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60" r:id="rId5"/>
    <p:sldId id="266" r:id="rId6"/>
    <p:sldId id="265" r:id="rId7"/>
    <p:sldId id="267" r:id="rId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796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109" d="100"/>
          <a:sy n="109" d="100"/>
        </p:scale>
        <p:origin x="108" y="54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BDE0289-101B-4348-83E8-BC43D5B69A1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DC1DE15D-4F72-45F3-92B6-243045E9439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A01F21B-D87A-41F6-99EB-819A7196EA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211226C-33FC-4926-B88A-C0BA58A6F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27CF6A3-22E9-480F-9ABC-7183863C83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6766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1292C37-9B09-414A-A522-670DFC3BE9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B28AAB8-5192-4680-B34A-44C78031257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C6079AE-2D94-4D84-A944-3463A3A8DD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03807EA-3FAD-4853-B1E3-80BDA97D3E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DB5C1A5-7AF4-4651-A1A9-3865FE352C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62802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E339C2DC-28DA-4CE4-B4C1-360B78F4EB5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CD7001FB-5845-42E4-9662-4DF3EFD07CD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D4278F22-D1EB-4141-9D2C-A8CE16D2F6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5B65AE0-7584-4F11-9A49-2C2D10B34F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BED260E-1B24-4981-93EB-BE880D3F8C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49338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9C9474A-9F80-4F73-B08E-9DC2B3E5CD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E7E51F2-EA45-46A7-9E16-47D6012619F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6348DF5-D794-461A-BE56-66D322C759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969077C-C008-41C4-BEC9-9B41737768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93E71D9-1470-48F2-8662-9091E21646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48391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5C355F3-F9CD-4181-BC12-F1BE04BD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0F076D7-E2E9-4DBD-9F7E-564C2BB728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4F59127-3DA8-4A38-915C-99494E5DC9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E519B26-B272-4F07-821C-73D592C55A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F1BA32D-982D-4F9F-B7CA-F4995D37BC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47048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D4853D9-FFCD-459F-A590-4F10766E08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77EC9BB-9F87-4450-BA07-547E81D7BD6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1A3D4342-1135-4207-9A6A-15A0DA66C2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2D41B59-1295-4AA7-9934-F87987735D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42CCCDC-AF93-41A6-A02A-D65540AEA2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A1F5D8C-563E-4DAF-9EFA-965055EC50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92208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858292C-0317-4535-8F56-D1A9A3A78A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3A71CD17-1D12-4874-984F-635629B224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06F00FD-4CA2-4B6B-84EE-CB0A3D6F83F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616EB994-6234-4FA4-B307-FEF6136D3ED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F2ADE39D-35AB-4ABA-95E4-23C396D8550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C373FFB7-2CE6-457E-A532-9062CCD5D2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26C885F-50AA-4339-B262-D0D12B55BB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CC4E0C11-7D7B-4F83-A3C9-27FB4763B8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088707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C642F70-0F53-4F5B-BDCF-F5124103D8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054AB13-20E3-43C4-B9EF-1260185C38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F1192033-AA14-4516-A28E-251C555640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8A8EBB30-A166-408E-982E-0654311B18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78010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86CF28B1-6D5F-4EBC-B141-5B30A140B8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DF0E47FA-3ADB-44DC-810E-3A86B91ADE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56D6211D-0AF4-4D56-AD05-8D18F5EE70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28803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76193A7-02E6-4BF8-BBB0-CB45DCE9B3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9134F59-42D2-4688-AC43-BE5F8F5336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76367651-FC2D-4DC1-BCBA-219FF4BFD3F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B141200F-D633-4BA5-8669-3F0B1F8A1A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3364DAAC-8106-44FF-9A2A-0A17072207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8D95812-FB9E-4C28-92C8-41B0E900EC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77768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AFA1F7D-0957-411D-9E08-264FD9254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F6200A78-FBAA-48C3-A37A-1CD7AFB1512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7758D5AA-F50A-40D9-876F-5D1C0C6071F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97F3F4F-7E99-4BBB-ACBF-9245FF0AB9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880930C-7840-4C09-AEF4-FCAD391856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ED64DFC-D2F6-4EF5-9A5C-74AFE8B60D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32042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A256E1C5-3ECD-4B13-B4DF-5542870293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D3B0E5C-4528-4E2F-84F9-54A177FD3C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A34733E-3624-4D23-8989-A0EB7C7750C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5807F1-781E-49CC-BA19-2D0FDB8104BB}" type="datetimeFigureOut">
              <a:rPr lang="zh-CN" altLang="en-US" smtClean="0"/>
              <a:t>2022/5/6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353BEF8-D4EF-4517-B52F-B51CE83120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CA3830B-CB43-42BC-A841-2B70953801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A6FA1C-16D2-4E29-8EC3-1E285972C8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64980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图形 4">
            <a:extLst>
              <a:ext uri="{FF2B5EF4-FFF2-40B4-BE49-F238E27FC236}">
                <a16:creationId xmlns:a16="http://schemas.microsoft.com/office/drawing/2014/main" id="{56395BBB-A4D6-438D-A4C0-2E2A283C6341}"/>
              </a:ext>
            </a:extLst>
          </p:cNvPr>
          <p:cNvGrpSpPr/>
          <p:nvPr/>
        </p:nvGrpSpPr>
        <p:grpSpPr>
          <a:xfrm>
            <a:off x="4989545" y="3100060"/>
            <a:ext cx="2442884" cy="575312"/>
            <a:chOff x="4833330" y="3053101"/>
            <a:chExt cx="2763967" cy="650929"/>
          </a:xfrm>
        </p:grpSpPr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51117079-46B2-445F-8D98-BC66CA6768C7}"/>
                </a:ext>
              </a:extLst>
            </p:cNvPr>
            <p:cNvSpPr/>
            <p:nvPr/>
          </p:nvSpPr>
          <p:spPr>
            <a:xfrm>
              <a:off x="6751151" y="3077927"/>
              <a:ext cx="341211" cy="600963"/>
            </a:xfrm>
            <a:custGeom>
              <a:avLst/>
              <a:gdLst>
                <a:gd name="connsiteX0" fmla="*/ 280983 w 341211"/>
                <a:gd name="connsiteY0" fmla="*/ 0 h 600963"/>
                <a:gd name="connsiteX1" fmla="*/ 0 w 341211"/>
                <a:gd name="connsiteY1" fmla="*/ 70268 h 600963"/>
                <a:gd name="connsiteX2" fmla="*/ 54722 w 341211"/>
                <a:gd name="connsiteY2" fmla="*/ 600963 h 600963"/>
                <a:gd name="connsiteX3" fmla="*/ 341212 w 341211"/>
                <a:gd name="connsiteY3" fmla="*/ 577156 h 600963"/>
                <a:gd name="connsiteX4" fmla="*/ 331529 w 341211"/>
                <a:gd name="connsiteY4" fmla="*/ 430046 h 600963"/>
                <a:gd name="connsiteX5" fmla="*/ 143023 w 341211"/>
                <a:gd name="connsiteY5" fmla="*/ 447369 h 600963"/>
                <a:gd name="connsiteX6" fmla="*/ 129876 w 341211"/>
                <a:gd name="connsiteY6" fmla="*/ 359601 h 600963"/>
                <a:gd name="connsiteX7" fmla="*/ 193658 w 341211"/>
                <a:gd name="connsiteY7" fmla="*/ 355425 h 600963"/>
                <a:gd name="connsiteX8" fmla="*/ 207428 w 341211"/>
                <a:gd name="connsiteY8" fmla="*/ 265881 h 600963"/>
                <a:gd name="connsiteX9" fmla="*/ 121347 w 341211"/>
                <a:gd name="connsiteY9" fmla="*/ 266591 h 600963"/>
                <a:gd name="connsiteX10" fmla="*/ 110599 w 341211"/>
                <a:gd name="connsiteY10" fmla="*/ 178645 h 600963"/>
                <a:gd name="connsiteX11" fmla="*/ 303813 w 341211"/>
                <a:gd name="connsiteY11" fmla="*/ 158569 h 6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211" h="600963">
                  <a:moveTo>
                    <a:pt x="280983" y="0"/>
                  </a:moveTo>
                  <a:lnTo>
                    <a:pt x="0" y="70268"/>
                  </a:lnTo>
                  <a:lnTo>
                    <a:pt x="54722" y="600963"/>
                  </a:lnTo>
                  <a:lnTo>
                    <a:pt x="341212" y="577156"/>
                  </a:lnTo>
                  <a:lnTo>
                    <a:pt x="331529" y="430046"/>
                  </a:lnTo>
                  <a:lnTo>
                    <a:pt x="143023" y="447369"/>
                  </a:lnTo>
                  <a:lnTo>
                    <a:pt x="129876" y="359601"/>
                  </a:lnTo>
                  <a:lnTo>
                    <a:pt x="193658" y="355425"/>
                  </a:lnTo>
                  <a:lnTo>
                    <a:pt x="207428" y="265881"/>
                  </a:lnTo>
                  <a:lnTo>
                    <a:pt x="121347" y="266591"/>
                  </a:lnTo>
                  <a:lnTo>
                    <a:pt x="110599" y="178645"/>
                  </a:lnTo>
                  <a:lnTo>
                    <a:pt x="303813" y="158569"/>
                  </a:ln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3B719A84-B614-4237-BBE7-F1AD2638E14B}"/>
                </a:ext>
              </a:extLst>
            </p:cNvPr>
            <p:cNvSpPr/>
            <p:nvPr/>
          </p:nvSpPr>
          <p:spPr>
            <a:xfrm>
              <a:off x="5712235" y="3115770"/>
              <a:ext cx="455808" cy="539579"/>
            </a:xfrm>
            <a:custGeom>
              <a:avLst/>
              <a:gdLst>
                <a:gd name="connsiteX0" fmla="*/ 0 w 455808"/>
                <a:gd name="connsiteY0" fmla="*/ 33846 h 539579"/>
                <a:gd name="connsiteX1" fmla="*/ 95675 w 455808"/>
                <a:gd name="connsiteY1" fmla="*/ 22475 h 539579"/>
                <a:gd name="connsiteX2" fmla="*/ 222707 w 455808"/>
                <a:gd name="connsiteY2" fmla="*/ 219154 h 539579"/>
                <a:gd name="connsiteX3" fmla="*/ 300526 w 455808"/>
                <a:gd name="connsiteY3" fmla="*/ 16079 h 539579"/>
                <a:gd name="connsiteX4" fmla="*/ 393447 w 455808"/>
                <a:gd name="connsiteY4" fmla="*/ 0 h 539579"/>
                <a:gd name="connsiteX5" fmla="*/ 455808 w 455808"/>
                <a:gd name="connsiteY5" fmla="*/ 487878 h 539579"/>
                <a:gd name="connsiteX6" fmla="*/ 355692 w 455808"/>
                <a:gd name="connsiteY6" fmla="*/ 506977 h 539579"/>
                <a:gd name="connsiteX7" fmla="*/ 324601 w 455808"/>
                <a:gd name="connsiteY7" fmla="*/ 190105 h 539579"/>
                <a:gd name="connsiteX8" fmla="*/ 246338 w 455808"/>
                <a:gd name="connsiteY8" fmla="*/ 351073 h 539579"/>
                <a:gd name="connsiteX9" fmla="*/ 129520 w 455808"/>
                <a:gd name="connsiteY9" fmla="*/ 230347 h 539579"/>
                <a:gd name="connsiteX10" fmla="*/ 161945 w 455808"/>
                <a:gd name="connsiteY10" fmla="*/ 529896 h 539579"/>
                <a:gd name="connsiteX11" fmla="*/ 53834 w 455808"/>
                <a:gd name="connsiteY11" fmla="*/ 539579 h 53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08" h="539579">
                  <a:moveTo>
                    <a:pt x="0" y="33846"/>
                  </a:moveTo>
                  <a:lnTo>
                    <a:pt x="95675" y="22475"/>
                  </a:lnTo>
                  <a:lnTo>
                    <a:pt x="222707" y="219154"/>
                  </a:lnTo>
                  <a:lnTo>
                    <a:pt x="300526" y="16079"/>
                  </a:lnTo>
                  <a:lnTo>
                    <a:pt x="393447" y="0"/>
                  </a:lnTo>
                  <a:lnTo>
                    <a:pt x="455808" y="487878"/>
                  </a:lnTo>
                  <a:lnTo>
                    <a:pt x="355692" y="506977"/>
                  </a:lnTo>
                  <a:lnTo>
                    <a:pt x="324601" y="190105"/>
                  </a:lnTo>
                  <a:lnTo>
                    <a:pt x="246338" y="351073"/>
                  </a:lnTo>
                  <a:lnTo>
                    <a:pt x="129520" y="230347"/>
                  </a:lnTo>
                  <a:lnTo>
                    <a:pt x="161945" y="529896"/>
                  </a:lnTo>
                  <a:lnTo>
                    <a:pt x="53834" y="539579"/>
                  </a:ln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5C90A0F9-FFD0-490A-88B2-C5B34D9A508B}"/>
                </a:ext>
              </a:extLst>
            </p:cNvPr>
            <p:cNvSpPr/>
            <p:nvPr/>
          </p:nvSpPr>
          <p:spPr>
            <a:xfrm>
              <a:off x="4833330" y="3053101"/>
              <a:ext cx="373772" cy="617573"/>
            </a:xfrm>
            <a:custGeom>
              <a:avLst/>
              <a:gdLst>
                <a:gd name="connsiteX0" fmla="*/ 345190 w 373772"/>
                <a:gd name="connsiteY0" fmla="*/ 186859 h 617573"/>
                <a:gd name="connsiteX1" fmla="*/ 206608 w 373772"/>
                <a:gd name="connsiteY1" fmla="*/ 308 h 617573"/>
                <a:gd name="connsiteX2" fmla="*/ 49460 w 373772"/>
                <a:gd name="connsiteY2" fmla="*/ 144663 h 617573"/>
                <a:gd name="connsiteX3" fmla="*/ 282028 w 373772"/>
                <a:gd name="connsiteY3" fmla="*/ 422981 h 617573"/>
                <a:gd name="connsiteX4" fmla="*/ 115376 w 373772"/>
                <a:gd name="connsiteY4" fmla="*/ 372612 h 617573"/>
                <a:gd name="connsiteX5" fmla="*/ 5043 w 373772"/>
                <a:gd name="connsiteY5" fmla="*/ 358221 h 617573"/>
                <a:gd name="connsiteX6" fmla="*/ 168854 w 373772"/>
                <a:gd name="connsiteY6" fmla="*/ 615662 h 617573"/>
                <a:gd name="connsiteX7" fmla="*/ 373705 w 373772"/>
                <a:gd name="connsiteY7" fmla="*/ 432575 h 617573"/>
                <a:gd name="connsiteX8" fmla="*/ 223398 w 373772"/>
                <a:gd name="connsiteY8" fmla="*/ 228434 h 617573"/>
                <a:gd name="connsiteX9" fmla="*/ 224375 w 373772"/>
                <a:gd name="connsiteY9" fmla="*/ 89408 h 617573"/>
                <a:gd name="connsiteX10" fmla="*/ 274922 w 373772"/>
                <a:gd name="connsiteY10" fmla="*/ 179308 h 617573"/>
                <a:gd name="connsiteX11" fmla="*/ 345190 w 373772"/>
                <a:gd name="connsiteY11" fmla="*/ 186859 h 6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3772" h="617573">
                  <a:moveTo>
                    <a:pt x="345190" y="186859"/>
                  </a:moveTo>
                  <a:cubicBezTo>
                    <a:pt x="345190" y="186859"/>
                    <a:pt x="370774" y="9457"/>
                    <a:pt x="206608" y="308"/>
                  </a:cubicBezTo>
                  <a:cubicBezTo>
                    <a:pt x="84550" y="-6533"/>
                    <a:pt x="49727" y="102556"/>
                    <a:pt x="49460" y="144663"/>
                  </a:cubicBezTo>
                  <a:cubicBezTo>
                    <a:pt x="48128" y="324641"/>
                    <a:pt x="299262" y="285643"/>
                    <a:pt x="282028" y="422981"/>
                  </a:cubicBezTo>
                  <a:cubicBezTo>
                    <a:pt x="269769" y="520343"/>
                    <a:pt x="96720" y="523452"/>
                    <a:pt x="115376" y="372612"/>
                  </a:cubicBezTo>
                  <a:lnTo>
                    <a:pt x="5043" y="358221"/>
                  </a:lnTo>
                  <a:cubicBezTo>
                    <a:pt x="5043" y="358221"/>
                    <a:pt x="-44793" y="589545"/>
                    <a:pt x="168854" y="615662"/>
                  </a:cubicBezTo>
                  <a:cubicBezTo>
                    <a:pt x="333197" y="635739"/>
                    <a:pt x="372284" y="492360"/>
                    <a:pt x="373705" y="432575"/>
                  </a:cubicBezTo>
                  <a:cubicBezTo>
                    <a:pt x="376193" y="331926"/>
                    <a:pt x="309300" y="267521"/>
                    <a:pt x="223398" y="228434"/>
                  </a:cubicBezTo>
                  <a:cubicBezTo>
                    <a:pt x="101784" y="173090"/>
                    <a:pt x="171607" y="72885"/>
                    <a:pt x="224375" y="89408"/>
                  </a:cubicBezTo>
                  <a:cubicBezTo>
                    <a:pt x="267104" y="102733"/>
                    <a:pt x="274922" y="179308"/>
                    <a:pt x="274922" y="179308"/>
                  </a:cubicBezTo>
                  <a:lnTo>
                    <a:pt x="345190" y="186859"/>
                  </a:ln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EA4DE7A9-30E4-49F7-B121-7C28F1CF7BA0}"/>
                </a:ext>
              </a:extLst>
            </p:cNvPr>
            <p:cNvSpPr/>
            <p:nvPr/>
          </p:nvSpPr>
          <p:spPr>
            <a:xfrm>
              <a:off x="5311289" y="3171114"/>
              <a:ext cx="338812" cy="500750"/>
            </a:xfrm>
            <a:custGeom>
              <a:avLst/>
              <a:gdLst>
                <a:gd name="connsiteX0" fmla="*/ 29975 w 338812"/>
                <a:gd name="connsiteY0" fmla="*/ 0 h 500750"/>
                <a:gd name="connsiteX1" fmla="*/ 148035 w 338812"/>
                <a:gd name="connsiteY1" fmla="*/ 9949 h 500750"/>
                <a:gd name="connsiteX2" fmla="*/ 134355 w 338812"/>
                <a:gd name="connsiteY2" fmla="*/ 397977 h 500750"/>
                <a:gd name="connsiteX3" fmla="*/ 247618 w 338812"/>
                <a:gd name="connsiteY3" fmla="*/ 30381 h 500750"/>
                <a:gd name="connsiteX4" fmla="*/ 338673 w 338812"/>
                <a:gd name="connsiteY4" fmla="*/ 37488 h 500750"/>
                <a:gd name="connsiteX5" fmla="*/ 133556 w 338812"/>
                <a:gd name="connsiteY5" fmla="*/ 499603 h 500750"/>
                <a:gd name="connsiteX6" fmla="*/ 29975 w 338812"/>
                <a:gd name="connsiteY6" fmla="*/ 0 h 50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812" h="500750">
                  <a:moveTo>
                    <a:pt x="29975" y="0"/>
                  </a:moveTo>
                  <a:lnTo>
                    <a:pt x="148035" y="9949"/>
                  </a:lnTo>
                  <a:cubicBezTo>
                    <a:pt x="148035" y="9949"/>
                    <a:pt x="32196" y="382609"/>
                    <a:pt x="134355" y="397977"/>
                  </a:cubicBezTo>
                  <a:cubicBezTo>
                    <a:pt x="259167" y="416721"/>
                    <a:pt x="247618" y="30381"/>
                    <a:pt x="247618" y="30381"/>
                  </a:cubicBezTo>
                  <a:lnTo>
                    <a:pt x="338673" y="37488"/>
                  </a:lnTo>
                  <a:cubicBezTo>
                    <a:pt x="338673" y="37488"/>
                    <a:pt x="351377" y="527498"/>
                    <a:pt x="133556" y="499603"/>
                  </a:cubicBezTo>
                  <a:cubicBezTo>
                    <a:pt x="-84355" y="471621"/>
                    <a:pt x="29975" y="0"/>
                    <a:pt x="29975" y="0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7C02B90A-E2D6-4447-8A20-2BE3E3BCEEB1}"/>
                </a:ext>
              </a:extLst>
            </p:cNvPr>
            <p:cNvSpPr/>
            <p:nvPr/>
          </p:nvSpPr>
          <p:spPr>
            <a:xfrm>
              <a:off x="7205716" y="3056742"/>
              <a:ext cx="391581" cy="596030"/>
            </a:xfrm>
            <a:custGeom>
              <a:avLst/>
              <a:gdLst>
                <a:gd name="connsiteX0" fmla="*/ 179179 w 391581"/>
                <a:gd name="connsiteY0" fmla="*/ 339389 h 596030"/>
                <a:gd name="connsiteX1" fmla="*/ 344233 w 391581"/>
                <a:gd name="connsiteY1" fmla="*/ 184107 h 596030"/>
                <a:gd name="connsiteX2" fmla="*/ 52856 w 391581"/>
                <a:gd name="connsiteY2" fmla="*/ 5639 h 596030"/>
                <a:gd name="connsiteX3" fmla="*/ 0 w 391581"/>
                <a:gd name="connsiteY3" fmla="*/ 585282 h 596030"/>
                <a:gd name="connsiteX4" fmla="*/ 101982 w 391581"/>
                <a:gd name="connsiteY4" fmla="*/ 596031 h 596030"/>
                <a:gd name="connsiteX5" fmla="*/ 122325 w 391581"/>
                <a:gd name="connsiteY5" fmla="*/ 403083 h 596030"/>
                <a:gd name="connsiteX6" fmla="*/ 265614 w 391581"/>
                <a:gd name="connsiteY6" fmla="*/ 577020 h 596030"/>
                <a:gd name="connsiteX7" fmla="*/ 391581 w 391581"/>
                <a:gd name="connsiteY7" fmla="*/ 570802 h 596030"/>
                <a:gd name="connsiteX8" fmla="*/ 179179 w 391581"/>
                <a:gd name="connsiteY8" fmla="*/ 339389 h 596030"/>
                <a:gd name="connsiteX9" fmla="*/ 136894 w 391581"/>
                <a:gd name="connsiteY9" fmla="*/ 251354 h 596030"/>
                <a:gd name="connsiteX10" fmla="*/ 151462 w 391581"/>
                <a:gd name="connsiteY10" fmla="*/ 78216 h 596030"/>
                <a:gd name="connsiteX11" fmla="*/ 271122 w 391581"/>
                <a:gd name="connsiteY11" fmla="*/ 176289 h 596030"/>
                <a:gd name="connsiteX12" fmla="*/ 136894 w 391581"/>
                <a:gd name="connsiteY12" fmla="*/ 251354 h 596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1581" h="596030">
                  <a:moveTo>
                    <a:pt x="179179" y="339389"/>
                  </a:moveTo>
                  <a:cubicBezTo>
                    <a:pt x="179179" y="339389"/>
                    <a:pt x="339347" y="309008"/>
                    <a:pt x="344233" y="184107"/>
                  </a:cubicBezTo>
                  <a:cubicBezTo>
                    <a:pt x="353294" y="-49350"/>
                    <a:pt x="52856" y="5639"/>
                    <a:pt x="52856" y="5639"/>
                  </a:cubicBezTo>
                  <a:lnTo>
                    <a:pt x="0" y="585282"/>
                  </a:lnTo>
                  <a:lnTo>
                    <a:pt x="101982" y="596031"/>
                  </a:lnTo>
                  <a:lnTo>
                    <a:pt x="122325" y="403083"/>
                  </a:lnTo>
                  <a:lnTo>
                    <a:pt x="265614" y="577020"/>
                  </a:lnTo>
                  <a:lnTo>
                    <a:pt x="391581" y="570802"/>
                  </a:lnTo>
                  <a:lnTo>
                    <a:pt x="179179" y="339389"/>
                  </a:lnTo>
                  <a:close/>
                  <a:moveTo>
                    <a:pt x="136894" y="251354"/>
                  </a:moveTo>
                  <a:lnTo>
                    <a:pt x="151462" y="78216"/>
                  </a:lnTo>
                  <a:lnTo>
                    <a:pt x="271122" y="176289"/>
                  </a:lnTo>
                  <a:lnTo>
                    <a:pt x="136894" y="251354"/>
                  </a:ln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717B36EF-0DE9-4C17-B0DF-6F9BF7DF94BF}"/>
                </a:ext>
              </a:extLst>
            </p:cNvPr>
            <p:cNvSpPr/>
            <p:nvPr/>
          </p:nvSpPr>
          <p:spPr>
            <a:xfrm>
              <a:off x="6247639" y="3157522"/>
              <a:ext cx="429513" cy="546507"/>
            </a:xfrm>
            <a:custGeom>
              <a:avLst/>
              <a:gdLst>
                <a:gd name="connsiteX0" fmla="*/ 0 w 429513"/>
                <a:gd name="connsiteY0" fmla="*/ 502979 h 546507"/>
                <a:gd name="connsiteX1" fmla="*/ 53123 w 429513"/>
                <a:gd name="connsiteY1" fmla="*/ 0 h 546507"/>
                <a:gd name="connsiteX2" fmla="*/ 129076 w 429513"/>
                <a:gd name="connsiteY2" fmla="*/ 6219 h 546507"/>
                <a:gd name="connsiteX3" fmla="*/ 212225 w 429513"/>
                <a:gd name="connsiteY3" fmla="*/ 259129 h 546507"/>
                <a:gd name="connsiteX4" fmla="*/ 354626 w 429513"/>
                <a:gd name="connsiteY4" fmla="*/ 45217 h 546507"/>
                <a:gd name="connsiteX5" fmla="*/ 429513 w 429513"/>
                <a:gd name="connsiteY5" fmla="*/ 42463 h 546507"/>
                <a:gd name="connsiteX6" fmla="*/ 386873 w 429513"/>
                <a:gd name="connsiteY6" fmla="*/ 546508 h 546507"/>
                <a:gd name="connsiteX7" fmla="*/ 295019 w 429513"/>
                <a:gd name="connsiteY7" fmla="*/ 534160 h 546507"/>
                <a:gd name="connsiteX8" fmla="*/ 325400 w 429513"/>
                <a:gd name="connsiteY8" fmla="*/ 231146 h 546507"/>
                <a:gd name="connsiteX9" fmla="*/ 198189 w 429513"/>
                <a:gd name="connsiteY9" fmla="*/ 366796 h 546507"/>
                <a:gd name="connsiteX10" fmla="*/ 110510 w 429513"/>
                <a:gd name="connsiteY10" fmla="*/ 213824 h 546507"/>
                <a:gd name="connsiteX11" fmla="*/ 91943 w 429513"/>
                <a:gd name="connsiteY11" fmla="*/ 515416 h 546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9513" h="546507">
                  <a:moveTo>
                    <a:pt x="0" y="502979"/>
                  </a:moveTo>
                  <a:lnTo>
                    <a:pt x="53123" y="0"/>
                  </a:lnTo>
                  <a:lnTo>
                    <a:pt x="129076" y="6219"/>
                  </a:lnTo>
                  <a:lnTo>
                    <a:pt x="212225" y="259129"/>
                  </a:lnTo>
                  <a:lnTo>
                    <a:pt x="354626" y="45217"/>
                  </a:lnTo>
                  <a:lnTo>
                    <a:pt x="429513" y="42463"/>
                  </a:lnTo>
                  <a:lnTo>
                    <a:pt x="386873" y="546508"/>
                  </a:lnTo>
                  <a:lnTo>
                    <a:pt x="295019" y="534160"/>
                  </a:lnTo>
                  <a:lnTo>
                    <a:pt x="325400" y="231146"/>
                  </a:lnTo>
                  <a:lnTo>
                    <a:pt x="198189" y="366796"/>
                  </a:lnTo>
                  <a:lnTo>
                    <a:pt x="110510" y="213824"/>
                  </a:lnTo>
                  <a:lnTo>
                    <a:pt x="91943" y="515416"/>
                  </a:ln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6" name="图形 4">
            <a:extLst>
              <a:ext uri="{FF2B5EF4-FFF2-40B4-BE49-F238E27FC236}">
                <a16:creationId xmlns:a16="http://schemas.microsoft.com/office/drawing/2014/main" id="{CDECDF75-34F6-42D8-A4F1-B3070B939B24}"/>
              </a:ext>
            </a:extLst>
          </p:cNvPr>
          <p:cNvGrpSpPr/>
          <p:nvPr/>
        </p:nvGrpSpPr>
        <p:grpSpPr>
          <a:xfrm>
            <a:off x="6353725" y="532806"/>
            <a:ext cx="461583" cy="494603"/>
            <a:chOff x="6376812" y="148419"/>
            <a:chExt cx="522252" cy="559611"/>
          </a:xfrm>
        </p:grpSpPr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A437B5B-A437-48A7-A99C-7281E5F67B28}"/>
                </a:ext>
              </a:extLst>
            </p:cNvPr>
            <p:cNvSpPr/>
            <p:nvPr/>
          </p:nvSpPr>
          <p:spPr>
            <a:xfrm>
              <a:off x="6376812" y="148419"/>
              <a:ext cx="522252" cy="559611"/>
            </a:xfrm>
            <a:custGeom>
              <a:avLst/>
              <a:gdLst>
                <a:gd name="connsiteX0" fmla="*/ 447894 w 522252"/>
                <a:gd name="connsiteY0" fmla="*/ 223618 h 559611"/>
                <a:gd name="connsiteX1" fmla="*/ 338094 w 522252"/>
                <a:gd name="connsiteY1" fmla="*/ 228060 h 559611"/>
                <a:gd name="connsiteX2" fmla="*/ 377626 w 522252"/>
                <a:gd name="connsiteY2" fmla="*/ 5796 h 559611"/>
                <a:gd name="connsiteX3" fmla="*/ 365900 w 522252"/>
                <a:gd name="connsiteY3" fmla="*/ 999 h 559611"/>
                <a:gd name="connsiteX4" fmla="*/ 216747 w 522252"/>
                <a:gd name="connsiteY4" fmla="*/ 186752 h 559611"/>
                <a:gd name="connsiteX5" fmla="*/ 118319 w 522252"/>
                <a:gd name="connsiteY5" fmla="*/ 107512 h 559611"/>
                <a:gd name="connsiteX6" fmla="*/ 17581 w 522252"/>
                <a:gd name="connsiteY6" fmla="*/ 100405 h 559611"/>
                <a:gd name="connsiteX7" fmla="*/ 52848 w 522252"/>
                <a:gd name="connsiteY7" fmla="*/ 219087 h 559611"/>
                <a:gd name="connsiteX8" fmla="*/ 128002 w 522252"/>
                <a:gd name="connsiteY8" fmla="*/ 279317 h 559611"/>
                <a:gd name="connsiteX9" fmla="*/ 52404 w 522252"/>
                <a:gd name="connsiteY9" fmla="*/ 315650 h 559611"/>
                <a:gd name="connsiteX10" fmla="*/ 347 w 522252"/>
                <a:gd name="connsiteY10" fmla="*/ 421896 h 559611"/>
                <a:gd name="connsiteX11" fmla="*/ 6654 w 522252"/>
                <a:gd name="connsiteY11" fmla="*/ 433000 h 559611"/>
                <a:gd name="connsiteX12" fmla="*/ 203600 w 522252"/>
                <a:gd name="connsiteY12" fmla="*/ 367707 h 559611"/>
                <a:gd name="connsiteX13" fmla="*/ 321038 w 522252"/>
                <a:gd name="connsiteY13" fmla="*/ 559234 h 559611"/>
                <a:gd name="connsiteX14" fmla="*/ 330810 w 522252"/>
                <a:gd name="connsiteY14" fmla="*/ 555236 h 559611"/>
                <a:gd name="connsiteX15" fmla="*/ 316597 w 522252"/>
                <a:gd name="connsiteY15" fmla="*/ 332884 h 559611"/>
                <a:gd name="connsiteX16" fmla="*/ 426751 w 522252"/>
                <a:gd name="connsiteY16" fmla="*/ 347986 h 559611"/>
                <a:gd name="connsiteX17" fmla="*/ 522248 w 522252"/>
                <a:gd name="connsiteY17" fmla="*/ 278162 h 559611"/>
                <a:gd name="connsiteX18" fmla="*/ 447894 w 522252"/>
                <a:gd name="connsiteY18" fmla="*/ 223618 h 55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2252" h="559611">
                  <a:moveTo>
                    <a:pt x="447894" y="223618"/>
                  </a:moveTo>
                  <a:cubicBezTo>
                    <a:pt x="413870" y="213224"/>
                    <a:pt x="372473" y="214290"/>
                    <a:pt x="338094" y="228060"/>
                  </a:cubicBezTo>
                  <a:cubicBezTo>
                    <a:pt x="382778" y="165787"/>
                    <a:pt x="393972" y="78552"/>
                    <a:pt x="377626" y="5796"/>
                  </a:cubicBezTo>
                  <a:cubicBezTo>
                    <a:pt x="376471" y="644"/>
                    <a:pt x="370164" y="-1399"/>
                    <a:pt x="365900" y="999"/>
                  </a:cubicBezTo>
                  <a:cubicBezTo>
                    <a:pt x="307091" y="34135"/>
                    <a:pt x="216125" y="108045"/>
                    <a:pt x="216747" y="186752"/>
                  </a:cubicBezTo>
                  <a:cubicBezTo>
                    <a:pt x="189297" y="153972"/>
                    <a:pt x="157317" y="126877"/>
                    <a:pt x="118319" y="107512"/>
                  </a:cubicBezTo>
                  <a:cubicBezTo>
                    <a:pt x="98864" y="97829"/>
                    <a:pt x="34015" y="72333"/>
                    <a:pt x="17581" y="100405"/>
                  </a:cubicBezTo>
                  <a:cubicBezTo>
                    <a:pt x="-2140" y="134073"/>
                    <a:pt x="34104" y="193770"/>
                    <a:pt x="52848" y="219087"/>
                  </a:cubicBezTo>
                  <a:cubicBezTo>
                    <a:pt x="71148" y="243783"/>
                    <a:pt x="97709" y="268568"/>
                    <a:pt x="128002" y="279317"/>
                  </a:cubicBezTo>
                  <a:cubicBezTo>
                    <a:pt x="100463" y="285802"/>
                    <a:pt x="73991" y="297528"/>
                    <a:pt x="52404" y="315650"/>
                  </a:cubicBezTo>
                  <a:cubicBezTo>
                    <a:pt x="22111" y="341057"/>
                    <a:pt x="10830" y="385740"/>
                    <a:pt x="347" y="421896"/>
                  </a:cubicBezTo>
                  <a:cubicBezTo>
                    <a:pt x="-1074" y="426782"/>
                    <a:pt x="2035" y="431490"/>
                    <a:pt x="6654" y="433000"/>
                  </a:cubicBezTo>
                  <a:cubicBezTo>
                    <a:pt x="69904" y="453521"/>
                    <a:pt x="161048" y="422784"/>
                    <a:pt x="203600" y="367707"/>
                  </a:cubicBezTo>
                  <a:cubicBezTo>
                    <a:pt x="201201" y="446681"/>
                    <a:pt x="244730" y="532228"/>
                    <a:pt x="321038" y="559234"/>
                  </a:cubicBezTo>
                  <a:cubicBezTo>
                    <a:pt x="324414" y="560477"/>
                    <a:pt x="329211" y="558523"/>
                    <a:pt x="330810" y="555236"/>
                  </a:cubicBezTo>
                  <a:cubicBezTo>
                    <a:pt x="363235" y="487367"/>
                    <a:pt x="369631" y="391337"/>
                    <a:pt x="316597" y="332884"/>
                  </a:cubicBezTo>
                  <a:cubicBezTo>
                    <a:pt x="351864" y="346298"/>
                    <a:pt x="387575" y="354737"/>
                    <a:pt x="426751" y="347986"/>
                  </a:cubicBezTo>
                  <a:cubicBezTo>
                    <a:pt x="456688" y="342833"/>
                    <a:pt x="521537" y="317160"/>
                    <a:pt x="522248" y="278162"/>
                  </a:cubicBezTo>
                  <a:cubicBezTo>
                    <a:pt x="522781" y="247070"/>
                    <a:pt x="471879" y="230991"/>
                    <a:pt x="447894" y="223618"/>
                  </a:cubicBezTo>
                  <a:close/>
                </a:path>
              </a:pathLst>
            </a:custGeom>
            <a:solidFill>
              <a:srgbClr val="EEEEEE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71AC92A3-768A-4642-B0EB-5738B27D135C}"/>
                </a:ext>
              </a:extLst>
            </p:cNvPr>
            <p:cNvSpPr/>
            <p:nvPr/>
          </p:nvSpPr>
          <p:spPr>
            <a:xfrm>
              <a:off x="6571861" y="383652"/>
              <a:ext cx="81803" cy="85437"/>
            </a:xfrm>
            <a:custGeom>
              <a:avLst/>
              <a:gdLst>
                <a:gd name="connsiteX0" fmla="*/ 55011 w 81803"/>
                <a:gd name="connsiteY0" fmla="*/ 2065 h 85437"/>
                <a:gd name="connsiteX1" fmla="*/ 26762 w 81803"/>
                <a:gd name="connsiteY1" fmla="*/ 3309 h 85437"/>
                <a:gd name="connsiteX2" fmla="*/ 3932 w 81803"/>
                <a:gd name="connsiteY2" fmla="*/ 60518 h 85437"/>
                <a:gd name="connsiteX3" fmla="*/ 73489 w 81803"/>
                <a:gd name="connsiteY3" fmla="*/ 67891 h 85437"/>
                <a:gd name="connsiteX4" fmla="*/ 55011 w 81803"/>
                <a:gd name="connsiteY4" fmla="*/ 2065 h 8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803" h="85437">
                  <a:moveTo>
                    <a:pt x="55011" y="2065"/>
                  </a:moveTo>
                  <a:cubicBezTo>
                    <a:pt x="45950" y="-1222"/>
                    <a:pt x="35646" y="-422"/>
                    <a:pt x="26762" y="3309"/>
                  </a:cubicBezTo>
                  <a:cubicBezTo>
                    <a:pt x="4642" y="10860"/>
                    <a:pt x="-6462" y="37777"/>
                    <a:pt x="3932" y="60518"/>
                  </a:cubicBezTo>
                  <a:cubicBezTo>
                    <a:pt x="16901" y="88945"/>
                    <a:pt x="55189" y="95252"/>
                    <a:pt x="73489" y="67891"/>
                  </a:cubicBezTo>
                  <a:cubicBezTo>
                    <a:pt x="89035" y="44617"/>
                    <a:pt x="82728" y="12015"/>
                    <a:pt x="55011" y="2065"/>
                  </a:cubicBezTo>
                  <a:close/>
                </a:path>
              </a:pathLst>
            </a:custGeom>
            <a:solidFill>
              <a:srgbClr val="FDD83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图形 4">
            <a:extLst>
              <a:ext uri="{FF2B5EF4-FFF2-40B4-BE49-F238E27FC236}">
                <a16:creationId xmlns:a16="http://schemas.microsoft.com/office/drawing/2014/main" id="{F37030F7-A392-439D-8D9C-C452CD871B10}"/>
              </a:ext>
            </a:extLst>
          </p:cNvPr>
          <p:cNvGrpSpPr/>
          <p:nvPr/>
        </p:nvGrpSpPr>
        <p:grpSpPr>
          <a:xfrm>
            <a:off x="7214070" y="4625939"/>
            <a:ext cx="488535" cy="494369"/>
            <a:chOff x="7350238" y="4779535"/>
            <a:chExt cx="552746" cy="559347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2FC8740A-3DD3-4E99-875C-AD8D8C490701}"/>
                </a:ext>
              </a:extLst>
            </p:cNvPr>
            <p:cNvSpPr/>
            <p:nvPr/>
          </p:nvSpPr>
          <p:spPr>
            <a:xfrm>
              <a:off x="7350238" y="4779535"/>
              <a:ext cx="552746" cy="559347"/>
            </a:xfrm>
            <a:custGeom>
              <a:avLst/>
              <a:gdLst>
                <a:gd name="connsiteX0" fmla="*/ 367695 w 552746"/>
                <a:gd name="connsiteY0" fmla="*/ 82982 h 559347"/>
                <a:gd name="connsiteX1" fmla="*/ 302225 w 552746"/>
                <a:gd name="connsiteY1" fmla="*/ 171195 h 559347"/>
                <a:gd name="connsiteX2" fmla="*/ 154138 w 552746"/>
                <a:gd name="connsiteY2" fmla="*/ 722 h 559347"/>
                <a:gd name="connsiteX3" fmla="*/ 143033 w 552746"/>
                <a:gd name="connsiteY3" fmla="*/ 6851 h 559347"/>
                <a:gd name="connsiteX4" fmla="*/ 193758 w 552746"/>
                <a:gd name="connsiteY4" fmla="*/ 239597 h 559347"/>
                <a:gd name="connsiteX5" fmla="*/ 70278 w 552746"/>
                <a:gd name="connsiteY5" fmla="*/ 266336 h 559347"/>
                <a:gd name="connsiteX6" fmla="*/ 1432 w 552746"/>
                <a:gd name="connsiteY6" fmla="*/ 340246 h 559347"/>
                <a:gd name="connsiteX7" fmla="*/ 115939 w 552746"/>
                <a:gd name="connsiteY7" fmla="*/ 387328 h 559347"/>
                <a:gd name="connsiteX8" fmla="*/ 210015 w 552746"/>
                <a:gd name="connsiteY8" fmla="*/ 366719 h 559347"/>
                <a:gd name="connsiteX9" fmla="*/ 190826 w 552746"/>
                <a:gd name="connsiteY9" fmla="*/ 448357 h 559347"/>
                <a:gd name="connsiteX10" fmla="*/ 240751 w 552746"/>
                <a:gd name="connsiteY10" fmla="*/ 555669 h 559347"/>
                <a:gd name="connsiteX11" fmla="*/ 253366 w 552746"/>
                <a:gd name="connsiteY11" fmla="*/ 557712 h 559347"/>
                <a:gd name="connsiteX12" fmla="*/ 326298 w 552746"/>
                <a:gd name="connsiteY12" fmla="*/ 363432 h 559347"/>
                <a:gd name="connsiteX13" fmla="*/ 549095 w 552746"/>
                <a:gd name="connsiteY13" fmla="*/ 392481 h 559347"/>
                <a:gd name="connsiteX14" fmla="*/ 552115 w 552746"/>
                <a:gd name="connsiteY14" fmla="*/ 382443 h 559347"/>
                <a:gd name="connsiteX15" fmla="*/ 370271 w 552746"/>
                <a:gd name="connsiteY15" fmla="*/ 253722 h 559347"/>
                <a:gd name="connsiteX16" fmla="*/ 451288 w 552746"/>
                <a:gd name="connsiteY16" fmla="*/ 177591 h 559347"/>
                <a:gd name="connsiteX17" fmla="*/ 456974 w 552746"/>
                <a:gd name="connsiteY17" fmla="*/ 59441 h 559347"/>
                <a:gd name="connsiteX18" fmla="*/ 367695 w 552746"/>
                <a:gd name="connsiteY18" fmla="*/ 82982 h 55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746" h="559347">
                  <a:moveTo>
                    <a:pt x="367695" y="82982"/>
                  </a:moveTo>
                  <a:cubicBezTo>
                    <a:pt x="338202" y="102970"/>
                    <a:pt x="313062" y="135839"/>
                    <a:pt x="302225" y="171195"/>
                  </a:cubicBezTo>
                  <a:cubicBezTo>
                    <a:pt x="281881" y="97284"/>
                    <a:pt x="221030" y="33768"/>
                    <a:pt x="154138" y="722"/>
                  </a:cubicBezTo>
                  <a:cubicBezTo>
                    <a:pt x="149430" y="-1588"/>
                    <a:pt x="143833" y="1966"/>
                    <a:pt x="143033" y="6851"/>
                  </a:cubicBezTo>
                  <a:cubicBezTo>
                    <a:pt x="131841" y="73388"/>
                    <a:pt x="132196" y="190560"/>
                    <a:pt x="193758" y="239597"/>
                  </a:cubicBezTo>
                  <a:cubicBezTo>
                    <a:pt x="151029" y="240308"/>
                    <a:pt x="109810" y="248125"/>
                    <a:pt x="70278" y="266336"/>
                  </a:cubicBezTo>
                  <a:cubicBezTo>
                    <a:pt x="50468" y="275397"/>
                    <a:pt x="-10028" y="309865"/>
                    <a:pt x="1432" y="340246"/>
                  </a:cubicBezTo>
                  <a:cubicBezTo>
                    <a:pt x="15201" y="376757"/>
                    <a:pt x="84492" y="386085"/>
                    <a:pt x="115939" y="387328"/>
                  </a:cubicBezTo>
                  <a:cubicBezTo>
                    <a:pt x="146676" y="388661"/>
                    <a:pt x="182654" y="383509"/>
                    <a:pt x="210015" y="366719"/>
                  </a:cubicBezTo>
                  <a:cubicBezTo>
                    <a:pt x="197756" y="392303"/>
                    <a:pt x="190293" y="420108"/>
                    <a:pt x="190826" y="448357"/>
                  </a:cubicBezTo>
                  <a:cubicBezTo>
                    <a:pt x="191537" y="487889"/>
                    <a:pt x="219253" y="524755"/>
                    <a:pt x="240751" y="555669"/>
                  </a:cubicBezTo>
                  <a:cubicBezTo>
                    <a:pt x="243683" y="559844"/>
                    <a:pt x="249279" y="560377"/>
                    <a:pt x="253366" y="557712"/>
                  </a:cubicBezTo>
                  <a:cubicBezTo>
                    <a:pt x="309154" y="521379"/>
                    <a:pt x="342377" y="431212"/>
                    <a:pt x="326298" y="363432"/>
                  </a:cubicBezTo>
                  <a:cubicBezTo>
                    <a:pt x="386262" y="414956"/>
                    <a:pt x="480159" y="434766"/>
                    <a:pt x="549095" y="392481"/>
                  </a:cubicBezTo>
                  <a:cubicBezTo>
                    <a:pt x="552115" y="390615"/>
                    <a:pt x="553714" y="385729"/>
                    <a:pt x="552115" y="382443"/>
                  </a:cubicBezTo>
                  <a:cubicBezTo>
                    <a:pt x="519780" y="314573"/>
                    <a:pt x="448978" y="249280"/>
                    <a:pt x="370271" y="253722"/>
                  </a:cubicBezTo>
                  <a:cubicBezTo>
                    <a:pt x="402873" y="234711"/>
                    <a:pt x="431922" y="212236"/>
                    <a:pt x="451288" y="177591"/>
                  </a:cubicBezTo>
                  <a:cubicBezTo>
                    <a:pt x="466035" y="151118"/>
                    <a:pt x="486911" y="84492"/>
                    <a:pt x="456974" y="59441"/>
                  </a:cubicBezTo>
                  <a:cubicBezTo>
                    <a:pt x="432899" y="39453"/>
                    <a:pt x="388482" y="68946"/>
                    <a:pt x="367695" y="82982"/>
                  </a:cubicBezTo>
                  <a:close/>
                </a:path>
              </a:pathLst>
            </a:custGeom>
            <a:solidFill>
              <a:srgbClr val="FF7043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95DAA31D-B257-488E-B0BC-CD549A7A32AC}"/>
                </a:ext>
              </a:extLst>
            </p:cNvPr>
            <p:cNvSpPr/>
            <p:nvPr/>
          </p:nvSpPr>
          <p:spPr>
            <a:xfrm>
              <a:off x="7585175" y="5018977"/>
              <a:ext cx="83788" cy="83977"/>
            </a:xfrm>
            <a:custGeom>
              <a:avLst/>
              <a:gdLst>
                <a:gd name="connsiteX0" fmla="*/ 19051 w 83788"/>
                <a:gd name="connsiteY0" fmla="*/ 6018 h 83977"/>
                <a:gd name="connsiteX1" fmla="*/ 2262 w 83788"/>
                <a:gd name="connsiteY1" fmla="*/ 28848 h 83977"/>
                <a:gd name="connsiteX2" fmla="*/ 32377 w 83788"/>
                <a:gd name="connsiteY2" fmla="*/ 82593 h 83977"/>
                <a:gd name="connsiteX3" fmla="*/ 81857 w 83788"/>
                <a:gd name="connsiteY3" fmla="*/ 33201 h 83977"/>
                <a:gd name="connsiteX4" fmla="*/ 19051 w 83788"/>
                <a:gd name="connsiteY4" fmla="*/ 6018 h 8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88" h="83977">
                  <a:moveTo>
                    <a:pt x="19051" y="6018"/>
                  </a:moveTo>
                  <a:cubicBezTo>
                    <a:pt x="10789" y="11081"/>
                    <a:pt x="4927" y="19521"/>
                    <a:pt x="2262" y="28848"/>
                  </a:cubicBezTo>
                  <a:cubicBezTo>
                    <a:pt x="-5734" y="50790"/>
                    <a:pt x="8213" y="76375"/>
                    <a:pt x="32377" y="82593"/>
                  </a:cubicBezTo>
                  <a:cubicBezTo>
                    <a:pt x="62669" y="90322"/>
                    <a:pt x="91629" y="64560"/>
                    <a:pt x="81857" y="33201"/>
                  </a:cubicBezTo>
                  <a:cubicBezTo>
                    <a:pt x="73506" y="6284"/>
                    <a:pt x="44191" y="-9262"/>
                    <a:pt x="19051" y="601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2" name="图形 4">
            <a:extLst>
              <a:ext uri="{FF2B5EF4-FFF2-40B4-BE49-F238E27FC236}">
                <a16:creationId xmlns:a16="http://schemas.microsoft.com/office/drawing/2014/main" id="{E28CEA27-8B03-49B4-B3B1-1026240E473A}"/>
              </a:ext>
            </a:extLst>
          </p:cNvPr>
          <p:cNvGrpSpPr/>
          <p:nvPr/>
        </p:nvGrpSpPr>
        <p:grpSpPr>
          <a:xfrm>
            <a:off x="8131992" y="4874545"/>
            <a:ext cx="1210966" cy="1527401"/>
            <a:chOff x="8002815" y="5060817"/>
            <a:chExt cx="1370130" cy="1728156"/>
          </a:xfrm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F1FF2A06-4816-45E2-8D4E-F385FC18E7C9}"/>
                </a:ext>
              </a:extLst>
            </p:cNvPr>
            <p:cNvSpPr/>
            <p:nvPr/>
          </p:nvSpPr>
          <p:spPr>
            <a:xfrm>
              <a:off x="8002815" y="5060817"/>
              <a:ext cx="1370130" cy="1525295"/>
            </a:xfrm>
            <a:custGeom>
              <a:avLst/>
              <a:gdLst>
                <a:gd name="connsiteX0" fmla="*/ 1355709 w 1370130"/>
                <a:gd name="connsiteY0" fmla="*/ 941443 h 1525295"/>
                <a:gd name="connsiteX1" fmla="*/ 1353488 w 1370130"/>
                <a:gd name="connsiteY1" fmla="*/ 933625 h 1525295"/>
                <a:gd name="connsiteX2" fmla="*/ 1343539 w 1370130"/>
                <a:gd name="connsiteY2" fmla="*/ 932204 h 1525295"/>
                <a:gd name="connsiteX3" fmla="*/ 1341318 w 1370130"/>
                <a:gd name="connsiteY3" fmla="*/ 935047 h 1525295"/>
                <a:gd name="connsiteX4" fmla="*/ 1205313 w 1370130"/>
                <a:gd name="connsiteY4" fmla="*/ 1105697 h 1525295"/>
                <a:gd name="connsiteX5" fmla="*/ 1027467 w 1370130"/>
                <a:gd name="connsiteY5" fmla="*/ 1247477 h 1525295"/>
                <a:gd name="connsiteX6" fmla="*/ 927084 w 1370130"/>
                <a:gd name="connsiteY6" fmla="*/ 1242058 h 1525295"/>
                <a:gd name="connsiteX7" fmla="*/ 925041 w 1370130"/>
                <a:gd name="connsiteY7" fmla="*/ 1135013 h 1525295"/>
                <a:gd name="connsiteX8" fmla="*/ 1101288 w 1370130"/>
                <a:gd name="connsiteY8" fmla="*/ 1058438 h 1525295"/>
                <a:gd name="connsiteX9" fmla="*/ 1255149 w 1370130"/>
                <a:gd name="connsiteY9" fmla="*/ 981418 h 1525295"/>
                <a:gd name="connsiteX10" fmla="*/ 1305251 w 1370130"/>
                <a:gd name="connsiteY10" fmla="*/ 919767 h 1525295"/>
                <a:gd name="connsiteX11" fmla="*/ 1340074 w 1370130"/>
                <a:gd name="connsiteY11" fmla="*/ 854918 h 1525295"/>
                <a:gd name="connsiteX12" fmla="*/ 1299921 w 1370130"/>
                <a:gd name="connsiteY12" fmla="*/ 653976 h 1525295"/>
                <a:gd name="connsiteX13" fmla="*/ 1206912 w 1370130"/>
                <a:gd name="connsiteY13" fmla="*/ 502957 h 1525295"/>
                <a:gd name="connsiteX14" fmla="*/ 1199627 w 1370130"/>
                <a:gd name="connsiteY14" fmla="*/ 501536 h 1525295"/>
                <a:gd name="connsiteX15" fmla="*/ 1194742 w 1370130"/>
                <a:gd name="connsiteY15" fmla="*/ 503490 h 1525295"/>
                <a:gd name="connsiteX16" fmla="*/ 1125984 w 1370130"/>
                <a:gd name="connsiteY16" fmla="*/ 619153 h 1525295"/>
                <a:gd name="connsiteX17" fmla="*/ 1034573 w 1370130"/>
                <a:gd name="connsiteY17" fmla="*/ 800108 h 1525295"/>
                <a:gd name="connsiteX18" fmla="*/ 980118 w 1370130"/>
                <a:gd name="connsiteY18" fmla="*/ 870909 h 1525295"/>
                <a:gd name="connsiteX19" fmla="*/ 839049 w 1370130"/>
                <a:gd name="connsiteY19" fmla="*/ 874107 h 1525295"/>
                <a:gd name="connsiteX20" fmla="*/ 871652 w 1370130"/>
                <a:gd name="connsiteY20" fmla="*/ 668722 h 1525295"/>
                <a:gd name="connsiteX21" fmla="*/ 1025068 w 1370130"/>
                <a:gd name="connsiteY21" fmla="*/ 559279 h 1525295"/>
                <a:gd name="connsiteX22" fmla="*/ 1133979 w 1370130"/>
                <a:gd name="connsiteY22" fmla="*/ 456764 h 1525295"/>
                <a:gd name="connsiteX23" fmla="*/ 1098090 w 1370130"/>
                <a:gd name="connsiteY23" fmla="*/ 340391 h 1525295"/>
                <a:gd name="connsiteX24" fmla="*/ 1007124 w 1370130"/>
                <a:gd name="connsiteY24" fmla="*/ 256798 h 1525295"/>
                <a:gd name="connsiteX25" fmla="*/ 998329 w 1370130"/>
                <a:gd name="connsiteY25" fmla="*/ 262394 h 1525295"/>
                <a:gd name="connsiteX26" fmla="*/ 997263 w 1370130"/>
                <a:gd name="connsiteY26" fmla="*/ 266037 h 1525295"/>
                <a:gd name="connsiteX27" fmla="*/ 946272 w 1370130"/>
                <a:gd name="connsiteY27" fmla="*/ 429225 h 1525295"/>
                <a:gd name="connsiteX28" fmla="*/ 784683 w 1370130"/>
                <a:gd name="connsiteY28" fmla="*/ 476574 h 1525295"/>
                <a:gd name="connsiteX29" fmla="*/ 839227 w 1370130"/>
                <a:gd name="connsiteY29" fmla="*/ 314629 h 1525295"/>
                <a:gd name="connsiteX30" fmla="*/ 903454 w 1370130"/>
                <a:gd name="connsiteY30" fmla="*/ 185020 h 1525295"/>
                <a:gd name="connsiteX31" fmla="*/ 899901 w 1370130"/>
                <a:gd name="connsiteY31" fmla="*/ 179779 h 1525295"/>
                <a:gd name="connsiteX32" fmla="*/ 639528 w 1370130"/>
                <a:gd name="connsiteY32" fmla="*/ 3798 h 1525295"/>
                <a:gd name="connsiteX33" fmla="*/ 638017 w 1370130"/>
                <a:gd name="connsiteY33" fmla="*/ 2199 h 1525295"/>
                <a:gd name="connsiteX34" fmla="*/ 627802 w 1370130"/>
                <a:gd name="connsiteY34" fmla="*/ 2999 h 1525295"/>
                <a:gd name="connsiteX35" fmla="*/ 369561 w 1370130"/>
                <a:gd name="connsiteY35" fmla="*/ 145222 h 1525295"/>
                <a:gd name="connsiteX36" fmla="*/ 368406 w 1370130"/>
                <a:gd name="connsiteY36" fmla="*/ 147976 h 1525295"/>
                <a:gd name="connsiteX37" fmla="*/ 367784 w 1370130"/>
                <a:gd name="connsiteY37" fmla="*/ 150463 h 1525295"/>
                <a:gd name="connsiteX38" fmla="*/ 411224 w 1370130"/>
                <a:gd name="connsiteY38" fmla="*/ 299172 h 1525295"/>
                <a:gd name="connsiteX39" fmla="*/ 506277 w 1370130"/>
                <a:gd name="connsiteY39" fmla="*/ 453743 h 1525295"/>
                <a:gd name="connsiteX40" fmla="*/ 436008 w 1370130"/>
                <a:gd name="connsiteY40" fmla="*/ 463160 h 1525295"/>
                <a:gd name="connsiteX41" fmla="*/ 377644 w 1370130"/>
                <a:gd name="connsiteY41" fmla="*/ 388983 h 1525295"/>
                <a:gd name="connsiteX42" fmla="*/ 330207 w 1370130"/>
                <a:gd name="connsiteY42" fmla="*/ 213802 h 1525295"/>
                <a:gd name="connsiteX43" fmla="*/ 323278 w 1370130"/>
                <a:gd name="connsiteY43" fmla="*/ 207939 h 1525295"/>
                <a:gd name="connsiteX44" fmla="*/ 318037 w 1370130"/>
                <a:gd name="connsiteY44" fmla="*/ 209538 h 1525295"/>
                <a:gd name="connsiteX45" fmla="*/ 255142 w 1370130"/>
                <a:gd name="connsiteY45" fmla="*/ 264882 h 1525295"/>
                <a:gd name="connsiteX46" fmla="*/ 189938 w 1370130"/>
                <a:gd name="connsiteY46" fmla="*/ 345455 h 1525295"/>
                <a:gd name="connsiteX47" fmla="*/ 127576 w 1370130"/>
                <a:gd name="connsiteY47" fmla="*/ 479416 h 1525295"/>
                <a:gd name="connsiteX48" fmla="*/ 219164 w 1370130"/>
                <a:gd name="connsiteY48" fmla="*/ 622972 h 1525295"/>
                <a:gd name="connsiteX49" fmla="*/ 378533 w 1370130"/>
                <a:gd name="connsiteY49" fmla="*/ 714205 h 1525295"/>
                <a:gd name="connsiteX50" fmla="*/ 511962 w 1370130"/>
                <a:gd name="connsiteY50" fmla="*/ 853675 h 1525295"/>
                <a:gd name="connsiteX51" fmla="*/ 395944 w 1370130"/>
                <a:gd name="connsiteY51" fmla="*/ 910174 h 1525295"/>
                <a:gd name="connsiteX52" fmla="*/ 319547 w 1370130"/>
                <a:gd name="connsiteY52" fmla="*/ 819385 h 1525295"/>
                <a:gd name="connsiteX53" fmla="*/ 70278 w 1370130"/>
                <a:gd name="connsiteY53" fmla="*/ 559101 h 1525295"/>
                <a:gd name="connsiteX54" fmla="*/ 65392 w 1370130"/>
                <a:gd name="connsiteY54" fmla="*/ 559190 h 1525295"/>
                <a:gd name="connsiteX55" fmla="*/ 58108 w 1370130"/>
                <a:gd name="connsiteY55" fmla="*/ 563986 h 1525295"/>
                <a:gd name="connsiteX56" fmla="*/ 13247 w 1370130"/>
                <a:gd name="connsiteY56" fmla="*/ 757645 h 1525295"/>
                <a:gd name="connsiteX57" fmla="*/ 11 w 1370130"/>
                <a:gd name="connsiteY57" fmla="*/ 987904 h 1525295"/>
                <a:gd name="connsiteX58" fmla="*/ 71078 w 1370130"/>
                <a:gd name="connsiteY58" fmla="*/ 1074517 h 1525295"/>
                <a:gd name="connsiteX59" fmla="*/ 274864 w 1370130"/>
                <a:gd name="connsiteY59" fmla="*/ 1137944 h 1525295"/>
                <a:gd name="connsiteX60" fmla="*/ 497215 w 1370130"/>
                <a:gd name="connsiteY60" fmla="*/ 1159265 h 1525295"/>
                <a:gd name="connsiteX61" fmla="*/ 603461 w 1370130"/>
                <a:gd name="connsiteY61" fmla="*/ 1213542 h 1525295"/>
                <a:gd name="connsiteX62" fmla="*/ 511340 w 1370130"/>
                <a:gd name="connsiteY62" fmla="*/ 1306285 h 1525295"/>
                <a:gd name="connsiteX63" fmla="*/ 274952 w 1370130"/>
                <a:gd name="connsiteY63" fmla="*/ 1202261 h 1525295"/>
                <a:gd name="connsiteX64" fmla="*/ 66902 w 1370130"/>
                <a:gd name="connsiteY64" fmla="*/ 1121954 h 1525295"/>
                <a:gd name="connsiteX65" fmla="*/ 59974 w 1370130"/>
                <a:gd name="connsiteY65" fmla="*/ 1123376 h 1525295"/>
                <a:gd name="connsiteX66" fmla="*/ 56953 w 1370130"/>
                <a:gd name="connsiteY66" fmla="*/ 1127906 h 1525295"/>
                <a:gd name="connsiteX67" fmla="*/ 57575 w 1370130"/>
                <a:gd name="connsiteY67" fmla="*/ 1134391 h 1525295"/>
                <a:gd name="connsiteX68" fmla="*/ 160445 w 1370130"/>
                <a:gd name="connsiteY68" fmla="*/ 1330803 h 1525295"/>
                <a:gd name="connsiteX69" fmla="*/ 324433 w 1370130"/>
                <a:gd name="connsiteY69" fmla="*/ 1477913 h 1525295"/>
                <a:gd name="connsiteX70" fmla="*/ 772956 w 1370130"/>
                <a:gd name="connsiteY70" fmla="*/ 1456859 h 1525295"/>
                <a:gd name="connsiteX71" fmla="*/ 1001260 w 1370130"/>
                <a:gd name="connsiteY71" fmla="*/ 1479068 h 1525295"/>
                <a:gd name="connsiteX72" fmla="*/ 1217927 w 1370130"/>
                <a:gd name="connsiteY72" fmla="*/ 1399206 h 1525295"/>
                <a:gd name="connsiteX73" fmla="*/ 1355709 w 1370130"/>
                <a:gd name="connsiteY73" fmla="*/ 941443 h 1525295"/>
                <a:gd name="connsiteX74" fmla="*/ 604793 w 1370130"/>
                <a:gd name="connsiteY74" fmla="*/ 1056572 h 1525295"/>
                <a:gd name="connsiteX75" fmla="*/ 507787 w 1370130"/>
                <a:gd name="connsiteY75" fmla="*/ 1008335 h 1525295"/>
                <a:gd name="connsiteX76" fmla="*/ 526975 w 1370130"/>
                <a:gd name="connsiteY76" fmla="*/ 932115 h 1525295"/>
                <a:gd name="connsiteX77" fmla="*/ 653741 w 1370130"/>
                <a:gd name="connsiteY77" fmla="*/ 984172 h 1525295"/>
                <a:gd name="connsiteX78" fmla="*/ 655074 w 1370130"/>
                <a:gd name="connsiteY78" fmla="*/ 986571 h 1525295"/>
                <a:gd name="connsiteX79" fmla="*/ 604793 w 1370130"/>
                <a:gd name="connsiteY79" fmla="*/ 1056572 h 1525295"/>
                <a:gd name="connsiteX80" fmla="*/ 673818 w 1370130"/>
                <a:gd name="connsiteY80" fmla="*/ 611068 h 1525295"/>
                <a:gd name="connsiteX81" fmla="*/ 683945 w 1370130"/>
                <a:gd name="connsiteY81" fmla="*/ 550128 h 1525295"/>
                <a:gd name="connsiteX82" fmla="*/ 723121 w 1370130"/>
                <a:gd name="connsiteY82" fmla="*/ 513262 h 1525295"/>
                <a:gd name="connsiteX83" fmla="*/ 748261 w 1370130"/>
                <a:gd name="connsiteY83" fmla="*/ 524811 h 1525295"/>
                <a:gd name="connsiteX84" fmla="*/ 740621 w 1370130"/>
                <a:gd name="connsiteY84" fmla="*/ 584063 h 1525295"/>
                <a:gd name="connsiteX85" fmla="*/ 673818 w 1370130"/>
                <a:gd name="connsiteY85" fmla="*/ 611068 h 1525295"/>
                <a:gd name="connsiteX86" fmla="*/ 762385 w 1370130"/>
                <a:gd name="connsiteY86" fmla="*/ 1019884 h 1525295"/>
                <a:gd name="connsiteX87" fmla="*/ 733692 w 1370130"/>
                <a:gd name="connsiteY87" fmla="*/ 976621 h 1525295"/>
                <a:gd name="connsiteX88" fmla="*/ 806269 w 1370130"/>
                <a:gd name="connsiteY88" fmla="*/ 917458 h 1525295"/>
                <a:gd name="connsiteX89" fmla="*/ 838605 w 1370130"/>
                <a:gd name="connsiteY89" fmla="*/ 975733 h 1525295"/>
                <a:gd name="connsiteX90" fmla="*/ 762385 w 1370130"/>
                <a:gd name="connsiteY90" fmla="*/ 1019884 h 1525295"/>
                <a:gd name="connsiteX91" fmla="*/ 892527 w 1370130"/>
                <a:gd name="connsiteY91" fmla="*/ 1303442 h 1525295"/>
                <a:gd name="connsiteX92" fmla="*/ 804404 w 1370130"/>
                <a:gd name="connsiteY92" fmla="*/ 1295980 h 1525295"/>
                <a:gd name="connsiteX93" fmla="*/ 791612 w 1370130"/>
                <a:gd name="connsiteY93" fmla="*/ 1254761 h 1525295"/>
                <a:gd name="connsiteX94" fmla="*/ 816308 w 1370130"/>
                <a:gd name="connsiteY94" fmla="*/ 1234418 h 1525295"/>
                <a:gd name="connsiteX95" fmla="*/ 866144 w 1370130"/>
                <a:gd name="connsiteY95" fmla="*/ 1233885 h 1525295"/>
                <a:gd name="connsiteX96" fmla="*/ 892527 w 1370130"/>
                <a:gd name="connsiteY96" fmla="*/ 1303442 h 152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370130" h="1525295">
                  <a:moveTo>
                    <a:pt x="1355709" y="941443"/>
                  </a:moveTo>
                  <a:cubicBezTo>
                    <a:pt x="1356420" y="938334"/>
                    <a:pt x="1355442" y="935580"/>
                    <a:pt x="1353488" y="933625"/>
                  </a:cubicBezTo>
                  <a:cubicBezTo>
                    <a:pt x="1351800" y="929628"/>
                    <a:pt x="1345937" y="929273"/>
                    <a:pt x="1343539" y="932204"/>
                  </a:cubicBezTo>
                  <a:cubicBezTo>
                    <a:pt x="1342650" y="932826"/>
                    <a:pt x="1341940" y="933803"/>
                    <a:pt x="1341318" y="935047"/>
                  </a:cubicBezTo>
                  <a:cubicBezTo>
                    <a:pt x="1309693" y="1001406"/>
                    <a:pt x="1258169" y="1055772"/>
                    <a:pt x="1205313" y="1105697"/>
                  </a:cubicBezTo>
                  <a:cubicBezTo>
                    <a:pt x="1151302" y="1156777"/>
                    <a:pt x="1098889" y="1221182"/>
                    <a:pt x="1027467" y="1247477"/>
                  </a:cubicBezTo>
                  <a:cubicBezTo>
                    <a:pt x="996108" y="1259025"/>
                    <a:pt x="957021" y="1256538"/>
                    <a:pt x="927084" y="1242058"/>
                  </a:cubicBezTo>
                  <a:cubicBezTo>
                    <a:pt x="881956" y="1220294"/>
                    <a:pt x="896880" y="1162374"/>
                    <a:pt x="925041" y="1135013"/>
                  </a:cubicBezTo>
                  <a:cubicBezTo>
                    <a:pt x="967770" y="1093527"/>
                    <a:pt x="1046388" y="1075583"/>
                    <a:pt x="1101288" y="1058438"/>
                  </a:cubicBezTo>
                  <a:cubicBezTo>
                    <a:pt x="1157609" y="1040848"/>
                    <a:pt x="1210021" y="1020506"/>
                    <a:pt x="1255149" y="981418"/>
                  </a:cubicBezTo>
                  <a:cubicBezTo>
                    <a:pt x="1275225" y="964007"/>
                    <a:pt x="1290949" y="941887"/>
                    <a:pt x="1305251" y="919767"/>
                  </a:cubicBezTo>
                  <a:cubicBezTo>
                    <a:pt x="1317777" y="900402"/>
                    <a:pt x="1338564" y="879348"/>
                    <a:pt x="1340074" y="854918"/>
                  </a:cubicBezTo>
                  <a:cubicBezTo>
                    <a:pt x="1344072" y="787671"/>
                    <a:pt x="1323284" y="716159"/>
                    <a:pt x="1299921" y="653976"/>
                  </a:cubicBezTo>
                  <a:cubicBezTo>
                    <a:pt x="1279400" y="599254"/>
                    <a:pt x="1251329" y="542133"/>
                    <a:pt x="1206912" y="502957"/>
                  </a:cubicBezTo>
                  <a:cubicBezTo>
                    <a:pt x="1204602" y="500914"/>
                    <a:pt x="1201937" y="500737"/>
                    <a:pt x="1199627" y="501536"/>
                  </a:cubicBezTo>
                  <a:cubicBezTo>
                    <a:pt x="1197940" y="501625"/>
                    <a:pt x="1196341" y="502158"/>
                    <a:pt x="1194742" y="503490"/>
                  </a:cubicBezTo>
                  <a:cubicBezTo>
                    <a:pt x="1160718" y="532717"/>
                    <a:pt x="1145439" y="579888"/>
                    <a:pt x="1125984" y="619153"/>
                  </a:cubicBezTo>
                  <a:cubicBezTo>
                    <a:pt x="1096135" y="679560"/>
                    <a:pt x="1070640" y="743077"/>
                    <a:pt x="1034573" y="800108"/>
                  </a:cubicBezTo>
                  <a:cubicBezTo>
                    <a:pt x="1018672" y="825159"/>
                    <a:pt x="1000639" y="849500"/>
                    <a:pt x="980118" y="870909"/>
                  </a:cubicBezTo>
                  <a:cubicBezTo>
                    <a:pt x="937922" y="915148"/>
                    <a:pt x="885066" y="903599"/>
                    <a:pt x="839049" y="874107"/>
                  </a:cubicBezTo>
                  <a:cubicBezTo>
                    <a:pt x="749505" y="816809"/>
                    <a:pt x="817907" y="722022"/>
                    <a:pt x="871652" y="668722"/>
                  </a:cubicBezTo>
                  <a:cubicBezTo>
                    <a:pt x="916779" y="623950"/>
                    <a:pt x="971679" y="593035"/>
                    <a:pt x="1025068" y="559279"/>
                  </a:cubicBezTo>
                  <a:cubicBezTo>
                    <a:pt x="1064599" y="534316"/>
                    <a:pt x="1114968" y="501891"/>
                    <a:pt x="1133979" y="456764"/>
                  </a:cubicBezTo>
                  <a:cubicBezTo>
                    <a:pt x="1154499" y="407994"/>
                    <a:pt x="1127139" y="379211"/>
                    <a:pt x="1098090" y="340391"/>
                  </a:cubicBezTo>
                  <a:cubicBezTo>
                    <a:pt x="1073128" y="307078"/>
                    <a:pt x="1046477" y="273054"/>
                    <a:pt x="1007124" y="256798"/>
                  </a:cubicBezTo>
                  <a:cubicBezTo>
                    <a:pt x="1002771" y="255021"/>
                    <a:pt x="999306" y="258486"/>
                    <a:pt x="998329" y="262394"/>
                  </a:cubicBezTo>
                  <a:cubicBezTo>
                    <a:pt x="997707" y="263460"/>
                    <a:pt x="997263" y="264615"/>
                    <a:pt x="997263" y="266037"/>
                  </a:cubicBezTo>
                  <a:cubicBezTo>
                    <a:pt x="994332" y="323157"/>
                    <a:pt x="974344" y="379744"/>
                    <a:pt x="946272" y="429225"/>
                  </a:cubicBezTo>
                  <a:cubicBezTo>
                    <a:pt x="918112" y="478972"/>
                    <a:pt x="831054" y="546220"/>
                    <a:pt x="784683" y="476574"/>
                  </a:cubicBezTo>
                  <a:cubicBezTo>
                    <a:pt x="750660" y="425494"/>
                    <a:pt x="809645" y="353805"/>
                    <a:pt x="839227" y="314629"/>
                  </a:cubicBezTo>
                  <a:cubicBezTo>
                    <a:pt x="868898" y="275275"/>
                    <a:pt x="901500" y="236277"/>
                    <a:pt x="903454" y="185020"/>
                  </a:cubicBezTo>
                  <a:cubicBezTo>
                    <a:pt x="903543" y="182443"/>
                    <a:pt x="901944" y="180667"/>
                    <a:pt x="899901" y="179779"/>
                  </a:cubicBezTo>
                  <a:cubicBezTo>
                    <a:pt x="843491" y="83305"/>
                    <a:pt x="689453" y="102582"/>
                    <a:pt x="639528" y="3798"/>
                  </a:cubicBezTo>
                  <a:cubicBezTo>
                    <a:pt x="639172" y="3087"/>
                    <a:pt x="638639" y="2643"/>
                    <a:pt x="638017" y="2199"/>
                  </a:cubicBezTo>
                  <a:cubicBezTo>
                    <a:pt x="635352" y="-555"/>
                    <a:pt x="629934" y="-1177"/>
                    <a:pt x="627802" y="2999"/>
                  </a:cubicBezTo>
                  <a:cubicBezTo>
                    <a:pt x="577344" y="98051"/>
                    <a:pt x="429613" y="61718"/>
                    <a:pt x="369561" y="145222"/>
                  </a:cubicBezTo>
                  <a:cubicBezTo>
                    <a:pt x="368939" y="146111"/>
                    <a:pt x="368584" y="147088"/>
                    <a:pt x="368406" y="147976"/>
                  </a:cubicBezTo>
                  <a:cubicBezTo>
                    <a:pt x="368051" y="148687"/>
                    <a:pt x="367784" y="149486"/>
                    <a:pt x="367784" y="150463"/>
                  </a:cubicBezTo>
                  <a:cubicBezTo>
                    <a:pt x="365119" y="205363"/>
                    <a:pt x="382708" y="252889"/>
                    <a:pt x="411224" y="299172"/>
                  </a:cubicBezTo>
                  <a:cubicBezTo>
                    <a:pt x="440095" y="345988"/>
                    <a:pt x="514538" y="392803"/>
                    <a:pt x="506277" y="453743"/>
                  </a:cubicBezTo>
                  <a:cubicBezTo>
                    <a:pt x="501657" y="487767"/>
                    <a:pt x="452709" y="472398"/>
                    <a:pt x="436008" y="463160"/>
                  </a:cubicBezTo>
                  <a:cubicBezTo>
                    <a:pt x="409536" y="448413"/>
                    <a:pt x="391858" y="414567"/>
                    <a:pt x="377644" y="388983"/>
                  </a:cubicBezTo>
                  <a:cubicBezTo>
                    <a:pt x="346908" y="333906"/>
                    <a:pt x="341311" y="274476"/>
                    <a:pt x="330207" y="213802"/>
                  </a:cubicBezTo>
                  <a:cubicBezTo>
                    <a:pt x="329407" y="209627"/>
                    <a:pt x="326476" y="207939"/>
                    <a:pt x="323278" y="207939"/>
                  </a:cubicBezTo>
                  <a:cubicBezTo>
                    <a:pt x="321590" y="207584"/>
                    <a:pt x="319725" y="207850"/>
                    <a:pt x="318037" y="209538"/>
                  </a:cubicBezTo>
                  <a:cubicBezTo>
                    <a:pt x="297693" y="228815"/>
                    <a:pt x="274952" y="244983"/>
                    <a:pt x="255142" y="264882"/>
                  </a:cubicBezTo>
                  <a:cubicBezTo>
                    <a:pt x="230891" y="289222"/>
                    <a:pt x="210903" y="318538"/>
                    <a:pt x="189938" y="345455"/>
                  </a:cubicBezTo>
                  <a:cubicBezTo>
                    <a:pt x="161155" y="382320"/>
                    <a:pt x="116738" y="429314"/>
                    <a:pt x="127576" y="479416"/>
                  </a:cubicBezTo>
                  <a:cubicBezTo>
                    <a:pt x="138503" y="529786"/>
                    <a:pt x="183276" y="587261"/>
                    <a:pt x="219164" y="622972"/>
                  </a:cubicBezTo>
                  <a:cubicBezTo>
                    <a:pt x="261805" y="665435"/>
                    <a:pt x="325232" y="688532"/>
                    <a:pt x="378533" y="714205"/>
                  </a:cubicBezTo>
                  <a:cubicBezTo>
                    <a:pt x="436986" y="742366"/>
                    <a:pt x="504855" y="782430"/>
                    <a:pt x="511962" y="853675"/>
                  </a:cubicBezTo>
                  <a:cubicBezTo>
                    <a:pt x="518447" y="919057"/>
                    <a:pt x="441605" y="935402"/>
                    <a:pt x="395944" y="910174"/>
                  </a:cubicBezTo>
                  <a:cubicBezTo>
                    <a:pt x="361388" y="890985"/>
                    <a:pt x="339357" y="851987"/>
                    <a:pt x="319547" y="819385"/>
                  </a:cubicBezTo>
                  <a:cubicBezTo>
                    <a:pt x="257097" y="716604"/>
                    <a:pt x="193136" y="599964"/>
                    <a:pt x="70278" y="559101"/>
                  </a:cubicBezTo>
                  <a:cubicBezTo>
                    <a:pt x="68412" y="558479"/>
                    <a:pt x="66813" y="558657"/>
                    <a:pt x="65392" y="559190"/>
                  </a:cubicBezTo>
                  <a:cubicBezTo>
                    <a:pt x="62372" y="558923"/>
                    <a:pt x="59263" y="560256"/>
                    <a:pt x="58108" y="563986"/>
                  </a:cubicBezTo>
                  <a:cubicBezTo>
                    <a:pt x="37587" y="628658"/>
                    <a:pt x="21153" y="690131"/>
                    <a:pt x="13247" y="757645"/>
                  </a:cubicBezTo>
                  <a:cubicBezTo>
                    <a:pt x="4274" y="834398"/>
                    <a:pt x="1254" y="910795"/>
                    <a:pt x="11" y="987904"/>
                  </a:cubicBezTo>
                  <a:cubicBezTo>
                    <a:pt x="-700" y="1033831"/>
                    <a:pt x="34744" y="1051598"/>
                    <a:pt x="71078" y="1074517"/>
                  </a:cubicBezTo>
                  <a:cubicBezTo>
                    <a:pt x="132551" y="1113248"/>
                    <a:pt x="204062" y="1127728"/>
                    <a:pt x="274864" y="1137944"/>
                  </a:cubicBezTo>
                  <a:cubicBezTo>
                    <a:pt x="348685" y="1148604"/>
                    <a:pt x="423572" y="1148693"/>
                    <a:pt x="497215" y="1159265"/>
                  </a:cubicBezTo>
                  <a:cubicBezTo>
                    <a:pt x="537191" y="1164950"/>
                    <a:pt x="578943" y="1179874"/>
                    <a:pt x="603461" y="1213542"/>
                  </a:cubicBezTo>
                  <a:cubicBezTo>
                    <a:pt x="646901" y="1273061"/>
                    <a:pt x="551316" y="1303975"/>
                    <a:pt x="511340" y="1306285"/>
                  </a:cubicBezTo>
                  <a:cubicBezTo>
                    <a:pt x="420196" y="1311615"/>
                    <a:pt x="348596" y="1243568"/>
                    <a:pt x="274952" y="1202261"/>
                  </a:cubicBezTo>
                  <a:cubicBezTo>
                    <a:pt x="210103" y="1165838"/>
                    <a:pt x="139036" y="1139721"/>
                    <a:pt x="66902" y="1121954"/>
                  </a:cubicBezTo>
                  <a:cubicBezTo>
                    <a:pt x="64060" y="1121243"/>
                    <a:pt x="61750" y="1121954"/>
                    <a:pt x="59974" y="1123376"/>
                  </a:cubicBezTo>
                  <a:cubicBezTo>
                    <a:pt x="58463" y="1124442"/>
                    <a:pt x="57308" y="1125952"/>
                    <a:pt x="56953" y="1127906"/>
                  </a:cubicBezTo>
                  <a:cubicBezTo>
                    <a:pt x="56331" y="1130127"/>
                    <a:pt x="56509" y="1132436"/>
                    <a:pt x="57575" y="1134391"/>
                  </a:cubicBezTo>
                  <a:cubicBezTo>
                    <a:pt x="70189" y="1207146"/>
                    <a:pt x="117804" y="1272528"/>
                    <a:pt x="160445" y="1330803"/>
                  </a:cubicBezTo>
                  <a:cubicBezTo>
                    <a:pt x="204773" y="1391388"/>
                    <a:pt x="259851" y="1439980"/>
                    <a:pt x="324433" y="1477913"/>
                  </a:cubicBezTo>
                  <a:cubicBezTo>
                    <a:pt x="461504" y="1558308"/>
                    <a:pt x="638995" y="1526327"/>
                    <a:pt x="772956" y="1456859"/>
                  </a:cubicBezTo>
                  <a:cubicBezTo>
                    <a:pt x="841892" y="1494436"/>
                    <a:pt x="925929" y="1483598"/>
                    <a:pt x="1001260" y="1479068"/>
                  </a:cubicBezTo>
                  <a:cubicBezTo>
                    <a:pt x="1079701" y="1474359"/>
                    <a:pt x="1155388" y="1446555"/>
                    <a:pt x="1217927" y="1399206"/>
                  </a:cubicBezTo>
                  <a:cubicBezTo>
                    <a:pt x="1350290" y="1299001"/>
                    <a:pt x="1396662" y="1098147"/>
                    <a:pt x="1355709" y="941443"/>
                  </a:cubicBezTo>
                  <a:close/>
                  <a:moveTo>
                    <a:pt x="604793" y="1056572"/>
                  </a:moveTo>
                  <a:cubicBezTo>
                    <a:pt x="569526" y="1055417"/>
                    <a:pt x="529551" y="1036496"/>
                    <a:pt x="507787" y="1008335"/>
                  </a:cubicBezTo>
                  <a:cubicBezTo>
                    <a:pt x="484690" y="978487"/>
                    <a:pt x="492507" y="947839"/>
                    <a:pt x="526975" y="932115"/>
                  </a:cubicBezTo>
                  <a:cubicBezTo>
                    <a:pt x="569526" y="912750"/>
                    <a:pt x="639705" y="937623"/>
                    <a:pt x="653741" y="984172"/>
                  </a:cubicBezTo>
                  <a:cubicBezTo>
                    <a:pt x="654363" y="984794"/>
                    <a:pt x="654807" y="985505"/>
                    <a:pt x="655074" y="986571"/>
                  </a:cubicBezTo>
                  <a:cubicBezTo>
                    <a:pt x="662891" y="1022549"/>
                    <a:pt x="645036" y="1057816"/>
                    <a:pt x="604793" y="1056572"/>
                  </a:cubicBezTo>
                  <a:close/>
                  <a:moveTo>
                    <a:pt x="673818" y="611068"/>
                  </a:moveTo>
                  <a:cubicBezTo>
                    <a:pt x="667333" y="592591"/>
                    <a:pt x="676483" y="567007"/>
                    <a:pt x="683945" y="550128"/>
                  </a:cubicBezTo>
                  <a:cubicBezTo>
                    <a:pt x="689542" y="537514"/>
                    <a:pt x="706686" y="518326"/>
                    <a:pt x="723121" y="513262"/>
                  </a:cubicBezTo>
                  <a:cubicBezTo>
                    <a:pt x="732715" y="513884"/>
                    <a:pt x="741776" y="515305"/>
                    <a:pt x="748261" y="524811"/>
                  </a:cubicBezTo>
                  <a:cubicBezTo>
                    <a:pt x="759543" y="541512"/>
                    <a:pt x="748083" y="568339"/>
                    <a:pt x="740621" y="584063"/>
                  </a:cubicBezTo>
                  <a:cubicBezTo>
                    <a:pt x="731471" y="603163"/>
                    <a:pt x="688831" y="653709"/>
                    <a:pt x="673818" y="611068"/>
                  </a:cubicBezTo>
                  <a:close/>
                  <a:moveTo>
                    <a:pt x="762385" y="1019884"/>
                  </a:moveTo>
                  <a:cubicBezTo>
                    <a:pt x="737157" y="1016686"/>
                    <a:pt x="729339" y="996431"/>
                    <a:pt x="733692" y="976621"/>
                  </a:cubicBezTo>
                  <a:cubicBezTo>
                    <a:pt x="736091" y="946595"/>
                    <a:pt x="779175" y="916658"/>
                    <a:pt x="806269" y="917458"/>
                  </a:cubicBezTo>
                  <a:cubicBezTo>
                    <a:pt x="836651" y="918435"/>
                    <a:pt x="854507" y="949260"/>
                    <a:pt x="838605" y="975733"/>
                  </a:cubicBezTo>
                  <a:cubicBezTo>
                    <a:pt x="824481" y="999185"/>
                    <a:pt x="791434" y="1023526"/>
                    <a:pt x="762385" y="1019884"/>
                  </a:cubicBezTo>
                  <a:close/>
                  <a:moveTo>
                    <a:pt x="892527" y="1303442"/>
                  </a:moveTo>
                  <a:cubicBezTo>
                    <a:pt x="871563" y="1331514"/>
                    <a:pt x="824658" y="1317656"/>
                    <a:pt x="804404" y="1295980"/>
                  </a:cubicBezTo>
                  <a:cubicBezTo>
                    <a:pt x="794899" y="1285853"/>
                    <a:pt x="784416" y="1268975"/>
                    <a:pt x="791612" y="1254761"/>
                  </a:cubicBezTo>
                  <a:cubicBezTo>
                    <a:pt x="797031" y="1243923"/>
                    <a:pt x="805648" y="1237172"/>
                    <a:pt x="816308" y="1234418"/>
                  </a:cubicBezTo>
                  <a:cubicBezTo>
                    <a:pt x="832209" y="1228200"/>
                    <a:pt x="852197" y="1228644"/>
                    <a:pt x="866144" y="1233885"/>
                  </a:cubicBezTo>
                  <a:cubicBezTo>
                    <a:pt x="895015" y="1244457"/>
                    <a:pt x="913137" y="1275815"/>
                    <a:pt x="892527" y="1303442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348A2C81-117B-45C3-8B96-D0FA9D9F87F4}"/>
                </a:ext>
              </a:extLst>
            </p:cNvPr>
            <p:cNvSpPr/>
            <p:nvPr/>
          </p:nvSpPr>
          <p:spPr>
            <a:xfrm>
              <a:off x="8169449" y="5211178"/>
              <a:ext cx="1038074" cy="1577795"/>
            </a:xfrm>
            <a:custGeom>
              <a:avLst/>
              <a:gdLst>
                <a:gd name="connsiteX0" fmla="*/ 1029351 w 1038074"/>
                <a:gd name="connsiteY0" fmla="*/ 1094984 h 1577795"/>
                <a:gd name="connsiteX1" fmla="*/ 932167 w 1038074"/>
                <a:gd name="connsiteY1" fmla="*/ 1179643 h 1577795"/>
                <a:gd name="connsiteX2" fmla="*/ 771466 w 1038074"/>
                <a:gd name="connsiteY2" fmla="*/ 1198298 h 1577795"/>
                <a:gd name="connsiteX3" fmla="*/ 607300 w 1038074"/>
                <a:gd name="connsiteY3" fmla="*/ 1223882 h 1577795"/>
                <a:gd name="connsiteX4" fmla="*/ 604901 w 1038074"/>
                <a:gd name="connsiteY4" fmla="*/ 1202207 h 1577795"/>
                <a:gd name="connsiteX5" fmla="*/ 579228 w 1038074"/>
                <a:gd name="connsiteY5" fmla="*/ 1030845 h 1577795"/>
                <a:gd name="connsiteX6" fmla="*/ 579761 w 1038074"/>
                <a:gd name="connsiteY6" fmla="*/ 1029602 h 1577795"/>
                <a:gd name="connsiteX7" fmla="*/ 580117 w 1038074"/>
                <a:gd name="connsiteY7" fmla="*/ 1028358 h 1577795"/>
                <a:gd name="connsiteX8" fmla="*/ 580650 w 1038074"/>
                <a:gd name="connsiteY8" fmla="*/ 1025960 h 1577795"/>
                <a:gd name="connsiteX9" fmla="*/ 809398 w 1038074"/>
                <a:gd name="connsiteY9" fmla="*/ 863482 h 1577795"/>
                <a:gd name="connsiteX10" fmla="*/ 988754 w 1038074"/>
                <a:gd name="connsiteY10" fmla="*/ 681283 h 1577795"/>
                <a:gd name="connsiteX11" fmla="*/ 979959 w 1038074"/>
                <a:gd name="connsiteY11" fmla="*/ 677552 h 1577795"/>
                <a:gd name="connsiteX12" fmla="*/ 726427 w 1038074"/>
                <a:gd name="connsiteY12" fmla="*/ 880538 h 1577795"/>
                <a:gd name="connsiteX13" fmla="*/ 573010 w 1038074"/>
                <a:gd name="connsiteY13" fmla="*/ 997444 h 1577795"/>
                <a:gd name="connsiteX14" fmla="*/ 533301 w 1038074"/>
                <a:gd name="connsiteY14" fmla="*/ 807517 h 1577795"/>
                <a:gd name="connsiteX15" fmla="*/ 503719 w 1038074"/>
                <a:gd name="connsiteY15" fmla="*/ 658630 h 1577795"/>
                <a:gd name="connsiteX16" fmla="*/ 601082 w 1038074"/>
                <a:gd name="connsiteY16" fmla="*/ 527600 h 1577795"/>
                <a:gd name="connsiteX17" fmla="*/ 703863 w 1038074"/>
                <a:gd name="connsiteY17" fmla="*/ 400211 h 1577795"/>
                <a:gd name="connsiteX18" fmla="*/ 695868 w 1038074"/>
                <a:gd name="connsiteY18" fmla="*/ 395592 h 1577795"/>
                <a:gd name="connsiteX19" fmla="*/ 629420 w 1038074"/>
                <a:gd name="connsiteY19" fmla="*/ 482472 h 1577795"/>
                <a:gd name="connsiteX20" fmla="*/ 559685 w 1038074"/>
                <a:gd name="connsiteY20" fmla="*/ 540214 h 1577795"/>
                <a:gd name="connsiteX21" fmla="*/ 496968 w 1038074"/>
                <a:gd name="connsiteY21" fmla="*/ 620698 h 1577795"/>
                <a:gd name="connsiteX22" fmla="*/ 466586 w 1038074"/>
                <a:gd name="connsiteY22" fmla="*/ 394171 h 1577795"/>
                <a:gd name="connsiteX23" fmla="*/ 459213 w 1038074"/>
                <a:gd name="connsiteY23" fmla="*/ 323459 h 1577795"/>
                <a:gd name="connsiteX24" fmla="*/ 461257 w 1038074"/>
                <a:gd name="connsiteY24" fmla="*/ 319017 h 1577795"/>
                <a:gd name="connsiteX25" fmla="*/ 544938 w 1038074"/>
                <a:gd name="connsiteY25" fmla="*/ 198114 h 1577795"/>
                <a:gd name="connsiteX26" fmla="*/ 587135 w 1038074"/>
                <a:gd name="connsiteY26" fmla="*/ 107148 h 1577795"/>
                <a:gd name="connsiteX27" fmla="*/ 577007 w 1038074"/>
                <a:gd name="connsiteY27" fmla="*/ 104305 h 1577795"/>
                <a:gd name="connsiteX28" fmla="*/ 492793 w 1038074"/>
                <a:gd name="connsiteY28" fmla="*/ 229561 h 1577795"/>
                <a:gd name="connsiteX29" fmla="*/ 454594 w 1038074"/>
                <a:gd name="connsiteY29" fmla="*/ 282240 h 1577795"/>
                <a:gd name="connsiteX30" fmla="*/ 460990 w 1038074"/>
                <a:gd name="connsiteY30" fmla="*/ 7298 h 1577795"/>
                <a:gd name="connsiteX31" fmla="*/ 450508 w 1038074"/>
                <a:gd name="connsiteY31" fmla="*/ 2856 h 1577795"/>
                <a:gd name="connsiteX32" fmla="*/ 438248 w 1038074"/>
                <a:gd name="connsiteY32" fmla="*/ 266960 h 1577795"/>
                <a:gd name="connsiteX33" fmla="*/ 406090 w 1038074"/>
                <a:gd name="connsiteY33" fmla="*/ 232937 h 1577795"/>
                <a:gd name="connsiteX34" fmla="*/ 344617 w 1038074"/>
                <a:gd name="connsiteY34" fmla="*/ 113277 h 1577795"/>
                <a:gd name="connsiteX35" fmla="*/ 335201 w 1038074"/>
                <a:gd name="connsiteY35" fmla="*/ 114521 h 1577795"/>
                <a:gd name="connsiteX36" fmla="*/ 374199 w 1038074"/>
                <a:gd name="connsiteY36" fmla="*/ 220678 h 1577795"/>
                <a:gd name="connsiteX37" fmla="*/ 442601 w 1038074"/>
                <a:gd name="connsiteY37" fmla="*/ 306669 h 1577795"/>
                <a:gd name="connsiteX38" fmla="*/ 444289 w 1038074"/>
                <a:gd name="connsiteY38" fmla="*/ 326035 h 1577795"/>
                <a:gd name="connsiteX39" fmla="*/ 478313 w 1038074"/>
                <a:gd name="connsiteY39" fmla="*/ 610394 h 1577795"/>
                <a:gd name="connsiteX40" fmla="*/ 340709 w 1038074"/>
                <a:gd name="connsiteY40" fmla="*/ 513031 h 1577795"/>
                <a:gd name="connsiteX41" fmla="*/ 210922 w 1038074"/>
                <a:gd name="connsiteY41" fmla="*/ 416912 h 1577795"/>
                <a:gd name="connsiteX42" fmla="*/ 120133 w 1038074"/>
                <a:gd name="connsiteY42" fmla="*/ 302761 h 1577795"/>
                <a:gd name="connsiteX43" fmla="*/ 110717 w 1038074"/>
                <a:gd name="connsiteY43" fmla="*/ 306758 h 1577795"/>
                <a:gd name="connsiteX44" fmla="*/ 255516 w 1038074"/>
                <a:gd name="connsiteY44" fmla="*/ 475632 h 1577795"/>
                <a:gd name="connsiteX45" fmla="*/ 383793 w 1038074"/>
                <a:gd name="connsiteY45" fmla="*/ 561979 h 1577795"/>
                <a:gd name="connsiteX46" fmla="*/ 481955 w 1038074"/>
                <a:gd name="connsiteY46" fmla="*/ 652945 h 1577795"/>
                <a:gd name="connsiteX47" fmla="*/ 486574 w 1038074"/>
                <a:gd name="connsiteY47" fmla="*/ 658186 h 1577795"/>
                <a:gd name="connsiteX48" fmla="*/ 499988 w 1038074"/>
                <a:gd name="connsiteY48" fmla="*/ 729609 h 1577795"/>
                <a:gd name="connsiteX49" fmla="*/ 555066 w 1038074"/>
                <a:gd name="connsiteY49" fmla="*/ 991581 h 1577795"/>
                <a:gd name="connsiteX50" fmla="*/ 354389 w 1038074"/>
                <a:gd name="connsiteY50" fmla="*/ 931707 h 1577795"/>
                <a:gd name="connsiteX51" fmla="*/ 168903 w 1038074"/>
                <a:gd name="connsiteY51" fmla="*/ 895462 h 1577795"/>
                <a:gd name="connsiteX52" fmla="*/ 10067 w 1038074"/>
                <a:gd name="connsiteY52" fmla="*/ 779800 h 1577795"/>
                <a:gd name="connsiteX53" fmla="*/ 1629 w 1038074"/>
                <a:gd name="connsiteY53" fmla="*/ 788239 h 1577795"/>
                <a:gd name="connsiteX54" fmla="*/ 240414 w 1038074"/>
                <a:gd name="connsiteY54" fmla="*/ 935171 h 1577795"/>
                <a:gd name="connsiteX55" fmla="*/ 561284 w 1038074"/>
                <a:gd name="connsiteY55" fmla="*/ 1024183 h 1577795"/>
                <a:gd name="connsiteX56" fmla="*/ 582249 w 1038074"/>
                <a:gd name="connsiteY56" fmla="*/ 1153170 h 1577795"/>
                <a:gd name="connsiteX57" fmla="*/ 589799 w 1038074"/>
                <a:gd name="connsiteY57" fmla="*/ 1219174 h 1577795"/>
                <a:gd name="connsiteX58" fmla="*/ 409466 w 1038074"/>
                <a:gd name="connsiteY58" fmla="*/ 1238629 h 1577795"/>
                <a:gd name="connsiteX59" fmla="*/ 90818 w 1038074"/>
                <a:gd name="connsiteY59" fmla="*/ 1138957 h 1577795"/>
                <a:gd name="connsiteX60" fmla="*/ 82290 w 1038074"/>
                <a:gd name="connsiteY60" fmla="*/ 1145531 h 1577795"/>
                <a:gd name="connsiteX61" fmla="*/ 320632 w 1038074"/>
                <a:gd name="connsiteY61" fmla="*/ 1264391 h 1577795"/>
                <a:gd name="connsiteX62" fmla="*/ 441358 w 1038074"/>
                <a:gd name="connsiteY62" fmla="*/ 1246535 h 1577795"/>
                <a:gd name="connsiteX63" fmla="*/ 592553 w 1038074"/>
                <a:gd name="connsiteY63" fmla="*/ 1245913 h 1577795"/>
                <a:gd name="connsiteX64" fmla="*/ 601526 w 1038074"/>
                <a:gd name="connsiteY64" fmla="*/ 1347184 h 1577795"/>
                <a:gd name="connsiteX65" fmla="*/ 598328 w 1038074"/>
                <a:gd name="connsiteY65" fmla="*/ 1566871 h 1577795"/>
                <a:gd name="connsiteX66" fmla="*/ 615206 w 1038074"/>
                <a:gd name="connsiteY66" fmla="*/ 1571491 h 1577795"/>
                <a:gd name="connsiteX67" fmla="*/ 610143 w 1038074"/>
                <a:gd name="connsiteY67" fmla="*/ 1246535 h 1577795"/>
                <a:gd name="connsiteX68" fmla="*/ 869627 w 1038074"/>
                <a:gd name="connsiteY68" fmla="*/ 1216598 h 1577795"/>
                <a:gd name="connsiteX69" fmla="*/ 1037613 w 1038074"/>
                <a:gd name="connsiteY69" fmla="*/ 1100936 h 1577795"/>
                <a:gd name="connsiteX70" fmla="*/ 1029351 w 1038074"/>
                <a:gd name="connsiteY70" fmla="*/ 1094984 h 157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038074" h="1577795">
                  <a:moveTo>
                    <a:pt x="1029351" y="1094984"/>
                  </a:moveTo>
                  <a:cubicBezTo>
                    <a:pt x="1001901" y="1130429"/>
                    <a:pt x="972053" y="1158589"/>
                    <a:pt x="932167" y="1179643"/>
                  </a:cubicBezTo>
                  <a:cubicBezTo>
                    <a:pt x="880909" y="1206649"/>
                    <a:pt x="827076" y="1203984"/>
                    <a:pt x="771466" y="1198298"/>
                  </a:cubicBezTo>
                  <a:cubicBezTo>
                    <a:pt x="721541" y="1193146"/>
                    <a:pt x="647720" y="1185950"/>
                    <a:pt x="607300" y="1223882"/>
                  </a:cubicBezTo>
                  <a:cubicBezTo>
                    <a:pt x="606500" y="1216598"/>
                    <a:pt x="605701" y="1209402"/>
                    <a:pt x="604901" y="1202207"/>
                  </a:cubicBezTo>
                  <a:cubicBezTo>
                    <a:pt x="598861" y="1144731"/>
                    <a:pt x="589799" y="1087700"/>
                    <a:pt x="579228" y="1030845"/>
                  </a:cubicBezTo>
                  <a:cubicBezTo>
                    <a:pt x="579406" y="1030401"/>
                    <a:pt x="579672" y="1030135"/>
                    <a:pt x="579761" y="1029602"/>
                  </a:cubicBezTo>
                  <a:cubicBezTo>
                    <a:pt x="579850" y="1029158"/>
                    <a:pt x="579939" y="1028713"/>
                    <a:pt x="580117" y="1028358"/>
                  </a:cubicBezTo>
                  <a:cubicBezTo>
                    <a:pt x="580472" y="1027647"/>
                    <a:pt x="580650" y="1026848"/>
                    <a:pt x="580650" y="1025960"/>
                  </a:cubicBezTo>
                  <a:cubicBezTo>
                    <a:pt x="604724" y="923001"/>
                    <a:pt x="726338" y="901592"/>
                    <a:pt x="809398" y="863482"/>
                  </a:cubicBezTo>
                  <a:cubicBezTo>
                    <a:pt x="883841" y="829281"/>
                    <a:pt x="959971" y="758924"/>
                    <a:pt x="988754" y="681283"/>
                  </a:cubicBezTo>
                  <a:cubicBezTo>
                    <a:pt x="990619" y="676130"/>
                    <a:pt x="982536" y="672844"/>
                    <a:pt x="979959" y="677552"/>
                  </a:cubicBezTo>
                  <a:cubicBezTo>
                    <a:pt x="925060" y="780689"/>
                    <a:pt x="832495" y="839941"/>
                    <a:pt x="726427" y="880538"/>
                  </a:cubicBezTo>
                  <a:cubicBezTo>
                    <a:pt x="664953" y="904079"/>
                    <a:pt x="598950" y="935615"/>
                    <a:pt x="573010" y="997444"/>
                  </a:cubicBezTo>
                  <a:cubicBezTo>
                    <a:pt x="560662" y="933928"/>
                    <a:pt x="546715" y="870767"/>
                    <a:pt x="533301" y="807517"/>
                  </a:cubicBezTo>
                  <a:cubicBezTo>
                    <a:pt x="522819" y="757947"/>
                    <a:pt x="512780" y="708377"/>
                    <a:pt x="503719" y="658630"/>
                  </a:cubicBezTo>
                  <a:cubicBezTo>
                    <a:pt x="517488" y="600000"/>
                    <a:pt x="555776" y="564200"/>
                    <a:pt x="601082" y="527600"/>
                  </a:cubicBezTo>
                  <a:cubicBezTo>
                    <a:pt x="645144" y="491977"/>
                    <a:pt x="681476" y="453068"/>
                    <a:pt x="703863" y="400211"/>
                  </a:cubicBezTo>
                  <a:cubicBezTo>
                    <a:pt x="706173" y="394793"/>
                    <a:pt x="699332" y="390529"/>
                    <a:pt x="695868" y="395592"/>
                  </a:cubicBezTo>
                  <a:cubicBezTo>
                    <a:pt x="675169" y="426151"/>
                    <a:pt x="655803" y="456177"/>
                    <a:pt x="629420" y="482472"/>
                  </a:cubicBezTo>
                  <a:cubicBezTo>
                    <a:pt x="608188" y="503704"/>
                    <a:pt x="582693" y="520937"/>
                    <a:pt x="559685" y="540214"/>
                  </a:cubicBezTo>
                  <a:cubicBezTo>
                    <a:pt x="533567" y="562157"/>
                    <a:pt x="509938" y="589162"/>
                    <a:pt x="496968" y="620698"/>
                  </a:cubicBezTo>
                  <a:cubicBezTo>
                    <a:pt x="483998" y="545633"/>
                    <a:pt x="473338" y="470302"/>
                    <a:pt x="466586" y="394171"/>
                  </a:cubicBezTo>
                  <a:cubicBezTo>
                    <a:pt x="464543" y="370985"/>
                    <a:pt x="461879" y="347355"/>
                    <a:pt x="459213" y="323459"/>
                  </a:cubicBezTo>
                  <a:cubicBezTo>
                    <a:pt x="460191" y="322304"/>
                    <a:pt x="461079" y="320883"/>
                    <a:pt x="461257" y="319017"/>
                  </a:cubicBezTo>
                  <a:cubicBezTo>
                    <a:pt x="467919" y="266871"/>
                    <a:pt x="513047" y="235335"/>
                    <a:pt x="544938" y="198114"/>
                  </a:cubicBezTo>
                  <a:cubicBezTo>
                    <a:pt x="567058" y="172352"/>
                    <a:pt x="579139" y="139661"/>
                    <a:pt x="587135" y="107148"/>
                  </a:cubicBezTo>
                  <a:cubicBezTo>
                    <a:pt x="588822" y="100396"/>
                    <a:pt x="579317" y="98086"/>
                    <a:pt x="577007" y="104305"/>
                  </a:cubicBezTo>
                  <a:cubicBezTo>
                    <a:pt x="557375" y="156273"/>
                    <a:pt x="530813" y="190119"/>
                    <a:pt x="492793" y="229561"/>
                  </a:cubicBezTo>
                  <a:cubicBezTo>
                    <a:pt x="477602" y="245285"/>
                    <a:pt x="463477" y="262696"/>
                    <a:pt x="454594" y="282240"/>
                  </a:cubicBezTo>
                  <a:cubicBezTo>
                    <a:pt x="444645" y="189763"/>
                    <a:pt x="437626" y="94622"/>
                    <a:pt x="460990" y="7298"/>
                  </a:cubicBezTo>
                  <a:cubicBezTo>
                    <a:pt x="462589" y="1168"/>
                    <a:pt x="453350" y="-3095"/>
                    <a:pt x="450508" y="2856"/>
                  </a:cubicBezTo>
                  <a:cubicBezTo>
                    <a:pt x="414530" y="79964"/>
                    <a:pt x="427855" y="178926"/>
                    <a:pt x="438248" y="266960"/>
                  </a:cubicBezTo>
                  <a:cubicBezTo>
                    <a:pt x="428566" y="254524"/>
                    <a:pt x="416395" y="243419"/>
                    <a:pt x="406090" y="232937"/>
                  </a:cubicBezTo>
                  <a:cubicBezTo>
                    <a:pt x="372511" y="198824"/>
                    <a:pt x="359452" y="157428"/>
                    <a:pt x="344617" y="113277"/>
                  </a:cubicBezTo>
                  <a:cubicBezTo>
                    <a:pt x="343018" y="108480"/>
                    <a:pt x="334579" y="108924"/>
                    <a:pt x="335201" y="114521"/>
                  </a:cubicBezTo>
                  <a:cubicBezTo>
                    <a:pt x="339732" y="153164"/>
                    <a:pt x="352879" y="188164"/>
                    <a:pt x="374199" y="220678"/>
                  </a:cubicBezTo>
                  <a:cubicBezTo>
                    <a:pt x="394808" y="252125"/>
                    <a:pt x="425456" y="272113"/>
                    <a:pt x="442601" y="306669"/>
                  </a:cubicBezTo>
                  <a:cubicBezTo>
                    <a:pt x="443223" y="313243"/>
                    <a:pt x="443845" y="319728"/>
                    <a:pt x="444289" y="326035"/>
                  </a:cubicBezTo>
                  <a:cubicBezTo>
                    <a:pt x="451573" y="421710"/>
                    <a:pt x="462945" y="516229"/>
                    <a:pt x="478313" y="610394"/>
                  </a:cubicBezTo>
                  <a:cubicBezTo>
                    <a:pt x="444733" y="567931"/>
                    <a:pt x="379795" y="538704"/>
                    <a:pt x="340709" y="513031"/>
                  </a:cubicBezTo>
                  <a:cubicBezTo>
                    <a:pt x="295670" y="483538"/>
                    <a:pt x="250808" y="453246"/>
                    <a:pt x="210922" y="416912"/>
                  </a:cubicBezTo>
                  <a:cubicBezTo>
                    <a:pt x="173700" y="383067"/>
                    <a:pt x="147938" y="343980"/>
                    <a:pt x="120133" y="302761"/>
                  </a:cubicBezTo>
                  <a:cubicBezTo>
                    <a:pt x="116757" y="297786"/>
                    <a:pt x="109562" y="300984"/>
                    <a:pt x="110717" y="306758"/>
                  </a:cubicBezTo>
                  <a:cubicBezTo>
                    <a:pt x="124042" y="376760"/>
                    <a:pt x="202039" y="435656"/>
                    <a:pt x="255516" y="475632"/>
                  </a:cubicBezTo>
                  <a:cubicBezTo>
                    <a:pt x="296824" y="506457"/>
                    <a:pt x="340709" y="533730"/>
                    <a:pt x="383793" y="561979"/>
                  </a:cubicBezTo>
                  <a:cubicBezTo>
                    <a:pt x="420126" y="585786"/>
                    <a:pt x="468807" y="608173"/>
                    <a:pt x="481955" y="652945"/>
                  </a:cubicBezTo>
                  <a:cubicBezTo>
                    <a:pt x="482754" y="655788"/>
                    <a:pt x="484531" y="657387"/>
                    <a:pt x="486574" y="658186"/>
                  </a:cubicBezTo>
                  <a:cubicBezTo>
                    <a:pt x="490838" y="681994"/>
                    <a:pt x="495191" y="705801"/>
                    <a:pt x="499988" y="729609"/>
                  </a:cubicBezTo>
                  <a:cubicBezTo>
                    <a:pt x="517400" y="817022"/>
                    <a:pt x="537743" y="904079"/>
                    <a:pt x="555066" y="991581"/>
                  </a:cubicBezTo>
                  <a:cubicBezTo>
                    <a:pt x="503542" y="945387"/>
                    <a:pt x="419060" y="938280"/>
                    <a:pt x="354389" y="931707"/>
                  </a:cubicBezTo>
                  <a:cubicBezTo>
                    <a:pt x="290073" y="925133"/>
                    <a:pt x="229844" y="918559"/>
                    <a:pt x="168903" y="895462"/>
                  </a:cubicBezTo>
                  <a:cubicBezTo>
                    <a:pt x="103699" y="870767"/>
                    <a:pt x="62391" y="822618"/>
                    <a:pt x="10067" y="779800"/>
                  </a:cubicBezTo>
                  <a:cubicBezTo>
                    <a:pt x="4116" y="775003"/>
                    <a:pt x="-3346" y="782287"/>
                    <a:pt x="1629" y="788239"/>
                  </a:cubicBezTo>
                  <a:cubicBezTo>
                    <a:pt x="66655" y="864814"/>
                    <a:pt x="142519" y="911897"/>
                    <a:pt x="240414" y="935171"/>
                  </a:cubicBezTo>
                  <a:cubicBezTo>
                    <a:pt x="335645" y="957824"/>
                    <a:pt x="497501" y="930996"/>
                    <a:pt x="561284" y="1024183"/>
                  </a:cubicBezTo>
                  <a:cubicBezTo>
                    <a:pt x="569368" y="1067001"/>
                    <a:pt x="576652" y="1109997"/>
                    <a:pt x="582249" y="1153170"/>
                  </a:cubicBezTo>
                  <a:cubicBezTo>
                    <a:pt x="585092" y="1175113"/>
                    <a:pt x="587490" y="1197143"/>
                    <a:pt x="589799" y="1219174"/>
                  </a:cubicBezTo>
                  <a:cubicBezTo>
                    <a:pt x="540674" y="1183729"/>
                    <a:pt x="460457" y="1222639"/>
                    <a:pt x="409466" y="1238629"/>
                  </a:cubicBezTo>
                  <a:cubicBezTo>
                    <a:pt x="295670" y="1274251"/>
                    <a:pt x="171302" y="1216953"/>
                    <a:pt x="90818" y="1138957"/>
                  </a:cubicBezTo>
                  <a:cubicBezTo>
                    <a:pt x="86376" y="1134604"/>
                    <a:pt x="79181" y="1140112"/>
                    <a:pt x="82290" y="1145531"/>
                  </a:cubicBezTo>
                  <a:cubicBezTo>
                    <a:pt x="127151" y="1223616"/>
                    <a:pt x="236950" y="1256840"/>
                    <a:pt x="320632" y="1264391"/>
                  </a:cubicBezTo>
                  <a:cubicBezTo>
                    <a:pt x="363006" y="1268211"/>
                    <a:pt x="401560" y="1259949"/>
                    <a:pt x="441358" y="1246535"/>
                  </a:cubicBezTo>
                  <a:cubicBezTo>
                    <a:pt x="484531" y="1232055"/>
                    <a:pt x="558708" y="1199275"/>
                    <a:pt x="592553" y="1245913"/>
                  </a:cubicBezTo>
                  <a:cubicBezTo>
                    <a:pt x="595751" y="1279670"/>
                    <a:pt x="598594" y="1313427"/>
                    <a:pt x="601526" y="1347184"/>
                  </a:cubicBezTo>
                  <a:cubicBezTo>
                    <a:pt x="607744" y="1420473"/>
                    <a:pt x="613963" y="1494294"/>
                    <a:pt x="598328" y="1566871"/>
                  </a:cubicBezTo>
                  <a:cubicBezTo>
                    <a:pt x="595929" y="1577887"/>
                    <a:pt x="612808" y="1582506"/>
                    <a:pt x="615206" y="1571491"/>
                  </a:cubicBezTo>
                  <a:cubicBezTo>
                    <a:pt x="637947" y="1466400"/>
                    <a:pt x="622757" y="1353847"/>
                    <a:pt x="610143" y="1246535"/>
                  </a:cubicBezTo>
                  <a:cubicBezTo>
                    <a:pt x="666552" y="1173425"/>
                    <a:pt x="794651" y="1230278"/>
                    <a:pt x="869627" y="1216598"/>
                  </a:cubicBezTo>
                  <a:cubicBezTo>
                    <a:pt x="938829" y="1203984"/>
                    <a:pt x="1003856" y="1163742"/>
                    <a:pt x="1037613" y="1100936"/>
                  </a:cubicBezTo>
                  <a:cubicBezTo>
                    <a:pt x="1039922" y="1096228"/>
                    <a:pt x="1032993" y="1090187"/>
                    <a:pt x="1029351" y="1094984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5" name="图形 4">
            <a:extLst>
              <a:ext uri="{FF2B5EF4-FFF2-40B4-BE49-F238E27FC236}">
                <a16:creationId xmlns:a16="http://schemas.microsoft.com/office/drawing/2014/main" id="{A8DD0E19-854C-44ED-9D49-B04F253751DD}"/>
              </a:ext>
            </a:extLst>
          </p:cNvPr>
          <p:cNvGrpSpPr/>
          <p:nvPr/>
        </p:nvGrpSpPr>
        <p:grpSpPr>
          <a:xfrm>
            <a:off x="2223080" y="2071011"/>
            <a:ext cx="490817" cy="525070"/>
            <a:chOff x="2422605" y="1975920"/>
            <a:chExt cx="555328" cy="594083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9ECD2B0-CA20-4920-976F-859D2AB69C93}"/>
                </a:ext>
              </a:extLst>
            </p:cNvPr>
            <p:cNvSpPr/>
            <p:nvPr/>
          </p:nvSpPr>
          <p:spPr>
            <a:xfrm>
              <a:off x="2422605" y="1975920"/>
              <a:ext cx="555328" cy="594083"/>
            </a:xfrm>
            <a:custGeom>
              <a:avLst/>
              <a:gdLst>
                <a:gd name="connsiteX0" fmla="*/ 554870 w 555328"/>
                <a:gd name="connsiteY0" fmla="*/ 189590 h 594083"/>
                <a:gd name="connsiteX1" fmla="*/ 453154 w 555328"/>
                <a:gd name="connsiteY1" fmla="*/ 175466 h 594083"/>
                <a:gd name="connsiteX2" fmla="*/ 340246 w 555328"/>
                <a:gd name="connsiteY2" fmla="*/ 232231 h 594083"/>
                <a:gd name="connsiteX3" fmla="*/ 341667 w 555328"/>
                <a:gd name="connsiteY3" fmla="*/ 123764 h 594083"/>
                <a:gd name="connsiteX4" fmla="*/ 273532 w 555328"/>
                <a:gd name="connsiteY4" fmla="*/ 818 h 594083"/>
                <a:gd name="connsiteX5" fmla="*/ 202464 w 555328"/>
                <a:gd name="connsiteY5" fmla="*/ 105820 h 594083"/>
                <a:gd name="connsiteX6" fmla="*/ 199444 w 555328"/>
                <a:gd name="connsiteY6" fmla="*/ 203804 h 594083"/>
                <a:gd name="connsiteX7" fmla="*/ 112031 w 555328"/>
                <a:gd name="connsiteY7" fmla="*/ 133802 h 594083"/>
                <a:gd name="connsiteX8" fmla="*/ 8628 w 555328"/>
                <a:gd name="connsiteY8" fmla="*/ 135846 h 594083"/>
                <a:gd name="connsiteX9" fmla="*/ 30392 w 555328"/>
                <a:gd name="connsiteY9" fmla="*/ 232320 h 594083"/>
                <a:gd name="connsiteX10" fmla="*/ 141346 w 555328"/>
                <a:gd name="connsiteY10" fmla="*/ 304986 h 594083"/>
                <a:gd name="connsiteX11" fmla="*/ 38032 w 555328"/>
                <a:gd name="connsiteY11" fmla="*/ 363883 h 594083"/>
                <a:gd name="connsiteX12" fmla="*/ 10049 w 555328"/>
                <a:gd name="connsiteY12" fmla="*/ 438148 h 594083"/>
                <a:gd name="connsiteX13" fmla="*/ 108033 w 555328"/>
                <a:gd name="connsiteY13" fmla="*/ 443656 h 594083"/>
                <a:gd name="connsiteX14" fmla="*/ 192959 w 555328"/>
                <a:gd name="connsiteY14" fmla="*/ 399328 h 594083"/>
                <a:gd name="connsiteX15" fmla="*/ 187540 w 555328"/>
                <a:gd name="connsiteY15" fmla="*/ 513213 h 594083"/>
                <a:gd name="connsiteX16" fmla="*/ 236754 w 555328"/>
                <a:gd name="connsiteY16" fmla="*/ 593875 h 594083"/>
                <a:gd name="connsiteX17" fmla="*/ 298050 w 555328"/>
                <a:gd name="connsiteY17" fmla="*/ 528937 h 594083"/>
                <a:gd name="connsiteX18" fmla="*/ 298849 w 555328"/>
                <a:gd name="connsiteY18" fmla="*/ 396219 h 594083"/>
                <a:gd name="connsiteX19" fmla="*/ 414511 w 555328"/>
                <a:gd name="connsiteY19" fmla="*/ 480789 h 594083"/>
                <a:gd name="connsiteX20" fmla="*/ 509031 w 555328"/>
                <a:gd name="connsiteY20" fmla="*/ 460446 h 594083"/>
                <a:gd name="connsiteX21" fmla="*/ 465947 w 555328"/>
                <a:gd name="connsiteY21" fmla="*/ 367614 h 594083"/>
                <a:gd name="connsiteX22" fmla="*/ 397011 w 555328"/>
                <a:gd name="connsiteY22" fmla="*/ 323730 h 594083"/>
                <a:gd name="connsiteX23" fmla="*/ 488422 w 555328"/>
                <a:gd name="connsiteY23" fmla="*/ 287397 h 594083"/>
                <a:gd name="connsiteX24" fmla="*/ 554870 w 555328"/>
                <a:gd name="connsiteY24" fmla="*/ 189590 h 59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328" h="594083">
                  <a:moveTo>
                    <a:pt x="554870" y="189590"/>
                  </a:moveTo>
                  <a:cubicBezTo>
                    <a:pt x="548207" y="148904"/>
                    <a:pt x="478561" y="169247"/>
                    <a:pt x="453154" y="175466"/>
                  </a:cubicBezTo>
                  <a:cubicBezTo>
                    <a:pt x="412735" y="185326"/>
                    <a:pt x="372671" y="204870"/>
                    <a:pt x="340246" y="232231"/>
                  </a:cubicBezTo>
                  <a:cubicBezTo>
                    <a:pt x="350906" y="197941"/>
                    <a:pt x="349041" y="160453"/>
                    <a:pt x="341667" y="123764"/>
                  </a:cubicBezTo>
                  <a:cubicBezTo>
                    <a:pt x="334916" y="90096"/>
                    <a:pt x="312885" y="10945"/>
                    <a:pt x="273532" y="818"/>
                  </a:cubicBezTo>
                  <a:cubicBezTo>
                    <a:pt x="232668" y="-9665"/>
                    <a:pt x="207617" y="83700"/>
                    <a:pt x="202464" y="105820"/>
                  </a:cubicBezTo>
                  <a:cubicBezTo>
                    <a:pt x="196335" y="132648"/>
                    <a:pt x="191982" y="171468"/>
                    <a:pt x="199444" y="203804"/>
                  </a:cubicBezTo>
                  <a:cubicBezTo>
                    <a:pt x="176080" y="174044"/>
                    <a:pt x="149519" y="147927"/>
                    <a:pt x="112031" y="133802"/>
                  </a:cubicBezTo>
                  <a:cubicBezTo>
                    <a:pt x="80495" y="121899"/>
                    <a:pt x="35012" y="106264"/>
                    <a:pt x="8628" y="135846"/>
                  </a:cubicBezTo>
                  <a:cubicBezTo>
                    <a:pt x="-14291" y="161519"/>
                    <a:pt x="13869" y="211710"/>
                    <a:pt x="30392" y="232320"/>
                  </a:cubicBezTo>
                  <a:cubicBezTo>
                    <a:pt x="54733" y="262701"/>
                    <a:pt x="99505" y="293971"/>
                    <a:pt x="141346" y="304986"/>
                  </a:cubicBezTo>
                  <a:cubicBezTo>
                    <a:pt x="102792" y="316090"/>
                    <a:pt x="65926" y="334834"/>
                    <a:pt x="38032" y="363883"/>
                  </a:cubicBezTo>
                  <a:cubicBezTo>
                    <a:pt x="25862" y="376497"/>
                    <a:pt x="-12159" y="419405"/>
                    <a:pt x="10049" y="438148"/>
                  </a:cubicBezTo>
                  <a:cubicBezTo>
                    <a:pt x="35012" y="459202"/>
                    <a:pt x="78541" y="448453"/>
                    <a:pt x="108033" y="443656"/>
                  </a:cubicBezTo>
                  <a:cubicBezTo>
                    <a:pt x="140014" y="438504"/>
                    <a:pt x="171017" y="423046"/>
                    <a:pt x="192959" y="399328"/>
                  </a:cubicBezTo>
                  <a:cubicBezTo>
                    <a:pt x="185230" y="436905"/>
                    <a:pt x="181766" y="474037"/>
                    <a:pt x="187540" y="513213"/>
                  </a:cubicBezTo>
                  <a:cubicBezTo>
                    <a:pt x="190916" y="536044"/>
                    <a:pt x="206106" y="590943"/>
                    <a:pt x="236754" y="593875"/>
                  </a:cubicBezTo>
                  <a:cubicBezTo>
                    <a:pt x="272021" y="597339"/>
                    <a:pt x="288722" y="556920"/>
                    <a:pt x="298050" y="528937"/>
                  </a:cubicBezTo>
                  <a:cubicBezTo>
                    <a:pt x="311464" y="488695"/>
                    <a:pt x="310042" y="439214"/>
                    <a:pt x="298849" y="396219"/>
                  </a:cubicBezTo>
                  <a:cubicBezTo>
                    <a:pt x="331452" y="432285"/>
                    <a:pt x="367341" y="464355"/>
                    <a:pt x="414511" y="480789"/>
                  </a:cubicBezTo>
                  <a:cubicBezTo>
                    <a:pt x="442050" y="490383"/>
                    <a:pt x="500414" y="499444"/>
                    <a:pt x="509031" y="460446"/>
                  </a:cubicBezTo>
                  <a:cubicBezTo>
                    <a:pt x="516138" y="428466"/>
                    <a:pt x="484158" y="390000"/>
                    <a:pt x="465947" y="367614"/>
                  </a:cubicBezTo>
                  <a:cubicBezTo>
                    <a:pt x="447735" y="345139"/>
                    <a:pt x="423484" y="331192"/>
                    <a:pt x="397011" y="323730"/>
                  </a:cubicBezTo>
                  <a:cubicBezTo>
                    <a:pt x="428636" y="317600"/>
                    <a:pt x="458751" y="306496"/>
                    <a:pt x="488422" y="287397"/>
                  </a:cubicBezTo>
                  <a:cubicBezTo>
                    <a:pt x="513473" y="271318"/>
                    <a:pt x="560466" y="223791"/>
                    <a:pt x="554870" y="189590"/>
                  </a:cubicBezTo>
                  <a:close/>
                </a:path>
              </a:pathLst>
            </a:custGeom>
            <a:solidFill>
              <a:srgbClr val="C2185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E21D4BDD-D8CF-4328-A435-56B607E04D05}"/>
                </a:ext>
              </a:extLst>
            </p:cNvPr>
            <p:cNvSpPr/>
            <p:nvPr/>
          </p:nvSpPr>
          <p:spPr>
            <a:xfrm>
              <a:off x="2574234" y="2180109"/>
              <a:ext cx="205381" cy="190968"/>
            </a:xfrm>
            <a:custGeom>
              <a:avLst/>
              <a:gdLst>
                <a:gd name="connsiteX0" fmla="*/ 203097 w 205381"/>
                <a:gd name="connsiteY0" fmla="*/ 72104 h 190968"/>
                <a:gd name="connsiteX1" fmla="*/ 195724 w 205381"/>
                <a:gd name="connsiteY1" fmla="*/ 59401 h 190968"/>
                <a:gd name="connsiteX2" fmla="*/ 155216 w 205381"/>
                <a:gd name="connsiteY2" fmla="*/ 65619 h 190968"/>
                <a:gd name="connsiteX3" fmla="*/ 158680 w 205381"/>
                <a:gd name="connsiteY3" fmla="*/ 15694 h 190968"/>
                <a:gd name="connsiteX4" fmla="*/ 145799 w 205381"/>
                <a:gd name="connsiteY4" fmla="*/ 10364 h 190968"/>
                <a:gd name="connsiteX5" fmla="*/ 113286 w 205381"/>
                <a:gd name="connsiteY5" fmla="*/ 40035 h 190968"/>
                <a:gd name="connsiteX6" fmla="*/ 90367 w 205381"/>
                <a:gd name="connsiteY6" fmla="*/ 2103 h 190968"/>
                <a:gd name="connsiteX7" fmla="*/ 79263 w 205381"/>
                <a:gd name="connsiteY7" fmla="*/ 5034 h 190968"/>
                <a:gd name="connsiteX8" fmla="*/ 72778 w 205381"/>
                <a:gd name="connsiteY8" fmla="*/ 43322 h 190968"/>
                <a:gd name="connsiteX9" fmla="*/ 33158 w 205381"/>
                <a:gd name="connsiteY9" fmla="*/ 20847 h 190968"/>
                <a:gd name="connsiteX10" fmla="*/ 22053 w 205381"/>
                <a:gd name="connsiteY10" fmla="*/ 31951 h 190968"/>
                <a:gd name="connsiteX11" fmla="*/ 44884 w 205381"/>
                <a:gd name="connsiteY11" fmla="*/ 70416 h 190968"/>
                <a:gd name="connsiteX12" fmla="*/ 3931 w 205381"/>
                <a:gd name="connsiteY12" fmla="*/ 86406 h 190968"/>
                <a:gd name="connsiteX13" fmla="*/ 3931 w 205381"/>
                <a:gd name="connsiteY13" fmla="*/ 100264 h 190968"/>
                <a:gd name="connsiteX14" fmla="*/ 55277 w 205381"/>
                <a:gd name="connsiteY14" fmla="*/ 117587 h 190968"/>
                <a:gd name="connsiteX15" fmla="*/ 46749 w 205381"/>
                <a:gd name="connsiteY15" fmla="*/ 166624 h 190968"/>
                <a:gd name="connsiteX16" fmla="*/ 58653 w 205381"/>
                <a:gd name="connsiteY16" fmla="*/ 173464 h 190968"/>
                <a:gd name="connsiteX17" fmla="*/ 94276 w 205381"/>
                <a:gd name="connsiteY17" fmla="*/ 147258 h 190968"/>
                <a:gd name="connsiteX18" fmla="*/ 117817 w 205381"/>
                <a:gd name="connsiteY18" fmla="*/ 187233 h 190968"/>
                <a:gd name="connsiteX19" fmla="*/ 132119 w 205381"/>
                <a:gd name="connsiteY19" fmla="*/ 185368 h 190968"/>
                <a:gd name="connsiteX20" fmla="*/ 136916 w 205381"/>
                <a:gd name="connsiteY20" fmla="*/ 141306 h 190968"/>
                <a:gd name="connsiteX21" fmla="*/ 168363 w 205381"/>
                <a:gd name="connsiteY21" fmla="*/ 156674 h 190968"/>
                <a:gd name="connsiteX22" fmla="*/ 179734 w 205381"/>
                <a:gd name="connsiteY22" fmla="*/ 147968 h 190968"/>
                <a:gd name="connsiteX23" fmla="*/ 175737 w 205381"/>
                <a:gd name="connsiteY23" fmla="*/ 96622 h 190968"/>
                <a:gd name="connsiteX24" fmla="*/ 203097 w 205381"/>
                <a:gd name="connsiteY24" fmla="*/ 72104 h 19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5381" h="190968">
                  <a:moveTo>
                    <a:pt x="203097" y="72104"/>
                  </a:moveTo>
                  <a:cubicBezTo>
                    <a:pt x="208783" y="66152"/>
                    <a:pt x="202920" y="58424"/>
                    <a:pt x="195724" y="59401"/>
                  </a:cubicBezTo>
                  <a:cubicBezTo>
                    <a:pt x="182222" y="61355"/>
                    <a:pt x="168719" y="63487"/>
                    <a:pt x="155216" y="65619"/>
                  </a:cubicBezTo>
                  <a:cubicBezTo>
                    <a:pt x="157081" y="48918"/>
                    <a:pt x="159391" y="32573"/>
                    <a:pt x="158680" y="15694"/>
                  </a:cubicBezTo>
                  <a:cubicBezTo>
                    <a:pt x="158414" y="8943"/>
                    <a:pt x="150774" y="5922"/>
                    <a:pt x="145799" y="10364"/>
                  </a:cubicBezTo>
                  <a:cubicBezTo>
                    <a:pt x="134873" y="20225"/>
                    <a:pt x="123946" y="29996"/>
                    <a:pt x="113286" y="40035"/>
                  </a:cubicBezTo>
                  <a:cubicBezTo>
                    <a:pt x="106446" y="26798"/>
                    <a:pt x="99606" y="14006"/>
                    <a:pt x="90367" y="2103"/>
                  </a:cubicBezTo>
                  <a:cubicBezTo>
                    <a:pt x="86991" y="-2339"/>
                    <a:pt x="80862" y="1037"/>
                    <a:pt x="79263" y="5034"/>
                  </a:cubicBezTo>
                  <a:cubicBezTo>
                    <a:pt x="74199" y="17737"/>
                    <a:pt x="72867" y="30263"/>
                    <a:pt x="72778" y="43322"/>
                  </a:cubicBezTo>
                  <a:cubicBezTo>
                    <a:pt x="60075" y="34971"/>
                    <a:pt x="46572" y="28309"/>
                    <a:pt x="33158" y="20847"/>
                  </a:cubicBezTo>
                  <a:cubicBezTo>
                    <a:pt x="25962" y="16849"/>
                    <a:pt x="18056" y="24844"/>
                    <a:pt x="22053" y="31951"/>
                  </a:cubicBezTo>
                  <a:cubicBezTo>
                    <a:pt x="29338" y="45009"/>
                    <a:pt x="37599" y="57446"/>
                    <a:pt x="44884" y="70416"/>
                  </a:cubicBezTo>
                  <a:cubicBezTo>
                    <a:pt x="30670" y="74502"/>
                    <a:pt x="17345" y="79744"/>
                    <a:pt x="3931" y="86406"/>
                  </a:cubicBezTo>
                  <a:cubicBezTo>
                    <a:pt x="-1221" y="88982"/>
                    <a:pt x="-1399" y="97777"/>
                    <a:pt x="3931" y="100264"/>
                  </a:cubicBezTo>
                  <a:cubicBezTo>
                    <a:pt x="20543" y="107904"/>
                    <a:pt x="37955" y="112079"/>
                    <a:pt x="55277" y="117587"/>
                  </a:cubicBezTo>
                  <a:cubicBezTo>
                    <a:pt x="51635" y="133844"/>
                    <a:pt x="48970" y="150100"/>
                    <a:pt x="46749" y="166624"/>
                  </a:cubicBezTo>
                  <a:cubicBezTo>
                    <a:pt x="45950" y="172842"/>
                    <a:pt x="54034" y="176129"/>
                    <a:pt x="58653" y="173464"/>
                  </a:cubicBezTo>
                  <a:cubicBezTo>
                    <a:pt x="71978" y="165824"/>
                    <a:pt x="83704" y="157651"/>
                    <a:pt x="94276" y="147258"/>
                  </a:cubicBezTo>
                  <a:cubicBezTo>
                    <a:pt x="102360" y="160494"/>
                    <a:pt x="110177" y="173819"/>
                    <a:pt x="117817" y="187233"/>
                  </a:cubicBezTo>
                  <a:cubicBezTo>
                    <a:pt x="120926" y="192652"/>
                    <a:pt x="131053" y="192297"/>
                    <a:pt x="132119" y="185368"/>
                  </a:cubicBezTo>
                  <a:cubicBezTo>
                    <a:pt x="134340" y="170710"/>
                    <a:pt x="135584" y="155963"/>
                    <a:pt x="136916" y="141306"/>
                  </a:cubicBezTo>
                  <a:cubicBezTo>
                    <a:pt x="148109" y="145126"/>
                    <a:pt x="157792" y="150633"/>
                    <a:pt x="168363" y="156674"/>
                  </a:cubicBezTo>
                  <a:cubicBezTo>
                    <a:pt x="173782" y="159695"/>
                    <a:pt x="182310" y="154631"/>
                    <a:pt x="179734" y="147968"/>
                  </a:cubicBezTo>
                  <a:cubicBezTo>
                    <a:pt x="173249" y="131623"/>
                    <a:pt x="159658" y="113767"/>
                    <a:pt x="175737" y="96622"/>
                  </a:cubicBezTo>
                  <a:cubicBezTo>
                    <a:pt x="183998" y="87650"/>
                    <a:pt x="194569" y="80987"/>
                    <a:pt x="203097" y="72104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8" name="图形 4">
            <a:extLst>
              <a:ext uri="{FF2B5EF4-FFF2-40B4-BE49-F238E27FC236}">
                <a16:creationId xmlns:a16="http://schemas.microsoft.com/office/drawing/2014/main" id="{D330B920-6322-4A98-9D5C-25E6B8468F80}"/>
              </a:ext>
            </a:extLst>
          </p:cNvPr>
          <p:cNvGrpSpPr/>
          <p:nvPr/>
        </p:nvGrpSpPr>
        <p:grpSpPr>
          <a:xfrm>
            <a:off x="6503704" y="3957069"/>
            <a:ext cx="803375" cy="721943"/>
            <a:chOff x="6546504" y="4022752"/>
            <a:chExt cx="908967" cy="816832"/>
          </a:xfrm>
        </p:grpSpPr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37B99D65-E3CD-48FB-BE23-079D6394A526}"/>
                </a:ext>
              </a:extLst>
            </p:cNvPr>
            <p:cNvSpPr/>
            <p:nvPr/>
          </p:nvSpPr>
          <p:spPr>
            <a:xfrm>
              <a:off x="6546504" y="4022752"/>
              <a:ext cx="908967" cy="816832"/>
            </a:xfrm>
            <a:custGeom>
              <a:avLst/>
              <a:gdLst>
                <a:gd name="connsiteX0" fmla="*/ 628120 w 908967"/>
                <a:gd name="connsiteY0" fmla="*/ 526002 h 816832"/>
                <a:gd name="connsiteX1" fmla="*/ 633450 w 908967"/>
                <a:gd name="connsiteY1" fmla="*/ 526802 h 816832"/>
                <a:gd name="connsiteX2" fmla="*/ 759772 w 908967"/>
                <a:gd name="connsiteY2" fmla="*/ 502639 h 816832"/>
                <a:gd name="connsiteX3" fmla="*/ 907237 w 908967"/>
                <a:gd name="connsiteY3" fmla="*/ 354463 h 816832"/>
                <a:gd name="connsiteX4" fmla="*/ 737475 w 908967"/>
                <a:gd name="connsiteY4" fmla="*/ 292102 h 816832"/>
                <a:gd name="connsiteX5" fmla="*/ 564248 w 908967"/>
                <a:gd name="connsiteY5" fmla="*/ 344958 h 816832"/>
                <a:gd name="connsiteX6" fmla="*/ 658324 w 908967"/>
                <a:gd name="connsiteY6" fmla="*/ 156363 h 816832"/>
                <a:gd name="connsiteX7" fmla="*/ 606889 w 908967"/>
                <a:gd name="connsiteY7" fmla="*/ 2325 h 816832"/>
                <a:gd name="connsiteX8" fmla="*/ 473993 w 908967"/>
                <a:gd name="connsiteY8" fmla="*/ 117631 h 816832"/>
                <a:gd name="connsiteX9" fmla="*/ 422024 w 908967"/>
                <a:gd name="connsiteY9" fmla="*/ 247507 h 816832"/>
                <a:gd name="connsiteX10" fmla="*/ 350602 w 908967"/>
                <a:gd name="connsiteY10" fmla="*/ 111591 h 816832"/>
                <a:gd name="connsiteX11" fmla="*/ 160408 w 908967"/>
                <a:gd name="connsiteY11" fmla="*/ 24178 h 816832"/>
                <a:gd name="connsiteX12" fmla="*/ 170091 w 908967"/>
                <a:gd name="connsiteY12" fmla="*/ 195095 h 816832"/>
                <a:gd name="connsiteX13" fmla="*/ 246133 w 908967"/>
                <a:gd name="connsiteY13" fmla="*/ 292635 h 816832"/>
                <a:gd name="connsiteX14" fmla="*/ 270829 w 908967"/>
                <a:gd name="connsiteY14" fmla="*/ 311023 h 816832"/>
                <a:gd name="connsiteX15" fmla="*/ 112792 w 908967"/>
                <a:gd name="connsiteY15" fmla="*/ 317597 h 816832"/>
                <a:gd name="connsiteX16" fmla="*/ 1394 w 908967"/>
                <a:gd name="connsiteY16" fmla="*/ 408119 h 816832"/>
                <a:gd name="connsiteX17" fmla="*/ 157032 w 908967"/>
                <a:gd name="connsiteY17" fmla="*/ 513565 h 816832"/>
                <a:gd name="connsiteX18" fmla="*/ 311603 w 908967"/>
                <a:gd name="connsiteY18" fmla="*/ 501573 h 816832"/>
                <a:gd name="connsiteX19" fmla="*/ 271273 w 908967"/>
                <a:gd name="connsiteY19" fmla="*/ 567576 h 816832"/>
                <a:gd name="connsiteX20" fmla="*/ 224368 w 908967"/>
                <a:gd name="connsiteY20" fmla="*/ 681285 h 816832"/>
                <a:gd name="connsiteX21" fmla="*/ 257859 w 908967"/>
                <a:gd name="connsiteY21" fmla="*/ 809472 h 816832"/>
                <a:gd name="connsiteX22" fmla="*/ 391732 w 908967"/>
                <a:gd name="connsiteY22" fmla="*/ 747732 h 816832"/>
                <a:gd name="connsiteX23" fmla="*/ 457292 w 908967"/>
                <a:gd name="connsiteY23" fmla="*/ 599912 h 816832"/>
                <a:gd name="connsiteX24" fmla="*/ 536621 w 908967"/>
                <a:gd name="connsiteY24" fmla="*/ 720904 h 816832"/>
                <a:gd name="connsiteX25" fmla="*/ 682753 w 908967"/>
                <a:gd name="connsiteY25" fmla="*/ 789573 h 816832"/>
                <a:gd name="connsiteX26" fmla="*/ 721396 w 908967"/>
                <a:gd name="connsiteY26" fmla="*/ 648505 h 816832"/>
                <a:gd name="connsiteX27" fmla="*/ 628120 w 908967"/>
                <a:gd name="connsiteY27" fmla="*/ 526002 h 8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8967" h="816832">
                  <a:moveTo>
                    <a:pt x="628120" y="526002"/>
                  </a:moveTo>
                  <a:cubicBezTo>
                    <a:pt x="629896" y="526269"/>
                    <a:pt x="631673" y="526624"/>
                    <a:pt x="633450" y="526802"/>
                  </a:cubicBezTo>
                  <a:cubicBezTo>
                    <a:pt x="677600" y="531954"/>
                    <a:pt x="719797" y="519784"/>
                    <a:pt x="759772" y="502639"/>
                  </a:cubicBezTo>
                  <a:cubicBezTo>
                    <a:pt x="806055" y="482740"/>
                    <a:pt x="924648" y="422422"/>
                    <a:pt x="907237" y="354463"/>
                  </a:cubicBezTo>
                  <a:cubicBezTo>
                    <a:pt x="892579" y="297254"/>
                    <a:pt x="782780" y="291391"/>
                    <a:pt x="737475" y="292102"/>
                  </a:cubicBezTo>
                  <a:cubicBezTo>
                    <a:pt x="677689" y="292990"/>
                    <a:pt x="614883" y="311023"/>
                    <a:pt x="564248" y="344958"/>
                  </a:cubicBezTo>
                  <a:cubicBezTo>
                    <a:pt x="608576" y="289081"/>
                    <a:pt x="642600" y="230362"/>
                    <a:pt x="658324" y="156363"/>
                  </a:cubicBezTo>
                  <a:cubicBezTo>
                    <a:pt x="669428" y="104040"/>
                    <a:pt x="669783" y="20802"/>
                    <a:pt x="606889" y="2325"/>
                  </a:cubicBezTo>
                  <a:cubicBezTo>
                    <a:pt x="545504" y="-15709"/>
                    <a:pt x="494335" y="75790"/>
                    <a:pt x="473993" y="117631"/>
                  </a:cubicBezTo>
                  <a:cubicBezTo>
                    <a:pt x="455782" y="154942"/>
                    <a:pt x="433040" y="201313"/>
                    <a:pt x="422024" y="247507"/>
                  </a:cubicBezTo>
                  <a:cubicBezTo>
                    <a:pt x="411809" y="197582"/>
                    <a:pt x="386491" y="155386"/>
                    <a:pt x="350602" y="111591"/>
                  </a:cubicBezTo>
                  <a:cubicBezTo>
                    <a:pt x="308672" y="60244"/>
                    <a:pt x="232008" y="-6115"/>
                    <a:pt x="160408" y="24178"/>
                  </a:cubicBezTo>
                  <a:cubicBezTo>
                    <a:pt x="105331" y="47541"/>
                    <a:pt x="153745" y="162315"/>
                    <a:pt x="170091" y="195095"/>
                  </a:cubicBezTo>
                  <a:cubicBezTo>
                    <a:pt x="188213" y="231428"/>
                    <a:pt x="214685" y="266962"/>
                    <a:pt x="246133" y="292635"/>
                  </a:cubicBezTo>
                  <a:cubicBezTo>
                    <a:pt x="253328" y="298498"/>
                    <a:pt x="261679" y="304805"/>
                    <a:pt x="270829" y="311023"/>
                  </a:cubicBezTo>
                  <a:cubicBezTo>
                    <a:pt x="218772" y="301341"/>
                    <a:pt x="165383" y="302940"/>
                    <a:pt x="112792" y="317597"/>
                  </a:cubicBezTo>
                  <a:cubicBezTo>
                    <a:pt x="77170" y="327547"/>
                    <a:pt x="-12197" y="354463"/>
                    <a:pt x="1394" y="408119"/>
                  </a:cubicBezTo>
                  <a:cubicBezTo>
                    <a:pt x="17740" y="472968"/>
                    <a:pt x="98490" y="503172"/>
                    <a:pt x="157032" y="513565"/>
                  </a:cubicBezTo>
                  <a:cubicBezTo>
                    <a:pt x="201360" y="521472"/>
                    <a:pt x="264610" y="521827"/>
                    <a:pt x="311603" y="501573"/>
                  </a:cubicBezTo>
                  <a:cubicBezTo>
                    <a:pt x="296946" y="522982"/>
                    <a:pt x="284065" y="546257"/>
                    <a:pt x="271273" y="567576"/>
                  </a:cubicBezTo>
                  <a:cubicBezTo>
                    <a:pt x="250130" y="602488"/>
                    <a:pt x="232896" y="641220"/>
                    <a:pt x="224368" y="681285"/>
                  </a:cubicBezTo>
                  <a:cubicBezTo>
                    <a:pt x="215130" y="724547"/>
                    <a:pt x="214152" y="784865"/>
                    <a:pt x="257859" y="809472"/>
                  </a:cubicBezTo>
                  <a:cubicBezTo>
                    <a:pt x="306718" y="837011"/>
                    <a:pt x="363838" y="780778"/>
                    <a:pt x="391732" y="747732"/>
                  </a:cubicBezTo>
                  <a:cubicBezTo>
                    <a:pt x="425045" y="708112"/>
                    <a:pt x="447786" y="653924"/>
                    <a:pt x="457292" y="599912"/>
                  </a:cubicBezTo>
                  <a:cubicBezTo>
                    <a:pt x="471061" y="646106"/>
                    <a:pt x="499932" y="686259"/>
                    <a:pt x="536621" y="720904"/>
                  </a:cubicBezTo>
                  <a:cubicBezTo>
                    <a:pt x="570466" y="752796"/>
                    <a:pt x="632917" y="798456"/>
                    <a:pt x="682753" y="789573"/>
                  </a:cubicBezTo>
                  <a:cubicBezTo>
                    <a:pt x="748846" y="777847"/>
                    <a:pt x="737297" y="695231"/>
                    <a:pt x="721396" y="648505"/>
                  </a:cubicBezTo>
                  <a:cubicBezTo>
                    <a:pt x="706383" y="604265"/>
                    <a:pt x="670672" y="557538"/>
                    <a:pt x="628120" y="526002"/>
                  </a:cubicBezTo>
                  <a:close/>
                </a:path>
              </a:pathLst>
            </a:custGeom>
            <a:solidFill>
              <a:srgbClr val="C2185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9F8007E-EECE-42C4-9C8F-48D9134BC890}"/>
                </a:ext>
              </a:extLst>
            </p:cNvPr>
            <p:cNvSpPr/>
            <p:nvPr/>
          </p:nvSpPr>
          <p:spPr>
            <a:xfrm>
              <a:off x="6854551" y="4303229"/>
              <a:ext cx="269479" cy="270525"/>
            </a:xfrm>
            <a:custGeom>
              <a:avLst/>
              <a:gdLst>
                <a:gd name="connsiteX0" fmla="*/ 255223 w 269479"/>
                <a:gd name="connsiteY0" fmla="*/ 189560 h 270525"/>
                <a:gd name="connsiteX1" fmla="*/ 224753 w 269479"/>
                <a:gd name="connsiteY1" fmla="*/ 164775 h 270525"/>
                <a:gd name="connsiteX2" fmla="*/ 265173 w 269479"/>
                <a:gd name="connsiteY2" fmla="*/ 139812 h 270525"/>
                <a:gd name="connsiteX3" fmla="*/ 261264 w 269479"/>
                <a:gd name="connsiteY3" fmla="*/ 124355 h 270525"/>
                <a:gd name="connsiteX4" fmla="*/ 215426 w 269479"/>
                <a:gd name="connsiteY4" fmla="*/ 116005 h 270525"/>
                <a:gd name="connsiteX5" fmla="*/ 240654 w 269479"/>
                <a:gd name="connsiteY5" fmla="*/ 71232 h 270525"/>
                <a:gd name="connsiteX6" fmla="*/ 231771 w 269479"/>
                <a:gd name="connsiteY6" fmla="*/ 59240 h 270525"/>
                <a:gd name="connsiteX7" fmla="*/ 178204 w 269479"/>
                <a:gd name="connsiteY7" fmla="*/ 65902 h 270525"/>
                <a:gd name="connsiteX8" fmla="*/ 171542 w 269479"/>
                <a:gd name="connsiteY8" fmla="*/ 10292 h 270525"/>
                <a:gd name="connsiteX9" fmla="*/ 159638 w 269479"/>
                <a:gd name="connsiteY9" fmla="*/ 5140 h 270525"/>
                <a:gd name="connsiteX10" fmla="*/ 127747 w 269479"/>
                <a:gd name="connsiteY10" fmla="*/ 54176 h 270525"/>
                <a:gd name="connsiteX11" fmla="*/ 98964 w 269479"/>
                <a:gd name="connsiteY11" fmla="*/ 4429 h 270525"/>
                <a:gd name="connsiteX12" fmla="*/ 81908 w 269479"/>
                <a:gd name="connsiteY12" fmla="*/ 8782 h 270525"/>
                <a:gd name="connsiteX13" fmla="*/ 86261 w 269479"/>
                <a:gd name="connsiteY13" fmla="*/ 62083 h 270525"/>
                <a:gd name="connsiteX14" fmla="*/ 46641 w 269479"/>
                <a:gd name="connsiteY14" fmla="*/ 43605 h 270525"/>
                <a:gd name="connsiteX15" fmla="*/ 33938 w 269479"/>
                <a:gd name="connsiteY15" fmla="*/ 55775 h 270525"/>
                <a:gd name="connsiteX16" fmla="*/ 59077 w 269479"/>
                <a:gd name="connsiteY16" fmla="*/ 99837 h 270525"/>
                <a:gd name="connsiteX17" fmla="*/ 6665 w 269479"/>
                <a:gd name="connsiteY17" fmla="*/ 109342 h 270525"/>
                <a:gd name="connsiteX18" fmla="*/ 6399 w 269479"/>
                <a:gd name="connsiteY18" fmla="*/ 126932 h 270525"/>
                <a:gd name="connsiteX19" fmla="*/ 58367 w 269479"/>
                <a:gd name="connsiteY19" fmla="*/ 145320 h 270525"/>
                <a:gd name="connsiteX20" fmla="*/ 22656 w 269479"/>
                <a:gd name="connsiteY20" fmla="*/ 192491 h 270525"/>
                <a:gd name="connsiteX21" fmla="*/ 32339 w 269479"/>
                <a:gd name="connsiteY21" fmla="*/ 205639 h 270525"/>
                <a:gd name="connsiteX22" fmla="*/ 68405 w 269479"/>
                <a:gd name="connsiteY22" fmla="*/ 195600 h 270525"/>
                <a:gd name="connsiteX23" fmla="*/ 71070 w 269479"/>
                <a:gd name="connsiteY23" fmla="*/ 249345 h 270525"/>
                <a:gd name="connsiteX24" fmla="*/ 83329 w 269479"/>
                <a:gd name="connsiteY24" fmla="*/ 259117 h 270525"/>
                <a:gd name="connsiteX25" fmla="*/ 124726 w 269479"/>
                <a:gd name="connsiteY25" fmla="*/ 215943 h 270525"/>
                <a:gd name="connsiteX26" fmla="*/ 139650 w 269479"/>
                <a:gd name="connsiteY26" fmla="*/ 264181 h 270525"/>
                <a:gd name="connsiteX27" fmla="*/ 155019 w 269479"/>
                <a:gd name="connsiteY27" fmla="*/ 266490 h 270525"/>
                <a:gd name="connsiteX28" fmla="*/ 170831 w 269479"/>
                <a:gd name="connsiteY28" fmla="*/ 226959 h 270525"/>
                <a:gd name="connsiteX29" fmla="*/ 194461 w 269479"/>
                <a:gd name="connsiteY29" fmla="*/ 257606 h 270525"/>
                <a:gd name="connsiteX30" fmla="*/ 208941 w 269479"/>
                <a:gd name="connsiteY30" fmla="*/ 251921 h 270525"/>
                <a:gd name="connsiteX31" fmla="*/ 206809 w 269479"/>
                <a:gd name="connsiteY31" fmla="*/ 208304 h 270525"/>
                <a:gd name="connsiteX32" fmla="*/ 250871 w 269479"/>
                <a:gd name="connsiteY32" fmla="*/ 205372 h 270525"/>
                <a:gd name="connsiteX33" fmla="*/ 255223 w 269479"/>
                <a:gd name="connsiteY33" fmla="*/ 189560 h 27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9479" h="270525">
                  <a:moveTo>
                    <a:pt x="255223" y="189560"/>
                  </a:moveTo>
                  <a:cubicBezTo>
                    <a:pt x="244919" y="181476"/>
                    <a:pt x="234881" y="173037"/>
                    <a:pt x="224753" y="164775"/>
                  </a:cubicBezTo>
                  <a:cubicBezTo>
                    <a:pt x="237545" y="155003"/>
                    <a:pt x="250604" y="147452"/>
                    <a:pt x="265173" y="139812"/>
                  </a:cubicBezTo>
                  <a:cubicBezTo>
                    <a:pt x="273257" y="135637"/>
                    <a:pt x="268815" y="125332"/>
                    <a:pt x="261264" y="124355"/>
                  </a:cubicBezTo>
                  <a:cubicBezTo>
                    <a:pt x="245541" y="122223"/>
                    <a:pt x="230350" y="120358"/>
                    <a:pt x="215426" y="116005"/>
                  </a:cubicBezTo>
                  <a:cubicBezTo>
                    <a:pt x="224043" y="101170"/>
                    <a:pt x="233015" y="86690"/>
                    <a:pt x="240654" y="71232"/>
                  </a:cubicBezTo>
                  <a:cubicBezTo>
                    <a:pt x="243764" y="64836"/>
                    <a:pt x="239056" y="57907"/>
                    <a:pt x="231771" y="59240"/>
                  </a:cubicBezTo>
                  <a:cubicBezTo>
                    <a:pt x="214004" y="62527"/>
                    <a:pt x="196060" y="63681"/>
                    <a:pt x="178204" y="65902"/>
                  </a:cubicBezTo>
                  <a:cubicBezTo>
                    <a:pt x="175895" y="47336"/>
                    <a:pt x="173319" y="28859"/>
                    <a:pt x="171542" y="10292"/>
                  </a:cubicBezTo>
                  <a:cubicBezTo>
                    <a:pt x="171009" y="4252"/>
                    <a:pt x="164523" y="965"/>
                    <a:pt x="159638" y="5140"/>
                  </a:cubicBezTo>
                  <a:cubicBezTo>
                    <a:pt x="144003" y="18643"/>
                    <a:pt x="136008" y="35965"/>
                    <a:pt x="127747" y="54176"/>
                  </a:cubicBezTo>
                  <a:cubicBezTo>
                    <a:pt x="117708" y="37831"/>
                    <a:pt x="108914" y="20775"/>
                    <a:pt x="98964" y="4429"/>
                  </a:cubicBezTo>
                  <a:cubicBezTo>
                    <a:pt x="94434" y="-3033"/>
                    <a:pt x="81730" y="-723"/>
                    <a:pt x="81908" y="8782"/>
                  </a:cubicBezTo>
                  <a:cubicBezTo>
                    <a:pt x="82352" y="27171"/>
                    <a:pt x="82974" y="44582"/>
                    <a:pt x="86261" y="62083"/>
                  </a:cubicBezTo>
                  <a:cubicBezTo>
                    <a:pt x="72580" y="56930"/>
                    <a:pt x="58811" y="51956"/>
                    <a:pt x="46641" y="43605"/>
                  </a:cubicBezTo>
                  <a:cubicBezTo>
                    <a:pt x="38823" y="38275"/>
                    <a:pt x="29940" y="48047"/>
                    <a:pt x="33938" y="55775"/>
                  </a:cubicBezTo>
                  <a:cubicBezTo>
                    <a:pt x="41843" y="70788"/>
                    <a:pt x="51172" y="84913"/>
                    <a:pt x="59077" y="99837"/>
                  </a:cubicBezTo>
                  <a:cubicBezTo>
                    <a:pt x="41311" y="101525"/>
                    <a:pt x="23988" y="103835"/>
                    <a:pt x="6665" y="109342"/>
                  </a:cubicBezTo>
                  <a:cubicBezTo>
                    <a:pt x="-1952" y="112007"/>
                    <a:pt x="-2396" y="124089"/>
                    <a:pt x="6399" y="126932"/>
                  </a:cubicBezTo>
                  <a:cubicBezTo>
                    <a:pt x="23899" y="132528"/>
                    <a:pt x="42110" y="136792"/>
                    <a:pt x="58367" y="145320"/>
                  </a:cubicBezTo>
                  <a:cubicBezTo>
                    <a:pt x="44420" y="159534"/>
                    <a:pt x="33671" y="175435"/>
                    <a:pt x="22656" y="192491"/>
                  </a:cubicBezTo>
                  <a:cubicBezTo>
                    <a:pt x="18214" y="199331"/>
                    <a:pt x="25054" y="207149"/>
                    <a:pt x="32339" y="205639"/>
                  </a:cubicBezTo>
                  <a:cubicBezTo>
                    <a:pt x="44597" y="203151"/>
                    <a:pt x="56324" y="198799"/>
                    <a:pt x="68405" y="195600"/>
                  </a:cubicBezTo>
                  <a:cubicBezTo>
                    <a:pt x="84484" y="191336"/>
                    <a:pt x="72047" y="244015"/>
                    <a:pt x="71070" y="249345"/>
                  </a:cubicBezTo>
                  <a:cubicBezTo>
                    <a:pt x="70004" y="255563"/>
                    <a:pt x="76578" y="263914"/>
                    <a:pt x="83329" y="259117"/>
                  </a:cubicBezTo>
                  <a:cubicBezTo>
                    <a:pt x="100030" y="246947"/>
                    <a:pt x="112467" y="231933"/>
                    <a:pt x="124726" y="215943"/>
                  </a:cubicBezTo>
                  <a:cubicBezTo>
                    <a:pt x="129345" y="232111"/>
                    <a:pt x="134053" y="248279"/>
                    <a:pt x="139650" y="264181"/>
                  </a:cubicBezTo>
                  <a:cubicBezTo>
                    <a:pt x="141871" y="270488"/>
                    <a:pt x="151287" y="273508"/>
                    <a:pt x="155019" y="266490"/>
                  </a:cubicBezTo>
                  <a:cubicBezTo>
                    <a:pt x="161770" y="253609"/>
                    <a:pt x="166478" y="240462"/>
                    <a:pt x="170831" y="226959"/>
                  </a:cubicBezTo>
                  <a:cubicBezTo>
                    <a:pt x="178559" y="237264"/>
                    <a:pt x="186377" y="247480"/>
                    <a:pt x="194461" y="257606"/>
                  </a:cubicBezTo>
                  <a:cubicBezTo>
                    <a:pt x="198991" y="263203"/>
                    <a:pt x="209385" y="259028"/>
                    <a:pt x="208941" y="251921"/>
                  </a:cubicBezTo>
                  <a:cubicBezTo>
                    <a:pt x="207875" y="237353"/>
                    <a:pt x="207075" y="222872"/>
                    <a:pt x="206809" y="208304"/>
                  </a:cubicBezTo>
                  <a:cubicBezTo>
                    <a:pt x="206631" y="198443"/>
                    <a:pt x="244830" y="205106"/>
                    <a:pt x="250871" y="205372"/>
                  </a:cubicBezTo>
                  <a:cubicBezTo>
                    <a:pt x="259754" y="205372"/>
                    <a:pt x="261175" y="194268"/>
                    <a:pt x="255223" y="189560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ED2CC9BC-1F7E-4269-833F-8C299B330401}"/>
                </a:ext>
              </a:extLst>
            </p:cNvPr>
            <p:cNvSpPr/>
            <p:nvPr/>
          </p:nvSpPr>
          <p:spPr>
            <a:xfrm>
              <a:off x="6906656" y="4361911"/>
              <a:ext cx="164444" cy="157750"/>
            </a:xfrm>
            <a:custGeom>
              <a:avLst/>
              <a:gdLst>
                <a:gd name="connsiteX0" fmla="*/ 142801 w 164444"/>
                <a:gd name="connsiteY0" fmla="*/ 95611 h 157750"/>
                <a:gd name="connsiteX1" fmla="*/ 157369 w 164444"/>
                <a:gd name="connsiteY1" fmla="*/ 90547 h 157750"/>
                <a:gd name="connsiteX2" fmla="*/ 157369 w 164444"/>
                <a:gd name="connsiteY2" fmla="*/ 71359 h 157750"/>
                <a:gd name="connsiteX3" fmla="*/ 124056 w 164444"/>
                <a:gd name="connsiteY3" fmla="*/ 65052 h 157750"/>
                <a:gd name="connsiteX4" fmla="*/ 126544 w 164444"/>
                <a:gd name="connsiteY4" fmla="*/ 61676 h 157750"/>
                <a:gd name="connsiteX5" fmla="*/ 147154 w 164444"/>
                <a:gd name="connsiteY5" fmla="*/ 33871 h 157750"/>
                <a:gd name="connsiteX6" fmla="*/ 134450 w 164444"/>
                <a:gd name="connsiteY6" fmla="*/ 21168 h 157750"/>
                <a:gd name="connsiteX7" fmla="*/ 105224 w 164444"/>
                <a:gd name="connsiteY7" fmla="*/ 37958 h 157750"/>
                <a:gd name="connsiteX8" fmla="*/ 103358 w 164444"/>
                <a:gd name="connsiteY8" fmla="*/ 8465 h 157750"/>
                <a:gd name="connsiteX9" fmla="*/ 93320 w 164444"/>
                <a:gd name="connsiteY9" fmla="*/ 2779 h 157750"/>
                <a:gd name="connsiteX10" fmla="*/ 81594 w 164444"/>
                <a:gd name="connsiteY10" fmla="*/ 21790 h 157750"/>
                <a:gd name="connsiteX11" fmla="*/ 77774 w 164444"/>
                <a:gd name="connsiteY11" fmla="*/ 31828 h 157750"/>
                <a:gd name="connsiteX12" fmla="*/ 62850 w 164444"/>
                <a:gd name="connsiteY12" fmla="*/ 1802 h 157750"/>
                <a:gd name="connsiteX13" fmla="*/ 52545 w 164444"/>
                <a:gd name="connsiteY13" fmla="*/ 4556 h 157750"/>
                <a:gd name="connsiteX14" fmla="*/ 58675 w 164444"/>
                <a:gd name="connsiteY14" fmla="*/ 37425 h 157750"/>
                <a:gd name="connsiteX15" fmla="*/ 60984 w 164444"/>
                <a:gd name="connsiteY15" fmla="*/ 43376 h 157750"/>
                <a:gd name="connsiteX16" fmla="*/ 31847 w 164444"/>
                <a:gd name="connsiteY16" fmla="*/ 25254 h 157750"/>
                <a:gd name="connsiteX17" fmla="*/ 19943 w 164444"/>
                <a:gd name="connsiteY17" fmla="*/ 37158 h 157750"/>
                <a:gd name="connsiteX18" fmla="*/ 32024 w 164444"/>
                <a:gd name="connsiteY18" fmla="*/ 59367 h 157750"/>
                <a:gd name="connsiteX19" fmla="*/ 7062 w 164444"/>
                <a:gd name="connsiteY19" fmla="*/ 60877 h 157750"/>
                <a:gd name="connsiteX20" fmla="*/ 7062 w 164444"/>
                <a:gd name="connsiteY20" fmla="*/ 79976 h 157750"/>
                <a:gd name="connsiteX21" fmla="*/ 29714 w 164444"/>
                <a:gd name="connsiteY21" fmla="*/ 87261 h 157750"/>
                <a:gd name="connsiteX22" fmla="*/ 15590 w 164444"/>
                <a:gd name="connsiteY22" fmla="*/ 106360 h 157750"/>
                <a:gd name="connsiteX23" fmla="*/ 26250 w 164444"/>
                <a:gd name="connsiteY23" fmla="*/ 120307 h 157750"/>
                <a:gd name="connsiteX24" fmla="*/ 45882 w 164444"/>
                <a:gd name="connsiteY24" fmla="*/ 111779 h 157750"/>
                <a:gd name="connsiteX25" fmla="*/ 44994 w 164444"/>
                <a:gd name="connsiteY25" fmla="*/ 145891 h 157750"/>
                <a:gd name="connsiteX26" fmla="*/ 61872 w 164444"/>
                <a:gd name="connsiteY26" fmla="*/ 152909 h 157750"/>
                <a:gd name="connsiteX27" fmla="*/ 83548 w 164444"/>
                <a:gd name="connsiteY27" fmla="*/ 120929 h 157750"/>
                <a:gd name="connsiteX28" fmla="*/ 94386 w 164444"/>
                <a:gd name="connsiteY28" fmla="*/ 153531 h 157750"/>
                <a:gd name="connsiteX29" fmla="*/ 111265 w 164444"/>
                <a:gd name="connsiteY29" fmla="*/ 148911 h 157750"/>
                <a:gd name="connsiteX30" fmla="*/ 112508 w 164444"/>
                <a:gd name="connsiteY30" fmla="*/ 136386 h 157750"/>
                <a:gd name="connsiteX31" fmla="*/ 121658 w 164444"/>
                <a:gd name="connsiteY31" fmla="*/ 147934 h 157750"/>
                <a:gd name="connsiteX32" fmla="*/ 136937 w 164444"/>
                <a:gd name="connsiteY32" fmla="*/ 139051 h 157750"/>
                <a:gd name="connsiteX33" fmla="*/ 131075 w 164444"/>
                <a:gd name="connsiteY33" fmla="*/ 121284 h 157750"/>
                <a:gd name="connsiteX34" fmla="*/ 150085 w 164444"/>
                <a:gd name="connsiteY34" fmla="*/ 127502 h 157750"/>
                <a:gd name="connsiteX35" fmla="*/ 160568 w 164444"/>
                <a:gd name="connsiteY35" fmla="*/ 113822 h 157750"/>
                <a:gd name="connsiteX36" fmla="*/ 142801 w 164444"/>
                <a:gd name="connsiteY36" fmla="*/ 95611 h 15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444" h="157750">
                  <a:moveTo>
                    <a:pt x="142801" y="95611"/>
                  </a:moveTo>
                  <a:cubicBezTo>
                    <a:pt x="147775" y="94190"/>
                    <a:pt x="152661" y="92502"/>
                    <a:pt x="157369" y="90547"/>
                  </a:cubicBezTo>
                  <a:cubicBezTo>
                    <a:pt x="165986" y="86905"/>
                    <a:pt x="167585" y="74380"/>
                    <a:pt x="157369" y="71359"/>
                  </a:cubicBezTo>
                  <a:cubicBezTo>
                    <a:pt x="147775" y="68517"/>
                    <a:pt x="135694" y="65585"/>
                    <a:pt x="124056" y="65052"/>
                  </a:cubicBezTo>
                  <a:cubicBezTo>
                    <a:pt x="124856" y="63897"/>
                    <a:pt x="125744" y="62742"/>
                    <a:pt x="126544" y="61676"/>
                  </a:cubicBezTo>
                  <a:cubicBezTo>
                    <a:pt x="133651" y="52526"/>
                    <a:pt x="140757" y="43465"/>
                    <a:pt x="147154" y="33871"/>
                  </a:cubicBezTo>
                  <a:cubicBezTo>
                    <a:pt x="152217" y="26231"/>
                    <a:pt x="142090" y="16016"/>
                    <a:pt x="134450" y="21168"/>
                  </a:cubicBezTo>
                  <a:cubicBezTo>
                    <a:pt x="126100" y="26764"/>
                    <a:pt x="114107" y="31206"/>
                    <a:pt x="105224" y="37958"/>
                  </a:cubicBezTo>
                  <a:cubicBezTo>
                    <a:pt x="105046" y="28097"/>
                    <a:pt x="104868" y="18236"/>
                    <a:pt x="103358" y="8465"/>
                  </a:cubicBezTo>
                  <a:cubicBezTo>
                    <a:pt x="102736" y="4467"/>
                    <a:pt x="97140" y="1180"/>
                    <a:pt x="93320" y="2779"/>
                  </a:cubicBezTo>
                  <a:cubicBezTo>
                    <a:pt x="86036" y="5800"/>
                    <a:pt x="84348" y="14950"/>
                    <a:pt x="81594" y="21790"/>
                  </a:cubicBezTo>
                  <a:cubicBezTo>
                    <a:pt x="80261" y="25077"/>
                    <a:pt x="79018" y="28452"/>
                    <a:pt x="77774" y="31828"/>
                  </a:cubicBezTo>
                  <a:cubicBezTo>
                    <a:pt x="73510" y="21967"/>
                    <a:pt x="70490" y="9353"/>
                    <a:pt x="62850" y="1802"/>
                  </a:cubicBezTo>
                  <a:cubicBezTo>
                    <a:pt x="59385" y="-1663"/>
                    <a:pt x="54055" y="203"/>
                    <a:pt x="52545" y="4556"/>
                  </a:cubicBezTo>
                  <a:cubicBezTo>
                    <a:pt x="48814" y="15216"/>
                    <a:pt x="54588" y="27564"/>
                    <a:pt x="58675" y="37425"/>
                  </a:cubicBezTo>
                  <a:cubicBezTo>
                    <a:pt x="59474" y="39290"/>
                    <a:pt x="60185" y="41333"/>
                    <a:pt x="60984" y="43376"/>
                  </a:cubicBezTo>
                  <a:cubicBezTo>
                    <a:pt x="52101" y="36181"/>
                    <a:pt x="41974" y="30318"/>
                    <a:pt x="31847" y="25254"/>
                  </a:cubicBezTo>
                  <a:cubicBezTo>
                    <a:pt x="23585" y="21079"/>
                    <a:pt x="16478" y="29252"/>
                    <a:pt x="19943" y="37158"/>
                  </a:cubicBezTo>
                  <a:cubicBezTo>
                    <a:pt x="23141" y="44531"/>
                    <a:pt x="27227" y="52349"/>
                    <a:pt x="32024" y="59367"/>
                  </a:cubicBezTo>
                  <a:cubicBezTo>
                    <a:pt x="23674" y="58834"/>
                    <a:pt x="15501" y="59189"/>
                    <a:pt x="7062" y="60877"/>
                  </a:cubicBezTo>
                  <a:cubicBezTo>
                    <a:pt x="-3598" y="63098"/>
                    <a:pt x="-1022" y="76601"/>
                    <a:pt x="7062" y="79976"/>
                  </a:cubicBezTo>
                  <a:cubicBezTo>
                    <a:pt x="14257" y="82908"/>
                    <a:pt x="21986" y="85217"/>
                    <a:pt x="29714" y="87261"/>
                  </a:cubicBezTo>
                  <a:cubicBezTo>
                    <a:pt x="24474" y="93301"/>
                    <a:pt x="19588" y="99520"/>
                    <a:pt x="15590" y="106360"/>
                  </a:cubicBezTo>
                  <a:cubicBezTo>
                    <a:pt x="11504" y="113200"/>
                    <a:pt x="18255" y="123061"/>
                    <a:pt x="26250" y="120307"/>
                  </a:cubicBezTo>
                  <a:cubicBezTo>
                    <a:pt x="33001" y="117997"/>
                    <a:pt x="39487" y="114977"/>
                    <a:pt x="45882" y="111779"/>
                  </a:cubicBezTo>
                  <a:cubicBezTo>
                    <a:pt x="44905" y="123150"/>
                    <a:pt x="44194" y="134431"/>
                    <a:pt x="44994" y="145891"/>
                  </a:cubicBezTo>
                  <a:cubicBezTo>
                    <a:pt x="45527" y="153531"/>
                    <a:pt x="55921" y="160105"/>
                    <a:pt x="61872" y="152909"/>
                  </a:cubicBezTo>
                  <a:cubicBezTo>
                    <a:pt x="69601" y="143404"/>
                    <a:pt x="77863" y="132566"/>
                    <a:pt x="83548" y="120929"/>
                  </a:cubicBezTo>
                  <a:cubicBezTo>
                    <a:pt x="86036" y="132033"/>
                    <a:pt x="87279" y="144203"/>
                    <a:pt x="94386" y="153531"/>
                  </a:cubicBezTo>
                  <a:cubicBezTo>
                    <a:pt x="99894" y="160726"/>
                    <a:pt x="110465" y="158417"/>
                    <a:pt x="111265" y="148911"/>
                  </a:cubicBezTo>
                  <a:cubicBezTo>
                    <a:pt x="111620" y="144736"/>
                    <a:pt x="112064" y="140561"/>
                    <a:pt x="112508" y="136386"/>
                  </a:cubicBezTo>
                  <a:cubicBezTo>
                    <a:pt x="115351" y="140383"/>
                    <a:pt x="118371" y="144292"/>
                    <a:pt x="121658" y="147934"/>
                  </a:cubicBezTo>
                  <a:cubicBezTo>
                    <a:pt x="127610" y="154597"/>
                    <a:pt x="140136" y="147668"/>
                    <a:pt x="136937" y="139051"/>
                  </a:cubicBezTo>
                  <a:cubicBezTo>
                    <a:pt x="134894" y="133632"/>
                    <a:pt x="133207" y="127413"/>
                    <a:pt x="131075" y="121284"/>
                  </a:cubicBezTo>
                  <a:cubicBezTo>
                    <a:pt x="137293" y="123683"/>
                    <a:pt x="143511" y="126081"/>
                    <a:pt x="150085" y="127502"/>
                  </a:cubicBezTo>
                  <a:cubicBezTo>
                    <a:pt x="157369" y="129101"/>
                    <a:pt x="165542" y="121018"/>
                    <a:pt x="160568" y="113822"/>
                  </a:cubicBezTo>
                  <a:cubicBezTo>
                    <a:pt x="156215" y="107781"/>
                    <a:pt x="149907" y="100675"/>
                    <a:pt x="142801" y="95611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" name="图形 4">
            <a:extLst>
              <a:ext uri="{FF2B5EF4-FFF2-40B4-BE49-F238E27FC236}">
                <a16:creationId xmlns:a16="http://schemas.microsoft.com/office/drawing/2014/main" id="{C457A276-4221-4158-999D-CD2BB9F10733}"/>
              </a:ext>
            </a:extLst>
          </p:cNvPr>
          <p:cNvGrpSpPr/>
          <p:nvPr/>
        </p:nvGrpSpPr>
        <p:grpSpPr>
          <a:xfrm>
            <a:off x="10575095" y="4561984"/>
            <a:ext cx="510631" cy="506777"/>
            <a:chOff x="10622916" y="4707174"/>
            <a:chExt cx="577746" cy="573386"/>
          </a:xfrm>
        </p:grpSpPr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ADD7B664-CEFD-44CC-B85C-3C27E2050244}"/>
                </a:ext>
              </a:extLst>
            </p:cNvPr>
            <p:cNvSpPr/>
            <p:nvPr/>
          </p:nvSpPr>
          <p:spPr>
            <a:xfrm>
              <a:off x="10622916" y="4707174"/>
              <a:ext cx="577746" cy="573386"/>
            </a:xfrm>
            <a:custGeom>
              <a:avLst/>
              <a:gdLst>
                <a:gd name="connsiteX0" fmla="*/ 508383 w 577746"/>
                <a:gd name="connsiteY0" fmla="*/ 256170 h 573386"/>
                <a:gd name="connsiteX1" fmla="*/ 347771 w 577746"/>
                <a:gd name="connsiteY1" fmla="*/ 252261 h 573386"/>
                <a:gd name="connsiteX2" fmla="*/ 385259 w 577746"/>
                <a:gd name="connsiteY2" fmla="*/ 5302 h 573386"/>
                <a:gd name="connsiteX3" fmla="*/ 374244 w 577746"/>
                <a:gd name="connsiteY3" fmla="*/ 860 h 573386"/>
                <a:gd name="connsiteX4" fmla="*/ 233531 w 577746"/>
                <a:gd name="connsiteY4" fmla="*/ 189988 h 573386"/>
                <a:gd name="connsiteX5" fmla="*/ 111206 w 577746"/>
                <a:gd name="connsiteY5" fmla="*/ 110660 h 573386"/>
                <a:gd name="connsiteX6" fmla="*/ 4871 w 577746"/>
                <a:gd name="connsiteY6" fmla="*/ 113236 h 573386"/>
                <a:gd name="connsiteX7" fmla="*/ 47956 w 577746"/>
                <a:gd name="connsiteY7" fmla="*/ 207489 h 573386"/>
                <a:gd name="connsiteX8" fmla="*/ 151359 w 577746"/>
                <a:gd name="connsiteY8" fmla="*/ 282731 h 573386"/>
                <a:gd name="connsiteX9" fmla="*/ 53997 w 577746"/>
                <a:gd name="connsiteY9" fmla="*/ 352733 h 573386"/>
                <a:gd name="connsiteX10" fmla="*/ 16153 w 577746"/>
                <a:gd name="connsiteY10" fmla="*/ 451783 h 573386"/>
                <a:gd name="connsiteX11" fmla="*/ 146828 w 577746"/>
                <a:gd name="connsiteY11" fmla="*/ 434460 h 573386"/>
                <a:gd name="connsiteX12" fmla="*/ 220738 w 577746"/>
                <a:gd name="connsiteY12" fmla="*/ 385690 h 573386"/>
                <a:gd name="connsiteX13" fmla="*/ 248632 w 577746"/>
                <a:gd name="connsiteY13" fmla="*/ 505794 h 573386"/>
                <a:gd name="connsiteX14" fmla="*/ 302555 w 577746"/>
                <a:gd name="connsiteY14" fmla="*/ 573308 h 573386"/>
                <a:gd name="connsiteX15" fmla="*/ 343596 w 577746"/>
                <a:gd name="connsiteY15" fmla="*/ 500908 h 573386"/>
                <a:gd name="connsiteX16" fmla="*/ 347150 w 577746"/>
                <a:gd name="connsiteY16" fmla="*/ 361438 h 573386"/>
                <a:gd name="connsiteX17" fmla="*/ 490883 w 577746"/>
                <a:gd name="connsiteY17" fmla="*/ 366857 h 573386"/>
                <a:gd name="connsiteX18" fmla="*/ 577496 w 577746"/>
                <a:gd name="connsiteY18" fmla="*/ 306716 h 573386"/>
                <a:gd name="connsiteX19" fmla="*/ 508383 w 577746"/>
                <a:gd name="connsiteY19" fmla="*/ 256170 h 5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7746" h="573386">
                  <a:moveTo>
                    <a:pt x="508383" y="256170"/>
                  </a:moveTo>
                  <a:cubicBezTo>
                    <a:pt x="453928" y="241068"/>
                    <a:pt x="402315" y="243644"/>
                    <a:pt x="347771" y="252261"/>
                  </a:cubicBezTo>
                  <a:cubicBezTo>
                    <a:pt x="395386" y="182793"/>
                    <a:pt x="409334" y="84720"/>
                    <a:pt x="385259" y="5302"/>
                  </a:cubicBezTo>
                  <a:cubicBezTo>
                    <a:pt x="383749" y="238"/>
                    <a:pt x="378685" y="-1094"/>
                    <a:pt x="374244" y="860"/>
                  </a:cubicBezTo>
                  <a:cubicBezTo>
                    <a:pt x="302909" y="31863"/>
                    <a:pt x="243213" y="111281"/>
                    <a:pt x="233531" y="189988"/>
                  </a:cubicBezTo>
                  <a:cubicBezTo>
                    <a:pt x="198086" y="151789"/>
                    <a:pt x="162552" y="127094"/>
                    <a:pt x="111206" y="110660"/>
                  </a:cubicBezTo>
                  <a:cubicBezTo>
                    <a:pt x="91129" y="104263"/>
                    <a:pt x="19973" y="88362"/>
                    <a:pt x="4871" y="113236"/>
                  </a:cubicBezTo>
                  <a:cubicBezTo>
                    <a:pt x="-14495" y="145038"/>
                    <a:pt x="28856" y="185813"/>
                    <a:pt x="47956" y="207489"/>
                  </a:cubicBezTo>
                  <a:cubicBezTo>
                    <a:pt x="76560" y="240002"/>
                    <a:pt x="110229" y="269850"/>
                    <a:pt x="151359" y="282731"/>
                  </a:cubicBezTo>
                  <a:cubicBezTo>
                    <a:pt x="114404" y="296145"/>
                    <a:pt x="80913" y="326971"/>
                    <a:pt x="53997" y="352733"/>
                  </a:cubicBezTo>
                  <a:cubicBezTo>
                    <a:pt x="39428" y="366679"/>
                    <a:pt x="-5966" y="429663"/>
                    <a:pt x="16153" y="451783"/>
                  </a:cubicBezTo>
                  <a:cubicBezTo>
                    <a:pt x="44136" y="479766"/>
                    <a:pt x="118845" y="445564"/>
                    <a:pt x="146828" y="434460"/>
                  </a:cubicBezTo>
                  <a:cubicBezTo>
                    <a:pt x="172946" y="424066"/>
                    <a:pt x="202350" y="408609"/>
                    <a:pt x="220738" y="385690"/>
                  </a:cubicBezTo>
                  <a:cubicBezTo>
                    <a:pt x="219761" y="426998"/>
                    <a:pt x="231754" y="466352"/>
                    <a:pt x="248632" y="505794"/>
                  </a:cubicBezTo>
                  <a:cubicBezTo>
                    <a:pt x="258759" y="529513"/>
                    <a:pt x="272707" y="570021"/>
                    <a:pt x="302555" y="573308"/>
                  </a:cubicBezTo>
                  <a:cubicBezTo>
                    <a:pt x="325918" y="575884"/>
                    <a:pt x="339155" y="514500"/>
                    <a:pt x="343596" y="500908"/>
                  </a:cubicBezTo>
                  <a:cubicBezTo>
                    <a:pt x="357632" y="457290"/>
                    <a:pt x="365983" y="404701"/>
                    <a:pt x="347150" y="361438"/>
                  </a:cubicBezTo>
                  <a:cubicBezTo>
                    <a:pt x="392987" y="381692"/>
                    <a:pt x="441757" y="381426"/>
                    <a:pt x="490883" y="366857"/>
                  </a:cubicBezTo>
                  <a:cubicBezTo>
                    <a:pt x="516823" y="359129"/>
                    <a:pt x="573588" y="338341"/>
                    <a:pt x="577496" y="306716"/>
                  </a:cubicBezTo>
                  <a:cubicBezTo>
                    <a:pt x="581671" y="272870"/>
                    <a:pt x="532547" y="262832"/>
                    <a:pt x="508383" y="256170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FFD4EB30-F510-4AB0-BDEB-1909A2CD8DCD}"/>
                </a:ext>
              </a:extLst>
            </p:cNvPr>
            <p:cNvSpPr/>
            <p:nvPr/>
          </p:nvSpPr>
          <p:spPr>
            <a:xfrm>
              <a:off x="10847427" y="4946469"/>
              <a:ext cx="80481" cy="85306"/>
            </a:xfrm>
            <a:custGeom>
              <a:avLst/>
              <a:gdLst>
                <a:gd name="connsiteX0" fmla="*/ 54503 w 80481"/>
                <a:gd name="connsiteY0" fmla="*/ 1595 h 85306"/>
                <a:gd name="connsiteX1" fmla="*/ 2001 w 80481"/>
                <a:gd name="connsiteY1" fmla="*/ 28867 h 85306"/>
                <a:gd name="connsiteX2" fmla="*/ 44820 w 80481"/>
                <a:gd name="connsiteY2" fmla="*/ 84744 h 85306"/>
                <a:gd name="connsiteX3" fmla="*/ 80265 w 80481"/>
                <a:gd name="connsiteY3" fmla="*/ 37040 h 85306"/>
                <a:gd name="connsiteX4" fmla="*/ 54503 w 80481"/>
                <a:gd name="connsiteY4" fmla="*/ 1595 h 8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81" h="85306">
                  <a:moveTo>
                    <a:pt x="54503" y="1595"/>
                  </a:moveTo>
                  <a:cubicBezTo>
                    <a:pt x="35403" y="-4800"/>
                    <a:pt x="9197" y="8791"/>
                    <a:pt x="2001" y="28867"/>
                  </a:cubicBezTo>
                  <a:cubicBezTo>
                    <a:pt x="-7060" y="54096"/>
                    <a:pt x="15949" y="90252"/>
                    <a:pt x="44820" y="84744"/>
                  </a:cubicBezTo>
                  <a:cubicBezTo>
                    <a:pt x="66228" y="80658"/>
                    <a:pt x="78222" y="56762"/>
                    <a:pt x="80265" y="37040"/>
                  </a:cubicBezTo>
                  <a:cubicBezTo>
                    <a:pt x="82219" y="17852"/>
                    <a:pt x="70759" y="3638"/>
                    <a:pt x="54503" y="1595"/>
                  </a:cubicBez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5" name="图形 4">
            <a:extLst>
              <a:ext uri="{FF2B5EF4-FFF2-40B4-BE49-F238E27FC236}">
                <a16:creationId xmlns:a16="http://schemas.microsoft.com/office/drawing/2014/main" id="{C1B89259-3061-40CF-994C-476248BAACF9}"/>
              </a:ext>
            </a:extLst>
          </p:cNvPr>
          <p:cNvGrpSpPr/>
          <p:nvPr/>
        </p:nvGrpSpPr>
        <p:grpSpPr>
          <a:xfrm>
            <a:off x="6232793" y="1193479"/>
            <a:ext cx="405118" cy="399769"/>
            <a:chOff x="6239986" y="895928"/>
            <a:chExt cx="458365" cy="452313"/>
          </a:xfrm>
        </p:grpSpPr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B2DE2E18-7C12-471F-A605-F7ADA3BBAA8A}"/>
                </a:ext>
              </a:extLst>
            </p:cNvPr>
            <p:cNvSpPr/>
            <p:nvPr/>
          </p:nvSpPr>
          <p:spPr>
            <a:xfrm>
              <a:off x="6239986" y="895928"/>
              <a:ext cx="458365" cy="452313"/>
            </a:xfrm>
            <a:custGeom>
              <a:avLst/>
              <a:gdLst>
                <a:gd name="connsiteX0" fmla="*/ 388929 w 458365"/>
                <a:gd name="connsiteY0" fmla="*/ 110385 h 452313"/>
                <a:gd name="connsiteX1" fmla="*/ 283039 w 458365"/>
                <a:gd name="connsiteY1" fmla="*/ 177899 h 452313"/>
                <a:gd name="connsiteX2" fmla="*/ 199624 w 458365"/>
                <a:gd name="connsiteY2" fmla="*/ 1385 h 452313"/>
                <a:gd name="connsiteX3" fmla="*/ 190562 w 458365"/>
                <a:gd name="connsiteY3" fmla="*/ 3251 h 452313"/>
                <a:gd name="connsiteX4" fmla="*/ 181857 w 458365"/>
                <a:gd name="connsiteY4" fmla="*/ 187226 h 452313"/>
                <a:gd name="connsiteX5" fmla="*/ 67882 w 458365"/>
                <a:gd name="connsiteY5" fmla="*/ 189181 h 452313"/>
                <a:gd name="connsiteX6" fmla="*/ 13 w 458365"/>
                <a:gd name="connsiteY6" fmla="*/ 237240 h 452313"/>
                <a:gd name="connsiteX7" fmla="*/ 69126 w 458365"/>
                <a:gd name="connsiteY7" fmla="*/ 279614 h 452313"/>
                <a:gd name="connsiteX8" fmla="*/ 168976 w 458365"/>
                <a:gd name="connsiteY8" fmla="*/ 283256 h 452313"/>
                <a:gd name="connsiteX9" fmla="*/ 136374 w 458365"/>
                <a:gd name="connsiteY9" fmla="*/ 371113 h 452313"/>
                <a:gd name="connsiteX10" fmla="*/ 155029 w 458365"/>
                <a:gd name="connsiteY10" fmla="*/ 451863 h 452313"/>
                <a:gd name="connsiteX11" fmla="*/ 232226 w 458365"/>
                <a:gd name="connsiteY11" fmla="*/ 383639 h 452313"/>
                <a:gd name="connsiteX12" fmla="*/ 258876 w 458365"/>
                <a:gd name="connsiteY12" fmla="*/ 319767 h 452313"/>
                <a:gd name="connsiteX13" fmla="*/ 329322 w 458365"/>
                <a:gd name="connsiteY13" fmla="*/ 385504 h 452313"/>
                <a:gd name="connsiteX14" fmla="*/ 393727 w 458365"/>
                <a:gd name="connsiteY14" fmla="*/ 405847 h 452313"/>
                <a:gd name="connsiteX15" fmla="*/ 388751 w 458365"/>
                <a:gd name="connsiteY15" fmla="*/ 340998 h 452313"/>
                <a:gd name="connsiteX16" fmla="*/ 330210 w 458365"/>
                <a:gd name="connsiteY16" fmla="*/ 249055 h 452313"/>
                <a:gd name="connsiteX17" fmla="*/ 425796 w 458365"/>
                <a:gd name="connsiteY17" fmla="*/ 189803 h 452313"/>
                <a:gd name="connsiteX18" fmla="*/ 455733 w 458365"/>
                <a:gd name="connsiteY18" fmla="*/ 112961 h 452313"/>
                <a:gd name="connsiteX19" fmla="*/ 388929 w 458365"/>
                <a:gd name="connsiteY19" fmla="*/ 110385 h 45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365" h="452313">
                  <a:moveTo>
                    <a:pt x="388929" y="110385"/>
                  </a:moveTo>
                  <a:cubicBezTo>
                    <a:pt x="347089" y="124332"/>
                    <a:pt x="314664" y="148495"/>
                    <a:pt x="283039" y="177899"/>
                  </a:cubicBezTo>
                  <a:cubicBezTo>
                    <a:pt x="283572" y="112073"/>
                    <a:pt x="249815" y="42338"/>
                    <a:pt x="199624" y="1385"/>
                  </a:cubicBezTo>
                  <a:cubicBezTo>
                    <a:pt x="196426" y="-1191"/>
                    <a:pt x="192606" y="53"/>
                    <a:pt x="190562" y="3251"/>
                  </a:cubicBezTo>
                  <a:cubicBezTo>
                    <a:pt x="157871" y="54508"/>
                    <a:pt x="153785" y="132060"/>
                    <a:pt x="181857" y="187226"/>
                  </a:cubicBezTo>
                  <a:cubicBezTo>
                    <a:pt x="142236" y="177899"/>
                    <a:pt x="108391" y="177455"/>
                    <a:pt x="67882" y="189181"/>
                  </a:cubicBezTo>
                  <a:cubicBezTo>
                    <a:pt x="52070" y="193711"/>
                    <a:pt x="-964" y="214587"/>
                    <a:pt x="13" y="237240"/>
                  </a:cubicBezTo>
                  <a:cubicBezTo>
                    <a:pt x="1346" y="266289"/>
                    <a:pt x="47184" y="273840"/>
                    <a:pt x="69126" y="279614"/>
                  </a:cubicBezTo>
                  <a:cubicBezTo>
                    <a:pt x="101817" y="288231"/>
                    <a:pt x="136729" y="292850"/>
                    <a:pt x="168976" y="283256"/>
                  </a:cubicBezTo>
                  <a:cubicBezTo>
                    <a:pt x="150854" y="308041"/>
                    <a:pt x="142592" y="342686"/>
                    <a:pt x="136374" y="371113"/>
                  </a:cubicBezTo>
                  <a:cubicBezTo>
                    <a:pt x="132998" y="386482"/>
                    <a:pt x="131044" y="447155"/>
                    <a:pt x="155029" y="451863"/>
                  </a:cubicBezTo>
                  <a:cubicBezTo>
                    <a:pt x="185410" y="457815"/>
                    <a:pt x="218900" y="403093"/>
                    <a:pt x="232226" y="383639"/>
                  </a:cubicBezTo>
                  <a:cubicBezTo>
                    <a:pt x="244663" y="365517"/>
                    <a:pt x="257011" y="342597"/>
                    <a:pt x="258876" y="319767"/>
                  </a:cubicBezTo>
                  <a:cubicBezTo>
                    <a:pt x="276287" y="346950"/>
                    <a:pt x="301161" y="367293"/>
                    <a:pt x="329322" y="385504"/>
                  </a:cubicBezTo>
                  <a:cubicBezTo>
                    <a:pt x="346289" y="396520"/>
                    <a:pt x="372939" y="416685"/>
                    <a:pt x="393727" y="405847"/>
                  </a:cubicBezTo>
                  <a:cubicBezTo>
                    <a:pt x="409983" y="397319"/>
                    <a:pt x="391861" y="351747"/>
                    <a:pt x="388751" y="340998"/>
                  </a:cubicBezTo>
                  <a:cubicBezTo>
                    <a:pt x="378802" y="306620"/>
                    <a:pt x="361302" y="268865"/>
                    <a:pt x="330210" y="249055"/>
                  </a:cubicBezTo>
                  <a:cubicBezTo>
                    <a:pt x="368764" y="242126"/>
                    <a:pt x="400300" y="220717"/>
                    <a:pt x="425796" y="189803"/>
                  </a:cubicBezTo>
                  <a:cubicBezTo>
                    <a:pt x="439210" y="173546"/>
                    <a:pt x="467015" y="135258"/>
                    <a:pt x="455733" y="112961"/>
                  </a:cubicBezTo>
                  <a:cubicBezTo>
                    <a:pt x="443740" y="89242"/>
                    <a:pt x="407585" y="104166"/>
                    <a:pt x="388929" y="110385"/>
                  </a:cubicBez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BDD0CBF1-D6E4-4035-B177-295FEA5A533E}"/>
                </a:ext>
              </a:extLst>
            </p:cNvPr>
            <p:cNvSpPr/>
            <p:nvPr/>
          </p:nvSpPr>
          <p:spPr>
            <a:xfrm>
              <a:off x="6450449" y="1093949"/>
              <a:ext cx="61361" cy="67899"/>
            </a:xfrm>
            <a:custGeom>
              <a:avLst/>
              <a:gdLst>
                <a:gd name="connsiteX0" fmla="*/ 23006 w 61361"/>
                <a:gd name="connsiteY0" fmla="*/ 2531 h 67899"/>
                <a:gd name="connsiteX1" fmla="*/ 887 w 61361"/>
                <a:gd name="connsiteY1" fmla="*/ 43128 h 67899"/>
                <a:gd name="connsiteX2" fmla="*/ 53032 w 61361"/>
                <a:gd name="connsiteY2" fmla="*/ 60717 h 67899"/>
                <a:gd name="connsiteX3" fmla="*/ 55164 w 61361"/>
                <a:gd name="connsiteY3" fmla="*/ 14346 h 67899"/>
                <a:gd name="connsiteX4" fmla="*/ 23006 w 61361"/>
                <a:gd name="connsiteY4" fmla="*/ 2531 h 6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61" h="67899">
                  <a:moveTo>
                    <a:pt x="23006" y="2531"/>
                  </a:moveTo>
                  <a:cubicBezTo>
                    <a:pt x="7816" y="6706"/>
                    <a:pt x="-3288" y="26960"/>
                    <a:pt x="887" y="43128"/>
                  </a:cubicBezTo>
                  <a:cubicBezTo>
                    <a:pt x="6039" y="63471"/>
                    <a:pt x="36687" y="76885"/>
                    <a:pt x="53032" y="60717"/>
                  </a:cubicBezTo>
                  <a:cubicBezTo>
                    <a:pt x="65113" y="48725"/>
                    <a:pt x="62449" y="28026"/>
                    <a:pt x="55164" y="14346"/>
                  </a:cubicBezTo>
                  <a:cubicBezTo>
                    <a:pt x="48057" y="932"/>
                    <a:pt x="34554" y="-3243"/>
                    <a:pt x="23006" y="2531"/>
                  </a:cubicBezTo>
                  <a:close/>
                </a:path>
              </a:pathLst>
            </a:custGeom>
            <a:solidFill>
              <a:srgbClr val="EEEEEE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8" name="图形 4">
            <a:extLst>
              <a:ext uri="{FF2B5EF4-FFF2-40B4-BE49-F238E27FC236}">
                <a16:creationId xmlns:a16="http://schemas.microsoft.com/office/drawing/2014/main" id="{E2D48EC4-7DE4-47E5-9B53-BF8A7B36EE88}"/>
              </a:ext>
            </a:extLst>
          </p:cNvPr>
          <p:cNvGrpSpPr/>
          <p:nvPr/>
        </p:nvGrpSpPr>
        <p:grpSpPr>
          <a:xfrm>
            <a:off x="9344098" y="4263961"/>
            <a:ext cx="947552" cy="885105"/>
            <a:chOff x="9014101" y="4369981"/>
            <a:chExt cx="1072094" cy="1001439"/>
          </a:xfrm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3E3E52A2-E2FB-440A-A77C-F82E78D686ED}"/>
                </a:ext>
              </a:extLst>
            </p:cNvPr>
            <p:cNvSpPr/>
            <p:nvPr/>
          </p:nvSpPr>
          <p:spPr>
            <a:xfrm>
              <a:off x="9014101" y="4369981"/>
              <a:ext cx="1072094" cy="1001439"/>
            </a:xfrm>
            <a:custGeom>
              <a:avLst/>
              <a:gdLst>
                <a:gd name="connsiteX0" fmla="*/ 1066112 w 1072094"/>
                <a:gd name="connsiteY0" fmla="*/ 424844 h 1001439"/>
                <a:gd name="connsiteX1" fmla="*/ 1064425 w 1072094"/>
                <a:gd name="connsiteY1" fmla="*/ 424666 h 1001439"/>
                <a:gd name="connsiteX2" fmla="*/ 706689 w 1072094"/>
                <a:gd name="connsiteY2" fmla="*/ 403702 h 1001439"/>
                <a:gd name="connsiteX3" fmla="*/ 726588 w 1072094"/>
                <a:gd name="connsiteY3" fmla="*/ 317532 h 1001439"/>
                <a:gd name="connsiteX4" fmla="*/ 676042 w 1072094"/>
                <a:gd name="connsiteY4" fmla="*/ 7412 h 1001439"/>
                <a:gd name="connsiteX5" fmla="*/ 675775 w 1072094"/>
                <a:gd name="connsiteY5" fmla="*/ 6080 h 1001439"/>
                <a:gd name="connsiteX6" fmla="*/ 665559 w 1072094"/>
                <a:gd name="connsiteY6" fmla="*/ 1638 h 1001439"/>
                <a:gd name="connsiteX7" fmla="*/ 458753 w 1072094"/>
                <a:gd name="connsiteY7" fmla="*/ 192276 h 1001439"/>
                <a:gd name="connsiteX8" fmla="*/ 426861 w 1072094"/>
                <a:gd name="connsiteY8" fmla="*/ 385402 h 1001439"/>
                <a:gd name="connsiteX9" fmla="*/ 277709 w 1072094"/>
                <a:gd name="connsiteY9" fmla="*/ 294969 h 1001439"/>
                <a:gd name="connsiteX10" fmla="*/ 155651 w 1072094"/>
                <a:gd name="connsiteY10" fmla="*/ 292926 h 1001439"/>
                <a:gd name="connsiteX11" fmla="*/ 99241 w 1072094"/>
                <a:gd name="connsiteY11" fmla="*/ 319664 h 1001439"/>
                <a:gd name="connsiteX12" fmla="*/ 5343 w 1072094"/>
                <a:gd name="connsiteY12" fmla="*/ 363460 h 1001439"/>
                <a:gd name="connsiteX13" fmla="*/ 6143 w 1072094"/>
                <a:gd name="connsiteY13" fmla="*/ 378384 h 1001439"/>
                <a:gd name="connsiteX14" fmla="*/ 133797 w 1072094"/>
                <a:gd name="connsiteY14" fmla="*/ 517143 h 1001439"/>
                <a:gd name="connsiteX15" fmla="*/ 257988 w 1072094"/>
                <a:gd name="connsiteY15" fmla="*/ 582792 h 1001439"/>
                <a:gd name="connsiteX16" fmla="*/ 214814 w 1072094"/>
                <a:gd name="connsiteY16" fmla="*/ 631029 h 1001439"/>
                <a:gd name="connsiteX17" fmla="*/ 156806 w 1072094"/>
                <a:gd name="connsiteY17" fmla="*/ 917963 h 1001439"/>
                <a:gd name="connsiteX18" fmla="*/ 157871 w 1072094"/>
                <a:gd name="connsiteY18" fmla="*/ 924448 h 1001439"/>
                <a:gd name="connsiteX19" fmla="*/ 169154 w 1072094"/>
                <a:gd name="connsiteY19" fmla="*/ 928534 h 1001439"/>
                <a:gd name="connsiteX20" fmla="*/ 310577 w 1072094"/>
                <a:gd name="connsiteY20" fmla="*/ 886515 h 1001439"/>
                <a:gd name="connsiteX21" fmla="*/ 400922 w 1072094"/>
                <a:gd name="connsiteY21" fmla="*/ 845474 h 1001439"/>
                <a:gd name="connsiteX22" fmla="*/ 495086 w 1072094"/>
                <a:gd name="connsiteY22" fmla="*/ 743492 h 1001439"/>
                <a:gd name="connsiteX23" fmla="*/ 566420 w 1072094"/>
                <a:gd name="connsiteY23" fmla="*/ 912188 h 1001439"/>
                <a:gd name="connsiteX24" fmla="*/ 677196 w 1072094"/>
                <a:gd name="connsiteY24" fmla="*/ 974816 h 1001439"/>
                <a:gd name="connsiteX25" fmla="*/ 836653 w 1072094"/>
                <a:gd name="connsiteY25" fmla="*/ 1000401 h 1001439"/>
                <a:gd name="connsiteX26" fmla="*/ 846070 w 1072094"/>
                <a:gd name="connsiteY26" fmla="*/ 993916 h 1001439"/>
                <a:gd name="connsiteX27" fmla="*/ 828748 w 1072094"/>
                <a:gd name="connsiteY27" fmla="*/ 883317 h 1001439"/>
                <a:gd name="connsiteX28" fmla="*/ 792858 w 1072094"/>
                <a:gd name="connsiteY28" fmla="*/ 762503 h 1001439"/>
                <a:gd name="connsiteX29" fmla="*/ 738581 w 1072094"/>
                <a:gd name="connsiteY29" fmla="*/ 690014 h 1001439"/>
                <a:gd name="connsiteX30" fmla="*/ 744266 w 1072094"/>
                <a:gd name="connsiteY30" fmla="*/ 690725 h 1001439"/>
                <a:gd name="connsiteX31" fmla="*/ 870766 w 1072094"/>
                <a:gd name="connsiteY31" fmla="*/ 660788 h 1001439"/>
                <a:gd name="connsiteX32" fmla="*/ 959600 w 1072094"/>
                <a:gd name="connsiteY32" fmla="*/ 569289 h 1001439"/>
                <a:gd name="connsiteX33" fmla="*/ 1070732 w 1072094"/>
                <a:gd name="connsiteY33" fmla="*/ 433816 h 1001439"/>
                <a:gd name="connsiteX34" fmla="*/ 1066112 w 1072094"/>
                <a:gd name="connsiteY34" fmla="*/ 424844 h 100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2094" h="1001439">
                  <a:moveTo>
                    <a:pt x="1066112" y="424844"/>
                  </a:moveTo>
                  <a:cubicBezTo>
                    <a:pt x="1065579" y="424666"/>
                    <a:pt x="1065046" y="424577"/>
                    <a:pt x="1064425" y="424666"/>
                  </a:cubicBezTo>
                  <a:cubicBezTo>
                    <a:pt x="944143" y="433195"/>
                    <a:pt x="822262" y="345426"/>
                    <a:pt x="706689" y="403702"/>
                  </a:cubicBezTo>
                  <a:cubicBezTo>
                    <a:pt x="717171" y="377229"/>
                    <a:pt x="723745" y="348535"/>
                    <a:pt x="726588" y="317532"/>
                  </a:cubicBezTo>
                  <a:cubicBezTo>
                    <a:pt x="736449" y="211642"/>
                    <a:pt x="679683" y="112770"/>
                    <a:pt x="676042" y="7412"/>
                  </a:cubicBezTo>
                  <a:cubicBezTo>
                    <a:pt x="676042" y="6879"/>
                    <a:pt x="675864" y="6524"/>
                    <a:pt x="675775" y="6080"/>
                  </a:cubicBezTo>
                  <a:cubicBezTo>
                    <a:pt x="675864" y="1460"/>
                    <a:pt x="670178" y="-2271"/>
                    <a:pt x="665559" y="1638"/>
                  </a:cubicBezTo>
                  <a:cubicBezTo>
                    <a:pt x="592537" y="63111"/>
                    <a:pt x="511964" y="110371"/>
                    <a:pt x="458753" y="192276"/>
                  </a:cubicBezTo>
                  <a:cubicBezTo>
                    <a:pt x="424285" y="245310"/>
                    <a:pt x="416912" y="319220"/>
                    <a:pt x="426861" y="385402"/>
                  </a:cubicBezTo>
                  <a:cubicBezTo>
                    <a:pt x="391061" y="340097"/>
                    <a:pt x="327101" y="310781"/>
                    <a:pt x="277709" y="294969"/>
                  </a:cubicBezTo>
                  <a:cubicBezTo>
                    <a:pt x="238177" y="282265"/>
                    <a:pt x="195626" y="283775"/>
                    <a:pt x="155651" y="292926"/>
                  </a:cubicBezTo>
                  <a:cubicBezTo>
                    <a:pt x="134952" y="297633"/>
                    <a:pt x="116830" y="308294"/>
                    <a:pt x="99241" y="319664"/>
                  </a:cubicBezTo>
                  <a:cubicBezTo>
                    <a:pt x="68504" y="339652"/>
                    <a:pt x="40344" y="352089"/>
                    <a:pt x="5343" y="363460"/>
                  </a:cubicBezTo>
                  <a:cubicBezTo>
                    <a:pt x="-2830" y="366125"/>
                    <a:pt x="-875" y="377318"/>
                    <a:pt x="6143" y="378384"/>
                  </a:cubicBezTo>
                  <a:cubicBezTo>
                    <a:pt x="46651" y="425377"/>
                    <a:pt x="90357" y="472815"/>
                    <a:pt x="133797" y="517143"/>
                  </a:cubicBezTo>
                  <a:cubicBezTo>
                    <a:pt x="167466" y="551522"/>
                    <a:pt x="209395" y="581192"/>
                    <a:pt x="257988" y="582792"/>
                  </a:cubicBezTo>
                  <a:cubicBezTo>
                    <a:pt x="241820" y="596916"/>
                    <a:pt x="227251" y="613173"/>
                    <a:pt x="214814" y="631029"/>
                  </a:cubicBezTo>
                  <a:cubicBezTo>
                    <a:pt x="155651" y="716131"/>
                    <a:pt x="186121" y="824953"/>
                    <a:pt x="156806" y="917963"/>
                  </a:cubicBezTo>
                  <a:cubicBezTo>
                    <a:pt x="156006" y="920628"/>
                    <a:pt x="156628" y="922849"/>
                    <a:pt x="157871" y="924448"/>
                  </a:cubicBezTo>
                  <a:cubicBezTo>
                    <a:pt x="159470" y="928178"/>
                    <a:pt x="163823" y="930844"/>
                    <a:pt x="169154" y="928534"/>
                  </a:cubicBezTo>
                  <a:cubicBezTo>
                    <a:pt x="217302" y="907747"/>
                    <a:pt x="260031" y="897708"/>
                    <a:pt x="310577" y="886515"/>
                  </a:cubicBezTo>
                  <a:cubicBezTo>
                    <a:pt x="342291" y="879498"/>
                    <a:pt x="373561" y="862175"/>
                    <a:pt x="400922" y="845474"/>
                  </a:cubicBezTo>
                  <a:cubicBezTo>
                    <a:pt x="439387" y="821933"/>
                    <a:pt x="477408" y="786399"/>
                    <a:pt x="495086" y="743492"/>
                  </a:cubicBezTo>
                  <a:cubicBezTo>
                    <a:pt x="501837" y="805410"/>
                    <a:pt x="525734" y="866439"/>
                    <a:pt x="566420" y="912188"/>
                  </a:cubicBezTo>
                  <a:cubicBezTo>
                    <a:pt x="595558" y="944968"/>
                    <a:pt x="635533" y="963890"/>
                    <a:pt x="677196" y="974816"/>
                  </a:cubicBezTo>
                  <a:cubicBezTo>
                    <a:pt x="727476" y="988053"/>
                    <a:pt x="784952" y="995515"/>
                    <a:pt x="836653" y="1000401"/>
                  </a:cubicBezTo>
                  <a:cubicBezTo>
                    <a:pt x="840562" y="1003421"/>
                    <a:pt x="847935" y="999424"/>
                    <a:pt x="846070" y="993916"/>
                  </a:cubicBezTo>
                  <a:cubicBezTo>
                    <a:pt x="833722" y="958560"/>
                    <a:pt x="835410" y="920006"/>
                    <a:pt x="828748" y="883317"/>
                  </a:cubicBezTo>
                  <a:cubicBezTo>
                    <a:pt x="821196" y="841477"/>
                    <a:pt x="809914" y="801501"/>
                    <a:pt x="792858" y="762503"/>
                  </a:cubicBezTo>
                  <a:cubicBezTo>
                    <a:pt x="778822" y="730434"/>
                    <a:pt x="760522" y="707426"/>
                    <a:pt x="738581" y="690014"/>
                  </a:cubicBezTo>
                  <a:cubicBezTo>
                    <a:pt x="740446" y="690281"/>
                    <a:pt x="742311" y="690547"/>
                    <a:pt x="744266" y="690725"/>
                  </a:cubicBezTo>
                  <a:cubicBezTo>
                    <a:pt x="791081" y="695167"/>
                    <a:pt x="830968" y="685484"/>
                    <a:pt x="870766" y="660788"/>
                  </a:cubicBezTo>
                  <a:cubicBezTo>
                    <a:pt x="907277" y="638135"/>
                    <a:pt x="934727" y="603579"/>
                    <a:pt x="959600" y="569289"/>
                  </a:cubicBezTo>
                  <a:cubicBezTo>
                    <a:pt x="994423" y="521229"/>
                    <a:pt x="1032266" y="478855"/>
                    <a:pt x="1070732" y="433816"/>
                  </a:cubicBezTo>
                  <a:cubicBezTo>
                    <a:pt x="1074197" y="429730"/>
                    <a:pt x="1070465" y="424489"/>
                    <a:pt x="1066112" y="424844"/>
                  </a:cubicBez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C7DEE416-98A3-4051-9625-DE5F1529B87D}"/>
                </a:ext>
              </a:extLst>
            </p:cNvPr>
            <p:cNvSpPr/>
            <p:nvPr/>
          </p:nvSpPr>
          <p:spPr>
            <a:xfrm>
              <a:off x="9541118" y="4621803"/>
              <a:ext cx="37604" cy="147469"/>
            </a:xfrm>
            <a:custGeom>
              <a:avLst/>
              <a:gdLst>
                <a:gd name="connsiteX0" fmla="*/ 28031 w 37604"/>
                <a:gd name="connsiteY0" fmla="*/ 2460 h 147469"/>
                <a:gd name="connsiteX1" fmla="*/ 6356 w 37604"/>
                <a:gd name="connsiteY1" fmla="*/ 142996 h 147469"/>
                <a:gd name="connsiteX2" fmla="*/ 18793 w 37604"/>
                <a:gd name="connsiteY2" fmla="*/ 141308 h 147469"/>
                <a:gd name="connsiteX3" fmla="*/ 21902 w 37604"/>
                <a:gd name="connsiteY3" fmla="*/ 69353 h 147469"/>
                <a:gd name="connsiteX4" fmla="*/ 37448 w 37604"/>
                <a:gd name="connsiteY4" fmla="*/ 6458 h 147469"/>
                <a:gd name="connsiteX5" fmla="*/ 28031 w 37604"/>
                <a:gd name="connsiteY5" fmla="*/ 2460 h 1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04" h="147469">
                  <a:moveTo>
                    <a:pt x="28031" y="2460"/>
                  </a:moveTo>
                  <a:cubicBezTo>
                    <a:pt x="5113" y="38083"/>
                    <a:pt x="-8834" y="102310"/>
                    <a:pt x="6356" y="142996"/>
                  </a:cubicBezTo>
                  <a:cubicBezTo>
                    <a:pt x="8932" y="149748"/>
                    <a:pt x="18260" y="148593"/>
                    <a:pt x="18793" y="141308"/>
                  </a:cubicBezTo>
                  <a:cubicBezTo>
                    <a:pt x="20747" y="117146"/>
                    <a:pt x="18349" y="93693"/>
                    <a:pt x="21902" y="69353"/>
                  </a:cubicBezTo>
                  <a:cubicBezTo>
                    <a:pt x="25100" y="47855"/>
                    <a:pt x="32829" y="27601"/>
                    <a:pt x="37448" y="6458"/>
                  </a:cubicBezTo>
                  <a:cubicBezTo>
                    <a:pt x="38781" y="684"/>
                    <a:pt x="31230" y="-2514"/>
                    <a:pt x="28031" y="2460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01E76855-2209-4842-BDC3-9EB956F91815}"/>
                </a:ext>
              </a:extLst>
            </p:cNvPr>
            <p:cNvSpPr/>
            <p:nvPr/>
          </p:nvSpPr>
          <p:spPr>
            <a:xfrm>
              <a:off x="9610650" y="4645169"/>
              <a:ext cx="50925" cy="135487"/>
            </a:xfrm>
            <a:custGeom>
              <a:avLst/>
              <a:gdLst>
                <a:gd name="connsiteX0" fmla="*/ 41649 w 50925"/>
                <a:gd name="connsiteY0" fmla="*/ 2192 h 135487"/>
                <a:gd name="connsiteX1" fmla="*/ 75 w 50925"/>
                <a:gd name="connsiteY1" fmla="*/ 129047 h 135487"/>
                <a:gd name="connsiteX2" fmla="*/ 12955 w 50925"/>
                <a:gd name="connsiteY2" fmla="*/ 130824 h 135487"/>
                <a:gd name="connsiteX3" fmla="*/ 25925 w 50925"/>
                <a:gd name="connsiteY3" fmla="*/ 71127 h 135487"/>
                <a:gd name="connsiteX4" fmla="*/ 50621 w 50925"/>
                <a:gd name="connsiteY4" fmla="*/ 6012 h 135487"/>
                <a:gd name="connsiteX5" fmla="*/ 41649 w 50925"/>
                <a:gd name="connsiteY5" fmla="*/ 2192 h 13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25" h="135487">
                  <a:moveTo>
                    <a:pt x="41649" y="2192"/>
                  </a:moveTo>
                  <a:cubicBezTo>
                    <a:pt x="17752" y="36926"/>
                    <a:pt x="-1347" y="86407"/>
                    <a:pt x="75" y="129047"/>
                  </a:cubicBezTo>
                  <a:cubicBezTo>
                    <a:pt x="341" y="136242"/>
                    <a:pt x="11179" y="138197"/>
                    <a:pt x="12955" y="130824"/>
                  </a:cubicBezTo>
                  <a:cubicBezTo>
                    <a:pt x="17752" y="110925"/>
                    <a:pt x="20151" y="90848"/>
                    <a:pt x="25925" y="71127"/>
                  </a:cubicBezTo>
                  <a:cubicBezTo>
                    <a:pt x="32410" y="48830"/>
                    <a:pt x="42626" y="27776"/>
                    <a:pt x="50621" y="6012"/>
                  </a:cubicBezTo>
                  <a:cubicBezTo>
                    <a:pt x="52575" y="415"/>
                    <a:pt x="44580" y="-2161"/>
                    <a:pt x="41649" y="2192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960E8B7B-4959-4319-BCDC-6A72C58E26E2}"/>
                </a:ext>
              </a:extLst>
            </p:cNvPr>
            <p:cNvSpPr/>
            <p:nvPr/>
          </p:nvSpPr>
          <p:spPr>
            <a:xfrm>
              <a:off x="9301849" y="5044250"/>
              <a:ext cx="121761" cy="91813"/>
            </a:xfrm>
            <a:custGeom>
              <a:avLst/>
              <a:gdLst>
                <a:gd name="connsiteX0" fmla="*/ 112995 w 121761"/>
                <a:gd name="connsiteY0" fmla="*/ 110 h 91813"/>
                <a:gd name="connsiteX1" fmla="*/ 265 w 121761"/>
                <a:gd name="connsiteY1" fmla="*/ 86279 h 91813"/>
                <a:gd name="connsiteX2" fmla="*/ 7727 w 121761"/>
                <a:gd name="connsiteY2" fmla="*/ 90632 h 91813"/>
                <a:gd name="connsiteX3" fmla="*/ 56853 w 121761"/>
                <a:gd name="connsiteY3" fmla="*/ 44971 h 91813"/>
                <a:gd name="connsiteX4" fmla="*/ 118326 w 121761"/>
                <a:gd name="connsiteY4" fmla="*/ 12814 h 91813"/>
                <a:gd name="connsiteX5" fmla="*/ 112995 w 121761"/>
                <a:gd name="connsiteY5" fmla="*/ 110 h 9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761" h="91813">
                  <a:moveTo>
                    <a:pt x="112995" y="110"/>
                  </a:moveTo>
                  <a:cubicBezTo>
                    <a:pt x="70711" y="7217"/>
                    <a:pt x="15456" y="45416"/>
                    <a:pt x="265" y="86279"/>
                  </a:cubicBezTo>
                  <a:cubicBezTo>
                    <a:pt x="-1334" y="90632"/>
                    <a:pt x="4706" y="93564"/>
                    <a:pt x="7727" y="90632"/>
                  </a:cubicBezTo>
                  <a:cubicBezTo>
                    <a:pt x="23895" y="74642"/>
                    <a:pt x="38108" y="58119"/>
                    <a:pt x="56853" y="44971"/>
                  </a:cubicBezTo>
                  <a:cubicBezTo>
                    <a:pt x="76130" y="31468"/>
                    <a:pt x="98604" y="24895"/>
                    <a:pt x="118326" y="12814"/>
                  </a:cubicBezTo>
                  <a:cubicBezTo>
                    <a:pt x="125432" y="8461"/>
                    <a:pt x="120458" y="-1134"/>
                    <a:pt x="112995" y="110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4C9318DA-2BAD-403F-901D-F754CC51431C}"/>
                </a:ext>
              </a:extLst>
            </p:cNvPr>
            <p:cNvSpPr/>
            <p:nvPr/>
          </p:nvSpPr>
          <p:spPr>
            <a:xfrm>
              <a:off x="9257831" y="4731654"/>
              <a:ext cx="98633" cy="67306"/>
            </a:xfrm>
            <a:custGeom>
              <a:avLst/>
              <a:gdLst>
                <a:gd name="connsiteX0" fmla="*/ 98472 w 98633"/>
                <a:gd name="connsiteY0" fmla="*/ 59352 h 67306"/>
                <a:gd name="connsiteX1" fmla="*/ 60896 w 98633"/>
                <a:gd name="connsiteY1" fmla="*/ 18844 h 67306"/>
                <a:gd name="connsiteX2" fmla="*/ 4841 w 98633"/>
                <a:gd name="connsiteY2" fmla="*/ 11 h 67306"/>
                <a:gd name="connsiteX3" fmla="*/ 2443 w 98633"/>
                <a:gd name="connsiteY3" fmla="*/ 8983 h 67306"/>
                <a:gd name="connsiteX4" fmla="*/ 48370 w 98633"/>
                <a:gd name="connsiteY4" fmla="*/ 29859 h 67306"/>
                <a:gd name="connsiteX5" fmla="*/ 87634 w 98633"/>
                <a:gd name="connsiteY5" fmla="*/ 65659 h 67306"/>
                <a:gd name="connsiteX6" fmla="*/ 98472 w 98633"/>
                <a:gd name="connsiteY6" fmla="*/ 59352 h 6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33" h="67306">
                  <a:moveTo>
                    <a:pt x="98472" y="59352"/>
                  </a:moveTo>
                  <a:cubicBezTo>
                    <a:pt x="94830" y="41585"/>
                    <a:pt x="75198" y="28260"/>
                    <a:pt x="60896" y="18844"/>
                  </a:cubicBezTo>
                  <a:cubicBezTo>
                    <a:pt x="44816" y="8183"/>
                    <a:pt x="24384" y="-345"/>
                    <a:pt x="4841" y="11"/>
                  </a:cubicBezTo>
                  <a:cubicBezTo>
                    <a:pt x="399" y="100"/>
                    <a:pt x="-2177" y="6940"/>
                    <a:pt x="2443" y="8983"/>
                  </a:cubicBezTo>
                  <a:cubicBezTo>
                    <a:pt x="17989" y="15823"/>
                    <a:pt x="33623" y="21242"/>
                    <a:pt x="48370" y="29859"/>
                  </a:cubicBezTo>
                  <a:cubicBezTo>
                    <a:pt x="64893" y="39453"/>
                    <a:pt x="73510" y="54199"/>
                    <a:pt x="87634" y="65659"/>
                  </a:cubicBezTo>
                  <a:cubicBezTo>
                    <a:pt x="92609" y="69656"/>
                    <a:pt x="99804" y="65926"/>
                    <a:pt x="98472" y="59352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F2C97576-02CE-4EF9-BF7C-3FB7188BF903}"/>
                </a:ext>
              </a:extLst>
            </p:cNvPr>
            <p:cNvSpPr/>
            <p:nvPr/>
          </p:nvSpPr>
          <p:spPr>
            <a:xfrm>
              <a:off x="9224801" y="4799683"/>
              <a:ext cx="134024" cy="46110"/>
            </a:xfrm>
            <a:custGeom>
              <a:avLst/>
              <a:gdLst>
                <a:gd name="connsiteX0" fmla="*/ 133812 w 134024"/>
                <a:gd name="connsiteY0" fmla="*/ 37872 h 46110"/>
                <a:gd name="connsiteX1" fmla="*/ 71894 w 134024"/>
                <a:gd name="connsiteY1" fmla="*/ 2338 h 46110"/>
                <a:gd name="connsiteX2" fmla="*/ 1359 w 134024"/>
                <a:gd name="connsiteY2" fmla="*/ 14952 h 46110"/>
                <a:gd name="connsiteX3" fmla="*/ 5712 w 134024"/>
                <a:gd name="connsiteY3" fmla="*/ 22503 h 46110"/>
                <a:gd name="connsiteX4" fmla="*/ 67275 w 134024"/>
                <a:gd name="connsiteY4" fmla="*/ 18772 h 46110"/>
                <a:gd name="connsiteX5" fmla="*/ 99166 w 134024"/>
                <a:gd name="connsiteY5" fmla="*/ 28277 h 46110"/>
                <a:gd name="connsiteX6" fmla="*/ 124039 w 134024"/>
                <a:gd name="connsiteY6" fmla="*/ 45334 h 46110"/>
                <a:gd name="connsiteX7" fmla="*/ 133812 w 134024"/>
                <a:gd name="connsiteY7" fmla="*/ 37872 h 4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024" h="46110">
                  <a:moveTo>
                    <a:pt x="133812" y="37872"/>
                  </a:moveTo>
                  <a:cubicBezTo>
                    <a:pt x="128304" y="14686"/>
                    <a:pt x="91615" y="5891"/>
                    <a:pt x="71894" y="2338"/>
                  </a:cubicBezTo>
                  <a:cubicBezTo>
                    <a:pt x="49596" y="-1660"/>
                    <a:pt x="18504" y="-2282"/>
                    <a:pt x="1359" y="14952"/>
                  </a:cubicBezTo>
                  <a:cubicBezTo>
                    <a:pt x="-2016" y="18328"/>
                    <a:pt x="1448" y="23303"/>
                    <a:pt x="5712" y="22503"/>
                  </a:cubicBezTo>
                  <a:cubicBezTo>
                    <a:pt x="26678" y="18506"/>
                    <a:pt x="45865" y="15752"/>
                    <a:pt x="67275" y="18772"/>
                  </a:cubicBezTo>
                  <a:cubicBezTo>
                    <a:pt x="78290" y="20371"/>
                    <a:pt x="89039" y="23747"/>
                    <a:pt x="99166" y="28277"/>
                  </a:cubicBezTo>
                  <a:cubicBezTo>
                    <a:pt x="108671" y="32542"/>
                    <a:pt x="114979" y="40803"/>
                    <a:pt x="124039" y="45334"/>
                  </a:cubicBezTo>
                  <a:cubicBezTo>
                    <a:pt x="129281" y="47910"/>
                    <a:pt x="135233" y="43734"/>
                    <a:pt x="133812" y="37872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C580F76E-65BF-4E3C-9E7B-35471DCA0000}"/>
                </a:ext>
              </a:extLst>
            </p:cNvPr>
            <p:cNvSpPr/>
            <p:nvPr/>
          </p:nvSpPr>
          <p:spPr>
            <a:xfrm>
              <a:off x="9717146" y="4833229"/>
              <a:ext cx="109757" cy="67166"/>
            </a:xfrm>
            <a:custGeom>
              <a:avLst/>
              <a:gdLst>
                <a:gd name="connsiteX0" fmla="*/ 101894 w 109757"/>
                <a:gd name="connsiteY0" fmla="*/ 1394 h 67166"/>
                <a:gd name="connsiteX1" fmla="*/ 51347 w 109757"/>
                <a:gd name="connsiteY1" fmla="*/ 39504 h 67166"/>
                <a:gd name="connsiteX2" fmla="*/ 1956 w 109757"/>
                <a:gd name="connsiteY2" fmla="*/ 55494 h 67166"/>
                <a:gd name="connsiteX3" fmla="*/ 4887 w 109757"/>
                <a:gd name="connsiteY3" fmla="*/ 66599 h 67166"/>
                <a:gd name="connsiteX4" fmla="*/ 67160 w 109757"/>
                <a:gd name="connsiteY4" fmla="*/ 50431 h 67166"/>
                <a:gd name="connsiteX5" fmla="*/ 109623 w 109757"/>
                <a:gd name="connsiteY5" fmla="*/ 5925 h 67166"/>
                <a:gd name="connsiteX6" fmla="*/ 101894 w 109757"/>
                <a:gd name="connsiteY6" fmla="*/ 1394 h 67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57" h="67166">
                  <a:moveTo>
                    <a:pt x="101894" y="1394"/>
                  </a:moveTo>
                  <a:cubicBezTo>
                    <a:pt x="86082" y="18095"/>
                    <a:pt x="73734" y="31509"/>
                    <a:pt x="51347" y="39504"/>
                  </a:cubicBezTo>
                  <a:cubicBezTo>
                    <a:pt x="35357" y="45189"/>
                    <a:pt x="15459" y="44834"/>
                    <a:pt x="1956" y="55494"/>
                  </a:cubicBezTo>
                  <a:cubicBezTo>
                    <a:pt x="-1775" y="58514"/>
                    <a:pt x="179" y="65799"/>
                    <a:pt x="4887" y="66599"/>
                  </a:cubicBezTo>
                  <a:cubicBezTo>
                    <a:pt x="24609" y="69885"/>
                    <a:pt x="49127" y="58159"/>
                    <a:pt x="67160" y="50431"/>
                  </a:cubicBezTo>
                  <a:cubicBezTo>
                    <a:pt x="86260" y="42169"/>
                    <a:pt x="104560" y="26712"/>
                    <a:pt x="109623" y="5925"/>
                  </a:cubicBezTo>
                  <a:cubicBezTo>
                    <a:pt x="110689" y="1483"/>
                    <a:pt x="105181" y="-2070"/>
                    <a:pt x="101894" y="139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38F62301-486F-4C9F-A16E-6EF83F8BF3A9}"/>
                </a:ext>
              </a:extLst>
            </p:cNvPr>
            <p:cNvSpPr/>
            <p:nvPr/>
          </p:nvSpPr>
          <p:spPr>
            <a:xfrm>
              <a:off x="9718391" y="4909671"/>
              <a:ext cx="142929" cy="40863"/>
            </a:xfrm>
            <a:custGeom>
              <a:avLst/>
              <a:gdLst>
                <a:gd name="connsiteX0" fmla="*/ 135383 w 142929"/>
                <a:gd name="connsiteY0" fmla="*/ 728 h 40863"/>
                <a:gd name="connsiteX1" fmla="*/ 64227 w 142929"/>
                <a:gd name="connsiteY1" fmla="*/ 20627 h 40863"/>
                <a:gd name="connsiteX2" fmla="*/ 5064 w 142929"/>
                <a:gd name="connsiteY2" fmla="*/ 23558 h 40863"/>
                <a:gd name="connsiteX3" fmla="*/ 5064 w 142929"/>
                <a:gd name="connsiteY3" fmla="*/ 37239 h 40863"/>
                <a:gd name="connsiteX4" fmla="*/ 79240 w 142929"/>
                <a:gd name="connsiteY4" fmla="*/ 36883 h 40863"/>
                <a:gd name="connsiteX5" fmla="*/ 141602 w 142929"/>
                <a:gd name="connsiteY5" fmla="*/ 8900 h 40863"/>
                <a:gd name="connsiteX6" fmla="*/ 135383 w 142929"/>
                <a:gd name="connsiteY6" fmla="*/ 728 h 4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929" h="40863">
                  <a:moveTo>
                    <a:pt x="135383" y="728"/>
                  </a:moveTo>
                  <a:cubicBezTo>
                    <a:pt x="112198" y="13342"/>
                    <a:pt x="90611" y="19117"/>
                    <a:pt x="64227" y="20627"/>
                  </a:cubicBezTo>
                  <a:cubicBezTo>
                    <a:pt x="45305" y="21693"/>
                    <a:pt x="23097" y="17429"/>
                    <a:pt x="5064" y="23558"/>
                  </a:cubicBezTo>
                  <a:cubicBezTo>
                    <a:pt x="-1599" y="25779"/>
                    <a:pt x="-1777" y="35018"/>
                    <a:pt x="5064" y="37239"/>
                  </a:cubicBezTo>
                  <a:cubicBezTo>
                    <a:pt x="27006" y="44079"/>
                    <a:pt x="56676" y="39637"/>
                    <a:pt x="79240" y="36883"/>
                  </a:cubicBezTo>
                  <a:cubicBezTo>
                    <a:pt x="101982" y="34130"/>
                    <a:pt x="126766" y="27467"/>
                    <a:pt x="141602" y="8900"/>
                  </a:cubicBezTo>
                  <a:cubicBezTo>
                    <a:pt x="145244" y="4370"/>
                    <a:pt x="140802" y="-2204"/>
                    <a:pt x="135383" y="72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DCFA9EF8-88A7-4570-B907-A22918EC5FE4}"/>
                </a:ext>
              </a:extLst>
            </p:cNvPr>
            <p:cNvSpPr/>
            <p:nvPr/>
          </p:nvSpPr>
          <p:spPr>
            <a:xfrm>
              <a:off x="9627758" y="5101915"/>
              <a:ext cx="81057" cy="101429"/>
            </a:xfrm>
            <a:custGeom>
              <a:avLst/>
              <a:gdLst>
                <a:gd name="connsiteX0" fmla="*/ 79618 w 81057"/>
                <a:gd name="connsiteY0" fmla="*/ 92931 h 101429"/>
                <a:gd name="connsiteX1" fmla="*/ 37599 w 81057"/>
                <a:gd name="connsiteY1" fmla="*/ 52334 h 101429"/>
                <a:gd name="connsiteX2" fmla="*/ 12014 w 81057"/>
                <a:gd name="connsiteY2" fmla="*/ 2942 h 101429"/>
                <a:gd name="connsiteX3" fmla="*/ 22 w 81057"/>
                <a:gd name="connsiteY3" fmla="*/ 6140 h 101429"/>
                <a:gd name="connsiteX4" fmla="*/ 28360 w 81057"/>
                <a:gd name="connsiteY4" fmla="*/ 64149 h 101429"/>
                <a:gd name="connsiteX5" fmla="*/ 74731 w 81057"/>
                <a:gd name="connsiteY5" fmla="*/ 101281 h 101429"/>
                <a:gd name="connsiteX6" fmla="*/ 79618 w 81057"/>
                <a:gd name="connsiteY6" fmla="*/ 92931 h 10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057" h="101429">
                  <a:moveTo>
                    <a:pt x="79618" y="92931"/>
                  </a:moveTo>
                  <a:cubicBezTo>
                    <a:pt x="65848" y="78540"/>
                    <a:pt x="49769" y="68768"/>
                    <a:pt x="37599" y="52334"/>
                  </a:cubicBezTo>
                  <a:cubicBezTo>
                    <a:pt x="26317" y="37054"/>
                    <a:pt x="22053" y="18577"/>
                    <a:pt x="12014" y="2942"/>
                  </a:cubicBezTo>
                  <a:cubicBezTo>
                    <a:pt x="8816" y="-2032"/>
                    <a:pt x="-511" y="-522"/>
                    <a:pt x="22" y="6140"/>
                  </a:cubicBezTo>
                  <a:cubicBezTo>
                    <a:pt x="1710" y="27016"/>
                    <a:pt x="16012" y="47803"/>
                    <a:pt x="28360" y="64149"/>
                  </a:cubicBezTo>
                  <a:cubicBezTo>
                    <a:pt x="39553" y="78984"/>
                    <a:pt x="56076" y="96751"/>
                    <a:pt x="74731" y="101281"/>
                  </a:cubicBezTo>
                  <a:cubicBezTo>
                    <a:pt x="79618" y="102436"/>
                    <a:pt x="83171" y="96573"/>
                    <a:pt x="79618" y="92931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57132AD3-E928-4698-B5CE-10F31D97F2C3}"/>
                </a:ext>
              </a:extLst>
            </p:cNvPr>
            <p:cNvSpPr/>
            <p:nvPr/>
          </p:nvSpPr>
          <p:spPr>
            <a:xfrm>
              <a:off x="9368591" y="4776487"/>
              <a:ext cx="276052" cy="271987"/>
            </a:xfrm>
            <a:custGeom>
              <a:avLst/>
              <a:gdLst>
                <a:gd name="connsiteX0" fmla="*/ 273314 w 276052"/>
                <a:gd name="connsiteY0" fmla="*/ 191298 h 271987"/>
                <a:gd name="connsiteX1" fmla="*/ 255369 w 276052"/>
                <a:gd name="connsiteY1" fmla="*/ 169445 h 271987"/>
                <a:gd name="connsiteX2" fmla="*/ 259367 w 276052"/>
                <a:gd name="connsiteY2" fmla="*/ 167402 h 271987"/>
                <a:gd name="connsiteX3" fmla="*/ 263897 w 276052"/>
                <a:gd name="connsiteY3" fmla="*/ 108860 h 271987"/>
                <a:gd name="connsiteX4" fmla="*/ 245953 w 276052"/>
                <a:gd name="connsiteY4" fmla="*/ 98822 h 271987"/>
                <a:gd name="connsiteX5" fmla="*/ 254392 w 276052"/>
                <a:gd name="connsiteY5" fmla="*/ 74659 h 271987"/>
                <a:gd name="connsiteX6" fmla="*/ 217526 w 276052"/>
                <a:gd name="connsiteY6" fmla="*/ 26688 h 271987"/>
                <a:gd name="connsiteX7" fmla="*/ 177640 w 276052"/>
                <a:gd name="connsiteY7" fmla="*/ 56270 h 271987"/>
                <a:gd name="connsiteX8" fmla="*/ 176129 w 276052"/>
                <a:gd name="connsiteY8" fmla="*/ 58313 h 271987"/>
                <a:gd name="connsiteX9" fmla="*/ 173464 w 276052"/>
                <a:gd name="connsiteY9" fmla="*/ 80877 h 271987"/>
                <a:gd name="connsiteX10" fmla="*/ 150900 w 276052"/>
                <a:gd name="connsiteY10" fmla="*/ 70128 h 271987"/>
                <a:gd name="connsiteX11" fmla="*/ 167157 w 276052"/>
                <a:gd name="connsiteY11" fmla="*/ 41524 h 271987"/>
                <a:gd name="connsiteX12" fmla="*/ 138996 w 276052"/>
                <a:gd name="connsiteY12" fmla="*/ 749 h 271987"/>
                <a:gd name="connsiteX13" fmla="*/ 94579 w 276052"/>
                <a:gd name="connsiteY13" fmla="*/ 27754 h 271987"/>
                <a:gd name="connsiteX14" fmla="*/ 112879 w 276052"/>
                <a:gd name="connsiteY14" fmla="*/ 70928 h 271987"/>
                <a:gd name="connsiteX15" fmla="*/ 100620 w 276052"/>
                <a:gd name="connsiteY15" fmla="*/ 79189 h 271987"/>
                <a:gd name="connsiteX16" fmla="*/ 66952 w 276052"/>
                <a:gd name="connsiteY16" fmla="*/ 33617 h 271987"/>
                <a:gd name="connsiteX17" fmla="*/ 2458 w 276052"/>
                <a:gd name="connsiteY17" fmla="*/ 66131 h 271987"/>
                <a:gd name="connsiteX18" fmla="*/ 30974 w 276052"/>
                <a:gd name="connsiteY18" fmla="*/ 129914 h 271987"/>
                <a:gd name="connsiteX19" fmla="*/ 42878 w 276052"/>
                <a:gd name="connsiteY19" fmla="*/ 133289 h 271987"/>
                <a:gd name="connsiteX20" fmla="*/ 24578 w 276052"/>
                <a:gd name="connsiteY20" fmla="*/ 172643 h 271987"/>
                <a:gd name="connsiteX21" fmla="*/ 83120 w 276052"/>
                <a:gd name="connsiteY21" fmla="*/ 216705 h 271987"/>
                <a:gd name="connsiteX22" fmla="*/ 145215 w 276052"/>
                <a:gd name="connsiteY22" fmla="*/ 270716 h 271987"/>
                <a:gd name="connsiteX23" fmla="*/ 168489 w 276052"/>
                <a:gd name="connsiteY23" fmla="*/ 253571 h 271987"/>
                <a:gd name="connsiteX24" fmla="*/ 180393 w 276052"/>
                <a:gd name="connsiteY24" fmla="*/ 223190 h 271987"/>
                <a:gd name="connsiteX25" fmla="*/ 176396 w 276052"/>
                <a:gd name="connsiteY25" fmla="*/ 209509 h 271987"/>
                <a:gd name="connsiteX26" fmla="*/ 182081 w 276052"/>
                <a:gd name="connsiteY26" fmla="*/ 208710 h 271987"/>
                <a:gd name="connsiteX27" fmla="*/ 189632 w 276052"/>
                <a:gd name="connsiteY27" fmla="*/ 205778 h 271987"/>
                <a:gd name="connsiteX28" fmla="*/ 237247 w 276052"/>
                <a:gd name="connsiteY28" fmla="*/ 254815 h 271987"/>
                <a:gd name="connsiteX29" fmla="*/ 273314 w 276052"/>
                <a:gd name="connsiteY29" fmla="*/ 191298 h 271987"/>
                <a:gd name="connsiteX30" fmla="*/ 120164 w 276052"/>
                <a:gd name="connsiteY30" fmla="*/ 159585 h 271987"/>
                <a:gd name="connsiteX31" fmla="*/ 119098 w 276052"/>
                <a:gd name="connsiteY31" fmla="*/ 154876 h 271987"/>
                <a:gd name="connsiteX32" fmla="*/ 128958 w 276052"/>
                <a:gd name="connsiteY32" fmla="*/ 155764 h 271987"/>
                <a:gd name="connsiteX33" fmla="*/ 133045 w 276052"/>
                <a:gd name="connsiteY33" fmla="*/ 158430 h 271987"/>
                <a:gd name="connsiteX34" fmla="*/ 131535 w 276052"/>
                <a:gd name="connsiteY34" fmla="*/ 170689 h 271987"/>
                <a:gd name="connsiteX35" fmla="*/ 133489 w 276052"/>
                <a:gd name="connsiteY35" fmla="*/ 180816 h 271987"/>
                <a:gd name="connsiteX36" fmla="*/ 116788 w 276052"/>
                <a:gd name="connsiteY36" fmla="*/ 182770 h 271987"/>
                <a:gd name="connsiteX37" fmla="*/ 120164 w 276052"/>
                <a:gd name="connsiteY37" fmla="*/ 159585 h 271987"/>
                <a:gd name="connsiteX38" fmla="*/ 203224 w 276052"/>
                <a:gd name="connsiteY38" fmla="*/ 140840 h 271987"/>
                <a:gd name="connsiteX39" fmla="*/ 176840 w 276052"/>
                <a:gd name="connsiteY39" fmla="*/ 127782 h 271987"/>
                <a:gd name="connsiteX40" fmla="*/ 182969 w 276052"/>
                <a:gd name="connsiteY40" fmla="*/ 108771 h 271987"/>
                <a:gd name="connsiteX41" fmla="*/ 183147 w 276052"/>
                <a:gd name="connsiteY41" fmla="*/ 102020 h 271987"/>
                <a:gd name="connsiteX42" fmla="*/ 203846 w 276052"/>
                <a:gd name="connsiteY42" fmla="*/ 114546 h 271987"/>
                <a:gd name="connsiteX43" fmla="*/ 203224 w 276052"/>
                <a:gd name="connsiteY43" fmla="*/ 140840 h 2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76052" h="271987">
                  <a:moveTo>
                    <a:pt x="273314" y="191298"/>
                  </a:moveTo>
                  <a:cubicBezTo>
                    <a:pt x="269849" y="181437"/>
                    <a:pt x="263276" y="174065"/>
                    <a:pt x="255369" y="169445"/>
                  </a:cubicBezTo>
                  <a:cubicBezTo>
                    <a:pt x="256702" y="168823"/>
                    <a:pt x="258034" y="168201"/>
                    <a:pt x="259367" y="167402"/>
                  </a:cubicBezTo>
                  <a:cubicBezTo>
                    <a:pt x="278644" y="154432"/>
                    <a:pt x="279621" y="124672"/>
                    <a:pt x="263897" y="108860"/>
                  </a:cubicBezTo>
                  <a:cubicBezTo>
                    <a:pt x="259100" y="104063"/>
                    <a:pt x="252793" y="100599"/>
                    <a:pt x="245953" y="98822"/>
                  </a:cubicBezTo>
                  <a:cubicBezTo>
                    <a:pt x="250661" y="92159"/>
                    <a:pt x="253593" y="83809"/>
                    <a:pt x="254392" y="74659"/>
                  </a:cubicBezTo>
                  <a:cubicBezTo>
                    <a:pt x="256435" y="52539"/>
                    <a:pt x="240534" y="28731"/>
                    <a:pt x="217526" y="26688"/>
                  </a:cubicBezTo>
                  <a:cubicBezTo>
                    <a:pt x="197005" y="24823"/>
                    <a:pt x="182969" y="38770"/>
                    <a:pt x="177640" y="56270"/>
                  </a:cubicBezTo>
                  <a:cubicBezTo>
                    <a:pt x="177018" y="56892"/>
                    <a:pt x="176485" y="57514"/>
                    <a:pt x="176129" y="58313"/>
                  </a:cubicBezTo>
                  <a:cubicBezTo>
                    <a:pt x="173109" y="65687"/>
                    <a:pt x="172309" y="73504"/>
                    <a:pt x="173464" y="80877"/>
                  </a:cubicBezTo>
                  <a:cubicBezTo>
                    <a:pt x="167601" y="75458"/>
                    <a:pt x="159606" y="72083"/>
                    <a:pt x="150900" y="70128"/>
                  </a:cubicBezTo>
                  <a:cubicBezTo>
                    <a:pt x="160050" y="63999"/>
                    <a:pt x="166180" y="53605"/>
                    <a:pt x="167157" y="41524"/>
                  </a:cubicBezTo>
                  <a:cubicBezTo>
                    <a:pt x="168667" y="22780"/>
                    <a:pt x="158185" y="4658"/>
                    <a:pt x="138996" y="749"/>
                  </a:cubicBezTo>
                  <a:cubicBezTo>
                    <a:pt x="118565" y="-3338"/>
                    <a:pt x="100265" y="9810"/>
                    <a:pt x="94579" y="27754"/>
                  </a:cubicBezTo>
                  <a:cubicBezTo>
                    <a:pt x="84364" y="45077"/>
                    <a:pt x="96178" y="62755"/>
                    <a:pt x="112879" y="70928"/>
                  </a:cubicBezTo>
                  <a:cubicBezTo>
                    <a:pt x="108171" y="72882"/>
                    <a:pt x="104085" y="75813"/>
                    <a:pt x="100620" y="79189"/>
                  </a:cubicBezTo>
                  <a:cubicBezTo>
                    <a:pt x="96712" y="59823"/>
                    <a:pt x="82587" y="40280"/>
                    <a:pt x="66952" y="33617"/>
                  </a:cubicBezTo>
                  <a:cubicBezTo>
                    <a:pt x="40568" y="22336"/>
                    <a:pt x="11075" y="40813"/>
                    <a:pt x="2458" y="66131"/>
                  </a:cubicBezTo>
                  <a:cubicBezTo>
                    <a:pt x="-5892" y="90649"/>
                    <a:pt x="7877" y="119698"/>
                    <a:pt x="30974" y="129914"/>
                  </a:cubicBezTo>
                  <a:cubicBezTo>
                    <a:pt x="34883" y="131690"/>
                    <a:pt x="38881" y="132756"/>
                    <a:pt x="42878" y="133289"/>
                  </a:cubicBezTo>
                  <a:cubicBezTo>
                    <a:pt x="31773" y="142884"/>
                    <a:pt x="24578" y="157097"/>
                    <a:pt x="24578" y="172643"/>
                  </a:cubicBezTo>
                  <a:cubicBezTo>
                    <a:pt x="24578" y="204090"/>
                    <a:pt x="54604" y="223634"/>
                    <a:pt x="83120" y="216705"/>
                  </a:cubicBezTo>
                  <a:cubicBezTo>
                    <a:pt x="74147" y="250462"/>
                    <a:pt x="114834" y="278356"/>
                    <a:pt x="145215" y="270716"/>
                  </a:cubicBezTo>
                  <a:cubicBezTo>
                    <a:pt x="154809" y="268318"/>
                    <a:pt x="162627" y="261655"/>
                    <a:pt x="168489" y="253571"/>
                  </a:cubicBezTo>
                  <a:cubicBezTo>
                    <a:pt x="177284" y="246464"/>
                    <a:pt x="181459" y="234205"/>
                    <a:pt x="180393" y="223190"/>
                  </a:cubicBezTo>
                  <a:cubicBezTo>
                    <a:pt x="179860" y="218126"/>
                    <a:pt x="178439" y="213684"/>
                    <a:pt x="176396" y="209509"/>
                  </a:cubicBezTo>
                  <a:cubicBezTo>
                    <a:pt x="178261" y="209420"/>
                    <a:pt x="180216" y="209154"/>
                    <a:pt x="182081" y="208710"/>
                  </a:cubicBezTo>
                  <a:cubicBezTo>
                    <a:pt x="184835" y="208088"/>
                    <a:pt x="187322" y="207111"/>
                    <a:pt x="189632" y="205778"/>
                  </a:cubicBezTo>
                  <a:cubicBezTo>
                    <a:pt x="188655" y="232784"/>
                    <a:pt x="208909" y="255614"/>
                    <a:pt x="237247" y="254815"/>
                  </a:cubicBezTo>
                  <a:cubicBezTo>
                    <a:pt x="268251" y="254193"/>
                    <a:pt x="282464" y="216705"/>
                    <a:pt x="273314" y="191298"/>
                  </a:cubicBezTo>
                  <a:close/>
                  <a:moveTo>
                    <a:pt x="120164" y="159585"/>
                  </a:moveTo>
                  <a:cubicBezTo>
                    <a:pt x="119897" y="157985"/>
                    <a:pt x="119453" y="156386"/>
                    <a:pt x="119098" y="154876"/>
                  </a:cubicBezTo>
                  <a:cubicBezTo>
                    <a:pt x="122295" y="155498"/>
                    <a:pt x="125583" y="155853"/>
                    <a:pt x="128958" y="155764"/>
                  </a:cubicBezTo>
                  <a:cubicBezTo>
                    <a:pt x="129847" y="157097"/>
                    <a:pt x="131179" y="158074"/>
                    <a:pt x="133045" y="158430"/>
                  </a:cubicBezTo>
                  <a:cubicBezTo>
                    <a:pt x="131979" y="162338"/>
                    <a:pt x="131357" y="166424"/>
                    <a:pt x="131535" y="170689"/>
                  </a:cubicBezTo>
                  <a:cubicBezTo>
                    <a:pt x="131712" y="174242"/>
                    <a:pt x="132423" y="177618"/>
                    <a:pt x="133489" y="180816"/>
                  </a:cubicBezTo>
                  <a:cubicBezTo>
                    <a:pt x="127804" y="180460"/>
                    <a:pt x="122118" y="181171"/>
                    <a:pt x="116788" y="182770"/>
                  </a:cubicBezTo>
                  <a:cubicBezTo>
                    <a:pt x="119631" y="174953"/>
                    <a:pt x="121229" y="166868"/>
                    <a:pt x="120164" y="159585"/>
                  </a:cubicBezTo>
                  <a:close/>
                  <a:moveTo>
                    <a:pt x="203224" y="140840"/>
                  </a:moveTo>
                  <a:cubicBezTo>
                    <a:pt x="196561" y="133733"/>
                    <a:pt x="187322" y="128937"/>
                    <a:pt x="176840" y="127782"/>
                  </a:cubicBezTo>
                  <a:cubicBezTo>
                    <a:pt x="180038" y="121741"/>
                    <a:pt x="182259" y="115256"/>
                    <a:pt x="182969" y="108771"/>
                  </a:cubicBezTo>
                  <a:cubicBezTo>
                    <a:pt x="183236" y="106372"/>
                    <a:pt x="183236" y="104152"/>
                    <a:pt x="183147" y="102020"/>
                  </a:cubicBezTo>
                  <a:cubicBezTo>
                    <a:pt x="188388" y="108060"/>
                    <a:pt x="195406" y="112591"/>
                    <a:pt x="203846" y="114546"/>
                  </a:cubicBezTo>
                  <a:cubicBezTo>
                    <a:pt x="201358" y="122451"/>
                    <a:pt x="201536" y="132223"/>
                    <a:pt x="203224" y="140840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FE0E2292-92EA-4C0B-970D-9C7A9D77DE2C}"/>
                </a:ext>
              </a:extLst>
            </p:cNvPr>
            <p:cNvSpPr/>
            <p:nvPr/>
          </p:nvSpPr>
          <p:spPr>
            <a:xfrm>
              <a:off x="9574735" y="4831456"/>
              <a:ext cx="36695" cy="42377"/>
            </a:xfrm>
            <a:custGeom>
              <a:avLst/>
              <a:gdLst>
                <a:gd name="connsiteX0" fmla="*/ 31281 w 36695"/>
                <a:gd name="connsiteY0" fmla="*/ 3611 h 42377"/>
                <a:gd name="connsiteX1" fmla="*/ 19377 w 36695"/>
                <a:gd name="connsiteY1" fmla="*/ 413 h 42377"/>
                <a:gd name="connsiteX2" fmla="*/ 12803 w 36695"/>
                <a:gd name="connsiteY2" fmla="*/ 4055 h 42377"/>
                <a:gd name="connsiteX3" fmla="*/ 12448 w 36695"/>
                <a:gd name="connsiteY3" fmla="*/ 4677 h 42377"/>
                <a:gd name="connsiteX4" fmla="*/ 9427 w 36695"/>
                <a:gd name="connsiteY4" fmla="*/ 7164 h 42377"/>
                <a:gd name="connsiteX5" fmla="*/ 2054 w 36695"/>
                <a:gd name="connsiteY5" fmla="*/ 17736 h 42377"/>
                <a:gd name="connsiteX6" fmla="*/ 4630 w 36695"/>
                <a:gd name="connsiteY6" fmla="*/ 37545 h 42377"/>
                <a:gd name="connsiteX7" fmla="*/ 24440 w 36695"/>
                <a:gd name="connsiteY7" fmla="*/ 40122 h 42377"/>
                <a:gd name="connsiteX8" fmla="*/ 35900 w 36695"/>
                <a:gd name="connsiteY8" fmla="*/ 23954 h 42377"/>
                <a:gd name="connsiteX9" fmla="*/ 31281 w 36695"/>
                <a:gd name="connsiteY9" fmla="*/ 3611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95" h="42377">
                  <a:moveTo>
                    <a:pt x="31281" y="3611"/>
                  </a:moveTo>
                  <a:cubicBezTo>
                    <a:pt x="28172" y="591"/>
                    <a:pt x="23552" y="-742"/>
                    <a:pt x="19377" y="413"/>
                  </a:cubicBezTo>
                  <a:cubicBezTo>
                    <a:pt x="17067" y="1035"/>
                    <a:pt x="14402" y="2101"/>
                    <a:pt x="12803" y="4055"/>
                  </a:cubicBezTo>
                  <a:cubicBezTo>
                    <a:pt x="11915" y="4943"/>
                    <a:pt x="11826" y="5210"/>
                    <a:pt x="12448" y="4677"/>
                  </a:cubicBezTo>
                  <a:cubicBezTo>
                    <a:pt x="11382" y="5387"/>
                    <a:pt x="10316" y="6187"/>
                    <a:pt x="9427" y="7164"/>
                  </a:cubicBezTo>
                  <a:cubicBezTo>
                    <a:pt x="6940" y="9740"/>
                    <a:pt x="3653" y="14360"/>
                    <a:pt x="2054" y="17736"/>
                  </a:cubicBezTo>
                  <a:cubicBezTo>
                    <a:pt x="-1055" y="24487"/>
                    <a:pt x="-966" y="31949"/>
                    <a:pt x="4630" y="37545"/>
                  </a:cubicBezTo>
                  <a:cubicBezTo>
                    <a:pt x="9605" y="42520"/>
                    <a:pt x="18400" y="44120"/>
                    <a:pt x="24440" y="40122"/>
                  </a:cubicBezTo>
                  <a:cubicBezTo>
                    <a:pt x="30481" y="36124"/>
                    <a:pt x="33768" y="30794"/>
                    <a:pt x="35900" y="23954"/>
                  </a:cubicBezTo>
                  <a:cubicBezTo>
                    <a:pt x="37854" y="17558"/>
                    <a:pt x="36166" y="8408"/>
                    <a:pt x="31281" y="3611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4299F82-6D78-4ACA-91DD-998E92BBBBEF}"/>
                </a:ext>
              </a:extLst>
            </p:cNvPr>
            <p:cNvSpPr/>
            <p:nvPr/>
          </p:nvSpPr>
          <p:spPr>
            <a:xfrm>
              <a:off x="9594941" y="4901392"/>
              <a:ext cx="37013" cy="37247"/>
            </a:xfrm>
            <a:custGeom>
              <a:avLst/>
              <a:gdLst>
                <a:gd name="connsiteX0" fmla="*/ 17471 w 37013"/>
                <a:gd name="connsiteY0" fmla="*/ 212 h 37247"/>
                <a:gd name="connsiteX1" fmla="*/ 4856 w 37013"/>
                <a:gd name="connsiteY1" fmla="*/ 8385 h 37247"/>
                <a:gd name="connsiteX2" fmla="*/ 2280 w 37013"/>
                <a:gd name="connsiteY2" fmla="*/ 28728 h 37247"/>
                <a:gd name="connsiteX3" fmla="*/ 21202 w 37013"/>
                <a:gd name="connsiteY3" fmla="*/ 36456 h 37247"/>
                <a:gd name="connsiteX4" fmla="*/ 37014 w 37013"/>
                <a:gd name="connsiteY4" fmla="*/ 16735 h 37247"/>
                <a:gd name="connsiteX5" fmla="*/ 17471 w 37013"/>
                <a:gd name="connsiteY5" fmla="*/ 212 h 3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13" h="37247">
                  <a:moveTo>
                    <a:pt x="17471" y="212"/>
                  </a:moveTo>
                  <a:cubicBezTo>
                    <a:pt x="12940" y="834"/>
                    <a:pt x="7877" y="5009"/>
                    <a:pt x="4856" y="8385"/>
                  </a:cubicBezTo>
                  <a:cubicBezTo>
                    <a:pt x="-208" y="14070"/>
                    <a:pt x="-1718" y="21888"/>
                    <a:pt x="2280" y="28728"/>
                  </a:cubicBezTo>
                  <a:cubicBezTo>
                    <a:pt x="5834" y="34680"/>
                    <a:pt x="14272" y="39122"/>
                    <a:pt x="21202" y="36456"/>
                  </a:cubicBezTo>
                  <a:cubicBezTo>
                    <a:pt x="29552" y="33258"/>
                    <a:pt x="37014" y="26507"/>
                    <a:pt x="37014" y="16735"/>
                  </a:cubicBezTo>
                  <a:cubicBezTo>
                    <a:pt x="37014" y="5364"/>
                    <a:pt x="28397" y="-1298"/>
                    <a:pt x="17471" y="212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F4649E73-4B1E-4873-B5E9-CE5B9F65B69A}"/>
                </a:ext>
              </a:extLst>
            </p:cNvPr>
            <p:cNvSpPr/>
            <p:nvPr/>
          </p:nvSpPr>
          <p:spPr>
            <a:xfrm>
              <a:off x="9497821" y="4872160"/>
              <a:ext cx="40084" cy="43229"/>
            </a:xfrm>
            <a:custGeom>
              <a:avLst/>
              <a:gdLst>
                <a:gd name="connsiteX0" fmla="*/ 37482 w 40084"/>
                <a:gd name="connsiteY0" fmla="*/ 7679 h 43229"/>
                <a:gd name="connsiteX1" fmla="*/ 12432 w 40084"/>
                <a:gd name="connsiteY1" fmla="*/ 4481 h 43229"/>
                <a:gd name="connsiteX2" fmla="*/ 8523 w 40084"/>
                <a:gd name="connsiteY2" fmla="*/ 8745 h 43229"/>
                <a:gd name="connsiteX3" fmla="*/ 8700 w 40084"/>
                <a:gd name="connsiteY3" fmla="*/ 8567 h 43229"/>
                <a:gd name="connsiteX4" fmla="*/ 2304 w 40084"/>
                <a:gd name="connsiteY4" fmla="*/ 16829 h 43229"/>
                <a:gd name="connsiteX5" fmla="*/ 2304 w 40084"/>
                <a:gd name="connsiteY5" fmla="*/ 34596 h 43229"/>
                <a:gd name="connsiteX6" fmla="*/ 22203 w 40084"/>
                <a:gd name="connsiteY6" fmla="*/ 42680 h 43229"/>
                <a:gd name="connsiteX7" fmla="*/ 37482 w 40084"/>
                <a:gd name="connsiteY7" fmla="*/ 7679 h 4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84" h="43229">
                  <a:moveTo>
                    <a:pt x="37482" y="7679"/>
                  </a:moveTo>
                  <a:cubicBezTo>
                    <a:pt x="32508" y="-2093"/>
                    <a:pt x="19893" y="-1826"/>
                    <a:pt x="12432" y="4481"/>
                  </a:cubicBezTo>
                  <a:cubicBezTo>
                    <a:pt x="11810" y="5014"/>
                    <a:pt x="9855" y="7235"/>
                    <a:pt x="8523" y="8745"/>
                  </a:cubicBezTo>
                  <a:cubicBezTo>
                    <a:pt x="8611" y="8656"/>
                    <a:pt x="8611" y="8656"/>
                    <a:pt x="8700" y="8567"/>
                  </a:cubicBezTo>
                  <a:cubicBezTo>
                    <a:pt x="6479" y="11144"/>
                    <a:pt x="3726" y="13809"/>
                    <a:pt x="2304" y="16829"/>
                  </a:cubicBezTo>
                  <a:cubicBezTo>
                    <a:pt x="-449" y="22692"/>
                    <a:pt x="-1071" y="28822"/>
                    <a:pt x="2304" y="34596"/>
                  </a:cubicBezTo>
                  <a:cubicBezTo>
                    <a:pt x="6391" y="41614"/>
                    <a:pt x="14475" y="44545"/>
                    <a:pt x="22203" y="42680"/>
                  </a:cubicBezTo>
                  <a:cubicBezTo>
                    <a:pt x="37394" y="39126"/>
                    <a:pt x="44234" y="20827"/>
                    <a:pt x="37482" y="7679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25997A49-DED8-42A2-8DF1-E06B0BF5E300}"/>
                </a:ext>
              </a:extLst>
            </p:cNvPr>
            <p:cNvSpPr/>
            <p:nvPr/>
          </p:nvSpPr>
          <p:spPr>
            <a:xfrm>
              <a:off x="9487114" y="4796691"/>
              <a:ext cx="36095" cy="40682"/>
            </a:xfrm>
            <a:custGeom>
              <a:avLst/>
              <a:gdLst>
                <a:gd name="connsiteX0" fmla="*/ 20829 w 36095"/>
                <a:gd name="connsiteY0" fmla="*/ 0 h 40682"/>
                <a:gd name="connsiteX1" fmla="*/ 7148 w 36095"/>
                <a:gd name="connsiteY1" fmla="*/ 6307 h 40682"/>
                <a:gd name="connsiteX2" fmla="*/ 41 w 36095"/>
                <a:gd name="connsiteY2" fmla="*/ 23186 h 40682"/>
                <a:gd name="connsiteX3" fmla="*/ 12922 w 36095"/>
                <a:gd name="connsiteY3" fmla="*/ 40064 h 40682"/>
                <a:gd name="connsiteX4" fmla="*/ 32643 w 36095"/>
                <a:gd name="connsiteY4" fmla="*/ 32069 h 40682"/>
                <a:gd name="connsiteX5" fmla="*/ 20829 w 36095"/>
                <a:gd name="connsiteY5" fmla="*/ 0 h 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95" h="40682">
                  <a:moveTo>
                    <a:pt x="20829" y="0"/>
                  </a:moveTo>
                  <a:cubicBezTo>
                    <a:pt x="15143" y="0"/>
                    <a:pt x="11146" y="2576"/>
                    <a:pt x="7148" y="6307"/>
                  </a:cubicBezTo>
                  <a:cubicBezTo>
                    <a:pt x="2351" y="10749"/>
                    <a:pt x="574" y="16878"/>
                    <a:pt x="41" y="23186"/>
                  </a:cubicBezTo>
                  <a:cubicBezTo>
                    <a:pt x="-581" y="30825"/>
                    <a:pt x="5905" y="38110"/>
                    <a:pt x="12922" y="40064"/>
                  </a:cubicBezTo>
                  <a:cubicBezTo>
                    <a:pt x="20740" y="42197"/>
                    <a:pt x="28468" y="38643"/>
                    <a:pt x="32643" y="32069"/>
                  </a:cubicBezTo>
                  <a:cubicBezTo>
                    <a:pt x="39306" y="21498"/>
                    <a:pt x="36819" y="-89"/>
                    <a:pt x="20829" y="0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D676132-E4D5-46EC-AA1A-F09D09DA82A0}"/>
                </a:ext>
              </a:extLst>
            </p:cNvPr>
            <p:cNvSpPr/>
            <p:nvPr/>
          </p:nvSpPr>
          <p:spPr>
            <a:xfrm>
              <a:off x="9411972" y="4844290"/>
              <a:ext cx="42696" cy="46268"/>
            </a:xfrm>
            <a:custGeom>
              <a:avLst/>
              <a:gdLst>
                <a:gd name="connsiteX0" fmla="*/ 32365 w 42696"/>
                <a:gd name="connsiteY0" fmla="*/ 1882 h 46268"/>
                <a:gd name="connsiteX1" fmla="*/ 14065 w 42696"/>
                <a:gd name="connsiteY1" fmla="*/ 4280 h 46268"/>
                <a:gd name="connsiteX2" fmla="*/ 12822 w 42696"/>
                <a:gd name="connsiteY2" fmla="*/ 5879 h 46268"/>
                <a:gd name="connsiteX3" fmla="*/ 9002 w 42696"/>
                <a:gd name="connsiteY3" fmla="*/ 11387 h 46268"/>
                <a:gd name="connsiteX4" fmla="*/ 7847 w 42696"/>
                <a:gd name="connsiteY4" fmla="*/ 12719 h 46268"/>
                <a:gd name="connsiteX5" fmla="*/ 2339 w 42696"/>
                <a:gd name="connsiteY5" fmla="*/ 19382 h 46268"/>
                <a:gd name="connsiteX6" fmla="*/ 2339 w 42696"/>
                <a:gd name="connsiteY6" fmla="*/ 37415 h 46268"/>
                <a:gd name="connsiteX7" fmla="*/ 17708 w 42696"/>
                <a:gd name="connsiteY7" fmla="*/ 46210 h 46268"/>
                <a:gd name="connsiteX8" fmla="*/ 34053 w 42696"/>
                <a:gd name="connsiteY8" fmla="*/ 38926 h 46268"/>
                <a:gd name="connsiteX9" fmla="*/ 41427 w 42696"/>
                <a:gd name="connsiteY9" fmla="*/ 26933 h 46268"/>
                <a:gd name="connsiteX10" fmla="*/ 32365 w 42696"/>
                <a:gd name="connsiteY10" fmla="*/ 1882 h 4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696" h="46268">
                  <a:moveTo>
                    <a:pt x="32365" y="1882"/>
                  </a:moveTo>
                  <a:cubicBezTo>
                    <a:pt x="26325" y="-784"/>
                    <a:pt x="18951" y="-1139"/>
                    <a:pt x="14065" y="4280"/>
                  </a:cubicBezTo>
                  <a:cubicBezTo>
                    <a:pt x="12644" y="5879"/>
                    <a:pt x="8913" y="10676"/>
                    <a:pt x="12822" y="5879"/>
                  </a:cubicBezTo>
                  <a:cubicBezTo>
                    <a:pt x="11223" y="7834"/>
                    <a:pt x="10157" y="9433"/>
                    <a:pt x="9002" y="11387"/>
                  </a:cubicBezTo>
                  <a:cubicBezTo>
                    <a:pt x="8647" y="11831"/>
                    <a:pt x="8292" y="12275"/>
                    <a:pt x="7847" y="12719"/>
                  </a:cubicBezTo>
                  <a:cubicBezTo>
                    <a:pt x="5804" y="14851"/>
                    <a:pt x="3672" y="16539"/>
                    <a:pt x="2339" y="19382"/>
                  </a:cubicBezTo>
                  <a:cubicBezTo>
                    <a:pt x="-415" y="25334"/>
                    <a:pt x="-1125" y="31463"/>
                    <a:pt x="2339" y="37415"/>
                  </a:cubicBezTo>
                  <a:cubicBezTo>
                    <a:pt x="5271" y="42390"/>
                    <a:pt x="11667" y="46832"/>
                    <a:pt x="17708" y="46210"/>
                  </a:cubicBezTo>
                  <a:cubicBezTo>
                    <a:pt x="24548" y="45499"/>
                    <a:pt x="28990" y="43456"/>
                    <a:pt x="34053" y="38926"/>
                  </a:cubicBezTo>
                  <a:cubicBezTo>
                    <a:pt x="37696" y="35550"/>
                    <a:pt x="39561" y="31463"/>
                    <a:pt x="41427" y="26933"/>
                  </a:cubicBezTo>
                  <a:cubicBezTo>
                    <a:pt x="44891" y="18316"/>
                    <a:pt x="41071" y="5790"/>
                    <a:pt x="32365" y="1882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BEE05EC7-5BFD-4B92-9979-926927E32C71}"/>
                </a:ext>
              </a:extLst>
            </p:cNvPr>
            <p:cNvSpPr/>
            <p:nvPr/>
          </p:nvSpPr>
          <p:spPr>
            <a:xfrm>
              <a:off x="9428565" y="4929774"/>
              <a:ext cx="43849" cy="45431"/>
            </a:xfrm>
            <a:custGeom>
              <a:avLst/>
              <a:gdLst>
                <a:gd name="connsiteX0" fmla="*/ 40735 w 43849"/>
                <a:gd name="connsiteY0" fmla="*/ 7896 h 45431"/>
                <a:gd name="connsiteX1" fmla="*/ 18349 w 43849"/>
                <a:gd name="connsiteY1" fmla="*/ 2033 h 45431"/>
                <a:gd name="connsiteX2" fmla="*/ 13374 w 43849"/>
                <a:gd name="connsiteY2" fmla="*/ 5942 h 45431"/>
                <a:gd name="connsiteX3" fmla="*/ 9999 w 43849"/>
                <a:gd name="connsiteY3" fmla="*/ 10028 h 45431"/>
                <a:gd name="connsiteX4" fmla="*/ 8666 w 43849"/>
                <a:gd name="connsiteY4" fmla="*/ 11627 h 45431"/>
                <a:gd name="connsiteX5" fmla="*/ 8755 w 43849"/>
                <a:gd name="connsiteY5" fmla="*/ 11538 h 45431"/>
                <a:gd name="connsiteX6" fmla="*/ 5379 w 43849"/>
                <a:gd name="connsiteY6" fmla="*/ 14203 h 45431"/>
                <a:gd name="connsiteX7" fmla="*/ 2447 w 43849"/>
                <a:gd name="connsiteY7" fmla="*/ 36590 h 45431"/>
                <a:gd name="connsiteX8" fmla="*/ 23324 w 43849"/>
                <a:gd name="connsiteY8" fmla="*/ 45118 h 45431"/>
                <a:gd name="connsiteX9" fmla="*/ 40735 w 43849"/>
                <a:gd name="connsiteY9" fmla="*/ 7896 h 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849" h="45431">
                  <a:moveTo>
                    <a:pt x="40735" y="7896"/>
                  </a:moveTo>
                  <a:cubicBezTo>
                    <a:pt x="35405" y="79"/>
                    <a:pt x="26788" y="-2053"/>
                    <a:pt x="18349" y="2033"/>
                  </a:cubicBezTo>
                  <a:cubicBezTo>
                    <a:pt x="16394" y="2922"/>
                    <a:pt x="14706" y="4254"/>
                    <a:pt x="13374" y="5942"/>
                  </a:cubicBezTo>
                  <a:cubicBezTo>
                    <a:pt x="12752" y="6742"/>
                    <a:pt x="11065" y="8785"/>
                    <a:pt x="9999" y="10028"/>
                  </a:cubicBezTo>
                  <a:cubicBezTo>
                    <a:pt x="9554" y="10561"/>
                    <a:pt x="9110" y="11094"/>
                    <a:pt x="8666" y="11627"/>
                  </a:cubicBezTo>
                  <a:cubicBezTo>
                    <a:pt x="8666" y="11627"/>
                    <a:pt x="8755" y="11627"/>
                    <a:pt x="8755" y="11538"/>
                  </a:cubicBezTo>
                  <a:cubicBezTo>
                    <a:pt x="7600" y="12427"/>
                    <a:pt x="6445" y="13226"/>
                    <a:pt x="5379" y="14203"/>
                  </a:cubicBezTo>
                  <a:cubicBezTo>
                    <a:pt x="-573" y="19889"/>
                    <a:pt x="-1639" y="29572"/>
                    <a:pt x="2447" y="36590"/>
                  </a:cubicBezTo>
                  <a:cubicBezTo>
                    <a:pt x="6978" y="44407"/>
                    <a:pt x="14973" y="46273"/>
                    <a:pt x="23324" y="45118"/>
                  </a:cubicBezTo>
                  <a:cubicBezTo>
                    <a:pt x="38425" y="42897"/>
                    <a:pt x="49529" y="20866"/>
                    <a:pt x="40735" y="7896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8614DB5E-4DEC-4563-9EA7-AD235390B0C5}"/>
                </a:ext>
              </a:extLst>
            </p:cNvPr>
            <p:cNvSpPr/>
            <p:nvPr/>
          </p:nvSpPr>
          <p:spPr>
            <a:xfrm>
              <a:off x="9483247" y="4993711"/>
              <a:ext cx="42932" cy="36703"/>
            </a:xfrm>
            <a:custGeom>
              <a:avLst/>
              <a:gdLst>
                <a:gd name="connsiteX0" fmla="*/ 38909 w 42932"/>
                <a:gd name="connsiteY0" fmla="*/ 4900 h 36703"/>
                <a:gd name="connsiteX1" fmla="*/ 26117 w 42932"/>
                <a:gd name="connsiteY1" fmla="*/ 14 h 36703"/>
                <a:gd name="connsiteX2" fmla="*/ 18922 w 42932"/>
                <a:gd name="connsiteY2" fmla="*/ 636 h 36703"/>
                <a:gd name="connsiteX3" fmla="*/ 17856 w 42932"/>
                <a:gd name="connsiteY3" fmla="*/ 902 h 36703"/>
                <a:gd name="connsiteX4" fmla="*/ 0 w 42932"/>
                <a:gd name="connsiteY4" fmla="*/ 18758 h 36703"/>
                <a:gd name="connsiteX5" fmla="*/ 17856 w 42932"/>
                <a:gd name="connsiteY5" fmla="*/ 36613 h 36703"/>
                <a:gd name="connsiteX6" fmla="*/ 37755 w 42932"/>
                <a:gd name="connsiteY6" fmla="*/ 27996 h 36703"/>
                <a:gd name="connsiteX7" fmla="*/ 38909 w 42932"/>
                <a:gd name="connsiteY7" fmla="*/ 4900 h 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32" h="36703">
                  <a:moveTo>
                    <a:pt x="38909" y="4900"/>
                  </a:moveTo>
                  <a:cubicBezTo>
                    <a:pt x="35623" y="1258"/>
                    <a:pt x="30737" y="280"/>
                    <a:pt x="26117" y="14"/>
                  </a:cubicBezTo>
                  <a:cubicBezTo>
                    <a:pt x="23719" y="-75"/>
                    <a:pt x="21232" y="280"/>
                    <a:pt x="18922" y="636"/>
                  </a:cubicBezTo>
                  <a:cubicBezTo>
                    <a:pt x="18211" y="724"/>
                    <a:pt x="13325" y="1435"/>
                    <a:pt x="17856" y="902"/>
                  </a:cubicBezTo>
                  <a:cubicBezTo>
                    <a:pt x="8173" y="2057"/>
                    <a:pt x="0" y="8186"/>
                    <a:pt x="0" y="18758"/>
                  </a:cubicBezTo>
                  <a:cubicBezTo>
                    <a:pt x="0" y="27641"/>
                    <a:pt x="8173" y="37768"/>
                    <a:pt x="17856" y="36613"/>
                  </a:cubicBezTo>
                  <a:cubicBezTo>
                    <a:pt x="25406" y="35725"/>
                    <a:pt x="32514" y="34126"/>
                    <a:pt x="37755" y="27996"/>
                  </a:cubicBezTo>
                  <a:cubicBezTo>
                    <a:pt x="43440" y="21245"/>
                    <a:pt x="45306" y="12006"/>
                    <a:pt x="38909" y="4900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7C47232-B9EC-43EA-A349-F3F733D48332}"/>
                </a:ext>
              </a:extLst>
            </p:cNvPr>
            <p:cNvSpPr/>
            <p:nvPr/>
          </p:nvSpPr>
          <p:spPr>
            <a:xfrm>
              <a:off x="9526598" y="4931449"/>
              <a:ext cx="39701" cy="35019"/>
            </a:xfrm>
            <a:custGeom>
              <a:avLst/>
              <a:gdLst>
                <a:gd name="connsiteX0" fmla="*/ 28249 w 39701"/>
                <a:gd name="connsiteY0" fmla="*/ 1691 h 35019"/>
                <a:gd name="connsiteX1" fmla="*/ 17501 w 39701"/>
                <a:gd name="connsiteY1" fmla="*/ 3 h 35019"/>
                <a:gd name="connsiteX2" fmla="*/ 0 w 39701"/>
                <a:gd name="connsiteY2" fmla="*/ 17503 h 35019"/>
                <a:gd name="connsiteX3" fmla="*/ 17501 w 39701"/>
                <a:gd name="connsiteY3" fmla="*/ 35004 h 35019"/>
                <a:gd name="connsiteX4" fmla="*/ 35179 w 39701"/>
                <a:gd name="connsiteY4" fmla="*/ 27986 h 35019"/>
                <a:gd name="connsiteX5" fmla="*/ 28249 w 39701"/>
                <a:gd name="connsiteY5" fmla="*/ 1691 h 3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1" h="35019">
                  <a:moveTo>
                    <a:pt x="28249" y="1691"/>
                  </a:moveTo>
                  <a:cubicBezTo>
                    <a:pt x="24962" y="447"/>
                    <a:pt x="20965" y="92"/>
                    <a:pt x="17501" y="3"/>
                  </a:cubicBezTo>
                  <a:cubicBezTo>
                    <a:pt x="7995" y="-175"/>
                    <a:pt x="0" y="8086"/>
                    <a:pt x="0" y="17503"/>
                  </a:cubicBezTo>
                  <a:cubicBezTo>
                    <a:pt x="0" y="26742"/>
                    <a:pt x="7995" y="35448"/>
                    <a:pt x="17501" y="35004"/>
                  </a:cubicBezTo>
                  <a:cubicBezTo>
                    <a:pt x="23985" y="34737"/>
                    <a:pt x="30470" y="32872"/>
                    <a:pt x="35179" y="27986"/>
                  </a:cubicBezTo>
                  <a:cubicBezTo>
                    <a:pt x="43884" y="18836"/>
                    <a:pt x="39176" y="5866"/>
                    <a:pt x="28249" y="1691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1CDB6B2-3490-41CC-9609-92CAD56477A9}"/>
                </a:ext>
              </a:extLst>
            </p:cNvPr>
            <p:cNvSpPr/>
            <p:nvPr/>
          </p:nvSpPr>
          <p:spPr>
            <a:xfrm>
              <a:off x="9586561" y="4978210"/>
              <a:ext cx="42478" cy="36124"/>
            </a:xfrm>
            <a:custGeom>
              <a:avLst/>
              <a:gdLst>
                <a:gd name="connsiteX0" fmla="*/ 35090 w 42478"/>
                <a:gd name="connsiteY0" fmla="*/ 3433 h 36124"/>
                <a:gd name="connsiteX1" fmla="*/ 30914 w 42478"/>
                <a:gd name="connsiteY1" fmla="*/ 1390 h 36124"/>
                <a:gd name="connsiteX2" fmla="*/ 30826 w 42478"/>
                <a:gd name="connsiteY2" fmla="*/ 1390 h 36124"/>
                <a:gd name="connsiteX3" fmla="*/ 30826 w 42478"/>
                <a:gd name="connsiteY3" fmla="*/ 1390 h 36124"/>
                <a:gd name="connsiteX4" fmla="*/ 18034 w 42478"/>
                <a:gd name="connsiteY4" fmla="*/ 58 h 36124"/>
                <a:gd name="connsiteX5" fmla="*/ 0 w 42478"/>
                <a:gd name="connsiteY5" fmla="*/ 18091 h 36124"/>
                <a:gd name="connsiteX6" fmla="*/ 18034 w 42478"/>
                <a:gd name="connsiteY6" fmla="*/ 36124 h 36124"/>
                <a:gd name="connsiteX7" fmla="*/ 33135 w 42478"/>
                <a:gd name="connsiteY7" fmla="*/ 32393 h 36124"/>
                <a:gd name="connsiteX8" fmla="*/ 42463 w 42478"/>
                <a:gd name="connsiteY8" fmla="*/ 15870 h 36124"/>
                <a:gd name="connsiteX9" fmla="*/ 35090 w 42478"/>
                <a:gd name="connsiteY9" fmla="*/ 3433 h 36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478" h="36124">
                  <a:moveTo>
                    <a:pt x="35090" y="3433"/>
                  </a:moveTo>
                  <a:cubicBezTo>
                    <a:pt x="33757" y="2545"/>
                    <a:pt x="32336" y="1834"/>
                    <a:pt x="30914" y="1390"/>
                  </a:cubicBezTo>
                  <a:cubicBezTo>
                    <a:pt x="30914" y="1390"/>
                    <a:pt x="30826" y="1390"/>
                    <a:pt x="30826" y="1390"/>
                  </a:cubicBezTo>
                  <a:cubicBezTo>
                    <a:pt x="30826" y="1390"/>
                    <a:pt x="30826" y="1390"/>
                    <a:pt x="30826" y="1390"/>
                  </a:cubicBezTo>
                  <a:cubicBezTo>
                    <a:pt x="26739" y="58"/>
                    <a:pt x="22386" y="-120"/>
                    <a:pt x="18034" y="58"/>
                  </a:cubicBezTo>
                  <a:cubicBezTo>
                    <a:pt x="8173" y="413"/>
                    <a:pt x="0" y="7963"/>
                    <a:pt x="0" y="18091"/>
                  </a:cubicBezTo>
                  <a:cubicBezTo>
                    <a:pt x="0" y="27951"/>
                    <a:pt x="8173" y="36035"/>
                    <a:pt x="18034" y="36124"/>
                  </a:cubicBezTo>
                  <a:cubicBezTo>
                    <a:pt x="23275" y="36124"/>
                    <a:pt x="28605" y="35147"/>
                    <a:pt x="33135" y="32393"/>
                  </a:cubicBezTo>
                  <a:cubicBezTo>
                    <a:pt x="39531" y="28484"/>
                    <a:pt x="42107" y="23154"/>
                    <a:pt x="42463" y="15870"/>
                  </a:cubicBezTo>
                  <a:cubicBezTo>
                    <a:pt x="42729" y="10273"/>
                    <a:pt x="39442" y="6098"/>
                    <a:pt x="35090" y="3433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" name="图形 4">
            <a:extLst>
              <a:ext uri="{FF2B5EF4-FFF2-40B4-BE49-F238E27FC236}">
                <a16:creationId xmlns:a16="http://schemas.microsoft.com/office/drawing/2014/main" id="{04CF40EB-AF1A-4231-AB0C-CA8C5EDB1767}"/>
              </a:ext>
            </a:extLst>
          </p:cNvPr>
          <p:cNvGrpSpPr/>
          <p:nvPr/>
        </p:nvGrpSpPr>
        <p:grpSpPr>
          <a:xfrm>
            <a:off x="5041797" y="685560"/>
            <a:ext cx="918023" cy="867091"/>
            <a:chOff x="5021147" y="335730"/>
            <a:chExt cx="1038684" cy="981058"/>
          </a:xfrm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F7530022-B41E-4D11-B8CB-003B7CFE9848}"/>
                </a:ext>
              </a:extLst>
            </p:cNvPr>
            <p:cNvSpPr/>
            <p:nvPr/>
          </p:nvSpPr>
          <p:spPr>
            <a:xfrm>
              <a:off x="5021147" y="335730"/>
              <a:ext cx="1038684" cy="981058"/>
            </a:xfrm>
            <a:custGeom>
              <a:avLst/>
              <a:gdLst>
                <a:gd name="connsiteX0" fmla="*/ 3956 w 1038684"/>
                <a:gd name="connsiteY0" fmla="*/ 616394 h 981058"/>
                <a:gd name="connsiteX1" fmla="*/ 169454 w 1038684"/>
                <a:gd name="connsiteY1" fmla="*/ 673959 h 981058"/>
                <a:gd name="connsiteX2" fmla="*/ 293022 w 1038684"/>
                <a:gd name="connsiteY2" fmla="*/ 705673 h 981058"/>
                <a:gd name="connsiteX3" fmla="*/ 416591 w 1038684"/>
                <a:gd name="connsiteY3" fmla="*/ 665164 h 981058"/>
                <a:gd name="connsiteX4" fmla="*/ 421033 w 1038684"/>
                <a:gd name="connsiteY4" fmla="*/ 661611 h 981058"/>
                <a:gd name="connsiteX5" fmla="*/ 412593 w 1038684"/>
                <a:gd name="connsiteY5" fmla="*/ 751777 h 981058"/>
                <a:gd name="connsiteX6" fmla="*/ 445018 w 1038684"/>
                <a:gd name="connsiteY6" fmla="*/ 873569 h 981058"/>
                <a:gd name="connsiteX7" fmla="*/ 488014 w 1038684"/>
                <a:gd name="connsiteY7" fmla="*/ 976883 h 981058"/>
                <a:gd name="connsiteX8" fmla="*/ 499384 w 1038684"/>
                <a:gd name="connsiteY8" fmla="*/ 977505 h 981058"/>
                <a:gd name="connsiteX9" fmla="*/ 621976 w 1038684"/>
                <a:gd name="connsiteY9" fmla="*/ 872414 h 981058"/>
                <a:gd name="connsiteX10" fmla="*/ 683804 w 1038684"/>
                <a:gd name="connsiteY10" fmla="*/ 761105 h 981058"/>
                <a:gd name="connsiteX11" fmla="*/ 656532 w 1038684"/>
                <a:gd name="connsiteY11" fmla="*/ 579972 h 981058"/>
                <a:gd name="connsiteX12" fmla="*/ 790050 w 1038684"/>
                <a:gd name="connsiteY12" fmla="*/ 617815 h 981058"/>
                <a:gd name="connsiteX13" fmla="*/ 888567 w 1038684"/>
                <a:gd name="connsiteY13" fmla="*/ 605645 h 981058"/>
                <a:gd name="connsiteX14" fmla="*/ 1031057 w 1038684"/>
                <a:gd name="connsiteY14" fmla="*/ 567713 h 981058"/>
                <a:gd name="connsiteX15" fmla="*/ 1038608 w 1038684"/>
                <a:gd name="connsiteY15" fmla="*/ 558297 h 981058"/>
                <a:gd name="connsiteX16" fmla="*/ 1036121 w 1038684"/>
                <a:gd name="connsiteY16" fmla="*/ 552167 h 981058"/>
                <a:gd name="connsiteX17" fmla="*/ 836777 w 1038684"/>
                <a:gd name="connsiteY17" fmla="*/ 337721 h 981058"/>
                <a:gd name="connsiteX18" fmla="*/ 774770 w 1038684"/>
                <a:gd name="connsiteY18" fmla="*/ 319155 h 981058"/>
                <a:gd name="connsiteX19" fmla="*/ 846371 w 1038684"/>
                <a:gd name="connsiteY19" fmla="*/ 198340 h 981058"/>
                <a:gd name="connsiteX20" fmla="*/ 882793 w 1038684"/>
                <a:gd name="connsiteY20" fmla="*/ 13388 h 981058"/>
                <a:gd name="connsiteX21" fmla="*/ 875686 w 1038684"/>
                <a:gd name="connsiteY21" fmla="*/ 240 h 981058"/>
                <a:gd name="connsiteX22" fmla="*/ 772727 w 1038684"/>
                <a:gd name="connsiteY22" fmla="*/ 11877 h 981058"/>
                <a:gd name="connsiteX23" fmla="*/ 710632 w 1038684"/>
                <a:gd name="connsiteY23" fmla="*/ 18540 h 981058"/>
                <a:gd name="connsiteX24" fmla="*/ 607585 w 1038684"/>
                <a:gd name="connsiteY24" fmla="*/ 84011 h 981058"/>
                <a:gd name="connsiteX25" fmla="*/ 527545 w 1038684"/>
                <a:gd name="connsiteY25" fmla="*/ 239026 h 981058"/>
                <a:gd name="connsiteX26" fmla="*/ 399446 w 1038684"/>
                <a:gd name="connsiteY26" fmla="*/ 90940 h 981058"/>
                <a:gd name="connsiteX27" fmla="*/ 123616 w 1038684"/>
                <a:gd name="connsiteY27" fmla="*/ 36307 h 981058"/>
                <a:gd name="connsiteX28" fmla="*/ 117220 w 1038684"/>
                <a:gd name="connsiteY28" fmla="*/ 45457 h 981058"/>
                <a:gd name="connsiteX29" fmla="*/ 117664 w 1038684"/>
                <a:gd name="connsiteY29" fmla="*/ 46700 h 981058"/>
                <a:gd name="connsiteX30" fmla="*/ 236435 w 1038684"/>
                <a:gd name="connsiteY30" fmla="*/ 337632 h 981058"/>
                <a:gd name="connsiteX31" fmla="*/ 298441 w 1038684"/>
                <a:gd name="connsiteY31" fmla="*/ 400705 h 981058"/>
                <a:gd name="connsiteX32" fmla="*/ 4311 w 1038684"/>
                <a:gd name="connsiteY32" fmla="*/ 605290 h 981058"/>
                <a:gd name="connsiteX33" fmla="*/ 2979 w 1038684"/>
                <a:gd name="connsiteY33" fmla="*/ 606356 h 981058"/>
                <a:gd name="connsiteX34" fmla="*/ 3956 w 1038684"/>
                <a:gd name="connsiteY34" fmla="*/ 616394 h 98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8684" h="981058">
                  <a:moveTo>
                    <a:pt x="3956" y="616394"/>
                  </a:moveTo>
                  <a:cubicBezTo>
                    <a:pt x="60188" y="634694"/>
                    <a:pt x="114643" y="651128"/>
                    <a:pt x="169454" y="673959"/>
                  </a:cubicBezTo>
                  <a:cubicBezTo>
                    <a:pt x="208630" y="690215"/>
                    <a:pt x="250027" y="705317"/>
                    <a:pt x="293022" y="705673"/>
                  </a:cubicBezTo>
                  <a:cubicBezTo>
                    <a:pt x="339927" y="706028"/>
                    <a:pt x="379014" y="693413"/>
                    <a:pt x="416591" y="665164"/>
                  </a:cubicBezTo>
                  <a:cubicBezTo>
                    <a:pt x="418101" y="664009"/>
                    <a:pt x="419611" y="662766"/>
                    <a:pt x="421033" y="661611"/>
                  </a:cubicBezTo>
                  <a:cubicBezTo>
                    <a:pt x="411439" y="687906"/>
                    <a:pt x="407885" y="717132"/>
                    <a:pt x="412593" y="751777"/>
                  </a:cubicBezTo>
                  <a:cubicBezTo>
                    <a:pt x="418368" y="793885"/>
                    <a:pt x="429649" y="833949"/>
                    <a:pt x="445018" y="873569"/>
                  </a:cubicBezTo>
                  <a:cubicBezTo>
                    <a:pt x="458521" y="908392"/>
                    <a:pt x="480018" y="940284"/>
                    <a:pt x="488014" y="976883"/>
                  </a:cubicBezTo>
                  <a:cubicBezTo>
                    <a:pt x="489257" y="982569"/>
                    <a:pt x="497608" y="982125"/>
                    <a:pt x="499384" y="977505"/>
                  </a:cubicBezTo>
                  <a:cubicBezTo>
                    <a:pt x="540870" y="946324"/>
                    <a:pt x="585997" y="909991"/>
                    <a:pt x="621976" y="872414"/>
                  </a:cubicBezTo>
                  <a:cubicBezTo>
                    <a:pt x="651824" y="841322"/>
                    <a:pt x="675987" y="804278"/>
                    <a:pt x="683804" y="761105"/>
                  </a:cubicBezTo>
                  <a:cubicBezTo>
                    <a:pt x="694553" y="700875"/>
                    <a:pt x="683094" y="636293"/>
                    <a:pt x="656532" y="579972"/>
                  </a:cubicBezTo>
                  <a:cubicBezTo>
                    <a:pt x="693931" y="607422"/>
                    <a:pt x="744922" y="617904"/>
                    <a:pt x="790050" y="617815"/>
                  </a:cubicBezTo>
                  <a:cubicBezTo>
                    <a:pt x="822119" y="617815"/>
                    <a:pt x="857830" y="616216"/>
                    <a:pt x="888567" y="605645"/>
                  </a:cubicBezTo>
                  <a:cubicBezTo>
                    <a:pt x="937514" y="588767"/>
                    <a:pt x="979178" y="574997"/>
                    <a:pt x="1031057" y="567713"/>
                  </a:cubicBezTo>
                  <a:cubicBezTo>
                    <a:pt x="1036920" y="566913"/>
                    <a:pt x="1039141" y="562383"/>
                    <a:pt x="1038608" y="558297"/>
                  </a:cubicBezTo>
                  <a:cubicBezTo>
                    <a:pt x="1038875" y="556253"/>
                    <a:pt x="1038253" y="554033"/>
                    <a:pt x="1036121" y="552167"/>
                  </a:cubicBezTo>
                  <a:cubicBezTo>
                    <a:pt x="962477" y="488117"/>
                    <a:pt x="931741" y="379384"/>
                    <a:pt x="836777" y="337721"/>
                  </a:cubicBezTo>
                  <a:cubicBezTo>
                    <a:pt x="816878" y="329015"/>
                    <a:pt x="796002" y="322708"/>
                    <a:pt x="774770" y="319155"/>
                  </a:cubicBezTo>
                  <a:cubicBezTo>
                    <a:pt x="815279" y="292416"/>
                    <a:pt x="835622" y="245245"/>
                    <a:pt x="846371" y="198340"/>
                  </a:cubicBezTo>
                  <a:cubicBezTo>
                    <a:pt x="860229" y="137933"/>
                    <a:pt x="872754" y="74594"/>
                    <a:pt x="882793" y="13388"/>
                  </a:cubicBezTo>
                  <a:cubicBezTo>
                    <a:pt x="888300" y="8768"/>
                    <a:pt x="884037" y="-1714"/>
                    <a:pt x="875686" y="240"/>
                  </a:cubicBezTo>
                  <a:cubicBezTo>
                    <a:pt x="839886" y="8768"/>
                    <a:pt x="809416" y="12855"/>
                    <a:pt x="772727" y="11877"/>
                  </a:cubicBezTo>
                  <a:cubicBezTo>
                    <a:pt x="751762" y="11344"/>
                    <a:pt x="730798" y="11700"/>
                    <a:pt x="710632" y="18540"/>
                  </a:cubicBezTo>
                  <a:cubicBezTo>
                    <a:pt x="671723" y="31599"/>
                    <a:pt x="634679" y="52563"/>
                    <a:pt x="607585" y="84011"/>
                  </a:cubicBezTo>
                  <a:cubicBezTo>
                    <a:pt x="573650" y="123275"/>
                    <a:pt x="534385" y="181728"/>
                    <a:pt x="527545" y="239026"/>
                  </a:cubicBezTo>
                  <a:cubicBezTo>
                    <a:pt x="501428" y="177375"/>
                    <a:pt x="456566" y="118212"/>
                    <a:pt x="399446" y="90940"/>
                  </a:cubicBezTo>
                  <a:cubicBezTo>
                    <a:pt x="311322" y="48832"/>
                    <a:pt x="217958" y="50609"/>
                    <a:pt x="123616" y="36307"/>
                  </a:cubicBezTo>
                  <a:cubicBezTo>
                    <a:pt x="117664" y="35418"/>
                    <a:pt x="114732" y="41548"/>
                    <a:pt x="117220" y="45457"/>
                  </a:cubicBezTo>
                  <a:cubicBezTo>
                    <a:pt x="117397" y="45901"/>
                    <a:pt x="117397" y="46256"/>
                    <a:pt x="117664" y="46700"/>
                  </a:cubicBezTo>
                  <a:cubicBezTo>
                    <a:pt x="169543" y="138466"/>
                    <a:pt x="172830" y="252440"/>
                    <a:pt x="236435" y="337632"/>
                  </a:cubicBezTo>
                  <a:cubicBezTo>
                    <a:pt x="255001" y="362506"/>
                    <a:pt x="275611" y="383560"/>
                    <a:pt x="298441" y="400705"/>
                  </a:cubicBezTo>
                  <a:cubicBezTo>
                    <a:pt x="169454" y="411365"/>
                    <a:pt x="111268" y="549857"/>
                    <a:pt x="4311" y="605290"/>
                  </a:cubicBezTo>
                  <a:cubicBezTo>
                    <a:pt x="3690" y="605556"/>
                    <a:pt x="3334" y="605912"/>
                    <a:pt x="2979" y="606356"/>
                  </a:cubicBezTo>
                  <a:cubicBezTo>
                    <a:pt x="-930" y="608310"/>
                    <a:pt x="-1374" y="614706"/>
                    <a:pt x="3956" y="616394"/>
                  </a:cubicBezTo>
                  <a:close/>
                </a:path>
              </a:pathLst>
            </a:custGeom>
            <a:solidFill>
              <a:srgbClr val="C2185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C57D201D-D168-41DF-878D-E518BCFD0A44}"/>
                </a:ext>
              </a:extLst>
            </p:cNvPr>
            <p:cNvSpPr/>
            <p:nvPr/>
          </p:nvSpPr>
          <p:spPr>
            <a:xfrm>
              <a:off x="5363382" y="529231"/>
              <a:ext cx="99546" cy="117107"/>
            </a:xfrm>
            <a:custGeom>
              <a:avLst/>
              <a:gdLst>
                <a:gd name="connsiteX0" fmla="*/ 7552 w 99546"/>
                <a:gd name="connsiteY0" fmla="*/ 576 h 117107"/>
                <a:gd name="connsiteX1" fmla="*/ 99407 w 99546"/>
                <a:gd name="connsiteY1" fmla="*/ 109131 h 117107"/>
                <a:gd name="connsiteX2" fmla="*/ 87858 w 99546"/>
                <a:gd name="connsiteY2" fmla="*/ 114195 h 117107"/>
                <a:gd name="connsiteX3" fmla="*/ 47705 w 99546"/>
                <a:gd name="connsiteY3" fmla="*/ 54409 h 117107"/>
                <a:gd name="connsiteX4" fmla="*/ 1600 w 99546"/>
                <a:gd name="connsiteY4" fmla="*/ 8837 h 117107"/>
                <a:gd name="connsiteX5" fmla="*/ 7552 w 99546"/>
                <a:gd name="connsiteY5" fmla="*/ 576 h 11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46" h="117107">
                  <a:moveTo>
                    <a:pt x="7552" y="576"/>
                  </a:moveTo>
                  <a:cubicBezTo>
                    <a:pt x="45751" y="18964"/>
                    <a:pt x="91145" y="66491"/>
                    <a:pt x="99407" y="109131"/>
                  </a:cubicBezTo>
                  <a:cubicBezTo>
                    <a:pt x="100739" y="116238"/>
                    <a:pt x="92211" y="120147"/>
                    <a:pt x="87858" y="114195"/>
                  </a:cubicBezTo>
                  <a:cubicBezTo>
                    <a:pt x="73556" y="94651"/>
                    <a:pt x="63429" y="73331"/>
                    <a:pt x="47705" y="54409"/>
                  </a:cubicBezTo>
                  <a:cubicBezTo>
                    <a:pt x="33758" y="37708"/>
                    <a:pt x="16613" y="24472"/>
                    <a:pt x="1600" y="8837"/>
                  </a:cubicBezTo>
                  <a:cubicBezTo>
                    <a:pt x="-2575" y="4662"/>
                    <a:pt x="2133" y="-2000"/>
                    <a:pt x="7552" y="57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0CDC7753-A5FE-4EF9-88C7-688A2656C36D}"/>
                </a:ext>
              </a:extLst>
            </p:cNvPr>
            <p:cNvSpPr/>
            <p:nvPr/>
          </p:nvSpPr>
          <p:spPr>
            <a:xfrm>
              <a:off x="5304649" y="592454"/>
              <a:ext cx="109874" cy="96930"/>
            </a:xfrm>
            <a:custGeom>
              <a:avLst/>
              <a:gdLst>
                <a:gd name="connsiteX0" fmla="*/ 7388 w 109874"/>
                <a:gd name="connsiteY0" fmla="*/ 425 h 96930"/>
                <a:gd name="connsiteX1" fmla="*/ 109014 w 109874"/>
                <a:gd name="connsiteY1" fmla="*/ 86861 h 96930"/>
                <a:gd name="connsiteX2" fmla="*/ 98976 w 109874"/>
                <a:gd name="connsiteY2" fmla="*/ 95034 h 96930"/>
                <a:gd name="connsiteX3" fmla="*/ 56780 w 109874"/>
                <a:gd name="connsiteY3" fmla="*/ 50883 h 96930"/>
                <a:gd name="connsiteX4" fmla="*/ 1702 w 109874"/>
                <a:gd name="connsiteY4" fmla="*/ 8243 h 96930"/>
                <a:gd name="connsiteX5" fmla="*/ 7388 w 109874"/>
                <a:gd name="connsiteY5" fmla="*/ 425 h 96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74" h="96930">
                  <a:moveTo>
                    <a:pt x="7388" y="425"/>
                  </a:moveTo>
                  <a:cubicBezTo>
                    <a:pt x="45942" y="17570"/>
                    <a:pt x="88049" y="49728"/>
                    <a:pt x="109014" y="86861"/>
                  </a:cubicBezTo>
                  <a:cubicBezTo>
                    <a:pt x="112568" y="93168"/>
                    <a:pt x="104306" y="100453"/>
                    <a:pt x="98976" y="95034"/>
                  </a:cubicBezTo>
                  <a:cubicBezTo>
                    <a:pt x="84585" y="80554"/>
                    <a:pt x="71970" y="64741"/>
                    <a:pt x="56780" y="50883"/>
                  </a:cubicBezTo>
                  <a:cubicBezTo>
                    <a:pt x="39635" y="35248"/>
                    <a:pt x="19913" y="22634"/>
                    <a:pt x="1702" y="8243"/>
                  </a:cubicBezTo>
                  <a:cubicBezTo>
                    <a:pt x="-2828" y="4689"/>
                    <a:pt x="2591" y="-1707"/>
                    <a:pt x="7388" y="425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14E18935-E1B9-49AC-9A9E-501D50BFC91C}"/>
                </a:ext>
              </a:extLst>
            </p:cNvPr>
            <p:cNvSpPr/>
            <p:nvPr/>
          </p:nvSpPr>
          <p:spPr>
            <a:xfrm>
              <a:off x="5717072" y="797998"/>
              <a:ext cx="147412" cy="31824"/>
            </a:xfrm>
            <a:custGeom>
              <a:avLst/>
              <a:gdLst>
                <a:gd name="connsiteX0" fmla="*/ 4758 w 147412"/>
                <a:gd name="connsiteY0" fmla="*/ 9504 h 31824"/>
                <a:gd name="connsiteX1" fmla="*/ 145915 w 147412"/>
                <a:gd name="connsiteY1" fmla="*/ 24162 h 31824"/>
                <a:gd name="connsiteX2" fmla="*/ 141829 w 147412"/>
                <a:gd name="connsiteY2" fmla="*/ 31713 h 31824"/>
                <a:gd name="connsiteX3" fmla="*/ 76091 w 147412"/>
                <a:gd name="connsiteY3" fmla="*/ 18388 h 31824"/>
                <a:gd name="connsiteX4" fmla="*/ 6801 w 147412"/>
                <a:gd name="connsiteY4" fmla="*/ 23096 h 31824"/>
                <a:gd name="connsiteX5" fmla="*/ 4758 w 147412"/>
                <a:gd name="connsiteY5" fmla="*/ 9504 h 3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412" h="31824">
                  <a:moveTo>
                    <a:pt x="4758" y="9504"/>
                  </a:moveTo>
                  <a:cubicBezTo>
                    <a:pt x="44466" y="-6486"/>
                    <a:pt x="111625" y="-2755"/>
                    <a:pt x="145915" y="24162"/>
                  </a:cubicBezTo>
                  <a:cubicBezTo>
                    <a:pt x="149557" y="27005"/>
                    <a:pt x="145915" y="32690"/>
                    <a:pt x="141829" y="31713"/>
                  </a:cubicBezTo>
                  <a:cubicBezTo>
                    <a:pt x="119709" y="26561"/>
                    <a:pt x="98922" y="19898"/>
                    <a:pt x="76091" y="18388"/>
                  </a:cubicBezTo>
                  <a:cubicBezTo>
                    <a:pt x="52639" y="16878"/>
                    <a:pt x="29986" y="23096"/>
                    <a:pt x="6801" y="23096"/>
                  </a:cubicBezTo>
                  <a:cubicBezTo>
                    <a:pt x="-1461" y="23096"/>
                    <a:pt x="-2260" y="12347"/>
                    <a:pt x="4758" y="950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16E0D590-277B-4A23-8726-272186D33DBA}"/>
                </a:ext>
              </a:extLst>
            </p:cNvPr>
            <p:cNvSpPr/>
            <p:nvPr/>
          </p:nvSpPr>
          <p:spPr>
            <a:xfrm>
              <a:off x="5637547" y="460723"/>
              <a:ext cx="58247" cy="104655"/>
            </a:xfrm>
            <a:custGeom>
              <a:avLst/>
              <a:gdLst>
                <a:gd name="connsiteX0" fmla="*/ 1933 w 58247"/>
                <a:gd name="connsiteY0" fmla="*/ 100087 h 104655"/>
                <a:gd name="connsiteX1" fmla="*/ 12771 w 58247"/>
                <a:gd name="connsiteY1" fmla="*/ 45987 h 104655"/>
                <a:gd name="connsiteX2" fmla="*/ 50703 w 58247"/>
                <a:gd name="connsiteY2" fmla="*/ 592 h 104655"/>
                <a:gd name="connsiteX3" fmla="*/ 57455 w 58247"/>
                <a:gd name="connsiteY3" fmla="*/ 6988 h 104655"/>
                <a:gd name="connsiteX4" fmla="*/ 29117 w 58247"/>
                <a:gd name="connsiteY4" fmla="*/ 48740 h 104655"/>
                <a:gd name="connsiteX5" fmla="*/ 14281 w 58247"/>
                <a:gd name="connsiteY5" fmla="*/ 99820 h 104655"/>
                <a:gd name="connsiteX6" fmla="*/ 1933 w 58247"/>
                <a:gd name="connsiteY6" fmla="*/ 100087 h 104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47" h="104655">
                  <a:moveTo>
                    <a:pt x="1933" y="100087"/>
                  </a:moveTo>
                  <a:cubicBezTo>
                    <a:pt x="-4196" y="83031"/>
                    <a:pt x="5576" y="61444"/>
                    <a:pt x="12771" y="45987"/>
                  </a:cubicBezTo>
                  <a:cubicBezTo>
                    <a:pt x="20944" y="28486"/>
                    <a:pt x="33914" y="10542"/>
                    <a:pt x="50703" y="592"/>
                  </a:cubicBezTo>
                  <a:cubicBezTo>
                    <a:pt x="54524" y="-1628"/>
                    <a:pt x="60386" y="2813"/>
                    <a:pt x="57455" y="6988"/>
                  </a:cubicBezTo>
                  <a:cubicBezTo>
                    <a:pt x="47772" y="20935"/>
                    <a:pt x="37290" y="33816"/>
                    <a:pt x="29117" y="48740"/>
                  </a:cubicBezTo>
                  <a:cubicBezTo>
                    <a:pt x="20056" y="65530"/>
                    <a:pt x="20322" y="82586"/>
                    <a:pt x="14281" y="99820"/>
                  </a:cubicBezTo>
                  <a:cubicBezTo>
                    <a:pt x="12327" y="105950"/>
                    <a:pt x="4243" y="106483"/>
                    <a:pt x="1933" y="100087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6BF158F3-EE35-4177-BBA2-AF80339FBBCD}"/>
                </a:ext>
              </a:extLst>
            </p:cNvPr>
            <p:cNvSpPr/>
            <p:nvPr/>
          </p:nvSpPr>
          <p:spPr>
            <a:xfrm>
              <a:off x="5660602" y="512025"/>
              <a:ext cx="105622" cy="94451"/>
            </a:xfrm>
            <a:custGeom>
              <a:avLst/>
              <a:gdLst>
                <a:gd name="connsiteX0" fmla="*/ 1264 w 105622"/>
                <a:gd name="connsiteY0" fmla="*/ 89826 h 94451"/>
                <a:gd name="connsiteX1" fmla="*/ 35554 w 105622"/>
                <a:gd name="connsiteY1" fmla="*/ 27198 h 94451"/>
                <a:gd name="connsiteX2" fmla="*/ 102268 w 105622"/>
                <a:gd name="connsiteY2" fmla="*/ 1170 h 94451"/>
                <a:gd name="connsiteX3" fmla="*/ 102446 w 105622"/>
                <a:gd name="connsiteY3" fmla="*/ 9876 h 94451"/>
                <a:gd name="connsiteX4" fmla="*/ 47991 w 105622"/>
                <a:gd name="connsiteY4" fmla="*/ 38835 h 94451"/>
                <a:gd name="connsiteX5" fmla="*/ 25782 w 105622"/>
                <a:gd name="connsiteY5" fmla="*/ 63620 h 94451"/>
                <a:gd name="connsiteX6" fmla="*/ 13434 w 105622"/>
                <a:gd name="connsiteY6" fmla="*/ 91159 h 94451"/>
                <a:gd name="connsiteX7" fmla="*/ 1264 w 105622"/>
                <a:gd name="connsiteY7" fmla="*/ 89826 h 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622" h="94451">
                  <a:moveTo>
                    <a:pt x="1264" y="89826"/>
                  </a:moveTo>
                  <a:cubicBezTo>
                    <a:pt x="-6109" y="67262"/>
                    <a:pt x="20541" y="40523"/>
                    <a:pt x="35554" y="27198"/>
                  </a:cubicBezTo>
                  <a:cubicBezTo>
                    <a:pt x="52521" y="12096"/>
                    <a:pt x="78639" y="-4604"/>
                    <a:pt x="102268" y="1170"/>
                  </a:cubicBezTo>
                  <a:cubicBezTo>
                    <a:pt x="106888" y="2325"/>
                    <a:pt x="106532" y="8365"/>
                    <a:pt x="102446" y="9876"/>
                  </a:cubicBezTo>
                  <a:cubicBezTo>
                    <a:pt x="82459" y="17426"/>
                    <a:pt x="64603" y="25066"/>
                    <a:pt x="47991" y="38835"/>
                  </a:cubicBezTo>
                  <a:cubicBezTo>
                    <a:pt x="39463" y="45942"/>
                    <a:pt x="32001" y="54470"/>
                    <a:pt x="25782" y="63620"/>
                  </a:cubicBezTo>
                  <a:cubicBezTo>
                    <a:pt x="19919" y="72237"/>
                    <a:pt x="18853" y="82542"/>
                    <a:pt x="13434" y="91159"/>
                  </a:cubicBezTo>
                  <a:cubicBezTo>
                    <a:pt x="10325" y="95956"/>
                    <a:pt x="3130" y="95512"/>
                    <a:pt x="1264" y="8982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C3ADA328-E556-49D0-B07A-F46D127446BE}"/>
                </a:ext>
              </a:extLst>
            </p:cNvPr>
            <p:cNvSpPr/>
            <p:nvPr/>
          </p:nvSpPr>
          <p:spPr>
            <a:xfrm>
              <a:off x="5261974" y="833431"/>
              <a:ext cx="124081" cy="30880"/>
            </a:xfrm>
            <a:custGeom>
              <a:avLst/>
              <a:gdLst>
                <a:gd name="connsiteX0" fmla="*/ 5557 w 124081"/>
                <a:gd name="connsiteY0" fmla="*/ 6229 h 30880"/>
                <a:gd name="connsiteX1" fmla="*/ 68540 w 124081"/>
                <a:gd name="connsiteY1" fmla="*/ 12359 h 30880"/>
                <a:gd name="connsiteX2" fmla="*/ 118998 w 124081"/>
                <a:gd name="connsiteY2" fmla="*/ 277 h 30880"/>
                <a:gd name="connsiteX3" fmla="*/ 122285 w 124081"/>
                <a:gd name="connsiteY3" fmla="*/ 11204 h 30880"/>
                <a:gd name="connsiteX4" fmla="*/ 60812 w 124081"/>
                <a:gd name="connsiteY4" fmla="*/ 29948 h 30880"/>
                <a:gd name="connsiteX5" fmla="*/ 1381 w 124081"/>
                <a:gd name="connsiteY5" fmla="*/ 14136 h 30880"/>
                <a:gd name="connsiteX6" fmla="*/ 5557 w 124081"/>
                <a:gd name="connsiteY6" fmla="*/ 6229 h 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081" h="30880">
                  <a:moveTo>
                    <a:pt x="5557" y="6229"/>
                  </a:moveTo>
                  <a:cubicBezTo>
                    <a:pt x="27765" y="12270"/>
                    <a:pt x="45355" y="17245"/>
                    <a:pt x="68540" y="12359"/>
                  </a:cubicBezTo>
                  <a:cubicBezTo>
                    <a:pt x="85152" y="8894"/>
                    <a:pt x="101942" y="-1855"/>
                    <a:pt x="118998" y="277"/>
                  </a:cubicBezTo>
                  <a:cubicBezTo>
                    <a:pt x="123795" y="810"/>
                    <a:pt x="125838" y="8184"/>
                    <a:pt x="122285" y="11204"/>
                  </a:cubicBezTo>
                  <a:cubicBezTo>
                    <a:pt x="107183" y="24351"/>
                    <a:pt x="80178" y="27105"/>
                    <a:pt x="60812" y="29948"/>
                  </a:cubicBezTo>
                  <a:cubicBezTo>
                    <a:pt x="40202" y="32880"/>
                    <a:pt x="16483" y="29237"/>
                    <a:pt x="1381" y="14136"/>
                  </a:cubicBezTo>
                  <a:cubicBezTo>
                    <a:pt x="-1816" y="10938"/>
                    <a:pt x="937" y="4986"/>
                    <a:pt x="5557" y="6229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EACA05E0-8889-428B-975A-FDF9E48D832C}"/>
                </a:ext>
              </a:extLst>
            </p:cNvPr>
            <p:cNvSpPr/>
            <p:nvPr/>
          </p:nvSpPr>
          <p:spPr>
            <a:xfrm>
              <a:off x="5272636" y="873670"/>
              <a:ext cx="136837" cy="62392"/>
            </a:xfrm>
            <a:custGeom>
              <a:avLst/>
              <a:gdLst>
                <a:gd name="connsiteX0" fmla="*/ 4845 w 136837"/>
                <a:gd name="connsiteY0" fmla="*/ 48784 h 62392"/>
                <a:gd name="connsiteX1" fmla="*/ 75912 w 136837"/>
                <a:gd name="connsiteY1" fmla="*/ 28619 h 62392"/>
                <a:gd name="connsiteX2" fmla="*/ 127880 w 136837"/>
                <a:gd name="connsiteY2" fmla="*/ 192 h 62392"/>
                <a:gd name="connsiteX3" fmla="*/ 134987 w 136837"/>
                <a:gd name="connsiteY3" fmla="*/ 11829 h 62392"/>
                <a:gd name="connsiteX4" fmla="*/ 71559 w 136837"/>
                <a:gd name="connsiteY4" fmla="*/ 50206 h 62392"/>
                <a:gd name="connsiteX5" fmla="*/ 3779 w 136837"/>
                <a:gd name="connsiteY5" fmla="*/ 58911 h 62392"/>
                <a:gd name="connsiteX6" fmla="*/ 4845 w 136837"/>
                <a:gd name="connsiteY6" fmla="*/ 48784 h 6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837" h="62392">
                  <a:moveTo>
                    <a:pt x="4845" y="48784"/>
                  </a:moveTo>
                  <a:cubicBezTo>
                    <a:pt x="31228" y="47452"/>
                    <a:pt x="52638" y="41056"/>
                    <a:pt x="75912" y="28619"/>
                  </a:cubicBezTo>
                  <a:cubicBezTo>
                    <a:pt x="92613" y="19647"/>
                    <a:pt x="109314" y="4456"/>
                    <a:pt x="127880" y="192"/>
                  </a:cubicBezTo>
                  <a:cubicBezTo>
                    <a:pt x="134721" y="-1318"/>
                    <a:pt x="139695" y="6410"/>
                    <a:pt x="134987" y="11829"/>
                  </a:cubicBezTo>
                  <a:cubicBezTo>
                    <a:pt x="119885" y="29152"/>
                    <a:pt x="92169" y="40789"/>
                    <a:pt x="71559" y="50206"/>
                  </a:cubicBezTo>
                  <a:cubicBezTo>
                    <a:pt x="50683" y="59711"/>
                    <a:pt x="26076" y="66995"/>
                    <a:pt x="3779" y="58911"/>
                  </a:cubicBezTo>
                  <a:cubicBezTo>
                    <a:pt x="-1551" y="57046"/>
                    <a:pt x="-1285" y="49051"/>
                    <a:pt x="4845" y="4878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C072E762-3982-4E16-91FA-400E889807A6}"/>
                </a:ext>
              </a:extLst>
            </p:cNvPr>
            <p:cNvSpPr/>
            <p:nvPr/>
          </p:nvSpPr>
          <p:spPr>
            <a:xfrm>
              <a:off x="5550768" y="969959"/>
              <a:ext cx="30176" cy="124706"/>
            </a:xfrm>
            <a:custGeom>
              <a:avLst/>
              <a:gdLst>
                <a:gd name="connsiteX0" fmla="*/ 144 w 30176"/>
                <a:gd name="connsiteY0" fmla="*/ 118703 h 124706"/>
                <a:gd name="connsiteX1" fmla="*/ 14713 w 30176"/>
                <a:gd name="connsiteY1" fmla="*/ 62116 h 124706"/>
                <a:gd name="connsiteX2" fmla="*/ 10716 w 30176"/>
                <a:gd name="connsiteY2" fmla="*/ 6595 h 124706"/>
                <a:gd name="connsiteX3" fmla="*/ 22619 w 30176"/>
                <a:gd name="connsiteY3" fmla="*/ 3130 h 124706"/>
                <a:gd name="connsiteX4" fmla="*/ 28749 w 30176"/>
                <a:gd name="connsiteY4" fmla="*/ 67357 h 124706"/>
                <a:gd name="connsiteX5" fmla="*/ 8584 w 30176"/>
                <a:gd name="connsiteY5" fmla="*/ 123234 h 124706"/>
                <a:gd name="connsiteX6" fmla="*/ 144 w 30176"/>
                <a:gd name="connsiteY6" fmla="*/ 118703 h 1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76" h="124706">
                  <a:moveTo>
                    <a:pt x="144" y="118703"/>
                  </a:moveTo>
                  <a:cubicBezTo>
                    <a:pt x="4408" y="99249"/>
                    <a:pt x="13026" y="82459"/>
                    <a:pt x="14713" y="62116"/>
                  </a:cubicBezTo>
                  <a:cubicBezTo>
                    <a:pt x="16312" y="43194"/>
                    <a:pt x="10360" y="25250"/>
                    <a:pt x="10716" y="6595"/>
                  </a:cubicBezTo>
                  <a:cubicBezTo>
                    <a:pt x="10805" y="643"/>
                    <a:pt x="19599" y="-2911"/>
                    <a:pt x="22619" y="3130"/>
                  </a:cubicBezTo>
                  <a:cubicBezTo>
                    <a:pt x="32125" y="21874"/>
                    <a:pt x="30703" y="47014"/>
                    <a:pt x="28749" y="67357"/>
                  </a:cubicBezTo>
                  <a:cubicBezTo>
                    <a:pt x="26972" y="85835"/>
                    <a:pt x="22175" y="109642"/>
                    <a:pt x="8584" y="123234"/>
                  </a:cubicBezTo>
                  <a:cubicBezTo>
                    <a:pt x="5030" y="126698"/>
                    <a:pt x="-1010" y="123589"/>
                    <a:pt x="144" y="118703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1EE6CE80-287C-4191-81DE-5EA4C09C5DFF}"/>
                </a:ext>
              </a:extLst>
            </p:cNvPr>
            <p:cNvSpPr/>
            <p:nvPr/>
          </p:nvSpPr>
          <p:spPr>
            <a:xfrm>
              <a:off x="5434434" y="600435"/>
              <a:ext cx="262807" cy="300702"/>
            </a:xfrm>
            <a:custGeom>
              <a:avLst/>
              <a:gdLst>
                <a:gd name="connsiteX0" fmla="*/ 117634 w 262807"/>
                <a:gd name="connsiteY0" fmla="*/ 295991 h 300702"/>
                <a:gd name="connsiteX1" fmla="*/ 132647 w 262807"/>
                <a:gd name="connsiteY1" fmla="*/ 229276 h 300702"/>
                <a:gd name="connsiteX2" fmla="*/ 140642 w 262807"/>
                <a:gd name="connsiteY2" fmla="*/ 227766 h 300702"/>
                <a:gd name="connsiteX3" fmla="*/ 145883 w 262807"/>
                <a:gd name="connsiteY3" fmla="*/ 225456 h 300702"/>
                <a:gd name="connsiteX4" fmla="*/ 149614 w 262807"/>
                <a:gd name="connsiteY4" fmla="*/ 239137 h 300702"/>
                <a:gd name="connsiteX5" fmla="*/ 175553 w 262807"/>
                <a:gd name="connsiteY5" fmla="*/ 258858 h 300702"/>
                <a:gd name="connsiteX6" fmla="*/ 204336 w 262807"/>
                <a:gd name="connsiteY6" fmla="*/ 261345 h 300702"/>
                <a:gd name="connsiteX7" fmla="*/ 229121 w 262807"/>
                <a:gd name="connsiteY7" fmla="*/ 182816 h 300702"/>
                <a:gd name="connsiteX8" fmla="*/ 256037 w 262807"/>
                <a:gd name="connsiteY8" fmla="*/ 114680 h 300702"/>
                <a:gd name="connsiteX9" fmla="*/ 219882 w 262807"/>
                <a:gd name="connsiteY9" fmla="*/ 90695 h 300702"/>
                <a:gd name="connsiteX10" fmla="*/ 228232 w 262807"/>
                <a:gd name="connsiteY10" fmla="*/ 81545 h 300702"/>
                <a:gd name="connsiteX11" fmla="*/ 219260 w 262807"/>
                <a:gd name="connsiteY11" fmla="*/ 12254 h 300702"/>
                <a:gd name="connsiteX12" fmla="*/ 147304 w 262807"/>
                <a:gd name="connsiteY12" fmla="*/ 18206 h 300702"/>
                <a:gd name="connsiteX13" fmla="*/ 142418 w 262807"/>
                <a:gd name="connsiteY13" fmla="*/ 74705 h 300702"/>
                <a:gd name="connsiteX14" fmla="*/ 127583 w 262807"/>
                <a:gd name="connsiteY14" fmla="*/ 74083 h 300702"/>
                <a:gd name="connsiteX15" fmla="*/ 120654 w 262807"/>
                <a:gd name="connsiteY15" fmla="*/ 27623 h 300702"/>
                <a:gd name="connsiteX16" fmla="*/ 68686 w 262807"/>
                <a:gd name="connsiteY16" fmla="*/ 27711 h 300702"/>
                <a:gd name="connsiteX17" fmla="*/ 65932 w 262807"/>
                <a:gd name="connsiteY17" fmla="*/ 77192 h 300702"/>
                <a:gd name="connsiteX18" fmla="*/ 94803 w 262807"/>
                <a:gd name="connsiteY18" fmla="*/ 93093 h 300702"/>
                <a:gd name="connsiteX19" fmla="*/ 81123 w 262807"/>
                <a:gd name="connsiteY19" fmla="*/ 114058 h 300702"/>
                <a:gd name="connsiteX20" fmla="*/ 67087 w 262807"/>
                <a:gd name="connsiteY20" fmla="*/ 96203 h 300702"/>
                <a:gd name="connsiteX21" fmla="*/ 64777 w 262807"/>
                <a:gd name="connsiteY21" fmla="*/ 95225 h 300702"/>
                <a:gd name="connsiteX22" fmla="*/ 15297 w 262807"/>
                <a:gd name="connsiteY22" fmla="*/ 90784 h 300702"/>
                <a:gd name="connsiteX23" fmla="*/ 8901 w 262807"/>
                <a:gd name="connsiteY23" fmla="*/ 150925 h 300702"/>
                <a:gd name="connsiteX24" fmla="*/ 28711 w 262807"/>
                <a:gd name="connsiteY24" fmla="*/ 167092 h 300702"/>
                <a:gd name="connsiteX25" fmla="*/ 18672 w 262807"/>
                <a:gd name="connsiteY25" fmla="*/ 184948 h 300702"/>
                <a:gd name="connsiteX26" fmla="*/ 53140 w 262807"/>
                <a:gd name="connsiteY26" fmla="*/ 232474 h 300702"/>
                <a:gd name="connsiteX27" fmla="*/ 57582 w 262807"/>
                <a:gd name="connsiteY27" fmla="*/ 232208 h 300702"/>
                <a:gd name="connsiteX28" fmla="*/ 53762 w 262807"/>
                <a:gd name="connsiteY28" fmla="*/ 260191 h 300702"/>
                <a:gd name="connsiteX29" fmla="*/ 117634 w 262807"/>
                <a:gd name="connsiteY29" fmla="*/ 295991 h 300702"/>
                <a:gd name="connsiteX30" fmla="*/ 182927 w 262807"/>
                <a:gd name="connsiteY30" fmla="*/ 171179 h 300702"/>
                <a:gd name="connsiteX31" fmla="*/ 167648 w 262807"/>
                <a:gd name="connsiteY31" fmla="*/ 178285 h 300702"/>
                <a:gd name="connsiteX32" fmla="*/ 164005 w 262807"/>
                <a:gd name="connsiteY32" fmla="*/ 168603 h 300702"/>
                <a:gd name="connsiteX33" fmla="*/ 156276 w 262807"/>
                <a:gd name="connsiteY33" fmla="*/ 159008 h 300702"/>
                <a:gd name="connsiteX34" fmla="*/ 158319 w 262807"/>
                <a:gd name="connsiteY34" fmla="*/ 154656 h 300702"/>
                <a:gd name="connsiteX35" fmla="*/ 166226 w 262807"/>
                <a:gd name="connsiteY35" fmla="*/ 148704 h 300702"/>
                <a:gd name="connsiteX36" fmla="*/ 167736 w 262807"/>
                <a:gd name="connsiteY36" fmla="*/ 153323 h 300702"/>
                <a:gd name="connsiteX37" fmla="*/ 182927 w 262807"/>
                <a:gd name="connsiteY37" fmla="*/ 171179 h 300702"/>
                <a:gd name="connsiteX38" fmla="*/ 72861 w 262807"/>
                <a:gd name="connsiteY38" fmla="*/ 158564 h 300702"/>
                <a:gd name="connsiteX39" fmla="*/ 83965 w 262807"/>
                <a:gd name="connsiteY39" fmla="*/ 137066 h 300702"/>
                <a:gd name="connsiteX40" fmla="*/ 87608 w 262807"/>
                <a:gd name="connsiteY40" fmla="*/ 142752 h 300702"/>
                <a:gd name="connsiteX41" fmla="*/ 102798 w 262807"/>
                <a:gd name="connsiteY41" fmla="*/ 155722 h 300702"/>
                <a:gd name="connsiteX42" fmla="*/ 87164 w 262807"/>
                <a:gd name="connsiteY42" fmla="*/ 180595 h 300702"/>
                <a:gd name="connsiteX43" fmla="*/ 72861 w 262807"/>
                <a:gd name="connsiteY43" fmla="*/ 158564 h 30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2807" h="300702">
                  <a:moveTo>
                    <a:pt x="117634" y="295991"/>
                  </a:moveTo>
                  <a:cubicBezTo>
                    <a:pt x="142152" y="281866"/>
                    <a:pt x="147571" y="251840"/>
                    <a:pt x="132647" y="229276"/>
                  </a:cubicBezTo>
                  <a:cubicBezTo>
                    <a:pt x="135312" y="229187"/>
                    <a:pt x="137977" y="228743"/>
                    <a:pt x="140642" y="227766"/>
                  </a:cubicBezTo>
                  <a:cubicBezTo>
                    <a:pt x="142507" y="227144"/>
                    <a:pt x="144195" y="226345"/>
                    <a:pt x="145883" y="225456"/>
                  </a:cubicBezTo>
                  <a:cubicBezTo>
                    <a:pt x="146327" y="229987"/>
                    <a:pt x="147393" y="234606"/>
                    <a:pt x="149614" y="239137"/>
                  </a:cubicBezTo>
                  <a:cubicBezTo>
                    <a:pt x="154411" y="249175"/>
                    <a:pt x="164449" y="257348"/>
                    <a:pt x="175553" y="258858"/>
                  </a:cubicBezTo>
                  <a:cubicBezTo>
                    <a:pt x="184792" y="262678"/>
                    <a:pt x="194919" y="264277"/>
                    <a:pt x="204336" y="261345"/>
                  </a:cubicBezTo>
                  <a:cubicBezTo>
                    <a:pt x="234184" y="251929"/>
                    <a:pt x="254438" y="206979"/>
                    <a:pt x="229121" y="182816"/>
                  </a:cubicBezTo>
                  <a:cubicBezTo>
                    <a:pt x="257015" y="173755"/>
                    <a:pt x="272561" y="141508"/>
                    <a:pt x="256037" y="114680"/>
                  </a:cubicBezTo>
                  <a:cubicBezTo>
                    <a:pt x="247953" y="101444"/>
                    <a:pt x="234362" y="93093"/>
                    <a:pt x="219882" y="90695"/>
                  </a:cubicBezTo>
                  <a:cubicBezTo>
                    <a:pt x="222991" y="88119"/>
                    <a:pt x="225834" y="85098"/>
                    <a:pt x="228232" y="81545"/>
                  </a:cubicBezTo>
                  <a:cubicBezTo>
                    <a:pt x="242624" y="60669"/>
                    <a:pt x="239248" y="28777"/>
                    <a:pt x="219260" y="12254"/>
                  </a:cubicBezTo>
                  <a:cubicBezTo>
                    <a:pt x="198651" y="-4802"/>
                    <a:pt x="163827" y="-5157"/>
                    <a:pt x="147304" y="18206"/>
                  </a:cubicBezTo>
                  <a:cubicBezTo>
                    <a:pt x="137444" y="32064"/>
                    <a:pt x="135578" y="56138"/>
                    <a:pt x="142418" y="74705"/>
                  </a:cubicBezTo>
                  <a:cubicBezTo>
                    <a:pt x="137621" y="73639"/>
                    <a:pt x="132647" y="73283"/>
                    <a:pt x="127583" y="74083"/>
                  </a:cubicBezTo>
                  <a:cubicBezTo>
                    <a:pt x="137533" y="58359"/>
                    <a:pt x="138421" y="37128"/>
                    <a:pt x="120654" y="27623"/>
                  </a:cubicBezTo>
                  <a:cubicBezTo>
                    <a:pt x="106441" y="15275"/>
                    <a:pt x="83965" y="13587"/>
                    <a:pt x="68686" y="27711"/>
                  </a:cubicBezTo>
                  <a:cubicBezTo>
                    <a:pt x="54384" y="40948"/>
                    <a:pt x="54828" y="62001"/>
                    <a:pt x="65932" y="77192"/>
                  </a:cubicBezTo>
                  <a:cubicBezTo>
                    <a:pt x="73128" y="86964"/>
                    <a:pt x="83788" y="92738"/>
                    <a:pt x="94803" y="93093"/>
                  </a:cubicBezTo>
                  <a:cubicBezTo>
                    <a:pt x="88407" y="99312"/>
                    <a:pt x="83343" y="106419"/>
                    <a:pt x="81123" y="114058"/>
                  </a:cubicBezTo>
                  <a:cubicBezTo>
                    <a:pt x="78191" y="107129"/>
                    <a:pt x="73483" y="100911"/>
                    <a:pt x="67087" y="96203"/>
                  </a:cubicBezTo>
                  <a:cubicBezTo>
                    <a:pt x="66376" y="95670"/>
                    <a:pt x="65577" y="95403"/>
                    <a:pt x="64777" y="95225"/>
                  </a:cubicBezTo>
                  <a:cubicBezTo>
                    <a:pt x="51097" y="83144"/>
                    <a:pt x="31820" y="78525"/>
                    <a:pt x="15297" y="90784"/>
                  </a:cubicBezTo>
                  <a:cubicBezTo>
                    <a:pt x="-3181" y="104553"/>
                    <a:pt x="-4425" y="133158"/>
                    <a:pt x="8901" y="150925"/>
                  </a:cubicBezTo>
                  <a:cubicBezTo>
                    <a:pt x="14408" y="158298"/>
                    <a:pt x="21249" y="163805"/>
                    <a:pt x="28711" y="167092"/>
                  </a:cubicBezTo>
                  <a:cubicBezTo>
                    <a:pt x="23825" y="172156"/>
                    <a:pt x="20182" y="178374"/>
                    <a:pt x="18672" y="184948"/>
                  </a:cubicBezTo>
                  <a:cubicBezTo>
                    <a:pt x="13609" y="206624"/>
                    <a:pt x="29866" y="231586"/>
                    <a:pt x="53140" y="232474"/>
                  </a:cubicBezTo>
                  <a:cubicBezTo>
                    <a:pt x="54650" y="232563"/>
                    <a:pt x="56160" y="232297"/>
                    <a:pt x="57582" y="232208"/>
                  </a:cubicBezTo>
                  <a:cubicBezTo>
                    <a:pt x="53318" y="240292"/>
                    <a:pt x="51630" y="249975"/>
                    <a:pt x="53762" y="260191"/>
                  </a:cubicBezTo>
                  <a:cubicBezTo>
                    <a:pt x="59270" y="286752"/>
                    <a:pt x="90984" y="311270"/>
                    <a:pt x="117634" y="295991"/>
                  </a:cubicBezTo>
                  <a:close/>
                  <a:moveTo>
                    <a:pt x="182927" y="171179"/>
                  </a:moveTo>
                  <a:cubicBezTo>
                    <a:pt x="177508" y="172600"/>
                    <a:pt x="172267" y="174910"/>
                    <a:pt x="167648" y="178285"/>
                  </a:cubicBezTo>
                  <a:cubicBezTo>
                    <a:pt x="166848" y="174910"/>
                    <a:pt x="165693" y="171712"/>
                    <a:pt x="164005" y="168603"/>
                  </a:cubicBezTo>
                  <a:cubicBezTo>
                    <a:pt x="161962" y="164871"/>
                    <a:pt x="159297" y="161762"/>
                    <a:pt x="156276" y="159008"/>
                  </a:cubicBezTo>
                  <a:cubicBezTo>
                    <a:pt x="157698" y="157765"/>
                    <a:pt x="158319" y="156255"/>
                    <a:pt x="158319" y="154656"/>
                  </a:cubicBezTo>
                  <a:cubicBezTo>
                    <a:pt x="161162" y="152968"/>
                    <a:pt x="163827" y="150925"/>
                    <a:pt x="166226" y="148704"/>
                  </a:cubicBezTo>
                  <a:cubicBezTo>
                    <a:pt x="166670" y="150214"/>
                    <a:pt x="167115" y="151813"/>
                    <a:pt x="167736" y="153323"/>
                  </a:cubicBezTo>
                  <a:cubicBezTo>
                    <a:pt x="170756" y="160074"/>
                    <a:pt x="176353" y="166115"/>
                    <a:pt x="182927" y="171179"/>
                  </a:cubicBezTo>
                  <a:close/>
                  <a:moveTo>
                    <a:pt x="72861" y="158564"/>
                  </a:moveTo>
                  <a:cubicBezTo>
                    <a:pt x="79080" y="152524"/>
                    <a:pt x="82722" y="144973"/>
                    <a:pt x="83965" y="137066"/>
                  </a:cubicBezTo>
                  <a:cubicBezTo>
                    <a:pt x="85031" y="138932"/>
                    <a:pt x="86186" y="140797"/>
                    <a:pt x="87608" y="142752"/>
                  </a:cubicBezTo>
                  <a:cubicBezTo>
                    <a:pt x="91605" y="147993"/>
                    <a:pt x="96935" y="152257"/>
                    <a:pt x="102798" y="155722"/>
                  </a:cubicBezTo>
                  <a:cubicBezTo>
                    <a:pt x="94537" y="162206"/>
                    <a:pt x="89118" y="171090"/>
                    <a:pt x="87164" y="180595"/>
                  </a:cubicBezTo>
                  <a:cubicBezTo>
                    <a:pt x="84143" y="172422"/>
                    <a:pt x="79168" y="163983"/>
                    <a:pt x="72861" y="158564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2326DAE9-4837-4290-9BB4-FE9013419ECC}"/>
                </a:ext>
              </a:extLst>
            </p:cNvPr>
            <p:cNvSpPr/>
            <p:nvPr/>
          </p:nvSpPr>
          <p:spPr>
            <a:xfrm>
              <a:off x="5454273" y="718224"/>
              <a:ext cx="43517" cy="37849"/>
            </a:xfrm>
            <a:custGeom>
              <a:avLst/>
              <a:gdLst>
                <a:gd name="connsiteX0" fmla="*/ 876 w 43517"/>
                <a:gd name="connsiteY0" fmla="*/ 24163 h 37849"/>
                <a:gd name="connsiteX1" fmla="*/ 14734 w 43517"/>
                <a:gd name="connsiteY1" fmla="*/ 1510 h 37849"/>
                <a:gd name="connsiteX2" fmla="*/ 18109 w 43517"/>
                <a:gd name="connsiteY2" fmla="*/ 1599 h 37849"/>
                <a:gd name="connsiteX3" fmla="*/ 18287 w 43517"/>
                <a:gd name="connsiteY3" fmla="*/ 1510 h 37849"/>
                <a:gd name="connsiteX4" fmla="*/ 42362 w 43517"/>
                <a:gd name="connsiteY4" fmla="*/ 12259 h 37849"/>
                <a:gd name="connsiteX5" fmla="*/ 31612 w 43517"/>
                <a:gd name="connsiteY5" fmla="*/ 36333 h 37849"/>
                <a:gd name="connsiteX6" fmla="*/ 876 w 43517"/>
                <a:gd name="connsiteY6" fmla="*/ 24163 h 3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17" h="37849">
                  <a:moveTo>
                    <a:pt x="876" y="24163"/>
                  </a:moveTo>
                  <a:cubicBezTo>
                    <a:pt x="-2322" y="14391"/>
                    <a:pt x="3452" y="2043"/>
                    <a:pt x="14734" y="1510"/>
                  </a:cubicBezTo>
                  <a:cubicBezTo>
                    <a:pt x="15889" y="1421"/>
                    <a:pt x="16955" y="1510"/>
                    <a:pt x="18109" y="1599"/>
                  </a:cubicBezTo>
                  <a:cubicBezTo>
                    <a:pt x="18198" y="1599"/>
                    <a:pt x="18198" y="1599"/>
                    <a:pt x="18287" y="1510"/>
                  </a:cubicBezTo>
                  <a:cubicBezTo>
                    <a:pt x="27348" y="-3109"/>
                    <a:pt x="38986" y="3553"/>
                    <a:pt x="42362" y="12259"/>
                  </a:cubicBezTo>
                  <a:cubicBezTo>
                    <a:pt x="45826" y="21320"/>
                    <a:pt x="41295" y="33313"/>
                    <a:pt x="31612" y="36333"/>
                  </a:cubicBezTo>
                  <a:cubicBezTo>
                    <a:pt x="19886" y="39975"/>
                    <a:pt x="5317" y="37488"/>
                    <a:pt x="876" y="24163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8D217724-860A-4128-A507-E3016138D77E}"/>
                </a:ext>
              </a:extLst>
            </p:cNvPr>
            <p:cNvSpPr/>
            <p:nvPr/>
          </p:nvSpPr>
          <p:spPr>
            <a:xfrm>
              <a:off x="5470333" y="783909"/>
              <a:ext cx="41004" cy="35560"/>
            </a:xfrm>
            <a:custGeom>
              <a:avLst/>
              <a:gdLst>
                <a:gd name="connsiteX0" fmla="*/ 2761 w 41004"/>
                <a:gd name="connsiteY0" fmla="*/ 26614 h 35560"/>
                <a:gd name="connsiteX1" fmla="*/ 9779 w 41004"/>
                <a:gd name="connsiteY1" fmla="*/ 3162 h 35560"/>
                <a:gd name="connsiteX2" fmla="*/ 11555 w 41004"/>
                <a:gd name="connsiteY2" fmla="*/ 2451 h 35560"/>
                <a:gd name="connsiteX3" fmla="*/ 14220 w 41004"/>
                <a:gd name="connsiteY3" fmla="*/ 1829 h 35560"/>
                <a:gd name="connsiteX4" fmla="*/ 14487 w 41004"/>
                <a:gd name="connsiteY4" fmla="*/ 1740 h 35560"/>
                <a:gd name="connsiteX5" fmla="*/ 26302 w 41004"/>
                <a:gd name="connsiteY5" fmla="*/ 141 h 35560"/>
                <a:gd name="connsiteX6" fmla="*/ 39360 w 41004"/>
                <a:gd name="connsiteY6" fmla="*/ 23682 h 35560"/>
                <a:gd name="connsiteX7" fmla="*/ 18040 w 41004"/>
                <a:gd name="connsiteY7" fmla="*/ 35409 h 35560"/>
                <a:gd name="connsiteX8" fmla="*/ 2761 w 41004"/>
                <a:gd name="connsiteY8" fmla="*/ 26614 h 3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04" h="35560">
                  <a:moveTo>
                    <a:pt x="2761" y="26614"/>
                  </a:moveTo>
                  <a:cubicBezTo>
                    <a:pt x="-2925" y="17642"/>
                    <a:pt x="540" y="7781"/>
                    <a:pt x="9779" y="3162"/>
                  </a:cubicBezTo>
                  <a:cubicBezTo>
                    <a:pt x="10312" y="2806"/>
                    <a:pt x="10933" y="2629"/>
                    <a:pt x="11555" y="2451"/>
                  </a:cubicBezTo>
                  <a:cubicBezTo>
                    <a:pt x="12444" y="2273"/>
                    <a:pt x="13332" y="2007"/>
                    <a:pt x="14220" y="1829"/>
                  </a:cubicBezTo>
                  <a:cubicBezTo>
                    <a:pt x="14309" y="1829"/>
                    <a:pt x="14398" y="1740"/>
                    <a:pt x="14487" y="1740"/>
                  </a:cubicBezTo>
                  <a:cubicBezTo>
                    <a:pt x="18484" y="319"/>
                    <a:pt x="22038" y="-303"/>
                    <a:pt x="26302" y="141"/>
                  </a:cubicBezTo>
                  <a:cubicBezTo>
                    <a:pt x="36518" y="1207"/>
                    <a:pt x="44602" y="14177"/>
                    <a:pt x="39360" y="23682"/>
                  </a:cubicBezTo>
                  <a:cubicBezTo>
                    <a:pt x="34830" y="31855"/>
                    <a:pt x="27545" y="36474"/>
                    <a:pt x="18040" y="35409"/>
                  </a:cubicBezTo>
                  <a:cubicBezTo>
                    <a:pt x="12088" y="34787"/>
                    <a:pt x="6047" y="31855"/>
                    <a:pt x="2761" y="26614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BD1EC357-DAC8-4E71-8A3B-C2A8DD0673C8}"/>
                </a:ext>
              </a:extLst>
            </p:cNvPr>
            <p:cNvSpPr/>
            <p:nvPr/>
          </p:nvSpPr>
          <p:spPr>
            <a:xfrm>
              <a:off x="5539047" y="775059"/>
              <a:ext cx="40598" cy="36134"/>
            </a:xfrm>
            <a:custGeom>
              <a:avLst/>
              <a:gdLst>
                <a:gd name="connsiteX0" fmla="*/ 850 w 40598"/>
                <a:gd name="connsiteY0" fmla="*/ 23205 h 36134"/>
                <a:gd name="connsiteX1" fmla="*/ 6091 w 40598"/>
                <a:gd name="connsiteY1" fmla="*/ 5615 h 36134"/>
                <a:gd name="connsiteX2" fmla="*/ 16751 w 40598"/>
                <a:gd name="connsiteY2" fmla="*/ 1085 h 36134"/>
                <a:gd name="connsiteX3" fmla="*/ 37361 w 40598"/>
                <a:gd name="connsiteY3" fmla="*/ 7303 h 36134"/>
                <a:gd name="connsiteX4" fmla="*/ 33363 w 40598"/>
                <a:gd name="connsiteY4" fmla="*/ 31910 h 36134"/>
                <a:gd name="connsiteX5" fmla="*/ 16663 w 40598"/>
                <a:gd name="connsiteY5" fmla="*/ 35997 h 36134"/>
                <a:gd name="connsiteX6" fmla="*/ 850 w 40598"/>
                <a:gd name="connsiteY6" fmla="*/ 23205 h 36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8" h="36134">
                  <a:moveTo>
                    <a:pt x="850" y="23205"/>
                  </a:moveTo>
                  <a:cubicBezTo>
                    <a:pt x="-1193" y="16542"/>
                    <a:pt x="406" y="9879"/>
                    <a:pt x="6091" y="5615"/>
                  </a:cubicBezTo>
                  <a:cubicBezTo>
                    <a:pt x="9378" y="3128"/>
                    <a:pt x="13021" y="2417"/>
                    <a:pt x="16751" y="1085"/>
                  </a:cubicBezTo>
                  <a:cubicBezTo>
                    <a:pt x="24214" y="-1580"/>
                    <a:pt x="32653" y="730"/>
                    <a:pt x="37361" y="7303"/>
                  </a:cubicBezTo>
                  <a:cubicBezTo>
                    <a:pt x="42602" y="14588"/>
                    <a:pt x="41625" y="27113"/>
                    <a:pt x="33363" y="31910"/>
                  </a:cubicBezTo>
                  <a:cubicBezTo>
                    <a:pt x="27856" y="35108"/>
                    <a:pt x="23059" y="36619"/>
                    <a:pt x="16663" y="35997"/>
                  </a:cubicBezTo>
                  <a:cubicBezTo>
                    <a:pt x="9822" y="35197"/>
                    <a:pt x="2804" y="29689"/>
                    <a:pt x="850" y="23205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F4DBC9FA-21C8-44ED-9932-033D2C467237}"/>
                </a:ext>
              </a:extLst>
            </p:cNvPr>
            <p:cNvSpPr/>
            <p:nvPr/>
          </p:nvSpPr>
          <p:spPr>
            <a:xfrm>
              <a:off x="5542950" y="709702"/>
              <a:ext cx="43166" cy="35705"/>
            </a:xfrm>
            <a:custGeom>
              <a:avLst/>
              <a:gdLst>
                <a:gd name="connsiteX0" fmla="*/ 2810 w 43166"/>
                <a:gd name="connsiteY0" fmla="*/ 27710 h 35705"/>
                <a:gd name="connsiteX1" fmla="*/ 3254 w 43166"/>
                <a:gd name="connsiteY1" fmla="*/ 9499 h 35705"/>
                <a:gd name="connsiteX2" fmla="*/ 19511 w 43166"/>
                <a:gd name="connsiteY2" fmla="*/ 882 h 35705"/>
                <a:gd name="connsiteX3" fmla="*/ 42075 w 43166"/>
                <a:gd name="connsiteY3" fmla="*/ 11009 h 35705"/>
                <a:gd name="connsiteX4" fmla="*/ 31948 w 43166"/>
                <a:gd name="connsiteY4" fmla="*/ 33573 h 35705"/>
                <a:gd name="connsiteX5" fmla="*/ 2810 w 43166"/>
                <a:gd name="connsiteY5" fmla="*/ 27710 h 3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66" h="35705">
                  <a:moveTo>
                    <a:pt x="2810" y="27710"/>
                  </a:moveTo>
                  <a:cubicBezTo>
                    <a:pt x="-654" y="22380"/>
                    <a:pt x="-1365" y="14562"/>
                    <a:pt x="3254" y="9499"/>
                  </a:cubicBezTo>
                  <a:cubicBezTo>
                    <a:pt x="7785" y="4524"/>
                    <a:pt x="13293" y="2747"/>
                    <a:pt x="19511" y="882"/>
                  </a:cubicBezTo>
                  <a:cubicBezTo>
                    <a:pt x="28661" y="-1783"/>
                    <a:pt x="38522" y="1592"/>
                    <a:pt x="42075" y="11009"/>
                  </a:cubicBezTo>
                  <a:cubicBezTo>
                    <a:pt x="45362" y="19626"/>
                    <a:pt x="41009" y="30641"/>
                    <a:pt x="31948" y="33573"/>
                  </a:cubicBezTo>
                  <a:cubicBezTo>
                    <a:pt x="22265" y="36771"/>
                    <a:pt x="9118" y="37482"/>
                    <a:pt x="2810" y="27710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BE25F68C-5211-47AE-8166-C4689827222D}"/>
                </a:ext>
              </a:extLst>
            </p:cNvPr>
            <p:cNvSpPr/>
            <p:nvPr/>
          </p:nvSpPr>
          <p:spPr>
            <a:xfrm>
              <a:off x="5508894" y="642933"/>
              <a:ext cx="41163" cy="35648"/>
            </a:xfrm>
            <a:custGeom>
              <a:avLst/>
              <a:gdLst>
                <a:gd name="connsiteX0" fmla="*/ 3020 w 41163"/>
                <a:gd name="connsiteY0" fmla="*/ 26876 h 35648"/>
                <a:gd name="connsiteX1" fmla="*/ 10038 w 41163"/>
                <a:gd name="connsiteY1" fmla="*/ 3335 h 35648"/>
                <a:gd name="connsiteX2" fmla="*/ 11726 w 41163"/>
                <a:gd name="connsiteY2" fmla="*/ 2625 h 35648"/>
                <a:gd name="connsiteX3" fmla="*/ 14035 w 41163"/>
                <a:gd name="connsiteY3" fmla="*/ 2092 h 35648"/>
                <a:gd name="connsiteX4" fmla="*/ 14746 w 41163"/>
                <a:gd name="connsiteY4" fmla="*/ 1825 h 35648"/>
                <a:gd name="connsiteX5" fmla="*/ 26828 w 41163"/>
                <a:gd name="connsiteY5" fmla="*/ 404 h 35648"/>
                <a:gd name="connsiteX6" fmla="*/ 39797 w 41163"/>
                <a:gd name="connsiteY6" fmla="*/ 23678 h 35648"/>
                <a:gd name="connsiteX7" fmla="*/ 18388 w 41163"/>
                <a:gd name="connsiteY7" fmla="*/ 35582 h 35648"/>
                <a:gd name="connsiteX8" fmla="*/ 3020 w 41163"/>
                <a:gd name="connsiteY8" fmla="*/ 26876 h 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63" h="35648">
                  <a:moveTo>
                    <a:pt x="3020" y="26876"/>
                  </a:moveTo>
                  <a:cubicBezTo>
                    <a:pt x="-3465" y="19237"/>
                    <a:pt x="1243" y="6622"/>
                    <a:pt x="10038" y="3335"/>
                  </a:cubicBezTo>
                  <a:cubicBezTo>
                    <a:pt x="10571" y="3158"/>
                    <a:pt x="11193" y="2891"/>
                    <a:pt x="11726" y="2625"/>
                  </a:cubicBezTo>
                  <a:cubicBezTo>
                    <a:pt x="12525" y="2447"/>
                    <a:pt x="13325" y="2269"/>
                    <a:pt x="14035" y="2092"/>
                  </a:cubicBezTo>
                  <a:cubicBezTo>
                    <a:pt x="13413" y="2269"/>
                    <a:pt x="13591" y="2181"/>
                    <a:pt x="14746" y="1825"/>
                  </a:cubicBezTo>
                  <a:cubicBezTo>
                    <a:pt x="18833" y="582"/>
                    <a:pt x="22564" y="-662"/>
                    <a:pt x="26828" y="404"/>
                  </a:cubicBezTo>
                  <a:cubicBezTo>
                    <a:pt x="37310" y="2891"/>
                    <a:pt x="44239" y="13107"/>
                    <a:pt x="39797" y="23678"/>
                  </a:cubicBezTo>
                  <a:cubicBezTo>
                    <a:pt x="36066" y="32473"/>
                    <a:pt x="27449" y="36204"/>
                    <a:pt x="18388" y="35582"/>
                  </a:cubicBezTo>
                  <a:cubicBezTo>
                    <a:pt x="11992" y="35227"/>
                    <a:pt x="7018" y="31674"/>
                    <a:pt x="3020" y="26876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B033C841-55B3-44FB-9BCC-A251C8675376}"/>
                </a:ext>
              </a:extLst>
            </p:cNvPr>
            <p:cNvSpPr/>
            <p:nvPr/>
          </p:nvSpPr>
          <p:spPr>
            <a:xfrm>
              <a:off x="5599590" y="644115"/>
              <a:ext cx="40675" cy="36829"/>
            </a:xfrm>
            <a:custGeom>
              <a:avLst/>
              <a:gdLst>
                <a:gd name="connsiteX0" fmla="*/ 270 w 40675"/>
                <a:gd name="connsiteY0" fmla="*/ 18233 h 36829"/>
                <a:gd name="connsiteX1" fmla="*/ 7999 w 40675"/>
                <a:gd name="connsiteY1" fmla="*/ 5885 h 36829"/>
                <a:gd name="connsiteX2" fmla="*/ 16616 w 40675"/>
                <a:gd name="connsiteY2" fmla="*/ 1443 h 36829"/>
                <a:gd name="connsiteX3" fmla="*/ 39535 w 40675"/>
                <a:gd name="connsiteY3" fmla="*/ 11748 h 36829"/>
                <a:gd name="connsiteX4" fmla="*/ 29230 w 40675"/>
                <a:gd name="connsiteY4" fmla="*/ 34667 h 36829"/>
                <a:gd name="connsiteX5" fmla="*/ 5955 w 40675"/>
                <a:gd name="connsiteY5" fmla="*/ 32979 h 36829"/>
                <a:gd name="connsiteX6" fmla="*/ 270 w 40675"/>
                <a:gd name="connsiteY6" fmla="*/ 18233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75" h="36829">
                  <a:moveTo>
                    <a:pt x="270" y="18233"/>
                  </a:moveTo>
                  <a:cubicBezTo>
                    <a:pt x="1692" y="12725"/>
                    <a:pt x="3735" y="9616"/>
                    <a:pt x="7999" y="5885"/>
                  </a:cubicBezTo>
                  <a:cubicBezTo>
                    <a:pt x="10309" y="3841"/>
                    <a:pt x="13862" y="2864"/>
                    <a:pt x="16616" y="1443"/>
                  </a:cubicBezTo>
                  <a:cubicBezTo>
                    <a:pt x="25233" y="-2999"/>
                    <a:pt x="36426" y="3486"/>
                    <a:pt x="39535" y="11748"/>
                  </a:cubicBezTo>
                  <a:cubicBezTo>
                    <a:pt x="43000" y="20809"/>
                    <a:pt x="38291" y="31202"/>
                    <a:pt x="29230" y="34667"/>
                  </a:cubicBezTo>
                  <a:cubicBezTo>
                    <a:pt x="20880" y="37865"/>
                    <a:pt x="13596" y="37687"/>
                    <a:pt x="5955" y="32979"/>
                  </a:cubicBezTo>
                  <a:cubicBezTo>
                    <a:pt x="1780" y="30314"/>
                    <a:pt x="-884" y="23030"/>
                    <a:pt x="270" y="18233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B682696A-B54C-4437-938B-1F6F9FC3C753}"/>
                </a:ext>
              </a:extLst>
            </p:cNvPr>
            <p:cNvSpPr/>
            <p:nvPr/>
          </p:nvSpPr>
          <p:spPr>
            <a:xfrm>
              <a:off x="5636320" y="726880"/>
              <a:ext cx="39665" cy="39389"/>
            </a:xfrm>
            <a:custGeom>
              <a:avLst/>
              <a:gdLst>
                <a:gd name="connsiteX0" fmla="*/ 317 w 39665"/>
                <a:gd name="connsiteY0" fmla="*/ 22525 h 39389"/>
                <a:gd name="connsiteX1" fmla="*/ 4670 w 39665"/>
                <a:gd name="connsiteY1" fmla="*/ 12842 h 39389"/>
                <a:gd name="connsiteX2" fmla="*/ 6713 w 39665"/>
                <a:gd name="connsiteY2" fmla="*/ 10444 h 39389"/>
                <a:gd name="connsiteX3" fmla="*/ 29455 w 39665"/>
                <a:gd name="connsiteY3" fmla="*/ 1472 h 39389"/>
                <a:gd name="connsiteX4" fmla="*/ 36028 w 39665"/>
                <a:gd name="connsiteY4" fmla="*/ 28122 h 39389"/>
                <a:gd name="connsiteX5" fmla="*/ 8667 w 39665"/>
                <a:gd name="connsiteY5" fmla="*/ 37449 h 39389"/>
                <a:gd name="connsiteX6" fmla="*/ 317 w 39665"/>
                <a:gd name="connsiteY6" fmla="*/ 22525 h 3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5" h="39389">
                  <a:moveTo>
                    <a:pt x="317" y="22525"/>
                  </a:moveTo>
                  <a:cubicBezTo>
                    <a:pt x="1295" y="18794"/>
                    <a:pt x="2272" y="16040"/>
                    <a:pt x="4670" y="12842"/>
                  </a:cubicBezTo>
                  <a:cubicBezTo>
                    <a:pt x="5292" y="11954"/>
                    <a:pt x="8845" y="6535"/>
                    <a:pt x="6713" y="10444"/>
                  </a:cubicBezTo>
                  <a:cubicBezTo>
                    <a:pt x="11333" y="2271"/>
                    <a:pt x="20127" y="-2615"/>
                    <a:pt x="29455" y="1472"/>
                  </a:cubicBezTo>
                  <a:cubicBezTo>
                    <a:pt x="40026" y="6091"/>
                    <a:pt x="42691" y="19238"/>
                    <a:pt x="36028" y="28122"/>
                  </a:cubicBezTo>
                  <a:cubicBezTo>
                    <a:pt x="30166" y="36028"/>
                    <a:pt x="18439" y="42868"/>
                    <a:pt x="8667" y="37449"/>
                  </a:cubicBezTo>
                  <a:cubicBezTo>
                    <a:pt x="3426" y="34696"/>
                    <a:pt x="-1282" y="28921"/>
                    <a:pt x="317" y="22525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8438FB2E-C2A0-4F9B-A0A7-63E2F90984EC}"/>
                </a:ext>
              </a:extLst>
            </p:cNvPr>
            <p:cNvSpPr/>
            <p:nvPr/>
          </p:nvSpPr>
          <p:spPr>
            <a:xfrm>
              <a:off x="5609669" y="808142"/>
              <a:ext cx="42334" cy="39370"/>
            </a:xfrm>
            <a:custGeom>
              <a:avLst/>
              <a:gdLst>
                <a:gd name="connsiteX0" fmla="*/ 763 w 42334"/>
                <a:gd name="connsiteY0" fmla="*/ 18016 h 39370"/>
                <a:gd name="connsiteX1" fmla="*/ 7870 w 42334"/>
                <a:gd name="connsiteY1" fmla="*/ 9932 h 39370"/>
                <a:gd name="connsiteX2" fmla="*/ 9380 w 42334"/>
                <a:gd name="connsiteY2" fmla="*/ 8777 h 39370"/>
                <a:gd name="connsiteX3" fmla="*/ 11245 w 42334"/>
                <a:gd name="connsiteY3" fmla="*/ 6467 h 39370"/>
                <a:gd name="connsiteX4" fmla="*/ 35941 w 42334"/>
                <a:gd name="connsiteY4" fmla="*/ 3802 h 39370"/>
                <a:gd name="connsiteX5" fmla="*/ 38606 w 42334"/>
                <a:gd name="connsiteY5" fmla="*/ 28498 h 39370"/>
                <a:gd name="connsiteX6" fmla="*/ 16042 w 42334"/>
                <a:gd name="connsiteY6" fmla="*/ 39336 h 39370"/>
                <a:gd name="connsiteX7" fmla="*/ 763 w 42334"/>
                <a:gd name="connsiteY7" fmla="*/ 18016 h 3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34" h="39370">
                  <a:moveTo>
                    <a:pt x="763" y="18016"/>
                  </a:moveTo>
                  <a:cubicBezTo>
                    <a:pt x="1829" y="14551"/>
                    <a:pt x="5027" y="11975"/>
                    <a:pt x="7870" y="9932"/>
                  </a:cubicBezTo>
                  <a:cubicBezTo>
                    <a:pt x="8403" y="9577"/>
                    <a:pt x="8847" y="9221"/>
                    <a:pt x="9380" y="8777"/>
                  </a:cubicBezTo>
                  <a:cubicBezTo>
                    <a:pt x="7781" y="9932"/>
                    <a:pt x="10534" y="7444"/>
                    <a:pt x="11245" y="6467"/>
                  </a:cubicBezTo>
                  <a:cubicBezTo>
                    <a:pt x="16753" y="-1350"/>
                    <a:pt x="28834" y="-1883"/>
                    <a:pt x="35941" y="3802"/>
                  </a:cubicBezTo>
                  <a:cubicBezTo>
                    <a:pt x="43758" y="10109"/>
                    <a:pt x="44114" y="20681"/>
                    <a:pt x="38606" y="28498"/>
                  </a:cubicBezTo>
                  <a:cubicBezTo>
                    <a:pt x="33454" y="35871"/>
                    <a:pt x="24926" y="39780"/>
                    <a:pt x="16042" y="39336"/>
                  </a:cubicBezTo>
                  <a:cubicBezTo>
                    <a:pt x="4760" y="38714"/>
                    <a:pt x="-2436" y="28498"/>
                    <a:pt x="763" y="18016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D1B436E1-9510-45F3-AAAE-175FCB742801}"/>
                </a:ext>
              </a:extLst>
            </p:cNvPr>
            <p:cNvSpPr/>
            <p:nvPr/>
          </p:nvSpPr>
          <p:spPr>
            <a:xfrm>
              <a:off x="5507899" y="847440"/>
              <a:ext cx="40223" cy="36555"/>
            </a:xfrm>
            <a:custGeom>
              <a:avLst/>
              <a:gdLst>
                <a:gd name="connsiteX0" fmla="*/ 106 w 40223"/>
                <a:gd name="connsiteY0" fmla="*/ 21091 h 36555"/>
                <a:gd name="connsiteX1" fmla="*/ 6680 w 40223"/>
                <a:gd name="connsiteY1" fmla="*/ 6256 h 36555"/>
                <a:gd name="connsiteX2" fmla="*/ 20538 w 40223"/>
                <a:gd name="connsiteY2" fmla="*/ 304 h 36555"/>
                <a:gd name="connsiteX3" fmla="*/ 39016 w 40223"/>
                <a:gd name="connsiteY3" fmla="*/ 11586 h 36555"/>
                <a:gd name="connsiteX4" fmla="*/ 28799 w 40223"/>
                <a:gd name="connsiteY4" fmla="*/ 34416 h 36555"/>
                <a:gd name="connsiteX5" fmla="*/ 6058 w 40223"/>
                <a:gd name="connsiteY5" fmla="*/ 31840 h 36555"/>
                <a:gd name="connsiteX6" fmla="*/ 106 w 40223"/>
                <a:gd name="connsiteY6" fmla="*/ 21091 h 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23" h="36555">
                  <a:moveTo>
                    <a:pt x="106" y="21091"/>
                  </a:moveTo>
                  <a:cubicBezTo>
                    <a:pt x="-605" y="14784"/>
                    <a:pt x="2327" y="10342"/>
                    <a:pt x="6680" y="6256"/>
                  </a:cubicBezTo>
                  <a:cubicBezTo>
                    <a:pt x="10500" y="2614"/>
                    <a:pt x="15563" y="1459"/>
                    <a:pt x="20538" y="304"/>
                  </a:cubicBezTo>
                  <a:cubicBezTo>
                    <a:pt x="28178" y="-1473"/>
                    <a:pt x="36440" y="4834"/>
                    <a:pt x="39016" y="11586"/>
                  </a:cubicBezTo>
                  <a:cubicBezTo>
                    <a:pt x="42747" y="21358"/>
                    <a:pt x="37417" y="30063"/>
                    <a:pt x="28799" y="34416"/>
                  </a:cubicBezTo>
                  <a:cubicBezTo>
                    <a:pt x="21515" y="38147"/>
                    <a:pt x="12276" y="36815"/>
                    <a:pt x="6058" y="31840"/>
                  </a:cubicBezTo>
                  <a:cubicBezTo>
                    <a:pt x="2682" y="29264"/>
                    <a:pt x="550" y="25266"/>
                    <a:pt x="106" y="21091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" name="图形 4">
            <a:extLst>
              <a:ext uri="{FF2B5EF4-FFF2-40B4-BE49-F238E27FC236}">
                <a16:creationId xmlns:a16="http://schemas.microsoft.com/office/drawing/2014/main" id="{B1E8DFEC-B248-421C-AE38-A386C1C21F7A}"/>
              </a:ext>
            </a:extLst>
          </p:cNvPr>
          <p:cNvGrpSpPr/>
          <p:nvPr/>
        </p:nvGrpSpPr>
        <p:grpSpPr>
          <a:xfrm>
            <a:off x="2655920" y="399844"/>
            <a:ext cx="904946" cy="1516065"/>
            <a:chOff x="2968922" y="183773"/>
            <a:chExt cx="1023888" cy="1715330"/>
          </a:xfrm>
        </p:grpSpPr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B2AEA74F-18B3-45B3-AD72-A9F197E36CC1}"/>
                </a:ext>
              </a:extLst>
            </p:cNvPr>
            <p:cNvSpPr/>
            <p:nvPr/>
          </p:nvSpPr>
          <p:spPr>
            <a:xfrm>
              <a:off x="3259558" y="394126"/>
              <a:ext cx="282198" cy="498041"/>
            </a:xfrm>
            <a:custGeom>
              <a:avLst/>
              <a:gdLst>
                <a:gd name="connsiteX0" fmla="*/ 281658 w 282198"/>
                <a:gd name="connsiteY0" fmla="*/ 491550 h 498041"/>
                <a:gd name="connsiteX1" fmla="*/ 282014 w 282198"/>
                <a:gd name="connsiteY1" fmla="*/ 487109 h 498041"/>
                <a:gd name="connsiteX2" fmla="*/ 173280 w 282198"/>
                <a:gd name="connsiteY2" fmla="*/ 256762 h 498041"/>
                <a:gd name="connsiteX3" fmla="*/ 28214 w 282198"/>
                <a:gd name="connsiteY3" fmla="*/ 4739 h 498041"/>
                <a:gd name="connsiteX4" fmla="*/ 21463 w 282198"/>
                <a:gd name="connsiteY4" fmla="*/ 208 h 498041"/>
                <a:gd name="connsiteX5" fmla="*/ 14889 w 282198"/>
                <a:gd name="connsiteY5" fmla="*/ 3140 h 498041"/>
                <a:gd name="connsiteX6" fmla="*/ 31501 w 282198"/>
                <a:gd name="connsiteY6" fmla="*/ 230467 h 498041"/>
                <a:gd name="connsiteX7" fmla="*/ 265313 w 282198"/>
                <a:gd name="connsiteY7" fmla="*/ 495104 h 498041"/>
                <a:gd name="connsiteX8" fmla="*/ 279082 w 282198"/>
                <a:gd name="connsiteY8" fmla="*/ 495370 h 498041"/>
                <a:gd name="connsiteX9" fmla="*/ 281658 w 282198"/>
                <a:gd name="connsiteY9" fmla="*/ 491550 h 49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198" h="498041">
                  <a:moveTo>
                    <a:pt x="281658" y="491550"/>
                  </a:moveTo>
                  <a:cubicBezTo>
                    <a:pt x="282191" y="490129"/>
                    <a:pt x="282369" y="488708"/>
                    <a:pt x="282014" y="487109"/>
                  </a:cubicBezTo>
                  <a:cubicBezTo>
                    <a:pt x="283435" y="397120"/>
                    <a:pt x="228447" y="322588"/>
                    <a:pt x="173280" y="256762"/>
                  </a:cubicBezTo>
                  <a:cubicBezTo>
                    <a:pt x="106833" y="177521"/>
                    <a:pt x="50067" y="108231"/>
                    <a:pt x="28214" y="4739"/>
                  </a:cubicBezTo>
                  <a:cubicBezTo>
                    <a:pt x="27503" y="1452"/>
                    <a:pt x="24306" y="-147"/>
                    <a:pt x="21463" y="208"/>
                  </a:cubicBezTo>
                  <a:cubicBezTo>
                    <a:pt x="19064" y="-413"/>
                    <a:pt x="16488" y="297"/>
                    <a:pt x="14889" y="3140"/>
                  </a:cubicBezTo>
                  <a:cubicBezTo>
                    <a:pt x="-18157" y="62481"/>
                    <a:pt x="11247" y="170504"/>
                    <a:pt x="31501" y="230467"/>
                  </a:cubicBezTo>
                  <a:cubicBezTo>
                    <a:pt x="71921" y="349949"/>
                    <a:pt x="181631" y="411511"/>
                    <a:pt x="265313" y="495104"/>
                  </a:cubicBezTo>
                  <a:cubicBezTo>
                    <a:pt x="269666" y="499457"/>
                    <a:pt x="275440" y="498479"/>
                    <a:pt x="279082" y="495370"/>
                  </a:cubicBezTo>
                  <a:cubicBezTo>
                    <a:pt x="280326" y="494482"/>
                    <a:pt x="281214" y="493149"/>
                    <a:pt x="281658" y="491550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B791DA62-6DCD-4C2F-B50F-36B3B2DA7F48}"/>
                </a:ext>
              </a:extLst>
            </p:cNvPr>
            <p:cNvSpPr/>
            <p:nvPr/>
          </p:nvSpPr>
          <p:spPr>
            <a:xfrm>
              <a:off x="3139974" y="602867"/>
              <a:ext cx="359312" cy="530004"/>
            </a:xfrm>
            <a:custGeom>
              <a:avLst/>
              <a:gdLst>
                <a:gd name="connsiteX0" fmla="*/ 358690 w 359312"/>
                <a:gd name="connsiteY0" fmla="*/ 517865 h 530004"/>
                <a:gd name="connsiteX1" fmla="*/ 224995 w 359312"/>
                <a:gd name="connsiteY1" fmla="*/ 259890 h 530004"/>
                <a:gd name="connsiteX2" fmla="*/ 17745 w 359312"/>
                <a:gd name="connsiteY2" fmla="*/ 4581 h 530004"/>
                <a:gd name="connsiteX3" fmla="*/ 7262 w 359312"/>
                <a:gd name="connsiteY3" fmla="*/ 1916 h 530004"/>
                <a:gd name="connsiteX4" fmla="*/ 4064 w 359312"/>
                <a:gd name="connsiteY4" fmla="*/ 6535 h 530004"/>
                <a:gd name="connsiteX5" fmla="*/ 82061 w 359312"/>
                <a:gd name="connsiteY5" fmla="*/ 292226 h 530004"/>
                <a:gd name="connsiteX6" fmla="*/ 341368 w 359312"/>
                <a:gd name="connsiteY6" fmla="*/ 526304 h 530004"/>
                <a:gd name="connsiteX7" fmla="*/ 357713 w 359312"/>
                <a:gd name="connsiteY7" fmla="*/ 521152 h 530004"/>
                <a:gd name="connsiteX8" fmla="*/ 358690 w 359312"/>
                <a:gd name="connsiteY8" fmla="*/ 517865 h 53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312" h="530004">
                  <a:moveTo>
                    <a:pt x="358690" y="517865"/>
                  </a:moveTo>
                  <a:cubicBezTo>
                    <a:pt x="366241" y="409221"/>
                    <a:pt x="304057" y="326072"/>
                    <a:pt x="224995" y="259890"/>
                  </a:cubicBezTo>
                  <a:cubicBezTo>
                    <a:pt x="135095" y="184648"/>
                    <a:pt x="42618" y="127261"/>
                    <a:pt x="17745" y="4581"/>
                  </a:cubicBezTo>
                  <a:cubicBezTo>
                    <a:pt x="16768" y="-394"/>
                    <a:pt x="9927" y="-1371"/>
                    <a:pt x="7262" y="1916"/>
                  </a:cubicBezTo>
                  <a:cubicBezTo>
                    <a:pt x="5663" y="2715"/>
                    <a:pt x="4420" y="4137"/>
                    <a:pt x="4064" y="6535"/>
                  </a:cubicBezTo>
                  <a:cubicBezTo>
                    <a:pt x="-11304" y="109139"/>
                    <a:pt x="17389" y="211920"/>
                    <a:pt x="82061" y="292226"/>
                  </a:cubicBezTo>
                  <a:cubicBezTo>
                    <a:pt x="155971" y="383903"/>
                    <a:pt x="272610" y="430718"/>
                    <a:pt x="341368" y="526304"/>
                  </a:cubicBezTo>
                  <a:cubicBezTo>
                    <a:pt x="346875" y="533944"/>
                    <a:pt x="356558" y="528525"/>
                    <a:pt x="357713" y="521152"/>
                  </a:cubicBezTo>
                  <a:cubicBezTo>
                    <a:pt x="358246" y="520263"/>
                    <a:pt x="358601" y="519197"/>
                    <a:pt x="358690" y="517865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0580B08B-607A-493C-B154-DB9BBE6AC09D}"/>
                </a:ext>
              </a:extLst>
            </p:cNvPr>
            <p:cNvSpPr/>
            <p:nvPr/>
          </p:nvSpPr>
          <p:spPr>
            <a:xfrm>
              <a:off x="3054305" y="811355"/>
              <a:ext cx="391598" cy="504978"/>
            </a:xfrm>
            <a:custGeom>
              <a:avLst/>
              <a:gdLst>
                <a:gd name="connsiteX0" fmla="*/ 391504 w 391598"/>
                <a:gd name="connsiteY0" fmla="*/ 493619 h 504978"/>
                <a:gd name="connsiteX1" fmla="*/ 252301 w 391598"/>
                <a:gd name="connsiteY1" fmla="*/ 258652 h 504978"/>
                <a:gd name="connsiteX2" fmla="*/ 19289 w 391598"/>
                <a:gd name="connsiteY2" fmla="*/ 3787 h 504978"/>
                <a:gd name="connsiteX3" fmla="*/ 6674 w 391598"/>
                <a:gd name="connsiteY3" fmla="*/ 7784 h 504978"/>
                <a:gd name="connsiteX4" fmla="*/ 6674 w 391598"/>
                <a:gd name="connsiteY4" fmla="*/ 7873 h 504978"/>
                <a:gd name="connsiteX5" fmla="*/ 17423 w 391598"/>
                <a:gd name="connsiteY5" fmla="*/ 122380 h 504978"/>
                <a:gd name="connsiteX6" fmla="*/ 90267 w 391598"/>
                <a:gd name="connsiteY6" fmla="*/ 270112 h 504978"/>
                <a:gd name="connsiteX7" fmla="*/ 222453 w 391598"/>
                <a:gd name="connsiteY7" fmla="*/ 382309 h 504978"/>
                <a:gd name="connsiteX8" fmla="*/ 370450 w 391598"/>
                <a:gd name="connsiteY8" fmla="*/ 499659 h 504978"/>
                <a:gd name="connsiteX9" fmla="*/ 386263 w 391598"/>
                <a:gd name="connsiteY9" fmla="*/ 500903 h 504978"/>
                <a:gd name="connsiteX10" fmla="*/ 391504 w 391598"/>
                <a:gd name="connsiteY10" fmla="*/ 493619 h 50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1598" h="504978">
                  <a:moveTo>
                    <a:pt x="391504" y="493619"/>
                  </a:moveTo>
                  <a:cubicBezTo>
                    <a:pt x="394702" y="399010"/>
                    <a:pt x="315817" y="318704"/>
                    <a:pt x="252301" y="258652"/>
                  </a:cubicBezTo>
                  <a:cubicBezTo>
                    <a:pt x="165687" y="176836"/>
                    <a:pt x="69480" y="115451"/>
                    <a:pt x="19289" y="3787"/>
                  </a:cubicBezTo>
                  <a:cubicBezTo>
                    <a:pt x="16179" y="-3231"/>
                    <a:pt x="5430" y="322"/>
                    <a:pt x="6674" y="7784"/>
                  </a:cubicBezTo>
                  <a:cubicBezTo>
                    <a:pt x="6674" y="7784"/>
                    <a:pt x="6674" y="7873"/>
                    <a:pt x="6674" y="7873"/>
                  </a:cubicBezTo>
                  <a:cubicBezTo>
                    <a:pt x="-8961" y="42785"/>
                    <a:pt x="6319" y="88446"/>
                    <a:pt x="17423" y="122380"/>
                  </a:cubicBezTo>
                  <a:cubicBezTo>
                    <a:pt x="34923" y="175770"/>
                    <a:pt x="57221" y="224451"/>
                    <a:pt x="90267" y="270112"/>
                  </a:cubicBezTo>
                  <a:cubicBezTo>
                    <a:pt x="124912" y="317993"/>
                    <a:pt x="170929" y="354415"/>
                    <a:pt x="222453" y="382309"/>
                  </a:cubicBezTo>
                  <a:cubicBezTo>
                    <a:pt x="276641" y="411625"/>
                    <a:pt x="344866" y="438986"/>
                    <a:pt x="370450" y="499659"/>
                  </a:cubicBezTo>
                  <a:cubicBezTo>
                    <a:pt x="373648" y="507210"/>
                    <a:pt x="382354" y="505878"/>
                    <a:pt x="386263" y="500903"/>
                  </a:cubicBezTo>
                  <a:cubicBezTo>
                    <a:pt x="389105" y="500015"/>
                    <a:pt x="391415" y="497705"/>
                    <a:pt x="391504" y="493619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343B2E3B-D21F-4F0D-A184-5D9925900CF3}"/>
                </a:ext>
              </a:extLst>
            </p:cNvPr>
            <p:cNvSpPr/>
            <p:nvPr/>
          </p:nvSpPr>
          <p:spPr>
            <a:xfrm>
              <a:off x="2968922" y="1076992"/>
              <a:ext cx="390820" cy="440486"/>
            </a:xfrm>
            <a:custGeom>
              <a:avLst/>
              <a:gdLst>
                <a:gd name="connsiteX0" fmla="*/ 389917 w 390820"/>
                <a:gd name="connsiteY0" fmla="*/ 429013 h 440486"/>
                <a:gd name="connsiteX1" fmla="*/ 275232 w 390820"/>
                <a:gd name="connsiteY1" fmla="*/ 184186 h 440486"/>
                <a:gd name="connsiteX2" fmla="*/ 13971 w 390820"/>
                <a:gd name="connsiteY2" fmla="*/ 2343 h 440486"/>
                <a:gd name="connsiteX3" fmla="*/ 6509 w 390820"/>
                <a:gd name="connsiteY3" fmla="*/ 744 h 440486"/>
                <a:gd name="connsiteX4" fmla="*/ 24 w 390820"/>
                <a:gd name="connsiteY4" fmla="*/ 7229 h 440486"/>
                <a:gd name="connsiteX5" fmla="*/ 122260 w 390820"/>
                <a:gd name="connsiteY5" fmla="*/ 225850 h 440486"/>
                <a:gd name="connsiteX6" fmla="*/ 370552 w 390820"/>
                <a:gd name="connsiteY6" fmla="*/ 435321 h 440486"/>
                <a:gd name="connsiteX7" fmla="*/ 387785 w 390820"/>
                <a:gd name="connsiteY7" fmla="*/ 433899 h 440486"/>
                <a:gd name="connsiteX8" fmla="*/ 389917 w 390820"/>
                <a:gd name="connsiteY8" fmla="*/ 429013 h 44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820" h="440486">
                  <a:moveTo>
                    <a:pt x="389917" y="429013"/>
                  </a:moveTo>
                  <a:cubicBezTo>
                    <a:pt x="398801" y="337425"/>
                    <a:pt x="340792" y="243972"/>
                    <a:pt x="275232" y="184186"/>
                  </a:cubicBezTo>
                  <a:cubicBezTo>
                    <a:pt x="195726" y="111698"/>
                    <a:pt x="78820" y="89311"/>
                    <a:pt x="13971" y="2343"/>
                  </a:cubicBezTo>
                  <a:cubicBezTo>
                    <a:pt x="11928" y="-322"/>
                    <a:pt x="8996" y="-500"/>
                    <a:pt x="6509" y="744"/>
                  </a:cubicBezTo>
                  <a:cubicBezTo>
                    <a:pt x="3311" y="388"/>
                    <a:pt x="-331" y="2876"/>
                    <a:pt x="24" y="7229"/>
                  </a:cubicBezTo>
                  <a:cubicBezTo>
                    <a:pt x="7397" y="95174"/>
                    <a:pt x="59188" y="167574"/>
                    <a:pt x="122260" y="225850"/>
                  </a:cubicBezTo>
                  <a:cubicBezTo>
                    <a:pt x="203188" y="300470"/>
                    <a:pt x="321693" y="329874"/>
                    <a:pt x="370552" y="435321"/>
                  </a:cubicBezTo>
                  <a:cubicBezTo>
                    <a:pt x="374460" y="443760"/>
                    <a:pt x="385476" y="440828"/>
                    <a:pt x="387785" y="433899"/>
                  </a:cubicBezTo>
                  <a:cubicBezTo>
                    <a:pt x="388940" y="432567"/>
                    <a:pt x="389740" y="431056"/>
                    <a:pt x="389917" y="429013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1A1EC10-FA41-40F2-A2E4-241A0B03C30A}"/>
                </a:ext>
              </a:extLst>
            </p:cNvPr>
            <p:cNvSpPr/>
            <p:nvPr/>
          </p:nvSpPr>
          <p:spPr>
            <a:xfrm>
              <a:off x="3040124" y="1389663"/>
              <a:ext cx="236402" cy="280352"/>
            </a:xfrm>
            <a:custGeom>
              <a:avLst/>
              <a:gdLst>
                <a:gd name="connsiteX0" fmla="*/ 180134 w 236402"/>
                <a:gd name="connsiteY0" fmla="*/ 123804 h 280352"/>
                <a:gd name="connsiteX1" fmla="*/ 15080 w 236402"/>
                <a:gd name="connsiteY1" fmla="*/ 3434 h 280352"/>
                <a:gd name="connsiteX2" fmla="*/ 8329 w 236402"/>
                <a:gd name="connsiteY2" fmla="*/ 503 h 280352"/>
                <a:gd name="connsiteX3" fmla="*/ 689 w 236402"/>
                <a:gd name="connsiteY3" fmla="*/ 5122 h 280352"/>
                <a:gd name="connsiteX4" fmla="*/ 53723 w 236402"/>
                <a:gd name="connsiteY4" fmla="*/ 160759 h 280352"/>
                <a:gd name="connsiteX5" fmla="*/ 216912 w 236402"/>
                <a:gd name="connsiteY5" fmla="*/ 277488 h 280352"/>
                <a:gd name="connsiteX6" fmla="*/ 227128 w 236402"/>
                <a:gd name="connsiteY6" fmla="*/ 279531 h 280352"/>
                <a:gd name="connsiteX7" fmla="*/ 234767 w 236402"/>
                <a:gd name="connsiteY7" fmla="*/ 272868 h 280352"/>
                <a:gd name="connsiteX8" fmla="*/ 180134 w 236402"/>
                <a:gd name="connsiteY8" fmla="*/ 123804 h 28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2" h="280352">
                  <a:moveTo>
                    <a:pt x="180134" y="123804"/>
                  </a:moveTo>
                  <a:cubicBezTo>
                    <a:pt x="133408" y="74057"/>
                    <a:pt x="49282" y="63664"/>
                    <a:pt x="15080" y="3434"/>
                  </a:cubicBezTo>
                  <a:cubicBezTo>
                    <a:pt x="13659" y="947"/>
                    <a:pt x="10816" y="147"/>
                    <a:pt x="8329" y="503"/>
                  </a:cubicBezTo>
                  <a:cubicBezTo>
                    <a:pt x="5131" y="-830"/>
                    <a:pt x="1045" y="414"/>
                    <a:pt x="689" y="5122"/>
                  </a:cubicBezTo>
                  <a:cubicBezTo>
                    <a:pt x="-4552" y="61976"/>
                    <a:pt x="20766" y="115809"/>
                    <a:pt x="53723" y="160759"/>
                  </a:cubicBezTo>
                  <a:cubicBezTo>
                    <a:pt x="94410" y="216281"/>
                    <a:pt x="170363" y="228362"/>
                    <a:pt x="216912" y="277488"/>
                  </a:cubicBezTo>
                  <a:cubicBezTo>
                    <a:pt x="220021" y="280686"/>
                    <a:pt x="223930" y="280952"/>
                    <a:pt x="227128" y="279531"/>
                  </a:cubicBezTo>
                  <a:cubicBezTo>
                    <a:pt x="230592" y="279708"/>
                    <a:pt x="234057" y="277665"/>
                    <a:pt x="234767" y="272868"/>
                  </a:cubicBezTo>
                  <a:cubicBezTo>
                    <a:pt x="243207" y="216281"/>
                    <a:pt x="218067" y="164224"/>
                    <a:pt x="180134" y="123804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41BAC609-1FF1-4872-9089-52CC2368EA0F}"/>
                </a:ext>
              </a:extLst>
            </p:cNvPr>
            <p:cNvSpPr/>
            <p:nvPr/>
          </p:nvSpPr>
          <p:spPr>
            <a:xfrm>
              <a:off x="3534581" y="406505"/>
              <a:ext cx="222961" cy="500911"/>
            </a:xfrm>
            <a:custGeom>
              <a:avLst/>
              <a:gdLst>
                <a:gd name="connsiteX0" fmla="*/ 222946 w 222961"/>
                <a:gd name="connsiteY0" fmla="*/ 6485 h 500911"/>
                <a:gd name="connsiteX1" fmla="*/ 216994 w 222961"/>
                <a:gd name="connsiteY1" fmla="*/ 889 h 500911"/>
                <a:gd name="connsiteX2" fmla="*/ 208911 w 222961"/>
                <a:gd name="connsiteY2" fmla="*/ 3642 h 500911"/>
                <a:gd name="connsiteX3" fmla="*/ 139176 w 222961"/>
                <a:gd name="connsiteY3" fmla="*/ 124368 h 500911"/>
                <a:gd name="connsiteX4" fmla="*/ 81345 w 222961"/>
                <a:gd name="connsiteY4" fmla="*/ 242340 h 500911"/>
                <a:gd name="connsiteX5" fmla="*/ 4059 w 222961"/>
                <a:gd name="connsiteY5" fmla="*/ 482725 h 500911"/>
                <a:gd name="connsiteX6" fmla="*/ 2193 w 222961"/>
                <a:gd name="connsiteY6" fmla="*/ 487611 h 500911"/>
                <a:gd name="connsiteX7" fmla="*/ 2104 w 222961"/>
                <a:gd name="connsiteY7" fmla="*/ 487700 h 500911"/>
                <a:gd name="connsiteX8" fmla="*/ 16229 w 222961"/>
                <a:gd name="connsiteY8" fmla="*/ 497827 h 500911"/>
                <a:gd name="connsiteX9" fmla="*/ 115102 w 222961"/>
                <a:gd name="connsiteY9" fmla="*/ 414056 h 500911"/>
                <a:gd name="connsiteX10" fmla="*/ 189634 w 222961"/>
                <a:gd name="connsiteY10" fmla="*/ 304169 h 500911"/>
                <a:gd name="connsiteX11" fmla="*/ 222946 w 222961"/>
                <a:gd name="connsiteY11" fmla="*/ 6485 h 50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2961" h="500911">
                  <a:moveTo>
                    <a:pt x="222946" y="6485"/>
                  </a:moveTo>
                  <a:cubicBezTo>
                    <a:pt x="223213" y="2399"/>
                    <a:pt x="219926" y="533"/>
                    <a:pt x="216994" y="889"/>
                  </a:cubicBezTo>
                  <a:cubicBezTo>
                    <a:pt x="214241" y="-710"/>
                    <a:pt x="210421" y="-355"/>
                    <a:pt x="208911" y="3642"/>
                  </a:cubicBezTo>
                  <a:cubicBezTo>
                    <a:pt x="192654" y="47527"/>
                    <a:pt x="164582" y="85459"/>
                    <a:pt x="139176" y="124368"/>
                  </a:cubicBezTo>
                  <a:cubicBezTo>
                    <a:pt x="115191" y="161057"/>
                    <a:pt x="97068" y="201565"/>
                    <a:pt x="81345" y="242340"/>
                  </a:cubicBezTo>
                  <a:cubicBezTo>
                    <a:pt x="52918" y="316428"/>
                    <a:pt x="56382" y="421430"/>
                    <a:pt x="4059" y="482725"/>
                  </a:cubicBezTo>
                  <a:cubicBezTo>
                    <a:pt x="2637" y="484324"/>
                    <a:pt x="2282" y="486012"/>
                    <a:pt x="2193" y="487611"/>
                  </a:cubicBezTo>
                  <a:cubicBezTo>
                    <a:pt x="2193" y="487611"/>
                    <a:pt x="2193" y="487611"/>
                    <a:pt x="2104" y="487700"/>
                  </a:cubicBezTo>
                  <a:cubicBezTo>
                    <a:pt x="-5358" y="496050"/>
                    <a:pt x="8856" y="506089"/>
                    <a:pt x="16229" y="497827"/>
                  </a:cubicBezTo>
                  <a:cubicBezTo>
                    <a:pt x="45367" y="465225"/>
                    <a:pt x="86142" y="446392"/>
                    <a:pt x="115102" y="414056"/>
                  </a:cubicBezTo>
                  <a:cubicBezTo>
                    <a:pt x="144950" y="380655"/>
                    <a:pt x="169379" y="344144"/>
                    <a:pt x="189634" y="304169"/>
                  </a:cubicBezTo>
                  <a:cubicBezTo>
                    <a:pt x="237604" y="209649"/>
                    <a:pt x="217261" y="107934"/>
                    <a:pt x="222946" y="6485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CDCFBFC1-720A-4238-8BDE-E49F8A9879ED}"/>
                </a:ext>
              </a:extLst>
            </p:cNvPr>
            <p:cNvSpPr/>
            <p:nvPr/>
          </p:nvSpPr>
          <p:spPr>
            <a:xfrm>
              <a:off x="3492522" y="635262"/>
              <a:ext cx="459614" cy="508426"/>
            </a:xfrm>
            <a:custGeom>
              <a:avLst/>
              <a:gdLst>
                <a:gd name="connsiteX0" fmla="*/ 459464 w 459614"/>
                <a:gd name="connsiteY0" fmla="*/ 10118 h 508426"/>
                <a:gd name="connsiteX1" fmla="*/ 459108 w 459614"/>
                <a:gd name="connsiteY1" fmla="*/ 7897 h 508426"/>
                <a:gd name="connsiteX2" fmla="*/ 459464 w 459614"/>
                <a:gd name="connsiteY2" fmla="*/ 6742 h 508426"/>
                <a:gd name="connsiteX3" fmla="*/ 447293 w 459614"/>
                <a:gd name="connsiteY3" fmla="*/ 3899 h 508426"/>
                <a:gd name="connsiteX4" fmla="*/ 216235 w 459614"/>
                <a:gd name="connsiteY4" fmla="*/ 230071 h 508426"/>
                <a:gd name="connsiteX5" fmla="*/ 1168 w 459614"/>
                <a:gd name="connsiteY5" fmla="*/ 488845 h 508426"/>
                <a:gd name="connsiteX6" fmla="*/ 1612 w 459614"/>
                <a:gd name="connsiteY6" fmla="*/ 497906 h 508426"/>
                <a:gd name="connsiteX7" fmla="*/ 15914 w 459614"/>
                <a:gd name="connsiteY7" fmla="*/ 505990 h 508426"/>
                <a:gd name="connsiteX8" fmla="*/ 182745 w 459614"/>
                <a:gd name="connsiteY8" fmla="*/ 412892 h 508426"/>
                <a:gd name="connsiteX9" fmla="*/ 318306 w 459614"/>
                <a:gd name="connsiteY9" fmla="*/ 312509 h 508426"/>
                <a:gd name="connsiteX10" fmla="*/ 459464 w 459614"/>
                <a:gd name="connsiteY10" fmla="*/ 10118 h 50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9614" h="508426">
                  <a:moveTo>
                    <a:pt x="459464" y="10118"/>
                  </a:moveTo>
                  <a:cubicBezTo>
                    <a:pt x="459464" y="9318"/>
                    <a:pt x="459375" y="8608"/>
                    <a:pt x="459108" y="7897"/>
                  </a:cubicBezTo>
                  <a:cubicBezTo>
                    <a:pt x="459197" y="7542"/>
                    <a:pt x="459375" y="7186"/>
                    <a:pt x="459464" y="6742"/>
                  </a:cubicBezTo>
                  <a:cubicBezTo>
                    <a:pt x="461063" y="-276"/>
                    <a:pt x="449514" y="-2763"/>
                    <a:pt x="447293" y="3899"/>
                  </a:cubicBezTo>
                  <a:cubicBezTo>
                    <a:pt x="413980" y="102772"/>
                    <a:pt x="295742" y="171174"/>
                    <a:pt x="216235" y="230071"/>
                  </a:cubicBezTo>
                  <a:cubicBezTo>
                    <a:pt x="124114" y="298385"/>
                    <a:pt x="53314" y="386953"/>
                    <a:pt x="1168" y="488845"/>
                  </a:cubicBezTo>
                  <a:cubicBezTo>
                    <a:pt x="-698" y="492399"/>
                    <a:pt x="-165" y="495597"/>
                    <a:pt x="1612" y="497906"/>
                  </a:cubicBezTo>
                  <a:cubicBezTo>
                    <a:pt x="990" y="505191"/>
                    <a:pt x="9341" y="512298"/>
                    <a:pt x="15914" y="505990"/>
                  </a:cubicBezTo>
                  <a:cubicBezTo>
                    <a:pt x="59976" y="463883"/>
                    <a:pt x="128379" y="439542"/>
                    <a:pt x="182745" y="412892"/>
                  </a:cubicBezTo>
                  <a:cubicBezTo>
                    <a:pt x="234269" y="387663"/>
                    <a:pt x="278331" y="353462"/>
                    <a:pt x="318306" y="312509"/>
                  </a:cubicBezTo>
                  <a:cubicBezTo>
                    <a:pt x="394881" y="233980"/>
                    <a:pt x="455910" y="121516"/>
                    <a:pt x="459464" y="10118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DF5BD415-7F97-4123-9024-593A1C64AC12}"/>
                </a:ext>
              </a:extLst>
            </p:cNvPr>
            <p:cNvSpPr/>
            <p:nvPr/>
          </p:nvSpPr>
          <p:spPr>
            <a:xfrm>
              <a:off x="3431341" y="947739"/>
              <a:ext cx="561469" cy="368111"/>
            </a:xfrm>
            <a:custGeom>
              <a:avLst/>
              <a:gdLst>
                <a:gd name="connsiteX0" fmla="*/ 559199 w 561469"/>
                <a:gd name="connsiteY0" fmla="*/ 3764 h 368111"/>
                <a:gd name="connsiteX1" fmla="*/ 546851 w 561469"/>
                <a:gd name="connsiteY1" fmla="*/ 3853 h 368111"/>
                <a:gd name="connsiteX2" fmla="*/ 410668 w 561469"/>
                <a:gd name="connsiteY2" fmla="*/ 89577 h 368111"/>
                <a:gd name="connsiteX3" fmla="*/ 252277 w 561469"/>
                <a:gd name="connsiteY3" fmla="*/ 153005 h 368111"/>
                <a:gd name="connsiteX4" fmla="*/ 5762 w 561469"/>
                <a:gd name="connsiteY4" fmla="*/ 345775 h 368111"/>
                <a:gd name="connsiteX5" fmla="*/ 2830 w 561469"/>
                <a:gd name="connsiteY5" fmla="*/ 351727 h 368111"/>
                <a:gd name="connsiteX6" fmla="*/ 16600 w 561469"/>
                <a:gd name="connsiteY6" fmla="*/ 366118 h 368111"/>
                <a:gd name="connsiteX7" fmla="*/ 203240 w 561469"/>
                <a:gd name="connsiteY7" fmla="*/ 305089 h 368111"/>
                <a:gd name="connsiteX8" fmla="*/ 365629 w 561469"/>
                <a:gd name="connsiteY8" fmla="*/ 241928 h 368111"/>
                <a:gd name="connsiteX9" fmla="*/ 561331 w 561469"/>
                <a:gd name="connsiteY9" fmla="*/ 8561 h 368111"/>
                <a:gd name="connsiteX10" fmla="*/ 559199 w 561469"/>
                <a:gd name="connsiteY10" fmla="*/ 3764 h 36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1469" h="368111">
                  <a:moveTo>
                    <a:pt x="559199" y="3764"/>
                  </a:moveTo>
                  <a:cubicBezTo>
                    <a:pt x="557333" y="-678"/>
                    <a:pt x="549782" y="-1833"/>
                    <a:pt x="546851" y="3853"/>
                  </a:cubicBezTo>
                  <a:cubicBezTo>
                    <a:pt x="525176" y="46671"/>
                    <a:pt x="452331" y="72255"/>
                    <a:pt x="410668" y="89577"/>
                  </a:cubicBezTo>
                  <a:cubicBezTo>
                    <a:pt x="358078" y="111431"/>
                    <a:pt x="304067" y="129198"/>
                    <a:pt x="252277" y="153005"/>
                  </a:cubicBezTo>
                  <a:cubicBezTo>
                    <a:pt x="154559" y="197866"/>
                    <a:pt x="78961" y="268578"/>
                    <a:pt x="5762" y="345775"/>
                  </a:cubicBezTo>
                  <a:cubicBezTo>
                    <a:pt x="3985" y="347641"/>
                    <a:pt x="3097" y="349684"/>
                    <a:pt x="2830" y="351727"/>
                  </a:cubicBezTo>
                  <a:cubicBezTo>
                    <a:pt x="-5609" y="359278"/>
                    <a:pt x="6561" y="373314"/>
                    <a:pt x="16600" y="366118"/>
                  </a:cubicBezTo>
                  <a:cubicBezTo>
                    <a:pt x="71499" y="327031"/>
                    <a:pt x="138836" y="318681"/>
                    <a:pt x="203240" y="305089"/>
                  </a:cubicBezTo>
                  <a:cubicBezTo>
                    <a:pt x="260627" y="293008"/>
                    <a:pt x="314727" y="270622"/>
                    <a:pt x="365629" y="241928"/>
                  </a:cubicBezTo>
                  <a:cubicBezTo>
                    <a:pt x="451621" y="193514"/>
                    <a:pt x="542232" y="109743"/>
                    <a:pt x="561331" y="8561"/>
                  </a:cubicBezTo>
                  <a:cubicBezTo>
                    <a:pt x="561864" y="6251"/>
                    <a:pt x="560798" y="4652"/>
                    <a:pt x="559199" y="3764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9D40C599-F28A-44F5-A0F2-53C47B71624D}"/>
                </a:ext>
              </a:extLst>
            </p:cNvPr>
            <p:cNvSpPr/>
            <p:nvPr/>
          </p:nvSpPr>
          <p:spPr>
            <a:xfrm>
              <a:off x="3343460" y="1254460"/>
              <a:ext cx="573666" cy="260212"/>
            </a:xfrm>
            <a:custGeom>
              <a:avLst/>
              <a:gdLst>
                <a:gd name="connsiteX0" fmla="*/ 572637 w 573666"/>
                <a:gd name="connsiteY0" fmla="*/ 8495 h 260212"/>
                <a:gd name="connsiteX1" fmla="*/ 563487 w 573666"/>
                <a:gd name="connsiteY1" fmla="*/ 1655 h 260212"/>
                <a:gd name="connsiteX2" fmla="*/ 244661 w 573666"/>
                <a:gd name="connsiteY2" fmla="*/ 87380 h 260212"/>
                <a:gd name="connsiteX3" fmla="*/ 1877 w 573666"/>
                <a:gd name="connsiteY3" fmla="*/ 241862 h 260212"/>
                <a:gd name="connsiteX4" fmla="*/ 2321 w 573666"/>
                <a:gd name="connsiteY4" fmla="*/ 253677 h 260212"/>
                <a:gd name="connsiteX5" fmla="*/ 18223 w 573666"/>
                <a:gd name="connsiteY5" fmla="*/ 257675 h 260212"/>
                <a:gd name="connsiteX6" fmla="*/ 203797 w 573666"/>
                <a:gd name="connsiteY6" fmla="*/ 217433 h 260212"/>
                <a:gd name="connsiteX7" fmla="*/ 351351 w 573666"/>
                <a:gd name="connsiteY7" fmla="*/ 194514 h 260212"/>
                <a:gd name="connsiteX8" fmla="*/ 573436 w 573666"/>
                <a:gd name="connsiteY8" fmla="*/ 13381 h 260212"/>
                <a:gd name="connsiteX9" fmla="*/ 572637 w 573666"/>
                <a:gd name="connsiteY9" fmla="*/ 8495 h 2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3666" h="260212">
                  <a:moveTo>
                    <a:pt x="572637" y="8495"/>
                  </a:moveTo>
                  <a:cubicBezTo>
                    <a:pt x="574502" y="3254"/>
                    <a:pt x="568106" y="-3053"/>
                    <a:pt x="563487" y="1655"/>
                  </a:cubicBezTo>
                  <a:cubicBezTo>
                    <a:pt x="480605" y="87024"/>
                    <a:pt x="351795" y="65438"/>
                    <a:pt x="244661" y="87380"/>
                  </a:cubicBezTo>
                  <a:cubicBezTo>
                    <a:pt x="146321" y="107545"/>
                    <a:pt x="59264" y="159335"/>
                    <a:pt x="1877" y="241862"/>
                  </a:cubicBezTo>
                  <a:cubicBezTo>
                    <a:pt x="-1143" y="246126"/>
                    <a:pt x="-166" y="250568"/>
                    <a:pt x="2321" y="253677"/>
                  </a:cubicBezTo>
                  <a:cubicBezTo>
                    <a:pt x="4986" y="259274"/>
                    <a:pt x="12093" y="262916"/>
                    <a:pt x="18223" y="257675"/>
                  </a:cubicBezTo>
                  <a:cubicBezTo>
                    <a:pt x="68414" y="214590"/>
                    <a:pt x="141702" y="218410"/>
                    <a:pt x="203797" y="217433"/>
                  </a:cubicBezTo>
                  <a:cubicBezTo>
                    <a:pt x="254433" y="216634"/>
                    <a:pt x="302936" y="209616"/>
                    <a:pt x="351351" y="194514"/>
                  </a:cubicBezTo>
                  <a:cubicBezTo>
                    <a:pt x="438586" y="167242"/>
                    <a:pt x="545276" y="106923"/>
                    <a:pt x="573436" y="13381"/>
                  </a:cubicBezTo>
                  <a:cubicBezTo>
                    <a:pt x="573969" y="11515"/>
                    <a:pt x="573525" y="9828"/>
                    <a:pt x="572637" y="8495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01E3B9EB-D5F1-483B-9127-AB9EEA7BA644}"/>
                </a:ext>
              </a:extLst>
            </p:cNvPr>
            <p:cNvSpPr/>
            <p:nvPr/>
          </p:nvSpPr>
          <p:spPr>
            <a:xfrm>
              <a:off x="3256382" y="1533699"/>
              <a:ext cx="426280" cy="147032"/>
            </a:xfrm>
            <a:custGeom>
              <a:avLst/>
              <a:gdLst>
                <a:gd name="connsiteX0" fmla="*/ 419862 w 426280"/>
                <a:gd name="connsiteY0" fmla="*/ 112 h 147032"/>
                <a:gd name="connsiteX1" fmla="*/ 415420 w 426280"/>
                <a:gd name="connsiteY1" fmla="*/ 1000 h 147032"/>
                <a:gd name="connsiteX2" fmla="*/ 205327 w 426280"/>
                <a:gd name="connsiteY2" fmla="*/ 28272 h 147032"/>
                <a:gd name="connsiteX3" fmla="*/ 3585 w 426280"/>
                <a:gd name="connsiteY3" fmla="*/ 125279 h 147032"/>
                <a:gd name="connsiteX4" fmla="*/ 1719 w 426280"/>
                <a:gd name="connsiteY4" fmla="*/ 130431 h 147032"/>
                <a:gd name="connsiteX5" fmla="*/ 11846 w 426280"/>
                <a:gd name="connsiteY5" fmla="*/ 146599 h 147032"/>
                <a:gd name="connsiteX6" fmla="*/ 425814 w 426280"/>
                <a:gd name="connsiteY6" fmla="*/ 7396 h 147032"/>
                <a:gd name="connsiteX7" fmla="*/ 419862 w 426280"/>
                <a:gd name="connsiteY7" fmla="*/ 112 h 14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280" h="147032">
                  <a:moveTo>
                    <a:pt x="419862" y="112"/>
                  </a:moveTo>
                  <a:cubicBezTo>
                    <a:pt x="418441" y="-155"/>
                    <a:pt x="416841" y="23"/>
                    <a:pt x="415420" y="1000"/>
                  </a:cubicBezTo>
                  <a:cubicBezTo>
                    <a:pt x="357323" y="41864"/>
                    <a:pt x="272664" y="25163"/>
                    <a:pt x="205327" y="28272"/>
                  </a:cubicBezTo>
                  <a:cubicBezTo>
                    <a:pt x="125465" y="31914"/>
                    <a:pt x="50667" y="58298"/>
                    <a:pt x="3585" y="125279"/>
                  </a:cubicBezTo>
                  <a:cubicBezTo>
                    <a:pt x="2341" y="126967"/>
                    <a:pt x="1808" y="128744"/>
                    <a:pt x="1719" y="130431"/>
                  </a:cubicBezTo>
                  <a:cubicBezTo>
                    <a:pt x="-2722" y="137627"/>
                    <a:pt x="1719" y="149442"/>
                    <a:pt x="11846" y="146599"/>
                  </a:cubicBezTo>
                  <a:cubicBezTo>
                    <a:pt x="147052" y="108489"/>
                    <a:pt x="354835" y="171473"/>
                    <a:pt x="425814" y="7396"/>
                  </a:cubicBezTo>
                  <a:cubicBezTo>
                    <a:pt x="427679" y="3221"/>
                    <a:pt x="423593" y="-244"/>
                    <a:pt x="419862" y="112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A9761E38-EF09-4D8F-9C8E-8CF8F703E0A3}"/>
                </a:ext>
              </a:extLst>
            </p:cNvPr>
            <p:cNvSpPr/>
            <p:nvPr/>
          </p:nvSpPr>
          <p:spPr>
            <a:xfrm>
              <a:off x="3090315" y="687644"/>
              <a:ext cx="457949" cy="1211458"/>
            </a:xfrm>
            <a:custGeom>
              <a:avLst/>
              <a:gdLst>
                <a:gd name="connsiteX0" fmla="*/ 457653 w 457949"/>
                <a:gd name="connsiteY0" fmla="*/ 6950 h 1211458"/>
                <a:gd name="connsiteX1" fmla="*/ 444683 w 457949"/>
                <a:gd name="connsiteY1" fmla="*/ 5706 h 1211458"/>
                <a:gd name="connsiteX2" fmla="*/ 443706 w 457949"/>
                <a:gd name="connsiteY2" fmla="*/ 161610 h 1211458"/>
                <a:gd name="connsiteX3" fmla="*/ 427272 w 457949"/>
                <a:gd name="connsiteY3" fmla="*/ 319558 h 1211458"/>
                <a:gd name="connsiteX4" fmla="*/ 327689 w 457949"/>
                <a:gd name="connsiteY4" fmla="*/ 638561 h 1211458"/>
                <a:gd name="connsiteX5" fmla="*/ 2289 w 457949"/>
                <a:gd name="connsiteY5" fmla="*/ 1196795 h 1211458"/>
                <a:gd name="connsiteX6" fmla="*/ 17924 w 457949"/>
                <a:gd name="connsiteY6" fmla="*/ 1207988 h 1211458"/>
                <a:gd name="connsiteX7" fmla="*/ 344656 w 457949"/>
                <a:gd name="connsiteY7" fmla="*/ 644957 h 1211458"/>
                <a:gd name="connsiteX8" fmla="*/ 441663 w 457949"/>
                <a:gd name="connsiteY8" fmla="*/ 338746 h 1211458"/>
                <a:gd name="connsiteX9" fmla="*/ 457653 w 457949"/>
                <a:gd name="connsiteY9" fmla="*/ 6950 h 121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949" h="1211458">
                  <a:moveTo>
                    <a:pt x="457653" y="6950"/>
                  </a:moveTo>
                  <a:cubicBezTo>
                    <a:pt x="457831" y="-1489"/>
                    <a:pt x="444683" y="-2644"/>
                    <a:pt x="444683" y="5706"/>
                  </a:cubicBezTo>
                  <a:cubicBezTo>
                    <a:pt x="444772" y="48080"/>
                    <a:pt x="442018" y="109909"/>
                    <a:pt x="443706" y="161610"/>
                  </a:cubicBezTo>
                  <a:cubicBezTo>
                    <a:pt x="445483" y="214822"/>
                    <a:pt x="436866" y="267323"/>
                    <a:pt x="427272" y="319558"/>
                  </a:cubicBezTo>
                  <a:cubicBezTo>
                    <a:pt x="407018" y="429623"/>
                    <a:pt x="369707" y="535247"/>
                    <a:pt x="327689" y="638561"/>
                  </a:cubicBezTo>
                  <a:cubicBezTo>
                    <a:pt x="246761" y="837727"/>
                    <a:pt x="144068" y="1034229"/>
                    <a:pt x="2289" y="1196795"/>
                  </a:cubicBezTo>
                  <a:cubicBezTo>
                    <a:pt x="-5884" y="1206123"/>
                    <a:pt x="9840" y="1217227"/>
                    <a:pt x="17924" y="1207988"/>
                  </a:cubicBezTo>
                  <a:cubicBezTo>
                    <a:pt x="160858" y="1044000"/>
                    <a:pt x="261863" y="845101"/>
                    <a:pt x="344656" y="644957"/>
                  </a:cubicBezTo>
                  <a:cubicBezTo>
                    <a:pt x="385697" y="545641"/>
                    <a:pt x="419543" y="444014"/>
                    <a:pt x="441663" y="338746"/>
                  </a:cubicBezTo>
                  <a:cubicBezTo>
                    <a:pt x="465293" y="226282"/>
                    <a:pt x="455610" y="91431"/>
                    <a:pt x="457653" y="6950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867D2352-992E-40C6-BA9B-D25739DABF11}"/>
                </a:ext>
              </a:extLst>
            </p:cNvPr>
            <p:cNvSpPr/>
            <p:nvPr/>
          </p:nvSpPr>
          <p:spPr>
            <a:xfrm>
              <a:off x="3441699" y="183773"/>
              <a:ext cx="139469" cy="526055"/>
            </a:xfrm>
            <a:custGeom>
              <a:avLst/>
              <a:gdLst>
                <a:gd name="connsiteX0" fmla="*/ 127323 w 139469"/>
                <a:gd name="connsiteY0" fmla="*/ 267238 h 526055"/>
                <a:gd name="connsiteX1" fmla="*/ 37156 w 139469"/>
                <a:gd name="connsiteY1" fmla="*/ 7398 h 526055"/>
                <a:gd name="connsiteX2" fmla="*/ 34580 w 139469"/>
                <a:gd name="connsiteY2" fmla="*/ 3756 h 526055"/>
                <a:gd name="connsiteX3" fmla="*/ 22143 w 139469"/>
                <a:gd name="connsiteY3" fmla="*/ 4111 h 526055"/>
                <a:gd name="connsiteX4" fmla="*/ 5176 w 139469"/>
                <a:gd name="connsiteY4" fmla="*/ 243875 h 526055"/>
                <a:gd name="connsiteX5" fmla="*/ 34580 w 139469"/>
                <a:gd name="connsiteY5" fmla="*/ 377837 h 526055"/>
                <a:gd name="connsiteX6" fmla="*/ 88857 w 139469"/>
                <a:gd name="connsiteY6" fmla="*/ 516151 h 526055"/>
                <a:gd name="connsiteX7" fmla="*/ 91700 w 139469"/>
                <a:gd name="connsiteY7" fmla="*/ 520860 h 526055"/>
                <a:gd name="connsiteX8" fmla="*/ 107868 w 139469"/>
                <a:gd name="connsiteY8" fmla="*/ 520949 h 526055"/>
                <a:gd name="connsiteX9" fmla="*/ 127323 w 139469"/>
                <a:gd name="connsiteY9" fmla="*/ 267238 h 52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69" h="526055">
                  <a:moveTo>
                    <a:pt x="127323" y="267238"/>
                  </a:moveTo>
                  <a:cubicBezTo>
                    <a:pt x="107868" y="176538"/>
                    <a:pt x="53857" y="99430"/>
                    <a:pt x="37156" y="7398"/>
                  </a:cubicBezTo>
                  <a:cubicBezTo>
                    <a:pt x="36801" y="5710"/>
                    <a:pt x="35823" y="4555"/>
                    <a:pt x="34580" y="3756"/>
                  </a:cubicBezTo>
                  <a:cubicBezTo>
                    <a:pt x="32537" y="-864"/>
                    <a:pt x="24009" y="-1752"/>
                    <a:pt x="22143" y="4111"/>
                  </a:cubicBezTo>
                  <a:cubicBezTo>
                    <a:pt x="-2375" y="81930"/>
                    <a:pt x="-4063" y="163302"/>
                    <a:pt x="5176" y="243875"/>
                  </a:cubicBezTo>
                  <a:cubicBezTo>
                    <a:pt x="10417" y="289358"/>
                    <a:pt x="21521" y="333952"/>
                    <a:pt x="34580" y="377837"/>
                  </a:cubicBezTo>
                  <a:cubicBezTo>
                    <a:pt x="48793" y="425541"/>
                    <a:pt x="76687" y="468181"/>
                    <a:pt x="88857" y="516151"/>
                  </a:cubicBezTo>
                  <a:cubicBezTo>
                    <a:pt x="89390" y="518195"/>
                    <a:pt x="90457" y="519616"/>
                    <a:pt x="91700" y="520860"/>
                  </a:cubicBezTo>
                  <a:cubicBezTo>
                    <a:pt x="94010" y="526900"/>
                    <a:pt x="104137" y="528588"/>
                    <a:pt x="107868" y="520949"/>
                  </a:cubicBezTo>
                  <a:cubicBezTo>
                    <a:pt x="146689" y="442597"/>
                    <a:pt x="145356" y="351009"/>
                    <a:pt x="127323" y="267238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1" name="图形 4">
            <a:extLst>
              <a:ext uri="{FF2B5EF4-FFF2-40B4-BE49-F238E27FC236}">
                <a16:creationId xmlns:a16="http://schemas.microsoft.com/office/drawing/2014/main" id="{5301C19D-DFDB-4ED8-83B2-70A3A2226D00}"/>
              </a:ext>
            </a:extLst>
          </p:cNvPr>
          <p:cNvGrpSpPr/>
          <p:nvPr/>
        </p:nvGrpSpPr>
        <p:grpSpPr>
          <a:xfrm>
            <a:off x="6821801" y="1881617"/>
            <a:ext cx="1057660" cy="1250678"/>
            <a:chOff x="6906410" y="1674511"/>
            <a:chExt cx="1196674" cy="1415062"/>
          </a:xfrm>
          <a:solidFill>
            <a:srgbClr val="9CCC65"/>
          </a:solidFill>
        </p:grpSpPr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5F96D751-7F0D-4FAE-A643-5E8528129A2A}"/>
                </a:ext>
              </a:extLst>
            </p:cNvPr>
            <p:cNvSpPr/>
            <p:nvPr/>
          </p:nvSpPr>
          <p:spPr>
            <a:xfrm>
              <a:off x="6954472" y="2041570"/>
              <a:ext cx="537949" cy="149330"/>
            </a:xfrm>
            <a:custGeom>
              <a:avLst/>
              <a:gdLst>
                <a:gd name="connsiteX0" fmla="*/ 536668 w 537949"/>
                <a:gd name="connsiteY0" fmla="*/ 97202 h 149330"/>
                <a:gd name="connsiteX1" fmla="*/ 533470 w 537949"/>
                <a:gd name="connsiteY1" fmla="*/ 94270 h 149330"/>
                <a:gd name="connsiteX2" fmla="*/ 290864 w 537949"/>
                <a:gd name="connsiteY2" fmla="*/ 39904 h 149330"/>
                <a:gd name="connsiteX3" fmla="*/ 9792 w 537949"/>
                <a:gd name="connsiteY3" fmla="*/ 550 h 149330"/>
                <a:gd name="connsiteX4" fmla="*/ 2241 w 537949"/>
                <a:gd name="connsiteY4" fmla="*/ 3038 h 149330"/>
                <a:gd name="connsiteX5" fmla="*/ 554 w 537949"/>
                <a:gd name="connsiteY5" fmla="*/ 9878 h 149330"/>
                <a:gd name="connsiteX6" fmla="*/ 185595 w 537949"/>
                <a:gd name="connsiteY6" fmla="*/ 133358 h 149330"/>
                <a:gd name="connsiteX7" fmla="*/ 529472 w 537949"/>
                <a:gd name="connsiteY7" fmla="*/ 111948 h 149330"/>
                <a:gd name="connsiteX8" fmla="*/ 537912 w 537949"/>
                <a:gd name="connsiteY8" fmla="*/ 101466 h 149330"/>
                <a:gd name="connsiteX9" fmla="*/ 536668 w 537949"/>
                <a:gd name="connsiteY9" fmla="*/ 97202 h 14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7949" h="149330">
                  <a:moveTo>
                    <a:pt x="536668" y="97202"/>
                  </a:moveTo>
                  <a:cubicBezTo>
                    <a:pt x="535957" y="95958"/>
                    <a:pt x="534891" y="94892"/>
                    <a:pt x="533470" y="94270"/>
                  </a:cubicBezTo>
                  <a:cubicBezTo>
                    <a:pt x="465067" y="39193"/>
                    <a:pt x="374723" y="36884"/>
                    <a:pt x="290864" y="39904"/>
                  </a:cubicBezTo>
                  <a:cubicBezTo>
                    <a:pt x="190037" y="43546"/>
                    <a:pt x="102624" y="45767"/>
                    <a:pt x="9792" y="550"/>
                  </a:cubicBezTo>
                  <a:cubicBezTo>
                    <a:pt x="6772" y="-871"/>
                    <a:pt x="3751" y="639"/>
                    <a:pt x="2241" y="3038"/>
                  </a:cubicBezTo>
                  <a:cubicBezTo>
                    <a:pt x="287" y="4548"/>
                    <a:pt x="-690" y="6947"/>
                    <a:pt x="554" y="9878"/>
                  </a:cubicBezTo>
                  <a:cubicBezTo>
                    <a:pt x="26493" y="70907"/>
                    <a:pt x="127231" y="113014"/>
                    <a:pt x="185595" y="133358"/>
                  </a:cubicBezTo>
                  <a:cubicBezTo>
                    <a:pt x="301790" y="173866"/>
                    <a:pt x="414965" y="126251"/>
                    <a:pt x="529472" y="111948"/>
                  </a:cubicBezTo>
                  <a:cubicBezTo>
                    <a:pt x="535424" y="111238"/>
                    <a:pt x="538178" y="106174"/>
                    <a:pt x="537912" y="101466"/>
                  </a:cubicBezTo>
                  <a:cubicBezTo>
                    <a:pt x="538089" y="99956"/>
                    <a:pt x="537645" y="98535"/>
                    <a:pt x="536668" y="97202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A557050B-AA42-482D-AEFA-118543E2AC28}"/>
                </a:ext>
              </a:extLst>
            </p:cNvPr>
            <p:cNvSpPr/>
            <p:nvPr/>
          </p:nvSpPr>
          <p:spPr>
            <a:xfrm>
              <a:off x="7038583" y="2248947"/>
              <a:ext cx="612894" cy="141276"/>
            </a:xfrm>
            <a:custGeom>
              <a:avLst/>
              <a:gdLst>
                <a:gd name="connsiteX0" fmla="*/ 608106 w 612894"/>
                <a:gd name="connsiteY0" fmla="*/ 63495 h 141276"/>
                <a:gd name="connsiteX1" fmla="*/ 329344 w 612894"/>
                <a:gd name="connsiteY1" fmla="*/ 11794 h 141276"/>
                <a:gd name="connsiteX2" fmla="*/ 8475 w 612894"/>
                <a:gd name="connsiteY2" fmla="*/ 18367 h 141276"/>
                <a:gd name="connsiteX3" fmla="*/ 125 w 612894"/>
                <a:gd name="connsiteY3" fmla="*/ 24763 h 141276"/>
                <a:gd name="connsiteX4" fmla="*/ 1813 w 612894"/>
                <a:gd name="connsiteY4" fmla="*/ 30005 h 141276"/>
                <a:gd name="connsiteX5" fmla="*/ 268582 w 612894"/>
                <a:gd name="connsiteY5" fmla="*/ 141225 h 141276"/>
                <a:gd name="connsiteX6" fmla="*/ 604286 w 612894"/>
                <a:gd name="connsiteY6" fmla="*/ 81884 h 141276"/>
                <a:gd name="connsiteX7" fmla="*/ 610149 w 612894"/>
                <a:gd name="connsiteY7" fmla="*/ 66249 h 141276"/>
                <a:gd name="connsiteX8" fmla="*/ 608106 w 612894"/>
                <a:gd name="connsiteY8" fmla="*/ 63495 h 14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2894" h="141276">
                  <a:moveTo>
                    <a:pt x="608106" y="63495"/>
                  </a:moveTo>
                  <a:cubicBezTo>
                    <a:pt x="528955" y="-7395"/>
                    <a:pt x="427684" y="-9438"/>
                    <a:pt x="329344" y="11794"/>
                  </a:cubicBezTo>
                  <a:cubicBezTo>
                    <a:pt x="217502" y="35868"/>
                    <a:pt x="117830" y="72734"/>
                    <a:pt x="8475" y="18367"/>
                  </a:cubicBezTo>
                  <a:cubicBezTo>
                    <a:pt x="4033" y="16146"/>
                    <a:pt x="-763" y="20855"/>
                    <a:pt x="125" y="24763"/>
                  </a:cubicBezTo>
                  <a:cubicBezTo>
                    <a:pt x="-230" y="26451"/>
                    <a:pt x="125" y="28317"/>
                    <a:pt x="1813" y="30005"/>
                  </a:cubicBezTo>
                  <a:cubicBezTo>
                    <a:pt x="71547" y="103381"/>
                    <a:pt x="167933" y="142913"/>
                    <a:pt x="268582" y="141225"/>
                  </a:cubicBezTo>
                  <a:cubicBezTo>
                    <a:pt x="383445" y="139271"/>
                    <a:pt x="489424" y="77531"/>
                    <a:pt x="604286" y="81884"/>
                  </a:cubicBezTo>
                  <a:cubicBezTo>
                    <a:pt x="613436" y="82239"/>
                    <a:pt x="615124" y="71490"/>
                    <a:pt x="610149" y="66249"/>
                  </a:cubicBezTo>
                  <a:cubicBezTo>
                    <a:pt x="609705" y="65272"/>
                    <a:pt x="608994" y="64383"/>
                    <a:pt x="608106" y="63495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CA8571DE-5186-4CB5-B20B-85A24C1FB9D9}"/>
                </a:ext>
              </a:extLst>
            </p:cNvPr>
            <p:cNvSpPr/>
            <p:nvPr/>
          </p:nvSpPr>
          <p:spPr>
            <a:xfrm>
              <a:off x="7148668" y="2419053"/>
              <a:ext cx="611184" cy="142682"/>
            </a:xfrm>
            <a:custGeom>
              <a:avLst/>
              <a:gdLst>
                <a:gd name="connsiteX0" fmla="*/ 608175 w 611184"/>
                <a:gd name="connsiteY0" fmla="*/ 44497 h 142682"/>
                <a:gd name="connsiteX1" fmla="*/ 343805 w 611184"/>
                <a:gd name="connsiteY1" fmla="*/ 10828 h 142682"/>
                <a:gd name="connsiteX2" fmla="*/ 7834 w 611184"/>
                <a:gd name="connsiteY2" fmla="*/ 37479 h 142682"/>
                <a:gd name="connsiteX3" fmla="*/ 3303 w 611184"/>
                <a:gd name="connsiteY3" fmla="*/ 49560 h 142682"/>
                <a:gd name="connsiteX4" fmla="*/ 3392 w 611184"/>
                <a:gd name="connsiteY4" fmla="*/ 49560 h 142682"/>
                <a:gd name="connsiteX5" fmla="*/ 98089 w 611184"/>
                <a:gd name="connsiteY5" fmla="*/ 109967 h 142682"/>
                <a:gd name="connsiteX6" fmla="*/ 255504 w 611184"/>
                <a:gd name="connsiteY6" fmla="*/ 142481 h 142682"/>
                <a:gd name="connsiteX7" fmla="*/ 421179 w 611184"/>
                <a:gd name="connsiteY7" fmla="*/ 108013 h 142682"/>
                <a:gd name="connsiteX8" fmla="*/ 600269 w 611184"/>
                <a:gd name="connsiteY8" fmla="*/ 64395 h 142682"/>
                <a:gd name="connsiteX9" fmla="*/ 610663 w 611184"/>
                <a:gd name="connsiteY9" fmla="*/ 53025 h 142682"/>
                <a:gd name="connsiteX10" fmla="*/ 608175 w 611184"/>
                <a:gd name="connsiteY10" fmla="*/ 44497 h 14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1184" h="142682">
                  <a:moveTo>
                    <a:pt x="608175" y="44497"/>
                  </a:moveTo>
                  <a:cubicBezTo>
                    <a:pt x="537285" y="-14667"/>
                    <a:pt x="428108" y="-2141"/>
                    <a:pt x="343805" y="10828"/>
                  </a:cubicBezTo>
                  <a:cubicBezTo>
                    <a:pt x="228853" y="28506"/>
                    <a:pt x="123940" y="65817"/>
                    <a:pt x="7834" y="37479"/>
                  </a:cubicBezTo>
                  <a:cubicBezTo>
                    <a:pt x="549" y="35702"/>
                    <a:pt x="-3093" y="46096"/>
                    <a:pt x="3303" y="49560"/>
                  </a:cubicBezTo>
                  <a:cubicBezTo>
                    <a:pt x="3303" y="49560"/>
                    <a:pt x="3392" y="49560"/>
                    <a:pt x="3392" y="49560"/>
                  </a:cubicBezTo>
                  <a:cubicBezTo>
                    <a:pt x="20892" y="82518"/>
                    <a:pt x="65221" y="98152"/>
                    <a:pt x="98089" y="109967"/>
                  </a:cubicBezTo>
                  <a:cubicBezTo>
                    <a:pt x="149702" y="128534"/>
                    <a:pt x="200515" y="140526"/>
                    <a:pt x="255504" y="142481"/>
                  </a:cubicBezTo>
                  <a:cubicBezTo>
                    <a:pt x="313068" y="144524"/>
                    <a:pt x="368767" y="130932"/>
                    <a:pt x="421179" y="108013"/>
                  </a:cubicBezTo>
                  <a:cubicBezTo>
                    <a:pt x="476256" y="83850"/>
                    <a:pt x="538174" y="47695"/>
                    <a:pt x="600269" y="64395"/>
                  </a:cubicBezTo>
                  <a:cubicBezTo>
                    <a:pt x="607998" y="66439"/>
                    <a:pt x="612173" y="58977"/>
                    <a:pt x="610663" y="53025"/>
                  </a:cubicBezTo>
                  <a:cubicBezTo>
                    <a:pt x="611729" y="50271"/>
                    <a:pt x="611284" y="47073"/>
                    <a:pt x="608175" y="44497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7E2FA9DB-EDDD-4785-B993-BE66204B8BE8}"/>
                </a:ext>
              </a:extLst>
            </p:cNvPr>
            <p:cNvSpPr/>
            <p:nvPr/>
          </p:nvSpPr>
          <p:spPr>
            <a:xfrm>
              <a:off x="7298237" y="2586804"/>
              <a:ext cx="565189" cy="155350"/>
            </a:xfrm>
            <a:custGeom>
              <a:avLst/>
              <a:gdLst>
                <a:gd name="connsiteX0" fmla="*/ 561298 w 565189"/>
                <a:gd name="connsiteY0" fmla="*/ 64186 h 155350"/>
                <a:gd name="connsiteX1" fmla="*/ 303945 w 565189"/>
                <a:gd name="connsiteY1" fmla="*/ 5733 h 155350"/>
                <a:gd name="connsiteX2" fmla="*/ 7328 w 565189"/>
                <a:gd name="connsiteY2" fmla="*/ 97943 h 155350"/>
                <a:gd name="connsiteX3" fmla="*/ 1643 w 565189"/>
                <a:gd name="connsiteY3" fmla="*/ 102651 h 155350"/>
                <a:gd name="connsiteX4" fmla="*/ 2709 w 565189"/>
                <a:gd name="connsiteY4" fmla="*/ 111446 h 155350"/>
                <a:gd name="connsiteX5" fmla="*/ 244338 w 565189"/>
                <a:gd name="connsiteY5" fmla="*/ 148312 h 155350"/>
                <a:gd name="connsiteX6" fmla="*/ 554458 w 565189"/>
                <a:gd name="connsiteY6" fmla="*/ 82663 h 155350"/>
                <a:gd name="connsiteX7" fmla="*/ 563697 w 565189"/>
                <a:gd name="connsiteY7" fmla="*/ 68628 h 155350"/>
                <a:gd name="connsiteX8" fmla="*/ 561298 w 565189"/>
                <a:gd name="connsiteY8" fmla="*/ 64186 h 15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5189" h="155350">
                  <a:moveTo>
                    <a:pt x="561298" y="64186"/>
                  </a:moveTo>
                  <a:cubicBezTo>
                    <a:pt x="496094" y="2446"/>
                    <a:pt x="389315" y="-8925"/>
                    <a:pt x="303945" y="5733"/>
                  </a:cubicBezTo>
                  <a:cubicBezTo>
                    <a:pt x="200454" y="23411"/>
                    <a:pt x="113130" y="100075"/>
                    <a:pt x="7328" y="97943"/>
                  </a:cubicBezTo>
                  <a:cubicBezTo>
                    <a:pt x="4041" y="97854"/>
                    <a:pt x="2176" y="100075"/>
                    <a:pt x="1643" y="102651"/>
                  </a:cubicBezTo>
                  <a:cubicBezTo>
                    <a:pt x="-578" y="104961"/>
                    <a:pt x="-845" y="109136"/>
                    <a:pt x="2709" y="111446"/>
                  </a:cubicBezTo>
                  <a:cubicBezTo>
                    <a:pt x="74842" y="158528"/>
                    <a:pt x="161633" y="162081"/>
                    <a:pt x="244338" y="148312"/>
                  </a:cubicBezTo>
                  <a:cubicBezTo>
                    <a:pt x="350317" y="130723"/>
                    <a:pt x="444037" y="57079"/>
                    <a:pt x="554458" y="82663"/>
                  </a:cubicBezTo>
                  <a:cubicBezTo>
                    <a:pt x="563341" y="84707"/>
                    <a:pt x="567694" y="74402"/>
                    <a:pt x="563697" y="68628"/>
                  </a:cubicBezTo>
                  <a:cubicBezTo>
                    <a:pt x="563430" y="67117"/>
                    <a:pt x="562719" y="65607"/>
                    <a:pt x="561298" y="64186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624682BD-8759-49BE-9E9B-68C50785C514}"/>
                </a:ext>
              </a:extLst>
            </p:cNvPr>
            <p:cNvSpPr/>
            <p:nvPr/>
          </p:nvSpPr>
          <p:spPr>
            <a:xfrm>
              <a:off x="7581245" y="2761196"/>
              <a:ext cx="350757" cy="120550"/>
            </a:xfrm>
            <a:custGeom>
              <a:avLst/>
              <a:gdLst>
                <a:gd name="connsiteX0" fmla="*/ 200916 w 350757"/>
                <a:gd name="connsiteY0" fmla="*/ 1103 h 120550"/>
                <a:gd name="connsiteX1" fmla="*/ 9300 w 350757"/>
                <a:gd name="connsiteY1" fmla="*/ 56002 h 120550"/>
                <a:gd name="connsiteX2" fmla="*/ 2994 w 350757"/>
                <a:gd name="connsiteY2" fmla="*/ 59467 h 120550"/>
                <a:gd name="connsiteX3" fmla="*/ 1927 w 350757"/>
                <a:gd name="connsiteY3" fmla="*/ 68084 h 120550"/>
                <a:gd name="connsiteX4" fmla="*/ 153567 w 350757"/>
                <a:gd name="connsiteY4" fmla="*/ 120496 h 120550"/>
                <a:gd name="connsiteX5" fmla="*/ 341274 w 350757"/>
                <a:gd name="connsiteY5" fmla="*/ 64797 h 120550"/>
                <a:gd name="connsiteX6" fmla="*/ 349002 w 350757"/>
                <a:gd name="connsiteY6" fmla="*/ 58134 h 120550"/>
                <a:gd name="connsiteX7" fmla="*/ 348380 w 350757"/>
                <a:gd name="connsiteY7" fmla="*/ 48185 h 120550"/>
                <a:gd name="connsiteX8" fmla="*/ 200916 w 350757"/>
                <a:gd name="connsiteY8" fmla="*/ 1103 h 12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757" h="120550">
                  <a:moveTo>
                    <a:pt x="200916" y="1103"/>
                  </a:moveTo>
                  <a:cubicBezTo>
                    <a:pt x="134557" y="7321"/>
                    <a:pt x="76193" y="65863"/>
                    <a:pt x="9300" y="56002"/>
                  </a:cubicBezTo>
                  <a:cubicBezTo>
                    <a:pt x="6547" y="55558"/>
                    <a:pt x="4237" y="57335"/>
                    <a:pt x="2994" y="59467"/>
                  </a:cubicBezTo>
                  <a:cubicBezTo>
                    <a:pt x="62" y="61155"/>
                    <a:pt x="-1448" y="64975"/>
                    <a:pt x="1927" y="68084"/>
                  </a:cubicBezTo>
                  <a:cubicBezTo>
                    <a:pt x="42613" y="106194"/>
                    <a:pt x="99290" y="118986"/>
                    <a:pt x="153567" y="120496"/>
                  </a:cubicBezTo>
                  <a:cubicBezTo>
                    <a:pt x="220726" y="122450"/>
                    <a:pt x="275537" y="71104"/>
                    <a:pt x="341274" y="64797"/>
                  </a:cubicBezTo>
                  <a:cubicBezTo>
                    <a:pt x="345627" y="64353"/>
                    <a:pt x="348114" y="61421"/>
                    <a:pt x="349002" y="58134"/>
                  </a:cubicBezTo>
                  <a:cubicBezTo>
                    <a:pt x="351223" y="55558"/>
                    <a:pt x="351668" y="51649"/>
                    <a:pt x="348380" y="48185"/>
                  </a:cubicBezTo>
                  <a:cubicBezTo>
                    <a:pt x="310005" y="7854"/>
                    <a:pt x="254838" y="-3961"/>
                    <a:pt x="200916" y="1103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FAA8AB77-38D9-404A-80C9-121231192626}"/>
                </a:ext>
              </a:extLst>
            </p:cNvPr>
            <p:cNvSpPr/>
            <p:nvPr/>
          </p:nvSpPr>
          <p:spPr>
            <a:xfrm>
              <a:off x="7245340" y="1687432"/>
              <a:ext cx="266114" cy="465806"/>
            </a:xfrm>
            <a:custGeom>
              <a:avLst/>
              <a:gdLst>
                <a:gd name="connsiteX0" fmla="*/ 11544 w 266114"/>
                <a:gd name="connsiteY0" fmla="*/ 1395 h 465806"/>
                <a:gd name="connsiteX1" fmla="*/ 3638 w 266114"/>
                <a:gd name="connsiteY1" fmla="*/ 2638 h 465806"/>
                <a:gd name="connsiteX2" fmla="*/ 884 w 266114"/>
                <a:gd name="connsiteY2" fmla="*/ 10456 h 465806"/>
                <a:gd name="connsiteX3" fmla="*/ 52052 w 266114"/>
                <a:gd name="connsiteY3" fmla="*/ 136512 h 465806"/>
                <a:gd name="connsiteX4" fmla="*/ 108285 w 266114"/>
                <a:gd name="connsiteY4" fmla="*/ 251729 h 465806"/>
                <a:gd name="connsiteX5" fmla="*/ 247044 w 266114"/>
                <a:gd name="connsiteY5" fmla="*/ 455338 h 465806"/>
                <a:gd name="connsiteX6" fmla="*/ 249708 w 266114"/>
                <a:gd name="connsiteY6" fmla="*/ 459690 h 465806"/>
                <a:gd name="connsiteX7" fmla="*/ 249708 w 266114"/>
                <a:gd name="connsiteY7" fmla="*/ 459779 h 465806"/>
                <a:gd name="connsiteX8" fmla="*/ 265965 w 266114"/>
                <a:gd name="connsiteY8" fmla="*/ 454982 h 465806"/>
                <a:gd name="connsiteX9" fmla="*/ 260724 w 266114"/>
                <a:gd name="connsiteY9" fmla="*/ 328660 h 465806"/>
                <a:gd name="connsiteX10" fmla="*/ 220837 w 266114"/>
                <a:gd name="connsiteY10" fmla="*/ 205447 h 465806"/>
                <a:gd name="connsiteX11" fmla="*/ 11544 w 266114"/>
                <a:gd name="connsiteY11" fmla="*/ 1395 h 46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114" h="465806">
                  <a:moveTo>
                    <a:pt x="11544" y="1395"/>
                  </a:moveTo>
                  <a:cubicBezTo>
                    <a:pt x="8524" y="-1181"/>
                    <a:pt x="5148" y="151"/>
                    <a:pt x="3638" y="2638"/>
                  </a:cubicBezTo>
                  <a:cubicBezTo>
                    <a:pt x="795" y="3793"/>
                    <a:pt x="-1248" y="6991"/>
                    <a:pt x="884" y="10456"/>
                  </a:cubicBezTo>
                  <a:cubicBezTo>
                    <a:pt x="24958" y="49365"/>
                    <a:pt x="37306" y="93605"/>
                    <a:pt x="52052" y="136512"/>
                  </a:cubicBezTo>
                  <a:cubicBezTo>
                    <a:pt x="65910" y="177020"/>
                    <a:pt x="86254" y="215219"/>
                    <a:pt x="108285" y="251729"/>
                  </a:cubicBezTo>
                  <a:cubicBezTo>
                    <a:pt x="148260" y="318089"/>
                    <a:pt x="231231" y="378318"/>
                    <a:pt x="247044" y="455338"/>
                  </a:cubicBezTo>
                  <a:cubicBezTo>
                    <a:pt x="247488" y="457381"/>
                    <a:pt x="248465" y="458713"/>
                    <a:pt x="249708" y="459690"/>
                  </a:cubicBezTo>
                  <a:cubicBezTo>
                    <a:pt x="249708" y="459690"/>
                    <a:pt x="249708" y="459690"/>
                    <a:pt x="249708" y="459779"/>
                  </a:cubicBezTo>
                  <a:cubicBezTo>
                    <a:pt x="251663" y="470528"/>
                    <a:pt x="267831" y="465642"/>
                    <a:pt x="265965" y="454982"/>
                  </a:cubicBezTo>
                  <a:cubicBezTo>
                    <a:pt x="258326" y="412964"/>
                    <a:pt x="268275" y="370323"/>
                    <a:pt x="260724" y="328660"/>
                  </a:cubicBezTo>
                  <a:cubicBezTo>
                    <a:pt x="252906" y="285664"/>
                    <a:pt x="239404" y="244889"/>
                    <a:pt x="220837" y="205447"/>
                  </a:cubicBezTo>
                  <a:cubicBezTo>
                    <a:pt x="176776" y="111993"/>
                    <a:pt x="86254" y="66510"/>
                    <a:pt x="11544" y="1395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7624E526-6435-40E3-A51D-9EB8A6BB6F96}"/>
                </a:ext>
              </a:extLst>
            </p:cNvPr>
            <p:cNvSpPr/>
            <p:nvPr/>
          </p:nvSpPr>
          <p:spPr>
            <a:xfrm>
              <a:off x="7539454" y="1674511"/>
              <a:ext cx="166318" cy="651360"/>
            </a:xfrm>
            <a:custGeom>
              <a:avLst/>
              <a:gdLst>
                <a:gd name="connsiteX0" fmla="*/ 12981 w 166318"/>
                <a:gd name="connsiteY0" fmla="*/ 3922 h 651360"/>
                <a:gd name="connsiteX1" fmla="*/ 11116 w 166318"/>
                <a:gd name="connsiteY1" fmla="*/ 2856 h 651360"/>
                <a:gd name="connsiteX2" fmla="*/ 10405 w 166318"/>
                <a:gd name="connsiteY2" fmla="*/ 1879 h 651360"/>
                <a:gd name="connsiteX3" fmla="*/ 900 w 166318"/>
                <a:gd name="connsiteY3" fmla="*/ 9607 h 651360"/>
                <a:gd name="connsiteX4" fmla="*/ 36522 w 166318"/>
                <a:gd name="connsiteY4" fmla="*/ 323103 h 651360"/>
                <a:gd name="connsiteX5" fmla="*/ 106790 w 166318"/>
                <a:gd name="connsiteY5" fmla="*/ 643795 h 651360"/>
                <a:gd name="connsiteX6" fmla="*/ 113986 w 166318"/>
                <a:gd name="connsiteY6" fmla="*/ 648858 h 651360"/>
                <a:gd name="connsiteX7" fmla="*/ 128821 w 166318"/>
                <a:gd name="connsiteY7" fmla="*/ 642729 h 651360"/>
                <a:gd name="connsiteX8" fmla="*/ 157159 w 166318"/>
                <a:gd name="connsiteY8" fmla="*/ 458487 h 651360"/>
                <a:gd name="connsiteX9" fmla="*/ 161068 w 166318"/>
                <a:gd name="connsiteY9" fmla="*/ 293966 h 651360"/>
                <a:gd name="connsiteX10" fmla="*/ 12981 w 166318"/>
                <a:gd name="connsiteY10" fmla="*/ 3922 h 65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318" h="651360">
                  <a:moveTo>
                    <a:pt x="12981" y="3922"/>
                  </a:moveTo>
                  <a:cubicBezTo>
                    <a:pt x="12359" y="3389"/>
                    <a:pt x="11738" y="3034"/>
                    <a:pt x="11116" y="2856"/>
                  </a:cubicBezTo>
                  <a:cubicBezTo>
                    <a:pt x="10849" y="2589"/>
                    <a:pt x="10672" y="2234"/>
                    <a:pt x="10405" y="1879"/>
                  </a:cubicBezTo>
                  <a:cubicBezTo>
                    <a:pt x="5963" y="-3540"/>
                    <a:pt x="-2831" y="3922"/>
                    <a:pt x="900" y="9607"/>
                  </a:cubicBezTo>
                  <a:cubicBezTo>
                    <a:pt x="57132" y="94533"/>
                    <a:pt x="38832" y="226541"/>
                    <a:pt x="36522" y="323103"/>
                  </a:cubicBezTo>
                  <a:cubicBezTo>
                    <a:pt x="33857" y="435034"/>
                    <a:pt x="59619" y="542613"/>
                    <a:pt x="106790" y="643795"/>
                  </a:cubicBezTo>
                  <a:cubicBezTo>
                    <a:pt x="108478" y="647348"/>
                    <a:pt x="111143" y="648858"/>
                    <a:pt x="113986" y="648858"/>
                  </a:cubicBezTo>
                  <a:cubicBezTo>
                    <a:pt x="119138" y="653655"/>
                    <a:pt x="129710" y="651523"/>
                    <a:pt x="128821" y="642729"/>
                  </a:cubicBezTo>
                  <a:cubicBezTo>
                    <a:pt x="122780" y="583476"/>
                    <a:pt x="145078" y="516318"/>
                    <a:pt x="157159" y="458487"/>
                  </a:cubicBezTo>
                  <a:cubicBezTo>
                    <a:pt x="168619" y="403765"/>
                    <a:pt x="168619" y="349221"/>
                    <a:pt x="161068" y="293966"/>
                  </a:cubicBezTo>
                  <a:cubicBezTo>
                    <a:pt x="146588" y="187809"/>
                    <a:pt x="96574" y="73479"/>
                    <a:pt x="12981" y="3922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0F7E498-F76B-4C30-B2C4-226E0A18F9C8}"/>
                </a:ext>
              </a:extLst>
            </p:cNvPr>
            <p:cNvSpPr/>
            <p:nvPr/>
          </p:nvSpPr>
          <p:spPr>
            <a:xfrm>
              <a:off x="7727426" y="1831816"/>
              <a:ext cx="156892" cy="645105"/>
            </a:xfrm>
            <a:custGeom>
              <a:avLst/>
              <a:gdLst>
                <a:gd name="connsiteX0" fmla="*/ 83872 w 156892"/>
                <a:gd name="connsiteY0" fmla="*/ 389 h 645105"/>
                <a:gd name="connsiteX1" fmla="*/ 76499 w 156892"/>
                <a:gd name="connsiteY1" fmla="*/ 9895 h 645105"/>
                <a:gd name="connsiteX2" fmla="*/ 60864 w 156892"/>
                <a:gd name="connsiteY2" fmla="*/ 166154 h 645105"/>
                <a:gd name="connsiteX3" fmla="*/ 14759 w 156892"/>
                <a:gd name="connsiteY3" fmla="*/ 326144 h 645105"/>
                <a:gd name="connsiteX4" fmla="*/ 15470 w 156892"/>
                <a:gd name="connsiteY4" fmla="*/ 631556 h 645105"/>
                <a:gd name="connsiteX5" fmla="*/ 18313 w 156892"/>
                <a:gd name="connsiteY5" fmla="*/ 637419 h 645105"/>
                <a:gd name="connsiteX6" fmla="*/ 37678 w 156892"/>
                <a:gd name="connsiteY6" fmla="*/ 635465 h 645105"/>
                <a:gd name="connsiteX7" fmla="*/ 102616 w 156892"/>
                <a:gd name="connsiteY7" fmla="*/ 455220 h 645105"/>
                <a:gd name="connsiteX8" fmla="*/ 151297 w 156892"/>
                <a:gd name="connsiteY8" fmla="*/ 292298 h 645105"/>
                <a:gd name="connsiteX9" fmla="*/ 88847 w 156892"/>
                <a:gd name="connsiteY9" fmla="*/ 1633 h 645105"/>
                <a:gd name="connsiteX10" fmla="*/ 83872 w 156892"/>
                <a:gd name="connsiteY10" fmla="*/ 389 h 64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892" h="645105">
                  <a:moveTo>
                    <a:pt x="83872" y="389"/>
                  </a:moveTo>
                  <a:cubicBezTo>
                    <a:pt x="79342" y="-854"/>
                    <a:pt x="73922" y="4298"/>
                    <a:pt x="76499" y="9895"/>
                  </a:cubicBezTo>
                  <a:cubicBezTo>
                    <a:pt x="96487" y="52180"/>
                    <a:pt x="72501" y="123691"/>
                    <a:pt x="60864" y="166154"/>
                  </a:cubicBezTo>
                  <a:cubicBezTo>
                    <a:pt x="46206" y="219721"/>
                    <a:pt x="27551" y="271955"/>
                    <a:pt x="14759" y="326144"/>
                  </a:cubicBezTo>
                  <a:cubicBezTo>
                    <a:pt x="-9315" y="428304"/>
                    <a:pt x="-165" y="528864"/>
                    <a:pt x="15470" y="631556"/>
                  </a:cubicBezTo>
                  <a:cubicBezTo>
                    <a:pt x="15825" y="633955"/>
                    <a:pt x="16891" y="635909"/>
                    <a:pt x="18313" y="637419"/>
                  </a:cubicBezTo>
                  <a:cubicBezTo>
                    <a:pt x="19023" y="648435"/>
                    <a:pt x="37145" y="647458"/>
                    <a:pt x="37678" y="635465"/>
                  </a:cubicBezTo>
                  <a:cubicBezTo>
                    <a:pt x="40521" y="569728"/>
                    <a:pt x="74367" y="512874"/>
                    <a:pt x="102616" y="455220"/>
                  </a:cubicBezTo>
                  <a:cubicBezTo>
                    <a:pt x="127668" y="403785"/>
                    <a:pt x="142858" y="348708"/>
                    <a:pt x="151297" y="292298"/>
                  </a:cubicBezTo>
                  <a:cubicBezTo>
                    <a:pt x="165511" y="197068"/>
                    <a:pt x="155384" y="77053"/>
                    <a:pt x="88847" y="1633"/>
                  </a:cubicBezTo>
                  <a:cubicBezTo>
                    <a:pt x="87336" y="-144"/>
                    <a:pt x="85382" y="-321"/>
                    <a:pt x="83872" y="389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89CB71B6-32FA-4A36-A799-FCE9C06B000F}"/>
                </a:ext>
              </a:extLst>
            </p:cNvPr>
            <p:cNvSpPr/>
            <p:nvPr/>
          </p:nvSpPr>
          <p:spPr>
            <a:xfrm>
              <a:off x="7828019" y="2073541"/>
              <a:ext cx="218223" cy="589103"/>
            </a:xfrm>
            <a:custGeom>
              <a:avLst/>
              <a:gdLst>
                <a:gd name="connsiteX0" fmla="*/ 178359 w 218223"/>
                <a:gd name="connsiteY0" fmla="*/ 2781 h 589103"/>
                <a:gd name="connsiteX1" fmla="*/ 167610 w 218223"/>
                <a:gd name="connsiteY1" fmla="*/ 5712 h 589103"/>
                <a:gd name="connsiteX2" fmla="*/ 42443 w 218223"/>
                <a:gd name="connsiteY2" fmla="*/ 302596 h 589103"/>
                <a:gd name="connsiteX3" fmla="*/ 15792 w 218223"/>
                <a:gd name="connsiteY3" fmla="*/ 582157 h 589103"/>
                <a:gd name="connsiteX4" fmla="*/ 25209 w 218223"/>
                <a:gd name="connsiteY4" fmla="*/ 588820 h 589103"/>
                <a:gd name="connsiteX5" fmla="*/ 37734 w 218223"/>
                <a:gd name="connsiteY5" fmla="*/ 578959 h 589103"/>
                <a:gd name="connsiteX6" fmla="*/ 118041 w 218223"/>
                <a:gd name="connsiteY6" fmla="*/ 411951 h 589103"/>
                <a:gd name="connsiteX7" fmla="*/ 188841 w 218223"/>
                <a:gd name="connsiteY7" fmla="*/ 284563 h 589103"/>
                <a:gd name="connsiteX8" fmla="*/ 182445 w 218223"/>
                <a:gd name="connsiteY8" fmla="*/ 5001 h 589103"/>
                <a:gd name="connsiteX9" fmla="*/ 178359 w 218223"/>
                <a:gd name="connsiteY9" fmla="*/ 2781 h 58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223" h="589103">
                  <a:moveTo>
                    <a:pt x="178359" y="2781"/>
                  </a:moveTo>
                  <a:cubicBezTo>
                    <a:pt x="175427" y="-1839"/>
                    <a:pt x="166722" y="-595"/>
                    <a:pt x="167610" y="5712"/>
                  </a:cubicBezTo>
                  <a:cubicBezTo>
                    <a:pt x="183689" y="120752"/>
                    <a:pt x="89791" y="206921"/>
                    <a:pt x="42443" y="302596"/>
                  </a:cubicBezTo>
                  <a:cubicBezTo>
                    <a:pt x="-997" y="390364"/>
                    <a:pt x="-13257" y="488526"/>
                    <a:pt x="15792" y="582157"/>
                  </a:cubicBezTo>
                  <a:cubicBezTo>
                    <a:pt x="17302" y="587043"/>
                    <a:pt x="21211" y="588909"/>
                    <a:pt x="25209" y="588820"/>
                  </a:cubicBezTo>
                  <a:cubicBezTo>
                    <a:pt x="31161" y="590152"/>
                    <a:pt x="38179" y="586777"/>
                    <a:pt x="37734" y="578959"/>
                  </a:cubicBezTo>
                  <a:cubicBezTo>
                    <a:pt x="34625" y="514465"/>
                    <a:pt x="81530" y="460365"/>
                    <a:pt x="118041" y="411951"/>
                  </a:cubicBezTo>
                  <a:cubicBezTo>
                    <a:pt x="147711" y="372509"/>
                    <a:pt x="171430" y="330934"/>
                    <a:pt x="188841" y="284563"/>
                  </a:cubicBezTo>
                  <a:cubicBezTo>
                    <a:pt x="220111" y="201058"/>
                    <a:pt x="237700" y="82731"/>
                    <a:pt x="182445" y="5001"/>
                  </a:cubicBezTo>
                  <a:cubicBezTo>
                    <a:pt x="181557" y="3491"/>
                    <a:pt x="179958" y="2869"/>
                    <a:pt x="178359" y="2781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D5744696-F591-4172-A36B-B466B302167B}"/>
                </a:ext>
              </a:extLst>
            </p:cNvPr>
            <p:cNvSpPr/>
            <p:nvPr/>
          </p:nvSpPr>
          <p:spPr>
            <a:xfrm>
              <a:off x="7909132" y="2420519"/>
              <a:ext cx="193952" cy="410491"/>
            </a:xfrm>
            <a:custGeom>
              <a:avLst/>
              <a:gdLst>
                <a:gd name="connsiteX0" fmla="*/ 162095 w 193952"/>
                <a:gd name="connsiteY0" fmla="*/ 2788 h 410491"/>
                <a:gd name="connsiteX1" fmla="*/ 160141 w 193952"/>
                <a:gd name="connsiteY1" fmla="*/ 6697 h 410491"/>
                <a:gd name="connsiteX2" fmla="*/ 55228 w 193952"/>
                <a:gd name="connsiteY2" fmla="*/ 184810 h 410491"/>
                <a:gd name="connsiteX3" fmla="*/ 9034 w 193952"/>
                <a:gd name="connsiteY3" fmla="*/ 398367 h 410491"/>
                <a:gd name="connsiteX4" fmla="*/ 11877 w 193952"/>
                <a:gd name="connsiteY4" fmla="*/ 402897 h 410491"/>
                <a:gd name="connsiteX5" fmla="*/ 30443 w 193952"/>
                <a:gd name="connsiteY5" fmla="*/ 404763 h 410491"/>
                <a:gd name="connsiteX6" fmla="*/ 171423 w 193952"/>
                <a:gd name="connsiteY6" fmla="*/ 2522 h 410491"/>
                <a:gd name="connsiteX7" fmla="*/ 162095 w 193952"/>
                <a:gd name="connsiteY7" fmla="*/ 2788 h 41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952" h="410491">
                  <a:moveTo>
                    <a:pt x="162095" y="2788"/>
                  </a:moveTo>
                  <a:cubicBezTo>
                    <a:pt x="161029" y="3765"/>
                    <a:pt x="160230" y="5098"/>
                    <a:pt x="160141" y="6697"/>
                  </a:cubicBezTo>
                  <a:cubicBezTo>
                    <a:pt x="156765" y="75899"/>
                    <a:pt x="93160" y="131154"/>
                    <a:pt x="55228" y="184810"/>
                  </a:cubicBezTo>
                  <a:cubicBezTo>
                    <a:pt x="10189" y="248504"/>
                    <a:pt x="-14418" y="321881"/>
                    <a:pt x="9034" y="398367"/>
                  </a:cubicBezTo>
                  <a:cubicBezTo>
                    <a:pt x="9656" y="400321"/>
                    <a:pt x="10633" y="401831"/>
                    <a:pt x="11877" y="402897"/>
                  </a:cubicBezTo>
                  <a:cubicBezTo>
                    <a:pt x="14719" y="410626"/>
                    <a:pt x="26535" y="414357"/>
                    <a:pt x="30443" y="404763"/>
                  </a:cubicBezTo>
                  <a:cubicBezTo>
                    <a:pt x="82144" y="277819"/>
                    <a:pt x="255194" y="155583"/>
                    <a:pt x="171423" y="2522"/>
                  </a:cubicBezTo>
                  <a:cubicBezTo>
                    <a:pt x="169113" y="-1387"/>
                    <a:pt x="164050" y="-321"/>
                    <a:pt x="162095" y="2788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DAB6C295-69D0-4028-9536-B87515EE20B0}"/>
                </a:ext>
              </a:extLst>
            </p:cNvPr>
            <p:cNvSpPr/>
            <p:nvPr/>
          </p:nvSpPr>
          <p:spPr>
            <a:xfrm>
              <a:off x="7337136" y="2017493"/>
              <a:ext cx="672378" cy="1072080"/>
            </a:xfrm>
            <a:custGeom>
              <a:avLst/>
              <a:gdLst>
                <a:gd name="connsiteX0" fmla="*/ 10981 w 672378"/>
                <a:gd name="connsiteY0" fmla="*/ 1530 h 1072080"/>
                <a:gd name="connsiteX1" fmla="*/ 2275 w 672378"/>
                <a:gd name="connsiteY1" fmla="*/ 10769 h 1072080"/>
                <a:gd name="connsiteX2" fmla="*/ 121757 w 672378"/>
                <a:gd name="connsiteY2" fmla="*/ 104933 h 1072080"/>
                <a:gd name="connsiteX3" fmla="*/ 233511 w 672378"/>
                <a:gd name="connsiteY3" fmla="*/ 212245 h 1072080"/>
                <a:gd name="connsiteX4" fmla="*/ 419441 w 672378"/>
                <a:gd name="connsiteY4" fmla="*/ 480169 h 1072080"/>
                <a:gd name="connsiteX5" fmla="*/ 654229 w 672378"/>
                <a:gd name="connsiteY5" fmla="*/ 1065409 h 1072080"/>
                <a:gd name="connsiteX6" fmla="*/ 672174 w 672378"/>
                <a:gd name="connsiteY6" fmla="*/ 1060079 h 1072080"/>
                <a:gd name="connsiteX7" fmla="*/ 434454 w 672378"/>
                <a:gd name="connsiteY7" fmla="*/ 471019 h 1072080"/>
                <a:gd name="connsiteX8" fmla="*/ 256785 w 672378"/>
                <a:gd name="connsiteY8" fmla="*/ 212778 h 1072080"/>
                <a:gd name="connsiteX9" fmla="*/ 10981 w 672378"/>
                <a:gd name="connsiteY9" fmla="*/ 1530 h 107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378" h="1072080">
                  <a:moveTo>
                    <a:pt x="10981" y="1530"/>
                  </a:moveTo>
                  <a:cubicBezTo>
                    <a:pt x="4585" y="-3711"/>
                    <a:pt x="-4210" y="5794"/>
                    <a:pt x="2275" y="10769"/>
                  </a:cubicBezTo>
                  <a:cubicBezTo>
                    <a:pt x="34878" y="36087"/>
                    <a:pt x="80894" y="75351"/>
                    <a:pt x="121757" y="104933"/>
                  </a:cubicBezTo>
                  <a:cubicBezTo>
                    <a:pt x="163865" y="135492"/>
                    <a:pt x="199132" y="173602"/>
                    <a:pt x="233511" y="212245"/>
                  </a:cubicBezTo>
                  <a:cubicBezTo>
                    <a:pt x="306088" y="293795"/>
                    <a:pt x="365074" y="385827"/>
                    <a:pt x="419441" y="480169"/>
                  </a:cubicBezTo>
                  <a:cubicBezTo>
                    <a:pt x="524265" y="661835"/>
                    <a:pt x="613988" y="858780"/>
                    <a:pt x="654229" y="1065409"/>
                  </a:cubicBezTo>
                  <a:cubicBezTo>
                    <a:pt x="656539" y="1077312"/>
                    <a:pt x="674484" y="1071893"/>
                    <a:pt x="672174" y="1060079"/>
                  </a:cubicBezTo>
                  <a:cubicBezTo>
                    <a:pt x="631666" y="851674"/>
                    <a:pt x="538923" y="654728"/>
                    <a:pt x="434454" y="471019"/>
                  </a:cubicBezTo>
                  <a:cubicBezTo>
                    <a:pt x="382663" y="379875"/>
                    <a:pt x="324566" y="292906"/>
                    <a:pt x="256785" y="212778"/>
                  </a:cubicBezTo>
                  <a:cubicBezTo>
                    <a:pt x="184474" y="127142"/>
                    <a:pt x="74764" y="53765"/>
                    <a:pt x="10981" y="1530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96A817B7-1BAF-4B82-858A-C69F5BB62C50}"/>
                </a:ext>
              </a:extLst>
            </p:cNvPr>
            <p:cNvSpPr/>
            <p:nvPr/>
          </p:nvSpPr>
          <p:spPr>
            <a:xfrm>
              <a:off x="6906410" y="1769787"/>
              <a:ext cx="451171" cy="266691"/>
            </a:xfrm>
            <a:custGeom>
              <a:avLst/>
              <a:gdLst>
                <a:gd name="connsiteX0" fmla="*/ 266704 w 451171"/>
                <a:gd name="connsiteY0" fmla="*/ 86936 h 266691"/>
                <a:gd name="connsiteX1" fmla="*/ 12549 w 451171"/>
                <a:gd name="connsiteY1" fmla="*/ 589 h 266691"/>
                <a:gd name="connsiteX2" fmla="*/ 8196 w 451171"/>
                <a:gd name="connsiteY2" fmla="*/ 411 h 266691"/>
                <a:gd name="connsiteX3" fmla="*/ 1001 w 451171"/>
                <a:gd name="connsiteY3" fmla="*/ 10183 h 266691"/>
                <a:gd name="connsiteX4" fmla="*/ 175382 w 451171"/>
                <a:gd name="connsiteY4" fmla="*/ 166976 h 266691"/>
                <a:gd name="connsiteX5" fmla="*/ 296108 w 451171"/>
                <a:gd name="connsiteY5" fmla="*/ 224629 h 266691"/>
                <a:gd name="connsiteX6" fmla="*/ 435134 w 451171"/>
                <a:gd name="connsiteY6" fmla="*/ 265759 h 266691"/>
                <a:gd name="connsiteX7" fmla="*/ 440463 w 451171"/>
                <a:gd name="connsiteY7" fmla="*/ 266381 h 266691"/>
                <a:gd name="connsiteX8" fmla="*/ 450235 w 451171"/>
                <a:gd name="connsiteY8" fmla="*/ 254033 h 266691"/>
                <a:gd name="connsiteX9" fmla="*/ 266704 w 451171"/>
                <a:gd name="connsiteY9" fmla="*/ 86936 h 26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1171" h="266691">
                  <a:moveTo>
                    <a:pt x="266704" y="86936"/>
                  </a:moveTo>
                  <a:cubicBezTo>
                    <a:pt x="185243" y="47582"/>
                    <a:pt x="93388" y="42874"/>
                    <a:pt x="12549" y="589"/>
                  </a:cubicBezTo>
                  <a:cubicBezTo>
                    <a:pt x="11039" y="-210"/>
                    <a:pt x="9529" y="-122"/>
                    <a:pt x="8196" y="411"/>
                  </a:cubicBezTo>
                  <a:cubicBezTo>
                    <a:pt x="3488" y="-832"/>
                    <a:pt x="-2375" y="5297"/>
                    <a:pt x="1001" y="10183"/>
                  </a:cubicBezTo>
                  <a:cubicBezTo>
                    <a:pt x="46217" y="75743"/>
                    <a:pt x="107868" y="125845"/>
                    <a:pt x="175382" y="166976"/>
                  </a:cubicBezTo>
                  <a:cubicBezTo>
                    <a:pt x="213581" y="190250"/>
                    <a:pt x="254622" y="208372"/>
                    <a:pt x="296108" y="224629"/>
                  </a:cubicBezTo>
                  <a:cubicBezTo>
                    <a:pt x="341325" y="242307"/>
                    <a:pt x="390894" y="246393"/>
                    <a:pt x="435134" y="265759"/>
                  </a:cubicBezTo>
                  <a:cubicBezTo>
                    <a:pt x="436999" y="266559"/>
                    <a:pt x="438776" y="266648"/>
                    <a:pt x="440463" y="266381"/>
                  </a:cubicBezTo>
                  <a:cubicBezTo>
                    <a:pt x="446504" y="268247"/>
                    <a:pt x="453789" y="261406"/>
                    <a:pt x="450235" y="254033"/>
                  </a:cubicBezTo>
                  <a:cubicBezTo>
                    <a:pt x="413369" y="177191"/>
                    <a:pt x="342035" y="123358"/>
                    <a:pt x="266704" y="86936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4" name="图形 4">
            <a:extLst>
              <a:ext uri="{FF2B5EF4-FFF2-40B4-BE49-F238E27FC236}">
                <a16:creationId xmlns:a16="http://schemas.microsoft.com/office/drawing/2014/main" id="{B769FBB9-06A0-4885-8150-9BA795598180}"/>
              </a:ext>
            </a:extLst>
          </p:cNvPr>
          <p:cNvGrpSpPr/>
          <p:nvPr/>
        </p:nvGrpSpPr>
        <p:grpSpPr>
          <a:xfrm>
            <a:off x="5299581" y="5156211"/>
            <a:ext cx="993424" cy="1132805"/>
            <a:chOff x="5184116" y="5379504"/>
            <a:chExt cx="1123995" cy="1281696"/>
          </a:xfrm>
          <a:solidFill>
            <a:srgbClr val="26A69A"/>
          </a:solidFill>
        </p:grpSpPr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1A4B2B2E-B755-494B-A477-39E625B972AC}"/>
                </a:ext>
              </a:extLst>
            </p:cNvPr>
            <p:cNvSpPr/>
            <p:nvPr/>
          </p:nvSpPr>
          <p:spPr>
            <a:xfrm>
              <a:off x="5757329" y="5737174"/>
              <a:ext cx="496867" cy="127177"/>
            </a:xfrm>
            <a:custGeom>
              <a:avLst/>
              <a:gdLst>
                <a:gd name="connsiteX0" fmla="*/ 34 w 496867"/>
                <a:gd name="connsiteY0" fmla="*/ 74003 h 127177"/>
                <a:gd name="connsiteX1" fmla="*/ 7408 w 496867"/>
                <a:gd name="connsiteY1" fmla="*/ 83864 h 127177"/>
                <a:gd name="connsiteX2" fmla="*/ 322058 w 496867"/>
                <a:gd name="connsiteY2" fmla="*/ 115844 h 127177"/>
                <a:gd name="connsiteX3" fmla="*/ 496262 w 496867"/>
                <a:gd name="connsiteY3" fmla="*/ 9243 h 127177"/>
                <a:gd name="connsiteX4" fmla="*/ 495018 w 496867"/>
                <a:gd name="connsiteY4" fmla="*/ 2936 h 127177"/>
                <a:gd name="connsiteX5" fmla="*/ 488178 w 496867"/>
                <a:gd name="connsiteY5" fmla="*/ 448 h 127177"/>
                <a:gd name="connsiteX6" fmla="*/ 228960 w 496867"/>
                <a:gd name="connsiteY6" fmla="*/ 26477 h 127177"/>
                <a:gd name="connsiteX7" fmla="*/ 4476 w 496867"/>
                <a:gd name="connsiteY7" fmla="*/ 67607 h 127177"/>
                <a:gd name="connsiteX8" fmla="*/ 1455 w 496867"/>
                <a:gd name="connsiteY8" fmla="*/ 70183 h 127177"/>
                <a:gd name="connsiteX9" fmla="*/ 34 w 496867"/>
                <a:gd name="connsiteY9" fmla="*/ 74003 h 12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867" h="127177">
                  <a:moveTo>
                    <a:pt x="34" y="74003"/>
                  </a:moveTo>
                  <a:cubicBezTo>
                    <a:pt x="-321" y="78267"/>
                    <a:pt x="2077" y="82975"/>
                    <a:pt x="7408" y="83864"/>
                  </a:cubicBezTo>
                  <a:cubicBezTo>
                    <a:pt x="111965" y="101098"/>
                    <a:pt x="214036" y="148802"/>
                    <a:pt x="322058" y="115844"/>
                  </a:cubicBezTo>
                  <a:cubicBezTo>
                    <a:pt x="376247" y="99321"/>
                    <a:pt x="470234" y="64231"/>
                    <a:pt x="496262" y="9243"/>
                  </a:cubicBezTo>
                  <a:cubicBezTo>
                    <a:pt x="497506" y="6578"/>
                    <a:pt x="496706" y="4357"/>
                    <a:pt x="495018" y="2936"/>
                  </a:cubicBezTo>
                  <a:cubicBezTo>
                    <a:pt x="493686" y="715"/>
                    <a:pt x="490932" y="-795"/>
                    <a:pt x="488178" y="448"/>
                  </a:cubicBezTo>
                  <a:cubicBezTo>
                    <a:pt x="401387" y="38558"/>
                    <a:pt x="321347" y="33495"/>
                    <a:pt x="228960" y="26477"/>
                  </a:cubicBezTo>
                  <a:cubicBezTo>
                    <a:pt x="152207" y="20614"/>
                    <a:pt x="69236" y="19548"/>
                    <a:pt x="4476" y="67607"/>
                  </a:cubicBezTo>
                  <a:cubicBezTo>
                    <a:pt x="3143" y="68140"/>
                    <a:pt x="2166" y="69028"/>
                    <a:pt x="1455" y="70183"/>
                  </a:cubicBezTo>
                  <a:cubicBezTo>
                    <a:pt x="478" y="71338"/>
                    <a:pt x="34" y="72671"/>
                    <a:pt x="34" y="74003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9B4CC009-E663-4EF1-A42A-71A72E9D6CEA}"/>
                </a:ext>
              </a:extLst>
            </p:cNvPr>
            <p:cNvSpPr/>
            <p:nvPr/>
          </p:nvSpPr>
          <p:spPr>
            <a:xfrm>
              <a:off x="5605126" y="5908856"/>
              <a:ext cx="564035" cy="136215"/>
            </a:xfrm>
            <a:custGeom>
              <a:avLst/>
              <a:gdLst>
                <a:gd name="connsiteX0" fmla="*/ 2818 w 564035"/>
                <a:gd name="connsiteY0" fmla="*/ 54583 h 136215"/>
                <a:gd name="connsiteX1" fmla="*/ 7615 w 564035"/>
                <a:gd name="connsiteY1" fmla="*/ 69152 h 136215"/>
                <a:gd name="connsiteX2" fmla="*/ 313471 w 564035"/>
                <a:gd name="connsiteY2" fmla="*/ 135689 h 136215"/>
                <a:gd name="connsiteX3" fmla="*/ 562207 w 564035"/>
                <a:gd name="connsiteY3" fmla="*/ 43213 h 136215"/>
                <a:gd name="connsiteX4" fmla="*/ 563894 w 564035"/>
                <a:gd name="connsiteY4" fmla="*/ 38504 h 136215"/>
                <a:gd name="connsiteX5" fmla="*/ 556522 w 564035"/>
                <a:gd name="connsiteY5" fmla="*/ 32286 h 136215"/>
                <a:gd name="connsiteX6" fmla="*/ 262480 w 564035"/>
                <a:gd name="connsiteY6" fmla="*/ 14697 h 136215"/>
                <a:gd name="connsiteX7" fmla="*/ 4861 w 564035"/>
                <a:gd name="connsiteY7" fmla="*/ 52096 h 136215"/>
                <a:gd name="connsiteX8" fmla="*/ 2818 w 564035"/>
                <a:gd name="connsiteY8" fmla="*/ 54583 h 13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4035" h="136215">
                  <a:moveTo>
                    <a:pt x="2818" y="54583"/>
                  </a:moveTo>
                  <a:cubicBezTo>
                    <a:pt x="-1979" y="59203"/>
                    <a:pt x="-824" y="69152"/>
                    <a:pt x="7615" y="69152"/>
                  </a:cubicBezTo>
                  <a:cubicBezTo>
                    <a:pt x="113150" y="69330"/>
                    <a:pt x="208113" y="129826"/>
                    <a:pt x="313471" y="135689"/>
                  </a:cubicBezTo>
                  <a:cubicBezTo>
                    <a:pt x="405681" y="140842"/>
                    <a:pt x="495581" y="108062"/>
                    <a:pt x="562207" y="43213"/>
                  </a:cubicBezTo>
                  <a:cubicBezTo>
                    <a:pt x="563717" y="41702"/>
                    <a:pt x="564161" y="40015"/>
                    <a:pt x="563894" y="38504"/>
                  </a:cubicBezTo>
                  <a:cubicBezTo>
                    <a:pt x="564872" y="34951"/>
                    <a:pt x="560608" y="30421"/>
                    <a:pt x="556522" y="32286"/>
                  </a:cubicBezTo>
                  <a:cubicBezTo>
                    <a:pt x="454273" y="78214"/>
                    <a:pt x="364195" y="40814"/>
                    <a:pt x="262480" y="14697"/>
                  </a:cubicBezTo>
                  <a:cubicBezTo>
                    <a:pt x="173024" y="-8311"/>
                    <a:pt x="80015" y="-10088"/>
                    <a:pt x="4861" y="52096"/>
                  </a:cubicBezTo>
                  <a:cubicBezTo>
                    <a:pt x="3884" y="52896"/>
                    <a:pt x="3173" y="53695"/>
                    <a:pt x="2818" y="54583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4D79D180-572C-42BF-BE8D-39A1296D9DF6}"/>
                </a:ext>
              </a:extLst>
            </p:cNvPr>
            <p:cNvSpPr/>
            <p:nvPr/>
          </p:nvSpPr>
          <p:spPr>
            <a:xfrm>
              <a:off x="5500343" y="6059930"/>
              <a:ext cx="560889" cy="138299"/>
            </a:xfrm>
            <a:custGeom>
              <a:avLst/>
              <a:gdLst>
                <a:gd name="connsiteX0" fmla="*/ 378 w 560889"/>
                <a:gd name="connsiteY0" fmla="*/ 43422 h 138299"/>
                <a:gd name="connsiteX1" fmla="*/ 9528 w 560889"/>
                <a:gd name="connsiteY1" fmla="*/ 54260 h 138299"/>
                <a:gd name="connsiteX2" fmla="*/ 172184 w 560889"/>
                <a:gd name="connsiteY2" fmla="*/ 100721 h 138299"/>
                <a:gd name="connsiteX3" fmla="*/ 322935 w 560889"/>
                <a:gd name="connsiteY3" fmla="*/ 138297 h 138299"/>
                <a:gd name="connsiteX4" fmla="*/ 468534 w 560889"/>
                <a:gd name="connsiteY4" fmla="*/ 114135 h 138299"/>
                <a:gd name="connsiteX5" fmla="*/ 557546 w 560889"/>
                <a:gd name="connsiteY5" fmla="*/ 62166 h 138299"/>
                <a:gd name="connsiteX6" fmla="*/ 557635 w 560889"/>
                <a:gd name="connsiteY6" fmla="*/ 62166 h 138299"/>
                <a:gd name="connsiteX7" fmla="*/ 553904 w 560889"/>
                <a:gd name="connsiteY7" fmla="*/ 50885 h 138299"/>
                <a:gd name="connsiteX8" fmla="*/ 246627 w 560889"/>
                <a:gd name="connsiteY8" fmla="*/ 14374 h 138299"/>
                <a:gd name="connsiteX9" fmla="*/ 2955 w 560889"/>
                <a:gd name="connsiteY9" fmla="*/ 35694 h 138299"/>
                <a:gd name="connsiteX10" fmla="*/ 378 w 560889"/>
                <a:gd name="connsiteY10" fmla="*/ 43422 h 13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0889" h="138299">
                  <a:moveTo>
                    <a:pt x="378" y="43422"/>
                  </a:moveTo>
                  <a:cubicBezTo>
                    <a:pt x="-1221" y="48841"/>
                    <a:pt x="2333" y="55859"/>
                    <a:pt x="9528" y="54260"/>
                  </a:cubicBezTo>
                  <a:cubicBezTo>
                    <a:pt x="67093" y="41202"/>
                    <a:pt x="122525" y="76558"/>
                    <a:pt x="172184" y="100721"/>
                  </a:cubicBezTo>
                  <a:cubicBezTo>
                    <a:pt x="219443" y="123640"/>
                    <a:pt x="269990" y="138120"/>
                    <a:pt x="322935" y="138297"/>
                  </a:cubicBezTo>
                  <a:cubicBezTo>
                    <a:pt x="373482" y="138475"/>
                    <a:pt x="420564" y="129325"/>
                    <a:pt x="468534" y="114135"/>
                  </a:cubicBezTo>
                  <a:cubicBezTo>
                    <a:pt x="499004" y="104540"/>
                    <a:pt x="540313" y="91748"/>
                    <a:pt x="557546" y="62166"/>
                  </a:cubicBezTo>
                  <a:cubicBezTo>
                    <a:pt x="557546" y="62166"/>
                    <a:pt x="557546" y="62166"/>
                    <a:pt x="557635" y="62166"/>
                  </a:cubicBezTo>
                  <a:cubicBezTo>
                    <a:pt x="563676" y="59146"/>
                    <a:pt x="560655" y="49552"/>
                    <a:pt x="553904" y="50885"/>
                  </a:cubicBezTo>
                  <a:cubicBezTo>
                    <a:pt x="446326" y="72738"/>
                    <a:pt x="351451" y="34717"/>
                    <a:pt x="246627" y="14374"/>
                  </a:cubicBezTo>
                  <a:cubicBezTo>
                    <a:pt x="169785" y="-551"/>
                    <a:pt x="70113" y="-16008"/>
                    <a:pt x="2955" y="35694"/>
                  </a:cubicBezTo>
                  <a:cubicBezTo>
                    <a:pt x="112" y="38004"/>
                    <a:pt x="-421" y="40846"/>
                    <a:pt x="378" y="43422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910761C3-C509-4CFF-9021-55EB972E28B8}"/>
                </a:ext>
              </a:extLst>
            </p:cNvPr>
            <p:cNvSpPr/>
            <p:nvPr/>
          </p:nvSpPr>
          <p:spPr>
            <a:xfrm>
              <a:off x="5398449" y="6211662"/>
              <a:ext cx="517333" cy="150544"/>
            </a:xfrm>
            <a:custGeom>
              <a:avLst/>
              <a:gdLst>
                <a:gd name="connsiteX0" fmla="*/ 1534 w 517333"/>
                <a:gd name="connsiteY0" fmla="*/ 56301 h 150544"/>
                <a:gd name="connsiteX1" fmla="*/ 9529 w 517333"/>
                <a:gd name="connsiteY1" fmla="*/ 69537 h 150544"/>
                <a:gd name="connsiteX2" fmla="*/ 291667 w 517333"/>
                <a:gd name="connsiteY2" fmla="*/ 140960 h 150544"/>
                <a:gd name="connsiteX3" fmla="*/ 514640 w 517333"/>
                <a:gd name="connsiteY3" fmla="*/ 115820 h 150544"/>
                <a:gd name="connsiteX4" fmla="*/ 515973 w 517333"/>
                <a:gd name="connsiteY4" fmla="*/ 107736 h 150544"/>
                <a:gd name="connsiteX5" fmla="*/ 510909 w 517333"/>
                <a:gd name="connsiteY5" fmla="*/ 103205 h 150544"/>
                <a:gd name="connsiteX6" fmla="*/ 242186 w 517333"/>
                <a:gd name="connsiteY6" fmla="*/ 7975 h 150544"/>
                <a:gd name="connsiteX7" fmla="*/ 4021 w 517333"/>
                <a:gd name="connsiteY7" fmla="*/ 52303 h 150544"/>
                <a:gd name="connsiteX8" fmla="*/ 1534 w 517333"/>
                <a:gd name="connsiteY8" fmla="*/ 56301 h 15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333" h="150544">
                  <a:moveTo>
                    <a:pt x="1534" y="56301"/>
                  </a:moveTo>
                  <a:cubicBezTo>
                    <a:pt x="-2286" y="61542"/>
                    <a:pt x="1268" y="71136"/>
                    <a:pt x="9529" y="69537"/>
                  </a:cubicBezTo>
                  <a:cubicBezTo>
                    <a:pt x="111777" y="50083"/>
                    <a:pt x="195104" y="120972"/>
                    <a:pt x="291667" y="140960"/>
                  </a:cubicBezTo>
                  <a:cubicBezTo>
                    <a:pt x="366998" y="156506"/>
                    <a:pt x="446771" y="156417"/>
                    <a:pt x="514640" y="115820"/>
                  </a:cubicBezTo>
                  <a:cubicBezTo>
                    <a:pt x="518016" y="113777"/>
                    <a:pt x="517928" y="109957"/>
                    <a:pt x="515973" y="107736"/>
                  </a:cubicBezTo>
                  <a:cubicBezTo>
                    <a:pt x="515529" y="105337"/>
                    <a:pt x="513930" y="103205"/>
                    <a:pt x="510909" y="103205"/>
                  </a:cubicBezTo>
                  <a:cubicBezTo>
                    <a:pt x="413814" y="101340"/>
                    <a:pt x="336439" y="27963"/>
                    <a:pt x="242186" y="7975"/>
                  </a:cubicBezTo>
                  <a:cubicBezTo>
                    <a:pt x="164367" y="-8548"/>
                    <a:pt x="66117" y="-1974"/>
                    <a:pt x="4021" y="52303"/>
                  </a:cubicBezTo>
                  <a:cubicBezTo>
                    <a:pt x="2600" y="53547"/>
                    <a:pt x="1890" y="54879"/>
                    <a:pt x="1534" y="56301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20A885F2-5B3F-4EEC-8A98-562F7C2B7734}"/>
                </a:ext>
              </a:extLst>
            </p:cNvPr>
            <p:cNvSpPr/>
            <p:nvPr/>
          </p:nvSpPr>
          <p:spPr>
            <a:xfrm>
              <a:off x="5330030" y="6366837"/>
              <a:ext cx="321353" cy="113371"/>
            </a:xfrm>
            <a:custGeom>
              <a:avLst/>
              <a:gdLst>
                <a:gd name="connsiteX0" fmla="*/ 2350 w 321353"/>
                <a:gd name="connsiteY0" fmla="*/ 39974 h 113371"/>
                <a:gd name="connsiteX1" fmla="*/ 1462 w 321353"/>
                <a:gd name="connsiteY1" fmla="*/ 49035 h 113371"/>
                <a:gd name="connsiteX2" fmla="*/ 8302 w 321353"/>
                <a:gd name="connsiteY2" fmla="*/ 55431 h 113371"/>
                <a:gd name="connsiteX3" fmla="*/ 178508 w 321353"/>
                <a:gd name="connsiteY3" fmla="*/ 113351 h 113371"/>
                <a:gd name="connsiteX4" fmla="*/ 319488 w 321353"/>
                <a:gd name="connsiteY4" fmla="*/ 70710 h 113371"/>
                <a:gd name="connsiteX5" fmla="*/ 318777 w 321353"/>
                <a:gd name="connsiteY5" fmla="*/ 62716 h 113371"/>
                <a:gd name="connsiteX6" fmla="*/ 313092 w 321353"/>
                <a:gd name="connsiteY6" fmla="*/ 59340 h 113371"/>
                <a:gd name="connsiteX7" fmla="*/ 139332 w 321353"/>
                <a:gd name="connsiteY7" fmla="*/ 2042 h 113371"/>
                <a:gd name="connsiteX8" fmla="*/ 2350 w 321353"/>
                <a:gd name="connsiteY8" fmla="*/ 39974 h 11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53" h="113371">
                  <a:moveTo>
                    <a:pt x="2350" y="39974"/>
                  </a:moveTo>
                  <a:cubicBezTo>
                    <a:pt x="-759" y="42994"/>
                    <a:pt x="-492" y="46637"/>
                    <a:pt x="1462" y="49035"/>
                  </a:cubicBezTo>
                  <a:cubicBezTo>
                    <a:pt x="2172" y="52055"/>
                    <a:pt x="4305" y="54898"/>
                    <a:pt x="8302" y="55431"/>
                  </a:cubicBezTo>
                  <a:cubicBezTo>
                    <a:pt x="68354" y="63693"/>
                    <a:pt x="116857" y="112640"/>
                    <a:pt x="178508" y="113351"/>
                  </a:cubicBezTo>
                  <a:cubicBezTo>
                    <a:pt x="228433" y="113884"/>
                    <a:pt x="280846" y="104201"/>
                    <a:pt x="319488" y="70710"/>
                  </a:cubicBezTo>
                  <a:cubicBezTo>
                    <a:pt x="322598" y="67957"/>
                    <a:pt x="321443" y="64404"/>
                    <a:pt x="318777" y="62716"/>
                  </a:cubicBezTo>
                  <a:cubicBezTo>
                    <a:pt x="317711" y="60672"/>
                    <a:pt x="315668" y="59073"/>
                    <a:pt x="313092" y="59340"/>
                  </a:cubicBezTo>
                  <a:cubicBezTo>
                    <a:pt x="251441" y="65914"/>
                    <a:pt x="199918" y="10125"/>
                    <a:pt x="139332" y="2042"/>
                  </a:cubicBezTo>
                  <a:cubicBezTo>
                    <a:pt x="90118" y="-4621"/>
                    <a:pt x="39039" y="4263"/>
                    <a:pt x="2350" y="39974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E83489E-BACC-48F0-9CC0-3068D77DEA41}"/>
                </a:ext>
              </a:extLst>
            </p:cNvPr>
            <p:cNvSpPr/>
            <p:nvPr/>
          </p:nvSpPr>
          <p:spPr>
            <a:xfrm>
              <a:off x="5740007" y="5401874"/>
              <a:ext cx="260200" cy="418396"/>
            </a:xfrm>
            <a:custGeom>
              <a:avLst/>
              <a:gdLst>
                <a:gd name="connsiteX0" fmla="*/ 50580 w 260200"/>
                <a:gd name="connsiteY0" fmla="*/ 180821 h 418396"/>
                <a:gd name="connsiteX1" fmla="*/ 9539 w 260200"/>
                <a:gd name="connsiteY1" fmla="*/ 292397 h 418396"/>
                <a:gd name="connsiteX2" fmla="*/ 211 w 260200"/>
                <a:gd name="connsiteY2" fmla="*/ 408148 h 418396"/>
                <a:gd name="connsiteX3" fmla="*/ 14957 w 260200"/>
                <a:gd name="connsiteY3" fmla="*/ 413123 h 418396"/>
                <a:gd name="connsiteX4" fmla="*/ 14957 w 260200"/>
                <a:gd name="connsiteY4" fmla="*/ 413034 h 418396"/>
                <a:gd name="connsiteX5" fmla="*/ 17534 w 260200"/>
                <a:gd name="connsiteY5" fmla="*/ 409125 h 418396"/>
                <a:gd name="connsiteX6" fmla="*/ 152117 w 260200"/>
                <a:gd name="connsiteY6" fmla="*/ 227371 h 418396"/>
                <a:gd name="connsiteX7" fmla="*/ 207817 w 260200"/>
                <a:gd name="connsiteY7" fmla="*/ 123701 h 418396"/>
                <a:gd name="connsiteX8" fmla="*/ 259252 w 260200"/>
                <a:gd name="connsiteY8" fmla="*/ 9905 h 418396"/>
                <a:gd name="connsiteX9" fmla="*/ 257031 w 260200"/>
                <a:gd name="connsiteY9" fmla="*/ 2620 h 418396"/>
                <a:gd name="connsiteX10" fmla="*/ 249835 w 260200"/>
                <a:gd name="connsiteY10" fmla="*/ 1198 h 418396"/>
                <a:gd name="connsiteX11" fmla="*/ 50580 w 260200"/>
                <a:gd name="connsiteY11" fmla="*/ 180821 h 4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200" h="418396">
                  <a:moveTo>
                    <a:pt x="50580" y="180821"/>
                  </a:moveTo>
                  <a:cubicBezTo>
                    <a:pt x="32102" y="216355"/>
                    <a:pt x="18244" y="253222"/>
                    <a:pt x="9539" y="292397"/>
                  </a:cubicBezTo>
                  <a:cubicBezTo>
                    <a:pt x="1099" y="330419"/>
                    <a:pt x="8651" y="369860"/>
                    <a:pt x="211" y="408148"/>
                  </a:cubicBezTo>
                  <a:cubicBezTo>
                    <a:pt x="-1921" y="417831"/>
                    <a:pt x="12737" y="422895"/>
                    <a:pt x="14957" y="413123"/>
                  </a:cubicBezTo>
                  <a:cubicBezTo>
                    <a:pt x="14957" y="413123"/>
                    <a:pt x="14957" y="413123"/>
                    <a:pt x="14957" y="413034"/>
                  </a:cubicBezTo>
                  <a:cubicBezTo>
                    <a:pt x="16112" y="412146"/>
                    <a:pt x="17089" y="410991"/>
                    <a:pt x="17534" y="409125"/>
                  </a:cubicBezTo>
                  <a:cubicBezTo>
                    <a:pt x="34856" y="339124"/>
                    <a:pt x="113119" y="286801"/>
                    <a:pt x="152117" y="227371"/>
                  </a:cubicBezTo>
                  <a:cubicBezTo>
                    <a:pt x="173615" y="194680"/>
                    <a:pt x="193603" y="160301"/>
                    <a:pt x="207817" y="123701"/>
                  </a:cubicBezTo>
                  <a:cubicBezTo>
                    <a:pt x="222919" y="84881"/>
                    <a:pt x="235799" y="44727"/>
                    <a:pt x="259252" y="9905"/>
                  </a:cubicBezTo>
                  <a:cubicBezTo>
                    <a:pt x="261383" y="6795"/>
                    <a:pt x="259607" y="3775"/>
                    <a:pt x="257031" y="2620"/>
                  </a:cubicBezTo>
                  <a:cubicBezTo>
                    <a:pt x="255698" y="221"/>
                    <a:pt x="252678" y="-1111"/>
                    <a:pt x="249835" y="1198"/>
                  </a:cubicBezTo>
                  <a:cubicBezTo>
                    <a:pt x="179035" y="58230"/>
                    <a:pt x="94375" y="96607"/>
                    <a:pt x="50580" y="180821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C5560245-1A43-48AD-9602-8F80C6B1F2FB}"/>
                </a:ext>
              </a:extLst>
            </p:cNvPr>
            <p:cNvSpPr/>
            <p:nvPr/>
          </p:nvSpPr>
          <p:spPr>
            <a:xfrm>
              <a:off x="5564956" y="5379504"/>
              <a:ext cx="166075" cy="593411"/>
            </a:xfrm>
            <a:custGeom>
              <a:avLst/>
              <a:gdLst>
                <a:gd name="connsiteX0" fmla="*/ 7810 w 166075"/>
                <a:gd name="connsiteY0" fmla="*/ 264043 h 593411"/>
                <a:gd name="connsiteX1" fmla="*/ 5501 w 166075"/>
                <a:gd name="connsiteY1" fmla="*/ 415150 h 593411"/>
                <a:gd name="connsiteX2" fmla="*/ 24866 w 166075"/>
                <a:gd name="connsiteY2" fmla="*/ 585179 h 593411"/>
                <a:gd name="connsiteX3" fmla="*/ 38280 w 166075"/>
                <a:gd name="connsiteY3" fmla="*/ 591309 h 593411"/>
                <a:gd name="connsiteX4" fmla="*/ 45120 w 166075"/>
                <a:gd name="connsiteY4" fmla="*/ 586867 h 593411"/>
                <a:gd name="connsiteX5" fmla="*/ 121162 w 166075"/>
                <a:gd name="connsiteY5" fmla="*/ 295224 h 593411"/>
                <a:gd name="connsiteX6" fmla="*/ 165135 w 166075"/>
                <a:gd name="connsiteY6" fmla="*/ 9001 h 593411"/>
                <a:gd name="connsiteX7" fmla="*/ 156696 w 166075"/>
                <a:gd name="connsiteY7" fmla="*/ 1627 h 593411"/>
                <a:gd name="connsiteX8" fmla="*/ 156074 w 166075"/>
                <a:gd name="connsiteY8" fmla="*/ 2427 h 593411"/>
                <a:gd name="connsiteX9" fmla="*/ 154298 w 166075"/>
                <a:gd name="connsiteY9" fmla="*/ 3315 h 593411"/>
                <a:gd name="connsiteX10" fmla="*/ 7810 w 166075"/>
                <a:gd name="connsiteY10" fmla="*/ 264043 h 59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075" h="593411">
                  <a:moveTo>
                    <a:pt x="7810" y="264043"/>
                  </a:moveTo>
                  <a:cubicBezTo>
                    <a:pt x="-1162" y="314501"/>
                    <a:pt x="-3028" y="364515"/>
                    <a:pt x="5501" y="415150"/>
                  </a:cubicBezTo>
                  <a:cubicBezTo>
                    <a:pt x="14472" y="468629"/>
                    <a:pt x="32506" y="531079"/>
                    <a:pt x="24866" y="585179"/>
                  </a:cubicBezTo>
                  <a:cubicBezTo>
                    <a:pt x="23712" y="593263"/>
                    <a:pt x="33305" y="595573"/>
                    <a:pt x="38280" y="591309"/>
                  </a:cubicBezTo>
                  <a:cubicBezTo>
                    <a:pt x="40856" y="591398"/>
                    <a:pt x="43432" y="590154"/>
                    <a:pt x="45120" y="586867"/>
                  </a:cubicBezTo>
                  <a:cubicBezTo>
                    <a:pt x="92025" y="495723"/>
                    <a:pt x="119563" y="397917"/>
                    <a:pt x="121162" y="295224"/>
                  </a:cubicBezTo>
                  <a:cubicBezTo>
                    <a:pt x="122584" y="206568"/>
                    <a:pt x="110591" y="84865"/>
                    <a:pt x="165135" y="9001"/>
                  </a:cubicBezTo>
                  <a:cubicBezTo>
                    <a:pt x="168777" y="3937"/>
                    <a:pt x="160960" y="-3258"/>
                    <a:pt x="156696" y="1627"/>
                  </a:cubicBezTo>
                  <a:cubicBezTo>
                    <a:pt x="156430" y="1894"/>
                    <a:pt x="156252" y="2160"/>
                    <a:pt x="156074" y="2427"/>
                  </a:cubicBezTo>
                  <a:cubicBezTo>
                    <a:pt x="155452" y="2604"/>
                    <a:pt x="154919" y="2871"/>
                    <a:pt x="154298" y="3315"/>
                  </a:cubicBezTo>
                  <a:cubicBezTo>
                    <a:pt x="75057" y="64078"/>
                    <a:pt x="24955" y="167214"/>
                    <a:pt x="7810" y="264043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CED187B5-682E-4E6F-BFEB-BB945499E3DE}"/>
                </a:ext>
              </a:extLst>
            </p:cNvPr>
            <p:cNvSpPr/>
            <p:nvPr/>
          </p:nvSpPr>
          <p:spPr>
            <a:xfrm>
              <a:off x="5401085" y="5514156"/>
              <a:ext cx="136006" cy="593876"/>
            </a:xfrm>
            <a:custGeom>
              <a:avLst/>
              <a:gdLst>
                <a:gd name="connsiteX0" fmla="*/ 70498 w 136006"/>
                <a:gd name="connsiteY0" fmla="*/ 1382 h 593876"/>
                <a:gd name="connsiteX1" fmla="*/ 2807 w 136006"/>
                <a:gd name="connsiteY1" fmla="*/ 265752 h 593876"/>
                <a:gd name="connsiteX2" fmla="*/ 41627 w 136006"/>
                <a:gd name="connsiteY2" fmla="*/ 416948 h 593876"/>
                <a:gd name="connsiteX3" fmla="*/ 94661 w 136006"/>
                <a:gd name="connsiteY3" fmla="*/ 584667 h 593876"/>
                <a:gd name="connsiteX4" fmla="*/ 112339 w 136006"/>
                <a:gd name="connsiteY4" fmla="*/ 587154 h 593876"/>
                <a:gd name="connsiteX5" fmla="*/ 115182 w 136006"/>
                <a:gd name="connsiteY5" fmla="*/ 581913 h 593876"/>
                <a:gd name="connsiteX6" fmla="*/ 126819 w 136006"/>
                <a:gd name="connsiteY6" fmla="*/ 301819 h 593876"/>
                <a:gd name="connsiteX7" fmla="*/ 90309 w 136006"/>
                <a:gd name="connsiteY7" fmla="*/ 153377 h 593876"/>
                <a:gd name="connsiteX8" fmla="*/ 81603 w 136006"/>
                <a:gd name="connsiteY8" fmla="*/ 9465 h 593876"/>
                <a:gd name="connsiteX9" fmla="*/ 75207 w 136006"/>
                <a:gd name="connsiteY9" fmla="*/ 493 h 593876"/>
                <a:gd name="connsiteX10" fmla="*/ 70498 w 136006"/>
                <a:gd name="connsiteY10" fmla="*/ 1382 h 593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6006" h="593876">
                  <a:moveTo>
                    <a:pt x="70498" y="1382"/>
                  </a:moveTo>
                  <a:cubicBezTo>
                    <a:pt x="6804" y="68096"/>
                    <a:pt x="-6876" y="177806"/>
                    <a:pt x="2807" y="265752"/>
                  </a:cubicBezTo>
                  <a:cubicBezTo>
                    <a:pt x="8492" y="317809"/>
                    <a:pt x="20396" y="368889"/>
                    <a:pt x="41627" y="416948"/>
                  </a:cubicBezTo>
                  <a:cubicBezTo>
                    <a:pt x="65435" y="470870"/>
                    <a:pt x="94484" y="524260"/>
                    <a:pt x="94661" y="584667"/>
                  </a:cubicBezTo>
                  <a:cubicBezTo>
                    <a:pt x="94750" y="595683"/>
                    <a:pt x="111273" y="597193"/>
                    <a:pt x="112339" y="587154"/>
                  </a:cubicBezTo>
                  <a:cubicBezTo>
                    <a:pt x="113672" y="585822"/>
                    <a:pt x="114738" y="584134"/>
                    <a:pt x="115182" y="581913"/>
                  </a:cubicBezTo>
                  <a:cubicBezTo>
                    <a:pt x="133216" y="488282"/>
                    <a:pt x="145208" y="396339"/>
                    <a:pt x="126819" y="301819"/>
                  </a:cubicBezTo>
                  <a:cubicBezTo>
                    <a:pt x="117048" y="251716"/>
                    <a:pt x="101857" y="203124"/>
                    <a:pt x="90309" y="153377"/>
                  </a:cubicBezTo>
                  <a:cubicBezTo>
                    <a:pt x="81159" y="114023"/>
                    <a:pt x="61793" y="47575"/>
                    <a:pt x="81603" y="9465"/>
                  </a:cubicBezTo>
                  <a:cubicBezTo>
                    <a:pt x="84179" y="4402"/>
                    <a:pt x="79382" y="-484"/>
                    <a:pt x="75207" y="493"/>
                  </a:cubicBezTo>
                  <a:cubicBezTo>
                    <a:pt x="73697" y="-306"/>
                    <a:pt x="71920" y="-217"/>
                    <a:pt x="70498" y="1382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3128D3F-E046-4A4A-9E43-5CBEE993F8F8}"/>
                </a:ext>
              </a:extLst>
            </p:cNvPr>
            <p:cNvSpPr/>
            <p:nvPr/>
          </p:nvSpPr>
          <p:spPr>
            <a:xfrm>
              <a:off x="5246813" y="5729156"/>
              <a:ext cx="188293" cy="545548"/>
            </a:xfrm>
            <a:custGeom>
              <a:avLst/>
              <a:gdLst>
                <a:gd name="connsiteX0" fmla="*/ 37686 w 188293"/>
                <a:gd name="connsiteY0" fmla="*/ 4113 h 545548"/>
                <a:gd name="connsiteX1" fmla="*/ 21784 w 188293"/>
                <a:gd name="connsiteY1" fmla="*/ 260311 h 545548"/>
                <a:gd name="connsiteX2" fmla="*/ 82103 w 188293"/>
                <a:gd name="connsiteY2" fmla="*/ 379704 h 545548"/>
                <a:gd name="connsiteX3" fmla="*/ 149706 w 188293"/>
                <a:gd name="connsiteY3" fmla="*/ 535875 h 545548"/>
                <a:gd name="connsiteX4" fmla="*/ 160899 w 188293"/>
                <a:gd name="connsiteY4" fmla="*/ 545380 h 545548"/>
                <a:gd name="connsiteX5" fmla="*/ 169782 w 188293"/>
                <a:gd name="connsiteY5" fmla="*/ 539606 h 545548"/>
                <a:gd name="connsiteX6" fmla="*/ 155480 w 188293"/>
                <a:gd name="connsiteY6" fmla="*/ 282253 h 545548"/>
                <a:gd name="connsiteX7" fmla="*/ 51366 w 188293"/>
                <a:gd name="connsiteY7" fmla="*/ 5446 h 545548"/>
                <a:gd name="connsiteX8" fmla="*/ 41594 w 188293"/>
                <a:gd name="connsiteY8" fmla="*/ 2337 h 545548"/>
                <a:gd name="connsiteX9" fmla="*/ 37686 w 188293"/>
                <a:gd name="connsiteY9" fmla="*/ 4113 h 54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8293" h="545548">
                  <a:moveTo>
                    <a:pt x="37686" y="4113"/>
                  </a:moveTo>
                  <a:cubicBezTo>
                    <a:pt x="-15793" y="73404"/>
                    <a:pt x="-3978" y="182670"/>
                    <a:pt x="21784" y="260311"/>
                  </a:cubicBezTo>
                  <a:cubicBezTo>
                    <a:pt x="36087" y="303485"/>
                    <a:pt x="56341" y="342394"/>
                    <a:pt x="82103" y="379704"/>
                  </a:cubicBezTo>
                  <a:cubicBezTo>
                    <a:pt x="113817" y="425454"/>
                    <a:pt x="154947" y="476800"/>
                    <a:pt x="149706" y="535875"/>
                  </a:cubicBezTo>
                  <a:cubicBezTo>
                    <a:pt x="149084" y="543070"/>
                    <a:pt x="155391" y="546357"/>
                    <a:pt x="160899" y="545380"/>
                  </a:cubicBezTo>
                  <a:cubicBezTo>
                    <a:pt x="164541" y="545646"/>
                    <a:pt x="168183" y="543958"/>
                    <a:pt x="169782" y="539606"/>
                  </a:cubicBezTo>
                  <a:cubicBezTo>
                    <a:pt x="199808" y="454769"/>
                    <a:pt x="192079" y="364336"/>
                    <a:pt x="155480" y="282253"/>
                  </a:cubicBezTo>
                  <a:cubicBezTo>
                    <a:pt x="115504" y="192797"/>
                    <a:pt x="32533" y="110359"/>
                    <a:pt x="51366" y="5446"/>
                  </a:cubicBezTo>
                  <a:cubicBezTo>
                    <a:pt x="52432" y="-328"/>
                    <a:pt x="44437" y="-1750"/>
                    <a:pt x="41594" y="2337"/>
                  </a:cubicBezTo>
                  <a:cubicBezTo>
                    <a:pt x="40084" y="2337"/>
                    <a:pt x="38663" y="2870"/>
                    <a:pt x="37686" y="4113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8B130450-32DF-4E09-BB18-00F2CE7FB8A2}"/>
                </a:ext>
              </a:extLst>
            </p:cNvPr>
            <p:cNvSpPr/>
            <p:nvPr/>
          </p:nvSpPr>
          <p:spPr>
            <a:xfrm>
              <a:off x="5184116" y="6044700"/>
              <a:ext cx="169059" cy="381845"/>
            </a:xfrm>
            <a:custGeom>
              <a:avLst/>
              <a:gdLst>
                <a:gd name="connsiteX0" fmla="*/ 23807 w 169059"/>
                <a:gd name="connsiteY0" fmla="*/ 2243 h 381845"/>
                <a:gd name="connsiteX1" fmla="*/ 138670 w 169059"/>
                <a:gd name="connsiteY1" fmla="*/ 376324 h 381845"/>
                <a:gd name="connsiteX2" fmla="*/ 155726 w 169059"/>
                <a:gd name="connsiteY2" fmla="*/ 375258 h 381845"/>
                <a:gd name="connsiteX3" fmla="*/ 158480 w 169059"/>
                <a:gd name="connsiteY3" fmla="*/ 371171 h 381845"/>
                <a:gd name="connsiteX4" fmla="*/ 123746 w 169059"/>
                <a:gd name="connsiteY4" fmla="*/ 173604 h 381845"/>
                <a:gd name="connsiteX5" fmla="*/ 33845 w 169059"/>
                <a:gd name="connsiteY5" fmla="*/ 6418 h 381845"/>
                <a:gd name="connsiteX6" fmla="*/ 32246 w 169059"/>
                <a:gd name="connsiteY6" fmla="*/ 2776 h 381845"/>
                <a:gd name="connsiteX7" fmla="*/ 23807 w 169059"/>
                <a:gd name="connsiteY7" fmla="*/ 2243 h 38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059" h="381845">
                  <a:moveTo>
                    <a:pt x="23807" y="2243"/>
                  </a:moveTo>
                  <a:cubicBezTo>
                    <a:pt x="-58542" y="139669"/>
                    <a:pt x="95763" y="257996"/>
                    <a:pt x="138670" y="376324"/>
                  </a:cubicBezTo>
                  <a:cubicBezTo>
                    <a:pt x="141868" y="385207"/>
                    <a:pt x="152794" y="382275"/>
                    <a:pt x="155726" y="375258"/>
                  </a:cubicBezTo>
                  <a:cubicBezTo>
                    <a:pt x="156881" y="374281"/>
                    <a:pt x="157858" y="372948"/>
                    <a:pt x="158480" y="371171"/>
                  </a:cubicBezTo>
                  <a:cubicBezTo>
                    <a:pt x="182732" y="301880"/>
                    <a:pt x="162833" y="233656"/>
                    <a:pt x="123746" y="173604"/>
                  </a:cubicBezTo>
                  <a:cubicBezTo>
                    <a:pt x="90788" y="122968"/>
                    <a:pt x="34467" y="70023"/>
                    <a:pt x="33845" y="6418"/>
                  </a:cubicBezTo>
                  <a:cubicBezTo>
                    <a:pt x="33845" y="4908"/>
                    <a:pt x="33135" y="3664"/>
                    <a:pt x="32246" y="2776"/>
                  </a:cubicBezTo>
                  <a:cubicBezTo>
                    <a:pt x="30647" y="-156"/>
                    <a:pt x="25939" y="-1400"/>
                    <a:pt x="23807" y="2243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C775C244-7007-45AF-A509-40F31BDA7C91}"/>
                </a:ext>
              </a:extLst>
            </p:cNvPr>
            <p:cNvSpPr/>
            <p:nvPr/>
          </p:nvSpPr>
          <p:spPr>
            <a:xfrm>
              <a:off x="5249240" y="5701377"/>
              <a:ext cx="654988" cy="959822"/>
            </a:xfrm>
            <a:custGeom>
              <a:avLst/>
              <a:gdLst>
                <a:gd name="connsiteX0" fmla="*/ 645105 w 654988"/>
                <a:gd name="connsiteY0" fmla="*/ 1245 h 959822"/>
                <a:gd name="connsiteX1" fmla="*/ 652745 w 654988"/>
                <a:gd name="connsiteY1" fmla="*/ 10039 h 959822"/>
                <a:gd name="connsiteX2" fmla="*/ 539748 w 654988"/>
                <a:gd name="connsiteY2" fmla="*/ 92122 h 959822"/>
                <a:gd name="connsiteX3" fmla="*/ 433325 w 654988"/>
                <a:gd name="connsiteY3" fmla="*/ 186553 h 959822"/>
                <a:gd name="connsiteX4" fmla="*/ 253080 w 654988"/>
                <a:gd name="connsiteY4" fmla="*/ 425606 h 959822"/>
                <a:gd name="connsiteX5" fmla="*/ 16603 w 654988"/>
                <a:gd name="connsiteY5" fmla="*/ 953991 h 959822"/>
                <a:gd name="connsiteX6" fmla="*/ 258 w 654988"/>
                <a:gd name="connsiteY6" fmla="*/ 948484 h 959822"/>
                <a:gd name="connsiteX7" fmla="*/ 239489 w 654988"/>
                <a:gd name="connsiteY7" fmla="*/ 416633 h 959822"/>
                <a:gd name="connsiteX8" fmla="*/ 411738 w 654988"/>
                <a:gd name="connsiteY8" fmla="*/ 186197 h 959822"/>
                <a:gd name="connsiteX9" fmla="*/ 645105 w 654988"/>
                <a:gd name="connsiteY9" fmla="*/ 1245 h 95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4988" h="959822">
                  <a:moveTo>
                    <a:pt x="645105" y="1245"/>
                  </a:moveTo>
                  <a:cubicBezTo>
                    <a:pt x="651146" y="-3286"/>
                    <a:pt x="658875" y="5686"/>
                    <a:pt x="652745" y="10039"/>
                  </a:cubicBezTo>
                  <a:cubicBezTo>
                    <a:pt x="621920" y="32070"/>
                    <a:pt x="578302" y="66449"/>
                    <a:pt x="539748" y="92122"/>
                  </a:cubicBezTo>
                  <a:cubicBezTo>
                    <a:pt x="500039" y="118595"/>
                    <a:pt x="466282" y="152263"/>
                    <a:pt x="433325" y="186553"/>
                  </a:cubicBezTo>
                  <a:cubicBezTo>
                    <a:pt x="363768" y="258775"/>
                    <a:pt x="306381" y="341035"/>
                    <a:pt x="253080" y="425606"/>
                  </a:cubicBezTo>
                  <a:cubicBezTo>
                    <a:pt x="150388" y="588527"/>
                    <a:pt x="60932" y="765930"/>
                    <a:pt x="16603" y="953991"/>
                  </a:cubicBezTo>
                  <a:cubicBezTo>
                    <a:pt x="14027" y="964829"/>
                    <a:pt x="-2229" y="959144"/>
                    <a:pt x="258" y="948484"/>
                  </a:cubicBezTo>
                  <a:cubicBezTo>
                    <a:pt x="44942" y="758822"/>
                    <a:pt x="137063" y="581421"/>
                    <a:pt x="239489" y="416633"/>
                  </a:cubicBezTo>
                  <a:cubicBezTo>
                    <a:pt x="290302" y="334906"/>
                    <a:pt x="346712" y="257176"/>
                    <a:pt x="411738" y="186197"/>
                  </a:cubicBezTo>
                  <a:cubicBezTo>
                    <a:pt x="481384" y="110155"/>
                    <a:pt x="584609" y="46817"/>
                    <a:pt x="645105" y="1245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D48A154B-78CF-433B-B77A-A6C2B8958F3D}"/>
                </a:ext>
              </a:extLst>
            </p:cNvPr>
            <p:cNvSpPr/>
            <p:nvPr/>
          </p:nvSpPr>
          <p:spPr>
            <a:xfrm>
              <a:off x="5885149" y="5489430"/>
              <a:ext cx="422962" cy="229024"/>
            </a:xfrm>
            <a:custGeom>
              <a:avLst/>
              <a:gdLst>
                <a:gd name="connsiteX0" fmla="*/ 1023 w 422962"/>
                <a:gd name="connsiteY0" fmla="*/ 217100 h 229024"/>
                <a:gd name="connsiteX1" fmla="*/ 9552 w 422962"/>
                <a:gd name="connsiteY1" fmla="*/ 228827 h 229024"/>
                <a:gd name="connsiteX2" fmla="*/ 14437 w 422962"/>
                <a:gd name="connsiteY2" fmla="*/ 228471 h 229024"/>
                <a:gd name="connsiteX3" fmla="*/ 143424 w 422962"/>
                <a:gd name="connsiteY3" fmla="*/ 195780 h 229024"/>
                <a:gd name="connsiteX4" fmla="*/ 256244 w 422962"/>
                <a:gd name="connsiteY4" fmla="*/ 147188 h 229024"/>
                <a:gd name="connsiteX5" fmla="*/ 421920 w 422962"/>
                <a:gd name="connsiteY5" fmla="*/ 9673 h 229024"/>
                <a:gd name="connsiteX6" fmla="*/ 415701 w 422962"/>
                <a:gd name="connsiteY6" fmla="*/ 434 h 229024"/>
                <a:gd name="connsiteX7" fmla="*/ 411704 w 422962"/>
                <a:gd name="connsiteY7" fmla="*/ 434 h 229024"/>
                <a:gd name="connsiteX8" fmla="*/ 175494 w 422962"/>
                <a:gd name="connsiteY8" fmla="*/ 70524 h 229024"/>
                <a:gd name="connsiteX9" fmla="*/ 1023 w 422962"/>
                <a:gd name="connsiteY9" fmla="*/ 217100 h 2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2962" h="229024">
                  <a:moveTo>
                    <a:pt x="1023" y="217100"/>
                  </a:moveTo>
                  <a:cubicBezTo>
                    <a:pt x="-2530" y="223763"/>
                    <a:pt x="3866" y="230248"/>
                    <a:pt x="9552" y="228827"/>
                  </a:cubicBezTo>
                  <a:cubicBezTo>
                    <a:pt x="11062" y="229093"/>
                    <a:pt x="12661" y="229182"/>
                    <a:pt x="14437" y="228471"/>
                  </a:cubicBezTo>
                  <a:cubicBezTo>
                    <a:pt x="55657" y="212304"/>
                    <a:pt x="101317" y="210349"/>
                    <a:pt x="143424" y="195780"/>
                  </a:cubicBezTo>
                  <a:cubicBezTo>
                    <a:pt x="182157" y="182366"/>
                    <a:pt x="220444" y="167176"/>
                    <a:pt x="256244" y="147188"/>
                  </a:cubicBezTo>
                  <a:cubicBezTo>
                    <a:pt x="319672" y="111832"/>
                    <a:pt x="378036" y="68125"/>
                    <a:pt x="421920" y="9673"/>
                  </a:cubicBezTo>
                  <a:cubicBezTo>
                    <a:pt x="425207" y="5319"/>
                    <a:pt x="420054" y="-454"/>
                    <a:pt x="415701" y="434"/>
                  </a:cubicBezTo>
                  <a:cubicBezTo>
                    <a:pt x="414458" y="-99"/>
                    <a:pt x="413125" y="-188"/>
                    <a:pt x="411704" y="434"/>
                  </a:cubicBezTo>
                  <a:cubicBezTo>
                    <a:pt x="336017" y="36323"/>
                    <a:pt x="251625" y="37389"/>
                    <a:pt x="175494" y="70524"/>
                  </a:cubicBezTo>
                  <a:cubicBezTo>
                    <a:pt x="105137" y="101261"/>
                    <a:pt x="37801" y="148076"/>
                    <a:pt x="1023" y="217100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7" name="图形 4">
            <a:extLst>
              <a:ext uri="{FF2B5EF4-FFF2-40B4-BE49-F238E27FC236}">
                <a16:creationId xmlns:a16="http://schemas.microsoft.com/office/drawing/2014/main" id="{5D3F5F1E-6048-4BD7-875C-13A41DE7039F}"/>
              </a:ext>
            </a:extLst>
          </p:cNvPr>
          <p:cNvGrpSpPr/>
          <p:nvPr/>
        </p:nvGrpSpPr>
        <p:grpSpPr>
          <a:xfrm>
            <a:off x="8283815" y="1594657"/>
            <a:ext cx="1305557" cy="1839062"/>
            <a:chOff x="8330218" y="1349835"/>
            <a:chExt cx="1477154" cy="2080780"/>
          </a:xfrm>
        </p:grpSpPr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526099D8-405E-4E76-A9C3-3D7EA91100BF}"/>
                </a:ext>
              </a:extLst>
            </p:cNvPr>
            <p:cNvSpPr/>
            <p:nvPr/>
          </p:nvSpPr>
          <p:spPr>
            <a:xfrm>
              <a:off x="9234096" y="1349835"/>
              <a:ext cx="437614" cy="499129"/>
            </a:xfrm>
            <a:custGeom>
              <a:avLst/>
              <a:gdLst>
                <a:gd name="connsiteX0" fmla="*/ 435347 w 437614"/>
                <a:gd name="connsiteY0" fmla="*/ 1155 h 499129"/>
                <a:gd name="connsiteX1" fmla="*/ 434992 w 437614"/>
                <a:gd name="connsiteY1" fmla="*/ 888 h 499129"/>
                <a:gd name="connsiteX2" fmla="*/ 434281 w 437614"/>
                <a:gd name="connsiteY2" fmla="*/ 444 h 499129"/>
                <a:gd name="connsiteX3" fmla="*/ 433215 w 437614"/>
                <a:gd name="connsiteY3" fmla="*/ 89 h 499129"/>
                <a:gd name="connsiteX4" fmla="*/ 432416 w 437614"/>
                <a:gd name="connsiteY4" fmla="*/ 0 h 499129"/>
                <a:gd name="connsiteX5" fmla="*/ 432149 w 437614"/>
                <a:gd name="connsiteY5" fmla="*/ 0 h 499129"/>
                <a:gd name="connsiteX6" fmla="*/ 429218 w 437614"/>
                <a:gd name="connsiteY6" fmla="*/ 1066 h 499129"/>
                <a:gd name="connsiteX7" fmla="*/ 429040 w 437614"/>
                <a:gd name="connsiteY7" fmla="*/ 1155 h 499129"/>
                <a:gd name="connsiteX8" fmla="*/ 288860 w 437614"/>
                <a:gd name="connsiteY8" fmla="*/ 71067 h 499129"/>
                <a:gd name="connsiteX9" fmla="*/ 133577 w 437614"/>
                <a:gd name="connsiteY9" fmla="*/ 204852 h 499129"/>
                <a:gd name="connsiteX10" fmla="*/ 60 w 437614"/>
                <a:gd name="connsiteY10" fmla="*/ 489743 h 499129"/>
                <a:gd name="connsiteX11" fmla="*/ 8054 w 437614"/>
                <a:gd name="connsiteY11" fmla="*/ 498360 h 499129"/>
                <a:gd name="connsiteX12" fmla="*/ 14096 w 437614"/>
                <a:gd name="connsiteY12" fmla="*/ 498360 h 499129"/>
                <a:gd name="connsiteX13" fmla="*/ 148679 w 437614"/>
                <a:gd name="connsiteY13" fmla="*/ 425427 h 499129"/>
                <a:gd name="connsiteX14" fmla="*/ 257057 w 437614"/>
                <a:gd name="connsiteY14" fmla="*/ 305412 h 499129"/>
                <a:gd name="connsiteX15" fmla="*/ 326436 w 437614"/>
                <a:gd name="connsiteY15" fmla="*/ 154927 h 499129"/>
                <a:gd name="connsiteX16" fmla="*/ 382758 w 437614"/>
                <a:gd name="connsiteY16" fmla="*/ 60851 h 499129"/>
                <a:gd name="connsiteX17" fmla="*/ 436413 w 437614"/>
                <a:gd name="connsiteY17" fmla="*/ 8084 h 499129"/>
                <a:gd name="connsiteX18" fmla="*/ 435347 w 437614"/>
                <a:gd name="connsiteY18" fmla="*/ 1155 h 499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7614" h="499129">
                  <a:moveTo>
                    <a:pt x="435347" y="1155"/>
                  </a:moveTo>
                  <a:cubicBezTo>
                    <a:pt x="435258" y="1066"/>
                    <a:pt x="435080" y="977"/>
                    <a:pt x="434992" y="888"/>
                  </a:cubicBezTo>
                  <a:cubicBezTo>
                    <a:pt x="434725" y="711"/>
                    <a:pt x="434547" y="533"/>
                    <a:pt x="434281" y="444"/>
                  </a:cubicBezTo>
                  <a:cubicBezTo>
                    <a:pt x="433926" y="266"/>
                    <a:pt x="433570" y="178"/>
                    <a:pt x="433215" y="89"/>
                  </a:cubicBezTo>
                  <a:cubicBezTo>
                    <a:pt x="432948" y="0"/>
                    <a:pt x="432682" y="0"/>
                    <a:pt x="432416" y="0"/>
                  </a:cubicBezTo>
                  <a:cubicBezTo>
                    <a:pt x="432327" y="0"/>
                    <a:pt x="432238" y="0"/>
                    <a:pt x="432149" y="0"/>
                  </a:cubicBezTo>
                  <a:cubicBezTo>
                    <a:pt x="431172" y="0"/>
                    <a:pt x="430106" y="266"/>
                    <a:pt x="429218" y="1066"/>
                  </a:cubicBezTo>
                  <a:cubicBezTo>
                    <a:pt x="429218" y="1066"/>
                    <a:pt x="429129" y="1155"/>
                    <a:pt x="429040" y="1155"/>
                  </a:cubicBezTo>
                  <a:cubicBezTo>
                    <a:pt x="383113" y="24252"/>
                    <a:pt x="331678" y="42640"/>
                    <a:pt x="288860" y="71067"/>
                  </a:cubicBezTo>
                  <a:cubicBezTo>
                    <a:pt x="231473" y="109177"/>
                    <a:pt x="182436" y="156704"/>
                    <a:pt x="133577" y="204852"/>
                  </a:cubicBezTo>
                  <a:cubicBezTo>
                    <a:pt x="58957" y="278318"/>
                    <a:pt x="11164" y="386518"/>
                    <a:pt x="60" y="489743"/>
                  </a:cubicBezTo>
                  <a:cubicBezTo>
                    <a:pt x="-562" y="495251"/>
                    <a:pt x="3790" y="498271"/>
                    <a:pt x="8054" y="498360"/>
                  </a:cubicBezTo>
                  <a:cubicBezTo>
                    <a:pt x="9742" y="499248"/>
                    <a:pt x="11786" y="499515"/>
                    <a:pt x="14096" y="498360"/>
                  </a:cubicBezTo>
                  <a:cubicBezTo>
                    <a:pt x="61444" y="475441"/>
                    <a:pt x="106128" y="456874"/>
                    <a:pt x="148679" y="425427"/>
                  </a:cubicBezTo>
                  <a:cubicBezTo>
                    <a:pt x="192918" y="392736"/>
                    <a:pt x="229785" y="353205"/>
                    <a:pt x="257057" y="305412"/>
                  </a:cubicBezTo>
                  <a:cubicBezTo>
                    <a:pt x="284418" y="257441"/>
                    <a:pt x="300674" y="203786"/>
                    <a:pt x="326436" y="154927"/>
                  </a:cubicBezTo>
                  <a:cubicBezTo>
                    <a:pt x="343581" y="122325"/>
                    <a:pt x="360815" y="90522"/>
                    <a:pt x="382758" y="60851"/>
                  </a:cubicBezTo>
                  <a:cubicBezTo>
                    <a:pt x="397504" y="40864"/>
                    <a:pt x="419801" y="26650"/>
                    <a:pt x="436413" y="8084"/>
                  </a:cubicBezTo>
                  <a:cubicBezTo>
                    <a:pt x="438634" y="5685"/>
                    <a:pt x="437479" y="2754"/>
                    <a:pt x="435347" y="1155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4B19F7AE-CC97-46E9-B7A8-EB5337418297}"/>
                </a:ext>
              </a:extLst>
            </p:cNvPr>
            <p:cNvSpPr/>
            <p:nvPr/>
          </p:nvSpPr>
          <p:spPr>
            <a:xfrm>
              <a:off x="9060472" y="1443247"/>
              <a:ext cx="122340" cy="577229"/>
            </a:xfrm>
            <a:custGeom>
              <a:avLst/>
              <a:gdLst>
                <a:gd name="connsiteX0" fmla="*/ 98797 w 122340"/>
                <a:gd name="connsiteY0" fmla="*/ 147685 h 577229"/>
                <a:gd name="connsiteX1" fmla="*/ 71880 w 122340"/>
                <a:gd name="connsiteY1" fmla="*/ 5017 h 577229"/>
                <a:gd name="connsiteX2" fmla="*/ 71614 w 122340"/>
                <a:gd name="connsiteY2" fmla="*/ 4395 h 577229"/>
                <a:gd name="connsiteX3" fmla="*/ 71258 w 122340"/>
                <a:gd name="connsiteY3" fmla="*/ 3595 h 577229"/>
                <a:gd name="connsiteX4" fmla="*/ 70370 w 122340"/>
                <a:gd name="connsiteY4" fmla="*/ 2174 h 577229"/>
                <a:gd name="connsiteX5" fmla="*/ 70103 w 122340"/>
                <a:gd name="connsiteY5" fmla="*/ 1908 h 577229"/>
                <a:gd name="connsiteX6" fmla="*/ 68593 w 122340"/>
                <a:gd name="connsiteY6" fmla="*/ 842 h 577229"/>
                <a:gd name="connsiteX7" fmla="*/ 67794 w 122340"/>
                <a:gd name="connsiteY7" fmla="*/ 486 h 577229"/>
                <a:gd name="connsiteX8" fmla="*/ 66994 w 122340"/>
                <a:gd name="connsiteY8" fmla="*/ 220 h 577229"/>
                <a:gd name="connsiteX9" fmla="*/ 60154 w 122340"/>
                <a:gd name="connsiteY9" fmla="*/ 5017 h 577229"/>
                <a:gd name="connsiteX10" fmla="*/ 102 w 122340"/>
                <a:gd name="connsiteY10" fmla="*/ 269032 h 577229"/>
                <a:gd name="connsiteX11" fmla="*/ 18224 w 122340"/>
                <a:gd name="connsiteY11" fmla="*/ 416408 h 577229"/>
                <a:gd name="connsiteX12" fmla="*/ 26930 w 122340"/>
                <a:gd name="connsiteY12" fmla="*/ 567782 h 577229"/>
                <a:gd name="connsiteX13" fmla="*/ 35192 w 122340"/>
                <a:gd name="connsiteY13" fmla="*/ 576399 h 577229"/>
                <a:gd name="connsiteX14" fmla="*/ 45319 w 122340"/>
                <a:gd name="connsiteY14" fmla="*/ 572667 h 577229"/>
                <a:gd name="connsiteX15" fmla="*/ 122249 w 122340"/>
                <a:gd name="connsiteY15" fmla="*/ 288131 h 577229"/>
                <a:gd name="connsiteX16" fmla="*/ 98797 w 122340"/>
                <a:gd name="connsiteY16" fmla="*/ 147685 h 57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340" h="577229">
                  <a:moveTo>
                    <a:pt x="98797" y="147685"/>
                  </a:moveTo>
                  <a:cubicBezTo>
                    <a:pt x="85294" y="100247"/>
                    <a:pt x="83784" y="52099"/>
                    <a:pt x="71880" y="5017"/>
                  </a:cubicBezTo>
                  <a:cubicBezTo>
                    <a:pt x="71791" y="4750"/>
                    <a:pt x="71703" y="4662"/>
                    <a:pt x="71614" y="4395"/>
                  </a:cubicBezTo>
                  <a:cubicBezTo>
                    <a:pt x="71525" y="4128"/>
                    <a:pt x="71436" y="3862"/>
                    <a:pt x="71258" y="3595"/>
                  </a:cubicBezTo>
                  <a:cubicBezTo>
                    <a:pt x="70992" y="3063"/>
                    <a:pt x="70725" y="2618"/>
                    <a:pt x="70370" y="2174"/>
                  </a:cubicBezTo>
                  <a:cubicBezTo>
                    <a:pt x="70281" y="2085"/>
                    <a:pt x="70192" y="1997"/>
                    <a:pt x="70103" y="1908"/>
                  </a:cubicBezTo>
                  <a:cubicBezTo>
                    <a:pt x="69659" y="1464"/>
                    <a:pt x="69215" y="1108"/>
                    <a:pt x="68593" y="842"/>
                  </a:cubicBezTo>
                  <a:cubicBezTo>
                    <a:pt x="68327" y="664"/>
                    <a:pt x="68060" y="664"/>
                    <a:pt x="67794" y="486"/>
                  </a:cubicBezTo>
                  <a:cubicBezTo>
                    <a:pt x="67527" y="397"/>
                    <a:pt x="67261" y="309"/>
                    <a:pt x="66994" y="220"/>
                  </a:cubicBezTo>
                  <a:cubicBezTo>
                    <a:pt x="63885" y="-580"/>
                    <a:pt x="60421" y="753"/>
                    <a:pt x="60154" y="5017"/>
                  </a:cubicBezTo>
                  <a:cubicBezTo>
                    <a:pt x="54735" y="96871"/>
                    <a:pt x="-2740" y="175934"/>
                    <a:pt x="102" y="269032"/>
                  </a:cubicBezTo>
                  <a:cubicBezTo>
                    <a:pt x="1613" y="318513"/>
                    <a:pt x="9519" y="367727"/>
                    <a:pt x="18224" y="416408"/>
                  </a:cubicBezTo>
                  <a:cubicBezTo>
                    <a:pt x="27286" y="466777"/>
                    <a:pt x="39100" y="516879"/>
                    <a:pt x="26930" y="567782"/>
                  </a:cubicBezTo>
                  <a:cubicBezTo>
                    <a:pt x="25509" y="573645"/>
                    <a:pt x="30395" y="576665"/>
                    <a:pt x="35192" y="576399"/>
                  </a:cubicBezTo>
                  <a:cubicBezTo>
                    <a:pt x="38745" y="578086"/>
                    <a:pt x="43365" y="577376"/>
                    <a:pt x="45319" y="572667"/>
                  </a:cubicBezTo>
                  <a:cubicBezTo>
                    <a:pt x="84050" y="478059"/>
                    <a:pt x="119673" y="392156"/>
                    <a:pt x="122249" y="288131"/>
                  </a:cubicBezTo>
                  <a:cubicBezTo>
                    <a:pt x="123493" y="239895"/>
                    <a:pt x="111856" y="193790"/>
                    <a:pt x="98797" y="147685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229CF660-02D1-4E29-9E04-60B9DB9D7F2A}"/>
                </a:ext>
              </a:extLst>
            </p:cNvPr>
            <p:cNvSpPr/>
            <p:nvPr/>
          </p:nvSpPr>
          <p:spPr>
            <a:xfrm>
              <a:off x="8844150" y="1581949"/>
              <a:ext cx="200680" cy="607671"/>
            </a:xfrm>
            <a:custGeom>
              <a:avLst/>
              <a:gdLst>
                <a:gd name="connsiteX0" fmla="*/ 165965 w 200680"/>
                <a:gd name="connsiteY0" fmla="*/ 311730 h 607671"/>
                <a:gd name="connsiteX1" fmla="*/ 36445 w 200680"/>
                <a:gd name="connsiteY1" fmla="*/ 9693 h 607671"/>
                <a:gd name="connsiteX2" fmla="*/ 37245 w 200680"/>
                <a:gd name="connsiteY2" fmla="*/ 5607 h 607671"/>
                <a:gd name="connsiteX3" fmla="*/ 29605 w 200680"/>
                <a:gd name="connsiteY3" fmla="*/ 543 h 607671"/>
                <a:gd name="connsiteX4" fmla="*/ 25785 w 200680"/>
                <a:gd name="connsiteY4" fmla="*/ 4630 h 607671"/>
                <a:gd name="connsiteX5" fmla="*/ 25785 w 200680"/>
                <a:gd name="connsiteY5" fmla="*/ 8627 h 607671"/>
                <a:gd name="connsiteX6" fmla="*/ 18057 w 200680"/>
                <a:gd name="connsiteY6" fmla="*/ 294762 h 607671"/>
                <a:gd name="connsiteX7" fmla="*/ 171296 w 200680"/>
                <a:gd name="connsiteY7" fmla="*/ 601063 h 607671"/>
                <a:gd name="connsiteX8" fmla="*/ 187908 w 200680"/>
                <a:gd name="connsiteY8" fmla="*/ 600796 h 607671"/>
                <a:gd name="connsiteX9" fmla="*/ 187997 w 200680"/>
                <a:gd name="connsiteY9" fmla="*/ 600441 h 607671"/>
                <a:gd name="connsiteX10" fmla="*/ 200344 w 200680"/>
                <a:gd name="connsiteY10" fmla="*/ 462215 h 607671"/>
                <a:gd name="connsiteX11" fmla="*/ 165965 w 200680"/>
                <a:gd name="connsiteY11" fmla="*/ 311730 h 60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680" h="607671">
                  <a:moveTo>
                    <a:pt x="165965" y="311730"/>
                  </a:moveTo>
                  <a:cubicBezTo>
                    <a:pt x="123414" y="206905"/>
                    <a:pt x="53679" y="124112"/>
                    <a:pt x="36445" y="9693"/>
                  </a:cubicBezTo>
                  <a:cubicBezTo>
                    <a:pt x="36712" y="8361"/>
                    <a:pt x="36978" y="7028"/>
                    <a:pt x="37245" y="5607"/>
                  </a:cubicBezTo>
                  <a:cubicBezTo>
                    <a:pt x="37956" y="1254"/>
                    <a:pt x="32803" y="-1145"/>
                    <a:pt x="29605" y="543"/>
                  </a:cubicBezTo>
                  <a:cubicBezTo>
                    <a:pt x="27650" y="899"/>
                    <a:pt x="25874" y="2142"/>
                    <a:pt x="25785" y="4630"/>
                  </a:cubicBezTo>
                  <a:cubicBezTo>
                    <a:pt x="25696" y="5962"/>
                    <a:pt x="25785" y="7295"/>
                    <a:pt x="25785" y="8627"/>
                  </a:cubicBezTo>
                  <a:cubicBezTo>
                    <a:pt x="-3530" y="104479"/>
                    <a:pt x="-10192" y="197222"/>
                    <a:pt x="18057" y="294762"/>
                  </a:cubicBezTo>
                  <a:cubicBezTo>
                    <a:pt x="50481" y="406427"/>
                    <a:pt x="142869" y="488598"/>
                    <a:pt x="171296" y="601063"/>
                  </a:cubicBezTo>
                  <a:cubicBezTo>
                    <a:pt x="173694" y="610568"/>
                    <a:pt x="187730" y="609235"/>
                    <a:pt x="187908" y="600796"/>
                  </a:cubicBezTo>
                  <a:cubicBezTo>
                    <a:pt x="187908" y="600618"/>
                    <a:pt x="187997" y="600529"/>
                    <a:pt x="187997" y="600441"/>
                  </a:cubicBezTo>
                  <a:cubicBezTo>
                    <a:pt x="188974" y="554247"/>
                    <a:pt x="203010" y="508320"/>
                    <a:pt x="200344" y="462215"/>
                  </a:cubicBezTo>
                  <a:cubicBezTo>
                    <a:pt x="197413" y="410158"/>
                    <a:pt x="185509" y="359789"/>
                    <a:pt x="165965" y="311730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2B442258-7ADD-4CB5-B1A8-244E405F7A00}"/>
                </a:ext>
              </a:extLst>
            </p:cNvPr>
            <p:cNvSpPr/>
            <p:nvPr/>
          </p:nvSpPr>
          <p:spPr>
            <a:xfrm>
              <a:off x="8634501" y="1706773"/>
              <a:ext cx="320881" cy="708353"/>
            </a:xfrm>
            <a:custGeom>
              <a:avLst/>
              <a:gdLst>
                <a:gd name="connsiteX0" fmla="*/ 206652 w 320881"/>
                <a:gd name="connsiteY0" fmla="*/ 358089 h 708353"/>
                <a:gd name="connsiteX1" fmla="*/ 93389 w 320881"/>
                <a:gd name="connsiteY1" fmla="*/ 193923 h 708353"/>
                <a:gd name="connsiteX2" fmla="*/ 12016 w 320881"/>
                <a:gd name="connsiteY2" fmla="*/ 3018 h 708353"/>
                <a:gd name="connsiteX3" fmla="*/ 2778 w 320881"/>
                <a:gd name="connsiteY3" fmla="*/ 4440 h 708353"/>
                <a:gd name="connsiteX4" fmla="*/ 1268 w 320881"/>
                <a:gd name="connsiteY4" fmla="*/ 7549 h 708353"/>
                <a:gd name="connsiteX5" fmla="*/ 73401 w 320881"/>
                <a:gd name="connsiteY5" fmla="*/ 380297 h 708353"/>
                <a:gd name="connsiteX6" fmla="*/ 191106 w 320881"/>
                <a:gd name="connsiteY6" fmla="*/ 539666 h 708353"/>
                <a:gd name="connsiteX7" fmla="*/ 303837 w 320881"/>
                <a:gd name="connsiteY7" fmla="*/ 701699 h 708353"/>
                <a:gd name="connsiteX8" fmla="*/ 320538 w 320881"/>
                <a:gd name="connsiteY8" fmla="*/ 699212 h 708353"/>
                <a:gd name="connsiteX9" fmla="*/ 320182 w 320881"/>
                <a:gd name="connsiteY9" fmla="*/ 697968 h 708353"/>
                <a:gd name="connsiteX10" fmla="*/ 320449 w 320881"/>
                <a:gd name="connsiteY10" fmla="*/ 696725 h 708353"/>
                <a:gd name="connsiteX11" fmla="*/ 206652 w 320881"/>
                <a:gd name="connsiteY11" fmla="*/ 358089 h 70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0881" h="708353">
                  <a:moveTo>
                    <a:pt x="206652" y="358089"/>
                  </a:moveTo>
                  <a:cubicBezTo>
                    <a:pt x="170941" y="302034"/>
                    <a:pt x="129633" y="249711"/>
                    <a:pt x="93389" y="193923"/>
                  </a:cubicBezTo>
                  <a:cubicBezTo>
                    <a:pt x="54124" y="133249"/>
                    <a:pt x="32626" y="71598"/>
                    <a:pt x="12016" y="3018"/>
                  </a:cubicBezTo>
                  <a:cubicBezTo>
                    <a:pt x="10417" y="-2223"/>
                    <a:pt x="3755" y="87"/>
                    <a:pt x="2778" y="4440"/>
                  </a:cubicBezTo>
                  <a:cubicBezTo>
                    <a:pt x="1978" y="5151"/>
                    <a:pt x="1356" y="6216"/>
                    <a:pt x="1268" y="7549"/>
                  </a:cubicBezTo>
                  <a:cubicBezTo>
                    <a:pt x="-4329" y="138224"/>
                    <a:pt x="6686" y="265079"/>
                    <a:pt x="73401" y="380297"/>
                  </a:cubicBezTo>
                  <a:cubicBezTo>
                    <a:pt x="106269" y="437151"/>
                    <a:pt x="146955" y="491162"/>
                    <a:pt x="191106" y="539666"/>
                  </a:cubicBezTo>
                  <a:cubicBezTo>
                    <a:pt x="236589" y="589591"/>
                    <a:pt x="285004" y="634541"/>
                    <a:pt x="303837" y="701699"/>
                  </a:cubicBezTo>
                  <a:cubicBezTo>
                    <a:pt x="306768" y="712004"/>
                    <a:pt x="323469" y="709694"/>
                    <a:pt x="320538" y="699212"/>
                  </a:cubicBezTo>
                  <a:cubicBezTo>
                    <a:pt x="320449" y="698768"/>
                    <a:pt x="320271" y="698413"/>
                    <a:pt x="320182" y="697968"/>
                  </a:cubicBezTo>
                  <a:cubicBezTo>
                    <a:pt x="320271" y="697524"/>
                    <a:pt x="320449" y="697258"/>
                    <a:pt x="320449" y="696725"/>
                  </a:cubicBezTo>
                  <a:cubicBezTo>
                    <a:pt x="326134" y="573334"/>
                    <a:pt x="271679" y="460248"/>
                    <a:pt x="206652" y="358089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87DFE664-56FE-4070-AA01-FE5136A4C22C}"/>
                </a:ext>
              </a:extLst>
            </p:cNvPr>
            <p:cNvSpPr/>
            <p:nvPr/>
          </p:nvSpPr>
          <p:spPr>
            <a:xfrm>
              <a:off x="8438784" y="1972514"/>
              <a:ext cx="470437" cy="637149"/>
            </a:xfrm>
            <a:custGeom>
              <a:avLst/>
              <a:gdLst>
                <a:gd name="connsiteX0" fmla="*/ 466775 w 470437"/>
                <a:gd name="connsiteY0" fmla="*/ 617535 h 637149"/>
                <a:gd name="connsiteX1" fmla="*/ 303498 w 470437"/>
                <a:gd name="connsiteY1" fmla="*/ 318075 h 637149"/>
                <a:gd name="connsiteX2" fmla="*/ 13898 w 470437"/>
                <a:gd name="connsiteY2" fmla="*/ 2891 h 637149"/>
                <a:gd name="connsiteX3" fmla="*/ 5992 w 470437"/>
                <a:gd name="connsiteY3" fmla="*/ 1914 h 637149"/>
                <a:gd name="connsiteX4" fmla="*/ 40 w 470437"/>
                <a:gd name="connsiteY4" fmla="*/ 7777 h 637149"/>
                <a:gd name="connsiteX5" fmla="*/ 148482 w 470437"/>
                <a:gd name="connsiteY5" fmla="*/ 335309 h 637149"/>
                <a:gd name="connsiteX6" fmla="*/ 308738 w 470437"/>
                <a:gd name="connsiteY6" fmla="*/ 473446 h 637149"/>
                <a:gd name="connsiteX7" fmla="*/ 454516 w 470437"/>
                <a:gd name="connsiteY7" fmla="*/ 632104 h 637149"/>
                <a:gd name="connsiteX8" fmla="*/ 469884 w 470437"/>
                <a:gd name="connsiteY8" fmla="*/ 625264 h 637149"/>
                <a:gd name="connsiteX9" fmla="*/ 466775 w 470437"/>
                <a:gd name="connsiteY9" fmla="*/ 617535 h 63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437" h="637149">
                  <a:moveTo>
                    <a:pt x="466775" y="617535"/>
                  </a:moveTo>
                  <a:cubicBezTo>
                    <a:pt x="460112" y="497698"/>
                    <a:pt x="394908" y="393051"/>
                    <a:pt x="303498" y="318075"/>
                  </a:cubicBezTo>
                  <a:cubicBezTo>
                    <a:pt x="192810" y="227287"/>
                    <a:pt x="56894" y="149201"/>
                    <a:pt x="13898" y="2891"/>
                  </a:cubicBezTo>
                  <a:cubicBezTo>
                    <a:pt x="12743" y="-1017"/>
                    <a:pt x="8301" y="-573"/>
                    <a:pt x="5992" y="1914"/>
                  </a:cubicBezTo>
                  <a:cubicBezTo>
                    <a:pt x="2971" y="1559"/>
                    <a:pt x="-404" y="3691"/>
                    <a:pt x="40" y="7777"/>
                  </a:cubicBezTo>
                  <a:cubicBezTo>
                    <a:pt x="13098" y="133655"/>
                    <a:pt x="60269" y="244343"/>
                    <a:pt x="148482" y="335309"/>
                  </a:cubicBezTo>
                  <a:cubicBezTo>
                    <a:pt x="197696" y="386033"/>
                    <a:pt x="251707" y="431872"/>
                    <a:pt x="308738" y="473446"/>
                  </a:cubicBezTo>
                  <a:cubicBezTo>
                    <a:pt x="366303" y="515553"/>
                    <a:pt x="429375" y="562191"/>
                    <a:pt x="454516" y="632104"/>
                  </a:cubicBezTo>
                  <a:cubicBezTo>
                    <a:pt x="458158" y="642320"/>
                    <a:pt x="473526" y="635480"/>
                    <a:pt x="469884" y="625264"/>
                  </a:cubicBezTo>
                  <a:cubicBezTo>
                    <a:pt x="468818" y="622688"/>
                    <a:pt x="467752" y="620111"/>
                    <a:pt x="466775" y="617535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4E5993A2-5ECA-412E-B5B1-99909E20FBF1}"/>
                </a:ext>
              </a:extLst>
            </p:cNvPr>
            <p:cNvSpPr/>
            <p:nvPr/>
          </p:nvSpPr>
          <p:spPr>
            <a:xfrm>
              <a:off x="8330218" y="2417160"/>
              <a:ext cx="545758" cy="336357"/>
            </a:xfrm>
            <a:custGeom>
              <a:avLst/>
              <a:gdLst>
                <a:gd name="connsiteX0" fmla="*/ 473803 w 545758"/>
                <a:gd name="connsiteY0" fmla="*/ 190389 h 336357"/>
                <a:gd name="connsiteX1" fmla="*/ 330247 w 545758"/>
                <a:gd name="connsiteY1" fmla="*/ 93205 h 336357"/>
                <a:gd name="connsiteX2" fmla="*/ 11598 w 545758"/>
                <a:gd name="connsiteY2" fmla="*/ 1528 h 336357"/>
                <a:gd name="connsiteX3" fmla="*/ 3426 w 545758"/>
                <a:gd name="connsiteY3" fmla="*/ 3216 h 336357"/>
                <a:gd name="connsiteX4" fmla="*/ 316 w 545758"/>
                <a:gd name="connsiteY4" fmla="*/ 10411 h 336357"/>
                <a:gd name="connsiteX5" fmla="*/ 189445 w 545758"/>
                <a:gd name="connsiteY5" fmla="*/ 191633 h 336357"/>
                <a:gd name="connsiteX6" fmla="*/ 363826 w 545758"/>
                <a:gd name="connsiteY6" fmla="*/ 231431 h 336357"/>
                <a:gd name="connsiteX7" fmla="*/ 527814 w 545758"/>
                <a:gd name="connsiteY7" fmla="*/ 331991 h 336357"/>
                <a:gd name="connsiteX8" fmla="*/ 543982 w 545758"/>
                <a:gd name="connsiteY8" fmla="*/ 330481 h 336357"/>
                <a:gd name="connsiteX9" fmla="*/ 545759 w 545758"/>
                <a:gd name="connsiteY9" fmla="*/ 326128 h 336357"/>
                <a:gd name="connsiteX10" fmla="*/ 473803 w 545758"/>
                <a:gd name="connsiteY10" fmla="*/ 190389 h 33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5758" h="336357">
                  <a:moveTo>
                    <a:pt x="473803" y="190389"/>
                  </a:moveTo>
                  <a:cubicBezTo>
                    <a:pt x="436581" y="147394"/>
                    <a:pt x="383192" y="113459"/>
                    <a:pt x="330247" y="93205"/>
                  </a:cubicBezTo>
                  <a:cubicBezTo>
                    <a:pt x="221247" y="51542"/>
                    <a:pt x="103631" y="88852"/>
                    <a:pt x="11598" y="1528"/>
                  </a:cubicBezTo>
                  <a:cubicBezTo>
                    <a:pt x="8489" y="-1404"/>
                    <a:pt x="5114" y="284"/>
                    <a:pt x="3426" y="3216"/>
                  </a:cubicBezTo>
                  <a:cubicBezTo>
                    <a:pt x="1027" y="4282"/>
                    <a:pt x="-750" y="7036"/>
                    <a:pt x="316" y="10411"/>
                  </a:cubicBezTo>
                  <a:cubicBezTo>
                    <a:pt x="26256" y="99956"/>
                    <a:pt x="105229" y="160719"/>
                    <a:pt x="189445" y="191633"/>
                  </a:cubicBezTo>
                  <a:cubicBezTo>
                    <a:pt x="245588" y="212243"/>
                    <a:pt x="306172" y="216151"/>
                    <a:pt x="363826" y="231431"/>
                  </a:cubicBezTo>
                  <a:cubicBezTo>
                    <a:pt x="420858" y="246533"/>
                    <a:pt x="496456" y="278780"/>
                    <a:pt x="527814" y="331991"/>
                  </a:cubicBezTo>
                  <a:cubicBezTo>
                    <a:pt x="532078" y="339276"/>
                    <a:pt x="542561" y="336522"/>
                    <a:pt x="543982" y="330481"/>
                  </a:cubicBezTo>
                  <a:cubicBezTo>
                    <a:pt x="545048" y="329415"/>
                    <a:pt x="545759" y="327994"/>
                    <a:pt x="545759" y="326128"/>
                  </a:cubicBezTo>
                  <a:cubicBezTo>
                    <a:pt x="545137" y="274160"/>
                    <a:pt x="506316" y="227877"/>
                    <a:pt x="473803" y="190389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0AE7F0D-B60D-43B7-BA65-2FD558F7BC49}"/>
                </a:ext>
              </a:extLst>
            </p:cNvPr>
            <p:cNvSpPr/>
            <p:nvPr/>
          </p:nvSpPr>
          <p:spPr>
            <a:xfrm>
              <a:off x="8397764" y="2782625"/>
              <a:ext cx="467981" cy="136191"/>
            </a:xfrm>
            <a:custGeom>
              <a:avLst/>
              <a:gdLst>
                <a:gd name="connsiteX0" fmla="*/ 467286 w 467981"/>
                <a:gd name="connsiteY0" fmla="*/ 123941 h 136191"/>
                <a:gd name="connsiteX1" fmla="*/ 300366 w 467981"/>
                <a:gd name="connsiteY1" fmla="*/ 8278 h 136191"/>
                <a:gd name="connsiteX2" fmla="*/ 143219 w 467981"/>
                <a:gd name="connsiteY2" fmla="*/ 24535 h 136191"/>
                <a:gd name="connsiteX3" fmla="*/ 13166 w 467981"/>
                <a:gd name="connsiteY3" fmla="*/ 2771 h 136191"/>
                <a:gd name="connsiteX4" fmla="*/ 8635 w 467981"/>
                <a:gd name="connsiteY4" fmla="*/ 816 h 136191"/>
                <a:gd name="connsiteX5" fmla="*/ 107 w 467981"/>
                <a:gd name="connsiteY5" fmla="*/ 6146 h 136191"/>
                <a:gd name="connsiteX6" fmla="*/ 146772 w 467981"/>
                <a:gd name="connsiteY6" fmla="*/ 124385 h 136191"/>
                <a:gd name="connsiteX7" fmla="*/ 454405 w 467981"/>
                <a:gd name="connsiteY7" fmla="*/ 134423 h 136191"/>
                <a:gd name="connsiteX8" fmla="*/ 467286 w 467981"/>
                <a:gd name="connsiteY8" fmla="*/ 123941 h 13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981" h="136191">
                  <a:moveTo>
                    <a:pt x="467286" y="123941"/>
                  </a:moveTo>
                  <a:cubicBezTo>
                    <a:pt x="459646" y="45145"/>
                    <a:pt x="366637" y="15918"/>
                    <a:pt x="300366" y="8278"/>
                  </a:cubicBezTo>
                  <a:cubicBezTo>
                    <a:pt x="247866" y="2238"/>
                    <a:pt x="194209" y="13520"/>
                    <a:pt x="143219" y="24535"/>
                  </a:cubicBezTo>
                  <a:cubicBezTo>
                    <a:pt x="99690" y="33951"/>
                    <a:pt x="46390" y="37594"/>
                    <a:pt x="13166" y="2771"/>
                  </a:cubicBezTo>
                  <a:cubicBezTo>
                    <a:pt x="11744" y="1260"/>
                    <a:pt x="10145" y="728"/>
                    <a:pt x="8635" y="816"/>
                  </a:cubicBezTo>
                  <a:cubicBezTo>
                    <a:pt x="5082" y="-1405"/>
                    <a:pt x="-870" y="1083"/>
                    <a:pt x="107" y="6146"/>
                  </a:cubicBezTo>
                  <a:cubicBezTo>
                    <a:pt x="13432" y="70462"/>
                    <a:pt x="87431" y="111592"/>
                    <a:pt x="146772" y="124385"/>
                  </a:cubicBezTo>
                  <a:cubicBezTo>
                    <a:pt x="253817" y="147570"/>
                    <a:pt x="352957" y="58647"/>
                    <a:pt x="454405" y="134423"/>
                  </a:cubicBezTo>
                  <a:cubicBezTo>
                    <a:pt x="462045" y="140108"/>
                    <a:pt x="470484" y="130870"/>
                    <a:pt x="467286" y="123941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69990BD8-7FAC-4ED5-8ADA-C7E50973AB98}"/>
                </a:ext>
              </a:extLst>
            </p:cNvPr>
            <p:cNvSpPr/>
            <p:nvPr/>
          </p:nvSpPr>
          <p:spPr>
            <a:xfrm>
              <a:off x="8567242" y="3011256"/>
              <a:ext cx="292997" cy="126603"/>
            </a:xfrm>
            <a:custGeom>
              <a:avLst/>
              <a:gdLst>
                <a:gd name="connsiteX0" fmla="*/ 292122 w 292997"/>
                <a:gd name="connsiteY0" fmla="*/ 46416 h 126603"/>
                <a:gd name="connsiteX1" fmla="*/ 9630 w 292997"/>
                <a:gd name="connsiteY1" fmla="*/ 49259 h 126603"/>
                <a:gd name="connsiteX2" fmla="*/ 1723 w 292997"/>
                <a:gd name="connsiteY2" fmla="*/ 51035 h 126603"/>
                <a:gd name="connsiteX3" fmla="*/ 1190 w 292997"/>
                <a:gd name="connsiteY3" fmla="*/ 51746 h 126603"/>
                <a:gd name="connsiteX4" fmla="*/ 1102 w 292997"/>
                <a:gd name="connsiteY4" fmla="*/ 51924 h 126603"/>
                <a:gd name="connsiteX5" fmla="*/ 746 w 292997"/>
                <a:gd name="connsiteY5" fmla="*/ 57787 h 126603"/>
                <a:gd name="connsiteX6" fmla="*/ 117563 w 292997"/>
                <a:gd name="connsiteY6" fmla="*/ 126100 h 126603"/>
                <a:gd name="connsiteX7" fmla="*/ 286171 w 292997"/>
                <a:gd name="connsiteY7" fmla="*/ 62317 h 126603"/>
                <a:gd name="connsiteX8" fmla="*/ 292478 w 292997"/>
                <a:gd name="connsiteY8" fmla="*/ 51835 h 126603"/>
                <a:gd name="connsiteX9" fmla="*/ 292122 w 292997"/>
                <a:gd name="connsiteY9" fmla="*/ 46416 h 126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997" h="126603">
                  <a:moveTo>
                    <a:pt x="292122" y="46416"/>
                  </a:moveTo>
                  <a:cubicBezTo>
                    <a:pt x="225763" y="-80528"/>
                    <a:pt x="97309" y="98562"/>
                    <a:pt x="9630" y="49259"/>
                  </a:cubicBezTo>
                  <a:cubicBezTo>
                    <a:pt x="6964" y="47749"/>
                    <a:pt x="3411" y="48904"/>
                    <a:pt x="1723" y="51035"/>
                  </a:cubicBezTo>
                  <a:cubicBezTo>
                    <a:pt x="1546" y="51213"/>
                    <a:pt x="1368" y="51480"/>
                    <a:pt x="1190" y="51746"/>
                  </a:cubicBezTo>
                  <a:cubicBezTo>
                    <a:pt x="1190" y="51835"/>
                    <a:pt x="1102" y="51835"/>
                    <a:pt x="1102" y="51924"/>
                  </a:cubicBezTo>
                  <a:cubicBezTo>
                    <a:pt x="-53" y="53612"/>
                    <a:pt x="-497" y="55655"/>
                    <a:pt x="746" y="57787"/>
                  </a:cubicBezTo>
                  <a:cubicBezTo>
                    <a:pt x="24998" y="100427"/>
                    <a:pt x="70037" y="121126"/>
                    <a:pt x="117563" y="126100"/>
                  </a:cubicBezTo>
                  <a:cubicBezTo>
                    <a:pt x="184455" y="133030"/>
                    <a:pt x="223187" y="66137"/>
                    <a:pt x="286171" y="62317"/>
                  </a:cubicBezTo>
                  <a:cubicBezTo>
                    <a:pt x="292300" y="61962"/>
                    <a:pt x="293988" y="56454"/>
                    <a:pt x="292478" y="51835"/>
                  </a:cubicBezTo>
                  <a:cubicBezTo>
                    <a:pt x="293011" y="50236"/>
                    <a:pt x="293099" y="48371"/>
                    <a:pt x="292122" y="46416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020FF0F0-B1B8-485A-BFBA-06F7754CFCE7}"/>
                </a:ext>
              </a:extLst>
            </p:cNvPr>
            <p:cNvSpPr/>
            <p:nvPr/>
          </p:nvSpPr>
          <p:spPr>
            <a:xfrm>
              <a:off x="8848414" y="3056842"/>
              <a:ext cx="160258" cy="176882"/>
            </a:xfrm>
            <a:custGeom>
              <a:avLst/>
              <a:gdLst>
                <a:gd name="connsiteX0" fmla="*/ 156550 w 160258"/>
                <a:gd name="connsiteY0" fmla="*/ 149361 h 176882"/>
                <a:gd name="connsiteX1" fmla="*/ 112843 w 160258"/>
                <a:gd name="connsiteY1" fmla="*/ 53686 h 176882"/>
                <a:gd name="connsiteX2" fmla="*/ 9974 w 160258"/>
                <a:gd name="connsiteY2" fmla="*/ 2074 h 176882"/>
                <a:gd name="connsiteX3" fmla="*/ 3399 w 160258"/>
                <a:gd name="connsiteY3" fmla="*/ 17442 h 176882"/>
                <a:gd name="connsiteX4" fmla="*/ 72424 w 160258"/>
                <a:gd name="connsiteY4" fmla="*/ 150516 h 176882"/>
                <a:gd name="connsiteX5" fmla="*/ 158948 w 160258"/>
                <a:gd name="connsiteY5" fmla="*/ 160909 h 176882"/>
                <a:gd name="connsiteX6" fmla="*/ 159659 w 160258"/>
                <a:gd name="connsiteY6" fmla="*/ 156468 h 176882"/>
                <a:gd name="connsiteX7" fmla="*/ 156550 w 160258"/>
                <a:gd name="connsiteY7" fmla="*/ 149361 h 17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258" h="176882">
                  <a:moveTo>
                    <a:pt x="156550" y="149361"/>
                  </a:moveTo>
                  <a:cubicBezTo>
                    <a:pt x="121283" y="139944"/>
                    <a:pt x="130344" y="79626"/>
                    <a:pt x="112843" y="53686"/>
                  </a:cubicBezTo>
                  <a:cubicBezTo>
                    <a:pt x="90013" y="19929"/>
                    <a:pt x="51992" y="-7965"/>
                    <a:pt x="9974" y="2074"/>
                  </a:cubicBezTo>
                  <a:cubicBezTo>
                    <a:pt x="2333" y="741"/>
                    <a:pt x="-4240" y="11757"/>
                    <a:pt x="3399" y="17442"/>
                  </a:cubicBezTo>
                  <a:cubicBezTo>
                    <a:pt x="46573" y="49600"/>
                    <a:pt x="37601" y="111784"/>
                    <a:pt x="72424" y="150516"/>
                  </a:cubicBezTo>
                  <a:cubicBezTo>
                    <a:pt x="91878" y="172191"/>
                    <a:pt x="139405" y="191735"/>
                    <a:pt x="158948" y="160909"/>
                  </a:cubicBezTo>
                  <a:cubicBezTo>
                    <a:pt x="159926" y="159399"/>
                    <a:pt x="160014" y="157889"/>
                    <a:pt x="159659" y="156468"/>
                  </a:cubicBezTo>
                  <a:cubicBezTo>
                    <a:pt x="160903" y="153714"/>
                    <a:pt x="160370" y="150427"/>
                    <a:pt x="156550" y="149361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9C849329-F46E-4336-9DF3-FB0143BC361B}"/>
                </a:ext>
              </a:extLst>
            </p:cNvPr>
            <p:cNvSpPr/>
            <p:nvPr/>
          </p:nvSpPr>
          <p:spPr>
            <a:xfrm>
              <a:off x="8851348" y="2903198"/>
              <a:ext cx="376006" cy="202738"/>
            </a:xfrm>
            <a:custGeom>
              <a:avLst/>
              <a:gdLst>
                <a:gd name="connsiteX0" fmla="*/ 374813 w 376006"/>
                <a:gd name="connsiteY0" fmla="*/ 175262 h 202738"/>
                <a:gd name="connsiteX1" fmla="*/ 370016 w 376006"/>
                <a:gd name="connsiteY1" fmla="*/ 168333 h 202738"/>
                <a:gd name="connsiteX2" fmla="*/ 186307 w 376006"/>
                <a:gd name="connsiteY2" fmla="*/ 47873 h 202738"/>
                <a:gd name="connsiteX3" fmla="*/ 8194 w 376006"/>
                <a:gd name="connsiteY3" fmla="*/ 2390 h 202738"/>
                <a:gd name="connsiteX4" fmla="*/ 1265 w 376006"/>
                <a:gd name="connsiteY4" fmla="*/ 9053 h 202738"/>
                <a:gd name="connsiteX5" fmla="*/ 3486 w 376006"/>
                <a:gd name="connsiteY5" fmla="*/ 19002 h 202738"/>
                <a:gd name="connsiteX6" fmla="*/ 174137 w 376006"/>
                <a:gd name="connsiteY6" fmla="*/ 167178 h 202738"/>
                <a:gd name="connsiteX7" fmla="*/ 372237 w 376006"/>
                <a:gd name="connsiteY7" fmla="*/ 183790 h 202738"/>
                <a:gd name="connsiteX8" fmla="*/ 374458 w 376006"/>
                <a:gd name="connsiteY8" fmla="*/ 181569 h 202738"/>
                <a:gd name="connsiteX9" fmla="*/ 374813 w 376006"/>
                <a:gd name="connsiteY9" fmla="*/ 175262 h 20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6006" h="202738">
                  <a:moveTo>
                    <a:pt x="374813" y="175262"/>
                  </a:moveTo>
                  <a:cubicBezTo>
                    <a:pt x="375435" y="172152"/>
                    <a:pt x="373836" y="168688"/>
                    <a:pt x="370016" y="168333"/>
                  </a:cubicBezTo>
                  <a:cubicBezTo>
                    <a:pt x="293530" y="162114"/>
                    <a:pt x="244937" y="90070"/>
                    <a:pt x="186307" y="47873"/>
                  </a:cubicBezTo>
                  <a:cubicBezTo>
                    <a:pt x="132473" y="9142"/>
                    <a:pt x="73754" y="-6404"/>
                    <a:pt x="8194" y="2390"/>
                  </a:cubicBezTo>
                  <a:cubicBezTo>
                    <a:pt x="4019" y="2923"/>
                    <a:pt x="1798" y="5855"/>
                    <a:pt x="1265" y="9053"/>
                  </a:cubicBezTo>
                  <a:cubicBezTo>
                    <a:pt x="-689" y="12251"/>
                    <a:pt x="-689" y="16426"/>
                    <a:pt x="3486" y="19002"/>
                  </a:cubicBezTo>
                  <a:cubicBezTo>
                    <a:pt x="67980" y="59155"/>
                    <a:pt x="105023" y="130223"/>
                    <a:pt x="174137" y="167178"/>
                  </a:cubicBezTo>
                  <a:cubicBezTo>
                    <a:pt x="235699" y="200046"/>
                    <a:pt x="307743" y="219146"/>
                    <a:pt x="372237" y="183790"/>
                  </a:cubicBezTo>
                  <a:cubicBezTo>
                    <a:pt x="373214" y="183257"/>
                    <a:pt x="373925" y="182457"/>
                    <a:pt x="374458" y="181569"/>
                  </a:cubicBezTo>
                  <a:cubicBezTo>
                    <a:pt x="376412" y="179703"/>
                    <a:pt x="376501" y="177038"/>
                    <a:pt x="374813" y="175262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02E23AC5-C501-4633-B4A3-8BC8FFDC9F32}"/>
                </a:ext>
              </a:extLst>
            </p:cNvPr>
            <p:cNvSpPr/>
            <p:nvPr/>
          </p:nvSpPr>
          <p:spPr>
            <a:xfrm>
              <a:off x="8865672" y="2718137"/>
              <a:ext cx="594831" cy="216231"/>
            </a:xfrm>
            <a:custGeom>
              <a:avLst/>
              <a:gdLst>
                <a:gd name="connsiteX0" fmla="*/ 587726 w 594831"/>
                <a:gd name="connsiteY0" fmla="*/ 159291 h 216231"/>
                <a:gd name="connsiteX1" fmla="*/ 525365 w 594831"/>
                <a:gd name="connsiteY1" fmla="*/ 160979 h 216231"/>
                <a:gd name="connsiteX2" fmla="*/ 444348 w 594831"/>
                <a:gd name="connsiteY2" fmla="*/ 124823 h 216231"/>
                <a:gd name="connsiteX3" fmla="*/ 290665 w 594831"/>
                <a:gd name="connsiteY3" fmla="*/ 39631 h 216231"/>
                <a:gd name="connsiteX4" fmla="*/ 9060 w 594831"/>
                <a:gd name="connsiteY4" fmla="*/ 27728 h 216231"/>
                <a:gd name="connsiteX5" fmla="*/ 10215 w 594831"/>
                <a:gd name="connsiteY5" fmla="*/ 46027 h 216231"/>
                <a:gd name="connsiteX6" fmla="*/ 165942 w 594831"/>
                <a:gd name="connsiteY6" fmla="*/ 120559 h 216231"/>
                <a:gd name="connsiteX7" fmla="*/ 350361 w 594831"/>
                <a:gd name="connsiteY7" fmla="*/ 196601 h 216231"/>
                <a:gd name="connsiteX8" fmla="*/ 593234 w 594831"/>
                <a:gd name="connsiteY8" fmla="*/ 172261 h 216231"/>
                <a:gd name="connsiteX9" fmla="*/ 587726 w 594831"/>
                <a:gd name="connsiteY9" fmla="*/ 159291 h 2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831" h="216231">
                  <a:moveTo>
                    <a:pt x="587726" y="159291"/>
                  </a:moveTo>
                  <a:cubicBezTo>
                    <a:pt x="566762" y="158847"/>
                    <a:pt x="546330" y="163288"/>
                    <a:pt x="525365" y="160979"/>
                  </a:cubicBezTo>
                  <a:cubicBezTo>
                    <a:pt x="497293" y="157870"/>
                    <a:pt x="468866" y="137526"/>
                    <a:pt x="444348" y="124823"/>
                  </a:cubicBezTo>
                  <a:cubicBezTo>
                    <a:pt x="392291" y="97818"/>
                    <a:pt x="343521" y="65038"/>
                    <a:pt x="290665" y="39631"/>
                  </a:cubicBezTo>
                  <a:cubicBezTo>
                    <a:pt x="203518" y="-2298"/>
                    <a:pt x="97628" y="-18022"/>
                    <a:pt x="9060" y="27728"/>
                  </a:cubicBezTo>
                  <a:cubicBezTo>
                    <a:pt x="-3465" y="28616"/>
                    <a:pt x="-2932" y="46383"/>
                    <a:pt x="10215" y="46027"/>
                  </a:cubicBezTo>
                  <a:cubicBezTo>
                    <a:pt x="68846" y="44339"/>
                    <a:pt x="117527" y="93998"/>
                    <a:pt x="165942" y="120559"/>
                  </a:cubicBezTo>
                  <a:cubicBezTo>
                    <a:pt x="224394" y="152539"/>
                    <a:pt x="286312" y="178213"/>
                    <a:pt x="350361" y="196601"/>
                  </a:cubicBezTo>
                  <a:cubicBezTo>
                    <a:pt x="420718" y="216767"/>
                    <a:pt x="539223" y="236843"/>
                    <a:pt x="593234" y="172261"/>
                  </a:cubicBezTo>
                  <a:cubicBezTo>
                    <a:pt x="596965" y="167730"/>
                    <a:pt x="593767" y="159380"/>
                    <a:pt x="587726" y="159291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17BE324B-E744-47D3-AA9B-C5CC5996450E}"/>
                </a:ext>
              </a:extLst>
            </p:cNvPr>
            <p:cNvSpPr/>
            <p:nvPr/>
          </p:nvSpPr>
          <p:spPr>
            <a:xfrm>
              <a:off x="8900481" y="2512331"/>
              <a:ext cx="796501" cy="183048"/>
            </a:xfrm>
            <a:custGeom>
              <a:avLst/>
              <a:gdLst>
                <a:gd name="connsiteX0" fmla="*/ 784952 w 796501"/>
                <a:gd name="connsiteY0" fmla="*/ 54533 h 183048"/>
                <a:gd name="connsiteX1" fmla="*/ 517739 w 796501"/>
                <a:gd name="connsiteY1" fmla="*/ 62439 h 183048"/>
                <a:gd name="connsiteX2" fmla="*/ 270602 w 796501"/>
                <a:gd name="connsiteY2" fmla="*/ 3364 h 183048"/>
                <a:gd name="connsiteX3" fmla="*/ 191 w 796501"/>
                <a:gd name="connsiteY3" fmla="*/ 91576 h 183048"/>
                <a:gd name="connsiteX4" fmla="*/ 5521 w 796501"/>
                <a:gd name="connsiteY4" fmla="*/ 98861 h 183048"/>
                <a:gd name="connsiteX5" fmla="*/ 13427 w 796501"/>
                <a:gd name="connsiteY5" fmla="*/ 99927 h 183048"/>
                <a:gd name="connsiteX6" fmla="*/ 253457 w 796501"/>
                <a:gd name="connsiteY6" fmla="*/ 128798 h 183048"/>
                <a:gd name="connsiteX7" fmla="*/ 466926 w 796501"/>
                <a:gd name="connsiteY7" fmla="*/ 180499 h 183048"/>
                <a:gd name="connsiteX8" fmla="*/ 795257 w 796501"/>
                <a:gd name="connsiteY8" fmla="*/ 67236 h 183048"/>
                <a:gd name="connsiteX9" fmla="*/ 784952 w 796501"/>
                <a:gd name="connsiteY9" fmla="*/ 54533 h 183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6501" h="183048">
                  <a:moveTo>
                    <a:pt x="784952" y="54533"/>
                  </a:moveTo>
                  <a:cubicBezTo>
                    <a:pt x="705623" y="94774"/>
                    <a:pt x="601243" y="79761"/>
                    <a:pt x="517739" y="62439"/>
                  </a:cubicBezTo>
                  <a:cubicBezTo>
                    <a:pt x="434679" y="45205"/>
                    <a:pt x="355172" y="13047"/>
                    <a:pt x="270602" y="3364"/>
                  </a:cubicBezTo>
                  <a:cubicBezTo>
                    <a:pt x="197847" y="-4986"/>
                    <a:pt x="24532" y="-4986"/>
                    <a:pt x="191" y="91576"/>
                  </a:cubicBezTo>
                  <a:cubicBezTo>
                    <a:pt x="-786" y="95396"/>
                    <a:pt x="2145" y="98061"/>
                    <a:pt x="5521" y="98861"/>
                  </a:cubicBezTo>
                  <a:cubicBezTo>
                    <a:pt x="7653" y="100371"/>
                    <a:pt x="10318" y="100993"/>
                    <a:pt x="13427" y="99927"/>
                  </a:cubicBezTo>
                  <a:cubicBezTo>
                    <a:pt x="93111" y="71855"/>
                    <a:pt x="177682" y="102148"/>
                    <a:pt x="253457" y="128798"/>
                  </a:cubicBezTo>
                  <a:cubicBezTo>
                    <a:pt x="323902" y="153583"/>
                    <a:pt x="392128" y="173748"/>
                    <a:pt x="466926" y="180499"/>
                  </a:cubicBezTo>
                  <a:cubicBezTo>
                    <a:pt x="579923" y="190715"/>
                    <a:pt x="728898" y="173570"/>
                    <a:pt x="795257" y="67236"/>
                  </a:cubicBezTo>
                  <a:cubicBezTo>
                    <a:pt x="799254" y="60662"/>
                    <a:pt x="793036" y="50446"/>
                    <a:pt x="784952" y="54533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5EB5A93B-DC5E-457C-87DB-4678D916B095}"/>
                </a:ext>
              </a:extLst>
            </p:cNvPr>
            <p:cNvSpPr/>
            <p:nvPr/>
          </p:nvSpPr>
          <p:spPr>
            <a:xfrm>
              <a:off x="8942671" y="2235350"/>
              <a:ext cx="827759" cy="200847"/>
            </a:xfrm>
            <a:custGeom>
              <a:avLst/>
              <a:gdLst>
                <a:gd name="connsiteX0" fmla="*/ 814097 w 827759"/>
                <a:gd name="connsiteY0" fmla="*/ 1406 h 200847"/>
                <a:gd name="connsiteX1" fmla="*/ 557277 w 827759"/>
                <a:gd name="connsiteY1" fmla="*/ 69008 h 200847"/>
                <a:gd name="connsiteX2" fmla="*/ 316892 w 827759"/>
                <a:gd name="connsiteY2" fmla="*/ 52663 h 200847"/>
                <a:gd name="connsiteX3" fmla="*/ 123322 w 827759"/>
                <a:gd name="connsiteY3" fmla="*/ 87220 h 200847"/>
                <a:gd name="connsiteX4" fmla="*/ 4462 w 827759"/>
                <a:gd name="connsiteY4" fmla="*/ 166549 h 200847"/>
                <a:gd name="connsiteX5" fmla="*/ 2152 w 827759"/>
                <a:gd name="connsiteY5" fmla="*/ 170724 h 200847"/>
                <a:gd name="connsiteX6" fmla="*/ 820 w 827759"/>
                <a:gd name="connsiteY6" fmla="*/ 173122 h 200847"/>
                <a:gd name="connsiteX7" fmla="*/ 12724 w 827759"/>
                <a:gd name="connsiteY7" fmla="*/ 180407 h 200847"/>
                <a:gd name="connsiteX8" fmla="*/ 138601 w 827759"/>
                <a:gd name="connsiteY8" fmla="*/ 164328 h 200847"/>
                <a:gd name="connsiteX9" fmla="*/ 275850 w 827759"/>
                <a:gd name="connsiteY9" fmla="*/ 179607 h 200847"/>
                <a:gd name="connsiteX10" fmla="*/ 524586 w 827759"/>
                <a:gd name="connsiteY10" fmla="*/ 198173 h 200847"/>
                <a:gd name="connsiteX11" fmla="*/ 724552 w 827759"/>
                <a:gd name="connsiteY11" fmla="*/ 125951 h 200847"/>
                <a:gd name="connsiteX12" fmla="*/ 827511 w 827759"/>
                <a:gd name="connsiteY12" fmla="*/ 8868 h 200847"/>
                <a:gd name="connsiteX13" fmla="*/ 814097 w 827759"/>
                <a:gd name="connsiteY13" fmla="*/ 1406 h 20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7759" h="200847">
                  <a:moveTo>
                    <a:pt x="814097" y="1406"/>
                  </a:moveTo>
                  <a:cubicBezTo>
                    <a:pt x="736811" y="52841"/>
                    <a:pt x="648954" y="72917"/>
                    <a:pt x="557277" y="69008"/>
                  </a:cubicBezTo>
                  <a:cubicBezTo>
                    <a:pt x="476882" y="65544"/>
                    <a:pt x="397642" y="51952"/>
                    <a:pt x="316892" y="52663"/>
                  </a:cubicBezTo>
                  <a:cubicBezTo>
                    <a:pt x="250088" y="53285"/>
                    <a:pt x="186305" y="65722"/>
                    <a:pt x="123322" y="87220"/>
                  </a:cubicBezTo>
                  <a:cubicBezTo>
                    <a:pt x="77750" y="102854"/>
                    <a:pt x="29602" y="123730"/>
                    <a:pt x="4462" y="166549"/>
                  </a:cubicBezTo>
                  <a:cubicBezTo>
                    <a:pt x="3307" y="167703"/>
                    <a:pt x="2418" y="169125"/>
                    <a:pt x="2152" y="170724"/>
                  </a:cubicBezTo>
                  <a:cubicBezTo>
                    <a:pt x="1708" y="171523"/>
                    <a:pt x="1264" y="172323"/>
                    <a:pt x="820" y="173122"/>
                  </a:cubicBezTo>
                  <a:cubicBezTo>
                    <a:pt x="-3000" y="180762"/>
                    <a:pt x="7482" y="185470"/>
                    <a:pt x="12724" y="180407"/>
                  </a:cubicBezTo>
                  <a:cubicBezTo>
                    <a:pt x="55275" y="173033"/>
                    <a:pt x="94984" y="164239"/>
                    <a:pt x="138601" y="164328"/>
                  </a:cubicBezTo>
                  <a:cubicBezTo>
                    <a:pt x="184618" y="164328"/>
                    <a:pt x="230634" y="172145"/>
                    <a:pt x="275850" y="179607"/>
                  </a:cubicBezTo>
                  <a:cubicBezTo>
                    <a:pt x="358822" y="193288"/>
                    <a:pt x="440372" y="206701"/>
                    <a:pt x="524586" y="198173"/>
                  </a:cubicBezTo>
                  <a:cubicBezTo>
                    <a:pt x="595742" y="190978"/>
                    <a:pt x="664056" y="163350"/>
                    <a:pt x="724552" y="125951"/>
                  </a:cubicBezTo>
                  <a:cubicBezTo>
                    <a:pt x="770213" y="97702"/>
                    <a:pt x="814452" y="63412"/>
                    <a:pt x="827511" y="8868"/>
                  </a:cubicBezTo>
                  <a:cubicBezTo>
                    <a:pt x="829465" y="1050"/>
                    <a:pt x="819427" y="-2059"/>
                    <a:pt x="814097" y="1406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3CE738D0-17AA-4F5F-ACB0-8EDA8778E0B9}"/>
                </a:ext>
              </a:extLst>
            </p:cNvPr>
            <p:cNvSpPr/>
            <p:nvPr/>
          </p:nvSpPr>
          <p:spPr>
            <a:xfrm>
              <a:off x="9024502" y="2000606"/>
              <a:ext cx="782870" cy="212698"/>
            </a:xfrm>
            <a:custGeom>
              <a:avLst/>
              <a:gdLst>
                <a:gd name="connsiteX0" fmla="*/ 768954 w 782870"/>
                <a:gd name="connsiteY0" fmla="*/ 1538 h 212698"/>
                <a:gd name="connsiteX1" fmla="*/ 571742 w 782870"/>
                <a:gd name="connsiteY1" fmla="*/ 77047 h 212698"/>
                <a:gd name="connsiteX2" fmla="*/ 333045 w 782870"/>
                <a:gd name="connsiteY2" fmla="*/ 59014 h 212698"/>
                <a:gd name="connsiteX3" fmla="*/ 135833 w 782870"/>
                <a:gd name="connsiteY3" fmla="*/ 75182 h 212698"/>
                <a:gd name="connsiteX4" fmla="*/ 2493 w 782870"/>
                <a:gd name="connsiteY4" fmla="*/ 174854 h 212698"/>
                <a:gd name="connsiteX5" fmla="*/ 94 w 782870"/>
                <a:gd name="connsiteY5" fmla="*/ 180273 h 212698"/>
                <a:gd name="connsiteX6" fmla="*/ 9599 w 782870"/>
                <a:gd name="connsiteY6" fmla="*/ 189778 h 212698"/>
                <a:gd name="connsiteX7" fmla="*/ 479887 w 782870"/>
                <a:gd name="connsiteY7" fmla="*/ 204258 h 212698"/>
                <a:gd name="connsiteX8" fmla="*/ 669637 w 782870"/>
                <a:gd name="connsiteY8" fmla="*/ 127061 h 212698"/>
                <a:gd name="connsiteX9" fmla="*/ 782190 w 782870"/>
                <a:gd name="connsiteY9" fmla="*/ 11221 h 212698"/>
                <a:gd name="connsiteX10" fmla="*/ 768954 w 782870"/>
                <a:gd name="connsiteY10" fmla="*/ 1538 h 2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2870" h="212698">
                  <a:moveTo>
                    <a:pt x="768954" y="1538"/>
                  </a:moveTo>
                  <a:cubicBezTo>
                    <a:pt x="713877" y="37872"/>
                    <a:pt x="636946" y="70207"/>
                    <a:pt x="571742" y="77047"/>
                  </a:cubicBezTo>
                  <a:cubicBezTo>
                    <a:pt x="492680" y="85309"/>
                    <a:pt x="411752" y="64700"/>
                    <a:pt x="333045" y="59014"/>
                  </a:cubicBezTo>
                  <a:cubicBezTo>
                    <a:pt x="267485" y="54306"/>
                    <a:pt x="199261" y="57326"/>
                    <a:pt x="135833" y="75182"/>
                  </a:cubicBezTo>
                  <a:cubicBezTo>
                    <a:pt x="78179" y="91439"/>
                    <a:pt x="48598" y="142696"/>
                    <a:pt x="2493" y="174854"/>
                  </a:cubicBezTo>
                  <a:cubicBezTo>
                    <a:pt x="361" y="176364"/>
                    <a:pt x="-261" y="178318"/>
                    <a:pt x="94" y="180273"/>
                  </a:cubicBezTo>
                  <a:cubicBezTo>
                    <a:pt x="-350" y="184981"/>
                    <a:pt x="2670" y="189956"/>
                    <a:pt x="9599" y="189778"/>
                  </a:cubicBezTo>
                  <a:cubicBezTo>
                    <a:pt x="164970" y="187024"/>
                    <a:pt x="325849" y="230464"/>
                    <a:pt x="479887" y="204258"/>
                  </a:cubicBezTo>
                  <a:cubicBezTo>
                    <a:pt x="548201" y="192621"/>
                    <a:pt x="610119" y="160996"/>
                    <a:pt x="669637" y="127061"/>
                  </a:cubicBezTo>
                  <a:cubicBezTo>
                    <a:pt x="718763" y="99078"/>
                    <a:pt x="760248" y="64433"/>
                    <a:pt x="782190" y="11221"/>
                  </a:cubicBezTo>
                  <a:cubicBezTo>
                    <a:pt x="785566" y="2871"/>
                    <a:pt x="775616" y="-2903"/>
                    <a:pt x="768954" y="1538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C463F40E-37EB-4CE8-A888-2FDE8A2EBFBA}"/>
                </a:ext>
              </a:extLst>
            </p:cNvPr>
            <p:cNvSpPr/>
            <p:nvPr/>
          </p:nvSpPr>
          <p:spPr>
            <a:xfrm>
              <a:off x="9090863" y="1725002"/>
              <a:ext cx="647462" cy="298419"/>
            </a:xfrm>
            <a:custGeom>
              <a:avLst/>
              <a:gdLst>
                <a:gd name="connsiteX0" fmla="*/ 634813 w 647462"/>
                <a:gd name="connsiteY0" fmla="*/ 1845 h 298419"/>
                <a:gd name="connsiteX1" fmla="*/ 272990 w 647462"/>
                <a:gd name="connsiteY1" fmla="*/ 129500 h 298419"/>
                <a:gd name="connsiteX2" fmla="*/ 5511 w 647462"/>
                <a:gd name="connsiteY2" fmla="*/ 282561 h 298419"/>
                <a:gd name="connsiteX3" fmla="*/ 3734 w 647462"/>
                <a:gd name="connsiteY3" fmla="*/ 284693 h 298419"/>
                <a:gd name="connsiteX4" fmla="*/ 1513 w 647462"/>
                <a:gd name="connsiteY4" fmla="*/ 287358 h 298419"/>
                <a:gd name="connsiteX5" fmla="*/ 7821 w 647462"/>
                <a:gd name="connsiteY5" fmla="*/ 297752 h 298419"/>
                <a:gd name="connsiteX6" fmla="*/ 14838 w 647462"/>
                <a:gd name="connsiteY6" fmla="*/ 297485 h 298419"/>
                <a:gd name="connsiteX7" fmla="*/ 112201 w 647462"/>
                <a:gd name="connsiteY7" fmla="*/ 277675 h 298419"/>
                <a:gd name="connsiteX8" fmla="*/ 224310 w 647462"/>
                <a:gd name="connsiteY8" fmla="*/ 265772 h 298419"/>
                <a:gd name="connsiteX9" fmla="*/ 419567 w 647462"/>
                <a:gd name="connsiteY9" fmla="*/ 218157 h 298419"/>
                <a:gd name="connsiteX10" fmla="*/ 560192 w 647462"/>
                <a:gd name="connsiteY10" fmla="*/ 124969 h 298419"/>
                <a:gd name="connsiteX11" fmla="*/ 647160 w 647462"/>
                <a:gd name="connsiteY11" fmla="*/ 10995 h 298419"/>
                <a:gd name="connsiteX12" fmla="*/ 634813 w 647462"/>
                <a:gd name="connsiteY12" fmla="*/ 1845 h 29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7462" h="298419">
                  <a:moveTo>
                    <a:pt x="634813" y="1845"/>
                  </a:moveTo>
                  <a:cubicBezTo>
                    <a:pt x="530876" y="87570"/>
                    <a:pt x="398513" y="97164"/>
                    <a:pt x="272990" y="129500"/>
                  </a:cubicBezTo>
                  <a:cubicBezTo>
                    <a:pt x="173319" y="155173"/>
                    <a:pt x="72048" y="201633"/>
                    <a:pt x="5511" y="282561"/>
                  </a:cubicBezTo>
                  <a:cubicBezTo>
                    <a:pt x="4711" y="283183"/>
                    <a:pt x="4178" y="283894"/>
                    <a:pt x="3734" y="284693"/>
                  </a:cubicBezTo>
                  <a:cubicBezTo>
                    <a:pt x="3023" y="285582"/>
                    <a:pt x="2224" y="286381"/>
                    <a:pt x="1513" y="287358"/>
                  </a:cubicBezTo>
                  <a:cubicBezTo>
                    <a:pt x="-2662" y="292688"/>
                    <a:pt x="2579" y="298196"/>
                    <a:pt x="7821" y="297752"/>
                  </a:cubicBezTo>
                  <a:cubicBezTo>
                    <a:pt x="9775" y="298640"/>
                    <a:pt x="12173" y="298729"/>
                    <a:pt x="14838" y="297485"/>
                  </a:cubicBezTo>
                  <a:cubicBezTo>
                    <a:pt x="43176" y="283539"/>
                    <a:pt x="81198" y="282472"/>
                    <a:pt x="112201" y="277675"/>
                  </a:cubicBezTo>
                  <a:cubicBezTo>
                    <a:pt x="149245" y="271901"/>
                    <a:pt x="186999" y="270125"/>
                    <a:pt x="224310" y="265772"/>
                  </a:cubicBezTo>
                  <a:cubicBezTo>
                    <a:pt x="290668" y="258043"/>
                    <a:pt x="357561" y="243385"/>
                    <a:pt x="419567" y="218157"/>
                  </a:cubicBezTo>
                  <a:cubicBezTo>
                    <a:pt x="471713" y="196925"/>
                    <a:pt x="516219" y="159171"/>
                    <a:pt x="560192" y="124969"/>
                  </a:cubicBezTo>
                  <a:cubicBezTo>
                    <a:pt x="599101" y="94677"/>
                    <a:pt x="632503" y="58966"/>
                    <a:pt x="647160" y="10995"/>
                  </a:cubicBezTo>
                  <a:cubicBezTo>
                    <a:pt x="649115" y="3711"/>
                    <a:pt x="641208" y="-3485"/>
                    <a:pt x="634813" y="1845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3" name="图形 4">
              <a:extLst>
                <a:ext uri="{FF2B5EF4-FFF2-40B4-BE49-F238E27FC236}">
                  <a16:creationId xmlns:a16="http://schemas.microsoft.com/office/drawing/2014/main" id="{F948F663-2CB9-4EB9-8F4E-2E609FD62315}"/>
                </a:ext>
              </a:extLst>
            </p:cNvPr>
            <p:cNvGrpSpPr/>
            <p:nvPr/>
          </p:nvGrpSpPr>
          <p:grpSpPr>
            <a:xfrm>
              <a:off x="8845940" y="1830638"/>
              <a:ext cx="405913" cy="1599978"/>
              <a:chOff x="8845940" y="1830638"/>
              <a:chExt cx="405913" cy="1599978"/>
            </a:xfrm>
          </p:grpSpPr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AFEB91AF-45BA-4D58-AA10-56707FEC0DF5}"/>
                  </a:ext>
                </a:extLst>
              </p:cNvPr>
              <p:cNvSpPr/>
              <p:nvPr/>
            </p:nvSpPr>
            <p:spPr>
              <a:xfrm>
                <a:off x="8877919" y="3428022"/>
                <a:ext cx="367" cy="867"/>
              </a:xfrm>
              <a:custGeom>
                <a:avLst/>
                <a:gdLst>
                  <a:gd name="connsiteX0" fmla="*/ 367 w 367"/>
                  <a:gd name="connsiteY0" fmla="*/ 0 h 867"/>
                  <a:gd name="connsiteX1" fmla="*/ 367 w 367"/>
                  <a:gd name="connsiteY1" fmla="*/ 0 h 867"/>
                  <a:gd name="connsiteX2" fmla="*/ 367 w 367"/>
                  <a:gd name="connsiteY2" fmla="*/ 0 h 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7" h="867">
                    <a:moveTo>
                      <a:pt x="367" y="0"/>
                    </a:moveTo>
                    <a:cubicBezTo>
                      <a:pt x="367" y="0"/>
                      <a:pt x="367" y="89"/>
                      <a:pt x="367" y="0"/>
                    </a:cubicBezTo>
                    <a:cubicBezTo>
                      <a:pt x="-77" y="1066"/>
                      <a:pt x="-166" y="1244"/>
                      <a:pt x="367" y="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E0A4092D-797C-4C29-BB4B-A0E6B9F7AC2E}"/>
                  </a:ext>
                </a:extLst>
              </p:cNvPr>
              <p:cNvSpPr/>
              <p:nvPr/>
            </p:nvSpPr>
            <p:spPr>
              <a:xfrm>
                <a:off x="8845940" y="1830638"/>
                <a:ext cx="405913" cy="1599978"/>
              </a:xfrm>
              <a:custGeom>
                <a:avLst/>
                <a:gdLst>
                  <a:gd name="connsiteX0" fmla="*/ 395501 w 405913"/>
                  <a:gd name="connsiteY0" fmla="*/ 1479 h 1599978"/>
                  <a:gd name="connsiteX1" fmla="*/ 274509 w 405913"/>
                  <a:gd name="connsiteY1" fmla="*/ 131709 h 1599978"/>
                  <a:gd name="connsiteX2" fmla="*/ 185497 w 405913"/>
                  <a:gd name="connsiteY2" fmla="*/ 314441 h 1599978"/>
                  <a:gd name="connsiteX3" fmla="*/ 116206 w 405913"/>
                  <a:gd name="connsiteY3" fmla="*/ 506412 h 1599978"/>
                  <a:gd name="connsiteX4" fmla="*/ 56332 w 405913"/>
                  <a:gd name="connsiteY4" fmla="*/ 742267 h 1599978"/>
                  <a:gd name="connsiteX5" fmla="*/ 1876 w 405913"/>
                  <a:gd name="connsiteY5" fmla="*/ 1214954 h 1599978"/>
                  <a:gd name="connsiteX6" fmla="*/ 4097 w 405913"/>
                  <a:gd name="connsiteY6" fmla="*/ 1418384 h 1599978"/>
                  <a:gd name="connsiteX7" fmla="*/ 15823 w 405913"/>
                  <a:gd name="connsiteY7" fmla="*/ 1590811 h 1599978"/>
                  <a:gd name="connsiteX8" fmla="*/ 35100 w 405913"/>
                  <a:gd name="connsiteY8" fmla="*/ 1592499 h 1599978"/>
                  <a:gd name="connsiteX9" fmla="*/ 24351 w 405913"/>
                  <a:gd name="connsiteY9" fmla="*/ 1472484 h 1599978"/>
                  <a:gd name="connsiteX10" fmla="*/ 16801 w 405913"/>
                  <a:gd name="connsiteY10" fmla="*/ 1284422 h 1599978"/>
                  <a:gd name="connsiteX11" fmla="*/ 59796 w 405913"/>
                  <a:gd name="connsiteY11" fmla="*/ 807471 h 1599978"/>
                  <a:gd name="connsiteX12" fmla="*/ 182654 w 405913"/>
                  <a:gd name="connsiteY12" fmla="*/ 363655 h 1599978"/>
                  <a:gd name="connsiteX13" fmla="*/ 272376 w 405913"/>
                  <a:gd name="connsiteY13" fmla="*/ 162446 h 1599978"/>
                  <a:gd name="connsiteX14" fmla="*/ 332339 w 405913"/>
                  <a:gd name="connsiteY14" fmla="*/ 82762 h 1599978"/>
                  <a:gd name="connsiteX15" fmla="*/ 404561 w 405913"/>
                  <a:gd name="connsiteY15" fmla="*/ 10184 h 1599978"/>
                  <a:gd name="connsiteX16" fmla="*/ 395501 w 405913"/>
                  <a:gd name="connsiteY16" fmla="*/ 1479 h 159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5913" h="1599978">
                    <a:moveTo>
                      <a:pt x="395501" y="1479"/>
                    </a:moveTo>
                    <a:cubicBezTo>
                      <a:pt x="353749" y="41809"/>
                      <a:pt x="309243" y="78853"/>
                      <a:pt x="274509" y="131709"/>
                    </a:cubicBezTo>
                    <a:cubicBezTo>
                      <a:pt x="234622" y="192472"/>
                      <a:pt x="216144" y="229160"/>
                      <a:pt x="185497" y="314441"/>
                    </a:cubicBezTo>
                    <a:cubicBezTo>
                      <a:pt x="162311" y="379024"/>
                      <a:pt x="133084" y="439520"/>
                      <a:pt x="116206" y="506412"/>
                    </a:cubicBezTo>
                    <a:cubicBezTo>
                      <a:pt x="96396" y="585030"/>
                      <a:pt x="75076" y="663382"/>
                      <a:pt x="56332" y="742267"/>
                    </a:cubicBezTo>
                    <a:cubicBezTo>
                      <a:pt x="18932" y="899237"/>
                      <a:pt x="8361" y="1054253"/>
                      <a:pt x="1876" y="1214954"/>
                    </a:cubicBezTo>
                    <a:cubicBezTo>
                      <a:pt x="-877" y="1283800"/>
                      <a:pt x="-966" y="1349715"/>
                      <a:pt x="4097" y="1418384"/>
                    </a:cubicBezTo>
                    <a:cubicBezTo>
                      <a:pt x="8272" y="1475593"/>
                      <a:pt x="8272" y="1533602"/>
                      <a:pt x="15823" y="1590811"/>
                    </a:cubicBezTo>
                    <a:cubicBezTo>
                      <a:pt x="17334" y="1602271"/>
                      <a:pt x="30925" y="1603159"/>
                      <a:pt x="35100" y="1592499"/>
                    </a:cubicBezTo>
                    <a:cubicBezTo>
                      <a:pt x="36788" y="1588235"/>
                      <a:pt x="30836" y="1563983"/>
                      <a:pt x="24351" y="1472484"/>
                    </a:cubicBezTo>
                    <a:cubicBezTo>
                      <a:pt x="19910" y="1409767"/>
                      <a:pt x="13780" y="1347405"/>
                      <a:pt x="16801" y="1284422"/>
                    </a:cubicBezTo>
                    <a:cubicBezTo>
                      <a:pt x="24440" y="1123721"/>
                      <a:pt x="27372" y="965685"/>
                      <a:pt x="59796" y="807471"/>
                    </a:cubicBezTo>
                    <a:cubicBezTo>
                      <a:pt x="90266" y="658940"/>
                      <a:pt x="123668" y="503658"/>
                      <a:pt x="182654" y="363655"/>
                    </a:cubicBezTo>
                    <a:cubicBezTo>
                      <a:pt x="210903" y="296497"/>
                      <a:pt x="237553" y="221165"/>
                      <a:pt x="272376" y="162446"/>
                    </a:cubicBezTo>
                    <a:cubicBezTo>
                      <a:pt x="292098" y="129133"/>
                      <a:pt x="307999" y="107991"/>
                      <a:pt x="332339" y="82762"/>
                    </a:cubicBezTo>
                    <a:cubicBezTo>
                      <a:pt x="354548" y="59665"/>
                      <a:pt x="382709" y="33725"/>
                      <a:pt x="404561" y="10184"/>
                    </a:cubicBezTo>
                    <a:cubicBezTo>
                      <a:pt x="409270" y="4943"/>
                      <a:pt x="400564" y="-3407"/>
                      <a:pt x="395501" y="147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36" name="图形 4">
            <a:extLst>
              <a:ext uri="{FF2B5EF4-FFF2-40B4-BE49-F238E27FC236}">
                <a16:creationId xmlns:a16="http://schemas.microsoft.com/office/drawing/2014/main" id="{AAEC0FA7-EC4C-408D-98EF-12869C4D3C5D}"/>
              </a:ext>
            </a:extLst>
          </p:cNvPr>
          <p:cNvGrpSpPr/>
          <p:nvPr/>
        </p:nvGrpSpPr>
        <p:grpSpPr>
          <a:xfrm>
            <a:off x="4191713" y="3269100"/>
            <a:ext cx="876072" cy="1107093"/>
            <a:chOff x="3930634" y="3244359"/>
            <a:chExt cx="991219" cy="1252605"/>
          </a:xfrm>
        </p:grpSpPr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B4B5E019-2135-4A9C-9377-DFFB3568564A}"/>
                </a:ext>
              </a:extLst>
            </p:cNvPr>
            <p:cNvSpPr/>
            <p:nvPr/>
          </p:nvSpPr>
          <p:spPr>
            <a:xfrm>
              <a:off x="3930634" y="3244359"/>
              <a:ext cx="946480" cy="1252605"/>
            </a:xfrm>
            <a:custGeom>
              <a:avLst/>
              <a:gdLst>
                <a:gd name="connsiteX0" fmla="*/ 908272 w 946480"/>
                <a:gd name="connsiteY0" fmla="*/ 807457 h 1252605"/>
                <a:gd name="connsiteX1" fmla="*/ 806913 w 946480"/>
                <a:gd name="connsiteY1" fmla="*/ 667365 h 1252605"/>
                <a:gd name="connsiteX2" fmla="*/ 791189 w 946480"/>
                <a:gd name="connsiteY2" fmla="*/ 665855 h 1252605"/>
                <a:gd name="connsiteX3" fmla="*/ 675261 w 946480"/>
                <a:gd name="connsiteY3" fmla="*/ 783738 h 1252605"/>
                <a:gd name="connsiteX4" fmla="*/ 733358 w 946480"/>
                <a:gd name="connsiteY4" fmla="*/ 666655 h 1252605"/>
                <a:gd name="connsiteX5" fmla="*/ 732558 w 946480"/>
                <a:gd name="connsiteY5" fmla="*/ 565117 h 1252605"/>
                <a:gd name="connsiteX6" fmla="*/ 630133 w 946480"/>
                <a:gd name="connsiteY6" fmla="*/ 440749 h 1252605"/>
                <a:gd name="connsiteX7" fmla="*/ 485066 w 946480"/>
                <a:gd name="connsiteY7" fmla="*/ 264325 h 1252605"/>
                <a:gd name="connsiteX8" fmla="*/ 468099 w 946480"/>
                <a:gd name="connsiteY8" fmla="*/ 264858 h 1252605"/>
                <a:gd name="connsiteX9" fmla="*/ 401473 w 946480"/>
                <a:gd name="connsiteY9" fmla="*/ 353781 h 1252605"/>
                <a:gd name="connsiteX10" fmla="*/ 388148 w 946480"/>
                <a:gd name="connsiteY10" fmla="*/ 369860 h 1252605"/>
                <a:gd name="connsiteX11" fmla="*/ 402095 w 946480"/>
                <a:gd name="connsiteY11" fmla="*/ 216354 h 1252605"/>
                <a:gd name="connsiteX12" fmla="*/ 261737 w 946480"/>
                <a:gd name="connsiteY12" fmla="*/ 122279 h 1252605"/>
                <a:gd name="connsiteX13" fmla="*/ 87622 w 946480"/>
                <a:gd name="connsiteY13" fmla="*/ 2797 h 1252605"/>
                <a:gd name="connsiteX14" fmla="*/ 84602 w 946480"/>
                <a:gd name="connsiteY14" fmla="*/ 1375 h 1252605"/>
                <a:gd name="connsiteX15" fmla="*/ 73053 w 946480"/>
                <a:gd name="connsiteY15" fmla="*/ 7238 h 1252605"/>
                <a:gd name="connsiteX16" fmla="*/ 298 w 946480"/>
                <a:gd name="connsiteY16" fmla="*/ 407348 h 1252605"/>
                <a:gd name="connsiteX17" fmla="*/ 50934 w 946480"/>
                <a:gd name="connsiteY17" fmla="*/ 444391 h 1252605"/>
                <a:gd name="connsiteX18" fmla="*/ 196266 w 946480"/>
                <a:gd name="connsiteY18" fmla="*/ 485166 h 1252605"/>
                <a:gd name="connsiteX19" fmla="*/ 29969 w 946480"/>
                <a:gd name="connsiteY19" fmla="*/ 493162 h 1252605"/>
                <a:gd name="connsiteX20" fmla="*/ 18243 w 946480"/>
                <a:gd name="connsiteY20" fmla="*/ 505598 h 1252605"/>
                <a:gd name="connsiteX21" fmla="*/ 93396 w 946480"/>
                <a:gd name="connsiteY21" fmla="*/ 745984 h 1252605"/>
                <a:gd name="connsiteX22" fmla="*/ 214655 w 946480"/>
                <a:gd name="connsiteY22" fmla="*/ 943640 h 1252605"/>
                <a:gd name="connsiteX23" fmla="*/ 299048 w 946480"/>
                <a:gd name="connsiteY23" fmla="*/ 990367 h 1252605"/>
                <a:gd name="connsiteX24" fmla="*/ 458327 w 946480"/>
                <a:gd name="connsiteY24" fmla="*/ 928982 h 1252605"/>
                <a:gd name="connsiteX25" fmla="*/ 418885 w 946480"/>
                <a:gd name="connsiteY25" fmla="*/ 967536 h 1252605"/>
                <a:gd name="connsiteX26" fmla="*/ 319835 w 946480"/>
                <a:gd name="connsiteY26" fmla="*/ 1052462 h 1252605"/>
                <a:gd name="connsiteX27" fmla="*/ 320457 w 946480"/>
                <a:gd name="connsiteY27" fmla="*/ 1070406 h 1252605"/>
                <a:gd name="connsiteX28" fmla="*/ 461348 w 946480"/>
                <a:gd name="connsiteY28" fmla="*/ 1200193 h 1252605"/>
                <a:gd name="connsiteX29" fmla="*/ 556134 w 946480"/>
                <a:gd name="connsiteY29" fmla="*/ 1252605 h 1252605"/>
                <a:gd name="connsiteX30" fmla="*/ 711238 w 946480"/>
                <a:gd name="connsiteY30" fmla="*/ 1208543 h 1252605"/>
                <a:gd name="connsiteX31" fmla="*/ 880467 w 946480"/>
                <a:gd name="connsiteY31" fmla="*/ 1143517 h 1252605"/>
                <a:gd name="connsiteX32" fmla="*/ 884021 w 946480"/>
                <a:gd name="connsiteY32" fmla="*/ 1140674 h 1252605"/>
                <a:gd name="connsiteX33" fmla="*/ 886419 w 946480"/>
                <a:gd name="connsiteY33" fmla="*/ 1136765 h 1252605"/>
                <a:gd name="connsiteX34" fmla="*/ 920621 w 946480"/>
                <a:gd name="connsiteY34" fmla="*/ 1006623 h 1252605"/>
                <a:gd name="connsiteX35" fmla="*/ 946293 w 946480"/>
                <a:gd name="connsiteY35" fmla="*/ 889273 h 1252605"/>
                <a:gd name="connsiteX36" fmla="*/ 908272 w 946480"/>
                <a:gd name="connsiteY36" fmla="*/ 807457 h 125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46480" h="1252605">
                  <a:moveTo>
                    <a:pt x="908272" y="807457"/>
                  </a:moveTo>
                  <a:cubicBezTo>
                    <a:pt x="871140" y="763573"/>
                    <a:pt x="833030" y="718889"/>
                    <a:pt x="806913" y="667365"/>
                  </a:cubicBezTo>
                  <a:cubicBezTo>
                    <a:pt x="804070" y="661769"/>
                    <a:pt x="795098" y="661236"/>
                    <a:pt x="791189" y="665855"/>
                  </a:cubicBezTo>
                  <a:cubicBezTo>
                    <a:pt x="755655" y="708318"/>
                    <a:pt x="716746" y="747316"/>
                    <a:pt x="675261" y="783738"/>
                  </a:cubicBezTo>
                  <a:cubicBezTo>
                    <a:pt x="695426" y="745095"/>
                    <a:pt x="715946" y="706541"/>
                    <a:pt x="733358" y="666655"/>
                  </a:cubicBezTo>
                  <a:cubicBezTo>
                    <a:pt x="748993" y="630855"/>
                    <a:pt x="750237" y="599496"/>
                    <a:pt x="732558" y="565117"/>
                  </a:cubicBezTo>
                  <a:cubicBezTo>
                    <a:pt x="709106" y="519634"/>
                    <a:pt x="664067" y="478415"/>
                    <a:pt x="630133" y="440749"/>
                  </a:cubicBezTo>
                  <a:cubicBezTo>
                    <a:pt x="578875" y="383984"/>
                    <a:pt x="525308" y="329884"/>
                    <a:pt x="485066" y="264325"/>
                  </a:cubicBezTo>
                  <a:cubicBezTo>
                    <a:pt x="481335" y="258284"/>
                    <a:pt x="471208" y="258106"/>
                    <a:pt x="468099" y="264858"/>
                  </a:cubicBezTo>
                  <a:cubicBezTo>
                    <a:pt x="452020" y="299681"/>
                    <a:pt x="426702" y="325620"/>
                    <a:pt x="401473" y="353781"/>
                  </a:cubicBezTo>
                  <a:cubicBezTo>
                    <a:pt x="396854" y="358933"/>
                    <a:pt x="392501" y="364352"/>
                    <a:pt x="388148" y="369860"/>
                  </a:cubicBezTo>
                  <a:cubicBezTo>
                    <a:pt x="415420" y="313894"/>
                    <a:pt x="435763" y="248690"/>
                    <a:pt x="402095" y="216354"/>
                  </a:cubicBezTo>
                  <a:cubicBezTo>
                    <a:pt x="362120" y="177978"/>
                    <a:pt x="306599" y="154614"/>
                    <a:pt x="261737" y="122279"/>
                  </a:cubicBezTo>
                  <a:cubicBezTo>
                    <a:pt x="204794" y="81237"/>
                    <a:pt x="143143" y="45526"/>
                    <a:pt x="87622" y="2797"/>
                  </a:cubicBezTo>
                  <a:cubicBezTo>
                    <a:pt x="86645" y="2086"/>
                    <a:pt x="85668" y="1642"/>
                    <a:pt x="84602" y="1375"/>
                  </a:cubicBezTo>
                  <a:cubicBezTo>
                    <a:pt x="80160" y="-1645"/>
                    <a:pt x="72787" y="309"/>
                    <a:pt x="73053" y="7238"/>
                  </a:cubicBezTo>
                  <a:cubicBezTo>
                    <a:pt x="78916" y="143599"/>
                    <a:pt x="21263" y="274807"/>
                    <a:pt x="298" y="407348"/>
                  </a:cubicBezTo>
                  <a:cubicBezTo>
                    <a:pt x="-3699" y="432754"/>
                    <a:pt x="33522" y="439239"/>
                    <a:pt x="50934" y="444391"/>
                  </a:cubicBezTo>
                  <a:cubicBezTo>
                    <a:pt x="100148" y="458960"/>
                    <a:pt x="146075" y="478948"/>
                    <a:pt x="196266" y="485166"/>
                  </a:cubicBezTo>
                  <a:cubicBezTo>
                    <a:pt x="145720" y="507553"/>
                    <a:pt x="78206" y="510751"/>
                    <a:pt x="29969" y="493162"/>
                  </a:cubicBezTo>
                  <a:cubicBezTo>
                    <a:pt x="22596" y="490496"/>
                    <a:pt x="16466" y="499025"/>
                    <a:pt x="18243" y="505598"/>
                  </a:cubicBezTo>
                  <a:cubicBezTo>
                    <a:pt x="40451" y="586882"/>
                    <a:pt x="59462" y="668609"/>
                    <a:pt x="93396" y="745984"/>
                  </a:cubicBezTo>
                  <a:cubicBezTo>
                    <a:pt x="124400" y="816429"/>
                    <a:pt x="169616" y="881633"/>
                    <a:pt x="214655" y="943640"/>
                  </a:cubicBezTo>
                  <a:cubicBezTo>
                    <a:pt x="238107" y="975887"/>
                    <a:pt x="254098" y="1001027"/>
                    <a:pt x="299048" y="990367"/>
                  </a:cubicBezTo>
                  <a:cubicBezTo>
                    <a:pt x="351637" y="977841"/>
                    <a:pt x="408225" y="956609"/>
                    <a:pt x="458327" y="928982"/>
                  </a:cubicBezTo>
                  <a:cubicBezTo>
                    <a:pt x="445535" y="942129"/>
                    <a:pt x="432032" y="954566"/>
                    <a:pt x="418885" y="967536"/>
                  </a:cubicBezTo>
                  <a:cubicBezTo>
                    <a:pt x="387349" y="998628"/>
                    <a:pt x="358300" y="1029365"/>
                    <a:pt x="319835" y="1052462"/>
                  </a:cubicBezTo>
                  <a:cubicBezTo>
                    <a:pt x="312995" y="1056548"/>
                    <a:pt x="313794" y="1066586"/>
                    <a:pt x="320457" y="1070406"/>
                  </a:cubicBezTo>
                  <a:cubicBezTo>
                    <a:pt x="374823" y="1101676"/>
                    <a:pt x="414799" y="1158796"/>
                    <a:pt x="461348" y="1200193"/>
                  </a:cubicBezTo>
                  <a:cubicBezTo>
                    <a:pt x="490308" y="1225955"/>
                    <a:pt x="515448" y="1252694"/>
                    <a:pt x="556134" y="1252605"/>
                  </a:cubicBezTo>
                  <a:cubicBezTo>
                    <a:pt x="607924" y="1252516"/>
                    <a:pt x="663090" y="1224356"/>
                    <a:pt x="711238" y="1208543"/>
                  </a:cubicBezTo>
                  <a:cubicBezTo>
                    <a:pt x="768803" y="1189711"/>
                    <a:pt x="825746" y="1169634"/>
                    <a:pt x="880467" y="1143517"/>
                  </a:cubicBezTo>
                  <a:cubicBezTo>
                    <a:pt x="882067" y="1142717"/>
                    <a:pt x="883132" y="1141740"/>
                    <a:pt x="884021" y="1140674"/>
                  </a:cubicBezTo>
                  <a:cubicBezTo>
                    <a:pt x="884998" y="1139608"/>
                    <a:pt x="885886" y="1138364"/>
                    <a:pt x="886419" y="1136765"/>
                  </a:cubicBezTo>
                  <a:cubicBezTo>
                    <a:pt x="901432" y="1094569"/>
                    <a:pt x="909783" y="1050063"/>
                    <a:pt x="920621" y="1006623"/>
                  </a:cubicBezTo>
                  <a:cubicBezTo>
                    <a:pt x="930392" y="967536"/>
                    <a:pt x="943273" y="929693"/>
                    <a:pt x="946293" y="889273"/>
                  </a:cubicBezTo>
                  <a:cubicBezTo>
                    <a:pt x="948692" y="857559"/>
                    <a:pt x="927550" y="830287"/>
                    <a:pt x="908272" y="807457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EFCD774E-1BDA-491B-9549-606F7D2BC9FB}"/>
                </a:ext>
              </a:extLst>
            </p:cNvPr>
            <p:cNvSpPr/>
            <p:nvPr/>
          </p:nvSpPr>
          <p:spPr>
            <a:xfrm>
              <a:off x="4137750" y="3464808"/>
              <a:ext cx="32606" cy="101924"/>
            </a:xfrm>
            <a:custGeom>
              <a:avLst/>
              <a:gdLst>
                <a:gd name="connsiteX0" fmla="*/ 22285 w 32606"/>
                <a:gd name="connsiteY0" fmla="*/ 2835 h 101924"/>
                <a:gd name="connsiteX1" fmla="*/ 77 w 32606"/>
                <a:gd name="connsiteY1" fmla="*/ 92291 h 101924"/>
                <a:gd name="connsiteX2" fmla="*/ 15445 w 32606"/>
                <a:gd name="connsiteY2" fmla="*/ 96022 h 101924"/>
                <a:gd name="connsiteX3" fmla="*/ 32590 w 32606"/>
                <a:gd name="connsiteY3" fmla="*/ 5322 h 101924"/>
                <a:gd name="connsiteX4" fmla="*/ 22285 w 32606"/>
                <a:gd name="connsiteY4" fmla="*/ 2835 h 101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06" h="101924">
                  <a:moveTo>
                    <a:pt x="22285" y="2835"/>
                  </a:moveTo>
                  <a:cubicBezTo>
                    <a:pt x="10648" y="30462"/>
                    <a:pt x="3808" y="62620"/>
                    <a:pt x="77" y="92291"/>
                  </a:cubicBezTo>
                  <a:cubicBezTo>
                    <a:pt x="-1167" y="102151"/>
                    <a:pt x="13047" y="106149"/>
                    <a:pt x="15445" y="96022"/>
                  </a:cubicBezTo>
                  <a:cubicBezTo>
                    <a:pt x="22285" y="66529"/>
                    <a:pt x="29659" y="35437"/>
                    <a:pt x="32590" y="5322"/>
                  </a:cubicBezTo>
                  <a:cubicBezTo>
                    <a:pt x="33034" y="-97"/>
                    <a:pt x="24329" y="-2140"/>
                    <a:pt x="22285" y="2835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BACF9472-73A1-4C7D-9737-CF320B58FF90}"/>
                </a:ext>
              </a:extLst>
            </p:cNvPr>
            <p:cNvSpPr/>
            <p:nvPr/>
          </p:nvSpPr>
          <p:spPr>
            <a:xfrm>
              <a:off x="4160237" y="3506364"/>
              <a:ext cx="46140" cy="107115"/>
            </a:xfrm>
            <a:custGeom>
              <a:avLst/>
              <a:gdLst>
                <a:gd name="connsiteX0" fmla="*/ 34887 w 46140"/>
                <a:gd name="connsiteY0" fmla="*/ 3297 h 107115"/>
                <a:gd name="connsiteX1" fmla="*/ 686 w 46140"/>
                <a:gd name="connsiteY1" fmla="*/ 94885 h 107115"/>
                <a:gd name="connsiteX2" fmla="*/ 15166 w 46140"/>
                <a:gd name="connsiteY2" fmla="*/ 102702 h 107115"/>
                <a:gd name="connsiteX3" fmla="*/ 46081 w 46140"/>
                <a:gd name="connsiteY3" fmla="*/ 7650 h 107115"/>
                <a:gd name="connsiteX4" fmla="*/ 34887 w 46140"/>
                <a:gd name="connsiteY4" fmla="*/ 3297 h 107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40" h="107115">
                  <a:moveTo>
                    <a:pt x="34887" y="3297"/>
                  </a:moveTo>
                  <a:cubicBezTo>
                    <a:pt x="22451" y="33412"/>
                    <a:pt x="13034" y="64681"/>
                    <a:pt x="686" y="94885"/>
                  </a:cubicBezTo>
                  <a:cubicBezTo>
                    <a:pt x="-3222" y="104479"/>
                    <a:pt x="10636" y="112385"/>
                    <a:pt x="15166" y="102702"/>
                  </a:cubicBezTo>
                  <a:cubicBezTo>
                    <a:pt x="28847" y="73121"/>
                    <a:pt x="41106" y="39897"/>
                    <a:pt x="46081" y="7650"/>
                  </a:cubicBezTo>
                  <a:cubicBezTo>
                    <a:pt x="46969" y="1254"/>
                    <a:pt x="37641" y="-3454"/>
                    <a:pt x="34887" y="3297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AFDA07D6-EB27-4335-8011-2D5DE7B0E3BB}"/>
                </a:ext>
              </a:extLst>
            </p:cNvPr>
            <p:cNvSpPr/>
            <p:nvPr/>
          </p:nvSpPr>
          <p:spPr>
            <a:xfrm>
              <a:off x="4373345" y="3709381"/>
              <a:ext cx="37869" cy="229828"/>
            </a:xfrm>
            <a:custGeom>
              <a:avLst/>
              <a:gdLst>
                <a:gd name="connsiteX0" fmla="*/ 21213 w 37869"/>
                <a:gd name="connsiteY0" fmla="*/ 4599 h 229828"/>
                <a:gd name="connsiteX1" fmla="*/ 337 w 37869"/>
                <a:gd name="connsiteY1" fmla="*/ 219489 h 229828"/>
                <a:gd name="connsiteX2" fmla="*/ 17304 w 37869"/>
                <a:gd name="connsiteY2" fmla="*/ 223664 h 229828"/>
                <a:gd name="connsiteX3" fmla="*/ 33383 w 37869"/>
                <a:gd name="connsiteY3" fmla="*/ 6020 h 229828"/>
                <a:gd name="connsiteX4" fmla="*/ 21213 w 37869"/>
                <a:gd name="connsiteY4" fmla="*/ 4599 h 22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69" h="229828">
                  <a:moveTo>
                    <a:pt x="21213" y="4599"/>
                  </a:moveTo>
                  <a:cubicBezTo>
                    <a:pt x="10730" y="76821"/>
                    <a:pt x="18103" y="147533"/>
                    <a:pt x="337" y="219489"/>
                  </a:cubicBezTo>
                  <a:cubicBezTo>
                    <a:pt x="-2506" y="230771"/>
                    <a:pt x="13484" y="233791"/>
                    <a:pt x="17304" y="223664"/>
                  </a:cubicBezTo>
                  <a:cubicBezTo>
                    <a:pt x="42355" y="158104"/>
                    <a:pt x="40134" y="74778"/>
                    <a:pt x="33383" y="6020"/>
                  </a:cubicBezTo>
                  <a:cubicBezTo>
                    <a:pt x="32761" y="-642"/>
                    <a:pt x="22279" y="-2685"/>
                    <a:pt x="21213" y="4599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E7DF8CD7-BCCB-463E-BAE8-C9D7E8D0A22D}"/>
                </a:ext>
              </a:extLst>
            </p:cNvPr>
            <p:cNvSpPr/>
            <p:nvPr/>
          </p:nvSpPr>
          <p:spPr>
            <a:xfrm>
              <a:off x="4415550" y="3842688"/>
              <a:ext cx="38474" cy="150691"/>
            </a:xfrm>
            <a:custGeom>
              <a:avLst/>
              <a:gdLst>
                <a:gd name="connsiteX0" fmla="*/ 26622 w 38474"/>
                <a:gd name="connsiteY0" fmla="*/ 4010 h 150691"/>
                <a:gd name="connsiteX1" fmla="*/ 15784 w 38474"/>
                <a:gd name="connsiteY1" fmla="*/ 71702 h 150691"/>
                <a:gd name="connsiteX2" fmla="*/ 61 w 38474"/>
                <a:gd name="connsiteY2" fmla="*/ 141081 h 150691"/>
                <a:gd name="connsiteX3" fmla="*/ 15429 w 38474"/>
                <a:gd name="connsiteY3" fmla="*/ 144812 h 150691"/>
                <a:gd name="connsiteX4" fmla="*/ 37105 w 38474"/>
                <a:gd name="connsiteY4" fmla="*/ 5076 h 150691"/>
                <a:gd name="connsiteX5" fmla="*/ 26622 w 38474"/>
                <a:gd name="connsiteY5" fmla="*/ 4010 h 15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74" h="150691">
                  <a:moveTo>
                    <a:pt x="26622" y="4010"/>
                  </a:moveTo>
                  <a:cubicBezTo>
                    <a:pt x="23335" y="26751"/>
                    <a:pt x="20671" y="49226"/>
                    <a:pt x="15784" y="71702"/>
                  </a:cubicBezTo>
                  <a:cubicBezTo>
                    <a:pt x="10721" y="94798"/>
                    <a:pt x="2637" y="117629"/>
                    <a:pt x="61" y="141081"/>
                  </a:cubicBezTo>
                  <a:cubicBezTo>
                    <a:pt x="-1005" y="151119"/>
                    <a:pt x="12231" y="154761"/>
                    <a:pt x="15429" y="144812"/>
                  </a:cubicBezTo>
                  <a:cubicBezTo>
                    <a:pt x="28932" y="103238"/>
                    <a:pt x="42968" y="49049"/>
                    <a:pt x="37105" y="5076"/>
                  </a:cubicBezTo>
                  <a:cubicBezTo>
                    <a:pt x="36305" y="-343"/>
                    <a:pt x="27511" y="-2475"/>
                    <a:pt x="26622" y="4010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B1CB190C-6BE5-4417-8ED4-57BDFAC83A34}"/>
                </a:ext>
              </a:extLst>
            </p:cNvPr>
            <p:cNvSpPr/>
            <p:nvPr/>
          </p:nvSpPr>
          <p:spPr>
            <a:xfrm>
              <a:off x="4468198" y="3921310"/>
              <a:ext cx="38825" cy="133472"/>
            </a:xfrm>
            <a:custGeom>
              <a:avLst/>
              <a:gdLst>
                <a:gd name="connsiteX0" fmla="*/ 27009 w 38825"/>
                <a:gd name="connsiteY0" fmla="*/ 4362 h 133472"/>
                <a:gd name="connsiteX1" fmla="*/ 15727 w 38825"/>
                <a:gd name="connsiteY1" fmla="*/ 60683 h 133472"/>
                <a:gd name="connsiteX2" fmla="*/ 92 w 38825"/>
                <a:gd name="connsiteY2" fmla="*/ 124644 h 133472"/>
                <a:gd name="connsiteX3" fmla="*/ 13595 w 38825"/>
                <a:gd name="connsiteY3" fmla="*/ 129796 h 133472"/>
                <a:gd name="connsiteX4" fmla="*/ 31095 w 38825"/>
                <a:gd name="connsiteY4" fmla="*/ 71965 h 133472"/>
                <a:gd name="connsiteX5" fmla="*/ 38824 w 38825"/>
                <a:gd name="connsiteY5" fmla="*/ 5606 h 133472"/>
                <a:gd name="connsiteX6" fmla="*/ 27009 w 38825"/>
                <a:gd name="connsiteY6" fmla="*/ 4362 h 13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5" h="133472">
                  <a:moveTo>
                    <a:pt x="27009" y="4362"/>
                  </a:moveTo>
                  <a:cubicBezTo>
                    <a:pt x="21234" y="22484"/>
                    <a:pt x="19102" y="42028"/>
                    <a:pt x="15727" y="60683"/>
                  </a:cubicBezTo>
                  <a:cubicBezTo>
                    <a:pt x="11818" y="82181"/>
                    <a:pt x="3112" y="103146"/>
                    <a:pt x="92" y="124644"/>
                  </a:cubicBezTo>
                  <a:cubicBezTo>
                    <a:pt x="-1063" y="132905"/>
                    <a:pt x="8975" y="136902"/>
                    <a:pt x="13595" y="129796"/>
                  </a:cubicBezTo>
                  <a:cubicBezTo>
                    <a:pt x="24521" y="113184"/>
                    <a:pt x="27453" y="91242"/>
                    <a:pt x="31095" y="71965"/>
                  </a:cubicBezTo>
                  <a:cubicBezTo>
                    <a:pt x="35181" y="50378"/>
                    <a:pt x="38913" y="27548"/>
                    <a:pt x="38824" y="5606"/>
                  </a:cubicBezTo>
                  <a:cubicBezTo>
                    <a:pt x="38735" y="-1412"/>
                    <a:pt x="28963" y="-1857"/>
                    <a:pt x="27009" y="4362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B43FF750-3465-4422-833F-18D3040209EE}"/>
                </a:ext>
              </a:extLst>
            </p:cNvPr>
            <p:cNvSpPr/>
            <p:nvPr/>
          </p:nvSpPr>
          <p:spPr>
            <a:xfrm>
              <a:off x="4675505" y="4117901"/>
              <a:ext cx="26542" cy="149739"/>
            </a:xfrm>
            <a:custGeom>
              <a:avLst/>
              <a:gdLst>
                <a:gd name="connsiteX0" fmla="*/ 11762 w 26542"/>
                <a:gd name="connsiteY0" fmla="*/ 4006 h 149739"/>
                <a:gd name="connsiteX1" fmla="*/ 36 w 26542"/>
                <a:gd name="connsiteY1" fmla="*/ 5871 h 149739"/>
                <a:gd name="connsiteX2" fmla="*/ 7142 w 26542"/>
                <a:gd name="connsiteY2" fmla="*/ 74096 h 149739"/>
                <a:gd name="connsiteX3" fmla="*/ 6609 w 26542"/>
                <a:gd name="connsiteY3" fmla="*/ 143031 h 149739"/>
                <a:gd name="connsiteX4" fmla="*/ 20467 w 26542"/>
                <a:gd name="connsiteY4" fmla="*/ 144541 h 149739"/>
                <a:gd name="connsiteX5" fmla="*/ 11762 w 26542"/>
                <a:gd name="connsiteY5" fmla="*/ 4006 h 149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42" h="149739">
                  <a:moveTo>
                    <a:pt x="11762" y="4006"/>
                  </a:moveTo>
                  <a:cubicBezTo>
                    <a:pt x="9452" y="-1857"/>
                    <a:pt x="-675" y="-1325"/>
                    <a:pt x="36" y="5871"/>
                  </a:cubicBezTo>
                  <a:cubicBezTo>
                    <a:pt x="2257" y="28701"/>
                    <a:pt x="6165" y="51088"/>
                    <a:pt x="7142" y="74096"/>
                  </a:cubicBezTo>
                  <a:cubicBezTo>
                    <a:pt x="8120" y="97104"/>
                    <a:pt x="4744" y="120201"/>
                    <a:pt x="6609" y="143031"/>
                  </a:cubicBezTo>
                  <a:cubicBezTo>
                    <a:pt x="7231" y="150849"/>
                    <a:pt x="18424" y="152447"/>
                    <a:pt x="20467" y="144541"/>
                  </a:cubicBezTo>
                  <a:cubicBezTo>
                    <a:pt x="30950" y="102345"/>
                    <a:pt x="27752" y="44603"/>
                    <a:pt x="11762" y="4006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610C053B-FF10-44F4-A09B-5861BEF64F5D}"/>
                </a:ext>
              </a:extLst>
            </p:cNvPr>
            <p:cNvSpPr/>
            <p:nvPr/>
          </p:nvSpPr>
          <p:spPr>
            <a:xfrm>
              <a:off x="4722041" y="4194841"/>
              <a:ext cx="22447" cy="115812"/>
            </a:xfrm>
            <a:custGeom>
              <a:avLst/>
              <a:gdLst>
                <a:gd name="connsiteX0" fmla="*/ 10353 w 22447"/>
                <a:gd name="connsiteY0" fmla="*/ 3552 h 115812"/>
                <a:gd name="connsiteX1" fmla="*/ 48 w 22447"/>
                <a:gd name="connsiteY1" fmla="*/ 5151 h 115812"/>
                <a:gd name="connsiteX2" fmla="*/ 5290 w 22447"/>
                <a:gd name="connsiteY2" fmla="*/ 53033 h 115812"/>
                <a:gd name="connsiteX3" fmla="*/ 4846 w 22447"/>
                <a:gd name="connsiteY3" fmla="*/ 109176 h 115812"/>
                <a:gd name="connsiteX4" fmla="*/ 18526 w 22447"/>
                <a:gd name="connsiteY4" fmla="*/ 110686 h 115812"/>
                <a:gd name="connsiteX5" fmla="*/ 10353 w 22447"/>
                <a:gd name="connsiteY5" fmla="*/ 3552 h 11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47" h="115812">
                  <a:moveTo>
                    <a:pt x="10353" y="3552"/>
                  </a:moveTo>
                  <a:cubicBezTo>
                    <a:pt x="8576" y="-1867"/>
                    <a:pt x="-751" y="-890"/>
                    <a:pt x="48" y="5151"/>
                  </a:cubicBezTo>
                  <a:cubicBezTo>
                    <a:pt x="2180" y="21052"/>
                    <a:pt x="4135" y="36954"/>
                    <a:pt x="5290" y="53033"/>
                  </a:cubicBezTo>
                  <a:cubicBezTo>
                    <a:pt x="6533" y="71865"/>
                    <a:pt x="3957" y="90521"/>
                    <a:pt x="4846" y="109176"/>
                  </a:cubicBezTo>
                  <a:cubicBezTo>
                    <a:pt x="5201" y="116993"/>
                    <a:pt x="16660" y="118415"/>
                    <a:pt x="18526" y="110686"/>
                  </a:cubicBezTo>
                  <a:cubicBezTo>
                    <a:pt x="26699" y="77195"/>
                    <a:pt x="21191" y="35799"/>
                    <a:pt x="10353" y="3552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E61E1AAB-A573-4BB1-AA9F-955953897C08}"/>
                </a:ext>
              </a:extLst>
            </p:cNvPr>
            <p:cNvSpPr/>
            <p:nvPr/>
          </p:nvSpPr>
          <p:spPr>
            <a:xfrm>
              <a:off x="4076518" y="3518935"/>
              <a:ext cx="69607" cy="50167"/>
            </a:xfrm>
            <a:custGeom>
              <a:avLst/>
              <a:gdLst>
                <a:gd name="connsiteX0" fmla="*/ 40876 w 69607"/>
                <a:gd name="connsiteY0" fmla="*/ 22084 h 50167"/>
                <a:gd name="connsiteX1" fmla="*/ 8630 w 69607"/>
                <a:gd name="connsiteY1" fmla="*/ 764 h 50167"/>
                <a:gd name="connsiteX2" fmla="*/ 279 w 69607"/>
                <a:gd name="connsiteY2" fmla="*/ 7604 h 50167"/>
                <a:gd name="connsiteX3" fmla="*/ 27107 w 69607"/>
                <a:gd name="connsiteY3" fmla="*/ 33988 h 50167"/>
                <a:gd name="connsiteX4" fmla="*/ 46562 w 69607"/>
                <a:gd name="connsiteY4" fmla="*/ 44737 h 50167"/>
                <a:gd name="connsiteX5" fmla="*/ 63174 w 69607"/>
                <a:gd name="connsiteY5" fmla="*/ 50067 h 50167"/>
                <a:gd name="connsiteX6" fmla="*/ 68682 w 69607"/>
                <a:gd name="connsiteY6" fmla="*/ 39851 h 50167"/>
                <a:gd name="connsiteX7" fmla="*/ 40876 w 69607"/>
                <a:gd name="connsiteY7" fmla="*/ 22084 h 50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607" h="50167">
                  <a:moveTo>
                    <a:pt x="40876" y="22084"/>
                  </a:moveTo>
                  <a:cubicBezTo>
                    <a:pt x="29417" y="15866"/>
                    <a:pt x="19734" y="7515"/>
                    <a:pt x="8630" y="764"/>
                  </a:cubicBezTo>
                  <a:cubicBezTo>
                    <a:pt x="4277" y="-1901"/>
                    <a:pt x="-1320" y="2896"/>
                    <a:pt x="279" y="7604"/>
                  </a:cubicBezTo>
                  <a:cubicBezTo>
                    <a:pt x="4366" y="19863"/>
                    <a:pt x="16714" y="27414"/>
                    <a:pt x="27107" y="33988"/>
                  </a:cubicBezTo>
                  <a:cubicBezTo>
                    <a:pt x="33326" y="37986"/>
                    <a:pt x="39988" y="41361"/>
                    <a:pt x="46562" y="44737"/>
                  </a:cubicBezTo>
                  <a:cubicBezTo>
                    <a:pt x="51981" y="47580"/>
                    <a:pt x="56867" y="50778"/>
                    <a:pt x="63174" y="50067"/>
                  </a:cubicBezTo>
                  <a:cubicBezTo>
                    <a:pt x="68415" y="49534"/>
                    <a:pt x="71169" y="44559"/>
                    <a:pt x="68682" y="39851"/>
                  </a:cubicBezTo>
                  <a:cubicBezTo>
                    <a:pt x="63796" y="30701"/>
                    <a:pt x="49582" y="26881"/>
                    <a:pt x="40876" y="22084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54DD1941-2256-4F13-8D16-F3FD2C113ABB}"/>
                </a:ext>
              </a:extLst>
            </p:cNvPr>
            <p:cNvSpPr/>
            <p:nvPr/>
          </p:nvSpPr>
          <p:spPr>
            <a:xfrm>
              <a:off x="4067112" y="3573844"/>
              <a:ext cx="104653" cy="44842"/>
            </a:xfrm>
            <a:custGeom>
              <a:avLst/>
              <a:gdLst>
                <a:gd name="connsiteX0" fmla="*/ 101096 w 104653"/>
                <a:gd name="connsiteY0" fmla="*/ 31136 h 44842"/>
                <a:gd name="connsiteX1" fmla="*/ 58722 w 104653"/>
                <a:gd name="connsiteY1" fmla="*/ 15945 h 44842"/>
                <a:gd name="connsiteX2" fmla="*/ 6310 w 104653"/>
                <a:gd name="connsiteY2" fmla="*/ 133 h 44842"/>
                <a:gd name="connsiteX3" fmla="*/ 2579 w 104653"/>
                <a:gd name="connsiteY3" fmla="*/ 9816 h 44842"/>
                <a:gd name="connsiteX4" fmla="*/ 48951 w 104653"/>
                <a:gd name="connsiteY4" fmla="*/ 30336 h 44842"/>
                <a:gd name="connsiteX5" fmla="*/ 97809 w 104653"/>
                <a:gd name="connsiteY5" fmla="*/ 44816 h 44842"/>
                <a:gd name="connsiteX6" fmla="*/ 101096 w 104653"/>
                <a:gd name="connsiteY6" fmla="*/ 31136 h 4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653" h="44842">
                  <a:moveTo>
                    <a:pt x="101096" y="31136"/>
                  </a:moveTo>
                  <a:cubicBezTo>
                    <a:pt x="88482" y="23407"/>
                    <a:pt x="72670" y="20476"/>
                    <a:pt x="58722" y="15945"/>
                  </a:cubicBezTo>
                  <a:cubicBezTo>
                    <a:pt x="41311" y="10260"/>
                    <a:pt x="24255" y="3953"/>
                    <a:pt x="6310" y="133"/>
                  </a:cubicBezTo>
                  <a:cubicBezTo>
                    <a:pt x="358" y="-1111"/>
                    <a:pt x="-2396" y="6707"/>
                    <a:pt x="2579" y="9816"/>
                  </a:cubicBezTo>
                  <a:cubicBezTo>
                    <a:pt x="17148" y="18788"/>
                    <a:pt x="32872" y="24651"/>
                    <a:pt x="48951" y="30336"/>
                  </a:cubicBezTo>
                  <a:cubicBezTo>
                    <a:pt x="64674" y="35844"/>
                    <a:pt x="81198" y="43573"/>
                    <a:pt x="97809" y="44816"/>
                  </a:cubicBezTo>
                  <a:cubicBezTo>
                    <a:pt x="105627" y="45438"/>
                    <a:pt x="106782" y="34601"/>
                    <a:pt x="101096" y="31136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9236FCB4-D4B5-4FAF-98C0-156BC46D12DA}"/>
                </a:ext>
              </a:extLst>
            </p:cNvPr>
            <p:cNvSpPr/>
            <p:nvPr/>
          </p:nvSpPr>
          <p:spPr>
            <a:xfrm>
              <a:off x="4208263" y="3829098"/>
              <a:ext cx="117128" cy="44445"/>
            </a:xfrm>
            <a:custGeom>
              <a:avLst/>
              <a:gdLst>
                <a:gd name="connsiteX0" fmla="*/ 110252 w 117128"/>
                <a:gd name="connsiteY0" fmla="*/ 26040 h 44445"/>
                <a:gd name="connsiteX1" fmla="*/ 58906 w 117128"/>
                <a:gd name="connsiteY1" fmla="*/ 12714 h 44445"/>
                <a:gd name="connsiteX2" fmla="*/ 5694 w 117128"/>
                <a:gd name="connsiteY2" fmla="*/ 11 h 44445"/>
                <a:gd name="connsiteX3" fmla="*/ 1874 w 117128"/>
                <a:gd name="connsiteY3" fmla="*/ 9961 h 44445"/>
                <a:gd name="connsiteX4" fmla="*/ 48068 w 117128"/>
                <a:gd name="connsiteY4" fmla="*/ 28971 h 44445"/>
                <a:gd name="connsiteX5" fmla="*/ 105899 w 117128"/>
                <a:gd name="connsiteY5" fmla="*/ 44250 h 44445"/>
                <a:gd name="connsiteX6" fmla="*/ 110252 w 117128"/>
                <a:gd name="connsiteY6" fmla="*/ 26040 h 4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128" h="44445">
                  <a:moveTo>
                    <a:pt x="110252" y="26040"/>
                  </a:moveTo>
                  <a:cubicBezTo>
                    <a:pt x="93107" y="21687"/>
                    <a:pt x="75873" y="17512"/>
                    <a:pt x="58906" y="12714"/>
                  </a:cubicBezTo>
                  <a:cubicBezTo>
                    <a:pt x="41761" y="7829"/>
                    <a:pt x="23639" y="-344"/>
                    <a:pt x="5694" y="11"/>
                  </a:cubicBezTo>
                  <a:cubicBezTo>
                    <a:pt x="986" y="100"/>
                    <a:pt x="-2212" y="6762"/>
                    <a:pt x="1874" y="9961"/>
                  </a:cubicBezTo>
                  <a:cubicBezTo>
                    <a:pt x="15111" y="20265"/>
                    <a:pt x="32345" y="23996"/>
                    <a:pt x="48068" y="28971"/>
                  </a:cubicBezTo>
                  <a:cubicBezTo>
                    <a:pt x="66990" y="35012"/>
                    <a:pt x="86356" y="40431"/>
                    <a:pt x="105899" y="44250"/>
                  </a:cubicBezTo>
                  <a:cubicBezTo>
                    <a:pt x="117625" y="46471"/>
                    <a:pt x="121889" y="29060"/>
                    <a:pt x="110252" y="26040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9FB009A-89B1-469A-8849-6F8881F1F1FB}"/>
                </a:ext>
              </a:extLst>
            </p:cNvPr>
            <p:cNvSpPr/>
            <p:nvPr/>
          </p:nvSpPr>
          <p:spPr>
            <a:xfrm>
              <a:off x="4244930" y="3904784"/>
              <a:ext cx="130614" cy="35370"/>
            </a:xfrm>
            <a:custGeom>
              <a:avLst/>
              <a:gdLst>
                <a:gd name="connsiteX0" fmla="*/ 128574 w 130614"/>
                <a:gd name="connsiteY0" fmla="*/ 23286 h 35370"/>
                <a:gd name="connsiteX1" fmla="*/ 71986 w 130614"/>
                <a:gd name="connsiteY1" fmla="*/ 5609 h 35370"/>
                <a:gd name="connsiteX2" fmla="*/ 6160 w 130614"/>
                <a:gd name="connsiteY2" fmla="*/ 900 h 35370"/>
                <a:gd name="connsiteX3" fmla="*/ 3317 w 130614"/>
                <a:gd name="connsiteY3" fmla="*/ 12538 h 35370"/>
                <a:gd name="connsiteX4" fmla="*/ 61149 w 130614"/>
                <a:gd name="connsiteY4" fmla="*/ 22309 h 35370"/>
                <a:gd name="connsiteX5" fmla="*/ 123954 w 130614"/>
                <a:gd name="connsiteY5" fmla="*/ 35368 h 35370"/>
                <a:gd name="connsiteX6" fmla="*/ 128574 w 130614"/>
                <a:gd name="connsiteY6" fmla="*/ 23286 h 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614" h="35370">
                  <a:moveTo>
                    <a:pt x="128574" y="23286"/>
                  </a:moveTo>
                  <a:cubicBezTo>
                    <a:pt x="115071" y="9784"/>
                    <a:pt x="90020" y="8273"/>
                    <a:pt x="71986" y="5609"/>
                  </a:cubicBezTo>
                  <a:cubicBezTo>
                    <a:pt x="51199" y="2588"/>
                    <a:pt x="27036" y="-1942"/>
                    <a:pt x="6160" y="900"/>
                  </a:cubicBezTo>
                  <a:cubicBezTo>
                    <a:pt x="830" y="1611"/>
                    <a:pt x="-3079" y="9873"/>
                    <a:pt x="3317" y="12538"/>
                  </a:cubicBezTo>
                  <a:cubicBezTo>
                    <a:pt x="21084" y="19822"/>
                    <a:pt x="42227" y="19822"/>
                    <a:pt x="61149" y="22309"/>
                  </a:cubicBezTo>
                  <a:cubicBezTo>
                    <a:pt x="81936" y="25063"/>
                    <a:pt x="103433" y="34924"/>
                    <a:pt x="123954" y="35368"/>
                  </a:cubicBezTo>
                  <a:cubicBezTo>
                    <a:pt x="130350" y="35546"/>
                    <a:pt x="132660" y="27462"/>
                    <a:pt x="128574" y="23286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DE4DA8CB-25DC-4451-8265-F8826A0FDA07}"/>
                </a:ext>
              </a:extLst>
            </p:cNvPr>
            <p:cNvSpPr/>
            <p:nvPr/>
          </p:nvSpPr>
          <p:spPr>
            <a:xfrm>
              <a:off x="4466301" y="4200311"/>
              <a:ext cx="170296" cy="32553"/>
            </a:xfrm>
            <a:custGeom>
              <a:avLst/>
              <a:gdLst>
                <a:gd name="connsiteX0" fmla="*/ 161269 w 170296"/>
                <a:gd name="connsiteY0" fmla="*/ 11674 h 32553"/>
                <a:gd name="connsiteX1" fmla="*/ 75544 w 170296"/>
                <a:gd name="connsiteY1" fmla="*/ 8653 h 32553"/>
                <a:gd name="connsiteX2" fmla="*/ 4121 w 170296"/>
                <a:gd name="connsiteY2" fmla="*/ 1546 h 32553"/>
                <a:gd name="connsiteX3" fmla="*/ 4388 w 170296"/>
                <a:gd name="connsiteY3" fmla="*/ 12917 h 32553"/>
                <a:gd name="connsiteX4" fmla="*/ 164111 w 170296"/>
                <a:gd name="connsiteY4" fmla="*/ 29085 h 32553"/>
                <a:gd name="connsiteX5" fmla="*/ 161269 w 170296"/>
                <a:gd name="connsiteY5" fmla="*/ 11674 h 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296" h="32553">
                  <a:moveTo>
                    <a:pt x="161269" y="11674"/>
                  </a:moveTo>
                  <a:cubicBezTo>
                    <a:pt x="132664" y="10074"/>
                    <a:pt x="104148" y="10785"/>
                    <a:pt x="75544" y="8653"/>
                  </a:cubicBezTo>
                  <a:cubicBezTo>
                    <a:pt x="52180" y="6877"/>
                    <a:pt x="27307" y="-3961"/>
                    <a:pt x="4121" y="1546"/>
                  </a:cubicBezTo>
                  <a:cubicBezTo>
                    <a:pt x="-2097" y="2968"/>
                    <a:pt x="-676" y="11229"/>
                    <a:pt x="4388" y="12917"/>
                  </a:cubicBezTo>
                  <a:cubicBezTo>
                    <a:pt x="53690" y="29263"/>
                    <a:pt x="112676" y="37791"/>
                    <a:pt x="164111" y="29085"/>
                  </a:cubicBezTo>
                  <a:cubicBezTo>
                    <a:pt x="174505" y="27308"/>
                    <a:pt x="170596" y="12207"/>
                    <a:pt x="161269" y="11674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F26D3DAE-8610-4745-9055-11BB22267BF6}"/>
                </a:ext>
              </a:extLst>
            </p:cNvPr>
            <p:cNvSpPr/>
            <p:nvPr/>
          </p:nvSpPr>
          <p:spPr>
            <a:xfrm>
              <a:off x="4506611" y="4261070"/>
              <a:ext cx="191652" cy="23621"/>
            </a:xfrm>
            <a:custGeom>
              <a:avLst/>
              <a:gdLst>
                <a:gd name="connsiteX0" fmla="*/ 185541 w 191652"/>
                <a:gd name="connsiteY0" fmla="*/ 7235 h 23621"/>
                <a:gd name="connsiteX1" fmla="*/ 100438 w 191652"/>
                <a:gd name="connsiteY1" fmla="*/ 1105 h 23621"/>
                <a:gd name="connsiteX2" fmla="*/ 4320 w 191652"/>
                <a:gd name="connsiteY2" fmla="*/ 5902 h 23621"/>
                <a:gd name="connsiteX3" fmla="*/ 4675 w 191652"/>
                <a:gd name="connsiteY3" fmla="*/ 17984 h 23621"/>
                <a:gd name="connsiteX4" fmla="*/ 88712 w 191652"/>
                <a:gd name="connsiteY4" fmla="*/ 19583 h 23621"/>
                <a:gd name="connsiteX5" fmla="*/ 183765 w 191652"/>
                <a:gd name="connsiteY5" fmla="*/ 23403 h 23621"/>
                <a:gd name="connsiteX6" fmla="*/ 185541 w 191652"/>
                <a:gd name="connsiteY6" fmla="*/ 7235 h 2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52" h="23621">
                  <a:moveTo>
                    <a:pt x="185541" y="7235"/>
                  </a:moveTo>
                  <a:cubicBezTo>
                    <a:pt x="157736" y="1905"/>
                    <a:pt x="128688" y="2082"/>
                    <a:pt x="100438" y="1105"/>
                  </a:cubicBezTo>
                  <a:cubicBezTo>
                    <a:pt x="68991" y="39"/>
                    <a:pt x="34967" y="-2181"/>
                    <a:pt x="4320" y="5902"/>
                  </a:cubicBezTo>
                  <a:cubicBezTo>
                    <a:pt x="-1366" y="7412"/>
                    <a:pt x="-1632" y="17184"/>
                    <a:pt x="4675" y="17984"/>
                  </a:cubicBezTo>
                  <a:cubicBezTo>
                    <a:pt x="32302" y="21448"/>
                    <a:pt x="60818" y="19139"/>
                    <a:pt x="88712" y="19583"/>
                  </a:cubicBezTo>
                  <a:cubicBezTo>
                    <a:pt x="120337" y="20205"/>
                    <a:pt x="152229" y="24646"/>
                    <a:pt x="183765" y="23403"/>
                  </a:cubicBezTo>
                  <a:cubicBezTo>
                    <a:pt x="192915" y="23047"/>
                    <a:pt x="194869" y="9011"/>
                    <a:pt x="185541" y="7235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CFCFA294-EA30-4B3C-9C95-140226CE21AD}"/>
                </a:ext>
              </a:extLst>
            </p:cNvPr>
            <p:cNvSpPr/>
            <p:nvPr/>
          </p:nvSpPr>
          <p:spPr>
            <a:xfrm>
              <a:off x="4586818" y="4314181"/>
              <a:ext cx="161382" cy="22652"/>
            </a:xfrm>
            <a:custGeom>
              <a:avLst/>
              <a:gdLst>
                <a:gd name="connsiteX0" fmla="*/ 157302 w 161382"/>
                <a:gd name="connsiteY0" fmla="*/ 5648 h 22652"/>
                <a:gd name="connsiteX1" fmla="*/ 84281 w 161382"/>
                <a:gd name="connsiteY1" fmla="*/ 2095 h 22652"/>
                <a:gd name="connsiteX2" fmla="*/ 2642 w 161382"/>
                <a:gd name="connsiteY2" fmla="*/ 7869 h 22652"/>
                <a:gd name="connsiteX3" fmla="*/ 5662 w 161382"/>
                <a:gd name="connsiteY3" fmla="*/ 17996 h 22652"/>
                <a:gd name="connsiteX4" fmla="*/ 153838 w 161382"/>
                <a:gd name="connsiteY4" fmla="*/ 19773 h 22652"/>
                <a:gd name="connsiteX5" fmla="*/ 157302 w 161382"/>
                <a:gd name="connsiteY5" fmla="*/ 5648 h 2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82" h="22652">
                  <a:moveTo>
                    <a:pt x="157302" y="5648"/>
                  </a:moveTo>
                  <a:cubicBezTo>
                    <a:pt x="134827" y="-3502"/>
                    <a:pt x="107999" y="940"/>
                    <a:pt x="84281" y="2095"/>
                  </a:cubicBezTo>
                  <a:cubicBezTo>
                    <a:pt x="58163" y="3338"/>
                    <a:pt x="26183" y="-5367"/>
                    <a:pt x="2642" y="7869"/>
                  </a:cubicBezTo>
                  <a:cubicBezTo>
                    <a:pt x="-2599" y="10800"/>
                    <a:pt x="777" y="17552"/>
                    <a:pt x="5662" y="17996"/>
                  </a:cubicBezTo>
                  <a:cubicBezTo>
                    <a:pt x="53189" y="22438"/>
                    <a:pt x="106400" y="24925"/>
                    <a:pt x="153838" y="19773"/>
                  </a:cubicBezTo>
                  <a:cubicBezTo>
                    <a:pt x="160589" y="19062"/>
                    <a:pt x="165031" y="8757"/>
                    <a:pt x="157302" y="5648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04E7906E-5228-49CA-B255-5CA32D4B7869}"/>
                </a:ext>
              </a:extLst>
            </p:cNvPr>
            <p:cNvSpPr/>
            <p:nvPr/>
          </p:nvSpPr>
          <p:spPr>
            <a:xfrm>
              <a:off x="4073750" y="3392891"/>
              <a:ext cx="848103" cy="1082598"/>
            </a:xfrm>
            <a:custGeom>
              <a:avLst/>
              <a:gdLst>
                <a:gd name="connsiteX0" fmla="*/ 843508 w 848103"/>
                <a:gd name="connsiteY0" fmla="*/ 1064187 h 1082598"/>
                <a:gd name="connsiteX1" fmla="*/ 730778 w 848103"/>
                <a:gd name="connsiteY1" fmla="*/ 971178 h 1082598"/>
                <a:gd name="connsiteX2" fmla="*/ 611385 w 848103"/>
                <a:gd name="connsiteY2" fmla="*/ 857559 h 1082598"/>
                <a:gd name="connsiteX3" fmla="*/ 359007 w 848103"/>
                <a:gd name="connsiteY3" fmla="*/ 598785 h 1082598"/>
                <a:gd name="connsiteX4" fmla="*/ 156820 w 848103"/>
                <a:gd name="connsiteY4" fmla="*/ 318690 h 1082598"/>
                <a:gd name="connsiteX5" fmla="*/ 75448 w 848103"/>
                <a:gd name="connsiteY5" fmla="*/ 152126 h 1082598"/>
                <a:gd name="connsiteX6" fmla="*/ 11843 w 848103"/>
                <a:gd name="connsiteY6" fmla="*/ 4040 h 1082598"/>
                <a:gd name="connsiteX7" fmla="*/ 117 w 848103"/>
                <a:gd name="connsiteY7" fmla="*/ 5905 h 1082598"/>
                <a:gd name="connsiteX8" fmla="*/ 50752 w 848103"/>
                <a:gd name="connsiteY8" fmla="*/ 139867 h 1082598"/>
                <a:gd name="connsiteX9" fmla="*/ 123241 w 848103"/>
                <a:gd name="connsiteY9" fmla="*/ 295771 h 1082598"/>
                <a:gd name="connsiteX10" fmla="*/ 342839 w 848103"/>
                <a:gd name="connsiteY10" fmla="*/ 608912 h 1082598"/>
                <a:gd name="connsiteX11" fmla="*/ 584646 w 848103"/>
                <a:gd name="connsiteY11" fmla="*/ 859158 h 1082598"/>
                <a:gd name="connsiteX12" fmla="*/ 717631 w 848103"/>
                <a:gd name="connsiteY12" fmla="*/ 985213 h 1082598"/>
                <a:gd name="connsiteX13" fmla="*/ 834359 w 848103"/>
                <a:gd name="connsiteY13" fmla="*/ 1081154 h 1082598"/>
                <a:gd name="connsiteX14" fmla="*/ 843508 w 848103"/>
                <a:gd name="connsiteY14" fmla="*/ 1064187 h 108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8103" h="1082598">
                  <a:moveTo>
                    <a:pt x="843508" y="1064187"/>
                  </a:moveTo>
                  <a:cubicBezTo>
                    <a:pt x="799447" y="1035049"/>
                    <a:pt x="766578" y="1004668"/>
                    <a:pt x="730778" y="971178"/>
                  </a:cubicBezTo>
                  <a:cubicBezTo>
                    <a:pt x="690625" y="933601"/>
                    <a:pt x="651538" y="895047"/>
                    <a:pt x="611385" y="857559"/>
                  </a:cubicBezTo>
                  <a:cubicBezTo>
                    <a:pt x="522550" y="774587"/>
                    <a:pt x="434694" y="694548"/>
                    <a:pt x="359007" y="598785"/>
                  </a:cubicBezTo>
                  <a:cubicBezTo>
                    <a:pt x="288384" y="509506"/>
                    <a:pt x="215451" y="416230"/>
                    <a:pt x="156820" y="318690"/>
                  </a:cubicBezTo>
                  <a:cubicBezTo>
                    <a:pt x="124840" y="265567"/>
                    <a:pt x="100588" y="208536"/>
                    <a:pt x="75448" y="152126"/>
                  </a:cubicBezTo>
                  <a:cubicBezTo>
                    <a:pt x="54661" y="105399"/>
                    <a:pt x="30853" y="53076"/>
                    <a:pt x="11843" y="4040"/>
                  </a:cubicBezTo>
                  <a:cubicBezTo>
                    <a:pt x="9266" y="-2534"/>
                    <a:pt x="-1216" y="-491"/>
                    <a:pt x="117" y="5905"/>
                  </a:cubicBezTo>
                  <a:cubicBezTo>
                    <a:pt x="7223" y="38951"/>
                    <a:pt x="32896" y="99892"/>
                    <a:pt x="50752" y="139867"/>
                  </a:cubicBezTo>
                  <a:cubicBezTo>
                    <a:pt x="74204" y="192279"/>
                    <a:pt x="96502" y="244958"/>
                    <a:pt x="123241" y="295771"/>
                  </a:cubicBezTo>
                  <a:cubicBezTo>
                    <a:pt x="181694" y="407258"/>
                    <a:pt x="266264" y="509328"/>
                    <a:pt x="342839" y="608912"/>
                  </a:cubicBezTo>
                  <a:cubicBezTo>
                    <a:pt x="413817" y="701121"/>
                    <a:pt x="497677" y="782227"/>
                    <a:pt x="584646" y="859158"/>
                  </a:cubicBezTo>
                  <a:cubicBezTo>
                    <a:pt x="630395" y="899577"/>
                    <a:pt x="672503" y="944083"/>
                    <a:pt x="717631" y="985213"/>
                  </a:cubicBezTo>
                  <a:cubicBezTo>
                    <a:pt x="755385" y="1019592"/>
                    <a:pt x="786566" y="1051306"/>
                    <a:pt x="834359" y="1081154"/>
                  </a:cubicBezTo>
                  <a:cubicBezTo>
                    <a:pt x="844841" y="1087550"/>
                    <a:pt x="853902" y="1071027"/>
                    <a:pt x="843508" y="1064187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3" name="图形 4">
            <a:extLst>
              <a:ext uri="{FF2B5EF4-FFF2-40B4-BE49-F238E27FC236}">
                <a16:creationId xmlns:a16="http://schemas.microsoft.com/office/drawing/2014/main" id="{C8DD872D-0EEE-43B6-BFE5-0F4388156AE2}"/>
              </a:ext>
            </a:extLst>
          </p:cNvPr>
          <p:cNvGrpSpPr/>
          <p:nvPr/>
        </p:nvGrpSpPr>
        <p:grpSpPr>
          <a:xfrm>
            <a:off x="2878737" y="1912796"/>
            <a:ext cx="1210731" cy="1177911"/>
            <a:chOff x="2890781" y="1924873"/>
            <a:chExt cx="1369865" cy="1332730"/>
          </a:xfrm>
        </p:grpSpPr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40CD9220-F92D-4F65-9726-31057CD992EE}"/>
                </a:ext>
              </a:extLst>
            </p:cNvPr>
            <p:cNvSpPr/>
            <p:nvPr/>
          </p:nvSpPr>
          <p:spPr>
            <a:xfrm>
              <a:off x="3606860" y="2449948"/>
              <a:ext cx="653786" cy="430712"/>
            </a:xfrm>
            <a:custGeom>
              <a:avLst/>
              <a:gdLst>
                <a:gd name="connsiteX0" fmla="*/ 384212 w 653786"/>
                <a:gd name="connsiteY0" fmla="*/ 351083 h 430712"/>
                <a:gd name="connsiteX1" fmla="*/ 512844 w 653786"/>
                <a:gd name="connsiteY1" fmla="*/ 274152 h 430712"/>
                <a:gd name="connsiteX2" fmla="*/ 638456 w 653786"/>
                <a:gd name="connsiteY2" fmla="*/ 51001 h 430712"/>
                <a:gd name="connsiteX3" fmla="*/ 496854 w 653786"/>
                <a:gd name="connsiteY3" fmla="*/ 8361 h 430712"/>
                <a:gd name="connsiteX4" fmla="*/ 394250 w 653786"/>
                <a:gd name="connsiteY4" fmla="*/ 53844 h 430712"/>
                <a:gd name="connsiteX5" fmla="*/ 284718 w 653786"/>
                <a:gd name="connsiteY5" fmla="*/ 105012 h 430712"/>
                <a:gd name="connsiteX6" fmla="*/ 193130 w 653786"/>
                <a:gd name="connsiteY6" fmla="*/ 170660 h 430712"/>
                <a:gd name="connsiteX7" fmla="*/ 95146 w 653786"/>
                <a:gd name="connsiteY7" fmla="*/ 236664 h 430712"/>
                <a:gd name="connsiteX8" fmla="*/ 2492 w 653786"/>
                <a:gd name="connsiteY8" fmla="*/ 341311 h 430712"/>
                <a:gd name="connsiteX9" fmla="*/ 111402 w 653786"/>
                <a:gd name="connsiteY9" fmla="*/ 430589 h 430712"/>
                <a:gd name="connsiteX10" fmla="*/ 384212 w 653786"/>
                <a:gd name="connsiteY10" fmla="*/ 351083 h 43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786" h="430712">
                  <a:moveTo>
                    <a:pt x="384212" y="351083"/>
                  </a:moveTo>
                  <a:cubicBezTo>
                    <a:pt x="429518" y="329940"/>
                    <a:pt x="472158" y="303023"/>
                    <a:pt x="512844" y="274152"/>
                  </a:cubicBezTo>
                  <a:cubicBezTo>
                    <a:pt x="570053" y="233466"/>
                    <a:pt x="697708" y="134683"/>
                    <a:pt x="638456" y="51001"/>
                  </a:cubicBezTo>
                  <a:cubicBezTo>
                    <a:pt x="605321" y="4185"/>
                    <a:pt x="550155" y="-11361"/>
                    <a:pt x="496854" y="8361"/>
                  </a:cubicBezTo>
                  <a:cubicBezTo>
                    <a:pt x="461676" y="21419"/>
                    <a:pt x="429429" y="40874"/>
                    <a:pt x="394250" y="53844"/>
                  </a:cubicBezTo>
                  <a:cubicBezTo>
                    <a:pt x="356052" y="67968"/>
                    <a:pt x="319186" y="83958"/>
                    <a:pt x="284718" y="105012"/>
                  </a:cubicBezTo>
                  <a:cubicBezTo>
                    <a:pt x="251583" y="122246"/>
                    <a:pt x="222534" y="148097"/>
                    <a:pt x="193130" y="170660"/>
                  </a:cubicBezTo>
                  <a:cubicBezTo>
                    <a:pt x="160261" y="195800"/>
                    <a:pt x="129525" y="213034"/>
                    <a:pt x="95146" y="236664"/>
                  </a:cubicBezTo>
                  <a:cubicBezTo>
                    <a:pt x="52950" y="264025"/>
                    <a:pt x="13685" y="297693"/>
                    <a:pt x="2492" y="341311"/>
                  </a:cubicBezTo>
                  <a:cubicBezTo>
                    <a:pt x="-14742" y="408292"/>
                    <a:pt x="61300" y="429079"/>
                    <a:pt x="111402" y="430589"/>
                  </a:cubicBezTo>
                  <a:cubicBezTo>
                    <a:pt x="204234" y="433343"/>
                    <a:pt x="302218" y="389459"/>
                    <a:pt x="384212" y="351083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D827DDCB-6E94-48BE-8412-46E9B97A914B}"/>
                </a:ext>
              </a:extLst>
            </p:cNvPr>
            <p:cNvSpPr/>
            <p:nvPr/>
          </p:nvSpPr>
          <p:spPr>
            <a:xfrm>
              <a:off x="3398561" y="2093238"/>
              <a:ext cx="319522" cy="686139"/>
            </a:xfrm>
            <a:custGeom>
              <a:avLst/>
              <a:gdLst>
                <a:gd name="connsiteX0" fmla="*/ 113962 w 319522"/>
                <a:gd name="connsiteY0" fmla="*/ 683097 h 686139"/>
                <a:gd name="connsiteX1" fmla="*/ 172326 w 319522"/>
                <a:gd name="connsiteY1" fmla="*/ 648541 h 686139"/>
                <a:gd name="connsiteX2" fmla="*/ 256896 w 319522"/>
                <a:gd name="connsiteY2" fmla="*/ 484730 h 686139"/>
                <a:gd name="connsiteX3" fmla="*/ 315794 w 319522"/>
                <a:gd name="connsiteY3" fmla="*/ 150358 h 686139"/>
                <a:gd name="connsiteX4" fmla="*/ 199510 w 319522"/>
                <a:gd name="connsiteY4" fmla="*/ 1916 h 686139"/>
                <a:gd name="connsiteX5" fmla="*/ 38364 w 319522"/>
                <a:gd name="connsiteY5" fmla="*/ 241324 h 686139"/>
                <a:gd name="connsiteX6" fmla="*/ 10381 w 319522"/>
                <a:gd name="connsiteY6" fmla="*/ 478601 h 686139"/>
                <a:gd name="connsiteX7" fmla="*/ 14646 w 319522"/>
                <a:gd name="connsiteY7" fmla="*/ 642855 h 686139"/>
                <a:gd name="connsiteX8" fmla="*/ 113962 w 319522"/>
                <a:gd name="connsiteY8" fmla="*/ 683097 h 68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522" h="686139">
                  <a:moveTo>
                    <a:pt x="113962" y="683097"/>
                  </a:moveTo>
                  <a:cubicBezTo>
                    <a:pt x="136349" y="678211"/>
                    <a:pt x="155892" y="665330"/>
                    <a:pt x="172326" y="648541"/>
                  </a:cubicBezTo>
                  <a:cubicBezTo>
                    <a:pt x="217898" y="609720"/>
                    <a:pt x="241350" y="541762"/>
                    <a:pt x="256896" y="484730"/>
                  </a:cubicBezTo>
                  <a:cubicBezTo>
                    <a:pt x="285057" y="381416"/>
                    <a:pt x="333294" y="260602"/>
                    <a:pt x="315794" y="150358"/>
                  </a:cubicBezTo>
                  <a:cubicBezTo>
                    <a:pt x="313573" y="83644"/>
                    <a:pt x="266935" y="14620"/>
                    <a:pt x="199510" y="1916"/>
                  </a:cubicBezTo>
                  <a:cubicBezTo>
                    <a:pt x="80027" y="-20648"/>
                    <a:pt x="48580" y="161907"/>
                    <a:pt x="38364" y="241324"/>
                  </a:cubicBezTo>
                  <a:cubicBezTo>
                    <a:pt x="28148" y="320654"/>
                    <a:pt x="24861" y="399538"/>
                    <a:pt x="10381" y="478601"/>
                  </a:cubicBezTo>
                  <a:cubicBezTo>
                    <a:pt x="255" y="533856"/>
                    <a:pt x="-8451" y="589555"/>
                    <a:pt x="14646" y="642855"/>
                  </a:cubicBezTo>
                  <a:cubicBezTo>
                    <a:pt x="32235" y="683452"/>
                    <a:pt x="74786" y="691625"/>
                    <a:pt x="113962" y="683097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56" name="图形 4">
              <a:extLst>
                <a:ext uri="{FF2B5EF4-FFF2-40B4-BE49-F238E27FC236}">
                  <a16:creationId xmlns:a16="http://schemas.microsoft.com/office/drawing/2014/main" id="{C24C11E2-5BB6-4DC4-9227-A289CA72E94E}"/>
                </a:ext>
              </a:extLst>
            </p:cNvPr>
            <p:cNvGrpSpPr/>
            <p:nvPr/>
          </p:nvGrpSpPr>
          <p:grpSpPr>
            <a:xfrm>
              <a:off x="2890781" y="1924873"/>
              <a:ext cx="1184147" cy="1332730"/>
              <a:chOff x="2890781" y="1924873"/>
              <a:chExt cx="1184147" cy="1332730"/>
            </a:xfrm>
          </p:grpSpPr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D60B2C41-41FE-4654-B1ED-C1CEC614F246}"/>
                  </a:ext>
                </a:extLst>
              </p:cNvPr>
              <p:cNvSpPr/>
              <p:nvPr/>
            </p:nvSpPr>
            <p:spPr>
              <a:xfrm>
                <a:off x="3038054" y="2444617"/>
                <a:ext cx="308674" cy="572871"/>
              </a:xfrm>
              <a:custGeom>
                <a:avLst/>
                <a:gdLst>
                  <a:gd name="connsiteX0" fmla="*/ 274948 w 308674"/>
                  <a:gd name="connsiteY0" fmla="*/ 303113 h 572871"/>
                  <a:gd name="connsiteX1" fmla="*/ 213208 w 308674"/>
                  <a:gd name="connsiteY1" fmla="*/ 277 h 572871"/>
                  <a:gd name="connsiteX2" fmla="*/ 89817 w 308674"/>
                  <a:gd name="connsiteY2" fmla="*/ 90888 h 572871"/>
                  <a:gd name="connsiteX3" fmla="*/ 15463 w 308674"/>
                  <a:gd name="connsiteY3" fmla="*/ 324167 h 572871"/>
                  <a:gd name="connsiteX4" fmla="*/ 11998 w 308674"/>
                  <a:gd name="connsiteY4" fmla="*/ 505211 h 572871"/>
                  <a:gd name="connsiteX5" fmla="*/ 88218 w 308674"/>
                  <a:gd name="connsiteY5" fmla="*/ 569349 h 572871"/>
                  <a:gd name="connsiteX6" fmla="*/ 274948 w 308674"/>
                  <a:gd name="connsiteY6" fmla="*/ 303113 h 572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674" h="572871">
                    <a:moveTo>
                      <a:pt x="274948" y="303113"/>
                    </a:moveTo>
                    <a:cubicBezTo>
                      <a:pt x="298045" y="211791"/>
                      <a:pt x="362360" y="12181"/>
                      <a:pt x="213208" y="277"/>
                    </a:cubicBezTo>
                    <a:cubicBezTo>
                      <a:pt x="156620" y="-4253"/>
                      <a:pt x="115046" y="47626"/>
                      <a:pt x="89817" y="90888"/>
                    </a:cubicBezTo>
                    <a:cubicBezTo>
                      <a:pt x="48953" y="160978"/>
                      <a:pt x="29943" y="245193"/>
                      <a:pt x="15463" y="324167"/>
                    </a:cubicBezTo>
                    <a:cubicBezTo>
                      <a:pt x="4448" y="384485"/>
                      <a:pt x="-11187" y="445870"/>
                      <a:pt x="11998" y="505211"/>
                    </a:cubicBezTo>
                    <a:cubicBezTo>
                      <a:pt x="23725" y="535237"/>
                      <a:pt x="55172" y="562864"/>
                      <a:pt x="88218" y="569349"/>
                    </a:cubicBezTo>
                    <a:cubicBezTo>
                      <a:pt x="196685" y="604527"/>
                      <a:pt x="259046" y="366096"/>
                      <a:pt x="274948" y="30311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1A3122C7-9C7F-42A8-A389-8029284ACF3E}"/>
                  </a:ext>
                </a:extLst>
              </p:cNvPr>
              <p:cNvSpPr/>
              <p:nvPr/>
            </p:nvSpPr>
            <p:spPr>
              <a:xfrm>
                <a:off x="3269223" y="2985034"/>
                <a:ext cx="527888" cy="272569"/>
              </a:xfrm>
              <a:custGeom>
                <a:avLst/>
                <a:gdLst>
                  <a:gd name="connsiteX0" fmla="*/ 509891 w 527888"/>
                  <a:gd name="connsiteY0" fmla="*/ 212641 h 272569"/>
                  <a:gd name="connsiteX1" fmla="*/ 505005 w 527888"/>
                  <a:gd name="connsiteY1" fmla="*/ 90228 h 272569"/>
                  <a:gd name="connsiteX2" fmla="*/ 356208 w 527888"/>
                  <a:gd name="connsiteY2" fmla="*/ 9300 h 272569"/>
                  <a:gd name="connsiteX3" fmla="*/ 117599 w 527888"/>
                  <a:gd name="connsiteY3" fmla="*/ 15607 h 272569"/>
                  <a:gd name="connsiteX4" fmla="*/ 7800 w 527888"/>
                  <a:gd name="connsiteY4" fmla="*/ 81877 h 272569"/>
                  <a:gd name="connsiteX5" fmla="*/ 1493 w 527888"/>
                  <a:gd name="connsiteY5" fmla="*/ 132513 h 272569"/>
                  <a:gd name="connsiteX6" fmla="*/ 106140 w 527888"/>
                  <a:gd name="connsiteY6" fmla="*/ 248797 h 272569"/>
                  <a:gd name="connsiteX7" fmla="*/ 336664 w 527888"/>
                  <a:gd name="connsiteY7" fmla="*/ 268696 h 272569"/>
                  <a:gd name="connsiteX8" fmla="*/ 509891 w 527888"/>
                  <a:gd name="connsiteY8" fmla="*/ 212641 h 27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7888" h="272569">
                    <a:moveTo>
                      <a:pt x="509891" y="212641"/>
                    </a:moveTo>
                    <a:cubicBezTo>
                      <a:pt x="537607" y="171600"/>
                      <a:pt x="531211" y="130203"/>
                      <a:pt x="505005" y="90228"/>
                    </a:cubicBezTo>
                    <a:cubicBezTo>
                      <a:pt x="471693" y="39326"/>
                      <a:pt x="413328" y="18716"/>
                      <a:pt x="356208" y="9300"/>
                    </a:cubicBezTo>
                    <a:cubicBezTo>
                      <a:pt x="279899" y="-3226"/>
                      <a:pt x="192575" y="-4914"/>
                      <a:pt x="117599" y="15607"/>
                    </a:cubicBezTo>
                    <a:cubicBezTo>
                      <a:pt x="78512" y="26267"/>
                      <a:pt x="24323" y="41724"/>
                      <a:pt x="7800" y="81877"/>
                    </a:cubicBezTo>
                    <a:cubicBezTo>
                      <a:pt x="782" y="94669"/>
                      <a:pt x="-1972" y="110837"/>
                      <a:pt x="1493" y="132513"/>
                    </a:cubicBezTo>
                    <a:cubicBezTo>
                      <a:pt x="9488" y="182082"/>
                      <a:pt x="62255" y="229609"/>
                      <a:pt x="106140" y="248797"/>
                    </a:cubicBezTo>
                    <a:cubicBezTo>
                      <a:pt x="179517" y="280955"/>
                      <a:pt x="258846" y="272427"/>
                      <a:pt x="336664" y="268696"/>
                    </a:cubicBezTo>
                    <a:cubicBezTo>
                      <a:pt x="391564" y="266031"/>
                      <a:pt x="474890" y="264432"/>
                      <a:pt x="509891" y="21264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A77CDC08-84B5-4E20-882E-D4A4362EA929}"/>
                  </a:ext>
                </a:extLst>
              </p:cNvPr>
              <p:cNvSpPr/>
              <p:nvPr/>
            </p:nvSpPr>
            <p:spPr>
              <a:xfrm>
                <a:off x="3581797" y="1924873"/>
                <a:ext cx="493130" cy="764358"/>
              </a:xfrm>
              <a:custGeom>
                <a:avLst/>
                <a:gdLst>
                  <a:gd name="connsiteX0" fmla="*/ 405278 w 493130"/>
                  <a:gd name="connsiteY0" fmla="*/ 486442 h 764358"/>
                  <a:gd name="connsiteX1" fmla="*/ 492247 w 493130"/>
                  <a:gd name="connsiteY1" fmla="*/ 209368 h 764358"/>
                  <a:gd name="connsiteX2" fmla="*/ 386445 w 493130"/>
                  <a:gd name="connsiteY2" fmla="*/ 6027 h 764358"/>
                  <a:gd name="connsiteX3" fmla="*/ 381826 w 493130"/>
                  <a:gd name="connsiteY3" fmla="*/ 6204 h 764358"/>
                  <a:gd name="connsiteX4" fmla="*/ 312446 w 493130"/>
                  <a:gd name="connsiteY4" fmla="*/ 4517 h 764358"/>
                  <a:gd name="connsiteX5" fmla="*/ 153167 w 493130"/>
                  <a:gd name="connsiteY5" fmla="*/ 189292 h 764358"/>
                  <a:gd name="connsiteX6" fmla="*/ 75970 w 493130"/>
                  <a:gd name="connsiteY6" fmla="*/ 462190 h 764358"/>
                  <a:gd name="connsiteX7" fmla="*/ 7034 w 493130"/>
                  <a:gd name="connsiteY7" fmla="*/ 707284 h 764358"/>
                  <a:gd name="connsiteX8" fmla="*/ 186835 w 493130"/>
                  <a:gd name="connsiteY8" fmla="*/ 737754 h 764358"/>
                  <a:gd name="connsiteX9" fmla="*/ 405278 w 493130"/>
                  <a:gd name="connsiteY9" fmla="*/ 486442 h 764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130" h="764358">
                    <a:moveTo>
                      <a:pt x="405278" y="486442"/>
                    </a:moveTo>
                    <a:cubicBezTo>
                      <a:pt x="448896" y="400806"/>
                      <a:pt x="484252" y="305753"/>
                      <a:pt x="492247" y="209368"/>
                    </a:cubicBezTo>
                    <a:cubicBezTo>
                      <a:pt x="498821" y="129950"/>
                      <a:pt x="469239" y="34187"/>
                      <a:pt x="386445" y="6027"/>
                    </a:cubicBezTo>
                    <a:cubicBezTo>
                      <a:pt x="384580" y="5405"/>
                      <a:pt x="383070" y="5583"/>
                      <a:pt x="381826" y="6204"/>
                    </a:cubicBezTo>
                    <a:cubicBezTo>
                      <a:pt x="360150" y="-991"/>
                      <a:pt x="336520" y="-2413"/>
                      <a:pt x="312446" y="4517"/>
                    </a:cubicBezTo>
                    <a:cubicBezTo>
                      <a:pt x="230364" y="27969"/>
                      <a:pt x="179106" y="114138"/>
                      <a:pt x="153167" y="189292"/>
                    </a:cubicBezTo>
                    <a:cubicBezTo>
                      <a:pt x="122164" y="279103"/>
                      <a:pt x="116123" y="375222"/>
                      <a:pt x="75970" y="462190"/>
                    </a:cubicBezTo>
                    <a:cubicBezTo>
                      <a:pt x="43812" y="531748"/>
                      <a:pt x="-21481" y="626267"/>
                      <a:pt x="7034" y="707284"/>
                    </a:cubicBezTo>
                    <a:cubicBezTo>
                      <a:pt x="35195" y="787146"/>
                      <a:pt x="127049" y="769113"/>
                      <a:pt x="186835" y="737754"/>
                    </a:cubicBezTo>
                    <a:cubicBezTo>
                      <a:pt x="286862" y="685164"/>
                      <a:pt x="355353" y="584515"/>
                      <a:pt x="405278" y="48644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4729DDEB-DE44-43E0-838D-03EC8C08996A}"/>
                  </a:ext>
                </a:extLst>
              </p:cNvPr>
              <p:cNvSpPr/>
              <p:nvPr/>
            </p:nvSpPr>
            <p:spPr>
              <a:xfrm>
                <a:off x="2890781" y="2456548"/>
                <a:ext cx="901055" cy="688556"/>
              </a:xfrm>
              <a:custGeom>
                <a:avLst/>
                <a:gdLst>
                  <a:gd name="connsiteX0" fmla="*/ 502615 w 901055"/>
                  <a:gd name="connsiteY0" fmla="*/ 635148 h 688556"/>
                  <a:gd name="connsiteX1" fmla="*/ 377270 w 901055"/>
                  <a:gd name="connsiteY1" fmla="*/ 620757 h 688556"/>
                  <a:gd name="connsiteX2" fmla="*/ 291989 w 901055"/>
                  <a:gd name="connsiteY2" fmla="*/ 613561 h 688556"/>
                  <a:gd name="connsiteX3" fmla="*/ 529265 w 901055"/>
                  <a:gd name="connsiteY3" fmla="*/ 473558 h 688556"/>
                  <a:gd name="connsiteX4" fmla="*/ 630537 w 901055"/>
                  <a:gd name="connsiteY4" fmla="*/ 388544 h 688556"/>
                  <a:gd name="connsiteX5" fmla="*/ 855021 w 901055"/>
                  <a:gd name="connsiteY5" fmla="*/ 309215 h 688556"/>
                  <a:gd name="connsiteX6" fmla="*/ 851911 w 901055"/>
                  <a:gd name="connsiteY6" fmla="*/ 299710 h 688556"/>
                  <a:gd name="connsiteX7" fmla="*/ 652123 w 901055"/>
                  <a:gd name="connsiteY7" fmla="*/ 367135 h 688556"/>
                  <a:gd name="connsiteX8" fmla="*/ 744244 w 901055"/>
                  <a:gd name="connsiteY8" fmla="*/ 259024 h 688556"/>
                  <a:gd name="connsiteX9" fmla="*/ 900770 w 901055"/>
                  <a:gd name="connsiteY9" fmla="*/ 7356 h 688556"/>
                  <a:gd name="connsiteX10" fmla="*/ 890998 w 901055"/>
                  <a:gd name="connsiteY10" fmla="*/ 2471 h 688556"/>
                  <a:gd name="connsiteX11" fmla="*/ 613214 w 901055"/>
                  <a:gd name="connsiteY11" fmla="*/ 381970 h 688556"/>
                  <a:gd name="connsiteX12" fmla="*/ 624762 w 901055"/>
                  <a:gd name="connsiteY12" fmla="*/ 306017 h 688556"/>
                  <a:gd name="connsiteX13" fmla="*/ 621475 w 901055"/>
                  <a:gd name="connsiteY13" fmla="*/ 189022 h 688556"/>
                  <a:gd name="connsiteX14" fmla="*/ 611615 w 901055"/>
                  <a:gd name="connsiteY14" fmla="*/ 189555 h 688556"/>
                  <a:gd name="connsiteX15" fmla="*/ 608595 w 901055"/>
                  <a:gd name="connsiteY15" fmla="*/ 294202 h 688556"/>
                  <a:gd name="connsiteX16" fmla="*/ 589584 w 901055"/>
                  <a:gd name="connsiteY16" fmla="*/ 403824 h 688556"/>
                  <a:gd name="connsiteX17" fmla="*/ 531486 w 901055"/>
                  <a:gd name="connsiteY17" fmla="*/ 452149 h 688556"/>
                  <a:gd name="connsiteX18" fmla="*/ 194716 w 901055"/>
                  <a:gd name="connsiteY18" fmla="*/ 633815 h 688556"/>
                  <a:gd name="connsiteX19" fmla="*/ 278931 w 901055"/>
                  <a:gd name="connsiteY19" fmla="*/ 385435 h 688556"/>
                  <a:gd name="connsiteX20" fmla="*/ 268626 w 901055"/>
                  <a:gd name="connsiteY20" fmla="*/ 384635 h 688556"/>
                  <a:gd name="connsiteX21" fmla="*/ 167533 w 901055"/>
                  <a:gd name="connsiteY21" fmla="*/ 642254 h 688556"/>
                  <a:gd name="connsiteX22" fmla="*/ 6210 w 901055"/>
                  <a:gd name="connsiteY22" fmla="*/ 673258 h 688556"/>
                  <a:gd name="connsiteX23" fmla="*/ 9053 w 901055"/>
                  <a:gd name="connsiteY23" fmla="*/ 688537 h 688556"/>
                  <a:gd name="connsiteX24" fmla="*/ 170642 w 901055"/>
                  <a:gd name="connsiteY24" fmla="*/ 659133 h 688556"/>
                  <a:gd name="connsiteX25" fmla="*/ 174817 w 901055"/>
                  <a:gd name="connsiteY25" fmla="*/ 657978 h 688556"/>
                  <a:gd name="connsiteX26" fmla="*/ 253524 w 901055"/>
                  <a:gd name="connsiteY26" fmla="*/ 630084 h 688556"/>
                  <a:gd name="connsiteX27" fmla="*/ 258943 w 901055"/>
                  <a:gd name="connsiteY27" fmla="*/ 631328 h 688556"/>
                  <a:gd name="connsiteX28" fmla="*/ 376115 w 901055"/>
                  <a:gd name="connsiteY28" fmla="*/ 635858 h 688556"/>
                  <a:gd name="connsiteX29" fmla="*/ 499151 w 901055"/>
                  <a:gd name="connsiteY29" fmla="*/ 645186 h 688556"/>
                  <a:gd name="connsiteX30" fmla="*/ 502615 w 901055"/>
                  <a:gd name="connsiteY30" fmla="*/ 635148 h 68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1055" h="688556">
                    <a:moveTo>
                      <a:pt x="502615" y="635148"/>
                    </a:moveTo>
                    <a:cubicBezTo>
                      <a:pt x="462107" y="619513"/>
                      <a:pt x="419822" y="622889"/>
                      <a:pt x="377270" y="620757"/>
                    </a:cubicBezTo>
                    <a:cubicBezTo>
                      <a:pt x="348577" y="619335"/>
                      <a:pt x="320328" y="614183"/>
                      <a:pt x="291989" y="613561"/>
                    </a:cubicBezTo>
                    <a:cubicBezTo>
                      <a:pt x="376382" y="575362"/>
                      <a:pt x="456244" y="526148"/>
                      <a:pt x="529265" y="473558"/>
                    </a:cubicBezTo>
                    <a:cubicBezTo>
                      <a:pt x="565332" y="447530"/>
                      <a:pt x="598911" y="419014"/>
                      <a:pt x="630537" y="388544"/>
                    </a:cubicBezTo>
                    <a:cubicBezTo>
                      <a:pt x="708178" y="372998"/>
                      <a:pt x="782176" y="339419"/>
                      <a:pt x="855021" y="309215"/>
                    </a:cubicBezTo>
                    <a:cubicBezTo>
                      <a:pt x="860351" y="306994"/>
                      <a:pt x="857508" y="298466"/>
                      <a:pt x="851911" y="299710"/>
                    </a:cubicBezTo>
                    <a:cubicBezTo>
                      <a:pt x="782976" y="314901"/>
                      <a:pt x="720348" y="349013"/>
                      <a:pt x="652123" y="367135"/>
                    </a:cubicBezTo>
                    <a:cubicBezTo>
                      <a:pt x="685081" y="333289"/>
                      <a:pt x="715729" y="297222"/>
                      <a:pt x="744244" y="259024"/>
                    </a:cubicBezTo>
                    <a:cubicBezTo>
                      <a:pt x="800388" y="183692"/>
                      <a:pt x="870478" y="97168"/>
                      <a:pt x="900770" y="7356"/>
                    </a:cubicBezTo>
                    <a:cubicBezTo>
                      <a:pt x="902725" y="1582"/>
                      <a:pt x="894108" y="-3037"/>
                      <a:pt x="890998" y="2471"/>
                    </a:cubicBezTo>
                    <a:cubicBezTo>
                      <a:pt x="812291" y="139542"/>
                      <a:pt x="726566" y="272882"/>
                      <a:pt x="613214" y="381970"/>
                    </a:cubicBezTo>
                    <a:cubicBezTo>
                      <a:pt x="619521" y="357186"/>
                      <a:pt x="622719" y="331424"/>
                      <a:pt x="624762" y="306017"/>
                    </a:cubicBezTo>
                    <a:cubicBezTo>
                      <a:pt x="627872" y="268174"/>
                      <a:pt x="630092" y="226155"/>
                      <a:pt x="621475" y="189022"/>
                    </a:cubicBezTo>
                    <a:cubicBezTo>
                      <a:pt x="620143" y="183426"/>
                      <a:pt x="612414" y="184048"/>
                      <a:pt x="611615" y="189555"/>
                    </a:cubicBezTo>
                    <a:cubicBezTo>
                      <a:pt x="606729" y="223846"/>
                      <a:pt x="610371" y="259646"/>
                      <a:pt x="608595" y="294202"/>
                    </a:cubicBezTo>
                    <a:cubicBezTo>
                      <a:pt x="606640" y="331779"/>
                      <a:pt x="599089" y="367579"/>
                      <a:pt x="589584" y="403824"/>
                    </a:cubicBezTo>
                    <a:cubicBezTo>
                      <a:pt x="570929" y="420613"/>
                      <a:pt x="551652" y="436781"/>
                      <a:pt x="531486" y="452149"/>
                    </a:cubicBezTo>
                    <a:cubicBezTo>
                      <a:pt x="431459" y="528458"/>
                      <a:pt x="316419" y="593751"/>
                      <a:pt x="194716" y="633815"/>
                    </a:cubicBezTo>
                    <a:cubicBezTo>
                      <a:pt x="244907" y="565679"/>
                      <a:pt x="284616" y="466452"/>
                      <a:pt x="278931" y="385435"/>
                    </a:cubicBezTo>
                    <a:cubicBezTo>
                      <a:pt x="278575" y="380105"/>
                      <a:pt x="269781" y="379572"/>
                      <a:pt x="268626" y="384635"/>
                    </a:cubicBezTo>
                    <a:cubicBezTo>
                      <a:pt x="246595" y="479155"/>
                      <a:pt x="225897" y="562837"/>
                      <a:pt x="167533" y="642254"/>
                    </a:cubicBezTo>
                    <a:cubicBezTo>
                      <a:pt x="114676" y="657800"/>
                      <a:pt x="60665" y="668638"/>
                      <a:pt x="6210" y="673258"/>
                    </a:cubicBezTo>
                    <a:cubicBezTo>
                      <a:pt x="-3917" y="674146"/>
                      <a:pt x="-719" y="689159"/>
                      <a:pt x="9053" y="688537"/>
                    </a:cubicBezTo>
                    <a:cubicBezTo>
                      <a:pt x="63774" y="685250"/>
                      <a:pt x="117786" y="674768"/>
                      <a:pt x="170642" y="659133"/>
                    </a:cubicBezTo>
                    <a:cubicBezTo>
                      <a:pt x="172063" y="659133"/>
                      <a:pt x="173485" y="658689"/>
                      <a:pt x="174817" y="657978"/>
                    </a:cubicBezTo>
                    <a:cubicBezTo>
                      <a:pt x="201379" y="649983"/>
                      <a:pt x="227674" y="640567"/>
                      <a:pt x="253524" y="630084"/>
                    </a:cubicBezTo>
                    <a:cubicBezTo>
                      <a:pt x="254946" y="631062"/>
                      <a:pt x="256722" y="631595"/>
                      <a:pt x="258943" y="631328"/>
                    </a:cubicBezTo>
                    <a:cubicBezTo>
                      <a:pt x="298385" y="626264"/>
                      <a:pt x="336851" y="633194"/>
                      <a:pt x="376115" y="635858"/>
                    </a:cubicBezTo>
                    <a:cubicBezTo>
                      <a:pt x="418045" y="638701"/>
                      <a:pt x="457576" y="636214"/>
                      <a:pt x="499151" y="645186"/>
                    </a:cubicBezTo>
                    <a:cubicBezTo>
                      <a:pt x="505724" y="646696"/>
                      <a:pt x="509189" y="637724"/>
                      <a:pt x="502615" y="635148"/>
                    </a:cubicBezTo>
                    <a:close/>
                  </a:path>
                </a:pathLst>
              </a:custGeom>
              <a:solidFill>
                <a:srgbClr val="689F38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61" name="图形 4">
            <a:extLst>
              <a:ext uri="{FF2B5EF4-FFF2-40B4-BE49-F238E27FC236}">
                <a16:creationId xmlns:a16="http://schemas.microsoft.com/office/drawing/2014/main" id="{B2B73472-219D-45E6-9375-96CEA508FBEC}"/>
              </a:ext>
            </a:extLst>
          </p:cNvPr>
          <p:cNvGrpSpPr/>
          <p:nvPr/>
        </p:nvGrpSpPr>
        <p:grpSpPr>
          <a:xfrm>
            <a:off x="10834519" y="3739816"/>
            <a:ext cx="645422" cy="749468"/>
            <a:chOff x="9995471" y="4005644"/>
            <a:chExt cx="730254" cy="847975"/>
          </a:xfrm>
        </p:grpSpPr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9E3DAAB9-8B88-4EFD-B736-3E2106F1780B}"/>
                </a:ext>
              </a:extLst>
            </p:cNvPr>
            <p:cNvSpPr/>
            <p:nvPr/>
          </p:nvSpPr>
          <p:spPr>
            <a:xfrm>
              <a:off x="9995471" y="4005644"/>
              <a:ext cx="730254" cy="847975"/>
            </a:xfrm>
            <a:custGeom>
              <a:avLst/>
              <a:gdLst>
                <a:gd name="connsiteX0" fmla="*/ 727812 w 730254"/>
                <a:gd name="connsiteY0" fmla="*/ 661526 h 847975"/>
                <a:gd name="connsiteX1" fmla="*/ 697608 w 730254"/>
                <a:gd name="connsiteY1" fmla="*/ 576157 h 847975"/>
                <a:gd name="connsiteX2" fmla="*/ 651593 w 730254"/>
                <a:gd name="connsiteY2" fmla="*/ 507843 h 847975"/>
                <a:gd name="connsiteX3" fmla="*/ 579992 w 730254"/>
                <a:gd name="connsiteY3" fmla="*/ 469555 h 847975"/>
                <a:gd name="connsiteX4" fmla="*/ 626096 w 730254"/>
                <a:gd name="connsiteY4" fmla="*/ 440684 h 847975"/>
                <a:gd name="connsiteX5" fmla="*/ 728256 w 730254"/>
                <a:gd name="connsiteY5" fmla="*/ 252800 h 847975"/>
                <a:gd name="connsiteX6" fmla="*/ 722038 w 730254"/>
                <a:gd name="connsiteY6" fmla="*/ 240541 h 847975"/>
                <a:gd name="connsiteX7" fmla="*/ 533443 w 730254"/>
                <a:gd name="connsiteY7" fmla="*/ 240186 h 847975"/>
                <a:gd name="connsiteX8" fmla="*/ 472058 w 730254"/>
                <a:gd name="connsiteY8" fmla="*/ 277407 h 847975"/>
                <a:gd name="connsiteX9" fmla="*/ 462287 w 730254"/>
                <a:gd name="connsiteY9" fmla="*/ 177824 h 847975"/>
                <a:gd name="connsiteX10" fmla="*/ 313578 w 730254"/>
                <a:gd name="connsiteY10" fmla="*/ 6107 h 847975"/>
                <a:gd name="connsiteX11" fmla="*/ 313489 w 730254"/>
                <a:gd name="connsiteY11" fmla="*/ 6019 h 847975"/>
                <a:gd name="connsiteX12" fmla="*/ 313578 w 730254"/>
                <a:gd name="connsiteY12" fmla="*/ 5574 h 847975"/>
                <a:gd name="connsiteX13" fmla="*/ 302385 w 730254"/>
                <a:gd name="connsiteY13" fmla="*/ 4064 h 847975"/>
                <a:gd name="connsiteX14" fmla="*/ 224034 w 730254"/>
                <a:gd name="connsiteY14" fmla="*/ 200210 h 847975"/>
                <a:gd name="connsiteX15" fmla="*/ 247219 w 730254"/>
                <a:gd name="connsiteY15" fmla="*/ 345809 h 847975"/>
                <a:gd name="connsiteX16" fmla="*/ 136620 w 730254"/>
                <a:gd name="connsiteY16" fmla="*/ 314540 h 847975"/>
                <a:gd name="connsiteX17" fmla="*/ 171 w 730254"/>
                <a:gd name="connsiteY17" fmla="*/ 447613 h 847975"/>
                <a:gd name="connsiteX18" fmla="*/ 8077 w 730254"/>
                <a:gd name="connsiteY18" fmla="*/ 458007 h 847975"/>
                <a:gd name="connsiteX19" fmla="*/ 106062 w 730254"/>
                <a:gd name="connsiteY19" fmla="*/ 526765 h 847975"/>
                <a:gd name="connsiteX20" fmla="*/ 187967 w 730254"/>
                <a:gd name="connsiteY20" fmla="*/ 556435 h 847975"/>
                <a:gd name="connsiteX21" fmla="*/ 225100 w 730254"/>
                <a:gd name="connsiteY21" fmla="*/ 556879 h 847975"/>
                <a:gd name="connsiteX22" fmla="*/ 188588 w 730254"/>
                <a:gd name="connsiteY22" fmla="*/ 625015 h 847975"/>
                <a:gd name="connsiteX23" fmla="*/ 226343 w 730254"/>
                <a:gd name="connsiteY23" fmla="*/ 839639 h 847975"/>
                <a:gd name="connsiteX24" fmla="*/ 240557 w 730254"/>
                <a:gd name="connsiteY24" fmla="*/ 845502 h 847975"/>
                <a:gd name="connsiteX25" fmla="*/ 389265 w 730254"/>
                <a:gd name="connsiteY25" fmla="*/ 732149 h 847975"/>
                <a:gd name="connsiteX26" fmla="*/ 427109 w 730254"/>
                <a:gd name="connsiteY26" fmla="*/ 616576 h 847975"/>
                <a:gd name="connsiteX27" fmla="*/ 507770 w 730254"/>
                <a:gd name="connsiteY27" fmla="*/ 695638 h 847975"/>
                <a:gd name="connsiteX28" fmla="*/ 597937 w 730254"/>
                <a:gd name="connsiteY28" fmla="*/ 709852 h 847975"/>
                <a:gd name="connsiteX29" fmla="*/ 722127 w 730254"/>
                <a:gd name="connsiteY29" fmla="*/ 675651 h 847975"/>
                <a:gd name="connsiteX30" fmla="*/ 727812 w 730254"/>
                <a:gd name="connsiteY30" fmla="*/ 661526 h 84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0254" h="847975">
                  <a:moveTo>
                    <a:pt x="727812" y="661526"/>
                  </a:moveTo>
                  <a:cubicBezTo>
                    <a:pt x="706225" y="640206"/>
                    <a:pt x="707558" y="603251"/>
                    <a:pt x="697608" y="576157"/>
                  </a:cubicBezTo>
                  <a:cubicBezTo>
                    <a:pt x="687926" y="549684"/>
                    <a:pt x="671581" y="527298"/>
                    <a:pt x="651593" y="507843"/>
                  </a:cubicBezTo>
                  <a:cubicBezTo>
                    <a:pt x="633470" y="490254"/>
                    <a:pt x="607176" y="475685"/>
                    <a:pt x="579992" y="469555"/>
                  </a:cubicBezTo>
                  <a:cubicBezTo>
                    <a:pt x="596072" y="462804"/>
                    <a:pt x="611440" y="453476"/>
                    <a:pt x="626096" y="440684"/>
                  </a:cubicBezTo>
                  <a:cubicBezTo>
                    <a:pt x="680464" y="393158"/>
                    <a:pt x="697608" y="314806"/>
                    <a:pt x="728256" y="252800"/>
                  </a:cubicBezTo>
                  <a:cubicBezTo>
                    <a:pt x="730921" y="247381"/>
                    <a:pt x="728523" y="240541"/>
                    <a:pt x="722038" y="240541"/>
                  </a:cubicBezTo>
                  <a:cubicBezTo>
                    <a:pt x="657012" y="240274"/>
                    <a:pt x="597137" y="217799"/>
                    <a:pt x="533443" y="240186"/>
                  </a:cubicBezTo>
                  <a:cubicBezTo>
                    <a:pt x="511590" y="247914"/>
                    <a:pt x="489470" y="260617"/>
                    <a:pt x="472058" y="277407"/>
                  </a:cubicBezTo>
                  <a:cubicBezTo>
                    <a:pt x="478810" y="244716"/>
                    <a:pt x="477922" y="211315"/>
                    <a:pt x="462287" y="177824"/>
                  </a:cubicBezTo>
                  <a:cubicBezTo>
                    <a:pt x="429152" y="106845"/>
                    <a:pt x="354798" y="71756"/>
                    <a:pt x="313578" y="6107"/>
                  </a:cubicBezTo>
                  <a:cubicBezTo>
                    <a:pt x="313578" y="6019"/>
                    <a:pt x="313489" y="6019"/>
                    <a:pt x="313489" y="6019"/>
                  </a:cubicBezTo>
                  <a:cubicBezTo>
                    <a:pt x="313489" y="5841"/>
                    <a:pt x="313489" y="5663"/>
                    <a:pt x="313578" y="5574"/>
                  </a:cubicBezTo>
                  <a:cubicBezTo>
                    <a:pt x="314111" y="-911"/>
                    <a:pt x="303896" y="-2154"/>
                    <a:pt x="302385" y="4064"/>
                  </a:cubicBezTo>
                  <a:cubicBezTo>
                    <a:pt x="286129" y="73089"/>
                    <a:pt x="232917" y="129409"/>
                    <a:pt x="224034" y="200210"/>
                  </a:cubicBezTo>
                  <a:cubicBezTo>
                    <a:pt x="217993" y="248092"/>
                    <a:pt x="225277" y="301126"/>
                    <a:pt x="247219" y="345809"/>
                  </a:cubicBezTo>
                  <a:cubicBezTo>
                    <a:pt x="217371" y="320047"/>
                    <a:pt x="180505" y="305390"/>
                    <a:pt x="136620" y="314540"/>
                  </a:cubicBezTo>
                  <a:cubicBezTo>
                    <a:pt x="74347" y="327421"/>
                    <a:pt x="11275" y="383031"/>
                    <a:pt x="171" y="447613"/>
                  </a:cubicBezTo>
                  <a:cubicBezTo>
                    <a:pt x="-806" y="453299"/>
                    <a:pt x="2481" y="457296"/>
                    <a:pt x="8077" y="458007"/>
                  </a:cubicBezTo>
                  <a:cubicBezTo>
                    <a:pt x="50274" y="462982"/>
                    <a:pt x="73637" y="503668"/>
                    <a:pt x="106062" y="526765"/>
                  </a:cubicBezTo>
                  <a:cubicBezTo>
                    <a:pt x="130224" y="543999"/>
                    <a:pt x="158918" y="552704"/>
                    <a:pt x="187967" y="556435"/>
                  </a:cubicBezTo>
                  <a:cubicBezTo>
                    <a:pt x="198982" y="557857"/>
                    <a:pt x="211864" y="558034"/>
                    <a:pt x="225100" y="556879"/>
                  </a:cubicBezTo>
                  <a:cubicBezTo>
                    <a:pt x="208842" y="574202"/>
                    <a:pt x="197295" y="596233"/>
                    <a:pt x="188588" y="625015"/>
                  </a:cubicBezTo>
                  <a:cubicBezTo>
                    <a:pt x="165847" y="699903"/>
                    <a:pt x="222523" y="766262"/>
                    <a:pt x="226343" y="839639"/>
                  </a:cubicBezTo>
                  <a:cubicBezTo>
                    <a:pt x="226698" y="846745"/>
                    <a:pt x="235226" y="850921"/>
                    <a:pt x="240557" y="845502"/>
                  </a:cubicBezTo>
                  <a:cubicBezTo>
                    <a:pt x="285417" y="800552"/>
                    <a:pt x="349023" y="782252"/>
                    <a:pt x="389265" y="732149"/>
                  </a:cubicBezTo>
                  <a:cubicBezTo>
                    <a:pt x="415827" y="699103"/>
                    <a:pt x="426664" y="657973"/>
                    <a:pt x="427109" y="616576"/>
                  </a:cubicBezTo>
                  <a:cubicBezTo>
                    <a:pt x="444698" y="650955"/>
                    <a:pt x="471081" y="680626"/>
                    <a:pt x="507770" y="695638"/>
                  </a:cubicBezTo>
                  <a:cubicBezTo>
                    <a:pt x="537174" y="707631"/>
                    <a:pt x="566311" y="711629"/>
                    <a:pt x="597937" y="709852"/>
                  </a:cubicBezTo>
                  <a:cubicBezTo>
                    <a:pt x="641998" y="707364"/>
                    <a:pt x="678065" y="678849"/>
                    <a:pt x="722127" y="675651"/>
                  </a:cubicBezTo>
                  <a:cubicBezTo>
                    <a:pt x="728878" y="674851"/>
                    <a:pt x="733231" y="666767"/>
                    <a:pt x="727812" y="661526"/>
                  </a:cubicBez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388A395F-3739-40DE-A433-D1AF6301CC43}"/>
                </a:ext>
              </a:extLst>
            </p:cNvPr>
            <p:cNvSpPr/>
            <p:nvPr/>
          </p:nvSpPr>
          <p:spPr>
            <a:xfrm>
              <a:off x="10262529" y="4325083"/>
              <a:ext cx="228564" cy="257569"/>
            </a:xfrm>
            <a:custGeom>
              <a:avLst/>
              <a:gdLst>
                <a:gd name="connsiteX0" fmla="*/ 200115 w 228564"/>
                <a:gd name="connsiteY0" fmla="*/ 111385 h 257569"/>
                <a:gd name="connsiteX1" fmla="*/ 190876 w 228564"/>
                <a:gd name="connsiteY1" fmla="*/ 109076 h 257569"/>
                <a:gd name="connsiteX2" fmla="*/ 194430 w 228564"/>
                <a:gd name="connsiteY2" fmla="*/ 105611 h 257569"/>
                <a:gd name="connsiteX3" fmla="*/ 189100 w 228564"/>
                <a:gd name="connsiteY3" fmla="*/ 44760 h 257569"/>
                <a:gd name="connsiteX4" fmla="*/ 139530 w 228564"/>
                <a:gd name="connsiteY4" fmla="*/ 40229 h 257569"/>
                <a:gd name="connsiteX5" fmla="*/ 116878 w 228564"/>
                <a:gd name="connsiteY5" fmla="*/ 4429 h 257569"/>
                <a:gd name="connsiteX6" fmla="*/ 56292 w 228564"/>
                <a:gd name="connsiteY6" fmla="*/ 17043 h 257569"/>
                <a:gd name="connsiteX7" fmla="*/ 59135 w 228564"/>
                <a:gd name="connsiteY7" fmla="*/ 70077 h 257569"/>
                <a:gd name="connsiteX8" fmla="*/ 11786 w 228564"/>
                <a:gd name="connsiteY8" fmla="*/ 81803 h 257569"/>
                <a:gd name="connsiteX9" fmla="*/ 24933 w 228564"/>
                <a:gd name="connsiteY9" fmla="*/ 153937 h 257569"/>
                <a:gd name="connsiteX10" fmla="*/ 35861 w 228564"/>
                <a:gd name="connsiteY10" fmla="*/ 158023 h 257569"/>
                <a:gd name="connsiteX11" fmla="*/ 24401 w 228564"/>
                <a:gd name="connsiteY11" fmla="*/ 209991 h 257569"/>
                <a:gd name="connsiteX12" fmla="*/ 84631 w 228564"/>
                <a:gd name="connsiteY12" fmla="*/ 236997 h 257569"/>
                <a:gd name="connsiteX13" fmla="*/ 101154 w 228564"/>
                <a:gd name="connsiteY13" fmla="*/ 223228 h 257569"/>
                <a:gd name="connsiteX14" fmla="*/ 105329 w 228564"/>
                <a:gd name="connsiteY14" fmla="*/ 234954 h 257569"/>
                <a:gd name="connsiteX15" fmla="*/ 176663 w 228564"/>
                <a:gd name="connsiteY15" fmla="*/ 238774 h 257569"/>
                <a:gd name="connsiteX16" fmla="*/ 179950 w 228564"/>
                <a:gd name="connsiteY16" fmla="*/ 191425 h 257569"/>
                <a:gd name="connsiteX17" fmla="*/ 221790 w 228564"/>
                <a:gd name="connsiteY17" fmla="*/ 172858 h 257569"/>
                <a:gd name="connsiteX18" fmla="*/ 200115 w 228564"/>
                <a:gd name="connsiteY18" fmla="*/ 111385 h 257569"/>
                <a:gd name="connsiteX19" fmla="*/ 126471 w 228564"/>
                <a:gd name="connsiteY19" fmla="*/ 92197 h 257569"/>
                <a:gd name="connsiteX20" fmla="*/ 92536 w 228564"/>
                <a:gd name="connsiteY20" fmla="*/ 102768 h 257569"/>
                <a:gd name="connsiteX21" fmla="*/ 83120 w 228564"/>
                <a:gd name="connsiteY21" fmla="*/ 84113 h 257569"/>
                <a:gd name="connsiteX22" fmla="*/ 120253 w 228564"/>
                <a:gd name="connsiteY22" fmla="*/ 69456 h 257569"/>
                <a:gd name="connsiteX23" fmla="*/ 126471 w 228564"/>
                <a:gd name="connsiteY23" fmla="*/ 92197 h 25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8564" h="257569">
                  <a:moveTo>
                    <a:pt x="200115" y="111385"/>
                  </a:moveTo>
                  <a:cubicBezTo>
                    <a:pt x="197272" y="110230"/>
                    <a:pt x="194163" y="109520"/>
                    <a:pt x="190876" y="109076"/>
                  </a:cubicBezTo>
                  <a:cubicBezTo>
                    <a:pt x="192031" y="107921"/>
                    <a:pt x="193364" y="106944"/>
                    <a:pt x="194430" y="105611"/>
                  </a:cubicBezTo>
                  <a:cubicBezTo>
                    <a:pt x="208109" y="88732"/>
                    <a:pt x="207132" y="58351"/>
                    <a:pt x="189100" y="44760"/>
                  </a:cubicBezTo>
                  <a:cubicBezTo>
                    <a:pt x="176129" y="34988"/>
                    <a:pt x="156053" y="34188"/>
                    <a:pt x="139530" y="40229"/>
                  </a:cubicBezTo>
                  <a:cubicBezTo>
                    <a:pt x="139263" y="25394"/>
                    <a:pt x="131002" y="10736"/>
                    <a:pt x="116878" y="4429"/>
                  </a:cubicBezTo>
                  <a:cubicBezTo>
                    <a:pt x="97333" y="-4366"/>
                    <a:pt x="70062" y="-13"/>
                    <a:pt x="56292" y="17043"/>
                  </a:cubicBezTo>
                  <a:cubicBezTo>
                    <a:pt x="44211" y="31968"/>
                    <a:pt x="47142" y="55242"/>
                    <a:pt x="59135" y="70077"/>
                  </a:cubicBezTo>
                  <a:cubicBezTo>
                    <a:pt x="42611" y="65813"/>
                    <a:pt x="24134" y="69367"/>
                    <a:pt x="11786" y="81803"/>
                  </a:cubicBezTo>
                  <a:cubicBezTo>
                    <a:pt x="-9623" y="103390"/>
                    <a:pt x="149" y="140256"/>
                    <a:pt x="24933" y="153937"/>
                  </a:cubicBezTo>
                  <a:cubicBezTo>
                    <a:pt x="28131" y="155714"/>
                    <a:pt x="31952" y="157046"/>
                    <a:pt x="35861" y="158023"/>
                  </a:cubicBezTo>
                  <a:cubicBezTo>
                    <a:pt x="23424" y="171082"/>
                    <a:pt x="19959" y="193735"/>
                    <a:pt x="24401" y="209991"/>
                  </a:cubicBezTo>
                  <a:cubicBezTo>
                    <a:pt x="31152" y="234599"/>
                    <a:pt x="61800" y="248723"/>
                    <a:pt x="84631" y="236997"/>
                  </a:cubicBezTo>
                  <a:cubicBezTo>
                    <a:pt x="91293" y="233621"/>
                    <a:pt x="96890" y="228824"/>
                    <a:pt x="101154" y="223228"/>
                  </a:cubicBezTo>
                  <a:cubicBezTo>
                    <a:pt x="102220" y="227491"/>
                    <a:pt x="103552" y="231578"/>
                    <a:pt x="105329" y="234954"/>
                  </a:cubicBezTo>
                  <a:cubicBezTo>
                    <a:pt x="120964" y="264713"/>
                    <a:pt x="157919" y="264180"/>
                    <a:pt x="176663" y="238774"/>
                  </a:cubicBezTo>
                  <a:cubicBezTo>
                    <a:pt x="187500" y="224116"/>
                    <a:pt x="187589" y="205816"/>
                    <a:pt x="179950" y="191425"/>
                  </a:cubicBezTo>
                  <a:cubicBezTo>
                    <a:pt x="195318" y="194179"/>
                    <a:pt x="212019" y="187783"/>
                    <a:pt x="221790" y="172858"/>
                  </a:cubicBezTo>
                  <a:cubicBezTo>
                    <a:pt x="237336" y="149140"/>
                    <a:pt x="224456" y="120891"/>
                    <a:pt x="200115" y="111385"/>
                  </a:cubicBezTo>
                  <a:close/>
                  <a:moveTo>
                    <a:pt x="126471" y="92197"/>
                  </a:moveTo>
                  <a:cubicBezTo>
                    <a:pt x="114034" y="90687"/>
                    <a:pt x="101775" y="94773"/>
                    <a:pt x="92536" y="102768"/>
                  </a:cubicBezTo>
                  <a:cubicBezTo>
                    <a:pt x="90938" y="95928"/>
                    <a:pt x="87829" y="89532"/>
                    <a:pt x="83120" y="84113"/>
                  </a:cubicBezTo>
                  <a:cubicBezTo>
                    <a:pt x="97778" y="86512"/>
                    <a:pt x="111281" y="80116"/>
                    <a:pt x="120253" y="69456"/>
                  </a:cubicBezTo>
                  <a:cubicBezTo>
                    <a:pt x="120341" y="77184"/>
                    <a:pt x="122829" y="85179"/>
                    <a:pt x="126471" y="92197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27F0B2A9-3CF9-4AF5-BB7D-943CC0180896}"/>
                </a:ext>
              </a:extLst>
            </p:cNvPr>
            <p:cNvSpPr/>
            <p:nvPr/>
          </p:nvSpPr>
          <p:spPr>
            <a:xfrm>
              <a:off x="10320628" y="4209407"/>
              <a:ext cx="38504" cy="105769"/>
            </a:xfrm>
            <a:custGeom>
              <a:avLst/>
              <a:gdLst>
                <a:gd name="connsiteX0" fmla="*/ 10275 w 38504"/>
                <a:gd name="connsiteY0" fmla="*/ 1777 h 105769"/>
                <a:gd name="connsiteX1" fmla="*/ 326 w 38504"/>
                <a:gd name="connsiteY1" fmla="*/ 7552 h 105769"/>
                <a:gd name="connsiteX2" fmla="*/ 16583 w 38504"/>
                <a:gd name="connsiteY2" fmla="*/ 52679 h 105769"/>
                <a:gd name="connsiteX3" fmla="*/ 22979 w 38504"/>
                <a:gd name="connsiteY3" fmla="*/ 101005 h 105769"/>
                <a:gd name="connsiteX4" fmla="*/ 35859 w 38504"/>
                <a:gd name="connsiteY4" fmla="*/ 101005 h 105769"/>
                <a:gd name="connsiteX5" fmla="*/ 10275 w 38504"/>
                <a:gd name="connsiteY5" fmla="*/ 1777 h 10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04" h="105769">
                  <a:moveTo>
                    <a:pt x="10275" y="1777"/>
                  </a:moveTo>
                  <a:cubicBezTo>
                    <a:pt x="6367" y="-2664"/>
                    <a:pt x="-1717" y="1955"/>
                    <a:pt x="326" y="7552"/>
                  </a:cubicBezTo>
                  <a:cubicBezTo>
                    <a:pt x="5744" y="22742"/>
                    <a:pt x="12763" y="36867"/>
                    <a:pt x="16583" y="52679"/>
                  </a:cubicBezTo>
                  <a:cubicBezTo>
                    <a:pt x="20313" y="68581"/>
                    <a:pt x="18004" y="85637"/>
                    <a:pt x="22979" y="101005"/>
                  </a:cubicBezTo>
                  <a:cubicBezTo>
                    <a:pt x="25022" y="107224"/>
                    <a:pt x="33816" y="107490"/>
                    <a:pt x="35859" y="101005"/>
                  </a:cubicBezTo>
                  <a:cubicBezTo>
                    <a:pt x="44743" y="71779"/>
                    <a:pt x="29996" y="24252"/>
                    <a:pt x="10275" y="1777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F78B9C4C-DA67-4608-B64E-001954D4B792}"/>
                </a:ext>
              </a:extLst>
            </p:cNvPr>
            <p:cNvSpPr/>
            <p:nvPr/>
          </p:nvSpPr>
          <p:spPr>
            <a:xfrm>
              <a:off x="10384970" y="4220573"/>
              <a:ext cx="22425" cy="94675"/>
            </a:xfrm>
            <a:custGeom>
              <a:avLst/>
              <a:gdLst>
                <a:gd name="connsiteX0" fmla="*/ 11492 w 22425"/>
                <a:gd name="connsiteY0" fmla="*/ 2338 h 94675"/>
                <a:gd name="connsiteX1" fmla="*/ 2342 w 22425"/>
                <a:gd name="connsiteY1" fmla="*/ 4825 h 94675"/>
                <a:gd name="connsiteX2" fmla="*/ 6962 w 22425"/>
                <a:gd name="connsiteY2" fmla="*/ 44268 h 94675"/>
                <a:gd name="connsiteX3" fmla="*/ 121 w 22425"/>
                <a:gd name="connsiteY3" fmla="*/ 86464 h 94675"/>
                <a:gd name="connsiteX4" fmla="*/ 10604 w 22425"/>
                <a:gd name="connsiteY4" fmla="*/ 92594 h 94675"/>
                <a:gd name="connsiteX5" fmla="*/ 11492 w 22425"/>
                <a:gd name="connsiteY5" fmla="*/ 2338 h 9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25" h="94675">
                  <a:moveTo>
                    <a:pt x="11492" y="2338"/>
                  </a:moveTo>
                  <a:cubicBezTo>
                    <a:pt x="9360" y="-1837"/>
                    <a:pt x="1721" y="-60"/>
                    <a:pt x="2342" y="4825"/>
                  </a:cubicBezTo>
                  <a:cubicBezTo>
                    <a:pt x="3853" y="17973"/>
                    <a:pt x="6340" y="30943"/>
                    <a:pt x="6962" y="44268"/>
                  </a:cubicBezTo>
                  <a:cubicBezTo>
                    <a:pt x="7673" y="59370"/>
                    <a:pt x="3053" y="72073"/>
                    <a:pt x="121" y="86464"/>
                  </a:cubicBezTo>
                  <a:cubicBezTo>
                    <a:pt x="-1034" y="91972"/>
                    <a:pt x="6340" y="97924"/>
                    <a:pt x="10604" y="92594"/>
                  </a:cubicBezTo>
                  <a:cubicBezTo>
                    <a:pt x="28638" y="70118"/>
                    <a:pt x="23662" y="26412"/>
                    <a:pt x="11492" y="233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B2FA8882-56F8-45EC-AE94-79FEC7E4D4A2}"/>
                </a:ext>
              </a:extLst>
            </p:cNvPr>
            <p:cNvSpPr/>
            <p:nvPr/>
          </p:nvSpPr>
          <p:spPr>
            <a:xfrm>
              <a:off x="10500576" y="4333900"/>
              <a:ext cx="80832" cy="67970"/>
            </a:xfrm>
            <a:custGeom>
              <a:avLst/>
              <a:gdLst>
                <a:gd name="connsiteX0" fmla="*/ 71779 w 80832"/>
                <a:gd name="connsiteY0" fmla="*/ 2274 h 67970"/>
                <a:gd name="connsiteX1" fmla="*/ 45129 w 80832"/>
                <a:gd name="connsiteY1" fmla="*/ 35587 h 67970"/>
                <a:gd name="connsiteX2" fmla="*/ 5242 w 80832"/>
                <a:gd name="connsiteY2" fmla="*/ 53176 h 67970"/>
                <a:gd name="connsiteX3" fmla="*/ 5242 w 80832"/>
                <a:gd name="connsiteY3" fmla="*/ 67301 h 67970"/>
                <a:gd name="connsiteX4" fmla="*/ 80751 w 80832"/>
                <a:gd name="connsiteY4" fmla="*/ 6005 h 67970"/>
                <a:gd name="connsiteX5" fmla="*/ 71779 w 80832"/>
                <a:gd name="connsiteY5" fmla="*/ 2274 h 6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832" h="67970">
                  <a:moveTo>
                    <a:pt x="71779" y="2274"/>
                  </a:moveTo>
                  <a:cubicBezTo>
                    <a:pt x="63250" y="13912"/>
                    <a:pt x="55877" y="25815"/>
                    <a:pt x="45129" y="35587"/>
                  </a:cubicBezTo>
                  <a:cubicBezTo>
                    <a:pt x="33225" y="46425"/>
                    <a:pt x="19633" y="48290"/>
                    <a:pt x="5242" y="53176"/>
                  </a:cubicBezTo>
                  <a:cubicBezTo>
                    <a:pt x="-1066" y="55308"/>
                    <a:pt x="-2397" y="65880"/>
                    <a:pt x="5242" y="67301"/>
                  </a:cubicBezTo>
                  <a:cubicBezTo>
                    <a:pt x="37844" y="73431"/>
                    <a:pt x="75509" y="36209"/>
                    <a:pt x="80751" y="6005"/>
                  </a:cubicBezTo>
                  <a:cubicBezTo>
                    <a:pt x="81639" y="498"/>
                    <a:pt x="75066" y="-2256"/>
                    <a:pt x="71779" y="227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00491349-BEEE-4402-B1F2-061C863E6A8D}"/>
                </a:ext>
              </a:extLst>
            </p:cNvPr>
            <p:cNvSpPr/>
            <p:nvPr/>
          </p:nvSpPr>
          <p:spPr>
            <a:xfrm>
              <a:off x="10501993" y="4551686"/>
              <a:ext cx="86567" cy="54832"/>
            </a:xfrm>
            <a:custGeom>
              <a:avLst/>
              <a:gdLst>
                <a:gd name="connsiteX0" fmla="*/ 81199 w 86567"/>
                <a:gd name="connsiteY0" fmla="*/ 41486 h 54832"/>
                <a:gd name="connsiteX1" fmla="*/ 35539 w 86567"/>
                <a:gd name="connsiteY1" fmla="*/ 24785 h 54832"/>
                <a:gd name="connsiteX2" fmla="*/ 8533 w 86567"/>
                <a:gd name="connsiteY2" fmla="*/ 355 h 54832"/>
                <a:gd name="connsiteX3" fmla="*/ 5 w 86567"/>
                <a:gd name="connsiteY3" fmla="*/ 6841 h 54832"/>
                <a:gd name="connsiteX4" fmla="*/ 32430 w 86567"/>
                <a:gd name="connsiteY4" fmla="*/ 43351 h 54832"/>
                <a:gd name="connsiteX5" fmla="*/ 83865 w 86567"/>
                <a:gd name="connsiteY5" fmla="*/ 51435 h 54832"/>
                <a:gd name="connsiteX6" fmla="*/ 81199 w 86567"/>
                <a:gd name="connsiteY6" fmla="*/ 41486 h 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67" h="54832">
                  <a:moveTo>
                    <a:pt x="81199" y="41486"/>
                  </a:moveTo>
                  <a:cubicBezTo>
                    <a:pt x="63877" y="40509"/>
                    <a:pt x="49308" y="35445"/>
                    <a:pt x="35539" y="24785"/>
                  </a:cubicBezTo>
                  <a:cubicBezTo>
                    <a:pt x="26034" y="17412"/>
                    <a:pt x="19637" y="4797"/>
                    <a:pt x="8533" y="355"/>
                  </a:cubicBezTo>
                  <a:cubicBezTo>
                    <a:pt x="4536" y="-1244"/>
                    <a:pt x="-173" y="2843"/>
                    <a:pt x="5" y="6841"/>
                  </a:cubicBezTo>
                  <a:cubicBezTo>
                    <a:pt x="893" y="22475"/>
                    <a:pt x="20437" y="35356"/>
                    <a:pt x="32430" y="43351"/>
                  </a:cubicBezTo>
                  <a:cubicBezTo>
                    <a:pt x="47531" y="53301"/>
                    <a:pt x="66631" y="58808"/>
                    <a:pt x="83865" y="51435"/>
                  </a:cubicBezTo>
                  <a:cubicBezTo>
                    <a:pt x="89106" y="49125"/>
                    <a:pt x="85908" y="41752"/>
                    <a:pt x="81199" y="4148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F92C345C-BCB5-4C6A-9274-08D5A3716EEC}"/>
                </a:ext>
              </a:extLst>
            </p:cNvPr>
            <p:cNvSpPr/>
            <p:nvPr/>
          </p:nvSpPr>
          <p:spPr>
            <a:xfrm>
              <a:off x="10320971" y="4607571"/>
              <a:ext cx="33466" cy="88969"/>
            </a:xfrm>
            <a:custGeom>
              <a:avLst/>
              <a:gdLst>
                <a:gd name="connsiteX0" fmla="*/ 23524 w 33466"/>
                <a:gd name="connsiteY0" fmla="*/ 880 h 88969"/>
                <a:gd name="connsiteX1" fmla="*/ 4246 w 33466"/>
                <a:gd name="connsiteY1" fmla="*/ 85539 h 88969"/>
                <a:gd name="connsiteX2" fmla="*/ 13930 w 33466"/>
                <a:gd name="connsiteY2" fmla="*/ 84207 h 88969"/>
                <a:gd name="connsiteX3" fmla="*/ 16506 w 33466"/>
                <a:gd name="connsiteY3" fmla="*/ 45297 h 88969"/>
                <a:gd name="connsiteX4" fmla="*/ 33029 w 33466"/>
                <a:gd name="connsiteY4" fmla="*/ 8253 h 88969"/>
                <a:gd name="connsiteX5" fmla="*/ 23524 w 33466"/>
                <a:gd name="connsiteY5" fmla="*/ 880 h 8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66" h="88969">
                  <a:moveTo>
                    <a:pt x="23524" y="880"/>
                  </a:moveTo>
                  <a:cubicBezTo>
                    <a:pt x="-1172" y="17048"/>
                    <a:pt x="-4192" y="60221"/>
                    <a:pt x="4246" y="85539"/>
                  </a:cubicBezTo>
                  <a:cubicBezTo>
                    <a:pt x="5935" y="90603"/>
                    <a:pt x="14196" y="89981"/>
                    <a:pt x="13930" y="84207"/>
                  </a:cubicBezTo>
                  <a:cubicBezTo>
                    <a:pt x="13219" y="71148"/>
                    <a:pt x="13841" y="58090"/>
                    <a:pt x="16506" y="45297"/>
                  </a:cubicBezTo>
                  <a:cubicBezTo>
                    <a:pt x="19349" y="31261"/>
                    <a:pt x="27788" y="20957"/>
                    <a:pt x="33029" y="8253"/>
                  </a:cubicBezTo>
                  <a:cubicBezTo>
                    <a:pt x="35338" y="2834"/>
                    <a:pt x="27966" y="-2051"/>
                    <a:pt x="23524" y="880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9103E829-21F8-42FC-BC9F-992ECFCB83DD}"/>
                </a:ext>
              </a:extLst>
            </p:cNvPr>
            <p:cNvSpPr/>
            <p:nvPr/>
          </p:nvSpPr>
          <p:spPr>
            <a:xfrm>
              <a:off x="10274399" y="4589742"/>
              <a:ext cx="37914" cy="89950"/>
            </a:xfrm>
            <a:custGeom>
              <a:avLst/>
              <a:gdLst>
                <a:gd name="connsiteX0" fmla="*/ 26477 w 37914"/>
                <a:gd name="connsiteY0" fmla="*/ 1831 h 89950"/>
                <a:gd name="connsiteX1" fmla="*/ 1160 w 37914"/>
                <a:gd name="connsiteY1" fmla="*/ 85779 h 89950"/>
                <a:gd name="connsiteX2" fmla="*/ 12531 w 37914"/>
                <a:gd name="connsiteY2" fmla="*/ 84269 h 89950"/>
                <a:gd name="connsiteX3" fmla="*/ 19815 w 37914"/>
                <a:gd name="connsiteY3" fmla="*/ 45804 h 89950"/>
                <a:gd name="connsiteX4" fmla="*/ 37582 w 37914"/>
                <a:gd name="connsiteY4" fmla="*/ 8315 h 89950"/>
                <a:gd name="connsiteX5" fmla="*/ 26477 w 37914"/>
                <a:gd name="connsiteY5" fmla="*/ 1831 h 8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14" h="89950">
                  <a:moveTo>
                    <a:pt x="26477" y="1831"/>
                  </a:moveTo>
                  <a:cubicBezTo>
                    <a:pt x="6312" y="21729"/>
                    <a:pt x="-3549" y="58329"/>
                    <a:pt x="1160" y="85779"/>
                  </a:cubicBezTo>
                  <a:cubicBezTo>
                    <a:pt x="2404" y="92797"/>
                    <a:pt x="11732" y="90043"/>
                    <a:pt x="12531" y="84269"/>
                  </a:cubicBezTo>
                  <a:cubicBezTo>
                    <a:pt x="14307" y="71121"/>
                    <a:pt x="15462" y="58418"/>
                    <a:pt x="19815" y="45804"/>
                  </a:cubicBezTo>
                  <a:cubicBezTo>
                    <a:pt x="24346" y="32567"/>
                    <a:pt x="33318" y="21463"/>
                    <a:pt x="37582" y="8315"/>
                  </a:cubicBezTo>
                  <a:cubicBezTo>
                    <a:pt x="39714" y="1831"/>
                    <a:pt x="31097" y="-2700"/>
                    <a:pt x="26477" y="1831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87552B2-4CFE-40C7-9EA9-40522F86EE53}"/>
                </a:ext>
              </a:extLst>
            </p:cNvPr>
            <p:cNvSpPr/>
            <p:nvPr/>
          </p:nvSpPr>
          <p:spPr>
            <a:xfrm>
              <a:off x="10152201" y="4442679"/>
              <a:ext cx="92381" cy="26335"/>
            </a:xfrm>
            <a:custGeom>
              <a:avLst/>
              <a:gdLst>
                <a:gd name="connsiteX0" fmla="*/ 85692 w 92381"/>
                <a:gd name="connsiteY0" fmla="*/ 8181 h 26335"/>
                <a:gd name="connsiteX1" fmla="*/ 41364 w 92381"/>
                <a:gd name="connsiteY1" fmla="*/ 6848 h 26335"/>
                <a:gd name="connsiteX2" fmla="*/ 4676 w 92381"/>
                <a:gd name="connsiteY2" fmla="*/ 8 h 26335"/>
                <a:gd name="connsiteX3" fmla="*/ 2277 w 92381"/>
                <a:gd name="connsiteY3" fmla="*/ 8891 h 26335"/>
                <a:gd name="connsiteX4" fmla="*/ 89068 w 92381"/>
                <a:gd name="connsiteY4" fmla="*/ 20440 h 26335"/>
                <a:gd name="connsiteX5" fmla="*/ 85692 w 92381"/>
                <a:gd name="connsiteY5" fmla="*/ 8181 h 2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81" h="26335">
                  <a:moveTo>
                    <a:pt x="85692" y="8181"/>
                  </a:moveTo>
                  <a:cubicBezTo>
                    <a:pt x="70857" y="6582"/>
                    <a:pt x="56466" y="9513"/>
                    <a:pt x="41364" y="6848"/>
                  </a:cubicBezTo>
                  <a:cubicBezTo>
                    <a:pt x="28927" y="4716"/>
                    <a:pt x="17291" y="630"/>
                    <a:pt x="4676" y="8"/>
                  </a:cubicBezTo>
                  <a:cubicBezTo>
                    <a:pt x="-300" y="-259"/>
                    <a:pt x="-1631" y="6493"/>
                    <a:pt x="2277" y="8891"/>
                  </a:cubicBezTo>
                  <a:cubicBezTo>
                    <a:pt x="25019" y="23105"/>
                    <a:pt x="64017" y="33320"/>
                    <a:pt x="89068" y="20440"/>
                  </a:cubicBezTo>
                  <a:cubicBezTo>
                    <a:pt x="95464" y="17153"/>
                    <a:pt x="91645" y="8802"/>
                    <a:pt x="85692" y="8181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246D9175-D72A-454D-8B4E-4D28C1F28305}"/>
                </a:ext>
              </a:extLst>
            </p:cNvPr>
            <p:cNvSpPr/>
            <p:nvPr/>
          </p:nvSpPr>
          <p:spPr>
            <a:xfrm>
              <a:off x="10345316" y="4348514"/>
              <a:ext cx="40753" cy="38836"/>
            </a:xfrm>
            <a:custGeom>
              <a:avLst/>
              <a:gdLst>
                <a:gd name="connsiteX0" fmla="*/ 15791 w 40753"/>
                <a:gd name="connsiteY0" fmla="*/ 363 h 38836"/>
                <a:gd name="connsiteX1" fmla="*/ 13925 w 40753"/>
                <a:gd name="connsiteY1" fmla="*/ 718 h 38836"/>
                <a:gd name="connsiteX2" fmla="*/ 13925 w 40753"/>
                <a:gd name="connsiteY2" fmla="*/ 38118 h 38836"/>
                <a:gd name="connsiteX3" fmla="*/ 15791 w 40753"/>
                <a:gd name="connsiteY3" fmla="*/ 38473 h 38836"/>
                <a:gd name="connsiteX4" fmla="*/ 40753 w 40753"/>
                <a:gd name="connsiteY4" fmla="*/ 19463 h 38836"/>
                <a:gd name="connsiteX5" fmla="*/ 15791 w 40753"/>
                <a:gd name="connsiteY5" fmla="*/ 363 h 3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3" h="38836">
                  <a:moveTo>
                    <a:pt x="15791" y="363"/>
                  </a:moveTo>
                  <a:cubicBezTo>
                    <a:pt x="15169" y="452"/>
                    <a:pt x="14547" y="541"/>
                    <a:pt x="13925" y="718"/>
                  </a:cubicBezTo>
                  <a:cubicBezTo>
                    <a:pt x="-4642" y="3917"/>
                    <a:pt x="-4642" y="34831"/>
                    <a:pt x="13925" y="38118"/>
                  </a:cubicBezTo>
                  <a:cubicBezTo>
                    <a:pt x="14547" y="38206"/>
                    <a:pt x="15169" y="38295"/>
                    <a:pt x="15791" y="38473"/>
                  </a:cubicBezTo>
                  <a:cubicBezTo>
                    <a:pt x="28228" y="40605"/>
                    <a:pt x="40753" y="33232"/>
                    <a:pt x="40753" y="19463"/>
                  </a:cubicBezTo>
                  <a:cubicBezTo>
                    <a:pt x="40665" y="5604"/>
                    <a:pt x="28228" y="-1769"/>
                    <a:pt x="15791" y="363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A8954F39-6FDC-4267-A92F-A48AD4089F7A}"/>
                </a:ext>
              </a:extLst>
            </p:cNvPr>
            <p:cNvSpPr/>
            <p:nvPr/>
          </p:nvSpPr>
          <p:spPr>
            <a:xfrm>
              <a:off x="10414407" y="4386987"/>
              <a:ext cx="33312" cy="38909"/>
            </a:xfrm>
            <a:custGeom>
              <a:avLst/>
              <a:gdLst>
                <a:gd name="connsiteX0" fmla="*/ 19988 w 33312"/>
                <a:gd name="connsiteY0" fmla="*/ 0 h 38909"/>
                <a:gd name="connsiteX1" fmla="*/ 19988 w 33312"/>
                <a:gd name="connsiteY1" fmla="*/ 38909 h 38909"/>
                <a:gd name="connsiteX2" fmla="*/ 19988 w 33312"/>
                <a:gd name="connsiteY2" fmla="*/ 0 h 3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12" h="38909">
                  <a:moveTo>
                    <a:pt x="19988" y="0"/>
                  </a:moveTo>
                  <a:cubicBezTo>
                    <a:pt x="-6663" y="0"/>
                    <a:pt x="-6663" y="38909"/>
                    <a:pt x="19988" y="38909"/>
                  </a:cubicBezTo>
                  <a:cubicBezTo>
                    <a:pt x="37755" y="38821"/>
                    <a:pt x="37755" y="0"/>
                    <a:pt x="19988" y="0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ECB1144-6E85-49E8-9B22-8B75F657DD8B}"/>
                </a:ext>
              </a:extLst>
            </p:cNvPr>
            <p:cNvSpPr/>
            <p:nvPr/>
          </p:nvSpPr>
          <p:spPr>
            <a:xfrm>
              <a:off x="10297365" y="4421195"/>
              <a:ext cx="41621" cy="41105"/>
            </a:xfrm>
            <a:custGeom>
              <a:avLst/>
              <a:gdLst>
                <a:gd name="connsiteX0" fmla="*/ 6266 w 41621"/>
                <a:gd name="connsiteY0" fmla="*/ 5946 h 41105"/>
                <a:gd name="connsiteX1" fmla="*/ 5732 w 41621"/>
                <a:gd name="connsiteY1" fmla="*/ 6479 h 41105"/>
                <a:gd name="connsiteX2" fmla="*/ 9820 w 41621"/>
                <a:gd name="connsiteY2" fmla="*/ 38015 h 41105"/>
                <a:gd name="connsiteX3" fmla="*/ 10530 w 41621"/>
                <a:gd name="connsiteY3" fmla="*/ 38370 h 41105"/>
                <a:gd name="connsiteX4" fmla="*/ 31406 w 41621"/>
                <a:gd name="connsiteY4" fmla="*/ 38370 h 41105"/>
                <a:gd name="connsiteX5" fmla="*/ 41622 w 41621"/>
                <a:gd name="connsiteY5" fmla="*/ 20515 h 41105"/>
                <a:gd name="connsiteX6" fmla="*/ 6266 w 41621"/>
                <a:gd name="connsiteY6" fmla="*/ 5946 h 4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621" h="41105">
                  <a:moveTo>
                    <a:pt x="6266" y="5946"/>
                  </a:moveTo>
                  <a:cubicBezTo>
                    <a:pt x="6088" y="6123"/>
                    <a:pt x="5910" y="6301"/>
                    <a:pt x="5732" y="6479"/>
                  </a:cubicBezTo>
                  <a:cubicBezTo>
                    <a:pt x="-2884" y="15184"/>
                    <a:pt x="-1996" y="32152"/>
                    <a:pt x="9820" y="38015"/>
                  </a:cubicBezTo>
                  <a:cubicBezTo>
                    <a:pt x="9996" y="38104"/>
                    <a:pt x="10263" y="38192"/>
                    <a:pt x="10530" y="38370"/>
                  </a:cubicBezTo>
                  <a:cubicBezTo>
                    <a:pt x="17281" y="41746"/>
                    <a:pt x="24654" y="42279"/>
                    <a:pt x="31406" y="38370"/>
                  </a:cubicBezTo>
                  <a:cubicBezTo>
                    <a:pt x="37713" y="34728"/>
                    <a:pt x="41622" y="27799"/>
                    <a:pt x="41622" y="20515"/>
                  </a:cubicBezTo>
                  <a:cubicBezTo>
                    <a:pt x="41533" y="2570"/>
                    <a:pt x="18969" y="-6935"/>
                    <a:pt x="6266" y="5946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4F3D43E0-51C0-43BA-A539-094CEF6A4EC3}"/>
                </a:ext>
              </a:extLst>
            </p:cNvPr>
            <p:cNvSpPr/>
            <p:nvPr/>
          </p:nvSpPr>
          <p:spPr>
            <a:xfrm>
              <a:off x="10366703" y="4438413"/>
              <a:ext cx="44506" cy="42482"/>
            </a:xfrm>
            <a:custGeom>
              <a:avLst/>
              <a:gdLst>
                <a:gd name="connsiteX0" fmla="*/ 23275 w 44506"/>
                <a:gd name="connsiteY0" fmla="*/ 10 h 42482"/>
                <a:gd name="connsiteX1" fmla="*/ 15546 w 44506"/>
                <a:gd name="connsiteY1" fmla="*/ 809 h 42482"/>
                <a:gd name="connsiteX2" fmla="*/ 0 w 44506"/>
                <a:gd name="connsiteY2" fmla="*/ 21241 h 42482"/>
                <a:gd name="connsiteX3" fmla="*/ 15546 w 44506"/>
                <a:gd name="connsiteY3" fmla="*/ 41673 h 42482"/>
                <a:gd name="connsiteX4" fmla="*/ 23275 w 44506"/>
                <a:gd name="connsiteY4" fmla="*/ 42473 h 42482"/>
                <a:gd name="connsiteX5" fmla="*/ 44506 w 44506"/>
                <a:gd name="connsiteY5" fmla="*/ 21241 h 42482"/>
                <a:gd name="connsiteX6" fmla="*/ 23275 w 44506"/>
                <a:gd name="connsiteY6" fmla="*/ 10 h 4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506" h="42482">
                  <a:moveTo>
                    <a:pt x="23275" y="10"/>
                  </a:moveTo>
                  <a:cubicBezTo>
                    <a:pt x="20698" y="-79"/>
                    <a:pt x="18123" y="454"/>
                    <a:pt x="15546" y="809"/>
                  </a:cubicBezTo>
                  <a:cubicBezTo>
                    <a:pt x="6396" y="2053"/>
                    <a:pt x="0" y="12713"/>
                    <a:pt x="0" y="21241"/>
                  </a:cubicBezTo>
                  <a:cubicBezTo>
                    <a:pt x="0" y="29769"/>
                    <a:pt x="6396" y="40429"/>
                    <a:pt x="15546" y="41673"/>
                  </a:cubicBezTo>
                  <a:cubicBezTo>
                    <a:pt x="18123" y="42028"/>
                    <a:pt x="20698" y="42562"/>
                    <a:pt x="23275" y="42473"/>
                  </a:cubicBezTo>
                  <a:cubicBezTo>
                    <a:pt x="34823" y="42028"/>
                    <a:pt x="44506" y="33145"/>
                    <a:pt x="44506" y="21241"/>
                  </a:cubicBezTo>
                  <a:cubicBezTo>
                    <a:pt x="44506" y="9337"/>
                    <a:pt x="34823" y="543"/>
                    <a:pt x="23275" y="10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98E1C5B1-D138-4600-AE80-E57157A87594}"/>
                </a:ext>
              </a:extLst>
            </p:cNvPr>
            <p:cNvSpPr/>
            <p:nvPr/>
          </p:nvSpPr>
          <p:spPr>
            <a:xfrm>
              <a:off x="10436570" y="4453080"/>
              <a:ext cx="43081" cy="43373"/>
            </a:xfrm>
            <a:custGeom>
              <a:avLst/>
              <a:gdLst>
                <a:gd name="connsiteX0" fmla="*/ 21543 w 43081"/>
                <a:gd name="connsiteY0" fmla="*/ 0 h 43373"/>
                <a:gd name="connsiteX1" fmla="*/ 933 w 43081"/>
                <a:gd name="connsiteY1" fmla="*/ 27094 h 43373"/>
                <a:gd name="connsiteX2" fmla="*/ 3421 w 43081"/>
                <a:gd name="connsiteY2" fmla="*/ 33046 h 43373"/>
                <a:gd name="connsiteX3" fmla="*/ 39665 w 43081"/>
                <a:gd name="connsiteY3" fmla="*/ 33046 h 43373"/>
                <a:gd name="connsiteX4" fmla="*/ 42153 w 43081"/>
                <a:gd name="connsiteY4" fmla="*/ 27094 h 43373"/>
                <a:gd name="connsiteX5" fmla="*/ 21543 w 43081"/>
                <a:gd name="connsiteY5" fmla="*/ 0 h 4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81" h="43373">
                  <a:moveTo>
                    <a:pt x="21543" y="0"/>
                  </a:moveTo>
                  <a:cubicBezTo>
                    <a:pt x="8129" y="0"/>
                    <a:pt x="-3419" y="13769"/>
                    <a:pt x="933" y="27094"/>
                  </a:cubicBezTo>
                  <a:cubicBezTo>
                    <a:pt x="1645" y="29138"/>
                    <a:pt x="2533" y="31092"/>
                    <a:pt x="3421" y="33046"/>
                  </a:cubicBezTo>
                  <a:cubicBezTo>
                    <a:pt x="9550" y="46816"/>
                    <a:pt x="33536" y="46816"/>
                    <a:pt x="39665" y="33046"/>
                  </a:cubicBezTo>
                  <a:cubicBezTo>
                    <a:pt x="40554" y="31092"/>
                    <a:pt x="41531" y="29138"/>
                    <a:pt x="42153" y="27094"/>
                  </a:cubicBezTo>
                  <a:cubicBezTo>
                    <a:pt x="46505" y="13769"/>
                    <a:pt x="34869" y="0"/>
                    <a:pt x="21543" y="0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52876119-401B-44DB-A7FC-2D9539177CD6}"/>
                </a:ext>
              </a:extLst>
            </p:cNvPr>
            <p:cNvSpPr/>
            <p:nvPr/>
          </p:nvSpPr>
          <p:spPr>
            <a:xfrm>
              <a:off x="10385536" y="4523348"/>
              <a:ext cx="44417" cy="44417"/>
            </a:xfrm>
            <a:custGeom>
              <a:avLst/>
              <a:gdLst>
                <a:gd name="connsiteX0" fmla="*/ 44417 w 44417"/>
                <a:gd name="connsiteY0" fmla="*/ 22209 h 44417"/>
                <a:gd name="connsiteX1" fmla="*/ 22209 w 44417"/>
                <a:gd name="connsiteY1" fmla="*/ 44417 h 44417"/>
                <a:gd name="connsiteX2" fmla="*/ 0 w 44417"/>
                <a:gd name="connsiteY2" fmla="*/ 22209 h 44417"/>
                <a:gd name="connsiteX3" fmla="*/ 22209 w 44417"/>
                <a:gd name="connsiteY3" fmla="*/ 0 h 44417"/>
                <a:gd name="connsiteX4" fmla="*/ 44417 w 44417"/>
                <a:gd name="connsiteY4" fmla="*/ 22209 h 4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17" h="44417">
                  <a:moveTo>
                    <a:pt x="44417" y="22209"/>
                  </a:moveTo>
                  <a:cubicBezTo>
                    <a:pt x="44417" y="34474"/>
                    <a:pt x="34474" y="44417"/>
                    <a:pt x="22209" y="44417"/>
                  </a:cubicBezTo>
                  <a:cubicBezTo>
                    <a:pt x="9943" y="44417"/>
                    <a:pt x="0" y="34474"/>
                    <a:pt x="0" y="22209"/>
                  </a:cubicBezTo>
                  <a:cubicBezTo>
                    <a:pt x="0" y="9943"/>
                    <a:pt x="9943" y="0"/>
                    <a:pt x="22209" y="0"/>
                  </a:cubicBezTo>
                  <a:cubicBezTo>
                    <a:pt x="34474" y="0"/>
                    <a:pt x="44417" y="9943"/>
                    <a:pt x="44417" y="22209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2955A4E8-9EB2-4246-9E08-08FEE2C22F44}"/>
                </a:ext>
              </a:extLst>
            </p:cNvPr>
            <p:cNvSpPr/>
            <p:nvPr/>
          </p:nvSpPr>
          <p:spPr>
            <a:xfrm>
              <a:off x="10310027" y="4499896"/>
              <a:ext cx="46637" cy="43973"/>
            </a:xfrm>
            <a:custGeom>
              <a:avLst/>
              <a:gdLst>
                <a:gd name="connsiteX0" fmla="*/ 26650 w 46637"/>
                <a:gd name="connsiteY0" fmla="*/ 0 h 43973"/>
                <a:gd name="connsiteX1" fmla="*/ 26650 w 46637"/>
                <a:gd name="connsiteY1" fmla="*/ 43973 h 43973"/>
                <a:gd name="connsiteX2" fmla="*/ 26650 w 46637"/>
                <a:gd name="connsiteY2" fmla="*/ 0 h 4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637" h="43973">
                  <a:moveTo>
                    <a:pt x="26650" y="0"/>
                  </a:moveTo>
                  <a:cubicBezTo>
                    <a:pt x="-8883" y="0"/>
                    <a:pt x="-8883" y="43973"/>
                    <a:pt x="26650" y="43973"/>
                  </a:cubicBezTo>
                  <a:cubicBezTo>
                    <a:pt x="53301" y="43973"/>
                    <a:pt x="53301" y="0"/>
                    <a:pt x="26650" y="0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8" name="图形 4">
            <a:extLst>
              <a:ext uri="{FF2B5EF4-FFF2-40B4-BE49-F238E27FC236}">
                <a16:creationId xmlns:a16="http://schemas.microsoft.com/office/drawing/2014/main" id="{691725D1-2AAF-4B7A-91DF-8165719B811C}"/>
              </a:ext>
            </a:extLst>
          </p:cNvPr>
          <p:cNvGrpSpPr/>
          <p:nvPr/>
        </p:nvGrpSpPr>
        <p:grpSpPr>
          <a:xfrm>
            <a:off x="9939602" y="5080520"/>
            <a:ext cx="1450849" cy="1283535"/>
            <a:chOff x="9445499" y="5293864"/>
            <a:chExt cx="1641543" cy="1452237"/>
          </a:xfrm>
        </p:grpSpPr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D6E7686F-E3A1-4A46-A847-6CA7143BDC84}"/>
                </a:ext>
              </a:extLst>
            </p:cNvPr>
            <p:cNvSpPr/>
            <p:nvPr/>
          </p:nvSpPr>
          <p:spPr>
            <a:xfrm>
              <a:off x="9674803" y="5548200"/>
              <a:ext cx="179671" cy="364495"/>
            </a:xfrm>
            <a:custGeom>
              <a:avLst/>
              <a:gdLst>
                <a:gd name="connsiteX0" fmla="*/ 115278 w 179671"/>
                <a:gd name="connsiteY0" fmla="*/ 5358 h 364495"/>
                <a:gd name="connsiteX1" fmla="*/ 110836 w 179671"/>
                <a:gd name="connsiteY1" fmla="*/ 1716 h 364495"/>
                <a:gd name="connsiteX2" fmla="*/ 100265 w 179671"/>
                <a:gd name="connsiteY2" fmla="*/ 4115 h 364495"/>
                <a:gd name="connsiteX3" fmla="*/ 1925 w 179671"/>
                <a:gd name="connsiteY3" fmla="*/ 182049 h 364495"/>
                <a:gd name="connsiteX4" fmla="*/ 98754 w 179671"/>
                <a:gd name="connsiteY4" fmla="*/ 361494 h 364495"/>
                <a:gd name="connsiteX5" fmla="*/ 109503 w 179671"/>
                <a:gd name="connsiteY5" fmla="*/ 363893 h 364495"/>
                <a:gd name="connsiteX6" fmla="*/ 116255 w 179671"/>
                <a:gd name="connsiteY6" fmla="*/ 359363 h 364495"/>
                <a:gd name="connsiteX7" fmla="*/ 178883 w 179671"/>
                <a:gd name="connsiteY7" fmla="*/ 185247 h 364495"/>
                <a:gd name="connsiteX8" fmla="*/ 115278 w 179671"/>
                <a:gd name="connsiteY8" fmla="*/ 5358 h 36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671" h="364495">
                  <a:moveTo>
                    <a:pt x="115278" y="5358"/>
                  </a:moveTo>
                  <a:cubicBezTo>
                    <a:pt x="114478" y="2960"/>
                    <a:pt x="112701" y="1894"/>
                    <a:pt x="110836" y="1716"/>
                  </a:cubicBezTo>
                  <a:cubicBezTo>
                    <a:pt x="107905" y="-949"/>
                    <a:pt x="102663" y="-772"/>
                    <a:pt x="100265" y="4115"/>
                  </a:cubicBezTo>
                  <a:cubicBezTo>
                    <a:pt x="68728" y="67365"/>
                    <a:pt x="13740" y="108761"/>
                    <a:pt x="1925" y="182049"/>
                  </a:cubicBezTo>
                  <a:cubicBezTo>
                    <a:pt x="-11311" y="264843"/>
                    <a:pt x="46165" y="310593"/>
                    <a:pt x="98754" y="361494"/>
                  </a:cubicBezTo>
                  <a:cubicBezTo>
                    <a:pt x="102041" y="364692"/>
                    <a:pt x="106039" y="365048"/>
                    <a:pt x="109503" y="363893"/>
                  </a:cubicBezTo>
                  <a:cubicBezTo>
                    <a:pt x="112346" y="363804"/>
                    <a:pt x="115100" y="362383"/>
                    <a:pt x="116255" y="359363"/>
                  </a:cubicBezTo>
                  <a:cubicBezTo>
                    <a:pt x="138286" y="302064"/>
                    <a:pt x="171687" y="246987"/>
                    <a:pt x="178883" y="185247"/>
                  </a:cubicBezTo>
                  <a:cubicBezTo>
                    <a:pt x="186611" y="119776"/>
                    <a:pt x="135443" y="63900"/>
                    <a:pt x="115278" y="5358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77A5AA18-2B23-4727-A653-6696C6589804}"/>
                </a:ext>
              </a:extLst>
            </p:cNvPr>
            <p:cNvSpPr/>
            <p:nvPr/>
          </p:nvSpPr>
          <p:spPr>
            <a:xfrm>
              <a:off x="10097242" y="5688771"/>
              <a:ext cx="188821" cy="378451"/>
            </a:xfrm>
            <a:custGeom>
              <a:avLst/>
              <a:gdLst>
                <a:gd name="connsiteX0" fmla="*/ 186401 w 188821"/>
                <a:gd name="connsiteY0" fmla="*/ 190987 h 378451"/>
                <a:gd name="connsiteX1" fmla="*/ 68607 w 188821"/>
                <a:gd name="connsiteY1" fmla="*/ 4790 h 378451"/>
                <a:gd name="connsiteX2" fmla="*/ 61589 w 188821"/>
                <a:gd name="connsiteY2" fmla="*/ 1414 h 378451"/>
                <a:gd name="connsiteX3" fmla="*/ 53150 w 188821"/>
                <a:gd name="connsiteY3" fmla="*/ 3902 h 378451"/>
                <a:gd name="connsiteX4" fmla="*/ 382 w 188821"/>
                <a:gd name="connsiteY4" fmla="*/ 196494 h 378451"/>
                <a:gd name="connsiteX5" fmla="*/ 99343 w 188821"/>
                <a:gd name="connsiteY5" fmla="*/ 374874 h 378451"/>
                <a:gd name="connsiteX6" fmla="*/ 117021 w 188821"/>
                <a:gd name="connsiteY6" fmla="*/ 370076 h 378451"/>
                <a:gd name="connsiteX7" fmla="*/ 186401 w 188821"/>
                <a:gd name="connsiteY7" fmla="*/ 190987 h 37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8821" h="378451">
                  <a:moveTo>
                    <a:pt x="186401" y="190987"/>
                  </a:moveTo>
                  <a:cubicBezTo>
                    <a:pt x="173875" y="112990"/>
                    <a:pt x="95346" y="75235"/>
                    <a:pt x="68607" y="4790"/>
                  </a:cubicBezTo>
                  <a:cubicBezTo>
                    <a:pt x="67274" y="1414"/>
                    <a:pt x="64254" y="615"/>
                    <a:pt x="61589" y="1414"/>
                  </a:cubicBezTo>
                  <a:cubicBezTo>
                    <a:pt x="58569" y="-807"/>
                    <a:pt x="54216" y="-718"/>
                    <a:pt x="53150" y="3902"/>
                  </a:cubicBezTo>
                  <a:cubicBezTo>
                    <a:pt x="38848" y="66530"/>
                    <a:pt x="-4503" y="130846"/>
                    <a:pt x="382" y="196494"/>
                  </a:cubicBezTo>
                  <a:cubicBezTo>
                    <a:pt x="6156" y="273336"/>
                    <a:pt x="57858" y="315355"/>
                    <a:pt x="99343" y="374874"/>
                  </a:cubicBezTo>
                  <a:cubicBezTo>
                    <a:pt x="104407" y="382158"/>
                    <a:pt x="115423" y="377183"/>
                    <a:pt x="117021" y="370076"/>
                  </a:cubicBezTo>
                  <a:cubicBezTo>
                    <a:pt x="159128" y="308870"/>
                    <a:pt x="199193" y="270849"/>
                    <a:pt x="186401" y="190987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CEE9F317-7757-4695-97D7-63BCAD584F50}"/>
                </a:ext>
              </a:extLst>
            </p:cNvPr>
            <p:cNvSpPr/>
            <p:nvPr/>
          </p:nvSpPr>
          <p:spPr>
            <a:xfrm>
              <a:off x="10341423" y="5412603"/>
              <a:ext cx="202396" cy="381446"/>
            </a:xfrm>
            <a:custGeom>
              <a:avLst/>
              <a:gdLst>
                <a:gd name="connsiteX0" fmla="*/ 190068 w 202396"/>
                <a:gd name="connsiteY0" fmla="*/ 182263 h 381446"/>
                <a:gd name="connsiteX1" fmla="*/ 136234 w 202396"/>
                <a:gd name="connsiteY1" fmla="*/ 97337 h 381446"/>
                <a:gd name="connsiteX2" fmla="*/ 52019 w 202396"/>
                <a:gd name="connsiteY2" fmla="*/ 4416 h 381446"/>
                <a:gd name="connsiteX3" fmla="*/ 43935 w 202396"/>
                <a:gd name="connsiteY3" fmla="*/ 863 h 381446"/>
                <a:gd name="connsiteX4" fmla="*/ 36206 w 202396"/>
                <a:gd name="connsiteY4" fmla="*/ 3706 h 381446"/>
                <a:gd name="connsiteX5" fmla="*/ 7513 w 202396"/>
                <a:gd name="connsiteY5" fmla="*/ 246046 h 381446"/>
                <a:gd name="connsiteX6" fmla="*/ 153112 w 202396"/>
                <a:gd name="connsiteY6" fmla="*/ 380541 h 381446"/>
                <a:gd name="connsiteX7" fmla="*/ 164838 w 202396"/>
                <a:gd name="connsiteY7" fmla="*/ 376632 h 381446"/>
                <a:gd name="connsiteX8" fmla="*/ 168836 w 202396"/>
                <a:gd name="connsiteY8" fmla="*/ 372101 h 381446"/>
                <a:gd name="connsiteX9" fmla="*/ 190068 w 202396"/>
                <a:gd name="connsiteY9" fmla="*/ 182263 h 38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396" h="381446">
                  <a:moveTo>
                    <a:pt x="190068" y="182263"/>
                  </a:moveTo>
                  <a:cubicBezTo>
                    <a:pt x="177275" y="149394"/>
                    <a:pt x="160485" y="123010"/>
                    <a:pt x="136234" y="97337"/>
                  </a:cubicBezTo>
                  <a:cubicBezTo>
                    <a:pt x="107096" y="66600"/>
                    <a:pt x="67832" y="45725"/>
                    <a:pt x="52019" y="4416"/>
                  </a:cubicBezTo>
                  <a:cubicBezTo>
                    <a:pt x="50597" y="686"/>
                    <a:pt x="47044" y="-114"/>
                    <a:pt x="43935" y="863"/>
                  </a:cubicBezTo>
                  <a:cubicBezTo>
                    <a:pt x="41093" y="-736"/>
                    <a:pt x="37183" y="-291"/>
                    <a:pt x="36206" y="3706"/>
                  </a:cubicBezTo>
                  <a:cubicBezTo>
                    <a:pt x="16219" y="86233"/>
                    <a:pt x="-14251" y="160587"/>
                    <a:pt x="7513" y="246046"/>
                  </a:cubicBezTo>
                  <a:cubicBezTo>
                    <a:pt x="26879" y="321999"/>
                    <a:pt x="87730" y="351403"/>
                    <a:pt x="153112" y="380541"/>
                  </a:cubicBezTo>
                  <a:cubicBezTo>
                    <a:pt x="158353" y="382850"/>
                    <a:pt x="162706" y="380452"/>
                    <a:pt x="164838" y="376632"/>
                  </a:cubicBezTo>
                  <a:cubicBezTo>
                    <a:pt x="166437" y="375655"/>
                    <a:pt x="167948" y="374322"/>
                    <a:pt x="168836" y="372101"/>
                  </a:cubicBezTo>
                  <a:cubicBezTo>
                    <a:pt x="195397" y="308407"/>
                    <a:pt x="216895" y="251198"/>
                    <a:pt x="190068" y="182263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F02BB069-58E6-4B36-9054-DFB8F2E4EAF4}"/>
                </a:ext>
              </a:extLst>
            </p:cNvPr>
            <p:cNvSpPr/>
            <p:nvPr/>
          </p:nvSpPr>
          <p:spPr>
            <a:xfrm>
              <a:off x="10618087" y="5293864"/>
              <a:ext cx="212652" cy="411788"/>
            </a:xfrm>
            <a:custGeom>
              <a:avLst/>
              <a:gdLst>
                <a:gd name="connsiteX0" fmla="*/ 146860 w 212652"/>
                <a:gd name="connsiteY0" fmla="*/ 5895 h 411788"/>
                <a:gd name="connsiteX1" fmla="*/ 145794 w 212652"/>
                <a:gd name="connsiteY1" fmla="*/ 4029 h 411788"/>
                <a:gd name="connsiteX2" fmla="*/ 133712 w 212652"/>
                <a:gd name="connsiteY2" fmla="*/ 4118 h 411788"/>
                <a:gd name="connsiteX3" fmla="*/ 52163 w 212652"/>
                <a:gd name="connsiteY3" fmla="*/ 93130 h 411788"/>
                <a:gd name="connsiteX4" fmla="*/ 3926 w 212652"/>
                <a:gd name="connsiteY4" fmla="*/ 184629 h 411788"/>
                <a:gd name="connsiteX5" fmla="*/ 59091 w 212652"/>
                <a:gd name="connsiteY5" fmla="*/ 405826 h 411788"/>
                <a:gd name="connsiteX6" fmla="*/ 73660 w 212652"/>
                <a:gd name="connsiteY6" fmla="*/ 409291 h 411788"/>
                <a:gd name="connsiteX7" fmla="*/ 81834 w 212652"/>
                <a:gd name="connsiteY7" fmla="*/ 407870 h 411788"/>
                <a:gd name="connsiteX8" fmla="*/ 209221 w 212652"/>
                <a:gd name="connsiteY8" fmla="*/ 248057 h 411788"/>
                <a:gd name="connsiteX9" fmla="*/ 146860 w 212652"/>
                <a:gd name="connsiteY9" fmla="*/ 5895 h 4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652" h="411788">
                  <a:moveTo>
                    <a:pt x="146860" y="5895"/>
                  </a:moveTo>
                  <a:cubicBezTo>
                    <a:pt x="146594" y="5095"/>
                    <a:pt x="146238" y="4473"/>
                    <a:pt x="145794" y="4029"/>
                  </a:cubicBezTo>
                  <a:cubicBezTo>
                    <a:pt x="143929" y="-767"/>
                    <a:pt x="136556" y="-1922"/>
                    <a:pt x="133712" y="4118"/>
                  </a:cubicBezTo>
                  <a:cubicBezTo>
                    <a:pt x="115235" y="41873"/>
                    <a:pt x="81834" y="64881"/>
                    <a:pt x="52163" y="93130"/>
                  </a:cubicBezTo>
                  <a:cubicBezTo>
                    <a:pt x="26134" y="117826"/>
                    <a:pt x="11565" y="150073"/>
                    <a:pt x="3926" y="184629"/>
                  </a:cubicBezTo>
                  <a:cubicBezTo>
                    <a:pt x="-14019" y="265468"/>
                    <a:pt x="33952" y="333249"/>
                    <a:pt x="59091" y="405826"/>
                  </a:cubicBezTo>
                  <a:cubicBezTo>
                    <a:pt x="61668" y="413111"/>
                    <a:pt x="68775" y="413022"/>
                    <a:pt x="73660" y="409291"/>
                  </a:cubicBezTo>
                  <a:cubicBezTo>
                    <a:pt x="76237" y="410091"/>
                    <a:pt x="79079" y="410002"/>
                    <a:pt x="81834" y="407870"/>
                  </a:cubicBezTo>
                  <a:cubicBezTo>
                    <a:pt x="135223" y="367539"/>
                    <a:pt x="195008" y="317436"/>
                    <a:pt x="209221" y="248057"/>
                  </a:cubicBezTo>
                  <a:cubicBezTo>
                    <a:pt x="226722" y="162598"/>
                    <a:pt x="172889" y="84335"/>
                    <a:pt x="146860" y="5895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AABA12BF-BF60-46E7-A7C7-F56942B1B46F}"/>
                </a:ext>
              </a:extLst>
            </p:cNvPr>
            <p:cNvSpPr/>
            <p:nvPr/>
          </p:nvSpPr>
          <p:spPr>
            <a:xfrm>
              <a:off x="10686093" y="5775773"/>
              <a:ext cx="400949" cy="208936"/>
            </a:xfrm>
            <a:custGeom>
              <a:avLst/>
              <a:gdLst>
                <a:gd name="connsiteX0" fmla="*/ 393327 w 400949"/>
                <a:gd name="connsiteY0" fmla="*/ 69516 h 208936"/>
                <a:gd name="connsiteX1" fmla="*/ 272246 w 400949"/>
                <a:gd name="connsiteY1" fmla="*/ 24122 h 208936"/>
                <a:gd name="connsiteX2" fmla="*/ 170175 w 400949"/>
                <a:gd name="connsiteY2" fmla="*/ 48 h 208936"/>
                <a:gd name="connsiteX3" fmla="*/ 1924 w 400949"/>
                <a:gd name="connsiteY3" fmla="*/ 76979 h 208936"/>
                <a:gd name="connsiteX4" fmla="*/ 10718 w 400949"/>
                <a:gd name="connsiteY4" fmla="*/ 92880 h 208936"/>
                <a:gd name="connsiteX5" fmla="*/ 13383 w 400949"/>
                <a:gd name="connsiteY5" fmla="*/ 95723 h 208936"/>
                <a:gd name="connsiteX6" fmla="*/ 207663 w 400949"/>
                <a:gd name="connsiteY6" fmla="*/ 208542 h 208936"/>
                <a:gd name="connsiteX7" fmla="*/ 397946 w 400949"/>
                <a:gd name="connsiteY7" fmla="*/ 83641 h 208936"/>
                <a:gd name="connsiteX8" fmla="*/ 399723 w 400949"/>
                <a:gd name="connsiteY8" fmla="*/ 79910 h 208936"/>
                <a:gd name="connsiteX9" fmla="*/ 393327 w 400949"/>
                <a:gd name="connsiteY9" fmla="*/ 69516 h 20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949" h="208936">
                  <a:moveTo>
                    <a:pt x="393327" y="69516"/>
                  </a:moveTo>
                  <a:cubicBezTo>
                    <a:pt x="353885" y="74846"/>
                    <a:pt x="305204" y="39668"/>
                    <a:pt x="272246" y="24122"/>
                  </a:cubicBezTo>
                  <a:cubicBezTo>
                    <a:pt x="238844" y="8398"/>
                    <a:pt x="207042" y="848"/>
                    <a:pt x="170175" y="48"/>
                  </a:cubicBezTo>
                  <a:cubicBezTo>
                    <a:pt x="107636" y="-1284"/>
                    <a:pt x="38346" y="25099"/>
                    <a:pt x="1924" y="76979"/>
                  </a:cubicBezTo>
                  <a:cubicBezTo>
                    <a:pt x="-3495" y="84618"/>
                    <a:pt x="3522" y="92613"/>
                    <a:pt x="10718" y="92880"/>
                  </a:cubicBezTo>
                  <a:cubicBezTo>
                    <a:pt x="11429" y="93857"/>
                    <a:pt x="12228" y="94834"/>
                    <a:pt x="13383" y="95723"/>
                  </a:cubicBezTo>
                  <a:cubicBezTo>
                    <a:pt x="79743" y="142538"/>
                    <a:pt x="119806" y="202413"/>
                    <a:pt x="207663" y="208542"/>
                  </a:cubicBezTo>
                  <a:cubicBezTo>
                    <a:pt x="300051" y="214938"/>
                    <a:pt x="342247" y="142183"/>
                    <a:pt x="397946" y="83641"/>
                  </a:cubicBezTo>
                  <a:cubicBezTo>
                    <a:pt x="399101" y="82486"/>
                    <a:pt x="399546" y="81154"/>
                    <a:pt x="399723" y="79910"/>
                  </a:cubicBezTo>
                  <a:cubicBezTo>
                    <a:pt x="402655" y="75468"/>
                    <a:pt x="400256" y="68628"/>
                    <a:pt x="393327" y="69516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581D07BA-4162-40F5-B093-655C7B72191B}"/>
                </a:ext>
              </a:extLst>
            </p:cNvPr>
            <p:cNvSpPr/>
            <p:nvPr/>
          </p:nvSpPr>
          <p:spPr>
            <a:xfrm>
              <a:off x="10567076" y="6083307"/>
              <a:ext cx="254555" cy="243886"/>
            </a:xfrm>
            <a:custGeom>
              <a:avLst/>
              <a:gdLst>
                <a:gd name="connsiteX0" fmla="*/ 249661 w 254555"/>
                <a:gd name="connsiteY0" fmla="*/ 2013 h 243886"/>
                <a:gd name="connsiteX1" fmla="*/ 239445 w 254555"/>
                <a:gd name="connsiteY1" fmla="*/ 2990 h 243886"/>
                <a:gd name="connsiteX2" fmla="*/ 65952 w 254555"/>
                <a:gd name="connsiteY2" fmla="*/ 45275 h 243886"/>
                <a:gd name="connsiteX3" fmla="*/ 303 w 254555"/>
                <a:gd name="connsiteY3" fmla="*/ 225075 h 243886"/>
                <a:gd name="connsiteX4" fmla="*/ 15317 w 254555"/>
                <a:gd name="connsiteY4" fmla="*/ 238756 h 243886"/>
                <a:gd name="connsiteX5" fmla="*/ 186766 w 254555"/>
                <a:gd name="connsiteY5" fmla="*/ 192473 h 243886"/>
                <a:gd name="connsiteX6" fmla="*/ 254547 w 254555"/>
                <a:gd name="connsiteY6" fmla="*/ 7965 h 243886"/>
                <a:gd name="connsiteX7" fmla="*/ 249661 w 254555"/>
                <a:gd name="connsiteY7" fmla="*/ 2013 h 24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55" h="243886">
                  <a:moveTo>
                    <a:pt x="249661" y="2013"/>
                  </a:moveTo>
                  <a:cubicBezTo>
                    <a:pt x="246818" y="-564"/>
                    <a:pt x="242022" y="-1097"/>
                    <a:pt x="239445" y="2990"/>
                  </a:cubicBezTo>
                  <a:cubicBezTo>
                    <a:pt x="208087" y="50961"/>
                    <a:pt x="113567" y="13650"/>
                    <a:pt x="65952" y="45275"/>
                  </a:cubicBezTo>
                  <a:cubicBezTo>
                    <a:pt x="-1384" y="90047"/>
                    <a:pt x="15849" y="156229"/>
                    <a:pt x="303" y="225075"/>
                  </a:cubicBezTo>
                  <a:cubicBezTo>
                    <a:pt x="-1918" y="234936"/>
                    <a:pt x="8565" y="241421"/>
                    <a:pt x="15317" y="238756"/>
                  </a:cubicBezTo>
                  <a:cubicBezTo>
                    <a:pt x="78745" y="251548"/>
                    <a:pt x="141461" y="241954"/>
                    <a:pt x="186766" y="192473"/>
                  </a:cubicBezTo>
                  <a:cubicBezTo>
                    <a:pt x="228873" y="146546"/>
                    <a:pt x="251082" y="68994"/>
                    <a:pt x="254547" y="7965"/>
                  </a:cubicBezTo>
                  <a:cubicBezTo>
                    <a:pt x="254724" y="4589"/>
                    <a:pt x="252237" y="2457"/>
                    <a:pt x="249661" y="2013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016F703E-F985-405B-BA59-E6C883997A25}"/>
                </a:ext>
              </a:extLst>
            </p:cNvPr>
            <p:cNvSpPr/>
            <p:nvPr/>
          </p:nvSpPr>
          <p:spPr>
            <a:xfrm>
              <a:off x="10736002" y="6290907"/>
              <a:ext cx="344352" cy="187082"/>
            </a:xfrm>
            <a:custGeom>
              <a:avLst/>
              <a:gdLst>
                <a:gd name="connsiteX0" fmla="*/ 343596 w 344352"/>
                <a:gd name="connsiteY0" fmla="*/ 13655 h 187082"/>
                <a:gd name="connsiteX1" fmla="*/ 338177 w 344352"/>
                <a:gd name="connsiteY1" fmla="*/ 8947 h 187082"/>
                <a:gd name="connsiteX2" fmla="*/ 158555 w 344352"/>
                <a:gd name="connsiteY2" fmla="*/ 3795 h 187082"/>
                <a:gd name="connsiteX3" fmla="*/ 9313 w 344352"/>
                <a:gd name="connsiteY3" fmla="*/ 90763 h 187082"/>
                <a:gd name="connsiteX4" fmla="*/ 4250 w 344352"/>
                <a:gd name="connsiteY4" fmla="*/ 110396 h 187082"/>
                <a:gd name="connsiteX5" fmla="*/ 96193 w 344352"/>
                <a:gd name="connsiteY5" fmla="*/ 177732 h 187082"/>
                <a:gd name="connsiteX6" fmla="*/ 206259 w 344352"/>
                <a:gd name="connsiteY6" fmla="*/ 179153 h 187082"/>
                <a:gd name="connsiteX7" fmla="*/ 343507 w 344352"/>
                <a:gd name="connsiteY7" fmla="*/ 20318 h 187082"/>
                <a:gd name="connsiteX8" fmla="*/ 343596 w 344352"/>
                <a:gd name="connsiteY8" fmla="*/ 13655 h 18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352" h="187082">
                  <a:moveTo>
                    <a:pt x="343596" y="13655"/>
                  </a:moveTo>
                  <a:cubicBezTo>
                    <a:pt x="343240" y="11079"/>
                    <a:pt x="341553" y="8858"/>
                    <a:pt x="338177" y="8947"/>
                  </a:cubicBezTo>
                  <a:cubicBezTo>
                    <a:pt x="277415" y="10368"/>
                    <a:pt x="220383" y="-7576"/>
                    <a:pt x="158555" y="3795"/>
                  </a:cubicBezTo>
                  <a:cubicBezTo>
                    <a:pt x="99746" y="14543"/>
                    <a:pt x="54885" y="55407"/>
                    <a:pt x="9313" y="90763"/>
                  </a:cubicBezTo>
                  <a:cubicBezTo>
                    <a:pt x="1229" y="91651"/>
                    <a:pt x="-4190" y="103822"/>
                    <a:pt x="4250" y="110396"/>
                  </a:cubicBezTo>
                  <a:cubicBezTo>
                    <a:pt x="36851" y="135891"/>
                    <a:pt x="56484" y="162097"/>
                    <a:pt x="96193" y="177732"/>
                  </a:cubicBezTo>
                  <a:cubicBezTo>
                    <a:pt x="131193" y="191501"/>
                    <a:pt x="170814" y="188392"/>
                    <a:pt x="206259" y="179153"/>
                  </a:cubicBezTo>
                  <a:cubicBezTo>
                    <a:pt x="284699" y="158722"/>
                    <a:pt x="310194" y="85078"/>
                    <a:pt x="343507" y="20318"/>
                  </a:cubicBezTo>
                  <a:cubicBezTo>
                    <a:pt x="344751" y="17830"/>
                    <a:pt x="344484" y="15520"/>
                    <a:pt x="343596" y="13655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C0F856A4-0BCC-425D-BF64-DEFFF93B97DC}"/>
                </a:ext>
              </a:extLst>
            </p:cNvPr>
            <p:cNvSpPr/>
            <p:nvPr/>
          </p:nvSpPr>
          <p:spPr>
            <a:xfrm>
              <a:off x="10453393" y="6443684"/>
              <a:ext cx="208095" cy="302417"/>
            </a:xfrm>
            <a:custGeom>
              <a:avLst/>
              <a:gdLst>
                <a:gd name="connsiteX0" fmla="*/ 195715 w 208095"/>
                <a:gd name="connsiteY0" fmla="*/ 112723 h 302417"/>
                <a:gd name="connsiteX1" fmla="*/ 64417 w 208095"/>
                <a:gd name="connsiteY1" fmla="*/ 970 h 302417"/>
                <a:gd name="connsiteX2" fmla="*/ 59353 w 208095"/>
                <a:gd name="connsiteY2" fmla="*/ 437 h 302417"/>
                <a:gd name="connsiteX3" fmla="*/ 47628 w 208095"/>
                <a:gd name="connsiteY3" fmla="*/ 6833 h 302417"/>
                <a:gd name="connsiteX4" fmla="*/ 16624 w 208095"/>
                <a:gd name="connsiteY4" fmla="*/ 201647 h 302417"/>
                <a:gd name="connsiteX5" fmla="*/ 190207 w 208095"/>
                <a:gd name="connsiteY5" fmla="*/ 302118 h 302417"/>
                <a:gd name="connsiteX6" fmla="*/ 193227 w 208095"/>
                <a:gd name="connsiteY6" fmla="*/ 302385 h 302417"/>
                <a:gd name="connsiteX7" fmla="*/ 199179 w 208095"/>
                <a:gd name="connsiteY7" fmla="*/ 291991 h 302417"/>
                <a:gd name="connsiteX8" fmla="*/ 195715 w 208095"/>
                <a:gd name="connsiteY8" fmla="*/ 112723 h 30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095" h="302417">
                  <a:moveTo>
                    <a:pt x="195715" y="112723"/>
                  </a:moveTo>
                  <a:cubicBezTo>
                    <a:pt x="173150" y="55958"/>
                    <a:pt x="117008" y="24333"/>
                    <a:pt x="64417" y="970"/>
                  </a:cubicBezTo>
                  <a:cubicBezTo>
                    <a:pt x="62552" y="171"/>
                    <a:pt x="60953" y="171"/>
                    <a:pt x="59353" y="437"/>
                  </a:cubicBezTo>
                  <a:cubicBezTo>
                    <a:pt x="54557" y="-895"/>
                    <a:pt x="49316" y="704"/>
                    <a:pt x="47628" y="6833"/>
                  </a:cubicBezTo>
                  <a:cubicBezTo>
                    <a:pt x="30216" y="70705"/>
                    <a:pt x="-28326" y="134399"/>
                    <a:pt x="16624" y="201647"/>
                  </a:cubicBezTo>
                  <a:cubicBezTo>
                    <a:pt x="52158" y="254769"/>
                    <a:pt x="126246" y="295189"/>
                    <a:pt x="190207" y="302118"/>
                  </a:cubicBezTo>
                  <a:cubicBezTo>
                    <a:pt x="191184" y="302385"/>
                    <a:pt x="192161" y="302473"/>
                    <a:pt x="193227" y="302385"/>
                  </a:cubicBezTo>
                  <a:cubicBezTo>
                    <a:pt x="199001" y="302562"/>
                    <a:pt x="201577" y="296255"/>
                    <a:pt x="199179" y="291991"/>
                  </a:cubicBezTo>
                  <a:cubicBezTo>
                    <a:pt x="200955" y="229363"/>
                    <a:pt x="220322" y="174730"/>
                    <a:pt x="195715" y="112723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223DF30A-6115-4D2E-A15F-CB1C45274E44}"/>
                </a:ext>
              </a:extLst>
            </p:cNvPr>
            <p:cNvSpPr/>
            <p:nvPr/>
          </p:nvSpPr>
          <p:spPr>
            <a:xfrm>
              <a:off x="9445499" y="5948211"/>
              <a:ext cx="328882" cy="213639"/>
            </a:xfrm>
            <a:custGeom>
              <a:avLst/>
              <a:gdLst>
                <a:gd name="connsiteX0" fmla="*/ 215772 w 328882"/>
                <a:gd name="connsiteY0" fmla="*/ 7322 h 213639"/>
                <a:gd name="connsiteX1" fmla="*/ 11986 w 328882"/>
                <a:gd name="connsiteY1" fmla="*/ 41612 h 213639"/>
                <a:gd name="connsiteX2" fmla="*/ 82 w 328882"/>
                <a:gd name="connsiteY2" fmla="*/ 46587 h 213639"/>
                <a:gd name="connsiteX3" fmla="*/ 111569 w 328882"/>
                <a:gd name="connsiteY3" fmla="*/ 194585 h 213639"/>
                <a:gd name="connsiteX4" fmla="*/ 193208 w 328882"/>
                <a:gd name="connsiteY4" fmla="*/ 213240 h 213639"/>
                <a:gd name="connsiteX5" fmla="*/ 318997 w 328882"/>
                <a:gd name="connsiteY5" fmla="*/ 165802 h 213639"/>
                <a:gd name="connsiteX6" fmla="*/ 324771 w 328882"/>
                <a:gd name="connsiteY6" fmla="*/ 162516 h 213639"/>
                <a:gd name="connsiteX7" fmla="*/ 328858 w 328882"/>
                <a:gd name="connsiteY7" fmla="*/ 154609 h 213639"/>
                <a:gd name="connsiteX8" fmla="*/ 215772 w 328882"/>
                <a:gd name="connsiteY8" fmla="*/ 7322 h 2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882" h="213639">
                  <a:moveTo>
                    <a:pt x="215772" y="7322"/>
                  </a:moveTo>
                  <a:cubicBezTo>
                    <a:pt x="138486" y="-19506"/>
                    <a:pt x="83764" y="35572"/>
                    <a:pt x="11986" y="41612"/>
                  </a:cubicBezTo>
                  <a:cubicBezTo>
                    <a:pt x="8610" y="35838"/>
                    <a:pt x="-984" y="39836"/>
                    <a:pt x="82" y="46587"/>
                  </a:cubicBezTo>
                  <a:cubicBezTo>
                    <a:pt x="10565" y="110192"/>
                    <a:pt x="56225" y="164115"/>
                    <a:pt x="111569" y="194585"/>
                  </a:cubicBezTo>
                  <a:cubicBezTo>
                    <a:pt x="135288" y="207644"/>
                    <a:pt x="166024" y="215549"/>
                    <a:pt x="193208" y="213240"/>
                  </a:cubicBezTo>
                  <a:cubicBezTo>
                    <a:pt x="241711" y="209065"/>
                    <a:pt x="272625" y="173353"/>
                    <a:pt x="318997" y="165802"/>
                  </a:cubicBezTo>
                  <a:cubicBezTo>
                    <a:pt x="321662" y="165358"/>
                    <a:pt x="323439" y="164115"/>
                    <a:pt x="324771" y="162516"/>
                  </a:cubicBezTo>
                  <a:cubicBezTo>
                    <a:pt x="327259" y="160739"/>
                    <a:pt x="329124" y="157896"/>
                    <a:pt x="328858" y="154609"/>
                  </a:cubicBezTo>
                  <a:cubicBezTo>
                    <a:pt x="323172" y="86740"/>
                    <a:pt x="279555" y="29442"/>
                    <a:pt x="215772" y="7322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0D583813-7E64-4769-9ADE-164075826B0E}"/>
                </a:ext>
              </a:extLst>
            </p:cNvPr>
            <p:cNvSpPr/>
            <p:nvPr/>
          </p:nvSpPr>
          <p:spPr>
            <a:xfrm>
              <a:off x="9452515" y="5315020"/>
              <a:ext cx="1628912" cy="1430287"/>
            </a:xfrm>
            <a:custGeom>
              <a:avLst/>
              <a:gdLst>
                <a:gd name="connsiteX0" fmla="*/ 1621130 w 1628912"/>
                <a:gd name="connsiteY0" fmla="*/ 535244 h 1430287"/>
                <a:gd name="connsiteX1" fmla="*/ 1493743 w 1628912"/>
                <a:gd name="connsiteY1" fmla="*/ 569001 h 1430287"/>
                <a:gd name="connsiteX2" fmla="*/ 1352318 w 1628912"/>
                <a:gd name="connsiteY2" fmla="*/ 546526 h 1430287"/>
                <a:gd name="connsiteX3" fmla="*/ 1140627 w 1628912"/>
                <a:gd name="connsiteY3" fmla="*/ 554966 h 1430287"/>
                <a:gd name="connsiteX4" fmla="*/ 1208674 w 1628912"/>
                <a:gd name="connsiteY4" fmla="*/ 448986 h 1430287"/>
                <a:gd name="connsiteX5" fmla="*/ 1277698 w 1628912"/>
                <a:gd name="connsiteY5" fmla="*/ 261813 h 1430287"/>
                <a:gd name="connsiteX6" fmla="*/ 1310478 w 1628912"/>
                <a:gd name="connsiteY6" fmla="*/ 7214 h 1430287"/>
                <a:gd name="connsiteX7" fmla="*/ 1300350 w 1628912"/>
                <a:gd name="connsiteY7" fmla="*/ 3572 h 1430287"/>
                <a:gd name="connsiteX8" fmla="*/ 1266949 w 1628912"/>
                <a:gd name="connsiteY8" fmla="*/ 226456 h 1430287"/>
                <a:gd name="connsiteX9" fmla="*/ 1186465 w 1628912"/>
                <a:gd name="connsiteY9" fmla="*/ 451918 h 1430287"/>
                <a:gd name="connsiteX10" fmla="*/ 1110068 w 1628912"/>
                <a:gd name="connsiteY10" fmla="*/ 565714 h 1430287"/>
                <a:gd name="connsiteX11" fmla="*/ 1105626 w 1628912"/>
                <a:gd name="connsiteY11" fmla="*/ 571222 h 1430287"/>
                <a:gd name="connsiteX12" fmla="*/ 1056412 w 1628912"/>
                <a:gd name="connsiteY12" fmla="*/ 628076 h 1430287"/>
                <a:gd name="connsiteX13" fmla="*/ 1041044 w 1628912"/>
                <a:gd name="connsiteY13" fmla="*/ 425001 h 1430287"/>
                <a:gd name="connsiteX14" fmla="*/ 983568 w 1628912"/>
                <a:gd name="connsiteY14" fmla="*/ 287752 h 1430287"/>
                <a:gd name="connsiteX15" fmla="*/ 941638 w 1628912"/>
                <a:gd name="connsiteY15" fmla="*/ 113904 h 1430287"/>
                <a:gd name="connsiteX16" fmla="*/ 930001 w 1628912"/>
                <a:gd name="connsiteY16" fmla="*/ 116035 h 1430287"/>
                <a:gd name="connsiteX17" fmla="*/ 948211 w 1628912"/>
                <a:gd name="connsiteY17" fmla="*/ 244312 h 1430287"/>
                <a:gd name="connsiteX18" fmla="*/ 990142 w 1628912"/>
                <a:gd name="connsiteY18" fmla="*/ 343007 h 1430287"/>
                <a:gd name="connsiteX19" fmla="*/ 1033226 w 1628912"/>
                <a:gd name="connsiteY19" fmla="*/ 652327 h 1430287"/>
                <a:gd name="connsiteX20" fmla="*/ 876078 w 1628912"/>
                <a:gd name="connsiteY20" fmla="*/ 788688 h 1430287"/>
                <a:gd name="connsiteX21" fmla="*/ 679044 w 1628912"/>
                <a:gd name="connsiteY21" fmla="*/ 924693 h 1430287"/>
                <a:gd name="connsiteX22" fmla="*/ 718220 w 1628912"/>
                <a:gd name="connsiteY22" fmla="*/ 872459 h 1430287"/>
                <a:gd name="connsiteX23" fmla="*/ 761305 w 1628912"/>
                <a:gd name="connsiteY23" fmla="*/ 732012 h 1430287"/>
                <a:gd name="connsiteX24" fmla="*/ 713778 w 1628912"/>
                <a:gd name="connsiteY24" fmla="*/ 395597 h 1430287"/>
                <a:gd name="connsiteX25" fmla="*/ 703029 w 1628912"/>
                <a:gd name="connsiteY25" fmla="*/ 396130 h 1430287"/>
                <a:gd name="connsiteX26" fmla="*/ 747003 w 1628912"/>
                <a:gd name="connsiteY26" fmla="*/ 680577 h 1430287"/>
                <a:gd name="connsiteX27" fmla="*/ 714667 w 1628912"/>
                <a:gd name="connsiteY27" fmla="*/ 837813 h 1430287"/>
                <a:gd name="connsiteX28" fmla="*/ 608598 w 1628912"/>
                <a:gd name="connsiteY28" fmla="*/ 970265 h 1430287"/>
                <a:gd name="connsiteX29" fmla="*/ 511059 w 1628912"/>
                <a:gd name="connsiteY29" fmla="*/ 1033870 h 1430287"/>
                <a:gd name="connsiteX30" fmla="*/ 392554 w 1628912"/>
                <a:gd name="connsiteY30" fmla="*/ 1115598 h 1430287"/>
                <a:gd name="connsiteX31" fmla="*/ 419293 w 1628912"/>
                <a:gd name="connsiteY31" fmla="*/ 1001446 h 1430287"/>
                <a:gd name="connsiteX32" fmla="*/ 419027 w 1628912"/>
                <a:gd name="connsiteY32" fmla="*/ 880098 h 1430287"/>
                <a:gd name="connsiteX33" fmla="*/ 418494 w 1628912"/>
                <a:gd name="connsiteY33" fmla="*/ 876723 h 1430287"/>
                <a:gd name="connsiteX34" fmla="*/ 395663 w 1628912"/>
                <a:gd name="connsiteY34" fmla="*/ 783269 h 1430287"/>
                <a:gd name="connsiteX35" fmla="*/ 326817 w 1628912"/>
                <a:gd name="connsiteY35" fmla="*/ 531602 h 1430287"/>
                <a:gd name="connsiteX36" fmla="*/ 338187 w 1628912"/>
                <a:gd name="connsiteY36" fmla="*/ 265277 h 1430287"/>
                <a:gd name="connsiteX37" fmla="*/ 327172 w 1628912"/>
                <a:gd name="connsiteY37" fmla="*/ 264300 h 1430287"/>
                <a:gd name="connsiteX38" fmla="*/ 303720 w 1628912"/>
                <a:gd name="connsiteY38" fmla="*/ 477058 h 1430287"/>
                <a:gd name="connsiteX39" fmla="*/ 348936 w 1628912"/>
                <a:gd name="connsiteY39" fmla="*/ 700653 h 1430287"/>
                <a:gd name="connsiteX40" fmla="*/ 391488 w 1628912"/>
                <a:gd name="connsiteY40" fmla="*/ 833372 h 1430287"/>
                <a:gd name="connsiteX41" fmla="*/ 250419 w 1628912"/>
                <a:gd name="connsiteY41" fmla="*/ 752266 h 1430287"/>
                <a:gd name="connsiteX42" fmla="*/ 11366 w 1628912"/>
                <a:gd name="connsiteY42" fmla="*/ 678800 h 1430287"/>
                <a:gd name="connsiteX43" fmla="*/ 2927 w 1628912"/>
                <a:gd name="connsiteY43" fmla="*/ 691059 h 1430287"/>
                <a:gd name="connsiteX44" fmla="*/ 189301 w 1628912"/>
                <a:gd name="connsiteY44" fmla="*/ 758840 h 1430287"/>
                <a:gd name="connsiteX45" fmla="*/ 401171 w 1628912"/>
                <a:gd name="connsiteY45" fmla="*/ 877878 h 1430287"/>
                <a:gd name="connsiteX46" fmla="*/ 406856 w 1628912"/>
                <a:gd name="connsiteY46" fmla="*/ 957473 h 1430287"/>
                <a:gd name="connsiteX47" fmla="*/ 355066 w 1628912"/>
                <a:gd name="connsiteY47" fmla="*/ 1143936 h 1430287"/>
                <a:gd name="connsiteX48" fmla="*/ 176953 w 1628912"/>
                <a:gd name="connsiteY48" fmla="*/ 1333508 h 1430287"/>
                <a:gd name="connsiteX49" fmla="*/ 192499 w 1628912"/>
                <a:gd name="connsiteY49" fmla="*/ 1344168 h 1430287"/>
                <a:gd name="connsiteX50" fmla="*/ 624144 w 1628912"/>
                <a:gd name="connsiteY50" fmla="*/ 977905 h 1430287"/>
                <a:gd name="connsiteX51" fmla="*/ 928224 w 1628912"/>
                <a:gd name="connsiteY51" fmla="*/ 1010862 h 1430287"/>
                <a:gd name="connsiteX52" fmla="*/ 928579 w 1628912"/>
                <a:gd name="connsiteY52" fmla="*/ 1011307 h 1430287"/>
                <a:gd name="connsiteX53" fmla="*/ 1087415 w 1628912"/>
                <a:gd name="connsiteY53" fmla="*/ 1212605 h 1430287"/>
                <a:gd name="connsiteX54" fmla="*/ 1186998 w 1628912"/>
                <a:gd name="connsiteY54" fmla="*/ 1428295 h 1430287"/>
                <a:gd name="connsiteX55" fmla="*/ 1196415 w 1628912"/>
                <a:gd name="connsiteY55" fmla="*/ 1422076 h 1430287"/>
                <a:gd name="connsiteX56" fmla="*/ 1136007 w 1628912"/>
                <a:gd name="connsiteY56" fmla="*/ 1311388 h 1430287"/>
                <a:gd name="connsiteX57" fmla="*/ 1090702 w 1628912"/>
                <a:gd name="connsiteY57" fmla="*/ 1177515 h 1430287"/>
                <a:gd name="connsiteX58" fmla="*/ 967044 w 1628912"/>
                <a:gd name="connsiteY58" fmla="*/ 1020723 h 1430287"/>
                <a:gd name="connsiteX59" fmla="*/ 1178203 w 1628912"/>
                <a:gd name="connsiteY59" fmla="*/ 1071714 h 1430287"/>
                <a:gd name="connsiteX60" fmla="*/ 1424985 w 1628912"/>
                <a:gd name="connsiteY60" fmla="*/ 1076866 h 1430287"/>
                <a:gd name="connsiteX61" fmla="*/ 1620954 w 1628912"/>
                <a:gd name="connsiteY61" fmla="*/ 1000469 h 1430287"/>
                <a:gd name="connsiteX62" fmla="*/ 1613047 w 1628912"/>
                <a:gd name="connsiteY62" fmla="*/ 991319 h 1430287"/>
                <a:gd name="connsiteX63" fmla="*/ 1113798 w 1628912"/>
                <a:gd name="connsiteY63" fmla="*/ 1041688 h 1430287"/>
                <a:gd name="connsiteX64" fmla="*/ 1071070 w 1628912"/>
                <a:gd name="connsiteY64" fmla="*/ 1031739 h 1430287"/>
                <a:gd name="connsiteX65" fmla="*/ 1181135 w 1628912"/>
                <a:gd name="connsiteY65" fmla="*/ 965024 h 1430287"/>
                <a:gd name="connsiteX66" fmla="*/ 1354895 w 1628912"/>
                <a:gd name="connsiteY66" fmla="*/ 793485 h 1430287"/>
                <a:gd name="connsiteX67" fmla="*/ 1347611 w 1628912"/>
                <a:gd name="connsiteY67" fmla="*/ 785046 h 1430287"/>
                <a:gd name="connsiteX68" fmla="*/ 1200590 w 1628912"/>
                <a:gd name="connsiteY68" fmla="*/ 923539 h 1430287"/>
                <a:gd name="connsiteX69" fmla="*/ 1033493 w 1628912"/>
                <a:gd name="connsiteY69" fmla="*/ 1019479 h 1430287"/>
                <a:gd name="connsiteX70" fmla="*/ 1028607 w 1628912"/>
                <a:gd name="connsiteY70" fmla="*/ 1021078 h 1430287"/>
                <a:gd name="connsiteX71" fmla="*/ 937463 w 1628912"/>
                <a:gd name="connsiteY71" fmla="*/ 997360 h 1430287"/>
                <a:gd name="connsiteX72" fmla="*/ 932576 w 1628912"/>
                <a:gd name="connsiteY72" fmla="*/ 996116 h 1430287"/>
                <a:gd name="connsiteX73" fmla="*/ 654615 w 1628912"/>
                <a:gd name="connsiteY73" fmla="*/ 958539 h 1430287"/>
                <a:gd name="connsiteX74" fmla="*/ 925470 w 1628912"/>
                <a:gd name="connsiteY74" fmla="*/ 774563 h 1430287"/>
                <a:gd name="connsiteX75" fmla="*/ 1121083 w 1628912"/>
                <a:gd name="connsiteY75" fmla="*/ 580905 h 1430287"/>
                <a:gd name="connsiteX76" fmla="*/ 1398868 w 1628912"/>
                <a:gd name="connsiteY76" fmla="*/ 574153 h 1430287"/>
                <a:gd name="connsiteX77" fmla="*/ 1510177 w 1628912"/>
                <a:gd name="connsiteY77" fmla="*/ 585258 h 1430287"/>
                <a:gd name="connsiteX78" fmla="*/ 1625306 w 1628912"/>
                <a:gd name="connsiteY78" fmla="*/ 548036 h 1430287"/>
                <a:gd name="connsiteX79" fmla="*/ 1621130 w 1628912"/>
                <a:gd name="connsiteY79" fmla="*/ 535244 h 143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28912" h="1430287">
                  <a:moveTo>
                    <a:pt x="1621130" y="535244"/>
                  </a:moveTo>
                  <a:cubicBezTo>
                    <a:pt x="1576624" y="548747"/>
                    <a:pt x="1542246" y="568646"/>
                    <a:pt x="1493743" y="569001"/>
                  </a:cubicBezTo>
                  <a:cubicBezTo>
                    <a:pt x="1445594" y="569357"/>
                    <a:pt x="1399045" y="556120"/>
                    <a:pt x="1352318" y="546526"/>
                  </a:cubicBezTo>
                  <a:cubicBezTo>
                    <a:pt x="1279919" y="531602"/>
                    <a:pt x="1209740" y="533734"/>
                    <a:pt x="1140627" y="554966"/>
                  </a:cubicBezTo>
                  <a:cubicBezTo>
                    <a:pt x="1165412" y="521297"/>
                    <a:pt x="1188242" y="486030"/>
                    <a:pt x="1208674" y="448986"/>
                  </a:cubicBezTo>
                  <a:cubicBezTo>
                    <a:pt x="1241010" y="390355"/>
                    <a:pt x="1263307" y="327195"/>
                    <a:pt x="1277698" y="261813"/>
                  </a:cubicBezTo>
                  <a:cubicBezTo>
                    <a:pt x="1296175" y="177864"/>
                    <a:pt x="1289780" y="90807"/>
                    <a:pt x="1310478" y="7214"/>
                  </a:cubicBezTo>
                  <a:cubicBezTo>
                    <a:pt x="1312077" y="551"/>
                    <a:pt x="1302571" y="-3180"/>
                    <a:pt x="1300350" y="3572"/>
                  </a:cubicBezTo>
                  <a:cubicBezTo>
                    <a:pt x="1276365" y="75882"/>
                    <a:pt x="1277875" y="151747"/>
                    <a:pt x="1266949" y="226456"/>
                  </a:cubicBezTo>
                  <a:cubicBezTo>
                    <a:pt x="1255401" y="305874"/>
                    <a:pt x="1225375" y="382094"/>
                    <a:pt x="1186465" y="451918"/>
                  </a:cubicBezTo>
                  <a:cubicBezTo>
                    <a:pt x="1164079" y="492160"/>
                    <a:pt x="1138317" y="530003"/>
                    <a:pt x="1110068" y="565714"/>
                  </a:cubicBezTo>
                  <a:cubicBezTo>
                    <a:pt x="1107314" y="566958"/>
                    <a:pt x="1105981" y="569001"/>
                    <a:pt x="1105626" y="571222"/>
                  </a:cubicBezTo>
                  <a:cubicBezTo>
                    <a:pt x="1089903" y="590765"/>
                    <a:pt x="1073468" y="609687"/>
                    <a:pt x="1056412" y="628076"/>
                  </a:cubicBezTo>
                  <a:cubicBezTo>
                    <a:pt x="1069737" y="559940"/>
                    <a:pt x="1064762" y="491982"/>
                    <a:pt x="1041044" y="425001"/>
                  </a:cubicBezTo>
                  <a:cubicBezTo>
                    <a:pt x="1024432" y="378096"/>
                    <a:pt x="1004266" y="332968"/>
                    <a:pt x="983568" y="287752"/>
                  </a:cubicBezTo>
                  <a:cubicBezTo>
                    <a:pt x="957362" y="230632"/>
                    <a:pt x="954608" y="174044"/>
                    <a:pt x="941638" y="113904"/>
                  </a:cubicBezTo>
                  <a:cubicBezTo>
                    <a:pt x="940039" y="106353"/>
                    <a:pt x="929290" y="108574"/>
                    <a:pt x="930001" y="116035"/>
                  </a:cubicBezTo>
                  <a:cubicBezTo>
                    <a:pt x="934443" y="159120"/>
                    <a:pt x="936041" y="202471"/>
                    <a:pt x="948211" y="244312"/>
                  </a:cubicBezTo>
                  <a:cubicBezTo>
                    <a:pt x="958161" y="278513"/>
                    <a:pt x="975217" y="310760"/>
                    <a:pt x="990142" y="343007"/>
                  </a:cubicBezTo>
                  <a:cubicBezTo>
                    <a:pt x="1036335" y="442590"/>
                    <a:pt x="1062630" y="544394"/>
                    <a:pt x="1033226" y="652327"/>
                  </a:cubicBezTo>
                  <a:cubicBezTo>
                    <a:pt x="984456" y="701630"/>
                    <a:pt x="931245" y="746758"/>
                    <a:pt x="876078" y="788688"/>
                  </a:cubicBezTo>
                  <a:cubicBezTo>
                    <a:pt x="812474" y="837014"/>
                    <a:pt x="746025" y="881253"/>
                    <a:pt x="679044" y="924693"/>
                  </a:cubicBezTo>
                  <a:cubicBezTo>
                    <a:pt x="693524" y="909147"/>
                    <a:pt x="706850" y="892713"/>
                    <a:pt x="718220" y="872459"/>
                  </a:cubicBezTo>
                  <a:cubicBezTo>
                    <a:pt x="742116" y="829818"/>
                    <a:pt x="754287" y="779982"/>
                    <a:pt x="761305" y="732012"/>
                  </a:cubicBezTo>
                  <a:cubicBezTo>
                    <a:pt x="778449" y="614751"/>
                    <a:pt x="725327" y="509749"/>
                    <a:pt x="713778" y="395597"/>
                  </a:cubicBezTo>
                  <a:cubicBezTo>
                    <a:pt x="713156" y="389467"/>
                    <a:pt x="703118" y="390000"/>
                    <a:pt x="703029" y="396130"/>
                  </a:cubicBezTo>
                  <a:cubicBezTo>
                    <a:pt x="701785" y="492782"/>
                    <a:pt x="746291" y="583037"/>
                    <a:pt x="747003" y="680577"/>
                  </a:cubicBezTo>
                  <a:cubicBezTo>
                    <a:pt x="747357" y="734855"/>
                    <a:pt x="734032" y="787533"/>
                    <a:pt x="714667" y="837813"/>
                  </a:cubicBezTo>
                  <a:cubicBezTo>
                    <a:pt x="694501" y="890226"/>
                    <a:pt x="672649" y="910391"/>
                    <a:pt x="608598" y="970265"/>
                  </a:cubicBezTo>
                  <a:cubicBezTo>
                    <a:pt x="575907" y="991319"/>
                    <a:pt x="543305" y="1012373"/>
                    <a:pt x="511059" y="1033870"/>
                  </a:cubicBezTo>
                  <a:cubicBezTo>
                    <a:pt x="472060" y="1059899"/>
                    <a:pt x="431819" y="1086816"/>
                    <a:pt x="392554" y="1115598"/>
                  </a:cubicBezTo>
                  <a:cubicBezTo>
                    <a:pt x="407922" y="1079975"/>
                    <a:pt x="413519" y="1040089"/>
                    <a:pt x="419293" y="1001446"/>
                  </a:cubicBezTo>
                  <a:cubicBezTo>
                    <a:pt x="425689" y="958894"/>
                    <a:pt x="424889" y="919452"/>
                    <a:pt x="419027" y="880098"/>
                  </a:cubicBezTo>
                  <a:cubicBezTo>
                    <a:pt x="419115" y="879033"/>
                    <a:pt x="418938" y="877967"/>
                    <a:pt x="418494" y="876723"/>
                  </a:cubicBezTo>
                  <a:cubicBezTo>
                    <a:pt x="413696" y="845986"/>
                    <a:pt x="405790" y="815250"/>
                    <a:pt x="395663" y="783269"/>
                  </a:cubicBezTo>
                  <a:cubicBezTo>
                    <a:pt x="369368" y="699676"/>
                    <a:pt x="339787" y="618660"/>
                    <a:pt x="326817" y="531602"/>
                  </a:cubicBezTo>
                  <a:cubicBezTo>
                    <a:pt x="313136" y="439836"/>
                    <a:pt x="335789" y="355977"/>
                    <a:pt x="338187" y="265277"/>
                  </a:cubicBezTo>
                  <a:cubicBezTo>
                    <a:pt x="338365" y="258081"/>
                    <a:pt x="328416" y="257371"/>
                    <a:pt x="327172" y="264300"/>
                  </a:cubicBezTo>
                  <a:cubicBezTo>
                    <a:pt x="315090" y="333946"/>
                    <a:pt x="299455" y="406079"/>
                    <a:pt x="303720" y="477058"/>
                  </a:cubicBezTo>
                  <a:cubicBezTo>
                    <a:pt x="308428" y="553811"/>
                    <a:pt x="324951" y="627720"/>
                    <a:pt x="348936" y="700653"/>
                  </a:cubicBezTo>
                  <a:cubicBezTo>
                    <a:pt x="363416" y="744626"/>
                    <a:pt x="379762" y="788599"/>
                    <a:pt x="391488" y="833372"/>
                  </a:cubicBezTo>
                  <a:cubicBezTo>
                    <a:pt x="356487" y="790909"/>
                    <a:pt x="306118" y="767279"/>
                    <a:pt x="250419" y="752266"/>
                  </a:cubicBezTo>
                  <a:cubicBezTo>
                    <a:pt x="167626" y="729968"/>
                    <a:pt x="87586" y="721085"/>
                    <a:pt x="11366" y="678800"/>
                  </a:cubicBezTo>
                  <a:cubicBezTo>
                    <a:pt x="2838" y="674092"/>
                    <a:pt x="-4180" y="684752"/>
                    <a:pt x="2927" y="691059"/>
                  </a:cubicBezTo>
                  <a:cubicBezTo>
                    <a:pt x="53029" y="735210"/>
                    <a:pt x="126140" y="745870"/>
                    <a:pt x="189301" y="758840"/>
                  </a:cubicBezTo>
                  <a:cubicBezTo>
                    <a:pt x="277958" y="776962"/>
                    <a:pt x="348847" y="801569"/>
                    <a:pt x="401171" y="877878"/>
                  </a:cubicBezTo>
                  <a:cubicBezTo>
                    <a:pt x="405701" y="903906"/>
                    <a:pt x="408100" y="930378"/>
                    <a:pt x="406856" y="957473"/>
                  </a:cubicBezTo>
                  <a:cubicBezTo>
                    <a:pt x="404191" y="1018324"/>
                    <a:pt x="391932" y="1094100"/>
                    <a:pt x="355066" y="1143936"/>
                  </a:cubicBezTo>
                  <a:cubicBezTo>
                    <a:pt x="285686" y="1198303"/>
                    <a:pt x="221992" y="1259510"/>
                    <a:pt x="176953" y="1333508"/>
                  </a:cubicBezTo>
                  <a:cubicBezTo>
                    <a:pt x="170646" y="1343813"/>
                    <a:pt x="185481" y="1354207"/>
                    <a:pt x="192499" y="1344168"/>
                  </a:cubicBezTo>
                  <a:cubicBezTo>
                    <a:pt x="302476" y="1188442"/>
                    <a:pt x="462022" y="1081041"/>
                    <a:pt x="624144" y="977905"/>
                  </a:cubicBezTo>
                  <a:cubicBezTo>
                    <a:pt x="726837" y="966801"/>
                    <a:pt x="827842" y="985900"/>
                    <a:pt x="928224" y="1010862"/>
                  </a:cubicBezTo>
                  <a:cubicBezTo>
                    <a:pt x="928313" y="1011040"/>
                    <a:pt x="928402" y="1011129"/>
                    <a:pt x="928579" y="1011307"/>
                  </a:cubicBezTo>
                  <a:cubicBezTo>
                    <a:pt x="998314" y="1063364"/>
                    <a:pt x="1055524" y="1131055"/>
                    <a:pt x="1087415" y="1212605"/>
                  </a:cubicBezTo>
                  <a:cubicBezTo>
                    <a:pt x="1117886" y="1290602"/>
                    <a:pt x="1132809" y="1361669"/>
                    <a:pt x="1186998" y="1428295"/>
                  </a:cubicBezTo>
                  <a:cubicBezTo>
                    <a:pt x="1191085" y="1433358"/>
                    <a:pt x="1199168" y="1427850"/>
                    <a:pt x="1196415" y="1422076"/>
                  </a:cubicBezTo>
                  <a:cubicBezTo>
                    <a:pt x="1177671" y="1383877"/>
                    <a:pt x="1151731" y="1351542"/>
                    <a:pt x="1136007" y="1311388"/>
                  </a:cubicBezTo>
                  <a:cubicBezTo>
                    <a:pt x="1118774" y="1267326"/>
                    <a:pt x="1110068" y="1220777"/>
                    <a:pt x="1090702" y="1177515"/>
                  </a:cubicBezTo>
                  <a:cubicBezTo>
                    <a:pt x="1063430" y="1116664"/>
                    <a:pt x="1018124" y="1063808"/>
                    <a:pt x="967044" y="1020723"/>
                  </a:cubicBezTo>
                  <a:cubicBezTo>
                    <a:pt x="1037668" y="1039112"/>
                    <a:pt x="1107936" y="1059011"/>
                    <a:pt x="1178203" y="1071714"/>
                  </a:cubicBezTo>
                  <a:cubicBezTo>
                    <a:pt x="1260375" y="1086638"/>
                    <a:pt x="1342280" y="1086993"/>
                    <a:pt x="1424985" y="1076866"/>
                  </a:cubicBezTo>
                  <a:cubicBezTo>
                    <a:pt x="1493298" y="1068516"/>
                    <a:pt x="1571117" y="1051459"/>
                    <a:pt x="1620954" y="1000469"/>
                  </a:cubicBezTo>
                  <a:cubicBezTo>
                    <a:pt x="1626284" y="994961"/>
                    <a:pt x="1619265" y="986433"/>
                    <a:pt x="1613047" y="991319"/>
                  </a:cubicBezTo>
                  <a:cubicBezTo>
                    <a:pt x="1480506" y="1097031"/>
                    <a:pt x="1267482" y="1075356"/>
                    <a:pt x="1113798" y="1041688"/>
                  </a:cubicBezTo>
                  <a:cubicBezTo>
                    <a:pt x="1099585" y="1038578"/>
                    <a:pt x="1085283" y="1035203"/>
                    <a:pt x="1071070" y="1031739"/>
                  </a:cubicBezTo>
                  <a:cubicBezTo>
                    <a:pt x="1112644" y="1020634"/>
                    <a:pt x="1147999" y="994161"/>
                    <a:pt x="1181135" y="965024"/>
                  </a:cubicBezTo>
                  <a:cubicBezTo>
                    <a:pt x="1241631" y="911812"/>
                    <a:pt x="1299640" y="852115"/>
                    <a:pt x="1354895" y="793485"/>
                  </a:cubicBezTo>
                  <a:cubicBezTo>
                    <a:pt x="1359692" y="788333"/>
                    <a:pt x="1353207" y="780249"/>
                    <a:pt x="1347611" y="785046"/>
                  </a:cubicBezTo>
                  <a:cubicBezTo>
                    <a:pt x="1296264" y="828397"/>
                    <a:pt x="1248027" y="875923"/>
                    <a:pt x="1200590" y="923539"/>
                  </a:cubicBezTo>
                  <a:cubicBezTo>
                    <a:pt x="1155906" y="968400"/>
                    <a:pt x="1100030" y="1017969"/>
                    <a:pt x="1033493" y="1019479"/>
                  </a:cubicBezTo>
                  <a:cubicBezTo>
                    <a:pt x="1031538" y="1019568"/>
                    <a:pt x="1030028" y="1020190"/>
                    <a:pt x="1028607" y="1021078"/>
                  </a:cubicBezTo>
                  <a:cubicBezTo>
                    <a:pt x="998225" y="1013261"/>
                    <a:pt x="967844" y="1005088"/>
                    <a:pt x="937463" y="997360"/>
                  </a:cubicBezTo>
                  <a:cubicBezTo>
                    <a:pt x="935775" y="996294"/>
                    <a:pt x="934087" y="995938"/>
                    <a:pt x="932576" y="996116"/>
                  </a:cubicBezTo>
                  <a:cubicBezTo>
                    <a:pt x="841078" y="973108"/>
                    <a:pt x="748868" y="954098"/>
                    <a:pt x="654615" y="958539"/>
                  </a:cubicBezTo>
                  <a:cubicBezTo>
                    <a:pt x="747980" y="899464"/>
                    <a:pt x="841167" y="840922"/>
                    <a:pt x="925470" y="774563"/>
                  </a:cubicBezTo>
                  <a:cubicBezTo>
                    <a:pt x="998136" y="717265"/>
                    <a:pt x="1064318" y="652949"/>
                    <a:pt x="1121083" y="580905"/>
                  </a:cubicBezTo>
                  <a:cubicBezTo>
                    <a:pt x="1214803" y="543328"/>
                    <a:pt x="1302393" y="554432"/>
                    <a:pt x="1398868" y="574153"/>
                  </a:cubicBezTo>
                  <a:cubicBezTo>
                    <a:pt x="1435290" y="581616"/>
                    <a:pt x="1472956" y="587479"/>
                    <a:pt x="1510177" y="585258"/>
                  </a:cubicBezTo>
                  <a:cubicBezTo>
                    <a:pt x="1554061" y="582593"/>
                    <a:pt x="1585508" y="565270"/>
                    <a:pt x="1625306" y="548036"/>
                  </a:cubicBezTo>
                  <a:cubicBezTo>
                    <a:pt x="1632146" y="544927"/>
                    <a:pt x="1628415" y="533023"/>
                    <a:pt x="1621130" y="535244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89" name="任意多边形: 形状 188">
            <a:extLst>
              <a:ext uri="{FF2B5EF4-FFF2-40B4-BE49-F238E27FC236}">
                <a16:creationId xmlns:a16="http://schemas.microsoft.com/office/drawing/2014/main" id="{398C20ED-27D4-40E7-8839-7AFBAAECD0B1}"/>
              </a:ext>
            </a:extLst>
          </p:cNvPr>
          <p:cNvSpPr/>
          <p:nvPr/>
        </p:nvSpPr>
        <p:spPr>
          <a:xfrm>
            <a:off x="1902118" y="3030310"/>
            <a:ext cx="788497" cy="734858"/>
          </a:xfrm>
          <a:custGeom>
            <a:avLst/>
            <a:gdLst>
              <a:gd name="connsiteX0" fmla="*/ 573002 w 679676"/>
              <a:gd name="connsiteY0" fmla="*/ 175907 h 633440"/>
              <a:gd name="connsiteX1" fmla="*/ 569271 w 679676"/>
              <a:gd name="connsiteY1" fmla="*/ 174752 h 633440"/>
              <a:gd name="connsiteX2" fmla="*/ 562697 w 679676"/>
              <a:gd name="connsiteY2" fmla="*/ 183724 h 633440"/>
              <a:gd name="connsiteX3" fmla="*/ 576022 w 679676"/>
              <a:gd name="connsiteY3" fmla="*/ 388665 h 633440"/>
              <a:gd name="connsiteX4" fmla="*/ 585705 w 679676"/>
              <a:gd name="connsiteY4" fmla="*/ 511789 h 633440"/>
              <a:gd name="connsiteX5" fmla="*/ 526986 w 679676"/>
              <a:gd name="connsiteY5" fmla="*/ 418957 h 633440"/>
              <a:gd name="connsiteX6" fmla="*/ 527163 w 679676"/>
              <a:gd name="connsiteY6" fmla="*/ 414871 h 633440"/>
              <a:gd name="connsiteX7" fmla="*/ 482036 w 679676"/>
              <a:gd name="connsiteY7" fmla="*/ 173419 h 633440"/>
              <a:gd name="connsiteX8" fmla="*/ 259151 w 679676"/>
              <a:gd name="connsiteY8" fmla="*/ 32795 h 633440"/>
              <a:gd name="connsiteX9" fmla="*/ 254709 w 679676"/>
              <a:gd name="connsiteY9" fmla="*/ 33772 h 633440"/>
              <a:gd name="connsiteX10" fmla="*/ 251244 w 679676"/>
              <a:gd name="connsiteY10" fmla="*/ 44254 h 633440"/>
              <a:gd name="connsiteX11" fmla="*/ 395067 w 679676"/>
              <a:gd name="connsiteY11" fmla="*/ 216770 h 633440"/>
              <a:gd name="connsiteX12" fmla="*/ 469243 w 679676"/>
              <a:gd name="connsiteY12" fmla="*/ 354730 h 633440"/>
              <a:gd name="connsiteX13" fmla="*/ 371259 w 679676"/>
              <a:gd name="connsiteY13" fmla="*/ 284640 h 633440"/>
              <a:gd name="connsiteX14" fmla="*/ 370815 w 679676"/>
              <a:gd name="connsiteY14" fmla="*/ 283307 h 633440"/>
              <a:gd name="connsiteX15" fmla="*/ 229746 w 679676"/>
              <a:gd name="connsiteY15" fmla="*/ 128825 h 633440"/>
              <a:gd name="connsiteX16" fmla="*/ 10326 w 679676"/>
              <a:gd name="connsiteY16" fmla="*/ 1614 h 633440"/>
              <a:gd name="connsiteX17" fmla="*/ 4374 w 679676"/>
              <a:gd name="connsiteY17" fmla="*/ 815 h 633440"/>
              <a:gd name="connsiteX18" fmla="*/ 21 w 679676"/>
              <a:gd name="connsiteY18" fmla="*/ 5167 h 633440"/>
              <a:gd name="connsiteX19" fmla="*/ 361310 w 679676"/>
              <a:gd name="connsiteY19" fmla="*/ 300719 h 633440"/>
              <a:gd name="connsiteX20" fmla="*/ 364863 w 679676"/>
              <a:gd name="connsiteY20" fmla="*/ 299831 h 633440"/>
              <a:gd name="connsiteX21" fmla="*/ 452454 w 679676"/>
              <a:gd name="connsiteY21" fmla="*/ 367966 h 633440"/>
              <a:gd name="connsiteX22" fmla="*/ 328352 w 679676"/>
              <a:gd name="connsiteY22" fmla="*/ 357217 h 633440"/>
              <a:gd name="connsiteX23" fmla="*/ 180443 w 679676"/>
              <a:gd name="connsiteY23" fmla="*/ 326303 h 633440"/>
              <a:gd name="connsiteX24" fmla="*/ 49235 w 679676"/>
              <a:gd name="connsiteY24" fmla="*/ 223522 h 633440"/>
              <a:gd name="connsiteX25" fmla="*/ 41329 w 679676"/>
              <a:gd name="connsiteY25" fmla="*/ 224055 h 633440"/>
              <a:gd name="connsiteX26" fmla="*/ 37687 w 679676"/>
              <a:gd name="connsiteY26" fmla="*/ 230806 h 633440"/>
              <a:gd name="connsiteX27" fmla="*/ 230279 w 679676"/>
              <a:gd name="connsiteY27" fmla="*/ 459288 h 633440"/>
              <a:gd name="connsiteX28" fmla="*/ 359444 w 679676"/>
              <a:gd name="connsiteY28" fmla="*/ 477321 h 633440"/>
              <a:gd name="connsiteX29" fmla="*/ 423849 w 679676"/>
              <a:gd name="connsiteY29" fmla="*/ 465506 h 633440"/>
              <a:gd name="connsiteX30" fmla="*/ 514105 w 679676"/>
              <a:gd name="connsiteY30" fmla="*/ 432371 h 633440"/>
              <a:gd name="connsiteX31" fmla="*/ 537024 w 679676"/>
              <a:gd name="connsiteY31" fmla="*/ 464174 h 633440"/>
              <a:gd name="connsiteX32" fmla="*/ 578421 w 679676"/>
              <a:gd name="connsiteY32" fmla="*/ 531510 h 633440"/>
              <a:gd name="connsiteX33" fmla="*/ 267945 w 679676"/>
              <a:gd name="connsiteY33" fmla="*/ 513299 h 633440"/>
              <a:gd name="connsiteX34" fmla="*/ 264836 w 679676"/>
              <a:gd name="connsiteY34" fmla="*/ 512499 h 633440"/>
              <a:gd name="connsiteX35" fmla="*/ 257107 w 679676"/>
              <a:gd name="connsiteY35" fmla="*/ 520050 h 633440"/>
              <a:gd name="connsiteX36" fmla="*/ 410879 w 679676"/>
              <a:gd name="connsiteY36" fmla="*/ 629761 h 633440"/>
              <a:gd name="connsiteX37" fmla="*/ 505665 w 679676"/>
              <a:gd name="connsiteY37" fmla="*/ 610217 h 633440"/>
              <a:gd name="connsiteX38" fmla="*/ 605071 w 679676"/>
              <a:gd name="connsiteY38" fmla="*/ 576638 h 633440"/>
              <a:gd name="connsiteX39" fmla="*/ 607114 w 679676"/>
              <a:gd name="connsiteY39" fmla="*/ 576371 h 633440"/>
              <a:gd name="connsiteX40" fmla="*/ 650199 w 679676"/>
              <a:gd name="connsiteY40" fmla="*/ 630827 h 633440"/>
              <a:gd name="connsiteX41" fmla="*/ 662102 w 679676"/>
              <a:gd name="connsiteY41" fmla="*/ 619012 h 633440"/>
              <a:gd name="connsiteX42" fmla="*/ 622305 w 679676"/>
              <a:gd name="connsiteY42" fmla="*/ 568998 h 633440"/>
              <a:gd name="connsiteX43" fmla="*/ 622660 w 679676"/>
              <a:gd name="connsiteY43" fmla="*/ 567133 h 633440"/>
              <a:gd name="connsiteX44" fmla="*/ 678448 w 679676"/>
              <a:gd name="connsiteY44" fmla="*/ 357573 h 633440"/>
              <a:gd name="connsiteX45" fmla="*/ 573002 w 679676"/>
              <a:gd name="connsiteY45" fmla="*/ 175907 h 633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79676" h="633440">
                <a:moveTo>
                  <a:pt x="573002" y="175907"/>
                </a:moveTo>
                <a:cubicBezTo>
                  <a:pt x="571936" y="175018"/>
                  <a:pt x="570603" y="174663"/>
                  <a:pt x="569271" y="174752"/>
                </a:cubicBezTo>
                <a:cubicBezTo>
                  <a:pt x="564651" y="174130"/>
                  <a:pt x="559499" y="179105"/>
                  <a:pt x="562697" y="183724"/>
                </a:cubicBezTo>
                <a:cubicBezTo>
                  <a:pt x="607292" y="248573"/>
                  <a:pt x="584994" y="317153"/>
                  <a:pt x="576022" y="388665"/>
                </a:cubicBezTo>
                <a:cubicBezTo>
                  <a:pt x="570603" y="432016"/>
                  <a:pt x="576111" y="471724"/>
                  <a:pt x="585705" y="511789"/>
                </a:cubicBezTo>
                <a:cubicBezTo>
                  <a:pt x="566783" y="480430"/>
                  <a:pt x="548395" y="448716"/>
                  <a:pt x="526986" y="418957"/>
                </a:cubicBezTo>
                <a:cubicBezTo>
                  <a:pt x="527341" y="417713"/>
                  <a:pt x="527519" y="416381"/>
                  <a:pt x="527163" y="414871"/>
                </a:cubicBezTo>
                <a:cubicBezTo>
                  <a:pt x="511262" y="330389"/>
                  <a:pt x="531427" y="249994"/>
                  <a:pt x="482036" y="173419"/>
                </a:cubicBezTo>
                <a:cubicBezTo>
                  <a:pt x="435398" y="101197"/>
                  <a:pt x="339812" y="54382"/>
                  <a:pt x="259151" y="32795"/>
                </a:cubicBezTo>
                <a:cubicBezTo>
                  <a:pt x="257374" y="32351"/>
                  <a:pt x="255864" y="32795"/>
                  <a:pt x="254709" y="33772"/>
                </a:cubicBezTo>
                <a:cubicBezTo>
                  <a:pt x="250356" y="34660"/>
                  <a:pt x="247247" y="40701"/>
                  <a:pt x="251244" y="44254"/>
                </a:cubicBezTo>
                <a:cubicBezTo>
                  <a:pt x="310052" y="97111"/>
                  <a:pt x="358645" y="145081"/>
                  <a:pt x="395067" y="216770"/>
                </a:cubicBezTo>
                <a:cubicBezTo>
                  <a:pt x="419141" y="264119"/>
                  <a:pt x="442593" y="309957"/>
                  <a:pt x="469243" y="354730"/>
                </a:cubicBezTo>
                <a:cubicBezTo>
                  <a:pt x="439395" y="327369"/>
                  <a:pt x="405727" y="303384"/>
                  <a:pt x="371259" y="284640"/>
                </a:cubicBezTo>
                <a:cubicBezTo>
                  <a:pt x="371082" y="284196"/>
                  <a:pt x="371082" y="283751"/>
                  <a:pt x="370815" y="283307"/>
                </a:cubicBezTo>
                <a:cubicBezTo>
                  <a:pt x="338302" y="216859"/>
                  <a:pt x="292463" y="168178"/>
                  <a:pt x="229746" y="128825"/>
                </a:cubicBezTo>
                <a:cubicBezTo>
                  <a:pt x="156192" y="82631"/>
                  <a:pt x="69045" y="70816"/>
                  <a:pt x="10326" y="1614"/>
                </a:cubicBezTo>
                <a:cubicBezTo>
                  <a:pt x="8549" y="-429"/>
                  <a:pt x="6151" y="-340"/>
                  <a:pt x="4374" y="815"/>
                </a:cubicBezTo>
                <a:cubicBezTo>
                  <a:pt x="2064" y="815"/>
                  <a:pt x="-245" y="2236"/>
                  <a:pt x="21" y="5167"/>
                </a:cubicBezTo>
                <a:cubicBezTo>
                  <a:pt x="14235" y="158051"/>
                  <a:pt x="211358" y="310135"/>
                  <a:pt x="361310" y="300719"/>
                </a:cubicBezTo>
                <a:cubicBezTo>
                  <a:pt x="362642" y="300630"/>
                  <a:pt x="363797" y="300275"/>
                  <a:pt x="364863" y="299831"/>
                </a:cubicBezTo>
                <a:cubicBezTo>
                  <a:pt x="395955" y="322128"/>
                  <a:pt x="425359" y="343981"/>
                  <a:pt x="452454" y="367966"/>
                </a:cubicBezTo>
                <a:cubicBezTo>
                  <a:pt x="412123" y="357395"/>
                  <a:pt x="364774" y="359083"/>
                  <a:pt x="328352" y="357217"/>
                </a:cubicBezTo>
                <a:cubicBezTo>
                  <a:pt x="276917" y="354641"/>
                  <a:pt x="227614" y="347801"/>
                  <a:pt x="180443" y="326303"/>
                </a:cubicBezTo>
                <a:cubicBezTo>
                  <a:pt x="128742" y="302762"/>
                  <a:pt x="90543" y="260832"/>
                  <a:pt x="49235" y="223522"/>
                </a:cubicBezTo>
                <a:cubicBezTo>
                  <a:pt x="46837" y="221390"/>
                  <a:pt x="43283" y="222101"/>
                  <a:pt x="41329" y="224055"/>
                </a:cubicBezTo>
                <a:cubicBezTo>
                  <a:pt x="38842" y="225121"/>
                  <a:pt x="36887" y="227786"/>
                  <a:pt x="37687" y="230806"/>
                </a:cubicBezTo>
                <a:cubicBezTo>
                  <a:pt x="61494" y="323905"/>
                  <a:pt x="140823" y="422244"/>
                  <a:pt x="230279" y="459288"/>
                </a:cubicBezTo>
                <a:cubicBezTo>
                  <a:pt x="270432" y="475989"/>
                  <a:pt x="316537" y="478387"/>
                  <a:pt x="359444" y="477321"/>
                </a:cubicBezTo>
                <a:cubicBezTo>
                  <a:pt x="381386" y="476788"/>
                  <a:pt x="402884" y="471724"/>
                  <a:pt x="423849" y="465506"/>
                </a:cubicBezTo>
                <a:cubicBezTo>
                  <a:pt x="454675" y="456356"/>
                  <a:pt x="481503" y="434769"/>
                  <a:pt x="514105" y="432371"/>
                </a:cubicBezTo>
                <a:cubicBezTo>
                  <a:pt x="522011" y="442409"/>
                  <a:pt x="529739" y="452892"/>
                  <a:pt x="537024" y="464174"/>
                </a:cubicBezTo>
                <a:cubicBezTo>
                  <a:pt x="551504" y="486293"/>
                  <a:pt x="564829" y="509035"/>
                  <a:pt x="578421" y="531510"/>
                </a:cubicBezTo>
                <a:cubicBezTo>
                  <a:pt x="487010" y="484606"/>
                  <a:pt x="360777" y="576371"/>
                  <a:pt x="267945" y="513299"/>
                </a:cubicBezTo>
                <a:cubicBezTo>
                  <a:pt x="266879" y="512588"/>
                  <a:pt x="265813" y="512411"/>
                  <a:pt x="264836" y="512499"/>
                </a:cubicBezTo>
                <a:cubicBezTo>
                  <a:pt x="260749" y="509390"/>
                  <a:pt x="254620" y="515165"/>
                  <a:pt x="257107" y="520050"/>
                </a:cubicBezTo>
                <a:cubicBezTo>
                  <a:pt x="287755" y="579925"/>
                  <a:pt x="342033" y="625763"/>
                  <a:pt x="410879" y="629761"/>
                </a:cubicBezTo>
                <a:cubicBezTo>
                  <a:pt x="442948" y="631626"/>
                  <a:pt x="475906" y="620700"/>
                  <a:pt x="505665" y="610217"/>
                </a:cubicBezTo>
                <a:cubicBezTo>
                  <a:pt x="536047" y="599557"/>
                  <a:pt x="572291" y="575572"/>
                  <a:pt x="605071" y="576638"/>
                </a:cubicBezTo>
                <a:cubicBezTo>
                  <a:pt x="605870" y="576638"/>
                  <a:pt x="606492" y="576460"/>
                  <a:pt x="607114" y="576371"/>
                </a:cubicBezTo>
                <a:cubicBezTo>
                  <a:pt x="620084" y="595471"/>
                  <a:pt x="634031" y="613859"/>
                  <a:pt x="650199" y="630827"/>
                </a:cubicBezTo>
                <a:cubicBezTo>
                  <a:pt x="657661" y="638733"/>
                  <a:pt x="669476" y="626918"/>
                  <a:pt x="662102" y="619012"/>
                </a:cubicBezTo>
                <a:cubicBezTo>
                  <a:pt x="647445" y="603288"/>
                  <a:pt x="634475" y="586498"/>
                  <a:pt x="622305" y="568998"/>
                </a:cubicBezTo>
                <a:cubicBezTo>
                  <a:pt x="622482" y="568376"/>
                  <a:pt x="622660" y="567843"/>
                  <a:pt x="622660" y="567133"/>
                </a:cubicBezTo>
                <a:cubicBezTo>
                  <a:pt x="631099" y="495354"/>
                  <a:pt x="688753" y="432104"/>
                  <a:pt x="678448" y="357573"/>
                </a:cubicBezTo>
                <a:cubicBezTo>
                  <a:pt x="668943" y="289081"/>
                  <a:pt x="627546" y="218902"/>
                  <a:pt x="573002" y="175907"/>
                </a:cubicBezTo>
                <a:close/>
              </a:path>
            </a:pathLst>
          </a:custGeom>
          <a:solidFill>
            <a:srgbClr val="00796B"/>
          </a:solidFill>
          <a:ln w="88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8CA96491-BD68-4761-A457-48FEAAED2432}"/>
              </a:ext>
            </a:extLst>
          </p:cNvPr>
          <p:cNvSpPr/>
          <p:nvPr/>
        </p:nvSpPr>
        <p:spPr>
          <a:xfrm>
            <a:off x="2202479" y="4910793"/>
            <a:ext cx="584536" cy="585659"/>
          </a:xfrm>
          <a:custGeom>
            <a:avLst/>
            <a:gdLst>
              <a:gd name="connsiteX0" fmla="*/ 460877 w 661365"/>
              <a:gd name="connsiteY0" fmla="*/ 564810 h 662635"/>
              <a:gd name="connsiteX1" fmla="*/ 462209 w 661365"/>
              <a:gd name="connsiteY1" fmla="*/ 561168 h 662635"/>
              <a:gd name="connsiteX2" fmla="*/ 453504 w 661365"/>
              <a:gd name="connsiteY2" fmla="*/ 554239 h 662635"/>
              <a:gd name="connsiteX3" fmla="*/ 248208 w 661365"/>
              <a:gd name="connsiteY3" fmla="*/ 558503 h 662635"/>
              <a:gd name="connsiteX4" fmla="*/ 124728 w 661365"/>
              <a:gd name="connsiteY4" fmla="*/ 562678 h 662635"/>
              <a:gd name="connsiteX5" fmla="*/ 220047 w 661365"/>
              <a:gd name="connsiteY5" fmla="*/ 508134 h 662635"/>
              <a:gd name="connsiteX6" fmla="*/ 224134 w 661365"/>
              <a:gd name="connsiteY6" fmla="*/ 508489 h 662635"/>
              <a:gd name="connsiteX7" fmla="*/ 467273 w 661365"/>
              <a:gd name="connsiteY7" fmla="*/ 474022 h 662635"/>
              <a:gd name="connsiteX8" fmla="*/ 617580 w 661365"/>
              <a:gd name="connsiteY8" fmla="*/ 257622 h 662635"/>
              <a:gd name="connsiteX9" fmla="*/ 616781 w 661365"/>
              <a:gd name="connsiteY9" fmla="*/ 253180 h 662635"/>
              <a:gd name="connsiteX10" fmla="*/ 606476 w 661365"/>
              <a:gd name="connsiteY10" fmla="*/ 249271 h 662635"/>
              <a:gd name="connsiteX11" fmla="*/ 427742 w 661365"/>
              <a:gd name="connsiteY11" fmla="*/ 385365 h 662635"/>
              <a:gd name="connsiteX12" fmla="*/ 286584 w 661365"/>
              <a:gd name="connsiteY12" fmla="*/ 453323 h 662635"/>
              <a:gd name="connsiteX13" fmla="*/ 360938 w 661365"/>
              <a:gd name="connsiteY13" fmla="*/ 358537 h 662635"/>
              <a:gd name="connsiteX14" fmla="*/ 362271 w 661365"/>
              <a:gd name="connsiteY14" fmla="*/ 358182 h 662635"/>
              <a:gd name="connsiteX15" fmla="*/ 522794 w 661365"/>
              <a:gd name="connsiteY15" fmla="*/ 224131 h 662635"/>
              <a:gd name="connsiteX16" fmla="*/ 659599 w 661365"/>
              <a:gd name="connsiteY16" fmla="*/ 10485 h 662635"/>
              <a:gd name="connsiteX17" fmla="*/ 660665 w 661365"/>
              <a:gd name="connsiteY17" fmla="*/ 4533 h 662635"/>
              <a:gd name="connsiteX18" fmla="*/ 656579 w 661365"/>
              <a:gd name="connsiteY18" fmla="*/ 2 h 662635"/>
              <a:gd name="connsiteX19" fmla="*/ 345303 w 661365"/>
              <a:gd name="connsiteY19" fmla="*/ 347788 h 662635"/>
              <a:gd name="connsiteX20" fmla="*/ 346014 w 661365"/>
              <a:gd name="connsiteY20" fmla="*/ 351342 h 662635"/>
              <a:gd name="connsiteX21" fmla="*/ 274058 w 661365"/>
              <a:gd name="connsiteY21" fmla="*/ 435912 h 662635"/>
              <a:gd name="connsiteX22" fmla="*/ 290226 w 661365"/>
              <a:gd name="connsiteY22" fmla="*/ 312432 h 662635"/>
              <a:gd name="connsiteX23" fmla="*/ 327714 w 661365"/>
              <a:gd name="connsiteY23" fmla="*/ 166034 h 662635"/>
              <a:gd name="connsiteX24" fmla="*/ 436181 w 661365"/>
              <a:gd name="connsiteY24" fmla="*/ 39534 h 662635"/>
              <a:gd name="connsiteX25" fmla="*/ 436003 w 661365"/>
              <a:gd name="connsiteY25" fmla="*/ 31627 h 662635"/>
              <a:gd name="connsiteX26" fmla="*/ 429429 w 661365"/>
              <a:gd name="connsiteY26" fmla="*/ 27719 h 662635"/>
              <a:gd name="connsiteX27" fmla="*/ 192686 w 661365"/>
              <a:gd name="connsiteY27" fmla="*/ 210006 h 662635"/>
              <a:gd name="connsiteX28" fmla="*/ 168968 w 661365"/>
              <a:gd name="connsiteY28" fmla="*/ 338194 h 662635"/>
              <a:gd name="connsiteX29" fmla="*/ 177940 w 661365"/>
              <a:gd name="connsiteY29" fmla="*/ 403043 h 662635"/>
              <a:gd name="connsiteX30" fmla="*/ 207077 w 661365"/>
              <a:gd name="connsiteY30" fmla="*/ 494720 h 662635"/>
              <a:gd name="connsiteX31" fmla="*/ 174298 w 661365"/>
              <a:gd name="connsiteY31" fmla="*/ 516218 h 662635"/>
              <a:gd name="connsiteX32" fmla="*/ 105185 w 661365"/>
              <a:gd name="connsiteY32" fmla="*/ 554594 h 662635"/>
              <a:gd name="connsiteX33" fmla="*/ 137165 w 661365"/>
              <a:gd name="connsiteY33" fmla="*/ 245185 h 662635"/>
              <a:gd name="connsiteX34" fmla="*/ 138142 w 661365"/>
              <a:gd name="connsiteY34" fmla="*/ 242076 h 662635"/>
              <a:gd name="connsiteX35" fmla="*/ 130946 w 661365"/>
              <a:gd name="connsiteY35" fmla="*/ 233991 h 662635"/>
              <a:gd name="connsiteX36" fmla="*/ 14485 w 661365"/>
              <a:gd name="connsiteY36" fmla="*/ 382789 h 662635"/>
              <a:gd name="connsiteX37" fmla="*/ 29853 w 661365"/>
              <a:gd name="connsiteY37" fmla="*/ 478286 h 662635"/>
              <a:gd name="connsiteX38" fmla="*/ 58991 w 661365"/>
              <a:gd name="connsiteY38" fmla="*/ 579113 h 662635"/>
              <a:gd name="connsiteX39" fmla="*/ 59169 w 661365"/>
              <a:gd name="connsiteY39" fmla="*/ 581156 h 662635"/>
              <a:gd name="connsiteX40" fmla="*/ 2848 w 661365"/>
              <a:gd name="connsiteY40" fmla="*/ 621753 h 662635"/>
              <a:gd name="connsiteX41" fmla="*/ 14130 w 661365"/>
              <a:gd name="connsiteY41" fmla="*/ 634189 h 662635"/>
              <a:gd name="connsiteX42" fmla="*/ 65831 w 661365"/>
              <a:gd name="connsiteY42" fmla="*/ 596613 h 662635"/>
              <a:gd name="connsiteX43" fmla="*/ 67608 w 661365"/>
              <a:gd name="connsiteY43" fmla="*/ 597057 h 662635"/>
              <a:gd name="connsiteX44" fmla="*/ 274503 w 661365"/>
              <a:gd name="connsiteY44" fmla="*/ 662084 h 662635"/>
              <a:gd name="connsiteX45" fmla="*/ 460877 w 661365"/>
              <a:gd name="connsiteY45" fmla="*/ 564810 h 662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61365" h="662635">
                <a:moveTo>
                  <a:pt x="460877" y="564810"/>
                </a:moveTo>
                <a:cubicBezTo>
                  <a:pt x="461765" y="563744"/>
                  <a:pt x="462209" y="562501"/>
                  <a:pt x="462209" y="561168"/>
                </a:cubicBezTo>
                <a:cubicBezTo>
                  <a:pt x="463098" y="556548"/>
                  <a:pt x="458301" y="551219"/>
                  <a:pt x="453504" y="554239"/>
                </a:cubicBezTo>
                <a:cubicBezTo>
                  <a:pt x="386789" y="595902"/>
                  <a:pt x="319275" y="570584"/>
                  <a:pt x="248208" y="558503"/>
                </a:cubicBezTo>
                <a:cubicBezTo>
                  <a:pt x="205123" y="551219"/>
                  <a:pt x="165236" y="554861"/>
                  <a:pt x="124728" y="562678"/>
                </a:cubicBezTo>
                <a:cubicBezTo>
                  <a:pt x="156886" y="545178"/>
                  <a:pt x="189399" y="528210"/>
                  <a:pt x="220047" y="508134"/>
                </a:cubicBezTo>
                <a:cubicBezTo>
                  <a:pt x="221291" y="508578"/>
                  <a:pt x="222623" y="508756"/>
                  <a:pt x="224134" y="508489"/>
                </a:cubicBezTo>
                <a:cubicBezTo>
                  <a:pt x="309237" y="496319"/>
                  <a:pt x="388655" y="520038"/>
                  <a:pt x="467273" y="474022"/>
                </a:cubicBezTo>
                <a:cubicBezTo>
                  <a:pt x="541538" y="430671"/>
                  <a:pt x="592440" y="337128"/>
                  <a:pt x="617580" y="257622"/>
                </a:cubicBezTo>
                <a:cubicBezTo>
                  <a:pt x="618113" y="255845"/>
                  <a:pt x="617669" y="254335"/>
                  <a:pt x="616781" y="253180"/>
                </a:cubicBezTo>
                <a:cubicBezTo>
                  <a:pt x="616070" y="248827"/>
                  <a:pt x="610207" y="245451"/>
                  <a:pt x="606476" y="249271"/>
                </a:cubicBezTo>
                <a:cubicBezTo>
                  <a:pt x="551044" y="305681"/>
                  <a:pt x="500941" y="352141"/>
                  <a:pt x="427742" y="385365"/>
                </a:cubicBezTo>
                <a:cubicBezTo>
                  <a:pt x="379416" y="407307"/>
                  <a:pt x="332511" y="428716"/>
                  <a:pt x="286584" y="453323"/>
                </a:cubicBezTo>
                <a:cubicBezTo>
                  <a:pt x="315277" y="424719"/>
                  <a:pt x="340684" y="392116"/>
                  <a:pt x="360938" y="358537"/>
                </a:cubicBezTo>
                <a:cubicBezTo>
                  <a:pt x="361382" y="358448"/>
                  <a:pt x="361827" y="358359"/>
                  <a:pt x="362271" y="358182"/>
                </a:cubicBezTo>
                <a:cubicBezTo>
                  <a:pt x="430051" y="328600"/>
                  <a:pt x="480687" y="284982"/>
                  <a:pt x="522794" y="224131"/>
                </a:cubicBezTo>
                <a:cubicBezTo>
                  <a:pt x="572186" y="152709"/>
                  <a:pt x="587821" y="66184"/>
                  <a:pt x="659599" y="10485"/>
                </a:cubicBezTo>
                <a:cubicBezTo>
                  <a:pt x="661731" y="8797"/>
                  <a:pt x="661731" y="6398"/>
                  <a:pt x="660665" y="4533"/>
                </a:cubicBezTo>
                <a:cubicBezTo>
                  <a:pt x="660842" y="2223"/>
                  <a:pt x="659510" y="-86"/>
                  <a:pt x="656579" y="2"/>
                </a:cubicBezTo>
                <a:cubicBezTo>
                  <a:pt x="503251" y="7464"/>
                  <a:pt x="342550" y="197659"/>
                  <a:pt x="345303" y="347788"/>
                </a:cubicBezTo>
                <a:cubicBezTo>
                  <a:pt x="345303" y="349121"/>
                  <a:pt x="345570" y="350365"/>
                  <a:pt x="346014" y="351342"/>
                </a:cubicBezTo>
                <a:cubicBezTo>
                  <a:pt x="322295" y="381457"/>
                  <a:pt x="299287" y="409795"/>
                  <a:pt x="274058" y="435912"/>
                </a:cubicBezTo>
                <a:cubicBezTo>
                  <a:pt x="286406" y="396025"/>
                  <a:pt x="286762" y="348766"/>
                  <a:pt x="290226" y="312432"/>
                </a:cubicBezTo>
                <a:cubicBezTo>
                  <a:pt x="295112" y="261175"/>
                  <a:pt x="304084" y="212227"/>
                  <a:pt x="327714" y="166034"/>
                </a:cubicBezTo>
                <a:cubicBezTo>
                  <a:pt x="353565" y="115487"/>
                  <a:pt x="397094" y="79154"/>
                  <a:pt x="436181" y="39534"/>
                </a:cubicBezTo>
                <a:cubicBezTo>
                  <a:pt x="438402" y="37224"/>
                  <a:pt x="437869" y="33670"/>
                  <a:pt x="436003" y="31627"/>
                </a:cubicBezTo>
                <a:cubicBezTo>
                  <a:pt x="435026" y="29051"/>
                  <a:pt x="432539" y="27008"/>
                  <a:pt x="429429" y="27719"/>
                </a:cubicBezTo>
                <a:cubicBezTo>
                  <a:pt x="335354" y="47351"/>
                  <a:pt x="233639" y="122238"/>
                  <a:pt x="192686" y="210006"/>
                </a:cubicBezTo>
                <a:cubicBezTo>
                  <a:pt x="174298" y="249449"/>
                  <a:pt x="169767" y="295287"/>
                  <a:pt x="168968" y="338194"/>
                </a:cubicBezTo>
                <a:cubicBezTo>
                  <a:pt x="168523" y="360136"/>
                  <a:pt x="172610" y="381901"/>
                  <a:pt x="177940" y="403043"/>
                </a:cubicBezTo>
                <a:cubicBezTo>
                  <a:pt x="185757" y="434224"/>
                  <a:pt x="206100" y="461940"/>
                  <a:pt x="207077" y="494720"/>
                </a:cubicBezTo>
                <a:cubicBezTo>
                  <a:pt x="196684" y="502182"/>
                  <a:pt x="185846" y="509377"/>
                  <a:pt x="174298" y="516218"/>
                </a:cubicBezTo>
                <a:cubicBezTo>
                  <a:pt x="151556" y="529721"/>
                  <a:pt x="128282" y="541980"/>
                  <a:pt x="105185" y="554594"/>
                </a:cubicBezTo>
                <a:cubicBezTo>
                  <a:pt x="156087" y="465404"/>
                  <a:pt x="70006" y="335174"/>
                  <a:pt x="137165" y="245185"/>
                </a:cubicBezTo>
                <a:cubicBezTo>
                  <a:pt x="137876" y="244119"/>
                  <a:pt x="138142" y="243142"/>
                  <a:pt x="138142" y="242076"/>
                </a:cubicBezTo>
                <a:cubicBezTo>
                  <a:pt x="141429" y="238078"/>
                  <a:pt x="135921" y="231771"/>
                  <a:pt x="130946" y="233991"/>
                </a:cubicBezTo>
                <a:cubicBezTo>
                  <a:pt x="69740" y="261974"/>
                  <a:pt x="21592" y="314209"/>
                  <a:pt x="14485" y="382789"/>
                </a:cubicBezTo>
                <a:cubicBezTo>
                  <a:pt x="11198" y="414769"/>
                  <a:pt x="20703" y="448171"/>
                  <a:pt x="29853" y="478286"/>
                </a:cubicBezTo>
                <a:cubicBezTo>
                  <a:pt x="39181" y="509111"/>
                  <a:pt x="61478" y="546422"/>
                  <a:pt x="58991" y="579113"/>
                </a:cubicBezTo>
                <a:cubicBezTo>
                  <a:pt x="58902" y="579823"/>
                  <a:pt x="59080" y="580534"/>
                  <a:pt x="59169" y="581156"/>
                </a:cubicBezTo>
                <a:cubicBezTo>
                  <a:pt x="39536" y="593326"/>
                  <a:pt x="20526" y="606385"/>
                  <a:pt x="2848" y="621753"/>
                </a:cubicBezTo>
                <a:cubicBezTo>
                  <a:pt x="-5325" y="628860"/>
                  <a:pt x="5868" y="641208"/>
                  <a:pt x="14130" y="634189"/>
                </a:cubicBezTo>
                <a:cubicBezTo>
                  <a:pt x="30475" y="620243"/>
                  <a:pt x="47798" y="607984"/>
                  <a:pt x="65831" y="596613"/>
                </a:cubicBezTo>
                <a:cubicBezTo>
                  <a:pt x="66364" y="596791"/>
                  <a:pt x="66986" y="596968"/>
                  <a:pt x="67608" y="597057"/>
                </a:cubicBezTo>
                <a:cubicBezTo>
                  <a:pt x="138942" y="608606"/>
                  <a:pt x="199615" y="669013"/>
                  <a:pt x="274503" y="662084"/>
                </a:cubicBezTo>
                <a:cubicBezTo>
                  <a:pt x="343616" y="655688"/>
                  <a:pt x="415482" y="617400"/>
                  <a:pt x="460877" y="564810"/>
                </a:cubicBezTo>
                <a:close/>
              </a:path>
            </a:pathLst>
          </a:custGeom>
          <a:solidFill>
            <a:srgbClr val="26A69A"/>
          </a:solidFill>
          <a:ln w="88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1" name="任意多边形: 形状 190">
            <a:extLst>
              <a:ext uri="{FF2B5EF4-FFF2-40B4-BE49-F238E27FC236}">
                <a16:creationId xmlns:a16="http://schemas.microsoft.com/office/drawing/2014/main" id="{389E74C1-BB2E-4067-8504-691C888A8021}"/>
              </a:ext>
            </a:extLst>
          </p:cNvPr>
          <p:cNvSpPr/>
          <p:nvPr/>
        </p:nvSpPr>
        <p:spPr>
          <a:xfrm>
            <a:off x="9814690" y="1340815"/>
            <a:ext cx="264401" cy="406879"/>
          </a:xfrm>
          <a:custGeom>
            <a:avLst/>
            <a:gdLst>
              <a:gd name="connsiteX0" fmla="*/ 164482 w 299153"/>
              <a:gd name="connsiteY0" fmla="*/ 25314 h 460357"/>
              <a:gd name="connsiteX1" fmla="*/ 12575 w 299153"/>
              <a:gd name="connsiteY1" fmla="*/ 85 h 460357"/>
              <a:gd name="connsiteX2" fmla="*/ 7512 w 299153"/>
              <a:gd name="connsiteY2" fmla="*/ 1773 h 460357"/>
              <a:gd name="connsiteX3" fmla="*/ 4136 w 299153"/>
              <a:gd name="connsiteY3" fmla="*/ 5060 h 460357"/>
              <a:gd name="connsiteX4" fmla="*/ 138 w 299153"/>
              <a:gd name="connsiteY4" fmla="*/ 11811 h 460357"/>
              <a:gd name="connsiteX5" fmla="*/ 2981 w 299153"/>
              <a:gd name="connsiteY5" fmla="*/ 181129 h 460357"/>
              <a:gd name="connsiteX6" fmla="*/ 35672 w 299153"/>
              <a:gd name="connsiteY6" fmla="*/ 307806 h 460357"/>
              <a:gd name="connsiteX7" fmla="*/ 229508 w 299153"/>
              <a:gd name="connsiteY7" fmla="*/ 411831 h 460357"/>
              <a:gd name="connsiteX8" fmla="*/ 250473 w 299153"/>
              <a:gd name="connsiteY8" fmla="*/ 435905 h 460357"/>
              <a:gd name="connsiteX9" fmla="*/ 291781 w 299153"/>
              <a:gd name="connsiteY9" fmla="*/ 460335 h 460357"/>
              <a:gd name="connsiteX10" fmla="*/ 298000 w 299153"/>
              <a:gd name="connsiteY10" fmla="*/ 448342 h 460357"/>
              <a:gd name="connsiteX11" fmla="*/ 267441 w 299153"/>
              <a:gd name="connsiteY11" fmla="*/ 424801 h 460357"/>
              <a:gd name="connsiteX12" fmla="*/ 247541 w 299153"/>
              <a:gd name="connsiteY12" fmla="*/ 405879 h 460357"/>
              <a:gd name="connsiteX13" fmla="*/ 247719 w 299153"/>
              <a:gd name="connsiteY13" fmla="*/ 405524 h 460357"/>
              <a:gd name="connsiteX14" fmla="*/ 248519 w 299153"/>
              <a:gd name="connsiteY14" fmla="*/ 402148 h 460357"/>
              <a:gd name="connsiteX15" fmla="*/ 249141 w 299153"/>
              <a:gd name="connsiteY15" fmla="*/ 398151 h 460357"/>
              <a:gd name="connsiteX16" fmla="*/ 262910 w 299153"/>
              <a:gd name="connsiteY16" fmla="*/ 114148 h 460357"/>
              <a:gd name="connsiteX17" fmla="*/ 164482 w 299153"/>
              <a:gd name="connsiteY17" fmla="*/ 25314 h 460357"/>
              <a:gd name="connsiteX18" fmla="*/ 221957 w 299153"/>
              <a:gd name="connsiteY18" fmla="*/ 386425 h 460357"/>
              <a:gd name="connsiteX19" fmla="*/ 152311 w 299153"/>
              <a:gd name="connsiteY19" fmla="*/ 316068 h 460357"/>
              <a:gd name="connsiteX20" fmla="*/ 106206 w 299153"/>
              <a:gd name="connsiteY20" fmla="*/ 197030 h 460357"/>
              <a:gd name="connsiteX21" fmla="*/ 38515 w 299153"/>
              <a:gd name="connsiteY21" fmla="*/ 38372 h 460357"/>
              <a:gd name="connsiteX22" fmla="*/ 89062 w 299153"/>
              <a:gd name="connsiteY22" fmla="*/ 72929 h 460357"/>
              <a:gd name="connsiteX23" fmla="*/ 163682 w 299153"/>
              <a:gd name="connsiteY23" fmla="*/ 189479 h 460357"/>
              <a:gd name="connsiteX24" fmla="*/ 221957 w 299153"/>
              <a:gd name="connsiteY24" fmla="*/ 386425 h 460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99153" h="460357">
                <a:moveTo>
                  <a:pt x="164482" y="25314"/>
                </a:moveTo>
                <a:cubicBezTo>
                  <a:pt x="119443" y="3549"/>
                  <a:pt x="60901" y="8524"/>
                  <a:pt x="12575" y="85"/>
                </a:cubicBezTo>
                <a:cubicBezTo>
                  <a:pt x="10443" y="-271"/>
                  <a:pt x="8755" y="529"/>
                  <a:pt x="7512" y="1773"/>
                </a:cubicBezTo>
                <a:cubicBezTo>
                  <a:pt x="6001" y="2306"/>
                  <a:pt x="4847" y="3549"/>
                  <a:pt x="4136" y="5060"/>
                </a:cubicBezTo>
                <a:cubicBezTo>
                  <a:pt x="1560" y="5948"/>
                  <a:pt x="-572" y="8613"/>
                  <a:pt x="138" y="11811"/>
                </a:cubicBezTo>
                <a:cubicBezTo>
                  <a:pt x="12220" y="66000"/>
                  <a:pt x="2181" y="125696"/>
                  <a:pt x="2981" y="181129"/>
                </a:cubicBezTo>
                <a:cubicBezTo>
                  <a:pt x="3692" y="226079"/>
                  <a:pt x="13730" y="268542"/>
                  <a:pt x="35672" y="307806"/>
                </a:cubicBezTo>
                <a:cubicBezTo>
                  <a:pt x="71650" y="372122"/>
                  <a:pt x="154887" y="421425"/>
                  <a:pt x="229508" y="411831"/>
                </a:cubicBezTo>
                <a:cubicBezTo>
                  <a:pt x="234661" y="421070"/>
                  <a:pt x="242656" y="428799"/>
                  <a:pt x="250473" y="435905"/>
                </a:cubicBezTo>
                <a:cubicBezTo>
                  <a:pt x="260600" y="445144"/>
                  <a:pt x="277301" y="461045"/>
                  <a:pt x="291781" y="460335"/>
                </a:cubicBezTo>
                <a:cubicBezTo>
                  <a:pt x="297822" y="460068"/>
                  <a:pt x="301020" y="453406"/>
                  <a:pt x="298000" y="448342"/>
                </a:cubicBezTo>
                <a:cubicBezTo>
                  <a:pt x="291870" y="437949"/>
                  <a:pt x="276768" y="432174"/>
                  <a:pt x="267441" y="424801"/>
                </a:cubicBezTo>
                <a:cubicBezTo>
                  <a:pt x="260156" y="419116"/>
                  <a:pt x="253849" y="412542"/>
                  <a:pt x="247541" y="405879"/>
                </a:cubicBezTo>
                <a:cubicBezTo>
                  <a:pt x="247541" y="405791"/>
                  <a:pt x="247630" y="405702"/>
                  <a:pt x="247719" y="405524"/>
                </a:cubicBezTo>
                <a:cubicBezTo>
                  <a:pt x="248252" y="404458"/>
                  <a:pt x="248519" y="403303"/>
                  <a:pt x="248519" y="402148"/>
                </a:cubicBezTo>
                <a:cubicBezTo>
                  <a:pt x="248963" y="400905"/>
                  <a:pt x="249318" y="399572"/>
                  <a:pt x="249141" y="398151"/>
                </a:cubicBezTo>
                <a:cubicBezTo>
                  <a:pt x="263798" y="298212"/>
                  <a:pt x="310969" y="213376"/>
                  <a:pt x="262910" y="114148"/>
                </a:cubicBezTo>
                <a:cubicBezTo>
                  <a:pt x="243100" y="73018"/>
                  <a:pt x="204457" y="44680"/>
                  <a:pt x="164482" y="25314"/>
                </a:cubicBezTo>
                <a:close/>
                <a:moveTo>
                  <a:pt x="221957" y="386425"/>
                </a:moveTo>
                <a:cubicBezTo>
                  <a:pt x="192909" y="374521"/>
                  <a:pt x="166969" y="338543"/>
                  <a:pt x="152311" y="316068"/>
                </a:cubicBezTo>
                <a:cubicBezTo>
                  <a:pt x="128948" y="280357"/>
                  <a:pt x="116689" y="237983"/>
                  <a:pt x="106206" y="197030"/>
                </a:cubicBezTo>
                <a:cubicBezTo>
                  <a:pt x="90305" y="134935"/>
                  <a:pt x="73693" y="86343"/>
                  <a:pt x="38515" y="38372"/>
                </a:cubicBezTo>
                <a:cubicBezTo>
                  <a:pt x="55305" y="49921"/>
                  <a:pt x="72716" y="60759"/>
                  <a:pt x="89062" y="72929"/>
                </a:cubicBezTo>
                <a:cubicBezTo>
                  <a:pt x="127971" y="101889"/>
                  <a:pt x="148581" y="144618"/>
                  <a:pt x="163682" y="189479"/>
                </a:cubicBezTo>
                <a:cubicBezTo>
                  <a:pt x="185979" y="256016"/>
                  <a:pt x="191576" y="323352"/>
                  <a:pt x="221957" y="386425"/>
                </a:cubicBezTo>
                <a:close/>
              </a:path>
            </a:pathLst>
          </a:custGeom>
          <a:solidFill>
            <a:srgbClr val="7CB342"/>
          </a:solidFill>
          <a:ln w="88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58871C34-1165-446B-AB5C-00ECEFA4FC0B}"/>
              </a:ext>
            </a:extLst>
          </p:cNvPr>
          <p:cNvSpPr/>
          <p:nvPr/>
        </p:nvSpPr>
        <p:spPr>
          <a:xfrm>
            <a:off x="4220382" y="2577850"/>
            <a:ext cx="261477" cy="474858"/>
          </a:xfrm>
          <a:custGeom>
            <a:avLst/>
            <a:gdLst>
              <a:gd name="connsiteX0" fmla="*/ 293478 w 295844"/>
              <a:gd name="connsiteY0" fmla="*/ 158322 h 537271"/>
              <a:gd name="connsiteX1" fmla="*/ 228540 w 295844"/>
              <a:gd name="connsiteY1" fmla="*/ 3839 h 537271"/>
              <a:gd name="connsiteX2" fmla="*/ 222233 w 295844"/>
              <a:gd name="connsiteY2" fmla="*/ 1263 h 537271"/>
              <a:gd name="connsiteX3" fmla="*/ 214326 w 295844"/>
              <a:gd name="connsiteY3" fmla="*/ 2151 h 537271"/>
              <a:gd name="connsiteX4" fmla="*/ 103106 w 295844"/>
              <a:gd name="connsiteY4" fmla="*/ 116037 h 537271"/>
              <a:gd name="connsiteX5" fmla="*/ 16848 w 295844"/>
              <a:gd name="connsiteY5" fmla="*/ 236141 h 537271"/>
              <a:gd name="connsiteX6" fmla="*/ 54691 w 295844"/>
              <a:gd name="connsiteY6" fmla="*/ 479102 h 537271"/>
              <a:gd name="connsiteX7" fmla="*/ 52648 w 295844"/>
              <a:gd name="connsiteY7" fmla="*/ 494737 h 537271"/>
              <a:gd name="connsiteX8" fmla="*/ 63841 w 295844"/>
              <a:gd name="connsiteY8" fmla="*/ 536311 h 537271"/>
              <a:gd name="connsiteX9" fmla="*/ 75656 w 295844"/>
              <a:gd name="connsiteY9" fmla="*/ 531514 h 537271"/>
              <a:gd name="connsiteX10" fmla="*/ 72547 w 295844"/>
              <a:gd name="connsiteY10" fmla="*/ 498201 h 537271"/>
              <a:gd name="connsiteX11" fmla="*/ 73169 w 295844"/>
              <a:gd name="connsiteY11" fmla="*/ 483100 h 537271"/>
              <a:gd name="connsiteX12" fmla="*/ 75923 w 295844"/>
              <a:gd name="connsiteY12" fmla="*/ 481145 h 537271"/>
              <a:gd name="connsiteX13" fmla="*/ 193806 w 295844"/>
              <a:gd name="connsiteY13" fmla="*/ 411588 h 537271"/>
              <a:gd name="connsiteX14" fmla="*/ 275444 w 295844"/>
              <a:gd name="connsiteY14" fmla="*/ 306852 h 537271"/>
              <a:gd name="connsiteX15" fmla="*/ 293478 w 295844"/>
              <a:gd name="connsiteY15" fmla="*/ 158322 h 537271"/>
              <a:gd name="connsiteX16" fmla="*/ 68638 w 295844"/>
              <a:gd name="connsiteY16" fmla="*/ 444723 h 537271"/>
              <a:gd name="connsiteX17" fmla="*/ 89070 w 295844"/>
              <a:gd name="connsiteY17" fmla="*/ 346650 h 537271"/>
              <a:gd name="connsiteX18" fmla="*/ 146812 w 295844"/>
              <a:gd name="connsiteY18" fmla="*/ 229922 h 537271"/>
              <a:gd name="connsiteX19" fmla="*/ 216014 w 295844"/>
              <a:gd name="connsiteY19" fmla="*/ 77305 h 537271"/>
              <a:gd name="connsiteX20" fmla="*/ 214948 w 295844"/>
              <a:gd name="connsiteY20" fmla="*/ 140199 h 537271"/>
              <a:gd name="connsiteX21" fmla="*/ 171597 w 295844"/>
              <a:gd name="connsiteY21" fmla="*/ 276560 h 537271"/>
              <a:gd name="connsiteX22" fmla="*/ 68638 w 295844"/>
              <a:gd name="connsiteY22" fmla="*/ 444723 h 53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95844" h="537271">
                <a:moveTo>
                  <a:pt x="293478" y="158322"/>
                </a:moveTo>
                <a:cubicBezTo>
                  <a:pt x="286371" y="99869"/>
                  <a:pt x="255723" y="54297"/>
                  <a:pt x="228540" y="3839"/>
                </a:cubicBezTo>
                <a:cubicBezTo>
                  <a:pt x="227118" y="1174"/>
                  <a:pt x="224542" y="641"/>
                  <a:pt x="222233" y="1263"/>
                </a:cubicBezTo>
                <a:cubicBezTo>
                  <a:pt x="219834" y="-425"/>
                  <a:pt x="216547" y="-691"/>
                  <a:pt x="214326" y="2151"/>
                </a:cubicBezTo>
                <a:cubicBezTo>
                  <a:pt x="179592" y="46213"/>
                  <a:pt x="146635" y="80148"/>
                  <a:pt x="103106" y="116037"/>
                </a:cubicBezTo>
                <a:cubicBezTo>
                  <a:pt x="63219" y="148994"/>
                  <a:pt x="35236" y="187815"/>
                  <a:pt x="16848" y="236141"/>
                </a:cubicBezTo>
                <a:cubicBezTo>
                  <a:pt x="-10868" y="308896"/>
                  <a:pt x="-8381" y="423936"/>
                  <a:pt x="54691" y="479102"/>
                </a:cubicBezTo>
                <a:cubicBezTo>
                  <a:pt x="53448" y="484876"/>
                  <a:pt x="52915" y="490828"/>
                  <a:pt x="52648" y="494737"/>
                </a:cubicBezTo>
                <a:cubicBezTo>
                  <a:pt x="51760" y="506285"/>
                  <a:pt x="51582" y="530448"/>
                  <a:pt x="63841" y="536311"/>
                </a:cubicBezTo>
                <a:cubicBezTo>
                  <a:pt x="68727" y="538621"/>
                  <a:pt x="73790" y="536667"/>
                  <a:pt x="75656" y="531514"/>
                </a:cubicBezTo>
                <a:cubicBezTo>
                  <a:pt x="78943" y="522186"/>
                  <a:pt x="72813" y="508239"/>
                  <a:pt x="72547" y="498201"/>
                </a:cubicBezTo>
                <a:cubicBezTo>
                  <a:pt x="72369" y="493227"/>
                  <a:pt x="72725" y="488163"/>
                  <a:pt x="73169" y="483100"/>
                </a:cubicBezTo>
                <a:cubicBezTo>
                  <a:pt x="74146" y="482655"/>
                  <a:pt x="75123" y="482122"/>
                  <a:pt x="75923" y="481145"/>
                </a:cubicBezTo>
                <a:cubicBezTo>
                  <a:pt x="107015" y="445878"/>
                  <a:pt x="154630" y="435129"/>
                  <a:pt x="193806" y="411588"/>
                </a:cubicBezTo>
                <a:cubicBezTo>
                  <a:pt x="230938" y="389291"/>
                  <a:pt x="260431" y="346650"/>
                  <a:pt x="275444" y="306852"/>
                </a:cubicBezTo>
                <a:cubicBezTo>
                  <a:pt x="293655" y="258793"/>
                  <a:pt x="299696" y="209490"/>
                  <a:pt x="293478" y="158322"/>
                </a:cubicBezTo>
                <a:close/>
                <a:moveTo>
                  <a:pt x="68638" y="444723"/>
                </a:moveTo>
                <a:cubicBezTo>
                  <a:pt x="63752" y="412565"/>
                  <a:pt x="78854" y="375077"/>
                  <a:pt x="89070" y="346650"/>
                </a:cubicBezTo>
                <a:cubicBezTo>
                  <a:pt x="103905" y="305875"/>
                  <a:pt x="125759" y="267765"/>
                  <a:pt x="146812" y="229922"/>
                </a:cubicBezTo>
                <a:cubicBezTo>
                  <a:pt x="173462" y="182129"/>
                  <a:pt x="202156" y="131227"/>
                  <a:pt x="216014" y="77305"/>
                </a:cubicBezTo>
                <a:cubicBezTo>
                  <a:pt x="216103" y="98270"/>
                  <a:pt x="216192" y="119235"/>
                  <a:pt x="214948" y="140199"/>
                </a:cubicBezTo>
                <a:cubicBezTo>
                  <a:pt x="212105" y="188792"/>
                  <a:pt x="194694" y="234275"/>
                  <a:pt x="171597" y="276560"/>
                </a:cubicBezTo>
                <a:cubicBezTo>
                  <a:pt x="139706" y="335368"/>
                  <a:pt x="94223" y="383072"/>
                  <a:pt x="68638" y="444723"/>
                </a:cubicBezTo>
                <a:close/>
              </a:path>
            </a:pathLst>
          </a:custGeom>
          <a:solidFill>
            <a:srgbClr val="9CCC65"/>
          </a:solidFill>
          <a:ln w="88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3" name="任意多边形: 形状 192">
            <a:extLst>
              <a:ext uri="{FF2B5EF4-FFF2-40B4-BE49-F238E27FC236}">
                <a16:creationId xmlns:a16="http://schemas.microsoft.com/office/drawing/2014/main" id="{859DBEE8-8354-45BF-9047-F28693BA81EA}"/>
              </a:ext>
            </a:extLst>
          </p:cNvPr>
          <p:cNvSpPr/>
          <p:nvPr/>
        </p:nvSpPr>
        <p:spPr>
          <a:xfrm>
            <a:off x="10786261" y="632293"/>
            <a:ext cx="288198" cy="442080"/>
          </a:xfrm>
          <a:custGeom>
            <a:avLst/>
            <a:gdLst>
              <a:gd name="connsiteX0" fmla="*/ 45768 w 326078"/>
              <a:gd name="connsiteY0" fmla="*/ 312265 h 500185"/>
              <a:gd name="connsiteX1" fmla="*/ 145528 w 326078"/>
              <a:gd name="connsiteY1" fmla="*/ 399944 h 500185"/>
              <a:gd name="connsiteX2" fmla="*/ 274338 w 326078"/>
              <a:gd name="connsiteY2" fmla="*/ 446316 h 500185"/>
              <a:gd name="connsiteX3" fmla="*/ 277447 w 326078"/>
              <a:gd name="connsiteY3" fmla="*/ 447737 h 500185"/>
              <a:gd name="connsiteX4" fmla="*/ 280822 w 326078"/>
              <a:gd name="connsiteY4" fmla="*/ 462484 h 500185"/>
              <a:gd name="connsiteX5" fmla="*/ 283931 w 326078"/>
              <a:gd name="connsiteY5" fmla="*/ 495796 h 500185"/>
              <a:gd name="connsiteX6" fmla="*/ 296368 w 326078"/>
              <a:gd name="connsiteY6" fmla="*/ 498284 h 500185"/>
              <a:gd name="connsiteX7" fmla="*/ 299655 w 326078"/>
              <a:gd name="connsiteY7" fmla="*/ 455288 h 500185"/>
              <a:gd name="connsiteX8" fmla="*/ 294681 w 326078"/>
              <a:gd name="connsiteY8" fmla="*/ 440275 h 500185"/>
              <a:gd name="connsiteX9" fmla="*/ 286686 w 326078"/>
              <a:gd name="connsiteY9" fmla="*/ 194471 h 500185"/>
              <a:gd name="connsiteX10" fmla="*/ 179640 w 326078"/>
              <a:gd name="connsiteY10" fmla="*/ 92578 h 500185"/>
              <a:gd name="connsiteX11" fmla="*/ 49232 w 326078"/>
              <a:gd name="connsiteY11" fmla="*/ 1434 h 500185"/>
              <a:gd name="connsiteX12" fmla="*/ 41326 w 326078"/>
              <a:gd name="connsiteY12" fmla="*/ 2056 h 500185"/>
              <a:gd name="connsiteX13" fmla="*/ 35551 w 326078"/>
              <a:gd name="connsiteY13" fmla="*/ 5787 h 500185"/>
              <a:gd name="connsiteX14" fmla="*/ 462 w 326078"/>
              <a:gd name="connsiteY14" fmla="*/ 169686 h 500185"/>
              <a:gd name="connsiteX15" fmla="*/ 45768 w 326078"/>
              <a:gd name="connsiteY15" fmla="*/ 312265 h 500185"/>
              <a:gd name="connsiteX16" fmla="*/ 142064 w 326078"/>
              <a:gd name="connsiteY16" fmla="*/ 263140 h 500185"/>
              <a:gd name="connsiteX17" fmla="*/ 74105 w 326078"/>
              <a:gd name="connsiteY17" fmla="*/ 137173 h 500185"/>
              <a:gd name="connsiteX18" fmla="*/ 61314 w 326078"/>
              <a:gd name="connsiteY18" fmla="*/ 75611 h 500185"/>
              <a:gd name="connsiteX19" fmla="*/ 157787 w 326078"/>
              <a:gd name="connsiteY19" fmla="*/ 212682 h 500185"/>
              <a:gd name="connsiteX20" fmla="*/ 236228 w 326078"/>
              <a:gd name="connsiteY20" fmla="*/ 316618 h 500185"/>
              <a:gd name="connsiteX21" fmla="*/ 274605 w 326078"/>
              <a:gd name="connsiteY21" fmla="*/ 409094 h 500185"/>
              <a:gd name="connsiteX22" fmla="*/ 142064 w 326078"/>
              <a:gd name="connsiteY22" fmla="*/ 263140 h 50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26078" h="500185">
                <a:moveTo>
                  <a:pt x="45768" y="312265"/>
                </a:moveTo>
                <a:cubicBezTo>
                  <a:pt x="67887" y="348598"/>
                  <a:pt x="104843" y="384931"/>
                  <a:pt x="145528" y="399944"/>
                </a:cubicBezTo>
                <a:cubicBezTo>
                  <a:pt x="188435" y="415757"/>
                  <a:pt x="237205" y="417445"/>
                  <a:pt x="274338" y="446316"/>
                </a:cubicBezTo>
                <a:cubicBezTo>
                  <a:pt x="275315" y="447115"/>
                  <a:pt x="276381" y="447471"/>
                  <a:pt x="277447" y="447737"/>
                </a:cubicBezTo>
                <a:cubicBezTo>
                  <a:pt x="278868" y="452623"/>
                  <a:pt x="280112" y="457509"/>
                  <a:pt x="280822" y="462484"/>
                </a:cubicBezTo>
                <a:cubicBezTo>
                  <a:pt x="282422" y="472344"/>
                  <a:pt x="278957" y="487180"/>
                  <a:pt x="283931" y="495796"/>
                </a:cubicBezTo>
                <a:cubicBezTo>
                  <a:pt x="286686" y="500505"/>
                  <a:pt x="292016" y="501571"/>
                  <a:pt x="296368" y="498284"/>
                </a:cubicBezTo>
                <a:cubicBezTo>
                  <a:pt x="307384" y="490200"/>
                  <a:pt x="302675" y="466481"/>
                  <a:pt x="299655" y="455288"/>
                </a:cubicBezTo>
                <a:cubicBezTo>
                  <a:pt x="298589" y="451468"/>
                  <a:pt x="296990" y="445783"/>
                  <a:pt x="294681" y="440275"/>
                </a:cubicBezTo>
                <a:cubicBezTo>
                  <a:pt x="346382" y="374360"/>
                  <a:pt x="327460" y="260741"/>
                  <a:pt x="286686" y="194471"/>
                </a:cubicBezTo>
                <a:cubicBezTo>
                  <a:pt x="259591" y="150498"/>
                  <a:pt x="224857" y="117452"/>
                  <a:pt x="179640" y="92578"/>
                </a:cubicBezTo>
                <a:cubicBezTo>
                  <a:pt x="130249" y="65395"/>
                  <a:pt x="91605" y="38300"/>
                  <a:pt x="49232" y="1434"/>
                </a:cubicBezTo>
                <a:cubicBezTo>
                  <a:pt x="46478" y="-964"/>
                  <a:pt x="43369" y="-76"/>
                  <a:pt x="41326" y="2056"/>
                </a:cubicBezTo>
                <a:cubicBezTo>
                  <a:pt x="38927" y="1878"/>
                  <a:pt x="36528" y="2855"/>
                  <a:pt x="35551" y="5787"/>
                </a:cubicBezTo>
                <a:cubicBezTo>
                  <a:pt x="18229" y="60420"/>
                  <a:pt x="-3447" y="110967"/>
                  <a:pt x="462" y="169686"/>
                </a:cubicBezTo>
                <a:cubicBezTo>
                  <a:pt x="3837" y="221032"/>
                  <a:pt x="18939" y="268381"/>
                  <a:pt x="45768" y="312265"/>
                </a:cubicBezTo>
                <a:close/>
                <a:moveTo>
                  <a:pt x="142064" y="263140"/>
                </a:moveTo>
                <a:cubicBezTo>
                  <a:pt x="111593" y="225829"/>
                  <a:pt x="85921" y="184433"/>
                  <a:pt x="74105" y="137173"/>
                </a:cubicBezTo>
                <a:cubicBezTo>
                  <a:pt x="68953" y="116830"/>
                  <a:pt x="65133" y="96220"/>
                  <a:pt x="61314" y="75611"/>
                </a:cubicBezTo>
                <a:cubicBezTo>
                  <a:pt x="85032" y="125980"/>
                  <a:pt x="122697" y="170663"/>
                  <a:pt x="157787" y="212682"/>
                </a:cubicBezTo>
                <a:cubicBezTo>
                  <a:pt x="185504" y="245906"/>
                  <a:pt x="214108" y="279307"/>
                  <a:pt x="236228" y="316618"/>
                </a:cubicBezTo>
                <a:cubicBezTo>
                  <a:pt x="251596" y="342557"/>
                  <a:pt x="273361" y="376670"/>
                  <a:pt x="274605" y="409094"/>
                </a:cubicBezTo>
                <a:cubicBezTo>
                  <a:pt x="238094" y="353395"/>
                  <a:pt x="184438" y="314930"/>
                  <a:pt x="142064" y="263140"/>
                </a:cubicBezTo>
                <a:close/>
              </a:path>
            </a:pathLst>
          </a:custGeom>
          <a:solidFill>
            <a:srgbClr val="26A69A"/>
          </a:solidFill>
          <a:ln w="88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4" name="任意多边形: 形状 193">
            <a:extLst>
              <a:ext uri="{FF2B5EF4-FFF2-40B4-BE49-F238E27FC236}">
                <a16:creationId xmlns:a16="http://schemas.microsoft.com/office/drawing/2014/main" id="{F1059043-1D7F-42A4-A351-AD1F713AF840}"/>
              </a:ext>
            </a:extLst>
          </p:cNvPr>
          <p:cNvSpPr/>
          <p:nvPr/>
        </p:nvSpPr>
        <p:spPr>
          <a:xfrm>
            <a:off x="10050680" y="2208911"/>
            <a:ext cx="284637" cy="448103"/>
          </a:xfrm>
          <a:custGeom>
            <a:avLst/>
            <a:gdLst>
              <a:gd name="connsiteX0" fmla="*/ 71686 w 322048"/>
              <a:gd name="connsiteY0" fmla="*/ 453016 h 507000"/>
              <a:gd name="connsiteX1" fmla="*/ 76749 w 322048"/>
              <a:gd name="connsiteY1" fmla="*/ 452572 h 507000"/>
              <a:gd name="connsiteX2" fmla="*/ 305319 w 322048"/>
              <a:gd name="connsiteY2" fmla="*/ 275970 h 507000"/>
              <a:gd name="connsiteX3" fmla="*/ 321043 w 322048"/>
              <a:gd name="connsiteY3" fmla="*/ 159686 h 507000"/>
              <a:gd name="connsiteX4" fmla="*/ 277425 w 322048"/>
              <a:gd name="connsiteY4" fmla="*/ 10355 h 507000"/>
              <a:gd name="connsiteX5" fmla="*/ 273339 w 322048"/>
              <a:gd name="connsiteY5" fmla="*/ 4937 h 507000"/>
              <a:gd name="connsiteX6" fmla="*/ 264367 w 322048"/>
              <a:gd name="connsiteY6" fmla="*/ 939 h 507000"/>
              <a:gd name="connsiteX7" fmla="*/ 18474 w 322048"/>
              <a:gd name="connsiteY7" fmla="*/ 167947 h 507000"/>
              <a:gd name="connsiteX8" fmla="*/ 50365 w 322048"/>
              <a:gd name="connsiteY8" fmla="*/ 446709 h 507000"/>
              <a:gd name="connsiteX9" fmla="*/ 50987 w 322048"/>
              <a:gd name="connsiteY9" fmla="*/ 448752 h 507000"/>
              <a:gd name="connsiteX10" fmla="*/ 38195 w 322048"/>
              <a:gd name="connsiteY10" fmla="*/ 465986 h 507000"/>
              <a:gd name="connsiteX11" fmla="*/ 6747 w 322048"/>
              <a:gd name="connsiteY11" fmla="*/ 495479 h 507000"/>
              <a:gd name="connsiteX12" fmla="*/ 14565 w 322048"/>
              <a:gd name="connsiteY12" fmla="*/ 506939 h 507000"/>
              <a:gd name="connsiteX13" fmla="*/ 53918 w 322048"/>
              <a:gd name="connsiteY13" fmla="*/ 479311 h 507000"/>
              <a:gd name="connsiteX14" fmla="*/ 71686 w 322048"/>
              <a:gd name="connsiteY14" fmla="*/ 453016 h 507000"/>
              <a:gd name="connsiteX15" fmla="*/ 182905 w 322048"/>
              <a:gd name="connsiteY15" fmla="*/ 204636 h 507000"/>
              <a:gd name="connsiteX16" fmla="*/ 82878 w 322048"/>
              <a:gd name="connsiteY16" fmla="*/ 425211 h 507000"/>
              <a:gd name="connsiteX17" fmla="*/ 128894 w 322048"/>
              <a:gd name="connsiteY17" fmla="*/ 238304 h 507000"/>
              <a:gd name="connsiteX18" fmla="*/ 227500 w 322048"/>
              <a:gd name="connsiteY18" fmla="*/ 61080 h 507000"/>
              <a:gd name="connsiteX19" fmla="*/ 182905 w 322048"/>
              <a:gd name="connsiteY19" fmla="*/ 204636 h 5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22048" h="507000">
                <a:moveTo>
                  <a:pt x="71686" y="453016"/>
                </a:moveTo>
                <a:cubicBezTo>
                  <a:pt x="73284" y="453372"/>
                  <a:pt x="74973" y="453372"/>
                  <a:pt x="76749" y="452572"/>
                </a:cubicBezTo>
                <a:cubicBezTo>
                  <a:pt x="175532" y="431607"/>
                  <a:pt x="265610" y="370845"/>
                  <a:pt x="305319" y="275970"/>
                </a:cubicBezTo>
                <a:cubicBezTo>
                  <a:pt x="320687" y="239281"/>
                  <a:pt x="324063" y="198950"/>
                  <a:pt x="321043" y="159686"/>
                </a:cubicBezTo>
                <a:cubicBezTo>
                  <a:pt x="316868" y="106119"/>
                  <a:pt x="276804" y="64722"/>
                  <a:pt x="277425" y="10355"/>
                </a:cubicBezTo>
                <a:cubicBezTo>
                  <a:pt x="277514" y="7246"/>
                  <a:pt x="275649" y="5558"/>
                  <a:pt x="273339" y="4937"/>
                </a:cubicBezTo>
                <a:cubicBezTo>
                  <a:pt x="272716" y="1294"/>
                  <a:pt x="268808" y="-1548"/>
                  <a:pt x="264367" y="939"/>
                </a:cubicBezTo>
                <a:cubicBezTo>
                  <a:pt x="173667" y="50064"/>
                  <a:pt x="69553" y="69252"/>
                  <a:pt x="18474" y="167947"/>
                </a:cubicBezTo>
                <a:cubicBezTo>
                  <a:pt x="-31362" y="264332"/>
                  <a:pt x="33576" y="352367"/>
                  <a:pt x="50365" y="446709"/>
                </a:cubicBezTo>
                <a:cubicBezTo>
                  <a:pt x="50543" y="447420"/>
                  <a:pt x="50809" y="448130"/>
                  <a:pt x="50987" y="448752"/>
                </a:cubicBezTo>
                <a:cubicBezTo>
                  <a:pt x="47256" y="454704"/>
                  <a:pt x="43436" y="460656"/>
                  <a:pt x="38195" y="465986"/>
                </a:cubicBezTo>
                <a:cubicBezTo>
                  <a:pt x="28423" y="476202"/>
                  <a:pt x="13588" y="482953"/>
                  <a:pt x="6747" y="495479"/>
                </a:cubicBezTo>
                <a:cubicBezTo>
                  <a:pt x="3994" y="500631"/>
                  <a:pt x="8702" y="507738"/>
                  <a:pt x="14565" y="506939"/>
                </a:cubicBezTo>
                <a:cubicBezTo>
                  <a:pt x="30111" y="504895"/>
                  <a:pt x="43436" y="490149"/>
                  <a:pt x="53918" y="479311"/>
                </a:cubicBezTo>
                <a:cubicBezTo>
                  <a:pt x="60848" y="472382"/>
                  <a:pt x="68310" y="463143"/>
                  <a:pt x="71686" y="453016"/>
                </a:cubicBezTo>
                <a:close/>
                <a:moveTo>
                  <a:pt x="182905" y="204636"/>
                </a:moveTo>
                <a:cubicBezTo>
                  <a:pt x="167359" y="291960"/>
                  <a:pt x="150836" y="366403"/>
                  <a:pt x="82878" y="425211"/>
                </a:cubicBezTo>
                <a:cubicBezTo>
                  <a:pt x="105086" y="364804"/>
                  <a:pt x="114503" y="301021"/>
                  <a:pt x="128894" y="238304"/>
                </a:cubicBezTo>
                <a:cubicBezTo>
                  <a:pt x="145595" y="165726"/>
                  <a:pt x="181129" y="111804"/>
                  <a:pt x="227500" y="61080"/>
                </a:cubicBezTo>
                <a:cubicBezTo>
                  <a:pt x="204315" y="105675"/>
                  <a:pt x="191167" y="158176"/>
                  <a:pt x="182905" y="204636"/>
                </a:cubicBezTo>
                <a:close/>
              </a:path>
            </a:pathLst>
          </a:custGeom>
          <a:solidFill>
            <a:srgbClr val="00796B"/>
          </a:solidFill>
          <a:ln w="887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95" name="图形 4">
            <a:extLst>
              <a:ext uri="{FF2B5EF4-FFF2-40B4-BE49-F238E27FC236}">
                <a16:creationId xmlns:a16="http://schemas.microsoft.com/office/drawing/2014/main" id="{383F0A9F-DAE3-4B24-B9D6-6EFF6A1DDED4}"/>
              </a:ext>
            </a:extLst>
          </p:cNvPr>
          <p:cNvGrpSpPr/>
          <p:nvPr/>
        </p:nvGrpSpPr>
        <p:grpSpPr>
          <a:xfrm>
            <a:off x="881623" y="5705533"/>
            <a:ext cx="786928" cy="696413"/>
            <a:chOff x="1305549" y="5785996"/>
            <a:chExt cx="890359" cy="787946"/>
          </a:xfrm>
        </p:grpSpPr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4882B129-FC59-4262-9B96-BB46134E610C}"/>
                </a:ext>
              </a:extLst>
            </p:cNvPr>
            <p:cNvSpPr/>
            <p:nvPr/>
          </p:nvSpPr>
          <p:spPr>
            <a:xfrm>
              <a:off x="1709774" y="5916530"/>
              <a:ext cx="397907" cy="444219"/>
            </a:xfrm>
            <a:custGeom>
              <a:avLst/>
              <a:gdLst>
                <a:gd name="connsiteX0" fmla="*/ 397125 w 397907"/>
                <a:gd name="connsiteY0" fmla="*/ 320430 h 444219"/>
                <a:gd name="connsiteX1" fmla="*/ 393483 w 397907"/>
                <a:gd name="connsiteY1" fmla="*/ 311635 h 444219"/>
                <a:gd name="connsiteX2" fmla="*/ 383178 w 397907"/>
                <a:gd name="connsiteY2" fmla="*/ 308259 h 444219"/>
                <a:gd name="connsiteX3" fmla="*/ 66307 w 397907"/>
                <a:gd name="connsiteY3" fmla="*/ 323006 h 444219"/>
                <a:gd name="connsiteX4" fmla="*/ 127958 w 397907"/>
                <a:gd name="connsiteY4" fmla="*/ 214717 h 444219"/>
                <a:gd name="connsiteX5" fmla="*/ 138529 w 397907"/>
                <a:gd name="connsiteY5" fmla="*/ 9421 h 444219"/>
                <a:gd name="connsiteX6" fmla="*/ 127602 w 397907"/>
                <a:gd name="connsiteY6" fmla="*/ 1159 h 444219"/>
                <a:gd name="connsiteX7" fmla="*/ 122539 w 397907"/>
                <a:gd name="connsiteY7" fmla="*/ 2936 h 444219"/>
                <a:gd name="connsiteX8" fmla="*/ 22067 w 397907"/>
                <a:gd name="connsiteY8" fmla="*/ 140718 h 444219"/>
                <a:gd name="connsiteX9" fmla="*/ 303 w 397907"/>
                <a:gd name="connsiteY9" fmla="*/ 344859 h 444219"/>
                <a:gd name="connsiteX10" fmla="*/ 2612 w 397907"/>
                <a:gd name="connsiteY10" fmla="*/ 354719 h 444219"/>
                <a:gd name="connsiteX11" fmla="*/ 10696 w 397907"/>
                <a:gd name="connsiteY11" fmla="*/ 364935 h 444219"/>
                <a:gd name="connsiteX12" fmla="*/ 241843 w 397907"/>
                <a:gd name="connsiteY12" fmla="*/ 440711 h 444219"/>
                <a:gd name="connsiteX13" fmla="*/ 397125 w 397907"/>
                <a:gd name="connsiteY13" fmla="*/ 320430 h 444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907" h="444219">
                  <a:moveTo>
                    <a:pt x="397125" y="320430"/>
                  </a:moveTo>
                  <a:cubicBezTo>
                    <a:pt x="399168" y="316165"/>
                    <a:pt x="396947" y="312967"/>
                    <a:pt x="393483" y="311635"/>
                  </a:cubicBezTo>
                  <a:cubicBezTo>
                    <a:pt x="391617" y="308526"/>
                    <a:pt x="387886" y="306571"/>
                    <a:pt x="383178" y="308259"/>
                  </a:cubicBezTo>
                  <a:cubicBezTo>
                    <a:pt x="279331" y="346547"/>
                    <a:pt x="169177" y="297688"/>
                    <a:pt x="66307" y="323006"/>
                  </a:cubicBezTo>
                  <a:cubicBezTo>
                    <a:pt x="95711" y="292980"/>
                    <a:pt x="116409" y="257357"/>
                    <a:pt x="127958" y="214717"/>
                  </a:cubicBezTo>
                  <a:cubicBezTo>
                    <a:pt x="146169" y="147291"/>
                    <a:pt x="121828" y="77468"/>
                    <a:pt x="138529" y="9421"/>
                  </a:cubicBezTo>
                  <a:cubicBezTo>
                    <a:pt x="140394" y="1870"/>
                    <a:pt x="132755" y="-2127"/>
                    <a:pt x="127602" y="1159"/>
                  </a:cubicBezTo>
                  <a:cubicBezTo>
                    <a:pt x="125826" y="1070"/>
                    <a:pt x="124049" y="1603"/>
                    <a:pt x="122539" y="2936"/>
                  </a:cubicBezTo>
                  <a:cubicBezTo>
                    <a:pt x="78299" y="42645"/>
                    <a:pt x="40722" y="83331"/>
                    <a:pt x="22067" y="140718"/>
                  </a:cubicBezTo>
                  <a:cubicBezTo>
                    <a:pt x="836" y="205833"/>
                    <a:pt x="15227" y="278233"/>
                    <a:pt x="303" y="344859"/>
                  </a:cubicBezTo>
                  <a:cubicBezTo>
                    <a:pt x="-586" y="348856"/>
                    <a:pt x="569" y="352232"/>
                    <a:pt x="2612" y="354719"/>
                  </a:cubicBezTo>
                  <a:cubicBezTo>
                    <a:pt x="2612" y="359072"/>
                    <a:pt x="5100" y="363336"/>
                    <a:pt x="10696" y="364935"/>
                  </a:cubicBezTo>
                  <a:cubicBezTo>
                    <a:pt x="93579" y="388565"/>
                    <a:pt x="149011" y="460876"/>
                    <a:pt x="241843" y="440711"/>
                  </a:cubicBezTo>
                  <a:cubicBezTo>
                    <a:pt x="302694" y="427475"/>
                    <a:pt x="369675" y="376039"/>
                    <a:pt x="397125" y="320430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C0AC0862-A662-4212-A64C-EA9B69AC530A}"/>
                </a:ext>
              </a:extLst>
            </p:cNvPr>
            <p:cNvSpPr/>
            <p:nvPr/>
          </p:nvSpPr>
          <p:spPr>
            <a:xfrm>
              <a:off x="1519933" y="5980303"/>
              <a:ext cx="417662" cy="502879"/>
            </a:xfrm>
            <a:custGeom>
              <a:avLst/>
              <a:gdLst>
                <a:gd name="connsiteX0" fmla="*/ 415339 w 417662"/>
                <a:gd name="connsiteY0" fmla="*/ 425353 h 502879"/>
                <a:gd name="connsiteX1" fmla="*/ 403790 w 417662"/>
                <a:gd name="connsiteY1" fmla="*/ 416026 h 502879"/>
                <a:gd name="connsiteX2" fmla="*/ 216172 w 417662"/>
                <a:gd name="connsiteY2" fmla="*/ 361037 h 502879"/>
                <a:gd name="connsiteX3" fmla="*/ 49964 w 417662"/>
                <a:gd name="connsiteY3" fmla="*/ 350643 h 502879"/>
                <a:gd name="connsiteX4" fmla="*/ 139509 w 417662"/>
                <a:gd name="connsiteY4" fmla="*/ 222190 h 502879"/>
                <a:gd name="connsiteX5" fmla="*/ 182771 w 417662"/>
                <a:gd name="connsiteY5" fmla="*/ 8721 h 502879"/>
                <a:gd name="connsiteX6" fmla="*/ 177085 w 417662"/>
                <a:gd name="connsiteY6" fmla="*/ 814 h 502879"/>
                <a:gd name="connsiteX7" fmla="*/ 169268 w 417662"/>
                <a:gd name="connsiteY7" fmla="*/ 1614 h 502879"/>
                <a:gd name="connsiteX8" fmla="*/ 35217 w 417662"/>
                <a:gd name="connsiteY8" fmla="*/ 159473 h 502879"/>
                <a:gd name="connsiteX9" fmla="*/ 8389 w 417662"/>
                <a:gd name="connsiteY9" fmla="*/ 356951 h 502879"/>
                <a:gd name="connsiteX10" fmla="*/ 9633 w 417662"/>
                <a:gd name="connsiteY10" fmla="*/ 366989 h 502879"/>
                <a:gd name="connsiteX11" fmla="*/ 7679 w 417662"/>
                <a:gd name="connsiteY11" fmla="*/ 370542 h 502879"/>
                <a:gd name="connsiteX12" fmla="*/ 11143 w 417662"/>
                <a:gd name="connsiteY12" fmla="*/ 394172 h 502879"/>
                <a:gd name="connsiteX13" fmla="*/ 227099 w 417662"/>
                <a:gd name="connsiteY13" fmla="*/ 498109 h 502879"/>
                <a:gd name="connsiteX14" fmla="*/ 416138 w 417662"/>
                <a:gd name="connsiteY14" fmla="*/ 434237 h 502879"/>
                <a:gd name="connsiteX15" fmla="*/ 415339 w 417662"/>
                <a:gd name="connsiteY15" fmla="*/ 425353 h 50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7662" h="502879">
                  <a:moveTo>
                    <a:pt x="415339" y="425353"/>
                  </a:moveTo>
                  <a:cubicBezTo>
                    <a:pt x="416405" y="419313"/>
                    <a:pt x="410453" y="412472"/>
                    <a:pt x="403790" y="416026"/>
                  </a:cubicBezTo>
                  <a:cubicBezTo>
                    <a:pt x="342406" y="448628"/>
                    <a:pt x="271161" y="383956"/>
                    <a:pt x="216172" y="361037"/>
                  </a:cubicBezTo>
                  <a:cubicBezTo>
                    <a:pt x="165448" y="339983"/>
                    <a:pt x="103975" y="335986"/>
                    <a:pt x="49964" y="350643"/>
                  </a:cubicBezTo>
                  <a:cubicBezTo>
                    <a:pt x="92871" y="318486"/>
                    <a:pt x="123696" y="274068"/>
                    <a:pt x="139509" y="222190"/>
                  </a:cubicBezTo>
                  <a:cubicBezTo>
                    <a:pt x="161539" y="149967"/>
                    <a:pt x="147415" y="79077"/>
                    <a:pt x="182771" y="8721"/>
                  </a:cubicBezTo>
                  <a:cubicBezTo>
                    <a:pt x="185169" y="4013"/>
                    <a:pt x="181261" y="903"/>
                    <a:pt x="177085" y="814"/>
                  </a:cubicBezTo>
                  <a:cubicBezTo>
                    <a:pt x="174953" y="-341"/>
                    <a:pt x="172111" y="-429"/>
                    <a:pt x="169268" y="1614"/>
                  </a:cubicBezTo>
                  <a:cubicBezTo>
                    <a:pt x="112236" y="41412"/>
                    <a:pt x="60357" y="93646"/>
                    <a:pt x="35217" y="159473"/>
                  </a:cubicBezTo>
                  <a:cubicBezTo>
                    <a:pt x="11321" y="222101"/>
                    <a:pt x="30154" y="293079"/>
                    <a:pt x="8389" y="356951"/>
                  </a:cubicBezTo>
                  <a:cubicBezTo>
                    <a:pt x="7057" y="360949"/>
                    <a:pt x="7767" y="364413"/>
                    <a:pt x="9633" y="366989"/>
                  </a:cubicBezTo>
                  <a:cubicBezTo>
                    <a:pt x="8656" y="368055"/>
                    <a:pt x="8034" y="369299"/>
                    <a:pt x="7679" y="370542"/>
                  </a:cubicBezTo>
                  <a:cubicBezTo>
                    <a:pt x="-3159" y="375784"/>
                    <a:pt x="-2981" y="394794"/>
                    <a:pt x="11143" y="394172"/>
                  </a:cubicBezTo>
                  <a:cubicBezTo>
                    <a:pt x="92426" y="390797"/>
                    <a:pt x="150613" y="478920"/>
                    <a:pt x="227099" y="498109"/>
                  </a:cubicBezTo>
                  <a:cubicBezTo>
                    <a:pt x="293103" y="514632"/>
                    <a:pt x="374209" y="487004"/>
                    <a:pt x="416138" y="434237"/>
                  </a:cubicBezTo>
                  <a:cubicBezTo>
                    <a:pt x="418714" y="431127"/>
                    <a:pt x="417737" y="427663"/>
                    <a:pt x="415339" y="425353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45ADA45E-8EFD-4ECF-BB5B-69690EB7D5F2}"/>
                </a:ext>
              </a:extLst>
            </p:cNvPr>
            <p:cNvSpPr/>
            <p:nvPr/>
          </p:nvSpPr>
          <p:spPr>
            <a:xfrm>
              <a:off x="1868112" y="5842552"/>
              <a:ext cx="327796" cy="349912"/>
            </a:xfrm>
            <a:custGeom>
              <a:avLst/>
              <a:gdLst>
                <a:gd name="connsiteX0" fmla="*/ 326467 w 327796"/>
                <a:gd name="connsiteY0" fmla="*/ 178896 h 349912"/>
                <a:gd name="connsiteX1" fmla="*/ 320426 w 327796"/>
                <a:gd name="connsiteY1" fmla="*/ 168946 h 349912"/>
                <a:gd name="connsiteX2" fmla="*/ 313675 w 327796"/>
                <a:gd name="connsiteY2" fmla="*/ 168058 h 349912"/>
                <a:gd name="connsiteX3" fmla="*/ 184155 w 327796"/>
                <a:gd name="connsiteY3" fmla="*/ 221536 h 349912"/>
                <a:gd name="connsiteX4" fmla="*/ 61386 w 327796"/>
                <a:gd name="connsiteY4" fmla="*/ 309215 h 349912"/>
                <a:gd name="connsiteX5" fmla="*/ 103937 w 327796"/>
                <a:gd name="connsiteY5" fmla="*/ 215318 h 349912"/>
                <a:gd name="connsiteX6" fmla="*/ 122504 w 327796"/>
                <a:gd name="connsiteY6" fmla="*/ 8956 h 349912"/>
                <a:gd name="connsiteX7" fmla="*/ 112199 w 327796"/>
                <a:gd name="connsiteY7" fmla="*/ 1050 h 349912"/>
                <a:gd name="connsiteX8" fmla="*/ 109178 w 327796"/>
                <a:gd name="connsiteY8" fmla="*/ 2204 h 349912"/>
                <a:gd name="connsiteX9" fmla="*/ 3821 w 327796"/>
                <a:gd name="connsiteY9" fmla="*/ 142740 h 349912"/>
                <a:gd name="connsiteX10" fmla="*/ 13948 w 327796"/>
                <a:gd name="connsiteY10" fmla="*/ 323429 h 349912"/>
                <a:gd name="connsiteX11" fmla="*/ 21854 w 327796"/>
                <a:gd name="connsiteY11" fmla="*/ 334711 h 349912"/>
                <a:gd name="connsiteX12" fmla="*/ 34913 w 327796"/>
                <a:gd name="connsiteY12" fmla="*/ 349813 h 349912"/>
                <a:gd name="connsiteX13" fmla="*/ 211071 w 327796"/>
                <a:gd name="connsiteY13" fmla="*/ 318366 h 349912"/>
                <a:gd name="connsiteX14" fmla="*/ 326467 w 327796"/>
                <a:gd name="connsiteY14" fmla="*/ 178896 h 34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796" h="349912">
                  <a:moveTo>
                    <a:pt x="326467" y="178896"/>
                  </a:moveTo>
                  <a:cubicBezTo>
                    <a:pt x="330198" y="174010"/>
                    <a:pt x="325401" y="168680"/>
                    <a:pt x="320426" y="168946"/>
                  </a:cubicBezTo>
                  <a:cubicBezTo>
                    <a:pt x="318472" y="167703"/>
                    <a:pt x="316073" y="167170"/>
                    <a:pt x="313675" y="168058"/>
                  </a:cubicBezTo>
                  <a:cubicBezTo>
                    <a:pt x="270235" y="184137"/>
                    <a:pt x="223242" y="196130"/>
                    <a:pt x="184155" y="221536"/>
                  </a:cubicBezTo>
                  <a:cubicBezTo>
                    <a:pt x="142136" y="248808"/>
                    <a:pt x="101894" y="279456"/>
                    <a:pt x="61386" y="309215"/>
                  </a:cubicBezTo>
                  <a:cubicBezTo>
                    <a:pt x="81107" y="280877"/>
                    <a:pt x="98430" y="248719"/>
                    <a:pt x="103937" y="215318"/>
                  </a:cubicBezTo>
                  <a:cubicBezTo>
                    <a:pt x="115575" y="144517"/>
                    <a:pt x="96475" y="78957"/>
                    <a:pt x="122504" y="8956"/>
                  </a:cubicBezTo>
                  <a:cubicBezTo>
                    <a:pt x="124902" y="2382"/>
                    <a:pt x="117174" y="-2148"/>
                    <a:pt x="112199" y="1050"/>
                  </a:cubicBezTo>
                  <a:cubicBezTo>
                    <a:pt x="111133" y="1227"/>
                    <a:pt x="110156" y="1494"/>
                    <a:pt x="109178" y="2204"/>
                  </a:cubicBezTo>
                  <a:cubicBezTo>
                    <a:pt x="58454" y="39515"/>
                    <a:pt x="16791" y="79312"/>
                    <a:pt x="3821" y="142740"/>
                  </a:cubicBezTo>
                  <a:cubicBezTo>
                    <a:pt x="-8260" y="201815"/>
                    <a:pt x="11994" y="264265"/>
                    <a:pt x="13948" y="323429"/>
                  </a:cubicBezTo>
                  <a:cubicBezTo>
                    <a:pt x="14126" y="329203"/>
                    <a:pt x="17679" y="333023"/>
                    <a:pt x="21854" y="334711"/>
                  </a:cubicBezTo>
                  <a:cubicBezTo>
                    <a:pt x="20167" y="341817"/>
                    <a:pt x="25230" y="350968"/>
                    <a:pt x="34913" y="349813"/>
                  </a:cubicBezTo>
                  <a:cubicBezTo>
                    <a:pt x="101095" y="342084"/>
                    <a:pt x="149598" y="351590"/>
                    <a:pt x="211071" y="318366"/>
                  </a:cubicBezTo>
                  <a:cubicBezTo>
                    <a:pt x="265083" y="289139"/>
                    <a:pt x="290489" y="225534"/>
                    <a:pt x="326467" y="178896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CD38489B-8DEA-4057-85F1-F1FFE8DEC476}"/>
                </a:ext>
              </a:extLst>
            </p:cNvPr>
            <p:cNvSpPr/>
            <p:nvPr/>
          </p:nvSpPr>
          <p:spPr>
            <a:xfrm>
              <a:off x="1305549" y="6035205"/>
              <a:ext cx="710774" cy="538737"/>
            </a:xfrm>
            <a:custGeom>
              <a:avLst/>
              <a:gdLst>
                <a:gd name="connsiteX0" fmla="*/ 710562 w 710774"/>
                <a:gd name="connsiteY0" fmla="*/ 8274 h 538737"/>
                <a:gd name="connsiteX1" fmla="*/ 699635 w 710774"/>
                <a:gd name="connsiteY1" fmla="*/ 2766 h 538737"/>
                <a:gd name="connsiteX2" fmla="*/ 522855 w 710774"/>
                <a:gd name="connsiteY2" fmla="*/ 170396 h 538737"/>
                <a:gd name="connsiteX3" fmla="*/ 315960 w 710774"/>
                <a:gd name="connsiteY3" fmla="*/ 256299 h 538737"/>
                <a:gd name="connsiteX4" fmla="*/ 109065 w 710774"/>
                <a:gd name="connsiteY4" fmla="*/ 376936 h 538737"/>
                <a:gd name="connsiteX5" fmla="*/ 66 w 710774"/>
                <a:gd name="connsiteY5" fmla="*/ 527332 h 538737"/>
                <a:gd name="connsiteX6" fmla="*/ 21031 w 710774"/>
                <a:gd name="connsiteY6" fmla="*/ 531596 h 538737"/>
                <a:gd name="connsiteX7" fmla="*/ 173115 w 710774"/>
                <a:gd name="connsiteY7" fmla="*/ 358192 h 538737"/>
                <a:gd name="connsiteX8" fmla="*/ 404262 w 710774"/>
                <a:gd name="connsiteY8" fmla="*/ 246616 h 538737"/>
                <a:gd name="connsiteX9" fmla="*/ 710562 w 710774"/>
                <a:gd name="connsiteY9" fmla="*/ 8274 h 53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774" h="538737">
                  <a:moveTo>
                    <a:pt x="710562" y="8274"/>
                  </a:moveTo>
                  <a:cubicBezTo>
                    <a:pt x="712250" y="1878"/>
                    <a:pt x="703455" y="-3452"/>
                    <a:pt x="699635" y="2766"/>
                  </a:cubicBezTo>
                  <a:cubicBezTo>
                    <a:pt x="653619" y="78453"/>
                    <a:pt x="601829" y="128911"/>
                    <a:pt x="522855" y="170396"/>
                  </a:cubicBezTo>
                  <a:cubicBezTo>
                    <a:pt x="456851" y="205130"/>
                    <a:pt x="384985" y="228228"/>
                    <a:pt x="315960" y="256299"/>
                  </a:cubicBezTo>
                  <a:cubicBezTo>
                    <a:pt x="241606" y="286592"/>
                    <a:pt x="171694" y="326567"/>
                    <a:pt x="109065" y="376936"/>
                  </a:cubicBezTo>
                  <a:cubicBezTo>
                    <a:pt x="63494" y="413536"/>
                    <a:pt x="6728" y="466214"/>
                    <a:pt x="66" y="527332"/>
                  </a:cubicBezTo>
                  <a:cubicBezTo>
                    <a:pt x="-1267" y="539325"/>
                    <a:pt x="18010" y="543589"/>
                    <a:pt x="21031" y="531596"/>
                  </a:cubicBezTo>
                  <a:cubicBezTo>
                    <a:pt x="40130" y="456354"/>
                    <a:pt x="112441" y="400832"/>
                    <a:pt x="173115" y="358192"/>
                  </a:cubicBezTo>
                  <a:cubicBezTo>
                    <a:pt x="243560" y="308711"/>
                    <a:pt x="324577" y="277353"/>
                    <a:pt x="404262" y="246616"/>
                  </a:cubicBezTo>
                  <a:cubicBezTo>
                    <a:pt x="519835" y="202110"/>
                    <a:pt x="675650" y="141969"/>
                    <a:pt x="710562" y="8274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BC47FF3D-95F9-4A1E-BE2E-BD597063DDDA}"/>
                </a:ext>
              </a:extLst>
            </p:cNvPr>
            <p:cNvSpPr/>
            <p:nvPr/>
          </p:nvSpPr>
          <p:spPr>
            <a:xfrm>
              <a:off x="1993909" y="5785996"/>
              <a:ext cx="135763" cy="269935"/>
            </a:xfrm>
            <a:custGeom>
              <a:avLst/>
              <a:gdLst>
                <a:gd name="connsiteX0" fmla="*/ 122584 w 135763"/>
                <a:gd name="connsiteY0" fmla="*/ 167672 h 269935"/>
                <a:gd name="connsiteX1" fmla="*/ 135643 w 135763"/>
                <a:gd name="connsiteY1" fmla="*/ 9813 h 269935"/>
                <a:gd name="connsiteX2" fmla="*/ 129513 w 135763"/>
                <a:gd name="connsiteY2" fmla="*/ 2440 h 269935"/>
                <a:gd name="connsiteX3" fmla="*/ 120807 w 135763"/>
                <a:gd name="connsiteY3" fmla="*/ 1907 h 269935"/>
                <a:gd name="connsiteX4" fmla="*/ 615 w 135763"/>
                <a:gd name="connsiteY4" fmla="*/ 261214 h 269935"/>
                <a:gd name="connsiteX5" fmla="*/ 15183 w 135763"/>
                <a:gd name="connsiteY5" fmla="*/ 269387 h 269935"/>
                <a:gd name="connsiteX6" fmla="*/ 21935 w 135763"/>
                <a:gd name="connsiteY6" fmla="*/ 268498 h 269935"/>
                <a:gd name="connsiteX7" fmla="*/ 122584 w 135763"/>
                <a:gd name="connsiteY7" fmla="*/ 167672 h 26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63" h="269935">
                  <a:moveTo>
                    <a:pt x="122584" y="167672"/>
                  </a:moveTo>
                  <a:cubicBezTo>
                    <a:pt x="145592" y="118191"/>
                    <a:pt x="127203" y="61604"/>
                    <a:pt x="135643" y="9813"/>
                  </a:cubicBezTo>
                  <a:cubicBezTo>
                    <a:pt x="136442" y="5105"/>
                    <a:pt x="133155" y="2617"/>
                    <a:pt x="129513" y="2440"/>
                  </a:cubicBezTo>
                  <a:cubicBezTo>
                    <a:pt x="127381" y="-136"/>
                    <a:pt x="123916" y="-1202"/>
                    <a:pt x="120807" y="1907"/>
                  </a:cubicBezTo>
                  <a:cubicBezTo>
                    <a:pt x="44676" y="78660"/>
                    <a:pt x="-6226" y="150082"/>
                    <a:pt x="615" y="261214"/>
                  </a:cubicBezTo>
                  <a:cubicBezTo>
                    <a:pt x="1059" y="268676"/>
                    <a:pt x="8965" y="271163"/>
                    <a:pt x="15183" y="269387"/>
                  </a:cubicBezTo>
                  <a:cubicBezTo>
                    <a:pt x="17227" y="269742"/>
                    <a:pt x="19536" y="269742"/>
                    <a:pt x="21935" y="268498"/>
                  </a:cubicBezTo>
                  <a:cubicBezTo>
                    <a:pt x="68306" y="246290"/>
                    <a:pt x="100820" y="214398"/>
                    <a:pt x="122584" y="167672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DC6AB59E-5790-4C12-A297-4B410EAE82D3}"/>
                </a:ext>
              </a:extLst>
            </p:cNvPr>
            <p:cNvSpPr/>
            <p:nvPr/>
          </p:nvSpPr>
          <p:spPr>
            <a:xfrm>
              <a:off x="1346175" y="6115337"/>
              <a:ext cx="365296" cy="445372"/>
            </a:xfrm>
            <a:custGeom>
              <a:avLst/>
              <a:gdLst>
                <a:gd name="connsiteX0" fmla="*/ 360526 w 365296"/>
                <a:gd name="connsiteY0" fmla="*/ 390258 h 445372"/>
                <a:gd name="connsiteX1" fmla="*/ 353508 w 365296"/>
                <a:gd name="connsiteY1" fmla="*/ 387326 h 445372"/>
                <a:gd name="connsiteX2" fmla="*/ 182680 w 365296"/>
                <a:gd name="connsiteY2" fmla="*/ 312172 h 445372"/>
                <a:gd name="connsiteX3" fmla="*/ 71282 w 365296"/>
                <a:gd name="connsiteY3" fmla="*/ 313860 h 445372"/>
                <a:gd name="connsiteX4" fmla="*/ 119608 w 365296"/>
                <a:gd name="connsiteY4" fmla="*/ 204239 h 445372"/>
                <a:gd name="connsiteX5" fmla="*/ 121651 w 365296"/>
                <a:gd name="connsiteY5" fmla="*/ 114516 h 445372"/>
                <a:gd name="connsiteX6" fmla="*/ 152032 w 365296"/>
                <a:gd name="connsiteY6" fmla="*/ 9248 h 445372"/>
                <a:gd name="connsiteX7" fmla="*/ 140039 w 365296"/>
                <a:gd name="connsiteY7" fmla="*/ 1786 h 445372"/>
                <a:gd name="connsiteX8" fmla="*/ 138174 w 365296"/>
                <a:gd name="connsiteY8" fmla="*/ 2407 h 445372"/>
                <a:gd name="connsiteX9" fmla="*/ 14517 w 365296"/>
                <a:gd name="connsiteY9" fmla="*/ 139034 h 445372"/>
                <a:gd name="connsiteX10" fmla="*/ 392 w 365296"/>
                <a:gd name="connsiteY10" fmla="*/ 230889 h 445372"/>
                <a:gd name="connsiteX11" fmla="*/ 22245 w 365296"/>
                <a:gd name="connsiteY11" fmla="*/ 333049 h 445372"/>
                <a:gd name="connsiteX12" fmla="*/ 22778 w 365296"/>
                <a:gd name="connsiteY12" fmla="*/ 337401 h 445372"/>
                <a:gd name="connsiteX13" fmla="*/ 30240 w 365296"/>
                <a:gd name="connsiteY13" fmla="*/ 352681 h 445372"/>
                <a:gd name="connsiteX14" fmla="*/ 200091 w 365296"/>
                <a:gd name="connsiteY14" fmla="*/ 443025 h 445372"/>
                <a:gd name="connsiteX15" fmla="*/ 363280 w 365296"/>
                <a:gd name="connsiteY15" fmla="*/ 400562 h 445372"/>
                <a:gd name="connsiteX16" fmla="*/ 360526 w 365296"/>
                <a:gd name="connsiteY16" fmla="*/ 390258 h 44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5296" h="445372">
                  <a:moveTo>
                    <a:pt x="360526" y="390258"/>
                  </a:moveTo>
                  <a:cubicBezTo>
                    <a:pt x="358749" y="388392"/>
                    <a:pt x="356262" y="387059"/>
                    <a:pt x="353508" y="387326"/>
                  </a:cubicBezTo>
                  <a:cubicBezTo>
                    <a:pt x="291502" y="392123"/>
                    <a:pt x="241843" y="328518"/>
                    <a:pt x="182680" y="312172"/>
                  </a:cubicBezTo>
                  <a:cubicBezTo>
                    <a:pt x="147501" y="302401"/>
                    <a:pt x="106727" y="302134"/>
                    <a:pt x="71282" y="313860"/>
                  </a:cubicBezTo>
                  <a:cubicBezTo>
                    <a:pt x="98198" y="283834"/>
                    <a:pt x="112501" y="244925"/>
                    <a:pt x="119608" y="204239"/>
                  </a:cubicBezTo>
                  <a:cubicBezTo>
                    <a:pt x="124671" y="175012"/>
                    <a:pt x="120762" y="144009"/>
                    <a:pt x="121651" y="114516"/>
                  </a:cubicBezTo>
                  <a:cubicBezTo>
                    <a:pt x="122806" y="76406"/>
                    <a:pt x="136220" y="43271"/>
                    <a:pt x="152032" y="9248"/>
                  </a:cubicBezTo>
                  <a:cubicBezTo>
                    <a:pt x="155497" y="1697"/>
                    <a:pt x="145281" y="-2656"/>
                    <a:pt x="140039" y="1786"/>
                  </a:cubicBezTo>
                  <a:cubicBezTo>
                    <a:pt x="139418" y="1963"/>
                    <a:pt x="138885" y="2052"/>
                    <a:pt x="138174" y="2407"/>
                  </a:cubicBezTo>
                  <a:cubicBezTo>
                    <a:pt x="81853" y="34832"/>
                    <a:pt x="40545" y="79604"/>
                    <a:pt x="14517" y="139034"/>
                  </a:cubicBezTo>
                  <a:cubicBezTo>
                    <a:pt x="1813" y="167995"/>
                    <a:pt x="-1207" y="199797"/>
                    <a:pt x="392" y="230889"/>
                  </a:cubicBezTo>
                  <a:cubicBezTo>
                    <a:pt x="2258" y="266689"/>
                    <a:pt x="24733" y="296093"/>
                    <a:pt x="22245" y="333049"/>
                  </a:cubicBezTo>
                  <a:cubicBezTo>
                    <a:pt x="22156" y="334648"/>
                    <a:pt x="22423" y="336069"/>
                    <a:pt x="22778" y="337401"/>
                  </a:cubicBezTo>
                  <a:cubicBezTo>
                    <a:pt x="21002" y="343709"/>
                    <a:pt x="22867" y="351082"/>
                    <a:pt x="30240" y="352681"/>
                  </a:cubicBezTo>
                  <a:cubicBezTo>
                    <a:pt x="95267" y="366273"/>
                    <a:pt x="134976" y="434231"/>
                    <a:pt x="200091" y="443025"/>
                  </a:cubicBezTo>
                  <a:cubicBezTo>
                    <a:pt x="257478" y="450843"/>
                    <a:pt x="318951" y="439739"/>
                    <a:pt x="363280" y="400562"/>
                  </a:cubicBezTo>
                  <a:cubicBezTo>
                    <a:pt x="367277" y="397009"/>
                    <a:pt x="364790" y="391235"/>
                    <a:pt x="360526" y="390258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2" name="图形 4">
            <a:extLst>
              <a:ext uri="{FF2B5EF4-FFF2-40B4-BE49-F238E27FC236}">
                <a16:creationId xmlns:a16="http://schemas.microsoft.com/office/drawing/2014/main" id="{317216C5-4321-48D2-81B4-48307BCD1E9E}"/>
              </a:ext>
            </a:extLst>
          </p:cNvPr>
          <p:cNvGrpSpPr/>
          <p:nvPr/>
        </p:nvGrpSpPr>
        <p:grpSpPr>
          <a:xfrm>
            <a:off x="7695718" y="3237479"/>
            <a:ext cx="1023801" cy="1577100"/>
            <a:chOff x="7794037" y="3208582"/>
            <a:chExt cx="1158365" cy="1784387"/>
          </a:xfrm>
        </p:grpSpPr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69BF9A85-CC88-46D0-819B-EF3969F8045D}"/>
                </a:ext>
              </a:extLst>
            </p:cNvPr>
            <p:cNvSpPr/>
            <p:nvPr/>
          </p:nvSpPr>
          <p:spPr>
            <a:xfrm>
              <a:off x="8251763" y="3208582"/>
              <a:ext cx="503458" cy="670346"/>
            </a:xfrm>
            <a:custGeom>
              <a:avLst/>
              <a:gdLst>
                <a:gd name="connsiteX0" fmla="*/ 490074 w 503458"/>
                <a:gd name="connsiteY0" fmla="*/ 199275 h 670346"/>
                <a:gd name="connsiteX1" fmla="*/ 287976 w 503458"/>
                <a:gd name="connsiteY1" fmla="*/ 293439 h 670346"/>
                <a:gd name="connsiteX2" fmla="*/ 170804 w 503458"/>
                <a:gd name="connsiteY2" fmla="*/ 431221 h 670346"/>
                <a:gd name="connsiteX3" fmla="*/ 165562 w 503458"/>
                <a:gd name="connsiteY3" fmla="*/ 187371 h 670346"/>
                <a:gd name="connsiteX4" fmla="*/ 14988 w 503458"/>
                <a:gd name="connsiteY4" fmla="*/ 731 h 670346"/>
                <a:gd name="connsiteX5" fmla="*/ 1841 w 503458"/>
                <a:gd name="connsiteY5" fmla="*/ 14855 h 670346"/>
                <a:gd name="connsiteX6" fmla="*/ 75484 w 503458"/>
                <a:gd name="connsiteY6" fmla="*/ 402617 h 670346"/>
                <a:gd name="connsiteX7" fmla="*/ 75751 w 503458"/>
                <a:gd name="connsiteY7" fmla="*/ 403949 h 670346"/>
                <a:gd name="connsiteX8" fmla="*/ 77883 w 503458"/>
                <a:gd name="connsiteY8" fmla="*/ 408302 h 670346"/>
                <a:gd name="connsiteX9" fmla="*/ 204650 w 503458"/>
                <a:gd name="connsiteY9" fmla="*/ 661835 h 670346"/>
                <a:gd name="connsiteX10" fmla="*/ 227124 w 503458"/>
                <a:gd name="connsiteY10" fmla="*/ 663967 h 670346"/>
                <a:gd name="connsiteX11" fmla="*/ 274118 w 503458"/>
                <a:gd name="connsiteY11" fmla="*/ 565450 h 670346"/>
                <a:gd name="connsiteX12" fmla="*/ 277049 w 503458"/>
                <a:gd name="connsiteY12" fmla="*/ 558698 h 670346"/>
                <a:gd name="connsiteX13" fmla="*/ 498868 w 503458"/>
                <a:gd name="connsiteY13" fmla="*/ 218286 h 670346"/>
                <a:gd name="connsiteX14" fmla="*/ 490074 w 503458"/>
                <a:gd name="connsiteY14" fmla="*/ 199275 h 67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3458" h="670346">
                  <a:moveTo>
                    <a:pt x="490074" y="199275"/>
                  </a:moveTo>
                  <a:cubicBezTo>
                    <a:pt x="419362" y="218374"/>
                    <a:pt x="343320" y="243248"/>
                    <a:pt x="287976" y="293439"/>
                  </a:cubicBezTo>
                  <a:cubicBezTo>
                    <a:pt x="246579" y="331016"/>
                    <a:pt x="198253" y="378098"/>
                    <a:pt x="170804" y="431221"/>
                  </a:cubicBezTo>
                  <a:cubicBezTo>
                    <a:pt x="181197" y="349050"/>
                    <a:pt x="188304" y="273008"/>
                    <a:pt x="165562" y="187371"/>
                  </a:cubicBezTo>
                  <a:cubicBezTo>
                    <a:pt x="144509" y="108309"/>
                    <a:pt x="93074" y="31112"/>
                    <a:pt x="14988" y="731"/>
                  </a:cubicBezTo>
                  <a:cubicBezTo>
                    <a:pt x="6460" y="-2556"/>
                    <a:pt x="-4378" y="5794"/>
                    <a:pt x="1841" y="14855"/>
                  </a:cubicBezTo>
                  <a:cubicBezTo>
                    <a:pt x="81970" y="132472"/>
                    <a:pt x="73174" y="267322"/>
                    <a:pt x="75484" y="402617"/>
                  </a:cubicBezTo>
                  <a:cubicBezTo>
                    <a:pt x="75484" y="403061"/>
                    <a:pt x="75751" y="403505"/>
                    <a:pt x="75751" y="403949"/>
                  </a:cubicBezTo>
                  <a:cubicBezTo>
                    <a:pt x="76017" y="405459"/>
                    <a:pt x="76639" y="406969"/>
                    <a:pt x="77883" y="408302"/>
                  </a:cubicBezTo>
                  <a:cubicBezTo>
                    <a:pt x="142732" y="477237"/>
                    <a:pt x="178798" y="571313"/>
                    <a:pt x="204650" y="661835"/>
                  </a:cubicBezTo>
                  <a:cubicBezTo>
                    <a:pt x="207314" y="671251"/>
                    <a:pt x="223216" y="674094"/>
                    <a:pt x="227124" y="663967"/>
                  </a:cubicBezTo>
                  <a:cubicBezTo>
                    <a:pt x="240094" y="630654"/>
                    <a:pt x="268877" y="597430"/>
                    <a:pt x="274118" y="565450"/>
                  </a:cubicBezTo>
                  <a:cubicBezTo>
                    <a:pt x="275717" y="563762"/>
                    <a:pt x="276872" y="561541"/>
                    <a:pt x="277049" y="558698"/>
                  </a:cubicBezTo>
                  <a:cubicBezTo>
                    <a:pt x="284955" y="412744"/>
                    <a:pt x="388536" y="301523"/>
                    <a:pt x="498868" y="218286"/>
                  </a:cubicBezTo>
                  <a:cubicBezTo>
                    <a:pt x="508374" y="211179"/>
                    <a:pt x="501977" y="196077"/>
                    <a:pt x="490074" y="199275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CDE8621C-E05B-441C-ACEA-48938DD68541}"/>
                </a:ext>
              </a:extLst>
            </p:cNvPr>
            <p:cNvSpPr/>
            <p:nvPr/>
          </p:nvSpPr>
          <p:spPr>
            <a:xfrm>
              <a:off x="7794037" y="3589774"/>
              <a:ext cx="1158365" cy="407938"/>
            </a:xfrm>
            <a:custGeom>
              <a:avLst/>
              <a:gdLst>
                <a:gd name="connsiteX0" fmla="*/ 1147410 w 1158365"/>
                <a:gd name="connsiteY0" fmla="*/ 77745 h 407938"/>
                <a:gd name="connsiteX1" fmla="*/ 1024819 w 1158365"/>
                <a:gd name="connsiteY1" fmla="*/ 95068 h 407938"/>
                <a:gd name="connsiteX2" fmla="*/ 907291 w 1158365"/>
                <a:gd name="connsiteY2" fmla="*/ 153876 h 407938"/>
                <a:gd name="connsiteX3" fmla="*/ 819345 w 1158365"/>
                <a:gd name="connsiteY3" fmla="*/ 243155 h 407938"/>
                <a:gd name="connsiteX4" fmla="*/ 1020555 w 1158365"/>
                <a:gd name="connsiteY4" fmla="*/ 32084 h 407938"/>
                <a:gd name="connsiteX5" fmla="*/ 1014692 w 1158365"/>
                <a:gd name="connsiteY5" fmla="*/ 13163 h 407938"/>
                <a:gd name="connsiteX6" fmla="*/ 675345 w 1158365"/>
                <a:gd name="connsiteY6" fmla="*/ 262254 h 407938"/>
                <a:gd name="connsiteX7" fmla="*/ 631017 w 1158365"/>
                <a:gd name="connsiteY7" fmla="*/ 122784 h 407938"/>
                <a:gd name="connsiteX8" fmla="*/ 525926 w 1158365"/>
                <a:gd name="connsiteY8" fmla="*/ 15 h 407938"/>
                <a:gd name="connsiteX9" fmla="*/ 516598 w 1158365"/>
                <a:gd name="connsiteY9" fmla="*/ 13252 h 407938"/>
                <a:gd name="connsiteX10" fmla="*/ 563769 w 1158365"/>
                <a:gd name="connsiteY10" fmla="*/ 264564 h 407938"/>
                <a:gd name="connsiteX11" fmla="*/ 358829 w 1158365"/>
                <a:gd name="connsiteY11" fmla="*/ 94535 h 407938"/>
                <a:gd name="connsiteX12" fmla="*/ 351989 w 1158365"/>
                <a:gd name="connsiteY12" fmla="*/ 112657 h 407938"/>
                <a:gd name="connsiteX13" fmla="*/ 444643 w 1158365"/>
                <a:gd name="connsiteY13" fmla="*/ 267850 h 407938"/>
                <a:gd name="connsiteX14" fmla="*/ 300198 w 1158365"/>
                <a:gd name="connsiteY14" fmla="*/ 134066 h 407938"/>
                <a:gd name="connsiteX15" fmla="*/ 10154 w 1158365"/>
                <a:gd name="connsiteY15" fmla="*/ 99954 h 407938"/>
                <a:gd name="connsiteX16" fmla="*/ 8022 w 1158365"/>
                <a:gd name="connsiteY16" fmla="*/ 121452 h 407938"/>
                <a:gd name="connsiteX17" fmla="*/ 230997 w 1158365"/>
                <a:gd name="connsiteY17" fmla="*/ 218992 h 407938"/>
                <a:gd name="connsiteX18" fmla="*/ 344437 w 1158365"/>
                <a:gd name="connsiteY18" fmla="*/ 394350 h 407938"/>
                <a:gd name="connsiteX19" fmla="*/ 355897 w 1158365"/>
                <a:gd name="connsiteY19" fmla="*/ 402434 h 407938"/>
                <a:gd name="connsiteX20" fmla="*/ 361671 w 1158365"/>
                <a:gd name="connsiteY20" fmla="*/ 399591 h 407938"/>
                <a:gd name="connsiteX21" fmla="*/ 575229 w 1158365"/>
                <a:gd name="connsiteY21" fmla="*/ 361748 h 407938"/>
                <a:gd name="connsiteX22" fmla="*/ 592107 w 1158365"/>
                <a:gd name="connsiteY22" fmla="*/ 353487 h 407938"/>
                <a:gd name="connsiteX23" fmla="*/ 772885 w 1158365"/>
                <a:gd name="connsiteY23" fmla="*/ 346646 h 407938"/>
                <a:gd name="connsiteX24" fmla="*/ 783989 w 1158365"/>
                <a:gd name="connsiteY24" fmla="*/ 351266 h 407938"/>
                <a:gd name="connsiteX25" fmla="*/ 846351 w 1158365"/>
                <a:gd name="connsiteY25" fmla="*/ 401191 h 407938"/>
                <a:gd name="connsiteX26" fmla="*/ 855767 w 1158365"/>
                <a:gd name="connsiteY26" fmla="*/ 406787 h 407938"/>
                <a:gd name="connsiteX27" fmla="*/ 869359 w 1158365"/>
                <a:gd name="connsiteY27" fmla="*/ 402168 h 407938"/>
                <a:gd name="connsiteX28" fmla="*/ 1153806 w 1158365"/>
                <a:gd name="connsiteY28" fmla="*/ 97822 h 407938"/>
                <a:gd name="connsiteX29" fmla="*/ 1147410 w 1158365"/>
                <a:gd name="connsiteY29" fmla="*/ 77745 h 40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58365" h="407938">
                  <a:moveTo>
                    <a:pt x="1147410" y="77745"/>
                  </a:moveTo>
                  <a:cubicBezTo>
                    <a:pt x="1106546" y="84763"/>
                    <a:pt x="1064794" y="83786"/>
                    <a:pt x="1024819" y="95068"/>
                  </a:cubicBezTo>
                  <a:cubicBezTo>
                    <a:pt x="983777" y="106705"/>
                    <a:pt x="942558" y="130690"/>
                    <a:pt x="907291" y="153876"/>
                  </a:cubicBezTo>
                  <a:cubicBezTo>
                    <a:pt x="873001" y="176351"/>
                    <a:pt x="843331" y="207887"/>
                    <a:pt x="819345" y="243155"/>
                  </a:cubicBezTo>
                  <a:cubicBezTo>
                    <a:pt x="858166" y="152455"/>
                    <a:pt x="930832" y="79788"/>
                    <a:pt x="1020555" y="32084"/>
                  </a:cubicBezTo>
                  <a:cubicBezTo>
                    <a:pt x="1029882" y="27110"/>
                    <a:pt x="1024375" y="12896"/>
                    <a:pt x="1014692" y="13163"/>
                  </a:cubicBezTo>
                  <a:cubicBezTo>
                    <a:pt x="864206" y="17338"/>
                    <a:pt x="720917" y="120652"/>
                    <a:pt x="675345" y="262254"/>
                  </a:cubicBezTo>
                  <a:cubicBezTo>
                    <a:pt x="667083" y="214017"/>
                    <a:pt x="653492" y="167645"/>
                    <a:pt x="631017" y="122784"/>
                  </a:cubicBezTo>
                  <a:cubicBezTo>
                    <a:pt x="617603" y="95956"/>
                    <a:pt x="560749" y="-1406"/>
                    <a:pt x="525926" y="15"/>
                  </a:cubicBezTo>
                  <a:cubicBezTo>
                    <a:pt x="519530" y="282"/>
                    <a:pt x="514377" y="6944"/>
                    <a:pt x="516598" y="13252"/>
                  </a:cubicBezTo>
                  <a:cubicBezTo>
                    <a:pt x="546091" y="96223"/>
                    <a:pt x="553909" y="179727"/>
                    <a:pt x="563769" y="264564"/>
                  </a:cubicBezTo>
                  <a:cubicBezTo>
                    <a:pt x="523883" y="180793"/>
                    <a:pt x="455836" y="119853"/>
                    <a:pt x="358829" y="94535"/>
                  </a:cubicBezTo>
                  <a:cubicBezTo>
                    <a:pt x="347547" y="91603"/>
                    <a:pt x="343194" y="106794"/>
                    <a:pt x="351989" y="112657"/>
                  </a:cubicBezTo>
                  <a:cubicBezTo>
                    <a:pt x="402624" y="145881"/>
                    <a:pt x="429808" y="207354"/>
                    <a:pt x="444643" y="267850"/>
                  </a:cubicBezTo>
                  <a:cubicBezTo>
                    <a:pt x="410619" y="211085"/>
                    <a:pt x="359273" y="168534"/>
                    <a:pt x="300198" y="134066"/>
                  </a:cubicBezTo>
                  <a:cubicBezTo>
                    <a:pt x="209498" y="81121"/>
                    <a:pt x="110271" y="94180"/>
                    <a:pt x="10154" y="99954"/>
                  </a:cubicBezTo>
                  <a:cubicBezTo>
                    <a:pt x="-2726" y="100664"/>
                    <a:pt x="-3259" y="117632"/>
                    <a:pt x="8022" y="121452"/>
                  </a:cubicBezTo>
                  <a:cubicBezTo>
                    <a:pt x="85752" y="147924"/>
                    <a:pt x="166059" y="165958"/>
                    <a:pt x="230997" y="218992"/>
                  </a:cubicBezTo>
                  <a:cubicBezTo>
                    <a:pt x="278789" y="257990"/>
                    <a:pt x="350745" y="328524"/>
                    <a:pt x="344437" y="394350"/>
                  </a:cubicBezTo>
                  <a:cubicBezTo>
                    <a:pt x="343816" y="401013"/>
                    <a:pt x="350390" y="403856"/>
                    <a:pt x="355897" y="402434"/>
                  </a:cubicBezTo>
                  <a:cubicBezTo>
                    <a:pt x="357940" y="402523"/>
                    <a:pt x="359983" y="401812"/>
                    <a:pt x="361671" y="399591"/>
                  </a:cubicBezTo>
                  <a:cubicBezTo>
                    <a:pt x="414173" y="329324"/>
                    <a:pt x="498831" y="328613"/>
                    <a:pt x="575229" y="361748"/>
                  </a:cubicBezTo>
                  <a:cubicBezTo>
                    <a:pt x="582336" y="364858"/>
                    <a:pt x="590242" y="359705"/>
                    <a:pt x="592107" y="353487"/>
                  </a:cubicBezTo>
                  <a:cubicBezTo>
                    <a:pt x="647185" y="333499"/>
                    <a:pt x="715942" y="325859"/>
                    <a:pt x="772885" y="346646"/>
                  </a:cubicBezTo>
                  <a:cubicBezTo>
                    <a:pt x="775283" y="350466"/>
                    <a:pt x="779725" y="352154"/>
                    <a:pt x="783989" y="351266"/>
                  </a:cubicBezTo>
                  <a:cubicBezTo>
                    <a:pt x="807974" y="362015"/>
                    <a:pt x="829561" y="378005"/>
                    <a:pt x="846351" y="401191"/>
                  </a:cubicBezTo>
                  <a:cubicBezTo>
                    <a:pt x="848927" y="404744"/>
                    <a:pt x="852303" y="406432"/>
                    <a:pt x="855767" y="406787"/>
                  </a:cubicBezTo>
                  <a:cubicBezTo>
                    <a:pt x="860565" y="409008"/>
                    <a:pt x="866516" y="408297"/>
                    <a:pt x="869359" y="402168"/>
                  </a:cubicBezTo>
                  <a:cubicBezTo>
                    <a:pt x="929855" y="272470"/>
                    <a:pt x="1030593" y="169422"/>
                    <a:pt x="1153806" y="97822"/>
                  </a:cubicBezTo>
                  <a:cubicBezTo>
                    <a:pt x="1162334" y="92580"/>
                    <a:pt x="1158159" y="75880"/>
                    <a:pt x="1147410" y="77745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F7AA8190-14E7-4900-A5DF-56A3D2ABB074}"/>
                </a:ext>
              </a:extLst>
            </p:cNvPr>
            <p:cNvSpPr/>
            <p:nvPr/>
          </p:nvSpPr>
          <p:spPr>
            <a:xfrm>
              <a:off x="8129302" y="3899463"/>
              <a:ext cx="531610" cy="229812"/>
            </a:xfrm>
            <a:custGeom>
              <a:avLst/>
              <a:gdLst>
                <a:gd name="connsiteX0" fmla="*/ 430070 w 531610"/>
                <a:gd name="connsiteY0" fmla="*/ 16526 h 229812"/>
                <a:gd name="connsiteX1" fmla="*/ 373571 w 531610"/>
                <a:gd name="connsiteY1" fmla="*/ 2934 h 229812"/>
                <a:gd name="connsiteX2" fmla="*/ 248404 w 531610"/>
                <a:gd name="connsiteY2" fmla="*/ 34381 h 229812"/>
                <a:gd name="connsiteX3" fmla="*/ 20277 w 531610"/>
                <a:gd name="connsiteY3" fmla="*/ 70182 h 229812"/>
                <a:gd name="connsiteX4" fmla="*/ 48438 w 531610"/>
                <a:gd name="connsiteY4" fmla="*/ 198458 h 229812"/>
                <a:gd name="connsiteX5" fmla="*/ 158503 w 531610"/>
                <a:gd name="connsiteY5" fmla="*/ 215870 h 229812"/>
                <a:gd name="connsiteX6" fmla="*/ 370284 w 531610"/>
                <a:gd name="connsiteY6" fmla="*/ 227418 h 229812"/>
                <a:gd name="connsiteX7" fmla="*/ 530541 w 531610"/>
                <a:gd name="connsiteY7" fmla="*/ 131211 h 229812"/>
                <a:gd name="connsiteX8" fmla="*/ 430070 w 531610"/>
                <a:gd name="connsiteY8" fmla="*/ 16526 h 22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610" h="229812">
                  <a:moveTo>
                    <a:pt x="430070" y="16526"/>
                  </a:moveTo>
                  <a:cubicBezTo>
                    <a:pt x="410882" y="10574"/>
                    <a:pt x="391338" y="6399"/>
                    <a:pt x="373571" y="2934"/>
                  </a:cubicBezTo>
                  <a:cubicBezTo>
                    <a:pt x="336616" y="-4261"/>
                    <a:pt x="273100" y="180"/>
                    <a:pt x="248404" y="34381"/>
                  </a:cubicBezTo>
                  <a:cubicBezTo>
                    <a:pt x="195192" y="-18653"/>
                    <a:pt x="60342" y="8264"/>
                    <a:pt x="20277" y="70182"/>
                  </a:cubicBezTo>
                  <a:cubicBezTo>
                    <a:pt x="-23251" y="105715"/>
                    <a:pt x="11394" y="167899"/>
                    <a:pt x="48438" y="198458"/>
                  </a:cubicBezTo>
                  <a:cubicBezTo>
                    <a:pt x="80152" y="224664"/>
                    <a:pt x="120305" y="219157"/>
                    <a:pt x="158503" y="215870"/>
                  </a:cubicBezTo>
                  <a:cubicBezTo>
                    <a:pt x="233213" y="209385"/>
                    <a:pt x="296463" y="215337"/>
                    <a:pt x="370284" y="227418"/>
                  </a:cubicBezTo>
                  <a:cubicBezTo>
                    <a:pt x="441618" y="239233"/>
                    <a:pt x="518105" y="207342"/>
                    <a:pt x="530541" y="131211"/>
                  </a:cubicBezTo>
                  <a:cubicBezTo>
                    <a:pt x="540046" y="74357"/>
                    <a:pt x="484525" y="24965"/>
                    <a:pt x="430070" y="16526"/>
                  </a:cubicBezTo>
                  <a:close/>
                </a:path>
              </a:pathLst>
            </a:custGeom>
            <a:solidFill>
              <a:srgbClr val="FDD83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5EA6F3DA-3E95-4700-9171-14BC44D59CC2}"/>
                </a:ext>
              </a:extLst>
            </p:cNvPr>
            <p:cNvSpPr/>
            <p:nvPr/>
          </p:nvSpPr>
          <p:spPr>
            <a:xfrm>
              <a:off x="7989766" y="3935164"/>
              <a:ext cx="840971" cy="396161"/>
            </a:xfrm>
            <a:custGeom>
              <a:avLst/>
              <a:gdLst>
                <a:gd name="connsiteX0" fmla="*/ 832643 w 840971"/>
                <a:gd name="connsiteY0" fmla="*/ 195714 h 396161"/>
                <a:gd name="connsiteX1" fmla="*/ 800929 w 840971"/>
                <a:gd name="connsiteY1" fmla="*/ 153695 h 396161"/>
                <a:gd name="connsiteX2" fmla="*/ 663858 w 840971"/>
                <a:gd name="connsiteY2" fmla="*/ 44074 h 396161"/>
                <a:gd name="connsiteX3" fmla="*/ 644492 w 840971"/>
                <a:gd name="connsiteY3" fmla="*/ 47361 h 396161"/>
                <a:gd name="connsiteX4" fmla="*/ 562409 w 840971"/>
                <a:gd name="connsiteY4" fmla="*/ 148632 h 396161"/>
                <a:gd name="connsiteX5" fmla="*/ 519591 w 840971"/>
                <a:gd name="connsiteY5" fmla="*/ 98707 h 396161"/>
                <a:gd name="connsiteX6" fmla="*/ 401797 w 840971"/>
                <a:gd name="connsiteY6" fmla="*/ 7830 h 396161"/>
                <a:gd name="connsiteX7" fmla="*/ 379677 w 840971"/>
                <a:gd name="connsiteY7" fmla="*/ 8629 h 396161"/>
                <a:gd name="connsiteX8" fmla="*/ 276808 w 840971"/>
                <a:gd name="connsiteY8" fmla="*/ 83250 h 396161"/>
                <a:gd name="connsiteX9" fmla="*/ 225816 w 840971"/>
                <a:gd name="connsiteY9" fmla="*/ 137972 h 396161"/>
                <a:gd name="connsiteX10" fmla="*/ 171184 w 840971"/>
                <a:gd name="connsiteY10" fmla="*/ 45851 h 396161"/>
                <a:gd name="connsiteX11" fmla="*/ 156349 w 840971"/>
                <a:gd name="connsiteY11" fmla="*/ 40432 h 396161"/>
                <a:gd name="connsiteX12" fmla="*/ 1599 w 840971"/>
                <a:gd name="connsiteY12" fmla="*/ 181323 h 396161"/>
                <a:gd name="connsiteX13" fmla="*/ 0 w 840971"/>
                <a:gd name="connsiteY13" fmla="*/ 186564 h 396161"/>
                <a:gd name="connsiteX14" fmla="*/ 622 w 840971"/>
                <a:gd name="connsiteY14" fmla="*/ 198646 h 396161"/>
                <a:gd name="connsiteX15" fmla="*/ 800 w 840971"/>
                <a:gd name="connsiteY15" fmla="*/ 203443 h 396161"/>
                <a:gd name="connsiteX16" fmla="*/ 459806 w 840971"/>
                <a:gd name="connsiteY16" fmla="*/ 376314 h 396161"/>
                <a:gd name="connsiteX17" fmla="*/ 802173 w 840971"/>
                <a:gd name="connsiteY17" fmla="*/ 350463 h 396161"/>
                <a:gd name="connsiteX18" fmla="*/ 832643 w 840971"/>
                <a:gd name="connsiteY18" fmla="*/ 195714 h 39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0971" h="396161">
                  <a:moveTo>
                    <a:pt x="832643" y="195714"/>
                  </a:moveTo>
                  <a:cubicBezTo>
                    <a:pt x="826958" y="177592"/>
                    <a:pt x="815409" y="164089"/>
                    <a:pt x="800929" y="153695"/>
                  </a:cubicBezTo>
                  <a:cubicBezTo>
                    <a:pt x="763175" y="111499"/>
                    <a:pt x="696727" y="85648"/>
                    <a:pt x="663858" y="44074"/>
                  </a:cubicBezTo>
                  <a:cubicBezTo>
                    <a:pt x="658173" y="36879"/>
                    <a:pt x="647246" y="37944"/>
                    <a:pt x="644492" y="47361"/>
                  </a:cubicBezTo>
                  <a:cubicBezTo>
                    <a:pt x="630723" y="95065"/>
                    <a:pt x="579821" y="107057"/>
                    <a:pt x="562409" y="148632"/>
                  </a:cubicBezTo>
                  <a:cubicBezTo>
                    <a:pt x="552105" y="129355"/>
                    <a:pt x="538957" y="112921"/>
                    <a:pt x="519591" y="98707"/>
                  </a:cubicBezTo>
                  <a:cubicBezTo>
                    <a:pt x="480327" y="69925"/>
                    <a:pt x="418765" y="59887"/>
                    <a:pt x="401797" y="7830"/>
                  </a:cubicBezTo>
                  <a:cubicBezTo>
                    <a:pt x="398066" y="-3719"/>
                    <a:pt x="383231" y="-1676"/>
                    <a:pt x="379677" y="8629"/>
                  </a:cubicBezTo>
                  <a:cubicBezTo>
                    <a:pt x="367152" y="45140"/>
                    <a:pt x="305945" y="60952"/>
                    <a:pt x="276808" y="83250"/>
                  </a:cubicBezTo>
                  <a:cubicBezTo>
                    <a:pt x="255931" y="99151"/>
                    <a:pt x="237365" y="116030"/>
                    <a:pt x="225816" y="137972"/>
                  </a:cubicBezTo>
                  <a:cubicBezTo>
                    <a:pt x="210537" y="105992"/>
                    <a:pt x="182643" y="80585"/>
                    <a:pt x="171184" y="45851"/>
                  </a:cubicBezTo>
                  <a:cubicBezTo>
                    <a:pt x="169318" y="40343"/>
                    <a:pt x="161501" y="36257"/>
                    <a:pt x="156349" y="40432"/>
                  </a:cubicBezTo>
                  <a:cubicBezTo>
                    <a:pt x="103492" y="83961"/>
                    <a:pt x="12259" y="107768"/>
                    <a:pt x="1599" y="181323"/>
                  </a:cubicBezTo>
                  <a:cubicBezTo>
                    <a:pt x="711" y="182744"/>
                    <a:pt x="0" y="184343"/>
                    <a:pt x="0" y="186564"/>
                  </a:cubicBezTo>
                  <a:cubicBezTo>
                    <a:pt x="0" y="190739"/>
                    <a:pt x="355" y="194648"/>
                    <a:pt x="622" y="198646"/>
                  </a:cubicBezTo>
                  <a:cubicBezTo>
                    <a:pt x="622" y="200244"/>
                    <a:pt x="711" y="201844"/>
                    <a:pt x="800" y="203443"/>
                  </a:cubicBezTo>
                  <a:cubicBezTo>
                    <a:pt x="16879" y="416645"/>
                    <a:pt x="309943" y="372317"/>
                    <a:pt x="459806" y="376314"/>
                  </a:cubicBezTo>
                  <a:cubicBezTo>
                    <a:pt x="561166" y="378979"/>
                    <a:pt x="717958" y="433079"/>
                    <a:pt x="802173" y="350463"/>
                  </a:cubicBezTo>
                  <a:cubicBezTo>
                    <a:pt x="842326" y="310843"/>
                    <a:pt x="849077" y="248037"/>
                    <a:pt x="832643" y="195714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F944CD47-11F2-4FD8-8D55-58A018ADEBF1}"/>
                </a:ext>
              </a:extLst>
            </p:cNvPr>
            <p:cNvSpPr/>
            <p:nvPr/>
          </p:nvSpPr>
          <p:spPr>
            <a:xfrm>
              <a:off x="7917991" y="4080455"/>
              <a:ext cx="973894" cy="434859"/>
            </a:xfrm>
            <a:custGeom>
              <a:avLst/>
              <a:gdLst>
                <a:gd name="connsiteX0" fmla="*/ 973354 w 973894"/>
                <a:gd name="connsiteY0" fmla="*/ 241239 h 434859"/>
                <a:gd name="connsiteX1" fmla="*/ 902553 w 973894"/>
                <a:gd name="connsiteY1" fmla="*/ 66147 h 434859"/>
                <a:gd name="connsiteX2" fmla="*/ 883543 w 973894"/>
                <a:gd name="connsiteY2" fmla="*/ 66858 h 434859"/>
                <a:gd name="connsiteX3" fmla="*/ 819849 w 973894"/>
                <a:gd name="connsiteY3" fmla="*/ 188028 h 434859"/>
                <a:gd name="connsiteX4" fmla="*/ 774543 w 973894"/>
                <a:gd name="connsiteY4" fmla="*/ 134283 h 434859"/>
                <a:gd name="connsiteX5" fmla="*/ 654173 w 973894"/>
                <a:gd name="connsiteY5" fmla="*/ 28304 h 434859"/>
                <a:gd name="connsiteX6" fmla="*/ 635784 w 973894"/>
                <a:gd name="connsiteY6" fmla="*/ 24129 h 434859"/>
                <a:gd name="connsiteX7" fmla="*/ 473840 w 973894"/>
                <a:gd name="connsiteY7" fmla="*/ 154182 h 434859"/>
                <a:gd name="connsiteX8" fmla="*/ 425780 w 973894"/>
                <a:gd name="connsiteY8" fmla="*/ 89955 h 434859"/>
                <a:gd name="connsiteX9" fmla="*/ 298658 w 973894"/>
                <a:gd name="connsiteY9" fmla="*/ 7695 h 434859"/>
                <a:gd name="connsiteX10" fmla="*/ 280625 w 973894"/>
                <a:gd name="connsiteY10" fmla="*/ 3608 h 434859"/>
                <a:gd name="connsiteX11" fmla="*/ 156079 w 973894"/>
                <a:gd name="connsiteY11" fmla="*/ 151961 h 434859"/>
                <a:gd name="connsiteX12" fmla="*/ 95317 w 973894"/>
                <a:gd name="connsiteY12" fmla="*/ 51845 h 434859"/>
                <a:gd name="connsiteX13" fmla="*/ 77017 w 973894"/>
                <a:gd name="connsiteY13" fmla="*/ 50157 h 434859"/>
                <a:gd name="connsiteX14" fmla="*/ 1330 w 973894"/>
                <a:gd name="connsiteY14" fmla="*/ 219386 h 434859"/>
                <a:gd name="connsiteX15" fmla="*/ 18031 w 973894"/>
                <a:gd name="connsiteY15" fmla="*/ 320302 h 434859"/>
                <a:gd name="connsiteX16" fmla="*/ 177844 w 973894"/>
                <a:gd name="connsiteY16" fmla="*/ 409936 h 434859"/>
                <a:gd name="connsiteX17" fmla="*/ 527584 w 973894"/>
                <a:gd name="connsiteY17" fmla="*/ 434010 h 434859"/>
                <a:gd name="connsiteX18" fmla="*/ 877768 w 973894"/>
                <a:gd name="connsiteY18" fmla="*/ 392347 h 434859"/>
                <a:gd name="connsiteX19" fmla="*/ 914724 w 973894"/>
                <a:gd name="connsiteY19" fmla="*/ 370227 h 434859"/>
                <a:gd name="connsiteX20" fmla="*/ 919698 w 973894"/>
                <a:gd name="connsiteY20" fmla="*/ 366762 h 434859"/>
                <a:gd name="connsiteX21" fmla="*/ 932668 w 973894"/>
                <a:gd name="connsiteY21" fmla="*/ 349351 h 434859"/>
                <a:gd name="connsiteX22" fmla="*/ 933201 w 973894"/>
                <a:gd name="connsiteY22" fmla="*/ 348551 h 434859"/>
                <a:gd name="connsiteX23" fmla="*/ 973354 w 973894"/>
                <a:gd name="connsiteY23" fmla="*/ 241239 h 43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3894" h="434859">
                  <a:moveTo>
                    <a:pt x="973354" y="241239"/>
                  </a:moveTo>
                  <a:cubicBezTo>
                    <a:pt x="979484" y="166796"/>
                    <a:pt x="932046" y="127176"/>
                    <a:pt x="902553" y="66147"/>
                  </a:cubicBezTo>
                  <a:cubicBezTo>
                    <a:pt x="899000" y="58774"/>
                    <a:pt x="886741" y="59840"/>
                    <a:pt x="883543" y="66858"/>
                  </a:cubicBezTo>
                  <a:cubicBezTo>
                    <a:pt x="864621" y="107811"/>
                    <a:pt x="832641" y="145299"/>
                    <a:pt x="819849" y="188028"/>
                  </a:cubicBezTo>
                  <a:cubicBezTo>
                    <a:pt x="809100" y="167863"/>
                    <a:pt x="793021" y="150451"/>
                    <a:pt x="774543" y="134283"/>
                  </a:cubicBezTo>
                  <a:cubicBezTo>
                    <a:pt x="736966" y="101415"/>
                    <a:pt x="663945" y="82315"/>
                    <a:pt x="654173" y="28304"/>
                  </a:cubicBezTo>
                  <a:cubicBezTo>
                    <a:pt x="652663" y="19865"/>
                    <a:pt x="640937" y="18799"/>
                    <a:pt x="635784" y="24129"/>
                  </a:cubicBezTo>
                  <a:cubicBezTo>
                    <a:pt x="589857" y="72632"/>
                    <a:pt x="501467" y="91732"/>
                    <a:pt x="473840" y="154182"/>
                  </a:cubicBezTo>
                  <a:cubicBezTo>
                    <a:pt x="464334" y="129309"/>
                    <a:pt x="447989" y="108966"/>
                    <a:pt x="425780" y="89955"/>
                  </a:cubicBezTo>
                  <a:cubicBezTo>
                    <a:pt x="389713" y="59129"/>
                    <a:pt x="319446" y="55132"/>
                    <a:pt x="298658" y="7695"/>
                  </a:cubicBezTo>
                  <a:cubicBezTo>
                    <a:pt x="295816" y="1299"/>
                    <a:pt x="285867" y="-3676"/>
                    <a:pt x="280625" y="3608"/>
                  </a:cubicBezTo>
                  <a:cubicBezTo>
                    <a:pt x="243581" y="55132"/>
                    <a:pt x="174468" y="91287"/>
                    <a:pt x="156079" y="151961"/>
                  </a:cubicBezTo>
                  <a:cubicBezTo>
                    <a:pt x="136891" y="118204"/>
                    <a:pt x="103579" y="92709"/>
                    <a:pt x="95317" y="51845"/>
                  </a:cubicBezTo>
                  <a:cubicBezTo>
                    <a:pt x="93540" y="43228"/>
                    <a:pt x="80659" y="42962"/>
                    <a:pt x="77017" y="50157"/>
                  </a:cubicBezTo>
                  <a:cubicBezTo>
                    <a:pt x="49922" y="103635"/>
                    <a:pt x="7193" y="157824"/>
                    <a:pt x="1330" y="219386"/>
                  </a:cubicBezTo>
                  <a:cubicBezTo>
                    <a:pt x="-1690" y="251011"/>
                    <a:pt x="-890" y="292319"/>
                    <a:pt x="18031" y="320302"/>
                  </a:cubicBezTo>
                  <a:cubicBezTo>
                    <a:pt x="46014" y="376357"/>
                    <a:pt x="120368" y="396788"/>
                    <a:pt x="177844" y="409936"/>
                  </a:cubicBezTo>
                  <a:cubicBezTo>
                    <a:pt x="290308" y="435698"/>
                    <a:pt x="412810" y="430457"/>
                    <a:pt x="527584" y="434010"/>
                  </a:cubicBezTo>
                  <a:cubicBezTo>
                    <a:pt x="642713" y="437652"/>
                    <a:pt x="768058" y="430634"/>
                    <a:pt x="877768" y="392347"/>
                  </a:cubicBezTo>
                  <a:cubicBezTo>
                    <a:pt x="892160" y="387372"/>
                    <a:pt x="904419" y="379732"/>
                    <a:pt x="914724" y="370227"/>
                  </a:cubicBezTo>
                  <a:cubicBezTo>
                    <a:pt x="916501" y="369605"/>
                    <a:pt x="918188" y="368717"/>
                    <a:pt x="919698" y="366762"/>
                  </a:cubicBezTo>
                  <a:cubicBezTo>
                    <a:pt x="924318" y="360899"/>
                    <a:pt x="928582" y="355125"/>
                    <a:pt x="932668" y="349351"/>
                  </a:cubicBezTo>
                  <a:cubicBezTo>
                    <a:pt x="932846" y="349084"/>
                    <a:pt x="933024" y="348818"/>
                    <a:pt x="933201" y="348551"/>
                  </a:cubicBezTo>
                  <a:cubicBezTo>
                    <a:pt x="955587" y="315949"/>
                    <a:pt x="969978" y="282725"/>
                    <a:pt x="973354" y="241239"/>
                  </a:cubicBezTo>
                  <a:close/>
                </a:path>
              </a:pathLst>
            </a:custGeom>
            <a:solidFill>
              <a:srgbClr val="FDD83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C387FCA6-50B3-427F-BE25-C98EF43593A7}"/>
                </a:ext>
              </a:extLst>
            </p:cNvPr>
            <p:cNvSpPr/>
            <p:nvPr/>
          </p:nvSpPr>
          <p:spPr>
            <a:xfrm>
              <a:off x="7907311" y="3390278"/>
              <a:ext cx="469588" cy="485976"/>
            </a:xfrm>
            <a:custGeom>
              <a:avLst/>
              <a:gdLst>
                <a:gd name="connsiteX0" fmla="*/ 463643 w 469588"/>
                <a:gd name="connsiteY0" fmla="*/ 393525 h 485976"/>
                <a:gd name="connsiteX1" fmla="*/ 445876 w 469588"/>
                <a:gd name="connsiteY1" fmla="*/ 327077 h 485976"/>
                <a:gd name="connsiteX2" fmla="*/ 273360 w 469588"/>
                <a:gd name="connsiteY2" fmla="*/ 90600 h 485976"/>
                <a:gd name="connsiteX3" fmla="*/ 6768 w 469588"/>
                <a:gd name="connsiteY3" fmla="*/ 3543 h 485976"/>
                <a:gd name="connsiteX4" fmla="*/ 17 w 469588"/>
                <a:gd name="connsiteY4" fmla="*/ 13137 h 485976"/>
                <a:gd name="connsiteX5" fmla="*/ 106 w 469588"/>
                <a:gd name="connsiteY5" fmla="*/ 14558 h 485976"/>
                <a:gd name="connsiteX6" fmla="*/ 7568 w 469588"/>
                <a:gd name="connsiteY6" fmla="*/ 23619 h 485976"/>
                <a:gd name="connsiteX7" fmla="*/ 323551 w 469588"/>
                <a:gd name="connsiteY7" fmla="*/ 340402 h 485976"/>
                <a:gd name="connsiteX8" fmla="*/ 326483 w 469588"/>
                <a:gd name="connsiteY8" fmla="*/ 344311 h 485976"/>
                <a:gd name="connsiteX9" fmla="*/ 446675 w 469588"/>
                <a:gd name="connsiteY9" fmla="*/ 480849 h 485976"/>
                <a:gd name="connsiteX10" fmla="*/ 467907 w 469588"/>
                <a:gd name="connsiteY10" fmla="*/ 477296 h 485976"/>
                <a:gd name="connsiteX11" fmla="*/ 463643 w 469588"/>
                <a:gd name="connsiteY11" fmla="*/ 393525 h 48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588" h="485976">
                  <a:moveTo>
                    <a:pt x="463643" y="393525"/>
                  </a:moveTo>
                  <a:cubicBezTo>
                    <a:pt x="460001" y="370251"/>
                    <a:pt x="459912" y="346798"/>
                    <a:pt x="445876" y="327077"/>
                  </a:cubicBezTo>
                  <a:cubicBezTo>
                    <a:pt x="414784" y="236733"/>
                    <a:pt x="351445" y="143102"/>
                    <a:pt x="273360" y="90600"/>
                  </a:cubicBezTo>
                  <a:cubicBezTo>
                    <a:pt x="196696" y="39077"/>
                    <a:pt x="102177" y="-14402"/>
                    <a:pt x="6768" y="3543"/>
                  </a:cubicBezTo>
                  <a:cubicBezTo>
                    <a:pt x="2593" y="4343"/>
                    <a:pt x="-249" y="9228"/>
                    <a:pt x="17" y="13137"/>
                  </a:cubicBezTo>
                  <a:cubicBezTo>
                    <a:pt x="17" y="13670"/>
                    <a:pt x="17" y="14114"/>
                    <a:pt x="106" y="14558"/>
                  </a:cubicBezTo>
                  <a:cubicBezTo>
                    <a:pt x="284" y="18823"/>
                    <a:pt x="3304" y="22731"/>
                    <a:pt x="7568" y="23619"/>
                  </a:cubicBezTo>
                  <a:cubicBezTo>
                    <a:pt x="149614" y="52846"/>
                    <a:pt x="278334" y="210083"/>
                    <a:pt x="323551" y="340402"/>
                  </a:cubicBezTo>
                  <a:cubicBezTo>
                    <a:pt x="324173" y="342268"/>
                    <a:pt x="325328" y="343423"/>
                    <a:pt x="326483" y="344311"/>
                  </a:cubicBezTo>
                  <a:cubicBezTo>
                    <a:pt x="365659" y="391038"/>
                    <a:pt x="410964" y="430569"/>
                    <a:pt x="446675" y="480849"/>
                  </a:cubicBezTo>
                  <a:cubicBezTo>
                    <a:pt x="452006" y="488311"/>
                    <a:pt x="466485" y="488045"/>
                    <a:pt x="467907" y="477296"/>
                  </a:cubicBezTo>
                  <a:cubicBezTo>
                    <a:pt x="471905" y="448691"/>
                    <a:pt x="468085" y="421685"/>
                    <a:pt x="463643" y="393525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EA920740-116E-4767-A3EF-9D17D091F406}"/>
                </a:ext>
              </a:extLst>
            </p:cNvPr>
            <p:cNvSpPr/>
            <p:nvPr/>
          </p:nvSpPr>
          <p:spPr>
            <a:xfrm>
              <a:off x="7827272" y="3503863"/>
              <a:ext cx="419373" cy="364499"/>
            </a:xfrm>
            <a:custGeom>
              <a:avLst/>
              <a:gdLst>
                <a:gd name="connsiteX0" fmla="*/ 363970 w 419373"/>
                <a:gd name="connsiteY0" fmla="*/ 207718 h 364499"/>
                <a:gd name="connsiteX1" fmla="*/ 336165 w 419373"/>
                <a:gd name="connsiteY1" fmla="*/ 156727 h 364499"/>
                <a:gd name="connsiteX2" fmla="*/ 10321 w 419373"/>
                <a:gd name="connsiteY2" fmla="*/ 645 h 364499"/>
                <a:gd name="connsiteX3" fmla="*/ 5613 w 419373"/>
                <a:gd name="connsiteY3" fmla="*/ 20810 h 364499"/>
                <a:gd name="connsiteX4" fmla="*/ 200782 w 419373"/>
                <a:gd name="connsiteY4" fmla="*/ 203987 h 364499"/>
                <a:gd name="connsiteX5" fmla="*/ 204158 w 419373"/>
                <a:gd name="connsiteY5" fmla="*/ 211715 h 364499"/>
                <a:gd name="connsiteX6" fmla="*/ 396661 w 419373"/>
                <a:gd name="connsiteY6" fmla="*/ 359447 h 364499"/>
                <a:gd name="connsiteX7" fmla="*/ 419225 w 419373"/>
                <a:gd name="connsiteY7" fmla="*/ 352429 h 364499"/>
                <a:gd name="connsiteX8" fmla="*/ 363970 w 419373"/>
                <a:gd name="connsiteY8" fmla="*/ 207718 h 364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73" h="364499">
                  <a:moveTo>
                    <a:pt x="363970" y="207718"/>
                  </a:moveTo>
                  <a:cubicBezTo>
                    <a:pt x="357042" y="189507"/>
                    <a:pt x="348069" y="171829"/>
                    <a:pt x="336165" y="156727"/>
                  </a:cubicBezTo>
                  <a:cubicBezTo>
                    <a:pt x="267585" y="49326"/>
                    <a:pt x="136111" y="-6728"/>
                    <a:pt x="10321" y="645"/>
                  </a:cubicBezTo>
                  <a:cubicBezTo>
                    <a:pt x="283" y="1267"/>
                    <a:pt x="-4514" y="16280"/>
                    <a:pt x="5613" y="20810"/>
                  </a:cubicBezTo>
                  <a:cubicBezTo>
                    <a:pt x="89561" y="57854"/>
                    <a:pt x="165070" y="117551"/>
                    <a:pt x="200782" y="203987"/>
                  </a:cubicBezTo>
                  <a:cubicBezTo>
                    <a:pt x="200338" y="206741"/>
                    <a:pt x="201138" y="209494"/>
                    <a:pt x="204158" y="211715"/>
                  </a:cubicBezTo>
                  <a:cubicBezTo>
                    <a:pt x="270250" y="260308"/>
                    <a:pt x="345226" y="292732"/>
                    <a:pt x="396661" y="359447"/>
                  </a:cubicBezTo>
                  <a:cubicBezTo>
                    <a:pt x="403235" y="367975"/>
                    <a:pt x="421180" y="365754"/>
                    <a:pt x="419225" y="352429"/>
                  </a:cubicBezTo>
                  <a:cubicBezTo>
                    <a:pt x="411763" y="300994"/>
                    <a:pt x="382448" y="255955"/>
                    <a:pt x="363970" y="207718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98BEBC60-C01B-41E8-B3E7-3F23BCEC515A}"/>
                </a:ext>
              </a:extLst>
            </p:cNvPr>
            <p:cNvSpPr/>
            <p:nvPr/>
          </p:nvSpPr>
          <p:spPr>
            <a:xfrm>
              <a:off x="7945159" y="4257643"/>
              <a:ext cx="908801" cy="461651"/>
            </a:xfrm>
            <a:custGeom>
              <a:avLst/>
              <a:gdLst>
                <a:gd name="connsiteX0" fmla="*/ 828658 w 908801"/>
                <a:gd name="connsiteY0" fmla="*/ 49393 h 461651"/>
                <a:gd name="connsiteX1" fmla="*/ 809736 w 908801"/>
                <a:gd name="connsiteY1" fmla="*/ 42375 h 461651"/>
                <a:gd name="connsiteX2" fmla="*/ 668134 w 908801"/>
                <a:gd name="connsiteY2" fmla="*/ 112910 h 461651"/>
                <a:gd name="connsiteX3" fmla="*/ 621407 w 908801"/>
                <a:gd name="connsiteY3" fmla="*/ 172518 h 461651"/>
                <a:gd name="connsiteX4" fmla="*/ 460174 w 908801"/>
                <a:gd name="connsiteY4" fmla="*/ 7464 h 461651"/>
                <a:gd name="connsiteX5" fmla="*/ 440541 w 908801"/>
                <a:gd name="connsiteY5" fmla="*/ 5598 h 461651"/>
                <a:gd name="connsiteX6" fmla="*/ 335006 w 908801"/>
                <a:gd name="connsiteY6" fmla="*/ 98075 h 461651"/>
                <a:gd name="connsiteX7" fmla="*/ 280284 w 908801"/>
                <a:gd name="connsiteY7" fmla="*/ 168609 h 461651"/>
                <a:gd name="connsiteX8" fmla="*/ 136373 w 908801"/>
                <a:gd name="connsiteY8" fmla="*/ 8530 h 461651"/>
                <a:gd name="connsiteX9" fmla="*/ 118250 w 908801"/>
                <a:gd name="connsiteY9" fmla="*/ 8974 h 461651"/>
                <a:gd name="connsiteX10" fmla="*/ 4365 w 908801"/>
                <a:gd name="connsiteY10" fmla="*/ 234346 h 461651"/>
                <a:gd name="connsiteX11" fmla="*/ 182655 w 908801"/>
                <a:gd name="connsiteY11" fmla="*/ 408372 h 461651"/>
                <a:gd name="connsiteX12" fmla="*/ 331541 w 908801"/>
                <a:gd name="connsiteY12" fmla="*/ 430048 h 461651"/>
                <a:gd name="connsiteX13" fmla="*/ 537637 w 908801"/>
                <a:gd name="connsiteY13" fmla="*/ 453944 h 461651"/>
                <a:gd name="connsiteX14" fmla="*/ 837985 w 908801"/>
                <a:gd name="connsiteY14" fmla="*/ 388474 h 461651"/>
                <a:gd name="connsiteX15" fmla="*/ 902568 w 908801"/>
                <a:gd name="connsiteY15" fmla="*/ 277520 h 461651"/>
                <a:gd name="connsiteX16" fmla="*/ 903634 w 908801"/>
                <a:gd name="connsiteY16" fmla="*/ 275477 h 461651"/>
                <a:gd name="connsiteX17" fmla="*/ 828658 w 908801"/>
                <a:gd name="connsiteY17" fmla="*/ 49393 h 4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8801" h="461651">
                  <a:moveTo>
                    <a:pt x="828658" y="49393"/>
                  </a:moveTo>
                  <a:cubicBezTo>
                    <a:pt x="827414" y="39977"/>
                    <a:pt x="816843" y="35269"/>
                    <a:pt x="809736" y="42375"/>
                  </a:cubicBezTo>
                  <a:cubicBezTo>
                    <a:pt x="771360" y="80219"/>
                    <a:pt x="711485" y="81463"/>
                    <a:pt x="668134" y="112910"/>
                  </a:cubicBezTo>
                  <a:cubicBezTo>
                    <a:pt x="647169" y="128101"/>
                    <a:pt x="630202" y="148888"/>
                    <a:pt x="621407" y="172518"/>
                  </a:cubicBezTo>
                  <a:cubicBezTo>
                    <a:pt x="585785" y="98963"/>
                    <a:pt x="493220" y="86970"/>
                    <a:pt x="460174" y="7464"/>
                  </a:cubicBezTo>
                  <a:cubicBezTo>
                    <a:pt x="457064" y="-87"/>
                    <a:pt x="444450" y="-3818"/>
                    <a:pt x="440541" y="5598"/>
                  </a:cubicBezTo>
                  <a:cubicBezTo>
                    <a:pt x="420997" y="53036"/>
                    <a:pt x="370984" y="66627"/>
                    <a:pt x="335006" y="98075"/>
                  </a:cubicBezTo>
                  <a:cubicBezTo>
                    <a:pt x="311643" y="118506"/>
                    <a:pt x="291300" y="141070"/>
                    <a:pt x="280284" y="168609"/>
                  </a:cubicBezTo>
                  <a:cubicBezTo>
                    <a:pt x="252568" y="100473"/>
                    <a:pt x="179280" y="69470"/>
                    <a:pt x="136373" y="8530"/>
                  </a:cubicBezTo>
                  <a:cubicBezTo>
                    <a:pt x="132197" y="2578"/>
                    <a:pt x="121626" y="1334"/>
                    <a:pt x="118250" y="8974"/>
                  </a:cubicBezTo>
                  <a:cubicBezTo>
                    <a:pt x="84493" y="87592"/>
                    <a:pt x="-22818" y="136273"/>
                    <a:pt x="4365" y="234346"/>
                  </a:cubicBezTo>
                  <a:cubicBezTo>
                    <a:pt x="15292" y="319805"/>
                    <a:pt x="106969" y="384210"/>
                    <a:pt x="182655" y="408372"/>
                  </a:cubicBezTo>
                  <a:cubicBezTo>
                    <a:pt x="230271" y="423563"/>
                    <a:pt x="281972" y="426672"/>
                    <a:pt x="331541" y="430048"/>
                  </a:cubicBezTo>
                  <a:cubicBezTo>
                    <a:pt x="401099" y="434845"/>
                    <a:pt x="468790" y="443284"/>
                    <a:pt x="537637" y="453944"/>
                  </a:cubicBezTo>
                  <a:cubicBezTo>
                    <a:pt x="649301" y="471178"/>
                    <a:pt x="749151" y="463627"/>
                    <a:pt x="837985" y="388474"/>
                  </a:cubicBezTo>
                  <a:cubicBezTo>
                    <a:pt x="871387" y="360224"/>
                    <a:pt x="895816" y="319271"/>
                    <a:pt x="902568" y="277520"/>
                  </a:cubicBezTo>
                  <a:cubicBezTo>
                    <a:pt x="902923" y="276898"/>
                    <a:pt x="903456" y="276276"/>
                    <a:pt x="903634" y="275477"/>
                  </a:cubicBezTo>
                  <a:cubicBezTo>
                    <a:pt x="931350" y="189574"/>
                    <a:pt x="839051" y="129078"/>
                    <a:pt x="828658" y="49393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BA4499E7-8C62-4A7A-9EAD-D8747D8603AF}"/>
                </a:ext>
              </a:extLst>
            </p:cNvPr>
            <p:cNvSpPr/>
            <p:nvPr/>
          </p:nvSpPr>
          <p:spPr>
            <a:xfrm>
              <a:off x="7946429" y="4452049"/>
              <a:ext cx="911228" cy="447918"/>
            </a:xfrm>
            <a:custGeom>
              <a:avLst/>
              <a:gdLst>
                <a:gd name="connsiteX0" fmla="*/ 906806 w 911228"/>
                <a:gd name="connsiteY0" fmla="*/ 73876 h 447918"/>
                <a:gd name="connsiteX1" fmla="*/ 888062 w 911228"/>
                <a:gd name="connsiteY1" fmla="*/ 66946 h 447918"/>
                <a:gd name="connsiteX2" fmla="*/ 755610 w 911228"/>
                <a:gd name="connsiteY2" fmla="*/ 199576 h 447918"/>
                <a:gd name="connsiteX3" fmla="*/ 636928 w 911228"/>
                <a:gd name="connsiteY3" fmla="*/ 10803 h 447918"/>
                <a:gd name="connsiteX4" fmla="*/ 617295 w 911228"/>
                <a:gd name="connsiteY4" fmla="*/ 8938 h 447918"/>
                <a:gd name="connsiteX5" fmla="*/ 441048 w 911228"/>
                <a:gd name="connsiteY5" fmla="*/ 181720 h 447918"/>
                <a:gd name="connsiteX6" fmla="*/ 288164 w 911228"/>
                <a:gd name="connsiteY6" fmla="*/ 7427 h 447918"/>
                <a:gd name="connsiteX7" fmla="*/ 268354 w 911228"/>
                <a:gd name="connsiteY7" fmla="*/ 5562 h 447918"/>
                <a:gd name="connsiteX8" fmla="*/ 185650 w 911228"/>
                <a:gd name="connsiteY8" fmla="*/ 119181 h 447918"/>
                <a:gd name="connsiteX9" fmla="*/ 167172 w 911228"/>
                <a:gd name="connsiteY9" fmla="*/ 175413 h 447918"/>
                <a:gd name="connsiteX10" fmla="*/ 150738 w 911228"/>
                <a:gd name="connsiteY10" fmla="*/ 142544 h 447918"/>
                <a:gd name="connsiteX11" fmla="*/ 24060 w 911228"/>
                <a:gd name="connsiteY11" fmla="*/ 42961 h 447918"/>
                <a:gd name="connsiteX12" fmla="*/ 6294 w 911228"/>
                <a:gd name="connsiteY12" fmla="*/ 54154 h 447918"/>
                <a:gd name="connsiteX13" fmla="*/ 430 w 911228"/>
                <a:gd name="connsiteY13" fmla="*/ 177900 h 447918"/>
                <a:gd name="connsiteX14" fmla="*/ 10113 w 911228"/>
                <a:gd name="connsiteY14" fmla="*/ 276773 h 447918"/>
                <a:gd name="connsiteX15" fmla="*/ 90597 w 911228"/>
                <a:gd name="connsiteY15" fmla="*/ 381952 h 447918"/>
                <a:gd name="connsiteX16" fmla="*/ 490973 w 911228"/>
                <a:gd name="connsiteY16" fmla="*/ 444492 h 447918"/>
                <a:gd name="connsiteX17" fmla="*/ 797540 w 911228"/>
                <a:gd name="connsiteY17" fmla="*/ 371914 h 447918"/>
                <a:gd name="connsiteX18" fmla="*/ 896323 w 911228"/>
                <a:gd name="connsiteY18" fmla="*/ 264425 h 447918"/>
                <a:gd name="connsiteX19" fmla="*/ 906806 w 911228"/>
                <a:gd name="connsiteY19" fmla="*/ 73876 h 44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1228" h="447918">
                  <a:moveTo>
                    <a:pt x="906806" y="73876"/>
                  </a:moveTo>
                  <a:cubicBezTo>
                    <a:pt x="907072" y="63659"/>
                    <a:pt x="894458" y="61083"/>
                    <a:pt x="888062" y="66946"/>
                  </a:cubicBezTo>
                  <a:cubicBezTo>
                    <a:pt x="839292" y="111452"/>
                    <a:pt x="775509" y="138813"/>
                    <a:pt x="755610" y="199576"/>
                  </a:cubicBezTo>
                  <a:cubicBezTo>
                    <a:pt x="732868" y="129930"/>
                    <a:pt x="655849" y="83736"/>
                    <a:pt x="636928" y="10803"/>
                  </a:cubicBezTo>
                  <a:cubicBezTo>
                    <a:pt x="634529" y="1564"/>
                    <a:pt x="621648" y="1298"/>
                    <a:pt x="617295" y="8938"/>
                  </a:cubicBezTo>
                  <a:cubicBezTo>
                    <a:pt x="579452" y="76185"/>
                    <a:pt x="475338" y="110387"/>
                    <a:pt x="441048" y="181720"/>
                  </a:cubicBezTo>
                  <a:cubicBezTo>
                    <a:pt x="410755" y="109587"/>
                    <a:pt x="314104" y="84980"/>
                    <a:pt x="288164" y="7427"/>
                  </a:cubicBezTo>
                  <a:cubicBezTo>
                    <a:pt x="285233" y="-1278"/>
                    <a:pt x="272707" y="-2877"/>
                    <a:pt x="268354" y="5562"/>
                  </a:cubicBezTo>
                  <a:cubicBezTo>
                    <a:pt x="246590" y="47758"/>
                    <a:pt x="209724" y="78495"/>
                    <a:pt x="185650" y="119181"/>
                  </a:cubicBezTo>
                  <a:cubicBezTo>
                    <a:pt x="175967" y="135526"/>
                    <a:pt x="170193" y="155070"/>
                    <a:pt x="167172" y="175413"/>
                  </a:cubicBezTo>
                  <a:cubicBezTo>
                    <a:pt x="162730" y="164131"/>
                    <a:pt x="157401" y="153116"/>
                    <a:pt x="150738" y="142544"/>
                  </a:cubicBezTo>
                  <a:cubicBezTo>
                    <a:pt x="122044" y="96706"/>
                    <a:pt x="66257" y="73343"/>
                    <a:pt x="24060" y="42961"/>
                  </a:cubicBezTo>
                  <a:cubicBezTo>
                    <a:pt x="15266" y="36654"/>
                    <a:pt x="3717" y="42961"/>
                    <a:pt x="6294" y="54154"/>
                  </a:cubicBezTo>
                  <a:cubicBezTo>
                    <a:pt x="15532" y="93241"/>
                    <a:pt x="2651" y="137836"/>
                    <a:pt x="430" y="177900"/>
                  </a:cubicBezTo>
                  <a:cubicBezTo>
                    <a:pt x="-1346" y="211479"/>
                    <a:pt x="2474" y="244171"/>
                    <a:pt x="10113" y="276773"/>
                  </a:cubicBezTo>
                  <a:cubicBezTo>
                    <a:pt x="19974" y="319235"/>
                    <a:pt x="42449" y="374224"/>
                    <a:pt x="90597" y="381952"/>
                  </a:cubicBezTo>
                  <a:cubicBezTo>
                    <a:pt x="211678" y="444048"/>
                    <a:pt x="357633" y="454796"/>
                    <a:pt x="490973" y="444492"/>
                  </a:cubicBezTo>
                  <a:cubicBezTo>
                    <a:pt x="589401" y="436941"/>
                    <a:pt x="794164" y="373424"/>
                    <a:pt x="797540" y="371914"/>
                  </a:cubicBezTo>
                  <a:cubicBezTo>
                    <a:pt x="844977" y="349794"/>
                    <a:pt x="875092" y="311596"/>
                    <a:pt x="896323" y="264425"/>
                  </a:cubicBezTo>
                  <a:cubicBezTo>
                    <a:pt x="923329" y="204195"/>
                    <a:pt x="905029" y="137125"/>
                    <a:pt x="906806" y="73876"/>
                  </a:cubicBezTo>
                  <a:close/>
                </a:path>
              </a:pathLst>
            </a:custGeom>
            <a:solidFill>
              <a:srgbClr val="FDD83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2E19BCE7-E94E-49DD-9AD7-02D7B34C963D}"/>
                </a:ext>
              </a:extLst>
            </p:cNvPr>
            <p:cNvSpPr/>
            <p:nvPr/>
          </p:nvSpPr>
          <p:spPr>
            <a:xfrm>
              <a:off x="8031842" y="4672210"/>
              <a:ext cx="712977" cy="320759"/>
            </a:xfrm>
            <a:custGeom>
              <a:avLst/>
              <a:gdLst>
                <a:gd name="connsiteX0" fmla="*/ 689475 w 712977"/>
                <a:gd name="connsiteY0" fmla="*/ 26674 h 320759"/>
                <a:gd name="connsiteX1" fmla="*/ 670375 w 712977"/>
                <a:gd name="connsiteY1" fmla="*/ 20988 h 320759"/>
                <a:gd name="connsiteX2" fmla="*/ 668598 w 712977"/>
                <a:gd name="connsiteY2" fmla="*/ 22854 h 320759"/>
                <a:gd name="connsiteX3" fmla="*/ 499813 w 712977"/>
                <a:gd name="connsiteY3" fmla="*/ 146955 h 320759"/>
                <a:gd name="connsiteX4" fmla="*/ 473607 w 712977"/>
                <a:gd name="connsiteY4" fmla="*/ 94899 h 320759"/>
                <a:gd name="connsiteX5" fmla="*/ 366384 w 712977"/>
                <a:gd name="connsiteY5" fmla="*/ 6597 h 320759"/>
                <a:gd name="connsiteX6" fmla="*/ 343821 w 712977"/>
                <a:gd name="connsiteY6" fmla="*/ 7397 h 320759"/>
                <a:gd name="connsiteX7" fmla="*/ 254986 w 712977"/>
                <a:gd name="connsiteY7" fmla="*/ 107247 h 320759"/>
                <a:gd name="connsiteX8" fmla="*/ 231623 w 712977"/>
                <a:gd name="connsiteY8" fmla="*/ 159214 h 320759"/>
                <a:gd name="connsiteX9" fmla="*/ 188272 w 712977"/>
                <a:gd name="connsiteY9" fmla="*/ 109734 h 320759"/>
                <a:gd name="connsiteX10" fmla="*/ 17799 w 712977"/>
                <a:gd name="connsiteY10" fmla="*/ 8729 h 320759"/>
                <a:gd name="connsiteX11" fmla="*/ 3053 w 712977"/>
                <a:gd name="connsiteY11" fmla="*/ 14504 h 320759"/>
                <a:gd name="connsiteX12" fmla="*/ 4741 w 712977"/>
                <a:gd name="connsiteY12" fmla="*/ 17347 h 320759"/>
                <a:gd name="connsiteX13" fmla="*/ 71899 w 712977"/>
                <a:gd name="connsiteY13" fmla="*/ 262262 h 320759"/>
                <a:gd name="connsiteX14" fmla="*/ 353326 w 712977"/>
                <a:gd name="connsiteY14" fmla="*/ 320360 h 320759"/>
                <a:gd name="connsiteX15" fmla="*/ 636263 w 712977"/>
                <a:gd name="connsiteY15" fmla="*/ 262440 h 320759"/>
                <a:gd name="connsiteX16" fmla="*/ 703688 w 712977"/>
                <a:gd name="connsiteY16" fmla="*/ 196258 h 320759"/>
                <a:gd name="connsiteX17" fmla="*/ 689475 w 712977"/>
                <a:gd name="connsiteY17" fmla="*/ 26674 h 32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2977" h="320759">
                  <a:moveTo>
                    <a:pt x="689475" y="26674"/>
                  </a:moveTo>
                  <a:cubicBezTo>
                    <a:pt x="687875" y="18324"/>
                    <a:pt x="675528" y="16458"/>
                    <a:pt x="670375" y="20988"/>
                  </a:cubicBezTo>
                  <a:cubicBezTo>
                    <a:pt x="669664" y="21433"/>
                    <a:pt x="669042" y="22054"/>
                    <a:pt x="668598" y="22854"/>
                  </a:cubicBezTo>
                  <a:cubicBezTo>
                    <a:pt x="641149" y="75799"/>
                    <a:pt x="542809" y="98985"/>
                    <a:pt x="499813" y="146955"/>
                  </a:cubicBezTo>
                  <a:cubicBezTo>
                    <a:pt x="495905" y="128122"/>
                    <a:pt x="487377" y="110089"/>
                    <a:pt x="473607" y="94899"/>
                  </a:cubicBezTo>
                  <a:cubicBezTo>
                    <a:pt x="443670" y="61764"/>
                    <a:pt x="381930" y="48527"/>
                    <a:pt x="366384" y="6597"/>
                  </a:cubicBezTo>
                  <a:cubicBezTo>
                    <a:pt x="363097" y="-2197"/>
                    <a:pt x="345686" y="-2464"/>
                    <a:pt x="343821" y="7397"/>
                  </a:cubicBezTo>
                  <a:cubicBezTo>
                    <a:pt x="336003" y="48350"/>
                    <a:pt x="282436" y="74644"/>
                    <a:pt x="254986" y="107247"/>
                  </a:cubicBezTo>
                  <a:cubicBezTo>
                    <a:pt x="243083" y="121460"/>
                    <a:pt x="235621" y="139849"/>
                    <a:pt x="231623" y="159214"/>
                  </a:cubicBezTo>
                  <a:cubicBezTo>
                    <a:pt x="220608" y="141537"/>
                    <a:pt x="206039" y="125102"/>
                    <a:pt x="188272" y="109734"/>
                  </a:cubicBezTo>
                  <a:cubicBezTo>
                    <a:pt x="138614" y="66649"/>
                    <a:pt x="60173" y="57677"/>
                    <a:pt x="17799" y="8729"/>
                  </a:cubicBezTo>
                  <a:cubicBezTo>
                    <a:pt x="12647" y="2778"/>
                    <a:pt x="-323" y="6953"/>
                    <a:pt x="3053" y="14504"/>
                  </a:cubicBezTo>
                  <a:cubicBezTo>
                    <a:pt x="3497" y="15570"/>
                    <a:pt x="4208" y="16369"/>
                    <a:pt x="4741" y="17347"/>
                  </a:cubicBezTo>
                  <a:cubicBezTo>
                    <a:pt x="6873" y="113642"/>
                    <a:pt x="-29816" y="192527"/>
                    <a:pt x="71899" y="262262"/>
                  </a:cubicBezTo>
                  <a:cubicBezTo>
                    <a:pt x="146609" y="313519"/>
                    <a:pt x="260405" y="317783"/>
                    <a:pt x="353326" y="320360"/>
                  </a:cubicBezTo>
                  <a:cubicBezTo>
                    <a:pt x="449978" y="323114"/>
                    <a:pt x="556135" y="312453"/>
                    <a:pt x="636263" y="262440"/>
                  </a:cubicBezTo>
                  <a:cubicBezTo>
                    <a:pt x="665489" y="244140"/>
                    <a:pt x="692406" y="225396"/>
                    <a:pt x="703688" y="196258"/>
                  </a:cubicBezTo>
                  <a:cubicBezTo>
                    <a:pt x="726785" y="136651"/>
                    <a:pt x="700934" y="85571"/>
                    <a:pt x="689475" y="26674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F4818E73-EE7C-4AEB-A347-51B13DE1A899}"/>
                </a:ext>
              </a:extLst>
            </p:cNvPr>
            <p:cNvSpPr/>
            <p:nvPr/>
          </p:nvSpPr>
          <p:spPr>
            <a:xfrm>
              <a:off x="8207073" y="3973445"/>
              <a:ext cx="51630" cy="32386"/>
            </a:xfrm>
            <a:custGeom>
              <a:avLst/>
              <a:gdLst>
                <a:gd name="connsiteX0" fmla="*/ 51328 w 51630"/>
                <a:gd name="connsiteY0" fmla="*/ 4816 h 32386"/>
                <a:gd name="connsiteX1" fmla="*/ 42801 w 51630"/>
                <a:gd name="connsiteY1" fmla="*/ 374 h 32386"/>
                <a:gd name="connsiteX2" fmla="*/ 27610 w 51630"/>
                <a:gd name="connsiteY2" fmla="*/ 9702 h 32386"/>
                <a:gd name="connsiteX3" fmla="*/ 24056 w 51630"/>
                <a:gd name="connsiteY3" fmla="*/ 9347 h 32386"/>
                <a:gd name="connsiteX4" fmla="*/ 14551 w 51630"/>
                <a:gd name="connsiteY4" fmla="*/ 908 h 32386"/>
                <a:gd name="connsiteX5" fmla="*/ 160 w 51630"/>
                <a:gd name="connsiteY5" fmla="*/ 7392 h 32386"/>
                <a:gd name="connsiteX6" fmla="*/ 28587 w 51630"/>
                <a:gd name="connsiteY6" fmla="*/ 32088 h 32386"/>
                <a:gd name="connsiteX7" fmla="*/ 51328 w 51630"/>
                <a:gd name="connsiteY7" fmla="*/ 4816 h 3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630" h="32386">
                  <a:moveTo>
                    <a:pt x="51328" y="4816"/>
                  </a:moveTo>
                  <a:cubicBezTo>
                    <a:pt x="50706" y="1441"/>
                    <a:pt x="45910" y="-958"/>
                    <a:pt x="42801" y="374"/>
                  </a:cubicBezTo>
                  <a:cubicBezTo>
                    <a:pt x="37381" y="2684"/>
                    <a:pt x="33117" y="7570"/>
                    <a:pt x="27610" y="9702"/>
                  </a:cubicBezTo>
                  <a:cubicBezTo>
                    <a:pt x="25833" y="10413"/>
                    <a:pt x="25656" y="10235"/>
                    <a:pt x="24056" y="9347"/>
                  </a:cubicBezTo>
                  <a:cubicBezTo>
                    <a:pt x="20147" y="7215"/>
                    <a:pt x="19170" y="2684"/>
                    <a:pt x="14551" y="908"/>
                  </a:cubicBezTo>
                  <a:cubicBezTo>
                    <a:pt x="9132" y="-1225"/>
                    <a:pt x="1048" y="374"/>
                    <a:pt x="160" y="7392"/>
                  </a:cubicBezTo>
                  <a:cubicBezTo>
                    <a:pt x="-1794" y="22050"/>
                    <a:pt x="14551" y="34487"/>
                    <a:pt x="28587" y="32088"/>
                  </a:cubicBezTo>
                  <a:cubicBezTo>
                    <a:pt x="41468" y="29779"/>
                    <a:pt x="53727" y="18674"/>
                    <a:pt x="51328" y="481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2A39E672-E35F-4BB5-901B-0C53C322C3F5}"/>
                </a:ext>
              </a:extLst>
            </p:cNvPr>
            <p:cNvSpPr/>
            <p:nvPr/>
          </p:nvSpPr>
          <p:spPr>
            <a:xfrm>
              <a:off x="8353439" y="4066647"/>
              <a:ext cx="56830" cy="32843"/>
            </a:xfrm>
            <a:custGeom>
              <a:avLst/>
              <a:gdLst>
                <a:gd name="connsiteX0" fmla="*/ 45408 w 56830"/>
                <a:gd name="connsiteY0" fmla="*/ 1248 h 32843"/>
                <a:gd name="connsiteX1" fmla="*/ 31817 w 56830"/>
                <a:gd name="connsiteY1" fmla="*/ 10753 h 32843"/>
                <a:gd name="connsiteX2" fmla="*/ 19203 w 56830"/>
                <a:gd name="connsiteY2" fmla="*/ 3735 h 32843"/>
                <a:gd name="connsiteX3" fmla="*/ 8009 w 56830"/>
                <a:gd name="connsiteY3" fmla="*/ 1159 h 32843"/>
                <a:gd name="connsiteX4" fmla="*/ 3123 w 56830"/>
                <a:gd name="connsiteY4" fmla="*/ 4268 h 32843"/>
                <a:gd name="connsiteX5" fmla="*/ 1880 w 56830"/>
                <a:gd name="connsiteY5" fmla="*/ 18126 h 32843"/>
                <a:gd name="connsiteX6" fmla="*/ 35193 w 56830"/>
                <a:gd name="connsiteY6" fmla="*/ 32340 h 32843"/>
                <a:gd name="connsiteX7" fmla="*/ 56601 w 56830"/>
                <a:gd name="connsiteY7" fmla="*/ 6933 h 32843"/>
                <a:gd name="connsiteX8" fmla="*/ 45408 w 56830"/>
                <a:gd name="connsiteY8" fmla="*/ 1248 h 3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830" h="32843">
                  <a:moveTo>
                    <a:pt x="45408" y="1248"/>
                  </a:moveTo>
                  <a:cubicBezTo>
                    <a:pt x="40789" y="4535"/>
                    <a:pt x="37414" y="9243"/>
                    <a:pt x="31817" y="10753"/>
                  </a:cubicBezTo>
                  <a:cubicBezTo>
                    <a:pt x="26931" y="12086"/>
                    <a:pt x="22045" y="6667"/>
                    <a:pt x="19203" y="3735"/>
                  </a:cubicBezTo>
                  <a:cubicBezTo>
                    <a:pt x="16626" y="1070"/>
                    <a:pt x="11562" y="-262"/>
                    <a:pt x="8009" y="1159"/>
                  </a:cubicBezTo>
                  <a:cubicBezTo>
                    <a:pt x="6144" y="1959"/>
                    <a:pt x="4367" y="2580"/>
                    <a:pt x="3123" y="4268"/>
                  </a:cubicBezTo>
                  <a:cubicBezTo>
                    <a:pt x="281" y="8088"/>
                    <a:pt x="-1585" y="13951"/>
                    <a:pt x="1880" y="18126"/>
                  </a:cubicBezTo>
                  <a:cubicBezTo>
                    <a:pt x="10141" y="28342"/>
                    <a:pt x="21779" y="34738"/>
                    <a:pt x="35193" y="32340"/>
                  </a:cubicBezTo>
                  <a:cubicBezTo>
                    <a:pt x="46652" y="30297"/>
                    <a:pt x="58645" y="19459"/>
                    <a:pt x="56601" y="6933"/>
                  </a:cubicBezTo>
                  <a:cubicBezTo>
                    <a:pt x="55624" y="2136"/>
                    <a:pt x="50383" y="-2217"/>
                    <a:pt x="45408" y="124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E7884B95-5A6D-4C4D-BE82-35B4782A0324}"/>
                </a:ext>
              </a:extLst>
            </p:cNvPr>
            <p:cNvSpPr/>
            <p:nvPr/>
          </p:nvSpPr>
          <p:spPr>
            <a:xfrm>
              <a:off x="8489931" y="3969244"/>
              <a:ext cx="57423" cy="35161"/>
            </a:xfrm>
            <a:custGeom>
              <a:avLst/>
              <a:gdLst>
                <a:gd name="connsiteX0" fmla="*/ 56826 w 57423"/>
                <a:gd name="connsiteY0" fmla="*/ 5464 h 35161"/>
                <a:gd name="connsiteX1" fmla="*/ 45189 w 57423"/>
                <a:gd name="connsiteY1" fmla="*/ 1200 h 35161"/>
                <a:gd name="connsiteX2" fmla="*/ 30442 w 57423"/>
                <a:gd name="connsiteY2" fmla="*/ 12127 h 35161"/>
                <a:gd name="connsiteX3" fmla="*/ 18450 w 57423"/>
                <a:gd name="connsiteY3" fmla="*/ 5908 h 35161"/>
                <a:gd name="connsiteX4" fmla="*/ 417 w 57423"/>
                <a:gd name="connsiteY4" fmla="*/ 17368 h 35161"/>
                <a:gd name="connsiteX5" fmla="*/ 34173 w 57423"/>
                <a:gd name="connsiteY5" fmla="*/ 34513 h 35161"/>
                <a:gd name="connsiteX6" fmla="*/ 56826 w 57423"/>
                <a:gd name="connsiteY6" fmla="*/ 5464 h 3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3" h="35161">
                  <a:moveTo>
                    <a:pt x="56826" y="5464"/>
                  </a:moveTo>
                  <a:cubicBezTo>
                    <a:pt x="55582" y="667"/>
                    <a:pt x="49186" y="-1554"/>
                    <a:pt x="45189" y="1200"/>
                  </a:cubicBezTo>
                  <a:cubicBezTo>
                    <a:pt x="40036" y="4753"/>
                    <a:pt x="36572" y="10084"/>
                    <a:pt x="30442" y="12127"/>
                  </a:cubicBezTo>
                  <a:cubicBezTo>
                    <a:pt x="24224" y="14170"/>
                    <a:pt x="22180" y="10084"/>
                    <a:pt x="18450" y="5908"/>
                  </a:cubicBezTo>
                  <a:cubicBezTo>
                    <a:pt x="10721" y="-2886"/>
                    <a:pt x="-2515" y="7418"/>
                    <a:pt x="417" y="17368"/>
                  </a:cubicBezTo>
                  <a:cubicBezTo>
                    <a:pt x="4680" y="32114"/>
                    <a:pt x="20582" y="37089"/>
                    <a:pt x="34173" y="34513"/>
                  </a:cubicBezTo>
                  <a:cubicBezTo>
                    <a:pt x="46788" y="32114"/>
                    <a:pt x="60468" y="19056"/>
                    <a:pt x="56826" y="546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4F6F2685-E09D-4E6E-A7E7-AC11676E9A5C}"/>
                </a:ext>
              </a:extLst>
            </p:cNvPr>
            <p:cNvSpPr/>
            <p:nvPr/>
          </p:nvSpPr>
          <p:spPr>
            <a:xfrm>
              <a:off x="8633680" y="4100402"/>
              <a:ext cx="60537" cy="33284"/>
            </a:xfrm>
            <a:custGeom>
              <a:avLst/>
              <a:gdLst>
                <a:gd name="connsiteX0" fmla="*/ 49615 w 60537"/>
                <a:gd name="connsiteY0" fmla="*/ 1073 h 33284"/>
                <a:gd name="connsiteX1" fmla="*/ 30072 w 60537"/>
                <a:gd name="connsiteY1" fmla="*/ 10845 h 33284"/>
                <a:gd name="connsiteX2" fmla="*/ 23498 w 60537"/>
                <a:gd name="connsiteY2" fmla="*/ 9157 h 33284"/>
                <a:gd name="connsiteX3" fmla="*/ 11861 w 60537"/>
                <a:gd name="connsiteY3" fmla="*/ 806 h 33284"/>
                <a:gd name="connsiteX4" fmla="*/ 401 w 60537"/>
                <a:gd name="connsiteY4" fmla="*/ 7913 h 33284"/>
                <a:gd name="connsiteX5" fmla="*/ 30250 w 60537"/>
                <a:gd name="connsiteY5" fmla="*/ 33231 h 33284"/>
                <a:gd name="connsiteX6" fmla="*/ 60187 w 60537"/>
                <a:gd name="connsiteY6" fmla="*/ 8713 h 33284"/>
                <a:gd name="connsiteX7" fmla="*/ 49615 w 60537"/>
                <a:gd name="connsiteY7" fmla="*/ 1073 h 3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537" h="33284">
                  <a:moveTo>
                    <a:pt x="49615" y="1073"/>
                  </a:moveTo>
                  <a:cubicBezTo>
                    <a:pt x="43841" y="5248"/>
                    <a:pt x="37090" y="9157"/>
                    <a:pt x="30072" y="10845"/>
                  </a:cubicBezTo>
                  <a:cubicBezTo>
                    <a:pt x="27674" y="11377"/>
                    <a:pt x="25364" y="10667"/>
                    <a:pt x="23498" y="9157"/>
                  </a:cubicBezTo>
                  <a:cubicBezTo>
                    <a:pt x="19234" y="5692"/>
                    <a:pt x="17724" y="2139"/>
                    <a:pt x="11861" y="806"/>
                  </a:cubicBezTo>
                  <a:cubicBezTo>
                    <a:pt x="6886" y="-348"/>
                    <a:pt x="1467" y="2761"/>
                    <a:pt x="401" y="7913"/>
                  </a:cubicBezTo>
                  <a:cubicBezTo>
                    <a:pt x="-3063" y="23903"/>
                    <a:pt x="16658" y="34119"/>
                    <a:pt x="30250" y="33231"/>
                  </a:cubicBezTo>
                  <a:cubicBezTo>
                    <a:pt x="44819" y="32254"/>
                    <a:pt x="55301" y="21594"/>
                    <a:pt x="60187" y="8713"/>
                  </a:cubicBezTo>
                  <a:cubicBezTo>
                    <a:pt x="62319" y="2849"/>
                    <a:pt x="54235" y="-2303"/>
                    <a:pt x="49615" y="1073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69138CDF-E378-425E-B98A-CB77A526AFCD}"/>
                </a:ext>
              </a:extLst>
            </p:cNvPr>
            <p:cNvSpPr/>
            <p:nvPr/>
          </p:nvSpPr>
          <p:spPr>
            <a:xfrm>
              <a:off x="8538256" y="4249806"/>
              <a:ext cx="56494" cy="36547"/>
            </a:xfrm>
            <a:custGeom>
              <a:avLst/>
              <a:gdLst>
                <a:gd name="connsiteX0" fmla="*/ 43146 w 56494"/>
                <a:gd name="connsiteY0" fmla="*/ 1354 h 36547"/>
                <a:gd name="connsiteX1" fmla="*/ 28755 w 56494"/>
                <a:gd name="connsiteY1" fmla="*/ 13347 h 36547"/>
                <a:gd name="connsiteX2" fmla="*/ 23691 w 56494"/>
                <a:gd name="connsiteY2" fmla="*/ 10593 h 36547"/>
                <a:gd name="connsiteX3" fmla="*/ 12232 w 56494"/>
                <a:gd name="connsiteY3" fmla="*/ 1798 h 36547"/>
                <a:gd name="connsiteX4" fmla="*/ 239 w 56494"/>
                <a:gd name="connsiteY4" fmla="*/ 9172 h 36547"/>
                <a:gd name="connsiteX5" fmla="*/ 29643 w 56494"/>
                <a:gd name="connsiteY5" fmla="*/ 36444 h 36547"/>
                <a:gd name="connsiteX6" fmla="*/ 56471 w 56494"/>
                <a:gd name="connsiteY6" fmla="*/ 8283 h 36547"/>
                <a:gd name="connsiteX7" fmla="*/ 43146 w 56494"/>
                <a:gd name="connsiteY7" fmla="*/ 1354 h 36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94" h="36547">
                  <a:moveTo>
                    <a:pt x="43146" y="1354"/>
                  </a:moveTo>
                  <a:cubicBezTo>
                    <a:pt x="39149" y="4286"/>
                    <a:pt x="33641" y="12636"/>
                    <a:pt x="28755" y="13347"/>
                  </a:cubicBezTo>
                  <a:cubicBezTo>
                    <a:pt x="26712" y="13613"/>
                    <a:pt x="25290" y="12103"/>
                    <a:pt x="23691" y="10593"/>
                  </a:cubicBezTo>
                  <a:cubicBezTo>
                    <a:pt x="19605" y="6684"/>
                    <a:pt x="18095" y="3575"/>
                    <a:pt x="12232" y="1798"/>
                  </a:cubicBezTo>
                  <a:cubicBezTo>
                    <a:pt x="7257" y="288"/>
                    <a:pt x="1038" y="4108"/>
                    <a:pt x="239" y="9172"/>
                  </a:cubicBezTo>
                  <a:cubicBezTo>
                    <a:pt x="-2248" y="24451"/>
                    <a:pt x="15163" y="37865"/>
                    <a:pt x="29643" y="36444"/>
                  </a:cubicBezTo>
                  <a:cubicBezTo>
                    <a:pt x="44034" y="35111"/>
                    <a:pt x="55228" y="22141"/>
                    <a:pt x="56471" y="8283"/>
                  </a:cubicBezTo>
                  <a:cubicBezTo>
                    <a:pt x="57004" y="1887"/>
                    <a:pt x="48121" y="-2288"/>
                    <a:pt x="43146" y="135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9C7D669A-3E61-48F4-BDD3-27E696BC7D2D}"/>
                </a:ext>
              </a:extLst>
            </p:cNvPr>
            <p:cNvSpPr/>
            <p:nvPr/>
          </p:nvSpPr>
          <p:spPr>
            <a:xfrm>
              <a:off x="8787019" y="4252765"/>
              <a:ext cx="56717" cy="32872"/>
            </a:xfrm>
            <a:custGeom>
              <a:avLst/>
              <a:gdLst>
                <a:gd name="connsiteX0" fmla="*/ 44185 w 56717"/>
                <a:gd name="connsiteY0" fmla="*/ 1237 h 32872"/>
                <a:gd name="connsiteX1" fmla="*/ 18423 w 56717"/>
                <a:gd name="connsiteY1" fmla="*/ 7544 h 32872"/>
                <a:gd name="connsiteX2" fmla="*/ 3232 w 56717"/>
                <a:gd name="connsiteY2" fmla="*/ 23890 h 32872"/>
                <a:gd name="connsiteX3" fmla="*/ 33258 w 56717"/>
                <a:gd name="connsiteY3" fmla="*/ 32063 h 32872"/>
                <a:gd name="connsiteX4" fmla="*/ 56621 w 56717"/>
                <a:gd name="connsiteY4" fmla="*/ 10210 h 32872"/>
                <a:gd name="connsiteX5" fmla="*/ 44185 w 56717"/>
                <a:gd name="connsiteY5" fmla="*/ 1237 h 3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717" h="32872">
                  <a:moveTo>
                    <a:pt x="44185" y="1237"/>
                  </a:moveTo>
                  <a:cubicBezTo>
                    <a:pt x="36012" y="5946"/>
                    <a:pt x="27839" y="15717"/>
                    <a:pt x="18423" y="7544"/>
                  </a:cubicBezTo>
                  <a:cubicBezTo>
                    <a:pt x="7407" y="-2138"/>
                    <a:pt x="-6362" y="13319"/>
                    <a:pt x="3232" y="23890"/>
                  </a:cubicBezTo>
                  <a:cubicBezTo>
                    <a:pt x="11138" y="32596"/>
                    <a:pt x="22243" y="34106"/>
                    <a:pt x="33258" y="32063"/>
                  </a:cubicBezTo>
                  <a:cubicBezTo>
                    <a:pt x="43385" y="30108"/>
                    <a:pt x="55378" y="20870"/>
                    <a:pt x="56621" y="10210"/>
                  </a:cubicBezTo>
                  <a:cubicBezTo>
                    <a:pt x="57598" y="3014"/>
                    <a:pt x="50936" y="-2582"/>
                    <a:pt x="44185" y="1237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F9C01DE-9AEB-495B-8795-946E62EEC45B}"/>
                </a:ext>
              </a:extLst>
            </p:cNvPr>
            <p:cNvSpPr/>
            <p:nvPr/>
          </p:nvSpPr>
          <p:spPr>
            <a:xfrm>
              <a:off x="8694976" y="4442995"/>
              <a:ext cx="59844" cy="36924"/>
            </a:xfrm>
            <a:custGeom>
              <a:avLst/>
              <a:gdLst>
                <a:gd name="connsiteX0" fmla="*/ 48993 w 59844"/>
                <a:gd name="connsiteY0" fmla="*/ 5910 h 36924"/>
                <a:gd name="connsiteX1" fmla="*/ 34246 w 59844"/>
                <a:gd name="connsiteY1" fmla="*/ 13905 h 36924"/>
                <a:gd name="connsiteX2" fmla="*/ 21454 w 59844"/>
                <a:gd name="connsiteY2" fmla="*/ 5466 h 36924"/>
                <a:gd name="connsiteX3" fmla="*/ 1733 w 59844"/>
                <a:gd name="connsiteY3" fmla="*/ 17991 h 36924"/>
                <a:gd name="connsiteX4" fmla="*/ 33358 w 59844"/>
                <a:gd name="connsiteY4" fmla="*/ 36913 h 36924"/>
                <a:gd name="connsiteX5" fmla="*/ 59831 w 59844"/>
                <a:gd name="connsiteY5" fmla="*/ 13550 h 36924"/>
                <a:gd name="connsiteX6" fmla="*/ 48993 w 59844"/>
                <a:gd name="connsiteY6" fmla="*/ 5910 h 3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44" h="36924">
                  <a:moveTo>
                    <a:pt x="48993" y="5910"/>
                  </a:moveTo>
                  <a:cubicBezTo>
                    <a:pt x="44107" y="7864"/>
                    <a:pt x="39577" y="13105"/>
                    <a:pt x="34246" y="13905"/>
                  </a:cubicBezTo>
                  <a:cubicBezTo>
                    <a:pt x="28206" y="14882"/>
                    <a:pt x="24297" y="10174"/>
                    <a:pt x="21454" y="5466"/>
                  </a:cubicBezTo>
                  <a:cubicBezTo>
                    <a:pt x="13726" y="-7504"/>
                    <a:pt x="-5906" y="5021"/>
                    <a:pt x="1733" y="17991"/>
                  </a:cubicBezTo>
                  <a:cubicBezTo>
                    <a:pt x="8574" y="29629"/>
                    <a:pt x="19589" y="37268"/>
                    <a:pt x="33358" y="36913"/>
                  </a:cubicBezTo>
                  <a:cubicBezTo>
                    <a:pt x="46150" y="36558"/>
                    <a:pt x="59120" y="26786"/>
                    <a:pt x="59831" y="13550"/>
                  </a:cubicBezTo>
                  <a:cubicBezTo>
                    <a:pt x="60186" y="8308"/>
                    <a:pt x="53790" y="3955"/>
                    <a:pt x="48993" y="5910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23CC3B96-ED62-4A22-BA17-1DAD0EC014B0}"/>
                </a:ext>
              </a:extLst>
            </p:cNvPr>
            <p:cNvSpPr/>
            <p:nvPr/>
          </p:nvSpPr>
          <p:spPr>
            <a:xfrm>
              <a:off x="8368998" y="4436472"/>
              <a:ext cx="63254" cy="39580"/>
            </a:xfrm>
            <a:custGeom>
              <a:avLst/>
              <a:gdLst>
                <a:gd name="connsiteX0" fmla="*/ 50637 w 63254"/>
                <a:gd name="connsiteY0" fmla="*/ 2395 h 39580"/>
                <a:gd name="connsiteX1" fmla="*/ 32781 w 63254"/>
                <a:gd name="connsiteY1" fmla="*/ 17408 h 39580"/>
                <a:gd name="connsiteX2" fmla="*/ 14214 w 63254"/>
                <a:gd name="connsiteY2" fmla="*/ 6393 h 39580"/>
                <a:gd name="connsiteX3" fmla="*/ 1 w 63254"/>
                <a:gd name="connsiteY3" fmla="*/ 15276 h 39580"/>
                <a:gd name="connsiteX4" fmla="*/ 35535 w 63254"/>
                <a:gd name="connsiteY4" fmla="*/ 39084 h 39580"/>
                <a:gd name="connsiteX5" fmla="*/ 63162 w 63254"/>
                <a:gd name="connsiteY5" fmla="*/ 9058 h 39580"/>
                <a:gd name="connsiteX6" fmla="*/ 50637 w 63254"/>
                <a:gd name="connsiteY6" fmla="*/ 2395 h 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54" h="39580">
                  <a:moveTo>
                    <a:pt x="50637" y="2395"/>
                  </a:moveTo>
                  <a:cubicBezTo>
                    <a:pt x="45573" y="7903"/>
                    <a:pt x="40065" y="14921"/>
                    <a:pt x="32781" y="17408"/>
                  </a:cubicBezTo>
                  <a:cubicBezTo>
                    <a:pt x="25052" y="19984"/>
                    <a:pt x="20344" y="8791"/>
                    <a:pt x="14214" y="6393"/>
                  </a:cubicBezTo>
                  <a:cubicBezTo>
                    <a:pt x="7374" y="3728"/>
                    <a:pt x="90" y="7281"/>
                    <a:pt x="1" y="15276"/>
                  </a:cubicBezTo>
                  <a:cubicBezTo>
                    <a:pt x="-177" y="31711"/>
                    <a:pt x="21233" y="42015"/>
                    <a:pt x="35535" y="39084"/>
                  </a:cubicBezTo>
                  <a:cubicBezTo>
                    <a:pt x="50015" y="36063"/>
                    <a:pt x="60941" y="23449"/>
                    <a:pt x="63162" y="9058"/>
                  </a:cubicBezTo>
                  <a:cubicBezTo>
                    <a:pt x="64228" y="2040"/>
                    <a:pt x="55878" y="-3290"/>
                    <a:pt x="50637" y="2395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779FB375-D258-4C1A-BA2C-2D09821F6295}"/>
                </a:ext>
              </a:extLst>
            </p:cNvPr>
            <p:cNvSpPr/>
            <p:nvPr/>
          </p:nvSpPr>
          <p:spPr>
            <a:xfrm>
              <a:off x="8199489" y="4226018"/>
              <a:ext cx="58586" cy="33917"/>
            </a:xfrm>
            <a:custGeom>
              <a:avLst/>
              <a:gdLst>
                <a:gd name="connsiteX0" fmla="*/ 57935 w 58586"/>
                <a:gd name="connsiteY0" fmla="*/ 4711 h 33917"/>
                <a:gd name="connsiteX1" fmla="*/ 47808 w 58586"/>
                <a:gd name="connsiteY1" fmla="*/ 979 h 33917"/>
                <a:gd name="connsiteX2" fmla="*/ 31729 w 58586"/>
                <a:gd name="connsiteY2" fmla="*/ 12794 h 33917"/>
                <a:gd name="connsiteX3" fmla="*/ 11475 w 58586"/>
                <a:gd name="connsiteY3" fmla="*/ 3289 h 33917"/>
                <a:gd name="connsiteX4" fmla="*/ 193 w 58586"/>
                <a:gd name="connsiteY4" fmla="*/ 15459 h 33917"/>
                <a:gd name="connsiteX5" fmla="*/ 36171 w 58586"/>
                <a:gd name="connsiteY5" fmla="*/ 33315 h 33917"/>
                <a:gd name="connsiteX6" fmla="*/ 57935 w 58586"/>
                <a:gd name="connsiteY6" fmla="*/ 4711 h 3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86" h="33917">
                  <a:moveTo>
                    <a:pt x="57935" y="4711"/>
                  </a:moveTo>
                  <a:cubicBezTo>
                    <a:pt x="56780" y="446"/>
                    <a:pt x="51450" y="-1241"/>
                    <a:pt x="47808" y="979"/>
                  </a:cubicBezTo>
                  <a:cubicBezTo>
                    <a:pt x="41856" y="4799"/>
                    <a:pt x="38925" y="10840"/>
                    <a:pt x="31729" y="12794"/>
                  </a:cubicBezTo>
                  <a:cubicBezTo>
                    <a:pt x="24445" y="14749"/>
                    <a:pt x="17605" y="5421"/>
                    <a:pt x="11475" y="3289"/>
                  </a:cubicBezTo>
                  <a:cubicBezTo>
                    <a:pt x="3835" y="624"/>
                    <a:pt x="-1051" y="9152"/>
                    <a:pt x="193" y="15459"/>
                  </a:cubicBezTo>
                  <a:cubicBezTo>
                    <a:pt x="3036" y="29762"/>
                    <a:pt x="23645" y="35980"/>
                    <a:pt x="36171" y="33315"/>
                  </a:cubicBezTo>
                  <a:cubicBezTo>
                    <a:pt x="48697" y="30739"/>
                    <a:pt x="61666" y="18302"/>
                    <a:pt x="57935" y="4711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C97C0C08-446A-4569-9D8D-CAF4C09B41DA}"/>
                </a:ext>
              </a:extLst>
            </p:cNvPr>
            <p:cNvSpPr/>
            <p:nvPr/>
          </p:nvSpPr>
          <p:spPr>
            <a:xfrm>
              <a:off x="8066938" y="4087385"/>
              <a:ext cx="54927" cy="38153"/>
            </a:xfrm>
            <a:custGeom>
              <a:avLst/>
              <a:gdLst>
                <a:gd name="connsiteX0" fmla="*/ 54214 w 54927"/>
                <a:gd name="connsiteY0" fmla="*/ 12224 h 38153"/>
                <a:gd name="connsiteX1" fmla="*/ 40445 w 54927"/>
                <a:gd name="connsiteY1" fmla="*/ 9115 h 38153"/>
                <a:gd name="connsiteX2" fmla="*/ 35026 w 54927"/>
                <a:gd name="connsiteY2" fmla="*/ 14534 h 38153"/>
                <a:gd name="connsiteX3" fmla="*/ 32539 w 54927"/>
                <a:gd name="connsiteY3" fmla="*/ 15688 h 38153"/>
                <a:gd name="connsiteX4" fmla="*/ 21079 w 54927"/>
                <a:gd name="connsiteY4" fmla="*/ 5295 h 38153"/>
                <a:gd name="connsiteX5" fmla="*/ 5178 w 54927"/>
                <a:gd name="connsiteY5" fmla="*/ 1741 h 38153"/>
                <a:gd name="connsiteX6" fmla="*/ 1624 w 54927"/>
                <a:gd name="connsiteY6" fmla="*/ 17643 h 38153"/>
                <a:gd name="connsiteX7" fmla="*/ 31739 w 54927"/>
                <a:gd name="connsiteY7" fmla="*/ 38075 h 38153"/>
                <a:gd name="connsiteX8" fmla="*/ 54214 w 54927"/>
                <a:gd name="connsiteY8" fmla="*/ 12224 h 3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7" h="38153">
                  <a:moveTo>
                    <a:pt x="54214" y="12224"/>
                  </a:moveTo>
                  <a:cubicBezTo>
                    <a:pt x="52349" y="5739"/>
                    <a:pt x="44886" y="5384"/>
                    <a:pt x="40445" y="9115"/>
                  </a:cubicBezTo>
                  <a:cubicBezTo>
                    <a:pt x="38490" y="10714"/>
                    <a:pt x="36980" y="13112"/>
                    <a:pt x="35026" y="14534"/>
                  </a:cubicBezTo>
                  <a:cubicBezTo>
                    <a:pt x="33782" y="15511"/>
                    <a:pt x="32983" y="15777"/>
                    <a:pt x="32539" y="15688"/>
                  </a:cubicBezTo>
                  <a:cubicBezTo>
                    <a:pt x="27031" y="14978"/>
                    <a:pt x="23477" y="10181"/>
                    <a:pt x="21079" y="5295"/>
                  </a:cubicBezTo>
                  <a:cubicBezTo>
                    <a:pt x="18325" y="-390"/>
                    <a:pt x="10063" y="-1368"/>
                    <a:pt x="5178" y="1741"/>
                  </a:cubicBezTo>
                  <a:cubicBezTo>
                    <a:pt x="-508" y="5384"/>
                    <a:pt x="-1219" y="12046"/>
                    <a:pt x="1624" y="17643"/>
                  </a:cubicBezTo>
                  <a:cubicBezTo>
                    <a:pt x="7576" y="29547"/>
                    <a:pt x="18503" y="37009"/>
                    <a:pt x="31739" y="38075"/>
                  </a:cubicBezTo>
                  <a:cubicBezTo>
                    <a:pt x="45330" y="39318"/>
                    <a:pt x="58123" y="25727"/>
                    <a:pt x="54214" y="1222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E617A962-A486-471B-9E9A-F1B68B5B57E8}"/>
                </a:ext>
              </a:extLst>
            </p:cNvPr>
            <p:cNvSpPr/>
            <p:nvPr/>
          </p:nvSpPr>
          <p:spPr>
            <a:xfrm>
              <a:off x="7958012" y="4243895"/>
              <a:ext cx="53792" cy="34869"/>
            </a:xfrm>
            <a:custGeom>
              <a:avLst/>
              <a:gdLst>
                <a:gd name="connsiteX0" fmla="*/ 39483 w 53792"/>
                <a:gd name="connsiteY0" fmla="*/ 2469 h 34869"/>
                <a:gd name="connsiteX1" fmla="*/ 29001 w 53792"/>
                <a:gd name="connsiteY1" fmla="*/ 11618 h 34869"/>
                <a:gd name="connsiteX2" fmla="*/ 18340 w 53792"/>
                <a:gd name="connsiteY2" fmla="*/ 6999 h 34869"/>
                <a:gd name="connsiteX3" fmla="*/ 1284 w 53792"/>
                <a:gd name="connsiteY3" fmla="*/ 21212 h 34869"/>
                <a:gd name="connsiteX4" fmla="*/ 53785 w 53792"/>
                <a:gd name="connsiteY4" fmla="*/ 7798 h 34869"/>
                <a:gd name="connsiteX5" fmla="*/ 39483 w 53792"/>
                <a:gd name="connsiteY5" fmla="*/ 2469 h 3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792" h="34869">
                  <a:moveTo>
                    <a:pt x="39483" y="2469"/>
                  </a:moveTo>
                  <a:cubicBezTo>
                    <a:pt x="36374" y="5577"/>
                    <a:pt x="33176" y="9842"/>
                    <a:pt x="29001" y="11618"/>
                  </a:cubicBezTo>
                  <a:cubicBezTo>
                    <a:pt x="23937" y="13750"/>
                    <a:pt x="22160" y="10375"/>
                    <a:pt x="18340" y="6999"/>
                  </a:cubicBezTo>
                  <a:cubicBezTo>
                    <a:pt x="8302" y="-2062"/>
                    <a:pt x="-4045" y="10286"/>
                    <a:pt x="1284" y="21212"/>
                  </a:cubicBezTo>
                  <a:cubicBezTo>
                    <a:pt x="13277" y="45997"/>
                    <a:pt x="54407" y="34360"/>
                    <a:pt x="53785" y="7798"/>
                  </a:cubicBezTo>
                  <a:cubicBezTo>
                    <a:pt x="53608" y="425"/>
                    <a:pt x="44458" y="-2506"/>
                    <a:pt x="39483" y="2469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AB6E5075-161F-4DD0-A724-898A0F7E8EB1}"/>
                </a:ext>
              </a:extLst>
            </p:cNvPr>
            <p:cNvSpPr/>
            <p:nvPr/>
          </p:nvSpPr>
          <p:spPr>
            <a:xfrm>
              <a:off x="8051939" y="4410092"/>
              <a:ext cx="58819" cy="34443"/>
            </a:xfrm>
            <a:custGeom>
              <a:avLst/>
              <a:gdLst>
                <a:gd name="connsiteX0" fmla="*/ 45405 w 58819"/>
                <a:gd name="connsiteY0" fmla="*/ 2303 h 34443"/>
                <a:gd name="connsiteX1" fmla="*/ 32880 w 58819"/>
                <a:gd name="connsiteY1" fmla="*/ 12696 h 34443"/>
                <a:gd name="connsiteX2" fmla="*/ 17867 w 58819"/>
                <a:gd name="connsiteY2" fmla="*/ 5412 h 34443"/>
                <a:gd name="connsiteX3" fmla="*/ 2943 w 58819"/>
                <a:gd name="connsiteY3" fmla="*/ 21491 h 34443"/>
                <a:gd name="connsiteX4" fmla="*/ 37588 w 58819"/>
                <a:gd name="connsiteY4" fmla="*/ 33661 h 34443"/>
                <a:gd name="connsiteX5" fmla="*/ 58819 w 58819"/>
                <a:gd name="connsiteY5" fmla="*/ 7366 h 34443"/>
                <a:gd name="connsiteX6" fmla="*/ 45405 w 58819"/>
                <a:gd name="connsiteY6" fmla="*/ 2303 h 3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19" h="34443">
                  <a:moveTo>
                    <a:pt x="45405" y="2303"/>
                  </a:moveTo>
                  <a:cubicBezTo>
                    <a:pt x="41585" y="6033"/>
                    <a:pt x="38121" y="10919"/>
                    <a:pt x="32880" y="12696"/>
                  </a:cubicBezTo>
                  <a:cubicBezTo>
                    <a:pt x="26750" y="14828"/>
                    <a:pt x="21420" y="9587"/>
                    <a:pt x="17867" y="5412"/>
                  </a:cubicBezTo>
                  <a:cubicBezTo>
                    <a:pt x="8628" y="-5248"/>
                    <a:pt x="-6385" y="10919"/>
                    <a:pt x="2943" y="21491"/>
                  </a:cubicBezTo>
                  <a:cubicBezTo>
                    <a:pt x="11915" y="31795"/>
                    <a:pt x="24085" y="36415"/>
                    <a:pt x="37588" y="33661"/>
                  </a:cubicBezTo>
                  <a:cubicBezTo>
                    <a:pt x="49759" y="31085"/>
                    <a:pt x="58908" y="19536"/>
                    <a:pt x="58819" y="7366"/>
                  </a:cubicBezTo>
                  <a:cubicBezTo>
                    <a:pt x="58730" y="170"/>
                    <a:pt x="50025" y="-2228"/>
                    <a:pt x="45405" y="2303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190C25D9-D675-43C5-B540-3A828195D4E1}"/>
                </a:ext>
              </a:extLst>
            </p:cNvPr>
            <p:cNvSpPr/>
            <p:nvPr/>
          </p:nvSpPr>
          <p:spPr>
            <a:xfrm>
              <a:off x="8198904" y="4628100"/>
              <a:ext cx="59665" cy="35471"/>
            </a:xfrm>
            <a:custGeom>
              <a:avLst/>
              <a:gdLst>
                <a:gd name="connsiteX0" fmla="*/ 49992 w 59665"/>
                <a:gd name="connsiteY0" fmla="*/ 1938 h 35471"/>
                <a:gd name="connsiteX1" fmla="*/ 21298 w 59665"/>
                <a:gd name="connsiteY1" fmla="*/ 5580 h 35471"/>
                <a:gd name="connsiteX2" fmla="*/ 1666 w 59665"/>
                <a:gd name="connsiteY2" fmla="*/ 18017 h 35471"/>
                <a:gd name="connsiteX3" fmla="*/ 35423 w 59665"/>
                <a:gd name="connsiteY3" fmla="*/ 34629 h 35471"/>
                <a:gd name="connsiteX4" fmla="*/ 59497 w 59665"/>
                <a:gd name="connsiteY4" fmla="*/ 8511 h 35471"/>
                <a:gd name="connsiteX5" fmla="*/ 49992 w 59665"/>
                <a:gd name="connsiteY5" fmla="*/ 1938 h 3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665" h="35471">
                  <a:moveTo>
                    <a:pt x="49992" y="1938"/>
                  </a:moveTo>
                  <a:cubicBezTo>
                    <a:pt x="39065" y="5935"/>
                    <a:pt x="30004" y="21837"/>
                    <a:pt x="21298" y="5580"/>
                  </a:cubicBezTo>
                  <a:cubicBezTo>
                    <a:pt x="14281" y="-7568"/>
                    <a:pt x="-5885" y="4958"/>
                    <a:pt x="1666" y="18017"/>
                  </a:cubicBezTo>
                  <a:cubicBezTo>
                    <a:pt x="8684" y="30098"/>
                    <a:pt x="21120" y="38182"/>
                    <a:pt x="35423" y="34629"/>
                  </a:cubicBezTo>
                  <a:cubicBezTo>
                    <a:pt x="45994" y="32053"/>
                    <a:pt x="61452" y="21215"/>
                    <a:pt x="59497" y="8511"/>
                  </a:cubicBezTo>
                  <a:cubicBezTo>
                    <a:pt x="58787" y="4159"/>
                    <a:pt x="54878" y="161"/>
                    <a:pt x="49992" y="193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34D9970D-0027-4E59-AC9D-28F6240A2B2F}"/>
                </a:ext>
              </a:extLst>
            </p:cNvPr>
            <p:cNvSpPr/>
            <p:nvPr/>
          </p:nvSpPr>
          <p:spPr>
            <a:xfrm>
              <a:off x="7986359" y="4597405"/>
              <a:ext cx="55987" cy="36058"/>
            </a:xfrm>
            <a:custGeom>
              <a:avLst/>
              <a:gdLst>
                <a:gd name="connsiteX0" fmla="*/ 41517 w 55987"/>
                <a:gd name="connsiteY0" fmla="*/ 2429 h 36058"/>
                <a:gd name="connsiteX1" fmla="*/ 19308 w 55987"/>
                <a:gd name="connsiteY1" fmla="*/ 8470 h 36058"/>
                <a:gd name="connsiteX2" fmla="*/ 3407 w 55987"/>
                <a:gd name="connsiteY2" fmla="*/ 25615 h 36058"/>
                <a:gd name="connsiteX3" fmla="*/ 35921 w 55987"/>
                <a:gd name="connsiteY3" fmla="*/ 34765 h 36058"/>
                <a:gd name="connsiteX4" fmla="*/ 55908 w 55987"/>
                <a:gd name="connsiteY4" fmla="*/ 7848 h 36058"/>
                <a:gd name="connsiteX5" fmla="*/ 41517 w 55987"/>
                <a:gd name="connsiteY5" fmla="*/ 2429 h 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87" h="36058">
                  <a:moveTo>
                    <a:pt x="41517" y="2429"/>
                  </a:moveTo>
                  <a:cubicBezTo>
                    <a:pt x="33877" y="8914"/>
                    <a:pt x="28725" y="18064"/>
                    <a:pt x="19308" y="8470"/>
                  </a:cubicBezTo>
                  <a:cubicBezTo>
                    <a:pt x="8738" y="-2279"/>
                    <a:pt x="-6986" y="14777"/>
                    <a:pt x="3407" y="25615"/>
                  </a:cubicBezTo>
                  <a:cubicBezTo>
                    <a:pt x="12113" y="34587"/>
                    <a:pt x="23750" y="38230"/>
                    <a:pt x="35921" y="34765"/>
                  </a:cubicBezTo>
                  <a:cubicBezTo>
                    <a:pt x="47113" y="31567"/>
                    <a:pt x="56974" y="19752"/>
                    <a:pt x="55908" y="7848"/>
                  </a:cubicBezTo>
                  <a:cubicBezTo>
                    <a:pt x="55287" y="31"/>
                    <a:pt x="47025" y="-2279"/>
                    <a:pt x="41517" y="2429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D6840DEA-C32D-4183-8E06-763396502616}"/>
                </a:ext>
              </a:extLst>
            </p:cNvPr>
            <p:cNvSpPr/>
            <p:nvPr/>
          </p:nvSpPr>
          <p:spPr>
            <a:xfrm>
              <a:off x="8536068" y="4639900"/>
              <a:ext cx="58041" cy="37358"/>
            </a:xfrm>
            <a:custGeom>
              <a:avLst/>
              <a:gdLst>
                <a:gd name="connsiteX0" fmla="*/ 42136 w 58041"/>
                <a:gd name="connsiteY0" fmla="*/ 4174 h 37358"/>
                <a:gd name="connsiteX1" fmla="*/ 30144 w 58041"/>
                <a:gd name="connsiteY1" fmla="*/ 15988 h 37358"/>
                <a:gd name="connsiteX2" fmla="*/ 17174 w 58041"/>
                <a:gd name="connsiteY2" fmla="*/ 3640 h 37358"/>
                <a:gd name="connsiteX3" fmla="*/ 473 w 58041"/>
                <a:gd name="connsiteY3" fmla="*/ 8704 h 37358"/>
                <a:gd name="connsiteX4" fmla="*/ 29611 w 58041"/>
                <a:gd name="connsiteY4" fmla="*/ 37309 h 37358"/>
                <a:gd name="connsiteX5" fmla="*/ 58038 w 58041"/>
                <a:gd name="connsiteY5" fmla="*/ 7816 h 37358"/>
                <a:gd name="connsiteX6" fmla="*/ 42136 w 58041"/>
                <a:gd name="connsiteY6" fmla="*/ 4174 h 3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1" h="37358">
                  <a:moveTo>
                    <a:pt x="42136" y="4174"/>
                  </a:moveTo>
                  <a:cubicBezTo>
                    <a:pt x="39205" y="8793"/>
                    <a:pt x="36185" y="15100"/>
                    <a:pt x="30144" y="15988"/>
                  </a:cubicBezTo>
                  <a:cubicBezTo>
                    <a:pt x="22326" y="17143"/>
                    <a:pt x="21971" y="8082"/>
                    <a:pt x="17174" y="3640"/>
                  </a:cubicBezTo>
                  <a:cubicBezTo>
                    <a:pt x="11666" y="-1512"/>
                    <a:pt x="2161" y="1242"/>
                    <a:pt x="473" y="8704"/>
                  </a:cubicBezTo>
                  <a:cubicBezTo>
                    <a:pt x="-3169" y="24694"/>
                    <a:pt x="14953" y="38286"/>
                    <a:pt x="29611" y="37309"/>
                  </a:cubicBezTo>
                  <a:cubicBezTo>
                    <a:pt x="44357" y="36332"/>
                    <a:pt x="58304" y="22918"/>
                    <a:pt x="58038" y="7816"/>
                  </a:cubicBezTo>
                  <a:cubicBezTo>
                    <a:pt x="57949" y="-979"/>
                    <a:pt x="46401" y="-2578"/>
                    <a:pt x="42136" y="417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D0665BC6-9C96-4F49-A543-4D1739DE60AF}"/>
                </a:ext>
              </a:extLst>
            </p:cNvPr>
            <p:cNvSpPr/>
            <p:nvPr/>
          </p:nvSpPr>
          <p:spPr>
            <a:xfrm>
              <a:off x="8757424" y="4650526"/>
              <a:ext cx="53401" cy="34193"/>
            </a:xfrm>
            <a:custGeom>
              <a:avLst/>
              <a:gdLst>
                <a:gd name="connsiteX0" fmla="*/ 41001 w 53401"/>
                <a:gd name="connsiteY0" fmla="*/ 5274 h 34193"/>
                <a:gd name="connsiteX1" fmla="*/ 30518 w 53401"/>
                <a:gd name="connsiteY1" fmla="*/ 12203 h 34193"/>
                <a:gd name="connsiteX2" fmla="*/ 18614 w 53401"/>
                <a:gd name="connsiteY2" fmla="*/ 3231 h 34193"/>
                <a:gd name="connsiteX3" fmla="*/ 581 w 53401"/>
                <a:gd name="connsiteY3" fmla="*/ 14602 h 34193"/>
                <a:gd name="connsiteX4" fmla="*/ 31318 w 53401"/>
                <a:gd name="connsiteY4" fmla="*/ 34057 h 34193"/>
                <a:gd name="connsiteX5" fmla="*/ 53171 w 53401"/>
                <a:gd name="connsiteY5" fmla="*/ 9716 h 34193"/>
                <a:gd name="connsiteX6" fmla="*/ 41001 w 53401"/>
                <a:gd name="connsiteY6" fmla="*/ 527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01" h="34193">
                  <a:moveTo>
                    <a:pt x="41001" y="5274"/>
                  </a:moveTo>
                  <a:cubicBezTo>
                    <a:pt x="38069" y="7851"/>
                    <a:pt x="34338" y="11848"/>
                    <a:pt x="30518" y="12203"/>
                  </a:cubicBezTo>
                  <a:cubicBezTo>
                    <a:pt x="24922" y="12825"/>
                    <a:pt x="21901" y="7051"/>
                    <a:pt x="18614" y="3231"/>
                  </a:cubicBezTo>
                  <a:cubicBezTo>
                    <a:pt x="11330" y="-5297"/>
                    <a:pt x="-3061" y="4653"/>
                    <a:pt x="581" y="14602"/>
                  </a:cubicBezTo>
                  <a:cubicBezTo>
                    <a:pt x="5111" y="26861"/>
                    <a:pt x="18081" y="35389"/>
                    <a:pt x="31318" y="34057"/>
                  </a:cubicBezTo>
                  <a:cubicBezTo>
                    <a:pt x="43310" y="32813"/>
                    <a:pt x="55214" y="22686"/>
                    <a:pt x="53171" y="9716"/>
                  </a:cubicBezTo>
                  <a:cubicBezTo>
                    <a:pt x="52105" y="3498"/>
                    <a:pt x="45886" y="1010"/>
                    <a:pt x="41001" y="527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DC761639-2203-49E1-AF62-C48FDADD546C}"/>
                </a:ext>
              </a:extLst>
            </p:cNvPr>
            <p:cNvSpPr/>
            <p:nvPr/>
          </p:nvSpPr>
          <p:spPr>
            <a:xfrm>
              <a:off x="8615361" y="4841194"/>
              <a:ext cx="59124" cy="38202"/>
            </a:xfrm>
            <a:custGeom>
              <a:avLst/>
              <a:gdLst>
                <a:gd name="connsiteX0" fmla="*/ 46347 w 59124"/>
                <a:gd name="connsiteY0" fmla="*/ 7110 h 38202"/>
                <a:gd name="connsiteX1" fmla="*/ 28313 w 59124"/>
                <a:gd name="connsiteY1" fmla="*/ 14660 h 38202"/>
                <a:gd name="connsiteX2" fmla="*/ 20230 w 59124"/>
                <a:gd name="connsiteY2" fmla="*/ 3290 h 38202"/>
                <a:gd name="connsiteX3" fmla="*/ 3351 w 59124"/>
                <a:gd name="connsiteY3" fmla="*/ 3911 h 38202"/>
                <a:gd name="connsiteX4" fmla="*/ 686 w 59124"/>
                <a:gd name="connsiteY4" fmla="*/ 15637 h 38202"/>
                <a:gd name="connsiteX5" fmla="*/ 30534 w 59124"/>
                <a:gd name="connsiteY5" fmla="*/ 38202 h 38202"/>
                <a:gd name="connsiteX6" fmla="*/ 58872 w 59124"/>
                <a:gd name="connsiteY6" fmla="*/ 15993 h 38202"/>
                <a:gd name="connsiteX7" fmla="*/ 46347 w 59124"/>
                <a:gd name="connsiteY7" fmla="*/ 7110 h 3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24" h="38202">
                  <a:moveTo>
                    <a:pt x="46347" y="7110"/>
                  </a:moveTo>
                  <a:cubicBezTo>
                    <a:pt x="41106" y="9686"/>
                    <a:pt x="34177" y="17503"/>
                    <a:pt x="28313" y="14660"/>
                  </a:cubicBezTo>
                  <a:cubicBezTo>
                    <a:pt x="23961" y="12617"/>
                    <a:pt x="23517" y="6399"/>
                    <a:pt x="20230" y="3290"/>
                  </a:cubicBezTo>
                  <a:cubicBezTo>
                    <a:pt x="15433" y="-1152"/>
                    <a:pt x="7615" y="-1241"/>
                    <a:pt x="3351" y="3911"/>
                  </a:cubicBezTo>
                  <a:cubicBezTo>
                    <a:pt x="864" y="6932"/>
                    <a:pt x="-1091" y="11729"/>
                    <a:pt x="686" y="15637"/>
                  </a:cubicBezTo>
                  <a:cubicBezTo>
                    <a:pt x="6549" y="28340"/>
                    <a:pt x="15521" y="38290"/>
                    <a:pt x="30534" y="38202"/>
                  </a:cubicBezTo>
                  <a:cubicBezTo>
                    <a:pt x="42971" y="38113"/>
                    <a:pt x="56119" y="28074"/>
                    <a:pt x="58872" y="15993"/>
                  </a:cubicBezTo>
                  <a:cubicBezTo>
                    <a:pt x="60649" y="8264"/>
                    <a:pt x="52654" y="4000"/>
                    <a:pt x="46347" y="7110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B8EB8355-E8E3-4AB5-8BF8-BEAFA52973B1}"/>
                </a:ext>
              </a:extLst>
            </p:cNvPr>
            <p:cNvSpPr/>
            <p:nvPr/>
          </p:nvSpPr>
          <p:spPr>
            <a:xfrm>
              <a:off x="8371025" y="4822537"/>
              <a:ext cx="63197" cy="39910"/>
            </a:xfrm>
            <a:custGeom>
              <a:avLst/>
              <a:gdLst>
                <a:gd name="connsiteX0" fmla="*/ 62557 w 63197"/>
                <a:gd name="connsiteY0" fmla="*/ 4535 h 39910"/>
                <a:gd name="connsiteX1" fmla="*/ 52874 w 63197"/>
                <a:gd name="connsiteY1" fmla="*/ 1070 h 39910"/>
                <a:gd name="connsiteX2" fmla="*/ 35818 w 63197"/>
                <a:gd name="connsiteY2" fmla="*/ 16439 h 39910"/>
                <a:gd name="connsiteX3" fmla="*/ 20894 w 63197"/>
                <a:gd name="connsiteY3" fmla="*/ 6489 h 39910"/>
                <a:gd name="connsiteX4" fmla="*/ 551 w 63197"/>
                <a:gd name="connsiteY4" fmla="*/ 15995 h 39910"/>
                <a:gd name="connsiteX5" fmla="*/ 38750 w 63197"/>
                <a:gd name="connsiteY5" fmla="*/ 39003 h 39910"/>
                <a:gd name="connsiteX6" fmla="*/ 62557 w 63197"/>
                <a:gd name="connsiteY6" fmla="*/ 4535 h 3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97" h="39910">
                  <a:moveTo>
                    <a:pt x="62557" y="4535"/>
                  </a:moveTo>
                  <a:cubicBezTo>
                    <a:pt x="61491" y="715"/>
                    <a:pt x="56161" y="-1417"/>
                    <a:pt x="52874" y="1070"/>
                  </a:cubicBezTo>
                  <a:cubicBezTo>
                    <a:pt x="46567" y="5779"/>
                    <a:pt x="42747" y="12530"/>
                    <a:pt x="35818" y="16439"/>
                  </a:cubicBezTo>
                  <a:cubicBezTo>
                    <a:pt x="28178" y="20792"/>
                    <a:pt x="24181" y="11376"/>
                    <a:pt x="20894" y="6489"/>
                  </a:cubicBezTo>
                  <a:cubicBezTo>
                    <a:pt x="13787" y="-4082"/>
                    <a:pt x="-3269" y="3558"/>
                    <a:pt x="551" y="15995"/>
                  </a:cubicBezTo>
                  <a:cubicBezTo>
                    <a:pt x="5703" y="32518"/>
                    <a:pt x="21693" y="43178"/>
                    <a:pt x="38750" y="39003"/>
                  </a:cubicBezTo>
                  <a:cubicBezTo>
                    <a:pt x="52430" y="35538"/>
                    <a:pt x="66377" y="18926"/>
                    <a:pt x="62557" y="4535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4064A0D9-2600-4ABA-A407-A7744CDEB309}"/>
                </a:ext>
              </a:extLst>
            </p:cNvPr>
            <p:cNvSpPr/>
            <p:nvPr/>
          </p:nvSpPr>
          <p:spPr>
            <a:xfrm>
              <a:off x="8101232" y="4824201"/>
              <a:ext cx="58551" cy="35751"/>
            </a:xfrm>
            <a:custGeom>
              <a:avLst/>
              <a:gdLst>
                <a:gd name="connsiteX0" fmla="*/ 55542 w 58551"/>
                <a:gd name="connsiteY0" fmla="*/ 3493 h 35751"/>
                <a:gd name="connsiteX1" fmla="*/ 42217 w 58551"/>
                <a:gd name="connsiteY1" fmla="*/ 3937 h 35751"/>
                <a:gd name="connsiteX2" fmla="*/ 37864 w 58551"/>
                <a:gd name="connsiteY2" fmla="*/ 11310 h 35751"/>
                <a:gd name="connsiteX3" fmla="*/ 32801 w 58551"/>
                <a:gd name="connsiteY3" fmla="*/ 12909 h 35751"/>
                <a:gd name="connsiteX4" fmla="*/ 16455 w 58551"/>
                <a:gd name="connsiteY4" fmla="*/ 1983 h 35751"/>
                <a:gd name="connsiteX5" fmla="*/ 21 w 58551"/>
                <a:gd name="connsiteY5" fmla="*/ 12198 h 35751"/>
                <a:gd name="connsiteX6" fmla="*/ 34933 w 58551"/>
                <a:gd name="connsiteY6" fmla="*/ 35651 h 35751"/>
                <a:gd name="connsiteX7" fmla="*/ 55542 w 58551"/>
                <a:gd name="connsiteY7" fmla="*/ 3493 h 3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51" h="35751">
                  <a:moveTo>
                    <a:pt x="55542" y="3493"/>
                  </a:moveTo>
                  <a:cubicBezTo>
                    <a:pt x="52255" y="-1660"/>
                    <a:pt x="45326" y="-772"/>
                    <a:pt x="42217" y="3937"/>
                  </a:cubicBezTo>
                  <a:cubicBezTo>
                    <a:pt x="40618" y="6335"/>
                    <a:pt x="39819" y="9267"/>
                    <a:pt x="37864" y="11310"/>
                  </a:cubicBezTo>
                  <a:cubicBezTo>
                    <a:pt x="36620" y="12731"/>
                    <a:pt x="35377" y="12820"/>
                    <a:pt x="32801" y="12909"/>
                  </a:cubicBezTo>
                  <a:cubicBezTo>
                    <a:pt x="25961" y="13175"/>
                    <a:pt x="22407" y="5802"/>
                    <a:pt x="16455" y="1983"/>
                  </a:cubicBezTo>
                  <a:cubicBezTo>
                    <a:pt x="9349" y="-2548"/>
                    <a:pt x="-512" y="4203"/>
                    <a:pt x="21" y="12198"/>
                  </a:cubicBezTo>
                  <a:cubicBezTo>
                    <a:pt x="1087" y="28011"/>
                    <a:pt x="20986" y="36805"/>
                    <a:pt x="34933" y="35651"/>
                  </a:cubicBezTo>
                  <a:cubicBezTo>
                    <a:pt x="50034" y="34496"/>
                    <a:pt x="65136" y="18506"/>
                    <a:pt x="55542" y="3493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32" name="图形 4">
            <a:extLst>
              <a:ext uri="{FF2B5EF4-FFF2-40B4-BE49-F238E27FC236}">
                <a16:creationId xmlns:a16="http://schemas.microsoft.com/office/drawing/2014/main" id="{C22E212F-0E8F-4A0F-896F-B102A2736AE1}"/>
              </a:ext>
            </a:extLst>
          </p:cNvPr>
          <p:cNvGrpSpPr/>
          <p:nvPr/>
        </p:nvGrpSpPr>
        <p:grpSpPr>
          <a:xfrm>
            <a:off x="4054270" y="592363"/>
            <a:ext cx="538840" cy="799186"/>
            <a:chOff x="4264680" y="242358"/>
            <a:chExt cx="609663" cy="904227"/>
          </a:xfrm>
        </p:grpSpPr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BF737F3F-D634-4391-9DDC-D2A5338BD408}"/>
                </a:ext>
              </a:extLst>
            </p:cNvPr>
            <p:cNvSpPr/>
            <p:nvPr/>
          </p:nvSpPr>
          <p:spPr>
            <a:xfrm>
              <a:off x="4264680" y="242358"/>
              <a:ext cx="609663" cy="795014"/>
            </a:xfrm>
            <a:custGeom>
              <a:avLst/>
              <a:gdLst>
                <a:gd name="connsiteX0" fmla="*/ 520659 w 609663"/>
                <a:gd name="connsiteY0" fmla="*/ 321294 h 795014"/>
                <a:gd name="connsiteX1" fmla="*/ 128012 w 609663"/>
                <a:gd name="connsiteY1" fmla="*/ 2557 h 795014"/>
                <a:gd name="connsiteX2" fmla="*/ 35358 w 609663"/>
                <a:gd name="connsiteY2" fmla="*/ 22012 h 795014"/>
                <a:gd name="connsiteX3" fmla="*/ 2 w 609663"/>
                <a:gd name="connsiteY3" fmla="*/ 128879 h 795014"/>
                <a:gd name="connsiteX4" fmla="*/ 122416 w 609663"/>
                <a:gd name="connsiteY4" fmla="*/ 453746 h 795014"/>
                <a:gd name="connsiteX5" fmla="*/ 248116 w 609663"/>
                <a:gd name="connsiteY5" fmla="*/ 706657 h 795014"/>
                <a:gd name="connsiteX6" fmla="*/ 472955 w 609663"/>
                <a:gd name="connsiteY6" fmla="*/ 790339 h 795014"/>
                <a:gd name="connsiteX7" fmla="*/ 520659 w 609663"/>
                <a:gd name="connsiteY7" fmla="*/ 321294 h 79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63" h="795014">
                  <a:moveTo>
                    <a:pt x="520659" y="321294"/>
                  </a:moveTo>
                  <a:cubicBezTo>
                    <a:pt x="443640" y="186355"/>
                    <a:pt x="297685" y="12062"/>
                    <a:pt x="128012" y="2557"/>
                  </a:cubicBezTo>
                  <a:cubicBezTo>
                    <a:pt x="93278" y="-1441"/>
                    <a:pt x="64318" y="-4194"/>
                    <a:pt x="35358" y="22012"/>
                  </a:cubicBezTo>
                  <a:cubicBezTo>
                    <a:pt x="6487" y="48129"/>
                    <a:pt x="91" y="92457"/>
                    <a:pt x="2" y="128879"/>
                  </a:cubicBezTo>
                  <a:cubicBezTo>
                    <a:pt x="-442" y="242409"/>
                    <a:pt x="71336" y="357005"/>
                    <a:pt x="122416" y="453746"/>
                  </a:cubicBezTo>
                  <a:cubicBezTo>
                    <a:pt x="165767" y="535829"/>
                    <a:pt x="190107" y="633013"/>
                    <a:pt x="248116" y="706657"/>
                  </a:cubicBezTo>
                  <a:cubicBezTo>
                    <a:pt x="302838" y="776214"/>
                    <a:pt x="385542" y="807661"/>
                    <a:pt x="472955" y="790339"/>
                  </a:cubicBezTo>
                  <a:cubicBezTo>
                    <a:pt x="698861" y="745566"/>
                    <a:pt x="592970" y="447972"/>
                    <a:pt x="520659" y="321294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E9E1F2F0-7942-4C05-803A-6944DD59CD17}"/>
                </a:ext>
              </a:extLst>
            </p:cNvPr>
            <p:cNvSpPr/>
            <p:nvPr/>
          </p:nvSpPr>
          <p:spPr>
            <a:xfrm>
              <a:off x="4423199" y="398609"/>
              <a:ext cx="390095" cy="747975"/>
            </a:xfrm>
            <a:custGeom>
              <a:avLst/>
              <a:gdLst>
                <a:gd name="connsiteX0" fmla="*/ 326696 w 390095"/>
                <a:gd name="connsiteY0" fmla="*/ 528108 h 747975"/>
                <a:gd name="connsiteX1" fmla="*/ 334247 w 390095"/>
                <a:gd name="connsiteY1" fmla="*/ 514250 h 747975"/>
                <a:gd name="connsiteX2" fmla="*/ 351303 w 390095"/>
                <a:gd name="connsiteY2" fmla="*/ 471077 h 747975"/>
                <a:gd name="connsiteX3" fmla="*/ 341709 w 390095"/>
                <a:gd name="connsiteY3" fmla="*/ 466990 h 747975"/>
                <a:gd name="connsiteX4" fmla="*/ 326340 w 390095"/>
                <a:gd name="connsiteY4" fmla="*/ 491331 h 747975"/>
                <a:gd name="connsiteX5" fmla="*/ 319234 w 390095"/>
                <a:gd name="connsiteY5" fmla="*/ 510430 h 747975"/>
                <a:gd name="connsiteX6" fmla="*/ 279169 w 390095"/>
                <a:gd name="connsiteY6" fmla="*/ 423995 h 747975"/>
                <a:gd name="connsiteX7" fmla="*/ 298713 w 390095"/>
                <a:gd name="connsiteY7" fmla="*/ 354171 h 747975"/>
                <a:gd name="connsiteX8" fmla="*/ 288852 w 390095"/>
                <a:gd name="connsiteY8" fmla="*/ 352838 h 747975"/>
                <a:gd name="connsiteX9" fmla="*/ 269309 w 390095"/>
                <a:gd name="connsiteY9" fmla="*/ 404007 h 747975"/>
                <a:gd name="connsiteX10" fmla="*/ 235463 w 390095"/>
                <a:gd name="connsiteY10" fmla="*/ 338536 h 747975"/>
                <a:gd name="connsiteX11" fmla="*/ 210945 w 390095"/>
                <a:gd name="connsiteY11" fmla="*/ 293853 h 747975"/>
                <a:gd name="connsiteX12" fmla="*/ 229422 w 390095"/>
                <a:gd name="connsiteY12" fmla="*/ 238420 h 747975"/>
                <a:gd name="connsiteX13" fmla="*/ 221338 w 390095"/>
                <a:gd name="connsiteY13" fmla="*/ 233712 h 747975"/>
                <a:gd name="connsiteX14" fmla="*/ 199574 w 390095"/>
                <a:gd name="connsiteY14" fmla="*/ 274131 h 747975"/>
                <a:gd name="connsiteX15" fmla="*/ 146007 w 390095"/>
                <a:gd name="connsiteY15" fmla="*/ 186541 h 747975"/>
                <a:gd name="connsiteX16" fmla="*/ 164484 w 390095"/>
                <a:gd name="connsiteY16" fmla="*/ 132619 h 747975"/>
                <a:gd name="connsiteX17" fmla="*/ 155956 w 390095"/>
                <a:gd name="connsiteY17" fmla="*/ 127644 h 747975"/>
                <a:gd name="connsiteX18" fmla="*/ 134992 w 390095"/>
                <a:gd name="connsiteY18" fmla="*/ 169840 h 747975"/>
                <a:gd name="connsiteX19" fmla="*/ 112428 w 390095"/>
                <a:gd name="connsiteY19" fmla="*/ 135639 h 747975"/>
                <a:gd name="connsiteX20" fmla="*/ 80536 w 390095"/>
                <a:gd name="connsiteY20" fmla="*/ 88646 h 747975"/>
                <a:gd name="connsiteX21" fmla="*/ 87287 w 390095"/>
                <a:gd name="connsiteY21" fmla="*/ 31259 h 747975"/>
                <a:gd name="connsiteX22" fmla="*/ 75117 w 390095"/>
                <a:gd name="connsiteY22" fmla="*/ 29571 h 747975"/>
                <a:gd name="connsiteX23" fmla="*/ 68188 w 390095"/>
                <a:gd name="connsiteY23" fmla="*/ 70968 h 747975"/>
                <a:gd name="connsiteX24" fmla="*/ 11956 w 390095"/>
                <a:gd name="connsiteY24" fmla="*/ 1943 h 747975"/>
                <a:gd name="connsiteX25" fmla="*/ 1118 w 390095"/>
                <a:gd name="connsiteY25" fmla="*/ 10294 h 747975"/>
                <a:gd name="connsiteX26" fmla="*/ 45358 w 390095"/>
                <a:gd name="connsiteY26" fmla="*/ 74965 h 747975"/>
                <a:gd name="connsiteX27" fmla="*/ 41271 w 390095"/>
                <a:gd name="connsiteY27" fmla="*/ 74077 h 747975"/>
                <a:gd name="connsiteX28" fmla="*/ 10535 w 390095"/>
                <a:gd name="connsiteY28" fmla="*/ 74166 h 747975"/>
                <a:gd name="connsiteX29" fmla="*/ 10535 w 390095"/>
                <a:gd name="connsiteY29" fmla="*/ 87491 h 747975"/>
                <a:gd name="connsiteX30" fmla="*/ 34520 w 390095"/>
                <a:gd name="connsiteY30" fmla="*/ 91666 h 747975"/>
                <a:gd name="connsiteX31" fmla="*/ 60104 w 390095"/>
                <a:gd name="connsiteY31" fmla="*/ 96463 h 747975"/>
                <a:gd name="connsiteX32" fmla="*/ 113582 w 390095"/>
                <a:gd name="connsiteY32" fmla="*/ 174992 h 747975"/>
                <a:gd name="connsiteX33" fmla="*/ 75117 w 390095"/>
                <a:gd name="connsiteY33" fmla="*/ 172860 h 747975"/>
                <a:gd name="connsiteX34" fmla="*/ 75117 w 390095"/>
                <a:gd name="connsiteY34" fmla="*/ 191693 h 747975"/>
                <a:gd name="connsiteX35" fmla="*/ 127263 w 390095"/>
                <a:gd name="connsiteY35" fmla="*/ 195424 h 747975"/>
                <a:gd name="connsiteX36" fmla="*/ 183140 w 390095"/>
                <a:gd name="connsiteY36" fmla="*/ 283548 h 747975"/>
                <a:gd name="connsiteX37" fmla="*/ 135880 w 390095"/>
                <a:gd name="connsiteY37" fmla="*/ 285058 h 747975"/>
                <a:gd name="connsiteX38" fmla="*/ 135880 w 390095"/>
                <a:gd name="connsiteY38" fmla="*/ 302914 h 747975"/>
                <a:gd name="connsiteX39" fmla="*/ 193533 w 390095"/>
                <a:gd name="connsiteY39" fmla="*/ 300870 h 747975"/>
                <a:gd name="connsiteX40" fmla="*/ 211744 w 390095"/>
                <a:gd name="connsiteY40" fmla="*/ 332407 h 747975"/>
                <a:gd name="connsiteX41" fmla="*/ 254651 w 390095"/>
                <a:gd name="connsiteY41" fmla="*/ 412979 h 747975"/>
                <a:gd name="connsiteX42" fmla="*/ 193089 w 390095"/>
                <a:gd name="connsiteY42" fmla="*/ 405872 h 747975"/>
                <a:gd name="connsiteX43" fmla="*/ 188292 w 390095"/>
                <a:gd name="connsiteY43" fmla="*/ 423284 h 747975"/>
                <a:gd name="connsiteX44" fmla="*/ 263890 w 390095"/>
                <a:gd name="connsiteY44" fmla="*/ 431457 h 747975"/>
                <a:gd name="connsiteX45" fmla="*/ 303777 w 390095"/>
                <a:gd name="connsiteY45" fmla="*/ 519758 h 747975"/>
                <a:gd name="connsiteX46" fmla="*/ 252164 w 390095"/>
                <a:gd name="connsiteY46" fmla="*/ 506966 h 747975"/>
                <a:gd name="connsiteX47" fmla="*/ 247633 w 390095"/>
                <a:gd name="connsiteY47" fmla="*/ 523489 h 747975"/>
                <a:gd name="connsiteX48" fmla="*/ 310261 w 390095"/>
                <a:gd name="connsiteY48" fmla="*/ 535393 h 747975"/>
                <a:gd name="connsiteX49" fmla="*/ 373423 w 390095"/>
                <a:gd name="connsiteY49" fmla="*/ 741755 h 747975"/>
                <a:gd name="connsiteX50" fmla="*/ 389946 w 390095"/>
                <a:gd name="connsiteY50" fmla="*/ 737224 h 747975"/>
                <a:gd name="connsiteX51" fmla="*/ 326696 w 390095"/>
                <a:gd name="connsiteY51" fmla="*/ 528108 h 74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0095" h="747975">
                  <a:moveTo>
                    <a:pt x="326696" y="528108"/>
                  </a:moveTo>
                  <a:cubicBezTo>
                    <a:pt x="330071" y="524111"/>
                    <a:pt x="332381" y="518958"/>
                    <a:pt x="334247" y="514250"/>
                  </a:cubicBezTo>
                  <a:cubicBezTo>
                    <a:pt x="339665" y="500392"/>
                    <a:pt x="348904" y="485646"/>
                    <a:pt x="351303" y="471077"/>
                  </a:cubicBezTo>
                  <a:cubicBezTo>
                    <a:pt x="352280" y="465036"/>
                    <a:pt x="345351" y="462193"/>
                    <a:pt x="341709" y="466990"/>
                  </a:cubicBezTo>
                  <a:cubicBezTo>
                    <a:pt x="335846" y="474808"/>
                    <a:pt x="330249" y="482359"/>
                    <a:pt x="326340" y="491331"/>
                  </a:cubicBezTo>
                  <a:cubicBezTo>
                    <a:pt x="324386" y="495773"/>
                    <a:pt x="322432" y="504034"/>
                    <a:pt x="319234" y="510430"/>
                  </a:cubicBezTo>
                  <a:cubicBezTo>
                    <a:pt x="306619" y="481204"/>
                    <a:pt x="293205" y="452422"/>
                    <a:pt x="279169" y="423995"/>
                  </a:cubicBezTo>
                  <a:cubicBezTo>
                    <a:pt x="287964" y="401786"/>
                    <a:pt x="301378" y="378600"/>
                    <a:pt x="298713" y="354171"/>
                  </a:cubicBezTo>
                  <a:cubicBezTo>
                    <a:pt x="298091" y="348752"/>
                    <a:pt x="290451" y="347064"/>
                    <a:pt x="288852" y="352838"/>
                  </a:cubicBezTo>
                  <a:cubicBezTo>
                    <a:pt x="283700" y="370694"/>
                    <a:pt x="276682" y="387306"/>
                    <a:pt x="269309" y="404007"/>
                  </a:cubicBezTo>
                  <a:cubicBezTo>
                    <a:pt x="258205" y="381976"/>
                    <a:pt x="246922" y="360123"/>
                    <a:pt x="235463" y="338536"/>
                  </a:cubicBezTo>
                  <a:cubicBezTo>
                    <a:pt x="227557" y="323523"/>
                    <a:pt x="219295" y="308688"/>
                    <a:pt x="210945" y="293853"/>
                  </a:cubicBezTo>
                  <a:cubicBezTo>
                    <a:pt x="216275" y="275375"/>
                    <a:pt x="226402" y="257342"/>
                    <a:pt x="229422" y="238420"/>
                  </a:cubicBezTo>
                  <a:cubicBezTo>
                    <a:pt x="230133" y="233978"/>
                    <a:pt x="224980" y="229892"/>
                    <a:pt x="221338" y="233712"/>
                  </a:cubicBezTo>
                  <a:cubicBezTo>
                    <a:pt x="211211" y="244461"/>
                    <a:pt x="204726" y="259474"/>
                    <a:pt x="199574" y="274131"/>
                  </a:cubicBezTo>
                  <a:cubicBezTo>
                    <a:pt x="182429" y="244550"/>
                    <a:pt x="164573" y="215323"/>
                    <a:pt x="146007" y="186541"/>
                  </a:cubicBezTo>
                  <a:cubicBezTo>
                    <a:pt x="153558" y="169307"/>
                    <a:pt x="160398" y="150830"/>
                    <a:pt x="164484" y="132619"/>
                  </a:cubicBezTo>
                  <a:cubicBezTo>
                    <a:pt x="165462" y="128088"/>
                    <a:pt x="159332" y="123380"/>
                    <a:pt x="155956" y="127644"/>
                  </a:cubicBezTo>
                  <a:cubicBezTo>
                    <a:pt x="146273" y="139992"/>
                    <a:pt x="141121" y="155271"/>
                    <a:pt x="134992" y="169840"/>
                  </a:cubicBezTo>
                  <a:cubicBezTo>
                    <a:pt x="127529" y="158380"/>
                    <a:pt x="120067" y="146921"/>
                    <a:pt x="112428" y="135639"/>
                  </a:cubicBezTo>
                  <a:cubicBezTo>
                    <a:pt x="102123" y="120448"/>
                    <a:pt x="91551" y="104547"/>
                    <a:pt x="80536" y="88646"/>
                  </a:cubicBezTo>
                  <a:cubicBezTo>
                    <a:pt x="86932" y="70612"/>
                    <a:pt x="88620" y="50092"/>
                    <a:pt x="87287" y="31259"/>
                  </a:cubicBezTo>
                  <a:cubicBezTo>
                    <a:pt x="86754" y="24330"/>
                    <a:pt x="77160" y="22642"/>
                    <a:pt x="75117" y="29571"/>
                  </a:cubicBezTo>
                  <a:cubicBezTo>
                    <a:pt x="71031" y="42985"/>
                    <a:pt x="71031" y="57287"/>
                    <a:pt x="68188" y="70968"/>
                  </a:cubicBezTo>
                  <a:cubicBezTo>
                    <a:pt x="50599" y="46449"/>
                    <a:pt x="31944" y="22553"/>
                    <a:pt x="11956" y="1943"/>
                  </a:cubicBezTo>
                  <a:cubicBezTo>
                    <a:pt x="6537" y="-3564"/>
                    <a:pt x="-3323" y="3720"/>
                    <a:pt x="1118" y="10294"/>
                  </a:cubicBezTo>
                  <a:cubicBezTo>
                    <a:pt x="15776" y="31969"/>
                    <a:pt x="30611" y="53467"/>
                    <a:pt x="45358" y="74965"/>
                  </a:cubicBezTo>
                  <a:cubicBezTo>
                    <a:pt x="44025" y="74699"/>
                    <a:pt x="42693" y="74343"/>
                    <a:pt x="41271" y="74077"/>
                  </a:cubicBezTo>
                  <a:cubicBezTo>
                    <a:pt x="31233" y="72211"/>
                    <a:pt x="19951" y="69280"/>
                    <a:pt x="10535" y="74166"/>
                  </a:cubicBezTo>
                  <a:cubicBezTo>
                    <a:pt x="5382" y="76831"/>
                    <a:pt x="5649" y="84826"/>
                    <a:pt x="10535" y="87491"/>
                  </a:cubicBezTo>
                  <a:cubicBezTo>
                    <a:pt x="17908" y="91577"/>
                    <a:pt x="26347" y="90778"/>
                    <a:pt x="34520" y="91666"/>
                  </a:cubicBezTo>
                  <a:cubicBezTo>
                    <a:pt x="43137" y="92554"/>
                    <a:pt x="51665" y="94242"/>
                    <a:pt x="60104" y="96463"/>
                  </a:cubicBezTo>
                  <a:cubicBezTo>
                    <a:pt x="78049" y="122580"/>
                    <a:pt x="95993" y="148698"/>
                    <a:pt x="113582" y="174992"/>
                  </a:cubicBezTo>
                  <a:cubicBezTo>
                    <a:pt x="100790" y="173393"/>
                    <a:pt x="87820" y="172860"/>
                    <a:pt x="75117" y="172860"/>
                  </a:cubicBezTo>
                  <a:cubicBezTo>
                    <a:pt x="62947" y="172860"/>
                    <a:pt x="62947" y="191604"/>
                    <a:pt x="75117" y="191693"/>
                  </a:cubicBezTo>
                  <a:cubicBezTo>
                    <a:pt x="92795" y="191871"/>
                    <a:pt x="109940" y="192493"/>
                    <a:pt x="127263" y="195424"/>
                  </a:cubicBezTo>
                  <a:cubicBezTo>
                    <a:pt x="146451" y="224384"/>
                    <a:pt x="165106" y="253700"/>
                    <a:pt x="183140" y="283548"/>
                  </a:cubicBezTo>
                  <a:cubicBezTo>
                    <a:pt x="167416" y="284170"/>
                    <a:pt x="151692" y="285502"/>
                    <a:pt x="135880" y="285058"/>
                  </a:cubicBezTo>
                  <a:cubicBezTo>
                    <a:pt x="124331" y="284703"/>
                    <a:pt x="124509" y="302203"/>
                    <a:pt x="135880" y="302914"/>
                  </a:cubicBezTo>
                  <a:cubicBezTo>
                    <a:pt x="155068" y="304157"/>
                    <a:pt x="174345" y="302114"/>
                    <a:pt x="193533" y="300870"/>
                  </a:cubicBezTo>
                  <a:cubicBezTo>
                    <a:pt x="199663" y="311353"/>
                    <a:pt x="205792" y="321835"/>
                    <a:pt x="211744" y="332407"/>
                  </a:cubicBezTo>
                  <a:cubicBezTo>
                    <a:pt x="226580" y="358879"/>
                    <a:pt x="240971" y="385796"/>
                    <a:pt x="254651" y="412979"/>
                  </a:cubicBezTo>
                  <a:cubicBezTo>
                    <a:pt x="234042" y="411114"/>
                    <a:pt x="213254" y="411025"/>
                    <a:pt x="193089" y="405872"/>
                  </a:cubicBezTo>
                  <a:cubicBezTo>
                    <a:pt x="181807" y="403030"/>
                    <a:pt x="177010" y="420441"/>
                    <a:pt x="188292" y="423284"/>
                  </a:cubicBezTo>
                  <a:cubicBezTo>
                    <a:pt x="213166" y="429414"/>
                    <a:pt x="238661" y="428881"/>
                    <a:pt x="263890" y="431457"/>
                  </a:cubicBezTo>
                  <a:cubicBezTo>
                    <a:pt x="278103" y="460506"/>
                    <a:pt x="291428" y="489998"/>
                    <a:pt x="303777" y="519758"/>
                  </a:cubicBezTo>
                  <a:cubicBezTo>
                    <a:pt x="287431" y="520646"/>
                    <a:pt x="266200" y="510697"/>
                    <a:pt x="252164" y="506966"/>
                  </a:cubicBezTo>
                  <a:cubicBezTo>
                    <a:pt x="241504" y="504123"/>
                    <a:pt x="236884" y="520735"/>
                    <a:pt x="247633" y="523489"/>
                  </a:cubicBezTo>
                  <a:cubicBezTo>
                    <a:pt x="266555" y="528464"/>
                    <a:pt x="289741" y="538324"/>
                    <a:pt x="310261" y="535393"/>
                  </a:cubicBezTo>
                  <a:cubicBezTo>
                    <a:pt x="337178" y="602285"/>
                    <a:pt x="359120" y="671131"/>
                    <a:pt x="373423" y="741755"/>
                  </a:cubicBezTo>
                  <a:cubicBezTo>
                    <a:pt x="375643" y="752681"/>
                    <a:pt x="391811" y="747973"/>
                    <a:pt x="389946" y="737224"/>
                  </a:cubicBezTo>
                  <a:cubicBezTo>
                    <a:pt x="377598" y="665624"/>
                    <a:pt x="354767" y="595889"/>
                    <a:pt x="326696" y="528108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35" name="图形 4">
            <a:extLst>
              <a:ext uri="{FF2B5EF4-FFF2-40B4-BE49-F238E27FC236}">
                <a16:creationId xmlns:a16="http://schemas.microsoft.com/office/drawing/2014/main" id="{6E81AA76-BD9D-4716-AF21-7E6F65902ACF}"/>
              </a:ext>
            </a:extLst>
          </p:cNvPr>
          <p:cNvGrpSpPr/>
          <p:nvPr/>
        </p:nvGrpSpPr>
        <p:grpSpPr>
          <a:xfrm>
            <a:off x="709421" y="3418158"/>
            <a:ext cx="1146415" cy="1090444"/>
            <a:chOff x="1167024" y="3313349"/>
            <a:chExt cx="1297095" cy="1233767"/>
          </a:xfrm>
        </p:grpSpPr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34A38739-64C1-4079-8712-0F76D8728B13}"/>
                </a:ext>
              </a:extLst>
            </p:cNvPr>
            <p:cNvSpPr/>
            <p:nvPr/>
          </p:nvSpPr>
          <p:spPr>
            <a:xfrm>
              <a:off x="1167024" y="3313349"/>
              <a:ext cx="1297095" cy="1233767"/>
            </a:xfrm>
            <a:custGeom>
              <a:avLst/>
              <a:gdLst>
                <a:gd name="connsiteX0" fmla="*/ 1295301 w 1297095"/>
                <a:gd name="connsiteY0" fmla="*/ 547030 h 1233767"/>
                <a:gd name="connsiteX1" fmla="*/ 1290060 w 1297095"/>
                <a:gd name="connsiteY1" fmla="*/ 544276 h 1233767"/>
                <a:gd name="connsiteX2" fmla="*/ 959952 w 1297095"/>
                <a:gd name="connsiteY2" fmla="*/ 615432 h 1233767"/>
                <a:gd name="connsiteX3" fmla="*/ 802627 w 1297095"/>
                <a:gd name="connsiteY3" fmla="*/ 666245 h 1233767"/>
                <a:gd name="connsiteX4" fmla="*/ 737867 w 1297095"/>
                <a:gd name="connsiteY4" fmla="*/ 697249 h 1233767"/>
                <a:gd name="connsiteX5" fmla="*/ 793388 w 1297095"/>
                <a:gd name="connsiteY5" fmla="*/ 666157 h 1233767"/>
                <a:gd name="connsiteX6" fmla="*/ 941830 w 1297095"/>
                <a:gd name="connsiteY6" fmla="*/ 536992 h 1233767"/>
                <a:gd name="connsiteX7" fmla="*/ 1086541 w 1297095"/>
                <a:gd name="connsiteY7" fmla="*/ 302736 h 1233767"/>
                <a:gd name="connsiteX8" fmla="*/ 1134778 w 1297095"/>
                <a:gd name="connsiteY8" fmla="*/ 179079 h 1233767"/>
                <a:gd name="connsiteX9" fmla="*/ 1133357 w 1297095"/>
                <a:gd name="connsiteY9" fmla="*/ 174370 h 1233767"/>
                <a:gd name="connsiteX10" fmla="*/ 1122697 w 1297095"/>
                <a:gd name="connsiteY10" fmla="*/ 171794 h 1233767"/>
                <a:gd name="connsiteX11" fmla="*/ 976298 w 1297095"/>
                <a:gd name="connsiteY11" fmla="*/ 279550 h 1233767"/>
                <a:gd name="connsiteX12" fmla="*/ 843313 w 1297095"/>
                <a:gd name="connsiteY12" fmla="*/ 418220 h 1233767"/>
                <a:gd name="connsiteX13" fmla="*/ 661825 w 1297095"/>
                <a:gd name="connsiteY13" fmla="*/ 669799 h 1233767"/>
                <a:gd name="connsiteX14" fmla="*/ 763362 w 1297095"/>
                <a:gd name="connsiteY14" fmla="*/ 389438 h 1233767"/>
                <a:gd name="connsiteX15" fmla="*/ 767715 w 1297095"/>
                <a:gd name="connsiteY15" fmla="*/ 5852 h 1233767"/>
                <a:gd name="connsiteX16" fmla="*/ 767537 w 1297095"/>
                <a:gd name="connsiteY16" fmla="*/ 5319 h 1233767"/>
                <a:gd name="connsiteX17" fmla="*/ 756255 w 1297095"/>
                <a:gd name="connsiteY17" fmla="*/ 2920 h 1233767"/>
                <a:gd name="connsiteX18" fmla="*/ 632065 w 1297095"/>
                <a:gd name="connsiteY18" fmla="*/ 377090 h 1233767"/>
                <a:gd name="connsiteX19" fmla="*/ 602928 w 1297095"/>
                <a:gd name="connsiteY19" fmla="*/ 566129 h 1233767"/>
                <a:gd name="connsiteX20" fmla="*/ 598575 w 1297095"/>
                <a:gd name="connsiteY20" fmla="*/ 610458 h 1233767"/>
                <a:gd name="connsiteX21" fmla="*/ 506098 w 1297095"/>
                <a:gd name="connsiteY21" fmla="*/ 403118 h 1233767"/>
                <a:gd name="connsiteX22" fmla="*/ 398076 w 1297095"/>
                <a:gd name="connsiteY22" fmla="*/ 269156 h 1233767"/>
                <a:gd name="connsiteX23" fmla="*/ 314394 w 1297095"/>
                <a:gd name="connsiteY23" fmla="*/ 189828 h 1233767"/>
                <a:gd name="connsiteX24" fmla="*/ 298582 w 1297095"/>
                <a:gd name="connsiteY24" fmla="*/ 176858 h 1233767"/>
                <a:gd name="connsiteX25" fmla="*/ 262693 w 1297095"/>
                <a:gd name="connsiteY25" fmla="*/ 158380 h 1233767"/>
                <a:gd name="connsiteX26" fmla="*/ 257096 w 1297095"/>
                <a:gd name="connsiteY26" fmla="*/ 165309 h 1233767"/>
                <a:gd name="connsiteX27" fmla="*/ 256563 w 1297095"/>
                <a:gd name="connsiteY27" fmla="*/ 169040 h 1233767"/>
                <a:gd name="connsiteX28" fmla="*/ 403584 w 1297095"/>
                <a:gd name="connsiteY28" fmla="*/ 468945 h 1233767"/>
                <a:gd name="connsiteX29" fmla="*/ 504677 w 1297095"/>
                <a:gd name="connsiteY29" fmla="*/ 612234 h 1233767"/>
                <a:gd name="connsiteX30" fmla="*/ 508675 w 1297095"/>
                <a:gd name="connsiteY30" fmla="*/ 618364 h 1233767"/>
                <a:gd name="connsiteX31" fmla="*/ 484867 w 1297095"/>
                <a:gd name="connsiteY31" fmla="*/ 593845 h 1233767"/>
                <a:gd name="connsiteX32" fmla="*/ 351616 w 1297095"/>
                <a:gd name="connsiteY32" fmla="*/ 510341 h 1233767"/>
                <a:gd name="connsiteX33" fmla="*/ 196067 w 1297095"/>
                <a:gd name="connsiteY33" fmla="*/ 443272 h 1233767"/>
                <a:gd name="connsiteX34" fmla="*/ 13957 w 1297095"/>
                <a:gd name="connsiteY34" fmla="*/ 417332 h 1233767"/>
                <a:gd name="connsiteX35" fmla="*/ 6051 w 1297095"/>
                <a:gd name="connsiteY35" fmla="*/ 431101 h 1233767"/>
                <a:gd name="connsiteX36" fmla="*/ 264914 w 1297095"/>
                <a:gd name="connsiteY36" fmla="*/ 611346 h 1233767"/>
                <a:gd name="connsiteX37" fmla="*/ 482468 w 1297095"/>
                <a:gd name="connsiteY37" fmla="*/ 697426 h 1233767"/>
                <a:gd name="connsiteX38" fmla="*/ 276640 w 1297095"/>
                <a:gd name="connsiteY38" fmla="*/ 684190 h 1233767"/>
                <a:gd name="connsiteX39" fmla="*/ 121979 w 1297095"/>
                <a:gd name="connsiteY39" fmla="*/ 707997 h 1233767"/>
                <a:gd name="connsiteX40" fmla="*/ 2764 w 1297095"/>
                <a:gd name="connsiteY40" fmla="*/ 758899 h 1233767"/>
                <a:gd name="connsiteX41" fmla="*/ 4629 w 1297095"/>
                <a:gd name="connsiteY41" fmla="*/ 773646 h 1233767"/>
                <a:gd name="connsiteX42" fmla="*/ 284279 w 1297095"/>
                <a:gd name="connsiteY42" fmla="*/ 816819 h 1233767"/>
                <a:gd name="connsiteX43" fmla="*/ 395144 w 1297095"/>
                <a:gd name="connsiteY43" fmla="*/ 805004 h 1233767"/>
                <a:gd name="connsiteX44" fmla="*/ 365207 w 1297095"/>
                <a:gd name="connsiteY44" fmla="*/ 818507 h 1233767"/>
                <a:gd name="connsiteX45" fmla="*/ 244215 w 1297095"/>
                <a:gd name="connsiteY45" fmla="*/ 901212 h 1233767"/>
                <a:gd name="connsiteX46" fmla="*/ 162665 w 1297095"/>
                <a:gd name="connsiteY46" fmla="*/ 984361 h 1233767"/>
                <a:gd name="connsiteX47" fmla="*/ 170660 w 1297095"/>
                <a:gd name="connsiteY47" fmla="*/ 998307 h 1233767"/>
                <a:gd name="connsiteX48" fmla="*/ 430412 w 1297095"/>
                <a:gd name="connsiteY48" fmla="*/ 922887 h 1233767"/>
                <a:gd name="connsiteX49" fmla="*/ 537901 w 1297095"/>
                <a:gd name="connsiteY49" fmla="*/ 842137 h 1233767"/>
                <a:gd name="connsiteX50" fmla="*/ 601773 w 1297095"/>
                <a:gd name="connsiteY50" fmla="*/ 786349 h 1233767"/>
                <a:gd name="connsiteX51" fmla="*/ 535858 w 1297095"/>
                <a:gd name="connsiteY51" fmla="*/ 1008524 h 1233767"/>
                <a:gd name="connsiteX52" fmla="*/ 385906 w 1297095"/>
                <a:gd name="connsiteY52" fmla="*/ 1220571 h 1233767"/>
                <a:gd name="connsiteX53" fmla="*/ 395056 w 1297095"/>
                <a:gd name="connsiteY53" fmla="*/ 1232386 h 1233767"/>
                <a:gd name="connsiteX54" fmla="*/ 551493 w 1297095"/>
                <a:gd name="connsiteY54" fmla="*/ 1017674 h 1233767"/>
                <a:gd name="connsiteX55" fmla="*/ 611722 w 1297095"/>
                <a:gd name="connsiteY55" fmla="*/ 842848 h 1233767"/>
                <a:gd name="connsiteX56" fmla="*/ 682079 w 1297095"/>
                <a:gd name="connsiteY56" fmla="*/ 1048499 h 1233767"/>
                <a:gd name="connsiteX57" fmla="*/ 767537 w 1297095"/>
                <a:gd name="connsiteY57" fmla="*/ 1167981 h 1233767"/>
                <a:gd name="connsiteX58" fmla="*/ 832475 w 1297095"/>
                <a:gd name="connsiteY58" fmla="*/ 1209022 h 1233767"/>
                <a:gd name="connsiteX59" fmla="*/ 836562 w 1297095"/>
                <a:gd name="connsiteY59" fmla="*/ 1196941 h 1233767"/>
                <a:gd name="connsiteX60" fmla="*/ 753590 w 1297095"/>
                <a:gd name="connsiteY60" fmla="*/ 966683 h 1233767"/>
                <a:gd name="connsiteX61" fmla="*/ 728717 w 1297095"/>
                <a:gd name="connsiteY61" fmla="*/ 924664 h 1233767"/>
                <a:gd name="connsiteX62" fmla="*/ 824214 w 1297095"/>
                <a:gd name="connsiteY62" fmla="*/ 1038461 h 1233767"/>
                <a:gd name="connsiteX63" fmla="*/ 1076769 w 1297095"/>
                <a:gd name="connsiteY63" fmla="*/ 1190634 h 1233767"/>
                <a:gd name="connsiteX64" fmla="*/ 1082721 w 1297095"/>
                <a:gd name="connsiteY64" fmla="*/ 1185304 h 1233767"/>
                <a:gd name="connsiteX65" fmla="*/ 1083876 w 1297095"/>
                <a:gd name="connsiteY65" fmla="*/ 1179974 h 1233767"/>
                <a:gd name="connsiteX66" fmla="*/ 897946 w 1297095"/>
                <a:gd name="connsiteY66" fmla="*/ 952025 h 1233767"/>
                <a:gd name="connsiteX67" fmla="*/ 848732 w 1297095"/>
                <a:gd name="connsiteY67" fmla="*/ 914093 h 1233767"/>
                <a:gd name="connsiteX68" fmla="*/ 931969 w 1297095"/>
                <a:gd name="connsiteY68" fmla="*/ 944119 h 1233767"/>
                <a:gd name="connsiteX69" fmla="*/ 1241557 w 1297095"/>
                <a:gd name="connsiteY69" fmla="*/ 984538 h 1233767"/>
                <a:gd name="connsiteX70" fmla="*/ 1244399 w 1297095"/>
                <a:gd name="connsiteY70" fmla="*/ 977432 h 1233767"/>
                <a:gd name="connsiteX71" fmla="*/ 1243333 w 1297095"/>
                <a:gd name="connsiteY71" fmla="*/ 972190 h 1233767"/>
                <a:gd name="connsiteX72" fmla="*/ 973189 w 1297095"/>
                <a:gd name="connsiteY72" fmla="*/ 822771 h 1233767"/>
                <a:gd name="connsiteX73" fmla="*/ 844734 w 1297095"/>
                <a:gd name="connsiteY73" fmla="*/ 788748 h 1233767"/>
                <a:gd name="connsiteX74" fmla="*/ 981983 w 1297095"/>
                <a:gd name="connsiteY74" fmla="*/ 764318 h 1233767"/>
                <a:gd name="connsiteX75" fmla="*/ 1155388 w 1297095"/>
                <a:gd name="connsiteY75" fmla="*/ 672553 h 1233767"/>
                <a:gd name="connsiteX76" fmla="*/ 1296190 w 1297095"/>
                <a:gd name="connsiteY76" fmla="*/ 553781 h 1233767"/>
                <a:gd name="connsiteX77" fmla="*/ 1295301 w 1297095"/>
                <a:gd name="connsiteY77" fmla="*/ 547030 h 123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297095" h="1233767">
                  <a:moveTo>
                    <a:pt x="1295301" y="547030"/>
                  </a:moveTo>
                  <a:cubicBezTo>
                    <a:pt x="1294324" y="545520"/>
                    <a:pt x="1292636" y="544365"/>
                    <a:pt x="1290060" y="544276"/>
                  </a:cubicBezTo>
                  <a:cubicBezTo>
                    <a:pt x="1178484" y="540900"/>
                    <a:pt x="1066642" y="588960"/>
                    <a:pt x="959952" y="615432"/>
                  </a:cubicBezTo>
                  <a:cubicBezTo>
                    <a:pt x="906119" y="628846"/>
                    <a:pt x="853262" y="643415"/>
                    <a:pt x="802627" y="666245"/>
                  </a:cubicBezTo>
                  <a:cubicBezTo>
                    <a:pt x="780685" y="676106"/>
                    <a:pt x="759365" y="686944"/>
                    <a:pt x="737867" y="697249"/>
                  </a:cubicBezTo>
                  <a:cubicBezTo>
                    <a:pt x="756611" y="687388"/>
                    <a:pt x="775088" y="677083"/>
                    <a:pt x="793388" y="666157"/>
                  </a:cubicBezTo>
                  <a:cubicBezTo>
                    <a:pt x="849709" y="632311"/>
                    <a:pt x="898834" y="586295"/>
                    <a:pt x="941830" y="536992"/>
                  </a:cubicBezTo>
                  <a:cubicBezTo>
                    <a:pt x="1001438" y="468678"/>
                    <a:pt x="1048787" y="387217"/>
                    <a:pt x="1086541" y="302736"/>
                  </a:cubicBezTo>
                  <a:cubicBezTo>
                    <a:pt x="1104752" y="261872"/>
                    <a:pt x="1120742" y="220298"/>
                    <a:pt x="1134778" y="179079"/>
                  </a:cubicBezTo>
                  <a:cubicBezTo>
                    <a:pt x="1135400" y="177124"/>
                    <a:pt x="1134689" y="175525"/>
                    <a:pt x="1133357" y="174370"/>
                  </a:cubicBezTo>
                  <a:cubicBezTo>
                    <a:pt x="1131846" y="170728"/>
                    <a:pt x="1126872" y="168507"/>
                    <a:pt x="1122697" y="171794"/>
                  </a:cubicBezTo>
                  <a:cubicBezTo>
                    <a:pt x="1075081" y="209282"/>
                    <a:pt x="1023646" y="241796"/>
                    <a:pt x="976298" y="279550"/>
                  </a:cubicBezTo>
                  <a:cubicBezTo>
                    <a:pt x="925662" y="319881"/>
                    <a:pt x="884266" y="368473"/>
                    <a:pt x="843313" y="418220"/>
                  </a:cubicBezTo>
                  <a:cubicBezTo>
                    <a:pt x="776510" y="499503"/>
                    <a:pt x="717168" y="581942"/>
                    <a:pt x="661825" y="669799"/>
                  </a:cubicBezTo>
                  <a:cubicBezTo>
                    <a:pt x="705265" y="580076"/>
                    <a:pt x="739821" y="487511"/>
                    <a:pt x="763362" y="389438"/>
                  </a:cubicBezTo>
                  <a:cubicBezTo>
                    <a:pt x="794276" y="260984"/>
                    <a:pt x="787347" y="135550"/>
                    <a:pt x="767715" y="5852"/>
                  </a:cubicBezTo>
                  <a:cubicBezTo>
                    <a:pt x="767715" y="5674"/>
                    <a:pt x="767537" y="5497"/>
                    <a:pt x="767537" y="5319"/>
                  </a:cubicBezTo>
                  <a:cubicBezTo>
                    <a:pt x="766827" y="255"/>
                    <a:pt x="759898" y="-2410"/>
                    <a:pt x="756255" y="2920"/>
                  </a:cubicBezTo>
                  <a:cubicBezTo>
                    <a:pt x="682612" y="111120"/>
                    <a:pt x="660048" y="251923"/>
                    <a:pt x="632065" y="377090"/>
                  </a:cubicBezTo>
                  <a:cubicBezTo>
                    <a:pt x="618118" y="439718"/>
                    <a:pt x="608258" y="502169"/>
                    <a:pt x="602928" y="566129"/>
                  </a:cubicBezTo>
                  <a:cubicBezTo>
                    <a:pt x="601684" y="580698"/>
                    <a:pt x="600085" y="595533"/>
                    <a:pt x="598575" y="610458"/>
                  </a:cubicBezTo>
                  <a:cubicBezTo>
                    <a:pt x="579209" y="537258"/>
                    <a:pt x="546074" y="467434"/>
                    <a:pt x="506098" y="403118"/>
                  </a:cubicBezTo>
                  <a:cubicBezTo>
                    <a:pt x="475717" y="354260"/>
                    <a:pt x="436452" y="311708"/>
                    <a:pt x="398076" y="269156"/>
                  </a:cubicBezTo>
                  <a:cubicBezTo>
                    <a:pt x="373824" y="242329"/>
                    <a:pt x="346197" y="211681"/>
                    <a:pt x="314394" y="189828"/>
                  </a:cubicBezTo>
                  <a:cubicBezTo>
                    <a:pt x="309419" y="185297"/>
                    <a:pt x="304001" y="181122"/>
                    <a:pt x="298582" y="176858"/>
                  </a:cubicBezTo>
                  <a:cubicBezTo>
                    <a:pt x="288099" y="168774"/>
                    <a:pt x="276107" y="160068"/>
                    <a:pt x="262693" y="158380"/>
                  </a:cubicBezTo>
                  <a:cubicBezTo>
                    <a:pt x="258251" y="157847"/>
                    <a:pt x="256474" y="161756"/>
                    <a:pt x="257096" y="165309"/>
                  </a:cubicBezTo>
                  <a:cubicBezTo>
                    <a:pt x="256652" y="166375"/>
                    <a:pt x="256385" y="167619"/>
                    <a:pt x="256563" y="169040"/>
                  </a:cubicBezTo>
                  <a:cubicBezTo>
                    <a:pt x="274152" y="279461"/>
                    <a:pt x="340867" y="379133"/>
                    <a:pt x="403584" y="468945"/>
                  </a:cubicBezTo>
                  <a:cubicBezTo>
                    <a:pt x="437074" y="516915"/>
                    <a:pt x="472341" y="563553"/>
                    <a:pt x="504677" y="612234"/>
                  </a:cubicBezTo>
                  <a:cubicBezTo>
                    <a:pt x="506010" y="614277"/>
                    <a:pt x="507342" y="616320"/>
                    <a:pt x="508675" y="618364"/>
                  </a:cubicBezTo>
                  <a:cubicBezTo>
                    <a:pt x="500857" y="610013"/>
                    <a:pt x="493040" y="601841"/>
                    <a:pt x="484867" y="593845"/>
                  </a:cubicBezTo>
                  <a:cubicBezTo>
                    <a:pt x="445869" y="555824"/>
                    <a:pt x="400386" y="533438"/>
                    <a:pt x="351616" y="510341"/>
                  </a:cubicBezTo>
                  <a:cubicBezTo>
                    <a:pt x="300447" y="486090"/>
                    <a:pt x="249723" y="461571"/>
                    <a:pt x="196067" y="443272"/>
                  </a:cubicBezTo>
                  <a:cubicBezTo>
                    <a:pt x="137792" y="423461"/>
                    <a:pt x="75075" y="418487"/>
                    <a:pt x="13957" y="417332"/>
                  </a:cubicBezTo>
                  <a:cubicBezTo>
                    <a:pt x="7117" y="417154"/>
                    <a:pt x="2497" y="425238"/>
                    <a:pt x="6051" y="431101"/>
                  </a:cubicBezTo>
                  <a:cubicBezTo>
                    <a:pt x="59085" y="517981"/>
                    <a:pt x="175813" y="572170"/>
                    <a:pt x="264914" y="611346"/>
                  </a:cubicBezTo>
                  <a:cubicBezTo>
                    <a:pt x="319369" y="635242"/>
                    <a:pt x="391413" y="664113"/>
                    <a:pt x="482468" y="697426"/>
                  </a:cubicBezTo>
                  <a:cubicBezTo>
                    <a:pt x="398076" y="681880"/>
                    <a:pt x="331628" y="681791"/>
                    <a:pt x="276640" y="684190"/>
                  </a:cubicBezTo>
                  <a:cubicBezTo>
                    <a:pt x="224139" y="686500"/>
                    <a:pt x="172615" y="693429"/>
                    <a:pt x="121979" y="707997"/>
                  </a:cubicBezTo>
                  <a:cubicBezTo>
                    <a:pt x="81737" y="719546"/>
                    <a:pt x="35011" y="730917"/>
                    <a:pt x="2764" y="758899"/>
                  </a:cubicBezTo>
                  <a:cubicBezTo>
                    <a:pt x="-1767" y="762808"/>
                    <a:pt x="-434" y="770892"/>
                    <a:pt x="4629" y="773646"/>
                  </a:cubicBezTo>
                  <a:cubicBezTo>
                    <a:pt x="86179" y="817885"/>
                    <a:pt x="193846" y="821261"/>
                    <a:pt x="284279" y="816819"/>
                  </a:cubicBezTo>
                  <a:cubicBezTo>
                    <a:pt x="321323" y="814954"/>
                    <a:pt x="358278" y="810423"/>
                    <a:pt x="395144" y="805004"/>
                  </a:cubicBezTo>
                  <a:cubicBezTo>
                    <a:pt x="385106" y="809268"/>
                    <a:pt x="375157" y="813710"/>
                    <a:pt x="365207" y="818507"/>
                  </a:cubicBezTo>
                  <a:cubicBezTo>
                    <a:pt x="321234" y="839827"/>
                    <a:pt x="281081" y="869231"/>
                    <a:pt x="244215" y="901212"/>
                  </a:cubicBezTo>
                  <a:cubicBezTo>
                    <a:pt x="214189" y="927240"/>
                    <a:pt x="180077" y="947139"/>
                    <a:pt x="162665" y="984361"/>
                  </a:cubicBezTo>
                  <a:cubicBezTo>
                    <a:pt x="159911" y="990312"/>
                    <a:pt x="163109" y="998752"/>
                    <a:pt x="170660" y="998307"/>
                  </a:cubicBezTo>
                  <a:cubicBezTo>
                    <a:pt x="265358" y="993599"/>
                    <a:pt x="348951" y="972279"/>
                    <a:pt x="430412" y="922887"/>
                  </a:cubicBezTo>
                  <a:cubicBezTo>
                    <a:pt x="468877" y="899524"/>
                    <a:pt x="502634" y="869765"/>
                    <a:pt x="537901" y="842137"/>
                  </a:cubicBezTo>
                  <a:cubicBezTo>
                    <a:pt x="560287" y="824637"/>
                    <a:pt x="582407" y="806781"/>
                    <a:pt x="601773" y="786349"/>
                  </a:cubicBezTo>
                  <a:cubicBezTo>
                    <a:pt x="589158" y="862569"/>
                    <a:pt x="567127" y="937989"/>
                    <a:pt x="535858" y="1008524"/>
                  </a:cubicBezTo>
                  <a:cubicBezTo>
                    <a:pt x="499613" y="1090251"/>
                    <a:pt x="443470" y="1153856"/>
                    <a:pt x="385906" y="1220571"/>
                  </a:cubicBezTo>
                  <a:cubicBezTo>
                    <a:pt x="380664" y="1226700"/>
                    <a:pt x="387682" y="1237627"/>
                    <a:pt x="395056" y="1232386"/>
                  </a:cubicBezTo>
                  <a:cubicBezTo>
                    <a:pt x="464879" y="1182550"/>
                    <a:pt x="515692" y="1093716"/>
                    <a:pt x="551493" y="1017674"/>
                  </a:cubicBezTo>
                  <a:cubicBezTo>
                    <a:pt x="575478" y="966683"/>
                    <a:pt x="599552" y="904321"/>
                    <a:pt x="611722" y="842848"/>
                  </a:cubicBezTo>
                  <a:cubicBezTo>
                    <a:pt x="622205" y="914626"/>
                    <a:pt x="646368" y="983117"/>
                    <a:pt x="682079" y="1048499"/>
                  </a:cubicBezTo>
                  <a:cubicBezTo>
                    <a:pt x="705709" y="1091850"/>
                    <a:pt x="731560" y="1133869"/>
                    <a:pt x="767537" y="1167981"/>
                  </a:cubicBezTo>
                  <a:cubicBezTo>
                    <a:pt x="785127" y="1184593"/>
                    <a:pt x="807602" y="1206268"/>
                    <a:pt x="832475" y="1209022"/>
                  </a:cubicBezTo>
                  <a:cubicBezTo>
                    <a:pt x="839315" y="1209733"/>
                    <a:pt x="841003" y="1200583"/>
                    <a:pt x="836562" y="1196941"/>
                  </a:cubicBezTo>
                  <a:cubicBezTo>
                    <a:pt x="832653" y="1115213"/>
                    <a:pt x="793033" y="1036595"/>
                    <a:pt x="753590" y="966683"/>
                  </a:cubicBezTo>
                  <a:cubicBezTo>
                    <a:pt x="745595" y="952469"/>
                    <a:pt x="737245" y="938522"/>
                    <a:pt x="728717" y="924664"/>
                  </a:cubicBezTo>
                  <a:cubicBezTo>
                    <a:pt x="757854" y="964373"/>
                    <a:pt x="788769" y="1002838"/>
                    <a:pt x="824214" y="1038461"/>
                  </a:cubicBezTo>
                  <a:cubicBezTo>
                    <a:pt x="885598" y="1100200"/>
                    <a:pt x="984648" y="1188590"/>
                    <a:pt x="1076769" y="1190634"/>
                  </a:cubicBezTo>
                  <a:cubicBezTo>
                    <a:pt x="1080145" y="1190722"/>
                    <a:pt x="1082277" y="1188057"/>
                    <a:pt x="1082721" y="1185304"/>
                  </a:cubicBezTo>
                  <a:cubicBezTo>
                    <a:pt x="1084054" y="1184060"/>
                    <a:pt x="1084764" y="1182194"/>
                    <a:pt x="1083876" y="1179974"/>
                  </a:cubicBezTo>
                  <a:cubicBezTo>
                    <a:pt x="1046477" y="1088830"/>
                    <a:pt x="972744" y="1013765"/>
                    <a:pt x="897946" y="952025"/>
                  </a:cubicBezTo>
                  <a:cubicBezTo>
                    <a:pt x="881956" y="938789"/>
                    <a:pt x="865433" y="926352"/>
                    <a:pt x="848732" y="914093"/>
                  </a:cubicBezTo>
                  <a:cubicBezTo>
                    <a:pt x="876270" y="924753"/>
                    <a:pt x="904342" y="934169"/>
                    <a:pt x="931969" y="944119"/>
                  </a:cubicBezTo>
                  <a:cubicBezTo>
                    <a:pt x="1019205" y="975299"/>
                    <a:pt x="1150502" y="1039704"/>
                    <a:pt x="1241557" y="984538"/>
                  </a:cubicBezTo>
                  <a:cubicBezTo>
                    <a:pt x="1244222" y="982939"/>
                    <a:pt x="1244932" y="980008"/>
                    <a:pt x="1244399" y="977432"/>
                  </a:cubicBezTo>
                  <a:cubicBezTo>
                    <a:pt x="1244932" y="975744"/>
                    <a:pt x="1244755" y="973701"/>
                    <a:pt x="1243333" y="972190"/>
                  </a:cubicBezTo>
                  <a:cubicBezTo>
                    <a:pt x="1170489" y="892773"/>
                    <a:pt x="1072239" y="857328"/>
                    <a:pt x="973189" y="822771"/>
                  </a:cubicBezTo>
                  <a:cubicBezTo>
                    <a:pt x="931170" y="808114"/>
                    <a:pt x="888441" y="796388"/>
                    <a:pt x="844734" y="788748"/>
                  </a:cubicBezTo>
                  <a:cubicBezTo>
                    <a:pt x="892172" y="785372"/>
                    <a:pt x="938899" y="776666"/>
                    <a:pt x="981983" y="764318"/>
                  </a:cubicBezTo>
                  <a:cubicBezTo>
                    <a:pt x="1044789" y="746285"/>
                    <a:pt x="1104219" y="712706"/>
                    <a:pt x="1155388" y="672553"/>
                  </a:cubicBezTo>
                  <a:cubicBezTo>
                    <a:pt x="1203180" y="635065"/>
                    <a:pt x="1263321" y="606815"/>
                    <a:pt x="1296190" y="553781"/>
                  </a:cubicBezTo>
                  <a:cubicBezTo>
                    <a:pt x="1297878" y="551205"/>
                    <a:pt x="1296989" y="548629"/>
                    <a:pt x="1295301" y="547030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F28CC440-DDF6-4A0C-A9C6-4AC6D24AD08B}"/>
                </a:ext>
              </a:extLst>
            </p:cNvPr>
            <p:cNvSpPr/>
            <p:nvPr/>
          </p:nvSpPr>
          <p:spPr>
            <a:xfrm>
              <a:off x="1611887" y="3736713"/>
              <a:ext cx="110597" cy="178360"/>
            </a:xfrm>
            <a:custGeom>
              <a:avLst/>
              <a:gdLst>
                <a:gd name="connsiteX0" fmla="*/ 110094 w 110597"/>
                <a:gd name="connsiteY0" fmla="*/ 170036 h 178360"/>
                <a:gd name="connsiteX1" fmla="*/ 64611 w 110597"/>
                <a:gd name="connsiteY1" fmla="*/ 82446 h 178360"/>
                <a:gd name="connsiteX2" fmla="*/ 9978 w 110597"/>
                <a:gd name="connsiteY2" fmla="*/ 1873 h 178360"/>
                <a:gd name="connsiteX3" fmla="*/ 561 w 110597"/>
                <a:gd name="connsiteY3" fmla="*/ 9158 h 178360"/>
                <a:gd name="connsiteX4" fmla="*/ 47910 w 110597"/>
                <a:gd name="connsiteY4" fmla="*/ 92218 h 178360"/>
                <a:gd name="connsiteX5" fmla="*/ 97479 w 110597"/>
                <a:gd name="connsiteY5" fmla="*/ 175455 h 178360"/>
                <a:gd name="connsiteX6" fmla="*/ 110094 w 110597"/>
                <a:gd name="connsiteY6" fmla="*/ 170036 h 17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597" h="178360">
                  <a:moveTo>
                    <a:pt x="110094" y="170036"/>
                  </a:moveTo>
                  <a:cubicBezTo>
                    <a:pt x="98545" y="139211"/>
                    <a:pt x="81045" y="110873"/>
                    <a:pt x="64611" y="82446"/>
                  </a:cubicBezTo>
                  <a:cubicBezTo>
                    <a:pt x="48532" y="54729"/>
                    <a:pt x="32808" y="24704"/>
                    <a:pt x="9978" y="1873"/>
                  </a:cubicBezTo>
                  <a:cubicBezTo>
                    <a:pt x="4825" y="-3279"/>
                    <a:pt x="-2015" y="3206"/>
                    <a:pt x="561" y="9158"/>
                  </a:cubicBezTo>
                  <a:cubicBezTo>
                    <a:pt x="12998" y="38206"/>
                    <a:pt x="32186" y="64768"/>
                    <a:pt x="47910" y="92218"/>
                  </a:cubicBezTo>
                  <a:cubicBezTo>
                    <a:pt x="63900" y="120201"/>
                    <a:pt x="77936" y="149693"/>
                    <a:pt x="97479" y="175455"/>
                  </a:cubicBezTo>
                  <a:cubicBezTo>
                    <a:pt x="101743" y="181141"/>
                    <a:pt x="113114" y="178031"/>
                    <a:pt x="110094" y="17003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F922B3C2-2EB0-490B-AF47-DE84D1032FE7}"/>
                </a:ext>
              </a:extLst>
            </p:cNvPr>
            <p:cNvSpPr/>
            <p:nvPr/>
          </p:nvSpPr>
          <p:spPr>
            <a:xfrm>
              <a:off x="1808226" y="3687669"/>
              <a:ext cx="55742" cy="237526"/>
            </a:xfrm>
            <a:custGeom>
              <a:avLst/>
              <a:gdLst>
                <a:gd name="connsiteX0" fmla="*/ 43008 w 55742"/>
                <a:gd name="connsiteY0" fmla="*/ 4546 h 237526"/>
                <a:gd name="connsiteX1" fmla="*/ 101 w 55742"/>
                <a:gd name="connsiteY1" fmla="*/ 229563 h 237526"/>
                <a:gd name="connsiteX2" fmla="*/ 12538 w 55742"/>
                <a:gd name="connsiteY2" fmla="*/ 233028 h 237526"/>
                <a:gd name="connsiteX3" fmla="*/ 55711 w 55742"/>
                <a:gd name="connsiteY3" fmla="*/ 6234 h 237526"/>
                <a:gd name="connsiteX4" fmla="*/ 43008 w 55742"/>
                <a:gd name="connsiteY4" fmla="*/ 4546 h 23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42" h="237526">
                  <a:moveTo>
                    <a:pt x="43008" y="4546"/>
                  </a:moveTo>
                  <a:cubicBezTo>
                    <a:pt x="24886" y="77390"/>
                    <a:pt x="11205" y="155386"/>
                    <a:pt x="101" y="229563"/>
                  </a:cubicBezTo>
                  <a:cubicBezTo>
                    <a:pt x="-1142" y="237825"/>
                    <a:pt x="9429" y="240756"/>
                    <a:pt x="12538" y="233028"/>
                  </a:cubicBezTo>
                  <a:cubicBezTo>
                    <a:pt x="40343" y="164270"/>
                    <a:pt x="48516" y="79789"/>
                    <a:pt x="55711" y="6234"/>
                  </a:cubicBezTo>
                  <a:cubicBezTo>
                    <a:pt x="56422" y="-1051"/>
                    <a:pt x="44696" y="-2383"/>
                    <a:pt x="43008" y="454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1839E0D1-0BDB-40B4-AB77-B178B1041CA7}"/>
                </a:ext>
              </a:extLst>
            </p:cNvPr>
            <p:cNvSpPr/>
            <p:nvPr/>
          </p:nvSpPr>
          <p:spPr>
            <a:xfrm>
              <a:off x="1892420" y="3778511"/>
              <a:ext cx="173843" cy="192670"/>
            </a:xfrm>
            <a:custGeom>
              <a:avLst/>
              <a:gdLst>
                <a:gd name="connsiteX0" fmla="*/ 163667 w 173843"/>
                <a:gd name="connsiteY0" fmla="*/ 1473 h 192670"/>
                <a:gd name="connsiteX1" fmla="*/ 80340 w 173843"/>
                <a:gd name="connsiteY1" fmla="*/ 93416 h 192670"/>
                <a:gd name="connsiteX2" fmla="*/ 922 w 173843"/>
                <a:gd name="connsiteY2" fmla="*/ 183138 h 192670"/>
                <a:gd name="connsiteX3" fmla="*/ 11049 w 173843"/>
                <a:gd name="connsiteY3" fmla="*/ 190956 h 192670"/>
                <a:gd name="connsiteX4" fmla="*/ 172106 w 173843"/>
                <a:gd name="connsiteY4" fmla="*/ 10001 h 192670"/>
                <a:gd name="connsiteX5" fmla="*/ 163667 w 173843"/>
                <a:gd name="connsiteY5" fmla="*/ 1473 h 19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843" h="192670">
                  <a:moveTo>
                    <a:pt x="163667" y="1473"/>
                  </a:moveTo>
                  <a:cubicBezTo>
                    <a:pt x="130887" y="27323"/>
                    <a:pt x="109389" y="63745"/>
                    <a:pt x="80340" y="93416"/>
                  </a:cubicBezTo>
                  <a:cubicBezTo>
                    <a:pt x="52802" y="121487"/>
                    <a:pt x="20644" y="148760"/>
                    <a:pt x="922" y="183138"/>
                  </a:cubicBezTo>
                  <a:cubicBezTo>
                    <a:pt x="-2809" y="189623"/>
                    <a:pt x="5631" y="195753"/>
                    <a:pt x="11049" y="190956"/>
                  </a:cubicBezTo>
                  <a:cubicBezTo>
                    <a:pt x="71013" y="136678"/>
                    <a:pt x="118450" y="70141"/>
                    <a:pt x="172106" y="10001"/>
                  </a:cubicBezTo>
                  <a:cubicBezTo>
                    <a:pt x="177347" y="4049"/>
                    <a:pt x="169619" y="-3147"/>
                    <a:pt x="163667" y="1473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3A836D0A-31BC-47D7-8A8A-BC8B67799147}"/>
                </a:ext>
              </a:extLst>
            </p:cNvPr>
            <p:cNvSpPr/>
            <p:nvPr/>
          </p:nvSpPr>
          <p:spPr>
            <a:xfrm>
              <a:off x="1924850" y="3977351"/>
              <a:ext cx="245677" cy="87925"/>
            </a:xfrm>
            <a:custGeom>
              <a:avLst/>
              <a:gdLst>
                <a:gd name="connsiteX0" fmla="*/ 240591 w 245677"/>
                <a:gd name="connsiteY0" fmla="*/ 23 h 87925"/>
                <a:gd name="connsiteX1" fmla="*/ 135855 w 245677"/>
                <a:gd name="connsiteY1" fmla="*/ 28361 h 87925"/>
                <a:gd name="connsiteX2" fmla="*/ 4825 w 245677"/>
                <a:gd name="connsiteY2" fmla="*/ 74021 h 87925"/>
                <a:gd name="connsiteX3" fmla="*/ 6690 w 245677"/>
                <a:gd name="connsiteY3" fmla="*/ 87879 h 87925"/>
                <a:gd name="connsiteX4" fmla="*/ 111515 w 245677"/>
                <a:gd name="connsiteY4" fmla="*/ 55722 h 87925"/>
                <a:gd name="connsiteX5" fmla="*/ 242101 w 245677"/>
                <a:gd name="connsiteY5" fmla="*/ 10416 h 87925"/>
                <a:gd name="connsiteX6" fmla="*/ 240591 w 245677"/>
                <a:gd name="connsiteY6" fmla="*/ 23 h 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677" h="87925">
                  <a:moveTo>
                    <a:pt x="240591" y="23"/>
                  </a:moveTo>
                  <a:cubicBezTo>
                    <a:pt x="204169" y="3043"/>
                    <a:pt x="169968" y="15835"/>
                    <a:pt x="135855" y="28361"/>
                  </a:cubicBezTo>
                  <a:cubicBezTo>
                    <a:pt x="92504" y="44351"/>
                    <a:pt x="47821" y="57587"/>
                    <a:pt x="4825" y="74021"/>
                  </a:cubicBezTo>
                  <a:cubicBezTo>
                    <a:pt x="-2015" y="76598"/>
                    <a:pt x="-1749" y="88768"/>
                    <a:pt x="6690" y="87879"/>
                  </a:cubicBezTo>
                  <a:cubicBezTo>
                    <a:pt x="43112" y="83882"/>
                    <a:pt x="77491" y="68958"/>
                    <a:pt x="111515" y="55722"/>
                  </a:cubicBezTo>
                  <a:cubicBezTo>
                    <a:pt x="154688" y="39021"/>
                    <a:pt x="198306" y="25251"/>
                    <a:pt x="242101" y="10416"/>
                  </a:cubicBezTo>
                  <a:cubicBezTo>
                    <a:pt x="247342" y="8551"/>
                    <a:pt x="246809" y="-510"/>
                    <a:pt x="240591" y="23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306B1E24-7394-4C39-B30F-0E5F8BB59C33}"/>
                </a:ext>
              </a:extLst>
            </p:cNvPr>
            <p:cNvSpPr/>
            <p:nvPr/>
          </p:nvSpPr>
          <p:spPr>
            <a:xfrm>
              <a:off x="1921091" y="4133784"/>
              <a:ext cx="224593" cy="73581"/>
            </a:xfrm>
            <a:custGeom>
              <a:avLst/>
              <a:gdLst>
                <a:gd name="connsiteX0" fmla="*/ 220632 w 224593"/>
                <a:gd name="connsiteY0" fmla="*/ 62566 h 73581"/>
                <a:gd name="connsiteX1" fmla="*/ 121670 w 224593"/>
                <a:gd name="connsiteY1" fmla="*/ 36981 h 73581"/>
                <a:gd name="connsiteX2" fmla="*/ 9384 w 224593"/>
                <a:gd name="connsiteY2" fmla="*/ 204 h 73581"/>
                <a:gd name="connsiteX3" fmla="*/ 3699 w 224593"/>
                <a:gd name="connsiteY3" fmla="*/ 13618 h 73581"/>
                <a:gd name="connsiteX4" fmla="*/ 219122 w 224593"/>
                <a:gd name="connsiteY4" fmla="*/ 73581 h 73581"/>
                <a:gd name="connsiteX5" fmla="*/ 220632 w 224593"/>
                <a:gd name="connsiteY5" fmla="*/ 62566 h 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593" h="73581">
                  <a:moveTo>
                    <a:pt x="220632" y="62566"/>
                  </a:moveTo>
                  <a:cubicBezTo>
                    <a:pt x="187852" y="53327"/>
                    <a:pt x="154361" y="46753"/>
                    <a:pt x="121670" y="36981"/>
                  </a:cubicBezTo>
                  <a:cubicBezTo>
                    <a:pt x="84005" y="25699"/>
                    <a:pt x="47583" y="9265"/>
                    <a:pt x="9384" y="204"/>
                  </a:cubicBezTo>
                  <a:cubicBezTo>
                    <a:pt x="1567" y="-1662"/>
                    <a:pt x="-4030" y="9798"/>
                    <a:pt x="3699" y="13618"/>
                  </a:cubicBezTo>
                  <a:cubicBezTo>
                    <a:pt x="66327" y="43999"/>
                    <a:pt x="149120" y="72692"/>
                    <a:pt x="219122" y="73581"/>
                  </a:cubicBezTo>
                  <a:cubicBezTo>
                    <a:pt x="225518" y="73670"/>
                    <a:pt x="226672" y="64342"/>
                    <a:pt x="220632" y="6256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1DC174BB-381A-41AE-9BF6-310E171D4B8A}"/>
                </a:ext>
              </a:extLst>
            </p:cNvPr>
            <p:cNvSpPr/>
            <p:nvPr/>
          </p:nvSpPr>
          <p:spPr>
            <a:xfrm>
              <a:off x="1917487" y="4212530"/>
              <a:ext cx="134949" cy="117563"/>
            </a:xfrm>
            <a:custGeom>
              <a:avLst/>
              <a:gdLst>
                <a:gd name="connsiteX0" fmla="*/ 133270 w 134949"/>
                <a:gd name="connsiteY0" fmla="*/ 108365 h 117563"/>
                <a:gd name="connsiteX1" fmla="*/ 69842 w 134949"/>
                <a:gd name="connsiteY1" fmla="*/ 60039 h 117563"/>
                <a:gd name="connsiteX2" fmla="*/ 9968 w 134949"/>
                <a:gd name="connsiteY2" fmla="*/ 1231 h 117563"/>
                <a:gd name="connsiteX3" fmla="*/ 729 w 134949"/>
                <a:gd name="connsiteY3" fmla="*/ 10470 h 117563"/>
                <a:gd name="connsiteX4" fmla="*/ 58382 w 134949"/>
                <a:gd name="connsiteY4" fmla="*/ 71410 h 117563"/>
                <a:gd name="connsiteX5" fmla="*/ 127940 w 134949"/>
                <a:gd name="connsiteY5" fmla="*/ 117337 h 117563"/>
                <a:gd name="connsiteX6" fmla="*/ 133270 w 134949"/>
                <a:gd name="connsiteY6" fmla="*/ 108365 h 11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49" h="117563">
                  <a:moveTo>
                    <a:pt x="133270" y="108365"/>
                  </a:moveTo>
                  <a:cubicBezTo>
                    <a:pt x="112305" y="91842"/>
                    <a:pt x="90007" y="77628"/>
                    <a:pt x="69842" y="60039"/>
                  </a:cubicBezTo>
                  <a:cubicBezTo>
                    <a:pt x="48877" y="41739"/>
                    <a:pt x="31999" y="18021"/>
                    <a:pt x="9968" y="1231"/>
                  </a:cubicBezTo>
                  <a:cubicBezTo>
                    <a:pt x="4282" y="-3122"/>
                    <a:pt x="-2203" y="5051"/>
                    <a:pt x="729" y="10470"/>
                  </a:cubicBezTo>
                  <a:cubicBezTo>
                    <a:pt x="13699" y="34188"/>
                    <a:pt x="38395" y="53732"/>
                    <a:pt x="58382" y="71410"/>
                  </a:cubicBezTo>
                  <a:cubicBezTo>
                    <a:pt x="78814" y="89443"/>
                    <a:pt x="101822" y="108632"/>
                    <a:pt x="127940" y="117337"/>
                  </a:cubicBezTo>
                  <a:cubicBezTo>
                    <a:pt x="132914" y="118936"/>
                    <a:pt x="137534" y="111652"/>
                    <a:pt x="133270" y="108365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B596ABFD-BB2A-4431-9CB2-677BD4199527}"/>
                </a:ext>
              </a:extLst>
            </p:cNvPr>
            <p:cNvSpPr/>
            <p:nvPr/>
          </p:nvSpPr>
          <p:spPr>
            <a:xfrm>
              <a:off x="1836399" y="4222065"/>
              <a:ext cx="74673" cy="143050"/>
            </a:xfrm>
            <a:custGeom>
              <a:avLst/>
              <a:gdLst>
                <a:gd name="connsiteX0" fmla="*/ 46905 w 74673"/>
                <a:gd name="connsiteY0" fmla="*/ 71558 h 143050"/>
                <a:gd name="connsiteX1" fmla="*/ 11637 w 74673"/>
                <a:gd name="connsiteY1" fmla="*/ 3156 h 143050"/>
                <a:gd name="connsiteX2" fmla="*/ 89 w 74673"/>
                <a:gd name="connsiteY2" fmla="*/ 8042 h 143050"/>
                <a:gd name="connsiteX3" fmla="*/ 29138 w 74673"/>
                <a:gd name="connsiteY3" fmla="*/ 71824 h 143050"/>
                <a:gd name="connsiteX4" fmla="*/ 65649 w 74673"/>
                <a:gd name="connsiteY4" fmla="*/ 140582 h 143050"/>
                <a:gd name="connsiteX5" fmla="*/ 74621 w 74673"/>
                <a:gd name="connsiteY5" fmla="*/ 136851 h 143050"/>
                <a:gd name="connsiteX6" fmla="*/ 46905 w 74673"/>
                <a:gd name="connsiteY6" fmla="*/ 71558 h 1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673" h="143050">
                  <a:moveTo>
                    <a:pt x="46905" y="71558"/>
                  </a:moveTo>
                  <a:cubicBezTo>
                    <a:pt x="34468" y="49172"/>
                    <a:pt x="24518" y="25098"/>
                    <a:pt x="11637" y="3156"/>
                  </a:cubicBezTo>
                  <a:cubicBezTo>
                    <a:pt x="7817" y="-3418"/>
                    <a:pt x="-977" y="1290"/>
                    <a:pt x="89" y="8042"/>
                  </a:cubicBezTo>
                  <a:cubicBezTo>
                    <a:pt x="3820" y="30783"/>
                    <a:pt x="17856" y="52104"/>
                    <a:pt x="29138" y="71824"/>
                  </a:cubicBezTo>
                  <a:cubicBezTo>
                    <a:pt x="41930" y="94388"/>
                    <a:pt x="52412" y="118374"/>
                    <a:pt x="65649" y="140582"/>
                  </a:cubicBezTo>
                  <a:cubicBezTo>
                    <a:pt x="68669" y="145735"/>
                    <a:pt x="75332" y="142004"/>
                    <a:pt x="74621" y="136851"/>
                  </a:cubicBezTo>
                  <a:cubicBezTo>
                    <a:pt x="71423" y="113310"/>
                    <a:pt x="58275" y="92079"/>
                    <a:pt x="46905" y="7155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D8E8E7FC-933B-4E0F-9FB4-5CD6C6E54596}"/>
                </a:ext>
              </a:extLst>
            </p:cNvPr>
            <p:cNvSpPr/>
            <p:nvPr/>
          </p:nvSpPr>
          <p:spPr>
            <a:xfrm>
              <a:off x="1521107" y="4122775"/>
              <a:ext cx="148295" cy="91688"/>
            </a:xfrm>
            <a:custGeom>
              <a:avLst/>
              <a:gdLst>
                <a:gd name="connsiteX0" fmla="*/ 140733 w 148295"/>
                <a:gd name="connsiteY0" fmla="*/ 464 h 91688"/>
                <a:gd name="connsiteX1" fmla="*/ 78993 w 148295"/>
                <a:gd name="connsiteY1" fmla="*/ 36353 h 91688"/>
                <a:gd name="connsiteX2" fmla="*/ 2152 w 148295"/>
                <a:gd name="connsiteY2" fmla="*/ 82103 h 91688"/>
                <a:gd name="connsiteX3" fmla="*/ 6060 w 148295"/>
                <a:gd name="connsiteY3" fmla="*/ 91342 h 91688"/>
                <a:gd name="connsiteX4" fmla="*/ 78993 w 148295"/>
                <a:gd name="connsiteY4" fmla="*/ 56163 h 91688"/>
                <a:gd name="connsiteX5" fmla="*/ 146774 w 148295"/>
                <a:gd name="connsiteY5" fmla="*/ 10947 h 91688"/>
                <a:gd name="connsiteX6" fmla="*/ 140733 w 148295"/>
                <a:gd name="connsiteY6" fmla="*/ 464 h 9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295" h="91688">
                  <a:moveTo>
                    <a:pt x="140733" y="464"/>
                  </a:moveTo>
                  <a:cubicBezTo>
                    <a:pt x="118880" y="9614"/>
                    <a:pt x="99514" y="24450"/>
                    <a:pt x="78993" y="36353"/>
                  </a:cubicBezTo>
                  <a:cubicBezTo>
                    <a:pt x="53231" y="51188"/>
                    <a:pt x="25959" y="64158"/>
                    <a:pt x="2152" y="82103"/>
                  </a:cubicBezTo>
                  <a:cubicBezTo>
                    <a:pt x="-2024" y="85212"/>
                    <a:pt x="197" y="93474"/>
                    <a:pt x="6060" y="91342"/>
                  </a:cubicBezTo>
                  <a:cubicBezTo>
                    <a:pt x="31467" y="82014"/>
                    <a:pt x="55275" y="68955"/>
                    <a:pt x="78993" y="56163"/>
                  </a:cubicBezTo>
                  <a:cubicBezTo>
                    <a:pt x="102268" y="43638"/>
                    <a:pt x="128918" y="30757"/>
                    <a:pt x="146774" y="10947"/>
                  </a:cubicBezTo>
                  <a:cubicBezTo>
                    <a:pt x="150505" y="6683"/>
                    <a:pt x="146951" y="-2112"/>
                    <a:pt x="140733" y="46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4A6E452A-DFF8-438B-8EE7-1088EB786EB3}"/>
                </a:ext>
              </a:extLst>
            </p:cNvPr>
            <p:cNvSpPr/>
            <p:nvPr/>
          </p:nvSpPr>
          <p:spPr>
            <a:xfrm>
              <a:off x="1434467" y="4049861"/>
              <a:ext cx="203018" cy="25436"/>
            </a:xfrm>
            <a:custGeom>
              <a:avLst/>
              <a:gdLst>
                <a:gd name="connsiteX0" fmla="*/ 196459 w 203018"/>
                <a:gd name="connsiteY0" fmla="*/ 1 h 25436"/>
                <a:gd name="connsiteX1" fmla="*/ 93233 w 203018"/>
                <a:gd name="connsiteY1" fmla="*/ 1422 h 25436"/>
                <a:gd name="connsiteX2" fmla="*/ 2711 w 203018"/>
                <a:gd name="connsiteY2" fmla="*/ 15547 h 25436"/>
                <a:gd name="connsiteX3" fmla="*/ 5376 w 203018"/>
                <a:gd name="connsiteY3" fmla="*/ 25407 h 25436"/>
                <a:gd name="connsiteX4" fmla="*/ 106381 w 203018"/>
                <a:gd name="connsiteY4" fmla="*/ 19988 h 25436"/>
                <a:gd name="connsiteX5" fmla="*/ 198235 w 203018"/>
                <a:gd name="connsiteY5" fmla="*/ 13326 h 25436"/>
                <a:gd name="connsiteX6" fmla="*/ 196459 w 203018"/>
                <a:gd name="connsiteY6" fmla="*/ 1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018" h="25436">
                  <a:moveTo>
                    <a:pt x="196459" y="1"/>
                  </a:moveTo>
                  <a:cubicBezTo>
                    <a:pt x="161902" y="534"/>
                    <a:pt x="127879" y="2310"/>
                    <a:pt x="93233" y="1422"/>
                  </a:cubicBezTo>
                  <a:cubicBezTo>
                    <a:pt x="62319" y="622"/>
                    <a:pt x="39489" y="6752"/>
                    <a:pt x="2711" y="15547"/>
                  </a:cubicBezTo>
                  <a:cubicBezTo>
                    <a:pt x="-2175" y="16701"/>
                    <a:pt x="46" y="26029"/>
                    <a:pt x="5376" y="25407"/>
                  </a:cubicBezTo>
                  <a:cubicBezTo>
                    <a:pt x="39489" y="21409"/>
                    <a:pt x="72002" y="19011"/>
                    <a:pt x="106381" y="19988"/>
                  </a:cubicBezTo>
                  <a:cubicBezTo>
                    <a:pt x="137028" y="20876"/>
                    <a:pt x="168920" y="23808"/>
                    <a:pt x="198235" y="13326"/>
                  </a:cubicBezTo>
                  <a:cubicBezTo>
                    <a:pt x="205253" y="10838"/>
                    <a:pt x="204454" y="-88"/>
                    <a:pt x="196459" y="1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0364455C-1A58-4F01-9F4C-4BC030F03163}"/>
                </a:ext>
              </a:extLst>
            </p:cNvPr>
            <p:cNvSpPr/>
            <p:nvPr/>
          </p:nvSpPr>
          <p:spPr>
            <a:xfrm>
              <a:off x="1459779" y="3864505"/>
              <a:ext cx="207926" cy="106198"/>
            </a:xfrm>
            <a:custGeom>
              <a:avLst/>
              <a:gdLst>
                <a:gd name="connsiteX0" fmla="*/ 205792 w 207926"/>
                <a:gd name="connsiteY0" fmla="*/ 93857 h 106198"/>
                <a:gd name="connsiteX1" fmla="*/ 83556 w 207926"/>
                <a:gd name="connsiteY1" fmla="*/ 27853 h 106198"/>
                <a:gd name="connsiteX2" fmla="*/ 3871 w 207926"/>
                <a:gd name="connsiteY2" fmla="*/ 137 h 106198"/>
                <a:gd name="connsiteX3" fmla="*/ 3871 w 207926"/>
                <a:gd name="connsiteY3" fmla="*/ 11064 h 106198"/>
                <a:gd name="connsiteX4" fmla="*/ 198951 w 207926"/>
                <a:gd name="connsiteY4" fmla="*/ 105761 h 106198"/>
                <a:gd name="connsiteX5" fmla="*/ 205792 w 207926"/>
                <a:gd name="connsiteY5" fmla="*/ 93857 h 10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926" h="106198">
                  <a:moveTo>
                    <a:pt x="205792" y="93857"/>
                  </a:moveTo>
                  <a:cubicBezTo>
                    <a:pt x="169903" y="65341"/>
                    <a:pt x="124331" y="48463"/>
                    <a:pt x="83556" y="27853"/>
                  </a:cubicBezTo>
                  <a:cubicBezTo>
                    <a:pt x="58416" y="15150"/>
                    <a:pt x="37895" y="8576"/>
                    <a:pt x="3871" y="137"/>
                  </a:cubicBezTo>
                  <a:cubicBezTo>
                    <a:pt x="-1725" y="-1284"/>
                    <a:pt x="-837" y="8754"/>
                    <a:pt x="3871" y="11064"/>
                  </a:cubicBezTo>
                  <a:cubicBezTo>
                    <a:pt x="69076" y="42600"/>
                    <a:pt x="132948" y="78844"/>
                    <a:pt x="198951" y="105761"/>
                  </a:cubicBezTo>
                  <a:cubicBezTo>
                    <a:pt x="205347" y="108426"/>
                    <a:pt x="211210" y="98210"/>
                    <a:pt x="205792" y="93857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47" name="图形 4">
            <a:extLst>
              <a:ext uri="{FF2B5EF4-FFF2-40B4-BE49-F238E27FC236}">
                <a16:creationId xmlns:a16="http://schemas.microsoft.com/office/drawing/2014/main" id="{2C29B1F1-87E1-4014-95D1-849A3A787978}"/>
              </a:ext>
            </a:extLst>
          </p:cNvPr>
          <p:cNvGrpSpPr/>
          <p:nvPr/>
        </p:nvGrpSpPr>
        <p:grpSpPr>
          <a:xfrm>
            <a:off x="6284724" y="4995703"/>
            <a:ext cx="1388144" cy="1336938"/>
            <a:chOff x="6298742" y="5197900"/>
            <a:chExt cx="1570596" cy="1512659"/>
          </a:xfrm>
        </p:grpSpPr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1C9777CE-1527-4206-AB9F-024C918C4669}"/>
                </a:ext>
              </a:extLst>
            </p:cNvPr>
            <p:cNvSpPr/>
            <p:nvPr/>
          </p:nvSpPr>
          <p:spPr>
            <a:xfrm>
              <a:off x="6298742" y="5197900"/>
              <a:ext cx="1570596" cy="1512659"/>
            </a:xfrm>
            <a:custGeom>
              <a:avLst/>
              <a:gdLst>
                <a:gd name="connsiteX0" fmla="*/ 1112625 w 1570596"/>
                <a:gd name="connsiteY0" fmla="*/ 112964 h 1512659"/>
                <a:gd name="connsiteX1" fmla="*/ 1106317 w 1570596"/>
                <a:gd name="connsiteY1" fmla="*/ 115984 h 1512659"/>
                <a:gd name="connsiteX2" fmla="*/ 937443 w 1570596"/>
                <a:gd name="connsiteY2" fmla="*/ 481537 h 1512659"/>
                <a:gd name="connsiteX3" fmla="*/ 873039 w 1570596"/>
                <a:gd name="connsiteY3" fmla="*/ 667822 h 1512659"/>
                <a:gd name="connsiteX4" fmla="*/ 856160 w 1570596"/>
                <a:gd name="connsiteY4" fmla="*/ 751770 h 1512659"/>
                <a:gd name="connsiteX5" fmla="*/ 866288 w 1570596"/>
                <a:gd name="connsiteY5" fmla="*/ 676616 h 1512659"/>
                <a:gd name="connsiteX6" fmla="*/ 849587 w 1570596"/>
                <a:gd name="connsiteY6" fmla="*/ 442627 h 1512659"/>
                <a:gd name="connsiteX7" fmla="*/ 730105 w 1570596"/>
                <a:gd name="connsiteY7" fmla="*/ 136771 h 1512659"/>
                <a:gd name="connsiteX8" fmla="*/ 646867 w 1570596"/>
                <a:gd name="connsiteY8" fmla="*/ 2187 h 1512659"/>
                <a:gd name="connsiteX9" fmla="*/ 641359 w 1570596"/>
                <a:gd name="connsiteY9" fmla="*/ 233 h 1512659"/>
                <a:gd name="connsiteX10" fmla="*/ 631232 w 1570596"/>
                <a:gd name="connsiteY10" fmla="*/ 8495 h 1512659"/>
                <a:gd name="connsiteX11" fmla="*/ 628922 w 1570596"/>
                <a:gd name="connsiteY11" fmla="*/ 225250 h 1512659"/>
                <a:gd name="connsiteX12" fmla="*/ 665700 w 1570596"/>
                <a:gd name="connsiteY12" fmla="*/ 451422 h 1512659"/>
                <a:gd name="connsiteX13" fmla="*/ 775321 w 1570596"/>
                <a:gd name="connsiteY13" fmla="*/ 804716 h 1512659"/>
                <a:gd name="connsiteX14" fmla="*/ 580952 w 1570596"/>
                <a:gd name="connsiteY14" fmla="*/ 507032 h 1512659"/>
                <a:gd name="connsiteX15" fmla="*/ 218597 w 1570596"/>
                <a:gd name="connsiteY15" fmla="*/ 227915 h 1512659"/>
                <a:gd name="connsiteX16" fmla="*/ 217975 w 1570596"/>
                <a:gd name="connsiteY16" fmla="*/ 227737 h 1512659"/>
                <a:gd name="connsiteX17" fmla="*/ 207582 w 1570596"/>
                <a:gd name="connsiteY17" fmla="*/ 236799 h 1512659"/>
                <a:gd name="connsiteX18" fmla="*/ 475150 w 1570596"/>
                <a:gd name="connsiteY18" fmla="*/ 623316 h 1512659"/>
                <a:gd name="connsiteX19" fmla="*/ 634341 w 1570596"/>
                <a:gd name="connsiteY19" fmla="*/ 786593 h 1512659"/>
                <a:gd name="connsiteX20" fmla="*/ 673428 w 1570596"/>
                <a:gd name="connsiteY20" fmla="*/ 822482 h 1512659"/>
                <a:gd name="connsiteX21" fmla="*/ 409591 w 1570596"/>
                <a:gd name="connsiteY21" fmla="*/ 761986 h 1512659"/>
                <a:gd name="connsiteX22" fmla="*/ 204473 w 1570596"/>
                <a:gd name="connsiteY22" fmla="*/ 768915 h 1512659"/>
                <a:gd name="connsiteX23" fmla="*/ 68912 w 1570596"/>
                <a:gd name="connsiteY23" fmla="*/ 791746 h 1512659"/>
                <a:gd name="connsiteX24" fmla="*/ 45193 w 1570596"/>
                <a:gd name="connsiteY24" fmla="*/ 797520 h 1512659"/>
                <a:gd name="connsiteX25" fmla="*/ 1842 w 1570596"/>
                <a:gd name="connsiteY25" fmla="*/ 818574 h 1512659"/>
                <a:gd name="connsiteX26" fmla="*/ 4418 w 1570596"/>
                <a:gd name="connsiteY26" fmla="*/ 828878 h 1512659"/>
                <a:gd name="connsiteX27" fmla="*/ 7616 w 1570596"/>
                <a:gd name="connsiteY27" fmla="*/ 832076 h 1512659"/>
                <a:gd name="connsiteX28" fmla="*/ 398753 w 1570596"/>
                <a:gd name="connsiteY28" fmla="*/ 906963 h 1512659"/>
                <a:gd name="connsiteX29" fmla="*/ 607780 w 1570596"/>
                <a:gd name="connsiteY29" fmla="*/ 913360 h 1512659"/>
                <a:gd name="connsiteX30" fmla="*/ 616485 w 1570596"/>
                <a:gd name="connsiteY30" fmla="*/ 913981 h 1512659"/>
                <a:gd name="connsiteX31" fmla="*/ 576066 w 1570596"/>
                <a:gd name="connsiteY31" fmla="*/ 919134 h 1512659"/>
                <a:gd name="connsiteX32" fmla="*/ 401062 w 1570596"/>
                <a:gd name="connsiteY32" fmla="*/ 986204 h 1512659"/>
                <a:gd name="connsiteX33" fmla="*/ 225615 w 1570596"/>
                <a:gd name="connsiteY33" fmla="*/ 1086320 h 1512659"/>
                <a:gd name="connsiteX34" fmla="*/ 70333 w 1570596"/>
                <a:gd name="connsiteY34" fmla="*/ 1241246 h 1512659"/>
                <a:gd name="connsiteX35" fmla="*/ 77795 w 1570596"/>
                <a:gd name="connsiteY35" fmla="*/ 1258569 h 1512659"/>
                <a:gd name="connsiteX36" fmla="*/ 435086 w 1570596"/>
                <a:gd name="connsiteY36" fmla="*/ 1141131 h 1512659"/>
                <a:gd name="connsiteX37" fmla="*/ 673073 w 1570596"/>
                <a:gd name="connsiteY37" fmla="*/ 995531 h 1512659"/>
                <a:gd name="connsiteX38" fmla="*/ 512905 w 1570596"/>
                <a:gd name="connsiteY38" fmla="*/ 1182172 h 1512659"/>
                <a:gd name="connsiteX39" fmla="*/ 424693 w 1570596"/>
                <a:gd name="connsiteY39" fmla="*/ 1346515 h 1512659"/>
                <a:gd name="connsiteX40" fmla="*/ 387737 w 1570596"/>
                <a:gd name="connsiteY40" fmla="*/ 1496556 h 1512659"/>
                <a:gd name="connsiteX41" fmla="*/ 403195 w 1570596"/>
                <a:gd name="connsiteY41" fmla="*/ 1505351 h 1512659"/>
                <a:gd name="connsiteX42" fmla="*/ 644824 w 1570596"/>
                <a:gd name="connsiteY42" fmla="*/ 1269851 h 1512659"/>
                <a:gd name="connsiteX43" fmla="*/ 713049 w 1570596"/>
                <a:gd name="connsiteY43" fmla="*/ 1155788 h 1512659"/>
                <a:gd name="connsiteX44" fmla="*/ 704520 w 1570596"/>
                <a:gd name="connsiteY44" fmla="*/ 1193987 h 1512659"/>
                <a:gd name="connsiteX45" fmla="*/ 696614 w 1570596"/>
                <a:gd name="connsiteY45" fmla="*/ 1368546 h 1512659"/>
                <a:gd name="connsiteX46" fmla="*/ 717402 w 1570596"/>
                <a:gd name="connsiteY46" fmla="*/ 1505884 h 1512659"/>
                <a:gd name="connsiteX47" fmla="*/ 736501 w 1570596"/>
                <a:gd name="connsiteY47" fmla="*/ 1508282 h 1512659"/>
                <a:gd name="connsiteX48" fmla="*/ 850830 w 1570596"/>
                <a:gd name="connsiteY48" fmla="*/ 1206690 h 1512659"/>
                <a:gd name="connsiteX49" fmla="*/ 851008 w 1570596"/>
                <a:gd name="connsiteY49" fmla="*/ 1046433 h 1512659"/>
                <a:gd name="connsiteX50" fmla="*/ 843635 w 1570596"/>
                <a:gd name="connsiteY50" fmla="*/ 945606 h 1512659"/>
                <a:gd name="connsiteX51" fmla="*/ 1008067 w 1570596"/>
                <a:gd name="connsiteY51" fmla="*/ 1167692 h 1512659"/>
                <a:gd name="connsiteX52" fmla="*/ 1102498 w 1570596"/>
                <a:gd name="connsiteY52" fmla="*/ 1462533 h 1512659"/>
                <a:gd name="connsiteX53" fmla="*/ 1120353 w 1570596"/>
                <a:gd name="connsiteY53" fmla="*/ 1462355 h 1512659"/>
                <a:gd name="connsiteX54" fmla="*/ 1027877 w 1570596"/>
                <a:gd name="connsiteY54" fmla="*/ 1159430 h 1512659"/>
                <a:gd name="connsiteX55" fmla="*/ 904486 w 1570596"/>
                <a:gd name="connsiteY55" fmla="*/ 976787 h 1512659"/>
                <a:gd name="connsiteX56" fmla="*/ 1150823 w 1570596"/>
                <a:gd name="connsiteY56" fmla="*/ 1057182 h 1512659"/>
                <a:gd name="connsiteX57" fmla="*/ 1325916 w 1570596"/>
                <a:gd name="connsiteY57" fmla="*/ 1061357 h 1512659"/>
                <a:gd name="connsiteX58" fmla="*/ 1411552 w 1570596"/>
                <a:gd name="connsiteY58" fmla="*/ 1028844 h 1512659"/>
                <a:gd name="connsiteX59" fmla="*/ 1402935 w 1570596"/>
                <a:gd name="connsiteY59" fmla="*/ 1016319 h 1512659"/>
                <a:gd name="connsiteX60" fmla="*/ 1124084 w 1570596"/>
                <a:gd name="connsiteY60" fmla="*/ 930327 h 1512659"/>
                <a:gd name="connsiteX61" fmla="*/ 1066165 w 1570596"/>
                <a:gd name="connsiteY61" fmla="*/ 923842 h 1512659"/>
                <a:gd name="connsiteX62" fmla="*/ 1243033 w 1570596"/>
                <a:gd name="connsiteY62" fmla="*/ 914426 h 1512659"/>
                <a:gd name="connsiteX63" fmla="*/ 1569144 w 1570596"/>
                <a:gd name="connsiteY63" fmla="*/ 782862 h 1512659"/>
                <a:gd name="connsiteX64" fmla="*/ 1568255 w 1570596"/>
                <a:gd name="connsiteY64" fmla="*/ 773357 h 1512659"/>
                <a:gd name="connsiteX65" fmla="*/ 1563991 w 1570596"/>
                <a:gd name="connsiteY65" fmla="*/ 768471 h 1512659"/>
                <a:gd name="connsiteX66" fmla="*/ 1213451 w 1570596"/>
                <a:gd name="connsiteY66" fmla="*/ 782151 h 1512659"/>
                <a:gd name="connsiteX67" fmla="*/ 1142029 w 1570596"/>
                <a:gd name="connsiteY67" fmla="*/ 801873 h 1512659"/>
                <a:gd name="connsiteX68" fmla="*/ 1230241 w 1570596"/>
                <a:gd name="connsiteY68" fmla="*/ 744042 h 1512659"/>
                <a:gd name="connsiteX69" fmla="*/ 1490614 w 1570596"/>
                <a:gd name="connsiteY69" fmla="*/ 478072 h 1512659"/>
                <a:gd name="connsiteX70" fmla="*/ 1485817 w 1570596"/>
                <a:gd name="connsiteY70" fmla="*/ 470255 h 1512659"/>
                <a:gd name="connsiteX71" fmla="*/ 1480043 w 1570596"/>
                <a:gd name="connsiteY71" fmla="*/ 467501 h 1512659"/>
                <a:gd name="connsiteX72" fmla="*/ 1144072 w 1570596"/>
                <a:gd name="connsiteY72" fmla="*/ 617808 h 1512659"/>
                <a:gd name="connsiteX73" fmla="*/ 1019527 w 1570596"/>
                <a:gd name="connsiteY73" fmla="*/ 715792 h 1512659"/>
                <a:gd name="connsiteX74" fmla="*/ 1094680 w 1570596"/>
                <a:gd name="connsiteY74" fmla="*/ 567439 h 1512659"/>
                <a:gd name="connsiteX75" fmla="*/ 1131547 w 1570596"/>
                <a:gd name="connsiteY75" fmla="*/ 336470 h 1512659"/>
                <a:gd name="connsiteX76" fmla="*/ 1119287 w 1570596"/>
                <a:gd name="connsiteY76" fmla="*/ 117139 h 1512659"/>
                <a:gd name="connsiteX77" fmla="*/ 1112625 w 1570596"/>
                <a:gd name="connsiteY77" fmla="*/ 112964 h 151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70596" h="1512659">
                  <a:moveTo>
                    <a:pt x="1112625" y="112964"/>
                  </a:moveTo>
                  <a:cubicBezTo>
                    <a:pt x="1110493" y="112875"/>
                    <a:pt x="1108183" y="113585"/>
                    <a:pt x="1106317" y="115984"/>
                  </a:cubicBezTo>
                  <a:cubicBezTo>
                    <a:pt x="1023169" y="219831"/>
                    <a:pt x="988701" y="360811"/>
                    <a:pt x="937443" y="481537"/>
                  </a:cubicBezTo>
                  <a:cubicBezTo>
                    <a:pt x="911593" y="542388"/>
                    <a:pt x="887608" y="603240"/>
                    <a:pt x="873039" y="667822"/>
                  </a:cubicBezTo>
                  <a:cubicBezTo>
                    <a:pt x="866732" y="695805"/>
                    <a:pt x="861757" y="723876"/>
                    <a:pt x="856160" y="751770"/>
                  </a:cubicBezTo>
                  <a:cubicBezTo>
                    <a:pt x="860247" y="726808"/>
                    <a:pt x="863622" y="701845"/>
                    <a:pt x="866288" y="676616"/>
                  </a:cubicBezTo>
                  <a:cubicBezTo>
                    <a:pt x="874371" y="598709"/>
                    <a:pt x="865755" y="518936"/>
                    <a:pt x="849587" y="442627"/>
                  </a:cubicBezTo>
                  <a:cubicBezTo>
                    <a:pt x="827200" y="336914"/>
                    <a:pt x="783583" y="233334"/>
                    <a:pt x="730105" y="136771"/>
                  </a:cubicBezTo>
                  <a:cubicBezTo>
                    <a:pt x="704254" y="90044"/>
                    <a:pt x="676093" y="45005"/>
                    <a:pt x="646867" y="2187"/>
                  </a:cubicBezTo>
                  <a:cubicBezTo>
                    <a:pt x="645534" y="144"/>
                    <a:pt x="643314" y="-300"/>
                    <a:pt x="641359" y="233"/>
                  </a:cubicBezTo>
                  <a:cubicBezTo>
                    <a:pt x="636829" y="-922"/>
                    <a:pt x="631143" y="2276"/>
                    <a:pt x="631232" y="8495"/>
                  </a:cubicBezTo>
                  <a:cubicBezTo>
                    <a:pt x="632742" y="80805"/>
                    <a:pt x="626968" y="153027"/>
                    <a:pt x="628922" y="225250"/>
                  </a:cubicBezTo>
                  <a:cubicBezTo>
                    <a:pt x="631054" y="302358"/>
                    <a:pt x="647666" y="376712"/>
                    <a:pt x="665700" y="451422"/>
                  </a:cubicBezTo>
                  <a:cubicBezTo>
                    <a:pt x="695193" y="573302"/>
                    <a:pt x="731260" y="689053"/>
                    <a:pt x="775321" y="804716"/>
                  </a:cubicBezTo>
                  <a:cubicBezTo>
                    <a:pt x="720955" y="699003"/>
                    <a:pt x="657527" y="599775"/>
                    <a:pt x="580952" y="507032"/>
                  </a:cubicBezTo>
                  <a:cubicBezTo>
                    <a:pt x="480658" y="385507"/>
                    <a:pt x="356290" y="302180"/>
                    <a:pt x="218597" y="227915"/>
                  </a:cubicBezTo>
                  <a:cubicBezTo>
                    <a:pt x="218331" y="227826"/>
                    <a:pt x="218153" y="227826"/>
                    <a:pt x="217975" y="227737"/>
                  </a:cubicBezTo>
                  <a:cubicBezTo>
                    <a:pt x="212645" y="224806"/>
                    <a:pt x="205094" y="229514"/>
                    <a:pt x="207582" y="236799"/>
                  </a:cubicBezTo>
                  <a:cubicBezTo>
                    <a:pt x="257862" y="384441"/>
                    <a:pt x="375834" y="506943"/>
                    <a:pt x="475150" y="623316"/>
                  </a:cubicBezTo>
                  <a:cubicBezTo>
                    <a:pt x="524809" y="681503"/>
                    <a:pt x="577221" y="735602"/>
                    <a:pt x="634341" y="786593"/>
                  </a:cubicBezTo>
                  <a:cubicBezTo>
                    <a:pt x="647311" y="798230"/>
                    <a:pt x="660281" y="810400"/>
                    <a:pt x="673428" y="822482"/>
                  </a:cubicBezTo>
                  <a:cubicBezTo>
                    <a:pt x="589747" y="788459"/>
                    <a:pt x="499491" y="769892"/>
                    <a:pt x="409591" y="761986"/>
                  </a:cubicBezTo>
                  <a:cubicBezTo>
                    <a:pt x="341277" y="755945"/>
                    <a:pt x="272520" y="762785"/>
                    <a:pt x="204473" y="768915"/>
                  </a:cubicBezTo>
                  <a:cubicBezTo>
                    <a:pt x="161566" y="772735"/>
                    <a:pt x="112529" y="777177"/>
                    <a:pt x="68912" y="791746"/>
                  </a:cubicBezTo>
                  <a:cubicBezTo>
                    <a:pt x="61005" y="793256"/>
                    <a:pt x="53188" y="795387"/>
                    <a:pt x="45193" y="797520"/>
                  </a:cubicBezTo>
                  <a:cubicBezTo>
                    <a:pt x="30002" y="801695"/>
                    <a:pt x="13035" y="806936"/>
                    <a:pt x="1842" y="818574"/>
                  </a:cubicBezTo>
                  <a:cubicBezTo>
                    <a:pt x="-1889" y="822393"/>
                    <a:pt x="598" y="826924"/>
                    <a:pt x="4418" y="828878"/>
                  </a:cubicBezTo>
                  <a:cubicBezTo>
                    <a:pt x="5129" y="830122"/>
                    <a:pt x="6106" y="831277"/>
                    <a:pt x="7616" y="832076"/>
                  </a:cubicBezTo>
                  <a:cubicBezTo>
                    <a:pt x="125410" y="894527"/>
                    <a:pt x="268256" y="902344"/>
                    <a:pt x="398753" y="906963"/>
                  </a:cubicBezTo>
                  <a:cubicBezTo>
                    <a:pt x="468399" y="909451"/>
                    <a:pt x="538223" y="909184"/>
                    <a:pt x="607780" y="913360"/>
                  </a:cubicBezTo>
                  <a:cubicBezTo>
                    <a:pt x="610712" y="913537"/>
                    <a:pt x="613554" y="913715"/>
                    <a:pt x="616485" y="913981"/>
                  </a:cubicBezTo>
                  <a:cubicBezTo>
                    <a:pt x="602983" y="915403"/>
                    <a:pt x="589480" y="917090"/>
                    <a:pt x="576066" y="919134"/>
                  </a:cubicBezTo>
                  <a:cubicBezTo>
                    <a:pt x="511839" y="929083"/>
                    <a:pt x="457917" y="956356"/>
                    <a:pt x="401062" y="986204"/>
                  </a:cubicBezTo>
                  <a:cubicBezTo>
                    <a:pt x="341366" y="1017562"/>
                    <a:pt x="281581" y="1048299"/>
                    <a:pt x="225615" y="1086320"/>
                  </a:cubicBezTo>
                  <a:cubicBezTo>
                    <a:pt x="164942" y="1127628"/>
                    <a:pt x="115283" y="1183860"/>
                    <a:pt x="70333" y="1241246"/>
                  </a:cubicBezTo>
                  <a:cubicBezTo>
                    <a:pt x="65269" y="1247643"/>
                    <a:pt x="69622" y="1257770"/>
                    <a:pt x="77795" y="1258569"/>
                  </a:cubicBezTo>
                  <a:cubicBezTo>
                    <a:pt x="198521" y="1270295"/>
                    <a:pt x="333904" y="1197895"/>
                    <a:pt x="435086" y="1141131"/>
                  </a:cubicBezTo>
                  <a:cubicBezTo>
                    <a:pt x="496915" y="1106396"/>
                    <a:pt x="576066" y="1058426"/>
                    <a:pt x="673073" y="995531"/>
                  </a:cubicBezTo>
                  <a:cubicBezTo>
                    <a:pt x="597742" y="1064822"/>
                    <a:pt x="550038" y="1128072"/>
                    <a:pt x="512905" y="1182172"/>
                  </a:cubicBezTo>
                  <a:cubicBezTo>
                    <a:pt x="477460" y="1233874"/>
                    <a:pt x="447167" y="1287973"/>
                    <a:pt x="424693" y="1346515"/>
                  </a:cubicBezTo>
                  <a:cubicBezTo>
                    <a:pt x="406837" y="1393153"/>
                    <a:pt x="384184" y="1445832"/>
                    <a:pt x="387737" y="1496556"/>
                  </a:cubicBezTo>
                  <a:cubicBezTo>
                    <a:pt x="388271" y="1503663"/>
                    <a:pt x="396888" y="1508194"/>
                    <a:pt x="403195" y="1505351"/>
                  </a:cubicBezTo>
                  <a:cubicBezTo>
                    <a:pt x="503755" y="1459335"/>
                    <a:pt x="584239" y="1359218"/>
                    <a:pt x="644824" y="1269851"/>
                  </a:cubicBezTo>
                  <a:cubicBezTo>
                    <a:pt x="669609" y="1233252"/>
                    <a:pt x="691817" y="1194697"/>
                    <a:pt x="713049" y="1155788"/>
                  </a:cubicBezTo>
                  <a:cubicBezTo>
                    <a:pt x="709939" y="1168403"/>
                    <a:pt x="707008" y="1181106"/>
                    <a:pt x="704520" y="1193987"/>
                  </a:cubicBezTo>
                  <a:cubicBezTo>
                    <a:pt x="693327" y="1251196"/>
                    <a:pt x="692528" y="1310537"/>
                    <a:pt x="696614" y="1368546"/>
                  </a:cubicBezTo>
                  <a:cubicBezTo>
                    <a:pt x="699901" y="1415806"/>
                    <a:pt x="694393" y="1462533"/>
                    <a:pt x="717402" y="1505884"/>
                  </a:cubicBezTo>
                  <a:cubicBezTo>
                    <a:pt x="721043" y="1512813"/>
                    <a:pt x="731349" y="1515744"/>
                    <a:pt x="736501" y="1508282"/>
                  </a:cubicBezTo>
                  <a:cubicBezTo>
                    <a:pt x="799839" y="1414651"/>
                    <a:pt x="839549" y="1319776"/>
                    <a:pt x="850830" y="1206690"/>
                  </a:cubicBezTo>
                  <a:cubicBezTo>
                    <a:pt x="856160" y="1153301"/>
                    <a:pt x="851985" y="1099911"/>
                    <a:pt x="851008" y="1046433"/>
                  </a:cubicBezTo>
                  <a:cubicBezTo>
                    <a:pt x="850386" y="1012587"/>
                    <a:pt x="849231" y="978741"/>
                    <a:pt x="843635" y="945606"/>
                  </a:cubicBezTo>
                  <a:cubicBezTo>
                    <a:pt x="907240" y="1012321"/>
                    <a:pt x="963294" y="1087297"/>
                    <a:pt x="1008067" y="1167692"/>
                  </a:cubicBezTo>
                  <a:cubicBezTo>
                    <a:pt x="1059946" y="1260879"/>
                    <a:pt x="1080289" y="1359929"/>
                    <a:pt x="1102498" y="1462533"/>
                  </a:cubicBezTo>
                  <a:cubicBezTo>
                    <a:pt x="1104541" y="1471860"/>
                    <a:pt x="1120087" y="1473104"/>
                    <a:pt x="1120353" y="1462355"/>
                  </a:cubicBezTo>
                  <a:cubicBezTo>
                    <a:pt x="1122840" y="1360107"/>
                    <a:pt x="1074692" y="1247998"/>
                    <a:pt x="1027877" y="1159430"/>
                  </a:cubicBezTo>
                  <a:cubicBezTo>
                    <a:pt x="996429" y="1100000"/>
                    <a:pt x="954322" y="1032398"/>
                    <a:pt x="904486" y="976787"/>
                  </a:cubicBezTo>
                  <a:cubicBezTo>
                    <a:pt x="980439" y="1018273"/>
                    <a:pt x="1062966" y="1044301"/>
                    <a:pt x="1150823" y="1057182"/>
                  </a:cubicBezTo>
                  <a:cubicBezTo>
                    <a:pt x="1209010" y="1065710"/>
                    <a:pt x="1267641" y="1071218"/>
                    <a:pt x="1325916" y="1061357"/>
                  </a:cubicBezTo>
                  <a:cubicBezTo>
                    <a:pt x="1354343" y="1056560"/>
                    <a:pt x="1391120" y="1050609"/>
                    <a:pt x="1411552" y="1028844"/>
                  </a:cubicBezTo>
                  <a:cubicBezTo>
                    <a:pt x="1417148" y="1022892"/>
                    <a:pt x="1409686" y="1014719"/>
                    <a:pt x="1402935" y="1016319"/>
                  </a:cubicBezTo>
                  <a:cubicBezTo>
                    <a:pt x="1322273" y="961419"/>
                    <a:pt x="1218959" y="942853"/>
                    <a:pt x="1124084" y="930327"/>
                  </a:cubicBezTo>
                  <a:cubicBezTo>
                    <a:pt x="1104807" y="927840"/>
                    <a:pt x="1085530" y="925797"/>
                    <a:pt x="1066165" y="923842"/>
                  </a:cubicBezTo>
                  <a:cubicBezTo>
                    <a:pt x="1124884" y="924553"/>
                    <a:pt x="1183692" y="922687"/>
                    <a:pt x="1243033" y="914426"/>
                  </a:cubicBezTo>
                  <a:cubicBezTo>
                    <a:pt x="1345815" y="900212"/>
                    <a:pt x="1501097" y="869209"/>
                    <a:pt x="1569144" y="782862"/>
                  </a:cubicBezTo>
                  <a:cubicBezTo>
                    <a:pt x="1571631" y="779664"/>
                    <a:pt x="1570654" y="775755"/>
                    <a:pt x="1568255" y="773357"/>
                  </a:cubicBezTo>
                  <a:cubicBezTo>
                    <a:pt x="1567989" y="771136"/>
                    <a:pt x="1566745" y="769182"/>
                    <a:pt x="1563991" y="768471"/>
                  </a:cubicBezTo>
                  <a:cubicBezTo>
                    <a:pt x="1450284" y="738800"/>
                    <a:pt x="1325916" y="755235"/>
                    <a:pt x="1213451" y="782151"/>
                  </a:cubicBezTo>
                  <a:cubicBezTo>
                    <a:pt x="1189466" y="787926"/>
                    <a:pt x="1165659" y="794677"/>
                    <a:pt x="1142029" y="801873"/>
                  </a:cubicBezTo>
                  <a:cubicBezTo>
                    <a:pt x="1171877" y="783217"/>
                    <a:pt x="1201015" y="763318"/>
                    <a:pt x="1230241" y="744042"/>
                  </a:cubicBezTo>
                  <a:cubicBezTo>
                    <a:pt x="1322451" y="683279"/>
                    <a:pt x="1477911" y="604394"/>
                    <a:pt x="1490614" y="478072"/>
                  </a:cubicBezTo>
                  <a:cubicBezTo>
                    <a:pt x="1490969" y="474341"/>
                    <a:pt x="1488748" y="471587"/>
                    <a:pt x="1485817" y="470255"/>
                  </a:cubicBezTo>
                  <a:cubicBezTo>
                    <a:pt x="1484574" y="468478"/>
                    <a:pt x="1482531" y="467234"/>
                    <a:pt x="1480043" y="467501"/>
                  </a:cubicBezTo>
                  <a:cubicBezTo>
                    <a:pt x="1352210" y="479938"/>
                    <a:pt x="1247919" y="548162"/>
                    <a:pt x="1144072" y="617808"/>
                  </a:cubicBezTo>
                  <a:cubicBezTo>
                    <a:pt x="1100010" y="647390"/>
                    <a:pt x="1058258" y="679637"/>
                    <a:pt x="1019527" y="715792"/>
                  </a:cubicBezTo>
                  <a:cubicBezTo>
                    <a:pt x="1050263" y="668177"/>
                    <a:pt x="1075492" y="617453"/>
                    <a:pt x="1094680" y="567439"/>
                  </a:cubicBezTo>
                  <a:cubicBezTo>
                    <a:pt x="1122485" y="494684"/>
                    <a:pt x="1133145" y="414022"/>
                    <a:pt x="1131547" y="336470"/>
                  </a:cubicBezTo>
                  <a:cubicBezTo>
                    <a:pt x="1130125" y="264070"/>
                    <a:pt x="1146293" y="186518"/>
                    <a:pt x="1119287" y="117139"/>
                  </a:cubicBezTo>
                  <a:cubicBezTo>
                    <a:pt x="1118488" y="113497"/>
                    <a:pt x="1115468" y="112519"/>
                    <a:pt x="1112625" y="112964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C874F607-DB05-4968-93EF-5238DC1B7737}"/>
                </a:ext>
              </a:extLst>
            </p:cNvPr>
            <p:cNvSpPr/>
            <p:nvPr/>
          </p:nvSpPr>
          <p:spPr>
            <a:xfrm>
              <a:off x="6686922" y="6022248"/>
              <a:ext cx="243331" cy="43176"/>
            </a:xfrm>
            <a:custGeom>
              <a:avLst/>
              <a:gdLst>
                <a:gd name="connsiteX0" fmla="*/ 237989 w 243331"/>
                <a:gd name="connsiteY0" fmla="*/ 27183 h 43176"/>
                <a:gd name="connsiteX1" fmla="*/ 121883 w 243331"/>
                <a:gd name="connsiteY1" fmla="*/ 7728 h 43176"/>
                <a:gd name="connsiteX2" fmla="*/ 5954 w 243331"/>
                <a:gd name="connsiteY2" fmla="*/ 2043 h 43176"/>
                <a:gd name="connsiteX3" fmla="*/ 6132 w 243331"/>
                <a:gd name="connsiteY3" fmla="*/ 16256 h 43176"/>
                <a:gd name="connsiteX4" fmla="*/ 119218 w 243331"/>
                <a:gd name="connsiteY4" fmla="*/ 30736 h 43176"/>
                <a:gd name="connsiteX5" fmla="*/ 233991 w 243331"/>
                <a:gd name="connsiteY5" fmla="*/ 43173 h 43176"/>
                <a:gd name="connsiteX6" fmla="*/ 237989 w 243331"/>
                <a:gd name="connsiteY6" fmla="*/ 27183 h 4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31" h="43176">
                  <a:moveTo>
                    <a:pt x="237989" y="27183"/>
                  </a:moveTo>
                  <a:cubicBezTo>
                    <a:pt x="200323" y="16078"/>
                    <a:pt x="160792" y="12437"/>
                    <a:pt x="121883" y="7728"/>
                  </a:cubicBezTo>
                  <a:cubicBezTo>
                    <a:pt x="83950" y="3198"/>
                    <a:pt x="43975" y="-3376"/>
                    <a:pt x="5954" y="2043"/>
                  </a:cubicBezTo>
                  <a:cubicBezTo>
                    <a:pt x="-2663" y="3286"/>
                    <a:pt x="-1330" y="14391"/>
                    <a:pt x="6132" y="16256"/>
                  </a:cubicBezTo>
                  <a:cubicBezTo>
                    <a:pt x="42732" y="25229"/>
                    <a:pt x="81818" y="25939"/>
                    <a:pt x="119218" y="30736"/>
                  </a:cubicBezTo>
                  <a:cubicBezTo>
                    <a:pt x="157327" y="35533"/>
                    <a:pt x="195527" y="43351"/>
                    <a:pt x="233991" y="43173"/>
                  </a:cubicBezTo>
                  <a:cubicBezTo>
                    <a:pt x="242609" y="43084"/>
                    <a:pt x="247850" y="30114"/>
                    <a:pt x="237989" y="27183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5AAE9D4A-3BD6-498F-ACB7-4F1FEFFD3EAA}"/>
                </a:ext>
              </a:extLst>
            </p:cNvPr>
            <p:cNvSpPr/>
            <p:nvPr/>
          </p:nvSpPr>
          <p:spPr>
            <a:xfrm>
              <a:off x="6811570" y="5759859"/>
              <a:ext cx="198769" cy="217602"/>
            </a:xfrm>
            <a:custGeom>
              <a:avLst/>
              <a:gdLst>
                <a:gd name="connsiteX0" fmla="*/ 1587 w 198769"/>
                <a:gd name="connsiteY0" fmla="*/ 12676 h 217602"/>
                <a:gd name="connsiteX1" fmla="*/ 185208 w 198769"/>
                <a:gd name="connsiteY1" fmla="*/ 214862 h 217602"/>
                <a:gd name="connsiteX2" fmla="*/ 197378 w 198769"/>
                <a:gd name="connsiteY2" fmla="*/ 205446 h 217602"/>
                <a:gd name="connsiteX3" fmla="*/ 12247 w 198769"/>
                <a:gd name="connsiteY3" fmla="*/ 1749 h 217602"/>
                <a:gd name="connsiteX4" fmla="*/ 1587 w 198769"/>
                <a:gd name="connsiteY4" fmla="*/ 12676 h 21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69" h="217602">
                  <a:moveTo>
                    <a:pt x="1587" y="12676"/>
                  </a:moveTo>
                  <a:cubicBezTo>
                    <a:pt x="57997" y="82144"/>
                    <a:pt x="122579" y="151080"/>
                    <a:pt x="185208" y="214862"/>
                  </a:cubicBezTo>
                  <a:cubicBezTo>
                    <a:pt x="192225" y="221969"/>
                    <a:pt x="202530" y="213974"/>
                    <a:pt x="197378" y="205446"/>
                  </a:cubicBezTo>
                  <a:cubicBezTo>
                    <a:pt x="151806" y="129670"/>
                    <a:pt x="77185" y="61357"/>
                    <a:pt x="12247" y="1749"/>
                  </a:cubicBezTo>
                  <a:cubicBezTo>
                    <a:pt x="5851" y="-4114"/>
                    <a:pt x="-3832" y="6102"/>
                    <a:pt x="1587" y="1267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0704EB37-D6CE-4759-BFF8-E3B318348E46}"/>
                </a:ext>
              </a:extLst>
            </p:cNvPr>
            <p:cNvSpPr/>
            <p:nvPr/>
          </p:nvSpPr>
          <p:spPr>
            <a:xfrm>
              <a:off x="7043591" y="5632409"/>
              <a:ext cx="71099" cy="297718"/>
            </a:xfrm>
            <a:custGeom>
              <a:avLst/>
              <a:gdLst>
                <a:gd name="connsiteX0" fmla="*/ 2 w 71099"/>
                <a:gd name="connsiteY0" fmla="*/ 7940 h 297718"/>
                <a:gd name="connsiteX1" fmla="*/ 27807 w 71099"/>
                <a:gd name="connsiteY1" fmla="*/ 153184 h 297718"/>
                <a:gd name="connsiteX2" fmla="*/ 56412 w 71099"/>
                <a:gd name="connsiteY2" fmla="*/ 293098 h 297718"/>
                <a:gd name="connsiteX3" fmla="*/ 71069 w 71099"/>
                <a:gd name="connsiteY3" fmla="*/ 289100 h 297718"/>
                <a:gd name="connsiteX4" fmla="*/ 14127 w 71099"/>
                <a:gd name="connsiteY4" fmla="*/ 5897 h 297718"/>
                <a:gd name="connsiteX5" fmla="*/ 2 w 71099"/>
                <a:gd name="connsiteY5" fmla="*/ 7940 h 2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99" h="297718">
                  <a:moveTo>
                    <a:pt x="2" y="7940"/>
                  </a:moveTo>
                  <a:cubicBezTo>
                    <a:pt x="1157" y="57776"/>
                    <a:pt x="20345" y="104325"/>
                    <a:pt x="27807" y="153184"/>
                  </a:cubicBezTo>
                  <a:cubicBezTo>
                    <a:pt x="34914" y="199555"/>
                    <a:pt x="37756" y="249658"/>
                    <a:pt x="56412" y="293098"/>
                  </a:cubicBezTo>
                  <a:cubicBezTo>
                    <a:pt x="59965" y="301359"/>
                    <a:pt x="71780" y="297628"/>
                    <a:pt x="71069" y="289100"/>
                  </a:cubicBezTo>
                  <a:cubicBezTo>
                    <a:pt x="62364" y="193070"/>
                    <a:pt x="32960" y="100150"/>
                    <a:pt x="14127" y="5897"/>
                  </a:cubicBezTo>
                  <a:cubicBezTo>
                    <a:pt x="12261" y="-3253"/>
                    <a:pt x="-175" y="-1122"/>
                    <a:pt x="2" y="7940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DBEDB848-0101-41E8-BC69-F0728152D01E}"/>
                </a:ext>
              </a:extLst>
            </p:cNvPr>
            <p:cNvSpPr/>
            <p:nvPr/>
          </p:nvSpPr>
          <p:spPr>
            <a:xfrm>
              <a:off x="7211171" y="5674904"/>
              <a:ext cx="110083" cy="292187"/>
            </a:xfrm>
            <a:custGeom>
              <a:avLst/>
              <a:gdLst>
                <a:gd name="connsiteX0" fmla="*/ 98836 w 110083"/>
                <a:gd name="connsiteY0" fmla="*/ 2666 h 292187"/>
                <a:gd name="connsiteX1" fmla="*/ 50777 w 110083"/>
                <a:gd name="connsiteY1" fmla="*/ 122770 h 292187"/>
                <a:gd name="connsiteX2" fmla="*/ 319 w 110083"/>
                <a:gd name="connsiteY2" fmla="*/ 280362 h 292187"/>
                <a:gd name="connsiteX3" fmla="*/ 14888 w 110083"/>
                <a:gd name="connsiteY3" fmla="*/ 288535 h 292187"/>
                <a:gd name="connsiteX4" fmla="*/ 59394 w 110083"/>
                <a:gd name="connsiteY4" fmla="*/ 165677 h 292187"/>
                <a:gd name="connsiteX5" fmla="*/ 109763 w 110083"/>
                <a:gd name="connsiteY5" fmla="*/ 8796 h 292187"/>
                <a:gd name="connsiteX6" fmla="*/ 98836 w 110083"/>
                <a:gd name="connsiteY6" fmla="*/ 2666 h 29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83" h="292187">
                  <a:moveTo>
                    <a:pt x="98836" y="2666"/>
                  </a:moveTo>
                  <a:cubicBezTo>
                    <a:pt x="75651" y="39533"/>
                    <a:pt x="63303" y="81373"/>
                    <a:pt x="50777" y="122770"/>
                  </a:cubicBezTo>
                  <a:cubicBezTo>
                    <a:pt x="34876" y="175538"/>
                    <a:pt x="15510" y="227506"/>
                    <a:pt x="319" y="280362"/>
                  </a:cubicBezTo>
                  <a:cubicBezTo>
                    <a:pt x="-2079" y="288713"/>
                    <a:pt x="9647" y="297241"/>
                    <a:pt x="14888" y="288535"/>
                  </a:cubicBezTo>
                  <a:cubicBezTo>
                    <a:pt x="37185" y="250869"/>
                    <a:pt x="47579" y="207518"/>
                    <a:pt x="59394" y="165677"/>
                  </a:cubicBezTo>
                  <a:cubicBezTo>
                    <a:pt x="74407" y="112554"/>
                    <a:pt x="92529" y="61119"/>
                    <a:pt x="109763" y="8796"/>
                  </a:cubicBezTo>
                  <a:cubicBezTo>
                    <a:pt x="111895" y="2400"/>
                    <a:pt x="102834" y="-3641"/>
                    <a:pt x="98836" y="266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BECFEC4A-EE00-463B-9E8C-043667B2DDD4}"/>
                </a:ext>
              </a:extLst>
            </p:cNvPr>
            <p:cNvSpPr/>
            <p:nvPr/>
          </p:nvSpPr>
          <p:spPr>
            <a:xfrm>
              <a:off x="7287734" y="5855832"/>
              <a:ext cx="224717" cy="173844"/>
            </a:xfrm>
            <a:custGeom>
              <a:avLst/>
              <a:gdLst>
                <a:gd name="connsiteX0" fmla="*/ 213978 w 224717"/>
                <a:gd name="connsiteY0" fmla="*/ 1362 h 173844"/>
                <a:gd name="connsiteX1" fmla="*/ 118659 w 224717"/>
                <a:gd name="connsiteY1" fmla="*/ 77315 h 173844"/>
                <a:gd name="connsiteX2" fmla="*/ 3085 w 224717"/>
                <a:gd name="connsiteY2" fmla="*/ 157887 h 173844"/>
                <a:gd name="connsiteX3" fmla="*/ 11791 w 224717"/>
                <a:gd name="connsiteY3" fmla="*/ 172900 h 173844"/>
                <a:gd name="connsiteX4" fmla="*/ 223305 w 224717"/>
                <a:gd name="connsiteY4" fmla="*/ 10600 h 173844"/>
                <a:gd name="connsiteX5" fmla="*/ 213978 w 224717"/>
                <a:gd name="connsiteY5" fmla="*/ 1362 h 1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717" h="173844">
                  <a:moveTo>
                    <a:pt x="213978" y="1362"/>
                  </a:moveTo>
                  <a:cubicBezTo>
                    <a:pt x="181642" y="25968"/>
                    <a:pt x="151439" y="53152"/>
                    <a:pt x="118659" y="77315"/>
                  </a:cubicBezTo>
                  <a:cubicBezTo>
                    <a:pt x="80993" y="105120"/>
                    <a:pt x="39063" y="128039"/>
                    <a:pt x="3085" y="157887"/>
                  </a:cubicBezTo>
                  <a:cubicBezTo>
                    <a:pt x="-4288" y="164017"/>
                    <a:pt x="2730" y="177519"/>
                    <a:pt x="11791" y="172900"/>
                  </a:cubicBezTo>
                  <a:cubicBezTo>
                    <a:pt x="85612" y="134968"/>
                    <a:pt x="172314" y="76693"/>
                    <a:pt x="223305" y="10600"/>
                  </a:cubicBezTo>
                  <a:cubicBezTo>
                    <a:pt x="228014" y="4559"/>
                    <a:pt x="219929" y="-3169"/>
                    <a:pt x="213978" y="1362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A755A3D5-8E9B-4C63-83ED-662DE1AE99C8}"/>
                </a:ext>
              </a:extLst>
            </p:cNvPr>
            <p:cNvSpPr/>
            <p:nvPr/>
          </p:nvSpPr>
          <p:spPr>
            <a:xfrm>
              <a:off x="7359715" y="6032888"/>
              <a:ext cx="202604" cy="57506"/>
            </a:xfrm>
            <a:custGeom>
              <a:avLst/>
              <a:gdLst>
                <a:gd name="connsiteX0" fmla="*/ 195386 w 202604"/>
                <a:gd name="connsiteY0" fmla="*/ 197 h 57506"/>
                <a:gd name="connsiteX1" fmla="*/ 103798 w 202604"/>
                <a:gd name="connsiteY1" fmla="*/ 26048 h 57506"/>
                <a:gd name="connsiteX2" fmla="*/ 4925 w 202604"/>
                <a:gd name="connsiteY2" fmla="*/ 40883 h 57506"/>
                <a:gd name="connsiteX3" fmla="*/ 7057 w 202604"/>
                <a:gd name="connsiteY3" fmla="*/ 56252 h 57506"/>
                <a:gd name="connsiteX4" fmla="*/ 106463 w 202604"/>
                <a:gd name="connsiteY4" fmla="*/ 44970 h 57506"/>
                <a:gd name="connsiteX5" fmla="*/ 200094 w 202604"/>
                <a:gd name="connsiteY5" fmla="*/ 11657 h 57506"/>
                <a:gd name="connsiteX6" fmla="*/ 195386 w 202604"/>
                <a:gd name="connsiteY6" fmla="*/ 197 h 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604" h="57506">
                  <a:moveTo>
                    <a:pt x="195386" y="197"/>
                  </a:moveTo>
                  <a:cubicBezTo>
                    <a:pt x="164649" y="8370"/>
                    <a:pt x="135068" y="19385"/>
                    <a:pt x="103798" y="26048"/>
                  </a:cubicBezTo>
                  <a:cubicBezTo>
                    <a:pt x="71285" y="32888"/>
                    <a:pt x="36639" y="32000"/>
                    <a:pt x="4925" y="40883"/>
                  </a:cubicBezTo>
                  <a:cubicBezTo>
                    <a:pt x="-3336" y="43193"/>
                    <a:pt x="-227" y="55186"/>
                    <a:pt x="7057" y="56252"/>
                  </a:cubicBezTo>
                  <a:cubicBezTo>
                    <a:pt x="38949" y="60960"/>
                    <a:pt x="75282" y="51366"/>
                    <a:pt x="106463" y="44970"/>
                  </a:cubicBezTo>
                  <a:cubicBezTo>
                    <a:pt x="138354" y="38396"/>
                    <a:pt x="173088" y="30312"/>
                    <a:pt x="200094" y="11657"/>
                  </a:cubicBezTo>
                  <a:cubicBezTo>
                    <a:pt x="205335" y="8104"/>
                    <a:pt x="201693" y="-1491"/>
                    <a:pt x="195386" y="197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C0099A0A-CBE0-45D0-83A8-597D035DDB34}"/>
                </a:ext>
              </a:extLst>
            </p:cNvPr>
            <p:cNvSpPr/>
            <p:nvPr/>
          </p:nvSpPr>
          <p:spPr>
            <a:xfrm>
              <a:off x="7310716" y="6157562"/>
              <a:ext cx="183996" cy="47111"/>
            </a:xfrm>
            <a:custGeom>
              <a:avLst/>
              <a:gdLst>
                <a:gd name="connsiteX0" fmla="*/ 98519 w 183996"/>
                <a:gd name="connsiteY0" fmla="*/ 15526 h 47111"/>
                <a:gd name="connsiteX1" fmla="*/ 8086 w 183996"/>
                <a:gd name="connsiteY1" fmla="*/ 68 h 47111"/>
                <a:gd name="connsiteX2" fmla="*/ 4443 w 183996"/>
                <a:gd name="connsiteY2" fmla="*/ 14548 h 47111"/>
                <a:gd name="connsiteX3" fmla="*/ 85993 w 183996"/>
                <a:gd name="connsiteY3" fmla="*/ 32582 h 47111"/>
                <a:gd name="connsiteX4" fmla="*/ 177759 w 183996"/>
                <a:gd name="connsiteY4" fmla="*/ 47062 h 47111"/>
                <a:gd name="connsiteX5" fmla="*/ 180602 w 183996"/>
                <a:gd name="connsiteY5" fmla="*/ 35869 h 47111"/>
                <a:gd name="connsiteX6" fmla="*/ 98519 w 183996"/>
                <a:gd name="connsiteY6" fmla="*/ 15526 h 4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96" h="47111">
                  <a:moveTo>
                    <a:pt x="98519" y="15526"/>
                  </a:moveTo>
                  <a:cubicBezTo>
                    <a:pt x="68315" y="11261"/>
                    <a:pt x="38200" y="3533"/>
                    <a:pt x="8086" y="68"/>
                  </a:cubicBezTo>
                  <a:cubicBezTo>
                    <a:pt x="-975" y="-998"/>
                    <a:pt x="-2752" y="10728"/>
                    <a:pt x="4443" y="14548"/>
                  </a:cubicBezTo>
                  <a:cubicBezTo>
                    <a:pt x="28695" y="27340"/>
                    <a:pt x="59166" y="29117"/>
                    <a:pt x="85993" y="32582"/>
                  </a:cubicBezTo>
                  <a:cubicBezTo>
                    <a:pt x="116641" y="36579"/>
                    <a:pt x="147022" y="43686"/>
                    <a:pt x="177759" y="47062"/>
                  </a:cubicBezTo>
                  <a:cubicBezTo>
                    <a:pt x="184866" y="47861"/>
                    <a:pt x="186021" y="38889"/>
                    <a:pt x="180602" y="35869"/>
                  </a:cubicBezTo>
                  <a:cubicBezTo>
                    <a:pt x="155817" y="22099"/>
                    <a:pt x="126057" y="19435"/>
                    <a:pt x="98519" y="15526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D12B6BDE-703A-4D33-A79B-BA88C4CE5498}"/>
                </a:ext>
              </a:extLst>
            </p:cNvPr>
            <p:cNvSpPr/>
            <p:nvPr/>
          </p:nvSpPr>
          <p:spPr>
            <a:xfrm>
              <a:off x="7066424" y="6257323"/>
              <a:ext cx="38213" cy="201966"/>
            </a:xfrm>
            <a:custGeom>
              <a:avLst/>
              <a:gdLst>
                <a:gd name="connsiteX0" fmla="*/ 21587 w 38213"/>
                <a:gd name="connsiteY0" fmla="*/ 4688 h 201966"/>
                <a:gd name="connsiteX1" fmla="*/ 11548 w 38213"/>
                <a:gd name="connsiteY1" fmla="*/ 89169 h 201966"/>
                <a:gd name="connsiteX2" fmla="*/ 0 w 38213"/>
                <a:gd name="connsiteY2" fmla="*/ 195238 h 201966"/>
                <a:gd name="connsiteX3" fmla="*/ 11548 w 38213"/>
                <a:gd name="connsiteY3" fmla="*/ 198169 h 201966"/>
                <a:gd name="connsiteX4" fmla="*/ 30293 w 38213"/>
                <a:gd name="connsiteY4" fmla="*/ 103383 h 201966"/>
                <a:gd name="connsiteX5" fmla="*/ 35800 w 38213"/>
                <a:gd name="connsiteY5" fmla="*/ 6376 h 201966"/>
                <a:gd name="connsiteX6" fmla="*/ 21587 w 38213"/>
                <a:gd name="connsiteY6" fmla="*/ 4688 h 20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3" h="201966">
                  <a:moveTo>
                    <a:pt x="21587" y="4688"/>
                  </a:moveTo>
                  <a:cubicBezTo>
                    <a:pt x="14658" y="32049"/>
                    <a:pt x="14924" y="61098"/>
                    <a:pt x="11548" y="89169"/>
                  </a:cubicBezTo>
                  <a:cubicBezTo>
                    <a:pt x="7196" y="124437"/>
                    <a:pt x="0" y="159615"/>
                    <a:pt x="0" y="195238"/>
                  </a:cubicBezTo>
                  <a:cubicBezTo>
                    <a:pt x="0" y="201456"/>
                    <a:pt x="9416" y="205187"/>
                    <a:pt x="11548" y="198169"/>
                  </a:cubicBezTo>
                  <a:cubicBezTo>
                    <a:pt x="20876" y="167343"/>
                    <a:pt x="25495" y="135186"/>
                    <a:pt x="30293" y="103383"/>
                  </a:cubicBezTo>
                  <a:cubicBezTo>
                    <a:pt x="35001" y="72202"/>
                    <a:pt x="41930" y="37646"/>
                    <a:pt x="35800" y="6376"/>
                  </a:cubicBezTo>
                  <a:cubicBezTo>
                    <a:pt x="34557" y="-198"/>
                    <a:pt x="23630" y="-3129"/>
                    <a:pt x="21587" y="468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E7E86E78-1CDC-45D1-8248-9FBF7D359154}"/>
                </a:ext>
              </a:extLst>
            </p:cNvPr>
            <p:cNvSpPr/>
            <p:nvPr/>
          </p:nvSpPr>
          <p:spPr>
            <a:xfrm>
              <a:off x="6871612" y="6235527"/>
              <a:ext cx="138874" cy="205942"/>
            </a:xfrm>
            <a:custGeom>
              <a:avLst/>
              <a:gdLst>
                <a:gd name="connsiteX0" fmla="*/ 124366 w 138874"/>
                <a:gd name="connsiteY0" fmla="*/ 3298 h 205942"/>
                <a:gd name="connsiteX1" fmla="*/ 51788 w 138874"/>
                <a:gd name="connsiteY1" fmla="*/ 102615 h 205942"/>
                <a:gd name="connsiteX2" fmla="*/ 353 w 138874"/>
                <a:gd name="connsiteY2" fmla="*/ 198911 h 205942"/>
                <a:gd name="connsiteX3" fmla="*/ 11724 w 138874"/>
                <a:gd name="connsiteY3" fmla="*/ 203442 h 205942"/>
                <a:gd name="connsiteX4" fmla="*/ 78972 w 138874"/>
                <a:gd name="connsiteY4" fmla="*/ 103325 h 205942"/>
                <a:gd name="connsiteX5" fmla="*/ 138491 w 138874"/>
                <a:gd name="connsiteY5" fmla="*/ 11115 h 205942"/>
                <a:gd name="connsiteX6" fmla="*/ 124366 w 138874"/>
                <a:gd name="connsiteY6" fmla="*/ 3298 h 20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874" h="205942">
                  <a:moveTo>
                    <a:pt x="124366" y="3298"/>
                  </a:moveTo>
                  <a:cubicBezTo>
                    <a:pt x="100114" y="36611"/>
                    <a:pt x="77462" y="70279"/>
                    <a:pt x="51788" y="102615"/>
                  </a:cubicBezTo>
                  <a:cubicBezTo>
                    <a:pt x="28869" y="131486"/>
                    <a:pt x="18387" y="157692"/>
                    <a:pt x="353" y="198911"/>
                  </a:cubicBezTo>
                  <a:cubicBezTo>
                    <a:pt x="-2045" y="204419"/>
                    <a:pt x="8437" y="208949"/>
                    <a:pt x="11724" y="203442"/>
                  </a:cubicBezTo>
                  <a:cubicBezTo>
                    <a:pt x="32334" y="168085"/>
                    <a:pt x="53387" y="135305"/>
                    <a:pt x="78972" y="103325"/>
                  </a:cubicBezTo>
                  <a:cubicBezTo>
                    <a:pt x="101802" y="74809"/>
                    <a:pt x="127475" y="46471"/>
                    <a:pt x="138491" y="11115"/>
                  </a:cubicBezTo>
                  <a:cubicBezTo>
                    <a:pt x="141067" y="2765"/>
                    <a:pt x="130051" y="-4431"/>
                    <a:pt x="124366" y="329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45EB33EB-6C61-4464-86A1-08512C992543}"/>
                </a:ext>
              </a:extLst>
            </p:cNvPr>
            <p:cNvSpPr/>
            <p:nvPr/>
          </p:nvSpPr>
          <p:spPr>
            <a:xfrm>
              <a:off x="6698124" y="6140001"/>
              <a:ext cx="245226" cy="134002"/>
            </a:xfrm>
            <a:custGeom>
              <a:avLst/>
              <a:gdLst>
                <a:gd name="connsiteX0" fmla="*/ 235492 w 245226"/>
                <a:gd name="connsiteY0" fmla="*/ 218 h 134002"/>
                <a:gd name="connsiteX1" fmla="*/ 85007 w 245226"/>
                <a:gd name="connsiteY1" fmla="*/ 69420 h 134002"/>
                <a:gd name="connsiteX2" fmla="*/ 1503 w 245226"/>
                <a:gd name="connsiteY2" fmla="*/ 125474 h 134002"/>
                <a:gd name="connsiteX3" fmla="*/ 11897 w 245226"/>
                <a:gd name="connsiteY3" fmla="*/ 133292 h 134002"/>
                <a:gd name="connsiteX4" fmla="*/ 241889 w 245226"/>
                <a:gd name="connsiteY4" fmla="*/ 15320 h 134002"/>
                <a:gd name="connsiteX5" fmla="*/ 235492 w 245226"/>
                <a:gd name="connsiteY5" fmla="*/ 218 h 13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226" h="134002">
                  <a:moveTo>
                    <a:pt x="235492" y="218"/>
                  </a:moveTo>
                  <a:cubicBezTo>
                    <a:pt x="182548" y="13987"/>
                    <a:pt x="133778" y="45257"/>
                    <a:pt x="85007" y="69420"/>
                  </a:cubicBezTo>
                  <a:cubicBezTo>
                    <a:pt x="54893" y="84344"/>
                    <a:pt x="33928" y="99091"/>
                    <a:pt x="1503" y="125474"/>
                  </a:cubicBezTo>
                  <a:cubicBezTo>
                    <a:pt x="-3827" y="129827"/>
                    <a:pt x="6300" y="136134"/>
                    <a:pt x="11897" y="133292"/>
                  </a:cubicBezTo>
                  <a:cubicBezTo>
                    <a:pt x="88650" y="93849"/>
                    <a:pt x="168956" y="58848"/>
                    <a:pt x="241889" y="15320"/>
                  </a:cubicBezTo>
                  <a:cubicBezTo>
                    <a:pt x="249084" y="11056"/>
                    <a:pt x="243577" y="-1825"/>
                    <a:pt x="235492" y="21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59" name="图形 4">
            <a:extLst>
              <a:ext uri="{FF2B5EF4-FFF2-40B4-BE49-F238E27FC236}">
                <a16:creationId xmlns:a16="http://schemas.microsoft.com/office/drawing/2014/main" id="{DCD4B6A1-F911-485D-B523-AE16380B7511}"/>
              </a:ext>
            </a:extLst>
          </p:cNvPr>
          <p:cNvGrpSpPr/>
          <p:nvPr/>
        </p:nvGrpSpPr>
        <p:grpSpPr>
          <a:xfrm>
            <a:off x="6799993" y="625812"/>
            <a:ext cx="1179496" cy="1144982"/>
            <a:chOff x="6881736" y="253649"/>
            <a:chExt cx="1334524" cy="1295473"/>
          </a:xfrm>
        </p:grpSpPr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C7775BDB-8CFF-4025-98C8-5AA5F3602631}"/>
                </a:ext>
              </a:extLst>
            </p:cNvPr>
            <p:cNvSpPr/>
            <p:nvPr/>
          </p:nvSpPr>
          <p:spPr>
            <a:xfrm>
              <a:off x="6881736" y="253649"/>
              <a:ext cx="1334524" cy="1295473"/>
            </a:xfrm>
            <a:custGeom>
              <a:avLst/>
              <a:gdLst>
                <a:gd name="connsiteX0" fmla="*/ 204497 w 1334524"/>
                <a:gd name="connsiteY0" fmla="*/ 216550 h 1295473"/>
                <a:gd name="connsiteX1" fmla="*/ 250958 w 1334524"/>
                <a:gd name="connsiteY1" fmla="*/ 394840 h 1295473"/>
                <a:gd name="connsiteX2" fmla="*/ 339614 w 1334524"/>
                <a:gd name="connsiteY2" fmla="*/ 569843 h 1295473"/>
                <a:gd name="connsiteX3" fmla="*/ 437599 w 1334524"/>
                <a:gd name="connsiteY3" fmla="*/ 669071 h 1295473"/>
                <a:gd name="connsiteX4" fmla="*/ 313053 w 1334524"/>
                <a:gd name="connsiteY4" fmla="*/ 622789 h 1295473"/>
                <a:gd name="connsiteX5" fmla="*/ 6220 w 1334524"/>
                <a:gd name="connsiteY5" fmla="*/ 588854 h 1295473"/>
                <a:gd name="connsiteX6" fmla="*/ 2311 w 1334524"/>
                <a:gd name="connsiteY6" fmla="*/ 592496 h 1295473"/>
                <a:gd name="connsiteX7" fmla="*/ 534 w 1334524"/>
                <a:gd name="connsiteY7" fmla="*/ 599958 h 1295473"/>
                <a:gd name="connsiteX8" fmla="*/ 276631 w 1334524"/>
                <a:gd name="connsiteY8" fmla="*/ 745646 h 1295473"/>
                <a:gd name="connsiteX9" fmla="*/ 361912 w 1334524"/>
                <a:gd name="connsiteY9" fmla="*/ 769187 h 1295473"/>
                <a:gd name="connsiteX10" fmla="*/ 299817 w 1334524"/>
                <a:gd name="connsiteY10" fmla="*/ 771764 h 1295473"/>
                <a:gd name="connsiteX11" fmla="*/ 16435 w 1334524"/>
                <a:gd name="connsiteY11" fmla="*/ 850648 h 1295473"/>
                <a:gd name="connsiteX12" fmla="*/ 14303 w 1334524"/>
                <a:gd name="connsiteY12" fmla="*/ 855623 h 1295473"/>
                <a:gd name="connsiteX13" fmla="*/ 16080 w 1334524"/>
                <a:gd name="connsiteY13" fmla="*/ 863441 h 1295473"/>
                <a:gd name="connsiteX14" fmla="*/ 310210 w 1334524"/>
                <a:gd name="connsiteY14" fmla="*/ 884938 h 1295473"/>
                <a:gd name="connsiteX15" fmla="*/ 453855 w 1334524"/>
                <a:gd name="connsiteY15" fmla="*/ 847095 h 1295473"/>
                <a:gd name="connsiteX16" fmla="*/ 409260 w 1334524"/>
                <a:gd name="connsiteY16" fmla="*/ 867083 h 1295473"/>
                <a:gd name="connsiteX17" fmla="*/ 208584 w 1334524"/>
                <a:gd name="connsiteY17" fmla="*/ 1007174 h 1295473"/>
                <a:gd name="connsiteX18" fmla="*/ 204942 w 1334524"/>
                <a:gd name="connsiteY18" fmla="*/ 1019433 h 1295473"/>
                <a:gd name="connsiteX19" fmla="*/ 281694 w 1334524"/>
                <a:gd name="connsiteY19" fmla="*/ 1023431 h 1295473"/>
                <a:gd name="connsiteX20" fmla="*/ 420454 w 1334524"/>
                <a:gd name="connsiteY20" fmla="*/ 975194 h 1295473"/>
                <a:gd name="connsiteX21" fmla="*/ 596612 w 1334524"/>
                <a:gd name="connsiteY21" fmla="*/ 847895 h 1295473"/>
                <a:gd name="connsiteX22" fmla="*/ 544910 w 1334524"/>
                <a:gd name="connsiteY22" fmla="*/ 1025385 h 1295473"/>
                <a:gd name="connsiteX23" fmla="*/ 548641 w 1334524"/>
                <a:gd name="connsiteY23" fmla="*/ 1291000 h 1295473"/>
                <a:gd name="connsiteX24" fmla="*/ 562944 w 1334524"/>
                <a:gd name="connsiteY24" fmla="*/ 1286558 h 1295473"/>
                <a:gd name="connsiteX25" fmla="*/ 562855 w 1334524"/>
                <a:gd name="connsiteY25" fmla="*/ 1026895 h 1295473"/>
                <a:gd name="connsiteX26" fmla="*/ 637298 w 1334524"/>
                <a:gd name="connsiteY26" fmla="*/ 807386 h 1295473"/>
                <a:gd name="connsiteX27" fmla="*/ 657285 w 1334524"/>
                <a:gd name="connsiteY27" fmla="*/ 889824 h 1295473"/>
                <a:gd name="connsiteX28" fmla="*/ 698505 w 1334524"/>
                <a:gd name="connsiteY28" fmla="*/ 1017745 h 1295473"/>
                <a:gd name="connsiteX29" fmla="*/ 867112 w 1334524"/>
                <a:gd name="connsiteY29" fmla="*/ 1229349 h 1295473"/>
                <a:gd name="connsiteX30" fmla="*/ 881770 w 1334524"/>
                <a:gd name="connsiteY30" fmla="*/ 1222597 h 1295473"/>
                <a:gd name="connsiteX31" fmla="*/ 863203 w 1334524"/>
                <a:gd name="connsiteY31" fmla="*/ 1107646 h 1295473"/>
                <a:gd name="connsiteX32" fmla="*/ 812123 w 1334524"/>
                <a:gd name="connsiteY32" fmla="*/ 970308 h 1295473"/>
                <a:gd name="connsiteX33" fmla="*/ 795511 w 1334524"/>
                <a:gd name="connsiteY33" fmla="*/ 941970 h 1295473"/>
                <a:gd name="connsiteX34" fmla="*/ 879193 w 1334524"/>
                <a:gd name="connsiteY34" fmla="*/ 1015525 h 1295473"/>
                <a:gd name="connsiteX35" fmla="*/ 1132548 w 1334524"/>
                <a:gd name="connsiteY35" fmla="*/ 1141669 h 1295473"/>
                <a:gd name="connsiteX36" fmla="*/ 1142587 w 1334524"/>
                <a:gd name="connsiteY36" fmla="*/ 1130743 h 1295473"/>
                <a:gd name="connsiteX37" fmla="*/ 1074628 w 1334524"/>
                <a:gd name="connsiteY37" fmla="*/ 1020411 h 1295473"/>
                <a:gd name="connsiteX38" fmla="*/ 962076 w 1334524"/>
                <a:gd name="connsiteY38" fmla="*/ 911766 h 1295473"/>
                <a:gd name="connsiteX39" fmla="*/ 786361 w 1334524"/>
                <a:gd name="connsiteY39" fmla="*/ 803744 h 1295473"/>
                <a:gd name="connsiteX40" fmla="*/ 1013777 w 1334524"/>
                <a:gd name="connsiteY40" fmla="*/ 858999 h 1295473"/>
                <a:gd name="connsiteX41" fmla="*/ 1329227 w 1334524"/>
                <a:gd name="connsiteY41" fmla="*/ 861220 h 1295473"/>
                <a:gd name="connsiteX42" fmla="*/ 1330737 w 1334524"/>
                <a:gd name="connsiteY42" fmla="*/ 845496 h 1295473"/>
                <a:gd name="connsiteX43" fmla="*/ 1167016 w 1334524"/>
                <a:gd name="connsiteY43" fmla="*/ 761548 h 1295473"/>
                <a:gd name="connsiteX44" fmla="*/ 1001251 w 1334524"/>
                <a:gd name="connsiteY44" fmla="*/ 726547 h 1295473"/>
                <a:gd name="connsiteX45" fmla="*/ 844281 w 1334524"/>
                <a:gd name="connsiteY45" fmla="*/ 717841 h 1295473"/>
                <a:gd name="connsiteX46" fmla="*/ 810702 w 1334524"/>
                <a:gd name="connsiteY46" fmla="*/ 724060 h 1295473"/>
                <a:gd name="connsiteX47" fmla="*/ 817453 w 1334524"/>
                <a:gd name="connsiteY47" fmla="*/ 721395 h 1295473"/>
                <a:gd name="connsiteX48" fmla="*/ 982774 w 1334524"/>
                <a:gd name="connsiteY48" fmla="*/ 662764 h 1295473"/>
                <a:gd name="connsiteX49" fmla="*/ 1275927 w 1334524"/>
                <a:gd name="connsiteY49" fmla="*/ 502685 h 1295473"/>
                <a:gd name="connsiteX50" fmla="*/ 1277704 w 1334524"/>
                <a:gd name="connsiteY50" fmla="*/ 499309 h 1295473"/>
                <a:gd name="connsiteX51" fmla="*/ 1277170 w 1334524"/>
                <a:gd name="connsiteY51" fmla="*/ 490426 h 1295473"/>
                <a:gd name="connsiteX52" fmla="*/ 1237195 w 1334524"/>
                <a:gd name="connsiteY52" fmla="*/ 484740 h 1295473"/>
                <a:gd name="connsiteX53" fmla="*/ 1216763 w 1334524"/>
                <a:gd name="connsiteY53" fmla="*/ 486162 h 1295473"/>
                <a:gd name="connsiteX54" fmla="*/ 1102700 w 1334524"/>
                <a:gd name="connsiteY54" fmla="*/ 502685 h 1295473"/>
                <a:gd name="connsiteX55" fmla="*/ 937113 w 1334524"/>
                <a:gd name="connsiteY55" fmla="*/ 549767 h 1295473"/>
                <a:gd name="connsiteX56" fmla="*/ 741944 w 1334524"/>
                <a:gd name="connsiteY56" fmla="*/ 665696 h 1295473"/>
                <a:gd name="connsiteX57" fmla="*/ 763975 w 1334524"/>
                <a:gd name="connsiteY57" fmla="*/ 627053 h 1295473"/>
                <a:gd name="connsiteX58" fmla="*/ 849256 w 1334524"/>
                <a:gd name="connsiteY58" fmla="*/ 455869 h 1295473"/>
                <a:gd name="connsiteX59" fmla="*/ 963852 w 1334524"/>
                <a:gd name="connsiteY59" fmla="*/ 78590 h 1295473"/>
                <a:gd name="connsiteX60" fmla="*/ 953192 w 1334524"/>
                <a:gd name="connsiteY60" fmla="*/ 74060 h 1295473"/>
                <a:gd name="connsiteX61" fmla="*/ 952748 w 1334524"/>
                <a:gd name="connsiteY61" fmla="*/ 74415 h 1295473"/>
                <a:gd name="connsiteX62" fmla="*/ 734926 w 1334524"/>
                <a:gd name="connsiteY62" fmla="*/ 390221 h 1295473"/>
                <a:gd name="connsiteX63" fmla="*/ 656042 w 1334524"/>
                <a:gd name="connsiteY63" fmla="*/ 677777 h 1295473"/>
                <a:gd name="connsiteX64" fmla="*/ 653110 w 1334524"/>
                <a:gd name="connsiteY64" fmla="*/ 367568 h 1295473"/>
                <a:gd name="connsiteX65" fmla="*/ 624595 w 1334524"/>
                <a:gd name="connsiteY65" fmla="*/ 177552 h 1295473"/>
                <a:gd name="connsiteX66" fmla="*/ 567207 w 1334524"/>
                <a:gd name="connsiteY66" fmla="*/ 5036 h 1295473"/>
                <a:gd name="connsiteX67" fmla="*/ 556992 w 1334524"/>
                <a:gd name="connsiteY67" fmla="*/ 1038 h 1295473"/>
                <a:gd name="connsiteX68" fmla="*/ 553083 w 1334524"/>
                <a:gd name="connsiteY68" fmla="*/ 4058 h 1295473"/>
                <a:gd name="connsiteX69" fmla="*/ 521102 w 1334524"/>
                <a:gd name="connsiteY69" fmla="*/ 132868 h 1295473"/>
                <a:gd name="connsiteX70" fmla="*/ 504046 w 1334524"/>
                <a:gd name="connsiteY70" fmla="*/ 407721 h 1295473"/>
                <a:gd name="connsiteX71" fmla="*/ 550684 w 1334524"/>
                <a:gd name="connsiteY71" fmla="*/ 598892 h 1295473"/>
                <a:gd name="connsiteX72" fmla="*/ 578045 w 1334524"/>
                <a:gd name="connsiteY72" fmla="*/ 656368 h 1295473"/>
                <a:gd name="connsiteX73" fmla="*/ 543045 w 1334524"/>
                <a:gd name="connsiteY73" fmla="*/ 593651 h 1295473"/>
                <a:gd name="connsiteX74" fmla="*/ 443905 w 1334524"/>
                <a:gd name="connsiteY74" fmla="*/ 461377 h 1295473"/>
                <a:gd name="connsiteX75" fmla="*/ 215424 w 1334524"/>
                <a:gd name="connsiteY75" fmla="*/ 212730 h 1295473"/>
                <a:gd name="connsiteX76" fmla="*/ 209561 w 1334524"/>
                <a:gd name="connsiteY76" fmla="*/ 211930 h 1295473"/>
                <a:gd name="connsiteX77" fmla="*/ 204497 w 1334524"/>
                <a:gd name="connsiteY77" fmla="*/ 216550 h 129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34524" h="1295473">
                  <a:moveTo>
                    <a:pt x="204497" y="216550"/>
                  </a:moveTo>
                  <a:cubicBezTo>
                    <a:pt x="200766" y="278911"/>
                    <a:pt x="233546" y="336654"/>
                    <a:pt x="250958" y="394840"/>
                  </a:cubicBezTo>
                  <a:cubicBezTo>
                    <a:pt x="269613" y="457202"/>
                    <a:pt x="298751" y="518853"/>
                    <a:pt x="339614" y="569843"/>
                  </a:cubicBezTo>
                  <a:cubicBezTo>
                    <a:pt x="367686" y="604844"/>
                    <a:pt x="400821" y="638868"/>
                    <a:pt x="437599" y="669071"/>
                  </a:cubicBezTo>
                  <a:cubicBezTo>
                    <a:pt x="397445" y="650150"/>
                    <a:pt x="355871" y="635048"/>
                    <a:pt x="313053" y="622789"/>
                  </a:cubicBezTo>
                  <a:cubicBezTo>
                    <a:pt x="212226" y="593829"/>
                    <a:pt x="111488" y="566112"/>
                    <a:pt x="6220" y="588854"/>
                  </a:cubicBezTo>
                  <a:cubicBezTo>
                    <a:pt x="4176" y="589298"/>
                    <a:pt x="2844" y="590808"/>
                    <a:pt x="2311" y="592496"/>
                  </a:cubicBezTo>
                  <a:cubicBezTo>
                    <a:pt x="356" y="594362"/>
                    <a:pt x="-710" y="597116"/>
                    <a:pt x="534" y="599958"/>
                  </a:cubicBezTo>
                  <a:cubicBezTo>
                    <a:pt x="43086" y="697587"/>
                    <a:pt x="187441" y="720773"/>
                    <a:pt x="276631" y="745646"/>
                  </a:cubicBezTo>
                  <a:cubicBezTo>
                    <a:pt x="304880" y="753553"/>
                    <a:pt x="333307" y="761992"/>
                    <a:pt x="361912" y="769187"/>
                  </a:cubicBezTo>
                  <a:cubicBezTo>
                    <a:pt x="341213" y="769543"/>
                    <a:pt x="320426" y="770165"/>
                    <a:pt x="299817" y="771764"/>
                  </a:cubicBezTo>
                  <a:cubicBezTo>
                    <a:pt x="203165" y="779048"/>
                    <a:pt x="99584" y="797792"/>
                    <a:pt x="16435" y="850648"/>
                  </a:cubicBezTo>
                  <a:cubicBezTo>
                    <a:pt x="14392" y="851892"/>
                    <a:pt x="13859" y="853846"/>
                    <a:pt x="14303" y="855623"/>
                  </a:cubicBezTo>
                  <a:cubicBezTo>
                    <a:pt x="13060" y="858199"/>
                    <a:pt x="13237" y="861575"/>
                    <a:pt x="16080" y="863441"/>
                  </a:cubicBezTo>
                  <a:cubicBezTo>
                    <a:pt x="92477" y="914964"/>
                    <a:pt x="224485" y="899951"/>
                    <a:pt x="310210" y="884938"/>
                  </a:cubicBezTo>
                  <a:cubicBezTo>
                    <a:pt x="359780" y="876321"/>
                    <a:pt x="407217" y="862730"/>
                    <a:pt x="453855" y="847095"/>
                  </a:cubicBezTo>
                  <a:cubicBezTo>
                    <a:pt x="438931" y="853580"/>
                    <a:pt x="424007" y="860154"/>
                    <a:pt x="409260" y="867083"/>
                  </a:cubicBezTo>
                  <a:cubicBezTo>
                    <a:pt x="336683" y="901373"/>
                    <a:pt x="258953" y="942681"/>
                    <a:pt x="208584" y="1007174"/>
                  </a:cubicBezTo>
                  <a:cubicBezTo>
                    <a:pt x="202810" y="1007618"/>
                    <a:pt x="198901" y="1016058"/>
                    <a:pt x="204942" y="1019433"/>
                  </a:cubicBezTo>
                  <a:cubicBezTo>
                    <a:pt x="226795" y="1031604"/>
                    <a:pt x="257709" y="1026895"/>
                    <a:pt x="281694" y="1023431"/>
                  </a:cubicBezTo>
                  <a:cubicBezTo>
                    <a:pt x="330820" y="1016324"/>
                    <a:pt x="376125" y="996958"/>
                    <a:pt x="420454" y="975194"/>
                  </a:cubicBezTo>
                  <a:cubicBezTo>
                    <a:pt x="487346" y="942414"/>
                    <a:pt x="546598" y="900484"/>
                    <a:pt x="596612" y="847895"/>
                  </a:cubicBezTo>
                  <a:cubicBezTo>
                    <a:pt x="571116" y="905104"/>
                    <a:pt x="554771" y="969864"/>
                    <a:pt x="544910" y="1025385"/>
                  </a:cubicBezTo>
                  <a:cubicBezTo>
                    <a:pt x="530164" y="1108090"/>
                    <a:pt x="520481" y="1210072"/>
                    <a:pt x="548641" y="1291000"/>
                  </a:cubicBezTo>
                  <a:cubicBezTo>
                    <a:pt x="551661" y="1299528"/>
                    <a:pt x="563743" y="1294642"/>
                    <a:pt x="562944" y="1286558"/>
                  </a:cubicBezTo>
                  <a:cubicBezTo>
                    <a:pt x="554415" y="1198878"/>
                    <a:pt x="545266" y="1114575"/>
                    <a:pt x="562855" y="1026895"/>
                  </a:cubicBezTo>
                  <a:cubicBezTo>
                    <a:pt x="578045" y="951209"/>
                    <a:pt x="603630" y="876943"/>
                    <a:pt x="637298" y="807386"/>
                  </a:cubicBezTo>
                  <a:cubicBezTo>
                    <a:pt x="641384" y="835280"/>
                    <a:pt x="649113" y="862641"/>
                    <a:pt x="657285" y="889824"/>
                  </a:cubicBezTo>
                  <a:cubicBezTo>
                    <a:pt x="670166" y="932731"/>
                    <a:pt x="680560" y="976526"/>
                    <a:pt x="698505" y="1017745"/>
                  </a:cubicBezTo>
                  <a:cubicBezTo>
                    <a:pt x="736525" y="1105158"/>
                    <a:pt x="792491" y="1170807"/>
                    <a:pt x="867112" y="1229349"/>
                  </a:cubicBezTo>
                  <a:cubicBezTo>
                    <a:pt x="873064" y="1234057"/>
                    <a:pt x="880615" y="1228993"/>
                    <a:pt x="881770" y="1222597"/>
                  </a:cubicBezTo>
                  <a:cubicBezTo>
                    <a:pt x="888965" y="1182089"/>
                    <a:pt x="872619" y="1146200"/>
                    <a:pt x="863203" y="1107646"/>
                  </a:cubicBezTo>
                  <a:cubicBezTo>
                    <a:pt x="851566" y="1060297"/>
                    <a:pt x="835754" y="1013126"/>
                    <a:pt x="812123" y="970308"/>
                  </a:cubicBezTo>
                  <a:cubicBezTo>
                    <a:pt x="806794" y="960625"/>
                    <a:pt x="801197" y="951209"/>
                    <a:pt x="795511" y="941970"/>
                  </a:cubicBezTo>
                  <a:cubicBezTo>
                    <a:pt x="822517" y="967554"/>
                    <a:pt x="850056" y="992694"/>
                    <a:pt x="879193" y="1015525"/>
                  </a:cubicBezTo>
                  <a:cubicBezTo>
                    <a:pt x="950438" y="1071401"/>
                    <a:pt x="1040427" y="1130743"/>
                    <a:pt x="1132548" y="1141669"/>
                  </a:cubicBezTo>
                  <a:cubicBezTo>
                    <a:pt x="1138323" y="1142380"/>
                    <a:pt x="1144008" y="1136517"/>
                    <a:pt x="1142587" y="1130743"/>
                  </a:cubicBezTo>
                  <a:cubicBezTo>
                    <a:pt x="1132371" y="1089346"/>
                    <a:pt x="1100835" y="1053013"/>
                    <a:pt x="1074628" y="1020411"/>
                  </a:cubicBezTo>
                  <a:cubicBezTo>
                    <a:pt x="1041671" y="979369"/>
                    <a:pt x="1003650" y="943924"/>
                    <a:pt x="962076" y="911766"/>
                  </a:cubicBezTo>
                  <a:cubicBezTo>
                    <a:pt x="918635" y="878098"/>
                    <a:pt x="864269" y="839811"/>
                    <a:pt x="786361" y="803744"/>
                  </a:cubicBezTo>
                  <a:cubicBezTo>
                    <a:pt x="879993" y="829062"/>
                    <a:pt x="955502" y="847095"/>
                    <a:pt x="1013777" y="858999"/>
                  </a:cubicBezTo>
                  <a:cubicBezTo>
                    <a:pt x="1109185" y="878454"/>
                    <a:pt x="1235774" y="901550"/>
                    <a:pt x="1329227" y="861220"/>
                  </a:cubicBezTo>
                  <a:cubicBezTo>
                    <a:pt x="1335534" y="858466"/>
                    <a:pt x="1336423" y="849316"/>
                    <a:pt x="1330737" y="845496"/>
                  </a:cubicBezTo>
                  <a:cubicBezTo>
                    <a:pt x="1280102" y="811206"/>
                    <a:pt x="1226091" y="779048"/>
                    <a:pt x="1167016" y="761548"/>
                  </a:cubicBezTo>
                  <a:cubicBezTo>
                    <a:pt x="1112650" y="745469"/>
                    <a:pt x="1057039" y="736230"/>
                    <a:pt x="1001251" y="726547"/>
                  </a:cubicBezTo>
                  <a:cubicBezTo>
                    <a:pt x="948217" y="717308"/>
                    <a:pt x="898115" y="709313"/>
                    <a:pt x="844281" y="717841"/>
                  </a:cubicBezTo>
                  <a:cubicBezTo>
                    <a:pt x="832999" y="719618"/>
                    <a:pt x="821807" y="721839"/>
                    <a:pt x="810702" y="724060"/>
                  </a:cubicBezTo>
                  <a:cubicBezTo>
                    <a:pt x="812923" y="723171"/>
                    <a:pt x="815232" y="722283"/>
                    <a:pt x="817453" y="721395"/>
                  </a:cubicBezTo>
                  <a:cubicBezTo>
                    <a:pt x="871998" y="700252"/>
                    <a:pt x="927786" y="682574"/>
                    <a:pt x="982774" y="662764"/>
                  </a:cubicBezTo>
                  <a:cubicBezTo>
                    <a:pt x="1085822" y="625631"/>
                    <a:pt x="1197841" y="582724"/>
                    <a:pt x="1275927" y="502685"/>
                  </a:cubicBezTo>
                  <a:cubicBezTo>
                    <a:pt x="1276904" y="501619"/>
                    <a:pt x="1277437" y="500464"/>
                    <a:pt x="1277704" y="499309"/>
                  </a:cubicBezTo>
                  <a:cubicBezTo>
                    <a:pt x="1280280" y="496733"/>
                    <a:pt x="1281079" y="492558"/>
                    <a:pt x="1277170" y="490426"/>
                  </a:cubicBezTo>
                  <a:cubicBezTo>
                    <a:pt x="1265267" y="484030"/>
                    <a:pt x="1250432" y="484207"/>
                    <a:pt x="1237195" y="484740"/>
                  </a:cubicBezTo>
                  <a:cubicBezTo>
                    <a:pt x="1230266" y="485007"/>
                    <a:pt x="1223515" y="485362"/>
                    <a:pt x="1216763" y="486162"/>
                  </a:cubicBezTo>
                  <a:cubicBezTo>
                    <a:pt x="1178209" y="485718"/>
                    <a:pt x="1137878" y="494690"/>
                    <a:pt x="1102700" y="502685"/>
                  </a:cubicBezTo>
                  <a:cubicBezTo>
                    <a:pt x="1046735" y="515299"/>
                    <a:pt x="990147" y="527381"/>
                    <a:pt x="937113" y="549767"/>
                  </a:cubicBezTo>
                  <a:cubicBezTo>
                    <a:pt x="867379" y="579171"/>
                    <a:pt x="800042" y="617103"/>
                    <a:pt x="741944" y="665696"/>
                  </a:cubicBezTo>
                  <a:cubicBezTo>
                    <a:pt x="749318" y="652637"/>
                    <a:pt x="756602" y="639578"/>
                    <a:pt x="763975" y="627053"/>
                  </a:cubicBezTo>
                  <a:cubicBezTo>
                    <a:pt x="796488" y="571709"/>
                    <a:pt x="824471" y="515122"/>
                    <a:pt x="849256" y="455869"/>
                  </a:cubicBezTo>
                  <a:cubicBezTo>
                    <a:pt x="898648" y="337542"/>
                    <a:pt x="961543" y="209443"/>
                    <a:pt x="963852" y="78590"/>
                  </a:cubicBezTo>
                  <a:cubicBezTo>
                    <a:pt x="963941" y="72105"/>
                    <a:pt x="956746" y="70329"/>
                    <a:pt x="953192" y="74060"/>
                  </a:cubicBezTo>
                  <a:cubicBezTo>
                    <a:pt x="953014" y="74237"/>
                    <a:pt x="952837" y="74237"/>
                    <a:pt x="952748" y="74415"/>
                  </a:cubicBezTo>
                  <a:cubicBezTo>
                    <a:pt x="861870" y="169024"/>
                    <a:pt x="783785" y="267452"/>
                    <a:pt x="734926" y="390221"/>
                  </a:cubicBezTo>
                  <a:cubicBezTo>
                    <a:pt x="697616" y="483941"/>
                    <a:pt x="672298" y="579438"/>
                    <a:pt x="656042" y="677777"/>
                  </a:cubicBezTo>
                  <a:cubicBezTo>
                    <a:pt x="661638" y="574108"/>
                    <a:pt x="660750" y="472481"/>
                    <a:pt x="653110" y="367568"/>
                  </a:cubicBezTo>
                  <a:cubicBezTo>
                    <a:pt x="648402" y="303252"/>
                    <a:pt x="642628" y="239647"/>
                    <a:pt x="624595" y="177552"/>
                  </a:cubicBezTo>
                  <a:cubicBezTo>
                    <a:pt x="607627" y="119365"/>
                    <a:pt x="584530" y="63133"/>
                    <a:pt x="567207" y="5036"/>
                  </a:cubicBezTo>
                  <a:cubicBezTo>
                    <a:pt x="565697" y="-28"/>
                    <a:pt x="560279" y="-1094"/>
                    <a:pt x="556992" y="1038"/>
                  </a:cubicBezTo>
                  <a:cubicBezTo>
                    <a:pt x="555304" y="1127"/>
                    <a:pt x="553705" y="2104"/>
                    <a:pt x="553083" y="4058"/>
                  </a:cubicBezTo>
                  <a:cubicBezTo>
                    <a:pt x="540735" y="45811"/>
                    <a:pt x="529809" y="88984"/>
                    <a:pt x="521102" y="132868"/>
                  </a:cubicBezTo>
                  <a:cubicBezTo>
                    <a:pt x="503158" y="223657"/>
                    <a:pt x="494896" y="317554"/>
                    <a:pt x="504046" y="407721"/>
                  </a:cubicBezTo>
                  <a:cubicBezTo>
                    <a:pt x="510709" y="472748"/>
                    <a:pt x="524300" y="538663"/>
                    <a:pt x="550684" y="598892"/>
                  </a:cubicBezTo>
                  <a:cubicBezTo>
                    <a:pt x="559213" y="618347"/>
                    <a:pt x="568362" y="637446"/>
                    <a:pt x="578045" y="656368"/>
                  </a:cubicBezTo>
                  <a:cubicBezTo>
                    <a:pt x="566408" y="635581"/>
                    <a:pt x="555215" y="614438"/>
                    <a:pt x="543045" y="593651"/>
                  </a:cubicBezTo>
                  <a:cubicBezTo>
                    <a:pt x="514884" y="545769"/>
                    <a:pt x="480061" y="503396"/>
                    <a:pt x="443905" y="461377"/>
                  </a:cubicBezTo>
                  <a:cubicBezTo>
                    <a:pt x="372039" y="378050"/>
                    <a:pt x="308433" y="274292"/>
                    <a:pt x="215424" y="212730"/>
                  </a:cubicBezTo>
                  <a:cubicBezTo>
                    <a:pt x="213292" y="211309"/>
                    <a:pt x="211338" y="211309"/>
                    <a:pt x="209561" y="211930"/>
                  </a:cubicBezTo>
                  <a:cubicBezTo>
                    <a:pt x="206896" y="212019"/>
                    <a:pt x="204675" y="213618"/>
                    <a:pt x="204497" y="216550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377FE769-6B9E-4E03-8774-8D2439700172}"/>
                </a:ext>
              </a:extLst>
            </p:cNvPr>
            <p:cNvSpPr/>
            <p:nvPr/>
          </p:nvSpPr>
          <p:spPr>
            <a:xfrm>
              <a:off x="7665861" y="850828"/>
              <a:ext cx="188486" cy="91691"/>
            </a:xfrm>
            <a:custGeom>
              <a:avLst/>
              <a:gdLst>
                <a:gd name="connsiteX0" fmla="*/ 2858 w 188486"/>
                <a:gd name="connsiteY0" fmla="*/ 79710 h 91691"/>
                <a:gd name="connsiteX1" fmla="*/ 90626 w 188486"/>
                <a:gd name="connsiteY1" fmla="*/ 34404 h 91691"/>
                <a:gd name="connsiteX2" fmla="*/ 181770 w 188486"/>
                <a:gd name="connsiteY2" fmla="*/ 114 h 91691"/>
                <a:gd name="connsiteX3" fmla="*/ 185324 w 188486"/>
                <a:gd name="connsiteY3" fmla="*/ 11485 h 91691"/>
                <a:gd name="connsiteX4" fmla="*/ 98711 w 188486"/>
                <a:gd name="connsiteY4" fmla="*/ 51993 h 91691"/>
                <a:gd name="connsiteX5" fmla="*/ 10232 w 188486"/>
                <a:gd name="connsiteY5" fmla="*/ 91347 h 91691"/>
                <a:gd name="connsiteX6" fmla="*/ 2858 w 188486"/>
                <a:gd name="connsiteY6" fmla="*/ 79710 h 9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486" h="91691">
                  <a:moveTo>
                    <a:pt x="2858" y="79710"/>
                  </a:moveTo>
                  <a:cubicBezTo>
                    <a:pt x="30130" y="61232"/>
                    <a:pt x="60778" y="48174"/>
                    <a:pt x="90626" y="34404"/>
                  </a:cubicBezTo>
                  <a:cubicBezTo>
                    <a:pt x="119764" y="21079"/>
                    <a:pt x="149968" y="5622"/>
                    <a:pt x="181770" y="114"/>
                  </a:cubicBezTo>
                  <a:cubicBezTo>
                    <a:pt x="188966" y="-1129"/>
                    <a:pt x="190743" y="8109"/>
                    <a:pt x="185324" y="11485"/>
                  </a:cubicBezTo>
                  <a:cubicBezTo>
                    <a:pt x="158318" y="28008"/>
                    <a:pt x="127315" y="38668"/>
                    <a:pt x="98711" y="51993"/>
                  </a:cubicBezTo>
                  <a:cubicBezTo>
                    <a:pt x="69484" y="65585"/>
                    <a:pt x="40968" y="81575"/>
                    <a:pt x="10232" y="91347"/>
                  </a:cubicBezTo>
                  <a:cubicBezTo>
                    <a:pt x="3303" y="93568"/>
                    <a:pt x="-4248" y="84507"/>
                    <a:pt x="2858" y="79710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BA766C8F-776E-499E-A11A-2B5C00296AE0}"/>
                </a:ext>
              </a:extLst>
            </p:cNvPr>
            <p:cNvSpPr/>
            <p:nvPr/>
          </p:nvSpPr>
          <p:spPr>
            <a:xfrm>
              <a:off x="7579839" y="672017"/>
              <a:ext cx="107591" cy="221335"/>
            </a:xfrm>
            <a:custGeom>
              <a:avLst/>
              <a:gdLst>
                <a:gd name="connsiteX0" fmla="*/ 107180 w 107591"/>
                <a:gd name="connsiteY0" fmla="*/ 8719 h 221335"/>
                <a:gd name="connsiteX1" fmla="*/ 12394 w 107591"/>
                <a:gd name="connsiteY1" fmla="*/ 217302 h 221335"/>
                <a:gd name="connsiteX2" fmla="*/ 224 w 107591"/>
                <a:gd name="connsiteY2" fmla="*/ 212949 h 221335"/>
                <a:gd name="connsiteX3" fmla="*/ 95809 w 107591"/>
                <a:gd name="connsiteY3" fmla="*/ 2856 h 221335"/>
                <a:gd name="connsiteX4" fmla="*/ 107180 w 107591"/>
                <a:gd name="connsiteY4" fmla="*/ 8719 h 2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91" h="221335">
                  <a:moveTo>
                    <a:pt x="107180" y="8719"/>
                  </a:moveTo>
                  <a:cubicBezTo>
                    <a:pt x="79997" y="78631"/>
                    <a:pt x="46062" y="150232"/>
                    <a:pt x="12394" y="217302"/>
                  </a:cubicBezTo>
                  <a:cubicBezTo>
                    <a:pt x="8663" y="224764"/>
                    <a:pt x="-1642" y="221033"/>
                    <a:pt x="224" y="212949"/>
                  </a:cubicBezTo>
                  <a:cubicBezTo>
                    <a:pt x="17191" y="140726"/>
                    <a:pt x="59299" y="67083"/>
                    <a:pt x="95809" y="2856"/>
                  </a:cubicBezTo>
                  <a:cubicBezTo>
                    <a:pt x="99540" y="-3629"/>
                    <a:pt x="109757" y="2056"/>
                    <a:pt x="107180" y="8719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C0FEE5E0-2F60-4F88-A229-E50C07EFCDF3}"/>
                </a:ext>
              </a:extLst>
            </p:cNvPr>
            <p:cNvSpPr/>
            <p:nvPr/>
          </p:nvSpPr>
          <p:spPr>
            <a:xfrm>
              <a:off x="7457319" y="629496"/>
              <a:ext cx="40639" cy="252551"/>
            </a:xfrm>
            <a:custGeom>
              <a:avLst/>
              <a:gdLst>
                <a:gd name="connsiteX0" fmla="*/ 11790 w 40639"/>
                <a:gd name="connsiteY0" fmla="*/ 4691 h 252551"/>
                <a:gd name="connsiteX1" fmla="*/ 26803 w 40639"/>
                <a:gd name="connsiteY1" fmla="*/ 127815 h 252551"/>
                <a:gd name="connsiteX2" fmla="*/ 39862 w 40639"/>
                <a:gd name="connsiteY2" fmla="*/ 246853 h 252551"/>
                <a:gd name="connsiteX3" fmla="*/ 27158 w 40639"/>
                <a:gd name="connsiteY3" fmla="*/ 247386 h 252551"/>
                <a:gd name="connsiteX4" fmla="*/ 64 w 40639"/>
                <a:gd name="connsiteY4" fmla="*/ 6645 h 252551"/>
                <a:gd name="connsiteX5" fmla="*/ 11790 w 40639"/>
                <a:gd name="connsiteY5" fmla="*/ 4691 h 2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39" h="252551">
                  <a:moveTo>
                    <a:pt x="11790" y="4691"/>
                  </a:moveTo>
                  <a:cubicBezTo>
                    <a:pt x="23694" y="44755"/>
                    <a:pt x="20230" y="86862"/>
                    <a:pt x="26803" y="127815"/>
                  </a:cubicBezTo>
                  <a:cubicBezTo>
                    <a:pt x="33022" y="166635"/>
                    <a:pt x="43593" y="207410"/>
                    <a:pt x="39862" y="246853"/>
                  </a:cubicBezTo>
                  <a:cubicBezTo>
                    <a:pt x="39151" y="254315"/>
                    <a:pt x="28757" y="254403"/>
                    <a:pt x="27158" y="247386"/>
                  </a:cubicBezTo>
                  <a:cubicBezTo>
                    <a:pt x="9481" y="168412"/>
                    <a:pt x="9214" y="86685"/>
                    <a:pt x="64" y="6645"/>
                  </a:cubicBezTo>
                  <a:cubicBezTo>
                    <a:pt x="-913" y="-1084"/>
                    <a:pt x="9569" y="-2505"/>
                    <a:pt x="11790" y="4691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BF56FF1F-0701-4392-994C-58F90FB7D25E}"/>
                </a:ext>
              </a:extLst>
            </p:cNvPr>
            <p:cNvSpPr/>
            <p:nvPr/>
          </p:nvSpPr>
          <p:spPr>
            <a:xfrm>
              <a:off x="7257731" y="731049"/>
              <a:ext cx="159184" cy="209642"/>
            </a:xfrm>
            <a:custGeom>
              <a:avLst/>
              <a:gdLst>
                <a:gd name="connsiteX0" fmla="*/ 8215 w 159184"/>
                <a:gd name="connsiteY0" fmla="*/ 1211 h 209642"/>
                <a:gd name="connsiteX1" fmla="*/ 77328 w 159184"/>
                <a:gd name="connsiteY1" fmla="*/ 84804 h 209642"/>
                <a:gd name="connsiteX2" fmla="*/ 157989 w 159184"/>
                <a:gd name="connsiteY2" fmla="*/ 197712 h 209642"/>
                <a:gd name="connsiteX3" fmla="*/ 148484 w 159184"/>
                <a:gd name="connsiteY3" fmla="*/ 207928 h 209642"/>
                <a:gd name="connsiteX4" fmla="*/ 81414 w 159184"/>
                <a:gd name="connsiteY4" fmla="*/ 121226 h 209642"/>
                <a:gd name="connsiteX5" fmla="*/ 1019 w 159184"/>
                <a:gd name="connsiteY5" fmla="*/ 8851 h 209642"/>
                <a:gd name="connsiteX6" fmla="*/ 8215 w 159184"/>
                <a:gd name="connsiteY6" fmla="*/ 1211 h 20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184" h="209642">
                  <a:moveTo>
                    <a:pt x="8215" y="1211"/>
                  </a:moveTo>
                  <a:cubicBezTo>
                    <a:pt x="36197" y="24663"/>
                    <a:pt x="56718" y="54956"/>
                    <a:pt x="77328" y="84804"/>
                  </a:cubicBezTo>
                  <a:cubicBezTo>
                    <a:pt x="103534" y="122825"/>
                    <a:pt x="132316" y="159425"/>
                    <a:pt x="157989" y="197712"/>
                  </a:cubicBezTo>
                  <a:cubicBezTo>
                    <a:pt x="162076" y="203842"/>
                    <a:pt x="154880" y="213614"/>
                    <a:pt x="148484" y="207928"/>
                  </a:cubicBezTo>
                  <a:cubicBezTo>
                    <a:pt x="121034" y="183588"/>
                    <a:pt x="101580" y="151607"/>
                    <a:pt x="81414" y="121226"/>
                  </a:cubicBezTo>
                  <a:cubicBezTo>
                    <a:pt x="55830" y="82672"/>
                    <a:pt x="28202" y="46250"/>
                    <a:pt x="1019" y="8851"/>
                  </a:cubicBezTo>
                  <a:cubicBezTo>
                    <a:pt x="-2357" y="4320"/>
                    <a:pt x="3329" y="-2875"/>
                    <a:pt x="8215" y="1211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4649E1D3-7A04-4B76-9D30-F6B990D4C517}"/>
                </a:ext>
              </a:extLst>
            </p:cNvPr>
            <p:cNvSpPr/>
            <p:nvPr/>
          </p:nvSpPr>
          <p:spPr>
            <a:xfrm>
              <a:off x="7151333" y="924443"/>
              <a:ext cx="220541" cy="85611"/>
            </a:xfrm>
            <a:custGeom>
              <a:avLst/>
              <a:gdLst>
                <a:gd name="connsiteX0" fmla="*/ 7479 w 220541"/>
                <a:gd name="connsiteY0" fmla="*/ 320 h 85611"/>
                <a:gd name="connsiteX1" fmla="*/ 103065 w 220541"/>
                <a:gd name="connsiteY1" fmla="*/ 36565 h 85611"/>
                <a:gd name="connsiteX2" fmla="*/ 215973 w 220541"/>
                <a:gd name="connsiteY2" fmla="*/ 71299 h 85611"/>
                <a:gd name="connsiteX3" fmla="*/ 212864 w 220541"/>
                <a:gd name="connsiteY3" fmla="*/ 85512 h 85611"/>
                <a:gd name="connsiteX4" fmla="*/ 2326 w 220541"/>
                <a:gd name="connsiteY4" fmla="*/ 10181 h 85611"/>
                <a:gd name="connsiteX5" fmla="*/ 7479 w 220541"/>
                <a:gd name="connsiteY5" fmla="*/ 320 h 8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541" h="85611">
                  <a:moveTo>
                    <a:pt x="7479" y="320"/>
                  </a:moveTo>
                  <a:cubicBezTo>
                    <a:pt x="39637" y="11691"/>
                    <a:pt x="70640" y="25638"/>
                    <a:pt x="103065" y="36565"/>
                  </a:cubicBezTo>
                  <a:cubicBezTo>
                    <a:pt x="140286" y="49090"/>
                    <a:pt x="179640" y="56641"/>
                    <a:pt x="215973" y="71299"/>
                  </a:cubicBezTo>
                  <a:cubicBezTo>
                    <a:pt x="223435" y="74319"/>
                    <a:pt x="221303" y="86845"/>
                    <a:pt x="212864" y="85512"/>
                  </a:cubicBezTo>
                  <a:cubicBezTo>
                    <a:pt x="144195" y="74141"/>
                    <a:pt x="59980" y="49801"/>
                    <a:pt x="2326" y="10181"/>
                  </a:cubicBezTo>
                  <a:cubicBezTo>
                    <a:pt x="-2915" y="6539"/>
                    <a:pt x="1527" y="-1723"/>
                    <a:pt x="7479" y="320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285EE999-6E6C-4C56-B0AE-70C822E9081D}"/>
                </a:ext>
              </a:extLst>
            </p:cNvPr>
            <p:cNvSpPr/>
            <p:nvPr/>
          </p:nvSpPr>
          <p:spPr>
            <a:xfrm>
              <a:off x="7156852" y="1062629"/>
              <a:ext cx="172765" cy="32174"/>
            </a:xfrm>
            <a:custGeom>
              <a:avLst/>
              <a:gdLst>
                <a:gd name="connsiteX0" fmla="*/ 4358 w 172765"/>
                <a:gd name="connsiteY0" fmla="*/ 16350 h 32174"/>
                <a:gd name="connsiteX1" fmla="*/ 84042 w 172765"/>
                <a:gd name="connsiteY1" fmla="*/ 13508 h 32174"/>
                <a:gd name="connsiteX2" fmla="*/ 166836 w 172765"/>
                <a:gd name="connsiteY2" fmla="*/ 5 h 32174"/>
                <a:gd name="connsiteX3" fmla="*/ 169057 w 172765"/>
                <a:gd name="connsiteY3" fmla="*/ 12886 h 32174"/>
                <a:gd name="connsiteX4" fmla="*/ 86796 w 172765"/>
                <a:gd name="connsiteY4" fmla="*/ 29409 h 32174"/>
                <a:gd name="connsiteX5" fmla="*/ 3469 w 172765"/>
                <a:gd name="connsiteY5" fmla="*/ 26744 h 32174"/>
                <a:gd name="connsiteX6" fmla="*/ 4358 w 172765"/>
                <a:gd name="connsiteY6" fmla="*/ 16350 h 3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765" h="32174">
                  <a:moveTo>
                    <a:pt x="4358" y="16350"/>
                  </a:moveTo>
                  <a:cubicBezTo>
                    <a:pt x="31008" y="14929"/>
                    <a:pt x="57481" y="16262"/>
                    <a:pt x="84042" y="13508"/>
                  </a:cubicBezTo>
                  <a:cubicBezTo>
                    <a:pt x="111758" y="10665"/>
                    <a:pt x="139208" y="1071"/>
                    <a:pt x="166836" y="5"/>
                  </a:cubicBezTo>
                  <a:cubicBezTo>
                    <a:pt x="174031" y="-262"/>
                    <a:pt x="174564" y="10132"/>
                    <a:pt x="169057" y="12886"/>
                  </a:cubicBezTo>
                  <a:cubicBezTo>
                    <a:pt x="144804" y="24790"/>
                    <a:pt x="113357" y="26478"/>
                    <a:pt x="86796" y="29409"/>
                  </a:cubicBezTo>
                  <a:cubicBezTo>
                    <a:pt x="59702" y="32341"/>
                    <a:pt x="29854" y="34739"/>
                    <a:pt x="3469" y="26744"/>
                  </a:cubicBezTo>
                  <a:cubicBezTo>
                    <a:pt x="-1505" y="25145"/>
                    <a:pt x="-1061" y="16617"/>
                    <a:pt x="4358" y="16350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C5E71495-3007-4E20-9376-5159DCD44013}"/>
                </a:ext>
              </a:extLst>
            </p:cNvPr>
            <p:cNvSpPr/>
            <p:nvPr/>
          </p:nvSpPr>
          <p:spPr>
            <a:xfrm>
              <a:off x="7251851" y="1117155"/>
              <a:ext cx="138675" cy="82248"/>
            </a:xfrm>
            <a:custGeom>
              <a:avLst/>
              <a:gdLst>
                <a:gd name="connsiteX0" fmla="*/ 61799 w 138675"/>
                <a:gd name="connsiteY0" fmla="*/ 36179 h 82248"/>
                <a:gd name="connsiteX1" fmla="*/ 130023 w 138675"/>
                <a:gd name="connsiteY1" fmla="*/ 645 h 82248"/>
                <a:gd name="connsiteX2" fmla="*/ 136686 w 138675"/>
                <a:gd name="connsiteY2" fmla="*/ 11305 h 82248"/>
                <a:gd name="connsiteX3" fmla="*/ 76190 w 138675"/>
                <a:gd name="connsiteY3" fmla="*/ 46661 h 82248"/>
                <a:gd name="connsiteX4" fmla="*/ 6633 w 138675"/>
                <a:gd name="connsiteY4" fmla="*/ 81751 h 82248"/>
                <a:gd name="connsiteX5" fmla="*/ 1481 w 138675"/>
                <a:gd name="connsiteY5" fmla="*/ 73489 h 82248"/>
                <a:gd name="connsiteX6" fmla="*/ 61799 w 138675"/>
                <a:gd name="connsiteY6" fmla="*/ 36179 h 82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675" h="82248">
                  <a:moveTo>
                    <a:pt x="61799" y="36179"/>
                  </a:moveTo>
                  <a:cubicBezTo>
                    <a:pt x="84807" y="25074"/>
                    <a:pt x="106838" y="11127"/>
                    <a:pt x="130023" y="645"/>
                  </a:cubicBezTo>
                  <a:cubicBezTo>
                    <a:pt x="136953" y="-2464"/>
                    <a:pt x="141483" y="6419"/>
                    <a:pt x="136686" y="11305"/>
                  </a:cubicBezTo>
                  <a:cubicBezTo>
                    <a:pt x="120607" y="27739"/>
                    <a:pt x="96711" y="36978"/>
                    <a:pt x="76190" y="46661"/>
                  </a:cubicBezTo>
                  <a:cubicBezTo>
                    <a:pt x="52738" y="57676"/>
                    <a:pt x="30263" y="71179"/>
                    <a:pt x="6633" y="81751"/>
                  </a:cubicBezTo>
                  <a:cubicBezTo>
                    <a:pt x="1214" y="84149"/>
                    <a:pt x="-2073" y="77309"/>
                    <a:pt x="1481" y="73489"/>
                  </a:cubicBezTo>
                  <a:cubicBezTo>
                    <a:pt x="17737" y="56166"/>
                    <a:pt x="40745" y="46394"/>
                    <a:pt x="61799" y="36179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A77131B-C003-45CF-9BFA-7EA4375B6A9D}"/>
                </a:ext>
              </a:extLst>
            </p:cNvPr>
            <p:cNvSpPr/>
            <p:nvPr/>
          </p:nvSpPr>
          <p:spPr>
            <a:xfrm>
              <a:off x="7581973" y="1139574"/>
              <a:ext cx="77221" cy="156379"/>
            </a:xfrm>
            <a:custGeom>
              <a:avLst/>
              <a:gdLst>
                <a:gd name="connsiteX0" fmla="*/ 10882 w 77221"/>
                <a:gd name="connsiteY0" fmla="*/ 2478 h 156379"/>
                <a:gd name="connsiteX1" fmla="*/ 40553 w 77221"/>
                <a:gd name="connsiteY1" fmla="*/ 67327 h 156379"/>
                <a:gd name="connsiteX2" fmla="*/ 76975 w 77221"/>
                <a:gd name="connsiteY2" fmla="*/ 149054 h 156379"/>
                <a:gd name="connsiteX3" fmla="*/ 68535 w 77221"/>
                <a:gd name="connsiteY3" fmla="*/ 154295 h 156379"/>
                <a:gd name="connsiteX4" fmla="*/ 29271 w 77221"/>
                <a:gd name="connsiteY4" fmla="*/ 83406 h 156379"/>
                <a:gd name="connsiteX5" fmla="*/ 44 w 77221"/>
                <a:gd name="connsiteY5" fmla="*/ 7364 h 156379"/>
                <a:gd name="connsiteX6" fmla="*/ 10882 w 77221"/>
                <a:gd name="connsiteY6" fmla="*/ 2478 h 156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21" h="156379">
                  <a:moveTo>
                    <a:pt x="10882" y="2478"/>
                  </a:moveTo>
                  <a:cubicBezTo>
                    <a:pt x="23407" y="22554"/>
                    <a:pt x="30692" y="45829"/>
                    <a:pt x="40553" y="67327"/>
                  </a:cubicBezTo>
                  <a:cubicBezTo>
                    <a:pt x="53078" y="94332"/>
                    <a:pt x="67824" y="120627"/>
                    <a:pt x="76975" y="149054"/>
                  </a:cubicBezTo>
                  <a:cubicBezTo>
                    <a:pt x="78574" y="154029"/>
                    <a:pt x="72000" y="159448"/>
                    <a:pt x="68535" y="154295"/>
                  </a:cubicBezTo>
                  <a:cubicBezTo>
                    <a:pt x="53167" y="132087"/>
                    <a:pt x="41263" y="107569"/>
                    <a:pt x="29271" y="83406"/>
                  </a:cubicBezTo>
                  <a:cubicBezTo>
                    <a:pt x="17545" y="59776"/>
                    <a:pt x="3153" y="33836"/>
                    <a:pt x="44" y="7364"/>
                  </a:cubicBezTo>
                  <a:cubicBezTo>
                    <a:pt x="-666" y="1945"/>
                    <a:pt x="7328" y="-3208"/>
                    <a:pt x="10882" y="247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C57B7D27-446C-4BF6-ABD0-ADF347F9AADE}"/>
                </a:ext>
              </a:extLst>
            </p:cNvPr>
            <p:cNvSpPr/>
            <p:nvPr/>
          </p:nvSpPr>
          <p:spPr>
            <a:xfrm>
              <a:off x="7649951" y="1098583"/>
              <a:ext cx="160495" cy="133529"/>
            </a:xfrm>
            <a:custGeom>
              <a:avLst/>
              <a:gdLst>
                <a:gd name="connsiteX0" fmla="*/ 10507 w 160495"/>
                <a:gd name="connsiteY0" fmla="*/ 1362 h 133529"/>
                <a:gd name="connsiteX1" fmla="*/ 93922 w 160495"/>
                <a:gd name="connsiteY1" fmla="*/ 62124 h 133529"/>
                <a:gd name="connsiteX2" fmla="*/ 159660 w 160495"/>
                <a:gd name="connsiteY2" fmla="*/ 125907 h 133529"/>
                <a:gd name="connsiteX3" fmla="*/ 151754 w 160495"/>
                <a:gd name="connsiteY3" fmla="*/ 132481 h 133529"/>
                <a:gd name="connsiteX4" fmla="*/ 72425 w 160495"/>
                <a:gd name="connsiteY4" fmla="*/ 69764 h 133529"/>
                <a:gd name="connsiteX5" fmla="*/ 1268 w 160495"/>
                <a:gd name="connsiteY5" fmla="*/ 11311 h 133529"/>
                <a:gd name="connsiteX6" fmla="*/ 10507 w 160495"/>
                <a:gd name="connsiteY6" fmla="*/ 1362 h 13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495" h="133529">
                  <a:moveTo>
                    <a:pt x="10507" y="1362"/>
                  </a:moveTo>
                  <a:cubicBezTo>
                    <a:pt x="38401" y="21794"/>
                    <a:pt x="65140" y="42847"/>
                    <a:pt x="93922" y="62124"/>
                  </a:cubicBezTo>
                  <a:cubicBezTo>
                    <a:pt x="119685" y="79269"/>
                    <a:pt x="134698" y="97569"/>
                    <a:pt x="159660" y="125907"/>
                  </a:cubicBezTo>
                  <a:cubicBezTo>
                    <a:pt x="162947" y="129727"/>
                    <a:pt x="155751" y="136034"/>
                    <a:pt x="151754" y="132481"/>
                  </a:cubicBezTo>
                  <a:cubicBezTo>
                    <a:pt x="126258" y="109473"/>
                    <a:pt x="101029" y="88775"/>
                    <a:pt x="72425" y="69764"/>
                  </a:cubicBezTo>
                  <a:cubicBezTo>
                    <a:pt x="46929" y="52797"/>
                    <a:pt x="19124" y="36807"/>
                    <a:pt x="1268" y="11311"/>
                  </a:cubicBezTo>
                  <a:cubicBezTo>
                    <a:pt x="-2907" y="5182"/>
                    <a:pt x="4022" y="-3346"/>
                    <a:pt x="10507" y="1362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54D29286-62BE-427C-83FE-DFC4237EB6B8}"/>
                </a:ext>
              </a:extLst>
            </p:cNvPr>
            <p:cNvSpPr/>
            <p:nvPr/>
          </p:nvSpPr>
          <p:spPr>
            <a:xfrm>
              <a:off x="7679225" y="1004903"/>
              <a:ext cx="226950" cy="49362"/>
            </a:xfrm>
            <a:custGeom>
              <a:avLst/>
              <a:gdLst>
                <a:gd name="connsiteX0" fmla="*/ 5841 w 226950"/>
                <a:gd name="connsiteY0" fmla="*/ 344 h 49362"/>
                <a:gd name="connsiteX1" fmla="*/ 143800 w 226950"/>
                <a:gd name="connsiteY1" fmla="*/ 17045 h 49362"/>
                <a:gd name="connsiteX2" fmla="*/ 224906 w 226950"/>
                <a:gd name="connsiteY2" fmla="*/ 40408 h 49362"/>
                <a:gd name="connsiteX3" fmla="*/ 218599 w 226950"/>
                <a:gd name="connsiteY3" fmla="*/ 49291 h 49362"/>
                <a:gd name="connsiteX4" fmla="*/ 4686 w 226950"/>
                <a:gd name="connsiteY4" fmla="*/ 14024 h 49362"/>
                <a:gd name="connsiteX5" fmla="*/ 5841 w 226950"/>
                <a:gd name="connsiteY5" fmla="*/ 344 h 4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950" h="49362">
                  <a:moveTo>
                    <a:pt x="5841" y="344"/>
                  </a:moveTo>
                  <a:cubicBezTo>
                    <a:pt x="51590" y="-2232"/>
                    <a:pt x="98584" y="10293"/>
                    <a:pt x="143800" y="17045"/>
                  </a:cubicBezTo>
                  <a:cubicBezTo>
                    <a:pt x="171694" y="21220"/>
                    <a:pt x="192215" y="27616"/>
                    <a:pt x="224906" y="40408"/>
                  </a:cubicBezTo>
                  <a:cubicBezTo>
                    <a:pt x="230325" y="42540"/>
                    <a:pt x="223840" y="50180"/>
                    <a:pt x="218599" y="49291"/>
                  </a:cubicBezTo>
                  <a:cubicBezTo>
                    <a:pt x="147176" y="37476"/>
                    <a:pt x="74065" y="30103"/>
                    <a:pt x="4686" y="14024"/>
                  </a:cubicBezTo>
                  <a:cubicBezTo>
                    <a:pt x="-2244" y="12514"/>
                    <a:pt x="-1177" y="788"/>
                    <a:pt x="5841" y="34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71" name="图形 4">
            <a:extLst>
              <a:ext uri="{FF2B5EF4-FFF2-40B4-BE49-F238E27FC236}">
                <a16:creationId xmlns:a16="http://schemas.microsoft.com/office/drawing/2014/main" id="{75AAC846-934E-4C19-B4DB-3736A3D0F2F1}"/>
              </a:ext>
            </a:extLst>
          </p:cNvPr>
          <p:cNvGrpSpPr/>
          <p:nvPr/>
        </p:nvGrpSpPr>
        <p:grpSpPr>
          <a:xfrm>
            <a:off x="787862" y="4879475"/>
            <a:ext cx="988811" cy="525655"/>
            <a:chOff x="1155471" y="4992735"/>
            <a:chExt cx="1118776" cy="594745"/>
          </a:xfrm>
        </p:grpSpPr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4C5663FC-7F41-4D99-9337-7922EFF5E9A2}"/>
                </a:ext>
              </a:extLst>
            </p:cNvPr>
            <p:cNvSpPr/>
            <p:nvPr/>
          </p:nvSpPr>
          <p:spPr>
            <a:xfrm>
              <a:off x="1155471" y="4992735"/>
              <a:ext cx="1118776" cy="594745"/>
            </a:xfrm>
            <a:custGeom>
              <a:avLst/>
              <a:gdLst>
                <a:gd name="connsiteX0" fmla="*/ 1116749 w 1118776"/>
                <a:gd name="connsiteY0" fmla="*/ 25153 h 594745"/>
                <a:gd name="connsiteX1" fmla="*/ 1109464 w 1118776"/>
                <a:gd name="connsiteY1" fmla="*/ 17158 h 594745"/>
                <a:gd name="connsiteX2" fmla="*/ 1103601 w 1118776"/>
                <a:gd name="connsiteY2" fmla="*/ 16447 h 594745"/>
                <a:gd name="connsiteX3" fmla="*/ 1058118 w 1118776"/>
                <a:gd name="connsiteY3" fmla="*/ 22488 h 594745"/>
                <a:gd name="connsiteX4" fmla="*/ 1023650 w 1118776"/>
                <a:gd name="connsiteY4" fmla="*/ 25774 h 594745"/>
                <a:gd name="connsiteX5" fmla="*/ 1021874 w 1118776"/>
                <a:gd name="connsiteY5" fmla="*/ 27817 h 594745"/>
                <a:gd name="connsiteX6" fmla="*/ 1019209 w 1118776"/>
                <a:gd name="connsiteY6" fmla="*/ 33326 h 594745"/>
                <a:gd name="connsiteX7" fmla="*/ 930019 w 1118776"/>
                <a:gd name="connsiteY7" fmla="*/ 333230 h 594745"/>
                <a:gd name="connsiteX8" fmla="*/ 593959 w 1118776"/>
                <a:gd name="connsiteY8" fmla="*/ 491532 h 594745"/>
                <a:gd name="connsiteX9" fmla="*/ 255501 w 1118776"/>
                <a:gd name="connsiteY9" fmla="*/ 377469 h 594745"/>
                <a:gd name="connsiteX10" fmla="*/ 96488 w 1118776"/>
                <a:gd name="connsiteY10" fmla="*/ 13071 h 594745"/>
                <a:gd name="connsiteX11" fmla="*/ 93023 w 1118776"/>
                <a:gd name="connsiteY11" fmla="*/ 5965 h 594745"/>
                <a:gd name="connsiteX12" fmla="*/ 90625 w 1118776"/>
                <a:gd name="connsiteY12" fmla="*/ 3655 h 594745"/>
                <a:gd name="connsiteX13" fmla="*/ 39989 w 1118776"/>
                <a:gd name="connsiteY13" fmla="*/ 3211 h 594745"/>
                <a:gd name="connsiteX14" fmla="*/ 5699 w 1118776"/>
                <a:gd name="connsiteY14" fmla="*/ 10228 h 594745"/>
                <a:gd name="connsiteX15" fmla="*/ 192 w 1118776"/>
                <a:gd name="connsiteY15" fmla="*/ 16802 h 594745"/>
                <a:gd name="connsiteX16" fmla="*/ 181946 w 1118776"/>
                <a:gd name="connsiteY16" fmla="*/ 441341 h 594745"/>
                <a:gd name="connsiteX17" fmla="*/ 575038 w 1118776"/>
                <a:gd name="connsiteY17" fmla="*/ 594580 h 594745"/>
                <a:gd name="connsiteX18" fmla="*/ 964131 w 1118776"/>
                <a:gd name="connsiteY18" fmla="*/ 451823 h 594745"/>
                <a:gd name="connsiteX19" fmla="*/ 1075618 w 1118776"/>
                <a:gd name="connsiteY19" fmla="*/ 265361 h 594745"/>
                <a:gd name="connsiteX20" fmla="*/ 1116749 w 1118776"/>
                <a:gd name="connsiteY20" fmla="*/ 25153 h 59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18776" h="594745">
                  <a:moveTo>
                    <a:pt x="1116749" y="25153"/>
                  </a:moveTo>
                  <a:cubicBezTo>
                    <a:pt x="1116216" y="20622"/>
                    <a:pt x="1113018" y="18046"/>
                    <a:pt x="1109464" y="17158"/>
                  </a:cubicBezTo>
                  <a:cubicBezTo>
                    <a:pt x="1107776" y="16358"/>
                    <a:pt x="1105822" y="16003"/>
                    <a:pt x="1103601" y="16447"/>
                  </a:cubicBezTo>
                  <a:cubicBezTo>
                    <a:pt x="1088588" y="19734"/>
                    <a:pt x="1073486" y="21333"/>
                    <a:pt x="1058118" y="22488"/>
                  </a:cubicBezTo>
                  <a:cubicBezTo>
                    <a:pt x="1048080" y="23198"/>
                    <a:pt x="1032090" y="19645"/>
                    <a:pt x="1023650" y="25774"/>
                  </a:cubicBezTo>
                  <a:cubicBezTo>
                    <a:pt x="1022940" y="26307"/>
                    <a:pt x="1022318" y="27018"/>
                    <a:pt x="1021874" y="27817"/>
                  </a:cubicBezTo>
                  <a:cubicBezTo>
                    <a:pt x="1020364" y="29061"/>
                    <a:pt x="1019297" y="30838"/>
                    <a:pt x="1019209" y="33326"/>
                  </a:cubicBezTo>
                  <a:cubicBezTo>
                    <a:pt x="1016988" y="140637"/>
                    <a:pt x="990693" y="243596"/>
                    <a:pt x="930019" y="333230"/>
                  </a:cubicBezTo>
                  <a:cubicBezTo>
                    <a:pt x="852378" y="447915"/>
                    <a:pt x="726944" y="486824"/>
                    <a:pt x="593959" y="491532"/>
                  </a:cubicBezTo>
                  <a:cubicBezTo>
                    <a:pt x="469147" y="495974"/>
                    <a:pt x="345934" y="468347"/>
                    <a:pt x="255501" y="377469"/>
                  </a:cubicBezTo>
                  <a:cubicBezTo>
                    <a:pt x="159294" y="280907"/>
                    <a:pt x="95511" y="150675"/>
                    <a:pt x="96488" y="13071"/>
                  </a:cubicBezTo>
                  <a:cubicBezTo>
                    <a:pt x="96488" y="9695"/>
                    <a:pt x="95066" y="7475"/>
                    <a:pt x="93023" y="5965"/>
                  </a:cubicBezTo>
                  <a:cubicBezTo>
                    <a:pt x="92401" y="4988"/>
                    <a:pt x="91602" y="4188"/>
                    <a:pt x="90625" y="3655"/>
                  </a:cubicBezTo>
                  <a:cubicBezTo>
                    <a:pt x="77388" y="-3541"/>
                    <a:pt x="54469" y="1878"/>
                    <a:pt x="39989" y="3211"/>
                  </a:cubicBezTo>
                  <a:cubicBezTo>
                    <a:pt x="30750" y="4099"/>
                    <a:pt x="14227" y="3744"/>
                    <a:pt x="5699" y="10228"/>
                  </a:cubicBezTo>
                  <a:cubicBezTo>
                    <a:pt x="2857" y="10761"/>
                    <a:pt x="369" y="12804"/>
                    <a:pt x="192" y="16802"/>
                  </a:cubicBezTo>
                  <a:cubicBezTo>
                    <a:pt x="-4606" y="173506"/>
                    <a:pt x="81386" y="327189"/>
                    <a:pt x="181946" y="441341"/>
                  </a:cubicBezTo>
                  <a:cubicBezTo>
                    <a:pt x="278331" y="550696"/>
                    <a:pt x="434591" y="591204"/>
                    <a:pt x="575038" y="594580"/>
                  </a:cubicBezTo>
                  <a:cubicBezTo>
                    <a:pt x="714418" y="597867"/>
                    <a:pt x="864548" y="552206"/>
                    <a:pt x="964131" y="451823"/>
                  </a:cubicBezTo>
                  <a:cubicBezTo>
                    <a:pt x="1015211" y="400300"/>
                    <a:pt x="1049945" y="332341"/>
                    <a:pt x="1075618" y="265361"/>
                  </a:cubicBezTo>
                  <a:cubicBezTo>
                    <a:pt x="1103157" y="193849"/>
                    <a:pt x="1125810" y="102172"/>
                    <a:pt x="1116749" y="25153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476D377B-855C-458C-A91B-5197629E1AB3}"/>
                </a:ext>
              </a:extLst>
            </p:cNvPr>
            <p:cNvSpPr/>
            <p:nvPr/>
          </p:nvSpPr>
          <p:spPr>
            <a:xfrm>
              <a:off x="1227355" y="4995490"/>
              <a:ext cx="965131" cy="510243"/>
            </a:xfrm>
            <a:custGeom>
              <a:avLst/>
              <a:gdLst>
                <a:gd name="connsiteX0" fmla="*/ 964381 w 965131"/>
                <a:gd name="connsiteY0" fmla="*/ 33591 h 510243"/>
                <a:gd name="connsiteX1" fmla="*/ 962871 w 965131"/>
                <a:gd name="connsiteY1" fmla="*/ 28971 h 510243"/>
                <a:gd name="connsiteX2" fmla="*/ 956742 w 965131"/>
                <a:gd name="connsiteY2" fmla="*/ 22930 h 510243"/>
                <a:gd name="connsiteX3" fmla="*/ 738210 w 965131"/>
                <a:gd name="connsiteY3" fmla="*/ 35989 h 510243"/>
                <a:gd name="connsiteX4" fmla="*/ 503065 w 965131"/>
                <a:gd name="connsiteY4" fmla="*/ 48426 h 510243"/>
                <a:gd name="connsiteX5" fmla="*/ 498091 w 965131"/>
                <a:gd name="connsiteY5" fmla="*/ 62018 h 510243"/>
                <a:gd name="connsiteX6" fmla="*/ 504398 w 965131"/>
                <a:gd name="connsiteY6" fmla="*/ 84226 h 510243"/>
                <a:gd name="connsiteX7" fmla="*/ 491250 w 965131"/>
                <a:gd name="connsiteY7" fmla="*/ 118338 h 510243"/>
                <a:gd name="connsiteX8" fmla="*/ 436706 w 965131"/>
                <a:gd name="connsiteY8" fmla="*/ 113453 h 510243"/>
                <a:gd name="connsiteX9" fmla="*/ 433686 w 965131"/>
                <a:gd name="connsiteY9" fmla="*/ 114074 h 510243"/>
                <a:gd name="connsiteX10" fmla="*/ 428711 w 965131"/>
                <a:gd name="connsiteY10" fmla="*/ 120293 h 510243"/>
                <a:gd name="connsiteX11" fmla="*/ 420627 w 965131"/>
                <a:gd name="connsiteY11" fmla="*/ 169507 h 510243"/>
                <a:gd name="connsiteX12" fmla="*/ 381896 w 965131"/>
                <a:gd name="connsiteY12" fmla="*/ 168086 h 510243"/>
                <a:gd name="connsiteX13" fmla="*/ 361464 w 965131"/>
                <a:gd name="connsiteY13" fmla="*/ 141258 h 510243"/>
                <a:gd name="connsiteX14" fmla="*/ 351603 w 965131"/>
                <a:gd name="connsiteY14" fmla="*/ 138948 h 510243"/>
                <a:gd name="connsiteX15" fmla="*/ 349205 w 965131"/>
                <a:gd name="connsiteY15" fmla="*/ 140370 h 510243"/>
                <a:gd name="connsiteX16" fmla="*/ 332060 w 965131"/>
                <a:gd name="connsiteY16" fmla="*/ 160801 h 510243"/>
                <a:gd name="connsiteX17" fmla="*/ 307719 w 965131"/>
                <a:gd name="connsiteY17" fmla="*/ 162400 h 510243"/>
                <a:gd name="connsiteX18" fmla="*/ 287820 w 965131"/>
                <a:gd name="connsiteY18" fmla="*/ 146854 h 510243"/>
                <a:gd name="connsiteX19" fmla="*/ 287376 w 965131"/>
                <a:gd name="connsiteY19" fmla="*/ 113275 h 510243"/>
                <a:gd name="connsiteX20" fmla="*/ 273429 w 965131"/>
                <a:gd name="connsiteY20" fmla="*/ 107679 h 510243"/>
                <a:gd name="connsiteX21" fmla="*/ 247045 w 965131"/>
                <a:gd name="connsiteY21" fmla="*/ 111410 h 510243"/>
                <a:gd name="connsiteX22" fmla="*/ 223238 w 965131"/>
                <a:gd name="connsiteY22" fmla="*/ 90800 h 510243"/>
                <a:gd name="connsiteX23" fmla="*/ 217641 w 965131"/>
                <a:gd name="connsiteY23" fmla="*/ 62995 h 510243"/>
                <a:gd name="connsiteX24" fmla="*/ 233365 w 965131"/>
                <a:gd name="connsiteY24" fmla="*/ 38832 h 510243"/>
                <a:gd name="connsiteX25" fmla="*/ 233454 w 965131"/>
                <a:gd name="connsiteY25" fmla="*/ 37499 h 510243"/>
                <a:gd name="connsiteX26" fmla="*/ 227235 w 965131"/>
                <a:gd name="connsiteY26" fmla="*/ 27461 h 510243"/>
                <a:gd name="connsiteX27" fmla="*/ 120634 w 965131"/>
                <a:gd name="connsiteY27" fmla="*/ 10138 h 510243"/>
                <a:gd name="connsiteX28" fmla="*/ 9947 w 965131"/>
                <a:gd name="connsiteY28" fmla="*/ 1255 h 510243"/>
                <a:gd name="connsiteX29" fmla="*/ 3995 w 965131"/>
                <a:gd name="connsiteY29" fmla="*/ 8184 h 510243"/>
                <a:gd name="connsiteX30" fmla="*/ 25404 w 965131"/>
                <a:gd name="connsiteY30" fmla="*/ 153339 h 510243"/>
                <a:gd name="connsiteX31" fmla="*/ 115215 w 965131"/>
                <a:gd name="connsiteY31" fmla="*/ 324612 h 510243"/>
                <a:gd name="connsiteX32" fmla="*/ 467798 w 965131"/>
                <a:gd name="connsiteY32" fmla="*/ 510186 h 510243"/>
                <a:gd name="connsiteX33" fmla="*/ 566404 w 965131"/>
                <a:gd name="connsiteY33" fmla="*/ 497660 h 510243"/>
                <a:gd name="connsiteX34" fmla="*/ 692904 w 965131"/>
                <a:gd name="connsiteY34" fmla="*/ 472698 h 510243"/>
                <a:gd name="connsiteX35" fmla="*/ 835039 w 965131"/>
                <a:gd name="connsiteY35" fmla="*/ 385552 h 510243"/>
                <a:gd name="connsiteX36" fmla="*/ 930891 w 965131"/>
                <a:gd name="connsiteY36" fmla="*/ 230003 h 510243"/>
                <a:gd name="connsiteX37" fmla="*/ 964381 w 965131"/>
                <a:gd name="connsiteY37" fmla="*/ 33591 h 51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65131" h="510243">
                  <a:moveTo>
                    <a:pt x="964381" y="33591"/>
                  </a:moveTo>
                  <a:cubicBezTo>
                    <a:pt x="964293" y="31725"/>
                    <a:pt x="963671" y="30304"/>
                    <a:pt x="962871" y="28971"/>
                  </a:cubicBezTo>
                  <a:cubicBezTo>
                    <a:pt x="962871" y="25684"/>
                    <a:pt x="960828" y="22397"/>
                    <a:pt x="956742" y="22930"/>
                  </a:cubicBezTo>
                  <a:cubicBezTo>
                    <a:pt x="884075" y="31104"/>
                    <a:pt x="811142" y="32436"/>
                    <a:pt x="738210" y="35989"/>
                  </a:cubicBezTo>
                  <a:cubicBezTo>
                    <a:pt x="659591" y="39809"/>
                    <a:pt x="581773" y="46650"/>
                    <a:pt x="503065" y="48426"/>
                  </a:cubicBezTo>
                  <a:cubicBezTo>
                    <a:pt x="495248" y="48604"/>
                    <a:pt x="493738" y="57842"/>
                    <a:pt x="498091" y="62018"/>
                  </a:cubicBezTo>
                  <a:cubicBezTo>
                    <a:pt x="500134" y="69391"/>
                    <a:pt x="503510" y="76409"/>
                    <a:pt x="504398" y="84226"/>
                  </a:cubicBezTo>
                  <a:cubicBezTo>
                    <a:pt x="505908" y="97285"/>
                    <a:pt x="502710" y="110877"/>
                    <a:pt x="491250" y="118338"/>
                  </a:cubicBezTo>
                  <a:cubicBezTo>
                    <a:pt x="472418" y="130686"/>
                    <a:pt x="454917" y="114607"/>
                    <a:pt x="436706" y="113453"/>
                  </a:cubicBezTo>
                  <a:cubicBezTo>
                    <a:pt x="435551" y="113364"/>
                    <a:pt x="434574" y="113630"/>
                    <a:pt x="433686" y="114074"/>
                  </a:cubicBezTo>
                  <a:cubicBezTo>
                    <a:pt x="430399" y="114163"/>
                    <a:pt x="427823" y="116739"/>
                    <a:pt x="428711" y="120293"/>
                  </a:cubicBezTo>
                  <a:cubicBezTo>
                    <a:pt x="432886" y="136727"/>
                    <a:pt x="433331" y="156093"/>
                    <a:pt x="420627" y="169507"/>
                  </a:cubicBezTo>
                  <a:cubicBezTo>
                    <a:pt x="409434" y="181322"/>
                    <a:pt x="393178" y="176614"/>
                    <a:pt x="381896" y="168086"/>
                  </a:cubicBezTo>
                  <a:cubicBezTo>
                    <a:pt x="372213" y="160801"/>
                    <a:pt x="368659" y="150319"/>
                    <a:pt x="361464" y="141258"/>
                  </a:cubicBezTo>
                  <a:cubicBezTo>
                    <a:pt x="358710" y="137793"/>
                    <a:pt x="354623" y="137260"/>
                    <a:pt x="351603" y="138948"/>
                  </a:cubicBezTo>
                  <a:cubicBezTo>
                    <a:pt x="350626" y="139126"/>
                    <a:pt x="349826" y="139570"/>
                    <a:pt x="349205" y="140370"/>
                  </a:cubicBezTo>
                  <a:cubicBezTo>
                    <a:pt x="343519" y="148009"/>
                    <a:pt x="340677" y="155827"/>
                    <a:pt x="332060" y="160801"/>
                  </a:cubicBezTo>
                  <a:cubicBezTo>
                    <a:pt x="324775" y="165065"/>
                    <a:pt x="315536" y="164355"/>
                    <a:pt x="307719" y="162400"/>
                  </a:cubicBezTo>
                  <a:cubicBezTo>
                    <a:pt x="299191" y="160179"/>
                    <a:pt x="292262" y="154317"/>
                    <a:pt x="287820" y="146854"/>
                  </a:cubicBezTo>
                  <a:cubicBezTo>
                    <a:pt x="281513" y="136194"/>
                    <a:pt x="286221" y="124468"/>
                    <a:pt x="287376" y="113275"/>
                  </a:cubicBezTo>
                  <a:cubicBezTo>
                    <a:pt x="288175" y="105191"/>
                    <a:pt x="278493" y="103681"/>
                    <a:pt x="273429" y="107679"/>
                  </a:cubicBezTo>
                  <a:cubicBezTo>
                    <a:pt x="264634" y="110610"/>
                    <a:pt x="256728" y="113719"/>
                    <a:pt x="247045" y="111410"/>
                  </a:cubicBezTo>
                  <a:cubicBezTo>
                    <a:pt x="236563" y="108834"/>
                    <a:pt x="228479" y="99683"/>
                    <a:pt x="223238" y="90800"/>
                  </a:cubicBezTo>
                  <a:cubicBezTo>
                    <a:pt x="218352" y="82627"/>
                    <a:pt x="216042" y="72411"/>
                    <a:pt x="217641" y="62995"/>
                  </a:cubicBezTo>
                  <a:cubicBezTo>
                    <a:pt x="219418" y="51890"/>
                    <a:pt x="229634" y="48426"/>
                    <a:pt x="233365" y="38832"/>
                  </a:cubicBezTo>
                  <a:cubicBezTo>
                    <a:pt x="233542" y="38388"/>
                    <a:pt x="233454" y="37943"/>
                    <a:pt x="233454" y="37499"/>
                  </a:cubicBezTo>
                  <a:cubicBezTo>
                    <a:pt x="234608" y="33147"/>
                    <a:pt x="232921" y="28350"/>
                    <a:pt x="227235" y="27461"/>
                  </a:cubicBezTo>
                  <a:cubicBezTo>
                    <a:pt x="191790" y="21776"/>
                    <a:pt x="156434" y="13070"/>
                    <a:pt x="120634" y="10138"/>
                  </a:cubicBezTo>
                  <a:cubicBezTo>
                    <a:pt x="84123" y="7118"/>
                    <a:pt x="46635" y="-3631"/>
                    <a:pt x="9947" y="1255"/>
                  </a:cubicBezTo>
                  <a:cubicBezTo>
                    <a:pt x="5594" y="1877"/>
                    <a:pt x="3728" y="5075"/>
                    <a:pt x="3995" y="8184"/>
                  </a:cubicBezTo>
                  <a:cubicBezTo>
                    <a:pt x="-7998" y="55977"/>
                    <a:pt x="9325" y="108567"/>
                    <a:pt x="25404" y="153339"/>
                  </a:cubicBezTo>
                  <a:cubicBezTo>
                    <a:pt x="47080" y="213924"/>
                    <a:pt x="77461" y="272466"/>
                    <a:pt x="115215" y="324612"/>
                  </a:cubicBezTo>
                  <a:cubicBezTo>
                    <a:pt x="195344" y="435299"/>
                    <a:pt x="331171" y="506988"/>
                    <a:pt x="467798" y="510186"/>
                  </a:cubicBezTo>
                  <a:cubicBezTo>
                    <a:pt x="500578" y="510986"/>
                    <a:pt x="534246" y="503257"/>
                    <a:pt x="566404" y="497660"/>
                  </a:cubicBezTo>
                  <a:cubicBezTo>
                    <a:pt x="609755" y="490110"/>
                    <a:pt x="650974" y="487267"/>
                    <a:pt x="692904" y="472698"/>
                  </a:cubicBezTo>
                  <a:cubicBezTo>
                    <a:pt x="746293" y="454220"/>
                    <a:pt x="794530" y="424905"/>
                    <a:pt x="835039" y="385552"/>
                  </a:cubicBezTo>
                  <a:cubicBezTo>
                    <a:pt x="878656" y="343178"/>
                    <a:pt x="909215" y="286235"/>
                    <a:pt x="930891" y="230003"/>
                  </a:cubicBezTo>
                  <a:cubicBezTo>
                    <a:pt x="953011" y="172439"/>
                    <a:pt x="968823" y="95775"/>
                    <a:pt x="964381" y="33591"/>
                  </a:cubicBez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EA9E5B9B-C382-470E-8CF8-31CAA6A10323}"/>
                </a:ext>
              </a:extLst>
            </p:cNvPr>
            <p:cNvSpPr/>
            <p:nvPr/>
          </p:nvSpPr>
          <p:spPr>
            <a:xfrm>
              <a:off x="1742972" y="5129699"/>
              <a:ext cx="66069" cy="108326"/>
            </a:xfrm>
            <a:custGeom>
              <a:avLst/>
              <a:gdLst>
                <a:gd name="connsiteX0" fmla="*/ 33109 w 66069"/>
                <a:gd name="connsiteY0" fmla="*/ 1985 h 108326"/>
                <a:gd name="connsiteX1" fmla="*/ 29289 w 66069"/>
                <a:gd name="connsiteY1" fmla="*/ 1541 h 108326"/>
                <a:gd name="connsiteX2" fmla="*/ 17208 w 66069"/>
                <a:gd name="connsiteY2" fmla="*/ 4650 h 108326"/>
                <a:gd name="connsiteX3" fmla="*/ 27423 w 66069"/>
                <a:gd name="connsiteY3" fmla="*/ 108231 h 108326"/>
                <a:gd name="connsiteX4" fmla="*/ 65800 w 66069"/>
                <a:gd name="connsiteY4" fmla="*/ 68611 h 108326"/>
                <a:gd name="connsiteX5" fmla="*/ 33109 w 66069"/>
                <a:gd name="connsiteY5" fmla="*/ 1985 h 10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69" h="108326">
                  <a:moveTo>
                    <a:pt x="33109" y="1985"/>
                  </a:moveTo>
                  <a:cubicBezTo>
                    <a:pt x="32043" y="1186"/>
                    <a:pt x="30621" y="1097"/>
                    <a:pt x="29289" y="1541"/>
                  </a:cubicBezTo>
                  <a:cubicBezTo>
                    <a:pt x="25291" y="-946"/>
                    <a:pt x="19873" y="-768"/>
                    <a:pt x="17208" y="4650"/>
                  </a:cubicBezTo>
                  <a:cubicBezTo>
                    <a:pt x="5481" y="28369"/>
                    <a:pt x="-19481" y="105389"/>
                    <a:pt x="27423" y="108231"/>
                  </a:cubicBezTo>
                  <a:cubicBezTo>
                    <a:pt x="52297" y="109741"/>
                    <a:pt x="68376" y="93129"/>
                    <a:pt x="65800" y="68611"/>
                  </a:cubicBezTo>
                  <a:cubicBezTo>
                    <a:pt x="63579" y="48179"/>
                    <a:pt x="50609" y="14156"/>
                    <a:pt x="33109" y="1985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186A24E9-B7AE-4CB4-96D9-9E72492E58B9}"/>
                </a:ext>
              </a:extLst>
            </p:cNvPr>
            <p:cNvSpPr/>
            <p:nvPr/>
          </p:nvSpPr>
          <p:spPr>
            <a:xfrm>
              <a:off x="1754587" y="5335114"/>
              <a:ext cx="63109" cy="102788"/>
            </a:xfrm>
            <a:custGeom>
              <a:avLst/>
              <a:gdLst>
                <a:gd name="connsiteX0" fmla="*/ 62180 w 63109"/>
                <a:gd name="connsiteY0" fmla="*/ 61562 h 102788"/>
                <a:gd name="connsiteX1" fmla="*/ 25047 w 63109"/>
                <a:gd name="connsiteY1" fmla="*/ 1688 h 102788"/>
                <a:gd name="connsiteX2" fmla="*/ 20694 w 63109"/>
                <a:gd name="connsiteY2" fmla="*/ 533 h 102788"/>
                <a:gd name="connsiteX3" fmla="*/ 7902 w 63109"/>
                <a:gd name="connsiteY3" fmla="*/ 6574 h 102788"/>
                <a:gd name="connsiteX4" fmla="*/ 32243 w 63109"/>
                <a:gd name="connsiteY4" fmla="*/ 102782 h 102788"/>
                <a:gd name="connsiteX5" fmla="*/ 62180 w 63109"/>
                <a:gd name="connsiteY5" fmla="*/ 61562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09" h="102788">
                  <a:moveTo>
                    <a:pt x="62180" y="61562"/>
                  </a:moveTo>
                  <a:cubicBezTo>
                    <a:pt x="56939" y="38643"/>
                    <a:pt x="42903" y="16701"/>
                    <a:pt x="25047" y="1688"/>
                  </a:cubicBezTo>
                  <a:cubicBezTo>
                    <a:pt x="23715" y="533"/>
                    <a:pt x="22205" y="267"/>
                    <a:pt x="20694" y="533"/>
                  </a:cubicBezTo>
                  <a:cubicBezTo>
                    <a:pt x="15986" y="-977"/>
                    <a:pt x="9945" y="622"/>
                    <a:pt x="7902" y="6574"/>
                  </a:cubicBezTo>
                  <a:cubicBezTo>
                    <a:pt x="-1159" y="32158"/>
                    <a:pt x="-11197" y="103581"/>
                    <a:pt x="32243" y="102782"/>
                  </a:cubicBezTo>
                  <a:cubicBezTo>
                    <a:pt x="54363" y="102426"/>
                    <a:pt x="66710" y="81728"/>
                    <a:pt x="62180" y="61562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7A7A2A6B-15D5-49AC-8DB4-6031F39FA3B4}"/>
                </a:ext>
              </a:extLst>
            </p:cNvPr>
            <p:cNvSpPr/>
            <p:nvPr/>
          </p:nvSpPr>
          <p:spPr>
            <a:xfrm>
              <a:off x="1631374" y="5242331"/>
              <a:ext cx="69842" cy="114662"/>
            </a:xfrm>
            <a:custGeom>
              <a:avLst/>
              <a:gdLst>
                <a:gd name="connsiteX0" fmla="*/ 52497 w 69842"/>
                <a:gd name="connsiteY0" fmla="*/ 7059 h 114662"/>
                <a:gd name="connsiteX1" fmla="*/ 38817 w 69842"/>
                <a:gd name="connsiteY1" fmla="*/ 1551 h 114662"/>
                <a:gd name="connsiteX2" fmla="*/ 21494 w 69842"/>
                <a:gd name="connsiteY2" fmla="*/ 112594 h 114662"/>
                <a:gd name="connsiteX3" fmla="*/ 52497 w 69842"/>
                <a:gd name="connsiteY3" fmla="*/ 7059 h 11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42" h="114662">
                  <a:moveTo>
                    <a:pt x="52497" y="7059"/>
                  </a:moveTo>
                  <a:cubicBezTo>
                    <a:pt x="50809" y="1729"/>
                    <a:pt x="44946" y="-2357"/>
                    <a:pt x="38817" y="1551"/>
                  </a:cubicBezTo>
                  <a:cubicBezTo>
                    <a:pt x="13766" y="17275"/>
                    <a:pt x="-24433" y="100069"/>
                    <a:pt x="21494" y="112594"/>
                  </a:cubicBezTo>
                  <a:cubicBezTo>
                    <a:pt x="83234" y="129473"/>
                    <a:pt x="76571" y="38418"/>
                    <a:pt x="52497" y="7059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3C383B92-F49C-4938-9AFC-E75B1C14EC48}"/>
                </a:ext>
              </a:extLst>
            </p:cNvPr>
            <p:cNvSpPr/>
            <p:nvPr/>
          </p:nvSpPr>
          <p:spPr>
            <a:xfrm>
              <a:off x="1409551" y="5177677"/>
              <a:ext cx="76043" cy="101010"/>
            </a:xfrm>
            <a:custGeom>
              <a:avLst/>
              <a:gdLst>
                <a:gd name="connsiteX0" fmla="*/ 73466 w 76043"/>
                <a:gd name="connsiteY0" fmla="*/ 11217 h 101010"/>
                <a:gd name="connsiteX1" fmla="*/ 71423 w 76043"/>
                <a:gd name="connsiteY1" fmla="*/ 4022 h 101010"/>
                <a:gd name="connsiteX2" fmla="*/ 67958 w 76043"/>
                <a:gd name="connsiteY2" fmla="*/ 1179 h 101010"/>
                <a:gd name="connsiteX3" fmla="*/ 59252 w 76043"/>
                <a:gd name="connsiteY3" fmla="*/ 913 h 101010"/>
                <a:gd name="connsiteX4" fmla="*/ 1332 w 76043"/>
                <a:gd name="connsiteY4" fmla="*/ 60965 h 101010"/>
                <a:gd name="connsiteX5" fmla="*/ 32957 w 76043"/>
                <a:gd name="connsiteY5" fmla="*/ 100940 h 101010"/>
                <a:gd name="connsiteX6" fmla="*/ 73466 w 76043"/>
                <a:gd name="connsiteY6" fmla="*/ 11217 h 10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43" h="101010">
                  <a:moveTo>
                    <a:pt x="73466" y="11217"/>
                  </a:moveTo>
                  <a:cubicBezTo>
                    <a:pt x="73999" y="8730"/>
                    <a:pt x="73110" y="6154"/>
                    <a:pt x="71423" y="4022"/>
                  </a:cubicBezTo>
                  <a:cubicBezTo>
                    <a:pt x="70712" y="2600"/>
                    <a:pt x="69468" y="1623"/>
                    <a:pt x="67958" y="1179"/>
                  </a:cubicBezTo>
                  <a:cubicBezTo>
                    <a:pt x="65471" y="-153"/>
                    <a:pt x="62450" y="-509"/>
                    <a:pt x="59252" y="913"/>
                  </a:cubicBezTo>
                  <a:cubicBezTo>
                    <a:pt x="33135" y="13172"/>
                    <a:pt x="8794" y="31827"/>
                    <a:pt x="1332" y="60965"/>
                  </a:cubicBezTo>
                  <a:cubicBezTo>
                    <a:pt x="-4708" y="84328"/>
                    <a:pt x="10482" y="99785"/>
                    <a:pt x="32957" y="100940"/>
                  </a:cubicBezTo>
                  <a:cubicBezTo>
                    <a:pt x="75687" y="103338"/>
                    <a:pt x="80306" y="43731"/>
                    <a:pt x="73466" y="11217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34E4420C-2BEA-4604-8AAB-8DACC9A6701C}"/>
                </a:ext>
              </a:extLst>
            </p:cNvPr>
            <p:cNvSpPr/>
            <p:nvPr/>
          </p:nvSpPr>
          <p:spPr>
            <a:xfrm>
              <a:off x="1320183" y="5074552"/>
              <a:ext cx="80151" cy="83401"/>
            </a:xfrm>
            <a:custGeom>
              <a:avLst/>
              <a:gdLst>
                <a:gd name="connsiteX0" fmla="*/ 78885 w 80151"/>
                <a:gd name="connsiteY0" fmla="*/ 11827 h 83401"/>
                <a:gd name="connsiteX1" fmla="*/ 67426 w 80151"/>
                <a:gd name="connsiteY1" fmla="*/ 456 h 83401"/>
                <a:gd name="connsiteX2" fmla="*/ 4797 w 80151"/>
                <a:gd name="connsiteY2" fmla="*/ 36078 h 83401"/>
                <a:gd name="connsiteX3" fmla="*/ 18656 w 80151"/>
                <a:gd name="connsiteY3" fmla="*/ 81028 h 83401"/>
                <a:gd name="connsiteX4" fmla="*/ 67603 w 80151"/>
                <a:gd name="connsiteY4" fmla="*/ 59975 h 83401"/>
                <a:gd name="connsiteX5" fmla="*/ 78885 w 80151"/>
                <a:gd name="connsiteY5" fmla="*/ 11827 h 8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51" h="83401">
                  <a:moveTo>
                    <a:pt x="78885" y="11827"/>
                  </a:moveTo>
                  <a:cubicBezTo>
                    <a:pt x="80218" y="5608"/>
                    <a:pt x="75332" y="-1942"/>
                    <a:pt x="67426" y="456"/>
                  </a:cubicBezTo>
                  <a:cubicBezTo>
                    <a:pt x="44151" y="7474"/>
                    <a:pt x="17856" y="13515"/>
                    <a:pt x="4797" y="36078"/>
                  </a:cubicBezTo>
                  <a:cubicBezTo>
                    <a:pt x="-4708" y="52513"/>
                    <a:pt x="-88" y="74100"/>
                    <a:pt x="18656" y="81028"/>
                  </a:cubicBezTo>
                  <a:cubicBezTo>
                    <a:pt x="39354" y="88668"/>
                    <a:pt x="56321" y="76853"/>
                    <a:pt x="67603" y="59975"/>
                  </a:cubicBezTo>
                  <a:cubicBezTo>
                    <a:pt x="75954" y="47449"/>
                    <a:pt x="83149" y="27462"/>
                    <a:pt x="78885" y="11827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4554AAC5-1117-4DB6-9643-B5C77DD4DEA7}"/>
                </a:ext>
              </a:extLst>
            </p:cNvPr>
            <p:cNvSpPr/>
            <p:nvPr/>
          </p:nvSpPr>
          <p:spPr>
            <a:xfrm>
              <a:off x="1839358" y="5242405"/>
              <a:ext cx="70364" cy="120802"/>
            </a:xfrm>
            <a:custGeom>
              <a:avLst/>
              <a:gdLst>
                <a:gd name="connsiteX0" fmla="*/ 64022 w 70364"/>
                <a:gd name="connsiteY0" fmla="*/ 52467 h 120802"/>
                <a:gd name="connsiteX1" fmla="*/ 23602 w 70364"/>
                <a:gd name="connsiteY1" fmla="*/ 2898 h 120802"/>
                <a:gd name="connsiteX2" fmla="*/ 7790 w 70364"/>
                <a:gd name="connsiteY2" fmla="*/ 8850 h 120802"/>
                <a:gd name="connsiteX3" fmla="*/ 150 w 70364"/>
                <a:gd name="connsiteY3" fmla="*/ 61529 h 120802"/>
                <a:gd name="connsiteX4" fmla="*/ 7346 w 70364"/>
                <a:gd name="connsiteY4" fmla="*/ 98039 h 120802"/>
                <a:gd name="connsiteX5" fmla="*/ 54694 w 70364"/>
                <a:gd name="connsiteY5" fmla="*/ 113852 h 120802"/>
                <a:gd name="connsiteX6" fmla="*/ 64022 w 70364"/>
                <a:gd name="connsiteY6" fmla="*/ 52467 h 120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364" h="120802">
                  <a:moveTo>
                    <a:pt x="64022" y="52467"/>
                  </a:moveTo>
                  <a:cubicBezTo>
                    <a:pt x="56115" y="34967"/>
                    <a:pt x="42169" y="11959"/>
                    <a:pt x="23602" y="2898"/>
                  </a:cubicBezTo>
                  <a:cubicBezTo>
                    <a:pt x="18805" y="-2432"/>
                    <a:pt x="7612" y="-388"/>
                    <a:pt x="7790" y="8850"/>
                  </a:cubicBezTo>
                  <a:cubicBezTo>
                    <a:pt x="7967" y="25995"/>
                    <a:pt x="1305" y="44206"/>
                    <a:pt x="150" y="61529"/>
                  </a:cubicBezTo>
                  <a:cubicBezTo>
                    <a:pt x="-650" y="73788"/>
                    <a:pt x="1749" y="87024"/>
                    <a:pt x="7346" y="98039"/>
                  </a:cubicBezTo>
                  <a:cubicBezTo>
                    <a:pt x="16407" y="116162"/>
                    <a:pt x="36394" y="129575"/>
                    <a:pt x="54694" y="113852"/>
                  </a:cubicBezTo>
                  <a:cubicBezTo>
                    <a:pt x="73438" y="97684"/>
                    <a:pt x="73793" y="74232"/>
                    <a:pt x="64022" y="52467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8D79AFD3-8E88-43A4-87EE-F6BE44FCA117}"/>
                </a:ext>
              </a:extLst>
            </p:cNvPr>
            <p:cNvSpPr/>
            <p:nvPr/>
          </p:nvSpPr>
          <p:spPr>
            <a:xfrm>
              <a:off x="1961717" y="5246423"/>
              <a:ext cx="67880" cy="99324"/>
            </a:xfrm>
            <a:custGeom>
              <a:avLst/>
              <a:gdLst>
                <a:gd name="connsiteX0" fmla="*/ 64521 w 67880"/>
                <a:gd name="connsiteY0" fmla="*/ 49960 h 99324"/>
                <a:gd name="connsiteX1" fmla="*/ 16640 w 67880"/>
                <a:gd name="connsiteY1" fmla="*/ 2611 h 99324"/>
                <a:gd name="connsiteX2" fmla="*/ 1538 w 67880"/>
                <a:gd name="connsiteY2" fmla="*/ 6431 h 99324"/>
                <a:gd name="connsiteX3" fmla="*/ 37871 w 67880"/>
                <a:gd name="connsiteY3" fmla="*/ 98730 h 99324"/>
                <a:gd name="connsiteX4" fmla="*/ 64521 w 67880"/>
                <a:gd name="connsiteY4" fmla="*/ 49960 h 9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80" h="99324">
                  <a:moveTo>
                    <a:pt x="64521" y="49960"/>
                  </a:moveTo>
                  <a:cubicBezTo>
                    <a:pt x="56526" y="32460"/>
                    <a:pt x="36361" y="9007"/>
                    <a:pt x="16640" y="2611"/>
                  </a:cubicBezTo>
                  <a:cubicBezTo>
                    <a:pt x="12376" y="-1919"/>
                    <a:pt x="2604" y="-498"/>
                    <a:pt x="1538" y="6431"/>
                  </a:cubicBezTo>
                  <a:cubicBezTo>
                    <a:pt x="-2104" y="30239"/>
                    <a:pt x="-2460" y="106814"/>
                    <a:pt x="37871" y="98730"/>
                  </a:cubicBezTo>
                  <a:cubicBezTo>
                    <a:pt x="61057" y="94200"/>
                    <a:pt x="74560" y="71813"/>
                    <a:pt x="64521" y="49960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A4770193-8BEA-49A6-A185-166FDAD50B60}"/>
                </a:ext>
              </a:extLst>
            </p:cNvPr>
            <p:cNvSpPr/>
            <p:nvPr/>
          </p:nvSpPr>
          <p:spPr>
            <a:xfrm>
              <a:off x="1910457" y="5097562"/>
              <a:ext cx="88701" cy="99333"/>
            </a:xfrm>
            <a:custGeom>
              <a:avLst/>
              <a:gdLst>
                <a:gd name="connsiteX0" fmla="*/ 68432 w 88701"/>
                <a:gd name="connsiteY0" fmla="*/ 26571 h 99333"/>
                <a:gd name="connsiteX1" fmla="*/ 16464 w 88701"/>
                <a:gd name="connsiteY1" fmla="*/ 3741 h 99333"/>
                <a:gd name="connsiteX2" fmla="*/ 296 w 88701"/>
                <a:gd name="connsiteY2" fmla="*/ 11469 h 99333"/>
                <a:gd name="connsiteX3" fmla="*/ 32721 w 88701"/>
                <a:gd name="connsiteY3" fmla="*/ 88933 h 99333"/>
                <a:gd name="connsiteX4" fmla="*/ 83534 w 88701"/>
                <a:gd name="connsiteY4" fmla="*/ 83337 h 99333"/>
                <a:gd name="connsiteX5" fmla="*/ 68432 w 88701"/>
                <a:gd name="connsiteY5" fmla="*/ 26571 h 9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01" h="99333">
                  <a:moveTo>
                    <a:pt x="68432" y="26571"/>
                  </a:moveTo>
                  <a:cubicBezTo>
                    <a:pt x="52620" y="14401"/>
                    <a:pt x="34675" y="9693"/>
                    <a:pt x="16464" y="3741"/>
                  </a:cubicBezTo>
                  <a:cubicBezTo>
                    <a:pt x="11667" y="-3988"/>
                    <a:pt x="-2191" y="1076"/>
                    <a:pt x="296" y="11469"/>
                  </a:cubicBezTo>
                  <a:cubicBezTo>
                    <a:pt x="6603" y="37498"/>
                    <a:pt x="12022" y="70011"/>
                    <a:pt x="32721" y="88933"/>
                  </a:cubicBezTo>
                  <a:cubicBezTo>
                    <a:pt x="49066" y="103946"/>
                    <a:pt x="72163" y="103235"/>
                    <a:pt x="83534" y="83337"/>
                  </a:cubicBezTo>
                  <a:cubicBezTo>
                    <a:pt x="95260" y="62816"/>
                    <a:pt x="85666" y="39719"/>
                    <a:pt x="68432" y="26571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8B54949E-4AB6-402D-8A7E-81E3188997B3}"/>
                </a:ext>
              </a:extLst>
            </p:cNvPr>
            <p:cNvSpPr/>
            <p:nvPr/>
          </p:nvSpPr>
          <p:spPr>
            <a:xfrm>
              <a:off x="2059963" y="5104967"/>
              <a:ext cx="86219" cy="91786"/>
            </a:xfrm>
            <a:custGeom>
              <a:avLst/>
              <a:gdLst>
                <a:gd name="connsiteX0" fmla="*/ 66924 w 86219"/>
                <a:gd name="connsiteY0" fmla="*/ 20232 h 91786"/>
                <a:gd name="connsiteX1" fmla="*/ 10603 w 86219"/>
                <a:gd name="connsiteY1" fmla="*/ 67 h 91786"/>
                <a:gd name="connsiteX2" fmla="*/ 8204 w 86219"/>
                <a:gd name="connsiteY2" fmla="*/ 67 h 91786"/>
                <a:gd name="connsiteX3" fmla="*/ 7138 w 86219"/>
                <a:gd name="connsiteY3" fmla="*/ 67 h 91786"/>
                <a:gd name="connsiteX4" fmla="*/ 3052 w 86219"/>
                <a:gd name="connsiteY4" fmla="*/ 2288 h 91786"/>
                <a:gd name="connsiteX5" fmla="*/ 565 w 86219"/>
                <a:gd name="connsiteY5" fmla="*/ 11704 h 91786"/>
                <a:gd name="connsiteX6" fmla="*/ 35032 w 86219"/>
                <a:gd name="connsiteY6" fmla="*/ 84193 h 91786"/>
                <a:gd name="connsiteX7" fmla="*/ 81048 w 86219"/>
                <a:gd name="connsiteY7" fmla="*/ 76997 h 91786"/>
                <a:gd name="connsiteX8" fmla="*/ 66924 w 86219"/>
                <a:gd name="connsiteY8" fmla="*/ 20232 h 9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219" h="91786">
                  <a:moveTo>
                    <a:pt x="66924" y="20232"/>
                  </a:moveTo>
                  <a:cubicBezTo>
                    <a:pt x="51644" y="7085"/>
                    <a:pt x="30679" y="-377"/>
                    <a:pt x="10603" y="67"/>
                  </a:cubicBezTo>
                  <a:cubicBezTo>
                    <a:pt x="9803" y="-22"/>
                    <a:pt x="9004" y="-22"/>
                    <a:pt x="8204" y="67"/>
                  </a:cubicBezTo>
                  <a:cubicBezTo>
                    <a:pt x="7849" y="67"/>
                    <a:pt x="7494" y="67"/>
                    <a:pt x="7138" y="67"/>
                  </a:cubicBezTo>
                  <a:cubicBezTo>
                    <a:pt x="5273" y="245"/>
                    <a:pt x="3940" y="1133"/>
                    <a:pt x="3052" y="2288"/>
                  </a:cubicBezTo>
                  <a:cubicBezTo>
                    <a:pt x="565" y="4331"/>
                    <a:pt x="-857" y="7618"/>
                    <a:pt x="565" y="11704"/>
                  </a:cubicBezTo>
                  <a:cubicBezTo>
                    <a:pt x="8826" y="35245"/>
                    <a:pt x="14156" y="68114"/>
                    <a:pt x="35032" y="84193"/>
                  </a:cubicBezTo>
                  <a:cubicBezTo>
                    <a:pt x="50578" y="96096"/>
                    <a:pt x="70744" y="94231"/>
                    <a:pt x="81048" y="76997"/>
                  </a:cubicBezTo>
                  <a:cubicBezTo>
                    <a:pt x="92952" y="57365"/>
                    <a:pt x="82647" y="33735"/>
                    <a:pt x="66924" y="20232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48717A95-394B-44B7-81EC-D3BB5C627659}"/>
                </a:ext>
              </a:extLst>
            </p:cNvPr>
            <p:cNvSpPr/>
            <p:nvPr/>
          </p:nvSpPr>
          <p:spPr>
            <a:xfrm>
              <a:off x="1492709" y="5279236"/>
              <a:ext cx="74214" cy="112862"/>
            </a:xfrm>
            <a:custGeom>
              <a:avLst/>
              <a:gdLst>
                <a:gd name="connsiteX0" fmla="*/ 61109 w 74214"/>
                <a:gd name="connsiteY0" fmla="*/ 4888 h 112862"/>
                <a:gd name="connsiteX1" fmla="*/ 58799 w 74214"/>
                <a:gd name="connsiteY1" fmla="*/ 3023 h 112862"/>
                <a:gd name="connsiteX2" fmla="*/ 45474 w 74214"/>
                <a:gd name="connsiteY2" fmla="*/ 2579 h 112862"/>
                <a:gd name="connsiteX3" fmla="*/ 257 w 74214"/>
                <a:gd name="connsiteY3" fmla="*/ 73113 h 112862"/>
                <a:gd name="connsiteX4" fmla="*/ 38723 w 74214"/>
                <a:gd name="connsiteY4" fmla="*/ 112378 h 112862"/>
                <a:gd name="connsiteX5" fmla="*/ 73723 w 74214"/>
                <a:gd name="connsiteY5" fmla="*/ 68138 h 112862"/>
                <a:gd name="connsiteX6" fmla="*/ 61109 w 74214"/>
                <a:gd name="connsiteY6" fmla="*/ 4888 h 11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14" h="112862">
                  <a:moveTo>
                    <a:pt x="61109" y="4888"/>
                  </a:moveTo>
                  <a:cubicBezTo>
                    <a:pt x="60487" y="4000"/>
                    <a:pt x="59687" y="3378"/>
                    <a:pt x="58799" y="3023"/>
                  </a:cubicBezTo>
                  <a:cubicBezTo>
                    <a:pt x="55512" y="-264"/>
                    <a:pt x="49916" y="-1508"/>
                    <a:pt x="45474" y="2579"/>
                  </a:cubicBezTo>
                  <a:cubicBezTo>
                    <a:pt x="26641" y="19990"/>
                    <a:pt x="3455" y="46729"/>
                    <a:pt x="257" y="73113"/>
                  </a:cubicBezTo>
                  <a:cubicBezTo>
                    <a:pt x="-2408" y="94966"/>
                    <a:pt x="15981" y="116375"/>
                    <a:pt x="38723" y="112378"/>
                  </a:cubicBezTo>
                  <a:cubicBezTo>
                    <a:pt x="62264" y="108291"/>
                    <a:pt x="71680" y="90258"/>
                    <a:pt x="73723" y="68138"/>
                  </a:cubicBezTo>
                  <a:cubicBezTo>
                    <a:pt x="75589" y="49217"/>
                    <a:pt x="72302" y="20878"/>
                    <a:pt x="61109" y="4888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84" name="图形 4">
            <a:extLst>
              <a:ext uri="{FF2B5EF4-FFF2-40B4-BE49-F238E27FC236}">
                <a16:creationId xmlns:a16="http://schemas.microsoft.com/office/drawing/2014/main" id="{FE553C44-B94E-457F-B5B4-0113899C5EE3}"/>
              </a:ext>
            </a:extLst>
          </p:cNvPr>
          <p:cNvGrpSpPr/>
          <p:nvPr/>
        </p:nvGrpSpPr>
        <p:grpSpPr>
          <a:xfrm>
            <a:off x="2213019" y="5624070"/>
            <a:ext cx="1064448" cy="819744"/>
            <a:chOff x="2381722" y="5752170"/>
            <a:chExt cx="1204355" cy="927488"/>
          </a:xfrm>
        </p:grpSpPr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769C781E-9A45-401C-A880-6A2E1D2D6A45}"/>
                </a:ext>
              </a:extLst>
            </p:cNvPr>
            <p:cNvSpPr/>
            <p:nvPr/>
          </p:nvSpPr>
          <p:spPr>
            <a:xfrm>
              <a:off x="2381722" y="5752170"/>
              <a:ext cx="1128555" cy="684414"/>
            </a:xfrm>
            <a:custGeom>
              <a:avLst/>
              <a:gdLst>
                <a:gd name="connsiteX0" fmla="*/ 1123428 w 1128555"/>
                <a:gd name="connsiteY0" fmla="*/ 16367 h 684414"/>
                <a:gd name="connsiteX1" fmla="*/ 1083097 w 1128555"/>
                <a:gd name="connsiteY1" fmla="*/ 999 h 684414"/>
                <a:gd name="connsiteX2" fmla="*/ 1071460 w 1128555"/>
                <a:gd name="connsiteY2" fmla="*/ 4019 h 684414"/>
                <a:gd name="connsiteX3" fmla="*/ 926660 w 1128555"/>
                <a:gd name="connsiteY3" fmla="*/ 215000 h 684414"/>
                <a:gd name="connsiteX4" fmla="*/ 738776 w 1128555"/>
                <a:gd name="connsiteY4" fmla="*/ 376323 h 684414"/>
                <a:gd name="connsiteX5" fmla="*/ 607568 w 1128555"/>
                <a:gd name="connsiteY5" fmla="*/ 418342 h 684414"/>
                <a:gd name="connsiteX6" fmla="*/ 427945 w 1128555"/>
                <a:gd name="connsiteY6" fmla="*/ 419586 h 684414"/>
                <a:gd name="connsiteX7" fmla="*/ 299935 w 1128555"/>
                <a:gd name="connsiteY7" fmla="*/ 382364 h 684414"/>
                <a:gd name="connsiteX8" fmla="*/ 163219 w 1128555"/>
                <a:gd name="connsiteY8" fmla="*/ 319469 h 684414"/>
                <a:gd name="connsiteX9" fmla="*/ 57328 w 1128555"/>
                <a:gd name="connsiteY9" fmla="*/ 325510 h 684414"/>
                <a:gd name="connsiteX10" fmla="*/ 11490 w 1128555"/>
                <a:gd name="connsiteY10" fmla="*/ 330041 h 684414"/>
                <a:gd name="connsiteX11" fmla="*/ 4827 w 1128555"/>
                <a:gd name="connsiteY11" fmla="*/ 379610 h 684414"/>
                <a:gd name="connsiteX12" fmla="*/ 21440 w 1128555"/>
                <a:gd name="connsiteY12" fmla="*/ 395600 h 684414"/>
                <a:gd name="connsiteX13" fmla="*/ 76250 w 1128555"/>
                <a:gd name="connsiteY13" fmla="*/ 458939 h 684414"/>
                <a:gd name="connsiteX14" fmla="*/ 233131 w 1128555"/>
                <a:gd name="connsiteY14" fmla="*/ 596454 h 684414"/>
                <a:gd name="connsiteX15" fmla="*/ 341864 w 1128555"/>
                <a:gd name="connsiteY15" fmla="*/ 637585 h 684414"/>
                <a:gd name="connsiteX16" fmla="*/ 483022 w 1128555"/>
                <a:gd name="connsiteY16" fmla="*/ 679337 h 684414"/>
                <a:gd name="connsiteX17" fmla="*/ 586247 w 1128555"/>
                <a:gd name="connsiteY17" fmla="*/ 684222 h 684414"/>
                <a:gd name="connsiteX18" fmla="*/ 862255 w 1128555"/>
                <a:gd name="connsiteY18" fmla="*/ 589881 h 684414"/>
                <a:gd name="connsiteX19" fmla="*/ 1056536 w 1128555"/>
                <a:gd name="connsiteY19" fmla="*/ 335104 h 684414"/>
                <a:gd name="connsiteX20" fmla="*/ 1125915 w 1128555"/>
                <a:gd name="connsiteY20" fmla="*/ 29070 h 684414"/>
                <a:gd name="connsiteX21" fmla="*/ 1123428 w 1128555"/>
                <a:gd name="connsiteY21" fmla="*/ 16367 h 68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28555" h="684414">
                  <a:moveTo>
                    <a:pt x="1123428" y="16367"/>
                  </a:moveTo>
                  <a:cubicBezTo>
                    <a:pt x="1109570" y="12458"/>
                    <a:pt x="1096067" y="7395"/>
                    <a:pt x="1083097" y="999"/>
                  </a:cubicBezTo>
                  <a:cubicBezTo>
                    <a:pt x="1079011" y="-778"/>
                    <a:pt x="1073770" y="-423"/>
                    <a:pt x="1071460" y="4019"/>
                  </a:cubicBezTo>
                  <a:cubicBezTo>
                    <a:pt x="1028109" y="85747"/>
                    <a:pt x="1016116" y="170228"/>
                    <a:pt x="926660" y="215000"/>
                  </a:cubicBezTo>
                  <a:cubicBezTo>
                    <a:pt x="847953" y="254443"/>
                    <a:pt x="807622" y="325244"/>
                    <a:pt x="738776" y="376323"/>
                  </a:cubicBezTo>
                  <a:cubicBezTo>
                    <a:pt x="701465" y="403951"/>
                    <a:pt x="652162" y="411324"/>
                    <a:pt x="607568" y="418342"/>
                  </a:cubicBezTo>
                  <a:cubicBezTo>
                    <a:pt x="546805" y="427936"/>
                    <a:pt x="488796" y="429357"/>
                    <a:pt x="427945" y="419586"/>
                  </a:cubicBezTo>
                  <a:cubicBezTo>
                    <a:pt x="383972" y="412479"/>
                    <a:pt x="341331" y="398177"/>
                    <a:pt x="299935" y="382364"/>
                  </a:cubicBezTo>
                  <a:cubicBezTo>
                    <a:pt x="253030" y="364331"/>
                    <a:pt x="210745" y="334926"/>
                    <a:pt x="163219" y="319469"/>
                  </a:cubicBezTo>
                  <a:cubicBezTo>
                    <a:pt x="128041" y="308010"/>
                    <a:pt x="94994" y="335815"/>
                    <a:pt x="57328" y="325510"/>
                  </a:cubicBezTo>
                  <a:cubicBezTo>
                    <a:pt x="43204" y="321690"/>
                    <a:pt x="22328" y="315916"/>
                    <a:pt x="11490" y="330041"/>
                  </a:cubicBezTo>
                  <a:cubicBezTo>
                    <a:pt x="919" y="343810"/>
                    <a:pt x="-4589" y="363442"/>
                    <a:pt x="4827" y="379610"/>
                  </a:cubicBezTo>
                  <a:cubicBezTo>
                    <a:pt x="8914" y="386628"/>
                    <a:pt x="15043" y="390803"/>
                    <a:pt x="21440" y="395600"/>
                  </a:cubicBezTo>
                  <a:cubicBezTo>
                    <a:pt x="47024" y="414966"/>
                    <a:pt x="63547" y="428291"/>
                    <a:pt x="76250" y="458939"/>
                  </a:cubicBezTo>
                  <a:cubicBezTo>
                    <a:pt x="108142" y="535514"/>
                    <a:pt x="159843" y="562253"/>
                    <a:pt x="233131" y="596454"/>
                  </a:cubicBezTo>
                  <a:cubicBezTo>
                    <a:pt x="269198" y="613244"/>
                    <a:pt x="303222" y="627546"/>
                    <a:pt x="341864" y="637585"/>
                  </a:cubicBezTo>
                  <a:cubicBezTo>
                    <a:pt x="388947" y="649844"/>
                    <a:pt x="435140" y="672230"/>
                    <a:pt x="483022" y="679337"/>
                  </a:cubicBezTo>
                  <a:cubicBezTo>
                    <a:pt x="486664" y="679870"/>
                    <a:pt x="554534" y="683334"/>
                    <a:pt x="586247" y="684222"/>
                  </a:cubicBezTo>
                  <a:cubicBezTo>
                    <a:pt x="693559" y="687154"/>
                    <a:pt x="778662" y="656506"/>
                    <a:pt x="862255" y="589881"/>
                  </a:cubicBezTo>
                  <a:cubicBezTo>
                    <a:pt x="947269" y="522100"/>
                    <a:pt x="1004479" y="429002"/>
                    <a:pt x="1056536" y="335104"/>
                  </a:cubicBezTo>
                  <a:cubicBezTo>
                    <a:pt x="1110547" y="237653"/>
                    <a:pt x="1086828" y="131052"/>
                    <a:pt x="1125915" y="29070"/>
                  </a:cubicBezTo>
                  <a:cubicBezTo>
                    <a:pt x="1129735" y="25783"/>
                    <a:pt x="1129824" y="18411"/>
                    <a:pt x="1123428" y="16367"/>
                  </a:cubicBezTo>
                  <a:close/>
                </a:path>
              </a:pathLst>
            </a:custGeom>
            <a:solidFill>
              <a:srgbClr val="FDD83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7F3B9274-183E-4029-BC5F-286AF2DF1D0F}"/>
                </a:ext>
              </a:extLst>
            </p:cNvPr>
            <p:cNvSpPr/>
            <p:nvPr/>
          </p:nvSpPr>
          <p:spPr>
            <a:xfrm>
              <a:off x="2592574" y="5756246"/>
              <a:ext cx="993503" cy="923412"/>
            </a:xfrm>
            <a:custGeom>
              <a:avLst/>
              <a:gdLst>
                <a:gd name="connsiteX0" fmla="*/ 993504 w 993503"/>
                <a:gd name="connsiteY0" fmla="*/ 40363 h 923412"/>
                <a:gd name="connsiteX1" fmla="*/ 956193 w 993503"/>
                <a:gd name="connsiteY1" fmla="*/ 2697 h 923412"/>
                <a:gd name="connsiteX2" fmla="*/ 894276 w 993503"/>
                <a:gd name="connsiteY2" fmla="*/ 44271 h 923412"/>
                <a:gd name="connsiteX3" fmla="*/ 821609 w 993503"/>
                <a:gd name="connsiteY3" fmla="*/ 190137 h 923412"/>
                <a:gd name="connsiteX4" fmla="*/ 719806 w 993503"/>
                <a:gd name="connsiteY4" fmla="*/ 311840 h 923412"/>
                <a:gd name="connsiteX5" fmla="*/ 459788 w 993503"/>
                <a:gd name="connsiteY5" fmla="*/ 616363 h 923412"/>
                <a:gd name="connsiteX6" fmla="*/ 270305 w 993503"/>
                <a:gd name="connsiteY6" fmla="*/ 658204 h 923412"/>
                <a:gd name="connsiteX7" fmla="*/ 100453 w 993503"/>
                <a:gd name="connsiteY7" fmla="*/ 741175 h 923412"/>
                <a:gd name="connsiteX8" fmla="*/ 7089 w 993503"/>
                <a:gd name="connsiteY8" fmla="*/ 775377 h 923412"/>
                <a:gd name="connsiteX9" fmla="*/ 27432 w 993503"/>
                <a:gd name="connsiteY9" fmla="*/ 848398 h 923412"/>
                <a:gd name="connsiteX10" fmla="*/ 147536 w 993503"/>
                <a:gd name="connsiteY10" fmla="*/ 886331 h 923412"/>
                <a:gd name="connsiteX11" fmla="*/ 320229 w 993503"/>
                <a:gd name="connsiteY11" fmla="*/ 923108 h 923412"/>
                <a:gd name="connsiteX12" fmla="*/ 917106 w 993503"/>
                <a:gd name="connsiteY12" fmla="*/ 497948 h 923412"/>
                <a:gd name="connsiteX13" fmla="*/ 966232 w 993503"/>
                <a:gd name="connsiteY13" fmla="*/ 297004 h 923412"/>
                <a:gd name="connsiteX14" fmla="*/ 965166 w 993503"/>
                <a:gd name="connsiteY14" fmla="*/ 139057 h 923412"/>
                <a:gd name="connsiteX15" fmla="*/ 993504 w 993503"/>
                <a:gd name="connsiteY15" fmla="*/ 40363 h 92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503" h="923412">
                  <a:moveTo>
                    <a:pt x="993504" y="40363"/>
                  </a:moveTo>
                  <a:cubicBezTo>
                    <a:pt x="993504" y="12735"/>
                    <a:pt x="984532" y="13002"/>
                    <a:pt x="956193" y="2697"/>
                  </a:cubicBezTo>
                  <a:cubicBezTo>
                    <a:pt x="924835" y="-8763"/>
                    <a:pt x="904492" y="18420"/>
                    <a:pt x="894276" y="44271"/>
                  </a:cubicBezTo>
                  <a:cubicBezTo>
                    <a:pt x="872778" y="98815"/>
                    <a:pt x="868603" y="149185"/>
                    <a:pt x="821609" y="190137"/>
                  </a:cubicBezTo>
                  <a:cubicBezTo>
                    <a:pt x="777726" y="228336"/>
                    <a:pt x="742458" y="255875"/>
                    <a:pt x="719806" y="311840"/>
                  </a:cubicBezTo>
                  <a:cubicBezTo>
                    <a:pt x="666416" y="443492"/>
                    <a:pt x="601212" y="564307"/>
                    <a:pt x="459788" y="616363"/>
                  </a:cubicBezTo>
                  <a:cubicBezTo>
                    <a:pt x="399469" y="638572"/>
                    <a:pt x="332755" y="643724"/>
                    <a:pt x="270305" y="658204"/>
                  </a:cubicBezTo>
                  <a:cubicBezTo>
                    <a:pt x="205811" y="673128"/>
                    <a:pt x="153576" y="702710"/>
                    <a:pt x="100453" y="741175"/>
                  </a:cubicBezTo>
                  <a:cubicBezTo>
                    <a:pt x="70161" y="763118"/>
                    <a:pt x="27432" y="740909"/>
                    <a:pt x="7089" y="775377"/>
                  </a:cubicBezTo>
                  <a:cubicBezTo>
                    <a:pt x="-8813" y="802293"/>
                    <a:pt x="3802" y="832852"/>
                    <a:pt x="27432" y="848398"/>
                  </a:cubicBezTo>
                  <a:cubicBezTo>
                    <a:pt x="60478" y="870074"/>
                    <a:pt x="111025" y="869097"/>
                    <a:pt x="147536" y="886331"/>
                  </a:cubicBezTo>
                  <a:cubicBezTo>
                    <a:pt x="205544" y="913781"/>
                    <a:pt x="255736" y="925506"/>
                    <a:pt x="320229" y="923108"/>
                  </a:cubicBezTo>
                  <a:cubicBezTo>
                    <a:pt x="581580" y="913159"/>
                    <a:pt x="807130" y="728383"/>
                    <a:pt x="917106" y="497948"/>
                  </a:cubicBezTo>
                  <a:cubicBezTo>
                    <a:pt x="947044" y="435142"/>
                    <a:pt x="964721" y="366562"/>
                    <a:pt x="966232" y="297004"/>
                  </a:cubicBezTo>
                  <a:cubicBezTo>
                    <a:pt x="967298" y="248145"/>
                    <a:pt x="947310" y="186228"/>
                    <a:pt x="965166" y="139057"/>
                  </a:cubicBezTo>
                  <a:cubicBezTo>
                    <a:pt x="975737" y="110808"/>
                    <a:pt x="993504" y="67190"/>
                    <a:pt x="993504" y="40363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E6E6BDE9-BDDA-4870-A726-44BC536F338A}"/>
                </a:ext>
              </a:extLst>
            </p:cNvPr>
            <p:cNvSpPr/>
            <p:nvPr/>
          </p:nvSpPr>
          <p:spPr>
            <a:xfrm>
              <a:off x="2828450" y="6137275"/>
              <a:ext cx="624797" cy="439068"/>
            </a:xfrm>
            <a:custGeom>
              <a:avLst/>
              <a:gdLst>
                <a:gd name="connsiteX0" fmla="*/ 614871 w 624797"/>
                <a:gd name="connsiteY0" fmla="*/ 2500 h 439068"/>
                <a:gd name="connsiteX1" fmla="*/ 377595 w 624797"/>
                <a:gd name="connsiteY1" fmla="*/ 301427 h 439068"/>
                <a:gd name="connsiteX2" fmla="*/ 206944 w 624797"/>
                <a:gd name="connsiteY2" fmla="*/ 388218 h 439068"/>
                <a:gd name="connsiteX3" fmla="*/ 6534 w 624797"/>
                <a:gd name="connsiteY3" fmla="*/ 420998 h 439068"/>
                <a:gd name="connsiteX4" fmla="*/ 8933 w 624797"/>
                <a:gd name="connsiteY4" fmla="*/ 438765 h 439068"/>
                <a:gd name="connsiteX5" fmla="*/ 624554 w 624797"/>
                <a:gd name="connsiteY5" fmla="*/ 6497 h 439068"/>
                <a:gd name="connsiteX6" fmla="*/ 614871 w 624797"/>
                <a:gd name="connsiteY6" fmla="*/ 2500 h 43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797" h="439068">
                  <a:moveTo>
                    <a:pt x="614871" y="2500"/>
                  </a:moveTo>
                  <a:cubicBezTo>
                    <a:pt x="546469" y="115497"/>
                    <a:pt x="486239" y="220943"/>
                    <a:pt x="377595" y="301427"/>
                  </a:cubicBezTo>
                  <a:cubicBezTo>
                    <a:pt x="325982" y="339714"/>
                    <a:pt x="267618" y="367786"/>
                    <a:pt x="206944" y="388218"/>
                  </a:cubicBezTo>
                  <a:cubicBezTo>
                    <a:pt x="140852" y="410426"/>
                    <a:pt x="74404" y="411137"/>
                    <a:pt x="6534" y="420998"/>
                  </a:cubicBezTo>
                  <a:cubicBezTo>
                    <a:pt x="-3948" y="422508"/>
                    <a:pt x="-839" y="438498"/>
                    <a:pt x="8933" y="438765"/>
                  </a:cubicBezTo>
                  <a:cubicBezTo>
                    <a:pt x="270550" y="447648"/>
                    <a:pt x="547712" y="261185"/>
                    <a:pt x="624554" y="6497"/>
                  </a:cubicBezTo>
                  <a:cubicBezTo>
                    <a:pt x="626331" y="723"/>
                    <a:pt x="617891" y="-2564"/>
                    <a:pt x="614871" y="2500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4AE42AFD-EE8B-4DE4-B6CF-E6850631F486}"/>
                </a:ext>
              </a:extLst>
            </p:cNvPr>
            <p:cNvSpPr/>
            <p:nvPr/>
          </p:nvSpPr>
          <p:spPr>
            <a:xfrm>
              <a:off x="2641953" y="6547249"/>
              <a:ext cx="31272" cy="31438"/>
            </a:xfrm>
            <a:custGeom>
              <a:avLst/>
              <a:gdLst>
                <a:gd name="connsiteX0" fmla="*/ 29221 w 31272"/>
                <a:gd name="connsiteY0" fmla="*/ 5250 h 31438"/>
                <a:gd name="connsiteX1" fmla="*/ 18206 w 31272"/>
                <a:gd name="connsiteY1" fmla="*/ 1075 h 31438"/>
                <a:gd name="connsiteX2" fmla="*/ 11721 w 31272"/>
                <a:gd name="connsiteY2" fmla="*/ 1252 h 31438"/>
                <a:gd name="connsiteX3" fmla="*/ 350 w 31272"/>
                <a:gd name="connsiteY3" fmla="*/ 7027 h 31438"/>
                <a:gd name="connsiteX4" fmla="*/ 6213 w 31272"/>
                <a:gd name="connsiteY4" fmla="*/ 22040 h 31438"/>
                <a:gd name="connsiteX5" fmla="*/ 12076 w 31272"/>
                <a:gd name="connsiteY5" fmla="*/ 26304 h 31438"/>
                <a:gd name="connsiteX6" fmla="*/ 13942 w 31272"/>
                <a:gd name="connsiteY6" fmla="*/ 26482 h 31438"/>
                <a:gd name="connsiteX7" fmla="*/ 15629 w 31272"/>
                <a:gd name="connsiteY7" fmla="*/ 28791 h 31438"/>
                <a:gd name="connsiteX8" fmla="*/ 31264 w 31272"/>
                <a:gd name="connsiteY8" fmla="*/ 22307 h 31438"/>
                <a:gd name="connsiteX9" fmla="*/ 29221 w 31272"/>
                <a:gd name="connsiteY9" fmla="*/ 5250 h 3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72" h="31438">
                  <a:moveTo>
                    <a:pt x="29221" y="5250"/>
                  </a:moveTo>
                  <a:cubicBezTo>
                    <a:pt x="28066" y="186"/>
                    <a:pt x="22114" y="-1235"/>
                    <a:pt x="18206" y="1075"/>
                  </a:cubicBezTo>
                  <a:cubicBezTo>
                    <a:pt x="16162" y="364"/>
                    <a:pt x="13853" y="453"/>
                    <a:pt x="11721" y="1252"/>
                  </a:cubicBezTo>
                  <a:cubicBezTo>
                    <a:pt x="7101" y="-347"/>
                    <a:pt x="1682" y="2141"/>
                    <a:pt x="350" y="7027"/>
                  </a:cubicBezTo>
                  <a:cubicBezTo>
                    <a:pt x="-1160" y="12623"/>
                    <a:pt x="2482" y="17865"/>
                    <a:pt x="6213" y="22040"/>
                  </a:cubicBezTo>
                  <a:cubicBezTo>
                    <a:pt x="7457" y="23994"/>
                    <a:pt x="9322" y="25505"/>
                    <a:pt x="12076" y="26304"/>
                  </a:cubicBezTo>
                  <a:cubicBezTo>
                    <a:pt x="12698" y="26482"/>
                    <a:pt x="13320" y="26482"/>
                    <a:pt x="13942" y="26482"/>
                  </a:cubicBezTo>
                  <a:cubicBezTo>
                    <a:pt x="14563" y="27192"/>
                    <a:pt x="15008" y="28081"/>
                    <a:pt x="15629" y="28791"/>
                  </a:cubicBezTo>
                  <a:cubicBezTo>
                    <a:pt x="20959" y="34565"/>
                    <a:pt x="31620" y="30212"/>
                    <a:pt x="31264" y="22307"/>
                  </a:cubicBezTo>
                  <a:cubicBezTo>
                    <a:pt x="30998" y="16532"/>
                    <a:pt x="30554" y="10847"/>
                    <a:pt x="29221" y="5250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CBA41D35-14B9-42FD-B3CF-15564D1AEE66}"/>
                </a:ext>
              </a:extLst>
            </p:cNvPr>
            <p:cNvSpPr/>
            <p:nvPr/>
          </p:nvSpPr>
          <p:spPr>
            <a:xfrm>
              <a:off x="2604117" y="6186233"/>
              <a:ext cx="602762" cy="122180"/>
            </a:xfrm>
            <a:custGeom>
              <a:avLst/>
              <a:gdLst>
                <a:gd name="connsiteX0" fmla="*/ 594555 w 602762"/>
                <a:gd name="connsiteY0" fmla="*/ 1335 h 122180"/>
                <a:gd name="connsiteX1" fmla="*/ 469299 w 602762"/>
                <a:gd name="connsiteY1" fmla="*/ 78088 h 122180"/>
                <a:gd name="connsiteX2" fmla="*/ 311174 w 602762"/>
                <a:gd name="connsiteY2" fmla="*/ 102517 h 122180"/>
                <a:gd name="connsiteX3" fmla="*/ 152072 w 602762"/>
                <a:gd name="connsiteY3" fmla="*/ 86349 h 122180"/>
                <a:gd name="connsiteX4" fmla="*/ 91220 w 602762"/>
                <a:gd name="connsiteY4" fmla="*/ 67605 h 122180"/>
                <a:gd name="connsiteX5" fmla="*/ 18998 w 602762"/>
                <a:gd name="connsiteY5" fmla="*/ 36602 h 122180"/>
                <a:gd name="connsiteX6" fmla="*/ 343 w 602762"/>
                <a:gd name="connsiteY6" fmla="*/ 41755 h 122180"/>
                <a:gd name="connsiteX7" fmla="*/ 100992 w 602762"/>
                <a:gd name="connsiteY7" fmla="*/ 92657 h 122180"/>
                <a:gd name="connsiteX8" fmla="*/ 277061 w 602762"/>
                <a:gd name="connsiteY8" fmla="*/ 121706 h 122180"/>
                <a:gd name="connsiteX9" fmla="*/ 458994 w 602762"/>
                <a:gd name="connsiteY9" fmla="*/ 101362 h 122180"/>
                <a:gd name="connsiteX10" fmla="*/ 600596 w 602762"/>
                <a:gd name="connsiteY10" fmla="*/ 11729 h 122180"/>
                <a:gd name="connsiteX11" fmla="*/ 594555 w 602762"/>
                <a:gd name="connsiteY11" fmla="*/ 1335 h 12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2762" h="122180">
                  <a:moveTo>
                    <a:pt x="594555" y="1335"/>
                  </a:moveTo>
                  <a:cubicBezTo>
                    <a:pt x="553158" y="34115"/>
                    <a:pt x="518602" y="60321"/>
                    <a:pt x="469299" y="78088"/>
                  </a:cubicBezTo>
                  <a:cubicBezTo>
                    <a:pt x="419196" y="96121"/>
                    <a:pt x="364030" y="101807"/>
                    <a:pt x="311174" y="102517"/>
                  </a:cubicBezTo>
                  <a:cubicBezTo>
                    <a:pt x="257607" y="103228"/>
                    <a:pt x="204395" y="98164"/>
                    <a:pt x="152072" y="86349"/>
                  </a:cubicBezTo>
                  <a:cubicBezTo>
                    <a:pt x="131285" y="81641"/>
                    <a:pt x="111208" y="74801"/>
                    <a:pt x="91220" y="67605"/>
                  </a:cubicBezTo>
                  <a:cubicBezTo>
                    <a:pt x="80027" y="63519"/>
                    <a:pt x="19442" y="36780"/>
                    <a:pt x="18998" y="36602"/>
                  </a:cubicBezTo>
                  <a:cubicBezTo>
                    <a:pt x="5495" y="29140"/>
                    <a:pt x="-1700" y="29585"/>
                    <a:pt x="343" y="41755"/>
                  </a:cubicBezTo>
                  <a:cubicBezTo>
                    <a:pt x="4341" y="65828"/>
                    <a:pt x="79583" y="85017"/>
                    <a:pt x="100992" y="92657"/>
                  </a:cubicBezTo>
                  <a:cubicBezTo>
                    <a:pt x="157313" y="112644"/>
                    <a:pt x="217631" y="119485"/>
                    <a:pt x="277061" y="121706"/>
                  </a:cubicBezTo>
                  <a:cubicBezTo>
                    <a:pt x="338624" y="124104"/>
                    <a:pt x="399475" y="117441"/>
                    <a:pt x="458994" y="101362"/>
                  </a:cubicBezTo>
                  <a:cubicBezTo>
                    <a:pt x="520201" y="84750"/>
                    <a:pt x="558222" y="55968"/>
                    <a:pt x="600596" y="11729"/>
                  </a:cubicBezTo>
                  <a:cubicBezTo>
                    <a:pt x="605837" y="6132"/>
                    <a:pt x="600684" y="-3551"/>
                    <a:pt x="594555" y="1335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A458B1D6-E7C7-4688-AEE7-5AD5A6E44ECA}"/>
                </a:ext>
              </a:extLst>
            </p:cNvPr>
            <p:cNvSpPr/>
            <p:nvPr/>
          </p:nvSpPr>
          <p:spPr>
            <a:xfrm>
              <a:off x="2428272" y="6103714"/>
              <a:ext cx="21978" cy="29093"/>
            </a:xfrm>
            <a:custGeom>
              <a:avLst/>
              <a:gdLst>
                <a:gd name="connsiteX0" fmla="*/ 20728 w 21978"/>
                <a:gd name="connsiteY0" fmla="*/ 8522 h 29093"/>
                <a:gd name="connsiteX1" fmla="*/ 6159 w 21978"/>
                <a:gd name="connsiteY1" fmla="*/ 2571 h 29093"/>
                <a:gd name="connsiteX2" fmla="*/ 29 w 21978"/>
                <a:gd name="connsiteY2" fmla="*/ 18472 h 29093"/>
                <a:gd name="connsiteX3" fmla="*/ 5892 w 21978"/>
                <a:gd name="connsiteY3" fmla="*/ 26289 h 29093"/>
                <a:gd name="connsiteX4" fmla="*/ 20550 w 21978"/>
                <a:gd name="connsiteY4" fmla="*/ 21137 h 29093"/>
                <a:gd name="connsiteX5" fmla="*/ 21616 w 21978"/>
                <a:gd name="connsiteY5" fmla="*/ 14563 h 29093"/>
                <a:gd name="connsiteX6" fmla="*/ 21616 w 21978"/>
                <a:gd name="connsiteY6" fmla="*/ 14563 h 29093"/>
                <a:gd name="connsiteX7" fmla="*/ 20728 w 21978"/>
                <a:gd name="connsiteY7" fmla="*/ 8522 h 2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78" h="29093">
                  <a:moveTo>
                    <a:pt x="20728" y="8522"/>
                  </a:moveTo>
                  <a:cubicBezTo>
                    <a:pt x="20816" y="1416"/>
                    <a:pt x="11134" y="-3115"/>
                    <a:pt x="6159" y="2571"/>
                  </a:cubicBezTo>
                  <a:cubicBezTo>
                    <a:pt x="2605" y="6568"/>
                    <a:pt x="-326" y="12964"/>
                    <a:pt x="29" y="18472"/>
                  </a:cubicBezTo>
                  <a:cubicBezTo>
                    <a:pt x="296" y="22647"/>
                    <a:pt x="2783" y="25223"/>
                    <a:pt x="5892" y="26289"/>
                  </a:cubicBezTo>
                  <a:cubicBezTo>
                    <a:pt x="10156" y="31264"/>
                    <a:pt x="20372" y="29665"/>
                    <a:pt x="20550" y="21137"/>
                  </a:cubicBezTo>
                  <a:cubicBezTo>
                    <a:pt x="20639" y="19271"/>
                    <a:pt x="20905" y="16251"/>
                    <a:pt x="21616" y="14563"/>
                  </a:cubicBezTo>
                  <a:cubicBezTo>
                    <a:pt x="21616" y="14563"/>
                    <a:pt x="21616" y="14563"/>
                    <a:pt x="21616" y="14563"/>
                  </a:cubicBezTo>
                  <a:cubicBezTo>
                    <a:pt x="22327" y="12342"/>
                    <a:pt x="21971" y="10210"/>
                    <a:pt x="20728" y="8522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91" name="图形 4">
            <a:extLst>
              <a:ext uri="{FF2B5EF4-FFF2-40B4-BE49-F238E27FC236}">
                <a16:creationId xmlns:a16="http://schemas.microsoft.com/office/drawing/2014/main" id="{8925BDE4-BE63-4D24-9156-B51F7A395769}"/>
              </a:ext>
            </a:extLst>
          </p:cNvPr>
          <p:cNvGrpSpPr/>
          <p:nvPr/>
        </p:nvGrpSpPr>
        <p:grpSpPr>
          <a:xfrm>
            <a:off x="8433437" y="645573"/>
            <a:ext cx="957898" cy="1274158"/>
            <a:chOff x="8428604" y="276007"/>
            <a:chExt cx="1083800" cy="1441628"/>
          </a:xfrm>
        </p:grpSpPr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CB04BF0B-E7C5-405C-AF54-410142BAFFAC}"/>
                </a:ext>
              </a:extLst>
            </p:cNvPr>
            <p:cNvSpPr/>
            <p:nvPr/>
          </p:nvSpPr>
          <p:spPr>
            <a:xfrm>
              <a:off x="8808235" y="276007"/>
              <a:ext cx="531564" cy="715596"/>
            </a:xfrm>
            <a:custGeom>
              <a:avLst/>
              <a:gdLst>
                <a:gd name="connsiteX0" fmla="*/ 529946 w 531564"/>
                <a:gd name="connsiteY0" fmla="*/ 430047 h 715596"/>
                <a:gd name="connsiteX1" fmla="*/ 521329 w 531564"/>
                <a:gd name="connsiteY1" fmla="*/ 428715 h 715596"/>
                <a:gd name="connsiteX2" fmla="*/ 407088 w 531564"/>
                <a:gd name="connsiteY2" fmla="*/ 541534 h 715596"/>
                <a:gd name="connsiteX3" fmla="*/ 392342 w 531564"/>
                <a:gd name="connsiteY3" fmla="*/ 562055 h 715596"/>
                <a:gd name="connsiteX4" fmla="*/ 500897 w 531564"/>
                <a:gd name="connsiteY4" fmla="*/ 246338 h 715596"/>
                <a:gd name="connsiteX5" fmla="*/ 500897 w 531564"/>
                <a:gd name="connsiteY5" fmla="*/ 243140 h 715596"/>
                <a:gd name="connsiteX6" fmla="*/ 489526 w 531564"/>
                <a:gd name="connsiteY6" fmla="*/ 239675 h 715596"/>
                <a:gd name="connsiteX7" fmla="*/ 378395 w 531564"/>
                <a:gd name="connsiteY7" fmla="*/ 414501 h 715596"/>
                <a:gd name="connsiteX8" fmla="*/ 359651 w 531564"/>
                <a:gd name="connsiteY8" fmla="*/ 449679 h 715596"/>
                <a:gd name="connsiteX9" fmla="*/ 378395 w 531564"/>
                <a:gd name="connsiteY9" fmla="*/ 389272 h 715596"/>
                <a:gd name="connsiteX10" fmla="*/ 422368 w 531564"/>
                <a:gd name="connsiteY10" fmla="*/ 94165 h 715596"/>
                <a:gd name="connsiteX11" fmla="*/ 429474 w 531564"/>
                <a:gd name="connsiteY11" fmla="*/ 69469 h 715596"/>
                <a:gd name="connsiteX12" fmla="*/ 418015 w 531564"/>
                <a:gd name="connsiteY12" fmla="*/ 66449 h 715596"/>
                <a:gd name="connsiteX13" fmla="*/ 417482 w 531564"/>
                <a:gd name="connsiteY13" fmla="*/ 67781 h 715596"/>
                <a:gd name="connsiteX14" fmla="*/ 416949 w 531564"/>
                <a:gd name="connsiteY14" fmla="*/ 68581 h 715596"/>
                <a:gd name="connsiteX15" fmla="*/ 409398 w 531564"/>
                <a:gd name="connsiteY15" fmla="*/ 87414 h 715596"/>
                <a:gd name="connsiteX16" fmla="*/ 298355 w 531564"/>
                <a:gd name="connsiteY16" fmla="*/ 307456 h 715596"/>
                <a:gd name="connsiteX17" fmla="*/ 245143 w 531564"/>
                <a:gd name="connsiteY17" fmla="*/ 467357 h 715596"/>
                <a:gd name="connsiteX18" fmla="*/ 238836 w 531564"/>
                <a:gd name="connsiteY18" fmla="*/ 368929 h 715596"/>
                <a:gd name="connsiteX19" fmla="*/ 181449 w 531564"/>
                <a:gd name="connsiteY19" fmla="*/ 13326 h 715596"/>
                <a:gd name="connsiteX20" fmla="*/ 182959 w 531564"/>
                <a:gd name="connsiteY20" fmla="*/ 8351 h 715596"/>
                <a:gd name="connsiteX21" fmla="*/ 171678 w 531564"/>
                <a:gd name="connsiteY21" fmla="*/ 3732 h 715596"/>
                <a:gd name="connsiteX22" fmla="*/ 124684 w 531564"/>
                <a:gd name="connsiteY22" fmla="*/ 335083 h 715596"/>
                <a:gd name="connsiteX23" fmla="*/ 123174 w 531564"/>
                <a:gd name="connsiteY23" fmla="*/ 465758 h 715596"/>
                <a:gd name="connsiteX24" fmla="*/ 111626 w 531564"/>
                <a:gd name="connsiteY24" fmla="*/ 421164 h 715596"/>
                <a:gd name="connsiteX25" fmla="*/ 35495 w 531564"/>
                <a:gd name="connsiteY25" fmla="*/ 156793 h 715596"/>
                <a:gd name="connsiteX26" fmla="*/ 36294 w 531564"/>
                <a:gd name="connsiteY26" fmla="*/ 150930 h 715596"/>
                <a:gd name="connsiteX27" fmla="*/ 27322 w 531564"/>
                <a:gd name="connsiteY27" fmla="*/ 145867 h 715596"/>
                <a:gd name="connsiteX28" fmla="*/ 24479 w 531564"/>
                <a:gd name="connsiteY28" fmla="*/ 149420 h 715596"/>
                <a:gd name="connsiteX29" fmla="*/ 23413 w 531564"/>
                <a:gd name="connsiteY29" fmla="*/ 155905 h 715596"/>
                <a:gd name="connsiteX30" fmla="*/ 1738 w 531564"/>
                <a:gd name="connsiteY30" fmla="*/ 410592 h 715596"/>
                <a:gd name="connsiteX31" fmla="*/ 19505 w 531564"/>
                <a:gd name="connsiteY31" fmla="*/ 553704 h 715596"/>
                <a:gd name="connsiteX32" fmla="*/ 47399 w 531564"/>
                <a:gd name="connsiteY32" fmla="*/ 673808 h 715596"/>
                <a:gd name="connsiteX33" fmla="*/ 48376 w 531564"/>
                <a:gd name="connsiteY33" fmla="*/ 681981 h 715596"/>
                <a:gd name="connsiteX34" fmla="*/ 48909 w 531564"/>
                <a:gd name="connsiteY34" fmla="*/ 686245 h 715596"/>
                <a:gd name="connsiteX35" fmla="*/ 53084 w 531564"/>
                <a:gd name="connsiteY35" fmla="*/ 692819 h 715596"/>
                <a:gd name="connsiteX36" fmla="*/ 192021 w 531564"/>
                <a:gd name="connsiteY36" fmla="*/ 712096 h 715596"/>
                <a:gd name="connsiteX37" fmla="*/ 453282 w 531564"/>
                <a:gd name="connsiteY37" fmla="*/ 595634 h 715596"/>
                <a:gd name="connsiteX38" fmla="*/ 530568 w 531564"/>
                <a:gd name="connsiteY38" fmla="*/ 437065 h 715596"/>
                <a:gd name="connsiteX39" fmla="*/ 529946 w 531564"/>
                <a:gd name="connsiteY39" fmla="*/ 430047 h 71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1564" h="715596">
                  <a:moveTo>
                    <a:pt x="529946" y="430047"/>
                  </a:moveTo>
                  <a:cubicBezTo>
                    <a:pt x="528169" y="427471"/>
                    <a:pt x="524794" y="426138"/>
                    <a:pt x="521329" y="428715"/>
                  </a:cubicBezTo>
                  <a:cubicBezTo>
                    <a:pt x="477978" y="461672"/>
                    <a:pt x="439690" y="497916"/>
                    <a:pt x="407088" y="541534"/>
                  </a:cubicBezTo>
                  <a:cubicBezTo>
                    <a:pt x="402025" y="548285"/>
                    <a:pt x="397228" y="555214"/>
                    <a:pt x="392342" y="562055"/>
                  </a:cubicBezTo>
                  <a:cubicBezTo>
                    <a:pt x="438447" y="460784"/>
                    <a:pt x="471493" y="353472"/>
                    <a:pt x="500897" y="246338"/>
                  </a:cubicBezTo>
                  <a:cubicBezTo>
                    <a:pt x="501252" y="245183"/>
                    <a:pt x="501163" y="244117"/>
                    <a:pt x="500897" y="243140"/>
                  </a:cubicBezTo>
                  <a:cubicBezTo>
                    <a:pt x="502229" y="236477"/>
                    <a:pt x="492813" y="233191"/>
                    <a:pt x="489526" y="239675"/>
                  </a:cubicBezTo>
                  <a:cubicBezTo>
                    <a:pt x="458434" y="300704"/>
                    <a:pt x="411796" y="354183"/>
                    <a:pt x="378395" y="414501"/>
                  </a:cubicBezTo>
                  <a:cubicBezTo>
                    <a:pt x="371910" y="426138"/>
                    <a:pt x="365780" y="437865"/>
                    <a:pt x="359651" y="449679"/>
                  </a:cubicBezTo>
                  <a:cubicBezTo>
                    <a:pt x="366402" y="429692"/>
                    <a:pt x="372798" y="409615"/>
                    <a:pt x="378395" y="389272"/>
                  </a:cubicBezTo>
                  <a:cubicBezTo>
                    <a:pt x="405045" y="292976"/>
                    <a:pt x="400959" y="191350"/>
                    <a:pt x="422368" y="94165"/>
                  </a:cubicBezTo>
                  <a:cubicBezTo>
                    <a:pt x="425121" y="86081"/>
                    <a:pt x="427520" y="77908"/>
                    <a:pt x="429474" y="69469"/>
                  </a:cubicBezTo>
                  <a:cubicBezTo>
                    <a:pt x="430985" y="62807"/>
                    <a:pt x="420413" y="60319"/>
                    <a:pt x="418015" y="66449"/>
                  </a:cubicBezTo>
                  <a:cubicBezTo>
                    <a:pt x="417837" y="66893"/>
                    <a:pt x="417660" y="67337"/>
                    <a:pt x="417482" y="67781"/>
                  </a:cubicBezTo>
                  <a:cubicBezTo>
                    <a:pt x="417304" y="68048"/>
                    <a:pt x="417038" y="68225"/>
                    <a:pt x="416949" y="68581"/>
                  </a:cubicBezTo>
                  <a:cubicBezTo>
                    <a:pt x="414106" y="74710"/>
                    <a:pt x="411619" y="81018"/>
                    <a:pt x="409398" y="87414"/>
                  </a:cubicBezTo>
                  <a:cubicBezTo>
                    <a:pt x="376707" y="162834"/>
                    <a:pt x="328737" y="230437"/>
                    <a:pt x="298355" y="307456"/>
                  </a:cubicBezTo>
                  <a:cubicBezTo>
                    <a:pt x="278279" y="358536"/>
                    <a:pt x="259090" y="412547"/>
                    <a:pt x="245143" y="467357"/>
                  </a:cubicBezTo>
                  <a:cubicBezTo>
                    <a:pt x="244610" y="434222"/>
                    <a:pt x="242389" y="401265"/>
                    <a:pt x="238836" y="368929"/>
                  </a:cubicBezTo>
                  <a:cubicBezTo>
                    <a:pt x="225511" y="249092"/>
                    <a:pt x="184647" y="134407"/>
                    <a:pt x="181449" y="13326"/>
                  </a:cubicBezTo>
                  <a:cubicBezTo>
                    <a:pt x="181982" y="11638"/>
                    <a:pt x="182426" y="9950"/>
                    <a:pt x="182959" y="8351"/>
                  </a:cubicBezTo>
                  <a:cubicBezTo>
                    <a:pt x="185358" y="978"/>
                    <a:pt x="174609" y="-3641"/>
                    <a:pt x="171678" y="3732"/>
                  </a:cubicBezTo>
                  <a:cubicBezTo>
                    <a:pt x="131169" y="104292"/>
                    <a:pt x="125839" y="227860"/>
                    <a:pt x="124684" y="335083"/>
                  </a:cubicBezTo>
                  <a:cubicBezTo>
                    <a:pt x="124240" y="378523"/>
                    <a:pt x="122996" y="422230"/>
                    <a:pt x="123174" y="465758"/>
                  </a:cubicBezTo>
                  <a:cubicBezTo>
                    <a:pt x="119621" y="450834"/>
                    <a:pt x="115801" y="435999"/>
                    <a:pt x="111626" y="421164"/>
                  </a:cubicBezTo>
                  <a:cubicBezTo>
                    <a:pt x="86841" y="333307"/>
                    <a:pt x="41358" y="248736"/>
                    <a:pt x="35495" y="156793"/>
                  </a:cubicBezTo>
                  <a:cubicBezTo>
                    <a:pt x="35762" y="154839"/>
                    <a:pt x="36028" y="152884"/>
                    <a:pt x="36294" y="150930"/>
                  </a:cubicBezTo>
                  <a:cubicBezTo>
                    <a:pt x="37094" y="145867"/>
                    <a:pt x="30698" y="143290"/>
                    <a:pt x="27322" y="145867"/>
                  </a:cubicBezTo>
                  <a:cubicBezTo>
                    <a:pt x="25989" y="146577"/>
                    <a:pt x="24835" y="147821"/>
                    <a:pt x="24479" y="149420"/>
                  </a:cubicBezTo>
                  <a:cubicBezTo>
                    <a:pt x="24035" y="151552"/>
                    <a:pt x="23769" y="153773"/>
                    <a:pt x="23413" y="155905"/>
                  </a:cubicBezTo>
                  <a:cubicBezTo>
                    <a:pt x="-750" y="237721"/>
                    <a:pt x="-2349" y="326022"/>
                    <a:pt x="1738" y="410592"/>
                  </a:cubicBezTo>
                  <a:cubicBezTo>
                    <a:pt x="4137" y="458652"/>
                    <a:pt x="10177" y="506533"/>
                    <a:pt x="19505" y="553704"/>
                  </a:cubicBezTo>
                  <a:cubicBezTo>
                    <a:pt x="27499" y="593857"/>
                    <a:pt x="41979" y="633211"/>
                    <a:pt x="47399" y="673808"/>
                  </a:cubicBezTo>
                  <a:cubicBezTo>
                    <a:pt x="47487" y="676740"/>
                    <a:pt x="47754" y="679494"/>
                    <a:pt x="48376" y="681981"/>
                  </a:cubicBezTo>
                  <a:cubicBezTo>
                    <a:pt x="48554" y="683402"/>
                    <a:pt x="48731" y="684824"/>
                    <a:pt x="48909" y="686245"/>
                  </a:cubicBezTo>
                  <a:cubicBezTo>
                    <a:pt x="49175" y="689621"/>
                    <a:pt x="50863" y="691753"/>
                    <a:pt x="53084" y="692819"/>
                  </a:cubicBezTo>
                  <a:cubicBezTo>
                    <a:pt x="75648" y="726309"/>
                    <a:pt x="159952" y="713339"/>
                    <a:pt x="192021" y="712096"/>
                  </a:cubicBezTo>
                  <a:cubicBezTo>
                    <a:pt x="357874" y="705611"/>
                    <a:pt x="394918" y="742655"/>
                    <a:pt x="453282" y="595634"/>
                  </a:cubicBezTo>
                  <a:cubicBezTo>
                    <a:pt x="474780" y="541445"/>
                    <a:pt x="496633" y="484591"/>
                    <a:pt x="530568" y="437065"/>
                  </a:cubicBezTo>
                  <a:cubicBezTo>
                    <a:pt x="532255" y="434666"/>
                    <a:pt x="531634" y="431913"/>
                    <a:pt x="529946" y="430047"/>
                  </a:cubicBezTo>
                  <a:close/>
                </a:path>
              </a:pathLst>
            </a:custGeom>
            <a:solidFill>
              <a:srgbClr val="FF7043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F536C74F-A00A-4E19-A466-BE43EBE6EFD6}"/>
                </a:ext>
              </a:extLst>
            </p:cNvPr>
            <p:cNvSpPr/>
            <p:nvPr/>
          </p:nvSpPr>
          <p:spPr>
            <a:xfrm>
              <a:off x="8542134" y="889076"/>
              <a:ext cx="970269" cy="277111"/>
            </a:xfrm>
            <a:custGeom>
              <a:avLst/>
              <a:gdLst>
                <a:gd name="connsiteX0" fmla="*/ 958524 w 970269"/>
                <a:gd name="connsiteY0" fmla="*/ 2641 h 277111"/>
                <a:gd name="connsiteX1" fmla="*/ 743101 w 970269"/>
                <a:gd name="connsiteY1" fmla="*/ 56119 h 277111"/>
                <a:gd name="connsiteX2" fmla="*/ 416369 w 970269"/>
                <a:gd name="connsiteY2" fmla="*/ 69000 h 277111"/>
                <a:gd name="connsiteX3" fmla="*/ 1158 w 970269"/>
                <a:gd name="connsiteY3" fmla="*/ 218508 h 277111"/>
                <a:gd name="connsiteX4" fmla="*/ 1869 w 970269"/>
                <a:gd name="connsiteY4" fmla="*/ 227125 h 277111"/>
                <a:gd name="connsiteX5" fmla="*/ 5067 w 970269"/>
                <a:gd name="connsiteY5" fmla="*/ 239473 h 277111"/>
                <a:gd name="connsiteX6" fmla="*/ 13417 w 970269"/>
                <a:gd name="connsiteY6" fmla="*/ 267278 h 277111"/>
                <a:gd name="connsiteX7" fmla="*/ 20968 w 970269"/>
                <a:gd name="connsiteY7" fmla="*/ 276073 h 277111"/>
                <a:gd name="connsiteX8" fmla="*/ 32072 w 970269"/>
                <a:gd name="connsiteY8" fmla="*/ 273408 h 277111"/>
                <a:gd name="connsiteX9" fmla="*/ 280808 w 970269"/>
                <a:gd name="connsiteY9" fmla="*/ 215577 h 277111"/>
                <a:gd name="connsiteX10" fmla="*/ 566321 w 970269"/>
                <a:gd name="connsiteY10" fmla="*/ 215310 h 277111"/>
                <a:gd name="connsiteX11" fmla="*/ 961100 w 970269"/>
                <a:gd name="connsiteY11" fmla="*/ 20230 h 277111"/>
                <a:gd name="connsiteX12" fmla="*/ 969007 w 970269"/>
                <a:gd name="connsiteY12" fmla="*/ 10547 h 277111"/>
                <a:gd name="connsiteX13" fmla="*/ 958524 w 970269"/>
                <a:gd name="connsiteY13" fmla="*/ 2641 h 27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0269" h="277111">
                  <a:moveTo>
                    <a:pt x="958524" y="2641"/>
                  </a:moveTo>
                  <a:cubicBezTo>
                    <a:pt x="919171" y="54520"/>
                    <a:pt x="801732" y="49546"/>
                    <a:pt x="743101" y="56119"/>
                  </a:cubicBezTo>
                  <a:cubicBezTo>
                    <a:pt x="634546" y="68379"/>
                    <a:pt x="525457" y="69089"/>
                    <a:pt x="416369" y="69000"/>
                  </a:cubicBezTo>
                  <a:cubicBezTo>
                    <a:pt x="269615" y="68823"/>
                    <a:pt x="83240" y="70866"/>
                    <a:pt x="1158" y="218508"/>
                  </a:cubicBezTo>
                  <a:cubicBezTo>
                    <a:pt x="-796" y="221973"/>
                    <a:pt x="-86" y="224993"/>
                    <a:pt x="1869" y="227125"/>
                  </a:cubicBezTo>
                  <a:cubicBezTo>
                    <a:pt x="1869" y="231212"/>
                    <a:pt x="3734" y="235653"/>
                    <a:pt x="5067" y="239473"/>
                  </a:cubicBezTo>
                  <a:cubicBezTo>
                    <a:pt x="8176" y="248534"/>
                    <a:pt x="12262" y="257773"/>
                    <a:pt x="13417" y="267278"/>
                  </a:cubicBezTo>
                  <a:cubicBezTo>
                    <a:pt x="14039" y="272608"/>
                    <a:pt x="17326" y="275362"/>
                    <a:pt x="20968" y="276073"/>
                  </a:cubicBezTo>
                  <a:cubicBezTo>
                    <a:pt x="24521" y="277850"/>
                    <a:pt x="28963" y="277583"/>
                    <a:pt x="32072" y="273408"/>
                  </a:cubicBezTo>
                  <a:cubicBezTo>
                    <a:pt x="88393" y="197988"/>
                    <a:pt x="197837" y="213356"/>
                    <a:pt x="280808" y="215577"/>
                  </a:cubicBezTo>
                  <a:cubicBezTo>
                    <a:pt x="376571" y="218153"/>
                    <a:pt x="470735" y="225526"/>
                    <a:pt x="566321" y="215310"/>
                  </a:cubicBezTo>
                  <a:cubicBezTo>
                    <a:pt x="712364" y="199675"/>
                    <a:pt x="874487" y="146020"/>
                    <a:pt x="961100" y="20230"/>
                  </a:cubicBezTo>
                  <a:cubicBezTo>
                    <a:pt x="963943" y="17210"/>
                    <a:pt x="966608" y="14101"/>
                    <a:pt x="969007" y="10547"/>
                  </a:cubicBezTo>
                  <a:cubicBezTo>
                    <a:pt x="973803" y="3618"/>
                    <a:pt x="963765" y="-4199"/>
                    <a:pt x="958524" y="2641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F2FE7196-89B0-4B1D-9B61-684C895691DD}"/>
                </a:ext>
              </a:extLst>
            </p:cNvPr>
            <p:cNvSpPr/>
            <p:nvPr/>
          </p:nvSpPr>
          <p:spPr>
            <a:xfrm>
              <a:off x="8428604" y="970685"/>
              <a:ext cx="149175" cy="746949"/>
            </a:xfrm>
            <a:custGeom>
              <a:avLst/>
              <a:gdLst>
                <a:gd name="connsiteX0" fmla="*/ 127569 w 149175"/>
                <a:gd name="connsiteY0" fmla="*/ 320786 h 746949"/>
                <a:gd name="connsiteX1" fmla="*/ 140805 w 149175"/>
                <a:gd name="connsiteY1" fmla="*/ 161861 h 746949"/>
                <a:gd name="connsiteX2" fmla="*/ 67606 w 149175"/>
                <a:gd name="connsiteY2" fmla="*/ 8178 h 746949"/>
                <a:gd name="connsiteX3" fmla="*/ 63431 w 149175"/>
                <a:gd name="connsiteY3" fmla="*/ 3559 h 746949"/>
                <a:gd name="connsiteX4" fmla="*/ 50816 w 149175"/>
                <a:gd name="connsiteY4" fmla="*/ 5513 h 746949"/>
                <a:gd name="connsiteX5" fmla="*/ 16615 w 149175"/>
                <a:gd name="connsiteY5" fmla="*/ 164882 h 746949"/>
                <a:gd name="connsiteX6" fmla="*/ 58012 w 149175"/>
                <a:gd name="connsiteY6" fmla="*/ 322918 h 746949"/>
                <a:gd name="connsiteX7" fmla="*/ 31450 w 149175"/>
                <a:gd name="connsiteY7" fmla="*/ 523949 h 746949"/>
                <a:gd name="connsiteX8" fmla="*/ 3 w 149175"/>
                <a:gd name="connsiteY8" fmla="*/ 724182 h 746949"/>
                <a:gd name="connsiteX9" fmla="*/ 5688 w 149175"/>
                <a:gd name="connsiteY9" fmla="*/ 733954 h 746949"/>
                <a:gd name="connsiteX10" fmla="*/ 53570 w 149175"/>
                <a:gd name="connsiteY10" fmla="*/ 746923 h 746949"/>
                <a:gd name="connsiteX11" fmla="*/ 63964 w 149175"/>
                <a:gd name="connsiteY11" fmla="*/ 738751 h 746949"/>
                <a:gd name="connsiteX12" fmla="*/ 127569 w 149175"/>
                <a:gd name="connsiteY12" fmla="*/ 320786 h 74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175" h="746949">
                  <a:moveTo>
                    <a:pt x="127569" y="320786"/>
                  </a:moveTo>
                  <a:cubicBezTo>
                    <a:pt x="151466" y="271838"/>
                    <a:pt x="155019" y="214007"/>
                    <a:pt x="140805" y="161861"/>
                  </a:cubicBezTo>
                  <a:cubicBezTo>
                    <a:pt x="125881" y="106962"/>
                    <a:pt x="82619" y="64499"/>
                    <a:pt x="67606" y="8178"/>
                  </a:cubicBezTo>
                  <a:cubicBezTo>
                    <a:pt x="66895" y="5602"/>
                    <a:pt x="65296" y="4181"/>
                    <a:pt x="63431" y="3559"/>
                  </a:cubicBezTo>
                  <a:cubicBezTo>
                    <a:pt x="61121" y="-1594"/>
                    <a:pt x="52415" y="-1327"/>
                    <a:pt x="50816" y="5513"/>
                  </a:cubicBezTo>
                  <a:cubicBezTo>
                    <a:pt x="38468" y="58192"/>
                    <a:pt x="17326" y="110249"/>
                    <a:pt x="16615" y="164882"/>
                  </a:cubicBezTo>
                  <a:cubicBezTo>
                    <a:pt x="15816" y="220581"/>
                    <a:pt x="50816" y="268551"/>
                    <a:pt x="58012" y="322918"/>
                  </a:cubicBezTo>
                  <a:cubicBezTo>
                    <a:pt x="66629" y="387322"/>
                    <a:pt x="44065" y="461144"/>
                    <a:pt x="31450" y="523949"/>
                  </a:cubicBezTo>
                  <a:cubicBezTo>
                    <a:pt x="18036" y="590397"/>
                    <a:pt x="1513" y="656046"/>
                    <a:pt x="3" y="724182"/>
                  </a:cubicBezTo>
                  <a:cubicBezTo>
                    <a:pt x="-86" y="728535"/>
                    <a:pt x="1602" y="731999"/>
                    <a:pt x="5688" y="733954"/>
                  </a:cubicBezTo>
                  <a:cubicBezTo>
                    <a:pt x="22389" y="741949"/>
                    <a:pt x="35448" y="745502"/>
                    <a:pt x="53570" y="746923"/>
                  </a:cubicBezTo>
                  <a:cubicBezTo>
                    <a:pt x="58900" y="747279"/>
                    <a:pt x="63075" y="743992"/>
                    <a:pt x="63964" y="738751"/>
                  </a:cubicBezTo>
                  <a:cubicBezTo>
                    <a:pt x="88749" y="598393"/>
                    <a:pt x="92568" y="458390"/>
                    <a:pt x="127569" y="320786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56398802-FD5B-4848-8EAC-42A0C8669B45}"/>
                </a:ext>
              </a:extLst>
            </p:cNvPr>
            <p:cNvSpPr/>
            <p:nvPr/>
          </p:nvSpPr>
          <p:spPr>
            <a:xfrm>
              <a:off x="8829839" y="528436"/>
              <a:ext cx="101095" cy="410419"/>
            </a:xfrm>
            <a:custGeom>
              <a:avLst/>
              <a:gdLst>
                <a:gd name="connsiteX0" fmla="*/ 68612 w 101095"/>
                <a:gd name="connsiteY0" fmla="*/ 223901 h 410419"/>
                <a:gd name="connsiteX1" fmla="*/ 9271 w 101095"/>
                <a:gd name="connsiteY1" fmla="*/ 3503 h 410419"/>
                <a:gd name="connsiteX2" fmla="*/ 33 w 101095"/>
                <a:gd name="connsiteY2" fmla="*/ 4836 h 410419"/>
                <a:gd name="connsiteX3" fmla="*/ 40097 w 101095"/>
                <a:gd name="connsiteY3" fmla="*/ 197961 h 410419"/>
                <a:gd name="connsiteX4" fmla="*/ 66569 w 101095"/>
                <a:gd name="connsiteY4" fmla="*/ 293458 h 410419"/>
                <a:gd name="connsiteX5" fmla="*/ 83270 w 101095"/>
                <a:gd name="connsiteY5" fmla="*/ 404589 h 410419"/>
                <a:gd name="connsiteX6" fmla="*/ 98017 w 101095"/>
                <a:gd name="connsiteY6" fmla="*/ 404589 h 410419"/>
                <a:gd name="connsiteX7" fmla="*/ 68612 w 101095"/>
                <a:gd name="connsiteY7" fmla="*/ 223901 h 41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095" h="410419">
                  <a:moveTo>
                    <a:pt x="68612" y="223901"/>
                  </a:moveTo>
                  <a:cubicBezTo>
                    <a:pt x="46049" y="150968"/>
                    <a:pt x="29259" y="77147"/>
                    <a:pt x="9271" y="3503"/>
                  </a:cubicBezTo>
                  <a:cubicBezTo>
                    <a:pt x="7850" y="-1738"/>
                    <a:pt x="-589" y="-939"/>
                    <a:pt x="33" y="4836"/>
                  </a:cubicBezTo>
                  <a:cubicBezTo>
                    <a:pt x="7228" y="70751"/>
                    <a:pt x="21619" y="134622"/>
                    <a:pt x="40097" y="197961"/>
                  </a:cubicBezTo>
                  <a:cubicBezTo>
                    <a:pt x="49336" y="229675"/>
                    <a:pt x="58663" y="261300"/>
                    <a:pt x="66569" y="293458"/>
                  </a:cubicBezTo>
                  <a:cubicBezTo>
                    <a:pt x="75542" y="330235"/>
                    <a:pt x="76608" y="367635"/>
                    <a:pt x="83270" y="404589"/>
                  </a:cubicBezTo>
                  <a:cubicBezTo>
                    <a:pt x="84692" y="412407"/>
                    <a:pt x="96507" y="412318"/>
                    <a:pt x="98017" y="404589"/>
                  </a:cubicBezTo>
                  <a:cubicBezTo>
                    <a:pt x="109654" y="345515"/>
                    <a:pt x="85758" y="279511"/>
                    <a:pt x="68612" y="223901"/>
                  </a:cubicBezTo>
                  <a:close/>
                </a:path>
              </a:pathLst>
            </a:custGeom>
            <a:solidFill>
              <a:srgbClr val="F4511E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874162B4-6564-473B-AE75-CCB8C865D818}"/>
                </a:ext>
              </a:extLst>
            </p:cNvPr>
            <p:cNvSpPr/>
            <p:nvPr/>
          </p:nvSpPr>
          <p:spPr>
            <a:xfrm>
              <a:off x="8973895" y="427626"/>
              <a:ext cx="50298" cy="512327"/>
            </a:xfrm>
            <a:custGeom>
              <a:avLst/>
              <a:gdLst>
                <a:gd name="connsiteX0" fmla="*/ 41551 w 50298"/>
                <a:gd name="connsiteY0" fmla="*/ 282248 h 512327"/>
                <a:gd name="connsiteX1" fmla="*/ 11081 w 50298"/>
                <a:gd name="connsiteY1" fmla="*/ 4019 h 512327"/>
                <a:gd name="connsiteX2" fmla="*/ 687 w 50298"/>
                <a:gd name="connsiteY2" fmla="*/ 4908 h 512327"/>
                <a:gd name="connsiteX3" fmla="*/ 16678 w 50298"/>
                <a:gd name="connsiteY3" fmla="*/ 237564 h 512327"/>
                <a:gd name="connsiteX4" fmla="*/ 18010 w 50298"/>
                <a:gd name="connsiteY4" fmla="*/ 503801 h 512327"/>
                <a:gd name="connsiteX5" fmla="*/ 34267 w 50298"/>
                <a:gd name="connsiteY5" fmla="*/ 506821 h 512327"/>
                <a:gd name="connsiteX6" fmla="*/ 41551 w 50298"/>
                <a:gd name="connsiteY6" fmla="*/ 282248 h 51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98" h="512327">
                  <a:moveTo>
                    <a:pt x="41551" y="282248"/>
                  </a:moveTo>
                  <a:cubicBezTo>
                    <a:pt x="33378" y="189416"/>
                    <a:pt x="21386" y="96585"/>
                    <a:pt x="11081" y="4019"/>
                  </a:cubicBezTo>
                  <a:cubicBezTo>
                    <a:pt x="10459" y="-2021"/>
                    <a:pt x="954" y="-867"/>
                    <a:pt x="687" y="4908"/>
                  </a:cubicBezTo>
                  <a:cubicBezTo>
                    <a:pt x="-2955" y="82549"/>
                    <a:pt x="8683" y="160545"/>
                    <a:pt x="16678" y="237564"/>
                  </a:cubicBezTo>
                  <a:cubicBezTo>
                    <a:pt x="26094" y="328442"/>
                    <a:pt x="22097" y="413456"/>
                    <a:pt x="18010" y="503801"/>
                  </a:cubicBezTo>
                  <a:cubicBezTo>
                    <a:pt x="17566" y="513572"/>
                    <a:pt x="30891" y="515438"/>
                    <a:pt x="34267" y="506821"/>
                  </a:cubicBezTo>
                  <a:cubicBezTo>
                    <a:pt x="60917" y="439929"/>
                    <a:pt x="47681" y="352072"/>
                    <a:pt x="41551" y="282248"/>
                  </a:cubicBezTo>
                  <a:close/>
                </a:path>
              </a:pathLst>
            </a:custGeom>
            <a:solidFill>
              <a:srgbClr val="F4511E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04CCB3AD-E9BE-4028-9646-9DE3DDC13168}"/>
                </a:ext>
              </a:extLst>
            </p:cNvPr>
            <p:cNvSpPr/>
            <p:nvPr/>
          </p:nvSpPr>
          <p:spPr>
            <a:xfrm>
              <a:off x="9053084" y="448082"/>
              <a:ext cx="140297" cy="493871"/>
            </a:xfrm>
            <a:custGeom>
              <a:avLst/>
              <a:gdLst>
                <a:gd name="connsiteX0" fmla="*/ 130969 w 140297"/>
                <a:gd name="connsiteY0" fmla="*/ 2485 h 493871"/>
                <a:gd name="connsiteX1" fmla="*/ 107695 w 140297"/>
                <a:gd name="connsiteY1" fmla="*/ 102068 h 493871"/>
                <a:gd name="connsiteX2" fmla="*/ 84686 w 140297"/>
                <a:gd name="connsiteY2" fmla="*/ 230167 h 493871"/>
                <a:gd name="connsiteX3" fmla="*/ 294 w 140297"/>
                <a:gd name="connsiteY3" fmla="*/ 484055 h 493871"/>
                <a:gd name="connsiteX4" fmla="*/ 14774 w 140297"/>
                <a:gd name="connsiteY4" fmla="*/ 490185 h 493871"/>
                <a:gd name="connsiteX5" fmla="*/ 96590 w 140297"/>
                <a:gd name="connsiteY5" fmla="*/ 266322 h 493871"/>
                <a:gd name="connsiteX6" fmla="*/ 119154 w 140297"/>
                <a:gd name="connsiteY6" fmla="*/ 139112 h 493871"/>
                <a:gd name="connsiteX7" fmla="*/ 140031 w 140297"/>
                <a:gd name="connsiteY7" fmla="*/ 6305 h 493871"/>
                <a:gd name="connsiteX8" fmla="*/ 130969 w 140297"/>
                <a:gd name="connsiteY8" fmla="*/ 2485 h 49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297" h="493871">
                  <a:moveTo>
                    <a:pt x="130969" y="2485"/>
                  </a:moveTo>
                  <a:cubicBezTo>
                    <a:pt x="116223" y="33843"/>
                    <a:pt x="114357" y="68400"/>
                    <a:pt x="107695" y="102068"/>
                  </a:cubicBezTo>
                  <a:cubicBezTo>
                    <a:pt x="99344" y="144620"/>
                    <a:pt x="93481" y="187704"/>
                    <a:pt x="84686" y="230167"/>
                  </a:cubicBezTo>
                  <a:cubicBezTo>
                    <a:pt x="66476" y="318646"/>
                    <a:pt x="22325" y="397708"/>
                    <a:pt x="294" y="484055"/>
                  </a:cubicBezTo>
                  <a:cubicBezTo>
                    <a:pt x="-2015" y="493027"/>
                    <a:pt x="9888" y="497558"/>
                    <a:pt x="14774" y="490185"/>
                  </a:cubicBezTo>
                  <a:cubicBezTo>
                    <a:pt x="56437" y="427468"/>
                    <a:pt x="78024" y="338722"/>
                    <a:pt x="96590" y="266322"/>
                  </a:cubicBezTo>
                  <a:cubicBezTo>
                    <a:pt x="107340" y="224481"/>
                    <a:pt x="112669" y="181663"/>
                    <a:pt x="119154" y="139112"/>
                  </a:cubicBezTo>
                  <a:cubicBezTo>
                    <a:pt x="125639" y="96738"/>
                    <a:pt x="126794" y="46813"/>
                    <a:pt x="140031" y="6305"/>
                  </a:cubicBezTo>
                  <a:cubicBezTo>
                    <a:pt x="141896" y="975"/>
                    <a:pt x="133457" y="-2668"/>
                    <a:pt x="130969" y="2485"/>
                  </a:cubicBezTo>
                  <a:close/>
                </a:path>
              </a:pathLst>
            </a:custGeom>
            <a:solidFill>
              <a:srgbClr val="F4511E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FD149D3F-9017-44A8-9FF7-B5D3B84DC5AF}"/>
                </a:ext>
              </a:extLst>
            </p:cNvPr>
            <p:cNvSpPr/>
            <p:nvPr/>
          </p:nvSpPr>
          <p:spPr>
            <a:xfrm>
              <a:off x="9124269" y="683950"/>
              <a:ext cx="117355" cy="258930"/>
            </a:xfrm>
            <a:custGeom>
              <a:avLst/>
              <a:gdLst>
                <a:gd name="connsiteX0" fmla="*/ 108643 w 117355"/>
                <a:gd name="connsiteY0" fmla="*/ 2471 h 258930"/>
                <a:gd name="connsiteX1" fmla="*/ 355 w 117355"/>
                <a:gd name="connsiteY1" fmla="*/ 248009 h 258930"/>
                <a:gd name="connsiteX2" fmla="*/ 12880 w 117355"/>
                <a:gd name="connsiteY2" fmla="*/ 255204 h 258930"/>
                <a:gd name="connsiteX3" fmla="*/ 117083 w 117355"/>
                <a:gd name="connsiteY3" fmla="*/ 7268 h 258930"/>
                <a:gd name="connsiteX4" fmla="*/ 108643 w 117355"/>
                <a:gd name="connsiteY4" fmla="*/ 2471 h 25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55" h="258930">
                  <a:moveTo>
                    <a:pt x="108643" y="2471"/>
                  </a:moveTo>
                  <a:cubicBezTo>
                    <a:pt x="69112" y="77003"/>
                    <a:pt x="22918" y="164416"/>
                    <a:pt x="355" y="248009"/>
                  </a:cubicBezTo>
                  <a:cubicBezTo>
                    <a:pt x="-2044" y="256803"/>
                    <a:pt x="8350" y="263377"/>
                    <a:pt x="12880" y="255204"/>
                  </a:cubicBezTo>
                  <a:cubicBezTo>
                    <a:pt x="54366" y="181028"/>
                    <a:pt x="90344" y="89884"/>
                    <a:pt x="117083" y="7268"/>
                  </a:cubicBezTo>
                  <a:cubicBezTo>
                    <a:pt x="118860" y="1405"/>
                    <a:pt x="111486" y="-2948"/>
                    <a:pt x="108643" y="2471"/>
                  </a:cubicBezTo>
                  <a:close/>
                </a:path>
              </a:pathLst>
            </a:custGeom>
            <a:solidFill>
              <a:srgbClr val="F4511E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5D940133-FCF7-4B24-9CD4-F365B16CB5D0}"/>
                </a:ext>
              </a:extLst>
            </p:cNvPr>
            <p:cNvSpPr/>
            <p:nvPr/>
          </p:nvSpPr>
          <p:spPr>
            <a:xfrm>
              <a:off x="9187508" y="820444"/>
              <a:ext cx="68948" cy="116681"/>
            </a:xfrm>
            <a:custGeom>
              <a:avLst/>
              <a:gdLst>
                <a:gd name="connsiteX0" fmla="*/ 60151 w 68948"/>
                <a:gd name="connsiteY0" fmla="*/ 828 h 116681"/>
                <a:gd name="connsiteX1" fmla="*/ 27548 w 68948"/>
                <a:gd name="connsiteY1" fmla="*/ 44712 h 116681"/>
                <a:gd name="connsiteX2" fmla="*/ 99 w 68948"/>
                <a:gd name="connsiteY2" fmla="*/ 107607 h 116681"/>
                <a:gd name="connsiteX3" fmla="*/ 11736 w 68948"/>
                <a:gd name="connsiteY3" fmla="*/ 114358 h 116681"/>
                <a:gd name="connsiteX4" fmla="*/ 39985 w 68948"/>
                <a:gd name="connsiteY4" fmla="*/ 59991 h 116681"/>
                <a:gd name="connsiteX5" fmla="*/ 68589 w 68948"/>
                <a:gd name="connsiteY5" fmla="*/ 7313 h 116681"/>
                <a:gd name="connsiteX6" fmla="*/ 60151 w 68948"/>
                <a:gd name="connsiteY6" fmla="*/ 828 h 1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48" h="116681">
                  <a:moveTo>
                    <a:pt x="60151" y="828"/>
                  </a:moveTo>
                  <a:cubicBezTo>
                    <a:pt x="45226" y="11399"/>
                    <a:pt x="36165" y="28988"/>
                    <a:pt x="27548" y="44712"/>
                  </a:cubicBezTo>
                  <a:cubicBezTo>
                    <a:pt x="16977" y="63989"/>
                    <a:pt x="3918" y="85753"/>
                    <a:pt x="99" y="107607"/>
                  </a:cubicBezTo>
                  <a:cubicBezTo>
                    <a:pt x="-967" y="113647"/>
                    <a:pt x="6850" y="120310"/>
                    <a:pt x="11736" y="114358"/>
                  </a:cubicBezTo>
                  <a:cubicBezTo>
                    <a:pt x="24439" y="98545"/>
                    <a:pt x="31013" y="78114"/>
                    <a:pt x="39985" y="59991"/>
                  </a:cubicBezTo>
                  <a:cubicBezTo>
                    <a:pt x="48780" y="42136"/>
                    <a:pt x="60950" y="25613"/>
                    <a:pt x="68589" y="7313"/>
                  </a:cubicBezTo>
                  <a:cubicBezTo>
                    <a:pt x="70544" y="2693"/>
                    <a:pt x="64059" y="-1926"/>
                    <a:pt x="60151" y="828"/>
                  </a:cubicBezTo>
                  <a:close/>
                </a:path>
              </a:pathLst>
            </a:custGeom>
            <a:solidFill>
              <a:srgbClr val="F4511E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00" name="图形 4">
            <a:extLst>
              <a:ext uri="{FF2B5EF4-FFF2-40B4-BE49-F238E27FC236}">
                <a16:creationId xmlns:a16="http://schemas.microsoft.com/office/drawing/2014/main" id="{F4CFE916-64E0-48CB-B8A3-4CFB778558C9}"/>
              </a:ext>
            </a:extLst>
          </p:cNvPr>
          <p:cNvGrpSpPr/>
          <p:nvPr/>
        </p:nvGrpSpPr>
        <p:grpSpPr>
          <a:xfrm>
            <a:off x="2802541" y="3384607"/>
            <a:ext cx="1084601" cy="1742908"/>
            <a:chOff x="2532194" y="3404357"/>
            <a:chExt cx="1227156" cy="1971988"/>
          </a:xfrm>
        </p:grpSpPr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174AE1E0-B6BC-4E61-BF51-DDBF013FEC44}"/>
                </a:ext>
              </a:extLst>
            </p:cNvPr>
            <p:cNvSpPr/>
            <p:nvPr/>
          </p:nvSpPr>
          <p:spPr>
            <a:xfrm>
              <a:off x="2532194" y="3404357"/>
              <a:ext cx="1227156" cy="1971988"/>
            </a:xfrm>
            <a:custGeom>
              <a:avLst/>
              <a:gdLst>
                <a:gd name="connsiteX0" fmla="*/ 716935 w 1227156"/>
                <a:gd name="connsiteY0" fmla="*/ 1322155 h 1971988"/>
                <a:gd name="connsiteX1" fmla="*/ 813498 w 1227156"/>
                <a:gd name="connsiteY1" fmla="*/ 1348717 h 1971988"/>
                <a:gd name="connsiteX2" fmla="*/ 910771 w 1227156"/>
                <a:gd name="connsiteY2" fmla="*/ 1352625 h 1971988"/>
                <a:gd name="connsiteX3" fmla="*/ 1094303 w 1227156"/>
                <a:gd name="connsiteY3" fmla="*/ 1268233 h 1971988"/>
                <a:gd name="connsiteX4" fmla="*/ 1096435 w 1227156"/>
                <a:gd name="connsiteY4" fmla="*/ 1265124 h 1971988"/>
                <a:gd name="connsiteX5" fmla="*/ 1093859 w 1227156"/>
                <a:gd name="connsiteY5" fmla="*/ 1256951 h 1971988"/>
                <a:gd name="connsiteX6" fmla="*/ 912281 w 1227156"/>
                <a:gd name="connsiteY6" fmla="*/ 1247179 h 1971988"/>
                <a:gd name="connsiteX7" fmla="*/ 826468 w 1227156"/>
                <a:gd name="connsiteY7" fmla="*/ 1254908 h 1971988"/>
                <a:gd name="connsiteX8" fmla="*/ 897180 w 1227156"/>
                <a:gd name="connsiteY8" fmla="*/ 1220440 h 1971988"/>
                <a:gd name="connsiteX9" fmla="*/ 899756 w 1227156"/>
                <a:gd name="connsiteY9" fmla="*/ 1221862 h 1971988"/>
                <a:gd name="connsiteX10" fmla="*/ 1056815 w 1227156"/>
                <a:gd name="connsiteY10" fmla="*/ 1209069 h 1971988"/>
                <a:gd name="connsiteX11" fmla="*/ 1226044 w 1227156"/>
                <a:gd name="connsiteY11" fmla="*/ 1046236 h 1971988"/>
                <a:gd name="connsiteX12" fmla="*/ 1225600 w 1227156"/>
                <a:gd name="connsiteY12" fmla="*/ 1039840 h 1971988"/>
                <a:gd name="connsiteX13" fmla="*/ 1220270 w 1227156"/>
                <a:gd name="connsiteY13" fmla="*/ 1036909 h 1971988"/>
                <a:gd name="connsiteX14" fmla="*/ 1121841 w 1227156"/>
                <a:gd name="connsiteY14" fmla="*/ 1042239 h 1971988"/>
                <a:gd name="connsiteX15" fmla="*/ 1032652 w 1227156"/>
                <a:gd name="connsiteY15" fmla="*/ 1068800 h 1971988"/>
                <a:gd name="connsiteX16" fmla="*/ 891317 w 1227156"/>
                <a:gd name="connsiteY16" fmla="*/ 1208714 h 1971988"/>
                <a:gd name="connsiteX17" fmla="*/ 890784 w 1227156"/>
                <a:gd name="connsiteY17" fmla="*/ 1210846 h 1971988"/>
                <a:gd name="connsiteX18" fmla="*/ 851519 w 1227156"/>
                <a:gd name="connsiteY18" fmla="*/ 1225504 h 1971988"/>
                <a:gd name="connsiteX19" fmla="*/ 997740 w 1227156"/>
                <a:gd name="connsiteY19" fmla="*/ 970017 h 1971988"/>
                <a:gd name="connsiteX20" fmla="*/ 998007 w 1227156"/>
                <a:gd name="connsiteY20" fmla="*/ 969128 h 1971988"/>
                <a:gd name="connsiteX21" fmla="*/ 998095 w 1227156"/>
                <a:gd name="connsiteY21" fmla="*/ 968773 h 1971988"/>
                <a:gd name="connsiteX22" fmla="*/ 998273 w 1227156"/>
                <a:gd name="connsiteY22" fmla="*/ 967796 h 1971988"/>
                <a:gd name="connsiteX23" fmla="*/ 990633 w 1227156"/>
                <a:gd name="connsiteY23" fmla="*/ 961488 h 1971988"/>
                <a:gd name="connsiteX24" fmla="*/ 835618 w 1227156"/>
                <a:gd name="connsiteY24" fmla="*/ 1077595 h 1971988"/>
                <a:gd name="connsiteX25" fmla="*/ 777342 w 1227156"/>
                <a:gd name="connsiteY25" fmla="*/ 1165096 h 1971988"/>
                <a:gd name="connsiteX26" fmla="*/ 712316 w 1227156"/>
                <a:gd name="connsiteY26" fmla="*/ 1305543 h 1971988"/>
                <a:gd name="connsiteX27" fmla="*/ 710983 w 1227156"/>
                <a:gd name="connsiteY27" fmla="*/ 1308919 h 1971988"/>
                <a:gd name="connsiteX28" fmla="*/ 651731 w 1227156"/>
                <a:gd name="connsiteY28" fmla="*/ 1347118 h 1971988"/>
                <a:gd name="connsiteX29" fmla="*/ 711161 w 1227156"/>
                <a:gd name="connsiteY29" fmla="*/ 1248689 h 1971988"/>
                <a:gd name="connsiteX30" fmla="*/ 749271 w 1227156"/>
                <a:gd name="connsiteY30" fmla="*/ 1144754 h 1971988"/>
                <a:gd name="connsiteX31" fmla="*/ 809945 w 1227156"/>
                <a:gd name="connsiteY31" fmla="*/ 990359 h 1971988"/>
                <a:gd name="connsiteX32" fmla="*/ 808523 w 1227156"/>
                <a:gd name="connsiteY32" fmla="*/ 983430 h 1971988"/>
                <a:gd name="connsiteX33" fmla="*/ 802483 w 1227156"/>
                <a:gd name="connsiteY33" fmla="*/ 981298 h 1971988"/>
                <a:gd name="connsiteX34" fmla="*/ 626413 w 1227156"/>
                <a:gd name="connsiteY34" fmla="*/ 1143243 h 1971988"/>
                <a:gd name="connsiteX35" fmla="*/ 576044 w 1227156"/>
                <a:gd name="connsiteY35" fmla="*/ 1259349 h 1971988"/>
                <a:gd name="connsiteX36" fmla="*/ 561387 w 1227156"/>
                <a:gd name="connsiteY36" fmla="*/ 1407525 h 1971988"/>
                <a:gd name="connsiteX37" fmla="*/ 561209 w 1227156"/>
                <a:gd name="connsiteY37" fmla="*/ 1410190 h 1971988"/>
                <a:gd name="connsiteX38" fmla="*/ 459138 w 1227156"/>
                <a:gd name="connsiteY38" fmla="*/ 1484544 h 1971988"/>
                <a:gd name="connsiteX39" fmla="*/ 316560 w 1227156"/>
                <a:gd name="connsiteY39" fmla="*/ 1580574 h 1971988"/>
                <a:gd name="connsiteX40" fmla="*/ 475484 w 1227156"/>
                <a:gd name="connsiteY40" fmla="*/ 1290352 h 1971988"/>
                <a:gd name="connsiteX41" fmla="*/ 620106 w 1227156"/>
                <a:gd name="connsiteY41" fmla="*/ 953582 h 1971988"/>
                <a:gd name="connsiteX42" fmla="*/ 622949 w 1227156"/>
                <a:gd name="connsiteY42" fmla="*/ 953049 h 1971988"/>
                <a:gd name="connsiteX43" fmla="*/ 836062 w 1227156"/>
                <a:gd name="connsiteY43" fmla="*/ 873631 h 1971988"/>
                <a:gd name="connsiteX44" fmla="*/ 961318 w 1227156"/>
                <a:gd name="connsiteY44" fmla="*/ 711953 h 1971988"/>
                <a:gd name="connsiteX45" fmla="*/ 958031 w 1227156"/>
                <a:gd name="connsiteY45" fmla="*/ 706445 h 1971988"/>
                <a:gd name="connsiteX46" fmla="*/ 950036 w 1227156"/>
                <a:gd name="connsiteY46" fmla="*/ 703780 h 1971988"/>
                <a:gd name="connsiteX47" fmla="*/ 858803 w 1227156"/>
                <a:gd name="connsiteY47" fmla="*/ 737093 h 1971988"/>
                <a:gd name="connsiteX48" fmla="*/ 767659 w 1227156"/>
                <a:gd name="connsiteY48" fmla="*/ 776624 h 1971988"/>
                <a:gd name="connsiteX49" fmla="*/ 644802 w 1227156"/>
                <a:gd name="connsiteY49" fmla="*/ 884913 h 1971988"/>
                <a:gd name="connsiteX50" fmla="*/ 671186 w 1227156"/>
                <a:gd name="connsiteY50" fmla="*/ 808338 h 1971988"/>
                <a:gd name="connsiteX51" fmla="*/ 908284 w 1227156"/>
                <a:gd name="connsiteY51" fmla="*/ 667269 h 1971988"/>
                <a:gd name="connsiteX52" fmla="*/ 1033363 w 1227156"/>
                <a:gd name="connsiteY52" fmla="*/ 481873 h 1971988"/>
                <a:gd name="connsiteX53" fmla="*/ 1028299 w 1227156"/>
                <a:gd name="connsiteY53" fmla="*/ 475743 h 1971988"/>
                <a:gd name="connsiteX54" fmla="*/ 1023147 w 1227156"/>
                <a:gd name="connsiteY54" fmla="*/ 475832 h 1971988"/>
                <a:gd name="connsiteX55" fmla="*/ 810211 w 1227156"/>
                <a:gd name="connsiteY55" fmla="*/ 605352 h 1971988"/>
                <a:gd name="connsiteX56" fmla="*/ 695793 w 1227156"/>
                <a:gd name="connsiteY56" fmla="*/ 730964 h 1971988"/>
                <a:gd name="connsiteX57" fmla="*/ 727151 w 1227156"/>
                <a:gd name="connsiteY57" fmla="*/ 618677 h 1971988"/>
                <a:gd name="connsiteX58" fmla="*/ 730704 w 1227156"/>
                <a:gd name="connsiteY58" fmla="*/ 617078 h 1971988"/>
                <a:gd name="connsiteX59" fmla="*/ 839704 w 1227156"/>
                <a:gd name="connsiteY59" fmla="*/ 559070 h 1971988"/>
                <a:gd name="connsiteX60" fmla="*/ 931026 w 1227156"/>
                <a:gd name="connsiteY60" fmla="*/ 484626 h 1971988"/>
                <a:gd name="connsiteX61" fmla="*/ 1019327 w 1227156"/>
                <a:gd name="connsiteY61" fmla="*/ 301273 h 1971988"/>
                <a:gd name="connsiteX62" fmla="*/ 1018527 w 1227156"/>
                <a:gd name="connsiteY62" fmla="*/ 298785 h 1971988"/>
                <a:gd name="connsiteX63" fmla="*/ 1008844 w 1227156"/>
                <a:gd name="connsiteY63" fmla="*/ 294788 h 1971988"/>
                <a:gd name="connsiteX64" fmla="*/ 928183 w 1227156"/>
                <a:gd name="connsiteY64" fmla="*/ 349154 h 1971988"/>
                <a:gd name="connsiteX65" fmla="*/ 852407 w 1227156"/>
                <a:gd name="connsiteY65" fmla="*/ 412049 h 1971988"/>
                <a:gd name="connsiteX66" fmla="*/ 738788 w 1227156"/>
                <a:gd name="connsiteY66" fmla="*/ 567153 h 1971988"/>
                <a:gd name="connsiteX67" fmla="*/ 749893 w 1227156"/>
                <a:gd name="connsiteY67" fmla="*/ 511099 h 1971988"/>
                <a:gd name="connsiteX68" fmla="*/ 751847 w 1227156"/>
                <a:gd name="connsiteY68" fmla="*/ 508967 h 1971988"/>
                <a:gd name="connsiteX69" fmla="*/ 830199 w 1227156"/>
                <a:gd name="connsiteY69" fmla="*/ 396503 h 1971988"/>
                <a:gd name="connsiteX70" fmla="*/ 878791 w 1227156"/>
                <a:gd name="connsiteY70" fmla="*/ 272846 h 1971988"/>
                <a:gd name="connsiteX71" fmla="*/ 879058 w 1227156"/>
                <a:gd name="connsiteY71" fmla="*/ 6965 h 1971988"/>
                <a:gd name="connsiteX72" fmla="*/ 870085 w 1227156"/>
                <a:gd name="connsiteY72" fmla="*/ 302 h 1971988"/>
                <a:gd name="connsiteX73" fmla="*/ 861824 w 1227156"/>
                <a:gd name="connsiteY73" fmla="*/ 6166 h 1971988"/>
                <a:gd name="connsiteX74" fmla="*/ 739055 w 1227156"/>
                <a:gd name="connsiteY74" fmla="*/ 248860 h 1971988"/>
                <a:gd name="connsiteX75" fmla="*/ 727240 w 1227156"/>
                <a:gd name="connsiteY75" fmla="*/ 368964 h 1971988"/>
                <a:gd name="connsiteX76" fmla="*/ 737545 w 1227156"/>
                <a:gd name="connsiteY76" fmla="*/ 502926 h 1971988"/>
                <a:gd name="connsiteX77" fmla="*/ 738611 w 1227156"/>
                <a:gd name="connsiteY77" fmla="*/ 507368 h 1971988"/>
                <a:gd name="connsiteX78" fmla="*/ 734258 w 1227156"/>
                <a:gd name="connsiteY78" fmla="*/ 521315 h 1971988"/>
                <a:gd name="connsiteX79" fmla="*/ 713293 w 1227156"/>
                <a:gd name="connsiteY79" fmla="*/ 386909 h 1971988"/>
                <a:gd name="connsiteX80" fmla="*/ 637873 w 1227156"/>
                <a:gd name="connsiteY80" fmla="*/ 166955 h 1971988"/>
                <a:gd name="connsiteX81" fmla="*/ 626857 w 1227156"/>
                <a:gd name="connsiteY81" fmla="*/ 166867 h 1971988"/>
                <a:gd name="connsiteX82" fmla="*/ 626769 w 1227156"/>
                <a:gd name="connsiteY82" fmla="*/ 167844 h 1971988"/>
                <a:gd name="connsiteX83" fmla="*/ 605537 w 1227156"/>
                <a:gd name="connsiteY83" fmla="*/ 392328 h 1971988"/>
                <a:gd name="connsiteX84" fmla="*/ 708496 w 1227156"/>
                <a:gd name="connsiteY84" fmla="*/ 607129 h 1971988"/>
                <a:gd name="connsiteX85" fmla="*/ 684866 w 1227156"/>
                <a:gd name="connsiteY85" fmla="*/ 690100 h 1971988"/>
                <a:gd name="connsiteX86" fmla="*/ 646046 w 1227156"/>
                <a:gd name="connsiteY86" fmla="*/ 581900 h 1971988"/>
                <a:gd name="connsiteX87" fmla="*/ 597897 w 1227156"/>
                <a:gd name="connsiteY87" fmla="*/ 482850 h 1971988"/>
                <a:gd name="connsiteX88" fmla="*/ 551792 w 1227156"/>
                <a:gd name="connsiteY88" fmla="*/ 378825 h 1971988"/>
                <a:gd name="connsiteX89" fmla="*/ 540422 w 1227156"/>
                <a:gd name="connsiteY89" fmla="*/ 378736 h 1971988"/>
                <a:gd name="connsiteX90" fmla="*/ 540422 w 1227156"/>
                <a:gd name="connsiteY90" fmla="*/ 378914 h 1971988"/>
                <a:gd name="connsiteX91" fmla="*/ 540866 w 1227156"/>
                <a:gd name="connsiteY91" fmla="*/ 576570 h 1971988"/>
                <a:gd name="connsiteX92" fmla="*/ 585994 w 1227156"/>
                <a:gd name="connsiteY92" fmla="*/ 679795 h 1971988"/>
                <a:gd name="connsiteX93" fmla="*/ 655551 w 1227156"/>
                <a:gd name="connsiteY93" fmla="*/ 791548 h 1971988"/>
                <a:gd name="connsiteX94" fmla="*/ 633342 w 1227156"/>
                <a:gd name="connsiteY94" fmla="*/ 861994 h 1971988"/>
                <a:gd name="connsiteX95" fmla="*/ 482235 w 1227156"/>
                <a:gd name="connsiteY95" fmla="*/ 571950 h 1971988"/>
                <a:gd name="connsiteX96" fmla="*/ 470864 w 1227156"/>
                <a:gd name="connsiteY96" fmla="*/ 573550 h 1971988"/>
                <a:gd name="connsiteX97" fmla="*/ 470598 w 1227156"/>
                <a:gd name="connsiteY97" fmla="*/ 573994 h 1971988"/>
                <a:gd name="connsiteX98" fmla="*/ 486499 w 1227156"/>
                <a:gd name="connsiteY98" fmla="*/ 756015 h 1971988"/>
                <a:gd name="connsiteX99" fmla="*/ 606248 w 1227156"/>
                <a:gd name="connsiteY99" fmla="*/ 939991 h 1971988"/>
                <a:gd name="connsiteX100" fmla="*/ 466512 w 1227156"/>
                <a:gd name="connsiteY100" fmla="*/ 1268055 h 1971988"/>
                <a:gd name="connsiteX101" fmla="*/ 415165 w 1227156"/>
                <a:gd name="connsiteY101" fmla="*/ 1370748 h 1971988"/>
                <a:gd name="connsiteX102" fmla="*/ 364175 w 1227156"/>
                <a:gd name="connsiteY102" fmla="*/ 1128230 h 1971988"/>
                <a:gd name="connsiteX103" fmla="*/ 323666 w 1227156"/>
                <a:gd name="connsiteY103" fmla="*/ 1016210 h 1971988"/>
                <a:gd name="connsiteX104" fmla="*/ 405216 w 1227156"/>
                <a:gd name="connsiteY104" fmla="*/ 847336 h 1971988"/>
                <a:gd name="connsiteX105" fmla="*/ 379632 w 1227156"/>
                <a:gd name="connsiteY105" fmla="*/ 645594 h 1971988"/>
                <a:gd name="connsiteX106" fmla="*/ 378122 w 1227156"/>
                <a:gd name="connsiteY106" fmla="*/ 642929 h 1971988"/>
                <a:gd name="connsiteX107" fmla="*/ 369238 w 1227156"/>
                <a:gd name="connsiteY107" fmla="*/ 639109 h 1971988"/>
                <a:gd name="connsiteX108" fmla="*/ 297371 w 1227156"/>
                <a:gd name="connsiteY108" fmla="*/ 793325 h 1971988"/>
                <a:gd name="connsiteX109" fmla="*/ 291242 w 1227156"/>
                <a:gd name="connsiteY109" fmla="*/ 887045 h 1971988"/>
                <a:gd name="connsiteX110" fmla="*/ 298171 w 1227156"/>
                <a:gd name="connsiteY110" fmla="*/ 954471 h 1971988"/>
                <a:gd name="connsiteX111" fmla="*/ 253576 w 1227156"/>
                <a:gd name="connsiteY111" fmla="*/ 865814 h 1971988"/>
                <a:gd name="connsiteX112" fmla="*/ 248424 w 1227156"/>
                <a:gd name="connsiteY112" fmla="*/ 680506 h 1971988"/>
                <a:gd name="connsiteX113" fmla="*/ 121391 w 1227156"/>
                <a:gd name="connsiteY113" fmla="*/ 505947 h 1971988"/>
                <a:gd name="connsiteX114" fmla="*/ 120680 w 1227156"/>
                <a:gd name="connsiteY114" fmla="*/ 505236 h 1971988"/>
                <a:gd name="connsiteX115" fmla="*/ 109220 w 1227156"/>
                <a:gd name="connsiteY115" fmla="*/ 506924 h 1971988"/>
                <a:gd name="connsiteX116" fmla="*/ 240962 w 1227156"/>
                <a:gd name="connsiteY116" fmla="*/ 869456 h 1971988"/>
                <a:gd name="connsiteX117" fmla="*/ 241850 w 1227156"/>
                <a:gd name="connsiteY117" fmla="*/ 869812 h 1971988"/>
                <a:gd name="connsiteX118" fmla="*/ 264236 w 1227156"/>
                <a:gd name="connsiteY118" fmla="*/ 936348 h 1971988"/>
                <a:gd name="connsiteX119" fmla="*/ 191037 w 1227156"/>
                <a:gd name="connsiteY119" fmla="*/ 855687 h 1971988"/>
                <a:gd name="connsiteX120" fmla="*/ 9104 w 1227156"/>
                <a:gd name="connsiteY120" fmla="*/ 753172 h 1971988"/>
                <a:gd name="connsiteX121" fmla="*/ 1287 w 1227156"/>
                <a:gd name="connsiteY121" fmla="*/ 763122 h 1971988"/>
                <a:gd name="connsiteX122" fmla="*/ 1553 w 1227156"/>
                <a:gd name="connsiteY122" fmla="*/ 764543 h 1971988"/>
                <a:gd name="connsiteX123" fmla="*/ 113751 w 1227156"/>
                <a:gd name="connsiteY123" fmla="*/ 952161 h 1971988"/>
                <a:gd name="connsiteX124" fmla="*/ 300836 w 1227156"/>
                <a:gd name="connsiteY124" fmla="*/ 1021185 h 1971988"/>
                <a:gd name="connsiteX125" fmla="*/ 342943 w 1227156"/>
                <a:gd name="connsiteY125" fmla="*/ 1120679 h 1971988"/>
                <a:gd name="connsiteX126" fmla="*/ 398731 w 1227156"/>
                <a:gd name="connsiteY126" fmla="*/ 1401751 h 1971988"/>
                <a:gd name="connsiteX127" fmla="*/ 266901 w 1227156"/>
                <a:gd name="connsiteY127" fmla="*/ 1625435 h 1971988"/>
                <a:gd name="connsiteX128" fmla="*/ 248068 w 1227156"/>
                <a:gd name="connsiteY128" fmla="*/ 1653329 h 1971988"/>
                <a:gd name="connsiteX129" fmla="*/ 267256 w 1227156"/>
                <a:gd name="connsiteY129" fmla="*/ 1528873 h 1971988"/>
                <a:gd name="connsiteX130" fmla="*/ 201253 w 1227156"/>
                <a:gd name="connsiteY130" fmla="*/ 1296305 h 1971988"/>
                <a:gd name="connsiteX131" fmla="*/ 198943 w 1227156"/>
                <a:gd name="connsiteY131" fmla="*/ 1293817 h 1971988"/>
                <a:gd name="connsiteX132" fmla="*/ 188638 w 1227156"/>
                <a:gd name="connsiteY132" fmla="*/ 1294883 h 1971988"/>
                <a:gd name="connsiteX133" fmla="*/ 135427 w 1227156"/>
                <a:gd name="connsiteY133" fmla="*/ 1486943 h 1971988"/>
                <a:gd name="connsiteX134" fmla="*/ 148130 w 1227156"/>
                <a:gd name="connsiteY134" fmla="*/ 1593011 h 1971988"/>
                <a:gd name="connsiteX135" fmla="*/ 187572 w 1227156"/>
                <a:gd name="connsiteY135" fmla="*/ 1731859 h 1971988"/>
                <a:gd name="connsiteX136" fmla="*/ 188372 w 1227156"/>
                <a:gd name="connsiteY136" fmla="*/ 1735767 h 1971988"/>
                <a:gd name="connsiteX137" fmla="*/ 14346 w 1227156"/>
                <a:gd name="connsiteY137" fmla="*/ 1958475 h 1971988"/>
                <a:gd name="connsiteX138" fmla="*/ 27493 w 1227156"/>
                <a:gd name="connsiteY138" fmla="*/ 1968779 h 1971988"/>
                <a:gd name="connsiteX139" fmla="*/ 129208 w 1227156"/>
                <a:gd name="connsiteY139" fmla="*/ 1840680 h 1971988"/>
                <a:gd name="connsiteX140" fmla="*/ 372880 w 1227156"/>
                <a:gd name="connsiteY140" fmla="*/ 1795819 h 1971988"/>
                <a:gd name="connsiteX141" fmla="*/ 518213 w 1227156"/>
                <a:gd name="connsiteY141" fmla="*/ 1648266 h 1971988"/>
                <a:gd name="connsiteX142" fmla="*/ 516348 w 1227156"/>
                <a:gd name="connsiteY142" fmla="*/ 1642225 h 1971988"/>
                <a:gd name="connsiteX143" fmla="*/ 512261 w 1227156"/>
                <a:gd name="connsiteY143" fmla="*/ 1640803 h 1971988"/>
                <a:gd name="connsiteX144" fmla="*/ 307943 w 1227156"/>
                <a:gd name="connsiteY144" fmla="*/ 1679091 h 1971988"/>
                <a:gd name="connsiteX145" fmla="*/ 212268 w 1227156"/>
                <a:gd name="connsiteY145" fmla="*/ 1735234 h 1971988"/>
                <a:gd name="connsiteX146" fmla="*/ 208804 w 1227156"/>
                <a:gd name="connsiteY146" fmla="*/ 1738077 h 1971988"/>
                <a:gd name="connsiteX147" fmla="*/ 280848 w 1227156"/>
                <a:gd name="connsiteY147" fmla="*/ 1636362 h 1971988"/>
                <a:gd name="connsiteX148" fmla="*/ 294173 w 1227156"/>
                <a:gd name="connsiteY148" fmla="*/ 1615752 h 1971988"/>
                <a:gd name="connsiteX149" fmla="*/ 297904 w 1227156"/>
                <a:gd name="connsiteY149" fmla="*/ 1614242 h 1971988"/>
                <a:gd name="connsiteX150" fmla="*/ 570181 w 1227156"/>
                <a:gd name="connsiteY150" fmla="*/ 1424137 h 1971988"/>
                <a:gd name="connsiteX151" fmla="*/ 699790 w 1227156"/>
                <a:gd name="connsiteY151" fmla="*/ 1456917 h 1971988"/>
                <a:gd name="connsiteX152" fmla="*/ 799729 w 1227156"/>
                <a:gd name="connsiteY152" fmla="*/ 1474683 h 1971988"/>
                <a:gd name="connsiteX153" fmla="*/ 969580 w 1227156"/>
                <a:gd name="connsiteY153" fmla="*/ 1400507 h 1971988"/>
                <a:gd name="connsiteX154" fmla="*/ 970468 w 1227156"/>
                <a:gd name="connsiteY154" fmla="*/ 1396598 h 1971988"/>
                <a:gd name="connsiteX155" fmla="*/ 965049 w 1227156"/>
                <a:gd name="connsiteY155" fmla="*/ 1391357 h 1971988"/>
                <a:gd name="connsiteX156" fmla="*/ 675450 w 1227156"/>
                <a:gd name="connsiteY156" fmla="*/ 1349605 h 1971988"/>
                <a:gd name="connsiteX157" fmla="*/ 716225 w 1227156"/>
                <a:gd name="connsiteY157" fmla="*/ 1321800 h 1971988"/>
                <a:gd name="connsiteX158" fmla="*/ 716935 w 1227156"/>
                <a:gd name="connsiteY158" fmla="*/ 1322155 h 19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1227156" h="1971988">
                  <a:moveTo>
                    <a:pt x="716935" y="1322155"/>
                  </a:moveTo>
                  <a:cubicBezTo>
                    <a:pt x="750514" y="1325709"/>
                    <a:pt x="780985" y="1340544"/>
                    <a:pt x="813498" y="1348717"/>
                  </a:cubicBezTo>
                  <a:cubicBezTo>
                    <a:pt x="843790" y="1356268"/>
                    <a:pt x="879768" y="1354047"/>
                    <a:pt x="910771" y="1352625"/>
                  </a:cubicBezTo>
                  <a:cubicBezTo>
                    <a:pt x="978641" y="1349605"/>
                    <a:pt x="1040114" y="1305099"/>
                    <a:pt x="1094303" y="1268233"/>
                  </a:cubicBezTo>
                  <a:cubicBezTo>
                    <a:pt x="1095635" y="1267345"/>
                    <a:pt x="1096257" y="1266279"/>
                    <a:pt x="1096435" y="1265124"/>
                  </a:cubicBezTo>
                  <a:cubicBezTo>
                    <a:pt x="1098922" y="1262459"/>
                    <a:pt x="1098300" y="1257040"/>
                    <a:pt x="1093859" y="1256951"/>
                  </a:cubicBezTo>
                  <a:cubicBezTo>
                    <a:pt x="1033185" y="1254819"/>
                    <a:pt x="973755" y="1245846"/>
                    <a:pt x="912281" y="1247179"/>
                  </a:cubicBezTo>
                  <a:cubicBezTo>
                    <a:pt x="884654" y="1247801"/>
                    <a:pt x="854184" y="1248778"/>
                    <a:pt x="826468" y="1254908"/>
                  </a:cubicBezTo>
                  <a:cubicBezTo>
                    <a:pt x="849831" y="1242293"/>
                    <a:pt x="873372" y="1230567"/>
                    <a:pt x="897180" y="1220440"/>
                  </a:cubicBezTo>
                  <a:cubicBezTo>
                    <a:pt x="897890" y="1220973"/>
                    <a:pt x="898690" y="1221506"/>
                    <a:pt x="899756" y="1221862"/>
                  </a:cubicBezTo>
                  <a:cubicBezTo>
                    <a:pt x="956255" y="1238740"/>
                    <a:pt x="1003425" y="1233232"/>
                    <a:pt x="1056815" y="1209069"/>
                  </a:cubicBezTo>
                  <a:cubicBezTo>
                    <a:pt x="1134900" y="1173802"/>
                    <a:pt x="1176386" y="1112329"/>
                    <a:pt x="1226044" y="1046236"/>
                  </a:cubicBezTo>
                  <a:cubicBezTo>
                    <a:pt x="1227909" y="1043749"/>
                    <a:pt x="1227199" y="1041350"/>
                    <a:pt x="1225600" y="1039840"/>
                  </a:cubicBezTo>
                  <a:cubicBezTo>
                    <a:pt x="1224800" y="1037797"/>
                    <a:pt x="1223024" y="1036198"/>
                    <a:pt x="1220270" y="1036909"/>
                  </a:cubicBezTo>
                  <a:cubicBezTo>
                    <a:pt x="1189178" y="1044371"/>
                    <a:pt x="1154088" y="1037264"/>
                    <a:pt x="1121841" y="1042239"/>
                  </a:cubicBezTo>
                  <a:cubicBezTo>
                    <a:pt x="1091016" y="1046947"/>
                    <a:pt x="1060102" y="1053432"/>
                    <a:pt x="1032652" y="1068800"/>
                  </a:cubicBezTo>
                  <a:cubicBezTo>
                    <a:pt x="977397" y="1099714"/>
                    <a:pt x="918855" y="1150616"/>
                    <a:pt x="891317" y="1208714"/>
                  </a:cubicBezTo>
                  <a:cubicBezTo>
                    <a:pt x="890961" y="1209425"/>
                    <a:pt x="890872" y="1210135"/>
                    <a:pt x="890784" y="1210846"/>
                  </a:cubicBezTo>
                  <a:cubicBezTo>
                    <a:pt x="877281" y="1214843"/>
                    <a:pt x="864222" y="1219730"/>
                    <a:pt x="851519" y="1225504"/>
                  </a:cubicBezTo>
                  <a:cubicBezTo>
                    <a:pt x="917878" y="1155413"/>
                    <a:pt x="956699" y="1052899"/>
                    <a:pt x="997740" y="970017"/>
                  </a:cubicBezTo>
                  <a:cubicBezTo>
                    <a:pt x="997918" y="969750"/>
                    <a:pt x="997918" y="969483"/>
                    <a:pt x="998007" y="969128"/>
                  </a:cubicBezTo>
                  <a:cubicBezTo>
                    <a:pt x="998007" y="969039"/>
                    <a:pt x="998095" y="968862"/>
                    <a:pt x="998095" y="968773"/>
                  </a:cubicBezTo>
                  <a:cubicBezTo>
                    <a:pt x="998184" y="968417"/>
                    <a:pt x="998273" y="968062"/>
                    <a:pt x="998273" y="967796"/>
                  </a:cubicBezTo>
                  <a:cubicBezTo>
                    <a:pt x="998628" y="964153"/>
                    <a:pt x="995253" y="960156"/>
                    <a:pt x="990633" y="961488"/>
                  </a:cubicBezTo>
                  <a:cubicBezTo>
                    <a:pt x="926495" y="980410"/>
                    <a:pt x="877014" y="1026693"/>
                    <a:pt x="835618" y="1077595"/>
                  </a:cubicBezTo>
                  <a:cubicBezTo>
                    <a:pt x="813498" y="1104867"/>
                    <a:pt x="794932" y="1134804"/>
                    <a:pt x="777342" y="1165096"/>
                  </a:cubicBezTo>
                  <a:cubicBezTo>
                    <a:pt x="751403" y="1209691"/>
                    <a:pt x="740654" y="1262992"/>
                    <a:pt x="712316" y="1305543"/>
                  </a:cubicBezTo>
                  <a:cubicBezTo>
                    <a:pt x="711605" y="1306698"/>
                    <a:pt x="711161" y="1307764"/>
                    <a:pt x="710983" y="1308919"/>
                  </a:cubicBezTo>
                  <a:cubicBezTo>
                    <a:pt x="691173" y="1321533"/>
                    <a:pt x="671274" y="1334148"/>
                    <a:pt x="651731" y="1347118"/>
                  </a:cubicBezTo>
                  <a:cubicBezTo>
                    <a:pt x="675538" y="1314693"/>
                    <a:pt x="695171" y="1277827"/>
                    <a:pt x="711161" y="1248689"/>
                  </a:cubicBezTo>
                  <a:cubicBezTo>
                    <a:pt x="729194" y="1215909"/>
                    <a:pt x="740032" y="1180820"/>
                    <a:pt x="749271" y="1144754"/>
                  </a:cubicBezTo>
                  <a:cubicBezTo>
                    <a:pt x="763929" y="1087633"/>
                    <a:pt x="778942" y="1040906"/>
                    <a:pt x="809945" y="990359"/>
                  </a:cubicBezTo>
                  <a:cubicBezTo>
                    <a:pt x="811632" y="987517"/>
                    <a:pt x="810567" y="984763"/>
                    <a:pt x="808523" y="983430"/>
                  </a:cubicBezTo>
                  <a:cubicBezTo>
                    <a:pt x="807280" y="981476"/>
                    <a:pt x="805059" y="980144"/>
                    <a:pt x="802483" y="981298"/>
                  </a:cubicBezTo>
                  <a:cubicBezTo>
                    <a:pt x="724753" y="1015766"/>
                    <a:pt x="668876" y="1068356"/>
                    <a:pt x="626413" y="1143243"/>
                  </a:cubicBezTo>
                  <a:cubicBezTo>
                    <a:pt x="605271" y="1180465"/>
                    <a:pt x="587148" y="1217953"/>
                    <a:pt x="576044" y="1259349"/>
                  </a:cubicBezTo>
                  <a:cubicBezTo>
                    <a:pt x="563074" y="1307853"/>
                    <a:pt x="575245" y="1359199"/>
                    <a:pt x="561387" y="1407525"/>
                  </a:cubicBezTo>
                  <a:cubicBezTo>
                    <a:pt x="561120" y="1408502"/>
                    <a:pt x="561209" y="1409390"/>
                    <a:pt x="561209" y="1410190"/>
                  </a:cubicBezTo>
                  <a:cubicBezTo>
                    <a:pt x="527274" y="1435153"/>
                    <a:pt x="493695" y="1460559"/>
                    <a:pt x="459138" y="1484544"/>
                  </a:cubicBezTo>
                  <a:cubicBezTo>
                    <a:pt x="412056" y="1517235"/>
                    <a:pt x="363819" y="1548061"/>
                    <a:pt x="316560" y="1580574"/>
                  </a:cubicBezTo>
                  <a:cubicBezTo>
                    <a:pt x="374746" y="1486854"/>
                    <a:pt x="426980" y="1389314"/>
                    <a:pt x="475484" y="1290352"/>
                  </a:cubicBezTo>
                  <a:cubicBezTo>
                    <a:pt x="529228" y="1180553"/>
                    <a:pt x="577643" y="1068178"/>
                    <a:pt x="620106" y="953582"/>
                  </a:cubicBezTo>
                  <a:cubicBezTo>
                    <a:pt x="620994" y="953493"/>
                    <a:pt x="621971" y="953493"/>
                    <a:pt x="622949" y="953049"/>
                  </a:cubicBezTo>
                  <a:cubicBezTo>
                    <a:pt x="695171" y="923290"/>
                    <a:pt x="768370" y="915739"/>
                    <a:pt x="836062" y="873631"/>
                  </a:cubicBezTo>
                  <a:cubicBezTo>
                    <a:pt x="890162" y="839963"/>
                    <a:pt x="952879" y="778135"/>
                    <a:pt x="961318" y="711953"/>
                  </a:cubicBezTo>
                  <a:cubicBezTo>
                    <a:pt x="961673" y="709377"/>
                    <a:pt x="960074" y="707422"/>
                    <a:pt x="958031" y="706445"/>
                  </a:cubicBezTo>
                  <a:cubicBezTo>
                    <a:pt x="957054" y="703336"/>
                    <a:pt x="953590" y="701293"/>
                    <a:pt x="950036" y="703780"/>
                  </a:cubicBezTo>
                  <a:cubicBezTo>
                    <a:pt x="922764" y="723502"/>
                    <a:pt x="890251" y="727677"/>
                    <a:pt x="858803" y="737093"/>
                  </a:cubicBezTo>
                  <a:cubicBezTo>
                    <a:pt x="827800" y="746421"/>
                    <a:pt x="795553" y="760279"/>
                    <a:pt x="767659" y="776624"/>
                  </a:cubicBezTo>
                  <a:cubicBezTo>
                    <a:pt x="719600" y="804785"/>
                    <a:pt x="678825" y="841829"/>
                    <a:pt x="644802" y="884913"/>
                  </a:cubicBezTo>
                  <a:cubicBezTo>
                    <a:pt x="653685" y="859595"/>
                    <a:pt x="662569" y="834100"/>
                    <a:pt x="671186" y="808338"/>
                  </a:cubicBezTo>
                  <a:cubicBezTo>
                    <a:pt x="751492" y="759657"/>
                    <a:pt x="835262" y="729098"/>
                    <a:pt x="908284" y="667269"/>
                  </a:cubicBezTo>
                  <a:cubicBezTo>
                    <a:pt x="964516" y="619654"/>
                    <a:pt x="1017550" y="555250"/>
                    <a:pt x="1033363" y="481873"/>
                  </a:cubicBezTo>
                  <a:cubicBezTo>
                    <a:pt x="1034162" y="478408"/>
                    <a:pt x="1031320" y="476098"/>
                    <a:pt x="1028299" y="475743"/>
                  </a:cubicBezTo>
                  <a:cubicBezTo>
                    <a:pt x="1026789" y="474766"/>
                    <a:pt x="1024835" y="474588"/>
                    <a:pt x="1023147" y="475832"/>
                  </a:cubicBezTo>
                  <a:cubicBezTo>
                    <a:pt x="957409" y="526823"/>
                    <a:pt x="876926" y="554183"/>
                    <a:pt x="810211" y="605352"/>
                  </a:cubicBezTo>
                  <a:cubicBezTo>
                    <a:pt x="763484" y="641241"/>
                    <a:pt x="726352" y="682904"/>
                    <a:pt x="695793" y="730964"/>
                  </a:cubicBezTo>
                  <a:cubicBezTo>
                    <a:pt x="707163" y="693742"/>
                    <a:pt x="717824" y="656343"/>
                    <a:pt x="727151" y="618677"/>
                  </a:cubicBezTo>
                  <a:cubicBezTo>
                    <a:pt x="728306" y="618500"/>
                    <a:pt x="729550" y="618144"/>
                    <a:pt x="730704" y="617078"/>
                  </a:cubicBezTo>
                  <a:cubicBezTo>
                    <a:pt x="760997" y="590783"/>
                    <a:pt x="804792" y="579413"/>
                    <a:pt x="839704" y="559070"/>
                  </a:cubicBezTo>
                  <a:cubicBezTo>
                    <a:pt x="873905" y="539082"/>
                    <a:pt x="903665" y="513142"/>
                    <a:pt x="931026" y="484626"/>
                  </a:cubicBezTo>
                  <a:cubicBezTo>
                    <a:pt x="977308" y="436478"/>
                    <a:pt x="1018794" y="369852"/>
                    <a:pt x="1019327" y="301273"/>
                  </a:cubicBezTo>
                  <a:cubicBezTo>
                    <a:pt x="1019327" y="300207"/>
                    <a:pt x="1018971" y="299496"/>
                    <a:pt x="1018527" y="298785"/>
                  </a:cubicBezTo>
                  <a:cubicBezTo>
                    <a:pt x="1019149" y="294166"/>
                    <a:pt x="1012842" y="290613"/>
                    <a:pt x="1008844" y="294788"/>
                  </a:cubicBezTo>
                  <a:cubicBezTo>
                    <a:pt x="985925" y="319128"/>
                    <a:pt x="956521" y="332453"/>
                    <a:pt x="928183" y="349154"/>
                  </a:cubicBezTo>
                  <a:cubicBezTo>
                    <a:pt x="900023" y="365855"/>
                    <a:pt x="875504" y="389130"/>
                    <a:pt x="852407" y="412049"/>
                  </a:cubicBezTo>
                  <a:cubicBezTo>
                    <a:pt x="806480" y="457710"/>
                    <a:pt x="775832" y="514830"/>
                    <a:pt x="738788" y="567153"/>
                  </a:cubicBezTo>
                  <a:cubicBezTo>
                    <a:pt x="742875" y="548498"/>
                    <a:pt x="746695" y="529754"/>
                    <a:pt x="749893" y="511099"/>
                  </a:cubicBezTo>
                  <a:cubicBezTo>
                    <a:pt x="750603" y="510566"/>
                    <a:pt x="751314" y="509855"/>
                    <a:pt x="751847" y="508967"/>
                  </a:cubicBezTo>
                  <a:cubicBezTo>
                    <a:pt x="775743" y="469969"/>
                    <a:pt x="807013" y="436123"/>
                    <a:pt x="830199" y="396503"/>
                  </a:cubicBezTo>
                  <a:cubicBezTo>
                    <a:pt x="852674" y="358215"/>
                    <a:pt x="867864" y="315664"/>
                    <a:pt x="878791" y="272846"/>
                  </a:cubicBezTo>
                  <a:cubicBezTo>
                    <a:pt x="900911" y="186055"/>
                    <a:pt x="878081" y="94822"/>
                    <a:pt x="879058" y="6965"/>
                  </a:cubicBezTo>
                  <a:cubicBezTo>
                    <a:pt x="879147" y="1724"/>
                    <a:pt x="873905" y="-941"/>
                    <a:pt x="870085" y="302"/>
                  </a:cubicBezTo>
                  <a:cubicBezTo>
                    <a:pt x="866621" y="-53"/>
                    <a:pt x="862801" y="1812"/>
                    <a:pt x="861824" y="6166"/>
                  </a:cubicBezTo>
                  <a:cubicBezTo>
                    <a:pt x="841747" y="94466"/>
                    <a:pt x="761530" y="158960"/>
                    <a:pt x="739055" y="248860"/>
                  </a:cubicBezTo>
                  <a:cubicBezTo>
                    <a:pt x="729105" y="288836"/>
                    <a:pt x="726174" y="327923"/>
                    <a:pt x="727240" y="368964"/>
                  </a:cubicBezTo>
                  <a:cubicBezTo>
                    <a:pt x="728306" y="413204"/>
                    <a:pt x="741631" y="458776"/>
                    <a:pt x="737545" y="502926"/>
                  </a:cubicBezTo>
                  <a:cubicBezTo>
                    <a:pt x="737367" y="504525"/>
                    <a:pt x="737811" y="506035"/>
                    <a:pt x="738611" y="507368"/>
                  </a:cubicBezTo>
                  <a:cubicBezTo>
                    <a:pt x="737100" y="511987"/>
                    <a:pt x="735768" y="516607"/>
                    <a:pt x="734258" y="521315"/>
                  </a:cubicBezTo>
                  <a:cubicBezTo>
                    <a:pt x="733636" y="475921"/>
                    <a:pt x="723775" y="429816"/>
                    <a:pt x="713293" y="386909"/>
                  </a:cubicBezTo>
                  <a:cubicBezTo>
                    <a:pt x="694993" y="311666"/>
                    <a:pt x="645424" y="244063"/>
                    <a:pt x="637873" y="166955"/>
                  </a:cubicBezTo>
                  <a:cubicBezTo>
                    <a:pt x="637251" y="160648"/>
                    <a:pt x="627568" y="160559"/>
                    <a:pt x="626857" y="166867"/>
                  </a:cubicBezTo>
                  <a:cubicBezTo>
                    <a:pt x="626857" y="167222"/>
                    <a:pt x="626857" y="167488"/>
                    <a:pt x="626769" y="167844"/>
                  </a:cubicBezTo>
                  <a:cubicBezTo>
                    <a:pt x="589902" y="235002"/>
                    <a:pt x="590613" y="319040"/>
                    <a:pt x="605537" y="392328"/>
                  </a:cubicBezTo>
                  <a:cubicBezTo>
                    <a:pt x="620550" y="466149"/>
                    <a:pt x="656706" y="551163"/>
                    <a:pt x="708496" y="607129"/>
                  </a:cubicBezTo>
                  <a:cubicBezTo>
                    <a:pt x="700501" y="634756"/>
                    <a:pt x="692772" y="662472"/>
                    <a:pt x="684866" y="690100"/>
                  </a:cubicBezTo>
                  <a:cubicBezTo>
                    <a:pt x="677937" y="652612"/>
                    <a:pt x="662657" y="616190"/>
                    <a:pt x="646046" y="581900"/>
                  </a:cubicBezTo>
                  <a:cubicBezTo>
                    <a:pt x="630055" y="548854"/>
                    <a:pt x="613621" y="516074"/>
                    <a:pt x="597897" y="482850"/>
                  </a:cubicBezTo>
                  <a:cubicBezTo>
                    <a:pt x="581108" y="447227"/>
                    <a:pt x="557034" y="419600"/>
                    <a:pt x="551792" y="378825"/>
                  </a:cubicBezTo>
                  <a:cubicBezTo>
                    <a:pt x="550993" y="372518"/>
                    <a:pt x="540777" y="372073"/>
                    <a:pt x="540422" y="378736"/>
                  </a:cubicBezTo>
                  <a:cubicBezTo>
                    <a:pt x="540422" y="378736"/>
                    <a:pt x="540422" y="378825"/>
                    <a:pt x="540422" y="378914"/>
                  </a:cubicBezTo>
                  <a:cubicBezTo>
                    <a:pt x="515992" y="443585"/>
                    <a:pt x="520167" y="511543"/>
                    <a:pt x="540866" y="576570"/>
                  </a:cubicBezTo>
                  <a:cubicBezTo>
                    <a:pt x="551970" y="611482"/>
                    <a:pt x="567871" y="647904"/>
                    <a:pt x="585994" y="679795"/>
                  </a:cubicBezTo>
                  <a:cubicBezTo>
                    <a:pt x="607136" y="716928"/>
                    <a:pt x="638317" y="752106"/>
                    <a:pt x="655551" y="791548"/>
                  </a:cubicBezTo>
                  <a:cubicBezTo>
                    <a:pt x="648444" y="815090"/>
                    <a:pt x="640982" y="838631"/>
                    <a:pt x="633342" y="861994"/>
                  </a:cubicBezTo>
                  <a:cubicBezTo>
                    <a:pt x="626680" y="754682"/>
                    <a:pt x="510662" y="674554"/>
                    <a:pt x="482235" y="571950"/>
                  </a:cubicBezTo>
                  <a:cubicBezTo>
                    <a:pt x="480547" y="565732"/>
                    <a:pt x="471575" y="567953"/>
                    <a:pt x="470864" y="573550"/>
                  </a:cubicBezTo>
                  <a:cubicBezTo>
                    <a:pt x="470776" y="573727"/>
                    <a:pt x="470687" y="573816"/>
                    <a:pt x="470598" y="573994"/>
                  </a:cubicBezTo>
                  <a:cubicBezTo>
                    <a:pt x="452032" y="634401"/>
                    <a:pt x="463846" y="698361"/>
                    <a:pt x="486499" y="756015"/>
                  </a:cubicBezTo>
                  <a:cubicBezTo>
                    <a:pt x="513594" y="825217"/>
                    <a:pt x="568760" y="876918"/>
                    <a:pt x="606248" y="939991"/>
                  </a:cubicBezTo>
                  <a:cubicBezTo>
                    <a:pt x="565384" y="1051655"/>
                    <a:pt x="517858" y="1160744"/>
                    <a:pt x="466512" y="1268055"/>
                  </a:cubicBezTo>
                  <a:cubicBezTo>
                    <a:pt x="449988" y="1302612"/>
                    <a:pt x="432843" y="1336813"/>
                    <a:pt x="415165" y="1370748"/>
                  </a:cubicBezTo>
                  <a:cubicBezTo>
                    <a:pt x="411168" y="1287599"/>
                    <a:pt x="391269" y="1207115"/>
                    <a:pt x="364175" y="1128230"/>
                  </a:cubicBezTo>
                  <a:cubicBezTo>
                    <a:pt x="351649" y="1091808"/>
                    <a:pt x="338324" y="1053876"/>
                    <a:pt x="323666" y="1016210"/>
                  </a:cubicBezTo>
                  <a:cubicBezTo>
                    <a:pt x="367195" y="969572"/>
                    <a:pt x="393223" y="909698"/>
                    <a:pt x="405216" y="847336"/>
                  </a:cubicBezTo>
                  <a:cubicBezTo>
                    <a:pt x="418363" y="779112"/>
                    <a:pt x="392157" y="711776"/>
                    <a:pt x="379632" y="645594"/>
                  </a:cubicBezTo>
                  <a:cubicBezTo>
                    <a:pt x="379454" y="644528"/>
                    <a:pt x="378832" y="643640"/>
                    <a:pt x="378122" y="642929"/>
                  </a:cubicBezTo>
                  <a:cubicBezTo>
                    <a:pt x="377411" y="639109"/>
                    <a:pt x="372703" y="635822"/>
                    <a:pt x="369238" y="639109"/>
                  </a:cubicBezTo>
                  <a:cubicBezTo>
                    <a:pt x="325354" y="680151"/>
                    <a:pt x="306965" y="735317"/>
                    <a:pt x="297371" y="793325"/>
                  </a:cubicBezTo>
                  <a:cubicBezTo>
                    <a:pt x="292308" y="824062"/>
                    <a:pt x="291330" y="855865"/>
                    <a:pt x="291242" y="887045"/>
                  </a:cubicBezTo>
                  <a:cubicBezTo>
                    <a:pt x="291153" y="909965"/>
                    <a:pt x="294795" y="932173"/>
                    <a:pt x="298171" y="954471"/>
                  </a:cubicBezTo>
                  <a:cubicBezTo>
                    <a:pt x="284579" y="923734"/>
                    <a:pt x="269922" y="893708"/>
                    <a:pt x="253576" y="865814"/>
                  </a:cubicBezTo>
                  <a:cubicBezTo>
                    <a:pt x="273120" y="807450"/>
                    <a:pt x="270899" y="737626"/>
                    <a:pt x="248424" y="680506"/>
                  </a:cubicBezTo>
                  <a:cubicBezTo>
                    <a:pt x="221418" y="611837"/>
                    <a:pt x="162699" y="564933"/>
                    <a:pt x="121391" y="505947"/>
                  </a:cubicBezTo>
                  <a:cubicBezTo>
                    <a:pt x="121213" y="505680"/>
                    <a:pt x="120947" y="505502"/>
                    <a:pt x="120680" y="505236"/>
                  </a:cubicBezTo>
                  <a:cubicBezTo>
                    <a:pt x="118814" y="500794"/>
                    <a:pt x="110731" y="500883"/>
                    <a:pt x="109220" y="506924"/>
                  </a:cubicBezTo>
                  <a:cubicBezTo>
                    <a:pt x="72798" y="651990"/>
                    <a:pt x="117216" y="783198"/>
                    <a:pt x="240962" y="869456"/>
                  </a:cubicBezTo>
                  <a:cubicBezTo>
                    <a:pt x="241228" y="869634"/>
                    <a:pt x="241583" y="869723"/>
                    <a:pt x="241850" y="869812"/>
                  </a:cubicBezTo>
                  <a:cubicBezTo>
                    <a:pt x="247891" y="892198"/>
                    <a:pt x="255619" y="914406"/>
                    <a:pt x="264236" y="936348"/>
                  </a:cubicBezTo>
                  <a:cubicBezTo>
                    <a:pt x="241761" y="907388"/>
                    <a:pt x="218220" y="879139"/>
                    <a:pt x="191037" y="855687"/>
                  </a:cubicBezTo>
                  <a:cubicBezTo>
                    <a:pt x="138091" y="810026"/>
                    <a:pt x="71732" y="782132"/>
                    <a:pt x="9104" y="753172"/>
                  </a:cubicBezTo>
                  <a:cubicBezTo>
                    <a:pt x="3064" y="750330"/>
                    <a:pt x="-2622" y="758591"/>
                    <a:pt x="1287" y="763122"/>
                  </a:cubicBezTo>
                  <a:cubicBezTo>
                    <a:pt x="1376" y="763566"/>
                    <a:pt x="1376" y="764099"/>
                    <a:pt x="1553" y="764543"/>
                  </a:cubicBezTo>
                  <a:cubicBezTo>
                    <a:pt x="30247" y="833478"/>
                    <a:pt x="58407" y="900370"/>
                    <a:pt x="113751" y="952161"/>
                  </a:cubicBezTo>
                  <a:cubicBezTo>
                    <a:pt x="164919" y="999954"/>
                    <a:pt x="233855" y="1014700"/>
                    <a:pt x="300836" y="1021185"/>
                  </a:cubicBezTo>
                  <a:cubicBezTo>
                    <a:pt x="315760" y="1054320"/>
                    <a:pt x="330684" y="1087367"/>
                    <a:pt x="342943" y="1120679"/>
                  </a:cubicBezTo>
                  <a:cubicBezTo>
                    <a:pt x="376078" y="1211201"/>
                    <a:pt x="398287" y="1305099"/>
                    <a:pt x="398731" y="1401751"/>
                  </a:cubicBezTo>
                  <a:cubicBezTo>
                    <a:pt x="357956" y="1478148"/>
                    <a:pt x="314072" y="1552858"/>
                    <a:pt x="266901" y="1625435"/>
                  </a:cubicBezTo>
                  <a:cubicBezTo>
                    <a:pt x="260771" y="1634852"/>
                    <a:pt x="254376" y="1644090"/>
                    <a:pt x="248068" y="1653329"/>
                  </a:cubicBezTo>
                  <a:cubicBezTo>
                    <a:pt x="261216" y="1613709"/>
                    <a:pt x="267345" y="1572224"/>
                    <a:pt x="267256" y="1528873"/>
                  </a:cubicBezTo>
                  <a:cubicBezTo>
                    <a:pt x="267168" y="1442170"/>
                    <a:pt x="230301" y="1375190"/>
                    <a:pt x="201253" y="1296305"/>
                  </a:cubicBezTo>
                  <a:cubicBezTo>
                    <a:pt x="200808" y="1295061"/>
                    <a:pt x="199920" y="1294261"/>
                    <a:pt x="198943" y="1293817"/>
                  </a:cubicBezTo>
                  <a:cubicBezTo>
                    <a:pt x="196456" y="1290530"/>
                    <a:pt x="190948" y="1289819"/>
                    <a:pt x="188638" y="1294883"/>
                  </a:cubicBezTo>
                  <a:cubicBezTo>
                    <a:pt x="159589" y="1357956"/>
                    <a:pt x="134982" y="1416142"/>
                    <a:pt x="135427" y="1486943"/>
                  </a:cubicBezTo>
                  <a:cubicBezTo>
                    <a:pt x="135693" y="1522743"/>
                    <a:pt x="139158" y="1558277"/>
                    <a:pt x="148130" y="1593011"/>
                  </a:cubicBezTo>
                  <a:cubicBezTo>
                    <a:pt x="159145" y="1635563"/>
                    <a:pt x="189793" y="1687441"/>
                    <a:pt x="187572" y="1731859"/>
                  </a:cubicBezTo>
                  <a:cubicBezTo>
                    <a:pt x="187483" y="1733369"/>
                    <a:pt x="187839" y="1734612"/>
                    <a:pt x="188372" y="1735767"/>
                  </a:cubicBezTo>
                  <a:cubicBezTo>
                    <a:pt x="131429" y="1810743"/>
                    <a:pt x="70755" y="1882877"/>
                    <a:pt x="14346" y="1958475"/>
                  </a:cubicBezTo>
                  <a:cubicBezTo>
                    <a:pt x="7949" y="1967091"/>
                    <a:pt x="20830" y="1977307"/>
                    <a:pt x="27493" y="1968779"/>
                  </a:cubicBezTo>
                  <a:cubicBezTo>
                    <a:pt x="61072" y="1925695"/>
                    <a:pt x="95362" y="1883321"/>
                    <a:pt x="129208" y="1840680"/>
                  </a:cubicBezTo>
                  <a:cubicBezTo>
                    <a:pt x="209248" y="1816962"/>
                    <a:pt x="293907" y="1829576"/>
                    <a:pt x="372880" y="1795819"/>
                  </a:cubicBezTo>
                  <a:cubicBezTo>
                    <a:pt x="435953" y="1768814"/>
                    <a:pt x="497337" y="1715069"/>
                    <a:pt x="518213" y="1648266"/>
                  </a:cubicBezTo>
                  <a:cubicBezTo>
                    <a:pt x="519013" y="1645600"/>
                    <a:pt x="518035" y="1643468"/>
                    <a:pt x="516348" y="1642225"/>
                  </a:cubicBezTo>
                  <a:cubicBezTo>
                    <a:pt x="515459" y="1641070"/>
                    <a:pt x="514038" y="1640359"/>
                    <a:pt x="512261" y="1640803"/>
                  </a:cubicBezTo>
                  <a:cubicBezTo>
                    <a:pt x="444036" y="1657682"/>
                    <a:pt x="375190" y="1654928"/>
                    <a:pt x="307943" y="1679091"/>
                  </a:cubicBezTo>
                  <a:cubicBezTo>
                    <a:pt x="272675" y="1691705"/>
                    <a:pt x="242116" y="1713204"/>
                    <a:pt x="212268" y="1735234"/>
                  </a:cubicBezTo>
                  <a:cubicBezTo>
                    <a:pt x="211113" y="1736122"/>
                    <a:pt x="209958" y="1737100"/>
                    <a:pt x="208804" y="1738077"/>
                  </a:cubicBezTo>
                  <a:cubicBezTo>
                    <a:pt x="233677" y="1704853"/>
                    <a:pt x="257929" y="1671096"/>
                    <a:pt x="280848" y="1636362"/>
                  </a:cubicBezTo>
                  <a:cubicBezTo>
                    <a:pt x="285379" y="1629521"/>
                    <a:pt x="289732" y="1622593"/>
                    <a:pt x="294173" y="1615752"/>
                  </a:cubicBezTo>
                  <a:cubicBezTo>
                    <a:pt x="295417" y="1615575"/>
                    <a:pt x="296661" y="1615130"/>
                    <a:pt x="297904" y="1614242"/>
                  </a:cubicBezTo>
                  <a:cubicBezTo>
                    <a:pt x="387982" y="1549837"/>
                    <a:pt x="479837" y="1488186"/>
                    <a:pt x="570181" y="1424137"/>
                  </a:cubicBezTo>
                  <a:cubicBezTo>
                    <a:pt x="609179" y="1424848"/>
                    <a:pt x="663190" y="1445368"/>
                    <a:pt x="699790" y="1456917"/>
                  </a:cubicBezTo>
                  <a:cubicBezTo>
                    <a:pt x="732304" y="1467222"/>
                    <a:pt x="765616" y="1472907"/>
                    <a:pt x="799729" y="1474683"/>
                  </a:cubicBezTo>
                  <a:cubicBezTo>
                    <a:pt x="863956" y="1478059"/>
                    <a:pt x="933335" y="1456472"/>
                    <a:pt x="969580" y="1400507"/>
                  </a:cubicBezTo>
                  <a:cubicBezTo>
                    <a:pt x="970468" y="1399174"/>
                    <a:pt x="970646" y="1397753"/>
                    <a:pt x="970468" y="1396598"/>
                  </a:cubicBezTo>
                  <a:cubicBezTo>
                    <a:pt x="970468" y="1393933"/>
                    <a:pt x="968514" y="1391268"/>
                    <a:pt x="965049" y="1391357"/>
                  </a:cubicBezTo>
                  <a:cubicBezTo>
                    <a:pt x="872484" y="1392956"/>
                    <a:pt x="770325" y="1337879"/>
                    <a:pt x="675450" y="1349605"/>
                  </a:cubicBezTo>
                  <a:cubicBezTo>
                    <a:pt x="688864" y="1340277"/>
                    <a:pt x="702455" y="1330950"/>
                    <a:pt x="716225" y="1321800"/>
                  </a:cubicBezTo>
                  <a:cubicBezTo>
                    <a:pt x="716313" y="1321889"/>
                    <a:pt x="716491" y="1322066"/>
                    <a:pt x="716935" y="1322155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CD8F1FCE-DDA5-4A10-ACDE-B6F9F1629BB8}"/>
                </a:ext>
              </a:extLst>
            </p:cNvPr>
            <p:cNvSpPr/>
            <p:nvPr/>
          </p:nvSpPr>
          <p:spPr>
            <a:xfrm>
              <a:off x="3290700" y="3557154"/>
              <a:ext cx="87559" cy="276001"/>
            </a:xfrm>
            <a:custGeom>
              <a:avLst/>
              <a:gdLst>
                <a:gd name="connsiteX0" fmla="*/ 15550 w 87559"/>
                <a:gd name="connsiteY0" fmla="*/ 269467 h 276001"/>
                <a:gd name="connsiteX1" fmla="*/ 87150 w 87559"/>
                <a:gd name="connsiteY1" fmla="*/ 6962 h 276001"/>
                <a:gd name="connsiteX2" fmla="*/ 77556 w 87559"/>
                <a:gd name="connsiteY2" fmla="*/ 2965 h 276001"/>
                <a:gd name="connsiteX3" fmla="*/ 4 w 87559"/>
                <a:gd name="connsiteY3" fmla="*/ 267335 h 276001"/>
                <a:gd name="connsiteX4" fmla="*/ 15550 w 87559"/>
                <a:gd name="connsiteY4" fmla="*/ 269467 h 2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9" h="276001">
                  <a:moveTo>
                    <a:pt x="15550" y="269467"/>
                  </a:moveTo>
                  <a:cubicBezTo>
                    <a:pt x="39358" y="181077"/>
                    <a:pt x="54282" y="93309"/>
                    <a:pt x="87150" y="6962"/>
                  </a:cubicBezTo>
                  <a:cubicBezTo>
                    <a:pt x="89549" y="566"/>
                    <a:pt x="80754" y="-2810"/>
                    <a:pt x="77556" y="2965"/>
                  </a:cubicBezTo>
                  <a:cubicBezTo>
                    <a:pt x="35538" y="78740"/>
                    <a:pt x="1425" y="180011"/>
                    <a:pt x="4" y="267335"/>
                  </a:cubicBezTo>
                  <a:cubicBezTo>
                    <a:pt x="-262" y="277551"/>
                    <a:pt x="12885" y="279328"/>
                    <a:pt x="15550" y="269467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280A64A2-ABA1-47DC-8FE9-3A92C13B2406}"/>
                </a:ext>
              </a:extLst>
            </p:cNvPr>
            <p:cNvSpPr/>
            <p:nvPr/>
          </p:nvSpPr>
          <p:spPr>
            <a:xfrm>
              <a:off x="3161178" y="3683963"/>
              <a:ext cx="65583" cy="263897"/>
            </a:xfrm>
            <a:custGeom>
              <a:avLst/>
              <a:gdLst>
                <a:gd name="connsiteX0" fmla="*/ 65565 w 65583"/>
                <a:gd name="connsiteY0" fmla="*/ 255922 h 263897"/>
                <a:gd name="connsiteX1" fmla="*/ 38382 w 65583"/>
                <a:gd name="connsiteY1" fmla="*/ 129599 h 263897"/>
                <a:gd name="connsiteX2" fmla="*/ 10310 w 65583"/>
                <a:gd name="connsiteY2" fmla="*/ 3277 h 263897"/>
                <a:gd name="connsiteX3" fmla="*/ 95 w 65583"/>
                <a:gd name="connsiteY3" fmla="*/ 4521 h 263897"/>
                <a:gd name="connsiteX4" fmla="*/ 19016 w 65583"/>
                <a:gd name="connsiteY4" fmla="*/ 131998 h 263897"/>
                <a:gd name="connsiteX5" fmla="*/ 51529 w 65583"/>
                <a:gd name="connsiteY5" fmla="*/ 259564 h 263897"/>
                <a:gd name="connsiteX6" fmla="*/ 65565 w 65583"/>
                <a:gd name="connsiteY6" fmla="*/ 255922 h 26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583" h="263897">
                  <a:moveTo>
                    <a:pt x="65565" y="255922"/>
                  </a:moveTo>
                  <a:cubicBezTo>
                    <a:pt x="62900" y="213725"/>
                    <a:pt x="47887" y="170818"/>
                    <a:pt x="38382" y="129599"/>
                  </a:cubicBezTo>
                  <a:cubicBezTo>
                    <a:pt x="28788" y="87758"/>
                    <a:pt x="23724" y="44052"/>
                    <a:pt x="10310" y="3277"/>
                  </a:cubicBezTo>
                  <a:cubicBezTo>
                    <a:pt x="8711" y="-1609"/>
                    <a:pt x="272" y="-898"/>
                    <a:pt x="95" y="4521"/>
                  </a:cubicBezTo>
                  <a:cubicBezTo>
                    <a:pt x="-1149" y="47339"/>
                    <a:pt x="10133" y="90335"/>
                    <a:pt x="19016" y="131998"/>
                  </a:cubicBezTo>
                  <a:cubicBezTo>
                    <a:pt x="27988" y="174017"/>
                    <a:pt x="34562" y="219944"/>
                    <a:pt x="51529" y="259564"/>
                  </a:cubicBezTo>
                  <a:cubicBezTo>
                    <a:pt x="54905" y="267115"/>
                    <a:pt x="66098" y="264094"/>
                    <a:pt x="65565" y="255922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81722E98-E2C7-4081-B332-8C9BB7507216}"/>
                </a:ext>
              </a:extLst>
            </p:cNvPr>
            <p:cNvSpPr/>
            <p:nvPr/>
          </p:nvSpPr>
          <p:spPr>
            <a:xfrm>
              <a:off x="3310802" y="3765689"/>
              <a:ext cx="186795" cy="189453"/>
            </a:xfrm>
            <a:custGeom>
              <a:avLst/>
              <a:gdLst>
                <a:gd name="connsiteX0" fmla="*/ 185731 w 186795"/>
                <a:gd name="connsiteY0" fmla="*/ 9053 h 189453"/>
                <a:gd name="connsiteX1" fmla="*/ 176758 w 186795"/>
                <a:gd name="connsiteY1" fmla="*/ 2035 h 189453"/>
                <a:gd name="connsiteX2" fmla="*/ 100361 w 186795"/>
                <a:gd name="connsiteY2" fmla="*/ 89181 h 189453"/>
                <a:gd name="connsiteX3" fmla="*/ 2643 w 186795"/>
                <a:gd name="connsiteY3" fmla="*/ 175617 h 189453"/>
                <a:gd name="connsiteX4" fmla="*/ 9839 w 186795"/>
                <a:gd name="connsiteY4" fmla="*/ 188587 h 189453"/>
                <a:gd name="connsiteX5" fmla="*/ 185731 w 186795"/>
                <a:gd name="connsiteY5" fmla="*/ 9053 h 18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795" h="189453">
                  <a:moveTo>
                    <a:pt x="185731" y="9053"/>
                  </a:moveTo>
                  <a:cubicBezTo>
                    <a:pt x="189639" y="2835"/>
                    <a:pt x="181911" y="-3295"/>
                    <a:pt x="176758" y="2035"/>
                  </a:cubicBezTo>
                  <a:cubicBezTo>
                    <a:pt x="149753" y="29574"/>
                    <a:pt x="126301" y="60577"/>
                    <a:pt x="100361" y="89181"/>
                  </a:cubicBezTo>
                  <a:cubicBezTo>
                    <a:pt x="70513" y="121961"/>
                    <a:pt x="36223" y="147190"/>
                    <a:pt x="2643" y="175617"/>
                  </a:cubicBezTo>
                  <a:cubicBezTo>
                    <a:pt x="-3486" y="180769"/>
                    <a:pt x="1933" y="192762"/>
                    <a:pt x="9839" y="188587"/>
                  </a:cubicBezTo>
                  <a:cubicBezTo>
                    <a:pt x="81084" y="150921"/>
                    <a:pt x="143445" y="76389"/>
                    <a:pt x="185731" y="9053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4784C003-83DF-4164-8154-86F9F524EBD9}"/>
                </a:ext>
              </a:extLst>
            </p:cNvPr>
            <p:cNvSpPr/>
            <p:nvPr/>
          </p:nvSpPr>
          <p:spPr>
            <a:xfrm>
              <a:off x="3247671" y="3957424"/>
              <a:ext cx="252530" cy="181731"/>
            </a:xfrm>
            <a:custGeom>
              <a:avLst/>
              <a:gdLst>
                <a:gd name="connsiteX0" fmla="*/ 243976 w 252530"/>
                <a:gd name="connsiteY0" fmla="*/ 850 h 181731"/>
                <a:gd name="connsiteX1" fmla="*/ 131512 w 252530"/>
                <a:gd name="connsiteY1" fmla="*/ 88174 h 181731"/>
                <a:gd name="connsiteX2" fmla="*/ 3057 w 252530"/>
                <a:gd name="connsiteY2" fmla="*/ 167858 h 181731"/>
                <a:gd name="connsiteX3" fmla="*/ 12296 w 252530"/>
                <a:gd name="connsiteY3" fmla="*/ 180473 h 181731"/>
                <a:gd name="connsiteX4" fmla="*/ 141994 w 252530"/>
                <a:gd name="connsiteY4" fmla="*/ 102476 h 181731"/>
                <a:gd name="connsiteX5" fmla="*/ 250372 w 252530"/>
                <a:gd name="connsiteY5" fmla="*/ 9556 h 181731"/>
                <a:gd name="connsiteX6" fmla="*/ 243976 w 252530"/>
                <a:gd name="connsiteY6" fmla="*/ 850 h 18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530" h="181731">
                  <a:moveTo>
                    <a:pt x="243976" y="850"/>
                  </a:moveTo>
                  <a:cubicBezTo>
                    <a:pt x="202579" y="24125"/>
                    <a:pt x="171398" y="62057"/>
                    <a:pt x="131512" y="88174"/>
                  </a:cubicBezTo>
                  <a:cubicBezTo>
                    <a:pt x="89404" y="115713"/>
                    <a:pt x="41345" y="134812"/>
                    <a:pt x="3057" y="167858"/>
                  </a:cubicBezTo>
                  <a:cubicBezTo>
                    <a:pt x="-4671" y="174521"/>
                    <a:pt x="3679" y="185447"/>
                    <a:pt x="12296" y="180473"/>
                  </a:cubicBezTo>
                  <a:cubicBezTo>
                    <a:pt x="55736" y="155155"/>
                    <a:pt x="99354" y="129126"/>
                    <a:pt x="141994" y="102476"/>
                  </a:cubicBezTo>
                  <a:cubicBezTo>
                    <a:pt x="182858" y="76981"/>
                    <a:pt x="214128" y="40736"/>
                    <a:pt x="250372" y="9556"/>
                  </a:cubicBezTo>
                  <a:cubicBezTo>
                    <a:pt x="255791" y="4936"/>
                    <a:pt x="250017" y="-2526"/>
                    <a:pt x="243976" y="850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70824706-503D-4856-BC09-ACA4F8E36351}"/>
                </a:ext>
              </a:extLst>
            </p:cNvPr>
            <p:cNvSpPr/>
            <p:nvPr/>
          </p:nvSpPr>
          <p:spPr>
            <a:xfrm>
              <a:off x="3201339" y="4162714"/>
              <a:ext cx="237180" cy="140024"/>
            </a:xfrm>
            <a:custGeom>
              <a:avLst/>
              <a:gdLst>
                <a:gd name="connsiteX0" fmla="*/ 236208 w 237180"/>
                <a:gd name="connsiteY0" fmla="*/ 8940 h 140024"/>
                <a:gd name="connsiteX1" fmla="*/ 228835 w 237180"/>
                <a:gd name="connsiteY1" fmla="*/ 1300 h 140024"/>
                <a:gd name="connsiteX2" fmla="*/ 117081 w 237180"/>
                <a:gd name="connsiteY2" fmla="*/ 77164 h 140024"/>
                <a:gd name="connsiteX3" fmla="*/ 3196 w 237180"/>
                <a:gd name="connsiteY3" fmla="*/ 127355 h 140024"/>
                <a:gd name="connsiteX4" fmla="*/ 10036 w 237180"/>
                <a:gd name="connsiteY4" fmla="*/ 139792 h 140024"/>
                <a:gd name="connsiteX5" fmla="*/ 236208 w 237180"/>
                <a:gd name="connsiteY5" fmla="*/ 8940 h 14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180" h="140024">
                  <a:moveTo>
                    <a:pt x="236208" y="8940"/>
                  </a:moveTo>
                  <a:cubicBezTo>
                    <a:pt x="239583" y="4231"/>
                    <a:pt x="233454" y="-2964"/>
                    <a:pt x="228835" y="1300"/>
                  </a:cubicBezTo>
                  <a:cubicBezTo>
                    <a:pt x="194367" y="32392"/>
                    <a:pt x="159011" y="56732"/>
                    <a:pt x="117081" y="77164"/>
                  </a:cubicBezTo>
                  <a:cubicBezTo>
                    <a:pt x="79771" y="95286"/>
                    <a:pt x="38818" y="106213"/>
                    <a:pt x="3196" y="127355"/>
                  </a:cubicBezTo>
                  <a:cubicBezTo>
                    <a:pt x="-4355" y="131797"/>
                    <a:pt x="2929" y="141658"/>
                    <a:pt x="10036" y="139792"/>
                  </a:cubicBezTo>
                  <a:cubicBezTo>
                    <a:pt x="87855" y="119272"/>
                    <a:pt x="187793" y="76098"/>
                    <a:pt x="236208" y="8940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87921EB8-8E53-4BD4-96CF-C04DCC40929E}"/>
                </a:ext>
              </a:extLst>
            </p:cNvPr>
            <p:cNvSpPr/>
            <p:nvPr/>
          </p:nvSpPr>
          <p:spPr>
            <a:xfrm>
              <a:off x="3083355" y="3860610"/>
              <a:ext cx="109816" cy="273795"/>
            </a:xfrm>
            <a:custGeom>
              <a:avLst/>
              <a:gdLst>
                <a:gd name="connsiteX0" fmla="*/ 109720 w 109816"/>
                <a:gd name="connsiteY0" fmla="*/ 265116 h 273795"/>
                <a:gd name="connsiteX1" fmla="*/ 58907 w 109816"/>
                <a:gd name="connsiteY1" fmla="*/ 152208 h 273795"/>
                <a:gd name="connsiteX2" fmla="*/ 14490 w 109816"/>
                <a:gd name="connsiteY2" fmla="*/ 5276 h 273795"/>
                <a:gd name="connsiteX3" fmla="*/ 2231 w 109816"/>
                <a:gd name="connsiteY3" fmla="*/ 5187 h 273795"/>
                <a:gd name="connsiteX4" fmla="*/ 29237 w 109816"/>
                <a:gd name="connsiteY4" fmla="*/ 136040 h 273795"/>
                <a:gd name="connsiteX5" fmla="*/ 95685 w 109816"/>
                <a:gd name="connsiteY5" fmla="*/ 270624 h 273795"/>
                <a:gd name="connsiteX6" fmla="*/ 109720 w 109816"/>
                <a:gd name="connsiteY6" fmla="*/ 265116 h 273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16" h="273795">
                  <a:moveTo>
                    <a:pt x="109720" y="265116"/>
                  </a:moveTo>
                  <a:cubicBezTo>
                    <a:pt x="102791" y="225496"/>
                    <a:pt x="76763" y="187741"/>
                    <a:pt x="58907" y="152208"/>
                  </a:cubicBezTo>
                  <a:cubicBezTo>
                    <a:pt x="35277" y="105303"/>
                    <a:pt x="16533" y="58310"/>
                    <a:pt x="14490" y="5276"/>
                  </a:cubicBezTo>
                  <a:cubicBezTo>
                    <a:pt x="14224" y="-2009"/>
                    <a:pt x="3475" y="-1475"/>
                    <a:pt x="2231" y="5187"/>
                  </a:cubicBezTo>
                  <a:cubicBezTo>
                    <a:pt x="-6297" y="50670"/>
                    <a:pt x="11114" y="95087"/>
                    <a:pt x="29237" y="136040"/>
                  </a:cubicBezTo>
                  <a:cubicBezTo>
                    <a:pt x="49047" y="180635"/>
                    <a:pt x="70456" y="228960"/>
                    <a:pt x="95685" y="270624"/>
                  </a:cubicBezTo>
                  <a:cubicBezTo>
                    <a:pt x="99771" y="277286"/>
                    <a:pt x="110964" y="272489"/>
                    <a:pt x="109720" y="265116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B4F47052-EF27-400E-8796-441DA9E4C229}"/>
                </a:ext>
              </a:extLst>
            </p:cNvPr>
            <p:cNvSpPr/>
            <p:nvPr/>
          </p:nvSpPr>
          <p:spPr>
            <a:xfrm>
              <a:off x="3020428" y="4060889"/>
              <a:ext cx="118972" cy="221016"/>
            </a:xfrm>
            <a:custGeom>
              <a:avLst/>
              <a:gdLst>
                <a:gd name="connsiteX0" fmla="*/ 118724 w 118972"/>
                <a:gd name="connsiteY0" fmla="*/ 209637 h 221016"/>
                <a:gd name="connsiteX1" fmla="*/ 75729 w 118972"/>
                <a:gd name="connsiteY1" fmla="*/ 121247 h 221016"/>
                <a:gd name="connsiteX2" fmla="*/ 10702 w 118972"/>
                <a:gd name="connsiteY2" fmla="*/ 3186 h 221016"/>
                <a:gd name="connsiteX3" fmla="*/ 131 w 118972"/>
                <a:gd name="connsiteY3" fmla="*/ 5851 h 221016"/>
                <a:gd name="connsiteX4" fmla="*/ 38773 w 118972"/>
                <a:gd name="connsiteY4" fmla="*/ 96729 h 221016"/>
                <a:gd name="connsiteX5" fmla="*/ 104689 w 118972"/>
                <a:gd name="connsiteY5" fmla="*/ 217277 h 221016"/>
                <a:gd name="connsiteX6" fmla="*/ 118724 w 118972"/>
                <a:gd name="connsiteY6" fmla="*/ 209637 h 22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72" h="221016">
                  <a:moveTo>
                    <a:pt x="118724" y="209637"/>
                  </a:moveTo>
                  <a:cubicBezTo>
                    <a:pt x="110818" y="178012"/>
                    <a:pt x="92163" y="149230"/>
                    <a:pt x="75729" y="121247"/>
                  </a:cubicBezTo>
                  <a:cubicBezTo>
                    <a:pt x="52898" y="82426"/>
                    <a:pt x="31400" y="43251"/>
                    <a:pt x="10702" y="3186"/>
                  </a:cubicBezTo>
                  <a:cubicBezTo>
                    <a:pt x="8037" y="-1966"/>
                    <a:pt x="-1202" y="-722"/>
                    <a:pt x="131" y="5851"/>
                  </a:cubicBezTo>
                  <a:cubicBezTo>
                    <a:pt x="6971" y="38898"/>
                    <a:pt x="22250" y="67591"/>
                    <a:pt x="38773" y="96729"/>
                  </a:cubicBezTo>
                  <a:cubicBezTo>
                    <a:pt x="61337" y="136615"/>
                    <a:pt x="82213" y="177479"/>
                    <a:pt x="104689" y="217277"/>
                  </a:cubicBezTo>
                  <a:cubicBezTo>
                    <a:pt x="109663" y="226071"/>
                    <a:pt x="120768" y="217632"/>
                    <a:pt x="118724" y="209637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F6600D7C-0C2B-4458-B610-C1B6179BF510}"/>
                </a:ext>
              </a:extLst>
            </p:cNvPr>
            <p:cNvSpPr/>
            <p:nvPr/>
          </p:nvSpPr>
          <p:spPr>
            <a:xfrm>
              <a:off x="3458087" y="4457734"/>
              <a:ext cx="265506" cy="148887"/>
            </a:xfrm>
            <a:custGeom>
              <a:avLst/>
              <a:gdLst>
                <a:gd name="connsiteX0" fmla="*/ 257688 w 265506"/>
                <a:gd name="connsiteY0" fmla="*/ 498 h 148887"/>
                <a:gd name="connsiteX1" fmla="*/ 123282 w 265506"/>
                <a:gd name="connsiteY1" fmla="*/ 72099 h 148887"/>
                <a:gd name="connsiteX2" fmla="*/ 1934 w 265506"/>
                <a:gd name="connsiteY2" fmla="*/ 136681 h 148887"/>
                <a:gd name="connsiteX3" fmla="*/ 12684 w 265506"/>
                <a:gd name="connsiteY3" fmla="*/ 147785 h 148887"/>
                <a:gd name="connsiteX4" fmla="*/ 144425 w 265506"/>
                <a:gd name="connsiteY4" fmla="*/ 84980 h 148887"/>
                <a:gd name="connsiteX5" fmla="*/ 263285 w 265506"/>
                <a:gd name="connsiteY5" fmla="*/ 10536 h 148887"/>
                <a:gd name="connsiteX6" fmla="*/ 257688 w 265506"/>
                <a:gd name="connsiteY6" fmla="*/ 498 h 14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06" h="148887">
                  <a:moveTo>
                    <a:pt x="257688" y="498"/>
                  </a:moveTo>
                  <a:cubicBezTo>
                    <a:pt x="210695" y="20397"/>
                    <a:pt x="170986" y="52999"/>
                    <a:pt x="123282" y="72099"/>
                  </a:cubicBezTo>
                  <a:cubicBezTo>
                    <a:pt x="81264" y="88888"/>
                    <a:pt x="32405" y="101147"/>
                    <a:pt x="1934" y="136681"/>
                  </a:cubicBezTo>
                  <a:cubicBezTo>
                    <a:pt x="-4195" y="143788"/>
                    <a:pt x="5577" y="151872"/>
                    <a:pt x="12684" y="147785"/>
                  </a:cubicBezTo>
                  <a:cubicBezTo>
                    <a:pt x="55768" y="122556"/>
                    <a:pt x="98408" y="104168"/>
                    <a:pt x="144425" y="84980"/>
                  </a:cubicBezTo>
                  <a:cubicBezTo>
                    <a:pt x="187243" y="67035"/>
                    <a:pt x="226330" y="38164"/>
                    <a:pt x="263285" y="10536"/>
                  </a:cubicBezTo>
                  <a:cubicBezTo>
                    <a:pt x="268437" y="6539"/>
                    <a:pt x="263818" y="-2167"/>
                    <a:pt x="257688" y="498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40FB1991-611E-4902-BFDF-305B2ED1786C}"/>
                </a:ext>
              </a:extLst>
            </p:cNvPr>
            <p:cNvSpPr/>
            <p:nvPr/>
          </p:nvSpPr>
          <p:spPr>
            <a:xfrm>
              <a:off x="3316065" y="4416703"/>
              <a:ext cx="171331" cy="243496"/>
            </a:xfrm>
            <a:custGeom>
              <a:avLst/>
              <a:gdLst>
                <a:gd name="connsiteX0" fmla="*/ 83106 w 171331"/>
                <a:gd name="connsiteY0" fmla="*/ 141912 h 243496"/>
                <a:gd name="connsiteX1" fmla="*/ 169897 w 171331"/>
                <a:gd name="connsiteY1" fmla="*/ 8838 h 243496"/>
                <a:gd name="connsiteX2" fmla="*/ 162168 w 171331"/>
                <a:gd name="connsiteY2" fmla="*/ 843 h 243496"/>
                <a:gd name="connsiteX3" fmla="*/ 85948 w 171331"/>
                <a:gd name="connsiteY3" fmla="*/ 93675 h 243496"/>
                <a:gd name="connsiteX4" fmla="*/ 1556 w 171331"/>
                <a:gd name="connsiteY4" fmla="*/ 230835 h 243496"/>
                <a:gd name="connsiteX5" fmla="*/ 12216 w 171331"/>
                <a:gd name="connsiteY5" fmla="*/ 241939 h 243496"/>
                <a:gd name="connsiteX6" fmla="*/ 83106 w 171331"/>
                <a:gd name="connsiteY6" fmla="*/ 141912 h 24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331" h="243496">
                  <a:moveTo>
                    <a:pt x="83106" y="141912"/>
                  </a:moveTo>
                  <a:cubicBezTo>
                    <a:pt x="108157" y="93497"/>
                    <a:pt x="132853" y="49258"/>
                    <a:pt x="169897" y="8838"/>
                  </a:cubicBezTo>
                  <a:cubicBezTo>
                    <a:pt x="174427" y="3863"/>
                    <a:pt x="167232" y="-2266"/>
                    <a:pt x="162168" y="843"/>
                  </a:cubicBezTo>
                  <a:cubicBezTo>
                    <a:pt x="126812" y="22696"/>
                    <a:pt x="105669" y="58052"/>
                    <a:pt x="85948" y="93675"/>
                  </a:cubicBezTo>
                  <a:cubicBezTo>
                    <a:pt x="59298" y="141556"/>
                    <a:pt x="34247" y="186684"/>
                    <a:pt x="1556" y="230835"/>
                  </a:cubicBezTo>
                  <a:cubicBezTo>
                    <a:pt x="-3597" y="237764"/>
                    <a:pt x="5109" y="247269"/>
                    <a:pt x="12216" y="241939"/>
                  </a:cubicBezTo>
                  <a:cubicBezTo>
                    <a:pt x="45262" y="217154"/>
                    <a:pt x="64450" y="177978"/>
                    <a:pt x="83106" y="141912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4AC2D23A-373A-4A53-AC51-02D154C7D3A0}"/>
                </a:ext>
              </a:extLst>
            </p:cNvPr>
            <p:cNvSpPr/>
            <p:nvPr/>
          </p:nvSpPr>
          <p:spPr>
            <a:xfrm>
              <a:off x="3132299" y="4447849"/>
              <a:ext cx="147527" cy="321410"/>
            </a:xfrm>
            <a:custGeom>
              <a:avLst/>
              <a:gdLst>
                <a:gd name="connsiteX0" fmla="*/ 70814 w 147527"/>
                <a:gd name="connsiteY0" fmla="*/ 174283 h 321410"/>
                <a:gd name="connsiteX1" fmla="*/ 146856 w 147527"/>
                <a:gd name="connsiteY1" fmla="*/ 7630 h 321410"/>
                <a:gd name="connsiteX2" fmla="*/ 136996 w 147527"/>
                <a:gd name="connsiteY2" fmla="*/ 1767 h 321410"/>
                <a:gd name="connsiteX3" fmla="*/ 57400 w 147527"/>
                <a:gd name="connsiteY3" fmla="*/ 151719 h 321410"/>
                <a:gd name="connsiteX4" fmla="*/ 191 w 147527"/>
                <a:gd name="connsiteY4" fmla="*/ 313042 h 321410"/>
                <a:gd name="connsiteX5" fmla="*/ 13339 w 147527"/>
                <a:gd name="connsiteY5" fmla="*/ 318816 h 321410"/>
                <a:gd name="connsiteX6" fmla="*/ 70814 w 147527"/>
                <a:gd name="connsiteY6" fmla="*/ 174283 h 32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27" h="321410">
                  <a:moveTo>
                    <a:pt x="70814" y="174283"/>
                  </a:moveTo>
                  <a:cubicBezTo>
                    <a:pt x="90802" y="115120"/>
                    <a:pt x="117097" y="62085"/>
                    <a:pt x="146856" y="7630"/>
                  </a:cubicBezTo>
                  <a:cubicBezTo>
                    <a:pt x="150054" y="1767"/>
                    <a:pt x="140993" y="-2586"/>
                    <a:pt x="136996" y="1767"/>
                  </a:cubicBezTo>
                  <a:cubicBezTo>
                    <a:pt x="98264" y="43341"/>
                    <a:pt x="76944" y="98951"/>
                    <a:pt x="57400" y="151719"/>
                  </a:cubicBezTo>
                  <a:cubicBezTo>
                    <a:pt x="37857" y="204487"/>
                    <a:pt x="14227" y="258586"/>
                    <a:pt x="191" y="313042"/>
                  </a:cubicBezTo>
                  <a:cubicBezTo>
                    <a:pt x="-1586" y="320060"/>
                    <a:pt x="9519" y="324501"/>
                    <a:pt x="13339" y="318816"/>
                  </a:cubicBezTo>
                  <a:cubicBezTo>
                    <a:pt x="42032" y="276975"/>
                    <a:pt x="54558" y="222254"/>
                    <a:pt x="70814" y="174283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3717C1BC-9938-4F4F-B4E8-6EB9C260D463}"/>
                </a:ext>
              </a:extLst>
            </p:cNvPr>
            <p:cNvSpPr/>
            <p:nvPr/>
          </p:nvSpPr>
          <p:spPr>
            <a:xfrm>
              <a:off x="3298994" y="4672737"/>
              <a:ext cx="282343" cy="44693"/>
            </a:xfrm>
            <a:custGeom>
              <a:avLst/>
              <a:gdLst>
                <a:gd name="connsiteX0" fmla="*/ 273491 w 282343"/>
                <a:gd name="connsiteY0" fmla="*/ 296 h 44693"/>
                <a:gd name="connsiteX1" fmla="*/ 122207 w 282343"/>
                <a:gd name="connsiteY1" fmla="*/ 23571 h 44693"/>
                <a:gd name="connsiteX2" fmla="*/ 5123 w 282343"/>
                <a:gd name="connsiteY2" fmla="*/ 26946 h 44693"/>
                <a:gd name="connsiteX3" fmla="*/ 6989 w 282343"/>
                <a:gd name="connsiteY3" fmla="*/ 42670 h 44693"/>
                <a:gd name="connsiteX4" fmla="*/ 144060 w 282343"/>
                <a:gd name="connsiteY4" fmla="*/ 42759 h 44693"/>
                <a:gd name="connsiteX5" fmla="*/ 279621 w 282343"/>
                <a:gd name="connsiteY5" fmla="*/ 11223 h 44693"/>
                <a:gd name="connsiteX6" fmla="*/ 273491 w 282343"/>
                <a:gd name="connsiteY6" fmla="*/ 296 h 4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43" h="44693">
                  <a:moveTo>
                    <a:pt x="273491" y="296"/>
                  </a:moveTo>
                  <a:cubicBezTo>
                    <a:pt x="222412" y="16464"/>
                    <a:pt x="175774" y="24459"/>
                    <a:pt x="122207" y="23571"/>
                  </a:cubicBezTo>
                  <a:cubicBezTo>
                    <a:pt x="84097" y="22949"/>
                    <a:pt x="42167" y="16820"/>
                    <a:pt x="5123" y="26946"/>
                  </a:cubicBezTo>
                  <a:cubicBezTo>
                    <a:pt x="-2961" y="29167"/>
                    <a:pt x="-829" y="41959"/>
                    <a:pt x="6989" y="42670"/>
                  </a:cubicBezTo>
                  <a:cubicBezTo>
                    <a:pt x="51672" y="46934"/>
                    <a:pt x="99021" y="43203"/>
                    <a:pt x="144060" y="42759"/>
                  </a:cubicBezTo>
                  <a:cubicBezTo>
                    <a:pt x="190787" y="42315"/>
                    <a:pt x="239113" y="35741"/>
                    <a:pt x="279621" y="11223"/>
                  </a:cubicBezTo>
                  <a:cubicBezTo>
                    <a:pt x="286017" y="7314"/>
                    <a:pt x="279976" y="-1747"/>
                    <a:pt x="273491" y="296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A3A682F5-DAE9-4BE4-AECE-3B332F67C95E}"/>
                </a:ext>
              </a:extLst>
            </p:cNvPr>
            <p:cNvSpPr/>
            <p:nvPr/>
          </p:nvSpPr>
          <p:spPr>
            <a:xfrm>
              <a:off x="3161901" y="4786720"/>
              <a:ext cx="291872" cy="54227"/>
            </a:xfrm>
            <a:custGeom>
              <a:avLst/>
              <a:gdLst>
                <a:gd name="connsiteX0" fmla="*/ 285240 w 291872"/>
                <a:gd name="connsiteY0" fmla="*/ 24895 h 54227"/>
                <a:gd name="connsiteX1" fmla="*/ 5767 w 291872"/>
                <a:gd name="connsiteY1" fmla="*/ 5884 h 54227"/>
                <a:gd name="connsiteX2" fmla="*/ 10209 w 291872"/>
                <a:gd name="connsiteY2" fmla="*/ 23562 h 54227"/>
                <a:gd name="connsiteX3" fmla="*/ 289859 w 291872"/>
                <a:gd name="connsiteY3" fmla="*/ 33422 h 54227"/>
                <a:gd name="connsiteX4" fmla="*/ 285240 w 291872"/>
                <a:gd name="connsiteY4" fmla="*/ 24895 h 54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872" h="54227">
                  <a:moveTo>
                    <a:pt x="285240" y="24895"/>
                  </a:moveTo>
                  <a:cubicBezTo>
                    <a:pt x="189921" y="60784"/>
                    <a:pt x="99754" y="-22099"/>
                    <a:pt x="5767" y="5884"/>
                  </a:cubicBezTo>
                  <a:cubicBezTo>
                    <a:pt x="-4449" y="8905"/>
                    <a:pt x="82" y="24806"/>
                    <a:pt x="10209" y="23562"/>
                  </a:cubicBezTo>
                  <a:cubicBezTo>
                    <a:pt x="97444" y="12902"/>
                    <a:pt x="211507" y="89655"/>
                    <a:pt x="289859" y="33422"/>
                  </a:cubicBezTo>
                  <a:cubicBezTo>
                    <a:pt x="294478" y="30136"/>
                    <a:pt x="290392" y="22940"/>
                    <a:pt x="285240" y="24895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93072E95-8D62-4998-80B4-66326F5F4EB1}"/>
                </a:ext>
              </a:extLst>
            </p:cNvPr>
            <p:cNvSpPr/>
            <p:nvPr/>
          </p:nvSpPr>
          <p:spPr>
            <a:xfrm>
              <a:off x="2713265" y="4749850"/>
              <a:ext cx="38251" cy="335659"/>
            </a:xfrm>
            <a:custGeom>
              <a:avLst/>
              <a:gdLst>
                <a:gd name="connsiteX0" fmla="*/ 28177 w 38251"/>
                <a:gd name="connsiteY0" fmla="*/ 330932 h 335659"/>
                <a:gd name="connsiteX1" fmla="*/ 32353 w 38251"/>
                <a:gd name="connsiteY1" fmla="*/ 192884 h 335659"/>
                <a:gd name="connsiteX2" fmla="*/ 20626 w 38251"/>
                <a:gd name="connsiteY2" fmla="*/ 7221 h 335659"/>
                <a:gd name="connsiteX3" fmla="*/ 8545 w 38251"/>
                <a:gd name="connsiteY3" fmla="*/ 3934 h 335659"/>
                <a:gd name="connsiteX4" fmla="*/ 5702 w 38251"/>
                <a:gd name="connsiteY4" fmla="*/ 141094 h 335659"/>
                <a:gd name="connsiteX5" fmla="*/ 13431 w 38251"/>
                <a:gd name="connsiteY5" fmla="*/ 326846 h 335659"/>
                <a:gd name="connsiteX6" fmla="*/ 28177 w 38251"/>
                <a:gd name="connsiteY6" fmla="*/ 330932 h 33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1" h="335659">
                  <a:moveTo>
                    <a:pt x="28177" y="330932"/>
                  </a:moveTo>
                  <a:cubicBezTo>
                    <a:pt x="44167" y="287936"/>
                    <a:pt x="37594" y="237390"/>
                    <a:pt x="32353" y="192884"/>
                  </a:cubicBezTo>
                  <a:cubicBezTo>
                    <a:pt x="24979" y="129901"/>
                    <a:pt x="18139" y="70826"/>
                    <a:pt x="20626" y="7221"/>
                  </a:cubicBezTo>
                  <a:cubicBezTo>
                    <a:pt x="20893" y="647"/>
                    <a:pt x="10766" y="-3440"/>
                    <a:pt x="8545" y="3934"/>
                  </a:cubicBezTo>
                  <a:cubicBezTo>
                    <a:pt x="-4958" y="48351"/>
                    <a:pt x="283" y="95788"/>
                    <a:pt x="5702" y="141094"/>
                  </a:cubicBezTo>
                  <a:cubicBezTo>
                    <a:pt x="13253" y="204699"/>
                    <a:pt x="15652" y="262974"/>
                    <a:pt x="13431" y="326846"/>
                  </a:cubicBezTo>
                  <a:cubicBezTo>
                    <a:pt x="13164" y="335019"/>
                    <a:pt x="24979" y="339727"/>
                    <a:pt x="28177" y="330932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B32EB2DF-3ACB-452E-A9AC-072C36712CB1}"/>
                </a:ext>
              </a:extLst>
            </p:cNvPr>
            <p:cNvSpPr/>
            <p:nvPr/>
          </p:nvSpPr>
          <p:spPr>
            <a:xfrm>
              <a:off x="2711040" y="5084937"/>
              <a:ext cx="301989" cy="120058"/>
            </a:xfrm>
            <a:custGeom>
              <a:avLst/>
              <a:gdLst>
                <a:gd name="connsiteX0" fmla="*/ 291930 w 301989"/>
                <a:gd name="connsiteY0" fmla="*/ 731 h 120058"/>
                <a:gd name="connsiteX1" fmla="*/ 134959 w 301989"/>
                <a:gd name="connsiteY1" fmla="*/ 64692 h 120058"/>
                <a:gd name="connsiteX2" fmla="*/ 3129 w 301989"/>
                <a:gd name="connsiteY2" fmla="*/ 106266 h 120058"/>
                <a:gd name="connsiteX3" fmla="*/ 8904 w 301989"/>
                <a:gd name="connsiteY3" fmla="*/ 119591 h 120058"/>
                <a:gd name="connsiteX4" fmla="*/ 154858 w 301989"/>
                <a:gd name="connsiteY4" fmla="*/ 78994 h 120058"/>
                <a:gd name="connsiteX5" fmla="*/ 298770 w 301989"/>
                <a:gd name="connsiteY5" fmla="*/ 12102 h 120058"/>
                <a:gd name="connsiteX6" fmla="*/ 291930 w 301989"/>
                <a:gd name="connsiteY6" fmla="*/ 731 h 12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89" h="120058">
                  <a:moveTo>
                    <a:pt x="291930" y="731"/>
                  </a:moveTo>
                  <a:cubicBezTo>
                    <a:pt x="239606" y="25250"/>
                    <a:pt x="192080" y="52167"/>
                    <a:pt x="134959" y="64692"/>
                  </a:cubicBezTo>
                  <a:cubicBezTo>
                    <a:pt x="90987" y="74375"/>
                    <a:pt x="39907" y="78106"/>
                    <a:pt x="3129" y="106266"/>
                  </a:cubicBezTo>
                  <a:cubicBezTo>
                    <a:pt x="-3000" y="110886"/>
                    <a:pt x="376" y="122523"/>
                    <a:pt x="8904" y="119591"/>
                  </a:cubicBezTo>
                  <a:cubicBezTo>
                    <a:pt x="57585" y="102713"/>
                    <a:pt x="104667" y="90454"/>
                    <a:pt x="154858" y="78994"/>
                  </a:cubicBezTo>
                  <a:cubicBezTo>
                    <a:pt x="206826" y="67179"/>
                    <a:pt x="254353" y="40796"/>
                    <a:pt x="298770" y="12102"/>
                  </a:cubicBezTo>
                  <a:cubicBezTo>
                    <a:pt x="306143" y="7483"/>
                    <a:pt x="299569" y="-2822"/>
                    <a:pt x="291930" y="731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33581813-BA36-44C3-BF67-87BCC4C2DCD7}"/>
                </a:ext>
              </a:extLst>
            </p:cNvPr>
            <p:cNvSpPr/>
            <p:nvPr/>
          </p:nvSpPr>
          <p:spPr>
            <a:xfrm>
              <a:off x="2653501" y="3943491"/>
              <a:ext cx="114439" cy="287726"/>
            </a:xfrm>
            <a:custGeom>
              <a:avLst/>
              <a:gdLst>
                <a:gd name="connsiteX0" fmla="*/ 114147 w 114439"/>
                <a:gd name="connsiteY0" fmla="*/ 276932 h 287726"/>
                <a:gd name="connsiteX1" fmla="*/ 57293 w 114439"/>
                <a:gd name="connsiteY1" fmla="*/ 156118 h 287726"/>
                <a:gd name="connsiteX2" fmla="*/ 12432 w 114439"/>
                <a:gd name="connsiteY2" fmla="*/ 5011 h 287726"/>
                <a:gd name="connsiteX3" fmla="*/ 884 w 114439"/>
                <a:gd name="connsiteY3" fmla="*/ 4922 h 287726"/>
                <a:gd name="connsiteX4" fmla="*/ 27889 w 114439"/>
                <a:gd name="connsiteY4" fmla="*/ 137640 h 287726"/>
                <a:gd name="connsiteX5" fmla="*/ 100644 w 114439"/>
                <a:gd name="connsiteY5" fmla="*/ 284483 h 287726"/>
                <a:gd name="connsiteX6" fmla="*/ 114147 w 114439"/>
                <a:gd name="connsiteY6" fmla="*/ 276932 h 28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439" h="287726">
                  <a:moveTo>
                    <a:pt x="114147" y="276932"/>
                  </a:moveTo>
                  <a:cubicBezTo>
                    <a:pt x="103310" y="235180"/>
                    <a:pt x="75504" y="195293"/>
                    <a:pt x="57293" y="156118"/>
                  </a:cubicBezTo>
                  <a:cubicBezTo>
                    <a:pt x="34463" y="107170"/>
                    <a:pt x="20427" y="58222"/>
                    <a:pt x="12432" y="5011"/>
                  </a:cubicBezTo>
                  <a:cubicBezTo>
                    <a:pt x="11455" y="-1385"/>
                    <a:pt x="1505" y="-1918"/>
                    <a:pt x="884" y="4922"/>
                  </a:cubicBezTo>
                  <a:cubicBezTo>
                    <a:pt x="-3913" y="50671"/>
                    <a:pt x="11633" y="95533"/>
                    <a:pt x="27889" y="137640"/>
                  </a:cubicBezTo>
                  <a:cubicBezTo>
                    <a:pt x="46544" y="185877"/>
                    <a:pt x="69641" y="242909"/>
                    <a:pt x="100644" y="284483"/>
                  </a:cubicBezTo>
                  <a:cubicBezTo>
                    <a:pt x="106241" y="292034"/>
                    <a:pt x="116279" y="285105"/>
                    <a:pt x="114147" y="276932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29FB2346-7F4E-40B5-BF7B-1CBACB9FA5A9}"/>
                </a:ext>
              </a:extLst>
            </p:cNvPr>
            <p:cNvSpPr/>
            <p:nvPr/>
          </p:nvSpPr>
          <p:spPr>
            <a:xfrm>
              <a:off x="2852973" y="4094995"/>
              <a:ext cx="51402" cy="271246"/>
            </a:xfrm>
            <a:custGeom>
              <a:avLst/>
              <a:gdLst>
                <a:gd name="connsiteX0" fmla="*/ 39488 w 51402"/>
                <a:gd name="connsiteY0" fmla="*/ 149413 h 271246"/>
                <a:gd name="connsiteX1" fmla="*/ 51302 w 51402"/>
                <a:gd name="connsiteY1" fmla="*/ 7101 h 271246"/>
                <a:gd name="connsiteX2" fmla="*/ 39132 w 51402"/>
                <a:gd name="connsiteY2" fmla="*/ 3725 h 271246"/>
                <a:gd name="connsiteX3" fmla="*/ 22076 w 51402"/>
                <a:gd name="connsiteY3" fmla="*/ 120631 h 271246"/>
                <a:gd name="connsiteX4" fmla="*/ 400 w 51402"/>
                <a:gd name="connsiteY4" fmla="*/ 260545 h 271246"/>
                <a:gd name="connsiteX5" fmla="*/ 14969 w 51402"/>
                <a:gd name="connsiteY5" fmla="*/ 266674 h 271246"/>
                <a:gd name="connsiteX6" fmla="*/ 39488 w 51402"/>
                <a:gd name="connsiteY6" fmla="*/ 149413 h 27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02" h="271246">
                  <a:moveTo>
                    <a:pt x="39488" y="149413"/>
                  </a:moveTo>
                  <a:cubicBezTo>
                    <a:pt x="41353" y="100999"/>
                    <a:pt x="42952" y="54982"/>
                    <a:pt x="51302" y="7101"/>
                  </a:cubicBezTo>
                  <a:cubicBezTo>
                    <a:pt x="52546" y="-95"/>
                    <a:pt x="41886" y="-2849"/>
                    <a:pt x="39132" y="3725"/>
                  </a:cubicBezTo>
                  <a:cubicBezTo>
                    <a:pt x="24030" y="40591"/>
                    <a:pt x="23497" y="81277"/>
                    <a:pt x="22076" y="120631"/>
                  </a:cubicBezTo>
                  <a:cubicBezTo>
                    <a:pt x="20299" y="169845"/>
                    <a:pt x="13814" y="213107"/>
                    <a:pt x="400" y="260545"/>
                  </a:cubicBezTo>
                  <a:cubicBezTo>
                    <a:pt x="-2353" y="270405"/>
                    <a:pt x="9817" y="275558"/>
                    <a:pt x="14969" y="266674"/>
                  </a:cubicBezTo>
                  <a:cubicBezTo>
                    <a:pt x="35223" y="231674"/>
                    <a:pt x="37977" y="188856"/>
                    <a:pt x="39488" y="149413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F0AAF79F-E65B-4C29-8929-863796A01FC5}"/>
                </a:ext>
              </a:extLst>
            </p:cNvPr>
            <p:cNvSpPr/>
            <p:nvPr/>
          </p:nvSpPr>
          <p:spPr>
            <a:xfrm>
              <a:off x="2566096" y="4189743"/>
              <a:ext cx="229925" cy="202225"/>
            </a:xfrm>
            <a:custGeom>
              <a:avLst/>
              <a:gdLst>
                <a:gd name="connsiteX0" fmla="*/ 228202 w 229925"/>
                <a:gd name="connsiteY0" fmla="*/ 189072 h 202225"/>
                <a:gd name="connsiteX1" fmla="*/ 117781 w 229925"/>
                <a:gd name="connsiteY1" fmla="*/ 106190 h 202225"/>
                <a:gd name="connsiteX2" fmla="*/ 9581 w 229925"/>
                <a:gd name="connsiteY2" fmla="*/ 1454 h 202225"/>
                <a:gd name="connsiteX3" fmla="*/ 964 w 229925"/>
                <a:gd name="connsiteY3" fmla="*/ 9804 h 202225"/>
                <a:gd name="connsiteX4" fmla="*/ 216387 w 229925"/>
                <a:gd name="connsiteY4" fmla="*/ 200443 h 202225"/>
                <a:gd name="connsiteX5" fmla="*/ 228202 w 229925"/>
                <a:gd name="connsiteY5" fmla="*/ 189072 h 20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925" h="202225">
                  <a:moveTo>
                    <a:pt x="228202" y="189072"/>
                  </a:moveTo>
                  <a:cubicBezTo>
                    <a:pt x="199331" y="152561"/>
                    <a:pt x="156424" y="130974"/>
                    <a:pt x="117781" y="106190"/>
                  </a:cubicBezTo>
                  <a:cubicBezTo>
                    <a:pt x="73897" y="78118"/>
                    <a:pt x="48668" y="34145"/>
                    <a:pt x="9581" y="1454"/>
                  </a:cubicBezTo>
                  <a:cubicBezTo>
                    <a:pt x="4073" y="-3165"/>
                    <a:pt x="-2500" y="4208"/>
                    <a:pt x="964" y="9804"/>
                  </a:cubicBezTo>
                  <a:cubicBezTo>
                    <a:pt x="54798" y="96951"/>
                    <a:pt x="139012" y="138081"/>
                    <a:pt x="216387" y="200443"/>
                  </a:cubicBezTo>
                  <a:cubicBezTo>
                    <a:pt x="223671" y="206306"/>
                    <a:pt x="234065" y="196445"/>
                    <a:pt x="228202" y="189072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19" name="图形 4">
            <a:extLst>
              <a:ext uri="{FF2B5EF4-FFF2-40B4-BE49-F238E27FC236}">
                <a16:creationId xmlns:a16="http://schemas.microsoft.com/office/drawing/2014/main" id="{A399A211-F76F-4B08-BA65-43E5D163D0BA}"/>
              </a:ext>
            </a:extLst>
          </p:cNvPr>
          <p:cNvGrpSpPr/>
          <p:nvPr/>
        </p:nvGrpSpPr>
        <p:grpSpPr>
          <a:xfrm>
            <a:off x="8992776" y="2872977"/>
            <a:ext cx="1083897" cy="1274258"/>
            <a:chOff x="9017976" y="2796171"/>
            <a:chExt cx="1226360" cy="1441741"/>
          </a:xfrm>
        </p:grpSpPr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BB025F37-592C-444F-9E26-80F415B576A0}"/>
                </a:ext>
              </a:extLst>
            </p:cNvPr>
            <p:cNvSpPr/>
            <p:nvPr/>
          </p:nvSpPr>
          <p:spPr>
            <a:xfrm>
              <a:off x="9186735" y="2796171"/>
              <a:ext cx="1057601" cy="1401728"/>
            </a:xfrm>
            <a:custGeom>
              <a:avLst/>
              <a:gdLst>
                <a:gd name="connsiteX0" fmla="*/ 1046007 w 1057601"/>
                <a:gd name="connsiteY0" fmla="*/ 585480 h 1401728"/>
                <a:gd name="connsiteX1" fmla="*/ 1040055 w 1057601"/>
                <a:gd name="connsiteY1" fmla="*/ 567980 h 1401728"/>
                <a:gd name="connsiteX2" fmla="*/ 969165 w 1057601"/>
                <a:gd name="connsiteY2" fmla="*/ 539019 h 1401728"/>
                <a:gd name="connsiteX3" fmla="*/ 917552 w 1057601"/>
                <a:gd name="connsiteY3" fmla="*/ 516189 h 1401728"/>
                <a:gd name="connsiteX4" fmla="*/ 1057377 w 1057601"/>
                <a:gd name="connsiteY4" fmla="*/ 453828 h 1401728"/>
                <a:gd name="connsiteX5" fmla="*/ 1012427 w 1057601"/>
                <a:gd name="connsiteY5" fmla="*/ 240270 h 1401728"/>
                <a:gd name="connsiteX6" fmla="*/ 935763 w 1057601"/>
                <a:gd name="connsiteY6" fmla="*/ 4682 h 1401728"/>
                <a:gd name="connsiteX7" fmla="*/ 932832 w 1057601"/>
                <a:gd name="connsiteY7" fmla="*/ 1928 h 1401728"/>
                <a:gd name="connsiteX8" fmla="*/ 924659 w 1057601"/>
                <a:gd name="connsiteY8" fmla="*/ 2017 h 1401728"/>
                <a:gd name="connsiteX9" fmla="*/ 744681 w 1057601"/>
                <a:gd name="connsiteY9" fmla="*/ 138822 h 1401728"/>
                <a:gd name="connsiteX10" fmla="*/ 573053 w 1057601"/>
                <a:gd name="connsiteY10" fmla="*/ 264877 h 1401728"/>
                <a:gd name="connsiteX11" fmla="*/ 578206 w 1057601"/>
                <a:gd name="connsiteY11" fmla="*/ 348381 h 1401728"/>
                <a:gd name="connsiteX12" fmla="*/ 691824 w 1057601"/>
                <a:gd name="connsiteY12" fmla="*/ 447076 h 1401728"/>
                <a:gd name="connsiteX13" fmla="*/ 508382 w 1057601"/>
                <a:gd name="connsiteY13" fmla="*/ 374232 h 1401728"/>
                <a:gd name="connsiteX14" fmla="*/ 497544 w 1057601"/>
                <a:gd name="connsiteY14" fmla="*/ 374054 h 1401728"/>
                <a:gd name="connsiteX15" fmla="*/ 341107 w 1057601"/>
                <a:gd name="connsiteY15" fmla="*/ 528271 h 1401728"/>
                <a:gd name="connsiteX16" fmla="*/ 270129 w 1057601"/>
                <a:gd name="connsiteY16" fmla="*/ 610709 h 1401728"/>
                <a:gd name="connsiteX17" fmla="*/ 252273 w 1057601"/>
                <a:gd name="connsiteY17" fmla="*/ 646864 h 1401728"/>
                <a:gd name="connsiteX18" fmla="*/ 344572 w 1057601"/>
                <a:gd name="connsiteY18" fmla="*/ 777450 h 1401728"/>
                <a:gd name="connsiteX19" fmla="*/ 424523 w 1057601"/>
                <a:gd name="connsiteY19" fmla="*/ 862287 h 1401728"/>
                <a:gd name="connsiteX20" fmla="*/ 209633 w 1057601"/>
                <a:gd name="connsiteY20" fmla="*/ 722995 h 1401728"/>
                <a:gd name="connsiteX21" fmla="*/ 197107 w 1057601"/>
                <a:gd name="connsiteY21" fmla="*/ 722817 h 1401728"/>
                <a:gd name="connsiteX22" fmla="*/ 2382 w 1057601"/>
                <a:gd name="connsiteY22" fmla="*/ 993317 h 1401728"/>
                <a:gd name="connsiteX23" fmla="*/ 4159 w 1057601"/>
                <a:gd name="connsiteY23" fmla="*/ 1041110 h 1401728"/>
                <a:gd name="connsiteX24" fmla="*/ 22992 w 1057601"/>
                <a:gd name="connsiteY24" fmla="*/ 1136341 h 1401728"/>
                <a:gd name="connsiteX25" fmla="*/ 58881 w 1057601"/>
                <a:gd name="connsiteY25" fmla="*/ 1319961 h 1401728"/>
                <a:gd name="connsiteX26" fmla="*/ 63056 w 1057601"/>
                <a:gd name="connsiteY26" fmla="*/ 1328223 h 1401728"/>
                <a:gd name="connsiteX27" fmla="*/ 268707 w 1057601"/>
                <a:gd name="connsiteY27" fmla="*/ 1387564 h 1401728"/>
                <a:gd name="connsiteX28" fmla="*/ 432429 w 1057601"/>
                <a:gd name="connsiteY28" fmla="*/ 1380368 h 1401728"/>
                <a:gd name="connsiteX29" fmla="*/ 613029 w 1057601"/>
                <a:gd name="connsiteY29" fmla="*/ 1253779 h 1401728"/>
                <a:gd name="connsiteX30" fmla="*/ 773374 w 1057601"/>
                <a:gd name="connsiteY30" fmla="*/ 1116619 h 1401728"/>
                <a:gd name="connsiteX31" fmla="*/ 777461 w 1057601"/>
                <a:gd name="connsiteY31" fmla="*/ 1100452 h 1401728"/>
                <a:gd name="connsiteX32" fmla="*/ 775240 w 1057601"/>
                <a:gd name="connsiteY32" fmla="*/ 1099208 h 1401728"/>
                <a:gd name="connsiteX33" fmla="*/ 677344 w 1057601"/>
                <a:gd name="connsiteY33" fmla="*/ 1026630 h 1401728"/>
                <a:gd name="connsiteX34" fmla="*/ 605122 w 1057601"/>
                <a:gd name="connsiteY34" fmla="*/ 962403 h 1401728"/>
                <a:gd name="connsiteX35" fmla="*/ 694134 w 1057601"/>
                <a:gd name="connsiteY35" fmla="*/ 1000424 h 1401728"/>
                <a:gd name="connsiteX36" fmla="*/ 812017 w 1057601"/>
                <a:gd name="connsiteY36" fmla="*/ 1030006 h 1401728"/>
                <a:gd name="connsiteX37" fmla="*/ 832182 w 1057601"/>
                <a:gd name="connsiteY37" fmla="*/ 1028141 h 1401728"/>
                <a:gd name="connsiteX38" fmla="*/ 1016247 w 1057601"/>
                <a:gd name="connsiteY38" fmla="*/ 685596 h 1401728"/>
                <a:gd name="connsiteX39" fmla="*/ 1046007 w 1057601"/>
                <a:gd name="connsiteY39" fmla="*/ 585480 h 140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601" h="1401728">
                  <a:moveTo>
                    <a:pt x="1046007" y="585480"/>
                  </a:moveTo>
                  <a:cubicBezTo>
                    <a:pt x="1047605" y="579172"/>
                    <a:pt x="1045562" y="571799"/>
                    <a:pt x="1040055" y="567980"/>
                  </a:cubicBezTo>
                  <a:cubicBezTo>
                    <a:pt x="1019357" y="553411"/>
                    <a:pt x="992972" y="546570"/>
                    <a:pt x="969165" y="539019"/>
                  </a:cubicBezTo>
                  <a:cubicBezTo>
                    <a:pt x="950776" y="533245"/>
                    <a:pt x="934164" y="524717"/>
                    <a:pt x="917552" y="516189"/>
                  </a:cubicBezTo>
                  <a:cubicBezTo>
                    <a:pt x="980891" y="523740"/>
                    <a:pt x="1062441" y="529959"/>
                    <a:pt x="1057377" y="453828"/>
                  </a:cubicBezTo>
                  <a:cubicBezTo>
                    <a:pt x="1052670" y="383293"/>
                    <a:pt x="1030993" y="308051"/>
                    <a:pt x="1012427" y="240270"/>
                  </a:cubicBezTo>
                  <a:cubicBezTo>
                    <a:pt x="990840" y="161297"/>
                    <a:pt x="969875" y="79214"/>
                    <a:pt x="935763" y="4682"/>
                  </a:cubicBezTo>
                  <a:cubicBezTo>
                    <a:pt x="935141" y="3260"/>
                    <a:pt x="934075" y="2461"/>
                    <a:pt x="932832" y="1928"/>
                  </a:cubicBezTo>
                  <a:cubicBezTo>
                    <a:pt x="930788" y="-293"/>
                    <a:pt x="927412" y="-1004"/>
                    <a:pt x="924659" y="2017"/>
                  </a:cubicBezTo>
                  <a:cubicBezTo>
                    <a:pt x="872869" y="57183"/>
                    <a:pt x="806154" y="95648"/>
                    <a:pt x="744681" y="138822"/>
                  </a:cubicBezTo>
                  <a:cubicBezTo>
                    <a:pt x="686584" y="179596"/>
                    <a:pt x="629019" y="221171"/>
                    <a:pt x="573053" y="264877"/>
                  </a:cubicBezTo>
                  <a:cubicBezTo>
                    <a:pt x="537608" y="292505"/>
                    <a:pt x="551733" y="314624"/>
                    <a:pt x="578206" y="348381"/>
                  </a:cubicBezTo>
                  <a:cubicBezTo>
                    <a:pt x="608854" y="387468"/>
                    <a:pt x="648029" y="422469"/>
                    <a:pt x="691824" y="447076"/>
                  </a:cubicBezTo>
                  <a:cubicBezTo>
                    <a:pt x="628752" y="449830"/>
                    <a:pt x="547469" y="416695"/>
                    <a:pt x="508382" y="374232"/>
                  </a:cubicBezTo>
                  <a:cubicBezTo>
                    <a:pt x="505450" y="371034"/>
                    <a:pt x="500565" y="371300"/>
                    <a:pt x="497544" y="374054"/>
                  </a:cubicBezTo>
                  <a:cubicBezTo>
                    <a:pt x="442822" y="422736"/>
                    <a:pt x="390943" y="474615"/>
                    <a:pt x="341107" y="528271"/>
                  </a:cubicBezTo>
                  <a:cubicBezTo>
                    <a:pt x="316411" y="554832"/>
                    <a:pt x="295268" y="584591"/>
                    <a:pt x="270129" y="610709"/>
                  </a:cubicBezTo>
                  <a:cubicBezTo>
                    <a:pt x="262666" y="618437"/>
                    <a:pt x="248009" y="634427"/>
                    <a:pt x="252273" y="646864"/>
                  </a:cubicBezTo>
                  <a:cubicBezTo>
                    <a:pt x="269418" y="697589"/>
                    <a:pt x="306906" y="740940"/>
                    <a:pt x="344572" y="777450"/>
                  </a:cubicBezTo>
                  <a:cubicBezTo>
                    <a:pt x="372821" y="804900"/>
                    <a:pt x="394319" y="838302"/>
                    <a:pt x="424523" y="862287"/>
                  </a:cubicBezTo>
                  <a:cubicBezTo>
                    <a:pt x="343683" y="840167"/>
                    <a:pt x="260357" y="785357"/>
                    <a:pt x="209633" y="722995"/>
                  </a:cubicBezTo>
                  <a:cubicBezTo>
                    <a:pt x="206612" y="719264"/>
                    <a:pt x="200305" y="719619"/>
                    <a:pt x="197107" y="722817"/>
                  </a:cubicBezTo>
                  <a:cubicBezTo>
                    <a:pt x="120887" y="796816"/>
                    <a:pt x="37827" y="891602"/>
                    <a:pt x="2382" y="993317"/>
                  </a:cubicBezTo>
                  <a:cubicBezTo>
                    <a:pt x="-2770" y="1007975"/>
                    <a:pt x="1672" y="1026275"/>
                    <a:pt x="4159" y="1041110"/>
                  </a:cubicBezTo>
                  <a:cubicBezTo>
                    <a:pt x="9578" y="1072913"/>
                    <a:pt x="17306" y="1104538"/>
                    <a:pt x="22992" y="1136341"/>
                  </a:cubicBezTo>
                  <a:cubicBezTo>
                    <a:pt x="34096" y="1197547"/>
                    <a:pt x="49375" y="1258488"/>
                    <a:pt x="58881" y="1319961"/>
                  </a:cubicBezTo>
                  <a:cubicBezTo>
                    <a:pt x="58170" y="1323070"/>
                    <a:pt x="59148" y="1326446"/>
                    <a:pt x="63056" y="1328223"/>
                  </a:cubicBezTo>
                  <a:cubicBezTo>
                    <a:pt x="128260" y="1359137"/>
                    <a:pt x="199594" y="1369086"/>
                    <a:pt x="268707" y="1387564"/>
                  </a:cubicBezTo>
                  <a:cubicBezTo>
                    <a:pt x="326893" y="1403110"/>
                    <a:pt x="378684" y="1412171"/>
                    <a:pt x="432429" y="1380368"/>
                  </a:cubicBezTo>
                  <a:cubicBezTo>
                    <a:pt x="495323" y="1343058"/>
                    <a:pt x="554487" y="1297486"/>
                    <a:pt x="613029" y="1253779"/>
                  </a:cubicBezTo>
                  <a:cubicBezTo>
                    <a:pt x="668106" y="1212649"/>
                    <a:pt x="731978" y="1172585"/>
                    <a:pt x="773374" y="1116619"/>
                  </a:cubicBezTo>
                  <a:cubicBezTo>
                    <a:pt x="780659" y="1108713"/>
                    <a:pt x="785722" y="1104716"/>
                    <a:pt x="777461" y="1100452"/>
                  </a:cubicBezTo>
                  <a:cubicBezTo>
                    <a:pt x="776839" y="1099919"/>
                    <a:pt x="776040" y="1099474"/>
                    <a:pt x="775240" y="1099208"/>
                  </a:cubicBezTo>
                  <a:cubicBezTo>
                    <a:pt x="738640" y="1080109"/>
                    <a:pt x="709858" y="1051593"/>
                    <a:pt x="677344" y="1026630"/>
                  </a:cubicBezTo>
                  <a:cubicBezTo>
                    <a:pt x="655758" y="1010107"/>
                    <a:pt x="618270" y="989942"/>
                    <a:pt x="605122" y="962403"/>
                  </a:cubicBezTo>
                  <a:cubicBezTo>
                    <a:pt x="634349" y="976972"/>
                    <a:pt x="661177" y="990297"/>
                    <a:pt x="694134" y="1000424"/>
                  </a:cubicBezTo>
                  <a:cubicBezTo>
                    <a:pt x="734465" y="1012772"/>
                    <a:pt x="770265" y="1024143"/>
                    <a:pt x="812017" y="1030006"/>
                  </a:cubicBezTo>
                  <a:cubicBezTo>
                    <a:pt x="820190" y="1031694"/>
                    <a:pt x="825609" y="1034981"/>
                    <a:pt x="832182" y="1028141"/>
                  </a:cubicBezTo>
                  <a:cubicBezTo>
                    <a:pt x="922438" y="933799"/>
                    <a:pt x="970764" y="806410"/>
                    <a:pt x="1016247" y="685596"/>
                  </a:cubicBezTo>
                  <a:cubicBezTo>
                    <a:pt x="1028329" y="653083"/>
                    <a:pt x="1037478" y="619059"/>
                    <a:pt x="1046007" y="585480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616C4312-556D-41A0-895D-E0CD19FE225A}"/>
                </a:ext>
              </a:extLst>
            </p:cNvPr>
            <p:cNvSpPr/>
            <p:nvPr/>
          </p:nvSpPr>
          <p:spPr>
            <a:xfrm>
              <a:off x="9472174" y="3777877"/>
              <a:ext cx="44589" cy="152953"/>
            </a:xfrm>
            <a:custGeom>
              <a:avLst/>
              <a:gdLst>
                <a:gd name="connsiteX0" fmla="*/ 44296 w 44589"/>
                <a:gd name="connsiteY0" fmla="*/ 142820 h 152953"/>
                <a:gd name="connsiteX1" fmla="*/ 25020 w 44589"/>
                <a:gd name="connsiteY1" fmla="*/ 77971 h 152953"/>
                <a:gd name="connsiteX2" fmla="*/ 14093 w 44589"/>
                <a:gd name="connsiteY2" fmla="*/ 4505 h 152953"/>
                <a:gd name="connsiteX3" fmla="*/ 5032 w 44589"/>
                <a:gd name="connsiteY3" fmla="*/ 3262 h 152953"/>
                <a:gd name="connsiteX4" fmla="*/ 28217 w 44589"/>
                <a:gd name="connsiteY4" fmla="*/ 147084 h 152953"/>
                <a:gd name="connsiteX5" fmla="*/ 44296 w 44589"/>
                <a:gd name="connsiteY5" fmla="*/ 142820 h 15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9" h="152953">
                  <a:moveTo>
                    <a:pt x="44296" y="142820"/>
                  </a:moveTo>
                  <a:cubicBezTo>
                    <a:pt x="38967" y="120967"/>
                    <a:pt x="30971" y="99646"/>
                    <a:pt x="25020" y="77971"/>
                  </a:cubicBezTo>
                  <a:cubicBezTo>
                    <a:pt x="18357" y="53630"/>
                    <a:pt x="16314" y="29556"/>
                    <a:pt x="14093" y="4505"/>
                  </a:cubicBezTo>
                  <a:cubicBezTo>
                    <a:pt x="13649" y="-647"/>
                    <a:pt x="6809" y="-1802"/>
                    <a:pt x="5032" y="3262"/>
                  </a:cubicBezTo>
                  <a:cubicBezTo>
                    <a:pt x="-10425" y="47767"/>
                    <a:pt x="13293" y="105154"/>
                    <a:pt x="28217" y="147084"/>
                  </a:cubicBezTo>
                  <a:cubicBezTo>
                    <a:pt x="31682" y="157034"/>
                    <a:pt x="46873" y="153480"/>
                    <a:pt x="44296" y="142820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56B2D5BC-A946-4E99-B38D-DF41C367AC1A}"/>
                </a:ext>
              </a:extLst>
            </p:cNvPr>
            <p:cNvSpPr/>
            <p:nvPr/>
          </p:nvSpPr>
          <p:spPr>
            <a:xfrm>
              <a:off x="9426175" y="3804200"/>
              <a:ext cx="51107" cy="157474"/>
            </a:xfrm>
            <a:custGeom>
              <a:avLst/>
              <a:gdLst>
                <a:gd name="connsiteX0" fmla="*/ 51031 w 51107"/>
                <a:gd name="connsiteY0" fmla="*/ 148478 h 157474"/>
                <a:gd name="connsiteX1" fmla="*/ 27667 w 51107"/>
                <a:gd name="connsiteY1" fmla="*/ 76522 h 157474"/>
                <a:gd name="connsiteX2" fmla="*/ 9634 w 51107"/>
                <a:gd name="connsiteY2" fmla="*/ 3500 h 157474"/>
                <a:gd name="connsiteX3" fmla="*/ 40 w 51107"/>
                <a:gd name="connsiteY3" fmla="*/ 4744 h 157474"/>
                <a:gd name="connsiteX4" fmla="*/ 37972 w 51107"/>
                <a:gd name="connsiteY4" fmla="*/ 153719 h 157474"/>
                <a:gd name="connsiteX5" fmla="*/ 51031 w 51107"/>
                <a:gd name="connsiteY5" fmla="*/ 148478 h 15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07" h="157474">
                  <a:moveTo>
                    <a:pt x="51031" y="148478"/>
                  </a:moveTo>
                  <a:cubicBezTo>
                    <a:pt x="47477" y="123870"/>
                    <a:pt x="35485" y="100063"/>
                    <a:pt x="27667" y="76522"/>
                  </a:cubicBezTo>
                  <a:cubicBezTo>
                    <a:pt x="19761" y="52625"/>
                    <a:pt x="18251" y="27041"/>
                    <a:pt x="9634" y="3500"/>
                  </a:cubicBezTo>
                  <a:cubicBezTo>
                    <a:pt x="7769" y="-1563"/>
                    <a:pt x="129" y="-1119"/>
                    <a:pt x="40" y="4744"/>
                  </a:cubicBezTo>
                  <a:cubicBezTo>
                    <a:pt x="-937" y="54757"/>
                    <a:pt x="16119" y="109213"/>
                    <a:pt x="37972" y="153719"/>
                  </a:cubicBezTo>
                  <a:cubicBezTo>
                    <a:pt x="41792" y="161536"/>
                    <a:pt x="52097" y="155851"/>
                    <a:pt x="51031" y="148478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8978DF8B-33BE-4CD3-807B-E8AC3D7E10A7}"/>
                </a:ext>
              </a:extLst>
            </p:cNvPr>
            <p:cNvSpPr/>
            <p:nvPr/>
          </p:nvSpPr>
          <p:spPr>
            <a:xfrm>
              <a:off x="9382825" y="3839579"/>
              <a:ext cx="52428" cy="157095"/>
            </a:xfrm>
            <a:custGeom>
              <a:avLst/>
              <a:gdLst>
                <a:gd name="connsiteX0" fmla="*/ 52096 w 52428"/>
                <a:gd name="connsiteY0" fmla="*/ 147832 h 157095"/>
                <a:gd name="connsiteX1" fmla="*/ 30066 w 52428"/>
                <a:gd name="connsiteY1" fmla="*/ 80762 h 157095"/>
                <a:gd name="connsiteX2" fmla="*/ 11055 w 52428"/>
                <a:gd name="connsiteY2" fmla="*/ 3832 h 157095"/>
                <a:gd name="connsiteX3" fmla="*/ 662 w 52428"/>
                <a:gd name="connsiteY3" fmla="*/ 5164 h 157095"/>
                <a:gd name="connsiteX4" fmla="*/ 37261 w 52428"/>
                <a:gd name="connsiteY4" fmla="*/ 151741 h 157095"/>
                <a:gd name="connsiteX5" fmla="*/ 52096 w 52428"/>
                <a:gd name="connsiteY5" fmla="*/ 147832 h 15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28" h="157095">
                  <a:moveTo>
                    <a:pt x="52096" y="147832"/>
                  </a:moveTo>
                  <a:cubicBezTo>
                    <a:pt x="45790" y="125179"/>
                    <a:pt x="37261" y="103148"/>
                    <a:pt x="30066" y="80762"/>
                  </a:cubicBezTo>
                  <a:cubicBezTo>
                    <a:pt x="21982" y="55444"/>
                    <a:pt x="18606" y="29150"/>
                    <a:pt x="11055" y="3832"/>
                  </a:cubicBezTo>
                  <a:cubicBezTo>
                    <a:pt x="9278" y="-2209"/>
                    <a:pt x="1284" y="-610"/>
                    <a:pt x="662" y="5164"/>
                  </a:cubicBezTo>
                  <a:cubicBezTo>
                    <a:pt x="-4402" y="52868"/>
                    <a:pt x="20738" y="107945"/>
                    <a:pt x="37261" y="151741"/>
                  </a:cubicBezTo>
                  <a:cubicBezTo>
                    <a:pt x="40637" y="160802"/>
                    <a:pt x="54761" y="157604"/>
                    <a:pt x="52096" y="147832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DAC4CA86-C988-4C2E-8F58-149DD64C6804}"/>
                </a:ext>
              </a:extLst>
            </p:cNvPr>
            <p:cNvSpPr/>
            <p:nvPr/>
          </p:nvSpPr>
          <p:spPr>
            <a:xfrm>
              <a:off x="9809536" y="3416710"/>
              <a:ext cx="47993" cy="112321"/>
            </a:xfrm>
            <a:custGeom>
              <a:avLst/>
              <a:gdLst>
                <a:gd name="connsiteX0" fmla="*/ 47703 w 47993"/>
                <a:gd name="connsiteY0" fmla="*/ 103522 h 112321"/>
                <a:gd name="connsiteX1" fmla="*/ 28070 w 47993"/>
                <a:gd name="connsiteY1" fmla="*/ 61148 h 112321"/>
                <a:gd name="connsiteX2" fmla="*/ 10747 w 47993"/>
                <a:gd name="connsiteY2" fmla="*/ 3583 h 112321"/>
                <a:gd name="connsiteX3" fmla="*/ 1242 w 47993"/>
                <a:gd name="connsiteY3" fmla="*/ 3495 h 112321"/>
                <a:gd name="connsiteX4" fmla="*/ 8882 w 47993"/>
                <a:gd name="connsiteY4" fmla="*/ 56262 h 112321"/>
                <a:gd name="connsiteX5" fmla="*/ 35799 w 47993"/>
                <a:gd name="connsiteY5" fmla="*/ 110184 h 112321"/>
                <a:gd name="connsiteX6" fmla="*/ 47703 w 47993"/>
                <a:gd name="connsiteY6" fmla="*/ 103522 h 11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93" h="112321">
                  <a:moveTo>
                    <a:pt x="47703" y="103522"/>
                  </a:moveTo>
                  <a:cubicBezTo>
                    <a:pt x="43261" y="88864"/>
                    <a:pt x="34200" y="75273"/>
                    <a:pt x="28070" y="61148"/>
                  </a:cubicBezTo>
                  <a:cubicBezTo>
                    <a:pt x="19986" y="42404"/>
                    <a:pt x="16788" y="22860"/>
                    <a:pt x="10747" y="3583"/>
                  </a:cubicBezTo>
                  <a:cubicBezTo>
                    <a:pt x="9415" y="-769"/>
                    <a:pt x="2308" y="-1569"/>
                    <a:pt x="1242" y="3495"/>
                  </a:cubicBezTo>
                  <a:cubicBezTo>
                    <a:pt x="-2578" y="21439"/>
                    <a:pt x="3108" y="39206"/>
                    <a:pt x="8882" y="56262"/>
                  </a:cubicBezTo>
                  <a:cubicBezTo>
                    <a:pt x="15011" y="74296"/>
                    <a:pt x="23184" y="95882"/>
                    <a:pt x="35799" y="110184"/>
                  </a:cubicBezTo>
                  <a:cubicBezTo>
                    <a:pt x="40507" y="115426"/>
                    <a:pt x="49746" y="110184"/>
                    <a:pt x="47703" y="103522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4BAFF64-607C-4D2C-AF65-D688B738BA20}"/>
                </a:ext>
              </a:extLst>
            </p:cNvPr>
            <p:cNvSpPr/>
            <p:nvPr/>
          </p:nvSpPr>
          <p:spPr>
            <a:xfrm>
              <a:off x="9772022" y="3440171"/>
              <a:ext cx="61659" cy="128235"/>
            </a:xfrm>
            <a:custGeom>
              <a:avLst/>
              <a:gdLst>
                <a:gd name="connsiteX0" fmla="*/ 59899 w 61659"/>
                <a:gd name="connsiteY0" fmla="*/ 115329 h 128235"/>
                <a:gd name="connsiteX1" fmla="*/ 32538 w 61659"/>
                <a:gd name="connsiteY1" fmla="*/ 64338 h 128235"/>
                <a:gd name="connsiteX2" fmla="*/ 10063 w 61659"/>
                <a:gd name="connsiteY2" fmla="*/ 2598 h 128235"/>
                <a:gd name="connsiteX3" fmla="*/ 25 w 61659"/>
                <a:gd name="connsiteY3" fmla="*/ 5174 h 128235"/>
                <a:gd name="connsiteX4" fmla="*/ 19835 w 61659"/>
                <a:gd name="connsiteY4" fmla="*/ 75265 h 128235"/>
                <a:gd name="connsiteX5" fmla="*/ 50750 w 61659"/>
                <a:gd name="connsiteY5" fmla="*/ 126788 h 128235"/>
                <a:gd name="connsiteX6" fmla="*/ 59899 w 61659"/>
                <a:gd name="connsiteY6" fmla="*/ 115329 h 12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59" h="128235">
                  <a:moveTo>
                    <a:pt x="59899" y="115329"/>
                  </a:moveTo>
                  <a:cubicBezTo>
                    <a:pt x="46930" y="99872"/>
                    <a:pt x="40089" y="82904"/>
                    <a:pt x="32538" y="64338"/>
                  </a:cubicBezTo>
                  <a:cubicBezTo>
                    <a:pt x="24277" y="44261"/>
                    <a:pt x="20546" y="21520"/>
                    <a:pt x="10063" y="2598"/>
                  </a:cubicBezTo>
                  <a:cubicBezTo>
                    <a:pt x="7576" y="-1844"/>
                    <a:pt x="-508" y="-333"/>
                    <a:pt x="25" y="5174"/>
                  </a:cubicBezTo>
                  <a:cubicBezTo>
                    <a:pt x="2335" y="29604"/>
                    <a:pt x="11041" y="52612"/>
                    <a:pt x="19835" y="75265"/>
                  </a:cubicBezTo>
                  <a:cubicBezTo>
                    <a:pt x="26942" y="93565"/>
                    <a:pt x="34226" y="114885"/>
                    <a:pt x="50750" y="126788"/>
                  </a:cubicBezTo>
                  <a:cubicBezTo>
                    <a:pt x="57945" y="132119"/>
                    <a:pt x="65052" y="121458"/>
                    <a:pt x="59899" y="115329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A29730BF-91EE-493B-A6B9-D4133D0D7F1E}"/>
                </a:ext>
              </a:extLst>
            </p:cNvPr>
            <p:cNvSpPr/>
            <p:nvPr/>
          </p:nvSpPr>
          <p:spPr>
            <a:xfrm>
              <a:off x="9734468" y="3490513"/>
              <a:ext cx="72817" cy="128387"/>
            </a:xfrm>
            <a:custGeom>
              <a:avLst/>
              <a:gdLst>
                <a:gd name="connsiteX0" fmla="*/ 72491 w 72817"/>
                <a:gd name="connsiteY0" fmla="*/ 119353 h 128387"/>
                <a:gd name="connsiteX1" fmla="*/ 40155 w 72817"/>
                <a:gd name="connsiteY1" fmla="*/ 65786 h 128387"/>
                <a:gd name="connsiteX2" fmla="*/ 22388 w 72817"/>
                <a:gd name="connsiteY2" fmla="*/ 29541 h 128387"/>
                <a:gd name="connsiteX3" fmla="*/ 8708 w 72817"/>
                <a:gd name="connsiteY3" fmla="*/ 1559 h 128387"/>
                <a:gd name="connsiteX4" fmla="*/ 180 w 72817"/>
                <a:gd name="connsiteY4" fmla="*/ 6356 h 128387"/>
                <a:gd name="connsiteX5" fmla="*/ 60410 w 72817"/>
                <a:gd name="connsiteY5" fmla="*/ 126193 h 128387"/>
                <a:gd name="connsiteX6" fmla="*/ 72491 w 72817"/>
                <a:gd name="connsiteY6" fmla="*/ 119353 h 12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17" h="128387">
                  <a:moveTo>
                    <a:pt x="72491" y="119353"/>
                  </a:moveTo>
                  <a:cubicBezTo>
                    <a:pt x="66272" y="99898"/>
                    <a:pt x="50460" y="83286"/>
                    <a:pt x="40155" y="65786"/>
                  </a:cubicBezTo>
                  <a:cubicBezTo>
                    <a:pt x="33315" y="54237"/>
                    <a:pt x="27808" y="41712"/>
                    <a:pt x="22388" y="29541"/>
                  </a:cubicBezTo>
                  <a:cubicBezTo>
                    <a:pt x="18124" y="19858"/>
                    <a:pt x="15815" y="9554"/>
                    <a:pt x="8708" y="1559"/>
                  </a:cubicBezTo>
                  <a:cubicBezTo>
                    <a:pt x="5243" y="-2261"/>
                    <a:pt x="-1152" y="1559"/>
                    <a:pt x="180" y="6356"/>
                  </a:cubicBezTo>
                  <a:cubicBezTo>
                    <a:pt x="11640" y="49440"/>
                    <a:pt x="31006" y="91903"/>
                    <a:pt x="60410" y="126193"/>
                  </a:cubicBezTo>
                  <a:cubicBezTo>
                    <a:pt x="65029" y="131612"/>
                    <a:pt x="74712" y="126104"/>
                    <a:pt x="72491" y="119353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89816FAC-BF6A-454F-9A22-8F27378076B1}"/>
                </a:ext>
              </a:extLst>
            </p:cNvPr>
            <p:cNvSpPr/>
            <p:nvPr/>
          </p:nvSpPr>
          <p:spPr>
            <a:xfrm>
              <a:off x="10009783" y="3036281"/>
              <a:ext cx="45124" cy="87047"/>
            </a:xfrm>
            <a:custGeom>
              <a:avLst/>
              <a:gdLst>
                <a:gd name="connsiteX0" fmla="*/ 44935 w 45124"/>
                <a:gd name="connsiteY0" fmla="*/ 79045 h 87047"/>
                <a:gd name="connsiteX1" fmla="*/ 37028 w 45124"/>
                <a:gd name="connsiteY1" fmla="*/ 64654 h 87047"/>
                <a:gd name="connsiteX2" fmla="*/ 25480 w 45124"/>
                <a:gd name="connsiteY2" fmla="*/ 42978 h 87047"/>
                <a:gd name="connsiteX3" fmla="*/ 10734 w 45124"/>
                <a:gd name="connsiteY3" fmla="*/ 2737 h 87047"/>
                <a:gd name="connsiteX4" fmla="*/ 606 w 45124"/>
                <a:gd name="connsiteY4" fmla="*/ 3980 h 87047"/>
                <a:gd name="connsiteX5" fmla="*/ 10023 w 45124"/>
                <a:gd name="connsiteY5" fmla="*/ 46976 h 87047"/>
                <a:gd name="connsiteX6" fmla="*/ 35341 w 45124"/>
                <a:gd name="connsiteY6" fmla="*/ 86330 h 87047"/>
                <a:gd name="connsiteX7" fmla="*/ 44935 w 45124"/>
                <a:gd name="connsiteY7" fmla="*/ 79045 h 8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124" h="87047">
                  <a:moveTo>
                    <a:pt x="44935" y="79045"/>
                  </a:moveTo>
                  <a:cubicBezTo>
                    <a:pt x="43691" y="73360"/>
                    <a:pt x="40137" y="69451"/>
                    <a:pt x="37028" y="64654"/>
                  </a:cubicBezTo>
                  <a:cubicBezTo>
                    <a:pt x="32586" y="57814"/>
                    <a:pt x="29033" y="50352"/>
                    <a:pt x="25480" y="42978"/>
                  </a:cubicBezTo>
                  <a:cubicBezTo>
                    <a:pt x="19350" y="30009"/>
                    <a:pt x="17396" y="15262"/>
                    <a:pt x="10734" y="2737"/>
                  </a:cubicBezTo>
                  <a:cubicBezTo>
                    <a:pt x="8601" y="-1261"/>
                    <a:pt x="1494" y="-906"/>
                    <a:pt x="606" y="3980"/>
                  </a:cubicBezTo>
                  <a:cubicBezTo>
                    <a:pt x="-2059" y="18282"/>
                    <a:pt x="4604" y="33917"/>
                    <a:pt x="10023" y="46976"/>
                  </a:cubicBezTo>
                  <a:cubicBezTo>
                    <a:pt x="15175" y="59324"/>
                    <a:pt x="22637" y="80022"/>
                    <a:pt x="35341" y="86330"/>
                  </a:cubicBezTo>
                  <a:cubicBezTo>
                    <a:pt x="40315" y="88728"/>
                    <a:pt x="46267" y="84819"/>
                    <a:pt x="44935" y="79045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CF70E1F7-5671-4A61-AFAB-82B9F4451C18}"/>
                </a:ext>
              </a:extLst>
            </p:cNvPr>
            <p:cNvSpPr/>
            <p:nvPr/>
          </p:nvSpPr>
          <p:spPr>
            <a:xfrm>
              <a:off x="9980520" y="3079840"/>
              <a:ext cx="51709" cy="98223"/>
            </a:xfrm>
            <a:custGeom>
              <a:avLst/>
              <a:gdLst>
                <a:gd name="connsiteX0" fmla="*/ 51633 w 51709"/>
                <a:gd name="connsiteY0" fmla="*/ 89674 h 98223"/>
                <a:gd name="connsiteX1" fmla="*/ 32001 w 51709"/>
                <a:gd name="connsiteY1" fmla="*/ 49877 h 98223"/>
                <a:gd name="connsiteX2" fmla="*/ 9970 w 51709"/>
                <a:gd name="connsiteY2" fmla="*/ 2528 h 98223"/>
                <a:gd name="connsiteX3" fmla="*/ 287 w 51709"/>
                <a:gd name="connsiteY3" fmla="*/ 5015 h 98223"/>
                <a:gd name="connsiteX4" fmla="*/ 13079 w 51709"/>
                <a:gd name="connsiteY4" fmla="*/ 49610 h 98223"/>
                <a:gd name="connsiteX5" fmla="*/ 40085 w 51709"/>
                <a:gd name="connsiteY5" fmla="*/ 96248 h 98223"/>
                <a:gd name="connsiteX6" fmla="*/ 51633 w 51709"/>
                <a:gd name="connsiteY6" fmla="*/ 89674 h 98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09" h="98223">
                  <a:moveTo>
                    <a:pt x="51633" y="89674"/>
                  </a:moveTo>
                  <a:cubicBezTo>
                    <a:pt x="49857" y="75905"/>
                    <a:pt x="38486" y="62047"/>
                    <a:pt x="32001" y="49877"/>
                  </a:cubicBezTo>
                  <a:cubicBezTo>
                    <a:pt x="23917" y="34775"/>
                    <a:pt x="19653" y="16386"/>
                    <a:pt x="9970" y="2528"/>
                  </a:cubicBezTo>
                  <a:cubicBezTo>
                    <a:pt x="6861" y="-1914"/>
                    <a:pt x="998" y="-137"/>
                    <a:pt x="287" y="5015"/>
                  </a:cubicBezTo>
                  <a:cubicBezTo>
                    <a:pt x="-1667" y="20028"/>
                    <a:pt x="6772" y="36374"/>
                    <a:pt x="13079" y="49610"/>
                  </a:cubicBezTo>
                  <a:cubicBezTo>
                    <a:pt x="20008" y="64179"/>
                    <a:pt x="28003" y="85410"/>
                    <a:pt x="40085" y="96248"/>
                  </a:cubicBezTo>
                  <a:cubicBezTo>
                    <a:pt x="45504" y="101045"/>
                    <a:pt x="52522" y="96426"/>
                    <a:pt x="51633" y="89674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B58A08DE-712B-4446-A787-6B0A444F507F}"/>
                </a:ext>
              </a:extLst>
            </p:cNvPr>
            <p:cNvSpPr/>
            <p:nvPr/>
          </p:nvSpPr>
          <p:spPr>
            <a:xfrm>
              <a:off x="10030476" y="3103410"/>
              <a:ext cx="82503" cy="66088"/>
            </a:xfrm>
            <a:custGeom>
              <a:avLst/>
              <a:gdLst>
                <a:gd name="connsiteX0" fmla="*/ 72567 w 82503"/>
                <a:gd name="connsiteY0" fmla="*/ 1523 h 66088"/>
                <a:gd name="connsiteX1" fmla="*/ 43608 w 82503"/>
                <a:gd name="connsiteY1" fmla="*/ 27818 h 66088"/>
                <a:gd name="connsiteX2" fmla="*/ 3987 w 82503"/>
                <a:gd name="connsiteY2" fmla="*/ 51092 h 66088"/>
                <a:gd name="connsiteX3" fmla="*/ 9939 w 82503"/>
                <a:gd name="connsiteY3" fmla="*/ 65661 h 66088"/>
                <a:gd name="connsiteX4" fmla="*/ 81806 w 82503"/>
                <a:gd name="connsiteY4" fmla="*/ 8807 h 66088"/>
                <a:gd name="connsiteX5" fmla="*/ 72567 w 82503"/>
                <a:gd name="connsiteY5" fmla="*/ 1523 h 6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503" h="66088">
                  <a:moveTo>
                    <a:pt x="72567" y="1523"/>
                  </a:moveTo>
                  <a:cubicBezTo>
                    <a:pt x="62352" y="9695"/>
                    <a:pt x="53734" y="19556"/>
                    <a:pt x="43608" y="27818"/>
                  </a:cubicBezTo>
                  <a:cubicBezTo>
                    <a:pt x="31526" y="37501"/>
                    <a:pt x="18024" y="44785"/>
                    <a:pt x="3987" y="51092"/>
                  </a:cubicBezTo>
                  <a:cubicBezTo>
                    <a:pt x="-4185" y="54823"/>
                    <a:pt x="1411" y="68681"/>
                    <a:pt x="9939" y="65661"/>
                  </a:cubicBezTo>
                  <a:cubicBezTo>
                    <a:pt x="35967" y="56422"/>
                    <a:pt x="69280" y="34214"/>
                    <a:pt x="81806" y="8807"/>
                  </a:cubicBezTo>
                  <a:cubicBezTo>
                    <a:pt x="84737" y="2678"/>
                    <a:pt x="77809" y="-2741"/>
                    <a:pt x="72567" y="1523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0A35FBAC-16DA-47AE-93FE-643269A4D1AC}"/>
                </a:ext>
              </a:extLst>
            </p:cNvPr>
            <p:cNvSpPr/>
            <p:nvPr/>
          </p:nvSpPr>
          <p:spPr>
            <a:xfrm>
              <a:off x="10014729" y="3156009"/>
              <a:ext cx="115469" cy="65658"/>
            </a:xfrm>
            <a:custGeom>
              <a:avLst/>
              <a:gdLst>
                <a:gd name="connsiteX0" fmla="*/ 108657 w 115469"/>
                <a:gd name="connsiteY0" fmla="*/ 269 h 65658"/>
                <a:gd name="connsiteX1" fmla="*/ 58200 w 115469"/>
                <a:gd name="connsiteY1" fmla="*/ 25765 h 65658"/>
                <a:gd name="connsiteX2" fmla="*/ 3033 w 115469"/>
                <a:gd name="connsiteY2" fmla="*/ 53925 h 65658"/>
                <a:gd name="connsiteX3" fmla="*/ 7741 w 115469"/>
                <a:gd name="connsiteY3" fmla="*/ 65474 h 65658"/>
                <a:gd name="connsiteX4" fmla="*/ 59976 w 115469"/>
                <a:gd name="connsiteY4" fmla="*/ 41400 h 65658"/>
                <a:gd name="connsiteX5" fmla="*/ 113809 w 115469"/>
                <a:gd name="connsiteY5" fmla="*/ 9331 h 65658"/>
                <a:gd name="connsiteX6" fmla="*/ 108657 w 115469"/>
                <a:gd name="connsiteY6" fmla="*/ 269 h 6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469" h="65658">
                  <a:moveTo>
                    <a:pt x="108657" y="269"/>
                  </a:moveTo>
                  <a:cubicBezTo>
                    <a:pt x="90890" y="6488"/>
                    <a:pt x="74723" y="16793"/>
                    <a:pt x="58200" y="25765"/>
                  </a:cubicBezTo>
                  <a:cubicBezTo>
                    <a:pt x="40255" y="35448"/>
                    <a:pt x="20001" y="42821"/>
                    <a:pt x="3033" y="53925"/>
                  </a:cubicBezTo>
                  <a:cubicBezTo>
                    <a:pt x="-2919" y="57834"/>
                    <a:pt x="546" y="67073"/>
                    <a:pt x="7741" y="65474"/>
                  </a:cubicBezTo>
                  <a:cubicBezTo>
                    <a:pt x="26042" y="61299"/>
                    <a:pt x="43453" y="50195"/>
                    <a:pt x="59976" y="41400"/>
                  </a:cubicBezTo>
                  <a:cubicBezTo>
                    <a:pt x="78187" y="31539"/>
                    <a:pt x="97286" y="21856"/>
                    <a:pt x="113809" y="9331"/>
                  </a:cubicBezTo>
                  <a:cubicBezTo>
                    <a:pt x="117985" y="5955"/>
                    <a:pt x="113543" y="-1507"/>
                    <a:pt x="108657" y="269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35D7E20A-61D0-4B5A-8808-E0D6AE77FF27}"/>
                </a:ext>
              </a:extLst>
            </p:cNvPr>
            <p:cNvSpPr/>
            <p:nvPr/>
          </p:nvSpPr>
          <p:spPr>
            <a:xfrm>
              <a:off x="9988089" y="3208806"/>
              <a:ext cx="141352" cy="72569"/>
            </a:xfrm>
            <a:custGeom>
              <a:avLst/>
              <a:gdLst>
                <a:gd name="connsiteX0" fmla="*/ 133165 w 141352"/>
                <a:gd name="connsiteY0" fmla="*/ 684 h 72569"/>
                <a:gd name="connsiteX1" fmla="*/ 69294 w 141352"/>
                <a:gd name="connsiteY1" fmla="*/ 33908 h 72569"/>
                <a:gd name="connsiteX2" fmla="*/ 3557 w 141352"/>
                <a:gd name="connsiteY2" fmla="*/ 58426 h 72569"/>
                <a:gd name="connsiteX3" fmla="*/ 9242 w 141352"/>
                <a:gd name="connsiteY3" fmla="*/ 72373 h 72569"/>
                <a:gd name="connsiteX4" fmla="*/ 85195 w 141352"/>
                <a:gd name="connsiteY4" fmla="*/ 45101 h 72569"/>
                <a:gd name="connsiteX5" fmla="*/ 140538 w 141352"/>
                <a:gd name="connsiteY5" fmla="*/ 8057 h 72569"/>
                <a:gd name="connsiteX6" fmla="*/ 133165 w 141352"/>
                <a:gd name="connsiteY6" fmla="*/ 684 h 7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352" h="72569">
                  <a:moveTo>
                    <a:pt x="133165" y="684"/>
                  </a:moveTo>
                  <a:cubicBezTo>
                    <a:pt x="112023" y="13654"/>
                    <a:pt x="92834" y="25558"/>
                    <a:pt x="69294" y="33908"/>
                  </a:cubicBezTo>
                  <a:cubicBezTo>
                    <a:pt x="48151" y="41370"/>
                    <a:pt x="21857" y="45101"/>
                    <a:pt x="3557" y="58426"/>
                  </a:cubicBezTo>
                  <a:cubicBezTo>
                    <a:pt x="-3284" y="63401"/>
                    <a:pt x="358" y="74150"/>
                    <a:pt x="9242" y="72373"/>
                  </a:cubicBezTo>
                  <a:cubicBezTo>
                    <a:pt x="34471" y="67310"/>
                    <a:pt x="61210" y="54695"/>
                    <a:pt x="85195" y="45101"/>
                  </a:cubicBezTo>
                  <a:cubicBezTo>
                    <a:pt x="105805" y="36839"/>
                    <a:pt x="127124" y="26357"/>
                    <a:pt x="140538" y="8057"/>
                  </a:cubicBezTo>
                  <a:cubicBezTo>
                    <a:pt x="143559" y="3704"/>
                    <a:pt x="137518" y="-1981"/>
                    <a:pt x="133165" y="684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302352EA-FC8B-493D-A9E2-8EBD93D56A81}"/>
                </a:ext>
              </a:extLst>
            </p:cNvPr>
            <p:cNvSpPr/>
            <p:nvPr/>
          </p:nvSpPr>
          <p:spPr>
            <a:xfrm>
              <a:off x="9863548" y="3478571"/>
              <a:ext cx="151015" cy="36065"/>
            </a:xfrm>
            <a:custGeom>
              <a:avLst/>
              <a:gdLst>
                <a:gd name="connsiteX0" fmla="*/ 144088 w 151015"/>
                <a:gd name="connsiteY0" fmla="*/ 176 h 36065"/>
                <a:gd name="connsiteX1" fmla="*/ 73198 w 151015"/>
                <a:gd name="connsiteY1" fmla="*/ 15011 h 36065"/>
                <a:gd name="connsiteX2" fmla="*/ 5773 w 151015"/>
                <a:gd name="connsiteY2" fmla="*/ 20519 h 36065"/>
                <a:gd name="connsiteX3" fmla="*/ 7727 w 151015"/>
                <a:gd name="connsiteY3" fmla="*/ 36065 h 36065"/>
                <a:gd name="connsiteX4" fmla="*/ 148263 w 151015"/>
                <a:gd name="connsiteY4" fmla="*/ 10481 h 36065"/>
                <a:gd name="connsiteX5" fmla="*/ 144088 w 151015"/>
                <a:gd name="connsiteY5" fmla="*/ 176 h 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15" h="36065">
                  <a:moveTo>
                    <a:pt x="144088" y="176"/>
                  </a:moveTo>
                  <a:cubicBezTo>
                    <a:pt x="120280" y="5950"/>
                    <a:pt x="97716" y="12435"/>
                    <a:pt x="73198" y="15011"/>
                  </a:cubicBezTo>
                  <a:cubicBezTo>
                    <a:pt x="50723" y="17410"/>
                    <a:pt x="28070" y="16966"/>
                    <a:pt x="5773" y="20519"/>
                  </a:cubicBezTo>
                  <a:cubicBezTo>
                    <a:pt x="-3200" y="21940"/>
                    <a:pt x="-1068" y="36154"/>
                    <a:pt x="7727" y="36065"/>
                  </a:cubicBezTo>
                  <a:cubicBezTo>
                    <a:pt x="52500" y="35976"/>
                    <a:pt x="108643" y="33222"/>
                    <a:pt x="148263" y="10481"/>
                  </a:cubicBezTo>
                  <a:cubicBezTo>
                    <a:pt x="153770" y="7283"/>
                    <a:pt x="150306" y="-1334"/>
                    <a:pt x="144088" y="176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FD7F4386-CA80-4005-9D42-C9858B260257}"/>
                </a:ext>
              </a:extLst>
            </p:cNvPr>
            <p:cNvSpPr/>
            <p:nvPr/>
          </p:nvSpPr>
          <p:spPr>
            <a:xfrm>
              <a:off x="9838953" y="3530246"/>
              <a:ext cx="138873" cy="27784"/>
            </a:xfrm>
            <a:custGeom>
              <a:avLst/>
              <a:gdLst>
                <a:gd name="connsiteX0" fmla="*/ 133948 w 138873"/>
                <a:gd name="connsiteY0" fmla="*/ 24 h 27784"/>
                <a:gd name="connsiteX1" fmla="*/ 62348 w 138873"/>
                <a:gd name="connsiteY1" fmla="*/ 4644 h 27784"/>
                <a:gd name="connsiteX2" fmla="*/ 3806 w 138873"/>
                <a:gd name="connsiteY2" fmla="*/ 13794 h 27784"/>
                <a:gd name="connsiteX3" fmla="*/ 7448 w 138873"/>
                <a:gd name="connsiteY3" fmla="*/ 27741 h 27784"/>
                <a:gd name="connsiteX4" fmla="*/ 78338 w 138873"/>
                <a:gd name="connsiteY4" fmla="*/ 20101 h 27784"/>
                <a:gd name="connsiteX5" fmla="*/ 136436 w 138873"/>
                <a:gd name="connsiteY5" fmla="*/ 9263 h 27784"/>
                <a:gd name="connsiteX6" fmla="*/ 133948 w 138873"/>
                <a:gd name="connsiteY6" fmla="*/ 24 h 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873" h="27784">
                  <a:moveTo>
                    <a:pt x="133948" y="24"/>
                  </a:moveTo>
                  <a:cubicBezTo>
                    <a:pt x="110141" y="-331"/>
                    <a:pt x="86067" y="3311"/>
                    <a:pt x="62348" y="4644"/>
                  </a:cubicBezTo>
                  <a:cubicBezTo>
                    <a:pt x="42982" y="5710"/>
                    <a:pt x="21573" y="5354"/>
                    <a:pt x="3806" y="13794"/>
                  </a:cubicBezTo>
                  <a:cubicBezTo>
                    <a:pt x="-3212" y="17169"/>
                    <a:pt x="342" y="27474"/>
                    <a:pt x="7448" y="27741"/>
                  </a:cubicBezTo>
                  <a:cubicBezTo>
                    <a:pt x="30723" y="28362"/>
                    <a:pt x="54975" y="22144"/>
                    <a:pt x="78338" y="20101"/>
                  </a:cubicBezTo>
                  <a:cubicBezTo>
                    <a:pt x="98059" y="18413"/>
                    <a:pt x="118047" y="17169"/>
                    <a:pt x="136436" y="9263"/>
                  </a:cubicBezTo>
                  <a:cubicBezTo>
                    <a:pt x="141055" y="7131"/>
                    <a:pt x="138479" y="24"/>
                    <a:pt x="133948" y="24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33430093-9501-46E0-8510-A9F9A17B8225}"/>
                </a:ext>
              </a:extLst>
            </p:cNvPr>
            <p:cNvSpPr/>
            <p:nvPr/>
          </p:nvSpPr>
          <p:spPr>
            <a:xfrm>
              <a:off x="9800051" y="3584543"/>
              <a:ext cx="127132" cy="29684"/>
            </a:xfrm>
            <a:custGeom>
              <a:avLst/>
              <a:gdLst>
                <a:gd name="connsiteX0" fmla="*/ 121681 w 127132"/>
                <a:gd name="connsiteY0" fmla="*/ 5 h 29684"/>
                <a:gd name="connsiteX1" fmla="*/ 53723 w 127132"/>
                <a:gd name="connsiteY1" fmla="*/ 10487 h 29684"/>
                <a:gd name="connsiteX2" fmla="*/ 3709 w 127132"/>
                <a:gd name="connsiteY2" fmla="*/ 15107 h 29684"/>
                <a:gd name="connsiteX3" fmla="*/ 7529 w 127132"/>
                <a:gd name="connsiteY3" fmla="*/ 29676 h 29684"/>
                <a:gd name="connsiteX4" fmla="*/ 124435 w 127132"/>
                <a:gd name="connsiteY4" fmla="*/ 10132 h 29684"/>
                <a:gd name="connsiteX5" fmla="*/ 121681 w 127132"/>
                <a:gd name="connsiteY5" fmla="*/ 5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132" h="29684">
                  <a:moveTo>
                    <a:pt x="121681" y="5"/>
                  </a:moveTo>
                  <a:cubicBezTo>
                    <a:pt x="98584" y="-261"/>
                    <a:pt x="76731" y="9955"/>
                    <a:pt x="53723" y="10487"/>
                  </a:cubicBezTo>
                  <a:cubicBezTo>
                    <a:pt x="37288" y="10843"/>
                    <a:pt x="18278" y="5424"/>
                    <a:pt x="3709" y="15107"/>
                  </a:cubicBezTo>
                  <a:cubicBezTo>
                    <a:pt x="-2420" y="19193"/>
                    <a:pt x="-821" y="30031"/>
                    <a:pt x="7529" y="29676"/>
                  </a:cubicBezTo>
                  <a:cubicBezTo>
                    <a:pt x="46794" y="28343"/>
                    <a:pt x="88102" y="27721"/>
                    <a:pt x="124435" y="10132"/>
                  </a:cubicBezTo>
                  <a:cubicBezTo>
                    <a:pt x="129410" y="7734"/>
                    <a:pt x="126922" y="94"/>
                    <a:pt x="121681" y="5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53BA7919-29F8-4D2E-B288-5F32CEF56ECE}"/>
                </a:ext>
              </a:extLst>
            </p:cNvPr>
            <p:cNvSpPr/>
            <p:nvPr/>
          </p:nvSpPr>
          <p:spPr>
            <a:xfrm>
              <a:off x="9764599" y="3639933"/>
              <a:ext cx="102657" cy="20597"/>
            </a:xfrm>
            <a:custGeom>
              <a:avLst/>
              <a:gdLst>
                <a:gd name="connsiteX0" fmla="*/ 98770 w 102657"/>
                <a:gd name="connsiteY0" fmla="*/ 1913 h 20597"/>
                <a:gd name="connsiteX1" fmla="*/ 51599 w 102657"/>
                <a:gd name="connsiteY1" fmla="*/ 3867 h 20597"/>
                <a:gd name="connsiteX2" fmla="*/ 6115 w 102657"/>
                <a:gd name="connsiteY2" fmla="*/ 3956 h 20597"/>
                <a:gd name="connsiteX3" fmla="*/ 8248 w 102657"/>
                <a:gd name="connsiteY3" fmla="*/ 20568 h 20597"/>
                <a:gd name="connsiteX4" fmla="*/ 98681 w 102657"/>
                <a:gd name="connsiteY4" fmla="*/ 12306 h 20597"/>
                <a:gd name="connsiteX5" fmla="*/ 98770 w 102657"/>
                <a:gd name="connsiteY5" fmla="*/ 1913 h 2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657" h="20597">
                  <a:moveTo>
                    <a:pt x="98770" y="1913"/>
                  </a:moveTo>
                  <a:cubicBezTo>
                    <a:pt x="83312" y="-3062"/>
                    <a:pt x="67322" y="3157"/>
                    <a:pt x="51599" y="3867"/>
                  </a:cubicBezTo>
                  <a:cubicBezTo>
                    <a:pt x="36319" y="4578"/>
                    <a:pt x="21484" y="1558"/>
                    <a:pt x="6115" y="3956"/>
                  </a:cubicBezTo>
                  <a:cubicBezTo>
                    <a:pt x="-3301" y="5466"/>
                    <a:pt x="-1258" y="21367"/>
                    <a:pt x="8248" y="20568"/>
                  </a:cubicBezTo>
                  <a:cubicBezTo>
                    <a:pt x="38718" y="18081"/>
                    <a:pt x="68921" y="22345"/>
                    <a:pt x="98681" y="12306"/>
                  </a:cubicBezTo>
                  <a:cubicBezTo>
                    <a:pt x="103833" y="10619"/>
                    <a:pt x="104100" y="3601"/>
                    <a:pt x="98770" y="1913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1E5A8077-F7D9-4429-9BAE-792C64E153DE}"/>
                </a:ext>
              </a:extLst>
            </p:cNvPr>
            <p:cNvSpPr/>
            <p:nvPr/>
          </p:nvSpPr>
          <p:spPr>
            <a:xfrm>
              <a:off x="9588097" y="3847662"/>
              <a:ext cx="142360" cy="30784"/>
            </a:xfrm>
            <a:custGeom>
              <a:avLst/>
              <a:gdLst>
                <a:gd name="connsiteX0" fmla="*/ 138556 w 142360"/>
                <a:gd name="connsiteY0" fmla="*/ 18934 h 30784"/>
                <a:gd name="connsiteX1" fmla="*/ 11168 w 142360"/>
                <a:gd name="connsiteY1" fmla="*/ 279 h 30784"/>
                <a:gd name="connsiteX2" fmla="*/ 6371 w 142360"/>
                <a:gd name="connsiteY2" fmla="*/ 17424 h 30784"/>
                <a:gd name="connsiteX3" fmla="*/ 137135 w 142360"/>
                <a:gd name="connsiteY3" fmla="*/ 29328 h 30784"/>
                <a:gd name="connsiteX4" fmla="*/ 138556 w 142360"/>
                <a:gd name="connsiteY4" fmla="*/ 18934 h 3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60" h="30784">
                  <a:moveTo>
                    <a:pt x="138556" y="18934"/>
                  </a:moveTo>
                  <a:cubicBezTo>
                    <a:pt x="97692" y="7386"/>
                    <a:pt x="52920" y="10140"/>
                    <a:pt x="11168" y="279"/>
                  </a:cubicBezTo>
                  <a:cubicBezTo>
                    <a:pt x="-25" y="-2386"/>
                    <a:pt x="-4822" y="14848"/>
                    <a:pt x="6371" y="17424"/>
                  </a:cubicBezTo>
                  <a:cubicBezTo>
                    <a:pt x="47234" y="26929"/>
                    <a:pt x="95294" y="33947"/>
                    <a:pt x="137135" y="29328"/>
                  </a:cubicBezTo>
                  <a:cubicBezTo>
                    <a:pt x="142820" y="28706"/>
                    <a:pt x="144686" y="20711"/>
                    <a:pt x="138556" y="18934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A7209844-90EC-489D-BA23-A627156ECD6F}"/>
                </a:ext>
              </a:extLst>
            </p:cNvPr>
            <p:cNvSpPr/>
            <p:nvPr/>
          </p:nvSpPr>
          <p:spPr>
            <a:xfrm>
              <a:off x="9543573" y="3889078"/>
              <a:ext cx="115534" cy="31774"/>
            </a:xfrm>
            <a:custGeom>
              <a:avLst/>
              <a:gdLst>
                <a:gd name="connsiteX0" fmla="*/ 112279 w 115534"/>
                <a:gd name="connsiteY0" fmla="*/ 20692 h 31774"/>
                <a:gd name="connsiteX1" fmla="*/ 6123 w 115534"/>
                <a:gd name="connsiteY1" fmla="*/ 971 h 31774"/>
                <a:gd name="connsiteX2" fmla="*/ 8255 w 115534"/>
                <a:gd name="connsiteY2" fmla="*/ 17494 h 31774"/>
                <a:gd name="connsiteX3" fmla="*/ 112190 w 115534"/>
                <a:gd name="connsiteY3" fmla="*/ 29665 h 31774"/>
                <a:gd name="connsiteX4" fmla="*/ 112279 w 115534"/>
                <a:gd name="connsiteY4" fmla="*/ 20692 h 31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34" h="31774">
                  <a:moveTo>
                    <a:pt x="112279" y="20692"/>
                  </a:moveTo>
                  <a:cubicBezTo>
                    <a:pt x="78877" y="13053"/>
                    <a:pt x="40768" y="-4270"/>
                    <a:pt x="6123" y="971"/>
                  </a:cubicBezTo>
                  <a:cubicBezTo>
                    <a:pt x="-3383" y="2393"/>
                    <a:pt x="-1162" y="17672"/>
                    <a:pt x="8255" y="17494"/>
                  </a:cubicBezTo>
                  <a:cubicBezTo>
                    <a:pt x="42545" y="16873"/>
                    <a:pt x="78611" y="38459"/>
                    <a:pt x="112190" y="29665"/>
                  </a:cubicBezTo>
                  <a:cubicBezTo>
                    <a:pt x="116455" y="28421"/>
                    <a:pt x="116810" y="21670"/>
                    <a:pt x="112279" y="20692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FC074862-159D-4275-9890-61CBCB8D0343}"/>
                </a:ext>
              </a:extLst>
            </p:cNvPr>
            <p:cNvSpPr/>
            <p:nvPr/>
          </p:nvSpPr>
          <p:spPr>
            <a:xfrm>
              <a:off x="9502447" y="3924606"/>
              <a:ext cx="110520" cy="32195"/>
            </a:xfrm>
            <a:custGeom>
              <a:avLst/>
              <a:gdLst>
                <a:gd name="connsiteX0" fmla="*/ 106501 w 110520"/>
                <a:gd name="connsiteY0" fmla="*/ 20609 h 32195"/>
                <a:gd name="connsiteX1" fmla="*/ 55154 w 110520"/>
                <a:gd name="connsiteY1" fmla="*/ 8261 h 32195"/>
                <a:gd name="connsiteX2" fmla="*/ 7450 w 110520"/>
                <a:gd name="connsiteY2" fmla="*/ 355 h 32195"/>
                <a:gd name="connsiteX3" fmla="*/ 5407 w 110520"/>
                <a:gd name="connsiteY3" fmla="*/ 15102 h 32195"/>
                <a:gd name="connsiteX4" fmla="*/ 57286 w 110520"/>
                <a:gd name="connsiteY4" fmla="*/ 25495 h 32195"/>
                <a:gd name="connsiteX5" fmla="*/ 106412 w 110520"/>
                <a:gd name="connsiteY5" fmla="*/ 31358 h 32195"/>
                <a:gd name="connsiteX6" fmla="*/ 106501 w 110520"/>
                <a:gd name="connsiteY6" fmla="*/ 20609 h 3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520" h="32195">
                  <a:moveTo>
                    <a:pt x="106501" y="20609"/>
                  </a:moveTo>
                  <a:cubicBezTo>
                    <a:pt x="89267" y="16701"/>
                    <a:pt x="72122" y="13236"/>
                    <a:pt x="55154" y="8261"/>
                  </a:cubicBezTo>
                  <a:cubicBezTo>
                    <a:pt x="39875" y="3820"/>
                    <a:pt x="23529" y="-1421"/>
                    <a:pt x="7450" y="355"/>
                  </a:cubicBezTo>
                  <a:cubicBezTo>
                    <a:pt x="-189" y="1244"/>
                    <a:pt x="-3654" y="13503"/>
                    <a:pt x="5407" y="15102"/>
                  </a:cubicBezTo>
                  <a:cubicBezTo>
                    <a:pt x="22996" y="18211"/>
                    <a:pt x="40052" y="20876"/>
                    <a:pt x="57286" y="25495"/>
                  </a:cubicBezTo>
                  <a:cubicBezTo>
                    <a:pt x="73543" y="29848"/>
                    <a:pt x="89622" y="34023"/>
                    <a:pt x="106412" y="31358"/>
                  </a:cubicBezTo>
                  <a:cubicBezTo>
                    <a:pt x="112008" y="30470"/>
                    <a:pt x="111741" y="21764"/>
                    <a:pt x="106501" y="20609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851293AE-2844-4170-902F-F40CA5D38919}"/>
                </a:ext>
              </a:extLst>
            </p:cNvPr>
            <p:cNvSpPr/>
            <p:nvPr/>
          </p:nvSpPr>
          <p:spPr>
            <a:xfrm>
              <a:off x="9457332" y="3960272"/>
              <a:ext cx="96294" cy="34604"/>
            </a:xfrm>
            <a:custGeom>
              <a:avLst/>
              <a:gdLst>
                <a:gd name="connsiteX0" fmla="*/ 93695 w 96294"/>
                <a:gd name="connsiteY0" fmla="*/ 24385 h 34604"/>
                <a:gd name="connsiteX1" fmla="*/ 7971 w 96294"/>
                <a:gd name="connsiteY1" fmla="*/ 44 h 34604"/>
                <a:gd name="connsiteX2" fmla="*/ 5750 w 96294"/>
                <a:gd name="connsiteY2" fmla="*/ 15946 h 34604"/>
                <a:gd name="connsiteX3" fmla="*/ 50522 w 96294"/>
                <a:gd name="connsiteY3" fmla="*/ 25362 h 34604"/>
                <a:gd name="connsiteX4" fmla="*/ 90853 w 96294"/>
                <a:gd name="connsiteY4" fmla="*/ 34601 h 34604"/>
                <a:gd name="connsiteX5" fmla="*/ 93695 w 96294"/>
                <a:gd name="connsiteY5" fmla="*/ 24385 h 3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94" h="34604">
                  <a:moveTo>
                    <a:pt x="93695" y="24385"/>
                  </a:moveTo>
                  <a:cubicBezTo>
                    <a:pt x="69177" y="10616"/>
                    <a:pt x="35775" y="2887"/>
                    <a:pt x="7971" y="44"/>
                  </a:cubicBezTo>
                  <a:cubicBezTo>
                    <a:pt x="-1091" y="-933"/>
                    <a:pt x="-3223" y="14524"/>
                    <a:pt x="5750" y="15946"/>
                  </a:cubicBezTo>
                  <a:cubicBezTo>
                    <a:pt x="20851" y="18433"/>
                    <a:pt x="35687" y="21365"/>
                    <a:pt x="50522" y="25362"/>
                  </a:cubicBezTo>
                  <a:cubicBezTo>
                    <a:pt x="63847" y="28916"/>
                    <a:pt x="76994" y="33979"/>
                    <a:pt x="90853" y="34601"/>
                  </a:cubicBezTo>
                  <a:cubicBezTo>
                    <a:pt x="96271" y="34779"/>
                    <a:pt x="98404" y="26961"/>
                    <a:pt x="93695" y="24385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FD4F5121-1A78-4F23-A82D-A386489257D7}"/>
                </a:ext>
              </a:extLst>
            </p:cNvPr>
            <p:cNvSpPr/>
            <p:nvPr/>
          </p:nvSpPr>
          <p:spPr>
            <a:xfrm>
              <a:off x="9415721" y="3990100"/>
              <a:ext cx="107561" cy="44505"/>
            </a:xfrm>
            <a:custGeom>
              <a:avLst/>
              <a:gdLst>
                <a:gd name="connsiteX0" fmla="*/ 105280 w 107561"/>
                <a:gd name="connsiteY0" fmla="*/ 35243 h 44505"/>
                <a:gd name="connsiteX1" fmla="*/ 65749 w 107561"/>
                <a:gd name="connsiteY1" fmla="*/ 22806 h 44505"/>
                <a:gd name="connsiteX2" fmla="*/ 11915 w 107561"/>
                <a:gd name="connsiteY2" fmla="*/ 1220 h 44505"/>
                <a:gd name="connsiteX3" fmla="*/ 3565 w 107561"/>
                <a:gd name="connsiteY3" fmla="*/ 15167 h 44505"/>
                <a:gd name="connsiteX4" fmla="*/ 102793 w 107561"/>
                <a:gd name="connsiteY4" fmla="*/ 44216 h 44505"/>
                <a:gd name="connsiteX5" fmla="*/ 105280 w 107561"/>
                <a:gd name="connsiteY5" fmla="*/ 35243 h 4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61" h="44505">
                  <a:moveTo>
                    <a:pt x="105280" y="35243"/>
                  </a:moveTo>
                  <a:cubicBezTo>
                    <a:pt x="93376" y="28048"/>
                    <a:pt x="79163" y="26182"/>
                    <a:pt x="65749" y="22806"/>
                  </a:cubicBezTo>
                  <a:cubicBezTo>
                    <a:pt x="46561" y="18009"/>
                    <a:pt x="29149" y="10814"/>
                    <a:pt x="11915" y="1220"/>
                  </a:cubicBezTo>
                  <a:cubicBezTo>
                    <a:pt x="2588" y="-4022"/>
                    <a:pt x="-4608" y="8948"/>
                    <a:pt x="3565" y="15167"/>
                  </a:cubicBezTo>
                  <a:cubicBezTo>
                    <a:pt x="28172" y="33911"/>
                    <a:pt x="71967" y="46614"/>
                    <a:pt x="102793" y="44216"/>
                  </a:cubicBezTo>
                  <a:cubicBezTo>
                    <a:pt x="107323" y="43771"/>
                    <a:pt x="109544" y="37819"/>
                    <a:pt x="105280" y="35243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C33F4C3C-6C6B-4C98-8308-A2D724D3D18B}"/>
                </a:ext>
              </a:extLst>
            </p:cNvPr>
            <p:cNvSpPr/>
            <p:nvPr/>
          </p:nvSpPr>
          <p:spPr>
            <a:xfrm>
              <a:off x="9017976" y="2957463"/>
              <a:ext cx="1072465" cy="1280450"/>
            </a:xfrm>
            <a:custGeom>
              <a:avLst/>
              <a:gdLst>
                <a:gd name="connsiteX0" fmla="*/ 1072453 w 1072465"/>
                <a:gd name="connsiteY0" fmla="*/ 5868 h 1280450"/>
                <a:gd name="connsiteX1" fmla="*/ 1060815 w 1072465"/>
                <a:gd name="connsiteY1" fmla="*/ 4269 h 1280450"/>
                <a:gd name="connsiteX2" fmla="*/ 904378 w 1072465"/>
                <a:gd name="connsiteY2" fmla="*/ 421168 h 1280450"/>
                <a:gd name="connsiteX3" fmla="*/ 801420 w 1072465"/>
                <a:gd name="connsiteY3" fmla="*/ 607542 h 1280450"/>
                <a:gd name="connsiteX4" fmla="*/ 666836 w 1072465"/>
                <a:gd name="connsiteY4" fmla="*/ 787253 h 1280450"/>
                <a:gd name="connsiteX5" fmla="*/ 342325 w 1072465"/>
                <a:gd name="connsiteY5" fmla="*/ 1076142 h 1280450"/>
                <a:gd name="connsiteX6" fmla="*/ 178958 w 1072465"/>
                <a:gd name="connsiteY6" fmla="*/ 1186830 h 1280450"/>
                <a:gd name="connsiteX7" fmla="*/ 6531 w 1072465"/>
                <a:gd name="connsiteY7" fmla="*/ 1262161 h 1280450"/>
                <a:gd name="connsiteX8" fmla="*/ 8841 w 1072465"/>
                <a:gd name="connsiteY8" fmla="*/ 1280283 h 1280450"/>
                <a:gd name="connsiteX9" fmla="*/ 164478 w 1072465"/>
                <a:gd name="connsiteY9" fmla="*/ 1217922 h 1280450"/>
                <a:gd name="connsiteX10" fmla="*/ 338060 w 1072465"/>
                <a:gd name="connsiteY10" fmla="*/ 1101549 h 1280450"/>
                <a:gd name="connsiteX11" fmla="*/ 679095 w 1072465"/>
                <a:gd name="connsiteY11" fmla="*/ 799957 h 1280450"/>
                <a:gd name="connsiteX12" fmla="*/ 808171 w 1072465"/>
                <a:gd name="connsiteY12" fmla="*/ 630639 h 1280450"/>
                <a:gd name="connsiteX13" fmla="*/ 919302 w 1072465"/>
                <a:gd name="connsiteY13" fmla="*/ 430051 h 1280450"/>
                <a:gd name="connsiteX14" fmla="*/ 1072453 w 1072465"/>
                <a:gd name="connsiteY14" fmla="*/ 5868 h 128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2465" h="1280450">
                  <a:moveTo>
                    <a:pt x="1072453" y="5868"/>
                  </a:moveTo>
                  <a:cubicBezTo>
                    <a:pt x="1072896" y="-795"/>
                    <a:pt x="1061970" y="-2394"/>
                    <a:pt x="1060815" y="4269"/>
                  </a:cubicBezTo>
                  <a:cubicBezTo>
                    <a:pt x="1033543" y="154132"/>
                    <a:pt x="980509" y="289249"/>
                    <a:pt x="904378" y="421168"/>
                  </a:cubicBezTo>
                  <a:cubicBezTo>
                    <a:pt x="868933" y="482730"/>
                    <a:pt x="836598" y="545891"/>
                    <a:pt x="801420" y="607542"/>
                  </a:cubicBezTo>
                  <a:cubicBezTo>
                    <a:pt x="764020" y="673013"/>
                    <a:pt x="716671" y="730933"/>
                    <a:pt x="666836" y="787253"/>
                  </a:cubicBezTo>
                  <a:cubicBezTo>
                    <a:pt x="570362" y="896164"/>
                    <a:pt x="460207" y="991217"/>
                    <a:pt x="342325" y="1076142"/>
                  </a:cubicBezTo>
                  <a:cubicBezTo>
                    <a:pt x="288935" y="1114608"/>
                    <a:pt x="234125" y="1150941"/>
                    <a:pt x="178958" y="1186830"/>
                  </a:cubicBezTo>
                  <a:cubicBezTo>
                    <a:pt x="125924" y="1221297"/>
                    <a:pt x="69514" y="1244217"/>
                    <a:pt x="6531" y="1262161"/>
                  </a:cubicBezTo>
                  <a:cubicBezTo>
                    <a:pt x="-3507" y="1265004"/>
                    <a:pt x="-1375" y="1282326"/>
                    <a:pt x="8841" y="1280283"/>
                  </a:cubicBezTo>
                  <a:cubicBezTo>
                    <a:pt x="57344" y="1270778"/>
                    <a:pt x="116064" y="1247503"/>
                    <a:pt x="164478" y="1217922"/>
                  </a:cubicBezTo>
                  <a:cubicBezTo>
                    <a:pt x="223908" y="1181766"/>
                    <a:pt x="281295" y="1141702"/>
                    <a:pt x="338060" y="1101549"/>
                  </a:cubicBezTo>
                  <a:cubicBezTo>
                    <a:pt x="462606" y="1013603"/>
                    <a:pt x="577113" y="913309"/>
                    <a:pt x="679095" y="799957"/>
                  </a:cubicBezTo>
                  <a:cubicBezTo>
                    <a:pt x="726710" y="747012"/>
                    <a:pt x="771127" y="691579"/>
                    <a:pt x="808171" y="630639"/>
                  </a:cubicBezTo>
                  <a:cubicBezTo>
                    <a:pt x="847880" y="565346"/>
                    <a:pt x="880571" y="495966"/>
                    <a:pt x="919302" y="430051"/>
                  </a:cubicBezTo>
                  <a:cubicBezTo>
                    <a:pt x="994456" y="302130"/>
                    <a:pt x="1061703" y="155731"/>
                    <a:pt x="1072453" y="5868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3738CB5C-A2E2-43A4-AF71-63ECB952B102}"/>
                </a:ext>
              </a:extLst>
            </p:cNvPr>
            <p:cNvSpPr/>
            <p:nvPr/>
          </p:nvSpPr>
          <p:spPr>
            <a:xfrm>
              <a:off x="9343228" y="3884083"/>
              <a:ext cx="52833" cy="143299"/>
            </a:xfrm>
            <a:custGeom>
              <a:avLst/>
              <a:gdLst>
                <a:gd name="connsiteX0" fmla="*/ 52340 w 52833"/>
                <a:gd name="connsiteY0" fmla="*/ 133887 h 143299"/>
                <a:gd name="connsiteX1" fmla="*/ 29154 w 52833"/>
                <a:gd name="connsiteY1" fmla="*/ 74013 h 143299"/>
                <a:gd name="connsiteX2" fmla="*/ 10410 w 52833"/>
                <a:gd name="connsiteY2" fmla="*/ 3656 h 143299"/>
                <a:gd name="connsiteX3" fmla="*/ 461 w 52833"/>
                <a:gd name="connsiteY3" fmla="*/ 4900 h 143299"/>
                <a:gd name="connsiteX4" fmla="*/ 38304 w 52833"/>
                <a:gd name="connsiteY4" fmla="*/ 139662 h 143299"/>
                <a:gd name="connsiteX5" fmla="*/ 52340 w 52833"/>
                <a:gd name="connsiteY5" fmla="*/ 133887 h 1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33" h="143299">
                  <a:moveTo>
                    <a:pt x="52340" y="133887"/>
                  </a:moveTo>
                  <a:cubicBezTo>
                    <a:pt x="44789" y="113811"/>
                    <a:pt x="35994" y="94356"/>
                    <a:pt x="29154" y="74013"/>
                  </a:cubicBezTo>
                  <a:cubicBezTo>
                    <a:pt x="21337" y="50916"/>
                    <a:pt x="18139" y="26664"/>
                    <a:pt x="10410" y="3656"/>
                  </a:cubicBezTo>
                  <a:cubicBezTo>
                    <a:pt x="8544" y="-1940"/>
                    <a:pt x="994" y="-785"/>
                    <a:pt x="461" y="4900"/>
                  </a:cubicBezTo>
                  <a:cubicBezTo>
                    <a:pt x="-3448" y="48606"/>
                    <a:pt x="18228" y="101552"/>
                    <a:pt x="38304" y="139662"/>
                  </a:cubicBezTo>
                  <a:cubicBezTo>
                    <a:pt x="42301" y="147124"/>
                    <a:pt x="55538" y="142060"/>
                    <a:pt x="52340" y="133887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43" name="图形 4">
            <a:extLst>
              <a:ext uri="{FF2B5EF4-FFF2-40B4-BE49-F238E27FC236}">
                <a16:creationId xmlns:a16="http://schemas.microsoft.com/office/drawing/2014/main" id="{A7F96A15-7759-45B4-8723-80148BB329E4}"/>
              </a:ext>
            </a:extLst>
          </p:cNvPr>
          <p:cNvGrpSpPr/>
          <p:nvPr/>
        </p:nvGrpSpPr>
        <p:grpSpPr>
          <a:xfrm>
            <a:off x="5805114" y="1791741"/>
            <a:ext cx="889733" cy="933673"/>
            <a:chOff x="5756094" y="1572822"/>
            <a:chExt cx="1006676" cy="1056391"/>
          </a:xfrm>
        </p:grpSpPr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A40DB144-35FC-4A6D-93F7-F34E12A8B17E}"/>
                </a:ext>
              </a:extLst>
            </p:cNvPr>
            <p:cNvSpPr/>
            <p:nvPr/>
          </p:nvSpPr>
          <p:spPr>
            <a:xfrm>
              <a:off x="6154744" y="1651537"/>
              <a:ext cx="406026" cy="500057"/>
            </a:xfrm>
            <a:custGeom>
              <a:avLst/>
              <a:gdLst>
                <a:gd name="connsiteX0" fmla="*/ 317380 w 406026"/>
                <a:gd name="connsiteY0" fmla="*/ 12327 h 500057"/>
                <a:gd name="connsiteX1" fmla="*/ 122566 w 406026"/>
                <a:gd name="connsiteY1" fmla="*/ 62341 h 500057"/>
                <a:gd name="connsiteX2" fmla="*/ 63136 w 406026"/>
                <a:gd name="connsiteY2" fmla="*/ 165655 h 500057"/>
                <a:gd name="connsiteX3" fmla="*/ 330 w 406026"/>
                <a:gd name="connsiteY3" fmla="*/ 367575 h 500057"/>
                <a:gd name="connsiteX4" fmla="*/ 108885 w 406026"/>
                <a:gd name="connsiteY4" fmla="*/ 498339 h 500057"/>
                <a:gd name="connsiteX5" fmla="*/ 296681 w 406026"/>
                <a:gd name="connsiteY5" fmla="*/ 415102 h 500057"/>
                <a:gd name="connsiteX6" fmla="*/ 403815 w 406026"/>
                <a:gd name="connsiteY6" fmla="*/ 224374 h 500057"/>
                <a:gd name="connsiteX7" fmla="*/ 317380 w 406026"/>
                <a:gd name="connsiteY7" fmla="*/ 12327 h 50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026" h="500057">
                  <a:moveTo>
                    <a:pt x="317380" y="12327"/>
                  </a:moveTo>
                  <a:cubicBezTo>
                    <a:pt x="250754" y="-18498"/>
                    <a:pt x="170003" y="12327"/>
                    <a:pt x="122566" y="62341"/>
                  </a:cubicBezTo>
                  <a:cubicBezTo>
                    <a:pt x="95738" y="90590"/>
                    <a:pt x="77260" y="127012"/>
                    <a:pt x="63136" y="165655"/>
                  </a:cubicBezTo>
                  <a:cubicBezTo>
                    <a:pt x="32932" y="228283"/>
                    <a:pt x="4949" y="297929"/>
                    <a:pt x="330" y="367575"/>
                  </a:cubicBezTo>
                  <a:cubicBezTo>
                    <a:pt x="-4378" y="437221"/>
                    <a:pt x="41727" y="487501"/>
                    <a:pt x="108885" y="498339"/>
                  </a:cubicBezTo>
                  <a:cubicBezTo>
                    <a:pt x="180308" y="509799"/>
                    <a:pt x="248355" y="461917"/>
                    <a:pt x="296681" y="415102"/>
                  </a:cubicBezTo>
                  <a:cubicBezTo>
                    <a:pt x="346606" y="366687"/>
                    <a:pt x="396087" y="295264"/>
                    <a:pt x="403815" y="224374"/>
                  </a:cubicBezTo>
                  <a:cubicBezTo>
                    <a:pt x="412521" y="144157"/>
                    <a:pt x="397863" y="49549"/>
                    <a:pt x="317380" y="12327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26A0573A-EC66-4504-A2F3-368A46CAC045}"/>
                </a:ext>
              </a:extLst>
            </p:cNvPr>
            <p:cNvSpPr/>
            <p:nvPr/>
          </p:nvSpPr>
          <p:spPr>
            <a:xfrm>
              <a:off x="6104484" y="2208908"/>
              <a:ext cx="334234" cy="420305"/>
            </a:xfrm>
            <a:custGeom>
              <a:avLst/>
              <a:gdLst>
                <a:gd name="connsiteX0" fmla="*/ 318957 w 334234"/>
                <a:gd name="connsiteY0" fmla="*/ 216354 h 420305"/>
                <a:gd name="connsiteX1" fmla="*/ 111530 w 334234"/>
                <a:gd name="connsiteY1" fmla="*/ 3418 h 420305"/>
                <a:gd name="connsiteX2" fmla="*/ 37620 w 334234"/>
                <a:gd name="connsiteY2" fmla="*/ 26959 h 420305"/>
                <a:gd name="connsiteX3" fmla="*/ 31845 w 334234"/>
                <a:gd name="connsiteY3" fmla="*/ 30335 h 420305"/>
                <a:gd name="connsiteX4" fmla="*/ 138802 w 334234"/>
                <a:gd name="connsiteY4" fmla="*/ 406459 h 420305"/>
                <a:gd name="connsiteX5" fmla="*/ 306076 w 334234"/>
                <a:gd name="connsiteY5" fmla="*/ 352981 h 420305"/>
                <a:gd name="connsiteX6" fmla="*/ 318957 w 334234"/>
                <a:gd name="connsiteY6" fmla="*/ 216354 h 4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234" h="420305">
                  <a:moveTo>
                    <a:pt x="318957" y="216354"/>
                  </a:moveTo>
                  <a:cubicBezTo>
                    <a:pt x="279515" y="134804"/>
                    <a:pt x="201252" y="31845"/>
                    <a:pt x="111530" y="3418"/>
                  </a:cubicBezTo>
                  <a:cubicBezTo>
                    <a:pt x="81859" y="-5998"/>
                    <a:pt x="55564" y="4751"/>
                    <a:pt x="37620" y="26959"/>
                  </a:cubicBezTo>
                  <a:cubicBezTo>
                    <a:pt x="35577" y="27137"/>
                    <a:pt x="33533" y="28114"/>
                    <a:pt x="31845" y="30335"/>
                  </a:cubicBezTo>
                  <a:cubicBezTo>
                    <a:pt x="-46951" y="135870"/>
                    <a:pt x="32556" y="349427"/>
                    <a:pt x="138802" y="406459"/>
                  </a:cubicBezTo>
                  <a:cubicBezTo>
                    <a:pt x="203917" y="441459"/>
                    <a:pt x="265213" y="405126"/>
                    <a:pt x="306076" y="352981"/>
                  </a:cubicBezTo>
                  <a:cubicBezTo>
                    <a:pt x="340011" y="309630"/>
                    <a:pt x="341966" y="263880"/>
                    <a:pt x="318957" y="216354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3E007791-213C-48DE-B0E9-26C6B463C665}"/>
                </a:ext>
              </a:extLst>
            </p:cNvPr>
            <p:cNvSpPr/>
            <p:nvPr/>
          </p:nvSpPr>
          <p:spPr>
            <a:xfrm>
              <a:off x="5756094" y="2062053"/>
              <a:ext cx="370553" cy="257133"/>
            </a:xfrm>
            <a:custGeom>
              <a:avLst/>
              <a:gdLst>
                <a:gd name="connsiteX0" fmla="*/ 225487 w 370553"/>
                <a:gd name="connsiteY0" fmla="*/ 38964 h 257133"/>
                <a:gd name="connsiteX1" fmla="*/ 54836 w 370553"/>
                <a:gd name="connsiteY1" fmla="*/ 18355 h 257133"/>
                <a:gd name="connsiteX2" fmla="*/ 10064 w 370553"/>
                <a:gd name="connsiteY2" fmla="*/ 169106 h 257133"/>
                <a:gd name="connsiteX3" fmla="*/ 75268 w 370553"/>
                <a:gd name="connsiteY3" fmla="*/ 229069 h 257133"/>
                <a:gd name="connsiteX4" fmla="*/ 265196 w 370553"/>
                <a:gd name="connsiteY4" fmla="*/ 247458 h 257133"/>
                <a:gd name="connsiteX5" fmla="*/ 370553 w 370553"/>
                <a:gd name="connsiteY5" fmla="*/ 165730 h 257133"/>
                <a:gd name="connsiteX6" fmla="*/ 225487 w 370553"/>
                <a:gd name="connsiteY6" fmla="*/ 38964 h 25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553" h="257133">
                  <a:moveTo>
                    <a:pt x="225487" y="38964"/>
                  </a:moveTo>
                  <a:cubicBezTo>
                    <a:pt x="170853" y="7606"/>
                    <a:pt x="113023" y="-19222"/>
                    <a:pt x="54836" y="18355"/>
                  </a:cubicBezTo>
                  <a:cubicBezTo>
                    <a:pt x="4556" y="50868"/>
                    <a:pt x="-13122" y="116161"/>
                    <a:pt x="10064" y="169106"/>
                  </a:cubicBezTo>
                  <a:cubicBezTo>
                    <a:pt x="22590" y="197711"/>
                    <a:pt x="46841" y="216633"/>
                    <a:pt x="75268" y="229069"/>
                  </a:cubicBezTo>
                  <a:cubicBezTo>
                    <a:pt x="123860" y="265491"/>
                    <a:pt x="208342" y="260428"/>
                    <a:pt x="265196" y="247458"/>
                  </a:cubicBezTo>
                  <a:cubicBezTo>
                    <a:pt x="301351" y="239196"/>
                    <a:pt x="370819" y="212635"/>
                    <a:pt x="370553" y="165730"/>
                  </a:cubicBezTo>
                  <a:cubicBezTo>
                    <a:pt x="370109" y="91287"/>
                    <a:pt x="278076" y="69168"/>
                    <a:pt x="225487" y="38964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1C04DC5F-6AE4-422A-A6C1-841ECE4AF133}"/>
                </a:ext>
              </a:extLst>
            </p:cNvPr>
            <p:cNvSpPr/>
            <p:nvPr/>
          </p:nvSpPr>
          <p:spPr>
            <a:xfrm>
              <a:off x="5782034" y="1572822"/>
              <a:ext cx="484475" cy="617046"/>
            </a:xfrm>
            <a:custGeom>
              <a:avLst/>
              <a:gdLst>
                <a:gd name="connsiteX0" fmla="*/ 344435 w 484475"/>
                <a:gd name="connsiteY0" fmla="*/ 609 h 617046"/>
                <a:gd name="connsiteX1" fmla="*/ 2335 w 484475"/>
                <a:gd name="connsiteY1" fmla="*/ 364829 h 617046"/>
                <a:gd name="connsiteX2" fmla="*/ 71625 w 484475"/>
                <a:gd name="connsiteY2" fmla="*/ 562396 h 617046"/>
                <a:gd name="connsiteX3" fmla="*/ 258444 w 484475"/>
                <a:gd name="connsiteY3" fmla="*/ 610189 h 617046"/>
                <a:gd name="connsiteX4" fmla="*/ 322937 w 484475"/>
                <a:gd name="connsiteY4" fmla="*/ 551203 h 617046"/>
                <a:gd name="connsiteX5" fmla="*/ 431048 w 484475"/>
                <a:gd name="connsiteY5" fmla="*/ 390235 h 617046"/>
                <a:gd name="connsiteX6" fmla="*/ 468092 w 484475"/>
                <a:gd name="connsiteY6" fmla="*/ 279548 h 617046"/>
                <a:gd name="connsiteX7" fmla="*/ 344435 w 484475"/>
                <a:gd name="connsiteY7" fmla="*/ 609 h 61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475" h="617046">
                  <a:moveTo>
                    <a:pt x="344435" y="609"/>
                  </a:moveTo>
                  <a:cubicBezTo>
                    <a:pt x="158505" y="-12983"/>
                    <a:pt x="23566" y="203950"/>
                    <a:pt x="2335" y="364829"/>
                  </a:cubicBezTo>
                  <a:cubicBezTo>
                    <a:pt x="-7526" y="439716"/>
                    <a:pt x="13528" y="513271"/>
                    <a:pt x="71625" y="562396"/>
                  </a:cubicBezTo>
                  <a:cubicBezTo>
                    <a:pt x="121284" y="604415"/>
                    <a:pt x="194661" y="630088"/>
                    <a:pt x="258444" y="610189"/>
                  </a:cubicBezTo>
                  <a:cubicBezTo>
                    <a:pt x="288736" y="600772"/>
                    <a:pt x="306414" y="576432"/>
                    <a:pt x="322937" y="551203"/>
                  </a:cubicBezTo>
                  <a:cubicBezTo>
                    <a:pt x="358382" y="496925"/>
                    <a:pt x="400934" y="448067"/>
                    <a:pt x="431048" y="390235"/>
                  </a:cubicBezTo>
                  <a:cubicBezTo>
                    <a:pt x="447660" y="358433"/>
                    <a:pt x="461163" y="319612"/>
                    <a:pt x="468092" y="279548"/>
                  </a:cubicBezTo>
                  <a:cubicBezTo>
                    <a:pt x="503182" y="164064"/>
                    <a:pt x="490479" y="11269"/>
                    <a:pt x="344435" y="609"/>
                  </a:cubicBez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FEB893AF-A1F2-4D36-B24F-D738C93B36DE}"/>
                </a:ext>
              </a:extLst>
            </p:cNvPr>
            <p:cNvSpPr/>
            <p:nvPr/>
          </p:nvSpPr>
          <p:spPr>
            <a:xfrm>
              <a:off x="6245662" y="1889345"/>
              <a:ext cx="517108" cy="630427"/>
            </a:xfrm>
            <a:custGeom>
              <a:avLst/>
              <a:gdLst>
                <a:gd name="connsiteX0" fmla="*/ 453788 w 517108"/>
                <a:gd name="connsiteY0" fmla="*/ 54347 h 630427"/>
                <a:gd name="connsiteX1" fmla="*/ 256754 w 517108"/>
                <a:gd name="connsiteY1" fmla="*/ 21034 h 630427"/>
                <a:gd name="connsiteX2" fmla="*/ 136828 w 517108"/>
                <a:gd name="connsiteY2" fmla="*/ 160948 h 630427"/>
                <a:gd name="connsiteX3" fmla="*/ 80418 w 517108"/>
                <a:gd name="connsiteY3" fmla="*/ 226507 h 630427"/>
                <a:gd name="connsiteX4" fmla="*/ 16635 w 517108"/>
                <a:gd name="connsiteY4" fmla="*/ 470002 h 630427"/>
                <a:gd name="connsiteX5" fmla="*/ 200966 w 517108"/>
                <a:gd name="connsiteY5" fmla="*/ 628926 h 630427"/>
                <a:gd name="connsiteX6" fmla="*/ 441618 w 517108"/>
                <a:gd name="connsiteY6" fmla="*/ 493099 h 630427"/>
                <a:gd name="connsiteX7" fmla="*/ 453788 w 517108"/>
                <a:gd name="connsiteY7" fmla="*/ 54347 h 63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108" h="630427">
                  <a:moveTo>
                    <a:pt x="453788" y="54347"/>
                  </a:moveTo>
                  <a:cubicBezTo>
                    <a:pt x="403152" y="-2329"/>
                    <a:pt x="321780" y="-16809"/>
                    <a:pt x="256754" y="21034"/>
                  </a:cubicBezTo>
                  <a:cubicBezTo>
                    <a:pt x="204874" y="51238"/>
                    <a:pt x="167653" y="106759"/>
                    <a:pt x="136828" y="160948"/>
                  </a:cubicBezTo>
                  <a:cubicBezTo>
                    <a:pt x="118883" y="183334"/>
                    <a:pt x="101738" y="206431"/>
                    <a:pt x="80418" y="226507"/>
                  </a:cubicBezTo>
                  <a:cubicBezTo>
                    <a:pt x="6774" y="296065"/>
                    <a:pt x="-20764" y="372906"/>
                    <a:pt x="16635" y="470002"/>
                  </a:cubicBezTo>
                  <a:cubicBezTo>
                    <a:pt x="45861" y="545778"/>
                    <a:pt x="116662" y="620221"/>
                    <a:pt x="200966" y="628926"/>
                  </a:cubicBezTo>
                  <a:cubicBezTo>
                    <a:pt x="312986" y="640564"/>
                    <a:pt x="384764" y="583532"/>
                    <a:pt x="441618" y="493099"/>
                  </a:cubicBezTo>
                  <a:cubicBezTo>
                    <a:pt x="518282" y="371663"/>
                    <a:pt x="558523" y="171608"/>
                    <a:pt x="453788" y="54347"/>
                  </a:cubicBez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83084EA3-CF22-4CCC-B909-359B04659EAA}"/>
                </a:ext>
              </a:extLst>
            </p:cNvPr>
            <p:cNvSpPr/>
            <p:nvPr/>
          </p:nvSpPr>
          <p:spPr>
            <a:xfrm>
              <a:off x="6071034" y="1902686"/>
              <a:ext cx="321190" cy="320037"/>
            </a:xfrm>
            <a:custGeom>
              <a:avLst/>
              <a:gdLst>
                <a:gd name="connsiteX0" fmla="*/ 295109 w 321190"/>
                <a:gd name="connsiteY0" fmla="*/ 83913 h 320037"/>
                <a:gd name="connsiteX1" fmla="*/ 202544 w 321190"/>
                <a:gd name="connsiteY1" fmla="*/ 130284 h 320037"/>
                <a:gd name="connsiteX2" fmla="*/ 193661 w 321190"/>
                <a:gd name="connsiteY2" fmla="*/ 149383 h 320037"/>
                <a:gd name="connsiteX3" fmla="*/ 140182 w 321190"/>
                <a:gd name="connsiteY3" fmla="*/ 158711 h 320037"/>
                <a:gd name="connsiteX4" fmla="*/ 159904 w 321190"/>
                <a:gd name="connsiteY4" fmla="*/ 108075 h 320037"/>
                <a:gd name="connsiteX5" fmla="*/ 190641 w 321190"/>
                <a:gd name="connsiteY5" fmla="*/ 39318 h 320037"/>
                <a:gd name="connsiteX6" fmla="*/ 81907 w 321190"/>
                <a:gd name="connsiteY6" fmla="*/ 22617 h 320037"/>
                <a:gd name="connsiteX7" fmla="*/ 9330 w 321190"/>
                <a:gd name="connsiteY7" fmla="*/ 120601 h 320037"/>
                <a:gd name="connsiteX8" fmla="*/ 2756 w 321190"/>
                <a:gd name="connsiteY8" fmla="*/ 204905 h 320037"/>
                <a:gd name="connsiteX9" fmla="*/ 132099 w 321190"/>
                <a:gd name="connsiteY9" fmla="*/ 316036 h 320037"/>
                <a:gd name="connsiteX10" fmla="*/ 288625 w 321190"/>
                <a:gd name="connsiteY10" fmla="*/ 240172 h 320037"/>
                <a:gd name="connsiteX11" fmla="*/ 295109 w 321190"/>
                <a:gd name="connsiteY11" fmla="*/ 83913 h 32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190" h="320037">
                  <a:moveTo>
                    <a:pt x="295109" y="83913"/>
                  </a:moveTo>
                  <a:cubicBezTo>
                    <a:pt x="252647" y="57795"/>
                    <a:pt x="218712" y="92174"/>
                    <a:pt x="202544" y="130284"/>
                  </a:cubicBezTo>
                  <a:cubicBezTo>
                    <a:pt x="199790" y="136769"/>
                    <a:pt x="196859" y="143165"/>
                    <a:pt x="193661" y="149383"/>
                  </a:cubicBezTo>
                  <a:cubicBezTo>
                    <a:pt x="185666" y="169371"/>
                    <a:pt x="158216" y="187049"/>
                    <a:pt x="140182" y="158711"/>
                  </a:cubicBezTo>
                  <a:cubicBezTo>
                    <a:pt x="137962" y="141744"/>
                    <a:pt x="151820" y="122111"/>
                    <a:pt x="159904" y="108075"/>
                  </a:cubicBezTo>
                  <a:cubicBezTo>
                    <a:pt x="172518" y="86311"/>
                    <a:pt x="190641" y="66146"/>
                    <a:pt x="190641" y="39318"/>
                  </a:cubicBezTo>
                  <a:cubicBezTo>
                    <a:pt x="190641" y="-22955"/>
                    <a:pt x="112022" y="2540"/>
                    <a:pt x="81907" y="22617"/>
                  </a:cubicBezTo>
                  <a:cubicBezTo>
                    <a:pt x="53836" y="41450"/>
                    <a:pt x="20701" y="81425"/>
                    <a:pt x="9330" y="120601"/>
                  </a:cubicBezTo>
                  <a:cubicBezTo>
                    <a:pt x="-708" y="147607"/>
                    <a:pt x="-2218" y="179143"/>
                    <a:pt x="2756" y="204905"/>
                  </a:cubicBezTo>
                  <a:cubicBezTo>
                    <a:pt x="14482" y="265667"/>
                    <a:pt x="77199" y="302445"/>
                    <a:pt x="132099" y="316036"/>
                  </a:cubicBezTo>
                  <a:cubicBezTo>
                    <a:pt x="200412" y="332826"/>
                    <a:pt x="253091" y="294716"/>
                    <a:pt x="288625" y="240172"/>
                  </a:cubicBezTo>
                  <a:cubicBezTo>
                    <a:pt x="312077" y="204372"/>
                    <a:pt x="345035" y="114560"/>
                    <a:pt x="295109" y="83913"/>
                  </a:cubicBez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77C5DF5E-08A4-4BEE-B769-B076F283A498}"/>
                </a:ext>
              </a:extLst>
            </p:cNvPr>
            <p:cNvSpPr/>
            <p:nvPr/>
          </p:nvSpPr>
          <p:spPr>
            <a:xfrm>
              <a:off x="6002903" y="2024775"/>
              <a:ext cx="332574" cy="292768"/>
            </a:xfrm>
            <a:custGeom>
              <a:avLst/>
              <a:gdLst>
                <a:gd name="connsiteX0" fmla="*/ 310918 w 332574"/>
                <a:gd name="connsiteY0" fmla="*/ 183731 h 292768"/>
                <a:gd name="connsiteX1" fmla="*/ 207515 w 332574"/>
                <a:gd name="connsiteY1" fmla="*/ 148553 h 292768"/>
                <a:gd name="connsiteX2" fmla="*/ 119569 w 332574"/>
                <a:gd name="connsiteY2" fmla="*/ 48170 h 292768"/>
                <a:gd name="connsiteX3" fmla="*/ 23006 w 332574"/>
                <a:gd name="connsiteY3" fmla="*/ 8906 h 292768"/>
                <a:gd name="connsiteX4" fmla="*/ 9326 w 332574"/>
                <a:gd name="connsiteY4" fmla="*/ 109022 h 292768"/>
                <a:gd name="connsiteX5" fmla="*/ 14478 w 332574"/>
                <a:gd name="connsiteY5" fmla="*/ 123591 h 292768"/>
                <a:gd name="connsiteX6" fmla="*/ 152349 w 332574"/>
                <a:gd name="connsiteY6" fmla="*/ 268657 h 292768"/>
                <a:gd name="connsiteX7" fmla="*/ 307098 w 332574"/>
                <a:gd name="connsiteY7" fmla="*/ 269723 h 292768"/>
                <a:gd name="connsiteX8" fmla="*/ 310918 w 332574"/>
                <a:gd name="connsiteY8" fmla="*/ 183731 h 29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574" h="292768">
                  <a:moveTo>
                    <a:pt x="310918" y="183731"/>
                  </a:moveTo>
                  <a:cubicBezTo>
                    <a:pt x="276894" y="168807"/>
                    <a:pt x="241450" y="166320"/>
                    <a:pt x="207515" y="148553"/>
                  </a:cubicBezTo>
                  <a:cubicBezTo>
                    <a:pt x="165674" y="126522"/>
                    <a:pt x="144798" y="85747"/>
                    <a:pt x="119569" y="48170"/>
                  </a:cubicBezTo>
                  <a:cubicBezTo>
                    <a:pt x="98071" y="16101"/>
                    <a:pt x="61560" y="-16057"/>
                    <a:pt x="23006" y="8906"/>
                  </a:cubicBezTo>
                  <a:cubicBezTo>
                    <a:pt x="-4976" y="27028"/>
                    <a:pt x="-4710" y="79795"/>
                    <a:pt x="9326" y="109022"/>
                  </a:cubicBezTo>
                  <a:cubicBezTo>
                    <a:pt x="10836" y="114263"/>
                    <a:pt x="12524" y="119238"/>
                    <a:pt x="14478" y="123591"/>
                  </a:cubicBezTo>
                  <a:cubicBezTo>
                    <a:pt x="41839" y="185330"/>
                    <a:pt x="94162" y="235433"/>
                    <a:pt x="152349" y="268657"/>
                  </a:cubicBezTo>
                  <a:cubicBezTo>
                    <a:pt x="194101" y="292465"/>
                    <a:pt x="268189" y="307744"/>
                    <a:pt x="307098" y="269723"/>
                  </a:cubicBezTo>
                  <a:cubicBezTo>
                    <a:pt x="328063" y="249025"/>
                    <a:pt x="350183" y="201054"/>
                    <a:pt x="310918" y="183731"/>
                  </a:cubicBezTo>
                  <a:close/>
                </a:path>
              </a:pathLst>
            </a:custGeom>
            <a:solidFill>
              <a:srgbClr val="C2185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533FC0CA-62CD-48D5-B7AB-8F9C1174DEE1}"/>
                </a:ext>
              </a:extLst>
            </p:cNvPr>
            <p:cNvSpPr/>
            <p:nvPr/>
          </p:nvSpPr>
          <p:spPr>
            <a:xfrm>
              <a:off x="6303226" y="1892098"/>
              <a:ext cx="54948" cy="65146"/>
            </a:xfrm>
            <a:custGeom>
              <a:avLst/>
              <a:gdLst>
                <a:gd name="connsiteX0" fmla="*/ 36356 w 54948"/>
                <a:gd name="connsiteY0" fmla="*/ 59411 h 65146"/>
                <a:gd name="connsiteX1" fmla="*/ 51813 w 54948"/>
                <a:gd name="connsiteY1" fmla="*/ 32050 h 65146"/>
                <a:gd name="connsiteX2" fmla="*/ 43552 w 54948"/>
                <a:gd name="connsiteY2" fmla="*/ 1047 h 65146"/>
                <a:gd name="connsiteX3" fmla="*/ 912 w 54948"/>
                <a:gd name="connsiteY3" fmla="*/ 37380 h 65146"/>
                <a:gd name="connsiteX4" fmla="*/ 10239 w 54948"/>
                <a:gd name="connsiteY4" fmla="*/ 61988 h 65146"/>
                <a:gd name="connsiteX5" fmla="*/ 36356 w 54948"/>
                <a:gd name="connsiteY5" fmla="*/ 59411 h 6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48" h="65146">
                  <a:moveTo>
                    <a:pt x="36356" y="59411"/>
                  </a:moveTo>
                  <a:cubicBezTo>
                    <a:pt x="43019" y="51327"/>
                    <a:pt x="47638" y="41733"/>
                    <a:pt x="51813" y="32050"/>
                  </a:cubicBezTo>
                  <a:cubicBezTo>
                    <a:pt x="55634" y="23256"/>
                    <a:pt x="58743" y="5755"/>
                    <a:pt x="43552" y="1047"/>
                  </a:cubicBezTo>
                  <a:cubicBezTo>
                    <a:pt x="22409" y="-5526"/>
                    <a:pt x="6153" y="20324"/>
                    <a:pt x="912" y="37380"/>
                  </a:cubicBezTo>
                  <a:cubicBezTo>
                    <a:pt x="-1931" y="46619"/>
                    <a:pt x="2066" y="56924"/>
                    <a:pt x="10239" y="61988"/>
                  </a:cubicBezTo>
                  <a:cubicBezTo>
                    <a:pt x="17701" y="66518"/>
                    <a:pt x="30316" y="66607"/>
                    <a:pt x="36356" y="59411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3EEB0267-58DE-4E10-975B-ED7B977B8D54}"/>
                </a:ext>
              </a:extLst>
            </p:cNvPr>
            <p:cNvSpPr/>
            <p:nvPr/>
          </p:nvSpPr>
          <p:spPr>
            <a:xfrm>
              <a:off x="6303870" y="1806912"/>
              <a:ext cx="49736" cy="48834"/>
            </a:xfrm>
            <a:custGeom>
              <a:avLst/>
              <a:gdLst>
                <a:gd name="connsiteX0" fmla="*/ 49304 w 49736"/>
                <a:gd name="connsiteY0" fmla="*/ 21651 h 48834"/>
                <a:gd name="connsiteX1" fmla="*/ 29317 w 49736"/>
                <a:gd name="connsiteY1" fmla="*/ 153 h 48834"/>
                <a:gd name="connsiteX2" fmla="*/ 6486 w 49736"/>
                <a:gd name="connsiteY2" fmla="*/ 13833 h 48834"/>
                <a:gd name="connsiteX3" fmla="*/ 534 w 49736"/>
                <a:gd name="connsiteY3" fmla="*/ 33022 h 48834"/>
                <a:gd name="connsiteX4" fmla="*/ 14393 w 49736"/>
                <a:gd name="connsiteY4" fmla="*/ 47946 h 48834"/>
                <a:gd name="connsiteX5" fmla="*/ 33936 w 49736"/>
                <a:gd name="connsiteY5" fmla="*/ 43415 h 48834"/>
                <a:gd name="connsiteX6" fmla="*/ 49304 w 49736"/>
                <a:gd name="connsiteY6" fmla="*/ 21651 h 48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736" h="48834">
                  <a:moveTo>
                    <a:pt x="49304" y="21651"/>
                  </a:moveTo>
                  <a:cubicBezTo>
                    <a:pt x="51880" y="8503"/>
                    <a:pt x="42642" y="-1357"/>
                    <a:pt x="29317" y="153"/>
                  </a:cubicBezTo>
                  <a:cubicBezTo>
                    <a:pt x="20255" y="1219"/>
                    <a:pt x="13149" y="8148"/>
                    <a:pt x="6486" y="13833"/>
                  </a:cubicBezTo>
                  <a:cubicBezTo>
                    <a:pt x="1245" y="18275"/>
                    <a:pt x="-1153" y="26448"/>
                    <a:pt x="534" y="33022"/>
                  </a:cubicBezTo>
                  <a:cubicBezTo>
                    <a:pt x="2489" y="40572"/>
                    <a:pt x="7019" y="45458"/>
                    <a:pt x="14393" y="47946"/>
                  </a:cubicBezTo>
                  <a:cubicBezTo>
                    <a:pt x="20877" y="50078"/>
                    <a:pt x="29139" y="48301"/>
                    <a:pt x="33936" y="43415"/>
                  </a:cubicBezTo>
                  <a:cubicBezTo>
                    <a:pt x="40154" y="37197"/>
                    <a:pt x="47616" y="30623"/>
                    <a:pt x="49304" y="21651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4EB6DF5A-DD76-4F03-9396-192BCB65828A}"/>
                </a:ext>
              </a:extLst>
            </p:cNvPr>
            <p:cNvSpPr/>
            <p:nvPr/>
          </p:nvSpPr>
          <p:spPr>
            <a:xfrm>
              <a:off x="6398350" y="1902677"/>
              <a:ext cx="45034" cy="52734"/>
            </a:xfrm>
            <a:custGeom>
              <a:avLst/>
              <a:gdLst>
                <a:gd name="connsiteX0" fmla="*/ 37440 w 45034"/>
                <a:gd name="connsiteY0" fmla="*/ 43146 h 52734"/>
                <a:gd name="connsiteX1" fmla="*/ 43835 w 45034"/>
                <a:gd name="connsiteY1" fmla="*/ 12765 h 52734"/>
                <a:gd name="connsiteX2" fmla="*/ 36463 w 45034"/>
                <a:gd name="connsiteY2" fmla="*/ 2460 h 52734"/>
                <a:gd name="connsiteX3" fmla="*/ 20384 w 45034"/>
                <a:gd name="connsiteY3" fmla="*/ 1927 h 52734"/>
                <a:gd name="connsiteX4" fmla="*/ 14520 w 45034"/>
                <a:gd name="connsiteY4" fmla="*/ 6103 h 52734"/>
                <a:gd name="connsiteX5" fmla="*/ 11411 w 45034"/>
                <a:gd name="connsiteY5" fmla="*/ 9834 h 52734"/>
                <a:gd name="connsiteX6" fmla="*/ 11589 w 45034"/>
                <a:gd name="connsiteY6" fmla="*/ 9567 h 52734"/>
                <a:gd name="connsiteX7" fmla="*/ 2883 w 45034"/>
                <a:gd name="connsiteY7" fmla="*/ 21915 h 52734"/>
                <a:gd name="connsiteX8" fmla="*/ 9457 w 45034"/>
                <a:gd name="connsiteY8" fmla="*/ 49720 h 52734"/>
                <a:gd name="connsiteX9" fmla="*/ 37440 w 45034"/>
                <a:gd name="connsiteY9" fmla="*/ 43146 h 52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4" h="52734">
                  <a:moveTo>
                    <a:pt x="37440" y="43146"/>
                  </a:moveTo>
                  <a:cubicBezTo>
                    <a:pt x="43214" y="35063"/>
                    <a:pt x="47123" y="22537"/>
                    <a:pt x="43835" y="12765"/>
                  </a:cubicBezTo>
                  <a:cubicBezTo>
                    <a:pt x="42414" y="8412"/>
                    <a:pt x="40460" y="4948"/>
                    <a:pt x="36463" y="2460"/>
                  </a:cubicBezTo>
                  <a:cubicBezTo>
                    <a:pt x="32021" y="-294"/>
                    <a:pt x="25003" y="-1093"/>
                    <a:pt x="20384" y="1927"/>
                  </a:cubicBezTo>
                  <a:cubicBezTo>
                    <a:pt x="18340" y="3260"/>
                    <a:pt x="16386" y="4592"/>
                    <a:pt x="14520" y="6103"/>
                  </a:cubicBezTo>
                  <a:cubicBezTo>
                    <a:pt x="13543" y="7346"/>
                    <a:pt x="12477" y="8590"/>
                    <a:pt x="11411" y="9834"/>
                  </a:cubicBezTo>
                  <a:cubicBezTo>
                    <a:pt x="12921" y="7968"/>
                    <a:pt x="12921" y="7968"/>
                    <a:pt x="11589" y="9567"/>
                  </a:cubicBezTo>
                  <a:cubicBezTo>
                    <a:pt x="8213" y="13476"/>
                    <a:pt x="5459" y="17473"/>
                    <a:pt x="2883" y="21915"/>
                  </a:cubicBezTo>
                  <a:cubicBezTo>
                    <a:pt x="-2625" y="31509"/>
                    <a:pt x="-137" y="43768"/>
                    <a:pt x="9457" y="49720"/>
                  </a:cubicBezTo>
                  <a:cubicBezTo>
                    <a:pt x="19406" y="55850"/>
                    <a:pt x="31044" y="52119"/>
                    <a:pt x="37440" y="43146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649CF09B-9670-4A40-9E2A-476D76412EB5}"/>
                </a:ext>
              </a:extLst>
            </p:cNvPr>
            <p:cNvSpPr/>
            <p:nvPr/>
          </p:nvSpPr>
          <p:spPr>
            <a:xfrm>
              <a:off x="6381050" y="1810362"/>
              <a:ext cx="49584" cy="53440"/>
            </a:xfrm>
            <a:custGeom>
              <a:avLst/>
              <a:gdLst>
                <a:gd name="connsiteX0" fmla="*/ 42126 w 49584"/>
                <a:gd name="connsiteY0" fmla="*/ 36501 h 53440"/>
                <a:gd name="connsiteX1" fmla="*/ 48966 w 49584"/>
                <a:gd name="connsiteY1" fmla="*/ 22021 h 53440"/>
                <a:gd name="connsiteX2" fmla="*/ 24448 w 49584"/>
                <a:gd name="connsiteY2" fmla="*/ 1678 h 53440"/>
                <a:gd name="connsiteX3" fmla="*/ 640 w 49584"/>
                <a:gd name="connsiteY3" fmla="*/ 38810 h 53440"/>
                <a:gd name="connsiteX4" fmla="*/ 28445 w 49584"/>
                <a:gd name="connsiteY4" fmla="*/ 51691 h 53440"/>
                <a:gd name="connsiteX5" fmla="*/ 42126 w 49584"/>
                <a:gd name="connsiteY5" fmla="*/ 36501 h 5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84" h="53440">
                  <a:moveTo>
                    <a:pt x="42126" y="36501"/>
                  </a:moveTo>
                  <a:cubicBezTo>
                    <a:pt x="45146" y="31970"/>
                    <a:pt x="47634" y="27351"/>
                    <a:pt x="48966" y="22021"/>
                  </a:cubicBezTo>
                  <a:cubicBezTo>
                    <a:pt x="52786" y="7097"/>
                    <a:pt x="38217" y="-4452"/>
                    <a:pt x="24448" y="1678"/>
                  </a:cubicBezTo>
                  <a:cubicBezTo>
                    <a:pt x="11478" y="7541"/>
                    <a:pt x="-3269" y="23620"/>
                    <a:pt x="640" y="38810"/>
                  </a:cubicBezTo>
                  <a:cubicBezTo>
                    <a:pt x="4105" y="51958"/>
                    <a:pt x="16631" y="56222"/>
                    <a:pt x="28445" y="51691"/>
                  </a:cubicBezTo>
                  <a:cubicBezTo>
                    <a:pt x="35730" y="48938"/>
                    <a:pt x="38128" y="42364"/>
                    <a:pt x="42126" y="36501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20D4279B-C2CE-4CA5-A1B8-A72FF575DCB2}"/>
                </a:ext>
              </a:extLst>
            </p:cNvPr>
            <p:cNvSpPr/>
            <p:nvPr/>
          </p:nvSpPr>
          <p:spPr>
            <a:xfrm>
              <a:off x="6458031" y="1819686"/>
              <a:ext cx="42653" cy="53811"/>
            </a:xfrm>
            <a:custGeom>
              <a:avLst/>
              <a:gdLst>
                <a:gd name="connsiteX0" fmla="*/ 36922 w 42653"/>
                <a:gd name="connsiteY0" fmla="*/ 33573 h 53811"/>
                <a:gd name="connsiteX1" fmla="*/ 41985 w 42653"/>
                <a:gd name="connsiteY1" fmla="*/ 9232 h 53811"/>
                <a:gd name="connsiteX2" fmla="*/ 24574 w 42653"/>
                <a:gd name="connsiteY2" fmla="*/ 1148 h 53811"/>
                <a:gd name="connsiteX3" fmla="*/ 9650 w 42653"/>
                <a:gd name="connsiteY3" fmla="*/ 16783 h 53811"/>
                <a:gd name="connsiteX4" fmla="*/ 56 w 42653"/>
                <a:gd name="connsiteY4" fmla="*/ 37926 h 53811"/>
                <a:gd name="connsiteX5" fmla="*/ 18534 w 42653"/>
                <a:gd name="connsiteY5" fmla="*/ 53205 h 53811"/>
                <a:gd name="connsiteX6" fmla="*/ 36922 w 42653"/>
                <a:gd name="connsiteY6" fmla="*/ 33573 h 5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3" h="53811">
                  <a:moveTo>
                    <a:pt x="36922" y="33573"/>
                  </a:moveTo>
                  <a:cubicBezTo>
                    <a:pt x="40475" y="26111"/>
                    <a:pt x="44206" y="17672"/>
                    <a:pt x="41985" y="9232"/>
                  </a:cubicBezTo>
                  <a:cubicBezTo>
                    <a:pt x="39854" y="1148"/>
                    <a:pt x="31947" y="-1872"/>
                    <a:pt x="24574" y="1148"/>
                  </a:cubicBezTo>
                  <a:cubicBezTo>
                    <a:pt x="17823" y="3902"/>
                    <a:pt x="13381" y="10831"/>
                    <a:pt x="9650" y="16783"/>
                  </a:cubicBezTo>
                  <a:cubicBezTo>
                    <a:pt x="5564" y="23268"/>
                    <a:pt x="-655" y="29664"/>
                    <a:pt x="56" y="37926"/>
                  </a:cubicBezTo>
                  <a:cubicBezTo>
                    <a:pt x="767" y="46898"/>
                    <a:pt x="8229" y="56314"/>
                    <a:pt x="18534" y="53205"/>
                  </a:cubicBezTo>
                  <a:cubicBezTo>
                    <a:pt x="28660" y="50007"/>
                    <a:pt x="32569" y="42545"/>
                    <a:pt x="36922" y="33573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1CD994AA-FA67-404D-9CC9-6DE9C64D4AAC}"/>
                </a:ext>
              </a:extLst>
            </p:cNvPr>
            <p:cNvSpPr/>
            <p:nvPr/>
          </p:nvSpPr>
          <p:spPr>
            <a:xfrm>
              <a:off x="6506892" y="2091669"/>
              <a:ext cx="47757" cy="43371"/>
            </a:xfrm>
            <a:custGeom>
              <a:avLst/>
              <a:gdLst>
                <a:gd name="connsiteX0" fmla="*/ 46958 w 47757"/>
                <a:gd name="connsiteY0" fmla="*/ 19742 h 43371"/>
                <a:gd name="connsiteX1" fmla="*/ 40562 w 47757"/>
                <a:gd name="connsiteY1" fmla="*/ 2863 h 43371"/>
                <a:gd name="connsiteX2" fmla="*/ 17110 w 47757"/>
                <a:gd name="connsiteY2" fmla="*/ 3574 h 43371"/>
                <a:gd name="connsiteX3" fmla="*/ 54 w 47757"/>
                <a:gd name="connsiteY3" fmla="*/ 25782 h 43371"/>
                <a:gd name="connsiteX4" fmla="*/ 16399 w 47757"/>
                <a:gd name="connsiteY4" fmla="*/ 43372 h 43371"/>
                <a:gd name="connsiteX5" fmla="*/ 30435 w 47757"/>
                <a:gd name="connsiteY5" fmla="*/ 38575 h 43371"/>
                <a:gd name="connsiteX6" fmla="*/ 36298 w 47757"/>
                <a:gd name="connsiteY6" fmla="*/ 33422 h 43371"/>
                <a:gd name="connsiteX7" fmla="*/ 46958 w 47757"/>
                <a:gd name="connsiteY7" fmla="*/ 19742 h 4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57" h="43371">
                  <a:moveTo>
                    <a:pt x="46958" y="19742"/>
                  </a:moveTo>
                  <a:cubicBezTo>
                    <a:pt x="49445" y="13612"/>
                    <a:pt x="45803" y="6150"/>
                    <a:pt x="40562" y="2863"/>
                  </a:cubicBezTo>
                  <a:cubicBezTo>
                    <a:pt x="33189" y="-1756"/>
                    <a:pt x="24394" y="-246"/>
                    <a:pt x="17110" y="3574"/>
                  </a:cubicBezTo>
                  <a:cubicBezTo>
                    <a:pt x="8404" y="8193"/>
                    <a:pt x="853" y="15655"/>
                    <a:pt x="54" y="25782"/>
                  </a:cubicBezTo>
                  <a:cubicBezTo>
                    <a:pt x="-746" y="34755"/>
                    <a:pt x="7515" y="43372"/>
                    <a:pt x="16399" y="43372"/>
                  </a:cubicBezTo>
                  <a:cubicBezTo>
                    <a:pt x="21729" y="43372"/>
                    <a:pt x="26437" y="42217"/>
                    <a:pt x="30435" y="38575"/>
                  </a:cubicBezTo>
                  <a:cubicBezTo>
                    <a:pt x="32389" y="36798"/>
                    <a:pt x="34344" y="35110"/>
                    <a:pt x="36298" y="33422"/>
                  </a:cubicBezTo>
                  <a:cubicBezTo>
                    <a:pt x="40828" y="29513"/>
                    <a:pt x="44649" y="25338"/>
                    <a:pt x="46958" y="19742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24D0B306-8A46-452D-92EC-1B388D85631B}"/>
                </a:ext>
              </a:extLst>
            </p:cNvPr>
            <p:cNvSpPr/>
            <p:nvPr/>
          </p:nvSpPr>
          <p:spPr>
            <a:xfrm>
              <a:off x="6356413" y="2376154"/>
              <a:ext cx="47794" cy="38519"/>
            </a:xfrm>
            <a:custGeom>
              <a:avLst/>
              <a:gdLst>
                <a:gd name="connsiteX0" fmla="*/ 47574 w 47794"/>
                <a:gd name="connsiteY0" fmla="*/ 22902 h 38519"/>
                <a:gd name="connsiteX1" fmla="*/ 25721 w 47794"/>
                <a:gd name="connsiteY1" fmla="*/ 2292 h 38519"/>
                <a:gd name="connsiteX2" fmla="*/ 5288 w 47794"/>
                <a:gd name="connsiteY2" fmla="*/ 4336 h 38519"/>
                <a:gd name="connsiteX3" fmla="*/ 314 w 47794"/>
                <a:gd name="connsiteY3" fmla="*/ 20415 h 38519"/>
                <a:gd name="connsiteX4" fmla="*/ 11951 w 47794"/>
                <a:gd name="connsiteY4" fmla="*/ 32940 h 38519"/>
                <a:gd name="connsiteX5" fmla="*/ 41355 w 47794"/>
                <a:gd name="connsiteY5" fmla="*/ 36316 h 38519"/>
                <a:gd name="connsiteX6" fmla="*/ 47574 w 47794"/>
                <a:gd name="connsiteY6" fmla="*/ 22902 h 3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94" h="38519">
                  <a:moveTo>
                    <a:pt x="47574" y="22902"/>
                  </a:moveTo>
                  <a:cubicBezTo>
                    <a:pt x="45620" y="12420"/>
                    <a:pt x="34515" y="6468"/>
                    <a:pt x="25721" y="2292"/>
                  </a:cubicBezTo>
                  <a:cubicBezTo>
                    <a:pt x="18525" y="-1083"/>
                    <a:pt x="11685" y="-994"/>
                    <a:pt x="5288" y="4336"/>
                  </a:cubicBezTo>
                  <a:cubicBezTo>
                    <a:pt x="225" y="8600"/>
                    <a:pt x="-574" y="14285"/>
                    <a:pt x="314" y="20415"/>
                  </a:cubicBezTo>
                  <a:cubicBezTo>
                    <a:pt x="1202" y="26455"/>
                    <a:pt x="6532" y="31075"/>
                    <a:pt x="11951" y="32940"/>
                  </a:cubicBezTo>
                  <a:cubicBezTo>
                    <a:pt x="21279" y="36227"/>
                    <a:pt x="31761" y="41557"/>
                    <a:pt x="41355" y="36316"/>
                  </a:cubicBezTo>
                  <a:cubicBezTo>
                    <a:pt x="46241" y="33651"/>
                    <a:pt x="48551" y="28321"/>
                    <a:pt x="47574" y="22902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55F75A0A-B748-492F-9892-B5EBE397679B}"/>
                </a:ext>
              </a:extLst>
            </p:cNvPr>
            <p:cNvSpPr/>
            <p:nvPr/>
          </p:nvSpPr>
          <p:spPr>
            <a:xfrm>
              <a:off x="6428877" y="2371824"/>
              <a:ext cx="48180" cy="36051"/>
            </a:xfrm>
            <a:custGeom>
              <a:avLst/>
              <a:gdLst>
                <a:gd name="connsiteX0" fmla="*/ 47954 w 48180"/>
                <a:gd name="connsiteY0" fmla="*/ 21457 h 36051"/>
                <a:gd name="connsiteX1" fmla="*/ 20948 w 48180"/>
                <a:gd name="connsiteY1" fmla="*/ 492 h 36051"/>
                <a:gd name="connsiteX2" fmla="*/ 605 w 48180"/>
                <a:gd name="connsiteY2" fmla="*/ 11419 h 36051"/>
                <a:gd name="connsiteX3" fmla="*/ 11532 w 48180"/>
                <a:gd name="connsiteY3" fmla="*/ 31762 h 36051"/>
                <a:gd name="connsiteX4" fmla="*/ 23791 w 48180"/>
                <a:gd name="connsiteY4" fmla="*/ 34871 h 36051"/>
                <a:gd name="connsiteX5" fmla="*/ 42091 w 48180"/>
                <a:gd name="connsiteY5" fmla="*/ 33983 h 36051"/>
                <a:gd name="connsiteX6" fmla="*/ 47954 w 48180"/>
                <a:gd name="connsiteY6" fmla="*/ 21457 h 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80" h="36051">
                  <a:moveTo>
                    <a:pt x="47954" y="21457"/>
                  </a:moveTo>
                  <a:cubicBezTo>
                    <a:pt x="45200" y="9198"/>
                    <a:pt x="32230" y="3069"/>
                    <a:pt x="20948" y="492"/>
                  </a:cubicBezTo>
                  <a:cubicBezTo>
                    <a:pt x="12242" y="-1462"/>
                    <a:pt x="3270" y="2447"/>
                    <a:pt x="605" y="11419"/>
                  </a:cubicBezTo>
                  <a:cubicBezTo>
                    <a:pt x="-1704" y="19237"/>
                    <a:pt x="2737" y="30252"/>
                    <a:pt x="11532" y="31762"/>
                  </a:cubicBezTo>
                  <a:cubicBezTo>
                    <a:pt x="15707" y="32473"/>
                    <a:pt x="19705" y="33717"/>
                    <a:pt x="23791" y="34871"/>
                  </a:cubicBezTo>
                  <a:cubicBezTo>
                    <a:pt x="30187" y="36648"/>
                    <a:pt x="35961" y="36470"/>
                    <a:pt x="42091" y="33983"/>
                  </a:cubicBezTo>
                  <a:cubicBezTo>
                    <a:pt x="46710" y="32206"/>
                    <a:pt x="48931" y="26077"/>
                    <a:pt x="47954" y="2145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D68F603D-325F-48A3-900D-50697A0F76A2}"/>
                </a:ext>
              </a:extLst>
            </p:cNvPr>
            <p:cNvSpPr/>
            <p:nvPr/>
          </p:nvSpPr>
          <p:spPr>
            <a:xfrm>
              <a:off x="6335249" y="2281581"/>
              <a:ext cx="57663" cy="49868"/>
            </a:xfrm>
            <a:custGeom>
              <a:avLst/>
              <a:gdLst>
                <a:gd name="connsiteX0" fmla="*/ 57189 w 57663"/>
                <a:gd name="connsiteY0" fmla="*/ 37435 h 49868"/>
                <a:gd name="connsiteX1" fmla="*/ 34448 w 57663"/>
                <a:gd name="connsiteY1" fmla="*/ 3323 h 49868"/>
                <a:gd name="connsiteX2" fmla="*/ 3356 w 57663"/>
                <a:gd name="connsiteY2" fmla="*/ 10696 h 49868"/>
                <a:gd name="connsiteX3" fmla="*/ 16059 w 57663"/>
                <a:gd name="connsiteY3" fmla="*/ 44186 h 49868"/>
                <a:gd name="connsiteX4" fmla="*/ 29206 w 57663"/>
                <a:gd name="connsiteY4" fmla="*/ 48717 h 49868"/>
                <a:gd name="connsiteX5" fmla="*/ 57189 w 57663"/>
                <a:gd name="connsiteY5" fmla="*/ 37435 h 4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63" h="49868">
                  <a:moveTo>
                    <a:pt x="57189" y="37435"/>
                  </a:moveTo>
                  <a:cubicBezTo>
                    <a:pt x="60387" y="21001"/>
                    <a:pt x="46796" y="11140"/>
                    <a:pt x="34448" y="3323"/>
                  </a:cubicBezTo>
                  <a:cubicBezTo>
                    <a:pt x="24054" y="-3251"/>
                    <a:pt x="9752" y="302"/>
                    <a:pt x="3356" y="10696"/>
                  </a:cubicBezTo>
                  <a:cubicBezTo>
                    <a:pt x="-4639" y="23666"/>
                    <a:pt x="2468" y="39301"/>
                    <a:pt x="16059" y="44186"/>
                  </a:cubicBezTo>
                  <a:cubicBezTo>
                    <a:pt x="20501" y="45785"/>
                    <a:pt x="24676" y="47473"/>
                    <a:pt x="29206" y="48717"/>
                  </a:cubicBezTo>
                  <a:cubicBezTo>
                    <a:pt x="38978" y="51471"/>
                    <a:pt x="54702" y="49872"/>
                    <a:pt x="57189" y="37435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F035AE44-4A6B-4528-94A0-F7A1F3CA5F25}"/>
                </a:ext>
              </a:extLst>
            </p:cNvPr>
            <p:cNvSpPr/>
            <p:nvPr/>
          </p:nvSpPr>
          <p:spPr>
            <a:xfrm>
              <a:off x="6368544" y="2181942"/>
              <a:ext cx="65092" cy="50266"/>
            </a:xfrm>
            <a:custGeom>
              <a:avLst/>
              <a:gdLst>
                <a:gd name="connsiteX0" fmla="*/ 55519 w 65092"/>
                <a:gd name="connsiteY0" fmla="*/ 6133 h 50266"/>
                <a:gd name="connsiteX1" fmla="*/ 7549 w 65092"/>
                <a:gd name="connsiteY1" fmla="*/ 9242 h 50266"/>
                <a:gd name="connsiteX2" fmla="*/ 2663 w 65092"/>
                <a:gd name="connsiteY2" fmla="*/ 37758 h 50266"/>
                <a:gd name="connsiteX3" fmla="*/ 29047 w 65092"/>
                <a:gd name="connsiteY3" fmla="*/ 50017 h 50266"/>
                <a:gd name="connsiteX4" fmla="*/ 37574 w 65092"/>
                <a:gd name="connsiteY4" fmla="*/ 47174 h 50266"/>
                <a:gd name="connsiteX5" fmla="*/ 38463 w 65092"/>
                <a:gd name="connsiteY5" fmla="*/ 46996 h 50266"/>
                <a:gd name="connsiteX6" fmla="*/ 49212 w 65092"/>
                <a:gd name="connsiteY6" fmla="*/ 44154 h 50266"/>
                <a:gd name="connsiteX7" fmla="*/ 55519 w 65092"/>
                <a:gd name="connsiteY7" fmla="*/ 6133 h 5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2" h="50266">
                  <a:moveTo>
                    <a:pt x="55519" y="6133"/>
                  </a:moveTo>
                  <a:cubicBezTo>
                    <a:pt x="41128" y="-3728"/>
                    <a:pt x="20785" y="-974"/>
                    <a:pt x="7549" y="9242"/>
                  </a:cubicBezTo>
                  <a:cubicBezTo>
                    <a:pt x="-713" y="15638"/>
                    <a:pt x="-1956" y="28963"/>
                    <a:pt x="2663" y="37758"/>
                  </a:cubicBezTo>
                  <a:cubicBezTo>
                    <a:pt x="7993" y="47974"/>
                    <a:pt x="18298" y="51260"/>
                    <a:pt x="29047" y="50017"/>
                  </a:cubicBezTo>
                  <a:cubicBezTo>
                    <a:pt x="32067" y="49662"/>
                    <a:pt x="34821" y="48329"/>
                    <a:pt x="37574" y="47174"/>
                  </a:cubicBezTo>
                  <a:cubicBezTo>
                    <a:pt x="30557" y="50106"/>
                    <a:pt x="36775" y="47529"/>
                    <a:pt x="38463" y="46996"/>
                  </a:cubicBezTo>
                  <a:cubicBezTo>
                    <a:pt x="42016" y="46019"/>
                    <a:pt x="45570" y="44953"/>
                    <a:pt x="49212" y="44154"/>
                  </a:cubicBezTo>
                  <a:cubicBezTo>
                    <a:pt x="67600" y="39890"/>
                    <a:pt x="70443" y="16349"/>
                    <a:pt x="55519" y="6133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15CC6A0E-23A0-4BE1-9D67-071A86D79CDF}"/>
                </a:ext>
              </a:extLst>
            </p:cNvPr>
            <p:cNvSpPr/>
            <p:nvPr/>
          </p:nvSpPr>
          <p:spPr>
            <a:xfrm>
              <a:off x="6399256" y="2104802"/>
              <a:ext cx="64561" cy="58369"/>
            </a:xfrm>
            <a:custGeom>
              <a:avLst/>
              <a:gdLst>
                <a:gd name="connsiteX0" fmla="*/ 64072 w 64561"/>
                <a:gd name="connsiteY0" fmla="*/ 24820 h 58369"/>
                <a:gd name="connsiteX1" fmla="*/ 41242 w 64561"/>
                <a:gd name="connsiteY1" fmla="*/ 301 h 58369"/>
                <a:gd name="connsiteX2" fmla="*/ 12726 w 64561"/>
                <a:gd name="connsiteY2" fmla="*/ 13449 h 58369"/>
                <a:gd name="connsiteX3" fmla="*/ 2688 w 64561"/>
                <a:gd name="connsiteY3" fmla="*/ 45340 h 58369"/>
                <a:gd name="connsiteX4" fmla="*/ 34579 w 64561"/>
                <a:gd name="connsiteY4" fmla="*/ 55379 h 58369"/>
                <a:gd name="connsiteX5" fmla="*/ 40975 w 64561"/>
                <a:gd name="connsiteY5" fmla="*/ 50937 h 58369"/>
                <a:gd name="connsiteX6" fmla="*/ 41863 w 64561"/>
                <a:gd name="connsiteY6" fmla="*/ 50226 h 58369"/>
                <a:gd name="connsiteX7" fmla="*/ 51635 w 64561"/>
                <a:gd name="connsiteY7" fmla="*/ 43297 h 58369"/>
                <a:gd name="connsiteX8" fmla="*/ 64072 w 64561"/>
                <a:gd name="connsiteY8" fmla="*/ 24820 h 5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61" h="58369">
                  <a:moveTo>
                    <a:pt x="64072" y="24820"/>
                  </a:moveTo>
                  <a:cubicBezTo>
                    <a:pt x="67004" y="10162"/>
                    <a:pt x="56432" y="-2097"/>
                    <a:pt x="41242" y="301"/>
                  </a:cubicBezTo>
                  <a:cubicBezTo>
                    <a:pt x="31026" y="1900"/>
                    <a:pt x="21254" y="7852"/>
                    <a:pt x="12726" y="13449"/>
                  </a:cubicBezTo>
                  <a:cubicBezTo>
                    <a:pt x="1977" y="20556"/>
                    <a:pt x="-3709" y="33081"/>
                    <a:pt x="2688" y="45340"/>
                  </a:cubicBezTo>
                  <a:cubicBezTo>
                    <a:pt x="8195" y="55823"/>
                    <a:pt x="23830" y="62574"/>
                    <a:pt x="34579" y="55379"/>
                  </a:cubicBezTo>
                  <a:cubicBezTo>
                    <a:pt x="36711" y="53957"/>
                    <a:pt x="38843" y="52447"/>
                    <a:pt x="40975" y="50937"/>
                  </a:cubicBezTo>
                  <a:cubicBezTo>
                    <a:pt x="41419" y="50582"/>
                    <a:pt x="41686" y="50404"/>
                    <a:pt x="41863" y="50226"/>
                  </a:cubicBezTo>
                  <a:cubicBezTo>
                    <a:pt x="45150" y="47917"/>
                    <a:pt x="48438" y="45607"/>
                    <a:pt x="51635" y="43297"/>
                  </a:cubicBezTo>
                  <a:cubicBezTo>
                    <a:pt x="57765" y="38855"/>
                    <a:pt x="62562" y="32282"/>
                    <a:pt x="64072" y="24820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691C87E5-1776-44A9-B6BE-B448893256D3}"/>
                </a:ext>
              </a:extLst>
            </p:cNvPr>
            <p:cNvSpPr/>
            <p:nvPr/>
          </p:nvSpPr>
          <p:spPr>
            <a:xfrm>
              <a:off x="6465882" y="2167286"/>
              <a:ext cx="60474" cy="52291"/>
            </a:xfrm>
            <a:custGeom>
              <a:avLst/>
              <a:gdLst>
                <a:gd name="connsiteX0" fmla="*/ 55899 w 60474"/>
                <a:gd name="connsiteY0" fmla="*/ 6930 h 52291"/>
                <a:gd name="connsiteX1" fmla="*/ 30226 w 60474"/>
                <a:gd name="connsiteY1" fmla="*/ 1334 h 52291"/>
                <a:gd name="connsiteX2" fmla="*/ 7040 w 60474"/>
                <a:gd name="connsiteY2" fmla="*/ 14037 h 52291"/>
                <a:gd name="connsiteX3" fmla="*/ 2509 w 60474"/>
                <a:gd name="connsiteY3" fmla="*/ 40510 h 52291"/>
                <a:gd name="connsiteX4" fmla="*/ 32446 w 60474"/>
                <a:gd name="connsiteY4" fmla="*/ 49926 h 52291"/>
                <a:gd name="connsiteX5" fmla="*/ 51546 w 60474"/>
                <a:gd name="connsiteY5" fmla="*/ 37845 h 52291"/>
                <a:gd name="connsiteX6" fmla="*/ 55899 w 60474"/>
                <a:gd name="connsiteY6" fmla="*/ 6930 h 5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74" h="52291">
                  <a:moveTo>
                    <a:pt x="55899" y="6930"/>
                  </a:moveTo>
                  <a:cubicBezTo>
                    <a:pt x="50302" y="-798"/>
                    <a:pt x="38487" y="-1065"/>
                    <a:pt x="30226" y="1334"/>
                  </a:cubicBezTo>
                  <a:cubicBezTo>
                    <a:pt x="21875" y="3732"/>
                    <a:pt x="13614" y="8529"/>
                    <a:pt x="7040" y="14037"/>
                  </a:cubicBezTo>
                  <a:cubicBezTo>
                    <a:pt x="-511" y="20344"/>
                    <a:pt x="-1932" y="32159"/>
                    <a:pt x="2509" y="40510"/>
                  </a:cubicBezTo>
                  <a:cubicBezTo>
                    <a:pt x="8195" y="51348"/>
                    <a:pt x="21609" y="55256"/>
                    <a:pt x="32446" y="49926"/>
                  </a:cubicBezTo>
                  <a:cubicBezTo>
                    <a:pt x="39109" y="46639"/>
                    <a:pt x="45683" y="42286"/>
                    <a:pt x="51546" y="37845"/>
                  </a:cubicBezTo>
                  <a:cubicBezTo>
                    <a:pt x="61673" y="29938"/>
                    <a:pt x="63272" y="16969"/>
                    <a:pt x="55899" y="6930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68937307-842C-4B84-839C-68EC233237FB}"/>
                </a:ext>
              </a:extLst>
            </p:cNvPr>
            <p:cNvSpPr/>
            <p:nvPr/>
          </p:nvSpPr>
          <p:spPr>
            <a:xfrm>
              <a:off x="6146584" y="2329782"/>
              <a:ext cx="53477" cy="57367"/>
            </a:xfrm>
            <a:custGeom>
              <a:avLst/>
              <a:gdLst>
                <a:gd name="connsiteX0" fmla="*/ 53440 w 53477"/>
                <a:gd name="connsiteY0" fmla="*/ 39159 h 57367"/>
                <a:gd name="connsiteX1" fmla="*/ 48731 w 53477"/>
                <a:gd name="connsiteY1" fmla="*/ 22014 h 57367"/>
                <a:gd name="connsiteX2" fmla="*/ 39848 w 53477"/>
                <a:gd name="connsiteY2" fmla="*/ 7356 h 57367"/>
                <a:gd name="connsiteX3" fmla="*/ 584 w 53477"/>
                <a:gd name="connsiteY3" fmla="*/ 28055 h 57367"/>
                <a:gd name="connsiteX4" fmla="*/ 39226 w 53477"/>
                <a:gd name="connsiteY4" fmla="*/ 56215 h 57367"/>
                <a:gd name="connsiteX5" fmla="*/ 53440 w 53477"/>
                <a:gd name="connsiteY5" fmla="*/ 39159 h 5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77" h="57367">
                  <a:moveTo>
                    <a:pt x="53440" y="39159"/>
                  </a:moveTo>
                  <a:cubicBezTo>
                    <a:pt x="53795" y="33296"/>
                    <a:pt x="51574" y="27077"/>
                    <a:pt x="48731" y="22014"/>
                  </a:cubicBezTo>
                  <a:cubicBezTo>
                    <a:pt x="45800" y="16950"/>
                    <a:pt x="43757" y="11887"/>
                    <a:pt x="39848" y="7356"/>
                  </a:cubicBezTo>
                  <a:cubicBezTo>
                    <a:pt x="24657" y="-10055"/>
                    <a:pt x="-4480" y="6113"/>
                    <a:pt x="584" y="28055"/>
                  </a:cubicBezTo>
                  <a:cubicBezTo>
                    <a:pt x="3959" y="42712"/>
                    <a:pt x="22525" y="62345"/>
                    <a:pt x="39226" y="56215"/>
                  </a:cubicBezTo>
                  <a:cubicBezTo>
                    <a:pt x="47221" y="53372"/>
                    <a:pt x="52995" y="48131"/>
                    <a:pt x="53440" y="39159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8D19B1A2-EE00-4E9E-919D-3F89CD5EF5EC}"/>
                </a:ext>
              </a:extLst>
            </p:cNvPr>
            <p:cNvSpPr/>
            <p:nvPr/>
          </p:nvSpPr>
          <p:spPr>
            <a:xfrm>
              <a:off x="5996480" y="2224023"/>
              <a:ext cx="61209" cy="54722"/>
            </a:xfrm>
            <a:custGeom>
              <a:avLst/>
              <a:gdLst>
                <a:gd name="connsiteX0" fmla="*/ 58566 w 61209"/>
                <a:gd name="connsiteY0" fmla="*/ 12644 h 54722"/>
                <a:gd name="connsiteX1" fmla="*/ 26675 w 61209"/>
                <a:gd name="connsiteY1" fmla="*/ 2606 h 54722"/>
                <a:gd name="connsiteX2" fmla="*/ 18324 w 61209"/>
                <a:gd name="connsiteY2" fmla="*/ 8291 h 54722"/>
                <a:gd name="connsiteX3" fmla="*/ 15304 w 61209"/>
                <a:gd name="connsiteY3" fmla="*/ 10512 h 54722"/>
                <a:gd name="connsiteX4" fmla="*/ 12284 w 61209"/>
                <a:gd name="connsiteY4" fmla="*/ 12644 h 54722"/>
                <a:gd name="connsiteX5" fmla="*/ 1090 w 61209"/>
                <a:gd name="connsiteY5" fmla="*/ 28457 h 54722"/>
                <a:gd name="connsiteX6" fmla="*/ 14682 w 61209"/>
                <a:gd name="connsiteY6" fmla="*/ 53863 h 54722"/>
                <a:gd name="connsiteX7" fmla="*/ 37424 w 61209"/>
                <a:gd name="connsiteY7" fmla="*/ 51465 h 54722"/>
                <a:gd name="connsiteX8" fmla="*/ 53592 w 61209"/>
                <a:gd name="connsiteY8" fmla="*/ 40982 h 54722"/>
                <a:gd name="connsiteX9" fmla="*/ 58566 w 61209"/>
                <a:gd name="connsiteY9" fmla="*/ 12644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09" h="54722">
                  <a:moveTo>
                    <a:pt x="58566" y="12644"/>
                  </a:moveTo>
                  <a:cubicBezTo>
                    <a:pt x="52614" y="1273"/>
                    <a:pt x="38135" y="-3346"/>
                    <a:pt x="26675" y="2606"/>
                  </a:cubicBezTo>
                  <a:cubicBezTo>
                    <a:pt x="23655" y="4205"/>
                    <a:pt x="20989" y="6248"/>
                    <a:pt x="18324" y="8291"/>
                  </a:cubicBezTo>
                  <a:cubicBezTo>
                    <a:pt x="17347" y="9002"/>
                    <a:pt x="16281" y="9713"/>
                    <a:pt x="15304" y="10512"/>
                  </a:cubicBezTo>
                  <a:cubicBezTo>
                    <a:pt x="19213" y="7758"/>
                    <a:pt x="18147" y="8469"/>
                    <a:pt x="12284" y="12644"/>
                  </a:cubicBezTo>
                  <a:cubicBezTo>
                    <a:pt x="7043" y="17263"/>
                    <a:pt x="3844" y="21972"/>
                    <a:pt x="1090" y="28457"/>
                  </a:cubicBezTo>
                  <a:cubicBezTo>
                    <a:pt x="-2907" y="37962"/>
                    <a:pt x="4644" y="51909"/>
                    <a:pt x="14682" y="53863"/>
                  </a:cubicBezTo>
                  <a:cubicBezTo>
                    <a:pt x="23299" y="55551"/>
                    <a:pt x="29340" y="54751"/>
                    <a:pt x="37424" y="51465"/>
                  </a:cubicBezTo>
                  <a:cubicBezTo>
                    <a:pt x="43020" y="49155"/>
                    <a:pt x="49239" y="44891"/>
                    <a:pt x="53592" y="40982"/>
                  </a:cubicBezTo>
                  <a:cubicBezTo>
                    <a:pt x="61586" y="33875"/>
                    <a:pt x="63363" y="21883"/>
                    <a:pt x="58566" y="12644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8D387358-D40C-4BF7-8123-765FBB3A15B9}"/>
                </a:ext>
              </a:extLst>
            </p:cNvPr>
            <p:cNvSpPr/>
            <p:nvPr/>
          </p:nvSpPr>
          <p:spPr>
            <a:xfrm>
              <a:off x="5905762" y="2214898"/>
              <a:ext cx="56911" cy="43711"/>
            </a:xfrm>
            <a:custGeom>
              <a:avLst/>
              <a:gdLst>
                <a:gd name="connsiteX0" fmla="*/ 56897 w 56911"/>
                <a:gd name="connsiteY0" fmla="*/ 22036 h 43711"/>
                <a:gd name="connsiteX1" fmla="*/ 36376 w 56911"/>
                <a:gd name="connsiteY1" fmla="*/ 5 h 43711"/>
                <a:gd name="connsiteX2" fmla="*/ 2708 w 56911"/>
                <a:gd name="connsiteY2" fmla="*/ 15195 h 43711"/>
                <a:gd name="connsiteX3" fmla="*/ 8571 w 56911"/>
                <a:gd name="connsiteY3" fmla="*/ 39802 h 43711"/>
                <a:gd name="connsiteX4" fmla="*/ 24295 w 56911"/>
                <a:gd name="connsiteY4" fmla="*/ 43711 h 43711"/>
                <a:gd name="connsiteX5" fmla="*/ 34244 w 56911"/>
                <a:gd name="connsiteY5" fmla="*/ 42823 h 43711"/>
                <a:gd name="connsiteX6" fmla="*/ 33089 w 56911"/>
                <a:gd name="connsiteY6" fmla="*/ 42823 h 43711"/>
                <a:gd name="connsiteX7" fmla="*/ 40374 w 56911"/>
                <a:gd name="connsiteY7" fmla="*/ 42023 h 43711"/>
                <a:gd name="connsiteX8" fmla="*/ 56897 w 56911"/>
                <a:gd name="connsiteY8" fmla="*/ 22036 h 4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911" h="43711">
                  <a:moveTo>
                    <a:pt x="56897" y="22036"/>
                  </a:moveTo>
                  <a:cubicBezTo>
                    <a:pt x="57341" y="10665"/>
                    <a:pt x="48013" y="182"/>
                    <a:pt x="36376" y="5"/>
                  </a:cubicBezTo>
                  <a:cubicBezTo>
                    <a:pt x="23584" y="-173"/>
                    <a:pt x="10259" y="4624"/>
                    <a:pt x="2708" y="15195"/>
                  </a:cubicBezTo>
                  <a:cubicBezTo>
                    <a:pt x="-2622" y="22658"/>
                    <a:pt x="220" y="35538"/>
                    <a:pt x="8571" y="39802"/>
                  </a:cubicBezTo>
                  <a:cubicBezTo>
                    <a:pt x="13812" y="42467"/>
                    <a:pt x="18431" y="43711"/>
                    <a:pt x="24295" y="43711"/>
                  </a:cubicBezTo>
                  <a:cubicBezTo>
                    <a:pt x="27581" y="43711"/>
                    <a:pt x="30957" y="43267"/>
                    <a:pt x="34244" y="42823"/>
                  </a:cubicBezTo>
                  <a:cubicBezTo>
                    <a:pt x="35754" y="42645"/>
                    <a:pt x="40018" y="42290"/>
                    <a:pt x="33089" y="42823"/>
                  </a:cubicBezTo>
                  <a:cubicBezTo>
                    <a:pt x="35665" y="42556"/>
                    <a:pt x="37886" y="42467"/>
                    <a:pt x="40374" y="42023"/>
                  </a:cubicBezTo>
                  <a:cubicBezTo>
                    <a:pt x="49612" y="40424"/>
                    <a:pt x="56541" y="31274"/>
                    <a:pt x="56897" y="22036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344A8807-E9F2-4654-8963-EAD73E3FF45F}"/>
                </a:ext>
              </a:extLst>
            </p:cNvPr>
            <p:cNvSpPr/>
            <p:nvPr/>
          </p:nvSpPr>
          <p:spPr>
            <a:xfrm>
              <a:off x="5920872" y="2080120"/>
              <a:ext cx="65832" cy="60304"/>
            </a:xfrm>
            <a:custGeom>
              <a:avLst/>
              <a:gdLst>
                <a:gd name="connsiteX0" fmla="*/ 62308 w 65832"/>
                <a:gd name="connsiteY0" fmla="*/ 48524 h 60304"/>
                <a:gd name="connsiteX1" fmla="*/ 59465 w 65832"/>
                <a:gd name="connsiteY1" fmla="*/ 19564 h 60304"/>
                <a:gd name="connsiteX2" fmla="*/ 18335 w 65832"/>
                <a:gd name="connsiteY2" fmla="*/ 21 h 60304"/>
                <a:gd name="connsiteX3" fmla="*/ 213 w 65832"/>
                <a:gd name="connsiteY3" fmla="*/ 21785 h 60304"/>
                <a:gd name="connsiteX4" fmla="*/ 34947 w 65832"/>
                <a:gd name="connsiteY4" fmla="*/ 59007 h 60304"/>
                <a:gd name="connsiteX5" fmla="*/ 62308 w 65832"/>
                <a:gd name="connsiteY5" fmla="*/ 48524 h 6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832" h="60304">
                  <a:moveTo>
                    <a:pt x="62308" y="48524"/>
                  </a:moveTo>
                  <a:cubicBezTo>
                    <a:pt x="67904" y="39463"/>
                    <a:pt x="66749" y="27293"/>
                    <a:pt x="59465" y="19564"/>
                  </a:cubicBezTo>
                  <a:cubicBezTo>
                    <a:pt x="49782" y="9348"/>
                    <a:pt x="32726" y="-512"/>
                    <a:pt x="18335" y="21"/>
                  </a:cubicBezTo>
                  <a:cubicBezTo>
                    <a:pt x="6164" y="465"/>
                    <a:pt x="-1386" y="9881"/>
                    <a:pt x="213" y="21785"/>
                  </a:cubicBezTo>
                  <a:cubicBezTo>
                    <a:pt x="2611" y="39019"/>
                    <a:pt x="20023" y="52788"/>
                    <a:pt x="34947" y="59007"/>
                  </a:cubicBezTo>
                  <a:cubicBezTo>
                    <a:pt x="44719" y="63093"/>
                    <a:pt x="57155" y="56963"/>
                    <a:pt x="62308" y="48524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EDE9AB4A-4B7B-453D-94B6-15C089D6F360}"/>
                </a:ext>
              </a:extLst>
            </p:cNvPr>
            <p:cNvSpPr/>
            <p:nvPr/>
          </p:nvSpPr>
          <p:spPr>
            <a:xfrm>
              <a:off x="5942104" y="1976869"/>
              <a:ext cx="54826" cy="68672"/>
            </a:xfrm>
            <a:custGeom>
              <a:avLst/>
              <a:gdLst>
                <a:gd name="connsiteX0" fmla="*/ 54223 w 54826"/>
                <a:gd name="connsiteY0" fmla="*/ 40822 h 68672"/>
                <a:gd name="connsiteX1" fmla="*/ 3677 w 54826"/>
                <a:gd name="connsiteY1" fmla="*/ 8753 h 68672"/>
                <a:gd name="connsiteX2" fmla="*/ 2877 w 54826"/>
                <a:gd name="connsiteY2" fmla="*/ 35581 h 68672"/>
                <a:gd name="connsiteX3" fmla="*/ 15136 w 54826"/>
                <a:gd name="connsiteY3" fmla="*/ 61431 h 68672"/>
                <a:gd name="connsiteX4" fmla="*/ 54223 w 54826"/>
                <a:gd name="connsiteY4" fmla="*/ 40822 h 6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26" h="68672">
                  <a:moveTo>
                    <a:pt x="54223" y="40822"/>
                  </a:moveTo>
                  <a:cubicBezTo>
                    <a:pt x="49693" y="21723"/>
                    <a:pt x="24108" y="-17453"/>
                    <a:pt x="3677" y="8753"/>
                  </a:cubicBezTo>
                  <a:cubicBezTo>
                    <a:pt x="-2009" y="16037"/>
                    <a:pt x="-144" y="27497"/>
                    <a:pt x="2877" y="35581"/>
                  </a:cubicBezTo>
                  <a:cubicBezTo>
                    <a:pt x="6253" y="44731"/>
                    <a:pt x="8562" y="53881"/>
                    <a:pt x="15136" y="61431"/>
                  </a:cubicBezTo>
                  <a:cubicBezTo>
                    <a:pt x="30238" y="78577"/>
                    <a:pt x="59375" y="62675"/>
                    <a:pt x="54223" y="40822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C08731DE-FE3E-425E-98A2-0331BD602D7D}"/>
                </a:ext>
              </a:extLst>
            </p:cNvPr>
            <p:cNvSpPr/>
            <p:nvPr/>
          </p:nvSpPr>
          <p:spPr>
            <a:xfrm>
              <a:off x="5860388" y="1976928"/>
              <a:ext cx="51319" cy="61080"/>
            </a:xfrm>
            <a:custGeom>
              <a:avLst/>
              <a:gdLst>
                <a:gd name="connsiteX0" fmla="*/ 50392 w 51319"/>
                <a:gd name="connsiteY0" fmla="*/ 44494 h 61080"/>
                <a:gd name="connsiteX1" fmla="*/ 48792 w 51319"/>
                <a:gd name="connsiteY1" fmla="*/ 26994 h 61080"/>
                <a:gd name="connsiteX2" fmla="*/ 23563 w 51319"/>
                <a:gd name="connsiteY2" fmla="*/ 432 h 61080"/>
                <a:gd name="connsiteX3" fmla="*/ 1266 w 51319"/>
                <a:gd name="connsiteY3" fmla="*/ 12425 h 61080"/>
                <a:gd name="connsiteX4" fmla="*/ 7484 w 51319"/>
                <a:gd name="connsiteY4" fmla="*/ 48580 h 61080"/>
                <a:gd name="connsiteX5" fmla="*/ 38932 w 51319"/>
                <a:gd name="connsiteY5" fmla="*/ 58441 h 61080"/>
                <a:gd name="connsiteX6" fmla="*/ 50392 w 51319"/>
                <a:gd name="connsiteY6" fmla="*/ 44494 h 6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19" h="61080">
                  <a:moveTo>
                    <a:pt x="50392" y="44494"/>
                  </a:moveTo>
                  <a:cubicBezTo>
                    <a:pt x="52346" y="38098"/>
                    <a:pt x="50925" y="33034"/>
                    <a:pt x="48792" y="26994"/>
                  </a:cubicBezTo>
                  <a:cubicBezTo>
                    <a:pt x="44884" y="16334"/>
                    <a:pt x="35556" y="2564"/>
                    <a:pt x="23563" y="432"/>
                  </a:cubicBezTo>
                  <a:cubicBezTo>
                    <a:pt x="13969" y="-1344"/>
                    <a:pt x="4287" y="2298"/>
                    <a:pt x="1266" y="12425"/>
                  </a:cubicBezTo>
                  <a:cubicBezTo>
                    <a:pt x="-2110" y="23529"/>
                    <a:pt x="1710" y="38720"/>
                    <a:pt x="7484" y="48580"/>
                  </a:cubicBezTo>
                  <a:cubicBezTo>
                    <a:pt x="13880" y="59507"/>
                    <a:pt x="27205" y="64571"/>
                    <a:pt x="38932" y="58441"/>
                  </a:cubicBezTo>
                  <a:cubicBezTo>
                    <a:pt x="44350" y="55509"/>
                    <a:pt x="48615" y="50446"/>
                    <a:pt x="50392" y="44494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11D27453-B1CF-451B-8A60-CC345568A40A}"/>
                </a:ext>
              </a:extLst>
            </p:cNvPr>
            <p:cNvSpPr/>
            <p:nvPr/>
          </p:nvSpPr>
          <p:spPr>
            <a:xfrm>
              <a:off x="6039338" y="1942099"/>
              <a:ext cx="47094" cy="65389"/>
            </a:xfrm>
            <a:custGeom>
              <a:avLst/>
              <a:gdLst>
                <a:gd name="connsiteX0" fmla="*/ 46800 w 47094"/>
                <a:gd name="connsiteY0" fmla="*/ 43345 h 65389"/>
                <a:gd name="connsiteX1" fmla="*/ 42358 w 47094"/>
                <a:gd name="connsiteY1" fmla="*/ 15095 h 65389"/>
                <a:gd name="connsiteX2" fmla="*/ 9312 w 47094"/>
                <a:gd name="connsiteY2" fmla="*/ 4524 h 65389"/>
                <a:gd name="connsiteX3" fmla="*/ 428 w 47094"/>
                <a:gd name="connsiteY3" fmla="*/ 26377 h 65389"/>
                <a:gd name="connsiteX4" fmla="*/ 1761 w 47094"/>
                <a:gd name="connsiteY4" fmla="*/ 47520 h 65389"/>
                <a:gd name="connsiteX5" fmla="*/ 23170 w 47094"/>
                <a:gd name="connsiteY5" fmla="*/ 65375 h 65389"/>
                <a:gd name="connsiteX6" fmla="*/ 46800 w 47094"/>
                <a:gd name="connsiteY6" fmla="*/ 43345 h 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94" h="65389">
                  <a:moveTo>
                    <a:pt x="46800" y="43345"/>
                  </a:moveTo>
                  <a:cubicBezTo>
                    <a:pt x="47955" y="34106"/>
                    <a:pt x="45556" y="23801"/>
                    <a:pt x="42358" y="15095"/>
                  </a:cubicBezTo>
                  <a:cubicBezTo>
                    <a:pt x="37117" y="882"/>
                    <a:pt x="21571" y="-4715"/>
                    <a:pt x="9312" y="4524"/>
                  </a:cubicBezTo>
                  <a:cubicBezTo>
                    <a:pt x="2472" y="9765"/>
                    <a:pt x="1583" y="18560"/>
                    <a:pt x="428" y="26377"/>
                  </a:cubicBezTo>
                  <a:cubicBezTo>
                    <a:pt x="-549" y="32773"/>
                    <a:pt x="251" y="41390"/>
                    <a:pt x="1761" y="47520"/>
                  </a:cubicBezTo>
                  <a:cubicBezTo>
                    <a:pt x="4160" y="57469"/>
                    <a:pt x="12777" y="64931"/>
                    <a:pt x="23170" y="65375"/>
                  </a:cubicBezTo>
                  <a:cubicBezTo>
                    <a:pt x="36495" y="65820"/>
                    <a:pt x="45290" y="55693"/>
                    <a:pt x="46800" y="43345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53FD8C9B-E0B0-431C-85A6-DFF132F62BB1}"/>
                </a:ext>
              </a:extLst>
            </p:cNvPr>
            <p:cNvSpPr/>
            <p:nvPr/>
          </p:nvSpPr>
          <p:spPr>
            <a:xfrm>
              <a:off x="6060731" y="1849257"/>
              <a:ext cx="43613" cy="58244"/>
            </a:xfrm>
            <a:custGeom>
              <a:avLst/>
              <a:gdLst>
                <a:gd name="connsiteX0" fmla="*/ 31182 w 43613"/>
                <a:gd name="connsiteY0" fmla="*/ 2669 h 58244"/>
                <a:gd name="connsiteX1" fmla="*/ 7019 w 43613"/>
                <a:gd name="connsiteY1" fmla="*/ 8443 h 58244"/>
                <a:gd name="connsiteX2" fmla="*/ 1156 w 43613"/>
                <a:gd name="connsiteY2" fmla="*/ 26032 h 58244"/>
                <a:gd name="connsiteX3" fmla="*/ 979 w 43613"/>
                <a:gd name="connsiteY3" fmla="*/ 27364 h 58244"/>
                <a:gd name="connsiteX4" fmla="*/ 712 w 43613"/>
                <a:gd name="connsiteY4" fmla="*/ 28697 h 58244"/>
                <a:gd name="connsiteX5" fmla="*/ 2844 w 43613"/>
                <a:gd name="connsiteY5" fmla="*/ 47441 h 58244"/>
                <a:gd name="connsiteX6" fmla="*/ 34469 w 43613"/>
                <a:gd name="connsiteY6" fmla="*/ 52860 h 58244"/>
                <a:gd name="connsiteX7" fmla="*/ 31182 w 43613"/>
                <a:gd name="connsiteY7" fmla="*/ 2669 h 5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13" h="58244">
                  <a:moveTo>
                    <a:pt x="31182" y="2669"/>
                  </a:moveTo>
                  <a:cubicBezTo>
                    <a:pt x="22743" y="-2928"/>
                    <a:pt x="12616" y="892"/>
                    <a:pt x="7019" y="8443"/>
                  </a:cubicBezTo>
                  <a:cubicBezTo>
                    <a:pt x="3555" y="13151"/>
                    <a:pt x="1956" y="20347"/>
                    <a:pt x="1156" y="26032"/>
                  </a:cubicBezTo>
                  <a:cubicBezTo>
                    <a:pt x="1067" y="26743"/>
                    <a:pt x="979" y="27187"/>
                    <a:pt x="979" y="27364"/>
                  </a:cubicBezTo>
                  <a:cubicBezTo>
                    <a:pt x="890" y="27809"/>
                    <a:pt x="801" y="28253"/>
                    <a:pt x="712" y="28697"/>
                  </a:cubicBezTo>
                  <a:cubicBezTo>
                    <a:pt x="-620" y="35448"/>
                    <a:pt x="-176" y="41045"/>
                    <a:pt x="2844" y="47441"/>
                  </a:cubicBezTo>
                  <a:cubicBezTo>
                    <a:pt x="8174" y="58901"/>
                    <a:pt x="25585" y="62099"/>
                    <a:pt x="34469" y="52860"/>
                  </a:cubicBezTo>
                  <a:cubicBezTo>
                    <a:pt x="46995" y="39801"/>
                    <a:pt x="47350" y="13240"/>
                    <a:pt x="31182" y="2669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A77D28D5-1A27-4E4D-813A-6FF7E84D0F4B}"/>
                </a:ext>
              </a:extLst>
            </p:cNvPr>
            <p:cNvSpPr/>
            <p:nvPr/>
          </p:nvSpPr>
          <p:spPr>
            <a:xfrm>
              <a:off x="5993769" y="1863539"/>
              <a:ext cx="37398" cy="49427"/>
            </a:xfrm>
            <a:custGeom>
              <a:avLst/>
              <a:gdLst>
                <a:gd name="connsiteX0" fmla="*/ 37115 w 37398"/>
                <a:gd name="connsiteY0" fmla="*/ 31916 h 49427"/>
                <a:gd name="connsiteX1" fmla="*/ 10998 w 37398"/>
                <a:gd name="connsiteY1" fmla="*/ 1712 h 49427"/>
                <a:gd name="connsiteX2" fmla="*/ 515 w 37398"/>
                <a:gd name="connsiteY2" fmla="*/ 19479 h 49427"/>
                <a:gd name="connsiteX3" fmla="*/ 1315 w 37398"/>
                <a:gd name="connsiteY3" fmla="*/ 35291 h 49427"/>
                <a:gd name="connsiteX4" fmla="*/ 18371 w 37398"/>
                <a:gd name="connsiteY4" fmla="*/ 49416 h 49427"/>
                <a:gd name="connsiteX5" fmla="*/ 37115 w 37398"/>
                <a:gd name="connsiteY5" fmla="*/ 31916 h 49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98" h="49427">
                  <a:moveTo>
                    <a:pt x="37115" y="31916"/>
                  </a:moveTo>
                  <a:cubicBezTo>
                    <a:pt x="39336" y="18058"/>
                    <a:pt x="28320" y="-6727"/>
                    <a:pt x="10998" y="1712"/>
                  </a:cubicBezTo>
                  <a:cubicBezTo>
                    <a:pt x="3802" y="5177"/>
                    <a:pt x="1581" y="12194"/>
                    <a:pt x="515" y="19479"/>
                  </a:cubicBezTo>
                  <a:cubicBezTo>
                    <a:pt x="-196" y="24276"/>
                    <a:pt x="-373" y="30761"/>
                    <a:pt x="1315" y="35291"/>
                  </a:cubicBezTo>
                  <a:cubicBezTo>
                    <a:pt x="4158" y="43109"/>
                    <a:pt x="9399" y="49149"/>
                    <a:pt x="18371" y="49416"/>
                  </a:cubicBezTo>
                  <a:cubicBezTo>
                    <a:pt x="29120" y="49771"/>
                    <a:pt x="35605" y="41599"/>
                    <a:pt x="37115" y="31916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1613FCAA-8CEF-4C5F-BA43-630D59ABC5C3}"/>
                </a:ext>
              </a:extLst>
            </p:cNvPr>
            <p:cNvSpPr/>
            <p:nvPr/>
          </p:nvSpPr>
          <p:spPr>
            <a:xfrm>
              <a:off x="6015442" y="1784953"/>
              <a:ext cx="39346" cy="43111"/>
            </a:xfrm>
            <a:custGeom>
              <a:avLst/>
              <a:gdLst>
                <a:gd name="connsiteX0" fmla="*/ 33652 w 39346"/>
                <a:gd name="connsiteY0" fmla="*/ 34371 h 43111"/>
                <a:gd name="connsiteX1" fmla="*/ 35073 w 39346"/>
                <a:gd name="connsiteY1" fmla="*/ 31084 h 43111"/>
                <a:gd name="connsiteX2" fmla="*/ 39337 w 39346"/>
                <a:gd name="connsiteY2" fmla="*/ 16515 h 43111"/>
                <a:gd name="connsiteX3" fmla="*/ 19972 w 39346"/>
                <a:gd name="connsiteY3" fmla="*/ 436 h 43111"/>
                <a:gd name="connsiteX4" fmla="*/ 4159 w 39346"/>
                <a:gd name="connsiteY4" fmla="*/ 11985 h 43111"/>
                <a:gd name="connsiteX5" fmla="*/ 2294 w 39346"/>
                <a:gd name="connsiteY5" fmla="*/ 34282 h 43111"/>
                <a:gd name="connsiteX6" fmla="*/ 25213 w 39346"/>
                <a:gd name="connsiteY6" fmla="*/ 41478 h 43111"/>
                <a:gd name="connsiteX7" fmla="*/ 30543 w 39346"/>
                <a:gd name="connsiteY7" fmla="*/ 38102 h 43111"/>
                <a:gd name="connsiteX8" fmla="*/ 33652 w 39346"/>
                <a:gd name="connsiteY8" fmla="*/ 34371 h 4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6" h="43111">
                  <a:moveTo>
                    <a:pt x="33652" y="34371"/>
                  </a:moveTo>
                  <a:cubicBezTo>
                    <a:pt x="35784" y="29663"/>
                    <a:pt x="36317" y="28596"/>
                    <a:pt x="35073" y="31084"/>
                  </a:cubicBezTo>
                  <a:cubicBezTo>
                    <a:pt x="37294" y="26287"/>
                    <a:pt x="39160" y="21934"/>
                    <a:pt x="39337" y="16515"/>
                  </a:cubicBezTo>
                  <a:cubicBezTo>
                    <a:pt x="39693" y="6477"/>
                    <a:pt x="29921" y="-2051"/>
                    <a:pt x="19972" y="436"/>
                  </a:cubicBezTo>
                  <a:cubicBezTo>
                    <a:pt x="12687" y="2213"/>
                    <a:pt x="8689" y="6388"/>
                    <a:pt x="4159" y="11985"/>
                  </a:cubicBezTo>
                  <a:cubicBezTo>
                    <a:pt x="-1171" y="18558"/>
                    <a:pt x="-904" y="26998"/>
                    <a:pt x="2294" y="34282"/>
                  </a:cubicBezTo>
                  <a:cubicBezTo>
                    <a:pt x="6291" y="43254"/>
                    <a:pt x="17129" y="44853"/>
                    <a:pt x="25213" y="41478"/>
                  </a:cubicBezTo>
                  <a:cubicBezTo>
                    <a:pt x="27256" y="40767"/>
                    <a:pt x="28944" y="39612"/>
                    <a:pt x="30543" y="38102"/>
                  </a:cubicBezTo>
                  <a:cubicBezTo>
                    <a:pt x="31609" y="36947"/>
                    <a:pt x="32675" y="35703"/>
                    <a:pt x="33652" y="34371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9BF29A53-83B9-4805-8C77-B6F59EDF2604}"/>
                </a:ext>
              </a:extLst>
            </p:cNvPr>
            <p:cNvSpPr/>
            <p:nvPr/>
          </p:nvSpPr>
          <p:spPr>
            <a:xfrm>
              <a:off x="5886742" y="1901690"/>
              <a:ext cx="39070" cy="44930"/>
            </a:xfrm>
            <a:custGeom>
              <a:avLst/>
              <a:gdLst>
                <a:gd name="connsiteX0" fmla="*/ 38340 w 39070"/>
                <a:gd name="connsiteY0" fmla="*/ 22192 h 44930"/>
                <a:gd name="connsiteX1" fmla="*/ 29989 w 39070"/>
                <a:gd name="connsiteY1" fmla="*/ 6113 h 44930"/>
                <a:gd name="connsiteX2" fmla="*/ 5915 w 39070"/>
                <a:gd name="connsiteY2" fmla="*/ 3981 h 44930"/>
                <a:gd name="connsiteX3" fmla="*/ 141 w 39070"/>
                <a:gd name="connsiteY3" fmla="*/ 17217 h 44930"/>
                <a:gd name="connsiteX4" fmla="*/ 1829 w 39070"/>
                <a:gd name="connsiteY4" fmla="*/ 30365 h 44930"/>
                <a:gd name="connsiteX5" fmla="*/ 24126 w 39070"/>
                <a:gd name="connsiteY5" fmla="*/ 44489 h 44930"/>
                <a:gd name="connsiteX6" fmla="*/ 38340 w 39070"/>
                <a:gd name="connsiteY6" fmla="*/ 22192 h 4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70" h="44930">
                  <a:moveTo>
                    <a:pt x="38340" y="22192"/>
                  </a:moveTo>
                  <a:cubicBezTo>
                    <a:pt x="36208" y="15974"/>
                    <a:pt x="33809" y="11532"/>
                    <a:pt x="29989" y="6113"/>
                  </a:cubicBezTo>
                  <a:cubicBezTo>
                    <a:pt x="24748" y="-1349"/>
                    <a:pt x="12400" y="-1882"/>
                    <a:pt x="5915" y="3981"/>
                  </a:cubicBezTo>
                  <a:cubicBezTo>
                    <a:pt x="1740" y="7801"/>
                    <a:pt x="940" y="11976"/>
                    <a:pt x="141" y="17217"/>
                  </a:cubicBezTo>
                  <a:cubicBezTo>
                    <a:pt x="-392" y="20948"/>
                    <a:pt x="674" y="25035"/>
                    <a:pt x="1829" y="30365"/>
                  </a:cubicBezTo>
                  <a:cubicBezTo>
                    <a:pt x="4050" y="40314"/>
                    <a:pt x="14266" y="46710"/>
                    <a:pt x="24126" y="44489"/>
                  </a:cubicBezTo>
                  <a:cubicBezTo>
                    <a:pt x="33276" y="42446"/>
                    <a:pt x="41627" y="31786"/>
                    <a:pt x="38340" y="22192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CF8A7DB7-53C9-4AE3-BFFD-B51F9A1C3B13}"/>
                </a:ext>
              </a:extLst>
            </p:cNvPr>
            <p:cNvSpPr/>
            <p:nvPr/>
          </p:nvSpPr>
          <p:spPr>
            <a:xfrm>
              <a:off x="6226191" y="2398020"/>
              <a:ext cx="46453" cy="44280"/>
            </a:xfrm>
            <a:custGeom>
              <a:avLst/>
              <a:gdLst>
                <a:gd name="connsiteX0" fmla="*/ 46321 w 46453"/>
                <a:gd name="connsiteY0" fmla="*/ 26087 h 44280"/>
                <a:gd name="connsiteX1" fmla="*/ 26423 w 46453"/>
                <a:gd name="connsiteY1" fmla="*/ 2546 h 44280"/>
                <a:gd name="connsiteX2" fmla="*/ 5635 w 46453"/>
                <a:gd name="connsiteY2" fmla="*/ 4589 h 44280"/>
                <a:gd name="connsiteX3" fmla="*/ 2082 w 46453"/>
                <a:gd name="connsiteY3" fmla="*/ 25198 h 44280"/>
                <a:gd name="connsiteX4" fmla="*/ 34951 w 46453"/>
                <a:gd name="connsiteY4" fmla="*/ 44031 h 44280"/>
                <a:gd name="connsiteX5" fmla="*/ 46321 w 46453"/>
                <a:gd name="connsiteY5" fmla="*/ 26087 h 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453" h="44280">
                  <a:moveTo>
                    <a:pt x="46321" y="26087"/>
                  </a:moveTo>
                  <a:cubicBezTo>
                    <a:pt x="45167" y="16315"/>
                    <a:pt x="34151" y="7609"/>
                    <a:pt x="26423" y="2546"/>
                  </a:cubicBezTo>
                  <a:cubicBezTo>
                    <a:pt x="20026" y="-1629"/>
                    <a:pt x="11143" y="-475"/>
                    <a:pt x="5635" y="4589"/>
                  </a:cubicBezTo>
                  <a:cubicBezTo>
                    <a:pt x="483" y="9386"/>
                    <a:pt x="-2093" y="18891"/>
                    <a:pt x="2082" y="25198"/>
                  </a:cubicBezTo>
                  <a:cubicBezTo>
                    <a:pt x="9367" y="36125"/>
                    <a:pt x="21004" y="45986"/>
                    <a:pt x="34951" y="44031"/>
                  </a:cubicBezTo>
                  <a:cubicBezTo>
                    <a:pt x="43657" y="42876"/>
                    <a:pt x="47210" y="33726"/>
                    <a:pt x="46321" y="2608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65FC666A-1814-4755-99E1-6D91DF82D085}"/>
                </a:ext>
              </a:extLst>
            </p:cNvPr>
            <p:cNvSpPr/>
            <p:nvPr/>
          </p:nvSpPr>
          <p:spPr>
            <a:xfrm>
              <a:off x="6193719" y="2469627"/>
              <a:ext cx="42956" cy="42562"/>
            </a:xfrm>
            <a:custGeom>
              <a:avLst/>
              <a:gdLst>
                <a:gd name="connsiteX0" fmla="*/ 42372 w 42956"/>
                <a:gd name="connsiteY0" fmla="*/ 21905 h 42562"/>
                <a:gd name="connsiteX1" fmla="*/ 23539 w 42956"/>
                <a:gd name="connsiteY1" fmla="*/ 1029 h 42562"/>
                <a:gd name="connsiteX2" fmla="*/ 2662 w 42956"/>
                <a:gd name="connsiteY2" fmla="*/ 8935 h 42562"/>
                <a:gd name="connsiteX3" fmla="*/ 4883 w 42956"/>
                <a:gd name="connsiteY3" fmla="*/ 31055 h 42562"/>
                <a:gd name="connsiteX4" fmla="*/ 9769 w 42956"/>
                <a:gd name="connsiteY4" fmla="*/ 35408 h 42562"/>
                <a:gd name="connsiteX5" fmla="*/ 12435 w 42956"/>
                <a:gd name="connsiteY5" fmla="*/ 37451 h 42562"/>
                <a:gd name="connsiteX6" fmla="*/ 21051 w 42956"/>
                <a:gd name="connsiteY6" fmla="*/ 41715 h 42562"/>
                <a:gd name="connsiteX7" fmla="*/ 42372 w 42956"/>
                <a:gd name="connsiteY7" fmla="*/ 21905 h 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956" h="42562">
                  <a:moveTo>
                    <a:pt x="42372" y="21905"/>
                  </a:moveTo>
                  <a:cubicBezTo>
                    <a:pt x="39351" y="11689"/>
                    <a:pt x="33221" y="5204"/>
                    <a:pt x="23539" y="1029"/>
                  </a:cubicBezTo>
                  <a:cubicBezTo>
                    <a:pt x="16076" y="-2169"/>
                    <a:pt x="6571" y="2539"/>
                    <a:pt x="2662" y="8935"/>
                  </a:cubicBezTo>
                  <a:cubicBezTo>
                    <a:pt x="-1690" y="16042"/>
                    <a:pt x="-535" y="24925"/>
                    <a:pt x="4883" y="31055"/>
                  </a:cubicBezTo>
                  <a:cubicBezTo>
                    <a:pt x="6305" y="32743"/>
                    <a:pt x="7904" y="34164"/>
                    <a:pt x="9769" y="35408"/>
                  </a:cubicBezTo>
                  <a:cubicBezTo>
                    <a:pt x="7371" y="33276"/>
                    <a:pt x="8170" y="33898"/>
                    <a:pt x="12435" y="37451"/>
                  </a:cubicBezTo>
                  <a:cubicBezTo>
                    <a:pt x="15099" y="39316"/>
                    <a:pt x="18031" y="40649"/>
                    <a:pt x="21051" y="41715"/>
                  </a:cubicBezTo>
                  <a:cubicBezTo>
                    <a:pt x="32600" y="45890"/>
                    <a:pt x="45925" y="33898"/>
                    <a:pt x="42372" y="21905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6" name="图形 4">
            <a:extLst>
              <a:ext uri="{FF2B5EF4-FFF2-40B4-BE49-F238E27FC236}">
                <a16:creationId xmlns:a16="http://schemas.microsoft.com/office/drawing/2014/main" id="{311EA6FA-D363-4B13-8420-4417DC00024B}"/>
              </a:ext>
            </a:extLst>
          </p:cNvPr>
          <p:cNvGrpSpPr/>
          <p:nvPr/>
        </p:nvGrpSpPr>
        <p:grpSpPr>
          <a:xfrm>
            <a:off x="4005213" y="4440617"/>
            <a:ext cx="1181287" cy="1179693"/>
            <a:chOff x="3719622" y="4569855"/>
            <a:chExt cx="1336551" cy="1334747"/>
          </a:xfrm>
        </p:grpSpPr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81A7879B-17F1-4E94-96A7-6E7B0931A96C}"/>
                </a:ext>
              </a:extLst>
            </p:cNvPr>
            <p:cNvSpPr/>
            <p:nvPr/>
          </p:nvSpPr>
          <p:spPr>
            <a:xfrm>
              <a:off x="3719622" y="4569855"/>
              <a:ext cx="1306573" cy="1334747"/>
            </a:xfrm>
            <a:custGeom>
              <a:avLst/>
              <a:gdLst>
                <a:gd name="connsiteX0" fmla="*/ 1298374 w 1306573"/>
                <a:gd name="connsiteY0" fmla="*/ 784537 h 1334747"/>
                <a:gd name="connsiteX1" fmla="*/ 1210961 w 1306573"/>
                <a:gd name="connsiteY1" fmla="*/ 830820 h 1334747"/>
                <a:gd name="connsiteX2" fmla="*/ 1128878 w 1306573"/>
                <a:gd name="connsiteY2" fmla="*/ 857470 h 1334747"/>
                <a:gd name="connsiteX3" fmla="*/ 1123015 w 1306573"/>
                <a:gd name="connsiteY3" fmla="*/ 836682 h 1334747"/>
                <a:gd name="connsiteX4" fmla="*/ 1165656 w 1306573"/>
                <a:gd name="connsiteY4" fmla="*/ 818827 h 1334747"/>
                <a:gd name="connsiteX5" fmla="*/ 1240810 w 1306573"/>
                <a:gd name="connsiteY5" fmla="*/ 575155 h 1334747"/>
                <a:gd name="connsiteX6" fmla="*/ 1087393 w 1306573"/>
                <a:gd name="connsiteY6" fmla="*/ 477970 h 1334747"/>
                <a:gd name="connsiteX7" fmla="*/ 1033559 w 1306573"/>
                <a:gd name="connsiteY7" fmla="*/ 570003 h 1334747"/>
                <a:gd name="connsiteX8" fmla="*/ 929535 w 1306573"/>
                <a:gd name="connsiteY8" fmla="*/ 645245 h 1334747"/>
                <a:gd name="connsiteX9" fmla="*/ 906615 w 1306573"/>
                <a:gd name="connsiteY9" fmla="*/ 633608 h 1334747"/>
                <a:gd name="connsiteX10" fmla="*/ 948545 w 1306573"/>
                <a:gd name="connsiteY10" fmla="*/ 599940 h 1334747"/>
                <a:gd name="connsiteX11" fmla="*/ 1008597 w 1306573"/>
                <a:gd name="connsiteY11" fmla="*/ 537489 h 1334747"/>
                <a:gd name="connsiteX12" fmla="*/ 1072735 w 1306573"/>
                <a:gd name="connsiteY12" fmla="*/ 427335 h 1334747"/>
                <a:gd name="connsiteX13" fmla="*/ 1029917 w 1306573"/>
                <a:gd name="connsiteY13" fmla="*/ 315048 h 1334747"/>
                <a:gd name="connsiteX14" fmla="*/ 952098 w 1306573"/>
                <a:gd name="connsiteY14" fmla="*/ 240871 h 1334747"/>
                <a:gd name="connsiteX15" fmla="*/ 894534 w 1306573"/>
                <a:gd name="connsiteY15" fmla="*/ 199919 h 1334747"/>
                <a:gd name="connsiteX16" fmla="*/ 820091 w 1306573"/>
                <a:gd name="connsiteY16" fmla="*/ 263969 h 1334747"/>
                <a:gd name="connsiteX17" fmla="*/ 714378 w 1306573"/>
                <a:gd name="connsiteY17" fmla="*/ 392511 h 1334747"/>
                <a:gd name="connsiteX18" fmla="*/ 703096 w 1306573"/>
                <a:gd name="connsiteY18" fmla="*/ 378476 h 1334747"/>
                <a:gd name="connsiteX19" fmla="*/ 723439 w 1306573"/>
                <a:gd name="connsiteY19" fmla="*/ 338145 h 1334747"/>
                <a:gd name="connsiteX20" fmla="*/ 745825 w 1306573"/>
                <a:gd name="connsiteY20" fmla="*/ 306964 h 1334747"/>
                <a:gd name="connsiteX21" fmla="*/ 779849 w 1306573"/>
                <a:gd name="connsiteY21" fmla="*/ 243181 h 1334747"/>
                <a:gd name="connsiteX22" fmla="*/ 710203 w 1306573"/>
                <a:gd name="connsiteY22" fmla="*/ 48102 h 1334747"/>
                <a:gd name="connsiteX23" fmla="*/ 532801 w 1306573"/>
                <a:gd name="connsiteY23" fmla="*/ 83990 h 1334747"/>
                <a:gd name="connsiteX24" fmla="*/ 501975 w 1306573"/>
                <a:gd name="connsiteY24" fmla="*/ 240072 h 1334747"/>
                <a:gd name="connsiteX25" fmla="*/ 493892 w 1306573"/>
                <a:gd name="connsiteY25" fmla="*/ 202229 h 1334747"/>
                <a:gd name="connsiteX26" fmla="*/ 490605 w 1306573"/>
                <a:gd name="connsiteY26" fmla="*/ 161187 h 1334747"/>
                <a:gd name="connsiteX27" fmla="*/ 480833 w 1306573"/>
                <a:gd name="connsiteY27" fmla="*/ 91275 h 1334747"/>
                <a:gd name="connsiteX28" fmla="*/ 257148 w 1306573"/>
                <a:gd name="connsiteY28" fmla="*/ 9902 h 1334747"/>
                <a:gd name="connsiteX29" fmla="*/ 88008 w 1306573"/>
                <a:gd name="connsiteY29" fmla="*/ 214133 h 1334747"/>
                <a:gd name="connsiteX30" fmla="*/ 261057 w 1306573"/>
                <a:gd name="connsiteY30" fmla="*/ 448655 h 1334747"/>
                <a:gd name="connsiteX31" fmla="*/ 231920 w 1306573"/>
                <a:gd name="connsiteY31" fmla="*/ 453274 h 1334747"/>
                <a:gd name="connsiteX32" fmla="*/ 189634 w 1306573"/>
                <a:gd name="connsiteY32" fmla="*/ 422804 h 1334747"/>
                <a:gd name="connsiteX33" fmla="*/ 85787 w 1306573"/>
                <a:gd name="connsiteY33" fmla="*/ 351292 h 1334747"/>
                <a:gd name="connsiteX34" fmla="*/ 2905 w 1306573"/>
                <a:gd name="connsiteY34" fmla="*/ 504176 h 1334747"/>
                <a:gd name="connsiteX35" fmla="*/ 72373 w 1306573"/>
                <a:gd name="connsiteY35" fmla="*/ 657326 h 1334747"/>
                <a:gd name="connsiteX36" fmla="*/ 171068 w 1306573"/>
                <a:gd name="connsiteY36" fmla="*/ 695792 h 1334747"/>
                <a:gd name="connsiteX37" fmla="*/ 273227 w 1306573"/>
                <a:gd name="connsiteY37" fmla="*/ 720132 h 1334747"/>
                <a:gd name="connsiteX38" fmla="*/ 111549 w 1306573"/>
                <a:gd name="connsiteY38" fmla="*/ 750336 h 1334747"/>
                <a:gd name="connsiteX39" fmla="*/ 57982 w 1306573"/>
                <a:gd name="connsiteY39" fmla="*/ 802215 h 1334747"/>
                <a:gd name="connsiteX40" fmla="*/ 123364 w 1306573"/>
                <a:gd name="connsiteY40" fmla="*/ 893004 h 1334747"/>
                <a:gd name="connsiteX41" fmla="*/ 189190 w 1306573"/>
                <a:gd name="connsiteY41" fmla="*/ 965403 h 1334747"/>
                <a:gd name="connsiteX42" fmla="*/ 256793 w 1306573"/>
                <a:gd name="connsiteY42" fmla="*/ 1032740 h 1334747"/>
                <a:gd name="connsiteX43" fmla="*/ 500554 w 1306573"/>
                <a:gd name="connsiteY43" fmla="*/ 988767 h 1334747"/>
                <a:gd name="connsiteX44" fmla="*/ 484120 w 1306573"/>
                <a:gd name="connsiteY44" fmla="*/ 1022879 h 1334747"/>
                <a:gd name="connsiteX45" fmla="*/ 454272 w 1306573"/>
                <a:gd name="connsiteY45" fmla="*/ 1041090 h 1334747"/>
                <a:gd name="connsiteX46" fmla="*/ 400349 w 1306573"/>
                <a:gd name="connsiteY46" fmla="*/ 1073959 h 1334747"/>
                <a:gd name="connsiteX47" fmla="*/ 358242 w 1306573"/>
                <a:gd name="connsiteY47" fmla="*/ 1157907 h 1334747"/>
                <a:gd name="connsiteX48" fmla="*/ 472127 w 1306573"/>
                <a:gd name="connsiteY48" fmla="*/ 1229596 h 1334747"/>
                <a:gd name="connsiteX49" fmla="*/ 644110 w 1306573"/>
                <a:gd name="connsiteY49" fmla="*/ 1283341 h 1334747"/>
                <a:gd name="connsiteX50" fmla="*/ 756308 w 1306573"/>
                <a:gd name="connsiteY50" fmla="*/ 1235281 h 1334747"/>
                <a:gd name="connsiteX51" fmla="*/ 774608 w 1306573"/>
                <a:gd name="connsiteY51" fmla="*/ 1189176 h 1334747"/>
                <a:gd name="connsiteX52" fmla="*/ 784735 w 1306573"/>
                <a:gd name="connsiteY52" fmla="*/ 1152222 h 1334747"/>
                <a:gd name="connsiteX53" fmla="*/ 807121 w 1306573"/>
                <a:gd name="connsiteY53" fmla="*/ 1154531 h 1334747"/>
                <a:gd name="connsiteX54" fmla="*/ 778783 w 1306573"/>
                <a:gd name="connsiteY54" fmla="*/ 1274724 h 1334747"/>
                <a:gd name="connsiteX55" fmla="*/ 861487 w 1306573"/>
                <a:gd name="connsiteY55" fmla="*/ 1332377 h 1334747"/>
                <a:gd name="connsiteX56" fmla="*/ 1089792 w 1306573"/>
                <a:gd name="connsiteY56" fmla="*/ 1141384 h 1334747"/>
                <a:gd name="connsiteX57" fmla="*/ 1098497 w 1306573"/>
                <a:gd name="connsiteY57" fmla="*/ 1035937 h 1334747"/>
                <a:gd name="connsiteX58" fmla="*/ 1131099 w 1306573"/>
                <a:gd name="connsiteY58" fmla="*/ 1025722 h 1334747"/>
                <a:gd name="connsiteX59" fmla="*/ 1306547 w 1306573"/>
                <a:gd name="connsiteY59" fmla="*/ 793687 h 1334747"/>
                <a:gd name="connsiteX60" fmla="*/ 1298374 w 1306573"/>
                <a:gd name="connsiteY60" fmla="*/ 784537 h 1334747"/>
                <a:gd name="connsiteX61" fmla="*/ 653260 w 1306573"/>
                <a:gd name="connsiteY61" fmla="*/ 460914 h 1334747"/>
                <a:gd name="connsiteX62" fmla="*/ 574020 w 1306573"/>
                <a:gd name="connsiteY62" fmla="*/ 555345 h 1334747"/>
                <a:gd name="connsiteX63" fmla="*/ 572599 w 1306573"/>
                <a:gd name="connsiteY63" fmla="*/ 550992 h 1334747"/>
                <a:gd name="connsiteX64" fmla="*/ 653260 w 1306573"/>
                <a:gd name="connsiteY64" fmla="*/ 460914 h 1334747"/>
                <a:gd name="connsiteX65" fmla="*/ 356110 w 1306573"/>
                <a:gd name="connsiteY65" fmla="*/ 493872 h 1334747"/>
                <a:gd name="connsiteX66" fmla="*/ 362506 w 1306573"/>
                <a:gd name="connsiteY66" fmla="*/ 492184 h 1334747"/>
                <a:gd name="connsiteX67" fmla="*/ 424157 w 1306573"/>
                <a:gd name="connsiteY67" fmla="*/ 501955 h 1334747"/>
                <a:gd name="connsiteX68" fmla="*/ 485541 w 1306573"/>
                <a:gd name="connsiteY68" fmla="*/ 580129 h 1334747"/>
                <a:gd name="connsiteX69" fmla="*/ 371833 w 1306573"/>
                <a:gd name="connsiteY69" fmla="*/ 570091 h 1334747"/>
                <a:gd name="connsiteX70" fmla="*/ 356110 w 1306573"/>
                <a:gd name="connsiteY70" fmla="*/ 493872 h 1334747"/>
                <a:gd name="connsiteX71" fmla="*/ 468485 w 1306573"/>
                <a:gd name="connsiteY71" fmla="*/ 808167 h 1334747"/>
                <a:gd name="connsiteX72" fmla="*/ 371567 w 1306573"/>
                <a:gd name="connsiteY72" fmla="*/ 787913 h 1334747"/>
                <a:gd name="connsiteX73" fmla="*/ 362950 w 1306573"/>
                <a:gd name="connsiteY73" fmla="*/ 749270 h 1334747"/>
                <a:gd name="connsiteX74" fmla="*/ 385692 w 1306573"/>
                <a:gd name="connsiteY74" fmla="*/ 704231 h 1334747"/>
                <a:gd name="connsiteX75" fmla="*/ 463421 w 1306573"/>
                <a:gd name="connsiteY75" fmla="*/ 699256 h 1334747"/>
                <a:gd name="connsiteX76" fmla="*/ 535910 w 1306573"/>
                <a:gd name="connsiteY76" fmla="*/ 707873 h 1334747"/>
                <a:gd name="connsiteX77" fmla="*/ 577840 w 1306573"/>
                <a:gd name="connsiteY77" fmla="*/ 712670 h 1334747"/>
                <a:gd name="connsiteX78" fmla="*/ 601914 w 1306573"/>
                <a:gd name="connsiteY78" fmla="*/ 761084 h 1334747"/>
                <a:gd name="connsiteX79" fmla="*/ 468485 w 1306573"/>
                <a:gd name="connsiteY79" fmla="*/ 808167 h 1334747"/>
                <a:gd name="connsiteX80" fmla="*/ 739074 w 1306573"/>
                <a:gd name="connsiteY80" fmla="*/ 964693 h 1334747"/>
                <a:gd name="connsiteX81" fmla="*/ 627054 w 1306573"/>
                <a:gd name="connsiteY81" fmla="*/ 994541 h 1334747"/>
                <a:gd name="connsiteX82" fmla="*/ 653260 w 1306573"/>
                <a:gd name="connsiteY82" fmla="*/ 918055 h 1334747"/>
                <a:gd name="connsiteX83" fmla="*/ 759861 w 1306573"/>
                <a:gd name="connsiteY83" fmla="*/ 850363 h 1334747"/>
                <a:gd name="connsiteX84" fmla="*/ 739074 w 1306573"/>
                <a:gd name="connsiteY84" fmla="*/ 964693 h 1334747"/>
                <a:gd name="connsiteX85" fmla="*/ 846119 w 1306573"/>
                <a:gd name="connsiteY85" fmla="*/ 699433 h 1334747"/>
                <a:gd name="connsiteX86" fmla="*/ 730102 w 1306573"/>
                <a:gd name="connsiteY86" fmla="*/ 715779 h 1334747"/>
                <a:gd name="connsiteX87" fmla="*/ 730546 w 1306573"/>
                <a:gd name="connsiteY87" fmla="*/ 713292 h 1334747"/>
                <a:gd name="connsiteX88" fmla="*/ 733300 w 1306573"/>
                <a:gd name="connsiteY88" fmla="*/ 687441 h 1334747"/>
                <a:gd name="connsiteX89" fmla="*/ 780826 w 1306573"/>
                <a:gd name="connsiteY89" fmla="*/ 661591 h 1334747"/>
                <a:gd name="connsiteX90" fmla="*/ 846119 w 1306573"/>
                <a:gd name="connsiteY90" fmla="*/ 699433 h 1334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306573" h="1334747">
                  <a:moveTo>
                    <a:pt x="1298374" y="784537"/>
                  </a:moveTo>
                  <a:cubicBezTo>
                    <a:pt x="1265150" y="781961"/>
                    <a:pt x="1236190" y="813053"/>
                    <a:pt x="1210961" y="830820"/>
                  </a:cubicBezTo>
                  <a:cubicBezTo>
                    <a:pt x="1187687" y="847165"/>
                    <a:pt x="1156239" y="853827"/>
                    <a:pt x="1128878" y="857470"/>
                  </a:cubicBezTo>
                  <a:cubicBezTo>
                    <a:pt x="1092989" y="862178"/>
                    <a:pt x="1102583" y="843345"/>
                    <a:pt x="1123015" y="836682"/>
                  </a:cubicBezTo>
                  <a:cubicBezTo>
                    <a:pt x="1137939" y="831797"/>
                    <a:pt x="1151709" y="826022"/>
                    <a:pt x="1165656" y="818827"/>
                  </a:cubicBezTo>
                  <a:cubicBezTo>
                    <a:pt x="1268437" y="766059"/>
                    <a:pt x="1292689" y="676692"/>
                    <a:pt x="1240810" y="575155"/>
                  </a:cubicBezTo>
                  <a:cubicBezTo>
                    <a:pt x="1215048" y="524697"/>
                    <a:pt x="1145046" y="377143"/>
                    <a:pt x="1087393" y="477970"/>
                  </a:cubicBezTo>
                  <a:cubicBezTo>
                    <a:pt x="1069182" y="509862"/>
                    <a:pt x="1057722" y="540954"/>
                    <a:pt x="1033559" y="570003"/>
                  </a:cubicBezTo>
                  <a:cubicBezTo>
                    <a:pt x="1007087" y="601805"/>
                    <a:pt x="967023" y="628189"/>
                    <a:pt x="929535" y="645245"/>
                  </a:cubicBezTo>
                  <a:cubicBezTo>
                    <a:pt x="919763" y="649687"/>
                    <a:pt x="871614" y="663634"/>
                    <a:pt x="906615" y="633608"/>
                  </a:cubicBezTo>
                  <a:cubicBezTo>
                    <a:pt x="920207" y="621970"/>
                    <a:pt x="934953" y="611577"/>
                    <a:pt x="948545" y="599940"/>
                  </a:cubicBezTo>
                  <a:cubicBezTo>
                    <a:pt x="970576" y="581107"/>
                    <a:pt x="990119" y="559697"/>
                    <a:pt x="1008597" y="537489"/>
                  </a:cubicBezTo>
                  <a:cubicBezTo>
                    <a:pt x="1034625" y="506308"/>
                    <a:pt x="1063408" y="467665"/>
                    <a:pt x="1072735" y="427335"/>
                  </a:cubicBezTo>
                  <a:cubicBezTo>
                    <a:pt x="1083928" y="378831"/>
                    <a:pt x="1064474" y="348716"/>
                    <a:pt x="1029917" y="315048"/>
                  </a:cubicBezTo>
                  <a:cubicBezTo>
                    <a:pt x="1003978" y="289819"/>
                    <a:pt x="976883" y="267788"/>
                    <a:pt x="952098" y="240871"/>
                  </a:cubicBezTo>
                  <a:cubicBezTo>
                    <a:pt x="938507" y="226036"/>
                    <a:pt x="917009" y="201074"/>
                    <a:pt x="894534" y="199919"/>
                  </a:cubicBezTo>
                  <a:cubicBezTo>
                    <a:pt x="853226" y="197876"/>
                    <a:pt x="839545" y="233321"/>
                    <a:pt x="820091" y="263969"/>
                  </a:cubicBezTo>
                  <a:cubicBezTo>
                    <a:pt x="792197" y="308030"/>
                    <a:pt x="755863" y="359643"/>
                    <a:pt x="714378" y="392511"/>
                  </a:cubicBezTo>
                  <a:cubicBezTo>
                    <a:pt x="710647" y="387803"/>
                    <a:pt x="706827" y="383184"/>
                    <a:pt x="703096" y="378476"/>
                  </a:cubicBezTo>
                  <a:cubicBezTo>
                    <a:pt x="707538" y="363907"/>
                    <a:pt x="714378" y="350404"/>
                    <a:pt x="723439" y="338145"/>
                  </a:cubicBezTo>
                  <a:cubicBezTo>
                    <a:pt x="730368" y="327485"/>
                    <a:pt x="738363" y="317269"/>
                    <a:pt x="745825" y="306964"/>
                  </a:cubicBezTo>
                  <a:cubicBezTo>
                    <a:pt x="760039" y="287421"/>
                    <a:pt x="770432" y="265301"/>
                    <a:pt x="779849" y="243181"/>
                  </a:cubicBezTo>
                  <a:cubicBezTo>
                    <a:pt x="816537" y="156835"/>
                    <a:pt x="790953" y="90653"/>
                    <a:pt x="710203" y="48102"/>
                  </a:cubicBezTo>
                  <a:cubicBezTo>
                    <a:pt x="651661" y="17187"/>
                    <a:pt x="554388" y="575"/>
                    <a:pt x="532801" y="83990"/>
                  </a:cubicBezTo>
                  <a:cubicBezTo>
                    <a:pt x="519476" y="135603"/>
                    <a:pt x="523918" y="190769"/>
                    <a:pt x="501975" y="240072"/>
                  </a:cubicBezTo>
                  <a:cubicBezTo>
                    <a:pt x="502775" y="238384"/>
                    <a:pt x="494424" y="206581"/>
                    <a:pt x="493892" y="202229"/>
                  </a:cubicBezTo>
                  <a:cubicBezTo>
                    <a:pt x="492381" y="188637"/>
                    <a:pt x="491671" y="174868"/>
                    <a:pt x="490605" y="161187"/>
                  </a:cubicBezTo>
                  <a:cubicBezTo>
                    <a:pt x="488828" y="138002"/>
                    <a:pt x="487229" y="113750"/>
                    <a:pt x="480833" y="91275"/>
                  </a:cubicBezTo>
                  <a:cubicBezTo>
                    <a:pt x="451518" y="-12306"/>
                    <a:pt x="346249" y="-7953"/>
                    <a:pt x="257148" y="9902"/>
                  </a:cubicBezTo>
                  <a:cubicBezTo>
                    <a:pt x="151436" y="31045"/>
                    <a:pt x="99645" y="110552"/>
                    <a:pt x="88008" y="214133"/>
                  </a:cubicBezTo>
                  <a:cubicBezTo>
                    <a:pt x="67843" y="346762"/>
                    <a:pt x="197452" y="376965"/>
                    <a:pt x="261057" y="448655"/>
                  </a:cubicBezTo>
                  <a:cubicBezTo>
                    <a:pt x="295436" y="487475"/>
                    <a:pt x="252440" y="464823"/>
                    <a:pt x="231920" y="453274"/>
                  </a:cubicBezTo>
                  <a:cubicBezTo>
                    <a:pt x="216640" y="444746"/>
                    <a:pt x="203137" y="433820"/>
                    <a:pt x="189634" y="422804"/>
                  </a:cubicBezTo>
                  <a:cubicBezTo>
                    <a:pt x="156943" y="396331"/>
                    <a:pt x="124253" y="369059"/>
                    <a:pt x="85787" y="351292"/>
                  </a:cubicBezTo>
                  <a:cubicBezTo>
                    <a:pt x="-11486" y="306254"/>
                    <a:pt x="-2248" y="448211"/>
                    <a:pt x="2905" y="504176"/>
                  </a:cubicBezTo>
                  <a:cubicBezTo>
                    <a:pt x="7969" y="558898"/>
                    <a:pt x="22004" y="625790"/>
                    <a:pt x="72373" y="657326"/>
                  </a:cubicBezTo>
                  <a:cubicBezTo>
                    <a:pt x="103288" y="676692"/>
                    <a:pt x="136067" y="686641"/>
                    <a:pt x="171068" y="695792"/>
                  </a:cubicBezTo>
                  <a:cubicBezTo>
                    <a:pt x="202249" y="703964"/>
                    <a:pt x="245689" y="699433"/>
                    <a:pt x="273227" y="720132"/>
                  </a:cubicBezTo>
                  <a:cubicBezTo>
                    <a:pt x="221792" y="740653"/>
                    <a:pt x="166271" y="743851"/>
                    <a:pt x="111549" y="750336"/>
                  </a:cubicBezTo>
                  <a:cubicBezTo>
                    <a:pt x="81878" y="753889"/>
                    <a:pt x="52297" y="768369"/>
                    <a:pt x="57982" y="802215"/>
                  </a:cubicBezTo>
                  <a:cubicBezTo>
                    <a:pt x="63934" y="837393"/>
                    <a:pt x="99912" y="868396"/>
                    <a:pt x="123364" y="893004"/>
                  </a:cubicBezTo>
                  <a:cubicBezTo>
                    <a:pt x="145839" y="916633"/>
                    <a:pt x="166893" y="941596"/>
                    <a:pt x="189190" y="965403"/>
                  </a:cubicBezTo>
                  <a:cubicBezTo>
                    <a:pt x="208201" y="985746"/>
                    <a:pt x="230854" y="1019770"/>
                    <a:pt x="256793" y="1032740"/>
                  </a:cubicBezTo>
                  <a:cubicBezTo>
                    <a:pt x="350513" y="1079378"/>
                    <a:pt x="411009" y="998006"/>
                    <a:pt x="500554" y="988767"/>
                  </a:cubicBezTo>
                  <a:cubicBezTo>
                    <a:pt x="529603" y="985746"/>
                    <a:pt x="481721" y="1024478"/>
                    <a:pt x="484120" y="1022879"/>
                  </a:cubicBezTo>
                  <a:cubicBezTo>
                    <a:pt x="474526" y="1029453"/>
                    <a:pt x="464310" y="1035227"/>
                    <a:pt x="454272" y="1041090"/>
                  </a:cubicBezTo>
                  <a:cubicBezTo>
                    <a:pt x="436149" y="1051750"/>
                    <a:pt x="418560" y="1063299"/>
                    <a:pt x="400349" y="1073959"/>
                  </a:cubicBezTo>
                  <a:cubicBezTo>
                    <a:pt x="374143" y="1089327"/>
                    <a:pt x="335411" y="1123351"/>
                    <a:pt x="358242" y="1157907"/>
                  </a:cubicBezTo>
                  <a:cubicBezTo>
                    <a:pt x="383026" y="1195395"/>
                    <a:pt x="433307" y="1210586"/>
                    <a:pt x="472127" y="1229596"/>
                  </a:cubicBezTo>
                  <a:cubicBezTo>
                    <a:pt x="526494" y="1256247"/>
                    <a:pt x="583348" y="1278189"/>
                    <a:pt x="644110" y="1283341"/>
                  </a:cubicBezTo>
                  <a:cubicBezTo>
                    <a:pt x="691104" y="1287339"/>
                    <a:pt x="729302" y="1274280"/>
                    <a:pt x="756308" y="1235281"/>
                  </a:cubicBezTo>
                  <a:cubicBezTo>
                    <a:pt x="765902" y="1221512"/>
                    <a:pt x="770788" y="1205255"/>
                    <a:pt x="774608" y="1189176"/>
                  </a:cubicBezTo>
                  <a:cubicBezTo>
                    <a:pt x="777628" y="1176740"/>
                    <a:pt x="780826" y="1164481"/>
                    <a:pt x="784735" y="1152222"/>
                  </a:cubicBezTo>
                  <a:cubicBezTo>
                    <a:pt x="791486" y="1130812"/>
                    <a:pt x="810052" y="1123262"/>
                    <a:pt x="807121" y="1154531"/>
                  </a:cubicBezTo>
                  <a:cubicBezTo>
                    <a:pt x="803390" y="1193352"/>
                    <a:pt x="773453" y="1235281"/>
                    <a:pt x="778783" y="1274724"/>
                  </a:cubicBezTo>
                  <a:cubicBezTo>
                    <a:pt x="784735" y="1318608"/>
                    <a:pt x="823200" y="1325804"/>
                    <a:pt x="861487" y="1332377"/>
                  </a:cubicBezTo>
                  <a:cubicBezTo>
                    <a:pt x="979726" y="1352898"/>
                    <a:pt x="1050882" y="1236081"/>
                    <a:pt x="1089792" y="1141384"/>
                  </a:cubicBezTo>
                  <a:cubicBezTo>
                    <a:pt x="1104627" y="1105229"/>
                    <a:pt x="1101784" y="1072537"/>
                    <a:pt x="1098497" y="1035937"/>
                  </a:cubicBezTo>
                  <a:cubicBezTo>
                    <a:pt x="1107825" y="1031674"/>
                    <a:pt x="1111467" y="1029631"/>
                    <a:pt x="1131099" y="1025722"/>
                  </a:cubicBezTo>
                  <a:cubicBezTo>
                    <a:pt x="1220378" y="991520"/>
                    <a:pt x="1308323" y="887585"/>
                    <a:pt x="1306547" y="793687"/>
                  </a:cubicBezTo>
                  <a:cubicBezTo>
                    <a:pt x="1306813" y="789511"/>
                    <a:pt x="1302727" y="784892"/>
                    <a:pt x="1298374" y="784537"/>
                  </a:cubicBezTo>
                  <a:close/>
                  <a:moveTo>
                    <a:pt x="653260" y="460914"/>
                  </a:moveTo>
                  <a:cubicBezTo>
                    <a:pt x="686573" y="502222"/>
                    <a:pt x="611686" y="606691"/>
                    <a:pt x="574020" y="555345"/>
                  </a:cubicBezTo>
                  <a:cubicBezTo>
                    <a:pt x="573043" y="554012"/>
                    <a:pt x="572687" y="552502"/>
                    <a:pt x="572599" y="550992"/>
                  </a:cubicBezTo>
                  <a:cubicBezTo>
                    <a:pt x="541951" y="509951"/>
                    <a:pt x="614440" y="412766"/>
                    <a:pt x="653260" y="460914"/>
                  </a:cubicBezTo>
                  <a:close/>
                  <a:moveTo>
                    <a:pt x="356110" y="493872"/>
                  </a:moveTo>
                  <a:cubicBezTo>
                    <a:pt x="358242" y="492184"/>
                    <a:pt x="360463" y="491740"/>
                    <a:pt x="362506" y="492184"/>
                  </a:cubicBezTo>
                  <a:cubicBezTo>
                    <a:pt x="381072" y="486054"/>
                    <a:pt x="406656" y="493427"/>
                    <a:pt x="424157" y="501955"/>
                  </a:cubicBezTo>
                  <a:cubicBezTo>
                    <a:pt x="453650" y="516257"/>
                    <a:pt x="499133" y="540687"/>
                    <a:pt x="485541" y="580129"/>
                  </a:cubicBezTo>
                  <a:cubicBezTo>
                    <a:pt x="470173" y="624546"/>
                    <a:pt x="395552" y="583416"/>
                    <a:pt x="371833" y="570091"/>
                  </a:cubicBezTo>
                  <a:cubicBezTo>
                    <a:pt x="336833" y="550370"/>
                    <a:pt x="320043" y="522387"/>
                    <a:pt x="356110" y="493872"/>
                  </a:cubicBezTo>
                  <a:close/>
                  <a:moveTo>
                    <a:pt x="468485" y="808167"/>
                  </a:moveTo>
                  <a:cubicBezTo>
                    <a:pt x="438370" y="805946"/>
                    <a:pt x="396085" y="808078"/>
                    <a:pt x="371567" y="787913"/>
                  </a:cubicBezTo>
                  <a:cubicBezTo>
                    <a:pt x="360907" y="779118"/>
                    <a:pt x="361085" y="763483"/>
                    <a:pt x="362950" y="749270"/>
                  </a:cubicBezTo>
                  <a:cubicBezTo>
                    <a:pt x="362328" y="731592"/>
                    <a:pt x="369524" y="713292"/>
                    <a:pt x="385692" y="704231"/>
                  </a:cubicBezTo>
                  <a:cubicBezTo>
                    <a:pt x="411009" y="690106"/>
                    <a:pt x="436060" y="692860"/>
                    <a:pt x="463421" y="699256"/>
                  </a:cubicBezTo>
                  <a:cubicBezTo>
                    <a:pt x="487762" y="704942"/>
                    <a:pt x="510770" y="709117"/>
                    <a:pt x="535910" y="707873"/>
                  </a:cubicBezTo>
                  <a:cubicBezTo>
                    <a:pt x="551101" y="707163"/>
                    <a:pt x="563449" y="707784"/>
                    <a:pt x="577840" y="712670"/>
                  </a:cubicBezTo>
                  <a:cubicBezTo>
                    <a:pt x="597295" y="719421"/>
                    <a:pt x="607066" y="742518"/>
                    <a:pt x="601914" y="761084"/>
                  </a:cubicBezTo>
                  <a:cubicBezTo>
                    <a:pt x="587256" y="814208"/>
                    <a:pt x="509171" y="811098"/>
                    <a:pt x="468485" y="808167"/>
                  </a:cubicBezTo>
                  <a:close/>
                  <a:moveTo>
                    <a:pt x="739074" y="964693"/>
                  </a:moveTo>
                  <a:cubicBezTo>
                    <a:pt x="711802" y="990454"/>
                    <a:pt x="658679" y="1035671"/>
                    <a:pt x="627054" y="994541"/>
                  </a:cubicBezTo>
                  <a:cubicBezTo>
                    <a:pt x="604579" y="973665"/>
                    <a:pt x="630252" y="938220"/>
                    <a:pt x="653260" y="918055"/>
                  </a:cubicBezTo>
                  <a:cubicBezTo>
                    <a:pt x="677956" y="896468"/>
                    <a:pt x="721307" y="838015"/>
                    <a:pt x="759861" y="850363"/>
                  </a:cubicBezTo>
                  <a:cubicBezTo>
                    <a:pt x="820802" y="869995"/>
                    <a:pt x="762970" y="942040"/>
                    <a:pt x="739074" y="964693"/>
                  </a:cubicBezTo>
                  <a:close/>
                  <a:moveTo>
                    <a:pt x="846119" y="699433"/>
                  </a:moveTo>
                  <a:cubicBezTo>
                    <a:pt x="839812" y="740209"/>
                    <a:pt x="729480" y="767570"/>
                    <a:pt x="730102" y="715779"/>
                  </a:cubicBezTo>
                  <a:cubicBezTo>
                    <a:pt x="730102" y="714891"/>
                    <a:pt x="730368" y="714091"/>
                    <a:pt x="730546" y="713292"/>
                  </a:cubicBezTo>
                  <a:cubicBezTo>
                    <a:pt x="726282" y="705386"/>
                    <a:pt x="726815" y="695525"/>
                    <a:pt x="733300" y="687441"/>
                  </a:cubicBezTo>
                  <a:cubicBezTo>
                    <a:pt x="744671" y="673139"/>
                    <a:pt x="763237" y="665055"/>
                    <a:pt x="780826" y="661591"/>
                  </a:cubicBezTo>
                  <a:cubicBezTo>
                    <a:pt x="803035" y="657237"/>
                    <a:pt x="851005" y="667631"/>
                    <a:pt x="846119" y="699433"/>
                  </a:cubicBezTo>
                  <a:close/>
                </a:path>
              </a:pathLst>
            </a:custGeom>
            <a:solidFill>
              <a:srgbClr val="00796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7579872B-9B09-4781-B5D9-CF51C5B48930}"/>
                </a:ext>
              </a:extLst>
            </p:cNvPr>
            <p:cNvSpPr/>
            <p:nvPr/>
          </p:nvSpPr>
          <p:spPr>
            <a:xfrm>
              <a:off x="3860496" y="4684352"/>
              <a:ext cx="1195678" cy="1089443"/>
            </a:xfrm>
            <a:custGeom>
              <a:avLst/>
              <a:gdLst>
                <a:gd name="connsiteX0" fmla="*/ 1185927 w 1195678"/>
                <a:gd name="connsiteY0" fmla="*/ 985757 h 1089443"/>
                <a:gd name="connsiteX1" fmla="*/ 848357 w 1195678"/>
                <a:gd name="connsiteY1" fmla="*/ 849130 h 1089443"/>
                <a:gd name="connsiteX2" fmla="*/ 908142 w 1195678"/>
                <a:gd name="connsiteY2" fmla="*/ 841313 h 1089443"/>
                <a:gd name="connsiteX3" fmla="*/ 1002485 w 1195678"/>
                <a:gd name="connsiteY3" fmla="*/ 802758 h 1089443"/>
                <a:gd name="connsiteX4" fmla="*/ 995200 w 1195678"/>
                <a:gd name="connsiteY4" fmla="*/ 792187 h 1089443"/>
                <a:gd name="connsiteX5" fmla="*/ 813623 w 1195678"/>
                <a:gd name="connsiteY5" fmla="*/ 826477 h 1089443"/>
                <a:gd name="connsiteX6" fmla="*/ 695118 w 1195678"/>
                <a:gd name="connsiteY6" fmla="*/ 736044 h 1089443"/>
                <a:gd name="connsiteX7" fmla="*/ 1036330 w 1195678"/>
                <a:gd name="connsiteY7" fmla="*/ 530215 h 1089443"/>
                <a:gd name="connsiteX8" fmla="*/ 1025670 w 1195678"/>
                <a:gd name="connsiteY8" fmla="*/ 520977 h 1089443"/>
                <a:gd name="connsiteX9" fmla="*/ 872875 w 1195678"/>
                <a:gd name="connsiteY9" fmla="*/ 648453 h 1089443"/>
                <a:gd name="connsiteX10" fmla="*/ 674953 w 1195678"/>
                <a:gd name="connsiteY10" fmla="*/ 718810 h 1089443"/>
                <a:gd name="connsiteX11" fmla="*/ 578745 w 1195678"/>
                <a:gd name="connsiteY11" fmla="*/ 627133 h 1089443"/>
                <a:gd name="connsiteX12" fmla="*/ 492132 w 1195678"/>
                <a:gd name="connsiteY12" fmla="*/ 529504 h 1089443"/>
                <a:gd name="connsiteX13" fmla="*/ 800387 w 1195678"/>
                <a:gd name="connsiteY13" fmla="*/ 219384 h 1089443"/>
                <a:gd name="connsiteX14" fmla="*/ 789283 w 1195678"/>
                <a:gd name="connsiteY14" fmla="*/ 215653 h 1089443"/>
                <a:gd name="connsiteX15" fmla="*/ 651234 w 1195678"/>
                <a:gd name="connsiteY15" fmla="*/ 394565 h 1089443"/>
                <a:gd name="connsiteX16" fmla="*/ 479073 w 1195678"/>
                <a:gd name="connsiteY16" fmla="*/ 513248 h 1089443"/>
                <a:gd name="connsiteX17" fmla="*/ 378158 w 1195678"/>
                <a:gd name="connsiteY17" fmla="*/ 374666 h 1089443"/>
                <a:gd name="connsiteX18" fmla="*/ 538059 w 1195678"/>
                <a:gd name="connsiteY18" fmla="*/ 14266 h 1089443"/>
                <a:gd name="connsiteX19" fmla="*/ 526244 w 1195678"/>
                <a:gd name="connsiteY19" fmla="*/ 11868 h 1089443"/>
                <a:gd name="connsiteX20" fmla="*/ 456687 w 1195678"/>
                <a:gd name="connsiteY20" fmla="*/ 199841 h 1089443"/>
                <a:gd name="connsiteX21" fmla="*/ 364566 w 1195678"/>
                <a:gd name="connsiteY21" fmla="*/ 354412 h 1089443"/>
                <a:gd name="connsiteX22" fmla="*/ 142392 w 1195678"/>
                <a:gd name="connsiteY22" fmla="*/ 3517 h 1089443"/>
                <a:gd name="connsiteX23" fmla="*/ 129866 w 1195678"/>
                <a:gd name="connsiteY23" fmla="*/ 9824 h 1089443"/>
                <a:gd name="connsiteX24" fmla="*/ 277331 w 1195678"/>
                <a:gd name="connsiteY24" fmla="*/ 270286 h 1089443"/>
                <a:gd name="connsiteX25" fmla="*/ 163445 w 1195678"/>
                <a:gd name="connsiteY25" fmla="*/ 225425 h 1089443"/>
                <a:gd name="connsiteX26" fmla="*/ 61997 w 1195678"/>
                <a:gd name="connsiteY26" fmla="*/ 137035 h 1089443"/>
                <a:gd name="connsiteX27" fmla="*/ 53202 w 1195678"/>
                <a:gd name="connsiteY27" fmla="*/ 144852 h 1089443"/>
                <a:gd name="connsiteX28" fmla="*/ 292166 w 1195678"/>
                <a:gd name="connsiteY28" fmla="*/ 292495 h 1089443"/>
                <a:gd name="connsiteX29" fmla="*/ 333741 w 1195678"/>
                <a:gd name="connsiteY29" fmla="*/ 353791 h 1089443"/>
                <a:gd name="connsiteX30" fmla="*/ 446649 w 1195678"/>
                <a:gd name="connsiteY30" fmla="*/ 508273 h 1089443"/>
                <a:gd name="connsiteX31" fmla="*/ 243307 w 1195678"/>
                <a:gd name="connsiteY31" fmla="*/ 507918 h 1089443"/>
                <a:gd name="connsiteX32" fmla="*/ 8696 w 1195678"/>
                <a:gd name="connsiteY32" fmla="*/ 456039 h 1089443"/>
                <a:gd name="connsiteX33" fmla="*/ 1767 w 1195678"/>
                <a:gd name="connsiteY33" fmla="*/ 466521 h 1089443"/>
                <a:gd name="connsiteX34" fmla="*/ 203598 w 1195678"/>
                <a:gd name="connsiteY34" fmla="*/ 525063 h 1089443"/>
                <a:gd name="connsiteX35" fmla="*/ 352307 w 1195678"/>
                <a:gd name="connsiteY35" fmla="*/ 533324 h 1089443"/>
                <a:gd name="connsiteX36" fmla="*/ 461040 w 1195678"/>
                <a:gd name="connsiteY36" fmla="*/ 526129 h 1089443"/>
                <a:gd name="connsiteX37" fmla="*/ 461129 w 1195678"/>
                <a:gd name="connsiteY37" fmla="*/ 526129 h 1089443"/>
                <a:gd name="connsiteX38" fmla="*/ 574215 w 1195678"/>
                <a:gd name="connsiteY38" fmla="*/ 654494 h 1089443"/>
                <a:gd name="connsiteX39" fmla="*/ 591893 w 1195678"/>
                <a:gd name="connsiteY39" fmla="*/ 672261 h 1089443"/>
                <a:gd name="connsiteX40" fmla="*/ 500571 w 1195678"/>
                <a:gd name="connsiteY40" fmla="*/ 715523 h 1089443"/>
                <a:gd name="connsiteX41" fmla="*/ 378335 w 1195678"/>
                <a:gd name="connsiteY41" fmla="*/ 758874 h 1089443"/>
                <a:gd name="connsiteX42" fmla="*/ 99041 w 1195678"/>
                <a:gd name="connsiteY42" fmla="*/ 785613 h 1089443"/>
                <a:gd name="connsiteX43" fmla="*/ 92645 w 1195678"/>
                <a:gd name="connsiteY43" fmla="*/ 798583 h 1089443"/>
                <a:gd name="connsiteX44" fmla="*/ 364388 w 1195678"/>
                <a:gd name="connsiteY44" fmla="*/ 785436 h 1089443"/>
                <a:gd name="connsiteX45" fmla="*/ 517894 w 1195678"/>
                <a:gd name="connsiteY45" fmla="*/ 732668 h 1089443"/>
                <a:gd name="connsiteX46" fmla="*/ 607528 w 1195678"/>
                <a:gd name="connsiteY46" fmla="*/ 687541 h 1089443"/>
                <a:gd name="connsiteX47" fmla="*/ 682326 w 1195678"/>
                <a:gd name="connsiteY47" fmla="*/ 755765 h 1089443"/>
                <a:gd name="connsiteX48" fmla="*/ 434479 w 1195678"/>
                <a:gd name="connsiteY48" fmla="*/ 1039413 h 1089443"/>
                <a:gd name="connsiteX49" fmla="*/ 436877 w 1195678"/>
                <a:gd name="connsiteY49" fmla="*/ 1051139 h 1089443"/>
                <a:gd name="connsiteX50" fmla="*/ 590472 w 1195678"/>
                <a:gd name="connsiteY50" fmla="*/ 947469 h 1089443"/>
                <a:gd name="connsiteX51" fmla="*/ 699649 w 1195678"/>
                <a:gd name="connsiteY51" fmla="*/ 770334 h 1089443"/>
                <a:gd name="connsiteX52" fmla="*/ 783775 w 1195678"/>
                <a:gd name="connsiteY52" fmla="*/ 834650 h 1089443"/>
                <a:gd name="connsiteX53" fmla="*/ 783775 w 1195678"/>
                <a:gd name="connsiteY53" fmla="*/ 1083297 h 1089443"/>
                <a:gd name="connsiteX54" fmla="*/ 795323 w 1195678"/>
                <a:gd name="connsiteY54" fmla="*/ 1085607 h 1089443"/>
                <a:gd name="connsiteX55" fmla="*/ 807049 w 1195678"/>
                <a:gd name="connsiteY55" fmla="*/ 850640 h 1089443"/>
                <a:gd name="connsiteX56" fmla="*/ 1184328 w 1195678"/>
                <a:gd name="connsiteY56" fmla="*/ 1007699 h 1089443"/>
                <a:gd name="connsiteX57" fmla="*/ 1185927 w 1195678"/>
                <a:gd name="connsiteY57" fmla="*/ 985757 h 10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95678" h="1089443">
                  <a:moveTo>
                    <a:pt x="1185927" y="985757"/>
                  </a:moveTo>
                  <a:cubicBezTo>
                    <a:pt x="1063158" y="962127"/>
                    <a:pt x="951050" y="913801"/>
                    <a:pt x="848357" y="849130"/>
                  </a:cubicBezTo>
                  <a:cubicBezTo>
                    <a:pt x="868256" y="848774"/>
                    <a:pt x="887977" y="845843"/>
                    <a:pt x="908142" y="841313"/>
                  </a:cubicBezTo>
                  <a:cubicBezTo>
                    <a:pt x="941189" y="833850"/>
                    <a:pt x="978322" y="828254"/>
                    <a:pt x="1002485" y="802758"/>
                  </a:cubicBezTo>
                  <a:cubicBezTo>
                    <a:pt x="1007193" y="797784"/>
                    <a:pt x="1001952" y="788189"/>
                    <a:pt x="995200" y="792187"/>
                  </a:cubicBezTo>
                  <a:cubicBezTo>
                    <a:pt x="945009" y="822213"/>
                    <a:pt x="872076" y="835805"/>
                    <a:pt x="813623" y="826477"/>
                  </a:cubicBezTo>
                  <a:cubicBezTo>
                    <a:pt x="772670" y="798672"/>
                    <a:pt x="733139" y="768380"/>
                    <a:pt x="695118" y="736044"/>
                  </a:cubicBezTo>
                  <a:cubicBezTo>
                    <a:pt x="822506" y="715612"/>
                    <a:pt x="968905" y="640903"/>
                    <a:pt x="1036330" y="530215"/>
                  </a:cubicBezTo>
                  <a:cubicBezTo>
                    <a:pt x="1040328" y="523641"/>
                    <a:pt x="1031356" y="514936"/>
                    <a:pt x="1025670" y="520977"/>
                  </a:cubicBezTo>
                  <a:cubicBezTo>
                    <a:pt x="977611" y="572589"/>
                    <a:pt x="934971" y="613364"/>
                    <a:pt x="872875" y="648453"/>
                  </a:cubicBezTo>
                  <a:cubicBezTo>
                    <a:pt x="811758" y="683010"/>
                    <a:pt x="745043" y="710104"/>
                    <a:pt x="674953" y="718810"/>
                  </a:cubicBezTo>
                  <a:cubicBezTo>
                    <a:pt x="641818" y="689584"/>
                    <a:pt x="609748" y="658936"/>
                    <a:pt x="578745" y="627133"/>
                  </a:cubicBezTo>
                  <a:cubicBezTo>
                    <a:pt x="548097" y="595686"/>
                    <a:pt x="519404" y="562995"/>
                    <a:pt x="492132" y="529504"/>
                  </a:cubicBezTo>
                  <a:cubicBezTo>
                    <a:pt x="602642" y="447422"/>
                    <a:pt x="777023" y="372001"/>
                    <a:pt x="800387" y="219384"/>
                  </a:cubicBezTo>
                  <a:cubicBezTo>
                    <a:pt x="801275" y="213521"/>
                    <a:pt x="792036" y="210234"/>
                    <a:pt x="789283" y="215653"/>
                  </a:cubicBezTo>
                  <a:cubicBezTo>
                    <a:pt x="752505" y="287254"/>
                    <a:pt x="714306" y="343130"/>
                    <a:pt x="651234" y="394565"/>
                  </a:cubicBezTo>
                  <a:cubicBezTo>
                    <a:pt x="597045" y="438716"/>
                    <a:pt x="533706" y="470163"/>
                    <a:pt x="479073" y="513248"/>
                  </a:cubicBezTo>
                  <a:cubicBezTo>
                    <a:pt x="443451" y="468386"/>
                    <a:pt x="410049" y="422015"/>
                    <a:pt x="378158" y="374666"/>
                  </a:cubicBezTo>
                  <a:cubicBezTo>
                    <a:pt x="451357" y="265134"/>
                    <a:pt x="518516" y="147251"/>
                    <a:pt x="538059" y="14266"/>
                  </a:cubicBezTo>
                  <a:cubicBezTo>
                    <a:pt x="539125" y="6981"/>
                    <a:pt x="528910" y="6004"/>
                    <a:pt x="526244" y="11868"/>
                  </a:cubicBezTo>
                  <a:cubicBezTo>
                    <a:pt x="499417" y="72719"/>
                    <a:pt x="480317" y="137657"/>
                    <a:pt x="456687" y="199841"/>
                  </a:cubicBezTo>
                  <a:cubicBezTo>
                    <a:pt x="435100" y="256606"/>
                    <a:pt x="398767" y="304843"/>
                    <a:pt x="364566" y="354412"/>
                  </a:cubicBezTo>
                  <a:cubicBezTo>
                    <a:pt x="288257" y="239461"/>
                    <a:pt x="218967" y="119624"/>
                    <a:pt x="142392" y="3517"/>
                  </a:cubicBezTo>
                  <a:cubicBezTo>
                    <a:pt x="137506" y="-3856"/>
                    <a:pt x="126224" y="1385"/>
                    <a:pt x="129866" y="9824"/>
                  </a:cubicBezTo>
                  <a:cubicBezTo>
                    <a:pt x="169486" y="100257"/>
                    <a:pt x="222165" y="186871"/>
                    <a:pt x="277331" y="270286"/>
                  </a:cubicBezTo>
                  <a:cubicBezTo>
                    <a:pt x="235401" y="263446"/>
                    <a:pt x="200489" y="250920"/>
                    <a:pt x="163445" y="225425"/>
                  </a:cubicBezTo>
                  <a:cubicBezTo>
                    <a:pt x="126135" y="199752"/>
                    <a:pt x="98330" y="163330"/>
                    <a:pt x="61997" y="137035"/>
                  </a:cubicBezTo>
                  <a:cubicBezTo>
                    <a:pt x="57111" y="133482"/>
                    <a:pt x="50271" y="139611"/>
                    <a:pt x="53202" y="144852"/>
                  </a:cubicBezTo>
                  <a:cubicBezTo>
                    <a:pt x="94865" y="218851"/>
                    <a:pt x="202710" y="301023"/>
                    <a:pt x="292166" y="292495"/>
                  </a:cubicBezTo>
                  <a:cubicBezTo>
                    <a:pt x="306024" y="313104"/>
                    <a:pt x="319882" y="333536"/>
                    <a:pt x="333741" y="353791"/>
                  </a:cubicBezTo>
                  <a:cubicBezTo>
                    <a:pt x="369896" y="406558"/>
                    <a:pt x="407207" y="458260"/>
                    <a:pt x="446649" y="508273"/>
                  </a:cubicBezTo>
                  <a:cubicBezTo>
                    <a:pt x="385975" y="525063"/>
                    <a:pt x="303892" y="512892"/>
                    <a:pt x="243307" y="507918"/>
                  </a:cubicBezTo>
                  <a:cubicBezTo>
                    <a:pt x="162735" y="501344"/>
                    <a:pt x="82429" y="489796"/>
                    <a:pt x="8696" y="456039"/>
                  </a:cubicBezTo>
                  <a:cubicBezTo>
                    <a:pt x="2833" y="453373"/>
                    <a:pt x="-3030" y="462257"/>
                    <a:pt x="1767" y="466521"/>
                  </a:cubicBezTo>
                  <a:cubicBezTo>
                    <a:pt x="53113" y="513514"/>
                    <a:pt x="137950" y="516357"/>
                    <a:pt x="203598" y="525063"/>
                  </a:cubicBezTo>
                  <a:cubicBezTo>
                    <a:pt x="253079" y="531636"/>
                    <a:pt x="302471" y="532614"/>
                    <a:pt x="352307" y="533324"/>
                  </a:cubicBezTo>
                  <a:cubicBezTo>
                    <a:pt x="389529" y="533857"/>
                    <a:pt x="425240" y="538477"/>
                    <a:pt x="461040" y="526129"/>
                  </a:cubicBezTo>
                  <a:cubicBezTo>
                    <a:pt x="461040" y="526129"/>
                    <a:pt x="461040" y="526129"/>
                    <a:pt x="461129" y="526129"/>
                  </a:cubicBezTo>
                  <a:cubicBezTo>
                    <a:pt x="496840" y="570457"/>
                    <a:pt x="534239" y="613453"/>
                    <a:pt x="574215" y="654494"/>
                  </a:cubicBezTo>
                  <a:cubicBezTo>
                    <a:pt x="580078" y="660446"/>
                    <a:pt x="585941" y="666398"/>
                    <a:pt x="591893" y="672261"/>
                  </a:cubicBezTo>
                  <a:cubicBezTo>
                    <a:pt x="566842" y="694914"/>
                    <a:pt x="531930" y="704952"/>
                    <a:pt x="500571" y="715523"/>
                  </a:cubicBezTo>
                  <a:cubicBezTo>
                    <a:pt x="459530" y="729381"/>
                    <a:pt x="419821" y="746260"/>
                    <a:pt x="378335" y="758874"/>
                  </a:cubicBezTo>
                  <a:cubicBezTo>
                    <a:pt x="288080" y="786324"/>
                    <a:pt x="192494" y="804713"/>
                    <a:pt x="99041" y="785613"/>
                  </a:cubicBezTo>
                  <a:cubicBezTo>
                    <a:pt x="91668" y="784103"/>
                    <a:pt x="84739" y="794319"/>
                    <a:pt x="92645" y="798583"/>
                  </a:cubicBezTo>
                  <a:cubicBezTo>
                    <a:pt x="170375" y="840602"/>
                    <a:pt x="285326" y="806134"/>
                    <a:pt x="364388" y="785436"/>
                  </a:cubicBezTo>
                  <a:cubicBezTo>
                    <a:pt x="416978" y="771666"/>
                    <a:pt x="466459" y="749991"/>
                    <a:pt x="517894" y="732668"/>
                  </a:cubicBezTo>
                  <a:cubicBezTo>
                    <a:pt x="549608" y="722008"/>
                    <a:pt x="582921" y="710815"/>
                    <a:pt x="607528" y="687541"/>
                  </a:cubicBezTo>
                  <a:cubicBezTo>
                    <a:pt x="631690" y="710993"/>
                    <a:pt x="656653" y="733823"/>
                    <a:pt x="682326" y="755765"/>
                  </a:cubicBezTo>
                  <a:cubicBezTo>
                    <a:pt x="642173" y="871872"/>
                    <a:pt x="547831" y="990287"/>
                    <a:pt x="434479" y="1039413"/>
                  </a:cubicBezTo>
                  <a:cubicBezTo>
                    <a:pt x="429060" y="1041723"/>
                    <a:pt x="430748" y="1051316"/>
                    <a:pt x="436877" y="1051139"/>
                  </a:cubicBezTo>
                  <a:cubicBezTo>
                    <a:pt x="499594" y="1048562"/>
                    <a:pt x="550585" y="990287"/>
                    <a:pt x="590472" y="947469"/>
                  </a:cubicBezTo>
                  <a:cubicBezTo>
                    <a:pt x="636310" y="898344"/>
                    <a:pt x="677085" y="834561"/>
                    <a:pt x="699649" y="770334"/>
                  </a:cubicBezTo>
                  <a:cubicBezTo>
                    <a:pt x="726832" y="792809"/>
                    <a:pt x="754903" y="814396"/>
                    <a:pt x="783775" y="834650"/>
                  </a:cubicBezTo>
                  <a:cubicBezTo>
                    <a:pt x="798965" y="920286"/>
                    <a:pt x="791059" y="997483"/>
                    <a:pt x="783775" y="1083297"/>
                  </a:cubicBezTo>
                  <a:cubicBezTo>
                    <a:pt x="783153" y="1090315"/>
                    <a:pt x="792836" y="1091647"/>
                    <a:pt x="795323" y="1085607"/>
                  </a:cubicBezTo>
                  <a:cubicBezTo>
                    <a:pt x="824994" y="1013740"/>
                    <a:pt x="819842" y="927570"/>
                    <a:pt x="807049" y="850640"/>
                  </a:cubicBezTo>
                  <a:cubicBezTo>
                    <a:pt x="921379" y="927304"/>
                    <a:pt x="1047701" y="984424"/>
                    <a:pt x="1184328" y="1007699"/>
                  </a:cubicBezTo>
                  <a:cubicBezTo>
                    <a:pt x="1198630" y="1010275"/>
                    <a:pt x="1199696" y="988422"/>
                    <a:pt x="1185927" y="985757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9" name="图形 4">
            <a:extLst>
              <a:ext uri="{FF2B5EF4-FFF2-40B4-BE49-F238E27FC236}">
                <a16:creationId xmlns:a16="http://schemas.microsoft.com/office/drawing/2014/main" id="{E70B8973-4FF1-4BF1-B1D8-45A782E32BBF}"/>
              </a:ext>
            </a:extLst>
          </p:cNvPr>
          <p:cNvGrpSpPr/>
          <p:nvPr/>
        </p:nvGrpSpPr>
        <p:grpSpPr>
          <a:xfrm>
            <a:off x="4602093" y="1901744"/>
            <a:ext cx="785017" cy="742844"/>
            <a:chOff x="4651542" y="1726466"/>
            <a:chExt cx="888196" cy="840480"/>
          </a:xfrm>
        </p:grpSpPr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9327C59-47FC-4DE3-B0D9-A78A6E555134}"/>
                </a:ext>
              </a:extLst>
            </p:cNvPr>
            <p:cNvSpPr/>
            <p:nvPr/>
          </p:nvSpPr>
          <p:spPr>
            <a:xfrm>
              <a:off x="4827506" y="1726466"/>
              <a:ext cx="394999" cy="453677"/>
            </a:xfrm>
            <a:custGeom>
              <a:avLst/>
              <a:gdLst>
                <a:gd name="connsiteX0" fmla="*/ 394364 w 394999"/>
                <a:gd name="connsiteY0" fmla="*/ 277545 h 453677"/>
                <a:gd name="connsiteX1" fmla="*/ 158065 w 394999"/>
                <a:gd name="connsiteY1" fmla="*/ 1359 h 453677"/>
                <a:gd name="connsiteX2" fmla="*/ 17885 w 394999"/>
                <a:gd name="connsiteY2" fmla="*/ 74736 h 453677"/>
                <a:gd name="connsiteX3" fmla="*/ 7936 w 394999"/>
                <a:gd name="connsiteY3" fmla="*/ 224333 h 453677"/>
                <a:gd name="connsiteX4" fmla="*/ 15664 w 394999"/>
                <a:gd name="connsiteY4" fmla="*/ 259955 h 453677"/>
                <a:gd name="connsiteX5" fmla="*/ 139233 w 394999"/>
                <a:gd name="connsiteY5" fmla="*/ 422433 h 453677"/>
                <a:gd name="connsiteX6" fmla="*/ 303576 w 394999"/>
                <a:gd name="connsiteY6" fmla="*/ 440378 h 453677"/>
                <a:gd name="connsiteX7" fmla="*/ 394364 w 394999"/>
                <a:gd name="connsiteY7" fmla="*/ 277545 h 45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4999" h="453677">
                  <a:moveTo>
                    <a:pt x="394364" y="277545"/>
                  </a:moveTo>
                  <a:cubicBezTo>
                    <a:pt x="404314" y="135499"/>
                    <a:pt x="296114" y="21258"/>
                    <a:pt x="158065" y="1359"/>
                  </a:cubicBezTo>
                  <a:cubicBezTo>
                    <a:pt x="101745" y="-6725"/>
                    <a:pt x="42225" y="21702"/>
                    <a:pt x="17885" y="74736"/>
                  </a:cubicBezTo>
                  <a:cubicBezTo>
                    <a:pt x="-3879" y="122085"/>
                    <a:pt x="-3968" y="174497"/>
                    <a:pt x="7936" y="224333"/>
                  </a:cubicBezTo>
                  <a:cubicBezTo>
                    <a:pt x="10245" y="237036"/>
                    <a:pt x="12999" y="249118"/>
                    <a:pt x="15664" y="259955"/>
                  </a:cubicBezTo>
                  <a:cubicBezTo>
                    <a:pt x="34230" y="334754"/>
                    <a:pt x="72607" y="384057"/>
                    <a:pt x="139233" y="422433"/>
                  </a:cubicBezTo>
                  <a:cubicBezTo>
                    <a:pt x="191645" y="452637"/>
                    <a:pt x="246544" y="465429"/>
                    <a:pt x="303576" y="440378"/>
                  </a:cubicBezTo>
                  <a:cubicBezTo>
                    <a:pt x="366826" y="412750"/>
                    <a:pt x="389923" y="340795"/>
                    <a:pt x="394364" y="277545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2E82C193-FF2B-4CEC-825C-3615A101FE0F}"/>
                </a:ext>
              </a:extLst>
            </p:cNvPr>
            <p:cNvSpPr/>
            <p:nvPr/>
          </p:nvSpPr>
          <p:spPr>
            <a:xfrm>
              <a:off x="4859300" y="2242547"/>
              <a:ext cx="301242" cy="324398"/>
            </a:xfrm>
            <a:custGeom>
              <a:avLst/>
              <a:gdLst>
                <a:gd name="connsiteX0" fmla="*/ 297899 w 301242"/>
                <a:gd name="connsiteY0" fmla="*/ 88195 h 324398"/>
                <a:gd name="connsiteX1" fmla="*/ 266541 w 301242"/>
                <a:gd name="connsiteY1" fmla="*/ 516 h 324398"/>
                <a:gd name="connsiteX2" fmla="*/ 176108 w 301242"/>
                <a:gd name="connsiteY2" fmla="*/ 102320 h 324398"/>
                <a:gd name="connsiteX3" fmla="*/ 60801 w 301242"/>
                <a:gd name="connsiteY3" fmla="*/ 182892 h 324398"/>
                <a:gd name="connsiteX4" fmla="*/ 5990 w 301242"/>
                <a:gd name="connsiteY4" fmla="*/ 213807 h 324398"/>
                <a:gd name="connsiteX5" fmla="*/ 46854 w 301242"/>
                <a:gd name="connsiteY5" fmla="*/ 304506 h 324398"/>
                <a:gd name="connsiteX6" fmla="*/ 185080 w 301242"/>
                <a:gd name="connsiteY6" fmla="*/ 310636 h 324398"/>
                <a:gd name="connsiteX7" fmla="*/ 297899 w 301242"/>
                <a:gd name="connsiteY7" fmla="*/ 88195 h 32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1242" h="324398">
                  <a:moveTo>
                    <a:pt x="297899" y="88195"/>
                  </a:moveTo>
                  <a:cubicBezTo>
                    <a:pt x="305628" y="45910"/>
                    <a:pt x="301808" y="5935"/>
                    <a:pt x="266541" y="516"/>
                  </a:cubicBezTo>
                  <a:cubicBezTo>
                    <a:pt x="216616" y="-7035"/>
                    <a:pt x="194585" y="70339"/>
                    <a:pt x="176108" y="102320"/>
                  </a:cubicBezTo>
                  <a:cubicBezTo>
                    <a:pt x="151056" y="145760"/>
                    <a:pt x="107350" y="169567"/>
                    <a:pt x="60801" y="182892"/>
                  </a:cubicBezTo>
                  <a:cubicBezTo>
                    <a:pt x="42590" y="188044"/>
                    <a:pt x="15762" y="195418"/>
                    <a:pt x="5990" y="213807"/>
                  </a:cubicBezTo>
                  <a:cubicBezTo>
                    <a:pt x="-12665" y="249162"/>
                    <a:pt x="15406" y="287805"/>
                    <a:pt x="46854" y="304506"/>
                  </a:cubicBezTo>
                  <a:cubicBezTo>
                    <a:pt x="90827" y="327870"/>
                    <a:pt x="139597" y="331601"/>
                    <a:pt x="185080" y="310636"/>
                  </a:cubicBezTo>
                  <a:cubicBezTo>
                    <a:pt x="258190" y="277057"/>
                    <a:pt x="297455" y="174098"/>
                    <a:pt x="297899" y="88195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53A2411C-6F40-41C1-9DF6-594C82D95332}"/>
                </a:ext>
              </a:extLst>
            </p:cNvPr>
            <p:cNvSpPr/>
            <p:nvPr/>
          </p:nvSpPr>
          <p:spPr>
            <a:xfrm>
              <a:off x="5151207" y="2202433"/>
              <a:ext cx="342697" cy="200680"/>
            </a:xfrm>
            <a:custGeom>
              <a:avLst/>
              <a:gdLst>
                <a:gd name="connsiteX0" fmla="*/ 306607 w 342697"/>
                <a:gd name="connsiteY0" fmla="*/ 36811 h 200680"/>
                <a:gd name="connsiteX1" fmla="*/ 215374 w 342697"/>
                <a:gd name="connsiteY1" fmla="*/ 31214 h 200680"/>
                <a:gd name="connsiteX2" fmla="*/ 129471 w 342697"/>
                <a:gd name="connsiteY2" fmla="*/ 14335 h 200680"/>
                <a:gd name="connsiteX3" fmla="*/ 24114 w 342697"/>
                <a:gd name="connsiteY3" fmla="*/ 9272 h 200680"/>
                <a:gd name="connsiteX4" fmla="*/ 10611 w 342697"/>
                <a:gd name="connsiteY4" fmla="*/ 74121 h 200680"/>
                <a:gd name="connsiteX5" fmla="*/ 97313 w 342697"/>
                <a:gd name="connsiteY5" fmla="*/ 148653 h 200680"/>
                <a:gd name="connsiteX6" fmla="*/ 241225 w 342697"/>
                <a:gd name="connsiteY6" fmla="*/ 200177 h 200680"/>
                <a:gd name="connsiteX7" fmla="*/ 336277 w 342697"/>
                <a:gd name="connsiteY7" fmla="*/ 130886 h 200680"/>
                <a:gd name="connsiteX8" fmla="*/ 306607 w 342697"/>
                <a:gd name="connsiteY8" fmla="*/ 36811 h 20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697" h="200680">
                  <a:moveTo>
                    <a:pt x="306607" y="36811"/>
                  </a:moveTo>
                  <a:cubicBezTo>
                    <a:pt x="275781" y="25173"/>
                    <a:pt x="247798" y="30859"/>
                    <a:pt x="215374" y="31214"/>
                  </a:cubicBezTo>
                  <a:cubicBezTo>
                    <a:pt x="185615" y="31480"/>
                    <a:pt x="157543" y="23041"/>
                    <a:pt x="129471" y="14335"/>
                  </a:cubicBezTo>
                  <a:cubicBezTo>
                    <a:pt x="99890" y="5185"/>
                    <a:pt x="52807" y="-9916"/>
                    <a:pt x="24114" y="9272"/>
                  </a:cubicBezTo>
                  <a:cubicBezTo>
                    <a:pt x="-6090" y="29526"/>
                    <a:pt x="-4668" y="52801"/>
                    <a:pt x="10611" y="74121"/>
                  </a:cubicBezTo>
                  <a:cubicBezTo>
                    <a:pt x="25713" y="109743"/>
                    <a:pt x="65599" y="128754"/>
                    <a:pt x="97313" y="148653"/>
                  </a:cubicBezTo>
                  <a:cubicBezTo>
                    <a:pt x="138799" y="174592"/>
                    <a:pt x="190234" y="204974"/>
                    <a:pt x="241225" y="200177"/>
                  </a:cubicBezTo>
                  <a:cubicBezTo>
                    <a:pt x="286441" y="195913"/>
                    <a:pt x="317800" y="172283"/>
                    <a:pt x="336277" y="130886"/>
                  </a:cubicBezTo>
                  <a:cubicBezTo>
                    <a:pt x="350135" y="99972"/>
                    <a:pt x="342140" y="50224"/>
                    <a:pt x="306607" y="36811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3C4E7A6F-3C8B-40CC-B73C-C6E4A4C9D556}"/>
                </a:ext>
              </a:extLst>
            </p:cNvPr>
            <p:cNvSpPr/>
            <p:nvPr/>
          </p:nvSpPr>
          <p:spPr>
            <a:xfrm>
              <a:off x="5146907" y="1780023"/>
              <a:ext cx="392831" cy="542777"/>
            </a:xfrm>
            <a:custGeom>
              <a:avLst/>
              <a:gdLst>
                <a:gd name="connsiteX0" fmla="*/ 389614 w 392831"/>
                <a:gd name="connsiteY0" fmla="*/ 364346 h 542777"/>
                <a:gd name="connsiteX1" fmla="*/ 164153 w 392831"/>
                <a:gd name="connsiteY1" fmla="*/ 7854 h 542777"/>
                <a:gd name="connsiteX2" fmla="*/ 1320 w 392831"/>
                <a:gd name="connsiteY2" fmla="*/ 182235 h 542777"/>
                <a:gd name="connsiteX3" fmla="*/ 3097 w 392831"/>
                <a:gd name="connsiteY3" fmla="*/ 249838 h 542777"/>
                <a:gd name="connsiteX4" fmla="*/ 6117 w 392831"/>
                <a:gd name="connsiteY4" fmla="*/ 388686 h 542777"/>
                <a:gd name="connsiteX5" fmla="*/ 35699 w 392831"/>
                <a:gd name="connsiteY5" fmla="*/ 486404 h 542777"/>
                <a:gd name="connsiteX6" fmla="*/ 131107 w 392831"/>
                <a:gd name="connsiteY6" fmla="*/ 531709 h 542777"/>
                <a:gd name="connsiteX7" fmla="*/ 306554 w 392831"/>
                <a:gd name="connsiteY7" fmla="*/ 514298 h 542777"/>
                <a:gd name="connsiteX8" fmla="*/ 389614 w 392831"/>
                <a:gd name="connsiteY8" fmla="*/ 364346 h 54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831" h="542777">
                  <a:moveTo>
                    <a:pt x="389614" y="364346"/>
                  </a:moveTo>
                  <a:cubicBezTo>
                    <a:pt x="413244" y="218391"/>
                    <a:pt x="303534" y="50583"/>
                    <a:pt x="164153" y="7854"/>
                  </a:cubicBezTo>
                  <a:cubicBezTo>
                    <a:pt x="38808" y="-30611"/>
                    <a:pt x="-368" y="79365"/>
                    <a:pt x="1320" y="182235"/>
                  </a:cubicBezTo>
                  <a:cubicBezTo>
                    <a:pt x="-1700" y="204444"/>
                    <a:pt x="1142" y="227541"/>
                    <a:pt x="3097" y="249838"/>
                  </a:cubicBezTo>
                  <a:cubicBezTo>
                    <a:pt x="7183" y="295410"/>
                    <a:pt x="4607" y="342848"/>
                    <a:pt x="6117" y="388686"/>
                  </a:cubicBezTo>
                  <a:cubicBezTo>
                    <a:pt x="7361" y="426352"/>
                    <a:pt x="8160" y="458510"/>
                    <a:pt x="35699" y="486404"/>
                  </a:cubicBezTo>
                  <a:cubicBezTo>
                    <a:pt x="60395" y="511455"/>
                    <a:pt x="98149" y="523092"/>
                    <a:pt x="131107" y="531709"/>
                  </a:cubicBezTo>
                  <a:cubicBezTo>
                    <a:pt x="191869" y="547610"/>
                    <a:pt x="252721" y="550009"/>
                    <a:pt x="306554" y="514298"/>
                  </a:cubicBezTo>
                  <a:cubicBezTo>
                    <a:pt x="355946" y="481518"/>
                    <a:pt x="380553" y="420400"/>
                    <a:pt x="389614" y="364346"/>
                  </a:cubicBez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D98287F0-193D-4A9A-8B89-F938634E218E}"/>
                </a:ext>
              </a:extLst>
            </p:cNvPr>
            <p:cNvSpPr/>
            <p:nvPr/>
          </p:nvSpPr>
          <p:spPr>
            <a:xfrm>
              <a:off x="4651542" y="1934369"/>
              <a:ext cx="461936" cy="557552"/>
            </a:xfrm>
            <a:custGeom>
              <a:avLst/>
              <a:gdLst>
                <a:gd name="connsiteX0" fmla="*/ 420643 w 461936"/>
                <a:gd name="connsiteY0" fmla="*/ 252285 h 557552"/>
                <a:gd name="connsiteX1" fmla="*/ 353395 w 461936"/>
                <a:gd name="connsiteY1" fmla="*/ 182461 h 557552"/>
                <a:gd name="connsiteX2" fmla="*/ 316352 w 461936"/>
                <a:gd name="connsiteY2" fmla="*/ 142130 h 557552"/>
                <a:gd name="connsiteX3" fmla="*/ 282061 w 461936"/>
                <a:gd name="connsiteY3" fmla="*/ 61291 h 557552"/>
                <a:gd name="connsiteX4" fmla="*/ 216235 w 461936"/>
                <a:gd name="connsiteY4" fmla="*/ 8346 h 557552"/>
                <a:gd name="connsiteX5" fmla="*/ 56245 w 461936"/>
                <a:gd name="connsiteY5" fmla="*/ 81279 h 557552"/>
                <a:gd name="connsiteX6" fmla="*/ 97997 w 461936"/>
                <a:gd name="connsiteY6" fmla="*/ 507416 h 557552"/>
                <a:gd name="connsiteX7" fmla="*/ 450047 w 461936"/>
                <a:gd name="connsiteY7" fmla="*/ 418227 h 557552"/>
                <a:gd name="connsiteX8" fmla="*/ 420643 w 461936"/>
                <a:gd name="connsiteY8" fmla="*/ 252285 h 55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936" h="557552">
                  <a:moveTo>
                    <a:pt x="420643" y="252285"/>
                  </a:moveTo>
                  <a:cubicBezTo>
                    <a:pt x="401010" y="226700"/>
                    <a:pt x="376581" y="204758"/>
                    <a:pt x="353395" y="182461"/>
                  </a:cubicBezTo>
                  <a:cubicBezTo>
                    <a:pt x="339893" y="169491"/>
                    <a:pt x="327811" y="155988"/>
                    <a:pt x="316352" y="142130"/>
                  </a:cubicBezTo>
                  <a:cubicBezTo>
                    <a:pt x="303559" y="116013"/>
                    <a:pt x="296364" y="87142"/>
                    <a:pt x="282061" y="61291"/>
                  </a:cubicBezTo>
                  <a:cubicBezTo>
                    <a:pt x="267937" y="35707"/>
                    <a:pt x="242530" y="19184"/>
                    <a:pt x="216235" y="8346"/>
                  </a:cubicBezTo>
                  <a:cubicBezTo>
                    <a:pt x="148721" y="-19459"/>
                    <a:pt x="90357" y="26646"/>
                    <a:pt x="56245" y="81279"/>
                  </a:cubicBezTo>
                  <a:cubicBezTo>
                    <a:pt x="-24150" y="210266"/>
                    <a:pt x="-25216" y="404991"/>
                    <a:pt x="97997" y="507416"/>
                  </a:cubicBezTo>
                  <a:cubicBezTo>
                    <a:pt x="213748" y="603713"/>
                    <a:pt x="392127" y="554410"/>
                    <a:pt x="450047" y="418227"/>
                  </a:cubicBezTo>
                  <a:cubicBezTo>
                    <a:pt x="475276" y="358975"/>
                    <a:pt x="457953" y="300966"/>
                    <a:pt x="420643" y="252285"/>
                  </a:cubicBez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6E2E2547-389A-4967-91A3-BA99392681AE}"/>
                </a:ext>
              </a:extLst>
            </p:cNvPr>
            <p:cNvSpPr/>
            <p:nvPr/>
          </p:nvSpPr>
          <p:spPr>
            <a:xfrm>
              <a:off x="4959798" y="1990716"/>
              <a:ext cx="243777" cy="246234"/>
            </a:xfrm>
            <a:custGeom>
              <a:avLst/>
              <a:gdLst>
                <a:gd name="connsiteX0" fmla="*/ 235423 w 243777"/>
                <a:gd name="connsiteY0" fmla="*/ 95555 h 246234"/>
                <a:gd name="connsiteX1" fmla="*/ 196869 w 243777"/>
                <a:gd name="connsiteY1" fmla="*/ 33993 h 246234"/>
                <a:gd name="connsiteX2" fmla="*/ 107235 w 243777"/>
                <a:gd name="connsiteY2" fmla="*/ 16670 h 246234"/>
                <a:gd name="connsiteX3" fmla="*/ 109900 w 243777"/>
                <a:gd name="connsiteY3" fmla="*/ 58334 h 246234"/>
                <a:gd name="connsiteX4" fmla="*/ 86714 w 243777"/>
                <a:gd name="connsiteY4" fmla="*/ 82585 h 246234"/>
                <a:gd name="connsiteX5" fmla="*/ 75343 w 243777"/>
                <a:gd name="connsiteY5" fmla="*/ 67661 h 246234"/>
                <a:gd name="connsiteX6" fmla="*/ 58820 w 243777"/>
                <a:gd name="connsiteY6" fmla="*/ 53448 h 246234"/>
                <a:gd name="connsiteX7" fmla="*/ 12 w 243777"/>
                <a:gd name="connsiteY7" fmla="*/ 125670 h 246234"/>
                <a:gd name="connsiteX8" fmla="*/ 182211 w 243777"/>
                <a:gd name="connsiteY8" fmla="*/ 232537 h 246234"/>
                <a:gd name="connsiteX9" fmla="*/ 235423 w 243777"/>
                <a:gd name="connsiteY9" fmla="*/ 95555 h 24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777" h="246234">
                  <a:moveTo>
                    <a:pt x="235423" y="95555"/>
                  </a:moveTo>
                  <a:cubicBezTo>
                    <a:pt x="228049" y="71836"/>
                    <a:pt x="213392" y="49539"/>
                    <a:pt x="196869" y="33993"/>
                  </a:cubicBezTo>
                  <a:cubicBezTo>
                    <a:pt x="183632" y="21556"/>
                    <a:pt x="120027" y="-24282"/>
                    <a:pt x="107235" y="16670"/>
                  </a:cubicBezTo>
                  <a:cubicBezTo>
                    <a:pt x="102616" y="31417"/>
                    <a:pt x="105369" y="43587"/>
                    <a:pt x="109900" y="58334"/>
                  </a:cubicBezTo>
                  <a:cubicBezTo>
                    <a:pt x="121004" y="76989"/>
                    <a:pt x="113276" y="85073"/>
                    <a:pt x="86714" y="82585"/>
                  </a:cubicBezTo>
                  <a:cubicBezTo>
                    <a:pt x="83072" y="77522"/>
                    <a:pt x="79341" y="72458"/>
                    <a:pt x="75343" y="67661"/>
                  </a:cubicBezTo>
                  <a:cubicBezTo>
                    <a:pt x="71524" y="62864"/>
                    <a:pt x="64683" y="55669"/>
                    <a:pt x="58820" y="53448"/>
                  </a:cubicBezTo>
                  <a:cubicBezTo>
                    <a:pt x="16447" y="37369"/>
                    <a:pt x="-521" y="94045"/>
                    <a:pt x="12" y="125670"/>
                  </a:cubicBezTo>
                  <a:cubicBezTo>
                    <a:pt x="1967" y="225431"/>
                    <a:pt x="98618" y="271269"/>
                    <a:pt x="182211" y="232537"/>
                  </a:cubicBezTo>
                  <a:cubicBezTo>
                    <a:pt x="237377" y="206864"/>
                    <a:pt x="256476" y="143703"/>
                    <a:pt x="235423" y="95555"/>
                  </a:cubicBez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60C6A381-EE3A-468E-A192-B17AD5DF899F}"/>
                </a:ext>
              </a:extLst>
            </p:cNvPr>
            <p:cNvSpPr/>
            <p:nvPr/>
          </p:nvSpPr>
          <p:spPr>
            <a:xfrm>
              <a:off x="5285651" y="1970093"/>
              <a:ext cx="36154" cy="45969"/>
            </a:xfrm>
            <a:custGeom>
              <a:avLst/>
              <a:gdLst>
                <a:gd name="connsiteX0" fmla="*/ 36069 w 36154"/>
                <a:gd name="connsiteY0" fmla="*/ 26099 h 45969"/>
                <a:gd name="connsiteX1" fmla="*/ 30472 w 36154"/>
                <a:gd name="connsiteY1" fmla="*/ 6378 h 45969"/>
                <a:gd name="connsiteX2" fmla="*/ 10040 w 36154"/>
                <a:gd name="connsiteY2" fmla="*/ 2736 h 45969"/>
                <a:gd name="connsiteX3" fmla="*/ 2134 w 36154"/>
                <a:gd name="connsiteY3" fmla="*/ 13130 h 45969"/>
                <a:gd name="connsiteX4" fmla="*/ 2 w 36154"/>
                <a:gd name="connsiteY4" fmla="*/ 29475 h 45969"/>
                <a:gd name="connsiteX5" fmla="*/ 19723 w 36154"/>
                <a:gd name="connsiteY5" fmla="*/ 45909 h 45969"/>
                <a:gd name="connsiteX6" fmla="*/ 36069 w 36154"/>
                <a:gd name="connsiteY6" fmla="*/ 26099 h 4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54" h="45969">
                  <a:moveTo>
                    <a:pt x="36069" y="26099"/>
                  </a:moveTo>
                  <a:cubicBezTo>
                    <a:pt x="35358" y="18993"/>
                    <a:pt x="34203" y="12597"/>
                    <a:pt x="30472" y="6378"/>
                  </a:cubicBezTo>
                  <a:cubicBezTo>
                    <a:pt x="26652" y="71"/>
                    <a:pt x="15815" y="-2328"/>
                    <a:pt x="10040" y="2736"/>
                  </a:cubicBezTo>
                  <a:cubicBezTo>
                    <a:pt x="6665" y="5668"/>
                    <a:pt x="3644" y="8777"/>
                    <a:pt x="2134" y="13130"/>
                  </a:cubicBezTo>
                  <a:cubicBezTo>
                    <a:pt x="269" y="18637"/>
                    <a:pt x="91" y="23701"/>
                    <a:pt x="2" y="29475"/>
                  </a:cubicBezTo>
                  <a:cubicBezTo>
                    <a:pt x="-175" y="39425"/>
                    <a:pt x="10751" y="46709"/>
                    <a:pt x="19723" y="45909"/>
                  </a:cubicBezTo>
                  <a:cubicBezTo>
                    <a:pt x="29495" y="45021"/>
                    <a:pt x="37046" y="35960"/>
                    <a:pt x="36069" y="26099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F10326E6-A4E2-4EB1-B4CA-025F01E82C1F}"/>
                </a:ext>
              </a:extLst>
            </p:cNvPr>
            <p:cNvSpPr/>
            <p:nvPr/>
          </p:nvSpPr>
          <p:spPr>
            <a:xfrm>
              <a:off x="5278893" y="2048037"/>
              <a:ext cx="39971" cy="53284"/>
            </a:xfrm>
            <a:custGeom>
              <a:avLst/>
              <a:gdLst>
                <a:gd name="connsiteX0" fmla="*/ 39806 w 39971"/>
                <a:gd name="connsiteY0" fmla="*/ 24909 h 53284"/>
                <a:gd name="connsiteX1" fmla="*/ 36786 w 39971"/>
                <a:gd name="connsiteY1" fmla="*/ 7408 h 53284"/>
                <a:gd name="connsiteX2" fmla="*/ 19286 w 39971"/>
                <a:gd name="connsiteY2" fmla="*/ 746 h 53284"/>
                <a:gd name="connsiteX3" fmla="*/ 5517 w 39971"/>
                <a:gd name="connsiteY3" fmla="*/ 15581 h 53284"/>
                <a:gd name="connsiteX4" fmla="*/ 3296 w 39971"/>
                <a:gd name="connsiteY4" fmla="*/ 21622 h 53284"/>
                <a:gd name="connsiteX5" fmla="*/ 3296 w 39971"/>
                <a:gd name="connsiteY5" fmla="*/ 21711 h 53284"/>
                <a:gd name="connsiteX6" fmla="*/ 2762 w 39971"/>
                <a:gd name="connsiteY6" fmla="*/ 22954 h 53284"/>
                <a:gd name="connsiteX7" fmla="*/ 186 w 39971"/>
                <a:gd name="connsiteY7" fmla="*/ 37079 h 53284"/>
                <a:gd name="connsiteX8" fmla="*/ 28169 w 39971"/>
                <a:gd name="connsiteY8" fmla="*/ 50049 h 53284"/>
                <a:gd name="connsiteX9" fmla="*/ 39806 w 39971"/>
                <a:gd name="connsiteY9" fmla="*/ 24909 h 5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71" h="53284">
                  <a:moveTo>
                    <a:pt x="39806" y="24909"/>
                  </a:moveTo>
                  <a:cubicBezTo>
                    <a:pt x="40162" y="19046"/>
                    <a:pt x="40250" y="12472"/>
                    <a:pt x="36786" y="7408"/>
                  </a:cubicBezTo>
                  <a:cubicBezTo>
                    <a:pt x="32788" y="1723"/>
                    <a:pt x="26215" y="-1564"/>
                    <a:pt x="19286" y="746"/>
                  </a:cubicBezTo>
                  <a:cubicBezTo>
                    <a:pt x="12179" y="3056"/>
                    <a:pt x="8093" y="8919"/>
                    <a:pt x="5517" y="15581"/>
                  </a:cubicBezTo>
                  <a:cubicBezTo>
                    <a:pt x="4806" y="17624"/>
                    <a:pt x="4006" y="19667"/>
                    <a:pt x="3296" y="21622"/>
                  </a:cubicBezTo>
                  <a:cubicBezTo>
                    <a:pt x="3296" y="21711"/>
                    <a:pt x="3296" y="21711"/>
                    <a:pt x="3296" y="21711"/>
                  </a:cubicBezTo>
                  <a:cubicBezTo>
                    <a:pt x="3207" y="21977"/>
                    <a:pt x="3029" y="22333"/>
                    <a:pt x="2762" y="22954"/>
                  </a:cubicBezTo>
                  <a:cubicBezTo>
                    <a:pt x="897" y="27663"/>
                    <a:pt x="-524" y="31838"/>
                    <a:pt x="186" y="37079"/>
                  </a:cubicBezTo>
                  <a:cubicBezTo>
                    <a:pt x="2141" y="50049"/>
                    <a:pt x="16709" y="58133"/>
                    <a:pt x="28169" y="50049"/>
                  </a:cubicBezTo>
                  <a:cubicBezTo>
                    <a:pt x="35987" y="44630"/>
                    <a:pt x="39185" y="34236"/>
                    <a:pt x="39806" y="24909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7CCC6D4F-B56B-4156-897E-A60D5730F807}"/>
                </a:ext>
              </a:extLst>
            </p:cNvPr>
            <p:cNvSpPr/>
            <p:nvPr/>
          </p:nvSpPr>
          <p:spPr>
            <a:xfrm>
              <a:off x="5215246" y="2013491"/>
              <a:ext cx="37114" cy="51017"/>
            </a:xfrm>
            <a:custGeom>
              <a:avLst/>
              <a:gdLst>
                <a:gd name="connsiteX0" fmla="*/ 37095 w 37114"/>
                <a:gd name="connsiteY0" fmla="*/ 30761 h 51017"/>
                <a:gd name="connsiteX1" fmla="*/ 14797 w 37114"/>
                <a:gd name="connsiteY1" fmla="*/ 735 h 51017"/>
                <a:gd name="connsiteX2" fmla="*/ 51 w 37114"/>
                <a:gd name="connsiteY2" fmla="*/ 29162 h 51017"/>
                <a:gd name="connsiteX3" fmla="*/ 10355 w 37114"/>
                <a:gd name="connsiteY3" fmla="*/ 49327 h 51017"/>
                <a:gd name="connsiteX4" fmla="*/ 24835 w 37114"/>
                <a:gd name="connsiteY4" fmla="*/ 50038 h 51017"/>
                <a:gd name="connsiteX5" fmla="*/ 37095 w 37114"/>
                <a:gd name="connsiteY5" fmla="*/ 30761 h 5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14" h="51017">
                  <a:moveTo>
                    <a:pt x="37095" y="30761"/>
                  </a:moveTo>
                  <a:cubicBezTo>
                    <a:pt x="36473" y="17969"/>
                    <a:pt x="33008" y="-4328"/>
                    <a:pt x="14797" y="735"/>
                  </a:cubicBezTo>
                  <a:cubicBezTo>
                    <a:pt x="2716" y="4111"/>
                    <a:pt x="673" y="18769"/>
                    <a:pt x="51" y="29162"/>
                  </a:cubicBezTo>
                  <a:cubicBezTo>
                    <a:pt x="-393" y="36891"/>
                    <a:pt x="2005" y="46396"/>
                    <a:pt x="10355" y="49327"/>
                  </a:cubicBezTo>
                  <a:cubicBezTo>
                    <a:pt x="15597" y="51193"/>
                    <a:pt x="19505" y="51637"/>
                    <a:pt x="24835" y="50038"/>
                  </a:cubicBezTo>
                  <a:cubicBezTo>
                    <a:pt x="33097" y="47551"/>
                    <a:pt x="37450" y="38845"/>
                    <a:pt x="37095" y="30761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752E2348-A208-4668-8731-23C666820A6F}"/>
                </a:ext>
              </a:extLst>
            </p:cNvPr>
            <p:cNvSpPr/>
            <p:nvPr/>
          </p:nvSpPr>
          <p:spPr>
            <a:xfrm>
              <a:off x="5242745" y="1929789"/>
              <a:ext cx="31376" cy="37432"/>
            </a:xfrm>
            <a:custGeom>
              <a:avLst/>
              <a:gdLst>
                <a:gd name="connsiteX0" fmla="*/ 27806 w 31376"/>
                <a:gd name="connsiteY0" fmla="*/ 5730 h 37432"/>
                <a:gd name="connsiteX1" fmla="*/ 9240 w 31376"/>
                <a:gd name="connsiteY1" fmla="*/ 2443 h 37432"/>
                <a:gd name="connsiteX2" fmla="*/ 3377 w 31376"/>
                <a:gd name="connsiteY2" fmla="*/ 31403 h 37432"/>
                <a:gd name="connsiteX3" fmla="*/ 23276 w 31376"/>
                <a:gd name="connsiteY3" fmla="*/ 34956 h 37432"/>
                <a:gd name="connsiteX4" fmla="*/ 27806 w 31376"/>
                <a:gd name="connsiteY4" fmla="*/ 5730 h 3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6" h="37432">
                  <a:moveTo>
                    <a:pt x="27806" y="5730"/>
                  </a:moveTo>
                  <a:cubicBezTo>
                    <a:pt x="24342" y="-222"/>
                    <a:pt x="14570" y="-1910"/>
                    <a:pt x="9240" y="2443"/>
                  </a:cubicBezTo>
                  <a:cubicBezTo>
                    <a:pt x="1067" y="9194"/>
                    <a:pt x="-3552" y="22075"/>
                    <a:pt x="3377" y="31403"/>
                  </a:cubicBezTo>
                  <a:cubicBezTo>
                    <a:pt x="8085" y="37799"/>
                    <a:pt x="16613" y="39309"/>
                    <a:pt x="23276" y="34956"/>
                  </a:cubicBezTo>
                  <a:cubicBezTo>
                    <a:pt x="33048" y="28560"/>
                    <a:pt x="33225" y="14880"/>
                    <a:pt x="27806" y="5730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EA8EBC55-CE41-4637-AB89-F69A9B392D51}"/>
                </a:ext>
              </a:extLst>
            </p:cNvPr>
            <p:cNvSpPr/>
            <p:nvPr/>
          </p:nvSpPr>
          <p:spPr>
            <a:xfrm>
              <a:off x="5358768" y="1984672"/>
              <a:ext cx="33917" cy="38355"/>
            </a:xfrm>
            <a:custGeom>
              <a:avLst/>
              <a:gdLst>
                <a:gd name="connsiteX0" fmla="*/ 33842 w 33917"/>
                <a:gd name="connsiteY0" fmla="*/ 13830 h 38355"/>
                <a:gd name="connsiteX1" fmla="*/ 15364 w 33917"/>
                <a:gd name="connsiteY1" fmla="*/ 2015 h 38355"/>
                <a:gd name="connsiteX2" fmla="*/ 796 w 33917"/>
                <a:gd name="connsiteY2" fmla="*/ 29465 h 38355"/>
                <a:gd name="connsiteX3" fmla="*/ 14920 w 33917"/>
                <a:gd name="connsiteY3" fmla="*/ 38348 h 38355"/>
                <a:gd name="connsiteX4" fmla="*/ 33842 w 33917"/>
                <a:gd name="connsiteY4" fmla="*/ 13830 h 3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17" h="38355">
                  <a:moveTo>
                    <a:pt x="33842" y="13830"/>
                  </a:moveTo>
                  <a:cubicBezTo>
                    <a:pt x="34908" y="3436"/>
                    <a:pt x="24514" y="-3670"/>
                    <a:pt x="15364" y="2015"/>
                  </a:cubicBezTo>
                  <a:cubicBezTo>
                    <a:pt x="6214" y="7700"/>
                    <a:pt x="-2758" y="18094"/>
                    <a:pt x="796" y="29465"/>
                  </a:cubicBezTo>
                  <a:cubicBezTo>
                    <a:pt x="2750" y="35506"/>
                    <a:pt x="8880" y="38526"/>
                    <a:pt x="14920" y="38348"/>
                  </a:cubicBezTo>
                  <a:cubicBezTo>
                    <a:pt x="26735" y="37993"/>
                    <a:pt x="32865" y="23868"/>
                    <a:pt x="33842" y="13830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C323C0E3-7521-48AF-912C-C7E4CF3D3863}"/>
                </a:ext>
              </a:extLst>
            </p:cNvPr>
            <p:cNvSpPr/>
            <p:nvPr/>
          </p:nvSpPr>
          <p:spPr>
            <a:xfrm>
              <a:off x="5308286" y="1889076"/>
              <a:ext cx="32320" cy="40350"/>
            </a:xfrm>
            <a:custGeom>
              <a:avLst/>
              <a:gdLst>
                <a:gd name="connsiteX0" fmla="*/ 31290 w 32320"/>
                <a:gd name="connsiteY0" fmla="*/ 13397 h 40350"/>
                <a:gd name="connsiteX1" fmla="*/ 16810 w 32320"/>
                <a:gd name="connsiteY1" fmla="*/ 72 h 40350"/>
                <a:gd name="connsiteX2" fmla="*/ 6327 w 32320"/>
                <a:gd name="connsiteY2" fmla="*/ 36849 h 40350"/>
                <a:gd name="connsiteX3" fmla="*/ 24449 w 32320"/>
                <a:gd name="connsiteY3" fmla="*/ 37737 h 40350"/>
                <a:gd name="connsiteX4" fmla="*/ 31290 w 32320"/>
                <a:gd name="connsiteY4" fmla="*/ 13397 h 4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20" h="40350">
                  <a:moveTo>
                    <a:pt x="31290" y="13397"/>
                  </a:moveTo>
                  <a:cubicBezTo>
                    <a:pt x="29780" y="6734"/>
                    <a:pt x="24627" y="-817"/>
                    <a:pt x="16810" y="72"/>
                  </a:cubicBezTo>
                  <a:cubicBezTo>
                    <a:pt x="731" y="1937"/>
                    <a:pt x="-5932" y="26899"/>
                    <a:pt x="6327" y="36849"/>
                  </a:cubicBezTo>
                  <a:cubicBezTo>
                    <a:pt x="11569" y="41024"/>
                    <a:pt x="18853" y="41646"/>
                    <a:pt x="24449" y="37737"/>
                  </a:cubicBezTo>
                  <a:cubicBezTo>
                    <a:pt x="33333" y="31519"/>
                    <a:pt x="33155" y="21214"/>
                    <a:pt x="31290" y="1339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2E21CDCE-6B68-44E5-B79E-80C7600ED990}"/>
                </a:ext>
              </a:extLst>
            </p:cNvPr>
            <p:cNvSpPr/>
            <p:nvPr/>
          </p:nvSpPr>
          <p:spPr>
            <a:xfrm>
              <a:off x="5286643" y="2172503"/>
              <a:ext cx="53802" cy="46674"/>
            </a:xfrm>
            <a:custGeom>
              <a:avLst/>
              <a:gdLst>
                <a:gd name="connsiteX0" fmla="*/ 44138 w 53802"/>
                <a:gd name="connsiteY0" fmla="*/ 2336 h 46674"/>
                <a:gd name="connsiteX1" fmla="*/ 9049 w 53802"/>
                <a:gd name="connsiteY1" fmla="*/ 8465 h 46674"/>
                <a:gd name="connsiteX2" fmla="*/ 1231 w 53802"/>
                <a:gd name="connsiteY2" fmla="*/ 33161 h 46674"/>
                <a:gd name="connsiteX3" fmla="*/ 28503 w 53802"/>
                <a:gd name="connsiteY3" fmla="*/ 45776 h 46674"/>
                <a:gd name="connsiteX4" fmla="*/ 48136 w 53802"/>
                <a:gd name="connsiteY4" fmla="*/ 33516 h 46674"/>
                <a:gd name="connsiteX5" fmla="*/ 44138 w 53802"/>
                <a:gd name="connsiteY5" fmla="*/ 2336 h 4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02" h="46674">
                  <a:moveTo>
                    <a:pt x="44138" y="2336"/>
                  </a:moveTo>
                  <a:cubicBezTo>
                    <a:pt x="33389" y="-3439"/>
                    <a:pt x="18465" y="2602"/>
                    <a:pt x="9049" y="8465"/>
                  </a:cubicBezTo>
                  <a:cubicBezTo>
                    <a:pt x="965" y="13440"/>
                    <a:pt x="-1878" y="24633"/>
                    <a:pt x="1231" y="33161"/>
                  </a:cubicBezTo>
                  <a:cubicBezTo>
                    <a:pt x="5495" y="44798"/>
                    <a:pt x="17221" y="48618"/>
                    <a:pt x="28503" y="45776"/>
                  </a:cubicBezTo>
                  <a:cubicBezTo>
                    <a:pt x="35788" y="43910"/>
                    <a:pt x="43161" y="39024"/>
                    <a:pt x="48136" y="33516"/>
                  </a:cubicBezTo>
                  <a:cubicBezTo>
                    <a:pt x="56575" y="24100"/>
                    <a:pt x="55864" y="8643"/>
                    <a:pt x="44138" y="2336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E4980771-B17B-4C33-B79D-0566ABA03A36}"/>
                </a:ext>
              </a:extLst>
            </p:cNvPr>
            <p:cNvSpPr/>
            <p:nvPr/>
          </p:nvSpPr>
          <p:spPr>
            <a:xfrm>
              <a:off x="5259114" y="2232936"/>
              <a:ext cx="53974" cy="41453"/>
            </a:xfrm>
            <a:custGeom>
              <a:avLst/>
              <a:gdLst>
                <a:gd name="connsiteX0" fmla="*/ 51058 w 53974"/>
                <a:gd name="connsiteY0" fmla="*/ 10127 h 41453"/>
                <a:gd name="connsiteX1" fmla="*/ 26983 w 53974"/>
                <a:gd name="connsiteY1" fmla="*/ 0 h 41453"/>
                <a:gd name="connsiteX2" fmla="*/ 1843 w 53974"/>
                <a:gd name="connsiteY2" fmla="*/ 13858 h 41453"/>
                <a:gd name="connsiteX3" fmla="*/ 6463 w 53974"/>
                <a:gd name="connsiteY3" fmla="*/ 35800 h 41453"/>
                <a:gd name="connsiteX4" fmla="*/ 17833 w 53974"/>
                <a:gd name="connsiteY4" fmla="*/ 41041 h 41453"/>
                <a:gd name="connsiteX5" fmla="*/ 32669 w 53974"/>
                <a:gd name="connsiteY5" fmla="*/ 38909 h 41453"/>
                <a:gd name="connsiteX6" fmla="*/ 49992 w 53974"/>
                <a:gd name="connsiteY6" fmla="*/ 29848 h 41453"/>
                <a:gd name="connsiteX7" fmla="*/ 51058 w 53974"/>
                <a:gd name="connsiteY7" fmla="*/ 10127 h 4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74" h="41453">
                  <a:moveTo>
                    <a:pt x="51058" y="10127"/>
                  </a:moveTo>
                  <a:cubicBezTo>
                    <a:pt x="44750" y="2399"/>
                    <a:pt x="36667" y="0"/>
                    <a:pt x="26983" y="0"/>
                  </a:cubicBezTo>
                  <a:cubicBezTo>
                    <a:pt x="16235" y="89"/>
                    <a:pt x="7262" y="4442"/>
                    <a:pt x="1843" y="13858"/>
                  </a:cubicBezTo>
                  <a:cubicBezTo>
                    <a:pt x="-1799" y="20343"/>
                    <a:pt x="67" y="31536"/>
                    <a:pt x="6463" y="35800"/>
                  </a:cubicBezTo>
                  <a:cubicBezTo>
                    <a:pt x="10371" y="38376"/>
                    <a:pt x="13303" y="39798"/>
                    <a:pt x="17833" y="41041"/>
                  </a:cubicBezTo>
                  <a:cubicBezTo>
                    <a:pt x="22808" y="42374"/>
                    <a:pt x="27872" y="40153"/>
                    <a:pt x="32669" y="38909"/>
                  </a:cubicBezTo>
                  <a:cubicBezTo>
                    <a:pt x="39420" y="37044"/>
                    <a:pt x="44839" y="34823"/>
                    <a:pt x="49992" y="29848"/>
                  </a:cubicBezTo>
                  <a:cubicBezTo>
                    <a:pt x="54966" y="25140"/>
                    <a:pt x="55233" y="15279"/>
                    <a:pt x="51058" y="1012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14F61120-4368-4EE1-8BB0-88D733749957}"/>
                </a:ext>
              </a:extLst>
            </p:cNvPr>
            <p:cNvSpPr/>
            <p:nvPr/>
          </p:nvSpPr>
          <p:spPr>
            <a:xfrm>
              <a:off x="5334186" y="2222358"/>
              <a:ext cx="50035" cy="35807"/>
            </a:xfrm>
            <a:custGeom>
              <a:avLst/>
              <a:gdLst>
                <a:gd name="connsiteX0" fmla="*/ 49985 w 50035"/>
                <a:gd name="connsiteY0" fmla="*/ 16619 h 35807"/>
                <a:gd name="connsiteX1" fmla="*/ 41279 w 50035"/>
                <a:gd name="connsiteY1" fmla="*/ 4093 h 35807"/>
                <a:gd name="connsiteX2" fmla="*/ 16317 w 50035"/>
                <a:gd name="connsiteY2" fmla="*/ 7 h 35807"/>
                <a:gd name="connsiteX3" fmla="*/ 60 w 50035"/>
                <a:gd name="connsiteY3" fmla="*/ 19550 h 35807"/>
                <a:gd name="connsiteX4" fmla="*/ 19604 w 50035"/>
                <a:gd name="connsiteY4" fmla="*/ 35807 h 35807"/>
                <a:gd name="connsiteX5" fmla="*/ 43411 w 50035"/>
                <a:gd name="connsiteY5" fmla="*/ 30655 h 35807"/>
                <a:gd name="connsiteX6" fmla="*/ 49985 w 50035"/>
                <a:gd name="connsiteY6" fmla="*/ 16619 h 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35" h="35807">
                  <a:moveTo>
                    <a:pt x="49985" y="16619"/>
                  </a:moveTo>
                  <a:cubicBezTo>
                    <a:pt x="49452" y="10756"/>
                    <a:pt x="45987" y="7114"/>
                    <a:pt x="41279" y="4093"/>
                  </a:cubicBezTo>
                  <a:cubicBezTo>
                    <a:pt x="34261" y="-349"/>
                    <a:pt x="24223" y="7"/>
                    <a:pt x="16317" y="7"/>
                  </a:cubicBezTo>
                  <a:cubicBezTo>
                    <a:pt x="6545" y="7"/>
                    <a:pt x="-739" y="10489"/>
                    <a:pt x="60" y="19550"/>
                  </a:cubicBezTo>
                  <a:cubicBezTo>
                    <a:pt x="1037" y="29855"/>
                    <a:pt x="9832" y="35896"/>
                    <a:pt x="19604" y="35807"/>
                  </a:cubicBezTo>
                  <a:cubicBezTo>
                    <a:pt x="27954" y="35718"/>
                    <a:pt x="36216" y="35452"/>
                    <a:pt x="43411" y="30655"/>
                  </a:cubicBezTo>
                  <a:cubicBezTo>
                    <a:pt x="47942" y="27634"/>
                    <a:pt x="50429" y="22038"/>
                    <a:pt x="49985" y="16619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911B4A63-F6D8-4D57-9475-08CEC04C27D1}"/>
                </a:ext>
              </a:extLst>
            </p:cNvPr>
            <p:cNvSpPr/>
            <p:nvPr/>
          </p:nvSpPr>
          <p:spPr>
            <a:xfrm>
              <a:off x="5376926" y="2166870"/>
              <a:ext cx="42428" cy="37485"/>
            </a:xfrm>
            <a:custGeom>
              <a:avLst/>
              <a:gdLst>
                <a:gd name="connsiteX0" fmla="*/ 39935 w 42428"/>
                <a:gd name="connsiteY0" fmla="*/ 7436 h 37485"/>
                <a:gd name="connsiteX1" fmla="*/ 7333 w 42428"/>
                <a:gd name="connsiteY1" fmla="*/ 6370 h 37485"/>
                <a:gd name="connsiteX2" fmla="*/ 1115 w 42428"/>
                <a:gd name="connsiteY2" fmla="*/ 26180 h 37485"/>
                <a:gd name="connsiteX3" fmla="*/ 6001 w 42428"/>
                <a:gd name="connsiteY3" fmla="*/ 33286 h 37485"/>
                <a:gd name="connsiteX4" fmla="*/ 22879 w 42428"/>
                <a:gd name="connsiteY4" fmla="*/ 36307 h 37485"/>
                <a:gd name="connsiteX5" fmla="*/ 37270 w 42428"/>
                <a:gd name="connsiteY5" fmla="*/ 27690 h 37485"/>
                <a:gd name="connsiteX6" fmla="*/ 39935 w 42428"/>
                <a:gd name="connsiteY6" fmla="*/ 7436 h 3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28" h="37485">
                  <a:moveTo>
                    <a:pt x="39935" y="7436"/>
                  </a:moveTo>
                  <a:cubicBezTo>
                    <a:pt x="32651" y="-3402"/>
                    <a:pt x="16039" y="-1181"/>
                    <a:pt x="7333" y="6370"/>
                  </a:cubicBezTo>
                  <a:cubicBezTo>
                    <a:pt x="1559" y="11344"/>
                    <a:pt x="-1906" y="18540"/>
                    <a:pt x="1115" y="26180"/>
                  </a:cubicBezTo>
                  <a:cubicBezTo>
                    <a:pt x="2181" y="28845"/>
                    <a:pt x="3691" y="31510"/>
                    <a:pt x="6001" y="33286"/>
                  </a:cubicBezTo>
                  <a:cubicBezTo>
                    <a:pt x="10620" y="36751"/>
                    <a:pt x="17283" y="38972"/>
                    <a:pt x="22879" y="36307"/>
                  </a:cubicBezTo>
                  <a:cubicBezTo>
                    <a:pt x="27943" y="33908"/>
                    <a:pt x="33362" y="31865"/>
                    <a:pt x="37270" y="27690"/>
                  </a:cubicBezTo>
                  <a:cubicBezTo>
                    <a:pt x="42512" y="22093"/>
                    <a:pt x="44377" y="14098"/>
                    <a:pt x="39935" y="7436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A515E9F2-1EC4-4064-9A51-22FB55E7019B}"/>
                </a:ext>
              </a:extLst>
            </p:cNvPr>
            <p:cNvSpPr/>
            <p:nvPr/>
          </p:nvSpPr>
          <p:spPr>
            <a:xfrm>
              <a:off x="5414532" y="2231290"/>
              <a:ext cx="38214" cy="31724"/>
            </a:xfrm>
            <a:custGeom>
              <a:avLst/>
              <a:gdLst>
                <a:gd name="connsiteX0" fmla="*/ 35909 w 38214"/>
                <a:gd name="connsiteY0" fmla="*/ 8397 h 31724"/>
                <a:gd name="connsiteX1" fmla="*/ 3573 w 38214"/>
                <a:gd name="connsiteY1" fmla="*/ 7065 h 31724"/>
                <a:gd name="connsiteX2" fmla="*/ 908 w 38214"/>
                <a:gd name="connsiteY2" fmla="*/ 21900 h 31724"/>
                <a:gd name="connsiteX3" fmla="*/ 16277 w 38214"/>
                <a:gd name="connsiteY3" fmla="*/ 31672 h 31724"/>
                <a:gd name="connsiteX4" fmla="*/ 21429 w 38214"/>
                <a:gd name="connsiteY4" fmla="*/ 30872 h 31724"/>
                <a:gd name="connsiteX5" fmla="*/ 22495 w 38214"/>
                <a:gd name="connsiteY5" fmla="*/ 30517 h 31724"/>
                <a:gd name="connsiteX6" fmla="*/ 24805 w 38214"/>
                <a:gd name="connsiteY6" fmla="*/ 29984 h 31724"/>
                <a:gd name="connsiteX7" fmla="*/ 26492 w 38214"/>
                <a:gd name="connsiteY7" fmla="*/ 29628 h 31724"/>
                <a:gd name="connsiteX8" fmla="*/ 35909 w 38214"/>
                <a:gd name="connsiteY8" fmla="*/ 8397 h 3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14" h="31724">
                  <a:moveTo>
                    <a:pt x="35909" y="8397"/>
                  </a:moveTo>
                  <a:cubicBezTo>
                    <a:pt x="29158" y="-2885"/>
                    <a:pt x="11479" y="-2263"/>
                    <a:pt x="3573" y="7065"/>
                  </a:cubicBezTo>
                  <a:cubicBezTo>
                    <a:pt x="109" y="11151"/>
                    <a:pt x="-957" y="16925"/>
                    <a:pt x="908" y="21900"/>
                  </a:cubicBezTo>
                  <a:cubicBezTo>
                    <a:pt x="3484" y="28829"/>
                    <a:pt x="9525" y="31316"/>
                    <a:pt x="16277" y="31672"/>
                  </a:cubicBezTo>
                  <a:cubicBezTo>
                    <a:pt x="18053" y="31849"/>
                    <a:pt x="19741" y="31583"/>
                    <a:pt x="21429" y="30872"/>
                  </a:cubicBezTo>
                  <a:cubicBezTo>
                    <a:pt x="22051" y="30695"/>
                    <a:pt x="22317" y="30606"/>
                    <a:pt x="22495" y="30517"/>
                  </a:cubicBezTo>
                  <a:cubicBezTo>
                    <a:pt x="23650" y="30250"/>
                    <a:pt x="24449" y="30073"/>
                    <a:pt x="24805" y="29984"/>
                  </a:cubicBezTo>
                  <a:cubicBezTo>
                    <a:pt x="25338" y="29895"/>
                    <a:pt x="25960" y="29717"/>
                    <a:pt x="26492" y="29628"/>
                  </a:cubicBezTo>
                  <a:cubicBezTo>
                    <a:pt x="36353" y="27141"/>
                    <a:pt x="41505" y="17725"/>
                    <a:pt x="35909" y="839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B7CE685D-2FE6-46C1-9D80-F9346D301596}"/>
                </a:ext>
              </a:extLst>
            </p:cNvPr>
            <p:cNvSpPr/>
            <p:nvPr/>
          </p:nvSpPr>
          <p:spPr>
            <a:xfrm>
              <a:off x="5064901" y="1917834"/>
              <a:ext cx="42261" cy="51276"/>
            </a:xfrm>
            <a:custGeom>
              <a:avLst/>
              <a:gdLst>
                <a:gd name="connsiteX0" fmla="*/ 29315 w 42261"/>
                <a:gd name="connsiteY0" fmla="*/ 3827 h 51276"/>
                <a:gd name="connsiteX1" fmla="*/ 799 w 42261"/>
                <a:gd name="connsiteY1" fmla="*/ 14043 h 51276"/>
                <a:gd name="connsiteX2" fmla="*/ 2309 w 42261"/>
                <a:gd name="connsiteY2" fmla="*/ 32787 h 51276"/>
                <a:gd name="connsiteX3" fmla="*/ 20254 w 42261"/>
                <a:gd name="connsiteY3" fmla="*/ 50909 h 51276"/>
                <a:gd name="connsiteX4" fmla="*/ 37487 w 42261"/>
                <a:gd name="connsiteY4" fmla="*/ 44691 h 51276"/>
                <a:gd name="connsiteX5" fmla="*/ 29315 w 42261"/>
                <a:gd name="connsiteY5" fmla="*/ 3827 h 5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61" h="51276">
                  <a:moveTo>
                    <a:pt x="29315" y="3827"/>
                  </a:moveTo>
                  <a:cubicBezTo>
                    <a:pt x="17766" y="-4079"/>
                    <a:pt x="4796" y="718"/>
                    <a:pt x="799" y="14043"/>
                  </a:cubicBezTo>
                  <a:cubicBezTo>
                    <a:pt x="-1067" y="20173"/>
                    <a:pt x="710" y="26835"/>
                    <a:pt x="2309" y="32787"/>
                  </a:cubicBezTo>
                  <a:cubicBezTo>
                    <a:pt x="4708" y="41582"/>
                    <a:pt x="11281" y="48777"/>
                    <a:pt x="20254" y="50909"/>
                  </a:cubicBezTo>
                  <a:cubicBezTo>
                    <a:pt x="26472" y="52331"/>
                    <a:pt x="33490" y="49488"/>
                    <a:pt x="37487" y="44691"/>
                  </a:cubicBezTo>
                  <a:cubicBezTo>
                    <a:pt x="47170" y="33498"/>
                    <a:pt x="40952" y="11822"/>
                    <a:pt x="29315" y="382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6B06EAFF-37B4-4083-B602-5DFCEE2F655F}"/>
                </a:ext>
              </a:extLst>
            </p:cNvPr>
            <p:cNvSpPr/>
            <p:nvPr/>
          </p:nvSpPr>
          <p:spPr>
            <a:xfrm>
              <a:off x="4999418" y="1944300"/>
              <a:ext cx="49025" cy="55653"/>
            </a:xfrm>
            <a:custGeom>
              <a:avLst/>
              <a:gdLst>
                <a:gd name="connsiteX0" fmla="*/ 26307 w 49025"/>
                <a:gd name="connsiteY0" fmla="*/ 1612 h 55653"/>
                <a:gd name="connsiteX1" fmla="*/ 278 w 49025"/>
                <a:gd name="connsiteY1" fmla="*/ 19734 h 55653"/>
                <a:gd name="connsiteX2" fmla="*/ 4187 w 49025"/>
                <a:gd name="connsiteY2" fmla="*/ 33326 h 55653"/>
                <a:gd name="connsiteX3" fmla="*/ 14581 w 49025"/>
                <a:gd name="connsiteY3" fmla="*/ 50737 h 55653"/>
                <a:gd name="connsiteX4" fmla="*/ 35190 w 49025"/>
                <a:gd name="connsiteY4" fmla="*/ 54380 h 55653"/>
                <a:gd name="connsiteX5" fmla="*/ 48427 w 49025"/>
                <a:gd name="connsiteY5" fmla="*/ 38567 h 55653"/>
                <a:gd name="connsiteX6" fmla="*/ 26307 w 49025"/>
                <a:gd name="connsiteY6" fmla="*/ 1612 h 5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25" h="55653">
                  <a:moveTo>
                    <a:pt x="26307" y="1612"/>
                  </a:moveTo>
                  <a:cubicBezTo>
                    <a:pt x="14669" y="-3984"/>
                    <a:pt x="-2387" y="5698"/>
                    <a:pt x="278" y="19734"/>
                  </a:cubicBezTo>
                  <a:cubicBezTo>
                    <a:pt x="1167" y="24354"/>
                    <a:pt x="2144" y="29062"/>
                    <a:pt x="4187" y="33326"/>
                  </a:cubicBezTo>
                  <a:cubicBezTo>
                    <a:pt x="7119" y="39544"/>
                    <a:pt x="8540" y="46740"/>
                    <a:pt x="14581" y="50737"/>
                  </a:cubicBezTo>
                  <a:cubicBezTo>
                    <a:pt x="20977" y="55001"/>
                    <a:pt x="27551" y="57222"/>
                    <a:pt x="35190" y="54380"/>
                  </a:cubicBezTo>
                  <a:cubicBezTo>
                    <a:pt x="42475" y="51715"/>
                    <a:pt x="46561" y="45852"/>
                    <a:pt x="48427" y="38567"/>
                  </a:cubicBezTo>
                  <a:cubicBezTo>
                    <a:pt x="52069" y="24531"/>
                    <a:pt x="38388" y="7475"/>
                    <a:pt x="26307" y="1612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ED4BF19A-61E0-49D1-BD46-A7C5FCB2B532}"/>
                </a:ext>
              </a:extLst>
            </p:cNvPr>
            <p:cNvSpPr/>
            <p:nvPr/>
          </p:nvSpPr>
          <p:spPr>
            <a:xfrm>
              <a:off x="5008556" y="1866475"/>
              <a:ext cx="36684" cy="44646"/>
            </a:xfrm>
            <a:custGeom>
              <a:avLst/>
              <a:gdLst>
                <a:gd name="connsiteX0" fmla="*/ 32093 w 36684"/>
                <a:gd name="connsiteY0" fmla="*/ 10058 h 44646"/>
                <a:gd name="connsiteX1" fmla="*/ 23032 w 36684"/>
                <a:gd name="connsiteY1" fmla="*/ 1530 h 44646"/>
                <a:gd name="connsiteX2" fmla="*/ 4821 w 36684"/>
                <a:gd name="connsiteY2" fmla="*/ 4995 h 44646"/>
                <a:gd name="connsiteX3" fmla="*/ 24 w 36684"/>
                <a:gd name="connsiteY3" fmla="*/ 23383 h 44646"/>
                <a:gd name="connsiteX4" fmla="*/ 11927 w 36684"/>
                <a:gd name="connsiteY4" fmla="*/ 43016 h 44646"/>
                <a:gd name="connsiteX5" fmla="*/ 28628 w 36684"/>
                <a:gd name="connsiteY5" fmla="*/ 41683 h 44646"/>
                <a:gd name="connsiteX6" fmla="*/ 32093 w 36684"/>
                <a:gd name="connsiteY6" fmla="*/ 10058 h 4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84" h="44646">
                  <a:moveTo>
                    <a:pt x="32093" y="10058"/>
                  </a:moveTo>
                  <a:cubicBezTo>
                    <a:pt x="30138" y="6594"/>
                    <a:pt x="26674" y="3218"/>
                    <a:pt x="23032" y="1530"/>
                  </a:cubicBezTo>
                  <a:cubicBezTo>
                    <a:pt x="16458" y="-1579"/>
                    <a:pt x="9973" y="286"/>
                    <a:pt x="4821" y="4995"/>
                  </a:cubicBezTo>
                  <a:cubicBezTo>
                    <a:pt x="-154" y="9614"/>
                    <a:pt x="-65" y="17165"/>
                    <a:pt x="24" y="23383"/>
                  </a:cubicBezTo>
                  <a:cubicBezTo>
                    <a:pt x="112" y="31467"/>
                    <a:pt x="4643" y="39462"/>
                    <a:pt x="11927" y="43016"/>
                  </a:cubicBezTo>
                  <a:cubicBezTo>
                    <a:pt x="16991" y="45414"/>
                    <a:pt x="24009" y="45325"/>
                    <a:pt x="28628" y="41683"/>
                  </a:cubicBezTo>
                  <a:cubicBezTo>
                    <a:pt x="39377" y="33066"/>
                    <a:pt x="38134" y="20896"/>
                    <a:pt x="32093" y="10058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B87DCD0E-0150-41D4-B7DF-77BD847CAEB7}"/>
                </a:ext>
              </a:extLst>
            </p:cNvPr>
            <p:cNvSpPr/>
            <p:nvPr/>
          </p:nvSpPr>
          <p:spPr>
            <a:xfrm>
              <a:off x="4938973" y="1923268"/>
              <a:ext cx="33484" cy="43597"/>
            </a:xfrm>
            <a:custGeom>
              <a:avLst/>
              <a:gdLst>
                <a:gd name="connsiteX0" fmla="*/ 31852 w 33484"/>
                <a:gd name="connsiteY0" fmla="*/ 13317 h 43597"/>
                <a:gd name="connsiteX1" fmla="*/ 8755 w 33484"/>
                <a:gd name="connsiteY1" fmla="*/ 2035 h 43597"/>
                <a:gd name="connsiteX2" fmla="*/ 138 w 33484"/>
                <a:gd name="connsiteY2" fmla="*/ 25221 h 43597"/>
                <a:gd name="connsiteX3" fmla="*/ 6445 w 33484"/>
                <a:gd name="connsiteY3" fmla="*/ 39435 h 43597"/>
                <a:gd name="connsiteX4" fmla="*/ 26078 w 33484"/>
                <a:gd name="connsiteY4" fmla="*/ 40856 h 43597"/>
                <a:gd name="connsiteX5" fmla="*/ 31852 w 33484"/>
                <a:gd name="connsiteY5" fmla="*/ 13317 h 4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84" h="43597">
                  <a:moveTo>
                    <a:pt x="31852" y="13317"/>
                  </a:moveTo>
                  <a:cubicBezTo>
                    <a:pt x="29276" y="2835"/>
                    <a:pt x="18616" y="-3472"/>
                    <a:pt x="8755" y="2035"/>
                  </a:cubicBezTo>
                  <a:cubicBezTo>
                    <a:pt x="760" y="6566"/>
                    <a:pt x="-484" y="17048"/>
                    <a:pt x="138" y="25221"/>
                  </a:cubicBezTo>
                  <a:cubicBezTo>
                    <a:pt x="493" y="30551"/>
                    <a:pt x="2270" y="35881"/>
                    <a:pt x="6445" y="39435"/>
                  </a:cubicBezTo>
                  <a:cubicBezTo>
                    <a:pt x="11598" y="43876"/>
                    <a:pt x="20481" y="45386"/>
                    <a:pt x="26078" y="40856"/>
                  </a:cubicBezTo>
                  <a:cubicBezTo>
                    <a:pt x="35050" y="33483"/>
                    <a:pt x="34339" y="23444"/>
                    <a:pt x="31852" y="1331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C1D5039D-4641-42CB-B826-1FC6B206BC68}"/>
                </a:ext>
              </a:extLst>
            </p:cNvPr>
            <p:cNvSpPr/>
            <p:nvPr/>
          </p:nvSpPr>
          <p:spPr>
            <a:xfrm>
              <a:off x="4947533" y="1860453"/>
              <a:ext cx="36432" cy="40187"/>
            </a:xfrm>
            <a:custGeom>
              <a:avLst/>
              <a:gdLst>
                <a:gd name="connsiteX0" fmla="*/ 36173 w 36432"/>
                <a:gd name="connsiteY0" fmla="*/ 21410 h 40187"/>
                <a:gd name="connsiteX1" fmla="*/ 18318 w 36432"/>
                <a:gd name="connsiteY1" fmla="*/ 445 h 40187"/>
                <a:gd name="connsiteX2" fmla="*/ 2150 w 36432"/>
                <a:gd name="connsiteY2" fmla="*/ 8707 h 40187"/>
                <a:gd name="connsiteX3" fmla="*/ 4548 w 36432"/>
                <a:gd name="connsiteY3" fmla="*/ 32958 h 40187"/>
                <a:gd name="connsiteX4" fmla="*/ 36173 w 36432"/>
                <a:gd name="connsiteY4" fmla="*/ 21410 h 4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32" h="40187">
                  <a:moveTo>
                    <a:pt x="36173" y="21410"/>
                  </a:moveTo>
                  <a:cubicBezTo>
                    <a:pt x="34308" y="10661"/>
                    <a:pt x="28711" y="3732"/>
                    <a:pt x="18318" y="445"/>
                  </a:cubicBezTo>
                  <a:cubicBezTo>
                    <a:pt x="12099" y="-1509"/>
                    <a:pt x="4637" y="3288"/>
                    <a:pt x="2150" y="8707"/>
                  </a:cubicBezTo>
                  <a:cubicBezTo>
                    <a:pt x="-1581" y="16879"/>
                    <a:pt x="-249" y="25496"/>
                    <a:pt x="4548" y="32958"/>
                  </a:cubicBezTo>
                  <a:cubicBezTo>
                    <a:pt x="13520" y="47261"/>
                    <a:pt x="39283" y="38733"/>
                    <a:pt x="36173" y="21410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45278F08-4201-4F5C-9483-19FF109E6F52}"/>
                </a:ext>
              </a:extLst>
            </p:cNvPr>
            <p:cNvSpPr/>
            <p:nvPr/>
          </p:nvSpPr>
          <p:spPr>
            <a:xfrm>
              <a:off x="4857695" y="2111919"/>
              <a:ext cx="35363" cy="35770"/>
            </a:xfrm>
            <a:custGeom>
              <a:avLst/>
              <a:gdLst>
                <a:gd name="connsiteX0" fmla="*/ 35133 w 35363"/>
                <a:gd name="connsiteY0" fmla="*/ 23921 h 35770"/>
                <a:gd name="connsiteX1" fmla="*/ 31846 w 35363"/>
                <a:gd name="connsiteY1" fmla="*/ 10151 h 35770"/>
                <a:gd name="connsiteX2" fmla="*/ 11948 w 35363"/>
                <a:gd name="connsiteY2" fmla="*/ 113 h 35770"/>
                <a:gd name="connsiteX3" fmla="*/ 310 w 35363"/>
                <a:gd name="connsiteY3" fmla="*/ 10773 h 35770"/>
                <a:gd name="connsiteX4" fmla="*/ 22164 w 35363"/>
                <a:gd name="connsiteY4" fmla="*/ 35736 h 35770"/>
                <a:gd name="connsiteX5" fmla="*/ 35133 w 35363"/>
                <a:gd name="connsiteY5" fmla="*/ 23921 h 3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63" h="35770">
                  <a:moveTo>
                    <a:pt x="35133" y="23921"/>
                  </a:moveTo>
                  <a:cubicBezTo>
                    <a:pt x="35933" y="19390"/>
                    <a:pt x="34600" y="15037"/>
                    <a:pt x="31846" y="10151"/>
                  </a:cubicBezTo>
                  <a:cubicBezTo>
                    <a:pt x="28115" y="3666"/>
                    <a:pt x="19232" y="-775"/>
                    <a:pt x="11948" y="113"/>
                  </a:cubicBezTo>
                  <a:cubicBezTo>
                    <a:pt x="6085" y="824"/>
                    <a:pt x="1376" y="4999"/>
                    <a:pt x="310" y="10773"/>
                  </a:cubicBezTo>
                  <a:cubicBezTo>
                    <a:pt x="-2088" y="23654"/>
                    <a:pt x="9815" y="36535"/>
                    <a:pt x="22164" y="35736"/>
                  </a:cubicBezTo>
                  <a:cubicBezTo>
                    <a:pt x="29270" y="36180"/>
                    <a:pt x="35044" y="31116"/>
                    <a:pt x="35133" y="23921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0E90A1CF-7084-4ED5-B85A-23F70A798445}"/>
                </a:ext>
              </a:extLst>
            </p:cNvPr>
            <p:cNvSpPr/>
            <p:nvPr/>
          </p:nvSpPr>
          <p:spPr>
            <a:xfrm>
              <a:off x="4899989" y="2183568"/>
              <a:ext cx="64521" cy="49676"/>
            </a:xfrm>
            <a:custGeom>
              <a:avLst/>
              <a:gdLst>
                <a:gd name="connsiteX0" fmla="*/ 61419 w 64521"/>
                <a:gd name="connsiteY0" fmla="*/ 18631 h 49676"/>
                <a:gd name="connsiteX1" fmla="*/ 37789 w 64521"/>
                <a:gd name="connsiteY1" fmla="*/ 3085 h 49676"/>
                <a:gd name="connsiteX2" fmla="*/ 3588 w 64521"/>
                <a:gd name="connsiteY2" fmla="*/ 7526 h 49676"/>
                <a:gd name="connsiteX3" fmla="*/ 2700 w 64521"/>
                <a:gd name="connsiteY3" fmla="*/ 25560 h 49676"/>
                <a:gd name="connsiteX4" fmla="*/ 20467 w 64521"/>
                <a:gd name="connsiteY4" fmla="*/ 39418 h 49676"/>
                <a:gd name="connsiteX5" fmla="*/ 41609 w 64521"/>
                <a:gd name="connsiteY5" fmla="*/ 49634 h 49676"/>
                <a:gd name="connsiteX6" fmla="*/ 61419 w 64521"/>
                <a:gd name="connsiteY6" fmla="*/ 18631 h 4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521" h="49676">
                  <a:moveTo>
                    <a:pt x="61419" y="18631"/>
                  </a:moveTo>
                  <a:cubicBezTo>
                    <a:pt x="56978" y="10458"/>
                    <a:pt x="46051" y="6283"/>
                    <a:pt x="37789" y="3085"/>
                  </a:cubicBezTo>
                  <a:cubicBezTo>
                    <a:pt x="25708" y="-1623"/>
                    <a:pt x="13360" y="-1535"/>
                    <a:pt x="3588" y="7526"/>
                  </a:cubicBezTo>
                  <a:cubicBezTo>
                    <a:pt x="-942" y="11702"/>
                    <a:pt x="-1120" y="20941"/>
                    <a:pt x="2700" y="25560"/>
                  </a:cubicBezTo>
                  <a:cubicBezTo>
                    <a:pt x="7675" y="31601"/>
                    <a:pt x="13804" y="35332"/>
                    <a:pt x="20467" y="39418"/>
                  </a:cubicBezTo>
                  <a:cubicBezTo>
                    <a:pt x="26596" y="43060"/>
                    <a:pt x="34325" y="49101"/>
                    <a:pt x="41609" y="49634"/>
                  </a:cubicBezTo>
                  <a:cubicBezTo>
                    <a:pt x="59554" y="50611"/>
                    <a:pt x="70125" y="34532"/>
                    <a:pt x="61419" y="18631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35DBEE1C-AB41-44EF-8554-34D059D9891F}"/>
                </a:ext>
              </a:extLst>
            </p:cNvPr>
            <p:cNvSpPr/>
            <p:nvPr/>
          </p:nvSpPr>
          <p:spPr>
            <a:xfrm>
              <a:off x="4825110" y="2175804"/>
              <a:ext cx="52186" cy="44407"/>
            </a:xfrm>
            <a:custGeom>
              <a:avLst/>
              <a:gdLst>
                <a:gd name="connsiteX0" fmla="*/ 48442 w 52186"/>
                <a:gd name="connsiteY0" fmla="*/ 12626 h 44407"/>
                <a:gd name="connsiteX1" fmla="*/ 20903 w 52186"/>
                <a:gd name="connsiteY1" fmla="*/ 11 h 44407"/>
                <a:gd name="connsiteX2" fmla="*/ 294 w 52186"/>
                <a:gd name="connsiteY2" fmla="*/ 18667 h 44407"/>
                <a:gd name="connsiteX3" fmla="*/ 10066 w 52186"/>
                <a:gd name="connsiteY3" fmla="*/ 34213 h 44407"/>
                <a:gd name="connsiteX4" fmla="*/ 17972 w 52186"/>
                <a:gd name="connsiteY4" fmla="*/ 39631 h 44407"/>
                <a:gd name="connsiteX5" fmla="*/ 17172 w 52186"/>
                <a:gd name="connsiteY5" fmla="*/ 39098 h 44407"/>
                <a:gd name="connsiteX6" fmla="*/ 23035 w 52186"/>
                <a:gd name="connsiteY6" fmla="*/ 42563 h 44407"/>
                <a:gd name="connsiteX7" fmla="*/ 47287 w 52186"/>
                <a:gd name="connsiteY7" fmla="*/ 37411 h 44407"/>
                <a:gd name="connsiteX8" fmla="*/ 48442 w 52186"/>
                <a:gd name="connsiteY8" fmla="*/ 12626 h 4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186" h="44407">
                  <a:moveTo>
                    <a:pt x="48442" y="12626"/>
                  </a:moveTo>
                  <a:cubicBezTo>
                    <a:pt x="41335" y="4187"/>
                    <a:pt x="32008" y="-255"/>
                    <a:pt x="20903" y="11"/>
                  </a:cubicBezTo>
                  <a:cubicBezTo>
                    <a:pt x="11665" y="278"/>
                    <a:pt x="-2193" y="7118"/>
                    <a:pt x="294" y="18667"/>
                  </a:cubicBezTo>
                  <a:cubicBezTo>
                    <a:pt x="1715" y="25418"/>
                    <a:pt x="4824" y="29860"/>
                    <a:pt x="10066" y="34213"/>
                  </a:cubicBezTo>
                  <a:cubicBezTo>
                    <a:pt x="12464" y="36256"/>
                    <a:pt x="15218" y="38121"/>
                    <a:pt x="17972" y="39631"/>
                  </a:cubicBezTo>
                  <a:cubicBezTo>
                    <a:pt x="15573" y="37944"/>
                    <a:pt x="15307" y="37766"/>
                    <a:pt x="17172" y="39098"/>
                  </a:cubicBezTo>
                  <a:cubicBezTo>
                    <a:pt x="18949" y="40609"/>
                    <a:pt x="20903" y="41764"/>
                    <a:pt x="23035" y="42563"/>
                  </a:cubicBezTo>
                  <a:cubicBezTo>
                    <a:pt x="31475" y="46116"/>
                    <a:pt x="41158" y="44606"/>
                    <a:pt x="47287" y="37411"/>
                  </a:cubicBezTo>
                  <a:cubicBezTo>
                    <a:pt x="52795" y="30926"/>
                    <a:pt x="54305" y="19466"/>
                    <a:pt x="48442" y="12626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0CC532A1-7393-4B55-A924-AC165A795729}"/>
                </a:ext>
              </a:extLst>
            </p:cNvPr>
            <p:cNvSpPr/>
            <p:nvPr/>
          </p:nvSpPr>
          <p:spPr>
            <a:xfrm>
              <a:off x="4844285" y="2246206"/>
              <a:ext cx="56163" cy="43635"/>
            </a:xfrm>
            <a:custGeom>
              <a:avLst/>
              <a:gdLst>
                <a:gd name="connsiteX0" fmla="*/ 44813 w 56163"/>
                <a:gd name="connsiteY0" fmla="*/ 5296 h 43635"/>
                <a:gd name="connsiteX1" fmla="*/ 19139 w 56163"/>
                <a:gd name="connsiteY1" fmla="*/ 499 h 43635"/>
                <a:gd name="connsiteX2" fmla="*/ 2438 w 56163"/>
                <a:gd name="connsiteY2" fmla="*/ 27594 h 43635"/>
                <a:gd name="connsiteX3" fmla="*/ 27401 w 56163"/>
                <a:gd name="connsiteY3" fmla="*/ 41718 h 43635"/>
                <a:gd name="connsiteX4" fmla="*/ 54318 w 56163"/>
                <a:gd name="connsiteY4" fmla="*/ 32213 h 43635"/>
                <a:gd name="connsiteX5" fmla="*/ 44813 w 56163"/>
                <a:gd name="connsiteY5" fmla="*/ 5296 h 4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63" h="43635">
                  <a:moveTo>
                    <a:pt x="44813" y="5296"/>
                  </a:moveTo>
                  <a:cubicBezTo>
                    <a:pt x="36640" y="2009"/>
                    <a:pt x="28023" y="-1277"/>
                    <a:pt x="19139" y="499"/>
                  </a:cubicBezTo>
                  <a:cubicBezTo>
                    <a:pt x="7058" y="2987"/>
                    <a:pt x="-5379" y="14535"/>
                    <a:pt x="2438" y="27594"/>
                  </a:cubicBezTo>
                  <a:cubicBezTo>
                    <a:pt x="7325" y="35589"/>
                    <a:pt x="19406" y="37898"/>
                    <a:pt x="27401" y="41718"/>
                  </a:cubicBezTo>
                  <a:cubicBezTo>
                    <a:pt x="37350" y="46426"/>
                    <a:pt x="49521" y="42163"/>
                    <a:pt x="54318" y="32213"/>
                  </a:cubicBezTo>
                  <a:cubicBezTo>
                    <a:pt x="58759" y="22797"/>
                    <a:pt x="55028" y="9383"/>
                    <a:pt x="44813" y="5296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3F55275B-F79E-4CD2-9AFA-09B8ADA2D0A5}"/>
                </a:ext>
              </a:extLst>
            </p:cNvPr>
            <p:cNvSpPr/>
            <p:nvPr/>
          </p:nvSpPr>
          <p:spPr>
            <a:xfrm>
              <a:off x="4935819" y="2279484"/>
              <a:ext cx="53928" cy="47988"/>
            </a:xfrm>
            <a:custGeom>
              <a:avLst/>
              <a:gdLst>
                <a:gd name="connsiteX0" fmla="*/ 52773 w 53928"/>
                <a:gd name="connsiteY0" fmla="*/ 12704 h 47988"/>
                <a:gd name="connsiteX1" fmla="*/ 32696 w 53928"/>
                <a:gd name="connsiteY1" fmla="*/ 1 h 47988"/>
                <a:gd name="connsiteX2" fmla="*/ 7112 w 53928"/>
                <a:gd name="connsiteY2" fmla="*/ 14747 h 47988"/>
                <a:gd name="connsiteX3" fmla="*/ 7556 w 53928"/>
                <a:gd name="connsiteY3" fmla="*/ 45217 h 47988"/>
                <a:gd name="connsiteX4" fmla="*/ 32696 w 53928"/>
                <a:gd name="connsiteY4" fmla="*/ 42996 h 47988"/>
                <a:gd name="connsiteX5" fmla="*/ 39359 w 53928"/>
                <a:gd name="connsiteY5" fmla="*/ 39265 h 47988"/>
                <a:gd name="connsiteX6" fmla="*/ 40070 w 53928"/>
                <a:gd name="connsiteY6" fmla="*/ 38999 h 47988"/>
                <a:gd name="connsiteX7" fmla="*/ 49309 w 53928"/>
                <a:gd name="connsiteY7" fmla="*/ 32159 h 47988"/>
                <a:gd name="connsiteX8" fmla="*/ 52773 w 53928"/>
                <a:gd name="connsiteY8" fmla="*/ 12704 h 4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928" h="47988">
                  <a:moveTo>
                    <a:pt x="52773" y="12704"/>
                  </a:moveTo>
                  <a:cubicBezTo>
                    <a:pt x="49486" y="3909"/>
                    <a:pt x="41580" y="89"/>
                    <a:pt x="32696" y="1"/>
                  </a:cubicBezTo>
                  <a:cubicBezTo>
                    <a:pt x="22836" y="-88"/>
                    <a:pt x="13863" y="8440"/>
                    <a:pt x="7112" y="14747"/>
                  </a:cubicBezTo>
                  <a:cubicBezTo>
                    <a:pt x="-1683" y="22920"/>
                    <a:pt x="-3193" y="38288"/>
                    <a:pt x="7556" y="45217"/>
                  </a:cubicBezTo>
                  <a:cubicBezTo>
                    <a:pt x="15729" y="50458"/>
                    <a:pt x="24968" y="47438"/>
                    <a:pt x="32696" y="42996"/>
                  </a:cubicBezTo>
                  <a:cubicBezTo>
                    <a:pt x="34917" y="41753"/>
                    <a:pt x="37138" y="40509"/>
                    <a:pt x="39359" y="39265"/>
                  </a:cubicBezTo>
                  <a:cubicBezTo>
                    <a:pt x="34917" y="41753"/>
                    <a:pt x="39270" y="39354"/>
                    <a:pt x="40070" y="38999"/>
                  </a:cubicBezTo>
                  <a:cubicBezTo>
                    <a:pt x="43889" y="37133"/>
                    <a:pt x="46555" y="35445"/>
                    <a:pt x="49309" y="32159"/>
                  </a:cubicBezTo>
                  <a:cubicBezTo>
                    <a:pt x="53750" y="26651"/>
                    <a:pt x="55171" y="19366"/>
                    <a:pt x="52773" y="12704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32E848BC-E2A7-43F6-8DB8-C4939D3B3FA7}"/>
                </a:ext>
              </a:extLst>
            </p:cNvPr>
            <p:cNvSpPr/>
            <p:nvPr/>
          </p:nvSpPr>
          <p:spPr>
            <a:xfrm>
              <a:off x="4994289" y="2323674"/>
              <a:ext cx="52960" cy="49546"/>
            </a:xfrm>
            <a:custGeom>
              <a:avLst/>
              <a:gdLst>
                <a:gd name="connsiteX0" fmla="*/ 27261 w 52960"/>
                <a:gd name="connsiteY0" fmla="*/ 1383 h 49546"/>
                <a:gd name="connsiteX1" fmla="*/ 15179 w 52960"/>
                <a:gd name="connsiteY1" fmla="*/ 9467 h 49546"/>
                <a:gd name="connsiteX2" fmla="*/ 15446 w 52960"/>
                <a:gd name="connsiteY2" fmla="*/ 9200 h 49546"/>
                <a:gd name="connsiteX3" fmla="*/ 9405 w 52960"/>
                <a:gd name="connsiteY3" fmla="*/ 14531 h 49546"/>
                <a:gd name="connsiteX4" fmla="*/ 77 w 52960"/>
                <a:gd name="connsiteY4" fmla="*/ 34607 h 49546"/>
                <a:gd name="connsiteX5" fmla="*/ 9227 w 52960"/>
                <a:gd name="connsiteY5" fmla="*/ 47755 h 49546"/>
                <a:gd name="connsiteX6" fmla="*/ 51068 w 52960"/>
                <a:gd name="connsiteY6" fmla="*/ 27501 h 49546"/>
                <a:gd name="connsiteX7" fmla="*/ 27261 w 52960"/>
                <a:gd name="connsiteY7" fmla="*/ 1383 h 4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60" h="49546">
                  <a:moveTo>
                    <a:pt x="27261" y="1383"/>
                  </a:moveTo>
                  <a:cubicBezTo>
                    <a:pt x="22552" y="3426"/>
                    <a:pt x="18910" y="6003"/>
                    <a:pt x="15179" y="9467"/>
                  </a:cubicBezTo>
                  <a:cubicBezTo>
                    <a:pt x="17045" y="7779"/>
                    <a:pt x="17134" y="7690"/>
                    <a:pt x="15446" y="9200"/>
                  </a:cubicBezTo>
                  <a:cubicBezTo>
                    <a:pt x="13403" y="10977"/>
                    <a:pt x="11360" y="12665"/>
                    <a:pt x="9405" y="14531"/>
                  </a:cubicBezTo>
                  <a:cubicBezTo>
                    <a:pt x="3631" y="19861"/>
                    <a:pt x="-633" y="26434"/>
                    <a:pt x="77" y="34607"/>
                  </a:cubicBezTo>
                  <a:cubicBezTo>
                    <a:pt x="522" y="40115"/>
                    <a:pt x="4164" y="45356"/>
                    <a:pt x="9227" y="47755"/>
                  </a:cubicBezTo>
                  <a:cubicBezTo>
                    <a:pt x="24240" y="54595"/>
                    <a:pt x="44228" y="40559"/>
                    <a:pt x="51068" y="27501"/>
                  </a:cubicBezTo>
                  <a:cubicBezTo>
                    <a:pt x="58530" y="13021"/>
                    <a:pt x="42540" y="-5191"/>
                    <a:pt x="27261" y="1383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95CBE79B-A3BA-4959-8758-19963ABC0F79}"/>
                </a:ext>
              </a:extLst>
            </p:cNvPr>
            <p:cNvSpPr/>
            <p:nvPr/>
          </p:nvSpPr>
          <p:spPr>
            <a:xfrm>
              <a:off x="4912819" y="2374438"/>
              <a:ext cx="51838" cy="41213"/>
            </a:xfrm>
            <a:custGeom>
              <a:avLst/>
              <a:gdLst>
                <a:gd name="connsiteX0" fmla="*/ 50722 w 51838"/>
                <a:gd name="connsiteY0" fmla="*/ 12892 h 41213"/>
                <a:gd name="connsiteX1" fmla="*/ 30379 w 51838"/>
                <a:gd name="connsiteY1" fmla="*/ 11 h 41213"/>
                <a:gd name="connsiteX2" fmla="*/ 3729 w 51838"/>
                <a:gd name="connsiteY2" fmla="*/ 12714 h 41213"/>
                <a:gd name="connsiteX3" fmla="*/ 9237 w 51838"/>
                <a:gd name="connsiteY3" fmla="*/ 38832 h 41213"/>
                <a:gd name="connsiteX4" fmla="*/ 25848 w 51838"/>
                <a:gd name="connsiteY4" fmla="*/ 41052 h 41213"/>
                <a:gd name="connsiteX5" fmla="*/ 30734 w 51838"/>
                <a:gd name="connsiteY5" fmla="*/ 40519 h 41213"/>
                <a:gd name="connsiteX6" fmla="*/ 43438 w 51838"/>
                <a:gd name="connsiteY6" fmla="*/ 35900 h 41213"/>
                <a:gd name="connsiteX7" fmla="*/ 50722 w 51838"/>
                <a:gd name="connsiteY7" fmla="*/ 12892 h 4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8" h="41213">
                  <a:moveTo>
                    <a:pt x="50722" y="12892"/>
                  </a:moveTo>
                  <a:cubicBezTo>
                    <a:pt x="47524" y="4275"/>
                    <a:pt x="39351" y="-255"/>
                    <a:pt x="30379" y="11"/>
                  </a:cubicBezTo>
                  <a:cubicBezTo>
                    <a:pt x="21318" y="366"/>
                    <a:pt x="9325" y="5430"/>
                    <a:pt x="3729" y="12714"/>
                  </a:cubicBezTo>
                  <a:cubicBezTo>
                    <a:pt x="-2223" y="20532"/>
                    <a:pt x="-1512" y="35012"/>
                    <a:pt x="9237" y="38832"/>
                  </a:cubicBezTo>
                  <a:cubicBezTo>
                    <a:pt x="14744" y="40786"/>
                    <a:pt x="19985" y="41585"/>
                    <a:pt x="25848" y="41052"/>
                  </a:cubicBezTo>
                  <a:cubicBezTo>
                    <a:pt x="27447" y="40875"/>
                    <a:pt x="29046" y="40697"/>
                    <a:pt x="30734" y="40519"/>
                  </a:cubicBezTo>
                  <a:cubicBezTo>
                    <a:pt x="35531" y="39898"/>
                    <a:pt x="39174" y="38121"/>
                    <a:pt x="43438" y="35900"/>
                  </a:cubicBezTo>
                  <a:cubicBezTo>
                    <a:pt x="51166" y="31814"/>
                    <a:pt x="53476" y="20354"/>
                    <a:pt x="50722" y="12892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920DE597-6402-4C10-B580-0789D1736298}"/>
                </a:ext>
              </a:extLst>
            </p:cNvPr>
            <p:cNvSpPr/>
            <p:nvPr/>
          </p:nvSpPr>
          <p:spPr>
            <a:xfrm>
              <a:off x="4868449" y="2318814"/>
              <a:ext cx="45585" cy="35678"/>
            </a:xfrm>
            <a:custGeom>
              <a:avLst/>
              <a:gdLst>
                <a:gd name="connsiteX0" fmla="*/ 35840 w 45585"/>
                <a:gd name="connsiteY0" fmla="*/ 2068 h 35678"/>
                <a:gd name="connsiteX1" fmla="*/ 11943 w 45585"/>
                <a:gd name="connsiteY1" fmla="*/ 2068 h 35678"/>
                <a:gd name="connsiteX2" fmla="*/ 2083 w 45585"/>
                <a:gd name="connsiteY2" fmla="*/ 25520 h 35678"/>
                <a:gd name="connsiteX3" fmla="*/ 34329 w 45585"/>
                <a:gd name="connsiteY3" fmla="*/ 33959 h 35678"/>
                <a:gd name="connsiteX4" fmla="*/ 45345 w 45585"/>
                <a:gd name="connsiteY4" fmla="*/ 20723 h 35678"/>
                <a:gd name="connsiteX5" fmla="*/ 35840 w 45585"/>
                <a:gd name="connsiteY5" fmla="*/ 2068 h 3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85" h="35678">
                  <a:moveTo>
                    <a:pt x="35840" y="2068"/>
                  </a:moveTo>
                  <a:cubicBezTo>
                    <a:pt x="27578" y="-864"/>
                    <a:pt x="20116" y="-509"/>
                    <a:pt x="11943" y="2068"/>
                  </a:cubicBezTo>
                  <a:cubicBezTo>
                    <a:pt x="1994" y="5266"/>
                    <a:pt x="-3159" y="16370"/>
                    <a:pt x="2083" y="25520"/>
                  </a:cubicBezTo>
                  <a:cubicBezTo>
                    <a:pt x="7857" y="35558"/>
                    <a:pt x="24380" y="37690"/>
                    <a:pt x="34329" y="33959"/>
                  </a:cubicBezTo>
                  <a:cubicBezTo>
                    <a:pt x="40015" y="31738"/>
                    <a:pt x="44279" y="26852"/>
                    <a:pt x="45345" y="20723"/>
                  </a:cubicBezTo>
                  <a:cubicBezTo>
                    <a:pt x="46589" y="13794"/>
                    <a:pt x="42946" y="4555"/>
                    <a:pt x="35840" y="2068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9DC01B18-BB03-4D48-8276-06666C8ACB7C}"/>
                </a:ext>
              </a:extLst>
            </p:cNvPr>
            <p:cNvSpPr/>
            <p:nvPr/>
          </p:nvSpPr>
          <p:spPr>
            <a:xfrm>
              <a:off x="4812277" y="2363144"/>
              <a:ext cx="54971" cy="42275"/>
            </a:xfrm>
            <a:custGeom>
              <a:avLst/>
              <a:gdLst>
                <a:gd name="connsiteX0" fmla="*/ 53812 w 54971"/>
                <a:gd name="connsiteY0" fmla="*/ 17523 h 42275"/>
                <a:gd name="connsiteX1" fmla="*/ 36134 w 54971"/>
                <a:gd name="connsiteY1" fmla="*/ 3754 h 42275"/>
                <a:gd name="connsiteX2" fmla="*/ 13837 w 54971"/>
                <a:gd name="connsiteY2" fmla="*/ 201 h 42275"/>
                <a:gd name="connsiteX3" fmla="*/ 1045 w 54971"/>
                <a:gd name="connsiteY3" fmla="*/ 20543 h 42275"/>
                <a:gd name="connsiteX4" fmla="*/ 19078 w 54971"/>
                <a:gd name="connsiteY4" fmla="*/ 37511 h 42275"/>
                <a:gd name="connsiteX5" fmla="*/ 31337 w 54971"/>
                <a:gd name="connsiteY5" fmla="*/ 41686 h 42275"/>
                <a:gd name="connsiteX6" fmla="*/ 51059 w 54971"/>
                <a:gd name="connsiteY6" fmla="*/ 35379 h 42275"/>
                <a:gd name="connsiteX7" fmla="*/ 53812 w 54971"/>
                <a:gd name="connsiteY7" fmla="*/ 17523 h 4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971" h="42275">
                  <a:moveTo>
                    <a:pt x="53812" y="17523"/>
                  </a:moveTo>
                  <a:cubicBezTo>
                    <a:pt x="50970" y="9795"/>
                    <a:pt x="43508" y="5886"/>
                    <a:pt x="36134" y="3754"/>
                  </a:cubicBezTo>
                  <a:cubicBezTo>
                    <a:pt x="28761" y="1533"/>
                    <a:pt x="21566" y="-688"/>
                    <a:pt x="13837" y="201"/>
                  </a:cubicBezTo>
                  <a:cubicBezTo>
                    <a:pt x="4421" y="1267"/>
                    <a:pt x="-2775" y="11216"/>
                    <a:pt x="1045" y="20543"/>
                  </a:cubicBezTo>
                  <a:cubicBezTo>
                    <a:pt x="4421" y="28716"/>
                    <a:pt x="10994" y="34313"/>
                    <a:pt x="19078" y="37511"/>
                  </a:cubicBezTo>
                  <a:cubicBezTo>
                    <a:pt x="23076" y="39110"/>
                    <a:pt x="27162" y="40709"/>
                    <a:pt x="31337" y="41686"/>
                  </a:cubicBezTo>
                  <a:cubicBezTo>
                    <a:pt x="39244" y="43640"/>
                    <a:pt x="45373" y="40531"/>
                    <a:pt x="51059" y="35379"/>
                  </a:cubicBezTo>
                  <a:cubicBezTo>
                    <a:pt x="55500" y="31115"/>
                    <a:pt x="55767" y="22942"/>
                    <a:pt x="53812" y="17523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DCB2684-8DAE-42BE-A015-7474A5BA236C}"/>
                </a:ext>
              </a:extLst>
            </p:cNvPr>
            <p:cNvSpPr/>
            <p:nvPr/>
          </p:nvSpPr>
          <p:spPr>
            <a:xfrm>
              <a:off x="4787506" y="2294680"/>
              <a:ext cx="44484" cy="36835"/>
            </a:xfrm>
            <a:custGeom>
              <a:avLst/>
              <a:gdLst>
                <a:gd name="connsiteX0" fmla="*/ 43583 w 44484"/>
                <a:gd name="connsiteY0" fmla="*/ 14919 h 36835"/>
                <a:gd name="connsiteX1" fmla="*/ 34611 w 44484"/>
                <a:gd name="connsiteY1" fmla="*/ 4437 h 36835"/>
                <a:gd name="connsiteX2" fmla="*/ 27948 w 44484"/>
                <a:gd name="connsiteY2" fmla="*/ 2394 h 36835"/>
                <a:gd name="connsiteX3" fmla="*/ 9382 w 44484"/>
                <a:gd name="connsiteY3" fmla="*/ 1417 h 36835"/>
                <a:gd name="connsiteX4" fmla="*/ 943 w 44484"/>
                <a:gd name="connsiteY4" fmla="*/ 19628 h 36835"/>
                <a:gd name="connsiteX5" fmla="*/ 14534 w 44484"/>
                <a:gd name="connsiteY5" fmla="*/ 32775 h 36835"/>
                <a:gd name="connsiteX6" fmla="*/ 19864 w 44484"/>
                <a:gd name="connsiteY6" fmla="*/ 35262 h 36835"/>
                <a:gd name="connsiteX7" fmla="*/ 37809 w 44484"/>
                <a:gd name="connsiteY7" fmla="*/ 33397 h 36835"/>
                <a:gd name="connsiteX8" fmla="*/ 43583 w 44484"/>
                <a:gd name="connsiteY8" fmla="*/ 14919 h 3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4" h="36835">
                  <a:moveTo>
                    <a:pt x="43583" y="14919"/>
                  </a:moveTo>
                  <a:cubicBezTo>
                    <a:pt x="41984" y="10300"/>
                    <a:pt x="39053" y="6569"/>
                    <a:pt x="34611" y="4437"/>
                  </a:cubicBezTo>
                  <a:cubicBezTo>
                    <a:pt x="35499" y="4881"/>
                    <a:pt x="29281" y="2838"/>
                    <a:pt x="27948" y="2394"/>
                  </a:cubicBezTo>
                  <a:cubicBezTo>
                    <a:pt x="21908" y="439"/>
                    <a:pt x="15512" y="-1337"/>
                    <a:pt x="9382" y="1417"/>
                  </a:cubicBezTo>
                  <a:cubicBezTo>
                    <a:pt x="2542" y="4437"/>
                    <a:pt x="-2078" y="12077"/>
                    <a:pt x="943" y="19628"/>
                  </a:cubicBezTo>
                  <a:cubicBezTo>
                    <a:pt x="3430" y="25846"/>
                    <a:pt x="8582" y="29932"/>
                    <a:pt x="14534" y="32775"/>
                  </a:cubicBezTo>
                  <a:cubicBezTo>
                    <a:pt x="16311" y="33663"/>
                    <a:pt x="18088" y="34463"/>
                    <a:pt x="19864" y="35262"/>
                  </a:cubicBezTo>
                  <a:cubicBezTo>
                    <a:pt x="26260" y="38105"/>
                    <a:pt x="32035" y="36861"/>
                    <a:pt x="37809" y="33397"/>
                  </a:cubicBezTo>
                  <a:cubicBezTo>
                    <a:pt x="43938" y="29577"/>
                    <a:pt x="45804" y="21227"/>
                    <a:pt x="43583" y="14919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C68ED009-728C-4231-AE1A-48BB2B057465}"/>
                </a:ext>
              </a:extLst>
            </p:cNvPr>
            <p:cNvSpPr/>
            <p:nvPr/>
          </p:nvSpPr>
          <p:spPr>
            <a:xfrm>
              <a:off x="4750151" y="2225961"/>
              <a:ext cx="53304" cy="47154"/>
            </a:xfrm>
            <a:custGeom>
              <a:avLst/>
              <a:gdLst>
                <a:gd name="connsiteX0" fmla="*/ 51623 w 53304"/>
                <a:gd name="connsiteY0" fmla="*/ 19767 h 47154"/>
                <a:gd name="connsiteX1" fmla="*/ 40252 w 53304"/>
                <a:gd name="connsiteY1" fmla="*/ 6797 h 47154"/>
                <a:gd name="connsiteX2" fmla="*/ 33501 w 53304"/>
                <a:gd name="connsiteY2" fmla="*/ 3066 h 47154"/>
                <a:gd name="connsiteX3" fmla="*/ 7561 w 53304"/>
                <a:gd name="connsiteY3" fmla="*/ 3599 h 47154"/>
                <a:gd name="connsiteX4" fmla="*/ 10 w 53304"/>
                <a:gd name="connsiteY4" fmla="*/ 19767 h 47154"/>
                <a:gd name="connsiteX5" fmla="*/ 10759 w 53304"/>
                <a:gd name="connsiteY5" fmla="*/ 38067 h 47154"/>
                <a:gd name="connsiteX6" fmla="*/ 34389 w 53304"/>
                <a:gd name="connsiteY6" fmla="*/ 47039 h 47154"/>
                <a:gd name="connsiteX7" fmla="*/ 51623 w 53304"/>
                <a:gd name="connsiteY7" fmla="*/ 19767 h 4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304" h="47154">
                  <a:moveTo>
                    <a:pt x="51623" y="19767"/>
                  </a:moveTo>
                  <a:cubicBezTo>
                    <a:pt x="48691" y="13904"/>
                    <a:pt x="46115" y="10084"/>
                    <a:pt x="40252" y="6797"/>
                  </a:cubicBezTo>
                  <a:cubicBezTo>
                    <a:pt x="38031" y="5553"/>
                    <a:pt x="35810" y="4132"/>
                    <a:pt x="33501" y="3066"/>
                  </a:cubicBezTo>
                  <a:cubicBezTo>
                    <a:pt x="24884" y="-1020"/>
                    <a:pt x="15734" y="-1198"/>
                    <a:pt x="7561" y="3599"/>
                  </a:cubicBezTo>
                  <a:cubicBezTo>
                    <a:pt x="1965" y="6886"/>
                    <a:pt x="-167" y="13726"/>
                    <a:pt x="10" y="19767"/>
                  </a:cubicBezTo>
                  <a:cubicBezTo>
                    <a:pt x="277" y="27051"/>
                    <a:pt x="5429" y="33536"/>
                    <a:pt x="10759" y="38067"/>
                  </a:cubicBezTo>
                  <a:cubicBezTo>
                    <a:pt x="17155" y="43574"/>
                    <a:pt x="25861" y="47927"/>
                    <a:pt x="34389" y="47039"/>
                  </a:cubicBezTo>
                  <a:cubicBezTo>
                    <a:pt x="46382" y="45795"/>
                    <a:pt x="57663" y="31937"/>
                    <a:pt x="51623" y="1976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B776A6E-0960-4EDB-9FD2-6CEEBBB4AFE7}"/>
                </a:ext>
              </a:extLst>
            </p:cNvPr>
            <p:cNvSpPr/>
            <p:nvPr/>
          </p:nvSpPr>
          <p:spPr>
            <a:xfrm>
              <a:off x="4696461" y="2201149"/>
              <a:ext cx="37647" cy="38462"/>
            </a:xfrm>
            <a:custGeom>
              <a:avLst/>
              <a:gdLst>
                <a:gd name="connsiteX0" fmla="*/ 36555 w 37647"/>
                <a:gd name="connsiteY0" fmla="*/ 18906 h 38462"/>
                <a:gd name="connsiteX1" fmla="*/ 18789 w 37647"/>
                <a:gd name="connsiteY1" fmla="*/ 1405 h 38462"/>
                <a:gd name="connsiteX2" fmla="*/ 133 w 37647"/>
                <a:gd name="connsiteY2" fmla="*/ 14464 h 38462"/>
                <a:gd name="connsiteX3" fmla="*/ 16656 w 37647"/>
                <a:gd name="connsiteY3" fmla="*/ 37117 h 38462"/>
                <a:gd name="connsiteX4" fmla="*/ 31225 w 37647"/>
                <a:gd name="connsiteY4" fmla="*/ 35962 h 38462"/>
                <a:gd name="connsiteX5" fmla="*/ 36555 w 37647"/>
                <a:gd name="connsiteY5" fmla="*/ 18906 h 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7" h="38462">
                  <a:moveTo>
                    <a:pt x="36555" y="18906"/>
                  </a:moveTo>
                  <a:cubicBezTo>
                    <a:pt x="32736" y="11355"/>
                    <a:pt x="26162" y="5580"/>
                    <a:pt x="18789" y="1405"/>
                  </a:cubicBezTo>
                  <a:cubicBezTo>
                    <a:pt x="10260" y="-3392"/>
                    <a:pt x="-1377" y="4870"/>
                    <a:pt x="133" y="14464"/>
                  </a:cubicBezTo>
                  <a:cubicBezTo>
                    <a:pt x="1466" y="23436"/>
                    <a:pt x="7951" y="33563"/>
                    <a:pt x="16656" y="37117"/>
                  </a:cubicBezTo>
                  <a:cubicBezTo>
                    <a:pt x="21542" y="39071"/>
                    <a:pt x="26784" y="39071"/>
                    <a:pt x="31225" y="35962"/>
                  </a:cubicBezTo>
                  <a:cubicBezTo>
                    <a:pt x="36111" y="32497"/>
                    <a:pt x="39487" y="24680"/>
                    <a:pt x="36555" y="18906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D1875798-D1CD-4FAB-AD7B-40086F381A95}"/>
                </a:ext>
              </a:extLst>
            </p:cNvPr>
            <p:cNvSpPr/>
            <p:nvPr/>
          </p:nvSpPr>
          <p:spPr>
            <a:xfrm>
              <a:off x="4728434" y="2321267"/>
              <a:ext cx="36711" cy="28785"/>
            </a:xfrm>
            <a:custGeom>
              <a:avLst/>
              <a:gdLst>
                <a:gd name="connsiteX0" fmla="*/ 34430 w 36711"/>
                <a:gd name="connsiteY0" fmla="*/ 7965 h 28785"/>
                <a:gd name="connsiteX1" fmla="*/ 10534 w 36711"/>
                <a:gd name="connsiteY1" fmla="*/ 236 h 28785"/>
                <a:gd name="connsiteX2" fmla="*/ 940 w 36711"/>
                <a:gd name="connsiteY2" fmla="*/ 15427 h 28785"/>
                <a:gd name="connsiteX3" fmla="*/ 33719 w 36711"/>
                <a:gd name="connsiteY3" fmla="*/ 23511 h 28785"/>
                <a:gd name="connsiteX4" fmla="*/ 34430 w 36711"/>
                <a:gd name="connsiteY4" fmla="*/ 7965 h 2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11" h="28785">
                  <a:moveTo>
                    <a:pt x="34430" y="7965"/>
                  </a:moveTo>
                  <a:cubicBezTo>
                    <a:pt x="29722" y="1214"/>
                    <a:pt x="18440" y="-741"/>
                    <a:pt x="10534" y="236"/>
                  </a:cubicBezTo>
                  <a:cubicBezTo>
                    <a:pt x="3871" y="1125"/>
                    <a:pt x="-2436" y="8587"/>
                    <a:pt x="940" y="15427"/>
                  </a:cubicBezTo>
                  <a:cubicBezTo>
                    <a:pt x="6714" y="27242"/>
                    <a:pt x="23504" y="34171"/>
                    <a:pt x="33719" y="23511"/>
                  </a:cubicBezTo>
                  <a:cubicBezTo>
                    <a:pt x="37628" y="19424"/>
                    <a:pt x="37539" y="12495"/>
                    <a:pt x="34430" y="7965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0861A312-2E79-4C8D-850E-D1CEDA70AF97}"/>
                </a:ext>
              </a:extLst>
            </p:cNvPr>
            <p:cNvSpPr/>
            <p:nvPr/>
          </p:nvSpPr>
          <p:spPr>
            <a:xfrm>
              <a:off x="4987223" y="2104252"/>
              <a:ext cx="292724" cy="208166"/>
            </a:xfrm>
            <a:custGeom>
              <a:avLst/>
              <a:gdLst>
                <a:gd name="connsiteX0" fmla="*/ 261831 w 292724"/>
                <a:gd name="connsiteY0" fmla="*/ 1206 h 208166"/>
                <a:gd name="connsiteX1" fmla="*/ 220612 w 292724"/>
                <a:gd name="connsiteY1" fmla="*/ 12488 h 208166"/>
                <a:gd name="connsiteX2" fmla="*/ 167134 w 292724"/>
                <a:gd name="connsiteY2" fmla="*/ 45535 h 208166"/>
                <a:gd name="connsiteX3" fmla="*/ 7854 w 292724"/>
                <a:gd name="connsiteY3" fmla="*/ 127262 h 208166"/>
                <a:gd name="connsiteX4" fmla="*/ 65330 w 292724"/>
                <a:gd name="connsiteY4" fmla="*/ 205880 h 208166"/>
                <a:gd name="connsiteX5" fmla="*/ 288037 w 292724"/>
                <a:gd name="connsiteY5" fmla="*/ 61436 h 208166"/>
                <a:gd name="connsiteX6" fmla="*/ 261831 w 292724"/>
                <a:gd name="connsiteY6" fmla="*/ 1206 h 20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724" h="208166">
                  <a:moveTo>
                    <a:pt x="261831" y="1206"/>
                  </a:moveTo>
                  <a:cubicBezTo>
                    <a:pt x="246196" y="-2880"/>
                    <a:pt x="232960" y="4049"/>
                    <a:pt x="220612" y="12488"/>
                  </a:cubicBezTo>
                  <a:cubicBezTo>
                    <a:pt x="201868" y="21372"/>
                    <a:pt x="182946" y="37540"/>
                    <a:pt x="167134" y="45535"/>
                  </a:cubicBezTo>
                  <a:cubicBezTo>
                    <a:pt x="119519" y="69520"/>
                    <a:pt x="36103" y="75472"/>
                    <a:pt x="7854" y="127262"/>
                  </a:cubicBezTo>
                  <a:cubicBezTo>
                    <a:pt x="-17553" y="173811"/>
                    <a:pt x="23222" y="198241"/>
                    <a:pt x="65330" y="205880"/>
                  </a:cubicBezTo>
                  <a:cubicBezTo>
                    <a:pt x="157806" y="222759"/>
                    <a:pt x="255346" y="143341"/>
                    <a:pt x="288037" y="61436"/>
                  </a:cubicBezTo>
                  <a:cubicBezTo>
                    <a:pt x="298875" y="34253"/>
                    <a:pt x="291235" y="8935"/>
                    <a:pt x="261831" y="1206"/>
                  </a:cubicBezTo>
                  <a:close/>
                </a:path>
              </a:pathLst>
            </a:custGeom>
            <a:solidFill>
              <a:srgbClr val="C2185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16" name="图形 4">
            <a:extLst>
              <a:ext uri="{FF2B5EF4-FFF2-40B4-BE49-F238E27FC236}">
                <a16:creationId xmlns:a16="http://schemas.microsoft.com/office/drawing/2014/main" id="{8660C699-C99B-4CC3-86D1-7F3DA1182D28}"/>
              </a:ext>
            </a:extLst>
          </p:cNvPr>
          <p:cNvGrpSpPr/>
          <p:nvPr/>
        </p:nvGrpSpPr>
        <p:grpSpPr>
          <a:xfrm>
            <a:off x="5237829" y="4011600"/>
            <a:ext cx="1111312" cy="938338"/>
            <a:chOff x="5114248" y="4084450"/>
            <a:chExt cx="1257378" cy="1061669"/>
          </a:xfrm>
        </p:grpSpPr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100D0BC6-3D59-49A4-8822-950E06047663}"/>
                </a:ext>
              </a:extLst>
            </p:cNvPr>
            <p:cNvSpPr/>
            <p:nvPr/>
          </p:nvSpPr>
          <p:spPr>
            <a:xfrm>
              <a:off x="5805090" y="4218654"/>
              <a:ext cx="189838" cy="235148"/>
            </a:xfrm>
            <a:custGeom>
              <a:avLst/>
              <a:gdLst>
                <a:gd name="connsiteX0" fmla="*/ 177912 w 189838"/>
                <a:gd name="connsiteY0" fmla="*/ 49739 h 235148"/>
                <a:gd name="connsiteX1" fmla="*/ 88278 w 189838"/>
                <a:gd name="connsiteY1" fmla="*/ 12518 h 235148"/>
                <a:gd name="connsiteX2" fmla="*/ 7439 w 189838"/>
                <a:gd name="connsiteY2" fmla="*/ 2924 h 235148"/>
                <a:gd name="connsiteX3" fmla="*/ 8238 w 189838"/>
                <a:gd name="connsiteY3" fmla="*/ 26554 h 235148"/>
                <a:gd name="connsiteX4" fmla="*/ 88633 w 189838"/>
                <a:gd name="connsiteY4" fmla="*/ 212839 h 235148"/>
                <a:gd name="connsiteX5" fmla="*/ 87567 w 189838"/>
                <a:gd name="connsiteY5" fmla="*/ 214260 h 235148"/>
                <a:gd name="connsiteX6" fmla="*/ 109332 w 189838"/>
                <a:gd name="connsiteY6" fmla="*/ 229984 h 235148"/>
                <a:gd name="connsiteX7" fmla="*/ 174891 w 189838"/>
                <a:gd name="connsiteY7" fmla="*/ 115299 h 235148"/>
                <a:gd name="connsiteX8" fmla="*/ 177912 w 189838"/>
                <a:gd name="connsiteY8" fmla="*/ 49739 h 23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838" h="235148">
                  <a:moveTo>
                    <a:pt x="177912" y="49739"/>
                  </a:moveTo>
                  <a:cubicBezTo>
                    <a:pt x="154371" y="29663"/>
                    <a:pt x="117060" y="20868"/>
                    <a:pt x="88278" y="12518"/>
                  </a:cubicBezTo>
                  <a:cubicBezTo>
                    <a:pt x="64115" y="5589"/>
                    <a:pt x="32402" y="-5249"/>
                    <a:pt x="7439" y="2924"/>
                  </a:cubicBezTo>
                  <a:cubicBezTo>
                    <a:pt x="-4554" y="6833"/>
                    <a:pt x="-378" y="22201"/>
                    <a:pt x="8238" y="26554"/>
                  </a:cubicBezTo>
                  <a:cubicBezTo>
                    <a:pt x="79750" y="62976"/>
                    <a:pt x="99649" y="139817"/>
                    <a:pt x="88633" y="212839"/>
                  </a:cubicBezTo>
                  <a:cubicBezTo>
                    <a:pt x="88278" y="213283"/>
                    <a:pt x="87923" y="213816"/>
                    <a:pt x="87567" y="214260"/>
                  </a:cubicBezTo>
                  <a:cubicBezTo>
                    <a:pt x="76730" y="227763"/>
                    <a:pt x="98583" y="243487"/>
                    <a:pt x="109332" y="229984"/>
                  </a:cubicBezTo>
                  <a:cubicBezTo>
                    <a:pt x="136337" y="196138"/>
                    <a:pt x="154637" y="153498"/>
                    <a:pt x="174891" y="115299"/>
                  </a:cubicBezTo>
                  <a:cubicBezTo>
                    <a:pt x="186529" y="93179"/>
                    <a:pt x="200209" y="68750"/>
                    <a:pt x="177912" y="49739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04186CD1-CC1F-4122-8121-33E3051FCC55}"/>
                </a:ext>
              </a:extLst>
            </p:cNvPr>
            <p:cNvSpPr/>
            <p:nvPr/>
          </p:nvSpPr>
          <p:spPr>
            <a:xfrm>
              <a:off x="5496346" y="4216898"/>
              <a:ext cx="414335" cy="305097"/>
            </a:xfrm>
            <a:custGeom>
              <a:avLst/>
              <a:gdLst>
                <a:gd name="connsiteX0" fmla="*/ 404751 w 414335"/>
                <a:gd name="connsiteY0" fmla="*/ 226322 h 305097"/>
                <a:gd name="connsiteX1" fmla="*/ 344166 w 414335"/>
                <a:gd name="connsiteY1" fmla="*/ 25379 h 305097"/>
                <a:gd name="connsiteX2" fmla="*/ 293530 w 414335"/>
                <a:gd name="connsiteY2" fmla="*/ 2015 h 305097"/>
                <a:gd name="connsiteX3" fmla="*/ 39376 w 414335"/>
                <a:gd name="connsiteY3" fmla="*/ 169823 h 305097"/>
                <a:gd name="connsiteX4" fmla="*/ 68336 w 414335"/>
                <a:gd name="connsiteY4" fmla="*/ 301742 h 305097"/>
                <a:gd name="connsiteX5" fmla="*/ 199721 w 414335"/>
                <a:gd name="connsiteY5" fmla="*/ 229875 h 305097"/>
                <a:gd name="connsiteX6" fmla="*/ 378812 w 414335"/>
                <a:gd name="connsiteY6" fmla="*/ 227743 h 305097"/>
                <a:gd name="connsiteX7" fmla="*/ 381654 w 414335"/>
                <a:gd name="connsiteY7" fmla="*/ 231385 h 305097"/>
                <a:gd name="connsiteX8" fmla="*/ 383964 w 414335"/>
                <a:gd name="connsiteY8" fmla="*/ 234317 h 305097"/>
                <a:gd name="connsiteX9" fmla="*/ 395779 w 414335"/>
                <a:gd name="connsiteY9" fmla="*/ 234761 h 305097"/>
                <a:gd name="connsiteX10" fmla="*/ 404751 w 414335"/>
                <a:gd name="connsiteY10" fmla="*/ 226322 h 30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4335" h="305097">
                  <a:moveTo>
                    <a:pt x="404751" y="226322"/>
                  </a:moveTo>
                  <a:cubicBezTo>
                    <a:pt x="430779" y="157209"/>
                    <a:pt x="401553" y="59758"/>
                    <a:pt x="344166" y="25379"/>
                  </a:cubicBezTo>
                  <a:cubicBezTo>
                    <a:pt x="330130" y="14008"/>
                    <a:pt x="313518" y="5657"/>
                    <a:pt x="293530" y="2015"/>
                  </a:cubicBezTo>
                  <a:cubicBezTo>
                    <a:pt x="192082" y="-16729"/>
                    <a:pt x="91077" y="99644"/>
                    <a:pt x="39376" y="169823"/>
                  </a:cubicBezTo>
                  <a:cubicBezTo>
                    <a:pt x="-511" y="223834"/>
                    <a:pt x="-35334" y="324750"/>
                    <a:pt x="68336" y="301742"/>
                  </a:cubicBezTo>
                  <a:cubicBezTo>
                    <a:pt x="116307" y="291082"/>
                    <a:pt x="158769" y="255015"/>
                    <a:pt x="199721" y="229875"/>
                  </a:cubicBezTo>
                  <a:cubicBezTo>
                    <a:pt x="246182" y="201270"/>
                    <a:pt x="337503" y="177196"/>
                    <a:pt x="378812" y="227743"/>
                  </a:cubicBezTo>
                  <a:cubicBezTo>
                    <a:pt x="379611" y="229164"/>
                    <a:pt x="380499" y="230319"/>
                    <a:pt x="381654" y="231385"/>
                  </a:cubicBezTo>
                  <a:cubicBezTo>
                    <a:pt x="382365" y="232362"/>
                    <a:pt x="383253" y="233251"/>
                    <a:pt x="383964" y="234317"/>
                  </a:cubicBezTo>
                  <a:cubicBezTo>
                    <a:pt x="386718" y="238492"/>
                    <a:pt x="392492" y="237781"/>
                    <a:pt x="395779" y="234761"/>
                  </a:cubicBezTo>
                  <a:cubicBezTo>
                    <a:pt x="399509" y="233517"/>
                    <a:pt x="402974" y="231030"/>
                    <a:pt x="404751" y="226322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C2F7E07C-471E-4C3E-B311-57E82788A787}"/>
                </a:ext>
              </a:extLst>
            </p:cNvPr>
            <p:cNvSpPr/>
            <p:nvPr/>
          </p:nvSpPr>
          <p:spPr>
            <a:xfrm>
              <a:off x="6149560" y="4413385"/>
              <a:ext cx="222065" cy="411594"/>
            </a:xfrm>
            <a:custGeom>
              <a:avLst/>
              <a:gdLst>
                <a:gd name="connsiteX0" fmla="*/ 211254 w 222065"/>
                <a:gd name="connsiteY0" fmla="*/ 92996 h 411594"/>
                <a:gd name="connsiteX1" fmla="*/ 93992 w 222065"/>
                <a:gd name="connsiteY1" fmla="*/ 697 h 411594"/>
                <a:gd name="connsiteX2" fmla="*/ 6935 w 222065"/>
                <a:gd name="connsiteY2" fmla="*/ 76117 h 411594"/>
                <a:gd name="connsiteX3" fmla="*/ 4359 w 222065"/>
                <a:gd name="connsiteY3" fmla="*/ 83935 h 411594"/>
                <a:gd name="connsiteX4" fmla="*/ 3826 w 222065"/>
                <a:gd name="connsiteY4" fmla="*/ 85711 h 411594"/>
                <a:gd name="connsiteX5" fmla="*/ 13687 w 222065"/>
                <a:gd name="connsiteY5" fmla="*/ 97437 h 411594"/>
                <a:gd name="connsiteX6" fmla="*/ 88752 w 222065"/>
                <a:gd name="connsiteY6" fmla="*/ 256361 h 411594"/>
                <a:gd name="connsiteX7" fmla="*/ 2138 w 222065"/>
                <a:gd name="connsiteY7" fmla="*/ 389968 h 411594"/>
                <a:gd name="connsiteX8" fmla="*/ 18394 w 222065"/>
                <a:gd name="connsiteY8" fmla="*/ 409867 h 411594"/>
                <a:gd name="connsiteX9" fmla="*/ 195619 w 222065"/>
                <a:gd name="connsiteY9" fmla="*/ 263913 h 411594"/>
                <a:gd name="connsiteX10" fmla="*/ 211254 w 222065"/>
                <a:gd name="connsiteY10" fmla="*/ 92996 h 41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065" h="411594">
                  <a:moveTo>
                    <a:pt x="211254" y="92996"/>
                  </a:moveTo>
                  <a:cubicBezTo>
                    <a:pt x="194553" y="41649"/>
                    <a:pt x="145250" y="8425"/>
                    <a:pt x="93992" y="697"/>
                  </a:cubicBezTo>
                  <a:cubicBezTo>
                    <a:pt x="48687" y="-6143"/>
                    <a:pt x="20082" y="38718"/>
                    <a:pt x="6935" y="76117"/>
                  </a:cubicBezTo>
                  <a:cubicBezTo>
                    <a:pt x="5514" y="78427"/>
                    <a:pt x="4448" y="81092"/>
                    <a:pt x="4359" y="83935"/>
                  </a:cubicBezTo>
                  <a:cubicBezTo>
                    <a:pt x="4181" y="84556"/>
                    <a:pt x="4003" y="85089"/>
                    <a:pt x="3826" y="85711"/>
                  </a:cubicBezTo>
                  <a:cubicBezTo>
                    <a:pt x="1516" y="93529"/>
                    <a:pt x="7823" y="98326"/>
                    <a:pt x="13687" y="97437"/>
                  </a:cubicBezTo>
                  <a:cubicBezTo>
                    <a:pt x="80578" y="126575"/>
                    <a:pt x="108739" y="185028"/>
                    <a:pt x="88752" y="256361"/>
                  </a:cubicBezTo>
                  <a:cubicBezTo>
                    <a:pt x="74982" y="305753"/>
                    <a:pt x="30654" y="348305"/>
                    <a:pt x="2138" y="389968"/>
                  </a:cubicBezTo>
                  <a:cubicBezTo>
                    <a:pt x="-4791" y="400095"/>
                    <a:pt x="6313" y="417063"/>
                    <a:pt x="18394" y="409867"/>
                  </a:cubicBezTo>
                  <a:cubicBezTo>
                    <a:pt x="87597" y="368559"/>
                    <a:pt x="155466" y="337467"/>
                    <a:pt x="195619" y="263913"/>
                  </a:cubicBezTo>
                  <a:cubicBezTo>
                    <a:pt x="224668" y="210967"/>
                    <a:pt x="229642" y="149583"/>
                    <a:pt x="211254" y="92996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35A56E15-09E3-4720-A0C8-72759C604FB4}"/>
                </a:ext>
              </a:extLst>
            </p:cNvPr>
            <p:cNvSpPr/>
            <p:nvPr/>
          </p:nvSpPr>
          <p:spPr>
            <a:xfrm>
              <a:off x="5833120" y="4084450"/>
              <a:ext cx="428053" cy="511860"/>
            </a:xfrm>
            <a:custGeom>
              <a:avLst/>
              <a:gdLst>
                <a:gd name="connsiteX0" fmla="*/ 392933 w 428053"/>
                <a:gd name="connsiteY0" fmla="*/ 281484 h 511860"/>
                <a:gd name="connsiteX1" fmla="*/ 422692 w 428053"/>
                <a:gd name="connsiteY1" fmla="*/ 78498 h 511860"/>
                <a:gd name="connsiteX2" fmla="*/ 314226 w 428053"/>
                <a:gd name="connsiteY2" fmla="*/ 3699 h 511860"/>
                <a:gd name="connsiteX3" fmla="*/ 181152 w 428053"/>
                <a:gd name="connsiteY3" fmla="*/ 132953 h 511860"/>
                <a:gd name="connsiteX4" fmla="*/ 92939 w 428053"/>
                <a:gd name="connsiteY4" fmla="*/ 311066 h 511860"/>
                <a:gd name="connsiteX5" fmla="*/ 26048 w 428053"/>
                <a:gd name="connsiteY5" fmla="*/ 393859 h 511860"/>
                <a:gd name="connsiteX6" fmla="*/ 8103 w 428053"/>
                <a:gd name="connsiteY6" fmla="*/ 413225 h 511860"/>
                <a:gd name="connsiteX7" fmla="*/ 89741 w 428053"/>
                <a:gd name="connsiteY7" fmla="*/ 496285 h 511860"/>
                <a:gd name="connsiteX8" fmla="*/ 277359 w 428053"/>
                <a:gd name="connsiteY8" fmla="*/ 488912 h 511860"/>
                <a:gd name="connsiteX9" fmla="*/ 392933 w 428053"/>
                <a:gd name="connsiteY9" fmla="*/ 281484 h 5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53" h="511860">
                  <a:moveTo>
                    <a:pt x="392933" y="281484"/>
                  </a:moveTo>
                  <a:cubicBezTo>
                    <a:pt x="417984" y="217701"/>
                    <a:pt x="438060" y="146900"/>
                    <a:pt x="422692" y="78498"/>
                  </a:cubicBezTo>
                  <a:cubicBezTo>
                    <a:pt x="412032" y="30971"/>
                    <a:pt x="365128" y="-13268"/>
                    <a:pt x="314226" y="3699"/>
                  </a:cubicBezTo>
                  <a:cubicBezTo>
                    <a:pt x="255773" y="23154"/>
                    <a:pt x="207625" y="79031"/>
                    <a:pt x="181152" y="132953"/>
                  </a:cubicBezTo>
                  <a:cubicBezTo>
                    <a:pt x="151837" y="192561"/>
                    <a:pt x="132737" y="256966"/>
                    <a:pt x="92939" y="311066"/>
                  </a:cubicBezTo>
                  <a:cubicBezTo>
                    <a:pt x="71619" y="340115"/>
                    <a:pt x="46479" y="364899"/>
                    <a:pt x="26048" y="393859"/>
                  </a:cubicBezTo>
                  <a:cubicBezTo>
                    <a:pt x="20006" y="400166"/>
                    <a:pt x="13966" y="406562"/>
                    <a:pt x="8103" y="413225"/>
                  </a:cubicBezTo>
                  <a:cubicBezTo>
                    <a:pt x="-27786" y="454178"/>
                    <a:pt x="65756" y="487935"/>
                    <a:pt x="89741" y="496285"/>
                  </a:cubicBezTo>
                  <a:cubicBezTo>
                    <a:pt x="148905" y="516894"/>
                    <a:pt x="221394" y="519560"/>
                    <a:pt x="277359" y="488912"/>
                  </a:cubicBezTo>
                  <a:cubicBezTo>
                    <a:pt x="346117" y="451246"/>
                    <a:pt x="366815" y="347932"/>
                    <a:pt x="392933" y="281484"/>
                  </a:cubicBezTo>
                  <a:close/>
                </a:path>
              </a:pathLst>
            </a:custGeom>
            <a:solidFill>
              <a:srgbClr val="EEEEEE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3C3FF65F-731C-4FA4-AE06-65E8C6B90856}"/>
                </a:ext>
              </a:extLst>
            </p:cNvPr>
            <p:cNvSpPr/>
            <p:nvPr/>
          </p:nvSpPr>
          <p:spPr>
            <a:xfrm>
              <a:off x="5745005" y="4454716"/>
              <a:ext cx="443239" cy="691403"/>
            </a:xfrm>
            <a:custGeom>
              <a:avLst/>
              <a:gdLst>
                <a:gd name="connsiteX0" fmla="*/ 416110 w 443239"/>
                <a:gd name="connsiteY0" fmla="*/ 288496 h 691403"/>
                <a:gd name="connsiteX1" fmla="*/ 418064 w 443239"/>
                <a:gd name="connsiteY1" fmla="*/ 78937 h 691403"/>
                <a:gd name="connsiteX2" fmla="*/ 267846 w 443239"/>
                <a:gd name="connsiteY2" fmla="*/ 9557 h 691403"/>
                <a:gd name="connsiteX3" fmla="*/ 188783 w 443239"/>
                <a:gd name="connsiteY3" fmla="*/ 3960 h 691403"/>
                <a:gd name="connsiteX4" fmla="*/ 180255 w 443239"/>
                <a:gd name="connsiteY4" fmla="*/ 9202 h 691403"/>
                <a:gd name="connsiteX5" fmla="*/ 179189 w 443239"/>
                <a:gd name="connsiteY5" fmla="*/ 10179 h 691403"/>
                <a:gd name="connsiteX6" fmla="*/ 181587 w 443239"/>
                <a:gd name="connsiteY6" fmla="*/ 37629 h 691403"/>
                <a:gd name="connsiteX7" fmla="*/ 191537 w 443239"/>
                <a:gd name="connsiteY7" fmla="*/ 53708 h 691403"/>
                <a:gd name="connsiteX8" fmla="*/ 190027 w 443239"/>
                <a:gd name="connsiteY8" fmla="*/ 287786 h 691403"/>
                <a:gd name="connsiteX9" fmla="*/ 26927 w 443239"/>
                <a:gd name="connsiteY9" fmla="*/ 594530 h 691403"/>
                <a:gd name="connsiteX10" fmla="*/ 38120 w 443239"/>
                <a:gd name="connsiteY10" fmla="*/ 690826 h 691403"/>
                <a:gd name="connsiteX11" fmla="*/ 250701 w 443239"/>
                <a:gd name="connsiteY11" fmla="*/ 561129 h 691403"/>
                <a:gd name="connsiteX12" fmla="*/ 416110 w 443239"/>
                <a:gd name="connsiteY12" fmla="*/ 288496 h 69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3239" h="691403">
                  <a:moveTo>
                    <a:pt x="416110" y="288496"/>
                  </a:moveTo>
                  <a:cubicBezTo>
                    <a:pt x="439207" y="222137"/>
                    <a:pt x="462481" y="140854"/>
                    <a:pt x="418064" y="78937"/>
                  </a:cubicBezTo>
                  <a:cubicBezTo>
                    <a:pt x="388660" y="37984"/>
                    <a:pt x="326476" y="17019"/>
                    <a:pt x="267846" y="9557"/>
                  </a:cubicBezTo>
                  <a:cubicBezTo>
                    <a:pt x="245637" y="1562"/>
                    <a:pt x="208149" y="-4212"/>
                    <a:pt x="188783" y="3960"/>
                  </a:cubicBezTo>
                  <a:cubicBezTo>
                    <a:pt x="185141" y="5470"/>
                    <a:pt x="182387" y="7247"/>
                    <a:pt x="180255" y="9202"/>
                  </a:cubicBezTo>
                  <a:cubicBezTo>
                    <a:pt x="179811" y="9468"/>
                    <a:pt x="179455" y="9824"/>
                    <a:pt x="179189" y="10179"/>
                  </a:cubicBezTo>
                  <a:cubicBezTo>
                    <a:pt x="171372" y="18174"/>
                    <a:pt x="174214" y="28656"/>
                    <a:pt x="181587" y="37629"/>
                  </a:cubicBezTo>
                  <a:cubicBezTo>
                    <a:pt x="184075" y="43047"/>
                    <a:pt x="187806" y="48466"/>
                    <a:pt x="191537" y="53708"/>
                  </a:cubicBezTo>
                  <a:cubicBezTo>
                    <a:pt x="236132" y="116425"/>
                    <a:pt x="210547" y="221693"/>
                    <a:pt x="190027" y="287786"/>
                  </a:cubicBezTo>
                  <a:cubicBezTo>
                    <a:pt x="154759" y="401405"/>
                    <a:pt x="95418" y="498767"/>
                    <a:pt x="26927" y="594530"/>
                  </a:cubicBezTo>
                  <a:cubicBezTo>
                    <a:pt x="8805" y="619848"/>
                    <a:pt x="-28594" y="698911"/>
                    <a:pt x="38120" y="690826"/>
                  </a:cubicBezTo>
                  <a:cubicBezTo>
                    <a:pt x="118781" y="681055"/>
                    <a:pt x="195445" y="615584"/>
                    <a:pt x="250701" y="561129"/>
                  </a:cubicBezTo>
                  <a:cubicBezTo>
                    <a:pt x="327009" y="485886"/>
                    <a:pt x="381109" y="389235"/>
                    <a:pt x="416110" y="288496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7364922E-58CA-4612-BE91-684FF98B3E73}"/>
                </a:ext>
              </a:extLst>
            </p:cNvPr>
            <p:cNvSpPr/>
            <p:nvPr/>
          </p:nvSpPr>
          <p:spPr>
            <a:xfrm>
              <a:off x="5114248" y="4460324"/>
              <a:ext cx="868068" cy="645810"/>
            </a:xfrm>
            <a:custGeom>
              <a:avLst/>
              <a:gdLst>
                <a:gd name="connsiteX0" fmla="*/ 866267 w 868068"/>
                <a:gd name="connsiteY0" fmla="*/ 61336 h 645810"/>
                <a:gd name="connsiteX1" fmla="*/ 802129 w 868068"/>
                <a:gd name="connsiteY1" fmla="*/ 484 h 645810"/>
                <a:gd name="connsiteX2" fmla="*/ 782496 w 868068"/>
                <a:gd name="connsiteY2" fmla="*/ 3771 h 645810"/>
                <a:gd name="connsiteX3" fmla="*/ 665413 w 868068"/>
                <a:gd name="connsiteY3" fmla="*/ 112949 h 645810"/>
                <a:gd name="connsiteX4" fmla="*/ 468912 w 868068"/>
                <a:gd name="connsiteY4" fmla="*/ 283865 h 645810"/>
                <a:gd name="connsiteX5" fmla="*/ 257220 w 868068"/>
                <a:gd name="connsiteY5" fmla="*/ 371279 h 645810"/>
                <a:gd name="connsiteX6" fmla="*/ 198056 w 868068"/>
                <a:gd name="connsiteY6" fmla="*/ 415785 h 645810"/>
                <a:gd name="connsiteX7" fmla="*/ 54766 w 868068"/>
                <a:gd name="connsiteY7" fmla="*/ 431242 h 645810"/>
                <a:gd name="connsiteX8" fmla="*/ 44 w 868068"/>
                <a:gd name="connsiteY8" fmla="*/ 475303 h 645810"/>
                <a:gd name="connsiteX9" fmla="*/ 69424 w 868068"/>
                <a:gd name="connsiteY9" fmla="*/ 536066 h 645810"/>
                <a:gd name="connsiteX10" fmla="*/ 162522 w 868068"/>
                <a:gd name="connsiteY10" fmla="*/ 540863 h 645810"/>
                <a:gd name="connsiteX11" fmla="*/ 260862 w 868068"/>
                <a:gd name="connsiteY11" fmla="*/ 614596 h 645810"/>
                <a:gd name="connsiteX12" fmla="*/ 426715 w 868068"/>
                <a:gd name="connsiteY12" fmla="*/ 638225 h 645810"/>
                <a:gd name="connsiteX13" fmla="*/ 771570 w 868068"/>
                <a:gd name="connsiteY13" fmla="*/ 412586 h 645810"/>
                <a:gd name="connsiteX14" fmla="*/ 866267 w 868068"/>
                <a:gd name="connsiteY14" fmla="*/ 61336 h 64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8068" h="645810">
                  <a:moveTo>
                    <a:pt x="866267" y="61336"/>
                  </a:moveTo>
                  <a:cubicBezTo>
                    <a:pt x="863335" y="14342"/>
                    <a:pt x="833754" y="-3247"/>
                    <a:pt x="802129" y="484"/>
                  </a:cubicBezTo>
                  <a:cubicBezTo>
                    <a:pt x="796177" y="751"/>
                    <a:pt x="789692" y="1728"/>
                    <a:pt x="782496" y="3771"/>
                  </a:cubicBezTo>
                  <a:cubicBezTo>
                    <a:pt x="733371" y="17718"/>
                    <a:pt x="695172" y="75905"/>
                    <a:pt x="665413" y="112949"/>
                  </a:cubicBezTo>
                  <a:cubicBezTo>
                    <a:pt x="609980" y="182062"/>
                    <a:pt x="544510" y="237849"/>
                    <a:pt x="468912" y="283865"/>
                  </a:cubicBezTo>
                  <a:cubicBezTo>
                    <a:pt x="402108" y="324552"/>
                    <a:pt x="327043" y="338765"/>
                    <a:pt x="257220" y="371279"/>
                  </a:cubicBezTo>
                  <a:cubicBezTo>
                    <a:pt x="234833" y="381761"/>
                    <a:pt x="216533" y="399972"/>
                    <a:pt x="198056" y="415785"/>
                  </a:cubicBezTo>
                  <a:cubicBezTo>
                    <a:pt x="152218" y="454871"/>
                    <a:pt x="107178" y="439769"/>
                    <a:pt x="54766" y="431242"/>
                  </a:cubicBezTo>
                  <a:cubicBezTo>
                    <a:pt x="19233" y="425467"/>
                    <a:pt x="1288" y="439592"/>
                    <a:pt x="44" y="475303"/>
                  </a:cubicBezTo>
                  <a:cubicBezTo>
                    <a:pt x="-1466" y="517322"/>
                    <a:pt x="35756" y="530291"/>
                    <a:pt x="69424" y="536066"/>
                  </a:cubicBezTo>
                  <a:cubicBezTo>
                    <a:pt x="99716" y="541218"/>
                    <a:pt x="131874" y="538465"/>
                    <a:pt x="162522" y="540863"/>
                  </a:cubicBezTo>
                  <a:cubicBezTo>
                    <a:pt x="210671" y="544505"/>
                    <a:pt x="229326" y="588034"/>
                    <a:pt x="260862" y="614596"/>
                  </a:cubicBezTo>
                  <a:cubicBezTo>
                    <a:pt x="303769" y="650839"/>
                    <a:pt x="375902" y="650751"/>
                    <a:pt x="426715" y="638225"/>
                  </a:cubicBezTo>
                  <a:cubicBezTo>
                    <a:pt x="554370" y="606955"/>
                    <a:pt x="676073" y="496090"/>
                    <a:pt x="771570" y="412586"/>
                  </a:cubicBezTo>
                  <a:cubicBezTo>
                    <a:pt x="862891" y="332902"/>
                    <a:pt x="873373" y="174955"/>
                    <a:pt x="866267" y="61336"/>
                  </a:cubicBezTo>
                  <a:close/>
                </a:path>
              </a:pathLst>
            </a:custGeom>
            <a:solidFill>
              <a:srgbClr val="FBC02D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49185BFE-082F-419D-A03A-AA350B0BDE2F}"/>
                </a:ext>
              </a:extLst>
            </p:cNvPr>
            <p:cNvSpPr/>
            <p:nvPr/>
          </p:nvSpPr>
          <p:spPr>
            <a:xfrm>
              <a:off x="5159720" y="4922833"/>
              <a:ext cx="51310" cy="30870"/>
            </a:xfrm>
            <a:custGeom>
              <a:avLst/>
              <a:gdLst>
                <a:gd name="connsiteX0" fmla="*/ 50425 w 51310"/>
                <a:gd name="connsiteY0" fmla="*/ 15726 h 30870"/>
                <a:gd name="connsiteX1" fmla="*/ 14802 w 51310"/>
                <a:gd name="connsiteY1" fmla="*/ 2 h 30870"/>
                <a:gd name="connsiteX2" fmla="*/ 12315 w 51310"/>
                <a:gd name="connsiteY2" fmla="*/ 27896 h 30870"/>
                <a:gd name="connsiteX3" fmla="*/ 27683 w 51310"/>
                <a:gd name="connsiteY3" fmla="*/ 29762 h 30870"/>
                <a:gd name="connsiteX4" fmla="*/ 45450 w 51310"/>
                <a:gd name="connsiteY4" fmla="*/ 29229 h 30870"/>
                <a:gd name="connsiteX5" fmla="*/ 50425 w 51310"/>
                <a:gd name="connsiteY5" fmla="*/ 15726 h 3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10" h="30870">
                  <a:moveTo>
                    <a:pt x="50425" y="15726"/>
                  </a:moveTo>
                  <a:cubicBezTo>
                    <a:pt x="45094" y="4089"/>
                    <a:pt x="26351" y="180"/>
                    <a:pt x="14802" y="2"/>
                  </a:cubicBezTo>
                  <a:cubicBezTo>
                    <a:pt x="-3142" y="-264"/>
                    <a:pt x="-5719" y="25409"/>
                    <a:pt x="12315" y="27896"/>
                  </a:cubicBezTo>
                  <a:cubicBezTo>
                    <a:pt x="17378" y="28607"/>
                    <a:pt x="22531" y="28962"/>
                    <a:pt x="27683" y="29762"/>
                  </a:cubicBezTo>
                  <a:cubicBezTo>
                    <a:pt x="33635" y="30739"/>
                    <a:pt x="39853" y="31894"/>
                    <a:pt x="45450" y="29229"/>
                  </a:cubicBezTo>
                  <a:cubicBezTo>
                    <a:pt x="50336" y="26830"/>
                    <a:pt x="52734" y="20878"/>
                    <a:pt x="50425" y="15726"/>
                  </a:cubicBezTo>
                  <a:close/>
                </a:path>
              </a:pathLst>
            </a:custGeom>
            <a:solidFill>
              <a:srgbClr val="FFEE58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24" name="图形 4">
            <a:extLst>
              <a:ext uri="{FF2B5EF4-FFF2-40B4-BE49-F238E27FC236}">
                <a16:creationId xmlns:a16="http://schemas.microsoft.com/office/drawing/2014/main" id="{6038DEE6-87C8-498E-B585-A3E5067201B6}"/>
              </a:ext>
            </a:extLst>
          </p:cNvPr>
          <p:cNvGrpSpPr/>
          <p:nvPr/>
        </p:nvGrpSpPr>
        <p:grpSpPr>
          <a:xfrm>
            <a:off x="749150" y="1576357"/>
            <a:ext cx="1346809" cy="1608403"/>
            <a:chOff x="1230723" y="1214224"/>
            <a:chExt cx="1523828" cy="1819805"/>
          </a:xfrm>
        </p:grpSpPr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DA764460-A7C3-4687-936C-B627B7C94FCF}"/>
                </a:ext>
              </a:extLst>
            </p:cNvPr>
            <p:cNvSpPr/>
            <p:nvPr/>
          </p:nvSpPr>
          <p:spPr>
            <a:xfrm>
              <a:off x="1230723" y="1214224"/>
              <a:ext cx="971375" cy="1819805"/>
            </a:xfrm>
            <a:custGeom>
              <a:avLst/>
              <a:gdLst>
                <a:gd name="connsiteX0" fmla="*/ 967765 w 971375"/>
                <a:gd name="connsiteY0" fmla="*/ 134811 h 1819805"/>
                <a:gd name="connsiteX1" fmla="*/ 968298 w 971375"/>
                <a:gd name="connsiteY1" fmla="*/ 129926 h 1819805"/>
                <a:gd name="connsiteX2" fmla="*/ 654624 w 971375"/>
                <a:gd name="connsiteY2" fmla="*/ 19061 h 1819805"/>
                <a:gd name="connsiteX3" fmla="*/ 435293 w 971375"/>
                <a:gd name="connsiteY3" fmla="*/ 405400 h 1819805"/>
                <a:gd name="connsiteX4" fmla="*/ 399581 w 971375"/>
                <a:gd name="connsiteY4" fmla="*/ 495745 h 1819805"/>
                <a:gd name="connsiteX5" fmla="*/ 337753 w 971375"/>
                <a:gd name="connsiteY5" fmla="*/ 612739 h 1819805"/>
                <a:gd name="connsiteX6" fmla="*/ 240124 w 971375"/>
                <a:gd name="connsiteY6" fmla="*/ 831272 h 1819805"/>
                <a:gd name="connsiteX7" fmla="*/ 198816 w 971375"/>
                <a:gd name="connsiteY7" fmla="*/ 958660 h 1819805"/>
                <a:gd name="connsiteX8" fmla="*/ 163016 w 971375"/>
                <a:gd name="connsiteY8" fmla="*/ 1194781 h 1819805"/>
                <a:gd name="connsiteX9" fmla="*/ 177585 w 971375"/>
                <a:gd name="connsiteY9" fmla="*/ 1233868 h 1819805"/>
                <a:gd name="connsiteX10" fmla="*/ 179628 w 971375"/>
                <a:gd name="connsiteY10" fmla="*/ 1279618 h 1819805"/>
                <a:gd name="connsiteX11" fmla="*/ 151823 w 971375"/>
                <a:gd name="connsiteY11" fmla="*/ 1334784 h 1819805"/>
                <a:gd name="connsiteX12" fmla="*/ 94347 w 971375"/>
                <a:gd name="connsiteY12" fmla="*/ 1443606 h 1819805"/>
                <a:gd name="connsiteX13" fmla="*/ 11731 w 971375"/>
                <a:gd name="connsiteY13" fmla="*/ 1614789 h 1819805"/>
                <a:gd name="connsiteX14" fmla="*/ 167458 w 971375"/>
                <a:gd name="connsiteY14" fmla="*/ 1804450 h 1819805"/>
                <a:gd name="connsiteX15" fmla="*/ 400025 w 971375"/>
                <a:gd name="connsiteY15" fmla="*/ 1747330 h 1819805"/>
                <a:gd name="connsiteX16" fmla="*/ 441422 w 971375"/>
                <a:gd name="connsiteY16" fmla="*/ 1486779 h 1819805"/>
                <a:gd name="connsiteX17" fmla="*/ 453237 w 971375"/>
                <a:gd name="connsiteY17" fmla="*/ 1384531 h 1819805"/>
                <a:gd name="connsiteX18" fmla="*/ 461499 w 971375"/>
                <a:gd name="connsiteY18" fmla="*/ 1311243 h 1819805"/>
                <a:gd name="connsiteX19" fmla="*/ 580181 w 971375"/>
                <a:gd name="connsiteY19" fmla="*/ 1240087 h 1819805"/>
                <a:gd name="connsiteX20" fmla="*/ 748344 w 971375"/>
                <a:gd name="connsiteY20" fmla="*/ 1092533 h 1819805"/>
                <a:gd name="connsiteX21" fmla="*/ 850504 w 971375"/>
                <a:gd name="connsiteY21" fmla="*/ 943203 h 1819805"/>
                <a:gd name="connsiteX22" fmla="*/ 914375 w 971375"/>
                <a:gd name="connsiteY22" fmla="*/ 740572 h 1819805"/>
                <a:gd name="connsiteX23" fmla="*/ 932409 w 971375"/>
                <a:gd name="connsiteY23" fmla="*/ 509070 h 1819805"/>
                <a:gd name="connsiteX24" fmla="*/ 941115 w 971375"/>
                <a:gd name="connsiteY24" fmla="*/ 378484 h 1819805"/>
                <a:gd name="connsiteX25" fmla="*/ 937206 w 971375"/>
                <a:gd name="connsiteY25" fmla="*/ 291337 h 1819805"/>
                <a:gd name="connsiteX26" fmla="*/ 966788 w 971375"/>
                <a:gd name="connsiteY26" fmla="*/ 183670 h 1819805"/>
                <a:gd name="connsiteX27" fmla="*/ 967765 w 971375"/>
                <a:gd name="connsiteY27" fmla="*/ 134811 h 181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375" h="1819805">
                  <a:moveTo>
                    <a:pt x="967765" y="134811"/>
                  </a:moveTo>
                  <a:cubicBezTo>
                    <a:pt x="968742" y="133479"/>
                    <a:pt x="969097" y="131880"/>
                    <a:pt x="968298" y="129926"/>
                  </a:cubicBezTo>
                  <a:cubicBezTo>
                    <a:pt x="922548" y="15951"/>
                    <a:pt x="763180" y="-28999"/>
                    <a:pt x="654624" y="19061"/>
                  </a:cubicBezTo>
                  <a:cubicBezTo>
                    <a:pt x="502362" y="86486"/>
                    <a:pt x="471004" y="260157"/>
                    <a:pt x="435293" y="405400"/>
                  </a:cubicBezTo>
                  <a:cubicBezTo>
                    <a:pt x="419747" y="433916"/>
                    <a:pt x="410774" y="465364"/>
                    <a:pt x="399581" y="495745"/>
                  </a:cubicBezTo>
                  <a:cubicBezTo>
                    <a:pt x="384479" y="536875"/>
                    <a:pt x="358718" y="574363"/>
                    <a:pt x="337753" y="612739"/>
                  </a:cubicBezTo>
                  <a:cubicBezTo>
                    <a:pt x="299465" y="682741"/>
                    <a:pt x="265708" y="755585"/>
                    <a:pt x="240124" y="831272"/>
                  </a:cubicBezTo>
                  <a:cubicBezTo>
                    <a:pt x="225822" y="873645"/>
                    <a:pt x="211519" y="915931"/>
                    <a:pt x="198816" y="958660"/>
                  </a:cubicBezTo>
                  <a:cubicBezTo>
                    <a:pt x="174031" y="1020755"/>
                    <a:pt x="126594" y="1134374"/>
                    <a:pt x="163016" y="1194781"/>
                  </a:cubicBezTo>
                  <a:cubicBezTo>
                    <a:pt x="163193" y="1195492"/>
                    <a:pt x="175453" y="1229249"/>
                    <a:pt x="177585" y="1233868"/>
                  </a:cubicBezTo>
                  <a:cubicBezTo>
                    <a:pt x="183359" y="1248526"/>
                    <a:pt x="186290" y="1263894"/>
                    <a:pt x="179628" y="1279618"/>
                  </a:cubicBezTo>
                  <a:cubicBezTo>
                    <a:pt x="171633" y="1298362"/>
                    <a:pt x="160973" y="1316573"/>
                    <a:pt x="151823" y="1334784"/>
                  </a:cubicBezTo>
                  <a:cubicBezTo>
                    <a:pt x="133345" y="1371384"/>
                    <a:pt x="113358" y="1407273"/>
                    <a:pt x="94347" y="1443606"/>
                  </a:cubicBezTo>
                  <a:cubicBezTo>
                    <a:pt x="65298" y="1499216"/>
                    <a:pt x="35539" y="1556780"/>
                    <a:pt x="11731" y="1614789"/>
                  </a:cubicBezTo>
                  <a:cubicBezTo>
                    <a:pt x="-35351" y="1729741"/>
                    <a:pt x="67963" y="1787039"/>
                    <a:pt x="167458" y="1804450"/>
                  </a:cubicBezTo>
                  <a:cubicBezTo>
                    <a:pt x="252294" y="1819286"/>
                    <a:pt x="361471" y="1847712"/>
                    <a:pt x="400025" y="1747330"/>
                  </a:cubicBezTo>
                  <a:cubicBezTo>
                    <a:pt x="430407" y="1668268"/>
                    <a:pt x="427919" y="1569484"/>
                    <a:pt x="441422" y="1486779"/>
                  </a:cubicBezTo>
                  <a:cubicBezTo>
                    <a:pt x="446930" y="1452845"/>
                    <a:pt x="449950" y="1418732"/>
                    <a:pt x="453237" y="1384531"/>
                  </a:cubicBezTo>
                  <a:cubicBezTo>
                    <a:pt x="455458" y="1361345"/>
                    <a:pt x="462298" y="1335583"/>
                    <a:pt x="461499" y="1311243"/>
                  </a:cubicBezTo>
                  <a:cubicBezTo>
                    <a:pt x="504406" y="1294098"/>
                    <a:pt x="547135" y="1262118"/>
                    <a:pt x="580181" y="1240087"/>
                  </a:cubicBezTo>
                  <a:cubicBezTo>
                    <a:pt x="642454" y="1198690"/>
                    <a:pt x="698508" y="1148232"/>
                    <a:pt x="748344" y="1092533"/>
                  </a:cubicBezTo>
                  <a:cubicBezTo>
                    <a:pt x="788675" y="1047405"/>
                    <a:pt x="823143" y="997125"/>
                    <a:pt x="850504" y="943203"/>
                  </a:cubicBezTo>
                  <a:cubicBezTo>
                    <a:pt x="887814" y="883240"/>
                    <a:pt x="905581" y="807020"/>
                    <a:pt x="914375" y="740572"/>
                  </a:cubicBezTo>
                  <a:cubicBezTo>
                    <a:pt x="924769" y="662220"/>
                    <a:pt x="932231" y="588754"/>
                    <a:pt x="932409" y="509070"/>
                  </a:cubicBezTo>
                  <a:cubicBezTo>
                    <a:pt x="936140" y="465541"/>
                    <a:pt x="939871" y="422101"/>
                    <a:pt x="941115" y="378484"/>
                  </a:cubicBezTo>
                  <a:cubicBezTo>
                    <a:pt x="941914" y="351745"/>
                    <a:pt x="935429" y="318165"/>
                    <a:pt x="937206" y="291337"/>
                  </a:cubicBezTo>
                  <a:cubicBezTo>
                    <a:pt x="939693" y="253405"/>
                    <a:pt x="955328" y="219293"/>
                    <a:pt x="966788" y="183670"/>
                  </a:cubicBezTo>
                  <a:cubicBezTo>
                    <a:pt x="973006" y="164571"/>
                    <a:pt x="972473" y="149025"/>
                    <a:pt x="967765" y="134811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0279B46C-914F-456D-8BB1-FB401FD33B17}"/>
                </a:ext>
              </a:extLst>
            </p:cNvPr>
            <p:cNvSpPr/>
            <p:nvPr/>
          </p:nvSpPr>
          <p:spPr>
            <a:xfrm>
              <a:off x="1816618" y="1276884"/>
              <a:ext cx="350165" cy="565542"/>
            </a:xfrm>
            <a:custGeom>
              <a:avLst/>
              <a:gdLst>
                <a:gd name="connsiteX0" fmla="*/ 349800 w 350165"/>
                <a:gd name="connsiteY0" fmla="*/ 172535 h 565542"/>
                <a:gd name="connsiteX1" fmla="*/ 341450 w 350165"/>
                <a:gd name="connsiteY1" fmla="*/ 91074 h 565542"/>
                <a:gd name="connsiteX2" fmla="*/ 340917 w 350165"/>
                <a:gd name="connsiteY2" fmla="*/ 87787 h 565542"/>
                <a:gd name="connsiteX3" fmla="*/ 101953 w 350165"/>
                <a:gd name="connsiteY3" fmla="*/ 46124 h 565542"/>
                <a:gd name="connsiteX4" fmla="*/ 33373 w 350165"/>
                <a:gd name="connsiteY4" fmla="*/ 205848 h 565542"/>
                <a:gd name="connsiteX5" fmla="*/ 1126 w 350165"/>
                <a:gd name="connsiteY5" fmla="*/ 409900 h 565542"/>
                <a:gd name="connsiteX6" fmla="*/ 33906 w 350165"/>
                <a:gd name="connsiteY6" fmla="*/ 526450 h 565542"/>
                <a:gd name="connsiteX7" fmla="*/ 194962 w 350165"/>
                <a:gd name="connsiteY7" fmla="*/ 565271 h 565542"/>
                <a:gd name="connsiteX8" fmla="*/ 300231 w 350165"/>
                <a:gd name="connsiteY8" fmla="*/ 513924 h 565542"/>
                <a:gd name="connsiteX9" fmla="*/ 328569 w 350165"/>
                <a:gd name="connsiteY9" fmla="*/ 372412 h 565542"/>
                <a:gd name="connsiteX10" fmla="*/ 335675 w 350165"/>
                <a:gd name="connsiteY10" fmla="*/ 311116 h 565542"/>
                <a:gd name="connsiteX11" fmla="*/ 349800 w 350165"/>
                <a:gd name="connsiteY11" fmla="*/ 172535 h 56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165" h="565542">
                  <a:moveTo>
                    <a:pt x="349800" y="172535"/>
                  </a:moveTo>
                  <a:cubicBezTo>
                    <a:pt x="349001" y="146595"/>
                    <a:pt x="350688" y="116125"/>
                    <a:pt x="341450" y="91074"/>
                  </a:cubicBezTo>
                  <a:cubicBezTo>
                    <a:pt x="341538" y="90008"/>
                    <a:pt x="341450" y="88942"/>
                    <a:pt x="340917" y="87787"/>
                  </a:cubicBezTo>
                  <a:cubicBezTo>
                    <a:pt x="297566" y="-11263"/>
                    <a:pt x="175507" y="-28408"/>
                    <a:pt x="101953" y="46124"/>
                  </a:cubicBezTo>
                  <a:cubicBezTo>
                    <a:pt x="60289" y="88320"/>
                    <a:pt x="45365" y="149971"/>
                    <a:pt x="33373" y="205848"/>
                  </a:cubicBezTo>
                  <a:cubicBezTo>
                    <a:pt x="19159" y="272384"/>
                    <a:pt x="7433" y="342030"/>
                    <a:pt x="1126" y="409900"/>
                  </a:cubicBezTo>
                  <a:cubicBezTo>
                    <a:pt x="-2872" y="451918"/>
                    <a:pt x="2814" y="495802"/>
                    <a:pt x="33906" y="526450"/>
                  </a:cubicBezTo>
                  <a:cubicBezTo>
                    <a:pt x="70949" y="563050"/>
                    <a:pt x="146636" y="566781"/>
                    <a:pt x="194962" y="565271"/>
                  </a:cubicBezTo>
                  <a:cubicBezTo>
                    <a:pt x="241600" y="563761"/>
                    <a:pt x="274469" y="554877"/>
                    <a:pt x="300231" y="513924"/>
                  </a:cubicBezTo>
                  <a:cubicBezTo>
                    <a:pt x="325726" y="473416"/>
                    <a:pt x="321995" y="418250"/>
                    <a:pt x="328569" y="372412"/>
                  </a:cubicBezTo>
                  <a:cubicBezTo>
                    <a:pt x="331767" y="364505"/>
                    <a:pt x="333810" y="320088"/>
                    <a:pt x="335675" y="311116"/>
                  </a:cubicBezTo>
                  <a:cubicBezTo>
                    <a:pt x="346869" y="254884"/>
                    <a:pt x="351577" y="229389"/>
                    <a:pt x="349800" y="172535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27" name="图形 4">
              <a:extLst>
                <a:ext uri="{FF2B5EF4-FFF2-40B4-BE49-F238E27FC236}">
                  <a16:creationId xmlns:a16="http://schemas.microsoft.com/office/drawing/2014/main" id="{910B7866-DD38-43CE-96C6-1921907EAC7B}"/>
                </a:ext>
              </a:extLst>
            </p:cNvPr>
            <p:cNvGrpSpPr/>
            <p:nvPr/>
          </p:nvGrpSpPr>
          <p:grpSpPr>
            <a:xfrm>
              <a:off x="1360703" y="1336446"/>
              <a:ext cx="1393847" cy="1677292"/>
              <a:chOff x="1360703" y="1336446"/>
              <a:chExt cx="1393847" cy="1677292"/>
            </a:xfrm>
          </p:grpSpPr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BC71C994-FE7B-432D-9922-E12F2886C05D}"/>
                  </a:ext>
                </a:extLst>
              </p:cNvPr>
              <p:cNvSpPr/>
              <p:nvPr/>
            </p:nvSpPr>
            <p:spPr>
              <a:xfrm>
                <a:off x="1986525" y="1347553"/>
                <a:ext cx="54935" cy="57139"/>
              </a:xfrm>
              <a:custGeom>
                <a:avLst/>
                <a:gdLst>
                  <a:gd name="connsiteX0" fmla="*/ 52860 w 54935"/>
                  <a:gd name="connsiteY0" fmla="*/ 15962 h 57139"/>
                  <a:gd name="connsiteX1" fmla="*/ 42111 w 54935"/>
                  <a:gd name="connsiteY1" fmla="*/ 4236 h 57139"/>
                  <a:gd name="connsiteX2" fmla="*/ 93 w 54935"/>
                  <a:gd name="connsiteY2" fmla="*/ 28843 h 57139"/>
                  <a:gd name="connsiteX3" fmla="*/ 46375 w 54935"/>
                  <a:gd name="connsiteY3" fmla="*/ 49808 h 57139"/>
                  <a:gd name="connsiteX4" fmla="*/ 52860 w 54935"/>
                  <a:gd name="connsiteY4" fmla="*/ 15962 h 5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935" h="57139">
                    <a:moveTo>
                      <a:pt x="52860" y="15962"/>
                    </a:moveTo>
                    <a:cubicBezTo>
                      <a:pt x="50639" y="10454"/>
                      <a:pt x="46642" y="6457"/>
                      <a:pt x="42111" y="4236"/>
                    </a:cubicBezTo>
                    <a:cubicBezTo>
                      <a:pt x="25943" y="-8734"/>
                      <a:pt x="1780" y="10543"/>
                      <a:pt x="93" y="28843"/>
                    </a:cubicBezTo>
                    <a:cubicBezTo>
                      <a:pt x="-1951" y="52207"/>
                      <a:pt x="30296" y="66687"/>
                      <a:pt x="46375" y="49808"/>
                    </a:cubicBezTo>
                    <a:cubicBezTo>
                      <a:pt x="54370" y="41369"/>
                      <a:pt x="57302" y="26711"/>
                      <a:pt x="52860" y="1596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5282FE51-8BD3-4CD8-AA1F-33066CF71565}"/>
                  </a:ext>
                </a:extLst>
              </p:cNvPr>
              <p:cNvSpPr/>
              <p:nvPr/>
            </p:nvSpPr>
            <p:spPr>
              <a:xfrm>
                <a:off x="1831177" y="2318892"/>
                <a:ext cx="214447" cy="196066"/>
              </a:xfrm>
              <a:custGeom>
                <a:avLst/>
                <a:gdLst>
                  <a:gd name="connsiteX0" fmla="*/ 198259 w 214447"/>
                  <a:gd name="connsiteY0" fmla="*/ 67549 h 196066"/>
                  <a:gd name="connsiteX1" fmla="*/ 11441 w 214447"/>
                  <a:gd name="connsiteY1" fmla="*/ 302 h 196066"/>
                  <a:gd name="connsiteX2" fmla="*/ 5400 w 214447"/>
                  <a:gd name="connsiteY2" fmla="*/ 1812 h 196066"/>
                  <a:gd name="connsiteX3" fmla="*/ 692 w 214447"/>
                  <a:gd name="connsiteY3" fmla="*/ 12205 h 196066"/>
                  <a:gd name="connsiteX4" fmla="*/ 45731 w 214447"/>
                  <a:gd name="connsiteY4" fmla="*/ 73679 h 196066"/>
                  <a:gd name="connsiteX5" fmla="*/ 137141 w 214447"/>
                  <a:gd name="connsiteY5" fmla="*/ 148655 h 196066"/>
                  <a:gd name="connsiteX6" fmla="*/ 191152 w 214447"/>
                  <a:gd name="connsiteY6" fmla="*/ 183034 h 196066"/>
                  <a:gd name="connsiteX7" fmla="*/ 198259 w 214447"/>
                  <a:gd name="connsiteY7" fmla="*/ 67549 h 19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447" h="196066">
                    <a:moveTo>
                      <a:pt x="198259" y="67549"/>
                    </a:moveTo>
                    <a:cubicBezTo>
                      <a:pt x="156152" y="18957"/>
                      <a:pt x="69450" y="18157"/>
                      <a:pt x="11441" y="302"/>
                    </a:cubicBezTo>
                    <a:cubicBezTo>
                      <a:pt x="8953" y="-498"/>
                      <a:pt x="6821" y="390"/>
                      <a:pt x="5400" y="1812"/>
                    </a:cubicBezTo>
                    <a:cubicBezTo>
                      <a:pt x="1403" y="3322"/>
                      <a:pt x="-1351" y="7053"/>
                      <a:pt x="692" y="12205"/>
                    </a:cubicBezTo>
                    <a:cubicBezTo>
                      <a:pt x="10730" y="37523"/>
                      <a:pt x="24499" y="56622"/>
                      <a:pt x="45731" y="73679"/>
                    </a:cubicBezTo>
                    <a:cubicBezTo>
                      <a:pt x="71582" y="94466"/>
                      <a:pt x="136697" y="108946"/>
                      <a:pt x="137141" y="148655"/>
                    </a:cubicBezTo>
                    <a:cubicBezTo>
                      <a:pt x="137408" y="176193"/>
                      <a:pt x="165124" y="217324"/>
                      <a:pt x="191152" y="183034"/>
                    </a:cubicBezTo>
                    <a:cubicBezTo>
                      <a:pt x="214427" y="152475"/>
                      <a:pt x="225975" y="99529"/>
                      <a:pt x="198259" y="6754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02C0A961-BF37-4B3B-8EA3-69F5BA912DC1}"/>
                  </a:ext>
                </a:extLst>
              </p:cNvPr>
              <p:cNvSpPr/>
              <p:nvPr/>
            </p:nvSpPr>
            <p:spPr>
              <a:xfrm>
                <a:off x="1673587" y="2339770"/>
                <a:ext cx="185035" cy="226371"/>
              </a:xfrm>
              <a:custGeom>
                <a:avLst/>
                <a:gdLst>
                  <a:gd name="connsiteX0" fmla="*/ 167076 w 185035"/>
                  <a:gd name="connsiteY0" fmla="*/ 91533 h 226371"/>
                  <a:gd name="connsiteX1" fmla="*/ 111288 w 185035"/>
                  <a:gd name="connsiteY1" fmla="*/ 52623 h 226371"/>
                  <a:gd name="connsiteX2" fmla="*/ 19079 w 185035"/>
                  <a:gd name="connsiteY2" fmla="*/ 5452 h 226371"/>
                  <a:gd name="connsiteX3" fmla="*/ 11084 w 185035"/>
                  <a:gd name="connsiteY3" fmla="*/ 122 h 226371"/>
                  <a:gd name="connsiteX4" fmla="*/ 7352 w 185035"/>
                  <a:gd name="connsiteY4" fmla="*/ 567 h 226371"/>
                  <a:gd name="connsiteX5" fmla="*/ 246 w 185035"/>
                  <a:gd name="connsiteY5" fmla="*/ 9272 h 226371"/>
                  <a:gd name="connsiteX6" fmla="*/ 78686 w 185035"/>
                  <a:gd name="connsiteY6" fmla="*/ 124668 h 226371"/>
                  <a:gd name="connsiteX7" fmla="*/ 108179 w 185035"/>
                  <a:gd name="connsiteY7" fmla="*/ 204885 h 226371"/>
                  <a:gd name="connsiteX8" fmla="*/ 143535 w 185035"/>
                  <a:gd name="connsiteY8" fmla="*/ 225495 h 226371"/>
                  <a:gd name="connsiteX9" fmla="*/ 167076 w 185035"/>
                  <a:gd name="connsiteY9" fmla="*/ 91533 h 226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035" h="226371">
                    <a:moveTo>
                      <a:pt x="167076" y="91533"/>
                    </a:moveTo>
                    <a:cubicBezTo>
                      <a:pt x="154284" y="72878"/>
                      <a:pt x="131809" y="60796"/>
                      <a:pt x="111288" y="52623"/>
                    </a:cubicBezTo>
                    <a:cubicBezTo>
                      <a:pt x="77443" y="39121"/>
                      <a:pt x="47061" y="28549"/>
                      <a:pt x="19079" y="5452"/>
                    </a:cubicBezTo>
                    <a:cubicBezTo>
                      <a:pt x="17924" y="1988"/>
                      <a:pt x="14637" y="211"/>
                      <a:pt x="11084" y="122"/>
                    </a:cubicBezTo>
                    <a:cubicBezTo>
                      <a:pt x="9751" y="-144"/>
                      <a:pt x="8507" y="34"/>
                      <a:pt x="7352" y="567"/>
                    </a:cubicBezTo>
                    <a:cubicBezTo>
                      <a:pt x="3710" y="1633"/>
                      <a:pt x="601" y="4564"/>
                      <a:pt x="246" y="9272"/>
                    </a:cubicBezTo>
                    <a:cubicBezTo>
                      <a:pt x="-4018" y="61507"/>
                      <a:pt x="48216" y="90378"/>
                      <a:pt x="78686" y="124668"/>
                    </a:cubicBezTo>
                    <a:cubicBezTo>
                      <a:pt x="98674" y="147143"/>
                      <a:pt x="96453" y="178324"/>
                      <a:pt x="108179" y="204885"/>
                    </a:cubicBezTo>
                    <a:cubicBezTo>
                      <a:pt x="114131" y="218299"/>
                      <a:pt x="128256" y="229670"/>
                      <a:pt x="143535" y="225495"/>
                    </a:cubicBezTo>
                    <a:cubicBezTo>
                      <a:pt x="197813" y="210660"/>
                      <a:pt x="191150" y="126622"/>
                      <a:pt x="167076" y="9153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1D15498E-0C64-49BC-8207-6678E568C27F}"/>
                  </a:ext>
                </a:extLst>
              </p:cNvPr>
              <p:cNvSpPr/>
              <p:nvPr/>
            </p:nvSpPr>
            <p:spPr>
              <a:xfrm>
                <a:off x="2117524" y="1336446"/>
                <a:ext cx="637026" cy="392576"/>
              </a:xfrm>
              <a:custGeom>
                <a:avLst/>
                <a:gdLst>
                  <a:gd name="connsiteX0" fmla="*/ 446872 w 637026"/>
                  <a:gd name="connsiteY0" fmla="*/ 102668 h 392576"/>
                  <a:gd name="connsiteX1" fmla="*/ 187120 w 637026"/>
                  <a:gd name="connsiteY1" fmla="*/ 2463 h 392576"/>
                  <a:gd name="connsiteX2" fmla="*/ 44097 w 637026"/>
                  <a:gd name="connsiteY2" fmla="*/ 17209 h 392576"/>
                  <a:gd name="connsiteX3" fmla="*/ 42854 w 637026"/>
                  <a:gd name="connsiteY3" fmla="*/ 17476 h 392576"/>
                  <a:gd name="connsiteX4" fmla="*/ 22866 w 637026"/>
                  <a:gd name="connsiteY4" fmla="*/ 34887 h 392576"/>
                  <a:gd name="connsiteX5" fmla="*/ 22244 w 637026"/>
                  <a:gd name="connsiteY5" fmla="*/ 35598 h 392576"/>
                  <a:gd name="connsiteX6" fmla="*/ 22066 w 637026"/>
                  <a:gd name="connsiteY6" fmla="*/ 36042 h 392576"/>
                  <a:gd name="connsiteX7" fmla="*/ 2079 w 637026"/>
                  <a:gd name="connsiteY7" fmla="*/ 200563 h 392576"/>
                  <a:gd name="connsiteX8" fmla="*/ 12650 w 637026"/>
                  <a:gd name="connsiteY8" fmla="*/ 286999 h 392576"/>
                  <a:gd name="connsiteX9" fmla="*/ 80430 w 637026"/>
                  <a:gd name="connsiteY9" fmla="*/ 292417 h 392576"/>
                  <a:gd name="connsiteX10" fmla="*/ 255079 w 637026"/>
                  <a:gd name="connsiteY10" fmla="*/ 297126 h 392576"/>
                  <a:gd name="connsiteX11" fmla="*/ 414358 w 637026"/>
                  <a:gd name="connsiteY11" fmla="*/ 339233 h 392576"/>
                  <a:gd name="connsiteX12" fmla="*/ 552495 w 637026"/>
                  <a:gd name="connsiteY12" fmla="*/ 389424 h 392576"/>
                  <a:gd name="connsiteX13" fmla="*/ 620365 w 637026"/>
                  <a:gd name="connsiteY13" fmla="*/ 373523 h 392576"/>
                  <a:gd name="connsiteX14" fmla="*/ 446872 w 637026"/>
                  <a:gd name="connsiteY14" fmla="*/ 102668 h 39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7026" h="392576">
                    <a:moveTo>
                      <a:pt x="446872" y="102668"/>
                    </a:moveTo>
                    <a:cubicBezTo>
                      <a:pt x="372517" y="48301"/>
                      <a:pt x="279241" y="10014"/>
                      <a:pt x="187120" y="2463"/>
                    </a:cubicBezTo>
                    <a:cubicBezTo>
                      <a:pt x="149099" y="-647"/>
                      <a:pt x="83717" y="-4644"/>
                      <a:pt x="44097" y="17209"/>
                    </a:cubicBezTo>
                    <a:cubicBezTo>
                      <a:pt x="43653" y="17298"/>
                      <a:pt x="43298" y="17298"/>
                      <a:pt x="42854" y="17476"/>
                    </a:cubicBezTo>
                    <a:cubicBezTo>
                      <a:pt x="34681" y="21295"/>
                      <a:pt x="28196" y="27425"/>
                      <a:pt x="22866" y="34887"/>
                    </a:cubicBezTo>
                    <a:cubicBezTo>
                      <a:pt x="22688" y="35154"/>
                      <a:pt x="22422" y="35331"/>
                      <a:pt x="22244" y="35598"/>
                    </a:cubicBezTo>
                    <a:cubicBezTo>
                      <a:pt x="22155" y="35775"/>
                      <a:pt x="22155" y="35864"/>
                      <a:pt x="22066" y="36042"/>
                    </a:cubicBezTo>
                    <a:cubicBezTo>
                      <a:pt x="-6005" y="77172"/>
                      <a:pt x="3056" y="161920"/>
                      <a:pt x="2079" y="200563"/>
                    </a:cubicBezTo>
                    <a:cubicBezTo>
                      <a:pt x="1546" y="223127"/>
                      <a:pt x="-6361" y="268255"/>
                      <a:pt x="12650" y="286999"/>
                    </a:cubicBezTo>
                    <a:cubicBezTo>
                      <a:pt x="32638" y="306809"/>
                      <a:pt x="55290" y="298369"/>
                      <a:pt x="80430" y="292417"/>
                    </a:cubicBezTo>
                    <a:cubicBezTo>
                      <a:pt x="133287" y="279981"/>
                      <a:pt x="202133" y="288864"/>
                      <a:pt x="255079" y="297126"/>
                    </a:cubicBezTo>
                    <a:cubicBezTo>
                      <a:pt x="309179" y="305565"/>
                      <a:pt x="362035" y="323509"/>
                      <a:pt x="414358" y="339233"/>
                    </a:cubicBezTo>
                    <a:cubicBezTo>
                      <a:pt x="461529" y="353446"/>
                      <a:pt x="505769" y="374767"/>
                      <a:pt x="552495" y="389424"/>
                    </a:cubicBezTo>
                    <a:cubicBezTo>
                      <a:pt x="577103" y="397153"/>
                      <a:pt x="601532" y="390224"/>
                      <a:pt x="620365" y="373523"/>
                    </a:cubicBezTo>
                    <a:cubicBezTo>
                      <a:pt x="697206" y="305298"/>
                      <a:pt x="485514" y="130917"/>
                      <a:pt x="446872" y="102668"/>
                    </a:cubicBezTo>
                    <a:close/>
                  </a:path>
                </a:pathLst>
              </a:custGeom>
              <a:solidFill>
                <a:srgbClr val="FDD835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E448807F-6901-4EC9-91F7-A228A2EF60E5}"/>
                  </a:ext>
                </a:extLst>
              </p:cNvPr>
              <p:cNvSpPr/>
              <p:nvPr/>
            </p:nvSpPr>
            <p:spPr>
              <a:xfrm>
                <a:off x="2188976" y="1480517"/>
                <a:ext cx="523543" cy="201997"/>
              </a:xfrm>
              <a:custGeom>
                <a:avLst/>
                <a:gdLst>
                  <a:gd name="connsiteX0" fmla="*/ 522529 w 523543"/>
                  <a:gd name="connsiteY0" fmla="*/ 192141 h 201997"/>
                  <a:gd name="connsiteX1" fmla="*/ 308883 w 523543"/>
                  <a:gd name="connsiteY1" fmla="*/ 41212 h 201997"/>
                  <a:gd name="connsiteX2" fmla="*/ 4182 w 523543"/>
                  <a:gd name="connsiteY2" fmla="*/ 10564 h 201997"/>
                  <a:gd name="connsiteX3" fmla="*/ 5692 w 523543"/>
                  <a:gd name="connsiteY3" fmla="*/ 22024 h 201997"/>
                  <a:gd name="connsiteX4" fmla="*/ 137611 w 523543"/>
                  <a:gd name="connsiteY4" fmla="*/ 17849 h 201997"/>
                  <a:gd name="connsiteX5" fmla="*/ 274327 w 523543"/>
                  <a:gd name="connsiteY5" fmla="*/ 48496 h 201997"/>
                  <a:gd name="connsiteX6" fmla="*/ 512136 w 523543"/>
                  <a:gd name="connsiteY6" fmla="*/ 200136 h 201997"/>
                  <a:gd name="connsiteX7" fmla="*/ 522529 w 523543"/>
                  <a:gd name="connsiteY7" fmla="*/ 192141 h 20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3543" h="201997">
                    <a:moveTo>
                      <a:pt x="522529" y="192141"/>
                    </a:moveTo>
                    <a:cubicBezTo>
                      <a:pt x="476780" y="120097"/>
                      <a:pt x="385813" y="71593"/>
                      <a:pt x="308883" y="41212"/>
                    </a:cubicBezTo>
                    <a:cubicBezTo>
                      <a:pt x="211165" y="2569"/>
                      <a:pt x="107407" y="-11733"/>
                      <a:pt x="4182" y="10564"/>
                    </a:cubicBezTo>
                    <a:cubicBezTo>
                      <a:pt x="-2392" y="11985"/>
                      <a:pt x="-704" y="21846"/>
                      <a:pt x="5692" y="22024"/>
                    </a:cubicBezTo>
                    <a:cubicBezTo>
                      <a:pt x="49754" y="23001"/>
                      <a:pt x="93371" y="15805"/>
                      <a:pt x="137611" y="17849"/>
                    </a:cubicBezTo>
                    <a:cubicBezTo>
                      <a:pt x="183360" y="19981"/>
                      <a:pt x="230887" y="34816"/>
                      <a:pt x="274327" y="48496"/>
                    </a:cubicBezTo>
                    <a:cubicBezTo>
                      <a:pt x="366625" y="77723"/>
                      <a:pt x="444710" y="131556"/>
                      <a:pt x="512136" y="200136"/>
                    </a:cubicBezTo>
                    <a:cubicBezTo>
                      <a:pt x="517377" y="205378"/>
                      <a:pt x="526616" y="198537"/>
                      <a:pt x="522529" y="19214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54F5A891-D3A8-46FD-8AFC-6FAAB03A6A06}"/>
                  </a:ext>
                </a:extLst>
              </p:cNvPr>
              <p:cNvSpPr/>
              <p:nvPr/>
            </p:nvSpPr>
            <p:spPr>
              <a:xfrm>
                <a:off x="1360703" y="1636542"/>
                <a:ext cx="406681" cy="769467"/>
              </a:xfrm>
              <a:custGeom>
                <a:avLst/>
                <a:gdLst>
                  <a:gd name="connsiteX0" fmla="*/ 352039 w 406681"/>
                  <a:gd name="connsiteY0" fmla="*/ 18794 h 769467"/>
                  <a:gd name="connsiteX1" fmla="*/ 211415 w 406681"/>
                  <a:gd name="connsiteY1" fmla="*/ 58148 h 769467"/>
                  <a:gd name="connsiteX2" fmla="*/ 64039 w 406681"/>
                  <a:gd name="connsiteY2" fmla="*/ 286185 h 769467"/>
                  <a:gd name="connsiteX3" fmla="*/ 10205 w 406681"/>
                  <a:gd name="connsiteY3" fmla="*/ 486418 h 769467"/>
                  <a:gd name="connsiteX4" fmla="*/ 28771 w 406681"/>
                  <a:gd name="connsiteY4" fmla="*/ 765090 h 769467"/>
                  <a:gd name="connsiteX5" fmla="*/ 32236 w 406681"/>
                  <a:gd name="connsiteY5" fmla="*/ 767578 h 769467"/>
                  <a:gd name="connsiteX6" fmla="*/ 38188 w 406681"/>
                  <a:gd name="connsiteY6" fmla="*/ 769443 h 769467"/>
                  <a:gd name="connsiteX7" fmla="*/ 187874 w 406681"/>
                  <a:gd name="connsiteY7" fmla="*/ 672525 h 769467"/>
                  <a:gd name="connsiteX8" fmla="*/ 329919 w 406681"/>
                  <a:gd name="connsiteY8" fmla="*/ 469894 h 769467"/>
                  <a:gd name="connsiteX9" fmla="*/ 404362 w 406681"/>
                  <a:gd name="connsiteY9" fmla="*/ 231730 h 769467"/>
                  <a:gd name="connsiteX10" fmla="*/ 352039 w 406681"/>
                  <a:gd name="connsiteY10" fmla="*/ 18794 h 76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6681" h="769467">
                    <a:moveTo>
                      <a:pt x="352039" y="18794"/>
                    </a:moveTo>
                    <a:cubicBezTo>
                      <a:pt x="300693" y="-27044"/>
                      <a:pt x="248370" y="20749"/>
                      <a:pt x="211415" y="58148"/>
                    </a:cubicBezTo>
                    <a:cubicBezTo>
                      <a:pt x="148698" y="121664"/>
                      <a:pt x="100550" y="205435"/>
                      <a:pt x="64039" y="286185"/>
                    </a:cubicBezTo>
                    <a:cubicBezTo>
                      <a:pt x="35434" y="349346"/>
                      <a:pt x="20066" y="417838"/>
                      <a:pt x="10205" y="486418"/>
                    </a:cubicBezTo>
                    <a:cubicBezTo>
                      <a:pt x="7362" y="494324"/>
                      <a:pt x="-19998" y="686295"/>
                      <a:pt x="28771" y="765090"/>
                    </a:cubicBezTo>
                    <a:cubicBezTo>
                      <a:pt x="29571" y="766423"/>
                      <a:pt x="30992" y="767045"/>
                      <a:pt x="32236" y="767578"/>
                    </a:cubicBezTo>
                    <a:cubicBezTo>
                      <a:pt x="33746" y="768821"/>
                      <a:pt x="35612" y="769621"/>
                      <a:pt x="38188" y="769443"/>
                    </a:cubicBezTo>
                    <a:cubicBezTo>
                      <a:pt x="102237" y="765535"/>
                      <a:pt x="148076" y="718364"/>
                      <a:pt x="187874" y="672525"/>
                    </a:cubicBezTo>
                    <a:cubicBezTo>
                      <a:pt x="242240" y="609808"/>
                      <a:pt x="292165" y="544071"/>
                      <a:pt x="329919" y="469894"/>
                    </a:cubicBezTo>
                    <a:cubicBezTo>
                      <a:pt x="367763" y="395540"/>
                      <a:pt x="396012" y="314879"/>
                      <a:pt x="404362" y="231730"/>
                    </a:cubicBezTo>
                    <a:cubicBezTo>
                      <a:pt x="411114" y="164838"/>
                      <a:pt x="405784" y="66854"/>
                      <a:pt x="352039" y="18794"/>
                    </a:cubicBezTo>
                    <a:close/>
                  </a:path>
                </a:pathLst>
              </a:custGeom>
              <a:solidFill>
                <a:srgbClr val="757575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9CA1CD62-E886-4C42-A160-99887D478C07}"/>
                  </a:ext>
                </a:extLst>
              </p:cNvPr>
              <p:cNvSpPr/>
              <p:nvPr/>
            </p:nvSpPr>
            <p:spPr>
              <a:xfrm>
                <a:off x="1360712" y="2525739"/>
                <a:ext cx="255778" cy="487999"/>
              </a:xfrm>
              <a:custGeom>
                <a:avLst/>
                <a:gdLst>
                  <a:gd name="connsiteX0" fmla="*/ 255023 w 255778"/>
                  <a:gd name="connsiteY0" fmla="*/ 13675 h 487999"/>
                  <a:gd name="connsiteX1" fmla="*/ 242853 w 255778"/>
                  <a:gd name="connsiteY1" fmla="*/ 13675 h 487999"/>
                  <a:gd name="connsiteX2" fmla="*/ 200479 w 255778"/>
                  <a:gd name="connsiteY2" fmla="*/ 281155 h 487999"/>
                  <a:gd name="connsiteX3" fmla="*/ 89969 w 255778"/>
                  <a:gd name="connsiteY3" fmla="*/ 466196 h 487999"/>
                  <a:gd name="connsiteX4" fmla="*/ 50705 w 255778"/>
                  <a:gd name="connsiteY4" fmla="*/ 253527 h 487999"/>
                  <a:gd name="connsiteX5" fmla="*/ 139539 w 255778"/>
                  <a:gd name="connsiteY5" fmla="*/ 11365 h 487999"/>
                  <a:gd name="connsiteX6" fmla="*/ 123282 w 255778"/>
                  <a:gd name="connsiteY6" fmla="*/ 4525 h 487999"/>
                  <a:gd name="connsiteX7" fmla="*/ 7975 w 255778"/>
                  <a:gd name="connsiteY7" fmla="*/ 321219 h 487999"/>
                  <a:gd name="connsiteX8" fmla="*/ 66073 w 255778"/>
                  <a:gd name="connsiteY8" fmla="*/ 487961 h 487999"/>
                  <a:gd name="connsiteX9" fmla="*/ 201012 w 255778"/>
                  <a:gd name="connsiteY9" fmla="*/ 362083 h 487999"/>
                  <a:gd name="connsiteX10" fmla="*/ 236013 w 255778"/>
                  <a:gd name="connsiteY10" fmla="*/ 191166 h 487999"/>
                  <a:gd name="connsiteX11" fmla="*/ 255023 w 255778"/>
                  <a:gd name="connsiteY11" fmla="*/ 13675 h 487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778" h="487999">
                    <a:moveTo>
                      <a:pt x="255023" y="13675"/>
                    </a:moveTo>
                    <a:cubicBezTo>
                      <a:pt x="254490" y="5769"/>
                      <a:pt x="243652" y="5946"/>
                      <a:pt x="242853" y="13675"/>
                    </a:cubicBezTo>
                    <a:cubicBezTo>
                      <a:pt x="233614" y="103842"/>
                      <a:pt x="216913" y="191965"/>
                      <a:pt x="200479" y="281155"/>
                    </a:cubicBezTo>
                    <a:cubicBezTo>
                      <a:pt x="187243" y="353199"/>
                      <a:pt x="169654" y="442033"/>
                      <a:pt x="89969" y="466196"/>
                    </a:cubicBezTo>
                    <a:cubicBezTo>
                      <a:pt x="-22406" y="500309"/>
                      <a:pt x="34537" y="298566"/>
                      <a:pt x="50705" y="253527"/>
                    </a:cubicBezTo>
                    <a:cubicBezTo>
                      <a:pt x="79398" y="173043"/>
                      <a:pt x="115731" y="93271"/>
                      <a:pt x="139539" y="11365"/>
                    </a:cubicBezTo>
                    <a:cubicBezTo>
                      <a:pt x="142293" y="1860"/>
                      <a:pt x="127280" y="-4891"/>
                      <a:pt x="123282" y="4525"/>
                    </a:cubicBezTo>
                    <a:cubicBezTo>
                      <a:pt x="79753" y="106684"/>
                      <a:pt x="36313" y="213730"/>
                      <a:pt x="7975" y="321219"/>
                    </a:cubicBezTo>
                    <a:cubicBezTo>
                      <a:pt x="-5083" y="370700"/>
                      <a:pt x="-11479" y="486006"/>
                      <a:pt x="66073" y="487961"/>
                    </a:cubicBezTo>
                    <a:cubicBezTo>
                      <a:pt x="140427" y="489826"/>
                      <a:pt x="180669" y="424444"/>
                      <a:pt x="201012" y="362083"/>
                    </a:cubicBezTo>
                    <a:cubicBezTo>
                      <a:pt x="218957" y="307183"/>
                      <a:pt x="225264" y="247753"/>
                      <a:pt x="236013" y="191166"/>
                    </a:cubicBezTo>
                    <a:cubicBezTo>
                      <a:pt x="246939" y="132979"/>
                      <a:pt x="258932" y="73105"/>
                      <a:pt x="255023" y="13675"/>
                    </a:cubicBezTo>
                    <a:close/>
                  </a:path>
                </a:pathLst>
              </a:custGeom>
              <a:solidFill>
                <a:srgbClr val="757575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B1E53074-DF66-448E-9E54-A1811FFB5E64}"/>
                </a:ext>
              </a:extLst>
            </p:cNvPr>
            <p:cNvSpPr/>
            <p:nvPr/>
          </p:nvSpPr>
          <p:spPr>
            <a:xfrm>
              <a:off x="1432671" y="2130043"/>
              <a:ext cx="214024" cy="230952"/>
            </a:xfrm>
            <a:custGeom>
              <a:avLst/>
              <a:gdLst>
                <a:gd name="connsiteX0" fmla="*/ 205717 w 214024"/>
                <a:gd name="connsiteY0" fmla="*/ 4998 h 230952"/>
                <a:gd name="connsiteX1" fmla="*/ 205717 w 214024"/>
                <a:gd name="connsiteY1" fmla="*/ 4998 h 230952"/>
                <a:gd name="connsiteX2" fmla="*/ 203852 w 214024"/>
                <a:gd name="connsiteY2" fmla="*/ 6863 h 230952"/>
                <a:gd name="connsiteX3" fmla="*/ 200298 w 214024"/>
                <a:gd name="connsiteY3" fmla="*/ 13082 h 230952"/>
                <a:gd name="connsiteX4" fmla="*/ 144866 w 214024"/>
                <a:gd name="connsiteY4" fmla="*/ 41153 h 230952"/>
                <a:gd name="connsiteX5" fmla="*/ 102136 w 214024"/>
                <a:gd name="connsiteY5" fmla="*/ 4731 h 230952"/>
                <a:gd name="connsiteX6" fmla="*/ 89433 w 214024"/>
                <a:gd name="connsiteY6" fmla="*/ 4731 h 230952"/>
                <a:gd name="connsiteX7" fmla="*/ 89255 w 214024"/>
                <a:gd name="connsiteY7" fmla="*/ 6242 h 230952"/>
                <a:gd name="connsiteX8" fmla="*/ 89167 w 214024"/>
                <a:gd name="connsiteY8" fmla="*/ 6419 h 230952"/>
                <a:gd name="connsiteX9" fmla="*/ 3175 w 214024"/>
                <a:gd name="connsiteY9" fmla="*/ 215535 h 230952"/>
                <a:gd name="connsiteX10" fmla="*/ 155 w 214024"/>
                <a:gd name="connsiteY10" fmla="*/ 221132 h 230952"/>
                <a:gd name="connsiteX11" fmla="*/ 1487 w 214024"/>
                <a:gd name="connsiteY11" fmla="*/ 226284 h 230952"/>
                <a:gd name="connsiteX12" fmla="*/ 10904 w 214024"/>
                <a:gd name="connsiteY12" fmla="*/ 230726 h 230952"/>
                <a:gd name="connsiteX13" fmla="*/ 118482 w 214024"/>
                <a:gd name="connsiteY13" fmla="*/ 144112 h 230952"/>
                <a:gd name="connsiteX14" fmla="*/ 210425 w 214024"/>
                <a:gd name="connsiteY14" fmla="*/ 18501 h 230952"/>
                <a:gd name="connsiteX15" fmla="*/ 213890 w 214024"/>
                <a:gd name="connsiteY15" fmla="*/ 8374 h 230952"/>
                <a:gd name="connsiteX16" fmla="*/ 205717 w 214024"/>
                <a:gd name="connsiteY16" fmla="*/ 4998 h 23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4024" h="230952">
                  <a:moveTo>
                    <a:pt x="205717" y="4998"/>
                  </a:moveTo>
                  <a:cubicBezTo>
                    <a:pt x="205717" y="4998"/>
                    <a:pt x="205717" y="5087"/>
                    <a:pt x="205717" y="4998"/>
                  </a:cubicBezTo>
                  <a:cubicBezTo>
                    <a:pt x="205006" y="5442"/>
                    <a:pt x="204296" y="5975"/>
                    <a:pt x="203852" y="6863"/>
                  </a:cubicBezTo>
                  <a:cubicBezTo>
                    <a:pt x="202785" y="8995"/>
                    <a:pt x="201453" y="11039"/>
                    <a:pt x="200298" y="13082"/>
                  </a:cubicBezTo>
                  <a:cubicBezTo>
                    <a:pt x="186795" y="31826"/>
                    <a:pt x="170183" y="42131"/>
                    <a:pt x="144866" y="41153"/>
                  </a:cubicBezTo>
                  <a:cubicBezTo>
                    <a:pt x="120170" y="40265"/>
                    <a:pt x="106845" y="28184"/>
                    <a:pt x="102136" y="4731"/>
                  </a:cubicBezTo>
                  <a:cubicBezTo>
                    <a:pt x="100893" y="-1398"/>
                    <a:pt x="90499" y="-1754"/>
                    <a:pt x="89433" y="4731"/>
                  </a:cubicBezTo>
                  <a:cubicBezTo>
                    <a:pt x="89344" y="5264"/>
                    <a:pt x="89344" y="5709"/>
                    <a:pt x="89255" y="6242"/>
                  </a:cubicBezTo>
                  <a:cubicBezTo>
                    <a:pt x="89255" y="6330"/>
                    <a:pt x="89167" y="6419"/>
                    <a:pt x="89167" y="6419"/>
                  </a:cubicBezTo>
                  <a:cubicBezTo>
                    <a:pt x="79750" y="81751"/>
                    <a:pt x="42617" y="151574"/>
                    <a:pt x="3175" y="215535"/>
                  </a:cubicBezTo>
                  <a:cubicBezTo>
                    <a:pt x="1221" y="216867"/>
                    <a:pt x="244" y="218911"/>
                    <a:pt x="155" y="221132"/>
                  </a:cubicBezTo>
                  <a:cubicBezTo>
                    <a:pt x="-289" y="223086"/>
                    <a:pt x="244" y="224862"/>
                    <a:pt x="1487" y="226284"/>
                  </a:cubicBezTo>
                  <a:cubicBezTo>
                    <a:pt x="3175" y="229393"/>
                    <a:pt x="6462" y="231703"/>
                    <a:pt x="10904" y="230726"/>
                  </a:cubicBezTo>
                  <a:cubicBezTo>
                    <a:pt x="56476" y="221220"/>
                    <a:pt x="90055" y="177603"/>
                    <a:pt x="118482" y="144112"/>
                  </a:cubicBezTo>
                  <a:cubicBezTo>
                    <a:pt x="151084" y="105736"/>
                    <a:pt x="190793" y="55367"/>
                    <a:pt x="210425" y="18501"/>
                  </a:cubicBezTo>
                  <a:cubicBezTo>
                    <a:pt x="211935" y="15303"/>
                    <a:pt x="213179" y="11927"/>
                    <a:pt x="213890" y="8374"/>
                  </a:cubicBezTo>
                  <a:cubicBezTo>
                    <a:pt x="215045" y="3576"/>
                    <a:pt x="208471" y="467"/>
                    <a:pt x="205717" y="4998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9C4A4269-FCD7-4C72-ADB0-F71A0E61C30E}"/>
                </a:ext>
              </a:extLst>
            </p:cNvPr>
            <p:cNvSpPr/>
            <p:nvPr/>
          </p:nvSpPr>
          <p:spPr>
            <a:xfrm>
              <a:off x="1377478" y="2135958"/>
              <a:ext cx="123312" cy="229103"/>
            </a:xfrm>
            <a:custGeom>
              <a:avLst/>
              <a:gdLst>
                <a:gd name="connsiteX0" fmla="*/ 123305 w 123312"/>
                <a:gd name="connsiteY0" fmla="*/ 7966 h 229103"/>
                <a:gd name="connsiteX1" fmla="*/ 121706 w 123312"/>
                <a:gd name="connsiteY1" fmla="*/ 4502 h 229103"/>
                <a:gd name="connsiteX2" fmla="*/ 113001 w 123312"/>
                <a:gd name="connsiteY2" fmla="*/ 1304 h 229103"/>
                <a:gd name="connsiteX3" fmla="*/ 65652 w 123312"/>
                <a:gd name="connsiteY3" fmla="*/ 31774 h 229103"/>
                <a:gd name="connsiteX4" fmla="*/ 17504 w 123312"/>
                <a:gd name="connsiteY4" fmla="*/ 12763 h 229103"/>
                <a:gd name="connsiteX5" fmla="*/ 11907 w 123312"/>
                <a:gd name="connsiteY5" fmla="*/ 10187 h 229103"/>
                <a:gd name="connsiteX6" fmla="*/ 8176 w 123312"/>
                <a:gd name="connsiteY6" fmla="*/ 11697 h 229103"/>
                <a:gd name="connsiteX7" fmla="*/ 5334 w 123312"/>
                <a:gd name="connsiteY7" fmla="*/ 22091 h 229103"/>
                <a:gd name="connsiteX8" fmla="*/ 5422 w 123312"/>
                <a:gd name="connsiteY8" fmla="*/ 22180 h 229103"/>
                <a:gd name="connsiteX9" fmla="*/ 10308 w 123312"/>
                <a:gd name="connsiteY9" fmla="*/ 221168 h 229103"/>
                <a:gd name="connsiteX10" fmla="*/ 15105 w 123312"/>
                <a:gd name="connsiteY10" fmla="*/ 226942 h 229103"/>
                <a:gd name="connsiteX11" fmla="*/ 27453 w 123312"/>
                <a:gd name="connsiteY11" fmla="*/ 225787 h 229103"/>
                <a:gd name="connsiteX12" fmla="*/ 87772 w 123312"/>
                <a:gd name="connsiteY12" fmla="*/ 116077 h 229103"/>
                <a:gd name="connsiteX13" fmla="*/ 123305 w 123312"/>
                <a:gd name="connsiteY13" fmla="*/ 7966 h 22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312" h="229103">
                  <a:moveTo>
                    <a:pt x="123305" y="7966"/>
                  </a:moveTo>
                  <a:cubicBezTo>
                    <a:pt x="123394" y="6545"/>
                    <a:pt x="122595" y="5390"/>
                    <a:pt x="121706" y="4502"/>
                  </a:cubicBezTo>
                  <a:cubicBezTo>
                    <a:pt x="121706" y="415"/>
                    <a:pt x="116110" y="-1450"/>
                    <a:pt x="113001" y="1304"/>
                  </a:cubicBezTo>
                  <a:cubicBezTo>
                    <a:pt x="96655" y="15339"/>
                    <a:pt x="89371" y="29375"/>
                    <a:pt x="65652" y="31774"/>
                  </a:cubicBezTo>
                  <a:cubicBezTo>
                    <a:pt x="45309" y="33817"/>
                    <a:pt x="30562" y="28309"/>
                    <a:pt x="17504" y="12763"/>
                  </a:cubicBezTo>
                  <a:cubicBezTo>
                    <a:pt x="15727" y="10720"/>
                    <a:pt x="13773" y="10098"/>
                    <a:pt x="11907" y="10187"/>
                  </a:cubicBezTo>
                  <a:cubicBezTo>
                    <a:pt x="10486" y="10098"/>
                    <a:pt x="9065" y="10542"/>
                    <a:pt x="8176" y="11697"/>
                  </a:cubicBezTo>
                  <a:cubicBezTo>
                    <a:pt x="5334" y="14007"/>
                    <a:pt x="3646" y="18271"/>
                    <a:pt x="5334" y="22091"/>
                  </a:cubicBezTo>
                  <a:cubicBezTo>
                    <a:pt x="5334" y="22091"/>
                    <a:pt x="5334" y="22180"/>
                    <a:pt x="5422" y="22180"/>
                  </a:cubicBezTo>
                  <a:cubicBezTo>
                    <a:pt x="270" y="71660"/>
                    <a:pt x="-5504" y="159162"/>
                    <a:pt x="10308" y="221168"/>
                  </a:cubicBezTo>
                  <a:cubicBezTo>
                    <a:pt x="11108" y="224189"/>
                    <a:pt x="12884" y="226054"/>
                    <a:pt x="15105" y="226942"/>
                  </a:cubicBezTo>
                  <a:cubicBezTo>
                    <a:pt x="18392" y="229785"/>
                    <a:pt x="24078" y="230229"/>
                    <a:pt x="27453" y="225787"/>
                  </a:cubicBezTo>
                  <a:cubicBezTo>
                    <a:pt x="53393" y="191587"/>
                    <a:pt x="69294" y="154454"/>
                    <a:pt x="87772" y="116077"/>
                  </a:cubicBezTo>
                  <a:cubicBezTo>
                    <a:pt x="104295" y="81699"/>
                    <a:pt x="120552" y="40213"/>
                    <a:pt x="123305" y="7966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37" name="图形 4">
            <a:extLst>
              <a:ext uri="{FF2B5EF4-FFF2-40B4-BE49-F238E27FC236}">
                <a16:creationId xmlns:a16="http://schemas.microsoft.com/office/drawing/2014/main" id="{EF1DCDFC-81CD-4F97-9E1B-626674B692FC}"/>
              </a:ext>
            </a:extLst>
          </p:cNvPr>
          <p:cNvGrpSpPr/>
          <p:nvPr/>
        </p:nvGrpSpPr>
        <p:grpSpPr>
          <a:xfrm>
            <a:off x="817791" y="512716"/>
            <a:ext cx="1429219" cy="833775"/>
            <a:chOff x="1264988" y="125688"/>
            <a:chExt cx="1617070" cy="943363"/>
          </a:xfrm>
        </p:grpSpPr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1F5F02E7-6ECE-4F3B-B0DF-523E1DE6A6CB}"/>
                </a:ext>
              </a:extLst>
            </p:cNvPr>
            <p:cNvSpPr/>
            <p:nvPr/>
          </p:nvSpPr>
          <p:spPr>
            <a:xfrm>
              <a:off x="2587634" y="514340"/>
              <a:ext cx="294424" cy="209593"/>
            </a:xfrm>
            <a:custGeom>
              <a:avLst/>
              <a:gdLst>
                <a:gd name="connsiteX0" fmla="*/ 4567 w 294424"/>
                <a:gd name="connsiteY0" fmla="*/ 80759 h 209593"/>
                <a:gd name="connsiteX1" fmla="*/ 290435 w 294424"/>
                <a:gd name="connsiteY1" fmla="*/ 135748 h 209593"/>
                <a:gd name="connsiteX2" fmla="*/ 4567 w 294424"/>
                <a:gd name="connsiteY2" fmla="*/ 80759 h 20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4424" h="209593">
                  <a:moveTo>
                    <a:pt x="4567" y="80759"/>
                  </a:moveTo>
                  <a:cubicBezTo>
                    <a:pt x="-39495" y="199708"/>
                    <a:pt x="248772" y="271931"/>
                    <a:pt x="290435" y="135748"/>
                  </a:cubicBezTo>
                  <a:cubicBezTo>
                    <a:pt x="333431" y="-4344"/>
                    <a:pt x="14960" y="-57555"/>
                    <a:pt x="4567" y="80759"/>
                  </a:cubicBez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749C9FF9-E6DD-417D-8E54-5DD3518705BD}"/>
                </a:ext>
              </a:extLst>
            </p:cNvPr>
            <p:cNvSpPr/>
            <p:nvPr/>
          </p:nvSpPr>
          <p:spPr>
            <a:xfrm>
              <a:off x="2645171" y="563447"/>
              <a:ext cx="126793" cy="31635"/>
            </a:xfrm>
            <a:custGeom>
              <a:avLst/>
              <a:gdLst>
                <a:gd name="connsiteX0" fmla="*/ 3173 w 126793"/>
                <a:gd name="connsiteY0" fmla="*/ 18861 h 31635"/>
                <a:gd name="connsiteX1" fmla="*/ 8681 w 126793"/>
                <a:gd name="connsiteY1" fmla="*/ 31386 h 31635"/>
                <a:gd name="connsiteX2" fmla="*/ 66601 w 126793"/>
                <a:gd name="connsiteY2" fmla="*/ 16018 h 31635"/>
                <a:gd name="connsiteX3" fmla="*/ 121234 w 126793"/>
                <a:gd name="connsiteY3" fmla="*/ 15307 h 31635"/>
                <a:gd name="connsiteX4" fmla="*/ 122478 w 126793"/>
                <a:gd name="connsiteY4" fmla="*/ 3759 h 31635"/>
                <a:gd name="connsiteX5" fmla="*/ 3173 w 126793"/>
                <a:gd name="connsiteY5" fmla="*/ 18861 h 31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793" h="31635">
                  <a:moveTo>
                    <a:pt x="3173" y="18861"/>
                  </a:moveTo>
                  <a:cubicBezTo>
                    <a:pt x="-3312" y="23303"/>
                    <a:pt x="952" y="33341"/>
                    <a:pt x="8681" y="31386"/>
                  </a:cubicBezTo>
                  <a:cubicBezTo>
                    <a:pt x="28402" y="26501"/>
                    <a:pt x="46169" y="18772"/>
                    <a:pt x="66601" y="16018"/>
                  </a:cubicBezTo>
                  <a:cubicBezTo>
                    <a:pt x="84634" y="13620"/>
                    <a:pt x="103201" y="13797"/>
                    <a:pt x="121234" y="15307"/>
                  </a:cubicBezTo>
                  <a:cubicBezTo>
                    <a:pt x="127808" y="15840"/>
                    <a:pt x="128962" y="4825"/>
                    <a:pt x="122478" y="3759"/>
                  </a:cubicBezTo>
                  <a:cubicBezTo>
                    <a:pt x="85789" y="-2282"/>
                    <a:pt x="35242" y="-3437"/>
                    <a:pt x="3173" y="18861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76F97E85-3F5D-486A-9A0F-974D2FD6FA81}"/>
                </a:ext>
              </a:extLst>
            </p:cNvPr>
            <p:cNvSpPr/>
            <p:nvPr/>
          </p:nvSpPr>
          <p:spPr>
            <a:xfrm>
              <a:off x="2641262" y="611796"/>
              <a:ext cx="194479" cy="28909"/>
            </a:xfrm>
            <a:custGeom>
              <a:avLst/>
              <a:gdLst>
                <a:gd name="connsiteX0" fmla="*/ 188037 w 194479"/>
                <a:gd name="connsiteY0" fmla="*/ 3203 h 28909"/>
                <a:gd name="connsiteX1" fmla="*/ 103201 w 194479"/>
                <a:gd name="connsiteY1" fmla="*/ 8444 h 28909"/>
                <a:gd name="connsiteX2" fmla="*/ 6904 w 194479"/>
                <a:gd name="connsiteY2" fmla="*/ 5 h 28909"/>
                <a:gd name="connsiteX3" fmla="*/ 3617 w 194479"/>
                <a:gd name="connsiteY3" fmla="*/ 13419 h 28909"/>
                <a:gd name="connsiteX4" fmla="*/ 190080 w 194479"/>
                <a:gd name="connsiteY4" fmla="*/ 15640 h 28909"/>
                <a:gd name="connsiteX5" fmla="*/ 188037 w 194479"/>
                <a:gd name="connsiteY5" fmla="*/ 3203 h 2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79" h="28909">
                  <a:moveTo>
                    <a:pt x="188037" y="3203"/>
                  </a:moveTo>
                  <a:cubicBezTo>
                    <a:pt x="159699" y="5335"/>
                    <a:pt x="131539" y="7911"/>
                    <a:pt x="103201" y="8444"/>
                  </a:cubicBezTo>
                  <a:cubicBezTo>
                    <a:pt x="70598" y="9066"/>
                    <a:pt x="39151" y="1160"/>
                    <a:pt x="6904" y="5"/>
                  </a:cubicBezTo>
                  <a:cubicBezTo>
                    <a:pt x="64" y="-262"/>
                    <a:pt x="-2868" y="10576"/>
                    <a:pt x="3617" y="13419"/>
                  </a:cubicBezTo>
                  <a:cubicBezTo>
                    <a:pt x="58162" y="37138"/>
                    <a:pt x="133937" y="30120"/>
                    <a:pt x="190080" y="15640"/>
                  </a:cubicBezTo>
                  <a:cubicBezTo>
                    <a:pt x="197009" y="13863"/>
                    <a:pt x="195322" y="2670"/>
                    <a:pt x="188037" y="3203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6301CC1-6FF6-4329-8E55-B8CC053FE7E9}"/>
                </a:ext>
              </a:extLst>
            </p:cNvPr>
            <p:cNvSpPr/>
            <p:nvPr/>
          </p:nvSpPr>
          <p:spPr>
            <a:xfrm>
              <a:off x="2094285" y="737401"/>
              <a:ext cx="110172" cy="27816"/>
            </a:xfrm>
            <a:custGeom>
              <a:avLst/>
              <a:gdLst>
                <a:gd name="connsiteX0" fmla="*/ 103137 w 110172"/>
                <a:gd name="connsiteY0" fmla="*/ 100 h 27816"/>
                <a:gd name="connsiteX1" fmla="*/ 22919 w 110172"/>
                <a:gd name="connsiteY1" fmla="*/ 6585 h 27816"/>
                <a:gd name="connsiteX2" fmla="*/ 0 w 110172"/>
                <a:gd name="connsiteY2" fmla="*/ 27816 h 27816"/>
                <a:gd name="connsiteX3" fmla="*/ 106335 w 110172"/>
                <a:gd name="connsiteY3" fmla="*/ 10938 h 27816"/>
                <a:gd name="connsiteX4" fmla="*/ 103137 w 110172"/>
                <a:gd name="connsiteY4" fmla="*/ 100 h 2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172" h="27816">
                  <a:moveTo>
                    <a:pt x="103137" y="100"/>
                  </a:moveTo>
                  <a:cubicBezTo>
                    <a:pt x="76220" y="4542"/>
                    <a:pt x="49481" y="6141"/>
                    <a:pt x="22919" y="6585"/>
                  </a:cubicBezTo>
                  <a:cubicBezTo>
                    <a:pt x="16168" y="14491"/>
                    <a:pt x="8439" y="21598"/>
                    <a:pt x="0" y="27816"/>
                  </a:cubicBezTo>
                  <a:cubicBezTo>
                    <a:pt x="36689" y="27816"/>
                    <a:pt x="72844" y="24707"/>
                    <a:pt x="106335" y="10938"/>
                  </a:cubicBezTo>
                  <a:cubicBezTo>
                    <a:pt x="113086" y="8095"/>
                    <a:pt x="110243" y="-1055"/>
                    <a:pt x="103137" y="100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A6D07860-C1A4-423E-B434-CD6DFE4EB2F8}"/>
                </a:ext>
              </a:extLst>
            </p:cNvPr>
            <p:cNvSpPr/>
            <p:nvPr/>
          </p:nvSpPr>
          <p:spPr>
            <a:xfrm>
              <a:off x="1673748" y="684780"/>
              <a:ext cx="256015" cy="365464"/>
            </a:xfrm>
            <a:custGeom>
              <a:avLst/>
              <a:gdLst>
                <a:gd name="connsiteX0" fmla="*/ 238693 w 256015"/>
                <a:gd name="connsiteY0" fmla="*/ 93852 h 365464"/>
                <a:gd name="connsiteX1" fmla="*/ 180151 w 256015"/>
                <a:gd name="connsiteY1" fmla="*/ 135337 h 365464"/>
                <a:gd name="connsiteX2" fmla="*/ 134579 w 256015"/>
                <a:gd name="connsiteY2" fmla="*/ 2797 h 365464"/>
                <a:gd name="connsiteX3" fmla="*/ 124541 w 256015"/>
                <a:gd name="connsiteY3" fmla="*/ 7238 h 365464"/>
                <a:gd name="connsiteX4" fmla="*/ 152524 w 256015"/>
                <a:gd name="connsiteY4" fmla="*/ 150706 h 365464"/>
                <a:gd name="connsiteX5" fmla="*/ 151458 w 256015"/>
                <a:gd name="connsiteY5" fmla="*/ 158701 h 365464"/>
                <a:gd name="connsiteX6" fmla="*/ 973 w 256015"/>
                <a:gd name="connsiteY6" fmla="*/ 350583 h 365464"/>
                <a:gd name="connsiteX7" fmla="*/ 18206 w 256015"/>
                <a:gd name="connsiteY7" fmla="*/ 360265 h 365464"/>
                <a:gd name="connsiteX8" fmla="*/ 256016 w 256015"/>
                <a:gd name="connsiteY8" fmla="*/ 104156 h 365464"/>
                <a:gd name="connsiteX9" fmla="*/ 238693 w 256015"/>
                <a:gd name="connsiteY9" fmla="*/ 93852 h 36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015" h="365464">
                  <a:moveTo>
                    <a:pt x="238693" y="93852"/>
                  </a:moveTo>
                  <a:cubicBezTo>
                    <a:pt x="218705" y="106999"/>
                    <a:pt x="199073" y="120768"/>
                    <a:pt x="180151" y="135337"/>
                  </a:cubicBezTo>
                  <a:cubicBezTo>
                    <a:pt x="187258" y="91276"/>
                    <a:pt x="151991" y="37886"/>
                    <a:pt x="134579" y="2797"/>
                  </a:cubicBezTo>
                  <a:cubicBezTo>
                    <a:pt x="131648" y="-3155"/>
                    <a:pt x="123120" y="1375"/>
                    <a:pt x="124541" y="7238"/>
                  </a:cubicBezTo>
                  <a:cubicBezTo>
                    <a:pt x="134757" y="49968"/>
                    <a:pt x="177664" y="107354"/>
                    <a:pt x="152524" y="150706"/>
                  </a:cubicBezTo>
                  <a:cubicBezTo>
                    <a:pt x="150836" y="153637"/>
                    <a:pt x="150658" y="156391"/>
                    <a:pt x="151458" y="158701"/>
                  </a:cubicBezTo>
                  <a:cubicBezTo>
                    <a:pt x="88385" y="212268"/>
                    <a:pt x="34996" y="275518"/>
                    <a:pt x="973" y="350583"/>
                  </a:cubicBezTo>
                  <a:cubicBezTo>
                    <a:pt x="-4269" y="362131"/>
                    <a:pt x="13143" y="371814"/>
                    <a:pt x="18206" y="360265"/>
                  </a:cubicBezTo>
                  <a:cubicBezTo>
                    <a:pt x="66888" y="248690"/>
                    <a:pt x="155811" y="168561"/>
                    <a:pt x="256016" y="104156"/>
                  </a:cubicBezTo>
                  <a:cubicBezTo>
                    <a:pt x="249797" y="101403"/>
                    <a:pt x="244023" y="98027"/>
                    <a:pt x="238693" y="93852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5AFDFEBA-BA38-4D51-8D73-62E5520ACE56}"/>
                </a:ext>
              </a:extLst>
            </p:cNvPr>
            <p:cNvSpPr/>
            <p:nvPr/>
          </p:nvSpPr>
          <p:spPr>
            <a:xfrm>
              <a:off x="2147763" y="506141"/>
              <a:ext cx="452871" cy="170864"/>
            </a:xfrm>
            <a:custGeom>
              <a:avLst/>
              <a:gdLst>
                <a:gd name="connsiteX0" fmla="*/ 448080 w 452871"/>
                <a:gd name="connsiteY0" fmla="*/ 90647 h 170864"/>
                <a:gd name="connsiteX1" fmla="*/ 199788 w 452871"/>
                <a:gd name="connsiteY1" fmla="*/ 105838 h 170864"/>
                <a:gd name="connsiteX2" fmla="*/ 84304 w 452871"/>
                <a:gd name="connsiteY2" fmla="*/ 130711 h 170864"/>
                <a:gd name="connsiteX3" fmla="*/ 103492 w 452871"/>
                <a:gd name="connsiteY3" fmla="*/ 99530 h 170864"/>
                <a:gd name="connsiteX4" fmla="*/ 155460 w 452871"/>
                <a:gd name="connsiteY4" fmla="*/ 67284 h 170864"/>
                <a:gd name="connsiteX5" fmla="*/ 221641 w 452871"/>
                <a:gd name="connsiteY5" fmla="*/ 7320 h 170864"/>
                <a:gd name="connsiteX6" fmla="*/ 211869 w 452871"/>
                <a:gd name="connsiteY6" fmla="*/ 1902 h 170864"/>
                <a:gd name="connsiteX7" fmla="*/ 114063 w 452871"/>
                <a:gd name="connsiteY7" fmla="*/ 68705 h 170864"/>
                <a:gd name="connsiteX8" fmla="*/ 62806 w 452871"/>
                <a:gd name="connsiteY8" fmla="*/ 135952 h 170864"/>
                <a:gd name="connsiteX9" fmla="*/ 1244 w 452871"/>
                <a:gd name="connsiteY9" fmla="*/ 153986 h 170864"/>
                <a:gd name="connsiteX10" fmla="*/ 0 w 452871"/>
                <a:gd name="connsiteY10" fmla="*/ 170864 h 170864"/>
                <a:gd name="connsiteX11" fmla="*/ 172605 w 452871"/>
                <a:gd name="connsiteY11" fmla="*/ 127691 h 170864"/>
                <a:gd name="connsiteX12" fmla="*/ 444970 w 452871"/>
                <a:gd name="connsiteY12" fmla="*/ 103173 h 170864"/>
                <a:gd name="connsiteX13" fmla="*/ 448080 w 452871"/>
                <a:gd name="connsiteY13" fmla="*/ 90647 h 17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2871" h="170864">
                  <a:moveTo>
                    <a:pt x="448080" y="90647"/>
                  </a:moveTo>
                  <a:cubicBezTo>
                    <a:pt x="367152" y="68616"/>
                    <a:pt x="279917" y="89226"/>
                    <a:pt x="199788" y="105838"/>
                  </a:cubicBezTo>
                  <a:cubicBezTo>
                    <a:pt x="160523" y="114010"/>
                    <a:pt x="122147" y="121650"/>
                    <a:pt x="84304" y="130711"/>
                  </a:cubicBezTo>
                  <a:cubicBezTo>
                    <a:pt x="88479" y="119429"/>
                    <a:pt x="92832" y="109569"/>
                    <a:pt x="103492" y="99530"/>
                  </a:cubicBezTo>
                  <a:cubicBezTo>
                    <a:pt x="118150" y="85761"/>
                    <a:pt x="137871" y="76700"/>
                    <a:pt x="155460" y="67284"/>
                  </a:cubicBezTo>
                  <a:cubicBezTo>
                    <a:pt x="181044" y="53603"/>
                    <a:pt x="213202" y="37435"/>
                    <a:pt x="221641" y="7320"/>
                  </a:cubicBezTo>
                  <a:cubicBezTo>
                    <a:pt x="223063" y="2079"/>
                    <a:pt x="215423" y="-2807"/>
                    <a:pt x="211869" y="1902"/>
                  </a:cubicBezTo>
                  <a:cubicBezTo>
                    <a:pt x="186730" y="34948"/>
                    <a:pt x="148886" y="48451"/>
                    <a:pt x="114063" y="68705"/>
                  </a:cubicBezTo>
                  <a:cubicBezTo>
                    <a:pt x="90966" y="82208"/>
                    <a:pt x="62273" y="106904"/>
                    <a:pt x="62806" y="135952"/>
                  </a:cubicBezTo>
                  <a:cubicBezTo>
                    <a:pt x="42107" y="141282"/>
                    <a:pt x="21676" y="147234"/>
                    <a:pt x="1244" y="153986"/>
                  </a:cubicBezTo>
                  <a:cubicBezTo>
                    <a:pt x="1155" y="159671"/>
                    <a:pt x="799" y="165356"/>
                    <a:pt x="0" y="170864"/>
                  </a:cubicBezTo>
                  <a:cubicBezTo>
                    <a:pt x="22297" y="163224"/>
                    <a:pt x="140269" y="134176"/>
                    <a:pt x="172605" y="127691"/>
                  </a:cubicBezTo>
                  <a:cubicBezTo>
                    <a:pt x="263749" y="109391"/>
                    <a:pt x="351783" y="89048"/>
                    <a:pt x="444970" y="103173"/>
                  </a:cubicBezTo>
                  <a:cubicBezTo>
                    <a:pt x="453143" y="104416"/>
                    <a:pt x="456252" y="92868"/>
                    <a:pt x="448080" y="90647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8B378942-0247-4D52-8039-159BD029C036}"/>
                </a:ext>
              </a:extLst>
            </p:cNvPr>
            <p:cNvSpPr/>
            <p:nvPr/>
          </p:nvSpPr>
          <p:spPr>
            <a:xfrm>
              <a:off x="2340365" y="308039"/>
              <a:ext cx="336872" cy="255081"/>
            </a:xfrm>
            <a:custGeom>
              <a:avLst/>
              <a:gdLst>
                <a:gd name="connsiteX0" fmla="*/ 97620 w 336872"/>
                <a:gd name="connsiteY0" fmla="*/ 31929 h 255081"/>
                <a:gd name="connsiteX1" fmla="*/ 22199 w 336872"/>
                <a:gd name="connsiteY1" fmla="*/ 224965 h 255081"/>
                <a:gd name="connsiteX2" fmla="*/ 24776 w 336872"/>
                <a:gd name="connsiteY2" fmla="*/ 226564 h 255081"/>
                <a:gd name="connsiteX3" fmla="*/ 179525 w 336872"/>
                <a:gd name="connsiteY3" fmla="*/ 248506 h 255081"/>
                <a:gd name="connsiteX4" fmla="*/ 329743 w 336872"/>
                <a:gd name="connsiteY4" fmla="*/ 62043 h 255081"/>
                <a:gd name="connsiteX5" fmla="*/ 97620 w 336872"/>
                <a:gd name="connsiteY5" fmla="*/ 31929 h 25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872" h="255081">
                  <a:moveTo>
                    <a:pt x="97620" y="31929"/>
                  </a:moveTo>
                  <a:cubicBezTo>
                    <a:pt x="41743" y="59911"/>
                    <a:pt x="-39718" y="165713"/>
                    <a:pt x="22199" y="224965"/>
                  </a:cubicBezTo>
                  <a:cubicBezTo>
                    <a:pt x="22999" y="225765"/>
                    <a:pt x="23887" y="226209"/>
                    <a:pt x="24776" y="226564"/>
                  </a:cubicBezTo>
                  <a:cubicBezTo>
                    <a:pt x="57022" y="258189"/>
                    <a:pt x="124892" y="260232"/>
                    <a:pt x="179525" y="248506"/>
                  </a:cubicBezTo>
                  <a:cubicBezTo>
                    <a:pt x="248549" y="233582"/>
                    <a:pt x="367143" y="146436"/>
                    <a:pt x="329743" y="62043"/>
                  </a:cubicBezTo>
                  <a:cubicBezTo>
                    <a:pt x="289679" y="-28479"/>
                    <a:pt x="166910" y="-2806"/>
                    <a:pt x="97620" y="31929"/>
                  </a:cubicBez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43253DEC-D17F-4BA9-A6C8-8A531ECA745B}"/>
                </a:ext>
              </a:extLst>
            </p:cNvPr>
            <p:cNvSpPr/>
            <p:nvPr/>
          </p:nvSpPr>
          <p:spPr>
            <a:xfrm>
              <a:off x="2426196" y="435551"/>
              <a:ext cx="167877" cy="73462"/>
            </a:xfrm>
            <a:custGeom>
              <a:avLst/>
              <a:gdLst>
                <a:gd name="connsiteX0" fmla="*/ 161385 w 167877"/>
                <a:gd name="connsiteY0" fmla="*/ 2 h 73462"/>
                <a:gd name="connsiteX1" fmla="*/ 72995 w 167877"/>
                <a:gd name="connsiteY1" fmla="*/ 17680 h 73462"/>
                <a:gd name="connsiteX2" fmla="*/ 862 w 167877"/>
                <a:gd name="connsiteY2" fmla="*/ 62364 h 73462"/>
                <a:gd name="connsiteX3" fmla="*/ 11166 w 167877"/>
                <a:gd name="connsiteY3" fmla="*/ 72313 h 73462"/>
                <a:gd name="connsiteX4" fmla="*/ 85609 w 167877"/>
                <a:gd name="connsiteY4" fmla="*/ 32516 h 73462"/>
                <a:gd name="connsiteX5" fmla="*/ 163517 w 167877"/>
                <a:gd name="connsiteY5" fmla="*/ 12706 h 73462"/>
                <a:gd name="connsiteX6" fmla="*/ 161385 w 167877"/>
                <a:gd name="connsiteY6" fmla="*/ 2 h 7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877" h="73462">
                  <a:moveTo>
                    <a:pt x="161385" y="2"/>
                  </a:moveTo>
                  <a:cubicBezTo>
                    <a:pt x="131892" y="446"/>
                    <a:pt x="101067" y="9152"/>
                    <a:pt x="72995" y="17680"/>
                  </a:cubicBezTo>
                  <a:cubicBezTo>
                    <a:pt x="48121" y="25320"/>
                    <a:pt x="13565" y="38023"/>
                    <a:pt x="862" y="62364"/>
                  </a:cubicBezTo>
                  <a:cubicBezTo>
                    <a:pt x="-2514" y="68760"/>
                    <a:pt x="4681" y="76400"/>
                    <a:pt x="11166" y="72313"/>
                  </a:cubicBezTo>
                  <a:cubicBezTo>
                    <a:pt x="36395" y="56412"/>
                    <a:pt x="56294" y="41666"/>
                    <a:pt x="85609" y="32516"/>
                  </a:cubicBezTo>
                  <a:cubicBezTo>
                    <a:pt x="111105" y="24609"/>
                    <a:pt x="138643" y="22477"/>
                    <a:pt x="163517" y="12706"/>
                  </a:cubicBezTo>
                  <a:cubicBezTo>
                    <a:pt x="170091" y="10129"/>
                    <a:pt x="169113" y="-175"/>
                    <a:pt x="161385" y="2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C2CB8954-EAFF-4795-A5BA-92497CE0B3CC}"/>
                </a:ext>
              </a:extLst>
            </p:cNvPr>
            <p:cNvSpPr/>
            <p:nvPr/>
          </p:nvSpPr>
          <p:spPr>
            <a:xfrm>
              <a:off x="2389786" y="365355"/>
              <a:ext cx="223317" cy="128264"/>
            </a:xfrm>
            <a:custGeom>
              <a:avLst/>
              <a:gdLst>
                <a:gd name="connsiteX0" fmla="*/ 218049 w 223317"/>
                <a:gd name="connsiteY0" fmla="*/ 108 h 128264"/>
                <a:gd name="connsiteX1" fmla="*/ 1649 w 223317"/>
                <a:gd name="connsiteY1" fmla="*/ 115504 h 128264"/>
                <a:gd name="connsiteX2" fmla="*/ 17373 w 223317"/>
                <a:gd name="connsiteY2" fmla="*/ 124298 h 128264"/>
                <a:gd name="connsiteX3" fmla="*/ 219648 w 223317"/>
                <a:gd name="connsiteY3" fmla="*/ 10235 h 128264"/>
                <a:gd name="connsiteX4" fmla="*/ 218049 w 223317"/>
                <a:gd name="connsiteY4" fmla="*/ 108 h 12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317" h="128264">
                  <a:moveTo>
                    <a:pt x="218049" y="108"/>
                  </a:moveTo>
                  <a:cubicBezTo>
                    <a:pt x="137921" y="-2735"/>
                    <a:pt x="46510" y="50921"/>
                    <a:pt x="1649" y="115504"/>
                  </a:cubicBezTo>
                  <a:cubicBezTo>
                    <a:pt x="-5102" y="125187"/>
                    <a:pt x="10621" y="133448"/>
                    <a:pt x="17373" y="124298"/>
                  </a:cubicBezTo>
                  <a:cubicBezTo>
                    <a:pt x="67831" y="56162"/>
                    <a:pt x="140053" y="28801"/>
                    <a:pt x="219648" y="10235"/>
                  </a:cubicBezTo>
                  <a:cubicBezTo>
                    <a:pt x="225689" y="8814"/>
                    <a:pt x="223646" y="286"/>
                    <a:pt x="218049" y="108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F6664125-BBE8-4EC0-A256-6EEEB0AD1329}"/>
                </a:ext>
              </a:extLst>
            </p:cNvPr>
            <p:cNvSpPr/>
            <p:nvPr/>
          </p:nvSpPr>
          <p:spPr>
            <a:xfrm>
              <a:off x="2384440" y="767435"/>
              <a:ext cx="294802" cy="269190"/>
            </a:xfrm>
            <a:custGeom>
              <a:avLst/>
              <a:gdLst>
                <a:gd name="connsiteX0" fmla="*/ 228281 w 294802"/>
                <a:gd name="connsiteY0" fmla="*/ 34204 h 269190"/>
                <a:gd name="connsiteX1" fmla="*/ 113862 w 294802"/>
                <a:gd name="connsiteY1" fmla="*/ 3 h 269190"/>
                <a:gd name="connsiteX2" fmla="*/ 9482 w 294802"/>
                <a:gd name="connsiteY2" fmla="*/ 39534 h 269190"/>
                <a:gd name="connsiteX3" fmla="*/ 30447 w 294802"/>
                <a:gd name="connsiteY3" fmla="*/ 163724 h 269190"/>
                <a:gd name="connsiteX4" fmla="*/ 258751 w 294802"/>
                <a:gd name="connsiteY4" fmla="*/ 235147 h 269190"/>
                <a:gd name="connsiteX5" fmla="*/ 228281 w 294802"/>
                <a:gd name="connsiteY5" fmla="*/ 34204 h 26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802" h="269190">
                  <a:moveTo>
                    <a:pt x="228281" y="34204"/>
                  </a:moveTo>
                  <a:cubicBezTo>
                    <a:pt x="197189" y="11818"/>
                    <a:pt x="156503" y="269"/>
                    <a:pt x="113862" y="3"/>
                  </a:cubicBezTo>
                  <a:cubicBezTo>
                    <a:pt x="82149" y="-175"/>
                    <a:pt x="26805" y="7998"/>
                    <a:pt x="9482" y="39534"/>
                  </a:cubicBezTo>
                  <a:cubicBezTo>
                    <a:pt x="-13704" y="81464"/>
                    <a:pt x="10459" y="124993"/>
                    <a:pt x="30447" y="163724"/>
                  </a:cubicBezTo>
                  <a:cubicBezTo>
                    <a:pt x="75575" y="251315"/>
                    <a:pt x="174892" y="309501"/>
                    <a:pt x="258751" y="235147"/>
                  </a:cubicBezTo>
                  <a:cubicBezTo>
                    <a:pt x="323333" y="177671"/>
                    <a:pt x="293752" y="75778"/>
                    <a:pt x="228281" y="34204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89E477DD-E5EA-4551-98CA-64BCF9A1279C}"/>
                </a:ext>
              </a:extLst>
            </p:cNvPr>
            <p:cNvSpPr/>
            <p:nvPr/>
          </p:nvSpPr>
          <p:spPr>
            <a:xfrm>
              <a:off x="1438906" y="125688"/>
              <a:ext cx="438460" cy="503661"/>
            </a:xfrm>
            <a:custGeom>
              <a:avLst/>
              <a:gdLst>
                <a:gd name="connsiteX0" fmla="*/ 230218 w 438460"/>
                <a:gd name="connsiteY0" fmla="*/ 8628 h 503661"/>
                <a:gd name="connsiteX1" fmla="*/ 41535 w 438460"/>
                <a:gd name="connsiteY1" fmla="*/ 57665 h 503661"/>
                <a:gd name="connsiteX2" fmla="*/ 5024 w 438460"/>
                <a:gd name="connsiteY2" fmla="*/ 246171 h 503661"/>
                <a:gd name="connsiteX3" fmla="*/ 138986 w 438460"/>
                <a:gd name="connsiteY3" fmla="*/ 444360 h 503661"/>
                <a:gd name="connsiteX4" fmla="*/ 278011 w 438460"/>
                <a:gd name="connsiteY4" fmla="*/ 503168 h 503661"/>
                <a:gd name="connsiteX5" fmla="*/ 303773 w 438460"/>
                <a:gd name="connsiteY5" fmla="*/ 500503 h 503661"/>
                <a:gd name="connsiteX6" fmla="*/ 433915 w 438460"/>
                <a:gd name="connsiteY6" fmla="*/ 346287 h 503661"/>
                <a:gd name="connsiteX7" fmla="*/ 230218 w 438460"/>
                <a:gd name="connsiteY7" fmla="*/ 8628 h 50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460" h="503661">
                  <a:moveTo>
                    <a:pt x="230218" y="8628"/>
                  </a:moveTo>
                  <a:cubicBezTo>
                    <a:pt x="168212" y="-14913"/>
                    <a:pt x="86218" y="12448"/>
                    <a:pt x="41535" y="57665"/>
                  </a:cubicBezTo>
                  <a:cubicBezTo>
                    <a:pt x="-4926" y="104747"/>
                    <a:pt x="-4304" y="185853"/>
                    <a:pt x="5024" y="246171"/>
                  </a:cubicBezTo>
                  <a:cubicBezTo>
                    <a:pt x="17993" y="330031"/>
                    <a:pt x="73248" y="394435"/>
                    <a:pt x="138986" y="444360"/>
                  </a:cubicBezTo>
                  <a:cubicBezTo>
                    <a:pt x="175319" y="471988"/>
                    <a:pt x="228886" y="508321"/>
                    <a:pt x="278011" y="503168"/>
                  </a:cubicBezTo>
                  <a:cubicBezTo>
                    <a:pt x="286628" y="503168"/>
                    <a:pt x="295245" y="502369"/>
                    <a:pt x="303773" y="500503"/>
                  </a:cubicBezTo>
                  <a:cubicBezTo>
                    <a:pt x="379637" y="484247"/>
                    <a:pt x="421390" y="419042"/>
                    <a:pt x="433915" y="346287"/>
                  </a:cubicBezTo>
                  <a:cubicBezTo>
                    <a:pt x="460121" y="193404"/>
                    <a:pt x="370488" y="61929"/>
                    <a:pt x="230218" y="8628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F9F287A5-5188-410E-946B-23FA2F465D5B}"/>
                </a:ext>
              </a:extLst>
            </p:cNvPr>
            <p:cNvSpPr/>
            <p:nvPr/>
          </p:nvSpPr>
          <p:spPr>
            <a:xfrm>
              <a:off x="1799984" y="537170"/>
              <a:ext cx="359834" cy="264750"/>
            </a:xfrm>
            <a:custGeom>
              <a:avLst/>
              <a:gdLst>
                <a:gd name="connsiteX0" fmla="*/ 356219 w 359834"/>
                <a:gd name="connsiteY0" fmla="*/ 80938 h 264750"/>
                <a:gd name="connsiteX1" fmla="*/ 103041 w 359834"/>
                <a:gd name="connsiteY1" fmla="*/ 31280 h 264750"/>
                <a:gd name="connsiteX2" fmla="*/ 4613 w 359834"/>
                <a:gd name="connsiteY2" fmla="*/ 114873 h 264750"/>
                <a:gd name="connsiteX3" fmla="*/ 82 w 359834"/>
                <a:gd name="connsiteY3" fmla="*/ 134949 h 264750"/>
                <a:gd name="connsiteX4" fmla="*/ 209553 w 359834"/>
                <a:gd name="connsiteY4" fmla="*/ 264736 h 264750"/>
                <a:gd name="connsiteX5" fmla="*/ 356219 w 359834"/>
                <a:gd name="connsiteY5" fmla="*/ 80938 h 26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34" h="264750">
                  <a:moveTo>
                    <a:pt x="356219" y="80938"/>
                  </a:moveTo>
                  <a:cubicBezTo>
                    <a:pt x="324683" y="-39344"/>
                    <a:pt x="187167" y="2053"/>
                    <a:pt x="103041" y="31280"/>
                  </a:cubicBezTo>
                  <a:cubicBezTo>
                    <a:pt x="64843" y="44516"/>
                    <a:pt x="16250" y="72854"/>
                    <a:pt x="4613" y="114873"/>
                  </a:cubicBezTo>
                  <a:cubicBezTo>
                    <a:pt x="3458" y="118959"/>
                    <a:pt x="-628" y="126243"/>
                    <a:pt x="82" y="134949"/>
                  </a:cubicBezTo>
                  <a:cubicBezTo>
                    <a:pt x="6923" y="218720"/>
                    <a:pt x="136887" y="263581"/>
                    <a:pt x="209553" y="264736"/>
                  </a:cubicBezTo>
                  <a:cubicBezTo>
                    <a:pt x="294479" y="266157"/>
                    <a:pt x="378427" y="165863"/>
                    <a:pt x="356219" y="80938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25DB2961-D2D2-403B-864E-401565234CE3}"/>
                </a:ext>
              </a:extLst>
            </p:cNvPr>
            <p:cNvSpPr/>
            <p:nvPr/>
          </p:nvSpPr>
          <p:spPr>
            <a:xfrm>
              <a:off x="1425551" y="661794"/>
              <a:ext cx="381752" cy="288473"/>
            </a:xfrm>
            <a:custGeom>
              <a:avLst/>
              <a:gdLst>
                <a:gd name="connsiteX0" fmla="*/ 370695 w 381752"/>
                <a:gd name="connsiteY0" fmla="*/ 37419 h 288473"/>
                <a:gd name="connsiteX1" fmla="*/ 292521 w 381752"/>
                <a:gd name="connsiteY1" fmla="*/ 4995 h 288473"/>
                <a:gd name="connsiteX2" fmla="*/ 166465 w 381752"/>
                <a:gd name="connsiteY2" fmla="*/ 47191 h 288473"/>
                <a:gd name="connsiteX3" fmla="*/ 52757 w 381752"/>
                <a:gd name="connsiteY3" fmla="*/ 69488 h 288473"/>
                <a:gd name="connsiteX4" fmla="*/ 1589 w 381752"/>
                <a:gd name="connsiteY4" fmla="*/ 157789 h 288473"/>
                <a:gd name="connsiteX5" fmla="*/ 262939 w 381752"/>
                <a:gd name="connsiteY5" fmla="*/ 277627 h 288473"/>
                <a:gd name="connsiteX6" fmla="*/ 370695 w 381752"/>
                <a:gd name="connsiteY6" fmla="*/ 37419 h 28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752" h="288473">
                  <a:moveTo>
                    <a:pt x="370695" y="37419"/>
                  </a:moveTo>
                  <a:cubicBezTo>
                    <a:pt x="361722" y="8281"/>
                    <a:pt x="338004" y="-9130"/>
                    <a:pt x="292521" y="4995"/>
                  </a:cubicBezTo>
                  <a:cubicBezTo>
                    <a:pt x="249791" y="18231"/>
                    <a:pt x="210527" y="37508"/>
                    <a:pt x="166465" y="47191"/>
                  </a:cubicBezTo>
                  <a:cubicBezTo>
                    <a:pt x="127911" y="55630"/>
                    <a:pt x="89801" y="54298"/>
                    <a:pt x="52757" y="69488"/>
                  </a:cubicBezTo>
                  <a:cubicBezTo>
                    <a:pt x="18911" y="83346"/>
                    <a:pt x="-6762" y="120301"/>
                    <a:pt x="1589" y="157789"/>
                  </a:cubicBezTo>
                  <a:cubicBezTo>
                    <a:pt x="26196" y="267500"/>
                    <a:pt x="165932" y="310673"/>
                    <a:pt x="262939" y="277627"/>
                  </a:cubicBezTo>
                  <a:cubicBezTo>
                    <a:pt x="346621" y="249022"/>
                    <a:pt x="407739" y="121812"/>
                    <a:pt x="370695" y="37419"/>
                  </a:cubicBezTo>
                  <a:close/>
                </a:path>
              </a:pathLst>
            </a:custGeom>
            <a:solidFill>
              <a:srgbClr val="FCE4EC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F32F9393-299D-4D0B-9289-86A959232984}"/>
                </a:ext>
              </a:extLst>
            </p:cNvPr>
            <p:cNvSpPr/>
            <p:nvPr/>
          </p:nvSpPr>
          <p:spPr>
            <a:xfrm>
              <a:off x="1754854" y="180103"/>
              <a:ext cx="394403" cy="546634"/>
            </a:xfrm>
            <a:custGeom>
              <a:avLst/>
              <a:gdLst>
                <a:gd name="connsiteX0" fmla="*/ 343606 w 394403"/>
                <a:gd name="connsiteY0" fmla="*/ 103544 h 546634"/>
                <a:gd name="connsiteX1" fmla="*/ 120277 w 394403"/>
                <a:gd name="connsiteY1" fmla="*/ 9468 h 546634"/>
                <a:gd name="connsiteX2" fmla="*/ 71951 w 394403"/>
                <a:gd name="connsiteY2" fmla="*/ 47578 h 546634"/>
                <a:gd name="connsiteX3" fmla="*/ 27179 w 394403"/>
                <a:gd name="connsiteY3" fmla="*/ 99724 h 546634"/>
                <a:gd name="connsiteX4" fmla="*/ 4792 w 394403"/>
                <a:gd name="connsiteY4" fmla="*/ 324652 h 546634"/>
                <a:gd name="connsiteX5" fmla="*/ 71063 w 394403"/>
                <a:gd name="connsiteY5" fmla="*/ 511470 h 546634"/>
                <a:gd name="connsiteX6" fmla="*/ 255838 w 394403"/>
                <a:gd name="connsiteY6" fmla="*/ 528971 h 546634"/>
                <a:gd name="connsiteX7" fmla="*/ 343606 w 394403"/>
                <a:gd name="connsiteY7" fmla="*/ 103544 h 54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4403" h="546634">
                  <a:moveTo>
                    <a:pt x="343606" y="103544"/>
                  </a:moveTo>
                  <a:cubicBezTo>
                    <a:pt x="298656" y="23859"/>
                    <a:pt x="210088" y="-20647"/>
                    <a:pt x="120277" y="9468"/>
                  </a:cubicBezTo>
                  <a:cubicBezTo>
                    <a:pt x="100733" y="16042"/>
                    <a:pt x="85187" y="30611"/>
                    <a:pt x="71951" y="47578"/>
                  </a:cubicBezTo>
                  <a:cubicBezTo>
                    <a:pt x="53207" y="60814"/>
                    <a:pt x="37395" y="79203"/>
                    <a:pt x="27179" y="99724"/>
                  </a:cubicBezTo>
                  <a:cubicBezTo>
                    <a:pt x="-6312" y="166616"/>
                    <a:pt x="-2137" y="252430"/>
                    <a:pt x="4792" y="324652"/>
                  </a:cubicBezTo>
                  <a:cubicBezTo>
                    <a:pt x="11100" y="390389"/>
                    <a:pt x="19717" y="464655"/>
                    <a:pt x="71063" y="511470"/>
                  </a:cubicBezTo>
                  <a:cubicBezTo>
                    <a:pt x="119922" y="555976"/>
                    <a:pt x="198540" y="554022"/>
                    <a:pt x="255838" y="528971"/>
                  </a:cubicBezTo>
                  <a:cubicBezTo>
                    <a:pt x="421514" y="456304"/>
                    <a:pt x="422224" y="243102"/>
                    <a:pt x="343606" y="103544"/>
                  </a:cubicBez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F5009F4A-5D70-473E-BD1F-DEBE24F7C28D}"/>
                </a:ext>
              </a:extLst>
            </p:cNvPr>
            <p:cNvSpPr/>
            <p:nvPr/>
          </p:nvSpPr>
          <p:spPr>
            <a:xfrm>
              <a:off x="1264988" y="423293"/>
              <a:ext cx="495863" cy="402180"/>
            </a:xfrm>
            <a:custGeom>
              <a:avLst/>
              <a:gdLst>
                <a:gd name="connsiteX0" fmla="*/ 493325 w 495863"/>
                <a:gd name="connsiteY0" fmla="*/ 257531 h 402180"/>
                <a:gd name="connsiteX1" fmla="*/ 354122 w 495863"/>
                <a:gd name="connsiteY1" fmla="*/ 78975 h 402180"/>
                <a:gd name="connsiteX2" fmla="*/ 220338 w 495863"/>
                <a:gd name="connsiteY2" fmla="*/ 12616 h 402180"/>
                <a:gd name="connsiteX3" fmla="*/ 122798 w 495863"/>
                <a:gd name="connsiteY3" fmla="*/ 2044 h 402180"/>
                <a:gd name="connsiteX4" fmla="*/ 3760 w 495863"/>
                <a:gd name="connsiteY4" fmla="*/ 119039 h 402180"/>
                <a:gd name="connsiteX5" fmla="*/ 230465 w 495863"/>
                <a:gd name="connsiteY5" fmla="*/ 387318 h 402180"/>
                <a:gd name="connsiteX6" fmla="*/ 493325 w 495863"/>
                <a:gd name="connsiteY6" fmla="*/ 257531 h 40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863" h="402180">
                  <a:moveTo>
                    <a:pt x="493325" y="257531"/>
                  </a:moveTo>
                  <a:cubicBezTo>
                    <a:pt x="480711" y="183799"/>
                    <a:pt x="411420" y="120460"/>
                    <a:pt x="354122" y="78975"/>
                  </a:cubicBezTo>
                  <a:cubicBezTo>
                    <a:pt x="317611" y="52502"/>
                    <a:pt x="269286" y="22832"/>
                    <a:pt x="220338" y="12616"/>
                  </a:cubicBezTo>
                  <a:cubicBezTo>
                    <a:pt x="189424" y="1867"/>
                    <a:pt x="156910" y="-3108"/>
                    <a:pt x="122798" y="2044"/>
                  </a:cubicBezTo>
                  <a:cubicBezTo>
                    <a:pt x="56528" y="12083"/>
                    <a:pt x="16375" y="53835"/>
                    <a:pt x="3760" y="119039"/>
                  </a:cubicBezTo>
                  <a:cubicBezTo>
                    <a:pt x="-24400" y="264016"/>
                    <a:pt x="110983" y="351607"/>
                    <a:pt x="230465" y="387318"/>
                  </a:cubicBezTo>
                  <a:cubicBezTo>
                    <a:pt x="334046" y="418410"/>
                    <a:pt x="519709" y="411836"/>
                    <a:pt x="493325" y="257531"/>
                  </a:cubicBez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3A3E3ED5-0341-4955-9983-177D3F122034}"/>
                </a:ext>
              </a:extLst>
            </p:cNvPr>
            <p:cNvSpPr/>
            <p:nvPr/>
          </p:nvSpPr>
          <p:spPr>
            <a:xfrm>
              <a:off x="1615494" y="530097"/>
              <a:ext cx="261341" cy="185359"/>
            </a:xfrm>
            <a:custGeom>
              <a:avLst/>
              <a:gdLst>
                <a:gd name="connsiteX0" fmla="*/ 171069 w 261341"/>
                <a:gd name="connsiteY0" fmla="*/ 17743 h 185359"/>
                <a:gd name="connsiteX1" fmla="*/ 90052 w 261341"/>
                <a:gd name="connsiteY1" fmla="*/ 60739 h 185359"/>
                <a:gd name="connsiteX2" fmla="*/ 29822 w 261341"/>
                <a:gd name="connsiteY2" fmla="*/ 80638 h 185359"/>
                <a:gd name="connsiteX3" fmla="*/ 2461 w 261341"/>
                <a:gd name="connsiteY3" fmla="*/ 134649 h 185359"/>
                <a:gd name="connsiteX4" fmla="*/ 28046 w 261341"/>
                <a:gd name="connsiteY4" fmla="*/ 169828 h 185359"/>
                <a:gd name="connsiteX5" fmla="*/ 253063 w 261341"/>
                <a:gd name="connsiteY5" fmla="*/ 91387 h 185359"/>
                <a:gd name="connsiteX6" fmla="*/ 171069 w 261341"/>
                <a:gd name="connsiteY6" fmla="*/ 17743 h 18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341" h="185359">
                  <a:moveTo>
                    <a:pt x="171069" y="17743"/>
                  </a:moveTo>
                  <a:cubicBezTo>
                    <a:pt x="145751" y="40041"/>
                    <a:pt x="123365" y="53277"/>
                    <a:pt x="90052" y="60739"/>
                  </a:cubicBezTo>
                  <a:cubicBezTo>
                    <a:pt x="68732" y="65447"/>
                    <a:pt x="49366" y="70511"/>
                    <a:pt x="29822" y="80638"/>
                  </a:cubicBezTo>
                  <a:cubicBezTo>
                    <a:pt x="6903" y="92453"/>
                    <a:pt x="-5622" y="112352"/>
                    <a:pt x="2461" y="134649"/>
                  </a:cubicBezTo>
                  <a:cubicBezTo>
                    <a:pt x="4238" y="148330"/>
                    <a:pt x="12411" y="161122"/>
                    <a:pt x="28046" y="169828"/>
                  </a:cubicBezTo>
                  <a:cubicBezTo>
                    <a:pt x="102222" y="211136"/>
                    <a:pt x="217618" y="164942"/>
                    <a:pt x="253063" y="91387"/>
                  </a:cubicBezTo>
                  <a:cubicBezTo>
                    <a:pt x="282911" y="29736"/>
                    <a:pt x="226590" y="-31027"/>
                    <a:pt x="171069" y="17743"/>
                  </a:cubicBezTo>
                  <a:close/>
                </a:path>
              </a:pathLst>
            </a:custGeom>
            <a:solidFill>
              <a:srgbClr val="C2185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EDDE4DB3-C3BC-4AA7-9698-1837D797C21C}"/>
                </a:ext>
              </a:extLst>
            </p:cNvPr>
            <p:cNvSpPr/>
            <p:nvPr/>
          </p:nvSpPr>
          <p:spPr>
            <a:xfrm>
              <a:off x="1550445" y="385174"/>
              <a:ext cx="284164" cy="271346"/>
            </a:xfrm>
            <a:custGeom>
              <a:avLst/>
              <a:gdLst>
                <a:gd name="connsiteX0" fmla="*/ 268365 w 284164"/>
                <a:gd name="connsiteY0" fmla="*/ 71966 h 271346"/>
                <a:gd name="connsiteX1" fmla="*/ 156967 w 284164"/>
                <a:gd name="connsiteY1" fmla="*/ 3119 h 271346"/>
                <a:gd name="connsiteX2" fmla="*/ 155812 w 284164"/>
                <a:gd name="connsiteY2" fmla="*/ 111941 h 271346"/>
                <a:gd name="connsiteX3" fmla="*/ 163630 w 284164"/>
                <a:gd name="connsiteY3" fmla="*/ 124911 h 271346"/>
                <a:gd name="connsiteX4" fmla="*/ 140267 w 284164"/>
                <a:gd name="connsiteY4" fmla="*/ 168706 h 271346"/>
                <a:gd name="connsiteX5" fmla="*/ 111751 w 284164"/>
                <a:gd name="connsiteY5" fmla="*/ 123845 h 271346"/>
                <a:gd name="connsiteX6" fmla="*/ 63514 w 284164"/>
                <a:gd name="connsiteY6" fmla="*/ 87068 h 271346"/>
                <a:gd name="connsiteX7" fmla="*/ 619 w 284164"/>
                <a:gd name="connsiteY7" fmla="*/ 151739 h 271346"/>
                <a:gd name="connsiteX8" fmla="*/ 67067 w 284164"/>
                <a:gd name="connsiteY8" fmla="*/ 241284 h 271346"/>
                <a:gd name="connsiteX9" fmla="*/ 127386 w 284164"/>
                <a:gd name="connsiteY9" fmla="*/ 267934 h 271346"/>
                <a:gd name="connsiteX10" fmla="*/ 254596 w 284164"/>
                <a:gd name="connsiteY10" fmla="*/ 228047 h 271346"/>
                <a:gd name="connsiteX11" fmla="*/ 268365 w 284164"/>
                <a:gd name="connsiteY11" fmla="*/ 71966 h 27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4164" h="271346">
                  <a:moveTo>
                    <a:pt x="268365" y="71966"/>
                  </a:moveTo>
                  <a:cubicBezTo>
                    <a:pt x="247134" y="31013"/>
                    <a:pt x="207248" y="-12071"/>
                    <a:pt x="156967" y="3119"/>
                  </a:cubicBezTo>
                  <a:cubicBezTo>
                    <a:pt x="108197" y="17866"/>
                    <a:pt x="141333" y="85291"/>
                    <a:pt x="155812" y="111941"/>
                  </a:cubicBezTo>
                  <a:cubicBezTo>
                    <a:pt x="158389" y="116294"/>
                    <a:pt x="161054" y="120647"/>
                    <a:pt x="163630" y="124911"/>
                  </a:cubicBezTo>
                  <a:cubicBezTo>
                    <a:pt x="185305" y="148985"/>
                    <a:pt x="172158" y="191359"/>
                    <a:pt x="140267" y="168706"/>
                  </a:cubicBezTo>
                  <a:cubicBezTo>
                    <a:pt x="126320" y="157424"/>
                    <a:pt x="119568" y="139302"/>
                    <a:pt x="111751" y="123845"/>
                  </a:cubicBezTo>
                  <a:cubicBezTo>
                    <a:pt x="101268" y="102969"/>
                    <a:pt x="85811" y="92042"/>
                    <a:pt x="63514" y="87068"/>
                  </a:cubicBezTo>
                  <a:cubicBezTo>
                    <a:pt x="26115" y="78628"/>
                    <a:pt x="-4800" y="116561"/>
                    <a:pt x="619" y="151739"/>
                  </a:cubicBezTo>
                  <a:cubicBezTo>
                    <a:pt x="6482" y="189582"/>
                    <a:pt x="31533" y="227159"/>
                    <a:pt x="67067" y="241284"/>
                  </a:cubicBezTo>
                  <a:cubicBezTo>
                    <a:pt x="82880" y="253632"/>
                    <a:pt x="102690" y="262337"/>
                    <a:pt x="127386" y="267934"/>
                  </a:cubicBezTo>
                  <a:cubicBezTo>
                    <a:pt x="171714" y="277883"/>
                    <a:pt x="226613" y="266513"/>
                    <a:pt x="254596" y="228047"/>
                  </a:cubicBezTo>
                  <a:cubicBezTo>
                    <a:pt x="287198" y="183097"/>
                    <a:pt x="294394" y="122068"/>
                    <a:pt x="268365" y="71966"/>
                  </a:cubicBez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ADF00D6E-22E7-4C2E-80C4-9523368D0D92}"/>
                </a:ext>
              </a:extLst>
            </p:cNvPr>
            <p:cNvSpPr/>
            <p:nvPr/>
          </p:nvSpPr>
          <p:spPr>
            <a:xfrm>
              <a:off x="2171393" y="648180"/>
              <a:ext cx="438951" cy="420871"/>
            </a:xfrm>
            <a:custGeom>
              <a:avLst/>
              <a:gdLst>
                <a:gd name="connsiteX0" fmla="*/ 416810 w 438951"/>
                <a:gd name="connsiteY0" fmla="*/ 60272 h 420871"/>
                <a:gd name="connsiteX1" fmla="*/ 192592 w 438951"/>
                <a:gd name="connsiteY1" fmla="*/ 842 h 420871"/>
                <a:gd name="connsiteX2" fmla="*/ 4886 w 438951"/>
                <a:gd name="connsiteY2" fmla="*/ 129296 h 420871"/>
                <a:gd name="connsiteX3" fmla="*/ 178 w 438951"/>
                <a:gd name="connsiteY3" fmla="*/ 161809 h 420871"/>
                <a:gd name="connsiteX4" fmla="*/ 0 w 438951"/>
                <a:gd name="connsiteY4" fmla="*/ 163675 h 420871"/>
                <a:gd name="connsiteX5" fmla="*/ 266 w 438951"/>
                <a:gd name="connsiteY5" fmla="*/ 164919 h 420871"/>
                <a:gd name="connsiteX6" fmla="*/ 12081 w 438951"/>
                <a:gd name="connsiteY6" fmla="*/ 215110 h 420871"/>
                <a:gd name="connsiteX7" fmla="*/ 237987 w 438951"/>
                <a:gd name="connsiteY7" fmla="*/ 415786 h 420871"/>
                <a:gd name="connsiteX8" fmla="*/ 344410 w 438951"/>
                <a:gd name="connsiteY8" fmla="*/ 309807 h 420871"/>
                <a:gd name="connsiteX9" fmla="*/ 269434 w 438951"/>
                <a:gd name="connsiteY9" fmla="*/ 190147 h 420871"/>
                <a:gd name="connsiteX10" fmla="*/ 359512 w 438951"/>
                <a:gd name="connsiteY10" fmla="*/ 204272 h 420871"/>
                <a:gd name="connsiteX11" fmla="*/ 416810 w 438951"/>
                <a:gd name="connsiteY11" fmla="*/ 60272 h 42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8951" h="420871">
                  <a:moveTo>
                    <a:pt x="416810" y="60272"/>
                  </a:moveTo>
                  <a:cubicBezTo>
                    <a:pt x="369195" y="-1468"/>
                    <a:pt x="262238" y="-1912"/>
                    <a:pt x="192592" y="842"/>
                  </a:cubicBezTo>
                  <a:cubicBezTo>
                    <a:pt x="112464" y="3951"/>
                    <a:pt x="25940" y="50322"/>
                    <a:pt x="4886" y="129296"/>
                  </a:cubicBezTo>
                  <a:cubicBezTo>
                    <a:pt x="1688" y="139423"/>
                    <a:pt x="178" y="150439"/>
                    <a:pt x="178" y="161809"/>
                  </a:cubicBezTo>
                  <a:cubicBezTo>
                    <a:pt x="178" y="162431"/>
                    <a:pt x="0" y="163053"/>
                    <a:pt x="0" y="163675"/>
                  </a:cubicBezTo>
                  <a:cubicBezTo>
                    <a:pt x="0" y="164119"/>
                    <a:pt x="178" y="164474"/>
                    <a:pt x="266" y="164919"/>
                  </a:cubicBezTo>
                  <a:cubicBezTo>
                    <a:pt x="711" y="181175"/>
                    <a:pt x="4442" y="198231"/>
                    <a:pt x="12081" y="215110"/>
                  </a:cubicBezTo>
                  <a:cubicBezTo>
                    <a:pt x="53301" y="306165"/>
                    <a:pt x="140980" y="388159"/>
                    <a:pt x="237987" y="415786"/>
                  </a:cubicBezTo>
                  <a:cubicBezTo>
                    <a:pt x="317227" y="438350"/>
                    <a:pt x="358712" y="382740"/>
                    <a:pt x="344410" y="309807"/>
                  </a:cubicBezTo>
                  <a:cubicBezTo>
                    <a:pt x="335171" y="262636"/>
                    <a:pt x="306389" y="222305"/>
                    <a:pt x="269434" y="190147"/>
                  </a:cubicBezTo>
                  <a:cubicBezTo>
                    <a:pt x="298749" y="201696"/>
                    <a:pt x="330108" y="210579"/>
                    <a:pt x="359512" y="204272"/>
                  </a:cubicBezTo>
                  <a:cubicBezTo>
                    <a:pt x="431734" y="188815"/>
                    <a:pt x="463892" y="121390"/>
                    <a:pt x="416810" y="60272"/>
                  </a:cubicBezTo>
                  <a:close/>
                </a:path>
              </a:pathLst>
            </a:custGeom>
            <a:solidFill>
              <a:srgbClr val="F8BBD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C382B394-ED3D-4420-8059-32BDC0AEACED}"/>
                </a:ext>
              </a:extLst>
            </p:cNvPr>
            <p:cNvSpPr/>
            <p:nvPr/>
          </p:nvSpPr>
          <p:spPr>
            <a:xfrm>
              <a:off x="2217570" y="792287"/>
              <a:ext cx="201066" cy="216648"/>
            </a:xfrm>
            <a:custGeom>
              <a:avLst/>
              <a:gdLst>
                <a:gd name="connsiteX0" fmla="*/ 198473 w 201066"/>
                <a:gd name="connsiteY0" fmla="*/ 206831 h 216648"/>
                <a:gd name="connsiteX1" fmla="*/ 92849 w 201066"/>
                <a:gd name="connsiteY1" fmla="*/ 110001 h 216648"/>
                <a:gd name="connsiteX2" fmla="*/ 13342 w 201066"/>
                <a:gd name="connsiteY2" fmla="*/ 2423 h 216648"/>
                <a:gd name="connsiteX3" fmla="*/ 816 w 201066"/>
                <a:gd name="connsiteY3" fmla="*/ 12106 h 216648"/>
                <a:gd name="connsiteX4" fmla="*/ 79790 w 201066"/>
                <a:gd name="connsiteY4" fmla="*/ 123060 h 216648"/>
                <a:gd name="connsiteX5" fmla="*/ 193054 w 201066"/>
                <a:gd name="connsiteY5" fmla="*/ 216069 h 216648"/>
                <a:gd name="connsiteX6" fmla="*/ 198473 w 201066"/>
                <a:gd name="connsiteY6" fmla="*/ 206831 h 21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066" h="216648">
                  <a:moveTo>
                    <a:pt x="198473" y="206831"/>
                  </a:moveTo>
                  <a:cubicBezTo>
                    <a:pt x="157520" y="180447"/>
                    <a:pt x="123585" y="147578"/>
                    <a:pt x="92849" y="110001"/>
                  </a:cubicBezTo>
                  <a:cubicBezTo>
                    <a:pt x="65043" y="75889"/>
                    <a:pt x="44789" y="33160"/>
                    <a:pt x="13342" y="2423"/>
                  </a:cubicBezTo>
                  <a:cubicBezTo>
                    <a:pt x="6502" y="-4240"/>
                    <a:pt x="-2826" y="4111"/>
                    <a:pt x="816" y="12106"/>
                  </a:cubicBezTo>
                  <a:cubicBezTo>
                    <a:pt x="19205" y="52081"/>
                    <a:pt x="51985" y="89036"/>
                    <a:pt x="79790" y="123060"/>
                  </a:cubicBezTo>
                  <a:cubicBezTo>
                    <a:pt x="111237" y="161614"/>
                    <a:pt x="147748" y="194838"/>
                    <a:pt x="193054" y="216069"/>
                  </a:cubicBezTo>
                  <a:cubicBezTo>
                    <a:pt x="199272" y="218912"/>
                    <a:pt x="204336" y="210562"/>
                    <a:pt x="198473" y="206831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71B7E3E3-E5D3-4C1F-B4F8-C47E5111B1CB}"/>
                </a:ext>
              </a:extLst>
            </p:cNvPr>
            <p:cNvSpPr/>
            <p:nvPr/>
          </p:nvSpPr>
          <p:spPr>
            <a:xfrm>
              <a:off x="2336106" y="855646"/>
              <a:ext cx="103364" cy="69561"/>
            </a:xfrm>
            <a:custGeom>
              <a:avLst/>
              <a:gdLst>
                <a:gd name="connsiteX0" fmla="*/ 100634 w 103364"/>
                <a:gd name="connsiteY0" fmla="*/ 58724 h 69561"/>
                <a:gd name="connsiteX1" fmla="*/ 55151 w 103364"/>
                <a:gd name="connsiteY1" fmla="*/ 32074 h 69561"/>
                <a:gd name="connsiteX2" fmla="*/ 12156 w 103364"/>
                <a:gd name="connsiteY2" fmla="*/ 715 h 69561"/>
                <a:gd name="connsiteX3" fmla="*/ 1407 w 103364"/>
                <a:gd name="connsiteY3" fmla="*/ 11464 h 69561"/>
                <a:gd name="connsiteX4" fmla="*/ 46001 w 103364"/>
                <a:gd name="connsiteY4" fmla="*/ 47797 h 69561"/>
                <a:gd name="connsiteX5" fmla="*/ 97703 w 103364"/>
                <a:gd name="connsiteY5" fmla="*/ 69562 h 69561"/>
                <a:gd name="connsiteX6" fmla="*/ 100634 w 103364"/>
                <a:gd name="connsiteY6" fmla="*/ 58724 h 6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364" h="69561">
                  <a:moveTo>
                    <a:pt x="100634" y="58724"/>
                  </a:moveTo>
                  <a:cubicBezTo>
                    <a:pt x="85533" y="49574"/>
                    <a:pt x="69809" y="42023"/>
                    <a:pt x="55151" y="32074"/>
                  </a:cubicBezTo>
                  <a:cubicBezTo>
                    <a:pt x="40849" y="22302"/>
                    <a:pt x="27968" y="8000"/>
                    <a:pt x="12156" y="715"/>
                  </a:cubicBezTo>
                  <a:cubicBezTo>
                    <a:pt x="5759" y="-2216"/>
                    <a:pt x="-3568" y="4357"/>
                    <a:pt x="1407" y="11464"/>
                  </a:cubicBezTo>
                  <a:cubicBezTo>
                    <a:pt x="12156" y="26655"/>
                    <a:pt x="30722" y="37581"/>
                    <a:pt x="46001" y="47797"/>
                  </a:cubicBezTo>
                  <a:cubicBezTo>
                    <a:pt x="61192" y="58013"/>
                    <a:pt x="78959" y="69029"/>
                    <a:pt x="97703" y="69562"/>
                  </a:cubicBezTo>
                  <a:cubicBezTo>
                    <a:pt x="103566" y="69562"/>
                    <a:pt x="105431" y="61567"/>
                    <a:pt x="100634" y="5872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8AFD7AAF-35CB-4369-906F-2DE783B0D5FA}"/>
                </a:ext>
              </a:extLst>
            </p:cNvPr>
            <p:cNvSpPr/>
            <p:nvPr/>
          </p:nvSpPr>
          <p:spPr>
            <a:xfrm>
              <a:off x="2276105" y="724883"/>
              <a:ext cx="267545" cy="34700"/>
            </a:xfrm>
            <a:custGeom>
              <a:avLst/>
              <a:gdLst>
                <a:gd name="connsiteX0" fmla="*/ 265193 w 267545"/>
                <a:gd name="connsiteY0" fmla="*/ 23634 h 34700"/>
                <a:gd name="connsiteX1" fmla="*/ 155838 w 267545"/>
                <a:gd name="connsiteY1" fmla="*/ 2047 h 34700"/>
                <a:gd name="connsiteX2" fmla="*/ 4732 w 267545"/>
                <a:gd name="connsiteY2" fmla="*/ 17682 h 34700"/>
                <a:gd name="connsiteX3" fmla="*/ 11838 w 267545"/>
                <a:gd name="connsiteY3" fmla="*/ 34471 h 34700"/>
                <a:gd name="connsiteX4" fmla="*/ 261285 w 267545"/>
                <a:gd name="connsiteY4" fmla="*/ 33228 h 34700"/>
                <a:gd name="connsiteX5" fmla="*/ 265193 w 267545"/>
                <a:gd name="connsiteY5" fmla="*/ 23634 h 3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545" h="34700">
                  <a:moveTo>
                    <a:pt x="265193" y="23634"/>
                  </a:moveTo>
                  <a:cubicBezTo>
                    <a:pt x="234546" y="803"/>
                    <a:pt x="192172" y="4357"/>
                    <a:pt x="155838" y="2047"/>
                  </a:cubicBezTo>
                  <a:cubicBezTo>
                    <a:pt x="105381" y="-1151"/>
                    <a:pt x="51814" y="-3372"/>
                    <a:pt x="4732" y="17682"/>
                  </a:cubicBezTo>
                  <a:cubicBezTo>
                    <a:pt x="-5218" y="22123"/>
                    <a:pt x="2155" y="36692"/>
                    <a:pt x="11838" y="34471"/>
                  </a:cubicBezTo>
                  <a:cubicBezTo>
                    <a:pt x="88591" y="17060"/>
                    <a:pt x="184443" y="10930"/>
                    <a:pt x="261285" y="33228"/>
                  </a:cubicBezTo>
                  <a:cubicBezTo>
                    <a:pt x="267325" y="34916"/>
                    <a:pt x="269724" y="27009"/>
                    <a:pt x="265193" y="23634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1F53DD0C-5B79-4AFB-9F29-F62CE8A0E771}"/>
                </a:ext>
              </a:extLst>
            </p:cNvPr>
            <p:cNvSpPr/>
            <p:nvPr/>
          </p:nvSpPr>
          <p:spPr>
            <a:xfrm>
              <a:off x="1448993" y="674864"/>
              <a:ext cx="61931" cy="45783"/>
            </a:xfrm>
            <a:custGeom>
              <a:avLst/>
              <a:gdLst>
                <a:gd name="connsiteX0" fmla="*/ 33135 w 61931"/>
                <a:gd name="connsiteY0" fmla="*/ 1430 h 45783"/>
                <a:gd name="connsiteX1" fmla="*/ 22297 w 61931"/>
                <a:gd name="connsiteY1" fmla="*/ 9 h 45783"/>
                <a:gd name="connsiteX2" fmla="*/ 15635 w 61931"/>
                <a:gd name="connsiteY2" fmla="*/ 542 h 45783"/>
                <a:gd name="connsiteX3" fmla="*/ 4708 w 61931"/>
                <a:gd name="connsiteY3" fmla="*/ 28702 h 45783"/>
                <a:gd name="connsiteX4" fmla="*/ 6751 w 61931"/>
                <a:gd name="connsiteY4" fmla="*/ 31278 h 45783"/>
                <a:gd name="connsiteX5" fmla="*/ 11904 w 61931"/>
                <a:gd name="connsiteY5" fmla="*/ 35454 h 45783"/>
                <a:gd name="connsiteX6" fmla="*/ 21764 w 61931"/>
                <a:gd name="connsiteY6" fmla="*/ 40162 h 45783"/>
                <a:gd name="connsiteX7" fmla="*/ 35800 w 61931"/>
                <a:gd name="connsiteY7" fmla="*/ 44959 h 45783"/>
                <a:gd name="connsiteX8" fmla="*/ 61384 w 61931"/>
                <a:gd name="connsiteY8" fmla="*/ 29502 h 45783"/>
                <a:gd name="connsiteX9" fmla="*/ 45927 w 61931"/>
                <a:gd name="connsiteY9" fmla="*/ 3917 h 45783"/>
                <a:gd name="connsiteX10" fmla="*/ 33135 w 61931"/>
                <a:gd name="connsiteY10" fmla="*/ 1430 h 4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31" h="45783">
                  <a:moveTo>
                    <a:pt x="33135" y="1430"/>
                  </a:moveTo>
                  <a:cubicBezTo>
                    <a:pt x="29582" y="631"/>
                    <a:pt x="25940" y="186"/>
                    <a:pt x="22297" y="9"/>
                  </a:cubicBezTo>
                  <a:cubicBezTo>
                    <a:pt x="21054" y="-80"/>
                    <a:pt x="10571" y="542"/>
                    <a:pt x="15635" y="542"/>
                  </a:cubicBezTo>
                  <a:cubicBezTo>
                    <a:pt x="1066" y="719"/>
                    <a:pt x="-4975" y="18753"/>
                    <a:pt x="4708" y="28702"/>
                  </a:cubicBezTo>
                  <a:cubicBezTo>
                    <a:pt x="2843" y="26481"/>
                    <a:pt x="3465" y="27370"/>
                    <a:pt x="6751" y="31278"/>
                  </a:cubicBezTo>
                  <a:cubicBezTo>
                    <a:pt x="8262" y="32877"/>
                    <a:pt x="9949" y="34299"/>
                    <a:pt x="11904" y="35454"/>
                  </a:cubicBezTo>
                  <a:cubicBezTo>
                    <a:pt x="15102" y="37586"/>
                    <a:pt x="18033" y="38829"/>
                    <a:pt x="21764" y="40162"/>
                  </a:cubicBezTo>
                  <a:cubicBezTo>
                    <a:pt x="26384" y="41850"/>
                    <a:pt x="31092" y="43449"/>
                    <a:pt x="35800" y="44959"/>
                  </a:cubicBezTo>
                  <a:cubicBezTo>
                    <a:pt x="46816" y="48512"/>
                    <a:pt x="58808" y="40073"/>
                    <a:pt x="61384" y="29502"/>
                  </a:cubicBezTo>
                  <a:cubicBezTo>
                    <a:pt x="63961" y="18841"/>
                    <a:pt x="57209" y="5961"/>
                    <a:pt x="45927" y="3917"/>
                  </a:cubicBezTo>
                  <a:cubicBezTo>
                    <a:pt x="41574" y="3118"/>
                    <a:pt x="37310" y="2318"/>
                    <a:pt x="33135" y="1430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3A0E60A4-A754-413D-BBF5-CE67D06DB044}"/>
                </a:ext>
              </a:extLst>
            </p:cNvPr>
            <p:cNvSpPr/>
            <p:nvPr/>
          </p:nvSpPr>
          <p:spPr>
            <a:xfrm>
              <a:off x="1543320" y="677207"/>
              <a:ext cx="63979" cy="49511"/>
            </a:xfrm>
            <a:custGeom>
              <a:avLst/>
              <a:gdLst>
                <a:gd name="connsiteX0" fmla="*/ 24001 w 63979"/>
                <a:gd name="connsiteY0" fmla="*/ 64 h 49511"/>
                <a:gd name="connsiteX1" fmla="*/ 16 w 63979"/>
                <a:gd name="connsiteY1" fmla="*/ 18986 h 49511"/>
                <a:gd name="connsiteX2" fmla="*/ 34306 w 63979"/>
                <a:gd name="connsiteY2" fmla="*/ 49101 h 49511"/>
                <a:gd name="connsiteX3" fmla="*/ 63266 w 63979"/>
                <a:gd name="connsiteY3" fmla="*/ 31512 h 49511"/>
                <a:gd name="connsiteX4" fmla="*/ 45765 w 63979"/>
                <a:gd name="connsiteY4" fmla="*/ 2552 h 49511"/>
                <a:gd name="connsiteX5" fmla="*/ 24001 w 63979"/>
                <a:gd name="connsiteY5" fmla="*/ 64 h 4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979" h="49511">
                  <a:moveTo>
                    <a:pt x="24001" y="64"/>
                  </a:moveTo>
                  <a:cubicBezTo>
                    <a:pt x="12719" y="-735"/>
                    <a:pt x="-517" y="5927"/>
                    <a:pt x="16" y="18986"/>
                  </a:cubicBezTo>
                  <a:cubicBezTo>
                    <a:pt x="726" y="34710"/>
                    <a:pt x="20003" y="46702"/>
                    <a:pt x="34306" y="49101"/>
                  </a:cubicBezTo>
                  <a:cubicBezTo>
                    <a:pt x="47187" y="51233"/>
                    <a:pt x="59979" y="45015"/>
                    <a:pt x="63266" y="31512"/>
                  </a:cubicBezTo>
                  <a:cubicBezTo>
                    <a:pt x="66552" y="18098"/>
                    <a:pt x="58113" y="6638"/>
                    <a:pt x="45765" y="2552"/>
                  </a:cubicBezTo>
                  <a:cubicBezTo>
                    <a:pt x="38925" y="242"/>
                    <a:pt x="31196" y="509"/>
                    <a:pt x="24001" y="64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4B5C9647-6AF9-4576-91DE-34E7529A2F1E}"/>
                </a:ext>
              </a:extLst>
            </p:cNvPr>
            <p:cNvSpPr/>
            <p:nvPr/>
          </p:nvSpPr>
          <p:spPr>
            <a:xfrm>
              <a:off x="1504586" y="745083"/>
              <a:ext cx="67224" cy="51153"/>
            </a:xfrm>
            <a:custGeom>
              <a:avLst/>
              <a:gdLst>
                <a:gd name="connsiteX0" fmla="*/ 5525 w 67224"/>
                <a:gd name="connsiteY0" fmla="*/ 9030 h 51153"/>
                <a:gd name="connsiteX1" fmla="*/ 906 w 67224"/>
                <a:gd name="connsiteY1" fmla="*/ 27774 h 51153"/>
                <a:gd name="connsiteX2" fmla="*/ 17252 w 67224"/>
                <a:gd name="connsiteY2" fmla="*/ 44919 h 51153"/>
                <a:gd name="connsiteX3" fmla="*/ 43191 w 67224"/>
                <a:gd name="connsiteY3" fmla="*/ 51138 h 51153"/>
                <a:gd name="connsiteX4" fmla="*/ 66555 w 67224"/>
                <a:gd name="connsiteY4" fmla="*/ 32305 h 51153"/>
                <a:gd name="connsiteX5" fmla="*/ 54562 w 67224"/>
                <a:gd name="connsiteY5" fmla="*/ 4766 h 51153"/>
                <a:gd name="connsiteX6" fmla="*/ 5525 w 67224"/>
                <a:gd name="connsiteY6" fmla="*/ 9030 h 5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24" h="51153">
                  <a:moveTo>
                    <a:pt x="5525" y="9030"/>
                  </a:moveTo>
                  <a:cubicBezTo>
                    <a:pt x="906" y="13383"/>
                    <a:pt x="-1404" y="21734"/>
                    <a:pt x="906" y="27774"/>
                  </a:cubicBezTo>
                  <a:cubicBezTo>
                    <a:pt x="3926" y="35503"/>
                    <a:pt x="9434" y="41810"/>
                    <a:pt x="17252" y="44919"/>
                  </a:cubicBezTo>
                  <a:cubicBezTo>
                    <a:pt x="25513" y="48206"/>
                    <a:pt x="34219" y="51404"/>
                    <a:pt x="43191" y="51138"/>
                  </a:cubicBezTo>
                  <a:cubicBezTo>
                    <a:pt x="54207" y="50782"/>
                    <a:pt x="63890" y="43054"/>
                    <a:pt x="66555" y="32305"/>
                  </a:cubicBezTo>
                  <a:cubicBezTo>
                    <a:pt x="69042" y="22266"/>
                    <a:pt x="64511" y="9297"/>
                    <a:pt x="54562" y="4766"/>
                  </a:cubicBezTo>
                  <a:cubicBezTo>
                    <a:pt x="40260" y="-1896"/>
                    <a:pt x="17785" y="-2518"/>
                    <a:pt x="5525" y="9030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3A166975-1FBD-43EC-9290-A5AA45C420BB}"/>
                </a:ext>
              </a:extLst>
            </p:cNvPr>
            <p:cNvSpPr/>
            <p:nvPr/>
          </p:nvSpPr>
          <p:spPr>
            <a:xfrm>
              <a:off x="1616116" y="725314"/>
              <a:ext cx="82605" cy="56992"/>
            </a:xfrm>
            <a:custGeom>
              <a:avLst/>
              <a:gdLst>
                <a:gd name="connsiteX0" fmla="*/ 30623 w 82605"/>
                <a:gd name="connsiteY0" fmla="*/ 4903 h 56992"/>
                <a:gd name="connsiteX1" fmla="*/ 2817 w 82605"/>
                <a:gd name="connsiteY1" fmla="*/ 23736 h 56992"/>
                <a:gd name="connsiteX2" fmla="*/ 10813 w 82605"/>
                <a:gd name="connsiteY2" fmla="*/ 51896 h 56992"/>
                <a:gd name="connsiteX3" fmla="*/ 38884 w 82605"/>
                <a:gd name="connsiteY3" fmla="*/ 56782 h 56992"/>
                <a:gd name="connsiteX4" fmla="*/ 70065 w 82605"/>
                <a:gd name="connsiteY4" fmla="*/ 49764 h 56992"/>
                <a:gd name="connsiteX5" fmla="*/ 62603 w 82605"/>
                <a:gd name="connsiteY5" fmla="*/ 1172 h 56992"/>
                <a:gd name="connsiteX6" fmla="*/ 30623 w 82605"/>
                <a:gd name="connsiteY6" fmla="*/ 4903 h 56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05" h="56992">
                  <a:moveTo>
                    <a:pt x="30623" y="4903"/>
                  </a:moveTo>
                  <a:cubicBezTo>
                    <a:pt x="19696" y="9078"/>
                    <a:pt x="9391" y="13431"/>
                    <a:pt x="2817" y="23736"/>
                  </a:cubicBezTo>
                  <a:cubicBezTo>
                    <a:pt x="-3756" y="34129"/>
                    <a:pt x="2107" y="45500"/>
                    <a:pt x="10813" y="51896"/>
                  </a:cubicBezTo>
                  <a:cubicBezTo>
                    <a:pt x="18452" y="57493"/>
                    <a:pt x="29823" y="57226"/>
                    <a:pt x="38884" y="56782"/>
                  </a:cubicBezTo>
                  <a:cubicBezTo>
                    <a:pt x="49367" y="56160"/>
                    <a:pt x="61093" y="55272"/>
                    <a:pt x="70065" y="49764"/>
                  </a:cubicBezTo>
                  <a:cubicBezTo>
                    <a:pt x="90142" y="37594"/>
                    <a:pt x="84989" y="7035"/>
                    <a:pt x="62603" y="1172"/>
                  </a:cubicBezTo>
                  <a:cubicBezTo>
                    <a:pt x="52298" y="-1671"/>
                    <a:pt x="40661" y="1083"/>
                    <a:pt x="30623" y="4903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C8953F7D-16C8-4B85-8637-050410DFC6BD}"/>
                </a:ext>
              </a:extLst>
            </p:cNvPr>
            <p:cNvSpPr/>
            <p:nvPr/>
          </p:nvSpPr>
          <p:spPr>
            <a:xfrm>
              <a:off x="1564888" y="868122"/>
              <a:ext cx="69947" cy="49535"/>
            </a:xfrm>
            <a:custGeom>
              <a:avLst/>
              <a:gdLst>
                <a:gd name="connsiteX0" fmla="*/ 44540 w 69947"/>
                <a:gd name="connsiteY0" fmla="*/ 143 h 49535"/>
                <a:gd name="connsiteX1" fmla="*/ 9628 w 69947"/>
                <a:gd name="connsiteY1" fmla="*/ 7516 h 49535"/>
                <a:gd name="connsiteX2" fmla="*/ 6075 w 69947"/>
                <a:gd name="connsiteY2" fmla="*/ 38786 h 49535"/>
                <a:gd name="connsiteX3" fmla="*/ 24730 w 69947"/>
                <a:gd name="connsiteY3" fmla="*/ 48113 h 49535"/>
                <a:gd name="connsiteX4" fmla="*/ 45872 w 69947"/>
                <a:gd name="connsiteY4" fmla="*/ 49535 h 49535"/>
                <a:gd name="connsiteX5" fmla="*/ 69147 w 69947"/>
                <a:gd name="connsiteY5" fmla="*/ 30791 h 49535"/>
                <a:gd name="connsiteX6" fmla="*/ 68880 w 69947"/>
                <a:gd name="connsiteY6" fmla="*/ 17910 h 49535"/>
                <a:gd name="connsiteX7" fmla="*/ 44540 w 69947"/>
                <a:gd name="connsiteY7" fmla="*/ 143 h 4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947" h="49535">
                  <a:moveTo>
                    <a:pt x="44540" y="143"/>
                  </a:moveTo>
                  <a:cubicBezTo>
                    <a:pt x="32458" y="1653"/>
                    <a:pt x="20466" y="1120"/>
                    <a:pt x="9628" y="7516"/>
                  </a:cubicBezTo>
                  <a:cubicBezTo>
                    <a:pt x="-588" y="13557"/>
                    <a:pt x="-4052" y="30791"/>
                    <a:pt x="6075" y="38786"/>
                  </a:cubicBezTo>
                  <a:cubicBezTo>
                    <a:pt x="11849" y="43405"/>
                    <a:pt x="17623" y="46248"/>
                    <a:pt x="24730" y="48113"/>
                  </a:cubicBezTo>
                  <a:cubicBezTo>
                    <a:pt x="31215" y="49801"/>
                    <a:pt x="39210" y="49446"/>
                    <a:pt x="45872" y="49535"/>
                  </a:cubicBezTo>
                  <a:cubicBezTo>
                    <a:pt x="56533" y="49624"/>
                    <a:pt x="66926" y="41184"/>
                    <a:pt x="69147" y="30791"/>
                  </a:cubicBezTo>
                  <a:cubicBezTo>
                    <a:pt x="70035" y="26527"/>
                    <a:pt x="70480" y="22085"/>
                    <a:pt x="68880" y="17910"/>
                  </a:cubicBezTo>
                  <a:cubicBezTo>
                    <a:pt x="65238" y="8138"/>
                    <a:pt x="55999" y="-1278"/>
                    <a:pt x="44540" y="143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4445A6CF-6537-4902-B2E2-D3B9F00E2B5A}"/>
                </a:ext>
              </a:extLst>
            </p:cNvPr>
            <p:cNvSpPr/>
            <p:nvPr/>
          </p:nvSpPr>
          <p:spPr>
            <a:xfrm>
              <a:off x="1869705" y="628277"/>
              <a:ext cx="64017" cy="52727"/>
            </a:xfrm>
            <a:custGeom>
              <a:avLst/>
              <a:gdLst>
                <a:gd name="connsiteX0" fmla="*/ 36873 w 64017"/>
                <a:gd name="connsiteY0" fmla="*/ 47 h 52727"/>
                <a:gd name="connsiteX1" fmla="*/ 18573 w 64017"/>
                <a:gd name="connsiteY1" fmla="*/ 2002 h 52727"/>
                <a:gd name="connsiteX2" fmla="*/ 7 w 64017"/>
                <a:gd name="connsiteY2" fmla="*/ 27586 h 52727"/>
                <a:gd name="connsiteX3" fmla="*/ 26568 w 64017"/>
                <a:gd name="connsiteY3" fmla="*/ 52726 h 52727"/>
                <a:gd name="connsiteX4" fmla="*/ 48777 w 64017"/>
                <a:gd name="connsiteY4" fmla="*/ 46419 h 52727"/>
                <a:gd name="connsiteX5" fmla="*/ 62724 w 64017"/>
                <a:gd name="connsiteY5" fmla="*/ 17903 h 52727"/>
                <a:gd name="connsiteX6" fmla="*/ 51886 w 64017"/>
                <a:gd name="connsiteY6" fmla="*/ 4222 h 52727"/>
                <a:gd name="connsiteX7" fmla="*/ 36873 w 64017"/>
                <a:gd name="connsiteY7" fmla="*/ 47 h 5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17" h="52727">
                  <a:moveTo>
                    <a:pt x="36873" y="47"/>
                  </a:moveTo>
                  <a:cubicBezTo>
                    <a:pt x="30832" y="-219"/>
                    <a:pt x="24436" y="669"/>
                    <a:pt x="18573" y="2002"/>
                  </a:cubicBezTo>
                  <a:cubicBezTo>
                    <a:pt x="7380" y="4578"/>
                    <a:pt x="-260" y="16482"/>
                    <a:pt x="7" y="27586"/>
                  </a:cubicBezTo>
                  <a:cubicBezTo>
                    <a:pt x="362" y="42066"/>
                    <a:pt x="12532" y="52637"/>
                    <a:pt x="26568" y="52726"/>
                  </a:cubicBezTo>
                  <a:cubicBezTo>
                    <a:pt x="34297" y="52815"/>
                    <a:pt x="41937" y="49794"/>
                    <a:pt x="48777" y="46419"/>
                  </a:cubicBezTo>
                  <a:cubicBezTo>
                    <a:pt x="58104" y="41710"/>
                    <a:pt x="67521" y="28741"/>
                    <a:pt x="62724" y="17903"/>
                  </a:cubicBezTo>
                  <a:cubicBezTo>
                    <a:pt x="60236" y="12218"/>
                    <a:pt x="57660" y="7243"/>
                    <a:pt x="51886" y="4222"/>
                  </a:cubicBezTo>
                  <a:cubicBezTo>
                    <a:pt x="46911" y="1557"/>
                    <a:pt x="42558" y="225"/>
                    <a:pt x="36873" y="4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057ED540-3743-46D2-BB9D-49B628CF1477}"/>
                </a:ext>
              </a:extLst>
            </p:cNvPr>
            <p:cNvSpPr/>
            <p:nvPr/>
          </p:nvSpPr>
          <p:spPr>
            <a:xfrm>
              <a:off x="1575772" y="383852"/>
              <a:ext cx="64963" cy="67183"/>
            </a:xfrm>
            <a:custGeom>
              <a:avLst/>
              <a:gdLst>
                <a:gd name="connsiteX0" fmla="*/ 18110 w 64963"/>
                <a:gd name="connsiteY0" fmla="*/ 0 h 67183"/>
                <a:gd name="connsiteX1" fmla="*/ 2919 w 64963"/>
                <a:gd name="connsiteY1" fmla="*/ 9239 h 67183"/>
                <a:gd name="connsiteX2" fmla="*/ 21397 w 64963"/>
                <a:gd name="connsiteY2" fmla="*/ 60052 h 67183"/>
                <a:gd name="connsiteX3" fmla="*/ 57730 w 64963"/>
                <a:gd name="connsiteY3" fmla="*/ 59519 h 67183"/>
                <a:gd name="connsiteX4" fmla="*/ 57197 w 64963"/>
                <a:gd name="connsiteY4" fmla="*/ 23186 h 67183"/>
                <a:gd name="connsiteX5" fmla="*/ 50446 w 64963"/>
                <a:gd name="connsiteY5" fmla="*/ 17678 h 67183"/>
                <a:gd name="connsiteX6" fmla="*/ 47870 w 64963"/>
                <a:gd name="connsiteY6" fmla="*/ 15546 h 67183"/>
                <a:gd name="connsiteX7" fmla="*/ 44849 w 64963"/>
                <a:gd name="connsiteY7" fmla="*/ 13236 h 67183"/>
                <a:gd name="connsiteX8" fmla="*/ 43872 w 64963"/>
                <a:gd name="connsiteY8" fmla="*/ 12348 h 67183"/>
                <a:gd name="connsiteX9" fmla="*/ 18110 w 64963"/>
                <a:gd name="connsiteY9" fmla="*/ 0 h 6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963" h="67183">
                  <a:moveTo>
                    <a:pt x="18110" y="0"/>
                  </a:moveTo>
                  <a:cubicBezTo>
                    <a:pt x="12158" y="0"/>
                    <a:pt x="5496" y="3820"/>
                    <a:pt x="2919" y="9239"/>
                  </a:cubicBezTo>
                  <a:cubicBezTo>
                    <a:pt x="-6319" y="28249"/>
                    <a:pt x="8161" y="47349"/>
                    <a:pt x="21397" y="60052"/>
                  </a:cubicBezTo>
                  <a:cubicBezTo>
                    <a:pt x="31524" y="69735"/>
                    <a:pt x="47958" y="69557"/>
                    <a:pt x="57730" y="59519"/>
                  </a:cubicBezTo>
                  <a:cubicBezTo>
                    <a:pt x="66702" y="50280"/>
                    <a:pt x="68213" y="31803"/>
                    <a:pt x="57197" y="23186"/>
                  </a:cubicBezTo>
                  <a:cubicBezTo>
                    <a:pt x="54887" y="21409"/>
                    <a:pt x="52667" y="19544"/>
                    <a:pt x="50446" y="17678"/>
                  </a:cubicBezTo>
                  <a:cubicBezTo>
                    <a:pt x="49646" y="16879"/>
                    <a:pt x="48758" y="16168"/>
                    <a:pt x="47870" y="15546"/>
                  </a:cubicBezTo>
                  <a:cubicBezTo>
                    <a:pt x="46892" y="14835"/>
                    <a:pt x="45826" y="14036"/>
                    <a:pt x="44849" y="13236"/>
                  </a:cubicBezTo>
                  <a:cubicBezTo>
                    <a:pt x="45382" y="13592"/>
                    <a:pt x="45116" y="13414"/>
                    <a:pt x="43872" y="12348"/>
                  </a:cubicBezTo>
                  <a:cubicBezTo>
                    <a:pt x="35877" y="5952"/>
                    <a:pt x="28770" y="89"/>
                    <a:pt x="18110" y="0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F54B24F4-CFCA-4E97-A4E5-25A724D3136E}"/>
                </a:ext>
              </a:extLst>
            </p:cNvPr>
            <p:cNvSpPr/>
            <p:nvPr/>
          </p:nvSpPr>
          <p:spPr>
            <a:xfrm>
              <a:off x="1643879" y="320962"/>
              <a:ext cx="48803" cy="65170"/>
            </a:xfrm>
            <a:custGeom>
              <a:avLst/>
              <a:gdLst>
                <a:gd name="connsiteX0" fmla="*/ 33596 w 48803"/>
                <a:gd name="connsiteY0" fmla="*/ 8079 h 65170"/>
                <a:gd name="connsiteX1" fmla="*/ 2415 w 48803"/>
                <a:gd name="connsiteY1" fmla="*/ 12876 h 65170"/>
                <a:gd name="connsiteX2" fmla="*/ 1438 w 48803"/>
                <a:gd name="connsiteY2" fmla="*/ 16163 h 65170"/>
                <a:gd name="connsiteX3" fmla="*/ 816 w 48803"/>
                <a:gd name="connsiteY3" fmla="*/ 19539 h 65170"/>
                <a:gd name="connsiteX4" fmla="*/ 17 w 48803"/>
                <a:gd name="connsiteY4" fmla="*/ 30465 h 65170"/>
                <a:gd name="connsiteX5" fmla="*/ 3570 w 48803"/>
                <a:gd name="connsiteY5" fmla="*/ 48499 h 65170"/>
                <a:gd name="connsiteX6" fmla="*/ 32530 w 48803"/>
                <a:gd name="connsiteY6" fmla="*/ 64222 h 65170"/>
                <a:gd name="connsiteX7" fmla="*/ 45855 w 48803"/>
                <a:gd name="connsiteY7" fmla="*/ 29755 h 65170"/>
                <a:gd name="connsiteX8" fmla="*/ 43457 w 48803"/>
                <a:gd name="connsiteY8" fmla="*/ 25046 h 65170"/>
                <a:gd name="connsiteX9" fmla="*/ 43545 w 48803"/>
                <a:gd name="connsiteY9" fmla="*/ 25313 h 65170"/>
                <a:gd name="connsiteX10" fmla="*/ 40347 w 48803"/>
                <a:gd name="connsiteY10" fmla="*/ 18561 h 65170"/>
                <a:gd name="connsiteX11" fmla="*/ 37593 w 48803"/>
                <a:gd name="connsiteY11" fmla="*/ 13942 h 65170"/>
                <a:gd name="connsiteX12" fmla="*/ 33596 w 48803"/>
                <a:gd name="connsiteY12" fmla="*/ 8079 h 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03" h="65170">
                  <a:moveTo>
                    <a:pt x="33596" y="8079"/>
                  </a:moveTo>
                  <a:cubicBezTo>
                    <a:pt x="26223" y="-4802"/>
                    <a:pt x="5613" y="-1604"/>
                    <a:pt x="2415" y="12876"/>
                  </a:cubicBezTo>
                  <a:cubicBezTo>
                    <a:pt x="4014" y="9945"/>
                    <a:pt x="3659" y="11099"/>
                    <a:pt x="1438" y="16163"/>
                  </a:cubicBezTo>
                  <a:cubicBezTo>
                    <a:pt x="1171" y="17229"/>
                    <a:pt x="994" y="18384"/>
                    <a:pt x="816" y="19539"/>
                  </a:cubicBezTo>
                  <a:cubicBezTo>
                    <a:pt x="194" y="23181"/>
                    <a:pt x="-72" y="26734"/>
                    <a:pt x="17" y="30465"/>
                  </a:cubicBezTo>
                  <a:cubicBezTo>
                    <a:pt x="194" y="36417"/>
                    <a:pt x="1793" y="42813"/>
                    <a:pt x="3570" y="48499"/>
                  </a:cubicBezTo>
                  <a:cubicBezTo>
                    <a:pt x="7212" y="60669"/>
                    <a:pt x="20360" y="67864"/>
                    <a:pt x="32530" y="64222"/>
                  </a:cubicBezTo>
                  <a:cubicBezTo>
                    <a:pt x="47809" y="59692"/>
                    <a:pt x="52518" y="43080"/>
                    <a:pt x="45855" y="29755"/>
                  </a:cubicBezTo>
                  <a:cubicBezTo>
                    <a:pt x="45056" y="28156"/>
                    <a:pt x="44256" y="26645"/>
                    <a:pt x="43457" y="25046"/>
                  </a:cubicBezTo>
                  <a:cubicBezTo>
                    <a:pt x="42391" y="22825"/>
                    <a:pt x="42391" y="22914"/>
                    <a:pt x="43545" y="25313"/>
                  </a:cubicBezTo>
                  <a:cubicBezTo>
                    <a:pt x="42746" y="22914"/>
                    <a:pt x="41680" y="20693"/>
                    <a:pt x="40347" y="18561"/>
                  </a:cubicBezTo>
                  <a:cubicBezTo>
                    <a:pt x="39459" y="16962"/>
                    <a:pt x="38660" y="15452"/>
                    <a:pt x="37593" y="13942"/>
                  </a:cubicBezTo>
                  <a:cubicBezTo>
                    <a:pt x="36883" y="12876"/>
                    <a:pt x="31197" y="4081"/>
                    <a:pt x="33596" y="8079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A822F270-1E7F-48A3-821E-265A79A2CF27}"/>
                </a:ext>
              </a:extLst>
            </p:cNvPr>
            <p:cNvSpPr/>
            <p:nvPr/>
          </p:nvSpPr>
          <p:spPr>
            <a:xfrm>
              <a:off x="1501292" y="600346"/>
              <a:ext cx="49890" cy="42036"/>
            </a:xfrm>
            <a:custGeom>
              <a:avLst/>
              <a:gdLst>
                <a:gd name="connsiteX0" fmla="*/ 11217 w 49890"/>
                <a:gd name="connsiteY0" fmla="*/ 795 h 42036"/>
                <a:gd name="connsiteX1" fmla="*/ 468 w 49890"/>
                <a:gd name="connsiteY1" fmla="*/ 20693 h 42036"/>
                <a:gd name="connsiteX2" fmla="*/ 27030 w 49890"/>
                <a:gd name="connsiteY2" fmla="*/ 41392 h 42036"/>
                <a:gd name="connsiteX3" fmla="*/ 49327 w 49890"/>
                <a:gd name="connsiteY3" fmla="*/ 27889 h 42036"/>
                <a:gd name="connsiteX4" fmla="*/ 35824 w 49890"/>
                <a:gd name="connsiteY4" fmla="*/ 5592 h 42036"/>
                <a:gd name="connsiteX5" fmla="*/ 32449 w 49890"/>
                <a:gd name="connsiteY5" fmla="*/ 4526 h 42036"/>
                <a:gd name="connsiteX6" fmla="*/ 25697 w 49890"/>
                <a:gd name="connsiteY6" fmla="*/ 1772 h 42036"/>
                <a:gd name="connsiteX7" fmla="*/ 11217 w 49890"/>
                <a:gd name="connsiteY7" fmla="*/ 795 h 4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90" h="42036">
                  <a:moveTo>
                    <a:pt x="11217" y="795"/>
                  </a:moveTo>
                  <a:cubicBezTo>
                    <a:pt x="2334" y="3015"/>
                    <a:pt x="-1397" y="12432"/>
                    <a:pt x="468" y="20693"/>
                  </a:cubicBezTo>
                  <a:cubicBezTo>
                    <a:pt x="2956" y="32242"/>
                    <a:pt x="16725" y="38460"/>
                    <a:pt x="27030" y="41392"/>
                  </a:cubicBezTo>
                  <a:cubicBezTo>
                    <a:pt x="36713" y="44234"/>
                    <a:pt x="47018" y="37305"/>
                    <a:pt x="49327" y="27889"/>
                  </a:cubicBezTo>
                  <a:cubicBezTo>
                    <a:pt x="51903" y="17495"/>
                    <a:pt x="45330" y="8790"/>
                    <a:pt x="35824" y="5592"/>
                  </a:cubicBezTo>
                  <a:cubicBezTo>
                    <a:pt x="35647" y="5503"/>
                    <a:pt x="31649" y="4170"/>
                    <a:pt x="32449" y="4526"/>
                  </a:cubicBezTo>
                  <a:cubicBezTo>
                    <a:pt x="30228" y="3637"/>
                    <a:pt x="28007" y="2571"/>
                    <a:pt x="25697" y="1772"/>
                  </a:cubicBezTo>
                  <a:cubicBezTo>
                    <a:pt x="20900" y="-183"/>
                    <a:pt x="16192" y="-538"/>
                    <a:pt x="11217" y="795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9E90B7D8-E703-4521-B078-A367BA23E88D}"/>
                </a:ext>
              </a:extLst>
            </p:cNvPr>
            <p:cNvSpPr/>
            <p:nvPr/>
          </p:nvSpPr>
          <p:spPr>
            <a:xfrm>
              <a:off x="1665124" y="849736"/>
              <a:ext cx="50918" cy="44564"/>
            </a:xfrm>
            <a:custGeom>
              <a:avLst/>
              <a:gdLst>
                <a:gd name="connsiteX0" fmla="*/ 10663 w 50918"/>
                <a:gd name="connsiteY0" fmla="*/ 8312 h 44564"/>
                <a:gd name="connsiteX1" fmla="*/ 3 w 50918"/>
                <a:gd name="connsiteY1" fmla="*/ 30521 h 44564"/>
                <a:gd name="connsiteX2" fmla="*/ 14838 w 50918"/>
                <a:gd name="connsiteY2" fmla="*/ 44557 h 44564"/>
                <a:gd name="connsiteX3" fmla="*/ 33671 w 50918"/>
                <a:gd name="connsiteY3" fmla="*/ 40115 h 44564"/>
                <a:gd name="connsiteX4" fmla="*/ 48329 w 50918"/>
                <a:gd name="connsiteY4" fmla="*/ 29366 h 44564"/>
                <a:gd name="connsiteX5" fmla="*/ 45397 w 50918"/>
                <a:gd name="connsiteY5" fmla="*/ 6003 h 44564"/>
                <a:gd name="connsiteX6" fmla="*/ 10663 w 50918"/>
                <a:gd name="connsiteY6" fmla="*/ 8312 h 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918" h="44564">
                  <a:moveTo>
                    <a:pt x="10663" y="8312"/>
                  </a:moveTo>
                  <a:cubicBezTo>
                    <a:pt x="3823" y="14176"/>
                    <a:pt x="181" y="21460"/>
                    <a:pt x="3" y="30521"/>
                  </a:cubicBezTo>
                  <a:cubicBezTo>
                    <a:pt x="-175" y="38338"/>
                    <a:pt x="7288" y="44823"/>
                    <a:pt x="14838" y="44557"/>
                  </a:cubicBezTo>
                  <a:cubicBezTo>
                    <a:pt x="21501" y="44379"/>
                    <a:pt x="27631" y="42691"/>
                    <a:pt x="33671" y="40115"/>
                  </a:cubicBezTo>
                  <a:cubicBezTo>
                    <a:pt x="39534" y="37628"/>
                    <a:pt x="44953" y="35318"/>
                    <a:pt x="48329" y="29366"/>
                  </a:cubicBezTo>
                  <a:cubicBezTo>
                    <a:pt x="52504" y="21904"/>
                    <a:pt x="51705" y="12044"/>
                    <a:pt x="45397" y="6003"/>
                  </a:cubicBezTo>
                  <a:cubicBezTo>
                    <a:pt x="34915" y="-4124"/>
                    <a:pt x="20524" y="-127"/>
                    <a:pt x="10663" y="8312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2349DEFA-95B2-4FEB-B816-318471EF4775}"/>
                </a:ext>
              </a:extLst>
            </p:cNvPr>
            <p:cNvSpPr/>
            <p:nvPr/>
          </p:nvSpPr>
          <p:spPr>
            <a:xfrm>
              <a:off x="1577979" y="286279"/>
              <a:ext cx="51289" cy="52681"/>
            </a:xfrm>
            <a:custGeom>
              <a:avLst/>
              <a:gdLst>
                <a:gd name="connsiteX0" fmla="*/ 21944 w 51289"/>
                <a:gd name="connsiteY0" fmla="*/ 300 h 52681"/>
                <a:gd name="connsiteX1" fmla="*/ 8530 w 51289"/>
                <a:gd name="connsiteY1" fmla="*/ 2343 h 52681"/>
                <a:gd name="connsiteX2" fmla="*/ 2 w 51289"/>
                <a:gd name="connsiteY2" fmla="*/ 18066 h 52681"/>
                <a:gd name="connsiteX3" fmla="*/ 5510 w 51289"/>
                <a:gd name="connsiteY3" fmla="*/ 34057 h 52681"/>
                <a:gd name="connsiteX4" fmla="*/ 16170 w 51289"/>
                <a:gd name="connsiteY4" fmla="*/ 46938 h 52681"/>
                <a:gd name="connsiteX5" fmla="*/ 41221 w 51289"/>
                <a:gd name="connsiteY5" fmla="*/ 49780 h 52681"/>
                <a:gd name="connsiteX6" fmla="*/ 48150 w 51289"/>
                <a:gd name="connsiteY6" fmla="*/ 21442 h 52681"/>
                <a:gd name="connsiteX7" fmla="*/ 21944 w 51289"/>
                <a:gd name="connsiteY7" fmla="*/ 300 h 5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289" h="52681">
                  <a:moveTo>
                    <a:pt x="21944" y="300"/>
                  </a:moveTo>
                  <a:cubicBezTo>
                    <a:pt x="17058" y="-233"/>
                    <a:pt x="12883" y="-322"/>
                    <a:pt x="8530" y="2343"/>
                  </a:cubicBezTo>
                  <a:cubicBezTo>
                    <a:pt x="3022" y="5630"/>
                    <a:pt x="-87" y="11670"/>
                    <a:pt x="2" y="18066"/>
                  </a:cubicBezTo>
                  <a:cubicBezTo>
                    <a:pt x="91" y="24018"/>
                    <a:pt x="2134" y="29260"/>
                    <a:pt x="5510" y="34057"/>
                  </a:cubicBezTo>
                  <a:cubicBezTo>
                    <a:pt x="8530" y="38321"/>
                    <a:pt x="12261" y="43384"/>
                    <a:pt x="16170" y="46938"/>
                  </a:cubicBezTo>
                  <a:cubicBezTo>
                    <a:pt x="23010" y="53156"/>
                    <a:pt x="33048" y="54666"/>
                    <a:pt x="41221" y="49780"/>
                  </a:cubicBezTo>
                  <a:cubicBezTo>
                    <a:pt x="50282" y="44273"/>
                    <a:pt x="54724" y="30592"/>
                    <a:pt x="48150" y="21442"/>
                  </a:cubicBezTo>
                  <a:cubicBezTo>
                    <a:pt x="42109" y="13181"/>
                    <a:pt x="32604" y="1543"/>
                    <a:pt x="21944" y="300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D8A2188D-114D-4B56-80B5-B4C1376BD8B7}"/>
                </a:ext>
              </a:extLst>
            </p:cNvPr>
            <p:cNvSpPr/>
            <p:nvPr/>
          </p:nvSpPr>
          <p:spPr>
            <a:xfrm>
              <a:off x="1880436" y="478813"/>
              <a:ext cx="42738" cy="52635"/>
            </a:xfrm>
            <a:custGeom>
              <a:avLst/>
              <a:gdLst>
                <a:gd name="connsiteX0" fmla="*/ 14593 w 42738"/>
                <a:gd name="connsiteY0" fmla="*/ 2401 h 52635"/>
                <a:gd name="connsiteX1" fmla="*/ 646 w 42738"/>
                <a:gd name="connsiteY1" fmla="*/ 26742 h 52635"/>
                <a:gd name="connsiteX2" fmla="*/ 16015 w 42738"/>
                <a:gd name="connsiteY2" fmla="*/ 52060 h 52635"/>
                <a:gd name="connsiteX3" fmla="*/ 41332 w 42738"/>
                <a:gd name="connsiteY3" fmla="*/ 36780 h 52635"/>
                <a:gd name="connsiteX4" fmla="*/ 35114 w 42738"/>
                <a:gd name="connsiteY4" fmla="*/ 4711 h 52635"/>
                <a:gd name="connsiteX5" fmla="*/ 14593 w 42738"/>
                <a:gd name="connsiteY5" fmla="*/ 2401 h 5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38" h="52635">
                  <a:moveTo>
                    <a:pt x="14593" y="2401"/>
                  </a:moveTo>
                  <a:cubicBezTo>
                    <a:pt x="6243" y="7731"/>
                    <a:pt x="3045" y="17592"/>
                    <a:pt x="646" y="26742"/>
                  </a:cubicBezTo>
                  <a:cubicBezTo>
                    <a:pt x="-2285" y="37757"/>
                    <a:pt x="5088" y="49395"/>
                    <a:pt x="16015" y="52060"/>
                  </a:cubicBezTo>
                  <a:cubicBezTo>
                    <a:pt x="26853" y="54725"/>
                    <a:pt x="38934" y="47885"/>
                    <a:pt x="41332" y="36780"/>
                  </a:cubicBezTo>
                  <a:cubicBezTo>
                    <a:pt x="43464" y="26653"/>
                    <a:pt x="44353" y="11907"/>
                    <a:pt x="35114" y="4711"/>
                  </a:cubicBezTo>
                  <a:cubicBezTo>
                    <a:pt x="29073" y="92"/>
                    <a:pt x="21434" y="-1951"/>
                    <a:pt x="14593" y="2401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24282760-B3D2-4703-A11F-CC3865CDC2FC}"/>
                </a:ext>
              </a:extLst>
            </p:cNvPr>
            <p:cNvSpPr/>
            <p:nvPr/>
          </p:nvSpPr>
          <p:spPr>
            <a:xfrm>
              <a:off x="1887414" y="554320"/>
              <a:ext cx="44529" cy="47817"/>
            </a:xfrm>
            <a:custGeom>
              <a:avLst/>
              <a:gdLst>
                <a:gd name="connsiteX0" fmla="*/ 21563 w 44529"/>
                <a:gd name="connsiteY0" fmla="*/ 627 h 47817"/>
                <a:gd name="connsiteX1" fmla="*/ 954 w 44529"/>
                <a:gd name="connsiteY1" fmla="*/ 21858 h 47817"/>
                <a:gd name="connsiteX2" fmla="*/ 16233 w 44529"/>
                <a:gd name="connsiteY2" fmla="*/ 47176 h 47817"/>
                <a:gd name="connsiteX3" fmla="*/ 41551 w 44529"/>
                <a:gd name="connsiteY3" fmla="*/ 31896 h 47817"/>
                <a:gd name="connsiteX4" fmla="*/ 43061 w 44529"/>
                <a:gd name="connsiteY4" fmla="*/ 27632 h 47817"/>
                <a:gd name="connsiteX5" fmla="*/ 44038 w 44529"/>
                <a:gd name="connsiteY5" fmla="*/ 23635 h 47817"/>
                <a:gd name="connsiteX6" fmla="*/ 39508 w 44529"/>
                <a:gd name="connsiteY6" fmla="*/ 5157 h 47817"/>
                <a:gd name="connsiteX7" fmla="*/ 39419 w 44529"/>
                <a:gd name="connsiteY7" fmla="*/ 5069 h 47817"/>
                <a:gd name="connsiteX8" fmla="*/ 21563 w 44529"/>
                <a:gd name="connsiteY8" fmla="*/ 627 h 4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29" h="47817">
                  <a:moveTo>
                    <a:pt x="21563" y="627"/>
                  </a:moveTo>
                  <a:cubicBezTo>
                    <a:pt x="10370" y="3381"/>
                    <a:pt x="4685" y="11731"/>
                    <a:pt x="954" y="21858"/>
                  </a:cubicBezTo>
                  <a:cubicBezTo>
                    <a:pt x="-3044" y="32607"/>
                    <a:pt x="6195" y="44689"/>
                    <a:pt x="16233" y="47176"/>
                  </a:cubicBezTo>
                  <a:cubicBezTo>
                    <a:pt x="28048" y="50107"/>
                    <a:pt x="37909" y="42645"/>
                    <a:pt x="41551" y="31896"/>
                  </a:cubicBezTo>
                  <a:cubicBezTo>
                    <a:pt x="39330" y="38470"/>
                    <a:pt x="42350" y="29853"/>
                    <a:pt x="43061" y="27632"/>
                  </a:cubicBezTo>
                  <a:cubicBezTo>
                    <a:pt x="43505" y="26300"/>
                    <a:pt x="43861" y="24967"/>
                    <a:pt x="44038" y="23635"/>
                  </a:cubicBezTo>
                  <a:cubicBezTo>
                    <a:pt x="45282" y="16262"/>
                    <a:pt x="44305" y="10843"/>
                    <a:pt x="39508" y="5157"/>
                  </a:cubicBezTo>
                  <a:cubicBezTo>
                    <a:pt x="39508" y="5157"/>
                    <a:pt x="39419" y="5069"/>
                    <a:pt x="39419" y="5069"/>
                  </a:cubicBezTo>
                  <a:cubicBezTo>
                    <a:pt x="35066" y="5"/>
                    <a:pt x="27515" y="-795"/>
                    <a:pt x="21563" y="627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4933314A-9C36-4500-A92D-0C44D8F389C6}"/>
                </a:ext>
              </a:extLst>
            </p:cNvPr>
            <p:cNvSpPr/>
            <p:nvPr/>
          </p:nvSpPr>
          <p:spPr>
            <a:xfrm>
              <a:off x="1954998" y="492147"/>
              <a:ext cx="43492" cy="57517"/>
            </a:xfrm>
            <a:custGeom>
              <a:avLst/>
              <a:gdLst>
                <a:gd name="connsiteX0" fmla="*/ 18117 w 43492"/>
                <a:gd name="connsiteY0" fmla="*/ 2215 h 57517"/>
                <a:gd name="connsiteX1" fmla="*/ 705 w 43492"/>
                <a:gd name="connsiteY1" fmla="*/ 31797 h 57517"/>
                <a:gd name="connsiteX2" fmla="*/ 15896 w 43492"/>
                <a:gd name="connsiteY2" fmla="*/ 56937 h 57517"/>
                <a:gd name="connsiteX3" fmla="*/ 41036 w 43492"/>
                <a:gd name="connsiteY3" fmla="*/ 41746 h 57517"/>
                <a:gd name="connsiteX4" fmla="*/ 39348 w 43492"/>
                <a:gd name="connsiteY4" fmla="*/ 7456 h 57517"/>
                <a:gd name="connsiteX5" fmla="*/ 18117 w 43492"/>
                <a:gd name="connsiteY5" fmla="*/ 2215 h 5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492" h="57517">
                  <a:moveTo>
                    <a:pt x="18117" y="2215"/>
                  </a:moveTo>
                  <a:cubicBezTo>
                    <a:pt x="7457" y="8966"/>
                    <a:pt x="3903" y="20248"/>
                    <a:pt x="705" y="31797"/>
                  </a:cubicBezTo>
                  <a:cubicBezTo>
                    <a:pt x="-2404" y="42723"/>
                    <a:pt x="5147" y="54272"/>
                    <a:pt x="15896" y="56937"/>
                  </a:cubicBezTo>
                  <a:cubicBezTo>
                    <a:pt x="26645" y="59602"/>
                    <a:pt x="38726" y="52850"/>
                    <a:pt x="41036" y="41746"/>
                  </a:cubicBezTo>
                  <a:cubicBezTo>
                    <a:pt x="43523" y="30020"/>
                    <a:pt x="45655" y="18383"/>
                    <a:pt x="39348" y="7456"/>
                  </a:cubicBezTo>
                  <a:cubicBezTo>
                    <a:pt x="35173" y="260"/>
                    <a:pt x="25135" y="-2227"/>
                    <a:pt x="18117" y="2215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E477F455-6E3D-451B-AD92-3C17A7D1CDAE}"/>
                </a:ext>
              </a:extLst>
            </p:cNvPr>
            <p:cNvSpPr/>
            <p:nvPr/>
          </p:nvSpPr>
          <p:spPr>
            <a:xfrm>
              <a:off x="1925840" y="399253"/>
              <a:ext cx="41373" cy="52028"/>
            </a:xfrm>
            <a:custGeom>
              <a:avLst/>
              <a:gdLst>
                <a:gd name="connsiteX0" fmla="*/ 21335 w 41373"/>
                <a:gd name="connsiteY0" fmla="*/ 589 h 52028"/>
                <a:gd name="connsiteX1" fmla="*/ 637 w 41373"/>
                <a:gd name="connsiteY1" fmla="*/ 27950 h 52028"/>
                <a:gd name="connsiteX2" fmla="*/ 14850 w 41373"/>
                <a:gd name="connsiteY2" fmla="*/ 51491 h 52028"/>
                <a:gd name="connsiteX3" fmla="*/ 38391 w 41373"/>
                <a:gd name="connsiteY3" fmla="*/ 37278 h 52028"/>
                <a:gd name="connsiteX4" fmla="*/ 39990 w 41373"/>
                <a:gd name="connsiteY4" fmla="*/ 10716 h 52028"/>
                <a:gd name="connsiteX5" fmla="*/ 21335 w 41373"/>
                <a:gd name="connsiteY5" fmla="*/ 589 h 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73" h="52028">
                  <a:moveTo>
                    <a:pt x="21335" y="589"/>
                  </a:moveTo>
                  <a:cubicBezTo>
                    <a:pt x="8987" y="4054"/>
                    <a:pt x="3746" y="16757"/>
                    <a:pt x="637" y="27950"/>
                  </a:cubicBezTo>
                  <a:cubicBezTo>
                    <a:pt x="-2206" y="38166"/>
                    <a:pt x="4812" y="49004"/>
                    <a:pt x="14850" y="51491"/>
                  </a:cubicBezTo>
                  <a:cubicBezTo>
                    <a:pt x="24977" y="53979"/>
                    <a:pt x="35993" y="47583"/>
                    <a:pt x="38391" y="37278"/>
                  </a:cubicBezTo>
                  <a:cubicBezTo>
                    <a:pt x="40257" y="29016"/>
                    <a:pt x="43100" y="18978"/>
                    <a:pt x="39990" y="10716"/>
                  </a:cubicBezTo>
                  <a:cubicBezTo>
                    <a:pt x="37059" y="2988"/>
                    <a:pt x="29597" y="-1720"/>
                    <a:pt x="21335" y="589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74" name="图形 4">
              <a:extLst>
                <a:ext uri="{FF2B5EF4-FFF2-40B4-BE49-F238E27FC236}">
                  <a16:creationId xmlns:a16="http://schemas.microsoft.com/office/drawing/2014/main" id="{F7ED04F6-DFFF-4321-A3C1-8F0477C04F55}"/>
                </a:ext>
              </a:extLst>
            </p:cNvPr>
            <p:cNvGrpSpPr/>
            <p:nvPr/>
          </p:nvGrpSpPr>
          <p:grpSpPr>
            <a:xfrm>
              <a:off x="1986579" y="334001"/>
              <a:ext cx="39518" cy="43763"/>
              <a:chOff x="1986579" y="334001"/>
              <a:chExt cx="39518" cy="43763"/>
            </a:xfrm>
          </p:grpSpPr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674BAD07-11BB-4163-A222-9B0DD1EF1762}"/>
                  </a:ext>
                </a:extLst>
              </p:cNvPr>
              <p:cNvSpPr/>
              <p:nvPr/>
            </p:nvSpPr>
            <p:spPr>
              <a:xfrm>
                <a:off x="2020908" y="342988"/>
                <a:ext cx="266" cy="355"/>
              </a:xfrm>
              <a:custGeom>
                <a:avLst/>
                <a:gdLst>
                  <a:gd name="connsiteX0" fmla="*/ 267 w 266"/>
                  <a:gd name="connsiteY0" fmla="*/ 355 h 355"/>
                  <a:gd name="connsiteX1" fmla="*/ 0 w 266"/>
                  <a:gd name="connsiteY1" fmla="*/ 89 h 355"/>
                  <a:gd name="connsiteX2" fmla="*/ 267 w 266"/>
                  <a:gd name="connsiteY2" fmla="*/ 355 h 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" h="355">
                    <a:moveTo>
                      <a:pt x="267" y="355"/>
                    </a:moveTo>
                    <a:cubicBezTo>
                      <a:pt x="89" y="0"/>
                      <a:pt x="0" y="-89"/>
                      <a:pt x="0" y="89"/>
                    </a:cubicBezTo>
                    <a:cubicBezTo>
                      <a:pt x="89" y="178"/>
                      <a:pt x="178" y="267"/>
                      <a:pt x="267" y="35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F8CD834F-EB20-43A9-AE56-2A37FBF712E0}"/>
                  </a:ext>
                </a:extLst>
              </p:cNvPr>
              <p:cNvSpPr/>
              <p:nvPr/>
            </p:nvSpPr>
            <p:spPr>
              <a:xfrm>
                <a:off x="1986579" y="334001"/>
                <a:ext cx="39518" cy="43763"/>
              </a:xfrm>
              <a:custGeom>
                <a:avLst/>
                <a:gdLst>
                  <a:gd name="connsiteX0" fmla="*/ 18782 w 39518"/>
                  <a:gd name="connsiteY0" fmla="*/ 104 h 43763"/>
                  <a:gd name="connsiteX1" fmla="*/ 2881 w 39518"/>
                  <a:gd name="connsiteY1" fmla="*/ 9875 h 43763"/>
                  <a:gd name="connsiteX2" fmla="*/ 1637 w 39518"/>
                  <a:gd name="connsiteY2" fmla="*/ 29863 h 43763"/>
                  <a:gd name="connsiteX3" fmla="*/ 25623 w 39518"/>
                  <a:gd name="connsiteY3" fmla="*/ 42922 h 43763"/>
                  <a:gd name="connsiteX4" fmla="*/ 38681 w 39518"/>
                  <a:gd name="connsiteY4" fmla="*/ 18937 h 43763"/>
                  <a:gd name="connsiteX5" fmla="*/ 36194 w 39518"/>
                  <a:gd name="connsiteY5" fmla="*/ 12896 h 43763"/>
                  <a:gd name="connsiteX6" fmla="*/ 34328 w 39518"/>
                  <a:gd name="connsiteY6" fmla="*/ 8987 h 43763"/>
                  <a:gd name="connsiteX7" fmla="*/ 18782 w 39518"/>
                  <a:gd name="connsiteY7" fmla="*/ 104 h 4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518" h="43763">
                    <a:moveTo>
                      <a:pt x="18782" y="104"/>
                    </a:moveTo>
                    <a:cubicBezTo>
                      <a:pt x="12120" y="1081"/>
                      <a:pt x="6434" y="3657"/>
                      <a:pt x="2881" y="9875"/>
                    </a:cubicBezTo>
                    <a:cubicBezTo>
                      <a:pt x="-317" y="15561"/>
                      <a:pt x="-1028" y="23911"/>
                      <a:pt x="1637" y="29863"/>
                    </a:cubicBezTo>
                    <a:cubicBezTo>
                      <a:pt x="5901" y="39457"/>
                      <a:pt x="14607" y="46209"/>
                      <a:pt x="25623" y="42922"/>
                    </a:cubicBezTo>
                    <a:cubicBezTo>
                      <a:pt x="35572" y="39990"/>
                      <a:pt x="41879" y="28975"/>
                      <a:pt x="38681" y="18937"/>
                    </a:cubicBezTo>
                    <a:cubicBezTo>
                      <a:pt x="38059" y="16805"/>
                      <a:pt x="37260" y="14850"/>
                      <a:pt x="36194" y="12896"/>
                    </a:cubicBezTo>
                    <a:cubicBezTo>
                      <a:pt x="39214" y="18670"/>
                      <a:pt x="34595" y="9698"/>
                      <a:pt x="34328" y="8987"/>
                    </a:cubicBezTo>
                    <a:cubicBezTo>
                      <a:pt x="31308" y="4190"/>
                      <a:pt x="24734" y="-785"/>
                      <a:pt x="18782" y="10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62991793-46AC-4078-BA4B-B936A43F5DB0}"/>
                </a:ext>
              </a:extLst>
            </p:cNvPr>
            <p:cNvSpPr/>
            <p:nvPr/>
          </p:nvSpPr>
          <p:spPr>
            <a:xfrm>
              <a:off x="2011418" y="421573"/>
              <a:ext cx="40969" cy="52869"/>
            </a:xfrm>
            <a:custGeom>
              <a:avLst/>
              <a:gdLst>
                <a:gd name="connsiteX0" fmla="*/ 17574 w 40969"/>
                <a:gd name="connsiteY0" fmla="*/ 1988 h 52869"/>
                <a:gd name="connsiteX1" fmla="*/ 12599 w 40969"/>
                <a:gd name="connsiteY1" fmla="*/ 5719 h 52869"/>
                <a:gd name="connsiteX2" fmla="*/ 10645 w 40969"/>
                <a:gd name="connsiteY2" fmla="*/ 7584 h 52869"/>
                <a:gd name="connsiteX3" fmla="*/ 8779 w 40969"/>
                <a:gd name="connsiteY3" fmla="*/ 9628 h 52869"/>
                <a:gd name="connsiteX4" fmla="*/ 340 w 40969"/>
                <a:gd name="connsiteY4" fmla="*/ 28194 h 52869"/>
                <a:gd name="connsiteX5" fmla="*/ 14909 w 40969"/>
                <a:gd name="connsiteY5" fmla="*/ 52268 h 52869"/>
                <a:gd name="connsiteX6" fmla="*/ 38983 w 40969"/>
                <a:gd name="connsiteY6" fmla="*/ 37699 h 52869"/>
                <a:gd name="connsiteX7" fmla="*/ 40937 w 40969"/>
                <a:gd name="connsiteY7" fmla="*/ 22153 h 52869"/>
                <a:gd name="connsiteX8" fmla="*/ 40137 w 40969"/>
                <a:gd name="connsiteY8" fmla="*/ 19044 h 52869"/>
                <a:gd name="connsiteX9" fmla="*/ 38894 w 40969"/>
                <a:gd name="connsiteY9" fmla="*/ 13359 h 52869"/>
                <a:gd name="connsiteX10" fmla="*/ 35873 w 40969"/>
                <a:gd name="connsiteY10" fmla="*/ 6430 h 52869"/>
                <a:gd name="connsiteX11" fmla="*/ 17574 w 40969"/>
                <a:gd name="connsiteY11" fmla="*/ 1988 h 5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969" h="52869">
                  <a:moveTo>
                    <a:pt x="17574" y="1988"/>
                  </a:moveTo>
                  <a:cubicBezTo>
                    <a:pt x="15886" y="3143"/>
                    <a:pt x="14020" y="4209"/>
                    <a:pt x="12599" y="5719"/>
                  </a:cubicBezTo>
                  <a:cubicBezTo>
                    <a:pt x="11977" y="6430"/>
                    <a:pt x="11355" y="7051"/>
                    <a:pt x="10645" y="7584"/>
                  </a:cubicBezTo>
                  <a:cubicBezTo>
                    <a:pt x="7891" y="11760"/>
                    <a:pt x="7180" y="12381"/>
                    <a:pt x="8779" y="9628"/>
                  </a:cubicBezTo>
                  <a:cubicBezTo>
                    <a:pt x="4071" y="13892"/>
                    <a:pt x="1317" y="22242"/>
                    <a:pt x="340" y="28194"/>
                  </a:cubicBezTo>
                  <a:cubicBezTo>
                    <a:pt x="-1437" y="38943"/>
                    <a:pt x="3804" y="49514"/>
                    <a:pt x="14909" y="52268"/>
                  </a:cubicBezTo>
                  <a:cubicBezTo>
                    <a:pt x="26013" y="55022"/>
                    <a:pt x="35607" y="48004"/>
                    <a:pt x="38983" y="37699"/>
                  </a:cubicBezTo>
                  <a:cubicBezTo>
                    <a:pt x="40582" y="32725"/>
                    <a:pt x="41115" y="27306"/>
                    <a:pt x="40937" y="22153"/>
                  </a:cubicBezTo>
                  <a:cubicBezTo>
                    <a:pt x="40315" y="16734"/>
                    <a:pt x="40049" y="15757"/>
                    <a:pt x="40137" y="19044"/>
                  </a:cubicBezTo>
                  <a:cubicBezTo>
                    <a:pt x="40137" y="17001"/>
                    <a:pt x="39782" y="15135"/>
                    <a:pt x="38894" y="13359"/>
                  </a:cubicBezTo>
                  <a:cubicBezTo>
                    <a:pt x="38005" y="11049"/>
                    <a:pt x="37028" y="8739"/>
                    <a:pt x="35873" y="6430"/>
                  </a:cubicBezTo>
                  <a:cubicBezTo>
                    <a:pt x="32675" y="300"/>
                    <a:pt x="23259" y="-2010"/>
                    <a:pt x="17574" y="1988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FD1A27EE-E831-415F-BAF9-4466ECA44747}"/>
                </a:ext>
              </a:extLst>
            </p:cNvPr>
            <p:cNvSpPr/>
            <p:nvPr/>
          </p:nvSpPr>
          <p:spPr>
            <a:xfrm>
              <a:off x="2036145" y="526310"/>
              <a:ext cx="46058" cy="55927"/>
            </a:xfrm>
            <a:custGeom>
              <a:avLst/>
              <a:gdLst>
                <a:gd name="connsiteX0" fmla="*/ 33355 w 46058"/>
                <a:gd name="connsiteY0" fmla="*/ 565 h 55927"/>
                <a:gd name="connsiteX1" fmla="*/ 42 w 46058"/>
                <a:gd name="connsiteY1" fmla="*/ 35566 h 55927"/>
                <a:gd name="connsiteX2" fmla="*/ 16033 w 46058"/>
                <a:gd name="connsiteY2" fmla="*/ 55376 h 55927"/>
                <a:gd name="connsiteX3" fmla="*/ 41439 w 46058"/>
                <a:gd name="connsiteY3" fmla="*/ 40007 h 55927"/>
                <a:gd name="connsiteX4" fmla="*/ 43660 w 46058"/>
                <a:gd name="connsiteY4" fmla="*/ 28903 h 55927"/>
                <a:gd name="connsiteX5" fmla="*/ 45170 w 46058"/>
                <a:gd name="connsiteY5" fmla="*/ 23751 h 55927"/>
                <a:gd name="connsiteX6" fmla="*/ 46058 w 46058"/>
                <a:gd name="connsiteY6" fmla="*/ 17710 h 55927"/>
                <a:gd name="connsiteX7" fmla="*/ 45703 w 46058"/>
                <a:gd name="connsiteY7" fmla="*/ 15933 h 55927"/>
                <a:gd name="connsiteX8" fmla="*/ 33355 w 46058"/>
                <a:gd name="connsiteY8" fmla="*/ 565 h 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058" h="55927">
                  <a:moveTo>
                    <a:pt x="33355" y="565"/>
                  </a:moveTo>
                  <a:cubicBezTo>
                    <a:pt x="12124" y="-3788"/>
                    <a:pt x="1375" y="17888"/>
                    <a:pt x="42" y="35566"/>
                  </a:cubicBezTo>
                  <a:cubicBezTo>
                    <a:pt x="-668" y="44716"/>
                    <a:pt x="7682" y="53332"/>
                    <a:pt x="16033" y="55376"/>
                  </a:cubicBezTo>
                  <a:cubicBezTo>
                    <a:pt x="26693" y="57952"/>
                    <a:pt x="39396" y="51289"/>
                    <a:pt x="41439" y="40007"/>
                  </a:cubicBezTo>
                  <a:cubicBezTo>
                    <a:pt x="42150" y="36276"/>
                    <a:pt x="42594" y="32545"/>
                    <a:pt x="43660" y="28903"/>
                  </a:cubicBezTo>
                  <a:cubicBezTo>
                    <a:pt x="44193" y="27215"/>
                    <a:pt x="44548" y="25439"/>
                    <a:pt x="45170" y="23751"/>
                  </a:cubicBezTo>
                  <a:cubicBezTo>
                    <a:pt x="45792" y="21796"/>
                    <a:pt x="46058" y="19753"/>
                    <a:pt x="46058" y="17710"/>
                  </a:cubicBezTo>
                  <a:cubicBezTo>
                    <a:pt x="45170" y="12025"/>
                    <a:pt x="45081" y="11403"/>
                    <a:pt x="45703" y="15933"/>
                  </a:cubicBezTo>
                  <a:cubicBezTo>
                    <a:pt x="44993" y="8827"/>
                    <a:pt x="40728" y="2075"/>
                    <a:pt x="33355" y="565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A2A61FFA-F211-4538-9075-B586AA4D513C}"/>
                </a:ext>
              </a:extLst>
            </p:cNvPr>
            <p:cNvSpPr/>
            <p:nvPr/>
          </p:nvSpPr>
          <p:spPr>
            <a:xfrm>
              <a:off x="1967588" y="588248"/>
              <a:ext cx="52787" cy="48671"/>
            </a:xfrm>
            <a:custGeom>
              <a:avLst/>
              <a:gdLst>
                <a:gd name="connsiteX0" fmla="*/ 19830 w 52787"/>
                <a:gd name="connsiteY0" fmla="*/ 4276 h 48671"/>
                <a:gd name="connsiteX1" fmla="*/ 14411 w 52787"/>
                <a:gd name="connsiteY1" fmla="*/ 6852 h 48671"/>
                <a:gd name="connsiteX2" fmla="*/ 5883 w 52787"/>
                <a:gd name="connsiteY2" fmla="*/ 12893 h 48671"/>
                <a:gd name="connsiteX3" fmla="*/ 26936 w 52787"/>
                <a:gd name="connsiteY3" fmla="*/ 47627 h 48671"/>
                <a:gd name="connsiteX4" fmla="*/ 45858 w 52787"/>
                <a:gd name="connsiteY4" fmla="*/ 34657 h 48671"/>
                <a:gd name="connsiteX5" fmla="*/ 44525 w 52787"/>
                <a:gd name="connsiteY5" fmla="*/ 2855 h 48671"/>
                <a:gd name="connsiteX6" fmla="*/ 19830 w 52787"/>
                <a:gd name="connsiteY6" fmla="*/ 4276 h 4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87" h="48671">
                  <a:moveTo>
                    <a:pt x="19830" y="4276"/>
                  </a:moveTo>
                  <a:cubicBezTo>
                    <a:pt x="26048" y="1433"/>
                    <a:pt x="16099" y="5964"/>
                    <a:pt x="14411" y="6852"/>
                  </a:cubicBezTo>
                  <a:cubicBezTo>
                    <a:pt x="11301" y="8629"/>
                    <a:pt x="8548" y="10406"/>
                    <a:pt x="5883" y="12893"/>
                  </a:cubicBezTo>
                  <a:cubicBezTo>
                    <a:pt x="-9130" y="27462"/>
                    <a:pt x="7037" y="54290"/>
                    <a:pt x="26936" y="47627"/>
                  </a:cubicBezTo>
                  <a:cubicBezTo>
                    <a:pt x="34309" y="45140"/>
                    <a:pt x="40439" y="40076"/>
                    <a:pt x="45858" y="34657"/>
                  </a:cubicBezTo>
                  <a:cubicBezTo>
                    <a:pt x="54830" y="25685"/>
                    <a:pt x="55807" y="10406"/>
                    <a:pt x="44525" y="2855"/>
                  </a:cubicBezTo>
                  <a:cubicBezTo>
                    <a:pt x="36708" y="-2475"/>
                    <a:pt x="27647" y="634"/>
                    <a:pt x="19830" y="4276"/>
                  </a:cubicBezTo>
                  <a:close/>
                </a:path>
              </a:pathLst>
            </a:custGeom>
            <a:solidFill>
              <a:srgbClr val="D81B60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0" name="图形 4">
            <a:extLst>
              <a:ext uri="{FF2B5EF4-FFF2-40B4-BE49-F238E27FC236}">
                <a16:creationId xmlns:a16="http://schemas.microsoft.com/office/drawing/2014/main" id="{D9266813-FCE2-487F-8586-986541B9BFFC}"/>
              </a:ext>
            </a:extLst>
          </p:cNvPr>
          <p:cNvGrpSpPr/>
          <p:nvPr/>
        </p:nvGrpSpPr>
        <p:grpSpPr>
          <a:xfrm>
            <a:off x="10354695" y="668493"/>
            <a:ext cx="1014687" cy="2676286"/>
            <a:chOff x="9757646" y="301940"/>
            <a:chExt cx="1148053" cy="3028046"/>
          </a:xfrm>
        </p:grpSpPr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BF160CF9-9488-4ECB-AC42-015DA4C7AAB9}"/>
                </a:ext>
              </a:extLst>
            </p:cNvPr>
            <p:cNvSpPr/>
            <p:nvPr/>
          </p:nvSpPr>
          <p:spPr>
            <a:xfrm>
              <a:off x="10608951" y="2588544"/>
              <a:ext cx="283432" cy="741443"/>
            </a:xfrm>
            <a:custGeom>
              <a:avLst/>
              <a:gdLst>
                <a:gd name="connsiteX0" fmla="*/ 250515 w 283432"/>
                <a:gd name="connsiteY0" fmla="*/ 462555 h 741443"/>
                <a:gd name="connsiteX1" fmla="*/ 192240 w 283432"/>
                <a:gd name="connsiteY1" fmla="*/ 121609 h 741443"/>
                <a:gd name="connsiteX2" fmla="*/ 191440 w 283432"/>
                <a:gd name="connsiteY2" fmla="*/ 116013 h 741443"/>
                <a:gd name="connsiteX3" fmla="*/ 140716 w 283432"/>
                <a:gd name="connsiteY3" fmla="*/ 11455 h 741443"/>
                <a:gd name="connsiteX4" fmla="*/ 40600 w 283432"/>
                <a:gd name="connsiteY4" fmla="*/ 23447 h 741443"/>
                <a:gd name="connsiteX5" fmla="*/ 2934 w 283432"/>
                <a:gd name="connsiteY5" fmla="*/ 148348 h 741443"/>
                <a:gd name="connsiteX6" fmla="*/ 4178 w 283432"/>
                <a:gd name="connsiteY6" fmla="*/ 150836 h 741443"/>
                <a:gd name="connsiteX7" fmla="*/ 25054 w 283432"/>
                <a:gd name="connsiteY7" fmla="*/ 271561 h 741443"/>
                <a:gd name="connsiteX8" fmla="*/ 56768 w 283432"/>
                <a:gd name="connsiteY8" fmla="*/ 419470 h 741443"/>
                <a:gd name="connsiteX9" fmla="*/ 119751 w 283432"/>
                <a:gd name="connsiteY9" fmla="*/ 688371 h 741443"/>
                <a:gd name="connsiteX10" fmla="*/ 186555 w 283432"/>
                <a:gd name="connsiteY10" fmla="*/ 725770 h 741443"/>
                <a:gd name="connsiteX11" fmla="*/ 196860 w 283432"/>
                <a:gd name="connsiteY11" fmla="*/ 678688 h 741443"/>
                <a:gd name="connsiteX12" fmla="*/ 201923 w 283432"/>
                <a:gd name="connsiteY12" fmla="*/ 691569 h 741443"/>
                <a:gd name="connsiteX13" fmla="*/ 277343 w 283432"/>
                <a:gd name="connsiteY13" fmla="*/ 703739 h 741443"/>
                <a:gd name="connsiteX14" fmla="*/ 250515 w 283432"/>
                <a:gd name="connsiteY14" fmla="*/ 462555 h 74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432" h="741443">
                  <a:moveTo>
                    <a:pt x="250515" y="462555"/>
                  </a:moveTo>
                  <a:cubicBezTo>
                    <a:pt x="230794" y="349735"/>
                    <a:pt x="217113" y="233451"/>
                    <a:pt x="192240" y="121609"/>
                  </a:cubicBezTo>
                  <a:cubicBezTo>
                    <a:pt x="191973" y="119744"/>
                    <a:pt x="191707" y="117878"/>
                    <a:pt x="191440" y="116013"/>
                  </a:cubicBezTo>
                  <a:cubicBezTo>
                    <a:pt x="186021" y="76659"/>
                    <a:pt x="173940" y="35795"/>
                    <a:pt x="140716" y="11455"/>
                  </a:cubicBezTo>
                  <a:cubicBezTo>
                    <a:pt x="110334" y="-10754"/>
                    <a:pt x="67072" y="2660"/>
                    <a:pt x="40600" y="23447"/>
                  </a:cubicBezTo>
                  <a:cubicBezTo>
                    <a:pt x="5954" y="50631"/>
                    <a:pt x="-6216" y="107484"/>
                    <a:pt x="2934" y="148348"/>
                  </a:cubicBezTo>
                  <a:cubicBezTo>
                    <a:pt x="3201" y="149414"/>
                    <a:pt x="3645" y="150214"/>
                    <a:pt x="4178" y="150836"/>
                  </a:cubicBezTo>
                  <a:cubicBezTo>
                    <a:pt x="3911" y="191699"/>
                    <a:pt x="15193" y="232208"/>
                    <a:pt x="25054" y="271561"/>
                  </a:cubicBezTo>
                  <a:cubicBezTo>
                    <a:pt x="37313" y="320598"/>
                    <a:pt x="47796" y="369634"/>
                    <a:pt x="56768" y="419470"/>
                  </a:cubicBezTo>
                  <a:cubicBezTo>
                    <a:pt x="72669" y="508038"/>
                    <a:pt x="89193" y="603623"/>
                    <a:pt x="119751" y="688371"/>
                  </a:cubicBezTo>
                  <a:cubicBezTo>
                    <a:pt x="129345" y="714933"/>
                    <a:pt x="159727" y="767789"/>
                    <a:pt x="186555" y="725770"/>
                  </a:cubicBezTo>
                  <a:cubicBezTo>
                    <a:pt x="194550" y="713245"/>
                    <a:pt x="196948" y="696366"/>
                    <a:pt x="196860" y="678688"/>
                  </a:cubicBezTo>
                  <a:cubicBezTo>
                    <a:pt x="198458" y="683041"/>
                    <a:pt x="200058" y="687305"/>
                    <a:pt x="201923" y="691569"/>
                  </a:cubicBezTo>
                  <a:cubicBezTo>
                    <a:pt x="221289" y="736875"/>
                    <a:pt x="260199" y="768233"/>
                    <a:pt x="277343" y="703739"/>
                  </a:cubicBezTo>
                  <a:cubicBezTo>
                    <a:pt x="297153" y="628675"/>
                    <a:pt x="263396" y="536642"/>
                    <a:pt x="250515" y="462555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A953CAA0-FD0F-4EA6-BC33-AC9237866031}"/>
                </a:ext>
              </a:extLst>
            </p:cNvPr>
            <p:cNvSpPr/>
            <p:nvPr/>
          </p:nvSpPr>
          <p:spPr>
            <a:xfrm>
              <a:off x="9809168" y="301940"/>
              <a:ext cx="1039198" cy="2468271"/>
            </a:xfrm>
            <a:custGeom>
              <a:avLst/>
              <a:gdLst>
                <a:gd name="connsiteX0" fmla="*/ 1009968 w 1039198"/>
                <a:gd name="connsiteY0" fmla="*/ 2178310 h 2468271"/>
                <a:gd name="connsiteX1" fmla="*/ 964307 w 1039198"/>
                <a:gd name="connsiteY1" fmla="*/ 1970527 h 2468271"/>
                <a:gd name="connsiteX2" fmla="*/ 908341 w 1039198"/>
                <a:gd name="connsiteY2" fmla="*/ 1762744 h 2468271"/>
                <a:gd name="connsiteX3" fmla="*/ 877160 w 1039198"/>
                <a:gd name="connsiteY3" fmla="*/ 1582677 h 2468271"/>
                <a:gd name="connsiteX4" fmla="*/ 891640 w 1039198"/>
                <a:gd name="connsiteY4" fmla="*/ 1313687 h 2468271"/>
                <a:gd name="connsiteX5" fmla="*/ 872363 w 1039198"/>
                <a:gd name="connsiteY5" fmla="*/ 1008452 h 2468271"/>
                <a:gd name="connsiteX6" fmla="*/ 787616 w 1039198"/>
                <a:gd name="connsiteY6" fmla="*/ 746303 h 2468271"/>
                <a:gd name="connsiteX7" fmla="*/ 626203 w 1039198"/>
                <a:gd name="connsiteY7" fmla="*/ 507428 h 2468271"/>
                <a:gd name="connsiteX8" fmla="*/ 471632 w 1039198"/>
                <a:gd name="connsiteY8" fmla="*/ 270418 h 2468271"/>
                <a:gd name="connsiteX9" fmla="*/ 339980 w 1039198"/>
                <a:gd name="connsiteY9" fmla="*/ 58637 h 2468271"/>
                <a:gd name="connsiteX10" fmla="*/ 122780 w 1039198"/>
                <a:gd name="connsiteY10" fmla="*/ 9245 h 2468271"/>
                <a:gd name="connsiteX11" fmla="*/ 13869 w 1039198"/>
                <a:gd name="connsiteY11" fmla="*/ 107851 h 2468271"/>
                <a:gd name="connsiteX12" fmla="*/ 278 w 1039198"/>
                <a:gd name="connsiteY12" fmla="*/ 185137 h 2468271"/>
                <a:gd name="connsiteX13" fmla="*/ 66904 w 1039198"/>
                <a:gd name="connsiteY13" fmla="*/ 410954 h 2468271"/>
                <a:gd name="connsiteX14" fmla="*/ 66904 w 1039198"/>
                <a:gd name="connsiteY14" fmla="*/ 411131 h 2468271"/>
                <a:gd name="connsiteX15" fmla="*/ 41053 w 1039198"/>
                <a:gd name="connsiteY15" fmla="*/ 620336 h 2468271"/>
                <a:gd name="connsiteX16" fmla="*/ 32436 w 1039198"/>
                <a:gd name="connsiteY16" fmla="*/ 799159 h 2468271"/>
                <a:gd name="connsiteX17" fmla="*/ 110343 w 1039198"/>
                <a:gd name="connsiteY17" fmla="*/ 1068771 h 2468271"/>
                <a:gd name="connsiteX18" fmla="*/ 218366 w 1039198"/>
                <a:gd name="connsiteY18" fmla="*/ 1215614 h 2468271"/>
                <a:gd name="connsiteX19" fmla="*/ 220143 w 1039198"/>
                <a:gd name="connsiteY19" fmla="*/ 1213748 h 2468271"/>
                <a:gd name="connsiteX20" fmla="*/ 538081 w 1039198"/>
                <a:gd name="connsiteY20" fmla="*/ 1399945 h 2468271"/>
                <a:gd name="connsiteX21" fmla="*/ 637752 w 1039198"/>
                <a:gd name="connsiteY21" fmla="*/ 1645394 h 2468271"/>
                <a:gd name="connsiteX22" fmla="*/ 695849 w 1039198"/>
                <a:gd name="connsiteY22" fmla="*/ 1974080 h 2468271"/>
                <a:gd name="connsiteX23" fmla="*/ 749239 w 1039198"/>
                <a:gd name="connsiteY23" fmla="*/ 2272919 h 2468271"/>
                <a:gd name="connsiteX24" fmla="*/ 787082 w 1039198"/>
                <a:gd name="connsiteY24" fmla="*/ 2423137 h 2468271"/>
                <a:gd name="connsiteX25" fmla="*/ 821905 w 1039198"/>
                <a:gd name="connsiteY25" fmla="*/ 2458404 h 2468271"/>
                <a:gd name="connsiteX26" fmla="*/ 852109 w 1039198"/>
                <a:gd name="connsiteY26" fmla="*/ 2360154 h 2468271"/>
                <a:gd name="connsiteX27" fmla="*/ 919712 w 1039198"/>
                <a:gd name="connsiteY27" fmla="*/ 2462402 h 2468271"/>
                <a:gd name="connsiteX28" fmla="*/ 936324 w 1039198"/>
                <a:gd name="connsiteY28" fmla="*/ 2354824 h 2468271"/>
                <a:gd name="connsiteX29" fmla="*/ 935968 w 1039198"/>
                <a:gd name="connsiteY29" fmla="*/ 2322932 h 2468271"/>
                <a:gd name="connsiteX30" fmla="*/ 941209 w 1039198"/>
                <a:gd name="connsiteY30" fmla="*/ 2336080 h 2468271"/>
                <a:gd name="connsiteX31" fmla="*/ 1012899 w 1039198"/>
                <a:gd name="connsiteY31" fmla="*/ 2424559 h 2468271"/>
                <a:gd name="connsiteX32" fmla="*/ 1039194 w 1039198"/>
                <a:gd name="connsiteY32" fmla="*/ 2359088 h 2468271"/>
                <a:gd name="connsiteX33" fmla="*/ 1009968 w 1039198"/>
                <a:gd name="connsiteY33" fmla="*/ 2178310 h 246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39198" h="2468271">
                  <a:moveTo>
                    <a:pt x="1009968" y="2178310"/>
                  </a:moveTo>
                  <a:cubicBezTo>
                    <a:pt x="996731" y="2108664"/>
                    <a:pt x="981718" y="2039284"/>
                    <a:pt x="964307" y="1970527"/>
                  </a:cubicBezTo>
                  <a:cubicBezTo>
                    <a:pt x="946718" y="1900970"/>
                    <a:pt x="925841" y="1832390"/>
                    <a:pt x="908341" y="1762744"/>
                  </a:cubicBezTo>
                  <a:cubicBezTo>
                    <a:pt x="893329" y="1702869"/>
                    <a:pt x="884800" y="1643084"/>
                    <a:pt x="877160" y="1582677"/>
                  </a:cubicBezTo>
                  <a:cubicBezTo>
                    <a:pt x="879381" y="1492688"/>
                    <a:pt x="885422" y="1403942"/>
                    <a:pt x="891640" y="1313687"/>
                  </a:cubicBezTo>
                  <a:cubicBezTo>
                    <a:pt x="898658" y="1211527"/>
                    <a:pt x="888620" y="1109279"/>
                    <a:pt x="872363" y="1008452"/>
                  </a:cubicBezTo>
                  <a:cubicBezTo>
                    <a:pt x="857439" y="915532"/>
                    <a:pt x="833454" y="828830"/>
                    <a:pt x="787616" y="746303"/>
                  </a:cubicBezTo>
                  <a:cubicBezTo>
                    <a:pt x="741332" y="662887"/>
                    <a:pt x="685900" y="581693"/>
                    <a:pt x="626203" y="507428"/>
                  </a:cubicBezTo>
                  <a:cubicBezTo>
                    <a:pt x="565263" y="431652"/>
                    <a:pt x="510719" y="359874"/>
                    <a:pt x="471632" y="270418"/>
                  </a:cubicBezTo>
                  <a:cubicBezTo>
                    <a:pt x="438319" y="194198"/>
                    <a:pt x="404029" y="114425"/>
                    <a:pt x="339980" y="58637"/>
                  </a:cubicBezTo>
                  <a:cubicBezTo>
                    <a:pt x="279572" y="6047"/>
                    <a:pt x="199622" y="-13230"/>
                    <a:pt x="122780" y="9245"/>
                  </a:cubicBezTo>
                  <a:cubicBezTo>
                    <a:pt x="78097" y="22304"/>
                    <a:pt x="31014" y="61213"/>
                    <a:pt x="13869" y="107851"/>
                  </a:cubicBezTo>
                  <a:cubicBezTo>
                    <a:pt x="2232" y="130859"/>
                    <a:pt x="-1055" y="159642"/>
                    <a:pt x="278" y="185137"/>
                  </a:cubicBezTo>
                  <a:cubicBezTo>
                    <a:pt x="4542" y="265621"/>
                    <a:pt x="49137" y="335445"/>
                    <a:pt x="66904" y="410954"/>
                  </a:cubicBezTo>
                  <a:cubicBezTo>
                    <a:pt x="66904" y="411042"/>
                    <a:pt x="66904" y="411042"/>
                    <a:pt x="66904" y="411131"/>
                  </a:cubicBezTo>
                  <a:cubicBezTo>
                    <a:pt x="75787" y="483265"/>
                    <a:pt x="55622" y="550601"/>
                    <a:pt x="41053" y="620336"/>
                  </a:cubicBezTo>
                  <a:cubicBezTo>
                    <a:pt x="28705" y="679499"/>
                    <a:pt x="25684" y="739018"/>
                    <a:pt x="32436" y="799159"/>
                  </a:cubicBezTo>
                  <a:cubicBezTo>
                    <a:pt x="42918" y="892524"/>
                    <a:pt x="69569" y="984201"/>
                    <a:pt x="110343" y="1068771"/>
                  </a:cubicBezTo>
                  <a:cubicBezTo>
                    <a:pt x="137260" y="1124648"/>
                    <a:pt x="174571" y="1173329"/>
                    <a:pt x="218366" y="1215614"/>
                  </a:cubicBezTo>
                  <a:cubicBezTo>
                    <a:pt x="218899" y="1214903"/>
                    <a:pt x="219521" y="1214370"/>
                    <a:pt x="220143" y="1213748"/>
                  </a:cubicBezTo>
                  <a:cubicBezTo>
                    <a:pt x="310043" y="1295209"/>
                    <a:pt x="435477" y="1334296"/>
                    <a:pt x="538081" y="1399945"/>
                  </a:cubicBezTo>
                  <a:cubicBezTo>
                    <a:pt x="617676" y="1450936"/>
                    <a:pt x="622650" y="1561889"/>
                    <a:pt x="637752" y="1645394"/>
                  </a:cubicBezTo>
                  <a:cubicBezTo>
                    <a:pt x="657562" y="1754926"/>
                    <a:pt x="679237" y="1864015"/>
                    <a:pt x="695849" y="1974080"/>
                  </a:cubicBezTo>
                  <a:cubicBezTo>
                    <a:pt x="711041" y="2074196"/>
                    <a:pt x="732716" y="2173069"/>
                    <a:pt x="749239" y="2272919"/>
                  </a:cubicBezTo>
                  <a:cubicBezTo>
                    <a:pt x="757679" y="2323909"/>
                    <a:pt x="768071" y="2374900"/>
                    <a:pt x="787082" y="2423137"/>
                  </a:cubicBezTo>
                  <a:cubicBezTo>
                    <a:pt x="793567" y="2439483"/>
                    <a:pt x="803073" y="2456717"/>
                    <a:pt x="821905" y="2458404"/>
                  </a:cubicBezTo>
                  <a:cubicBezTo>
                    <a:pt x="845625" y="2460536"/>
                    <a:pt x="853175" y="2419317"/>
                    <a:pt x="852109" y="2360154"/>
                  </a:cubicBezTo>
                  <a:cubicBezTo>
                    <a:pt x="869343" y="2426957"/>
                    <a:pt x="893772" y="2487720"/>
                    <a:pt x="919712" y="2462402"/>
                  </a:cubicBezTo>
                  <a:cubicBezTo>
                    <a:pt x="942010" y="2440638"/>
                    <a:pt x="936413" y="2382717"/>
                    <a:pt x="936324" y="2354824"/>
                  </a:cubicBezTo>
                  <a:cubicBezTo>
                    <a:pt x="936324" y="2344341"/>
                    <a:pt x="936146" y="2333681"/>
                    <a:pt x="935968" y="2322932"/>
                  </a:cubicBezTo>
                  <a:cubicBezTo>
                    <a:pt x="937657" y="2327285"/>
                    <a:pt x="939344" y="2331727"/>
                    <a:pt x="941209" y="2336080"/>
                  </a:cubicBezTo>
                  <a:cubicBezTo>
                    <a:pt x="951959" y="2361308"/>
                    <a:pt x="974700" y="2429711"/>
                    <a:pt x="1012899" y="2424559"/>
                  </a:cubicBezTo>
                  <a:cubicBezTo>
                    <a:pt x="1039016" y="2421094"/>
                    <a:pt x="1039105" y="2377743"/>
                    <a:pt x="1039194" y="2359088"/>
                  </a:cubicBezTo>
                  <a:cubicBezTo>
                    <a:pt x="1039549" y="2299302"/>
                    <a:pt x="1020983" y="2236674"/>
                    <a:pt x="1009968" y="2178310"/>
                  </a:cubicBezTo>
                  <a:close/>
                </a:path>
              </a:pathLst>
            </a:custGeom>
            <a:solidFill>
              <a:srgbClr val="EC407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566C8570-4270-44F3-B2A1-BFA7A3686A58}"/>
                </a:ext>
              </a:extLst>
            </p:cNvPr>
            <p:cNvSpPr/>
            <p:nvPr/>
          </p:nvSpPr>
          <p:spPr>
            <a:xfrm>
              <a:off x="9871328" y="413154"/>
              <a:ext cx="274502" cy="309967"/>
            </a:xfrm>
            <a:custGeom>
              <a:avLst/>
              <a:gdLst>
                <a:gd name="connsiteX0" fmla="*/ 272845 w 274502"/>
                <a:gd name="connsiteY0" fmla="*/ 100929 h 309967"/>
                <a:gd name="connsiteX1" fmla="*/ 174328 w 274502"/>
                <a:gd name="connsiteY1" fmla="*/ 991 h 309967"/>
                <a:gd name="connsiteX2" fmla="*/ 48006 w 274502"/>
                <a:gd name="connsiteY2" fmla="*/ 57667 h 309967"/>
                <a:gd name="connsiteX3" fmla="*/ 64707 w 274502"/>
                <a:gd name="connsiteY3" fmla="*/ 296986 h 309967"/>
                <a:gd name="connsiteX4" fmla="*/ 68882 w 274502"/>
                <a:gd name="connsiteY4" fmla="*/ 300273 h 309967"/>
                <a:gd name="connsiteX5" fmla="*/ 272845 w 274502"/>
                <a:gd name="connsiteY5" fmla="*/ 100929 h 30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502" h="309967">
                  <a:moveTo>
                    <a:pt x="272845" y="100929"/>
                  </a:moveTo>
                  <a:cubicBezTo>
                    <a:pt x="265205" y="49405"/>
                    <a:pt x="228251" y="7831"/>
                    <a:pt x="174328" y="991"/>
                  </a:cubicBezTo>
                  <a:cubicBezTo>
                    <a:pt x="123959" y="-5405"/>
                    <a:pt x="78920" y="19824"/>
                    <a:pt x="48006" y="57667"/>
                  </a:cubicBezTo>
                  <a:cubicBezTo>
                    <a:pt x="-15155" y="113988"/>
                    <a:pt x="-22262" y="272379"/>
                    <a:pt x="64707" y="296986"/>
                  </a:cubicBezTo>
                  <a:cubicBezTo>
                    <a:pt x="65684" y="298319"/>
                    <a:pt x="67017" y="299563"/>
                    <a:pt x="68882" y="300273"/>
                  </a:cubicBezTo>
                  <a:cubicBezTo>
                    <a:pt x="186765" y="348066"/>
                    <a:pt x="288835" y="209218"/>
                    <a:pt x="272845" y="100929"/>
                  </a:cubicBezTo>
                  <a:close/>
                </a:path>
              </a:pathLst>
            </a:custGeom>
            <a:solidFill>
              <a:srgbClr val="FFFFFF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2207D3A6-0F96-428A-B25C-7B8820FDA34C}"/>
                </a:ext>
              </a:extLst>
            </p:cNvPr>
            <p:cNvSpPr/>
            <p:nvPr/>
          </p:nvSpPr>
          <p:spPr>
            <a:xfrm>
              <a:off x="10186222" y="1565559"/>
              <a:ext cx="90899" cy="166795"/>
            </a:xfrm>
            <a:custGeom>
              <a:avLst/>
              <a:gdLst>
                <a:gd name="connsiteX0" fmla="*/ 22712 w 90899"/>
                <a:gd name="connsiteY0" fmla="*/ 161466 h 166795"/>
                <a:gd name="connsiteX1" fmla="*/ 8498 w 90899"/>
                <a:gd name="connsiteY1" fmla="*/ 135171 h 166795"/>
                <a:gd name="connsiteX2" fmla="*/ 58 w 90899"/>
                <a:gd name="connsiteY2" fmla="*/ 84447 h 166795"/>
                <a:gd name="connsiteX3" fmla="*/ 2724 w 90899"/>
                <a:gd name="connsiteY3" fmla="*/ 46603 h 166795"/>
                <a:gd name="connsiteX4" fmla="*/ 50961 w 90899"/>
                <a:gd name="connsiteY4" fmla="*/ 22174 h 166795"/>
                <a:gd name="connsiteX5" fmla="*/ 35060 w 90899"/>
                <a:gd name="connsiteY5" fmla="*/ 61350 h 166795"/>
                <a:gd name="connsiteX6" fmla="*/ 37547 w 90899"/>
                <a:gd name="connsiteY6" fmla="*/ 148496 h 166795"/>
                <a:gd name="connsiteX7" fmla="*/ 22712 w 90899"/>
                <a:gd name="connsiteY7" fmla="*/ 161466 h 166795"/>
                <a:gd name="connsiteX8" fmla="*/ 82053 w 90899"/>
                <a:gd name="connsiteY8" fmla="*/ 114028 h 166795"/>
                <a:gd name="connsiteX9" fmla="*/ 87205 w 90899"/>
                <a:gd name="connsiteY9" fmla="*/ 140590 h 166795"/>
                <a:gd name="connsiteX10" fmla="*/ 68195 w 90899"/>
                <a:gd name="connsiteY10" fmla="*/ 163242 h 166795"/>
                <a:gd name="connsiteX11" fmla="*/ 52738 w 90899"/>
                <a:gd name="connsiteY11" fmla="*/ 139257 h 166795"/>
                <a:gd name="connsiteX12" fmla="*/ 50783 w 90899"/>
                <a:gd name="connsiteY12" fmla="*/ 51489 h 166795"/>
                <a:gd name="connsiteX13" fmla="*/ 55314 w 90899"/>
                <a:gd name="connsiteY13" fmla="*/ 41007 h 166795"/>
                <a:gd name="connsiteX14" fmla="*/ 69972 w 90899"/>
                <a:gd name="connsiteY14" fmla="*/ 25194 h 166795"/>
                <a:gd name="connsiteX15" fmla="*/ 88360 w 90899"/>
                <a:gd name="connsiteY15" fmla="*/ 47047 h 166795"/>
                <a:gd name="connsiteX16" fmla="*/ 82053 w 90899"/>
                <a:gd name="connsiteY16" fmla="*/ 114028 h 16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899" h="166795">
                  <a:moveTo>
                    <a:pt x="22712" y="161466"/>
                  </a:moveTo>
                  <a:cubicBezTo>
                    <a:pt x="16494" y="153560"/>
                    <a:pt x="11696" y="144765"/>
                    <a:pt x="8498" y="135171"/>
                  </a:cubicBezTo>
                  <a:cubicBezTo>
                    <a:pt x="2102" y="119181"/>
                    <a:pt x="770" y="101414"/>
                    <a:pt x="58" y="84447"/>
                  </a:cubicBezTo>
                  <a:cubicBezTo>
                    <a:pt x="-474" y="71832"/>
                    <a:pt x="2813" y="59129"/>
                    <a:pt x="2724" y="46603"/>
                  </a:cubicBezTo>
                  <a:cubicBezTo>
                    <a:pt x="2279" y="8937"/>
                    <a:pt x="45986" y="-23043"/>
                    <a:pt x="50961" y="22174"/>
                  </a:cubicBezTo>
                  <a:cubicBezTo>
                    <a:pt x="41367" y="32478"/>
                    <a:pt x="35326" y="47225"/>
                    <a:pt x="35060" y="61350"/>
                  </a:cubicBezTo>
                  <a:cubicBezTo>
                    <a:pt x="29107" y="87023"/>
                    <a:pt x="27687" y="122468"/>
                    <a:pt x="37547" y="148496"/>
                  </a:cubicBezTo>
                  <a:cubicBezTo>
                    <a:pt x="41455" y="157735"/>
                    <a:pt x="34793" y="170349"/>
                    <a:pt x="22712" y="161466"/>
                  </a:cubicBezTo>
                  <a:close/>
                  <a:moveTo>
                    <a:pt x="82053" y="114028"/>
                  </a:moveTo>
                  <a:cubicBezTo>
                    <a:pt x="82941" y="123001"/>
                    <a:pt x="85340" y="131795"/>
                    <a:pt x="87205" y="140590"/>
                  </a:cubicBezTo>
                  <a:cubicBezTo>
                    <a:pt x="93601" y="155780"/>
                    <a:pt x="85873" y="174791"/>
                    <a:pt x="68195" y="163242"/>
                  </a:cubicBezTo>
                  <a:cubicBezTo>
                    <a:pt x="60466" y="156935"/>
                    <a:pt x="55314" y="148940"/>
                    <a:pt x="52738" y="139257"/>
                  </a:cubicBezTo>
                  <a:cubicBezTo>
                    <a:pt x="43498" y="114028"/>
                    <a:pt x="46164" y="77962"/>
                    <a:pt x="50783" y="51489"/>
                  </a:cubicBezTo>
                  <a:cubicBezTo>
                    <a:pt x="52027" y="48024"/>
                    <a:pt x="53448" y="44649"/>
                    <a:pt x="55314" y="41007"/>
                  </a:cubicBezTo>
                  <a:cubicBezTo>
                    <a:pt x="58779" y="34433"/>
                    <a:pt x="63664" y="29192"/>
                    <a:pt x="69972" y="25194"/>
                  </a:cubicBezTo>
                  <a:cubicBezTo>
                    <a:pt x="91113" y="15422"/>
                    <a:pt x="94046" y="36209"/>
                    <a:pt x="88360" y="47047"/>
                  </a:cubicBezTo>
                  <a:cubicBezTo>
                    <a:pt x="80898" y="69789"/>
                    <a:pt x="79566" y="90221"/>
                    <a:pt x="82053" y="114028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AB3DD863-D4E6-4192-BBEF-E91A5145D418}"/>
                </a:ext>
              </a:extLst>
            </p:cNvPr>
            <p:cNvSpPr/>
            <p:nvPr/>
          </p:nvSpPr>
          <p:spPr>
            <a:xfrm>
              <a:off x="10007816" y="1509941"/>
              <a:ext cx="111154" cy="184978"/>
            </a:xfrm>
            <a:custGeom>
              <a:avLst/>
              <a:gdLst>
                <a:gd name="connsiteX0" fmla="*/ 9236 w 111154"/>
                <a:gd name="connsiteY0" fmla="*/ 167248 h 184978"/>
                <a:gd name="connsiteX1" fmla="*/ 975 w 111154"/>
                <a:gd name="connsiteY1" fmla="*/ 133402 h 184978"/>
                <a:gd name="connsiteX2" fmla="*/ 2218 w 111154"/>
                <a:gd name="connsiteY2" fmla="*/ 83033 h 184978"/>
                <a:gd name="connsiteX3" fmla="*/ 8880 w 111154"/>
                <a:gd name="connsiteY3" fmla="*/ 49009 h 184978"/>
                <a:gd name="connsiteX4" fmla="*/ 16254 w 111154"/>
                <a:gd name="connsiteY4" fmla="*/ 25291 h 184978"/>
                <a:gd name="connsiteX5" fmla="*/ 62448 w 111154"/>
                <a:gd name="connsiteY5" fmla="*/ 18717 h 184978"/>
                <a:gd name="connsiteX6" fmla="*/ 34732 w 111154"/>
                <a:gd name="connsiteY6" fmla="*/ 165382 h 184978"/>
                <a:gd name="connsiteX7" fmla="*/ 9236 w 111154"/>
                <a:gd name="connsiteY7" fmla="*/ 167248 h 184978"/>
                <a:gd name="connsiteX8" fmla="*/ 85455 w 111154"/>
                <a:gd name="connsiteY8" fmla="*/ 105241 h 184978"/>
                <a:gd name="connsiteX9" fmla="*/ 87854 w 111154"/>
                <a:gd name="connsiteY9" fmla="*/ 153034 h 184978"/>
                <a:gd name="connsiteX10" fmla="*/ 58894 w 111154"/>
                <a:gd name="connsiteY10" fmla="*/ 175865 h 184978"/>
                <a:gd name="connsiteX11" fmla="*/ 46457 w 111154"/>
                <a:gd name="connsiteY11" fmla="*/ 129404 h 184978"/>
                <a:gd name="connsiteX12" fmla="*/ 68133 w 111154"/>
                <a:gd name="connsiteY12" fmla="*/ 34529 h 184978"/>
                <a:gd name="connsiteX13" fmla="*/ 107132 w 111154"/>
                <a:gd name="connsiteY13" fmla="*/ 55139 h 184978"/>
                <a:gd name="connsiteX14" fmla="*/ 98337 w 111154"/>
                <a:gd name="connsiteY14" fmla="*/ 71040 h 184978"/>
                <a:gd name="connsiteX15" fmla="*/ 85455 w 111154"/>
                <a:gd name="connsiteY15" fmla="*/ 105241 h 18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154" h="184978">
                  <a:moveTo>
                    <a:pt x="9236" y="167248"/>
                  </a:moveTo>
                  <a:cubicBezTo>
                    <a:pt x="3995" y="156676"/>
                    <a:pt x="1241" y="145394"/>
                    <a:pt x="975" y="133402"/>
                  </a:cubicBezTo>
                  <a:cubicBezTo>
                    <a:pt x="-447" y="118300"/>
                    <a:pt x="-536" y="97602"/>
                    <a:pt x="2218" y="83033"/>
                  </a:cubicBezTo>
                  <a:cubicBezTo>
                    <a:pt x="4350" y="72106"/>
                    <a:pt x="5683" y="59670"/>
                    <a:pt x="8880" y="49009"/>
                  </a:cubicBezTo>
                  <a:cubicBezTo>
                    <a:pt x="10924" y="41725"/>
                    <a:pt x="13855" y="32397"/>
                    <a:pt x="16254" y="25291"/>
                  </a:cubicBezTo>
                  <a:cubicBezTo>
                    <a:pt x="19985" y="2371"/>
                    <a:pt x="55518" y="-14685"/>
                    <a:pt x="62448" y="18717"/>
                  </a:cubicBezTo>
                  <a:cubicBezTo>
                    <a:pt x="61914" y="19516"/>
                    <a:pt x="17764" y="76370"/>
                    <a:pt x="34732" y="165382"/>
                  </a:cubicBezTo>
                  <a:cubicBezTo>
                    <a:pt x="34820" y="192654"/>
                    <a:pt x="14833" y="187413"/>
                    <a:pt x="9236" y="167248"/>
                  </a:cubicBezTo>
                  <a:close/>
                  <a:moveTo>
                    <a:pt x="85455" y="105241"/>
                  </a:moveTo>
                  <a:cubicBezTo>
                    <a:pt x="81725" y="120965"/>
                    <a:pt x="85811" y="137399"/>
                    <a:pt x="87854" y="153034"/>
                  </a:cubicBezTo>
                  <a:cubicBezTo>
                    <a:pt x="89276" y="163783"/>
                    <a:pt x="92918" y="202337"/>
                    <a:pt x="58894" y="175865"/>
                  </a:cubicBezTo>
                  <a:cubicBezTo>
                    <a:pt x="46635" y="166271"/>
                    <a:pt x="46724" y="142818"/>
                    <a:pt x="46457" y="129404"/>
                  </a:cubicBezTo>
                  <a:cubicBezTo>
                    <a:pt x="45836" y="96625"/>
                    <a:pt x="54452" y="64111"/>
                    <a:pt x="68133" y="34529"/>
                  </a:cubicBezTo>
                  <a:cubicBezTo>
                    <a:pt x="77727" y="5392"/>
                    <a:pt x="125076" y="3970"/>
                    <a:pt x="107132" y="55139"/>
                  </a:cubicBezTo>
                  <a:cubicBezTo>
                    <a:pt x="104288" y="60469"/>
                    <a:pt x="101357" y="65799"/>
                    <a:pt x="98337" y="71040"/>
                  </a:cubicBezTo>
                  <a:cubicBezTo>
                    <a:pt x="92118" y="81878"/>
                    <a:pt x="88388" y="93071"/>
                    <a:pt x="85455" y="105241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8299794C-C198-4C8F-95E5-B3377726B941}"/>
                </a:ext>
              </a:extLst>
            </p:cNvPr>
            <p:cNvSpPr/>
            <p:nvPr/>
          </p:nvSpPr>
          <p:spPr>
            <a:xfrm>
              <a:off x="10513711" y="1486187"/>
              <a:ext cx="391988" cy="491166"/>
            </a:xfrm>
            <a:custGeom>
              <a:avLst/>
              <a:gdLst>
                <a:gd name="connsiteX0" fmla="*/ 378801 w 391988"/>
                <a:gd name="connsiteY0" fmla="*/ 398164 h 491166"/>
                <a:gd name="connsiteX1" fmla="*/ 312265 w 391988"/>
                <a:gd name="connsiteY1" fmla="*/ 274507 h 491166"/>
                <a:gd name="connsiteX2" fmla="*/ 311199 w 391988"/>
                <a:gd name="connsiteY2" fmla="*/ 272375 h 491166"/>
                <a:gd name="connsiteX3" fmla="*/ 235513 w 391988"/>
                <a:gd name="connsiteY3" fmla="*/ 120202 h 491166"/>
                <a:gd name="connsiteX4" fmla="*/ 131221 w 391988"/>
                <a:gd name="connsiteY4" fmla="*/ 6672 h 491166"/>
                <a:gd name="connsiteX5" fmla="*/ 16625 w 391988"/>
                <a:gd name="connsiteY5" fmla="*/ 28969 h 491166"/>
                <a:gd name="connsiteX6" fmla="*/ 28262 w 391988"/>
                <a:gd name="connsiteY6" fmla="*/ 136636 h 491166"/>
                <a:gd name="connsiteX7" fmla="*/ 146767 w 391988"/>
                <a:gd name="connsiteY7" fmla="*/ 320612 h 491166"/>
                <a:gd name="connsiteX8" fmla="*/ 279485 w 391988"/>
                <a:gd name="connsiteY8" fmla="*/ 412289 h 491166"/>
                <a:gd name="connsiteX9" fmla="*/ 361124 w 391988"/>
                <a:gd name="connsiteY9" fmla="*/ 489752 h 491166"/>
                <a:gd name="connsiteX10" fmla="*/ 378801 w 391988"/>
                <a:gd name="connsiteY10" fmla="*/ 398164 h 49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1988" h="491166">
                  <a:moveTo>
                    <a:pt x="378801" y="398164"/>
                  </a:moveTo>
                  <a:cubicBezTo>
                    <a:pt x="360324" y="354902"/>
                    <a:pt x="334030" y="316081"/>
                    <a:pt x="312265" y="274507"/>
                  </a:cubicBezTo>
                  <a:cubicBezTo>
                    <a:pt x="311910" y="273796"/>
                    <a:pt x="311554" y="273085"/>
                    <a:pt x="311199" y="272375"/>
                  </a:cubicBezTo>
                  <a:cubicBezTo>
                    <a:pt x="290056" y="219874"/>
                    <a:pt x="262340" y="168705"/>
                    <a:pt x="235513" y="120202"/>
                  </a:cubicBezTo>
                  <a:cubicBezTo>
                    <a:pt x="209929" y="74097"/>
                    <a:pt x="183101" y="26037"/>
                    <a:pt x="131221" y="6672"/>
                  </a:cubicBezTo>
                  <a:cubicBezTo>
                    <a:pt x="93555" y="-7453"/>
                    <a:pt x="45408" y="1253"/>
                    <a:pt x="16625" y="28969"/>
                  </a:cubicBezTo>
                  <a:cubicBezTo>
                    <a:pt x="-16687" y="61038"/>
                    <a:pt x="6853" y="104833"/>
                    <a:pt x="28262" y="136636"/>
                  </a:cubicBezTo>
                  <a:cubicBezTo>
                    <a:pt x="64063" y="200064"/>
                    <a:pt x="101107" y="263758"/>
                    <a:pt x="146767" y="320612"/>
                  </a:cubicBezTo>
                  <a:cubicBezTo>
                    <a:pt x="176527" y="357656"/>
                    <a:pt x="226185" y="411223"/>
                    <a:pt x="279485" y="412289"/>
                  </a:cubicBezTo>
                  <a:cubicBezTo>
                    <a:pt x="301605" y="444269"/>
                    <a:pt x="329677" y="481313"/>
                    <a:pt x="361124" y="489752"/>
                  </a:cubicBezTo>
                  <a:cubicBezTo>
                    <a:pt x="411493" y="503166"/>
                    <a:pt x="386975" y="417263"/>
                    <a:pt x="378801" y="398164"/>
                  </a:cubicBezTo>
                  <a:close/>
                </a:path>
              </a:pathLst>
            </a:custGeom>
            <a:solidFill>
              <a:srgbClr val="C2185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E818A02B-78A4-4E57-8A26-F91B7D2D3E1D}"/>
                </a:ext>
              </a:extLst>
            </p:cNvPr>
            <p:cNvSpPr/>
            <p:nvPr/>
          </p:nvSpPr>
          <p:spPr>
            <a:xfrm>
              <a:off x="10309937" y="1083864"/>
              <a:ext cx="556635" cy="652826"/>
            </a:xfrm>
            <a:custGeom>
              <a:avLst/>
              <a:gdLst>
                <a:gd name="connsiteX0" fmla="*/ 535049 w 556635"/>
                <a:gd name="connsiteY0" fmla="*/ 505824 h 652826"/>
                <a:gd name="connsiteX1" fmla="*/ 476063 w 556635"/>
                <a:gd name="connsiteY1" fmla="*/ 346722 h 652826"/>
                <a:gd name="connsiteX2" fmla="*/ 408105 w 556635"/>
                <a:gd name="connsiteY2" fmla="*/ 199879 h 652826"/>
                <a:gd name="connsiteX3" fmla="*/ 398244 w 556635"/>
                <a:gd name="connsiteY3" fmla="*/ 178203 h 652826"/>
                <a:gd name="connsiteX4" fmla="*/ 197301 w 556635"/>
                <a:gd name="connsiteY4" fmla="*/ 2 h 652826"/>
                <a:gd name="connsiteX5" fmla="*/ 1 w 556635"/>
                <a:gd name="connsiteY5" fmla="*/ 195348 h 652826"/>
                <a:gd name="connsiteX6" fmla="*/ 67959 w 556635"/>
                <a:gd name="connsiteY6" fmla="*/ 364133 h 652826"/>
                <a:gd name="connsiteX7" fmla="*/ 201299 w 556635"/>
                <a:gd name="connsiteY7" fmla="*/ 530075 h 652826"/>
                <a:gd name="connsiteX8" fmla="*/ 266236 w 556635"/>
                <a:gd name="connsiteY8" fmla="*/ 542157 h 652826"/>
                <a:gd name="connsiteX9" fmla="*/ 266948 w 556635"/>
                <a:gd name="connsiteY9" fmla="*/ 488767 h 652826"/>
                <a:gd name="connsiteX10" fmla="*/ 297417 w 556635"/>
                <a:gd name="connsiteY10" fmla="*/ 533096 h 652826"/>
                <a:gd name="connsiteX11" fmla="*/ 393181 w 556635"/>
                <a:gd name="connsiteY11" fmla="*/ 628415 h 652826"/>
                <a:gd name="connsiteX12" fmla="*/ 374704 w 556635"/>
                <a:gd name="connsiteY12" fmla="*/ 449414 h 652826"/>
                <a:gd name="connsiteX13" fmla="*/ 451190 w 556635"/>
                <a:gd name="connsiteY13" fmla="*/ 575825 h 652826"/>
                <a:gd name="connsiteX14" fmla="*/ 553082 w 556635"/>
                <a:gd name="connsiteY14" fmla="*/ 627615 h 652826"/>
                <a:gd name="connsiteX15" fmla="*/ 535049 w 556635"/>
                <a:gd name="connsiteY15" fmla="*/ 505824 h 65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635" h="652826">
                  <a:moveTo>
                    <a:pt x="535049" y="505824"/>
                  </a:moveTo>
                  <a:cubicBezTo>
                    <a:pt x="519770" y="451724"/>
                    <a:pt x="498095" y="398334"/>
                    <a:pt x="476063" y="346722"/>
                  </a:cubicBezTo>
                  <a:cubicBezTo>
                    <a:pt x="454920" y="297063"/>
                    <a:pt x="430669" y="248915"/>
                    <a:pt x="408105" y="199879"/>
                  </a:cubicBezTo>
                  <a:cubicBezTo>
                    <a:pt x="404819" y="192683"/>
                    <a:pt x="401532" y="185488"/>
                    <a:pt x="398244" y="178203"/>
                  </a:cubicBezTo>
                  <a:cubicBezTo>
                    <a:pt x="367419" y="85016"/>
                    <a:pt x="301327" y="-442"/>
                    <a:pt x="197301" y="2"/>
                  </a:cubicBezTo>
                  <a:cubicBezTo>
                    <a:pt x="87324" y="446"/>
                    <a:pt x="-266" y="85904"/>
                    <a:pt x="1" y="195348"/>
                  </a:cubicBezTo>
                  <a:cubicBezTo>
                    <a:pt x="90" y="256555"/>
                    <a:pt x="35091" y="315097"/>
                    <a:pt x="67959" y="364133"/>
                  </a:cubicBezTo>
                  <a:cubicBezTo>
                    <a:pt x="106602" y="421698"/>
                    <a:pt x="152884" y="480684"/>
                    <a:pt x="201299" y="530075"/>
                  </a:cubicBezTo>
                  <a:cubicBezTo>
                    <a:pt x="217467" y="546510"/>
                    <a:pt x="250514" y="572005"/>
                    <a:pt x="266236" y="542157"/>
                  </a:cubicBezTo>
                  <a:cubicBezTo>
                    <a:pt x="274143" y="527233"/>
                    <a:pt x="272722" y="508577"/>
                    <a:pt x="266948" y="488767"/>
                  </a:cubicBezTo>
                  <a:cubicBezTo>
                    <a:pt x="277963" y="503336"/>
                    <a:pt x="288445" y="517994"/>
                    <a:pt x="297417" y="533096"/>
                  </a:cubicBezTo>
                  <a:cubicBezTo>
                    <a:pt x="317583" y="566586"/>
                    <a:pt x="346721" y="628770"/>
                    <a:pt x="393181" y="628415"/>
                  </a:cubicBezTo>
                  <a:cubicBezTo>
                    <a:pt x="435998" y="628060"/>
                    <a:pt x="409171" y="535228"/>
                    <a:pt x="374704" y="449414"/>
                  </a:cubicBezTo>
                  <a:cubicBezTo>
                    <a:pt x="398955" y="492232"/>
                    <a:pt x="423917" y="534606"/>
                    <a:pt x="451190" y="575825"/>
                  </a:cubicBezTo>
                  <a:cubicBezTo>
                    <a:pt x="466736" y="599366"/>
                    <a:pt x="529808" y="698683"/>
                    <a:pt x="553082" y="627615"/>
                  </a:cubicBezTo>
                  <a:cubicBezTo>
                    <a:pt x="564808" y="591637"/>
                    <a:pt x="544555" y="539581"/>
                    <a:pt x="535049" y="505824"/>
                  </a:cubicBezTo>
                  <a:close/>
                </a:path>
              </a:pathLst>
            </a:custGeom>
            <a:solidFill>
              <a:srgbClr val="9CCC6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93BDDA50-71B1-4C5B-ADC8-2FB2E1C22DE1}"/>
                </a:ext>
              </a:extLst>
            </p:cNvPr>
            <p:cNvSpPr/>
            <p:nvPr/>
          </p:nvSpPr>
          <p:spPr>
            <a:xfrm>
              <a:off x="10139299" y="888440"/>
              <a:ext cx="559705" cy="575027"/>
            </a:xfrm>
            <a:custGeom>
              <a:avLst/>
              <a:gdLst>
                <a:gd name="connsiteX0" fmla="*/ 558578 w 559705"/>
                <a:gd name="connsiteY0" fmla="*/ 408095 h 575027"/>
                <a:gd name="connsiteX1" fmla="*/ 454109 w 559705"/>
                <a:gd name="connsiteY1" fmla="*/ 148610 h 575027"/>
                <a:gd name="connsiteX2" fmla="*/ 440339 w 559705"/>
                <a:gd name="connsiteY2" fmla="*/ 127379 h 575027"/>
                <a:gd name="connsiteX3" fmla="*/ 433588 w 559705"/>
                <a:gd name="connsiteY3" fmla="*/ 117341 h 575027"/>
                <a:gd name="connsiteX4" fmla="*/ 431811 w 559705"/>
                <a:gd name="connsiteY4" fmla="*/ 115653 h 575027"/>
                <a:gd name="connsiteX5" fmla="*/ 255476 w 559705"/>
                <a:gd name="connsiteY5" fmla="*/ 4344 h 575027"/>
                <a:gd name="connsiteX6" fmla="*/ 965 w 559705"/>
                <a:gd name="connsiteY6" fmla="*/ 208040 h 575027"/>
                <a:gd name="connsiteX7" fmla="*/ 116094 w 559705"/>
                <a:gd name="connsiteY7" fmla="*/ 431281 h 575027"/>
                <a:gd name="connsiteX8" fmla="*/ 229091 w 559705"/>
                <a:gd name="connsiteY8" fmla="*/ 563821 h 575027"/>
                <a:gd name="connsiteX9" fmla="*/ 280260 w 559705"/>
                <a:gd name="connsiteY9" fmla="*/ 532818 h 575027"/>
                <a:gd name="connsiteX10" fmla="*/ 257519 w 559705"/>
                <a:gd name="connsiteY10" fmla="*/ 464327 h 575027"/>
                <a:gd name="connsiteX11" fmla="*/ 254675 w 559705"/>
                <a:gd name="connsiteY11" fmla="*/ 457842 h 575027"/>
                <a:gd name="connsiteX12" fmla="*/ 275818 w 559705"/>
                <a:gd name="connsiteY12" fmla="*/ 487158 h 575027"/>
                <a:gd name="connsiteX13" fmla="*/ 359678 w 559705"/>
                <a:gd name="connsiteY13" fmla="*/ 561601 h 575027"/>
                <a:gd name="connsiteX14" fmla="*/ 363853 w 559705"/>
                <a:gd name="connsiteY14" fmla="*/ 474365 h 575027"/>
                <a:gd name="connsiteX15" fmla="*/ 350884 w 559705"/>
                <a:gd name="connsiteY15" fmla="*/ 421953 h 575027"/>
                <a:gd name="connsiteX16" fmla="*/ 358079 w 559705"/>
                <a:gd name="connsiteY16" fmla="*/ 435101 h 575027"/>
                <a:gd name="connsiteX17" fmla="*/ 436963 w 559705"/>
                <a:gd name="connsiteY17" fmla="*/ 521892 h 575027"/>
                <a:gd name="connsiteX18" fmla="*/ 450911 w 559705"/>
                <a:gd name="connsiteY18" fmla="*/ 382067 h 575027"/>
                <a:gd name="connsiteX19" fmla="*/ 515405 w 559705"/>
                <a:gd name="connsiteY19" fmla="*/ 472322 h 575027"/>
                <a:gd name="connsiteX20" fmla="*/ 558578 w 559705"/>
                <a:gd name="connsiteY20" fmla="*/ 408095 h 57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9705" h="575027">
                  <a:moveTo>
                    <a:pt x="558578" y="408095"/>
                  </a:moveTo>
                  <a:cubicBezTo>
                    <a:pt x="545963" y="321038"/>
                    <a:pt x="502612" y="225807"/>
                    <a:pt x="454109" y="148610"/>
                  </a:cubicBezTo>
                  <a:cubicBezTo>
                    <a:pt x="449756" y="141326"/>
                    <a:pt x="445136" y="134308"/>
                    <a:pt x="440339" y="127379"/>
                  </a:cubicBezTo>
                  <a:cubicBezTo>
                    <a:pt x="438118" y="124003"/>
                    <a:pt x="435808" y="120628"/>
                    <a:pt x="433588" y="117341"/>
                  </a:cubicBezTo>
                  <a:cubicBezTo>
                    <a:pt x="433055" y="116630"/>
                    <a:pt x="432433" y="116097"/>
                    <a:pt x="431811" y="115653"/>
                  </a:cubicBezTo>
                  <a:cubicBezTo>
                    <a:pt x="389259" y="59865"/>
                    <a:pt x="331074" y="18468"/>
                    <a:pt x="255476" y="4344"/>
                  </a:cubicBezTo>
                  <a:cubicBezTo>
                    <a:pt x="123113" y="-20441"/>
                    <a:pt x="-12804" y="62619"/>
                    <a:pt x="965" y="208040"/>
                  </a:cubicBezTo>
                  <a:cubicBezTo>
                    <a:pt x="8783" y="290923"/>
                    <a:pt x="68036" y="367142"/>
                    <a:pt x="116094" y="431281"/>
                  </a:cubicBezTo>
                  <a:cubicBezTo>
                    <a:pt x="148875" y="474987"/>
                    <a:pt x="185119" y="530064"/>
                    <a:pt x="229091" y="563821"/>
                  </a:cubicBezTo>
                  <a:cubicBezTo>
                    <a:pt x="260272" y="587718"/>
                    <a:pt x="285146" y="571550"/>
                    <a:pt x="280260" y="532818"/>
                  </a:cubicBezTo>
                  <a:cubicBezTo>
                    <a:pt x="277240" y="509366"/>
                    <a:pt x="266669" y="485914"/>
                    <a:pt x="257519" y="464327"/>
                  </a:cubicBezTo>
                  <a:cubicBezTo>
                    <a:pt x="256631" y="462106"/>
                    <a:pt x="255654" y="459974"/>
                    <a:pt x="254675" y="457842"/>
                  </a:cubicBezTo>
                  <a:cubicBezTo>
                    <a:pt x="261960" y="467703"/>
                    <a:pt x="269066" y="477475"/>
                    <a:pt x="275818" y="487158"/>
                  </a:cubicBezTo>
                  <a:cubicBezTo>
                    <a:pt x="288255" y="505013"/>
                    <a:pt x="330097" y="579012"/>
                    <a:pt x="359678" y="561601"/>
                  </a:cubicBezTo>
                  <a:cubicBezTo>
                    <a:pt x="383663" y="547565"/>
                    <a:pt x="367762" y="494531"/>
                    <a:pt x="363853" y="474365"/>
                  </a:cubicBezTo>
                  <a:cubicBezTo>
                    <a:pt x="360566" y="457487"/>
                    <a:pt x="356213" y="439809"/>
                    <a:pt x="350884" y="421953"/>
                  </a:cubicBezTo>
                  <a:cubicBezTo>
                    <a:pt x="353282" y="426306"/>
                    <a:pt x="355592" y="430748"/>
                    <a:pt x="358079" y="435101"/>
                  </a:cubicBezTo>
                  <a:cubicBezTo>
                    <a:pt x="371315" y="458997"/>
                    <a:pt x="402940" y="521892"/>
                    <a:pt x="436963" y="521892"/>
                  </a:cubicBezTo>
                  <a:cubicBezTo>
                    <a:pt x="477205" y="521892"/>
                    <a:pt x="470098" y="453934"/>
                    <a:pt x="450911" y="382067"/>
                  </a:cubicBezTo>
                  <a:cubicBezTo>
                    <a:pt x="467701" y="416445"/>
                    <a:pt x="487777" y="451446"/>
                    <a:pt x="515405" y="472322"/>
                  </a:cubicBezTo>
                  <a:cubicBezTo>
                    <a:pt x="558489" y="504924"/>
                    <a:pt x="562397" y="434479"/>
                    <a:pt x="558578" y="408095"/>
                  </a:cubicBezTo>
                  <a:close/>
                </a:path>
              </a:pathLst>
            </a:custGeom>
            <a:solidFill>
              <a:srgbClr val="26A69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1D74A42D-9964-4B99-BAE9-5361D4BF58AB}"/>
                </a:ext>
              </a:extLst>
            </p:cNvPr>
            <p:cNvSpPr/>
            <p:nvPr/>
          </p:nvSpPr>
          <p:spPr>
            <a:xfrm>
              <a:off x="10046337" y="707407"/>
              <a:ext cx="546247" cy="473146"/>
            </a:xfrm>
            <a:custGeom>
              <a:avLst/>
              <a:gdLst>
                <a:gd name="connsiteX0" fmla="*/ 435761 w 546247"/>
                <a:gd name="connsiteY0" fmla="*/ 133674 h 473146"/>
                <a:gd name="connsiteX1" fmla="*/ 291761 w 546247"/>
                <a:gd name="connsiteY1" fmla="*/ 13659 h 473146"/>
                <a:gd name="connsiteX2" fmla="*/ 133104 w 546247"/>
                <a:gd name="connsiteY2" fmla="*/ 20144 h 473146"/>
                <a:gd name="connsiteX3" fmla="*/ 92773 w 546247"/>
                <a:gd name="connsiteY3" fmla="*/ 41109 h 473146"/>
                <a:gd name="connsiteX4" fmla="*/ 6070 w 546247"/>
                <a:gd name="connsiteY4" fmla="*/ 233613 h 473146"/>
                <a:gd name="connsiteX5" fmla="*/ 65678 w 546247"/>
                <a:gd name="connsiteY5" fmla="*/ 369973 h 473146"/>
                <a:gd name="connsiteX6" fmla="*/ 142608 w 546247"/>
                <a:gd name="connsiteY6" fmla="*/ 472666 h 473146"/>
                <a:gd name="connsiteX7" fmla="*/ 172190 w 546247"/>
                <a:gd name="connsiteY7" fmla="*/ 405951 h 473146"/>
                <a:gd name="connsiteX8" fmla="*/ 236151 w 546247"/>
                <a:gd name="connsiteY8" fmla="*/ 455698 h 473146"/>
                <a:gd name="connsiteX9" fmla="*/ 260580 w 546247"/>
                <a:gd name="connsiteY9" fmla="*/ 385608 h 473146"/>
                <a:gd name="connsiteX10" fmla="*/ 324896 w 546247"/>
                <a:gd name="connsiteY10" fmla="*/ 449213 h 473146"/>
                <a:gd name="connsiteX11" fmla="*/ 346838 w 546247"/>
                <a:gd name="connsiteY11" fmla="*/ 361889 h 473146"/>
                <a:gd name="connsiteX12" fmla="*/ 428566 w 546247"/>
                <a:gd name="connsiteY12" fmla="*/ 437843 h 473146"/>
                <a:gd name="connsiteX13" fmla="*/ 444645 w 546247"/>
                <a:gd name="connsiteY13" fmla="*/ 368641 h 473146"/>
                <a:gd name="connsiteX14" fmla="*/ 431675 w 546247"/>
                <a:gd name="connsiteY14" fmla="*/ 323780 h 473146"/>
                <a:gd name="connsiteX15" fmla="*/ 527172 w 546247"/>
                <a:gd name="connsiteY15" fmla="*/ 386674 h 473146"/>
                <a:gd name="connsiteX16" fmla="*/ 435761 w 546247"/>
                <a:gd name="connsiteY16" fmla="*/ 133674 h 47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6247" h="473146">
                  <a:moveTo>
                    <a:pt x="435761" y="133674"/>
                  </a:moveTo>
                  <a:cubicBezTo>
                    <a:pt x="396941" y="87658"/>
                    <a:pt x="346482" y="40043"/>
                    <a:pt x="291761" y="13659"/>
                  </a:cubicBezTo>
                  <a:cubicBezTo>
                    <a:pt x="242547" y="-10148"/>
                    <a:pt x="181518" y="512"/>
                    <a:pt x="133104" y="20144"/>
                  </a:cubicBezTo>
                  <a:cubicBezTo>
                    <a:pt x="119067" y="25830"/>
                    <a:pt x="105564" y="32848"/>
                    <a:pt x="92773" y="41109"/>
                  </a:cubicBezTo>
                  <a:cubicBezTo>
                    <a:pt x="15575" y="73356"/>
                    <a:pt x="-13917" y="153040"/>
                    <a:pt x="6070" y="233613"/>
                  </a:cubicBezTo>
                  <a:cubicBezTo>
                    <a:pt x="17974" y="281583"/>
                    <a:pt x="43380" y="326356"/>
                    <a:pt x="65678" y="369973"/>
                  </a:cubicBezTo>
                  <a:cubicBezTo>
                    <a:pt x="80780" y="399466"/>
                    <a:pt x="102188" y="467069"/>
                    <a:pt x="142608" y="472666"/>
                  </a:cubicBezTo>
                  <a:cubicBezTo>
                    <a:pt x="177165" y="477463"/>
                    <a:pt x="180452" y="445749"/>
                    <a:pt x="172190" y="405951"/>
                  </a:cubicBezTo>
                  <a:cubicBezTo>
                    <a:pt x="186937" y="429048"/>
                    <a:pt x="208789" y="456587"/>
                    <a:pt x="236151" y="455698"/>
                  </a:cubicBezTo>
                  <a:cubicBezTo>
                    <a:pt x="259692" y="454899"/>
                    <a:pt x="264667" y="416345"/>
                    <a:pt x="260580" y="385608"/>
                  </a:cubicBezTo>
                  <a:cubicBezTo>
                    <a:pt x="275682" y="408261"/>
                    <a:pt x="290961" y="456675"/>
                    <a:pt x="324896" y="449213"/>
                  </a:cubicBezTo>
                  <a:cubicBezTo>
                    <a:pt x="358565" y="441751"/>
                    <a:pt x="358298" y="414124"/>
                    <a:pt x="346838" y="361889"/>
                  </a:cubicBezTo>
                  <a:cubicBezTo>
                    <a:pt x="358298" y="397778"/>
                    <a:pt x="398540" y="443706"/>
                    <a:pt x="428566" y="437843"/>
                  </a:cubicBezTo>
                  <a:cubicBezTo>
                    <a:pt x="456548" y="432424"/>
                    <a:pt x="448109" y="386496"/>
                    <a:pt x="444645" y="368641"/>
                  </a:cubicBezTo>
                  <a:cubicBezTo>
                    <a:pt x="444378" y="367131"/>
                    <a:pt x="432030" y="325290"/>
                    <a:pt x="431675" y="323780"/>
                  </a:cubicBezTo>
                  <a:cubicBezTo>
                    <a:pt x="465698" y="395558"/>
                    <a:pt x="507806" y="401598"/>
                    <a:pt x="527172" y="386674"/>
                  </a:cubicBezTo>
                  <a:cubicBezTo>
                    <a:pt x="590777" y="337815"/>
                    <a:pt x="478491" y="184310"/>
                    <a:pt x="435761" y="133674"/>
                  </a:cubicBezTo>
                  <a:close/>
                </a:path>
              </a:pathLst>
            </a:custGeom>
            <a:solidFill>
              <a:srgbClr val="C2185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ED802B43-9473-4123-9CA8-39C8D7AF1F12}"/>
                </a:ext>
              </a:extLst>
            </p:cNvPr>
            <p:cNvSpPr/>
            <p:nvPr/>
          </p:nvSpPr>
          <p:spPr>
            <a:xfrm>
              <a:off x="9832823" y="585353"/>
              <a:ext cx="146984" cy="132120"/>
            </a:xfrm>
            <a:custGeom>
              <a:avLst/>
              <a:gdLst>
                <a:gd name="connsiteX0" fmla="*/ 120446 w 146984"/>
                <a:gd name="connsiteY0" fmla="*/ 18985 h 132120"/>
                <a:gd name="connsiteX1" fmla="*/ 111030 w 146984"/>
                <a:gd name="connsiteY1" fmla="*/ 8325 h 132120"/>
                <a:gd name="connsiteX2" fmla="*/ 70522 w 146984"/>
                <a:gd name="connsiteY2" fmla="*/ 18985 h 132120"/>
                <a:gd name="connsiteX3" fmla="*/ 53199 w 146984"/>
                <a:gd name="connsiteY3" fmla="*/ 34620 h 132120"/>
                <a:gd name="connsiteX4" fmla="*/ 27615 w 146984"/>
                <a:gd name="connsiteY4" fmla="*/ 67755 h 132120"/>
                <a:gd name="connsiteX5" fmla="*/ 1852 w 146984"/>
                <a:gd name="connsiteY5" fmla="*/ 106754 h 132120"/>
                <a:gd name="connsiteX6" fmla="*/ 5139 w 146984"/>
                <a:gd name="connsiteY6" fmla="*/ 117414 h 132120"/>
                <a:gd name="connsiteX7" fmla="*/ 5495 w 146984"/>
                <a:gd name="connsiteY7" fmla="*/ 117680 h 132120"/>
                <a:gd name="connsiteX8" fmla="*/ 126931 w 146984"/>
                <a:gd name="connsiteY8" fmla="*/ 116969 h 132120"/>
                <a:gd name="connsiteX9" fmla="*/ 120446 w 146984"/>
                <a:gd name="connsiteY9" fmla="*/ 18985 h 13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84" h="132120">
                  <a:moveTo>
                    <a:pt x="120446" y="18985"/>
                  </a:moveTo>
                  <a:cubicBezTo>
                    <a:pt x="118670" y="15876"/>
                    <a:pt x="113162" y="10990"/>
                    <a:pt x="111030" y="8325"/>
                  </a:cubicBezTo>
                  <a:cubicBezTo>
                    <a:pt x="97349" y="-8553"/>
                    <a:pt x="80026" y="2906"/>
                    <a:pt x="70522" y="18985"/>
                  </a:cubicBezTo>
                  <a:cubicBezTo>
                    <a:pt x="63859" y="24315"/>
                    <a:pt x="57818" y="30356"/>
                    <a:pt x="53199" y="34620"/>
                  </a:cubicBezTo>
                  <a:cubicBezTo>
                    <a:pt x="42983" y="44037"/>
                    <a:pt x="35076" y="56207"/>
                    <a:pt x="27615" y="67755"/>
                  </a:cubicBezTo>
                  <a:cubicBezTo>
                    <a:pt x="19708" y="80014"/>
                    <a:pt x="12957" y="97337"/>
                    <a:pt x="1852" y="106754"/>
                  </a:cubicBezTo>
                  <a:cubicBezTo>
                    <a:pt x="-2056" y="110040"/>
                    <a:pt x="786" y="116614"/>
                    <a:pt x="5139" y="117414"/>
                  </a:cubicBezTo>
                  <a:cubicBezTo>
                    <a:pt x="5228" y="117502"/>
                    <a:pt x="5317" y="117591"/>
                    <a:pt x="5495" y="117680"/>
                  </a:cubicBezTo>
                  <a:cubicBezTo>
                    <a:pt x="40762" y="134647"/>
                    <a:pt x="92996" y="139356"/>
                    <a:pt x="126931" y="116969"/>
                  </a:cubicBezTo>
                  <a:cubicBezTo>
                    <a:pt x="162820" y="93251"/>
                    <a:pt x="144165" y="47146"/>
                    <a:pt x="120446" y="18985"/>
                  </a:cubicBezTo>
                  <a:close/>
                </a:path>
              </a:pathLst>
            </a:custGeom>
            <a:solidFill>
              <a:srgbClr val="75757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D541AC73-1670-40E5-8018-B7786075A369}"/>
                </a:ext>
              </a:extLst>
            </p:cNvPr>
            <p:cNvSpPr/>
            <p:nvPr/>
          </p:nvSpPr>
          <p:spPr>
            <a:xfrm>
              <a:off x="9757646" y="469376"/>
              <a:ext cx="187451" cy="303543"/>
            </a:xfrm>
            <a:custGeom>
              <a:avLst/>
              <a:gdLst>
                <a:gd name="connsiteX0" fmla="*/ 187361 w 187451"/>
                <a:gd name="connsiteY0" fmla="*/ 122704 h 303543"/>
                <a:gd name="connsiteX1" fmla="*/ 35188 w 187451"/>
                <a:gd name="connsiteY1" fmla="*/ 20633 h 303543"/>
                <a:gd name="connsiteX2" fmla="*/ 63792 w 187451"/>
                <a:gd name="connsiteY2" fmla="*/ 301083 h 303543"/>
                <a:gd name="connsiteX3" fmla="*/ 77473 w 187451"/>
                <a:gd name="connsiteY3" fmla="*/ 297441 h 303543"/>
                <a:gd name="connsiteX4" fmla="*/ 101103 w 187451"/>
                <a:gd name="connsiteY4" fmla="*/ 201855 h 303543"/>
                <a:gd name="connsiteX5" fmla="*/ 183719 w 187451"/>
                <a:gd name="connsiteY5" fmla="*/ 133275 h 303543"/>
                <a:gd name="connsiteX6" fmla="*/ 186739 w 187451"/>
                <a:gd name="connsiteY6" fmla="*/ 127590 h 303543"/>
                <a:gd name="connsiteX7" fmla="*/ 187361 w 187451"/>
                <a:gd name="connsiteY7" fmla="*/ 122704 h 3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451" h="303543">
                  <a:moveTo>
                    <a:pt x="187361" y="122704"/>
                  </a:moveTo>
                  <a:cubicBezTo>
                    <a:pt x="178566" y="68604"/>
                    <a:pt x="92131" y="-46969"/>
                    <a:pt x="35188" y="20633"/>
                  </a:cubicBezTo>
                  <a:cubicBezTo>
                    <a:pt x="-31260" y="99518"/>
                    <a:pt x="6761" y="230282"/>
                    <a:pt x="63792" y="301083"/>
                  </a:cubicBezTo>
                  <a:cubicBezTo>
                    <a:pt x="67612" y="305880"/>
                    <a:pt x="76229" y="303126"/>
                    <a:pt x="77473" y="297441"/>
                  </a:cubicBezTo>
                  <a:cubicBezTo>
                    <a:pt x="84668" y="264928"/>
                    <a:pt x="86268" y="232325"/>
                    <a:pt x="101103" y="201855"/>
                  </a:cubicBezTo>
                  <a:cubicBezTo>
                    <a:pt x="116649" y="169875"/>
                    <a:pt x="152360" y="146956"/>
                    <a:pt x="183719" y="133275"/>
                  </a:cubicBezTo>
                  <a:cubicBezTo>
                    <a:pt x="186295" y="132120"/>
                    <a:pt x="187094" y="129811"/>
                    <a:pt x="186739" y="127590"/>
                  </a:cubicBezTo>
                  <a:cubicBezTo>
                    <a:pt x="187272" y="126168"/>
                    <a:pt x="187627" y="124569"/>
                    <a:pt x="187361" y="122704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423D441A-DF9D-4F5D-A7EF-7280A3B1E0AD}"/>
                </a:ext>
              </a:extLst>
            </p:cNvPr>
            <p:cNvSpPr/>
            <p:nvPr/>
          </p:nvSpPr>
          <p:spPr>
            <a:xfrm>
              <a:off x="9980851" y="481886"/>
              <a:ext cx="50452" cy="48353"/>
            </a:xfrm>
            <a:custGeom>
              <a:avLst/>
              <a:gdLst>
                <a:gd name="connsiteX0" fmla="*/ 44640 w 50452"/>
                <a:gd name="connsiteY0" fmla="*/ 6435 h 48353"/>
                <a:gd name="connsiteX1" fmla="*/ 27051 w 50452"/>
                <a:gd name="connsiteY1" fmla="*/ 39 h 48353"/>
                <a:gd name="connsiteX2" fmla="*/ 25097 w 50452"/>
                <a:gd name="connsiteY2" fmla="*/ 217 h 48353"/>
                <a:gd name="connsiteX3" fmla="*/ 18434 w 50452"/>
                <a:gd name="connsiteY3" fmla="*/ 306 h 48353"/>
                <a:gd name="connsiteX4" fmla="*/ 933 w 50452"/>
                <a:gd name="connsiteY4" fmla="*/ 13631 h 48353"/>
                <a:gd name="connsiteX5" fmla="*/ 1289 w 50452"/>
                <a:gd name="connsiteY5" fmla="*/ 31931 h 48353"/>
                <a:gd name="connsiteX6" fmla="*/ 16568 w 50452"/>
                <a:gd name="connsiteY6" fmla="*/ 47299 h 48353"/>
                <a:gd name="connsiteX7" fmla="*/ 43130 w 50452"/>
                <a:gd name="connsiteY7" fmla="*/ 38771 h 48353"/>
                <a:gd name="connsiteX8" fmla="*/ 44640 w 50452"/>
                <a:gd name="connsiteY8" fmla="*/ 6435 h 4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52" h="48353">
                  <a:moveTo>
                    <a:pt x="44640" y="6435"/>
                  </a:moveTo>
                  <a:cubicBezTo>
                    <a:pt x="40732" y="1727"/>
                    <a:pt x="33003" y="-316"/>
                    <a:pt x="27051" y="39"/>
                  </a:cubicBezTo>
                  <a:cubicBezTo>
                    <a:pt x="26429" y="39"/>
                    <a:pt x="25719" y="217"/>
                    <a:pt x="25097" y="217"/>
                  </a:cubicBezTo>
                  <a:cubicBezTo>
                    <a:pt x="22876" y="217"/>
                    <a:pt x="20655" y="306"/>
                    <a:pt x="18434" y="306"/>
                  </a:cubicBezTo>
                  <a:cubicBezTo>
                    <a:pt x="11150" y="395"/>
                    <a:pt x="1999" y="5725"/>
                    <a:pt x="933" y="13631"/>
                  </a:cubicBezTo>
                  <a:cubicBezTo>
                    <a:pt x="134" y="19672"/>
                    <a:pt x="-843" y="25979"/>
                    <a:pt x="1289" y="31931"/>
                  </a:cubicBezTo>
                  <a:cubicBezTo>
                    <a:pt x="4132" y="39659"/>
                    <a:pt x="8929" y="44368"/>
                    <a:pt x="16568" y="47299"/>
                  </a:cubicBezTo>
                  <a:cubicBezTo>
                    <a:pt x="25630" y="50675"/>
                    <a:pt x="37000" y="45434"/>
                    <a:pt x="43130" y="38771"/>
                  </a:cubicBezTo>
                  <a:cubicBezTo>
                    <a:pt x="52013" y="29266"/>
                    <a:pt x="53168" y="16563"/>
                    <a:pt x="44640" y="6435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93" name="图形 4">
            <a:extLst>
              <a:ext uri="{FF2B5EF4-FFF2-40B4-BE49-F238E27FC236}">
                <a16:creationId xmlns:a16="http://schemas.microsoft.com/office/drawing/2014/main" id="{06EA1056-1100-4831-8B12-103DD2EE26BC}"/>
              </a:ext>
            </a:extLst>
          </p:cNvPr>
          <p:cNvGrpSpPr/>
          <p:nvPr/>
        </p:nvGrpSpPr>
        <p:grpSpPr>
          <a:xfrm>
            <a:off x="4062862" y="5800895"/>
            <a:ext cx="1065807" cy="563605"/>
            <a:chOff x="3784848" y="6108923"/>
            <a:chExt cx="1205892" cy="637683"/>
          </a:xfrm>
        </p:grpSpPr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B6FFCD8D-D05A-445B-9432-333494F8D478}"/>
                </a:ext>
              </a:extLst>
            </p:cNvPr>
            <p:cNvSpPr/>
            <p:nvPr/>
          </p:nvSpPr>
          <p:spPr>
            <a:xfrm>
              <a:off x="3784848" y="6108923"/>
              <a:ext cx="1205892" cy="637683"/>
            </a:xfrm>
            <a:custGeom>
              <a:avLst/>
              <a:gdLst>
                <a:gd name="connsiteX0" fmla="*/ 1203477 w 1205892"/>
                <a:gd name="connsiteY0" fmla="*/ 20281 h 637683"/>
                <a:gd name="connsiteX1" fmla="*/ 1195660 w 1205892"/>
                <a:gd name="connsiteY1" fmla="*/ 11753 h 637683"/>
                <a:gd name="connsiteX2" fmla="*/ 1189352 w 1205892"/>
                <a:gd name="connsiteY2" fmla="*/ 11042 h 637683"/>
                <a:gd name="connsiteX3" fmla="*/ 1140405 w 1205892"/>
                <a:gd name="connsiteY3" fmla="*/ 17793 h 637683"/>
                <a:gd name="connsiteX4" fmla="*/ 1103272 w 1205892"/>
                <a:gd name="connsiteY4" fmla="*/ 21524 h 637683"/>
                <a:gd name="connsiteX5" fmla="*/ 1101407 w 1205892"/>
                <a:gd name="connsiteY5" fmla="*/ 23745 h 637683"/>
                <a:gd name="connsiteX6" fmla="*/ 1098564 w 1205892"/>
                <a:gd name="connsiteY6" fmla="*/ 29786 h 637683"/>
                <a:gd name="connsiteX7" fmla="*/ 1004399 w 1205892"/>
                <a:gd name="connsiteY7" fmla="*/ 353675 h 637683"/>
                <a:gd name="connsiteX8" fmla="*/ 643200 w 1205892"/>
                <a:gd name="connsiteY8" fmla="*/ 526547 h 637683"/>
                <a:gd name="connsiteX9" fmla="*/ 277558 w 1205892"/>
                <a:gd name="connsiteY9" fmla="*/ 405821 h 637683"/>
                <a:gd name="connsiteX10" fmla="*/ 103798 w 1205892"/>
                <a:gd name="connsiteY10" fmla="*/ 13973 h 637683"/>
                <a:gd name="connsiteX11" fmla="*/ 100067 w 1205892"/>
                <a:gd name="connsiteY11" fmla="*/ 6334 h 637683"/>
                <a:gd name="connsiteX12" fmla="*/ 97491 w 1205892"/>
                <a:gd name="connsiteY12" fmla="*/ 3846 h 637683"/>
                <a:gd name="connsiteX13" fmla="*/ 42947 w 1205892"/>
                <a:gd name="connsiteY13" fmla="*/ 3757 h 637683"/>
                <a:gd name="connsiteX14" fmla="*/ 5992 w 1205892"/>
                <a:gd name="connsiteY14" fmla="*/ 11486 h 637683"/>
                <a:gd name="connsiteX15" fmla="*/ 129 w 1205892"/>
                <a:gd name="connsiteY15" fmla="*/ 18593 h 637683"/>
                <a:gd name="connsiteX16" fmla="*/ 198851 w 1205892"/>
                <a:gd name="connsiteY16" fmla="*/ 475023 h 637683"/>
                <a:gd name="connsiteX17" fmla="*/ 623656 w 1205892"/>
                <a:gd name="connsiteY17" fmla="*/ 637590 h 637683"/>
                <a:gd name="connsiteX18" fmla="*/ 1042243 w 1205892"/>
                <a:gd name="connsiteY18" fmla="*/ 481153 h 637683"/>
                <a:gd name="connsiteX19" fmla="*/ 1161192 w 1205892"/>
                <a:gd name="connsiteY19" fmla="*/ 279410 h 637683"/>
                <a:gd name="connsiteX20" fmla="*/ 1203477 w 1205892"/>
                <a:gd name="connsiteY20" fmla="*/ 20281 h 63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5892" h="637683">
                  <a:moveTo>
                    <a:pt x="1203477" y="20281"/>
                  </a:moveTo>
                  <a:cubicBezTo>
                    <a:pt x="1202855" y="15395"/>
                    <a:pt x="1199479" y="12552"/>
                    <a:pt x="1195660" y="11753"/>
                  </a:cubicBezTo>
                  <a:cubicBezTo>
                    <a:pt x="1193794" y="10953"/>
                    <a:pt x="1191751" y="10509"/>
                    <a:pt x="1189352" y="11042"/>
                  </a:cubicBezTo>
                  <a:cubicBezTo>
                    <a:pt x="1173184" y="14684"/>
                    <a:pt x="1156839" y="16549"/>
                    <a:pt x="1140405" y="17793"/>
                  </a:cubicBezTo>
                  <a:cubicBezTo>
                    <a:pt x="1129656" y="18593"/>
                    <a:pt x="1112333" y="14862"/>
                    <a:pt x="1103272" y="21524"/>
                  </a:cubicBezTo>
                  <a:cubicBezTo>
                    <a:pt x="1102473" y="22146"/>
                    <a:pt x="1101851" y="22946"/>
                    <a:pt x="1101407" y="23745"/>
                  </a:cubicBezTo>
                  <a:cubicBezTo>
                    <a:pt x="1099808" y="25078"/>
                    <a:pt x="1098653" y="27032"/>
                    <a:pt x="1098564" y="29786"/>
                  </a:cubicBezTo>
                  <a:cubicBezTo>
                    <a:pt x="1096876" y="145537"/>
                    <a:pt x="1069160" y="256669"/>
                    <a:pt x="1004399" y="353675"/>
                  </a:cubicBezTo>
                  <a:cubicBezTo>
                    <a:pt x="921428" y="477777"/>
                    <a:pt x="786489" y="520595"/>
                    <a:pt x="643200" y="526547"/>
                  </a:cubicBezTo>
                  <a:cubicBezTo>
                    <a:pt x="508616" y="532143"/>
                    <a:pt x="375631" y="503183"/>
                    <a:pt x="277558" y="405821"/>
                  </a:cubicBezTo>
                  <a:cubicBezTo>
                    <a:pt x="173178" y="302329"/>
                    <a:pt x="103532" y="162327"/>
                    <a:pt x="103798" y="13973"/>
                  </a:cubicBezTo>
                  <a:cubicBezTo>
                    <a:pt x="103798" y="10420"/>
                    <a:pt x="102199" y="7933"/>
                    <a:pt x="100067" y="6334"/>
                  </a:cubicBezTo>
                  <a:cubicBezTo>
                    <a:pt x="99357" y="5268"/>
                    <a:pt x="98557" y="4379"/>
                    <a:pt x="97491" y="3846"/>
                  </a:cubicBezTo>
                  <a:cubicBezTo>
                    <a:pt x="83189" y="-3882"/>
                    <a:pt x="58493" y="2158"/>
                    <a:pt x="42947" y="3757"/>
                  </a:cubicBezTo>
                  <a:cubicBezTo>
                    <a:pt x="32997" y="4735"/>
                    <a:pt x="15231" y="4468"/>
                    <a:pt x="5992" y="11486"/>
                  </a:cubicBezTo>
                  <a:cubicBezTo>
                    <a:pt x="2972" y="12019"/>
                    <a:pt x="218" y="14329"/>
                    <a:pt x="129" y="18593"/>
                  </a:cubicBezTo>
                  <a:cubicBezTo>
                    <a:pt x="-3957" y="187555"/>
                    <a:pt x="89674" y="352609"/>
                    <a:pt x="198851" y="475023"/>
                  </a:cubicBezTo>
                  <a:cubicBezTo>
                    <a:pt x="303409" y="592284"/>
                    <a:pt x="472194" y="634925"/>
                    <a:pt x="623656" y="637590"/>
                  </a:cubicBezTo>
                  <a:cubicBezTo>
                    <a:pt x="773964" y="640166"/>
                    <a:pt x="935464" y="590063"/>
                    <a:pt x="1042243" y="481153"/>
                  </a:cubicBezTo>
                  <a:cubicBezTo>
                    <a:pt x="1096965" y="425276"/>
                    <a:pt x="1134009" y="351810"/>
                    <a:pt x="1161192" y="279410"/>
                  </a:cubicBezTo>
                  <a:cubicBezTo>
                    <a:pt x="1189974" y="202213"/>
                    <a:pt x="1213693" y="103252"/>
                    <a:pt x="1203477" y="20281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5FB11609-E72D-4EF4-AF5F-25AE7B7E9C14}"/>
                </a:ext>
              </a:extLst>
            </p:cNvPr>
            <p:cNvSpPr/>
            <p:nvPr/>
          </p:nvSpPr>
          <p:spPr>
            <a:xfrm>
              <a:off x="3862005" y="6111687"/>
              <a:ext cx="1040588" cy="547267"/>
            </a:xfrm>
            <a:custGeom>
              <a:avLst/>
              <a:gdLst>
                <a:gd name="connsiteX0" fmla="*/ 1039618 w 1040588"/>
                <a:gd name="connsiteY0" fmla="*/ 30131 h 547267"/>
                <a:gd name="connsiteX1" fmla="*/ 1037930 w 1040588"/>
                <a:gd name="connsiteY1" fmla="*/ 25156 h 547267"/>
                <a:gd name="connsiteX2" fmla="*/ 1031267 w 1040588"/>
                <a:gd name="connsiteY2" fmla="*/ 18672 h 547267"/>
                <a:gd name="connsiteX3" fmla="*/ 795768 w 1040588"/>
                <a:gd name="connsiteY3" fmla="*/ 34218 h 547267"/>
                <a:gd name="connsiteX4" fmla="*/ 542324 w 1040588"/>
                <a:gd name="connsiteY4" fmla="*/ 49142 h 547267"/>
                <a:gd name="connsiteX5" fmla="*/ 244818 w 1040588"/>
                <a:gd name="connsiteY5" fmla="*/ 28354 h 547267"/>
                <a:gd name="connsiteX6" fmla="*/ 129778 w 1040588"/>
                <a:gd name="connsiteY6" fmla="*/ 10321 h 547267"/>
                <a:gd name="connsiteX7" fmla="*/ 10385 w 1040588"/>
                <a:gd name="connsiteY7" fmla="*/ 1526 h 547267"/>
                <a:gd name="connsiteX8" fmla="*/ 4078 w 1040588"/>
                <a:gd name="connsiteY8" fmla="*/ 9077 h 547267"/>
                <a:gd name="connsiteX9" fmla="*/ 28063 w 1040588"/>
                <a:gd name="connsiteY9" fmla="*/ 165425 h 547267"/>
                <a:gd name="connsiteX10" fmla="*/ 125958 w 1040588"/>
                <a:gd name="connsiteY10" fmla="*/ 349490 h 547267"/>
                <a:gd name="connsiteX11" fmla="*/ 507235 w 1040588"/>
                <a:gd name="connsiteY11" fmla="*/ 547235 h 547267"/>
                <a:gd name="connsiteX12" fmla="*/ 613480 w 1040588"/>
                <a:gd name="connsiteY12" fmla="*/ 533110 h 547267"/>
                <a:gd name="connsiteX13" fmla="*/ 749752 w 1040588"/>
                <a:gd name="connsiteY13" fmla="*/ 505394 h 547267"/>
                <a:gd name="connsiteX14" fmla="*/ 902458 w 1040588"/>
                <a:gd name="connsiteY14" fmla="*/ 410519 h 547267"/>
                <a:gd name="connsiteX15" fmla="*/ 1004795 w 1040588"/>
                <a:gd name="connsiteY15" fmla="*/ 242178 h 547267"/>
                <a:gd name="connsiteX16" fmla="*/ 1039618 w 1040588"/>
                <a:gd name="connsiteY16" fmla="*/ 30131 h 54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0588" h="547267">
                  <a:moveTo>
                    <a:pt x="1039618" y="30131"/>
                  </a:moveTo>
                  <a:cubicBezTo>
                    <a:pt x="1039440" y="28176"/>
                    <a:pt x="1038818" y="26577"/>
                    <a:pt x="1037930" y="25156"/>
                  </a:cubicBezTo>
                  <a:cubicBezTo>
                    <a:pt x="1037930" y="21603"/>
                    <a:pt x="1035620" y="18139"/>
                    <a:pt x="1031267" y="18672"/>
                  </a:cubicBezTo>
                  <a:cubicBezTo>
                    <a:pt x="953005" y="27910"/>
                    <a:pt x="874386" y="29864"/>
                    <a:pt x="795768" y="34218"/>
                  </a:cubicBezTo>
                  <a:cubicBezTo>
                    <a:pt x="711020" y="38837"/>
                    <a:pt x="627161" y="46743"/>
                    <a:pt x="542324" y="49142"/>
                  </a:cubicBezTo>
                  <a:cubicBezTo>
                    <a:pt x="533885" y="49408"/>
                    <a:pt x="441408" y="59713"/>
                    <a:pt x="244818" y="28354"/>
                  </a:cubicBezTo>
                  <a:cubicBezTo>
                    <a:pt x="206620" y="22225"/>
                    <a:pt x="168421" y="13341"/>
                    <a:pt x="129778" y="10321"/>
                  </a:cubicBezTo>
                  <a:cubicBezTo>
                    <a:pt x="90425" y="7301"/>
                    <a:pt x="49827" y="-4070"/>
                    <a:pt x="10385" y="1526"/>
                  </a:cubicBezTo>
                  <a:cubicBezTo>
                    <a:pt x="5677" y="2148"/>
                    <a:pt x="3633" y="5702"/>
                    <a:pt x="4078" y="9077"/>
                  </a:cubicBezTo>
                  <a:cubicBezTo>
                    <a:pt x="-8537" y="60690"/>
                    <a:pt x="10562" y="117277"/>
                    <a:pt x="28063" y="165425"/>
                  </a:cubicBezTo>
                  <a:cubicBezTo>
                    <a:pt x="51870" y="230630"/>
                    <a:pt x="85006" y="293525"/>
                    <a:pt x="125958" y="349490"/>
                  </a:cubicBezTo>
                  <a:cubicBezTo>
                    <a:pt x="213016" y="468261"/>
                    <a:pt x="359948" y="544748"/>
                    <a:pt x="507235" y="547235"/>
                  </a:cubicBezTo>
                  <a:cubicBezTo>
                    <a:pt x="542591" y="547857"/>
                    <a:pt x="578835" y="539329"/>
                    <a:pt x="613480" y="533110"/>
                  </a:cubicBezTo>
                  <a:cubicBezTo>
                    <a:pt x="660118" y="524671"/>
                    <a:pt x="704535" y="521295"/>
                    <a:pt x="749752" y="505394"/>
                  </a:cubicBezTo>
                  <a:cubicBezTo>
                    <a:pt x="807228" y="485140"/>
                    <a:pt x="859018" y="453159"/>
                    <a:pt x="902458" y="410519"/>
                  </a:cubicBezTo>
                  <a:cubicBezTo>
                    <a:pt x="949185" y="364503"/>
                    <a:pt x="981787" y="302941"/>
                    <a:pt x="1004795" y="242178"/>
                  </a:cubicBezTo>
                  <a:cubicBezTo>
                    <a:pt x="1028247" y="179905"/>
                    <a:pt x="1044859" y="97112"/>
                    <a:pt x="1039618" y="30131"/>
                  </a:cubicBezTo>
                  <a:close/>
                </a:path>
              </a:pathLst>
            </a:custGeom>
            <a:solidFill>
              <a:srgbClr val="C2185B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F5E22D4E-4725-48A8-8E47-89D6B60A5324}"/>
                </a:ext>
              </a:extLst>
            </p:cNvPr>
            <p:cNvSpPr/>
            <p:nvPr/>
          </p:nvSpPr>
          <p:spPr>
            <a:xfrm>
              <a:off x="4418969" y="6253079"/>
              <a:ext cx="71161" cy="116765"/>
            </a:xfrm>
            <a:custGeom>
              <a:avLst/>
              <a:gdLst>
                <a:gd name="connsiteX0" fmla="*/ 35285 w 71161"/>
                <a:gd name="connsiteY0" fmla="*/ 2091 h 116765"/>
                <a:gd name="connsiteX1" fmla="*/ 31199 w 71161"/>
                <a:gd name="connsiteY1" fmla="*/ 1647 h 116765"/>
                <a:gd name="connsiteX2" fmla="*/ 18141 w 71161"/>
                <a:gd name="connsiteY2" fmla="*/ 5111 h 116765"/>
                <a:gd name="connsiteX3" fmla="*/ 29778 w 71161"/>
                <a:gd name="connsiteY3" fmla="*/ 116687 h 116765"/>
                <a:gd name="connsiteX4" fmla="*/ 70819 w 71161"/>
                <a:gd name="connsiteY4" fmla="*/ 73692 h 116765"/>
                <a:gd name="connsiteX5" fmla="*/ 35285 w 71161"/>
                <a:gd name="connsiteY5" fmla="*/ 2091 h 11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61" h="116765">
                  <a:moveTo>
                    <a:pt x="35285" y="2091"/>
                  </a:moveTo>
                  <a:cubicBezTo>
                    <a:pt x="34042" y="1292"/>
                    <a:pt x="32621" y="1203"/>
                    <a:pt x="31199" y="1647"/>
                  </a:cubicBezTo>
                  <a:cubicBezTo>
                    <a:pt x="26935" y="-1018"/>
                    <a:pt x="20983" y="-840"/>
                    <a:pt x="18141" y="5111"/>
                  </a:cubicBezTo>
                  <a:cubicBezTo>
                    <a:pt x="5615" y="30696"/>
                    <a:pt x="-20769" y="114022"/>
                    <a:pt x="29778" y="116687"/>
                  </a:cubicBezTo>
                  <a:cubicBezTo>
                    <a:pt x="56606" y="118109"/>
                    <a:pt x="73840" y="100075"/>
                    <a:pt x="70819" y="73692"/>
                  </a:cubicBezTo>
                  <a:cubicBezTo>
                    <a:pt x="68421" y="51661"/>
                    <a:pt x="54207" y="15150"/>
                    <a:pt x="35285" y="2091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FB51295F-AE9F-43C4-A49E-F08AE8C96071}"/>
                </a:ext>
              </a:extLst>
            </p:cNvPr>
            <p:cNvSpPr/>
            <p:nvPr/>
          </p:nvSpPr>
          <p:spPr>
            <a:xfrm>
              <a:off x="4432831" y="6474520"/>
              <a:ext cx="68067" cy="110682"/>
            </a:xfrm>
            <a:custGeom>
              <a:avLst/>
              <a:gdLst>
                <a:gd name="connsiteX0" fmla="*/ 66995 w 68067"/>
                <a:gd name="connsiteY0" fmla="*/ 66075 h 110682"/>
                <a:gd name="connsiteX1" fmla="*/ 26575 w 68067"/>
                <a:gd name="connsiteY1" fmla="*/ 1759 h 110682"/>
                <a:gd name="connsiteX2" fmla="*/ 21956 w 68067"/>
                <a:gd name="connsiteY2" fmla="*/ 516 h 110682"/>
                <a:gd name="connsiteX3" fmla="*/ 8187 w 68067"/>
                <a:gd name="connsiteY3" fmla="*/ 7178 h 110682"/>
                <a:gd name="connsiteX4" fmla="*/ 35015 w 68067"/>
                <a:gd name="connsiteY4" fmla="*/ 110670 h 110682"/>
                <a:gd name="connsiteX5" fmla="*/ 66995 w 68067"/>
                <a:gd name="connsiteY5" fmla="*/ 66075 h 11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67" h="110682">
                  <a:moveTo>
                    <a:pt x="66995" y="66075"/>
                  </a:moveTo>
                  <a:cubicBezTo>
                    <a:pt x="61221" y="41379"/>
                    <a:pt x="45852" y="17838"/>
                    <a:pt x="26575" y="1759"/>
                  </a:cubicBezTo>
                  <a:cubicBezTo>
                    <a:pt x="25154" y="516"/>
                    <a:pt x="23466" y="249"/>
                    <a:pt x="21956" y="516"/>
                  </a:cubicBezTo>
                  <a:cubicBezTo>
                    <a:pt x="16892" y="-995"/>
                    <a:pt x="10408" y="693"/>
                    <a:pt x="8187" y="7178"/>
                  </a:cubicBezTo>
                  <a:cubicBezTo>
                    <a:pt x="-1407" y="34806"/>
                    <a:pt x="-11712" y="111825"/>
                    <a:pt x="35015" y="110670"/>
                  </a:cubicBezTo>
                  <a:cubicBezTo>
                    <a:pt x="58822" y="110137"/>
                    <a:pt x="72059" y="87751"/>
                    <a:pt x="66995" y="66075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B439EAE7-8305-4E3C-BFEC-7236AD37FAEE}"/>
                </a:ext>
              </a:extLst>
            </p:cNvPr>
            <p:cNvSpPr/>
            <p:nvPr/>
          </p:nvSpPr>
          <p:spPr>
            <a:xfrm>
              <a:off x="4299427" y="6375110"/>
              <a:ext cx="75239" cy="123645"/>
            </a:xfrm>
            <a:custGeom>
              <a:avLst/>
              <a:gdLst>
                <a:gd name="connsiteX0" fmla="*/ 56133 w 75239"/>
                <a:gd name="connsiteY0" fmla="*/ 7537 h 123645"/>
                <a:gd name="connsiteX1" fmla="*/ 41298 w 75239"/>
                <a:gd name="connsiteY1" fmla="*/ 1674 h 123645"/>
                <a:gd name="connsiteX2" fmla="*/ 23353 w 75239"/>
                <a:gd name="connsiteY2" fmla="*/ 121512 h 123645"/>
                <a:gd name="connsiteX3" fmla="*/ 56133 w 75239"/>
                <a:gd name="connsiteY3" fmla="*/ 7537 h 12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39" h="123645">
                  <a:moveTo>
                    <a:pt x="56133" y="7537"/>
                  </a:moveTo>
                  <a:cubicBezTo>
                    <a:pt x="54356" y="1763"/>
                    <a:pt x="47960" y="-2501"/>
                    <a:pt x="41298" y="1674"/>
                  </a:cubicBezTo>
                  <a:cubicBezTo>
                    <a:pt x="14470" y="18819"/>
                    <a:pt x="-26216" y="108276"/>
                    <a:pt x="23353" y="121512"/>
                  </a:cubicBezTo>
                  <a:cubicBezTo>
                    <a:pt x="90067" y="139279"/>
                    <a:pt x="82339" y="41206"/>
                    <a:pt x="56133" y="7537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E844CBEB-BDE1-46F6-9E35-29CE7A88EC08}"/>
                </a:ext>
              </a:extLst>
            </p:cNvPr>
            <p:cNvSpPr/>
            <p:nvPr/>
          </p:nvSpPr>
          <p:spPr>
            <a:xfrm>
              <a:off x="4059892" y="6306797"/>
              <a:ext cx="81712" cy="109130"/>
            </a:xfrm>
            <a:custGeom>
              <a:avLst/>
              <a:gdLst>
                <a:gd name="connsiteX0" fmla="*/ 78734 w 81712"/>
                <a:gd name="connsiteY0" fmla="*/ 11979 h 109130"/>
                <a:gd name="connsiteX1" fmla="*/ 76514 w 81712"/>
                <a:gd name="connsiteY1" fmla="*/ 4250 h 109130"/>
                <a:gd name="connsiteX2" fmla="*/ 72782 w 81712"/>
                <a:gd name="connsiteY2" fmla="*/ 1230 h 109130"/>
                <a:gd name="connsiteX3" fmla="*/ 63366 w 81712"/>
                <a:gd name="connsiteY3" fmla="*/ 1053 h 109130"/>
                <a:gd name="connsiteX4" fmla="*/ 1360 w 81712"/>
                <a:gd name="connsiteY4" fmla="*/ 66168 h 109130"/>
                <a:gd name="connsiteX5" fmla="*/ 35650 w 81712"/>
                <a:gd name="connsiteY5" fmla="*/ 109075 h 109130"/>
                <a:gd name="connsiteX6" fmla="*/ 78734 w 81712"/>
                <a:gd name="connsiteY6" fmla="*/ 11979 h 10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712" h="109130">
                  <a:moveTo>
                    <a:pt x="78734" y="11979"/>
                  </a:moveTo>
                  <a:cubicBezTo>
                    <a:pt x="79267" y="9314"/>
                    <a:pt x="78290" y="6471"/>
                    <a:pt x="76514" y="4250"/>
                  </a:cubicBezTo>
                  <a:cubicBezTo>
                    <a:pt x="75714" y="2740"/>
                    <a:pt x="74382" y="1674"/>
                    <a:pt x="72782" y="1230"/>
                  </a:cubicBezTo>
                  <a:cubicBezTo>
                    <a:pt x="70029" y="-191"/>
                    <a:pt x="66831" y="-546"/>
                    <a:pt x="63366" y="1053"/>
                  </a:cubicBezTo>
                  <a:cubicBezTo>
                    <a:pt x="35294" y="14467"/>
                    <a:pt x="9177" y="34721"/>
                    <a:pt x="1360" y="66168"/>
                  </a:cubicBezTo>
                  <a:cubicBezTo>
                    <a:pt x="-4947" y="91397"/>
                    <a:pt x="11398" y="107920"/>
                    <a:pt x="35650" y="109075"/>
                  </a:cubicBezTo>
                  <a:cubicBezTo>
                    <a:pt x="81755" y="111296"/>
                    <a:pt x="86374" y="46980"/>
                    <a:pt x="78734" y="11979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00360203-1370-470E-86C5-3A29D74F543C}"/>
                </a:ext>
              </a:extLst>
            </p:cNvPr>
            <p:cNvSpPr/>
            <p:nvPr/>
          </p:nvSpPr>
          <p:spPr>
            <a:xfrm>
              <a:off x="3962735" y="6196112"/>
              <a:ext cx="86183" cy="90127"/>
            </a:xfrm>
            <a:custGeom>
              <a:avLst/>
              <a:gdLst>
                <a:gd name="connsiteX0" fmla="*/ 84748 w 86183"/>
                <a:gd name="connsiteY0" fmla="*/ 12687 h 90127"/>
                <a:gd name="connsiteX1" fmla="*/ 72311 w 86183"/>
                <a:gd name="connsiteY1" fmla="*/ 517 h 90127"/>
                <a:gd name="connsiteX2" fmla="*/ 5063 w 86183"/>
                <a:gd name="connsiteY2" fmla="*/ 39338 h 90127"/>
                <a:gd name="connsiteX3" fmla="*/ 20254 w 86183"/>
                <a:gd name="connsiteY3" fmla="*/ 87664 h 90127"/>
                <a:gd name="connsiteX4" fmla="*/ 72933 w 86183"/>
                <a:gd name="connsiteY4" fmla="*/ 64656 h 90127"/>
                <a:gd name="connsiteX5" fmla="*/ 84748 w 86183"/>
                <a:gd name="connsiteY5" fmla="*/ 12687 h 9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83" h="90127">
                  <a:moveTo>
                    <a:pt x="84748" y="12687"/>
                  </a:moveTo>
                  <a:cubicBezTo>
                    <a:pt x="86080" y="6025"/>
                    <a:pt x="80839" y="-2148"/>
                    <a:pt x="72311" y="517"/>
                  </a:cubicBezTo>
                  <a:cubicBezTo>
                    <a:pt x="47260" y="8246"/>
                    <a:pt x="18922" y="14908"/>
                    <a:pt x="5063" y="39338"/>
                  </a:cubicBezTo>
                  <a:cubicBezTo>
                    <a:pt x="-5063" y="57105"/>
                    <a:pt x="0" y="80379"/>
                    <a:pt x="20254" y="87664"/>
                  </a:cubicBezTo>
                  <a:cubicBezTo>
                    <a:pt x="42552" y="95748"/>
                    <a:pt x="60851" y="82867"/>
                    <a:pt x="72933" y="64656"/>
                  </a:cubicBezTo>
                  <a:cubicBezTo>
                    <a:pt x="81816" y="51064"/>
                    <a:pt x="89456" y="29566"/>
                    <a:pt x="84748" y="12687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DEDA1DE-0A19-42DD-A2F2-09C093885C17}"/>
                </a:ext>
              </a:extLst>
            </p:cNvPr>
            <p:cNvSpPr/>
            <p:nvPr/>
          </p:nvSpPr>
          <p:spPr>
            <a:xfrm>
              <a:off x="4523495" y="6373981"/>
              <a:ext cx="76052" cy="130223"/>
            </a:xfrm>
            <a:custGeom>
              <a:avLst/>
              <a:gdLst>
                <a:gd name="connsiteX0" fmla="*/ 69074 w 76052"/>
                <a:gd name="connsiteY0" fmla="*/ 56282 h 130223"/>
                <a:gd name="connsiteX1" fmla="*/ 25101 w 76052"/>
                <a:gd name="connsiteY1" fmla="*/ 3071 h 130223"/>
                <a:gd name="connsiteX2" fmla="*/ 8045 w 76052"/>
                <a:gd name="connsiteY2" fmla="*/ 9644 h 130223"/>
                <a:gd name="connsiteX3" fmla="*/ 138 w 76052"/>
                <a:gd name="connsiteY3" fmla="*/ 66498 h 130223"/>
                <a:gd name="connsiteX4" fmla="*/ 8133 w 76052"/>
                <a:gd name="connsiteY4" fmla="*/ 105852 h 130223"/>
                <a:gd name="connsiteX5" fmla="*/ 59213 w 76052"/>
                <a:gd name="connsiteY5" fmla="*/ 122642 h 130223"/>
                <a:gd name="connsiteX6" fmla="*/ 69074 w 76052"/>
                <a:gd name="connsiteY6" fmla="*/ 56282 h 13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52" h="130223">
                  <a:moveTo>
                    <a:pt x="69074" y="56282"/>
                  </a:moveTo>
                  <a:cubicBezTo>
                    <a:pt x="60457" y="37449"/>
                    <a:pt x="45266" y="12754"/>
                    <a:pt x="25101" y="3071"/>
                  </a:cubicBezTo>
                  <a:cubicBezTo>
                    <a:pt x="19860" y="-2615"/>
                    <a:pt x="7867" y="-394"/>
                    <a:pt x="8045" y="9644"/>
                  </a:cubicBezTo>
                  <a:cubicBezTo>
                    <a:pt x="8400" y="28122"/>
                    <a:pt x="1204" y="47754"/>
                    <a:pt x="138" y="66498"/>
                  </a:cubicBezTo>
                  <a:cubicBezTo>
                    <a:pt x="-661" y="79734"/>
                    <a:pt x="2004" y="93948"/>
                    <a:pt x="8133" y="105852"/>
                  </a:cubicBezTo>
                  <a:cubicBezTo>
                    <a:pt x="17994" y="125306"/>
                    <a:pt x="39581" y="139698"/>
                    <a:pt x="59213" y="122642"/>
                  </a:cubicBezTo>
                  <a:cubicBezTo>
                    <a:pt x="79467" y="104964"/>
                    <a:pt x="79734" y="79734"/>
                    <a:pt x="69074" y="56282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FC62B08F-0430-4C90-8562-CBAE1440F06E}"/>
                </a:ext>
              </a:extLst>
            </p:cNvPr>
            <p:cNvSpPr/>
            <p:nvPr/>
          </p:nvSpPr>
          <p:spPr>
            <a:xfrm>
              <a:off x="4224135" y="6230360"/>
              <a:ext cx="76169" cy="131144"/>
            </a:xfrm>
            <a:custGeom>
              <a:avLst/>
              <a:gdLst>
                <a:gd name="connsiteX0" fmla="*/ 76170 w 76169"/>
                <a:gd name="connsiteY0" fmla="*/ 73581 h 131144"/>
                <a:gd name="connsiteX1" fmla="*/ 58492 w 76169"/>
                <a:gd name="connsiteY1" fmla="*/ 6867 h 131144"/>
                <a:gd name="connsiteX2" fmla="*/ 40281 w 76169"/>
                <a:gd name="connsiteY2" fmla="*/ 5712 h 131144"/>
                <a:gd name="connsiteX3" fmla="*/ 9278 w 76169"/>
                <a:gd name="connsiteY3" fmla="*/ 54038 h 131144"/>
                <a:gd name="connsiteX4" fmla="*/ 39 w 76169"/>
                <a:gd name="connsiteY4" fmla="*/ 93125 h 131144"/>
                <a:gd name="connsiteX5" fmla="*/ 39481 w 76169"/>
                <a:gd name="connsiteY5" fmla="*/ 129724 h 131144"/>
                <a:gd name="connsiteX6" fmla="*/ 76170 w 76169"/>
                <a:gd name="connsiteY6" fmla="*/ 73581 h 1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69" h="131144">
                  <a:moveTo>
                    <a:pt x="76170" y="73581"/>
                  </a:moveTo>
                  <a:cubicBezTo>
                    <a:pt x="76170" y="52883"/>
                    <a:pt x="72705" y="24100"/>
                    <a:pt x="58492" y="6867"/>
                  </a:cubicBezTo>
                  <a:cubicBezTo>
                    <a:pt x="56093" y="-507"/>
                    <a:pt x="44278" y="-3438"/>
                    <a:pt x="40281" y="5712"/>
                  </a:cubicBezTo>
                  <a:cubicBezTo>
                    <a:pt x="32819" y="22679"/>
                    <a:pt x="18161" y="37514"/>
                    <a:pt x="9278" y="54038"/>
                  </a:cubicBezTo>
                  <a:cubicBezTo>
                    <a:pt x="2970" y="65764"/>
                    <a:pt x="-405" y="79800"/>
                    <a:pt x="39" y="93125"/>
                  </a:cubicBezTo>
                  <a:cubicBezTo>
                    <a:pt x="927" y="114978"/>
                    <a:pt x="14519" y="137009"/>
                    <a:pt x="39481" y="129724"/>
                  </a:cubicBezTo>
                  <a:cubicBezTo>
                    <a:pt x="65332" y="122173"/>
                    <a:pt x="76081" y="99254"/>
                    <a:pt x="76170" y="73581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1AB15356-5132-4CB2-AEB4-D076B4607E1F}"/>
                </a:ext>
              </a:extLst>
            </p:cNvPr>
            <p:cNvSpPr/>
            <p:nvPr/>
          </p:nvSpPr>
          <p:spPr>
            <a:xfrm>
              <a:off x="4655307" y="6377637"/>
              <a:ext cx="73413" cy="106959"/>
            </a:xfrm>
            <a:custGeom>
              <a:avLst/>
              <a:gdLst>
                <a:gd name="connsiteX0" fmla="*/ 69714 w 73413"/>
                <a:gd name="connsiteY0" fmla="*/ 53426 h 106959"/>
                <a:gd name="connsiteX1" fmla="*/ 17746 w 73413"/>
                <a:gd name="connsiteY1" fmla="*/ 2790 h 106959"/>
                <a:gd name="connsiteX2" fmla="*/ 1489 w 73413"/>
                <a:gd name="connsiteY2" fmla="*/ 7054 h 106959"/>
                <a:gd name="connsiteX3" fmla="*/ 41198 w 73413"/>
                <a:gd name="connsiteY3" fmla="*/ 106282 h 106959"/>
                <a:gd name="connsiteX4" fmla="*/ 69714 w 73413"/>
                <a:gd name="connsiteY4" fmla="*/ 53426 h 10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413" h="106959">
                  <a:moveTo>
                    <a:pt x="69714" y="53426"/>
                  </a:moveTo>
                  <a:cubicBezTo>
                    <a:pt x="60919" y="34593"/>
                    <a:pt x="39066" y="9453"/>
                    <a:pt x="17746" y="2790"/>
                  </a:cubicBezTo>
                  <a:cubicBezTo>
                    <a:pt x="13126" y="-2096"/>
                    <a:pt x="2555" y="-497"/>
                    <a:pt x="1489" y="7054"/>
                  </a:cubicBezTo>
                  <a:cubicBezTo>
                    <a:pt x="-2242" y="32638"/>
                    <a:pt x="-2153" y="115254"/>
                    <a:pt x="41198" y="106282"/>
                  </a:cubicBezTo>
                  <a:cubicBezTo>
                    <a:pt x="66249" y="101130"/>
                    <a:pt x="80640" y="76967"/>
                    <a:pt x="69714" y="53426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85F96803-CF00-4696-BE3E-0542D67F5BD3}"/>
                </a:ext>
              </a:extLst>
            </p:cNvPr>
            <p:cNvSpPr/>
            <p:nvPr/>
          </p:nvSpPr>
          <p:spPr>
            <a:xfrm>
              <a:off x="4598896" y="6217314"/>
              <a:ext cx="96033" cy="106835"/>
            </a:xfrm>
            <a:custGeom>
              <a:avLst/>
              <a:gdLst>
                <a:gd name="connsiteX0" fmla="*/ 73891 w 96033"/>
                <a:gd name="connsiteY0" fmla="*/ 28351 h 106835"/>
                <a:gd name="connsiteX1" fmla="*/ 17747 w 96033"/>
                <a:gd name="connsiteY1" fmla="*/ 4011 h 106835"/>
                <a:gd name="connsiteX2" fmla="*/ 336 w 96033"/>
                <a:gd name="connsiteY2" fmla="*/ 12450 h 106835"/>
                <a:gd name="connsiteX3" fmla="*/ 35781 w 96033"/>
                <a:gd name="connsiteY3" fmla="*/ 95776 h 106835"/>
                <a:gd name="connsiteX4" fmla="*/ 90592 w 96033"/>
                <a:gd name="connsiteY4" fmla="*/ 89380 h 106835"/>
                <a:gd name="connsiteX5" fmla="*/ 73891 w 96033"/>
                <a:gd name="connsiteY5" fmla="*/ 28351 h 10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033" h="106835">
                  <a:moveTo>
                    <a:pt x="73891" y="28351"/>
                  </a:moveTo>
                  <a:cubicBezTo>
                    <a:pt x="56746" y="15292"/>
                    <a:pt x="37380" y="10318"/>
                    <a:pt x="17747" y="4011"/>
                  </a:cubicBezTo>
                  <a:cubicBezTo>
                    <a:pt x="12506" y="-4340"/>
                    <a:pt x="-2418" y="1257"/>
                    <a:pt x="336" y="12450"/>
                  </a:cubicBezTo>
                  <a:cubicBezTo>
                    <a:pt x="7354" y="40521"/>
                    <a:pt x="13306" y="75433"/>
                    <a:pt x="35781" y="95776"/>
                  </a:cubicBezTo>
                  <a:cubicBezTo>
                    <a:pt x="53548" y="111855"/>
                    <a:pt x="78421" y="110967"/>
                    <a:pt x="90592" y="89380"/>
                  </a:cubicBezTo>
                  <a:cubicBezTo>
                    <a:pt x="103117" y="67172"/>
                    <a:pt x="92546" y="42476"/>
                    <a:pt x="73891" y="28351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00E647D6-924C-4AD7-8EDA-D6527335629E}"/>
                </a:ext>
              </a:extLst>
            </p:cNvPr>
            <p:cNvSpPr/>
            <p:nvPr/>
          </p:nvSpPr>
          <p:spPr>
            <a:xfrm>
              <a:off x="4760077" y="6224479"/>
              <a:ext cx="93338" cy="98667"/>
            </a:xfrm>
            <a:custGeom>
              <a:avLst/>
              <a:gdLst>
                <a:gd name="connsiteX0" fmla="*/ 72255 w 93338"/>
                <a:gd name="connsiteY0" fmla="*/ 21364 h 98667"/>
                <a:gd name="connsiteX1" fmla="*/ 11404 w 93338"/>
                <a:gd name="connsiteY1" fmla="*/ 44 h 98667"/>
                <a:gd name="connsiteX2" fmla="*/ 8827 w 93338"/>
                <a:gd name="connsiteY2" fmla="*/ 133 h 98667"/>
                <a:gd name="connsiteX3" fmla="*/ 7673 w 93338"/>
                <a:gd name="connsiteY3" fmla="*/ 133 h 98667"/>
                <a:gd name="connsiteX4" fmla="*/ 3231 w 93338"/>
                <a:gd name="connsiteY4" fmla="*/ 2531 h 98667"/>
                <a:gd name="connsiteX5" fmla="*/ 655 w 93338"/>
                <a:gd name="connsiteY5" fmla="*/ 12658 h 98667"/>
                <a:gd name="connsiteX6" fmla="*/ 38320 w 93338"/>
                <a:gd name="connsiteY6" fmla="*/ 90566 h 98667"/>
                <a:gd name="connsiteX7" fmla="*/ 87890 w 93338"/>
                <a:gd name="connsiteY7" fmla="*/ 82570 h 98667"/>
                <a:gd name="connsiteX8" fmla="*/ 72255 w 93338"/>
                <a:gd name="connsiteY8" fmla="*/ 21364 h 9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338" h="98667">
                  <a:moveTo>
                    <a:pt x="72255" y="21364"/>
                  </a:moveTo>
                  <a:cubicBezTo>
                    <a:pt x="55732" y="7328"/>
                    <a:pt x="33079" y="-667"/>
                    <a:pt x="11404" y="44"/>
                  </a:cubicBezTo>
                  <a:cubicBezTo>
                    <a:pt x="10515" y="-45"/>
                    <a:pt x="9716" y="44"/>
                    <a:pt x="8827" y="133"/>
                  </a:cubicBezTo>
                  <a:cubicBezTo>
                    <a:pt x="8472" y="133"/>
                    <a:pt x="8117" y="133"/>
                    <a:pt x="7673" y="133"/>
                  </a:cubicBezTo>
                  <a:cubicBezTo>
                    <a:pt x="5630" y="310"/>
                    <a:pt x="4208" y="1288"/>
                    <a:pt x="3231" y="2531"/>
                  </a:cubicBezTo>
                  <a:cubicBezTo>
                    <a:pt x="566" y="4752"/>
                    <a:pt x="-944" y="8305"/>
                    <a:pt x="655" y="12658"/>
                  </a:cubicBezTo>
                  <a:cubicBezTo>
                    <a:pt x="9716" y="37976"/>
                    <a:pt x="15668" y="73332"/>
                    <a:pt x="38320" y="90566"/>
                  </a:cubicBezTo>
                  <a:cubicBezTo>
                    <a:pt x="55110" y="103358"/>
                    <a:pt x="76874" y="101226"/>
                    <a:pt x="87890" y="82570"/>
                  </a:cubicBezTo>
                  <a:cubicBezTo>
                    <a:pt x="100593" y="61251"/>
                    <a:pt x="89311" y="35755"/>
                    <a:pt x="72255" y="21364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BFA3E497-1B57-43A8-B4D0-01A5CA859384}"/>
                </a:ext>
              </a:extLst>
            </p:cNvPr>
            <p:cNvSpPr/>
            <p:nvPr/>
          </p:nvSpPr>
          <p:spPr>
            <a:xfrm>
              <a:off x="4150187" y="6415879"/>
              <a:ext cx="79896" cy="121716"/>
            </a:xfrm>
            <a:custGeom>
              <a:avLst/>
              <a:gdLst>
                <a:gd name="connsiteX0" fmla="*/ 65459 w 79896"/>
                <a:gd name="connsiteY0" fmla="*/ 5145 h 121716"/>
                <a:gd name="connsiteX1" fmla="*/ 62971 w 79896"/>
                <a:gd name="connsiteY1" fmla="*/ 3191 h 121716"/>
                <a:gd name="connsiteX2" fmla="*/ 48580 w 79896"/>
                <a:gd name="connsiteY2" fmla="*/ 2746 h 121716"/>
                <a:gd name="connsiteX3" fmla="*/ 254 w 79896"/>
                <a:gd name="connsiteY3" fmla="*/ 79055 h 121716"/>
                <a:gd name="connsiteX4" fmla="*/ 41918 w 79896"/>
                <a:gd name="connsiteY4" fmla="*/ 121163 h 121716"/>
                <a:gd name="connsiteX5" fmla="*/ 79406 w 79896"/>
                <a:gd name="connsiteY5" fmla="*/ 73192 h 121716"/>
                <a:gd name="connsiteX6" fmla="*/ 65459 w 79896"/>
                <a:gd name="connsiteY6" fmla="*/ 5145 h 12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896" h="121716">
                  <a:moveTo>
                    <a:pt x="65459" y="5145"/>
                  </a:moveTo>
                  <a:cubicBezTo>
                    <a:pt x="64748" y="4168"/>
                    <a:pt x="63860" y="3546"/>
                    <a:pt x="62971" y="3191"/>
                  </a:cubicBezTo>
                  <a:cubicBezTo>
                    <a:pt x="59418" y="-274"/>
                    <a:pt x="53377" y="-1606"/>
                    <a:pt x="48580" y="2746"/>
                  </a:cubicBezTo>
                  <a:cubicBezTo>
                    <a:pt x="28326" y="21579"/>
                    <a:pt x="3630" y="50628"/>
                    <a:pt x="254" y="79055"/>
                  </a:cubicBezTo>
                  <a:cubicBezTo>
                    <a:pt x="-2500" y="102597"/>
                    <a:pt x="17488" y="125604"/>
                    <a:pt x="41918" y="121163"/>
                  </a:cubicBezTo>
                  <a:cubicBezTo>
                    <a:pt x="67235" y="116632"/>
                    <a:pt x="77274" y="97088"/>
                    <a:pt x="79406" y="73192"/>
                  </a:cubicBezTo>
                  <a:cubicBezTo>
                    <a:pt x="81360" y="52760"/>
                    <a:pt x="77629" y="22201"/>
                    <a:pt x="65459" y="5145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07" name="图形 4">
            <a:extLst>
              <a:ext uri="{FF2B5EF4-FFF2-40B4-BE49-F238E27FC236}">
                <a16:creationId xmlns:a16="http://schemas.microsoft.com/office/drawing/2014/main" id="{F536C33A-6F5A-41CE-8490-CA5CC884F77B}"/>
              </a:ext>
            </a:extLst>
          </p:cNvPr>
          <p:cNvGrpSpPr/>
          <p:nvPr/>
        </p:nvGrpSpPr>
        <p:grpSpPr>
          <a:xfrm>
            <a:off x="10268136" y="3455663"/>
            <a:ext cx="556482" cy="428802"/>
            <a:chOff x="10419916" y="3455443"/>
            <a:chExt cx="629624" cy="485162"/>
          </a:xfrm>
          <a:solidFill>
            <a:srgbClr val="53575A"/>
          </a:solidFill>
        </p:grpSpPr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30EC2D30-EF69-4074-8719-FFC34A5D4210}"/>
                </a:ext>
              </a:extLst>
            </p:cNvPr>
            <p:cNvSpPr/>
            <p:nvPr/>
          </p:nvSpPr>
          <p:spPr>
            <a:xfrm>
              <a:off x="10619849" y="3792774"/>
              <a:ext cx="103498" cy="147831"/>
            </a:xfrm>
            <a:custGeom>
              <a:avLst/>
              <a:gdLst>
                <a:gd name="connsiteX0" fmla="*/ 96683 w 103498"/>
                <a:gd name="connsiteY0" fmla="*/ 12616 h 147831"/>
                <a:gd name="connsiteX1" fmla="*/ 80871 w 103498"/>
                <a:gd name="connsiteY1" fmla="*/ 624 h 147831"/>
                <a:gd name="connsiteX2" fmla="*/ 18953 w 103498"/>
                <a:gd name="connsiteY2" fmla="*/ 138406 h 147831"/>
                <a:gd name="connsiteX3" fmla="*/ 96683 w 103498"/>
                <a:gd name="connsiteY3" fmla="*/ 12616 h 14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498" h="147831">
                  <a:moveTo>
                    <a:pt x="96683" y="12616"/>
                  </a:moveTo>
                  <a:cubicBezTo>
                    <a:pt x="96417" y="5154"/>
                    <a:pt x="90287" y="-2219"/>
                    <a:pt x="80871" y="624"/>
                  </a:cubicBezTo>
                  <a:cubicBezTo>
                    <a:pt x="42849" y="12083"/>
                    <a:pt x="-36212" y="105803"/>
                    <a:pt x="18953" y="138406"/>
                  </a:cubicBezTo>
                  <a:cubicBezTo>
                    <a:pt x="92952" y="182201"/>
                    <a:pt x="116760" y="61920"/>
                    <a:pt x="96683" y="12616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DABAF4E3-07B8-4FA9-8C38-861B129BF913}"/>
                </a:ext>
              </a:extLst>
            </p:cNvPr>
            <p:cNvSpPr/>
            <p:nvPr/>
          </p:nvSpPr>
          <p:spPr>
            <a:xfrm>
              <a:off x="10419916" y="3455443"/>
              <a:ext cx="119062" cy="123377"/>
            </a:xfrm>
            <a:custGeom>
              <a:avLst/>
              <a:gdLst>
                <a:gd name="connsiteX0" fmla="*/ 117971 w 119062"/>
                <a:gd name="connsiteY0" fmla="*/ 18596 h 123377"/>
                <a:gd name="connsiteX1" fmla="*/ 117882 w 119062"/>
                <a:gd name="connsiteY1" fmla="*/ 8557 h 123377"/>
                <a:gd name="connsiteX2" fmla="*/ 114417 w 119062"/>
                <a:gd name="connsiteY2" fmla="*/ 3583 h 123377"/>
                <a:gd name="connsiteX3" fmla="*/ 103224 w 119062"/>
                <a:gd name="connsiteY3" fmla="*/ 207 h 123377"/>
                <a:gd name="connsiteX4" fmla="*/ 6750 w 119062"/>
                <a:gd name="connsiteY4" fmla="*/ 57505 h 123377"/>
                <a:gd name="connsiteX5" fmla="*/ 33489 w 119062"/>
                <a:gd name="connsiteY5" fmla="*/ 120577 h 123377"/>
                <a:gd name="connsiteX6" fmla="*/ 117971 w 119062"/>
                <a:gd name="connsiteY6" fmla="*/ 18596 h 12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062" h="123377">
                  <a:moveTo>
                    <a:pt x="117971" y="18596"/>
                  </a:moveTo>
                  <a:cubicBezTo>
                    <a:pt x="119569" y="15486"/>
                    <a:pt x="119304" y="11844"/>
                    <a:pt x="117882" y="8557"/>
                  </a:cubicBezTo>
                  <a:cubicBezTo>
                    <a:pt x="117437" y="6425"/>
                    <a:pt x="116194" y="4738"/>
                    <a:pt x="114417" y="3583"/>
                  </a:cubicBezTo>
                  <a:cubicBezTo>
                    <a:pt x="111664" y="1006"/>
                    <a:pt x="107844" y="-592"/>
                    <a:pt x="103224" y="207"/>
                  </a:cubicBezTo>
                  <a:cubicBezTo>
                    <a:pt x="65026" y="6870"/>
                    <a:pt x="26827" y="22416"/>
                    <a:pt x="6750" y="57505"/>
                  </a:cubicBezTo>
                  <a:cubicBezTo>
                    <a:pt x="-9329" y="85665"/>
                    <a:pt x="4796" y="110983"/>
                    <a:pt x="33489" y="120577"/>
                  </a:cubicBezTo>
                  <a:cubicBezTo>
                    <a:pt x="88034" y="138877"/>
                    <a:pt x="115305" y="63190"/>
                    <a:pt x="117971" y="18596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95CD3F4B-4CDA-450C-8BEA-7C2839ABDB75}"/>
                </a:ext>
              </a:extLst>
            </p:cNvPr>
            <p:cNvSpPr/>
            <p:nvPr/>
          </p:nvSpPr>
          <p:spPr>
            <a:xfrm>
              <a:off x="10424079" y="3733874"/>
              <a:ext cx="120225" cy="96135"/>
            </a:xfrm>
            <a:custGeom>
              <a:avLst/>
              <a:gdLst>
                <a:gd name="connsiteX0" fmla="*/ 118693 w 120225"/>
                <a:gd name="connsiteY0" fmla="*/ 18837 h 96135"/>
                <a:gd name="connsiteX1" fmla="*/ 107856 w 120225"/>
                <a:gd name="connsiteY1" fmla="*/ 5 h 96135"/>
                <a:gd name="connsiteX2" fmla="*/ 14047 w 120225"/>
                <a:gd name="connsiteY2" fmla="*/ 23812 h 96135"/>
                <a:gd name="connsiteX3" fmla="*/ 16001 w 120225"/>
                <a:gd name="connsiteY3" fmla="*/ 86973 h 96135"/>
                <a:gd name="connsiteX4" fmla="*/ 86980 w 120225"/>
                <a:gd name="connsiteY4" fmla="*/ 77113 h 96135"/>
                <a:gd name="connsiteX5" fmla="*/ 118693 w 120225"/>
                <a:gd name="connsiteY5" fmla="*/ 18837 h 9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225" h="96135">
                  <a:moveTo>
                    <a:pt x="118693" y="18837"/>
                  </a:moveTo>
                  <a:cubicBezTo>
                    <a:pt x="122602" y="11286"/>
                    <a:pt x="119049" y="-262"/>
                    <a:pt x="107856" y="5"/>
                  </a:cubicBezTo>
                  <a:cubicBezTo>
                    <a:pt x="75165" y="804"/>
                    <a:pt x="38920" y="-706"/>
                    <a:pt x="14047" y="23812"/>
                  </a:cubicBezTo>
                  <a:cubicBezTo>
                    <a:pt x="-4164" y="41756"/>
                    <a:pt x="-5852" y="71338"/>
                    <a:pt x="16001" y="86973"/>
                  </a:cubicBezTo>
                  <a:cubicBezTo>
                    <a:pt x="40075" y="104207"/>
                    <a:pt x="66371" y="94968"/>
                    <a:pt x="86980" y="77113"/>
                  </a:cubicBezTo>
                  <a:cubicBezTo>
                    <a:pt x="102259" y="63876"/>
                    <a:pt x="118782" y="40602"/>
                    <a:pt x="118693" y="18837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8FE6B9BC-FC6F-4981-95DB-B938183B2CF1}"/>
                </a:ext>
              </a:extLst>
            </p:cNvPr>
            <p:cNvSpPr/>
            <p:nvPr/>
          </p:nvSpPr>
          <p:spPr>
            <a:xfrm>
              <a:off x="10721706" y="3519016"/>
              <a:ext cx="140474" cy="108009"/>
            </a:xfrm>
            <a:custGeom>
              <a:avLst/>
              <a:gdLst>
                <a:gd name="connsiteX0" fmla="*/ 95297 w 140474"/>
                <a:gd name="connsiteY0" fmla="*/ 8501 h 108009"/>
                <a:gd name="connsiteX1" fmla="*/ 19256 w 140474"/>
                <a:gd name="connsiteY1" fmla="*/ 2371 h 108009"/>
                <a:gd name="connsiteX2" fmla="*/ 2110 w 140474"/>
                <a:gd name="connsiteY2" fmla="*/ 19339 h 108009"/>
                <a:gd name="connsiteX3" fmla="*/ 77443 w 140474"/>
                <a:gd name="connsiteY3" fmla="*/ 103376 h 108009"/>
                <a:gd name="connsiteX4" fmla="*/ 139538 w 140474"/>
                <a:gd name="connsiteY4" fmla="*/ 73794 h 108009"/>
                <a:gd name="connsiteX5" fmla="*/ 95297 w 140474"/>
                <a:gd name="connsiteY5" fmla="*/ 8501 h 10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474" h="108009">
                  <a:moveTo>
                    <a:pt x="95297" y="8501"/>
                  </a:moveTo>
                  <a:cubicBezTo>
                    <a:pt x="69802" y="-27"/>
                    <a:pt x="44929" y="1927"/>
                    <a:pt x="19256" y="2371"/>
                  </a:cubicBezTo>
                  <a:cubicBezTo>
                    <a:pt x="9662" y="-5357"/>
                    <a:pt x="-5618" y="7257"/>
                    <a:pt x="2110" y="19339"/>
                  </a:cubicBezTo>
                  <a:cubicBezTo>
                    <a:pt x="21654" y="49631"/>
                    <a:pt x="42797" y="88452"/>
                    <a:pt x="77443" y="103376"/>
                  </a:cubicBezTo>
                  <a:cubicBezTo>
                    <a:pt x="104803" y="115191"/>
                    <a:pt x="133763" y="104087"/>
                    <a:pt x="139538" y="73794"/>
                  </a:cubicBezTo>
                  <a:cubicBezTo>
                    <a:pt x="145400" y="42613"/>
                    <a:pt x="122926" y="17651"/>
                    <a:pt x="95297" y="8501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FD511EE1-B91E-4C7B-B63D-9DC6B89BEB8E}"/>
                </a:ext>
              </a:extLst>
            </p:cNvPr>
            <p:cNvSpPr/>
            <p:nvPr/>
          </p:nvSpPr>
          <p:spPr>
            <a:xfrm>
              <a:off x="10914611" y="3455812"/>
              <a:ext cx="134929" cy="105504"/>
            </a:xfrm>
            <a:custGeom>
              <a:avLst/>
              <a:gdLst>
                <a:gd name="connsiteX0" fmla="*/ 90721 w 134929"/>
                <a:gd name="connsiteY0" fmla="*/ 7655 h 105504"/>
                <a:gd name="connsiteX1" fmla="*/ 10326 w 134929"/>
                <a:gd name="connsiteY1" fmla="*/ 6945 h 105504"/>
                <a:gd name="connsiteX2" fmla="*/ 7306 w 134929"/>
                <a:gd name="connsiteY2" fmla="*/ 8011 h 105504"/>
                <a:gd name="connsiteX3" fmla="*/ 5973 w 134929"/>
                <a:gd name="connsiteY3" fmla="*/ 8455 h 105504"/>
                <a:gd name="connsiteX4" fmla="*/ 1709 w 134929"/>
                <a:gd name="connsiteY4" fmla="*/ 13074 h 105504"/>
                <a:gd name="connsiteX5" fmla="*/ 2775 w 134929"/>
                <a:gd name="connsiteY5" fmla="*/ 26044 h 105504"/>
                <a:gd name="connsiteX6" fmla="*/ 78551 w 134929"/>
                <a:gd name="connsiteY6" fmla="*/ 102797 h 105504"/>
                <a:gd name="connsiteX7" fmla="*/ 133895 w 134929"/>
                <a:gd name="connsiteY7" fmla="*/ 73393 h 105504"/>
                <a:gd name="connsiteX8" fmla="*/ 90721 w 134929"/>
                <a:gd name="connsiteY8" fmla="*/ 7655 h 1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29" h="105504">
                  <a:moveTo>
                    <a:pt x="90721" y="7655"/>
                  </a:moveTo>
                  <a:cubicBezTo>
                    <a:pt x="65493" y="-2294"/>
                    <a:pt x="35556" y="-2560"/>
                    <a:pt x="10326" y="6945"/>
                  </a:cubicBezTo>
                  <a:cubicBezTo>
                    <a:pt x="9260" y="7211"/>
                    <a:pt x="8283" y="7567"/>
                    <a:pt x="7306" y="8011"/>
                  </a:cubicBezTo>
                  <a:cubicBezTo>
                    <a:pt x="6861" y="8188"/>
                    <a:pt x="6418" y="8277"/>
                    <a:pt x="5973" y="8455"/>
                  </a:cubicBezTo>
                  <a:cubicBezTo>
                    <a:pt x="3663" y="9432"/>
                    <a:pt x="2331" y="11209"/>
                    <a:pt x="1709" y="13074"/>
                  </a:cubicBezTo>
                  <a:cubicBezTo>
                    <a:pt x="-601" y="16805"/>
                    <a:pt x="-867" y="21602"/>
                    <a:pt x="2775" y="26044"/>
                  </a:cubicBezTo>
                  <a:cubicBezTo>
                    <a:pt x="23651" y="52250"/>
                    <a:pt x="44971" y="91604"/>
                    <a:pt x="78551" y="102797"/>
                  </a:cubicBezTo>
                  <a:cubicBezTo>
                    <a:pt x="103513" y="111147"/>
                    <a:pt x="128387" y="99865"/>
                    <a:pt x="133895" y="73393"/>
                  </a:cubicBezTo>
                  <a:cubicBezTo>
                    <a:pt x="140201" y="43367"/>
                    <a:pt x="116661" y="17871"/>
                    <a:pt x="90721" y="7655"/>
                  </a:cubicBezTo>
                  <a:close/>
                </a:path>
              </a:pathLst>
            </a:custGeom>
            <a:solidFill>
              <a:srgbClr val="53575A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13" name="图形 4">
            <a:extLst>
              <a:ext uri="{FF2B5EF4-FFF2-40B4-BE49-F238E27FC236}">
                <a16:creationId xmlns:a16="http://schemas.microsoft.com/office/drawing/2014/main" id="{393ADF71-D824-4415-845F-6C2BAC4B8C6D}"/>
              </a:ext>
            </a:extLst>
          </p:cNvPr>
          <p:cNvGrpSpPr/>
          <p:nvPr/>
        </p:nvGrpSpPr>
        <p:grpSpPr>
          <a:xfrm>
            <a:off x="4135424" y="1490065"/>
            <a:ext cx="543617" cy="536366"/>
            <a:chOff x="4010300" y="1188469"/>
            <a:chExt cx="615068" cy="606864"/>
          </a:xfrm>
        </p:grpSpPr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E58129DE-13AA-46F3-8D87-B001647BA3B1}"/>
                </a:ext>
              </a:extLst>
            </p:cNvPr>
            <p:cNvSpPr/>
            <p:nvPr/>
          </p:nvSpPr>
          <p:spPr>
            <a:xfrm>
              <a:off x="4010300" y="1188469"/>
              <a:ext cx="615068" cy="606864"/>
            </a:xfrm>
            <a:custGeom>
              <a:avLst/>
              <a:gdLst>
                <a:gd name="connsiteX0" fmla="*/ 615049 w 615068"/>
                <a:gd name="connsiteY0" fmla="*/ 254020 h 606864"/>
                <a:gd name="connsiteX1" fmla="*/ 513334 w 615068"/>
                <a:gd name="connsiteY1" fmla="*/ 218753 h 606864"/>
                <a:gd name="connsiteX2" fmla="*/ 385679 w 615068"/>
                <a:gd name="connsiteY2" fmla="*/ 254109 h 606864"/>
                <a:gd name="connsiteX3" fmla="*/ 409309 w 615068"/>
                <a:gd name="connsiteY3" fmla="*/ 142889 h 606864"/>
                <a:gd name="connsiteX4" fmla="*/ 364359 w 615068"/>
                <a:gd name="connsiteY4" fmla="*/ 2620 h 606864"/>
                <a:gd name="connsiteX5" fmla="*/ 269928 w 615068"/>
                <a:gd name="connsiteY5" fmla="*/ 96073 h 606864"/>
                <a:gd name="connsiteX6" fmla="*/ 246920 w 615068"/>
                <a:gd name="connsiteY6" fmla="*/ 196189 h 606864"/>
                <a:gd name="connsiteX7" fmla="*/ 171233 w 615068"/>
                <a:gd name="connsiteY7" fmla="*/ 106378 h 606864"/>
                <a:gd name="connsiteX8" fmla="*/ 64455 w 615068"/>
                <a:gd name="connsiteY8" fmla="*/ 87456 h 606864"/>
                <a:gd name="connsiteX9" fmla="*/ 67208 w 615068"/>
                <a:gd name="connsiteY9" fmla="*/ 191126 h 606864"/>
                <a:gd name="connsiteX10" fmla="*/ 166525 w 615068"/>
                <a:gd name="connsiteY10" fmla="*/ 288399 h 606864"/>
                <a:gd name="connsiteX11" fmla="*/ 48287 w 615068"/>
                <a:gd name="connsiteY11" fmla="*/ 327930 h 606864"/>
                <a:gd name="connsiteX12" fmla="*/ 4403 w 615068"/>
                <a:gd name="connsiteY12" fmla="*/ 398554 h 606864"/>
                <a:gd name="connsiteX13" fmla="*/ 104074 w 615068"/>
                <a:gd name="connsiteY13" fmla="*/ 424227 h 606864"/>
                <a:gd name="connsiteX14" fmla="*/ 200460 w 615068"/>
                <a:gd name="connsiteY14" fmla="*/ 395977 h 606864"/>
                <a:gd name="connsiteX15" fmla="*/ 171589 w 615068"/>
                <a:gd name="connsiteY15" fmla="*/ 511995 h 606864"/>
                <a:gd name="connsiteX16" fmla="*/ 205790 w 615068"/>
                <a:gd name="connsiteY16" fmla="*/ 605004 h 606864"/>
                <a:gd name="connsiteX17" fmla="*/ 282098 w 615068"/>
                <a:gd name="connsiteY17" fmla="*/ 550815 h 606864"/>
                <a:gd name="connsiteX18" fmla="*/ 309992 w 615068"/>
                <a:gd name="connsiteY18" fmla="*/ 414544 h 606864"/>
                <a:gd name="connsiteX19" fmla="*/ 411707 w 615068"/>
                <a:gd name="connsiteY19" fmla="*/ 525054 h 606864"/>
                <a:gd name="connsiteX20" fmla="*/ 513067 w 615068"/>
                <a:gd name="connsiteY20" fmla="*/ 523455 h 606864"/>
                <a:gd name="connsiteX21" fmla="*/ 487749 w 615068"/>
                <a:gd name="connsiteY21" fmla="*/ 419163 h 606864"/>
                <a:gd name="connsiteX22" fmla="*/ 425832 w 615068"/>
                <a:gd name="connsiteY22" fmla="*/ 360000 h 606864"/>
                <a:gd name="connsiteX23" fmla="*/ 527281 w 615068"/>
                <a:gd name="connsiteY23" fmla="*/ 341256 h 606864"/>
                <a:gd name="connsiteX24" fmla="*/ 615049 w 615068"/>
                <a:gd name="connsiteY24" fmla="*/ 254020 h 60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5068" h="606864">
                  <a:moveTo>
                    <a:pt x="615049" y="254020"/>
                  </a:moveTo>
                  <a:cubicBezTo>
                    <a:pt x="616470" y="210847"/>
                    <a:pt x="540695" y="217510"/>
                    <a:pt x="513334" y="218753"/>
                  </a:cubicBezTo>
                  <a:cubicBezTo>
                    <a:pt x="469716" y="220708"/>
                    <a:pt x="424588" y="232611"/>
                    <a:pt x="385679" y="254109"/>
                  </a:cubicBezTo>
                  <a:cubicBezTo>
                    <a:pt x="403623" y="221063"/>
                    <a:pt x="409398" y="182065"/>
                    <a:pt x="409309" y="142889"/>
                  </a:cubicBezTo>
                  <a:cubicBezTo>
                    <a:pt x="409220" y="106911"/>
                    <a:pt x="402735" y="21008"/>
                    <a:pt x="364359" y="2620"/>
                  </a:cubicBezTo>
                  <a:cubicBezTo>
                    <a:pt x="324472" y="-16480"/>
                    <a:pt x="279700" y="74398"/>
                    <a:pt x="269928" y="96073"/>
                  </a:cubicBezTo>
                  <a:cubicBezTo>
                    <a:pt x="258113" y="122368"/>
                    <a:pt x="245765" y="161455"/>
                    <a:pt x="246920" y="196189"/>
                  </a:cubicBezTo>
                  <a:cubicBezTo>
                    <a:pt x="228975" y="160833"/>
                    <a:pt x="207033" y="128586"/>
                    <a:pt x="171233" y="106378"/>
                  </a:cubicBezTo>
                  <a:cubicBezTo>
                    <a:pt x="141207" y="87723"/>
                    <a:pt x="97678" y="62316"/>
                    <a:pt x="64455" y="87456"/>
                  </a:cubicBezTo>
                  <a:cubicBezTo>
                    <a:pt x="35672" y="109221"/>
                    <a:pt x="54327" y="166430"/>
                    <a:pt x="67208" y="191126"/>
                  </a:cubicBezTo>
                  <a:cubicBezTo>
                    <a:pt x="86041" y="227281"/>
                    <a:pt x="125661" y="268589"/>
                    <a:pt x="166525" y="288399"/>
                  </a:cubicBezTo>
                  <a:cubicBezTo>
                    <a:pt x="124595" y="291953"/>
                    <a:pt x="82843" y="303679"/>
                    <a:pt x="48287" y="327930"/>
                  </a:cubicBezTo>
                  <a:cubicBezTo>
                    <a:pt x="33185" y="338413"/>
                    <a:pt x="-14608" y="374746"/>
                    <a:pt x="4403" y="398554"/>
                  </a:cubicBezTo>
                  <a:cubicBezTo>
                    <a:pt x="25812" y="425293"/>
                    <a:pt x="72716" y="423072"/>
                    <a:pt x="104074" y="424227"/>
                  </a:cubicBezTo>
                  <a:cubicBezTo>
                    <a:pt x="138009" y="425470"/>
                    <a:pt x="173099" y="415876"/>
                    <a:pt x="200460" y="395977"/>
                  </a:cubicBezTo>
                  <a:cubicBezTo>
                    <a:pt x="184825" y="433021"/>
                    <a:pt x="173720" y="470509"/>
                    <a:pt x="171589" y="511995"/>
                  </a:cubicBezTo>
                  <a:cubicBezTo>
                    <a:pt x="170434" y="536158"/>
                    <a:pt x="174875" y="595677"/>
                    <a:pt x="205790" y="605004"/>
                  </a:cubicBezTo>
                  <a:cubicBezTo>
                    <a:pt x="241323" y="615753"/>
                    <a:pt x="266819" y="577555"/>
                    <a:pt x="282098" y="550815"/>
                  </a:cubicBezTo>
                  <a:cubicBezTo>
                    <a:pt x="304129" y="512173"/>
                    <a:pt x="312657" y="461004"/>
                    <a:pt x="309992" y="414544"/>
                  </a:cubicBezTo>
                  <a:cubicBezTo>
                    <a:pt x="336109" y="458250"/>
                    <a:pt x="366580" y="498581"/>
                    <a:pt x="411707" y="525054"/>
                  </a:cubicBezTo>
                  <a:cubicBezTo>
                    <a:pt x="438091" y="540600"/>
                    <a:pt x="496189" y="561742"/>
                    <a:pt x="513067" y="523455"/>
                  </a:cubicBezTo>
                  <a:cubicBezTo>
                    <a:pt x="526925" y="492007"/>
                    <a:pt x="501874" y="445991"/>
                    <a:pt x="487749" y="419163"/>
                  </a:cubicBezTo>
                  <a:cubicBezTo>
                    <a:pt x="473536" y="392335"/>
                    <a:pt x="451505" y="373058"/>
                    <a:pt x="425832" y="360000"/>
                  </a:cubicBezTo>
                  <a:cubicBezTo>
                    <a:pt x="459589" y="360088"/>
                    <a:pt x="492813" y="354847"/>
                    <a:pt x="527281" y="341256"/>
                  </a:cubicBezTo>
                  <a:cubicBezTo>
                    <a:pt x="555796" y="329618"/>
                    <a:pt x="613805" y="290354"/>
                    <a:pt x="615049" y="254020"/>
                  </a:cubicBezTo>
                  <a:close/>
                </a:path>
              </a:pathLst>
            </a:custGeom>
            <a:solidFill>
              <a:srgbClr val="FDD835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7F9EC3EF-6CE3-4305-B61B-A46036A80F63}"/>
                </a:ext>
              </a:extLst>
            </p:cNvPr>
            <p:cNvSpPr/>
            <p:nvPr/>
          </p:nvSpPr>
          <p:spPr>
            <a:xfrm>
              <a:off x="4188492" y="1392816"/>
              <a:ext cx="216865" cy="204560"/>
            </a:xfrm>
            <a:custGeom>
              <a:avLst/>
              <a:gdLst>
                <a:gd name="connsiteX0" fmla="*/ 213350 w 216865"/>
                <a:gd name="connsiteY0" fmla="*/ 98087 h 204560"/>
                <a:gd name="connsiteX1" fmla="*/ 208376 w 216865"/>
                <a:gd name="connsiteY1" fmla="*/ 83519 h 204560"/>
                <a:gd name="connsiteX2" fmla="*/ 165468 w 216865"/>
                <a:gd name="connsiteY2" fmla="*/ 81653 h 204560"/>
                <a:gd name="connsiteX3" fmla="*/ 179238 w 216865"/>
                <a:gd name="connsiteY3" fmla="*/ 31018 h 204560"/>
                <a:gd name="connsiteX4" fmla="*/ 167067 w 216865"/>
                <a:gd name="connsiteY4" fmla="*/ 22934 h 204560"/>
                <a:gd name="connsiteX5" fmla="*/ 127536 w 216865"/>
                <a:gd name="connsiteY5" fmla="*/ 46830 h 204560"/>
                <a:gd name="connsiteX6" fmla="*/ 111635 w 216865"/>
                <a:gd name="connsiteY6" fmla="*/ 3124 h 204560"/>
                <a:gd name="connsiteX7" fmla="*/ 99642 w 216865"/>
                <a:gd name="connsiteY7" fmla="*/ 3834 h 204560"/>
                <a:gd name="connsiteX8" fmla="*/ 85162 w 216865"/>
                <a:gd name="connsiteY8" fmla="*/ 41944 h 204560"/>
                <a:gd name="connsiteX9" fmla="*/ 49007 w 216865"/>
                <a:gd name="connsiteY9" fmla="*/ 10763 h 204560"/>
                <a:gd name="connsiteX10" fmla="*/ 35326 w 216865"/>
                <a:gd name="connsiteY10" fmla="*/ 19913 h 204560"/>
                <a:gd name="connsiteX11" fmla="*/ 50961 w 216865"/>
                <a:gd name="connsiteY11" fmla="*/ 64153 h 204560"/>
                <a:gd name="connsiteX12" fmla="*/ 5656 w 216865"/>
                <a:gd name="connsiteY12" fmla="*/ 72237 h 204560"/>
                <a:gd name="connsiteX13" fmla="*/ 2813 w 216865"/>
                <a:gd name="connsiteY13" fmla="*/ 86539 h 204560"/>
                <a:gd name="connsiteX14" fmla="*/ 52027 w 216865"/>
                <a:gd name="connsiteY14" fmla="*/ 114788 h 204560"/>
                <a:gd name="connsiteX15" fmla="*/ 33194 w 216865"/>
                <a:gd name="connsiteY15" fmla="*/ 163469 h 204560"/>
                <a:gd name="connsiteX16" fmla="*/ 44032 w 216865"/>
                <a:gd name="connsiteY16" fmla="*/ 172886 h 204560"/>
                <a:gd name="connsiteX17" fmla="*/ 86051 w 216865"/>
                <a:gd name="connsiteY17" fmla="*/ 153165 h 204560"/>
                <a:gd name="connsiteX18" fmla="*/ 102130 w 216865"/>
                <a:gd name="connsiteY18" fmla="*/ 199092 h 204560"/>
                <a:gd name="connsiteX19" fmla="*/ 117232 w 216865"/>
                <a:gd name="connsiteY19" fmla="*/ 200069 h 204560"/>
                <a:gd name="connsiteX20" fmla="*/ 131179 w 216865"/>
                <a:gd name="connsiteY20" fmla="*/ 155741 h 204560"/>
                <a:gd name="connsiteX21" fmla="*/ 160405 w 216865"/>
                <a:gd name="connsiteY21" fmla="*/ 177949 h 204560"/>
                <a:gd name="connsiteX22" fmla="*/ 173819 w 216865"/>
                <a:gd name="connsiteY22" fmla="*/ 171287 h 204560"/>
                <a:gd name="connsiteX23" fmla="*/ 180126 w 216865"/>
                <a:gd name="connsiteY23" fmla="*/ 117720 h 204560"/>
                <a:gd name="connsiteX24" fmla="*/ 213350 w 216865"/>
                <a:gd name="connsiteY24" fmla="*/ 98087 h 20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6865" h="204560">
                  <a:moveTo>
                    <a:pt x="213350" y="98087"/>
                  </a:moveTo>
                  <a:cubicBezTo>
                    <a:pt x="220368" y="93113"/>
                    <a:pt x="215926" y="83963"/>
                    <a:pt x="208376" y="83519"/>
                  </a:cubicBezTo>
                  <a:cubicBezTo>
                    <a:pt x="194073" y="82808"/>
                    <a:pt x="179771" y="82275"/>
                    <a:pt x="165468" y="81653"/>
                  </a:cubicBezTo>
                  <a:cubicBezTo>
                    <a:pt x="170799" y="64863"/>
                    <a:pt x="176484" y="48518"/>
                    <a:pt x="179238" y="31018"/>
                  </a:cubicBezTo>
                  <a:cubicBezTo>
                    <a:pt x="180304" y="24000"/>
                    <a:pt x="173108" y="19292"/>
                    <a:pt x="167067" y="22934"/>
                  </a:cubicBezTo>
                  <a:cubicBezTo>
                    <a:pt x="153831" y="30840"/>
                    <a:pt x="140684" y="38746"/>
                    <a:pt x="127536" y="46830"/>
                  </a:cubicBezTo>
                  <a:cubicBezTo>
                    <a:pt x="123184" y="31817"/>
                    <a:pt x="118742" y="17248"/>
                    <a:pt x="111635" y="3124"/>
                  </a:cubicBezTo>
                  <a:cubicBezTo>
                    <a:pt x="109059" y="-2118"/>
                    <a:pt x="102130" y="14"/>
                    <a:pt x="99642" y="3834"/>
                  </a:cubicBezTo>
                  <a:cubicBezTo>
                    <a:pt x="91825" y="15916"/>
                    <a:pt x="88005" y="28530"/>
                    <a:pt x="85162" y="41944"/>
                  </a:cubicBezTo>
                  <a:cubicBezTo>
                    <a:pt x="73792" y="30751"/>
                    <a:pt x="61266" y="21157"/>
                    <a:pt x="49007" y="10763"/>
                  </a:cubicBezTo>
                  <a:cubicBezTo>
                    <a:pt x="42433" y="5167"/>
                    <a:pt x="32662" y="11741"/>
                    <a:pt x="35326" y="19913"/>
                  </a:cubicBezTo>
                  <a:cubicBezTo>
                    <a:pt x="40124" y="34837"/>
                    <a:pt x="46075" y="49229"/>
                    <a:pt x="50961" y="64153"/>
                  </a:cubicBezTo>
                  <a:cubicBezTo>
                    <a:pt x="35593" y="65396"/>
                    <a:pt x="20757" y="68150"/>
                    <a:pt x="5656" y="72237"/>
                  </a:cubicBezTo>
                  <a:cubicBezTo>
                    <a:pt x="-118" y="73836"/>
                    <a:pt x="-2162" y="82897"/>
                    <a:pt x="2813" y="86539"/>
                  </a:cubicBezTo>
                  <a:cubicBezTo>
                    <a:pt x="18359" y="97821"/>
                    <a:pt x="35415" y="105638"/>
                    <a:pt x="52027" y="114788"/>
                  </a:cubicBezTo>
                  <a:cubicBezTo>
                    <a:pt x="45009" y="130690"/>
                    <a:pt x="38880" y="146946"/>
                    <a:pt x="33194" y="163469"/>
                  </a:cubicBezTo>
                  <a:cubicBezTo>
                    <a:pt x="31062" y="169688"/>
                    <a:pt x="38702" y="174662"/>
                    <a:pt x="44032" y="172886"/>
                  </a:cubicBezTo>
                  <a:cubicBezTo>
                    <a:pt x="59312" y="167733"/>
                    <a:pt x="72992" y="161782"/>
                    <a:pt x="86051" y="153165"/>
                  </a:cubicBezTo>
                  <a:cubicBezTo>
                    <a:pt x="91647" y="168355"/>
                    <a:pt x="96977" y="183724"/>
                    <a:pt x="102130" y="199092"/>
                  </a:cubicBezTo>
                  <a:cubicBezTo>
                    <a:pt x="104173" y="205310"/>
                    <a:pt x="114655" y="206998"/>
                    <a:pt x="117232" y="200069"/>
                  </a:cubicBezTo>
                  <a:cubicBezTo>
                    <a:pt x="122562" y="185411"/>
                    <a:pt x="126826" y="170576"/>
                    <a:pt x="131179" y="155741"/>
                  </a:cubicBezTo>
                  <a:cubicBezTo>
                    <a:pt x="141927" y="161959"/>
                    <a:pt x="150722" y="169599"/>
                    <a:pt x="160405" y="177949"/>
                  </a:cubicBezTo>
                  <a:cubicBezTo>
                    <a:pt x="165380" y="182213"/>
                    <a:pt x="175240" y="178660"/>
                    <a:pt x="173819" y="171287"/>
                  </a:cubicBezTo>
                  <a:cubicBezTo>
                    <a:pt x="170532" y="153165"/>
                    <a:pt x="160138" y="132022"/>
                    <a:pt x="180126" y="117720"/>
                  </a:cubicBezTo>
                  <a:cubicBezTo>
                    <a:pt x="190609" y="110169"/>
                    <a:pt x="202779" y="105461"/>
                    <a:pt x="213350" y="98087"/>
                  </a:cubicBezTo>
                  <a:close/>
                </a:path>
              </a:pathLst>
            </a:custGeom>
            <a:solidFill>
              <a:srgbClr val="7CB342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856958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圆角 1">
            <a:extLst>
              <a:ext uri="{FF2B5EF4-FFF2-40B4-BE49-F238E27FC236}">
                <a16:creationId xmlns:a16="http://schemas.microsoft.com/office/drawing/2014/main" id="{6866000D-AA22-AF4A-AAEA-BBAFCD8B3346}"/>
              </a:ext>
            </a:extLst>
          </p:cNvPr>
          <p:cNvSpPr/>
          <p:nvPr/>
        </p:nvSpPr>
        <p:spPr>
          <a:xfrm>
            <a:off x="3760421" y="3429000"/>
            <a:ext cx="1662479" cy="2694680"/>
          </a:xfrm>
          <a:prstGeom prst="roundRect">
            <a:avLst>
              <a:gd name="adj" fmla="val 0"/>
            </a:avLst>
          </a:prstGeom>
          <a:solidFill>
            <a:srgbClr val="0079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图形 4">
            <a:extLst>
              <a:ext uri="{FF2B5EF4-FFF2-40B4-BE49-F238E27FC236}">
                <a16:creationId xmlns:a16="http://schemas.microsoft.com/office/drawing/2014/main" id="{4946B58F-EDB7-46EE-A30A-4156B77EDFCA}"/>
              </a:ext>
            </a:extLst>
          </p:cNvPr>
          <p:cNvGrpSpPr/>
          <p:nvPr/>
        </p:nvGrpSpPr>
        <p:grpSpPr>
          <a:xfrm>
            <a:off x="3760421" y="3554532"/>
            <a:ext cx="1315469" cy="2189072"/>
            <a:chOff x="6889970" y="3773936"/>
            <a:chExt cx="835961" cy="1391123"/>
          </a:xfrm>
        </p:grpSpPr>
        <p:grpSp>
          <p:nvGrpSpPr>
            <p:cNvPr id="13" name="图形 4">
              <a:extLst>
                <a:ext uri="{FF2B5EF4-FFF2-40B4-BE49-F238E27FC236}">
                  <a16:creationId xmlns:a16="http://schemas.microsoft.com/office/drawing/2014/main" id="{F98B0EB8-818D-4A59-87CF-246A859D772E}"/>
                </a:ext>
              </a:extLst>
            </p:cNvPr>
            <p:cNvGrpSpPr/>
            <p:nvPr/>
          </p:nvGrpSpPr>
          <p:grpSpPr>
            <a:xfrm>
              <a:off x="6908862" y="4494809"/>
              <a:ext cx="652049" cy="668593"/>
              <a:chOff x="6908862" y="4494809"/>
              <a:chExt cx="652049" cy="668593"/>
            </a:xfrm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A4B793DA-EBD2-4A0D-AE12-06BBEF9A2E7E}"/>
                  </a:ext>
                </a:extLst>
              </p:cNvPr>
              <p:cNvSpPr/>
              <p:nvPr/>
            </p:nvSpPr>
            <p:spPr>
              <a:xfrm>
                <a:off x="6908862" y="4494809"/>
                <a:ext cx="652049" cy="668593"/>
              </a:xfrm>
              <a:custGeom>
                <a:avLst/>
                <a:gdLst>
                  <a:gd name="connsiteX0" fmla="*/ 102109 w 652049"/>
                  <a:gd name="connsiteY0" fmla="*/ 110718 h 668593"/>
                  <a:gd name="connsiteX1" fmla="*/ 102585 w 652049"/>
                  <a:gd name="connsiteY1" fmla="*/ 113671 h 668593"/>
                  <a:gd name="connsiteX2" fmla="*/ 230697 w 652049"/>
                  <a:gd name="connsiteY2" fmla="*/ 225494 h 668593"/>
                  <a:gd name="connsiteX3" fmla="*/ 298515 w 652049"/>
                  <a:gd name="connsiteY3" fmla="*/ 273691 h 668593"/>
                  <a:gd name="connsiteX4" fmla="*/ 330519 w 652049"/>
                  <a:gd name="connsiteY4" fmla="*/ 290550 h 668593"/>
                  <a:gd name="connsiteX5" fmla="*/ 301277 w 652049"/>
                  <a:gd name="connsiteY5" fmla="*/ 277501 h 668593"/>
                  <a:gd name="connsiteX6" fmla="*/ 204503 w 652049"/>
                  <a:gd name="connsiteY6" fmla="*/ 256451 h 668593"/>
                  <a:gd name="connsiteX7" fmla="*/ 66390 w 652049"/>
                  <a:gd name="connsiteY7" fmla="*/ 268547 h 668593"/>
                  <a:gd name="connsiteX8" fmla="*/ 1906 w 652049"/>
                  <a:gd name="connsiteY8" fmla="*/ 286264 h 668593"/>
                  <a:gd name="connsiteX9" fmla="*/ 478 w 652049"/>
                  <a:gd name="connsiteY9" fmla="*/ 288264 h 668593"/>
                  <a:gd name="connsiteX10" fmla="*/ 2573 w 652049"/>
                  <a:gd name="connsiteY10" fmla="*/ 293312 h 668593"/>
                  <a:gd name="connsiteX11" fmla="*/ 90108 w 652049"/>
                  <a:gd name="connsiteY11" fmla="*/ 319982 h 668593"/>
                  <a:gd name="connsiteX12" fmla="*/ 186120 w 652049"/>
                  <a:gd name="connsiteY12" fmla="*/ 331888 h 668593"/>
                  <a:gd name="connsiteX13" fmla="*/ 342330 w 652049"/>
                  <a:gd name="connsiteY13" fmla="*/ 329412 h 668593"/>
                  <a:gd name="connsiteX14" fmla="*/ 198598 w 652049"/>
                  <a:gd name="connsiteY14" fmla="*/ 372751 h 668593"/>
                  <a:gd name="connsiteX15" fmla="*/ 42483 w 652049"/>
                  <a:gd name="connsiteY15" fmla="*/ 486479 h 668593"/>
                  <a:gd name="connsiteX16" fmla="*/ 42292 w 652049"/>
                  <a:gd name="connsiteY16" fmla="*/ 486670 h 668593"/>
                  <a:gd name="connsiteX17" fmla="*/ 44769 w 652049"/>
                  <a:gd name="connsiteY17" fmla="*/ 492004 h 668593"/>
                  <a:gd name="connsiteX18" fmla="*/ 233173 w 652049"/>
                  <a:gd name="connsiteY18" fmla="*/ 429520 h 668593"/>
                  <a:gd name="connsiteX19" fmla="*/ 318232 w 652049"/>
                  <a:gd name="connsiteY19" fmla="*/ 384371 h 668593"/>
                  <a:gd name="connsiteX20" fmla="*/ 337377 w 652049"/>
                  <a:gd name="connsiteY20" fmla="*/ 372751 h 668593"/>
                  <a:gd name="connsiteX21" fmla="*/ 281560 w 652049"/>
                  <a:gd name="connsiteY21" fmla="*/ 472478 h 668593"/>
                  <a:gd name="connsiteX22" fmla="*/ 260034 w 652049"/>
                  <a:gd name="connsiteY22" fmla="*/ 556393 h 668593"/>
                  <a:gd name="connsiteX23" fmla="*/ 253176 w 652049"/>
                  <a:gd name="connsiteY23" fmla="*/ 614019 h 668593"/>
                  <a:gd name="connsiteX24" fmla="*/ 252699 w 652049"/>
                  <a:gd name="connsiteY24" fmla="*/ 624306 h 668593"/>
                  <a:gd name="connsiteX25" fmla="*/ 256129 w 652049"/>
                  <a:gd name="connsiteY25" fmla="*/ 644309 h 668593"/>
                  <a:gd name="connsiteX26" fmla="*/ 260605 w 652049"/>
                  <a:gd name="connsiteY26" fmla="*/ 644499 h 668593"/>
                  <a:gd name="connsiteX27" fmla="*/ 262320 w 652049"/>
                  <a:gd name="connsiteY27" fmla="*/ 643546 h 668593"/>
                  <a:gd name="connsiteX28" fmla="*/ 339091 w 652049"/>
                  <a:gd name="connsiteY28" fmla="*/ 493909 h 668593"/>
                  <a:gd name="connsiteX29" fmla="*/ 366523 w 652049"/>
                  <a:gd name="connsiteY29" fmla="*/ 409994 h 668593"/>
                  <a:gd name="connsiteX30" fmla="*/ 367762 w 652049"/>
                  <a:gd name="connsiteY30" fmla="*/ 406564 h 668593"/>
                  <a:gd name="connsiteX31" fmla="*/ 364999 w 652049"/>
                  <a:gd name="connsiteY31" fmla="*/ 423614 h 668593"/>
                  <a:gd name="connsiteX32" fmla="*/ 371381 w 652049"/>
                  <a:gd name="connsiteY32" fmla="*/ 502481 h 668593"/>
                  <a:gd name="connsiteX33" fmla="*/ 391098 w 652049"/>
                  <a:gd name="connsiteY33" fmla="*/ 585444 h 668593"/>
                  <a:gd name="connsiteX34" fmla="*/ 435484 w 652049"/>
                  <a:gd name="connsiteY34" fmla="*/ 666787 h 668593"/>
                  <a:gd name="connsiteX35" fmla="*/ 443390 w 652049"/>
                  <a:gd name="connsiteY35" fmla="*/ 665835 h 668593"/>
                  <a:gd name="connsiteX36" fmla="*/ 438247 w 652049"/>
                  <a:gd name="connsiteY36" fmla="*/ 507053 h 668593"/>
                  <a:gd name="connsiteX37" fmla="*/ 407481 w 652049"/>
                  <a:gd name="connsiteY37" fmla="*/ 393325 h 668593"/>
                  <a:gd name="connsiteX38" fmla="*/ 464059 w 652049"/>
                  <a:gd name="connsiteY38" fmla="*/ 480383 h 668593"/>
                  <a:gd name="connsiteX39" fmla="*/ 520162 w 652049"/>
                  <a:gd name="connsiteY39" fmla="*/ 535628 h 668593"/>
                  <a:gd name="connsiteX40" fmla="*/ 576549 w 652049"/>
                  <a:gd name="connsiteY40" fmla="*/ 568394 h 668593"/>
                  <a:gd name="connsiteX41" fmla="*/ 581979 w 652049"/>
                  <a:gd name="connsiteY41" fmla="*/ 563155 h 668593"/>
                  <a:gd name="connsiteX42" fmla="*/ 515208 w 652049"/>
                  <a:gd name="connsiteY42" fmla="*/ 437235 h 668593"/>
                  <a:gd name="connsiteX43" fmla="*/ 477108 w 652049"/>
                  <a:gd name="connsiteY43" fmla="*/ 395992 h 668593"/>
                  <a:gd name="connsiteX44" fmla="*/ 491587 w 652049"/>
                  <a:gd name="connsiteY44" fmla="*/ 403993 h 668593"/>
                  <a:gd name="connsiteX45" fmla="*/ 561405 w 652049"/>
                  <a:gd name="connsiteY45" fmla="*/ 427901 h 668593"/>
                  <a:gd name="connsiteX46" fmla="*/ 619507 w 652049"/>
                  <a:gd name="connsiteY46" fmla="*/ 435806 h 668593"/>
                  <a:gd name="connsiteX47" fmla="*/ 622746 w 652049"/>
                  <a:gd name="connsiteY47" fmla="*/ 428377 h 668593"/>
                  <a:gd name="connsiteX48" fmla="*/ 514161 w 652049"/>
                  <a:gd name="connsiteY48" fmla="*/ 346176 h 668593"/>
                  <a:gd name="connsiteX49" fmla="*/ 449200 w 652049"/>
                  <a:gd name="connsiteY49" fmla="*/ 327031 h 668593"/>
                  <a:gd name="connsiteX50" fmla="*/ 407481 w 652049"/>
                  <a:gd name="connsiteY50" fmla="*/ 317982 h 668593"/>
                  <a:gd name="connsiteX51" fmla="*/ 517018 w 652049"/>
                  <a:gd name="connsiteY51" fmla="*/ 277691 h 668593"/>
                  <a:gd name="connsiteX52" fmla="*/ 647701 w 652049"/>
                  <a:gd name="connsiteY52" fmla="*/ 274453 h 668593"/>
                  <a:gd name="connsiteX53" fmla="*/ 649701 w 652049"/>
                  <a:gd name="connsiteY53" fmla="*/ 267214 h 668593"/>
                  <a:gd name="connsiteX54" fmla="*/ 515971 w 652049"/>
                  <a:gd name="connsiteY54" fmla="*/ 268738 h 668593"/>
                  <a:gd name="connsiteX55" fmla="*/ 427293 w 652049"/>
                  <a:gd name="connsiteY55" fmla="*/ 297027 h 668593"/>
                  <a:gd name="connsiteX56" fmla="*/ 489110 w 652049"/>
                  <a:gd name="connsiteY56" fmla="*/ 206730 h 668593"/>
                  <a:gd name="connsiteX57" fmla="*/ 511589 w 652049"/>
                  <a:gd name="connsiteY57" fmla="*/ 136245 h 668593"/>
                  <a:gd name="connsiteX58" fmla="*/ 508636 w 652049"/>
                  <a:gd name="connsiteY58" fmla="*/ 97669 h 668593"/>
                  <a:gd name="connsiteX59" fmla="*/ 502540 w 652049"/>
                  <a:gd name="connsiteY59" fmla="*/ 99669 h 668593"/>
                  <a:gd name="connsiteX60" fmla="*/ 434627 w 652049"/>
                  <a:gd name="connsiteY60" fmla="*/ 202444 h 668593"/>
                  <a:gd name="connsiteX61" fmla="*/ 425102 w 652049"/>
                  <a:gd name="connsiteY61" fmla="*/ 225113 h 668593"/>
                  <a:gd name="connsiteX62" fmla="*/ 442247 w 652049"/>
                  <a:gd name="connsiteY62" fmla="*/ 152342 h 668593"/>
                  <a:gd name="connsiteX63" fmla="*/ 427674 w 652049"/>
                  <a:gd name="connsiteY63" fmla="*/ 4610 h 668593"/>
                  <a:gd name="connsiteX64" fmla="*/ 423673 w 652049"/>
                  <a:gd name="connsiteY64" fmla="*/ 3847 h 668593"/>
                  <a:gd name="connsiteX65" fmla="*/ 421197 w 652049"/>
                  <a:gd name="connsiteY65" fmla="*/ 4991 h 668593"/>
                  <a:gd name="connsiteX66" fmla="*/ 385097 w 652049"/>
                  <a:gd name="connsiteY66" fmla="*/ 148628 h 668593"/>
                  <a:gd name="connsiteX67" fmla="*/ 384621 w 652049"/>
                  <a:gd name="connsiteY67" fmla="*/ 179965 h 668593"/>
                  <a:gd name="connsiteX68" fmla="*/ 371667 w 652049"/>
                  <a:gd name="connsiteY68" fmla="*/ 137293 h 668593"/>
                  <a:gd name="connsiteX69" fmla="*/ 294800 w 652049"/>
                  <a:gd name="connsiteY69" fmla="*/ 228 h 668593"/>
                  <a:gd name="connsiteX70" fmla="*/ 291085 w 652049"/>
                  <a:gd name="connsiteY70" fmla="*/ 1180 h 668593"/>
                  <a:gd name="connsiteX71" fmla="*/ 289275 w 652049"/>
                  <a:gd name="connsiteY71" fmla="*/ 3181 h 668593"/>
                  <a:gd name="connsiteX72" fmla="*/ 310231 w 652049"/>
                  <a:gd name="connsiteY72" fmla="*/ 157200 h 668593"/>
                  <a:gd name="connsiteX73" fmla="*/ 335186 w 652049"/>
                  <a:gd name="connsiteY73" fmla="*/ 219303 h 668593"/>
                  <a:gd name="connsiteX74" fmla="*/ 284037 w 652049"/>
                  <a:gd name="connsiteY74" fmla="*/ 171297 h 668593"/>
                  <a:gd name="connsiteX75" fmla="*/ 194788 w 652049"/>
                  <a:gd name="connsiteY75" fmla="*/ 128911 h 668593"/>
                  <a:gd name="connsiteX76" fmla="*/ 104490 w 652049"/>
                  <a:gd name="connsiteY76" fmla="*/ 107861 h 668593"/>
                  <a:gd name="connsiteX77" fmla="*/ 102109 w 652049"/>
                  <a:gd name="connsiteY77" fmla="*/ 110718 h 66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52049" h="668593">
                    <a:moveTo>
                      <a:pt x="102109" y="110718"/>
                    </a:moveTo>
                    <a:cubicBezTo>
                      <a:pt x="101823" y="111575"/>
                      <a:pt x="101823" y="112528"/>
                      <a:pt x="102585" y="113671"/>
                    </a:cubicBezTo>
                    <a:cubicBezTo>
                      <a:pt x="134780" y="159677"/>
                      <a:pt x="187834" y="190442"/>
                      <a:pt x="230697" y="225494"/>
                    </a:cubicBezTo>
                    <a:cubicBezTo>
                      <a:pt x="252318" y="243211"/>
                      <a:pt x="274131" y="260165"/>
                      <a:pt x="298515" y="273691"/>
                    </a:cubicBezTo>
                    <a:cubicBezTo>
                      <a:pt x="309088" y="279596"/>
                      <a:pt x="319946" y="284930"/>
                      <a:pt x="330519" y="290550"/>
                    </a:cubicBezTo>
                    <a:cubicBezTo>
                      <a:pt x="320898" y="285978"/>
                      <a:pt x="311183" y="281596"/>
                      <a:pt x="301277" y="277501"/>
                    </a:cubicBezTo>
                    <a:cubicBezTo>
                      <a:pt x="270702" y="264928"/>
                      <a:pt x="237364" y="259022"/>
                      <a:pt x="204503" y="256451"/>
                    </a:cubicBezTo>
                    <a:cubicBezTo>
                      <a:pt x="158973" y="252926"/>
                      <a:pt x="111825" y="258355"/>
                      <a:pt x="66390" y="268547"/>
                    </a:cubicBezTo>
                    <a:cubicBezTo>
                      <a:pt x="44388" y="273500"/>
                      <a:pt x="22766" y="279501"/>
                      <a:pt x="1906" y="286264"/>
                    </a:cubicBezTo>
                    <a:cubicBezTo>
                      <a:pt x="954" y="286550"/>
                      <a:pt x="478" y="287407"/>
                      <a:pt x="478" y="288264"/>
                    </a:cubicBezTo>
                    <a:cubicBezTo>
                      <a:pt x="-570" y="289978"/>
                      <a:pt x="97" y="292645"/>
                      <a:pt x="2573" y="293312"/>
                    </a:cubicBezTo>
                    <a:cubicBezTo>
                      <a:pt x="32005" y="301313"/>
                      <a:pt x="60675" y="312172"/>
                      <a:pt x="90108" y="319982"/>
                    </a:cubicBezTo>
                    <a:cubicBezTo>
                      <a:pt x="121635" y="328269"/>
                      <a:pt x="153735" y="330364"/>
                      <a:pt x="186120" y="331888"/>
                    </a:cubicBezTo>
                    <a:cubicBezTo>
                      <a:pt x="238983" y="334460"/>
                      <a:pt x="290133" y="333508"/>
                      <a:pt x="342330" y="329412"/>
                    </a:cubicBezTo>
                    <a:cubicBezTo>
                      <a:pt x="293085" y="338842"/>
                      <a:pt x="245270" y="352844"/>
                      <a:pt x="198598" y="372751"/>
                    </a:cubicBezTo>
                    <a:cubicBezTo>
                      <a:pt x="137447" y="398945"/>
                      <a:pt x="88870" y="439521"/>
                      <a:pt x="42483" y="486479"/>
                    </a:cubicBezTo>
                    <a:cubicBezTo>
                      <a:pt x="42388" y="486575"/>
                      <a:pt x="42388" y="486670"/>
                      <a:pt x="42292" y="486670"/>
                    </a:cubicBezTo>
                    <a:cubicBezTo>
                      <a:pt x="40482" y="488479"/>
                      <a:pt x="41435" y="492099"/>
                      <a:pt x="44769" y="492004"/>
                    </a:cubicBezTo>
                    <a:cubicBezTo>
                      <a:pt x="110587" y="489146"/>
                      <a:pt x="174214" y="455904"/>
                      <a:pt x="233173" y="429520"/>
                    </a:cubicBezTo>
                    <a:cubicBezTo>
                      <a:pt x="262701" y="416280"/>
                      <a:pt x="290799" y="401516"/>
                      <a:pt x="318232" y="384371"/>
                    </a:cubicBezTo>
                    <a:cubicBezTo>
                      <a:pt x="324518" y="380466"/>
                      <a:pt x="330995" y="376656"/>
                      <a:pt x="337377" y="372751"/>
                    </a:cubicBezTo>
                    <a:cubicBezTo>
                      <a:pt x="313659" y="402564"/>
                      <a:pt x="295467" y="436949"/>
                      <a:pt x="281560" y="472478"/>
                    </a:cubicBezTo>
                    <a:cubicBezTo>
                      <a:pt x="270988" y="499433"/>
                      <a:pt x="265654" y="528104"/>
                      <a:pt x="260034" y="556393"/>
                    </a:cubicBezTo>
                    <a:cubicBezTo>
                      <a:pt x="256509" y="574204"/>
                      <a:pt x="252509" y="594588"/>
                      <a:pt x="253176" y="614019"/>
                    </a:cubicBezTo>
                    <a:cubicBezTo>
                      <a:pt x="252795" y="617448"/>
                      <a:pt x="252795" y="620877"/>
                      <a:pt x="252699" y="624306"/>
                    </a:cubicBezTo>
                    <a:cubicBezTo>
                      <a:pt x="252604" y="630974"/>
                      <a:pt x="252699" y="638403"/>
                      <a:pt x="256129" y="644309"/>
                    </a:cubicBezTo>
                    <a:cubicBezTo>
                      <a:pt x="257272" y="646309"/>
                      <a:pt x="259367" y="645833"/>
                      <a:pt x="260605" y="644499"/>
                    </a:cubicBezTo>
                    <a:cubicBezTo>
                      <a:pt x="261177" y="644404"/>
                      <a:pt x="261748" y="644118"/>
                      <a:pt x="262320" y="643546"/>
                    </a:cubicBezTo>
                    <a:cubicBezTo>
                      <a:pt x="301563" y="603256"/>
                      <a:pt x="321756" y="546296"/>
                      <a:pt x="339091" y="493909"/>
                    </a:cubicBezTo>
                    <a:cubicBezTo>
                      <a:pt x="348331" y="466001"/>
                      <a:pt x="356522" y="437711"/>
                      <a:pt x="366523" y="409994"/>
                    </a:cubicBezTo>
                    <a:cubicBezTo>
                      <a:pt x="366904" y="408851"/>
                      <a:pt x="367381" y="407708"/>
                      <a:pt x="367762" y="406564"/>
                    </a:cubicBezTo>
                    <a:cubicBezTo>
                      <a:pt x="366714" y="412184"/>
                      <a:pt x="365761" y="417899"/>
                      <a:pt x="364999" y="423614"/>
                    </a:cubicBezTo>
                    <a:cubicBezTo>
                      <a:pt x="361380" y="450856"/>
                      <a:pt x="366047" y="475906"/>
                      <a:pt x="371381" y="502481"/>
                    </a:cubicBezTo>
                    <a:cubicBezTo>
                      <a:pt x="377001" y="530389"/>
                      <a:pt x="382335" y="558298"/>
                      <a:pt x="391098" y="585444"/>
                    </a:cubicBezTo>
                    <a:cubicBezTo>
                      <a:pt x="400623" y="614971"/>
                      <a:pt x="417577" y="641737"/>
                      <a:pt x="435484" y="666787"/>
                    </a:cubicBezTo>
                    <a:cubicBezTo>
                      <a:pt x="437484" y="669550"/>
                      <a:pt x="442152" y="669074"/>
                      <a:pt x="443390" y="665835"/>
                    </a:cubicBezTo>
                    <a:cubicBezTo>
                      <a:pt x="462535" y="618305"/>
                      <a:pt x="449200" y="554869"/>
                      <a:pt x="438247" y="507053"/>
                    </a:cubicBezTo>
                    <a:cubicBezTo>
                      <a:pt x="431484" y="477907"/>
                      <a:pt x="421482" y="440093"/>
                      <a:pt x="407481" y="393325"/>
                    </a:cubicBezTo>
                    <a:cubicBezTo>
                      <a:pt x="426626" y="432092"/>
                      <a:pt x="446629" y="458952"/>
                      <a:pt x="464059" y="480383"/>
                    </a:cubicBezTo>
                    <a:cubicBezTo>
                      <a:pt x="480823" y="500862"/>
                      <a:pt x="499111" y="519531"/>
                      <a:pt x="520162" y="535628"/>
                    </a:cubicBezTo>
                    <a:cubicBezTo>
                      <a:pt x="536925" y="548392"/>
                      <a:pt x="555595" y="563822"/>
                      <a:pt x="576549" y="568394"/>
                    </a:cubicBezTo>
                    <a:cubicBezTo>
                      <a:pt x="579502" y="569061"/>
                      <a:pt x="582360" y="566013"/>
                      <a:pt x="581979" y="563155"/>
                    </a:cubicBezTo>
                    <a:cubicBezTo>
                      <a:pt x="575311" y="516959"/>
                      <a:pt x="544260" y="472478"/>
                      <a:pt x="515208" y="437235"/>
                    </a:cubicBezTo>
                    <a:cubicBezTo>
                      <a:pt x="503302" y="422852"/>
                      <a:pt x="490348" y="409231"/>
                      <a:pt x="477108" y="395992"/>
                    </a:cubicBezTo>
                    <a:cubicBezTo>
                      <a:pt x="481871" y="398754"/>
                      <a:pt x="486633" y="401421"/>
                      <a:pt x="491587" y="403993"/>
                    </a:cubicBezTo>
                    <a:cubicBezTo>
                      <a:pt x="513399" y="415328"/>
                      <a:pt x="537402" y="422662"/>
                      <a:pt x="561405" y="427901"/>
                    </a:cubicBezTo>
                    <a:cubicBezTo>
                      <a:pt x="580931" y="432187"/>
                      <a:pt x="599219" y="439997"/>
                      <a:pt x="619507" y="435806"/>
                    </a:cubicBezTo>
                    <a:cubicBezTo>
                      <a:pt x="622746" y="435139"/>
                      <a:pt x="625127" y="431329"/>
                      <a:pt x="622746" y="428377"/>
                    </a:cubicBezTo>
                    <a:cubicBezTo>
                      <a:pt x="592361" y="391610"/>
                      <a:pt x="558642" y="364274"/>
                      <a:pt x="514161" y="346176"/>
                    </a:cubicBezTo>
                    <a:cubicBezTo>
                      <a:pt x="493206" y="337699"/>
                      <a:pt x="471013" y="333031"/>
                      <a:pt x="449200" y="327031"/>
                    </a:cubicBezTo>
                    <a:cubicBezTo>
                      <a:pt x="435389" y="323221"/>
                      <a:pt x="421578" y="319696"/>
                      <a:pt x="407481" y="317982"/>
                    </a:cubicBezTo>
                    <a:cubicBezTo>
                      <a:pt x="442057" y="300170"/>
                      <a:pt x="479109" y="286359"/>
                      <a:pt x="517018" y="277691"/>
                    </a:cubicBezTo>
                    <a:cubicBezTo>
                      <a:pt x="560929" y="267690"/>
                      <a:pt x="603505" y="271214"/>
                      <a:pt x="647701" y="274453"/>
                    </a:cubicBezTo>
                    <a:cubicBezTo>
                      <a:pt x="651702" y="274738"/>
                      <a:pt x="654083" y="268643"/>
                      <a:pt x="649701" y="267214"/>
                    </a:cubicBezTo>
                    <a:cubicBezTo>
                      <a:pt x="608554" y="254069"/>
                      <a:pt x="557404" y="260261"/>
                      <a:pt x="515971" y="268738"/>
                    </a:cubicBezTo>
                    <a:cubicBezTo>
                      <a:pt x="488157" y="274358"/>
                      <a:pt x="455773" y="283406"/>
                      <a:pt x="427293" y="297027"/>
                    </a:cubicBezTo>
                    <a:cubicBezTo>
                      <a:pt x="453106" y="271214"/>
                      <a:pt x="473489" y="240829"/>
                      <a:pt x="489110" y="206730"/>
                    </a:cubicBezTo>
                    <a:cubicBezTo>
                      <a:pt x="499492" y="184156"/>
                      <a:pt x="508636" y="161105"/>
                      <a:pt x="511589" y="136245"/>
                    </a:cubicBezTo>
                    <a:cubicBezTo>
                      <a:pt x="513018" y="124148"/>
                      <a:pt x="515018" y="108527"/>
                      <a:pt x="508636" y="97669"/>
                    </a:cubicBezTo>
                    <a:cubicBezTo>
                      <a:pt x="506922" y="94716"/>
                      <a:pt x="502635" y="96811"/>
                      <a:pt x="502540" y="99669"/>
                    </a:cubicBezTo>
                    <a:cubicBezTo>
                      <a:pt x="470727" y="125863"/>
                      <a:pt x="450915" y="165487"/>
                      <a:pt x="434627" y="202444"/>
                    </a:cubicBezTo>
                    <a:cubicBezTo>
                      <a:pt x="431293" y="209969"/>
                      <a:pt x="428245" y="217493"/>
                      <a:pt x="425102" y="225113"/>
                    </a:cubicBezTo>
                    <a:cubicBezTo>
                      <a:pt x="432341" y="201396"/>
                      <a:pt x="438532" y="177393"/>
                      <a:pt x="442247" y="152342"/>
                    </a:cubicBezTo>
                    <a:cubicBezTo>
                      <a:pt x="448724" y="109003"/>
                      <a:pt x="454534" y="42424"/>
                      <a:pt x="427674" y="4610"/>
                    </a:cubicBezTo>
                    <a:cubicBezTo>
                      <a:pt x="426626" y="3181"/>
                      <a:pt x="425007" y="3181"/>
                      <a:pt x="423673" y="3847"/>
                    </a:cubicBezTo>
                    <a:cubicBezTo>
                      <a:pt x="422816" y="3657"/>
                      <a:pt x="421864" y="3943"/>
                      <a:pt x="421197" y="4991"/>
                    </a:cubicBezTo>
                    <a:cubicBezTo>
                      <a:pt x="395670" y="47567"/>
                      <a:pt x="387573" y="99860"/>
                      <a:pt x="385097" y="148628"/>
                    </a:cubicBezTo>
                    <a:cubicBezTo>
                      <a:pt x="384621" y="159010"/>
                      <a:pt x="384525" y="169487"/>
                      <a:pt x="384621" y="179965"/>
                    </a:cubicBezTo>
                    <a:cubicBezTo>
                      <a:pt x="380620" y="165677"/>
                      <a:pt x="375953" y="151485"/>
                      <a:pt x="371667" y="137293"/>
                    </a:cubicBezTo>
                    <a:cubicBezTo>
                      <a:pt x="358046" y="92716"/>
                      <a:pt x="344521" y="20326"/>
                      <a:pt x="294800" y="228"/>
                    </a:cubicBezTo>
                    <a:cubicBezTo>
                      <a:pt x="293371" y="-344"/>
                      <a:pt x="291942" y="228"/>
                      <a:pt x="291085" y="1180"/>
                    </a:cubicBezTo>
                    <a:cubicBezTo>
                      <a:pt x="290228" y="1466"/>
                      <a:pt x="289466" y="2133"/>
                      <a:pt x="289275" y="3181"/>
                    </a:cubicBezTo>
                    <a:cubicBezTo>
                      <a:pt x="279084" y="56426"/>
                      <a:pt x="294419" y="106813"/>
                      <a:pt x="310231" y="157200"/>
                    </a:cubicBezTo>
                    <a:cubicBezTo>
                      <a:pt x="316993" y="178631"/>
                      <a:pt x="325090" y="199301"/>
                      <a:pt x="335186" y="219303"/>
                    </a:cubicBezTo>
                    <a:cubicBezTo>
                      <a:pt x="319565" y="201205"/>
                      <a:pt x="301944" y="184918"/>
                      <a:pt x="284037" y="171297"/>
                    </a:cubicBezTo>
                    <a:cubicBezTo>
                      <a:pt x="257843" y="151390"/>
                      <a:pt x="226410" y="137483"/>
                      <a:pt x="194788" y="128911"/>
                    </a:cubicBezTo>
                    <a:cubicBezTo>
                      <a:pt x="165260" y="120910"/>
                      <a:pt x="135828" y="105098"/>
                      <a:pt x="104490" y="107861"/>
                    </a:cubicBezTo>
                    <a:cubicBezTo>
                      <a:pt x="102966" y="108432"/>
                      <a:pt x="102205" y="109575"/>
                      <a:pt x="102109" y="110718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AC7C45EC-5B81-4635-BEAB-BE71539A1462}"/>
                  </a:ext>
                </a:extLst>
              </p:cNvPr>
              <p:cNvSpPr/>
              <p:nvPr/>
            </p:nvSpPr>
            <p:spPr>
              <a:xfrm>
                <a:off x="7214663" y="4888877"/>
                <a:ext cx="43989" cy="95888"/>
              </a:xfrm>
              <a:custGeom>
                <a:avLst/>
                <a:gdLst>
                  <a:gd name="connsiteX0" fmla="*/ 37767 w 43989"/>
                  <a:gd name="connsiteY0" fmla="*/ 1543 h 95888"/>
                  <a:gd name="connsiteX1" fmla="*/ 16145 w 43989"/>
                  <a:gd name="connsiteY1" fmla="*/ 46311 h 95888"/>
                  <a:gd name="connsiteX2" fmla="*/ 48 w 43989"/>
                  <a:gd name="connsiteY2" fmla="*/ 92602 h 95888"/>
                  <a:gd name="connsiteX3" fmla="*/ 5858 w 43989"/>
                  <a:gd name="connsiteY3" fmla="*/ 94222 h 95888"/>
                  <a:gd name="connsiteX4" fmla="*/ 25194 w 43989"/>
                  <a:gd name="connsiteY4" fmla="*/ 50121 h 95888"/>
                  <a:gd name="connsiteX5" fmla="*/ 43863 w 43989"/>
                  <a:gd name="connsiteY5" fmla="*/ 5068 h 95888"/>
                  <a:gd name="connsiteX6" fmla="*/ 37767 w 43989"/>
                  <a:gd name="connsiteY6" fmla="*/ 1543 h 9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989" h="95888">
                    <a:moveTo>
                      <a:pt x="37767" y="1543"/>
                    </a:moveTo>
                    <a:cubicBezTo>
                      <a:pt x="28814" y="15450"/>
                      <a:pt x="22622" y="31071"/>
                      <a:pt x="16145" y="46311"/>
                    </a:cubicBezTo>
                    <a:cubicBezTo>
                      <a:pt x="9764" y="61170"/>
                      <a:pt x="2429" y="76601"/>
                      <a:pt x="48" y="92602"/>
                    </a:cubicBezTo>
                    <a:cubicBezTo>
                      <a:pt x="-523" y="96222"/>
                      <a:pt x="4144" y="96984"/>
                      <a:pt x="5858" y="94222"/>
                    </a:cubicBezTo>
                    <a:cubicBezTo>
                      <a:pt x="13859" y="80410"/>
                      <a:pt x="18812" y="64694"/>
                      <a:pt x="25194" y="50121"/>
                    </a:cubicBezTo>
                    <a:cubicBezTo>
                      <a:pt x="31671" y="35262"/>
                      <a:pt x="39386" y="20689"/>
                      <a:pt x="43863" y="5068"/>
                    </a:cubicBezTo>
                    <a:cubicBezTo>
                      <a:pt x="44816" y="1543"/>
                      <a:pt x="40148" y="-2171"/>
                      <a:pt x="37767" y="15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CA7B2193-BA50-4AAB-87F2-5DB6C5AD73C0}"/>
                  </a:ext>
                </a:extLst>
              </p:cNvPr>
              <p:cNvSpPr/>
              <p:nvPr/>
            </p:nvSpPr>
            <p:spPr>
              <a:xfrm>
                <a:off x="7122505" y="4846180"/>
                <a:ext cx="110167" cy="56870"/>
              </a:xfrm>
              <a:custGeom>
                <a:avLst/>
                <a:gdLst>
                  <a:gd name="connsiteX0" fmla="*/ 4480 w 110167"/>
                  <a:gd name="connsiteY0" fmla="*/ 56623 h 56870"/>
                  <a:gd name="connsiteX1" fmla="*/ 108208 w 110167"/>
                  <a:gd name="connsiteY1" fmla="*/ 6235 h 56870"/>
                  <a:gd name="connsiteX2" fmla="*/ 105827 w 110167"/>
                  <a:gd name="connsiteY2" fmla="*/ 139 h 56870"/>
                  <a:gd name="connsiteX3" fmla="*/ 1337 w 110167"/>
                  <a:gd name="connsiteY3" fmla="*/ 51003 h 56870"/>
                  <a:gd name="connsiteX4" fmla="*/ 4480 w 110167"/>
                  <a:gd name="connsiteY4" fmla="*/ 56623 h 56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167" h="56870">
                    <a:moveTo>
                      <a:pt x="4480" y="56623"/>
                    </a:moveTo>
                    <a:cubicBezTo>
                      <a:pt x="39342" y="42049"/>
                      <a:pt x="74966" y="24047"/>
                      <a:pt x="108208" y="6235"/>
                    </a:cubicBezTo>
                    <a:cubicBezTo>
                      <a:pt x="111922" y="4235"/>
                      <a:pt x="109922" y="-908"/>
                      <a:pt x="105827" y="139"/>
                    </a:cubicBezTo>
                    <a:cubicBezTo>
                      <a:pt x="69727" y="9664"/>
                      <a:pt x="33151" y="31762"/>
                      <a:pt x="1337" y="51003"/>
                    </a:cubicBezTo>
                    <a:cubicBezTo>
                      <a:pt x="-1806" y="52908"/>
                      <a:pt x="1147" y="58051"/>
                      <a:pt x="4480" y="566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59123A34-984C-45A1-9EA6-1DFA79CD3B9E}"/>
                  </a:ext>
                </a:extLst>
              </p:cNvPr>
              <p:cNvSpPr/>
              <p:nvPr/>
            </p:nvSpPr>
            <p:spPr>
              <a:xfrm>
                <a:off x="7098302" y="4787721"/>
                <a:ext cx="127552" cy="17620"/>
              </a:xfrm>
              <a:custGeom>
                <a:avLst/>
                <a:gdLst>
                  <a:gd name="connsiteX0" fmla="*/ 2489 w 127552"/>
                  <a:gd name="connsiteY0" fmla="*/ 5925 h 17620"/>
                  <a:gd name="connsiteX1" fmla="*/ 64687 w 127552"/>
                  <a:gd name="connsiteY1" fmla="*/ 11926 h 17620"/>
                  <a:gd name="connsiteX2" fmla="*/ 124790 w 127552"/>
                  <a:gd name="connsiteY2" fmla="*/ 16974 h 17620"/>
                  <a:gd name="connsiteX3" fmla="*/ 124886 w 127552"/>
                  <a:gd name="connsiteY3" fmla="*/ 10592 h 17620"/>
                  <a:gd name="connsiteX4" fmla="*/ 3346 w 127552"/>
                  <a:gd name="connsiteY4" fmla="*/ 19 h 17620"/>
                  <a:gd name="connsiteX5" fmla="*/ 2489 w 127552"/>
                  <a:gd name="connsiteY5" fmla="*/ 5925 h 1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552" h="17620">
                    <a:moveTo>
                      <a:pt x="2489" y="5925"/>
                    </a:moveTo>
                    <a:cubicBezTo>
                      <a:pt x="22778" y="11354"/>
                      <a:pt x="44018" y="9068"/>
                      <a:pt x="64687" y="11926"/>
                    </a:cubicBezTo>
                    <a:cubicBezTo>
                      <a:pt x="84309" y="14593"/>
                      <a:pt x="104978" y="19355"/>
                      <a:pt x="124790" y="16974"/>
                    </a:cubicBezTo>
                    <a:cubicBezTo>
                      <a:pt x="128505" y="16498"/>
                      <a:pt x="128410" y="11259"/>
                      <a:pt x="124886" y="10592"/>
                    </a:cubicBezTo>
                    <a:cubicBezTo>
                      <a:pt x="84881" y="2686"/>
                      <a:pt x="43733" y="3639"/>
                      <a:pt x="3346" y="19"/>
                    </a:cubicBezTo>
                    <a:cubicBezTo>
                      <a:pt x="-654" y="-362"/>
                      <a:pt x="-1225" y="4973"/>
                      <a:pt x="2489" y="59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45CA7F92-A0B3-4438-A614-8BBCEA06946B}"/>
                  </a:ext>
                </a:extLst>
              </p:cNvPr>
              <p:cNvSpPr/>
              <p:nvPr/>
            </p:nvSpPr>
            <p:spPr>
              <a:xfrm>
                <a:off x="7146826" y="4686026"/>
                <a:ext cx="107434" cy="77600"/>
              </a:xfrm>
              <a:custGeom>
                <a:avLst/>
                <a:gdLst>
                  <a:gd name="connsiteX0" fmla="*/ 639 w 107434"/>
                  <a:gd name="connsiteY0" fmla="*/ 4179 h 77600"/>
                  <a:gd name="connsiteX1" fmla="*/ 43596 w 107434"/>
                  <a:gd name="connsiteY1" fmla="*/ 37897 h 77600"/>
                  <a:gd name="connsiteX2" fmla="*/ 101508 w 107434"/>
                  <a:gd name="connsiteY2" fmla="*/ 77045 h 77600"/>
                  <a:gd name="connsiteX3" fmla="*/ 106557 w 107434"/>
                  <a:gd name="connsiteY3" fmla="*/ 72092 h 77600"/>
                  <a:gd name="connsiteX4" fmla="*/ 62075 w 107434"/>
                  <a:gd name="connsiteY4" fmla="*/ 39517 h 77600"/>
                  <a:gd name="connsiteX5" fmla="*/ 4544 w 107434"/>
                  <a:gd name="connsiteY5" fmla="*/ 464 h 77600"/>
                  <a:gd name="connsiteX6" fmla="*/ 639 w 107434"/>
                  <a:gd name="connsiteY6" fmla="*/ 4179 h 77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434" h="77600">
                    <a:moveTo>
                      <a:pt x="639" y="4179"/>
                    </a:moveTo>
                    <a:cubicBezTo>
                      <a:pt x="12831" y="17990"/>
                      <a:pt x="28261" y="27991"/>
                      <a:pt x="43596" y="37897"/>
                    </a:cubicBezTo>
                    <a:cubicBezTo>
                      <a:pt x="63123" y="50566"/>
                      <a:pt x="81887" y="64663"/>
                      <a:pt x="101508" y="77045"/>
                    </a:cubicBezTo>
                    <a:cubicBezTo>
                      <a:pt x="104651" y="79045"/>
                      <a:pt x="109414" y="75235"/>
                      <a:pt x="106557" y="72092"/>
                    </a:cubicBezTo>
                    <a:cubicBezTo>
                      <a:pt x="93983" y="58567"/>
                      <a:pt x="77600" y="49232"/>
                      <a:pt x="62075" y="39517"/>
                    </a:cubicBezTo>
                    <a:cubicBezTo>
                      <a:pt x="42358" y="27134"/>
                      <a:pt x="23689" y="13704"/>
                      <a:pt x="4544" y="464"/>
                    </a:cubicBezTo>
                    <a:cubicBezTo>
                      <a:pt x="2067" y="-1155"/>
                      <a:pt x="-1457" y="1798"/>
                      <a:pt x="639" y="4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37666151-34E0-4B1D-9568-EE43D8AF3E4F}"/>
                  </a:ext>
                </a:extLst>
              </p:cNvPr>
              <p:cNvSpPr/>
              <p:nvPr/>
            </p:nvSpPr>
            <p:spPr>
              <a:xfrm>
                <a:off x="7242831" y="4629991"/>
                <a:ext cx="45762" cy="110047"/>
              </a:xfrm>
              <a:custGeom>
                <a:avLst/>
                <a:gdLst>
                  <a:gd name="connsiteX0" fmla="*/ 169 w 45762"/>
                  <a:gd name="connsiteY0" fmla="*/ 3825 h 110047"/>
                  <a:gd name="connsiteX1" fmla="*/ 19600 w 45762"/>
                  <a:gd name="connsiteY1" fmla="*/ 51450 h 110047"/>
                  <a:gd name="connsiteX2" fmla="*/ 38555 w 45762"/>
                  <a:gd name="connsiteY2" fmla="*/ 107839 h 110047"/>
                  <a:gd name="connsiteX3" fmla="*/ 45698 w 45762"/>
                  <a:gd name="connsiteY3" fmla="*/ 106124 h 110047"/>
                  <a:gd name="connsiteX4" fmla="*/ 5027 w 45762"/>
                  <a:gd name="connsiteY4" fmla="*/ 1158 h 110047"/>
                  <a:gd name="connsiteX5" fmla="*/ 169 w 45762"/>
                  <a:gd name="connsiteY5" fmla="*/ 3825 h 110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62" h="110047">
                    <a:moveTo>
                      <a:pt x="169" y="3825"/>
                    </a:moveTo>
                    <a:cubicBezTo>
                      <a:pt x="6360" y="19828"/>
                      <a:pt x="13694" y="35353"/>
                      <a:pt x="19600" y="51450"/>
                    </a:cubicBezTo>
                    <a:cubicBezTo>
                      <a:pt x="26363" y="70024"/>
                      <a:pt x="30744" y="89741"/>
                      <a:pt x="38555" y="107839"/>
                    </a:cubicBezTo>
                    <a:cubicBezTo>
                      <a:pt x="40174" y="111553"/>
                      <a:pt x="46460" y="110315"/>
                      <a:pt x="45698" y="106124"/>
                    </a:cubicBezTo>
                    <a:cubicBezTo>
                      <a:pt x="39126" y="71739"/>
                      <a:pt x="25791" y="29638"/>
                      <a:pt x="5027" y="1158"/>
                    </a:cubicBezTo>
                    <a:cubicBezTo>
                      <a:pt x="3217" y="-1509"/>
                      <a:pt x="-879" y="873"/>
                      <a:pt x="169" y="38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7E63713B-CEFB-4429-AEF3-958980C966A7}"/>
                  </a:ext>
                </a:extLst>
              </p:cNvPr>
              <p:cNvSpPr/>
              <p:nvPr/>
            </p:nvSpPr>
            <p:spPr>
              <a:xfrm>
                <a:off x="7314533" y="4630791"/>
                <a:ext cx="14638" cy="87159"/>
              </a:xfrm>
              <a:custGeom>
                <a:avLst/>
                <a:gdLst>
                  <a:gd name="connsiteX0" fmla="*/ 6096 w 14638"/>
                  <a:gd name="connsiteY0" fmla="*/ 2263 h 87159"/>
                  <a:gd name="connsiteX1" fmla="*/ 5715 w 14638"/>
                  <a:gd name="connsiteY1" fmla="*/ 42459 h 87159"/>
                  <a:gd name="connsiteX2" fmla="*/ 0 w 14638"/>
                  <a:gd name="connsiteY2" fmla="*/ 84274 h 87159"/>
                  <a:gd name="connsiteX3" fmla="*/ 6477 w 14638"/>
                  <a:gd name="connsiteY3" fmla="*/ 85226 h 87159"/>
                  <a:gd name="connsiteX4" fmla="*/ 13716 w 14638"/>
                  <a:gd name="connsiteY4" fmla="*/ 43602 h 87159"/>
                  <a:gd name="connsiteX5" fmla="*/ 11335 w 14638"/>
                  <a:gd name="connsiteY5" fmla="*/ 1692 h 87159"/>
                  <a:gd name="connsiteX6" fmla="*/ 6096 w 14638"/>
                  <a:gd name="connsiteY6" fmla="*/ 2263 h 8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38" h="87159">
                    <a:moveTo>
                      <a:pt x="6096" y="2263"/>
                    </a:moveTo>
                    <a:cubicBezTo>
                      <a:pt x="5715" y="15694"/>
                      <a:pt x="6668" y="28933"/>
                      <a:pt x="5715" y="42459"/>
                    </a:cubicBezTo>
                    <a:cubicBezTo>
                      <a:pt x="4667" y="56461"/>
                      <a:pt x="191" y="70367"/>
                      <a:pt x="0" y="84274"/>
                    </a:cubicBezTo>
                    <a:cubicBezTo>
                      <a:pt x="0" y="87893"/>
                      <a:pt x="5144" y="87988"/>
                      <a:pt x="6477" y="85226"/>
                    </a:cubicBezTo>
                    <a:cubicBezTo>
                      <a:pt x="12192" y="72844"/>
                      <a:pt x="12573" y="57032"/>
                      <a:pt x="13716" y="43602"/>
                    </a:cubicBezTo>
                    <a:cubicBezTo>
                      <a:pt x="14859" y="29886"/>
                      <a:pt x="15716" y="14837"/>
                      <a:pt x="11335" y="1692"/>
                    </a:cubicBezTo>
                    <a:cubicBezTo>
                      <a:pt x="10478" y="-785"/>
                      <a:pt x="6191" y="-499"/>
                      <a:pt x="6096" y="22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DECB70B3-1579-4014-910B-E21923DDD352}"/>
                  </a:ext>
                </a:extLst>
              </p:cNvPr>
              <p:cNvSpPr/>
              <p:nvPr/>
            </p:nvSpPr>
            <p:spPr>
              <a:xfrm>
                <a:off x="7342708" y="4677228"/>
                <a:ext cx="39775" cy="70709"/>
              </a:xfrm>
              <a:custGeom>
                <a:avLst/>
                <a:gdLst>
                  <a:gd name="connsiteX0" fmla="*/ 17354 w 39775"/>
                  <a:gd name="connsiteY0" fmla="*/ 31646 h 70709"/>
                  <a:gd name="connsiteX1" fmla="*/ 304 w 39775"/>
                  <a:gd name="connsiteY1" fmla="*/ 66412 h 70709"/>
                  <a:gd name="connsiteX2" fmla="*/ 5733 w 39775"/>
                  <a:gd name="connsiteY2" fmla="*/ 69651 h 70709"/>
                  <a:gd name="connsiteX3" fmla="*/ 22783 w 39775"/>
                  <a:gd name="connsiteY3" fmla="*/ 38695 h 70709"/>
                  <a:gd name="connsiteX4" fmla="*/ 39547 w 39775"/>
                  <a:gd name="connsiteY4" fmla="*/ 3262 h 70709"/>
                  <a:gd name="connsiteX5" fmla="*/ 35356 w 39775"/>
                  <a:gd name="connsiteY5" fmla="*/ 785 h 70709"/>
                  <a:gd name="connsiteX6" fmla="*/ 17354 w 39775"/>
                  <a:gd name="connsiteY6" fmla="*/ 31646 h 7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75" h="70709">
                    <a:moveTo>
                      <a:pt x="17354" y="31646"/>
                    </a:moveTo>
                    <a:cubicBezTo>
                      <a:pt x="12020" y="43362"/>
                      <a:pt x="5353" y="54697"/>
                      <a:pt x="304" y="66412"/>
                    </a:cubicBezTo>
                    <a:cubicBezTo>
                      <a:pt x="-1220" y="69937"/>
                      <a:pt x="3352" y="72127"/>
                      <a:pt x="5733" y="69651"/>
                    </a:cubicBezTo>
                    <a:cubicBezTo>
                      <a:pt x="13830" y="61269"/>
                      <a:pt x="18116" y="49172"/>
                      <a:pt x="22783" y="38695"/>
                    </a:cubicBezTo>
                    <a:cubicBezTo>
                      <a:pt x="28022" y="26693"/>
                      <a:pt x="34594" y="15263"/>
                      <a:pt x="39547" y="3262"/>
                    </a:cubicBezTo>
                    <a:cubicBezTo>
                      <a:pt x="40690" y="500"/>
                      <a:pt x="37261" y="-1025"/>
                      <a:pt x="35356" y="785"/>
                    </a:cubicBezTo>
                    <a:cubicBezTo>
                      <a:pt x="26879" y="9167"/>
                      <a:pt x="22212" y="20883"/>
                      <a:pt x="17354" y="316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22CA72B-B146-4346-8CB0-3A9364ED605B}"/>
                  </a:ext>
                </a:extLst>
              </p:cNvPr>
              <p:cNvSpPr/>
              <p:nvPr/>
            </p:nvSpPr>
            <p:spPr>
              <a:xfrm>
                <a:off x="7356634" y="4843837"/>
                <a:ext cx="79645" cy="37167"/>
              </a:xfrm>
              <a:custGeom>
                <a:avLst/>
                <a:gdLst>
                  <a:gd name="connsiteX0" fmla="*/ 1332 w 79645"/>
                  <a:gd name="connsiteY0" fmla="*/ 5721 h 37167"/>
                  <a:gd name="connsiteX1" fmla="*/ 34384 w 79645"/>
                  <a:gd name="connsiteY1" fmla="*/ 19818 h 37167"/>
                  <a:gd name="connsiteX2" fmla="*/ 76008 w 79645"/>
                  <a:gd name="connsiteY2" fmla="*/ 37059 h 37167"/>
                  <a:gd name="connsiteX3" fmla="*/ 78580 w 79645"/>
                  <a:gd name="connsiteY3" fmla="*/ 32677 h 37167"/>
                  <a:gd name="connsiteX4" fmla="*/ 42385 w 79645"/>
                  <a:gd name="connsiteY4" fmla="*/ 13818 h 37167"/>
                  <a:gd name="connsiteX5" fmla="*/ 3713 w 79645"/>
                  <a:gd name="connsiteY5" fmla="*/ 6 h 37167"/>
                  <a:gd name="connsiteX6" fmla="*/ 1332 w 79645"/>
                  <a:gd name="connsiteY6" fmla="*/ 5721 h 3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645" h="37167">
                    <a:moveTo>
                      <a:pt x="1332" y="5721"/>
                    </a:moveTo>
                    <a:cubicBezTo>
                      <a:pt x="11619" y="11817"/>
                      <a:pt x="23430" y="15151"/>
                      <a:pt x="34384" y="19818"/>
                    </a:cubicBezTo>
                    <a:cubicBezTo>
                      <a:pt x="48195" y="25724"/>
                      <a:pt x="61530" y="32868"/>
                      <a:pt x="76008" y="37059"/>
                    </a:cubicBezTo>
                    <a:cubicBezTo>
                      <a:pt x="78580" y="37821"/>
                      <a:pt x="81152" y="34392"/>
                      <a:pt x="78580" y="32677"/>
                    </a:cubicBezTo>
                    <a:cubicBezTo>
                      <a:pt x="67150" y="25248"/>
                      <a:pt x="54768" y="19533"/>
                      <a:pt x="42385" y="13818"/>
                    </a:cubicBezTo>
                    <a:cubicBezTo>
                      <a:pt x="30288" y="8198"/>
                      <a:pt x="17144" y="1340"/>
                      <a:pt x="3713" y="6"/>
                    </a:cubicBezTo>
                    <a:cubicBezTo>
                      <a:pt x="856" y="-184"/>
                      <a:pt x="-1621" y="3912"/>
                      <a:pt x="1332" y="5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7B31E32A-9116-4C94-B517-F5D3266CDCD9}"/>
                  </a:ext>
                </a:extLst>
              </p:cNvPr>
              <p:cNvSpPr/>
              <p:nvPr/>
            </p:nvSpPr>
            <p:spPr>
              <a:xfrm>
                <a:off x="7336929" y="4878701"/>
                <a:ext cx="69063" cy="79268"/>
              </a:xfrm>
              <a:custGeom>
                <a:avLst/>
                <a:gdLst>
                  <a:gd name="connsiteX0" fmla="*/ 749 w 69063"/>
                  <a:gd name="connsiteY0" fmla="*/ 5337 h 79268"/>
                  <a:gd name="connsiteX1" fmla="*/ 32373 w 69063"/>
                  <a:gd name="connsiteY1" fmla="*/ 46580 h 79268"/>
                  <a:gd name="connsiteX2" fmla="*/ 65329 w 69063"/>
                  <a:gd name="connsiteY2" fmla="*/ 78870 h 79268"/>
                  <a:gd name="connsiteX3" fmla="*/ 68472 w 69063"/>
                  <a:gd name="connsiteY3" fmla="*/ 74774 h 79268"/>
                  <a:gd name="connsiteX4" fmla="*/ 35897 w 69063"/>
                  <a:gd name="connsiteY4" fmla="*/ 35627 h 79268"/>
                  <a:gd name="connsiteX5" fmla="*/ 5607 w 69063"/>
                  <a:gd name="connsiteY5" fmla="*/ 575 h 79268"/>
                  <a:gd name="connsiteX6" fmla="*/ 749 w 69063"/>
                  <a:gd name="connsiteY6" fmla="*/ 5337 h 7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063" h="79268">
                    <a:moveTo>
                      <a:pt x="749" y="5337"/>
                    </a:moveTo>
                    <a:cubicBezTo>
                      <a:pt x="11418" y="19148"/>
                      <a:pt x="22371" y="32293"/>
                      <a:pt x="32373" y="46580"/>
                    </a:cubicBezTo>
                    <a:cubicBezTo>
                      <a:pt x="41326" y="59344"/>
                      <a:pt x="50756" y="66678"/>
                      <a:pt x="65329" y="78870"/>
                    </a:cubicBezTo>
                    <a:cubicBezTo>
                      <a:pt x="67234" y="80489"/>
                      <a:pt x="70377" y="76775"/>
                      <a:pt x="68472" y="74774"/>
                    </a:cubicBezTo>
                    <a:cubicBezTo>
                      <a:pt x="56566" y="62201"/>
                      <a:pt x="45803" y="49819"/>
                      <a:pt x="35897" y="35627"/>
                    </a:cubicBezTo>
                    <a:cubicBezTo>
                      <a:pt x="27039" y="22958"/>
                      <a:pt x="18657" y="9242"/>
                      <a:pt x="5607" y="575"/>
                    </a:cubicBezTo>
                    <a:cubicBezTo>
                      <a:pt x="2464" y="-1426"/>
                      <a:pt x="-1727" y="2194"/>
                      <a:pt x="749" y="5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1DC8F484-6AB1-4B41-84F8-A838102F04AF}"/>
                  </a:ext>
                </a:extLst>
              </p:cNvPr>
              <p:cNvSpPr/>
              <p:nvPr/>
            </p:nvSpPr>
            <p:spPr>
              <a:xfrm>
                <a:off x="7290199" y="4894643"/>
                <a:ext cx="27440" cy="113725"/>
              </a:xfrm>
              <a:custGeom>
                <a:avLst/>
                <a:gdLst>
                  <a:gd name="connsiteX0" fmla="*/ 45 w 27440"/>
                  <a:gd name="connsiteY0" fmla="*/ 3016 h 113725"/>
                  <a:gd name="connsiteX1" fmla="*/ 10237 w 27440"/>
                  <a:gd name="connsiteY1" fmla="*/ 72262 h 113725"/>
                  <a:gd name="connsiteX2" fmla="*/ 23001 w 27440"/>
                  <a:gd name="connsiteY2" fmla="*/ 112744 h 113725"/>
                  <a:gd name="connsiteX3" fmla="*/ 27382 w 27440"/>
                  <a:gd name="connsiteY3" fmla="*/ 109505 h 113725"/>
                  <a:gd name="connsiteX4" fmla="*/ 6903 w 27440"/>
                  <a:gd name="connsiteY4" fmla="*/ 2254 h 113725"/>
                  <a:gd name="connsiteX5" fmla="*/ 45 w 27440"/>
                  <a:gd name="connsiteY5" fmla="*/ 3016 h 11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0" h="113725">
                    <a:moveTo>
                      <a:pt x="45" y="3016"/>
                    </a:moveTo>
                    <a:cubicBezTo>
                      <a:pt x="-622" y="26066"/>
                      <a:pt x="6236" y="49593"/>
                      <a:pt x="10237" y="72262"/>
                    </a:cubicBezTo>
                    <a:cubicBezTo>
                      <a:pt x="12713" y="86264"/>
                      <a:pt x="16143" y="96456"/>
                      <a:pt x="23001" y="112744"/>
                    </a:cubicBezTo>
                    <a:cubicBezTo>
                      <a:pt x="24144" y="115411"/>
                      <a:pt x="27953" y="112077"/>
                      <a:pt x="27382" y="109505"/>
                    </a:cubicBezTo>
                    <a:cubicBezTo>
                      <a:pt x="20524" y="73691"/>
                      <a:pt x="15857" y="37020"/>
                      <a:pt x="6903" y="2254"/>
                    </a:cubicBezTo>
                    <a:cubicBezTo>
                      <a:pt x="6046" y="-1175"/>
                      <a:pt x="236" y="-508"/>
                      <a:pt x="45" y="3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" name="图形 4">
              <a:extLst>
                <a:ext uri="{FF2B5EF4-FFF2-40B4-BE49-F238E27FC236}">
                  <a16:creationId xmlns:a16="http://schemas.microsoft.com/office/drawing/2014/main" id="{DEF2E496-FF13-44A2-BD7C-2C229B8DC4DD}"/>
                </a:ext>
              </a:extLst>
            </p:cNvPr>
            <p:cNvGrpSpPr/>
            <p:nvPr/>
          </p:nvGrpSpPr>
          <p:grpSpPr>
            <a:xfrm>
              <a:off x="7038573" y="3861278"/>
              <a:ext cx="659477" cy="609870"/>
              <a:chOff x="7038573" y="3861278"/>
              <a:chExt cx="659477" cy="609870"/>
            </a:xfrm>
          </p:grpSpPr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970A87EE-2DFF-4C6A-8EA9-871E68274E07}"/>
                  </a:ext>
                </a:extLst>
              </p:cNvPr>
              <p:cNvSpPr/>
              <p:nvPr/>
            </p:nvSpPr>
            <p:spPr>
              <a:xfrm>
                <a:off x="7038573" y="3861278"/>
                <a:ext cx="659477" cy="609870"/>
              </a:xfrm>
              <a:custGeom>
                <a:avLst/>
                <a:gdLst>
                  <a:gd name="connsiteX0" fmla="*/ 658674 w 659477"/>
                  <a:gd name="connsiteY0" fmla="*/ 295241 h 609870"/>
                  <a:gd name="connsiteX1" fmla="*/ 656198 w 659477"/>
                  <a:gd name="connsiteY1" fmla="*/ 293717 h 609870"/>
                  <a:gd name="connsiteX2" fmla="*/ 487700 w 659477"/>
                  <a:gd name="connsiteY2" fmla="*/ 316672 h 609870"/>
                  <a:gd name="connsiteX3" fmla="*/ 406738 w 659477"/>
                  <a:gd name="connsiteY3" fmla="*/ 336103 h 609870"/>
                  <a:gd name="connsiteX4" fmla="*/ 373019 w 659477"/>
                  <a:gd name="connsiteY4" fmla="*/ 349152 h 609870"/>
                  <a:gd name="connsiteX5" fmla="*/ 402071 w 659477"/>
                  <a:gd name="connsiteY5" fmla="*/ 335722 h 609870"/>
                  <a:gd name="connsiteX6" fmla="*/ 481604 w 659477"/>
                  <a:gd name="connsiteY6" fmla="*/ 276572 h 609870"/>
                  <a:gd name="connsiteX7" fmla="*/ 563329 w 659477"/>
                  <a:gd name="connsiteY7" fmla="*/ 164558 h 609870"/>
                  <a:gd name="connsiteX8" fmla="*/ 592380 w 659477"/>
                  <a:gd name="connsiteY8" fmla="*/ 104360 h 609870"/>
                  <a:gd name="connsiteX9" fmla="*/ 591809 w 659477"/>
                  <a:gd name="connsiteY9" fmla="*/ 101979 h 609870"/>
                  <a:gd name="connsiteX10" fmla="*/ 586570 w 659477"/>
                  <a:gd name="connsiteY10" fmla="*/ 100264 h 609870"/>
                  <a:gd name="connsiteX11" fmla="*/ 508846 w 659477"/>
                  <a:gd name="connsiteY11" fmla="*/ 148651 h 609870"/>
                  <a:gd name="connsiteX12" fmla="*/ 436742 w 659477"/>
                  <a:gd name="connsiteY12" fmla="*/ 213135 h 609870"/>
                  <a:gd name="connsiteX13" fmla="*/ 335872 w 659477"/>
                  <a:gd name="connsiteY13" fmla="*/ 332388 h 609870"/>
                  <a:gd name="connsiteX14" fmla="*/ 397689 w 659477"/>
                  <a:gd name="connsiteY14" fmla="*/ 195609 h 609870"/>
                  <a:gd name="connsiteX15" fmla="*/ 414739 w 659477"/>
                  <a:gd name="connsiteY15" fmla="*/ 3204 h 609870"/>
                  <a:gd name="connsiteX16" fmla="*/ 414644 w 659477"/>
                  <a:gd name="connsiteY16" fmla="*/ 2919 h 609870"/>
                  <a:gd name="connsiteX17" fmla="*/ 409024 w 659477"/>
                  <a:gd name="connsiteY17" fmla="*/ 1299 h 609870"/>
                  <a:gd name="connsiteX18" fmla="*/ 332252 w 659477"/>
                  <a:gd name="connsiteY18" fmla="*/ 184370 h 609870"/>
                  <a:gd name="connsiteX19" fmla="*/ 310345 w 659477"/>
                  <a:gd name="connsiteY19" fmla="*/ 278096 h 609870"/>
                  <a:gd name="connsiteX20" fmla="*/ 306440 w 659477"/>
                  <a:gd name="connsiteY20" fmla="*/ 300194 h 609870"/>
                  <a:gd name="connsiteX21" fmla="*/ 268054 w 659477"/>
                  <a:gd name="connsiteY21" fmla="*/ 192561 h 609870"/>
                  <a:gd name="connsiteX22" fmla="*/ 219000 w 659477"/>
                  <a:gd name="connsiteY22" fmla="*/ 121124 h 609870"/>
                  <a:gd name="connsiteX23" fmla="*/ 180043 w 659477"/>
                  <a:gd name="connsiteY23" fmla="*/ 78071 h 609870"/>
                  <a:gd name="connsiteX24" fmla="*/ 172613 w 659477"/>
                  <a:gd name="connsiteY24" fmla="*/ 70927 h 609870"/>
                  <a:gd name="connsiteX25" fmla="*/ 155278 w 659477"/>
                  <a:gd name="connsiteY25" fmla="*/ 60259 h 609870"/>
                  <a:gd name="connsiteX26" fmla="*/ 152230 w 659477"/>
                  <a:gd name="connsiteY26" fmla="*/ 63497 h 609870"/>
                  <a:gd name="connsiteX27" fmla="*/ 151849 w 659477"/>
                  <a:gd name="connsiteY27" fmla="*/ 65403 h 609870"/>
                  <a:gd name="connsiteX28" fmla="*/ 214047 w 659477"/>
                  <a:gd name="connsiteY28" fmla="*/ 221612 h 609870"/>
                  <a:gd name="connsiteX29" fmla="*/ 259291 w 659477"/>
                  <a:gd name="connsiteY29" fmla="*/ 297431 h 609870"/>
                  <a:gd name="connsiteX30" fmla="*/ 261101 w 659477"/>
                  <a:gd name="connsiteY30" fmla="*/ 300670 h 609870"/>
                  <a:gd name="connsiteX31" fmla="*/ 250052 w 659477"/>
                  <a:gd name="connsiteY31" fmla="*/ 287430 h 609870"/>
                  <a:gd name="connsiteX32" fmla="*/ 186425 w 659477"/>
                  <a:gd name="connsiteY32" fmla="*/ 240377 h 609870"/>
                  <a:gd name="connsiteX33" fmla="*/ 110891 w 659477"/>
                  <a:gd name="connsiteY33" fmla="*/ 200658 h 609870"/>
                  <a:gd name="connsiteX34" fmla="*/ 20404 w 659477"/>
                  <a:gd name="connsiteY34" fmla="*/ 180560 h 609870"/>
                  <a:gd name="connsiteX35" fmla="*/ 15927 w 659477"/>
                  <a:gd name="connsiteY35" fmla="*/ 187132 h 609870"/>
                  <a:gd name="connsiteX36" fmla="*/ 138895 w 659477"/>
                  <a:gd name="connsiteY36" fmla="*/ 287621 h 609870"/>
                  <a:gd name="connsiteX37" fmla="*/ 244813 w 659477"/>
                  <a:gd name="connsiteY37" fmla="*/ 339246 h 609870"/>
                  <a:gd name="connsiteX38" fmla="*/ 142038 w 659477"/>
                  <a:gd name="connsiteY38" fmla="*/ 324673 h 609870"/>
                  <a:gd name="connsiteX39" fmla="*/ 63457 w 659477"/>
                  <a:gd name="connsiteY39" fmla="*/ 330579 h 609870"/>
                  <a:gd name="connsiteX40" fmla="*/ 1640 w 659477"/>
                  <a:gd name="connsiteY40" fmla="*/ 351534 h 609870"/>
                  <a:gd name="connsiteX41" fmla="*/ 2021 w 659477"/>
                  <a:gd name="connsiteY41" fmla="*/ 359058 h 609870"/>
                  <a:gd name="connsiteX42" fmla="*/ 140800 w 659477"/>
                  <a:gd name="connsiteY42" fmla="*/ 391538 h 609870"/>
                  <a:gd name="connsiteX43" fmla="*/ 196902 w 659477"/>
                  <a:gd name="connsiteY43" fmla="*/ 389919 h 609870"/>
                  <a:gd name="connsiteX44" fmla="*/ 181376 w 659477"/>
                  <a:gd name="connsiteY44" fmla="*/ 395539 h 609870"/>
                  <a:gd name="connsiteX45" fmla="*/ 117464 w 659477"/>
                  <a:gd name="connsiteY45" fmla="*/ 432401 h 609870"/>
                  <a:gd name="connsiteX46" fmla="*/ 73268 w 659477"/>
                  <a:gd name="connsiteY46" fmla="*/ 470977 h 609870"/>
                  <a:gd name="connsiteX47" fmla="*/ 76792 w 659477"/>
                  <a:gd name="connsiteY47" fmla="*/ 478311 h 609870"/>
                  <a:gd name="connsiteX48" fmla="*/ 210142 w 659477"/>
                  <a:gd name="connsiteY48" fmla="*/ 450498 h 609870"/>
                  <a:gd name="connsiteX49" fmla="*/ 267197 w 659477"/>
                  <a:gd name="connsiteY49" fmla="*/ 414113 h 609870"/>
                  <a:gd name="connsiteX50" fmla="*/ 301391 w 659477"/>
                  <a:gd name="connsiteY50" fmla="*/ 388586 h 609870"/>
                  <a:gd name="connsiteX51" fmla="*/ 259672 w 659477"/>
                  <a:gd name="connsiteY51" fmla="*/ 497552 h 609870"/>
                  <a:gd name="connsiteX52" fmla="*/ 176233 w 659477"/>
                  <a:gd name="connsiteY52" fmla="*/ 598136 h 609870"/>
                  <a:gd name="connsiteX53" fmla="*/ 180329 w 659477"/>
                  <a:gd name="connsiteY53" fmla="*/ 604422 h 609870"/>
                  <a:gd name="connsiteX54" fmla="*/ 267197 w 659477"/>
                  <a:gd name="connsiteY54" fmla="*/ 502695 h 609870"/>
                  <a:gd name="connsiteX55" fmla="*/ 304154 w 659477"/>
                  <a:gd name="connsiteY55" fmla="*/ 417256 h 609870"/>
                  <a:gd name="connsiteX56" fmla="*/ 331491 w 659477"/>
                  <a:gd name="connsiteY56" fmla="*/ 523174 h 609870"/>
                  <a:gd name="connsiteX57" fmla="*/ 369781 w 659477"/>
                  <a:gd name="connsiteY57" fmla="*/ 586420 h 609870"/>
                  <a:gd name="connsiteX58" fmla="*/ 400833 w 659477"/>
                  <a:gd name="connsiteY58" fmla="*/ 609566 h 609870"/>
                  <a:gd name="connsiteX59" fmla="*/ 403309 w 659477"/>
                  <a:gd name="connsiteY59" fmla="*/ 603660 h 609870"/>
                  <a:gd name="connsiteX60" fmla="*/ 370543 w 659477"/>
                  <a:gd name="connsiteY60" fmla="*/ 484884 h 609870"/>
                  <a:gd name="connsiteX61" fmla="*/ 359684 w 659477"/>
                  <a:gd name="connsiteY61" fmla="*/ 462786 h 609870"/>
                  <a:gd name="connsiteX62" fmla="*/ 403214 w 659477"/>
                  <a:gd name="connsiteY62" fmla="*/ 523650 h 609870"/>
                  <a:gd name="connsiteX63" fmla="*/ 524086 w 659477"/>
                  <a:gd name="connsiteY63" fmla="*/ 609852 h 609870"/>
                  <a:gd name="connsiteX64" fmla="*/ 527325 w 659477"/>
                  <a:gd name="connsiteY64" fmla="*/ 607375 h 609870"/>
                  <a:gd name="connsiteX65" fmla="*/ 528086 w 659477"/>
                  <a:gd name="connsiteY65" fmla="*/ 604708 h 609870"/>
                  <a:gd name="connsiteX66" fmla="*/ 443600 w 659477"/>
                  <a:gd name="connsiteY66" fmla="*/ 483074 h 609870"/>
                  <a:gd name="connsiteX67" fmla="*/ 420359 w 659477"/>
                  <a:gd name="connsiteY67" fmla="*/ 462119 h 609870"/>
                  <a:gd name="connsiteX68" fmla="*/ 461030 w 659477"/>
                  <a:gd name="connsiteY68" fmla="*/ 480407 h 609870"/>
                  <a:gd name="connsiteX69" fmla="*/ 614859 w 659477"/>
                  <a:gd name="connsiteY69" fmla="*/ 512696 h 609870"/>
                  <a:gd name="connsiteX70" fmla="*/ 616574 w 659477"/>
                  <a:gd name="connsiteY70" fmla="*/ 509268 h 609870"/>
                  <a:gd name="connsiteX71" fmla="*/ 616288 w 659477"/>
                  <a:gd name="connsiteY71" fmla="*/ 506601 h 609870"/>
                  <a:gd name="connsiteX72" fmla="*/ 486462 w 659477"/>
                  <a:gd name="connsiteY72" fmla="*/ 421161 h 609870"/>
                  <a:gd name="connsiteX73" fmla="*/ 423311 w 659477"/>
                  <a:gd name="connsiteY73" fmla="*/ 399063 h 609870"/>
                  <a:gd name="connsiteX74" fmla="*/ 493130 w 659477"/>
                  <a:gd name="connsiteY74" fmla="*/ 392110 h 609870"/>
                  <a:gd name="connsiteX75" fmla="*/ 583712 w 659477"/>
                  <a:gd name="connsiteY75" fmla="*/ 352772 h 609870"/>
                  <a:gd name="connsiteX76" fmla="*/ 658960 w 659477"/>
                  <a:gd name="connsiteY76" fmla="*/ 298575 h 609870"/>
                  <a:gd name="connsiteX77" fmla="*/ 658674 w 659477"/>
                  <a:gd name="connsiteY77" fmla="*/ 295241 h 60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59477" h="609870">
                    <a:moveTo>
                      <a:pt x="658674" y="295241"/>
                    </a:moveTo>
                    <a:cubicBezTo>
                      <a:pt x="658198" y="294479"/>
                      <a:pt x="657436" y="293812"/>
                      <a:pt x="656198" y="293717"/>
                    </a:cubicBezTo>
                    <a:cubicBezTo>
                      <a:pt x="600286" y="287716"/>
                      <a:pt x="542279" y="307528"/>
                      <a:pt x="487700" y="316672"/>
                    </a:cubicBezTo>
                    <a:cubicBezTo>
                      <a:pt x="460173" y="321339"/>
                      <a:pt x="433027" y="326578"/>
                      <a:pt x="406738" y="336103"/>
                    </a:cubicBezTo>
                    <a:cubicBezTo>
                      <a:pt x="395308" y="340199"/>
                      <a:pt x="384164" y="344866"/>
                      <a:pt x="373019" y="349152"/>
                    </a:cubicBezTo>
                    <a:cubicBezTo>
                      <a:pt x="382830" y="344961"/>
                      <a:pt x="392450" y="340485"/>
                      <a:pt x="402071" y="335722"/>
                    </a:cubicBezTo>
                    <a:cubicBezTo>
                      <a:pt x="431693" y="320863"/>
                      <a:pt x="458078" y="299718"/>
                      <a:pt x="481604" y="276572"/>
                    </a:cubicBezTo>
                    <a:cubicBezTo>
                      <a:pt x="514180" y="244568"/>
                      <a:pt x="541136" y="205515"/>
                      <a:pt x="563329" y="164558"/>
                    </a:cubicBezTo>
                    <a:cubicBezTo>
                      <a:pt x="574092" y="144746"/>
                      <a:pt x="583712" y="124458"/>
                      <a:pt x="592380" y="104360"/>
                    </a:cubicBezTo>
                    <a:cubicBezTo>
                      <a:pt x="592761" y="103407"/>
                      <a:pt x="592475" y="102550"/>
                      <a:pt x="591809" y="101979"/>
                    </a:cubicBezTo>
                    <a:cubicBezTo>
                      <a:pt x="591237" y="100074"/>
                      <a:pt x="588761" y="98740"/>
                      <a:pt x="586570" y="100264"/>
                    </a:cubicBezTo>
                    <a:cubicBezTo>
                      <a:pt x="561138" y="117219"/>
                      <a:pt x="534183" y="131601"/>
                      <a:pt x="508846" y="148651"/>
                    </a:cubicBezTo>
                    <a:cubicBezTo>
                      <a:pt x="481890" y="166939"/>
                      <a:pt x="459221" y="189704"/>
                      <a:pt x="436742" y="213135"/>
                    </a:cubicBezTo>
                    <a:cubicBezTo>
                      <a:pt x="400070" y="251330"/>
                      <a:pt x="367114" y="290478"/>
                      <a:pt x="335872" y="332388"/>
                    </a:cubicBezTo>
                    <a:cubicBezTo>
                      <a:pt x="361113" y="289050"/>
                      <a:pt x="382068" y="243901"/>
                      <a:pt x="397689" y="195609"/>
                    </a:cubicBezTo>
                    <a:cubicBezTo>
                      <a:pt x="418168" y="132363"/>
                      <a:pt x="419501" y="69117"/>
                      <a:pt x="414739" y="3204"/>
                    </a:cubicBezTo>
                    <a:cubicBezTo>
                      <a:pt x="414739" y="3109"/>
                      <a:pt x="414644" y="3014"/>
                      <a:pt x="414644" y="2919"/>
                    </a:cubicBezTo>
                    <a:cubicBezTo>
                      <a:pt x="414453" y="347"/>
                      <a:pt x="411119" y="-1272"/>
                      <a:pt x="409024" y="1299"/>
                    </a:cubicBezTo>
                    <a:cubicBezTo>
                      <a:pt x="367876" y="52734"/>
                      <a:pt x="351112" y="122553"/>
                      <a:pt x="332252" y="184370"/>
                    </a:cubicBezTo>
                    <a:cubicBezTo>
                      <a:pt x="322823" y="215231"/>
                      <a:pt x="315488" y="246187"/>
                      <a:pt x="310345" y="278096"/>
                    </a:cubicBezTo>
                    <a:cubicBezTo>
                      <a:pt x="309202" y="285335"/>
                      <a:pt x="307773" y="292764"/>
                      <a:pt x="306440" y="300194"/>
                    </a:cubicBezTo>
                    <a:cubicBezTo>
                      <a:pt x="299582" y="262665"/>
                      <a:pt x="285675" y="226375"/>
                      <a:pt x="268054" y="192561"/>
                    </a:cubicBezTo>
                    <a:cubicBezTo>
                      <a:pt x="254719" y="166844"/>
                      <a:pt x="236621" y="143984"/>
                      <a:pt x="219000" y="121124"/>
                    </a:cubicBezTo>
                    <a:cubicBezTo>
                      <a:pt x="207856" y="106741"/>
                      <a:pt x="195188" y="90263"/>
                      <a:pt x="180043" y="78071"/>
                    </a:cubicBezTo>
                    <a:cubicBezTo>
                      <a:pt x="177662" y="75594"/>
                      <a:pt x="175185" y="73308"/>
                      <a:pt x="172613" y="70927"/>
                    </a:cubicBezTo>
                    <a:cubicBezTo>
                      <a:pt x="167660" y="66450"/>
                      <a:pt x="161945" y="61593"/>
                      <a:pt x="155278" y="60259"/>
                    </a:cubicBezTo>
                    <a:cubicBezTo>
                      <a:pt x="153087" y="59783"/>
                      <a:pt x="152040" y="61688"/>
                      <a:pt x="152230" y="63497"/>
                    </a:cubicBezTo>
                    <a:cubicBezTo>
                      <a:pt x="151944" y="64069"/>
                      <a:pt x="151754" y="64641"/>
                      <a:pt x="151849" y="65403"/>
                    </a:cubicBezTo>
                    <a:cubicBezTo>
                      <a:pt x="156421" y="121505"/>
                      <a:pt x="186044" y="174083"/>
                      <a:pt x="214047" y="221612"/>
                    </a:cubicBezTo>
                    <a:cubicBezTo>
                      <a:pt x="229001" y="246949"/>
                      <a:pt x="244908" y="271714"/>
                      <a:pt x="259291" y="297431"/>
                    </a:cubicBezTo>
                    <a:cubicBezTo>
                      <a:pt x="259862" y="298479"/>
                      <a:pt x="260434" y="299527"/>
                      <a:pt x="261101" y="300670"/>
                    </a:cubicBezTo>
                    <a:cubicBezTo>
                      <a:pt x="257481" y="296193"/>
                      <a:pt x="253862" y="291717"/>
                      <a:pt x="250052" y="287430"/>
                    </a:cubicBezTo>
                    <a:cubicBezTo>
                      <a:pt x="231954" y="266856"/>
                      <a:pt x="209951" y="253807"/>
                      <a:pt x="186425" y="240377"/>
                    </a:cubicBezTo>
                    <a:cubicBezTo>
                      <a:pt x="161660" y="226280"/>
                      <a:pt x="137180" y="211897"/>
                      <a:pt x="110891" y="200658"/>
                    </a:cubicBezTo>
                    <a:cubicBezTo>
                      <a:pt x="82412" y="188466"/>
                      <a:pt x="51074" y="183608"/>
                      <a:pt x="20404" y="180560"/>
                    </a:cubicBezTo>
                    <a:cubicBezTo>
                      <a:pt x="16975" y="180179"/>
                      <a:pt x="14308" y="184084"/>
                      <a:pt x="15927" y="187132"/>
                    </a:cubicBezTo>
                    <a:cubicBezTo>
                      <a:pt x="39168" y="232757"/>
                      <a:pt x="95747" y="264475"/>
                      <a:pt x="138895" y="287621"/>
                    </a:cubicBezTo>
                    <a:cubicBezTo>
                      <a:pt x="165279" y="301718"/>
                      <a:pt x="200331" y="319053"/>
                      <a:pt x="244813" y="339246"/>
                    </a:cubicBezTo>
                    <a:cubicBezTo>
                      <a:pt x="203093" y="328197"/>
                      <a:pt x="169661" y="325530"/>
                      <a:pt x="142038" y="324673"/>
                    </a:cubicBezTo>
                    <a:cubicBezTo>
                      <a:pt x="115559" y="323816"/>
                      <a:pt x="89460" y="325340"/>
                      <a:pt x="63457" y="330579"/>
                    </a:cubicBezTo>
                    <a:cubicBezTo>
                      <a:pt x="42788" y="334865"/>
                      <a:pt x="18880" y="338770"/>
                      <a:pt x="1640" y="351534"/>
                    </a:cubicBezTo>
                    <a:cubicBezTo>
                      <a:pt x="-742" y="353343"/>
                      <a:pt x="-456" y="357439"/>
                      <a:pt x="2021" y="359058"/>
                    </a:cubicBezTo>
                    <a:cubicBezTo>
                      <a:pt x="41264" y="384395"/>
                      <a:pt x="95175" y="390300"/>
                      <a:pt x="140800" y="391538"/>
                    </a:cubicBezTo>
                    <a:cubicBezTo>
                      <a:pt x="159469" y="392015"/>
                      <a:pt x="178233" y="391158"/>
                      <a:pt x="196902" y="389919"/>
                    </a:cubicBezTo>
                    <a:cubicBezTo>
                      <a:pt x="191663" y="391634"/>
                      <a:pt x="186520" y="393539"/>
                      <a:pt x="181376" y="395539"/>
                    </a:cubicBezTo>
                    <a:cubicBezTo>
                      <a:pt x="158516" y="404588"/>
                      <a:pt x="137180" y="417732"/>
                      <a:pt x="117464" y="432401"/>
                    </a:cubicBezTo>
                    <a:cubicBezTo>
                      <a:pt x="101366" y="444307"/>
                      <a:pt x="83555" y="452975"/>
                      <a:pt x="73268" y="470977"/>
                    </a:cubicBezTo>
                    <a:cubicBezTo>
                      <a:pt x="71649" y="473835"/>
                      <a:pt x="72887" y="478216"/>
                      <a:pt x="76792" y="478311"/>
                    </a:cubicBezTo>
                    <a:cubicBezTo>
                      <a:pt x="124512" y="479645"/>
                      <a:pt x="167279" y="472215"/>
                      <a:pt x="210142" y="450498"/>
                    </a:cubicBezTo>
                    <a:cubicBezTo>
                      <a:pt x="230335" y="440306"/>
                      <a:pt x="248433" y="426591"/>
                      <a:pt x="267197" y="414113"/>
                    </a:cubicBezTo>
                    <a:cubicBezTo>
                      <a:pt x="279103" y="406207"/>
                      <a:pt x="290914" y="398111"/>
                      <a:pt x="301391" y="388586"/>
                    </a:cubicBezTo>
                    <a:cubicBezTo>
                      <a:pt x="292057" y="426400"/>
                      <a:pt x="278150" y="463357"/>
                      <a:pt x="259672" y="497552"/>
                    </a:cubicBezTo>
                    <a:cubicBezTo>
                      <a:pt x="238336" y="537176"/>
                      <a:pt x="207666" y="566894"/>
                      <a:pt x="176233" y="598136"/>
                    </a:cubicBezTo>
                    <a:cubicBezTo>
                      <a:pt x="173375" y="600993"/>
                      <a:pt x="176424" y="606804"/>
                      <a:pt x="180329" y="604422"/>
                    </a:cubicBezTo>
                    <a:cubicBezTo>
                      <a:pt x="217286" y="582134"/>
                      <a:pt x="246242" y="539462"/>
                      <a:pt x="267197" y="502695"/>
                    </a:cubicBezTo>
                    <a:cubicBezTo>
                      <a:pt x="281199" y="478026"/>
                      <a:pt x="295676" y="447641"/>
                      <a:pt x="304154" y="417256"/>
                    </a:cubicBezTo>
                    <a:cubicBezTo>
                      <a:pt x="306630" y="453737"/>
                      <a:pt x="316155" y="488979"/>
                      <a:pt x="331491" y="523174"/>
                    </a:cubicBezTo>
                    <a:cubicBezTo>
                      <a:pt x="341682" y="545844"/>
                      <a:pt x="353017" y="567942"/>
                      <a:pt x="369781" y="586420"/>
                    </a:cubicBezTo>
                    <a:cubicBezTo>
                      <a:pt x="377973" y="595469"/>
                      <a:pt x="388450" y="607185"/>
                      <a:pt x="400833" y="609566"/>
                    </a:cubicBezTo>
                    <a:cubicBezTo>
                      <a:pt x="404261" y="610233"/>
                      <a:pt x="405404" y="605661"/>
                      <a:pt x="403309" y="603660"/>
                    </a:cubicBezTo>
                    <a:cubicBezTo>
                      <a:pt x="404547" y="562512"/>
                      <a:pt x="387688" y="521460"/>
                      <a:pt x="370543" y="484884"/>
                    </a:cubicBezTo>
                    <a:cubicBezTo>
                      <a:pt x="367114" y="477454"/>
                      <a:pt x="363399" y="470120"/>
                      <a:pt x="359684" y="462786"/>
                    </a:cubicBezTo>
                    <a:cubicBezTo>
                      <a:pt x="372829" y="483836"/>
                      <a:pt x="386831" y="504314"/>
                      <a:pt x="403214" y="523650"/>
                    </a:cubicBezTo>
                    <a:cubicBezTo>
                      <a:pt x="431598" y="556988"/>
                      <a:pt x="477890" y="605279"/>
                      <a:pt x="524086" y="609852"/>
                    </a:cubicBezTo>
                    <a:cubicBezTo>
                      <a:pt x="525800" y="610042"/>
                      <a:pt x="526943" y="608804"/>
                      <a:pt x="527325" y="607375"/>
                    </a:cubicBezTo>
                    <a:cubicBezTo>
                      <a:pt x="527991" y="606804"/>
                      <a:pt x="528467" y="605851"/>
                      <a:pt x="528086" y="604708"/>
                    </a:cubicBezTo>
                    <a:cubicBezTo>
                      <a:pt x="512846" y="557464"/>
                      <a:pt x="478747" y="516983"/>
                      <a:pt x="443600" y="483074"/>
                    </a:cubicBezTo>
                    <a:cubicBezTo>
                      <a:pt x="436075" y="475835"/>
                      <a:pt x="428265" y="468881"/>
                      <a:pt x="420359" y="462119"/>
                    </a:cubicBezTo>
                    <a:cubicBezTo>
                      <a:pt x="433789" y="468501"/>
                      <a:pt x="447505" y="474406"/>
                      <a:pt x="461030" y="480407"/>
                    </a:cubicBezTo>
                    <a:cubicBezTo>
                      <a:pt x="503607" y="499457"/>
                      <a:pt x="567044" y="536795"/>
                      <a:pt x="614859" y="512696"/>
                    </a:cubicBezTo>
                    <a:cubicBezTo>
                      <a:pt x="616288" y="512030"/>
                      <a:pt x="616764" y="510601"/>
                      <a:pt x="616574" y="509268"/>
                    </a:cubicBezTo>
                    <a:cubicBezTo>
                      <a:pt x="616955" y="508410"/>
                      <a:pt x="616859" y="507458"/>
                      <a:pt x="616288" y="506601"/>
                    </a:cubicBezTo>
                    <a:cubicBezTo>
                      <a:pt x="582855" y="463929"/>
                      <a:pt x="534849" y="442307"/>
                      <a:pt x="486462" y="421161"/>
                    </a:cubicBezTo>
                    <a:cubicBezTo>
                      <a:pt x="465888" y="412208"/>
                      <a:pt x="444933" y="404683"/>
                      <a:pt x="423311" y="399063"/>
                    </a:cubicBezTo>
                    <a:cubicBezTo>
                      <a:pt x="447219" y="399159"/>
                      <a:pt x="471032" y="396682"/>
                      <a:pt x="493130" y="392110"/>
                    </a:cubicBezTo>
                    <a:cubicBezTo>
                      <a:pt x="525324" y="385538"/>
                      <a:pt x="556471" y="370964"/>
                      <a:pt x="583712" y="352772"/>
                    </a:cubicBezTo>
                    <a:cubicBezTo>
                      <a:pt x="609144" y="335817"/>
                      <a:pt x="640386" y="324006"/>
                      <a:pt x="658960" y="298575"/>
                    </a:cubicBezTo>
                    <a:cubicBezTo>
                      <a:pt x="659817" y="297431"/>
                      <a:pt x="659532" y="296098"/>
                      <a:pt x="658674" y="295241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0AB89052-08A2-43F5-8644-6673641C5200}"/>
                  </a:ext>
                </a:extLst>
              </p:cNvPr>
              <p:cNvSpPr/>
              <p:nvPr/>
            </p:nvSpPr>
            <p:spPr>
              <a:xfrm>
                <a:off x="7274917" y="4061789"/>
                <a:ext cx="49097" cy="93292"/>
              </a:xfrm>
              <a:custGeom>
                <a:avLst/>
                <a:gdLst>
                  <a:gd name="connsiteX0" fmla="*/ 48950 w 49097"/>
                  <a:gd name="connsiteY0" fmla="*/ 89396 h 93292"/>
                  <a:gd name="connsiteX1" fmla="*/ 29519 w 49097"/>
                  <a:gd name="connsiteY1" fmla="*/ 43676 h 93292"/>
                  <a:gd name="connsiteX2" fmla="*/ 5230 w 49097"/>
                  <a:gd name="connsiteY2" fmla="*/ 1099 h 93292"/>
                  <a:gd name="connsiteX3" fmla="*/ 182 w 49097"/>
                  <a:gd name="connsiteY3" fmla="*/ 4338 h 93292"/>
                  <a:gd name="connsiteX4" fmla="*/ 20756 w 49097"/>
                  <a:gd name="connsiteY4" fmla="*/ 47867 h 93292"/>
                  <a:gd name="connsiteX5" fmla="*/ 42378 w 49097"/>
                  <a:gd name="connsiteY5" fmla="*/ 91492 h 93292"/>
                  <a:gd name="connsiteX6" fmla="*/ 48950 w 49097"/>
                  <a:gd name="connsiteY6" fmla="*/ 89396 h 9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97" h="93292">
                    <a:moveTo>
                      <a:pt x="48950" y="89396"/>
                    </a:moveTo>
                    <a:cubicBezTo>
                      <a:pt x="44378" y="73489"/>
                      <a:pt x="36663" y="58535"/>
                      <a:pt x="29519" y="43676"/>
                    </a:cubicBezTo>
                    <a:cubicBezTo>
                      <a:pt x="22471" y="29103"/>
                      <a:pt x="15708" y="13482"/>
                      <a:pt x="5230" y="1099"/>
                    </a:cubicBezTo>
                    <a:cubicBezTo>
                      <a:pt x="2849" y="-1663"/>
                      <a:pt x="-866" y="1290"/>
                      <a:pt x="182" y="4338"/>
                    </a:cubicBezTo>
                    <a:cubicBezTo>
                      <a:pt x="5325" y="19387"/>
                      <a:pt x="13898" y="33485"/>
                      <a:pt x="20756" y="47867"/>
                    </a:cubicBezTo>
                    <a:cubicBezTo>
                      <a:pt x="27709" y="62536"/>
                      <a:pt x="33615" y="77871"/>
                      <a:pt x="42378" y="91492"/>
                    </a:cubicBezTo>
                    <a:cubicBezTo>
                      <a:pt x="44283" y="94635"/>
                      <a:pt x="50093" y="93492"/>
                      <a:pt x="48950" y="893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7CD0A5D9-082D-47ED-92D9-93578FEB23DF}"/>
                  </a:ext>
                </a:extLst>
              </p:cNvPr>
              <p:cNvSpPr/>
              <p:nvPr/>
            </p:nvSpPr>
            <p:spPr>
              <a:xfrm>
                <a:off x="7366615" y="4046449"/>
                <a:ext cx="36664" cy="117655"/>
              </a:xfrm>
              <a:custGeom>
                <a:avLst/>
                <a:gdLst>
                  <a:gd name="connsiteX0" fmla="*/ 30404 w 36664"/>
                  <a:gd name="connsiteY0" fmla="*/ 2057 h 117655"/>
                  <a:gd name="connsiteX1" fmla="*/ 115 w 36664"/>
                  <a:gd name="connsiteY1" fmla="*/ 113404 h 117655"/>
                  <a:gd name="connsiteX2" fmla="*/ 6211 w 36664"/>
                  <a:gd name="connsiteY2" fmla="*/ 115595 h 117655"/>
                  <a:gd name="connsiteX3" fmla="*/ 36595 w 36664"/>
                  <a:gd name="connsiteY3" fmla="*/ 3390 h 117655"/>
                  <a:gd name="connsiteX4" fmla="*/ 30404 w 36664"/>
                  <a:gd name="connsiteY4" fmla="*/ 2057 h 117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64" h="117655">
                    <a:moveTo>
                      <a:pt x="30404" y="2057"/>
                    </a:moveTo>
                    <a:cubicBezTo>
                      <a:pt x="18498" y="37871"/>
                      <a:pt x="8592" y="76542"/>
                      <a:pt x="115" y="113404"/>
                    </a:cubicBezTo>
                    <a:cubicBezTo>
                      <a:pt x="-838" y="117500"/>
                      <a:pt x="4401" y="119405"/>
                      <a:pt x="6211" y="115595"/>
                    </a:cubicBezTo>
                    <a:cubicBezTo>
                      <a:pt x="22784" y="82162"/>
                      <a:pt x="30118" y="40061"/>
                      <a:pt x="36595" y="3390"/>
                    </a:cubicBezTo>
                    <a:cubicBezTo>
                      <a:pt x="37358" y="-229"/>
                      <a:pt x="31547" y="-1372"/>
                      <a:pt x="30404" y="20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E5833A13-574D-483D-A3F1-39CB94ABA11E}"/>
                  </a:ext>
                </a:extLst>
              </p:cNvPr>
              <p:cNvSpPr/>
              <p:nvPr/>
            </p:nvSpPr>
            <p:spPr>
              <a:xfrm>
                <a:off x="7407198" y="4099882"/>
                <a:ext cx="94204" cy="90584"/>
              </a:xfrm>
              <a:custGeom>
                <a:avLst/>
                <a:gdLst>
                  <a:gd name="connsiteX0" fmla="*/ 89262 w 94204"/>
                  <a:gd name="connsiteY0" fmla="*/ 630 h 90584"/>
                  <a:gd name="connsiteX1" fmla="*/ 43923 w 94204"/>
                  <a:gd name="connsiteY1" fmla="*/ 43588 h 90584"/>
                  <a:gd name="connsiteX2" fmla="*/ 584 w 94204"/>
                  <a:gd name="connsiteY2" fmla="*/ 85593 h 90584"/>
                  <a:gd name="connsiteX3" fmla="*/ 5347 w 94204"/>
                  <a:gd name="connsiteY3" fmla="*/ 89879 h 90584"/>
                  <a:gd name="connsiteX4" fmla="*/ 93167 w 94204"/>
                  <a:gd name="connsiteY4" fmla="*/ 5297 h 90584"/>
                  <a:gd name="connsiteX5" fmla="*/ 89262 w 94204"/>
                  <a:gd name="connsiteY5" fmla="*/ 630 h 90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204" h="90584">
                    <a:moveTo>
                      <a:pt x="89262" y="630"/>
                    </a:moveTo>
                    <a:cubicBezTo>
                      <a:pt x="71736" y="12346"/>
                      <a:pt x="59544" y="29777"/>
                      <a:pt x="43923" y="43588"/>
                    </a:cubicBezTo>
                    <a:cubicBezTo>
                      <a:pt x="29064" y="56637"/>
                      <a:pt x="11824" y="69020"/>
                      <a:pt x="584" y="85593"/>
                    </a:cubicBezTo>
                    <a:cubicBezTo>
                      <a:pt x="-1511" y="88736"/>
                      <a:pt x="2489" y="92070"/>
                      <a:pt x="5347" y="89879"/>
                    </a:cubicBezTo>
                    <a:cubicBezTo>
                      <a:pt x="37541" y="64924"/>
                      <a:pt x="63925" y="33396"/>
                      <a:pt x="93167" y="5297"/>
                    </a:cubicBezTo>
                    <a:cubicBezTo>
                      <a:pt x="96025" y="2440"/>
                      <a:pt x="92405" y="-1561"/>
                      <a:pt x="89262" y="6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4349BB54-DEB1-4C18-9D02-BAC4123BF937}"/>
                  </a:ext>
                </a:extLst>
              </p:cNvPr>
              <p:cNvSpPr/>
              <p:nvPr/>
            </p:nvSpPr>
            <p:spPr>
              <a:xfrm>
                <a:off x="7419713" y="4203763"/>
                <a:ext cx="126337" cy="35053"/>
              </a:xfrm>
              <a:custGeom>
                <a:avLst/>
                <a:gdLst>
                  <a:gd name="connsiteX0" fmla="*/ 123992 w 126337"/>
                  <a:gd name="connsiteY0" fmla="*/ 0 h 35053"/>
                  <a:gd name="connsiteX1" fmla="*/ 70271 w 126337"/>
                  <a:gd name="connsiteY1" fmla="*/ 10192 h 35053"/>
                  <a:gd name="connsiteX2" fmla="*/ 2738 w 126337"/>
                  <a:gd name="connsiteY2" fmla="*/ 28004 h 35053"/>
                  <a:gd name="connsiteX3" fmla="*/ 3119 w 126337"/>
                  <a:gd name="connsiteY3" fmla="*/ 35052 h 35053"/>
                  <a:gd name="connsiteX4" fmla="*/ 56936 w 126337"/>
                  <a:gd name="connsiteY4" fmla="*/ 22955 h 35053"/>
                  <a:gd name="connsiteX5" fmla="*/ 124182 w 126337"/>
                  <a:gd name="connsiteY5" fmla="*/ 5239 h 35053"/>
                  <a:gd name="connsiteX6" fmla="*/ 123992 w 126337"/>
                  <a:gd name="connsiteY6" fmla="*/ 0 h 3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337" h="35053">
                    <a:moveTo>
                      <a:pt x="123992" y="0"/>
                    </a:moveTo>
                    <a:cubicBezTo>
                      <a:pt x="105608" y="95"/>
                      <a:pt x="87892" y="5239"/>
                      <a:pt x="70271" y="10192"/>
                    </a:cubicBezTo>
                    <a:cubicBezTo>
                      <a:pt x="47887" y="16478"/>
                      <a:pt x="24932" y="21431"/>
                      <a:pt x="2738" y="28004"/>
                    </a:cubicBezTo>
                    <a:cubicBezTo>
                      <a:pt x="-786" y="29051"/>
                      <a:pt x="-1167" y="35147"/>
                      <a:pt x="3119" y="35052"/>
                    </a:cubicBezTo>
                    <a:cubicBezTo>
                      <a:pt x="21598" y="34480"/>
                      <a:pt x="39409" y="28289"/>
                      <a:pt x="56936" y="22955"/>
                    </a:cubicBezTo>
                    <a:cubicBezTo>
                      <a:pt x="79224" y="16193"/>
                      <a:pt x="101703" y="11049"/>
                      <a:pt x="124182" y="5239"/>
                    </a:cubicBezTo>
                    <a:cubicBezTo>
                      <a:pt x="127040" y="4572"/>
                      <a:pt x="127135" y="0"/>
                      <a:pt x="1239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ED89D40F-1B5D-4B00-B466-AC887983A5D1}"/>
                  </a:ext>
                </a:extLst>
              </p:cNvPr>
              <p:cNvSpPr/>
              <p:nvPr/>
            </p:nvSpPr>
            <p:spPr>
              <a:xfrm>
                <a:off x="7414715" y="4273117"/>
                <a:ext cx="110416" cy="45149"/>
              </a:xfrm>
              <a:custGeom>
                <a:avLst/>
                <a:gdLst>
                  <a:gd name="connsiteX0" fmla="*/ 108606 w 110416"/>
                  <a:gd name="connsiteY0" fmla="*/ 39707 h 45149"/>
                  <a:gd name="connsiteX1" fmla="*/ 59933 w 110416"/>
                  <a:gd name="connsiteY1" fmla="*/ 23039 h 45149"/>
                  <a:gd name="connsiteX2" fmla="*/ 4974 w 110416"/>
                  <a:gd name="connsiteY2" fmla="*/ 179 h 45149"/>
                  <a:gd name="connsiteX3" fmla="*/ 1640 w 110416"/>
                  <a:gd name="connsiteY3" fmla="*/ 6656 h 45149"/>
                  <a:gd name="connsiteX4" fmla="*/ 107463 w 110416"/>
                  <a:gd name="connsiteY4" fmla="*/ 45136 h 45149"/>
                  <a:gd name="connsiteX5" fmla="*/ 108606 w 110416"/>
                  <a:gd name="connsiteY5" fmla="*/ 39707 h 45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416" h="45149">
                    <a:moveTo>
                      <a:pt x="108606" y="39707"/>
                    </a:moveTo>
                    <a:cubicBezTo>
                      <a:pt x="92509" y="33802"/>
                      <a:pt x="75935" y="29230"/>
                      <a:pt x="59933" y="23039"/>
                    </a:cubicBezTo>
                    <a:cubicBezTo>
                      <a:pt x="41455" y="15895"/>
                      <a:pt x="23834" y="6275"/>
                      <a:pt x="4974" y="179"/>
                    </a:cubicBezTo>
                    <a:cubicBezTo>
                      <a:pt x="1164" y="-1060"/>
                      <a:pt x="-2074" y="4465"/>
                      <a:pt x="1640" y="6656"/>
                    </a:cubicBezTo>
                    <a:cubicBezTo>
                      <a:pt x="31930" y="24277"/>
                      <a:pt x="72316" y="41993"/>
                      <a:pt x="107463" y="45136"/>
                    </a:cubicBezTo>
                    <a:cubicBezTo>
                      <a:pt x="110702" y="45422"/>
                      <a:pt x="111559" y="40755"/>
                      <a:pt x="108606" y="397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48EC1796-1C0B-469B-94F4-96D91696F143}"/>
                  </a:ext>
                </a:extLst>
              </p:cNvPr>
              <p:cNvSpPr/>
              <p:nvPr/>
            </p:nvSpPr>
            <p:spPr>
              <a:xfrm>
                <a:off x="7409783" y="4312456"/>
                <a:ext cx="63771" cy="63804"/>
              </a:xfrm>
              <a:custGeom>
                <a:avLst/>
                <a:gdLst>
                  <a:gd name="connsiteX0" fmla="*/ 63055 w 63771"/>
                  <a:gd name="connsiteY0" fmla="*/ 59328 h 63804"/>
                  <a:gd name="connsiteX1" fmla="*/ 33052 w 63771"/>
                  <a:gd name="connsiteY1" fmla="*/ 32562 h 63804"/>
                  <a:gd name="connsiteX2" fmla="*/ 5239 w 63771"/>
                  <a:gd name="connsiteY2" fmla="*/ 749 h 63804"/>
                  <a:gd name="connsiteX3" fmla="*/ 286 w 63771"/>
                  <a:gd name="connsiteY3" fmla="*/ 5035 h 63804"/>
                  <a:gd name="connsiteX4" fmla="*/ 26861 w 63771"/>
                  <a:gd name="connsiteY4" fmla="*/ 37896 h 63804"/>
                  <a:gd name="connsiteX5" fmla="*/ 60008 w 63771"/>
                  <a:gd name="connsiteY5" fmla="*/ 63614 h 63804"/>
                  <a:gd name="connsiteX6" fmla="*/ 63055 w 63771"/>
                  <a:gd name="connsiteY6" fmla="*/ 59328 h 63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71" h="63804">
                    <a:moveTo>
                      <a:pt x="63055" y="59328"/>
                    </a:moveTo>
                    <a:cubicBezTo>
                      <a:pt x="53150" y="50183"/>
                      <a:pt x="42482" y="42183"/>
                      <a:pt x="33052" y="32562"/>
                    </a:cubicBezTo>
                    <a:cubicBezTo>
                      <a:pt x="23241" y="22561"/>
                      <a:pt x="15621" y="9988"/>
                      <a:pt x="5239" y="749"/>
                    </a:cubicBezTo>
                    <a:cubicBezTo>
                      <a:pt x="2572" y="-1633"/>
                      <a:pt x="-1048" y="2178"/>
                      <a:pt x="286" y="5035"/>
                    </a:cubicBezTo>
                    <a:cubicBezTo>
                      <a:pt x="5810" y="17417"/>
                      <a:pt x="17526" y="28181"/>
                      <a:pt x="26861" y="37896"/>
                    </a:cubicBezTo>
                    <a:cubicBezTo>
                      <a:pt x="36386" y="47802"/>
                      <a:pt x="47244" y="58280"/>
                      <a:pt x="60008" y="63614"/>
                    </a:cubicBezTo>
                    <a:cubicBezTo>
                      <a:pt x="62484" y="64662"/>
                      <a:pt x="65056" y="61137"/>
                      <a:pt x="63055" y="593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755B9A25-BCBB-4A2B-8743-7ABC6175AD8F}"/>
                  </a:ext>
                </a:extLst>
              </p:cNvPr>
              <p:cNvSpPr/>
              <p:nvPr/>
            </p:nvSpPr>
            <p:spPr>
              <a:xfrm>
                <a:off x="7368812" y="4314188"/>
                <a:ext cx="32399" cy="74205"/>
              </a:xfrm>
              <a:custGeom>
                <a:avLst/>
                <a:gdLst>
                  <a:gd name="connsiteX0" fmla="*/ 21063 w 32399"/>
                  <a:gd name="connsiteY0" fmla="*/ 37498 h 74205"/>
                  <a:gd name="connsiteX1" fmla="*/ 6014 w 32399"/>
                  <a:gd name="connsiteY1" fmla="*/ 1779 h 74205"/>
                  <a:gd name="connsiteX2" fmla="*/ 13 w 32399"/>
                  <a:gd name="connsiteY2" fmla="*/ 3779 h 74205"/>
                  <a:gd name="connsiteX3" fmla="*/ 12109 w 32399"/>
                  <a:gd name="connsiteY3" fmla="*/ 36927 h 74205"/>
                  <a:gd name="connsiteX4" fmla="*/ 27731 w 32399"/>
                  <a:gd name="connsiteY4" fmla="*/ 72836 h 74205"/>
                  <a:gd name="connsiteX5" fmla="*/ 32398 w 32399"/>
                  <a:gd name="connsiteY5" fmla="*/ 71312 h 74205"/>
                  <a:gd name="connsiteX6" fmla="*/ 21063 w 32399"/>
                  <a:gd name="connsiteY6" fmla="*/ 37498 h 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99" h="74205">
                    <a:moveTo>
                      <a:pt x="21063" y="37498"/>
                    </a:moveTo>
                    <a:cubicBezTo>
                      <a:pt x="15729" y="25782"/>
                      <a:pt x="11633" y="13304"/>
                      <a:pt x="6014" y="1779"/>
                    </a:cubicBezTo>
                    <a:cubicBezTo>
                      <a:pt x="4299" y="-1650"/>
                      <a:pt x="-273" y="351"/>
                      <a:pt x="13" y="3779"/>
                    </a:cubicBezTo>
                    <a:cubicBezTo>
                      <a:pt x="965" y="15305"/>
                      <a:pt x="7252" y="26544"/>
                      <a:pt x="12109" y="36927"/>
                    </a:cubicBezTo>
                    <a:cubicBezTo>
                      <a:pt x="17634" y="48737"/>
                      <a:pt x="22016" y="61215"/>
                      <a:pt x="27731" y="72836"/>
                    </a:cubicBezTo>
                    <a:cubicBezTo>
                      <a:pt x="29064" y="75503"/>
                      <a:pt x="32493" y="73884"/>
                      <a:pt x="32398" y="71312"/>
                    </a:cubicBezTo>
                    <a:cubicBezTo>
                      <a:pt x="31731" y="59310"/>
                      <a:pt x="25921" y="48166"/>
                      <a:pt x="21063" y="37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F9130EE8-E4C8-47FC-8C69-19FF169949CC}"/>
                  </a:ext>
                </a:extLst>
              </p:cNvPr>
              <p:cNvSpPr/>
              <p:nvPr/>
            </p:nvSpPr>
            <p:spPr>
              <a:xfrm>
                <a:off x="7211265" y="4257330"/>
                <a:ext cx="77613" cy="40654"/>
              </a:xfrm>
              <a:custGeom>
                <a:avLst/>
                <a:gdLst>
                  <a:gd name="connsiteX0" fmla="*/ 74026 w 77613"/>
                  <a:gd name="connsiteY0" fmla="*/ 154 h 40654"/>
                  <a:gd name="connsiteX1" fmla="*/ 41641 w 77613"/>
                  <a:gd name="connsiteY1" fmla="*/ 15775 h 40654"/>
                  <a:gd name="connsiteX2" fmla="*/ 1255 w 77613"/>
                  <a:gd name="connsiteY2" fmla="*/ 35777 h 40654"/>
                  <a:gd name="connsiteX3" fmla="*/ 2875 w 77613"/>
                  <a:gd name="connsiteY3" fmla="*/ 40540 h 40654"/>
                  <a:gd name="connsiteX4" fmla="*/ 40879 w 77613"/>
                  <a:gd name="connsiteY4" fmla="*/ 25681 h 40654"/>
                  <a:gd name="connsiteX5" fmla="*/ 76694 w 77613"/>
                  <a:gd name="connsiteY5" fmla="*/ 5583 h 40654"/>
                  <a:gd name="connsiteX6" fmla="*/ 74026 w 77613"/>
                  <a:gd name="connsiteY6" fmla="*/ 154 h 4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613" h="40654">
                    <a:moveTo>
                      <a:pt x="74026" y="154"/>
                    </a:moveTo>
                    <a:cubicBezTo>
                      <a:pt x="62692" y="3869"/>
                      <a:pt x="52405" y="10631"/>
                      <a:pt x="41641" y="15775"/>
                    </a:cubicBezTo>
                    <a:cubicBezTo>
                      <a:pt x="28116" y="22252"/>
                      <a:pt x="13924" y="27681"/>
                      <a:pt x="1255" y="35777"/>
                    </a:cubicBezTo>
                    <a:cubicBezTo>
                      <a:pt x="-935" y="37206"/>
                      <a:pt x="-173" y="41397"/>
                      <a:pt x="2875" y="40540"/>
                    </a:cubicBezTo>
                    <a:cubicBezTo>
                      <a:pt x="16019" y="36825"/>
                      <a:pt x="28402" y="31205"/>
                      <a:pt x="40879" y="25681"/>
                    </a:cubicBezTo>
                    <a:cubicBezTo>
                      <a:pt x="53071" y="20252"/>
                      <a:pt x="66883" y="14822"/>
                      <a:pt x="76694" y="5583"/>
                    </a:cubicBezTo>
                    <a:cubicBezTo>
                      <a:pt x="78694" y="3678"/>
                      <a:pt x="77265" y="-894"/>
                      <a:pt x="74026" y="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DE6F8C40-3490-4DF1-9527-081175E0DDE3}"/>
                  </a:ext>
                </a:extLst>
              </p:cNvPr>
              <p:cNvSpPr/>
              <p:nvPr/>
            </p:nvSpPr>
            <p:spPr>
              <a:xfrm>
                <a:off x="7173296" y="4215692"/>
                <a:ext cx="102377" cy="12719"/>
              </a:xfrm>
              <a:custGeom>
                <a:avLst/>
                <a:gdLst>
                  <a:gd name="connsiteX0" fmla="*/ 99327 w 102377"/>
                  <a:gd name="connsiteY0" fmla="*/ 3787 h 12719"/>
                  <a:gd name="connsiteX1" fmla="*/ 47511 w 102377"/>
                  <a:gd name="connsiteY1" fmla="*/ 549 h 12719"/>
                  <a:gd name="connsiteX2" fmla="*/ 1506 w 102377"/>
                  <a:gd name="connsiteY2" fmla="*/ 4168 h 12719"/>
                  <a:gd name="connsiteX3" fmla="*/ 2458 w 102377"/>
                  <a:gd name="connsiteY3" fmla="*/ 9216 h 12719"/>
                  <a:gd name="connsiteX4" fmla="*/ 53322 w 102377"/>
                  <a:gd name="connsiteY4" fmla="*/ 10359 h 12719"/>
                  <a:gd name="connsiteX5" fmla="*/ 99708 w 102377"/>
                  <a:gd name="connsiteY5" fmla="*/ 10550 h 12719"/>
                  <a:gd name="connsiteX6" fmla="*/ 99327 w 102377"/>
                  <a:gd name="connsiteY6" fmla="*/ 3787 h 1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377" h="12719">
                    <a:moveTo>
                      <a:pt x="99327" y="3787"/>
                    </a:moveTo>
                    <a:cubicBezTo>
                      <a:pt x="81992" y="2739"/>
                      <a:pt x="64847" y="2358"/>
                      <a:pt x="47511" y="549"/>
                    </a:cubicBezTo>
                    <a:cubicBezTo>
                      <a:pt x="31985" y="-1070"/>
                      <a:pt x="20365" y="1120"/>
                      <a:pt x="1506" y="4168"/>
                    </a:cubicBezTo>
                    <a:cubicBezTo>
                      <a:pt x="-971" y="4549"/>
                      <a:pt x="-209" y="9312"/>
                      <a:pt x="2458" y="9216"/>
                    </a:cubicBezTo>
                    <a:cubicBezTo>
                      <a:pt x="19698" y="8550"/>
                      <a:pt x="36176" y="8550"/>
                      <a:pt x="53322" y="10359"/>
                    </a:cubicBezTo>
                    <a:cubicBezTo>
                      <a:pt x="68657" y="11979"/>
                      <a:pt x="84564" y="14646"/>
                      <a:pt x="99708" y="10550"/>
                    </a:cubicBezTo>
                    <a:cubicBezTo>
                      <a:pt x="103328" y="9597"/>
                      <a:pt x="103328" y="4073"/>
                      <a:pt x="99327" y="37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8E1E4388-D675-4529-A880-9881B7B4FC30}"/>
                  </a:ext>
                </a:extLst>
              </p:cNvPr>
              <p:cNvSpPr/>
              <p:nvPr/>
            </p:nvSpPr>
            <p:spPr>
              <a:xfrm>
                <a:off x="7193621" y="4119919"/>
                <a:ext cx="100817" cy="60988"/>
              </a:xfrm>
              <a:custGeom>
                <a:avLst/>
                <a:gdLst>
                  <a:gd name="connsiteX0" fmla="*/ 99862 w 100817"/>
                  <a:gd name="connsiteY0" fmla="*/ 54983 h 60988"/>
                  <a:gd name="connsiteX1" fmla="*/ 41092 w 100817"/>
                  <a:gd name="connsiteY1" fmla="*/ 17169 h 60988"/>
                  <a:gd name="connsiteX2" fmla="*/ 2135 w 100817"/>
                  <a:gd name="connsiteY2" fmla="*/ 119 h 60988"/>
                  <a:gd name="connsiteX3" fmla="*/ 1659 w 100817"/>
                  <a:gd name="connsiteY3" fmla="*/ 5643 h 60988"/>
                  <a:gd name="connsiteX4" fmla="*/ 95861 w 100817"/>
                  <a:gd name="connsiteY4" fmla="*/ 60698 h 60988"/>
                  <a:gd name="connsiteX5" fmla="*/ 99862 w 100817"/>
                  <a:gd name="connsiteY5" fmla="*/ 54983 h 6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817" h="60988">
                    <a:moveTo>
                      <a:pt x="99862" y="54983"/>
                    </a:moveTo>
                    <a:cubicBezTo>
                      <a:pt x="82907" y="39267"/>
                      <a:pt x="60714" y="28979"/>
                      <a:pt x="41092" y="17169"/>
                    </a:cubicBezTo>
                    <a:cubicBezTo>
                      <a:pt x="28900" y="9834"/>
                      <a:pt x="18899" y="5739"/>
                      <a:pt x="2135" y="119"/>
                    </a:cubicBezTo>
                    <a:cubicBezTo>
                      <a:pt x="-627" y="-834"/>
                      <a:pt x="-627" y="4215"/>
                      <a:pt x="1659" y="5643"/>
                    </a:cubicBezTo>
                    <a:cubicBezTo>
                      <a:pt x="33187" y="24027"/>
                      <a:pt x="63857" y="44601"/>
                      <a:pt x="95861" y="60698"/>
                    </a:cubicBezTo>
                    <a:cubicBezTo>
                      <a:pt x="99100" y="62222"/>
                      <a:pt x="102529" y="57364"/>
                      <a:pt x="99862" y="549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" name="图形 4">
              <a:extLst>
                <a:ext uri="{FF2B5EF4-FFF2-40B4-BE49-F238E27FC236}">
                  <a16:creationId xmlns:a16="http://schemas.microsoft.com/office/drawing/2014/main" id="{C4E1158C-BE4F-47E0-AC21-B873D03EF683}"/>
                </a:ext>
              </a:extLst>
            </p:cNvPr>
            <p:cNvGrpSpPr/>
            <p:nvPr/>
          </p:nvGrpSpPr>
          <p:grpSpPr>
            <a:xfrm>
              <a:off x="7267276" y="3773936"/>
              <a:ext cx="458656" cy="452544"/>
              <a:chOff x="7267276" y="3773936"/>
              <a:chExt cx="458656" cy="452544"/>
            </a:xfrm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A1976452-0DFE-4F6F-A462-969AB3427401}"/>
                  </a:ext>
                </a:extLst>
              </p:cNvPr>
              <p:cNvSpPr/>
              <p:nvPr/>
            </p:nvSpPr>
            <p:spPr>
              <a:xfrm>
                <a:off x="7267276" y="3773936"/>
                <a:ext cx="458656" cy="452544"/>
              </a:xfrm>
              <a:custGeom>
                <a:avLst/>
                <a:gdLst>
                  <a:gd name="connsiteX0" fmla="*/ 458642 w 458656"/>
                  <a:gd name="connsiteY0" fmla="*/ 189416 h 452544"/>
                  <a:gd name="connsiteX1" fmla="*/ 382823 w 458656"/>
                  <a:gd name="connsiteY1" fmla="*/ 163127 h 452544"/>
                  <a:gd name="connsiteX2" fmla="*/ 287668 w 458656"/>
                  <a:gd name="connsiteY2" fmla="*/ 189511 h 452544"/>
                  <a:gd name="connsiteX3" fmla="*/ 305289 w 458656"/>
                  <a:gd name="connsiteY3" fmla="*/ 106548 h 452544"/>
                  <a:gd name="connsiteX4" fmla="*/ 271762 w 458656"/>
                  <a:gd name="connsiteY4" fmla="*/ 1964 h 452544"/>
                  <a:gd name="connsiteX5" fmla="*/ 201372 w 458656"/>
                  <a:gd name="connsiteY5" fmla="*/ 71686 h 452544"/>
                  <a:gd name="connsiteX6" fmla="*/ 184227 w 458656"/>
                  <a:gd name="connsiteY6" fmla="*/ 146362 h 452544"/>
                  <a:gd name="connsiteX7" fmla="*/ 127839 w 458656"/>
                  <a:gd name="connsiteY7" fmla="*/ 79402 h 452544"/>
                  <a:gd name="connsiteX8" fmla="*/ 48210 w 458656"/>
                  <a:gd name="connsiteY8" fmla="*/ 65305 h 452544"/>
                  <a:gd name="connsiteX9" fmla="*/ 50210 w 458656"/>
                  <a:gd name="connsiteY9" fmla="*/ 142553 h 452544"/>
                  <a:gd name="connsiteX10" fmla="*/ 124219 w 458656"/>
                  <a:gd name="connsiteY10" fmla="*/ 215133 h 452544"/>
                  <a:gd name="connsiteX11" fmla="*/ 36018 w 458656"/>
                  <a:gd name="connsiteY11" fmla="*/ 244565 h 452544"/>
                  <a:gd name="connsiteX12" fmla="*/ 3252 w 458656"/>
                  <a:gd name="connsiteY12" fmla="*/ 297239 h 452544"/>
                  <a:gd name="connsiteX13" fmla="*/ 77547 w 458656"/>
                  <a:gd name="connsiteY13" fmla="*/ 316384 h 452544"/>
                  <a:gd name="connsiteX14" fmla="*/ 149365 w 458656"/>
                  <a:gd name="connsiteY14" fmla="*/ 295334 h 452544"/>
                  <a:gd name="connsiteX15" fmla="*/ 127839 w 458656"/>
                  <a:gd name="connsiteY15" fmla="*/ 381820 h 452544"/>
                  <a:gd name="connsiteX16" fmla="*/ 153366 w 458656"/>
                  <a:gd name="connsiteY16" fmla="*/ 451162 h 452544"/>
                  <a:gd name="connsiteX17" fmla="*/ 210230 w 458656"/>
                  <a:gd name="connsiteY17" fmla="*/ 410681 h 452544"/>
                  <a:gd name="connsiteX18" fmla="*/ 230995 w 458656"/>
                  <a:gd name="connsiteY18" fmla="*/ 309050 h 452544"/>
                  <a:gd name="connsiteX19" fmla="*/ 306813 w 458656"/>
                  <a:gd name="connsiteY19" fmla="*/ 391441 h 452544"/>
                  <a:gd name="connsiteX20" fmla="*/ 382347 w 458656"/>
                  <a:gd name="connsiteY20" fmla="*/ 390203 h 452544"/>
                  <a:gd name="connsiteX21" fmla="*/ 363487 w 458656"/>
                  <a:gd name="connsiteY21" fmla="*/ 312478 h 452544"/>
                  <a:gd name="connsiteX22" fmla="*/ 317291 w 458656"/>
                  <a:gd name="connsiteY22" fmla="*/ 268378 h 452544"/>
                  <a:gd name="connsiteX23" fmla="*/ 392920 w 458656"/>
                  <a:gd name="connsiteY23" fmla="*/ 254376 h 452544"/>
                  <a:gd name="connsiteX24" fmla="*/ 458642 w 458656"/>
                  <a:gd name="connsiteY24" fmla="*/ 189416 h 452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8656" h="452544">
                    <a:moveTo>
                      <a:pt x="458642" y="189416"/>
                    </a:moveTo>
                    <a:cubicBezTo>
                      <a:pt x="459690" y="157221"/>
                      <a:pt x="403206" y="162174"/>
                      <a:pt x="382823" y="163127"/>
                    </a:cubicBezTo>
                    <a:cubicBezTo>
                      <a:pt x="350343" y="164555"/>
                      <a:pt x="316624" y="173509"/>
                      <a:pt x="287668" y="189511"/>
                    </a:cubicBezTo>
                    <a:cubicBezTo>
                      <a:pt x="301098" y="164841"/>
                      <a:pt x="305289" y="135790"/>
                      <a:pt x="305289" y="106548"/>
                    </a:cubicBezTo>
                    <a:cubicBezTo>
                      <a:pt x="305194" y="79783"/>
                      <a:pt x="300337" y="15679"/>
                      <a:pt x="271762" y="1964"/>
                    </a:cubicBezTo>
                    <a:cubicBezTo>
                      <a:pt x="242044" y="-12324"/>
                      <a:pt x="208611" y="55494"/>
                      <a:pt x="201372" y="71686"/>
                    </a:cubicBezTo>
                    <a:cubicBezTo>
                      <a:pt x="192609" y="91308"/>
                      <a:pt x="183370" y="120454"/>
                      <a:pt x="184227" y="146362"/>
                    </a:cubicBezTo>
                    <a:cubicBezTo>
                      <a:pt x="170796" y="119978"/>
                      <a:pt x="154509" y="95975"/>
                      <a:pt x="127839" y="79402"/>
                    </a:cubicBezTo>
                    <a:cubicBezTo>
                      <a:pt x="105455" y="65495"/>
                      <a:pt x="72975" y="46541"/>
                      <a:pt x="48210" y="65305"/>
                    </a:cubicBezTo>
                    <a:cubicBezTo>
                      <a:pt x="26778" y="81497"/>
                      <a:pt x="40685" y="124169"/>
                      <a:pt x="50210" y="142553"/>
                    </a:cubicBezTo>
                    <a:cubicBezTo>
                      <a:pt x="64212" y="169508"/>
                      <a:pt x="93835" y="200369"/>
                      <a:pt x="124219" y="215133"/>
                    </a:cubicBezTo>
                    <a:cubicBezTo>
                      <a:pt x="92977" y="217800"/>
                      <a:pt x="61830" y="226563"/>
                      <a:pt x="36018" y="244565"/>
                    </a:cubicBezTo>
                    <a:cubicBezTo>
                      <a:pt x="24778" y="252376"/>
                      <a:pt x="-10845" y="279522"/>
                      <a:pt x="3252" y="297239"/>
                    </a:cubicBezTo>
                    <a:cubicBezTo>
                      <a:pt x="19254" y="317241"/>
                      <a:pt x="54211" y="315527"/>
                      <a:pt x="77547" y="316384"/>
                    </a:cubicBezTo>
                    <a:cubicBezTo>
                      <a:pt x="102788" y="317336"/>
                      <a:pt x="128982" y="310193"/>
                      <a:pt x="149365" y="295334"/>
                    </a:cubicBezTo>
                    <a:cubicBezTo>
                      <a:pt x="137745" y="322956"/>
                      <a:pt x="129363" y="350864"/>
                      <a:pt x="127839" y="381820"/>
                    </a:cubicBezTo>
                    <a:cubicBezTo>
                      <a:pt x="126981" y="399823"/>
                      <a:pt x="130315" y="444209"/>
                      <a:pt x="153366" y="451162"/>
                    </a:cubicBezTo>
                    <a:cubicBezTo>
                      <a:pt x="179845" y="459164"/>
                      <a:pt x="198895" y="430684"/>
                      <a:pt x="210230" y="410681"/>
                    </a:cubicBezTo>
                    <a:cubicBezTo>
                      <a:pt x="226613" y="381916"/>
                      <a:pt x="232995" y="343720"/>
                      <a:pt x="230995" y="309050"/>
                    </a:cubicBezTo>
                    <a:cubicBezTo>
                      <a:pt x="250521" y="341625"/>
                      <a:pt x="273190" y="371724"/>
                      <a:pt x="306813" y="391441"/>
                    </a:cubicBezTo>
                    <a:cubicBezTo>
                      <a:pt x="326435" y="402966"/>
                      <a:pt x="369869" y="418778"/>
                      <a:pt x="382347" y="390203"/>
                    </a:cubicBezTo>
                    <a:cubicBezTo>
                      <a:pt x="392634" y="366771"/>
                      <a:pt x="373965" y="332481"/>
                      <a:pt x="363487" y="312478"/>
                    </a:cubicBezTo>
                    <a:cubicBezTo>
                      <a:pt x="352914" y="292476"/>
                      <a:pt x="336531" y="278093"/>
                      <a:pt x="317291" y="268378"/>
                    </a:cubicBezTo>
                    <a:cubicBezTo>
                      <a:pt x="342532" y="268473"/>
                      <a:pt x="367202" y="264568"/>
                      <a:pt x="392920" y="254376"/>
                    </a:cubicBezTo>
                    <a:cubicBezTo>
                      <a:pt x="414541" y="245803"/>
                      <a:pt x="457785" y="216467"/>
                      <a:pt x="458642" y="1894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78EB8702-40DF-43E1-8192-40EA48FB60B2}"/>
                  </a:ext>
                </a:extLst>
              </p:cNvPr>
              <p:cNvSpPr/>
              <p:nvPr/>
            </p:nvSpPr>
            <p:spPr>
              <a:xfrm>
                <a:off x="7400209" y="3926271"/>
                <a:ext cx="161735" cy="152494"/>
              </a:xfrm>
              <a:custGeom>
                <a:avLst/>
                <a:gdLst>
                  <a:gd name="connsiteX0" fmla="*/ 159116 w 161735"/>
                  <a:gd name="connsiteY0" fmla="*/ 73181 h 152494"/>
                  <a:gd name="connsiteX1" fmla="*/ 155401 w 161735"/>
                  <a:gd name="connsiteY1" fmla="*/ 62322 h 152494"/>
                  <a:gd name="connsiteX2" fmla="*/ 123397 w 161735"/>
                  <a:gd name="connsiteY2" fmla="*/ 60893 h 152494"/>
                  <a:gd name="connsiteX3" fmla="*/ 133589 w 161735"/>
                  <a:gd name="connsiteY3" fmla="*/ 23079 h 152494"/>
                  <a:gd name="connsiteX4" fmla="*/ 124540 w 161735"/>
                  <a:gd name="connsiteY4" fmla="*/ 17078 h 152494"/>
                  <a:gd name="connsiteX5" fmla="*/ 95108 w 161735"/>
                  <a:gd name="connsiteY5" fmla="*/ 34890 h 152494"/>
                  <a:gd name="connsiteX6" fmla="*/ 83297 w 161735"/>
                  <a:gd name="connsiteY6" fmla="*/ 2315 h 152494"/>
                  <a:gd name="connsiteX7" fmla="*/ 74344 w 161735"/>
                  <a:gd name="connsiteY7" fmla="*/ 2886 h 152494"/>
                  <a:gd name="connsiteX8" fmla="*/ 63580 w 161735"/>
                  <a:gd name="connsiteY8" fmla="*/ 31271 h 152494"/>
                  <a:gd name="connsiteX9" fmla="*/ 36625 w 161735"/>
                  <a:gd name="connsiteY9" fmla="*/ 8030 h 152494"/>
                  <a:gd name="connsiteX10" fmla="*/ 26433 w 161735"/>
                  <a:gd name="connsiteY10" fmla="*/ 14888 h 152494"/>
                  <a:gd name="connsiteX11" fmla="*/ 38054 w 161735"/>
                  <a:gd name="connsiteY11" fmla="*/ 47844 h 152494"/>
                  <a:gd name="connsiteX12" fmla="*/ 4240 w 161735"/>
                  <a:gd name="connsiteY12" fmla="*/ 53845 h 152494"/>
                  <a:gd name="connsiteX13" fmla="*/ 2144 w 161735"/>
                  <a:gd name="connsiteY13" fmla="*/ 64513 h 152494"/>
                  <a:gd name="connsiteX14" fmla="*/ 38911 w 161735"/>
                  <a:gd name="connsiteY14" fmla="*/ 85563 h 152494"/>
                  <a:gd name="connsiteX15" fmla="*/ 24909 w 161735"/>
                  <a:gd name="connsiteY15" fmla="*/ 121853 h 152494"/>
                  <a:gd name="connsiteX16" fmla="*/ 33005 w 161735"/>
                  <a:gd name="connsiteY16" fmla="*/ 128902 h 152494"/>
                  <a:gd name="connsiteX17" fmla="*/ 64342 w 161735"/>
                  <a:gd name="connsiteY17" fmla="*/ 114234 h 152494"/>
                  <a:gd name="connsiteX18" fmla="*/ 76344 w 161735"/>
                  <a:gd name="connsiteY18" fmla="*/ 148428 h 152494"/>
                  <a:gd name="connsiteX19" fmla="*/ 87583 w 161735"/>
                  <a:gd name="connsiteY19" fmla="*/ 149190 h 152494"/>
                  <a:gd name="connsiteX20" fmla="*/ 97966 w 161735"/>
                  <a:gd name="connsiteY20" fmla="*/ 116138 h 152494"/>
                  <a:gd name="connsiteX21" fmla="*/ 119778 w 161735"/>
                  <a:gd name="connsiteY21" fmla="*/ 132712 h 152494"/>
                  <a:gd name="connsiteX22" fmla="*/ 129779 w 161735"/>
                  <a:gd name="connsiteY22" fmla="*/ 127759 h 152494"/>
                  <a:gd name="connsiteX23" fmla="*/ 134542 w 161735"/>
                  <a:gd name="connsiteY23" fmla="*/ 87754 h 152494"/>
                  <a:gd name="connsiteX24" fmla="*/ 159116 w 161735"/>
                  <a:gd name="connsiteY24" fmla="*/ 73181 h 15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1735" h="152494">
                    <a:moveTo>
                      <a:pt x="159116" y="73181"/>
                    </a:moveTo>
                    <a:cubicBezTo>
                      <a:pt x="164355" y="69466"/>
                      <a:pt x="161021" y="62608"/>
                      <a:pt x="155401" y="62322"/>
                    </a:cubicBezTo>
                    <a:cubicBezTo>
                      <a:pt x="144733" y="61751"/>
                      <a:pt x="134065" y="61370"/>
                      <a:pt x="123397" y="60893"/>
                    </a:cubicBezTo>
                    <a:cubicBezTo>
                      <a:pt x="127398" y="48416"/>
                      <a:pt x="131589" y="36224"/>
                      <a:pt x="133589" y="23079"/>
                    </a:cubicBezTo>
                    <a:cubicBezTo>
                      <a:pt x="134351" y="17840"/>
                      <a:pt x="129017" y="14316"/>
                      <a:pt x="124540" y="17078"/>
                    </a:cubicBezTo>
                    <a:cubicBezTo>
                      <a:pt x="114634" y="22984"/>
                      <a:pt x="104824" y="28889"/>
                      <a:pt x="95108" y="34890"/>
                    </a:cubicBezTo>
                    <a:cubicBezTo>
                      <a:pt x="91870" y="23746"/>
                      <a:pt x="88536" y="12887"/>
                      <a:pt x="83297" y="2315"/>
                    </a:cubicBezTo>
                    <a:cubicBezTo>
                      <a:pt x="81392" y="-1591"/>
                      <a:pt x="76154" y="29"/>
                      <a:pt x="74344" y="2886"/>
                    </a:cubicBezTo>
                    <a:cubicBezTo>
                      <a:pt x="68533" y="11840"/>
                      <a:pt x="65581" y="21269"/>
                      <a:pt x="63580" y="31271"/>
                    </a:cubicBezTo>
                    <a:cubicBezTo>
                      <a:pt x="55103" y="22984"/>
                      <a:pt x="45769" y="15745"/>
                      <a:pt x="36625" y="8030"/>
                    </a:cubicBezTo>
                    <a:cubicBezTo>
                      <a:pt x="31767" y="3839"/>
                      <a:pt x="24433" y="8792"/>
                      <a:pt x="26433" y="14888"/>
                    </a:cubicBezTo>
                    <a:cubicBezTo>
                      <a:pt x="30052" y="26032"/>
                      <a:pt x="34434" y="36795"/>
                      <a:pt x="38054" y="47844"/>
                    </a:cubicBezTo>
                    <a:cubicBezTo>
                      <a:pt x="26528" y="48797"/>
                      <a:pt x="15574" y="50797"/>
                      <a:pt x="4240" y="53845"/>
                    </a:cubicBezTo>
                    <a:cubicBezTo>
                      <a:pt x="-46" y="54988"/>
                      <a:pt x="-1666" y="61751"/>
                      <a:pt x="2144" y="64513"/>
                    </a:cubicBezTo>
                    <a:cubicBezTo>
                      <a:pt x="13669" y="72895"/>
                      <a:pt x="26433" y="78705"/>
                      <a:pt x="38911" y="85563"/>
                    </a:cubicBezTo>
                    <a:cubicBezTo>
                      <a:pt x="33672" y="97469"/>
                      <a:pt x="29100" y="109566"/>
                      <a:pt x="24909" y="121853"/>
                    </a:cubicBezTo>
                    <a:cubicBezTo>
                      <a:pt x="23290" y="126521"/>
                      <a:pt x="29005" y="130235"/>
                      <a:pt x="33005" y="128902"/>
                    </a:cubicBezTo>
                    <a:cubicBezTo>
                      <a:pt x="44340" y="125092"/>
                      <a:pt x="54627" y="120615"/>
                      <a:pt x="64342" y="114234"/>
                    </a:cubicBezTo>
                    <a:cubicBezTo>
                      <a:pt x="68533" y="125568"/>
                      <a:pt x="72439" y="136998"/>
                      <a:pt x="76344" y="148428"/>
                    </a:cubicBezTo>
                    <a:cubicBezTo>
                      <a:pt x="77868" y="153000"/>
                      <a:pt x="85679" y="154334"/>
                      <a:pt x="87583" y="149190"/>
                    </a:cubicBezTo>
                    <a:cubicBezTo>
                      <a:pt x="91584" y="138332"/>
                      <a:pt x="94727" y="127187"/>
                      <a:pt x="97966" y="116138"/>
                    </a:cubicBezTo>
                    <a:cubicBezTo>
                      <a:pt x="105967" y="120806"/>
                      <a:pt x="112539" y="126521"/>
                      <a:pt x="119778" y="132712"/>
                    </a:cubicBezTo>
                    <a:cubicBezTo>
                      <a:pt x="123493" y="135855"/>
                      <a:pt x="130827" y="133188"/>
                      <a:pt x="129779" y="127759"/>
                    </a:cubicBezTo>
                    <a:cubicBezTo>
                      <a:pt x="127303" y="114234"/>
                      <a:pt x="119588" y="98517"/>
                      <a:pt x="134542" y="87754"/>
                    </a:cubicBezTo>
                    <a:cubicBezTo>
                      <a:pt x="142066" y="82229"/>
                      <a:pt x="151210" y="78705"/>
                      <a:pt x="159116" y="73181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图形 4">
              <a:extLst>
                <a:ext uri="{FF2B5EF4-FFF2-40B4-BE49-F238E27FC236}">
                  <a16:creationId xmlns:a16="http://schemas.microsoft.com/office/drawing/2014/main" id="{7A4D11F4-96A2-4E0D-B958-3CD1DEAD8056}"/>
                </a:ext>
              </a:extLst>
            </p:cNvPr>
            <p:cNvGrpSpPr/>
            <p:nvPr/>
          </p:nvGrpSpPr>
          <p:grpSpPr>
            <a:xfrm>
              <a:off x="7156944" y="4576542"/>
              <a:ext cx="559204" cy="588518"/>
              <a:chOff x="7156944" y="4576542"/>
              <a:chExt cx="559204" cy="588518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81EAE41-6E4A-4917-8F92-A27A86E6C0BF}"/>
                  </a:ext>
                </a:extLst>
              </p:cNvPr>
              <p:cNvSpPr/>
              <p:nvPr/>
            </p:nvSpPr>
            <p:spPr>
              <a:xfrm>
                <a:off x="7156944" y="4576542"/>
                <a:ext cx="559204" cy="588518"/>
              </a:xfrm>
              <a:custGeom>
                <a:avLst/>
                <a:gdLst>
                  <a:gd name="connsiteX0" fmla="*/ 5665 w 559204"/>
                  <a:gd name="connsiteY0" fmla="*/ 158716 h 588518"/>
                  <a:gd name="connsiteX1" fmla="*/ 65482 w 559204"/>
                  <a:gd name="connsiteY1" fmla="*/ 241584 h 588518"/>
                  <a:gd name="connsiteX2" fmla="*/ 184068 w 559204"/>
                  <a:gd name="connsiteY2" fmla="*/ 283779 h 588518"/>
                  <a:gd name="connsiteX3" fmla="*/ 105010 w 559204"/>
                  <a:gd name="connsiteY3" fmla="*/ 357312 h 588518"/>
                  <a:gd name="connsiteX4" fmla="*/ 63386 w 559204"/>
                  <a:gd name="connsiteY4" fmla="*/ 490853 h 588518"/>
                  <a:gd name="connsiteX5" fmla="*/ 187783 w 559204"/>
                  <a:gd name="connsiteY5" fmla="*/ 469707 h 588518"/>
                  <a:gd name="connsiteX6" fmla="*/ 260268 w 559204"/>
                  <a:gd name="connsiteY6" fmla="*/ 404461 h 588518"/>
                  <a:gd name="connsiteX7" fmla="*/ 270079 w 559204"/>
                  <a:gd name="connsiteY7" fmla="*/ 515523 h 588518"/>
                  <a:gd name="connsiteX8" fmla="*/ 342659 w 559204"/>
                  <a:gd name="connsiteY8" fmla="*/ 588484 h 588518"/>
                  <a:gd name="connsiteX9" fmla="*/ 397142 w 559204"/>
                  <a:gd name="connsiteY9" fmla="*/ 506379 h 588518"/>
                  <a:gd name="connsiteX10" fmla="*/ 373044 w 559204"/>
                  <a:gd name="connsiteY10" fmla="*/ 376553 h 588518"/>
                  <a:gd name="connsiteX11" fmla="*/ 486487 w 559204"/>
                  <a:gd name="connsiteY11" fmla="*/ 410367 h 588518"/>
                  <a:gd name="connsiteX12" fmla="*/ 559162 w 559204"/>
                  <a:gd name="connsiteY12" fmla="*/ 379410 h 588518"/>
                  <a:gd name="connsiteX13" fmla="*/ 495726 w 559204"/>
                  <a:gd name="connsiteY13" fmla="*/ 305115 h 588518"/>
                  <a:gd name="connsiteX14" fmla="*/ 405429 w 559204"/>
                  <a:gd name="connsiteY14" fmla="*/ 274540 h 588518"/>
                  <a:gd name="connsiteX15" fmla="*/ 491154 w 559204"/>
                  <a:gd name="connsiteY15" fmla="*/ 200150 h 588518"/>
                  <a:gd name="connsiteX16" fmla="*/ 515347 w 559204"/>
                  <a:gd name="connsiteY16" fmla="*/ 109186 h 588518"/>
                  <a:gd name="connsiteX17" fmla="*/ 426479 w 559204"/>
                  <a:gd name="connsiteY17" fmla="*/ 109758 h 588518"/>
                  <a:gd name="connsiteX18" fmla="*/ 330372 w 559204"/>
                  <a:gd name="connsiteY18" fmla="*/ 200436 h 588518"/>
                  <a:gd name="connsiteX19" fmla="*/ 311608 w 559204"/>
                  <a:gd name="connsiteY19" fmla="*/ 58989 h 588518"/>
                  <a:gd name="connsiteX20" fmla="*/ 231979 w 559204"/>
                  <a:gd name="connsiteY20" fmla="*/ 4983 h 588518"/>
                  <a:gd name="connsiteX21" fmla="*/ 194831 w 559204"/>
                  <a:gd name="connsiteY21" fmla="*/ 99852 h 588518"/>
                  <a:gd name="connsiteX22" fmla="*/ 210643 w 559204"/>
                  <a:gd name="connsiteY22" fmla="*/ 179671 h 588518"/>
                  <a:gd name="connsiteX23" fmla="*/ 121584 w 559204"/>
                  <a:gd name="connsiteY23" fmla="*/ 138904 h 588518"/>
                  <a:gd name="connsiteX24" fmla="*/ 5665 w 559204"/>
                  <a:gd name="connsiteY24" fmla="*/ 158716 h 58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59204" h="588518">
                    <a:moveTo>
                      <a:pt x="5665" y="158716"/>
                    </a:moveTo>
                    <a:cubicBezTo>
                      <a:pt x="-19005" y="191482"/>
                      <a:pt x="43574" y="227677"/>
                      <a:pt x="65482" y="241584"/>
                    </a:cubicBezTo>
                    <a:cubicBezTo>
                      <a:pt x="100438" y="263872"/>
                      <a:pt x="142063" y="279207"/>
                      <a:pt x="184068" y="283779"/>
                    </a:cubicBezTo>
                    <a:cubicBezTo>
                      <a:pt x="152064" y="299686"/>
                      <a:pt x="126346" y="326832"/>
                      <a:pt x="105010" y="357312"/>
                    </a:cubicBezTo>
                    <a:cubicBezTo>
                      <a:pt x="85484" y="385316"/>
                      <a:pt x="43669" y="455706"/>
                      <a:pt x="63386" y="490853"/>
                    </a:cubicBezTo>
                    <a:cubicBezTo>
                      <a:pt x="83960" y="527429"/>
                      <a:pt x="168352" y="481328"/>
                      <a:pt x="187783" y="469707"/>
                    </a:cubicBezTo>
                    <a:cubicBezTo>
                      <a:pt x="211309" y="455706"/>
                      <a:pt x="242266" y="432084"/>
                      <a:pt x="260268" y="404461"/>
                    </a:cubicBezTo>
                    <a:cubicBezTo>
                      <a:pt x="255029" y="441704"/>
                      <a:pt x="254458" y="478756"/>
                      <a:pt x="270079" y="515523"/>
                    </a:cubicBezTo>
                    <a:cubicBezTo>
                      <a:pt x="283223" y="546384"/>
                      <a:pt x="303226" y="589913"/>
                      <a:pt x="342659" y="588484"/>
                    </a:cubicBezTo>
                    <a:cubicBezTo>
                      <a:pt x="376854" y="587246"/>
                      <a:pt x="393618" y="532573"/>
                      <a:pt x="397142" y="506379"/>
                    </a:cubicBezTo>
                    <a:cubicBezTo>
                      <a:pt x="402286" y="467993"/>
                      <a:pt x="393999" y="414272"/>
                      <a:pt x="373044" y="376553"/>
                    </a:cubicBezTo>
                    <a:cubicBezTo>
                      <a:pt x="407525" y="396651"/>
                      <a:pt x="446386" y="410271"/>
                      <a:pt x="486487" y="410367"/>
                    </a:cubicBezTo>
                    <a:cubicBezTo>
                      <a:pt x="503917" y="410462"/>
                      <a:pt x="560972" y="408271"/>
                      <a:pt x="559162" y="379410"/>
                    </a:cubicBezTo>
                    <a:cubicBezTo>
                      <a:pt x="557162" y="346930"/>
                      <a:pt x="519443" y="323023"/>
                      <a:pt x="495726" y="305115"/>
                    </a:cubicBezTo>
                    <a:cubicBezTo>
                      <a:pt x="470008" y="285684"/>
                      <a:pt x="437528" y="273969"/>
                      <a:pt x="405429" y="274540"/>
                    </a:cubicBezTo>
                    <a:cubicBezTo>
                      <a:pt x="437814" y="254252"/>
                      <a:pt x="466865" y="231201"/>
                      <a:pt x="491154" y="200150"/>
                    </a:cubicBezTo>
                    <a:cubicBezTo>
                      <a:pt x="505346" y="181957"/>
                      <a:pt x="534302" y="133380"/>
                      <a:pt x="515347" y="109186"/>
                    </a:cubicBezTo>
                    <a:cubicBezTo>
                      <a:pt x="493535" y="81468"/>
                      <a:pt x="452959" y="97185"/>
                      <a:pt x="426479" y="109758"/>
                    </a:cubicBezTo>
                    <a:cubicBezTo>
                      <a:pt x="388284" y="127760"/>
                      <a:pt x="353708" y="162812"/>
                      <a:pt x="330372" y="200436"/>
                    </a:cubicBezTo>
                    <a:cubicBezTo>
                      <a:pt x="333896" y="152144"/>
                      <a:pt x="332182" y="104233"/>
                      <a:pt x="311608" y="58989"/>
                    </a:cubicBezTo>
                    <a:cubicBezTo>
                      <a:pt x="299511" y="32510"/>
                      <a:pt x="265888" y="-15591"/>
                      <a:pt x="231979" y="4983"/>
                    </a:cubicBezTo>
                    <a:cubicBezTo>
                      <a:pt x="204070" y="21842"/>
                      <a:pt x="198355" y="71277"/>
                      <a:pt x="194831" y="99852"/>
                    </a:cubicBezTo>
                    <a:cubicBezTo>
                      <a:pt x="191212" y="128427"/>
                      <a:pt x="197784" y="155478"/>
                      <a:pt x="210643" y="179671"/>
                    </a:cubicBezTo>
                    <a:cubicBezTo>
                      <a:pt x="184449" y="161193"/>
                      <a:pt x="155779" y="147096"/>
                      <a:pt x="121584" y="138904"/>
                    </a:cubicBezTo>
                    <a:cubicBezTo>
                      <a:pt x="92914" y="132236"/>
                      <a:pt x="26429" y="131094"/>
                      <a:pt x="5665" y="158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4F6C71F2-0DCB-4DC5-A98C-9B8CC6E4F199}"/>
                  </a:ext>
                </a:extLst>
              </p:cNvPr>
              <p:cNvSpPr/>
              <p:nvPr/>
            </p:nvSpPr>
            <p:spPr>
              <a:xfrm>
                <a:off x="7350428" y="4780460"/>
                <a:ext cx="190285" cy="202724"/>
              </a:xfrm>
              <a:custGeom>
                <a:avLst/>
                <a:gdLst>
                  <a:gd name="connsiteX0" fmla="*/ 12301 w 190285"/>
                  <a:gd name="connsiteY0" fmla="*/ 39094 h 202724"/>
                  <a:gd name="connsiteX1" fmla="*/ 8206 w 190285"/>
                  <a:gd name="connsiteY1" fmla="*/ 53095 h 202724"/>
                  <a:gd name="connsiteX2" fmla="*/ 40495 w 190285"/>
                  <a:gd name="connsiteY2" fmla="*/ 77956 h 202724"/>
                  <a:gd name="connsiteX3" fmla="*/ 2205 w 190285"/>
                  <a:gd name="connsiteY3" fmla="*/ 109865 h 202724"/>
                  <a:gd name="connsiteX4" fmla="*/ 7253 w 190285"/>
                  <a:gd name="connsiteY4" fmla="*/ 122819 h 202724"/>
                  <a:gd name="connsiteX5" fmla="*/ 50973 w 190285"/>
                  <a:gd name="connsiteY5" fmla="*/ 125771 h 202724"/>
                  <a:gd name="connsiteX6" fmla="*/ 39448 w 190285"/>
                  <a:gd name="connsiteY6" fmla="*/ 168348 h 202724"/>
                  <a:gd name="connsiteX7" fmla="*/ 49163 w 190285"/>
                  <a:gd name="connsiteY7" fmla="*/ 174349 h 202724"/>
                  <a:gd name="connsiteX8" fmla="*/ 81167 w 190285"/>
                  <a:gd name="connsiteY8" fmla="*/ 152632 h 202724"/>
                  <a:gd name="connsiteX9" fmla="*/ 92216 w 190285"/>
                  <a:gd name="connsiteY9" fmla="*/ 196637 h 202724"/>
                  <a:gd name="connsiteX10" fmla="*/ 107837 w 190285"/>
                  <a:gd name="connsiteY10" fmla="*/ 197018 h 202724"/>
                  <a:gd name="connsiteX11" fmla="*/ 119839 w 190285"/>
                  <a:gd name="connsiteY11" fmla="*/ 154156 h 202724"/>
                  <a:gd name="connsiteX12" fmla="*/ 159463 w 190285"/>
                  <a:gd name="connsiteY12" fmla="*/ 172634 h 202724"/>
                  <a:gd name="connsiteX13" fmla="*/ 169464 w 190285"/>
                  <a:gd name="connsiteY13" fmla="*/ 163109 h 202724"/>
                  <a:gd name="connsiteX14" fmla="*/ 146604 w 190285"/>
                  <a:gd name="connsiteY14" fmla="*/ 114246 h 202724"/>
                  <a:gd name="connsiteX15" fmla="*/ 187752 w 190285"/>
                  <a:gd name="connsiteY15" fmla="*/ 86624 h 202724"/>
                  <a:gd name="connsiteX16" fmla="*/ 184513 w 190285"/>
                  <a:gd name="connsiteY16" fmla="*/ 73384 h 202724"/>
                  <a:gd name="connsiteX17" fmla="*/ 141175 w 190285"/>
                  <a:gd name="connsiteY17" fmla="*/ 65764 h 202724"/>
                  <a:gd name="connsiteX18" fmla="*/ 153748 w 190285"/>
                  <a:gd name="connsiteY18" fmla="*/ 21282 h 202724"/>
                  <a:gd name="connsiteX19" fmla="*/ 142604 w 190285"/>
                  <a:gd name="connsiteY19" fmla="*/ 12328 h 202724"/>
                  <a:gd name="connsiteX20" fmla="*/ 107551 w 190285"/>
                  <a:gd name="connsiteY20" fmla="*/ 39189 h 202724"/>
                  <a:gd name="connsiteX21" fmla="*/ 96979 w 190285"/>
                  <a:gd name="connsiteY21" fmla="*/ 5947 h 202724"/>
                  <a:gd name="connsiteX22" fmla="*/ 82882 w 190285"/>
                  <a:gd name="connsiteY22" fmla="*/ 3756 h 202724"/>
                  <a:gd name="connsiteX23" fmla="*/ 48687 w 190285"/>
                  <a:gd name="connsiteY23" fmla="*/ 41951 h 202724"/>
                  <a:gd name="connsiteX24" fmla="*/ 12301 w 190285"/>
                  <a:gd name="connsiteY24" fmla="*/ 39094 h 20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0285" h="202724">
                    <a:moveTo>
                      <a:pt x="12301" y="39094"/>
                    </a:moveTo>
                    <a:cubicBezTo>
                      <a:pt x="4110" y="39094"/>
                      <a:pt x="2586" y="48714"/>
                      <a:pt x="8206" y="53095"/>
                    </a:cubicBezTo>
                    <a:cubicBezTo>
                      <a:pt x="18969" y="61477"/>
                      <a:pt x="29732" y="69669"/>
                      <a:pt x="40495" y="77956"/>
                    </a:cubicBezTo>
                    <a:cubicBezTo>
                      <a:pt x="27256" y="88052"/>
                      <a:pt x="13825" y="97673"/>
                      <a:pt x="2205" y="109865"/>
                    </a:cubicBezTo>
                    <a:cubicBezTo>
                      <a:pt x="-2367" y="114722"/>
                      <a:pt x="586" y="122342"/>
                      <a:pt x="7253" y="122819"/>
                    </a:cubicBezTo>
                    <a:cubicBezTo>
                      <a:pt x="21826" y="123866"/>
                      <a:pt x="36400" y="125009"/>
                      <a:pt x="50973" y="125771"/>
                    </a:cubicBezTo>
                    <a:cubicBezTo>
                      <a:pt x="46210" y="139773"/>
                      <a:pt x="41638" y="153584"/>
                      <a:pt x="39448" y="168348"/>
                    </a:cubicBezTo>
                    <a:cubicBezTo>
                      <a:pt x="38590" y="173873"/>
                      <a:pt x="45163" y="175968"/>
                      <a:pt x="49163" y="174349"/>
                    </a:cubicBezTo>
                    <a:cubicBezTo>
                      <a:pt x="61736" y="169205"/>
                      <a:pt x="71737" y="161490"/>
                      <a:pt x="81167" y="152632"/>
                    </a:cubicBezTo>
                    <a:cubicBezTo>
                      <a:pt x="83929" y="167491"/>
                      <a:pt x="88406" y="181778"/>
                      <a:pt x="92216" y="196637"/>
                    </a:cubicBezTo>
                    <a:cubicBezTo>
                      <a:pt x="94312" y="204543"/>
                      <a:pt x="105456" y="204829"/>
                      <a:pt x="107837" y="197018"/>
                    </a:cubicBezTo>
                    <a:cubicBezTo>
                      <a:pt x="112219" y="182826"/>
                      <a:pt x="115457" y="168348"/>
                      <a:pt x="119839" y="154156"/>
                    </a:cubicBezTo>
                    <a:cubicBezTo>
                      <a:pt x="132507" y="161585"/>
                      <a:pt x="145461" y="167586"/>
                      <a:pt x="159463" y="172634"/>
                    </a:cubicBezTo>
                    <a:cubicBezTo>
                      <a:pt x="164797" y="174539"/>
                      <a:pt x="171369" y="168634"/>
                      <a:pt x="169464" y="163109"/>
                    </a:cubicBezTo>
                    <a:cubicBezTo>
                      <a:pt x="163558" y="145869"/>
                      <a:pt x="154510" y="130534"/>
                      <a:pt x="146604" y="114246"/>
                    </a:cubicBezTo>
                    <a:cubicBezTo>
                      <a:pt x="160796" y="105674"/>
                      <a:pt x="174417" y="96434"/>
                      <a:pt x="187752" y="86624"/>
                    </a:cubicBezTo>
                    <a:cubicBezTo>
                      <a:pt x="192800" y="82909"/>
                      <a:pt x="189562" y="74908"/>
                      <a:pt x="184513" y="73384"/>
                    </a:cubicBezTo>
                    <a:cubicBezTo>
                      <a:pt x="169845" y="69002"/>
                      <a:pt x="155938" y="66240"/>
                      <a:pt x="141175" y="65764"/>
                    </a:cubicBezTo>
                    <a:cubicBezTo>
                      <a:pt x="145080" y="50905"/>
                      <a:pt x="149366" y="36046"/>
                      <a:pt x="153748" y="21282"/>
                    </a:cubicBezTo>
                    <a:cubicBezTo>
                      <a:pt x="155462" y="15377"/>
                      <a:pt x="148318" y="8328"/>
                      <a:pt x="142604" y="12328"/>
                    </a:cubicBezTo>
                    <a:cubicBezTo>
                      <a:pt x="130507" y="20806"/>
                      <a:pt x="119077" y="30045"/>
                      <a:pt x="107551" y="39189"/>
                    </a:cubicBezTo>
                    <a:cubicBezTo>
                      <a:pt x="102598" y="28521"/>
                      <a:pt x="99931" y="17758"/>
                      <a:pt x="96979" y="5947"/>
                    </a:cubicBezTo>
                    <a:cubicBezTo>
                      <a:pt x="95455" y="-54"/>
                      <a:pt x="85834" y="-2721"/>
                      <a:pt x="82882" y="3756"/>
                    </a:cubicBezTo>
                    <a:cubicBezTo>
                      <a:pt x="75547" y="19663"/>
                      <a:pt x="72118" y="41666"/>
                      <a:pt x="48687" y="41951"/>
                    </a:cubicBezTo>
                    <a:cubicBezTo>
                      <a:pt x="36590" y="42142"/>
                      <a:pt x="24493" y="39094"/>
                      <a:pt x="12301" y="39094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" name="图形 4">
              <a:extLst>
                <a:ext uri="{FF2B5EF4-FFF2-40B4-BE49-F238E27FC236}">
                  <a16:creationId xmlns:a16="http://schemas.microsoft.com/office/drawing/2014/main" id="{CF72B66C-6A4A-40D9-AF98-A02E0E002819}"/>
                </a:ext>
              </a:extLst>
            </p:cNvPr>
            <p:cNvGrpSpPr/>
            <p:nvPr/>
          </p:nvGrpSpPr>
          <p:grpSpPr>
            <a:xfrm>
              <a:off x="6889970" y="4216179"/>
              <a:ext cx="463199" cy="416724"/>
              <a:chOff x="6889970" y="4216179"/>
              <a:chExt cx="463199" cy="416724"/>
            </a:xfrm>
          </p:grpSpPr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9B3949C7-E710-4C35-8D8C-5BC5CC5B3455}"/>
                  </a:ext>
                </a:extLst>
              </p:cNvPr>
              <p:cNvSpPr/>
              <p:nvPr/>
            </p:nvSpPr>
            <p:spPr>
              <a:xfrm>
                <a:off x="6889970" y="4216179"/>
                <a:ext cx="463199" cy="416724"/>
              </a:xfrm>
              <a:custGeom>
                <a:avLst/>
                <a:gdLst>
                  <a:gd name="connsiteX0" fmla="*/ 1367 w 463199"/>
                  <a:gd name="connsiteY0" fmla="*/ 174845 h 416724"/>
                  <a:gd name="connsiteX1" fmla="*/ 64899 w 463199"/>
                  <a:gd name="connsiteY1" fmla="*/ 222280 h 416724"/>
                  <a:gd name="connsiteX2" fmla="*/ 162339 w 463199"/>
                  <a:gd name="connsiteY2" fmla="*/ 225899 h 416724"/>
                  <a:gd name="connsiteX3" fmla="*/ 121001 w 463199"/>
                  <a:gd name="connsiteY3" fmla="*/ 298670 h 416724"/>
                  <a:gd name="connsiteX4" fmla="*/ 121287 w 463199"/>
                  <a:gd name="connsiteY4" fmla="*/ 407160 h 416724"/>
                  <a:gd name="connsiteX5" fmla="*/ 208345 w 463199"/>
                  <a:gd name="connsiteY5" fmla="*/ 362583 h 416724"/>
                  <a:gd name="connsiteX6" fmla="*/ 246826 w 463199"/>
                  <a:gd name="connsiteY6" fmla="*/ 297527 h 416724"/>
                  <a:gd name="connsiteX7" fmla="*/ 279878 w 463199"/>
                  <a:gd name="connsiteY7" fmla="*/ 377442 h 416724"/>
                  <a:gd name="connsiteX8" fmla="*/ 350553 w 463199"/>
                  <a:gd name="connsiteY8" fmla="*/ 414494 h 416724"/>
                  <a:gd name="connsiteX9" fmla="*/ 371794 w 463199"/>
                  <a:gd name="connsiteY9" fmla="*/ 341151 h 416724"/>
                  <a:gd name="connsiteX10" fmla="*/ 323788 w 463199"/>
                  <a:gd name="connsiteY10" fmla="*/ 250759 h 416724"/>
                  <a:gd name="connsiteX11" fmla="*/ 415609 w 463199"/>
                  <a:gd name="connsiteY11" fmla="*/ 249426 h 416724"/>
                  <a:gd name="connsiteX12" fmla="*/ 462186 w 463199"/>
                  <a:gd name="connsiteY12" fmla="*/ 209611 h 416724"/>
                  <a:gd name="connsiteX13" fmla="*/ 397988 w 463199"/>
                  <a:gd name="connsiteY13" fmla="*/ 169416 h 416724"/>
                  <a:gd name="connsiteX14" fmla="*/ 324074 w 463199"/>
                  <a:gd name="connsiteY14" fmla="*/ 167797 h 416724"/>
                  <a:gd name="connsiteX15" fmla="*/ 370175 w 463199"/>
                  <a:gd name="connsiteY15" fmla="*/ 92835 h 416724"/>
                  <a:gd name="connsiteX16" fmla="*/ 366936 w 463199"/>
                  <a:gd name="connsiteY16" fmla="*/ 19968 h 416724"/>
                  <a:gd name="connsiteX17" fmla="*/ 301309 w 463199"/>
                  <a:gd name="connsiteY17" fmla="*/ 41019 h 416724"/>
                  <a:gd name="connsiteX18" fmla="*/ 251303 w 463199"/>
                  <a:gd name="connsiteY18" fmla="*/ 130458 h 416724"/>
                  <a:gd name="connsiteX19" fmla="*/ 204630 w 463199"/>
                  <a:gd name="connsiteY19" fmla="*/ 30256 h 416724"/>
                  <a:gd name="connsiteX20" fmla="*/ 133193 w 463199"/>
                  <a:gd name="connsiteY20" fmla="*/ 8824 h 416724"/>
                  <a:gd name="connsiteX21" fmla="*/ 127763 w 463199"/>
                  <a:gd name="connsiteY21" fmla="*/ 87596 h 416724"/>
                  <a:gd name="connsiteX22" fmla="*/ 158053 w 463199"/>
                  <a:gd name="connsiteY22" fmla="*/ 142936 h 416724"/>
                  <a:gd name="connsiteX23" fmla="*/ 82710 w 463199"/>
                  <a:gd name="connsiteY23" fmla="*/ 133507 h 416724"/>
                  <a:gd name="connsiteX24" fmla="*/ 1367 w 463199"/>
                  <a:gd name="connsiteY24" fmla="*/ 174845 h 416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63199" h="416724">
                    <a:moveTo>
                      <a:pt x="1367" y="174845"/>
                    </a:moveTo>
                    <a:cubicBezTo>
                      <a:pt x="-9301" y="204849"/>
                      <a:pt x="45372" y="217041"/>
                      <a:pt x="64899" y="222280"/>
                    </a:cubicBezTo>
                    <a:cubicBezTo>
                      <a:pt x="95950" y="230661"/>
                      <a:pt x="130240" y="232376"/>
                      <a:pt x="162339" y="225899"/>
                    </a:cubicBezTo>
                    <a:cubicBezTo>
                      <a:pt x="142337" y="245044"/>
                      <a:pt x="129669" y="271143"/>
                      <a:pt x="121001" y="298670"/>
                    </a:cubicBezTo>
                    <a:cubicBezTo>
                      <a:pt x="113095" y="323911"/>
                      <a:pt x="98427" y="385729"/>
                      <a:pt x="121287" y="407160"/>
                    </a:cubicBezTo>
                    <a:cubicBezTo>
                      <a:pt x="145004" y="429448"/>
                      <a:pt x="196725" y="375727"/>
                      <a:pt x="208345" y="362583"/>
                    </a:cubicBezTo>
                    <a:cubicBezTo>
                      <a:pt x="222537" y="346771"/>
                      <a:pt x="239873" y="322101"/>
                      <a:pt x="246826" y="297527"/>
                    </a:cubicBezTo>
                    <a:cubicBezTo>
                      <a:pt x="251589" y="326292"/>
                      <a:pt x="259780" y="353915"/>
                      <a:pt x="279878" y="377442"/>
                    </a:cubicBezTo>
                    <a:cubicBezTo>
                      <a:pt x="296737" y="397254"/>
                      <a:pt x="321693" y="424781"/>
                      <a:pt x="350553" y="414494"/>
                    </a:cubicBezTo>
                    <a:cubicBezTo>
                      <a:pt x="375604" y="405636"/>
                      <a:pt x="375223" y="361344"/>
                      <a:pt x="371794" y="341151"/>
                    </a:cubicBezTo>
                    <a:cubicBezTo>
                      <a:pt x="366651" y="311624"/>
                      <a:pt x="348077" y="273715"/>
                      <a:pt x="323788" y="250759"/>
                    </a:cubicBezTo>
                    <a:cubicBezTo>
                      <a:pt x="353982" y="257617"/>
                      <a:pt x="385891" y="258665"/>
                      <a:pt x="415609" y="249426"/>
                    </a:cubicBezTo>
                    <a:cubicBezTo>
                      <a:pt x="428563" y="245425"/>
                      <a:pt x="470187" y="230566"/>
                      <a:pt x="462186" y="209611"/>
                    </a:cubicBezTo>
                    <a:cubicBezTo>
                      <a:pt x="453138" y="186084"/>
                      <a:pt x="419705" y="177131"/>
                      <a:pt x="397988" y="169416"/>
                    </a:cubicBezTo>
                    <a:cubicBezTo>
                      <a:pt x="374461" y="161034"/>
                      <a:pt x="347696" y="159891"/>
                      <a:pt x="324074" y="167797"/>
                    </a:cubicBezTo>
                    <a:cubicBezTo>
                      <a:pt x="343314" y="145317"/>
                      <a:pt x="359507" y="121505"/>
                      <a:pt x="370175" y="92835"/>
                    </a:cubicBezTo>
                    <a:cubicBezTo>
                      <a:pt x="376461" y="76166"/>
                      <a:pt x="386558" y="33399"/>
                      <a:pt x="366936" y="19968"/>
                    </a:cubicBezTo>
                    <a:cubicBezTo>
                      <a:pt x="344362" y="4538"/>
                      <a:pt x="318073" y="25588"/>
                      <a:pt x="301309" y="41019"/>
                    </a:cubicBezTo>
                    <a:cubicBezTo>
                      <a:pt x="277211" y="63212"/>
                      <a:pt x="259875" y="97216"/>
                      <a:pt x="251303" y="130458"/>
                    </a:cubicBezTo>
                    <a:cubicBezTo>
                      <a:pt x="242730" y="93978"/>
                      <a:pt x="230348" y="58926"/>
                      <a:pt x="204630" y="30256"/>
                    </a:cubicBezTo>
                    <a:cubicBezTo>
                      <a:pt x="189581" y="13492"/>
                      <a:pt x="153481" y="-14321"/>
                      <a:pt x="133193" y="8824"/>
                    </a:cubicBezTo>
                    <a:cubicBezTo>
                      <a:pt x="116524" y="27779"/>
                      <a:pt x="123763" y="65689"/>
                      <a:pt x="127763" y="87596"/>
                    </a:cubicBezTo>
                    <a:cubicBezTo>
                      <a:pt x="131764" y="109599"/>
                      <a:pt x="142908" y="128077"/>
                      <a:pt x="158053" y="142936"/>
                    </a:cubicBezTo>
                    <a:cubicBezTo>
                      <a:pt x="134336" y="135316"/>
                      <a:pt x="109952" y="131601"/>
                      <a:pt x="82710" y="133507"/>
                    </a:cubicBezTo>
                    <a:cubicBezTo>
                      <a:pt x="59755" y="135031"/>
                      <a:pt x="10320" y="149604"/>
                      <a:pt x="1367" y="1748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D398EE9C-521C-4463-9A36-279423B133AC}"/>
                  </a:ext>
                </a:extLst>
              </p:cNvPr>
              <p:cNvSpPr/>
              <p:nvPr/>
            </p:nvSpPr>
            <p:spPr>
              <a:xfrm>
                <a:off x="7054795" y="4354826"/>
                <a:ext cx="150416" cy="153059"/>
              </a:xfrm>
              <a:custGeom>
                <a:avLst/>
                <a:gdLst>
                  <a:gd name="connsiteX0" fmla="*/ 4087 w 150416"/>
                  <a:gd name="connsiteY0" fmla="*/ 52105 h 153059"/>
                  <a:gd name="connsiteX1" fmla="*/ 4372 w 150416"/>
                  <a:gd name="connsiteY1" fmla="*/ 63440 h 153059"/>
                  <a:gd name="connsiteX2" fmla="*/ 34090 w 150416"/>
                  <a:gd name="connsiteY2" fmla="*/ 74394 h 153059"/>
                  <a:gd name="connsiteX3" fmla="*/ 13136 w 150416"/>
                  <a:gd name="connsiteY3" fmla="*/ 106874 h 153059"/>
                  <a:gd name="connsiteX4" fmla="*/ 19898 w 150416"/>
                  <a:gd name="connsiteY4" fmla="*/ 115256 h 153059"/>
                  <a:gd name="connsiteX5" fmla="*/ 52950 w 150416"/>
                  <a:gd name="connsiteY5" fmla="*/ 107255 h 153059"/>
                  <a:gd name="connsiteX6" fmla="*/ 54379 w 150416"/>
                  <a:gd name="connsiteY6" fmla="*/ 141450 h 153059"/>
                  <a:gd name="connsiteX7" fmla="*/ 62951 w 150416"/>
                  <a:gd name="connsiteY7" fmla="*/ 143641 h 153059"/>
                  <a:gd name="connsiteX8" fmla="*/ 81620 w 150416"/>
                  <a:gd name="connsiteY8" fmla="*/ 120114 h 153059"/>
                  <a:gd name="connsiteX9" fmla="*/ 100099 w 150416"/>
                  <a:gd name="connsiteY9" fmla="*/ 150118 h 153059"/>
                  <a:gd name="connsiteX10" fmla="*/ 111719 w 150416"/>
                  <a:gd name="connsiteY10" fmla="*/ 146689 h 153059"/>
                  <a:gd name="connsiteX11" fmla="*/ 110671 w 150416"/>
                  <a:gd name="connsiteY11" fmla="*/ 112208 h 153059"/>
                  <a:gd name="connsiteX12" fmla="*/ 144295 w 150416"/>
                  <a:gd name="connsiteY12" fmla="*/ 116590 h 153059"/>
                  <a:gd name="connsiteX13" fmla="*/ 149438 w 150416"/>
                  <a:gd name="connsiteY13" fmla="*/ 107160 h 153059"/>
                  <a:gd name="connsiteX14" fmla="*/ 121149 w 150416"/>
                  <a:gd name="connsiteY14" fmla="*/ 76394 h 153059"/>
                  <a:gd name="connsiteX15" fmla="*/ 145152 w 150416"/>
                  <a:gd name="connsiteY15" fmla="*/ 46390 h 153059"/>
                  <a:gd name="connsiteX16" fmla="*/ 139628 w 150416"/>
                  <a:gd name="connsiteY16" fmla="*/ 37342 h 153059"/>
                  <a:gd name="connsiteX17" fmla="*/ 105814 w 150416"/>
                  <a:gd name="connsiteY17" fmla="*/ 41818 h 153059"/>
                  <a:gd name="connsiteX18" fmla="*/ 104766 w 150416"/>
                  <a:gd name="connsiteY18" fmla="*/ 6004 h 153059"/>
                  <a:gd name="connsiteX19" fmla="*/ 94384 w 150416"/>
                  <a:gd name="connsiteY19" fmla="*/ 1909 h 153059"/>
                  <a:gd name="connsiteX20" fmla="*/ 74667 w 150416"/>
                  <a:gd name="connsiteY20" fmla="*/ 29912 h 153059"/>
                  <a:gd name="connsiteX21" fmla="*/ 59141 w 150416"/>
                  <a:gd name="connsiteY21" fmla="*/ 7814 h 153059"/>
                  <a:gd name="connsiteX22" fmla="*/ 48187 w 150416"/>
                  <a:gd name="connsiteY22" fmla="*/ 9529 h 153059"/>
                  <a:gd name="connsiteX23" fmla="*/ 31804 w 150416"/>
                  <a:gd name="connsiteY23" fmla="*/ 45724 h 153059"/>
                  <a:gd name="connsiteX24" fmla="*/ 4087 w 150416"/>
                  <a:gd name="connsiteY24" fmla="*/ 52105 h 15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0416" h="153059">
                    <a:moveTo>
                      <a:pt x="4087" y="52105"/>
                    </a:moveTo>
                    <a:cubicBezTo>
                      <a:pt x="-1914" y="54010"/>
                      <a:pt x="-866" y="61440"/>
                      <a:pt x="4372" y="63440"/>
                    </a:cubicBezTo>
                    <a:cubicBezTo>
                      <a:pt x="14278" y="67155"/>
                      <a:pt x="24185" y="70679"/>
                      <a:pt x="34090" y="74394"/>
                    </a:cubicBezTo>
                    <a:cubicBezTo>
                      <a:pt x="26661" y="84967"/>
                      <a:pt x="18946" y="95158"/>
                      <a:pt x="13136" y="106874"/>
                    </a:cubicBezTo>
                    <a:cubicBezTo>
                      <a:pt x="10849" y="111541"/>
                      <a:pt x="14850" y="116399"/>
                      <a:pt x="19898" y="115256"/>
                    </a:cubicBezTo>
                    <a:cubicBezTo>
                      <a:pt x="30947" y="112684"/>
                      <a:pt x="41901" y="110113"/>
                      <a:pt x="52950" y="107255"/>
                    </a:cubicBezTo>
                    <a:cubicBezTo>
                      <a:pt x="52664" y="118780"/>
                      <a:pt x="52569" y="129925"/>
                      <a:pt x="54379" y="141450"/>
                    </a:cubicBezTo>
                    <a:cubicBezTo>
                      <a:pt x="55045" y="145736"/>
                      <a:pt x="60379" y="145736"/>
                      <a:pt x="62951" y="143641"/>
                    </a:cubicBezTo>
                    <a:cubicBezTo>
                      <a:pt x="71047" y="136878"/>
                      <a:pt x="76667" y="128972"/>
                      <a:pt x="81620" y="120114"/>
                    </a:cubicBezTo>
                    <a:cubicBezTo>
                      <a:pt x="87145" y="130496"/>
                      <a:pt x="93717" y="140021"/>
                      <a:pt x="100099" y="150118"/>
                    </a:cubicBezTo>
                    <a:cubicBezTo>
                      <a:pt x="103432" y="155452"/>
                      <a:pt x="111814" y="153070"/>
                      <a:pt x="111719" y="146689"/>
                    </a:cubicBezTo>
                    <a:cubicBezTo>
                      <a:pt x="111719" y="135164"/>
                      <a:pt x="110767" y="123733"/>
                      <a:pt x="110671" y="112208"/>
                    </a:cubicBezTo>
                    <a:cubicBezTo>
                      <a:pt x="121816" y="114780"/>
                      <a:pt x="132770" y="116209"/>
                      <a:pt x="144295" y="116590"/>
                    </a:cubicBezTo>
                    <a:cubicBezTo>
                      <a:pt x="148676" y="116780"/>
                      <a:pt x="152201" y="110875"/>
                      <a:pt x="149438" y="107160"/>
                    </a:cubicBezTo>
                    <a:cubicBezTo>
                      <a:pt x="141056" y="95825"/>
                      <a:pt x="130864" y="86491"/>
                      <a:pt x="121149" y="76394"/>
                    </a:cubicBezTo>
                    <a:cubicBezTo>
                      <a:pt x="129626" y="66774"/>
                      <a:pt x="137532" y="56773"/>
                      <a:pt x="145152" y="46390"/>
                    </a:cubicBezTo>
                    <a:cubicBezTo>
                      <a:pt x="148010" y="42485"/>
                      <a:pt x="143819" y="37246"/>
                      <a:pt x="139628" y="37342"/>
                    </a:cubicBezTo>
                    <a:cubicBezTo>
                      <a:pt x="127816" y="37532"/>
                      <a:pt x="116863" y="38675"/>
                      <a:pt x="105814" y="41818"/>
                    </a:cubicBezTo>
                    <a:cubicBezTo>
                      <a:pt x="105242" y="29912"/>
                      <a:pt x="104956" y="18006"/>
                      <a:pt x="104766" y="6004"/>
                    </a:cubicBezTo>
                    <a:cubicBezTo>
                      <a:pt x="104671" y="1242"/>
                      <a:pt x="97718" y="-2378"/>
                      <a:pt x="94384" y="1909"/>
                    </a:cubicBezTo>
                    <a:cubicBezTo>
                      <a:pt x="87430" y="10957"/>
                      <a:pt x="81049" y="20482"/>
                      <a:pt x="74667" y="29912"/>
                    </a:cubicBezTo>
                    <a:cubicBezTo>
                      <a:pt x="68571" y="23149"/>
                      <a:pt x="64094" y="15815"/>
                      <a:pt x="59141" y="7814"/>
                    </a:cubicBezTo>
                    <a:cubicBezTo>
                      <a:pt x="56665" y="3718"/>
                      <a:pt x="48949" y="4004"/>
                      <a:pt x="48187" y="9529"/>
                    </a:cubicBezTo>
                    <a:cubicBezTo>
                      <a:pt x="46473" y="22959"/>
                      <a:pt x="49045" y="40104"/>
                      <a:pt x="31804" y="45724"/>
                    </a:cubicBezTo>
                    <a:cubicBezTo>
                      <a:pt x="22851" y="48676"/>
                      <a:pt x="13136" y="49248"/>
                      <a:pt x="4087" y="52105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0" name="图形 4">
            <a:extLst>
              <a:ext uri="{FF2B5EF4-FFF2-40B4-BE49-F238E27FC236}">
                <a16:creationId xmlns:a16="http://schemas.microsoft.com/office/drawing/2014/main" id="{55FDDD4F-2B9A-4457-BA43-D3FA08BF77EE}"/>
              </a:ext>
            </a:extLst>
          </p:cNvPr>
          <p:cNvGrpSpPr/>
          <p:nvPr/>
        </p:nvGrpSpPr>
        <p:grpSpPr>
          <a:xfrm>
            <a:off x="1329798" y="3429000"/>
            <a:ext cx="1583900" cy="2694680"/>
            <a:chOff x="5706635" y="3836786"/>
            <a:chExt cx="785539" cy="1336433"/>
          </a:xfrm>
        </p:grpSpPr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390B658F-EA84-4877-859D-F47033ECD425}"/>
                </a:ext>
              </a:extLst>
            </p:cNvPr>
            <p:cNvSpPr/>
            <p:nvPr/>
          </p:nvSpPr>
          <p:spPr>
            <a:xfrm>
              <a:off x="5706635" y="4061094"/>
              <a:ext cx="313049" cy="469114"/>
            </a:xfrm>
            <a:custGeom>
              <a:avLst/>
              <a:gdLst>
                <a:gd name="connsiteX0" fmla="*/ 292210 w 313049"/>
                <a:gd name="connsiteY0" fmla="*/ 212392 h 469114"/>
                <a:gd name="connsiteX1" fmla="*/ 290495 w 313049"/>
                <a:gd name="connsiteY1" fmla="*/ 210963 h 469114"/>
                <a:gd name="connsiteX2" fmla="*/ 285161 w 313049"/>
                <a:gd name="connsiteY2" fmla="*/ 214202 h 469114"/>
                <a:gd name="connsiteX3" fmla="*/ 248490 w 313049"/>
                <a:gd name="connsiteY3" fmla="*/ 323930 h 469114"/>
                <a:gd name="connsiteX4" fmla="*/ 227345 w 313049"/>
                <a:gd name="connsiteY4" fmla="*/ 390224 h 469114"/>
                <a:gd name="connsiteX5" fmla="*/ 216486 w 313049"/>
                <a:gd name="connsiteY5" fmla="*/ 329359 h 469114"/>
                <a:gd name="connsiteX6" fmla="*/ 217439 w 313049"/>
                <a:gd name="connsiteY6" fmla="*/ 327264 h 469114"/>
                <a:gd name="connsiteX7" fmla="*/ 245252 w 313049"/>
                <a:gd name="connsiteY7" fmla="*/ 191723 h 469114"/>
                <a:gd name="connsiteX8" fmla="*/ 158955 w 313049"/>
                <a:gd name="connsiteY8" fmla="*/ 70946 h 469114"/>
                <a:gd name="connsiteX9" fmla="*/ 156479 w 313049"/>
                <a:gd name="connsiteY9" fmla="*/ 70565 h 469114"/>
                <a:gd name="connsiteX10" fmla="*/ 152478 w 313049"/>
                <a:gd name="connsiteY10" fmla="*/ 75327 h 469114"/>
                <a:gd name="connsiteX11" fmla="*/ 190769 w 313049"/>
                <a:gd name="connsiteY11" fmla="*/ 195914 h 469114"/>
                <a:gd name="connsiteX12" fmla="*/ 200103 w 313049"/>
                <a:gd name="connsiteY12" fmla="*/ 283734 h 469114"/>
                <a:gd name="connsiteX13" fmla="*/ 163908 w 313049"/>
                <a:gd name="connsiteY13" fmla="*/ 226298 h 469114"/>
                <a:gd name="connsiteX14" fmla="*/ 163908 w 313049"/>
                <a:gd name="connsiteY14" fmla="*/ 225537 h 469114"/>
                <a:gd name="connsiteX15" fmla="*/ 123236 w 313049"/>
                <a:gd name="connsiteY15" fmla="*/ 114951 h 469114"/>
                <a:gd name="connsiteX16" fmla="*/ 35892 w 313049"/>
                <a:gd name="connsiteY16" fmla="*/ 1889 h 469114"/>
                <a:gd name="connsiteX17" fmla="*/ 32939 w 313049"/>
                <a:gd name="connsiteY17" fmla="*/ 270 h 469114"/>
                <a:gd name="connsiteX18" fmla="*/ 29796 w 313049"/>
                <a:gd name="connsiteY18" fmla="*/ 1604 h 469114"/>
                <a:gd name="connsiteX19" fmla="*/ 155336 w 313049"/>
                <a:gd name="connsiteY19" fmla="*/ 232680 h 469114"/>
                <a:gd name="connsiteX20" fmla="*/ 157431 w 313049"/>
                <a:gd name="connsiteY20" fmla="*/ 232966 h 469114"/>
                <a:gd name="connsiteX21" fmla="*/ 188673 w 313049"/>
                <a:gd name="connsiteY21" fmla="*/ 287163 h 469114"/>
                <a:gd name="connsiteX22" fmla="*/ 126189 w 313049"/>
                <a:gd name="connsiteY22" fmla="*/ 255159 h 469114"/>
                <a:gd name="connsiteX23" fmla="*/ 55609 w 313049"/>
                <a:gd name="connsiteY23" fmla="*/ 207534 h 469114"/>
                <a:gd name="connsiteX24" fmla="*/ 9032 w 313049"/>
                <a:gd name="connsiteY24" fmla="*/ 126000 h 469114"/>
                <a:gd name="connsiteX25" fmla="*/ 4841 w 313049"/>
                <a:gd name="connsiteY25" fmla="*/ 124572 h 469114"/>
                <a:gd name="connsiteX26" fmla="*/ 1507 w 313049"/>
                <a:gd name="connsiteY26" fmla="*/ 127334 h 469114"/>
                <a:gd name="connsiteX27" fmla="*/ 53323 w 313049"/>
                <a:gd name="connsiteY27" fmla="*/ 287544 h 469114"/>
                <a:gd name="connsiteX28" fmla="*/ 116855 w 313049"/>
                <a:gd name="connsiteY28" fmla="*/ 324406 h 469114"/>
                <a:gd name="connsiteX29" fmla="*/ 152954 w 313049"/>
                <a:gd name="connsiteY29" fmla="*/ 331931 h 469114"/>
                <a:gd name="connsiteX30" fmla="*/ 207152 w 313049"/>
                <a:gd name="connsiteY30" fmla="*/ 333836 h 469114"/>
                <a:gd name="connsiteX31" fmla="*/ 212390 w 313049"/>
                <a:gd name="connsiteY31" fmla="*/ 355267 h 469114"/>
                <a:gd name="connsiteX32" fmla="*/ 219629 w 313049"/>
                <a:gd name="connsiteY32" fmla="*/ 399177 h 469114"/>
                <a:gd name="connsiteX33" fmla="*/ 61514 w 313049"/>
                <a:gd name="connsiteY33" fmla="*/ 323549 h 469114"/>
                <a:gd name="connsiteX34" fmla="*/ 60086 w 313049"/>
                <a:gd name="connsiteY34" fmla="*/ 322501 h 469114"/>
                <a:gd name="connsiteX35" fmla="*/ 54466 w 313049"/>
                <a:gd name="connsiteY35" fmla="*/ 324787 h 469114"/>
                <a:gd name="connsiteX36" fmla="*/ 111330 w 313049"/>
                <a:gd name="connsiteY36" fmla="*/ 414798 h 469114"/>
                <a:gd name="connsiteX37" fmla="*/ 164956 w 313049"/>
                <a:gd name="connsiteY37" fmla="*/ 424799 h 469114"/>
                <a:gd name="connsiteX38" fmla="*/ 223916 w 313049"/>
                <a:gd name="connsiteY38" fmla="*/ 428419 h 469114"/>
                <a:gd name="connsiteX39" fmla="*/ 225059 w 313049"/>
                <a:gd name="connsiteY39" fmla="*/ 428705 h 469114"/>
                <a:gd name="connsiteX40" fmla="*/ 235917 w 313049"/>
                <a:gd name="connsiteY40" fmla="*/ 466233 h 469114"/>
                <a:gd name="connsiteX41" fmla="*/ 244680 w 313049"/>
                <a:gd name="connsiteY41" fmla="*/ 462614 h 469114"/>
                <a:gd name="connsiteX42" fmla="*/ 234584 w 313049"/>
                <a:gd name="connsiteY42" fmla="*/ 428038 h 469114"/>
                <a:gd name="connsiteX43" fmla="*/ 235155 w 313049"/>
                <a:gd name="connsiteY43" fmla="*/ 427181 h 469114"/>
                <a:gd name="connsiteX44" fmla="*/ 308879 w 313049"/>
                <a:gd name="connsiteY44" fmla="*/ 329740 h 469114"/>
                <a:gd name="connsiteX45" fmla="*/ 292210 w 313049"/>
                <a:gd name="connsiteY45" fmla="*/ 212392 h 46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3049" h="469114">
                  <a:moveTo>
                    <a:pt x="292210" y="212392"/>
                  </a:moveTo>
                  <a:cubicBezTo>
                    <a:pt x="291829" y="211725"/>
                    <a:pt x="291162" y="211249"/>
                    <a:pt x="290495" y="210963"/>
                  </a:cubicBezTo>
                  <a:cubicBezTo>
                    <a:pt x="288209" y="209630"/>
                    <a:pt x="284495" y="211154"/>
                    <a:pt x="285161" y="214202"/>
                  </a:cubicBezTo>
                  <a:cubicBezTo>
                    <a:pt x="294591" y="257540"/>
                    <a:pt x="268397" y="288592"/>
                    <a:pt x="248490" y="323930"/>
                  </a:cubicBezTo>
                  <a:cubicBezTo>
                    <a:pt x="236489" y="345361"/>
                    <a:pt x="230869" y="367269"/>
                    <a:pt x="227345" y="390224"/>
                  </a:cubicBezTo>
                  <a:cubicBezTo>
                    <a:pt x="224201" y="369840"/>
                    <a:pt x="221344" y="349362"/>
                    <a:pt x="216486" y="329359"/>
                  </a:cubicBezTo>
                  <a:cubicBezTo>
                    <a:pt x="216962" y="328788"/>
                    <a:pt x="217248" y="328121"/>
                    <a:pt x="217439" y="327264"/>
                  </a:cubicBezTo>
                  <a:cubicBezTo>
                    <a:pt x="227059" y="279829"/>
                    <a:pt x="254777" y="242205"/>
                    <a:pt x="245252" y="191723"/>
                  </a:cubicBezTo>
                  <a:cubicBezTo>
                    <a:pt x="236298" y="144098"/>
                    <a:pt x="196388" y="99330"/>
                    <a:pt x="158955" y="70946"/>
                  </a:cubicBezTo>
                  <a:cubicBezTo>
                    <a:pt x="158098" y="70279"/>
                    <a:pt x="157241" y="70279"/>
                    <a:pt x="156479" y="70565"/>
                  </a:cubicBezTo>
                  <a:cubicBezTo>
                    <a:pt x="154002" y="70088"/>
                    <a:pt x="151145" y="72565"/>
                    <a:pt x="152478" y="75327"/>
                  </a:cubicBezTo>
                  <a:cubicBezTo>
                    <a:pt x="171909" y="115428"/>
                    <a:pt x="187054" y="150765"/>
                    <a:pt x="190769" y="195914"/>
                  </a:cubicBezTo>
                  <a:cubicBezTo>
                    <a:pt x="193245" y="225727"/>
                    <a:pt x="195722" y="254588"/>
                    <a:pt x="200103" y="283734"/>
                  </a:cubicBezTo>
                  <a:cubicBezTo>
                    <a:pt x="190388" y="263065"/>
                    <a:pt x="177910" y="243444"/>
                    <a:pt x="163908" y="226298"/>
                  </a:cubicBezTo>
                  <a:cubicBezTo>
                    <a:pt x="163908" y="226013"/>
                    <a:pt x="164003" y="225822"/>
                    <a:pt x="163908" y="225537"/>
                  </a:cubicBezTo>
                  <a:cubicBezTo>
                    <a:pt x="161051" y="183912"/>
                    <a:pt x="147525" y="148860"/>
                    <a:pt x="123236" y="114951"/>
                  </a:cubicBezTo>
                  <a:cubicBezTo>
                    <a:pt x="94661" y="75232"/>
                    <a:pt x="51799" y="50467"/>
                    <a:pt x="35892" y="1889"/>
                  </a:cubicBezTo>
                  <a:cubicBezTo>
                    <a:pt x="35416" y="461"/>
                    <a:pt x="34178" y="-16"/>
                    <a:pt x="32939" y="270"/>
                  </a:cubicBezTo>
                  <a:cubicBezTo>
                    <a:pt x="31701" y="-301"/>
                    <a:pt x="30272" y="-16"/>
                    <a:pt x="29796" y="1604"/>
                  </a:cubicBezTo>
                  <a:cubicBezTo>
                    <a:pt x="4650" y="84376"/>
                    <a:pt x="75135" y="205724"/>
                    <a:pt x="155336" y="232680"/>
                  </a:cubicBezTo>
                  <a:cubicBezTo>
                    <a:pt x="156098" y="232966"/>
                    <a:pt x="156764" y="232966"/>
                    <a:pt x="157431" y="232966"/>
                  </a:cubicBezTo>
                  <a:cubicBezTo>
                    <a:pt x="168956" y="251254"/>
                    <a:pt x="179529" y="268875"/>
                    <a:pt x="188673" y="287163"/>
                  </a:cubicBezTo>
                  <a:cubicBezTo>
                    <a:pt x="169909" y="273066"/>
                    <a:pt x="144858" y="263922"/>
                    <a:pt x="126189" y="255159"/>
                  </a:cubicBezTo>
                  <a:cubicBezTo>
                    <a:pt x="99900" y="242872"/>
                    <a:pt x="75707" y="228775"/>
                    <a:pt x="55609" y="207534"/>
                  </a:cubicBezTo>
                  <a:cubicBezTo>
                    <a:pt x="33701" y="184293"/>
                    <a:pt x="22652" y="154289"/>
                    <a:pt x="9032" y="126000"/>
                  </a:cubicBezTo>
                  <a:cubicBezTo>
                    <a:pt x="8270" y="124381"/>
                    <a:pt x="6269" y="124000"/>
                    <a:pt x="4841" y="124572"/>
                  </a:cubicBezTo>
                  <a:cubicBezTo>
                    <a:pt x="3317" y="124572"/>
                    <a:pt x="1697" y="125524"/>
                    <a:pt x="1507" y="127334"/>
                  </a:cubicBezTo>
                  <a:cubicBezTo>
                    <a:pt x="-5923" y="180959"/>
                    <a:pt x="14556" y="249158"/>
                    <a:pt x="53323" y="287544"/>
                  </a:cubicBezTo>
                  <a:cubicBezTo>
                    <a:pt x="70754" y="304784"/>
                    <a:pt x="94185" y="315929"/>
                    <a:pt x="116855" y="324406"/>
                  </a:cubicBezTo>
                  <a:cubicBezTo>
                    <a:pt x="128475" y="328788"/>
                    <a:pt x="140667" y="330788"/>
                    <a:pt x="152954" y="331931"/>
                  </a:cubicBezTo>
                  <a:cubicBezTo>
                    <a:pt x="170957" y="333740"/>
                    <a:pt x="189530" y="328121"/>
                    <a:pt x="207152" y="333836"/>
                  </a:cubicBezTo>
                  <a:cubicBezTo>
                    <a:pt x="209152" y="340789"/>
                    <a:pt x="210866" y="347838"/>
                    <a:pt x="212390" y="355267"/>
                  </a:cubicBezTo>
                  <a:cubicBezTo>
                    <a:pt x="215248" y="369840"/>
                    <a:pt x="217343" y="384604"/>
                    <a:pt x="219629" y="399177"/>
                  </a:cubicBezTo>
                  <a:cubicBezTo>
                    <a:pt x="182006" y="355267"/>
                    <a:pt x="96566" y="376222"/>
                    <a:pt x="61514" y="323549"/>
                  </a:cubicBezTo>
                  <a:cubicBezTo>
                    <a:pt x="61133" y="322977"/>
                    <a:pt x="60562" y="322596"/>
                    <a:pt x="60086" y="322501"/>
                  </a:cubicBezTo>
                  <a:cubicBezTo>
                    <a:pt x="58562" y="320024"/>
                    <a:pt x="54180" y="321644"/>
                    <a:pt x="54466" y="324787"/>
                  </a:cubicBezTo>
                  <a:cubicBezTo>
                    <a:pt x="57704" y="362506"/>
                    <a:pt x="76278" y="398034"/>
                    <a:pt x="111330" y="414798"/>
                  </a:cubicBezTo>
                  <a:cubicBezTo>
                    <a:pt x="127713" y="422609"/>
                    <a:pt x="147144" y="423847"/>
                    <a:pt x="164956" y="424799"/>
                  </a:cubicBezTo>
                  <a:cubicBezTo>
                    <a:pt x="183053" y="425657"/>
                    <a:pt x="207056" y="420894"/>
                    <a:pt x="223916" y="428419"/>
                  </a:cubicBezTo>
                  <a:cubicBezTo>
                    <a:pt x="224297" y="428609"/>
                    <a:pt x="224678" y="428609"/>
                    <a:pt x="225059" y="428705"/>
                  </a:cubicBezTo>
                  <a:cubicBezTo>
                    <a:pt x="227821" y="441468"/>
                    <a:pt x="231155" y="453946"/>
                    <a:pt x="235917" y="466233"/>
                  </a:cubicBezTo>
                  <a:cubicBezTo>
                    <a:pt x="238108" y="471948"/>
                    <a:pt x="246776" y="468329"/>
                    <a:pt x="244680" y="462614"/>
                  </a:cubicBezTo>
                  <a:cubicBezTo>
                    <a:pt x="240394" y="451279"/>
                    <a:pt x="237155" y="439754"/>
                    <a:pt x="234584" y="428038"/>
                  </a:cubicBezTo>
                  <a:cubicBezTo>
                    <a:pt x="234774" y="427752"/>
                    <a:pt x="234965" y="427466"/>
                    <a:pt x="235155" y="427181"/>
                  </a:cubicBezTo>
                  <a:cubicBezTo>
                    <a:pt x="254777" y="391557"/>
                    <a:pt x="298401" y="370793"/>
                    <a:pt x="308879" y="329740"/>
                  </a:cubicBezTo>
                  <a:cubicBezTo>
                    <a:pt x="318213" y="291926"/>
                    <a:pt x="311546" y="246491"/>
                    <a:pt x="292210" y="212392"/>
                  </a:cubicBezTo>
                  <a:close/>
                </a:path>
              </a:pathLst>
            </a:custGeom>
            <a:solidFill>
              <a:srgbClr val="7CB3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4DA22D44-BAA9-47CC-9614-F234FCB9ED56}"/>
                </a:ext>
              </a:extLst>
            </p:cNvPr>
            <p:cNvSpPr/>
            <p:nvPr/>
          </p:nvSpPr>
          <p:spPr>
            <a:xfrm>
              <a:off x="6021943" y="4095426"/>
              <a:ext cx="271846" cy="513929"/>
            </a:xfrm>
            <a:custGeom>
              <a:avLst/>
              <a:gdLst>
                <a:gd name="connsiteX0" fmla="*/ 271415 w 271846"/>
                <a:gd name="connsiteY0" fmla="*/ 303219 h 513929"/>
                <a:gd name="connsiteX1" fmla="*/ 270462 w 271846"/>
                <a:gd name="connsiteY1" fmla="*/ 301219 h 513929"/>
                <a:gd name="connsiteX2" fmla="*/ 264271 w 271846"/>
                <a:gd name="connsiteY2" fmla="*/ 301885 h 513929"/>
                <a:gd name="connsiteX3" fmla="*/ 184451 w 271846"/>
                <a:gd name="connsiteY3" fmla="*/ 385705 h 513929"/>
                <a:gd name="connsiteX4" fmla="*/ 137112 w 271846"/>
                <a:gd name="connsiteY4" fmla="*/ 436759 h 513929"/>
                <a:gd name="connsiteX5" fmla="*/ 153114 w 271846"/>
                <a:gd name="connsiteY5" fmla="*/ 377037 h 513929"/>
                <a:gd name="connsiteX6" fmla="*/ 154924 w 271846"/>
                <a:gd name="connsiteY6" fmla="*/ 375514 h 513929"/>
                <a:gd name="connsiteX7" fmla="*/ 237696 w 271846"/>
                <a:gd name="connsiteY7" fmla="*/ 264643 h 513929"/>
                <a:gd name="connsiteX8" fmla="*/ 210836 w 271846"/>
                <a:gd name="connsiteY8" fmla="*/ 118624 h 513929"/>
                <a:gd name="connsiteX9" fmla="*/ 208740 w 271846"/>
                <a:gd name="connsiteY9" fmla="*/ 117195 h 513929"/>
                <a:gd name="connsiteX10" fmla="*/ 203120 w 271846"/>
                <a:gd name="connsiteY10" fmla="*/ 119767 h 513929"/>
                <a:gd name="connsiteX11" fmla="*/ 186547 w 271846"/>
                <a:gd name="connsiteY11" fmla="*/ 245212 h 513929"/>
                <a:gd name="connsiteX12" fmla="*/ 157686 w 271846"/>
                <a:gd name="connsiteY12" fmla="*/ 328651 h 513929"/>
                <a:gd name="connsiteX13" fmla="*/ 149304 w 271846"/>
                <a:gd name="connsiteY13" fmla="*/ 261309 h 513929"/>
                <a:gd name="connsiteX14" fmla="*/ 149685 w 271846"/>
                <a:gd name="connsiteY14" fmla="*/ 260547 h 513929"/>
                <a:gd name="connsiteX15" fmla="*/ 159782 w 271846"/>
                <a:gd name="connsiteY15" fmla="*/ 143104 h 513929"/>
                <a:gd name="connsiteX16" fmla="*/ 128635 w 271846"/>
                <a:gd name="connsiteY16" fmla="*/ 3658 h 513929"/>
                <a:gd name="connsiteX17" fmla="*/ 126635 w 271846"/>
                <a:gd name="connsiteY17" fmla="*/ 895 h 513929"/>
                <a:gd name="connsiteX18" fmla="*/ 123206 w 271846"/>
                <a:gd name="connsiteY18" fmla="*/ 705 h 513929"/>
                <a:gd name="connsiteX19" fmla="*/ 138731 w 271846"/>
                <a:gd name="connsiteY19" fmla="*/ 263214 h 513929"/>
                <a:gd name="connsiteX20" fmla="*/ 140446 w 271846"/>
                <a:gd name="connsiteY20" fmla="*/ 264357 h 513929"/>
                <a:gd name="connsiteX21" fmla="*/ 145685 w 271846"/>
                <a:gd name="connsiteY21" fmla="*/ 326650 h 513929"/>
                <a:gd name="connsiteX22" fmla="*/ 102727 w 271846"/>
                <a:gd name="connsiteY22" fmla="*/ 271120 h 513929"/>
                <a:gd name="connsiteX23" fmla="*/ 59007 w 271846"/>
                <a:gd name="connsiteY23" fmla="*/ 198063 h 513929"/>
                <a:gd name="connsiteX24" fmla="*/ 51482 w 271846"/>
                <a:gd name="connsiteY24" fmla="*/ 104527 h 513929"/>
                <a:gd name="connsiteX25" fmla="*/ 48244 w 271846"/>
                <a:gd name="connsiteY25" fmla="*/ 101479 h 513929"/>
                <a:gd name="connsiteX26" fmla="*/ 44053 w 271846"/>
                <a:gd name="connsiteY26" fmla="*/ 102527 h 513929"/>
                <a:gd name="connsiteX27" fmla="*/ 23003 w 271846"/>
                <a:gd name="connsiteY27" fmla="*/ 269596 h 513929"/>
                <a:gd name="connsiteX28" fmla="*/ 64817 w 271846"/>
                <a:gd name="connsiteY28" fmla="*/ 329984 h 513929"/>
                <a:gd name="connsiteX29" fmla="*/ 94345 w 271846"/>
                <a:gd name="connsiteY29" fmla="*/ 352177 h 513929"/>
                <a:gd name="connsiteX30" fmla="*/ 142541 w 271846"/>
                <a:gd name="connsiteY30" fmla="*/ 376847 h 513929"/>
                <a:gd name="connsiteX31" fmla="*/ 138160 w 271846"/>
                <a:gd name="connsiteY31" fmla="*/ 398469 h 513929"/>
                <a:gd name="connsiteX32" fmla="*/ 126063 w 271846"/>
                <a:gd name="connsiteY32" fmla="*/ 441331 h 513929"/>
                <a:gd name="connsiteX33" fmla="*/ 15002 w 271846"/>
                <a:gd name="connsiteY33" fmla="*/ 305791 h 513929"/>
                <a:gd name="connsiteX34" fmla="*/ 14145 w 271846"/>
                <a:gd name="connsiteY34" fmla="*/ 304171 h 513929"/>
                <a:gd name="connsiteX35" fmla="*/ 8049 w 271846"/>
                <a:gd name="connsiteY35" fmla="*/ 303886 h 513929"/>
                <a:gd name="connsiteX36" fmla="*/ 21383 w 271846"/>
                <a:gd name="connsiteY36" fmla="*/ 409518 h 513929"/>
                <a:gd name="connsiteX37" fmla="*/ 65675 w 271846"/>
                <a:gd name="connsiteY37" fmla="*/ 441331 h 513929"/>
                <a:gd name="connsiteX38" fmla="*/ 117491 w 271846"/>
                <a:gd name="connsiteY38" fmla="*/ 469716 h 513929"/>
                <a:gd name="connsiteX39" fmla="*/ 118348 w 271846"/>
                <a:gd name="connsiteY39" fmla="*/ 470478 h 513929"/>
                <a:gd name="connsiteX40" fmla="*/ 112252 w 271846"/>
                <a:gd name="connsiteY40" fmla="*/ 509149 h 513929"/>
                <a:gd name="connsiteX41" fmla="*/ 121682 w 271846"/>
                <a:gd name="connsiteY41" fmla="*/ 509626 h 513929"/>
                <a:gd name="connsiteX42" fmla="*/ 127206 w 271846"/>
                <a:gd name="connsiteY42" fmla="*/ 474002 h 513929"/>
                <a:gd name="connsiteX43" fmla="*/ 128063 w 271846"/>
                <a:gd name="connsiteY43" fmla="*/ 473431 h 513929"/>
                <a:gd name="connsiteX44" fmla="*/ 236172 w 271846"/>
                <a:gd name="connsiteY44" fmla="*/ 416471 h 513929"/>
                <a:gd name="connsiteX45" fmla="*/ 271415 w 271846"/>
                <a:gd name="connsiteY45" fmla="*/ 303219 h 5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1846" h="513929">
                  <a:moveTo>
                    <a:pt x="271415" y="303219"/>
                  </a:moveTo>
                  <a:cubicBezTo>
                    <a:pt x="271320" y="302457"/>
                    <a:pt x="271034" y="301790"/>
                    <a:pt x="270462" y="301219"/>
                  </a:cubicBezTo>
                  <a:cubicBezTo>
                    <a:pt x="268938" y="299028"/>
                    <a:pt x="264938" y="298837"/>
                    <a:pt x="264271" y="301885"/>
                  </a:cubicBezTo>
                  <a:cubicBezTo>
                    <a:pt x="254460" y="345129"/>
                    <a:pt x="217503" y="362083"/>
                    <a:pt x="184451" y="385705"/>
                  </a:cubicBezTo>
                  <a:cubicBezTo>
                    <a:pt x="164449" y="399993"/>
                    <a:pt x="150066" y="417424"/>
                    <a:pt x="137112" y="436759"/>
                  </a:cubicBezTo>
                  <a:cubicBezTo>
                    <a:pt x="142922" y="416947"/>
                    <a:pt x="149018" y="397231"/>
                    <a:pt x="153114" y="377037"/>
                  </a:cubicBezTo>
                  <a:cubicBezTo>
                    <a:pt x="153781" y="376752"/>
                    <a:pt x="154352" y="376276"/>
                    <a:pt x="154924" y="375514"/>
                  </a:cubicBezTo>
                  <a:cubicBezTo>
                    <a:pt x="183785" y="336652"/>
                    <a:pt x="224837" y="314268"/>
                    <a:pt x="237696" y="264643"/>
                  </a:cubicBezTo>
                  <a:cubicBezTo>
                    <a:pt x="249793" y="217779"/>
                    <a:pt x="232648" y="160249"/>
                    <a:pt x="210836" y="118624"/>
                  </a:cubicBezTo>
                  <a:cubicBezTo>
                    <a:pt x="210359" y="117672"/>
                    <a:pt x="209597" y="117291"/>
                    <a:pt x="208740" y="117195"/>
                  </a:cubicBezTo>
                  <a:cubicBezTo>
                    <a:pt x="206740" y="115767"/>
                    <a:pt x="203025" y="116719"/>
                    <a:pt x="203120" y="119767"/>
                  </a:cubicBezTo>
                  <a:cubicBezTo>
                    <a:pt x="203692" y="164344"/>
                    <a:pt x="202358" y="202825"/>
                    <a:pt x="186547" y="245212"/>
                  </a:cubicBezTo>
                  <a:cubicBezTo>
                    <a:pt x="176165" y="273215"/>
                    <a:pt x="166068" y="300457"/>
                    <a:pt x="157686" y="328651"/>
                  </a:cubicBezTo>
                  <a:cubicBezTo>
                    <a:pt x="157591" y="305791"/>
                    <a:pt x="154638" y="282740"/>
                    <a:pt x="149304" y="261309"/>
                  </a:cubicBezTo>
                  <a:cubicBezTo>
                    <a:pt x="149399" y="261118"/>
                    <a:pt x="149590" y="260928"/>
                    <a:pt x="149685" y="260547"/>
                  </a:cubicBezTo>
                  <a:cubicBezTo>
                    <a:pt x="164735" y="221685"/>
                    <a:pt x="167402" y="184156"/>
                    <a:pt x="159782" y="143104"/>
                  </a:cubicBezTo>
                  <a:cubicBezTo>
                    <a:pt x="150828" y="95002"/>
                    <a:pt x="122444" y="54426"/>
                    <a:pt x="128635" y="3658"/>
                  </a:cubicBezTo>
                  <a:cubicBezTo>
                    <a:pt x="128825" y="2134"/>
                    <a:pt x="127873" y="1181"/>
                    <a:pt x="126635" y="895"/>
                  </a:cubicBezTo>
                  <a:cubicBezTo>
                    <a:pt x="125777" y="-57"/>
                    <a:pt x="124253" y="-438"/>
                    <a:pt x="123206" y="705"/>
                  </a:cubicBezTo>
                  <a:cubicBezTo>
                    <a:pt x="65294" y="64999"/>
                    <a:pt x="77581" y="204730"/>
                    <a:pt x="138731" y="263214"/>
                  </a:cubicBezTo>
                  <a:cubicBezTo>
                    <a:pt x="139303" y="263690"/>
                    <a:pt x="139874" y="264071"/>
                    <a:pt x="140446" y="264357"/>
                  </a:cubicBezTo>
                  <a:cubicBezTo>
                    <a:pt x="143113" y="285788"/>
                    <a:pt x="145208" y="306267"/>
                    <a:pt x="145685" y="326650"/>
                  </a:cubicBezTo>
                  <a:cubicBezTo>
                    <a:pt x="134636" y="305886"/>
                    <a:pt x="115871" y="286931"/>
                    <a:pt x="102727" y="271120"/>
                  </a:cubicBezTo>
                  <a:cubicBezTo>
                    <a:pt x="84153" y="248831"/>
                    <a:pt x="68151" y="225781"/>
                    <a:pt x="59007" y="198063"/>
                  </a:cubicBezTo>
                  <a:cubicBezTo>
                    <a:pt x="49006" y="167678"/>
                    <a:pt x="51768" y="135865"/>
                    <a:pt x="51482" y="104527"/>
                  </a:cubicBezTo>
                  <a:cubicBezTo>
                    <a:pt x="51482" y="102718"/>
                    <a:pt x="49768" y="101575"/>
                    <a:pt x="48244" y="101479"/>
                  </a:cubicBezTo>
                  <a:cubicBezTo>
                    <a:pt x="46815" y="100908"/>
                    <a:pt x="45005" y="101003"/>
                    <a:pt x="44053" y="102527"/>
                  </a:cubicBezTo>
                  <a:cubicBezTo>
                    <a:pt x="14621" y="147961"/>
                    <a:pt x="4143" y="218351"/>
                    <a:pt x="23003" y="269596"/>
                  </a:cubicBezTo>
                  <a:cubicBezTo>
                    <a:pt x="31480" y="292646"/>
                    <a:pt x="47958" y="312649"/>
                    <a:pt x="64817" y="329984"/>
                  </a:cubicBezTo>
                  <a:cubicBezTo>
                    <a:pt x="73485" y="338842"/>
                    <a:pt x="83772" y="345891"/>
                    <a:pt x="94345" y="352177"/>
                  </a:cubicBezTo>
                  <a:cubicBezTo>
                    <a:pt x="109871" y="361417"/>
                    <a:pt x="129111" y="364274"/>
                    <a:pt x="142541" y="376847"/>
                  </a:cubicBezTo>
                  <a:cubicBezTo>
                    <a:pt x="141399" y="383991"/>
                    <a:pt x="139970" y="391135"/>
                    <a:pt x="138160" y="398469"/>
                  </a:cubicBezTo>
                  <a:cubicBezTo>
                    <a:pt x="134541" y="412852"/>
                    <a:pt x="130159" y="427139"/>
                    <a:pt x="126063" y="441331"/>
                  </a:cubicBezTo>
                  <a:cubicBezTo>
                    <a:pt x="110633" y="385515"/>
                    <a:pt x="24431" y="368275"/>
                    <a:pt x="15002" y="305791"/>
                  </a:cubicBezTo>
                  <a:cubicBezTo>
                    <a:pt x="14906" y="305124"/>
                    <a:pt x="14525" y="304552"/>
                    <a:pt x="14145" y="304171"/>
                  </a:cubicBezTo>
                  <a:cubicBezTo>
                    <a:pt x="13859" y="301314"/>
                    <a:pt x="9191" y="300933"/>
                    <a:pt x="8049" y="303886"/>
                  </a:cubicBezTo>
                  <a:cubicBezTo>
                    <a:pt x="-5001" y="339509"/>
                    <a:pt x="-3286" y="379419"/>
                    <a:pt x="21383" y="409518"/>
                  </a:cubicBezTo>
                  <a:cubicBezTo>
                    <a:pt x="32909" y="423520"/>
                    <a:pt x="49958" y="432949"/>
                    <a:pt x="65675" y="441331"/>
                  </a:cubicBezTo>
                  <a:cubicBezTo>
                    <a:pt x="81677" y="449809"/>
                    <a:pt x="105489" y="455714"/>
                    <a:pt x="117491" y="469716"/>
                  </a:cubicBezTo>
                  <a:cubicBezTo>
                    <a:pt x="117776" y="470097"/>
                    <a:pt x="118062" y="470287"/>
                    <a:pt x="118348" y="470478"/>
                  </a:cubicBezTo>
                  <a:cubicBezTo>
                    <a:pt x="115395" y="483146"/>
                    <a:pt x="113109" y="495910"/>
                    <a:pt x="112252" y="509149"/>
                  </a:cubicBezTo>
                  <a:cubicBezTo>
                    <a:pt x="111871" y="515245"/>
                    <a:pt x="121205" y="515626"/>
                    <a:pt x="121682" y="509626"/>
                  </a:cubicBezTo>
                  <a:cubicBezTo>
                    <a:pt x="122539" y="497529"/>
                    <a:pt x="124539" y="485718"/>
                    <a:pt x="127206" y="474002"/>
                  </a:cubicBezTo>
                  <a:cubicBezTo>
                    <a:pt x="127492" y="473812"/>
                    <a:pt x="127778" y="473716"/>
                    <a:pt x="128063" y="473431"/>
                  </a:cubicBezTo>
                  <a:cubicBezTo>
                    <a:pt x="161020" y="449523"/>
                    <a:pt x="209216" y="449237"/>
                    <a:pt x="236172" y="416471"/>
                  </a:cubicBezTo>
                  <a:cubicBezTo>
                    <a:pt x="261223" y="386182"/>
                    <a:pt x="274463" y="342271"/>
                    <a:pt x="271415" y="303219"/>
                  </a:cubicBezTo>
                  <a:close/>
                </a:path>
              </a:pathLst>
            </a:custGeom>
            <a:solidFill>
              <a:srgbClr val="7CB3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3" name="图形 4">
              <a:extLst>
                <a:ext uri="{FF2B5EF4-FFF2-40B4-BE49-F238E27FC236}">
                  <a16:creationId xmlns:a16="http://schemas.microsoft.com/office/drawing/2014/main" id="{E2C4F7F6-377C-44E6-9175-7B396FBEFAA7}"/>
                </a:ext>
              </a:extLst>
            </p:cNvPr>
            <p:cNvGrpSpPr/>
            <p:nvPr/>
          </p:nvGrpSpPr>
          <p:grpSpPr>
            <a:xfrm>
              <a:off x="6168395" y="3836895"/>
              <a:ext cx="308399" cy="325288"/>
              <a:chOff x="6168395" y="3836895"/>
              <a:chExt cx="308399" cy="325288"/>
            </a:xfrm>
          </p:grpSpPr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39AA0A7F-3289-43EA-AAE9-EE810C2EE82C}"/>
                  </a:ext>
                </a:extLst>
              </p:cNvPr>
              <p:cNvSpPr/>
              <p:nvPr/>
            </p:nvSpPr>
            <p:spPr>
              <a:xfrm>
                <a:off x="6168395" y="3836895"/>
                <a:ext cx="308399" cy="325288"/>
              </a:xfrm>
              <a:custGeom>
                <a:avLst/>
                <a:gdLst>
                  <a:gd name="connsiteX0" fmla="*/ 154966 w 308399"/>
                  <a:gd name="connsiteY0" fmla="*/ 291239 h 325288"/>
                  <a:gd name="connsiteX1" fmla="*/ 172397 w 308399"/>
                  <a:gd name="connsiteY1" fmla="*/ 203324 h 325288"/>
                  <a:gd name="connsiteX2" fmla="*/ 304699 w 308399"/>
                  <a:gd name="connsiteY2" fmla="*/ 247424 h 325288"/>
                  <a:gd name="connsiteX3" fmla="*/ 308224 w 308399"/>
                  <a:gd name="connsiteY3" fmla="*/ 241805 h 325288"/>
                  <a:gd name="connsiteX4" fmla="*/ 217641 w 308399"/>
                  <a:gd name="connsiteY4" fmla="*/ 146460 h 325288"/>
                  <a:gd name="connsiteX5" fmla="*/ 272886 w 308399"/>
                  <a:gd name="connsiteY5" fmla="*/ 86738 h 325288"/>
                  <a:gd name="connsiteX6" fmla="*/ 281649 w 308399"/>
                  <a:gd name="connsiteY6" fmla="*/ 27969 h 325288"/>
                  <a:gd name="connsiteX7" fmla="*/ 225737 w 308399"/>
                  <a:gd name="connsiteY7" fmla="*/ 42732 h 325288"/>
                  <a:gd name="connsiteX8" fmla="*/ 174493 w 308399"/>
                  <a:gd name="connsiteY8" fmla="*/ 92453 h 325288"/>
                  <a:gd name="connsiteX9" fmla="*/ 145251 w 308399"/>
                  <a:gd name="connsiteY9" fmla="*/ 32255 h 325288"/>
                  <a:gd name="connsiteX10" fmla="*/ 94387 w 308399"/>
                  <a:gd name="connsiteY10" fmla="*/ 1965 h 325288"/>
                  <a:gd name="connsiteX11" fmla="*/ 91435 w 308399"/>
                  <a:gd name="connsiteY11" fmla="*/ 75498 h 325288"/>
                  <a:gd name="connsiteX12" fmla="*/ 111247 w 308399"/>
                  <a:gd name="connsiteY12" fmla="*/ 120837 h 325288"/>
                  <a:gd name="connsiteX13" fmla="*/ 42572 w 308399"/>
                  <a:gd name="connsiteY13" fmla="*/ 124743 h 325288"/>
                  <a:gd name="connsiteX14" fmla="*/ 280 w 308399"/>
                  <a:gd name="connsiteY14" fmla="*/ 147983 h 325288"/>
                  <a:gd name="connsiteX15" fmla="*/ 36190 w 308399"/>
                  <a:gd name="connsiteY15" fmla="*/ 177416 h 325288"/>
                  <a:gd name="connsiteX16" fmla="*/ 112485 w 308399"/>
                  <a:gd name="connsiteY16" fmla="*/ 192656 h 325288"/>
                  <a:gd name="connsiteX17" fmla="*/ 95816 w 308399"/>
                  <a:gd name="connsiteY17" fmla="*/ 271237 h 325288"/>
                  <a:gd name="connsiteX18" fmla="*/ 120676 w 308399"/>
                  <a:gd name="connsiteY18" fmla="*/ 324577 h 325288"/>
                  <a:gd name="connsiteX19" fmla="*/ 154966 w 308399"/>
                  <a:gd name="connsiteY19" fmla="*/ 291239 h 325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8399" h="325288">
                    <a:moveTo>
                      <a:pt x="154966" y="291239"/>
                    </a:moveTo>
                    <a:cubicBezTo>
                      <a:pt x="168397" y="262760"/>
                      <a:pt x="172016" y="234089"/>
                      <a:pt x="172397" y="203324"/>
                    </a:cubicBezTo>
                    <a:cubicBezTo>
                      <a:pt x="206116" y="236090"/>
                      <a:pt x="258694" y="253139"/>
                      <a:pt x="304699" y="247424"/>
                    </a:cubicBezTo>
                    <a:cubicBezTo>
                      <a:pt x="307652" y="247044"/>
                      <a:pt x="308890" y="244472"/>
                      <a:pt x="308224" y="241805"/>
                    </a:cubicBezTo>
                    <a:cubicBezTo>
                      <a:pt x="297937" y="199609"/>
                      <a:pt x="259932" y="159223"/>
                      <a:pt x="217641" y="146460"/>
                    </a:cubicBezTo>
                    <a:cubicBezTo>
                      <a:pt x="242025" y="130648"/>
                      <a:pt x="258980" y="113408"/>
                      <a:pt x="272886" y="86738"/>
                    </a:cubicBezTo>
                    <a:cubicBezTo>
                      <a:pt x="278315" y="76355"/>
                      <a:pt x="293841" y="38637"/>
                      <a:pt x="281649" y="27969"/>
                    </a:cubicBezTo>
                    <a:cubicBezTo>
                      <a:pt x="266028" y="14253"/>
                      <a:pt x="239453" y="34255"/>
                      <a:pt x="225737" y="42732"/>
                    </a:cubicBezTo>
                    <a:cubicBezTo>
                      <a:pt x="205163" y="55305"/>
                      <a:pt x="185542" y="71021"/>
                      <a:pt x="174493" y="92453"/>
                    </a:cubicBezTo>
                    <a:cubicBezTo>
                      <a:pt x="170683" y="70831"/>
                      <a:pt x="156872" y="49495"/>
                      <a:pt x="145251" y="32255"/>
                    </a:cubicBezTo>
                    <a:cubicBezTo>
                      <a:pt x="138964" y="22920"/>
                      <a:pt x="108675" y="-8036"/>
                      <a:pt x="94387" y="1965"/>
                    </a:cubicBezTo>
                    <a:cubicBezTo>
                      <a:pt x="76290" y="14729"/>
                      <a:pt x="88006" y="59020"/>
                      <a:pt x="91435" y="75498"/>
                    </a:cubicBezTo>
                    <a:cubicBezTo>
                      <a:pt x="94673" y="90833"/>
                      <a:pt x="100388" y="108550"/>
                      <a:pt x="111247" y="120837"/>
                    </a:cubicBezTo>
                    <a:cubicBezTo>
                      <a:pt x="88577" y="116361"/>
                      <a:pt x="65812" y="119218"/>
                      <a:pt x="42572" y="124743"/>
                    </a:cubicBezTo>
                    <a:cubicBezTo>
                      <a:pt x="28570" y="128076"/>
                      <a:pt x="4948" y="131886"/>
                      <a:pt x="280" y="147983"/>
                    </a:cubicBezTo>
                    <a:cubicBezTo>
                      <a:pt x="-3339" y="160556"/>
                      <a:pt x="29141" y="173701"/>
                      <a:pt x="36190" y="177416"/>
                    </a:cubicBezTo>
                    <a:cubicBezTo>
                      <a:pt x="58859" y="189322"/>
                      <a:pt x="86958" y="198847"/>
                      <a:pt x="112485" y="192656"/>
                    </a:cubicBezTo>
                    <a:cubicBezTo>
                      <a:pt x="97054" y="215992"/>
                      <a:pt x="92482" y="242757"/>
                      <a:pt x="95816" y="271237"/>
                    </a:cubicBezTo>
                    <a:cubicBezTo>
                      <a:pt x="97531" y="286191"/>
                      <a:pt x="103627" y="319433"/>
                      <a:pt x="120676" y="324577"/>
                    </a:cubicBezTo>
                    <a:cubicBezTo>
                      <a:pt x="138869" y="329911"/>
                      <a:pt x="149061" y="303908"/>
                      <a:pt x="154966" y="291239"/>
                    </a:cubicBezTo>
                    <a:close/>
                  </a:path>
                </a:pathLst>
              </a:custGeom>
              <a:solidFill>
                <a:srgbClr val="C21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17ADCAEC-A2D3-4E4C-9DC5-890F91AF725D}"/>
                  </a:ext>
                </a:extLst>
              </p:cNvPr>
              <p:cNvSpPr/>
              <p:nvPr/>
            </p:nvSpPr>
            <p:spPr>
              <a:xfrm>
                <a:off x="6308787" y="3969364"/>
                <a:ext cx="47031" cy="45658"/>
              </a:xfrm>
              <a:custGeom>
                <a:avLst/>
                <a:gdLst>
                  <a:gd name="connsiteX0" fmla="*/ 44864 w 47031"/>
                  <a:gd name="connsiteY0" fmla="*/ 34089 h 45658"/>
                  <a:gd name="connsiteX1" fmla="*/ 34863 w 47031"/>
                  <a:gd name="connsiteY1" fmla="*/ 2561 h 45658"/>
                  <a:gd name="connsiteX2" fmla="*/ 1 w 47031"/>
                  <a:gd name="connsiteY2" fmla="*/ 20754 h 45658"/>
                  <a:gd name="connsiteX3" fmla="*/ 22861 w 47031"/>
                  <a:gd name="connsiteY3" fmla="*/ 44757 h 45658"/>
                  <a:gd name="connsiteX4" fmla="*/ 44864 w 47031"/>
                  <a:gd name="connsiteY4" fmla="*/ 34089 h 45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31" h="45658">
                    <a:moveTo>
                      <a:pt x="44864" y="34089"/>
                    </a:moveTo>
                    <a:cubicBezTo>
                      <a:pt x="50198" y="24183"/>
                      <a:pt x="45245" y="8466"/>
                      <a:pt x="34863" y="2561"/>
                    </a:cubicBezTo>
                    <a:cubicBezTo>
                      <a:pt x="21814" y="-4773"/>
                      <a:pt x="-189" y="4371"/>
                      <a:pt x="1" y="20754"/>
                    </a:cubicBezTo>
                    <a:cubicBezTo>
                      <a:pt x="192" y="32946"/>
                      <a:pt x="12193" y="41804"/>
                      <a:pt x="22861" y="44757"/>
                    </a:cubicBezTo>
                    <a:cubicBezTo>
                      <a:pt x="33339" y="47805"/>
                      <a:pt x="42197" y="42852"/>
                      <a:pt x="44864" y="34089"/>
                    </a:cubicBezTo>
                    <a:close/>
                  </a:path>
                </a:pathLst>
              </a:custGeom>
              <a:solidFill>
                <a:srgbClr val="F8BB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6" name="图形 4">
              <a:extLst>
                <a:ext uri="{FF2B5EF4-FFF2-40B4-BE49-F238E27FC236}">
                  <a16:creationId xmlns:a16="http://schemas.microsoft.com/office/drawing/2014/main" id="{FD4F14BA-66C2-4F01-8B3A-35D2A017172F}"/>
                </a:ext>
              </a:extLst>
            </p:cNvPr>
            <p:cNvGrpSpPr/>
            <p:nvPr/>
          </p:nvGrpSpPr>
          <p:grpSpPr>
            <a:xfrm>
              <a:off x="5816960" y="3836786"/>
              <a:ext cx="239626" cy="219497"/>
              <a:chOff x="5816960" y="3836786"/>
              <a:chExt cx="239626" cy="219497"/>
            </a:xfrm>
          </p:grpSpPr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B7CAA24D-6331-441D-90C4-AF4AE8F87522}"/>
                  </a:ext>
                </a:extLst>
              </p:cNvPr>
              <p:cNvSpPr/>
              <p:nvPr/>
            </p:nvSpPr>
            <p:spPr>
              <a:xfrm>
                <a:off x="5816960" y="3836786"/>
                <a:ext cx="239626" cy="219497"/>
              </a:xfrm>
              <a:custGeom>
                <a:avLst/>
                <a:gdLst>
                  <a:gd name="connsiteX0" fmla="*/ 21959 w 239626"/>
                  <a:gd name="connsiteY0" fmla="*/ 99324 h 219497"/>
                  <a:gd name="connsiteX1" fmla="*/ 84348 w 239626"/>
                  <a:gd name="connsiteY1" fmla="*/ 120565 h 219497"/>
                  <a:gd name="connsiteX2" fmla="*/ 39295 w 239626"/>
                  <a:gd name="connsiteY2" fmla="*/ 212672 h 219497"/>
                  <a:gd name="connsiteX3" fmla="*/ 43010 w 239626"/>
                  <a:gd name="connsiteY3" fmla="*/ 215815 h 219497"/>
                  <a:gd name="connsiteX4" fmla="*/ 121400 w 239626"/>
                  <a:gd name="connsiteY4" fmla="*/ 159046 h 219497"/>
                  <a:gd name="connsiteX5" fmla="*/ 159500 w 239626"/>
                  <a:gd name="connsiteY5" fmla="*/ 205147 h 219497"/>
                  <a:gd name="connsiteX6" fmla="*/ 201410 w 239626"/>
                  <a:gd name="connsiteY6" fmla="*/ 217244 h 219497"/>
                  <a:gd name="connsiteX7" fmla="*/ 196172 w 239626"/>
                  <a:gd name="connsiteY7" fmla="*/ 175048 h 219497"/>
                  <a:gd name="connsiteX8" fmla="*/ 164930 w 239626"/>
                  <a:gd name="connsiteY8" fmla="*/ 132853 h 219497"/>
                  <a:gd name="connsiteX9" fmla="*/ 211697 w 239626"/>
                  <a:gd name="connsiteY9" fmla="*/ 117422 h 219497"/>
                  <a:gd name="connsiteX10" fmla="*/ 238748 w 239626"/>
                  <a:gd name="connsiteY10" fmla="*/ 83323 h 219497"/>
                  <a:gd name="connsiteX11" fmla="*/ 185408 w 239626"/>
                  <a:gd name="connsiteY11" fmla="*/ 73988 h 219497"/>
                  <a:gd name="connsiteX12" fmla="*/ 150452 w 239626"/>
                  <a:gd name="connsiteY12" fmla="*/ 83989 h 219497"/>
                  <a:gd name="connsiteX13" fmla="*/ 154357 w 239626"/>
                  <a:gd name="connsiteY13" fmla="*/ 33507 h 219497"/>
                  <a:gd name="connsiteX14" fmla="*/ 141593 w 239626"/>
                  <a:gd name="connsiteY14" fmla="*/ 455 h 219497"/>
                  <a:gd name="connsiteX15" fmla="*/ 116638 w 239626"/>
                  <a:gd name="connsiteY15" fmla="*/ 23791 h 219497"/>
                  <a:gd name="connsiteX16" fmla="*/ 98064 w 239626"/>
                  <a:gd name="connsiteY16" fmla="*/ 77893 h 219497"/>
                  <a:gd name="connsiteX17" fmla="*/ 42438 w 239626"/>
                  <a:gd name="connsiteY17" fmla="*/ 58081 h 219497"/>
                  <a:gd name="connsiteX18" fmla="*/ 1100 w 239626"/>
                  <a:gd name="connsiteY18" fmla="*/ 70940 h 219497"/>
                  <a:gd name="connsiteX19" fmla="*/ 21959 w 239626"/>
                  <a:gd name="connsiteY19" fmla="*/ 99324 h 219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9626" h="219497">
                    <a:moveTo>
                      <a:pt x="21959" y="99324"/>
                    </a:moveTo>
                    <a:cubicBezTo>
                      <a:pt x="41390" y="111898"/>
                      <a:pt x="61964" y="117232"/>
                      <a:pt x="84348" y="120565"/>
                    </a:cubicBezTo>
                    <a:cubicBezTo>
                      <a:pt x="57202" y="141901"/>
                      <a:pt x="39676" y="178573"/>
                      <a:pt x="39295" y="212672"/>
                    </a:cubicBezTo>
                    <a:cubicBezTo>
                      <a:pt x="39295" y="214863"/>
                      <a:pt x="41105" y="216006"/>
                      <a:pt x="43010" y="215815"/>
                    </a:cubicBezTo>
                    <a:cubicBezTo>
                      <a:pt x="74728" y="212482"/>
                      <a:pt x="107875" y="188764"/>
                      <a:pt x="121400" y="159046"/>
                    </a:cubicBezTo>
                    <a:cubicBezTo>
                      <a:pt x="130544" y="178382"/>
                      <a:pt x="141498" y="192384"/>
                      <a:pt x="159500" y="205147"/>
                    </a:cubicBezTo>
                    <a:cubicBezTo>
                      <a:pt x="166549" y="210100"/>
                      <a:pt x="192457" y="225150"/>
                      <a:pt x="201410" y="217244"/>
                    </a:cubicBezTo>
                    <a:cubicBezTo>
                      <a:pt x="212936" y="207148"/>
                      <a:pt x="200934" y="185907"/>
                      <a:pt x="196172" y="175048"/>
                    </a:cubicBezTo>
                    <a:cubicBezTo>
                      <a:pt x="189028" y="158761"/>
                      <a:pt x="179503" y="142949"/>
                      <a:pt x="164930" y="132853"/>
                    </a:cubicBezTo>
                    <a:cubicBezTo>
                      <a:pt x="181027" y="132186"/>
                      <a:pt x="197981" y="124185"/>
                      <a:pt x="211697" y="117422"/>
                    </a:cubicBezTo>
                    <a:cubicBezTo>
                      <a:pt x="219127" y="113803"/>
                      <a:pt x="244654" y="94657"/>
                      <a:pt x="238748" y="83323"/>
                    </a:cubicBezTo>
                    <a:cubicBezTo>
                      <a:pt x="231224" y="68940"/>
                      <a:pt x="197791" y="73131"/>
                      <a:pt x="185408" y="73988"/>
                    </a:cubicBezTo>
                    <a:cubicBezTo>
                      <a:pt x="173883" y="74845"/>
                      <a:pt x="160453" y="77322"/>
                      <a:pt x="150452" y="83989"/>
                    </a:cubicBezTo>
                    <a:cubicBezTo>
                      <a:pt x="155881" y="67892"/>
                      <a:pt x="156071" y="51033"/>
                      <a:pt x="154357" y="33507"/>
                    </a:cubicBezTo>
                    <a:cubicBezTo>
                      <a:pt x="153309" y="22934"/>
                      <a:pt x="152833" y="5408"/>
                      <a:pt x="141593" y="455"/>
                    </a:cubicBezTo>
                    <a:cubicBezTo>
                      <a:pt x="132735" y="-3450"/>
                      <a:pt x="120067" y="18933"/>
                      <a:pt x="116638" y="23791"/>
                    </a:cubicBezTo>
                    <a:cubicBezTo>
                      <a:pt x="105779" y="39127"/>
                      <a:pt x="96064" y="58748"/>
                      <a:pt x="98064" y="77893"/>
                    </a:cubicBezTo>
                    <a:cubicBezTo>
                      <a:pt x="82634" y="64368"/>
                      <a:pt x="63488" y="58462"/>
                      <a:pt x="42438" y="58081"/>
                    </a:cubicBezTo>
                    <a:cubicBezTo>
                      <a:pt x="31389" y="57891"/>
                      <a:pt x="6529" y="59034"/>
                      <a:pt x="1100" y="70940"/>
                    </a:cubicBezTo>
                    <a:cubicBezTo>
                      <a:pt x="-4615" y="83799"/>
                      <a:pt x="13387" y="93800"/>
                      <a:pt x="21959" y="99324"/>
                    </a:cubicBezTo>
                    <a:close/>
                  </a:path>
                </a:pathLst>
              </a:custGeom>
              <a:solidFill>
                <a:srgbClr val="C21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E701CBF0-A2F4-4957-B803-76F24A80B2F6}"/>
                  </a:ext>
                </a:extLst>
              </p:cNvPr>
              <p:cNvSpPr/>
              <p:nvPr/>
            </p:nvSpPr>
            <p:spPr>
              <a:xfrm>
                <a:off x="5919812" y="3938874"/>
                <a:ext cx="34005" cy="34073"/>
              </a:xfrm>
              <a:custGeom>
                <a:avLst/>
                <a:gdLst>
                  <a:gd name="connsiteX0" fmla="*/ 7023 w 34005"/>
                  <a:gd name="connsiteY0" fmla="*/ 31431 h 34073"/>
                  <a:gd name="connsiteX1" fmla="*/ 30931 w 34005"/>
                  <a:gd name="connsiteY1" fmla="*/ 27240 h 34073"/>
                  <a:gd name="connsiteX2" fmla="*/ 21025 w 34005"/>
                  <a:gd name="connsiteY2" fmla="*/ 94 h 34073"/>
                  <a:gd name="connsiteX3" fmla="*/ 1308 w 34005"/>
                  <a:gd name="connsiteY3" fmla="*/ 14381 h 34073"/>
                  <a:gd name="connsiteX4" fmla="*/ 7023 w 34005"/>
                  <a:gd name="connsiteY4" fmla="*/ 31431 h 34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05" h="34073">
                    <a:moveTo>
                      <a:pt x="7023" y="31431"/>
                    </a:moveTo>
                    <a:cubicBezTo>
                      <a:pt x="13691" y="36289"/>
                      <a:pt x="25692" y="34193"/>
                      <a:pt x="30931" y="27240"/>
                    </a:cubicBezTo>
                    <a:cubicBezTo>
                      <a:pt x="37598" y="18477"/>
                      <a:pt x="33026" y="1523"/>
                      <a:pt x="21025" y="94"/>
                    </a:cubicBezTo>
                    <a:cubicBezTo>
                      <a:pt x="12167" y="-954"/>
                      <a:pt x="4546" y="6952"/>
                      <a:pt x="1308" y="14381"/>
                    </a:cubicBezTo>
                    <a:cubicBezTo>
                      <a:pt x="-1835" y="21716"/>
                      <a:pt x="927" y="28669"/>
                      <a:pt x="7023" y="31431"/>
                    </a:cubicBezTo>
                    <a:close/>
                  </a:path>
                </a:pathLst>
              </a:custGeom>
              <a:solidFill>
                <a:srgbClr val="F8BB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" name="图形 4">
              <a:extLst>
                <a:ext uri="{FF2B5EF4-FFF2-40B4-BE49-F238E27FC236}">
                  <a16:creationId xmlns:a16="http://schemas.microsoft.com/office/drawing/2014/main" id="{11B4D48E-1618-46F3-8966-F9E096B7B65C}"/>
                </a:ext>
              </a:extLst>
            </p:cNvPr>
            <p:cNvGrpSpPr/>
            <p:nvPr/>
          </p:nvGrpSpPr>
          <p:grpSpPr>
            <a:xfrm>
              <a:off x="6182826" y="4940438"/>
              <a:ext cx="238208" cy="232781"/>
              <a:chOff x="6182826" y="4940438"/>
              <a:chExt cx="238208" cy="232781"/>
            </a:xfrm>
          </p:grpSpPr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07382C05-A05C-4E8A-8A31-D5D187C1D7BF}"/>
                  </a:ext>
                </a:extLst>
              </p:cNvPr>
              <p:cNvSpPr/>
              <p:nvPr/>
            </p:nvSpPr>
            <p:spPr>
              <a:xfrm>
                <a:off x="6182826" y="4940438"/>
                <a:ext cx="238208" cy="232781"/>
              </a:xfrm>
              <a:custGeom>
                <a:avLst/>
                <a:gdLst>
                  <a:gd name="connsiteX0" fmla="*/ 46238 w 238208"/>
                  <a:gd name="connsiteY0" fmla="*/ 37231 h 232781"/>
                  <a:gd name="connsiteX1" fmla="*/ 87671 w 238208"/>
                  <a:gd name="connsiteY1" fmla="*/ 88476 h 232781"/>
                  <a:gd name="connsiteX2" fmla="*/ 518 w 238208"/>
                  <a:gd name="connsiteY2" fmla="*/ 142387 h 232781"/>
                  <a:gd name="connsiteX3" fmla="*/ 2042 w 238208"/>
                  <a:gd name="connsiteY3" fmla="*/ 147054 h 232781"/>
                  <a:gd name="connsiteX4" fmla="*/ 98530 w 238208"/>
                  <a:gd name="connsiteY4" fmla="*/ 140768 h 232781"/>
                  <a:gd name="connsiteX5" fmla="*/ 106245 w 238208"/>
                  <a:gd name="connsiteY5" fmla="*/ 200109 h 232781"/>
                  <a:gd name="connsiteX6" fmla="*/ 135296 w 238208"/>
                  <a:gd name="connsiteY6" fmla="*/ 232684 h 232781"/>
                  <a:gd name="connsiteX7" fmla="*/ 153299 w 238208"/>
                  <a:gd name="connsiteY7" fmla="*/ 194108 h 232781"/>
                  <a:gd name="connsiteX8" fmla="*/ 149393 w 238208"/>
                  <a:gd name="connsiteY8" fmla="*/ 141816 h 232781"/>
                  <a:gd name="connsiteX9" fmla="*/ 197114 w 238208"/>
                  <a:gd name="connsiteY9" fmla="*/ 153722 h 232781"/>
                  <a:gd name="connsiteX10" fmla="*/ 238166 w 238208"/>
                  <a:gd name="connsiteY10" fmla="*/ 139244 h 232781"/>
                  <a:gd name="connsiteX11" fmla="*/ 198066 w 238208"/>
                  <a:gd name="connsiteY11" fmla="*/ 102953 h 232781"/>
                  <a:gd name="connsiteX12" fmla="*/ 163205 w 238208"/>
                  <a:gd name="connsiteY12" fmla="*/ 92762 h 232781"/>
                  <a:gd name="connsiteX13" fmla="*/ 193399 w 238208"/>
                  <a:gd name="connsiteY13" fmla="*/ 52090 h 232781"/>
                  <a:gd name="connsiteX14" fmla="*/ 200162 w 238208"/>
                  <a:gd name="connsiteY14" fmla="*/ 17324 h 232781"/>
                  <a:gd name="connsiteX15" fmla="*/ 166634 w 238208"/>
                  <a:gd name="connsiteY15" fmla="*/ 23801 h 232781"/>
                  <a:gd name="connsiteX16" fmla="*/ 122056 w 238208"/>
                  <a:gd name="connsiteY16" fmla="*/ 59710 h 232781"/>
                  <a:gd name="connsiteX17" fmla="*/ 85576 w 238208"/>
                  <a:gd name="connsiteY17" fmla="*/ 13323 h 232781"/>
                  <a:gd name="connsiteX18" fmla="*/ 43761 w 238208"/>
                  <a:gd name="connsiteY18" fmla="*/ 2179 h 232781"/>
                  <a:gd name="connsiteX19" fmla="*/ 46238 w 238208"/>
                  <a:gd name="connsiteY19" fmla="*/ 37231 h 23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8208" h="232781">
                    <a:moveTo>
                      <a:pt x="46238" y="37231"/>
                    </a:moveTo>
                    <a:cubicBezTo>
                      <a:pt x="56048" y="58281"/>
                      <a:pt x="70526" y="73712"/>
                      <a:pt x="87671" y="88476"/>
                    </a:cubicBezTo>
                    <a:cubicBezTo>
                      <a:pt x="53286" y="92095"/>
                      <a:pt x="18901" y="113812"/>
                      <a:pt x="518" y="142387"/>
                    </a:cubicBezTo>
                    <a:cubicBezTo>
                      <a:pt x="-625" y="144197"/>
                      <a:pt x="232" y="146102"/>
                      <a:pt x="2042" y="147054"/>
                    </a:cubicBezTo>
                    <a:cubicBezTo>
                      <a:pt x="30712" y="161151"/>
                      <a:pt x="71384" y="158675"/>
                      <a:pt x="98530" y="140768"/>
                    </a:cubicBezTo>
                    <a:cubicBezTo>
                      <a:pt x="95958" y="162009"/>
                      <a:pt x="97768" y="179630"/>
                      <a:pt x="106245" y="200109"/>
                    </a:cubicBezTo>
                    <a:cubicBezTo>
                      <a:pt x="109579" y="208110"/>
                      <a:pt x="123485" y="234589"/>
                      <a:pt x="135296" y="232684"/>
                    </a:cubicBezTo>
                    <a:cubicBezTo>
                      <a:pt x="150441" y="230303"/>
                      <a:pt x="151584" y="205919"/>
                      <a:pt x="153299" y="194108"/>
                    </a:cubicBezTo>
                    <a:cubicBezTo>
                      <a:pt x="155870" y="176582"/>
                      <a:pt x="156251" y="158103"/>
                      <a:pt x="149393" y="141816"/>
                    </a:cubicBezTo>
                    <a:cubicBezTo>
                      <a:pt x="163395" y="149817"/>
                      <a:pt x="181969" y="152103"/>
                      <a:pt x="197114" y="153722"/>
                    </a:cubicBezTo>
                    <a:cubicBezTo>
                      <a:pt x="205305" y="154579"/>
                      <a:pt x="237119" y="152007"/>
                      <a:pt x="238166" y="139244"/>
                    </a:cubicBezTo>
                    <a:cubicBezTo>
                      <a:pt x="239500" y="123051"/>
                      <a:pt x="208925" y="108764"/>
                      <a:pt x="198066" y="102953"/>
                    </a:cubicBezTo>
                    <a:cubicBezTo>
                      <a:pt x="187874" y="97524"/>
                      <a:pt x="175206" y="92476"/>
                      <a:pt x="163205" y="92762"/>
                    </a:cubicBezTo>
                    <a:cubicBezTo>
                      <a:pt x="176349" y="82094"/>
                      <a:pt x="185493" y="67902"/>
                      <a:pt x="193399" y="52090"/>
                    </a:cubicBezTo>
                    <a:cubicBezTo>
                      <a:pt x="198066" y="42565"/>
                      <a:pt x="207115" y="27516"/>
                      <a:pt x="200162" y="17324"/>
                    </a:cubicBezTo>
                    <a:cubicBezTo>
                      <a:pt x="194732" y="9323"/>
                      <a:pt x="172063" y="21515"/>
                      <a:pt x="166634" y="23801"/>
                    </a:cubicBezTo>
                    <a:cubicBezTo>
                      <a:pt x="149298" y="30944"/>
                      <a:pt x="130629" y="42375"/>
                      <a:pt x="122056" y="59710"/>
                    </a:cubicBezTo>
                    <a:cubicBezTo>
                      <a:pt x="116151" y="39993"/>
                      <a:pt x="103197" y="24849"/>
                      <a:pt x="85576" y="13323"/>
                    </a:cubicBezTo>
                    <a:cubicBezTo>
                      <a:pt x="76241" y="7227"/>
                      <a:pt x="54715" y="-4965"/>
                      <a:pt x="43761" y="2179"/>
                    </a:cubicBezTo>
                    <a:cubicBezTo>
                      <a:pt x="32045" y="9799"/>
                      <a:pt x="41951" y="27896"/>
                      <a:pt x="46238" y="37231"/>
                    </a:cubicBezTo>
                    <a:close/>
                  </a:path>
                </a:pathLst>
              </a:custGeom>
              <a:solidFill>
                <a:srgbClr val="C21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380C9D38-7B0F-42B4-8468-79CC1942D188}"/>
                  </a:ext>
                </a:extLst>
              </p:cNvPr>
              <p:cNvSpPr/>
              <p:nvPr/>
            </p:nvSpPr>
            <p:spPr>
              <a:xfrm>
                <a:off x="6283245" y="5031169"/>
                <a:ext cx="35522" cy="32371"/>
              </a:xfrm>
              <a:custGeom>
                <a:avLst/>
                <a:gdLst>
                  <a:gd name="connsiteX0" fmla="*/ 2017 w 35522"/>
                  <a:gd name="connsiteY0" fmla="*/ 22224 h 32371"/>
                  <a:gd name="connsiteX1" fmla="*/ 24496 w 35522"/>
                  <a:gd name="connsiteY1" fmla="*/ 31368 h 32371"/>
                  <a:gd name="connsiteX2" fmla="*/ 30592 w 35522"/>
                  <a:gd name="connsiteY2" fmla="*/ 3174 h 32371"/>
                  <a:gd name="connsiteX3" fmla="*/ 6208 w 35522"/>
                  <a:gd name="connsiteY3" fmla="*/ 4794 h 32371"/>
                  <a:gd name="connsiteX4" fmla="*/ 2017 w 35522"/>
                  <a:gd name="connsiteY4" fmla="*/ 22224 h 32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22" h="32371">
                    <a:moveTo>
                      <a:pt x="2017" y="22224"/>
                    </a:moveTo>
                    <a:cubicBezTo>
                      <a:pt x="5065" y="29940"/>
                      <a:pt x="16304" y="34512"/>
                      <a:pt x="24496" y="31368"/>
                    </a:cubicBezTo>
                    <a:cubicBezTo>
                      <a:pt x="34783" y="27463"/>
                      <a:pt x="40021" y="10699"/>
                      <a:pt x="30592" y="3174"/>
                    </a:cubicBezTo>
                    <a:cubicBezTo>
                      <a:pt x="23638" y="-2445"/>
                      <a:pt x="12970" y="222"/>
                      <a:pt x="6208" y="4794"/>
                    </a:cubicBezTo>
                    <a:cubicBezTo>
                      <a:pt x="-269" y="9270"/>
                      <a:pt x="-1698" y="16605"/>
                      <a:pt x="2017" y="22224"/>
                    </a:cubicBezTo>
                    <a:close/>
                  </a:path>
                </a:pathLst>
              </a:custGeom>
              <a:solidFill>
                <a:srgbClr val="F8BB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" name="图形 4">
              <a:extLst>
                <a:ext uri="{FF2B5EF4-FFF2-40B4-BE49-F238E27FC236}">
                  <a16:creationId xmlns:a16="http://schemas.microsoft.com/office/drawing/2014/main" id="{01BBF192-89B3-4DF2-8F4B-2552D6E823DA}"/>
                </a:ext>
              </a:extLst>
            </p:cNvPr>
            <p:cNvGrpSpPr/>
            <p:nvPr/>
          </p:nvGrpSpPr>
          <p:grpSpPr>
            <a:xfrm>
              <a:off x="5718839" y="4320194"/>
              <a:ext cx="773334" cy="761457"/>
              <a:chOff x="5718839" y="4320194"/>
              <a:chExt cx="773334" cy="761457"/>
            </a:xfrm>
          </p:grpSpPr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F981BE6E-0CAD-4389-A00F-DE170BC2DEBB}"/>
                  </a:ext>
                </a:extLst>
              </p:cNvPr>
              <p:cNvSpPr/>
              <p:nvPr/>
            </p:nvSpPr>
            <p:spPr>
              <a:xfrm>
                <a:off x="5922961" y="4326865"/>
                <a:ext cx="280462" cy="401292"/>
              </a:xfrm>
              <a:custGeom>
                <a:avLst/>
                <a:gdLst>
                  <a:gd name="connsiteX0" fmla="*/ 1113 w 280462"/>
                  <a:gd name="connsiteY0" fmla="*/ 144836 h 401292"/>
                  <a:gd name="connsiteX1" fmla="*/ 47499 w 280462"/>
                  <a:gd name="connsiteY1" fmla="*/ 305904 h 401292"/>
                  <a:gd name="connsiteX2" fmla="*/ 172944 w 280462"/>
                  <a:gd name="connsiteY2" fmla="*/ 400963 h 401292"/>
                  <a:gd name="connsiteX3" fmla="*/ 276861 w 280462"/>
                  <a:gd name="connsiteY3" fmla="*/ 322573 h 401292"/>
                  <a:gd name="connsiteX4" fmla="*/ 265527 w 280462"/>
                  <a:gd name="connsiteY4" fmla="*/ 160933 h 401292"/>
                  <a:gd name="connsiteX5" fmla="*/ 239333 w 280462"/>
                  <a:gd name="connsiteY5" fmla="*/ 73494 h 401292"/>
                  <a:gd name="connsiteX6" fmla="*/ 102840 w 280462"/>
                  <a:gd name="connsiteY6" fmla="*/ 2057 h 401292"/>
                  <a:gd name="connsiteX7" fmla="*/ 1113 w 280462"/>
                  <a:gd name="connsiteY7" fmla="*/ 144836 h 40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462" h="401292">
                    <a:moveTo>
                      <a:pt x="1113" y="144836"/>
                    </a:moveTo>
                    <a:cubicBezTo>
                      <a:pt x="-5555" y="199033"/>
                      <a:pt x="18734" y="261041"/>
                      <a:pt x="47499" y="305904"/>
                    </a:cubicBezTo>
                    <a:cubicBezTo>
                      <a:pt x="75312" y="349338"/>
                      <a:pt x="117603" y="396963"/>
                      <a:pt x="172944" y="400963"/>
                    </a:cubicBezTo>
                    <a:cubicBezTo>
                      <a:pt x="224950" y="404774"/>
                      <a:pt x="268098" y="375341"/>
                      <a:pt x="276861" y="322573"/>
                    </a:cubicBezTo>
                    <a:cubicBezTo>
                      <a:pt x="285625" y="269804"/>
                      <a:pt x="277052" y="212940"/>
                      <a:pt x="265527" y="160933"/>
                    </a:cubicBezTo>
                    <a:cubicBezTo>
                      <a:pt x="261717" y="129691"/>
                      <a:pt x="254382" y="99211"/>
                      <a:pt x="239333" y="73494"/>
                    </a:cubicBezTo>
                    <a:cubicBezTo>
                      <a:pt x="212758" y="27869"/>
                      <a:pt x="157894" y="-9278"/>
                      <a:pt x="102840" y="2057"/>
                    </a:cubicBezTo>
                    <a:cubicBezTo>
                      <a:pt x="36260" y="15582"/>
                      <a:pt x="8733" y="83590"/>
                      <a:pt x="1113" y="144836"/>
                    </a:cubicBezTo>
                    <a:close/>
                  </a:path>
                </a:pathLst>
              </a:custGeom>
              <a:solidFill>
                <a:srgbClr val="FCE4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6BC64113-8C79-4447-B84F-5AFCA037F8D2}"/>
                  </a:ext>
                </a:extLst>
              </p:cNvPr>
              <p:cNvSpPr/>
              <p:nvPr/>
            </p:nvSpPr>
            <p:spPr>
              <a:xfrm>
                <a:off x="5904035" y="4782615"/>
                <a:ext cx="280477" cy="299036"/>
              </a:xfrm>
              <a:custGeom>
                <a:avLst/>
                <a:gdLst>
                  <a:gd name="connsiteX0" fmla="*/ 9942 w 280477"/>
                  <a:gd name="connsiteY0" fmla="*/ 226582 h 299036"/>
                  <a:gd name="connsiteX1" fmla="*/ 125290 w 280477"/>
                  <a:gd name="connsiteY1" fmla="*/ 295829 h 299036"/>
                  <a:gd name="connsiteX2" fmla="*/ 271118 w 280477"/>
                  <a:gd name="connsiteY2" fmla="*/ 34177 h 299036"/>
                  <a:gd name="connsiteX3" fmla="*/ 267403 w 280477"/>
                  <a:gd name="connsiteY3" fmla="*/ 30652 h 299036"/>
                  <a:gd name="connsiteX4" fmla="*/ 216444 w 280477"/>
                  <a:gd name="connsiteY4" fmla="*/ 173 h 299036"/>
                  <a:gd name="connsiteX5" fmla="*/ 24325 w 280477"/>
                  <a:gd name="connsiteY5" fmla="*/ 122569 h 299036"/>
                  <a:gd name="connsiteX6" fmla="*/ 9942 w 280477"/>
                  <a:gd name="connsiteY6" fmla="*/ 226582 h 299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477" h="299036">
                    <a:moveTo>
                      <a:pt x="9942" y="226582"/>
                    </a:moveTo>
                    <a:cubicBezTo>
                      <a:pt x="31278" y="272683"/>
                      <a:pt x="70616" y="310497"/>
                      <a:pt x="125290" y="295829"/>
                    </a:cubicBezTo>
                    <a:cubicBezTo>
                      <a:pt x="214444" y="272016"/>
                      <a:pt x="311313" y="126665"/>
                      <a:pt x="271118" y="34177"/>
                    </a:cubicBezTo>
                    <a:cubicBezTo>
                      <a:pt x="270260" y="32176"/>
                      <a:pt x="268927" y="31129"/>
                      <a:pt x="267403" y="30652"/>
                    </a:cubicBezTo>
                    <a:cubicBezTo>
                      <a:pt x="257878" y="10936"/>
                      <a:pt x="240257" y="-1637"/>
                      <a:pt x="216444" y="173"/>
                    </a:cubicBezTo>
                    <a:cubicBezTo>
                      <a:pt x="144530" y="5602"/>
                      <a:pt x="68140" y="68657"/>
                      <a:pt x="24325" y="122569"/>
                    </a:cubicBezTo>
                    <a:cubicBezTo>
                      <a:pt x="-1107" y="153811"/>
                      <a:pt x="-7774" y="188291"/>
                      <a:pt x="9942" y="226582"/>
                    </a:cubicBezTo>
                    <a:close/>
                  </a:path>
                </a:pathLst>
              </a:custGeom>
              <a:solidFill>
                <a:srgbClr val="FCE4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48393798-12D4-4920-B2EF-089D5588D3E1}"/>
                  </a:ext>
                </a:extLst>
              </p:cNvPr>
              <p:cNvSpPr/>
              <p:nvPr/>
            </p:nvSpPr>
            <p:spPr>
              <a:xfrm>
                <a:off x="6183385" y="4728726"/>
                <a:ext cx="287769" cy="188106"/>
              </a:xfrm>
              <a:custGeom>
                <a:avLst/>
                <a:gdLst>
                  <a:gd name="connsiteX0" fmla="*/ 1006 w 287769"/>
                  <a:gd name="connsiteY0" fmla="*/ 81303 h 188106"/>
                  <a:gd name="connsiteX1" fmla="*/ 65205 w 287769"/>
                  <a:gd name="connsiteY1" fmla="*/ 160742 h 188106"/>
                  <a:gd name="connsiteX2" fmla="*/ 210080 w 287769"/>
                  <a:gd name="connsiteY2" fmla="*/ 180458 h 188106"/>
                  <a:gd name="connsiteX3" fmla="*/ 269230 w 287769"/>
                  <a:gd name="connsiteY3" fmla="*/ 147121 h 188106"/>
                  <a:gd name="connsiteX4" fmla="*/ 262277 w 287769"/>
                  <a:gd name="connsiteY4" fmla="*/ 26915 h 188106"/>
                  <a:gd name="connsiteX5" fmla="*/ 131403 w 287769"/>
                  <a:gd name="connsiteY5" fmla="*/ 12247 h 188106"/>
                  <a:gd name="connsiteX6" fmla="*/ 1006 w 287769"/>
                  <a:gd name="connsiteY6" fmla="*/ 81303 h 188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769" h="188106">
                    <a:moveTo>
                      <a:pt x="1006" y="81303"/>
                    </a:moveTo>
                    <a:cubicBezTo>
                      <a:pt x="-7471" y="116260"/>
                      <a:pt x="39678" y="148169"/>
                      <a:pt x="65205" y="160742"/>
                    </a:cubicBezTo>
                    <a:cubicBezTo>
                      <a:pt x="105305" y="180363"/>
                      <a:pt x="167408" y="199032"/>
                      <a:pt x="210080" y="180458"/>
                    </a:cubicBezTo>
                    <a:cubicBezTo>
                      <a:pt x="233416" y="176172"/>
                      <a:pt x="254847" y="166266"/>
                      <a:pt x="269230" y="147121"/>
                    </a:cubicBezTo>
                    <a:cubicBezTo>
                      <a:pt x="295805" y="111783"/>
                      <a:pt x="294090" y="59967"/>
                      <a:pt x="262277" y="26915"/>
                    </a:cubicBezTo>
                    <a:cubicBezTo>
                      <a:pt x="225510" y="-11375"/>
                      <a:pt x="177695" y="-1564"/>
                      <a:pt x="131403" y="12247"/>
                    </a:cubicBezTo>
                    <a:cubicBezTo>
                      <a:pt x="86922" y="25487"/>
                      <a:pt x="14341" y="25868"/>
                      <a:pt x="1006" y="81303"/>
                    </a:cubicBezTo>
                    <a:close/>
                  </a:path>
                </a:pathLst>
              </a:custGeom>
              <a:solidFill>
                <a:srgbClr val="FCE4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EFF4CEB3-C206-40AE-9409-A3D6A08029F6}"/>
                  </a:ext>
                </a:extLst>
              </p:cNvPr>
              <p:cNvSpPr/>
              <p:nvPr/>
            </p:nvSpPr>
            <p:spPr>
              <a:xfrm>
                <a:off x="6157590" y="4320194"/>
                <a:ext cx="334584" cy="488494"/>
              </a:xfrm>
              <a:custGeom>
                <a:avLst/>
                <a:gdLst>
                  <a:gd name="connsiteX0" fmla="*/ 608 w 334584"/>
                  <a:gd name="connsiteY0" fmla="*/ 188178 h 488494"/>
                  <a:gd name="connsiteX1" fmla="*/ 8799 w 334584"/>
                  <a:gd name="connsiteY1" fmla="*/ 277237 h 488494"/>
                  <a:gd name="connsiteX2" fmla="*/ 61187 w 334584"/>
                  <a:gd name="connsiteY2" fmla="*/ 416207 h 488494"/>
                  <a:gd name="connsiteX3" fmla="*/ 98906 w 334584"/>
                  <a:gd name="connsiteY3" fmla="*/ 471547 h 488494"/>
                  <a:gd name="connsiteX4" fmla="*/ 246639 w 334584"/>
                  <a:gd name="connsiteY4" fmla="*/ 468689 h 488494"/>
                  <a:gd name="connsiteX5" fmla="*/ 333030 w 334584"/>
                  <a:gd name="connsiteY5" fmla="*/ 333530 h 488494"/>
                  <a:gd name="connsiteX6" fmla="*/ 141959 w 334584"/>
                  <a:gd name="connsiteY6" fmla="*/ 1869 h 488494"/>
                  <a:gd name="connsiteX7" fmla="*/ 608 w 334584"/>
                  <a:gd name="connsiteY7" fmla="*/ 188178 h 48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584" h="488494">
                    <a:moveTo>
                      <a:pt x="608" y="188178"/>
                    </a:moveTo>
                    <a:cubicBezTo>
                      <a:pt x="-1297" y="219230"/>
                      <a:pt x="2037" y="250662"/>
                      <a:pt x="8799" y="277237"/>
                    </a:cubicBezTo>
                    <a:cubicBezTo>
                      <a:pt x="21087" y="325624"/>
                      <a:pt x="44232" y="369534"/>
                      <a:pt x="61187" y="416207"/>
                    </a:cubicBezTo>
                    <a:cubicBezTo>
                      <a:pt x="69093" y="437924"/>
                      <a:pt x="77951" y="459164"/>
                      <a:pt x="98906" y="471547"/>
                    </a:cubicBezTo>
                    <a:cubicBezTo>
                      <a:pt x="143007" y="497550"/>
                      <a:pt x="202157" y="491264"/>
                      <a:pt x="246639" y="468689"/>
                    </a:cubicBezTo>
                    <a:cubicBezTo>
                      <a:pt x="298645" y="442210"/>
                      <a:pt x="327220" y="391156"/>
                      <a:pt x="333030" y="333530"/>
                    </a:cubicBezTo>
                    <a:cubicBezTo>
                      <a:pt x="345508" y="209800"/>
                      <a:pt x="282929" y="24348"/>
                      <a:pt x="141959" y="1869"/>
                    </a:cubicBezTo>
                    <a:cubicBezTo>
                      <a:pt x="31088" y="-15847"/>
                      <a:pt x="-5298" y="95881"/>
                      <a:pt x="608" y="188178"/>
                    </a:cubicBezTo>
                    <a:close/>
                  </a:path>
                </a:pathLst>
              </a:custGeom>
              <a:solidFill>
                <a:srgbClr val="F8BB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E2D358A8-F166-4B98-B7DB-83F09563FF6E}"/>
                  </a:ext>
                </a:extLst>
              </p:cNvPr>
              <p:cNvSpPr/>
              <p:nvPr/>
            </p:nvSpPr>
            <p:spPr>
              <a:xfrm>
                <a:off x="5718839" y="4474830"/>
                <a:ext cx="371974" cy="496626"/>
              </a:xfrm>
              <a:custGeom>
                <a:avLst/>
                <a:gdLst>
                  <a:gd name="connsiteX0" fmla="*/ 20258 w 371974"/>
                  <a:gd name="connsiteY0" fmla="*/ 352058 h 496626"/>
                  <a:gd name="connsiteX1" fmla="*/ 175897 w 371974"/>
                  <a:gd name="connsiteY1" fmla="*/ 495600 h 496626"/>
                  <a:gd name="connsiteX2" fmla="*/ 341346 w 371974"/>
                  <a:gd name="connsiteY2" fmla="*/ 409494 h 496626"/>
                  <a:gd name="connsiteX3" fmla="*/ 336584 w 371974"/>
                  <a:gd name="connsiteY3" fmla="*/ 216803 h 496626"/>
                  <a:gd name="connsiteX4" fmla="*/ 306008 w 371974"/>
                  <a:gd name="connsiteY4" fmla="*/ 157939 h 496626"/>
                  <a:gd name="connsiteX5" fmla="*/ 241143 w 371974"/>
                  <a:gd name="connsiteY5" fmla="*/ 32494 h 496626"/>
                  <a:gd name="connsiteX6" fmla="*/ 88362 w 371974"/>
                  <a:gd name="connsiteY6" fmla="*/ 22684 h 496626"/>
                  <a:gd name="connsiteX7" fmla="*/ 20258 w 371974"/>
                  <a:gd name="connsiteY7" fmla="*/ 352058 h 49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1974" h="496626">
                    <a:moveTo>
                      <a:pt x="20258" y="352058"/>
                    </a:moveTo>
                    <a:cubicBezTo>
                      <a:pt x="46833" y="429497"/>
                      <a:pt x="90267" y="484551"/>
                      <a:pt x="175897" y="495600"/>
                    </a:cubicBezTo>
                    <a:cubicBezTo>
                      <a:pt x="240286" y="503887"/>
                      <a:pt x="306199" y="460834"/>
                      <a:pt x="341346" y="409494"/>
                    </a:cubicBezTo>
                    <a:cubicBezTo>
                      <a:pt x="386304" y="343676"/>
                      <a:pt x="379256" y="281573"/>
                      <a:pt x="336584" y="216803"/>
                    </a:cubicBezTo>
                    <a:cubicBezTo>
                      <a:pt x="324201" y="198039"/>
                      <a:pt x="315533" y="177846"/>
                      <a:pt x="306008" y="157939"/>
                    </a:cubicBezTo>
                    <a:cubicBezTo>
                      <a:pt x="292578" y="112028"/>
                      <a:pt x="274576" y="64117"/>
                      <a:pt x="241143" y="32494"/>
                    </a:cubicBezTo>
                    <a:cubicBezTo>
                      <a:pt x="199233" y="-7130"/>
                      <a:pt x="136082" y="-10654"/>
                      <a:pt x="88362" y="22684"/>
                    </a:cubicBezTo>
                    <a:cubicBezTo>
                      <a:pt x="-10412" y="91740"/>
                      <a:pt x="-15460" y="247950"/>
                      <a:pt x="20258" y="352058"/>
                    </a:cubicBezTo>
                    <a:close/>
                  </a:path>
                </a:pathLst>
              </a:custGeom>
              <a:solidFill>
                <a:srgbClr val="F8BB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F8BB282C-8D99-47FB-A6FD-E3A8D5452E54}"/>
                  </a:ext>
                </a:extLst>
              </p:cNvPr>
              <p:cNvSpPr/>
              <p:nvPr/>
            </p:nvSpPr>
            <p:spPr>
              <a:xfrm>
                <a:off x="6016296" y="4549613"/>
                <a:ext cx="239301" cy="240227"/>
              </a:xfrm>
              <a:custGeom>
                <a:avLst/>
                <a:gdLst>
                  <a:gd name="connsiteX0" fmla="*/ 9123 w 239301"/>
                  <a:gd name="connsiteY0" fmla="*/ 156118 h 240227"/>
                  <a:gd name="connsiteX1" fmla="*/ 112564 w 239301"/>
                  <a:gd name="connsiteY1" fmla="*/ 240223 h 240227"/>
                  <a:gd name="connsiteX2" fmla="*/ 228579 w 239301"/>
                  <a:gd name="connsiteY2" fmla="*/ 180120 h 240227"/>
                  <a:gd name="connsiteX3" fmla="*/ 238485 w 239301"/>
                  <a:gd name="connsiteY3" fmla="*/ 116112 h 240227"/>
                  <a:gd name="connsiteX4" fmla="*/ 201623 w 239301"/>
                  <a:gd name="connsiteY4" fmla="*/ 30292 h 240227"/>
                  <a:gd name="connsiteX5" fmla="*/ 117613 w 239301"/>
                  <a:gd name="connsiteY5" fmla="*/ 23625 h 240227"/>
                  <a:gd name="connsiteX6" fmla="*/ 128376 w 239301"/>
                  <a:gd name="connsiteY6" fmla="*/ 80298 h 240227"/>
                  <a:gd name="connsiteX7" fmla="*/ 134186 w 239301"/>
                  <a:gd name="connsiteY7" fmla="*/ 121542 h 240227"/>
                  <a:gd name="connsiteX8" fmla="*/ 95896 w 239301"/>
                  <a:gd name="connsiteY8" fmla="*/ 105254 h 240227"/>
                  <a:gd name="connsiteX9" fmla="*/ 92657 w 239301"/>
                  <a:gd name="connsiteY9" fmla="*/ 89443 h 240227"/>
                  <a:gd name="connsiteX10" fmla="*/ 31792 w 239301"/>
                  <a:gd name="connsiteY10" fmla="*/ 38579 h 240227"/>
                  <a:gd name="connsiteX11" fmla="*/ 9123 w 239301"/>
                  <a:gd name="connsiteY11" fmla="*/ 156118 h 24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301" h="240227">
                    <a:moveTo>
                      <a:pt x="9123" y="156118"/>
                    </a:moveTo>
                    <a:cubicBezTo>
                      <a:pt x="26077" y="202980"/>
                      <a:pt x="58653" y="240700"/>
                      <a:pt x="112564" y="240223"/>
                    </a:cubicBezTo>
                    <a:cubicBezTo>
                      <a:pt x="155903" y="239747"/>
                      <a:pt x="209148" y="223364"/>
                      <a:pt x="228579" y="180120"/>
                    </a:cubicBezTo>
                    <a:cubicBezTo>
                      <a:pt x="236770" y="161833"/>
                      <a:pt x="241247" y="138115"/>
                      <a:pt x="238485" y="116112"/>
                    </a:cubicBezTo>
                    <a:cubicBezTo>
                      <a:pt x="236961" y="84870"/>
                      <a:pt x="219244" y="49247"/>
                      <a:pt x="201623" y="30292"/>
                    </a:cubicBezTo>
                    <a:cubicBezTo>
                      <a:pt x="182764" y="10004"/>
                      <a:pt x="128566" y="-22762"/>
                      <a:pt x="117613" y="23625"/>
                    </a:cubicBezTo>
                    <a:cubicBezTo>
                      <a:pt x="112850" y="43627"/>
                      <a:pt x="122851" y="61820"/>
                      <a:pt x="128376" y="80298"/>
                    </a:cubicBezTo>
                    <a:cubicBezTo>
                      <a:pt x="131995" y="92205"/>
                      <a:pt x="138853" y="109254"/>
                      <a:pt x="134186" y="121542"/>
                    </a:cubicBezTo>
                    <a:cubicBezTo>
                      <a:pt x="115708" y="139544"/>
                      <a:pt x="98372" y="121542"/>
                      <a:pt x="95896" y="105254"/>
                    </a:cubicBezTo>
                    <a:cubicBezTo>
                      <a:pt x="94657" y="100015"/>
                      <a:pt x="93514" y="94776"/>
                      <a:pt x="92657" y="89443"/>
                    </a:cubicBezTo>
                    <a:cubicBezTo>
                      <a:pt x="87323" y="58201"/>
                      <a:pt x="68083" y="26673"/>
                      <a:pt x="31792" y="38579"/>
                    </a:cubicBezTo>
                    <a:cubicBezTo>
                      <a:pt x="-10784" y="52485"/>
                      <a:pt x="-1926" y="125256"/>
                      <a:pt x="9123" y="156118"/>
                    </a:cubicBezTo>
                    <a:close/>
                  </a:path>
                </a:pathLst>
              </a:custGeom>
              <a:solidFill>
                <a:srgbClr val="EC40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B33DEC99-535C-41FC-9FB5-D5816DDD48B1}"/>
                  </a:ext>
                </a:extLst>
              </p:cNvPr>
              <p:cNvSpPr/>
              <p:nvPr/>
            </p:nvSpPr>
            <p:spPr>
              <a:xfrm>
                <a:off x="6025392" y="4670290"/>
                <a:ext cx="277712" cy="189107"/>
              </a:xfrm>
              <a:custGeom>
                <a:avLst/>
                <a:gdLst>
                  <a:gd name="connsiteX0" fmla="*/ 10505 w 277712"/>
                  <a:gd name="connsiteY0" fmla="*/ 157075 h 189107"/>
                  <a:gd name="connsiteX1" fmla="*/ 126043 w 277712"/>
                  <a:gd name="connsiteY1" fmla="*/ 183459 h 189107"/>
                  <a:gd name="connsiteX2" fmla="*/ 254345 w 277712"/>
                  <a:gd name="connsiteY2" fmla="*/ 99544 h 189107"/>
                  <a:gd name="connsiteX3" fmla="*/ 260727 w 277712"/>
                  <a:gd name="connsiteY3" fmla="*/ 89638 h 189107"/>
                  <a:gd name="connsiteX4" fmla="*/ 268156 w 277712"/>
                  <a:gd name="connsiteY4" fmla="*/ 12581 h 189107"/>
                  <a:gd name="connsiteX5" fmla="*/ 189289 w 277712"/>
                  <a:gd name="connsiteY5" fmla="*/ 24868 h 189107"/>
                  <a:gd name="connsiteX6" fmla="*/ 106041 w 277712"/>
                  <a:gd name="connsiteY6" fmla="*/ 84304 h 189107"/>
                  <a:gd name="connsiteX7" fmla="*/ 22792 w 277712"/>
                  <a:gd name="connsiteY7" fmla="*/ 92400 h 189107"/>
                  <a:gd name="connsiteX8" fmla="*/ 10505 w 277712"/>
                  <a:gd name="connsiteY8" fmla="*/ 157075 h 189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712" h="189107">
                    <a:moveTo>
                      <a:pt x="10505" y="157075"/>
                    </a:moveTo>
                    <a:cubicBezTo>
                      <a:pt x="32794" y="192317"/>
                      <a:pt x="90706" y="193937"/>
                      <a:pt x="126043" y="183459"/>
                    </a:cubicBezTo>
                    <a:cubicBezTo>
                      <a:pt x="175288" y="168886"/>
                      <a:pt x="223103" y="140787"/>
                      <a:pt x="254345" y="99544"/>
                    </a:cubicBezTo>
                    <a:cubicBezTo>
                      <a:pt x="256536" y="96686"/>
                      <a:pt x="258727" y="93257"/>
                      <a:pt x="260727" y="89638"/>
                    </a:cubicBezTo>
                    <a:cubicBezTo>
                      <a:pt x="276348" y="70302"/>
                      <a:pt x="285873" y="31059"/>
                      <a:pt x="268156" y="12581"/>
                    </a:cubicBezTo>
                    <a:cubicBezTo>
                      <a:pt x="243868" y="-12756"/>
                      <a:pt x="210911" y="4770"/>
                      <a:pt x="189289" y="24868"/>
                    </a:cubicBezTo>
                    <a:cubicBezTo>
                      <a:pt x="163857" y="48490"/>
                      <a:pt x="141188" y="75255"/>
                      <a:pt x="106041" y="84304"/>
                    </a:cubicBezTo>
                    <a:cubicBezTo>
                      <a:pt x="77656" y="91638"/>
                      <a:pt x="50796" y="87161"/>
                      <a:pt x="22792" y="92400"/>
                    </a:cubicBezTo>
                    <a:cubicBezTo>
                      <a:pt x="-9497" y="98401"/>
                      <a:pt x="-1497" y="138120"/>
                      <a:pt x="10505" y="157075"/>
                    </a:cubicBezTo>
                    <a:close/>
                  </a:path>
                </a:pathLst>
              </a:custGeom>
              <a:solidFill>
                <a:srgbClr val="C21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C8A8232F-2CEE-4329-A767-BA956A96DD51}"/>
                  </a:ext>
                </a:extLst>
              </p:cNvPr>
              <p:cNvSpPr/>
              <p:nvPr/>
            </p:nvSpPr>
            <p:spPr>
              <a:xfrm>
                <a:off x="6066995" y="4521658"/>
                <a:ext cx="37418" cy="52172"/>
              </a:xfrm>
              <a:custGeom>
                <a:avLst/>
                <a:gdLst>
                  <a:gd name="connsiteX0" fmla="*/ 7097 w 37418"/>
                  <a:gd name="connsiteY0" fmla="*/ 44912 h 52172"/>
                  <a:gd name="connsiteX1" fmla="*/ 429 w 37418"/>
                  <a:gd name="connsiteY1" fmla="*/ 21767 h 52172"/>
                  <a:gd name="connsiteX2" fmla="*/ 12050 w 37418"/>
                  <a:gd name="connsiteY2" fmla="*/ 50 h 52172"/>
                  <a:gd name="connsiteX3" fmla="*/ 37386 w 37418"/>
                  <a:gd name="connsiteY3" fmla="*/ 34625 h 52172"/>
                  <a:gd name="connsiteX4" fmla="*/ 26051 w 37418"/>
                  <a:gd name="connsiteY4" fmla="*/ 51389 h 52172"/>
                  <a:gd name="connsiteX5" fmla="*/ 7097 w 37418"/>
                  <a:gd name="connsiteY5" fmla="*/ 44912 h 5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18" h="52172">
                    <a:moveTo>
                      <a:pt x="7097" y="44912"/>
                    </a:moveTo>
                    <a:cubicBezTo>
                      <a:pt x="3477" y="37769"/>
                      <a:pt x="1763" y="29672"/>
                      <a:pt x="429" y="21767"/>
                    </a:cubicBezTo>
                    <a:cubicBezTo>
                      <a:pt x="-809" y="14528"/>
                      <a:pt x="-47" y="907"/>
                      <a:pt x="12050" y="50"/>
                    </a:cubicBezTo>
                    <a:cubicBezTo>
                      <a:pt x="29004" y="-1189"/>
                      <a:pt x="36529" y="21005"/>
                      <a:pt x="37386" y="34625"/>
                    </a:cubicBezTo>
                    <a:cubicBezTo>
                      <a:pt x="37862" y="42055"/>
                      <a:pt x="33100" y="49008"/>
                      <a:pt x="26051" y="51389"/>
                    </a:cubicBezTo>
                    <a:cubicBezTo>
                      <a:pt x="19765" y="53485"/>
                      <a:pt x="10335" y="51389"/>
                      <a:pt x="7097" y="44912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9220EED9-C32E-40DD-BDAF-84CC7E5E4AE1}"/>
                  </a:ext>
                </a:extLst>
              </p:cNvPr>
              <p:cNvSpPr/>
              <p:nvPr/>
            </p:nvSpPr>
            <p:spPr>
              <a:xfrm>
                <a:off x="6085516" y="4458942"/>
                <a:ext cx="35874" cy="39290"/>
              </a:xfrm>
              <a:custGeom>
                <a:avLst/>
                <a:gdLst>
                  <a:gd name="connsiteX0" fmla="*/ 6 w 35874"/>
                  <a:gd name="connsiteY0" fmla="*/ 13521 h 39290"/>
                  <a:gd name="connsiteX1" fmla="*/ 18675 w 35874"/>
                  <a:gd name="connsiteY1" fmla="*/ 1043 h 39290"/>
                  <a:gd name="connsiteX2" fmla="*/ 33248 w 35874"/>
                  <a:gd name="connsiteY2" fmla="*/ 15236 h 39290"/>
                  <a:gd name="connsiteX3" fmla="*/ 34296 w 35874"/>
                  <a:gd name="connsiteY3" fmla="*/ 30571 h 39290"/>
                  <a:gd name="connsiteX4" fmla="*/ 21342 w 35874"/>
                  <a:gd name="connsiteY4" fmla="*/ 39239 h 39290"/>
                  <a:gd name="connsiteX5" fmla="*/ 7531 w 35874"/>
                  <a:gd name="connsiteY5" fmla="*/ 32476 h 39290"/>
                  <a:gd name="connsiteX6" fmla="*/ 6 w 35874"/>
                  <a:gd name="connsiteY6" fmla="*/ 13521 h 3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74" h="39290">
                    <a:moveTo>
                      <a:pt x="6" y="13521"/>
                    </a:moveTo>
                    <a:cubicBezTo>
                      <a:pt x="387" y="3234"/>
                      <a:pt x="8960" y="-2481"/>
                      <a:pt x="18675" y="1043"/>
                    </a:cubicBezTo>
                    <a:cubicBezTo>
                      <a:pt x="25152" y="3424"/>
                      <a:pt x="29343" y="9806"/>
                      <a:pt x="33248" y="15236"/>
                    </a:cubicBezTo>
                    <a:cubicBezTo>
                      <a:pt x="36392" y="19427"/>
                      <a:pt x="36677" y="25904"/>
                      <a:pt x="34296" y="30571"/>
                    </a:cubicBezTo>
                    <a:cubicBezTo>
                      <a:pt x="31534" y="35905"/>
                      <a:pt x="27343" y="38667"/>
                      <a:pt x="21342" y="39239"/>
                    </a:cubicBezTo>
                    <a:cubicBezTo>
                      <a:pt x="16103" y="39715"/>
                      <a:pt x="10293" y="36857"/>
                      <a:pt x="7531" y="32476"/>
                    </a:cubicBezTo>
                    <a:cubicBezTo>
                      <a:pt x="4197" y="26761"/>
                      <a:pt x="-184" y="20474"/>
                      <a:pt x="6" y="13521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043DFA85-5004-441C-9FFD-6322C029129F}"/>
                  </a:ext>
                </a:extLst>
              </p:cNvPr>
              <p:cNvSpPr/>
              <p:nvPr/>
            </p:nvSpPr>
            <p:spPr>
              <a:xfrm>
                <a:off x="6001059" y="4514620"/>
                <a:ext cx="32471" cy="41456"/>
              </a:xfrm>
              <a:custGeom>
                <a:avLst/>
                <a:gdLst>
                  <a:gd name="connsiteX0" fmla="*/ 2358 w 32471"/>
                  <a:gd name="connsiteY0" fmla="*/ 30805 h 41456"/>
                  <a:gd name="connsiteX1" fmla="*/ 2929 w 32471"/>
                  <a:gd name="connsiteY1" fmla="*/ 6993 h 41456"/>
                  <a:gd name="connsiteX2" fmla="*/ 10264 w 32471"/>
                  <a:gd name="connsiteY2" fmla="*/ 611 h 41456"/>
                  <a:gd name="connsiteX3" fmla="*/ 22361 w 32471"/>
                  <a:gd name="connsiteY3" fmla="*/ 2992 h 41456"/>
                  <a:gd name="connsiteX4" fmla="*/ 25980 w 32471"/>
                  <a:gd name="connsiteY4" fmla="*/ 7183 h 41456"/>
                  <a:gd name="connsiteX5" fmla="*/ 27599 w 32471"/>
                  <a:gd name="connsiteY5" fmla="*/ 10517 h 41456"/>
                  <a:gd name="connsiteX6" fmla="*/ 27504 w 32471"/>
                  <a:gd name="connsiteY6" fmla="*/ 10326 h 41456"/>
                  <a:gd name="connsiteX7" fmla="*/ 31790 w 32471"/>
                  <a:gd name="connsiteY7" fmla="*/ 21090 h 41456"/>
                  <a:gd name="connsiteX8" fmla="*/ 21979 w 32471"/>
                  <a:gd name="connsiteY8" fmla="*/ 40711 h 41456"/>
                  <a:gd name="connsiteX9" fmla="*/ 2358 w 32471"/>
                  <a:gd name="connsiteY9" fmla="*/ 30805 h 4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471" h="41456">
                    <a:moveTo>
                      <a:pt x="2358" y="30805"/>
                    </a:moveTo>
                    <a:cubicBezTo>
                      <a:pt x="-500" y="23757"/>
                      <a:pt x="-1262" y="13756"/>
                      <a:pt x="2929" y="6993"/>
                    </a:cubicBezTo>
                    <a:cubicBezTo>
                      <a:pt x="4739" y="4040"/>
                      <a:pt x="6835" y="1754"/>
                      <a:pt x="10264" y="611"/>
                    </a:cubicBezTo>
                    <a:cubicBezTo>
                      <a:pt x="14074" y="-627"/>
                      <a:pt x="19408" y="-56"/>
                      <a:pt x="22361" y="2992"/>
                    </a:cubicBezTo>
                    <a:cubicBezTo>
                      <a:pt x="23599" y="4326"/>
                      <a:pt x="24837" y="5659"/>
                      <a:pt x="25980" y="7183"/>
                    </a:cubicBezTo>
                    <a:cubicBezTo>
                      <a:pt x="26552" y="8326"/>
                      <a:pt x="27028" y="9374"/>
                      <a:pt x="27599" y="10517"/>
                    </a:cubicBezTo>
                    <a:cubicBezTo>
                      <a:pt x="26837" y="8898"/>
                      <a:pt x="26837" y="8802"/>
                      <a:pt x="27504" y="10326"/>
                    </a:cubicBezTo>
                    <a:cubicBezTo>
                      <a:pt x="29314" y="13851"/>
                      <a:pt x="30647" y="17280"/>
                      <a:pt x="31790" y="21090"/>
                    </a:cubicBezTo>
                    <a:cubicBezTo>
                      <a:pt x="34171" y="29186"/>
                      <a:pt x="30171" y="37949"/>
                      <a:pt x="21979" y="40711"/>
                    </a:cubicBezTo>
                    <a:cubicBezTo>
                      <a:pt x="13502" y="43378"/>
                      <a:pt x="5501" y="38616"/>
                      <a:pt x="2358" y="30805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9E948FE5-07BF-49EC-B861-89BBB337BCF1}"/>
                  </a:ext>
                </a:extLst>
              </p:cNvPr>
              <p:cNvSpPr/>
              <p:nvPr/>
            </p:nvSpPr>
            <p:spPr>
              <a:xfrm>
                <a:off x="6027608" y="4447940"/>
                <a:ext cx="34901" cy="42875"/>
              </a:xfrm>
              <a:custGeom>
                <a:avLst/>
                <a:gdLst>
                  <a:gd name="connsiteX0" fmla="*/ 2574 w 34901"/>
                  <a:gd name="connsiteY0" fmla="*/ 25857 h 42875"/>
                  <a:gd name="connsiteX1" fmla="*/ 2 w 34901"/>
                  <a:gd name="connsiteY1" fmla="*/ 13856 h 42875"/>
                  <a:gd name="connsiteX2" fmla="*/ 21814 w 34901"/>
                  <a:gd name="connsiteY2" fmla="*/ 2997 h 42875"/>
                  <a:gd name="connsiteX3" fmla="*/ 33054 w 34901"/>
                  <a:gd name="connsiteY3" fmla="*/ 34811 h 42875"/>
                  <a:gd name="connsiteX4" fmla="*/ 10003 w 34901"/>
                  <a:gd name="connsiteY4" fmla="*/ 39573 h 42875"/>
                  <a:gd name="connsiteX5" fmla="*/ 2574 w 34901"/>
                  <a:gd name="connsiteY5" fmla="*/ 25857 h 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01" h="42875">
                    <a:moveTo>
                      <a:pt x="2574" y="25857"/>
                    </a:moveTo>
                    <a:cubicBezTo>
                      <a:pt x="1050" y="21952"/>
                      <a:pt x="2" y="18047"/>
                      <a:pt x="2" y="13856"/>
                    </a:cubicBezTo>
                    <a:cubicBezTo>
                      <a:pt x="-188" y="2045"/>
                      <a:pt x="12670" y="-4051"/>
                      <a:pt x="21814" y="2997"/>
                    </a:cubicBezTo>
                    <a:cubicBezTo>
                      <a:pt x="30482" y="9665"/>
                      <a:pt x="38674" y="24238"/>
                      <a:pt x="33054" y="34811"/>
                    </a:cubicBezTo>
                    <a:cubicBezTo>
                      <a:pt x="28196" y="43955"/>
                      <a:pt x="18004" y="45003"/>
                      <a:pt x="10003" y="39573"/>
                    </a:cubicBezTo>
                    <a:cubicBezTo>
                      <a:pt x="5146" y="36335"/>
                      <a:pt x="4479" y="31001"/>
                      <a:pt x="2574" y="25857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6FC061AD-5486-4257-BE0D-BA4CEABA7494}"/>
                  </a:ext>
                </a:extLst>
              </p:cNvPr>
              <p:cNvSpPr/>
              <p:nvPr/>
            </p:nvSpPr>
            <p:spPr>
              <a:xfrm>
                <a:off x="5974053" y="4441882"/>
                <a:ext cx="28720" cy="43389"/>
              </a:xfrm>
              <a:custGeom>
                <a:avLst/>
                <a:gdLst>
                  <a:gd name="connsiteX0" fmla="*/ 1456 w 28720"/>
                  <a:gd name="connsiteY0" fmla="*/ 24105 h 43389"/>
                  <a:gd name="connsiteX1" fmla="*/ 1932 w 28720"/>
                  <a:gd name="connsiteY1" fmla="*/ 5055 h 43389"/>
                  <a:gd name="connsiteX2" fmla="*/ 16315 w 28720"/>
                  <a:gd name="connsiteY2" fmla="*/ 2102 h 43389"/>
                  <a:gd name="connsiteX3" fmla="*/ 24696 w 28720"/>
                  <a:gd name="connsiteY3" fmla="*/ 16389 h 43389"/>
                  <a:gd name="connsiteX4" fmla="*/ 28125 w 28720"/>
                  <a:gd name="connsiteY4" fmla="*/ 33820 h 43389"/>
                  <a:gd name="connsiteX5" fmla="*/ 11742 w 28720"/>
                  <a:gd name="connsiteY5" fmla="*/ 42012 h 43389"/>
                  <a:gd name="connsiteX6" fmla="*/ 1456 w 28720"/>
                  <a:gd name="connsiteY6" fmla="*/ 24105 h 4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20" h="43389">
                    <a:moveTo>
                      <a:pt x="1456" y="24105"/>
                    </a:moveTo>
                    <a:cubicBezTo>
                      <a:pt x="122" y="17913"/>
                      <a:pt x="-1211" y="10960"/>
                      <a:pt x="1932" y="5055"/>
                    </a:cubicBezTo>
                    <a:cubicBezTo>
                      <a:pt x="4980" y="-565"/>
                      <a:pt x="11362" y="-1422"/>
                      <a:pt x="16315" y="2102"/>
                    </a:cubicBezTo>
                    <a:cubicBezTo>
                      <a:pt x="20887" y="5340"/>
                      <a:pt x="22982" y="11246"/>
                      <a:pt x="24696" y="16389"/>
                    </a:cubicBezTo>
                    <a:cubicBezTo>
                      <a:pt x="26602" y="22009"/>
                      <a:pt x="30126" y="27819"/>
                      <a:pt x="28125" y="33820"/>
                    </a:cubicBezTo>
                    <a:cubicBezTo>
                      <a:pt x="26030" y="40392"/>
                      <a:pt x="18791" y="46107"/>
                      <a:pt x="11742" y="42012"/>
                    </a:cubicBezTo>
                    <a:cubicBezTo>
                      <a:pt x="4694" y="37821"/>
                      <a:pt x="3075" y="31534"/>
                      <a:pt x="1456" y="24105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C8CEFABF-F796-447E-B680-33D7B1A9BC2A}"/>
                  </a:ext>
                </a:extLst>
              </p:cNvPr>
              <p:cNvSpPr/>
              <p:nvPr/>
            </p:nvSpPr>
            <p:spPr>
              <a:xfrm>
                <a:off x="5886165" y="4635794"/>
                <a:ext cx="34283" cy="35478"/>
              </a:xfrm>
              <a:custGeom>
                <a:avLst/>
                <a:gdLst>
                  <a:gd name="connsiteX0" fmla="*/ 94 w 34283"/>
                  <a:gd name="connsiteY0" fmla="*/ 12310 h 35478"/>
                  <a:gd name="connsiteX1" fmla="*/ 7904 w 34283"/>
                  <a:gd name="connsiteY1" fmla="*/ 785 h 35478"/>
                  <a:gd name="connsiteX2" fmla="*/ 25240 w 34283"/>
                  <a:gd name="connsiteY2" fmla="*/ 5452 h 35478"/>
                  <a:gd name="connsiteX3" fmla="*/ 34098 w 34283"/>
                  <a:gd name="connsiteY3" fmla="*/ 24978 h 35478"/>
                  <a:gd name="connsiteX4" fmla="*/ 18858 w 34283"/>
                  <a:gd name="connsiteY4" fmla="*/ 35170 h 35478"/>
                  <a:gd name="connsiteX5" fmla="*/ 9238 w 34283"/>
                  <a:gd name="connsiteY5" fmla="*/ 29074 h 35478"/>
                  <a:gd name="connsiteX6" fmla="*/ 5714 w 34283"/>
                  <a:gd name="connsiteY6" fmla="*/ 24216 h 35478"/>
                  <a:gd name="connsiteX7" fmla="*/ 94 w 34283"/>
                  <a:gd name="connsiteY7" fmla="*/ 12310 h 3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83" h="35478">
                    <a:moveTo>
                      <a:pt x="94" y="12310"/>
                    </a:moveTo>
                    <a:cubicBezTo>
                      <a:pt x="-668" y="7261"/>
                      <a:pt x="3332" y="2404"/>
                      <a:pt x="7904" y="785"/>
                    </a:cubicBezTo>
                    <a:cubicBezTo>
                      <a:pt x="14191" y="-1406"/>
                      <a:pt x="20477" y="1261"/>
                      <a:pt x="25240" y="5452"/>
                    </a:cubicBezTo>
                    <a:cubicBezTo>
                      <a:pt x="30955" y="10405"/>
                      <a:pt x="35241" y="17358"/>
                      <a:pt x="34098" y="24978"/>
                    </a:cubicBezTo>
                    <a:cubicBezTo>
                      <a:pt x="33050" y="31836"/>
                      <a:pt x="25430" y="36789"/>
                      <a:pt x="18858" y="35170"/>
                    </a:cubicBezTo>
                    <a:cubicBezTo>
                      <a:pt x="14857" y="34217"/>
                      <a:pt x="11619" y="32598"/>
                      <a:pt x="9238" y="29074"/>
                    </a:cubicBezTo>
                    <a:cubicBezTo>
                      <a:pt x="8095" y="27454"/>
                      <a:pt x="6952" y="25835"/>
                      <a:pt x="5714" y="24216"/>
                    </a:cubicBezTo>
                    <a:cubicBezTo>
                      <a:pt x="2951" y="20692"/>
                      <a:pt x="856" y="16882"/>
                      <a:pt x="94" y="12310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A7890EFE-BF95-4A5B-ABE2-0E1FEA25E066}"/>
                  </a:ext>
                </a:extLst>
              </p:cNvPr>
              <p:cNvSpPr/>
              <p:nvPr/>
            </p:nvSpPr>
            <p:spPr>
              <a:xfrm>
                <a:off x="5946615" y="4877021"/>
                <a:ext cx="37925" cy="26654"/>
              </a:xfrm>
              <a:custGeom>
                <a:avLst/>
                <a:gdLst>
                  <a:gd name="connsiteX0" fmla="*/ 890 w 37925"/>
                  <a:gd name="connsiteY0" fmla="*/ 11971 h 26654"/>
                  <a:gd name="connsiteX1" fmla="*/ 20797 w 37925"/>
                  <a:gd name="connsiteY1" fmla="*/ 445 h 26654"/>
                  <a:gd name="connsiteX2" fmla="*/ 35656 w 37925"/>
                  <a:gd name="connsiteY2" fmla="*/ 5494 h 26654"/>
                  <a:gd name="connsiteX3" fmla="*/ 36609 w 37925"/>
                  <a:gd name="connsiteY3" fmla="*/ 18352 h 26654"/>
                  <a:gd name="connsiteX4" fmla="*/ 25751 w 37925"/>
                  <a:gd name="connsiteY4" fmla="*/ 25591 h 26654"/>
                  <a:gd name="connsiteX5" fmla="*/ 3176 w 37925"/>
                  <a:gd name="connsiteY5" fmla="*/ 22924 h 26654"/>
                  <a:gd name="connsiteX6" fmla="*/ 890 w 37925"/>
                  <a:gd name="connsiteY6" fmla="*/ 11971 h 26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925" h="26654">
                    <a:moveTo>
                      <a:pt x="890" y="11971"/>
                    </a:moveTo>
                    <a:cubicBezTo>
                      <a:pt x="4224" y="4446"/>
                      <a:pt x="13463" y="1969"/>
                      <a:pt x="20797" y="445"/>
                    </a:cubicBezTo>
                    <a:cubicBezTo>
                      <a:pt x="26798" y="-793"/>
                      <a:pt x="31847" y="445"/>
                      <a:pt x="35656" y="5494"/>
                    </a:cubicBezTo>
                    <a:cubicBezTo>
                      <a:pt x="38705" y="9589"/>
                      <a:pt x="38323" y="13971"/>
                      <a:pt x="36609" y="18352"/>
                    </a:cubicBezTo>
                    <a:cubicBezTo>
                      <a:pt x="34894" y="22734"/>
                      <a:pt x="30132" y="25210"/>
                      <a:pt x="25751" y="25591"/>
                    </a:cubicBezTo>
                    <a:cubicBezTo>
                      <a:pt x="18226" y="26353"/>
                      <a:pt x="9463" y="28544"/>
                      <a:pt x="3176" y="22924"/>
                    </a:cubicBezTo>
                    <a:cubicBezTo>
                      <a:pt x="-62" y="20162"/>
                      <a:pt x="-824" y="15780"/>
                      <a:pt x="890" y="11971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B739E94F-8D1D-4150-B94A-12C94C14B9E2}"/>
                  </a:ext>
                </a:extLst>
              </p:cNvPr>
              <p:cNvSpPr/>
              <p:nvPr/>
            </p:nvSpPr>
            <p:spPr>
              <a:xfrm>
                <a:off x="5893351" y="4860985"/>
                <a:ext cx="37885" cy="25073"/>
              </a:xfrm>
              <a:custGeom>
                <a:avLst/>
                <a:gdLst>
                  <a:gd name="connsiteX0" fmla="*/ 814 w 37885"/>
                  <a:gd name="connsiteY0" fmla="*/ 10861 h 25073"/>
                  <a:gd name="connsiteX1" fmla="*/ 24626 w 37885"/>
                  <a:gd name="connsiteY1" fmla="*/ 3 h 25073"/>
                  <a:gd name="connsiteX2" fmla="*/ 37866 w 37885"/>
                  <a:gd name="connsiteY2" fmla="*/ 11719 h 25073"/>
                  <a:gd name="connsiteX3" fmla="*/ 26150 w 37885"/>
                  <a:gd name="connsiteY3" fmla="*/ 24958 h 25073"/>
                  <a:gd name="connsiteX4" fmla="*/ 16435 w 37885"/>
                  <a:gd name="connsiteY4" fmla="*/ 25054 h 25073"/>
                  <a:gd name="connsiteX5" fmla="*/ 2909 w 37885"/>
                  <a:gd name="connsiteY5" fmla="*/ 21244 h 25073"/>
                  <a:gd name="connsiteX6" fmla="*/ 814 w 37885"/>
                  <a:gd name="connsiteY6" fmla="*/ 10861 h 2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885" h="25073">
                    <a:moveTo>
                      <a:pt x="814" y="10861"/>
                    </a:moveTo>
                    <a:cubicBezTo>
                      <a:pt x="5005" y="2194"/>
                      <a:pt x="15768" y="-93"/>
                      <a:pt x="24626" y="3"/>
                    </a:cubicBezTo>
                    <a:cubicBezTo>
                      <a:pt x="31389" y="3"/>
                      <a:pt x="37485" y="4575"/>
                      <a:pt x="37866" y="11719"/>
                    </a:cubicBezTo>
                    <a:cubicBezTo>
                      <a:pt x="38247" y="17910"/>
                      <a:pt x="32913" y="25339"/>
                      <a:pt x="26150" y="24958"/>
                    </a:cubicBezTo>
                    <a:cubicBezTo>
                      <a:pt x="22912" y="24768"/>
                      <a:pt x="19673" y="24958"/>
                      <a:pt x="16435" y="25054"/>
                    </a:cubicBezTo>
                    <a:cubicBezTo>
                      <a:pt x="11291" y="25244"/>
                      <a:pt x="7100" y="24101"/>
                      <a:pt x="2909" y="21244"/>
                    </a:cubicBezTo>
                    <a:cubicBezTo>
                      <a:pt x="-139" y="19053"/>
                      <a:pt x="-710" y="14195"/>
                      <a:pt x="814" y="10861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9FADA485-E67E-4E58-8841-FC3C58632375}"/>
                  </a:ext>
                </a:extLst>
              </p:cNvPr>
              <p:cNvSpPr/>
              <p:nvPr/>
            </p:nvSpPr>
            <p:spPr>
              <a:xfrm>
                <a:off x="5970165" y="4808957"/>
                <a:ext cx="45786" cy="35672"/>
              </a:xfrm>
              <a:custGeom>
                <a:avLst/>
                <a:gdLst>
                  <a:gd name="connsiteX0" fmla="*/ 9 w 45786"/>
                  <a:gd name="connsiteY0" fmla="*/ 22313 h 35672"/>
                  <a:gd name="connsiteX1" fmla="*/ 22965 w 45786"/>
                  <a:gd name="connsiteY1" fmla="*/ 882 h 35672"/>
                  <a:gd name="connsiteX2" fmla="*/ 44872 w 45786"/>
                  <a:gd name="connsiteY2" fmla="*/ 11836 h 35672"/>
                  <a:gd name="connsiteX3" fmla="*/ 29442 w 45786"/>
                  <a:gd name="connsiteY3" fmla="*/ 34600 h 35672"/>
                  <a:gd name="connsiteX4" fmla="*/ 18869 w 45786"/>
                  <a:gd name="connsiteY4" fmla="*/ 35648 h 35672"/>
                  <a:gd name="connsiteX5" fmla="*/ 9 w 45786"/>
                  <a:gd name="connsiteY5" fmla="*/ 22313 h 3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86" h="35672">
                    <a:moveTo>
                      <a:pt x="9" y="22313"/>
                    </a:moveTo>
                    <a:cubicBezTo>
                      <a:pt x="486" y="9454"/>
                      <a:pt x="12392" y="4501"/>
                      <a:pt x="22965" y="882"/>
                    </a:cubicBezTo>
                    <a:cubicBezTo>
                      <a:pt x="31918" y="-2166"/>
                      <a:pt x="41919" y="2977"/>
                      <a:pt x="44872" y="11836"/>
                    </a:cubicBezTo>
                    <a:cubicBezTo>
                      <a:pt x="48587" y="22885"/>
                      <a:pt x="40491" y="33267"/>
                      <a:pt x="29442" y="34600"/>
                    </a:cubicBezTo>
                    <a:cubicBezTo>
                      <a:pt x="25917" y="34981"/>
                      <a:pt x="22393" y="35553"/>
                      <a:pt x="18869" y="35648"/>
                    </a:cubicBezTo>
                    <a:cubicBezTo>
                      <a:pt x="11058" y="36029"/>
                      <a:pt x="-372" y="32029"/>
                      <a:pt x="9" y="22313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98D370EE-9F85-4C35-BB04-54E32BD8C38C}"/>
                  </a:ext>
                </a:extLst>
              </p:cNvPr>
              <p:cNvSpPr/>
              <p:nvPr/>
            </p:nvSpPr>
            <p:spPr>
              <a:xfrm>
                <a:off x="5958820" y="4726380"/>
                <a:ext cx="49084" cy="40695"/>
              </a:xfrm>
              <a:custGeom>
                <a:avLst/>
                <a:gdLst>
                  <a:gd name="connsiteX0" fmla="*/ 10687 w 49084"/>
                  <a:gd name="connsiteY0" fmla="*/ 1734 h 40695"/>
                  <a:gd name="connsiteX1" fmla="*/ 45930 w 49084"/>
                  <a:gd name="connsiteY1" fmla="*/ 12497 h 40695"/>
                  <a:gd name="connsiteX2" fmla="*/ 44596 w 49084"/>
                  <a:gd name="connsiteY2" fmla="*/ 34595 h 40695"/>
                  <a:gd name="connsiteX3" fmla="*/ 22784 w 49084"/>
                  <a:gd name="connsiteY3" fmla="*/ 39072 h 40695"/>
                  <a:gd name="connsiteX4" fmla="*/ 16974 w 49084"/>
                  <a:gd name="connsiteY4" fmla="*/ 35452 h 40695"/>
                  <a:gd name="connsiteX5" fmla="*/ 16307 w 49084"/>
                  <a:gd name="connsiteY5" fmla="*/ 35166 h 40695"/>
                  <a:gd name="connsiteX6" fmla="*/ 8782 w 49084"/>
                  <a:gd name="connsiteY6" fmla="*/ 31166 h 40695"/>
                  <a:gd name="connsiteX7" fmla="*/ 10687 w 49084"/>
                  <a:gd name="connsiteY7" fmla="*/ 1734 h 40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084" h="40695">
                    <a:moveTo>
                      <a:pt x="10687" y="1734"/>
                    </a:moveTo>
                    <a:cubicBezTo>
                      <a:pt x="23165" y="-3029"/>
                      <a:pt x="37834" y="2496"/>
                      <a:pt x="45930" y="12497"/>
                    </a:cubicBezTo>
                    <a:cubicBezTo>
                      <a:pt x="50978" y="18688"/>
                      <a:pt x="49549" y="28880"/>
                      <a:pt x="44596" y="34595"/>
                    </a:cubicBezTo>
                    <a:cubicBezTo>
                      <a:pt x="38786" y="41358"/>
                      <a:pt x="30595" y="41929"/>
                      <a:pt x="22784" y="39072"/>
                    </a:cubicBezTo>
                    <a:cubicBezTo>
                      <a:pt x="20593" y="38310"/>
                      <a:pt x="18784" y="36786"/>
                      <a:pt x="16974" y="35452"/>
                    </a:cubicBezTo>
                    <a:cubicBezTo>
                      <a:pt x="21736" y="38881"/>
                      <a:pt x="17450" y="35833"/>
                      <a:pt x="16307" y="35166"/>
                    </a:cubicBezTo>
                    <a:cubicBezTo>
                      <a:pt x="13831" y="33833"/>
                      <a:pt x="11354" y="32404"/>
                      <a:pt x="8782" y="31166"/>
                    </a:cubicBezTo>
                    <a:cubicBezTo>
                      <a:pt x="-4172" y="24784"/>
                      <a:pt x="-2171" y="6687"/>
                      <a:pt x="10687" y="1734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B86976B-5B13-47BB-BBD9-DC983A727640}"/>
                  </a:ext>
                </a:extLst>
              </p:cNvPr>
              <p:cNvSpPr/>
              <p:nvPr/>
            </p:nvSpPr>
            <p:spPr>
              <a:xfrm>
                <a:off x="5950542" y="4662014"/>
                <a:ext cx="46505" cy="48070"/>
              </a:xfrm>
              <a:custGeom>
                <a:avLst/>
                <a:gdLst>
                  <a:gd name="connsiteX0" fmla="*/ 11 w 46505"/>
                  <a:gd name="connsiteY0" fmla="*/ 15618 h 48070"/>
                  <a:gd name="connsiteX1" fmla="*/ 21347 w 46505"/>
                  <a:gd name="connsiteY1" fmla="*/ 1331 h 48070"/>
                  <a:gd name="connsiteX2" fmla="*/ 40301 w 46505"/>
                  <a:gd name="connsiteY2" fmla="*/ 16190 h 48070"/>
                  <a:gd name="connsiteX3" fmla="*/ 42206 w 46505"/>
                  <a:gd name="connsiteY3" fmla="*/ 41717 h 48070"/>
                  <a:gd name="connsiteX4" fmla="*/ 16679 w 46505"/>
                  <a:gd name="connsiteY4" fmla="*/ 43622 h 48070"/>
                  <a:gd name="connsiteX5" fmla="*/ 12679 w 46505"/>
                  <a:gd name="connsiteY5" fmla="*/ 39145 h 48070"/>
                  <a:gd name="connsiteX6" fmla="*/ 12107 w 46505"/>
                  <a:gd name="connsiteY6" fmla="*/ 38478 h 48070"/>
                  <a:gd name="connsiteX7" fmla="*/ 6011 w 46505"/>
                  <a:gd name="connsiteY7" fmla="*/ 31525 h 48070"/>
                  <a:gd name="connsiteX8" fmla="*/ 11 w 46505"/>
                  <a:gd name="connsiteY8" fmla="*/ 15618 h 4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505" h="48070">
                    <a:moveTo>
                      <a:pt x="11" y="15618"/>
                    </a:moveTo>
                    <a:cubicBezTo>
                      <a:pt x="392" y="4188"/>
                      <a:pt x="10393" y="-3146"/>
                      <a:pt x="21347" y="1331"/>
                    </a:cubicBezTo>
                    <a:cubicBezTo>
                      <a:pt x="28681" y="4283"/>
                      <a:pt x="34872" y="10475"/>
                      <a:pt x="40301" y="16190"/>
                    </a:cubicBezTo>
                    <a:cubicBezTo>
                      <a:pt x="47064" y="23333"/>
                      <a:pt x="49160" y="33716"/>
                      <a:pt x="42206" y="41717"/>
                    </a:cubicBezTo>
                    <a:cubicBezTo>
                      <a:pt x="36301" y="48575"/>
                      <a:pt x="23442" y="50861"/>
                      <a:pt x="16679" y="43622"/>
                    </a:cubicBezTo>
                    <a:cubicBezTo>
                      <a:pt x="15346" y="42193"/>
                      <a:pt x="14012" y="40669"/>
                      <a:pt x="12679" y="39145"/>
                    </a:cubicBezTo>
                    <a:cubicBezTo>
                      <a:pt x="12393" y="38764"/>
                      <a:pt x="12203" y="38669"/>
                      <a:pt x="12107" y="38478"/>
                    </a:cubicBezTo>
                    <a:cubicBezTo>
                      <a:pt x="10107" y="36192"/>
                      <a:pt x="8012" y="33906"/>
                      <a:pt x="6011" y="31525"/>
                    </a:cubicBezTo>
                    <a:cubicBezTo>
                      <a:pt x="2201" y="27239"/>
                      <a:pt x="-180" y="21429"/>
                      <a:pt x="11" y="15618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4843577A-769E-4019-8FCF-84E31BC59C4A}"/>
                  </a:ext>
                </a:extLst>
              </p:cNvPr>
              <p:cNvSpPr/>
              <p:nvPr/>
            </p:nvSpPr>
            <p:spPr>
              <a:xfrm>
                <a:off x="5892965" y="4697687"/>
                <a:ext cx="44289" cy="43314"/>
              </a:xfrm>
              <a:custGeom>
                <a:avLst/>
                <a:gdLst>
                  <a:gd name="connsiteX0" fmla="*/ 6153 w 44289"/>
                  <a:gd name="connsiteY0" fmla="*/ 2900 h 43314"/>
                  <a:gd name="connsiteX1" fmla="*/ 26346 w 44289"/>
                  <a:gd name="connsiteY1" fmla="*/ 3281 h 43314"/>
                  <a:gd name="connsiteX2" fmla="*/ 41395 w 44289"/>
                  <a:gd name="connsiteY2" fmla="*/ 16901 h 43314"/>
                  <a:gd name="connsiteX3" fmla="*/ 40157 w 44289"/>
                  <a:gd name="connsiteY3" fmla="*/ 37475 h 43314"/>
                  <a:gd name="connsiteX4" fmla="*/ 16154 w 44289"/>
                  <a:gd name="connsiteY4" fmla="*/ 39285 h 43314"/>
                  <a:gd name="connsiteX5" fmla="*/ 4057 w 44289"/>
                  <a:gd name="connsiteY5" fmla="*/ 26903 h 43314"/>
                  <a:gd name="connsiteX6" fmla="*/ 6153 w 44289"/>
                  <a:gd name="connsiteY6" fmla="*/ 2900 h 43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289" h="43314">
                    <a:moveTo>
                      <a:pt x="6153" y="2900"/>
                    </a:moveTo>
                    <a:cubicBezTo>
                      <a:pt x="11773" y="-1863"/>
                      <a:pt x="20536" y="-53"/>
                      <a:pt x="26346" y="3281"/>
                    </a:cubicBezTo>
                    <a:cubicBezTo>
                      <a:pt x="32156" y="6519"/>
                      <a:pt x="37395" y="11567"/>
                      <a:pt x="41395" y="16901"/>
                    </a:cubicBezTo>
                    <a:cubicBezTo>
                      <a:pt x="45872" y="22902"/>
                      <a:pt x="44919" y="31951"/>
                      <a:pt x="40157" y="37475"/>
                    </a:cubicBezTo>
                    <a:cubicBezTo>
                      <a:pt x="34061" y="44619"/>
                      <a:pt x="23298" y="45191"/>
                      <a:pt x="16154" y="39285"/>
                    </a:cubicBezTo>
                    <a:cubicBezTo>
                      <a:pt x="11773" y="35666"/>
                      <a:pt x="7677" y="31284"/>
                      <a:pt x="4057" y="26903"/>
                    </a:cubicBezTo>
                    <a:cubicBezTo>
                      <a:pt x="-2134" y="19092"/>
                      <a:pt x="-1086" y="9091"/>
                      <a:pt x="6153" y="2900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74B7AF5A-FA2B-4488-9C35-4BB95F46711D}"/>
                  </a:ext>
                </a:extLst>
              </p:cNvPr>
              <p:cNvSpPr/>
              <p:nvPr/>
            </p:nvSpPr>
            <p:spPr>
              <a:xfrm>
                <a:off x="6104605" y="4877964"/>
                <a:ext cx="43437" cy="42031"/>
              </a:xfrm>
              <a:custGeom>
                <a:avLst/>
                <a:gdLst>
                  <a:gd name="connsiteX0" fmla="*/ 253 w 43437"/>
                  <a:gd name="connsiteY0" fmla="*/ 24362 h 42031"/>
                  <a:gd name="connsiteX1" fmla="*/ 6825 w 43437"/>
                  <a:gd name="connsiteY1" fmla="*/ 12456 h 42031"/>
                  <a:gd name="connsiteX2" fmla="*/ 16064 w 43437"/>
                  <a:gd name="connsiteY2" fmla="*/ 3122 h 42031"/>
                  <a:gd name="connsiteX3" fmla="*/ 41687 w 43437"/>
                  <a:gd name="connsiteY3" fmla="*/ 25410 h 42031"/>
                  <a:gd name="connsiteX4" fmla="*/ 7968 w 43437"/>
                  <a:gd name="connsiteY4" fmla="*/ 39602 h 42031"/>
                  <a:gd name="connsiteX5" fmla="*/ 253 w 43437"/>
                  <a:gd name="connsiteY5" fmla="*/ 24362 h 4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437" h="42031">
                    <a:moveTo>
                      <a:pt x="253" y="24362"/>
                    </a:moveTo>
                    <a:cubicBezTo>
                      <a:pt x="1015" y="19885"/>
                      <a:pt x="3777" y="15694"/>
                      <a:pt x="6825" y="12456"/>
                    </a:cubicBezTo>
                    <a:cubicBezTo>
                      <a:pt x="9873" y="9217"/>
                      <a:pt x="12350" y="5789"/>
                      <a:pt x="16064" y="3122"/>
                    </a:cubicBezTo>
                    <a:cubicBezTo>
                      <a:pt x="30447" y="-7166"/>
                      <a:pt x="49307" y="9980"/>
                      <a:pt x="41687" y="25410"/>
                    </a:cubicBezTo>
                    <a:cubicBezTo>
                      <a:pt x="36543" y="35697"/>
                      <a:pt x="19303" y="47127"/>
                      <a:pt x="7968" y="39602"/>
                    </a:cubicBezTo>
                    <a:cubicBezTo>
                      <a:pt x="2444" y="36078"/>
                      <a:pt x="-985" y="31125"/>
                      <a:pt x="253" y="24362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366D9C9C-39B8-4EC6-95A9-7C227B91922C}"/>
                  </a:ext>
                </a:extLst>
              </p:cNvPr>
              <p:cNvSpPr/>
              <p:nvPr/>
            </p:nvSpPr>
            <p:spPr>
              <a:xfrm>
                <a:off x="6231768" y="4822991"/>
                <a:ext cx="44493" cy="44485"/>
              </a:xfrm>
              <a:custGeom>
                <a:avLst/>
                <a:gdLst>
                  <a:gd name="connsiteX0" fmla="*/ 4439 w 44493"/>
                  <a:gd name="connsiteY0" fmla="*/ 6183 h 44485"/>
                  <a:gd name="connsiteX1" fmla="*/ 29966 w 44493"/>
                  <a:gd name="connsiteY1" fmla="*/ 4278 h 44485"/>
                  <a:gd name="connsiteX2" fmla="*/ 35205 w 44493"/>
                  <a:gd name="connsiteY2" fmla="*/ 9993 h 44485"/>
                  <a:gd name="connsiteX3" fmla="*/ 37015 w 44493"/>
                  <a:gd name="connsiteY3" fmla="*/ 12089 h 44485"/>
                  <a:gd name="connsiteX4" fmla="*/ 38824 w 44493"/>
                  <a:gd name="connsiteY4" fmla="*/ 14184 h 44485"/>
                  <a:gd name="connsiteX5" fmla="*/ 44349 w 44493"/>
                  <a:gd name="connsiteY5" fmla="*/ 27996 h 44485"/>
                  <a:gd name="connsiteX6" fmla="*/ 29680 w 44493"/>
                  <a:gd name="connsiteY6" fmla="*/ 44474 h 44485"/>
                  <a:gd name="connsiteX7" fmla="*/ 13202 w 44493"/>
                  <a:gd name="connsiteY7" fmla="*/ 38664 h 44485"/>
                  <a:gd name="connsiteX8" fmla="*/ 3010 w 44493"/>
                  <a:gd name="connsiteY8" fmla="*/ 27996 h 44485"/>
                  <a:gd name="connsiteX9" fmla="*/ 4439 w 44493"/>
                  <a:gd name="connsiteY9" fmla="*/ 6183 h 4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493" h="44485">
                    <a:moveTo>
                      <a:pt x="4439" y="6183"/>
                    </a:moveTo>
                    <a:cubicBezTo>
                      <a:pt x="10916" y="-1246"/>
                      <a:pt x="22537" y="-2103"/>
                      <a:pt x="29966" y="4278"/>
                    </a:cubicBezTo>
                    <a:cubicBezTo>
                      <a:pt x="31966" y="5993"/>
                      <a:pt x="33586" y="7993"/>
                      <a:pt x="35205" y="9993"/>
                    </a:cubicBezTo>
                    <a:cubicBezTo>
                      <a:pt x="35776" y="10660"/>
                      <a:pt x="36443" y="11422"/>
                      <a:pt x="37015" y="12089"/>
                    </a:cubicBezTo>
                    <a:cubicBezTo>
                      <a:pt x="34633" y="9327"/>
                      <a:pt x="35205" y="10089"/>
                      <a:pt x="38824" y="14184"/>
                    </a:cubicBezTo>
                    <a:cubicBezTo>
                      <a:pt x="41968" y="18566"/>
                      <a:pt x="43492" y="22662"/>
                      <a:pt x="44349" y="27996"/>
                    </a:cubicBezTo>
                    <a:cubicBezTo>
                      <a:pt x="45682" y="35806"/>
                      <a:pt x="37586" y="44855"/>
                      <a:pt x="29680" y="44474"/>
                    </a:cubicBezTo>
                    <a:cubicBezTo>
                      <a:pt x="23013" y="44188"/>
                      <a:pt x="18631" y="42569"/>
                      <a:pt x="13202" y="38664"/>
                    </a:cubicBezTo>
                    <a:cubicBezTo>
                      <a:pt x="9392" y="35997"/>
                      <a:pt x="5582" y="31710"/>
                      <a:pt x="3010" y="27996"/>
                    </a:cubicBezTo>
                    <a:cubicBezTo>
                      <a:pt x="-1562" y="21519"/>
                      <a:pt x="-800" y="12184"/>
                      <a:pt x="4439" y="6183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356114B9-39F8-4F2A-A0D1-ABA0036B1D79}"/>
                  </a:ext>
                </a:extLst>
              </p:cNvPr>
              <p:cNvSpPr/>
              <p:nvPr/>
            </p:nvSpPr>
            <p:spPr>
              <a:xfrm>
                <a:off x="6304759" y="4832448"/>
                <a:ext cx="42633" cy="35809"/>
              </a:xfrm>
              <a:custGeom>
                <a:avLst/>
                <a:gdLst>
                  <a:gd name="connsiteX0" fmla="*/ 314 w 42633"/>
                  <a:gd name="connsiteY0" fmla="*/ 13205 h 35809"/>
                  <a:gd name="connsiteX1" fmla="*/ 19460 w 42633"/>
                  <a:gd name="connsiteY1" fmla="*/ 346 h 35809"/>
                  <a:gd name="connsiteX2" fmla="*/ 41843 w 42633"/>
                  <a:gd name="connsiteY2" fmla="*/ 17586 h 35809"/>
                  <a:gd name="connsiteX3" fmla="*/ 33176 w 42633"/>
                  <a:gd name="connsiteY3" fmla="*/ 34922 h 35809"/>
                  <a:gd name="connsiteX4" fmla="*/ 20793 w 42633"/>
                  <a:gd name="connsiteY4" fmla="*/ 35112 h 35809"/>
                  <a:gd name="connsiteX5" fmla="*/ 13554 w 42633"/>
                  <a:gd name="connsiteY5" fmla="*/ 32731 h 35809"/>
                  <a:gd name="connsiteX6" fmla="*/ 14411 w 42633"/>
                  <a:gd name="connsiteY6" fmla="*/ 32921 h 35809"/>
                  <a:gd name="connsiteX7" fmla="*/ 9173 w 42633"/>
                  <a:gd name="connsiteY7" fmla="*/ 31017 h 35809"/>
                  <a:gd name="connsiteX8" fmla="*/ 314 w 42633"/>
                  <a:gd name="connsiteY8" fmla="*/ 13205 h 3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33" h="35809">
                    <a:moveTo>
                      <a:pt x="314" y="13205"/>
                    </a:moveTo>
                    <a:cubicBezTo>
                      <a:pt x="2029" y="4632"/>
                      <a:pt x="10792" y="-1559"/>
                      <a:pt x="19460" y="346"/>
                    </a:cubicBezTo>
                    <a:cubicBezTo>
                      <a:pt x="28985" y="2442"/>
                      <a:pt x="38129" y="8442"/>
                      <a:pt x="41843" y="17586"/>
                    </a:cubicBezTo>
                    <a:cubicBezTo>
                      <a:pt x="44510" y="24159"/>
                      <a:pt x="40129" y="33207"/>
                      <a:pt x="33176" y="34922"/>
                    </a:cubicBezTo>
                    <a:cubicBezTo>
                      <a:pt x="28794" y="35970"/>
                      <a:pt x="25175" y="36160"/>
                      <a:pt x="20793" y="35112"/>
                    </a:cubicBezTo>
                    <a:cubicBezTo>
                      <a:pt x="18317" y="34541"/>
                      <a:pt x="15935" y="33588"/>
                      <a:pt x="13554" y="32731"/>
                    </a:cubicBezTo>
                    <a:cubicBezTo>
                      <a:pt x="12506" y="32350"/>
                      <a:pt x="9363" y="31302"/>
                      <a:pt x="14411" y="32921"/>
                    </a:cubicBezTo>
                    <a:cubicBezTo>
                      <a:pt x="12506" y="32255"/>
                      <a:pt x="10887" y="31779"/>
                      <a:pt x="9173" y="31017"/>
                    </a:cubicBezTo>
                    <a:cubicBezTo>
                      <a:pt x="2410" y="28159"/>
                      <a:pt x="-1114" y="20158"/>
                      <a:pt x="314" y="13205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B0237BF0-725E-4A85-A7AC-845BD213C7DB}"/>
                  </a:ext>
                </a:extLst>
              </p:cNvPr>
              <p:cNvSpPr/>
              <p:nvPr/>
            </p:nvSpPr>
            <p:spPr>
              <a:xfrm>
                <a:off x="6307869" y="4731836"/>
                <a:ext cx="53096" cy="42169"/>
              </a:xfrm>
              <a:custGeom>
                <a:avLst/>
                <a:gdLst>
                  <a:gd name="connsiteX0" fmla="*/ 919 w 53096"/>
                  <a:gd name="connsiteY0" fmla="*/ 29425 h 42169"/>
                  <a:gd name="connsiteX1" fmla="*/ 8158 w 53096"/>
                  <a:gd name="connsiteY1" fmla="*/ 8280 h 42169"/>
                  <a:gd name="connsiteX2" fmla="*/ 42258 w 53096"/>
                  <a:gd name="connsiteY2" fmla="*/ 946 h 42169"/>
                  <a:gd name="connsiteX3" fmla="*/ 51878 w 53096"/>
                  <a:gd name="connsiteY3" fmla="*/ 20377 h 42169"/>
                  <a:gd name="connsiteX4" fmla="*/ 19493 w 53096"/>
                  <a:gd name="connsiteY4" fmla="*/ 41998 h 42169"/>
                  <a:gd name="connsiteX5" fmla="*/ 919 w 53096"/>
                  <a:gd name="connsiteY5" fmla="*/ 29425 h 4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096" h="42169">
                    <a:moveTo>
                      <a:pt x="919" y="29425"/>
                    </a:moveTo>
                    <a:cubicBezTo>
                      <a:pt x="-1652" y="21710"/>
                      <a:pt x="1300" y="12757"/>
                      <a:pt x="8158" y="8280"/>
                    </a:cubicBezTo>
                    <a:cubicBezTo>
                      <a:pt x="17112" y="2374"/>
                      <a:pt x="31590" y="-2007"/>
                      <a:pt x="42258" y="946"/>
                    </a:cubicBezTo>
                    <a:cubicBezTo>
                      <a:pt x="51307" y="3422"/>
                      <a:pt x="55307" y="11709"/>
                      <a:pt x="51878" y="20377"/>
                    </a:cubicBezTo>
                    <a:cubicBezTo>
                      <a:pt x="47116" y="32759"/>
                      <a:pt x="31685" y="39998"/>
                      <a:pt x="19493" y="41998"/>
                    </a:cubicBezTo>
                    <a:cubicBezTo>
                      <a:pt x="11492" y="43332"/>
                      <a:pt x="3301" y="36665"/>
                      <a:pt x="919" y="29425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48AAB533-146A-47EB-BE0F-AADF8A350877}"/>
                  </a:ext>
                </a:extLst>
              </p:cNvPr>
              <p:cNvSpPr/>
              <p:nvPr/>
            </p:nvSpPr>
            <p:spPr>
              <a:xfrm>
                <a:off x="6316720" y="4651657"/>
                <a:ext cx="46240" cy="49824"/>
              </a:xfrm>
              <a:custGeom>
                <a:avLst/>
                <a:gdLst>
                  <a:gd name="connsiteX0" fmla="*/ 1783 w 46240"/>
                  <a:gd name="connsiteY0" fmla="*/ 24546 h 49824"/>
                  <a:gd name="connsiteX1" fmla="*/ 45122 w 46240"/>
                  <a:gd name="connsiteY1" fmla="*/ 9497 h 49824"/>
                  <a:gd name="connsiteX2" fmla="*/ 41026 w 46240"/>
                  <a:gd name="connsiteY2" fmla="*/ 29690 h 49824"/>
                  <a:gd name="connsiteX3" fmla="*/ 27310 w 46240"/>
                  <a:gd name="connsiteY3" fmla="*/ 46739 h 49824"/>
                  <a:gd name="connsiteX4" fmla="*/ 1783 w 46240"/>
                  <a:gd name="connsiteY4" fmla="*/ 24546 h 49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40" h="49824">
                    <a:moveTo>
                      <a:pt x="1783" y="24546"/>
                    </a:moveTo>
                    <a:cubicBezTo>
                      <a:pt x="8451" y="11116"/>
                      <a:pt x="34454" y="-13649"/>
                      <a:pt x="45122" y="9497"/>
                    </a:cubicBezTo>
                    <a:cubicBezTo>
                      <a:pt x="48075" y="15974"/>
                      <a:pt x="44646" y="24165"/>
                      <a:pt x="41026" y="29690"/>
                    </a:cubicBezTo>
                    <a:cubicBezTo>
                      <a:pt x="36931" y="35976"/>
                      <a:pt x="33502" y="42358"/>
                      <a:pt x="27310" y="46739"/>
                    </a:cubicBezTo>
                    <a:cubicBezTo>
                      <a:pt x="13023" y="56931"/>
                      <a:pt x="-5932" y="39881"/>
                      <a:pt x="1783" y="24546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312E40B4-2F75-465C-A109-265ED33CB54A}"/>
                  </a:ext>
                </a:extLst>
              </p:cNvPr>
              <p:cNvSpPr/>
              <p:nvPr/>
            </p:nvSpPr>
            <p:spPr>
              <a:xfrm>
                <a:off x="6381531" y="4665802"/>
                <a:ext cx="42360" cy="44826"/>
              </a:xfrm>
              <a:custGeom>
                <a:avLst/>
                <a:gdLst>
                  <a:gd name="connsiteX0" fmla="*/ 28 w 42360"/>
                  <a:gd name="connsiteY0" fmla="*/ 28213 h 44826"/>
                  <a:gd name="connsiteX1" fmla="*/ 4315 w 42360"/>
                  <a:gd name="connsiteY1" fmla="*/ 15449 h 44826"/>
                  <a:gd name="connsiteX2" fmla="*/ 27746 w 42360"/>
                  <a:gd name="connsiteY2" fmla="*/ 19 h 44826"/>
                  <a:gd name="connsiteX3" fmla="*/ 42320 w 42360"/>
                  <a:gd name="connsiteY3" fmla="*/ 12878 h 44826"/>
                  <a:gd name="connsiteX4" fmla="*/ 31366 w 42360"/>
                  <a:gd name="connsiteY4" fmla="*/ 38690 h 44826"/>
                  <a:gd name="connsiteX5" fmla="*/ 6220 w 42360"/>
                  <a:gd name="connsiteY5" fmla="*/ 40595 h 44826"/>
                  <a:gd name="connsiteX6" fmla="*/ 28 w 42360"/>
                  <a:gd name="connsiteY6" fmla="*/ 28213 h 4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60" h="44826">
                    <a:moveTo>
                      <a:pt x="28" y="28213"/>
                    </a:moveTo>
                    <a:cubicBezTo>
                      <a:pt x="-257" y="23165"/>
                      <a:pt x="1648" y="19545"/>
                      <a:pt x="4315" y="15449"/>
                    </a:cubicBezTo>
                    <a:cubicBezTo>
                      <a:pt x="9077" y="8115"/>
                      <a:pt x="18412" y="-457"/>
                      <a:pt x="27746" y="19"/>
                    </a:cubicBezTo>
                    <a:cubicBezTo>
                      <a:pt x="35176" y="400"/>
                      <a:pt x="41843" y="4782"/>
                      <a:pt x="42320" y="12878"/>
                    </a:cubicBezTo>
                    <a:cubicBezTo>
                      <a:pt x="42891" y="21736"/>
                      <a:pt x="37366" y="32404"/>
                      <a:pt x="31366" y="38690"/>
                    </a:cubicBezTo>
                    <a:cubicBezTo>
                      <a:pt x="24698" y="45739"/>
                      <a:pt x="13840" y="47168"/>
                      <a:pt x="6220" y="40595"/>
                    </a:cubicBezTo>
                    <a:cubicBezTo>
                      <a:pt x="2600" y="37452"/>
                      <a:pt x="314" y="32975"/>
                      <a:pt x="28" y="28213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056E567A-E491-4470-B920-AFB79E89DBE7}"/>
                  </a:ext>
                </a:extLst>
              </p:cNvPr>
              <p:cNvSpPr/>
              <p:nvPr/>
            </p:nvSpPr>
            <p:spPr>
              <a:xfrm>
                <a:off x="6256948" y="4607986"/>
                <a:ext cx="38130" cy="49298"/>
              </a:xfrm>
              <a:custGeom>
                <a:avLst/>
                <a:gdLst>
                  <a:gd name="connsiteX0" fmla="*/ 119 w 38130"/>
                  <a:gd name="connsiteY0" fmla="*/ 28403 h 49298"/>
                  <a:gd name="connsiteX1" fmla="*/ 8406 w 38130"/>
                  <a:gd name="connsiteY1" fmla="*/ 8114 h 49298"/>
                  <a:gd name="connsiteX2" fmla="*/ 34886 w 38130"/>
                  <a:gd name="connsiteY2" fmla="*/ 6019 h 49298"/>
                  <a:gd name="connsiteX3" fmla="*/ 37648 w 38130"/>
                  <a:gd name="connsiteY3" fmla="*/ 23926 h 49298"/>
                  <a:gd name="connsiteX4" fmla="*/ 32981 w 38130"/>
                  <a:gd name="connsiteY4" fmla="*/ 39452 h 49298"/>
                  <a:gd name="connsiteX5" fmla="*/ 13835 w 38130"/>
                  <a:gd name="connsiteY5" fmla="*/ 48977 h 49298"/>
                  <a:gd name="connsiteX6" fmla="*/ 119 w 38130"/>
                  <a:gd name="connsiteY6" fmla="*/ 28403 h 4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30" h="49298">
                    <a:moveTo>
                      <a:pt x="119" y="28403"/>
                    </a:moveTo>
                    <a:cubicBezTo>
                      <a:pt x="881" y="21259"/>
                      <a:pt x="4501" y="14020"/>
                      <a:pt x="8406" y="8114"/>
                    </a:cubicBezTo>
                    <a:cubicBezTo>
                      <a:pt x="14788" y="-1506"/>
                      <a:pt x="27456" y="-3030"/>
                      <a:pt x="34886" y="6019"/>
                    </a:cubicBezTo>
                    <a:cubicBezTo>
                      <a:pt x="39077" y="11067"/>
                      <a:pt x="38219" y="17925"/>
                      <a:pt x="37648" y="23926"/>
                    </a:cubicBezTo>
                    <a:cubicBezTo>
                      <a:pt x="37267" y="28879"/>
                      <a:pt x="35171" y="35165"/>
                      <a:pt x="32981" y="39452"/>
                    </a:cubicBezTo>
                    <a:cubicBezTo>
                      <a:pt x="29361" y="46500"/>
                      <a:pt x="21646" y="50500"/>
                      <a:pt x="13835" y="48977"/>
                    </a:cubicBezTo>
                    <a:cubicBezTo>
                      <a:pt x="3929" y="46976"/>
                      <a:pt x="-833" y="37832"/>
                      <a:pt x="119" y="28403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0370DD56-5F05-4E0D-B361-50046270235C}"/>
                  </a:ext>
                </a:extLst>
              </p:cNvPr>
              <p:cNvSpPr/>
              <p:nvPr/>
            </p:nvSpPr>
            <p:spPr>
              <a:xfrm>
                <a:off x="6261677" y="4535040"/>
                <a:ext cx="33123" cy="44357"/>
              </a:xfrm>
              <a:custGeom>
                <a:avLst/>
                <a:gdLst>
                  <a:gd name="connsiteX0" fmla="*/ 14630 w 33123"/>
                  <a:gd name="connsiteY0" fmla="*/ 765 h 44357"/>
                  <a:gd name="connsiteX1" fmla="*/ 31585 w 33123"/>
                  <a:gd name="connsiteY1" fmla="*/ 9242 h 44357"/>
                  <a:gd name="connsiteX2" fmla="*/ 32918 w 33123"/>
                  <a:gd name="connsiteY2" fmla="*/ 23339 h 44357"/>
                  <a:gd name="connsiteX3" fmla="*/ 32823 w 33123"/>
                  <a:gd name="connsiteY3" fmla="*/ 24386 h 44357"/>
                  <a:gd name="connsiteX4" fmla="*/ 32823 w 33123"/>
                  <a:gd name="connsiteY4" fmla="*/ 25434 h 44357"/>
                  <a:gd name="connsiteX5" fmla="*/ 27870 w 33123"/>
                  <a:gd name="connsiteY5" fmla="*/ 39055 h 44357"/>
                  <a:gd name="connsiteX6" fmla="*/ 3296 w 33123"/>
                  <a:gd name="connsiteY6" fmla="*/ 37531 h 44357"/>
                  <a:gd name="connsiteX7" fmla="*/ 14630 w 33123"/>
                  <a:gd name="connsiteY7" fmla="*/ 765 h 4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123" h="44357">
                    <a:moveTo>
                      <a:pt x="14630" y="765"/>
                    </a:moveTo>
                    <a:cubicBezTo>
                      <a:pt x="21965" y="-1902"/>
                      <a:pt x="28823" y="2765"/>
                      <a:pt x="31585" y="9242"/>
                    </a:cubicBezTo>
                    <a:cubicBezTo>
                      <a:pt x="33299" y="13337"/>
                      <a:pt x="33299" y="19052"/>
                      <a:pt x="32918" y="23339"/>
                    </a:cubicBezTo>
                    <a:cubicBezTo>
                      <a:pt x="32918" y="23910"/>
                      <a:pt x="32823" y="24196"/>
                      <a:pt x="32823" y="24386"/>
                    </a:cubicBezTo>
                    <a:cubicBezTo>
                      <a:pt x="32823" y="24767"/>
                      <a:pt x="32823" y="25149"/>
                      <a:pt x="32823" y="25434"/>
                    </a:cubicBezTo>
                    <a:cubicBezTo>
                      <a:pt x="32633" y="30673"/>
                      <a:pt x="31299" y="34769"/>
                      <a:pt x="27870" y="39055"/>
                    </a:cubicBezTo>
                    <a:cubicBezTo>
                      <a:pt x="21869" y="46675"/>
                      <a:pt x="8344" y="46008"/>
                      <a:pt x="3296" y="37531"/>
                    </a:cubicBezTo>
                    <a:cubicBezTo>
                      <a:pt x="-3753" y="25625"/>
                      <a:pt x="724" y="5813"/>
                      <a:pt x="14630" y="765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16E2B64E-5B80-41BE-A19A-8779B15115EB}"/>
                  </a:ext>
                </a:extLst>
              </p:cNvPr>
              <p:cNvSpPr/>
              <p:nvPr/>
            </p:nvSpPr>
            <p:spPr>
              <a:xfrm>
                <a:off x="6314061" y="4558288"/>
                <a:ext cx="29648" cy="37325"/>
              </a:xfrm>
              <a:custGeom>
                <a:avLst/>
                <a:gdLst>
                  <a:gd name="connsiteX0" fmla="*/ 61 w 29648"/>
                  <a:gd name="connsiteY0" fmla="*/ 20665 h 37325"/>
                  <a:gd name="connsiteX1" fmla="*/ 24826 w 29648"/>
                  <a:gd name="connsiteY1" fmla="*/ 2758 h 37325"/>
                  <a:gd name="connsiteX2" fmla="*/ 29493 w 29648"/>
                  <a:gd name="connsiteY2" fmla="*/ 17808 h 37325"/>
                  <a:gd name="connsiteX3" fmla="*/ 26160 w 29648"/>
                  <a:gd name="connsiteY3" fmla="*/ 29428 h 37325"/>
                  <a:gd name="connsiteX4" fmla="*/ 10920 w 29648"/>
                  <a:gd name="connsiteY4" fmla="*/ 37048 h 37325"/>
                  <a:gd name="connsiteX5" fmla="*/ 61 w 29648"/>
                  <a:gd name="connsiteY5" fmla="*/ 20665 h 37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648" h="37325">
                    <a:moveTo>
                      <a:pt x="61" y="20665"/>
                    </a:moveTo>
                    <a:cubicBezTo>
                      <a:pt x="823" y="9902"/>
                      <a:pt x="13396" y="-6576"/>
                      <a:pt x="24826" y="2758"/>
                    </a:cubicBezTo>
                    <a:cubicBezTo>
                      <a:pt x="29589" y="6568"/>
                      <a:pt x="29970" y="12188"/>
                      <a:pt x="29493" y="17808"/>
                    </a:cubicBezTo>
                    <a:cubicBezTo>
                      <a:pt x="29208" y="21523"/>
                      <a:pt x="28160" y="26380"/>
                      <a:pt x="26160" y="29428"/>
                    </a:cubicBezTo>
                    <a:cubicBezTo>
                      <a:pt x="22635" y="34762"/>
                      <a:pt x="17682" y="38382"/>
                      <a:pt x="10920" y="37048"/>
                    </a:cubicBezTo>
                    <a:cubicBezTo>
                      <a:pt x="2919" y="35429"/>
                      <a:pt x="-510" y="28190"/>
                      <a:pt x="61" y="20665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4BFBB537-6C34-4BDB-8FB4-006425D9FF41}"/>
                  </a:ext>
                </a:extLst>
              </p:cNvPr>
              <p:cNvSpPr/>
              <p:nvPr/>
            </p:nvSpPr>
            <p:spPr>
              <a:xfrm>
                <a:off x="6312432" y="4494919"/>
                <a:ext cx="28795" cy="34067"/>
              </a:xfrm>
              <a:custGeom>
                <a:avLst/>
                <a:gdLst>
                  <a:gd name="connsiteX0" fmla="*/ 1499 w 28795"/>
                  <a:gd name="connsiteY0" fmla="*/ 24122 h 34067"/>
                  <a:gd name="connsiteX1" fmla="*/ 1023 w 28795"/>
                  <a:gd name="connsiteY1" fmla="*/ 21455 h 34067"/>
                  <a:gd name="connsiteX2" fmla="*/ 356 w 28795"/>
                  <a:gd name="connsiteY2" fmla="*/ 9834 h 34067"/>
                  <a:gd name="connsiteX3" fmla="*/ 17597 w 28795"/>
                  <a:gd name="connsiteY3" fmla="*/ 1262 h 34067"/>
                  <a:gd name="connsiteX4" fmla="*/ 27407 w 28795"/>
                  <a:gd name="connsiteY4" fmla="*/ 12692 h 34067"/>
                  <a:gd name="connsiteX5" fmla="*/ 24836 w 28795"/>
                  <a:gd name="connsiteY5" fmla="*/ 29646 h 34067"/>
                  <a:gd name="connsiteX6" fmla="*/ 6452 w 28795"/>
                  <a:gd name="connsiteY6" fmla="*/ 30980 h 34067"/>
                  <a:gd name="connsiteX7" fmla="*/ 3119 w 28795"/>
                  <a:gd name="connsiteY7" fmla="*/ 27550 h 34067"/>
                  <a:gd name="connsiteX8" fmla="*/ 1499 w 28795"/>
                  <a:gd name="connsiteY8" fmla="*/ 24122 h 34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95" h="34067">
                    <a:moveTo>
                      <a:pt x="1499" y="24122"/>
                    </a:moveTo>
                    <a:cubicBezTo>
                      <a:pt x="737" y="20312"/>
                      <a:pt x="547" y="19359"/>
                      <a:pt x="1023" y="21455"/>
                    </a:cubicBezTo>
                    <a:cubicBezTo>
                      <a:pt x="166" y="17454"/>
                      <a:pt x="-406" y="13930"/>
                      <a:pt x="356" y="9834"/>
                    </a:cubicBezTo>
                    <a:cubicBezTo>
                      <a:pt x="1880" y="2214"/>
                      <a:pt x="10643" y="-2358"/>
                      <a:pt x="17597" y="1262"/>
                    </a:cubicBezTo>
                    <a:cubicBezTo>
                      <a:pt x="22740" y="3833"/>
                      <a:pt x="24931" y="7643"/>
                      <a:pt x="27407" y="12692"/>
                    </a:cubicBezTo>
                    <a:cubicBezTo>
                      <a:pt x="30170" y="18502"/>
                      <a:pt x="28550" y="24788"/>
                      <a:pt x="24836" y="29646"/>
                    </a:cubicBezTo>
                    <a:cubicBezTo>
                      <a:pt x="20264" y="35647"/>
                      <a:pt x="11882" y="34980"/>
                      <a:pt x="6452" y="30980"/>
                    </a:cubicBezTo>
                    <a:cubicBezTo>
                      <a:pt x="5119" y="30122"/>
                      <a:pt x="3976" y="28979"/>
                      <a:pt x="3119" y="27550"/>
                    </a:cubicBezTo>
                    <a:cubicBezTo>
                      <a:pt x="2547" y="26312"/>
                      <a:pt x="2071" y="25265"/>
                      <a:pt x="1499" y="24122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571D74E2-CB53-4343-9790-12E4ABE6122E}"/>
                  </a:ext>
                </a:extLst>
              </p:cNvPr>
              <p:cNvSpPr/>
              <p:nvPr/>
            </p:nvSpPr>
            <p:spPr>
              <a:xfrm>
                <a:off x="6386428" y="4605662"/>
                <a:ext cx="31090" cy="33811"/>
              </a:xfrm>
              <a:custGeom>
                <a:avLst/>
                <a:gdLst>
                  <a:gd name="connsiteX0" fmla="*/ 1608 w 31090"/>
                  <a:gd name="connsiteY0" fmla="*/ 13105 h 33811"/>
                  <a:gd name="connsiteX1" fmla="*/ 10657 w 31090"/>
                  <a:gd name="connsiteY1" fmla="*/ 2628 h 33811"/>
                  <a:gd name="connsiteX2" fmla="*/ 28945 w 31090"/>
                  <a:gd name="connsiteY2" fmla="*/ 5295 h 33811"/>
                  <a:gd name="connsiteX3" fmla="*/ 30945 w 31090"/>
                  <a:gd name="connsiteY3" fmla="*/ 16249 h 33811"/>
                  <a:gd name="connsiteX4" fmla="*/ 27326 w 31090"/>
                  <a:gd name="connsiteY4" fmla="*/ 25774 h 33811"/>
                  <a:gd name="connsiteX5" fmla="*/ 8181 w 31090"/>
                  <a:gd name="connsiteY5" fmla="*/ 32441 h 33811"/>
                  <a:gd name="connsiteX6" fmla="*/ 1608 w 31090"/>
                  <a:gd name="connsiteY6" fmla="*/ 13105 h 3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90" h="33811">
                    <a:moveTo>
                      <a:pt x="1608" y="13105"/>
                    </a:moveTo>
                    <a:cubicBezTo>
                      <a:pt x="4275" y="8819"/>
                      <a:pt x="6942" y="5962"/>
                      <a:pt x="10657" y="2628"/>
                    </a:cubicBezTo>
                    <a:cubicBezTo>
                      <a:pt x="15896" y="-1944"/>
                      <a:pt x="25230" y="-229"/>
                      <a:pt x="28945" y="5295"/>
                    </a:cubicBezTo>
                    <a:cubicBezTo>
                      <a:pt x="31326" y="8819"/>
                      <a:pt x="31231" y="12153"/>
                      <a:pt x="30945" y="16249"/>
                    </a:cubicBezTo>
                    <a:cubicBezTo>
                      <a:pt x="30755" y="19201"/>
                      <a:pt x="29135" y="21964"/>
                      <a:pt x="27326" y="25774"/>
                    </a:cubicBezTo>
                    <a:cubicBezTo>
                      <a:pt x="23897" y="32822"/>
                      <a:pt x="15229" y="35775"/>
                      <a:pt x="8181" y="32441"/>
                    </a:cubicBezTo>
                    <a:cubicBezTo>
                      <a:pt x="1799" y="29107"/>
                      <a:pt x="-2488" y="19678"/>
                      <a:pt x="1608" y="13105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D16F4A8D-3E21-4CEA-BE9B-AE5132555461}"/>
                  </a:ext>
                </a:extLst>
              </p:cNvPr>
              <p:cNvSpPr/>
              <p:nvPr/>
            </p:nvSpPr>
            <p:spPr>
              <a:xfrm>
                <a:off x="6040217" y="4915999"/>
                <a:ext cx="37263" cy="31465"/>
              </a:xfrm>
              <a:custGeom>
                <a:avLst/>
                <a:gdLst>
                  <a:gd name="connsiteX0" fmla="*/ 918 w 37263"/>
                  <a:gd name="connsiteY0" fmla="*/ 14808 h 31465"/>
                  <a:gd name="connsiteX1" fmla="*/ 19873 w 37263"/>
                  <a:gd name="connsiteY1" fmla="*/ 711 h 31465"/>
                  <a:gd name="connsiteX2" fmla="*/ 35018 w 37263"/>
                  <a:gd name="connsiteY2" fmla="*/ 5854 h 31465"/>
                  <a:gd name="connsiteX3" fmla="*/ 34065 w 37263"/>
                  <a:gd name="connsiteY3" fmla="*/ 21856 h 31465"/>
                  <a:gd name="connsiteX4" fmla="*/ 6252 w 37263"/>
                  <a:gd name="connsiteY4" fmla="*/ 30143 h 31465"/>
                  <a:gd name="connsiteX5" fmla="*/ 918 w 37263"/>
                  <a:gd name="connsiteY5" fmla="*/ 14808 h 3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63" h="31465">
                    <a:moveTo>
                      <a:pt x="918" y="14808"/>
                    </a:moveTo>
                    <a:cubicBezTo>
                      <a:pt x="3490" y="7664"/>
                      <a:pt x="13301" y="3092"/>
                      <a:pt x="19873" y="711"/>
                    </a:cubicBezTo>
                    <a:cubicBezTo>
                      <a:pt x="25397" y="-1289"/>
                      <a:pt x="31779" y="1092"/>
                      <a:pt x="35018" y="5854"/>
                    </a:cubicBezTo>
                    <a:cubicBezTo>
                      <a:pt x="38066" y="10331"/>
                      <a:pt x="38256" y="17856"/>
                      <a:pt x="34065" y="21856"/>
                    </a:cubicBezTo>
                    <a:cubicBezTo>
                      <a:pt x="26636" y="28714"/>
                      <a:pt x="16349" y="34048"/>
                      <a:pt x="6252" y="30143"/>
                    </a:cubicBezTo>
                    <a:cubicBezTo>
                      <a:pt x="-34" y="27762"/>
                      <a:pt x="-1082" y="20237"/>
                      <a:pt x="918" y="14808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BB8E9EC2-8138-462B-9A42-E1E4189E2A5D}"/>
                  </a:ext>
                </a:extLst>
              </p:cNvPr>
              <p:cNvSpPr/>
              <p:nvPr/>
            </p:nvSpPr>
            <p:spPr>
              <a:xfrm>
                <a:off x="6055031" y="4975056"/>
                <a:ext cx="34053" cy="30970"/>
              </a:xfrm>
              <a:custGeom>
                <a:avLst/>
                <a:gdLst>
                  <a:gd name="connsiteX0" fmla="*/ 1439 w 34053"/>
                  <a:gd name="connsiteY0" fmla="*/ 12424 h 30970"/>
                  <a:gd name="connsiteX1" fmla="*/ 19156 w 34053"/>
                  <a:gd name="connsiteY1" fmla="*/ 137 h 30970"/>
                  <a:gd name="connsiteX2" fmla="*/ 33348 w 34053"/>
                  <a:gd name="connsiteY2" fmla="*/ 9662 h 30970"/>
                  <a:gd name="connsiteX3" fmla="*/ 27824 w 34053"/>
                  <a:gd name="connsiteY3" fmla="*/ 25759 h 30970"/>
                  <a:gd name="connsiteX4" fmla="*/ 23347 w 34053"/>
                  <a:gd name="connsiteY4" fmla="*/ 28140 h 30970"/>
                  <a:gd name="connsiteX5" fmla="*/ 21061 w 34053"/>
                  <a:gd name="connsiteY5" fmla="*/ 29188 h 30970"/>
                  <a:gd name="connsiteX6" fmla="*/ 13822 w 34053"/>
                  <a:gd name="connsiteY6" fmla="*/ 30903 h 30970"/>
                  <a:gd name="connsiteX7" fmla="*/ 1439 w 34053"/>
                  <a:gd name="connsiteY7" fmla="*/ 12424 h 3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53" h="30970">
                    <a:moveTo>
                      <a:pt x="1439" y="12424"/>
                    </a:moveTo>
                    <a:cubicBezTo>
                      <a:pt x="5440" y="5376"/>
                      <a:pt x="11250" y="1566"/>
                      <a:pt x="19156" y="137"/>
                    </a:cubicBezTo>
                    <a:cubicBezTo>
                      <a:pt x="25252" y="-911"/>
                      <a:pt x="31538" y="4233"/>
                      <a:pt x="33348" y="9662"/>
                    </a:cubicBezTo>
                    <a:cubicBezTo>
                      <a:pt x="35348" y="15758"/>
                      <a:pt x="32967" y="22140"/>
                      <a:pt x="27824" y="25759"/>
                    </a:cubicBezTo>
                    <a:cubicBezTo>
                      <a:pt x="26490" y="26807"/>
                      <a:pt x="24966" y="27569"/>
                      <a:pt x="23347" y="28140"/>
                    </a:cubicBezTo>
                    <a:cubicBezTo>
                      <a:pt x="25538" y="26997"/>
                      <a:pt x="24776" y="27283"/>
                      <a:pt x="21061" y="29188"/>
                    </a:cubicBezTo>
                    <a:cubicBezTo>
                      <a:pt x="18775" y="30045"/>
                      <a:pt x="16298" y="30617"/>
                      <a:pt x="13822" y="30903"/>
                    </a:cubicBezTo>
                    <a:cubicBezTo>
                      <a:pt x="4487" y="31951"/>
                      <a:pt x="-3323" y="20711"/>
                      <a:pt x="1439" y="12424"/>
                    </a:cubicBezTo>
                    <a:close/>
                  </a:path>
                </a:pathLst>
              </a:custGeom>
              <a:solidFill>
                <a:srgbClr val="D81B6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99" name="图形 4">
            <a:extLst>
              <a:ext uri="{FF2B5EF4-FFF2-40B4-BE49-F238E27FC236}">
                <a16:creationId xmlns:a16="http://schemas.microsoft.com/office/drawing/2014/main" id="{F6E8985E-C892-42E9-9B94-612A314FFEA7}"/>
              </a:ext>
            </a:extLst>
          </p:cNvPr>
          <p:cNvGrpSpPr/>
          <p:nvPr/>
        </p:nvGrpSpPr>
        <p:grpSpPr>
          <a:xfrm>
            <a:off x="8972468" y="591469"/>
            <a:ext cx="1304017" cy="2215433"/>
            <a:chOff x="4471649" y="3802752"/>
            <a:chExt cx="800510" cy="1360010"/>
          </a:xfrm>
        </p:grpSpPr>
        <p:grpSp>
          <p:nvGrpSpPr>
            <p:cNvPr id="100" name="图形 4">
              <a:extLst>
                <a:ext uri="{FF2B5EF4-FFF2-40B4-BE49-F238E27FC236}">
                  <a16:creationId xmlns:a16="http://schemas.microsoft.com/office/drawing/2014/main" id="{78B506A6-DE4E-4626-B8E3-A164F4832D0D}"/>
                </a:ext>
              </a:extLst>
            </p:cNvPr>
            <p:cNvGrpSpPr/>
            <p:nvPr/>
          </p:nvGrpSpPr>
          <p:grpSpPr>
            <a:xfrm>
              <a:off x="4471649" y="3802752"/>
              <a:ext cx="764950" cy="956615"/>
              <a:chOff x="4471649" y="3802752"/>
              <a:chExt cx="764950" cy="956615"/>
            </a:xfrm>
          </p:grpSpPr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770B020D-4A0E-4BD8-BBC2-9A042817EFB0}"/>
                  </a:ext>
                </a:extLst>
              </p:cNvPr>
              <p:cNvSpPr/>
              <p:nvPr/>
            </p:nvSpPr>
            <p:spPr>
              <a:xfrm>
                <a:off x="4471649" y="3802752"/>
                <a:ext cx="764950" cy="851782"/>
              </a:xfrm>
              <a:custGeom>
                <a:avLst/>
                <a:gdLst>
                  <a:gd name="connsiteX0" fmla="*/ 753575 w 764950"/>
                  <a:gd name="connsiteY0" fmla="*/ 503881 h 851782"/>
                  <a:gd name="connsiteX1" fmla="*/ 752146 w 764950"/>
                  <a:gd name="connsiteY1" fmla="*/ 499594 h 851782"/>
                  <a:gd name="connsiteX2" fmla="*/ 746622 w 764950"/>
                  <a:gd name="connsiteY2" fmla="*/ 499118 h 851782"/>
                  <a:gd name="connsiteX3" fmla="*/ 745479 w 764950"/>
                  <a:gd name="connsiteY3" fmla="*/ 500737 h 851782"/>
                  <a:gd name="connsiteX4" fmla="*/ 674422 w 764950"/>
                  <a:gd name="connsiteY4" fmla="*/ 599226 h 851782"/>
                  <a:gd name="connsiteX5" fmla="*/ 579267 w 764950"/>
                  <a:gd name="connsiteY5" fmla="*/ 682855 h 851782"/>
                  <a:gd name="connsiteX6" fmla="*/ 523356 w 764950"/>
                  <a:gd name="connsiteY6" fmla="*/ 682570 h 851782"/>
                  <a:gd name="connsiteX7" fmla="*/ 519355 w 764950"/>
                  <a:gd name="connsiteY7" fmla="*/ 623134 h 851782"/>
                  <a:gd name="connsiteX8" fmla="*/ 615367 w 764950"/>
                  <a:gd name="connsiteY8" fmla="*/ 575890 h 851782"/>
                  <a:gd name="connsiteX9" fmla="*/ 698901 w 764950"/>
                  <a:gd name="connsiteY9" fmla="*/ 528931 h 851782"/>
                  <a:gd name="connsiteX10" fmla="*/ 725095 w 764950"/>
                  <a:gd name="connsiteY10" fmla="*/ 493308 h 851782"/>
                  <a:gd name="connsiteX11" fmla="*/ 742716 w 764950"/>
                  <a:gd name="connsiteY11" fmla="*/ 456351 h 851782"/>
                  <a:gd name="connsiteX12" fmla="*/ 714999 w 764950"/>
                  <a:gd name="connsiteY12" fmla="*/ 345670 h 851782"/>
                  <a:gd name="connsiteX13" fmla="*/ 659277 w 764950"/>
                  <a:gd name="connsiteY13" fmla="*/ 264232 h 851782"/>
                  <a:gd name="connsiteX14" fmla="*/ 655182 w 764950"/>
                  <a:gd name="connsiteY14" fmla="*/ 263660 h 851782"/>
                  <a:gd name="connsiteX15" fmla="*/ 652515 w 764950"/>
                  <a:gd name="connsiteY15" fmla="*/ 264898 h 851782"/>
                  <a:gd name="connsiteX16" fmla="*/ 617367 w 764950"/>
                  <a:gd name="connsiteY16" fmla="*/ 331002 h 851782"/>
                  <a:gd name="connsiteX17" fmla="*/ 571362 w 764950"/>
                  <a:gd name="connsiteY17" fmla="*/ 434062 h 851782"/>
                  <a:gd name="connsiteX18" fmla="*/ 542977 w 764950"/>
                  <a:gd name="connsiteY18" fmla="*/ 474925 h 851782"/>
                  <a:gd name="connsiteX19" fmla="*/ 464586 w 764950"/>
                  <a:gd name="connsiteY19" fmla="*/ 480449 h 851782"/>
                  <a:gd name="connsiteX20" fmla="*/ 477255 w 764950"/>
                  <a:gd name="connsiteY20" fmla="*/ 365387 h 851782"/>
                  <a:gd name="connsiteX21" fmla="*/ 559646 w 764950"/>
                  <a:gd name="connsiteY21" fmla="*/ 300427 h 851782"/>
                  <a:gd name="connsiteX22" fmla="*/ 617463 w 764950"/>
                  <a:gd name="connsiteY22" fmla="*/ 240514 h 851782"/>
                  <a:gd name="connsiteX23" fmla="*/ 594412 w 764950"/>
                  <a:gd name="connsiteY23" fmla="*/ 176792 h 851782"/>
                  <a:gd name="connsiteX24" fmla="*/ 541644 w 764950"/>
                  <a:gd name="connsiteY24" fmla="*/ 132691 h 851782"/>
                  <a:gd name="connsiteX25" fmla="*/ 536881 w 764950"/>
                  <a:gd name="connsiteY25" fmla="*/ 136025 h 851782"/>
                  <a:gd name="connsiteX26" fmla="*/ 536405 w 764950"/>
                  <a:gd name="connsiteY26" fmla="*/ 138120 h 851782"/>
                  <a:gd name="connsiteX27" fmla="*/ 512402 w 764950"/>
                  <a:gd name="connsiteY27" fmla="*/ 230227 h 851782"/>
                  <a:gd name="connsiteX28" fmla="*/ 423819 w 764950"/>
                  <a:gd name="connsiteY28" fmla="*/ 260898 h 851782"/>
                  <a:gd name="connsiteX29" fmla="*/ 449823 w 764950"/>
                  <a:gd name="connsiteY29" fmla="*/ 169362 h 851782"/>
                  <a:gd name="connsiteX30" fmla="*/ 482017 w 764950"/>
                  <a:gd name="connsiteY30" fmla="*/ 95544 h 851782"/>
                  <a:gd name="connsiteX31" fmla="*/ 479922 w 764950"/>
                  <a:gd name="connsiteY31" fmla="*/ 92782 h 851782"/>
                  <a:gd name="connsiteX32" fmla="*/ 330474 w 764950"/>
                  <a:gd name="connsiteY32" fmla="*/ 1913 h 851782"/>
                  <a:gd name="connsiteX33" fmla="*/ 329617 w 764950"/>
                  <a:gd name="connsiteY33" fmla="*/ 1056 h 851782"/>
                  <a:gd name="connsiteX34" fmla="*/ 323902 w 764950"/>
                  <a:gd name="connsiteY34" fmla="*/ 1818 h 851782"/>
                  <a:gd name="connsiteX35" fmla="*/ 184075 w 764950"/>
                  <a:gd name="connsiteY35" fmla="*/ 87829 h 851782"/>
                  <a:gd name="connsiteX36" fmla="*/ 183504 w 764950"/>
                  <a:gd name="connsiteY36" fmla="*/ 89353 h 851782"/>
                  <a:gd name="connsiteX37" fmla="*/ 183218 w 764950"/>
                  <a:gd name="connsiteY37" fmla="*/ 90781 h 851782"/>
                  <a:gd name="connsiteX38" fmla="*/ 211317 w 764950"/>
                  <a:gd name="connsiteY38" fmla="*/ 172315 h 851782"/>
                  <a:gd name="connsiteX39" fmla="*/ 268276 w 764950"/>
                  <a:gd name="connsiteY39" fmla="*/ 255754 h 851782"/>
                  <a:gd name="connsiteX40" fmla="*/ 229509 w 764950"/>
                  <a:gd name="connsiteY40" fmla="*/ 262803 h 851782"/>
                  <a:gd name="connsiteX41" fmla="*/ 195029 w 764950"/>
                  <a:gd name="connsiteY41" fmla="*/ 223084 h 851782"/>
                  <a:gd name="connsiteX42" fmla="*/ 163977 w 764950"/>
                  <a:gd name="connsiteY42" fmla="*/ 126976 h 851782"/>
                  <a:gd name="connsiteX43" fmla="*/ 159977 w 764950"/>
                  <a:gd name="connsiteY43" fmla="*/ 123928 h 851782"/>
                  <a:gd name="connsiteX44" fmla="*/ 157119 w 764950"/>
                  <a:gd name="connsiteY44" fmla="*/ 124976 h 851782"/>
                  <a:gd name="connsiteX45" fmla="*/ 123591 w 764950"/>
                  <a:gd name="connsiteY45" fmla="*/ 157456 h 851782"/>
                  <a:gd name="connsiteX46" fmla="*/ 89492 w 764950"/>
                  <a:gd name="connsiteY46" fmla="*/ 204034 h 851782"/>
                  <a:gd name="connsiteX47" fmla="*/ 58345 w 764950"/>
                  <a:gd name="connsiteY47" fmla="*/ 280234 h 851782"/>
                  <a:gd name="connsiteX48" fmla="*/ 113114 w 764950"/>
                  <a:gd name="connsiteY48" fmla="*/ 357577 h 851782"/>
                  <a:gd name="connsiteX49" fmla="*/ 204173 w 764950"/>
                  <a:gd name="connsiteY49" fmla="*/ 404059 h 851782"/>
                  <a:gd name="connsiteX50" fmla="*/ 282087 w 764950"/>
                  <a:gd name="connsiteY50" fmla="*/ 478068 h 851782"/>
                  <a:gd name="connsiteX51" fmla="*/ 219127 w 764950"/>
                  <a:gd name="connsiteY51" fmla="*/ 512548 h 851782"/>
                  <a:gd name="connsiteX52" fmla="*/ 174264 w 764950"/>
                  <a:gd name="connsiteY52" fmla="*/ 464161 h 851782"/>
                  <a:gd name="connsiteX53" fmla="*/ 28722 w 764950"/>
                  <a:gd name="connsiteY53" fmla="*/ 326049 h 851782"/>
                  <a:gd name="connsiteX54" fmla="*/ 25960 w 764950"/>
                  <a:gd name="connsiteY54" fmla="*/ 326239 h 851782"/>
                  <a:gd name="connsiteX55" fmla="*/ 22055 w 764950"/>
                  <a:gd name="connsiteY55" fmla="*/ 329097 h 851782"/>
                  <a:gd name="connsiteX56" fmla="*/ 2243 w 764950"/>
                  <a:gd name="connsiteY56" fmla="*/ 437968 h 851782"/>
                  <a:gd name="connsiteX57" fmla="*/ 1005 w 764950"/>
                  <a:gd name="connsiteY57" fmla="*/ 566365 h 851782"/>
                  <a:gd name="connsiteX58" fmla="*/ 42819 w 764950"/>
                  <a:gd name="connsiteY58" fmla="*/ 612561 h 851782"/>
                  <a:gd name="connsiteX59" fmla="*/ 157786 w 764950"/>
                  <a:gd name="connsiteY59" fmla="*/ 642469 h 851782"/>
                  <a:gd name="connsiteX60" fmla="*/ 281992 w 764950"/>
                  <a:gd name="connsiteY60" fmla="*/ 648375 h 851782"/>
                  <a:gd name="connsiteX61" fmla="*/ 342571 w 764950"/>
                  <a:gd name="connsiteY61" fmla="*/ 675712 h 851782"/>
                  <a:gd name="connsiteX62" fmla="*/ 293803 w 764950"/>
                  <a:gd name="connsiteY62" fmla="*/ 729718 h 851782"/>
                  <a:gd name="connsiteX63" fmla="*/ 159596 w 764950"/>
                  <a:gd name="connsiteY63" fmla="*/ 678188 h 851782"/>
                  <a:gd name="connsiteX64" fmla="*/ 41772 w 764950"/>
                  <a:gd name="connsiteY64" fmla="*/ 639040 h 851782"/>
                  <a:gd name="connsiteX65" fmla="*/ 37962 w 764950"/>
                  <a:gd name="connsiteY65" fmla="*/ 639993 h 851782"/>
                  <a:gd name="connsiteX66" fmla="*/ 36342 w 764950"/>
                  <a:gd name="connsiteY66" fmla="*/ 642565 h 851782"/>
                  <a:gd name="connsiteX67" fmla="*/ 36819 w 764950"/>
                  <a:gd name="connsiteY67" fmla="*/ 646184 h 851782"/>
                  <a:gd name="connsiteX68" fmla="*/ 99303 w 764950"/>
                  <a:gd name="connsiteY68" fmla="*/ 752674 h 851782"/>
                  <a:gd name="connsiteX69" fmla="*/ 194362 w 764950"/>
                  <a:gd name="connsiteY69" fmla="*/ 830112 h 851782"/>
                  <a:gd name="connsiteX70" fmla="*/ 443155 w 764950"/>
                  <a:gd name="connsiteY70" fmla="*/ 806490 h 851782"/>
                  <a:gd name="connsiteX71" fmla="*/ 570695 w 764950"/>
                  <a:gd name="connsiteY71" fmla="*/ 812776 h 851782"/>
                  <a:gd name="connsiteX72" fmla="*/ 688995 w 764950"/>
                  <a:gd name="connsiteY72" fmla="*/ 762579 h 851782"/>
                  <a:gd name="connsiteX73" fmla="*/ 753575 w 764950"/>
                  <a:gd name="connsiteY73" fmla="*/ 503881 h 851782"/>
                  <a:gd name="connsiteX74" fmla="*/ 339142 w 764950"/>
                  <a:gd name="connsiteY74" fmla="*/ 587891 h 851782"/>
                  <a:gd name="connsiteX75" fmla="*/ 283897 w 764950"/>
                  <a:gd name="connsiteY75" fmla="*/ 563698 h 851782"/>
                  <a:gd name="connsiteX76" fmla="*/ 292565 w 764950"/>
                  <a:gd name="connsiteY76" fmla="*/ 520835 h 851782"/>
                  <a:gd name="connsiteX77" fmla="*/ 364479 w 764950"/>
                  <a:gd name="connsiteY77" fmla="*/ 546362 h 851782"/>
                  <a:gd name="connsiteX78" fmla="*/ 365241 w 764950"/>
                  <a:gd name="connsiteY78" fmla="*/ 547600 h 851782"/>
                  <a:gd name="connsiteX79" fmla="*/ 339142 w 764950"/>
                  <a:gd name="connsiteY79" fmla="*/ 587891 h 851782"/>
                  <a:gd name="connsiteX80" fmla="*/ 365622 w 764950"/>
                  <a:gd name="connsiteY80" fmla="*/ 338336 h 851782"/>
                  <a:gd name="connsiteX81" fmla="*/ 369622 w 764950"/>
                  <a:gd name="connsiteY81" fmla="*/ 304237 h 851782"/>
                  <a:gd name="connsiteX82" fmla="*/ 390387 w 764950"/>
                  <a:gd name="connsiteY82" fmla="*/ 282710 h 851782"/>
                  <a:gd name="connsiteX83" fmla="*/ 404674 w 764950"/>
                  <a:gd name="connsiteY83" fmla="*/ 288425 h 851782"/>
                  <a:gd name="connsiteX84" fmla="*/ 402007 w 764950"/>
                  <a:gd name="connsiteY84" fmla="*/ 321572 h 851782"/>
                  <a:gd name="connsiteX85" fmla="*/ 365622 w 764950"/>
                  <a:gd name="connsiteY85" fmla="*/ 338336 h 851782"/>
                  <a:gd name="connsiteX86" fmla="*/ 425724 w 764950"/>
                  <a:gd name="connsiteY86" fmla="*/ 563317 h 851782"/>
                  <a:gd name="connsiteX87" fmla="*/ 408579 w 764950"/>
                  <a:gd name="connsiteY87" fmla="*/ 539980 h 851782"/>
                  <a:gd name="connsiteX88" fmla="*/ 447346 w 764950"/>
                  <a:gd name="connsiteY88" fmla="*/ 505119 h 851782"/>
                  <a:gd name="connsiteX89" fmla="*/ 466872 w 764950"/>
                  <a:gd name="connsiteY89" fmla="*/ 536646 h 851782"/>
                  <a:gd name="connsiteX90" fmla="*/ 425724 w 764950"/>
                  <a:gd name="connsiteY90" fmla="*/ 563317 h 851782"/>
                  <a:gd name="connsiteX91" fmla="*/ 505639 w 764950"/>
                  <a:gd name="connsiteY91" fmla="*/ 717526 h 851782"/>
                  <a:gd name="connsiteX92" fmla="*/ 456395 w 764950"/>
                  <a:gd name="connsiteY92" fmla="*/ 715717 h 851782"/>
                  <a:gd name="connsiteX93" fmla="*/ 448203 w 764950"/>
                  <a:gd name="connsiteY93" fmla="*/ 693142 h 851782"/>
                  <a:gd name="connsiteX94" fmla="*/ 461443 w 764950"/>
                  <a:gd name="connsiteY94" fmla="*/ 681141 h 851782"/>
                  <a:gd name="connsiteX95" fmla="*/ 489161 w 764950"/>
                  <a:gd name="connsiteY95" fmla="*/ 679521 h 851782"/>
                  <a:gd name="connsiteX96" fmla="*/ 505639 w 764950"/>
                  <a:gd name="connsiteY96" fmla="*/ 717526 h 85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764950" h="851782">
                    <a:moveTo>
                      <a:pt x="753575" y="503881"/>
                    </a:moveTo>
                    <a:cubicBezTo>
                      <a:pt x="753861" y="502166"/>
                      <a:pt x="753289" y="500642"/>
                      <a:pt x="752146" y="499594"/>
                    </a:cubicBezTo>
                    <a:cubicBezTo>
                      <a:pt x="751098" y="497404"/>
                      <a:pt x="747860" y="497404"/>
                      <a:pt x="746622" y="499118"/>
                    </a:cubicBezTo>
                    <a:cubicBezTo>
                      <a:pt x="746145" y="499499"/>
                      <a:pt x="745764" y="500071"/>
                      <a:pt x="745479" y="500737"/>
                    </a:cubicBezTo>
                    <a:cubicBezTo>
                      <a:pt x="729667" y="538456"/>
                      <a:pt x="702426" y="570079"/>
                      <a:pt x="674422" y="599226"/>
                    </a:cubicBezTo>
                    <a:cubicBezTo>
                      <a:pt x="645752" y="629039"/>
                      <a:pt x="618320" y="666282"/>
                      <a:pt x="579267" y="682855"/>
                    </a:cubicBezTo>
                    <a:cubicBezTo>
                      <a:pt x="562122" y="690094"/>
                      <a:pt x="540310" y="689713"/>
                      <a:pt x="523356" y="682570"/>
                    </a:cubicBezTo>
                    <a:cubicBezTo>
                      <a:pt x="497733" y="671616"/>
                      <a:pt x="504401" y="639040"/>
                      <a:pt x="519355" y="623134"/>
                    </a:cubicBezTo>
                    <a:cubicBezTo>
                      <a:pt x="542025" y="598940"/>
                      <a:pt x="585268" y="586843"/>
                      <a:pt x="615367" y="575890"/>
                    </a:cubicBezTo>
                    <a:cubicBezTo>
                      <a:pt x="646228" y="564650"/>
                      <a:pt x="674898" y="551887"/>
                      <a:pt x="698901" y="528931"/>
                    </a:cubicBezTo>
                    <a:cubicBezTo>
                      <a:pt x="709569" y="518740"/>
                      <a:pt x="717761" y="505976"/>
                      <a:pt x="725095" y="493308"/>
                    </a:cubicBezTo>
                    <a:cubicBezTo>
                      <a:pt x="731572" y="482259"/>
                      <a:pt x="742526" y="469971"/>
                      <a:pt x="742716" y="456351"/>
                    </a:cubicBezTo>
                    <a:cubicBezTo>
                      <a:pt x="743193" y="418822"/>
                      <a:pt x="729667" y="379675"/>
                      <a:pt x="714999" y="345670"/>
                    </a:cubicBezTo>
                    <a:cubicBezTo>
                      <a:pt x="702140" y="315762"/>
                      <a:pt x="684995" y="284806"/>
                      <a:pt x="659277" y="264232"/>
                    </a:cubicBezTo>
                    <a:cubicBezTo>
                      <a:pt x="657944" y="263184"/>
                      <a:pt x="656420" y="263088"/>
                      <a:pt x="655182" y="263660"/>
                    </a:cubicBezTo>
                    <a:cubicBezTo>
                      <a:pt x="654229" y="263755"/>
                      <a:pt x="653372" y="264041"/>
                      <a:pt x="652515" y="264898"/>
                    </a:cubicBezTo>
                    <a:cubicBezTo>
                      <a:pt x="634417" y="282043"/>
                      <a:pt x="627083" y="308713"/>
                      <a:pt x="617367" y="331002"/>
                    </a:cubicBezTo>
                    <a:cubicBezTo>
                      <a:pt x="602318" y="365387"/>
                      <a:pt x="589935" y="401392"/>
                      <a:pt x="571362" y="434062"/>
                    </a:cubicBezTo>
                    <a:cubicBezTo>
                      <a:pt x="563170" y="448445"/>
                      <a:pt x="553740" y="462447"/>
                      <a:pt x="542977" y="474925"/>
                    </a:cubicBezTo>
                    <a:cubicBezTo>
                      <a:pt x="520689" y="500642"/>
                      <a:pt x="490971" y="495594"/>
                      <a:pt x="464586" y="480449"/>
                    </a:cubicBezTo>
                    <a:cubicBezTo>
                      <a:pt x="413247" y="451017"/>
                      <a:pt x="448775" y="396438"/>
                      <a:pt x="477255" y="365387"/>
                    </a:cubicBezTo>
                    <a:cubicBezTo>
                      <a:pt x="501162" y="339288"/>
                      <a:pt x="530880" y="320620"/>
                      <a:pt x="559646" y="300427"/>
                    </a:cubicBezTo>
                    <a:cubicBezTo>
                      <a:pt x="580982" y="285472"/>
                      <a:pt x="608128" y="266137"/>
                      <a:pt x="617463" y="240514"/>
                    </a:cubicBezTo>
                    <a:cubicBezTo>
                      <a:pt x="627559" y="212892"/>
                      <a:pt x="611652" y="197557"/>
                      <a:pt x="594412" y="176792"/>
                    </a:cubicBezTo>
                    <a:cubicBezTo>
                      <a:pt x="579648" y="158885"/>
                      <a:pt x="563932" y="140692"/>
                      <a:pt x="541644" y="132691"/>
                    </a:cubicBezTo>
                    <a:cubicBezTo>
                      <a:pt x="539167" y="131834"/>
                      <a:pt x="537357" y="133834"/>
                      <a:pt x="536881" y="136025"/>
                    </a:cubicBezTo>
                    <a:cubicBezTo>
                      <a:pt x="536595" y="136596"/>
                      <a:pt x="536405" y="137263"/>
                      <a:pt x="536405" y="138120"/>
                    </a:cubicBezTo>
                    <a:cubicBezTo>
                      <a:pt x="536310" y="169934"/>
                      <a:pt x="526689" y="201938"/>
                      <a:pt x="512402" y="230227"/>
                    </a:cubicBezTo>
                    <a:cubicBezTo>
                      <a:pt x="498019" y="258707"/>
                      <a:pt x="451442" y="298331"/>
                      <a:pt x="423819" y="260898"/>
                    </a:cubicBezTo>
                    <a:cubicBezTo>
                      <a:pt x="403531" y="233466"/>
                      <a:pt x="434487" y="191937"/>
                      <a:pt x="449823" y="169362"/>
                    </a:cubicBezTo>
                    <a:cubicBezTo>
                      <a:pt x="465253" y="146693"/>
                      <a:pt x="482398" y="124119"/>
                      <a:pt x="482017" y="95544"/>
                    </a:cubicBezTo>
                    <a:cubicBezTo>
                      <a:pt x="482017" y="94115"/>
                      <a:pt x="481065" y="93162"/>
                      <a:pt x="479922" y="92782"/>
                    </a:cubicBezTo>
                    <a:cubicBezTo>
                      <a:pt x="446013" y="40680"/>
                      <a:pt x="360859" y="55444"/>
                      <a:pt x="330474" y="1913"/>
                    </a:cubicBezTo>
                    <a:cubicBezTo>
                      <a:pt x="330284" y="1532"/>
                      <a:pt x="329903" y="1246"/>
                      <a:pt x="329617" y="1056"/>
                    </a:cubicBezTo>
                    <a:cubicBezTo>
                      <a:pt x="328093" y="-373"/>
                      <a:pt x="325045" y="-563"/>
                      <a:pt x="323902" y="1818"/>
                    </a:cubicBezTo>
                    <a:cubicBezTo>
                      <a:pt x="298375" y="56015"/>
                      <a:pt x="215317" y="39727"/>
                      <a:pt x="184075" y="87829"/>
                    </a:cubicBezTo>
                    <a:cubicBezTo>
                      <a:pt x="183789" y="88305"/>
                      <a:pt x="183599" y="88876"/>
                      <a:pt x="183504" y="89353"/>
                    </a:cubicBezTo>
                    <a:cubicBezTo>
                      <a:pt x="183313" y="89734"/>
                      <a:pt x="183218" y="90210"/>
                      <a:pt x="183218" y="90781"/>
                    </a:cubicBezTo>
                    <a:cubicBezTo>
                      <a:pt x="183218" y="121357"/>
                      <a:pt x="194267" y="147360"/>
                      <a:pt x="211317" y="172315"/>
                    </a:cubicBezTo>
                    <a:cubicBezTo>
                      <a:pt x="228652" y="197652"/>
                      <a:pt x="271229" y="221655"/>
                      <a:pt x="268276" y="255754"/>
                    </a:cubicBezTo>
                    <a:cubicBezTo>
                      <a:pt x="266657" y="274804"/>
                      <a:pt x="239034" y="267565"/>
                      <a:pt x="229509" y="262803"/>
                    </a:cubicBezTo>
                    <a:cubicBezTo>
                      <a:pt x="214460" y="255278"/>
                      <a:pt x="203697" y="236990"/>
                      <a:pt x="195029" y="223084"/>
                    </a:cubicBezTo>
                    <a:cubicBezTo>
                      <a:pt x="176455" y="193270"/>
                      <a:pt x="171788" y="160314"/>
                      <a:pt x="163977" y="126976"/>
                    </a:cubicBezTo>
                    <a:cubicBezTo>
                      <a:pt x="163406" y="124690"/>
                      <a:pt x="161787" y="123833"/>
                      <a:pt x="159977" y="123928"/>
                    </a:cubicBezTo>
                    <a:cubicBezTo>
                      <a:pt x="159024" y="123738"/>
                      <a:pt x="157977" y="123928"/>
                      <a:pt x="157119" y="124976"/>
                    </a:cubicBezTo>
                    <a:cubicBezTo>
                      <a:pt x="146261" y="136216"/>
                      <a:pt x="134069" y="145836"/>
                      <a:pt x="123591" y="157456"/>
                    </a:cubicBezTo>
                    <a:cubicBezTo>
                      <a:pt x="110733" y="171553"/>
                      <a:pt x="100446" y="188412"/>
                      <a:pt x="89492" y="204034"/>
                    </a:cubicBezTo>
                    <a:cubicBezTo>
                      <a:pt x="74442" y="225274"/>
                      <a:pt x="51011" y="252611"/>
                      <a:pt x="58345" y="280234"/>
                    </a:cubicBezTo>
                    <a:cubicBezTo>
                      <a:pt x="65775" y="307951"/>
                      <a:pt x="92159" y="338717"/>
                      <a:pt x="113114" y="357577"/>
                    </a:cubicBezTo>
                    <a:cubicBezTo>
                      <a:pt x="137974" y="380056"/>
                      <a:pt x="173788" y="391200"/>
                      <a:pt x="204173" y="404059"/>
                    </a:cubicBezTo>
                    <a:cubicBezTo>
                      <a:pt x="237415" y="418156"/>
                      <a:pt x="276182" y="438634"/>
                      <a:pt x="282087" y="478068"/>
                    </a:cubicBezTo>
                    <a:cubicBezTo>
                      <a:pt x="287421" y="514263"/>
                      <a:pt x="245130" y="525407"/>
                      <a:pt x="219127" y="512548"/>
                    </a:cubicBezTo>
                    <a:cubicBezTo>
                      <a:pt x="199410" y="502833"/>
                      <a:pt x="186075" y="481687"/>
                      <a:pt x="174264" y="464161"/>
                    </a:cubicBezTo>
                    <a:cubicBezTo>
                      <a:pt x="136736" y="408726"/>
                      <a:pt x="98160" y="345480"/>
                      <a:pt x="28722" y="326049"/>
                    </a:cubicBezTo>
                    <a:cubicBezTo>
                      <a:pt x="27675" y="325763"/>
                      <a:pt x="26722" y="325858"/>
                      <a:pt x="25960" y="326239"/>
                    </a:cubicBezTo>
                    <a:cubicBezTo>
                      <a:pt x="24246" y="326144"/>
                      <a:pt x="22626" y="327001"/>
                      <a:pt x="22055" y="329097"/>
                    </a:cubicBezTo>
                    <a:cubicBezTo>
                      <a:pt x="12339" y="365578"/>
                      <a:pt x="4910" y="400249"/>
                      <a:pt x="2243" y="437968"/>
                    </a:cubicBezTo>
                    <a:cubicBezTo>
                      <a:pt x="-710" y="480830"/>
                      <a:pt x="-329" y="523502"/>
                      <a:pt x="1005" y="566365"/>
                    </a:cubicBezTo>
                    <a:cubicBezTo>
                      <a:pt x="1862" y="591892"/>
                      <a:pt x="22055" y="600845"/>
                      <a:pt x="42819" y="612561"/>
                    </a:cubicBezTo>
                    <a:cubicBezTo>
                      <a:pt x="78062" y="632468"/>
                      <a:pt x="118162" y="638564"/>
                      <a:pt x="157786" y="642469"/>
                    </a:cubicBezTo>
                    <a:cubicBezTo>
                      <a:pt x="199125" y="646375"/>
                      <a:pt x="240749" y="644470"/>
                      <a:pt x="281992" y="648375"/>
                    </a:cubicBezTo>
                    <a:cubicBezTo>
                      <a:pt x="304376" y="650470"/>
                      <a:pt x="327998" y="657614"/>
                      <a:pt x="342571" y="675712"/>
                    </a:cubicBezTo>
                    <a:cubicBezTo>
                      <a:pt x="368289" y="707620"/>
                      <a:pt x="315996" y="727432"/>
                      <a:pt x="293803" y="729718"/>
                    </a:cubicBezTo>
                    <a:cubicBezTo>
                      <a:pt x="243225" y="735052"/>
                      <a:pt x="201601" y="699143"/>
                      <a:pt x="159596" y="678188"/>
                    </a:cubicBezTo>
                    <a:cubicBezTo>
                      <a:pt x="122544" y="659710"/>
                      <a:pt x="82348" y="647041"/>
                      <a:pt x="41772" y="639040"/>
                    </a:cubicBezTo>
                    <a:cubicBezTo>
                      <a:pt x="40152" y="638754"/>
                      <a:pt x="38914" y="639231"/>
                      <a:pt x="37962" y="639993"/>
                    </a:cubicBezTo>
                    <a:cubicBezTo>
                      <a:pt x="37200" y="640660"/>
                      <a:pt x="36533" y="641517"/>
                      <a:pt x="36342" y="642565"/>
                    </a:cubicBezTo>
                    <a:cubicBezTo>
                      <a:pt x="36057" y="643803"/>
                      <a:pt x="36247" y="645136"/>
                      <a:pt x="36819" y="646184"/>
                    </a:cubicBezTo>
                    <a:cubicBezTo>
                      <a:pt x="45772" y="686284"/>
                      <a:pt x="73966" y="721336"/>
                      <a:pt x="99303" y="752674"/>
                    </a:cubicBezTo>
                    <a:cubicBezTo>
                      <a:pt x="125592" y="785154"/>
                      <a:pt x="157500" y="810776"/>
                      <a:pt x="194362" y="830112"/>
                    </a:cubicBezTo>
                    <a:cubicBezTo>
                      <a:pt x="272753" y="871165"/>
                      <a:pt x="370575" y="848590"/>
                      <a:pt x="443155" y="806490"/>
                    </a:cubicBezTo>
                    <a:cubicBezTo>
                      <a:pt x="482493" y="825540"/>
                      <a:pt x="528880" y="817253"/>
                      <a:pt x="570695" y="812776"/>
                    </a:cubicBezTo>
                    <a:cubicBezTo>
                      <a:pt x="614224" y="808109"/>
                      <a:pt x="655467" y="790583"/>
                      <a:pt x="688995" y="762579"/>
                    </a:cubicBezTo>
                    <a:cubicBezTo>
                      <a:pt x="760052" y="702858"/>
                      <a:pt x="780435" y="589891"/>
                      <a:pt x="753575" y="503881"/>
                    </a:cubicBezTo>
                    <a:close/>
                    <a:moveTo>
                      <a:pt x="339142" y="587891"/>
                    </a:moveTo>
                    <a:cubicBezTo>
                      <a:pt x="319521" y="588177"/>
                      <a:pt x="296756" y="578747"/>
                      <a:pt x="283897" y="563698"/>
                    </a:cubicBezTo>
                    <a:cubicBezTo>
                      <a:pt x="270276" y="547696"/>
                      <a:pt x="273801" y="530455"/>
                      <a:pt x="292565" y="520835"/>
                    </a:cubicBezTo>
                    <a:cubicBezTo>
                      <a:pt x="315711" y="508929"/>
                      <a:pt x="355335" y="520930"/>
                      <a:pt x="364479" y="546362"/>
                    </a:cubicBezTo>
                    <a:cubicBezTo>
                      <a:pt x="364860" y="546648"/>
                      <a:pt x="365145" y="547124"/>
                      <a:pt x="365241" y="547600"/>
                    </a:cubicBezTo>
                    <a:cubicBezTo>
                      <a:pt x="370479" y="567412"/>
                      <a:pt x="361526" y="587510"/>
                      <a:pt x="339142" y="587891"/>
                    </a:cubicBezTo>
                    <a:close/>
                    <a:moveTo>
                      <a:pt x="365622" y="338336"/>
                    </a:moveTo>
                    <a:cubicBezTo>
                      <a:pt x="361526" y="328240"/>
                      <a:pt x="365907" y="313762"/>
                      <a:pt x="369622" y="304237"/>
                    </a:cubicBezTo>
                    <a:cubicBezTo>
                      <a:pt x="372384" y="297093"/>
                      <a:pt x="381433" y="285949"/>
                      <a:pt x="390387" y="282710"/>
                    </a:cubicBezTo>
                    <a:cubicBezTo>
                      <a:pt x="395721" y="282805"/>
                      <a:pt x="400864" y="283282"/>
                      <a:pt x="404674" y="288425"/>
                    </a:cubicBezTo>
                    <a:cubicBezTo>
                      <a:pt x="411437" y="297474"/>
                      <a:pt x="405722" y="312619"/>
                      <a:pt x="402007" y="321572"/>
                    </a:cubicBezTo>
                    <a:cubicBezTo>
                      <a:pt x="397435" y="332431"/>
                      <a:pt x="375051" y="361672"/>
                      <a:pt x="365622" y="338336"/>
                    </a:cubicBezTo>
                    <a:close/>
                    <a:moveTo>
                      <a:pt x="425724" y="563317"/>
                    </a:moveTo>
                    <a:cubicBezTo>
                      <a:pt x="411532" y="562174"/>
                      <a:pt x="406674" y="551125"/>
                      <a:pt x="408579" y="539980"/>
                    </a:cubicBezTo>
                    <a:cubicBezTo>
                      <a:pt x="409151" y="523216"/>
                      <a:pt x="432297" y="505404"/>
                      <a:pt x="447346" y="505119"/>
                    </a:cubicBezTo>
                    <a:cubicBezTo>
                      <a:pt x="464301" y="504833"/>
                      <a:pt x="475064" y="521502"/>
                      <a:pt x="466872" y="536646"/>
                    </a:cubicBezTo>
                    <a:cubicBezTo>
                      <a:pt x="459729" y="550077"/>
                      <a:pt x="442012" y="564555"/>
                      <a:pt x="425724" y="563317"/>
                    </a:cubicBezTo>
                    <a:close/>
                    <a:moveTo>
                      <a:pt x="505639" y="717526"/>
                    </a:moveTo>
                    <a:cubicBezTo>
                      <a:pt x="494781" y="733719"/>
                      <a:pt x="468301" y="727242"/>
                      <a:pt x="456395" y="715717"/>
                    </a:cubicBezTo>
                    <a:cubicBezTo>
                      <a:pt x="450870" y="710287"/>
                      <a:pt x="444584" y="701238"/>
                      <a:pt x="448203" y="693142"/>
                    </a:cubicBezTo>
                    <a:cubicBezTo>
                      <a:pt x="450966" y="686951"/>
                      <a:pt x="455538" y="683046"/>
                      <a:pt x="461443" y="681141"/>
                    </a:cubicBezTo>
                    <a:cubicBezTo>
                      <a:pt x="470111" y="677331"/>
                      <a:pt x="481255" y="677045"/>
                      <a:pt x="489161" y="679521"/>
                    </a:cubicBezTo>
                    <a:cubicBezTo>
                      <a:pt x="505449" y="684665"/>
                      <a:pt x="516307" y="701620"/>
                      <a:pt x="505639" y="717526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602C31D9-4E55-4A73-BB54-59231AEEE4BD}"/>
                  </a:ext>
                </a:extLst>
              </p:cNvPr>
              <p:cNvSpPr/>
              <p:nvPr/>
            </p:nvSpPr>
            <p:spPr>
              <a:xfrm>
                <a:off x="4563922" y="3886381"/>
                <a:ext cx="585627" cy="872986"/>
              </a:xfrm>
              <a:custGeom>
                <a:avLst/>
                <a:gdLst>
                  <a:gd name="connsiteX0" fmla="*/ 580530 w 585627"/>
                  <a:gd name="connsiteY0" fmla="*/ 593511 h 872986"/>
                  <a:gd name="connsiteX1" fmla="*/ 528714 w 585627"/>
                  <a:gd name="connsiteY1" fmla="*/ 643137 h 872986"/>
                  <a:gd name="connsiteX2" fmla="*/ 439846 w 585627"/>
                  <a:gd name="connsiteY2" fmla="*/ 657805 h 872986"/>
                  <a:gd name="connsiteX3" fmla="*/ 349263 w 585627"/>
                  <a:gd name="connsiteY3" fmla="*/ 676379 h 872986"/>
                  <a:gd name="connsiteX4" fmla="*/ 347358 w 585627"/>
                  <a:gd name="connsiteY4" fmla="*/ 664377 h 872986"/>
                  <a:gd name="connsiteX5" fmla="*/ 328498 w 585627"/>
                  <a:gd name="connsiteY5" fmla="*/ 569794 h 872986"/>
                  <a:gd name="connsiteX6" fmla="*/ 328784 w 585627"/>
                  <a:gd name="connsiteY6" fmla="*/ 569127 h 872986"/>
                  <a:gd name="connsiteX7" fmla="*/ 328975 w 585627"/>
                  <a:gd name="connsiteY7" fmla="*/ 568366 h 872986"/>
                  <a:gd name="connsiteX8" fmla="*/ 329165 w 585627"/>
                  <a:gd name="connsiteY8" fmla="*/ 567032 h 872986"/>
                  <a:gd name="connsiteX9" fmla="*/ 452038 w 585627"/>
                  <a:gd name="connsiteY9" fmla="*/ 470639 h 872986"/>
                  <a:gd name="connsiteX10" fmla="*/ 546907 w 585627"/>
                  <a:gd name="connsiteY10" fmla="*/ 364531 h 872986"/>
                  <a:gd name="connsiteX11" fmla="*/ 541954 w 585627"/>
                  <a:gd name="connsiteY11" fmla="*/ 362721 h 872986"/>
                  <a:gd name="connsiteX12" fmla="*/ 406413 w 585627"/>
                  <a:gd name="connsiteY12" fmla="*/ 482355 h 872986"/>
                  <a:gd name="connsiteX13" fmla="*/ 324212 w 585627"/>
                  <a:gd name="connsiteY13" fmla="*/ 551506 h 872986"/>
                  <a:gd name="connsiteX14" fmla="*/ 297066 w 585627"/>
                  <a:gd name="connsiteY14" fmla="*/ 446922 h 872986"/>
                  <a:gd name="connsiteX15" fmla="*/ 276682 w 585627"/>
                  <a:gd name="connsiteY15" fmla="*/ 364911 h 872986"/>
                  <a:gd name="connsiteX16" fmla="*/ 327355 w 585627"/>
                  <a:gd name="connsiteY16" fmla="*/ 289474 h 872986"/>
                  <a:gd name="connsiteX17" fmla="*/ 381076 w 585627"/>
                  <a:gd name="connsiteY17" fmla="*/ 215940 h 872986"/>
                  <a:gd name="connsiteX18" fmla="*/ 376504 w 585627"/>
                  <a:gd name="connsiteY18" fmla="*/ 213559 h 872986"/>
                  <a:gd name="connsiteX19" fmla="*/ 341929 w 585627"/>
                  <a:gd name="connsiteY19" fmla="*/ 263661 h 872986"/>
                  <a:gd name="connsiteX20" fmla="*/ 304686 w 585627"/>
                  <a:gd name="connsiteY20" fmla="*/ 297665 h 872986"/>
                  <a:gd name="connsiteX21" fmla="*/ 272015 w 585627"/>
                  <a:gd name="connsiteY21" fmla="*/ 344052 h 872986"/>
                  <a:gd name="connsiteX22" fmla="*/ 249060 w 585627"/>
                  <a:gd name="connsiteY22" fmla="*/ 218893 h 872986"/>
                  <a:gd name="connsiteX23" fmla="*/ 243059 w 585627"/>
                  <a:gd name="connsiteY23" fmla="*/ 179746 h 872986"/>
                  <a:gd name="connsiteX24" fmla="*/ 244107 w 585627"/>
                  <a:gd name="connsiteY24" fmla="*/ 177269 h 872986"/>
                  <a:gd name="connsiteX25" fmla="*/ 287446 w 585627"/>
                  <a:gd name="connsiteY25" fmla="*/ 107832 h 872986"/>
                  <a:gd name="connsiteX26" fmla="*/ 308496 w 585627"/>
                  <a:gd name="connsiteY26" fmla="*/ 56111 h 872986"/>
                  <a:gd name="connsiteX27" fmla="*/ 302781 w 585627"/>
                  <a:gd name="connsiteY27" fmla="*/ 54777 h 872986"/>
                  <a:gd name="connsiteX28" fmla="*/ 259347 w 585627"/>
                  <a:gd name="connsiteY28" fmla="*/ 126691 h 872986"/>
                  <a:gd name="connsiteX29" fmla="*/ 239535 w 585627"/>
                  <a:gd name="connsiteY29" fmla="*/ 156981 h 872986"/>
                  <a:gd name="connsiteX30" fmla="*/ 235725 w 585627"/>
                  <a:gd name="connsiteY30" fmla="*/ 3914 h 872986"/>
                  <a:gd name="connsiteX31" fmla="*/ 229819 w 585627"/>
                  <a:gd name="connsiteY31" fmla="*/ 1723 h 872986"/>
                  <a:gd name="connsiteX32" fmla="*/ 230010 w 585627"/>
                  <a:gd name="connsiteY32" fmla="*/ 148884 h 872986"/>
                  <a:gd name="connsiteX33" fmla="*/ 211246 w 585627"/>
                  <a:gd name="connsiteY33" fmla="*/ 130787 h 872986"/>
                  <a:gd name="connsiteX34" fmla="*/ 173812 w 585627"/>
                  <a:gd name="connsiteY34" fmla="*/ 65922 h 872986"/>
                  <a:gd name="connsiteX35" fmla="*/ 168574 w 585627"/>
                  <a:gd name="connsiteY35" fmla="*/ 66874 h 872986"/>
                  <a:gd name="connsiteX36" fmla="*/ 193148 w 585627"/>
                  <a:gd name="connsiteY36" fmla="*/ 124882 h 872986"/>
                  <a:gd name="connsiteX37" fmla="*/ 233534 w 585627"/>
                  <a:gd name="connsiteY37" fmla="*/ 170887 h 872986"/>
                  <a:gd name="connsiteX38" fmla="*/ 234963 w 585627"/>
                  <a:gd name="connsiteY38" fmla="*/ 181650 h 872986"/>
                  <a:gd name="connsiteX39" fmla="*/ 261442 w 585627"/>
                  <a:gd name="connsiteY39" fmla="*/ 338908 h 872986"/>
                  <a:gd name="connsiteX40" fmla="*/ 182290 w 585627"/>
                  <a:gd name="connsiteY40" fmla="*/ 288426 h 872986"/>
                  <a:gd name="connsiteX41" fmla="*/ 107518 w 585627"/>
                  <a:gd name="connsiteY41" fmla="*/ 238419 h 872986"/>
                  <a:gd name="connsiteX42" fmla="*/ 53988 w 585627"/>
                  <a:gd name="connsiteY42" fmla="*/ 177364 h 872986"/>
                  <a:gd name="connsiteX43" fmla="*/ 48844 w 585627"/>
                  <a:gd name="connsiteY43" fmla="*/ 179841 h 872986"/>
                  <a:gd name="connsiteX44" fmla="*/ 133903 w 585627"/>
                  <a:gd name="connsiteY44" fmla="*/ 269852 h 872986"/>
                  <a:gd name="connsiteX45" fmla="*/ 207531 w 585627"/>
                  <a:gd name="connsiteY45" fmla="*/ 314429 h 872986"/>
                  <a:gd name="connsiteX46" fmla="*/ 264490 w 585627"/>
                  <a:gd name="connsiteY46" fmla="*/ 362340 h 872986"/>
                  <a:gd name="connsiteX47" fmla="*/ 267253 w 585627"/>
                  <a:gd name="connsiteY47" fmla="*/ 365102 h 872986"/>
                  <a:gd name="connsiteX48" fmla="*/ 276587 w 585627"/>
                  <a:gd name="connsiteY48" fmla="*/ 404440 h 872986"/>
                  <a:gd name="connsiteX49" fmla="*/ 314211 w 585627"/>
                  <a:gd name="connsiteY49" fmla="*/ 548649 h 872986"/>
                  <a:gd name="connsiteX50" fmla="*/ 201054 w 585627"/>
                  <a:gd name="connsiteY50" fmla="*/ 520645 h 872986"/>
                  <a:gd name="connsiteX51" fmla="*/ 96946 w 585627"/>
                  <a:gd name="connsiteY51" fmla="*/ 505405 h 872986"/>
                  <a:gd name="connsiteX52" fmla="*/ 5506 w 585627"/>
                  <a:gd name="connsiteY52" fmla="*/ 445302 h 872986"/>
                  <a:gd name="connsiteX53" fmla="*/ 1029 w 585627"/>
                  <a:gd name="connsiteY53" fmla="*/ 450160 h 872986"/>
                  <a:gd name="connsiteX54" fmla="*/ 137713 w 585627"/>
                  <a:gd name="connsiteY54" fmla="*/ 525503 h 872986"/>
                  <a:gd name="connsiteX55" fmla="*/ 318497 w 585627"/>
                  <a:gd name="connsiteY55" fmla="*/ 566460 h 872986"/>
                  <a:gd name="connsiteX56" fmla="*/ 333547 w 585627"/>
                  <a:gd name="connsiteY56" fmla="*/ 637612 h 872986"/>
                  <a:gd name="connsiteX57" fmla="*/ 339547 w 585627"/>
                  <a:gd name="connsiteY57" fmla="*/ 674093 h 872986"/>
                  <a:gd name="connsiteX58" fmla="*/ 239821 w 585627"/>
                  <a:gd name="connsiteY58" fmla="*/ 689714 h 872986"/>
                  <a:gd name="connsiteX59" fmla="*/ 59989 w 585627"/>
                  <a:gd name="connsiteY59" fmla="*/ 642756 h 872986"/>
                  <a:gd name="connsiteX60" fmla="*/ 55417 w 585627"/>
                  <a:gd name="connsiteY60" fmla="*/ 646661 h 872986"/>
                  <a:gd name="connsiteX61" fmla="*/ 191148 w 585627"/>
                  <a:gd name="connsiteY61" fmla="*/ 706383 h 872986"/>
                  <a:gd name="connsiteX62" fmla="*/ 257823 w 585627"/>
                  <a:gd name="connsiteY62" fmla="*/ 693238 h 872986"/>
                  <a:gd name="connsiteX63" fmla="*/ 341833 w 585627"/>
                  <a:gd name="connsiteY63" fmla="*/ 688857 h 872986"/>
                  <a:gd name="connsiteX64" fmla="*/ 349549 w 585627"/>
                  <a:gd name="connsiteY64" fmla="*/ 744959 h 872986"/>
                  <a:gd name="connsiteX65" fmla="*/ 353644 w 585627"/>
                  <a:gd name="connsiteY65" fmla="*/ 867165 h 872986"/>
                  <a:gd name="connsiteX66" fmla="*/ 363169 w 585627"/>
                  <a:gd name="connsiteY66" fmla="*/ 869260 h 872986"/>
                  <a:gd name="connsiteX67" fmla="*/ 351739 w 585627"/>
                  <a:gd name="connsiteY67" fmla="*/ 688761 h 872986"/>
                  <a:gd name="connsiteX68" fmla="*/ 495186 w 585627"/>
                  <a:gd name="connsiteY68" fmla="*/ 665140 h 872986"/>
                  <a:gd name="connsiteX69" fmla="*/ 585483 w 585627"/>
                  <a:gd name="connsiteY69" fmla="*/ 596369 h 872986"/>
                  <a:gd name="connsiteX70" fmla="*/ 580530 w 585627"/>
                  <a:gd name="connsiteY70" fmla="*/ 593511 h 87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85627" h="872986">
                    <a:moveTo>
                      <a:pt x="580530" y="593511"/>
                    </a:moveTo>
                    <a:cubicBezTo>
                      <a:pt x="566242" y="613895"/>
                      <a:pt x="550336" y="630373"/>
                      <a:pt x="528714" y="643137"/>
                    </a:cubicBezTo>
                    <a:cubicBezTo>
                      <a:pt x="500996" y="659520"/>
                      <a:pt x="470897" y="659520"/>
                      <a:pt x="439846" y="657805"/>
                    </a:cubicBezTo>
                    <a:cubicBezTo>
                      <a:pt x="411937" y="656281"/>
                      <a:pt x="370694" y="654186"/>
                      <a:pt x="349263" y="676379"/>
                    </a:cubicBezTo>
                    <a:cubicBezTo>
                      <a:pt x="348596" y="672378"/>
                      <a:pt x="347929" y="668378"/>
                      <a:pt x="347358" y="664377"/>
                    </a:cubicBezTo>
                    <a:cubicBezTo>
                      <a:pt x="342500" y="632564"/>
                      <a:pt x="335928" y="601132"/>
                      <a:pt x="328498" y="569794"/>
                    </a:cubicBezTo>
                    <a:cubicBezTo>
                      <a:pt x="328594" y="569508"/>
                      <a:pt x="328689" y="569413"/>
                      <a:pt x="328784" y="569127"/>
                    </a:cubicBezTo>
                    <a:cubicBezTo>
                      <a:pt x="328784" y="568842"/>
                      <a:pt x="328879" y="568651"/>
                      <a:pt x="328975" y="568366"/>
                    </a:cubicBezTo>
                    <a:cubicBezTo>
                      <a:pt x="329165" y="567984"/>
                      <a:pt x="329165" y="567508"/>
                      <a:pt x="329165" y="567032"/>
                    </a:cubicBezTo>
                    <a:cubicBezTo>
                      <a:pt x="339738" y="509120"/>
                      <a:pt x="406889" y="493975"/>
                      <a:pt x="452038" y="470639"/>
                    </a:cubicBezTo>
                    <a:cubicBezTo>
                      <a:pt x="492519" y="449589"/>
                      <a:pt x="533000" y="408536"/>
                      <a:pt x="546907" y="364531"/>
                    </a:cubicBezTo>
                    <a:cubicBezTo>
                      <a:pt x="547859" y="361578"/>
                      <a:pt x="543192" y="359958"/>
                      <a:pt x="541954" y="362721"/>
                    </a:cubicBezTo>
                    <a:cubicBezTo>
                      <a:pt x="514141" y="421490"/>
                      <a:pt x="464325" y="456923"/>
                      <a:pt x="406413" y="482355"/>
                    </a:cubicBezTo>
                    <a:cubicBezTo>
                      <a:pt x="372885" y="497118"/>
                      <a:pt x="337071" y="516359"/>
                      <a:pt x="324212" y="551506"/>
                    </a:cubicBezTo>
                    <a:cubicBezTo>
                      <a:pt x="315640" y="516549"/>
                      <a:pt x="306210" y="481783"/>
                      <a:pt x="297066" y="446922"/>
                    </a:cubicBezTo>
                    <a:cubicBezTo>
                      <a:pt x="289922" y="419680"/>
                      <a:pt x="283064" y="392343"/>
                      <a:pt x="276682" y="364911"/>
                    </a:cubicBezTo>
                    <a:cubicBezTo>
                      <a:pt x="282778" y="331955"/>
                      <a:pt x="303162" y="311000"/>
                      <a:pt x="327355" y="289474"/>
                    </a:cubicBezTo>
                    <a:cubicBezTo>
                      <a:pt x="350977" y="268518"/>
                      <a:pt x="370027" y="245849"/>
                      <a:pt x="381076" y="215940"/>
                    </a:cubicBezTo>
                    <a:cubicBezTo>
                      <a:pt x="382219" y="212892"/>
                      <a:pt x="378314" y="210702"/>
                      <a:pt x="376504" y="213559"/>
                    </a:cubicBezTo>
                    <a:cubicBezTo>
                      <a:pt x="365836" y="231085"/>
                      <a:pt x="355835" y="248325"/>
                      <a:pt x="341929" y="263661"/>
                    </a:cubicBezTo>
                    <a:cubicBezTo>
                      <a:pt x="330689" y="276043"/>
                      <a:pt x="316973" y="286330"/>
                      <a:pt x="304686" y="297665"/>
                    </a:cubicBezTo>
                    <a:cubicBezTo>
                      <a:pt x="290779" y="310524"/>
                      <a:pt x="278302" y="326240"/>
                      <a:pt x="272015" y="344052"/>
                    </a:cubicBezTo>
                    <a:cubicBezTo>
                      <a:pt x="262776" y="302713"/>
                      <a:pt x="254870" y="261089"/>
                      <a:pt x="249060" y="218893"/>
                    </a:cubicBezTo>
                    <a:cubicBezTo>
                      <a:pt x="247250" y="206034"/>
                      <a:pt x="245250" y="192985"/>
                      <a:pt x="243059" y="179746"/>
                    </a:cubicBezTo>
                    <a:cubicBezTo>
                      <a:pt x="243631" y="179079"/>
                      <a:pt x="244012" y="178222"/>
                      <a:pt x="244107" y="177269"/>
                    </a:cubicBezTo>
                    <a:cubicBezTo>
                      <a:pt x="246393" y="148123"/>
                      <a:pt x="270682" y="129358"/>
                      <a:pt x="287446" y="107832"/>
                    </a:cubicBezTo>
                    <a:cubicBezTo>
                      <a:pt x="299066" y="92877"/>
                      <a:pt x="304876" y="74399"/>
                      <a:pt x="308496" y="56111"/>
                    </a:cubicBezTo>
                    <a:cubicBezTo>
                      <a:pt x="309258" y="52301"/>
                      <a:pt x="303924" y="51253"/>
                      <a:pt x="302781" y="54777"/>
                    </a:cubicBezTo>
                    <a:cubicBezTo>
                      <a:pt x="293256" y="84210"/>
                      <a:pt x="279445" y="103736"/>
                      <a:pt x="259347" y="126691"/>
                    </a:cubicBezTo>
                    <a:cubicBezTo>
                      <a:pt x="251346" y="135835"/>
                      <a:pt x="243916" y="145836"/>
                      <a:pt x="239535" y="156981"/>
                    </a:cubicBezTo>
                    <a:cubicBezTo>
                      <a:pt x="231534" y="105832"/>
                      <a:pt x="225057" y="53158"/>
                      <a:pt x="235725" y="3914"/>
                    </a:cubicBezTo>
                    <a:cubicBezTo>
                      <a:pt x="236487" y="485"/>
                      <a:pt x="231153" y="-1706"/>
                      <a:pt x="229819" y="1723"/>
                    </a:cubicBezTo>
                    <a:cubicBezTo>
                      <a:pt x="211817" y="45538"/>
                      <a:pt x="221914" y="100212"/>
                      <a:pt x="230010" y="148884"/>
                    </a:cubicBezTo>
                    <a:cubicBezTo>
                      <a:pt x="224295" y="142217"/>
                      <a:pt x="217246" y="136407"/>
                      <a:pt x="211246" y="130787"/>
                    </a:cubicBezTo>
                    <a:cubicBezTo>
                      <a:pt x="191719" y="112690"/>
                      <a:pt x="183337" y="90020"/>
                      <a:pt x="173812" y="65922"/>
                    </a:cubicBezTo>
                    <a:cubicBezTo>
                      <a:pt x="172765" y="63255"/>
                      <a:pt x="168097" y="63731"/>
                      <a:pt x="168574" y="66874"/>
                    </a:cubicBezTo>
                    <a:cubicBezTo>
                      <a:pt x="172193" y="88210"/>
                      <a:pt x="180385" y="107356"/>
                      <a:pt x="193148" y="124882"/>
                    </a:cubicBezTo>
                    <a:cubicBezTo>
                      <a:pt x="205435" y="141836"/>
                      <a:pt x="223057" y="152123"/>
                      <a:pt x="233534" y="170887"/>
                    </a:cubicBezTo>
                    <a:cubicBezTo>
                      <a:pt x="234106" y="174507"/>
                      <a:pt x="234582" y="178126"/>
                      <a:pt x="234963" y="181650"/>
                    </a:cubicBezTo>
                    <a:cubicBezTo>
                      <a:pt x="241630" y="234609"/>
                      <a:pt x="250393" y="286902"/>
                      <a:pt x="261442" y="338908"/>
                    </a:cubicBezTo>
                    <a:cubicBezTo>
                      <a:pt x="241630" y="316143"/>
                      <a:pt x="204769" y="301665"/>
                      <a:pt x="182290" y="288426"/>
                    </a:cubicBezTo>
                    <a:cubicBezTo>
                      <a:pt x="156477" y="273186"/>
                      <a:pt x="130664" y="257565"/>
                      <a:pt x="107518" y="238419"/>
                    </a:cubicBezTo>
                    <a:cubicBezTo>
                      <a:pt x="85897" y="220513"/>
                      <a:pt x="70561" y="199557"/>
                      <a:pt x="53988" y="177364"/>
                    </a:cubicBezTo>
                    <a:cubicBezTo>
                      <a:pt x="51988" y="174697"/>
                      <a:pt x="48082" y="176602"/>
                      <a:pt x="48844" y="179841"/>
                    </a:cubicBezTo>
                    <a:cubicBezTo>
                      <a:pt x="58084" y="218417"/>
                      <a:pt x="103042" y="249088"/>
                      <a:pt x="133903" y="269852"/>
                    </a:cubicBezTo>
                    <a:cubicBezTo>
                      <a:pt x="157715" y="285854"/>
                      <a:pt x="182861" y="299856"/>
                      <a:pt x="207531" y="314429"/>
                    </a:cubicBezTo>
                    <a:cubicBezTo>
                      <a:pt x="228391" y="326716"/>
                      <a:pt x="256013" y="337860"/>
                      <a:pt x="264490" y="362340"/>
                    </a:cubicBezTo>
                    <a:cubicBezTo>
                      <a:pt x="265062" y="363864"/>
                      <a:pt x="266014" y="364721"/>
                      <a:pt x="267253" y="365102"/>
                    </a:cubicBezTo>
                    <a:cubicBezTo>
                      <a:pt x="270205" y="378247"/>
                      <a:pt x="273349" y="391391"/>
                      <a:pt x="276587" y="404440"/>
                    </a:cubicBezTo>
                    <a:cubicBezTo>
                      <a:pt x="288589" y="452541"/>
                      <a:pt x="302209" y="500452"/>
                      <a:pt x="314211" y="548649"/>
                    </a:cubicBezTo>
                    <a:cubicBezTo>
                      <a:pt x="284302" y="524360"/>
                      <a:pt x="237154" y="522646"/>
                      <a:pt x="201054" y="520645"/>
                    </a:cubicBezTo>
                    <a:cubicBezTo>
                      <a:pt x="165145" y="518740"/>
                      <a:pt x="131426" y="516645"/>
                      <a:pt x="96946" y="505405"/>
                    </a:cubicBezTo>
                    <a:cubicBezTo>
                      <a:pt x="59989" y="493404"/>
                      <a:pt x="35795" y="467782"/>
                      <a:pt x="5506" y="445302"/>
                    </a:cubicBezTo>
                    <a:cubicBezTo>
                      <a:pt x="2077" y="442826"/>
                      <a:pt x="-1924" y="447017"/>
                      <a:pt x="1029" y="450160"/>
                    </a:cubicBezTo>
                    <a:cubicBezTo>
                      <a:pt x="39224" y="491023"/>
                      <a:pt x="82658" y="515216"/>
                      <a:pt x="137713" y="525503"/>
                    </a:cubicBezTo>
                    <a:cubicBezTo>
                      <a:pt x="191243" y="535599"/>
                      <a:pt x="280588" y="516359"/>
                      <a:pt x="318497" y="566460"/>
                    </a:cubicBezTo>
                    <a:cubicBezTo>
                      <a:pt x="324117" y="590082"/>
                      <a:pt x="329356" y="613800"/>
                      <a:pt x="333547" y="637612"/>
                    </a:cubicBezTo>
                    <a:cubicBezTo>
                      <a:pt x="335737" y="649709"/>
                      <a:pt x="337642" y="661901"/>
                      <a:pt x="339547" y="674093"/>
                    </a:cubicBezTo>
                    <a:cubicBezTo>
                      <a:pt x="311258" y="655710"/>
                      <a:pt x="267729" y="679522"/>
                      <a:pt x="239821" y="689714"/>
                    </a:cubicBezTo>
                    <a:cubicBezTo>
                      <a:pt x="177527" y="712574"/>
                      <a:pt x="106756" y="683999"/>
                      <a:pt x="59989" y="642756"/>
                    </a:cubicBezTo>
                    <a:cubicBezTo>
                      <a:pt x="57417" y="640470"/>
                      <a:pt x="53512" y="643708"/>
                      <a:pt x="55417" y="646661"/>
                    </a:cubicBezTo>
                    <a:cubicBezTo>
                      <a:pt x="82468" y="688857"/>
                      <a:pt x="144380" y="704478"/>
                      <a:pt x="191148" y="706383"/>
                    </a:cubicBezTo>
                    <a:cubicBezTo>
                      <a:pt x="214770" y="707431"/>
                      <a:pt x="236011" y="701716"/>
                      <a:pt x="257823" y="693238"/>
                    </a:cubicBezTo>
                    <a:cubicBezTo>
                      <a:pt x="281445" y="683999"/>
                      <a:pt x="321831" y="663806"/>
                      <a:pt x="341833" y="688857"/>
                    </a:cubicBezTo>
                    <a:cubicBezTo>
                      <a:pt x="344500" y="707526"/>
                      <a:pt x="346977" y="726290"/>
                      <a:pt x="349549" y="744959"/>
                    </a:cubicBezTo>
                    <a:cubicBezTo>
                      <a:pt x="354978" y="785535"/>
                      <a:pt x="360407" y="826398"/>
                      <a:pt x="353644" y="867165"/>
                    </a:cubicBezTo>
                    <a:cubicBezTo>
                      <a:pt x="352597" y="873356"/>
                      <a:pt x="362122" y="875451"/>
                      <a:pt x="363169" y="869260"/>
                    </a:cubicBezTo>
                    <a:cubicBezTo>
                      <a:pt x="373075" y="810205"/>
                      <a:pt x="361550" y="748102"/>
                      <a:pt x="351739" y="688761"/>
                    </a:cubicBezTo>
                    <a:cubicBezTo>
                      <a:pt x="381172" y="646661"/>
                      <a:pt x="453943" y="674760"/>
                      <a:pt x="495186" y="665140"/>
                    </a:cubicBezTo>
                    <a:cubicBezTo>
                      <a:pt x="533286" y="656281"/>
                      <a:pt x="568433" y="632183"/>
                      <a:pt x="585483" y="596369"/>
                    </a:cubicBezTo>
                    <a:cubicBezTo>
                      <a:pt x="586435" y="593892"/>
                      <a:pt x="582435" y="590749"/>
                      <a:pt x="580530" y="593511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" name="图形 4">
              <a:extLst>
                <a:ext uri="{FF2B5EF4-FFF2-40B4-BE49-F238E27FC236}">
                  <a16:creationId xmlns:a16="http://schemas.microsoft.com/office/drawing/2014/main" id="{A67C5480-9EEB-4334-9DAB-42F773283EEE}"/>
                </a:ext>
              </a:extLst>
            </p:cNvPr>
            <p:cNvGrpSpPr/>
            <p:nvPr/>
          </p:nvGrpSpPr>
          <p:grpSpPr>
            <a:xfrm>
              <a:off x="4520263" y="4236483"/>
              <a:ext cx="751896" cy="926280"/>
              <a:chOff x="4520263" y="4236483"/>
              <a:chExt cx="751896" cy="926280"/>
            </a:xfrm>
          </p:grpSpPr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6EA6A022-DCFA-4764-A1DD-A77BBAF418FD}"/>
                  </a:ext>
                </a:extLst>
              </p:cNvPr>
              <p:cNvSpPr/>
              <p:nvPr/>
            </p:nvSpPr>
            <p:spPr>
              <a:xfrm>
                <a:off x="4520263" y="4236483"/>
                <a:ext cx="751896" cy="926280"/>
              </a:xfrm>
              <a:custGeom>
                <a:avLst/>
                <a:gdLst>
                  <a:gd name="connsiteX0" fmla="*/ 8207 w 751896"/>
                  <a:gd name="connsiteY0" fmla="*/ 688228 h 926280"/>
                  <a:gd name="connsiteX1" fmla="*/ 161369 w 751896"/>
                  <a:gd name="connsiteY1" fmla="*/ 788907 h 926280"/>
                  <a:gd name="connsiteX2" fmla="*/ 182896 w 751896"/>
                  <a:gd name="connsiteY2" fmla="*/ 788050 h 926280"/>
                  <a:gd name="connsiteX3" fmla="*/ 210328 w 751896"/>
                  <a:gd name="connsiteY3" fmla="*/ 848819 h 926280"/>
                  <a:gd name="connsiteX4" fmla="*/ 386159 w 751896"/>
                  <a:gd name="connsiteY4" fmla="*/ 913970 h 926280"/>
                  <a:gd name="connsiteX5" fmla="*/ 423116 w 751896"/>
                  <a:gd name="connsiteY5" fmla="*/ 862249 h 926280"/>
                  <a:gd name="connsiteX6" fmla="*/ 380921 w 751896"/>
                  <a:gd name="connsiteY6" fmla="*/ 796908 h 926280"/>
                  <a:gd name="connsiteX7" fmla="*/ 393684 w 751896"/>
                  <a:gd name="connsiteY7" fmla="*/ 790812 h 926280"/>
                  <a:gd name="connsiteX8" fmla="*/ 407495 w 751896"/>
                  <a:gd name="connsiteY8" fmla="*/ 810624 h 926280"/>
                  <a:gd name="connsiteX9" fmla="*/ 428069 w 751896"/>
                  <a:gd name="connsiteY9" fmla="*/ 834151 h 926280"/>
                  <a:gd name="connsiteX10" fmla="*/ 504841 w 751896"/>
                  <a:gd name="connsiteY10" fmla="*/ 839008 h 926280"/>
                  <a:gd name="connsiteX11" fmla="*/ 595614 w 751896"/>
                  <a:gd name="connsiteY11" fmla="*/ 770810 h 926280"/>
                  <a:gd name="connsiteX12" fmla="*/ 648002 w 751896"/>
                  <a:gd name="connsiteY12" fmla="*/ 704230 h 926280"/>
                  <a:gd name="connsiteX13" fmla="*/ 605330 w 751896"/>
                  <a:gd name="connsiteY13" fmla="*/ 663272 h 926280"/>
                  <a:gd name="connsiteX14" fmla="*/ 566372 w 751896"/>
                  <a:gd name="connsiteY14" fmla="*/ 655176 h 926280"/>
                  <a:gd name="connsiteX15" fmla="*/ 544846 w 751896"/>
                  <a:gd name="connsiteY15" fmla="*/ 650699 h 926280"/>
                  <a:gd name="connsiteX16" fmla="*/ 527891 w 751896"/>
                  <a:gd name="connsiteY16" fmla="*/ 633935 h 926280"/>
                  <a:gd name="connsiteX17" fmla="*/ 681911 w 751896"/>
                  <a:gd name="connsiteY17" fmla="*/ 608599 h 926280"/>
                  <a:gd name="connsiteX18" fmla="*/ 707819 w 751896"/>
                  <a:gd name="connsiteY18" fmla="*/ 554306 h 926280"/>
                  <a:gd name="connsiteX19" fmla="*/ 731631 w 751896"/>
                  <a:gd name="connsiteY19" fmla="*/ 497442 h 926280"/>
                  <a:gd name="connsiteX20" fmla="*/ 751253 w 751896"/>
                  <a:gd name="connsiteY20" fmla="*/ 429719 h 926280"/>
                  <a:gd name="connsiteX21" fmla="*/ 708485 w 751896"/>
                  <a:gd name="connsiteY21" fmla="*/ 410288 h 926280"/>
                  <a:gd name="connsiteX22" fmla="*/ 606187 w 751896"/>
                  <a:gd name="connsiteY22" fmla="*/ 426481 h 926280"/>
                  <a:gd name="connsiteX23" fmla="*/ 661718 w 751896"/>
                  <a:gd name="connsiteY23" fmla="*/ 390476 h 926280"/>
                  <a:gd name="connsiteX24" fmla="*/ 712200 w 751896"/>
                  <a:gd name="connsiteY24" fmla="*/ 346756 h 926280"/>
                  <a:gd name="connsiteX25" fmla="*/ 721154 w 751896"/>
                  <a:gd name="connsiteY25" fmla="*/ 241219 h 926280"/>
                  <a:gd name="connsiteX26" fmla="*/ 639715 w 751896"/>
                  <a:gd name="connsiteY26" fmla="*/ 167972 h 926280"/>
                  <a:gd name="connsiteX27" fmla="*/ 593138 w 751896"/>
                  <a:gd name="connsiteY27" fmla="*/ 232361 h 926280"/>
                  <a:gd name="connsiteX28" fmla="*/ 574469 w 751896"/>
                  <a:gd name="connsiteY28" fmla="*/ 259412 h 926280"/>
                  <a:gd name="connsiteX29" fmla="*/ 556181 w 751896"/>
                  <a:gd name="connsiteY29" fmla="*/ 262841 h 926280"/>
                  <a:gd name="connsiteX30" fmla="*/ 609330 w 751896"/>
                  <a:gd name="connsiteY30" fmla="*/ 87105 h 926280"/>
                  <a:gd name="connsiteX31" fmla="*/ 465788 w 751896"/>
                  <a:gd name="connsiteY31" fmla="*/ 1570 h 926280"/>
                  <a:gd name="connsiteX32" fmla="*/ 350250 w 751896"/>
                  <a:gd name="connsiteY32" fmla="*/ 97106 h 926280"/>
                  <a:gd name="connsiteX33" fmla="*/ 359204 w 751896"/>
                  <a:gd name="connsiteY33" fmla="*/ 140635 h 926280"/>
                  <a:gd name="connsiteX34" fmla="*/ 365966 w 751896"/>
                  <a:gd name="connsiteY34" fmla="*/ 165686 h 926280"/>
                  <a:gd name="connsiteX35" fmla="*/ 369205 w 751896"/>
                  <a:gd name="connsiteY35" fmla="*/ 189880 h 926280"/>
                  <a:gd name="connsiteX36" fmla="*/ 317960 w 751896"/>
                  <a:gd name="connsiteY36" fmla="*/ 103774 h 926280"/>
                  <a:gd name="connsiteX37" fmla="*/ 205089 w 751896"/>
                  <a:gd name="connsiteY37" fmla="*/ 119871 h 926280"/>
                  <a:gd name="connsiteX38" fmla="*/ 204899 w 751896"/>
                  <a:gd name="connsiteY38" fmla="*/ 250363 h 926280"/>
                  <a:gd name="connsiteX39" fmla="*/ 238617 w 751896"/>
                  <a:gd name="connsiteY39" fmla="*/ 281034 h 926280"/>
                  <a:gd name="connsiteX40" fmla="*/ 258524 w 751896"/>
                  <a:gd name="connsiteY40" fmla="*/ 294845 h 926280"/>
                  <a:gd name="connsiteX41" fmla="*/ 279098 w 751896"/>
                  <a:gd name="connsiteY41" fmla="*/ 314467 h 926280"/>
                  <a:gd name="connsiteX42" fmla="*/ 275384 w 751896"/>
                  <a:gd name="connsiteY42" fmla="*/ 325135 h 926280"/>
                  <a:gd name="connsiteX43" fmla="*/ 185468 w 751896"/>
                  <a:gd name="connsiteY43" fmla="*/ 271223 h 926280"/>
                  <a:gd name="connsiteX44" fmla="*/ 127746 w 751896"/>
                  <a:gd name="connsiteY44" fmla="*/ 248935 h 926280"/>
                  <a:gd name="connsiteX45" fmla="*/ 102219 w 751896"/>
                  <a:gd name="connsiteY45" fmla="*/ 285415 h 926280"/>
                  <a:gd name="connsiteX46" fmla="*/ 71739 w 751896"/>
                  <a:gd name="connsiteY46" fmla="*/ 345899 h 926280"/>
                  <a:gd name="connsiteX47" fmla="*/ 70025 w 751896"/>
                  <a:gd name="connsiteY47" fmla="*/ 421623 h 926280"/>
                  <a:gd name="connsiteX48" fmla="*/ 131366 w 751896"/>
                  <a:gd name="connsiteY48" fmla="*/ 473439 h 926280"/>
                  <a:gd name="connsiteX49" fmla="*/ 180229 w 751896"/>
                  <a:gd name="connsiteY49" fmla="*/ 497823 h 926280"/>
                  <a:gd name="connsiteX50" fmla="*/ 212233 w 751896"/>
                  <a:gd name="connsiteY50" fmla="*/ 508967 h 926280"/>
                  <a:gd name="connsiteX51" fmla="*/ 201089 w 751896"/>
                  <a:gd name="connsiteY51" fmla="*/ 520683 h 926280"/>
                  <a:gd name="connsiteX52" fmla="*/ 123460 w 751896"/>
                  <a:gd name="connsiteY52" fmla="*/ 498013 h 926280"/>
                  <a:gd name="connsiteX53" fmla="*/ 72025 w 751896"/>
                  <a:gd name="connsiteY53" fmla="*/ 454770 h 926280"/>
                  <a:gd name="connsiteX54" fmla="*/ 1540 w 751896"/>
                  <a:gd name="connsiteY54" fmla="*/ 544877 h 926280"/>
                  <a:gd name="connsiteX55" fmla="*/ 97552 w 751896"/>
                  <a:gd name="connsiteY55" fmla="*/ 673654 h 926280"/>
                  <a:gd name="connsiteX56" fmla="*/ 126603 w 751896"/>
                  <a:gd name="connsiteY56" fmla="*/ 675274 h 926280"/>
                  <a:gd name="connsiteX57" fmla="*/ 127460 w 751896"/>
                  <a:gd name="connsiteY57" fmla="*/ 688894 h 926280"/>
                  <a:gd name="connsiteX58" fmla="*/ 73073 w 751896"/>
                  <a:gd name="connsiteY58" fmla="*/ 690419 h 926280"/>
                  <a:gd name="connsiteX59" fmla="*/ 11446 w 751896"/>
                  <a:gd name="connsiteY59" fmla="*/ 681370 h 926280"/>
                  <a:gd name="connsiteX60" fmla="*/ 8207 w 751896"/>
                  <a:gd name="connsiteY60" fmla="*/ 688228 h 926280"/>
                  <a:gd name="connsiteX61" fmla="*/ 392827 w 751896"/>
                  <a:gd name="connsiteY61" fmla="*/ 389143 h 926280"/>
                  <a:gd name="connsiteX62" fmla="*/ 392922 w 751896"/>
                  <a:gd name="connsiteY62" fmla="*/ 392000 h 926280"/>
                  <a:gd name="connsiteX63" fmla="*/ 325961 w 751896"/>
                  <a:gd name="connsiteY63" fmla="*/ 352662 h 926280"/>
                  <a:gd name="connsiteX64" fmla="*/ 392827 w 751896"/>
                  <a:gd name="connsiteY64" fmla="*/ 389143 h 926280"/>
                  <a:gd name="connsiteX65" fmla="*/ 515985 w 751896"/>
                  <a:gd name="connsiteY65" fmla="*/ 358091 h 926280"/>
                  <a:gd name="connsiteX66" fmla="*/ 450644 w 751896"/>
                  <a:gd name="connsiteY66" fmla="*/ 388095 h 926280"/>
                  <a:gd name="connsiteX67" fmla="*/ 470551 w 751896"/>
                  <a:gd name="connsiteY67" fmla="*/ 328754 h 926280"/>
                  <a:gd name="connsiteX68" fmla="*/ 505127 w 751896"/>
                  <a:gd name="connsiteY68" fmla="*/ 309895 h 926280"/>
                  <a:gd name="connsiteX69" fmla="*/ 509318 w 751896"/>
                  <a:gd name="connsiteY69" fmla="*/ 309514 h 926280"/>
                  <a:gd name="connsiteX70" fmla="*/ 515985 w 751896"/>
                  <a:gd name="connsiteY70" fmla="*/ 358091 h 926280"/>
                  <a:gd name="connsiteX71" fmla="*/ 419687 w 751896"/>
                  <a:gd name="connsiteY71" fmla="*/ 520016 h 926280"/>
                  <a:gd name="connsiteX72" fmla="*/ 423783 w 751896"/>
                  <a:gd name="connsiteY72" fmla="*/ 486202 h 926280"/>
                  <a:gd name="connsiteX73" fmla="*/ 447691 w 751896"/>
                  <a:gd name="connsiteY73" fmla="*/ 474487 h 926280"/>
                  <a:gd name="connsiteX74" fmla="*/ 488934 w 751896"/>
                  <a:gd name="connsiteY74" fmla="*/ 454103 h 926280"/>
                  <a:gd name="connsiteX75" fmla="*/ 536083 w 751896"/>
                  <a:gd name="connsiteY75" fmla="*/ 440578 h 926280"/>
                  <a:gd name="connsiteX76" fmla="*/ 559133 w 751896"/>
                  <a:gd name="connsiteY76" fmla="*/ 462485 h 926280"/>
                  <a:gd name="connsiteX77" fmla="*/ 562181 w 751896"/>
                  <a:gd name="connsiteY77" fmla="*/ 487250 h 926280"/>
                  <a:gd name="connsiteX78" fmla="*/ 508937 w 751896"/>
                  <a:gd name="connsiteY78" fmla="*/ 519730 h 926280"/>
                  <a:gd name="connsiteX79" fmla="*/ 419687 w 751896"/>
                  <a:gd name="connsiteY79" fmla="*/ 520016 h 926280"/>
                  <a:gd name="connsiteX80" fmla="*/ 344916 w 751896"/>
                  <a:gd name="connsiteY80" fmla="*/ 606313 h 926280"/>
                  <a:gd name="connsiteX81" fmla="*/ 422450 w 751896"/>
                  <a:gd name="connsiteY81" fmla="*/ 623934 h 926280"/>
                  <a:gd name="connsiteX82" fmla="*/ 454168 w 751896"/>
                  <a:gd name="connsiteY82" fmla="*/ 663748 h 926280"/>
                  <a:gd name="connsiteX83" fmla="*/ 381302 w 751896"/>
                  <a:gd name="connsiteY83" fmla="*/ 669654 h 926280"/>
                  <a:gd name="connsiteX84" fmla="*/ 344916 w 751896"/>
                  <a:gd name="connsiteY84" fmla="*/ 606313 h 926280"/>
                  <a:gd name="connsiteX85" fmla="*/ 292529 w 751896"/>
                  <a:gd name="connsiteY85" fmla="*/ 498776 h 926280"/>
                  <a:gd name="connsiteX86" fmla="*/ 326152 w 751896"/>
                  <a:gd name="connsiteY86" fmla="*/ 504110 h 926280"/>
                  <a:gd name="connsiteX87" fmla="*/ 333200 w 751896"/>
                  <a:gd name="connsiteY87" fmla="*/ 518873 h 926280"/>
                  <a:gd name="connsiteX88" fmla="*/ 333962 w 751896"/>
                  <a:gd name="connsiteY88" fmla="*/ 520207 h 926280"/>
                  <a:gd name="connsiteX89" fmla="*/ 261668 w 751896"/>
                  <a:gd name="connsiteY89" fmla="*/ 534970 h 926280"/>
                  <a:gd name="connsiteX90" fmla="*/ 292529 w 751896"/>
                  <a:gd name="connsiteY90" fmla="*/ 498776 h 92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751896" h="926280">
                    <a:moveTo>
                      <a:pt x="8207" y="688228"/>
                    </a:moveTo>
                    <a:cubicBezTo>
                      <a:pt x="26972" y="744330"/>
                      <a:pt x="101171" y="787478"/>
                      <a:pt x="161369" y="788907"/>
                    </a:cubicBezTo>
                    <a:cubicBezTo>
                      <a:pt x="173847" y="787097"/>
                      <a:pt x="176514" y="787573"/>
                      <a:pt x="182896" y="788050"/>
                    </a:cubicBezTo>
                    <a:cubicBezTo>
                      <a:pt x="188706" y="810433"/>
                      <a:pt x="193850" y="830436"/>
                      <a:pt x="210328" y="848819"/>
                    </a:cubicBezTo>
                    <a:cubicBezTo>
                      <a:pt x="253381" y="896825"/>
                      <a:pt x="320342" y="951118"/>
                      <a:pt x="386159" y="913970"/>
                    </a:cubicBezTo>
                    <a:cubicBezTo>
                      <a:pt x="407495" y="901969"/>
                      <a:pt x="428831" y="889586"/>
                      <a:pt x="423116" y="862249"/>
                    </a:cubicBezTo>
                    <a:cubicBezTo>
                      <a:pt x="417973" y="837675"/>
                      <a:pt x="391398" y="819101"/>
                      <a:pt x="380921" y="796908"/>
                    </a:cubicBezTo>
                    <a:cubicBezTo>
                      <a:pt x="372539" y="779001"/>
                      <a:pt x="385207" y="779572"/>
                      <a:pt x="393684" y="790812"/>
                    </a:cubicBezTo>
                    <a:cubicBezTo>
                      <a:pt x="398542" y="797289"/>
                      <a:pt x="403114" y="803861"/>
                      <a:pt x="407495" y="810624"/>
                    </a:cubicBezTo>
                    <a:cubicBezTo>
                      <a:pt x="413115" y="819387"/>
                      <a:pt x="419497" y="827960"/>
                      <a:pt x="428069" y="834151"/>
                    </a:cubicBezTo>
                    <a:cubicBezTo>
                      <a:pt x="452358" y="851581"/>
                      <a:pt x="477790" y="851296"/>
                      <a:pt x="504841" y="839008"/>
                    </a:cubicBezTo>
                    <a:cubicBezTo>
                      <a:pt x="539798" y="823102"/>
                      <a:pt x="568944" y="798146"/>
                      <a:pt x="595614" y="770810"/>
                    </a:cubicBezTo>
                    <a:cubicBezTo>
                      <a:pt x="614664" y="751283"/>
                      <a:pt x="641239" y="731662"/>
                      <a:pt x="648002" y="704230"/>
                    </a:cubicBezTo>
                    <a:cubicBezTo>
                      <a:pt x="654288" y="678893"/>
                      <a:pt x="624094" y="666892"/>
                      <a:pt x="605330" y="663272"/>
                    </a:cubicBezTo>
                    <a:cubicBezTo>
                      <a:pt x="592280" y="660796"/>
                      <a:pt x="579422" y="657652"/>
                      <a:pt x="566372" y="655176"/>
                    </a:cubicBezTo>
                    <a:cubicBezTo>
                      <a:pt x="559229" y="653843"/>
                      <a:pt x="551894" y="652509"/>
                      <a:pt x="544846" y="650699"/>
                    </a:cubicBezTo>
                    <a:cubicBezTo>
                      <a:pt x="546656" y="651176"/>
                      <a:pt x="509984" y="638317"/>
                      <a:pt x="527891" y="633935"/>
                    </a:cubicBezTo>
                    <a:cubicBezTo>
                      <a:pt x="582946" y="620505"/>
                      <a:pt x="636095" y="656033"/>
                      <a:pt x="681911" y="608599"/>
                    </a:cubicBezTo>
                    <a:cubicBezTo>
                      <a:pt x="694579" y="595454"/>
                      <a:pt x="700865" y="570499"/>
                      <a:pt x="707819" y="554306"/>
                    </a:cubicBezTo>
                    <a:cubicBezTo>
                      <a:pt x="716010" y="535447"/>
                      <a:pt x="723249" y="516206"/>
                      <a:pt x="731631" y="497442"/>
                    </a:cubicBezTo>
                    <a:cubicBezTo>
                      <a:pt x="740394" y="477916"/>
                      <a:pt x="755158" y="451817"/>
                      <a:pt x="751253" y="429719"/>
                    </a:cubicBezTo>
                    <a:cubicBezTo>
                      <a:pt x="747538" y="408478"/>
                      <a:pt x="726869" y="406097"/>
                      <a:pt x="708485" y="410288"/>
                    </a:cubicBezTo>
                    <a:cubicBezTo>
                      <a:pt x="674672" y="418003"/>
                      <a:pt x="641048" y="427814"/>
                      <a:pt x="606187" y="426481"/>
                    </a:cubicBezTo>
                    <a:cubicBezTo>
                      <a:pt x="618188" y="408383"/>
                      <a:pt x="644954" y="401906"/>
                      <a:pt x="661718" y="390476"/>
                    </a:cubicBezTo>
                    <a:cubicBezTo>
                      <a:pt x="680577" y="377618"/>
                      <a:pt x="697913" y="364759"/>
                      <a:pt x="712200" y="346756"/>
                    </a:cubicBezTo>
                    <a:cubicBezTo>
                      <a:pt x="735441" y="317419"/>
                      <a:pt x="729631" y="274747"/>
                      <a:pt x="721154" y="241219"/>
                    </a:cubicBezTo>
                    <a:cubicBezTo>
                      <a:pt x="712391" y="206929"/>
                      <a:pt x="687911" y="120633"/>
                      <a:pt x="639715" y="167972"/>
                    </a:cubicBezTo>
                    <a:cubicBezTo>
                      <a:pt x="620665" y="186641"/>
                      <a:pt x="607044" y="209692"/>
                      <a:pt x="593138" y="232361"/>
                    </a:cubicBezTo>
                    <a:cubicBezTo>
                      <a:pt x="587423" y="241696"/>
                      <a:pt x="581708" y="251126"/>
                      <a:pt x="574469" y="259412"/>
                    </a:cubicBezTo>
                    <a:cubicBezTo>
                      <a:pt x="564753" y="270556"/>
                      <a:pt x="543989" y="293131"/>
                      <a:pt x="556181" y="262841"/>
                    </a:cubicBezTo>
                    <a:cubicBezTo>
                      <a:pt x="578755" y="206929"/>
                      <a:pt x="649335" y="161590"/>
                      <a:pt x="609330" y="87105"/>
                    </a:cubicBezTo>
                    <a:cubicBezTo>
                      <a:pt x="580565" y="28050"/>
                      <a:pt x="533035" y="-8145"/>
                      <a:pt x="465788" y="1570"/>
                    </a:cubicBezTo>
                    <a:cubicBezTo>
                      <a:pt x="409210" y="9762"/>
                      <a:pt x="345773" y="29479"/>
                      <a:pt x="350250" y="97106"/>
                    </a:cubicBezTo>
                    <a:cubicBezTo>
                      <a:pt x="351203" y="111775"/>
                      <a:pt x="355298" y="126538"/>
                      <a:pt x="359204" y="140635"/>
                    </a:cubicBezTo>
                    <a:cubicBezTo>
                      <a:pt x="361490" y="149018"/>
                      <a:pt x="363966" y="157304"/>
                      <a:pt x="365966" y="165686"/>
                    </a:cubicBezTo>
                    <a:cubicBezTo>
                      <a:pt x="366633" y="168353"/>
                      <a:pt x="368348" y="189022"/>
                      <a:pt x="369205" y="189880"/>
                    </a:cubicBezTo>
                    <a:cubicBezTo>
                      <a:pt x="345773" y="165210"/>
                      <a:pt x="336820" y="131491"/>
                      <a:pt x="317960" y="103774"/>
                    </a:cubicBezTo>
                    <a:cubicBezTo>
                      <a:pt x="287480" y="58816"/>
                      <a:pt x="233283" y="89201"/>
                      <a:pt x="205089" y="119871"/>
                    </a:cubicBezTo>
                    <a:cubicBezTo>
                      <a:pt x="166132" y="162162"/>
                      <a:pt x="164894" y="206834"/>
                      <a:pt x="204899" y="250363"/>
                    </a:cubicBezTo>
                    <a:cubicBezTo>
                      <a:pt x="215186" y="261508"/>
                      <a:pt x="226044" y="272461"/>
                      <a:pt x="238617" y="281034"/>
                    </a:cubicBezTo>
                    <a:cubicBezTo>
                      <a:pt x="245285" y="285606"/>
                      <a:pt x="252143" y="289892"/>
                      <a:pt x="258524" y="294845"/>
                    </a:cubicBezTo>
                    <a:cubicBezTo>
                      <a:pt x="266525" y="300179"/>
                      <a:pt x="273383" y="306752"/>
                      <a:pt x="279098" y="314467"/>
                    </a:cubicBezTo>
                    <a:cubicBezTo>
                      <a:pt x="277860" y="318086"/>
                      <a:pt x="276622" y="321610"/>
                      <a:pt x="275384" y="325135"/>
                    </a:cubicBezTo>
                    <a:cubicBezTo>
                      <a:pt x="243761" y="314371"/>
                      <a:pt x="211376" y="291416"/>
                      <a:pt x="185468" y="271223"/>
                    </a:cubicBezTo>
                    <a:cubicBezTo>
                      <a:pt x="167465" y="257126"/>
                      <a:pt x="151844" y="238933"/>
                      <a:pt x="127746" y="248935"/>
                    </a:cubicBezTo>
                    <a:cubicBezTo>
                      <a:pt x="114602" y="254364"/>
                      <a:pt x="107172" y="273700"/>
                      <a:pt x="102219" y="285415"/>
                    </a:cubicBezTo>
                    <a:cubicBezTo>
                      <a:pt x="93170" y="306561"/>
                      <a:pt x="81740" y="325325"/>
                      <a:pt x="71739" y="345899"/>
                    </a:cubicBezTo>
                    <a:cubicBezTo>
                      <a:pt x="58309" y="373141"/>
                      <a:pt x="53070" y="395143"/>
                      <a:pt x="70025" y="421623"/>
                    </a:cubicBezTo>
                    <a:cubicBezTo>
                      <a:pt x="84026" y="443626"/>
                      <a:pt x="109363" y="460390"/>
                      <a:pt x="131366" y="473439"/>
                    </a:cubicBezTo>
                    <a:cubicBezTo>
                      <a:pt x="147082" y="482773"/>
                      <a:pt x="163179" y="491251"/>
                      <a:pt x="180229" y="497823"/>
                    </a:cubicBezTo>
                    <a:cubicBezTo>
                      <a:pt x="190802" y="501823"/>
                      <a:pt x="201755" y="504871"/>
                      <a:pt x="212233" y="508967"/>
                    </a:cubicBezTo>
                    <a:cubicBezTo>
                      <a:pt x="239379" y="519349"/>
                      <a:pt x="207851" y="521254"/>
                      <a:pt x="201089" y="520683"/>
                    </a:cubicBezTo>
                    <a:cubicBezTo>
                      <a:pt x="175181" y="518492"/>
                      <a:pt x="145844" y="511348"/>
                      <a:pt x="123460" y="498013"/>
                    </a:cubicBezTo>
                    <a:cubicBezTo>
                      <a:pt x="102981" y="485917"/>
                      <a:pt x="89646" y="469819"/>
                      <a:pt x="72025" y="454770"/>
                    </a:cubicBezTo>
                    <a:cubicBezTo>
                      <a:pt x="16494" y="407145"/>
                      <a:pt x="6112" y="509443"/>
                      <a:pt x="1540" y="544877"/>
                    </a:cubicBezTo>
                    <a:cubicBezTo>
                      <a:pt x="-7795" y="616123"/>
                      <a:pt x="25448" y="664034"/>
                      <a:pt x="97552" y="673654"/>
                    </a:cubicBezTo>
                    <a:cubicBezTo>
                      <a:pt x="107363" y="674988"/>
                      <a:pt x="116792" y="675464"/>
                      <a:pt x="126603" y="675274"/>
                    </a:cubicBezTo>
                    <a:cubicBezTo>
                      <a:pt x="140129" y="674893"/>
                      <a:pt x="149749" y="684037"/>
                      <a:pt x="127460" y="688894"/>
                    </a:cubicBezTo>
                    <a:cubicBezTo>
                      <a:pt x="110411" y="692514"/>
                      <a:pt x="90313" y="695181"/>
                      <a:pt x="73073" y="690419"/>
                    </a:cubicBezTo>
                    <a:cubicBezTo>
                      <a:pt x="54404" y="685275"/>
                      <a:pt x="30591" y="672893"/>
                      <a:pt x="11446" y="681370"/>
                    </a:cubicBezTo>
                    <a:cubicBezTo>
                      <a:pt x="8779" y="682132"/>
                      <a:pt x="7350" y="685656"/>
                      <a:pt x="8207" y="688228"/>
                    </a:cubicBezTo>
                    <a:close/>
                    <a:moveTo>
                      <a:pt x="392827" y="389143"/>
                    </a:moveTo>
                    <a:cubicBezTo>
                      <a:pt x="393113" y="390000"/>
                      <a:pt x="393208" y="390952"/>
                      <a:pt x="392922" y="392000"/>
                    </a:cubicBezTo>
                    <a:cubicBezTo>
                      <a:pt x="381397" y="430386"/>
                      <a:pt x="314912" y="384190"/>
                      <a:pt x="325961" y="352662"/>
                    </a:cubicBezTo>
                    <a:cubicBezTo>
                      <a:pt x="338725" y="315895"/>
                      <a:pt x="402257" y="358282"/>
                      <a:pt x="392827" y="389143"/>
                    </a:cubicBezTo>
                    <a:close/>
                    <a:moveTo>
                      <a:pt x="515985" y="358091"/>
                    </a:moveTo>
                    <a:cubicBezTo>
                      <a:pt x="504746" y="371045"/>
                      <a:pt x="469122" y="411145"/>
                      <a:pt x="450644" y="388095"/>
                    </a:cubicBezTo>
                    <a:cubicBezTo>
                      <a:pt x="434261" y="367521"/>
                      <a:pt x="456073" y="343423"/>
                      <a:pt x="470551" y="328754"/>
                    </a:cubicBezTo>
                    <a:cubicBezTo>
                      <a:pt x="479219" y="319991"/>
                      <a:pt x="492744" y="310180"/>
                      <a:pt x="505127" y="309895"/>
                    </a:cubicBezTo>
                    <a:cubicBezTo>
                      <a:pt x="506174" y="309228"/>
                      <a:pt x="507603" y="309037"/>
                      <a:pt x="509318" y="309514"/>
                    </a:cubicBezTo>
                    <a:cubicBezTo>
                      <a:pt x="536559" y="318848"/>
                      <a:pt x="532559" y="338946"/>
                      <a:pt x="515985" y="358091"/>
                    </a:cubicBezTo>
                    <a:close/>
                    <a:moveTo>
                      <a:pt x="419687" y="520016"/>
                    </a:moveTo>
                    <a:cubicBezTo>
                      <a:pt x="412734" y="510015"/>
                      <a:pt x="413687" y="494299"/>
                      <a:pt x="423783" y="486202"/>
                    </a:cubicBezTo>
                    <a:cubicBezTo>
                      <a:pt x="431308" y="480202"/>
                      <a:pt x="438452" y="477249"/>
                      <a:pt x="447691" y="474487"/>
                    </a:cubicBezTo>
                    <a:cubicBezTo>
                      <a:pt x="462931" y="469915"/>
                      <a:pt x="475694" y="462580"/>
                      <a:pt x="488934" y="454103"/>
                    </a:cubicBezTo>
                    <a:cubicBezTo>
                      <a:pt x="503793" y="444483"/>
                      <a:pt x="518081" y="437530"/>
                      <a:pt x="536083" y="440578"/>
                    </a:cubicBezTo>
                    <a:cubicBezTo>
                      <a:pt x="547608" y="442483"/>
                      <a:pt x="555800" y="451817"/>
                      <a:pt x="559133" y="462485"/>
                    </a:cubicBezTo>
                    <a:cubicBezTo>
                      <a:pt x="563229" y="470486"/>
                      <a:pt x="566658" y="479821"/>
                      <a:pt x="562181" y="487250"/>
                    </a:cubicBezTo>
                    <a:cubicBezTo>
                      <a:pt x="551894" y="504395"/>
                      <a:pt x="526272" y="512110"/>
                      <a:pt x="508937" y="519730"/>
                    </a:cubicBezTo>
                    <a:cubicBezTo>
                      <a:pt x="485315" y="530113"/>
                      <a:pt x="439595" y="548401"/>
                      <a:pt x="419687" y="520016"/>
                    </a:cubicBezTo>
                    <a:close/>
                    <a:moveTo>
                      <a:pt x="344916" y="606313"/>
                    </a:moveTo>
                    <a:cubicBezTo>
                      <a:pt x="365204" y="590882"/>
                      <a:pt x="403209" y="616314"/>
                      <a:pt x="422450" y="623934"/>
                    </a:cubicBezTo>
                    <a:cubicBezTo>
                      <a:pt x="440357" y="631078"/>
                      <a:pt x="463121" y="646603"/>
                      <a:pt x="454168" y="663748"/>
                    </a:cubicBezTo>
                    <a:cubicBezTo>
                      <a:pt x="444071" y="694800"/>
                      <a:pt x="402923" y="679179"/>
                      <a:pt x="381302" y="669654"/>
                    </a:cubicBezTo>
                    <a:cubicBezTo>
                      <a:pt x="362347" y="661367"/>
                      <a:pt x="312817" y="630887"/>
                      <a:pt x="344916" y="606313"/>
                    </a:cubicBezTo>
                    <a:close/>
                    <a:moveTo>
                      <a:pt x="292529" y="498776"/>
                    </a:moveTo>
                    <a:cubicBezTo>
                      <a:pt x="303673" y="497061"/>
                      <a:pt x="316436" y="498013"/>
                      <a:pt x="326152" y="504110"/>
                    </a:cubicBezTo>
                    <a:cubicBezTo>
                      <a:pt x="331676" y="507538"/>
                      <a:pt x="334058" y="513253"/>
                      <a:pt x="333200" y="518873"/>
                    </a:cubicBezTo>
                    <a:cubicBezTo>
                      <a:pt x="333486" y="519254"/>
                      <a:pt x="333772" y="519730"/>
                      <a:pt x="333962" y="520207"/>
                    </a:cubicBezTo>
                    <a:cubicBezTo>
                      <a:pt x="345297" y="550782"/>
                      <a:pt x="273955" y="557830"/>
                      <a:pt x="261668" y="534970"/>
                    </a:cubicBezTo>
                    <a:cubicBezTo>
                      <a:pt x="252143" y="517063"/>
                      <a:pt x="278432" y="500871"/>
                      <a:pt x="292529" y="498776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8FFA873E-01C9-4F4E-BB92-F34BB6106AF9}"/>
                  </a:ext>
                </a:extLst>
              </p:cNvPr>
              <p:cNvSpPr/>
              <p:nvPr/>
            </p:nvSpPr>
            <p:spPr>
              <a:xfrm>
                <a:off x="4572330" y="4304007"/>
                <a:ext cx="619592" cy="820523"/>
              </a:xfrm>
              <a:custGeom>
                <a:avLst/>
                <a:gdLst>
                  <a:gd name="connsiteX0" fmla="*/ 9004 w 619592"/>
                  <a:gd name="connsiteY0" fmla="*/ 806917 h 820523"/>
                  <a:gd name="connsiteX1" fmla="*/ 180549 w 619592"/>
                  <a:gd name="connsiteY1" fmla="*/ 654517 h 820523"/>
                  <a:gd name="connsiteX2" fmla="*/ 143401 w 619592"/>
                  <a:gd name="connsiteY2" fmla="*/ 662518 h 820523"/>
                  <a:gd name="connsiteX3" fmla="*/ 79298 w 619592"/>
                  <a:gd name="connsiteY3" fmla="*/ 659565 h 820523"/>
                  <a:gd name="connsiteX4" fmla="*/ 81394 w 619592"/>
                  <a:gd name="connsiteY4" fmla="*/ 651755 h 820523"/>
                  <a:gd name="connsiteX5" fmla="*/ 196360 w 619592"/>
                  <a:gd name="connsiteY5" fmla="*/ 633848 h 820523"/>
                  <a:gd name="connsiteX6" fmla="*/ 247605 w 619592"/>
                  <a:gd name="connsiteY6" fmla="*/ 555076 h 820523"/>
                  <a:gd name="connsiteX7" fmla="*/ 1574 w 619592"/>
                  <a:gd name="connsiteY7" fmla="*/ 504974 h 820523"/>
                  <a:gd name="connsiteX8" fmla="*/ 5956 w 619592"/>
                  <a:gd name="connsiteY8" fmla="*/ 497259 h 820523"/>
                  <a:gd name="connsiteX9" fmla="*/ 123589 w 619592"/>
                  <a:gd name="connsiteY9" fmla="*/ 540693 h 820523"/>
                  <a:gd name="connsiteX10" fmla="*/ 255892 w 619592"/>
                  <a:gd name="connsiteY10" fmla="*/ 540693 h 820523"/>
                  <a:gd name="connsiteX11" fmla="*/ 293611 w 619592"/>
                  <a:gd name="connsiteY11" fmla="*/ 465922 h 820523"/>
                  <a:gd name="connsiteX12" fmla="*/ 324376 w 619592"/>
                  <a:gd name="connsiteY12" fmla="*/ 389626 h 820523"/>
                  <a:gd name="connsiteX13" fmla="*/ 75964 w 619592"/>
                  <a:gd name="connsiteY13" fmla="*/ 270659 h 820523"/>
                  <a:gd name="connsiteX14" fmla="*/ 81775 w 619592"/>
                  <a:gd name="connsiteY14" fmla="*/ 266087 h 820523"/>
                  <a:gd name="connsiteX15" fmla="*/ 201504 w 619592"/>
                  <a:gd name="connsiteY15" fmla="*/ 343145 h 820523"/>
                  <a:gd name="connsiteX16" fmla="*/ 328758 w 619592"/>
                  <a:gd name="connsiteY16" fmla="*/ 377244 h 820523"/>
                  <a:gd name="connsiteX17" fmla="*/ 359428 w 619592"/>
                  <a:gd name="connsiteY17" fmla="*/ 273707 h 820523"/>
                  <a:gd name="connsiteX18" fmla="*/ 188455 w 619592"/>
                  <a:gd name="connsiteY18" fmla="*/ 93590 h 820523"/>
                  <a:gd name="connsiteX19" fmla="*/ 194932 w 619592"/>
                  <a:gd name="connsiteY19" fmla="*/ 89684 h 820523"/>
                  <a:gd name="connsiteX20" fmla="*/ 275894 w 619592"/>
                  <a:gd name="connsiteY20" fmla="*/ 186554 h 820523"/>
                  <a:gd name="connsiteX21" fmla="*/ 363238 w 619592"/>
                  <a:gd name="connsiteY21" fmla="*/ 258848 h 820523"/>
                  <a:gd name="connsiteX22" fmla="*/ 420960 w 619592"/>
                  <a:gd name="connsiteY22" fmla="*/ 3673 h 820523"/>
                  <a:gd name="connsiteX23" fmla="*/ 429723 w 619592"/>
                  <a:gd name="connsiteY23" fmla="*/ 4816 h 820523"/>
                  <a:gd name="connsiteX24" fmla="*/ 397147 w 619592"/>
                  <a:gd name="connsiteY24" fmla="*/ 190554 h 820523"/>
                  <a:gd name="connsiteX25" fmla="*/ 455250 w 619592"/>
                  <a:gd name="connsiteY25" fmla="*/ 139881 h 820523"/>
                  <a:gd name="connsiteX26" fmla="*/ 496779 w 619592"/>
                  <a:gd name="connsiteY26" fmla="*/ 65967 h 820523"/>
                  <a:gd name="connsiteX27" fmla="*/ 503637 w 619592"/>
                  <a:gd name="connsiteY27" fmla="*/ 68729 h 820523"/>
                  <a:gd name="connsiteX28" fmla="*/ 392956 w 619592"/>
                  <a:gd name="connsiteY28" fmla="*/ 206842 h 820523"/>
                  <a:gd name="connsiteX29" fmla="*/ 381241 w 619592"/>
                  <a:gd name="connsiteY29" fmla="*/ 251990 h 820523"/>
                  <a:gd name="connsiteX30" fmla="*/ 346855 w 619592"/>
                  <a:gd name="connsiteY30" fmla="*/ 367529 h 820523"/>
                  <a:gd name="connsiteX31" fmla="*/ 467442 w 619592"/>
                  <a:gd name="connsiteY31" fmla="*/ 324380 h 820523"/>
                  <a:gd name="connsiteX32" fmla="*/ 595744 w 619592"/>
                  <a:gd name="connsiteY32" fmla="*/ 243989 h 820523"/>
                  <a:gd name="connsiteX33" fmla="*/ 602125 w 619592"/>
                  <a:gd name="connsiteY33" fmla="*/ 248752 h 820523"/>
                  <a:gd name="connsiteX34" fmla="*/ 494683 w 619592"/>
                  <a:gd name="connsiteY34" fmla="*/ 326095 h 820523"/>
                  <a:gd name="connsiteX35" fmla="*/ 408196 w 619592"/>
                  <a:gd name="connsiteY35" fmla="*/ 362385 h 820523"/>
                  <a:gd name="connsiteX36" fmla="*/ 342093 w 619592"/>
                  <a:gd name="connsiteY36" fmla="*/ 381054 h 820523"/>
                  <a:gd name="connsiteX37" fmla="*/ 342093 w 619592"/>
                  <a:gd name="connsiteY37" fmla="*/ 381054 h 820523"/>
                  <a:gd name="connsiteX38" fmla="*/ 302088 w 619592"/>
                  <a:gd name="connsiteY38" fmla="*/ 481066 h 820523"/>
                  <a:gd name="connsiteX39" fmla="*/ 295325 w 619592"/>
                  <a:gd name="connsiteY39" fmla="*/ 495354 h 820523"/>
                  <a:gd name="connsiteX40" fmla="*/ 358666 w 619592"/>
                  <a:gd name="connsiteY40" fmla="*/ 501736 h 820523"/>
                  <a:gd name="connsiteX41" fmla="*/ 440391 w 619592"/>
                  <a:gd name="connsiteY41" fmla="*/ 501641 h 820523"/>
                  <a:gd name="connsiteX42" fmla="*/ 611841 w 619592"/>
                  <a:gd name="connsiteY42" fmla="*/ 458492 h 820523"/>
                  <a:gd name="connsiteX43" fmla="*/ 618413 w 619592"/>
                  <a:gd name="connsiteY43" fmla="*/ 464874 h 820523"/>
                  <a:gd name="connsiteX44" fmla="*/ 454297 w 619592"/>
                  <a:gd name="connsiteY44" fmla="*/ 514499 h 820523"/>
                  <a:gd name="connsiteX45" fmla="*/ 352094 w 619592"/>
                  <a:gd name="connsiteY45" fmla="*/ 515642 h 820523"/>
                  <a:gd name="connsiteX46" fmla="*/ 289324 w 619592"/>
                  <a:gd name="connsiteY46" fmla="*/ 507832 h 820523"/>
                  <a:gd name="connsiteX47" fmla="*/ 259321 w 619592"/>
                  <a:gd name="connsiteY47" fmla="*/ 564124 h 820523"/>
                  <a:gd name="connsiteX48" fmla="*/ 466299 w 619592"/>
                  <a:gd name="connsiteY48" fmla="*/ 680139 h 820523"/>
                  <a:gd name="connsiteX49" fmla="*/ 467347 w 619592"/>
                  <a:gd name="connsiteY49" fmla="*/ 687568 h 820523"/>
                  <a:gd name="connsiteX50" fmla="*/ 354285 w 619592"/>
                  <a:gd name="connsiteY50" fmla="*/ 658517 h 820523"/>
                  <a:gd name="connsiteX51" fmla="*/ 252082 w 619592"/>
                  <a:gd name="connsiteY51" fmla="*/ 576412 h 820523"/>
                  <a:gd name="connsiteX52" fmla="*/ 215696 w 619592"/>
                  <a:gd name="connsiteY52" fmla="*/ 632324 h 820523"/>
                  <a:gd name="connsiteX53" fmla="*/ 268179 w 619592"/>
                  <a:gd name="connsiteY53" fmla="*/ 779866 h 820523"/>
                  <a:gd name="connsiteX54" fmla="*/ 261797 w 619592"/>
                  <a:gd name="connsiteY54" fmla="*/ 783676 h 820523"/>
                  <a:gd name="connsiteX55" fmla="*/ 205219 w 619592"/>
                  <a:gd name="connsiteY55" fmla="*/ 646706 h 820523"/>
                  <a:gd name="connsiteX56" fmla="*/ 14433 w 619592"/>
                  <a:gd name="connsiteY56" fmla="*/ 819585 h 820523"/>
                  <a:gd name="connsiteX57" fmla="*/ 9004 w 619592"/>
                  <a:gd name="connsiteY57" fmla="*/ 806917 h 82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19592" h="820523">
                    <a:moveTo>
                      <a:pt x="9004" y="806917"/>
                    </a:moveTo>
                    <a:cubicBezTo>
                      <a:pt x="76917" y="767007"/>
                      <a:pt x="133210" y="714620"/>
                      <a:pt x="180549" y="654517"/>
                    </a:cubicBezTo>
                    <a:cubicBezTo>
                      <a:pt x="168738" y="658517"/>
                      <a:pt x="156355" y="660899"/>
                      <a:pt x="143401" y="662518"/>
                    </a:cubicBezTo>
                    <a:cubicBezTo>
                      <a:pt x="122256" y="665090"/>
                      <a:pt x="99015" y="669566"/>
                      <a:pt x="79298" y="659565"/>
                    </a:cubicBezTo>
                    <a:cubicBezTo>
                      <a:pt x="75393" y="657565"/>
                      <a:pt x="76536" y="650802"/>
                      <a:pt x="81394" y="651755"/>
                    </a:cubicBezTo>
                    <a:cubicBezTo>
                      <a:pt x="117493" y="658993"/>
                      <a:pt x="163690" y="651659"/>
                      <a:pt x="196360" y="633848"/>
                    </a:cubicBezTo>
                    <a:cubicBezTo>
                      <a:pt x="214839" y="608701"/>
                      <a:pt x="231889" y="582317"/>
                      <a:pt x="247605" y="555076"/>
                    </a:cubicBezTo>
                    <a:cubicBezTo>
                      <a:pt x="167690" y="569840"/>
                      <a:pt x="65011" y="556409"/>
                      <a:pt x="1574" y="504974"/>
                    </a:cubicBezTo>
                    <a:cubicBezTo>
                      <a:pt x="-2141" y="501926"/>
                      <a:pt x="1288" y="494878"/>
                      <a:pt x="5956" y="497259"/>
                    </a:cubicBezTo>
                    <a:cubicBezTo>
                      <a:pt x="45389" y="517738"/>
                      <a:pt x="79298" y="532978"/>
                      <a:pt x="123589" y="540693"/>
                    </a:cubicBezTo>
                    <a:cubicBezTo>
                      <a:pt x="167214" y="548313"/>
                      <a:pt x="212458" y="550313"/>
                      <a:pt x="255892" y="540693"/>
                    </a:cubicBezTo>
                    <a:cubicBezTo>
                      <a:pt x="269417" y="516309"/>
                      <a:pt x="281990" y="491354"/>
                      <a:pt x="293611" y="465922"/>
                    </a:cubicBezTo>
                    <a:cubicBezTo>
                      <a:pt x="305136" y="440776"/>
                      <a:pt x="315232" y="415344"/>
                      <a:pt x="324376" y="389626"/>
                    </a:cubicBezTo>
                    <a:cubicBezTo>
                      <a:pt x="241509" y="364290"/>
                      <a:pt x="121970" y="356289"/>
                      <a:pt x="75964" y="270659"/>
                    </a:cubicBezTo>
                    <a:cubicBezTo>
                      <a:pt x="74155" y="267421"/>
                      <a:pt x="79012" y="263516"/>
                      <a:pt x="81775" y="266087"/>
                    </a:cubicBezTo>
                    <a:cubicBezTo>
                      <a:pt x="118732" y="300854"/>
                      <a:pt x="153212" y="325904"/>
                      <a:pt x="201504" y="343145"/>
                    </a:cubicBezTo>
                    <a:cubicBezTo>
                      <a:pt x="242938" y="357908"/>
                      <a:pt x="287229" y="363147"/>
                      <a:pt x="328758" y="377244"/>
                    </a:cubicBezTo>
                    <a:cubicBezTo>
                      <a:pt x="340474" y="343049"/>
                      <a:pt x="350475" y="308569"/>
                      <a:pt x="359428" y="273707"/>
                    </a:cubicBezTo>
                    <a:cubicBezTo>
                      <a:pt x="292849" y="224177"/>
                      <a:pt x="228079" y="168361"/>
                      <a:pt x="188455" y="93590"/>
                    </a:cubicBezTo>
                    <a:cubicBezTo>
                      <a:pt x="186264" y="89494"/>
                      <a:pt x="192169" y="86732"/>
                      <a:pt x="194932" y="89684"/>
                    </a:cubicBezTo>
                    <a:cubicBezTo>
                      <a:pt x="223697" y="120164"/>
                      <a:pt x="248748" y="154645"/>
                      <a:pt x="275894" y="186554"/>
                    </a:cubicBezTo>
                    <a:cubicBezTo>
                      <a:pt x="300659" y="215700"/>
                      <a:pt x="332473" y="236655"/>
                      <a:pt x="363238" y="258848"/>
                    </a:cubicBezTo>
                    <a:cubicBezTo>
                      <a:pt x="384289" y="174457"/>
                      <a:pt x="400005" y="88732"/>
                      <a:pt x="420960" y="3673"/>
                    </a:cubicBezTo>
                    <a:cubicBezTo>
                      <a:pt x="422293" y="-1756"/>
                      <a:pt x="430104" y="-994"/>
                      <a:pt x="429723" y="4816"/>
                    </a:cubicBezTo>
                    <a:cubicBezTo>
                      <a:pt x="425341" y="66824"/>
                      <a:pt x="412387" y="129404"/>
                      <a:pt x="397147" y="190554"/>
                    </a:cubicBezTo>
                    <a:cubicBezTo>
                      <a:pt x="420579" y="177600"/>
                      <a:pt x="438676" y="162836"/>
                      <a:pt x="455250" y="139881"/>
                    </a:cubicBezTo>
                    <a:cubicBezTo>
                      <a:pt x="472014" y="116735"/>
                      <a:pt x="480777" y="89303"/>
                      <a:pt x="496779" y="65967"/>
                    </a:cubicBezTo>
                    <a:cubicBezTo>
                      <a:pt x="498970" y="62824"/>
                      <a:pt x="504304" y="65015"/>
                      <a:pt x="503637" y="68729"/>
                    </a:cubicBezTo>
                    <a:cubicBezTo>
                      <a:pt x="494493" y="121498"/>
                      <a:pt x="447916" y="193031"/>
                      <a:pt x="392956" y="206842"/>
                    </a:cubicBezTo>
                    <a:cubicBezTo>
                      <a:pt x="389146" y="221987"/>
                      <a:pt x="385241" y="237036"/>
                      <a:pt x="381241" y="251990"/>
                    </a:cubicBezTo>
                    <a:cubicBezTo>
                      <a:pt x="370954" y="290948"/>
                      <a:pt x="359714" y="329524"/>
                      <a:pt x="346855" y="367529"/>
                    </a:cubicBezTo>
                    <a:cubicBezTo>
                      <a:pt x="386384" y="364671"/>
                      <a:pt x="432580" y="340097"/>
                      <a:pt x="467442" y="324380"/>
                    </a:cubicBezTo>
                    <a:cubicBezTo>
                      <a:pt x="513829" y="303425"/>
                      <a:pt x="559072" y="279613"/>
                      <a:pt x="595744" y="243989"/>
                    </a:cubicBezTo>
                    <a:cubicBezTo>
                      <a:pt x="598601" y="241132"/>
                      <a:pt x="603935" y="245132"/>
                      <a:pt x="602125" y="248752"/>
                    </a:cubicBezTo>
                    <a:cubicBezTo>
                      <a:pt x="581551" y="287518"/>
                      <a:pt x="531831" y="307045"/>
                      <a:pt x="494683" y="326095"/>
                    </a:cubicBezTo>
                    <a:cubicBezTo>
                      <a:pt x="466680" y="340477"/>
                      <a:pt x="437533" y="351526"/>
                      <a:pt x="408196" y="362385"/>
                    </a:cubicBezTo>
                    <a:cubicBezTo>
                      <a:pt x="386194" y="370576"/>
                      <a:pt x="366001" y="380864"/>
                      <a:pt x="342093" y="381054"/>
                    </a:cubicBezTo>
                    <a:cubicBezTo>
                      <a:pt x="342093" y="381054"/>
                      <a:pt x="342093" y="381054"/>
                      <a:pt x="342093" y="381054"/>
                    </a:cubicBezTo>
                    <a:cubicBezTo>
                      <a:pt x="330282" y="414868"/>
                      <a:pt x="317137" y="448300"/>
                      <a:pt x="302088" y="481066"/>
                    </a:cubicBezTo>
                    <a:cubicBezTo>
                      <a:pt x="299897" y="485829"/>
                      <a:pt x="297611" y="490591"/>
                      <a:pt x="295325" y="495354"/>
                    </a:cubicBezTo>
                    <a:cubicBezTo>
                      <a:pt x="315042" y="503546"/>
                      <a:pt x="337807" y="502117"/>
                      <a:pt x="358666" y="501736"/>
                    </a:cubicBezTo>
                    <a:cubicBezTo>
                      <a:pt x="386003" y="501259"/>
                      <a:pt x="413054" y="502974"/>
                      <a:pt x="440391" y="501641"/>
                    </a:cubicBezTo>
                    <a:cubicBezTo>
                      <a:pt x="499732" y="498878"/>
                      <a:pt x="560406" y="489639"/>
                      <a:pt x="611841" y="458492"/>
                    </a:cubicBezTo>
                    <a:cubicBezTo>
                      <a:pt x="615937" y="456016"/>
                      <a:pt x="622223" y="460588"/>
                      <a:pt x="618413" y="464874"/>
                    </a:cubicBezTo>
                    <a:cubicBezTo>
                      <a:pt x="581075" y="506213"/>
                      <a:pt x="505637" y="510023"/>
                      <a:pt x="454297" y="514499"/>
                    </a:cubicBezTo>
                    <a:cubicBezTo>
                      <a:pt x="420198" y="517452"/>
                      <a:pt x="386194" y="514975"/>
                      <a:pt x="352094" y="515642"/>
                    </a:cubicBezTo>
                    <a:cubicBezTo>
                      <a:pt x="331044" y="516023"/>
                      <a:pt x="308851" y="516404"/>
                      <a:pt x="289324" y="507832"/>
                    </a:cubicBezTo>
                    <a:cubicBezTo>
                      <a:pt x="279895" y="526882"/>
                      <a:pt x="269989" y="545646"/>
                      <a:pt x="259321" y="564124"/>
                    </a:cubicBezTo>
                    <a:cubicBezTo>
                      <a:pt x="307708" y="624608"/>
                      <a:pt x="388670" y="674900"/>
                      <a:pt x="466299" y="680139"/>
                    </a:cubicBezTo>
                    <a:cubicBezTo>
                      <a:pt x="470014" y="680425"/>
                      <a:pt x="471061" y="686425"/>
                      <a:pt x="467347" y="687568"/>
                    </a:cubicBezTo>
                    <a:cubicBezTo>
                      <a:pt x="429532" y="699284"/>
                      <a:pt x="387051" y="675472"/>
                      <a:pt x="354285" y="658517"/>
                    </a:cubicBezTo>
                    <a:cubicBezTo>
                      <a:pt x="316661" y="639086"/>
                      <a:pt x="279037" y="609845"/>
                      <a:pt x="252082" y="576412"/>
                    </a:cubicBezTo>
                    <a:cubicBezTo>
                      <a:pt x="240652" y="595462"/>
                      <a:pt x="228555" y="614226"/>
                      <a:pt x="215696" y="632324"/>
                    </a:cubicBezTo>
                    <a:cubicBezTo>
                      <a:pt x="224745" y="686330"/>
                      <a:pt x="245795" y="730526"/>
                      <a:pt x="268179" y="779866"/>
                    </a:cubicBezTo>
                    <a:cubicBezTo>
                      <a:pt x="269989" y="783866"/>
                      <a:pt x="264559" y="786724"/>
                      <a:pt x="261797" y="783676"/>
                    </a:cubicBezTo>
                    <a:cubicBezTo>
                      <a:pt x="229031" y="747290"/>
                      <a:pt x="213886" y="695093"/>
                      <a:pt x="205219" y="646706"/>
                    </a:cubicBezTo>
                    <a:cubicBezTo>
                      <a:pt x="153593" y="716334"/>
                      <a:pt x="90633" y="776913"/>
                      <a:pt x="14433" y="819585"/>
                    </a:cubicBezTo>
                    <a:cubicBezTo>
                      <a:pt x="6718" y="824062"/>
                      <a:pt x="1479" y="811298"/>
                      <a:pt x="9004" y="806917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6" name="图形 4">
            <a:extLst>
              <a:ext uri="{FF2B5EF4-FFF2-40B4-BE49-F238E27FC236}">
                <a16:creationId xmlns:a16="http://schemas.microsoft.com/office/drawing/2014/main" id="{47EB8A3B-1B69-43A0-8D34-27A1014EE81F}"/>
              </a:ext>
            </a:extLst>
          </p:cNvPr>
          <p:cNvGrpSpPr/>
          <p:nvPr/>
        </p:nvGrpSpPr>
        <p:grpSpPr>
          <a:xfrm>
            <a:off x="6426555" y="636949"/>
            <a:ext cx="1315469" cy="2466504"/>
            <a:chOff x="6858000" y="1638300"/>
            <a:chExt cx="914400" cy="1714500"/>
          </a:xfrm>
        </p:grpSpPr>
        <p:grpSp>
          <p:nvGrpSpPr>
            <p:cNvPr id="107" name="图形 4">
              <a:extLst>
                <a:ext uri="{FF2B5EF4-FFF2-40B4-BE49-F238E27FC236}">
                  <a16:creationId xmlns:a16="http://schemas.microsoft.com/office/drawing/2014/main" id="{E78B381A-5F5A-4688-BA4F-59C9BFB8DEA4}"/>
                </a:ext>
              </a:extLst>
            </p:cNvPr>
            <p:cNvGrpSpPr/>
            <p:nvPr/>
          </p:nvGrpSpPr>
          <p:grpSpPr>
            <a:xfrm>
              <a:off x="6858000" y="1638300"/>
              <a:ext cx="914400" cy="1714500"/>
              <a:chOff x="6858000" y="1638300"/>
              <a:chExt cx="914400" cy="1714500"/>
            </a:xfrm>
          </p:grpSpPr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603BADA4-1437-4BBE-823F-E0BC29D77AA1}"/>
                  </a:ext>
                </a:extLst>
              </p:cNvPr>
              <p:cNvSpPr/>
              <p:nvPr/>
            </p:nvSpPr>
            <p:spPr>
              <a:xfrm>
                <a:off x="6858000" y="1638300"/>
                <a:ext cx="914400" cy="1714500"/>
              </a:xfrm>
              <a:custGeom>
                <a:avLst/>
                <a:gdLst>
                  <a:gd name="connsiteX0" fmla="*/ 609600 w 914400"/>
                  <a:gd name="connsiteY0" fmla="*/ 0 h 1714500"/>
                  <a:gd name="connsiteX1" fmla="*/ 304800 w 914400"/>
                  <a:gd name="connsiteY1" fmla="*/ 0 h 1714500"/>
                  <a:gd name="connsiteX2" fmla="*/ 0 w 914400"/>
                  <a:gd name="connsiteY2" fmla="*/ 304800 h 1714500"/>
                  <a:gd name="connsiteX3" fmla="*/ 0 w 914400"/>
                  <a:gd name="connsiteY3" fmla="*/ 1714500 h 1714500"/>
                  <a:gd name="connsiteX4" fmla="*/ 914400 w 914400"/>
                  <a:gd name="connsiteY4" fmla="*/ 1714500 h 1714500"/>
                  <a:gd name="connsiteX5" fmla="*/ 914400 w 914400"/>
                  <a:gd name="connsiteY5" fmla="*/ 304800 h 1714500"/>
                  <a:gd name="connsiteX6" fmla="*/ 609600 w 914400"/>
                  <a:gd name="connsiteY6" fmla="*/ 0 h 1714500"/>
                  <a:gd name="connsiteX7" fmla="*/ 457200 w 914400"/>
                  <a:gd name="connsiteY7" fmla="*/ 228600 h 1714500"/>
                  <a:gd name="connsiteX8" fmla="*/ 419100 w 914400"/>
                  <a:gd name="connsiteY8" fmla="*/ 190500 h 1714500"/>
                  <a:gd name="connsiteX9" fmla="*/ 457200 w 914400"/>
                  <a:gd name="connsiteY9" fmla="*/ 152400 h 1714500"/>
                  <a:gd name="connsiteX10" fmla="*/ 495300 w 914400"/>
                  <a:gd name="connsiteY10" fmla="*/ 190500 h 1714500"/>
                  <a:gd name="connsiteX11" fmla="*/ 457200 w 914400"/>
                  <a:gd name="connsiteY11" fmla="*/ 228600 h 171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14400" h="1714500">
                    <a:moveTo>
                      <a:pt x="609600" y="0"/>
                    </a:moveTo>
                    <a:lnTo>
                      <a:pt x="304800" y="0"/>
                    </a:lnTo>
                    <a:lnTo>
                      <a:pt x="0" y="304800"/>
                    </a:lnTo>
                    <a:lnTo>
                      <a:pt x="0" y="1714500"/>
                    </a:lnTo>
                    <a:lnTo>
                      <a:pt x="914400" y="1714500"/>
                    </a:lnTo>
                    <a:lnTo>
                      <a:pt x="914400" y="304800"/>
                    </a:lnTo>
                    <a:lnTo>
                      <a:pt x="609600" y="0"/>
                    </a:lnTo>
                    <a:close/>
                    <a:moveTo>
                      <a:pt x="457200" y="228600"/>
                    </a:moveTo>
                    <a:cubicBezTo>
                      <a:pt x="436150" y="228600"/>
                      <a:pt x="419100" y="211550"/>
                      <a:pt x="419100" y="190500"/>
                    </a:cubicBezTo>
                    <a:cubicBezTo>
                      <a:pt x="419100" y="169450"/>
                      <a:pt x="436150" y="152400"/>
                      <a:pt x="457200" y="152400"/>
                    </a:cubicBezTo>
                    <a:cubicBezTo>
                      <a:pt x="478250" y="152400"/>
                      <a:pt x="495300" y="169450"/>
                      <a:pt x="495300" y="190500"/>
                    </a:cubicBezTo>
                    <a:cubicBezTo>
                      <a:pt x="495300" y="211550"/>
                      <a:pt x="478250" y="228600"/>
                      <a:pt x="457200" y="228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38F74508-7FC0-4103-A8B7-E52A55A1A4AD}"/>
                  </a:ext>
                </a:extLst>
              </p:cNvPr>
              <p:cNvSpPr/>
              <p:nvPr/>
            </p:nvSpPr>
            <p:spPr>
              <a:xfrm>
                <a:off x="7239000" y="1752600"/>
                <a:ext cx="152400" cy="152400"/>
              </a:xfrm>
              <a:custGeom>
                <a:avLst/>
                <a:gdLst>
                  <a:gd name="connsiteX0" fmla="*/ 76200 w 152400"/>
                  <a:gd name="connsiteY0" fmla="*/ 0 h 152400"/>
                  <a:gd name="connsiteX1" fmla="*/ 0 w 152400"/>
                  <a:gd name="connsiteY1" fmla="*/ 76200 h 152400"/>
                  <a:gd name="connsiteX2" fmla="*/ 76200 w 152400"/>
                  <a:gd name="connsiteY2" fmla="*/ 152400 h 152400"/>
                  <a:gd name="connsiteX3" fmla="*/ 152400 w 152400"/>
                  <a:gd name="connsiteY3" fmla="*/ 76200 h 152400"/>
                  <a:gd name="connsiteX4" fmla="*/ 76200 w 152400"/>
                  <a:gd name="connsiteY4" fmla="*/ 0 h 152400"/>
                  <a:gd name="connsiteX5" fmla="*/ 76200 w 152400"/>
                  <a:gd name="connsiteY5" fmla="*/ 114300 h 152400"/>
                  <a:gd name="connsiteX6" fmla="*/ 38100 w 152400"/>
                  <a:gd name="connsiteY6" fmla="*/ 76200 h 152400"/>
                  <a:gd name="connsiteX7" fmla="*/ 76200 w 152400"/>
                  <a:gd name="connsiteY7" fmla="*/ 38100 h 152400"/>
                  <a:gd name="connsiteX8" fmla="*/ 114300 w 152400"/>
                  <a:gd name="connsiteY8" fmla="*/ 76200 h 152400"/>
                  <a:gd name="connsiteX9" fmla="*/ 76200 w 152400"/>
                  <a:gd name="connsiteY9" fmla="*/ 1143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400" h="152400">
                    <a:moveTo>
                      <a:pt x="76200" y="0"/>
                    </a:moveTo>
                    <a:cubicBezTo>
                      <a:pt x="34099" y="0"/>
                      <a:pt x="0" y="34100"/>
                      <a:pt x="0" y="76200"/>
                    </a:cubicBezTo>
                    <a:cubicBezTo>
                      <a:pt x="0" y="118300"/>
                      <a:pt x="34099" y="152400"/>
                      <a:pt x="76200" y="152400"/>
                    </a:cubicBezTo>
                    <a:cubicBezTo>
                      <a:pt x="118301" y="152400"/>
                      <a:pt x="152400" y="118300"/>
                      <a:pt x="152400" y="76200"/>
                    </a:cubicBezTo>
                    <a:cubicBezTo>
                      <a:pt x="152400" y="34100"/>
                      <a:pt x="118301" y="0"/>
                      <a:pt x="76200" y="0"/>
                    </a:cubicBezTo>
                    <a:close/>
                    <a:moveTo>
                      <a:pt x="76200" y="114300"/>
                    </a:moveTo>
                    <a:cubicBezTo>
                      <a:pt x="55150" y="114300"/>
                      <a:pt x="38100" y="97250"/>
                      <a:pt x="38100" y="76200"/>
                    </a:cubicBezTo>
                    <a:cubicBezTo>
                      <a:pt x="38100" y="55150"/>
                      <a:pt x="55150" y="38100"/>
                      <a:pt x="76200" y="38100"/>
                    </a:cubicBezTo>
                    <a:cubicBezTo>
                      <a:pt x="97250" y="38100"/>
                      <a:pt x="114300" y="55150"/>
                      <a:pt x="114300" y="76200"/>
                    </a:cubicBezTo>
                    <a:cubicBezTo>
                      <a:pt x="114300" y="97250"/>
                      <a:pt x="97250" y="114300"/>
                      <a:pt x="76200" y="114300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" name="图形 4">
              <a:extLst>
                <a:ext uri="{FF2B5EF4-FFF2-40B4-BE49-F238E27FC236}">
                  <a16:creationId xmlns:a16="http://schemas.microsoft.com/office/drawing/2014/main" id="{AE14EB97-AB39-49EF-899C-0938F69FDE32}"/>
                </a:ext>
              </a:extLst>
            </p:cNvPr>
            <p:cNvGrpSpPr/>
            <p:nvPr/>
          </p:nvGrpSpPr>
          <p:grpSpPr>
            <a:xfrm>
              <a:off x="6926258" y="1925069"/>
              <a:ext cx="776310" cy="1372487"/>
              <a:chOff x="6926258" y="1925069"/>
              <a:chExt cx="776310" cy="1372487"/>
            </a:xfrm>
          </p:grpSpPr>
          <p:grpSp>
            <p:nvGrpSpPr>
              <p:cNvPr id="111" name="图形 4">
                <a:extLst>
                  <a:ext uri="{FF2B5EF4-FFF2-40B4-BE49-F238E27FC236}">
                    <a16:creationId xmlns:a16="http://schemas.microsoft.com/office/drawing/2014/main" id="{DED51BEF-A9AC-4EAD-BFBF-F7C997D026C9}"/>
                  </a:ext>
                </a:extLst>
              </p:cNvPr>
              <p:cNvGrpSpPr/>
              <p:nvPr/>
            </p:nvGrpSpPr>
            <p:grpSpPr>
              <a:xfrm>
                <a:off x="6926258" y="2105743"/>
                <a:ext cx="767104" cy="533276"/>
                <a:chOff x="6926258" y="2105743"/>
                <a:chExt cx="767104" cy="533276"/>
              </a:xfrm>
            </p:grpSpPr>
            <p:sp>
              <p:nvSpPr>
                <p:cNvPr id="112" name="任意多边形: 形状 111">
                  <a:extLst>
                    <a:ext uri="{FF2B5EF4-FFF2-40B4-BE49-F238E27FC236}">
                      <a16:creationId xmlns:a16="http://schemas.microsoft.com/office/drawing/2014/main" id="{CC585629-DAB4-4F7B-9CC3-22C7FF7A0736}"/>
                    </a:ext>
                  </a:extLst>
                </p:cNvPr>
                <p:cNvSpPr/>
                <p:nvPr/>
              </p:nvSpPr>
              <p:spPr>
                <a:xfrm>
                  <a:off x="6926258" y="2105743"/>
                  <a:ext cx="767104" cy="533276"/>
                </a:xfrm>
                <a:custGeom>
                  <a:avLst/>
                  <a:gdLst>
                    <a:gd name="connsiteX0" fmla="*/ 766988 w 767104"/>
                    <a:gd name="connsiteY0" fmla="*/ 239883 h 533276"/>
                    <a:gd name="connsiteX1" fmla="*/ 763750 w 767104"/>
                    <a:gd name="connsiteY1" fmla="*/ 233025 h 533276"/>
                    <a:gd name="connsiteX2" fmla="*/ 759940 w 767104"/>
                    <a:gd name="connsiteY2" fmla="*/ 231310 h 533276"/>
                    <a:gd name="connsiteX3" fmla="*/ 728126 w 767104"/>
                    <a:gd name="connsiteY3" fmla="*/ 225976 h 533276"/>
                    <a:gd name="connsiteX4" fmla="*/ 704219 w 767104"/>
                    <a:gd name="connsiteY4" fmla="*/ 221023 h 533276"/>
                    <a:gd name="connsiteX5" fmla="*/ 702599 w 767104"/>
                    <a:gd name="connsiteY5" fmla="*/ 222071 h 533276"/>
                    <a:gd name="connsiteX6" fmla="*/ 699647 w 767104"/>
                    <a:gd name="connsiteY6" fmla="*/ 225214 h 533276"/>
                    <a:gd name="connsiteX7" fmla="*/ 577822 w 767104"/>
                    <a:gd name="connsiteY7" fmla="*/ 408951 h 533276"/>
                    <a:gd name="connsiteX8" fmla="*/ 318837 w 767104"/>
                    <a:gd name="connsiteY8" fmla="*/ 446385 h 533276"/>
                    <a:gd name="connsiteX9" fmla="*/ 114240 w 767104"/>
                    <a:gd name="connsiteY9" fmla="*/ 299890 h 533276"/>
                    <a:gd name="connsiteX10" fmla="*/ 82141 w 767104"/>
                    <a:gd name="connsiteY10" fmla="*/ 21570 h 533276"/>
                    <a:gd name="connsiteX11" fmla="*/ 81284 w 767104"/>
                    <a:gd name="connsiteY11" fmla="*/ 16045 h 533276"/>
                    <a:gd name="connsiteX12" fmla="*/ 80140 w 767104"/>
                    <a:gd name="connsiteY12" fmla="*/ 13950 h 533276"/>
                    <a:gd name="connsiteX13" fmla="*/ 46136 w 767104"/>
                    <a:gd name="connsiteY13" fmla="*/ 3282 h 533276"/>
                    <a:gd name="connsiteX14" fmla="*/ 21562 w 767104"/>
                    <a:gd name="connsiteY14" fmla="*/ 900 h 533276"/>
                    <a:gd name="connsiteX15" fmla="*/ 16513 w 767104"/>
                    <a:gd name="connsiteY15" fmla="*/ 4139 h 533276"/>
                    <a:gd name="connsiteX16" fmla="*/ 51565 w 767104"/>
                    <a:gd name="connsiteY16" fmla="*/ 327608 h 533276"/>
                    <a:gd name="connsiteX17" fmla="*/ 284928 w 767104"/>
                    <a:gd name="connsiteY17" fmla="*/ 511726 h 533276"/>
                    <a:gd name="connsiteX18" fmla="*/ 576488 w 767104"/>
                    <a:gd name="connsiteY18" fmla="*/ 495629 h 533276"/>
                    <a:gd name="connsiteX19" fmla="*/ 690026 w 767104"/>
                    <a:gd name="connsiteY19" fmla="*/ 392949 h 533276"/>
                    <a:gd name="connsiteX20" fmla="*/ 766988 w 767104"/>
                    <a:gd name="connsiteY20" fmla="*/ 239883 h 533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7104" h="533276">
                      <a:moveTo>
                        <a:pt x="766988" y="239883"/>
                      </a:moveTo>
                      <a:cubicBezTo>
                        <a:pt x="767560" y="236739"/>
                        <a:pt x="765940" y="234358"/>
                        <a:pt x="763750" y="233025"/>
                      </a:cubicBezTo>
                      <a:cubicBezTo>
                        <a:pt x="762797" y="232167"/>
                        <a:pt x="761559" y="231501"/>
                        <a:pt x="759940" y="231310"/>
                      </a:cubicBezTo>
                      <a:cubicBezTo>
                        <a:pt x="749177" y="230358"/>
                        <a:pt x="738604" y="228357"/>
                        <a:pt x="728126" y="225976"/>
                      </a:cubicBezTo>
                      <a:cubicBezTo>
                        <a:pt x="721268" y="224357"/>
                        <a:pt x="711172" y="218642"/>
                        <a:pt x="704219" y="221023"/>
                      </a:cubicBezTo>
                      <a:cubicBezTo>
                        <a:pt x="703647" y="221214"/>
                        <a:pt x="703076" y="221595"/>
                        <a:pt x="702599" y="222071"/>
                      </a:cubicBezTo>
                      <a:cubicBezTo>
                        <a:pt x="701361" y="222547"/>
                        <a:pt x="700218" y="223595"/>
                        <a:pt x="699647" y="225214"/>
                      </a:cubicBezTo>
                      <a:cubicBezTo>
                        <a:pt x="676025" y="297033"/>
                        <a:pt x="637163" y="361041"/>
                        <a:pt x="577822" y="408951"/>
                      </a:cubicBezTo>
                      <a:cubicBezTo>
                        <a:pt x="501907" y="470292"/>
                        <a:pt x="409325" y="470578"/>
                        <a:pt x="318837" y="446385"/>
                      </a:cubicBezTo>
                      <a:cubicBezTo>
                        <a:pt x="233779" y="423715"/>
                        <a:pt x="156531" y="379710"/>
                        <a:pt x="114240" y="299890"/>
                      </a:cubicBezTo>
                      <a:cubicBezTo>
                        <a:pt x="69282" y="215022"/>
                        <a:pt x="53089" y="114153"/>
                        <a:pt x="82141" y="21570"/>
                      </a:cubicBezTo>
                      <a:cubicBezTo>
                        <a:pt x="82807" y="19379"/>
                        <a:pt x="82331" y="17474"/>
                        <a:pt x="81284" y="16045"/>
                      </a:cubicBezTo>
                      <a:cubicBezTo>
                        <a:pt x="81093" y="15283"/>
                        <a:pt x="80712" y="14521"/>
                        <a:pt x="80140" y="13950"/>
                      </a:cubicBezTo>
                      <a:cubicBezTo>
                        <a:pt x="72711" y="6330"/>
                        <a:pt x="56138" y="5282"/>
                        <a:pt x="46136" y="3282"/>
                      </a:cubicBezTo>
                      <a:cubicBezTo>
                        <a:pt x="39659" y="1948"/>
                        <a:pt x="28705" y="-1671"/>
                        <a:pt x="21562" y="900"/>
                      </a:cubicBezTo>
                      <a:cubicBezTo>
                        <a:pt x="19562" y="615"/>
                        <a:pt x="17371" y="1567"/>
                        <a:pt x="16513" y="4139"/>
                      </a:cubicBezTo>
                      <a:cubicBezTo>
                        <a:pt x="-18920" y="108723"/>
                        <a:pt x="7274" y="229977"/>
                        <a:pt x="51565" y="327608"/>
                      </a:cubicBezTo>
                      <a:cubicBezTo>
                        <a:pt x="93952" y="421143"/>
                        <a:pt x="190916" y="480579"/>
                        <a:pt x="284928" y="511726"/>
                      </a:cubicBezTo>
                      <a:cubicBezTo>
                        <a:pt x="378178" y="542682"/>
                        <a:pt x="488763" y="542778"/>
                        <a:pt x="576488" y="495629"/>
                      </a:cubicBezTo>
                      <a:cubicBezTo>
                        <a:pt x="621542" y="471436"/>
                        <a:pt x="658880" y="432764"/>
                        <a:pt x="690026" y="392949"/>
                      </a:cubicBezTo>
                      <a:cubicBezTo>
                        <a:pt x="723078" y="350754"/>
                        <a:pt x="757178" y="293604"/>
                        <a:pt x="766988" y="23988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" name="任意多边形: 形状 112">
                  <a:extLst>
                    <a:ext uri="{FF2B5EF4-FFF2-40B4-BE49-F238E27FC236}">
                      <a16:creationId xmlns:a16="http://schemas.microsoft.com/office/drawing/2014/main" id="{75E3D970-1EAA-496F-9504-C4868A73FEDC}"/>
                    </a:ext>
                  </a:extLst>
                </p:cNvPr>
                <p:cNvSpPr/>
                <p:nvPr/>
              </p:nvSpPr>
              <p:spPr>
                <a:xfrm>
                  <a:off x="6978270" y="2118283"/>
                  <a:ext cx="658570" cy="458360"/>
                </a:xfrm>
                <a:custGeom>
                  <a:avLst/>
                  <a:gdLst>
                    <a:gd name="connsiteX0" fmla="*/ 658398 w 658570"/>
                    <a:gd name="connsiteY0" fmla="*/ 218295 h 458360"/>
                    <a:gd name="connsiteX1" fmla="*/ 658303 w 658570"/>
                    <a:gd name="connsiteY1" fmla="*/ 214866 h 458360"/>
                    <a:gd name="connsiteX2" fmla="*/ 655445 w 658570"/>
                    <a:gd name="connsiteY2" fmla="*/ 209532 h 458360"/>
                    <a:gd name="connsiteX3" fmla="*/ 505427 w 658570"/>
                    <a:gd name="connsiteY3" fmla="*/ 173337 h 458360"/>
                    <a:gd name="connsiteX4" fmla="*/ 344454 w 658570"/>
                    <a:gd name="connsiteY4" fmla="*/ 133332 h 458360"/>
                    <a:gd name="connsiteX5" fmla="*/ 338358 w 658570"/>
                    <a:gd name="connsiteY5" fmla="*/ 141523 h 458360"/>
                    <a:gd name="connsiteX6" fmla="*/ 338072 w 658570"/>
                    <a:gd name="connsiteY6" fmla="*/ 157811 h 458360"/>
                    <a:gd name="connsiteX7" fmla="*/ 322166 w 658570"/>
                    <a:gd name="connsiteY7" fmla="*/ 178099 h 458360"/>
                    <a:gd name="connsiteX8" fmla="*/ 286447 w 658570"/>
                    <a:gd name="connsiteY8" fmla="*/ 163621 h 458360"/>
                    <a:gd name="connsiteX9" fmla="*/ 284256 w 658570"/>
                    <a:gd name="connsiteY9" fmla="*/ 163431 h 458360"/>
                    <a:gd name="connsiteX10" fmla="*/ 279589 w 658570"/>
                    <a:gd name="connsiteY10" fmla="*/ 166574 h 458360"/>
                    <a:gd name="connsiteX11" fmla="*/ 263968 w 658570"/>
                    <a:gd name="connsiteY11" fmla="*/ 198102 h 458360"/>
                    <a:gd name="connsiteX12" fmla="*/ 238155 w 658570"/>
                    <a:gd name="connsiteY12" fmla="*/ 189148 h 458360"/>
                    <a:gd name="connsiteX13" fmla="*/ 229963 w 658570"/>
                    <a:gd name="connsiteY13" fmla="*/ 166860 h 458360"/>
                    <a:gd name="connsiteX14" fmla="*/ 223772 w 658570"/>
                    <a:gd name="connsiteY14" fmla="*/ 163335 h 458360"/>
                    <a:gd name="connsiteX15" fmla="*/ 221867 w 658570"/>
                    <a:gd name="connsiteY15" fmla="*/ 163812 h 458360"/>
                    <a:gd name="connsiteX16" fmla="*/ 206056 w 658570"/>
                    <a:gd name="connsiteY16" fmla="*/ 174099 h 458360"/>
                    <a:gd name="connsiteX17" fmla="*/ 189292 w 658570"/>
                    <a:gd name="connsiteY17" fmla="*/ 170098 h 458360"/>
                    <a:gd name="connsiteX18" fmla="*/ 179100 w 658570"/>
                    <a:gd name="connsiteY18" fmla="*/ 155525 h 458360"/>
                    <a:gd name="connsiteX19" fmla="*/ 185672 w 658570"/>
                    <a:gd name="connsiteY19" fmla="*/ 132855 h 458360"/>
                    <a:gd name="connsiteX20" fmla="*/ 177386 w 658570"/>
                    <a:gd name="connsiteY20" fmla="*/ 126188 h 458360"/>
                    <a:gd name="connsiteX21" fmla="*/ 158812 w 658570"/>
                    <a:gd name="connsiteY21" fmla="*/ 123235 h 458360"/>
                    <a:gd name="connsiteX22" fmla="*/ 147001 w 658570"/>
                    <a:gd name="connsiteY22" fmla="*/ 104376 h 458360"/>
                    <a:gd name="connsiteX23" fmla="*/ 148906 w 658570"/>
                    <a:gd name="connsiteY23" fmla="*/ 84468 h 458360"/>
                    <a:gd name="connsiteX24" fmla="*/ 164432 w 658570"/>
                    <a:gd name="connsiteY24" fmla="*/ 71419 h 458360"/>
                    <a:gd name="connsiteX25" fmla="*/ 164812 w 658570"/>
                    <a:gd name="connsiteY25" fmla="*/ 70562 h 458360"/>
                    <a:gd name="connsiteX26" fmla="*/ 162717 w 658570"/>
                    <a:gd name="connsiteY26" fmla="*/ 62466 h 458360"/>
                    <a:gd name="connsiteX27" fmla="*/ 94423 w 658570"/>
                    <a:gd name="connsiteY27" fmla="*/ 28842 h 458360"/>
                    <a:gd name="connsiteX28" fmla="*/ 21652 w 658570"/>
                    <a:gd name="connsiteY28" fmla="*/ 77 h 458360"/>
                    <a:gd name="connsiteX29" fmla="*/ 16222 w 658570"/>
                    <a:gd name="connsiteY29" fmla="*/ 3506 h 458360"/>
                    <a:gd name="connsiteX30" fmla="*/ 792 w 658570"/>
                    <a:gd name="connsiteY30" fmla="*/ 105709 h 458360"/>
                    <a:gd name="connsiteX31" fmla="*/ 26033 w 658570"/>
                    <a:gd name="connsiteY31" fmla="*/ 239535 h 458360"/>
                    <a:gd name="connsiteX32" fmla="*/ 225392 w 658570"/>
                    <a:gd name="connsiteY32" fmla="*/ 437179 h 458360"/>
                    <a:gd name="connsiteX33" fmla="*/ 294448 w 658570"/>
                    <a:gd name="connsiteY33" fmla="*/ 448990 h 458360"/>
                    <a:gd name="connsiteX34" fmla="*/ 384840 w 658570"/>
                    <a:gd name="connsiteY34" fmla="*/ 458229 h 458360"/>
                    <a:gd name="connsiteX35" fmla="*/ 498569 w 658570"/>
                    <a:gd name="connsiteY35" fmla="*/ 428797 h 458360"/>
                    <a:gd name="connsiteX36" fmla="*/ 595152 w 658570"/>
                    <a:gd name="connsiteY36" fmla="*/ 343739 h 458360"/>
                    <a:gd name="connsiteX37" fmla="*/ 658398 w 658570"/>
                    <a:gd name="connsiteY37" fmla="*/ 218295 h 45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658570" h="458360">
                      <a:moveTo>
                        <a:pt x="658398" y="218295"/>
                      </a:moveTo>
                      <a:cubicBezTo>
                        <a:pt x="658684" y="217056"/>
                        <a:pt x="658588" y="215913"/>
                        <a:pt x="658303" y="214866"/>
                      </a:cubicBezTo>
                      <a:cubicBezTo>
                        <a:pt x="658970" y="212675"/>
                        <a:pt x="658208" y="210008"/>
                        <a:pt x="655445" y="209532"/>
                      </a:cubicBezTo>
                      <a:cubicBezTo>
                        <a:pt x="604772" y="200102"/>
                        <a:pt x="555338" y="186005"/>
                        <a:pt x="505427" y="173337"/>
                      </a:cubicBezTo>
                      <a:cubicBezTo>
                        <a:pt x="451705" y="159716"/>
                        <a:pt x="397794" y="148286"/>
                        <a:pt x="344454" y="133332"/>
                      </a:cubicBezTo>
                      <a:cubicBezTo>
                        <a:pt x="339120" y="131808"/>
                        <a:pt x="336263" y="137808"/>
                        <a:pt x="338358" y="141523"/>
                      </a:cubicBezTo>
                      <a:cubicBezTo>
                        <a:pt x="338168" y="146857"/>
                        <a:pt x="339025" y="152382"/>
                        <a:pt x="338072" y="157811"/>
                      </a:cubicBezTo>
                      <a:cubicBezTo>
                        <a:pt x="336453" y="166955"/>
                        <a:pt x="331405" y="175432"/>
                        <a:pt x="322166" y="178099"/>
                      </a:cubicBezTo>
                      <a:cubicBezTo>
                        <a:pt x="306926" y="182576"/>
                        <a:pt x="298448" y="168098"/>
                        <a:pt x="286447" y="163621"/>
                      </a:cubicBezTo>
                      <a:cubicBezTo>
                        <a:pt x="285685" y="163335"/>
                        <a:pt x="285018" y="163335"/>
                        <a:pt x="284256" y="163431"/>
                      </a:cubicBezTo>
                      <a:cubicBezTo>
                        <a:pt x="281970" y="162764"/>
                        <a:pt x="279779" y="164002"/>
                        <a:pt x="279589" y="166574"/>
                      </a:cubicBezTo>
                      <a:cubicBezTo>
                        <a:pt x="279017" y="178480"/>
                        <a:pt x="275303" y="191625"/>
                        <a:pt x="263968" y="198102"/>
                      </a:cubicBezTo>
                      <a:cubicBezTo>
                        <a:pt x="254062" y="203721"/>
                        <a:pt x="244061" y="197244"/>
                        <a:pt x="238155" y="189148"/>
                      </a:cubicBezTo>
                      <a:cubicBezTo>
                        <a:pt x="233107" y="182290"/>
                        <a:pt x="232916" y="174384"/>
                        <a:pt x="229963" y="166860"/>
                      </a:cubicBezTo>
                      <a:cubicBezTo>
                        <a:pt x="228821" y="164002"/>
                        <a:pt x="226154" y="162764"/>
                        <a:pt x="223772" y="163335"/>
                      </a:cubicBezTo>
                      <a:cubicBezTo>
                        <a:pt x="223105" y="163240"/>
                        <a:pt x="222439" y="163431"/>
                        <a:pt x="221867" y="163812"/>
                      </a:cubicBezTo>
                      <a:cubicBezTo>
                        <a:pt x="216533" y="167812"/>
                        <a:pt x="212914" y="172479"/>
                        <a:pt x="206056" y="174099"/>
                      </a:cubicBezTo>
                      <a:cubicBezTo>
                        <a:pt x="200246" y="175432"/>
                        <a:pt x="194150" y="173051"/>
                        <a:pt x="189292" y="170098"/>
                      </a:cubicBezTo>
                      <a:cubicBezTo>
                        <a:pt x="183958" y="166860"/>
                        <a:pt x="180529" y="161430"/>
                        <a:pt x="179100" y="155525"/>
                      </a:cubicBezTo>
                      <a:cubicBezTo>
                        <a:pt x="177004" y="147048"/>
                        <a:pt x="182624" y="140094"/>
                        <a:pt x="185672" y="132855"/>
                      </a:cubicBezTo>
                      <a:cubicBezTo>
                        <a:pt x="187863" y="127617"/>
                        <a:pt x="181672" y="124569"/>
                        <a:pt x="177386" y="126188"/>
                      </a:cubicBezTo>
                      <a:cubicBezTo>
                        <a:pt x="170813" y="126378"/>
                        <a:pt x="164812" y="126855"/>
                        <a:pt x="158812" y="123235"/>
                      </a:cubicBezTo>
                      <a:cubicBezTo>
                        <a:pt x="152239" y="119330"/>
                        <a:pt x="148715" y="111519"/>
                        <a:pt x="147001" y="104376"/>
                      </a:cubicBezTo>
                      <a:cubicBezTo>
                        <a:pt x="145382" y="97899"/>
                        <a:pt x="145953" y="90469"/>
                        <a:pt x="148906" y="84468"/>
                      </a:cubicBezTo>
                      <a:cubicBezTo>
                        <a:pt x="152430" y="77420"/>
                        <a:pt x="159955" y="77134"/>
                        <a:pt x="164432" y="71419"/>
                      </a:cubicBezTo>
                      <a:cubicBezTo>
                        <a:pt x="164622" y="71133"/>
                        <a:pt x="164622" y="70848"/>
                        <a:pt x="164812" y="70562"/>
                      </a:cubicBezTo>
                      <a:cubicBezTo>
                        <a:pt x="166527" y="67895"/>
                        <a:pt x="166337" y="64275"/>
                        <a:pt x="162717" y="62466"/>
                      </a:cubicBezTo>
                      <a:cubicBezTo>
                        <a:pt x="140047" y="51321"/>
                        <a:pt x="117950" y="38177"/>
                        <a:pt x="94423" y="28842"/>
                      </a:cubicBezTo>
                      <a:cubicBezTo>
                        <a:pt x="70420" y="19317"/>
                        <a:pt x="47369" y="4363"/>
                        <a:pt x="21652" y="77"/>
                      </a:cubicBezTo>
                      <a:cubicBezTo>
                        <a:pt x="18604" y="-399"/>
                        <a:pt x="16604" y="1410"/>
                        <a:pt x="16222" y="3506"/>
                      </a:cubicBezTo>
                      <a:cubicBezTo>
                        <a:pt x="-1684" y="33224"/>
                        <a:pt x="-827" y="72276"/>
                        <a:pt x="792" y="105709"/>
                      </a:cubicBezTo>
                      <a:cubicBezTo>
                        <a:pt x="2887" y="151048"/>
                        <a:pt x="11365" y="196673"/>
                        <a:pt x="26033" y="239535"/>
                      </a:cubicBezTo>
                      <a:cubicBezTo>
                        <a:pt x="57180" y="330594"/>
                        <a:pt x="133952" y="406890"/>
                        <a:pt x="225392" y="437179"/>
                      </a:cubicBezTo>
                      <a:cubicBezTo>
                        <a:pt x="247394" y="444418"/>
                        <a:pt x="271588" y="446228"/>
                        <a:pt x="294448" y="448990"/>
                      </a:cubicBezTo>
                      <a:cubicBezTo>
                        <a:pt x="325213" y="452800"/>
                        <a:pt x="353503" y="459372"/>
                        <a:pt x="384840" y="458229"/>
                      </a:cubicBezTo>
                      <a:cubicBezTo>
                        <a:pt x="424654" y="456801"/>
                        <a:pt x="463136" y="446895"/>
                        <a:pt x="498569" y="428797"/>
                      </a:cubicBezTo>
                      <a:cubicBezTo>
                        <a:pt x="536669" y="409176"/>
                        <a:pt x="568958" y="377172"/>
                        <a:pt x="595152" y="343739"/>
                      </a:cubicBezTo>
                      <a:cubicBezTo>
                        <a:pt x="622203" y="309544"/>
                        <a:pt x="648587" y="261062"/>
                        <a:pt x="658398" y="218295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id="{A9A11FF5-E312-4489-9DB4-802B04A59E01}"/>
                    </a:ext>
                  </a:extLst>
                </p:cNvPr>
                <p:cNvSpPr/>
                <p:nvPr/>
              </p:nvSpPr>
              <p:spPr>
                <a:xfrm>
                  <a:off x="7296832" y="2316720"/>
                  <a:ext cx="48141" cy="75908"/>
                </a:xfrm>
                <a:custGeom>
                  <a:avLst/>
                  <a:gdLst>
                    <a:gd name="connsiteX0" fmla="*/ 38656 w 48141"/>
                    <a:gd name="connsiteY0" fmla="*/ 3474 h 75908"/>
                    <a:gd name="connsiteX1" fmla="*/ 36180 w 48141"/>
                    <a:gd name="connsiteY1" fmla="*/ 2331 h 75908"/>
                    <a:gd name="connsiteX2" fmla="*/ 27417 w 48141"/>
                    <a:gd name="connsiteY2" fmla="*/ 1950 h 75908"/>
                    <a:gd name="connsiteX3" fmla="*/ 12939 w 48141"/>
                    <a:gd name="connsiteY3" fmla="*/ 73864 h 75908"/>
                    <a:gd name="connsiteX4" fmla="*/ 46943 w 48141"/>
                    <a:gd name="connsiteY4" fmla="*/ 55100 h 75908"/>
                    <a:gd name="connsiteX5" fmla="*/ 38656 w 48141"/>
                    <a:gd name="connsiteY5" fmla="*/ 3474 h 75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141" h="75908">
                      <a:moveTo>
                        <a:pt x="38656" y="3474"/>
                      </a:moveTo>
                      <a:cubicBezTo>
                        <a:pt x="38085" y="2712"/>
                        <a:pt x="37132" y="2331"/>
                        <a:pt x="36180" y="2331"/>
                      </a:cubicBezTo>
                      <a:cubicBezTo>
                        <a:pt x="33989" y="-145"/>
                        <a:pt x="30274" y="-1193"/>
                        <a:pt x="27417" y="1950"/>
                      </a:cubicBezTo>
                      <a:cubicBezTo>
                        <a:pt x="14653" y="15476"/>
                        <a:pt x="-18018" y="62339"/>
                        <a:pt x="12939" y="73864"/>
                      </a:cubicBezTo>
                      <a:cubicBezTo>
                        <a:pt x="29417" y="79960"/>
                        <a:pt x="43609" y="72054"/>
                        <a:pt x="46943" y="55100"/>
                      </a:cubicBezTo>
                      <a:cubicBezTo>
                        <a:pt x="49705" y="40812"/>
                        <a:pt x="47990" y="15285"/>
                        <a:pt x="38656" y="3474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" name="任意多边形: 形状 114">
                  <a:extLst>
                    <a:ext uri="{FF2B5EF4-FFF2-40B4-BE49-F238E27FC236}">
                      <a16:creationId xmlns:a16="http://schemas.microsoft.com/office/drawing/2014/main" id="{2A3B6DB3-54A6-4B58-8D94-B0D6850F5050}"/>
                    </a:ext>
                  </a:extLst>
                </p:cNvPr>
                <p:cNvSpPr/>
                <p:nvPr/>
              </p:nvSpPr>
              <p:spPr>
                <a:xfrm>
                  <a:off x="7264808" y="2456031"/>
                  <a:ext cx="43696" cy="73577"/>
                </a:xfrm>
                <a:custGeom>
                  <a:avLst/>
                  <a:gdLst>
                    <a:gd name="connsiteX0" fmla="*/ 43534 w 43696"/>
                    <a:gd name="connsiteY0" fmla="*/ 51044 h 73577"/>
                    <a:gd name="connsiteX1" fmla="*/ 30866 w 43696"/>
                    <a:gd name="connsiteY1" fmla="*/ 3038 h 73577"/>
                    <a:gd name="connsiteX2" fmla="*/ 28199 w 43696"/>
                    <a:gd name="connsiteY2" fmla="*/ 1419 h 73577"/>
                    <a:gd name="connsiteX3" fmla="*/ 18293 w 43696"/>
                    <a:gd name="connsiteY3" fmla="*/ 2848 h 73577"/>
                    <a:gd name="connsiteX4" fmla="*/ 14864 w 43696"/>
                    <a:gd name="connsiteY4" fmla="*/ 72666 h 73577"/>
                    <a:gd name="connsiteX5" fmla="*/ 43534 w 43696"/>
                    <a:gd name="connsiteY5" fmla="*/ 51044 h 73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696" h="73577">
                      <a:moveTo>
                        <a:pt x="43534" y="51044"/>
                      </a:moveTo>
                      <a:cubicBezTo>
                        <a:pt x="44677" y="34471"/>
                        <a:pt x="39724" y="16849"/>
                        <a:pt x="30866" y="3038"/>
                      </a:cubicBezTo>
                      <a:cubicBezTo>
                        <a:pt x="30199" y="1990"/>
                        <a:pt x="29246" y="1514"/>
                        <a:pt x="28199" y="1419"/>
                      </a:cubicBezTo>
                      <a:cubicBezTo>
                        <a:pt x="25341" y="-581"/>
                        <a:pt x="20960" y="-772"/>
                        <a:pt x="18293" y="2848"/>
                      </a:cubicBezTo>
                      <a:cubicBezTo>
                        <a:pt x="6863" y="18183"/>
                        <a:pt x="-14569" y="64284"/>
                        <a:pt x="14864" y="72666"/>
                      </a:cubicBezTo>
                      <a:cubicBezTo>
                        <a:pt x="29818" y="76952"/>
                        <a:pt x="42486" y="65522"/>
                        <a:pt x="43534" y="51044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" name="任意多边形: 形状 115">
                  <a:extLst>
                    <a:ext uri="{FF2B5EF4-FFF2-40B4-BE49-F238E27FC236}">
                      <a16:creationId xmlns:a16="http://schemas.microsoft.com/office/drawing/2014/main" id="{0E56A7FA-CD5D-4C2F-B0AA-BFDD0145E53F}"/>
                    </a:ext>
                  </a:extLst>
                </p:cNvPr>
                <p:cNvSpPr/>
                <p:nvPr/>
              </p:nvSpPr>
              <p:spPr>
                <a:xfrm>
                  <a:off x="7197078" y="2373558"/>
                  <a:ext cx="55015" cy="76957"/>
                </a:xfrm>
                <a:custGeom>
                  <a:avLst/>
                  <a:gdLst>
                    <a:gd name="connsiteX0" fmla="*/ 52018 w 55015"/>
                    <a:gd name="connsiteY0" fmla="*/ 6834 h 76957"/>
                    <a:gd name="connsiteX1" fmla="*/ 43921 w 55015"/>
                    <a:gd name="connsiteY1" fmla="*/ 262 h 76957"/>
                    <a:gd name="connsiteX2" fmla="*/ 9441 w 55015"/>
                    <a:gd name="connsiteY2" fmla="*/ 71509 h 76957"/>
                    <a:gd name="connsiteX3" fmla="*/ 52018 w 55015"/>
                    <a:gd name="connsiteY3" fmla="*/ 6834 h 76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015" h="76957">
                      <a:moveTo>
                        <a:pt x="52018" y="6834"/>
                      </a:moveTo>
                      <a:cubicBezTo>
                        <a:pt x="52018" y="2929"/>
                        <a:pt x="48875" y="-1072"/>
                        <a:pt x="43921" y="262"/>
                      </a:cubicBezTo>
                      <a:cubicBezTo>
                        <a:pt x="23824" y="5691"/>
                        <a:pt x="-18944" y="53602"/>
                        <a:pt x="9441" y="71509"/>
                      </a:cubicBezTo>
                      <a:cubicBezTo>
                        <a:pt x="47541" y="95702"/>
                        <a:pt x="61828" y="33028"/>
                        <a:pt x="52018" y="6834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A3E1D70B-00B4-4B46-A2E2-52901D1D5557}"/>
                    </a:ext>
                  </a:extLst>
                </p:cNvPr>
                <p:cNvSpPr/>
                <p:nvPr/>
              </p:nvSpPr>
              <p:spPr>
                <a:xfrm>
                  <a:off x="7063558" y="2288385"/>
                  <a:ext cx="63380" cy="63811"/>
                </a:xfrm>
                <a:custGeom>
                  <a:avLst/>
                  <a:gdLst>
                    <a:gd name="connsiteX0" fmla="*/ 62761 w 63380"/>
                    <a:gd name="connsiteY0" fmla="*/ 9901 h 63811"/>
                    <a:gd name="connsiteX1" fmla="*/ 62856 w 63380"/>
                    <a:gd name="connsiteY1" fmla="*/ 4662 h 63811"/>
                    <a:gd name="connsiteX2" fmla="*/ 61142 w 63380"/>
                    <a:gd name="connsiteY2" fmla="*/ 1995 h 63811"/>
                    <a:gd name="connsiteX3" fmla="*/ 55332 w 63380"/>
                    <a:gd name="connsiteY3" fmla="*/ 91 h 63811"/>
                    <a:gd name="connsiteX4" fmla="*/ 3896 w 63380"/>
                    <a:gd name="connsiteY4" fmla="*/ 28666 h 63811"/>
                    <a:gd name="connsiteX5" fmla="*/ 16945 w 63380"/>
                    <a:gd name="connsiteY5" fmla="*/ 62098 h 63811"/>
                    <a:gd name="connsiteX6" fmla="*/ 62761 w 63380"/>
                    <a:gd name="connsiteY6" fmla="*/ 9901 h 6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380" h="63811">
                      <a:moveTo>
                        <a:pt x="62761" y="9901"/>
                      </a:moveTo>
                      <a:cubicBezTo>
                        <a:pt x="63618" y="8282"/>
                        <a:pt x="63523" y="6377"/>
                        <a:pt x="62856" y="4662"/>
                      </a:cubicBezTo>
                      <a:cubicBezTo>
                        <a:pt x="62666" y="3520"/>
                        <a:pt x="61999" y="2662"/>
                        <a:pt x="61142" y="1995"/>
                      </a:cubicBezTo>
                      <a:cubicBezTo>
                        <a:pt x="59713" y="567"/>
                        <a:pt x="57808" y="-290"/>
                        <a:pt x="55332" y="91"/>
                      </a:cubicBezTo>
                      <a:cubicBezTo>
                        <a:pt x="35138" y="3043"/>
                        <a:pt x="14945" y="10568"/>
                        <a:pt x="3896" y="28666"/>
                      </a:cubicBezTo>
                      <a:cubicBezTo>
                        <a:pt x="-4962" y="43143"/>
                        <a:pt x="2087" y="56669"/>
                        <a:pt x="16945" y="62098"/>
                      </a:cubicBezTo>
                      <a:cubicBezTo>
                        <a:pt x="45235" y="72481"/>
                        <a:pt x="60665" y="33237"/>
                        <a:pt x="62761" y="9901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2083C66F-7A48-4304-A22E-9DCA4A00DA68}"/>
                    </a:ext>
                  </a:extLst>
                </p:cNvPr>
                <p:cNvSpPr/>
                <p:nvPr/>
              </p:nvSpPr>
              <p:spPr>
                <a:xfrm>
                  <a:off x="7027978" y="2201939"/>
                  <a:ext cx="63727" cy="49486"/>
                </a:xfrm>
                <a:custGeom>
                  <a:avLst/>
                  <a:gdLst>
                    <a:gd name="connsiteX0" fmla="*/ 62812 w 63727"/>
                    <a:gd name="connsiteY0" fmla="*/ 10051 h 49486"/>
                    <a:gd name="connsiteX1" fmla="*/ 57383 w 63727"/>
                    <a:gd name="connsiteY1" fmla="*/ 50 h 49486"/>
                    <a:gd name="connsiteX2" fmla="*/ 7853 w 63727"/>
                    <a:gd name="connsiteY2" fmla="*/ 11099 h 49486"/>
                    <a:gd name="connsiteX3" fmla="*/ 7948 w 63727"/>
                    <a:gd name="connsiteY3" fmla="*/ 44246 h 49486"/>
                    <a:gd name="connsiteX4" fmla="*/ 45286 w 63727"/>
                    <a:gd name="connsiteY4" fmla="*/ 40150 h 49486"/>
                    <a:gd name="connsiteX5" fmla="*/ 62812 w 63727"/>
                    <a:gd name="connsiteY5" fmla="*/ 10051 h 4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727" h="49486">
                      <a:moveTo>
                        <a:pt x="62812" y="10051"/>
                      </a:moveTo>
                      <a:cubicBezTo>
                        <a:pt x="65003" y="6146"/>
                        <a:pt x="63288" y="50"/>
                        <a:pt x="57383" y="50"/>
                      </a:cubicBezTo>
                      <a:cubicBezTo>
                        <a:pt x="40238" y="50"/>
                        <a:pt x="21283" y="-1379"/>
                        <a:pt x="7853" y="11099"/>
                      </a:cubicBezTo>
                      <a:cubicBezTo>
                        <a:pt x="-1958" y="20243"/>
                        <a:pt x="-3291" y="35673"/>
                        <a:pt x="7948" y="44246"/>
                      </a:cubicBezTo>
                      <a:cubicBezTo>
                        <a:pt x="20331" y="53675"/>
                        <a:pt x="34237" y="49199"/>
                        <a:pt x="45286" y="40150"/>
                      </a:cubicBezTo>
                      <a:cubicBezTo>
                        <a:pt x="53478" y="33387"/>
                        <a:pt x="62527" y="21481"/>
                        <a:pt x="62812" y="10051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FF9AA2C2-3DB8-45FF-9684-5832CD8B35D2}"/>
                    </a:ext>
                  </a:extLst>
                </p:cNvPr>
                <p:cNvSpPr/>
                <p:nvPr/>
              </p:nvSpPr>
              <p:spPr>
                <a:xfrm>
                  <a:off x="7339430" y="2410896"/>
                  <a:ext cx="48704" cy="86717"/>
                </a:xfrm>
                <a:custGeom>
                  <a:avLst/>
                  <a:gdLst>
                    <a:gd name="connsiteX0" fmla="*/ 48255 w 48704"/>
                    <a:gd name="connsiteY0" fmla="*/ 45411 h 86717"/>
                    <a:gd name="connsiteX1" fmla="*/ 31206 w 48704"/>
                    <a:gd name="connsiteY1" fmla="*/ 3691 h 86717"/>
                    <a:gd name="connsiteX2" fmla="*/ 19299 w 48704"/>
                    <a:gd name="connsiteY2" fmla="*/ 4453 h 86717"/>
                    <a:gd name="connsiteX3" fmla="*/ 3297 w 48704"/>
                    <a:gd name="connsiteY3" fmla="*/ 38362 h 86717"/>
                    <a:gd name="connsiteX4" fmla="*/ 630 w 48704"/>
                    <a:gd name="connsiteY4" fmla="*/ 64461 h 86717"/>
                    <a:gd name="connsiteX5" fmla="*/ 29205 w 48704"/>
                    <a:gd name="connsiteY5" fmla="*/ 84844 h 86717"/>
                    <a:gd name="connsiteX6" fmla="*/ 48255 w 48704"/>
                    <a:gd name="connsiteY6" fmla="*/ 45411 h 8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04" h="86717">
                      <a:moveTo>
                        <a:pt x="48255" y="45411"/>
                      </a:moveTo>
                      <a:cubicBezTo>
                        <a:pt x="46541" y="31981"/>
                        <a:pt x="41873" y="13693"/>
                        <a:pt x="31206" y="3691"/>
                      </a:cubicBezTo>
                      <a:cubicBezTo>
                        <a:pt x="29015" y="-881"/>
                        <a:pt x="21109" y="-1833"/>
                        <a:pt x="19299" y="4453"/>
                      </a:cubicBezTo>
                      <a:cubicBezTo>
                        <a:pt x="15870" y="16074"/>
                        <a:pt x="7679" y="26932"/>
                        <a:pt x="3297" y="38362"/>
                      </a:cubicBezTo>
                      <a:cubicBezTo>
                        <a:pt x="249" y="46458"/>
                        <a:pt x="-799" y="55888"/>
                        <a:pt x="630" y="64461"/>
                      </a:cubicBezTo>
                      <a:cubicBezTo>
                        <a:pt x="3011" y="78558"/>
                        <a:pt x="13680" y="91702"/>
                        <a:pt x="29205" y="84844"/>
                      </a:cubicBezTo>
                      <a:cubicBezTo>
                        <a:pt x="45302" y="77796"/>
                        <a:pt x="50351" y="62079"/>
                        <a:pt x="48255" y="45411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9A089AD1-7EB8-438F-8063-94A02559CBBD}"/>
                    </a:ext>
                  </a:extLst>
                </p:cNvPr>
                <p:cNvSpPr/>
                <p:nvPr/>
              </p:nvSpPr>
              <p:spPr>
                <a:xfrm>
                  <a:off x="7425548" y="2437430"/>
                  <a:ext cx="44854" cy="72740"/>
                </a:xfrm>
                <a:custGeom>
                  <a:avLst/>
                  <a:gdLst>
                    <a:gd name="connsiteX0" fmla="*/ 44623 w 44854"/>
                    <a:gd name="connsiteY0" fmla="*/ 45165 h 72740"/>
                    <a:gd name="connsiteX1" fmla="*/ 22049 w 44854"/>
                    <a:gd name="connsiteY1" fmla="*/ 3446 h 72740"/>
                    <a:gd name="connsiteX2" fmla="*/ 11095 w 44854"/>
                    <a:gd name="connsiteY2" fmla="*/ 2970 h 72740"/>
                    <a:gd name="connsiteX3" fmla="*/ 16524 w 44854"/>
                    <a:gd name="connsiteY3" fmla="*/ 72597 h 72740"/>
                    <a:gd name="connsiteX4" fmla="*/ 44623 w 44854"/>
                    <a:gd name="connsiteY4" fmla="*/ 45165 h 7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54" h="72740">
                      <a:moveTo>
                        <a:pt x="44623" y="45165"/>
                      </a:moveTo>
                      <a:cubicBezTo>
                        <a:pt x="42813" y="31735"/>
                        <a:pt x="34050" y="11732"/>
                        <a:pt x="22049" y="3446"/>
                      </a:cubicBezTo>
                      <a:cubicBezTo>
                        <a:pt x="20144" y="-459"/>
                        <a:pt x="13190" y="-1602"/>
                        <a:pt x="11095" y="2970"/>
                      </a:cubicBezTo>
                      <a:cubicBezTo>
                        <a:pt x="3761" y="18209"/>
                        <a:pt x="-12241" y="69740"/>
                        <a:pt x="16524" y="72597"/>
                      </a:cubicBezTo>
                      <a:cubicBezTo>
                        <a:pt x="33193" y="74217"/>
                        <a:pt x="46814" y="61929"/>
                        <a:pt x="44623" y="45165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75B18847-2299-4669-B75D-21E6657369E7}"/>
                    </a:ext>
                  </a:extLst>
                </p:cNvPr>
                <p:cNvSpPr/>
                <p:nvPr/>
              </p:nvSpPr>
              <p:spPr>
                <a:xfrm>
                  <a:off x="7429594" y="2326430"/>
                  <a:ext cx="51246" cy="77880"/>
                </a:xfrm>
                <a:custGeom>
                  <a:avLst/>
                  <a:gdLst>
                    <a:gd name="connsiteX0" fmla="*/ 44102 w 51246"/>
                    <a:gd name="connsiteY0" fmla="*/ 30340 h 77880"/>
                    <a:gd name="connsiteX1" fmla="*/ 13812 w 51246"/>
                    <a:gd name="connsiteY1" fmla="*/ 4242 h 77880"/>
                    <a:gd name="connsiteX2" fmla="*/ 1335 w 51246"/>
                    <a:gd name="connsiteY2" fmla="*/ 6052 h 77880"/>
                    <a:gd name="connsiteX3" fmla="*/ 7240 w 51246"/>
                    <a:gd name="connsiteY3" fmla="*/ 64916 h 77880"/>
                    <a:gd name="connsiteX4" fmla="*/ 42673 w 51246"/>
                    <a:gd name="connsiteY4" fmla="*/ 71584 h 77880"/>
                    <a:gd name="connsiteX5" fmla="*/ 44102 w 51246"/>
                    <a:gd name="connsiteY5" fmla="*/ 30340 h 77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246" h="77880">
                      <a:moveTo>
                        <a:pt x="44102" y="30340"/>
                      </a:moveTo>
                      <a:cubicBezTo>
                        <a:pt x="35910" y="18910"/>
                        <a:pt x="24766" y="11957"/>
                        <a:pt x="13812" y="4242"/>
                      </a:cubicBezTo>
                      <a:cubicBezTo>
                        <a:pt x="12193" y="-1949"/>
                        <a:pt x="1716" y="-1378"/>
                        <a:pt x="1335" y="6052"/>
                      </a:cubicBezTo>
                      <a:cubicBezTo>
                        <a:pt x="192" y="24911"/>
                        <a:pt x="-2856" y="47866"/>
                        <a:pt x="7240" y="64916"/>
                      </a:cubicBezTo>
                      <a:cubicBezTo>
                        <a:pt x="15146" y="78346"/>
                        <a:pt x="30862" y="82633"/>
                        <a:pt x="42673" y="71584"/>
                      </a:cubicBezTo>
                      <a:cubicBezTo>
                        <a:pt x="54770" y="60249"/>
                        <a:pt x="52960" y="42818"/>
                        <a:pt x="44102" y="3034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ED4AF4E7-3460-45FA-8C11-FEEF09A231AF}"/>
                    </a:ext>
                  </a:extLst>
                </p:cNvPr>
                <p:cNvSpPr/>
                <p:nvPr/>
              </p:nvSpPr>
              <p:spPr>
                <a:xfrm>
                  <a:off x="7530175" y="2361994"/>
                  <a:ext cx="49426" cy="72878"/>
                </a:xfrm>
                <a:custGeom>
                  <a:avLst/>
                  <a:gdLst>
                    <a:gd name="connsiteX0" fmla="*/ 43057 w 49426"/>
                    <a:gd name="connsiteY0" fmla="*/ 25923 h 72878"/>
                    <a:gd name="connsiteX1" fmla="*/ 9243 w 49426"/>
                    <a:gd name="connsiteY1" fmla="*/ 777 h 72878"/>
                    <a:gd name="connsiteX2" fmla="*/ 7624 w 49426"/>
                    <a:gd name="connsiteY2" fmla="*/ 301 h 72878"/>
                    <a:gd name="connsiteX3" fmla="*/ 6862 w 49426"/>
                    <a:gd name="connsiteY3" fmla="*/ 110 h 72878"/>
                    <a:gd name="connsiteX4" fmla="*/ 3624 w 49426"/>
                    <a:gd name="connsiteY4" fmla="*/ 777 h 72878"/>
                    <a:gd name="connsiteX5" fmla="*/ 4 w 49426"/>
                    <a:gd name="connsiteY5" fmla="*/ 6587 h 72878"/>
                    <a:gd name="connsiteX6" fmla="*/ 8386 w 49426"/>
                    <a:gd name="connsiteY6" fmla="*/ 62499 h 72878"/>
                    <a:gd name="connsiteX7" fmla="*/ 40866 w 49426"/>
                    <a:gd name="connsiteY7" fmla="*/ 67166 h 72878"/>
                    <a:gd name="connsiteX8" fmla="*/ 43057 w 49426"/>
                    <a:gd name="connsiteY8" fmla="*/ 25923 h 72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426" h="72878">
                      <a:moveTo>
                        <a:pt x="43057" y="25923"/>
                      </a:moveTo>
                      <a:cubicBezTo>
                        <a:pt x="35437" y="13922"/>
                        <a:pt x="22864" y="4587"/>
                        <a:pt x="9243" y="777"/>
                      </a:cubicBezTo>
                      <a:cubicBezTo>
                        <a:pt x="8767" y="587"/>
                        <a:pt x="8195" y="396"/>
                        <a:pt x="7624" y="301"/>
                      </a:cubicBezTo>
                      <a:cubicBezTo>
                        <a:pt x="7338" y="206"/>
                        <a:pt x="7148" y="206"/>
                        <a:pt x="6862" y="110"/>
                      </a:cubicBezTo>
                      <a:cubicBezTo>
                        <a:pt x="5528" y="-175"/>
                        <a:pt x="4481" y="110"/>
                        <a:pt x="3624" y="777"/>
                      </a:cubicBezTo>
                      <a:cubicBezTo>
                        <a:pt x="1528" y="1634"/>
                        <a:pt x="-91" y="3539"/>
                        <a:pt x="4" y="6587"/>
                      </a:cubicBezTo>
                      <a:cubicBezTo>
                        <a:pt x="766" y="24113"/>
                        <a:pt x="-2377" y="47354"/>
                        <a:pt x="8386" y="62499"/>
                      </a:cubicBezTo>
                      <a:cubicBezTo>
                        <a:pt x="16387" y="73739"/>
                        <a:pt x="30389" y="76691"/>
                        <a:pt x="40866" y="67166"/>
                      </a:cubicBezTo>
                      <a:cubicBezTo>
                        <a:pt x="52963" y="56403"/>
                        <a:pt x="50867" y="38306"/>
                        <a:pt x="43057" y="25923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8B077FCD-EABA-4D9F-AA14-AB3BB299FFDE}"/>
                    </a:ext>
                  </a:extLst>
                </p:cNvPr>
                <p:cNvSpPr/>
                <p:nvPr/>
              </p:nvSpPr>
              <p:spPr>
                <a:xfrm>
                  <a:off x="7097313" y="2371700"/>
                  <a:ext cx="58943" cy="73544"/>
                </a:xfrm>
                <a:custGeom>
                  <a:avLst/>
                  <a:gdLst>
                    <a:gd name="connsiteX0" fmla="*/ 57105 w 58943"/>
                    <a:gd name="connsiteY0" fmla="*/ 5454 h 73544"/>
                    <a:gd name="connsiteX1" fmla="*/ 55962 w 58943"/>
                    <a:gd name="connsiteY1" fmla="*/ 3739 h 73544"/>
                    <a:gd name="connsiteX2" fmla="*/ 47104 w 58943"/>
                    <a:gd name="connsiteY2" fmla="*/ 691 h 73544"/>
                    <a:gd name="connsiteX3" fmla="*/ 2146 w 58943"/>
                    <a:gd name="connsiteY3" fmla="*/ 38886 h 73544"/>
                    <a:gd name="connsiteX4" fmla="*/ 19957 w 58943"/>
                    <a:gd name="connsiteY4" fmla="*/ 73272 h 73544"/>
                    <a:gd name="connsiteX5" fmla="*/ 52723 w 58943"/>
                    <a:gd name="connsiteY5" fmla="*/ 50602 h 73544"/>
                    <a:gd name="connsiteX6" fmla="*/ 57105 w 58943"/>
                    <a:gd name="connsiteY6" fmla="*/ 5454 h 7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943" h="73544">
                      <a:moveTo>
                        <a:pt x="57105" y="5454"/>
                      </a:moveTo>
                      <a:cubicBezTo>
                        <a:pt x="56819" y="4692"/>
                        <a:pt x="56438" y="4120"/>
                        <a:pt x="55962" y="3739"/>
                      </a:cubicBezTo>
                      <a:cubicBezTo>
                        <a:pt x="54438" y="882"/>
                        <a:pt x="50914" y="-1119"/>
                        <a:pt x="47104" y="691"/>
                      </a:cubicBezTo>
                      <a:cubicBezTo>
                        <a:pt x="30816" y="8502"/>
                        <a:pt x="9766" y="21741"/>
                        <a:pt x="2146" y="38886"/>
                      </a:cubicBezTo>
                      <a:cubicBezTo>
                        <a:pt x="-4141" y="52983"/>
                        <a:pt x="3860" y="71271"/>
                        <a:pt x="19957" y="73272"/>
                      </a:cubicBezTo>
                      <a:cubicBezTo>
                        <a:pt x="36626" y="75367"/>
                        <a:pt x="46723" y="65175"/>
                        <a:pt x="52723" y="50602"/>
                      </a:cubicBezTo>
                      <a:cubicBezTo>
                        <a:pt x="57676" y="38220"/>
                        <a:pt x="61296" y="18503"/>
                        <a:pt x="57105" y="5454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4" name="图形 4">
                <a:extLst>
                  <a:ext uri="{FF2B5EF4-FFF2-40B4-BE49-F238E27FC236}">
                    <a16:creationId xmlns:a16="http://schemas.microsoft.com/office/drawing/2014/main" id="{1AD83A97-EA43-434F-808C-3C75E6B35012}"/>
                  </a:ext>
                </a:extLst>
              </p:cNvPr>
              <p:cNvGrpSpPr/>
              <p:nvPr/>
            </p:nvGrpSpPr>
            <p:grpSpPr>
              <a:xfrm>
                <a:off x="6930249" y="2612754"/>
                <a:ext cx="772320" cy="537932"/>
                <a:chOff x="6930249" y="2612754"/>
                <a:chExt cx="772320" cy="537932"/>
              </a:xfrm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C7B31334-997E-40E9-BE60-F90636F9615D}"/>
                    </a:ext>
                  </a:extLst>
                </p:cNvPr>
                <p:cNvSpPr/>
                <p:nvPr/>
              </p:nvSpPr>
              <p:spPr>
                <a:xfrm>
                  <a:off x="6930249" y="2612754"/>
                  <a:ext cx="772320" cy="537932"/>
                </a:xfrm>
                <a:custGeom>
                  <a:avLst/>
                  <a:gdLst>
                    <a:gd name="connsiteX0" fmla="*/ 741567 w 772320"/>
                    <a:gd name="connsiteY0" fmla="*/ 3573 h 537932"/>
                    <a:gd name="connsiteX1" fmla="*/ 734899 w 772320"/>
                    <a:gd name="connsiteY1" fmla="*/ 48 h 537932"/>
                    <a:gd name="connsiteX2" fmla="*/ 730803 w 772320"/>
                    <a:gd name="connsiteY2" fmla="*/ 1001 h 537932"/>
                    <a:gd name="connsiteX3" fmla="*/ 702133 w 772320"/>
                    <a:gd name="connsiteY3" fmla="*/ 15955 h 537932"/>
                    <a:gd name="connsiteX4" fmla="*/ 680035 w 772320"/>
                    <a:gd name="connsiteY4" fmla="*/ 26433 h 537932"/>
                    <a:gd name="connsiteX5" fmla="*/ 679368 w 772320"/>
                    <a:gd name="connsiteY5" fmla="*/ 28243 h 537932"/>
                    <a:gd name="connsiteX6" fmla="*/ 678987 w 772320"/>
                    <a:gd name="connsiteY6" fmla="*/ 32529 h 537932"/>
                    <a:gd name="connsiteX7" fmla="*/ 692227 w 772320"/>
                    <a:gd name="connsiteY7" fmla="*/ 252556 h 537932"/>
                    <a:gd name="connsiteX8" fmla="*/ 507823 w 772320"/>
                    <a:gd name="connsiteY8" fmla="*/ 438294 h 537932"/>
                    <a:gd name="connsiteX9" fmla="*/ 256268 w 772320"/>
                    <a:gd name="connsiteY9" fmla="*/ 444294 h 537932"/>
                    <a:gd name="connsiteX10" fmla="*/ 63196 w 772320"/>
                    <a:gd name="connsiteY10" fmla="*/ 241317 h 537932"/>
                    <a:gd name="connsiteX11" fmla="*/ 59195 w 772320"/>
                    <a:gd name="connsiteY11" fmla="*/ 237507 h 537932"/>
                    <a:gd name="connsiteX12" fmla="*/ 57005 w 772320"/>
                    <a:gd name="connsiteY12" fmla="*/ 236554 h 537932"/>
                    <a:gd name="connsiteX13" fmla="*/ 23382 w 772320"/>
                    <a:gd name="connsiteY13" fmla="*/ 248460 h 537932"/>
                    <a:gd name="connsiteX14" fmla="*/ 2331 w 772320"/>
                    <a:gd name="connsiteY14" fmla="*/ 261319 h 537932"/>
                    <a:gd name="connsiteX15" fmla="*/ 331 w 772320"/>
                    <a:gd name="connsiteY15" fmla="*/ 266939 h 537932"/>
                    <a:gd name="connsiteX16" fmla="*/ 222930 w 772320"/>
                    <a:gd name="connsiteY16" fmla="*/ 504207 h 537932"/>
                    <a:gd name="connsiteX17" fmla="*/ 520110 w 772320"/>
                    <a:gd name="connsiteY17" fmla="*/ 510969 h 537932"/>
                    <a:gd name="connsiteX18" fmla="*/ 743376 w 772320"/>
                    <a:gd name="connsiteY18" fmla="*/ 322756 h 537932"/>
                    <a:gd name="connsiteX19" fmla="*/ 772237 w 772320"/>
                    <a:gd name="connsiteY19" fmla="*/ 172451 h 537932"/>
                    <a:gd name="connsiteX20" fmla="*/ 741567 w 772320"/>
                    <a:gd name="connsiteY20" fmla="*/ 3573 h 537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72320" h="537932">
                      <a:moveTo>
                        <a:pt x="741567" y="3573"/>
                      </a:moveTo>
                      <a:cubicBezTo>
                        <a:pt x="740138" y="715"/>
                        <a:pt x="737376" y="-237"/>
                        <a:pt x="734899" y="48"/>
                      </a:cubicBezTo>
                      <a:cubicBezTo>
                        <a:pt x="733566" y="-47"/>
                        <a:pt x="732232" y="144"/>
                        <a:pt x="730803" y="1001"/>
                      </a:cubicBezTo>
                      <a:cubicBezTo>
                        <a:pt x="721659" y="6811"/>
                        <a:pt x="712039" y="11478"/>
                        <a:pt x="702133" y="15955"/>
                      </a:cubicBezTo>
                      <a:cubicBezTo>
                        <a:pt x="695656" y="18813"/>
                        <a:pt x="684226" y="20337"/>
                        <a:pt x="680035" y="26433"/>
                      </a:cubicBezTo>
                      <a:cubicBezTo>
                        <a:pt x="679654" y="27004"/>
                        <a:pt x="679464" y="27576"/>
                        <a:pt x="679368" y="28243"/>
                      </a:cubicBezTo>
                      <a:cubicBezTo>
                        <a:pt x="678606" y="29385"/>
                        <a:pt x="678320" y="30910"/>
                        <a:pt x="678987" y="32529"/>
                      </a:cubicBezTo>
                      <a:cubicBezTo>
                        <a:pt x="703371" y="104157"/>
                        <a:pt x="710801" y="178642"/>
                        <a:pt x="692227" y="252556"/>
                      </a:cubicBezTo>
                      <a:cubicBezTo>
                        <a:pt x="668415" y="347235"/>
                        <a:pt x="594786" y="403147"/>
                        <a:pt x="507823" y="438294"/>
                      </a:cubicBezTo>
                      <a:cubicBezTo>
                        <a:pt x="426194" y="471250"/>
                        <a:pt x="337992" y="482680"/>
                        <a:pt x="256268" y="444294"/>
                      </a:cubicBezTo>
                      <a:cubicBezTo>
                        <a:pt x="169304" y="403527"/>
                        <a:pt x="95676" y="332661"/>
                        <a:pt x="63196" y="241317"/>
                      </a:cubicBezTo>
                      <a:cubicBezTo>
                        <a:pt x="62434" y="239126"/>
                        <a:pt x="60910" y="237888"/>
                        <a:pt x="59195" y="237507"/>
                      </a:cubicBezTo>
                      <a:cubicBezTo>
                        <a:pt x="58529" y="237031"/>
                        <a:pt x="57862" y="236649"/>
                        <a:pt x="57005" y="236554"/>
                      </a:cubicBezTo>
                      <a:cubicBezTo>
                        <a:pt x="46527" y="234935"/>
                        <a:pt x="32621" y="244079"/>
                        <a:pt x="23382" y="248460"/>
                      </a:cubicBezTo>
                      <a:cubicBezTo>
                        <a:pt x="17476" y="251223"/>
                        <a:pt x="6427" y="255033"/>
                        <a:pt x="2331" y="261319"/>
                      </a:cubicBezTo>
                      <a:cubicBezTo>
                        <a:pt x="617" y="262367"/>
                        <a:pt x="-622" y="264367"/>
                        <a:pt x="331" y="266939"/>
                      </a:cubicBezTo>
                      <a:cubicBezTo>
                        <a:pt x="34907" y="371809"/>
                        <a:pt x="128823" y="452867"/>
                        <a:pt x="222930" y="504207"/>
                      </a:cubicBezTo>
                      <a:cubicBezTo>
                        <a:pt x="313037" y="553451"/>
                        <a:pt x="426289" y="542593"/>
                        <a:pt x="520110" y="510969"/>
                      </a:cubicBezTo>
                      <a:cubicBezTo>
                        <a:pt x="613169" y="479537"/>
                        <a:pt x="701561" y="413148"/>
                        <a:pt x="743376" y="322756"/>
                      </a:cubicBezTo>
                      <a:cubicBezTo>
                        <a:pt x="764808" y="276369"/>
                        <a:pt x="771380" y="222934"/>
                        <a:pt x="772237" y="172451"/>
                      </a:cubicBezTo>
                      <a:cubicBezTo>
                        <a:pt x="773190" y="118539"/>
                        <a:pt x="766141" y="52436"/>
                        <a:pt x="741567" y="357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EBCFD198-4D1A-4F83-A1F1-DFB4A46CD3F2}"/>
                    </a:ext>
                  </a:extLst>
                </p:cNvPr>
                <p:cNvSpPr/>
                <p:nvPr/>
              </p:nvSpPr>
              <p:spPr>
                <a:xfrm>
                  <a:off x="6978804" y="2637519"/>
                  <a:ext cx="667628" cy="456682"/>
                </a:xfrm>
                <a:custGeom>
                  <a:avLst/>
                  <a:gdLst>
                    <a:gd name="connsiteX0" fmla="*/ 642434 w 667628"/>
                    <a:gd name="connsiteY0" fmla="*/ 5668 h 456682"/>
                    <a:gd name="connsiteX1" fmla="*/ 640338 w 667628"/>
                    <a:gd name="connsiteY1" fmla="*/ 3001 h 456682"/>
                    <a:gd name="connsiteX2" fmla="*/ 634813 w 667628"/>
                    <a:gd name="connsiteY2" fmla="*/ 429 h 456682"/>
                    <a:gd name="connsiteX3" fmla="*/ 493272 w 667628"/>
                    <a:gd name="connsiteY3" fmla="*/ 61770 h 456682"/>
                    <a:gd name="connsiteX4" fmla="*/ 340586 w 667628"/>
                    <a:gd name="connsiteY4" fmla="*/ 126636 h 456682"/>
                    <a:gd name="connsiteX5" fmla="*/ 152944 w 667628"/>
                    <a:gd name="connsiteY5" fmla="*/ 179214 h 456682"/>
                    <a:gd name="connsiteX6" fmla="*/ 78173 w 667628"/>
                    <a:gd name="connsiteY6" fmla="*/ 193406 h 456682"/>
                    <a:gd name="connsiteX7" fmla="*/ 2734 w 667628"/>
                    <a:gd name="connsiteY7" fmla="*/ 214170 h 456682"/>
                    <a:gd name="connsiteX8" fmla="*/ 449 w 667628"/>
                    <a:gd name="connsiteY8" fmla="*/ 220171 h 456682"/>
                    <a:gd name="connsiteX9" fmla="*/ 49598 w 667628"/>
                    <a:gd name="connsiteY9" fmla="*/ 311135 h 456682"/>
                    <a:gd name="connsiteX10" fmla="*/ 150277 w 667628"/>
                    <a:gd name="connsiteY10" fmla="*/ 402861 h 456682"/>
                    <a:gd name="connsiteX11" fmla="*/ 428407 w 667628"/>
                    <a:gd name="connsiteY11" fmla="*/ 440770 h 456682"/>
                    <a:gd name="connsiteX12" fmla="*/ 490700 w 667628"/>
                    <a:gd name="connsiteY12" fmla="*/ 408766 h 456682"/>
                    <a:gd name="connsiteX13" fmla="*/ 568424 w 667628"/>
                    <a:gd name="connsiteY13" fmla="*/ 361713 h 456682"/>
                    <a:gd name="connsiteX14" fmla="*/ 641576 w 667628"/>
                    <a:gd name="connsiteY14" fmla="*/ 269796 h 456682"/>
                    <a:gd name="connsiteX15" fmla="*/ 667579 w 667628"/>
                    <a:gd name="connsiteY15" fmla="*/ 143781 h 456682"/>
                    <a:gd name="connsiteX16" fmla="*/ 642434 w 667628"/>
                    <a:gd name="connsiteY16" fmla="*/ 5668 h 45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67628" h="456682">
                      <a:moveTo>
                        <a:pt x="642434" y="5668"/>
                      </a:moveTo>
                      <a:cubicBezTo>
                        <a:pt x="641957" y="4525"/>
                        <a:pt x="641195" y="3668"/>
                        <a:pt x="640338" y="3001"/>
                      </a:cubicBezTo>
                      <a:cubicBezTo>
                        <a:pt x="639576" y="810"/>
                        <a:pt x="637385" y="-809"/>
                        <a:pt x="634813" y="429"/>
                      </a:cubicBezTo>
                      <a:cubicBezTo>
                        <a:pt x="588712" y="23385"/>
                        <a:pt x="540707" y="41768"/>
                        <a:pt x="493272" y="61770"/>
                      </a:cubicBezTo>
                      <a:cubicBezTo>
                        <a:pt x="442123" y="83202"/>
                        <a:pt x="392212" y="106538"/>
                        <a:pt x="340586" y="126636"/>
                      </a:cubicBezTo>
                      <a:cubicBezTo>
                        <a:pt x="335443" y="128636"/>
                        <a:pt x="280769" y="155306"/>
                        <a:pt x="152944" y="179214"/>
                      </a:cubicBezTo>
                      <a:cubicBezTo>
                        <a:pt x="128083" y="183881"/>
                        <a:pt x="102557" y="186738"/>
                        <a:pt x="78173" y="193406"/>
                      </a:cubicBezTo>
                      <a:cubicBezTo>
                        <a:pt x="53312" y="200169"/>
                        <a:pt x="25785" y="202074"/>
                        <a:pt x="2734" y="214170"/>
                      </a:cubicBezTo>
                      <a:cubicBezTo>
                        <a:pt x="-28" y="215599"/>
                        <a:pt x="-504" y="218266"/>
                        <a:pt x="449" y="220171"/>
                      </a:cubicBezTo>
                      <a:cubicBezTo>
                        <a:pt x="4068" y="254652"/>
                        <a:pt x="28166" y="285322"/>
                        <a:pt x="49598" y="311135"/>
                      </a:cubicBezTo>
                      <a:cubicBezTo>
                        <a:pt x="78553" y="346092"/>
                        <a:pt x="112748" y="377524"/>
                        <a:pt x="150277" y="402861"/>
                      </a:cubicBezTo>
                      <a:cubicBezTo>
                        <a:pt x="230001" y="456867"/>
                        <a:pt x="337157" y="471631"/>
                        <a:pt x="428407" y="440770"/>
                      </a:cubicBezTo>
                      <a:cubicBezTo>
                        <a:pt x="450314" y="433341"/>
                        <a:pt x="470698" y="420196"/>
                        <a:pt x="490700" y="408766"/>
                      </a:cubicBezTo>
                      <a:cubicBezTo>
                        <a:pt x="517561" y="393336"/>
                        <a:pt x="544135" y="381525"/>
                        <a:pt x="568424" y="361713"/>
                      </a:cubicBezTo>
                      <a:cubicBezTo>
                        <a:pt x="599380" y="336662"/>
                        <a:pt x="624241" y="305610"/>
                        <a:pt x="641576" y="269796"/>
                      </a:cubicBezTo>
                      <a:cubicBezTo>
                        <a:pt x="660245" y="231220"/>
                        <a:pt x="666722" y="186167"/>
                        <a:pt x="667579" y="143781"/>
                      </a:cubicBezTo>
                      <a:cubicBezTo>
                        <a:pt x="668342" y="100347"/>
                        <a:pt x="660341" y="45673"/>
                        <a:pt x="642434" y="5668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F607EC50-6A2D-4EB9-86EF-6D83167C94F1}"/>
                    </a:ext>
                  </a:extLst>
                </p:cNvPr>
                <p:cNvSpPr/>
                <p:nvPr/>
              </p:nvSpPr>
              <p:spPr>
                <a:xfrm>
                  <a:off x="7360244" y="2811137"/>
                  <a:ext cx="51258" cy="72743"/>
                </a:xfrm>
                <a:custGeom>
                  <a:avLst/>
                  <a:gdLst>
                    <a:gd name="connsiteX0" fmla="*/ 10487 w 51258"/>
                    <a:gd name="connsiteY0" fmla="*/ 71 h 72743"/>
                    <a:gd name="connsiteX1" fmla="*/ 7820 w 51258"/>
                    <a:gd name="connsiteY1" fmla="*/ 643 h 72743"/>
                    <a:gd name="connsiteX2" fmla="*/ 581 w 51258"/>
                    <a:gd name="connsiteY2" fmla="*/ 5596 h 72743"/>
                    <a:gd name="connsiteX3" fmla="*/ 32299 w 51258"/>
                    <a:gd name="connsiteY3" fmla="*/ 71699 h 72743"/>
                    <a:gd name="connsiteX4" fmla="*/ 48110 w 51258"/>
                    <a:gd name="connsiteY4" fmla="*/ 36266 h 72743"/>
                    <a:gd name="connsiteX5" fmla="*/ 10487 w 51258"/>
                    <a:gd name="connsiteY5" fmla="*/ 71 h 7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258" h="72743">
                      <a:moveTo>
                        <a:pt x="10487" y="71"/>
                      </a:moveTo>
                      <a:cubicBezTo>
                        <a:pt x="9534" y="-119"/>
                        <a:pt x="8582" y="71"/>
                        <a:pt x="7820" y="643"/>
                      </a:cubicBezTo>
                      <a:cubicBezTo>
                        <a:pt x="4581" y="-24"/>
                        <a:pt x="1057" y="1405"/>
                        <a:pt x="581" y="5596"/>
                      </a:cubicBezTo>
                      <a:cubicBezTo>
                        <a:pt x="-1515" y="24074"/>
                        <a:pt x="581" y="81129"/>
                        <a:pt x="32299" y="71699"/>
                      </a:cubicBezTo>
                      <a:cubicBezTo>
                        <a:pt x="49158" y="66651"/>
                        <a:pt x="55730" y="51792"/>
                        <a:pt x="48110" y="36266"/>
                      </a:cubicBezTo>
                      <a:cubicBezTo>
                        <a:pt x="41824" y="23312"/>
                        <a:pt x="25060" y="3881"/>
                        <a:pt x="10487" y="71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8352B577-DD3D-4A91-9131-38CBE3FD7D51}"/>
                    </a:ext>
                  </a:extLst>
                </p:cNvPr>
                <p:cNvSpPr/>
                <p:nvPr/>
              </p:nvSpPr>
              <p:spPr>
                <a:xfrm>
                  <a:off x="7412355" y="2945975"/>
                  <a:ext cx="53346" cy="67009"/>
                </a:xfrm>
                <a:custGeom>
                  <a:avLst/>
                  <a:gdLst>
                    <a:gd name="connsiteX0" fmla="*/ 49149 w 53346"/>
                    <a:gd name="connsiteY0" fmla="*/ 30873 h 67009"/>
                    <a:gd name="connsiteX1" fmla="*/ 10192 w 53346"/>
                    <a:gd name="connsiteY1" fmla="*/ 203 h 67009"/>
                    <a:gd name="connsiteX2" fmla="*/ 7048 w 53346"/>
                    <a:gd name="connsiteY2" fmla="*/ 488 h 67009"/>
                    <a:gd name="connsiteX3" fmla="*/ 0 w 53346"/>
                    <a:gd name="connsiteY3" fmla="*/ 7632 h 67009"/>
                    <a:gd name="connsiteX4" fmla="*/ 39243 w 53346"/>
                    <a:gd name="connsiteY4" fmla="*/ 65449 h 67009"/>
                    <a:gd name="connsiteX5" fmla="*/ 49149 w 53346"/>
                    <a:gd name="connsiteY5" fmla="*/ 30873 h 6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46" h="67009">
                      <a:moveTo>
                        <a:pt x="49149" y="30873"/>
                      </a:moveTo>
                      <a:cubicBezTo>
                        <a:pt x="40100" y="16967"/>
                        <a:pt x="25527" y="5822"/>
                        <a:pt x="10192" y="203"/>
                      </a:cubicBezTo>
                      <a:cubicBezTo>
                        <a:pt x="9049" y="-178"/>
                        <a:pt x="8001" y="12"/>
                        <a:pt x="7048" y="488"/>
                      </a:cubicBezTo>
                      <a:cubicBezTo>
                        <a:pt x="3619" y="679"/>
                        <a:pt x="0" y="3155"/>
                        <a:pt x="0" y="7632"/>
                      </a:cubicBezTo>
                      <a:cubicBezTo>
                        <a:pt x="190" y="26777"/>
                        <a:pt x="10763" y="76403"/>
                        <a:pt x="39243" y="65449"/>
                      </a:cubicBezTo>
                      <a:cubicBezTo>
                        <a:pt x="53816" y="59829"/>
                        <a:pt x="57055" y="43065"/>
                        <a:pt x="49149" y="30873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4A72DAC7-6B2C-48D4-943F-0A8F0B865602}"/>
                    </a:ext>
                  </a:extLst>
                </p:cNvPr>
                <p:cNvSpPr/>
                <p:nvPr/>
              </p:nvSpPr>
              <p:spPr>
                <a:xfrm>
                  <a:off x="7317782" y="2908413"/>
                  <a:ext cx="49644" cy="80332"/>
                </a:xfrm>
                <a:custGeom>
                  <a:avLst/>
                  <a:gdLst>
                    <a:gd name="connsiteX0" fmla="*/ 20278 w 49644"/>
                    <a:gd name="connsiteY0" fmla="*/ 2903 h 80332"/>
                    <a:gd name="connsiteX1" fmla="*/ 9896 w 49644"/>
                    <a:gd name="connsiteY1" fmla="*/ 2522 h 80332"/>
                    <a:gd name="connsiteX2" fmla="*/ 25231 w 49644"/>
                    <a:gd name="connsiteY2" fmla="*/ 80246 h 80332"/>
                    <a:gd name="connsiteX3" fmla="*/ 20278 w 49644"/>
                    <a:gd name="connsiteY3" fmla="*/ 2903 h 80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644" h="80332">
                      <a:moveTo>
                        <a:pt x="20278" y="2903"/>
                      </a:moveTo>
                      <a:cubicBezTo>
                        <a:pt x="17896" y="-240"/>
                        <a:pt x="13039" y="-1478"/>
                        <a:pt x="9896" y="2522"/>
                      </a:cubicBezTo>
                      <a:cubicBezTo>
                        <a:pt x="-2868" y="19000"/>
                        <a:pt x="-8297" y="83008"/>
                        <a:pt x="25231" y="80246"/>
                      </a:cubicBezTo>
                      <a:cubicBezTo>
                        <a:pt x="70094" y="76532"/>
                        <a:pt x="43805" y="17857"/>
                        <a:pt x="20278" y="2903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" name="任意多边形: 形状 129">
                  <a:extLst>
                    <a:ext uri="{FF2B5EF4-FFF2-40B4-BE49-F238E27FC236}">
                      <a16:creationId xmlns:a16="http://schemas.microsoft.com/office/drawing/2014/main" id="{1878B998-A9EC-4F8C-BE3F-78C1E2BAC3C2}"/>
                    </a:ext>
                  </a:extLst>
                </p:cNvPr>
                <p:cNvSpPr/>
                <p:nvPr/>
              </p:nvSpPr>
              <p:spPr>
                <a:xfrm>
                  <a:off x="7154574" y="2914191"/>
                  <a:ext cx="48885" cy="75986"/>
                </a:xfrm>
                <a:custGeom>
                  <a:avLst/>
                  <a:gdLst>
                    <a:gd name="connsiteX0" fmla="*/ 35944 w 48885"/>
                    <a:gd name="connsiteY0" fmla="*/ 5412 h 75986"/>
                    <a:gd name="connsiteX1" fmla="*/ 32896 w 48885"/>
                    <a:gd name="connsiteY1" fmla="*/ 1125 h 75986"/>
                    <a:gd name="connsiteX2" fmla="*/ 29943 w 48885"/>
                    <a:gd name="connsiteY2" fmla="*/ 78 h 75986"/>
                    <a:gd name="connsiteX3" fmla="*/ 24133 w 48885"/>
                    <a:gd name="connsiteY3" fmla="*/ 1983 h 75986"/>
                    <a:gd name="connsiteX4" fmla="*/ 225 w 48885"/>
                    <a:gd name="connsiteY4" fmla="*/ 55703 h 75986"/>
                    <a:gd name="connsiteX5" fmla="*/ 30800 w 48885"/>
                    <a:gd name="connsiteY5" fmla="*/ 74563 h 75986"/>
                    <a:gd name="connsiteX6" fmla="*/ 35944 w 48885"/>
                    <a:gd name="connsiteY6" fmla="*/ 5412 h 75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85" h="75986">
                      <a:moveTo>
                        <a:pt x="35944" y="5412"/>
                      </a:moveTo>
                      <a:cubicBezTo>
                        <a:pt x="35658" y="3602"/>
                        <a:pt x="34515" y="2173"/>
                        <a:pt x="32896" y="1125"/>
                      </a:cubicBezTo>
                      <a:cubicBezTo>
                        <a:pt x="32038" y="363"/>
                        <a:pt x="30991" y="-18"/>
                        <a:pt x="29943" y="78"/>
                      </a:cubicBezTo>
                      <a:cubicBezTo>
                        <a:pt x="27943" y="-208"/>
                        <a:pt x="25847" y="268"/>
                        <a:pt x="24133" y="1983"/>
                      </a:cubicBezTo>
                      <a:cubicBezTo>
                        <a:pt x="9845" y="16460"/>
                        <a:pt x="-1775" y="34653"/>
                        <a:pt x="225" y="55703"/>
                      </a:cubicBezTo>
                      <a:cubicBezTo>
                        <a:pt x="1844" y="72658"/>
                        <a:pt x="15560" y="79135"/>
                        <a:pt x="30800" y="74563"/>
                      </a:cubicBezTo>
                      <a:cubicBezTo>
                        <a:pt x="59566" y="65895"/>
                        <a:pt x="48326" y="25319"/>
                        <a:pt x="35944" y="5412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D3B6EE0C-000A-41F5-87BB-B21E2780AF37}"/>
                    </a:ext>
                  </a:extLst>
                </p:cNvPr>
                <p:cNvSpPr/>
                <p:nvPr/>
              </p:nvSpPr>
              <p:spPr>
                <a:xfrm>
                  <a:off x="7066572" y="2865848"/>
                  <a:ext cx="49312" cy="66423"/>
                </a:xfrm>
                <a:custGeom>
                  <a:avLst/>
                  <a:gdLst>
                    <a:gd name="connsiteX0" fmla="*/ 43649 w 49312"/>
                    <a:gd name="connsiteY0" fmla="*/ 6129 h 66423"/>
                    <a:gd name="connsiteX1" fmla="*/ 33267 w 49312"/>
                    <a:gd name="connsiteY1" fmla="*/ 1367 h 66423"/>
                    <a:gd name="connsiteX2" fmla="*/ 406 w 49312"/>
                    <a:gd name="connsiteY2" fmla="*/ 40038 h 66423"/>
                    <a:gd name="connsiteX3" fmla="*/ 20408 w 49312"/>
                    <a:gd name="connsiteY3" fmla="*/ 66423 h 66423"/>
                    <a:gd name="connsiteX4" fmla="*/ 47745 w 49312"/>
                    <a:gd name="connsiteY4" fmla="*/ 40705 h 66423"/>
                    <a:gd name="connsiteX5" fmla="*/ 43649 w 49312"/>
                    <a:gd name="connsiteY5" fmla="*/ 6129 h 66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312" h="66423">
                      <a:moveTo>
                        <a:pt x="43649" y="6129"/>
                      </a:moveTo>
                      <a:cubicBezTo>
                        <a:pt x="42982" y="1748"/>
                        <a:pt x="37934" y="-2158"/>
                        <a:pt x="33267" y="1367"/>
                      </a:cubicBezTo>
                      <a:cubicBezTo>
                        <a:pt x="19551" y="11654"/>
                        <a:pt x="3549" y="21941"/>
                        <a:pt x="406" y="40038"/>
                      </a:cubicBezTo>
                      <a:cubicBezTo>
                        <a:pt x="-1976" y="53278"/>
                        <a:pt x="6311" y="66423"/>
                        <a:pt x="20408" y="66423"/>
                      </a:cubicBezTo>
                      <a:cubicBezTo>
                        <a:pt x="35934" y="66518"/>
                        <a:pt x="44316" y="54611"/>
                        <a:pt x="47745" y="40705"/>
                      </a:cubicBezTo>
                      <a:cubicBezTo>
                        <a:pt x="50317" y="30418"/>
                        <a:pt x="50222" y="15464"/>
                        <a:pt x="43649" y="6129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7B36D7E4-1551-468B-92BB-3C4BD44FBF6A}"/>
                    </a:ext>
                  </a:extLst>
                </p:cNvPr>
                <p:cNvSpPr/>
                <p:nvPr/>
              </p:nvSpPr>
              <p:spPr>
                <a:xfrm>
                  <a:off x="7446095" y="2864709"/>
                  <a:ext cx="61006" cy="76578"/>
                </a:xfrm>
                <a:custGeom>
                  <a:avLst/>
                  <a:gdLst>
                    <a:gd name="connsiteX0" fmla="*/ 48270 w 61006"/>
                    <a:gd name="connsiteY0" fmla="*/ 23842 h 76578"/>
                    <a:gd name="connsiteX1" fmla="*/ 9503 w 61006"/>
                    <a:gd name="connsiteY1" fmla="*/ 696 h 76578"/>
                    <a:gd name="connsiteX2" fmla="*/ 454 w 61006"/>
                    <a:gd name="connsiteY2" fmla="*/ 8507 h 76578"/>
                    <a:gd name="connsiteX3" fmla="*/ 8074 w 61006"/>
                    <a:gd name="connsiteY3" fmla="*/ 45273 h 76578"/>
                    <a:gd name="connsiteX4" fmla="*/ 21600 w 61006"/>
                    <a:gd name="connsiteY4" fmla="*/ 67752 h 76578"/>
                    <a:gd name="connsiteX5" fmla="*/ 56747 w 61006"/>
                    <a:gd name="connsiteY5" fmla="*/ 66895 h 76578"/>
                    <a:gd name="connsiteX6" fmla="*/ 48270 w 61006"/>
                    <a:gd name="connsiteY6" fmla="*/ 23842 h 7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006" h="76578">
                      <a:moveTo>
                        <a:pt x="48270" y="23842"/>
                      </a:moveTo>
                      <a:cubicBezTo>
                        <a:pt x="38840" y="14127"/>
                        <a:pt x="24076" y="2316"/>
                        <a:pt x="9503" y="696"/>
                      </a:cubicBezTo>
                      <a:cubicBezTo>
                        <a:pt x="5026" y="-1685"/>
                        <a:pt x="-1832" y="2316"/>
                        <a:pt x="454" y="8507"/>
                      </a:cubicBezTo>
                      <a:cubicBezTo>
                        <a:pt x="4740" y="19842"/>
                        <a:pt x="4645" y="33462"/>
                        <a:pt x="8074" y="45273"/>
                      </a:cubicBezTo>
                      <a:cubicBezTo>
                        <a:pt x="10456" y="53655"/>
                        <a:pt x="15313" y="61752"/>
                        <a:pt x="21600" y="67752"/>
                      </a:cubicBezTo>
                      <a:cubicBezTo>
                        <a:pt x="31982" y="77563"/>
                        <a:pt x="48460" y="81659"/>
                        <a:pt x="56747" y="66895"/>
                      </a:cubicBezTo>
                      <a:cubicBezTo>
                        <a:pt x="65415" y="51560"/>
                        <a:pt x="59986" y="35939"/>
                        <a:pt x="48270" y="23842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DFAF0030-5F5E-4302-816B-E2FF674D7502}"/>
                    </a:ext>
                  </a:extLst>
                </p:cNvPr>
                <p:cNvSpPr/>
                <p:nvPr/>
              </p:nvSpPr>
              <p:spPr>
                <a:xfrm>
                  <a:off x="7240721" y="2835424"/>
                  <a:ext cx="49011" cy="86170"/>
                </a:xfrm>
                <a:custGeom>
                  <a:avLst/>
                  <a:gdLst>
                    <a:gd name="connsiteX0" fmla="*/ 45999 w 49011"/>
                    <a:gd name="connsiteY0" fmla="*/ 39601 h 86170"/>
                    <a:gd name="connsiteX1" fmla="*/ 20471 w 49011"/>
                    <a:gd name="connsiteY1" fmla="*/ 2454 h 86170"/>
                    <a:gd name="connsiteX2" fmla="*/ 9042 w 49011"/>
                    <a:gd name="connsiteY2" fmla="*/ 5692 h 86170"/>
                    <a:gd name="connsiteX3" fmla="*/ 564 w 49011"/>
                    <a:gd name="connsiteY3" fmla="*/ 42268 h 86170"/>
                    <a:gd name="connsiteX4" fmla="*/ 3517 w 49011"/>
                    <a:gd name="connsiteY4" fmla="*/ 68367 h 86170"/>
                    <a:gd name="connsiteX5" fmla="*/ 35807 w 49011"/>
                    <a:gd name="connsiteY5" fmla="*/ 82273 h 86170"/>
                    <a:gd name="connsiteX6" fmla="*/ 45999 w 49011"/>
                    <a:gd name="connsiteY6" fmla="*/ 39601 h 86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011" h="86170">
                      <a:moveTo>
                        <a:pt x="45999" y="39601"/>
                      </a:moveTo>
                      <a:cubicBezTo>
                        <a:pt x="41522" y="26838"/>
                        <a:pt x="33045" y="9883"/>
                        <a:pt x="20471" y="2454"/>
                      </a:cubicBezTo>
                      <a:cubicBezTo>
                        <a:pt x="17424" y="-1547"/>
                        <a:pt x="9423" y="-785"/>
                        <a:pt x="9042" y="5692"/>
                      </a:cubicBezTo>
                      <a:cubicBezTo>
                        <a:pt x="8184" y="17789"/>
                        <a:pt x="2469" y="30076"/>
                        <a:pt x="564" y="42268"/>
                      </a:cubicBezTo>
                      <a:cubicBezTo>
                        <a:pt x="-769" y="50841"/>
                        <a:pt x="279" y="60271"/>
                        <a:pt x="3517" y="68367"/>
                      </a:cubicBezTo>
                      <a:cubicBezTo>
                        <a:pt x="8851" y="81607"/>
                        <a:pt x="22091" y="92179"/>
                        <a:pt x="35807" y="82273"/>
                      </a:cubicBezTo>
                      <a:cubicBezTo>
                        <a:pt x="49999" y="71891"/>
                        <a:pt x="51618" y="55413"/>
                        <a:pt x="45999" y="39601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0C1D67E3-54C4-4653-97C7-3C6871EB48F0}"/>
                    </a:ext>
                  </a:extLst>
                </p:cNvPr>
                <p:cNvSpPr/>
                <p:nvPr/>
              </p:nvSpPr>
              <p:spPr>
                <a:xfrm>
                  <a:off x="7523794" y="2839573"/>
                  <a:ext cx="59451" cy="61919"/>
                </a:xfrm>
                <a:custGeom>
                  <a:avLst/>
                  <a:gdLst>
                    <a:gd name="connsiteX0" fmla="*/ 52295 w 59451"/>
                    <a:gd name="connsiteY0" fmla="*/ 20403 h 61919"/>
                    <a:gd name="connsiteX1" fmla="*/ 9242 w 59451"/>
                    <a:gd name="connsiteY1" fmla="*/ 591 h 61919"/>
                    <a:gd name="connsiteX2" fmla="*/ 98 w 59451"/>
                    <a:gd name="connsiteY2" fmla="*/ 6782 h 61919"/>
                    <a:gd name="connsiteX3" fmla="*/ 46390 w 59451"/>
                    <a:gd name="connsiteY3" fmla="*/ 59169 h 61919"/>
                    <a:gd name="connsiteX4" fmla="*/ 52295 w 59451"/>
                    <a:gd name="connsiteY4" fmla="*/ 20403 h 61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451" h="61919">
                      <a:moveTo>
                        <a:pt x="52295" y="20403"/>
                      </a:moveTo>
                      <a:cubicBezTo>
                        <a:pt x="42770" y="10782"/>
                        <a:pt x="23815" y="19"/>
                        <a:pt x="9242" y="591"/>
                      </a:cubicBezTo>
                      <a:cubicBezTo>
                        <a:pt x="5337" y="-1410"/>
                        <a:pt x="-854" y="1924"/>
                        <a:pt x="98" y="6782"/>
                      </a:cubicBezTo>
                      <a:cubicBezTo>
                        <a:pt x="3432" y="23355"/>
                        <a:pt x="21625" y="74219"/>
                        <a:pt x="46390" y="59169"/>
                      </a:cubicBezTo>
                      <a:cubicBezTo>
                        <a:pt x="60582" y="50502"/>
                        <a:pt x="64202" y="32404"/>
                        <a:pt x="52295" y="20403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975CB9B6-B66E-44BC-842E-3DFB7A722CED}"/>
                    </a:ext>
                  </a:extLst>
                </p:cNvPr>
                <p:cNvSpPr/>
                <p:nvPr/>
              </p:nvSpPr>
              <p:spPr>
                <a:xfrm>
                  <a:off x="7453282" y="2753428"/>
                  <a:ext cx="73989" cy="55871"/>
                </a:xfrm>
                <a:custGeom>
                  <a:avLst/>
                  <a:gdLst>
                    <a:gd name="connsiteX0" fmla="*/ 49941 w 73989"/>
                    <a:gd name="connsiteY0" fmla="*/ 3868 h 55871"/>
                    <a:gd name="connsiteX1" fmla="*/ 10031 w 73989"/>
                    <a:gd name="connsiteY1" fmla="*/ 1201 h 55871"/>
                    <a:gd name="connsiteX2" fmla="*/ 1173 w 73989"/>
                    <a:gd name="connsiteY2" fmla="*/ 10155 h 55871"/>
                    <a:gd name="connsiteX3" fmla="*/ 41273 w 73989"/>
                    <a:gd name="connsiteY3" fmla="*/ 53589 h 55871"/>
                    <a:gd name="connsiteX4" fmla="*/ 73563 w 73989"/>
                    <a:gd name="connsiteY4" fmla="*/ 37587 h 55871"/>
                    <a:gd name="connsiteX5" fmla="*/ 49941 w 73989"/>
                    <a:gd name="connsiteY5" fmla="*/ 3868 h 5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989" h="55871">
                      <a:moveTo>
                        <a:pt x="49941" y="3868"/>
                      </a:moveTo>
                      <a:cubicBezTo>
                        <a:pt x="36511" y="-418"/>
                        <a:pt x="23462" y="820"/>
                        <a:pt x="10031" y="1201"/>
                      </a:cubicBezTo>
                      <a:cubicBezTo>
                        <a:pt x="4983" y="-2799"/>
                        <a:pt x="-3018" y="3964"/>
                        <a:pt x="1173" y="10155"/>
                      </a:cubicBezTo>
                      <a:cubicBezTo>
                        <a:pt x="11651" y="25871"/>
                        <a:pt x="22986" y="46064"/>
                        <a:pt x="41273" y="53589"/>
                      </a:cubicBezTo>
                      <a:cubicBezTo>
                        <a:pt x="55752" y="59590"/>
                        <a:pt x="70801" y="53589"/>
                        <a:pt x="73563" y="37587"/>
                      </a:cubicBezTo>
                      <a:cubicBezTo>
                        <a:pt x="76421" y="21394"/>
                        <a:pt x="64514" y="8536"/>
                        <a:pt x="49941" y="3868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" name="任意多边形: 形状 135">
                  <a:extLst>
                    <a:ext uri="{FF2B5EF4-FFF2-40B4-BE49-F238E27FC236}">
                      <a16:creationId xmlns:a16="http://schemas.microsoft.com/office/drawing/2014/main" id="{544D0240-314A-48B8-B664-E85C7FAFF446}"/>
                    </a:ext>
                  </a:extLst>
                </p:cNvPr>
                <p:cNvSpPr/>
                <p:nvPr/>
              </p:nvSpPr>
              <p:spPr>
                <a:xfrm>
                  <a:off x="7554124" y="2718612"/>
                  <a:ext cx="70979" cy="54940"/>
                </a:xfrm>
                <a:custGeom>
                  <a:avLst/>
                  <a:gdLst>
                    <a:gd name="connsiteX0" fmla="*/ 47302 w 70979"/>
                    <a:gd name="connsiteY0" fmla="*/ 3727 h 54940"/>
                    <a:gd name="connsiteX1" fmla="*/ 5201 w 70979"/>
                    <a:gd name="connsiteY1" fmla="*/ 3918 h 54940"/>
                    <a:gd name="connsiteX2" fmla="*/ 3677 w 70979"/>
                    <a:gd name="connsiteY2" fmla="*/ 4489 h 54940"/>
                    <a:gd name="connsiteX3" fmla="*/ 3010 w 70979"/>
                    <a:gd name="connsiteY3" fmla="*/ 4775 h 54940"/>
                    <a:gd name="connsiteX4" fmla="*/ 820 w 70979"/>
                    <a:gd name="connsiteY4" fmla="*/ 7252 h 54940"/>
                    <a:gd name="connsiteX5" fmla="*/ 1486 w 70979"/>
                    <a:gd name="connsiteY5" fmla="*/ 14014 h 54940"/>
                    <a:gd name="connsiteX6" fmla="*/ 41777 w 70979"/>
                    <a:gd name="connsiteY6" fmla="*/ 53638 h 54940"/>
                    <a:gd name="connsiteX7" fmla="*/ 70543 w 70979"/>
                    <a:gd name="connsiteY7" fmla="*/ 37827 h 54940"/>
                    <a:gd name="connsiteX8" fmla="*/ 47302 w 70979"/>
                    <a:gd name="connsiteY8" fmla="*/ 3727 h 54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979" h="54940">
                      <a:moveTo>
                        <a:pt x="47302" y="3727"/>
                      </a:moveTo>
                      <a:cubicBezTo>
                        <a:pt x="33967" y="-1321"/>
                        <a:pt x="18346" y="-1226"/>
                        <a:pt x="5201" y="3918"/>
                      </a:cubicBezTo>
                      <a:cubicBezTo>
                        <a:pt x="4630" y="4108"/>
                        <a:pt x="4153" y="4299"/>
                        <a:pt x="3677" y="4489"/>
                      </a:cubicBezTo>
                      <a:cubicBezTo>
                        <a:pt x="3487" y="4585"/>
                        <a:pt x="3201" y="4680"/>
                        <a:pt x="3010" y="4775"/>
                      </a:cubicBezTo>
                      <a:cubicBezTo>
                        <a:pt x="1772" y="5347"/>
                        <a:pt x="1106" y="6204"/>
                        <a:pt x="820" y="7252"/>
                      </a:cubicBezTo>
                      <a:cubicBezTo>
                        <a:pt x="-323" y="9252"/>
                        <a:pt x="-418" y="11728"/>
                        <a:pt x="1486" y="14014"/>
                      </a:cubicBezTo>
                      <a:cubicBezTo>
                        <a:pt x="12631" y="27635"/>
                        <a:pt x="24061" y="48114"/>
                        <a:pt x="41777" y="53638"/>
                      </a:cubicBezTo>
                      <a:cubicBezTo>
                        <a:pt x="54922" y="57829"/>
                        <a:pt x="67876" y="51733"/>
                        <a:pt x="70543" y="37827"/>
                      </a:cubicBezTo>
                      <a:cubicBezTo>
                        <a:pt x="73495" y="22111"/>
                        <a:pt x="61018" y="8871"/>
                        <a:pt x="47302" y="3727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0A9F217D-0420-4A31-BA5A-FD6D7A332991}"/>
                    </a:ext>
                  </a:extLst>
                </p:cNvPr>
                <p:cNvSpPr/>
                <p:nvPr/>
              </p:nvSpPr>
              <p:spPr>
                <a:xfrm>
                  <a:off x="7235353" y="2964359"/>
                  <a:ext cx="50368" cy="80851"/>
                </a:xfrm>
                <a:custGeom>
                  <a:avLst/>
                  <a:gdLst>
                    <a:gd name="connsiteX0" fmla="*/ 24982 w 50368"/>
                    <a:gd name="connsiteY0" fmla="*/ 1344 h 80851"/>
                    <a:gd name="connsiteX1" fmla="*/ 22982 w 50368"/>
                    <a:gd name="connsiteY1" fmla="*/ 678 h 80851"/>
                    <a:gd name="connsiteX2" fmla="*/ 14028 w 50368"/>
                    <a:gd name="connsiteY2" fmla="*/ 3535 h 80851"/>
                    <a:gd name="connsiteX3" fmla="*/ 1075 w 50368"/>
                    <a:gd name="connsiteY3" fmla="*/ 61161 h 80851"/>
                    <a:gd name="connsiteX4" fmla="*/ 36031 w 50368"/>
                    <a:gd name="connsiteY4" fmla="*/ 77925 h 80851"/>
                    <a:gd name="connsiteX5" fmla="*/ 48604 w 50368"/>
                    <a:gd name="connsiteY5" fmla="*/ 40206 h 80851"/>
                    <a:gd name="connsiteX6" fmla="*/ 24982 w 50368"/>
                    <a:gd name="connsiteY6" fmla="*/ 1344 h 80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68" h="80851">
                      <a:moveTo>
                        <a:pt x="24982" y="1344"/>
                      </a:moveTo>
                      <a:cubicBezTo>
                        <a:pt x="24316" y="868"/>
                        <a:pt x="23649" y="773"/>
                        <a:pt x="22982" y="678"/>
                      </a:cubicBezTo>
                      <a:cubicBezTo>
                        <a:pt x="20029" y="-656"/>
                        <a:pt x="16029" y="-180"/>
                        <a:pt x="14028" y="3535"/>
                      </a:cubicBezTo>
                      <a:cubicBezTo>
                        <a:pt x="5742" y="19632"/>
                        <a:pt x="-3117" y="42873"/>
                        <a:pt x="1075" y="61161"/>
                      </a:cubicBezTo>
                      <a:cubicBezTo>
                        <a:pt x="4599" y="76306"/>
                        <a:pt x="21934" y="86022"/>
                        <a:pt x="36031" y="77925"/>
                      </a:cubicBezTo>
                      <a:cubicBezTo>
                        <a:pt x="50604" y="69544"/>
                        <a:pt x="52509" y="55351"/>
                        <a:pt x="48604" y="40206"/>
                      </a:cubicBezTo>
                      <a:cubicBezTo>
                        <a:pt x="45270" y="27157"/>
                        <a:pt x="36222" y="9155"/>
                        <a:pt x="24982" y="1344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81A08EF3-4EB9-4E4E-A5AF-458695527953}"/>
                  </a:ext>
                </a:extLst>
              </p:cNvPr>
              <p:cNvSpPr/>
              <p:nvPr/>
            </p:nvSpPr>
            <p:spPr>
              <a:xfrm>
                <a:off x="7576150" y="2113812"/>
                <a:ext cx="57950" cy="82807"/>
              </a:xfrm>
              <a:custGeom>
                <a:avLst/>
                <a:gdLst>
                  <a:gd name="connsiteX0" fmla="*/ 54136 w 57950"/>
                  <a:gd name="connsiteY0" fmla="*/ 7119 h 82807"/>
                  <a:gd name="connsiteX1" fmla="*/ 45278 w 57950"/>
                  <a:gd name="connsiteY1" fmla="*/ 356 h 82807"/>
                  <a:gd name="connsiteX2" fmla="*/ 10607 w 57950"/>
                  <a:gd name="connsiteY2" fmla="*/ 77509 h 82807"/>
                  <a:gd name="connsiteX3" fmla="*/ 54136 w 57950"/>
                  <a:gd name="connsiteY3" fmla="*/ 7119 h 82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950" h="82807">
                    <a:moveTo>
                      <a:pt x="54136" y="7119"/>
                    </a:moveTo>
                    <a:cubicBezTo>
                      <a:pt x="54041" y="2928"/>
                      <a:pt x="50517" y="-1263"/>
                      <a:pt x="45278" y="356"/>
                    </a:cubicBezTo>
                    <a:cubicBezTo>
                      <a:pt x="23942" y="6738"/>
                      <a:pt x="-20254" y="59221"/>
                      <a:pt x="10607" y="77509"/>
                    </a:cubicBezTo>
                    <a:cubicBezTo>
                      <a:pt x="52041" y="102083"/>
                      <a:pt x="65376" y="34741"/>
                      <a:pt x="54136" y="7119"/>
                    </a:cubicBezTo>
                    <a:close/>
                  </a:path>
                </a:pathLst>
              </a:custGeom>
              <a:solidFill>
                <a:srgbClr val="53575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F8F744DE-EB42-49E8-9867-A7D3DB7DFB9A}"/>
                  </a:ext>
                </a:extLst>
              </p:cNvPr>
              <p:cNvSpPr/>
              <p:nvPr/>
            </p:nvSpPr>
            <p:spPr>
              <a:xfrm>
                <a:off x="7464267" y="1925069"/>
                <a:ext cx="66614" cy="69089"/>
              </a:xfrm>
              <a:custGeom>
                <a:avLst/>
                <a:gdLst>
                  <a:gd name="connsiteX0" fmla="*/ 66007 w 66614"/>
                  <a:gd name="connsiteY0" fmla="*/ 10411 h 69089"/>
                  <a:gd name="connsiteX1" fmla="*/ 66007 w 66614"/>
                  <a:gd name="connsiteY1" fmla="*/ 4791 h 69089"/>
                  <a:gd name="connsiteX2" fmla="*/ 64102 w 66614"/>
                  <a:gd name="connsiteY2" fmla="*/ 2029 h 69089"/>
                  <a:gd name="connsiteX3" fmla="*/ 57815 w 66614"/>
                  <a:gd name="connsiteY3" fmla="*/ 124 h 69089"/>
                  <a:gd name="connsiteX4" fmla="*/ 3809 w 66614"/>
                  <a:gd name="connsiteY4" fmla="*/ 32223 h 69089"/>
                  <a:gd name="connsiteX5" fmla="*/ 18763 w 66614"/>
                  <a:gd name="connsiteY5" fmla="*/ 67561 h 69089"/>
                  <a:gd name="connsiteX6" fmla="*/ 66007 w 66614"/>
                  <a:gd name="connsiteY6" fmla="*/ 10411 h 6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14" h="69089">
                    <a:moveTo>
                      <a:pt x="66007" y="10411"/>
                    </a:moveTo>
                    <a:cubicBezTo>
                      <a:pt x="66864" y="8696"/>
                      <a:pt x="66769" y="6601"/>
                      <a:pt x="66007" y="4791"/>
                    </a:cubicBezTo>
                    <a:cubicBezTo>
                      <a:pt x="65721" y="3648"/>
                      <a:pt x="65055" y="2600"/>
                      <a:pt x="64102" y="2029"/>
                    </a:cubicBezTo>
                    <a:cubicBezTo>
                      <a:pt x="62578" y="600"/>
                      <a:pt x="60387" y="-352"/>
                      <a:pt x="57815" y="124"/>
                    </a:cubicBezTo>
                    <a:cubicBezTo>
                      <a:pt x="36384" y="3839"/>
                      <a:pt x="15048" y="12506"/>
                      <a:pt x="3809" y="32223"/>
                    </a:cubicBezTo>
                    <a:cubicBezTo>
                      <a:pt x="-5240" y="47939"/>
                      <a:pt x="2666" y="62227"/>
                      <a:pt x="18763" y="67561"/>
                    </a:cubicBezTo>
                    <a:cubicBezTo>
                      <a:pt x="49243" y="77657"/>
                      <a:pt x="64483" y="35366"/>
                      <a:pt x="66007" y="10411"/>
                    </a:cubicBezTo>
                    <a:close/>
                  </a:path>
                </a:pathLst>
              </a:custGeom>
              <a:solidFill>
                <a:srgbClr val="53575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D95DFD09-D9A8-4298-B13D-5002EA18B3D7}"/>
                  </a:ext>
                </a:extLst>
              </p:cNvPr>
              <p:cNvSpPr/>
              <p:nvPr/>
            </p:nvSpPr>
            <p:spPr>
              <a:xfrm>
                <a:off x="7466504" y="2080830"/>
                <a:ext cx="67389" cy="53790"/>
              </a:xfrm>
              <a:custGeom>
                <a:avLst/>
                <a:gdLst>
                  <a:gd name="connsiteX0" fmla="*/ 66532 w 67389"/>
                  <a:gd name="connsiteY0" fmla="*/ 10574 h 53790"/>
                  <a:gd name="connsiteX1" fmla="*/ 60436 w 67389"/>
                  <a:gd name="connsiteY1" fmla="*/ 1 h 53790"/>
                  <a:gd name="connsiteX2" fmla="*/ 7858 w 67389"/>
                  <a:gd name="connsiteY2" fmla="*/ 13336 h 53790"/>
                  <a:gd name="connsiteX3" fmla="*/ 9001 w 67389"/>
                  <a:gd name="connsiteY3" fmla="*/ 48674 h 53790"/>
                  <a:gd name="connsiteX4" fmla="*/ 48720 w 67389"/>
                  <a:gd name="connsiteY4" fmla="*/ 43149 h 53790"/>
                  <a:gd name="connsiteX5" fmla="*/ 66532 w 67389"/>
                  <a:gd name="connsiteY5" fmla="*/ 10574 h 5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89" h="53790">
                    <a:moveTo>
                      <a:pt x="66532" y="10574"/>
                    </a:moveTo>
                    <a:cubicBezTo>
                      <a:pt x="68723" y="6383"/>
                      <a:pt x="66723" y="-94"/>
                      <a:pt x="60436" y="1"/>
                    </a:cubicBezTo>
                    <a:cubicBezTo>
                      <a:pt x="42148" y="477"/>
                      <a:pt x="21860" y="-380"/>
                      <a:pt x="7858" y="13336"/>
                    </a:cubicBezTo>
                    <a:cubicBezTo>
                      <a:pt x="-2333" y="23337"/>
                      <a:pt x="-3286" y="39911"/>
                      <a:pt x="9001" y="48674"/>
                    </a:cubicBezTo>
                    <a:cubicBezTo>
                      <a:pt x="22527" y="58294"/>
                      <a:pt x="37195" y="53151"/>
                      <a:pt x="48720" y="43149"/>
                    </a:cubicBezTo>
                    <a:cubicBezTo>
                      <a:pt x="57293" y="35815"/>
                      <a:pt x="66532" y="22766"/>
                      <a:pt x="66532" y="10574"/>
                    </a:cubicBezTo>
                    <a:close/>
                  </a:path>
                </a:pathLst>
              </a:custGeom>
              <a:solidFill>
                <a:srgbClr val="53575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9E0E1F1A-A16A-478D-9F47-F5C898D2F1EF}"/>
                  </a:ext>
                </a:extLst>
              </p:cNvPr>
              <p:cNvSpPr/>
              <p:nvPr/>
            </p:nvSpPr>
            <p:spPr>
              <a:xfrm>
                <a:off x="7085343" y="3237152"/>
                <a:ext cx="78638" cy="60403"/>
              </a:xfrm>
              <a:custGeom>
                <a:avLst/>
                <a:gdLst>
                  <a:gd name="connsiteX0" fmla="*/ 53358 w 78638"/>
                  <a:gd name="connsiteY0" fmla="*/ 4776 h 60403"/>
                  <a:gd name="connsiteX1" fmla="*/ 10781 w 78638"/>
                  <a:gd name="connsiteY1" fmla="*/ 1347 h 60403"/>
                  <a:gd name="connsiteX2" fmla="*/ 1161 w 78638"/>
                  <a:gd name="connsiteY2" fmla="*/ 10777 h 60403"/>
                  <a:gd name="connsiteX3" fmla="*/ 43357 w 78638"/>
                  <a:gd name="connsiteY3" fmla="*/ 57830 h 60403"/>
                  <a:gd name="connsiteX4" fmla="*/ 78123 w 78638"/>
                  <a:gd name="connsiteY4" fmla="*/ 41257 h 60403"/>
                  <a:gd name="connsiteX5" fmla="*/ 53358 w 78638"/>
                  <a:gd name="connsiteY5" fmla="*/ 4776 h 60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638" h="60403">
                    <a:moveTo>
                      <a:pt x="53358" y="4776"/>
                    </a:moveTo>
                    <a:cubicBezTo>
                      <a:pt x="39071" y="14"/>
                      <a:pt x="25164" y="1157"/>
                      <a:pt x="10781" y="1347"/>
                    </a:cubicBezTo>
                    <a:cubicBezTo>
                      <a:pt x="5447" y="-3034"/>
                      <a:pt x="-3125" y="4109"/>
                      <a:pt x="1161" y="10777"/>
                    </a:cubicBezTo>
                    <a:cubicBezTo>
                      <a:pt x="12115" y="27731"/>
                      <a:pt x="23926" y="49448"/>
                      <a:pt x="43357" y="57830"/>
                    </a:cubicBezTo>
                    <a:cubicBezTo>
                      <a:pt x="58692" y="64403"/>
                      <a:pt x="74885" y="58211"/>
                      <a:pt x="78123" y="41257"/>
                    </a:cubicBezTo>
                    <a:cubicBezTo>
                      <a:pt x="81362" y="23921"/>
                      <a:pt x="68884" y="9920"/>
                      <a:pt x="53358" y="4776"/>
                    </a:cubicBezTo>
                    <a:close/>
                  </a:path>
                </a:pathLst>
              </a:custGeom>
              <a:solidFill>
                <a:srgbClr val="53575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6398A70A-B7FD-4D34-BBBA-DCE83C40CE80}"/>
                  </a:ext>
                </a:extLst>
              </p:cNvPr>
              <p:cNvSpPr/>
              <p:nvPr/>
            </p:nvSpPr>
            <p:spPr>
              <a:xfrm>
                <a:off x="7197776" y="2100759"/>
                <a:ext cx="75517" cy="59025"/>
              </a:xfrm>
              <a:custGeom>
                <a:avLst/>
                <a:gdLst>
                  <a:gd name="connsiteX0" fmla="*/ 50749 w 75517"/>
                  <a:gd name="connsiteY0" fmla="*/ 4265 h 59025"/>
                  <a:gd name="connsiteX1" fmla="*/ 5791 w 75517"/>
                  <a:gd name="connsiteY1" fmla="*/ 3884 h 59025"/>
                  <a:gd name="connsiteX2" fmla="*/ 4076 w 75517"/>
                  <a:gd name="connsiteY2" fmla="*/ 4456 h 59025"/>
                  <a:gd name="connsiteX3" fmla="*/ 3314 w 75517"/>
                  <a:gd name="connsiteY3" fmla="*/ 4742 h 59025"/>
                  <a:gd name="connsiteX4" fmla="*/ 933 w 75517"/>
                  <a:gd name="connsiteY4" fmla="*/ 7313 h 59025"/>
                  <a:gd name="connsiteX5" fmla="*/ 1504 w 75517"/>
                  <a:gd name="connsiteY5" fmla="*/ 14552 h 59025"/>
                  <a:gd name="connsiteX6" fmla="*/ 43986 w 75517"/>
                  <a:gd name="connsiteY6" fmla="*/ 57510 h 59025"/>
                  <a:gd name="connsiteX7" fmla="*/ 74942 w 75517"/>
                  <a:gd name="connsiteY7" fmla="*/ 41032 h 59025"/>
                  <a:gd name="connsiteX8" fmla="*/ 50749 w 75517"/>
                  <a:gd name="connsiteY8" fmla="*/ 4265 h 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517" h="59025">
                    <a:moveTo>
                      <a:pt x="50749" y="4265"/>
                    </a:moveTo>
                    <a:cubicBezTo>
                      <a:pt x="36652" y="-1259"/>
                      <a:pt x="19888" y="-1450"/>
                      <a:pt x="5791" y="3884"/>
                    </a:cubicBezTo>
                    <a:cubicBezTo>
                      <a:pt x="5219" y="4075"/>
                      <a:pt x="4648" y="4265"/>
                      <a:pt x="4076" y="4456"/>
                    </a:cubicBezTo>
                    <a:cubicBezTo>
                      <a:pt x="3790" y="4551"/>
                      <a:pt x="3600" y="4646"/>
                      <a:pt x="3314" y="4742"/>
                    </a:cubicBezTo>
                    <a:cubicBezTo>
                      <a:pt x="1981" y="5313"/>
                      <a:pt x="1314" y="6266"/>
                      <a:pt x="933" y="7313"/>
                    </a:cubicBezTo>
                    <a:cubicBezTo>
                      <a:pt x="-305" y="9409"/>
                      <a:pt x="-496" y="12076"/>
                      <a:pt x="1504" y="14552"/>
                    </a:cubicBezTo>
                    <a:cubicBezTo>
                      <a:pt x="13220" y="29221"/>
                      <a:pt x="25126" y="51224"/>
                      <a:pt x="43986" y="57510"/>
                    </a:cubicBezTo>
                    <a:cubicBezTo>
                      <a:pt x="57988" y="62177"/>
                      <a:pt x="71894" y="55891"/>
                      <a:pt x="74942" y="41032"/>
                    </a:cubicBezTo>
                    <a:cubicBezTo>
                      <a:pt x="78466" y="24268"/>
                      <a:pt x="65227" y="9980"/>
                      <a:pt x="50749" y="4265"/>
                    </a:cubicBezTo>
                    <a:close/>
                  </a:path>
                </a:pathLst>
              </a:custGeom>
              <a:solidFill>
                <a:srgbClr val="53575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C9D61246-9A50-4ABE-BA65-20A457A63706}"/>
                  </a:ext>
                </a:extLst>
              </p:cNvPr>
              <p:cNvSpPr/>
              <p:nvPr/>
            </p:nvSpPr>
            <p:spPr>
              <a:xfrm>
                <a:off x="7603867" y="3177202"/>
                <a:ext cx="68548" cy="74565"/>
              </a:xfrm>
              <a:custGeom>
                <a:avLst/>
                <a:gdLst>
                  <a:gd name="connsiteX0" fmla="*/ 10227 w 68548"/>
                  <a:gd name="connsiteY0" fmla="*/ 719 h 74565"/>
                  <a:gd name="connsiteX1" fmla="*/ 321 w 68548"/>
                  <a:gd name="connsiteY1" fmla="*/ 5672 h 74565"/>
                  <a:gd name="connsiteX2" fmla="*/ 54233 w 68548"/>
                  <a:gd name="connsiteY2" fmla="*/ 70823 h 74565"/>
                  <a:gd name="connsiteX3" fmla="*/ 10227 w 68548"/>
                  <a:gd name="connsiteY3" fmla="*/ 719 h 7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48" h="74565">
                    <a:moveTo>
                      <a:pt x="10227" y="719"/>
                    </a:moveTo>
                    <a:cubicBezTo>
                      <a:pt x="6417" y="-996"/>
                      <a:pt x="1179" y="243"/>
                      <a:pt x="321" y="5672"/>
                    </a:cubicBezTo>
                    <a:cubicBezTo>
                      <a:pt x="-3298" y="27579"/>
                      <a:pt x="24229" y="90444"/>
                      <a:pt x="54233" y="70823"/>
                    </a:cubicBezTo>
                    <a:cubicBezTo>
                      <a:pt x="94524" y="44438"/>
                      <a:pt x="40041" y="2814"/>
                      <a:pt x="10227" y="719"/>
                    </a:cubicBezTo>
                    <a:close/>
                  </a:path>
                </a:pathLst>
              </a:custGeom>
              <a:solidFill>
                <a:srgbClr val="53575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3925CDB1-748D-4BE3-8024-4179CEC721C4}"/>
                  </a:ext>
                </a:extLst>
              </p:cNvPr>
              <p:cNvSpPr/>
              <p:nvPr/>
            </p:nvSpPr>
            <p:spPr>
              <a:xfrm>
                <a:off x="6964144" y="3160380"/>
                <a:ext cx="79953" cy="61898"/>
              </a:xfrm>
              <a:custGeom>
                <a:avLst/>
                <a:gdLst>
                  <a:gd name="connsiteX0" fmla="*/ 78545 w 79953"/>
                  <a:gd name="connsiteY0" fmla="*/ 12397 h 61898"/>
                  <a:gd name="connsiteX1" fmla="*/ 75402 w 79953"/>
                  <a:gd name="connsiteY1" fmla="*/ 1729 h 61898"/>
                  <a:gd name="connsiteX2" fmla="*/ 1964 w 79953"/>
                  <a:gd name="connsiteY2" fmla="*/ 43639 h 61898"/>
                  <a:gd name="connsiteX3" fmla="*/ 78545 w 79953"/>
                  <a:gd name="connsiteY3" fmla="*/ 12397 h 6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953" h="61898">
                    <a:moveTo>
                      <a:pt x="78545" y="12397"/>
                    </a:moveTo>
                    <a:cubicBezTo>
                      <a:pt x="80926" y="8872"/>
                      <a:pt x="80545" y="3539"/>
                      <a:pt x="75402" y="1729"/>
                    </a:cubicBezTo>
                    <a:cubicBezTo>
                      <a:pt x="54446" y="-5605"/>
                      <a:pt x="-12229" y="10777"/>
                      <a:pt x="1964" y="43639"/>
                    </a:cubicBezTo>
                    <a:cubicBezTo>
                      <a:pt x="21014" y="87930"/>
                      <a:pt x="71401" y="41353"/>
                      <a:pt x="78545" y="12397"/>
                    </a:cubicBezTo>
                    <a:close/>
                  </a:path>
                </a:pathLst>
              </a:custGeom>
              <a:solidFill>
                <a:srgbClr val="53575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EC2BF8E7-7E93-4806-86CA-2C1168EE6CD3}"/>
                  </a:ext>
                </a:extLst>
              </p:cNvPr>
              <p:cNvSpPr/>
              <p:nvPr/>
            </p:nvSpPr>
            <p:spPr>
              <a:xfrm>
                <a:off x="6990572" y="2643435"/>
                <a:ext cx="52953" cy="83190"/>
              </a:xfrm>
              <a:custGeom>
                <a:avLst/>
                <a:gdLst>
                  <a:gd name="connsiteX0" fmla="*/ 52403 w 52953"/>
                  <a:gd name="connsiteY0" fmla="*/ 52139 h 83190"/>
                  <a:gd name="connsiteX1" fmla="*/ 48117 w 52953"/>
                  <a:gd name="connsiteY1" fmla="*/ 9657 h 83190"/>
                  <a:gd name="connsiteX2" fmla="*/ 37544 w 52953"/>
                  <a:gd name="connsiteY2" fmla="*/ 1942 h 83190"/>
                  <a:gd name="connsiteX3" fmla="*/ 777 w 52953"/>
                  <a:gd name="connsiteY3" fmla="*/ 52139 h 83190"/>
                  <a:gd name="connsiteX4" fmla="*/ 22494 w 52953"/>
                  <a:gd name="connsiteY4" fmla="*/ 83190 h 83190"/>
                  <a:gd name="connsiteX5" fmla="*/ 52403 w 52953"/>
                  <a:gd name="connsiteY5" fmla="*/ 52139 h 8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953" h="83190">
                    <a:moveTo>
                      <a:pt x="52403" y="52139"/>
                    </a:moveTo>
                    <a:cubicBezTo>
                      <a:pt x="54308" y="37185"/>
                      <a:pt x="50879" y="23755"/>
                      <a:pt x="48117" y="9657"/>
                    </a:cubicBezTo>
                    <a:cubicBezTo>
                      <a:pt x="51260" y="3561"/>
                      <a:pt x="43069" y="-3487"/>
                      <a:pt x="37544" y="1942"/>
                    </a:cubicBezTo>
                    <a:cubicBezTo>
                      <a:pt x="23542" y="15849"/>
                      <a:pt x="5254" y="31470"/>
                      <a:pt x="777" y="52139"/>
                    </a:cubicBezTo>
                    <a:cubicBezTo>
                      <a:pt x="-2747" y="68427"/>
                      <a:pt x="5921" y="83190"/>
                      <a:pt x="22494" y="83190"/>
                    </a:cubicBezTo>
                    <a:cubicBezTo>
                      <a:pt x="39449" y="83190"/>
                      <a:pt x="50308" y="68332"/>
                      <a:pt x="52403" y="52139"/>
                    </a:cubicBezTo>
                    <a:close/>
                  </a:path>
                </a:pathLst>
              </a:custGeom>
              <a:solidFill>
                <a:srgbClr val="53575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50" name="图形 4">
            <a:extLst>
              <a:ext uri="{FF2B5EF4-FFF2-40B4-BE49-F238E27FC236}">
                <a16:creationId xmlns:a16="http://schemas.microsoft.com/office/drawing/2014/main" id="{E4CB3F93-7B6C-41FA-A80B-0DCFAA037F97}"/>
              </a:ext>
            </a:extLst>
          </p:cNvPr>
          <p:cNvGrpSpPr/>
          <p:nvPr/>
        </p:nvGrpSpPr>
        <p:grpSpPr>
          <a:xfrm>
            <a:off x="3916634" y="634919"/>
            <a:ext cx="1370255" cy="2191134"/>
            <a:chOff x="5681904" y="1934936"/>
            <a:chExt cx="831033" cy="1328880"/>
          </a:xfrm>
        </p:grpSpPr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BB132777-7FA5-4394-AE1E-95D6BA08D09B}"/>
                </a:ext>
              </a:extLst>
            </p:cNvPr>
            <p:cNvSpPr/>
            <p:nvPr/>
          </p:nvSpPr>
          <p:spPr>
            <a:xfrm>
              <a:off x="5782722" y="1991367"/>
              <a:ext cx="287768" cy="499042"/>
            </a:xfrm>
            <a:custGeom>
              <a:avLst/>
              <a:gdLst>
                <a:gd name="connsiteX0" fmla="*/ 279274 w 287768"/>
                <a:gd name="connsiteY0" fmla="*/ 256056 h 499042"/>
                <a:gd name="connsiteX1" fmla="*/ 277845 w 287768"/>
                <a:gd name="connsiteY1" fmla="*/ 254342 h 499042"/>
                <a:gd name="connsiteX2" fmla="*/ 272035 w 287768"/>
                <a:gd name="connsiteY2" fmla="*/ 256628 h 499042"/>
                <a:gd name="connsiteX3" fmla="*/ 216123 w 287768"/>
                <a:gd name="connsiteY3" fmla="*/ 357974 h 499042"/>
                <a:gd name="connsiteX4" fmla="*/ 183357 w 287768"/>
                <a:gd name="connsiteY4" fmla="*/ 419410 h 499042"/>
                <a:gd name="connsiteX5" fmla="*/ 183643 w 287768"/>
                <a:gd name="connsiteY5" fmla="*/ 357593 h 499042"/>
                <a:gd name="connsiteX6" fmla="*/ 184976 w 287768"/>
                <a:gd name="connsiteY6" fmla="*/ 355688 h 499042"/>
                <a:gd name="connsiteX7" fmla="*/ 236792 w 287768"/>
                <a:gd name="connsiteY7" fmla="*/ 227386 h 499042"/>
                <a:gd name="connsiteX8" fmla="*/ 173737 w 287768"/>
                <a:gd name="connsiteY8" fmla="*/ 92988 h 499042"/>
                <a:gd name="connsiteX9" fmla="*/ 171355 w 287768"/>
                <a:gd name="connsiteY9" fmla="*/ 92131 h 499042"/>
                <a:gd name="connsiteX10" fmla="*/ 166498 w 287768"/>
                <a:gd name="connsiteY10" fmla="*/ 96036 h 499042"/>
                <a:gd name="connsiteX11" fmla="*/ 182404 w 287768"/>
                <a:gd name="connsiteY11" fmla="*/ 221576 h 499042"/>
                <a:gd name="connsiteX12" fmla="*/ 175737 w 287768"/>
                <a:gd name="connsiteY12" fmla="*/ 309587 h 499042"/>
                <a:gd name="connsiteX13" fmla="*/ 150496 w 287768"/>
                <a:gd name="connsiteY13" fmla="*/ 246531 h 499042"/>
                <a:gd name="connsiteX14" fmla="*/ 150686 w 287768"/>
                <a:gd name="connsiteY14" fmla="*/ 245769 h 499042"/>
                <a:gd name="connsiteX15" fmla="*/ 130684 w 287768"/>
                <a:gd name="connsiteY15" fmla="*/ 129660 h 499042"/>
                <a:gd name="connsiteX16" fmla="*/ 65152 w 287768"/>
                <a:gd name="connsiteY16" fmla="*/ 2691 h 499042"/>
                <a:gd name="connsiteX17" fmla="*/ 62580 w 287768"/>
                <a:gd name="connsiteY17" fmla="*/ 501 h 499042"/>
                <a:gd name="connsiteX18" fmla="*/ 59246 w 287768"/>
                <a:gd name="connsiteY18" fmla="*/ 1262 h 499042"/>
                <a:gd name="connsiteX19" fmla="*/ 140971 w 287768"/>
                <a:gd name="connsiteY19" fmla="*/ 251199 h 499042"/>
                <a:gd name="connsiteX20" fmla="*/ 142971 w 287768"/>
                <a:gd name="connsiteY20" fmla="*/ 251865 h 499042"/>
                <a:gd name="connsiteX21" fmla="*/ 163926 w 287768"/>
                <a:gd name="connsiteY21" fmla="*/ 310825 h 499042"/>
                <a:gd name="connsiteX22" fmla="*/ 108300 w 287768"/>
                <a:gd name="connsiteY22" fmla="*/ 268058 h 499042"/>
                <a:gd name="connsiteX23" fmla="*/ 47530 w 287768"/>
                <a:gd name="connsiteY23" fmla="*/ 208431 h 499042"/>
                <a:gd name="connsiteX24" fmla="*/ 16479 w 287768"/>
                <a:gd name="connsiteY24" fmla="*/ 119849 h 499042"/>
                <a:gd name="connsiteX25" fmla="*/ 12574 w 287768"/>
                <a:gd name="connsiteY25" fmla="*/ 117658 h 499042"/>
                <a:gd name="connsiteX26" fmla="*/ 8764 w 287768"/>
                <a:gd name="connsiteY26" fmla="*/ 119754 h 499042"/>
                <a:gd name="connsiteX27" fmla="*/ 30766 w 287768"/>
                <a:gd name="connsiteY27" fmla="*/ 286632 h 499042"/>
                <a:gd name="connsiteX28" fmla="*/ 86583 w 287768"/>
                <a:gd name="connsiteY28" fmla="*/ 334447 h 499042"/>
                <a:gd name="connsiteX29" fmla="*/ 120778 w 287768"/>
                <a:gd name="connsiteY29" fmla="*/ 348449 h 499042"/>
                <a:gd name="connsiteX30" fmla="*/ 173737 w 287768"/>
                <a:gd name="connsiteY30" fmla="*/ 360069 h 499042"/>
                <a:gd name="connsiteX31" fmla="*/ 174975 w 287768"/>
                <a:gd name="connsiteY31" fmla="*/ 382072 h 499042"/>
                <a:gd name="connsiteX32" fmla="*/ 174118 w 287768"/>
                <a:gd name="connsiteY32" fmla="*/ 426554 h 499042"/>
                <a:gd name="connsiteX33" fmla="*/ 32290 w 287768"/>
                <a:gd name="connsiteY33" fmla="*/ 323589 h 499042"/>
                <a:gd name="connsiteX34" fmla="*/ 31052 w 287768"/>
                <a:gd name="connsiteY34" fmla="*/ 322255 h 499042"/>
                <a:gd name="connsiteX35" fmla="*/ 25147 w 287768"/>
                <a:gd name="connsiteY35" fmla="*/ 323493 h 499042"/>
                <a:gd name="connsiteX36" fmla="*/ 64866 w 287768"/>
                <a:gd name="connsiteY36" fmla="*/ 422268 h 499042"/>
                <a:gd name="connsiteX37" fmla="*/ 115729 w 287768"/>
                <a:gd name="connsiteY37" fmla="*/ 441699 h 499042"/>
                <a:gd name="connsiteX38" fmla="*/ 173070 w 287768"/>
                <a:gd name="connsiteY38" fmla="*/ 455986 h 499042"/>
                <a:gd name="connsiteX39" fmla="*/ 174118 w 287768"/>
                <a:gd name="connsiteY39" fmla="*/ 456462 h 499042"/>
                <a:gd name="connsiteX40" fmla="*/ 178023 w 287768"/>
                <a:gd name="connsiteY40" fmla="*/ 495420 h 499042"/>
                <a:gd name="connsiteX41" fmla="*/ 187262 w 287768"/>
                <a:gd name="connsiteY41" fmla="*/ 493419 h 499042"/>
                <a:gd name="connsiteX42" fmla="*/ 183547 w 287768"/>
                <a:gd name="connsiteY42" fmla="*/ 457605 h 499042"/>
                <a:gd name="connsiteX43" fmla="*/ 184309 w 287768"/>
                <a:gd name="connsiteY43" fmla="*/ 456843 h 499042"/>
                <a:gd name="connsiteX44" fmla="*/ 274416 w 287768"/>
                <a:gd name="connsiteY44" fmla="*/ 374357 h 499042"/>
                <a:gd name="connsiteX45" fmla="*/ 279274 w 287768"/>
                <a:gd name="connsiteY45" fmla="*/ 256056 h 49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7768" h="499042">
                  <a:moveTo>
                    <a:pt x="279274" y="256056"/>
                  </a:moveTo>
                  <a:cubicBezTo>
                    <a:pt x="278988" y="255294"/>
                    <a:pt x="278512" y="254723"/>
                    <a:pt x="277845" y="254342"/>
                  </a:cubicBezTo>
                  <a:cubicBezTo>
                    <a:pt x="275845" y="252627"/>
                    <a:pt x="271939" y="253389"/>
                    <a:pt x="272035" y="256628"/>
                  </a:cubicBezTo>
                  <a:cubicBezTo>
                    <a:pt x="273463" y="300919"/>
                    <a:pt x="242126" y="326732"/>
                    <a:pt x="216123" y="357974"/>
                  </a:cubicBezTo>
                  <a:cubicBezTo>
                    <a:pt x="200407" y="376929"/>
                    <a:pt x="190977" y="397407"/>
                    <a:pt x="183357" y="419410"/>
                  </a:cubicBezTo>
                  <a:cubicBezTo>
                    <a:pt x="183928" y="398741"/>
                    <a:pt x="184786" y="378167"/>
                    <a:pt x="183643" y="357593"/>
                  </a:cubicBezTo>
                  <a:cubicBezTo>
                    <a:pt x="184214" y="357117"/>
                    <a:pt x="184690" y="356545"/>
                    <a:pt x="184976" y="355688"/>
                  </a:cubicBezTo>
                  <a:cubicBezTo>
                    <a:pt x="203074" y="310730"/>
                    <a:pt x="236983" y="278726"/>
                    <a:pt x="236792" y="227386"/>
                  </a:cubicBezTo>
                  <a:cubicBezTo>
                    <a:pt x="236602" y="178904"/>
                    <a:pt x="205455" y="127659"/>
                    <a:pt x="173737" y="92988"/>
                  </a:cubicBezTo>
                  <a:cubicBezTo>
                    <a:pt x="173070" y="92226"/>
                    <a:pt x="172213" y="92036"/>
                    <a:pt x="171355" y="92131"/>
                  </a:cubicBezTo>
                  <a:cubicBezTo>
                    <a:pt x="169069" y="91274"/>
                    <a:pt x="165736" y="93179"/>
                    <a:pt x="166498" y="96036"/>
                  </a:cubicBezTo>
                  <a:cubicBezTo>
                    <a:pt x="178309" y="138994"/>
                    <a:pt x="186881" y="176523"/>
                    <a:pt x="182404" y="221576"/>
                  </a:cubicBezTo>
                  <a:cubicBezTo>
                    <a:pt x="179452" y="251294"/>
                    <a:pt x="176689" y="280250"/>
                    <a:pt x="175737" y="309587"/>
                  </a:cubicBezTo>
                  <a:cubicBezTo>
                    <a:pt x="169927" y="287489"/>
                    <a:pt x="161164" y="265962"/>
                    <a:pt x="150496" y="246531"/>
                  </a:cubicBezTo>
                  <a:cubicBezTo>
                    <a:pt x="150591" y="246246"/>
                    <a:pt x="150686" y="246055"/>
                    <a:pt x="150686" y="245769"/>
                  </a:cubicBezTo>
                  <a:cubicBezTo>
                    <a:pt x="155449" y="204335"/>
                    <a:pt x="148495" y="167379"/>
                    <a:pt x="130684" y="129660"/>
                  </a:cubicBezTo>
                  <a:cubicBezTo>
                    <a:pt x="109824" y="85368"/>
                    <a:pt x="72010" y="53364"/>
                    <a:pt x="65152" y="2691"/>
                  </a:cubicBezTo>
                  <a:cubicBezTo>
                    <a:pt x="64961" y="1167"/>
                    <a:pt x="63723" y="501"/>
                    <a:pt x="62580" y="501"/>
                  </a:cubicBezTo>
                  <a:cubicBezTo>
                    <a:pt x="61437" y="-261"/>
                    <a:pt x="60008" y="-261"/>
                    <a:pt x="59246" y="1262"/>
                  </a:cubicBezTo>
                  <a:cubicBezTo>
                    <a:pt x="19622" y="78129"/>
                    <a:pt x="66961" y="210146"/>
                    <a:pt x="140971" y="251199"/>
                  </a:cubicBezTo>
                  <a:cubicBezTo>
                    <a:pt x="141637" y="251580"/>
                    <a:pt x="142304" y="251770"/>
                    <a:pt x="142971" y="251865"/>
                  </a:cubicBezTo>
                  <a:cubicBezTo>
                    <a:pt x="150972" y="271963"/>
                    <a:pt x="158306" y="291204"/>
                    <a:pt x="163926" y="310825"/>
                  </a:cubicBezTo>
                  <a:cubicBezTo>
                    <a:pt x="148019" y="293585"/>
                    <a:pt x="125064" y="279964"/>
                    <a:pt x="108300" y="268058"/>
                  </a:cubicBezTo>
                  <a:cubicBezTo>
                    <a:pt x="84678" y="251199"/>
                    <a:pt x="63342" y="233006"/>
                    <a:pt x="47530" y="208431"/>
                  </a:cubicBezTo>
                  <a:cubicBezTo>
                    <a:pt x="30195" y="181571"/>
                    <a:pt x="24766" y="150138"/>
                    <a:pt x="16479" y="119849"/>
                  </a:cubicBezTo>
                  <a:cubicBezTo>
                    <a:pt x="16003" y="118134"/>
                    <a:pt x="14098" y="117372"/>
                    <a:pt x="12574" y="117658"/>
                  </a:cubicBezTo>
                  <a:cubicBezTo>
                    <a:pt x="11050" y="117468"/>
                    <a:pt x="9335" y="118039"/>
                    <a:pt x="8764" y="119754"/>
                  </a:cubicBezTo>
                  <a:cubicBezTo>
                    <a:pt x="-8191" y="171189"/>
                    <a:pt x="-380" y="241864"/>
                    <a:pt x="30766" y="286632"/>
                  </a:cubicBezTo>
                  <a:cubicBezTo>
                    <a:pt x="44768" y="306729"/>
                    <a:pt x="65914" y="321874"/>
                    <a:pt x="86583" y="334447"/>
                  </a:cubicBezTo>
                  <a:cubicBezTo>
                    <a:pt x="97156" y="340829"/>
                    <a:pt x="108871" y="345020"/>
                    <a:pt x="120778" y="348449"/>
                  </a:cubicBezTo>
                  <a:cubicBezTo>
                    <a:pt x="138208" y="353402"/>
                    <a:pt x="157449" y="351402"/>
                    <a:pt x="173737" y="360069"/>
                  </a:cubicBezTo>
                  <a:cubicBezTo>
                    <a:pt x="174499" y="367213"/>
                    <a:pt x="174880" y="374547"/>
                    <a:pt x="174975" y="382072"/>
                  </a:cubicBezTo>
                  <a:cubicBezTo>
                    <a:pt x="175165" y="396931"/>
                    <a:pt x="174499" y="411790"/>
                    <a:pt x="174118" y="426554"/>
                  </a:cubicBezTo>
                  <a:cubicBezTo>
                    <a:pt x="145066" y="376548"/>
                    <a:pt x="57246" y="381786"/>
                    <a:pt x="32290" y="323589"/>
                  </a:cubicBezTo>
                  <a:cubicBezTo>
                    <a:pt x="32005" y="322922"/>
                    <a:pt x="31528" y="322541"/>
                    <a:pt x="31052" y="322255"/>
                  </a:cubicBezTo>
                  <a:cubicBezTo>
                    <a:pt x="30004" y="319493"/>
                    <a:pt x="25432" y="320350"/>
                    <a:pt x="25147" y="323493"/>
                  </a:cubicBezTo>
                  <a:cubicBezTo>
                    <a:pt x="21527" y="361212"/>
                    <a:pt x="33338" y="399408"/>
                    <a:pt x="64866" y="422268"/>
                  </a:cubicBezTo>
                  <a:cubicBezTo>
                    <a:pt x="79534" y="432935"/>
                    <a:pt x="98489" y="437698"/>
                    <a:pt x="115729" y="441699"/>
                  </a:cubicBezTo>
                  <a:cubicBezTo>
                    <a:pt x="133351" y="445890"/>
                    <a:pt x="157830" y="445508"/>
                    <a:pt x="173070" y="455986"/>
                  </a:cubicBezTo>
                  <a:cubicBezTo>
                    <a:pt x="173451" y="456272"/>
                    <a:pt x="173832" y="456367"/>
                    <a:pt x="174118" y="456462"/>
                  </a:cubicBezTo>
                  <a:cubicBezTo>
                    <a:pt x="174499" y="469512"/>
                    <a:pt x="175546" y="482370"/>
                    <a:pt x="178023" y="495420"/>
                  </a:cubicBezTo>
                  <a:cubicBezTo>
                    <a:pt x="179166" y="501420"/>
                    <a:pt x="188405" y="499420"/>
                    <a:pt x="187262" y="493419"/>
                  </a:cubicBezTo>
                  <a:cubicBezTo>
                    <a:pt x="185071" y="481513"/>
                    <a:pt x="184024" y="469607"/>
                    <a:pt x="183547" y="457605"/>
                  </a:cubicBezTo>
                  <a:cubicBezTo>
                    <a:pt x="183833" y="457415"/>
                    <a:pt x="184024" y="457129"/>
                    <a:pt x="184309" y="456843"/>
                  </a:cubicBezTo>
                  <a:cubicBezTo>
                    <a:pt x="210122" y="425316"/>
                    <a:pt x="256699" y="412838"/>
                    <a:pt x="274416" y="374357"/>
                  </a:cubicBezTo>
                  <a:cubicBezTo>
                    <a:pt x="290418" y="338829"/>
                    <a:pt x="292037" y="293013"/>
                    <a:pt x="279274" y="256056"/>
                  </a:cubicBezTo>
                  <a:close/>
                </a:path>
              </a:pathLst>
            </a:custGeom>
            <a:solidFill>
              <a:srgbClr val="7CB3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52" name="图形 4">
              <a:extLst>
                <a:ext uri="{FF2B5EF4-FFF2-40B4-BE49-F238E27FC236}">
                  <a16:creationId xmlns:a16="http://schemas.microsoft.com/office/drawing/2014/main" id="{80B11393-A08D-437F-B550-7CBDC70D7E26}"/>
                </a:ext>
              </a:extLst>
            </p:cNvPr>
            <p:cNvGrpSpPr/>
            <p:nvPr/>
          </p:nvGrpSpPr>
          <p:grpSpPr>
            <a:xfrm>
              <a:off x="5711888" y="1934936"/>
              <a:ext cx="786711" cy="1269497"/>
              <a:chOff x="5711888" y="1934936"/>
              <a:chExt cx="786711" cy="1269497"/>
            </a:xfrm>
            <a:solidFill>
              <a:srgbClr val="26A69A"/>
            </a:solidFill>
          </p:grpSpPr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930BDB6D-6B67-4749-A46F-166A547FF3DC}"/>
                  </a:ext>
                </a:extLst>
              </p:cNvPr>
              <p:cNvSpPr/>
              <p:nvPr/>
            </p:nvSpPr>
            <p:spPr>
              <a:xfrm>
                <a:off x="5982016" y="2078511"/>
                <a:ext cx="182045" cy="398343"/>
              </a:xfrm>
              <a:custGeom>
                <a:avLst/>
                <a:gdLst>
                  <a:gd name="connsiteX0" fmla="*/ 180087 w 182045"/>
                  <a:gd name="connsiteY0" fmla="*/ 394369 h 398343"/>
                  <a:gd name="connsiteX1" fmla="*/ 180753 w 182045"/>
                  <a:gd name="connsiteY1" fmla="*/ 391035 h 398343"/>
                  <a:gd name="connsiteX2" fmla="*/ 117412 w 182045"/>
                  <a:gd name="connsiteY2" fmla="*/ 207393 h 398343"/>
                  <a:gd name="connsiteX3" fmla="*/ 28353 w 182045"/>
                  <a:gd name="connsiteY3" fmla="*/ 4320 h 398343"/>
                  <a:gd name="connsiteX4" fmla="*/ 23591 w 182045"/>
                  <a:gd name="connsiteY4" fmla="*/ 320 h 398343"/>
                  <a:gd name="connsiteX5" fmla="*/ 18352 w 182045"/>
                  <a:gd name="connsiteY5" fmla="*/ 2034 h 398343"/>
                  <a:gd name="connsiteX6" fmla="*/ 12161 w 182045"/>
                  <a:gd name="connsiteY6" fmla="*/ 175675 h 398343"/>
                  <a:gd name="connsiteX7" fmla="*/ 167418 w 182045"/>
                  <a:gd name="connsiteY7" fmla="*/ 395512 h 398343"/>
                  <a:gd name="connsiteX8" fmla="*/ 177801 w 182045"/>
                  <a:gd name="connsiteY8" fmla="*/ 396846 h 398343"/>
                  <a:gd name="connsiteX9" fmla="*/ 180087 w 182045"/>
                  <a:gd name="connsiteY9" fmla="*/ 394369 h 39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2045" h="398343">
                    <a:moveTo>
                      <a:pt x="180087" y="394369"/>
                    </a:moveTo>
                    <a:cubicBezTo>
                      <a:pt x="180658" y="393321"/>
                      <a:pt x="180849" y="392178"/>
                      <a:pt x="180753" y="391035"/>
                    </a:cubicBezTo>
                    <a:cubicBezTo>
                      <a:pt x="189326" y="322932"/>
                      <a:pt x="153798" y="261876"/>
                      <a:pt x="117412" y="207393"/>
                    </a:cubicBezTo>
                    <a:cubicBezTo>
                      <a:pt x="73597" y="141861"/>
                      <a:pt x="36354" y="84616"/>
                      <a:pt x="28353" y="4320"/>
                    </a:cubicBezTo>
                    <a:cubicBezTo>
                      <a:pt x="28068" y="1749"/>
                      <a:pt x="25782" y="320"/>
                      <a:pt x="23591" y="320"/>
                    </a:cubicBezTo>
                    <a:cubicBezTo>
                      <a:pt x="21876" y="-347"/>
                      <a:pt x="19876" y="-61"/>
                      <a:pt x="18352" y="2034"/>
                    </a:cubicBezTo>
                    <a:cubicBezTo>
                      <a:pt x="-11556" y="44325"/>
                      <a:pt x="1683" y="128622"/>
                      <a:pt x="12161" y="175675"/>
                    </a:cubicBezTo>
                    <a:cubicBezTo>
                      <a:pt x="32925" y="269592"/>
                      <a:pt x="110935" y="325313"/>
                      <a:pt x="167418" y="395512"/>
                    </a:cubicBezTo>
                    <a:cubicBezTo>
                      <a:pt x="170371" y="399132"/>
                      <a:pt x="174848" y="398941"/>
                      <a:pt x="177801" y="396846"/>
                    </a:cubicBezTo>
                    <a:cubicBezTo>
                      <a:pt x="178753" y="396465"/>
                      <a:pt x="179610" y="395512"/>
                      <a:pt x="180087" y="394369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CCFA6B9D-BC6C-4A95-AE37-8E9FD4BC7B81}"/>
                  </a:ext>
                </a:extLst>
              </p:cNvPr>
              <p:cNvSpPr/>
              <p:nvPr/>
            </p:nvSpPr>
            <p:spPr>
              <a:xfrm>
                <a:off x="5874704" y="2226204"/>
                <a:ext cx="238724" cy="429635"/>
              </a:xfrm>
              <a:custGeom>
                <a:avLst/>
                <a:gdLst>
                  <a:gd name="connsiteX0" fmla="*/ 235678 w 238724"/>
                  <a:gd name="connsiteY0" fmla="*/ 421270 h 429635"/>
                  <a:gd name="connsiteX1" fmla="*/ 155763 w 238724"/>
                  <a:gd name="connsiteY1" fmla="*/ 214672 h 429635"/>
                  <a:gd name="connsiteX2" fmla="*/ 19842 w 238724"/>
                  <a:gd name="connsiteY2" fmla="*/ 3979 h 429635"/>
                  <a:gd name="connsiteX3" fmla="*/ 12126 w 238724"/>
                  <a:gd name="connsiteY3" fmla="*/ 1122 h 429635"/>
                  <a:gd name="connsiteX4" fmla="*/ 9269 w 238724"/>
                  <a:gd name="connsiteY4" fmla="*/ 4360 h 429635"/>
                  <a:gd name="connsiteX5" fmla="*/ 44702 w 238724"/>
                  <a:gd name="connsiteY5" fmla="*/ 227341 h 429635"/>
                  <a:gd name="connsiteX6" fmla="*/ 221867 w 238724"/>
                  <a:gd name="connsiteY6" fmla="*/ 426223 h 429635"/>
                  <a:gd name="connsiteX7" fmla="*/ 234630 w 238724"/>
                  <a:gd name="connsiteY7" fmla="*/ 423746 h 429635"/>
                  <a:gd name="connsiteX8" fmla="*/ 235678 w 238724"/>
                  <a:gd name="connsiteY8" fmla="*/ 421270 h 42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724" h="429635">
                    <a:moveTo>
                      <a:pt x="235678" y="421270"/>
                    </a:moveTo>
                    <a:cubicBezTo>
                      <a:pt x="250347" y="339545"/>
                      <a:pt x="210151" y="271441"/>
                      <a:pt x="155763" y="214672"/>
                    </a:cubicBezTo>
                    <a:cubicBezTo>
                      <a:pt x="93851" y="150188"/>
                      <a:pt x="28509" y="99039"/>
                      <a:pt x="19842" y="3979"/>
                    </a:cubicBezTo>
                    <a:cubicBezTo>
                      <a:pt x="19461" y="169"/>
                      <a:pt x="14412" y="-1164"/>
                      <a:pt x="12126" y="1122"/>
                    </a:cubicBezTo>
                    <a:cubicBezTo>
                      <a:pt x="10888" y="1598"/>
                      <a:pt x="9745" y="2646"/>
                      <a:pt x="9269" y="4360"/>
                    </a:cubicBezTo>
                    <a:cubicBezTo>
                      <a:pt x="-10924" y="80846"/>
                      <a:pt x="2316" y="161142"/>
                      <a:pt x="44702" y="227341"/>
                    </a:cubicBezTo>
                    <a:cubicBezTo>
                      <a:pt x="93089" y="302969"/>
                      <a:pt x="177671" y="348022"/>
                      <a:pt x="221867" y="426223"/>
                    </a:cubicBezTo>
                    <a:cubicBezTo>
                      <a:pt x="225391" y="432509"/>
                      <a:pt x="233202" y="429175"/>
                      <a:pt x="234630" y="423746"/>
                    </a:cubicBezTo>
                    <a:cubicBezTo>
                      <a:pt x="235202" y="423079"/>
                      <a:pt x="235488" y="422222"/>
                      <a:pt x="235678" y="421270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96120178-D4A8-4257-8195-34395189D5AE}"/>
                  </a:ext>
                </a:extLst>
              </p:cNvPr>
              <p:cNvSpPr/>
              <p:nvPr/>
            </p:nvSpPr>
            <p:spPr>
              <a:xfrm>
                <a:off x="5795185" y="2377315"/>
                <a:ext cx="261150" cy="413085"/>
              </a:xfrm>
              <a:custGeom>
                <a:avLst/>
                <a:gdLst>
                  <a:gd name="connsiteX0" fmla="*/ 259857 w 261150"/>
                  <a:gd name="connsiteY0" fmla="*/ 405413 h 413085"/>
                  <a:gd name="connsiteX1" fmla="*/ 173847 w 261150"/>
                  <a:gd name="connsiteY1" fmla="*/ 215866 h 413085"/>
                  <a:gd name="connsiteX2" fmla="*/ 18399 w 261150"/>
                  <a:gd name="connsiteY2" fmla="*/ 3363 h 413085"/>
                  <a:gd name="connsiteX3" fmla="*/ 8493 w 261150"/>
                  <a:gd name="connsiteY3" fmla="*/ 5363 h 413085"/>
                  <a:gd name="connsiteX4" fmla="*/ 8493 w 261150"/>
                  <a:gd name="connsiteY4" fmla="*/ 5458 h 413085"/>
                  <a:gd name="connsiteX5" fmla="*/ 7159 w 261150"/>
                  <a:gd name="connsiteY5" fmla="*/ 93184 h 413085"/>
                  <a:gd name="connsiteX6" fmla="*/ 50117 w 261150"/>
                  <a:gd name="connsiteY6" fmla="*/ 211198 h 413085"/>
                  <a:gd name="connsiteX7" fmla="*/ 140985 w 261150"/>
                  <a:gd name="connsiteY7" fmla="*/ 307210 h 413085"/>
                  <a:gd name="connsiteX8" fmla="*/ 243379 w 261150"/>
                  <a:gd name="connsiteY8" fmla="*/ 408366 h 413085"/>
                  <a:gd name="connsiteX9" fmla="*/ 255190 w 261150"/>
                  <a:gd name="connsiteY9" fmla="*/ 410652 h 413085"/>
                  <a:gd name="connsiteX10" fmla="*/ 259857 w 261150"/>
                  <a:gd name="connsiteY10" fmla="*/ 405413 h 413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1150" h="413085">
                    <a:moveTo>
                      <a:pt x="259857" y="405413"/>
                    </a:moveTo>
                    <a:cubicBezTo>
                      <a:pt x="270144" y="333976"/>
                      <a:pt x="216995" y="266539"/>
                      <a:pt x="173847" y="215866"/>
                    </a:cubicBezTo>
                    <a:cubicBezTo>
                      <a:pt x="114982" y="146714"/>
                      <a:pt x="47164" y="92231"/>
                      <a:pt x="18399" y="3363"/>
                    </a:cubicBezTo>
                    <a:cubicBezTo>
                      <a:pt x="16589" y="-2162"/>
                      <a:pt x="8207" y="-447"/>
                      <a:pt x="8493" y="5363"/>
                    </a:cubicBezTo>
                    <a:cubicBezTo>
                      <a:pt x="8493" y="5363"/>
                      <a:pt x="8493" y="5458"/>
                      <a:pt x="8493" y="5458"/>
                    </a:cubicBezTo>
                    <a:cubicBezTo>
                      <a:pt x="-6271" y="30604"/>
                      <a:pt x="1539" y="66514"/>
                      <a:pt x="7159" y="93184"/>
                    </a:cubicBezTo>
                    <a:cubicBezTo>
                      <a:pt x="16017" y="135094"/>
                      <a:pt x="28876" y="173765"/>
                      <a:pt x="50117" y="211198"/>
                    </a:cubicBezTo>
                    <a:cubicBezTo>
                      <a:pt x="72405" y="250346"/>
                      <a:pt x="104219" y="281779"/>
                      <a:pt x="140985" y="307210"/>
                    </a:cubicBezTo>
                    <a:cubicBezTo>
                      <a:pt x="179657" y="333976"/>
                      <a:pt x="229092" y="360265"/>
                      <a:pt x="243379" y="408366"/>
                    </a:cubicBezTo>
                    <a:cubicBezTo>
                      <a:pt x="245189" y="414367"/>
                      <a:pt x="251856" y="414081"/>
                      <a:pt x="255190" y="410652"/>
                    </a:cubicBezTo>
                    <a:cubicBezTo>
                      <a:pt x="257476" y="410080"/>
                      <a:pt x="259476" y="408461"/>
                      <a:pt x="259857" y="405413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73EBECEB-F62E-4D81-BAD9-1CBD3F39CE60}"/>
                  </a:ext>
                </a:extLst>
              </p:cNvPr>
              <p:cNvSpPr/>
              <p:nvPr/>
            </p:nvSpPr>
            <p:spPr>
              <a:xfrm>
                <a:off x="5711888" y="2571104"/>
                <a:ext cx="263830" cy="364459"/>
              </a:xfrm>
              <a:custGeom>
                <a:avLst/>
                <a:gdLst>
                  <a:gd name="connsiteX0" fmla="*/ 260667 w 263830"/>
                  <a:gd name="connsiteY0" fmla="*/ 356690 h 364459"/>
                  <a:gd name="connsiteX1" fmla="*/ 193992 w 263830"/>
                  <a:gd name="connsiteY1" fmla="*/ 161618 h 364459"/>
                  <a:gd name="connsiteX2" fmla="*/ 11017 w 263830"/>
                  <a:gd name="connsiteY2" fmla="*/ 2169 h 364459"/>
                  <a:gd name="connsiteX3" fmla="*/ 5493 w 263830"/>
                  <a:gd name="connsiteY3" fmla="*/ 359 h 364459"/>
                  <a:gd name="connsiteX4" fmla="*/ 63 w 263830"/>
                  <a:gd name="connsiteY4" fmla="*/ 4741 h 364459"/>
                  <a:gd name="connsiteX5" fmla="*/ 74644 w 263830"/>
                  <a:gd name="connsiteY5" fmla="*/ 180572 h 364459"/>
                  <a:gd name="connsiteX6" fmla="*/ 245523 w 263830"/>
                  <a:gd name="connsiteY6" fmla="*/ 359833 h 364459"/>
                  <a:gd name="connsiteX7" fmla="*/ 258667 w 263830"/>
                  <a:gd name="connsiteY7" fmla="*/ 360214 h 364459"/>
                  <a:gd name="connsiteX8" fmla="*/ 260667 w 263830"/>
                  <a:gd name="connsiteY8" fmla="*/ 356690 h 36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830" h="364459">
                    <a:moveTo>
                      <a:pt x="260667" y="356690"/>
                    </a:moveTo>
                    <a:cubicBezTo>
                      <a:pt x="274955" y="288014"/>
                      <a:pt x="238760" y="212386"/>
                      <a:pt x="193992" y="161618"/>
                    </a:cubicBezTo>
                    <a:cubicBezTo>
                      <a:pt x="139795" y="100086"/>
                      <a:pt x="53023" y="73416"/>
                      <a:pt x="11017" y="2169"/>
                    </a:cubicBezTo>
                    <a:cubicBezTo>
                      <a:pt x="9684" y="-22"/>
                      <a:pt x="7493" y="-403"/>
                      <a:pt x="5493" y="359"/>
                    </a:cubicBezTo>
                    <a:cubicBezTo>
                      <a:pt x="3112" y="-117"/>
                      <a:pt x="159" y="1407"/>
                      <a:pt x="63" y="4741"/>
                    </a:cubicBezTo>
                    <a:cubicBezTo>
                      <a:pt x="-1651" y="71987"/>
                      <a:pt x="31591" y="131138"/>
                      <a:pt x="74644" y="180572"/>
                    </a:cubicBezTo>
                    <a:cubicBezTo>
                      <a:pt x="129794" y="243818"/>
                      <a:pt x="217233" y="275918"/>
                      <a:pt x="245523" y="359833"/>
                    </a:cubicBezTo>
                    <a:cubicBezTo>
                      <a:pt x="247809" y="366596"/>
                      <a:pt x="256381" y="365262"/>
                      <a:pt x="258667" y="360214"/>
                    </a:cubicBezTo>
                    <a:cubicBezTo>
                      <a:pt x="259524" y="359357"/>
                      <a:pt x="260287" y="358309"/>
                      <a:pt x="260667" y="356690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F765C3A6-D552-45A7-BE92-F35D31D3DD2D}"/>
                  </a:ext>
                </a:extLst>
              </p:cNvPr>
              <p:cNvSpPr/>
              <p:nvPr/>
            </p:nvSpPr>
            <p:spPr>
              <a:xfrm>
                <a:off x="5738097" y="2813755"/>
                <a:ext cx="161545" cy="230380"/>
              </a:xfrm>
              <a:custGeom>
                <a:avLst/>
                <a:gdLst>
                  <a:gd name="connsiteX0" fmla="*/ 128731 w 161545"/>
                  <a:gd name="connsiteY0" fmla="*/ 108228 h 230380"/>
                  <a:gd name="connsiteX1" fmla="*/ 13574 w 161545"/>
                  <a:gd name="connsiteY1" fmla="*/ 3358 h 230380"/>
                  <a:gd name="connsiteX2" fmla="*/ 8716 w 161545"/>
                  <a:gd name="connsiteY2" fmla="*/ 596 h 230380"/>
                  <a:gd name="connsiteX3" fmla="*/ 2525 w 161545"/>
                  <a:gd name="connsiteY3" fmla="*/ 3453 h 230380"/>
                  <a:gd name="connsiteX4" fmla="*/ 29861 w 161545"/>
                  <a:gd name="connsiteY4" fmla="*/ 125754 h 230380"/>
                  <a:gd name="connsiteX5" fmla="*/ 143876 w 161545"/>
                  <a:gd name="connsiteY5" fmla="*/ 227672 h 230380"/>
                  <a:gd name="connsiteX6" fmla="*/ 151400 w 161545"/>
                  <a:gd name="connsiteY6" fmla="*/ 230053 h 230380"/>
                  <a:gd name="connsiteX7" fmla="*/ 157782 w 161545"/>
                  <a:gd name="connsiteY7" fmla="*/ 225576 h 230380"/>
                  <a:gd name="connsiteX8" fmla="*/ 128731 w 161545"/>
                  <a:gd name="connsiteY8" fmla="*/ 108228 h 23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545" h="230380">
                    <a:moveTo>
                      <a:pt x="128731" y="108228"/>
                    </a:moveTo>
                    <a:cubicBezTo>
                      <a:pt x="97393" y="66699"/>
                      <a:pt x="34529" y="51840"/>
                      <a:pt x="13574" y="3358"/>
                    </a:cubicBezTo>
                    <a:cubicBezTo>
                      <a:pt x="12716" y="1358"/>
                      <a:pt x="10621" y="501"/>
                      <a:pt x="8716" y="596"/>
                    </a:cubicBezTo>
                    <a:cubicBezTo>
                      <a:pt x="6430" y="-642"/>
                      <a:pt x="3191" y="-71"/>
                      <a:pt x="2525" y="3453"/>
                    </a:cubicBezTo>
                    <a:cubicBezTo>
                      <a:pt x="-6143" y="46125"/>
                      <a:pt x="8621" y="88988"/>
                      <a:pt x="29861" y="125754"/>
                    </a:cubicBezTo>
                    <a:cubicBezTo>
                      <a:pt x="56150" y="171189"/>
                      <a:pt x="112729" y="186619"/>
                      <a:pt x="143876" y="227672"/>
                    </a:cubicBezTo>
                    <a:cubicBezTo>
                      <a:pt x="145971" y="230339"/>
                      <a:pt x="148924" y="230815"/>
                      <a:pt x="151400" y="230053"/>
                    </a:cubicBezTo>
                    <a:cubicBezTo>
                      <a:pt x="153972" y="230434"/>
                      <a:pt x="156830" y="229196"/>
                      <a:pt x="157782" y="225576"/>
                    </a:cubicBezTo>
                    <a:cubicBezTo>
                      <a:pt x="168926" y="183571"/>
                      <a:pt x="154163" y="142042"/>
                      <a:pt x="128731" y="108228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648A8089-E56A-4C33-A2BA-0CAAB8B87EA9}"/>
                  </a:ext>
                </a:extLst>
              </p:cNvPr>
              <p:cNvSpPr/>
              <p:nvPr/>
            </p:nvSpPr>
            <p:spPr>
              <a:xfrm>
                <a:off x="6155959" y="2126822"/>
                <a:ext cx="209280" cy="362820"/>
              </a:xfrm>
              <a:custGeom>
                <a:avLst/>
                <a:gdLst>
                  <a:gd name="connsiteX0" fmla="*/ 209217 w 209280"/>
                  <a:gd name="connsiteY0" fmla="*/ 5730 h 362820"/>
                  <a:gd name="connsiteX1" fmla="*/ 205122 w 209280"/>
                  <a:gd name="connsiteY1" fmla="*/ 968 h 362820"/>
                  <a:gd name="connsiteX2" fmla="*/ 198835 w 209280"/>
                  <a:gd name="connsiteY2" fmla="*/ 2396 h 362820"/>
                  <a:gd name="connsiteX3" fmla="*/ 135970 w 209280"/>
                  <a:gd name="connsiteY3" fmla="*/ 88121 h 362820"/>
                  <a:gd name="connsiteX4" fmla="*/ 82439 w 209280"/>
                  <a:gd name="connsiteY4" fmla="*/ 172799 h 362820"/>
                  <a:gd name="connsiteX5" fmla="*/ 3954 w 209280"/>
                  <a:gd name="connsiteY5" fmla="*/ 348535 h 362820"/>
                  <a:gd name="connsiteX6" fmla="*/ 2144 w 209280"/>
                  <a:gd name="connsiteY6" fmla="*/ 352059 h 362820"/>
                  <a:gd name="connsiteX7" fmla="*/ 2048 w 209280"/>
                  <a:gd name="connsiteY7" fmla="*/ 352154 h 362820"/>
                  <a:gd name="connsiteX8" fmla="*/ 11955 w 209280"/>
                  <a:gd name="connsiteY8" fmla="*/ 361013 h 362820"/>
                  <a:gd name="connsiteX9" fmla="*/ 93774 w 209280"/>
                  <a:gd name="connsiteY9" fmla="*/ 305672 h 362820"/>
                  <a:gd name="connsiteX10" fmla="*/ 159306 w 209280"/>
                  <a:gd name="connsiteY10" fmla="*/ 228615 h 362820"/>
                  <a:gd name="connsiteX11" fmla="*/ 209217 w 209280"/>
                  <a:gd name="connsiteY11" fmla="*/ 5730 h 36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280" h="362820">
                    <a:moveTo>
                      <a:pt x="209217" y="5730"/>
                    </a:moveTo>
                    <a:cubicBezTo>
                      <a:pt x="209694" y="2682"/>
                      <a:pt x="207408" y="968"/>
                      <a:pt x="205122" y="968"/>
                    </a:cubicBezTo>
                    <a:cubicBezTo>
                      <a:pt x="203121" y="-461"/>
                      <a:pt x="200264" y="-556"/>
                      <a:pt x="198835" y="2396"/>
                    </a:cubicBezTo>
                    <a:cubicBezTo>
                      <a:pt x="182833" y="34305"/>
                      <a:pt x="158449" y="60689"/>
                      <a:pt x="135970" y="88121"/>
                    </a:cubicBezTo>
                    <a:cubicBezTo>
                      <a:pt x="114729" y="113934"/>
                      <a:pt x="97680" y="143176"/>
                      <a:pt x="82439" y="172799"/>
                    </a:cubicBezTo>
                    <a:cubicBezTo>
                      <a:pt x="54722" y="226615"/>
                      <a:pt x="48626" y="306434"/>
                      <a:pt x="3954" y="348535"/>
                    </a:cubicBezTo>
                    <a:cubicBezTo>
                      <a:pt x="2810" y="349678"/>
                      <a:pt x="2334" y="350821"/>
                      <a:pt x="2144" y="352059"/>
                    </a:cubicBezTo>
                    <a:cubicBezTo>
                      <a:pt x="2144" y="352059"/>
                      <a:pt x="2144" y="352059"/>
                      <a:pt x="2048" y="352154"/>
                    </a:cubicBezTo>
                    <a:cubicBezTo>
                      <a:pt x="-4333" y="357869"/>
                      <a:pt x="5668" y="366632"/>
                      <a:pt x="11955" y="361013"/>
                    </a:cubicBezTo>
                    <a:cubicBezTo>
                      <a:pt x="36719" y="338724"/>
                      <a:pt x="69200" y="327866"/>
                      <a:pt x="93774" y="305672"/>
                    </a:cubicBezTo>
                    <a:cubicBezTo>
                      <a:pt x="119206" y="282812"/>
                      <a:pt x="140733" y="257190"/>
                      <a:pt x="159306" y="228615"/>
                    </a:cubicBezTo>
                    <a:cubicBezTo>
                      <a:pt x="203407" y="160892"/>
                      <a:pt x="196549" y="82121"/>
                      <a:pt x="209217" y="5730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D775C6B5-2179-4786-8F73-737A43D50618}"/>
                  </a:ext>
                </a:extLst>
              </p:cNvPr>
              <p:cNvSpPr/>
              <p:nvPr/>
            </p:nvSpPr>
            <p:spPr>
              <a:xfrm>
                <a:off x="6104928" y="2316551"/>
                <a:ext cx="388798" cy="348602"/>
              </a:xfrm>
              <a:custGeom>
                <a:avLst/>
                <a:gdLst>
                  <a:gd name="connsiteX0" fmla="*/ 388359 w 388798"/>
                  <a:gd name="connsiteY0" fmla="*/ 8215 h 348602"/>
                  <a:gd name="connsiteX1" fmla="*/ 388264 w 388798"/>
                  <a:gd name="connsiteY1" fmla="*/ 6500 h 348602"/>
                  <a:gd name="connsiteX2" fmla="*/ 388550 w 388798"/>
                  <a:gd name="connsiteY2" fmla="*/ 5643 h 348602"/>
                  <a:gd name="connsiteX3" fmla="*/ 379501 w 388798"/>
                  <a:gd name="connsiteY3" fmla="*/ 2500 h 348602"/>
                  <a:gd name="connsiteX4" fmla="*/ 185667 w 388798"/>
                  <a:gd name="connsiteY4" fmla="*/ 154805 h 348602"/>
                  <a:gd name="connsiteX5" fmla="*/ 1263 w 388798"/>
                  <a:gd name="connsiteY5" fmla="*/ 333017 h 348602"/>
                  <a:gd name="connsiteX6" fmla="*/ 882 w 388798"/>
                  <a:gd name="connsiteY6" fmla="*/ 339875 h 348602"/>
                  <a:gd name="connsiteX7" fmla="*/ 10979 w 388798"/>
                  <a:gd name="connsiteY7" fmla="*/ 347210 h 348602"/>
                  <a:gd name="connsiteX8" fmla="*/ 145091 w 388798"/>
                  <a:gd name="connsiteY8" fmla="*/ 290441 h 348602"/>
                  <a:gd name="connsiteX9" fmla="*/ 256152 w 388798"/>
                  <a:gd name="connsiteY9" fmla="*/ 225575 h 348602"/>
                  <a:gd name="connsiteX10" fmla="*/ 388359 w 388798"/>
                  <a:gd name="connsiteY10" fmla="*/ 8215 h 34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8798" h="348602">
                    <a:moveTo>
                      <a:pt x="388359" y="8215"/>
                    </a:moveTo>
                    <a:cubicBezTo>
                      <a:pt x="388455" y="7548"/>
                      <a:pt x="388359" y="6977"/>
                      <a:pt x="388264" y="6500"/>
                    </a:cubicBezTo>
                    <a:cubicBezTo>
                      <a:pt x="388359" y="6215"/>
                      <a:pt x="388550" y="5929"/>
                      <a:pt x="388550" y="5643"/>
                    </a:cubicBezTo>
                    <a:cubicBezTo>
                      <a:pt x="390360" y="500"/>
                      <a:pt x="381787" y="-2358"/>
                      <a:pt x="379501" y="2500"/>
                    </a:cubicBezTo>
                    <a:cubicBezTo>
                      <a:pt x="346068" y="74700"/>
                      <a:pt x="250818" y="116705"/>
                      <a:pt x="185667" y="154805"/>
                    </a:cubicBezTo>
                    <a:cubicBezTo>
                      <a:pt x="110229" y="198905"/>
                      <a:pt x="49174" y="260151"/>
                      <a:pt x="1263" y="333017"/>
                    </a:cubicBezTo>
                    <a:cubicBezTo>
                      <a:pt x="-451" y="335589"/>
                      <a:pt x="-261" y="337971"/>
                      <a:pt x="882" y="339875"/>
                    </a:cubicBezTo>
                    <a:cubicBezTo>
                      <a:pt x="-166" y="345305"/>
                      <a:pt x="5550" y="351401"/>
                      <a:pt x="10979" y="347210"/>
                    </a:cubicBezTo>
                    <a:cubicBezTo>
                      <a:pt x="47841" y="318921"/>
                      <a:pt x="101752" y="306157"/>
                      <a:pt x="145091" y="290441"/>
                    </a:cubicBezTo>
                    <a:cubicBezTo>
                      <a:pt x="186143" y="275582"/>
                      <a:pt x="222434" y="253293"/>
                      <a:pt x="256152" y="225575"/>
                    </a:cubicBezTo>
                    <a:cubicBezTo>
                      <a:pt x="320922" y="172521"/>
                      <a:pt x="376453" y="92321"/>
                      <a:pt x="388359" y="8215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62480052-C076-489A-980C-41F3E5242931}"/>
                  </a:ext>
                </a:extLst>
              </p:cNvPr>
              <p:cNvSpPr/>
              <p:nvPr/>
            </p:nvSpPr>
            <p:spPr>
              <a:xfrm>
                <a:off x="6044103" y="2556571"/>
                <a:ext cx="454496" cy="234243"/>
              </a:xfrm>
              <a:custGeom>
                <a:avLst/>
                <a:gdLst>
                  <a:gd name="connsiteX0" fmla="*/ 453090 w 454496"/>
                  <a:gd name="connsiteY0" fmla="*/ 3367 h 234243"/>
                  <a:gd name="connsiteX1" fmla="*/ 443755 w 454496"/>
                  <a:gd name="connsiteY1" fmla="*/ 2415 h 234243"/>
                  <a:gd name="connsiteX2" fmla="*/ 333456 w 454496"/>
                  <a:gd name="connsiteY2" fmla="*/ 56136 h 234243"/>
                  <a:gd name="connsiteX3" fmla="*/ 208202 w 454496"/>
                  <a:gd name="connsiteY3" fmla="*/ 91092 h 234243"/>
                  <a:gd name="connsiteX4" fmla="*/ 5415 w 454496"/>
                  <a:gd name="connsiteY4" fmla="*/ 216822 h 234243"/>
                  <a:gd name="connsiteX5" fmla="*/ 2652 w 454496"/>
                  <a:gd name="connsiteY5" fmla="*/ 221109 h 234243"/>
                  <a:gd name="connsiteX6" fmla="*/ 11892 w 454496"/>
                  <a:gd name="connsiteY6" fmla="*/ 233205 h 234243"/>
                  <a:gd name="connsiteX7" fmla="*/ 158386 w 454496"/>
                  <a:gd name="connsiteY7" fmla="*/ 202440 h 234243"/>
                  <a:gd name="connsiteX8" fmla="*/ 286688 w 454496"/>
                  <a:gd name="connsiteY8" fmla="*/ 167959 h 234243"/>
                  <a:gd name="connsiteX9" fmla="*/ 454328 w 454496"/>
                  <a:gd name="connsiteY9" fmla="*/ 7272 h 234243"/>
                  <a:gd name="connsiteX10" fmla="*/ 453090 w 454496"/>
                  <a:gd name="connsiteY10" fmla="*/ 3367 h 234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4496" h="234243">
                    <a:moveTo>
                      <a:pt x="453090" y="3367"/>
                    </a:moveTo>
                    <a:cubicBezTo>
                      <a:pt x="452042" y="-157"/>
                      <a:pt x="446422" y="-1586"/>
                      <a:pt x="443755" y="2415"/>
                    </a:cubicBezTo>
                    <a:cubicBezTo>
                      <a:pt x="423848" y="33085"/>
                      <a:pt x="366412" y="46420"/>
                      <a:pt x="333456" y="56136"/>
                    </a:cubicBezTo>
                    <a:cubicBezTo>
                      <a:pt x="291831" y="68328"/>
                      <a:pt x="249445" y="77376"/>
                      <a:pt x="208202" y="91092"/>
                    </a:cubicBezTo>
                    <a:cubicBezTo>
                      <a:pt x="130383" y="117000"/>
                      <a:pt x="67327" y="164340"/>
                      <a:pt x="5415" y="216822"/>
                    </a:cubicBezTo>
                    <a:cubicBezTo>
                      <a:pt x="3986" y="218061"/>
                      <a:pt x="3129" y="219585"/>
                      <a:pt x="2652" y="221109"/>
                    </a:cubicBezTo>
                    <a:cubicBezTo>
                      <a:pt x="-4301" y="226062"/>
                      <a:pt x="3700" y="237777"/>
                      <a:pt x="11892" y="233205"/>
                    </a:cubicBezTo>
                    <a:cubicBezTo>
                      <a:pt x="56754" y="208155"/>
                      <a:pt x="108475" y="207393"/>
                      <a:pt x="158386" y="202440"/>
                    </a:cubicBezTo>
                    <a:cubicBezTo>
                      <a:pt x="202868" y="198058"/>
                      <a:pt x="245730" y="185485"/>
                      <a:pt x="286688" y="167959"/>
                    </a:cubicBezTo>
                    <a:cubicBezTo>
                      <a:pt x="355839" y="138336"/>
                      <a:pt x="431468" y="82425"/>
                      <a:pt x="454328" y="7272"/>
                    </a:cubicBezTo>
                    <a:cubicBezTo>
                      <a:pt x="454804" y="5463"/>
                      <a:pt x="454233" y="4129"/>
                      <a:pt x="453090" y="3367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CC967CD1-85C0-4360-A61C-1C9B2E671294}"/>
                  </a:ext>
                </a:extLst>
              </p:cNvPr>
              <p:cNvSpPr/>
              <p:nvPr/>
            </p:nvSpPr>
            <p:spPr>
              <a:xfrm>
                <a:off x="5961136" y="2782871"/>
                <a:ext cx="454358" cy="151256"/>
              </a:xfrm>
              <a:custGeom>
                <a:avLst/>
                <a:gdLst>
                  <a:gd name="connsiteX0" fmla="*/ 453761 w 454358"/>
                  <a:gd name="connsiteY0" fmla="*/ 6906 h 151256"/>
                  <a:gd name="connsiteX1" fmla="*/ 447379 w 454358"/>
                  <a:gd name="connsiteY1" fmla="*/ 1000 h 151256"/>
                  <a:gd name="connsiteX2" fmla="*/ 198681 w 454358"/>
                  <a:gd name="connsiteY2" fmla="*/ 39577 h 151256"/>
                  <a:gd name="connsiteX3" fmla="*/ 1895 w 454358"/>
                  <a:gd name="connsiteY3" fmla="*/ 136541 h 151256"/>
                  <a:gd name="connsiteX4" fmla="*/ 1323 w 454358"/>
                  <a:gd name="connsiteY4" fmla="*/ 145495 h 151256"/>
                  <a:gd name="connsiteX5" fmla="*/ 13039 w 454358"/>
                  <a:gd name="connsiteY5" fmla="*/ 149781 h 151256"/>
                  <a:gd name="connsiteX6" fmla="*/ 157057 w 454358"/>
                  <a:gd name="connsiteY6" fmla="*/ 134636 h 151256"/>
                  <a:gd name="connsiteX7" fmla="*/ 270786 w 454358"/>
                  <a:gd name="connsiteY7" fmla="*/ 129493 h 151256"/>
                  <a:gd name="connsiteX8" fmla="*/ 454047 w 454358"/>
                  <a:gd name="connsiteY8" fmla="*/ 10621 h 151256"/>
                  <a:gd name="connsiteX9" fmla="*/ 453761 w 454358"/>
                  <a:gd name="connsiteY9" fmla="*/ 6906 h 15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4358" h="151256">
                    <a:moveTo>
                      <a:pt x="453761" y="6906"/>
                    </a:moveTo>
                    <a:cubicBezTo>
                      <a:pt x="455666" y="3096"/>
                      <a:pt x="451284" y="-2238"/>
                      <a:pt x="447379" y="1000"/>
                    </a:cubicBezTo>
                    <a:cubicBezTo>
                      <a:pt x="377466" y="58817"/>
                      <a:pt x="281644" y="31766"/>
                      <a:pt x="198681" y="39577"/>
                    </a:cubicBezTo>
                    <a:cubicBezTo>
                      <a:pt x="122577" y="46721"/>
                      <a:pt x="52282" y="78820"/>
                      <a:pt x="1895" y="136541"/>
                    </a:cubicBezTo>
                    <a:cubicBezTo>
                      <a:pt x="-677" y="139589"/>
                      <a:pt x="-391" y="142923"/>
                      <a:pt x="1323" y="145495"/>
                    </a:cubicBezTo>
                    <a:cubicBezTo>
                      <a:pt x="2847" y="149971"/>
                      <a:pt x="7991" y="153305"/>
                      <a:pt x="13039" y="149781"/>
                    </a:cubicBezTo>
                    <a:cubicBezTo>
                      <a:pt x="54663" y="121301"/>
                      <a:pt x="109908" y="130255"/>
                      <a:pt x="157057" y="134636"/>
                    </a:cubicBezTo>
                    <a:cubicBezTo>
                      <a:pt x="195538" y="138256"/>
                      <a:pt x="232876" y="136922"/>
                      <a:pt x="270786" y="129493"/>
                    </a:cubicBezTo>
                    <a:cubicBezTo>
                      <a:pt x="339175" y="116062"/>
                      <a:pt x="424995" y="79201"/>
                      <a:pt x="454047" y="10621"/>
                    </a:cubicBezTo>
                    <a:cubicBezTo>
                      <a:pt x="454618" y="9287"/>
                      <a:pt x="454332" y="8049"/>
                      <a:pt x="453761" y="6906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10FB6E19-0186-436F-B272-086FECCEFBAC}"/>
                  </a:ext>
                </a:extLst>
              </p:cNvPr>
              <p:cNvSpPr/>
              <p:nvPr/>
            </p:nvSpPr>
            <p:spPr>
              <a:xfrm>
                <a:off x="5881135" y="2975047"/>
                <a:ext cx="334112" cy="79729"/>
              </a:xfrm>
              <a:custGeom>
                <a:avLst/>
                <a:gdLst>
                  <a:gd name="connsiteX0" fmla="*/ 329641 w 334112"/>
                  <a:gd name="connsiteY0" fmla="*/ 181 h 79729"/>
                  <a:gd name="connsiteX1" fmla="*/ 326212 w 334112"/>
                  <a:gd name="connsiteY1" fmla="*/ 562 h 79729"/>
                  <a:gd name="connsiteX2" fmla="*/ 164667 w 334112"/>
                  <a:gd name="connsiteY2" fmla="*/ 3801 h 79729"/>
                  <a:gd name="connsiteX3" fmla="*/ 3790 w 334112"/>
                  <a:gd name="connsiteY3" fmla="*/ 60665 h 79729"/>
                  <a:gd name="connsiteX4" fmla="*/ 1885 w 334112"/>
                  <a:gd name="connsiteY4" fmla="*/ 64380 h 79729"/>
                  <a:gd name="connsiteX5" fmla="*/ 8267 w 334112"/>
                  <a:gd name="connsiteY5" fmla="*/ 77524 h 79729"/>
                  <a:gd name="connsiteX6" fmla="*/ 333546 w 334112"/>
                  <a:gd name="connsiteY6" fmla="*/ 6277 h 79729"/>
                  <a:gd name="connsiteX7" fmla="*/ 329641 w 334112"/>
                  <a:gd name="connsiteY7" fmla="*/ 181 h 7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112" h="79729">
                    <a:moveTo>
                      <a:pt x="329641" y="181"/>
                    </a:moveTo>
                    <a:cubicBezTo>
                      <a:pt x="328593" y="-104"/>
                      <a:pt x="327354" y="-104"/>
                      <a:pt x="326212" y="562"/>
                    </a:cubicBezTo>
                    <a:cubicBezTo>
                      <a:pt x="278872" y="26661"/>
                      <a:pt x="216007" y="7039"/>
                      <a:pt x="164667" y="3801"/>
                    </a:cubicBezTo>
                    <a:cubicBezTo>
                      <a:pt x="103898" y="-104"/>
                      <a:pt x="44938" y="13707"/>
                      <a:pt x="3790" y="60665"/>
                    </a:cubicBezTo>
                    <a:cubicBezTo>
                      <a:pt x="2742" y="61903"/>
                      <a:pt x="2171" y="63142"/>
                      <a:pt x="1885" y="64380"/>
                    </a:cubicBezTo>
                    <a:cubicBezTo>
                      <a:pt x="-2115" y="69523"/>
                      <a:pt x="361" y="78858"/>
                      <a:pt x="8267" y="77524"/>
                    </a:cubicBezTo>
                    <a:cubicBezTo>
                      <a:pt x="113899" y="59808"/>
                      <a:pt x="266109" y="124768"/>
                      <a:pt x="333546" y="6277"/>
                    </a:cubicBezTo>
                    <a:cubicBezTo>
                      <a:pt x="335355" y="3134"/>
                      <a:pt x="332498" y="181"/>
                      <a:pt x="329641" y="181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B70BD6E4-C62B-4ADD-AA8D-2332DF40CBC5}"/>
                  </a:ext>
                </a:extLst>
              </p:cNvPr>
              <p:cNvSpPr/>
              <p:nvPr/>
            </p:nvSpPr>
            <p:spPr>
              <a:xfrm>
                <a:off x="5737255" y="2322674"/>
                <a:ext cx="445855" cy="881759"/>
              </a:xfrm>
              <a:custGeom>
                <a:avLst/>
                <a:gdLst>
                  <a:gd name="connsiteX0" fmla="*/ 445803 w 445855"/>
                  <a:gd name="connsiteY0" fmla="*/ 5902 h 881759"/>
                  <a:gd name="connsiteX1" fmla="*/ 436087 w 445855"/>
                  <a:gd name="connsiteY1" fmla="*/ 3902 h 881759"/>
                  <a:gd name="connsiteX2" fmla="*/ 422466 w 445855"/>
                  <a:gd name="connsiteY2" fmla="*/ 121917 h 881759"/>
                  <a:gd name="connsiteX3" fmla="*/ 396939 w 445855"/>
                  <a:gd name="connsiteY3" fmla="*/ 240217 h 881759"/>
                  <a:gd name="connsiteX4" fmla="*/ 295022 w 445855"/>
                  <a:gd name="connsiteY4" fmla="*/ 473770 h 881759"/>
                  <a:gd name="connsiteX5" fmla="*/ 2223 w 445855"/>
                  <a:gd name="connsiteY5" fmla="*/ 869915 h 881759"/>
                  <a:gd name="connsiteX6" fmla="*/ 13177 w 445855"/>
                  <a:gd name="connsiteY6" fmla="*/ 879726 h 881759"/>
                  <a:gd name="connsiteX7" fmla="*/ 307404 w 445855"/>
                  <a:gd name="connsiteY7" fmla="*/ 480057 h 881759"/>
                  <a:gd name="connsiteX8" fmla="*/ 406274 w 445855"/>
                  <a:gd name="connsiteY8" fmla="*/ 256029 h 881759"/>
                  <a:gd name="connsiteX9" fmla="*/ 445803 w 445855"/>
                  <a:gd name="connsiteY9" fmla="*/ 5902 h 88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5855" h="881759">
                    <a:moveTo>
                      <a:pt x="445803" y="5902"/>
                    </a:moveTo>
                    <a:cubicBezTo>
                      <a:pt x="446660" y="-480"/>
                      <a:pt x="436754" y="-2480"/>
                      <a:pt x="436087" y="3902"/>
                    </a:cubicBezTo>
                    <a:cubicBezTo>
                      <a:pt x="432563" y="36001"/>
                      <a:pt x="425419" y="82674"/>
                      <a:pt x="422466" y="121917"/>
                    </a:cubicBezTo>
                    <a:cubicBezTo>
                      <a:pt x="419418" y="162398"/>
                      <a:pt x="408560" y="201450"/>
                      <a:pt x="396939" y="240217"/>
                    </a:cubicBezTo>
                    <a:cubicBezTo>
                      <a:pt x="372460" y="321942"/>
                      <a:pt x="335408" y="398904"/>
                      <a:pt x="295022" y="473770"/>
                    </a:cubicBezTo>
                    <a:cubicBezTo>
                      <a:pt x="217203" y="617979"/>
                      <a:pt x="123096" y="758377"/>
                      <a:pt x="2223" y="869915"/>
                    </a:cubicBezTo>
                    <a:cubicBezTo>
                      <a:pt x="-4730" y="876297"/>
                      <a:pt x="6224" y="886012"/>
                      <a:pt x="13177" y="879726"/>
                    </a:cubicBezTo>
                    <a:cubicBezTo>
                      <a:pt x="135097" y="767331"/>
                      <a:pt x="228061" y="624932"/>
                      <a:pt x="307404" y="480057"/>
                    </a:cubicBezTo>
                    <a:cubicBezTo>
                      <a:pt x="346743" y="408238"/>
                      <a:pt x="380747" y="333943"/>
                      <a:pt x="406274" y="256029"/>
                    </a:cubicBezTo>
                    <a:cubicBezTo>
                      <a:pt x="433420" y="172780"/>
                      <a:pt x="437230" y="69720"/>
                      <a:pt x="445803" y="5902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340D3C7C-3DFE-4721-9DF9-8545FA787A19}"/>
                  </a:ext>
                </a:extLst>
              </p:cNvPr>
              <p:cNvSpPr/>
              <p:nvPr/>
            </p:nvSpPr>
            <p:spPr>
              <a:xfrm>
                <a:off x="6128657" y="1934936"/>
                <a:ext cx="92859" cy="404670"/>
              </a:xfrm>
              <a:custGeom>
                <a:avLst/>
                <a:gdLst>
                  <a:gd name="connsiteX0" fmla="*/ 90500 w 92859"/>
                  <a:gd name="connsiteY0" fmla="*/ 210761 h 404670"/>
                  <a:gd name="connsiteX1" fmla="*/ 43733 w 92859"/>
                  <a:gd name="connsiteY1" fmla="*/ 6354 h 404670"/>
                  <a:gd name="connsiteX2" fmla="*/ 42114 w 92859"/>
                  <a:gd name="connsiteY2" fmla="*/ 3401 h 404670"/>
                  <a:gd name="connsiteX3" fmla="*/ 32684 w 92859"/>
                  <a:gd name="connsiteY3" fmla="*/ 2639 h 404670"/>
                  <a:gd name="connsiteX4" fmla="*/ 13 w 92859"/>
                  <a:gd name="connsiteY4" fmla="*/ 182948 h 404670"/>
                  <a:gd name="connsiteX5" fmla="*/ 11157 w 92859"/>
                  <a:gd name="connsiteY5" fmla="*/ 286865 h 404670"/>
                  <a:gd name="connsiteX6" fmla="*/ 40875 w 92859"/>
                  <a:gd name="connsiteY6" fmla="*/ 396212 h 404670"/>
                  <a:gd name="connsiteX7" fmla="*/ 42685 w 92859"/>
                  <a:gd name="connsiteY7" fmla="*/ 400022 h 404670"/>
                  <a:gd name="connsiteX8" fmla="*/ 54972 w 92859"/>
                  <a:gd name="connsiteY8" fmla="*/ 401451 h 404670"/>
                  <a:gd name="connsiteX9" fmla="*/ 90500 w 92859"/>
                  <a:gd name="connsiteY9" fmla="*/ 210761 h 40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859" h="404670">
                    <a:moveTo>
                      <a:pt x="90500" y="210761"/>
                    </a:moveTo>
                    <a:cubicBezTo>
                      <a:pt x="83261" y="140466"/>
                      <a:pt x="48686" y="77506"/>
                      <a:pt x="43733" y="6354"/>
                    </a:cubicBezTo>
                    <a:cubicBezTo>
                      <a:pt x="43637" y="5021"/>
                      <a:pt x="42971" y="4068"/>
                      <a:pt x="42114" y="3401"/>
                    </a:cubicBezTo>
                    <a:cubicBezTo>
                      <a:pt x="40970" y="-218"/>
                      <a:pt x="34589" y="-1647"/>
                      <a:pt x="32684" y="2639"/>
                    </a:cubicBezTo>
                    <a:cubicBezTo>
                      <a:pt x="7633" y="59599"/>
                      <a:pt x="-368" y="121130"/>
                      <a:pt x="13" y="182948"/>
                    </a:cubicBezTo>
                    <a:cubicBezTo>
                      <a:pt x="203" y="217904"/>
                      <a:pt x="4966" y="252575"/>
                      <a:pt x="11157" y="286865"/>
                    </a:cubicBezTo>
                    <a:cubicBezTo>
                      <a:pt x="17920" y="324203"/>
                      <a:pt x="35541" y="358874"/>
                      <a:pt x="40875" y="396212"/>
                    </a:cubicBezTo>
                    <a:cubicBezTo>
                      <a:pt x="41066" y="397832"/>
                      <a:pt x="41828" y="398975"/>
                      <a:pt x="42685" y="400022"/>
                    </a:cubicBezTo>
                    <a:cubicBezTo>
                      <a:pt x="43923" y="404785"/>
                      <a:pt x="51448" y="406880"/>
                      <a:pt x="54972" y="401451"/>
                    </a:cubicBezTo>
                    <a:cubicBezTo>
                      <a:pt x="90691" y="345254"/>
                      <a:pt x="97263" y="275816"/>
                      <a:pt x="90500" y="210761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5" name="图形 4">
              <a:extLst>
                <a:ext uri="{FF2B5EF4-FFF2-40B4-BE49-F238E27FC236}">
                  <a16:creationId xmlns:a16="http://schemas.microsoft.com/office/drawing/2014/main" id="{A0AF27FD-5488-4D46-8E04-4B3D9FCDFBE9}"/>
                </a:ext>
              </a:extLst>
            </p:cNvPr>
            <p:cNvGrpSpPr/>
            <p:nvPr/>
          </p:nvGrpSpPr>
          <p:grpSpPr>
            <a:xfrm>
              <a:off x="5681904" y="2742832"/>
              <a:ext cx="831033" cy="520983"/>
              <a:chOff x="5681904" y="2742832"/>
              <a:chExt cx="831033" cy="520983"/>
            </a:xfrm>
            <a:solidFill>
              <a:srgbClr val="CDDC39"/>
            </a:solidFill>
          </p:grpSpPr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64DC5924-494E-49C4-ACDD-EDDACA79469A}"/>
                  </a:ext>
                </a:extLst>
              </p:cNvPr>
              <p:cNvSpPr/>
              <p:nvPr/>
            </p:nvSpPr>
            <p:spPr>
              <a:xfrm>
                <a:off x="6155150" y="2962923"/>
                <a:ext cx="265698" cy="115152"/>
              </a:xfrm>
              <a:custGeom>
                <a:avLst/>
                <a:gdLst>
                  <a:gd name="connsiteX0" fmla="*/ 857 w 265698"/>
                  <a:gd name="connsiteY0" fmla="*/ 3257 h 115152"/>
                  <a:gd name="connsiteX1" fmla="*/ 1905 w 265698"/>
                  <a:gd name="connsiteY1" fmla="*/ 10115 h 115152"/>
                  <a:gd name="connsiteX2" fmla="*/ 149828 w 265698"/>
                  <a:gd name="connsiteY2" fmla="*/ 108794 h 115152"/>
                  <a:gd name="connsiteX3" fmla="*/ 264414 w 265698"/>
                  <a:gd name="connsiteY3" fmla="*/ 101650 h 115152"/>
                  <a:gd name="connsiteX4" fmla="*/ 265462 w 265698"/>
                  <a:gd name="connsiteY4" fmla="*/ 98126 h 115152"/>
                  <a:gd name="connsiteX5" fmla="*/ 262700 w 265698"/>
                  <a:gd name="connsiteY5" fmla="*/ 95078 h 115152"/>
                  <a:gd name="connsiteX6" fmla="*/ 127064 w 265698"/>
                  <a:gd name="connsiteY6" fmla="*/ 39833 h 115152"/>
                  <a:gd name="connsiteX7" fmla="*/ 4763 w 265698"/>
                  <a:gd name="connsiteY7" fmla="*/ 1257 h 115152"/>
                  <a:gd name="connsiteX8" fmla="*/ 2572 w 265698"/>
                  <a:gd name="connsiteY8" fmla="*/ 1733 h 115152"/>
                  <a:gd name="connsiteX9" fmla="*/ 857 w 265698"/>
                  <a:gd name="connsiteY9" fmla="*/ 3257 h 11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698" h="115152">
                    <a:moveTo>
                      <a:pt x="857" y="3257"/>
                    </a:moveTo>
                    <a:cubicBezTo>
                      <a:pt x="-381" y="5257"/>
                      <a:pt x="-476" y="8305"/>
                      <a:pt x="1905" y="10115"/>
                    </a:cubicBezTo>
                    <a:cubicBezTo>
                      <a:pt x="49340" y="46120"/>
                      <a:pt x="87440" y="96697"/>
                      <a:pt x="149828" y="108794"/>
                    </a:cubicBezTo>
                    <a:cubicBezTo>
                      <a:pt x="181166" y="114795"/>
                      <a:pt x="236982" y="122129"/>
                      <a:pt x="264414" y="101650"/>
                    </a:cubicBezTo>
                    <a:cubicBezTo>
                      <a:pt x="265747" y="100698"/>
                      <a:pt x="265938" y="99364"/>
                      <a:pt x="265462" y="98126"/>
                    </a:cubicBezTo>
                    <a:cubicBezTo>
                      <a:pt x="265367" y="96697"/>
                      <a:pt x="264414" y="95173"/>
                      <a:pt x="262700" y="95078"/>
                    </a:cubicBezTo>
                    <a:cubicBezTo>
                      <a:pt x="209550" y="91173"/>
                      <a:pt x="171069" y="67646"/>
                      <a:pt x="127064" y="39833"/>
                    </a:cubicBezTo>
                    <a:cubicBezTo>
                      <a:pt x="90392" y="16783"/>
                      <a:pt x="49530" y="-5601"/>
                      <a:pt x="4763" y="1257"/>
                    </a:cubicBezTo>
                    <a:cubicBezTo>
                      <a:pt x="4001" y="1162"/>
                      <a:pt x="3239" y="1352"/>
                      <a:pt x="2572" y="1733"/>
                    </a:cubicBezTo>
                    <a:cubicBezTo>
                      <a:pt x="1810" y="2019"/>
                      <a:pt x="1238" y="2495"/>
                      <a:pt x="857" y="3257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505D0B2C-E3F2-4A9A-9418-366B829BF3E8}"/>
                  </a:ext>
                </a:extLst>
              </p:cNvPr>
              <p:cNvSpPr/>
              <p:nvPr/>
            </p:nvSpPr>
            <p:spPr>
              <a:xfrm>
                <a:off x="6038023" y="2999050"/>
                <a:ext cx="287431" cy="152252"/>
              </a:xfrm>
              <a:custGeom>
                <a:avLst/>
                <a:gdLst>
                  <a:gd name="connsiteX0" fmla="*/ 3779 w 287431"/>
                  <a:gd name="connsiteY0" fmla="*/ 3420 h 152252"/>
                  <a:gd name="connsiteX1" fmla="*/ 2350 w 287431"/>
                  <a:gd name="connsiteY1" fmla="*/ 11897 h 152252"/>
                  <a:gd name="connsiteX2" fmla="*/ 136748 w 287431"/>
                  <a:gd name="connsiteY2" fmla="*/ 125340 h 152252"/>
                  <a:gd name="connsiteX3" fmla="*/ 284671 w 287431"/>
                  <a:gd name="connsiteY3" fmla="*/ 144866 h 152252"/>
                  <a:gd name="connsiteX4" fmla="*/ 286767 w 287431"/>
                  <a:gd name="connsiteY4" fmla="*/ 142961 h 152252"/>
                  <a:gd name="connsiteX5" fmla="*/ 284671 w 287431"/>
                  <a:gd name="connsiteY5" fmla="*/ 137913 h 152252"/>
                  <a:gd name="connsiteX6" fmla="*/ 143130 w 287431"/>
                  <a:gd name="connsiteY6" fmla="*/ 51807 h 152252"/>
                  <a:gd name="connsiteX7" fmla="*/ 5303 w 287431"/>
                  <a:gd name="connsiteY7" fmla="*/ 2658 h 152252"/>
                  <a:gd name="connsiteX8" fmla="*/ 3779 w 287431"/>
                  <a:gd name="connsiteY8" fmla="*/ 3420 h 152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431" h="152252">
                    <a:moveTo>
                      <a:pt x="3779" y="3420"/>
                    </a:moveTo>
                    <a:cubicBezTo>
                      <a:pt x="159" y="4468"/>
                      <a:pt x="-1841" y="9707"/>
                      <a:pt x="2350" y="11897"/>
                    </a:cubicBezTo>
                    <a:cubicBezTo>
                      <a:pt x="54738" y="39710"/>
                      <a:pt x="85980" y="94765"/>
                      <a:pt x="136748" y="125340"/>
                    </a:cubicBezTo>
                    <a:cubicBezTo>
                      <a:pt x="181230" y="152201"/>
                      <a:pt x="234474" y="159440"/>
                      <a:pt x="284671" y="144866"/>
                    </a:cubicBezTo>
                    <a:cubicBezTo>
                      <a:pt x="285814" y="144485"/>
                      <a:pt x="286481" y="143819"/>
                      <a:pt x="286767" y="142961"/>
                    </a:cubicBezTo>
                    <a:cubicBezTo>
                      <a:pt x="288195" y="141437"/>
                      <a:pt x="287243" y="138104"/>
                      <a:pt x="284671" y="137913"/>
                    </a:cubicBezTo>
                    <a:cubicBezTo>
                      <a:pt x="221806" y="133817"/>
                      <a:pt x="186849" y="91622"/>
                      <a:pt x="143130" y="51807"/>
                    </a:cubicBezTo>
                    <a:cubicBezTo>
                      <a:pt x="104744" y="16850"/>
                      <a:pt x="59024" y="-8486"/>
                      <a:pt x="5303" y="2658"/>
                    </a:cubicBezTo>
                    <a:cubicBezTo>
                      <a:pt x="4731" y="2849"/>
                      <a:pt x="4160" y="3134"/>
                      <a:pt x="3779" y="3420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7BFDE13D-FBF5-4FFF-9654-237A529C1E65}"/>
                  </a:ext>
                </a:extLst>
              </p:cNvPr>
              <p:cNvSpPr/>
              <p:nvPr/>
            </p:nvSpPr>
            <p:spPr>
              <a:xfrm>
                <a:off x="5950191" y="3039448"/>
                <a:ext cx="276800" cy="166411"/>
              </a:xfrm>
              <a:custGeom>
                <a:avLst/>
                <a:gdLst>
                  <a:gd name="connsiteX0" fmla="*/ 1505 w 276800"/>
                  <a:gd name="connsiteY0" fmla="*/ 4361 h 166411"/>
                  <a:gd name="connsiteX1" fmla="*/ 3219 w 276800"/>
                  <a:gd name="connsiteY1" fmla="*/ 12171 h 166411"/>
                  <a:gd name="connsiteX2" fmla="*/ 71799 w 276800"/>
                  <a:gd name="connsiteY2" fmla="*/ 77989 h 166411"/>
                  <a:gd name="connsiteX3" fmla="*/ 136760 w 276800"/>
                  <a:gd name="connsiteY3" fmla="*/ 136282 h 166411"/>
                  <a:gd name="connsiteX4" fmla="*/ 215436 w 276800"/>
                  <a:gd name="connsiteY4" fmla="*/ 162571 h 166411"/>
                  <a:gd name="connsiteX5" fmla="*/ 273348 w 276800"/>
                  <a:gd name="connsiteY5" fmla="*/ 160190 h 166411"/>
                  <a:gd name="connsiteX6" fmla="*/ 273348 w 276800"/>
                  <a:gd name="connsiteY6" fmla="*/ 160190 h 166411"/>
                  <a:gd name="connsiteX7" fmla="*/ 274491 w 276800"/>
                  <a:gd name="connsiteY7" fmla="*/ 153618 h 166411"/>
                  <a:gd name="connsiteX8" fmla="*/ 131426 w 276800"/>
                  <a:gd name="connsiteY8" fmla="*/ 54653 h 166411"/>
                  <a:gd name="connsiteX9" fmla="*/ 4743 w 276800"/>
                  <a:gd name="connsiteY9" fmla="*/ 1218 h 166411"/>
                  <a:gd name="connsiteX10" fmla="*/ 1505 w 276800"/>
                  <a:gd name="connsiteY10" fmla="*/ 4361 h 166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6800" h="166411">
                    <a:moveTo>
                      <a:pt x="1505" y="4361"/>
                    </a:moveTo>
                    <a:cubicBezTo>
                      <a:pt x="-686" y="6647"/>
                      <a:pt x="-781" y="11124"/>
                      <a:pt x="3219" y="12171"/>
                    </a:cubicBezTo>
                    <a:cubicBezTo>
                      <a:pt x="35223" y="20839"/>
                      <a:pt x="53511" y="53034"/>
                      <a:pt x="71799" y="77989"/>
                    </a:cubicBezTo>
                    <a:cubicBezTo>
                      <a:pt x="89230" y="101802"/>
                      <a:pt x="110566" y="122280"/>
                      <a:pt x="136760" y="136282"/>
                    </a:cubicBezTo>
                    <a:cubicBezTo>
                      <a:pt x="161810" y="149617"/>
                      <a:pt x="187623" y="157523"/>
                      <a:pt x="215436" y="162571"/>
                    </a:cubicBezTo>
                    <a:cubicBezTo>
                      <a:pt x="233153" y="165810"/>
                      <a:pt x="256965" y="170286"/>
                      <a:pt x="273348" y="160190"/>
                    </a:cubicBezTo>
                    <a:cubicBezTo>
                      <a:pt x="273348" y="160190"/>
                      <a:pt x="273348" y="160190"/>
                      <a:pt x="273348" y="160190"/>
                    </a:cubicBezTo>
                    <a:cubicBezTo>
                      <a:pt x="277158" y="160285"/>
                      <a:pt x="278206" y="154665"/>
                      <a:pt x="274491" y="153618"/>
                    </a:cubicBezTo>
                    <a:cubicBezTo>
                      <a:pt x="215341" y="136187"/>
                      <a:pt x="178193" y="92372"/>
                      <a:pt x="131426" y="54653"/>
                    </a:cubicBezTo>
                    <a:cubicBezTo>
                      <a:pt x="97136" y="27030"/>
                      <a:pt x="51701" y="-6879"/>
                      <a:pt x="4743" y="1218"/>
                    </a:cubicBezTo>
                    <a:cubicBezTo>
                      <a:pt x="2838" y="1599"/>
                      <a:pt x="1791" y="2932"/>
                      <a:pt x="1505" y="4361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2C89F413-C25C-4114-AA0C-14CDBF17838C}"/>
                  </a:ext>
                </a:extLst>
              </p:cNvPr>
              <p:cNvSpPr/>
              <p:nvPr/>
            </p:nvSpPr>
            <p:spPr>
              <a:xfrm>
                <a:off x="5855695" y="3095123"/>
                <a:ext cx="244839" cy="168693"/>
              </a:xfrm>
              <a:custGeom>
                <a:avLst/>
                <a:gdLst>
                  <a:gd name="connsiteX0" fmla="*/ 2656 w 244839"/>
                  <a:gd name="connsiteY0" fmla="*/ 4026 h 168693"/>
                  <a:gd name="connsiteX1" fmla="*/ 3132 w 244839"/>
                  <a:gd name="connsiteY1" fmla="*/ 12694 h 168693"/>
                  <a:gd name="connsiteX2" fmla="*/ 124576 w 244839"/>
                  <a:gd name="connsiteY2" fmla="*/ 122327 h 168693"/>
                  <a:gd name="connsiteX3" fmla="*/ 241924 w 244839"/>
                  <a:gd name="connsiteY3" fmla="*/ 168523 h 168693"/>
                  <a:gd name="connsiteX4" fmla="*/ 244686 w 244839"/>
                  <a:gd name="connsiteY4" fmla="*/ 164903 h 168693"/>
                  <a:gd name="connsiteX5" fmla="*/ 243353 w 244839"/>
                  <a:gd name="connsiteY5" fmla="*/ 161284 h 168693"/>
                  <a:gd name="connsiteX6" fmla="*/ 134863 w 244839"/>
                  <a:gd name="connsiteY6" fmla="*/ 43269 h 168693"/>
                  <a:gd name="connsiteX7" fmla="*/ 4847 w 244839"/>
                  <a:gd name="connsiteY7" fmla="*/ 2693 h 168693"/>
                  <a:gd name="connsiteX8" fmla="*/ 2656 w 244839"/>
                  <a:gd name="connsiteY8" fmla="*/ 4026 h 16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839" h="168693">
                    <a:moveTo>
                      <a:pt x="2656" y="4026"/>
                    </a:moveTo>
                    <a:cubicBezTo>
                      <a:pt x="-582" y="5645"/>
                      <a:pt x="-1344" y="11360"/>
                      <a:pt x="3132" y="12694"/>
                    </a:cubicBezTo>
                    <a:cubicBezTo>
                      <a:pt x="59044" y="29934"/>
                      <a:pt x="81809" y="86989"/>
                      <a:pt x="124576" y="122327"/>
                    </a:cubicBezTo>
                    <a:cubicBezTo>
                      <a:pt x="157914" y="149854"/>
                      <a:pt x="197537" y="170809"/>
                      <a:pt x="241924" y="168523"/>
                    </a:cubicBezTo>
                    <a:cubicBezTo>
                      <a:pt x="244115" y="168428"/>
                      <a:pt x="245067" y="166427"/>
                      <a:pt x="244686" y="164903"/>
                    </a:cubicBezTo>
                    <a:cubicBezTo>
                      <a:pt x="245067" y="163570"/>
                      <a:pt x="244782" y="162141"/>
                      <a:pt x="243353" y="161284"/>
                    </a:cubicBezTo>
                    <a:cubicBezTo>
                      <a:pt x="195537" y="134804"/>
                      <a:pt x="176392" y="78035"/>
                      <a:pt x="134863" y="43269"/>
                    </a:cubicBezTo>
                    <a:cubicBezTo>
                      <a:pt x="100573" y="14599"/>
                      <a:pt x="49995" y="-7975"/>
                      <a:pt x="4847" y="2693"/>
                    </a:cubicBezTo>
                    <a:cubicBezTo>
                      <a:pt x="3990" y="2883"/>
                      <a:pt x="3228" y="3359"/>
                      <a:pt x="2656" y="4026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C3015D3E-3E7C-443B-BE09-EA83A065E54C}"/>
                  </a:ext>
                </a:extLst>
              </p:cNvPr>
              <p:cNvSpPr/>
              <p:nvPr/>
            </p:nvSpPr>
            <p:spPr>
              <a:xfrm>
                <a:off x="5785297" y="3147285"/>
                <a:ext cx="154651" cy="103846"/>
              </a:xfrm>
              <a:custGeom>
                <a:avLst/>
                <a:gdLst>
                  <a:gd name="connsiteX0" fmla="*/ 3045 w 154651"/>
                  <a:gd name="connsiteY0" fmla="*/ 3013 h 103846"/>
                  <a:gd name="connsiteX1" fmla="*/ 188 w 154651"/>
                  <a:gd name="connsiteY1" fmla="*/ 7300 h 103846"/>
                  <a:gd name="connsiteX2" fmla="*/ 1902 w 154651"/>
                  <a:gd name="connsiteY2" fmla="*/ 12253 h 103846"/>
                  <a:gd name="connsiteX3" fmla="*/ 71244 w 154651"/>
                  <a:gd name="connsiteY3" fmla="*/ 85785 h 103846"/>
                  <a:gd name="connsiteX4" fmla="*/ 152492 w 154651"/>
                  <a:gd name="connsiteY4" fmla="*/ 101692 h 103846"/>
                  <a:gd name="connsiteX5" fmla="*/ 154207 w 154651"/>
                  <a:gd name="connsiteY5" fmla="*/ 97501 h 103846"/>
                  <a:gd name="connsiteX6" fmla="*/ 152302 w 154651"/>
                  <a:gd name="connsiteY6" fmla="*/ 94358 h 103846"/>
                  <a:gd name="connsiteX7" fmla="*/ 81055 w 154651"/>
                  <a:gd name="connsiteY7" fmla="*/ 20254 h 103846"/>
                  <a:gd name="connsiteX8" fmla="*/ 3045 w 154651"/>
                  <a:gd name="connsiteY8" fmla="*/ 3013 h 10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651" h="103846">
                    <a:moveTo>
                      <a:pt x="3045" y="3013"/>
                    </a:moveTo>
                    <a:cubicBezTo>
                      <a:pt x="664" y="3680"/>
                      <a:pt x="-98" y="5585"/>
                      <a:pt x="188" y="7300"/>
                    </a:cubicBezTo>
                    <a:cubicBezTo>
                      <a:pt x="-289" y="9014"/>
                      <a:pt x="92" y="10919"/>
                      <a:pt x="1902" y="12253"/>
                    </a:cubicBezTo>
                    <a:cubicBezTo>
                      <a:pt x="29620" y="32160"/>
                      <a:pt x="40764" y="69212"/>
                      <a:pt x="71244" y="85785"/>
                    </a:cubicBezTo>
                    <a:cubicBezTo>
                      <a:pt x="95914" y="99216"/>
                      <a:pt x="124489" y="108169"/>
                      <a:pt x="152492" y="101692"/>
                    </a:cubicBezTo>
                    <a:cubicBezTo>
                      <a:pt x="154778" y="101121"/>
                      <a:pt x="155064" y="99025"/>
                      <a:pt x="154207" y="97501"/>
                    </a:cubicBezTo>
                    <a:cubicBezTo>
                      <a:pt x="154207" y="96263"/>
                      <a:pt x="153635" y="94834"/>
                      <a:pt x="152302" y="94358"/>
                    </a:cubicBezTo>
                    <a:cubicBezTo>
                      <a:pt x="119917" y="81404"/>
                      <a:pt x="109058" y="40161"/>
                      <a:pt x="81055" y="20254"/>
                    </a:cubicBezTo>
                    <a:cubicBezTo>
                      <a:pt x="58290" y="3966"/>
                      <a:pt x="30668" y="-5083"/>
                      <a:pt x="3045" y="3013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A0C184A9-D6BA-4D76-891E-C6B5AF6590F0}"/>
                  </a:ext>
                </a:extLst>
              </p:cNvPr>
              <p:cNvSpPr/>
              <p:nvPr/>
            </p:nvSpPr>
            <p:spPr>
              <a:xfrm>
                <a:off x="6146791" y="2824576"/>
                <a:ext cx="236001" cy="144262"/>
              </a:xfrm>
              <a:custGeom>
                <a:avLst/>
                <a:gdLst>
                  <a:gd name="connsiteX0" fmla="*/ 85892 w 236001"/>
                  <a:gd name="connsiteY0" fmla="*/ 36734 h 144262"/>
                  <a:gd name="connsiteX1" fmla="*/ 36172 w 236001"/>
                  <a:gd name="connsiteY1" fmla="*/ 81406 h 144262"/>
                  <a:gd name="connsiteX2" fmla="*/ 1120 w 236001"/>
                  <a:gd name="connsiteY2" fmla="*/ 136460 h 144262"/>
                  <a:gd name="connsiteX3" fmla="*/ 7121 w 236001"/>
                  <a:gd name="connsiteY3" fmla="*/ 142842 h 144262"/>
                  <a:gd name="connsiteX4" fmla="*/ 7121 w 236001"/>
                  <a:gd name="connsiteY4" fmla="*/ 142842 h 144262"/>
                  <a:gd name="connsiteX5" fmla="*/ 9407 w 236001"/>
                  <a:gd name="connsiteY5" fmla="*/ 141604 h 144262"/>
                  <a:gd name="connsiteX6" fmla="*/ 124088 w 236001"/>
                  <a:gd name="connsiteY6" fmla="*/ 86740 h 144262"/>
                  <a:gd name="connsiteX7" fmla="*/ 179047 w 236001"/>
                  <a:gd name="connsiteY7" fmla="*/ 49878 h 144262"/>
                  <a:gd name="connsiteX8" fmla="*/ 234482 w 236001"/>
                  <a:gd name="connsiteY8" fmla="*/ 6825 h 144262"/>
                  <a:gd name="connsiteX9" fmla="*/ 235340 w 236001"/>
                  <a:gd name="connsiteY9" fmla="*/ 2634 h 144262"/>
                  <a:gd name="connsiteX10" fmla="*/ 232101 w 236001"/>
                  <a:gd name="connsiteY10" fmla="*/ 62 h 144262"/>
                  <a:gd name="connsiteX11" fmla="*/ 85892 w 236001"/>
                  <a:gd name="connsiteY11" fmla="*/ 36734 h 144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001" h="144262">
                    <a:moveTo>
                      <a:pt x="85892" y="36734"/>
                    </a:moveTo>
                    <a:cubicBezTo>
                      <a:pt x="67319" y="49497"/>
                      <a:pt x="50745" y="64166"/>
                      <a:pt x="36172" y="81406"/>
                    </a:cubicBezTo>
                    <a:cubicBezTo>
                      <a:pt x="21980" y="98075"/>
                      <a:pt x="15407" y="119696"/>
                      <a:pt x="1120" y="136460"/>
                    </a:cubicBezTo>
                    <a:cubicBezTo>
                      <a:pt x="-2500" y="140747"/>
                      <a:pt x="3501" y="147128"/>
                      <a:pt x="7121" y="142842"/>
                    </a:cubicBezTo>
                    <a:cubicBezTo>
                      <a:pt x="7121" y="142842"/>
                      <a:pt x="7121" y="142842"/>
                      <a:pt x="7121" y="142842"/>
                    </a:cubicBezTo>
                    <a:cubicBezTo>
                      <a:pt x="7883" y="142652"/>
                      <a:pt x="8740" y="142366"/>
                      <a:pt x="9407" y="141604"/>
                    </a:cubicBezTo>
                    <a:cubicBezTo>
                      <a:pt x="36458" y="111410"/>
                      <a:pt x="89036" y="105980"/>
                      <a:pt x="124088" y="86740"/>
                    </a:cubicBezTo>
                    <a:cubicBezTo>
                      <a:pt x="143423" y="76167"/>
                      <a:pt x="162378" y="64356"/>
                      <a:pt x="179047" y="49878"/>
                    </a:cubicBezTo>
                    <a:cubicBezTo>
                      <a:pt x="196763" y="34543"/>
                      <a:pt x="213718" y="17969"/>
                      <a:pt x="234482" y="6825"/>
                    </a:cubicBezTo>
                    <a:cubicBezTo>
                      <a:pt x="236387" y="5777"/>
                      <a:pt x="236292" y="3872"/>
                      <a:pt x="235340" y="2634"/>
                    </a:cubicBezTo>
                    <a:cubicBezTo>
                      <a:pt x="235340" y="1110"/>
                      <a:pt x="234197" y="-319"/>
                      <a:pt x="232101" y="62"/>
                    </a:cubicBezTo>
                    <a:cubicBezTo>
                      <a:pt x="181904" y="9587"/>
                      <a:pt x="129707" y="6444"/>
                      <a:pt x="85892" y="36734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6031778B-49BF-41B3-B2B2-5875124C65DB}"/>
                  </a:ext>
                </a:extLst>
              </p:cNvPr>
              <p:cNvSpPr/>
              <p:nvPr/>
            </p:nvSpPr>
            <p:spPr>
              <a:xfrm>
                <a:off x="6031517" y="2742832"/>
                <a:ext cx="223694" cy="262645"/>
              </a:xfrm>
              <a:custGeom>
                <a:avLst/>
                <a:gdLst>
                  <a:gd name="connsiteX0" fmla="*/ 76865 w 223694"/>
                  <a:gd name="connsiteY0" fmla="*/ 91522 h 262645"/>
                  <a:gd name="connsiteX1" fmla="*/ 36003 w 223694"/>
                  <a:gd name="connsiteY1" fmla="*/ 166007 h 262645"/>
                  <a:gd name="connsiteX2" fmla="*/ 856 w 223694"/>
                  <a:gd name="connsiteY2" fmla="*/ 255542 h 262645"/>
                  <a:gd name="connsiteX3" fmla="*/ 5904 w 223694"/>
                  <a:gd name="connsiteY3" fmla="*/ 262114 h 262645"/>
                  <a:gd name="connsiteX4" fmla="*/ 10476 w 223694"/>
                  <a:gd name="connsiteY4" fmla="*/ 261733 h 262645"/>
                  <a:gd name="connsiteX5" fmla="*/ 124966 w 223694"/>
                  <a:gd name="connsiteY5" fmla="*/ 136765 h 262645"/>
                  <a:gd name="connsiteX6" fmla="*/ 222121 w 223694"/>
                  <a:gd name="connsiteY6" fmla="*/ 6082 h 262645"/>
                  <a:gd name="connsiteX7" fmla="*/ 219931 w 223694"/>
                  <a:gd name="connsiteY7" fmla="*/ 177 h 262645"/>
                  <a:gd name="connsiteX8" fmla="*/ 219359 w 223694"/>
                  <a:gd name="connsiteY8" fmla="*/ 367 h 262645"/>
                  <a:gd name="connsiteX9" fmla="*/ 218216 w 223694"/>
                  <a:gd name="connsiteY9" fmla="*/ 367 h 262645"/>
                  <a:gd name="connsiteX10" fmla="*/ 76865 w 223694"/>
                  <a:gd name="connsiteY10" fmla="*/ 91522 h 26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3694" h="262645">
                    <a:moveTo>
                      <a:pt x="76865" y="91522"/>
                    </a:moveTo>
                    <a:cubicBezTo>
                      <a:pt x="59149" y="114286"/>
                      <a:pt x="45052" y="138575"/>
                      <a:pt x="36003" y="166007"/>
                    </a:cubicBezTo>
                    <a:cubicBezTo>
                      <a:pt x="26383" y="194963"/>
                      <a:pt x="18953" y="230682"/>
                      <a:pt x="856" y="255542"/>
                    </a:cubicBezTo>
                    <a:cubicBezTo>
                      <a:pt x="-1811" y="259257"/>
                      <a:pt x="2284" y="262972"/>
                      <a:pt x="5904" y="262114"/>
                    </a:cubicBezTo>
                    <a:cubicBezTo>
                      <a:pt x="7142" y="262876"/>
                      <a:pt x="8761" y="262876"/>
                      <a:pt x="10476" y="261733"/>
                    </a:cubicBezTo>
                    <a:cubicBezTo>
                      <a:pt x="57815" y="228777"/>
                      <a:pt x="97153" y="187438"/>
                      <a:pt x="124966" y="136765"/>
                    </a:cubicBezTo>
                    <a:cubicBezTo>
                      <a:pt x="148969" y="93141"/>
                      <a:pt x="174973" y="29419"/>
                      <a:pt x="222121" y="6082"/>
                    </a:cubicBezTo>
                    <a:cubicBezTo>
                      <a:pt x="225265" y="4558"/>
                      <a:pt x="223264" y="-1061"/>
                      <a:pt x="219931" y="177"/>
                    </a:cubicBezTo>
                    <a:cubicBezTo>
                      <a:pt x="219740" y="272"/>
                      <a:pt x="219550" y="367"/>
                      <a:pt x="219359" y="367"/>
                    </a:cubicBezTo>
                    <a:cubicBezTo>
                      <a:pt x="218978" y="272"/>
                      <a:pt x="218597" y="272"/>
                      <a:pt x="218216" y="367"/>
                    </a:cubicBezTo>
                    <a:cubicBezTo>
                      <a:pt x="162876" y="9797"/>
                      <a:pt x="110869" y="47897"/>
                      <a:pt x="76865" y="91522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6FFDDD80-FA12-41E7-8016-0830DEBD6C0F}"/>
                  </a:ext>
                </a:extLst>
              </p:cNvPr>
              <p:cNvSpPr/>
              <p:nvPr/>
            </p:nvSpPr>
            <p:spPr>
              <a:xfrm>
                <a:off x="5949840" y="2743921"/>
                <a:ext cx="146940" cy="304011"/>
              </a:xfrm>
              <a:custGeom>
                <a:avLst/>
                <a:gdLst>
                  <a:gd name="connsiteX0" fmla="*/ 141968 w 146940"/>
                  <a:gd name="connsiteY0" fmla="*/ 135 h 304011"/>
                  <a:gd name="connsiteX1" fmla="*/ 38812 w 146940"/>
                  <a:gd name="connsiteY1" fmla="*/ 113673 h 304011"/>
                  <a:gd name="connsiteX2" fmla="*/ 18334 w 146940"/>
                  <a:gd name="connsiteY2" fmla="*/ 199017 h 304011"/>
                  <a:gd name="connsiteX3" fmla="*/ 617 w 146940"/>
                  <a:gd name="connsiteY3" fmla="*/ 296268 h 304011"/>
                  <a:gd name="connsiteX4" fmla="*/ 8809 w 146940"/>
                  <a:gd name="connsiteY4" fmla="*/ 302173 h 304011"/>
                  <a:gd name="connsiteX5" fmla="*/ 11571 w 146940"/>
                  <a:gd name="connsiteY5" fmla="*/ 300268 h 304011"/>
                  <a:gd name="connsiteX6" fmla="*/ 91010 w 146940"/>
                  <a:gd name="connsiteY6" fmla="*/ 164156 h 304011"/>
                  <a:gd name="connsiteX7" fmla="*/ 111869 w 146940"/>
                  <a:gd name="connsiteY7" fmla="*/ 80812 h 304011"/>
                  <a:gd name="connsiteX8" fmla="*/ 145397 w 146940"/>
                  <a:gd name="connsiteY8" fmla="*/ 6993 h 304011"/>
                  <a:gd name="connsiteX9" fmla="*/ 144635 w 146940"/>
                  <a:gd name="connsiteY9" fmla="*/ 897 h 304011"/>
                  <a:gd name="connsiteX10" fmla="*/ 141968 w 146940"/>
                  <a:gd name="connsiteY10" fmla="*/ 135 h 30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940" h="304011">
                    <a:moveTo>
                      <a:pt x="141968" y="135"/>
                    </a:moveTo>
                    <a:cubicBezTo>
                      <a:pt x="92724" y="16518"/>
                      <a:pt x="57100" y="67477"/>
                      <a:pt x="38812" y="113673"/>
                    </a:cubicBezTo>
                    <a:cubicBezTo>
                      <a:pt x="27954" y="141010"/>
                      <a:pt x="20429" y="169585"/>
                      <a:pt x="18334" y="199017"/>
                    </a:cubicBezTo>
                    <a:cubicBezTo>
                      <a:pt x="15952" y="232069"/>
                      <a:pt x="16333" y="266264"/>
                      <a:pt x="617" y="296268"/>
                    </a:cubicBezTo>
                    <a:cubicBezTo>
                      <a:pt x="-2240" y="301792"/>
                      <a:pt x="5570" y="306840"/>
                      <a:pt x="8809" y="302173"/>
                    </a:cubicBezTo>
                    <a:cubicBezTo>
                      <a:pt x="9856" y="301888"/>
                      <a:pt x="10809" y="301316"/>
                      <a:pt x="11571" y="300268"/>
                    </a:cubicBezTo>
                    <a:cubicBezTo>
                      <a:pt x="45099" y="258454"/>
                      <a:pt x="75293" y="215972"/>
                      <a:pt x="91010" y="164156"/>
                    </a:cubicBezTo>
                    <a:cubicBezTo>
                      <a:pt x="99391" y="136724"/>
                      <a:pt x="104535" y="108530"/>
                      <a:pt x="111869" y="80812"/>
                    </a:cubicBezTo>
                    <a:cubicBezTo>
                      <a:pt x="117679" y="58905"/>
                      <a:pt x="125490" y="20709"/>
                      <a:pt x="145397" y="6993"/>
                    </a:cubicBezTo>
                    <a:cubicBezTo>
                      <a:pt x="148064" y="5184"/>
                      <a:pt x="146921" y="1469"/>
                      <a:pt x="144635" y="897"/>
                    </a:cubicBezTo>
                    <a:cubicBezTo>
                      <a:pt x="143969" y="231"/>
                      <a:pt x="143111" y="-246"/>
                      <a:pt x="141968" y="135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1ADFC284-9A59-46F8-AC1F-A376862B2805}"/>
                  </a:ext>
                </a:extLst>
              </p:cNvPr>
              <p:cNvSpPr/>
              <p:nvPr/>
            </p:nvSpPr>
            <p:spPr>
              <a:xfrm>
                <a:off x="5856623" y="2802868"/>
                <a:ext cx="92044" cy="302310"/>
              </a:xfrm>
              <a:custGeom>
                <a:avLst/>
                <a:gdLst>
                  <a:gd name="connsiteX0" fmla="*/ 84977 w 92044"/>
                  <a:gd name="connsiteY0" fmla="*/ 244 h 302310"/>
                  <a:gd name="connsiteX1" fmla="*/ 9729 w 92044"/>
                  <a:gd name="connsiteY1" fmla="*/ 123402 h 302310"/>
                  <a:gd name="connsiteX2" fmla="*/ 8301 w 92044"/>
                  <a:gd name="connsiteY2" fmla="*/ 198554 h 302310"/>
                  <a:gd name="connsiteX3" fmla="*/ 871 w 92044"/>
                  <a:gd name="connsiteY3" fmla="*/ 293899 h 302310"/>
                  <a:gd name="connsiteX4" fmla="*/ 3919 w 92044"/>
                  <a:gd name="connsiteY4" fmla="*/ 301519 h 302310"/>
                  <a:gd name="connsiteX5" fmla="*/ 9824 w 92044"/>
                  <a:gd name="connsiteY5" fmla="*/ 300948 h 302310"/>
                  <a:gd name="connsiteX6" fmla="*/ 70403 w 92044"/>
                  <a:gd name="connsiteY6" fmla="*/ 169312 h 302310"/>
                  <a:gd name="connsiteX7" fmla="*/ 91454 w 92044"/>
                  <a:gd name="connsiteY7" fmla="*/ 4435 h 302310"/>
                  <a:gd name="connsiteX8" fmla="*/ 87453 w 92044"/>
                  <a:gd name="connsiteY8" fmla="*/ 339 h 302310"/>
                  <a:gd name="connsiteX9" fmla="*/ 84977 w 92044"/>
                  <a:gd name="connsiteY9" fmla="*/ 244 h 302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044" h="302310">
                    <a:moveTo>
                      <a:pt x="84977" y="244"/>
                    </a:moveTo>
                    <a:cubicBezTo>
                      <a:pt x="40209" y="20627"/>
                      <a:pt x="17349" y="77968"/>
                      <a:pt x="9729" y="123402"/>
                    </a:cubicBezTo>
                    <a:cubicBezTo>
                      <a:pt x="5443" y="148548"/>
                      <a:pt x="5252" y="173218"/>
                      <a:pt x="8301" y="198554"/>
                    </a:cubicBezTo>
                    <a:cubicBezTo>
                      <a:pt x="12015" y="229606"/>
                      <a:pt x="18969" y="265991"/>
                      <a:pt x="871" y="293899"/>
                    </a:cubicBezTo>
                    <a:cubicBezTo>
                      <a:pt x="-1320" y="297328"/>
                      <a:pt x="966" y="300567"/>
                      <a:pt x="3919" y="301519"/>
                    </a:cubicBezTo>
                    <a:cubicBezTo>
                      <a:pt x="5634" y="302567"/>
                      <a:pt x="7919" y="302758"/>
                      <a:pt x="9824" y="300948"/>
                    </a:cubicBezTo>
                    <a:cubicBezTo>
                      <a:pt x="47067" y="266658"/>
                      <a:pt x="66974" y="219700"/>
                      <a:pt x="70403" y="169312"/>
                    </a:cubicBezTo>
                    <a:cubicBezTo>
                      <a:pt x="74118" y="114353"/>
                      <a:pt x="54497" y="51583"/>
                      <a:pt x="91454" y="4435"/>
                    </a:cubicBezTo>
                    <a:cubicBezTo>
                      <a:pt x="93454" y="1863"/>
                      <a:pt x="89930" y="-994"/>
                      <a:pt x="87453" y="339"/>
                    </a:cubicBezTo>
                    <a:cubicBezTo>
                      <a:pt x="86691" y="-42"/>
                      <a:pt x="85739" y="-137"/>
                      <a:pt x="84977" y="244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DCD8AD9F-5FE0-44CC-B6F5-ED4407F40FE2}"/>
                  </a:ext>
                </a:extLst>
              </p:cNvPr>
              <p:cNvSpPr/>
              <p:nvPr/>
            </p:nvSpPr>
            <p:spPr>
              <a:xfrm>
                <a:off x="5775232" y="2938436"/>
                <a:ext cx="51256" cy="221746"/>
              </a:xfrm>
              <a:custGeom>
                <a:avLst/>
                <a:gdLst>
                  <a:gd name="connsiteX0" fmla="*/ 45876 w 51256"/>
                  <a:gd name="connsiteY0" fmla="*/ 407 h 221746"/>
                  <a:gd name="connsiteX1" fmla="*/ 4537 w 51256"/>
                  <a:gd name="connsiteY1" fmla="*/ 216434 h 221746"/>
                  <a:gd name="connsiteX2" fmla="*/ 13300 w 51256"/>
                  <a:gd name="connsiteY2" fmla="*/ 220434 h 221746"/>
                  <a:gd name="connsiteX3" fmla="*/ 15777 w 51256"/>
                  <a:gd name="connsiteY3" fmla="*/ 219101 h 221746"/>
                  <a:gd name="connsiteX4" fmla="*/ 50448 w 51256"/>
                  <a:gd name="connsiteY4" fmla="*/ 111849 h 221746"/>
                  <a:gd name="connsiteX5" fmla="*/ 49781 w 51256"/>
                  <a:gd name="connsiteY5" fmla="*/ 5169 h 221746"/>
                  <a:gd name="connsiteX6" fmla="*/ 49972 w 51256"/>
                  <a:gd name="connsiteY6" fmla="*/ 2883 h 221746"/>
                  <a:gd name="connsiteX7" fmla="*/ 45876 w 51256"/>
                  <a:gd name="connsiteY7" fmla="*/ 407 h 22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256" h="221746">
                    <a:moveTo>
                      <a:pt x="45876" y="407"/>
                    </a:moveTo>
                    <a:cubicBezTo>
                      <a:pt x="-31181" y="46984"/>
                      <a:pt x="14443" y="146425"/>
                      <a:pt x="4537" y="216434"/>
                    </a:cubicBezTo>
                    <a:cubicBezTo>
                      <a:pt x="3775" y="221672"/>
                      <a:pt x="9967" y="223101"/>
                      <a:pt x="13300" y="220434"/>
                    </a:cubicBezTo>
                    <a:cubicBezTo>
                      <a:pt x="14158" y="220244"/>
                      <a:pt x="14920" y="219863"/>
                      <a:pt x="15777" y="219101"/>
                    </a:cubicBezTo>
                    <a:cubicBezTo>
                      <a:pt x="46066" y="191097"/>
                      <a:pt x="54067" y="151949"/>
                      <a:pt x="50448" y="111849"/>
                    </a:cubicBezTo>
                    <a:cubicBezTo>
                      <a:pt x="47400" y="78035"/>
                      <a:pt x="33303" y="36887"/>
                      <a:pt x="49781" y="5169"/>
                    </a:cubicBezTo>
                    <a:cubicBezTo>
                      <a:pt x="50162" y="4407"/>
                      <a:pt x="50162" y="3645"/>
                      <a:pt x="49972" y="2883"/>
                    </a:cubicBezTo>
                    <a:cubicBezTo>
                      <a:pt x="49876" y="978"/>
                      <a:pt x="47876" y="-832"/>
                      <a:pt x="45876" y="407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EDC6F8A3-D586-4A3B-B6E2-CB3288CE43DF}"/>
                  </a:ext>
                </a:extLst>
              </p:cNvPr>
              <p:cNvSpPr/>
              <p:nvPr/>
            </p:nvSpPr>
            <p:spPr>
              <a:xfrm>
                <a:off x="5681904" y="2948129"/>
                <a:ext cx="574693" cy="309809"/>
              </a:xfrm>
              <a:custGeom>
                <a:avLst/>
                <a:gdLst>
                  <a:gd name="connsiteX0" fmla="*/ 570687 w 574693"/>
                  <a:gd name="connsiteY0" fmla="*/ 48 h 309809"/>
                  <a:gd name="connsiteX1" fmla="*/ 572211 w 574693"/>
                  <a:gd name="connsiteY1" fmla="*/ 6430 h 309809"/>
                  <a:gd name="connsiteX2" fmla="*/ 494487 w 574693"/>
                  <a:gd name="connsiteY2" fmla="*/ 17479 h 309809"/>
                  <a:gd name="connsiteX3" fmla="*/ 416763 w 574693"/>
                  <a:gd name="connsiteY3" fmla="*/ 36434 h 309809"/>
                  <a:gd name="connsiteX4" fmla="*/ 264363 w 574693"/>
                  <a:gd name="connsiteY4" fmla="*/ 107871 h 309809"/>
                  <a:gd name="connsiteX5" fmla="*/ 7950 w 574693"/>
                  <a:gd name="connsiteY5" fmla="*/ 308277 h 309809"/>
                  <a:gd name="connsiteX6" fmla="*/ 1282 w 574693"/>
                  <a:gd name="connsiteY6" fmla="*/ 301229 h 309809"/>
                  <a:gd name="connsiteX7" fmla="*/ 259981 w 574693"/>
                  <a:gd name="connsiteY7" fmla="*/ 99870 h 309809"/>
                  <a:gd name="connsiteX8" fmla="*/ 406190 w 574693"/>
                  <a:gd name="connsiteY8" fmla="*/ 30623 h 309809"/>
                  <a:gd name="connsiteX9" fmla="*/ 570687 w 574693"/>
                  <a:gd name="connsiteY9" fmla="*/ 48 h 309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4693" h="309809">
                    <a:moveTo>
                      <a:pt x="570687" y="48"/>
                    </a:moveTo>
                    <a:cubicBezTo>
                      <a:pt x="574878" y="-619"/>
                      <a:pt x="576402" y="5858"/>
                      <a:pt x="572211" y="6430"/>
                    </a:cubicBezTo>
                    <a:cubicBezTo>
                      <a:pt x="551065" y="9287"/>
                      <a:pt x="520395" y="14907"/>
                      <a:pt x="494487" y="17479"/>
                    </a:cubicBezTo>
                    <a:cubicBezTo>
                      <a:pt x="467817" y="20241"/>
                      <a:pt x="442195" y="28052"/>
                      <a:pt x="416763" y="36434"/>
                    </a:cubicBezTo>
                    <a:cubicBezTo>
                      <a:pt x="363232" y="54055"/>
                      <a:pt x="313036" y="79868"/>
                      <a:pt x="264363" y="107871"/>
                    </a:cubicBezTo>
                    <a:cubicBezTo>
                      <a:pt x="170542" y="161783"/>
                      <a:pt x="79483" y="226457"/>
                      <a:pt x="7950" y="308277"/>
                    </a:cubicBezTo>
                    <a:cubicBezTo>
                      <a:pt x="3854" y="312944"/>
                      <a:pt x="-2813" y="305896"/>
                      <a:pt x="1282" y="301229"/>
                    </a:cubicBezTo>
                    <a:cubicBezTo>
                      <a:pt x="73387" y="218742"/>
                      <a:pt x="165779" y="154829"/>
                      <a:pt x="259981" y="99870"/>
                    </a:cubicBezTo>
                    <a:cubicBezTo>
                      <a:pt x="306749" y="72629"/>
                      <a:pt x="355136" y="48816"/>
                      <a:pt x="406190" y="30623"/>
                    </a:cubicBezTo>
                    <a:cubicBezTo>
                      <a:pt x="460768" y="11192"/>
                      <a:pt x="528682" y="6811"/>
                      <a:pt x="570687" y="48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6E701B0F-CF7E-4AD8-AF43-AAEE8924C3D5}"/>
                  </a:ext>
                </a:extLst>
              </p:cNvPr>
              <p:cNvSpPr/>
              <p:nvPr/>
            </p:nvSpPr>
            <p:spPr>
              <a:xfrm>
                <a:off x="6245517" y="2920306"/>
                <a:ext cx="267420" cy="60220"/>
              </a:xfrm>
              <a:custGeom>
                <a:avLst/>
                <a:gdLst>
                  <a:gd name="connsiteX0" fmla="*/ 2026 w 267420"/>
                  <a:gd name="connsiteY0" fmla="*/ 27681 h 60220"/>
                  <a:gd name="connsiteX1" fmla="*/ 3169 w 267420"/>
                  <a:gd name="connsiteY1" fmla="*/ 35777 h 60220"/>
                  <a:gd name="connsiteX2" fmla="*/ 5740 w 267420"/>
                  <a:gd name="connsiteY2" fmla="*/ 36920 h 60220"/>
                  <a:gd name="connsiteX3" fmla="*/ 78416 w 267420"/>
                  <a:gd name="connsiteY3" fmla="*/ 54637 h 60220"/>
                  <a:gd name="connsiteX4" fmla="*/ 147282 w 267420"/>
                  <a:gd name="connsiteY4" fmla="*/ 60161 h 60220"/>
                  <a:gd name="connsiteX5" fmla="*/ 265773 w 267420"/>
                  <a:gd name="connsiteY5" fmla="*/ 35396 h 60220"/>
                  <a:gd name="connsiteX6" fmla="*/ 265106 w 267420"/>
                  <a:gd name="connsiteY6" fmla="*/ 29205 h 60220"/>
                  <a:gd name="connsiteX7" fmla="*/ 263106 w 267420"/>
                  <a:gd name="connsiteY7" fmla="*/ 28157 h 60220"/>
                  <a:gd name="connsiteX8" fmla="*/ 127279 w 267420"/>
                  <a:gd name="connsiteY8" fmla="*/ 916 h 60220"/>
                  <a:gd name="connsiteX9" fmla="*/ 2026 w 267420"/>
                  <a:gd name="connsiteY9" fmla="*/ 27681 h 6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420" h="60220">
                    <a:moveTo>
                      <a:pt x="2026" y="27681"/>
                    </a:moveTo>
                    <a:cubicBezTo>
                      <a:pt x="-1499" y="30062"/>
                      <a:pt x="25" y="35015"/>
                      <a:pt x="3169" y="35777"/>
                    </a:cubicBezTo>
                    <a:cubicBezTo>
                      <a:pt x="3835" y="36349"/>
                      <a:pt x="4693" y="36730"/>
                      <a:pt x="5740" y="36920"/>
                    </a:cubicBezTo>
                    <a:cubicBezTo>
                      <a:pt x="30505" y="39778"/>
                      <a:pt x="53651" y="50732"/>
                      <a:pt x="78416" y="54637"/>
                    </a:cubicBezTo>
                    <a:cubicBezTo>
                      <a:pt x="101181" y="58161"/>
                      <a:pt x="124136" y="60638"/>
                      <a:pt x="147282" y="60161"/>
                    </a:cubicBezTo>
                    <a:cubicBezTo>
                      <a:pt x="188049" y="59304"/>
                      <a:pt x="228626" y="52922"/>
                      <a:pt x="265773" y="35396"/>
                    </a:cubicBezTo>
                    <a:cubicBezTo>
                      <a:pt x="268535" y="34063"/>
                      <a:pt x="267487" y="29872"/>
                      <a:pt x="265106" y="29205"/>
                    </a:cubicBezTo>
                    <a:cubicBezTo>
                      <a:pt x="264630" y="28634"/>
                      <a:pt x="263963" y="28253"/>
                      <a:pt x="263106" y="28157"/>
                    </a:cubicBezTo>
                    <a:cubicBezTo>
                      <a:pt x="216052" y="26157"/>
                      <a:pt x="173857" y="4440"/>
                      <a:pt x="127279" y="916"/>
                    </a:cubicBezTo>
                    <a:cubicBezTo>
                      <a:pt x="84226" y="-2513"/>
                      <a:pt x="38411" y="3107"/>
                      <a:pt x="2026" y="27681"/>
                    </a:cubicBezTo>
                    <a:close/>
                  </a:path>
                </a:pathLst>
              </a:custGeom>
              <a:solidFill>
                <a:srgbClr val="CD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82" name="图形 4">
            <a:extLst>
              <a:ext uri="{FF2B5EF4-FFF2-40B4-BE49-F238E27FC236}">
                <a16:creationId xmlns:a16="http://schemas.microsoft.com/office/drawing/2014/main" id="{7FF715BF-903F-4673-8910-4CC30EFB261A}"/>
              </a:ext>
            </a:extLst>
          </p:cNvPr>
          <p:cNvGrpSpPr/>
          <p:nvPr/>
        </p:nvGrpSpPr>
        <p:grpSpPr>
          <a:xfrm>
            <a:off x="1203799" y="561312"/>
            <a:ext cx="1436178" cy="2305752"/>
            <a:chOff x="4459795" y="1962150"/>
            <a:chExt cx="824483" cy="1323689"/>
          </a:xfrm>
        </p:grpSpPr>
        <p:grpSp>
          <p:nvGrpSpPr>
            <p:cNvPr id="183" name="图形 4">
              <a:extLst>
                <a:ext uri="{FF2B5EF4-FFF2-40B4-BE49-F238E27FC236}">
                  <a16:creationId xmlns:a16="http://schemas.microsoft.com/office/drawing/2014/main" id="{4060DEE9-48C4-47F6-9FAC-6B25121E242C}"/>
                </a:ext>
              </a:extLst>
            </p:cNvPr>
            <p:cNvGrpSpPr/>
            <p:nvPr/>
          </p:nvGrpSpPr>
          <p:grpSpPr>
            <a:xfrm>
              <a:off x="4470819" y="2021821"/>
              <a:ext cx="786638" cy="1212326"/>
              <a:chOff x="4470819" y="2021821"/>
              <a:chExt cx="786638" cy="1212326"/>
            </a:xfrm>
          </p:grpSpPr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2118110A-FB03-419D-BDD9-F41E1266C449}"/>
                  </a:ext>
                </a:extLst>
              </p:cNvPr>
              <p:cNvSpPr/>
              <p:nvPr/>
            </p:nvSpPr>
            <p:spPr>
              <a:xfrm>
                <a:off x="4785313" y="2021821"/>
                <a:ext cx="340332" cy="456548"/>
              </a:xfrm>
              <a:custGeom>
                <a:avLst/>
                <a:gdLst>
                  <a:gd name="connsiteX0" fmla="*/ 331231 w 340332"/>
                  <a:gd name="connsiteY0" fmla="*/ 138829 h 456548"/>
                  <a:gd name="connsiteX1" fmla="*/ 193309 w 340332"/>
                  <a:gd name="connsiteY1" fmla="*/ 201218 h 456548"/>
                  <a:gd name="connsiteX2" fmla="*/ 112727 w 340332"/>
                  <a:gd name="connsiteY2" fmla="*/ 293896 h 456548"/>
                  <a:gd name="connsiteX3" fmla="*/ 111013 w 340332"/>
                  <a:gd name="connsiteY3" fmla="*/ 128352 h 456548"/>
                  <a:gd name="connsiteX4" fmla="*/ 10238 w 340332"/>
                  <a:gd name="connsiteY4" fmla="*/ 526 h 456548"/>
                  <a:gd name="connsiteX5" fmla="*/ 1190 w 340332"/>
                  <a:gd name="connsiteY5" fmla="*/ 10051 h 456548"/>
                  <a:gd name="connsiteX6" fmla="*/ 48338 w 340332"/>
                  <a:gd name="connsiteY6" fmla="*/ 273799 h 456548"/>
                  <a:gd name="connsiteX7" fmla="*/ 48529 w 340332"/>
                  <a:gd name="connsiteY7" fmla="*/ 274656 h 456548"/>
                  <a:gd name="connsiteX8" fmla="*/ 49958 w 340332"/>
                  <a:gd name="connsiteY8" fmla="*/ 277609 h 456548"/>
                  <a:gd name="connsiteX9" fmla="*/ 134159 w 340332"/>
                  <a:gd name="connsiteY9" fmla="*/ 450678 h 456548"/>
                  <a:gd name="connsiteX10" fmla="*/ 149399 w 340332"/>
                  <a:gd name="connsiteY10" fmla="*/ 452297 h 456548"/>
                  <a:gd name="connsiteX11" fmla="*/ 182069 w 340332"/>
                  <a:gd name="connsiteY11" fmla="*/ 385717 h 456548"/>
                  <a:gd name="connsiteX12" fmla="*/ 184165 w 340332"/>
                  <a:gd name="connsiteY12" fmla="*/ 381145 h 456548"/>
                  <a:gd name="connsiteX13" fmla="*/ 337232 w 340332"/>
                  <a:gd name="connsiteY13" fmla="*/ 151688 h 456548"/>
                  <a:gd name="connsiteX14" fmla="*/ 331231 w 340332"/>
                  <a:gd name="connsiteY14" fmla="*/ 138829 h 45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0332" h="456548">
                    <a:moveTo>
                      <a:pt x="331231" y="138829"/>
                    </a:moveTo>
                    <a:cubicBezTo>
                      <a:pt x="283130" y="151307"/>
                      <a:pt x="231314" y="167595"/>
                      <a:pt x="193309" y="201218"/>
                    </a:cubicBezTo>
                    <a:cubicBezTo>
                      <a:pt x="164924" y="226364"/>
                      <a:pt x="131777" y="257987"/>
                      <a:pt x="112727" y="293896"/>
                    </a:cubicBezTo>
                    <a:cubicBezTo>
                      <a:pt x="120347" y="238175"/>
                      <a:pt x="125777" y="186645"/>
                      <a:pt x="111013" y="128352"/>
                    </a:cubicBezTo>
                    <a:cubicBezTo>
                      <a:pt x="97297" y="74536"/>
                      <a:pt x="63007" y="21767"/>
                      <a:pt x="10238" y="526"/>
                    </a:cubicBezTo>
                    <a:cubicBezTo>
                      <a:pt x="4428" y="-1760"/>
                      <a:pt x="-2906" y="3765"/>
                      <a:pt x="1190" y="10051"/>
                    </a:cubicBezTo>
                    <a:cubicBezTo>
                      <a:pt x="54720" y="90538"/>
                      <a:pt x="47672" y="181978"/>
                      <a:pt x="48338" y="273799"/>
                    </a:cubicBezTo>
                    <a:cubicBezTo>
                      <a:pt x="48338" y="274180"/>
                      <a:pt x="48434" y="274370"/>
                      <a:pt x="48529" y="274656"/>
                    </a:cubicBezTo>
                    <a:cubicBezTo>
                      <a:pt x="48719" y="275704"/>
                      <a:pt x="49100" y="276751"/>
                      <a:pt x="49958" y="277609"/>
                    </a:cubicBezTo>
                    <a:cubicBezTo>
                      <a:pt x="93487" y="324853"/>
                      <a:pt x="117299" y="388956"/>
                      <a:pt x="134159" y="450678"/>
                    </a:cubicBezTo>
                    <a:cubicBezTo>
                      <a:pt x="135873" y="457060"/>
                      <a:pt x="146636" y="459155"/>
                      <a:pt x="149399" y="452297"/>
                    </a:cubicBezTo>
                    <a:cubicBezTo>
                      <a:pt x="158447" y="429723"/>
                      <a:pt x="178164" y="407434"/>
                      <a:pt x="182069" y="385717"/>
                    </a:cubicBezTo>
                    <a:cubicBezTo>
                      <a:pt x="183212" y="384574"/>
                      <a:pt x="183974" y="383146"/>
                      <a:pt x="184165" y="381145"/>
                    </a:cubicBezTo>
                    <a:cubicBezTo>
                      <a:pt x="190642" y="282181"/>
                      <a:pt x="261794" y="207409"/>
                      <a:pt x="337232" y="151688"/>
                    </a:cubicBezTo>
                    <a:cubicBezTo>
                      <a:pt x="343613" y="147021"/>
                      <a:pt x="339422" y="136734"/>
                      <a:pt x="331231" y="138829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D5A3C711-3580-4FF3-BD7D-5A2FE7C07C32}"/>
                  </a:ext>
                </a:extLst>
              </p:cNvPr>
              <p:cNvSpPr/>
              <p:nvPr/>
            </p:nvSpPr>
            <p:spPr>
              <a:xfrm>
                <a:off x="4550184" y="2142728"/>
                <a:ext cx="315493" cy="332874"/>
              </a:xfrm>
              <a:custGeom>
                <a:avLst/>
                <a:gdLst>
                  <a:gd name="connsiteX0" fmla="*/ 311852 w 315493"/>
                  <a:gd name="connsiteY0" fmla="*/ 270335 h 332874"/>
                  <a:gd name="connsiteX1" fmla="*/ 300327 w 315493"/>
                  <a:gd name="connsiteY1" fmla="*/ 225092 h 332874"/>
                  <a:gd name="connsiteX2" fmla="*/ 184979 w 315493"/>
                  <a:gd name="connsiteY2" fmla="*/ 63262 h 332874"/>
                  <a:gd name="connsiteX3" fmla="*/ 4671 w 315493"/>
                  <a:gd name="connsiteY3" fmla="*/ 2111 h 332874"/>
                  <a:gd name="connsiteX4" fmla="*/ 3 w 315493"/>
                  <a:gd name="connsiteY4" fmla="*/ 8588 h 332874"/>
                  <a:gd name="connsiteX5" fmla="*/ 3 w 315493"/>
                  <a:gd name="connsiteY5" fmla="*/ 9541 h 332874"/>
                  <a:gd name="connsiteX6" fmla="*/ 4956 w 315493"/>
                  <a:gd name="connsiteY6" fmla="*/ 15732 h 332874"/>
                  <a:gd name="connsiteX7" fmla="*/ 217078 w 315493"/>
                  <a:gd name="connsiteY7" fmla="*/ 233093 h 332874"/>
                  <a:gd name="connsiteX8" fmla="*/ 219078 w 315493"/>
                  <a:gd name="connsiteY8" fmla="*/ 235760 h 332874"/>
                  <a:gd name="connsiteX9" fmla="*/ 299660 w 315493"/>
                  <a:gd name="connsiteY9" fmla="*/ 329295 h 332874"/>
                  <a:gd name="connsiteX10" fmla="*/ 314138 w 315493"/>
                  <a:gd name="connsiteY10" fmla="*/ 327009 h 332874"/>
                  <a:gd name="connsiteX11" fmla="*/ 311852 w 315493"/>
                  <a:gd name="connsiteY11" fmla="*/ 270335 h 332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493" h="332874">
                    <a:moveTo>
                      <a:pt x="311852" y="270335"/>
                    </a:moveTo>
                    <a:cubicBezTo>
                      <a:pt x="309566" y="254524"/>
                      <a:pt x="309661" y="238617"/>
                      <a:pt x="300327" y="225092"/>
                    </a:cubicBezTo>
                    <a:cubicBezTo>
                      <a:pt x="279943" y="163560"/>
                      <a:pt x="237652" y="99457"/>
                      <a:pt x="184979" y="63262"/>
                    </a:cubicBezTo>
                    <a:cubicBezTo>
                      <a:pt x="133353" y="27734"/>
                      <a:pt x="69536" y="-9319"/>
                      <a:pt x="4671" y="2111"/>
                    </a:cubicBezTo>
                    <a:cubicBezTo>
                      <a:pt x="1813" y="2588"/>
                      <a:pt x="-92" y="5921"/>
                      <a:pt x="3" y="8588"/>
                    </a:cubicBezTo>
                    <a:cubicBezTo>
                      <a:pt x="3" y="8969"/>
                      <a:pt x="3" y="9255"/>
                      <a:pt x="3" y="9541"/>
                    </a:cubicBezTo>
                    <a:cubicBezTo>
                      <a:pt x="99" y="12398"/>
                      <a:pt x="2099" y="15161"/>
                      <a:pt x="4956" y="15732"/>
                    </a:cubicBezTo>
                    <a:cubicBezTo>
                      <a:pt x="101159" y="36592"/>
                      <a:pt x="187360" y="144320"/>
                      <a:pt x="217078" y="233093"/>
                    </a:cubicBezTo>
                    <a:cubicBezTo>
                      <a:pt x="217459" y="234331"/>
                      <a:pt x="218221" y="235188"/>
                      <a:pt x="219078" y="235760"/>
                    </a:cubicBezTo>
                    <a:cubicBezTo>
                      <a:pt x="245272" y="267764"/>
                      <a:pt x="275752" y="294910"/>
                      <a:pt x="299660" y="329295"/>
                    </a:cubicBezTo>
                    <a:cubicBezTo>
                      <a:pt x="303184" y="334439"/>
                      <a:pt x="312995" y="334343"/>
                      <a:pt x="314138" y="327009"/>
                    </a:cubicBezTo>
                    <a:cubicBezTo>
                      <a:pt x="317091" y="307864"/>
                      <a:pt x="314709" y="289481"/>
                      <a:pt x="311852" y="270335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876419E9-6FD5-4C7B-9963-5282C7A6369C}"/>
                  </a:ext>
                </a:extLst>
              </p:cNvPr>
              <p:cNvSpPr/>
              <p:nvPr/>
            </p:nvSpPr>
            <p:spPr>
              <a:xfrm>
                <a:off x="4494983" y="2219235"/>
                <a:ext cx="282069" cy="250294"/>
              </a:xfrm>
              <a:custGeom>
                <a:avLst/>
                <a:gdLst>
                  <a:gd name="connsiteX0" fmla="*/ 245609 w 282069"/>
                  <a:gd name="connsiteY0" fmla="*/ 143441 h 250294"/>
                  <a:gd name="connsiteX1" fmla="*/ 227131 w 282069"/>
                  <a:gd name="connsiteY1" fmla="*/ 108675 h 250294"/>
                  <a:gd name="connsiteX2" fmla="*/ 7103 w 282069"/>
                  <a:gd name="connsiteY2" fmla="*/ 280 h 250294"/>
                  <a:gd name="connsiteX3" fmla="*/ 3769 w 282069"/>
                  <a:gd name="connsiteY3" fmla="*/ 13996 h 250294"/>
                  <a:gd name="connsiteX4" fmla="*/ 134833 w 282069"/>
                  <a:gd name="connsiteY4" fmla="*/ 139822 h 250294"/>
                  <a:gd name="connsiteX5" fmla="*/ 137024 w 282069"/>
                  <a:gd name="connsiteY5" fmla="*/ 145060 h 250294"/>
                  <a:gd name="connsiteX6" fmla="*/ 266564 w 282069"/>
                  <a:gd name="connsiteY6" fmla="*/ 246787 h 250294"/>
                  <a:gd name="connsiteX7" fmla="*/ 281995 w 282069"/>
                  <a:gd name="connsiteY7" fmla="*/ 242215 h 250294"/>
                  <a:gd name="connsiteX8" fmla="*/ 245609 w 282069"/>
                  <a:gd name="connsiteY8" fmla="*/ 143441 h 25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2069" h="250294">
                    <a:moveTo>
                      <a:pt x="245609" y="143441"/>
                    </a:moveTo>
                    <a:cubicBezTo>
                      <a:pt x="241037" y="131059"/>
                      <a:pt x="235036" y="118962"/>
                      <a:pt x="227131" y="108675"/>
                    </a:cubicBezTo>
                    <a:cubicBezTo>
                      <a:pt x="181411" y="35237"/>
                      <a:pt x="92542" y="-3720"/>
                      <a:pt x="7103" y="280"/>
                    </a:cubicBezTo>
                    <a:cubicBezTo>
                      <a:pt x="245" y="566"/>
                      <a:pt x="-3089" y="10853"/>
                      <a:pt x="3769" y="13996"/>
                    </a:cubicBezTo>
                    <a:cubicBezTo>
                      <a:pt x="60538" y="39809"/>
                      <a:pt x="111307" y="80862"/>
                      <a:pt x="134833" y="139822"/>
                    </a:cubicBezTo>
                    <a:cubicBezTo>
                      <a:pt x="134548" y="141631"/>
                      <a:pt x="135024" y="143632"/>
                      <a:pt x="137024" y="145060"/>
                    </a:cubicBezTo>
                    <a:cubicBezTo>
                      <a:pt x="181506" y="178588"/>
                      <a:pt x="232179" y="201067"/>
                      <a:pt x="266564" y="246787"/>
                    </a:cubicBezTo>
                    <a:cubicBezTo>
                      <a:pt x="270946" y="252598"/>
                      <a:pt x="283138" y="251264"/>
                      <a:pt x="281995" y="242215"/>
                    </a:cubicBezTo>
                    <a:cubicBezTo>
                      <a:pt x="277327" y="207068"/>
                      <a:pt x="257801" y="176302"/>
                      <a:pt x="245609" y="143441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750E9ED9-97A3-441C-B8D7-6C19FF88878F}"/>
                  </a:ext>
                </a:extLst>
              </p:cNvPr>
              <p:cNvSpPr/>
              <p:nvPr/>
            </p:nvSpPr>
            <p:spPr>
              <a:xfrm>
                <a:off x="4470819" y="2281040"/>
                <a:ext cx="786638" cy="279336"/>
              </a:xfrm>
              <a:custGeom>
                <a:avLst/>
                <a:gdLst>
                  <a:gd name="connsiteX0" fmla="*/ 779265 w 786638"/>
                  <a:gd name="connsiteY0" fmla="*/ 57347 h 279336"/>
                  <a:gd name="connsiteX1" fmla="*/ 695922 w 786638"/>
                  <a:gd name="connsiteY1" fmla="*/ 68205 h 279336"/>
                  <a:gd name="connsiteX2" fmla="*/ 615721 w 786638"/>
                  <a:gd name="connsiteY2" fmla="*/ 107258 h 279336"/>
                  <a:gd name="connsiteX3" fmla="*/ 555333 w 786638"/>
                  <a:gd name="connsiteY3" fmla="*/ 167170 h 279336"/>
                  <a:gd name="connsiteX4" fmla="*/ 693445 w 786638"/>
                  <a:gd name="connsiteY4" fmla="*/ 25438 h 279336"/>
                  <a:gd name="connsiteX5" fmla="*/ 689635 w 786638"/>
                  <a:gd name="connsiteY5" fmla="*/ 12579 h 279336"/>
                  <a:gd name="connsiteX6" fmla="*/ 457416 w 786638"/>
                  <a:gd name="connsiteY6" fmla="*/ 179076 h 279336"/>
                  <a:gd name="connsiteX7" fmla="*/ 428364 w 786638"/>
                  <a:gd name="connsiteY7" fmla="*/ 84112 h 279336"/>
                  <a:gd name="connsiteX8" fmla="*/ 357879 w 786638"/>
                  <a:gd name="connsiteY8" fmla="*/ 6 h 279336"/>
                  <a:gd name="connsiteX9" fmla="*/ 351402 w 786638"/>
                  <a:gd name="connsiteY9" fmla="*/ 8960 h 279336"/>
                  <a:gd name="connsiteX10" fmla="*/ 381501 w 786638"/>
                  <a:gd name="connsiteY10" fmla="*/ 179838 h 279336"/>
                  <a:gd name="connsiteX11" fmla="*/ 243675 w 786638"/>
                  <a:gd name="connsiteY11" fmla="*/ 62871 h 279336"/>
                  <a:gd name="connsiteX12" fmla="*/ 238912 w 786638"/>
                  <a:gd name="connsiteY12" fmla="*/ 75063 h 279336"/>
                  <a:gd name="connsiteX13" fmla="*/ 300634 w 786638"/>
                  <a:gd name="connsiteY13" fmla="*/ 181077 h 279336"/>
                  <a:gd name="connsiteX14" fmla="*/ 203574 w 786638"/>
                  <a:gd name="connsiteY14" fmla="*/ 89160 h 279336"/>
                  <a:gd name="connsiteX15" fmla="*/ 6978 w 786638"/>
                  <a:gd name="connsiteY15" fmla="*/ 63824 h 279336"/>
                  <a:gd name="connsiteX16" fmla="*/ 5359 w 786638"/>
                  <a:gd name="connsiteY16" fmla="*/ 78397 h 279336"/>
                  <a:gd name="connsiteX17" fmla="*/ 156045 w 786638"/>
                  <a:gd name="connsiteY17" fmla="*/ 146310 h 279336"/>
                  <a:gd name="connsiteX18" fmla="*/ 231768 w 786638"/>
                  <a:gd name="connsiteY18" fmla="*/ 266135 h 279336"/>
                  <a:gd name="connsiteX19" fmla="*/ 239484 w 786638"/>
                  <a:gd name="connsiteY19" fmla="*/ 271755 h 279336"/>
                  <a:gd name="connsiteX20" fmla="*/ 243389 w 786638"/>
                  <a:gd name="connsiteY20" fmla="*/ 269945 h 279336"/>
                  <a:gd name="connsiteX21" fmla="*/ 388645 w 786638"/>
                  <a:gd name="connsiteY21" fmla="*/ 245847 h 279336"/>
                  <a:gd name="connsiteX22" fmla="*/ 400170 w 786638"/>
                  <a:gd name="connsiteY22" fmla="*/ 240322 h 279336"/>
                  <a:gd name="connsiteX23" fmla="*/ 522948 w 786638"/>
                  <a:gd name="connsiteY23" fmla="*/ 237084 h 279336"/>
                  <a:gd name="connsiteX24" fmla="*/ 530472 w 786638"/>
                  <a:gd name="connsiteY24" fmla="*/ 240322 h 279336"/>
                  <a:gd name="connsiteX25" fmla="*/ 572382 w 786638"/>
                  <a:gd name="connsiteY25" fmla="*/ 274708 h 279336"/>
                  <a:gd name="connsiteX26" fmla="*/ 578669 w 786638"/>
                  <a:gd name="connsiteY26" fmla="*/ 278517 h 279336"/>
                  <a:gd name="connsiteX27" fmla="*/ 587908 w 786638"/>
                  <a:gd name="connsiteY27" fmla="*/ 275469 h 279336"/>
                  <a:gd name="connsiteX28" fmla="*/ 783266 w 786638"/>
                  <a:gd name="connsiteY28" fmla="*/ 71063 h 279336"/>
                  <a:gd name="connsiteX29" fmla="*/ 779265 w 786638"/>
                  <a:gd name="connsiteY29" fmla="*/ 57347 h 27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86638" h="279336">
                    <a:moveTo>
                      <a:pt x="779265" y="57347"/>
                    </a:moveTo>
                    <a:cubicBezTo>
                      <a:pt x="751452" y="61824"/>
                      <a:pt x="723163" y="60776"/>
                      <a:pt x="695922" y="68205"/>
                    </a:cubicBezTo>
                    <a:cubicBezTo>
                      <a:pt x="668013" y="75825"/>
                      <a:pt x="639819" y="91732"/>
                      <a:pt x="615721" y="107258"/>
                    </a:cubicBezTo>
                    <a:cubicBezTo>
                      <a:pt x="592290" y="122307"/>
                      <a:pt x="571906" y="143453"/>
                      <a:pt x="555333" y="167170"/>
                    </a:cubicBezTo>
                    <a:cubicBezTo>
                      <a:pt x="582384" y="105829"/>
                      <a:pt x="632199" y="57156"/>
                      <a:pt x="693445" y="25438"/>
                    </a:cubicBezTo>
                    <a:cubicBezTo>
                      <a:pt x="699827" y="22104"/>
                      <a:pt x="696207" y="12484"/>
                      <a:pt x="689635" y="12579"/>
                    </a:cubicBezTo>
                    <a:cubicBezTo>
                      <a:pt x="587432" y="14294"/>
                      <a:pt x="489420" y="83350"/>
                      <a:pt x="457416" y="179076"/>
                    </a:cubicBezTo>
                    <a:cubicBezTo>
                      <a:pt x="452177" y="146310"/>
                      <a:pt x="443223" y="114687"/>
                      <a:pt x="428364" y="84112"/>
                    </a:cubicBezTo>
                    <a:cubicBezTo>
                      <a:pt x="419411" y="65824"/>
                      <a:pt x="381597" y="-756"/>
                      <a:pt x="357879" y="6"/>
                    </a:cubicBezTo>
                    <a:cubicBezTo>
                      <a:pt x="353498" y="102"/>
                      <a:pt x="349974" y="4578"/>
                      <a:pt x="351402" y="8960"/>
                    </a:cubicBezTo>
                    <a:cubicBezTo>
                      <a:pt x="370833" y="65443"/>
                      <a:pt x="375405" y="122307"/>
                      <a:pt x="381501" y="179838"/>
                    </a:cubicBezTo>
                    <a:cubicBezTo>
                      <a:pt x="355022" y="122688"/>
                      <a:pt x="309302" y="80778"/>
                      <a:pt x="243675" y="62871"/>
                    </a:cubicBezTo>
                    <a:cubicBezTo>
                      <a:pt x="236055" y="60776"/>
                      <a:pt x="232911" y="71063"/>
                      <a:pt x="238912" y="75063"/>
                    </a:cubicBezTo>
                    <a:cubicBezTo>
                      <a:pt x="273012" y="98019"/>
                      <a:pt x="291014" y="139929"/>
                      <a:pt x="300634" y="181077"/>
                    </a:cubicBezTo>
                    <a:cubicBezTo>
                      <a:pt x="277965" y="142310"/>
                      <a:pt x="243389" y="113068"/>
                      <a:pt x="203574" y="89160"/>
                    </a:cubicBezTo>
                    <a:cubicBezTo>
                      <a:pt x="142424" y="52584"/>
                      <a:pt x="74987" y="60681"/>
                      <a:pt x="6978" y="63824"/>
                    </a:cubicBezTo>
                    <a:cubicBezTo>
                      <a:pt x="-1785" y="64205"/>
                      <a:pt x="-2261" y="75730"/>
                      <a:pt x="5359" y="78397"/>
                    </a:cubicBezTo>
                    <a:cubicBezTo>
                      <a:pt x="57937" y="96971"/>
                      <a:pt x="112325" y="109734"/>
                      <a:pt x="156045" y="146310"/>
                    </a:cubicBezTo>
                    <a:cubicBezTo>
                      <a:pt x="188144" y="173171"/>
                      <a:pt x="236531" y="221558"/>
                      <a:pt x="231768" y="266135"/>
                    </a:cubicBezTo>
                    <a:cubicBezTo>
                      <a:pt x="231292" y="270707"/>
                      <a:pt x="235769" y="272612"/>
                      <a:pt x="239484" y="271755"/>
                    </a:cubicBezTo>
                    <a:cubicBezTo>
                      <a:pt x="240912" y="271850"/>
                      <a:pt x="242246" y="271374"/>
                      <a:pt x="243389" y="269945"/>
                    </a:cubicBezTo>
                    <a:cubicBezTo>
                      <a:pt x="279584" y="222606"/>
                      <a:pt x="337020" y="222796"/>
                      <a:pt x="388645" y="245847"/>
                    </a:cubicBezTo>
                    <a:cubicBezTo>
                      <a:pt x="393503" y="248038"/>
                      <a:pt x="398837" y="244608"/>
                      <a:pt x="400170" y="240322"/>
                    </a:cubicBezTo>
                    <a:cubicBezTo>
                      <a:pt x="437699" y="227178"/>
                      <a:pt x="484371" y="222510"/>
                      <a:pt x="522948" y="237084"/>
                    </a:cubicBezTo>
                    <a:cubicBezTo>
                      <a:pt x="524567" y="239655"/>
                      <a:pt x="527520" y="240894"/>
                      <a:pt x="530472" y="240322"/>
                    </a:cubicBezTo>
                    <a:cubicBezTo>
                      <a:pt x="546665" y="247752"/>
                      <a:pt x="561238" y="258801"/>
                      <a:pt x="572382" y="274708"/>
                    </a:cubicBezTo>
                    <a:cubicBezTo>
                      <a:pt x="574097" y="277089"/>
                      <a:pt x="576383" y="278327"/>
                      <a:pt x="578669" y="278517"/>
                    </a:cubicBezTo>
                    <a:cubicBezTo>
                      <a:pt x="581907" y="280042"/>
                      <a:pt x="585908" y="279660"/>
                      <a:pt x="587908" y="275469"/>
                    </a:cubicBezTo>
                    <a:cubicBezTo>
                      <a:pt x="630009" y="187935"/>
                      <a:pt x="699065" y="118688"/>
                      <a:pt x="783266" y="71063"/>
                    </a:cubicBezTo>
                    <a:cubicBezTo>
                      <a:pt x="789362" y="67539"/>
                      <a:pt x="786695" y="56109"/>
                      <a:pt x="779265" y="57347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0D50B781-E893-41AF-A942-CEB5034F4DB0}"/>
                  </a:ext>
                </a:extLst>
              </p:cNvPr>
              <p:cNvSpPr/>
              <p:nvPr/>
            </p:nvSpPr>
            <p:spPr>
              <a:xfrm>
                <a:off x="4696409" y="2492354"/>
                <a:ext cx="360757" cy="156495"/>
              </a:xfrm>
              <a:custGeom>
                <a:avLst/>
                <a:gdLst>
                  <a:gd name="connsiteX0" fmla="*/ 292595 w 360757"/>
                  <a:gd name="connsiteY0" fmla="*/ 11864 h 156495"/>
                  <a:gd name="connsiteX1" fmla="*/ 254305 w 360757"/>
                  <a:gd name="connsiteY1" fmla="*/ 2243 h 156495"/>
                  <a:gd name="connsiteX2" fmla="*/ 169151 w 360757"/>
                  <a:gd name="connsiteY2" fmla="*/ 22722 h 156495"/>
                  <a:gd name="connsiteX3" fmla="*/ 14084 w 360757"/>
                  <a:gd name="connsiteY3" fmla="*/ 45296 h 156495"/>
                  <a:gd name="connsiteX4" fmla="*/ 32182 w 360757"/>
                  <a:gd name="connsiteY4" fmla="*/ 132545 h 156495"/>
                  <a:gd name="connsiteX5" fmla="*/ 106762 w 360757"/>
                  <a:gd name="connsiteY5" fmla="*/ 145214 h 156495"/>
                  <a:gd name="connsiteX6" fmla="*/ 250399 w 360757"/>
                  <a:gd name="connsiteY6" fmla="*/ 154643 h 156495"/>
                  <a:gd name="connsiteX7" fmla="*/ 359937 w 360757"/>
                  <a:gd name="connsiteY7" fmla="*/ 90540 h 156495"/>
                  <a:gd name="connsiteX8" fmla="*/ 292595 w 360757"/>
                  <a:gd name="connsiteY8" fmla="*/ 11864 h 156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0757" h="156495">
                    <a:moveTo>
                      <a:pt x="292595" y="11864"/>
                    </a:moveTo>
                    <a:cubicBezTo>
                      <a:pt x="279641" y="7673"/>
                      <a:pt x="266401" y="4720"/>
                      <a:pt x="254305" y="2243"/>
                    </a:cubicBezTo>
                    <a:cubicBezTo>
                      <a:pt x="229349" y="-2900"/>
                      <a:pt x="186106" y="-424"/>
                      <a:pt x="169151" y="22722"/>
                    </a:cubicBezTo>
                    <a:cubicBezTo>
                      <a:pt x="133432" y="-13663"/>
                      <a:pt x="41707" y="3577"/>
                      <a:pt x="14084" y="45296"/>
                    </a:cubicBezTo>
                    <a:cubicBezTo>
                      <a:pt x="-15729" y="69109"/>
                      <a:pt x="7321" y="111495"/>
                      <a:pt x="32182" y="132545"/>
                    </a:cubicBezTo>
                    <a:cubicBezTo>
                      <a:pt x="53518" y="150548"/>
                      <a:pt x="80854" y="147119"/>
                      <a:pt x="106762" y="145214"/>
                    </a:cubicBezTo>
                    <a:cubicBezTo>
                      <a:pt x="157531" y="141403"/>
                      <a:pt x="200393" y="145880"/>
                      <a:pt x="250399" y="154643"/>
                    </a:cubicBezTo>
                    <a:cubicBezTo>
                      <a:pt x="298786" y="163216"/>
                      <a:pt x="350888" y="142070"/>
                      <a:pt x="359937" y="90540"/>
                    </a:cubicBezTo>
                    <a:cubicBezTo>
                      <a:pt x="366795" y="51869"/>
                      <a:pt x="329457" y="17960"/>
                      <a:pt x="292595" y="11864"/>
                    </a:cubicBezTo>
                    <a:close/>
                  </a:path>
                </a:pathLst>
              </a:custGeom>
              <a:solidFill>
                <a:srgbClr val="FDD8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B5819ADD-B970-4CB6-8D24-E5CA962338BD}"/>
                  </a:ext>
                </a:extLst>
              </p:cNvPr>
              <p:cNvSpPr/>
              <p:nvPr/>
            </p:nvSpPr>
            <p:spPr>
              <a:xfrm>
                <a:off x="4600765" y="2515904"/>
                <a:ext cx="570372" cy="270901"/>
              </a:xfrm>
              <a:custGeom>
                <a:avLst/>
                <a:gdLst>
                  <a:gd name="connsiteX0" fmla="*/ 565118 w 570372"/>
                  <a:gd name="connsiteY0" fmla="*/ 136141 h 270901"/>
                  <a:gd name="connsiteX1" fmla="*/ 543973 w 570372"/>
                  <a:gd name="connsiteY1" fmla="*/ 107375 h 270901"/>
                  <a:gd name="connsiteX2" fmla="*/ 451676 w 570372"/>
                  <a:gd name="connsiteY2" fmla="*/ 31937 h 270901"/>
                  <a:gd name="connsiteX3" fmla="*/ 438531 w 570372"/>
                  <a:gd name="connsiteY3" fmla="*/ 34033 h 270901"/>
                  <a:gd name="connsiteX4" fmla="*/ 382048 w 570372"/>
                  <a:gd name="connsiteY4" fmla="*/ 102137 h 270901"/>
                  <a:gd name="connsiteX5" fmla="*/ 353378 w 570372"/>
                  <a:gd name="connsiteY5" fmla="*/ 67942 h 270901"/>
                  <a:gd name="connsiteX6" fmla="*/ 274034 w 570372"/>
                  <a:gd name="connsiteY6" fmla="*/ 5362 h 270901"/>
                  <a:gd name="connsiteX7" fmla="*/ 258985 w 570372"/>
                  <a:gd name="connsiteY7" fmla="*/ 5744 h 270901"/>
                  <a:gd name="connsiteX8" fmla="*/ 188595 w 570372"/>
                  <a:gd name="connsiteY8" fmla="*/ 55559 h 270901"/>
                  <a:gd name="connsiteX9" fmla="*/ 153638 w 570372"/>
                  <a:gd name="connsiteY9" fmla="*/ 92326 h 270901"/>
                  <a:gd name="connsiteX10" fmla="*/ 117253 w 570372"/>
                  <a:gd name="connsiteY10" fmla="*/ 29461 h 270901"/>
                  <a:gd name="connsiteX11" fmla="*/ 107252 w 570372"/>
                  <a:gd name="connsiteY11" fmla="*/ 25651 h 270901"/>
                  <a:gd name="connsiteX12" fmla="*/ 1143 w 570372"/>
                  <a:gd name="connsiteY12" fmla="*/ 120139 h 270901"/>
                  <a:gd name="connsiteX13" fmla="*/ 0 w 570372"/>
                  <a:gd name="connsiteY13" fmla="*/ 123663 h 270901"/>
                  <a:gd name="connsiteX14" fmla="*/ 286 w 570372"/>
                  <a:gd name="connsiteY14" fmla="*/ 131854 h 270901"/>
                  <a:gd name="connsiteX15" fmla="*/ 381 w 570372"/>
                  <a:gd name="connsiteY15" fmla="*/ 135093 h 270901"/>
                  <a:gd name="connsiteX16" fmla="*/ 310610 w 570372"/>
                  <a:gd name="connsiteY16" fmla="*/ 255870 h 270901"/>
                  <a:gd name="connsiteX17" fmla="*/ 543211 w 570372"/>
                  <a:gd name="connsiteY17" fmla="*/ 240916 h 270901"/>
                  <a:gd name="connsiteX18" fmla="*/ 565118 w 570372"/>
                  <a:gd name="connsiteY18" fmla="*/ 136141 h 2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0372" h="270901">
                    <a:moveTo>
                      <a:pt x="565118" y="136141"/>
                    </a:moveTo>
                    <a:cubicBezTo>
                      <a:pt x="561404" y="123758"/>
                      <a:pt x="553688" y="114519"/>
                      <a:pt x="543973" y="107375"/>
                    </a:cubicBezTo>
                    <a:cubicBezTo>
                      <a:pt x="518636" y="78515"/>
                      <a:pt x="473774" y="60417"/>
                      <a:pt x="451676" y="31937"/>
                    </a:cubicBezTo>
                    <a:cubicBezTo>
                      <a:pt x="447866" y="26984"/>
                      <a:pt x="440436" y="27651"/>
                      <a:pt x="438531" y="34033"/>
                    </a:cubicBezTo>
                    <a:cubicBezTo>
                      <a:pt x="428816" y="66323"/>
                      <a:pt x="394145" y="74038"/>
                      <a:pt x="382048" y="102137"/>
                    </a:cubicBezTo>
                    <a:cubicBezTo>
                      <a:pt x="375190" y="88992"/>
                      <a:pt x="366332" y="77753"/>
                      <a:pt x="353378" y="67942"/>
                    </a:cubicBezTo>
                    <a:cubicBezTo>
                      <a:pt x="326993" y="48130"/>
                      <a:pt x="285179" y="40795"/>
                      <a:pt x="274034" y="5362"/>
                    </a:cubicBezTo>
                    <a:cubicBezTo>
                      <a:pt x="271558" y="-2448"/>
                      <a:pt x="261461" y="-1210"/>
                      <a:pt x="258985" y="5744"/>
                    </a:cubicBezTo>
                    <a:cubicBezTo>
                      <a:pt x="250222" y="30413"/>
                      <a:pt x="208502" y="40700"/>
                      <a:pt x="188595" y="55559"/>
                    </a:cubicBezTo>
                    <a:cubicBezTo>
                      <a:pt x="174308" y="66227"/>
                      <a:pt x="161639" y="77467"/>
                      <a:pt x="153638" y="92326"/>
                    </a:cubicBezTo>
                    <a:cubicBezTo>
                      <a:pt x="143447" y="70513"/>
                      <a:pt x="124778" y="53083"/>
                      <a:pt x="117253" y="29461"/>
                    </a:cubicBezTo>
                    <a:cubicBezTo>
                      <a:pt x="116015" y="25651"/>
                      <a:pt x="110776" y="22888"/>
                      <a:pt x="107252" y="25651"/>
                    </a:cubicBezTo>
                    <a:cubicBezTo>
                      <a:pt x="71057" y="54797"/>
                      <a:pt x="8954" y="70323"/>
                      <a:pt x="1143" y="120139"/>
                    </a:cubicBezTo>
                    <a:cubicBezTo>
                      <a:pt x="476" y="121091"/>
                      <a:pt x="0" y="122234"/>
                      <a:pt x="0" y="123663"/>
                    </a:cubicBezTo>
                    <a:cubicBezTo>
                      <a:pt x="0" y="126521"/>
                      <a:pt x="191" y="129187"/>
                      <a:pt x="286" y="131854"/>
                    </a:cubicBezTo>
                    <a:cubicBezTo>
                      <a:pt x="286" y="132902"/>
                      <a:pt x="381" y="134045"/>
                      <a:pt x="381" y="135093"/>
                    </a:cubicBezTo>
                    <a:cubicBezTo>
                      <a:pt x="9716" y="279968"/>
                      <a:pt x="208979" y="252060"/>
                      <a:pt x="310610" y="255870"/>
                    </a:cubicBezTo>
                    <a:cubicBezTo>
                      <a:pt x="379476" y="258442"/>
                      <a:pt x="485489" y="296351"/>
                      <a:pt x="543211" y="240916"/>
                    </a:cubicBezTo>
                    <a:cubicBezTo>
                      <a:pt x="570833" y="214341"/>
                      <a:pt x="575882" y="171764"/>
                      <a:pt x="565118" y="136141"/>
                    </a:cubicBezTo>
                    <a:close/>
                  </a:path>
                </a:pathLst>
              </a:custGeom>
              <a:solidFill>
                <a:srgbClr val="FBC0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2AF9908E-FAC9-418A-A31A-FD37692296DC}"/>
                  </a:ext>
                </a:extLst>
              </p:cNvPr>
              <p:cNvSpPr/>
              <p:nvPr/>
            </p:nvSpPr>
            <p:spPr>
              <a:xfrm>
                <a:off x="4550305" y="2613221"/>
                <a:ext cx="661377" cy="297314"/>
              </a:xfrm>
              <a:custGeom>
                <a:avLst/>
                <a:gdLst>
                  <a:gd name="connsiteX0" fmla="*/ 660917 w 661377"/>
                  <a:gd name="connsiteY0" fmla="*/ 168841 h 297314"/>
                  <a:gd name="connsiteX1" fmla="*/ 614149 w 661377"/>
                  <a:gd name="connsiteY1" fmla="*/ 49397 h 297314"/>
                  <a:gd name="connsiteX2" fmla="*/ 601290 w 661377"/>
                  <a:gd name="connsiteY2" fmla="*/ 49778 h 297314"/>
                  <a:gd name="connsiteX3" fmla="*/ 557094 w 661377"/>
                  <a:gd name="connsiteY3" fmla="*/ 131503 h 297314"/>
                  <a:gd name="connsiteX4" fmla="*/ 526710 w 661377"/>
                  <a:gd name="connsiteY4" fmla="*/ 94641 h 297314"/>
                  <a:gd name="connsiteX5" fmla="*/ 445747 w 661377"/>
                  <a:gd name="connsiteY5" fmla="*/ 21870 h 297314"/>
                  <a:gd name="connsiteX6" fmla="*/ 433269 w 661377"/>
                  <a:gd name="connsiteY6" fmla="*/ 18917 h 297314"/>
                  <a:gd name="connsiteX7" fmla="*/ 322303 w 661377"/>
                  <a:gd name="connsiteY7" fmla="*/ 105976 h 297314"/>
                  <a:gd name="connsiteX8" fmla="*/ 290109 w 661377"/>
                  <a:gd name="connsiteY8" fmla="*/ 62065 h 297314"/>
                  <a:gd name="connsiteX9" fmla="*/ 204479 w 661377"/>
                  <a:gd name="connsiteY9" fmla="*/ 5296 h 297314"/>
                  <a:gd name="connsiteX10" fmla="*/ 192287 w 661377"/>
                  <a:gd name="connsiteY10" fmla="*/ 2439 h 297314"/>
                  <a:gd name="connsiteX11" fmla="*/ 106657 w 661377"/>
                  <a:gd name="connsiteY11" fmla="*/ 102166 h 297314"/>
                  <a:gd name="connsiteX12" fmla="*/ 66176 w 661377"/>
                  <a:gd name="connsiteY12" fmla="*/ 33681 h 297314"/>
                  <a:gd name="connsiteX13" fmla="*/ 53793 w 661377"/>
                  <a:gd name="connsiteY13" fmla="*/ 32347 h 297314"/>
                  <a:gd name="connsiteX14" fmla="*/ 1120 w 661377"/>
                  <a:gd name="connsiteY14" fmla="*/ 146647 h 297314"/>
                  <a:gd name="connsiteX15" fmla="*/ 11693 w 661377"/>
                  <a:gd name="connsiteY15" fmla="*/ 215227 h 297314"/>
                  <a:gd name="connsiteX16" fmla="*/ 119516 w 661377"/>
                  <a:gd name="connsiteY16" fmla="*/ 277330 h 297314"/>
                  <a:gd name="connsiteX17" fmla="*/ 356688 w 661377"/>
                  <a:gd name="connsiteY17" fmla="*/ 296285 h 297314"/>
                  <a:gd name="connsiteX18" fmla="*/ 594718 w 661377"/>
                  <a:gd name="connsiteY18" fmla="*/ 270568 h 297314"/>
                  <a:gd name="connsiteX19" fmla="*/ 619959 w 661377"/>
                  <a:gd name="connsiteY19" fmla="*/ 255804 h 297314"/>
                  <a:gd name="connsiteX20" fmla="*/ 623388 w 661377"/>
                  <a:gd name="connsiteY20" fmla="*/ 253518 h 297314"/>
                  <a:gd name="connsiteX21" fmla="*/ 632342 w 661377"/>
                  <a:gd name="connsiteY21" fmla="*/ 241802 h 297314"/>
                  <a:gd name="connsiteX22" fmla="*/ 632723 w 661377"/>
                  <a:gd name="connsiteY22" fmla="*/ 241231 h 297314"/>
                  <a:gd name="connsiteX23" fmla="*/ 660917 w 661377"/>
                  <a:gd name="connsiteY23" fmla="*/ 168841 h 29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61377" h="297314">
                    <a:moveTo>
                      <a:pt x="660917" y="168841"/>
                    </a:moveTo>
                    <a:cubicBezTo>
                      <a:pt x="665584" y="118358"/>
                      <a:pt x="633675" y="91117"/>
                      <a:pt x="614149" y="49397"/>
                    </a:cubicBezTo>
                    <a:cubicBezTo>
                      <a:pt x="611768" y="44349"/>
                      <a:pt x="603481" y="45016"/>
                      <a:pt x="601290" y="49778"/>
                    </a:cubicBezTo>
                    <a:cubicBezTo>
                      <a:pt x="588146" y="77496"/>
                      <a:pt x="566143" y="102642"/>
                      <a:pt x="557094" y="131503"/>
                    </a:cubicBezTo>
                    <a:cubicBezTo>
                      <a:pt x="549951" y="117787"/>
                      <a:pt x="539187" y="105785"/>
                      <a:pt x="526710" y="94641"/>
                    </a:cubicBezTo>
                    <a:cubicBezTo>
                      <a:pt x="501468" y="72067"/>
                      <a:pt x="452034" y="58541"/>
                      <a:pt x="445747" y="21870"/>
                    </a:cubicBezTo>
                    <a:cubicBezTo>
                      <a:pt x="444795" y="16155"/>
                      <a:pt x="436794" y="15298"/>
                      <a:pt x="433269" y="18917"/>
                    </a:cubicBezTo>
                    <a:cubicBezTo>
                      <a:pt x="401742" y="51493"/>
                      <a:pt x="341544" y="63780"/>
                      <a:pt x="322303" y="105976"/>
                    </a:cubicBezTo>
                    <a:cubicBezTo>
                      <a:pt x="316017" y="89021"/>
                      <a:pt x="305158" y="75115"/>
                      <a:pt x="290109" y="62065"/>
                    </a:cubicBezTo>
                    <a:cubicBezTo>
                      <a:pt x="265820" y="40920"/>
                      <a:pt x="218195" y="37586"/>
                      <a:pt x="204479" y="5296"/>
                    </a:cubicBezTo>
                    <a:cubicBezTo>
                      <a:pt x="202574" y="915"/>
                      <a:pt x="195811" y="-2514"/>
                      <a:pt x="192287" y="2439"/>
                    </a:cubicBezTo>
                    <a:cubicBezTo>
                      <a:pt x="166760" y="37110"/>
                      <a:pt x="119516" y="61113"/>
                      <a:pt x="106657" y="102166"/>
                    </a:cubicBezTo>
                    <a:cubicBezTo>
                      <a:pt x="93894" y="79115"/>
                      <a:pt x="71510" y="61589"/>
                      <a:pt x="66176" y="33681"/>
                    </a:cubicBezTo>
                    <a:cubicBezTo>
                      <a:pt x="65033" y="27775"/>
                      <a:pt x="56270" y="27490"/>
                      <a:pt x="53793" y="32347"/>
                    </a:cubicBezTo>
                    <a:cubicBezTo>
                      <a:pt x="35029" y="68447"/>
                      <a:pt x="5597" y="104928"/>
                      <a:pt x="1120" y="146647"/>
                    </a:cubicBezTo>
                    <a:cubicBezTo>
                      <a:pt x="-1166" y="168079"/>
                      <a:pt x="-975" y="196177"/>
                      <a:pt x="11693" y="215227"/>
                    </a:cubicBezTo>
                    <a:cubicBezTo>
                      <a:pt x="30267" y="253518"/>
                      <a:pt x="80559" y="267901"/>
                      <a:pt x="119516" y="277330"/>
                    </a:cubicBezTo>
                    <a:cubicBezTo>
                      <a:pt x="195716" y="295618"/>
                      <a:pt x="278869" y="292951"/>
                      <a:pt x="356688" y="296285"/>
                    </a:cubicBezTo>
                    <a:cubicBezTo>
                      <a:pt x="434793" y="299619"/>
                      <a:pt x="519947" y="295809"/>
                      <a:pt x="594718" y="270568"/>
                    </a:cubicBezTo>
                    <a:cubicBezTo>
                      <a:pt x="604529" y="267234"/>
                      <a:pt x="612911" y="262186"/>
                      <a:pt x="619959" y="255804"/>
                    </a:cubicBezTo>
                    <a:cubicBezTo>
                      <a:pt x="621198" y="255423"/>
                      <a:pt x="622341" y="254756"/>
                      <a:pt x="623388" y="253518"/>
                    </a:cubicBezTo>
                    <a:cubicBezTo>
                      <a:pt x="626532" y="249613"/>
                      <a:pt x="629484" y="245707"/>
                      <a:pt x="632342" y="241802"/>
                    </a:cubicBezTo>
                    <a:cubicBezTo>
                      <a:pt x="632437" y="241612"/>
                      <a:pt x="632628" y="241421"/>
                      <a:pt x="632723" y="241231"/>
                    </a:cubicBezTo>
                    <a:cubicBezTo>
                      <a:pt x="648344" y="219418"/>
                      <a:pt x="658345" y="196939"/>
                      <a:pt x="660917" y="168841"/>
                    </a:cubicBezTo>
                    <a:close/>
                  </a:path>
                </a:pathLst>
              </a:custGeom>
              <a:solidFill>
                <a:srgbClr val="FDD8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85F4E8A4-0D71-4F57-8AA3-711A4443A033}"/>
                  </a:ext>
                </a:extLst>
              </p:cNvPr>
              <p:cNvSpPr/>
              <p:nvPr/>
            </p:nvSpPr>
            <p:spPr>
              <a:xfrm>
                <a:off x="4568118" y="2734697"/>
                <a:ext cx="616587" cy="314625"/>
              </a:xfrm>
              <a:custGeom>
                <a:avLst/>
                <a:gdLst>
                  <a:gd name="connsiteX0" fmla="*/ 563475 w 616587"/>
                  <a:gd name="connsiteY0" fmla="*/ 36506 h 314625"/>
                  <a:gd name="connsiteX1" fmla="*/ 550712 w 616587"/>
                  <a:gd name="connsiteY1" fmla="*/ 31553 h 314625"/>
                  <a:gd name="connsiteX2" fmla="*/ 454033 w 616587"/>
                  <a:gd name="connsiteY2" fmla="*/ 78321 h 314625"/>
                  <a:gd name="connsiteX3" fmla="*/ 421933 w 616587"/>
                  <a:gd name="connsiteY3" fmla="*/ 118421 h 314625"/>
                  <a:gd name="connsiteX4" fmla="*/ 313729 w 616587"/>
                  <a:gd name="connsiteY4" fmla="*/ 5168 h 314625"/>
                  <a:gd name="connsiteX5" fmla="*/ 300394 w 616587"/>
                  <a:gd name="connsiteY5" fmla="*/ 3740 h 314625"/>
                  <a:gd name="connsiteX6" fmla="*/ 228100 w 616587"/>
                  <a:gd name="connsiteY6" fmla="*/ 65747 h 314625"/>
                  <a:gd name="connsiteX7" fmla="*/ 190476 w 616587"/>
                  <a:gd name="connsiteY7" fmla="*/ 113182 h 314625"/>
                  <a:gd name="connsiteX8" fmla="*/ 93988 w 616587"/>
                  <a:gd name="connsiteY8" fmla="*/ 3454 h 314625"/>
                  <a:gd name="connsiteX9" fmla="*/ 81700 w 616587"/>
                  <a:gd name="connsiteY9" fmla="*/ 3645 h 314625"/>
                  <a:gd name="connsiteX10" fmla="*/ 2738 w 616587"/>
                  <a:gd name="connsiteY10" fmla="*/ 155759 h 314625"/>
                  <a:gd name="connsiteX11" fmla="*/ 122467 w 616587"/>
                  <a:gd name="connsiteY11" fmla="*/ 275202 h 314625"/>
                  <a:gd name="connsiteX12" fmla="*/ 223337 w 616587"/>
                  <a:gd name="connsiteY12" fmla="*/ 291014 h 314625"/>
                  <a:gd name="connsiteX13" fmla="*/ 363069 w 616587"/>
                  <a:gd name="connsiteY13" fmla="*/ 308730 h 314625"/>
                  <a:gd name="connsiteX14" fmla="*/ 567475 w 616587"/>
                  <a:gd name="connsiteY14" fmla="*/ 266534 h 314625"/>
                  <a:gd name="connsiteX15" fmla="*/ 612148 w 616587"/>
                  <a:gd name="connsiteY15" fmla="*/ 191668 h 314625"/>
                  <a:gd name="connsiteX16" fmla="*/ 612910 w 616587"/>
                  <a:gd name="connsiteY16" fmla="*/ 190239 h 314625"/>
                  <a:gd name="connsiteX17" fmla="*/ 563475 w 616587"/>
                  <a:gd name="connsiteY17" fmla="*/ 36506 h 31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6587" h="314625">
                    <a:moveTo>
                      <a:pt x="563475" y="36506"/>
                    </a:moveTo>
                    <a:cubicBezTo>
                      <a:pt x="562713" y="30124"/>
                      <a:pt x="555569" y="26885"/>
                      <a:pt x="550712" y="31553"/>
                    </a:cubicBezTo>
                    <a:cubicBezTo>
                      <a:pt x="524327" y="56984"/>
                      <a:pt x="483751" y="57366"/>
                      <a:pt x="454033" y="78321"/>
                    </a:cubicBezTo>
                    <a:cubicBezTo>
                      <a:pt x="439745" y="88417"/>
                      <a:pt x="428029" y="102419"/>
                      <a:pt x="421933" y="118421"/>
                    </a:cubicBezTo>
                    <a:cubicBezTo>
                      <a:pt x="398311" y="68224"/>
                      <a:pt x="335542" y="59366"/>
                      <a:pt x="313729" y="5168"/>
                    </a:cubicBezTo>
                    <a:cubicBezTo>
                      <a:pt x="311634" y="25"/>
                      <a:pt x="303157" y="-2642"/>
                      <a:pt x="300394" y="3740"/>
                    </a:cubicBezTo>
                    <a:cubicBezTo>
                      <a:pt x="286774" y="35744"/>
                      <a:pt x="252674" y="44697"/>
                      <a:pt x="228100" y="65747"/>
                    </a:cubicBezTo>
                    <a:cubicBezTo>
                      <a:pt x="212098" y="79368"/>
                      <a:pt x="198096" y="94608"/>
                      <a:pt x="190476" y="113182"/>
                    </a:cubicBezTo>
                    <a:cubicBezTo>
                      <a:pt x="172188" y="66795"/>
                      <a:pt x="122658" y="45174"/>
                      <a:pt x="93988" y="3454"/>
                    </a:cubicBezTo>
                    <a:cubicBezTo>
                      <a:pt x="91225" y="-546"/>
                      <a:pt x="83986" y="-1499"/>
                      <a:pt x="81700" y="3645"/>
                    </a:cubicBezTo>
                    <a:cubicBezTo>
                      <a:pt x="58174" y="56699"/>
                      <a:pt x="-14978" y="88988"/>
                      <a:pt x="2738" y="155759"/>
                    </a:cubicBezTo>
                    <a:cubicBezTo>
                      <a:pt x="9501" y="213861"/>
                      <a:pt x="71223" y="258248"/>
                      <a:pt x="122467" y="275202"/>
                    </a:cubicBezTo>
                    <a:cubicBezTo>
                      <a:pt x="154662" y="285870"/>
                      <a:pt x="189714" y="288347"/>
                      <a:pt x="223337" y="291014"/>
                    </a:cubicBezTo>
                    <a:cubicBezTo>
                      <a:pt x="270486" y="294729"/>
                      <a:pt x="316396" y="301015"/>
                      <a:pt x="363069" y="308730"/>
                    </a:cubicBezTo>
                    <a:cubicBezTo>
                      <a:pt x="438793" y="321208"/>
                      <a:pt x="506611" y="316826"/>
                      <a:pt x="567475" y="266534"/>
                    </a:cubicBezTo>
                    <a:cubicBezTo>
                      <a:pt x="590335" y="247580"/>
                      <a:pt x="607290" y="220053"/>
                      <a:pt x="612148" y="191668"/>
                    </a:cubicBezTo>
                    <a:cubicBezTo>
                      <a:pt x="612433" y="191192"/>
                      <a:pt x="612719" y="190811"/>
                      <a:pt x="612910" y="190239"/>
                    </a:cubicBezTo>
                    <a:cubicBezTo>
                      <a:pt x="632150" y="132422"/>
                      <a:pt x="569952" y="90703"/>
                      <a:pt x="563475" y="36506"/>
                    </a:cubicBezTo>
                    <a:close/>
                  </a:path>
                </a:pathLst>
              </a:custGeom>
              <a:solidFill>
                <a:srgbClr val="FBC0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5A80654B-3B42-42D8-BE1E-83D815CB6EBE}"/>
                  </a:ext>
                </a:extLst>
              </p:cNvPr>
              <p:cNvSpPr/>
              <p:nvPr/>
            </p:nvSpPr>
            <p:spPr>
              <a:xfrm>
                <a:off x="4567647" y="2865610"/>
                <a:ext cx="618418" cy="304891"/>
              </a:xfrm>
              <a:custGeom>
                <a:avLst/>
                <a:gdLst>
                  <a:gd name="connsiteX0" fmla="*/ 616239 w 618418"/>
                  <a:gd name="connsiteY0" fmla="*/ 54754 h 304891"/>
                  <a:gd name="connsiteX1" fmla="*/ 603570 w 618418"/>
                  <a:gd name="connsiteY1" fmla="*/ 49896 h 304891"/>
                  <a:gd name="connsiteX2" fmla="*/ 512702 w 618418"/>
                  <a:gd name="connsiteY2" fmla="*/ 138955 h 304891"/>
                  <a:gd name="connsiteX3" fmla="*/ 433549 w 618418"/>
                  <a:gd name="connsiteY3" fmla="*/ 9987 h 304891"/>
                  <a:gd name="connsiteX4" fmla="*/ 420214 w 618418"/>
                  <a:gd name="connsiteY4" fmla="*/ 8558 h 304891"/>
                  <a:gd name="connsiteX5" fmla="*/ 299342 w 618418"/>
                  <a:gd name="connsiteY5" fmla="*/ 124572 h 304891"/>
                  <a:gd name="connsiteX6" fmla="*/ 196853 w 618418"/>
                  <a:gd name="connsiteY6" fmla="*/ 5129 h 304891"/>
                  <a:gd name="connsiteX7" fmla="*/ 183423 w 618418"/>
                  <a:gd name="connsiteY7" fmla="*/ 3700 h 304891"/>
                  <a:gd name="connsiteX8" fmla="*/ 126463 w 618418"/>
                  <a:gd name="connsiteY8" fmla="*/ 80186 h 304891"/>
                  <a:gd name="connsiteX9" fmla="*/ 113509 w 618418"/>
                  <a:gd name="connsiteY9" fmla="*/ 118191 h 304891"/>
                  <a:gd name="connsiteX10" fmla="*/ 102651 w 618418"/>
                  <a:gd name="connsiteY10" fmla="*/ 95712 h 304891"/>
                  <a:gd name="connsiteX11" fmla="*/ 17402 w 618418"/>
                  <a:gd name="connsiteY11" fmla="*/ 27132 h 304891"/>
                  <a:gd name="connsiteX12" fmla="*/ 5305 w 618418"/>
                  <a:gd name="connsiteY12" fmla="*/ 34657 h 304891"/>
                  <a:gd name="connsiteX13" fmla="*/ 447 w 618418"/>
                  <a:gd name="connsiteY13" fmla="*/ 118572 h 304891"/>
                  <a:gd name="connsiteX14" fmla="*/ 6258 w 618418"/>
                  <a:gd name="connsiteY14" fmla="*/ 185723 h 304891"/>
                  <a:gd name="connsiteX15" fmla="*/ 60074 w 618418"/>
                  <a:gd name="connsiteY15" fmla="*/ 257732 h 304891"/>
                  <a:gd name="connsiteX16" fmla="*/ 331346 w 618418"/>
                  <a:gd name="connsiteY16" fmla="*/ 303166 h 304891"/>
                  <a:gd name="connsiteX17" fmla="*/ 539943 w 618418"/>
                  <a:gd name="connsiteY17" fmla="*/ 256208 h 304891"/>
                  <a:gd name="connsiteX18" fmla="*/ 607761 w 618418"/>
                  <a:gd name="connsiteY18" fmla="*/ 183913 h 304891"/>
                  <a:gd name="connsiteX19" fmla="*/ 616239 w 618418"/>
                  <a:gd name="connsiteY19" fmla="*/ 54754 h 30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8418" h="304891">
                    <a:moveTo>
                      <a:pt x="616239" y="54754"/>
                    </a:moveTo>
                    <a:cubicBezTo>
                      <a:pt x="616524" y="47801"/>
                      <a:pt x="607952" y="45991"/>
                      <a:pt x="603570" y="49896"/>
                    </a:cubicBezTo>
                    <a:cubicBezTo>
                      <a:pt x="570138" y="79805"/>
                      <a:pt x="526608" y="97807"/>
                      <a:pt x="512702" y="138955"/>
                    </a:cubicBezTo>
                    <a:cubicBezTo>
                      <a:pt x="497843" y="91521"/>
                      <a:pt x="445836" y="59612"/>
                      <a:pt x="433549" y="9987"/>
                    </a:cubicBezTo>
                    <a:cubicBezTo>
                      <a:pt x="432025" y="3700"/>
                      <a:pt x="423262" y="3415"/>
                      <a:pt x="420214" y="8558"/>
                    </a:cubicBezTo>
                    <a:cubicBezTo>
                      <a:pt x="394020" y="53897"/>
                      <a:pt x="323059" y="76376"/>
                      <a:pt x="299342" y="124572"/>
                    </a:cubicBezTo>
                    <a:cubicBezTo>
                      <a:pt x="279339" y="75424"/>
                      <a:pt x="213903" y="57993"/>
                      <a:pt x="196853" y="5129"/>
                    </a:cubicBezTo>
                    <a:cubicBezTo>
                      <a:pt x="194948" y="-776"/>
                      <a:pt x="186471" y="-2015"/>
                      <a:pt x="183423" y="3700"/>
                    </a:cubicBezTo>
                    <a:cubicBezTo>
                      <a:pt x="168373" y="32180"/>
                      <a:pt x="143132" y="52754"/>
                      <a:pt x="126463" y="80186"/>
                    </a:cubicBezTo>
                    <a:cubicBezTo>
                      <a:pt x="119796" y="91235"/>
                      <a:pt x="115700" y="104379"/>
                      <a:pt x="113509" y="118191"/>
                    </a:cubicBezTo>
                    <a:cubicBezTo>
                      <a:pt x="110556" y="110475"/>
                      <a:pt x="107032" y="102951"/>
                      <a:pt x="102651" y="95712"/>
                    </a:cubicBezTo>
                    <a:cubicBezTo>
                      <a:pt x="83505" y="64375"/>
                      <a:pt x="45786" y="48087"/>
                      <a:pt x="17402" y="27132"/>
                    </a:cubicBezTo>
                    <a:cubicBezTo>
                      <a:pt x="11496" y="22750"/>
                      <a:pt x="3591" y="27037"/>
                      <a:pt x="5305" y="34657"/>
                    </a:cubicBezTo>
                    <a:cubicBezTo>
                      <a:pt x="11306" y="61231"/>
                      <a:pt x="2162" y="91425"/>
                      <a:pt x="447" y="118572"/>
                    </a:cubicBezTo>
                    <a:cubicBezTo>
                      <a:pt x="-1077" y="141337"/>
                      <a:pt x="1400" y="163625"/>
                      <a:pt x="6258" y="185723"/>
                    </a:cubicBezTo>
                    <a:cubicBezTo>
                      <a:pt x="12639" y="214584"/>
                      <a:pt x="27498" y="252112"/>
                      <a:pt x="60074" y="257732"/>
                    </a:cubicBezTo>
                    <a:cubicBezTo>
                      <a:pt x="141798" y="300785"/>
                      <a:pt x="240763" y="309167"/>
                      <a:pt x="331346" y="303166"/>
                    </a:cubicBezTo>
                    <a:cubicBezTo>
                      <a:pt x="398211" y="298785"/>
                      <a:pt x="537657" y="257256"/>
                      <a:pt x="539943" y="256208"/>
                    </a:cubicBezTo>
                    <a:cubicBezTo>
                      <a:pt x="572328" y="241540"/>
                      <a:pt x="592998" y="215822"/>
                      <a:pt x="607761" y="183913"/>
                    </a:cubicBezTo>
                    <a:cubicBezTo>
                      <a:pt x="626430" y="143337"/>
                      <a:pt x="614524" y="97712"/>
                      <a:pt x="616239" y="54754"/>
                    </a:cubicBezTo>
                    <a:close/>
                  </a:path>
                </a:pathLst>
              </a:custGeom>
              <a:solidFill>
                <a:srgbClr val="FDD8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5BF822B3-7447-4EA9-BCB5-396BD23D33A2}"/>
                  </a:ext>
                </a:extLst>
              </p:cNvPr>
              <p:cNvSpPr/>
              <p:nvPr/>
            </p:nvSpPr>
            <p:spPr>
              <a:xfrm>
                <a:off x="4624212" y="3016293"/>
                <a:ext cx="483861" cy="217854"/>
              </a:xfrm>
              <a:custGeom>
                <a:avLst/>
                <a:gdLst>
                  <a:gd name="connsiteX0" fmla="*/ 468804 w 483861"/>
                  <a:gd name="connsiteY0" fmla="*/ 20562 h 217854"/>
                  <a:gd name="connsiteX1" fmla="*/ 455850 w 483861"/>
                  <a:gd name="connsiteY1" fmla="*/ 16562 h 217854"/>
                  <a:gd name="connsiteX2" fmla="*/ 454612 w 483861"/>
                  <a:gd name="connsiteY2" fmla="*/ 17800 h 217854"/>
                  <a:gd name="connsiteX3" fmla="*/ 339074 w 483861"/>
                  <a:gd name="connsiteY3" fmla="*/ 100858 h 217854"/>
                  <a:gd name="connsiteX4" fmla="*/ 321643 w 483861"/>
                  <a:gd name="connsiteY4" fmla="*/ 65330 h 217854"/>
                  <a:gd name="connsiteX5" fmla="*/ 249539 w 483861"/>
                  <a:gd name="connsiteY5" fmla="*/ 4560 h 217854"/>
                  <a:gd name="connsiteX6" fmla="*/ 234204 w 483861"/>
                  <a:gd name="connsiteY6" fmla="*/ 4941 h 217854"/>
                  <a:gd name="connsiteX7" fmla="*/ 173149 w 483861"/>
                  <a:gd name="connsiteY7" fmla="*/ 71997 h 217854"/>
                  <a:gd name="connsiteX8" fmla="*/ 156956 w 483861"/>
                  <a:gd name="connsiteY8" fmla="*/ 107049 h 217854"/>
                  <a:gd name="connsiteX9" fmla="*/ 127905 w 483861"/>
                  <a:gd name="connsiteY9" fmla="*/ 73140 h 217854"/>
                  <a:gd name="connsiteX10" fmla="*/ 12938 w 483861"/>
                  <a:gd name="connsiteY10" fmla="*/ 3322 h 217854"/>
                  <a:gd name="connsiteX11" fmla="*/ 2937 w 483861"/>
                  <a:gd name="connsiteY11" fmla="*/ 7132 h 217854"/>
                  <a:gd name="connsiteX12" fmla="*/ 4080 w 483861"/>
                  <a:gd name="connsiteY12" fmla="*/ 9037 h 217854"/>
                  <a:gd name="connsiteX13" fmla="*/ 47800 w 483861"/>
                  <a:gd name="connsiteY13" fmla="*/ 175820 h 217854"/>
                  <a:gd name="connsiteX14" fmla="*/ 238395 w 483861"/>
                  <a:gd name="connsiteY14" fmla="*/ 217349 h 217854"/>
                  <a:gd name="connsiteX15" fmla="*/ 430895 w 483861"/>
                  <a:gd name="connsiteY15" fmla="*/ 180106 h 217854"/>
                  <a:gd name="connsiteX16" fmla="*/ 477187 w 483861"/>
                  <a:gd name="connsiteY16" fmla="*/ 135719 h 217854"/>
                  <a:gd name="connsiteX17" fmla="*/ 468804 w 483861"/>
                  <a:gd name="connsiteY17" fmla="*/ 20562 h 21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3861" h="217854">
                    <a:moveTo>
                      <a:pt x="468804" y="20562"/>
                    </a:moveTo>
                    <a:cubicBezTo>
                      <a:pt x="467757" y="14847"/>
                      <a:pt x="459470" y="13514"/>
                      <a:pt x="455850" y="16562"/>
                    </a:cubicBezTo>
                    <a:cubicBezTo>
                      <a:pt x="455374" y="16847"/>
                      <a:pt x="454898" y="17228"/>
                      <a:pt x="454612" y="17800"/>
                    </a:cubicBezTo>
                    <a:cubicBezTo>
                      <a:pt x="435562" y="53519"/>
                      <a:pt x="368697" y="68568"/>
                      <a:pt x="339074" y="100858"/>
                    </a:cubicBezTo>
                    <a:cubicBezTo>
                      <a:pt x="336502" y="88094"/>
                      <a:pt x="330883" y="75712"/>
                      <a:pt x="321643" y="65330"/>
                    </a:cubicBezTo>
                    <a:cubicBezTo>
                      <a:pt x="301546" y="42660"/>
                      <a:pt x="259731" y="33135"/>
                      <a:pt x="249539" y="4560"/>
                    </a:cubicBezTo>
                    <a:cubicBezTo>
                      <a:pt x="247444" y="-1441"/>
                      <a:pt x="235537" y="-1726"/>
                      <a:pt x="234204" y="4941"/>
                    </a:cubicBezTo>
                    <a:cubicBezTo>
                      <a:pt x="228584" y="32659"/>
                      <a:pt x="192008" y="50090"/>
                      <a:pt x="173149" y="71997"/>
                    </a:cubicBezTo>
                    <a:cubicBezTo>
                      <a:pt x="164957" y="81522"/>
                      <a:pt x="159718" y="94000"/>
                      <a:pt x="156956" y="107049"/>
                    </a:cubicBezTo>
                    <a:cubicBezTo>
                      <a:pt x="149622" y="94952"/>
                      <a:pt x="139811" y="83713"/>
                      <a:pt x="127905" y="73140"/>
                    </a:cubicBezTo>
                    <a:cubicBezTo>
                      <a:pt x="94472" y="43517"/>
                      <a:pt x="41323" y="36850"/>
                      <a:pt x="12938" y="3322"/>
                    </a:cubicBezTo>
                    <a:cubicBezTo>
                      <a:pt x="9509" y="-774"/>
                      <a:pt x="651" y="1988"/>
                      <a:pt x="2937" y="7132"/>
                    </a:cubicBezTo>
                    <a:cubicBezTo>
                      <a:pt x="3223" y="7799"/>
                      <a:pt x="3699" y="8370"/>
                      <a:pt x="4080" y="9037"/>
                    </a:cubicBezTo>
                    <a:cubicBezTo>
                      <a:pt x="4747" y="74378"/>
                      <a:pt x="-20685" y="127718"/>
                      <a:pt x="47800" y="175820"/>
                    </a:cubicBezTo>
                    <a:cubicBezTo>
                      <a:pt x="98092" y="211157"/>
                      <a:pt x="175339" y="214872"/>
                      <a:pt x="238395" y="217349"/>
                    </a:cubicBezTo>
                    <a:cubicBezTo>
                      <a:pt x="304022" y="219920"/>
                      <a:pt x="376126" y="213443"/>
                      <a:pt x="430895" y="180106"/>
                    </a:cubicBezTo>
                    <a:cubicBezTo>
                      <a:pt x="450898" y="167914"/>
                      <a:pt x="469281" y="155436"/>
                      <a:pt x="477187" y="135719"/>
                    </a:cubicBezTo>
                    <a:cubicBezTo>
                      <a:pt x="493284" y="95524"/>
                      <a:pt x="476139" y="60567"/>
                      <a:pt x="468804" y="20562"/>
                    </a:cubicBezTo>
                    <a:close/>
                  </a:path>
                </a:pathLst>
              </a:custGeom>
              <a:solidFill>
                <a:srgbClr val="FBC0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4F743335-BEA1-4847-AB3A-23AA2C181362}"/>
                  </a:ext>
                </a:extLst>
              </p:cNvPr>
              <p:cNvSpPr/>
              <p:nvPr/>
            </p:nvSpPr>
            <p:spPr>
              <a:xfrm>
                <a:off x="4749324" y="2540619"/>
                <a:ext cx="34997" cy="22067"/>
              </a:xfrm>
              <a:custGeom>
                <a:avLst/>
                <a:gdLst>
                  <a:gd name="connsiteX0" fmla="*/ 34797 w 34997"/>
                  <a:gd name="connsiteY0" fmla="*/ 3603 h 22067"/>
                  <a:gd name="connsiteX1" fmla="*/ 29082 w 34997"/>
                  <a:gd name="connsiteY1" fmla="*/ 555 h 22067"/>
                  <a:gd name="connsiteX2" fmla="*/ 18700 w 34997"/>
                  <a:gd name="connsiteY2" fmla="*/ 6746 h 22067"/>
                  <a:gd name="connsiteX3" fmla="*/ 16319 w 34997"/>
                  <a:gd name="connsiteY3" fmla="*/ 6460 h 22067"/>
                  <a:gd name="connsiteX4" fmla="*/ 9937 w 34997"/>
                  <a:gd name="connsiteY4" fmla="*/ 650 h 22067"/>
                  <a:gd name="connsiteX5" fmla="*/ 126 w 34997"/>
                  <a:gd name="connsiteY5" fmla="*/ 4936 h 22067"/>
                  <a:gd name="connsiteX6" fmla="*/ 19272 w 34997"/>
                  <a:gd name="connsiteY6" fmla="*/ 21891 h 22067"/>
                  <a:gd name="connsiteX7" fmla="*/ 34797 w 34997"/>
                  <a:gd name="connsiteY7" fmla="*/ 3603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97" h="22067">
                    <a:moveTo>
                      <a:pt x="34797" y="3603"/>
                    </a:moveTo>
                    <a:cubicBezTo>
                      <a:pt x="34416" y="1317"/>
                      <a:pt x="31178" y="-302"/>
                      <a:pt x="29082" y="555"/>
                    </a:cubicBezTo>
                    <a:cubicBezTo>
                      <a:pt x="25368" y="2079"/>
                      <a:pt x="22510" y="5317"/>
                      <a:pt x="18700" y="6746"/>
                    </a:cubicBezTo>
                    <a:cubicBezTo>
                      <a:pt x="17462" y="7222"/>
                      <a:pt x="17367" y="7032"/>
                      <a:pt x="16319" y="6460"/>
                    </a:cubicBezTo>
                    <a:cubicBezTo>
                      <a:pt x="13652" y="5032"/>
                      <a:pt x="13080" y="1888"/>
                      <a:pt x="9937" y="650"/>
                    </a:cubicBezTo>
                    <a:cubicBezTo>
                      <a:pt x="6318" y="-874"/>
                      <a:pt x="793" y="174"/>
                      <a:pt x="126" y="4936"/>
                    </a:cubicBezTo>
                    <a:cubicBezTo>
                      <a:pt x="-1302" y="14842"/>
                      <a:pt x="9651" y="23415"/>
                      <a:pt x="19272" y="21891"/>
                    </a:cubicBezTo>
                    <a:cubicBezTo>
                      <a:pt x="27939" y="20462"/>
                      <a:pt x="36417" y="13033"/>
                      <a:pt x="34797" y="36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A315FF2E-70D0-4041-9A65-9C112B9ABF77}"/>
                  </a:ext>
                </a:extLst>
              </p:cNvPr>
              <p:cNvSpPr/>
              <p:nvPr/>
            </p:nvSpPr>
            <p:spPr>
              <a:xfrm>
                <a:off x="4847971" y="2605288"/>
                <a:ext cx="38496" cy="22290"/>
              </a:xfrm>
              <a:custGeom>
                <a:avLst/>
                <a:gdLst>
                  <a:gd name="connsiteX0" fmla="*/ 30924 w 38496"/>
                  <a:gd name="connsiteY0" fmla="*/ 847 h 22290"/>
                  <a:gd name="connsiteX1" fmla="*/ 21589 w 38496"/>
                  <a:gd name="connsiteY1" fmla="*/ 7229 h 22290"/>
                  <a:gd name="connsiteX2" fmla="*/ 13112 w 38496"/>
                  <a:gd name="connsiteY2" fmla="*/ 2371 h 22290"/>
                  <a:gd name="connsiteX3" fmla="*/ 5492 w 38496"/>
                  <a:gd name="connsiteY3" fmla="*/ 561 h 22290"/>
                  <a:gd name="connsiteX4" fmla="*/ 2158 w 38496"/>
                  <a:gd name="connsiteY4" fmla="*/ 2657 h 22290"/>
                  <a:gd name="connsiteX5" fmla="*/ 1205 w 38496"/>
                  <a:gd name="connsiteY5" fmla="*/ 12086 h 22290"/>
                  <a:gd name="connsiteX6" fmla="*/ 23685 w 38496"/>
                  <a:gd name="connsiteY6" fmla="*/ 21992 h 22290"/>
                  <a:gd name="connsiteX7" fmla="*/ 38353 w 38496"/>
                  <a:gd name="connsiteY7" fmla="*/ 4943 h 22290"/>
                  <a:gd name="connsiteX8" fmla="*/ 30924 w 38496"/>
                  <a:gd name="connsiteY8" fmla="*/ 847 h 2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496" h="22290">
                    <a:moveTo>
                      <a:pt x="30924" y="847"/>
                    </a:moveTo>
                    <a:cubicBezTo>
                      <a:pt x="27780" y="3038"/>
                      <a:pt x="25494" y="6181"/>
                      <a:pt x="21589" y="7229"/>
                    </a:cubicBezTo>
                    <a:cubicBezTo>
                      <a:pt x="18255" y="8086"/>
                      <a:pt x="15017" y="4371"/>
                      <a:pt x="13112" y="2371"/>
                    </a:cubicBezTo>
                    <a:cubicBezTo>
                      <a:pt x="11397" y="561"/>
                      <a:pt x="7968" y="-391"/>
                      <a:pt x="5492" y="561"/>
                    </a:cubicBezTo>
                    <a:cubicBezTo>
                      <a:pt x="4253" y="1037"/>
                      <a:pt x="3015" y="1514"/>
                      <a:pt x="2158" y="2657"/>
                    </a:cubicBezTo>
                    <a:cubicBezTo>
                      <a:pt x="253" y="5228"/>
                      <a:pt x="-1080" y="9229"/>
                      <a:pt x="1205" y="12086"/>
                    </a:cubicBezTo>
                    <a:cubicBezTo>
                      <a:pt x="6730" y="19040"/>
                      <a:pt x="14636" y="23516"/>
                      <a:pt x="23685" y="21992"/>
                    </a:cubicBezTo>
                    <a:cubicBezTo>
                      <a:pt x="31495" y="20659"/>
                      <a:pt x="39687" y="13420"/>
                      <a:pt x="38353" y="4943"/>
                    </a:cubicBezTo>
                    <a:cubicBezTo>
                      <a:pt x="37782" y="1514"/>
                      <a:pt x="34257" y="-1534"/>
                      <a:pt x="30924" y="8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C9DFC2C5-1D02-46D0-817B-E275E8E26973}"/>
                  </a:ext>
                </a:extLst>
              </p:cNvPr>
              <p:cNvSpPr/>
              <p:nvPr/>
            </p:nvSpPr>
            <p:spPr>
              <a:xfrm>
                <a:off x="4941239" y="2540169"/>
                <a:ext cx="39090" cy="23772"/>
              </a:xfrm>
              <a:custGeom>
                <a:avLst/>
                <a:gdLst>
                  <a:gd name="connsiteX0" fmla="*/ 38717 w 39090"/>
                  <a:gd name="connsiteY0" fmla="*/ 3767 h 23772"/>
                  <a:gd name="connsiteX1" fmla="*/ 30811 w 39090"/>
                  <a:gd name="connsiteY1" fmla="*/ 815 h 23772"/>
                  <a:gd name="connsiteX2" fmla="*/ 20714 w 39090"/>
                  <a:gd name="connsiteY2" fmla="*/ 8149 h 23772"/>
                  <a:gd name="connsiteX3" fmla="*/ 12618 w 39090"/>
                  <a:gd name="connsiteY3" fmla="*/ 3863 h 23772"/>
                  <a:gd name="connsiteX4" fmla="*/ 236 w 39090"/>
                  <a:gd name="connsiteY4" fmla="*/ 11483 h 23772"/>
                  <a:gd name="connsiteX5" fmla="*/ 23096 w 39090"/>
                  <a:gd name="connsiteY5" fmla="*/ 23389 h 23772"/>
                  <a:gd name="connsiteX6" fmla="*/ 38717 w 39090"/>
                  <a:gd name="connsiteY6" fmla="*/ 3767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090" h="23772">
                    <a:moveTo>
                      <a:pt x="38717" y="3767"/>
                    </a:moveTo>
                    <a:cubicBezTo>
                      <a:pt x="37859" y="529"/>
                      <a:pt x="33573" y="-1090"/>
                      <a:pt x="30811" y="815"/>
                    </a:cubicBezTo>
                    <a:cubicBezTo>
                      <a:pt x="27287" y="3196"/>
                      <a:pt x="24905" y="6720"/>
                      <a:pt x="20714" y="8149"/>
                    </a:cubicBezTo>
                    <a:cubicBezTo>
                      <a:pt x="16523" y="9482"/>
                      <a:pt x="15095" y="6720"/>
                      <a:pt x="12618" y="3863"/>
                    </a:cubicBezTo>
                    <a:cubicBezTo>
                      <a:pt x="7475" y="-2138"/>
                      <a:pt x="-1574" y="4720"/>
                      <a:pt x="236" y="11483"/>
                    </a:cubicBezTo>
                    <a:cubicBezTo>
                      <a:pt x="2998" y="21579"/>
                      <a:pt x="13761" y="25008"/>
                      <a:pt x="23096" y="23389"/>
                    </a:cubicBezTo>
                    <a:cubicBezTo>
                      <a:pt x="31668" y="21770"/>
                      <a:pt x="41098" y="13007"/>
                      <a:pt x="38717" y="37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235C1E78-E6A9-4B9B-8A88-2DAE8B932273}"/>
                  </a:ext>
                </a:extLst>
              </p:cNvPr>
              <p:cNvSpPr/>
              <p:nvPr/>
            </p:nvSpPr>
            <p:spPr>
              <a:xfrm>
                <a:off x="5037945" y="2630232"/>
                <a:ext cx="41048" cy="22312"/>
              </a:xfrm>
              <a:custGeom>
                <a:avLst/>
                <a:gdLst>
                  <a:gd name="connsiteX0" fmla="*/ 33736 w 41048"/>
                  <a:gd name="connsiteY0" fmla="*/ 763 h 22312"/>
                  <a:gd name="connsiteX1" fmla="*/ 20401 w 41048"/>
                  <a:gd name="connsiteY1" fmla="*/ 7240 h 22312"/>
                  <a:gd name="connsiteX2" fmla="*/ 15924 w 41048"/>
                  <a:gd name="connsiteY2" fmla="*/ 6002 h 22312"/>
                  <a:gd name="connsiteX3" fmla="*/ 8114 w 41048"/>
                  <a:gd name="connsiteY3" fmla="*/ 192 h 22312"/>
                  <a:gd name="connsiteX4" fmla="*/ 303 w 41048"/>
                  <a:gd name="connsiteY4" fmla="*/ 4859 h 22312"/>
                  <a:gd name="connsiteX5" fmla="*/ 20306 w 41048"/>
                  <a:gd name="connsiteY5" fmla="*/ 22290 h 22312"/>
                  <a:gd name="connsiteX6" fmla="*/ 40784 w 41048"/>
                  <a:gd name="connsiteY6" fmla="*/ 5907 h 22312"/>
                  <a:gd name="connsiteX7" fmla="*/ 33736 w 41048"/>
                  <a:gd name="connsiteY7" fmla="*/ 763 h 2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048" h="22312">
                    <a:moveTo>
                      <a:pt x="33736" y="763"/>
                    </a:moveTo>
                    <a:cubicBezTo>
                      <a:pt x="29735" y="3526"/>
                      <a:pt x="25163" y="6193"/>
                      <a:pt x="20401" y="7240"/>
                    </a:cubicBezTo>
                    <a:cubicBezTo>
                      <a:pt x="18782" y="7621"/>
                      <a:pt x="17162" y="7050"/>
                      <a:pt x="15924" y="6002"/>
                    </a:cubicBezTo>
                    <a:cubicBezTo>
                      <a:pt x="13067" y="3621"/>
                      <a:pt x="12019" y="1144"/>
                      <a:pt x="8114" y="192"/>
                    </a:cubicBezTo>
                    <a:cubicBezTo>
                      <a:pt x="4780" y="-665"/>
                      <a:pt x="1065" y="1430"/>
                      <a:pt x="303" y="4859"/>
                    </a:cubicBezTo>
                    <a:cubicBezTo>
                      <a:pt x="-2173" y="15718"/>
                      <a:pt x="11066" y="22766"/>
                      <a:pt x="20306" y="22290"/>
                    </a:cubicBezTo>
                    <a:cubicBezTo>
                      <a:pt x="30212" y="21718"/>
                      <a:pt x="37451" y="14575"/>
                      <a:pt x="40784" y="5907"/>
                    </a:cubicBezTo>
                    <a:cubicBezTo>
                      <a:pt x="42308" y="2097"/>
                      <a:pt x="36879" y="-1427"/>
                      <a:pt x="33736" y="7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3997A076-24C0-4F47-930C-5BBC7A9CE721}"/>
                  </a:ext>
                </a:extLst>
              </p:cNvPr>
              <p:cNvSpPr/>
              <p:nvPr/>
            </p:nvSpPr>
            <p:spPr>
              <a:xfrm>
                <a:off x="4972053" y="2731003"/>
                <a:ext cx="38312" cy="24623"/>
              </a:xfrm>
              <a:custGeom>
                <a:avLst/>
                <a:gdLst>
                  <a:gd name="connsiteX0" fmla="*/ 29333 w 38312"/>
                  <a:gd name="connsiteY0" fmla="*/ 862 h 24623"/>
                  <a:gd name="connsiteX1" fmla="*/ 19522 w 38312"/>
                  <a:gd name="connsiteY1" fmla="*/ 8863 h 24623"/>
                  <a:gd name="connsiteX2" fmla="*/ 16093 w 38312"/>
                  <a:gd name="connsiteY2" fmla="*/ 6958 h 24623"/>
                  <a:gd name="connsiteX3" fmla="*/ 8378 w 38312"/>
                  <a:gd name="connsiteY3" fmla="*/ 862 h 24623"/>
                  <a:gd name="connsiteX4" fmla="*/ 187 w 38312"/>
                  <a:gd name="connsiteY4" fmla="*/ 5815 h 24623"/>
                  <a:gd name="connsiteX5" fmla="*/ 19903 w 38312"/>
                  <a:gd name="connsiteY5" fmla="*/ 24579 h 24623"/>
                  <a:gd name="connsiteX6" fmla="*/ 38287 w 38312"/>
                  <a:gd name="connsiteY6" fmla="*/ 5720 h 24623"/>
                  <a:gd name="connsiteX7" fmla="*/ 29333 w 38312"/>
                  <a:gd name="connsiteY7" fmla="*/ 862 h 2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12" h="24623">
                    <a:moveTo>
                      <a:pt x="29333" y="862"/>
                    </a:moveTo>
                    <a:cubicBezTo>
                      <a:pt x="26666" y="2767"/>
                      <a:pt x="22761" y="8482"/>
                      <a:pt x="19522" y="8863"/>
                    </a:cubicBezTo>
                    <a:cubicBezTo>
                      <a:pt x="18094" y="9053"/>
                      <a:pt x="17141" y="8005"/>
                      <a:pt x="16093" y="6958"/>
                    </a:cubicBezTo>
                    <a:cubicBezTo>
                      <a:pt x="13331" y="4291"/>
                      <a:pt x="12283" y="2195"/>
                      <a:pt x="8378" y="862"/>
                    </a:cubicBezTo>
                    <a:cubicBezTo>
                      <a:pt x="5044" y="-186"/>
                      <a:pt x="758" y="2386"/>
                      <a:pt x="187" y="5815"/>
                    </a:cubicBezTo>
                    <a:cubicBezTo>
                      <a:pt x="-1623" y="16197"/>
                      <a:pt x="10093" y="25341"/>
                      <a:pt x="19903" y="24579"/>
                    </a:cubicBezTo>
                    <a:cubicBezTo>
                      <a:pt x="29714" y="23722"/>
                      <a:pt x="37429" y="15054"/>
                      <a:pt x="38287" y="5720"/>
                    </a:cubicBezTo>
                    <a:cubicBezTo>
                      <a:pt x="38763" y="1338"/>
                      <a:pt x="32667" y="-1520"/>
                      <a:pt x="29333" y="8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0102A57E-05C7-488B-AFCF-FB2C778A7CD9}"/>
                  </a:ext>
                </a:extLst>
              </p:cNvPr>
              <p:cNvSpPr/>
              <p:nvPr/>
            </p:nvSpPr>
            <p:spPr>
              <a:xfrm>
                <a:off x="5140817" y="2734848"/>
                <a:ext cx="38641" cy="22239"/>
              </a:xfrm>
              <a:custGeom>
                <a:avLst/>
                <a:gdLst>
                  <a:gd name="connsiteX0" fmla="*/ 30114 w 38641"/>
                  <a:gd name="connsiteY0" fmla="*/ 827 h 22239"/>
                  <a:gd name="connsiteX1" fmla="*/ 12589 w 38641"/>
                  <a:gd name="connsiteY1" fmla="*/ 4922 h 22239"/>
                  <a:gd name="connsiteX2" fmla="*/ 2111 w 38641"/>
                  <a:gd name="connsiteY2" fmla="*/ 15971 h 22239"/>
                  <a:gd name="connsiteX3" fmla="*/ 22495 w 38641"/>
                  <a:gd name="connsiteY3" fmla="*/ 21686 h 22239"/>
                  <a:gd name="connsiteX4" fmla="*/ 38592 w 38641"/>
                  <a:gd name="connsiteY4" fmla="*/ 7018 h 22239"/>
                  <a:gd name="connsiteX5" fmla="*/ 30114 w 38641"/>
                  <a:gd name="connsiteY5" fmla="*/ 827 h 2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641" h="22239">
                    <a:moveTo>
                      <a:pt x="30114" y="827"/>
                    </a:moveTo>
                    <a:cubicBezTo>
                      <a:pt x="24495" y="3970"/>
                      <a:pt x="18875" y="10542"/>
                      <a:pt x="12589" y="4922"/>
                    </a:cubicBezTo>
                    <a:cubicBezTo>
                      <a:pt x="5159" y="-1745"/>
                      <a:pt x="-4271" y="8637"/>
                      <a:pt x="2111" y="15971"/>
                    </a:cubicBezTo>
                    <a:cubicBezTo>
                      <a:pt x="7445" y="21972"/>
                      <a:pt x="14970" y="23115"/>
                      <a:pt x="22495" y="21686"/>
                    </a:cubicBezTo>
                    <a:cubicBezTo>
                      <a:pt x="29353" y="20448"/>
                      <a:pt x="37544" y="14257"/>
                      <a:pt x="38592" y="7018"/>
                    </a:cubicBezTo>
                    <a:cubicBezTo>
                      <a:pt x="39163" y="2065"/>
                      <a:pt x="34687" y="-1745"/>
                      <a:pt x="30114" y="8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4AD564E5-4199-4669-B466-32F30B786F2C}"/>
                  </a:ext>
                </a:extLst>
              </p:cNvPr>
              <p:cNvSpPr/>
              <p:nvPr/>
            </p:nvSpPr>
            <p:spPr>
              <a:xfrm>
                <a:off x="5076910" y="2863064"/>
                <a:ext cx="40695" cy="25298"/>
              </a:xfrm>
              <a:custGeom>
                <a:avLst/>
                <a:gdLst>
                  <a:gd name="connsiteX0" fmla="*/ 33348 w 40695"/>
                  <a:gd name="connsiteY0" fmla="*/ 4246 h 25298"/>
                  <a:gd name="connsiteX1" fmla="*/ 23251 w 40695"/>
                  <a:gd name="connsiteY1" fmla="*/ 9580 h 25298"/>
                  <a:gd name="connsiteX2" fmla="*/ 14583 w 40695"/>
                  <a:gd name="connsiteY2" fmla="*/ 3770 h 25298"/>
                  <a:gd name="connsiteX3" fmla="*/ 1153 w 40695"/>
                  <a:gd name="connsiteY3" fmla="*/ 12152 h 25298"/>
                  <a:gd name="connsiteX4" fmla="*/ 22489 w 40695"/>
                  <a:gd name="connsiteY4" fmla="*/ 25297 h 25298"/>
                  <a:gd name="connsiteX5" fmla="*/ 40682 w 40695"/>
                  <a:gd name="connsiteY5" fmla="*/ 9676 h 25298"/>
                  <a:gd name="connsiteX6" fmla="*/ 33348 w 40695"/>
                  <a:gd name="connsiteY6" fmla="*/ 4246 h 2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95" h="25298">
                    <a:moveTo>
                      <a:pt x="33348" y="4246"/>
                    </a:moveTo>
                    <a:cubicBezTo>
                      <a:pt x="30014" y="5485"/>
                      <a:pt x="26871" y="9009"/>
                      <a:pt x="23251" y="9580"/>
                    </a:cubicBezTo>
                    <a:cubicBezTo>
                      <a:pt x="19155" y="10247"/>
                      <a:pt x="16488" y="7009"/>
                      <a:pt x="14583" y="3770"/>
                    </a:cubicBezTo>
                    <a:cubicBezTo>
                      <a:pt x="9440" y="-5088"/>
                      <a:pt x="-3990" y="3294"/>
                      <a:pt x="1153" y="12152"/>
                    </a:cubicBezTo>
                    <a:cubicBezTo>
                      <a:pt x="5725" y="20153"/>
                      <a:pt x="13155" y="25392"/>
                      <a:pt x="22489" y="25297"/>
                    </a:cubicBezTo>
                    <a:cubicBezTo>
                      <a:pt x="31252" y="25201"/>
                      <a:pt x="40015" y="18629"/>
                      <a:pt x="40682" y="9676"/>
                    </a:cubicBezTo>
                    <a:cubicBezTo>
                      <a:pt x="40968" y="5961"/>
                      <a:pt x="36586" y="3008"/>
                      <a:pt x="33348" y="42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03DF962A-BBBF-40E8-9FE4-4899C85532CA}"/>
                  </a:ext>
                </a:extLst>
              </p:cNvPr>
              <p:cNvSpPr/>
              <p:nvPr/>
            </p:nvSpPr>
            <p:spPr>
              <a:xfrm>
                <a:off x="4855557" y="2856495"/>
                <a:ext cx="43065" cy="26648"/>
              </a:xfrm>
              <a:custGeom>
                <a:avLst/>
                <a:gdLst>
                  <a:gd name="connsiteX0" fmla="*/ 34578 w 43065"/>
                  <a:gd name="connsiteY0" fmla="*/ 1576 h 26648"/>
                  <a:gd name="connsiteX1" fmla="*/ 22290 w 43065"/>
                  <a:gd name="connsiteY1" fmla="*/ 11673 h 26648"/>
                  <a:gd name="connsiteX2" fmla="*/ 9717 w 43065"/>
                  <a:gd name="connsiteY2" fmla="*/ 4053 h 26648"/>
                  <a:gd name="connsiteX3" fmla="*/ 2 w 43065"/>
                  <a:gd name="connsiteY3" fmla="*/ 9959 h 26648"/>
                  <a:gd name="connsiteX4" fmla="*/ 24005 w 43065"/>
                  <a:gd name="connsiteY4" fmla="*/ 26342 h 26648"/>
                  <a:gd name="connsiteX5" fmla="*/ 42960 w 43065"/>
                  <a:gd name="connsiteY5" fmla="*/ 6148 h 26648"/>
                  <a:gd name="connsiteX6" fmla="*/ 34578 w 43065"/>
                  <a:gd name="connsiteY6" fmla="*/ 1576 h 2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065" h="26648">
                    <a:moveTo>
                      <a:pt x="34578" y="1576"/>
                    </a:moveTo>
                    <a:cubicBezTo>
                      <a:pt x="31053" y="5291"/>
                      <a:pt x="27339" y="10054"/>
                      <a:pt x="22290" y="11673"/>
                    </a:cubicBezTo>
                    <a:cubicBezTo>
                      <a:pt x="17052" y="13388"/>
                      <a:pt x="13908" y="5672"/>
                      <a:pt x="9717" y="4053"/>
                    </a:cubicBezTo>
                    <a:cubicBezTo>
                      <a:pt x="5145" y="2243"/>
                      <a:pt x="97" y="4625"/>
                      <a:pt x="2" y="9959"/>
                    </a:cubicBezTo>
                    <a:cubicBezTo>
                      <a:pt x="-189" y="21103"/>
                      <a:pt x="14194" y="28246"/>
                      <a:pt x="24005" y="26342"/>
                    </a:cubicBezTo>
                    <a:cubicBezTo>
                      <a:pt x="33911" y="24437"/>
                      <a:pt x="41340" y="15959"/>
                      <a:pt x="42960" y="6148"/>
                    </a:cubicBezTo>
                    <a:cubicBezTo>
                      <a:pt x="43912" y="1481"/>
                      <a:pt x="38197" y="-2233"/>
                      <a:pt x="34578" y="15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848FB02A-3414-44A4-B831-FCB0D300D5C0}"/>
                  </a:ext>
                </a:extLst>
              </p:cNvPr>
              <p:cNvSpPr/>
              <p:nvPr/>
            </p:nvSpPr>
            <p:spPr>
              <a:xfrm>
                <a:off x="4742366" y="2712348"/>
                <a:ext cx="39698" cy="22928"/>
              </a:xfrm>
              <a:custGeom>
                <a:avLst/>
                <a:gdLst>
                  <a:gd name="connsiteX0" fmla="*/ 39279 w 39698"/>
                  <a:gd name="connsiteY0" fmla="*/ 3229 h 22928"/>
                  <a:gd name="connsiteX1" fmla="*/ 32421 w 39698"/>
                  <a:gd name="connsiteY1" fmla="*/ 657 h 22928"/>
                  <a:gd name="connsiteX2" fmla="*/ 21467 w 39698"/>
                  <a:gd name="connsiteY2" fmla="*/ 8563 h 22928"/>
                  <a:gd name="connsiteX3" fmla="*/ 7847 w 39698"/>
                  <a:gd name="connsiteY3" fmla="*/ 1990 h 22928"/>
                  <a:gd name="connsiteX4" fmla="*/ 131 w 39698"/>
                  <a:gd name="connsiteY4" fmla="*/ 10182 h 22928"/>
                  <a:gd name="connsiteX5" fmla="*/ 24420 w 39698"/>
                  <a:gd name="connsiteY5" fmla="*/ 22564 h 22928"/>
                  <a:gd name="connsiteX6" fmla="*/ 39279 w 39698"/>
                  <a:gd name="connsiteY6" fmla="*/ 3229 h 2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98" h="22928">
                    <a:moveTo>
                      <a:pt x="39279" y="3229"/>
                    </a:moveTo>
                    <a:cubicBezTo>
                      <a:pt x="38517" y="371"/>
                      <a:pt x="34898" y="-867"/>
                      <a:pt x="32421" y="657"/>
                    </a:cubicBezTo>
                    <a:cubicBezTo>
                      <a:pt x="28325" y="3229"/>
                      <a:pt x="26325" y="7324"/>
                      <a:pt x="21467" y="8563"/>
                    </a:cubicBezTo>
                    <a:cubicBezTo>
                      <a:pt x="16514" y="9896"/>
                      <a:pt x="11942" y="3514"/>
                      <a:pt x="7847" y="1990"/>
                    </a:cubicBezTo>
                    <a:cubicBezTo>
                      <a:pt x="2703" y="85"/>
                      <a:pt x="-726" y="5896"/>
                      <a:pt x="131" y="10182"/>
                    </a:cubicBezTo>
                    <a:cubicBezTo>
                      <a:pt x="1941" y="19897"/>
                      <a:pt x="15848" y="24279"/>
                      <a:pt x="24420" y="22564"/>
                    </a:cubicBezTo>
                    <a:cubicBezTo>
                      <a:pt x="32802" y="20850"/>
                      <a:pt x="41755" y="12468"/>
                      <a:pt x="39279" y="32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515A619B-8660-4F7A-BE26-ECB757013038}"/>
                  </a:ext>
                </a:extLst>
              </p:cNvPr>
              <p:cNvSpPr/>
              <p:nvPr/>
            </p:nvSpPr>
            <p:spPr>
              <a:xfrm>
                <a:off x="4653283" y="2617063"/>
                <a:ext cx="37281" cy="25989"/>
              </a:xfrm>
              <a:custGeom>
                <a:avLst/>
                <a:gdLst>
                  <a:gd name="connsiteX0" fmla="*/ 36827 w 37281"/>
                  <a:gd name="connsiteY0" fmla="*/ 8503 h 25989"/>
                  <a:gd name="connsiteX1" fmla="*/ 27492 w 37281"/>
                  <a:gd name="connsiteY1" fmla="*/ 6312 h 25989"/>
                  <a:gd name="connsiteX2" fmla="*/ 23777 w 37281"/>
                  <a:gd name="connsiteY2" fmla="*/ 9931 h 25989"/>
                  <a:gd name="connsiteX3" fmla="*/ 22063 w 37281"/>
                  <a:gd name="connsiteY3" fmla="*/ 10789 h 25989"/>
                  <a:gd name="connsiteX4" fmla="*/ 14347 w 37281"/>
                  <a:gd name="connsiteY4" fmla="*/ 3645 h 25989"/>
                  <a:gd name="connsiteX5" fmla="*/ 3584 w 37281"/>
                  <a:gd name="connsiteY5" fmla="*/ 1073 h 25989"/>
                  <a:gd name="connsiteX6" fmla="*/ 1012 w 37281"/>
                  <a:gd name="connsiteY6" fmla="*/ 11836 h 25989"/>
                  <a:gd name="connsiteX7" fmla="*/ 21301 w 37281"/>
                  <a:gd name="connsiteY7" fmla="*/ 25933 h 25989"/>
                  <a:gd name="connsiteX8" fmla="*/ 36827 w 37281"/>
                  <a:gd name="connsiteY8" fmla="*/ 8503 h 25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281" h="25989">
                    <a:moveTo>
                      <a:pt x="36827" y="8503"/>
                    </a:moveTo>
                    <a:cubicBezTo>
                      <a:pt x="35588" y="4121"/>
                      <a:pt x="30540" y="3835"/>
                      <a:pt x="27492" y="6312"/>
                    </a:cubicBezTo>
                    <a:cubicBezTo>
                      <a:pt x="26158" y="7360"/>
                      <a:pt x="25111" y="8979"/>
                      <a:pt x="23777" y="9931"/>
                    </a:cubicBezTo>
                    <a:cubicBezTo>
                      <a:pt x="22920" y="10598"/>
                      <a:pt x="22348" y="10789"/>
                      <a:pt x="22063" y="10789"/>
                    </a:cubicBezTo>
                    <a:cubicBezTo>
                      <a:pt x="18253" y="10312"/>
                      <a:pt x="15967" y="6979"/>
                      <a:pt x="14347" y="3645"/>
                    </a:cubicBezTo>
                    <a:cubicBezTo>
                      <a:pt x="12538" y="-165"/>
                      <a:pt x="6918" y="-927"/>
                      <a:pt x="3584" y="1073"/>
                    </a:cubicBezTo>
                    <a:cubicBezTo>
                      <a:pt x="-321" y="3454"/>
                      <a:pt x="-797" y="8026"/>
                      <a:pt x="1012" y="11836"/>
                    </a:cubicBezTo>
                    <a:cubicBezTo>
                      <a:pt x="5013" y="19933"/>
                      <a:pt x="12347" y="25076"/>
                      <a:pt x="21301" y="25933"/>
                    </a:cubicBezTo>
                    <a:cubicBezTo>
                      <a:pt x="30635" y="26791"/>
                      <a:pt x="39398" y="17742"/>
                      <a:pt x="36827" y="85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98BF7325-11BB-4F82-942F-C6B20A48B761}"/>
                  </a:ext>
                </a:extLst>
              </p:cNvPr>
              <p:cNvSpPr/>
              <p:nvPr/>
            </p:nvSpPr>
            <p:spPr>
              <a:xfrm>
                <a:off x="4578222" y="2722600"/>
                <a:ext cx="36547" cy="23486"/>
              </a:xfrm>
              <a:custGeom>
                <a:avLst/>
                <a:gdLst>
                  <a:gd name="connsiteX0" fmla="*/ 26829 w 36547"/>
                  <a:gd name="connsiteY0" fmla="*/ 1644 h 23486"/>
                  <a:gd name="connsiteX1" fmla="*/ 19686 w 36547"/>
                  <a:gd name="connsiteY1" fmla="*/ 7740 h 23486"/>
                  <a:gd name="connsiteX2" fmla="*/ 12542 w 36547"/>
                  <a:gd name="connsiteY2" fmla="*/ 4502 h 23486"/>
                  <a:gd name="connsiteX3" fmla="*/ 826 w 36547"/>
                  <a:gd name="connsiteY3" fmla="*/ 14027 h 23486"/>
                  <a:gd name="connsiteX4" fmla="*/ 36545 w 36547"/>
                  <a:gd name="connsiteY4" fmla="*/ 5264 h 23486"/>
                  <a:gd name="connsiteX5" fmla="*/ 26829 w 36547"/>
                  <a:gd name="connsiteY5" fmla="*/ 1644 h 23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47" h="23486">
                    <a:moveTo>
                      <a:pt x="26829" y="1644"/>
                    </a:moveTo>
                    <a:cubicBezTo>
                      <a:pt x="24734" y="3740"/>
                      <a:pt x="22448" y="6597"/>
                      <a:pt x="19686" y="7740"/>
                    </a:cubicBezTo>
                    <a:cubicBezTo>
                      <a:pt x="16257" y="9169"/>
                      <a:pt x="15018" y="6883"/>
                      <a:pt x="12542" y="4502"/>
                    </a:cubicBezTo>
                    <a:cubicBezTo>
                      <a:pt x="5779" y="-1689"/>
                      <a:pt x="-2698" y="6502"/>
                      <a:pt x="826" y="14027"/>
                    </a:cubicBezTo>
                    <a:cubicBezTo>
                      <a:pt x="8732" y="30981"/>
                      <a:pt x="36831" y="23361"/>
                      <a:pt x="36545" y="5264"/>
                    </a:cubicBezTo>
                    <a:cubicBezTo>
                      <a:pt x="36450" y="311"/>
                      <a:pt x="30258" y="-1689"/>
                      <a:pt x="26829" y="1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D8C73E4C-928A-4B7A-9C9C-21813E5D0554}"/>
                  </a:ext>
                </a:extLst>
              </p:cNvPr>
              <p:cNvSpPr/>
              <p:nvPr/>
            </p:nvSpPr>
            <p:spPr>
              <a:xfrm>
                <a:off x="4640762" y="2836167"/>
                <a:ext cx="39917" cy="23255"/>
              </a:xfrm>
              <a:custGeom>
                <a:avLst/>
                <a:gdLst>
                  <a:gd name="connsiteX0" fmla="*/ 30869 w 39917"/>
                  <a:gd name="connsiteY0" fmla="*/ 1521 h 23255"/>
                  <a:gd name="connsiteX1" fmla="*/ 22296 w 39917"/>
                  <a:gd name="connsiteY1" fmla="*/ 8474 h 23255"/>
                  <a:gd name="connsiteX2" fmla="*/ 12200 w 39917"/>
                  <a:gd name="connsiteY2" fmla="*/ 3426 h 23255"/>
                  <a:gd name="connsiteX3" fmla="*/ 1913 w 39917"/>
                  <a:gd name="connsiteY3" fmla="*/ 14284 h 23255"/>
                  <a:gd name="connsiteX4" fmla="*/ 25344 w 39917"/>
                  <a:gd name="connsiteY4" fmla="*/ 22762 h 23255"/>
                  <a:gd name="connsiteX5" fmla="*/ 39918 w 39917"/>
                  <a:gd name="connsiteY5" fmla="*/ 5045 h 23255"/>
                  <a:gd name="connsiteX6" fmla="*/ 30869 w 39917"/>
                  <a:gd name="connsiteY6" fmla="*/ 1521 h 23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17" h="23255">
                    <a:moveTo>
                      <a:pt x="30869" y="1521"/>
                    </a:moveTo>
                    <a:cubicBezTo>
                      <a:pt x="28297" y="3997"/>
                      <a:pt x="25821" y="7331"/>
                      <a:pt x="22296" y="8474"/>
                    </a:cubicBezTo>
                    <a:cubicBezTo>
                      <a:pt x="18105" y="9903"/>
                      <a:pt x="14581" y="6283"/>
                      <a:pt x="12200" y="3426"/>
                    </a:cubicBezTo>
                    <a:cubicBezTo>
                      <a:pt x="6009" y="-3908"/>
                      <a:pt x="-4278" y="6950"/>
                      <a:pt x="1913" y="14284"/>
                    </a:cubicBezTo>
                    <a:cubicBezTo>
                      <a:pt x="7914" y="21333"/>
                      <a:pt x="16200" y="24571"/>
                      <a:pt x="25344" y="22762"/>
                    </a:cubicBezTo>
                    <a:cubicBezTo>
                      <a:pt x="33631" y="21142"/>
                      <a:pt x="39918" y="13332"/>
                      <a:pt x="39918" y="5045"/>
                    </a:cubicBezTo>
                    <a:cubicBezTo>
                      <a:pt x="39918" y="187"/>
                      <a:pt x="34012" y="-1527"/>
                      <a:pt x="30869" y="15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01F0F774-AD3B-4419-8C19-9F151EDB92EF}"/>
                  </a:ext>
                </a:extLst>
              </p:cNvPr>
              <p:cNvSpPr/>
              <p:nvPr/>
            </p:nvSpPr>
            <p:spPr>
              <a:xfrm>
                <a:off x="4738863" y="2985016"/>
                <a:ext cx="40486" cy="24163"/>
              </a:xfrm>
              <a:custGeom>
                <a:avLst/>
                <a:gdLst>
                  <a:gd name="connsiteX0" fmla="*/ 34019 w 40486"/>
                  <a:gd name="connsiteY0" fmla="*/ 1547 h 24163"/>
                  <a:gd name="connsiteX1" fmla="*/ 14493 w 40486"/>
                  <a:gd name="connsiteY1" fmla="*/ 3833 h 24163"/>
                  <a:gd name="connsiteX2" fmla="*/ 1062 w 40486"/>
                  <a:gd name="connsiteY2" fmla="*/ 12120 h 24163"/>
                  <a:gd name="connsiteX3" fmla="*/ 23827 w 40486"/>
                  <a:gd name="connsiteY3" fmla="*/ 23645 h 24163"/>
                  <a:gd name="connsiteX4" fmla="*/ 40401 w 40486"/>
                  <a:gd name="connsiteY4" fmla="*/ 6119 h 24163"/>
                  <a:gd name="connsiteX5" fmla="*/ 34019 w 40486"/>
                  <a:gd name="connsiteY5" fmla="*/ 1547 h 24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6" h="24163">
                    <a:moveTo>
                      <a:pt x="34019" y="1547"/>
                    </a:moveTo>
                    <a:cubicBezTo>
                      <a:pt x="26494" y="4214"/>
                      <a:pt x="20303" y="14882"/>
                      <a:pt x="14493" y="3833"/>
                    </a:cubicBezTo>
                    <a:cubicBezTo>
                      <a:pt x="9825" y="-5120"/>
                      <a:pt x="-3891" y="3262"/>
                      <a:pt x="1062" y="12120"/>
                    </a:cubicBezTo>
                    <a:cubicBezTo>
                      <a:pt x="5730" y="20407"/>
                      <a:pt x="14112" y="25931"/>
                      <a:pt x="23827" y="23645"/>
                    </a:cubicBezTo>
                    <a:cubicBezTo>
                      <a:pt x="31066" y="21931"/>
                      <a:pt x="41544" y="14691"/>
                      <a:pt x="40401" y="6119"/>
                    </a:cubicBezTo>
                    <a:cubicBezTo>
                      <a:pt x="40020" y="3166"/>
                      <a:pt x="37353" y="309"/>
                      <a:pt x="34019" y="15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34847B30-DE2A-4D54-956F-69597FB4B0C8}"/>
                  </a:ext>
                </a:extLst>
              </p:cNvPr>
              <p:cNvSpPr/>
              <p:nvPr/>
            </p:nvSpPr>
            <p:spPr>
              <a:xfrm>
                <a:off x="4594804" y="2962774"/>
                <a:ext cx="38104" cy="24287"/>
              </a:xfrm>
              <a:custGeom>
                <a:avLst/>
                <a:gdLst>
                  <a:gd name="connsiteX0" fmla="*/ 28249 w 38104"/>
                  <a:gd name="connsiteY0" fmla="*/ 1596 h 24287"/>
                  <a:gd name="connsiteX1" fmla="*/ 13200 w 38104"/>
                  <a:gd name="connsiteY1" fmla="*/ 5501 h 24287"/>
                  <a:gd name="connsiteX2" fmla="*/ 2246 w 38104"/>
                  <a:gd name="connsiteY2" fmla="*/ 17026 h 24287"/>
                  <a:gd name="connsiteX3" fmla="*/ 24249 w 38104"/>
                  <a:gd name="connsiteY3" fmla="*/ 23503 h 24287"/>
                  <a:gd name="connsiteX4" fmla="*/ 38060 w 38104"/>
                  <a:gd name="connsiteY4" fmla="*/ 5406 h 24287"/>
                  <a:gd name="connsiteX5" fmla="*/ 28249 w 38104"/>
                  <a:gd name="connsiteY5" fmla="*/ 1596 h 2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4" h="24287">
                    <a:moveTo>
                      <a:pt x="28249" y="1596"/>
                    </a:moveTo>
                    <a:cubicBezTo>
                      <a:pt x="23010" y="5977"/>
                      <a:pt x="19486" y="12073"/>
                      <a:pt x="13200" y="5501"/>
                    </a:cubicBezTo>
                    <a:cubicBezTo>
                      <a:pt x="6056" y="-1928"/>
                      <a:pt x="-4707" y="9597"/>
                      <a:pt x="2246" y="17026"/>
                    </a:cubicBezTo>
                    <a:cubicBezTo>
                      <a:pt x="8056" y="23218"/>
                      <a:pt x="15962" y="25694"/>
                      <a:pt x="24249" y="23503"/>
                    </a:cubicBezTo>
                    <a:cubicBezTo>
                      <a:pt x="31869" y="21408"/>
                      <a:pt x="38727" y="13502"/>
                      <a:pt x="38060" y="5406"/>
                    </a:cubicBezTo>
                    <a:cubicBezTo>
                      <a:pt x="37584" y="72"/>
                      <a:pt x="32059" y="-1547"/>
                      <a:pt x="28249" y="15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8E2C6C1F-887B-4B61-B1E7-687AB987DC1D}"/>
                  </a:ext>
                </a:extLst>
              </p:cNvPr>
              <p:cNvSpPr/>
              <p:nvPr/>
            </p:nvSpPr>
            <p:spPr>
              <a:xfrm>
                <a:off x="4967606" y="2995764"/>
                <a:ext cx="39400" cy="25209"/>
              </a:xfrm>
              <a:custGeom>
                <a:avLst/>
                <a:gdLst>
                  <a:gd name="connsiteX0" fmla="*/ 28733 w 39400"/>
                  <a:gd name="connsiteY0" fmla="*/ 2801 h 25209"/>
                  <a:gd name="connsiteX1" fmla="*/ 20541 w 39400"/>
                  <a:gd name="connsiteY1" fmla="*/ 10706 h 25209"/>
                  <a:gd name="connsiteX2" fmla="*/ 11778 w 39400"/>
                  <a:gd name="connsiteY2" fmla="*/ 2229 h 25209"/>
                  <a:gd name="connsiteX3" fmla="*/ 348 w 39400"/>
                  <a:gd name="connsiteY3" fmla="*/ 5563 h 25209"/>
                  <a:gd name="connsiteX4" fmla="*/ 19874 w 39400"/>
                  <a:gd name="connsiteY4" fmla="*/ 25184 h 25209"/>
                  <a:gd name="connsiteX5" fmla="*/ 39401 w 39400"/>
                  <a:gd name="connsiteY5" fmla="*/ 5372 h 25209"/>
                  <a:gd name="connsiteX6" fmla="*/ 28733 w 39400"/>
                  <a:gd name="connsiteY6" fmla="*/ 2801 h 2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00" h="25209">
                    <a:moveTo>
                      <a:pt x="28733" y="2801"/>
                    </a:moveTo>
                    <a:cubicBezTo>
                      <a:pt x="26732" y="5849"/>
                      <a:pt x="24637" y="10230"/>
                      <a:pt x="20541" y="10706"/>
                    </a:cubicBezTo>
                    <a:cubicBezTo>
                      <a:pt x="15207" y="11468"/>
                      <a:pt x="15017" y="5277"/>
                      <a:pt x="11778" y="2229"/>
                    </a:cubicBezTo>
                    <a:cubicBezTo>
                      <a:pt x="8063" y="-1295"/>
                      <a:pt x="1586" y="515"/>
                      <a:pt x="348" y="5563"/>
                    </a:cubicBezTo>
                    <a:cubicBezTo>
                      <a:pt x="-2224" y="16326"/>
                      <a:pt x="9968" y="25756"/>
                      <a:pt x="19874" y="25184"/>
                    </a:cubicBezTo>
                    <a:cubicBezTo>
                      <a:pt x="29876" y="24613"/>
                      <a:pt x="39401" y="15659"/>
                      <a:pt x="39401" y="5372"/>
                    </a:cubicBezTo>
                    <a:cubicBezTo>
                      <a:pt x="39401" y="-628"/>
                      <a:pt x="31685" y="-1771"/>
                      <a:pt x="28733" y="28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66400842-0120-49CF-BDB8-A782B85D94D4}"/>
                  </a:ext>
                </a:extLst>
              </p:cNvPr>
              <p:cNvSpPr/>
              <p:nvPr/>
            </p:nvSpPr>
            <p:spPr>
              <a:xfrm>
                <a:off x="5117867" y="3004345"/>
                <a:ext cx="36158" cy="23354"/>
              </a:xfrm>
              <a:custGeom>
                <a:avLst/>
                <a:gdLst>
                  <a:gd name="connsiteX0" fmla="*/ 27823 w 36158"/>
                  <a:gd name="connsiteY0" fmla="*/ 3745 h 23354"/>
                  <a:gd name="connsiteX1" fmla="*/ 20679 w 36158"/>
                  <a:gd name="connsiteY1" fmla="*/ 8413 h 23354"/>
                  <a:gd name="connsiteX2" fmla="*/ 12678 w 36158"/>
                  <a:gd name="connsiteY2" fmla="*/ 2221 h 23354"/>
                  <a:gd name="connsiteX3" fmla="*/ 391 w 36158"/>
                  <a:gd name="connsiteY3" fmla="*/ 9841 h 23354"/>
                  <a:gd name="connsiteX4" fmla="*/ 21060 w 36158"/>
                  <a:gd name="connsiteY4" fmla="*/ 23271 h 23354"/>
                  <a:gd name="connsiteX5" fmla="*/ 36015 w 36158"/>
                  <a:gd name="connsiteY5" fmla="*/ 6888 h 23354"/>
                  <a:gd name="connsiteX6" fmla="*/ 27823 w 36158"/>
                  <a:gd name="connsiteY6" fmla="*/ 3745 h 2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58" h="23354">
                    <a:moveTo>
                      <a:pt x="27823" y="3745"/>
                    </a:moveTo>
                    <a:cubicBezTo>
                      <a:pt x="25823" y="5460"/>
                      <a:pt x="23251" y="8127"/>
                      <a:pt x="20679" y="8413"/>
                    </a:cubicBezTo>
                    <a:cubicBezTo>
                      <a:pt x="16869" y="8793"/>
                      <a:pt x="14869" y="4793"/>
                      <a:pt x="12678" y="2221"/>
                    </a:cubicBezTo>
                    <a:cubicBezTo>
                      <a:pt x="7821" y="-3589"/>
                      <a:pt x="-2085" y="3079"/>
                      <a:pt x="391" y="9841"/>
                    </a:cubicBezTo>
                    <a:cubicBezTo>
                      <a:pt x="3439" y="18223"/>
                      <a:pt x="12107" y="24129"/>
                      <a:pt x="21060" y="23271"/>
                    </a:cubicBezTo>
                    <a:cubicBezTo>
                      <a:pt x="29157" y="22509"/>
                      <a:pt x="37348" y="15747"/>
                      <a:pt x="36015" y="6888"/>
                    </a:cubicBezTo>
                    <a:cubicBezTo>
                      <a:pt x="35348" y="2697"/>
                      <a:pt x="31157" y="983"/>
                      <a:pt x="27823" y="37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5839BB3E-8B22-47F0-828F-D6FA289B8202}"/>
                  </a:ext>
                </a:extLst>
              </p:cNvPr>
              <p:cNvSpPr/>
              <p:nvPr/>
            </p:nvSpPr>
            <p:spPr>
              <a:xfrm>
                <a:off x="5020010" y="3132676"/>
                <a:ext cx="40134" cy="26003"/>
              </a:xfrm>
              <a:custGeom>
                <a:avLst/>
                <a:gdLst>
                  <a:gd name="connsiteX0" fmla="*/ 31478 w 40134"/>
                  <a:gd name="connsiteY0" fmla="*/ 5144 h 26003"/>
                  <a:gd name="connsiteX1" fmla="*/ 19190 w 40134"/>
                  <a:gd name="connsiteY1" fmla="*/ 10097 h 26003"/>
                  <a:gd name="connsiteX2" fmla="*/ 13761 w 40134"/>
                  <a:gd name="connsiteY2" fmla="*/ 2287 h 26003"/>
                  <a:gd name="connsiteX3" fmla="*/ 2331 w 40134"/>
                  <a:gd name="connsiteY3" fmla="*/ 2572 h 26003"/>
                  <a:gd name="connsiteX4" fmla="*/ 426 w 40134"/>
                  <a:gd name="connsiteY4" fmla="*/ 10478 h 26003"/>
                  <a:gd name="connsiteX5" fmla="*/ 20524 w 40134"/>
                  <a:gd name="connsiteY5" fmla="*/ 26004 h 26003"/>
                  <a:gd name="connsiteX6" fmla="*/ 39955 w 40134"/>
                  <a:gd name="connsiteY6" fmla="*/ 11145 h 26003"/>
                  <a:gd name="connsiteX7" fmla="*/ 31478 w 40134"/>
                  <a:gd name="connsiteY7" fmla="*/ 5144 h 2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134" h="26003">
                    <a:moveTo>
                      <a:pt x="31478" y="5144"/>
                    </a:moveTo>
                    <a:cubicBezTo>
                      <a:pt x="27953" y="6859"/>
                      <a:pt x="23096" y="12097"/>
                      <a:pt x="19190" y="10097"/>
                    </a:cubicBezTo>
                    <a:cubicBezTo>
                      <a:pt x="16238" y="8668"/>
                      <a:pt x="16047" y="4382"/>
                      <a:pt x="13761" y="2287"/>
                    </a:cubicBezTo>
                    <a:cubicBezTo>
                      <a:pt x="10523" y="-762"/>
                      <a:pt x="5189" y="-857"/>
                      <a:pt x="2331" y="2572"/>
                    </a:cubicBezTo>
                    <a:cubicBezTo>
                      <a:pt x="617" y="4572"/>
                      <a:pt x="-717" y="7811"/>
                      <a:pt x="426" y="10478"/>
                    </a:cubicBezTo>
                    <a:cubicBezTo>
                      <a:pt x="4331" y="19146"/>
                      <a:pt x="10332" y="26004"/>
                      <a:pt x="20524" y="26004"/>
                    </a:cubicBezTo>
                    <a:cubicBezTo>
                      <a:pt x="29001" y="26004"/>
                      <a:pt x="37955" y="19336"/>
                      <a:pt x="39955" y="11145"/>
                    </a:cubicBezTo>
                    <a:cubicBezTo>
                      <a:pt x="41193" y="6001"/>
                      <a:pt x="35764" y="3049"/>
                      <a:pt x="31478" y="51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BB073566-2A5A-4FDB-91AC-35DDD7835C32}"/>
                  </a:ext>
                </a:extLst>
              </p:cNvPr>
              <p:cNvSpPr/>
              <p:nvPr/>
            </p:nvSpPr>
            <p:spPr>
              <a:xfrm>
                <a:off x="4854239" y="3118484"/>
                <a:ext cx="42957" cy="26933"/>
              </a:xfrm>
              <a:custGeom>
                <a:avLst/>
                <a:gdLst>
                  <a:gd name="connsiteX0" fmla="*/ 42563 w 42957"/>
                  <a:gd name="connsiteY0" fmla="*/ 3143 h 26933"/>
                  <a:gd name="connsiteX1" fmla="*/ 35991 w 42957"/>
                  <a:gd name="connsiteY1" fmla="*/ 667 h 26933"/>
                  <a:gd name="connsiteX2" fmla="*/ 24275 w 42957"/>
                  <a:gd name="connsiteY2" fmla="*/ 11049 h 26933"/>
                  <a:gd name="connsiteX3" fmla="*/ 14178 w 42957"/>
                  <a:gd name="connsiteY3" fmla="*/ 4191 h 26933"/>
                  <a:gd name="connsiteX4" fmla="*/ 367 w 42957"/>
                  <a:gd name="connsiteY4" fmla="*/ 10478 h 26933"/>
                  <a:gd name="connsiteX5" fmla="*/ 26085 w 42957"/>
                  <a:gd name="connsiteY5" fmla="*/ 26384 h 26933"/>
                  <a:gd name="connsiteX6" fmla="*/ 42563 w 42957"/>
                  <a:gd name="connsiteY6" fmla="*/ 3143 h 2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57" h="26933">
                    <a:moveTo>
                      <a:pt x="42563" y="3143"/>
                    </a:moveTo>
                    <a:cubicBezTo>
                      <a:pt x="41896" y="572"/>
                      <a:pt x="38277" y="-952"/>
                      <a:pt x="35991" y="667"/>
                    </a:cubicBezTo>
                    <a:cubicBezTo>
                      <a:pt x="31704" y="3810"/>
                      <a:pt x="29037" y="8382"/>
                      <a:pt x="24275" y="11049"/>
                    </a:cubicBezTo>
                    <a:cubicBezTo>
                      <a:pt x="19036" y="14002"/>
                      <a:pt x="16369" y="7525"/>
                      <a:pt x="14178" y="4191"/>
                    </a:cubicBezTo>
                    <a:cubicBezTo>
                      <a:pt x="9416" y="-3048"/>
                      <a:pt x="-2205" y="2001"/>
                      <a:pt x="367" y="10478"/>
                    </a:cubicBezTo>
                    <a:cubicBezTo>
                      <a:pt x="3701" y="21717"/>
                      <a:pt x="14464" y="29051"/>
                      <a:pt x="26085" y="26384"/>
                    </a:cubicBezTo>
                    <a:cubicBezTo>
                      <a:pt x="35419" y="24098"/>
                      <a:pt x="45039" y="12954"/>
                      <a:pt x="42563" y="31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68E4C37D-1114-4D38-B047-2829247F7D08}"/>
                  </a:ext>
                </a:extLst>
              </p:cNvPr>
              <p:cNvSpPr/>
              <p:nvPr/>
            </p:nvSpPr>
            <p:spPr>
              <a:xfrm>
                <a:off x="4671146" y="3117595"/>
                <a:ext cx="39687" cy="24179"/>
              </a:xfrm>
              <a:custGeom>
                <a:avLst/>
                <a:gdLst>
                  <a:gd name="connsiteX0" fmla="*/ 37728 w 39687"/>
                  <a:gd name="connsiteY0" fmla="*/ 2413 h 24179"/>
                  <a:gd name="connsiteX1" fmla="*/ 28679 w 39687"/>
                  <a:gd name="connsiteY1" fmla="*/ 2604 h 24179"/>
                  <a:gd name="connsiteX2" fmla="*/ 25726 w 39687"/>
                  <a:gd name="connsiteY2" fmla="*/ 7557 h 24179"/>
                  <a:gd name="connsiteX3" fmla="*/ 22297 w 39687"/>
                  <a:gd name="connsiteY3" fmla="*/ 8604 h 24179"/>
                  <a:gd name="connsiteX4" fmla="*/ 11248 w 39687"/>
                  <a:gd name="connsiteY4" fmla="*/ 1080 h 24179"/>
                  <a:gd name="connsiteX5" fmla="*/ 9 w 39687"/>
                  <a:gd name="connsiteY5" fmla="*/ 7938 h 24179"/>
                  <a:gd name="connsiteX6" fmla="*/ 23535 w 39687"/>
                  <a:gd name="connsiteY6" fmla="*/ 24130 h 24179"/>
                  <a:gd name="connsiteX7" fmla="*/ 37728 w 39687"/>
                  <a:gd name="connsiteY7" fmla="*/ 2413 h 24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87" h="24179">
                    <a:moveTo>
                      <a:pt x="37728" y="2413"/>
                    </a:moveTo>
                    <a:cubicBezTo>
                      <a:pt x="35537" y="-1111"/>
                      <a:pt x="30774" y="-540"/>
                      <a:pt x="28679" y="2604"/>
                    </a:cubicBezTo>
                    <a:cubicBezTo>
                      <a:pt x="27631" y="4223"/>
                      <a:pt x="26964" y="6223"/>
                      <a:pt x="25726" y="7557"/>
                    </a:cubicBezTo>
                    <a:cubicBezTo>
                      <a:pt x="24869" y="8509"/>
                      <a:pt x="24012" y="8604"/>
                      <a:pt x="22297" y="8604"/>
                    </a:cubicBezTo>
                    <a:cubicBezTo>
                      <a:pt x="17630" y="8700"/>
                      <a:pt x="15344" y="3651"/>
                      <a:pt x="11248" y="1080"/>
                    </a:cubicBezTo>
                    <a:cubicBezTo>
                      <a:pt x="6486" y="-2064"/>
                      <a:pt x="-277" y="2509"/>
                      <a:pt x="9" y="7938"/>
                    </a:cubicBezTo>
                    <a:cubicBezTo>
                      <a:pt x="580" y="18701"/>
                      <a:pt x="14106" y="24797"/>
                      <a:pt x="23535" y="24130"/>
                    </a:cubicBezTo>
                    <a:cubicBezTo>
                      <a:pt x="33727" y="23463"/>
                      <a:pt x="44109" y="12700"/>
                      <a:pt x="37728" y="24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EE336027-9A06-4EAA-BFF5-45ECA3B1B6FC}"/>
                </a:ext>
              </a:extLst>
            </p:cNvPr>
            <p:cNvSpPr/>
            <p:nvPr/>
          </p:nvSpPr>
          <p:spPr>
            <a:xfrm>
              <a:off x="4967525" y="2013204"/>
              <a:ext cx="94583" cy="97821"/>
            </a:xfrm>
            <a:custGeom>
              <a:avLst/>
              <a:gdLst>
                <a:gd name="connsiteX0" fmla="*/ 47292 w 94583"/>
                <a:gd name="connsiteY0" fmla="*/ 0 h 97821"/>
                <a:gd name="connsiteX1" fmla="*/ 47292 w 94583"/>
                <a:gd name="connsiteY1" fmla="*/ 97822 h 97821"/>
                <a:gd name="connsiteX2" fmla="*/ 47292 w 94583"/>
                <a:gd name="connsiteY2" fmla="*/ 0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83" h="97821">
                  <a:moveTo>
                    <a:pt x="47292" y="0"/>
                  </a:moveTo>
                  <a:cubicBezTo>
                    <a:pt x="-15764" y="0"/>
                    <a:pt x="-15764" y="97822"/>
                    <a:pt x="47292" y="97822"/>
                  </a:cubicBezTo>
                  <a:cubicBezTo>
                    <a:pt x="110347" y="97917"/>
                    <a:pt x="110347" y="0"/>
                    <a:pt x="47292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9642FBCB-BC32-471F-A4C6-B55FEDEC44C1}"/>
                </a:ext>
              </a:extLst>
            </p:cNvPr>
            <p:cNvSpPr/>
            <p:nvPr/>
          </p:nvSpPr>
          <p:spPr>
            <a:xfrm>
              <a:off x="5081825" y="3188017"/>
              <a:ext cx="94583" cy="97821"/>
            </a:xfrm>
            <a:custGeom>
              <a:avLst/>
              <a:gdLst>
                <a:gd name="connsiteX0" fmla="*/ 47292 w 94583"/>
                <a:gd name="connsiteY0" fmla="*/ 0 h 97821"/>
                <a:gd name="connsiteX1" fmla="*/ 47292 w 94583"/>
                <a:gd name="connsiteY1" fmla="*/ 97822 h 97821"/>
                <a:gd name="connsiteX2" fmla="*/ 47292 w 94583"/>
                <a:gd name="connsiteY2" fmla="*/ 0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83" h="97821">
                  <a:moveTo>
                    <a:pt x="47292" y="0"/>
                  </a:moveTo>
                  <a:cubicBezTo>
                    <a:pt x="-15764" y="0"/>
                    <a:pt x="-15764" y="97822"/>
                    <a:pt x="47292" y="97822"/>
                  </a:cubicBezTo>
                  <a:cubicBezTo>
                    <a:pt x="110347" y="97822"/>
                    <a:pt x="110347" y="0"/>
                    <a:pt x="47292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E23F3A92-F407-41DC-A687-6B135198F689}"/>
                </a:ext>
              </a:extLst>
            </p:cNvPr>
            <p:cNvSpPr/>
            <p:nvPr/>
          </p:nvSpPr>
          <p:spPr>
            <a:xfrm>
              <a:off x="5193220" y="1981200"/>
              <a:ext cx="72008" cy="74390"/>
            </a:xfrm>
            <a:custGeom>
              <a:avLst/>
              <a:gdLst>
                <a:gd name="connsiteX0" fmla="*/ 36005 w 72008"/>
                <a:gd name="connsiteY0" fmla="*/ 0 h 74390"/>
                <a:gd name="connsiteX1" fmla="*/ 36005 w 72008"/>
                <a:gd name="connsiteY1" fmla="*/ 74390 h 74390"/>
                <a:gd name="connsiteX2" fmla="*/ 36005 w 72008"/>
                <a:gd name="connsiteY2" fmla="*/ 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008" h="74390">
                  <a:moveTo>
                    <a:pt x="36005" y="0"/>
                  </a:moveTo>
                  <a:cubicBezTo>
                    <a:pt x="-12002" y="0"/>
                    <a:pt x="-12002" y="74390"/>
                    <a:pt x="36005" y="74390"/>
                  </a:cubicBezTo>
                  <a:cubicBezTo>
                    <a:pt x="84010" y="74390"/>
                    <a:pt x="84010" y="0"/>
                    <a:pt x="36005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29D09BDD-67BA-460A-860F-30146F805E25}"/>
                </a:ext>
              </a:extLst>
            </p:cNvPr>
            <p:cNvSpPr/>
            <p:nvPr/>
          </p:nvSpPr>
          <p:spPr>
            <a:xfrm>
              <a:off x="4544901" y="3219164"/>
              <a:ext cx="49434" cy="51149"/>
            </a:xfrm>
            <a:custGeom>
              <a:avLst/>
              <a:gdLst>
                <a:gd name="connsiteX0" fmla="*/ 24717 w 49434"/>
                <a:gd name="connsiteY0" fmla="*/ 0 h 51149"/>
                <a:gd name="connsiteX1" fmla="*/ 24717 w 49434"/>
                <a:gd name="connsiteY1" fmla="*/ 51149 h 51149"/>
                <a:gd name="connsiteX2" fmla="*/ 24717 w 49434"/>
                <a:gd name="connsiteY2" fmla="*/ 0 h 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34" h="51149">
                  <a:moveTo>
                    <a:pt x="24717" y="0"/>
                  </a:moveTo>
                  <a:cubicBezTo>
                    <a:pt x="-8239" y="0"/>
                    <a:pt x="-8239" y="51149"/>
                    <a:pt x="24717" y="51149"/>
                  </a:cubicBezTo>
                  <a:cubicBezTo>
                    <a:pt x="57674" y="51149"/>
                    <a:pt x="57674" y="0"/>
                    <a:pt x="24717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FB5710F0-884C-4925-8F95-7283661D581F}"/>
                </a:ext>
              </a:extLst>
            </p:cNvPr>
            <p:cNvSpPr/>
            <p:nvPr/>
          </p:nvSpPr>
          <p:spPr>
            <a:xfrm>
              <a:off x="5204507" y="3114675"/>
              <a:ext cx="49434" cy="51149"/>
            </a:xfrm>
            <a:custGeom>
              <a:avLst/>
              <a:gdLst>
                <a:gd name="connsiteX0" fmla="*/ 24717 w 49434"/>
                <a:gd name="connsiteY0" fmla="*/ 0 h 51149"/>
                <a:gd name="connsiteX1" fmla="*/ 24717 w 49434"/>
                <a:gd name="connsiteY1" fmla="*/ 51149 h 51149"/>
                <a:gd name="connsiteX2" fmla="*/ 24717 w 49434"/>
                <a:gd name="connsiteY2" fmla="*/ 0 h 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34" h="51149">
                  <a:moveTo>
                    <a:pt x="24717" y="0"/>
                  </a:moveTo>
                  <a:cubicBezTo>
                    <a:pt x="-8239" y="0"/>
                    <a:pt x="-8239" y="51149"/>
                    <a:pt x="24717" y="51149"/>
                  </a:cubicBezTo>
                  <a:cubicBezTo>
                    <a:pt x="57674" y="51149"/>
                    <a:pt x="57674" y="0"/>
                    <a:pt x="24717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8FCBBA6B-F99C-40B7-A45A-8281E1EC5FE6}"/>
                </a:ext>
              </a:extLst>
            </p:cNvPr>
            <p:cNvSpPr/>
            <p:nvPr/>
          </p:nvSpPr>
          <p:spPr>
            <a:xfrm>
              <a:off x="4459795" y="3114675"/>
              <a:ext cx="72009" cy="74390"/>
            </a:xfrm>
            <a:custGeom>
              <a:avLst/>
              <a:gdLst>
                <a:gd name="connsiteX0" fmla="*/ 36005 w 72009"/>
                <a:gd name="connsiteY0" fmla="*/ 0 h 74390"/>
                <a:gd name="connsiteX1" fmla="*/ 36005 w 72009"/>
                <a:gd name="connsiteY1" fmla="*/ 74390 h 74390"/>
                <a:gd name="connsiteX2" fmla="*/ 36005 w 72009"/>
                <a:gd name="connsiteY2" fmla="*/ 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009" h="74390">
                  <a:moveTo>
                    <a:pt x="36005" y="0"/>
                  </a:moveTo>
                  <a:cubicBezTo>
                    <a:pt x="-12002" y="0"/>
                    <a:pt x="-12002" y="74390"/>
                    <a:pt x="36005" y="74390"/>
                  </a:cubicBezTo>
                  <a:cubicBezTo>
                    <a:pt x="84011" y="74390"/>
                    <a:pt x="84011" y="0"/>
                    <a:pt x="36005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E9B07653-3586-4DD0-8EE3-672902F58EBA}"/>
                </a:ext>
              </a:extLst>
            </p:cNvPr>
            <p:cNvSpPr/>
            <p:nvPr/>
          </p:nvSpPr>
          <p:spPr>
            <a:xfrm>
              <a:off x="4493394" y="2490882"/>
              <a:ext cx="81010" cy="83724"/>
            </a:xfrm>
            <a:custGeom>
              <a:avLst/>
              <a:gdLst>
                <a:gd name="connsiteX0" fmla="*/ 40505 w 81010"/>
                <a:gd name="connsiteY0" fmla="*/ 0 h 83724"/>
                <a:gd name="connsiteX1" fmla="*/ 40505 w 81010"/>
                <a:gd name="connsiteY1" fmla="*/ 83725 h 83724"/>
                <a:gd name="connsiteX2" fmla="*/ 40505 w 81010"/>
                <a:gd name="connsiteY2" fmla="*/ 0 h 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10" h="83724">
                  <a:moveTo>
                    <a:pt x="40505" y="0"/>
                  </a:moveTo>
                  <a:cubicBezTo>
                    <a:pt x="-13502" y="0"/>
                    <a:pt x="-13502" y="83725"/>
                    <a:pt x="40505" y="83725"/>
                  </a:cubicBezTo>
                  <a:cubicBezTo>
                    <a:pt x="94512" y="83725"/>
                    <a:pt x="94512" y="0"/>
                    <a:pt x="40505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B43B5852-E5DB-4E03-A52B-2A2D6B0B56D8}"/>
                </a:ext>
              </a:extLst>
            </p:cNvPr>
            <p:cNvSpPr/>
            <p:nvPr/>
          </p:nvSpPr>
          <p:spPr>
            <a:xfrm>
              <a:off x="5212270" y="2602134"/>
              <a:ext cx="72008" cy="74390"/>
            </a:xfrm>
            <a:custGeom>
              <a:avLst/>
              <a:gdLst>
                <a:gd name="connsiteX0" fmla="*/ 36004 w 72008"/>
                <a:gd name="connsiteY0" fmla="*/ 0 h 74390"/>
                <a:gd name="connsiteX1" fmla="*/ 36004 w 72008"/>
                <a:gd name="connsiteY1" fmla="*/ 74390 h 74390"/>
                <a:gd name="connsiteX2" fmla="*/ 36004 w 72008"/>
                <a:gd name="connsiteY2" fmla="*/ 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008" h="74390">
                  <a:moveTo>
                    <a:pt x="36004" y="0"/>
                  </a:moveTo>
                  <a:cubicBezTo>
                    <a:pt x="-12001" y="0"/>
                    <a:pt x="-12001" y="74390"/>
                    <a:pt x="36004" y="74390"/>
                  </a:cubicBezTo>
                  <a:cubicBezTo>
                    <a:pt x="84010" y="74390"/>
                    <a:pt x="84010" y="0"/>
                    <a:pt x="36004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C9FB686A-E1B3-4D4D-8551-16BEB289E306}"/>
                </a:ext>
              </a:extLst>
            </p:cNvPr>
            <p:cNvSpPr/>
            <p:nvPr/>
          </p:nvSpPr>
          <p:spPr>
            <a:xfrm>
              <a:off x="4545520" y="1962150"/>
              <a:ext cx="72009" cy="74390"/>
            </a:xfrm>
            <a:custGeom>
              <a:avLst/>
              <a:gdLst>
                <a:gd name="connsiteX0" fmla="*/ 36005 w 72009"/>
                <a:gd name="connsiteY0" fmla="*/ 0 h 74390"/>
                <a:gd name="connsiteX1" fmla="*/ 36005 w 72009"/>
                <a:gd name="connsiteY1" fmla="*/ 74390 h 74390"/>
                <a:gd name="connsiteX2" fmla="*/ 36005 w 72009"/>
                <a:gd name="connsiteY2" fmla="*/ 0 h 7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009" h="74390">
                  <a:moveTo>
                    <a:pt x="36005" y="0"/>
                  </a:moveTo>
                  <a:cubicBezTo>
                    <a:pt x="-12002" y="0"/>
                    <a:pt x="-12002" y="74390"/>
                    <a:pt x="36005" y="74390"/>
                  </a:cubicBezTo>
                  <a:cubicBezTo>
                    <a:pt x="84011" y="74390"/>
                    <a:pt x="84011" y="0"/>
                    <a:pt x="36005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4B18659B-746E-4940-A38B-B7B8ADCC23E2}"/>
                </a:ext>
              </a:extLst>
            </p:cNvPr>
            <p:cNvSpPr/>
            <p:nvPr/>
          </p:nvSpPr>
          <p:spPr>
            <a:xfrm>
              <a:off x="5165979" y="2448496"/>
              <a:ext cx="93154" cy="96392"/>
            </a:xfrm>
            <a:custGeom>
              <a:avLst/>
              <a:gdLst>
                <a:gd name="connsiteX0" fmla="*/ 46577 w 93154"/>
                <a:gd name="connsiteY0" fmla="*/ 0 h 96392"/>
                <a:gd name="connsiteX1" fmla="*/ 46577 w 93154"/>
                <a:gd name="connsiteY1" fmla="*/ 96393 h 96392"/>
                <a:gd name="connsiteX2" fmla="*/ 46577 w 93154"/>
                <a:gd name="connsiteY2" fmla="*/ 0 h 9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154" h="96392">
                  <a:moveTo>
                    <a:pt x="46577" y="0"/>
                  </a:moveTo>
                  <a:cubicBezTo>
                    <a:pt x="-15526" y="0"/>
                    <a:pt x="-15526" y="96393"/>
                    <a:pt x="46577" y="96393"/>
                  </a:cubicBezTo>
                  <a:cubicBezTo>
                    <a:pt x="108680" y="96393"/>
                    <a:pt x="108680" y="0"/>
                    <a:pt x="46577" y="0"/>
                  </a:cubicBezTo>
                  <a:close/>
                </a:path>
              </a:pathLst>
            </a:custGeom>
            <a:solidFill>
              <a:srgbClr val="FBC0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23" name="图形 4">
            <a:extLst>
              <a:ext uri="{FF2B5EF4-FFF2-40B4-BE49-F238E27FC236}">
                <a16:creationId xmlns:a16="http://schemas.microsoft.com/office/drawing/2014/main" id="{36C0C0FA-8E8A-702A-777B-784BA9508FD1}"/>
              </a:ext>
            </a:extLst>
          </p:cNvPr>
          <p:cNvGrpSpPr/>
          <p:nvPr/>
        </p:nvGrpSpPr>
        <p:grpSpPr>
          <a:xfrm>
            <a:off x="6037002" y="3370873"/>
            <a:ext cx="2143125" cy="3000375"/>
            <a:chOff x="5015865" y="3686175"/>
            <a:chExt cx="2143125" cy="3000375"/>
          </a:xfrm>
        </p:grpSpPr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178CED58-83CA-A38F-58D2-23948C41D6CB}"/>
                </a:ext>
              </a:extLst>
            </p:cNvPr>
            <p:cNvSpPr/>
            <p:nvPr/>
          </p:nvSpPr>
          <p:spPr>
            <a:xfrm>
              <a:off x="5015865" y="3686175"/>
              <a:ext cx="2143125" cy="3000375"/>
            </a:xfrm>
            <a:custGeom>
              <a:avLst/>
              <a:gdLst>
                <a:gd name="connsiteX0" fmla="*/ 0 w 2143125"/>
                <a:gd name="connsiteY0" fmla="*/ 0 h 3000375"/>
                <a:gd name="connsiteX1" fmla="*/ 2143125 w 2143125"/>
                <a:gd name="connsiteY1" fmla="*/ 0 h 3000375"/>
                <a:gd name="connsiteX2" fmla="*/ 2143125 w 2143125"/>
                <a:gd name="connsiteY2" fmla="*/ 3000375 h 3000375"/>
                <a:gd name="connsiteX3" fmla="*/ 0 w 2143125"/>
                <a:gd name="connsiteY3" fmla="*/ 3000375 h 300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125" h="3000375">
                  <a:moveTo>
                    <a:pt x="0" y="0"/>
                  </a:moveTo>
                  <a:lnTo>
                    <a:pt x="2143125" y="0"/>
                  </a:lnTo>
                  <a:lnTo>
                    <a:pt x="2143125" y="3000375"/>
                  </a:lnTo>
                  <a:lnTo>
                    <a:pt x="0" y="3000375"/>
                  </a:ln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25" name="图形 4">
              <a:extLst>
                <a:ext uri="{FF2B5EF4-FFF2-40B4-BE49-F238E27FC236}">
                  <a16:creationId xmlns:a16="http://schemas.microsoft.com/office/drawing/2014/main" id="{C38E58FC-2C09-6082-7EEE-FBAFE275A8A9}"/>
                </a:ext>
              </a:extLst>
            </p:cNvPr>
            <p:cNvGrpSpPr/>
            <p:nvPr/>
          </p:nvGrpSpPr>
          <p:grpSpPr>
            <a:xfrm>
              <a:off x="5055445" y="3754969"/>
              <a:ext cx="2042224" cy="2870274"/>
              <a:chOff x="5055445" y="3754969"/>
              <a:chExt cx="2042224" cy="2870274"/>
            </a:xfrm>
          </p:grpSpPr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A1EF3673-3DEE-6DDE-AD85-0314AD4A3748}"/>
                  </a:ext>
                </a:extLst>
              </p:cNvPr>
              <p:cNvSpPr/>
              <p:nvPr/>
            </p:nvSpPr>
            <p:spPr>
              <a:xfrm>
                <a:off x="5055445" y="3754969"/>
                <a:ext cx="2042224" cy="2870274"/>
              </a:xfrm>
              <a:custGeom>
                <a:avLst/>
                <a:gdLst>
                  <a:gd name="connsiteX0" fmla="*/ 2036593 w 2042224"/>
                  <a:gd name="connsiteY0" fmla="*/ 221128 h 2870274"/>
                  <a:gd name="connsiteX1" fmla="*/ 1914177 w 2042224"/>
                  <a:gd name="connsiteY1" fmla="*/ 232872 h 2870274"/>
                  <a:gd name="connsiteX2" fmla="*/ 1914606 w 2042224"/>
                  <a:gd name="connsiteY2" fmla="*/ 31247 h 2870274"/>
                  <a:gd name="connsiteX3" fmla="*/ 1909463 w 2042224"/>
                  <a:gd name="connsiteY3" fmla="*/ 31247 h 2870274"/>
                  <a:gd name="connsiteX4" fmla="*/ 1906462 w 2042224"/>
                  <a:gd name="connsiteY4" fmla="*/ 233215 h 2870274"/>
                  <a:gd name="connsiteX5" fmla="*/ 1641229 w 2042224"/>
                  <a:gd name="connsiteY5" fmla="*/ 230386 h 2870274"/>
                  <a:gd name="connsiteX6" fmla="*/ 1640715 w 2042224"/>
                  <a:gd name="connsiteY6" fmla="*/ 31247 h 2870274"/>
                  <a:gd name="connsiteX7" fmla="*/ 1634628 w 2042224"/>
                  <a:gd name="connsiteY7" fmla="*/ 31247 h 2870274"/>
                  <a:gd name="connsiteX8" fmla="*/ 1631799 w 2042224"/>
                  <a:gd name="connsiteY8" fmla="*/ 230043 h 2870274"/>
                  <a:gd name="connsiteX9" fmla="*/ 1434889 w 2042224"/>
                  <a:gd name="connsiteY9" fmla="*/ 224557 h 2870274"/>
                  <a:gd name="connsiteX10" fmla="*/ 1333819 w 2042224"/>
                  <a:gd name="connsiteY10" fmla="*/ 226614 h 2870274"/>
                  <a:gd name="connsiteX11" fmla="*/ 1343335 w 2042224"/>
                  <a:gd name="connsiteY11" fmla="*/ 36990 h 2870274"/>
                  <a:gd name="connsiteX12" fmla="*/ 1337677 w 2042224"/>
                  <a:gd name="connsiteY12" fmla="*/ 36990 h 2870274"/>
                  <a:gd name="connsiteX13" fmla="*/ 1325676 w 2042224"/>
                  <a:gd name="connsiteY13" fmla="*/ 226871 h 2870274"/>
                  <a:gd name="connsiteX14" fmla="*/ 1233007 w 2042224"/>
                  <a:gd name="connsiteY14" fmla="*/ 227643 h 2870274"/>
                  <a:gd name="connsiteX15" fmla="*/ 1002149 w 2042224"/>
                  <a:gd name="connsiteY15" fmla="*/ 212898 h 2870274"/>
                  <a:gd name="connsiteX16" fmla="*/ 1017408 w 2042224"/>
                  <a:gd name="connsiteY16" fmla="*/ 37762 h 2870274"/>
                  <a:gd name="connsiteX17" fmla="*/ 1011922 w 2042224"/>
                  <a:gd name="connsiteY17" fmla="*/ 36219 h 2870274"/>
                  <a:gd name="connsiteX18" fmla="*/ 993320 w 2042224"/>
                  <a:gd name="connsiteY18" fmla="*/ 212126 h 2870274"/>
                  <a:gd name="connsiteX19" fmla="*/ 821698 w 2042224"/>
                  <a:gd name="connsiteY19" fmla="*/ 201925 h 2870274"/>
                  <a:gd name="connsiteX20" fmla="*/ 716085 w 2042224"/>
                  <a:gd name="connsiteY20" fmla="*/ 203983 h 2870274"/>
                  <a:gd name="connsiteX21" fmla="*/ 714542 w 2042224"/>
                  <a:gd name="connsiteY21" fmla="*/ 48392 h 2870274"/>
                  <a:gd name="connsiteX22" fmla="*/ 708970 w 2042224"/>
                  <a:gd name="connsiteY22" fmla="*/ 48392 h 2870274"/>
                  <a:gd name="connsiteX23" fmla="*/ 708198 w 2042224"/>
                  <a:gd name="connsiteY23" fmla="*/ 204497 h 2870274"/>
                  <a:gd name="connsiteX24" fmla="*/ 425992 w 2042224"/>
                  <a:gd name="connsiteY24" fmla="*/ 227043 h 2870274"/>
                  <a:gd name="connsiteX25" fmla="*/ 422991 w 2042224"/>
                  <a:gd name="connsiteY25" fmla="*/ 2700 h 2870274"/>
                  <a:gd name="connsiteX26" fmla="*/ 417419 w 2042224"/>
                  <a:gd name="connsiteY26" fmla="*/ 2700 h 2870274"/>
                  <a:gd name="connsiteX27" fmla="*/ 416819 w 2042224"/>
                  <a:gd name="connsiteY27" fmla="*/ 227385 h 2870274"/>
                  <a:gd name="connsiteX28" fmla="*/ 408075 w 2042224"/>
                  <a:gd name="connsiteY28" fmla="*/ 227728 h 2870274"/>
                  <a:gd name="connsiteX29" fmla="*/ 182447 w 2042224"/>
                  <a:gd name="connsiteY29" fmla="*/ 227900 h 2870274"/>
                  <a:gd name="connsiteX30" fmla="*/ 182876 w 2042224"/>
                  <a:gd name="connsiteY30" fmla="*/ 8444 h 2870274"/>
                  <a:gd name="connsiteX31" fmla="*/ 177560 w 2042224"/>
                  <a:gd name="connsiteY31" fmla="*/ 8444 h 2870274"/>
                  <a:gd name="connsiteX32" fmla="*/ 172674 w 2042224"/>
                  <a:gd name="connsiteY32" fmla="*/ 227814 h 2870274"/>
                  <a:gd name="connsiteX33" fmla="*/ 14512 w 2042224"/>
                  <a:gd name="connsiteY33" fmla="*/ 228243 h 2870274"/>
                  <a:gd name="connsiteX34" fmla="*/ 14512 w 2042224"/>
                  <a:gd name="connsiteY34" fmla="*/ 234415 h 2870274"/>
                  <a:gd name="connsiteX35" fmla="*/ 172331 w 2042224"/>
                  <a:gd name="connsiteY35" fmla="*/ 237672 h 2870274"/>
                  <a:gd name="connsiteX36" fmla="*/ 164102 w 2042224"/>
                  <a:gd name="connsiteY36" fmla="*/ 476502 h 2870274"/>
                  <a:gd name="connsiteX37" fmla="*/ 14426 w 2042224"/>
                  <a:gd name="connsiteY37" fmla="*/ 479931 h 2870274"/>
                  <a:gd name="connsiteX38" fmla="*/ 14426 w 2042224"/>
                  <a:gd name="connsiteY38" fmla="*/ 485589 h 2870274"/>
                  <a:gd name="connsiteX39" fmla="*/ 163759 w 2042224"/>
                  <a:gd name="connsiteY39" fmla="*/ 485246 h 2870274"/>
                  <a:gd name="connsiteX40" fmla="*/ 151929 w 2042224"/>
                  <a:gd name="connsiteY40" fmla="*/ 775425 h 2870274"/>
                  <a:gd name="connsiteX41" fmla="*/ 37229 w 2042224"/>
                  <a:gd name="connsiteY41" fmla="*/ 777140 h 2870274"/>
                  <a:gd name="connsiteX42" fmla="*/ 37229 w 2042224"/>
                  <a:gd name="connsiteY42" fmla="*/ 782626 h 2870274"/>
                  <a:gd name="connsiteX43" fmla="*/ 151500 w 2042224"/>
                  <a:gd name="connsiteY43" fmla="*/ 784169 h 2870274"/>
                  <a:gd name="connsiteX44" fmla="*/ 141042 w 2042224"/>
                  <a:gd name="connsiteY44" fmla="*/ 1055318 h 2870274"/>
                  <a:gd name="connsiteX45" fmla="*/ 2167 w 2042224"/>
                  <a:gd name="connsiteY45" fmla="*/ 1079835 h 2870274"/>
                  <a:gd name="connsiteX46" fmla="*/ 3796 w 2042224"/>
                  <a:gd name="connsiteY46" fmla="*/ 1085664 h 2870274"/>
                  <a:gd name="connsiteX47" fmla="*/ 140785 w 2042224"/>
                  <a:gd name="connsiteY47" fmla="*/ 1064404 h 2870274"/>
                  <a:gd name="connsiteX48" fmla="*/ 132040 w 2042224"/>
                  <a:gd name="connsiteY48" fmla="*/ 1381501 h 2870274"/>
                  <a:gd name="connsiteX49" fmla="*/ 14426 w 2042224"/>
                  <a:gd name="connsiteY49" fmla="*/ 1382444 h 2870274"/>
                  <a:gd name="connsiteX50" fmla="*/ 14426 w 2042224"/>
                  <a:gd name="connsiteY50" fmla="*/ 1388788 h 2870274"/>
                  <a:gd name="connsiteX51" fmla="*/ 131869 w 2042224"/>
                  <a:gd name="connsiteY51" fmla="*/ 1390159 h 2870274"/>
                  <a:gd name="connsiteX52" fmla="*/ 130155 w 2042224"/>
                  <a:gd name="connsiteY52" fmla="*/ 1671852 h 2870274"/>
                  <a:gd name="connsiteX53" fmla="*/ 19398 w 2042224"/>
                  <a:gd name="connsiteY53" fmla="*/ 1691740 h 2870274"/>
                  <a:gd name="connsiteX54" fmla="*/ 20770 w 2042224"/>
                  <a:gd name="connsiteY54" fmla="*/ 1696712 h 2870274"/>
                  <a:gd name="connsiteX55" fmla="*/ 130155 w 2042224"/>
                  <a:gd name="connsiteY55" fmla="*/ 1681196 h 2870274"/>
                  <a:gd name="connsiteX56" fmla="*/ 130326 w 2042224"/>
                  <a:gd name="connsiteY56" fmla="*/ 1705285 h 2870274"/>
                  <a:gd name="connsiteX57" fmla="*/ 134441 w 2042224"/>
                  <a:gd name="connsiteY57" fmla="*/ 1938971 h 2870274"/>
                  <a:gd name="connsiteX58" fmla="*/ 13483 w 2042224"/>
                  <a:gd name="connsiteY58" fmla="*/ 1954058 h 2870274"/>
                  <a:gd name="connsiteX59" fmla="*/ 15198 w 2042224"/>
                  <a:gd name="connsiteY59" fmla="*/ 1960317 h 2870274"/>
                  <a:gd name="connsiteX60" fmla="*/ 134612 w 2042224"/>
                  <a:gd name="connsiteY60" fmla="*/ 1947200 h 2870274"/>
                  <a:gd name="connsiteX61" fmla="*/ 142585 w 2042224"/>
                  <a:gd name="connsiteY61" fmla="*/ 2234979 h 2870274"/>
                  <a:gd name="connsiteX62" fmla="*/ 32257 w 2042224"/>
                  <a:gd name="connsiteY62" fmla="*/ 2240037 h 2870274"/>
                  <a:gd name="connsiteX63" fmla="*/ 30628 w 2042224"/>
                  <a:gd name="connsiteY63" fmla="*/ 2245867 h 2870274"/>
                  <a:gd name="connsiteX64" fmla="*/ 142842 w 2042224"/>
                  <a:gd name="connsiteY64" fmla="*/ 2243380 h 2870274"/>
                  <a:gd name="connsiteX65" fmla="*/ 143528 w 2042224"/>
                  <a:gd name="connsiteY65" fmla="*/ 2265240 h 2870274"/>
                  <a:gd name="connsiteX66" fmla="*/ 152186 w 2042224"/>
                  <a:gd name="connsiteY66" fmla="*/ 2511442 h 2870274"/>
                  <a:gd name="connsiteX67" fmla="*/ 37229 w 2042224"/>
                  <a:gd name="connsiteY67" fmla="*/ 2514700 h 2870274"/>
                  <a:gd name="connsiteX68" fmla="*/ 37229 w 2042224"/>
                  <a:gd name="connsiteY68" fmla="*/ 2519843 h 2870274"/>
                  <a:gd name="connsiteX69" fmla="*/ 152358 w 2042224"/>
                  <a:gd name="connsiteY69" fmla="*/ 2520529 h 2870274"/>
                  <a:gd name="connsiteX70" fmla="*/ 151929 w 2042224"/>
                  <a:gd name="connsiteY70" fmla="*/ 2724298 h 2870274"/>
                  <a:gd name="connsiteX71" fmla="*/ 25742 w 2042224"/>
                  <a:gd name="connsiteY71" fmla="*/ 2725841 h 2870274"/>
                  <a:gd name="connsiteX72" fmla="*/ 25742 w 2042224"/>
                  <a:gd name="connsiteY72" fmla="*/ 2731670 h 2870274"/>
                  <a:gd name="connsiteX73" fmla="*/ 151586 w 2042224"/>
                  <a:gd name="connsiteY73" fmla="*/ 2734156 h 2870274"/>
                  <a:gd name="connsiteX74" fmla="*/ 147128 w 2042224"/>
                  <a:gd name="connsiteY74" fmla="*/ 2808822 h 2870274"/>
                  <a:gd name="connsiteX75" fmla="*/ 155872 w 2042224"/>
                  <a:gd name="connsiteY75" fmla="*/ 2808822 h 2870274"/>
                  <a:gd name="connsiteX76" fmla="*/ 160244 w 2042224"/>
                  <a:gd name="connsiteY76" fmla="*/ 2734156 h 2870274"/>
                  <a:gd name="connsiteX77" fmla="*/ 445023 w 2042224"/>
                  <a:gd name="connsiteY77" fmla="*/ 2727212 h 2870274"/>
                  <a:gd name="connsiteX78" fmla="*/ 444508 w 2042224"/>
                  <a:gd name="connsiteY78" fmla="*/ 2814566 h 2870274"/>
                  <a:gd name="connsiteX79" fmla="*/ 452738 w 2042224"/>
                  <a:gd name="connsiteY79" fmla="*/ 2814566 h 2870274"/>
                  <a:gd name="connsiteX80" fmla="*/ 455224 w 2042224"/>
                  <a:gd name="connsiteY80" fmla="*/ 2726869 h 2870274"/>
                  <a:gd name="connsiteX81" fmla="*/ 714799 w 2042224"/>
                  <a:gd name="connsiteY81" fmla="*/ 2719497 h 2870274"/>
                  <a:gd name="connsiteX82" fmla="*/ 730487 w 2042224"/>
                  <a:gd name="connsiteY82" fmla="*/ 2844227 h 2870274"/>
                  <a:gd name="connsiteX83" fmla="*/ 738288 w 2042224"/>
                  <a:gd name="connsiteY83" fmla="*/ 2842084 h 2870274"/>
                  <a:gd name="connsiteX84" fmla="*/ 724486 w 2042224"/>
                  <a:gd name="connsiteY84" fmla="*/ 2719326 h 2870274"/>
                  <a:gd name="connsiteX85" fmla="*/ 871933 w 2042224"/>
                  <a:gd name="connsiteY85" fmla="*/ 2716926 h 2870274"/>
                  <a:gd name="connsiteX86" fmla="*/ 1006864 w 2042224"/>
                  <a:gd name="connsiteY86" fmla="*/ 2717526 h 2870274"/>
                  <a:gd name="connsiteX87" fmla="*/ 1021695 w 2042224"/>
                  <a:gd name="connsiteY87" fmla="*/ 2867201 h 2870274"/>
                  <a:gd name="connsiteX88" fmla="*/ 1029924 w 2042224"/>
                  <a:gd name="connsiteY88" fmla="*/ 2864886 h 2870274"/>
                  <a:gd name="connsiteX89" fmla="*/ 1016294 w 2042224"/>
                  <a:gd name="connsiteY89" fmla="*/ 2717611 h 2870274"/>
                  <a:gd name="connsiteX90" fmla="*/ 1297386 w 2042224"/>
                  <a:gd name="connsiteY90" fmla="*/ 2731156 h 2870274"/>
                  <a:gd name="connsiteX91" fmla="*/ 1336734 w 2042224"/>
                  <a:gd name="connsiteY91" fmla="*/ 2734242 h 2870274"/>
                  <a:gd name="connsiteX92" fmla="*/ 1324304 w 2042224"/>
                  <a:gd name="connsiteY92" fmla="*/ 2830511 h 2870274"/>
                  <a:gd name="connsiteX93" fmla="*/ 1332962 w 2042224"/>
                  <a:gd name="connsiteY93" fmla="*/ 2832911 h 2870274"/>
                  <a:gd name="connsiteX94" fmla="*/ 1345306 w 2042224"/>
                  <a:gd name="connsiteY94" fmla="*/ 2734928 h 2870274"/>
                  <a:gd name="connsiteX95" fmla="*/ 1642601 w 2042224"/>
                  <a:gd name="connsiteY95" fmla="*/ 2743929 h 2870274"/>
                  <a:gd name="connsiteX96" fmla="*/ 1644744 w 2042224"/>
                  <a:gd name="connsiteY96" fmla="*/ 2854600 h 2870274"/>
                  <a:gd name="connsiteX97" fmla="*/ 1652545 w 2042224"/>
                  <a:gd name="connsiteY97" fmla="*/ 2854600 h 2870274"/>
                  <a:gd name="connsiteX98" fmla="*/ 1653059 w 2042224"/>
                  <a:gd name="connsiteY98" fmla="*/ 2743757 h 2870274"/>
                  <a:gd name="connsiteX99" fmla="*/ 1713581 w 2042224"/>
                  <a:gd name="connsiteY99" fmla="*/ 2741529 h 2870274"/>
                  <a:gd name="connsiteX100" fmla="*/ 1889060 w 2042224"/>
                  <a:gd name="connsiteY100" fmla="*/ 2726955 h 2870274"/>
                  <a:gd name="connsiteX101" fmla="*/ 1890260 w 2042224"/>
                  <a:gd name="connsiteY101" fmla="*/ 2848942 h 2870274"/>
                  <a:gd name="connsiteX102" fmla="*/ 1898404 w 2042224"/>
                  <a:gd name="connsiteY102" fmla="*/ 2848942 h 2870274"/>
                  <a:gd name="connsiteX103" fmla="*/ 1899176 w 2042224"/>
                  <a:gd name="connsiteY103" fmla="*/ 2725841 h 2870274"/>
                  <a:gd name="connsiteX104" fmla="*/ 2009761 w 2042224"/>
                  <a:gd name="connsiteY104" fmla="*/ 2710153 h 2870274"/>
                  <a:gd name="connsiteX105" fmla="*/ 2007532 w 2042224"/>
                  <a:gd name="connsiteY105" fmla="*/ 2702009 h 2870274"/>
                  <a:gd name="connsiteX106" fmla="*/ 1899176 w 2042224"/>
                  <a:gd name="connsiteY106" fmla="*/ 2715811 h 2870274"/>
                  <a:gd name="connsiteX107" fmla="*/ 1898404 w 2042224"/>
                  <a:gd name="connsiteY107" fmla="*/ 2473124 h 2870274"/>
                  <a:gd name="connsiteX108" fmla="*/ 1998359 w 2042224"/>
                  <a:gd name="connsiteY108" fmla="*/ 2458893 h 2870274"/>
                  <a:gd name="connsiteX109" fmla="*/ 1996045 w 2042224"/>
                  <a:gd name="connsiteY109" fmla="*/ 2450406 h 2870274"/>
                  <a:gd name="connsiteX110" fmla="*/ 1898319 w 2042224"/>
                  <a:gd name="connsiteY110" fmla="*/ 2463008 h 2870274"/>
                  <a:gd name="connsiteX111" fmla="*/ 1895489 w 2042224"/>
                  <a:gd name="connsiteY111" fmla="*/ 2211491 h 2870274"/>
                  <a:gd name="connsiteX112" fmla="*/ 1985758 w 2042224"/>
                  <a:gd name="connsiteY112" fmla="*/ 2202061 h 2870274"/>
                  <a:gd name="connsiteX113" fmla="*/ 1985758 w 2042224"/>
                  <a:gd name="connsiteY113" fmla="*/ 2192889 h 2870274"/>
                  <a:gd name="connsiteX114" fmla="*/ 1895404 w 2042224"/>
                  <a:gd name="connsiteY114" fmla="*/ 2201632 h 2870274"/>
                  <a:gd name="connsiteX115" fmla="*/ 1891289 w 2042224"/>
                  <a:gd name="connsiteY115" fmla="*/ 1924998 h 2870274"/>
                  <a:gd name="connsiteX116" fmla="*/ 1997160 w 2042224"/>
                  <a:gd name="connsiteY116" fmla="*/ 1922083 h 2870274"/>
                  <a:gd name="connsiteX117" fmla="*/ 1997160 w 2042224"/>
                  <a:gd name="connsiteY117" fmla="*/ 1912996 h 2870274"/>
                  <a:gd name="connsiteX118" fmla="*/ 1891117 w 2042224"/>
                  <a:gd name="connsiteY118" fmla="*/ 1915911 h 2870274"/>
                  <a:gd name="connsiteX119" fmla="*/ 1887946 w 2042224"/>
                  <a:gd name="connsiteY119" fmla="*/ 1654107 h 2870274"/>
                  <a:gd name="connsiteX120" fmla="*/ 1992444 w 2042224"/>
                  <a:gd name="connsiteY120" fmla="*/ 1641162 h 2870274"/>
                  <a:gd name="connsiteX121" fmla="*/ 1991416 w 2042224"/>
                  <a:gd name="connsiteY121" fmla="*/ 1633704 h 2870274"/>
                  <a:gd name="connsiteX122" fmla="*/ 1887860 w 2042224"/>
                  <a:gd name="connsiteY122" fmla="*/ 1642620 h 2870274"/>
                  <a:gd name="connsiteX123" fmla="*/ 1887003 w 2042224"/>
                  <a:gd name="connsiteY123" fmla="*/ 1389902 h 2870274"/>
                  <a:gd name="connsiteX124" fmla="*/ 1958326 w 2042224"/>
                  <a:gd name="connsiteY124" fmla="*/ 1367442 h 2870274"/>
                  <a:gd name="connsiteX125" fmla="*/ 1955926 w 2042224"/>
                  <a:gd name="connsiteY125" fmla="*/ 1358784 h 2870274"/>
                  <a:gd name="connsiteX126" fmla="*/ 1887003 w 2042224"/>
                  <a:gd name="connsiteY126" fmla="*/ 1380301 h 2870274"/>
                  <a:gd name="connsiteX127" fmla="*/ 1889317 w 2042224"/>
                  <a:gd name="connsiteY127" fmla="*/ 1147729 h 2870274"/>
                  <a:gd name="connsiteX128" fmla="*/ 1890946 w 2042224"/>
                  <a:gd name="connsiteY128" fmla="*/ 1068777 h 2870274"/>
                  <a:gd name="connsiteX129" fmla="*/ 1939895 w 2042224"/>
                  <a:gd name="connsiteY129" fmla="*/ 1064747 h 2870274"/>
                  <a:gd name="connsiteX130" fmla="*/ 1939895 w 2042224"/>
                  <a:gd name="connsiteY130" fmla="*/ 1055660 h 2870274"/>
                  <a:gd name="connsiteX131" fmla="*/ 1891117 w 2042224"/>
                  <a:gd name="connsiteY131" fmla="*/ 1059690 h 2870274"/>
                  <a:gd name="connsiteX132" fmla="*/ 1898576 w 2042224"/>
                  <a:gd name="connsiteY132" fmla="*/ 801143 h 2870274"/>
                  <a:gd name="connsiteX133" fmla="*/ 1997074 w 2042224"/>
                  <a:gd name="connsiteY133" fmla="*/ 790513 h 2870274"/>
                  <a:gd name="connsiteX134" fmla="*/ 1997074 w 2042224"/>
                  <a:gd name="connsiteY134" fmla="*/ 781255 h 2870274"/>
                  <a:gd name="connsiteX135" fmla="*/ 1898833 w 2042224"/>
                  <a:gd name="connsiteY135" fmla="*/ 791627 h 2870274"/>
                  <a:gd name="connsiteX136" fmla="*/ 1908262 w 2042224"/>
                  <a:gd name="connsiteY136" fmla="*/ 487818 h 2870274"/>
                  <a:gd name="connsiteX137" fmla="*/ 2021163 w 2042224"/>
                  <a:gd name="connsiteY137" fmla="*/ 470244 h 2870274"/>
                  <a:gd name="connsiteX138" fmla="*/ 2018676 w 2042224"/>
                  <a:gd name="connsiteY138" fmla="*/ 461415 h 2870274"/>
                  <a:gd name="connsiteX139" fmla="*/ 1908520 w 2042224"/>
                  <a:gd name="connsiteY139" fmla="*/ 478303 h 2870274"/>
                  <a:gd name="connsiteX140" fmla="*/ 1913320 w 2042224"/>
                  <a:gd name="connsiteY140" fmla="*/ 242473 h 2870274"/>
                  <a:gd name="connsiteX141" fmla="*/ 2038222 w 2042224"/>
                  <a:gd name="connsiteY141" fmla="*/ 230300 h 2870274"/>
                  <a:gd name="connsiteX142" fmla="*/ 2036593 w 2042224"/>
                  <a:gd name="connsiteY142" fmla="*/ 221128 h 2870274"/>
                  <a:gd name="connsiteX143" fmla="*/ 1333819 w 2042224"/>
                  <a:gd name="connsiteY143" fmla="*/ 236472 h 2870274"/>
                  <a:gd name="connsiteX144" fmla="*/ 1458807 w 2042224"/>
                  <a:gd name="connsiteY144" fmla="*/ 233901 h 2870274"/>
                  <a:gd name="connsiteX145" fmla="*/ 1631799 w 2042224"/>
                  <a:gd name="connsiteY145" fmla="*/ 239215 h 2870274"/>
                  <a:gd name="connsiteX146" fmla="*/ 1627513 w 2042224"/>
                  <a:gd name="connsiteY146" fmla="*/ 474188 h 2870274"/>
                  <a:gd name="connsiteX147" fmla="*/ 1335534 w 2042224"/>
                  <a:gd name="connsiteY147" fmla="*/ 464072 h 2870274"/>
                  <a:gd name="connsiteX148" fmla="*/ 1333819 w 2042224"/>
                  <a:gd name="connsiteY148" fmla="*/ 236472 h 2870274"/>
                  <a:gd name="connsiteX149" fmla="*/ 1340163 w 2042224"/>
                  <a:gd name="connsiteY149" fmla="*/ 2477753 h 2870274"/>
                  <a:gd name="connsiteX150" fmla="*/ 1165713 w 2042224"/>
                  <a:gd name="connsiteY150" fmla="*/ 2471581 h 2870274"/>
                  <a:gd name="connsiteX151" fmla="*/ 1020323 w 2042224"/>
                  <a:gd name="connsiteY151" fmla="*/ 2471495 h 2870274"/>
                  <a:gd name="connsiteX152" fmla="*/ 1020237 w 2042224"/>
                  <a:gd name="connsiteY152" fmla="*/ 2457178 h 2870274"/>
                  <a:gd name="connsiteX153" fmla="*/ 1016808 w 2042224"/>
                  <a:gd name="connsiteY153" fmla="*/ 2247238 h 2870274"/>
                  <a:gd name="connsiteX154" fmla="*/ 1205918 w 2042224"/>
                  <a:gd name="connsiteY154" fmla="*/ 2245695 h 2870274"/>
                  <a:gd name="connsiteX155" fmla="*/ 1337163 w 2042224"/>
                  <a:gd name="connsiteY155" fmla="*/ 2235065 h 2870274"/>
                  <a:gd name="connsiteX156" fmla="*/ 1336391 w 2042224"/>
                  <a:gd name="connsiteY156" fmla="*/ 2282128 h 2870274"/>
                  <a:gd name="connsiteX157" fmla="*/ 1340163 w 2042224"/>
                  <a:gd name="connsiteY157" fmla="*/ 2477753 h 2870274"/>
                  <a:gd name="connsiteX158" fmla="*/ 1337334 w 2042224"/>
                  <a:gd name="connsiteY158" fmla="*/ 2225378 h 2870274"/>
                  <a:gd name="connsiteX159" fmla="*/ 1147882 w 2042224"/>
                  <a:gd name="connsiteY159" fmla="*/ 2238580 h 2870274"/>
                  <a:gd name="connsiteX160" fmla="*/ 1016637 w 2042224"/>
                  <a:gd name="connsiteY160" fmla="*/ 2238323 h 2870274"/>
                  <a:gd name="connsiteX161" fmla="*/ 1014151 w 2042224"/>
                  <a:gd name="connsiteY161" fmla="*/ 2045099 h 2870274"/>
                  <a:gd name="connsiteX162" fmla="*/ 1013894 w 2042224"/>
                  <a:gd name="connsiteY162" fmla="*/ 1951830 h 2870274"/>
                  <a:gd name="connsiteX163" fmla="*/ 1210204 w 2042224"/>
                  <a:gd name="connsiteY163" fmla="*/ 1953630 h 2870274"/>
                  <a:gd name="connsiteX164" fmla="*/ 1343078 w 2042224"/>
                  <a:gd name="connsiteY164" fmla="*/ 1956201 h 2870274"/>
                  <a:gd name="connsiteX165" fmla="*/ 1337334 w 2042224"/>
                  <a:gd name="connsiteY165" fmla="*/ 2225378 h 2870274"/>
                  <a:gd name="connsiteX166" fmla="*/ 721829 w 2042224"/>
                  <a:gd name="connsiteY166" fmla="*/ 1395474 h 2870274"/>
                  <a:gd name="connsiteX167" fmla="*/ 724057 w 2042224"/>
                  <a:gd name="connsiteY167" fmla="*/ 1649820 h 2870274"/>
                  <a:gd name="connsiteX168" fmla="*/ 464568 w 2042224"/>
                  <a:gd name="connsiteY168" fmla="*/ 1659250 h 2870274"/>
                  <a:gd name="connsiteX169" fmla="*/ 456167 w 2042224"/>
                  <a:gd name="connsiteY169" fmla="*/ 1392817 h 2870274"/>
                  <a:gd name="connsiteX170" fmla="*/ 721829 w 2042224"/>
                  <a:gd name="connsiteY170" fmla="*/ 1395474 h 2870274"/>
                  <a:gd name="connsiteX171" fmla="*/ 455824 w 2042224"/>
                  <a:gd name="connsiteY171" fmla="*/ 1383216 h 2870274"/>
                  <a:gd name="connsiteX172" fmla="*/ 446909 w 2042224"/>
                  <a:gd name="connsiteY172" fmla="*/ 1126727 h 2870274"/>
                  <a:gd name="connsiteX173" fmla="*/ 444680 w 2042224"/>
                  <a:gd name="connsiteY173" fmla="*/ 1052317 h 2870274"/>
                  <a:gd name="connsiteX174" fmla="*/ 716942 w 2042224"/>
                  <a:gd name="connsiteY174" fmla="*/ 1055060 h 2870274"/>
                  <a:gd name="connsiteX175" fmla="*/ 721657 w 2042224"/>
                  <a:gd name="connsiteY175" fmla="*/ 1386473 h 2870274"/>
                  <a:gd name="connsiteX176" fmla="*/ 479055 w 2042224"/>
                  <a:gd name="connsiteY176" fmla="*/ 1383387 h 2870274"/>
                  <a:gd name="connsiteX177" fmla="*/ 455824 w 2042224"/>
                  <a:gd name="connsiteY177" fmla="*/ 1383216 h 2870274"/>
                  <a:gd name="connsiteX178" fmla="*/ 466711 w 2042224"/>
                  <a:gd name="connsiteY178" fmla="*/ 2224264 h 2870274"/>
                  <a:gd name="connsiteX179" fmla="*/ 722686 w 2042224"/>
                  <a:gd name="connsiteY179" fmla="*/ 2232322 h 2870274"/>
                  <a:gd name="connsiteX180" fmla="*/ 720886 w 2042224"/>
                  <a:gd name="connsiteY180" fmla="*/ 2328848 h 2870274"/>
                  <a:gd name="connsiteX181" fmla="*/ 717028 w 2042224"/>
                  <a:gd name="connsiteY181" fmla="*/ 2482982 h 2870274"/>
                  <a:gd name="connsiteX182" fmla="*/ 461567 w 2042224"/>
                  <a:gd name="connsiteY182" fmla="*/ 2497984 h 2870274"/>
                  <a:gd name="connsiteX183" fmla="*/ 466711 w 2042224"/>
                  <a:gd name="connsiteY183" fmla="*/ 2224264 h 2870274"/>
                  <a:gd name="connsiteX184" fmla="*/ 527490 w 2042224"/>
                  <a:gd name="connsiteY184" fmla="*/ 2214062 h 2870274"/>
                  <a:gd name="connsiteX185" fmla="*/ 466797 w 2042224"/>
                  <a:gd name="connsiteY185" fmla="*/ 2214491 h 2870274"/>
                  <a:gd name="connsiteX186" fmla="*/ 468768 w 2042224"/>
                  <a:gd name="connsiteY186" fmla="*/ 1973861 h 2870274"/>
                  <a:gd name="connsiteX187" fmla="*/ 468683 w 2042224"/>
                  <a:gd name="connsiteY187" fmla="*/ 1954401 h 2870274"/>
                  <a:gd name="connsiteX188" fmla="*/ 724657 w 2042224"/>
                  <a:gd name="connsiteY188" fmla="*/ 1953373 h 2870274"/>
                  <a:gd name="connsiteX189" fmla="*/ 722772 w 2042224"/>
                  <a:gd name="connsiteY189" fmla="*/ 2223063 h 2870274"/>
                  <a:gd name="connsiteX190" fmla="*/ 527490 w 2042224"/>
                  <a:gd name="connsiteY190" fmla="*/ 2214062 h 2870274"/>
                  <a:gd name="connsiteX191" fmla="*/ 542921 w 2042224"/>
                  <a:gd name="connsiteY191" fmla="*/ 1947715 h 2870274"/>
                  <a:gd name="connsiteX192" fmla="*/ 468768 w 2042224"/>
                  <a:gd name="connsiteY192" fmla="*/ 1946429 h 2870274"/>
                  <a:gd name="connsiteX193" fmla="*/ 464825 w 2042224"/>
                  <a:gd name="connsiteY193" fmla="*/ 1668337 h 2870274"/>
                  <a:gd name="connsiteX194" fmla="*/ 724143 w 2042224"/>
                  <a:gd name="connsiteY194" fmla="*/ 1657878 h 2870274"/>
                  <a:gd name="connsiteX195" fmla="*/ 724657 w 2042224"/>
                  <a:gd name="connsiteY195" fmla="*/ 1749604 h 2870274"/>
                  <a:gd name="connsiteX196" fmla="*/ 724829 w 2042224"/>
                  <a:gd name="connsiteY196" fmla="*/ 1944543 h 2870274"/>
                  <a:gd name="connsiteX197" fmla="*/ 542921 w 2042224"/>
                  <a:gd name="connsiteY197" fmla="*/ 1947715 h 2870274"/>
                  <a:gd name="connsiteX198" fmla="*/ 723286 w 2042224"/>
                  <a:gd name="connsiteY198" fmla="*/ 782455 h 2870274"/>
                  <a:gd name="connsiteX199" fmla="*/ 883763 w 2042224"/>
                  <a:gd name="connsiteY199" fmla="*/ 783998 h 2870274"/>
                  <a:gd name="connsiteX200" fmla="*/ 996577 w 2042224"/>
                  <a:gd name="connsiteY200" fmla="*/ 786313 h 2870274"/>
                  <a:gd name="connsiteX201" fmla="*/ 994948 w 2042224"/>
                  <a:gd name="connsiteY201" fmla="*/ 830032 h 2870274"/>
                  <a:gd name="connsiteX202" fmla="*/ 992720 w 2042224"/>
                  <a:gd name="connsiteY202" fmla="*/ 1057632 h 2870274"/>
                  <a:gd name="connsiteX203" fmla="*/ 726543 w 2042224"/>
                  <a:gd name="connsiteY203" fmla="*/ 1047431 h 2870274"/>
                  <a:gd name="connsiteX204" fmla="*/ 723286 w 2042224"/>
                  <a:gd name="connsiteY204" fmla="*/ 782455 h 2870274"/>
                  <a:gd name="connsiteX205" fmla="*/ 733230 w 2042224"/>
                  <a:gd name="connsiteY205" fmla="*/ 2053500 h 2870274"/>
                  <a:gd name="connsiteX206" fmla="*/ 733402 w 2042224"/>
                  <a:gd name="connsiteY206" fmla="*/ 1953287 h 2870274"/>
                  <a:gd name="connsiteX207" fmla="*/ 789551 w 2042224"/>
                  <a:gd name="connsiteY207" fmla="*/ 1952601 h 2870274"/>
                  <a:gd name="connsiteX208" fmla="*/ 1005321 w 2042224"/>
                  <a:gd name="connsiteY208" fmla="*/ 1951830 h 2870274"/>
                  <a:gd name="connsiteX209" fmla="*/ 1006778 w 2042224"/>
                  <a:gd name="connsiteY209" fmla="*/ 2238151 h 2870274"/>
                  <a:gd name="connsiteX210" fmla="*/ 736916 w 2042224"/>
                  <a:gd name="connsiteY210" fmla="*/ 2224092 h 2870274"/>
                  <a:gd name="connsiteX211" fmla="*/ 731516 w 2042224"/>
                  <a:gd name="connsiteY211" fmla="*/ 2223749 h 2870274"/>
                  <a:gd name="connsiteX212" fmla="*/ 733230 w 2042224"/>
                  <a:gd name="connsiteY212" fmla="*/ 2053500 h 2870274"/>
                  <a:gd name="connsiteX213" fmla="*/ 732887 w 2042224"/>
                  <a:gd name="connsiteY213" fmla="*/ 1657536 h 2870274"/>
                  <a:gd name="connsiteX214" fmla="*/ 781407 w 2042224"/>
                  <a:gd name="connsiteY214" fmla="*/ 1655307 h 2870274"/>
                  <a:gd name="connsiteX215" fmla="*/ 1003950 w 2042224"/>
                  <a:gd name="connsiteY215" fmla="*/ 1649135 h 2870274"/>
                  <a:gd name="connsiteX216" fmla="*/ 1004207 w 2042224"/>
                  <a:gd name="connsiteY216" fmla="*/ 1667651 h 2870274"/>
                  <a:gd name="connsiteX217" fmla="*/ 1005321 w 2042224"/>
                  <a:gd name="connsiteY217" fmla="*/ 1942828 h 2870274"/>
                  <a:gd name="connsiteX218" fmla="*/ 747203 w 2042224"/>
                  <a:gd name="connsiteY218" fmla="*/ 1944114 h 2870274"/>
                  <a:gd name="connsiteX219" fmla="*/ 733402 w 2042224"/>
                  <a:gd name="connsiteY219" fmla="*/ 1944372 h 2870274"/>
                  <a:gd name="connsiteX220" fmla="*/ 732887 w 2042224"/>
                  <a:gd name="connsiteY220" fmla="*/ 1657536 h 2870274"/>
                  <a:gd name="connsiteX221" fmla="*/ 1003693 w 2042224"/>
                  <a:gd name="connsiteY221" fmla="*/ 1205593 h 2870274"/>
                  <a:gd name="connsiteX222" fmla="*/ 1001721 w 2042224"/>
                  <a:gd name="connsiteY222" fmla="*/ 1066462 h 2870274"/>
                  <a:gd name="connsiteX223" fmla="*/ 1327562 w 2042224"/>
                  <a:gd name="connsiteY223" fmla="*/ 1080521 h 2870274"/>
                  <a:gd name="connsiteX224" fmla="*/ 1327047 w 2042224"/>
                  <a:gd name="connsiteY224" fmla="*/ 1297319 h 2870274"/>
                  <a:gd name="connsiteX225" fmla="*/ 1328933 w 2042224"/>
                  <a:gd name="connsiteY225" fmla="*/ 1401304 h 2870274"/>
                  <a:gd name="connsiteX226" fmla="*/ 1324990 w 2042224"/>
                  <a:gd name="connsiteY226" fmla="*/ 1401132 h 2870274"/>
                  <a:gd name="connsiteX227" fmla="*/ 1007979 w 2042224"/>
                  <a:gd name="connsiteY227" fmla="*/ 1392217 h 2870274"/>
                  <a:gd name="connsiteX228" fmla="*/ 1003693 w 2042224"/>
                  <a:gd name="connsiteY228" fmla="*/ 1205593 h 2870274"/>
                  <a:gd name="connsiteX229" fmla="*/ 1327647 w 2042224"/>
                  <a:gd name="connsiteY229" fmla="*/ 1071177 h 2870274"/>
                  <a:gd name="connsiteX230" fmla="*/ 1117535 w 2042224"/>
                  <a:gd name="connsiteY230" fmla="*/ 1063376 h 2870274"/>
                  <a:gd name="connsiteX231" fmla="*/ 1001635 w 2042224"/>
                  <a:gd name="connsiteY231" fmla="*/ 1057975 h 2870274"/>
                  <a:gd name="connsiteX232" fmla="*/ 1001892 w 2042224"/>
                  <a:gd name="connsiteY232" fmla="*/ 912929 h 2870274"/>
                  <a:gd name="connsiteX233" fmla="*/ 1005664 w 2042224"/>
                  <a:gd name="connsiteY233" fmla="*/ 786484 h 2870274"/>
                  <a:gd name="connsiteX234" fmla="*/ 1304330 w 2042224"/>
                  <a:gd name="connsiteY234" fmla="*/ 798914 h 2870274"/>
                  <a:gd name="connsiteX235" fmla="*/ 1330047 w 2042224"/>
                  <a:gd name="connsiteY235" fmla="*/ 800372 h 2870274"/>
                  <a:gd name="connsiteX236" fmla="*/ 1329619 w 2042224"/>
                  <a:gd name="connsiteY236" fmla="*/ 877610 h 2870274"/>
                  <a:gd name="connsiteX237" fmla="*/ 1327647 w 2042224"/>
                  <a:gd name="connsiteY237" fmla="*/ 1071177 h 2870274"/>
                  <a:gd name="connsiteX238" fmla="*/ 1003778 w 2042224"/>
                  <a:gd name="connsiteY238" fmla="*/ 1640477 h 2870274"/>
                  <a:gd name="connsiteX239" fmla="*/ 732801 w 2042224"/>
                  <a:gd name="connsiteY239" fmla="*/ 1649392 h 2870274"/>
                  <a:gd name="connsiteX240" fmla="*/ 730830 w 2042224"/>
                  <a:gd name="connsiteY240" fmla="*/ 1395560 h 2870274"/>
                  <a:gd name="connsiteX241" fmla="*/ 860103 w 2042224"/>
                  <a:gd name="connsiteY241" fmla="*/ 1397618 h 2870274"/>
                  <a:gd name="connsiteX242" fmla="*/ 999063 w 2042224"/>
                  <a:gd name="connsiteY242" fmla="*/ 1400789 h 2870274"/>
                  <a:gd name="connsiteX243" fmla="*/ 1003778 w 2042224"/>
                  <a:gd name="connsiteY243" fmla="*/ 1640477 h 2870274"/>
                  <a:gd name="connsiteX244" fmla="*/ 730744 w 2042224"/>
                  <a:gd name="connsiteY244" fmla="*/ 1386645 h 2870274"/>
                  <a:gd name="connsiteX245" fmla="*/ 728601 w 2042224"/>
                  <a:gd name="connsiteY245" fmla="*/ 1207051 h 2870274"/>
                  <a:gd name="connsiteX246" fmla="*/ 726715 w 2042224"/>
                  <a:gd name="connsiteY246" fmla="*/ 1055318 h 2870274"/>
                  <a:gd name="connsiteX247" fmla="*/ 735973 w 2042224"/>
                  <a:gd name="connsiteY247" fmla="*/ 1055489 h 2870274"/>
                  <a:gd name="connsiteX248" fmla="*/ 992805 w 2042224"/>
                  <a:gd name="connsiteY248" fmla="*/ 1065947 h 2870274"/>
                  <a:gd name="connsiteX249" fmla="*/ 998892 w 2042224"/>
                  <a:gd name="connsiteY249" fmla="*/ 1391960 h 2870274"/>
                  <a:gd name="connsiteX250" fmla="*/ 730744 w 2042224"/>
                  <a:gd name="connsiteY250" fmla="*/ 1386645 h 2870274"/>
                  <a:gd name="connsiteX251" fmla="*/ 727058 w 2042224"/>
                  <a:gd name="connsiteY251" fmla="*/ 2460179 h 2870274"/>
                  <a:gd name="connsiteX252" fmla="*/ 731430 w 2042224"/>
                  <a:gd name="connsiteY252" fmla="*/ 2232836 h 2870274"/>
                  <a:gd name="connsiteX253" fmla="*/ 794780 w 2042224"/>
                  <a:gd name="connsiteY253" fmla="*/ 2236694 h 2870274"/>
                  <a:gd name="connsiteX254" fmla="*/ 1006864 w 2042224"/>
                  <a:gd name="connsiteY254" fmla="*/ 2246981 h 2870274"/>
                  <a:gd name="connsiteX255" fmla="*/ 1007207 w 2042224"/>
                  <a:gd name="connsiteY255" fmla="*/ 2277156 h 2870274"/>
                  <a:gd name="connsiteX256" fmla="*/ 1010293 w 2042224"/>
                  <a:gd name="connsiteY256" fmla="*/ 2471581 h 2870274"/>
                  <a:gd name="connsiteX257" fmla="*/ 726372 w 2042224"/>
                  <a:gd name="connsiteY257" fmla="*/ 2482467 h 2870274"/>
                  <a:gd name="connsiteX258" fmla="*/ 727058 w 2042224"/>
                  <a:gd name="connsiteY258" fmla="*/ 2460179 h 2870274"/>
                  <a:gd name="connsiteX259" fmla="*/ 1008150 w 2042224"/>
                  <a:gd name="connsiteY259" fmla="*/ 1401047 h 2870274"/>
                  <a:gd name="connsiteX260" fmla="*/ 1282813 w 2042224"/>
                  <a:gd name="connsiteY260" fmla="*/ 1408676 h 2870274"/>
                  <a:gd name="connsiteX261" fmla="*/ 1329190 w 2042224"/>
                  <a:gd name="connsiteY261" fmla="*/ 1410305 h 2870274"/>
                  <a:gd name="connsiteX262" fmla="*/ 1338706 w 2042224"/>
                  <a:gd name="connsiteY262" fmla="*/ 1645963 h 2870274"/>
                  <a:gd name="connsiteX263" fmla="*/ 1173171 w 2042224"/>
                  <a:gd name="connsiteY263" fmla="*/ 1640048 h 2870274"/>
                  <a:gd name="connsiteX264" fmla="*/ 1012779 w 2042224"/>
                  <a:gd name="connsiteY264" fmla="*/ 1640391 h 2870274"/>
                  <a:gd name="connsiteX265" fmla="*/ 1012694 w 2042224"/>
                  <a:gd name="connsiteY265" fmla="*/ 1625817 h 2870274"/>
                  <a:gd name="connsiteX266" fmla="*/ 1008150 w 2042224"/>
                  <a:gd name="connsiteY266" fmla="*/ 1401047 h 2870274"/>
                  <a:gd name="connsiteX267" fmla="*/ 1880402 w 2042224"/>
                  <a:gd name="connsiteY267" fmla="*/ 1642877 h 2870274"/>
                  <a:gd name="connsiteX268" fmla="*/ 1612168 w 2042224"/>
                  <a:gd name="connsiteY268" fmla="*/ 1655135 h 2870274"/>
                  <a:gd name="connsiteX269" fmla="*/ 1611054 w 2042224"/>
                  <a:gd name="connsiteY269" fmla="*/ 1599414 h 2870274"/>
                  <a:gd name="connsiteX270" fmla="*/ 1611226 w 2042224"/>
                  <a:gd name="connsiteY270" fmla="*/ 1416134 h 2870274"/>
                  <a:gd name="connsiteX271" fmla="*/ 1618684 w 2042224"/>
                  <a:gd name="connsiteY271" fmla="*/ 1416049 h 2870274"/>
                  <a:gd name="connsiteX272" fmla="*/ 1880231 w 2042224"/>
                  <a:gd name="connsiteY272" fmla="*/ 1391360 h 2870274"/>
                  <a:gd name="connsiteX273" fmla="*/ 1880402 w 2042224"/>
                  <a:gd name="connsiteY273" fmla="*/ 1642877 h 2870274"/>
                  <a:gd name="connsiteX274" fmla="*/ 1336991 w 2042224"/>
                  <a:gd name="connsiteY274" fmla="*/ 1410476 h 2870274"/>
                  <a:gd name="connsiteX275" fmla="*/ 1603253 w 2042224"/>
                  <a:gd name="connsiteY275" fmla="*/ 1416220 h 2870274"/>
                  <a:gd name="connsiteX276" fmla="*/ 1603596 w 2042224"/>
                  <a:gd name="connsiteY276" fmla="*/ 1655221 h 2870274"/>
                  <a:gd name="connsiteX277" fmla="*/ 1585251 w 2042224"/>
                  <a:gd name="connsiteY277" fmla="*/ 1655221 h 2870274"/>
                  <a:gd name="connsiteX278" fmla="*/ 1346935 w 2042224"/>
                  <a:gd name="connsiteY278" fmla="*/ 1646306 h 2870274"/>
                  <a:gd name="connsiteX279" fmla="*/ 1345564 w 2042224"/>
                  <a:gd name="connsiteY279" fmla="*/ 1622560 h 2870274"/>
                  <a:gd name="connsiteX280" fmla="*/ 1336991 w 2042224"/>
                  <a:gd name="connsiteY280" fmla="*/ 1410476 h 2870274"/>
                  <a:gd name="connsiteX281" fmla="*/ 1343163 w 2042224"/>
                  <a:gd name="connsiteY281" fmla="*/ 1945829 h 2870274"/>
                  <a:gd name="connsiteX282" fmla="*/ 1168370 w 2042224"/>
                  <a:gd name="connsiteY282" fmla="*/ 1943943 h 2870274"/>
                  <a:gd name="connsiteX283" fmla="*/ 1013808 w 2042224"/>
                  <a:gd name="connsiteY283" fmla="*/ 1942828 h 2870274"/>
                  <a:gd name="connsiteX284" fmla="*/ 1012865 w 2042224"/>
                  <a:gd name="connsiteY284" fmla="*/ 1649049 h 2870274"/>
                  <a:gd name="connsiteX285" fmla="*/ 1198288 w 2042224"/>
                  <a:gd name="connsiteY285" fmla="*/ 1649563 h 2870274"/>
                  <a:gd name="connsiteX286" fmla="*/ 1339049 w 2042224"/>
                  <a:gd name="connsiteY286" fmla="*/ 1654621 h 2870274"/>
                  <a:gd name="connsiteX287" fmla="*/ 1341449 w 2042224"/>
                  <a:gd name="connsiteY287" fmla="*/ 1713857 h 2870274"/>
                  <a:gd name="connsiteX288" fmla="*/ 1343163 w 2042224"/>
                  <a:gd name="connsiteY288" fmla="*/ 1945829 h 2870274"/>
                  <a:gd name="connsiteX289" fmla="*/ 1347450 w 2042224"/>
                  <a:gd name="connsiteY289" fmla="*/ 1655050 h 2870274"/>
                  <a:gd name="connsiteX290" fmla="*/ 1603768 w 2042224"/>
                  <a:gd name="connsiteY290" fmla="*/ 1664565 h 2870274"/>
                  <a:gd name="connsiteX291" fmla="*/ 1605053 w 2042224"/>
                  <a:gd name="connsiteY291" fmla="*/ 1726544 h 2870274"/>
                  <a:gd name="connsiteX292" fmla="*/ 1612683 w 2042224"/>
                  <a:gd name="connsiteY292" fmla="*/ 1936485 h 2870274"/>
                  <a:gd name="connsiteX293" fmla="*/ 1585336 w 2042224"/>
                  <a:gd name="connsiteY293" fmla="*/ 1938628 h 2870274"/>
                  <a:gd name="connsiteX294" fmla="*/ 1351993 w 2042224"/>
                  <a:gd name="connsiteY294" fmla="*/ 1945915 h 2870274"/>
                  <a:gd name="connsiteX295" fmla="*/ 1347450 w 2042224"/>
                  <a:gd name="connsiteY295" fmla="*/ 1655050 h 2870274"/>
                  <a:gd name="connsiteX296" fmla="*/ 1350193 w 2042224"/>
                  <a:gd name="connsiteY296" fmla="*/ 2039955 h 2870274"/>
                  <a:gd name="connsiteX297" fmla="*/ 1351736 w 2042224"/>
                  <a:gd name="connsiteY297" fmla="*/ 1956201 h 2870274"/>
                  <a:gd name="connsiteX298" fmla="*/ 1418430 w 2042224"/>
                  <a:gd name="connsiteY298" fmla="*/ 1956116 h 2870274"/>
                  <a:gd name="connsiteX299" fmla="*/ 1613026 w 2042224"/>
                  <a:gd name="connsiteY299" fmla="*/ 1945486 h 2870274"/>
                  <a:gd name="connsiteX300" fmla="*/ 1625456 w 2042224"/>
                  <a:gd name="connsiteY300" fmla="*/ 2212262 h 2870274"/>
                  <a:gd name="connsiteX301" fmla="*/ 1564677 w 2042224"/>
                  <a:gd name="connsiteY301" fmla="*/ 2213548 h 2870274"/>
                  <a:gd name="connsiteX302" fmla="*/ 1356536 w 2042224"/>
                  <a:gd name="connsiteY302" fmla="*/ 2223664 h 2870274"/>
                  <a:gd name="connsiteX303" fmla="*/ 1346421 w 2042224"/>
                  <a:gd name="connsiteY303" fmla="*/ 2224521 h 2870274"/>
                  <a:gd name="connsiteX304" fmla="*/ 1350193 w 2042224"/>
                  <a:gd name="connsiteY304" fmla="*/ 2039955 h 2870274"/>
                  <a:gd name="connsiteX305" fmla="*/ 1612340 w 2042224"/>
                  <a:gd name="connsiteY305" fmla="*/ 1664651 h 2870274"/>
                  <a:gd name="connsiteX306" fmla="*/ 1880402 w 2042224"/>
                  <a:gd name="connsiteY306" fmla="*/ 1654450 h 2870274"/>
                  <a:gd name="connsiteX307" fmla="*/ 1880745 w 2042224"/>
                  <a:gd name="connsiteY307" fmla="*/ 1723801 h 2870274"/>
                  <a:gd name="connsiteX308" fmla="*/ 1882374 w 2042224"/>
                  <a:gd name="connsiteY308" fmla="*/ 1916082 h 2870274"/>
                  <a:gd name="connsiteX309" fmla="*/ 1621341 w 2042224"/>
                  <a:gd name="connsiteY309" fmla="*/ 1935799 h 2870274"/>
                  <a:gd name="connsiteX310" fmla="*/ 1612340 w 2042224"/>
                  <a:gd name="connsiteY310" fmla="*/ 1664651 h 2870274"/>
                  <a:gd name="connsiteX311" fmla="*/ 1336391 w 2042224"/>
                  <a:gd name="connsiteY311" fmla="*/ 1071348 h 2870274"/>
                  <a:gd name="connsiteX312" fmla="*/ 1339049 w 2042224"/>
                  <a:gd name="connsiteY312" fmla="*/ 800972 h 2870274"/>
                  <a:gd name="connsiteX313" fmla="*/ 1619198 w 2042224"/>
                  <a:gd name="connsiteY313" fmla="*/ 810830 h 2870274"/>
                  <a:gd name="connsiteX314" fmla="*/ 1617312 w 2042224"/>
                  <a:gd name="connsiteY314" fmla="*/ 878467 h 2870274"/>
                  <a:gd name="connsiteX315" fmla="*/ 1611226 w 2042224"/>
                  <a:gd name="connsiteY315" fmla="*/ 1072463 h 2870274"/>
                  <a:gd name="connsiteX316" fmla="*/ 1336391 w 2042224"/>
                  <a:gd name="connsiteY316" fmla="*/ 1071348 h 2870274"/>
                  <a:gd name="connsiteX317" fmla="*/ 1579165 w 2042224"/>
                  <a:gd name="connsiteY317" fmla="*/ 1083350 h 2870274"/>
                  <a:gd name="connsiteX318" fmla="*/ 1610968 w 2042224"/>
                  <a:gd name="connsiteY318" fmla="*/ 1082664 h 2870274"/>
                  <a:gd name="connsiteX319" fmla="*/ 1603339 w 2042224"/>
                  <a:gd name="connsiteY319" fmla="*/ 1407304 h 2870274"/>
                  <a:gd name="connsiteX320" fmla="*/ 1336820 w 2042224"/>
                  <a:gd name="connsiteY320" fmla="*/ 1401561 h 2870274"/>
                  <a:gd name="connsiteX321" fmla="*/ 1335534 w 2042224"/>
                  <a:gd name="connsiteY321" fmla="*/ 1205336 h 2870274"/>
                  <a:gd name="connsiteX322" fmla="*/ 1336305 w 2042224"/>
                  <a:gd name="connsiteY322" fmla="*/ 1080778 h 2870274"/>
                  <a:gd name="connsiteX323" fmla="*/ 1579165 w 2042224"/>
                  <a:gd name="connsiteY323" fmla="*/ 1083350 h 2870274"/>
                  <a:gd name="connsiteX324" fmla="*/ 1346164 w 2042224"/>
                  <a:gd name="connsiteY324" fmla="*/ 2234208 h 2870274"/>
                  <a:gd name="connsiteX325" fmla="*/ 1414487 w 2042224"/>
                  <a:gd name="connsiteY325" fmla="*/ 2228722 h 2870274"/>
                  <a:gd name="connsiteX326" fmla="*/ 1623398 w 2042224"/>
                  <a:gd name="connsiteY326" fmla="*/ 2221778 h 2870274"/>
                  <a:gd name="connsiteX327" fmla="*/ 1625970 w 2042224"/>
                  <a:gd name="connsiteY327" fmla="*/ 2221692 h 2870274"/>
                  <a:gd name="connsiteX328" fmla="*/ 1629399 w 2042224"/>
                  <a:gd name="connsiteY328" fmla="*/ 2293101 h 2870274"/>
                  <a:gd name="connsiteX329" fmla="*/ 1636686 w 2042224"/>
                  <a:gd name="connsiteY329" fmla="*/ 2482039 h 2870274"/>
                  <a:gd name="connsiteX330" fmla="*/ 1579850 w 2042224"/>
                  <a:gd name="connsiteY330" fmla="*/ 2483410 h 2870274"/>
                  <a:gd name="connsiteX331" fmla="*/ 1347878 w 2042224"/>
                  <a:gd name="connsiteY331" fmla="*/ 2478095 h 2870274"/>
                  <a:gd name="connsiteX332" fmla="*/ 1347021 w 2042224"/>
                  <a:gd name="connsiteY332" fmla="*/ 2448863 h 2870274"/>
                  <a:gd name="connsiteX333" fmla="*/ 1346164 w 2042224"/>
                  <a:gd name="connsiteY333" fmla="*/ 2234208 h 2870274"/>
                  <a:gd name="connsiteX334" fmla="*/ 1635143 w 2042224"/>
                  <a:gd name="connsiteY334" fmla="*/ 2221520 h 2870274"/>
                  <a:gd name="connsiteX335" fmla="*/ 1884860 w 2042224"/>
                  <a:gd name="connsiteY335" fmla="*/ 2212005 h 2870274"/>
                  <a:gd name="connsiteX336" fmla="*/ 1887089 w 2042224"/>
                  <a:gd name="connsiteY336" fmla="*/ 2464037 h 2870274"/>
                  <a:gd name="connsiteX337" fmla="*/ 1647487 w 2042224"/>
                  <a:gd name="connsiteY337" fmla="*/ 2481610 h 2870274"/>
                  <a:gd name="connsiteX338" fmla="*/ 1635143 w 2042224"/>
                  <a:gd name="connsiteY338" fmla="*/ 2221520 h 2870274"/>
                  <a:gd name="connsiteX339" fmla="*/ 1634714 w 2042224"/>
                  <a:gd name="connsiteY339" fmla="*/ 2212091 h 2870274"/>
                  <a:gd name="connsiteX340" fmla="*/ 1625199 w 2042224"/>
                  <a:gd name="connsiteY340" fmla="*/ 2022810 h 2870274"/>
                  <a:gd name="connsiteX341" fmla="*/ 1621770 w 2042224"/>
                  <a:gd name="connsiteY341" fmla="*/ 1944886 h 2870274"/>
                  <a:gd name="connsiteX342" fmla="*/ 1626999 w 2042224"/>
                  <a:gd name="connsiteY342" fmla="*/ 1944457 h 2870274"/>
                  <a:gd name="connsiteX343" fmla="*/ 1882460 w 2042224"/>
                  <a:gd name="connsiteY343" fmla="*/ 1925169 h 2870274"/>
                  <a:gd name="connsiteX344" fmla="*/ 1884774 w 2042224"/>
                  <a:gd name="connsiteY344" fmla="*/ 2202232 h 2870274"/>
                  <a:gd name="connsiteX345" fmla="*/ 1634714 w 2042224"/>
                  <a:gd name="connsiteY345" fmla="*/ 2212091 h 2870274"/>
                  <a:gd name="connsiteX346" fmla="*/ 1880231 w 2042224"/>
                  <a:gd name="connsiteY346" fmla="*/ 1381759 h 2870274"/>
                  <a:gd name="connsiteX347" fmla="*/ 1651516 w 2042224"/>
                  <a:gd name="connsiteY347" fmla="*/ 1406190 h 2870274"/>
                  <a:gd name="connsiteX348" fmla="*/ 1611311 w 2042224"/>
                  <a:gd name="connsiteY348" fmla="*/ 1407133 h 2870274"/>
                  <a:gd name="connsiteX349" fmla="*/ 1616797 w 2042224"/>
                  <a:gd name="connsiteY349" fmla="*/ 1175075 h 2870274"/>
                  <a:gd name="connsiteX350" fmla="*/ 1619712 w 2042224"/>
                  <a:gd name="connsiteY350" fmla="*/ 1082321 h 2870274"/>
                  <a:gd name="connsiteX351" fmla="*/ 1884088 w 2042224"/>
                  <a:gd name="connsiteY351" fmla="*/ 1069033 h 2870274"/>
                  <a:gd name="connsiteX352" fmla="*/ 1880231 w 2042224"/>
                  <a:gd name="connsiteY352" fmla="*/ 1381759 h 2870274"/>
                  <a:gd name="connsiteX353" fmla="*/ 1619455 w 2042224"/>
                  <a:gd name="connsiteY353" fmla="*/ 800286 h 2870274"/>
                  <a:gd name="connsiteX354" fmla="*/ 1339049 w 2042224"/>
                  <a:gd name="connsiteY354" fmla="*/ 790856 h 2870274"/>
                  <a:gd name="connsiteX355" fmla="*/ 1338449 w 2042224"/>
                  <a:gd name="connsiteY355" fmla="*/ 623864 h 2870274"/>
                  <a:gd name="connsiteX356" fmla="*/ 1335534 w 2042224"/>
                  <a:gd name="connsiteY356" fmla="*/ 473416 h 2870274"/>
                  <a:gd name="connsiteX357" fmla="*/ 1627170 w 2042224"/>
                  <a:gd name="connsiteY357" fmla="*/ 483875 h 2870274"/>
                  <a:gd name="connsiteX358" fmla="*/ 1619455 w 2042224"/>
                  <a:gd name="connsiteY358" fmla="*/ 800286 h 2870274"/>
                  <a:gd name="connsiteX359" fmla="*/ 1330047 w 2042224"/>
                  <a:gd name="connsiteY359" fmla="*/ 790427 h 2870274"/>
                  <a:gd name="connsiteX360" fmla="*/ 1152940 w 2042224"/>
                  <a:gd name="connsiteY360" fmla="*/ 782198 h 2870274"/>
                  <a:gd name="connsiteX361" fmla="*/ 1006007 w 2042224"/>
                  <a:gd name="connsiteY361" fmla="*/ 777397 h 2870274"/>
                  <a:gd name="connsiteX362" fmla="*/ 1009779 w 2042224"/>
                  <a:gd name="connsiteY362" fmla="*/ 620606 h 2870274"/>
                  <a:gd name="connsiteX363" fmla="*/ 1006350 w 2042224"/>
                  <a:gd name="connsiteY363" fmla="*/ 472473 h 2870274"/>
                  <a:gd name="connsiteX364" fmla="*/ 1293186 w 2042224"/>
                  <a:gd name="connsiteY364" fmla="*/ 472731 h 2870274"/>
                  <a:gd name="connsiteX365" fmla="*/ 1326961 w 2042224"/>
                  <a:gd name="connsiteY365" fmla="*/ 473330 h 2870274"/>
                  <a:gd name="connsiteX366" fmla="*/ 1330047 w 2042224"/>
                  <a:gd name="connsiteY366" fmla="*/ 790427 h 2870274"/>
                  <a:gd name="connsiteX367" fmla="*/ 1001978 w 2042224"/>
                  <a:gd name="connsiteY367" fmla="*/ 221642 h 2870274"/>
                  <a:gd name="connsiteX368" fmla="*/ 1257867 w 2042224"/>
                  <a:gd name="connsiteY368" fmla="*/ 237330 h 2870274"/>
                  <a:gd name="connsiteX369" fmla="*/ 1325418 w 2042224"/>
                  <a:gd name="connsiteY369" fmla="*/ 236644 h 2870274"/>
                  <a:gd name="connsiteX370" fmla="*/ 1326533 w 2042224"/>
                  <a:gd name="connsiteY370" fmla="*/ 456185 h 2870274"/>
                  <a:gd name="connsiteX371" fmla="*/ 1326704 w 2042224"/>
                  <a:gd name="connsiteY371" fmla="*/ 463986 h 2870274"/>
                  <a:gd name="connsiteX372" fmla="*/ 1224863 w 2042224"/>
                  <a:gd name="connsiteY372" fmla="*/ 463129 h 2870274"/>
                  <a:gd name="connsiteX373" fmla="*/ 1005921 w 2042224"/>
                  <a:gd name="connsiteY373" fmla="*/ 463301 h 2870274"/>
                  <a:gd name="connsiteX374" fmla="*/ 1001978 w 2042224"/>
                  <a:gd name="connsiteY374" fmla="*/ 221642 h 2870274"/>
                  <a:gd name="connsiteX375" fmla="*/ 1001292 w 2042224"/>
                  <a:gd name="connsiteY375" fmla="*/ 628493 h 2870274"/>
                  <a:gd name="connsiteX376" fmla="*/ 996834 w 2042224"/>
                  <a:gd name="connsiteY376" fmla="*/ 777140 h 2870274"/>
                  <a:gd name="connsiteX377" fmla="*/ 723114 w 2042224"/>
                  <a:gd name="connsiteY377" fmla="*/ 773196 h 2870274"/>
                  <a:gd name="connsiteX378" fmla="*/ 719343 w 2042224"/>
                  <a:gd name="connsiteY378" fmla="*/ 475817 h 2870274"/>
                  <a:gd name="connsiteX379" fmla="*/ 866961 w 2042224"/>
                  <a:gd name="connsiteY379" fmla="*/ 473588 h 2870274"/>
                  <a:gd name="connsiteX380" fmla="*/ 997434 w 2042224"/>
                  <a:gd name="connsiteY380" fmla="*/ 472473 h 2870274"/>
                  <a:gd name="connsiteX381" fmla="*/ 1001292 w 2042224"/>
                  <a:gd name="connsiteY381" fmla="*/ 628493 h 2870274"/>
                  <a:gd name="connsiteX382" fmla="*/ 846387 w 2042224"/>
                  <a:gd name="connsiteY382" fmla="*/ 211784 h 2870274"/>
                  <a:gd name="connsiteX383" fmla="*/ 993234 w 2042224"/>
                  <a:gd name="connsiteY383" fmla="*/ 220956 h 2870274"/>
                  <a:gd name="connsiteX384" fmla="*/ 995892 w 2042224"/>
                  <a:gd name="connsiteY384" fmla="*/ 428325 h 2870274"/>
                  <a:gd name="connsiteX385" fmla="*/ 997177 w 2042224"/>
                  <a:gd name="connsiteY385" fmla="*/ 463386 h 2870274"/>
                  <a:gd name="connsiteX386" fmla="*/ 719343 w 2042224"/>
                  <a:gd name="connsiteY386" fmla="*/ 466558 h 2870274"/>
                  <a:gd name="connsiteX387" fmla="*/ 716428 w 2042224"/>
                  <a:gd name="connsiteY387" fmla="*/ 212126 h 2870274"/>
                  <a:gd name="connsiteX388" fmla="*/ 846387 w 2042224"/>
                  <a:gd name="connsiteY388" fmla="*/ 211784 h 2870274"/>
                  <a:gd name="connsiteX389" fmla="*/ 716856 w 2042224"/>
                  <a:gd name="connsiteY389" fmla="*/ 1047088 h 2870274"/>
                  <a:gd name="connsiteX390" fmla="*/ 444422 w 2042224"/>
                  <a:gd name="connsiteY390" fmla="*/ 1043573 h 2870274"/>
                  <a:gd name="connsiteX391" fmla="*/ 437136 w 2042224"/>
                  <a:gd name="connsiteY391" fmla="*/ 782541 h 2870274"/>
                  <a:gd name="connsiteX392" fmla="*/ 461825 w 2042224"/>
                  <a:gd name="connsiteY392" fmla="*/ 782369 h 2870274"/>
                  <a:gd name="connsiteX393" fmla="*/ 712913 w 2042224"/>
                  <a:gd name="connsiteY393" fmla="*/ 782369 h 2870274"/>
                  <a:gd name="connsiteX394" fmla="*/ 716856 w 2042224"/>
                  <a:gd name="connsiteY394" fmla="*/ 1047088 h 2870274"/>
                  <a:gd name="connsiteX395" fmla="*/ 712827 w 2042224"/>
                  <a:gd name="connsiteY395" fmla="*/ 773196 h 2870274"/>
                  <a:gd name="connsiteX396" fmla="*/ 437050 w 2042224"/>
                  <a:gd name="connsiteY396" fmla="*/ 773711 h 2870274"/>
                  <a:gd name="connsiteX397" fmla="*/ 430621 w 2042224"/>
                  <a:gd name="connsiteY397" fmla="*/ 481474 h 2870274"/>
                  <a:gd name="connsiteX398" fmla="*/ 709484 w 2042224"/>
                  <a:gd name="connsiteY398" fmla="*/ 475988 h 2870274"/>
                  <a:gd name="connsiteX399" fmla="*/ 712827 w 2042224"/>
                  <a:gd name="connsiteY399" fmla="*/ 773196 h 2870274"/>
                  <a:gd name="connsiteX400" fmla="*/ 433364 w 2042224"/>
                  <a:gd name="connsiteY400" fmla="*/ 235615 h 2870274"/>
                  <a:gd name="connsiteX401" fmla="*/ 643305 w 2042224"/>
                  <a:gd name="connsiteY401" fmla="*/ 218556 h 2870274"/>
                  <a:gd name="connsiteX402" fmla="*/ 708370 w 2042224"/>
                  <a:gd name="connsiteY402" fmla="*/ 212555 h 2870274"/>
                  <a:gd name="connsiteX403" fmla="*/ 709313 w 2042224"/>
                  <a:gd name="connsiteY403" fmla="*/ 466644 h 2870274"/>
                  <a:gd name="connsiteX404" fmla="*/ 430278 w 2042224"/>
                  <a:gd name="connsiteY404" fmla="*/ 471616 h 2870274"/>
                  <a:gd name="connsiteX405" fmla="*/ 426249 w 2042224"/>
                  <a:gd name="connsiteY405" fmla="*/ 235787 h 2870274"/>
                  <a:gd name="connsiteX406" fmla="*/ 433364 w 2042224"/>
                  <a:gd name="connsiteY406" fmla="*/ 235615 h 2870274"/>
                  <a:gd name="connsiteX407" fmla="*/ 182533 w 2042224"/>
                  <a:gd name="connsiteY407" fmla="*/ 237758 h 2870274"/>
                  <a:gd name="connsiteX408" fmla="*/ 417162 w 2042224"/>
                  <a:gd name="connsiteY408" fmla="*/ 236130 h 2870274"/>
                  <a:gd name="connsiteX409" fmla="*/ 419991 w 2042224"/>
                  <a:gd name="connsiteY409" fmla="*/ 471873 h 2870274"/>
                  <a:gd name="connsiteX410" fmla="*/ 372671 w 2042224"/>
                  <a:gd name="connsiteY410" fmla="*/ 472816 h 2870274"/>
                  <a:gd name="connsiteX411" fmla="*/ 175674 w 2042224"/>
                  <a:gd name="connsiteY411" fmla="*/ 476331 h 2870274"/>
                  <a:gd name="connsiteX412" fmla="*/ 182533 w 2042224"/>
                  <a:gd name="connsiteY412" fmla="*/ 237758 h 2870274"/>
                  <a:gd name="connsiteX413" fmla="*/ 175417 w 2042224"/>
                  <a:gd name="connsiteY413" fmla="*/ 485161 h 2870274"/>
                  <a:gd name="connsiteX414" fmla="*/ 420162 w 2042224"/>
                  <a:gd name="connsiteY414" fmla="*/ 481732 h 2870274"/>
                  <a:gd name="connsiteX415" fmla="*/ 427106 w 2042224"/>
                  <a:gd name="connsiteY415" fmla="*/ 773796 h 2870274"/>
                  <a:gd name="connsiteX416" fmla="*/ 309491 w 2042224"/>
                  <a:gd name="connsiteY416" fmla="*/ 774568 h 2870274"/>
                  <a:gd name="connsiteX417" fmla="*/ 162644 w 2042224"/>
                  <a:gd name="connsiteY417" fmla="*/ 775339 h 2870274"/>
                  <a:gd name="connsiteX418" fmla="*/ 175417 w 2042224"/>
                  <a:gd name="connsiteY418" fmla="*/ 485161 h 2870274"/>
                  <a:gd name="connsiteX419" fmla="*/ 162216 w 2042224"/>
                  <a:gd name="connsiteY419" fmla="*/ 784169 h 2870274"/>
                  <a:gd name="connsiteX420" fmla="*/ 427277 w 2042224"/>
                  <a:gd name="connsiteY420" fmla="*/ 782626 h 2870274"/>
                  <a:gd name="connsiteX421" fmla="*/ 435507 w 2042224"/>
                  <a:gd name="connsiteY421" fmla="*/ 1043573 h 2870274"/>
                  <a:gd name="connsiteX422" fmla="*/ 321407 w 2042224"/>
                  <a:gd name="connsiteY422" fmla="*/ 1045116 h 2870274"/>
                  <a:gd name="connsiteX423" fmla="*/ 150386 w 2042224"/>
                  <a:gd name="connsiteY423" fmla="*/ 1054461 h 2870274"/>
                  <a:gd name="connsiteX424" fmla="*/ 162216 w 2042224"/>
                  <a:gd name="connsiteY424" fmla="*/ 784169 h 2870274"/>
                  <a:gd name="connsiteX425" fmla="*/ 147385 w 2042224"/>
                  <a:gd name="connsiteY425" fmla="*/ 1135899 h 2870274"/>
                  <a:gd name="connsiteX426" fmla="*/ 150043 w 2042224"/>
                  <a:gd name="connsiteY426" fmla="*/ 1063547 h 2870274"/>
                  <a:gd name="connsiteX427" fmla="*/ 358012 w 2042224"/>
                  <a:gd name="connsiteY427" fmla="*/ 1053175 h 2870274"/>
                  <a:gd name="connsiteX428" fmla="*/ 435850 w 2042224"/>
                  <a:gd name="connsiteY428" fmla="*/ 1052403 h 2870274"/>
                  <a:gd name="connsiteX429" fmla="*/ 447080 w 2042224"/>
                  <a:gd name="connsiteY429" fmla="*/ 1383130 h 2870274"/>
                  <a:gd name="connsiteX430" fmla="*/ 141470 w 2042224"/>
                  <a:gd name="connsiteY430" fmla="*/ 1381587 h 2870274"/>
                  <a:gd name="connsiteX431" fmla="*/ 147385 w 2042224"/>
                  <a:gd name="connsiteY431" fmla="*/ 1135899 h 2870274"/>
                  <a:gd name="connsiteX432" fmla="*/ 141299 w 2042224"/>
                  <a:gd name="connsiteY432" fmla="*/ 1390331 h 2870274"/>
                  <a:gd name="connsiteX433" fmla="*/ 447337 w 2042224"/>
                  <a:gd name="connsiteY433" fmla="*/ 1392731 h 2870274"/>
                  <a:gd name="connsiteX434" fmla="*/ 455567 w 2042224"/>
                  <a:gd name="connsiteY434" fmla="*/ 1659421 h 2870274"/>
                  <a:gd name="connsiteX435" fmla="*/ 371471 w 2042224"/>
                  <a:gd name="connsiteY435" fmla="*/ 1661050 h 2870274"/>
                  <a:gd name="connsiteX436" fmla="*/ 139927 w 2042224"/>
                  <a:gd name="connsiteY436" fmla="*/ 1670823 h 2870274"/>
                  <a:gd name="connsiteX437" fmla="*/ 141299 w 2042224"/>
                  <a:gd name="connsiteY437" fmla="*/ 1390331 h 2870274"/>
                  <a:gd name="connsiteX438" fmla="*/ 139927 w 2042224"/>
                  <a:gd name="connsiteY438" fmla="*/ 1680338 h 2870274"/>
                  <a:gd name="connsiteX439" fmla="*/ 394273 w 2042224"/>
                  <a:gd name="connsiteY439" fmla="*/ 1669709 h 2870274"/>
                  <a:gd name="connsiteX440" fmla="*/ 455824 w 2042224"/>
                  <a:gd name="connsiteY440" fmla="*/ 1668680 h 2870274"/>
                  <a:gd name="connsiteX441" fmla="*/ 456853 w 2042224"/>
                  <a:gd name="connsiteY441" fmla="*/ 1702713 h 2870274"/>
                  <a:gd name="connsiteX442" fmla="*/ 459424 w 2042224"/>
                  <a:gd name="connsiteY442" fmla="*/ 1946258 h 2870274"/>
                  <a:gd name="connsiteX443" fmla="*/ 353983 w 2042224"/>
                  <a:gd name="connsiteY443" fmla="*/ 1941800 h 2870274"/>
                  <a:gd name="connsiteX444" fmla="*/ 143699 w 2042224"/>
                  <a:gd name="connsiteY444" fmla="*/ 1938542 h 2870274"/>
                  <a:gd name="connsiteX445" fmla="*/ 139927 w 2042224"/>
                  <a:gd name="connsiteY445" fmla="*/ 1680338 h 2870274"/>
                  <a:gd name="connsiteX446" fmla="*/ 144557 w 2042224"/>
                  <a:gd name="connsiteY446" fmla="*/ 1985691 h 2870274"/>
                  <a:gd name="connsiteX447" fmla="*/ 143785 w 2042224"/>
                  <a:gd name="connsiteY447" fmla="*/ 1946858 h 2870274"/>
                  <a:gd name="connsiteX448" fmla="*/ 392302 w 2042224"/>
                  <a:gd name="connsiteY448" fmla="*/ 1952001 h 2870274"/>
                  <a:gd name="connsiteX449" fmla="*/ 459253 w 2042224"/>
                  <a:gd name="connsiteY449" fmla="*/ 1954230 h 2870274"/>
                  <a:gd name="connsiteX450" fmla="*/ 455567 w 2042224"/>
                  <a:gd name="connsiteY450" fmla="*/ 2214834 h 2870274"/>
                  <a:gd name="connsiteX451" fmla="*/ 317635 w 2042224"/>
                  <a:gd name="connsiteY451" fmla="*/ 2220663 h 2870274"/>
                  <a:gd name="connsiteX452" fmla="*/ 168645 w 2042224"/>
                  <a:gd name="connsiteY452" fmla="*/ 2230607 h 2870274"/>
                  <a:gd name="connsiteX453" fmla="*/ 151586 w 2042224"/>
                  <a:gd name="connsiteY453" fmla="*/ 2233436 h 2870274"/>
                  <a:gd name="connsiteX454" fmla="*/ 144557 w 2042224"/>
                  <a:gd name="connsiteY454" fmla="*/ 1985691 h 2870274"/>
                  <a:gd name="connsiteX455" fmla="*/ 151929 w 2042224"/>
                  <a:gd name="connsiteY455" fmla="*/ 2241923 h 2870274"/>
                  <a:gd name="connsiteX456" fmla="*/ 171046 w 2042224"/>
                  <a:gd name="connsiteY456" fmla="*/ 2238751 h 2870274"/>
                  <a:gd name="connsiteX457" fmla="*/ 376528 w 2042224"/>
                  <a:gd name="connsiteY457" fmla="*/ 2226493 h 2870274"/>
                  <a:gd name="connsiteX458" fmla="*/ 455481 w 2042224"/>
                  <a:gd name="connsiteY458" fmla="*/ 2224435 h 2870274"/>
                  <a:gd name="connsiteX459" fmla="*/ 449223 w 2042224"/>
                  <a:gd name="connsiteY459" fmla="*/ 2498755 h 2870274"/>
                  <a:gd name="connsiteX460" fmla="*/ 322350 w 2042224"/>
                  <a:gd name="connsiteY460" fmla="*/ 2505613 h 2870274"/>
                  <a:gd name="connsiteX461" fmla="*/ 160244 w 2042224"/>
                  <a:gd name="connsiteY461" fmla="*/ 2511271 h 2870274"/>
                  <a:gd name="connsiteX462" fmla="*/ 157158 w 2042224"/>
                  <a:gd name="connsiteY462" fmla="*/ 2408916 h 2870274"/>
                  <a:gd name="connsiteX463" fmla="*/ 151929 w 2042224"/>
                  <a:gd name="connsiteY463" fmla="*/ 2241923 h 2870274"/>
                  <a:gd name="connsiteX464" fmla="*/ 321150 w 2042224"/>
                  <a:gd name="connsiteY464" fmla="*/ 2721897 h 2870274"/>
                  <a:gd name="connsiteX465" fmla="*/ 160930 w 2042224"/>
                  <a:gd name="connsiteY465" fmla="*/ 2724212 h 2870274"/>
                  <a:gd name="connsiteX466" fmla="*/ 160415 w 2042224"/>
                  <a:gd name="connsiteY466" fmla="*/ 2520358 h 2870274"/>
                  <a:gd name="connsiteX467" fmla="*/ 448966 w 2042224"/>
                  <a:gd name="connsiteY467" fmla="*/ 2507414 h 2870274"/>
                  <a:gd name="connsiteX468" fmla="*/ 445537 w 2042224"/>
                  <a:gd name="connsiteY468" fmla="*/ 2718297 h 2870274"/>
                  <a:gd name="connsiteX469" fmla="*/ 321150 w 2042224"/>
                  <a:gd name="connsiteY469" fmla="*/ 2721897 h 2870274"/>
                  <a:gd name="connsiteX470" fmla="*/ 455910 w 2042224"/>
                  <a:gd name="connsiteY470" fmla="*/ 2717954 h 2870274"/>
                  <a:gd name="connsiteX471" fmla="*/ 461396 w 2042224"/>
                  <a:gd name="connsiteY471" fmla="*/ 2506728 h 2870274"/>
                  <a:gd name="connsiteX472" fmla="*/ 716856 w 2042224"/>
                  <a:gd name="connsiteY472" fmla="*/ 2492240 h 2870274"/>
                  <a:gd name="connsiteX473" fmla="*/ 714456 w 2042224"/>
                  <a:gd name="connsiteY473" fmla="*/ 2588423 h 2870274"/>
                  <a:gd name="connsiteX474" fmla="*/ 714885 w 2042224"/>
                  <a:gd name="connsiteY474" fmla="*/ 2710325 h 2870274"/>
                  <a:gd name="connsiteX475" fmla="*/ 455910 w 2042224"/>
                  <a:gd name="connsiteY475" fmla="*/ 2717954 h 2870274"/>
                  <a:gd name="connsiteX476" fmla="*/ 724400 w 2042224"/>
                  <a:gd name="connsiteY476" fmla="*/ 2709982 h 2870274"/>
                  <a:gd name="connsiteX477" fmla="*/ 726200 w 2042224"/>
                  <a:gd name="connsiteY477" fmla="*/ 2491640 h 2870274"/>
                  <a:gd name="connsiteX478" fmla="*/ 878191 w 2042224"/>
                  <a:gd name="connsiteY478" fmla="*/ 2484439 h 2870274"/>
                  <a:gd name="connsiteX479" fmla="*/ 1010379 w 2042224"/>
                  <a:gd name="connsiteY479" fmla="*/ 2480839 h 2870274"/>
                  <a:gd name="connsiteX480" fmla="*/ 1009265 w 2042224"/>
                  <a:gd name="connsiteY480" fmla="*/ 2577022 h 2870274"/>
                  <a:gd name="connsiteX481" fmla="*/ 1007121 w 2042224"/>
                  <a:gd name="connsiteY481" fmla="*/ 2708181 h 2870274"/>
                  <a:gd name="connsiteX482" fmla="*/ 724400 w 2042224"/>
                  <a:gd name="connsiteY482" fmla="*/ 2709982 h 2870274"/>
                  <a:gd name="connsiteX483" fmla="*/ 1170170 w 2042224"/>
                  <a:gd name="connsiteY483" fmla="*/ 2713411 h 2870274"/>
                  <a:gd name="connsiteX484" fmla="*/ 1016637 w 2042224"/>
                  <a:gd name="connsiteY484" fmla="*/ 2708353 h 2870274"/>
                  <a:gd name="connsiteX485" fmla="*/ 1020323 w 2042224"/>
                  <a:gd name="connsiteY485" fmla="*/ 2480667 h 2870274"/>
                  <a:gd name="connsiteX486" fmla="*/ 1301073 w 2042224"/>
                  <a:gd name="connsiteY486" fmla="*/ 2485468 h 2870274"/>
                  <a:gd name="connsiteX487" fmla="*/ 1340506 w 2042224"/>
                  <a:gd name="connsiteY487" fmla="*/ 2487440 h 2870274"/>
                  <a:gd name="connsiteX488" fmla="*/ 1338191 w 2042224"/>
                  <a:gd name="connsiteY488" fmla="*/ 2724812 h 2870274"/>
                  <a:gd name="connsiteX489" fmla="*/ 1170170 w 2042224"/>
                  <a:gd name="connsiteY489" fmla="*/ 2713411 h 2870274"/>
                  <a:gd name="connsiteX490" fmla="*/ 1589452 w 2042224"/>
                  <a:gd name="connsiteY490" fmla="*/ 2735870 h 2870274"/>
                  <a:gd name="connsiteX491" fmla="*/ 1346678 w 2042224"/>
                  <a:gd name="connsiteY491" fmla="*/ 2725412 h 2870274"/>
                  <a:gd name="connsiteX492" fmla="*/ 1348136 w 2042224"/>
                  <a:gd name="connsiteY492" fmla="*/ 2487782 h 2870274"/>
                  <a:gd name="connsiteX493" fmla="*/ 1636943 w 2042224"/>
                  <a:gd name="connsiteY493" fmla="*/ 2491126 h 2870274"/>
                  <a:gd name="connsiteX494" fmla="*/ 1643030 w 2042224"/>
                  <a:gd name="connsiteY494" fmla="*/ 2734756 h 2870274"/>
                  <a:gd name="connsiteX495" fmla="*/ 1589452 w 2042224"/>
                  <a:gd name="connsiteY495" fmla="*/ 2735870 h 2870274"/>
                  <a:gd name="connsiteX496" fmla="*/ 1889574 w 2042224"/>
                  <a:gd name="connsiteY496" fmla="*/ 2716582 h 2870274"/>
                  <a:gd name="connsiteX497" fmla="*/ 1653574 w 2042224"/>
                  <a:gd name="connsiteY497" fmla="*/ 2734327 h 2870274"/>
                  <a:gd name="connsiteX498" fmla="*/ 1647830 w 2042224"/>
                  <a:gd name="connsiteY498" fmla="*/ 2490869 h 2870274"/>
                  <a:gd name="connsiteX499" fmla="*/ 1711781 w 2042224"/>
                  <a:gd name="connsiteY499" fmla="*/ 2488382 h 2870274"/>
                  <a:gd name="connsiteX500" fmla="*/ 1887260 w 2042224"/>
                  <a:gd name="connsiteY500" fmla="*/ 2474238 h 2870274"/>
                  <a:gd name="connsiteX501" fmla="*/ 1889574 w 2042224"/>
                  <a:gd name="connsiteY501" fmla="*/ 2716582 h 2870274"/>
                  <a:gd name="connsiteX502" fmla="*/ 1888717 w 2042224"/>
                  <a:gd name="connsiteY502" fmla="*/ 877867 h 2870274"/>
                  <a:gd name="connsiteX503" fmla="*/ 1884174 w 2042224"/>
                  <a:gd name="connsiteY503" fmla="*/ 1059947 h 2870274"/>
                  <a:gd name="connsiteX504" fmla="*/ 1619970 w 2042224"/>
                  <a:gd name="connsiteY504" fmla="*/ 1072205 h 2870274"/>
                  <a:gd name="connsiteX505" fmla="*/ 1628371 w 2042224"/>
                  <a:gd name="connsiteY505" fmla="*/ 810744 h 2870274"/>
                  <a:gd name="connsiteX506" fmla="*/ 1727040 w 2042224"/>
                  <a:gd name="connsiteY506" fmla="*/ 809973 h 2870274"/>
                  <a:gd name="connsiteX507" fmla="*/ 1891032 w 2042224"/>
                  <a:gd name="connsiteY507" fmla="*/ 801400 h 2870274"/>
                  <a:gd name="connsiteX508" fmla="*/ 1888717 w 2042224"/>
                  <a:gd name="connsiteY508" fmla="*/ 877867 h 2870274"/>
                  <a:gd name="connsiteX509" fmla="*/ 1891375 w 2042224"/>
                  <a:gd name="connsiteY509" fmla="*/ 792056 h 2870274"/>
                  <a:gd name="connsiteX510" fmla="*/ 1628713 w 2042224"/>
                  <a:gd name="connsiteY510" fmla="*/ 800457 h 2870274"/>
                  <a:gd name="connsiteX511" fmla="*/ 1637629 w 2042224"/>
                  <a:gd name="connsiteY511" fmla="*/ 484560 h 2870274"/>
                  <a:gd name="connsiteX512" fmla="*/ 1694807 w 2042224"/>
                  <a:gd name="connsiteY512" fmla="*/ 487561 h 2870274"/>
                  <a:gd name="connsiteX513" fmla="*/ 1900376 w 2042224"/>
                  <a:gd name="connsiteY513" fmla="*/ 488332 h 2870274"/>
                  <a:gd name="connsiteX514" fmla="*/ 1891375 w 2042224"/>
                  <a:gd name="connsiteY514" fmla="*/ 792056 h 2870274"/>
                  <a:gd name="connsiteX515" fmla="*/ 1900633 w 2042224"/>
                  <a:gd name="connsiteY515" fmla="*/ 478817 h 2870274"/>
                  <a:gd name="connsiteX516" fmla="*/ 1637800 w 2042224"/>
                  <a:gd name="connsiteY516" fmla="*/ 474874 h 2870274"/>
                  <a:gd name="connsiteX517" fmla="*/ 1641229 w 2042224"/>
                  <a:gd name="connsiteY517" fmla="*/ 239644 h 2870274"/>
                  <a:gd name="connsiteX518" fmla="*/ 1659146 w 2042224"/>
                  <a:gd name="connsiteY518" fmla="*/ 240330 h 2870274"/>
                  <a:gd name="connsiteX519" fmla="*/ 1906377 w 2042224"/>
                  <a:gd name="connsiteY519" fmla="*/ 242473 h 2870274"/>
                  <a:gd name="connsiteX520" fmla="*/ 1900633 w 2042224"/>
                  <a:gd name="connsiteY520" fmla="*/ 478817 h 287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</a:cxnLst>
                <a:rect l="l" t="t" r="r" b="b"/>
                <a:pathLst>
                  <a:path w="2042224" h="2870274">
                    <a:moveTo>
                      <a:pt x="2036593" y="221128"/>
                    </a:moveTo>
                    <a:cubicBezTo>
                      <a:pt x="1995959" y="227128"/>
                      <a:pt x="1955154" y="230815"/>
                      <a:pt x="1914177" y="232872"/>
                    </a:cubicBezTo>
                    <a:cubicBezTo>
                      <a:pt x="1914949" y="165664"/>
                      <a:pt x="1915207" y="98455"/>
                      <a:pt x="1914606" y="31247"/>
                    </a:cubicBezTo>
                    <a:cubicBezTo>
                      <a:pt x="1914606" y="27903"/>
                      <a:pt x="1909548" y="27903"/>
                      <a:pt x="1909463" y="31247"/>
                    </a:cubicBezTo>
                    <a:cubicBezTo>
                      <a:pt x="1908863" y="98627"/>
                      <a:pt x="1907748" y="165921"/>
                      <a:pt x="1906462" y="233215"/>
                    </a:cubicBezTo>
                    <a:cubicBezTo>
                      <a:pt x="1818166" y="237244"/>
                      <a:pt x="1729526" y="233986"/>
                      <a:pt x="1641229" y="230386"/>
                    </a:cubicBezTo>
                    <a:cubicBezTo>
                      <a:pt x="1641572" y="163949"/>
                      <a:pt x="1641486" y="97598"/>
                      <a:pt x="1640715" y="31247"/>
                    </a:cubicBezTo>
                    <a:cubicBezTo>
                      <a:pt x="1640629" y="27303"/>
                      <a:pt x="1634628" y="27303"/>
                      <a:pt x="1634628" y="31247"/>
                    </a:cubicBezTo>
                    <a:cubicBezTo>
                      <a:pt x="1633771" y="97512"/>
                      <a:pt x="1632828" y="163778"/>
                      <a:pt x="1631799" y="230043"/>
                    </a:cubicBezTo>
                    <a:cubicBezTo>
                      <a:pt x="1566220" y="227385"/>
                      <a:pt x="1500555" y="224728"/>
                      <a:pt x="1434889" y="224557"/>
                    </a:cubicBezTo>
                    <a:cubicBezTo>
                      <a:pt x="1401199" y="224471"/>
                      <a:pt x="1367509" y="225671"/>
                      <a:pt x="1333819" y="226614"/>
                    </a:cubicBezTo>
                    <a:cubicBezTo>
                      <a:pt x="1334934" y="163349"/>
                      <a:pt x="1337677" y="100170"/>
                      <a:pt x="1343335" y="36990"/>
                    </a:cubicBezTo>
                    <a:cubicBezTo>
                      <a:pt x="1343678" y="33304"/>
                      <a:pt x="1338106" y="33390"/>
                      <a:pt x="1337677" y="36990"/>
                    </a:cubicBezTo>
                    <a:cubicBezTo>
                      <a:pt x="1330648" y="100084"/>
                      <a:pt x="1327133" y="163435"/>
                      <a:pt x="1325676" y="226871"/>
                    </a:cubicBezTo>
                    <a:cubicBezTo>
                      <a:pt x="1294815" y="227728"/>
                      <a:pt x="1263954" y="228414"/>
                      <a:pt x="1233007" y="227643"/>
                    </a:cubicBezTo>
                    <a:cubicBezTo>
                      <a:pt x="1155854" y="225842"/>
                      <a:pt x="1079045" y="219070"/>
                      <a:pt x="1002149" y="212898"/>
                    </a:cubicBezTo>
                    <a:cubicBezTo>
                      <a:pt x="1003864" y="154434"/>
                      <a:pt x="1008236" y="96055"/>
                      <a:pt x="1017408" y="37762"/>
                    </a:cubicBezTo>
                    <a:cubicBezTo>
                      <a:pt x="1018008" y="34161"/>
                      <a:pt x="1012608" y="32618"/>
                      <a:pt x="1011922" y="36219"/>
                    </a:cubicBezTo>
                    <a:cubicBezTo>
                      <a:pt x="1000778" y="94340"/>
                      <a:pt x="995463" y="153148"/>
                      <a:pt x="993320" y="212126"/>
                    </a:cubicBezTo>
                    <a:cubicBezTo>
                      <a:pt x="936227" y="207497"/>
                      <a:pt x="879048" y="203382"/>
                      <a:pt x="821698" y="201925"/>
                    </a:cubicBezTo>
                    <a:cubicBezTo>
                      <a:pt x="786380" y="201068"/>
                      <a:pt x="751232" y="202011"/>
                      <a:pt x="716085" y="203983"/>
                    </a:cubicBezTo>
                    <a:cubicBezTo>
                      <a:pt x="715571" y="152119"/>
                      <a:pt x="714971" y="100255"/>
                      <a:pt x="714542" y="48392"/>
                    </a:cubicBezTo>
                    <a:cubicBezTo>
                      <a:pt x="714542" y="44791"/>
                      <a:pt x="709055" y="44791"/>
                      <a:pt x="708970" y="48392"/>
                    </a:cubicBezTo>
                    <a:cubicBezTo>
                      <a:pt x="708541" y="100427"/>
                      <a:pt x="708284" y="152462"/>
                      <a:pt x="708198" y="204497"/>
                    </a:cubicBezTo>
                    <a:cubicBezTo>
                      <a:pt x="614072" y="210240"/>
                      <a:pt x="520375" y="223014"/>
                      <a:pt x="425992" y="227043"/>
                    </a:cubicBezTo>
                    <a:cubicBezTo>
                      <a:pt x="424877" y="152290"/>
                      <a:pt x="423848" y="77452"/>
                      <a:pt x="422991" y="2700"/>
                    </a:cubicBezTo>
                    <a:cubicBezTo>
                      <a:pt x="422991" y="-900"/>
                      <a:pt x="417419" y="-900"/>
                      <a:pt x="417419" y="2700"/>
                    </a:cubicBezTo>
                    <a:cubicBezTo>
                      <a:pt x="416648" y="77624"/>
                      <a:pt x="416476" y="152548"/>
                      <a:pt x="416819" y="227385"/>
                    </a:cubicBezTo>
                    <a:cubicBezTo>
                      <a:pt x="413904" y="227471"/>
                      <a:pt x="410990" y="227643"/>
                      <a:pt x="408075" y="227728"/>
                    </a:cubicBezTo>
                    <a:cubicBezTo>
                      <a:pt x="332894" y="229957"/>
                      <a:pt x="257628" y="228757"/>
                      <a:pt x="182447" y="227900"/>
                    </a:cubicBezTo>
                    <a:cubicBezTo>
                      <a:pt x="183647" y="154691"/>
                      <a:pt x="183904" y="81567"/>
                      <a:pt x="182876" y="8444"/>
                    </a:cubicBezTo>
                    <a:cubicBezTo>
                      <a:pt x="182790" y="5015"/>
                      <a:pt x="177560" y="5015"/>
                      <a:pt x="177560" y="8444"/>
                    </a:cubicBezTo>
                    <a:cubicBezTo>
                      <a:pt x="176446" y="81567"/>
                      <a:pt x="174732" y="154691"/>
                      <a:pt x="172674" y="227814"/>
                    </a:cubicBezTo>
                    <a:cubicBezTo>
                      <a:pt x="119953" y="227214"/>
                      <a:pt x="67232" y="226957"/>
                      <a:pt x="14512" y="228243"/>
                    </a:cubicBezTo>
                    <a:cubicBezTo>
                      <a:pt x="10568" y="228328"/>
                      <a:pt x="10568" y="234329"/>
                      <a:pt x="14512" y="234415"/>
                    </a:cubicBezTo>
                    <a:cubicBezTo>
                      <a:pt x="67061" y="235787"/>
                      <a:pt x="119696" y="236987"/>
                      <a:pt x="172331" y="237672"/>
                    </a:cubicBezTo>
                    <a:cubicBezTo>
                      <a:pt x="170017" y="317311"/>
                      <a:pt x="167188" y="396949"/>
                      <a:pt x="164102" y="476502"/>
                    </a:cubicBezTo>
                    <a:cubicBezTo>
                      <a:pt x="114210" y="477445"/>
                      <a:pt x="64318" y="478474"/>
                      <a:pt x="14426" y="479931"/>
                    </a:cubicBezTo>
                    <a:cubicBezTo>
                      <a:pt x="10825" y="480017"/>
                      <a:pt x="10740" y="485589"/>
                      <a:pt x="14426" y="485589"/>
                    </a:cubicBezTo>
                    <a:cubicBezTo>
                      <a:pt x="64232" y="485846"/>
                      <a:pt x="113953" y="485675"/>
                      <a:pt x="163759" y="485246"/>
                    </a:cubicBezTo>
                    <a:cubicBezTo>
                      <a:pt x="159987" y="582030"/>
                      <a:pt x="155958" y="678728"/>
                      <a:pt x="151929" y="775425"/>
                    </a:cubicBezTo>
                    <a:cubicBezTo>
                      <a:pt x="113695" y="775769"/>
                      <a:pt x="75462" y="776197"/>
                      <a:pt x="37229" y="777140"/>
                    </a:cubicBezTo>
                    <a:cubicBezTo>
                      <a:pt x="33628" y="777226"/>
                      <a:pt x="33628" y="782541"/>
                      <a:pt x="37229" y="782626"/>
                    </a:cubicBezTo>
                    <a:cubicBezTo>
                      <a:pt x="75291" y="783569"/>
                      <a:pt x="113438" y="783998"/>
                      <a:pt x="151500" y="784169"/>
                    </a:cubicBezTo>
                    <a:cubicBezTo>
                      <a:pt x="147814" y="874523"/>
                      <a:pt x="144214" y="964964"/>
                      <a:pt x="141042" y="1055318"/>
                    </a:cubicBezTo>
                    <a:cubicBezTo>
                      <a:pt x="94150" y="1060375"/>
                      <a:pt x="47602" y="1068005"/>
                      <a:pt x="2167" y="1079835"/>
                    </a:cubicBezTo>
                    <a:cubicBezTo>
                      <a:pt x="-1605" y="1080864"/>
                      <a:pt x="-62" y="1086522"/>
                      <a:pt x="3796" y="1085664"/>
                    </a:cubicBezTo>
                    <a:cubicBezTo>
                      <a:pt x="49059" y="1075892"/>
                      <a:pt x="94836" y="1069205"/>
                      <a:pt x="140785" y="1064404"/>
                    </a:cubicBezTo>
                    <a:cubicBezTo>
                      <a:pt x="137098" y="1170104"/>
                      <a:pt x="134012" y="1275802"/>
                      <a:pt x="132040" y="1381501"/>
                    </a:cubicBezTo>
                    <a:cubicBezTo>
                      <a:pt x="92864" y="1381587"/>
                      <a:pt x="53602" y="1381930"/>
                      <a:pt x="14426" y="1382444"/>
                    </a:cubicBezTo>
                    <a:cubicBezTo>
                      <a:pt x="10311" y="1382530"/>
                      <a:pt x="10311" y="1388702"/>
                      <a:pt x="14426" y="1388788"/>
                    </a:cubicBezTo>
                    <a:cubicBezTo>
                      <a:pt x="53602" y="1389302"/>
                      <a:pt x="92693" y="1389817"/>
                      <a:pt x="131869" y="1390159"/>
                    </a:cubicBezTo>
                    <a:cubicBezTo>
                      <a:pt x="130240" y="1484028"/>
                      <a:pt x="129555" y="1577897"/>
                      <a:pt x="130155" y="1671852"/>
                    </a:cubicBezTo>
                    <a:cubicBezTo>
                      <a:pt x="92779" y="1676224"/>
                      <a:pt x="55745" y="1682567"/>
                      <a:pt x="19398" y="1691740"/>
                    </a:cubicBezTo>
                    <a:cubicBezTo>
                      <a:pt x="16140" y="1692597"/>
                      <a:pt x="17512" y="1697312"/>
                      <a:pt x="20770" y="1696712"/>
                    </a:cubicBezTo>
                    <a:cubicBezTo>
                      <a:pt x="57117" y="1689854"/>
                      <a:pt x="93636" y="1684968"/>
                      <a:pt x="130155" y="1681196"/>
                    </a:cubicBezTo>
                    <a:cubicBezTo>
                      <a:pt x="130240" y="1689254"/>
                      <a:pt x="130240" y="1697226"/>
                      <a:pt x="130326" y="1705285"/>
                    </a:cubicBezTo>
                    <a:cubicBezTo>
                      <a:pt x="131098" y="1783208"/>
                      <a:pt x="132641" y="1861047"/>
                      <a:pt x="134441" y="1938971"/>
                    </a:cubicBezTo>
                    <a:cubicBezTo>
                      <a:pt x="93807" y="1941199"/>
                      <a:pt x="53345" y="1945743"/>
                      <a:pt x="13483" y="1954058"/>
                    </a:cubicBezTo>
                    <a:cubicBezTo>
                      <a:pt x="9368" y="1954916"/>
                      <a:pt x="11083" y="1961088"/>
                      <a:pt x="15198" y="1960317"/>
                    </a:cubicBezTo>
                    <a:cubicBezTo>
                      <a:pt x="54717" y="1953201"/>
                      <a:pt x="94579" y="1949172"/>
                      <a:pt x="134612" y="1947200"/>
                    </a:cubicBezTo>
                    <a:cubicBezTo>
                      <a:pt x="136927" y="2043127"/>
                      <a:pt x="139670" y="2139053"/>
                      <a:pt x="142585" y="2234979"/>
                    </a:cubicBezTo>
                    <a:cubicBezTo>
                      <a:pt x="106152" y="2241323"/>
                      <a:pt x="67833" y="2247752"/>
                      <a:pt x="32257" y="2240037"/>
                    </a:cubicBezTo>
                    <a:cubicBezTo>
                      <a:pt x="28485" y="2239180"/>
                      <a:pt x="26942" y="2244752"/>
                      <a:pt x="30628" y="2245867"/>
                    </a:cubicBezTo>
                    <a:cubicBezTo>
                      <a:pt x="66204" y="2256068"/>
                      <a:pt x="105637" y="2249895"/>
                      <a:pt x="142842" y="2243380"/>
                    </a:cubicBezTo>
                    <a:cubicBezTo>
                      <a:pt x="143099" y="2250667"/>
                      <a:pt x="143270" y="2257954"/>
                      <a:pt x="143528" y="2265240"/>
                    </a:cubicBezTo>
                    <a:cubicBezTo>
                      <a:pt x="146014" y="2347022"/>
                      <a:pt x="149957" y="2429232"/>
                      <a:pt x="152186" y="2511442"/>
                    </a:cubicBezTo>
                    <a:cubicBezTo>
                      <a:pt x="113867" y="2512471"/>
                      <a:pt x="75548" y="2513414"/>
                      <a:pt x="37229" y="2514700"/>
                    </a:cubicBezTo>
                    <a:cubicBezTo>
                      <a:pt x="33886" y="2514786"/>
                      <a:pt x="33886" y="2519758"/>
                      <a:pt x="37229" y="2519843"/>
                    </a:cubicBezTo>
                    <a:cubicBezTo>
                      <a:pt x="75548" y="2521044"/>
                      <a:pt x="113953" y="2521129"/>
                      <a:pt x="152358" y="2520529"/>
                    </a:cubicBezTo>
                    <a:cubicBezTo>
                      <a:pt x="154072" y="2588509"/>
                      <a:pt x="154501" y="2656489"/>
                      <a:pt x="151929" y="2724298"/>
                    </a:cubicBezTo>
                    <a:cubicBezTo>
                      <a:pt x="109838" y="2724640"/>
                      <a:pt x="67833" y="2724984"/>
                      <a:pt x="25742" y="2725841"/>
                    </a:cubicBezTo>
                    <a:cubicBezTo>
                      <a:pt x="21970" y="2725927"/>
                      <a:pt x="22055" y="2731498"/>
                      <a:pt x="25742" y="2731670"/>
                    </a:cubicBezTo>
                    <a:cubicBezTo>
                      <a:pt x="67575" y="2733556"/>
                      <a:pt x="109581" y="2734156"/>
                      <a:pt x="151586" y="2734156"/>
                    </a:cubicBezTo>
                    <a:cubicBezTo>
                      <a:pt x="150557" y="2759102"/>
                      <a:pt x="149100" y="2783963"/>
                      <a:pt x="147128" y="2808822"/>
                    </a:cubicBezTo>
                    <a:cubicBezTo>
                      <a:pt x="146700" y="2814481"/>
                      <a:pt x="155444" y="2814395"/>
                      <a:pt x="155872" y="2808822"/>
                    </a:cubicBezTo>
                    <a:cubicBezTo>
                      <a:pt x="157844" y="2783963"/>
                      <a:pt x="159301" y="2759102"/>
                      <a:pt x="160244" y="2734156"/>
                    </a:cubicBezTo>
                    <a:cubicBezTo>
                      <a:pt x="255228" y="2733899"/>
                      <a:pt x="350382" y="2730041"/>
                      <a:pt x="445023" y="2727212"/>
                    </a:cubicBezTo>
                    <a:cubicBezTo>
                      <a:pt x="444765" y="2756359"/>
                      <a:pt x="444594" y="2785420"/>
                      <a:pt x="444508" y="2814566"/>
                    </a:cubicBezTo>
                    <a:cubicBezTo>
                      <a:pt x="444508" y="2819881"/>
                      <a:pt x="452652" y="2819881"/>
                      <a:pt x="452738" y="2814566"/>
                    </a:cubicBezTo>
                    <a:cubicBezTo>
                      <a:pt x="453595" y="2785334"/>
                      <a:pt x="454367" y="2756102"/>
                      <a:pt x="455224" y="2726869"/>
                    </a:cubicBezTo>
                    <a:cubicBezTo>
                      <a:pt x="541720" y="2724212"/>
                      <a:pt x="628217" y="2721469"/>
                      <a:pt x="714799" y="2719497"/>
                    </a:cubicBezTo>
                    <a:cubicBezTo>
                      <a:pt x="716942" y="2761502"/>
                      <a:pt x="721486" y="2803251"/>
                      <a:pt x="730487" y="2844227"/>
                    </a:cubicBezTo>
                    <a:cubicBezTo>
                      <a:pt x="731601" y="2849370"/>
                      <a:pt x="739231" y="2847142"/>
                      <a:pt x="738288" y="2842084"/>
                    </a:cubicBezTo>
                    <a:cubicBezTo>
                      <a:pt x="730744" y="2801364"/>
                      <a:pt x="726629" y="2760388"/>
                      <a:pt x="724486" y="2719326"/>
                    </a:cubicBezTo>
                    <a:cubicBezTo>
                      <a:pt x="773606" y="2718211"/>
                      <a:pt x="822727" y="2717268"/>
                      <a:pt x="871933" y="2716926"/>
                    </a:cubicBezTo>
                    <a:cubicBezTo>
                      <a:pt x="916939" y="2716582"/>
                      <a:pt x="961944" y="2716840"/>
                      <a:pt x="1006864" y="2717526"/>
                    </a:cubicBezTo>
                    <a:cubicBezTo>
                      <a:pt x="1007893" y="2767760"/>
                      <a:pt x="1011751" y="2817823"/>
                      <a:pt x="1021695" y="2867201"/>
                    </a:cubicBezTo>
                    <a:cubicBezTo>
                      <a:pt x="1022809" y="2872602"/>
                      <a:pt x="1030953" y="2870287"/>
                      <a:pt x="1029924" y="2864886"/>
                    </a:cubicBezTo>
                    <a:cubicBezTo>
                      <a:pt x="1020923" y="2816024"/>
                      <a:pt x="1017323" y="2766903"/>
                      <a:pt x="1016294" y="2717611"/>
                    </a:cubicBezTo>
                    <a:cubicBezTo>
                      <a:pt x="1110077" y="2719240"/>
                      <a:pt x="1203860" y="2723355"/>
                      <a:pt x="1297386" y="2731156"/>
                    </a:cubicBezTo>
                    <a:cubicBezTo>
                      <a:pt x="1310502" y="2732270"/>
                      <a:pt x="1323618" y="2733213"/>
                      <a:pt x="1336734" y="2734242"/>
                    </a:cubicBezTo>
                    <a:cubicBezTo>
                      <a:pt x="1333991" y="2766474"/>
                      <a:pt x="1330047" y="2798621"/>
                      <a:pt x="1324304" y="2830511"/>
                    </a:cubicBezTo>
                    <a:cubicBezTo>
                      <a:pt x="1323275" y="2836169"/>
                      <a:pt x="1331933" y="2838569"/>
                      <a:pt x="1332962" y="2832911"/>
                    </a:cubicBezTo>
                    <a:cubicBezTo>
                      <a:pt x="1338792" y="2800422"/>
                      <a:pt x="1342735" y="2767675"/>
                      <a:pt x="1345306" y="2734928"/>
                    </a:cubicBezTo>
                    <a:cubicBezTo>
                      <a:pt x="1444490" y="2742214"/>
                      <a:pt x="1543246" y="2746072"/>
                      <a:pt x="1642601" y="2743929"/>
                    </a:cubicBezTo>
                    <a:cubicBezTo>
                      <a:pt x="1643372" y="2780790"/>
                      <a:pt x="1644144" y="2817652"/>
                      <a:pt x="1644744" y="2854600"/>
                    </a:cubicBezTo>
                    <a:cubicBezTo>
                      <a:pt x="1644830" y="2859572"/>
                      <a:pt x="1652459" y="2859572"/>
                      <a:pt x="1652545" y="2854600"/>
                    </a:cubicBezTo>
                    <a:cubicBezTo>
                      <a:pt x="1653145" y="2817652"/>
                      <a:pt x="1653231" y="2780705"/>
                      <a:pt x="1653059" y="2743757"/>
                    </a:cubicBezTo>
                    <a:cubicBezTo>
                      <a:pt x="1673205" y="2743243"/>
                      <a:pt x="1693436" y="2742557"/>
                      <a:pt x="1713581" y="2741529"/>
                    </a:cubicBezTo>
                    <a:cubicBezTo>
                      <a:pt x="1772132" y="2738528"/>
                      <a:pt x="1830767" y="2733727"/>
                      <a:pt x="1889060" y="2726955"/>
                    </a:cubicBezTo>
                    <a:cubicBezTo>
                      <a:pt x="1889489" y="2767589"/>
                      <a:pt x="1889832" y="2808308"/>
                      <a:pt x="1890260" y="2848942"/>
                    </a:cubicBezTo>
                    <a:cubicBezTo>
                      <a:pt x="1890346" y="2854171"/>
                      <a:pt x="1898319" y="2854171"/>
                      <a:pt x="1898404" y="2848942"/>
                    </a:cubicBezTo>
                    <a:cubicBezTo>
                      <a:pt x="1898833" y="2807880"/>
                      <a:pt x="1899090" y="2766903"/>
                      <a:pt x="1899176" y="2725841"/>
                    </a:cubicBezTo>
                    <a:cubicBezTo>
                      <a:pt x="1936209" y="2721469"/>
                      <a:pt x="1973071" y="2716240"/>
                      <a:pt x="2009761" y="2710153"/>
                    </a:cubicBezTo>
                    <a:cubicBezTo>
                      <a:pt x="2015162" y="2709296"/>
                      <a:pt x="2012761" y="2701238"/>
                      <a:pt x="2007532" y="2702009"/>
                    </a:cubicBezTo>
                    <a:cubicBezTo>
                      <a:pt x="1971442" y="2707067"/>
                      <a:pt x="1935352" y="2711611"/>
                      <a:pt x="1899176" y="2715811"/>
                    </a:cubicBezTo>
                    <a:cubicBezTo>
                      <a:pt x="1899347" y="2634887"/>
                      <a:pt x="1899090" y="2554048"/>
                      <a:pt x="1898404" y="2473124"/>
                    </a:cubicBezTo>
                    <a:cubicBezTo>
                      <a:pt x="1931837" y="2469180"/>
                      <a:pt x="1965184" y="2464465"/>
                      <a:pt x="1998359" y="2458893"/>
                    </a:cubicBezTo>
                    <a:cubicBezTo>
                      <a:pt x="2004018" y="2457950"/>
                      <a:pt x="2001531" y="2449635"/>
                      <a:pt x="1996045" y="2450406"/>
                    </a:cubicBezTo>
                    <a:cubicBezTo>
                      <a:pt x="1963469" y="2455121"/>
                      <a:pt x="1930980" y="2459236"/>
                      <a:pt x="1898319" y="2463008"/>
                    </a:cubicBezTo>
                    <a:cubicBezTo>
                      <a:pt x="1897633" y="2379169"/>
                      <a:pt x="1896690" y="2295330"/>
                      <a:pt x="1895489" y="2211491"/>
                    </a:cubicBezTo>
                    <a:cubicBezTo>
                      <a:pt x="1925665" y="2209090"/>
                      <a:pt x="1955754" y="2206004"/>
                      <a:pt x="1985758" y="2202061"/>
                    </a:cubicBezTo>
                    <a:cubicBezTo>
                      <a:pt x="1991502" y="2201289"/>
                      <a:pt x="1991673" y="2192117"/>
                      <a:pt x="1985758" y="2192889"/>
                    </a:cubicBezTo>
                    <a:cubicBezTo>
                      <a:pt x="1955669" y="2196489"/>
                      <a:pt x="1925493" y="2199318"/>
                      <a:pt x="1895404" y="2201632"/>
                    </a:cubicBezTo>
                    <a:cubicBezTo>
                      <a:pt x="1894118" y="2109392"/>
                      <a:pt x="1892661" y="2017152"/>
                      <a:pt x="1891289" y="1924998"/>
                    </a:cubicBezTo>
                    <a:cubicBezTo>
                      <a:pt x="1926522" y="1923283"/>
                      <a:pt x="1961841" y="1922083"/>
                      <a:pt x="1997160" y="1922083"/>
                    </a:cubicBezTo>
                    <a:cubicBezTo>
                      <a:pt x="2002989" y="1922083"/>
                      <a:pt x="2002989" y="1912996"/>
                      <a:pt x="1997160" y="1912996"/>
                    </a:cubicBezTo>
                    <a:cubicBezTo>
                      <a:pt x="1961755" y="1913082"/>
                      <a:pt x="1926437" y="1914196"/>
                      <a:pt x="1891117" y="1915911"/>
                    </a:cubicBezTo>
                    <a:cubicBezTo>
                      <a:pt x="1889832" y="1828643"/>
                      <a:pt x="1888717" y="1741375"/>
                      <a:pt x="1887946" y="1654107"/>
                    </a:cubicBezTo>
                    <a:cubicBezTo>
                      <a:pt x="1923007" y="1650764"/>
                      <a:pt x="1957897" y="1646563"/>
                      <a:pt x="1992444" y="1641162"/>
                    </a:cubicBezTo>
                    <a:cubicBezTo>
                      <a:pt x="1996645" y="1640477"/>
                      <a:pt x="1995702" y="1633275"/>
                      <a:pt x="1991416" y="1633704"/>
                    </a:cubicBezTo>
                    <a:cubicBezTo>
                      <a:pt x="1956869" y="1636876"/>
                      <a:pt x="1922321" y="1639876"/>
                      <a:pt x="1887860" y="1642620"/>
                    </a:cubicBezTo>
                    <a:cubicBezTo>
                      <a:pt x="1887174" y="1558352"/>
                      <a:pt x="1886831" y="1474170"/>
                      <a:pt x="1887003" y="1389902"/>
                    </a:cubicBezTo>
                    <a:cubicBezTo>
                      <a:pt x="1911349" y="1383902"/>
                      <a:pt x="1935180" y="1376615"/>
                      <a:pt x="1958326" y="1367442"/>
                    </a:cubicBezTo>
                    <a:cubicBezTo>
                      <a:pt x="1963641" y="1365299"/>
                      <a:pt x="1961326" y="1356727"/>
                      <a:pt x="1955926" y="1358784"/>
                    </a:cubicBezTo>
                    <a:cubicBezTo>
                      <a:pt x="1933466" y="1367528"/>
                      <a:pt x="1910406" y="1374557"/>
                      <a:pt x="1887003" y="1380301"/>
                    </a:cubicBezTo>
                    <a:cubicBezTo>
                      <a:pt x="1887260" y="1302806"/>
                      <a:pt x="1887946" y="1225225"/>
                      <a:pt x="1889317" y="1147729"/>
                    </a:cubicBezTo>
                    <a:cubicBezTo>
                      <a:pt x="1889832" y="1121412"/>
                      <a:pt x="1890346" y="1095094"/>
                      <a:pt x="1890946" y="1068777"/>
                    </a:cubicBezTo>
                    <a:cubicBezTo>
                      <a:pt x="1907234" y="1067490"/>
                      <a:pt x="1923607" y="1066290"/>
                      <a:pt x="1939895" y="1064747"/>
                    </a:cubicBezTo>
                    <a:cubicBezTo>
                      <a:pt x="1945725" y="1064233"/>
                      <a:pt x="1945725" y="1055146"/>
                      <a:pt x="1939895" y="1055660"/>
                    </a:cubicBezTo>
                    <a:cubicBezTo>
                      <a:pt x="1923607" y="1057118"/>
                      <a:pt x="1907405" y="1058404"/>
                      <a:pt x="1891117" y="1059690"/>
                    </a:cubicBezTo>
                    <a:cubicBezTo>
                      <a:pt x="1893175" y="973536"/>
                      <a:pt x="1895747" y="887297"/>
                      <a:pt x="1898576" y="801143"/>
                    </a:cubicBezTo>
                    <a:cubicBezTo>
                      <a:pt x="1931494" y="798228"/>
                      <a:pt x="1964327" y="794713"/>
                      <a:pt x="1997074" y="790513"/>
                    </a:cubicBezTo>
                    <a:cubicBezTo>
                      <a:pt x="2002903" y="789742"/>
                      <a:pt x="2002989" y="780483"/>
                      <a:pt x="1997074" y="781255"/>
                    </a:cubicBezTo>
                    <a:cubicBezTo>
                      <a:pt x="1964327" y="785541"/>
                      <a:pt x="1931580" y="788884"/>
                      <a:pt x="1898833" y="791627"/>
                    </a:cubicBezTo>
                    <a:cubicBezTo>
                      <a:pt x="1902090" y="690386"/>
                      <a:pt x="1905434" y="589145"/>
                      <a:pt x="1908262" y="487818"/>
                    </a:cubicBezTo>
                    <a:cubicBezTo>
                      <a:pt x="1946239" y="484646"/>
                      <a:pt x="1983958" y="479160"/>
                      <a:pt x="2021163" y="470244"/>
                    </a:cubicBezTo>
                    <a:cubicBezTo>
                      <a:pt x="2026906" y="468873"/>
                      <a:pt x="2024506" y="460043"/>
                      <a:pt x="2018676" y="461415"/>
                    </a:cubicBezTo>
                    <a:cubicBezTo>
                      <a:pt x="1982243" y="469816"/>
                      <a:pt x="1945467" y="475131"/>
                      <a:pt x="1908520" y="478303"/>
                    </a:cubicBezTo>
                    <a:cubicBezTo>
                      <a:pt x="1910663" y="399693"/>
                      <a:pt x="1912378" y="321083"/>
                      <a:pt x="1913320" y="242473"/>
                    </a:cubicBezTo>
                    <a:cubicBezTo>
                      <a:pt x="1955068" y="240330"/>
                      <a:pt x="1996731" y="236558"/>
                      <a:pt x="2038222" y="230300"/>
                    </a:cubicBezTo>
                    <a:cubicBezTo>
                      <a:pt x="2044908" y="229100"/>
                      <a:pt x="2042422" y="220270"/>
                      <a:pt x="2036593" y="221128"/>
                    </a:cubicBezTo>
                    <a:close/>
                    <a:moveTo>
                      <a:pt x="1333819" y="236472"/>
                    </a:moveTo>
                    <a:cubicBezTo>
                      <a:pt x="1375482" y="235272"/>
                      <a:pt x="1417144" y="233558"/>
                      <a:pt x="1458807" y="233901"/>
                    </a:cubicBezTo>
                    <a:cubicBezTo>
                      <a:pt x="1516499" y="234415"/>
                      <a:pt x="1574107" y="236901"/>
                      <a:pt x="1631799" y="239215"/>
                    </a:cubicBezTo>
                    <a:cubicBezTo>
                      <a:pt x="1630514" y="317568"/>
                      <a:pt x="1629057" y="395835"/>
                      <a:pt x="1627513" y="474188"/>
                    </a:cubicBezTo>
                    <a:cubicBezTo>
                      <a:pt x="1530215" y="468187"/>
                      <a:pt x="1432917" y="465358"/>
                      <a:pt x="1335534" y="464072"/>
                    </a:cubicBezTo>
                    <a:cubicBezTo>
                      <a:pt x="1333905" y="388206"/>
                      <a:pt x="1332705" y="312339"/>
                      <a:pt x="1333819" y="236472"/>
                    </a:cubicBezTo>
                    <a:close/>
                    <a:moveTo>
                      <a:pt x="1340163" y="2477753"/>
                    </a:moveTo>
                    <a:cubicBezTo>
                      <a:pt x="1282042" y="2475267"/>
                      <a:pt x="1223920" y="2472609"/>
                      <a:pt x="1165713" y="2471581"/>
                    </a:cubicBezTo>
                    <a:cubicBezTo>
                      <a:pt x="1117192" y="2470723"/>
                      <a:pt x="1068758" y="2470809"/>
                      <a:pt x="1020323" y="2471495"/>
                    </a:cubicBezTo>
                    <a:cubicBezTo>
                      <a:pt x="1020323" y="2466694"/>
                      <a:pt x="1020323" y="2461979"/>
                      <a:pt x="1020237" y="2457178"/>
                    </a:cubicBezTo>
                    <a:cubicBezTo>
                      <a:pt x="1019466" y="2387227"/>
                      <a:pt x="1018094" y="2317190"/>
                      <a:pt x="1016808" y="2247238"/>
                    </a:cubicBezTo>
                    <a:cubicBezTo>
                      <a:pt x="1079816" y="2248781"/>
                      <a:pt x="1142910" y="2248696"/>
                      <a:pt x="1205918" y="2245695"/>
                    </a:cubicBezTo>
                    <a:cubicBezTo>
                      <a:pt x="1249809" y="2243552"/>
                      <a:pt x="1293443" y="2239180"/>
                      <a:pt x="1337163" y="2235065"/>
                    </a:cubicBezTo>
                    <a:cubicBezTo>
                      <a:pt x="1336906" y="2250753"/>
                      <a:pt x="1336563" y="2266440"/>
                      <a:pt x="1336391" y="2282128"/>
                    </a:cubicBezTo>
                    <a:cubicBezTo>
                      <a:pt x="1335705" y="2346936"/>
                      <a:pt x="1338191" y="2412259"/>
                      <a:pt x="1340163" y="2477753"/>
                    </a:cubicBezTo>
                    <a:close/>
                    <a:moveTo>
                      <a:pt x="1337334" y="2225378"/>
                    </a:moveTo>
                    <a:cubicBezTo>
                      <a:pt x="1274155" y="2230950"/>
                      <a:pt x="1211404" y="2236951"/>
                      <a:pt x="1147882" y="2238580"/>
                    </a:cubicBezTo>
                    <a:cubicBezTo>
                      <a:pt x="1104162" y="2239694"/>
                      <a:pt x="1060357" y="2239351"/>
                      <a:pt x="1016637" y="2238323"/>
                    </a:cubicBezTo>
                    <a:cubicBezTo>
                      <a:pt x="1015437" y="2173943"/>
                      <a:pt x="1014408" y="2109478"/>
                      <a:pt x="1014151" y="2045099"/>
                    </a:cubicBezTo>
                    <a:cubicBezTo>
                      <a:pt x="1013979" y="2013980"/>
                      <a:pt x="1013979" y="1982948"/>
                      <a:pt x="1013894" y="1951830"/>
                    </a:cubicBezTo>
                    <a:cubicBezTo>
                      <a:pt x="1079302" y="1952087"/>
                      <a:pt x="1144796" y="1952601"/>
                      <a:pt x="1210204" y="1953630"/>
                    </a:cubicBezTo>
                    <a:cubicBezTo>
                      <a:pt x="1254524" y="1954316"/>
                      <a:pt x="1298758" y="1955602"/>
                      <a:pt x="1343078" y="1956201"/>
                    </a:cubicBezTo>
                    <a:cubicBezTo>
                      <a:pt x="1341620" y="2045870"/>
                      <a:pt x="1338877" y="2135624"/>
                      <a:pt x="1337334" y="2225378"/>
                    </a:cubicBezTo>
                    <a:close/>
                    <a:moveTo>
                      <a:pt x="721829" y="1395474"/>
                    </a:moveTo>
                    <a:cubicBezTo>
                      <a:pt x="722857" y="1480257"/>
                      <a:pt x="723543" y="1565039"/>
                      <a:pt x="724057" y="1649820"/>
                    </a:cubicBezTo>
                    <a:cubicBezTo>
                      <a:pt x="637561" y="1653421"/>
                      <a:pt x="551150" y="1657021"/>
                      <a:pt x="464568" y="1659250"/>
                    </a:cubicBezTo>
                    <a:cubicBezTo>
                      <a:pt x="462253" y="1570439"/>
                      <a:pt x="459339" y="1481628"/>
                      <a:pt x="456167" y="1392817"/>
                    </a:cubicBezTo>
                    <a:cubicBezTo>
                      <a:pt x="544721" y="1393503"/>
                      <a:pt x="633275" y="1394274"/>
                      <a:pt x="721829" y="1395474"/>
                    </a:cubicBezTo>
                    <a:close/>
                    <a:moveTo>
                      <a:pt x="455824" y="1383216"/>
                    </a:moveTo>
                    <a:cubicBezTo>
                      <a:pt x="452824" y="1297748"/>
                      <a:pt x="449652" y="1212194"/>
                      <a:pt x="446909" y="1126727"/>
                    </a:cubicBezTo>
                    <a:cubicBezTo>
                      <a:pt x="446137" y="1101952"/>
                      <a:pt x="445451" y="1077092"/>
                      <a:pt x="444680" y="1052317"/>
                    </a:cubicBezTo>
                    <a:cubicBezTo>
                      <a:pt x="535462" y="1051803"/>
                      <a:pt x="626331" y="1052660"/>
                      <a:pt x="716942" y="1055060"/>
                    </a:cubicBezTo>
                    <a:cubicBezTo>
                      <a:pt x="718657" y="1165560"/>
                      <a:pt x="720286" y="1275974"/>
                      <a:pt x="721657" y="1386473"/>
                    </a:cubicBezTo>
                    <a:cubicBezTo>
                      <a:pt x="640818" y="1385273"/>
                      <a:pt x="559980" y="1384159"/>
                      <a:pt x="479055" y="1383387"/>
                    </a:cubicBezTo>
                    <a:cubicBezTo>
                      <a:pt x="471340" y="1383387"/>
                      <a:pt x="463625" y="1383302"/>
                      <a:pt x="455824" y="1383216"/>
                    </a:cubicBezTo>
                    <a:close/>
                    <a:moveTo>
                      <a:pt x="466711" y="2224264"/>
                    </a:moveTo>
                    <a:cubicBezTo>
                      <a:pt x="552179" y="2223749"/>
                      <a:pt x="637304" y="2227435"/>
                      <a:pt x="722686" y="2232322"/>
                    </a:cubicBezTo>
                    <a:cubicBezTo>
                      <a:pt x="722171" y="2264469"/>
                      <a:pt x="721657" y="2296701"/>
                      <a:pt x="720886" y="2328848"/>
                    </a:cubicBezTo>
                    <a:cubicBezTo>
                      <a:pt x="719771" y="2380197"/>
                      <a:pt x="718400" y="2431632"/>
                      <a:pt x="717028" y="2482982"/>
                    </a:cubicBezTo>
                    <a:cubicBezTo>
                      <a:pt x="631817" y="2487611"/>
                      <a:pt x="546693" y="2493012"/>
                      <a:pt x="461567" y="2497984"/>
                    </a:cubicBezTo>
                    <a:cubicBezTo>
                      <a:pt x="463711" y="2406773"/>
                      <a:pt x="465425" y="2315475"/>
                      <a:pt x="466711" y="2224264"/>
                    </a:cubicBezTo>
                    <a:close/>
                    <a:moveTo>
                      <a:pt x="527490" y="2214062"/>
                    </a:moveTo>
                    <a:cubicBezTo>
                      <a:pt x="507259" y="2213891"/>
                      <a:pt x="487028" y="2214062"/>
                      <a:pt x="466797" y="2214491"/>
                    </a:cubicBezTo>
                    <a:cubicBezTo>
                      <a:pt x="467825" y="2134252"/>
                      <a:pt x="468597" y="2054100"/>
                      <a:pt x="468768" y="1973861"/>
                    </a:cubicBezTo>
                    <a:cubicBezTo>
                      <a:pt x="468768" y="1967346"/>
                      <a:pt x="468768" y="1960831"/>
                      <a:pt x="468683" y="1954401"/>
                    </a:cubicBezTo>
                    <a:cubicBezTo>
                      <a:pt x="554065" y="1956116"/>
                      <a:pt x="639275" y="1954658"/>
                      <a:pt x="724657" y="1953373"/>
                    </a:cubicBezTo>
                    <a:cubicBezTo>
                      <a:pt x="724572" y="2043298"/>
                      <a:pt x="724057" y="2133138"/>
                      <a:pt x="722772" y="2223063"/>
                    </a:cubicBezTo>
                    <a:cubicBezTo>
                      <a:pt x="657706" y="2218949"/>
                      <a:pt x="592641" y="2214748"/>
                      <a:pt x="527490" y="2214062"/>
                    </a:cubicBezTo>
                    <a:close/>
                    <a:moveTo>
                      <a:pt x="542921" y="1947715"/>
                    </a:moveTo>
                    <a:cubicBezTo>
                      <a:pt x="518232" y="1947800"/>
                      <a:pt x="493457" y="1947286"/>
                      <a:pt x="468768" y="1946429"/>
                    </a:cubicBezTo>
                    <a:cubicBezTo>
                      <a:pt x="468683" y="1853760"/>
                      <a:pt x="467139" y="1761006"/>
                      <a:pt x="464825" y="1668337"/>
                    </a:cubicBezTo>
                    <a:cubicBezTo>
                      <a:pt x="551322" y="1666194"/>
                      <a:pt x="637647" y="1661908"/>
                      <a:pt x="724143" y="1657878"/>
                    </a:cubicBezTo>
                    <a:cubicBezTo>
                      <a:pt x="724315" y="1688482"/>
                      <a:pt x="724572" y="1719000"/>
                      <a:pt x="724657" y="1749604"/>
                    </a:cubicBezTo>
                    <a:cubicBezTo>
                      <a:pt x="724829" y="1814584"/>
                      <a:pt x="724829" y="1879564"/>
                      <a:pt x="724829" y="1944543"/>
                    </a:cubicBezTo>
                    <a:cubicBezTo>
                      <a:pt x="664136" y="1945572"/>
                      <a:pt x="603442" y="1947544"/>
                      <a:pt x="542921" y="1947715"/>
                    </a:cubicBezTo>
                    <a:close/>
                    <a:moveTo>
                      <a:pt x="723286" y="782455"/>
                    </a:moveTo>
                    <a:cubicBezTo>
                      <a:pt x="776778" y="782712"/>
                      <a:pt x="830271" y="783141"/>
                      <a:pt x="883763" y="783998"/>
                    </a:cubicBezTo>
                    <a:cubicBezTo>
                      <a:pt x="921396" y="784598"/>
                      <a:pt x="958944" y="785370"/>
                      <a:pt x="996577" y="786313"/>
                    </a:cubicBezTo>
                    <a:cubicBezTo>
                      <a:pt x="995977" y="800886"/>
                      <a:pt x="995377" y="815459"/>
                      <a:pt x="994948" y="830032"/>
                    </a:cubicBezTo>
                    <a:cubicBezTo>
                      <a:pt x="992805" y="905899"/>
                      <a:pt x="992291" y="981765"/>
                      <a:pt x="992720" y="1057632"/>
                    </a:cubicBezTo>
                    <a:cubicBezTo>
                      <a:pt x="903994" y="1053603"/>
                      <a:pt x="815269" y="1050003"/>
                      <a:pt x="726543" y="1047431"/>
                    </a:cubicBezTo>
                    <a:cubicBezTo>
                      <a:pt x="725515" y="959134"/>
                      <a:pt x="724315" y="870751"/>
                      <a:pt x="723286" y="782455"/>
                    </a:cubicBezTo>
                    <a:close/>
                    <a:moveTo>
                      <a:pt x="733230" y="2053500"/>
                    </a:moveTo>
                    <a:cubicBezTo>
                      <a:pt x="733402" y="2020067"/>
                      <a:pt x="733316" y="1986634"/>
                      <a:pt x="733402" y="1953287"/>
                    </a:cubicBezTo>
                    <a:cubicBezTo>
                      <a:pt x="752090" y="1953030"/>
                      <a:pt x="770863" y="1952773"/>
                      <a:pt x="789551" y="1952601"/>
                    </a:cubicBezTo>
                    <a:cubicBezTo>
                      <a:pt x="861475" y="1951830"/>
                      <a:pt x="933398" y="1951572"/>
                      <a:pt x="1005321" y="1951830"/>
                    </a:cubicBezTo>
                    <a:cubicBezTo>
                      <a:pt x="1005407" y="2047242"/>
                      <a:pt x="1005664" y="2142739"/>
                      <a:pt x="1006778" y="2238151"/>
                    </a:cubicBezTo>
                    <a:cubicBezTo>
                      <a:pt x="916767" y="2235665"/>
                      <a:pt x="826756" y="2229664"/>
                      <a:pt x="736916" y="2224092"/>
                    </a:cubicBezTo>
                    <a:cubicBezTo>
                      <a:pt x="735116" y="2224007"/>
                      <a:pt x="733316" y="2223835"/>
                      <a:pt x="731516" y="2223749"/>
                    </a:cubicBezTo>
                    <a:cubicBezTo>
                      <a:pt x="732373" y="2166914"/>
                      <a:pt x="732973" y="2110164"/>
                      <a:pt x="733230" y="2053500"/>
                    </a:cubicBezTo>
                    <a:close/>
                    <a:moveTo>
                      <a:pt x="732887" y="1657536"/>
                    </a:moveTo>
                    <a:cubicBezTo>
                      <a:pt x="749089" y="1656764"/>
                      <a:pt x="765205" y="1656079"/>
                      <a:pt x="781407" y="1655307"/>
                    </a:cubicBezTo>
                    <a:cubicBezTo>
                      <a:pt x="855560" y="1652049"/>
                      <a:pt x="929712" y="1650078"/>
                      <a:pt x="1003950" y="1649135"/>
                    </a:cubicBezTo>
                    <a:cubicBezTo>
                      <a:pt x="1004035" y="1655307"/>
                      <a:pt x="1004207" y="1661479"/>
                      <a:pt x="1004207" y="1667651"/>
                    </a:cubicBezTo>
                    <a:cubicBezTo>
                      <a:pt x="1005150" y="1759377"/>
                      <a:pt x="1005235" y="1851103"/>
                      <a:pt x="1005321" y="1942828"/>
                    </a:cubicBezTo>
                    <a:cubicBezTo>
                      <a:pt x="919253" y="1942657"/>
                      <a:pt x="833271" y="1943000"/>
                      <a:pt x="747203" y="1944114"/>
                    </a:cubicBezTo>
                    <a:cubicBezTo>
                      <a:pt x="742574" y="1944200"/>
                      <a:pt x="737945" y="1944286"/>
                      <a:pt x="733402" y="1944372"/>
                    </a:cubicBezTo>
                    <a:cubicBezTo>
                      <a:pt x="733487" y="1848788"/>
                      <a:pt x="733402" y="1753119"/>
                      <a:pt x="732887" y="1657536"/>
                    </a:cubicBezTo>
                    <a:close/>
                    <a:moveTo>
                      <a:pt x="1003693" y="1205593"/>
                    </a:moveTo>
                    <a:cubicBezTo>
                      <a:pt x="1002749" y="1159216"/>
                      <a:pt x="1002064" y="1112839"/>
                      <a:pt x="1001721" y="1066462"/>
                    </a:cubicBezTo>
                    <a:cubicBezTo>
                      <a:pt x="1110334" y="1071691"/>
                      <a:pt x="1218948" y="1077177"/>
                      <a:pt x="1327562" y="1080521"/>
                    </a:cubicBezTo>
                    <a:cubicBezTo>
                      <a:pt x="1326961" y="1152787"/>
                      <a:pt x="1326533" y="1225053"/>
                      <a:pt x="1327047" y="1297319"/>
                    </a:cubicBezTo>
                    <a:cubicBezTo>
                      <a:pt x="1327304" y="1332038"/>
                      <a:pt x="1327990" y="1366671"/>
                      <a:pt x="1328933" y="1401304"/>
                    </a:cubicBezTo>
                    <a:cubicBezTo>
                      <a:pt x="1327647" y="1401218"/>
                      <a:pt x="1326275" y="1401218"/>
                      <a:pt x="1324990" y="1401132"/>
                    </a:cubicBezTo>
                    <a:cubicBezTo>
                      <a:pt x="1219376" y="1397532"/>
                      <a:pt x="1113678" y="1394703"/>
                      <a:pt x="1007979" y="1392217"/>
                    </a:cubicBezTo>
                    <a:cubicBezTo>
                      <a:pt x="1006436" y="1329980"/>
                      <a:pt x="1004893" y="1267744"/>
                      <a:pt x="1003693" y="1205593"/>
                    </a:cubicBezTo>
                    <a:close/>
                    <a:moveTo>
                      <a:pt x="1327647" y="1071177"/>
                    </a:moveTo>
                    <a:cubicBezTo>
                      <a:pt x="1257610" y="1069377"/>
                      <a:pt x="1187658" y="1066719"/>
                      <a:pt x="1117535" y="1063376"/>
                    </a:cubicBezTo>
                    <a:cubicBezTo>
                      <a:pt x="1078873" y="1061575"/>
                      <a:pt x="1040297" y="1059776"/>
                      <a:pt x="1001635" y="1057975"/>
                    </a:cubicBezTo>
                    <a:cubicBezTo>
                      <a:pt x="1001292" y="1009626"/>
                      <a:pt x="1001378" y="961277"/>
                      <a:pt x="1001892" y="912929"/>
                    </a:cubicBezTo>
                    <a:cubicBezTo>
                      <a:pt x="1002406" y="870751"/>
                      <a:pt x="1004035" y="828661"/>
                      <a:pt x="1005664" y="786484"/>
                    </a:cubicBezTo>
                    <a:cubicBezTo>
                      <a:pt x="1105276" y="789056"/>
                      <a:pt x="1204803" y="792999"/>
                      <a:pt x="1304330" y="798914"/>
                    </a:cubicBezTo>
                    <a:cubicBezTo>
                      <a:pt x="1312902" y="799429"/>
                      <a:pt x="1321475" y="799857"/>
                      <a:pt x="1330047" y="800372"/>
                    </a:cubicBezTo>
                    <a:cubicBezTo>
                      <a:pt x="1329962" y="826089"/>
                      <a:pt x="1329876" y="851807"/>
                      <a:pt x="1329619" y="877610"/>
                    </a:cubicBezTo>
                    <a:cubicBezTo>
                      <a:pt x="1329019" y="942161"/>
                      <a:pt x="1328247" y="1006626"/>
                      <a:pt x="1327647" y="1071177"/>
                    </a:cubicBezTo>
                    <a:close/>
                    <a:moveTo>
                      <a:pt x="1003778" y="1640477"/>
                    </a:moveTo>
                    <a:cubicBezTo>
                      <a:pt x="913424" y="1642191"/>
                      <a:pt x="823070" y="1645706"/>
                      <a:pt x="732801" y="1649392"/>
                    </a:cubicBezTo>
                    <a:cubicBezTo>
                      <a:pt x="732287" y="1564781"/>
                      <a:pt x="731687" y="1480171"/>
                      <a:pt x="730830" y="1395560"/>
                    </a:cubicBezTo>
                    <a:cubicBezTo>
                      <a:pt x="773949" y="1396160"/>
                      <a:pt x="817069" y="1396846"/>
                      <a:pt x="860103" y="1397618"/>
                    </a:cubicBezTo>
                    <a:cubicBezTo>
                      <a:pt x="906395" y="1398475"/>
                      <a:pt x="952772" y="1399675"/>
                      <a:pt x="999063" y="1400789"/>
                    </a:cubicBezTo>
                    <a:cubicBezTo>
                      <a:pt x="1001035" y="1480685"/>
                      <a:pt x="1002835" y="1560581"/>
                      <a:pt x="1003778" y="1640477"/>
                    </a:cubicBezTo>
                    <a:close/>
                    <a:moveTo>
                      <a:pt x="730744" y="1386645"/>
                    </a:moveTo>
                    <a:cubicBezTo>
                      <a:pt x="730144" y="1326809"/>
                      <a:pt x="729458" y="1266887"/>
                      <a:pt x="728601" y="1207051"/>
                    </a:cubicBezTo>
                    <a:cubicBezTo>
                      <a:pt x="727915" y="1156473"/>
                      <a:pt x="727315" y="1105896"/>
                      <a:pt x="726715" y="1055318"/>
                    </a:cubicBezTo>
                    <a:cubicBezTo>
                      <a:pt x="729801" y="1055403"/>
                      <a:pt x="732887" y="1055403"/>
                      <a:pt x="735973" y="1055489"/>
                    </a:cubicBezTo>
                    <a:cubicBezTo>
                      <a:pt x="821612" y="1057975"/>
                      <a:pt x="907252" y="1061833"/>
                      <a:pt x="992805" y="1065947"/>
                    </a:cubicBezTo>
                    <a:cubicBezTo>
                      <a:pt x="993577" y="1174647"/>
                      <a:pt x="996234" y="1283260"/>
                      <a:pt x="998892" y="1391960"/>
                    </a:cubicBezTo>
                    <a:cubicBezTo>
                      <a:pt x="909481" y="1389902"/>
                      <a:pt x="820155" y="1388102"/>
                      <a:pt x="730744" y="1386645"/>
                    </a:cubicBezTo>
                    <a:close/>
                    <a:moveTo>
                      <a:pt x="727058" y="2460179"/>
                    </a:moveTo>
                    <a:cubicBezTo>
                      <a:pt x="728944" y="2384398"/>
                      <a:pt x="730401" y="2308617"/>
                      <a:pt x="731430" y="2232836"/>
                    </a:cubicBezTo>
                    <a:cubicBezTo>
                      <a:pt x="752518" y="2234036"/>
                      <a:pt x="773606" y="2235323"/>
                      <a:pt x="794780" y="2236694"/>
                    </a:cubicBezTo>
                    <a:cubicBezTo>
                      <a:pt x="865418" y="2241066"/>
                      <a:pt x="936141" y="2245095"/>
                      <a:pt x="1006864" y="2246981"/>
                    </a:cubicBezTo>
                    <a:cubicBezTo>
                      <a:pt x="1007036" y="2257011"/>
                      <a:pt x="1007036" y="2267126"/>
                      <a:pt x="1007207" y="2277156"/>
                    </a:cubicBezTo>
                    <a:cubicBezTo>
                      <a:pt x="1008150" y="2342050"/>
                      <a:pt x="1009950" y="2406773"/>
                      <a:pt x="1010293" y="2471581"/>
                    </a:cubicBezTo>
                    <a:cubicBezTo>
                      <a:pt x="915567" y="2473124"/>
                      <a:pt x="820927" y="2477324"/>
                      <a:pt x="726372" y="2482467"/>
                    </a:cubicBezTo>
                    <a:cubicBezTo>
                      <a:pt x="726715" y="2475009"/>
                      <a:pt x="726886" y="2467637"/>
                      <a:pt x="727058" y="2460179"/>
                    </a:cubicBezTo>
                    <a:close/>
                    <a:moveTo>
                      <a:pt x="1008150" y="1401047"/>
                    </a:moveTo>
                    <a:cubicBezTo>
                      <a:pt x="1099704" y="1403190"/>
                      <a:pt x="1191259" y="1405676"/>
                      <a:pt x="1282813" y="1408676"/>
                    </a:cubicBezTo>
                    <a:cubicBezTo>
                      <a:pt x="1298244" y="1409190"/>
                      <a:pt x="1313760" y="1409704"/>
                      <a:pt x="1329190" y="1410305"/>
                    </a:cubicBezTo>
                    <a:cubicBezTo>
                      <a:pt x="1331505" y="1488915"/>
                      <a:pt x="1335363" y="1567353"/>
                      <a:pt x="1338706" y="1645963"/>
                    </a:cubicBezTo>
                    <a:cubicBezTo>
                      <a:pt x="1283585" y="1643305"/>
                      <a:pt x="1228378" y="1640819"/>
                      <a:pt x="1173171" y="1640048"/>
                    </a:cubicBezTo>
                    <a:cubicBezTo>
                      <a:pt x="1119678" y="1639276"/>
                      <a:pt x="1066272" y="1639534"/>
                      <a:pt x="1012779" y="1640391"/>
                    </a:cubicBezTo>
                    <a:cubicBezTo>
                      <a:pt x="1012694" y="1635504"/>
                      <a:pt x="1012694" y="1630704"/>
                      <a:pt x="1012694" y="1625817"/>
                    </a:cubicBezTo>
                    <a:cubicBezTo>
                      <a:pt x="1011751" y="1550808"/>
                      <a:pt x="1009950" y="1475884"/>
                      <a:pt x="1008150" y="1401047"/>
                    </a:cubicBezTo>
                    <a:close/>
                    <a:moveTo>
                      <a:pt x="1880402" y="1642877"/>
                    </a:moveTo>
                    <a:cubicBezTo>
                      <a:pt x="1791162" y="1649906"/>
                      <a:pt x="1702008" y="1654964"/>
                      <a:pt x="1612168" y="1655135"/>
                    </a:cubicBezTo>
                    <a:cubicBezTo>
                      <a:pt x="1611826" y="1636533"/>
                      <a:pt x="1611311" y="1618017"/>
                      <a:pt x="1611054" y="1599414"/>
                    </a:cubicBezTo>
                    <a:cubicBezTo>
                      <a:pt x="1610197" y="1538292"/>
                      <a:pt x="1610368" y="1477171"/>
                      <a:pt x="1611226" y="1416134"/>
                    </a:cubicBezTo>
                    <a:cubicBezTo>
                      <a:pt x="1613711" y="1416134"/>
                      <a:pt x="1616198" y="1416134"/>
                      <a:pt x="1618684" y="1416049"/>
                    </a:cubicBezTo>
                    <a:cubicBezTo>
                      <a:pt x="1704409" y="1414677"/>
                      <a:pt x="1795020" y="1411333"/>
                      <a:pt x="1880231" y="1391360"/>
                    </a:cubicBezTo>
                    <a:cubicBezTo>
                      <a:pt x="1879802" y="1475199"/>
                      <a:pt x="1879973" y="1559038"/>
                      <a:pt x="1880402" y="1642877"/>
                    </a:cubicBezTo>
                    <a:close/>
                    <a:moveTo>
                      <a:pt x="1336991" y="1410476"/>
                    </a:moveTo>
                    <a:cubicBezTo>
                      <a:pt x="1425717" y="1413734"/>
                      <a:pt x="1514442" y="1417163"/>
                      <a:pt x="1603253" y="1416220"/>
                    </a:cubicBezTo>
                    <a:cubicBezTo>
                      <a:pt x="1602310" y="1495859"/>
                      <a:pt x="1602225" y="1575497"/>
                      <a:pt x="1603596" y="1655221"/>
                    </a:cubicBezTo>
                    <a:cubicBezTo>
                      <a:pt x="1597509" y="1655221"/>
                      <a:pt x="1591423" y="1655307"/>
                      <a:pt x="1585251" y="1655221"/>
                    </a:cubicBezTo>
                    <a:cubicBezTo>
                      <a:pt x="1505784" y="1654450"/>
                      <a:pt x="1426402" y="1650164"/>
                      <a:pt x="1346935" y="1646306"/>
                    </a:cubicBezTo>
                    <a:cubicBezTo>
                      <a:pt x="1346507" y="1638419"/>
                      <a:pt x="1346078" y="1630446"/>
                      <a:pt x="1345564" y="1622560"/>
                    </a:cubicBezTo>
                    <a:cubicBezTo>
                      <a:pt x="1340849" y="1552008"/>
                      <a:pt x="1338363" y="1481285"/>
                      <a:pt x="1336991" y="1410476"/>
                    </a:cubicBezTo>
                    <a:close/>
                    <a:moveTo>
                      <a:pt x="1343163" y="1945829"/>
                    </a:moveTo>
                    <a:cubicBezTo>
                      <a:pt x="1285042" y="1945657"/>
                      <a:pt x="1226835" y="1944715"/>
                      <a:pt x="1168370" y="1943943"/>
                    </a:cubicBezTo>
                    <a:cubicBezTo>
                      <a:pt x="1116849" y="1943257"/>
                      <a:pt x="1065329" y="1943000"/>
                      <a:pt x="1013808" y="1942828"/>
                    </a:cubicBezTo>
                    <a:cubicBezTo>
                      <a:pt x="1013722" y="1844930"/>
                      <a:pt x="1013979" y="1746947"/>
                      <a:pt x="1012865" y="1649049"/>
                    </a:cubicBezTo>
                    <a:cubicBezTo>
                      <a:pt x="1074673" y="1648363"/>
                      <a:pt x="1136480" y="1648449"/>
                      <a:pt x="1198288" y="1649563"/>
                    </a:cubicBezTo>
                    <a:cubicBezTo>
                      <a:pt x="1245266" y="1650420"/>
                      <a:pt x="1292157" y="1652392"/>
                      <a:pt x="1339049" y="1654621"/>
                    </a:cubicBezTo>
                    <a:cubicBezTo>
                      <a:pt x="1339906" y="1674338"/>
                      <a:pt x="1340677" y="1694141"/>
                      <a:pt x="1341449" y="1713857"/>
                    </a:cubicBezTo>
                    <a:cubicBezTo>
                      <a:pt x="1344364" y="1791181"/>
                      <a:pt x="1344278" y="1868505"/>
                      <a:pt x="1343163" y="1945829"/>
                    </a:cubicBezTo>
                    <a:close/>
                    <a:moveTo>
                      <a:pt x="1347450" y="1655050"/>
                    </a:moveTo>
                    <a:cubicBezTo>
                      <a:pt x="1432832" y="1659165"/>
                      <a:pt x="1518214" y="1664051"/>
                      <a:pt x="1603768" y="1664565"/>
                    </a:cubicBezTo>
                    <a:cubicBezTo>
                      <a:pt x="1604110" y="1685225"/>
                      <a:pt x="1604539" y="1705885"/>
                      <a:pt x="1605053" y="1726544"/>
                    </a:cubicBezTo>
                    <a:cubicBezTo>
                      <a:pt x="1606939" y="1796581"/>
                      <a:pt x="1609683" y="1866533"/>
                      <a:pt x="1612683" y="1936485"/>
                    </a:cubicBezTo>
                    <a:cubicBezTo>
                      <a:pt x="1603596" y="1937256"/>
                      <a:pt x="1594423" y="1937942"/>
                      <a:pt x="1585336" y="1938628"/>
                    </a:cubicBezTo>
                    <a:cubicBezTo>
                      <a:pt x="1507327" y="1944457"/>
                      <a:pt x="1429660" y="1946001"/>
                      <a:pt x="1351993" y="1945915"/>
                    </a:cubicBezTo>
                    <a:cubicBezTo>
                      <a:pt x="1353279" y="1848874"/>
                      <a:pt x="1352765" y="1751919"/>
                      <a:pt x="1347450" y="1655050"/>
                    </a:cubicBezTo>
                    <a:close/>
                    <a:moveTo>
                      <a:pt x="1350193" y="2039955"/>
                    </a:moveTo>
                    <a:cubicBezTo>
                      <a:pt x="1350793" y="2012008"/>
                      <a:pt x="1351307" y="1984148"/>
                      <a:pt x="1351736" y="1956201"/>
                    </a:cubicBezTo>
                    <a:cubicBezTo>
                      <a:pt x="1373939" y="1956459"/>
                      <a:pt x="1396227" y="1956545"/>
                      <a:pt x="1418430" y="1956116"/>
                    </a:cubicBezTo>
                    <a:cubicBezTo>
                      <a:pt x="1483410" y="1955002"/>
                      <a:pt x="1548303" y="1950544"/>
                      <a:pt x="1613026" y="1945486"/>
                    </a:cubicBezTo>
                    <a:cubicBezTo>
                      <a:pt x="1616883" y="2034468"/>
                      <a:pt x="1621169" y="2123365"/>
                      <a:pt x="1625456" y="2212262"/>
                    </a:cubicBezTo>
                    <a:cubicBezTo>
                      <a:pt x="1605225" y="2212691"/>
                      <a:pt x="1584908" y="2213120"/>
                      <a:pt x="1564677" y="2213548"/>
                    </a:cubicBezTo>
                    <a:cubicBezTo>
                      <a:pt x="1495240" y="2215091"/>
                      <a:pt x="1425802" y="2217748"/>
                      <a:pt x="1356536" y="2223664"/>
                    </a:cubicBezTo>
                    <a:cubicBezTo>
                      <a:pt x="1353193" y="2223921"/>
                      <a:pt x="1349764" y="2224264"/>
                      <a:pt x="1346421" y="2224521"/>
                    </a:cubicBezTo>
                    <a:cubicBezTo>
                      <a:pt x="1347278" y="2163056"/>
                      <a:pt x="1348821" y="2101505"/>
                      <a:pt x="1350193" y="2039955"/>
                    </a:cubicBezTo>
                    <a:close/>
                    <a:moveTo>
                      <a:pt x="1612340" y="1664651"/>
                    </a:moveTo>
                    <a:cubicBezTo>
                      <a:pt x="1701237" y="1664994"/>
                      <a:pt x="1791248" y="1662593"/>
                      <a:pt x="1880402" y="1654450"/>
                    </a:cubicBezTo>
                    <a:cubicBezTo>
                      <a:pt x="1880488" y="1677595"/>
                      <a:pt x="1880573" y="1700655"/>
                      <a:pt x="1880745" y="1723801"/>
                    </a:cubicBezTo>
                    <a:cubicBezTo>
                      <a:pt x="1881259" y="1787924"/>
                      <a:pt x="1881774" y="1851960"/>
                      <a:pt x="1882374" y="1916082"/>
                    </a:cubicBezTo>
                    <a:cubicBezTo>
                      <a:pt x="1795277" y="1920626"/>
                      <a:pt x="1708266" y="1928770"/>
                      <a:pt x="1621341" y="1935799"/>
                    </a:cubicBezTo>
                    <a:cubicBezTo>
                      <a:pt x="1617483" y="1845445"/>
                      <a:pt x="1614312" y="1755005"/>
                      <a:pt x="1612340" y="1664651"/>
                    </a:cubicBezTo>
                    <a:close/>
                    <a:moveTo>
                      <a:pt x="1336391" y="1071348"/>
                    </a:moveTo>
                    <a:cubicBezTo>
                      <a:pt x="1337248" y="981251"/>
                      <a:pt x="1338534" y="891068"/>
                      <a:pt x="1339049" y="800972"/>
                    </a:cubicBezTo>
                    <a:cubicBezTo>
                      <a:pt x="1432403" y="806201"/>
                      <a:pt x="1525758" y="810144"/>
                      <a:pt x="1619198" y="810830"/>
                    </a:cubicBezTo>
                    <a:cubicBezTo>
                      <a:pt x="1618598" y="833375"/>
                      <a:pt x="1617998" y="855921"/>
                      <a:pt x="1617312" y="878467"/>
                    </a:cubicBezTo>
                    <a:cubicBezTo>
                      <a:pt x="1615340" y="943103"/>
                      <a:pt x="1613283" y="1007740"/>
                      <a:pt x="1611226" y="1072463"/>
                    </a:cubicBezTo>
                    <a:cubicBezTo>
                      <a:pt x="1519671" y="1074091"/>
                      <a:pt x="1428031" y="1073577"/>
                      <a:pt x="1336391" y="1071348"/>
                    </a:cubicBezTo>
                    <a:close/>
                    <a:moveTo>
                      <a:pt x="1579165" y="1083350"/>
                    </a:moveTo>
                    <a:cubicBezTo>
                      <a:pt x="1589794" y="1083178"/>
                      <a:pt x="1600338" y="1082836"/>
                      <a:pt x="1610968" y="1082664"/>
                    </a:cubicBezTo>
                    <a:cubicBezTo>
                      <a:pt x="1607625" y="1190849"/>
                      <a:pt x="1604710" y="1299120"/>
                      <a:pt x="1603339" y="1407304"/>
                    </a:cubicBezTo>
                    <a:cubicBezTo>
                      <a:pt x="1514442" y="1408333"/>
                      <a:pt x="1425631" y="1404647"/>
                      <a:pt x="1336820" y="1401561"/>
                    </a:cubicBezTo>
                    <a:cubicBezTo>
                      <a:pt x="1335620" y="1336153"/>
                      <a:pt x="1335448" y="1270659"/>
                      <a:pt x="1335534" y="1205336"/>
                    </a:cubicBezTo>
                    <a:cubicBezTo>
                      <a:pt x="1335534" y="1163845"/>
                      <a:pt x="1335877" y="1122269"/>
                      <a:pt x="1336305" y="1080778"/>
                    </a:cubicBezTo>
                    <a:cubicBezTo>
                      <a:pt x="1417230" y="1083178"/>
                      <a:pt x="1498154" y="1084379"/>
                      <a:pt x="1579165" y="1083350"/>
                    </a:cubicBezTo>
                    <a:close/>
                    <a:moveTo>
                      <a:pt x="1346164" y="2234208"/>
                    </a:moveTo>
                    <a:cubicBezTo>
                      <a:pt x="1368881" y="2232150"/>
                      <a:pt x="1391684" y="2230179"/>
                      <a:pt x="1414487" y="2228722"/>
                    </a:cubicBezTo>
                    <a:cubicBezTo>
                      <a:pt x="1484010" y="2224349"/>
                      <a:pt x="1553704" y="2223063"/>
                      <a:pt x="1623398" y="2221778"/>
                    </a:cubicBezTo>
                    <a:lnTo>
                      <a:pt x="1625970" y="2221692"/>
                    </a:lnTo>
                    <a:cubicBezTo>
                      <a:pt x="1627084" y="2245523"/>
                      <a:pt x="1628285" y="2269269"/>
                      <a:pt x="1629399" y="2293101"/>
                    </a:cubicBezTo>
                    <a:cubicBezTo>
                      <a:pt x="1632314" y="2356109"/>
                      <a:pt x="1634628" y="2419116"/>
                      <a:pt x="1636686" y="2482039"/>
                    </a:cubicBezTo>
                    <a:cubicBezTo>
                      <a:pt x="1617741" y="2482639"/>
                      <a:pt x="1598795" y="2483153"/>
                      <a:pt x="1579850" y="2483410"/>
                    </a:cubicBezTo>
                    <a:cubicBezTo>
                      <a:pt x="1502355" y="2484525"/>
                      <a:pt x="1425116" y="2481439"/>
                      <a:pt x="1347878" y="2478095"/>
                    </a:cubicBezTo>
                    <a:cubicBezTo>
                      <a:pt x="1347621" y="2468323"/>
                      <a:pt x="1347278" y="2458636"/>
                      <a:pt x="1347021" y="2448863"/>
                    </a:cubicBezTo>
                    <a:cubicBezTo>
                      <a:pt x="1344964" y="2377283"/>
                      <a:pt x="1345135" y="2305788"/>
                      <a:pt x="1346164" y="2234208"/>
                    </a:cubicBezTo>
                    <a:close/>
                    <a:moveTo>
                      <a:pt x="1635143" y="2221520"/>
                    </a:moveTo>
                    <a:cubicBezTo>
                      <a:pt x="1718382" y="2219977"/>
                      <a:pt x="1801792" y="2218263"/>
                      <a:pt x="1884860" y="2212005"/>
                    </a:cubicBezTo>
                    <a:cubicBezTo>
                      <a:pt x="1885546" y="2296015"/>
                      <a:pt x="1886317" y="2380026"/>
                      <a:pt x="1887089" y="2464037"/>
                    </a:cubicBezTo>
                    <a:cubicBezTo>
                      <a:pt x="1807450" y="2472866"/>
                      <a:pt x="1727640" y="2478781"/>
                      <a:pt x="1647487" y="2481610"/>
                    </a:cubicBezTo>
                    <a:cubicBezTo>
                      <a:pt x="1644058" y="2394942"/>
                      <a:pt x="1639686" y="2308189"/>
                      <a:pt x="1635143" y="2221520"/>
                    </a:cubicBezTo>
                    <a:close/>
                    <a:moveTo>
                      <a:pt x="1634714" y="2212091"/>
                    </a:moveTo>
                    <a:cubicBezTo>
                      <a:pt x="1631457" y="2148912"/>
                      <a:pt x="1628113" y="2085818"/>
                      <a:pt x="1625199" y="2022810"/>
                    </a:cubicBezTo>
                    <a:cubicBezTo>
                      <a:pt x="1623999" y="1996835"/>
                      <a:pt x="1622884" y="1970861"/>
                      <a:pt x="1621770" y="1944886"/>
                    </a:cubicBezTo>
                    <a:cubicBezTo>
                      <a:pt x="1623484" y="1944715"/>
                      <a:pt x="1625285" y="1944629"/>
                      <a:pt x="1626999" y="1944457"/>
                    </a:cubicBezTo>
                    <a:cubicBezTo>
                      <a:pt x="1712124" y="1937685"/>
                      <a:pt x="1797249" y="1929627"/>
                      <a:pt x="1882460" y="1925169"/>
                    </a:cubicBezTo>
                    <a:cubicBezTo>
                      <a:pt x="1883231" y="2017495"/>
                      <a:pt x="1884003" y="2109907"/>
                      <a:pt x="1884774" y="2202232"/>
                    </a:cubicBezTo>
                    <a:cubicBezTo>
                      <a:pt x="1801535" y="2208319"/>
                      <a:pt x="1718124" y="2210376"/>
                      <a:pt x="1634714" y="2212091"/>
                    </a:cubicBezTo>
                    <a:close/>
                    <a:moveTo>
                      <a:pt x="1880231" y="1381759"/>
                    </a:moveTo>
                    <a:cubicBezTo>
                      <a:pt x="1805564" y="1399160"/>
                      <a:pt x="1727211" y="1403618"/>
                      <a:pt x="1651516" y="1406190"/>
                    </a:cubicBezTo>
                    <a:cubicBezTo>
                      <a:pt x="1638143" y="1406619"/>
                      <a:pt x="1624770" y="1406962"/>
                      <a:pt x="1611311" y="1407133"/>
                    </a:cubicBezTo>
                    <a:cubicBezTo>
                      <a:pt x="1612426" y="1329809"/>
                      <a:pt x="1614569" y="1252485"/>
                      <a:pt x="1616797" y="1175075"/>
                    </a:cubicBezTo>
                    <a:cubicBezTo>
                      <a:pt x="1617655" y="1144129"/>
                      <a:pt x="1618684" y="1113268"/>
                      <a:pt x="1619712" y="1082321"/>
                    </a:cubicBezTo>
                    <a:cubicBezTo>
                      <a:pt x="1707923" y="1080435"/>
                      <a:pt x="1796049" y="1075977"/>
                      <a:pt x="1884088" y="1069033"/>
                    </a:cubicBezTo>
                    <a:cubicBezTo>
                      <a:pt x="1881945" y="1173361"/>
                      <a:pt x="1880745" y="1277517"/>
                      <a:pt x="1880231" y="1381759"/>
                    </a:cubicBezTo>
                    <a:close/>
                    <a:moveTo>
                      <a:pt x="1619455" y="800286"/>
                    </a:moveTo>
                    <a:cubicBezTo>
                      <a:pt x="1526015" y="799343"/>
                      <a:pt x="1432575" y="795314"/>
                      <a:pt x="1339049" y="790856"/>
                    </a:cubicBezTo>
                    <a:cubicBezTo>
                      <a:pt x="1339306" y="735220"/>
                      <a:pt x="1339220" y="679499"/>
                      <a:pt x="1338449" y="623864"/>
                    </a:cubicBezTo>
                    <a:cubicBezTo>
                      <a:pt x="1337763" y="573715"/>
                      <a:pt x="1336563" y="523565"/>
                      <a:pt x="1335534" y="473416"/>
                    </a:cubicBezTo>
                    <a:cubicBezTo>
                      <a:pt x="1432917" y="475045"/>
                      <a:pt x="1529958" y="478903"/>
                      <a:pt x="1627170" y="483875"/>
                    </a:cubicBezTo>
                    <a:cubicBezTo>
                      <a:pt x="1625027" y="589402"/>
                      <a:pt x="1622456" y="694844"/>
                      <a:pt x="1619455" y="800286"/>
                    </a:cubicBezTo>
                    <a:close/>
                    <a:moveTo>
                      <a:pt x="1330047" y="790427"/>
                    </a:moveTo>
                    <a:cubicBezTo>
                      <a:pt x="1271069" y="787599"/>
                      <a:pt x="1212004" y="784684"/>
                      <a:pt x="1152940" y="782198"/>
                    </a:cubicBezTo>
                    <a:cubicBezTo>
                      <a:pt x="1103991" y="780141"/>
                      <a:pt x="1054956" y="778683"/>
                      <a:pt x="1006007" y="777397"/>
                    </a:cubicBezTo>
                    <a:cubicBezTo>
                      <a:pt x="1008064" y="725105"/>
                      <a:pt x="1009950" y="672899"/>
                      <a:pt x="1009779" y="620606"/>
                    </a:cubicBezTo>
                    <a:cubicBezTo>
                      <a:pt x="1009608" y="571229"/>
                      <a:pt x="1008064" y="521851"/>
                      <a:pt x="1006350" y="472473"/>
                    </a:cubicBezTo>
                    <a:cubicBezTo>
                      <a:pt x="1101933" y="471873"/>
                      <a:pt x="1197602" y="471873"/>
                      <a:pt x="1293186" y="472731"/>
                    </a:cubicBezTo>
                    <a:cubicBezTo>
                      <a:pt x="1304502" y="472816"/>
                      <a:pt x="1315731" y="473159"/>
                      <a:pt x="1326961" y="473330"/>
                    </a:cubicBezTo>
                    <a:cubicBezTo>
                      <a:pt x="1329190" y="579115"/>
                      <a:pt x="1330305" y="684729"/>
                      <a:pt x="1330047" y="790427"/>
                    </a:cubicBezTo>
                    <a:close/>
                    <a:moveTo>
                      <a:pt x="1001978" y="221642"/>
                    </a:moveTo>
                    <a:cubicBezTo>
                      <a:pt x="1087189" y="228500"/>
                      <a:pt x="1172313" y="236215"/>
                      <a:pt x="1257867" y="237330"/>
                    </a:cubicBezTo>
                    <a:cubicBezTo>
                      <a:pt x="1280413" y="237672"/>
                      <a:pt x="1302958" y="237244"/>
                      <a:pt x="1325418" y="236644"/>
                    </a:cubicBezTo>
                    <a:cubicBezTo>
                      <a:pt x="1323961" y="309767"/>
                      <a:pt x="1324990" y="383062"/>
                      <a:pt x="1326533" y="456185"/>
                    </a:cubicBezTo>
                    <a:cubicBezTo>
                      <a:pt x="1326618" y="458757"/>
                      <a:pt x="1326618" y="461329"/>
                      <a:pt x="1326704" y="463986"/>
                    </a:cubicBezTo>
                    <a:cubicBezTo>
                      <a:pt x="1292757" y="463558"/>
                      <a:pt x="1258810" y="463301"/>
                      <a:pt x="1224863" y="463129"/>
                    </a:cubicBezTo>
                    <a:cubicBezTo>
                      <a:pt x="1151825" y="462786"/>
                      <a:pt x="1078873" y="462872"/>
                      <a:pt x="1005921" y="463301"/>
                    </a:cubicBezTo>
                    <a:cubicBezTo>
                      <a:pt x="1003178" y="382634"/>
                      <a:pt x="1000092" y="302052"/>
                      <a:pt x="1001978" y="221642"/>
                    </a:cubicBezTo>
                    <a:close/>
                    <a:moveTo>
                      <a:pt x="1001292" y="628493"/>
                    </a:moveTo>
                    <a:cubicBezTo>
                      <a:pt x="1001464" y="678128"/>
                      <a:pt x="998977" y="727591"/>
                      <a:pt x="996834" y="777140"/>
                    </a:cubicBezTo>
                    <a:cubicBezTo>
                      <a:pt x="905623" y="774825"/>
                      <a:pt x="814326" y="773625"/>
                      <a:pt x="723114" y="773196"/>
                    </a:cubicBezTo>
                    <a:cubicBezTo>
                      <a:pt x="721914" y="674098"/>
                      <a:pt x="720543" y="574915"/>
                      <a:pt x="719343" y="475817"/>
                    </a:cubicBezTo>
                    <a:cubicBezTo>
                      <a:pt x="768549" y="474959"/>
                      <a:pt x="817755" y="474102"/>
                      <a:pt x="866961" y="473588"/>
                    </a:cubicBezTo>
                    <a:cubicBezTo>
                      <a:pt x="910424" y="473073"/>
                      <a:pt x="953972" y="472731"/>
                      <a:pt x="997434" y="472473"/>
                    </a:cubicBezTo>
                    <a:cubicBezTo>
                      <a:pt x="999406" y="524508"/>
                      <a:pt x="1001121" y="576543"/>
                      <a:pt x="1001292" y="628493"/>
                    </a:cubicBezTo>
                    <a:close/>
                    <a:moveTo>
                      <a:pt x="846387" y="211784"/>
                    </a:moveTo>
                    <a:cubicBezTo>
                      <a:pt x="895422" y="213498"/>
                      <a:pt x="944371" y="217013"/>
                      <a:pt x="993234" y="220956"/>
                    </a:cubicBezTo>
                    <a:cubicBezTo>
                      <a:pt x="991176" y="290050"/>
                      <a:pt x="993405" y="359488"/>
                      <a:pt x="995892" y="428325"/>
                    </a:cubicBezTo>
                    <a:cubicBezTo>
                      <a:pt x="996320" y="439984"/>
                      <a:pt x="996749" y="451642"/>
                      <a:pt x="997177" y="463386"/>
                    </a:cubicBezTo>
                    <a:cubicBezTo>
                      <a:pt x="904509" y="463986"/>
                      <a:pt x="811925" y="465187"/>
                      <a:pt x="719343" y="466558"/>
                    </a:cubicBezTo>
                    <a:cubicBezTo>
                      <a:pt x="718400" y="381776"/>
                      <a:pt x="717285" y="296909"/>
                      <a:pt x="716428" y="212126"/>
                    </a:cubicBezTo>
                    <a:cubicBezTo>
                      <a:pt x="759719" y="209898"/>
                      <a:pt x="803182" y="210240"/>
                      <a:pt x="846387" y="211784"/>
                    </a:cubicBezTo>
                    <a:close/>
                    <a:moveTo>
                      <a:pt x="716856" y="1047088"/>
                    </a:moveTo>
                    <a:cubicBezTo>
                      <a:pt x="626074" y="1044516"/>
                      <a:pt x="535291" y="1043230"/>
                      <a:pt x="444422" y="1043573"/>
                    </a:cubicBezTo>
                    <a:cubicBezTo>
                      <a:pt x="441765" y="956562"/>
                      <a:pt x="439365" y="869552"/>
                      <a:pt x="437136" y="782541"/>
                    </a:cubicBezTo>
                    <a:cubicBezTo>
                      <a:pt x="445366" y="782455"/>
                      <a:pt x="453595" y="782455"/>
                      <a:pt x="461825" y="782369"/>
                    </a:cubicBezTo>
                    <a:cubicBezTo>
                      <a:pt x="545492" y="782026"/>
                      <a:pt x="629160" y="781940"/>
                      <a:pt x="712913" y="782369"/>
                    </a:cubicBezTo>
                    <a:cubicBezTo>
                      <a:pt x="714113" y="870666"/>
                      <a:pt x="715485" y="958877"/>
                      <a:pt x="716856" y="1047088"/>
                    </a:cubicBezTo>
                    <a:close/>
                    <a:moveTo>
                      <a:pt x="712827" y="773196"/>
                    </a:moveTo>
                    <a:cubicBezTo>
                      <a:pt x="620845" y="772854"/>
                      <a:pt x="528947" y="773111"/>
                      <a:pt x="437050" y="773711"/>
                    </a:cubicBezTo>
                    <a:cubicBezTo>
                      <a:pt x="434650" y="676327"/>
                      <a:pt x="432507" y="578944"/>
                      <a:pt x="430621" y="481474"/>
                    </a:cubicBezTo>
                    <a:cubicBezTo>
                      <a:pt x="523547" y="479674"/>
                      <a:pt x="616558" y="477702"/>
                      <a:pt x="709484" y="475988"/>
                    </a:cubicBezTo>
                    <a:cubicBezTo>
                      <a:pt x="710256" y="575086"/>
                      <a:pt x="711456" y="674184"/>
                      <a:pt x="712827" y="773196"/>
                    </a:cubicBezTo>
                    <a:close/>
                    <a:moveTo>
                      <a:pt x="433364" y="235615"/>
                    </a:moveTo>
                    <a:cubicBezTo>
                      <a:pt x="503573" y="233215"/>
                      <a:pt x="573696" y="227814"/>
                      <a:pt x="643305" y="218556"/>
                    </a:cubicBezTo>
                    <a:cubicBezTo>
                      <a:pt x="664907" y="215727"/>
                      <a:pt x="686596" y="213841"/>
                      <a:pt x="708370" y="212555"/>
                    </a:cubicBezTo>
                    <a:cubicBezTo>
                      <a:pt x="708284" y="297251"/>
                      <a:pt x="708713" y="381948"/>
                      <a:pt x="709313" y="466644"/>
                    </a:cubicBezTo>
                    <a:cubicBezTo>
                      <a:pt x="616301" y="468101"/>
                      <a:pt x="523290" y="469901"/>
                      <a:pt x="430278" y="471616"/>
                    </a:cubicBezTo>
                    <a:cubicBezTo>
                      <a:pt x="428821" y="393006"/>
                      <a:pt x="427449" y="314396"/>
                      <a:pt x="426249" y="235787"/>
                    </a:cubicBezTo>
                    <a:cubicBezTo>
                      <a:pt x="428735" y="235701"/>
                      <a:pt x="431049" y="235701"/>
                      <a:pt x="433364" y="235615"/>
                    </a:cubicBezTo>
                    <a:close/>
                    <a:moveTo>
                      <a:pt x="182533" y="237758"/>
                    </a:moveTo>
                    <a:cubicBezTo>
                      <a:pt x="260800" y="238701"/>
                      <a:pt x="339067" y="238530"/>
                      <a:pt x="417162" y="236130"/>
                    </a:cubicBezTo>
                    <a:cubicBezTo>
                      <a:pt x="417590" y="314739"/>
                      <a:pt x="418534" y="393349"/>
                      <a:pt x="419991" y="471873"/>
                    </a:cubicBezTo>
                    <a:lnTo>
                      <a:pt x="372671" y="472816"/>
                    </a:lnTo>
                    <a:cubicBezTo>
                      <a:pt x="307005" y="474102"/>
                      <a:pt x="241340" y="475131"/>
                      <a:pt x="175674" y="476331"/>
                    </a:cubicBezTo>
                    <a:cubicBezTo>
                      <a:pt x="178675" y="396778"/>
                      <a:pt x="181161" y="317225"/>
                      <a:pt x="182533" y="237758"/>
                    </a:cubicBezTo>
                    <a:close/>
                    <a:moveTo>
                      <a:pt x="175417" y="485161"/>
                    </a:moveTo>
                    <a:cubicBezTo>
                      <a:pt x="257028" y="484475"/>
                      <a:pt x="338552" y="483275"/>
                      <a:pt x="420162" y="481732"/>
                    </a:cubicBezTo>
                    <a:cubicBezTo>
                      <a:pt x="421877" y="579115"/>
                      <a:pt x="424363" y="676413"/>
                      <a:pt x="427106" y="773796"/>
                    </a:cubicBezTo>
                    <a:cubicBezTo>
                      <a:pt x="387930" y="774054"/>
                      <a:pt x="348668" y="774311"/>
                      <a:pt x="309491" y="774568"/>
                    </a:cubicBezTo>
                    <a:cubicBezTo>
                      <a:pt x="260542" y="774911"/>
                      <a:pt x="211593" y="774997"/>
                      <a:pt x="162644" y="775339"/>
                    </a:cubicBezTo>
                    <a:cubicBezTo>
                      <a:pt x="167188" y="678642"/>
                      <a:pt x="171646" y="581858"/>
                      <a:pt x="175417" y="485161"/>
                    </a:cubicBezTo>
                    <a:close/>
                    <a:moveTo>
                      <a:pt x="162216" y="784169"/>
                    </a:moveTo>
                    <a:cubicBezTo>
                      <a:pt x="250598" y="784427"/>
                      <a:pt x="338981" y="783227"/>
                      <a:pt x="427277" y="782626"/>
                    </a:cubicBezTo>
                    <a:cubicBezTo>
                      <a:pt x="429764" y="869637"/>
                      <a:pt x="432592" y="956562"/>
                      <a:pt x="435507" y="1043573"/>
                    </a:cubicBezTo>
                    <a:cubicBezTo>
                      <a:pt x="397445" y="1043745"/>
                      <a:pt x="359469" y="1044259"/>
                      <a:pt x="321407" y="1045116"/>
                    </a:cubicBezTo>
                    <a:cubicBezTo>
                      <a:pt x="264743" y="1046488"/>
                      <a:pt x="207307" y="1048631"/>
                      <a:pt x="150386" y="1054461"/>
                    </a:cubicBezTo>
                    <a:cubicBezTo>
                      <a:pt x="153815" y="964449"/>
                      <a:pt x="158015" y="874352"/>
                      <a:pt x="162216" y="784169"/>
                    </a:cubicBezTo>
                    <a:close/>
                    <a:moveTo>
                      <a:pt x="147385" y="1135899"/>
                    </a:moveTo>
                    <a:cubicBezTo>
                      <a:pt x="148157" y="1111810"/>
                      <a:pt x="149100" y="1087721"/>
                      <a:pt x="150043" y="1063547"/>
                    </a:cubicBezTo>
                    <a:cubicBezTo>
                      <a:pt x="219137" y="1056775"/>
                      <a:pt x="288660" y="1054289"/>
                      <a:pt x="358012" y="1053175"/>
                    </a:cubicBezTo>
                    <a:cubicBezTo>
                      <a:pt x="383901" y="1052746"/>
                      <a:pt x="409875" y="1052574"/>
                      <a:pt x="435850" y="1052403"/>
                    </a:cubicBezTo>
                    <a:cubicBezTo>
                      <a:pt x="439536" y="1162646"/>
                      <a:pt x="443394" y="1272888"/>
                      <a:pt x="447080" y="1383130"/>
                    </a:cubicBezTo>
                    <a:cubicBezTo>
                      <a:pt x="345239" y="1382187"/>
                      <a:pt x="243397" y="1381330"/>
                      <a:pt x="141470" y="1381587"/>
                    </a:cubicBezTo>
                    <a:cubicBezTo>
                      <a:pt x="142671" y="1299720"/>
                      <a:pt x="144642" y="1217852"/>
                      <a:pt x="147385" y="1135899"/>
                    </a:cubicBezTo>
                    <a:close/>
                    <a:moveTo>
                      <a:pt x="141299" y="1390331"/>
                    </a:moveTo>
                    <a:cubicBezTo>
                      <a:pt x="243312" y="1391360"/>
                      <a:pt x="345324" y="1392045"/>
                      <a:pt x="447337" y="1392731"/>
                    </a:cubicBezTo>
                    <a:cubicBezTo>
                      <a:pt x="450252" y="1481628"/>
                      <a:pt x="453081" y="1570525"/>
                      <a:pt x="455567" y="1659421"/>
                    </a:cubicBezTo>
                    <a:cubicBezTo>
                      <a:pt x="427535" y="1660107"/>
                      <a:pt x="399503" y="1660708"/>
                      <a:pt x="371471" y="1661050"/>
                    </a:cubicBezTo>
                    <a:cubicBezTo>
                      <a:pt x="294918" y="1661994"/>
                      <a:pt x="216823" y="1662508"/>
                      <a:pt x="139927" y="1670823"/>
                    </a:cubicBezTo>
                    <a:cubicBezTo>
                      <a:pt x="139499" y="1577297"/>
                      <a:pt x="139927" y="1483857"/>
                      <a:pt x="141299" y="1390331"/>
                    </a:cubicBezTo>
                    <a:close/>
                    <a:moveTo>
                      <a:pt x="139927" y="1680338"/>
                    </a:moveTo>
                    <a:cubicBezTo>
                      <a:pt x="224366" y="1672109"/>
                      <a:pt x="309320" y="1670480"/>
                      <a:pt x="394273" y="1669709"/>
                    </a:cubicBezTo>
                    <a:cubicBezTo>
                      <a:pt x="414847" y="1669537"/>
                      <a:pt x="435336" y="1669108"/>
                      <a:pt x="455824" y="1668680"/>
                    </a:cubicBezTo>
                    <a:cubicBezTo>
                      <a:pt x="456167" y="1679996"/>
                      <a:pt x="456510" y="1691397"/>
                      <a:pt x="456853" y="1702713"/>
                    </a:cubicBezTo>
                    <a:cubicBezTo>
                      <a:pt x="459082" y="1783894"/>
                      <a:pt x="459681" y="1865076"/>
                      <a:pt x="459424" y="1946258"/>
                    </a:cubicBezTo>
                    <a:cubicBezTo>
                      <a:pt x="424277" y="1945057"/>
                      <a:pt x="389130" y="1943343"/>
                      <a:pt x="353983" y="1941800"/>
                    </a:cubicBezTo>
                    <a:cubicBezTo>
                      <a:pt x="284374" y="1938714"/>
                      <a:pt x="213736" y="1935285"/>
                      <a:pt x="143699" y="1938542"/>
                    </a:cubicBezTo>
                    <a:cubicBezTo>
                      <a:pt x="141642" y="1852389"/>
                      <a:pt x="140356" y="1766321"/>
                      <a:pt x="139927" y="1680338"/>
                    </a:cubicBezTo>
                    <a:close/>
                    <a:moveTo>
                      <a:pt x="144557" y="1985691"/>
                    </a:moveTo>
                    <a:cubicBezTo>
                      <a:pt x="144214" y="1972747"/>
                      <a:pt x="144042" y="1959802"/>
                      <a:pt x="143785" y="1946858"/>
                    </a:cubicBezTo>
                    <a:cubicBezTo>
                      <a:pt x="226510" y="1943343"/>
                      <a:pt x="309920" y="1948229"/>
                      <a:pt x="392302" y="1952001"/>
                    </a:cubicBezTo>
                    <a:cubicBezTo>
                      <a:pt x="414676" y="1953030"/>
                      <a:pt x="436964" y="1953716"/>
                      <a:pt x="459253" y="1954230"/>
                    </a:cubicBezTo>
                    <a:cubicBezTo>
                      <a:pt x="458910" y="2041069"/>
                      <a:pt x="457367" y="2127995"/>
                      <a:pt x="455567" y="2214834"/>
                    </a:cubicBezTo>
                    <a:cubicBezTo>
                      <a:pt x="409618" y="2215949"/>
                      <a:pt x="363584" y="2218178"/>
                      <a:pt x="317635" y="2220663"/>
                    </a:cubicBezTo>
                    <a:cubicBezTo>
                      <a:pt x="268172" y="2223321"/>
                      <a:pt x="217594" y="2222978"/>
                      <a:pt x="168645" y="2230607"/>
                    </a:cubicBezTo>
                    <a:cubicBezTo>
                      <a:pt x="162987" y="2231465"/>
                      <a:pt x="157329" y="2232408"/>
                      <a:pt x="151586" y="2233436"/>
                    </a:cubicBezTo>
                    <a:cubicBezTo>
                      <a:pt x="149100" y="2150883"/>
                      <a:pt x="146700" y="2068244"/>
                      <a:pt x="144557" y="1985691"/>
                    </a:cubicBezTo>
                    <a:close/>
                    <a:moveTo>
                      <a:pt x="151929" y="2241923"/>
                    </a:moveTo>
                    <a:cubicBezTo>
                      <a:pt x="158358" y="2240809"/>
                      <a:pt x="164788" y="2239694"/>
                      <a:pt x="171046" y="2238751"/>
                    </a:cubicBezTo>
                    <a:cubicBezTo>
                      <a:pt x="238083" y="2228378"/>
                      <a:pt x="308720" y="2229664"/>
                      <a:pt x="376528" y="2226493"/>
                    </a:cubicBezTo>
                    <a:cubicBezTo>
                      <a:pt x="402932" y="2225292"/>
                      <a:pt x="429163" y="2224692"/>
                      <a:pt x="455481" y="2224435"/>
                    </a:cubicBezTo>
                    <a:cubicBezTo>
                      <a:pt x="453509" y="2315904"/>
                      <a:pt x="451195" y="2407372"/>
                      <a:pt x="449223" y="2498755"/>
                    </a:cubicBezTo>
                    <a:cubicBezTo>
                      <a:pt x="406961" y="2501241"/>
                      <a:pt x="364612" y="2503556"/>
                      <a:pt x="322350" y="2505613"/>
                    </a:cubicBezTo>
                    <a:cubicBezTo>
                      <a:pt x="268343" y="2508271"/>
                      <a:pt x="214251" y="2509814"/>
                      <a:pt x="160244" y="2511271"/>
                    </a:cubicBezTo>
                    <a:cubicBezTo>
                      <a:pt x="159301" y="2477152"/>
                      <a:pt x="158101" y="2443034"/>
                      <a:pt x="157158" y="2408916"/>
                    </a:cubicBezTo>
                    <a:cubicBezTo>
                      <a:pt x="155358" y="2353194"/>
                      <a:pt x="153643" y="2297558"/>
                      <a:pt x="151929" y="2241923"/>
                    </a:cubicBezTo>
                    <a:close/>
                    <a:moveTo>
                      <a:pt x="321150" y="2721897"/>
                    </a:moveTo>
                    <a:cubicBezTo>
                      <a:pt x="267743" y="2723269"/>
                      <a:pt x="214337" y="2723783"/>
                      <a:pt x="160930" y="2724212"/>
                    </a:cubicBezTo>
                    <a:cubicBezTo>
                      <a:pt x="163245" y="2656318"/>
                      <a:pt x="162216" y="2588338"/>
                      <a:pt x="160415" y="2520358"/>
                    </a:cubicBezTo>
                    <a:cubicBezTo>
                      <a:pt x="256685" y="2518644"/>
                      <a:pt x="353125" y="2512729"/>
                      <a:pt x="448966" y="2507414"/>
                    </a:cubicBezTo>
                    <a:cubicBezTo>
                      <a:pt x="447423" y="2577708"/>
                      <a:pt x="446223" y="2648002"/>
                      <a:pt x="445537" y="2718297"/>
                    </a:cubicBezTo>
                    <a:cubicBezTo>
                      <a:pt x="404046" y="2719583"/>
                      <a:pt x="362555" y="2720869"/>
                      <a:pt x="321150" y="2721897"/>
                    </a:cubicBezTo>
                    <a:close/>
                    <a:moveTo>
                      <a:pt x="455910" y="2717954"/>
                    </a:moveTo>
                    <a:cubicBezTo>
                      <a:pt x="457881" y="2647574"/>
                      <a:pt x="459767" y="2577108"/>
                      <a:pt x="461396" y="2506728"/>
                    </a:cubicBezTo>
                    <a:cubicBezTo>
                      <a:pt x="546521" y="2502013"/>
                      <a:pt x="631646" y="2496784"/>
                      <a:pt x="716856" y="2492240"/>
                    </a:cubicBezTo>
                    <a:cubicBezTo>
                      <a:pt x="715999" y="2524301"/>
                      <a:pt x="715228" y="2556362"/>
                      <a:pt x="714456" y="2588423"/>
                    </a:cubicBezTo>
                    <a:cubicBezTo>
                      <a:pt x="713513" y="2628800"/>
                      <a:pt x="713170" y="2669605"/>
                      <a:pt x="714885" y="2710325"/>
                    </a:cubicBezTo>
                    <a:cubicBezTo>
                      <a:pt x="628474" y="2712296"/>
                      <a:pt x="542235" y="2715211"/>
                      <a:pt x="455910" y="2717954"/>
                    </a:cubicBezTo>
                    <a:close/>
                    <a:moveTo>
                      <a:pt x="724400" y="2709982"/>
                    </a:moveTo>
                    <a:cubicBezTo>
                      <a:pt x="721143" y="2637372"/>
                      <a:pt x="723972" y="2564420"/>
                      <a:pt x="726200" y="2491640"/>
                    </a:cubicBezTo>
                    <a:cubicBezTo>
                      <a:pt x="776864" y="2488897"/>
                      <a:pt x="827527" y="2486411"/>
                      <a:pt x="878191" y="2484439"/>
                    </a:cubicBezTo>
                    <a:cubicBezTo>
                      <a:pt x="922254" y="2482725"/>
                      <a:pt x="966316" y="2481524"/>
                      <a:pt x="1010379" y="2480839"/>
                    </a:cubicBezTo>
                    <a:cubicBezTo>
                      <a:pt x="1010465" y="2512900"/>
                      <a:pt x="1010207" y="2544961"/>
                      <a:pt x="1009265" y="2577022"/>
                    </a:cubicBezTo>
                    <a:cubicBezTo>
                      <a:pt x="1007979" y="2620570"/>
                      <a:pt x="1006521" y="2664462"/>
                      <a:pt x="1007121" y="2708181"/>
                    </a:cubicBezTo>
                    <a:cubicBezTo>
                      <a:pt x="912910" y="2706724"/>
                      <a:pt x="818698" y="2707839"/>
                      <a:pt x="724400" y="2709982"/>
                    </a:cubicBezTo>
                    <a:close/>
                    <a:moveTo>
                      <a:pt x="1170170" y="2713411"/>
                    </a:moveTo>
                    <a:cubicBezTo>
                      <a:pt x="1118993" y="2710839"/>
                      <a:pt x="1067815" y="2709210"/>
                      <a:pt x="1016637" y="2708353"/>
                    </a:cubicBezTo>
                    <a:cubicBezTo>
                      <a:pt x="1015522" y="2632572"/>
                      <a:pt x="1020066" y="2556534"/>
                      <a:pt x="1020323" y="2480667"/>
                    </a:cubicBezTo>
                    <a:cubicBezTo>
                      <a:pt x="1113935" y="2479296"/>
                      <a:pt x="1207547" y="2480410"/>
                      <a:pt x="1301073" y="2485468"/>
                    </a:cubicBezTo>
                    <a:cubicBezTo>
                      <a:pt x="1314189" y="2486153"/>
                      <a:pt x="1327304" y="2486839"/>
                      <a:pt x="1340506" y="2487440"/>
                    </a:cubicBezTo>
                    <a:cubicBezTo>
                      <a:pt x="1342821" y="2566735"/>
                      <a:pt x="1344192" y="2646117"/>
                      <a:pt x="1338191" y="2724812"/>
                    </a:cubicBezTo>
                    <a:cubicBezTo>
                      <a:pt x="1282213" y="2720612"/>
                      <a:pt x="1226235" y="2716240"/>
                      <a:pt x="1170170" y="2713411"/>
                    </a:cubicBezTo>
                    <a:close/>
                    <a:moveTo>
                      <a:pt x="1589452" y="2735870"/>
                    </a:moveTo>
                    <a:cubicBezTo>
                      <a:pt x="1508184" y="2736642"/>
                      <a:pt x="1427431" y="2731327"/>
                      <a:pt x="1346678" y="2725412"/>
                    </a:cubicBezTo>
                    <a:cubicBezTo>
                      <a:pt x="1352336" y="2646459"/>
                      <a:pt x="1350364" y="2566907"/>
                      <a:pt x="1348136" y="2487782"/>
                    </a:cubicBezTo>
                    <a:cubicBezTo>
                      <a:pt x="1444405" y="2492154"/>
                      <a:pt x="1540588" y="2493783"/>
                      <a:pt x="1636943" y="2491126"/>
                    </a:cubicBezTo>
                    <a:cubicBezTo>
                      <a:pt x="1639515" y="2572307"/>
                      <a:pt x="1641401" y="2653489"/>
                      <a:pt x="1643030" y="2734756"/>
                    </a:cubicBezTo>
                    <a:cubicBezTo>
                      <a:pt x="1625113" y="2735356"/>
                      <a:pt x="1607282" y="2735699"/>
                      <a:pt x="1589452" y="2735870"/>
                    </a:cubicBezTo>
                    <a:close/>
                    <a:moveTo>
                      <a:pt x="1889574" y="2716582"/>
                    </a:moveTo>
                    <a:cubicBezTo>
                      <a:pt x="1811136" y="2725326"/>
                      <a:pt x="1732526" y="2731584"/>
                      <a:pt x="1653574" y="2734327"/>
                    </a:cubicBezTo>
                    <a:cubicBezTo>
                      <a:pt x="1653059" y="2653146"/>
                      <a:pt x="1651002" y="2572050"/>
                      <a:pt x="1647830" y="2490869"/>
                    </a:cubicBezTo>
                    <a:cubicBezTo>
                      <a:pt x="1669176" y="2490183"/>
                      <a:pt x="1690435" y="2489411"/>
                      <a:pt x="1711781" y="2488382"/>
                    </a:cubicBezTo>
                    <a:cubicBezTo>
                      <a:pt x="1770245" y="2485382"/>
                      <a:pt x="1828881" y="2480924"/>
                      <a:pt x="1887260" y="2474238"/>
                    </a:cubicBezTo>
                    <a:cubicBezTo>
                      <a:pt x="1887946" y="2554991"/>
                      <a:pt x="1888803" y="2635829"/>
                      <a:pt x="1889574" y="2716582"/>
                    </a:cubicBezTo>
                    <a:close/>
                    <a:moveTo>
                      <a:pt x="1888717" y="877867"/>
                    </a:moveTo>
                    <a:cubicBezTo>
                      <a:pt x="1886917" y="938560"/>
                      <a:pt x="1885374" y="999254"/>
                      <a:pt x="1884174" y="1059947"/>
                    </a:cubicBezTo>
                    <a:cubicBezTo>
                      <a:pt x="1796134" y="1066548"/>
                      <a:pt x="1708009" y="1070491"/>
                      <a:pt x="1619970" y="1072205"/>
                    </a:cubicBezTo>
                    <a:cubicBezTo>
                      <a:pt x="1622712" y="985109"/>
                      <a:pt x="1625542" y="897927"/>
                      <a:pt x="1628371" y="810744"/>
                    </a:cubicBezTo>
                    <a:cubicBezTo>
                      <a:pt x="1661289" y="810916"/>
                      <a:pt x="1694122" y="810744"/>
                      <a:pt x="1727040" y="809973"/>
                    </a:cubicBezTo>
                    <a:cubicBezTo>
                      <a:pt x="1781818" y="808772"/>
                      <a:pt x="1836511" y="805943"/>
                      <a:pt x="1891032" y="801400"/>
                    </a:cubicBezTo>
                    <a:cubicBezTo>
                      <a:pt x="1890260" y="827032"/>
                      <a:pt x="1889489" y="852492"/>
                      <a:pt x="1888717" y="877867"/>
                    </a:cubicBezTo>
                    <a:close/>
                    <a:moveTo>
                      <a:pt x="1891375" y="792056"/>
                    </a:moveTo>
                    <a:cubicBezTo>
                      <a:pt x="1803849" y="799085"/>
                      <a:pt x="1716239" y="801143"/>
                      <a:pt x="1628713" y="800457"/>
                    </a:cubicBezTo>
                    <a:cubicBezTo>
                      <a:pt x="1632057" y="695187"/>
                      <a:pt x="1635314" y="589831"/>
                      <a:pt x="1637629" y="484560"/>
                    </a:cubicBezTo>
                    <a:cubicBezTo>
                      <a:pt x="1656660" y="485589"/>
                      <a:pt x="1675776" y="486532"/>
                      <a:pt x="1694807" y="487561"/>
                    </a:cubicBezTo>
                    <a:cubicBezTo>
                      <a:pt x="1762959" y="491333"/>
                      <a:pt x="1832053" y="493476"/>
                      <a:pt x="1900376" y="488332"/>
                    </a:cubicBezTo>
                    <a:cubicBezTo>
                      <a:pt x="1897547" y="589574"/>
                      <a:pt x="1894461" y="690815"/>
                      <a:pt x="1891375" y="792056"/>
                    </a:cubicBezTo>
                    <a:close/>
                    <a:moveTo>
                      <a:pt x="1900633" y="478817"/>
                    </a:moveTo>
                    <a:cubicBezTo>
                      <a:pt x="1813365" y="485504"/>
                      <a:pt x="1725068" y="480360"/>
                      <a:pt x="1637800" y="474874"/>
                    </a:cubicBezTo>
                    <a:cubicBezTo>
                      <a:pt x="1639515" y="396435"/>
                      <a:pt x="1640715" y="318083"/>
                      <a:pt x="1641229" y="239644"/>
                    </a:cubicBezTo>
                    <a:cubicBezTo>
                      <a:pt x="1647230" y="239901"/>
                      <a:pt x="1653145" y="240159"/>
                      <a:pt x="1659146" y="240330"/>
                    </a:cubicBezTo>
                    <a:cubicBezTo>
                      <a:pt x="1741442" y="243588"/>
                      <a:pt x="1824081" y="246245"/>
                      <a:pt x="1906377" y="242473"/>
                    </a:cubicBezTo>
                    <a:cubicBezTo>
                      <a:pt x="1904834" y="321254"/>
                      <a:pt x="1902776" y="400036"/>
                      <a:pt x="1900633" y="478817"/>
                    </a:cubicBezTo>
                    <a:close/>
                  </a:path>
                </a:pathLst>
              </a:custGeom>
              <a:solidFill>
                <a:srgbClr val="75757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27" name="图形 4">
                <a:extLst>
                  <a:ext uri="{FF2B5EF4-FFF2-40B4-BE49-F238E27FC236}">
                    <a16:creationId xmlns:a16="http://schemas.microsoft.com/office/drawing/2014/main" id="{8A46C107-88AF-F796-4AA3-97BD8E1C451D}"/>
                  </a:ext>
                </a:extLst>
              </p:cNvPr>
              <p:cNvGrpSpPr/>
              <p:nvPr/>
            </p:nvGrpSpPr>
            <p:grpSpPr>
              <a:xfrm>
                <a:off x="5104483" y="4066774"/>
                <a:ext cx="1952375" cy="2447380"/>
                <a:chOff x="5104483" y="4066774"/>
                <a:chExt cx="1952375" cy="2447380"/>
              </a:xfrm>
            </p:grpSpPr>
            <p:grpSp>
              <p:nvGrpSpPr>
                <p:cNvPr id="228" name="图形 4">
                  <a:extLst>
                    <a:ext uri="{FF2B5EF4-FFF2-40B4-BE49-F238E27FC236}">
                      <a16:creationId xmlns:a16="http://schemas.microsoft.com/office/drawing/2014/main" id="{96D09D0D-0AB9-6F2E-5353-C40459BF70A5}"/>
                    </a:ext>
                  </a:extLst>
                </p:cNvPr>
                <p:cNvGrpSpPr/>
                <p:nvPr/>
              </p:nvGrpSpPr>
              <p:grpSpPr>
                <a:xfrm>
                  <a:off x="5703743" y="5347637"/>
                  <a:ext cx="504280" cy="502743"/>
                  <a:chOff x="5703743" y="5347637"/>
                  <a:chExt cx="504280" cy="502743"/>
                </a:xfrm>
              </p:grpSpPr>
              <p:sp>
                <p:nvSpPr>
                  <p:cNvPr id="292" name="任意多边形: 形状 291">
                    <a:extLst>
                      <a:ext uri="{FF2B5EF4-FFF2-40B4-BE49-F238E27FC236}">
                        <a16:creationId xmlns:a16="http://schemas.microsoft.com/office/drawing/2014/main" id="{A19B88EB-41CF-1B45-391C-F9683FCC37F1}"/>
                      </a:ext>
                    </a:extLst>
                  </p:cNvPr>
                  <p:cNvSpPr/>
                  <p:nvPr/>
                </p:nvSpPr>
                <p:spPr>
                  <a:xfrm>
                    <a:off x="5703743" y="5347637"/>
                    <a:ext cx="504280" cy="502743"/>
                  </a:xfrm>
                  <a:custGeom>
                    <a:avLst/>
                    <a:gdLst>
                      <a:gd name="connsiteX0" fmla="*/ 428261 w 504280"/>
                      <a:gd name="connsiteY0" fmla="*/ 53209 h 502743"/>
                      <a:gd name="connsiteX1" fmla="*/ 427575 w 504280"/>
                      <a:gd name="connsiteY1" fmla="*/ 53638 h 502743"/>
                      <a:gd name="connsiteX2" fmla="*/ 283386 w 504280"/>
                      <a:gd name="connsiteY2" fmla="*/ 146221 h 502743"/>
                      <a:gd name="connsiteX3" fmla="*/ 266841 w 504280"/>
                      <a:gd name="connsiteY3" fmla="*/ 107302 h 502743"/>
                      <a:gd name="connsiteX4" fmla="*/ 160028 w 504280"/>
                      <a:gd name="connsiteY4" fmla="*/ 1603 h 502743"/>
                      <a:gd name="connsiteX5" fmla="*/ 159513 w 504280"/>
                      <a:gd name="connsiteY5" fmla="*/ 1174 h 502743"/>
                      <a:gd name="connsiteX6" fmla="*/ 154284 w 504280"/>
                      <a:gd name="connsiteY6" fmla="*/ 2375 h 502743"/>
                      <a:gd name="connsiteX7" fmla="*/ 127967 w 504280"/>
                      <a:gd name="connsiteY7" fmla="*/ 134219 h 502743"/>
                      <a:gd name="connsiteX8" fmla="*/ 169972 w 504280"/>
                      <a:gd name="connsiteY8" fmla="*/ 217887 h 502743"/>
                      <a:gd name="connsiteX9" fmla="*/ 86818 w 504280"/>
                      <a:gd name="connsiteY9" fmla="*/ 224916 h 502743"/>
                      <a:gd name="connsiteX10" fmla="*/ 39069 w 504280"/>
                      <a:gd name="connsiteY10" fmla="*/ 258520 h 502743"/>
                      <a:gd name="connsiteX11" fmla="*/ 24754 w 504280"/>
                      <a:gd name="connsiteY11" fmla="*/ 284753 h 502743"/>
                      <a:gd name="connsiteX12" fmla="*/ 750 w 504280"/>
                      <a:gd name="connsiteY12" fmla="*/ 328130 h 502743"/>
                      <a:gd name="connsiteX13" fmla="*/ 5294 w 504280"/>
                      <a:gd name="connsiteY13" fmla="*/ 333701 h 502743"/>
                      <a:gd name="connsiteX14" fmla="*/ 93677 w 504280"/>
                      <a:gd name="connsiteY14" fmla="*/ 351447 h 502743"/>
                      <a:gd name="connsiteX15" fmla="*/ 160199 w 504280"/>
                      <a:gd name="connsiteY15" fmla="*/ 341845 h 502743"/>
                      <a:gd name="connsiteX16" fmla="*/ 157113 w 504280"/>
                      <a:gd name="connsiteY16" fmla="*/ 372621 h 502743"/>
                      <a:gd name="connsiteX17" fmla="*/ 215492 w 504280"/>
                      <a:gd name="connsiteY17" fmla="*/ 499922 h 502743"/>
                      <a:gd name="connsiteX18" fmla="*/ 217721 w 504280"/>
                      <a:gd name="connsiteY18" fmla="*/ 502151 h 502743"/>
                      <a:gd name="connsiteX19" fmla="*/ 223207 w 504280"/>
                      <a:gd name="connsiteY19" fmla="*/ 500522 h 502743"/>
                      <a:gd name="connsiteX20" fmla="*/ 266069 w 504280"/>
                      <a:gd name="connsiteY20" fmla="*/ 444458 h 502743"/>
                      <a:gd name="connsiteX21" fmla="*/ 289472 w 504280"/>
                      <a:gd name="connsiteY21" fmla="*/ 403139 h 502743"/>
                      <a:gd name="connsiteX22" fmla="*/ 297102 w 504280"/>
                      <a:gd name="connsiteY22" fmla="*/ 337216 h 502743"/>
                      <a:gd name="connsiteX23" fmla="*/ 372111 w 504280"/>
                      <a:gd name="connsiteY23" fmla="*/ 382393 h 502743"/>
                      <a:gd name="connsiteX24" fmla="*/ 432547 w 504280"/>
                      <a:gd name="connsiteY24" fmla="*/ 375449 h 502743"/>
                      <a:gd name="connsiteX25" fmla="*/ 501385 w 504280"/>
                      <a:gd name="connsiteY25" fmla="*/ 340474 h 502743"/>
                      <a:gd name="connsiteX26" fmla="*/ 503185 w 504280"/>
                      <a:gd name="connsiteY26" fmla="*/ 335330 h 502743"/>
                      <a:gd name="connsiteX27" fmla="*/ 465380 w 504280"/>
                      <a:gd name="connsiteY27" fmla="*/ 297440 h 502743"/>
                      <a:gd name="connsiteX28" fmla="*/ 417460 w 504280"/>
                      <a:gd name="connsiteY28" fmla="*/ 260835 h 502743"/>
                      <a:gd name="connsiteX29" fmla="*/ 376054 w 504280"/>
                      <a:gd name="connsiteY29" fmla="*/ 248062 h 502743"/>
                      <a:gd name="connsiteX30" fmla="*/ 378455 w 504280"/>
                      <a:gd name="connsiteY30" fmla="*/ 246691 h 502743"/>
                      <a:gd name="connsiteX31" fmla="*/ 418917 w 504280"/>
                      <a:gd name="connsiteY31" fmla="*/ 199542 h 502743"/>
                      <a:gd name="connsiteX32" fmla="*/ 427489 w 504280"/>
                      <a:gd name="connsiteY32" fmla="*/ 139191 h 502743"/>
                      <a:gd name="connsiteX33" fmla="*/ 432290 w 504280"/>
                      <a:gd name="connsiteY33" fmla="*/ 55524 h 502743"/>
                      <a:gd name="connsiteX34" fmla="*/ 428261 w 504280"/>
                      <a:gd name="connsiteY34" fmla="*/ 53209 h 502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504280" h="502743">
                        <a:moveTo>
                          <a:pt x="428261" y="53209"/>
                        </a:moveTo>
                        <a:cubicBezTo>
                          <a:pt x="428004" y="53295"/>
                          <a:pt x="427747" y="53381"/>
                          <a:pt x="427575" y="53638"/>
                        </a:cubicBezTo>
                        <a:cubicBezTo>
                          <a:pt x="383513" y="90757"/>
                          <a:pt x="311675" y="91186"/>
                          <a:pt x="283386" y="146221"/>
                        </a:cubicBezTo>
                        <a:cubicBezTo>
                          <a:pt x="279957" y="133019"/>
                          <a:pt x="274471" y="120075"/>
                          <a:pt x="266841" y="107302"/>
                        </a:cubicBezTo>
                        <a:cubicBezTo>
                          <a:pt x="240866" y="63582"/>
                          <a:pt x="191060" y="41379"/>
                          <a:pt x="160028" y="1603"/>
                        </a:cubicBezTo>
                        <a:cubicBezTo>
                          <a:pt x="159856" y="1431"/>
                          <a:pt x="159685" y="1345"/>
                          <a:pt x="159513" y="1174"/>
                        </a:cubicBezTo>
                        <a:cubicBezTo>
                          <a:pt x="158227" y="-626"/>
                          <a:pt x="154970" y="-454"/>
                          <a:pt x="154284" y="2375"/>
                        </a:cubicBezTo>
                        <a:cubicBezTo>
                          <a:pt x="143311" y="46694"/>
                          <a:pt x="125480" y="87671"/>
                          <a:pt x="127967" y="134219"/>
                        </a:cubicBezTo>
                        <a:cubicBezTo>
                          <a:pt x="129595" y="164395"/>
                          <a:pt x="147512" y="195084"/>
                          <a:pt x="169972" y="217887"/>
                        </a:cubicBezTo>
                        <a:cubicBezTo>
                          <a:pt x="143397" y="210429"/>
                          <a:pt x="110393" y="217116"/>
                          <a:pt x="86818" y="224916"/>
                        </a:cubicBezTo>
                        <a:cubicBezTo>
                          <a:pt x="67959" y="231175"/>
                          <a:pt x="51928" y="243690"/>
                          <a:pt x="39069" y="258520"/>
                        </a:cubicBezTo>
                        <a:cubicBezTo>
                          <a:pt x="32383" y="266150"/>
                          <a:pt x="28354" y="275409"/>
                          <a:pt x="24754" y="284753"/>
                        </a:cubicBezTo>
                        <a:cubicBezTo>
                          <a:pt x="18496" y="301126"/>
                          <a:pt x="11123" y="313899"/>
                          <a:pt x="750" y="328130"/>
                        </a:cubicBezTo>
                        <a:cubicBezTo>
                          <a:pt x="-1650" y="331472"/>
                          <a:pt x="2208" y="335244"/>
                          <a:pt x="5294" y="333701"/>
                        </a:cubicBezTo>
                        <a:cubicBezTo>
                          <a:pt x="34183" y="340474"/>
                          <a:pt x="64444" y="346474"/>
                          <a:pt x="93677" y="351447"/>
                        </a:cubicBezTo>
                        <a:cubicBezTo>
                          <a:pt x="116394" y="355218"/>
                          <a:pt x="140911" y="354961"/>
                          <a:pt x="160199" y="341845"/>
                        </a:cubicBezTo>
                        <a:cubicBezTo>
                          <a:pt x="157884" y="351875"/>
                          <a:pt x="156856" y="362248"/>
                          <a:pt x="157113" y="372621"/>
                        </a:cubicBezTo>
                        <a:cubicBezTo>
                          <a:pt x="158142" y="422170"/>
                          <a:pt x="200576" y="455688"/>
                          <a:pt x="215492" y="499922"/>
                        </a:cubicBezTo>
                        <a:cubicBezTo>
                          <a:pt x="215920" y="501208"/>
                          <a:pt x="216778" y="501894"/>
                          <a:pt x="217721" y="502151"/>
                        </a:cubicBezTo>
                        <a:cubicBezTo>
                          <a:pt x="219435" y="503180"/>
                          <a:pt x="221835" y="503008"/>
                          <a:pt x="223207" y="500522"/>
                        </a:cubicBezTo>
                        <a:cubicBezTo>
                          <a:pt x="235894" y="478920"/>
                          <a:pt x="249610" y="462975"/>
                          <a:pt x="266069" y="444458"/>
                        </a:cubicBezTo>
                        <a:cubicBezTo>
                          <a:pt x="276357" y="432799"/>
                          <a:pt x="283557" y="417283"/>
                          <a:pt x="289472" y="403139"/>
                        </a:cubicBezTo>
                        <a:cubicBezTo>
                          <a:pt x="297702" y="383165"/>
                          <a:pt x="302417" y="358733"/>
                          <a:pt x="297102" y="337216"/>
                        </a:cubicBezTo>
                        <a:cubicBezTo>
                          <a:pt x="317161" y="359247"/>
                          <a:pt x="343565" y="376135"/>
                          <a:pt x="372111" y="382393"/>
                        </a:cubicBezTo>
                        <a:cubicBezTo>
                          <a:pt x="392600" y="386851"/>
                          <a:pt x="413431" y="382907"/>
                          <a:pt x="432547" y="375449"/>
                        </a:cubicBezTo>
                        <a:cubicBezTo>
                          <a:pt x="455693" y="366363"/>
                          <a:pt x="480039" y="353075"/>
                          <a:pt x="501385" y="340474"/>
                        </a:cubicBezTo>
                        <a:cubicBezTo>
                          <a:pt x="503785" y="340559"/>
                          <a:pt x="505499" y="336959"/>
                          <a:pt x="503185" y="335330"/>
                        </a:cubicBezTo>
                        <a:cubicBezTo>
                          <a:pt x="488440" y="325129"/>
                          <a:pt x="478239" y="309784"/>
                          <a:pt x="465380" y="297440"/>
                        </a:cubicBezTo>
                        <a:cubicBezTo>
                          <a:pt x="450635" y="283381"/>
                          <a:pt x="435033" y="271122"/>
                          <a:pt x="417460" y="260835"/>
                        </a:cubicBezTo>
                        <a:cubicBezTo>
                          <a:pt x="402972" y="252434"/>
                          <a:pt x="389428" y="248662"/>
                          <a:pt x="376054" y="248062"/>
                        </a:cubicBezTo>
                        <a:cubicBezTo>
                          <a:pt x="376826" y="247634"/>
                          <a:pt x="377683" y="247205"/>
                          <a:pt x="378455" y="246691"/>
                        </a:cubicBezTo>
                        <a:cubicBezTo>
                          <a:pt x="397829" y="235289"/>
                          <a:pt x="410516" y="220287"/>
                          <a:pt x="418917" y="199542"/>
                        </a:cubicBezTo>
                        <a:cubicBezTo>
                          <a:pt x="426632" y="180511"/>
                          <a:pt x="427489" y="159422"/>
                          <a:pt x="427489" y="139191"/>
                        </a:cubicBezTo>
                        <a:cubicBezTo>
                          <a:pt x="427404" y="110816"/>
                          <a:pt x="430147" y="83728"/>
                          <a:pt x="432290" y="55524"/>
                        </a:cubicBezTo>
                        <a:cubicBezTo>
                          <a:pt x="432719" y="52780"/>
                          <a:pt x="429890" y="51838"/>
                          <a:pt x="428261" y="53209"/>
                        </a:cubicBezTo>
                        <a:close/>
                      </a:path>
                    </a:pathLst>
                  </a:custGeom>
                  <a:solidFill>
                    <a:srgbClr val="EC407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任意多边形: 形状 292">
                    <a:extLst>
                      <a:ext uri="{FF2B5EF4-FFF2-40B4-BE49-F238E27FC236}">
                        <a16:creationId xmlns:a16="http://schemas.microsoft.com/office/drawing/2014/main" id="{32B05C1F-78E5-F05B-8A08-5D0B2FDCF15C}"/>
                      </a:ext>
                    </a:extLst>
                  </p:cNvPr>
                  <p:cNvSpPr/>
                  <p:nvPr/>
                </p:nvSpPr>
                <p:spPr>
                  <a:xfrm>
                    <a:off x="5886482" y="5476035"/>
                    <a:ext cx="36097" cy="63663"/>
                  </a:xfrm>
                  <a:custGeom>
                    <a:avLst/>
                    <a:gdLst>
                      <a:gd name="connsiteX0" fmla="*/ 6 w 36097"/>
                      <a:gd name="connsiteY0" fmla="*/ 2649 h 63663"/>
                      <a:gd name="connsiteX1" fmla="*/ 31210 w 36097"/>
                      <a:gd name="connsiteY1" fmla="*/ 63085 h 63663"/>
                      <a:gd name="connsiteX2" fmla="*/ 35581 w 36097"/>
                      <a:gd name="connsiteY2" fmla="*/ 58970 h 63663"/>
                      <a:gd name="connsiteX3" fmla="*/ 16551 w 36097"/>
                      <a:gd name="connsiteY3" fmla="*/ 30252 h 63663"/>
                      <a:gd name="connsiteX4" fmla="*/ 4892 w 36097"/>
                      <a:gd name="connsiteY4" fmla="*/ 1534 h 63663"/>
                      <a:gd name="connsiteX5" fmla="*/ 6 w 36097"/>
                      <a:gd name="connsiteY5" fmla="*/ 2649 h 63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097" h="63663">
                        <a:moveTo>
                          <a:pt x="6" y="2649"/>
                        </a:moveTo>
                        <a:cubicBezTo>
                          <a:pt x="1120" y="22880"/>
                          <a:pt x="13893" y="51598"/>
                          <a:pt x="31210" y="63085"/>
                        </a:cubicBezTo>
                        <a:cubicBezTo>
                          <a:pt x="34124" y="64971"/>
                          <a:pt x="37382" y="61885"/>
                          <a:pt x="35581" y="58970"/>
                        </a:cubicBezTo>
                        <a:cubicBezTo>
                          <a:pt x="29495" y="49112"/>
                          <a:pt x="21951" y="40711"/>
                          <a:pt x="16551" y="30252"/>
                        </a:cubicBezTo>
                        <a:cubicBezTo>
                          <a:pt x="11750" y="21080"/>
                          <a:pt x="9007" y="11050"/>
                          <a:pt x="4892" y="1534"/>
                        </a:cubicBezTo>
                        <a:cubicBezTo>
                          <a:pt x="3606" y="-1037"/>
                          <a:pt x="-166" y="-180"/>
                          <a:pt x="6" y="26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" name="任意多边形: 形状 293">
                    <a:extLst>
                      <a:ext uri="{FF2B5EF4-FFF2-40B4-BE49-F238E27FC236}">
                        <a16:creationId xmlns:a16="http://schemas.microsoft.com/office/drawing/2014/main" id="{2E654AEA-4124-839F-BC5D-0DD290937AA9}"/>
                      </a:ext>
                    </a:extLst>
                  </p:cNvPr>
                  <p:cNvSpPr/>
                  <p:nvPr/>
                </p:nvSpPr>
                <p:spPr>
                  <a:xfrm>
                    <a:off x="5925062" y="5461629"/>
                    <a:ext cx="25364" cy="64560"/>
                  </a:xfrm>
                  <a:custGeom>
                    <a:avLst/>
                    <a:gdLst>
                      <a:gd name="connsiteX0" fmla="*/ 1 w 25364"/>
                      <a:gd name="connsiteY0" fmla="*/ 2568 h 64560"/>
                      <a:gd name="connsiteX1" fmla="*/ 19633 w 25364"/>
                      <a:gd name="connsiteY1" fmla="*/ 63347 h 64560"/>
                      <a:gd name="connsiteX2" fmla="*/ 25119 w 25364"/>
                      <a:gd name="connsiteY2" fmla="*/ 60432 h 64560"/>
                      <a:gd name="connsiteX3" fmla="*/ 13289 w 25364"/>
                      <a:gd name="connsiteY3" fmla="*/ 33686 h 64560"/>
                      <a:gd name="connsiteX4" fmla="*/ 4545 w 25364"/>
                      <a:gd name="connsiteY4" fmla="*/ 1539 h 64560"/>
                      <a:gd name="connsiteX5" fmla="*/ 1 w 25364"/>
                      <a:gd name="connsiteY5" fmla="*/ 2568 h 64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364" h="64560">
                        <a:moveTo>
                          <a:pt x="1" y="2568"/>
                        </a:moveTo>
                        <a:cubicBezTo>
                          <a:pt x="516" y="22713"/>
                          <a:pt x="7031" y="47231"/>
                          <a:pt x="19633" y="63347"/>
                        </a:cubicBezTo>
                        <a:cubicBezTo>
                          <a:pt x="21776" y="66090"/>
                          <a:pt x="26490" y="63776"/>
                          <a:pt x="25119" y="60432"/>
                        </a:cubicBezTo>
                        <a:cubicBezTo>
                          <a:pt x="21347" y="51431"/>
                          <a:pt x="16632" y="42944"/>
                          <a:pt x="13289" y="33686"/>
                        </a:cubicBezTo>
                        <a:cubicBezTo>
                          <a:pt x="9517" y="23228"/>
                          <a:pt x="7545" y="12255"/>
                          <a:pt x="4545" y="1539"/>
                        </a:cubicBezTo>
                        <a:cubicBezTo>
                          <a:pt x="3773" y="-1204"/>
                          <a:pt x="-84" y="82"/>
                          <a:pt x="1" y="25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任意多边形: 形状 294">
                    <a:extLst>
                      <a:ext uri="{FF2B5EF4-FFF2-40B4-BE49-F238E27FC236}">
                        <a16:creationId xmlns:a16="http://schemas.microsoft.com/office/drawing/2014/main" id="{DAE49903-8A9D-2074-E1A6-8D5716362C0F}"/>
                      </a:ext>
                    </a:extLst>
                  </p:cNvPr>
                  <p:cNvSpPr/>
                  <p:nvPr/>
                </p:nvSpPr>
                <p:spPr>
                  <a:xfrm>
                    <a:off x="5924202" y="5683419"/>
                    <a:ext cx="26831" cy="67508"/>
                  </a:xfrm>
                  <a:custGeom>
                    <a:avLst/>
                    <a:gdLst>
                      <a:gd name="connsiteX0" fmla="*/ 20836 w 26831"/>
                      <a:gd name="connsiteY0" fmla="*/ 1090 h 67508"/>
                      <a:gd name="connsiteX1" fmla="*/ 1548 w 26831"/>
                      <a:gd name="connsiteY1" fmla="*/ 66156 h 67508"/>
                      <a:gd name="connsiteX2" fmla="*/ 5662 w 26831"/>
                      <a:gd name="connsiteY2" fmla="*/ 65727 h 67508"/>
                      <a:gd name="connsiteX3" fmla="*/ 11835 w 26831"/>
                      <a:gd name="connsiteY3" fmla="*/ 34266 h 67508"/>
                      <a:gd name="connsiteX4" fmla="*/ 26579 w 26831"/>
                      <a:gd name="connsiteY4" fmla="*/ 4520 h 67508"/>
                      <a:gd name="connsiteX5" fmla="*/ 20836 w 26831"/>
                      <a:gd name="connsiteY5" fmla="*/ 1090 h 67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31" h="67508">
                        <a:moveTo>
                          <a:pt x="20836" y="1090"/>
                        </a:moveTo>
                        <a:cubicBezTo>
                          <a:pt x="6520" y="15750"/>
                          <a:pt x="-4110" y="46096"/>
                          <a:pt x="1548" y="66156"/>
                        </a:cubicBezTo>
                        <a:cubicBezTo>
                          <a:pt x="2148" y="68299"/>
                          <a:pt x="5319" y="67699"/>
                          <a:pt x="5662" y="65727"/>
                        </a:cubicBezTo>
                        <a:cubicBezTo>
                          <a:pt x="7463" y="55012"/>
                          <a:pt x="8234" y="44639"/>
                          <a:pt x="11835" y="34266"/>
                        </a:cubicBezTo>
                        <a:cubicBezTo>
                          <a:pt x="15435" y="23636"/>
                          <a:pt x="22293" y="14721"/>
                          <a:pt x="26579" y="4520"/>
                        </a:cubicBezTo>
                        <a:cubicBezTo>
                          <a:pt x="27951" y="834"/>
                          <a:pt x="23408" y="-1481"/>
                          <a:pt x="20836" y="10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6" name="任意多边形: 形状 295">
                    <a:extLst>
                      <a:ext uri="{FF2B5EF4-FFF2-40B4-BE49-F238E27FC236}">
                        <a16:creationId xmlns:a16="http://schemas.microsoft.com/office/drawing/2014/main" id="{1F7A9FA1-CE11-7E4D-76CB-8D333C42FB2D}"/>
                      </a:ext>
                    </a:extLst>
                  </p:cNvPr>
                  <p:cNvSpPr/>
                  <p:nvPr/>
                </p:nvSpPr>
                <p:spPr>
                  <a:xfrm>
                    <a:off x="5797316" y="5597803"/>
                    <a:ext cx="54900" cy="12935"/>
                  </a:xfrm>
                  <a:custGeom>
                    <a:avLst/>
                    <a:gdLst>
                      <a:gd name="connsiteX0" fmla="*/ 53767 w 54900"/>
                      <a:gd name="connsiteY0" fmla="*/ 5268 h 12935"/>
                      <a:gd name="connsiteX1" fmla="*/ 27878 w 54900"/>
                      <a:gd name="connsiteY1" fmla="*/ 211 h 12935"/>
                      <a:gd name="connsiteX2" fmla="*/ 875 w 54900"/>
                      <a:gd name="connsiteY2" fmla="*/ 8697 h 12935"/>
                      <a:gd name="connsiteX3" fmla="*/ 2504 w 54900"/>
                      <a:gd name="connsiteY3" fmla="*/ 12898 h 12935"/>
                      <a:gd name="connsiteX4" fmla="*/ 26164 w 54900"/>
                      <a:gd name="connsiteY4" fmla="*/ 8011 h 12935"/>
                      <a:gd name="connsiteX5" fmla="*/ 51453 w 54900"/>
                      <a:gd name="connsiteY5" fmla="*/ 10840 h 12935"/>
                      <a:gd name="connsiteX6" fmla="*/ 53767 w 54900"/>
                      <a:gd name="connsiteY6" fmla="*/ 5268 h 12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900" h="12935">
                        <a:moveTo>
                          <a:pt x="53767" y="5268"/>
                        </a:moveTo>
                        <a:cubicBezTo>
                          <a:pt x="47338" y="-561"/>
                          <a:pt x="36022" y="-219"/>
                          <a:pt x="27878" y="211"/>
                        </a:cubicBezTo>
                        <a:cubicBezTo>
                          <a:pt x="18706" y="639"/>
                          <a:pt x="8333" y="3039"/>
                          <a:pt x="875" y="8697"/>
                        </a:cubicBezTo>
                        <a:cubicBezTo>
                          <a:pt x="-840" y="9983"/>
                          <a:pt x="104" y="13326"/>
                          <a:pt x="2504" y="12898"/>
                        </a:cubicBezTo>
                        <a:cubicBezTo>
                          <a:pt x="10390" y="11183"/>
                          <a:pt x="18020" y="8869"/>
                          <a:pt x="26164" y="8011"/>
                        </a:cubicBezTo>
                        <a:cubicBezTo>
                          <a:pt x="35251" y="7068"/>
                          <a:pt x="42709" y="10326"/>
                          <a:pt x="51453" y="10840"/>
                        </a:cubicBezTo>
                        <a:cubicBezTo>
                          <a:pt x="54453" y="10926"/>
                          <a:pt x="56168" y="7411"/>
                          <a:pt x="53767" y="52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7" name="任意多边形: 形状 296">
                    <a:extLst>
                      <a:ext uri="{FF2B5EF4-FFF2-40B4-BE49-F238E27FC236}">
                        <a16:creationId xmlns:a16="http://schemas.microsoft.com/office/drawing/2014/main" id="{DF5EE7F6-8B50-F399-09E7-2C3868EEE571}"/>
                      </a:ext>
                    </a:extLst>
                  </p:cNvPr>
                  <p:cNvSpPr/>
                  <p:nvPr/>
                </p:nvSpPr>
                <p:spPr>
                  <a:xfrm>
                    <a:off x="5807334" y="5617128"/>
                    <a:ext cx="58905" cy="34047"/>
                  </a:xfrm>
                  <a:custGeom>
                    <a:avLst/>
                    <a:gdLst>
                      <a:gd name="connsiteX0" fmla="*/ 57722 w 58905"/>
                      <a:gd name="connsiteY0" fmla="*/ 3259 h 34047"/>
                      <a:gd name="connsiteX1" fmla="*/ 23775 w 58905"/>
                      <a:gd name="connsiteY1" fmla="*/ 6945 h 34047"/>
                      <a:gd name="connsiteX2" fmla="*/ 29 w 58905"/>
                      <a:gd name="connsiteY2" fmla="*/ 31634 h 34047"/>
                      <a:gd name="connsiteX3" fmla="*/ 3801 w 58905"/>
                      <a:gd name="connsiteY3" fmla="*/ 33349 h 34047"/>
                      <a:gd name="connsiteX4" fmla="*/ 26604 w 58905"/>
                      <a:gd name="connsiteY4" fmla="*/ 14575 h 34047"/>
                      <a:gd name="connsiteX5" fmla="*/ 41606 w 58905"/>
                      <a:gd name="connsiteY5" fmla="*/ 9260 h 34047"/>
                      <a:gd name="connsiteX6" fmla="*/ 56008 w 58905"/>
                      <a:gd name="connsiteY6" fmla="*/ 8832 h 34047"/>
                      <a:gd name="connsiteX7" fmla="*/ 57722 w 58905"/>
                      <a:gd name="connsiteY7" fmla="*/ 3259 h 34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905" h="34047">
                        <a:moveTo>
                          <a:pt x="57722" y="3259"/>
                        </a:moveTo>
                        <a:cubicBezTo>
                          <a:pt x="49064" y="-4113"/>
                          <a:pt x="32433" y="2745"/>
                          <a:pt x="23775" y="6945"/>
                        </a:cubicBezTo>
                        <a:cubicBezTo>
                          <a:pt x="14003" y="11660"/>
                          <a:pt x="1830" y="20147"/>
                          <a:pt x="29" y="31634"/>
                        </a:cubicBezTo>
                        <a:cubicBezTo>
                          <a:pt x="-313" y="33863"/>
                          <a:pt x="2430" y="34806"/>
                          <a:pt x="3801" y="33349"/>
                        </a:cubicBezTo>
                        <a:cubicBezTo>
                          <a:pt x="10745" y="25891"/>
                          <a:pt x="17432" y="19376"/>
                          <a:pt x="26604" y="14575"/>
                        </a:cubicBezTo>
                        <a:cubicBezTo>
                          <a:pt x="31319" y="12089"/>
                          <a:pt x="36377" y="10375"/>
                          <a:pt x="41606" y="9260"/>
                        </a:cubicBezTo>
                        <a:cubicBezTo>
                          <a:pt x="46492" y="8231"/>
                          <a:pt x="51207" y="9603"/>
                          <a:pt x="56008" y="8832"/>
                        </a:cubicBezTo>
                        <a:cubicBezTo>
                          <a:pt x="58837" y="8403"/>
                          <a:pt x="59951" y="5145"/>
                          <a:pt x="57722" y="325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8" name="任意多边形: 形状 297">
                    <a:extLst>
                      <a:ext uri="{FF2B5EF4-FFF2-40B4-BE49-F238E27FC236}">
                        <a16:creationId xmlns:a16="http://schemas.microsoft.com/office/drawing/2014/main" id="{8CF40FCA-AA04-A95A-3CA1-1E5F77CA1D1B}"/>
                      </a:ext>
                    </a:extLst>
                  </p:cNvPr>
                  <p:cNvSpPr/>
                  <p:nvPr/>
                </p:nvSpPr>
                <p:spPr>
                  <a:xfrm>
                    <a:off x="6018765" y="5487859"/>
                    <a:ext cx="29647" cy="54519"/>
                  </a:xfrm>
                  <a:custGeom>
                    <a:avLst/>
                    <a:gdLst>
                      <a:gd name="connsiteX0" fmla="*/ 23485 w 29647"/>
                      <a:gd name="connsiteY0" fmla="*/ 1798 h 54519"/>
                      <a:gd name="connsiteX1" fmla="*/ 14655 w 29647"/>
                      <a:gd name="connsiteY1" fmla="*/ 30773 h 54519"/>
                      <a:gd name="connsiteX2" fmla="*/ 82 w 29647"/>
                      <a:gd name="connsiteY2" fmla="*/ 50832 h 54519"/>
                      <a:gd name="connsiteX3" fmla="*/ 4368 w 29647"/>
                      <a:gd name="connsiteY3" fmla="*/ 54261 h 54519"/>
                      <a:gd name="connsiteX4" fmla="*/ 23913 w 29647"/>
                      <a:gd name="connsiteY4" fmla="*/ 30515 h 54519"/>
                      <a:gd name="connsiteX5" fmla="*/ 27771 w 29647"/>
                      <a:gd name="connsiteY5" fmla="*/ 1369 h 54519"/>
                      <a:gd name="connsiteX6" fmla="*/ 23485 w 29647"/>
                      <a:gd name="connsiteY6" fmla="*/ 1798 h 54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647" h="54519">
                        <a:moveTo>
                          <a:pt x="23485" y="1798"/>
                        </a:moveTo>
                        <a:cubicBezTo>
                          <a:pt x="22113" y="12685"/>
                          <a:pt x="21085" y="21343"/>
                          <a:pt x="14655" y="30773"/>
                        </a:cubicBezTo>
                        <a:cubicBezTo>
                          <a:pt x="10112" y="37459"/>
                          <a:pt x="2311" y="42946"/>
                          <a:pt x="82" y="50832"/>
                        </a:cubicBezTo>
                        <a:cubicBezTo>
                          <a:pt x="-518" y="53061"/>
                          <a:pt x="2311" y="55290"/>
                          <a:pt x="4368" y="54261"/>
                        </a:cubicBezTo>
                        <a:cubicBezTo>
                          <a:pt x="12941" y="49975"/>
                          <a:pt x="19113" y="38573"/>
                          <a:pt x="23913" y="30515"/>
                        </a:cubicBezTo>
                        <a:cubicBezTo>
                          <a:pt x="28971" y="21943"/>
                          <a:pt x="31714" y="10799"/>
                          <a:pt x="27771" y="1369"/>
                        </a:cubicBezTo>
                        <a:cubicBezTo>
                          <a:pt x="26914" y="-603"/>
                          <a:pt x="23828" y="-431"/>
                          <a:pt x="23485" y="17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9" name="任意多边形: 形状 298">
                    <a:extLst>
                      <a:ext uri="{FF2B5EF4-FFF2-40B4-BE49-F238E27FC236}">
                        <a16:creationId xmlns:a16="http://schemas.microsoft.com/office/drawing/2014/main" id="{703AA8F0-1897-E2E2-B271-8BB609D3549C}"/>
                      </a:ext>
                    </a:extLst>
                  </p:cNvPr>
                  <p:cNvSpPr/>
                  <p:nvPr/>
                </p:nvSpPr>
                <p:spPr>
                  <a:xfrm>
                    <a:off x="6032389" y="5507744"/>
                    <a:ext cx="49299" cy="52387"/>
                  </a:xfrm>
                  <a:custGeom>
                    <a:avLst/>
                    <a:gdLst>
                      <a:gd name="connsiteX0" fmla="*/ 44665 w 49299"/>
                      <a:gd name="connsiteY0" fmla="*/ 1458 h 52387"/>
                      <a:gd name="connsiteX1" fmla="*/ 22719 w 49299"/>
                      <a:gd name="connsiteY1" fmla="*/ 29147 h 52387"/>
                      <a:gd name="connsiteX2" fmla="*/ 688 w 49299"/>
                      <a:gd name="connsiteY2" fmla="*/ 46892 h 52387"/>
                      <a:gd name="connsiteX3" fmla="*/ 4545 w 49299"/>
                      <a:gd name="connsiteY3" fmla="*/ 52207 h 52387"/>
                      <a:gd name="connsiteX4" fmla="*/ 33092 w 49299"/>
                      <a:gd name="connsiteY4" fmla="*/ 31205 h 52387"/>
                      <a:gd name="connsiteX5" fmla="*/ 49294 w 49299"/>
                      <a:gd name="connsiteY5" fmla="*/ 2830 h 52387"/>
                      <a:gd name="connsiteX6" fmla="*/ 44665 w 49299"/>
                      <a:gd name="connsiteY6" fmla="*/ 145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299" h="52387">
                        <a:moveTo>
                          <a:pt x="44665" y="1458"/>
                        </a:moveTo>
                        <a:cubicBezTo>
                          <a:pt x="39264" y="12859"/>
                          <a:pt x="32578" y="21175"/>
                          <a:pt x="22719" y="29147"/>
                        </a:cubicBezTo>
                        <a:cubicBezTo>
                          <a:pt x="15690" y="34891"/>
                          <a:pt x="5917" y="39520"/>
                          <a:pt x="688" y="46892"/>
                        </a:cubicBezTo>
                        <a:cubicBezTo>
                          <a:pt x="-1284" y="49636"/>
                          <a:pt x="1288" y="53236"/>
                          <a:pt x="4545" y="52207"/>
                        </a:cubicBezTo>
                        <a:cubicBezTo>
                          <a:pt x="15004" y="48692"/>
                          <a:pt x="25205" y="38577"/>
                          <a:pt x="33092" y="31205"/>
                        </a:cubicBezTo>
                        <a:cubicBezTo>
                          <a:pt x="41150" y="23746"/>
                          <a:pt x="48779" y="14145"/>
                          <a:pt x="49294" y="2830"/>
                        </a:cubicBezTo>
                        <a:cubicBezTo>
                          <a:pt x="49465" y="86"/>
                          <a:pt x="45865" y="-1200"/>
                          <a:pt x="44665" y="145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" name="任意多边形: 形状 299">
                    <a:extLst>
                      <a:ext uri="{FF2B5EF4-FFF2-40B4-BE49-F238E27FC236}">
                        <a16:creationId xmlns:a16="http://schemas.microsoft.com/office/drawing/2014/main" id="{05C40965-5509-0A2A-DFFD-F913AA9954F8}"/>
                      </a:ext>
                    </a:extLst>
                  </p:cNvPr>
                  <p:cNvSpPr/>
                  <p:nvPr/>
                </p:nvSpPr>
                <p:spPr>
                  <a:xfrm>
                    <a:off x="6044716" y="5644449"/>
                    <a:ext cx="57771" cy="22417"/>
                  </a:xfrm>
                  <a:custGeom>
                    <a:avLst/>
                    <a:gdLst>
                      <a:gd name="connsiteX0" fmla="*/ 55827 w 57771"/>
                      <a:gd name="connsiteY0" fmla="*/ 15972 h 22417"/>
                      <a:gd name="connsiteX1" fmla="*/ 28138 w 57771"/>
                      <a:gd name="connsiteY1" fmla="*/ 12114 h 22417"/>
                      <a:gd name="connsiteX2" fmla="*/ 4392 w 57771"/>
                      <a:gd name="connsiteY2" fmla="*/ 199 h 22417"/>
                      <a:gd name="connsiteX3" fmla="*/ 706 w 57771"/>
                      <a:gd name="connsiteY3" fmla="*/ 4828 h 22417"/>
                      <a:gd name="connsiteX4" fmla="*/ 27967 w 57771"/>
                      <a:gd name="connsiteY4" fmla="*/ 19316 h 22417"/>
                      <a:gd name="connsiteX5" fmla="*/ 56342 w 57771"/>
                      <a:gd name="connsiteY5" fmla="*/ 20602 h 22417"/>
                      <a:gd name="connsiteX6" fmla="*/ 55827 w 57771"/>
                      <a:gd name="connsiteY6" fmla="*/ 15972 h 2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771" h="22417">
                        <a:moveTo>
                          <a:pt x="55827" y="15972"/>
                        </a:moveTo>
                        <a:cubicBezTo>
                          <a:pt x="46483" y="14258"/>
                          <a:pt x="37482" y="15029"/>
                          <a:pt x="28138" y="12114"/>
                        </a:cubicBezTo>
                        <a:cubicBezTo>
                          <a:pt x="19480" y="9372"/>
                          <a:pt x="12622" y="3457"/>
                          <a:pt x="4392" y="199"/>
                        </a:cubicBezTo>
                        <a:cubicBezTo>
                          <a:pt x="1735" y="-830"/>
                          <a:pt x="-1437" y="2342"/>
                          <a:pt x="706" y="4828"/>
                        </a:cubicBezTo>
                        <a:cubicBezTo>
                          <a:pt x="7221" y="12458"/>
                          <a:pt x="18623" y="16401"/>
                          <a:pt x="27967" y="19316"/>
                        </a:cubicBezTo>
                        <a:cubicBezTo>
                          <a:pt x="36453" y="21887"/>
                          <a:pt x="47855" y="24116"/>
                          <a:pt x="56342" y="20602"/>
                        </a:cubicBezTo>
                        <a:cubicBezTo>
                          <a:pt x="58485" y="19572"/>
                          <a:pt x="58142" y="16315"/>
                          <a:pt x="55827" y="1597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" name="任意多边形: 形状 300">
                    <a:extLst>
                      <a:ext uri="{FF2B5EF4-FFF2-40B4-BE49-F238E27FC236}">
                        <a16:creationId xmlns:a16="http://schemas.microsoft.com/office/drawing/2014/main" id="{C49A6BD6-FEA7-CE34-E8D6-6DB9796998C9}"/>
                      </a:ext>
                    </a:extLst>
                  </p:cNvPr>
                  <p:cNvSpPr/>
                  <p:nvPr/>
                </p:nvSpPr>
                <p:spPr>
                  <a:xfrm>
                    <a:off x="5870307" y="5540527"/>
                    <a:ext cx="151741" cy="125694"/>
                  </a:xfrm>
                  <a:custGeom>
                    <a:avLst/>
                    <a:gdLst>
                      <a:gd name="connsiteX0" fmla="*/ 140996 w 151741"/>
                      <a:gd name="connsiteY0" fmla="*/ 50457 h 125694"/>
                      <a:gd name="connsiteX1" fmla="*/ 127966 w 151741"/>
                      <a:gd name="connsiteY1" fmla="*/ 47028 h 125694"/>
                      <a:gd name="connsiteX2" fmla="*/ 128909 w 151741"/>
                      <a:gd name="connsiteY2" fmla="*/ 45143 h 125694"/>
                      <a:gd name="connsiteX3" fmla="*/ 114164 w 151741"/>
                      <a:gd name="connsiteY3" fmla="*/ 21225 h 125694"/>
                      <a:gd name="connsiteX4" fmla="*/ 104391 w 151741"/>
                      <a:gd name="connsiteY4" fmla="*/ 22425 h 125694"/>
                      <a:gd name="connsiteX5" fmla="*/ 100877 w 151741"/>
                      <a:gd name="connsiteY5" fmla="*/ 10681 h 125694"/>
                      <a:gd name="connsiteX6" fmla="*/ 73102 w 151741"/>
                      <a:gd name="connsiteY6" fmla="*/ 2451 h 125694"/>
                      <a:gd name="connsiteX7" fmla="*/ 65986 w 151741"/>
                      <a:gd name="connsiteY7" fmla="*/ 25083 h 125694"/>
                      <a:gd name="connsiteX8" fmla="*/ 65986 w 151741"/>
                      <a:gd name="connsiteY8" fmla="*/ 26283 h 125694"/>
                      <a:gd name="connsiteX9" fmla="*/ 71301 w 151741"/>
                      <a:gd name="connsiteY9" fmla="*/ 35798 h 125694"/>
                      <a:gd name="connsiteX10" fmla="*/ 59557 w 151741"/>
                      <a:gd name="connsiteY10" fmla="*/ 38027 h 125694"/>
                      <a:gd name="connsiteX11" fmla="*/ 57757 w 151741"/>
                      <a:gd name="connsiteY11" fmla="*/ 22339 h 125694"/>
                      <a:gd name="connsiteX12" fmla="*/ 35383 w 151741"/>
                      <a:gd name="connsiteY12" fmla="*/ 14539 h 125694"/>
                      <a:gd name="connsiteX13" fmla="*/ 25867 w 151741"/>
                      <a:gd name="connsiteY13" fmla="*/ 37513 h 125694"/>
                      <a:gd name="connsiteX14" fmla="*/ 45155 w 151741"/>
                      <a:gd name="connsiteY14" fmla="*/ 49086 h 125694"/>
                      <a:gd name="connsiteX15" fmla="*/ 42755 w 151741"/>
                      <a:gd name="connsiteY15" fmla="*/ 55772 h 125694"/>
                      <a:gd name="connsiteX16" fmla="*/ 16866 w 151741"/>
                      <a:gd name="connsiteY16" fmla="*/ 47628 h 125694"/>
                      <a:gd name="connsiteX17" fmla="*/ 1093 w 151741"/>
                      <a:gd name="connsiteY17" fmla="*/ 78318 h 125694"/>
                      <a:gd name="connsiteX18" fmla="*/ 30068 w 151741"/>
                      <a:gd name="connsiteY18" fmla="*/ 94949 h 125694"/>
                      <a:gd name="connsiteX19" fmla="*/ 35640 w 151741"/>
                      <a:gd name="connsiteY19" fmla="*/ 92891 h 125694"/>
                      <a:gd name="connsiteX20" fmla="*/ 39669 w 151741"/>
                      <a:gd name="connsiteY20" fmla="*/ 113294 h 125694"/>
                      <a:gd name="connsiteX21" fmla="*/ 74731 w 151741"/>
                      <a:gd name="connsiteY21" fmla="*/ 113808 h 125694"/>
                      <a:gd name="connsiteX22" fmla="*/ 113992 w 151741"/>
                      <a:gd name="connsiteY22" fmla="*/ 117151 h 125694"/>
                      <a:gd name="connsiteX23" fmla="*/ 118193 w 151741"/>
                      <a:gd name="connsiteY23" fmla="*/ 103950 h 125694"/>
                      <a:gd name="connsiteX24" fmla="*/ 114250 w 151741"/>
                      <a:gd name="connsiteY24" fmla="*/ 88862 h 125694"/>
                      <a:gd name="connsiteX25" fmla="*/ 108849 w 151741"/>
                      <a:gd name="connsiteY25" fmla="*/ 84662 h 125694"/>
                      <a:gd name="connsiteX26" fmla="*/ 110821 w 151741"/>
                      <a:gd name="connsiteY26" fmla="*/ 82775 h 125694"/>
                      <a:gd name="connsiteX27" fmla="*/ 112964 w 151741"/>
                      <a:gd name="connsiteY27" fmla="*/ 79518 h 125694"/>
                      <a:gd name="connsiteX28" fmla="*/ 145196 w 151741"/>
                      <a:gd name="connsiteY28" fmla="*/ 85090 h 125694"/>
                      <a:gd name="connsiteX29" fmla="*/ 140996 w 151741"/>
                      <a:gd name="connsiteY29" fmla="*/ 50457 h 125694"/>
                      <a:gd name="connsiteX30" fmla="*/ 72759 w 151741"/>
                      <a:gd name="connsiteY30" fmla="*/ 81318 h 125694"/>
                      <a:gd name="connsiteX31" fmla="*/ 71044 w 151741"/>
                      <a:gd name="connsiteY31" fmla="*/ 79775 h 125694"/>
                      <a:gd name="connsiteX32" fmla="*/ 75073 w 151741"/>
                      <a:gd name="connsiteY32" fmla="*/ 77375 h 125694"/>
                      <a:gd name="connsiteX33" fmla="*/ 77388 w 151741"/>
                      <a:gd name="connsiteY33" fmla="*/ 77289 h 125694"/>
                      <a:gd name="connsiteX34" fmla="*/ 80217 w 151741"/>
                      <a:gd name="connsiteY34" fmla="*/ 82433 h 125694"/>
                      <a:gd name="connsiteX35" fmla="*/ 83817 w 151741"/>
                      <a:gd name="connsiteY35" fmla="*/ 85862 h 125694"/>
                      <a:gd name="connsiteX36" fmla="*/ 77902 w 151741"/>
                      <a:gd name="connsiteY36" fmla="*/ 91348 h 125694"/>
                      <a:gd name="connsiteX37" fmla="*/ 72759 w 151741"/>
                      <a:gd name="connsiteY37" fmla="*/ 81318 h 125694"/>
                      <a:gd name="connsiteX38" fmla="*/ 99676 w 151741"/>
                      <a:gd name="connsiteY38" fmla="*/ 50714 h 125694"/>
                      <a:gd name="connsiteX39" fmla="*/ 85789 w 151741"/>
                      <a:gd name="connsiteY39" fmla="*/ 53115 h 125694"/>
                      <a:gd name="connsiteX40" fmla="*/ 82788 w 151741"/>
                      <a:gd name="connsiteY40" fmla="*/ 44028 h 125694"/>
                      <a:gd name="connsiteX41" fmla="*/ 80988 w 151741"/>
                      <a:gd name="connsiteY41" fmla="*/ 41371 h 125694"/>
                      <a:gd name="connsiteX42" fmla="*/ 92475 w 151741"/>
                      <a:gd name="connsiteY42" fmla="*/ 40342 h 125694"/>
                      <a:gd name="connsiteX43" fmla="*/ 99676 w 151741"/>
                      <a:gd name="connsiteY43" fmla="*/ 50714 h 125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151741" h="125694">
                        <a:moveTo>
                          <a:pt x="140996" y="50457"/>
                        </a:moveTo>
                        <a:cubicBezTo>
                          <a:pt x="136881" y="47628"/>
                          <a:pt x="132252" y="46600"/>
                          <a:pt x="127966" y="47028"/>
                        </a:cubicBezTo>
                        <a:cubicBezTo>
                          <a:pt x="128309" y="46428"/>
                          <a:pt x="128651" y="45828"/>
                          <a:pt x="128909" y="45143"/>
                        </a:cubicBezTo>
                        <a:cubicBezTo>
                          <a:pt x="132680" y="34684"/>
                          <a:pt x="124708" y="22940"/>
                          <a:pt x="114164" y="21225"/>
                        </a:cubicBezTo>
                        <a:cubicBezTo>
                          <a:pt x="110992" y="20711"/>
                          <a:pt x="107563" y="21225"/>
                          <a:pt x="104391" y="22425"/>
                        </a:cubicBezTo>
                        <a:cubicBezTo>
                          <a:pt x="104306" y="18482"/>
                          <a:pt x="103105" y="14453"/>
                          <a:pt x="100877" y="10681"/>
                        </a:cubicBezTo>
                        <a:cubicBezTo>
                          <a:pt x="95476" y="1508"/>
                          <a:pt x="82617" y="-3207"/>
                          <a:pt x="73102" y="2451"/>
                        </a:cubicBezTo>
                        <a:cubicBezTo>
                          <a:pt x="64701" y="7509"/>
                          <a:pt x="63158" y="16853"/>
                          <a:pt x="65986" y="25083"/>
                        </a:cubicBezTo>
                        <a:cubicBezTo>
                          <a:pt x="65901" y="25426"/>
                          <a:pt x="65901" y="25854"/>
                          <a:pt x="65986" y="26283"/>
                        </a:cubicBezTo>
                        <a:cubicBezTo>
                          <a:pt x="66930" y="29969"/>
                          <a:pt x="68815" y="33227"/>
                          <a:pt x="71301" y="35798"/>
                        </a:cubicBezTo>
                        <a:cubicBezTo>
                          <a:pt x="67529" y="35370"/>
                          <a:pt x="63415" y="36313"/>
                          <a:pt x="59557" y="38027"/>
                        </a:cubicBezTo>
                        <a:cubicBezTo>
                          <a:pt x="61357" y="33055"/>
                          <a:pt x="60843" y="27312"/>
                          <a:pt x="57757" y="22339"/>
                        </a:cubicBezTo>
                        <a:cubicBezTo>
                          <a:pt x="53042" y="14710"/>
                          <a:pt x="43869" y="10595"/>
                          <a:pt x="35383" y="14539"/>
                        </a:cubicBezTo>
                        <a:cubicBezTo>
                          <a:pt x="26296" y="18739"/>
                          <a:pt x="22953" y="28940"/>
                          <a:pt x="25867" y="37513"/>
                        </a:cubicBezTo>
                        <a:cubicBezTo>
                          <a:pt x="26810" y="47114"/>
                          <a:pt x="36326" y="50629"/>
                          <a:pt x="45155" y="49086"/>
                        </a:cubicBezTo>
                        <a:cubicBezTo>
                          <a:pt x="43869" y="51229"/>
                          <a:pt x="43098" y="53458"/>
                          <a:pt x="42755" y="55772"/>
                        </a:cubicBezTo>
                        <a:cubicBezTo>
                          <a:pt x="35811" y="49429"/>
                          <a:pt x="24839" y="45828"/>
                          <a:pt x="16866" y="47628"/>
                        </a:cubicBezTo>
                        <a:cubicBezTo>
                          <a:pt x="3493" y="50714"/>
                          <a:pt x="-2679" y="66145"/>
                          <a:pt x="1093" y="78318"/>
                        </a:cubicBezTo>
                        <a:cubicBezTo>
                          <a:pt x="4779" y="90148"/>
                          <a:pt x="18238" y="97520"/>
                          <a:pt x="30068" y="94949"/>
                        </a:cubicBezTo>
                        <a:cubicBezTo>
                          <a:pt x="32039" y="94520"/>
                          <a:pt x="33925" y="93834"/>
                          <a:pt x="35640" y="92891"/>
                        </a:cubicBezTo>
                        <a:cubicBezTo>
                          <a:pt x="34011" y="99663"/>
                          <a:pt x="35297" y="107207"/>
                          <a:pt x="39669" y="113294"/>
                        </a:cubicBezTo>
                        <a:cubicBezTo>
                          <a:pt x="48498" y="125467"/>
                          <a:pt x="65643" y="124524"/>
                          <a:pt x="74731" y="113808"/>
                        </a:cubicBezTo>
                        <a:cubicBezTo>
                          <a:pt x="80731" y="129410"/>
                          <a:pt x="104306" y="128724"/>
                          <a:pt x="113992" y="117151"/>
                        </a:cubicBezTo>
                        <a:cubicBezTo>
                          <a:pt x="116993" y="113551"/>
                          <a:pt x="118193" y="108750"/>
                          <a:pt x="118193" y="103950"/>
                        </a:cubicBezTo>
                        <a:cubicBezTo>
                          <a:pt x="119565" y="98721"/>
                          <a:pt x="117764" y="92806"/>
                          <a:pt x="114250" y="88862"/>
                        </a:cubicBezTo>
                        <a:cubicBezTo>
                          <a:pt x="112621" y="87062"/>
                          <a:pt x="110821" y="85690"/>
                          <a:pt x="108849" y="84662"/>
                        </a:cubicBezTo>
                        <a:cubicBezTo>
                          <a:pt x="109535" y="84061"/>
                          <a:pt x="110221" y="83461"/>
                          <a:pt x="110821" y="82775"/>
                        </a:cubicBezTo>
                        <a:cubicBezTo>
                          <a:pt x="111678" y="81747"/>
                          <a:pt x="112364" y="80632"/>
                          <a:pt x="112964" y="79518"/>
                        </a:cubicBezTo>
                        <a:cubicBezTo>
                          <a:pt x="120165" y="90234"/>
                          <a:pt x="134481" y="93320"/>
                          <a:pt x="145196" y="85090"/>
                        </a:cubicBezTo>
                        <a:cubicBezTo>
                          <a:pt x="156684" y="76261"/>
                          <a:pt x="151626" y="57744"/>
                          <a:pt x="140996" y="50457"/>
                        </a:cubicBezTo>
                        <a:close/>
                        <a:moveTo>
                          <a:pt x="72759" y="81318"/>
                        </a:moveTo>
                        <a:cubicBezTo>
                          <a:pt x="72244" y="80804"/>
                          <a:pt x="71644" y="80290"/>
                          <a:pt x="71044" y="79775"/>
                        </a:cubicBezTo>
                        <a:cubicBezTo>
                          <a:pt x="72416" y="79089"/>
                          <a:pt x="73787" y="78318"/>
                          <a:pt x="75073" y="77375"/>
                        </a:cubicBezTo>
                        <a:cubicBezTo>
                          <a:pt x="75759" y="77632"/>
                          <a:pt x="76616" y="77632"/>
                          <a:pt x="77388" y="77289"/>
                        </a:cubicBezTo>
                        <a:cubicBezTo>
                          <a:pt x="78074" y="79089"/>
                          <a:pt x="79017" y="80890"/>
                          <a:pt x="80217" y="82433"/>
                        </a:cubicBezTo>
                        <a:cubicBezTo>
                          <a:pt x="81245" y="83805"/>
                          <a:pt x="82531" y="84833"/>
                          <a:pt x="83817" y="85862"/>
                        </a:cubicBezTo>
                        <a:cubicBezTo>
                          <a:pt x="81503" y="87319"/>
                          <a:pt x="79531" y="89205"/>
                          <a:pt x="77902" y="91348"/>
                        </a:cubicBezTo>
                        <a:cubicBezTo>
                          <a:pt x="76959" y="87405"/>
                          <a:pt x="75330" y="83890"/>
                          <a:pt x="72759" y="81318"/>
                        </a:cubicBezTo>
                        <a:close/>
                        <a:moveTo>
                          <a:pt x="99676" y="50714"/>
                        </a:moveTo>
                        <a:cubicBezTo>
                          <a:pt x="95047" y="49857"/>
                          <a:pt x="90161" y="50629"/>
                          <a:pt x="85789" y="53115"/>
                        </a:cubicBezTo>
                        <a:cubicBezTo>
                          <a:pt x="85360" y="49857"/>
                          <a:pt x="84332" y="46771"/>
                          <a:pt x="82788" y="44028"/>
                        </a:cubicBezTo>
                        <a:cubicBezTo>
                          <a:pt x="82189" y="42999"/>
                          <a:pt x="81588" y="42142"/>
                          <a:pt x="80988" y="41371"/>
                        </a:cubicBezTo>
                        <a:cubicBezTo>
                          <a:pt x="84674" y="42228"/>
                          <a:pt x="88704" y="42056"/>
                          <a:pt x="92475" y="40342"/>
                        </a:cubicBezTo>
                        <a:cubicBezTo>
                          <a:pt x="93761" y="44114"/>
                          <a:pt x="96590" y="47886"/>
                          <a:pt x="99676" y="50714"/>
                        </a:cubicBezTo>
                        <a:close/>
                      </a:path>
                    </a:pathLst>
                  </a:custGeom>
                  <a:solidFill>
                    <a:srgbClr val="FBC02D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" name="任意多边形: 形状 301">
                    <a:extLst>
                      <a:ext uri="{FF2B5EF4-FFF2-40B4-BE49-F238E27FC236}">
                        <a16:creationId xmlns:a16="http://schemas.microsoft.com/office/drawing/2014/main" id="{AA91BA81-1BDC-60A4-F4F2-4EEBB3689062}"/>
                      </a:ext>
                    </a:extLst>
                  </p:cNvPr>
                  <p:cNvSpPr/>
                  <p:nvPr/>
                </p:nvSpPr>
                <p:spPr>
                  <a:xfrm>
                    <a:off x="5952518" y="5549761"/>
                    <a:ext cx="16150" cy="20821"/>
                  </a:xfrm>
                  <a:custGeom>
                    <a:avLst/>
                    <a:gdLst>
                      <a:gd name="connsiteX0" fmla="*/ 7522 w 16150"/>
                      <a:gd name="connsiteY0" fmla="*/ 75 h 20821"/>
                      <a:gd name="connsiteX1" fmla="*/ 2035 w 16150"/>
                      <a:gd name="connsiteY1" fmla="*/ 2218 h 20821"/>
                      <a:gd name="connsiteX2" fmla="*/ 492 w 16150"/>
                      <a:gd name="connsiteY2" fmla="*/ 5476 h 20821"/>
                      <a:gd name="connsiteX3" fmla="*/ 578 w 16150"/>
                      <a:gd name="connsiteY3" fmla="*/ 5818 h 20821"/>
                      <a:gd name="connsiteX4" fmla="*/ 150 w 16150"/>
                      <a:gd name="connsiteY4" fmla="*/ 7619 h 20821"/>
                      <a:gd name="connsiteX5" fmla="*/ 321 w 16150"/>
                      <a:gd name="connsiteY5" fmla="*/ 13791 h 20821"/>
                      <a:gd name="connsiteX6" fmla="*/ 6922 w 16150"/>
                      <a:gd name="connsiteY6" fmla="*/ 20734 h 20821"/>
                      <a:gd name="connsiteX7" fmla="*/ 15323 w 16150"/>
                      <a:gd name="connsiteY7" fmla="*/ 16105 h 20821"/>
                      <a:gd name="connsiteX8" fmla="*/ 15237 w 16150"/>
                      <a:gd name="connsiteY8" fmla="*/ 6590 h 20821"/>
                      <a:gd name="connsiteX9" fmla="*/ 7522 w 16150"/>
                      <a:gd name="connsiteY9" fmla="*/ 75 h 20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150" h="20821">
                        <a:moveTo>
                          <a:pt x="7522" y="75"/>
                        </a:moveTo>
                        <a:cubicBezTo>
                          <a:pt x="5464" y="-268"/>
                          <a:pt x="3321" y="589"/>
                          <a:pt x="2035" y="2218"/>
                        </a:cubicBezTo>
                        <a:cubicBezTo>
                          <a:pt x="1350" y="3161"/>
                          <a:pt x="578" y="4275"/>
                          <a:pt x="492" y="5476"/>
                        </a:cubicBezTo>
                        <a:cubicBezTo>
                          <a:pt x="407" y="6075"/>
                          <a:pt x="407" y="6161"/>
                          <a:pt x="578" y="5818"/>
                        </a:cubicBezTo>
                        <a:cubicBezTo>
                          <a:pt x="407" y="6418"/>
                          <a:pt x="150" y="7019"/>
                          <a:pt x="150" y="7619"/>
                        </a:cubicBezTo>
                        <a:cubicBezTo>
                          <a:pt x="-108" y="9333"/>
                          <a:pt x="-22" y="12076"/>
                          <a:pt x="321" y="13791"/>
                        </a:cubicBezTo>
                        <a:cubicBezTo>
                          <a:pt x="1007" y="17305"/>
                          <a:pt x="3150" y="20134"/>
                          <a:pt x="6922" y="20734"/>
                        </a:cubicBezTo>
                        <a:cubicBezTo>
                          <a:pt x="10265" y="21249"/>
                          <a:pt x="14123" y="19448"/>
                          <a:pt x="15323" y="16105"/>
                        </a:cubicBezTo>
                        <a:cubicBezTo>
                          <a:pt x="16523" y="12848"/>
                          <a:pt x="16352" y="9847"/>
                          <a:pt x="15237" y="6590"/>
                        </a:cubicBezTo>
                        <a:cubicBezTo>
                          <a:pt x="14037" y="3589"/>
                          <a:pt x="10779" y="589"/>
                          <a:pt x="7522" y="75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任意多边形: 形状 302">
                    <a:extLst>
                      <a:ext uri="{FF2B5EF4-FFF2-40B4-BE49-F238E27FC236}">
                        <a16:creationId xmlns:a16="http://schemas.microsoft.com/office/drawing/2014/main" id="{3C2E5266-177F-3D4F-BA06-5694404DB360}"/>
                      </a:ext>
                    </a:extLst>
                  </p:cNvPr>
                  <p:cNvSpPr/>
                  <p:nvPr/>
                </p:nvSpPr>
                <p:spPr>
                  <a:xfrm>
                    <a:off x="5978597" y="5571139"/>
                    <a:ext cx="16483" cy="18490"/>
                  </a:xfrm>
                  <a:custGeom>
                    <a:avLst/>
                    <a:gdLst>
                      <a:gd name="connsiteX0" fmla="*/ 2617 w 16483"/>
                      <a:gd name="connsiteY0" fmla="*/ 2614 h 18490"/>
                      <a:gd name="connsiteX1" fmla="*/ 45 w 16483"/>
                      <a:gd name="connsiteY1" fmla="*/ 9301 h 18490"/>
                      <a:gd name="connsiteX2" fmla="*/ 4760 w 16483"/>
                      <a:gd name="connsiteY2" fmla="*/ 17873 h 18490"/>
                      <a:gd name="connsiteX3" fmla="*/ 14275 w 16483"/>
                      <a:gd name="connsiteY3" fmla="*/ 15473 h 18490"/>
                      <a:gd name="connsiteX4" fmla="*/ 14875 w 16483"/>
                      <a:gd name="connsiteY4" fmla="*/ 3386 h 18490"/>
                      <a:gd name="connsiteX5" fmla="*/ 2617 w 16483"/>
                      <a:gd name="connsiteY5" fmla="*/ 2614 h 18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83" h="18490">
                        <a:moveTo>
                          <a:pt x="2617" y="2614"/>
                        </a:moveTo>
                        <a:cubicBezTo>
                          <a:pt x="988" y="4157"/>
                          <a:pt x="302" y="7157"/>
                          <a:pt x="45" y="9301"/>
                        </a:cubicBezTo>
                        <a:cubicBezTo>
                          <a:pt x="-298" y="12901"/>
                          <a:pt x="1331" y="16416"/>
                          <a:pt x="4760" y="17873"/>
                        </a:cubicBezTo>
                        <a:cubicBezTo>
                          <a:pt x="7846" y="19159"/>
                          <a:pt x="12303" y="18473"/>
                          <a:pt x="14275" y="15473"/>
                        </a:cubicBezTo>
                        <a:cubicBezTo>
                          <a:pt x="16590" y="11873"/>
                          <a:pt x="17533" y="7157"/>
                          <a:pt x="14875" y="3386"/>
                        </a:cubicBezTo>
                        <a:cubicBezTo>
                          <a:pt x="11618" y="-900"/>
                          <a:pt x="6388" y="-1072"/>
                          <a:pt x="2617" y="2614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4" name="任意多边形: 形状 303">
                    <a:extLst>
                      <a:ext uri="{FF2B5EF4-FFF2-40B4-BE49-F238E27FC236}">
                        <a16:creationId xmlns:a16="http://schemas.microsoft.com/office/drawing/2014/main" id="{CE99A7DF-BAD7-564B-E5F6-E06072319772}"/>
                      </a:ext>
                    </a:extLst>
                  </p:cNvPr>
                  <p:cNvSpPr/>
                  <p:nvPr/>
                </p:nvSpPr>
                <p:spPr>
                  <a:xfrm>
                    <a:off x="5934142" y="5586284"/>
                    <a:ext cx="17648" cy="21682"/>
                  </a:xfrm>
                  <a:custGeom>
                    <a:avLst/>
                    <a:gdLst>
                      <a:gd name="connsiteX0" fmla="*/ 11153 w 17648"/>
                      <a:gd name="connsiteY0" fmla="*/ 757 h 21682"/>
                      <a:gd name="connsiteX1" fmla="*/ 608 w 17648"/>
                      <a:gd name="connsiteY1" fmla="*/ 6500 h 21682"/>
                      <a:gd name="connsiteX2" fmla="*/ 265 w 17648"/>
                      <a:gd name="connsiteY2" fmla="*/ 9244 h 21682"/>
                      <a:gd name="connsiteX3" fmla="*/ 265 w 17648"/>
                      <a:gd name="connsiteY3" fmla="*/ 9158 h 21682"/>
                      <a:gd name="connsiteX4" fmla="*/ 94 w 17648"/>
                      <a:gd name="connsiteY4" fmla="*/ 14130 h 21682"/>
                      <a:gd name="connsiteX5" fmla="*/ 5066 w 17648"/>
                      <a:gd name="connsiteY5" fmla="*/ 20988 h 21682"/>
                      <a:gd name="connsiteX6" fmla="*/ 15010 w 17648"/>
                      <a:gd name="connsiteY6" fmla="*/ 18502 h 21682"/>
                      <a:gd name="connsiteX7" fmla="*/ 11153 w 17648"/>
                      <a:gd name="connsiteY7" fmla="*/ 757 h 21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48" h="21682">
                        <a:moveTo>
                          <a:pt x="11153" y="757"/>
                        </a:moveTo>
                        <a:cubicBezTo>
                          <a:pt x="6438" y="-1643"/>
                          <a:pt x="1637" y="2043"/>
                          <a:pt x="608" y="6500"/>
                        </a:cubicBezTo>
                        <a:cubicBezTo>
                          <a:pt x="522" y="6929"/>
                          <a:pt x="351" y="8301"/>
                          <a:pt x="265" y="9244"/>
                        </a:cubicBezTo>
                        <a:cubicBezTo>
                          <a:pt x="265" y="9158"/>
                          <a:pt x="265" y="9158"/>
                          <a:pt x="265" y="9158"/>
                        </a:cubicBezTo>
                        <a:cubicBezTo>
                          <a:pt x="180" y="10787"/>
                          <a:pt x="-163" y="12587"/>
                          <a:pt x="94" y="14130"/>
                        </a:cubicBezTo>
                        <a:cubicBezTo>
                          <a:pt x="694" y="17131"/>
                          <a:pt x="2151" y="19702"/>
                          <a:pt x="5066" y="20988"/>
                        </a:cubicBezTo>
                        <a:cubicBezTo>
                          <a:pt x="8666" y="22531"/>
                          <a:pt x="12524" y="21417"/>
                          <a:pt x="15010" y="18502"/>
                        </a:cubicBezTo>
                        <a:cubicBezTo>
                          <a:pt x="19982" y="12930"/>
                          <a:pt x="17496" y="3929"/>
                          <a:pt x="11153" y="757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5" name="任意多边形: 形状 304">
                    <a:extLst>
                      <a:ext uri="{FF2B5EF4-FFF2-40B4-BE49-F238E27FC236}">
                        <a16:creationId xmlns:a16="http://schemas.microsoft.com/office/drawing/2014/main" id="{85727B67-EAB9-80CC-DF45-1D23A257549C}"/>
                      </a:ext>
                    </a:extLst>
                  </p:cNvPr>
                  <p:cNvSpPr/>
                  <p:nvPr/>
                </p:nvSpPr>
                <p:spPr>
                  <a:xfrm>
                    <a:off x="5907660" y="5561228"/>
                    <a:ext cx="17243" cy="19542"/>
                  </a:xfrm>
                  <a:custGeom>
                    <a:avLst/>
                    <a:gdLst>
                      <a:gd name="connsiteX0" fmla="*/ 3688 w 17243"/>
                      <a:gd name="connsiteY0" fmla="*/ 1381 h 19542"/>
                      <a:gd name="connsiteX1" fmla="*/ 173 w 17243"/>
                      <a:gd name="connsiteY1" fmla="*/ 7639 h 19542"/>
                      <a:gd name="connsiteX2" fmla="*/ 2145 w 17243"/>
                      <a:gd name="connsiteY2" fmla="*/ 16125 h 19542"/>
                      <a:gd name="connsiteX3" fmla="*/ 11832 w 17243"/>
                      <a:gd name="connsiteY3" fmla="*/ 19040 h 19542"/>
                      <a:gd name="connsiteX4" fmla="*/ 17233 w 17243"/>
                      <a:gd name="connsiteY4" fmla="*/ 10382 h 19542"/>
                      <a:gd name="connsiteX5" fmla="*/ 3688 w 17243"/>
                      <a:gd name="connsiteY5" fmla="*/ 1381 h 1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43" h="19542">
                        <a:moveTo>
                          <a:pt x="3688" y="1381"/>
                        </a:moveTo>
                        <a:cubicBezTo>
                          <a:pt x="1545" y="3010"/>
                          <a:pt x="688" y="5067"/>
                          <a:pt x="173" y="7639"/>
                        </a:cubicBezTo>
                        <a:cubicBezTo>
                          <a:pt x="-426" y="10724"/>
                          <a:pt x="602" y="13554"/>
                          <a:pt x="2145" y="16125"/>
                        </a:cubicBezTo>
                        <a:cubicBezTo>
                          <a:pt x="4031" y="19297"/>
                          <a:pt x="8575" y="20240"/>
                          <a:pt x="11832" y="19040"/>
                        </a:cubicBezTo>
                        <a:cubicBezTo>
                          <a:pt x="15432" y="17668"/>
                          <a:pt x="17404" y="14154"/>
                          <a:pt x="17233" y="10382"/>
                        </a:cubicBezTo>
                        <a:cubicBezTo>
                          <a:pt x="16804" y="4467"/>
                          <a:pt x="9860" y="-3163"/>
                          <a:pt x="3688" y="1381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6" name="任意多边形: 形状 305">
                    <a:extLst>
                      <a:ext uri="{FF2B5EF4-FFF2-40B4-BE49-F238E27FC236}">
                        <a16:creationId xmlns:a16="http://schemas.microsoft.com/office/drawing/2014/main" id="{0A1FA800-9222-10D8-AC70-1FAAEA60C012}"/>
                      </a:ext>
                    </a:extLst>
                  </p:cNvPr>
                  <p:cNvSpPr/>
                  <p:nvPr/>
                </p:nvSpPr>
                <p:spPr>
                  <a:xfrm>
                    <a:off x="5893853" y="5599496"/>
                    <a:ext cx="18050" cy="22981"/>
                  </a:xfrm>
                  <a:custGeom>
                    <a:avLst/>
                    <a:gdLst>
                      <a:gd name="connsiteX0" fmla="*/ 6779 w 18050"/>
                      <a:gd name="connsiteY0" fmla="*/ 146 h 22981"/>
                      <a:gd name="connsiteX1" fmla="*/ 350 w 18050"/>
                      <a:gd name="connsiteY1" fmla="*/ 6232 h 22981"/>
                      <a:gd name="connsiteX2" fmla="*/ 350 w 18050"/>
                      <a:gd name="connsiteY2" fmla="*/ 7176 h 22981"/>
                      <a:gd name="connsiteX3" fmla="*/ 435 w 18050"/>
                      <a:gd name="connsiteY3" fmla="*/ 10347 h 22981"/>
                      <a:gd name="connsiteX4" fmla="*/ 350 w 18050"/>
                      <a:gd name="connsiteY4" fmla="*/ 11204 h 22981"/>
                      <a:gd name="connsiteX5" fmla="*/ 92 w 18050"/>
                      <a:gd name="connsiteY5" fmla="*/ 15319 h 22981"/>
                      <a:gd name="connsiteX6" fmla="*/ 5150 w 18050"/>
                      <a:gd name="connsiteY6" fmla="*/ 22263 h 22981"/>
                      <a:gd name="connsiteX7" fmla="*/ 13551 w 18050"/>
                      <a:gd name="connsiteY7" fmla="*/ 21320 h 22981"/>
                      <a:gd name="connsiteX8" fmla="*/ 17838 w 18050"/>
                      <a:gd name="connsiteY8" fmla="*/ 13948 h 22981"/>
                      <a:gd name="connsiteX9" fmla="*/ 17323 w 18050"/>
                      <a:gd name="connsiteY9" fmla="*/ 7261 h 22981"/>
                      <a:gd name="connsiteX10" fmla="*/ 6779 w 18050"/>
                      <a:gd name="connsiteY10" fmla="*/ 146 h 22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050" h="22981">
                        <a:moveTo>
                          <a:pt x="6779" y="146"/>
                        </a:moveTo>
                        <a:cubicBezTo>
                          <a:pt x="3693" y="831"/>
                          <a:pt x="778" y="2718"/>
                          <a:pt x="350" y="6232"/>
                        </a:cubicBezTo>
                        <a:cubicBezTo>
                          <a:pt x="264" y="7261"/>
                          <a:pt x="178" y="10090"/>
                          <a:pt x="350" y="7176"/>
                        </a:cubicBezTo>
                        <a:cubicBezTo>
                          <a:pt x="264" y="8375"/>
                          <a:pt x="350" y="9319"/>
                          <a:pt x="435" y="10347"/>
                        </a:cubicBezTo>
                        <a:cubicBezTo>
                          <a:pt x="435" y="10604"/>
                          <a:pt x="435" y="10947"/>
                          <a:pt x="350" y="11204"/>
                        </a:cubicBezTo>
                        <a:cubicBezTo>
                          <a:pt x="178" y="12576"/>
                          <a:pt x="-165" y="13862"/>
                          <a:pt x="92" y="15319"/>
                        </a:cubicBezTo>
                        <a:cubicBezTo>
                          <a:pt x="693" y="18406"/>
                          <a:pt x="2150" y="20977"/>
                          <a:pt x="5150" y="22263"/>
                        </a:cubicBezTo>
                        <a:cubicBezTo>
                          <a:pt x="7722" y="23377"/>
                          <a:pt x="11408" y="23291"/>
                          <a:pt x="13551" y="21320"/>
                        </a:cubicBezTo>
                        <a:cubicBezTo>
                          <a:pt x="16037" y="19177"/>
                          <a:pt x="17152" y="17119"/>
                          <a:pt x="17838" y="13948"/>
                        </a:cubicBezTo>
                        <a:cubicBezTo>
                          <a:pt x="18352" y="11633"/>
                          <a:pt x="17838" y="9490"/>
                          <a:pt x="17323" y="7261"/>
                        </a:cubicBezTo>
                        <a:cubicBezTo>
                          <a:pt x="16295" y="2975"/>
                          <a:pt x="11237" y="-797"/>
                          <a:pt x="6779" y="146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7" name="任意多边形: 形状 306">
                    <a:extLst>
                      <a:ext uri="{FF2B5EF4-FFF2-40B4-BE49-F238E27FC236}">
                        <a16:creationId xmlns:a16="http://schemas.microsoft.com/office/drawing/2014/main" id="{E8CA292B-AAE6-9FA7-6791-2E4813AEEF4D}"/>
                      </a:ext>
                    </a:extLst>
                  </p:cNvPr>
                  <p:cNvSpPr/>
                  <p:nvPr/>
                </p:nvSpPr>
                <p:spPr>
                  <a:xfrm>
                    <a:off x="5924001" y="5627356"/>
                    <a:ext cx="18767" cy="23085"/>
                  </a:xfrm>
                  <a:custGeom>
                    <a:avLst/>
                    <a:gdLst>
                      <a:gd name="connsiteX0" fmla="*/ 12036 w 18767"/>
                      <a:gd name="connsiteY0" fmla="*/ 576 h 23085"/>
                      <a:gd name="connsiteX1" fmla="*/ 1749 w 18767"/>
                      <a:gd name="connsiteY1" fmla="*/ 4605 h 23085"/>
                      <a:gd name="connsiteX2" fmla="*/ 892 w 18767"/>
                      <a:gd name="connsiteY2" fmla="*/ 7520 h 23085"/>
                      <a:gd name="connsiteX3" fmla="*/ 720 w 18767"/>
                      <a:gd name="connsiteY3" fmla="*/ 10006 h 23085"/>
                      <a:gd name="connsiteX4" fmla="*/ 635 w 18767"/>
                      <a:gd name="connsiteY4" fmla="*/ 11034 h 23085"/>
                      <a:gd name="connsiteX5" fmla="*/ 635 w 18767"/>
                      <a:gd name="connsiteY5" fmla="*/ 10948 h 23085"/>
                      <a:gd name="connsiteX6" fmla="*/ 120 w 18767"/>
                      <a:gd name="connsiteY6" fmla="*/ 12920 h 23085"/>
                      <a:gd name="connsiteX7" fmla="*/ 5349 w 18767"/>
                      <a:gd name="connsiteY7" fmla="*/ 22350 h 23085"/>
                      <a:gd name="connsiteX8" fmla="*/ 15808 w 18767"/>
                      <a:gd name="connsiteY8" fmla="*/ 19778 h 23085"/>
                      <a:gd name="connsiteX9" fmla="*/ 12036 w 18767"/>
                      <a:gd name="connsiteY9" fmla="*/ 576 h 23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767" h="23085">
                        <a:moveTo>
                          <a:pt x="12036" y="576"/>
                        </a:moveTo>
                        <a:cubicBezTo>
                          <a:pt x="7750" y="-967"/>
                          <a:pt x="3892" y="662"/>
                          <a:pt x="1749" y="4605"/>
                        </a:cubicBezTo>
                        <a:cubicBezTo>
                          <a:pt x="1235" y="5462"/>
                          <a:pt x="977" y="6491"/>
                          <a:pt x="892" y="7520"/>
                        </a:cubicBezTo>
                        <a:cubicBezTo>
                          <a:pt x="892" y="8034"/>
                          <a:pt x="806" y="9320"/>
                          <a:pt x="720" y="10006"/>
                        </a:cubicBezTo>
                        <a:cubicBezTo>
                          <a:pt x="720" y="10349"/>
                          <a:pt x="720" y="10691"/>
                          <a:pt x="635" y="11034"/>
                        </a:cubicBezTo>
                        <a:cubicBezTo>
                          <a:pt x="635" y="11034"/>
                          <a:pt x="635" y="11034"/>
                          <a:pt x="635" y="10948"/>
                        </a:cubicBezTo>
                        <a:cubicBezTo>
                          <a:pt x="463" y="11634"/>
                          <a:pt x="206" y="12234"/>
                          <a:pt x="120" y="12920"/>
                        </a:cubicBezTo>
                        <a:cubicBezTo>
                          <a:pt x="-566" y="16778"/>
                          <a:pt x="1749" y="20807"/>
                          <a:pt x="5349" y="22350"/>
                        </a:cubicBezTo>
                        <a:cubicBezTo>
                          <a:pt x="9293" y="24065"/>
                          <a:pt x="12893" y="22607"/>
                          <a:pt x="15808" y="19778"/>
                        </a:cubicBezTo>
                        <a:cubicBezTo>
                          <a:pt x="21037" y="14806"/>
                          <a:pt x="19065" y="3148"/>
                          <a:pt x="12036" y="576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8" name="任意多边形: 形状 307">
                    <a:extLst>
                      <a:ext uri="{FF2B5EF4-FFF2-40B4-BE49-F238E27FC236}">
                        <a16:creationId xmlns:a16="http://schemas.microsoft.com/office/drawing/2014/main" id="{F053B15E-94F5-814E-8DF6-CCF536126CE5}"/>
                      </a:ext>
                    </a:extLst>
                  </p:cNvPr>
                  <p:cNvSpPr/>
                  <p:nvPr/>
                </p:nvSpPr>
                <p:spPr>
                  <a:xfrm>
                    <a:off x="5960900" y="5636540"/>
                    <a:ext cx="18810" cy="20096"/>
                  </a:xfrm>
                  <a:custGeom>
                    <a:avLst/>
                    <a:gdLst>
                      <a:gd name="connsiteX0" fmla="*/ 12770 w 18810"/>
                      <a:gd name="connsiteY0" fmla="*/ 136 h 20096"/>
                      <a:gd name="connsiteX1" fmla="*/ 6427 w 18810"/>
                      <a:gd name="connsiteY1" fmla="*/ 1850 h 20096"/>
                      <a:gd name="connsiteX2" fmla="*/ 3855 w 18810"/>
                      <a:gd name="connsiteY2" fmla="*/ 4165 h 20096"/>
                      <a:gd name="connsiteX3" fmla="*/ 3512 w 18810"/>
                      <a:gd name="connsiteY3" fmla="*/ 4593 h 20096"/>
                      <a:gd name="connsiteX4" fmla="*/ 1626 w 18810"/>
                      <a:gd name="connsiteY4" fmla="*/ 16509 h 20096"/>
                      <a:gd name="connsiteX5" fmla="*/ 13542 w 18810"/>
                      <a:gd name="connsiteY5" fmla="*/ 18395 h 20096"/>
                      <a:gd name="connsiteX6" fmla="*/ 18771 w 18810"/>
                      <a:gd name="connsiteY6" fmla="*/ 9480 h 20096"/>
                      <a:gd name="connsiteX7" fmla="*/ 12770 w 18810"/>
                      <a:gd name="connsiteY7" fmla="*/ 136 h 2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810" h="20096">
                        <a:moveTo>
                          <a:pt x="12770" y="136"/>
                        </a:moveTo>
                        <a:cubicBezTo>
                          <a:pt x="10456" y="-379"/>
                          <a:pt x="8312" y="650"/>
                          <a:pt x="6427" y="1850"/>
                        </a:cubicBezTo>
                        <a:cubicBezTo>
                          <a:pt x="5484" y="2450"/>
                          <a:pt x="4626" y="3308"/>
                          <a:pt x="3855" y="4165"/>
                        </a:cubicBezTo>
                        <a:cubicBezTo>
                          <a:pt x="3598" y="4422"/>
                          <a:pt x="1883" y="6050"/>
                          <a:pt x="3512" y="4593"/>
                        </a:cubicBezTo>
                        <a:cubicBezTo>
                          <a:pt x="83" y="7765"/>
                          <a:pt x="-1374" y="12395"/>
                          <a:pt x="1626" y="16509"/>
                        </a:cubicBezTo>
                        <a:cubicBezTo>
                          <a:pt x="4112" y="19938"/>
                          <a:pt x="10113" y="21567"/>
                          <a:pt x="13542" y="18395"/>
                        </a:cubicBezTo>
                        <a:cubicBezTo>
                          <a:pt x="16199" y="15909"/>
                          <a:pt x="18514" y="13252"/>
                          <a:pt x="18771" y="9480"/>
                        </a:cubicBezTo>
                        <a:cubicBezTo>
                          <a:pt x="19114" y="5193"/>
                          <a:pt x="17228" y="1079"/>
                          <a:pt x="12770" y="136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9" name="任意多边形: 形状 308">
                    <a:extLst>
                      <a:ext uri="{FF2B5EF4-FFF2-40B4-BE49-F238E27FC236}">
                        <a16:creationId xmlns:a16="http://schemas.microsoft.com/office/drawing/2014/main" id="{81C95B95-76AA-FEBE-2B38-6A71B9254112}"/>
                      </a:ext>
                    </a:extLst>
                  </p:cNvPr>
                  <p:cNvSpPr/>
                  <p:nvPr/>
                </p:nvSpPr>
                <p:spPr>
                  <a:xfrm>
                    <a:off x="5959835" y="5601810"/>
                    <a:ext cx="18193" cy="17774"/>
                  </a:xfrm>
                  <a:custGeom>
                    <a:avLst/>
                    <a:gdLst>
                      <a:gd name="connsiteX0" fmla="*/ 8005 w 18193"/>
                      <a:gd name="connsiteY0" fmla="*/ 318 h 17774"/>
                      <a:gd name="connsiteX1" fmla="*/ 3376 w 18193"/>
                      <a:gd name="connsiteY1" fmla="*/ 2633 h 17774"/>
                      <a:gd name="connsiteX2" fmla="*/ 1576 w 18193"/>
                      <a:gd name="connsiteY2" fmla="*/ 14292 h 17774"/>
                      <a:gd name="connsiteX3" fmla="*/ 13235 w 18193"/>
                      <a:gd name="connsiteY3" fmla="*/ 16177 h 17774"/>
                      <a:gd name="connsiteX4" fmla="*/ 18121 w 18193"/>
                      <a:gd name="connsiteY4" fmla="*/ 8462 h 17774"/>
                      <a:gd name="connsiteX5" fmla="*/ 8005 w 18193"/>
                      <a:gd name="connsiteY5" fmla="*/ 318 h 17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93" h="17774">
                        <a:moveTo>
                          <a:pt x="8005" y="318"/>
                        </a:moveTo>
                        <a:cubicBezTo>
                          <a:pt x="6377" y="747"/>
                          <a:pt x="4748" y="1690"/>
                          <a:pt x="3376" y="2633"/>
                        </a:cubicBezTo>
                        <a:cubicBezTo>
                          <a:pt x="-310" y="5291"/>
                          <a:pt x="-1082" y="10691"/>
                          <a:pt x="1576" y="14292"/>
                        </a:cubicBezTo>
                        <a:cubicBezTo>
                          <a:pt x="4148" y="17892"/>
                          <a:pt x="9720" y="19006"/>
                          <a:pt x="13235" y="16177"/>
                        </a:cubicBezTo>
                        <a:cubicBezTo>
                          <a:pt x="15635" y="14206"/>
                          <a:pt x="17692" y="11720"/>
                          <a:pt x="18121" y="8462"/>
                        </a:cubicBezTo>
                        <a:cubicBezTo>
                          <a:pt x="18893" y="2547"/>
                          <a:pt x="13406" y="-1139"/>
                          <a:pt x="8005" y="318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0" name="任意多边形: 形状 309">
                    <a:extLst>
                      <a:ext uri="{FF2B5EF4-FFF2-40B4-BE49-F238E27FC236}">
                        <a16:creationId xmlns:a16="http://schemas.microsoft.com/office/drawing/2014/main" id="{CE56C2C9-1D1D-1230-6945-B4334264CFE2}"/>
                      </a:ext>
                    </a:extLst>
                  </p:cNvPr>
                  <p:cNvSpPr/>
                  <p:nvPr/>
                </p:nvSpPr>
                <p:spPr>
                  <a:xfrm>
                    <a:off x="5996138" y="5602077"/>
                    <a:ext cx="19283" cy="19085"/>
                  </a:xfrm>
                  <a:custGeom>
                    <a:avLst/>
                    <a:gdLst>
                      <a:gd name="connsiteX0" fmla="*/ 11136 w 19283"/>
                      <a:gd name="connsiteY0" fmla="*/ 51 h 19085"/>
                      <a:gd name="connsiteX1" fmla="*/ 8908 w 19283"/>
                      <a:gd name="connsiteY1" fmla="*/ 394 h 19085"/>
                      <a:gd name="connsiteX2" fmla="*/ 8822 w 19283"/>
                      <a:gd name="connsiteY2" fmla="*/ 394 h 19085"/>
                      <a:gd name="connsiteX3" fmla="*/ 8822 w 19283"/>
                      <a:gd name="connsiteY3" fmla="*/ 394 h 19085"/>
                      <a:gd name="connsiteX4" fmla="*/ 3507 w 19283"/>
                      <a:gd name="connsiteY4" fmla="*/ 3480 h 19085"/>
                      <a:gd name="connsiteX5" fmla="*/ 1621 w 19283"/>
                      <a:gd name="connsiteY5" fmla="*/ 15567 h 19085"/>
                      <a:gd name="connsiteX6" fmla="*/ 13708 w 19283"/>
                      <a:gd name="connsiteY6" fmla="*/ 17453 h 19085"/>
                      <a:gd name="connsiteX7" fmla="*/ 18509 w 19283"/>
                      <a:gd name="connsiteY7" fmla="*/ 11795 h 19085"/>
                      <a:gd name="connsiteX8" fmla="*/ 17480 w 19283"/>
                      <a:gd name="connsiteY8" fmla="*/ 2794 h 19085"/>
                      <a:gd name="connsiteX9" fmla="*/ 11136 w 19283"/>
                      <a:gd name="connsiteY9" fmla="*/ 51 h 19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83" h="19085">
                        <a:moveTo>
                          <a:pt x="11136" y="51"/>
                        </a:moveTo>
                        <a:cubicBezTo>
                          <a:pt x="10365" y="51"/>
                          <a:pt x="9679" y="223"/>
                          <a:pt x="8908" y="394"/>
                        </a:cubicBezTo>
                        <a:cubicBezTo>
                          <a:pt x="8908" y="394"/>
                          <a:pt x="8908" y="394"/>
                          <a:pt x="8822" y="394"/>
                        </a:cubicBezTo>
                        <a:cubicBezTo>
                          <a:pt x="8822" y="394"/>
                          <a:pt x="8822" y="394"/>
                          <a:pt x="8822" y="394"/>
                        </a:cubicBezTo>
                        <a:cubicBezTo>
                          <a:pt x="6850" y="994"/>
                          <a:pt x="5136" y="2194"/>
                          <a:pt x="3507" y="3480"/>
                        </a:cubicBezTo>
                        <a:cubicBezTo>
                          <a:pt x="-179" y="6395"/>
                          <a:pt x="-1208" y="11624"/>
                          <a:pt x="1621" y="15567"/>
                        </a:cubicBezTo>
                        <a:cubicBezTo>
                          <a:pt x="4364" y="19425"/>
                          <a:pt x="9850" y="20196"/>
                          <a:pt x="13708" y="17453"/>
                        </a:cubicBezTo>
                        <a:cubicBezTo>
                          <a:pt x="15765" y="15996"/>
                          <a:pt x="17566" y="14110"/>
                          <a:pt x="18509" y="11795"/>
                        </a:cubicBezTo>
                        <a:cubicBezTo>
                          <a:pt x="19880" y="8538"/>
                          <a:pt x="19366" y="5709"/>
                          <a:pt x="17480" y="2794"/>
                        </a:cubicBezTo>
                        <a:cubicBezTo>
                          <a:pt x="16108" y="480"/>
                          <a:pt x="13622" y="-206"/>
                          <a:pt x="11136" y="51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29" name="图形 4">
                  <a:extLst>
                    <a:ext uri="{FF2B5EF4-FFF2-40B4-BE49-F238E27FC236}">
                      <a16:creationId xmlns:a16="http://schemas.microsoft.com/office/drawing/2014/main" id="{4261D4DD-E577-3477-D10F-DB3F208D2B53}"/>
                    </a:ext>
                  </a:extLst>
                </p:cNvPr>
                <p:cNvGrpSpPr/>
                <p:nvPr/>
              </p:nvGrpSpPr>
              <p:grpSpPr>
                <a:xfrm>
                  <a:off x="6595281" y="5071827"/>
                  <a:ext cx="452784" cy="435384"/>
                  <a:chOff x="6595281" y="5071827"/>
                  <a:chExt cx="452784" cy="435384"/>
                </a:xfrm>
              </p:grpSpPr>
              <p:sp>
                <p:nvSpPr>
                  <p:cNvPr id="276" name="任意多边形: 形状 275">
                    <a:extLst>
                      <a:ext uri="{FF2B5EF4-FFF2-40B4-BE49-F238E27FC236}">
                        <a16:creationId xmlns:a16="http://schemas.microsoft.com/office/drawing/2014/main" id="{414703EC-BC36-B81E-803E-DD59F4222F20}"/>
                      </a:ext>
                    </a:extLst>
                  </p:cNvPr>
                  <p:cNvSpPr/>
                  <p:nvPr/>
                </p:nvSpPr>
                <p:spPr>
                  <a:xfrm>
                    <a:off x="6595281" y="5071827"/>
                    <a:ext cx="452784" cy="435384"/>
                  </a:xfrm>
                  <a:custGeom>
                    <a:avLst/>
                    <a:gdLst>
                      <a:gd name="connsiteX0" fmla="*/ 17211 w 452784"/>
                      <a:gd name="connsiteY0" fmla="*/ 363052 h 435384"/>
                      <a:gd name="connsiteX1" fmla="*/ 69246 w 452784"/>
                      <a:gd name="connsiteY1" fmla="*/ 361166 h 435384"/>
                      <a:gd name="connsiteX2" fmla="*/ 114680 w 452784"/>
                      <a:gd name="connsiteY2" fmla="*/ 347707 h 435384"/>
                      <a:gd name="connsiteX3" fmla="*/ 148028 w 452784"/>
                      <a:gd name="connsiteY3" fmla="*/ 315046 h 435384"/>
                      <a:gd name="connsiteX4" fmla="*/ 155914 w 452784"/>
                      <a:gd name="connsiteY4" fmla="*/ 345307 h 435384"/>
                      <a:gd name="connsiteX5" fmla="*/ 241382 w 452784"/>
                      <a:gd name="connsiteY5" fmla="*/ 433775 h 435384"/>
                      <a:gd name="connsiteX6" fmla="*/ 249183 w 452784"/>
                      <a:gd name="connsiteY6" fmla="*/ 432489 h 435384"/>
                      <a:gd name="connsiteX7" fmla="*/ 281930 w 452784"/>
                      <a:gd name="connsiteY7" fmla="*/ 329105 h 435384"/>
                      <a:gd name="connsiteX8" fmla="*/ 272071 w 452784"/>
                      <a:gd name="connsiteY8" fmla="*/ 288985 h 435384"/>
                      <a:gd name="connsiteX9" fmla="*/ 328393 w 452784"/>
                      <a:gd name="connsiteY9" fmla="*/ 300815 h 435384"/>
                      <a:gd name="connsiteX10" fmla="*/ 448237 w 452784"/>
                      <a:gd name="connsiteY10" fmla="*/ 248952 h 435384"/>
                      <a:gd name="connsiteX11" fmla="*/ 448322 w 452784"/>
                      <a:gd name="connsiteY11" fmla="*/ 248866 h 435384"/>
                      <a:gd name="connsiteX12" fmla="*/ 448579 w 452784"/>
                      <a:gd name="connsiteY12" fmla="*/ 248952 h 435384"/>
                      <a:gd name="connsiteX13" fmla="*/ 451323 w 452784"/>
                      <a:gd name="connsiteY13" fmla="*/ 243037 h 435384"/>
                      <a:gd name="connsiteX14" fmla="*/ 357282 w 452784"/>
                      <a:gd name="connsiteY14" fmla="*/ 166228 h 435384"/>
                      <a:gd name="connsiteX15" fmla="*/ 273443 w 452784"/>
                      <a:gd name="connsiteY15" fmla="*/ 153797 h 435384"/>
                      <a:gd name="connsiteX16" fmla="*/ 309705 w 452784"/>
                      <a:gd name="connsiteY16" fmla="*/ 98505 h 435384"/>
                      <a:gd name="connsiteX17" fmla="*/ 260241 w 452784"/>
                      <a:gd name="connsiteY17" fmla="*/ 692 h 435384"/>
                      <a:gd name="connsiteX18" fmla="*/ 253127 w 452784"/>
                      <a:gd name="connsiteY18" fmla="*/ 3264 h 435384"/>
                      <a:gd name="connsiteX19" fmla="*/ 198520 w 452784"/>
                      <a:gd name="connsiteY19" fmla="*/ 45183 h 435384"/>
                      <a:gd name="connsiteX20" fmla="*/ 168087 w 452784"/>
                      <a:gd name="connsiteY20" fmla="*/ 84960 h 435384"/>
                      <a:gd name="connsiteX21" fmla="*/ 161487 w 452784"/>
                      <a:gd name="connsiteY21" fmla="*/ 105277 h 435384"/>
                      <a:gd name="connsiteX22" fmla="*/ 130454 w 452784"/>
                      <a:gd name="connsiteY22" fmla="*/ 73473 h 435384"/>
                      <a:gd name="connsiteX23" fmla="*/ 6238 w 452784"/>
                      <a:gd name="connsiteY23" fmla="*/ 57099 h 435384"/>
                      <a:gd name="connsiteX24" fmla="*/ 581 w 452784"/>
                      <a:gd name="connsiteY24" fmla="*/ 63872 h 435384"/>
                      <a:gd name="connsiteX25" fmla="*/ 37099 w 452784"/>
                      <a:gd name="connsiteY25" fmla="*/ 165027 h 435384"/>
                      <a:gd name="connsiteX26" fmla="*/ 93935 w 452784"/>
                      <a:gd name="connsiteY26" fmla="*/ 205747 h 435384"/>
                      <a:gd name="connsiteX27" fmla="*/ 36671 w 452784"/>
                      <a:gd name="connsiteY27" fmla="*/ 236351 h 435384"/>
                      <a:gd name="connsiteX28" fmla="*/ 13268 w 452784"/>
                      <a:gd name="connsiteY28" fmla="*/ 283328 h 435384"/>
                      <a:gd name="connsiteX29" fmla="*/ 10610 w 452784"/>
                      <a:gd name="connsiteY29" fmla="*/ 357394 h 435384"/>
                      <a:gd name="connsiteX30" fmla="*/ 17211 w 452784"/>
                      <a:gd name="connsiteY30" fmla="*/ 363052 h 435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452784" h="435384">
                        <a:moveTo>
                          <a:pt x="17211" y="363052"/>
                        </a:moveTo>
                        <a:cubicBezTo>
                          <a:pt x="32642" y="354908"/>
                          <a:pt x="52701" y="362023"/>
                          <a:pt x="69246" y="361166"/>
                        </a:cubicBezTo>
                        <a:cubicBezTo>
                          <a:pt x="85448" y="360394"/>
                          <a:pt x="100536" y="355337"/>
                          <a:pt x="114680" y="347707"/>
                        </a:cubicBezTo>
                        <a:cubicBezTo>
                          <a:pt x="127453" y="340849"/>
                          <a:pt x="139969" y="328848"/>
                          <a:pt x="148028" y="315046"/>
                        </a:cubicBezTo>
                        <a:cubicBezTo>
                          <a:pt x="148970" y="324990"/>
                          <a:pt x="151371" y="335020"/>
                          <a:pt x="155914" y="345307"/>
                        </a:cubicBezTo>
                        <a:cubicBezTo>
                          <a:pt x="172631" y="383283"/>
                          <a:pt x="212578" y="406258"/>
                          <a:pt x="241382" y="433775"/>
                        </a:cubicBezTo>
                        <a:cubicBezTo>
                          <a:pt x="243868" y="436176"/>
                          <a:pt x="248069" y="436004"/>
                          <a:pt x="249183" y="432489"/>
                        </a:cubicBezTo>
                        <a:cubicBezTo>
                          <a:pt x="260585" y="396913"/>
                          <a:pt x="283216" y="367852"/>
                          <a:pt x="281930" y="329105"/>
                        </a:cubicBezTo>
                        <a:cubicBezTo>
                          <a:pt x="281502" y="315817"/>
                          <a:pt x="278330" y="301501"/>
                          <a:pt x="272071" y="288985"/>
                        </a:cubicBezTo>
                        <a:cubicBezTo>
                          <a:pt x="288788" y="298330"/>
                          <a:pt x="307305" y="303559"/>
                          <a:pt x="328393" y="300815"/>
                        </a:cubicBezTo>
                        <a:cubicBezTo>
                          <a:pt x="373056" y="294900"/>
                          <a:pt x="405117" y="260182"/>
                          <a:pt x="448237" y="248952"/>
                        </a:cubicBezTo>
                        <a:cubicBezTo>
                          <a:pt x="448237" y="248952"/>
                          <a:pt x="448322" y="248866"/>
                          <a:pt x="448322" y="248866"/>
                        </a:cubicBezTo>
                        <a:cubicBezTo>
                          <a:pt x="448408" y="248866"/>
                          <a:pt x="448494" y="248952"/>
                          <a:pt x="448579" y="248952"/>
                        </a:cubicBezTo>
                        <a:cubicBezTo>
                          <a:pt x="452008" y="250324"/>
                          <a:pt x="454495" y="244923"/>
                          <a:pt x="451323" y="243037"/>
                        </a:cubicBezTo>
                        <a:cubicBezTo>
                          <a:pt x="416261" y="222206"/>
                          <a:pt x="394573" y="183287"/>
                          <a:pt x="357282" y="166228"/>
                        </a:cubicBezTo>
                        <a:cubicBezTo>
                          <a:pt x="332079" y="154654"/>
                          <a:pt x="301732" y="149511"/>
                          <a:pt x="273443" y="153797"/>
                        </a:cubicBezTo>
                        <a:cubicBezTo>
                          <a:pt x="292731" y="141881"/>
                          <a:pt x="307133" y="124136"/>
                          <a:pt x="309705" y="98505"/>
                        </a:cubicBezTo>
                        <a:cubicBezTo>
                          <a:pt x="313391" y="62157"/>
                          <a:pt x="293760" y="17923"/>
                          <a:pt x="260241" y="692"/>
                        </a:cubicBezTo>
                        <a:cubicBezTo>
                          <a:pt x="257327" y="-851"/>
                          <a:pt x="254498" y="264"/>
                          <a:pt x="253127" y="3264"/>
                        </a:cubicBezTo>
                        <a:cubicBezTo>
                          <a:pt x="243096" y="25553"/>
                          <a:pt x="216779" y="31382"/>
                          <a:pt x="198520" y="45183"/>
                        </a:cubicBezTo>
                        <a:cubicBezTo>
                          <a:pt x="184889" y="55471"/>
                          <a:pt x="175116" y="69701"/>
                          <a:pt x="168087" y="84960"/>
                        </a:cubicBezTo>
                        <a:cubicBezTo>
                          <a:pt x="165430" y="90703"/>
                          <a:pt x="163029" y="97819"/>
                          <a:pt x="161487" y="105277"/>
                        </a:cubicBezTo>
                        <a:cubicBezTo>
                          <a:pt x="154800" y="93361"/>
                          <a:pt x="144684" y="83245"/>
                          <a:pt x="130454" y="73473"/>
                        </a:cubicBezTo>
                        <a:cubicBezTo>
                          <a:pt x="93249" y="48098"/>
                          <a:pt x="47129" y="67729"/>
                          <a:pt x="6238" y="57099"/>
                        </a:cubicBezTo>
                        <a:cubicBezTo>
                          <a:pt x="2295" y="56071"/>
                          <a:pt x="-1477" y="60014"/>
                          <a:pt x="581" y="63872"/>
                        </a:cubicBezTo>
                        <a:cubicBezTo>
                          <a:pt x="17468" y="96276"/>
                          <a:pt x="16525" y="134252"/>
                          <a:pt x="37099" y="165027"/>
                        </a:cubicBezTo>
                        <a:cubicBezTo>
                          <a:pt x="50644" y="185258"/>
                          <a:pt x="71304" y="198289"/>
                          <a:pt x="93935" y="205747"/>
                        </a:cubicBezTo>
                        <a:cubicBezTo>
                          <a:pt x="72075" y="209433"/>
                          <a:pt x="51244" y="218777"/>
                          <a:pt x="36671" y="236351"/>
                        </a:cubicBezTo>
                        <a:cubicBezTo>
                          <a:pt x="25012" y="250409"/>
                          <a:pt x="17811" y="265668"/>
                          <a:pt x="13268" y="283328"/>
                        </a:cubicBezTo>
                        <a:cubicBezTo>
                          <a:pt x="7010" y="307931"/>
                          <a:pt x="16440" y="332620"/>
                          <a:pt x="10610" y="357394"/>
                        </a:cubicBezTo>
                        <a:cubicBezTo>
                          <a:pt x="9667" y="361337"/>
                          <a:pt x="13353" y="365023"/>
                          <a:pt x="17211" y="363052"/>
                        </a:cubicBezTo>
                        <a:close/>
                      </a:path>
                    </a:pathLst>
                  </a:custGeom>
                  <a:solidFill>
                    <a:srgbClr val="EC407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任意多边形: 形状 276">
                    <a:extLst>
                      <a:ext uri="{FF2B5EF4-FFF2-40B4-BE49-F238E27FC236}">
                        <a16:creationId xmlns:a16="http://schemas.microsoft.com/office/drawing/2014/main" id="{F26D7DF8-FAB4-19BA-E77A-202FD31346CE}"/>
                      </a:ext>
                    </a:extLst>
                  </p:cNvPr>
                  <p:cNvSpPr/>
                  <p:nvPr/>
                </p:nvSpPr>
                <p:spPr>
                  <a:xfrm>
                    <a:off x="6713019" y="5218491"/>
                    <a:ext cx="151664" cy="123019"/>
                  </a:xfrm>
                  <a:custGeom>
                    <a:avLst/>
                    <a:gdLst>
                      <a:gd name="connsiteX0" fmla="*/ 70923 w 151664"/>
                      <a:gd name="connsiteY0" fmla="*/ 113175 h 123019"/>
                      <a:gd name="connsiteX1" fmla="*/ 73838 w 151664"/>
                      <a:gd name="connsiteY1" fmla="*/ 108546 h 123019"/>
                      <a:gd name="connsiteX2" fmla="*/ 75124 w 151664"/>
                      <a:gd name="connsiteY2" fmla="*/ 111118 h 123019"/>
                      <a:gd name="connsiteX3" fmla="*/ 109414 w 151664"/>
                      <a:gd name="connsiteY3" fmla="*/ 118747 h 123019"/>
                      <a:gd name="connsiteX4" fmla="*/ 120472 w 151664"/>
                      <a:gd name="connsiteY4" fmla="*/ 92344 h 123019"/>
                      <a:gd name="connsiteX5" fmla="*/ 143961 w 151664"/>
                      <a:gd name="connsiteY5" fmla="*/ 86086 h 123019"/>
                      <a:gd name="connsiteX6" fmla="*/ 147561 w 151664"/>
                      <a:gd name="connsiteY6" fmla="*/ 50681 h 123019"/>
                      <a:gd name="connsiteX7" fmla="*/ 117986 w 151664"/>
                      <a:gd name="connsiteY7" fmla="*/ 43138 h 123019"/>
                      <a:gd name="connsiteX8" fmla="*/ 119701 w 151664"/>
                      <a:gd name="connsiteY8" fmla="*/ 15192 h 123019"/>
                      <a:gd name="connsiteX9" fmla="*/ 77867 w 151664"/>
                      <a:gd name="connsiteY9" fmla="*/ 9962 h 123019"/>
                      <a:gd name="connsiteX10" fmla="*/ 73752 w 151664"/>
                      <a:gd name="connsiteY10" fmla="*/ 15277 h 123019"/>
                      <a:gd name="connsiteX11" fmla="*/ 47263 w 151664"/>
                      <a:gd name="connsiteY11" fmla="*/ 18 h 123019"/>
                      <a:gd name="connsiteX12" fmla="*/ 22060 w 151664"/>
                      <a:gd name="connsiteY12" fmla="*/ 28393 h 123019"/>
                      <a:gd name="connsiteX13" fmla="*/ 26775 w 151664"/>
                      <a:gd name="connsiteY13" fmla="*/ 39795 h 123019"/>
                      <a:gd name="connsiteX14" fmla="*/ 19660 w 151664"/>
                      <a:gd name="connsiteY14" fmla="*/ 40052 h 123019"/>
                      <a:gd name="connsiteX15" fmla="*/ 5258 w 151664"/>
                      <a:gd name="connsiteY15" fmla="*/ 78542 h 123019"/>
                      <a:gd name="connsiteX16" fmla="*/ 30632 w 151664"/>
                      <a:gd name="connsiteY16" fmla="*/ 88486 h 123019"/>
                      <a:gd name="connsiteX17" fmla="*/ 33633 w 151664"/>
                      <a:gd name="connsiteY17" fmla="*/ 114632 h 123019"/>
                      <a:gd name="connsiteX18" fmla="*/ 70923 w 151664"/>
                      <a:gd name="connsiteY18" fmla="*/ 113175 h 123019"/>
                      <a:gd name="connsiteX19" fmla="*/ 94155 w 151664"/>
                      <a:gd name="connsiteY19" fmla="*/ 76056 h 123019"/>
                      <a:gd name="connsiteX20" fmla="*/ 94240 w 151664"/>
                      <a:gd name="connsiteY20" fmla="*/ 55654 h 123019"/>
                      <a:gd name="connsiteX21" fmla="*/ 106156 w 151664"/>
                      <a:gd name="connsiteY21" fmla="*/ 53682 h 123019"/>
                      <a:gd name="connsiteX22" fmla="*/ 107785 w 151664"/>
                      <a:gd name="connsiteY22" fmla="*/ 76570 h 123019"/>
                      <a:gd name="connsiteX23" fmla="*/ 94155 w 151664"/>
                      <a:gd name="connsiteY23" fmla="*/ 76056 h 123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51664" h="123019">
                        <a:moveTo>
                          <a:pt x="70923" y="113175"/>
                        </a:moveTo>
                        <a:cubicBezTo>
                          <a:pt x="72038" y="111803"/>
                          <a:pt x="72980" y="110260"/>
                          <a:pt x="73838" y="108546"/>
                        </a:cubicBezTo>
                        <a:cubicBezTo>
                          <a:pt x="74267" y="109403"/>
                          <a:pt x="74609" y="110260"/>
                          <a:pt x="75124" y="111118"/>
                        </a:cubicBezTo>
                        <a:cubicBezTo>
                          <a:pt x="81981" y="121576"/>
                          <a:pt x="98870" y="126205"/>
                          <a:pt x="109414" y="118747"/>
                        </a:cubicBezTo>
                        <a:cubicBezTo>
                          <a:pt x="117043" y="113346"/>
                          <a:pt x="120901" y="102460"/>
                          <a:pt x="120472" y="92344"/>
                        </a:cubicBezTo>
                        <a:cubicBezTo>
                          <a:pt x="128616" y="94744"/>
                          <a:pt x="138132" y="92773"/>
                          <a:pt x="143961" y="86086"/>
                        </a:cubicBezTo>
                        <a:cubicBezTo>
                          <a:pt x="152190" y="76913"/>
                          <a:pt x="154505" y="61140"/>
                          <a:pt x="147561" y="50681"/>
                        </a:cubicBezTo>
                        <a:cubicBezTo>
                          <a:pt x="141475" y="41423"/>
                          <a:pt x="128187" y="39109"/>
                          <a:pt x="117986" y="43138"/>
                        </a:cubicBezTo>
                        <a:cubicBezTo>
                          <a:pt x="123215" y="34822"/>
                          <a:pt x="124415" y="24107"/>
                          <a:pt x="119701" y="15192"/>
                        </a:cubicBezTo>
                        <a:cubicBezTo>
                          <a:pt x="111557" y="-239"/>
                          <a:pt x="89611" y="-1268"/>
                          <a:pt x="77867" y="9962"/>
                        </a:cubicBezTo>
                        <a:cubicBezTo>
                          <a:pt x="76324" y="11420"/>
                          <a:pt x="74952" y="13220"/>
                          <a:pt x="73752" y="15277"/>
                        </a:cubicBezTo>
                        <a:cubicBezTo>
                          <a:pt x="68780" y="6190"/>
                          <a:pt x="56864" y="361"/>
                          <a:pt x="47263" y="18"/>
                        </a:cubicBezTo>
                        <a:cubicBezTo>
                          <a:pt x="32604" y="-582"/>
                          <a:pt x="19574" y="13820"/>
                          <a:pt x="22060" y="28393"/>
                        </a:cubicBezTo>
                        <a:cubicBezTo>
                          <a:pt x="22832" y="32679"/>
                          <a:pt x="24460" y="36537"/>
                          <a:pt x="26775" y="39795"/>
                        </a:cubicBezTo>
                        <a:cubicBezTo>
                          <a:pt x="24289" y="39623"/>
                          <a:pt x="21803" y="39709"/>
                          <a:pt x="19660" y="40052"/>
                        </a:cubicBezTo>
                        <a:cubicBezTo>
                          <a:pt x="629" y="43481"/>
                          <a:pt x="-5458" y="63798"/>
                          <a:pt x="5258" y="78542"/>
                        </a:cubicBezTo>
                        <a:cubicBezTo>
                          <a:pt x="11430" y="87029"/>
                          <a:pt x="21460" y="90201"/>
                          <a:pt x="30632" y="88486"/>
                        </a:cubicBezTo>
                        <a:cubicBezTo>
                          <a:pt x="26432" y="96459"/>
                          <a:pt x="27118" y="106746"/>
                          <a:pt x="33633" y="114632"/>
                        </a:cubicBezTo>
                        <a:cubicBezTo>
                          <a:pt x="43748" y="127063"/>
                          <a:pt x="61494" y="124920"/>
                          <a:pt x="70923" y="113175"/>
                        </a:cubicBezTo>
                        <a:close/>
                        <a:moveTo>
                          <a:pt x="94155" y="76056"/>
                        </a:moveTo>
                        <a:cubicBezTo>
                          <a:pt x="97155" y="69541"/>
                          <a:pt x="96983" y="62083"/>
                          <a:pt x="94240" y="55654"/>
                        </a:cubicBezTo>
                        <a:cubicBezTo>
                          <a:pt x="98269" y="55997"/>
                          <a:pt x="102298" y="55397"/>
                          <a:pt x="106156" y="53682"/>
                        </a:cubicBezTo>
                        <a:cubicBezTo>
                          <a:pt x="102298" y="61312"/>
                          <a:pt x="103499" y="69798"/>
                          <a:pt x="107785" y="76570"/>
                        </a:cubicBezTo>
                        <a:cubicBezTo>
                          <a:pt x="103413" y="75370"/>
                          <a:pt x="98698" y="75285"/>
                          <a:pt x="94155" y="76056"/>
                        </a:cubicBezTo>
                        <a:close/>
                      </a:path>
                    </a:pathLst>
                  </a:custGeom>
                  <a:solidFill>
                    <a:srgbClr val="FBC02D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任意多边形: 形状 277">
                    <a:extLst>
                      <a:ext uri="{FF2B5EF4-FFF2-40B4-BE49-F238E27FC236}">
                        <a16:creationId xmlns:a16="http://schemas.microsoft.com/office/drawing/2014/main" id="{AA667A82-2652-8535-046D-827644557571}"/>
                      </a:ext>
                    </a:extLst>
                  </p:cNvPr>
                  <p:cNvSpPr/>
                  <p:nvPr/>
                </p:nvSpPr>
                <p:spPr>
                  <a:xfrm>
                    <a:off x="6869784" y="5288198"/>
                    <a:ext cx="62298" cy="14937"/>
                  </a:xfrm>
                  <a:custGeom>
                    <a:avLst/>
                    <a:gdLst>
                      <a:gd name="connsiteX0" fmla="*/ 60491 w 62298"/>
                      <a:gd name="connsiteY0" fmla="*/ 10121 h 14937"/>
                      <a:gd name="connsiteX1" fmla="*/ 59034 w 62298"/>
                      <a:gd name="connsiteY1" fmla="*/ 3691 h 14937"/>
                      <a:gd name="connsiteX2" fmla="*/ 31516 w 62298"/>
                      <a:gd name="connsiteY2" fmla="*/ 4806 h 14937"/>
                      <a:gd name="connsiteX3" fmla="*/ 3912 w 62298"/>
                      <a:gd name="connsiteY3" fmla="*/ 5 h 14937"/>
                      <a:gd name="connsiteX4" fmla="*/ 1684 w 62298"/>
                      <a:gd name="connsiteY4" fmla="*/ 7035 h 14937"/>
                      <a:gd name="connsiteX5" fmla="*/ 60491 w 62298"/>
                      <a:gd name="connsiteY5" fmla="*/ 10121 h 14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298" h="14937">
                        <a:moveTo>
                          <a:pt x="60491" y="10121"/>
                        </a:moveTo>
                        <a:cubicBezTo>
                          <a:pt x="63577" y="8749"/>
                          <a:pt x="62463" y="3520"/>
                          <a:pt x="59034" y="3691"/>
                        </a:cubicBezTo>
                        <a:cubicBezTo>
                          <a:pt x="49775" y="4034"/>
                          <a:pt x="40860" y="5492"/>
                          <a:pt x="31516" y="4806"/>
                        </a:cubicBezTo>
                        <a:cubicBezTo>
                          <a:pt x="22172" y="4120"/>
                          <a:pt x="13171" y="-167"/>
                          <a:pt x="3912" y="5"/>
                        </a:cubicBezTo>
                        <a:cubicBezTo>
                          <a:pt x="141" y="91"/>
                          <a:pt x="-1488" y="4891"/>
                          <a:pt x="1684" y="7035"/>
                        </a:cubicBezTo>
                        <a:cubicBezTo>
                          <a:pt x="16086" y="16893"/>
                          <a:pt x="44717" y="17064"/>
                          <a:pt x="60491" y="1012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任意多边形: 形状 278">
                    <a:extLst>
                      <a:ext uri="{FF2B5EF4-FFF2-40B4-BE49-F238E27FC236}">
                        <a16:creationId xmlns:a16="http://schemas.microsoft.com/office/drawing/2014/main" id="{6A610613-9DE8-0088-39C5-D5BE33DC26B7}"/>
                      </a:ext>
                    </a:extLst>
                  </p:cNvPr>
                  <p:cNvSpPr/>
                  <p:nvPr/>
                </p:nvSpPr>
                <p:spPr>
                  <a:xfrm>
                    <a:off x="6862643" y="5310986"/>
                    <a:ext cx="52047" cy="21907"/>
                  </a:xfrm>
                  <a:custGeom>
                    <a:avLst/>
                    <a:gdLst>
                      <a:gd name="connsiteX0" fmla="*/ 49887 w 52047"/>
                      <a:gd name="connsiteY0" fmla="*/ 21280 h 21907"/>
                      <a:gd name="connsiteX1" fmla="*/ 50145 w 52047"/>
                      <a:gd name="connsiteY1" fmla="*/ 15794 h 21907"/>
                      <a:gd name="connsiteX2" fmla="*/ 27684 w 52047"/>
                      <a:gd name="connsiteY2" fmla="*/ 11507 h 21907"/>
                      <a:gd name="connsiteX3" fmla="*/ 5739 w 52047"/>
                      <a:gd name="connsiteY3" fmla="*/ 449 h 21907"/>
                      <a:gd name="connsiteX4" fmla="*/ 595 w 52047"/>
                      <a:gd name="connsiteY4" fmla="*/ 5164 h 21907"/>
                      <a:gd name="connsiteX5" fmla="*/ 49887 w 52047"/>
                      <a:gd name="connsiteY5" fmla="*/ 2128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047" h="21907">
                        <a:moveTo>
                          <a:pt x="49887" y="21280"/>
                        </a:moveTo>
                        <a:cubicBezTo>
                          <a:pt x="52545" y="20851"/>
                          <a:pt x="52887" y="16308"/>
                          <a:pt x="50145" y="15794"/>
                        </a:cubicBezTo>
                        <a:cubicBezTo>
                          <a:pt x="42601" y="14336"/>
                          <a:pt x="35143" y="13479"/>
                          <a:pt x="27684" y="11507"/>
                        </a:cubicBezTo>
                        <a:cubicBezTo>
                          <a:pt x="19283" y="9278"/>
                          <a:pt x="13111" y="4564"/>
                          <a:pt x="5739" y="449"/>
                        </a:cubicBezTo>
                        <a:cubicBezTo>
                          <a:pt x="2910" y="-1180"/>
                          <a:pt x="-1633" y="1906"/>
                          <a:pt x="595" y="5164"/>
                        </a:cubicBezTo>
                        <a:cubicBezTo>
                          <a:pt x="9682" y="18965"/>
                          <a:pt x="34543" y="23766"/>
                          <a:pt x="49887" y="2128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任意多边形: 形状 279">
                    <a:extLst>
                      <a:ext uri="{FF2B5EF4-FFF2-40B4-BE49-F238E27FC236}">
                        <a16:creationId xmlns:a16="http://schemas.microsoft.com/office/drawing/2014/main" id="{1BB2B33B-BFF3-BB72-D897-FC316F395E6C}"/>
                      </a:ext>
                    </a:extLst>
                  </p:cNvPr>
                  <p:cNvSpPr/>
                  <p:nvPr/>
                </p:nvSpPr>
                <p:spPr>
                  <a:xfrm>
                    <a:off x="6793017" y="5359379"/>
                    <a:ext cx="27660" cy="54388"/>
                  </a:xfrm>
                  <a:custGeom>
                    <a:avLst/>
                    <a:gdLst>
                      <a:gd name="connsiteX0" fmla="*/ 27016 w 27660"/>
                      <a:gd name="connsiteY0" fmla="*/ 49782 h 54388"/>
                      <a:gd name="connsiteX1" fmla="*/ 13300 w 27660"/>
                      <a:gd name="connsiteY1" fmla="*/ 29379 h 54388"/>
                      <a:gd name="connsiteX2" fmla="*/ 10557 w 27660"/>
                      <a:gd name="connsiteY2" fmla="*/ 4434 h 54388"/>
                      <a:gd name="connsiteX3" fmla="*/ 2842 w 27660"/>
                      <a:gd name="connsiteY3" fmla="*/ 2033 h 54388"/>
                      <a:gd name="connsiteX4" fmla="*/ 23416 w 27660"/>
                      <a:gd name="connsiteY4" fmla="*/ 53982 h 54388"/>
                      <a:gd name="connsiteX5" fmla="*/ 27016 w 27660"/>
                      <a:gd name="connsiteY5" fmla="*/ 49782 h 5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660" h="54388">
                        <a:moveTo>
                          <a:pt x="27016" y="49782"/>
                        </a:moveTo>
                        <a:cubicBezTo>
                          <a:pt x="22044" y="43096"/>
                          <a:pt x="16815" y="37009"/>
                          <a:pt x="13300" y="29379"/>
                        </a:cubicBezTo>
                        <a:cubicBezTo>
                          <a:pt x="9442" y="20978"/>
                          <a:pt x="10728" y="13263"/>
                          <a:pt x="10557" y="4434"/>
                        </a:cubicBezTo>
                        <a:cubicBezTo>
                          <a:pt x="10472" y="576"/>
                          <a:pt x="4899" y="-1996"/>
                          <a:pt x="2842" y="2033"/>
                        </a:cubicBezTo>
                        <a:cubicBezTo>
                          <a:pt x="-6159" y="18835"/>
                          <a:pt x="7728" y="45924"/>
                          <a:pt x="23416" y="53982"/>
                        </a:cubicBezTo>
                        <a:cubicBezTo>
                          <a:pt x="26330" y="55525"/>
                          <a:pt x="28902" y="52354"/>
                          <a:pt x="27016" y="4978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任意多边形: 形状 280">
                    <a:extLst>
                      <a:ext uri="{FF2B5EF4-FFF2-40B4-BE49-F238E27FC236}">
                        <a16:creationId xmlns:a16="http://schemas.microsoft.com/office/drawing/2014/main" id="{4B617CD7-30CF-1346-AC2B-3F213082A242}"/>
                      </a:ext>
                    </a:extLst>
                  </p:cNvPr>
                  <p:cNvSpPr/>
                  <p:nvPr/>
                </p:nvSpPr>
                <p:spPr>
                  <a:xfrm>
                    <a:off x="6671275" y="5331901"/>
                    <a:ext cx="41745" cy="40913"/>
                  </a:xfrm>
                  <a:custGeom>
                    <a:avLst/>
                    <a:gdLst>
                      <a:gd name="connsiteX0" fmla="*/ 5940 w 41745"/>
                      <a:gd name="connsiteY0" fmla="*/ 38856 h 40913"/>
                      <a:gd name="connsiteX1" fmla="*/ 22999 w 41745"/>
                      <a:gd name="connsiteY1" fmla="*/ 16739 h 40913"/>
                      <a:gd name="connsiteX2" fmla="*/ 41088 w 41745"/>
                      <a:gd name="connsiteY2" fmla="*/ 6195 h 40913"/>
                      <a:gd name="connsiteX3" fmla="*/ 39030 w 41745"/>
                      <a:gd name="connsiteY3" fmla="*/ 365 h 40913"/>
                      <a:gd name="connsiteX4" fmla="*/ 13398 w 41745"/>
                      <a:gd name="connsiteY4" fmla="*/ 11852 h 40913"/>
                      <a:gd name="connsiteX5" fmla="*/ 111 w 41745"/>
                      <a:gd name="connsiteY5" fmla="*/ 38598 h 40913"/>
                      <a:gd name="connsiteX6" fmla="*/ 5940 w 41745"/>
                      <a:gd name="connsiteY6" fmla="*/ 38856 h 40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745" h="40913">
                        <a:moveTo>
                          <a:pt x="5940" y="38856"/>
                        </a:moveTo>
                        <a:cubicBezTo>
                          <a:pt x="9455" y="29511"/>
                          <a:pt x="14684" y="22397"/>
                          <a:pt x="22999" y="16739"/>
                        </a:cubicBezTo>
                        <a:cubicBezTo>
                          <a:pt x="28657" y="12795"/>
                          <a:pt x="36716" y="11424"/>
                          <a:pt x="41088" y="6195"/>
                        </a:cubicBezTo>
                        <a:cubicBezTo>
                          <a:pt x="42631" y="4308"/>
                          <a:pt x="41259" y="965"/>
                          <a:pt x="39030" y="365"/>
                        </a:cubicBezTo>
                        <a:cubicBezTo>
                          <a:pt x="30286" y="-1864"/>
                          <a:pt x="19828" y="6623"/>
                          <a:pt x="13398" y="11852"/>
                        </a:cubicBezTo>
                        <a:cubicBezTo>
                          <a:pt x="5340" y="18367"/>
                          <a:pt x="-918" y="27969"/>
                          <a:pt x="111" y="38598"/>
                        </a:cubicBezTo>
                        <a:cubicBezTo>
                          <a:pt x="368" y="41856"/>
                          <a:pt x="4912" y="41427"/>
                          <a:pt x="5940" y="388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任意多边形: 形状 281">
                    <a:extLst>
                      <a:ext uri="{FF2B5EF4-FFF2-40B4-BE49-F238E27FC236}">
                        <a16:creationId xmlns:a16="http://schemas.microsoft.com/office/drawing/2014/main" id="{294CB4A4-B5CE-420A-9441-80BE33E34227}"/>
                      </a:ext>
                    </a:extLst>
                  </p:cNvPr>
                  <p:cNvSpPr/>
                  <p:nvPr/>
                </p:nvSpPr>
                <p:spPr>
                  <a:xfrm>
                    <a:off x="6664016" y="5211988"/>
                    <a:ext cx="46129" cy="29865"/>
                  </a:xfrm>
                  <a:custGeom>
                    <a:avLst/>
                    <a:gdLst>
                      <a:gd name="connsiteX0" fmla="*/ 46032 w 46129"/>
                      <a:gd name="connsiteY0" fmla="*/ 25208 h 29865"/>
                      <a:gd name="connsiteX1" fmla="*/ 2912 w 46129"/>
                      <a:gd name="connsiteY1" fmla="*/ 5 h 29865"/>
                      <a:gd name="connsiteX2" fmla="*/ 1969 w 46129"/>
                      <a:gd name="connsiteY2" fmla="*/ 5578 h 29865"/>
                      <a:gd name="connsiteX3" fmla="*/ 22886 w 46129"/>
                      <a:gd name="connsiteY3" fmla="*/ 13722 h 29865"/>
                      <a:gd name="connsiteX4" fmla="*/ 40373 w 46129"/>
                      <a:gd name="connsiteY4" fmla="*/ 29152 h 29865"/>
                      <a:gd name="connsiteX5" fmla="*/ 46032 w 46129"/>
                      <a:gd name="connsiteY5" fmla="*/ 25208 h 29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29" h="29865">
                        <a:moveTo>
                          <a:pt x="46032" y="25208"/>
                        </a:moveTo>
                        <a:cubicBezTo>
                          <a:pt x="41488" y="8921"/>
                          <a:pt x="18257" y="-252"/>
                          <a:pt x="2912" y="5"/>
                        </a:cubicBezTo>
                        <a:cubicBezTo>
                          <a:pt x="-174" y="91"/>
                          <a:pt x="-1289" y="4720"/>
                          <a:pt x="1969" y="5578"/>
                        </a:cubicBezTo>
                        <a:cubicBezTo>
                          <a:pt x="9256" y="7463"/>
                          <a:pt x="16285" y="10035"/>
                          <a:pt x="22886" y="13722"/>
                        </a:cubicBezTo>
                        <a:cubicBezTo>
                          <a:pt x="30087" y="17750"/>
                          <a:pt x="34287" y="24094"/>
                          <a:pt x="40373" y="29152"/>
                        </a:cubicBezTo>
                        <a:cubicBezTo>
                          <a:pt x="42860" y="31295"/>
                          <a:pt x="46803" y="28209"/>
                          <a:pt x="46032" y="2520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任意多边形: 形状 282">
                    <a:extLst>
                      <a:ext uri="{FF2B5EF4-FFF2-40B4-BE49-F238E27FC236}">
                        <a16:creationId xmlns:a16="http://schemas.microsoft.com/office/drawing/2014/main" id="{C6AEA825-E035-A592-EAD2-7DE518C8BEF6}"/>
                      </a:ext>
                    </a:extLst>
                  </p:cNvPr>
                  <p:cNvSpPr/>
                  <p:nvPr/>
                </p:nvSpPr>
                <p:spPr>
                  <a:xfrm>
                    <a:off x="6681825" y="5187775"/>
                    <a:ext cx="45354" cy="34085"/>
                  </a:xfrm>
                  <a:custGeom>
                    <a:avLst/>
                    <a:gdLst>
                      <a:gd name="connsiteX0" fmla="*/ 44939 w 45354"/>
                      <a:gd name="connsiteY0" fmla="*/ 28419 h 34085"/>
                      <a:gd name="connsiteX1" fmla="*/ 3276 w 45354"/>
                      <a:gd name="connsiteY1" fmla="*/ 44 h 34085"/>
                      <a:gd name="connsiteX2" fmla="*/ 2162 w 45354"/>
                      <a:gd name="connsiteY2" fmla="*/ 6560 h 34085"/>
                      <a:gd name="connsiteX3" fmla="*/ 22050 w 45354"/>
                      <a:gd name="connsiteY3" fmla="*/ 17189 h 34085"/>
                      <a:gd name="connsiteX4" fmla="*/ 39538 w 45354"/>
                      <a:gd name="connsiteY4" fmla="*/ 33392 h 34085"/>
                      <a:gd name="connsiteX5" fmla="*/ 44939 w 45354"/>
                      <a:gd name="connsiteY5" fmla="*/ 28419 h 34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354" h="34085">
                        <a:moveTo>
                          <a:pt x="44939" y="28419"/>
                        </a:moveTo>
                        <a:cubicBezTo>
                          <a:pt x="37481" y="13932"/>
                          <a:pt x="19136" y="2188"/>
                          <a:pt x="3276" y="44"/>
                        </a:cubicBezTo>
                        <a:cubicBezTo>
                          <a:pt x="-838" y="-556"/>
                          <a:pt x="-924" y="5102"/>
                          <a:pt x="2162" y="6560"/>
                        </a:cubicBezTo>
                        <a:cubicBezTo>
                          <a:pt x="9106" y="9817"/>
                          <a:pt x="15792" y="12646"/>
                          <a:pt x="22050" y="17189"/>
                        </a:cubicBezTo>
                        <a:cubicBezTo>
                          <a:pt x="28479" y="21990"/>
                          <a:pt x="33023" y="28763"/>
                          <a:pt x="39538" y="33392"/>
                        </a:cubicBezTo>
                        <a:cubicBezTo>
                          <a:pt x="42710" y="35706"/>
                          <a:pt x="46654" y="31763"/>
                          <a:pt x="44939" y="2841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任意多边形: 形状 283">
                    <a:extLst>
                      <a:ext uri="{FF2B5EF4-FFF2-40B4-BE49-F238E27FC236}">
                        <a16:creationId xmlns:a16="http://schemas.microsoft.com/office/drawing/2014/main" id="{318883B1-EC2A-D428-F2F8-D1F2B06C86D6}"/>
                      </a:ext>
                    </a:extLst>
                  </p:cNvPr>
                  <p:cNvSpPr/>
                  <p:nvPr/>
                </p:nvSpPr>
                <p:spPr>
                  <a:xfrm>
                    <a:off x="6807130" y="5159387"/>
                    <a:ext cx="26374" cy="49126"/>
                  </a:xfrm>
                  <a:custGeom>
                    <a:avLst/>
                    <a:gdLst>
                      <a:gd name="connsiteX0" fmla="*/ 7759 w 26374"/>
                      <a:gd name="connsiteY0" fmla="*/ 46520 h 49126"/>
                      <a:gd name="connsiteX1" fmla="*/ 16160 w 26374"/>
                      <a:gd name="connsiteY1" fmla="*/ 22431 h 49126"/>
                      <a:gd name="connsiteX2" fmla="*/ 26190 w 26374"/>
                      <a:gd name="connsiteY2" fmla="*/ 3486 h 49126"/>
                      <a:gd name="connsiteX3" fmla="*/ 21732 w 26374"/>
                      <a:gd name="connsiteY3" fmla="*/ 657 h 49126"/>
                      <a:gd name="connsiteX4" fmla="*/ 387 w 26374"/>
                      <a:gd name="connsiteY4" fmla="*/ 46263 h 49126"/>
                      <a:gd name="connsiteX5" fmla="*/ 7759 w 26374"/>
                      <a:gd name="connsiteY5" fmla="*/ 46520 h 49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374" h="49126">
                        <a:moveTo>
                          <a:pt x="7759" y="46520"/>
                        </a:moveTo>
                        <a:cubicBezTo>
                          <a:pt x="11188" y="38633"/>
                          <a:pt x="12045" y="30318"/>
                          <a:pt x="16160" y="22431"/>
                        </a:cubicBezTo>
                        <a:cubicBezTo>
                          <a:pt x="19503" y="16002"/>
                          <a:pt x="23704" y="10344"/>
                          <a:pt x="26190" y="3486"/>
                        </a:cubicBezTo>
                        <a:cubicBezTo>
                          <a:pt x="27219" y="829"/>
                          <a:pt x="23704" y="-1057"/>
                          <a:pt x="21732" y="657"/>
                        </a:cubicBezTo>
                        <a:cubicBezTo>
                          <a:pt x="9988" y="10687"/>
                          <a:pt x="-2356" y="30318"/>
                          <a:pt x="387" y="46263"/>
                        </a:cubicBezTo>
                        <a:cubicBezTo>
                          <a:pt x="1073" y="50378"/>
                          <a:pt x="6302" y="49692"/>
                          <a:pt x="7759" y="465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任意多边形: 形状 284">
                    <a:extLst>
                      <a:ext uri="{FF2B5EF4-FFF2-40B4-BE49-F238E27FC236}">
                        <a16:creationId xmlns:a16="http://schemas.microsoft.com/office/drawing/2014/main" id="{73001577-F07D-7E63-01F6-74B4513650BC}"/>
                      </a:ext>
                    </a:extLst>
                  </p:cNvPr>
                  <p:cNvSpPr/>
                  <p:nvPr/>
                </p:nvSpPr>
                <p:spPr>
                  <a:xfrm>
                    <a:off x="6827102" y="5278607"/>
                    <a:ext cx="22680" cy="23495"/>
                  </a:xfrm>
                  <a:custGeom>
                    <a:avLst/>
                    <a:gdLst>
                      <a:gd name="connsiteX0" fmla="*/ 22421 w 22680"/>
                      <a:gd name="connsiteY0" fmla="*/ 12510 h 23495"/>
                      <a:gd name="connsiteX1" fmla="*/ 22592 w 22680"/>
                      <a:gd name="connsiteY1" fmla="*/ 11482 h 23495"/>
                      <a:gd name="connsiteX2" fmla="*/ 2104 w 22680"/>
                      <a:gd name="connsiteY2" fmla="*/ 5052 h 23495"/>
                      <a:gd name="connsiteX3" fmla="*/ 1589 w 22680"/>
                      <a:gd name="connsiteY3" fmla="*/ 5996 h 23495"/>
                      <a:gd name="connsiteX4" fmla="*/ 7676 w 22680"/>
                      <a:gd name="connsiteY4" fmla="*/ 22969 h 23495"/>
                      <a:gd name="connsiteX5" fmla="*/ 22421 w 22680"/>
                      <a:gd name="connsiteY5" fmla="*/ 12510 h 2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0" h="23495">
                        <a:moveTo>
                          <a:pt x="22421" y="12510"/>
                        </a:moveTo>
                        <a:cubicBezTo>
                          <a:pt x="22421" y="12168"/>
                          <a:pt x="22506" y="11825"/>
                          <a:pt x="22592" y="11482"/>
                        </a:cubicBezTo>
                        <a:cubicBezTo>
                          <a:pt x="24050" y="766"/>
                          <a:pt x="7076" y="-4635"/>
                          <a:pt x="2104" y="5052"/>
                        </a:cubicBezTo>
                        <a:cubicBezTo>
                          <a:pt x="1932" y="5396"/>
                          <a:pt x="1761" y="5652"/>
                          <a:pt x="1589" y="5996"/>
                        </a:cubicBezTo>
                        <a:cubicBezTo>
                          <a:pt x="-1754" y="12425"/>
                          <a:pt x="132" y="20569"/>
                          <a:pt x="7676" y="22969"/>
                        </a:cubicBezTo>
                        <a:cubicBezTo>
                          <a:pt x="15220" y="25284"/>
                          <a:pt x="21477" y="19626"/>
                          <a:pt x="22421" y="12510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任意多边形: 形状 285">
                    <a:extLst>
                      <a:ext uri="{FF2B5EF4-FFF2-40B4-BE49-F238E27FC236}">
                        <a16:creationId xmlns:a16="http://schemas.microsoft.com/office/drawing/2014/main" id="{D8A6AAD6-FF8D-B85F-1920-199BE3E7A012}"/>
                      </a:ext>
                    </a:extLst>
                  </p:cNvPr>
                  <p:cNvSpPr/>
                  <p:nvPr/>
                </p:nvSpPr>
                <p:spPr>
                  <a:xfrm>
                    <a:off x="6794354" y="5309831"/>
                    <a:ext cx="22302" cy="19677"/>
                  </a:xfrm>
                  <a:custGeom>
                    <a:avLst/>
                    <a:gdLst>
                      <a:gd name="connsiteX0" fmla="*/ 21650 w 22302"/>
                      <a:gd name="connsiteY0" fmla="*/ 14891 h 19677"/>
                      <a:gd name="connsiteX1" fmla="*/ 304 w 22302"/>
                      <a:gd name="connsiteY1" fmla="*/ 8204 h 19677"/>
                      <a:gd name="connsiteX2" fmla="*/ 21650 w 22302"/>
                      <a:gd name="connsiteY2" fmla="*/ 14891 h 19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302" h="19677">
                        <a:moveTo>
                          <a:pt x="21650" y="14891"/>
                        </a:moveTo>
                        <a:cubicBezTo>
                          <a:pt x="26279" y="232"/>
                          <a:pt x="4933" y="-6454"/>
                          <a:pt x="304" y="8204"/>
                        </a:cubicBezTo>
                        <a:cubicBezTo>
                          <a:pt x="-2782" y="17977"/>
                          <a:pt x="18564" y="24664"/>
                          <a:pt x="21650" y="14891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任意多边形: 形状 286">
                    <a:extLst>
                      <a:ext uri="{FF2B5EF4-FFF2-40B4-BE49-F238E27FC236}">
                        <a16:creationId xmlns:a16="http://schemas.microsoft.com/office/drawing/2014/main" id="{26BDD46D-F2E3-3737-2E79-5903B6D80CC9}"/>
                      </a:ext>
                    </a:extLst>
                  </p:cNvPr>
                  <p:cNvSpPr/>
                  <p:nvPr/>
                </p:nvSpPr>
                <p:spPr>
                  <a:xfrm>
                    <a:off x="6794007" y="5239475"/>
                    <a:ext cx="23864" cy="23980"/>
                  </a:xfrm>
                  <a:custGeom>
                    <a:avLst/>
                    <a:gdLst>
                      <a:gd name="connsiteX0" fmla="*/ 22511 w 23864"/>
                      <a:gd name="connsiteY0" fmla="*/ 6637 h 23980"/>
                      <a:gd name="connsiteX1" fmla="*/ 22254 w 23864"/>
                      <a:gd name="connsiteY1" fmla="*/ 6208 h 23980"/>
                      <a:gd name="connsiteX2" fmla="*/ 4252 w 23864"/>
                      <a:gd name="connsiteY2" fmla="*/ 3036 h 23980"/>
                      <a:gd name="connsiteX3" fmla="*/ 3909 w 23864"/>
                      <a:gd name="connsiteY3" fmla="*/ 3380 h 23980"/>
                      <a:gd name="connsiteX4" fmla="*/ 309 w 23864"/>
                      <a:gd name="connsiteY4" fmla="*/ 14781 h 23980"/>
                      <a:gd name="connsiteX5" fmla="*/ 8281 w 23864"/>
                      <a:gd name="connsiteY5" fmla="*/ 23439 h 23980"/>
                      <a:gd name="connsiteX6" fmla="*/ 22511 w 23864"/>
                      <a:gd name="connsiteY6" fmla="*/ 6637 h 23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864" h="23980">
                        <a:moveTo>
                          <a:pt x="22511" y="6637"/>
                        </a:moveTo>
                        <a:cubicBezTo>
                          <a:pt x="22425" y="6466"/>
                          <a:pt x="22340" y="6380"/>
                          <a:pt x="22254" y="6208"/>
                        </a:cubicBezTo>
                        <a:cubicBezTo>
                          <a:pt x="18997" y="36"/>
                          <a:pt x="9481" y="-2450"/>
                          <a:pt x="4252" y="3036"/>
                        </a:cubicBezTo>
                        <a:cubicBezTo>
                          <a:pt x="4166" y="3122"/>
                          <a:pt x="4081" y="3208"/>
                          <a:pt x="3909" y="3380"/>
                        </a:cubicBezTo>
                        <a:cubicBezTo>
                          <a:pt x="909" y="6466"/>
                          <a:pt x="-720" y="10409"/>
                          <a:pt x="309" y="14781"/>
                        </a:cubicBezTo>
                        <a:cubicBezTo>
                          <a:pt x="1252" y="18896"/>
                          <a:pt x="4338" y="22239"/>
                          <a:pt x="8281" y="23439"/>
                        </a:cubicBezTo>
                        <a:cubicBezTo>
                          <a:pt x="18225" y="26525"/>
                          <a:pt x="27398" y="15809"/>
                          <a:pt x="22511" y="6637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任意多边形: 形状 287">
                    <a:extLst>
                      <a:ext uri="{FF2B5EF4-FFF2-40B4-BE49-F238E27FC236}">
                        <a16:creationId xmlns:a16="http://schemas.microsoft.com/office/drawing/2014/main" id="{8BC3F3E0-E90E-9B30-CA63-04A6E0BD285B}"/>
                      </a:ext>
                    </a:extLst>
                  </p:cNvPr>
                  <p:cNvSpPr/>
                  <p:nvPr/>
                </p:nvSpPr>
                <p:spPr>
                  <a:xfrm>
                    <a:off x="6771653" y="5274487"/>
                    <a:ext cx="24736" cy="25497"/>
                  </a:xfrm>
                  <a:custGeom>
                    <a:avLst/>
                    <a:gdLst>
                      <a:gd name="connsiteX0" fmla="*/ 23777 w 24736"/>
                      <a:gd name="connsiteY0" fmla="*/ 16974 h 25497"/>
                      <a:gd name="connsiteX1" fmla="*/ 24634 w 24736"/>
                      <a:gd name="connsiteY1" fmla="*/ 12602 h 25497"/>
                      <a:gd name="connsiteX2" fmla="*/ 16148 w 24736"/>
                      <a:gd name="connsiteY2" fmla="*/ 515 h 25497"/>
                      <a:gd name="connsiteX3" fmla="*/ 2260 w 24736"/>
                      <a:gd name="connsiteY3" fmla="*/ 5487 h 25497"/>
                      <a:gd name="connsiteX4" fmla="*/ 460 w 24736"/>
                      <a:gd name="connsiteY4" fmla="*/ 9602 h 25497"/>
                      <a:gd name="connsiteX5" fmla="*/ 8432 w 24736"/>
                      <a:gd name="connsiteY5" fmla="*/ 24861 h 25497"/>
                      <a:gd name="connsiteX6" fmla="*/ 23777 w 24736"/>
                      <a:gd name="connsiteY6" fmla="*/ 16974 h 25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36" h="25497">
                        <a:moveTo>
                          <a:pt x="23777" y="16974"/>
                        </a:moveTo>
                        <a:cubicBezTo>
                          <a:pt x="24292" y="15602"/>
                          <a:pt x="24377" y="14059"/>
                          <a:pt x="24634" y="12602"/>
                        </a:cubicBezTo>
                        <a:cubicBezTo>
                          <a:pt x="25491" y="7373"/>
                          <a:pt x="20777" y="1972"/>
                          <a:pt x="16148" y="515"/>
                        </a:cubicBezTo>
                        <a:cubicBezTo>
                          <a:pt x="11518" y="-942"/>
                          <a:pt x="4575" y="686"/>
                          <a:pt x="2260" y="5487"/>
                        </a:cubicBezTo>
                        <a:cubicBezTo>
                          <a:pt x="1574" y="6859"/>
                          <a:pt x="888" y="8144"/>
                          <a:pt x="460" y="9602"/>
                        </a:cubicBezTo>
                        <a:cubicBezTo>
                          <a:pt x="-1255" y="16031"/>
                          <a:pt x="1917" y="22804"/>
                          <a:pt x="8432" y="24861"/>
                        </a:cubicBezTo>
                        <a:cubicBezTo>
                          <a:pt x="14947" y="27090"/>
                          <a:pt x="21463" y="23232"/>
                          <a:pt x="23777" y="16974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任意多边形: 形状 288">
                    <a:extLst>
                      <a:ext uri="{FF2B5EF4-FFF2-40B4-BE49-F238E27FC236}">
                        <a16:creationId xmlns:a16="http://schemas.microsoft.com/office/drawing/2014/main" id="{92C0255F-1BC4-F1F8-529F-66E84DA2FE9C}"/>
                      </a:ext>
                    </a:extLst>
                  </p:cNvPr>
                  <p:cNvSpPr/>
                  <p:nvPr/>
                </p:nvSpPr>
                <p:spPr>
                  <a:xfrm>
                    <a:off x="6751227" y="5310318"/>
                    <a:ext cx="24928" cy="24662"/>
                  </a:xfrm>
                  <a:custGeom>
                    <a:avLst/>
                    <a:gdLst>
                      <a:gd name="connsiteX0" fmla="*/ 24401 w 24928"/>
                      <a:gd name="connsiteY0" fmla="*/ 15947 h 24662"/>
                      <a:gd name="connsiteX1" fmla="*/ 13085 w 24928"/>
                      <a:gd name="connsiteY1" fmla="*/ 2 h 24662"/>
                      <a:gd name="connsiteX2" fmla="*/ 9399 w 24928"/>
                      <a:gd name="connsiteY2" fmla="*/ 345 h 24662"/>
                      <a:gd name="connsiteX3" fmla="*/ 3140 w 24928"/>
                      <a:gd name="connsiteY3" fmla="*/ 20233 h 24662"/>
                      <a:gd name="connsiteX4" fmla="*/ 5970 w 24928"/>
                      <a:gd name="connsiteY4" fmla="*/ 22633 h 24662"/>
                      <a:gd name="connsiteX5" fmla="*/ 24401 w 24928"/>
                      <a:gd name="connsiteY5" fmla="*/ 15947 h 24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928" h="24662">
                        <a:moveTo>
                          <a:pt x="24401" y="15947"/>
                        </a:moveTo>
                        <a:cubicBezTo>
                          <a:pt x="26715" y="8660"/>
                          <a:pt x="21143" y="-169"/>
                          <a:pt x="13085" y="2"/>
                        </a:cubicBezTo>
                        <a:cubicBezTo>
                          <a:pt x="11799" y="2"/>
                          <a:pt x="10599" y="174"/>
                          <a:pt x="9399" y="345"/>
                        </a:cubicBezTo>
                        <a:cubicBezTo>
                          <a:pt x="826" y="1374"/>
                          <a:pt x="-3289" y="14490"/>
                          <a:pt x="3140" y="20233"/>
                        </a:cubicBezTo>
                        <a:cubicBezTo>
                          <a:pt x="4083" y="21005"/>
                          <a:pt x="4941" y="21862"/>
                          <a:pt x="5970" y="22633"/>
                        </a:cubicBezTo>
                        <a:cubicBezTo>
                          <a:pt x="12485" y="27349"/>
                          <a:pt x="22086" y="23319"/>
                          <a:pt x="24401" y="15947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任意多边形: 形状 289">
                    <a:extLst>
                      <a:ext uri="{FF2B5EF4-FFF2-40B4-BE49-F238E27FC236}">
                        <a16:creationId xmlns:a16="http://schemas.microsoft.com/office/drawing/2014/main" id="{A362214D-5287-3DCB-998D-F4823C31E62F}"/>
                      </a:ext>
                    </a:extLst>
                  </p:cNvPr>
                  <p:cNvSpPr/>
                  <p:nvPr/>
                </p:nvSpPr>
                <p:spPr>
                  <a:xfrm>
                    <a:off x="6720887" y="5269982"/>
                    <a:ext cx="25502" cy="25509"/>
                  </a:xfrm>
                  <a:custGeom>
                    <a:avLst/>
                    <a:gdLst>
                      <a:gd name="connsiteX0" fmla="*/ 24908 w 25502"/>
                      <a:gd name="connsiteY0" fmla="*/ 16593 h 25509"/>
                      <a:gd name="connsiteX1" fmla="*/ 16593 w 25502"/>
                      <a:gd name="connsiteY1" fmla="*/ 562 h 25509"/>
                      <a:gd name="connsiteX2" fmla="*/ 563 w 25502"/>
                      <a:gd name="connsiteY2" fmla="*/ 8877 h 25509"/>
                      <a:gd name="connsiteX3" fmla="*/ 8878 w 25502"/>
                      <a:gd name="connsiteY3" fmla="*/ 24908 h 25509"/>
                      <a:gd name="connsiteX4" fmla="*/ 24908 w 25502"/>
                      <a:gd name="connsiteY4" fmla="*/ 16593 h 25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2" h="25509">
                        <a:moveTo>
                          <a:pt x="24908" y="16593"/>
                        </a:moveTo>
                        <a:cubicBezTo>
                          <a:pt x="27051" y="9906"/>
                          <a:pt x="23194" y="2705"/>
                          <a:pt x="16593" y="562"/>
                        </a:cubicBezTo>
                        <a:cubicBezTo>
                          <a:pt x="9992" y="-1495"/>
                          <a:pt x="2706" y="2277"/>
                          <a:pt x="563" y="8877"/>
                        </a:cubicBezTo>
                        <a:cubicBezTo>
                          <a:pt x="-1495" y="15478"/>
                          <a:pt x="2277" y="22765"/>
                          <a:pt x="8878" y="24908"/>
                        </a:cubicBezTo>
                        <a:cubicBezTo>
                          <a:pt x="15479" y="27051"/>
                          <a:pt x="22765" y="23279"/>
                          <a:pt x="24908" y="16593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1" name="任意多边形: 形状 290">
                    <a:extLst>
                      <a:ext uri="{FF2B5EF4-FFF2-40B4-BE49-F238E27FC236}">
                        <a16:creationId xmlns:a16="http://schemas.microsoft.com/office/drawing/2014/main" id="{2C059E50-1601-C41C-108E-DC441507E484}"/>
                      </a:ext>
                    </a:extLst>
                  </p:cNvPr>
                  <p:cNvSpPr/>
                  <p:nvPr/>
                </p:nvSpPr>
                <p:spPr>
                  <a:xfrm>
                    <a:off x="6746170" y="5232728"/>
                    <a:ext cx="25719" cy="26812"/>
                  </a:xfrm>
                  <a:custGeom>
                    <a:avLst/>
                    <a:gdLst>
                      <a:gd name="connsiteX0" fmla="*/ 24742 w 25719"/>
                      <a:gd name="connsiteY0" fmla="*/ 18957 h 26812"/>
                      <a:gd name="connsiteX1" fmla="*/ 567 w 25719"/>
                      <a:gd name="connsiteY1" fmla="*/ 11327 h 26812"/>
                      <a:gd name="connsiteX2" fmla="*/ 24742 w 25719"/>
                      <a:gd name="connsiteY2" fmla="*/ 18957 h 26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19" h="26812">
                        <a:moveTo>
                          <a:pt x="24742" y="18957"/>
                        </a:moveTo>
                        <a:cubicBezTo>
                          <a:pt x="30829" y="-503"/>
                          <a:pt x="6740" y="-8132"/>
                          <a:pt x="567" y="11327"/>
                        </a:cubicBezTo>
                        <a:cubicBezTo>
                          <a:pt x="-3976" y="25986"/>
                          <a:pt x="20113" y="33530"/>
                          <a:pt x="24742" y="18957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0" name="图形 4">
                  <a:extLst>
                    <a:ext uri="{FF2B5EF4-FFF2-40B4-BE49-F238E27FC236}">
                      <a16:creationId xmlns:a16="http://schemas.microsoft.com/office/drawing/2014/main" id="{7F0DD981-F19D-4906-78B6-0676794BE6A6}"/>
                    </a:ext>
                  </a:extLst>
                </p:cNvPr>
                <p:cNvGrpSpPr/>
                <p:nvPr/>
              </p:nvGrpSpPr>
              <p:grpSpPr>
                <a:xfrm>
                  <a:off x="6054101" y="4145652"/>
                  <a:ext cx="1002757" cy="934220"/>
                  <a:chOff x="6054101" y="4145652"/>
                  <a:chExt cx="1002757" cy="934220"/>
                </a:xfrm>
              </p:grpSpPr>
              <p:sp>
                <p:nvSpPr>
                  <p:cNvPr id="265" name="任意多边形: 形状 264">
                    <a:extLst>
                      <a:ext uri="{FF2B5EF4-FFF2-40B4-BE49-F238E27FC236}">
                        <a16:creationId xmlns:a16="http://schemas.microsoft.com/office/drawing/2014/main" id="{8D62D68C-FB4C-FD4C-EAEF-7137E9608940}"/>
                      </a:ext>
                    </a:extLst>
                  </p:cNvPr>
                  <p:cNvSpPr/>
                  <p:nvPr/>
                </p:nvSpPr>
                <p:spPr>
                  <a:xfrm>
                    <a:off x="6054101" y="4145652"/>
                    <a:ext cx="1002757" cy="934220"/>
                  </a:xfrm>
                  <a:custGeom>
                    <a:avLst/>
                    <a:gdLst>
                      <a:gd name="connsiteX0" fmla="*/ 1001761 w 1002757"/>
                      <a:gd name="connsiteY0" fmla="*/ 474154 h 934220"/>
                      <a:gd name="connsiteX1" fmla="*/ 998161 w 1002757"/>
                      <a:gd name="connsiteY1" fmla="*/ 471496 h 934220"/>
                      <a:gd name="connsiteX2" fmla="*/ 741072 w 1002757"/>
                      <a:gd name="connsiteY2" fmla="*/ 487012 h 934220"/>
                      <a:gd name="connsiteX3" fmla="*/ 616599 w 1002757"/>
                      <a:gd name="connsiteY3" fmla="*/ 507072 h 934220"/>
                      <a:gd name="connsiteX4" fmla="*/ 564221 w 1002757"/>
                      <a:gd name="connsiteY4" fmla="*/ 522931 h 934220"/>
                      <a:gd name="connsiteX5" fmla="*/ 609655 w 1002757"/>
                      <a:gd name="connsiteY5" fmla="*/ 505872 h 934220"/>
                      <a:gd name="connsiteX6" fmla="*/ 736443 w 1002757"/>
                      <a:gd name="connsiteY6" fmla="*/ 425633 h 934220"/>
                      <a:gd name="connsiteX7" fmla="*/ 872574 w 1002757"/>
                      <a:gd name="connsiteY7" fmla="*/ 265842 h 934220"/>
                      <a:gd name="connsiteX8" fmla="*/ 923237 w 1002757"/>
                      <a:gd name="connsiteY8" fmla="*/ 178231 h 934220"/>
                      <a:gd name="connsiteX9" fmla="*/ 922723 w 1002757"/>
                      <a:gd name="connsiteY9" fmla="*/ 174545 h 934220"/>
                      <a:gd name="connsiteX10" fmla="*/ 915007 w 1002757"/>
                      <a:gd name="connsiteY10" fmla="*/ 171373 h 934220"/>
                      <a:gd name="connsiteX11" fmla="*/ 792250 w 1002757"/>
                      <a:gd name="connsiteY11" fmla="*/ 235667 h 934220"/>
                      <a:gd name="connsiteX12" fmla="*/ 675921 w 1002757"/>
                      <a:gd name="connsiteY12" fmla="*/ 324821 h 934220"/>
                      <a:gd name="connsiteX13" fmla="*/ 510043 w 1002757"/>
                      <a:gd name="connsiteY13" fmla="*/ 493442 h 934220"/>
                      <a:gd name="connsiteX14" fmla="*/ 618999 w 1002757"/>
                      <a:gd name="connsiteY14" fmla="*/ 293874 h 934220"/>
                      <a:gd name="connsiteX15" fmla="*/ 666576 w 1002757"/>
                      <a:gd name="connsiteY15" fmla="*/ 5238 h 934220"/>
                      <a:gd name="connsiteX16" fmla="*/ 666491 w 1002757"/>
                      <a:gd name="connsiteY16" fmla="*/ 4809 h 934220"/>
                      <a:gd name="connsiteX17" fmla="*/ 658261 w 1002757"/>
                      <a:gd name="connsiteY17" fmla="*/ 1638 h 934220"/>
                      <a:gd name="connsiteX18" fmla="*/ 521444 w 1002757"/>
                      <a:gd name="connsiteY18" fmla="*/ 269357 h 934220"/>
                      <a:gd name="connsiteX19" fmla="*/ 477638 w 1002757"/>
                      <a:gd name="connsiteY19" fmla="*/ 408488 h 934220"/>
                      <a:gd name="connsiteX20" fmla="*/ 469238 w 1002757"/>
                      <a:gd name="connsiteY20" fmla="*/ 441321 h 934220"/>
                      <a:gd name="connsiteX21" fmla="*/ 423460 w 1002757"/>
                      <a:gd name="connsiteY21" fmla="*/ 274414 h 934220"/>
                      <a:gd name="connsiteX22" fmla="*/ 357538 w 1002757"/>
                      <a:gd name="connsiteY22" fmla="*/ 160915 h 934220"/>
                      <a:gd name="connsiteX23" fmla="*/ 303617 w 1002757"/>
                      <a:gd name="connsiteY23" fmla="*/ 91477 h 934220"/>
                      <a:gd name="connsiteX24" fmla="*/ 293158 w 1002757"/>
                      <a:gd name="connsiteY24" fmla="*/ 79905 h 934220"/>
                      <a:gd name="connsiteX25" fmla="*/ 268212 w 1002757"/>
                      <a:gd name="connsiteY25" fmla="*/ 61817 h 934220"/>
                      <a:gd name="connsiteX26" fmla="*/ 263155 w 1002757"/>
                      <a:gd name="connsiteY26" fmla="*/ 66446 h 934220"/>
                      <a:gd name="connsiteX27" fmla="*/ 262383 w 1002757"/>
                      <a:gd name="connsiteY27" fmla="*/ 69275 h 934220"/>
                      <a:gd name="connsiteX28" fmla="*/ 338507 w 1002757"/>
                      <a:gd name="connsiteY28" fmla="*/ 312305 h 934220"/>
                      <a:gd name="connsiteX29" fmla="*/ 398172 w 1002757"/>
                      <a:gd name="connsiteY29" fmla="*/ 431977 h 934220"/>
                      <a:gd name="connsiteX30" fmla="*/ 400486 w 1002757"/>
                      <a:gd name="connsiteY30" fmla="*/ 437035 h 934220"/>
                      <a:gd name="connsiteX31" fmla="*/ 385399 w 1002757"/>
                      <a:gd name="connsiteY31" fmla="*/ 415775 h 934220"/>
                      <a:gd name="connsiteX32" fmla="*/ 294616 w 1002757"/>
                      <a:gd name="connsiteY32" fmla="*/ 337508 h 934220"/>
                      <a:gd name="connsiteX33" fmla="*/ 185145 w 1002757"/>
                      <a:gd name="connsiteY33" fmla="*/ 269014 h 934220"/>
                      <a:gd name="connsiteX34" fmla="*/ 50814 w 1002757"/>
                      <a:gd name="connsiteY34" fmla="*/ 228380 h 934220"/>
                      <a:gd name="connsiteX35" fmla="*/ 43270 w 1002757"/>
                      <a:gd name="connsiteY35" fmla="*/ 237810 h 934220"/>
                      <a:gd name="connsiteX36" fmla="*/ 217549 w 1002757"/>
                      <a:gd name="connsiteY36" fmla="*/ 403602 h 934220"/>
                      <a:gd name="connsiteX37" fmla="*/ 371597 w 1002757"/>
                      <a:gd name="connsiteY37" fmla="*/ 493613 h 934220"/>
                      <a:gd name="connsiteX38" fmla="*/ 217978 w 1002757"/>
                      <a:gd name="connsiteY38" fmla="*/ 459838 h 934220"/>
                      <a:gd name="connsiteX39" fmla="*/ 98648 w 1002757"/>
                      <a:gd name="connsiteY39" fmla="*/ 459838 h 934220"/>
                      <a:gd name="connsiteX40" fmla="*/ 2894 w 1002757"/>
                      <a:gd name="connsiteY40" fmla="*/ 484441 h 934220"/>
                      <a:gd name="connsiteX41" fmla="*/ 2636 w 1002757"/>
                      <a:gd name="connsiteY41" fmla="*/ 495756 h 934220"/>
                      <a:gd name="connsiteX42" fmla="*/ 208462 w 1002757"/>
                      <a:gd name="connsiteY42" fmla="*/ 560650 h 934220"/>
                      <a:gd name="connsiteX43" fmla="*/ 293416 w 1002757"/>
                      <a:gd name="connsiteY43" fmla="*/ 564594 h 934220"/>
                      <a:gd name="connsiteX44" fmla="*/ 269327 w 1002757"/>
                      <a:gd name="connsiteY44" fmla="*/ 571366 h 934220"/>
                      <a:gd name="connsiteX45" fmla="*/ 168600 w 1002757"/>
                      <a:gd name="connsiteY45" fmla="*/ 619715 h 934220"/>
                      <a:gd name="connsiteX46" fmla="*/ 97534 w 1002757"/>
                      <a:gd name="connsiteY46" fmla="*/ 672950 h 934220"/>
                      <a:gd name="connsiteX47" fmla="*/ 101992 w 1002757"/>
                      <a:gd name="connsiteY47" fmla="*/ 684437 h 934220"/>
                      <a:gd name="connsiteX48" fmla="*/ 306531 w 1002757"/>
                      <a:gd name="connsiteY48" fmla="*/ 657605 h 934220"/>
                      <a:gd name="connsiteX49" fmla="*/ 396886 w 1002757"/>
                      <a:gd name="connsiteY49" fmla="*/ 609170 h 934220"/>
                      <a:gd name="connsiteX50" fmla="*/ 451492 w 1002757"/>
                      <a:gd name="connsiteY50" fmla="*/ 574538 h 934220"/>
                      <a:gd name="connsiteX51" fmla="*/ 376140 w 1002757"/>
                      <a:gd name="connsiteY51" fmla="*/ 734415 h 934220"/>
                      <a:gd name="connsiteX52" fmla="*/ 238637 w 1002757"/>
                      <a:gd name="connsiteY52" fmla="*/ 876890 h 934220"/>
                      <a:gd name="connsiteX53" fmla="*/ 244124 w 1002757"/>
                      <a:gd name="connsiteY53" fmla="*/ 886834 h 934220"/>
                      <a:gd name="connsiteX54" fmla="*/ 386856 w 1002757"/>
                      <a:gd name="connsiteY54" fmla="*/ 743073 h 934220"/>
                      <a:gd name="connsiteX55" fmla="*/ 452436 w 1002757"/>
                      <a:gd name="connsiteY55" fmla="*/ 618257 h 934220"/>
                      <a:gd name="connsiteX56" fmla="*/ 481668 w 1002757"/>
                      <a:gd name="connsiteY56" fmla="*/ 781392 h 934220"/>
                      <a:gd name="connsiteX57" fmla="*/ 532331 w 1002757"/>
                      <a:gd name="connsiteY57" fmla="*/ 881347 h 934220"/>
                      <a:gd name="connsiteX58" fmla="*/ 576565 w 1002757"/>
                      <a:gd name="connsiteY58" fmla="*/ 919752 h 934220"/>
                      <a:gd name="connsiteX59" fmla="*/ 581023 w 1002757"/>
                      <a:gd name="connsiteY59" fmla="*/ 911094 h 934220"/>
                      <a:gd name="connsiteX60" fmla="*/ 545104 w 1002757"/>
                      <a:gd name="connsiteY60" fmla="*/ 727986 h 934220"/>
                      <a:gd name="connsiteX61" fmla="*/ 531217 w 1002757"/>
                      <a:gd name="connsiteY61" fmla="*/ 693438 h 934220"/>
                      <a:gd name="connsiteX62" fmla="*/ 590024 w 1002757"/>
                      <a:gd name="connsiteY62" fmla="*/ 790222 h 934220"/>
                      <a:gd name="connsiteX63" fmla="*/ 762760 w 1002757"/>
                      <a:gd name="connsiteY63" fmla="*/ 934154 h 934220"/>
                      <a:gd name="connsiteX64" fmla="*/ 767903 w 1002757"/>
                      <a:gd name="connsiteY64" fmla="*/ 930811 h 934220"/>
                      <a:gd name="connsiteX65" fmla="*/ 769361 w 1002757"/>
                      <a:gd name="connsiteY65" fmla="*/ 926953 h 934220"/>
                      <a:gd name="connsiteX66" fmla="*/ 655604 w 1002757"/>
                      <a:gd name="connsiteY66" fmla="*/ 733643 h 934220"/>
                      <a:gd name="connsiteX67" fmla="*/ 622857 w 1002757"/>
                      <a:gd name="connsiteY67" fmla="*/ 699353 h 934220"/>
                      <a:gd name="connsiteX68" fmla="*/ 682178 w 1002757"/>
                      <a:gd name="connsiteY68" fmla="*/ 731586 h 934220"/>
                      <a:gd name="connsiteX69" fmla="*/ 910807 w 1002757"/>
                      <a:gd name="connsiteY69" fmla="*/ 797851 h 934220"/>
                      <a:gd name="connsiteX70" fmla="*/ 913808 w 1002757"/>
                      <a:gd name="connsiteY70" fmla="*/ 792794 h 934220"/>
                      <a:gd name="connsiteX71" fmla="*/ 913636 w 1002757"/>
                      <a:gd name="connsiteY71" fmla="*/ 788679 h 934220"/>
                      <a:gd name="connsiteX72" fmla="*/ 727356 w 1002757"/>
                      <a:gd name="connsiteY72" fmla="*/ 644832 h 934220"/>
                      <a:gd name="connsiteX73" fmla="*/ 634515 w 1002757"/>
                      <a:gd name="connsiteY73" fmla="*/ 604285 h 934220"/>
                      <a:gd name="connsiteX74" fmla="*/ 740815 w 1002757"/>
                      <a:gd name="connsiteY74" fmla="*/ 601712 h 934220"/>
                      <a:gd name="connsiteX75" fmla="*/ 882089 w 1002757"/>
                      <a:gd name="connsiteY75" fmla="*/ 552592 h 934220"/>
                      <a:gd name="connsiteX76" fmla="*/ 1001933 w 1002757"/>
                      <a:gd name="connsiteY76" fmla="*/ 479383 h 934220"/>
                      <a:gd name="connsiteX77" fmla="*/ 1001761 w 1002757"/>
                      <a:gd name="connsiteY77" fmla="*/ 474154 h 934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1002757" h="934220">
                        <a:moveTo>
                          <a:pt x="1001761" y="474154"/>
                        </a:moveTo>
                        <a:cubicBezTo>
                          <a:pt x="1001161" y="472868"/>
                          <a:pt x="1000047" y="471839"/>
                          <a:pt x="998161" y="471496"/>
                        </a:cubicBezTo>
                        <a:cubicBezTo>
                          <a:pt x="914493" y="456066"/>
                          <a:pt x="824568" y="479297"/>
                          <a:pt x="741072" y="487012"/>
                        </a:cubicBezTo>
                        <a:cubicBezTo>
                          <a:pt x="698981" y="490870"/>
                          <a:pt x="657404" y="495756"/>
                          <a:pt x="616599" y="507072"/>
                        </a:cubicBezTo>
                        <a:cubicBezTo>
                          <a:pt x="598939" y="512044"/>
                          <a:pt x="581623" y="517616"/>
                          <a:pt x="564221" y="522931"/>
                        </a:cubicBezTo>
                        <a:cubicBezTo>
                          <a:pt x="579480" y="517616"/>
                          <a:pt x="594653" y="512044"/>
                          <a:pt x="609655" y="505872"/>
                        </a:cubicBezTo>
                        <a:cubicBezTo>
                          <a:pt x="656032" y="486841"/>
                          <a:pt x="698381" y="457866"/>
                          <a:pt x="736443" y="425633"/>
                        </a:cubicBezTo>
                        <a:cubicBezTo>
                          <a:pt x="789249" y="381056"/>
                          <a:pt x="834426" y="325164"/>
                          <a:pt x="872574" y="265842"/>
                        </a:cubicBezTo>
                        <a:cubicBezTo>
                          <a:pt x="891090" y="237124"/>
                          <a:pt x="907893" y="207635"/>
                          <a:pt x="923237" y="178231"/>
                        </a:cubicBezTo>
                        <a:cubicBezTo>
                          <a:pt x="923923" y="176860"/>
                          <a:pt x="923580" y="175488"/>
                          <a:pt x="922723" y="174545"/>
                        </a:cubicBezTo>
                        <a:cubicBezTo>
                          <a:pt x="922037" y="171630"/>
                          <a:pt x="918437" y="169401"/>
                          <a:pt x="915007" y="171373"/>
                        </a:cubicBezTo>
                        <a:cubicBezTo>
                          <a:pt x="874717" y="194090"/>
                          <a:pt x="832283" y="212693"/>
                          <a:pt x="792250" y="235667"/>
                        </a:cubicBezTo>
                        <a:cubicBezTo>
                          <a:pt x="749472" y="260184"/>
                          <a:pt x="712611" y="292074"/>
                          <a:pt x="675921" y="324821"/>
                        </a:cubicBezTo>
                        <a:cubicBezTo>
                          <a:pt x="616170" y="378313"/>
                          <a:pt x="561906" y="433606"/>
                          <a:pt x="510043" y="493442"/>
                        </a:cubicBezTo>
                        <a:cubicBezTo>
                          <a:pt x="553162" y="430863"/>
                          <a:pt x="589852" y="365026"/>
                          <a:pt x="618999" y="293874"/>
                        </a:cubicBezTo>
                        <a:cubicBezTo>
                          <a:pt x="657147" y="200605"/>
                          <a:pt x="666405" y="105279"/>
                          <a:pt x="666576" y="5238"/>
                        </a:cubicBezTo>
                        <a:cubicBezTo>
                          <a:pt x="666576" y="5067"/>
                          <a:pt x="666491" y="4981"/>
                          <a:pt x="666491" y="4809"/>
                        </a:cubicBezTo>
                        <a:cubicBezTo>
                          <a:pt x="666491" y="952"/>
                          <a:pt x="661604" y="-1963"/>
                          <a:pt x="658261" y="1638"/>
                        </a:cubicBezTo>
                        <a:cubicBezTo>
                          <a:pt x="590281" y="74675"/>
                          <a:pt x="556934" y="178231"/>
                          <a:pt x="521444" y="269357"/>
                        </a:cubicBezTo>
                        <a:cubicBezTo>
                          <a:pt x="503699" y="314963"/>
                          <a:pt x="489040" y="360825"/>
                          <a:pt x="477638" y="408488"/>
                        </a:cubicBezTo>
                        <a:cubicBezTo>
                          <a:pt x="475067" y="419290"/>
                          <a:pt x="472066" y="430262"/>
                          <a:pt x="469238" y="441321"/>
                        </a:cubicBezTo>
                        <a:cubicBezTo>
                          <a:pt x="463151" y="383885"/>
                          <a:pt x="446263" y="327478"/>
                          <a:pt x="423460" y="274414"/>
                        </a:cubicBezTo>
                        <a:cubicBezTo>
                          <a:pt x="406230" y="234038"/>
                          <a:pt x="381541" y="197434"/>
                          <a:pt x="357538" y="160915"/>
                        </a:cubicBezTo>
                        <a:cubicBezTo>
                          <a:pt x="342364" y="137855"/>
                          <a:pt x="325048" y="111623"/>
                          <a:pt x="303617" y="91477"/>
                        </a:cubicBezTo>
                        <a:cubicBezTo>
                          <a:pt x="300359" y="87448"/>
                          <a:pt x="296759" y="83676"/>
                          <a:pt x="293158" y="79905"/>
                        </a:cubicBezTo>
                        <a:cubicBezTo>
                          <a:pt x="286215" y="72618"/>
                          <a:pt x="278157" y="64646"/>
                          <a:pt x="268212" y="61817"/>
                        </a:cubicBezTo>
                        <a:cubicBezTo>
                          <a:pt x="264955" y="60874"/>
                          <a:pt x="263155" y="63617"/>
                          <a:pt x="263155" y="66446"/>
                        </a:cubicBezTo>
                        <a:cubicBezTo>
                          <a:pt x="262726" y="67217"/>
                          <a:pt x="262383" y="68075"/>
                          <a:pt x="262383" y="69275"/>
                        </a:cubicBezTo>
                        <a:cubicBezTo>
                          <a:pt x="262812" y="154485"/>
                          <a:pt x="301645" y="237381"/>
                          <a:pt x="338507" y="312305"/>
                        </a:cubicBezTo>
                        <a:cubicBezTo>
                          <a:pt x="358138" y="352339"/>
                          <a:pt x="379398" y="391515"/>
                          <a:pt x="398172" y="431977"/>
                        </a:cubicBezTo>
                        <a:cubicBezTo>
                          <a:pt x="398943" y="433692"/>
                          <a:pt x="399714" y="435320"/>
                          <a:pt x="400486" y="437035"/>
                        </a:cubicBezTo>
                        <a:cubicBezTo>
                          <a:pt x="395600" y="429834"/>
                          <a:pt x="390628" y="422804"/>
                          <a:pt x="385399" y="415775"/>
                        </a:cubicBezTo>
                        <a:cubicBezTo>
                          <a:pt x="360367" y="382599"/>
                          <a:pt x="328649" y="360483"/>
                          <a:pt x="294616" y="337508"/>
                        </a:cubicBezTo>
                        <a:cubicBezTo>
                          <a:pt x="258868" y="313334"/>
                          <a:pt x="223464" y="288988"/>
                          <a:pt x="185145" y="269014"/>
                        </a:cubicBezTo>
                        <a:cubicBezTo>
                          <a:pt x="143483" y="247326"/>
                          <a:pt x="96848" y="236353"/>
                          <a:pt x="50814" y="228380"/>
                        </a:cubicBezTo>
                        <a:cubicBezTo>
                          <a:pt x="45670" y="227523"/>
                          <a:pt x="41298" y="233009"/>
                          <a:pt x="43270" y="237810"/>
                        </a:cubicBezTo>
                        <a:cubicBezTo>
                          <a:pt x="73188" y="309390"/>
                          <a:pt x="154970" y="363740"/>
                          <a:pt x="217549" y="403602"/>
                        </a:cubicBezTo>
                        <a:cubicBezTo>
                          <a:pt x="255782" y="427948"/>
                          <a:pt x="306874" y="458038"/>
                          <a:pt x="371597" y="493613"/>
                        </a:cubicBezTo>
                        <a:cubicBezTo>
                          <a:pt x="309789" y="472182"/>
                          <a:pt x="259726" y="464381"/>
                          <a:pt x="217978" y="459838"/>
                        </a:cubicBezTo>
                        <a:cubicBezTo>
                          <a:pt x="178116" y="455466"/>
                          <a:pt x="138510" y="454780"/>
                          <a:pt x="98648" y="459838"/>
                        </a:cubicBezTo>
                        <a:cubicBezTo>
                          <a:pt x="66930" y="463867"/>
                          <a:pt x="30411" y="467039"/>
                          <a:pt x="2894" y="484441"/>
                        </a:cubicBezTo>
                        <a:cubicBezTo>
                          <a:pt x="-964" y="486841"/>
                          <a:pt x="-878" y="493099"/>
                          <a:pt x="2636" y="495756"/>
                        </a:cubicBezTo>
                        <a:cubicBezTo>
                          <a:pt x="58958" y="538533"/>
                          <a:pt x="139796" y="553535"/>
                          <a:pt x="208462" y="560650"/>
                        </a:cubicBezTo>
                        <a:cubicBezTo>
                          <a:pt x="236580" y="563565"/>
                          <a:pt x="265041" y="564336"/>
                          <a:pt x="293416" y="564594"/>
                        </a:cubicBezTo>
                        <a:cubicBezTo>
                          <a:pt x="285357" y="566651"/>
                          <a:pt x="277299" y="568880"/>
                          <a:pt x="269327" y="571366"/>
                        </a:cubicBezTo>
                        <a:cubicBezTo>
                          <a:pt x="233751" y="582339"/>
                          <a:pt x="199975" y="599913"/>
                          <a:pt x="168600" y="619715"/>
                        </a:cubicBezTo>
                        <a:cubicBezTo>
                          <a:pt x="142968" y="635917"/>
                          <a:pt x="115022" y="646890"/>
                          <a:pt x="97534" y="672950"/>
                        </a:cubicBezTo>
                        <a:cubicBezTo>
                          <a:pt x="94705" y="677065"/>
                          <a:pt x="96162" y="683837"/>
                          <a:pt x="101992" y="684437"/>
                        </a:cubicBezTo>
                        <a:cubicBezTo>
                          <a:pt x="173915" y="691809"/>
                          <a:pt x="239323" y="685466"/>
                          <a:pt x="306531" y="657605"/>
                        </a:cubicBezTo>
                        <a:cubicBezTo>
                          <a:pt x="338250" y="644490"/>
                          <a:pt x="367053" y="625973"/>
                          <a:pt x="396886" y="609170"/>
                        </a:cubicBezTo>
                        <a:cubicBezTo>
                          <a:pt x="415745" y="598541"/>
                          <a:pt x="434519" y="587654"/>
                          <a:pt x="451492" y="574538"/>
                        </a:cubicBezTo>
                        <a:cubicBezTo>
                          <a:pt x="433147" y="630516"/>
                          <a:pt x="407858" y="684866"/>
                          <a:pt x="376140" y="734415"/>
                        </a:cubicBezTo>
                        <a:cubicBezTo>
                          <a:pt x="339364" y="791850"/>
                          <a:pt x="289729" y="833256"/>
                          <a:pt x="238637" y="876890"/>
                        </a:cubicBezTo>
                        <a:cubicBezTo>
                          <a:pt x="234008" y="880919"/>
                          <a:pt x="237951" y="890006"/>
                          <a:pt x="244124" y="886834"/>
                        </a:cubicBezTo>
                        <a:cubicBezTo>
                          <a:pt x="302502" y="857344"/>
                          <a:pt x="351109" y="796222"/>
                          <a:pt x="386856" y="743073"/>
                        </a:cubicBezTo>
                        <a:cubicBezTo>
                          <a:pt x="410859" y="707412"/>
                          <a:pt x="436148" y="663178"/>
                          <a:pt x="452436" y="618257"/>
                        </a:cubicBezTo>
                        <a:cubicBezTo>
                          <a:pt x="452093" y="673550"/>
                          <a:pt x="462379" y="727986"/>
                          <a:pt x="481668" y="781392"/>
                        </a:cubicBezTo>
                        <a:cubicBezTo>
                          <a:pt x="494441" y="816797"/>
                          <a:pt x="509100" y="851429"/>
                          <a:pt x="532331" y="881347"/>
                        </a:cubicBezTo>
                        <a:cubicBezTo>
                          <a:pt x="543647" y="895921"/>
                          <a:pt x="558134" y="914866"/>
                          <a:pt x="576565" y="919752"/>
                        </a:cubicBezTo>
                        <a:cubicBezTo>
                          <a:pt x="581623" y="921124"/>
                          <a:pt x="583937" y="914438"/>
                          <a:pt x="581023" y="911094"/>
                        </a:cubicBezTo>
                        <a:cubicBezTo>
                          <a:pt x="587538" y="849029"/>
                          <a:pt x="566707" y="785250"/>
                          <a:pt x="545104" y="727986"/>
                        </a:cubicBezTo>
                        <a:cubicBezTo>
                          <a:pt x="540732" y="716327"/>
                          <a:pt x="536017" y="704840"/>
                          <a:pt x="531217" y="693438"/>
                        </a:cubicBezTo>
                        <a:cubicBezTo>
                          <a:pt x="548619" y="726700"/>
                          <a:pt x="567393" y="759275"/>
                          <a:pt x="590024" y="790222"/>
                        </a:cubicBezTo>
                        <a:cubicBezTo>
                          <a:pt x="629115" y="843800"/>
                          <a:pt x="693580" y="921981"/>
                          <a:pt x="762760" y="934154"/>
                        </a:cubicBezTo>
                        <a:cubicBezTo>
                          <a:pt x="765332" y="934583"/>
                          <a:pt x="767218" y="932868"/>
                          <a:pt x="767903" y="930811"/>
                        </a:cubicBezTo>
                        <a:cubicBezTo>
                          <a:pt x="769018" y="930040"/>
                          <a:pt x="769789" y="928668"/>
                          <a:pt x="769361" y="926953"/>
                        </a:cubicBezTo>
                        <a:cubicBezTo>
                          <a:pt x="751701" y="853916"/>
                          <a:pt x="704810" y="788850"/>
                          <a:pt x="655604" y="733643"/>
                        </a:cubicBezTo>
                        <a:cubicBezTo>
                          <a:pt x="645059" y="721813"/>
                          <a:pt x="634087" y="710497"/>
                          <a:pt x="622857" y="699353"/>
                        </a:cubicBezTo>
                        <a:cubicBezTo>
                          <a:pt x="642402" y="710497"/>
                          <a:pt x="662462" y="720956"/>
                          <a:pt x="682178" y="731586"/>
                        </a:cubicBezTo>
                        <a:cubicBezTo>
                          <a:pt x="744243" y="765190"/>
                          <a:pt x="835798" y="828884"/>
                          <a:pt x="910807" y="797851"/>
                        </a:cubicBezTo>
                        <a:cubicBezTo>
                          <a:pt x="913036" y="796908"/>
                          <a:pt x="913893" y="794851"/>
                          <a:pt x="913808" y="792794"/>
                        </a:cubicBezTo>
                        <a:cubicBezTo>
                          <a:pt x="914408" y="791594"/>
                          <a:pt x="914493" y="790051"/>
                          <a:pt x="913636" y="788679"/>
                        </a:cubicBezTo>
                        <a:cubicBezTo>
                          <a:pt x="867944" y="720442"/>
                          <a:pt x="797993" y="682294"/>
                          <a:pt x="727356" y="644832"/>
                        </a:cubicBezTo>
                        <a:cubicBezTo>
                          <a:pt x="697352" y="628888"/>
                          <a:pt x="666576" y="615171"/>
                          <a:pt x="634515" y="604285"/>
                        </a:cubicBezTo>
                        <a:cubicBezTo>
                          <a:pt x="670606" y="607199"/>
                          <a:pt x="706867" y="606084"/>
                          <a:pt x="740815" y="601712"/>
                        </a:cubicBezTo>
                        <a:cubicBezTo>
                          <a:pt x="790278" y="595369"/>
                          <a:pt x="838884" y="576938"/>
                          <a:pt x="882089" y="552592"/>
                        </a:cubicBezTo>
                        <a:cubicBezTo>
                          <a:pt x="922465" y="529875"/>
                          <a:pt x="971072" y="515559"/>
                          <a:pt x="1001933" y="479383"/>
                        </a:cubicBezTo>
                        <a:cubicBezTo>
                          <a:pt x="1003219" y="477669"/>
                          <a:pt x="1002875" y="475611"/>
                          <a:pt x="1001761" y="474154"/>
                        </a:cubicBezTo>
                        <a:close/>
                      </a:path>
                    </a:pathLst>
                  </a:custGeom>
                  <a:solidFill>
                    <a:srgbClr val="9CCC6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任意多边形: 形状 265">
                    <a:extLst>
                      <a:ext uri="{FF2B5EF4-FFF2-40B4-BE49-F238E27FC236}">
                        <a16:creationId xmlns:a16="http://schemas.microsoft.com/office/drawing/2014/main" id="{10E8C5E4-D09F-8954-D92F-284234C86798}"/>
                      </a:ext>
                    </a:extLst>
                  </p:cNvPr>
                  <p:cNvSpPr/>
                  <p:nvPr/>
                </p:nvSpPr>
                <p:spPr>
                  <a:xfrm>
                    <a:off x="6428367" y="4428917"/>
                    <a:ext cx="64339" cy="145894"/>
                  </a:xfrm>
                  <a:custGeom>
                    <a:avLst/>
                    <a:gdLst>
                      <a:gd name="connsiteX0" fmla="*/ 64197 w 64339"/>
                      <a:gd name="connsiteY0" fmla="*/ 140311 h 145894"/>
                      <a:gd name="connsiteX1" fmla="*/ 40022 w 64339"/>
                      <a:gd name="connsiteY1" fmla="*/ 68987 h 145894"/>
                      <a:gd name="connsiteX2" fmla="*/ 8133 w 64339"/>
                      <a:gd name="connsiteY2" fmla="*/ 1950 h 145894"/>
                      <a:gd name="connsiteX3" fmla="*/ 160 w 64339"/>
                      <a:gd name="connsiteY3" fmla="*/ 6322 h 145894"/>
                      <a:gd name="connsiteX4" fmla="*/ 26220 w 64339"/>
                      <a:gd name="connsiteY4" fmla="*/ 74388 h 145894"/>
                      <a:gd name="connsiteX5" fmla="*/ 53996 w 64339"/>
                      <a:gd name="connsiteY5" fmla="*/ 142797 h 145894"/>
                      <a:gd name="connsiteX6" fmla="*/ 64197 w 64339"/>
                      <a:gd name="connsiteY6" fmla="*/ 140311 h 145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339" h="145894">
                        <a:moveTo>
                          <a:pt x="64197" y="140311"/>
                        </a:moveTo>
                        <a:cubicBezTo>
                          <a:pt x="59053" y="115708"/>
                          <a:pt x="49109" y="92304"/>
                          <a:pt x="40022" y="68987"/>
                        </a:cubicBezTo>
                        <a:cubicBezTo>
                          <a:pt x="31107" y="46185"/>
                          <a:pt x="22706" y="21753"/>
                          <a:pt x="8133" y="1950"/>
                        </a:cubicBezTo>
                        <a:cubicBezTo>
                          <a:pt x="4789" y="-2593"/>
                          <a:pt x="-1040" y="1608"/>
                          <a:pt x="160" y="6322"/>
                        </a:cubicBezTo>
                        <a:cubicBezTo>
                          <a:pt x="6247" y="29639"/>
                          <a:pt x="17562" y="51928"/>
                          <a:pt x="26220" y="74388"/>
                        </a:cubicBezTo>
                        <a:cubicBezTo>
                          <a:pt x="35050" y="97362"/>
                          <a:pt x="42165" y="121194"/>
                          <a:pt x="53996" y="142797"/>
                        </a:cubicBezTo>
                        <a:cubicBezTo>
                          <a:pt x="56653" y="147683"/>
                          <a:pt x="65568" y="146740"/>
                          <a:pt x="64197" y="1403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任意多边形: 形状 266">
                    <a:extLst>
                      <a:ext uri="{FF2B5EF4-FFF2-40B4-BE49-F238E27FC236}">
                        <a16:creationId xmlns:a16="http://schemas.microsoft.com/office/drawing/2014/main" id="{7E767FE4-720B-73AE-3244-AC820F688FAD}"/>
                      </a:ext>
                    </a:extLst>
                  </p:cNvPr>
                  <p:cNvSpPr/>
                  <p:nvPr/>
                </p:nvSpPr>
                <p:spPr>
                  <a:xfrm>
                    <a:off x="6556047" y="4419724"/>
                    <a:ext cx="68182" cy="174201"/>
                  </a:xfrm>
                  <a:custGeom>
                    <a:avLst/>
                    <a:gdLst>
                      <a:gd name="connsiteX0" fmla="*/ 58674 w 68182"/>
                      <a:gd name="connsiteY0" fmla="*/ 2742 h 174201"/>
                      <a:gd name="connsiteX1" fmla="*/ 296 w 68182"/>
                      <a:gd name="connsiteY1" fmla="*/ 167420 h 174201"/>
                      <a:gd name="connsiteX2" fmla="*/ 9297 w 68182"/>
                      <a:gd name="connsiteY2" fmla="*/ 171449 h 174201"/>
                      <a:gd name="connsiteX3" fmla="*/ 68018 w 68182"/>
                      <a:gd name="connsiteY3" fmla="*/ 5486 h 174201"/>
                      <a:gd name="connsiteX4" fmla="*/ 58674 w 68182"/>
                      <a:gd name="connsiteY4" fmla="*/ 2742 h 174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182" h="174201">
                        <a:moveTo>
                          <a:pt x="58674" y="2742"/>
                        </a:moveTo>
                        <a:cubicBezTo>
                          <a:pt x="36643" y="55549"/>
                          <a:pt x="17269" y="112813"/>
                          <a:pt x="296" y="167420"/>
                        </a:cubicBezTo>
                        <a:cubicBezTo>
                          <a:pt x="-1590" y="173506"/>
                          <a:pt x="6039" y="176936"/>
                          <a:pt x="9297" y="171449"/>
                        </a:cubicBezTo>
                        <a:cubicBezTo>
                          <a:pt x="38186" y="122843"/>
                          <a:pt x="54131" y="60092"/>
                          <a:pt x="68018" y="5486"/>
                        </a:cubicBezTo>
                        <a:cubicBezTo>
                          <a:pt x="69475" y="85"/>
                          <a:pt x="60817" y="-2230"/>
                          <a:pt x="58674" y="274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任意多边形: 形状 267">
                    <a:extLst>
                      <a:ext uri="{FF2B5EF4-FFF2-40B4-BE49-F238E27FC236}">
                        <a16:creationId xmlns:a16="http://schemas.microsoft.com/office/drawing/2014/main" id="{25A4153B-87BC-584F-9B2B-74AF07D3B7CF}"/>
                      </a:ext>
                    </a:extLst>
                  </p:cNvPr>
                  <p:cNvSpPr/>
                  <p:nvPr/>
                </p:nvSpPr>
                <p:spPr>
                  <a:xfrm>
                    <a:off x="6614275" y="4511601"/>
                    <a:ext cx="151960" cy="126627"/>
                  </a:xfrm>
                  <a:custGeom>
                    <a:avLst/>
                    <a:gdLst>
                      <a:gd name="connsiteX0" fmla="*/ 144721 w 151960"/>
                      <a:gd name="connsiteY0" fmla="*/ 705 h 126627"/>
                      <a:gd name="connsiteX1" fmla="*/ 71341 w 151960"/>
                      <a:gd name="connsiteY1" fmla="*/ 60370 h 126627"/>
                      <a:gd name="connsiteX2" fmla="*/ 1132 w 151960"/>
                      <a:gd name="connsiteY2" fmla="*/ 118749 h 126627"/>
                      <a:gd name="connsiteX3" fmla="*/ 7818 w 151960"/>
                      <a:gd name="connsiteY3" fmla="*/ 125778 h 126627"/>
                      <a:gd name="connsiteX4" fmla="*/ 150122 w 151960"/>
                      <a:gd name="connsiteY4" fmla="*/ 7992 h 126627"/>
                      <a:gd name="connsiteX5" fmla="*/ 144721 w 151960"/>
                      <a:gd name="connsiteY5" fmla="*/ 705 h 126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960" h="126627">
                        <a:moveTo>
                          <a:pt x="144721" y="705"/>
                        </a:moveTo>
                        <a:cubicBezTo>
                          <a:pt x="117032" y="16393"/>
                          <a:pt x="96543" y="41339"/>
                          <a:pt x="71341" y="60370"/>
                        </a:cubicBezTo>
                        <a:cubicBezTo>
                          <a:pt x="47337" y="78372"/>
                          <a:pt x="19991" y="95175"/>
                          <a:pt x="1132" y="118749"/>
                        </a:cubicBezTo>
                        <a:cubicBezTo>
                          <a:pt x="-2469" y="123206"/>
                          <a:pt x="3275" y="128779"/>
                          <a:pt x="7818" y="125778"/>
                        </a:cubicBezTo>
                        <a:cubicBezTo>
                          <a:pt x="59339" y="91831"/>
                          <a:pt x="102802" y="47083"/>
                          <a:pt x="150122" y="7992"/>
                        </a:cubicBezTo>
                        <a:cubicBezTo>
                          <a:pt x="154751" y="4220"/>
                          <a:pt x="149779" y="-2124"/>
                          <a:pt x="144721" y="70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任意多边形: 形状 268">
                    <a:extLst>
                      <a:ext uri="{FF2B5EF4-FFF2-40B4-BE49-F238E27FC236}">
                        <a16:creationId xmlns:a16="http://schemas.microsoft.com/office/drawing/2014/main" id="{430FB4A3-C477-9B6A-E683-9D2948397B25}"/>
                      </a:ext>
                    </a:extLst>
                  </p:cNvPr>
                  <p:cNvSpPr/>
                  <p:nvPr/>
                </p:nvSpPr>
                <p:spPr>
                  <a:xfrm>
                    <a:off x="6627694" y="4673330"/>
                    <a:ext cx="194220" cy="39703"/>
                  </a:xfrm>
                  <a:custGeom>
                    <a:avLst/>
                    <a:gdLst>
                      <a:gd name="connsiteX0" fmla="*/ 190881 w 194220"/>
                      <a:gd name="connsiteY0" fmla="*/ 397 h 39703"/>
                      <a:gd name="connsiteX1" fmla="*/ 108671 w 194220"/>
                      <a:gd name="connsiteY1" fmla="*/ 9655 h 39703"/>
                      <a:gd name="connsiteX2" fmla="*/ 4601 w 194220"/>
                      <a:gd name="connsiteY2" fmla="*/ 28943 h 39703"/>
                      <a:gd name="connsiteX3" fmla="*/ 4429 w 194220"/>
                      <a:gd name="connsiteY3" fmla="*/ 39573 h 39703"/>
                      <a:gd name="connsiteX4" fmla="*/ 87154 w 194220"/>
                      <a:gd name="connsiteY4" fmla="*/ 27485 h 39703"/>
                      <a:gd name="connsiteX5" fmla="*/ 190796 w 194220"/>
                      <a:gd name="connsiteY5" fmla="*/ 8455 h 39703"/>
                      <a:gd name="connsiteX6" fmla="*/ 190881 w 194220"/>
                      <a:gd name="connsiteY6" fmla="*/ 397 h 39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4220" h="39703">
                        <a:moveTo>
                          <a:pt x="190881" y="397"/>
                        </a:moveTo>
                        <a:cubicBezTo>
                          <a:pt x="163106" y="-1575"/>
                          <a:pt x="135760" y="4168"/>
                          <a:pt x="108671" y="9655"/>
                        </a:cubicBezTo>
                        <a:cubicBezTo>
                          <a:pt x="74124" y="16684"/>
                          <a:pt x="38977" y="21485"/>
                          <a:pt x="4601" y="28943"/>
                        </a:cubicBezTo>
                        <a:cubicBezTo>
                          <a:pt x="-885" y="30143"/>
                          <a:pt x="-2086" y="39316"/>
                          <a:pt x="4429" y="39573"/>
                        </a:cubicBezTo>
                        <a:cubicBezTo>
                          <a:pt x="32376" y="40773"/>
                          <a:pt x="59979" y="33486"/>
                          <a:pt x="87154" y="27485"/>
                        </a:cubicBezTo>
                        <a:cubicBezTo>
                          <a:pt x="121616" y="19856"/>
                          <a:pt x="156077" y="14541"/>
                          <a:pt x="190796" y="8455"/>
                        </a:cubicBezTo>
                        <a:cubicBezTo>
                          <a:pt x="194996" y="7597"/>
                          <a:pt x="195682" y="653"/>
                          <a:pt x="190881" y="39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任意多边形: 形状 269">
                    <a:extLst>
                      <a:ext uri="{FF2B5EF4-FFF2-40B4-BE49-F238E27FC236}">
                        <a16:creationId xmlns:a16="http://schemas.microsoft.com/office/drawing/2014/main" id="{89FDB094-EE92-7292-D341-327A66BE53D1}"/>
                      </a:ext>
                    </a:extLst>
                  </p:cNvPr>
                  <p:cNvSpPr/>
                  <p:nvPr/>
                </p:nvSpPr>
                <p:spPr>
                  <a:xfrm>
                    <a:off x="6615354" y="4764184"/>
                    <a:ext cx="162488" cy="79951"/>
                  </a:xfrm>
                  <a:custGeom>
                    <a:avLst/>
                    <a:gdLst>
                      <a:gd name="connsiteX0" fmla="*/ 160102 w 162488"/>
                      <a:gd name="connsiteY0" fmla="*/ 71820 h 79951"/>
                      <a:gd name="connsiteX1" fmla="*/ 88436 w 162488"/>
                      <a:gd name="connsiteY1" fmla="*/ 41130 h 79951"/>
                      <a:gd name="connsiteX2" fmla="*/ 8025 w 162488"/>
                      <a:gd name="connsiteY2" fmla="*/ 411 h 79951"/>
                      <a:gd name="connsiteX3" fmla="*/ 2196 w 162488"/>
                      <a:gd name="connsiteY3" fmla="*/ 9841 h 79951"/>
                      <a:gd name="connsiteX4" fmla="*/ 157615 w 162488"/>
                      <a:gd name="connsiteY4" fmla="*/ 79878 h 79951"/>
                      <a:gd name="connsiteX5" fmla="*/ 160102 w 162488"/>
                      <a:gd name="connsiteY5" fmla="*/ 71820 h 79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488" h="79951">
                        <a:moveTo>
                          <a:pt x="160102" y="71820"/>
                        </a:moveTo>
                        <a:cubicBezTo>
                          <a:pt x="136441" y="61018"/>
                          <a:pt x="112010" y="52274"/>
                          <a:pt x="88436" y="41130"/>
                        </a:cubicBezTo>
                        <a:cubicBezTo>
                          <a:pt x="61346" y="28271"/>
                          <a:pt x="35800" y="11641"/>
                          <a:pt x="8025" y="411"/>
                        </a:cubicBezTo>
                        <a:cubicBezTo>
                          <a:pt x="2367" y="-1904"/>
                          <a:pt x="-3205" y="6154"/>
                          <a:pt x="2196" y="9841"/>
                        </a:cubicBezTo>
                        <a:cubicBezTo>
                          <a:pt x="45916" y="39930"/>
                          <a:pt x="104980" y="71134"/>
                          <a:pt x="157615" y="79878"/>
                        </a:cubicBezTo>
                        <a:cubicBezTo>
                          <a:pt x="162502" y="80735"/>
                          <a:pt x="164388" y="73877"/>
                          <a:pt x="160102" y="718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任意多边形: 形状 270">
                    <a:extLst>
                      <a:ext uri="{FF2B5EF4-FFF2-40B4-BE49-F238E27FC236}">
                        <a16:creationId xmlns:a16="http://schemas.microsoft.com/office/drawing/2014/main" id="{896F9066-B40A-8F94-C32C-220B41FD4458}"/>
                      </a:ext>
                    </a:extLst>
                  </p:cNvPr>
                  <p:cNvSpPr/>
                  <p:nvPr/>
                </p:nvSpPr>
                <p:spPr>
                  <a:xfrm>
                    <a:off x="6603639" y="4822978"/>
                    <a:ext cx="89753" cy="102963"/>
                  </a:xfrm>
                  <a:custGeom>
                    <a:avLst/>
                    <a:gdLst>
                      <a:gd name="connsiteX0" fmla="*/ 88835 w 89753"/>
                      <a:gd name="connsiteY0" fmla="*/ 96350 h 102963"/>
                      <a:gd name="connsiteX1" fmla="*/ 46572 w 89753"/>
                      <a:gd name="connsiteY1" fmla="*/ 52545 h 102963"/>
                      <a:gd name="connsiteX2" fmla="*/ 8253 w 89753"/>
                      <a:gd name="connsiteY2" fmla="*/ 1367 h 102963"/>
                      <a:gd name="connsiteX3" fmla="*/ 281 w 89753"/>
                      <a:gd name="connsiteY3" fmla="*/ 7282 h 102963"/>
                      <a:gd name="connsiteX4" fmla="*/ 36714 w 89753"/>
                      <a:gd name="connsiteY4" fmla="*/ 59917 h 102963"/>
                      <a:gd name="connsiteX5" fmla="*/ 83863 w 89753"/>
                      <a:gd name="connsiteY5" fmla="*/ 102608 h 102963"/>
                      <a:gd name="connsiteX6" fmla="*/ 88835 w 89753"/>
                      <a:gd name="connsiteY6" fmla="*/ 96350 h 10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753" h="102963">
                        <a:moveTo>
                          <a:pt x="88835" y="96350"/>
                        </a:moveTo>
                        <a:cubicBezTo>
                          <a:pt x="74947" y="81520"/>
                          <a:pt x="59774" y="68147"/>
                          <a:pt x="46572" y="52545"/>
                        </a:cubicBezTo>
                        <a:cubicBezTo>
                          <a:pt x="32856" y="36343"/>
                          <a:pt x="22912" y="16540"/>
                          <a:pt x="8253" y="1367"/>
                        </a:cubicBezTo>
                        <a:cubicBezTo>
                          <a:pt x="4481" y="-2576"/>
                          <a:pt x="-1348" y="2824"/>
                          <a:pt x="281" y="7282"/>
                        </a:cubicBezTo>
                        <a:cubicBezTo>
                          <a:pt x="7310" y="26656"/>
                          <a:pt x="23684" y="44230"/>
                          <a:pt x="36714" y="59917"/>
                        </a:cubicBezTo>
                        <a:cubicBezTo>
                          <a:pt x="50001" y="75947"/>
                          <a:pt x="65089" y="93007"/>
                          <a:pt x="83863" y="102608"/>
                        </a:cubicBezTo>
                        <a:cubicBezTo>
                          <a:pt x="87377" y="104323"/>
                          <a:pt x="91663" y="99437"/>
                          <a:pt x="88835" y="9635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任意多边形: 形状 271">
                    <a:extLst>
                      <a:ext uri="{FF2B5EF4-FFF2-40B4-BE49-F238E27FC236}">
                        <a16:creationId xmlns:a16="http://schemas.microsoft.com/office/drawing/2014/main" id="{35EC6363-101D-367A-D4DE-93E1038D0D1D}"/>
                      </a:ext>
                    </a:extLst>
                  </p:cNvPr>
                  <p:cNvSpPr/>
                  <p:nvPr/>
                </p:nvSpPr>
                <p:spPr>
                  <a:xfrm>
                    <a:off x="6541512" y="4820806"/>
                    <a:ext cx="41241" cy="115157"/>
                  </a:xfrm>
                  <a:custGeom>
                    <a:avLst/>
                    <a:gdLst>
                      <a:gd name="connsiteX0" fmla="*/ 27947 w 41241"/>
                      <a:gd name="connsiteY0" fmla="*/ 58661 h 115157"/>
                      <a:gd name="connsiteX1" fmla="*/ 9259 w 41241"/>
                      <a:gd name="connsiteY1" fmla="*/ 3025 h 115157"/>
                      <a:gd name="connsiteX2" fmla="*/ 1 w 41241"/>
                      <a:gd name="connsiteY2" fmla="*/ 5340 h 115157"/>
                      <a:gd name="connsiteX3" fmla="*/ 14488 w 41241"/>
                      <a:gd name="connsiteY3" fmla="*/ 56775 h 115157"/>
                      <a:gd name="connsiteX4" fmla="*/ 34034 w 41241"/>
                      <a:gd name="connsiteY4" fmla="*/ 112839 h 115157"/>
                      <a:gd name="connsiteX5" fmla="*/ 41234 w 41241"/>
                      <a:gd name="connsiteY5" fmla="*/ 111039 h 115157"/>
                      <a:gd name="connsiteX6" fmla="*/ 27947 w 41241"/>
                      <a:gd name="connsiteY6" fmla="*/ 58661 h 11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241" h="115157">
                        <a:moveTo>
                          <a:pt x="27947" y="58661"/>
                        </a:moveTo>
                        <a:cubicBezTo>
                          <a:pt x="21175" y="40316"/>
                          <a:pt x="16460" y="21027"/>
                          <a:pt x="9259" y="3025"/>
                        </a:cubicBezTo>
                        <a:cubicBezTo>
                          <a:pt x="7116" y="-2375"/>
                          <a:pt x="-85" y="111"/>
                          <a:pt x="1" y="5340"/>
                        </a:cubicBezTo>
                        <a:cubicBezTo>
                          <a:pt x="172" y="22914"/>
                          <a:pt x="8316" y="40573"/>
                          <a:pt x="14488" y="56775"/>
                        </a:cubicBezTo>
                        <a:cubicBezTo>
                          <a:pt x="21518" y="75292"/>
                          <a:pt x="26661" y="94580"/>
                          <a:pt x="34034" y="112839"/>
                        </a:cubicBezTo>
                        <a:cubicBezTo>
                          <a:pt x="35748" y="117040"/>
                          <a:pt x="41149" y="114982"/>
                          <a:pt x="41234" y="111039"/>
                        </a:cubicBezTo>
                        <a:cubicBezTo>
                          <a:pt x="41492" y="92951"/>
                          <a:pt x="34119" y="75377"/>
                          <a:pt x="27947" y="5866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任意多边形: 形状 272">
                    <a:extLst>
                      <a:ext uri="{FF2B5EF4-FFF2-40B4-BE49-F238E27FC236}">
                        <a16:creationId xmlns:a16="http://schemas.microsoft.com/office/drawing/2014/main" id="{74422835-6D9B-A136-FF1D-1601996C23DD}"/>
                      </a:ext>
                    </a:extLst>
                  </p:cNvPr>
                  <p:cNvSpPr/>
                  <p:nvPr/>
                </p:nvSpPr>
                <p:spPr>
                  <a:xfrm>
                    <a:off x="6306063" y="4725282"/>
                    <a:ext cx="121192" cy="53037"/>
                  </a:xfrm>
                  <a:custGeom>
                    <a:avLst/>
                    <a:gdLst>
                      <a:gd name="connsiteX0" fmla="*/ 116120 w 121192"/>
                      <a:gd name="connsiteY0" fmla="*/ 137 h 53037"/>
                      <a:gd name="connsiteX1" fmla="*/ 65457 w 121192"/>
                      <a:gd name="connsiteY1" fmla="*/ 20025 h 53037"/>
                      <a:gd name="connsiteX2" fmla="*/ 2192 w 121192"/>
                      <a:gd name="connsiteY2" fmla="*/ 45571 h 53037"/>
                      <a:gd name="connsiteX3" fmla="*/ 4078 w 121192"/>
                      <a:gd name="connsiteY3" fmla="*/ 52943 h 53037"/>
                      <a:gd name="connsiteX4" fmla="*/ 63142 w 121192"/>
                      <a:gd name="connsiteY4" fmla="*/ 34856 h 53037"/>
                      <a:gd name="connsiteX5" fmla="*/ 119464 w 121192"/>
                      <a:gd name="connsiteY5" fmla="*/ 8623 h 53037"/>
                      <a:gd name="connsiteX6" fmla="*/ 116120 w 121192"/>
                      <a:gd name="connsiteY6" fmla="*/ 137 h 5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192" h="53037">
                        <a:moveTo>
                          <a:pt x="116120" y="137"/>
                        </a:moveTo>
                        <a:cubicBezTo>
                          <a:pt x="98633" y="4509"/>
                          <a:pt x="82259" y="13424"/>
                          <a:pt x="65457" y="20025"/>
                        </a:cubicBezTo>
                        <a:cubicBezTo>
                          <a:pt x="44283" y="28255"/>
                          <a:pt x="22252" y="34856"/>
                          <a:pt x="2192" y="45571"/>
                        </a:cubicBezTo>
                        <a:cubicBezTo>
                          <a:pt x="-1323" y="47457"/>
                          <a:pt x="-551" y="53886"/>
                          <a:pt x="4078" y="52943"/>
                        </a:cubicBezTo>
                        <a:cubicBezTo>
                          <a:pt x="24309" y="48828"/>
                          <a:pt x="43768" y="41799"/>
                          <a:pt x="63142" y="34856"/>
                        </a:cubicBezTo>
                        <a:cubicBezTo>
                          <a:pt x="82088" y="28083"/>
                          <a:pt x="103690" y="21482"/>
                          <a:pt x="119464" y="8623"/>
                        </a:cubicBezTo>
                        <a:cubicBezTo>
                          <a:pt x="122807" y="5966"/>
                          <a:pt x="121093" y="-1063"/>
                          <a:pt x="116120" y="13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任意多边形: 形状 273">
                    <a:extLst>
                      <a:ext uri="{FF2B5EF4-FFF2-40B4-BE49-F238E27FC236}">
                        <a16:creationId xmlns:a16="http://schemas.microsoft.com/office/drawing/2014/main" id="{06B5FEE0-94A6-62A0-7374-DAEBE1011DBC}"/>
                      </a:ext>
                    </a:extLst>
                  </p:cNvPr>
                  <p:cNvSpPr/>
                  <p:nvPr/>
                </p:nvSpPr>
                <p:spPr>
                  <a:xfrm>
                    <a:off x="6257006" y="4653299"/>
                    <a:ext cx="154629" cy="25187"/>
                  </a:xfrm>
                  <a:custGeom>
                    <a:avLst/>
                    <a:gdLst>
                      <a:gd name="connsiteX0" fmla="*/ 150347 w 154629"/>
                      <a:gd name="connsiteY0" fmla="*/ 13313 h 25187"/>
                      <a:gd name="connsiteX1" fmla="*/ 72423 w 154629"/>
                      <a:gd name="connsiteY1" fmla="*/ 2426 h 25187"/>
                      <a:gd name="connsiteX2" fmla="*/ 2557 w 154629"/>
                      <a:gd name="connsiteY2" fmla="*/ 2597 h 25187"/>
                      <a:gd name="connsiteX3" fmla="*/ 3414 w 154629"/>
                      <a:gd name="connsiteY3" fmla="*/ 10398 h 25187"/>
                      <a:gd name="connsiteX4" fmla="*/ 80138 w 154629"/>
                      <a:gd name="connsiteY4" fmla="*/ 17942 h 25187"/>
                      <a:gd name="connsiteX5" fmla="*/ 150090 w 154629"/>
                      <a:gd name="connsiteY5" fmla="*/ 23600 h 25187"/>
                      <a:gd name="connsiteX6" fmla="*/ 150347 w 154629"/>
                      <a:gd name="connsiteY6" fmla="*/ 13313 h 25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4629" h="25187">
                        <a:moveTo>
                          <a:pt x="150347" y="13313"/>
                        </a:moveTo>
                        <a:cubicBezTo>
                          <a:pt x="124287" y="9712"/>
                          <a:pt x="98398" y="7141"/>
                          <a:pt x="72423" y="2426"/>
                        </a:cubicBezTo>
                        <a:cubicBezTo>
                          <a:pt x="49191" y="-1775"/>
                          <a:pt x="31275" y="282"/>
                          <a:pt x="2557" y="2597"/>
                        </a:cubicBezTo>
                        <a:cubicBezTo>
                          <a:pt x="-1300" y="2940"/>
                          <a:pt x="-615" y="10227"/>
                          <a:pt x="3414" y="10398"/>
                        </a:cubicBezTo>
                        <a:cubicBezTo>
                          <a:pt x="29561" y="11341"/>
                          <a:pt x="54421" y="13227"/>
                          <a:pt x="80138" y="17942"/>
                        </a:cubicBezTo>
                        <a:cubicBezTo>
                          <a:pt x="103112" y="22143"/>
                          <a:pt x="126858" y="28058"/>
                          <a:pt x="150090" y="23600"/>
                        </a:cubicBezTo>
                        <a:cubicBezTo>
                          <a:pt x="155748" y="22485"/>
                          <a:pt x="156433" y="14085"/>
                          <a:pt x="150347" y="1331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任意多边形: 形状 274">
                    <a:extLst>
                      <a:ext uri="{FF2B5EF4-FFF2-40B4-BE49-F238E27FC236}">
                        <a16:creationId xmlns:a16="http://schemas.microsoft.com/office/drawing/2014/main" id="{D23B0AB9-E79F-2899-01CB-16EC2847BC78}"/>
                      </a:ext>
                    </a:extLst>
                  </p:cNvPr>
                  <p:cNvSpPr/>
                  <p:nvPr/>
                </p:nvSpPr>
                <p:spPr>
                  <a:xfrm>
                    <a:off x="6299152" y="4507431"/>
                    <a:ext cx="146042" cy="102964"/>
                  </a:xfrm>
                  <a:custGeom>
                    <a:avLst/>
                    <a:gdLst>
                      <a:gd name="connsiteX0" fmla="*/ 144891 w 146042"/>
                      <a:gd name="connsiteY0" fmla="*/ 94201 h 102964"/>
                      <a:gd name="connsiteX1" fmla="*/ 60366 w 146042"/>
                      <a:gd name="connsiteY1" fmla="*/ 30336 h 102964"/>
                      <a:gd name="connsiteX2" fmla="*/ 3445 w 146042"/>
                      <a:gd name="connsiteY2" fmla="*/ 246 h 102964"/>
                      <a:gd name="connsiteX3" fmla="*/ 2159 w 146042"/>
                      <a:gd name="connsiteY3" fmla="*/ 8476 h 102964"/>
                      <a:gd name="connsiteX4" fmla="*/ 138205 w 146042"/>
                      <a:gd name="connsiteY4" fmla="*/ 102345 h 102964"/>
                      <a:gd name="connsiteX5" fmla="*/ 144891 w 146042"/>
                      <a:gd name="connsiteY5" fmla="*/ 94201 h 102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6042" h="102964">
                        <a:moveTo>
                          <a:pt x="144891" y="94201"/>
                        </a:moveTo>
                        <a:cubicBezTo>
                          <a:pt x="121145" y="68569"/>
                          <a:pt x="88741" y="50567"/>
                          <a:pt x="60366" y="30336"/>
                        </a:cubicBezTo>
                        <a:cubicBezTo>
                          <a:pt x="42879" y="17820"/>
                          <a:pt x="28219" y="10534"/>
                          <a:pt x="3445" y="246"/>
                        </a:cubicBezTo>
                        <a:cubicBezTo>
                          <a:pt x="-670" y="-1468"/>
                          <a:pt x="-1098" y="6247"/>
                          <a:pt x="2159" y="8476"/>
                        </a:cubicBezTo>
                        <a:cubicBezTo>
                          <a:pt x="47593" y="39766"/>
                          <a:pt x="91656" y="74484"/>
                          <a:pt x="138205" y="102345"/>
                        </a:cubicBezTo>
                        <a:cubicBezTo>
                          <a:pt x="142919" y="105088"/>
                          <a:pt x="148492" y="98058"/>
                          <a:pt x="144891" y="942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1" name="图形 4">
                  <a:extLst>
                    <a:ext uri="{FF2B5EF4-FFF2-40B4-BE49-F238E27FC236}">
                      <a16:creationId xmlns:a16="http://schemas.microsoft.com/office/drawing/2014/main" id="{C00F826F-67EC-234F-D403-5A31C133ECBB}"/>
                    </a:ext>
                  </a:extLst>
                </p:cNvPr>
                <p:cNvGrpSpPr/>
                <p:nvPr/>
              </p:nvGrpSpPr>
              <p:grpSpPr>
                <a:xfrm>
                  <a:off x="5104483" y="4582278"/>
                  <a:ext cx="980353" cy="1034291"/>
                  <a:chOff x="5104483" y="4582278"/>
                  <a:chExt cx="980353" cy="1034291"/>
                </a:xfrm>
              </p:grpSpPr>
              <p:sp>
                <p:nvSpPr>
                  <p:cNvPr id="254" name="任意多边形: 形状 253">
                    <a:extLst>
                      <a:ext uri="{FF2B5EF4-FFF2-40B4-BE49-F238E27FC236}">
                        <a16:creationId xmlns:a16="http://schemas.microsoft.com/office/drawing/2014/main" id="{AFBCCAC8-D0EE-FE6E-40A6-E17C603B5ADB}"/>
                      </a:ext>
                    </a:extLst>
                  </p:cNvPr>
                  <p:cNvSpPr/>
                  <p:nvPr/>
                </p:nvSpPr>
                <p:spPr>
                  <a:xfrm>
                    <a:off x="5104483" y="4582278"/>
                    <a:ext cx="980353" cy="1034291"/>
                  </a:xfrm>
                  <a:custGeom>
                    <a:avLst/>
                    <a:gdLst>
                      <a:gd name="connsiteX0" fmla="*/ 244595 w 980353"/>
                      <a:gd name="connsiteY0" fmla="*/ 81847 h 1034291"/>
                      <a:gd name="connsiteX1" fmla="*/ 244081 w 980353"/>
                      <a:gd name="connsiteY1" fmla="*/ 86304 h 1034291"/>
                      <a:gd name="connsiteX2" fmla="*/ 384670 w 980353"/>
                      <a:gd name="connsiteY2" fmla="*/ 302075 h 1034291"/>
                      <a:gd name="connsiteX3" fmla="*/ 463622 w 980353"/>
                      <a:gd name="connsiteY3" fmla="*/ 400315 h 1034291"/>
                      <a:gd name="connsiteX4" fmla="*/ 503313 w 980353"/>
                      <a:gd name="connsiteY4" fmla="*/ 438034 h 1034291"/>
                      <a:gd name="connsiteX5" fmla="*/ 466023 w 980353"/>
                      <a:gd name="connsiteY5" fmla="*/ 407002 h 1034291"/>
                      <a:gd name="connsiteX6" fmla="*/ 333663 w 980353"/>
                      <a:gd name="connsiteY6" fmla="*/ 336451 h 1034291"/>
                      <a:gd name="connsiteX7" fmla="*/ 127409 w 980353"/>
                      <a:gd name="connsiteY7" fmla="*/ 297103 h 1034291"/>
                      <a:gd name="connsiteX8" fmla="*/ 26168 w 980353"/>
                      <a:gd name="connsiteY8" fmla="*/ 296417 h 1034291"/>
                      <a:gd name="connsiteX9" fmla="*/ 23253 w 980353"/>
                      <a:gd name="connsiteY9" fmla="*/ 298731 h 1034291"/>
                      <a:gd name="connsiteX10" fmla="*/ 24282 w 980353"/>
                      <a:gd name="connsiteY10" fmla="*/ 307046 h 1034291"/>
                      <a:gd name="connsiteX11" fmla="*/ 140868 w 980353"/>
                      <a:gd name="connsiteY11" fmla="*/ 381970 h 1034291"/>
                      <a:gd name="connsiteX12" fmla="*/ 275885 w 980353"/>
                      <a:gd name="connsiteY12" fmla="*/ 438977 h 1034291"/>
                      <a:gd name="connsiteX13" fmla="*/ 504513 w 980353"/>
                      <a:gd name="connsiteY13" fmla="*/ 499757 h 1034291"/>
                      <a:gd name="connsiteX14" fmla="*/ 277171 w 980353"/>
                      <a:gd name="connsiteY14" fmla="*/ 503700 h 1034291"/>
                      <a:gd name="connsiteX15" fmla="*/ 2765 w 980353"/>
                      <a:gd name="connsiteY15" fmla="*/ 605027 h 1034291"/>
                      <a:gd name="connsiteX16" fmla="*/ 2422 w 980353"/>
                      <a:gd name="connsiteY16" fmla="*/ 605284 h 1034291"/>
                      <a:gd name="connsiteX17" fmla="*/ 3793 w 980353"/>
                      <a:gd name="connsiteY17" fmla="*/ 614028 h 1034291"/>
                      <a:gd name="connsiteX18" fmla="*/ 304088 w 980353"/>
                      <a:gd name="connsiteY18" fmla="*/ 600655 h 1034291"/>
                      <a:gd name="connsiteX19" fmla="*/ 446649 w 980353"/>
                      <a:gd name="connsiteY19" fmla="*/ 569965 h 1034291"/>
                      <a:gd name="connsiteX20" fmla="*/ 479396 w 980353"/>
                      <a:gd name="connsiteY20" fmla="*/ 560964 h 1034291"/>
                      <a:gd name="connsiteX21" fmla="*/ 356895 w 980353"/>
                      <a:gd name="connsiteY21" fmla="*/ 683208 h 1034291"/>
                      <a:gd name="connsiteX22" fmla="*/ 290886 w 980353"/>
                      <a:gd name="connsiteY22" fmla="*/ 796622 h 1034291"/>
                      <a:gd name="connsiteX23" fmla="*/ 257197 w 980353"/>
                      <a:gd name="connsiteY23" fmla="*/ 877804 h 1034291"/>
                      <a:gd name="connsiteX24" fmla="*/ 252310 w 980353"/>
                      <a:gd name="connsiteY24" fmla="*/ 892634 h 1034291"/>
                      <a:gd name="connsiteX25" fmla="*/ 248967 w 980353"/>
                      <a:gd name="connsiteY25" fmla="*/ 923238 h 1034291"/>
                      <a:gd name="connsiteX26" fmla="*/ 255396 w 980353"/>
                      <a:gd name="connsiteY26" fmla="*/ 925295 h 1034291"/>
                      <a:gd name="connsiteX27" fmla="*/ 258225 w 980353"/>
                      <a:gd name="connsiteY27" fmla="*/ 924610 h 1034291"/>
                      <a:gd name="connsiteX28" fmla="*/ 431818 w 980353"/>
                      <a:gd name="connsiteY28" fmla="*/ 738329 h 1034291"/>
                      <a:gd name="connsiteX29" fmla="*/ 506399 w 980353"/>
                      <a:gd name="connsiteY29" fmla="*/ 627315 h 1034291"/>
                      <a:gd name="connsiteX30" fmla="*/ 509657 w 980353"/>
                      <a:gd name="connsiteY30" fmla="*/ 622772 h 1034291"/>
                      <a:gd name="connsiteX31" fmla="*/ 498684 w 980353"/>
                      <a:gd name="connsiteY31" fmla="*/ 646432 h 1034291"/>
                      <a:gd name="connsiteX32" fmla="*/ 475452 w 980353"/>
                      <a:gd name="connsiteY32" fmla="*/ 764046 h 1034291"/>
                      <a:gd name="connsiteX33" fmla="*/ 470052 w 980353"/>
                      <a:gd name="connsiteY33" fmla="*/ 893063 h 1034291"/>
                      <a:gd name="connsiteX34" fmla="*/ 501084 w 980353"/>
                      <a:gd name="connsiteY34" fmla="*/ 1029880 h 1034291"/>
                      <a:gd name="connsiteX35" fmla="*/ 513000 w 980353"/>
                      <a:gd name="connsiteY35" fmla="*/ 1031766 h 1034291"/>
                      <a:gd name="connsiteX36" fmla="*/ 570950 w 980353"/>
                      <a:gd name="connsiteY36" fmla="*/ 798336 h 1034291"/>
                      <a:gd name="connsiteX37" fmla="*/ 573093 w 980353"/>
                      <a:gd name="connsiteY37" fmla="*/ 619943 h 1034291"/>
                      <a:gd name="connsiteX38" fmla="*/ 619728 w 980353"/>
                      <a:gd name="connsiteY38" fmla="*/ 770133 h 1034291"/>
                      <a:gd name="connsiteX39" fmla="*/ 678792 w 980353"/>
                      <a:gd name="connsiteY39" fmla="*/ 873775 h 1034291"/>
                      <a:gd name="connsiteX40" fmla="*/ 747458 w 980353"/>
                      <a:gd name="connsiteY40" fmla="*/ 944841 h 1034291"/>
                      <a:gd name="connsiteX41" fmla="*/ 757488 w 980353"/>
                      <a:gd name="connsiteY41" fmla="*/ 939440 h 1034291"/>
                      <a:gd name="connsiteX42" fmla="*/ 712139 w 980353"/>
                      <a:gd name="connsiteY42" fmla="*/ 728471 h 1034291"/>
                      <a:gd name="connsiteX43" fmla="*/ 673563 w 980353"/>
                      <a:gd name="connsiteY43" fmla="*/ 652690 h 1034291"/>
                      <a:gd name="connsiteX44" fmla="*/ 691308 w 980353"/>
                      <a:gd name="connsiteY44" fmla="*/ 670349 h 1034291"/>
                      <a:gd name="connsiteX45" fmla="*/ 783119 w 980353"/>
                      <a:gd name="connsiteY45" fmla="*/ 734043 h 1034291"/>
                      <a:gd name="connsiteX46" fmla="*/ 864558 w 980353"/>
                      <a:gd name="connsiteY46" fmla="*/ 769533 h 1034291"/>
                      <a:gd name="connsiteX47" fmla="*/ 872359 w 980353"/>
                      <a:gd name="connsiteY47" fmla="*/ 760018 h 1034291"/>
                      <a:gd name="connsiteX48" fmla="*/ 747886 w 980353"/>
                      <a:gd name="connsiteY48" fmla="*/ 595511 h 1034291"/>
                      <a:gd name="connsiteX49" fmla="*/ 661133 w 980353"/>
                      <a:gd name="connsiteY49" fmla="*/ 540904 h 1034291"/>
                      <a:gd name="connsiteX50" fmla="*/ 604040 w 980353"/>
                      <a:gd name="connsiteY50" fmla="*/ 510558 h 1034291"/>
                      <a:gd name="connsiteX51" fmla="*/ 780205 w 980353"/>
                      <a:gd name="connsiteY51" fmla="*/ 497013 h 1034291"/>
                      <a:gd name="connsiteX52" fmla="*/ 972057 w 980353"/>
                      <a:gd name="connsiteY52" fmla="*/ 546134 h 1034291"/>
                      <a:gd name="connsiteX53" fmla="*/ 977972 w 980353"/>
                      <a:gd name="connsiteY53" fmla="*/ 536447 h 1034291"/>
                      <a:gd name="connsiteX54" fmla="*/ 782434 w 980353"/>
                      <a:gd name="connsiteY54" fmla="*/ 483469 h 1034291"/>
                      <a:gd name="connsiteX55" fmla="*/ 641587 w 980353"/>
                      <a:gd name="connsiteY55" fmla="*/ 488098 h 1034291"/>
                      <a:gd name="connsiteX56" fmla="*/ 768889 w 980353"/>
                      <a:gd name="connsiteY56" fmla="*/ 382056 h 1034291"/>
                      <a:gd name="connsiteX57" fmla="*/ 830697 w 980353"/>
                      <a:gd name="connsiteY57" fmla="*/ 288616 h 1034291"/>
                      <a:gd name="connsiteX58" fmla="*/ 842270 w 980353"/>
                      <a:gd name="connsiteY58" fmla="*/ 231180 h 1034291"/>
                      <a:gd name="connsiteX59" fmla="*/ 832583 w 980353"/>
                      <a:gd name="connsiteY59" fmla="*/ 231608 h 1034291"/>
                      <a:gd name="connsiteX60" fmla="*/ 691222 w 980353"/>
                      <a:gd name="connsiteY60" fmla="*/ 353338 h 1034291"/>
                      <a:gd name="connsiteX61" fmla="*/ 668076 w 980353"/>
                      <a:gd name="connsiteY61" fmla="*/ 382485 h 1034291"/>
                      <a:gd name="connsiteX62" fmla="*/ 723198 w 980353"/>
                      <a:gd name="connsiteY62" fmla="*/ 283472 h 1034291"/>
                      <a:gd name="connsiteX63" fmla="*/ 762888 w 980353"/>
                      <a:gd name="connsiteY63" fmla="*/ 62131 h 1034291"/>
                      <a:gd name="connsiteX64" fmla="*/ 757402 w 980353"/>
                      <a:gd name="connsiteY64" fmla="*/ 59387 h 1034291"/>
                      <a:gd name="connsiteX65" fmla="*/ 753287 w 980353"/>
                      <a:gd name="connsiteY65" fmla="*/ 60073 h 1034291"/>
                      <a:gd name="connsiteX66" fmla="*/ 641502 w 980353"/>
                      <a:gd name="connsiteY66" fmla="*/ 254497 h 1034291"/>
                      <a:gd name="connsiteX67" fmla="*/ 627871 w 980353"/>
                      <a:gd name="connsiteY67" fmla="*/ 299932 h 1034291"/>
                      <a:gd name="connsiteX68" fmla="*/ 626586 w 980353"/>
                      <a:gd name="connsiteY68" fmla="*/ 232466 h 1034291"/>
                      <a:gd name="connsiteX69" fmla="*/ 571121 w 980353"/>
                      <a:gd name="connsiteY69" fmla="*/ 1009 h 1034291"/>
                      <a:gd name="connsiteX70" fmla="*/ 565292 w 980353"/>
                      <a:gd name="connsiteY70" fmla="*/ 923 h 1034291"/>
                      <a:gd name="connsiteX71" fmla="*/ 561863 w 980353"/>
                      <a:gd name="connsiteY71" fmla="*/ 3066 h 1034291"/>
                      <a:gd name="connsiteX72" fmla="*/ 528945 w 980353"/>
                      <a:gd name="connsiteY72" fmla="*/ 236152 h 1034291"/>
                      <a:gd name="connsiteX73" fmla="*/ 539661 w 980353"/>
                      <a:gd name="connsiteY73" fmla="*/ 336879 h 1034291"/>
                      <a:gd name="connsiteX74" fmla="*/ 484882 w 980353"/>
                      <a:gd name="connsiteY74" fmla="*/ 245753 h 1034291"/>
                      <a:gd name="connsiteX75" fmla="*/ 372325 w 980353"/>
                      <a:gd name="connsiteY75" fmla="*/ 147255 h 1034291"/>
                      <a:gd name="connsiteX76" fmla="*/ 249396 w 980353"/>
                      <a:gd name="connsiteY76" fmla="*/ 79276 h 1034291"/>
                      <a:gd name="connsiteX77" fmla="*/ 244595 w 980353"/>
                      <a:gd name="connsiteY77" fmla="*/ 81847 h 103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980353" h="1034291">
                        <a:moveTo>
                          <a:pt x="244595" y="81847"/>
                        </a:moveTo>
                        <a:cubicBezTo>
                          <a:pt x="243823" y="82962"/>
                          <a:pt x="243480" y="84505"/>
                          <a:pt x="244081" y="86304"/>
                        </a:cubicBezTo>
                        <a:cubicBezTo>
                          <a:pt x="272027" y="166715"/>
                          <a:pt x="336663" y="233237"/>
                          <a:pt x="384670" y="302075"/>
                        </a:cubicBezTo>
                        <a:cubicBezTo>
                          <a:pt x="408844" y="336707"/>
                          <a:pt x="433619" y="370483"/>
                          <a:pt x="463622" y="400315"/>
                        </a:cubicBezTo>
                        <a:cubicBezTo>
                          <a:pt x="476653" y="413260"/>
                          <a:pt x="490111" y="425518"/>
                          <a:pt x="503313" y="438034"/>
                        </a:cubicBezTo>
                        <a:cubicBezTo>
                          <a:pt x="491226" y="427319"/>
                          <a:pt x="478796" y="416946"/>
                          <a:pt x="466023" y="407002"/>
                        </a:cubicBezTo>
                        <a:cubicBezTo>
                          <a:pt x="426589" y="376141"/>
                          <a:pt x="380469" y="353681"/>
                          <a:pt x="333663" y="336451"/>
                        </a:cubicBezTo>
                        <a:cubicBezTo>
                          <a:pt x="268769" y="312619"/>
                          <a:pt x="197875" y="300960"/>
                          <a:pt x="127409" y="297103"/>
                        </a:cubicBezTo>
                        <a:cubicBezTo>
                          <a:pt x="93290" y="295216"/>
                          <a:pt x="59343" y="295131"/>
                          <a:pt x="26168" y="296417"/>
                        </a:cubicBezTo>
                        <a:cubicBezTo>
                          <a:pt x="24625" y="296502"/>
                          <a:pt x="23682" y="297445"/>
                          <a:pt x="23253" y="298731"/>
                        </a:cubicBezTo>
                        <a:cubicBezTo>
                          <a:pt x="21110" y="300789"/>
                          <a:pt x="20853" y="304989"/>
                          <a:pt x="24282" y="307046"/>
                        </a:cubicBezTo>
                        <a:cubicBezTo>
                          <a:pt x="63972" y="330792"/>
                          <a:pt x="101091" y="358481"/>
                          <a:pt x="140868" y="381970"/>
                        </a:cubicBezTo>
                        <a:cubicBezTo>
                          <a:pt x="183387" y="407088"/>
                          <a:pt x="229250" y="423375"/>
                          <a:pt x="275885" y="438977"/>
                        </a:cubicBezTo>
                        <a:cubicBezTo>
                          <a:pt x="351923" y="464438"/>
                          <a:pt x="426846" y="484240"/>
                          <a:pt x="504513" y="499757"/>
                        </a:cubicBezTo>
                        <a:cubicBezTo>
                          <a:pt x="428818" y="493241"/>
                          <a:pt x="353466" y="493841"/>
                          <a:pt x="277171" y="503700"/>
                        </a:cubicBezTo>
                        <a:cubicBezTo>
                          <a:pt x="177301" y="516644"/>
                          <a:pt x="89776" y="555735"/>
                          <a:pt x="2765" y="605027"/>
                        </a:cubicBezTo>
                        <a:cubicBezTo>
                          <a:pt x="2593" y="605112"/>
                          <a:pt x="2593" y="605198"/>
                          <a:pt x="2422" y="605284"/>
                        </a:cubicBezTo>
                        <a:cubicBezTo>
                          <a:pt x="-1007" y="607170"/>
                          <a:pt x="-1007" y="612828"/>
                          <a:pt x="3793" y="614028"/>
                        </a:cubicBezTo>
                        <a:cubicBezTo>
                          <a:pt x="100834" y="637002"/>
                          <a:pt x="207304" y="614799"/>
                          <a:pt x="304088" y="600655"/>
                        </a:cubicBezTo>
                        <a:cubicBezTo>
                          <a:pt x="352523" y="593540"/>
                          <a:pt x="399671" y="583595"/>
                          <a:pt x="446649" y="569965"/>
                        </a:cubicBezTo>
                        <a:cubicBezTo>
                          <a:pt x="457364" y="566879"/>
                          <a:pt x="468337" y="563964"/>
                          <a:pt x="479396" y="560964"/>
                        </a:cubicBezTo>
                        <a:cubicBezTo>
                          <a:pt x="432504" y="594654"/>
                          <a:pt x="391785" y="637259"/>
                          <a:pt x="356895" y="683208"/>
                        </a:cubicBezTo>
                        <a:cubicBezTo>
                          <a:pt x="330320" y="718184"/>
                          <a:pt x="310689" y="757703"/>
                          <a:pt x="290886" y="796622"/>
                        </a:cubicBezTo>
                        <a:cubicBezTo>
                          <a:pt x="278371" y="821139"/>
                          <a:pt x="264140" y="849257"/>
                          <a:pt x="257197" y="877804"/>
                        </a:cubicBezTo>
                        <a:cubicBezTo>
                          <a:pt x="255311" y="882604"/>
                          <a:pt x="253768" y="887576"/>
                          <a:pt x="252310" y="892634"/>
                        </a:cubicBezTo>
                        <a:cubicBezTo>
                          <a:pt x="249396" y="902321"/>
                          <a:pt x="246481" y="913208"/>
                          <a:pt x="248967" y="923238"/>
                        </a:cubicBezTo>
                        <a:cubicBezTo>
                          <a:pt x="249824" y="926581"/>
                          <a:pt x="253082" y="926753"/>
                          <a:pt x="255396" y="925295"/>
                        </a:cubicBezTo>
                        <a:cubicBezTo>
                          <a:pt x="256339" y="925295"/>
                          <a:pt x="257197" y="925210"/>
                          <a:pt x="258225" y="924610"/>
                        </a:cubicBezTo>
                        <a:cubicBezTo>
                          <a:pt x="332120" y="882090"/>
                          <a:pt x="384927" y="807338"/>
                          <a:pt x="431818" y="738329"/>
                        </a:cubicBezTo>
                        <a:cubicBezTo>
                          <a:pt x="456850" y="701467"/>
                          <a:pt x="480424" y="663577"/>
                          <a:pt x="506399" y="627315"/>
                        </a:cubicBezTo>
                        <a:cubicBezTo>
                          <a:pt x="507514" y="625772"/>
                          <a:pt x="508542" y="624315"/>
                          <a:pt x="509657" y="622772"/>
                        </a:cubicBezTo>
                        <a:cubicBezTo>
                          <a:pt x="505885" y="630573"/>
                          <a:pt x="502113" y="638460"/>
                          <a:pt x="498684" y="646432"/>
                        </a:cubicBezTo>
                        <a:cubicBezTo>
                          <a:pt x="482225" y="684580"/>
                          <a:pt x="478624" y="723070"/>
                          <a:pt x="475452" y="764046"/>
                        </a:cubicBezTo>
                        <a:cubicBezTo>
                          <a:pt x="472109" y="807080"/>
                          <a:pt x="468423" y="849943"/>
                          <a:pt x="470052" y="893063"/>
                        </a:cubicBezTo>
                        <a:cubicBezTo>
                          <a:pt x="471766" y="939954"/>
                          <a:pt x="485311" y="985989"/>
                          <a:pt x="501084" y="1029880"/>
                        </a:cubicBezTo>
                        <a:cubicBezTo>
                          <a:pt x="502884" y="1034766"/>
                          <a:pt x="509828" y="1035881"/>
                          <a:pt x="513000" y="1031766"/>
                        </a:cubicBezTo>
                        <a:cubicBezTo>
                          <a:pt x="560406" y="970386"/>
                          <a:pt x="567264" y="872489"/>
                          <a:pt x="570950" y="798336"/>
                        </a:cubicBezTo>
                        <a:cubicBezTo>
                          <a:pt x="573179" y="753074"/>
                          <a:pt x="574122" y="693838"/>
                          <a:pt x="573093" y="619943"/>
                        </a:cubicBezTo>
                        <a:cubicBezTo>
                          <a:pt x="585009" y="684236"/>
                          <a:pt x="603011" y="731643"/>
                          <a:pt x="619728" y="770133"/>
                        </a:cubicBezTo>
                        <a:cubicBezTo>
                          <a:pt x="635672" y="806909"/>
                          <a:pt x="654618" y="841713"/>
                          <a:pt x="678792" y="873775"/>
                        </a:cubicBezTo>
                        <a:cubicBezTo>
                          <a:pt x="697995" y="899321"/>
                          <a:pt x="718826" y="929496"/>
                          <a:pt x="747458" y="944841"/>
                        </a:cubicBezTo>
                        <a:cubicBezTo>
                          <a:pt x="751487" y="946984"/>
                          <a:pt x="756888" y="943812"/>
                          <a:pt x="757488" y="939440"/>
                        </a:cubicBezTo>
                        <a:cubicBezTo>
                          <a:pt x="766746" y="869317"/>
                          <a:pt x="739914" y="791650"/>
                          <a:pt x="712139" y="728471"/>
                        </a:cubicBezTo>
                        <a:cubicBezTo>
                          <a:pt x="700738" y="702582"/>
                          <a:pt x="687450" y="677464"/>
                          <a:pt x="673563" y="652690"/>
                        </a:cubicBezTo>
                        <a:cubicBezTo>
                          <a:pt x="679306" y="658691"/>
                          <a:pt x="685221" y="664606"/>
                          <a:pt x="691308" y="670349"/>
                        </a:cubicBezTo>
                        <a:cubicBezTo>
                          <a:pt x="718483" y="695810"/>
                          <a:pt x="750372" y="716469"/>
                          <a:pt x="783119" y="734043"/>
                        </a:cubicBezTo>
                        <a:cubicBezTo>
                          <a:pt x="809866" y="748359"/>
                          <a:pt x="833269" y="767219"/>
                          <a:pt x="864558" y="769533"/>
                        </a:cubicBezTo>
                        <a:cubicBezTo>
                          <a:pt x="869530" y="769876"/>
                          <a:pt x="874674" y="765332"/>
                          <a:pt x="872359" y="760018"/>
                        </a:cubicBezTo>
                        <a:cubicBezTo>
                          <a:pt x="843213" y="693838"/>
                          <a:pt x="805322" y="640088"/>
                          <a:pt x="747886" y="595511"/>
                        </a:cubicBezTo>
                        <a:cubicBezTo>
                          <a:pt x="720797" y="574423"/>
                          <a:pt x="690451" y="558564"/>
                          <a:pt x="661133" y="540904"/>
                        </a:cubicBezTo>
                        <a:cubicBezTo>
                          <a:pt x="642616" y="529760"/>
                          <a:pt x="623842" y="518873"/>
                          <a:pt x="604040" y="510558"/>
                        </a:cubicBezTo>
                        <a:cubicBezTo>
                          <a:pt x="661819" y="498813"/>
                          <a:pt x="721483" y="493927"/>
                          <a:pt x="780205" y="497013"/>
                        </a:cubicBezTo>
                        <a:cubicBezTo>
                          <a:pt x="848271" y="500614"/>
                          <a:pt x="908878" y="523245"/>
                          <a:pt x="972057" y="546134"/>
                        </a:cubicBezTo>
                        <a:cubicBezTo>
                          <a:pt x="977801" y="548191"/>
                          <a:pt x="983802" y="540219"/>
                          <a:pt x="977972" y="536447"/>
                        </a:cubicBezTo>
                        <a:cubicBezTo>
                          <a:pt x="923451" y="500271"/>
                          <a:pt x="846299" y="488269"/>
                          <a:pt x="782434" y="483469"/>
                        </a:cubicBezTo>
                        <a:cubicBezTo>
                          <a:pt x="739571" y="480297"/>
                          <a:pt x="688651" y="480125"/>
                          <a:pt x="641587" y="488098"/>
                        </a:cubicBezTo>
                        <a:cubicBezTo>
                          <a:pt x="689851" y="461094"/>
                          <a:pt x="732027" y="425261"/>
                          <a:pt x="768889" y="382056"/>
                        </a:cubicBezTo>
                        <a:cubicBezTo>
                          <a:pt x="793321" y="353424"/>
                          <a:pt x="816209" y="323592"/>
                          <a:pt x="830697" y="288616"/>
                        </a:cubicBezTo>
                        <a:cubicBezTo>
                          <a:pt x="837812" y="271557"/>
                          <a:pt x="847070" y="249696"/>
                          <a:pt x="842270" y="231180"/>
                        </a:cubicBezTo>
                        <a:cubicBezTo>
                          <a:pt x="840984" y="226122"/>
                          <a:pt x="833954" y="227408"/>
                          <a:pt x="832583" y="231608"/>
                        </a:cubicBezTo>
                        <a:cubicBezTo>
                          <a:pt x="775404" y="256640"/>
                          <a:pt x="730227" y="306275"/>
                          <a:pt x="691222" y="353338"/>
                        </a:cubicBezTo>
                        <a:cubicBezTo>
                          <a:pt x="683335" y="362939"/>
                          <a:pt x="675620" y="372626"/>
                          <a:pt x="668076" y="382485"/>
                        </a:cubicBezTo>
                        <a:cubicBezTo>
                          <a:pt x="688393" y="350938"/>
                          <a:pt x="707424" y="318448"/>
                          <a:pt x="723198" y="283472"/>
                        </a:cubicBezTo>
                        <a:cubicBezTo>
                          <a:pt x="750458" y="222950"/>
                          <a:pt x="786463" y="128310"/>
                          <a:pt x="762888" y="62131"/>
                        </a:cubicBezTo>
                        <a:cubicBezTo>
                          <a:pt x="762031" y="59644"/>
                          <a:pt x="759545" y="58873"/>
                          <a:pt x="757402" y="59387"/>
                        </a:cubicBezTo>
                        <a:cubicBezTo>
                          <a:pt x="756116" y="58787"/>
                          <a:pt x="754659" y="58787"/>
                          <a:pt x="753287" y="60073"/>
                        </a:cubicBezTo>
                        <a:cubicBezTo>
                          <a:pt x="698509" y="111508"/>
                          <a:pt x="665162" y="184460"/>
                          <a:pt x="641502" y="254497"/>
                        </a:cubicBezTo>
                        <a:cubicBezTo>
                          <a:pt x="636444" y="269499"/>
                          <a:pt x="631986" y="284672"/>
                          <a:pt x="627871" y="299932"/>
                        </a:cubicBezTo>
                        <a:cubicBezTo>
                          <a:pt x="627957" y="277386"/>
                          <a:pt x="627014" y="254840"/>
                          <a:pt x="626586" y="232466"/>
                        </a:cubicBezTo>
                        <a:cubicBezTo>
                          <a:pt x="625128" y="161914"/>
                          <a:pt x="635158" y="50815"/>
                          <a:pt x="571121" y="1009"/>
                        </a:cubicBezTo>
                        <a:cubicBezTo>
                          <a:pt x="569235" y="-449"/>
                          <a:pt x="567007" y="-192"/>
                          <a:pt x="565292" y="923"/>
                        </a:cubicBezTo>
                        <a:cubicBezTo>
                          <a:pt x="563921" y="1009"/>
                          <a:pt x="562549" y="1694"/>
                          <a:pt x="561863" y="3066"/>
                        </a:cubicBezTo>
                        <a:cubicBezTo>
                          <a:pt x="525087" y="76532"/>
                          <a:pt x="526545" y="156171"/>
                          <a:pt x="528945" y="236152"/>
                        </a:cubicBezTo>
                        <a:cubicBezTo>
                          <a:pt x="529974" y="270099"/>
                          <a:pt x="533231" y="303704"/>
                          <a:pt x="539661" y="336879"/>
                        </a:cubicBezTo>
                        <a:cubicBezTo>
                          <a:pt x="524316" y="304046"/>
                          <a:pt x="505456" y="273100"/>
                          <a:pt x="484882" y="245753"/>
                        </a:cubicBezTo>
                        <a:cubicBezTo>
                          <a:pt x="454964" y="205891"/>
                          <a:pt x="414845" y="172801"/>
                          <a:pt x="372325" y="147255"/>
                        </a:cubicBezTo>
                        <a:cubicBezTo>
                          <a:pt x="332635" y="123424"/>
                          <a:pt x="296116" y="88277"/>
                          <a:pt x="249396" y="79276"/>
                        </a:cubicBezTo>
                        <a:cubicBezTo>
                          <a:pt x="246910" y="78846"/>
                          <a:pt x="245281" y="80133"/>
                          <a:pt x="244595" y="81847"/>
                        </a:cubicBezTo>
                        <a:close/>
                      </a:path>
                    </a:pathLst>
                  </a:custGeom>
                  <a:solidFill>
                    <a:srgbClr val="26A69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任意多边形: 形状 254">
                    <a:extLst>
                      <a:ext uri="{FF2B5EF4-FFF2-40B4-BE49-F238E27FC236}">
                        <a16:creationId xmlns:a16="http://schemas.microsoft.com/office/drawing/2014/main" id="{3ED47C5E-57FF-0DE1-B935-F30FD182E9A4}"/>
                      </a:ext>
                    </a:extLst>
                  </p:cNvPr>
                  <p:cNvSpPr/>
                  <p:nvPr/>
                </p:nvSpPr>
                <p:spPr>
                  <a:xfrm>
                    <a:off x="5490638" y="5177473"/>
                    <a:ext cx="101067" cy="124611"/>
                  </a:xfrm>
                  <a:custGeom>
                    <a:avLst/>
                    <a:gdLst>
                      <a:gd name="connsiteX0" fmla="*/ 92983 w 101067"/>
                      <a:gd name="connsiteY0" fmla="*/ 1345 h 124611"/>
                      <a:gd name="connsiteX1" fmla="*/ 43005 w 101067"/>
                      <a:gd name="connsiteY1" fmla="*/ 57581 h 124611"/>
                      <a:gd name="connsiteX2" fmla="*/ 486 w 101067"/>
                      <a:gd name="connsiteY2" fmla="*/ 118446 h 124611"/>
                      <a:gd name="connsiteX3" fmla="*/ 8201 w 101067"/>
                      <a:gd name="connsiteY3" fmla="*/ 123161 h 124611"/>
                      <a:gd name="connsiteX4" fmla="*/ 54493 w 101067"/>
                      <a:gd name="connsiteY4" fmla="*/ 66840 h 124611"/>
                      <a:gd name="connsiteX5" fmla="*/ 100270 w 101067"/>
                      <a:gd name="connsiteY5" fmla="*/ 8889 h 124611"/>
                      <a:gd name="connsiteX6" fmla="*/ 92983 w 101067"/>
                      <a:gd name="connsiteY6" fmla="*/ 1345 h 124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1067" h="124611">
                        <a:moveTo>
                          <a:pt x="92983" y="1345"/>
                        </a:moveTo>
                        <a:cubicBezTo>
                          <a:pt x="74124" y="17976"/>
                          <a:pt x="58693" y="38121"/>
                          <a:pt x="43005" y="57581"/>
                        </a:cubicBezTo>
                        <a:cubicBezTo>
                          <a:pt x="27661" y="76612"/>
                          <a:pt x="10516" y="95986"/>
                          <a:pt x="486" y="118446"/>
                        </a:cubicBezTo>
                        <a:cubicBezTo>
                          <a:pt x="-1829" y="123504"/>
                          <a:pt x="4686" y="126590"/>
                          <a:pt x="8201" y="123161"/>
                        </a:cubicBezTo>
                        <a:cubicBezTo>
                          <a:pt x="25518" y="106359"/>
                          <a:pt x="39234" y="85442"/>
                          <a:pt x="54493" y="66840"/>
                        </a:cubicBezTo>
                        <a:cubicBezTo>
                          <a:pt x="70095" y="47808"/>
                          <a:pt x="87240" y="29806"/>
                          <a:pt x="100270" y="8889"/>
                        </a:cubicBezTo>
                        <a:cubicBezTo>
                          <a:pt x="103099" y="4260"/>
                          <a:pt x="97869" y="-3027"/>
                          <a:pt x="92983" y="134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任意多边形: 形状 255">
                    <a:extLst>
                      <a:ext uri="{FF2B5EF4-FFF2-40B4-BE49-F238E27FC236}">
                        <a16:creationId xmlns:a16="http://schemas.microsoft.com/office/drawing/2014/main" id="{68051667-F867-E975-459C-3F72927D67E7}"/>
                      </a:ext>
                    </a:extLst>
                  </p:cNvPr>
                  <p:cNvSpPr/>
                  <p:nvPr/>
                </p:nvSpPr>
                <p:spPr>
                  <a:xfrm>
                    <a:off x="5390294" y="5104614"/>
                    <a:ext cx="181575" cy="40552"/>
                  </a:xfrm>
                  <a:custGeom>
                    <a:avLst/>
                    <a:gdLst>
                      <a:gd name="connsiteX0" fmla="*/ 5333 w 181575"/>
                      <a:gd name="connsiteY0" fmla="*/ 40514 h 40552"/>
                      <a:gd name="connsiteX1" fmla="*/ 177297 w 181575"/>
                      <a:gd name="connsiteY1" fmla="*/ 9824 h 40552"/>
                      <a:gd name="connsiteX2" fmla="*/ 176354 w 181575"/>
                      <a:gd name="connsiteY2" fmla="*/ 51 h 40552"/>
                      <a:gd name="connsiteX3" fmla="*/ 3104 w 181575"/>
                      <a:gd name="connsiteY3" fmla="*/ 30998 h 40552"/>
                      <a:gd name="connsiteX4" fmla="*/ 5333 w 181575"/>
                      <a:gd name="connsiteY4" fmla="*/ 40514 h 40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575" h="40552">
                        <a:moveTo>
                          <a:pt x="5333" y="40514"/>
                        </a:moveTo>
                        <a:cubicBezTo>
                          <a:pt x="62083" y="33570"/>
                          <a:pt x="121404" y="22083"/>
                          <a:pt x="177297" y="9824"/>
                        </a:cubicBezTo>
                        <a:cubicBezTo>
                          <a:pt x="183555" y="8453"/>
                          <a:pt x="182698" y="137"/>
                          <a:pt x="176354" y="51"/>
                        </a:cubicBezTo>
                        <a:cubicBezTo>
                          <a:pt x="119776" y="-1063"/>
                          <a:pt x="57454" y="16168"/>
                          <a:pt x="3104" y="30998"/>
                        </a:cubicBezTo>
                        <a:cubicBezTo>
                          <a:pt x="-2297" y="32541"/>
                          <a:pt x="-68" y="41200"/>
                          <a:pt x="5333" y="405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任意多边形: 形状 256">
                    <a:extLst>
                      <a:ext uri="{FF2B5EF4-FFF2-40B4-BE49-F238E27FC236}">
                        <a16:creationId xmlns:a16="http://schemas.microsoft.com/office/drawing/2014/main" id="{59B03632-96CA-0850-1E0A-38A1BFAB2CCE}"/>
                      </a:ext>
                    </a:extLst>
                  </p:cNvPr>
                  <p:cNvSpPr/>
                  <p:nvPr/>
                </p:nvSpPr>
                <p:spPr>
                  <a:xfrm>
                    <a:off x="5399900" y="4966614"/>
                    <a:ext cx="181667" cy="75197"/>
                  </a:xfrm>
                  <a:custGeom>
                    <a:avLst/>
                    <a:gdLst>
                      <a:gd name="connsiteX0" fmla="*/ 2498 w 181667"/>
                      <a:gd name="connsiteY0" fmla="*/ 8693 h 75197"/>
                      <a:gd name="connsiteX1" fmla="*/ 90623 w 181667"/>
                      <a:gd name="connsiteY1" fmla="*/ 42983 h 75197"/>
                      <a:gd name="connsiteX2" fmla="*/ 176091 w 181667"/>
                      <a:gd name="connsiteY2" fmla="*/ 75130 h 75197"/>
                      <a:gd name="connsiteX3" fmla="*/ 178920 w 181667"/>
                      <a:gd name="connsiteY3" fmla="*/ 65872 h 75197"/>
                      <a:gd name="connsiteX4" fmla="*/ 6184 w 181667"/>
                      <a:gd name="connsiteY4" fmla="*/ 378 h 75197"/>
                      <a:gd name="connsiteX5" fmla="*/ 2498 w 181667"/>
                      <a:gd name="connsiteY5" fmla="*/ 8693 h 75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667" h="75197">
                        <a:moveTo>
                          <a:pt x="2498" y="8693"/>
                        </a:moveTo>
                        <a:cubicBezTo>
                          <a:pt x="29844" y="25067"/>
                          <a:pt x="61648" y="30467"/>
                          <a:pt x="90623" y="42983"/>
                        </a:cubicBezTo>
                        <a:cubicBezTo>
                          <a:pt x="118141" y="54899"/>
                          <a:pt x="146259" y="70416"/>
                          <a:pt x="176091" y="75130"/>
                        </a:cubicBezTo>
                        <a:cubicBezTo>
                          <a:pt x="181749" y="75987"/>
                          <a:pt x="183806" y="68358"/>
                          <a:pt x="178920" y="65872"/>
                        </a:cubicBezTo>
                        <a:cubicBezTo>
                          <a:pt x="123885" y="37925"/>
                          <a:pt x="63620" y="22238"/>
                          <a:pt x="6184" y="378"/>
                        </a:cubicBezTo>
                        <a:cubicBezTo>
                          <a:pt x="612" y="-1765"/>
                          <a:pt x="-2474" y="5779"/>
                          <a:pt x="2498" y="869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任意多边形: 形状 257">
                    <a:extLst>
                      <a:ext uri="{FF2B5EF4-FFF2-40B4-BE49-F238E27FC236}">
                        <a16:creationId xmlns:a16="http://schemas.microsoft.com/office/drawing/2014/main" id="{BEA2AD9A-65E2-6644-8DF6-E3C202C5486A}"/>
                      </a:ext>
                    </a:extLst>
                  </p:cNvPr>
                  <p:cNvSpPr/>
                  <p:nvPr/>
                </p:nvSpPr>
                <p:spPr>
                  <a:xfrm>
                    <a:off x="5512752" y="4838448"/>
                    <a:ext cx="127211" cy="154906"/>
                  </a:xfrm>
                  <a:custGeom>
                    <a:avLst/>
                    <a:gdLst>
                      <a:gd name="connsiteX0" fmla="*/ 404 w 127211"/>
                      <a:gd name="connsiteY0" fmla="*/ 5271 h 154906"/>
                      <a:gd name="connsiteX1" fmla="*/ 49095 w 127211"/>
                      <a:gd name="connsiteY1" fmla="*/ 72137 h 154906"/>
                      <a:gd name="connsiteX2" fmla="*/ 117247 w 127211"/>
                      <a:gd name="connsiteY2" fmla="*/ 153061 h 154906"/>
                      <a:gd name="connsiteX3" fmla="*/ 126591 w 127211"/>
                      <a:gd name="connsiteY3" fmla="*/ 148003 h 154906"/>
                      <a:gd name="connsiteX4" fmla="*/ 75156 w 127211"/>
                      <a:gd name="connsiteY4" fmla="*/ 82081 h 154906"/>
                      <a:gd name="connsiteX5" fmla="*/ 7347 w 127211"/>
                      <a:gd name="connsiteY5" fmla="*/ 1414 h 154906"/>
                      <a:gd name="connsiteX6" fmla="*/ 404 w 127211"/>
                      <a:gd name="connsiteY6" fmla="*/ 5271 h 15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7211" h="154906">
                        <a:moveTo>
                          <a:pt x="404" y="5271"/>
                        </a:moveTo>
                        <a:cubicBezTo>
                          <a:pt x="12491" y="30389"/>
                          <a:pt x="30922" y="51306"/>
                          <a:pt x="49095" y="72137"/>
                        </a:cubicBezTo>
                        <a:cubicBezTo>
                          <a:pt x="72241" y="98711"/>
                          <a:pt x="93844" y="126829"/>
                          <a:pt x="117247" y="153061"/>
                        </a:cubicBezTo>
                        <a:cubicBezTo>
                          <a:pt x="120933" y="157262"/>
                          <a:pt x="129591" y="153746"/>
                          <a:pt x="126591" y="148003"/>
                        </a:cubicBezTo>
                        <a:cubicBezTo>
                          <a:pt x="113818" y="123143"/>
                          <a:pt x="93844" y="102741"/>
                          <a:pt x="75156" y="82081"/>
                        </a:cubicBezTo>
                        <a:cubicBezTo>
                          <a:pt x="51496" y="55849"/>
                          <a:pt x="29807" y="28588"/>
                          <a:pt x="7347" y="1414"/>
                        </a:cubicBezTo>
                        <a:cubicBezTo>
                          <a:pt x="4690" y="-1844"/>
                          <a:pt x="-1654" y="985"/>
                          <a:pt x="404" y="52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任意多边形: 形状 258">
                    <a:extLst>
                      <a:ext uri="{FF2B5EF4-FFF2-40B4-BE49-F238E27FC236}">
                        <a16:creationId xmlns:a16="http://schemas.microsoft.com/office/drawing/2014/main" id="{96459E33-45AD-BBEE-132C-1E0A3B8CF4EC}"/>
                      </a:ext>
                    </a:extLst>
                  </p:cNvPr>
                  <p:cNvSpPr/>
                  <p:nvPr/>
                </p:nvSpPr>
                <p:spPr>
                  <a:xfrm>
                    <a:off x="5675592" y="4796423"/>
                    <a:ext cx="26236" cy="177021"/>
                  </a:xfrm>
                  <a:custGeom>
                    <a:avLst/>
                    <a:gdLst>
                      <a:gd name="connsiteX0" fmla="*/ 12 w 26236"/>
                      <a:gd name="connsiteY0" fmla="*/ 4605 h 177021"/>
                      <a:gd name="connsiteX1" fmla="*/ 8756 w 26236"/>
                      <a:gd name="connsiteY1" fmla="*/ 82101 h 177021"/>
                      <a:gd name="connsiteX2" fmla="*/ 13128 w 26236"/>
                      <a:gd name="connsiteY2" fmla="*/ 172112 h 177021"/>
                      <a:gd name="connsiteX3" fmla="*/ 24187 w 26236"/>
                      <a:gd name="connsiteY3" fmla="*/ 172455 h 177021"/>
                      <a:gd name="connsiteX4" fmla="*/ 8242 w 26236"/>
                      <a:gd name="connsiteY4" fmla="*/ 2720 h 177021"/>
                      <a:gd name="connsiteX5" fmla="*/ 12 w 26236"/>
                      <a:gd name="connsiteY5" fmla="*/ 4605 h 177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236" h="177021">
                        <a:moveTo>
                          <a:pt x="12" y="4605"/>
                        </a:moveTo>
                        <a:cubicBezTo>
                          <a:pt x="2327" y="30494"/>
                          <a:pt x="6785" y="56040"/>
                          <a:pt x="8756" y="82101"/>
                        </a:cubicBezTo>
                        <a:cubicBezTo>
                          <a:pt x="10985" y="111933"/>
                          <a:pt x="9185" y="142451"/>
                          <a:pt x="13128" y="172112"/>
                        </a:cubicBezTo>
                        <a:cubicBezTo>
                          <a:pt x="13900" y="178113"/>
                          <a:pt x="23672" y="179056"/>
                          <a:pt x="24187" y="172455"/>
                        </a:cubicBezTo>
                        <a:cubicBezTo>
                          <a:pt x="28730" y="119563"/>
                          <a:pt x="26673" y="52869"/>
                          <a:pt x="8242" y="2720"/>
                        </a:cubicBezTo>
                        <a:cubicBezTo>
                          <a:pt x="6613" y="-1910"/>
                          <a:pt x="-330" y="-195"/>
                          <a:pt x="12" y="460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" name="任意多边形: 形状 259">
                    <a:extLst>
                      <a:ext uri="{FF2B5EF4-FFF2-40B4-BE49-F238E27FC236}">
                        <a16:creationId xmlns:a16="http://schemas.microsoft.com/office/drawing/2014/main" id="{D1FE8033-381F-8C11-768F-98B7B3E78AE5}"/>
                      </a:ext>
                    </a:extLst>
                  </p:cNvPr>
                  <p:cNvSpPr/>
                  <p:nvPr/>
                </p:nvSpPr>
                <p:spPr>
                  <a:xfrm>
                    <a:off x="5746121" y="4829497"/>
                    <a:ext cx="50851" cy="125153"/>
                  </a:xfrm>
                  <a:custGeom>
                    <a:avLst/>
                    <a:gdLst>
                      <a:gd name="connsiteX0" fmla="*/ 42983 w 50851"/>
                      <a:gd name="connsiteY0" fmla="*/ 2392 h 125153"/>
                      <a:gd name="connsiteX1" fmla="*/ 25838 w 50851"/>
                      <a:gd name="connsiteY1" fmla="*/ 60771 h 125153"/>
                      <a:gd name="connsiteX2" fmla="*/ 206 w 50851"/>
                      <a:gd name="connsiteY2" fmla="*/ 119406 h 125153"/>
                      <a:gd name="connsiteX3" fmla="*/ 9293 w 50851"/>
                      <a:gd name="connsiteY3" fmla="*/ 123436 h 125153"/>
                      <a:gd name="connsiteX4" fmla="*/ 36982 w 50851"/>
                      <a:gd name="connsiteY4" fmla="*/ 65742 h 125153"/>
                      <a:gd name="connsiteX5" fmla="*/ 50783 w 50851"/>
                      <a:gd name="connsiteY5" fmla="*/ 3678 h 125153"/>
                      <a:gd name="connsiteX6" fmla="*/ 42983 w 50851"/>
                      <a:gd name="connsiteY6" fmla="*/ 2392 h 125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851" h="125153">
                        <a:moveTo>
                          <a:pt x="42983" y="2392"/>
                        </a:moveTo>
                        <a:cubicBezTo>
                          <a:pt x="36896" y="21765"/>
                          <a:pt x="32867" y="41568"/>
                          <a:pt x="25838" y="60771"/>
                        </a:cubicBezTo>
                        <a:cubicBezTo>
                          <a:pt x="18465" y="80659"/>
                          <a:pt x="6207" y="99175"/>
                          <a:pt x="206" y="119406"/>
                        </a:cubicBezTo>
                        <a:cubicBezTo>
                          <a:pt x="-1337" y="124635"/>
                          <a:pt x="6207" y="127036"/>
                          <a:pt x="9293" y="123436"/>
                        </a:cubicBezTo>
                        <a:cubicBezTo>
                          <a:pt x="22666" y="107748"/>
                          <a:pt x="29867" y="84859"/>
                          <a:pt x="36982" y="65742"/>
                        </a:cubicBezTo>
                        <a:cubicBezTo>
                          <a:pt x="44268" y="46283"/>
                          <a:pt x="51641" y="24680"/>
                          <a:pt x="50783" y="3678"/>
                        </a:cubicBezTo>
                        <a:cubicBezTo>
                          <a:pt x="50612" y="-266"/>
                          <a:pt x="44183" y="-1552"/>
                          <a:pt x="42983" y="239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" name="任意多边形: 形状 260">
                    <a:extLst>
                      <a:ext uri="{FF2B5EF4-FFF2-40B4-BE49-F238E27FC236}">
                        <a16:creationId xmlns:a16="http://schemas.microsoft.com/office/drawing/2014/main" id="{03C35524-9AC1-FBC3-611F-F605B8DEE985}"/>
                      </a:ext>
                    </a:extLst>
                  </p:cNvPr>
                  <p:cNvSpPr/>
                  <p:nvPr/>
                </p:nvSpPr>
                <p:spPr>
                  <a:xfrm>
                    <a:off x="5775017" y="4920492"/>
                    <a:ext cx="85278" cy="89420"/>
                  </a:xfrm>
                  <a:custGeom>
                    <a:avLst/>
                    <a:gdLst>
                      <a:gd name="connsiteX0" fmla="*/ 40233 w 85278"/>
                      <a:gd name="connsiteY0" fmla="*/ 38098 h 89420"/>
                      <a:gd name="connsiteX1" fmla="*/ 1143 w 85278"/>
                      <a:gd name="connsiteY1" fmla="*/ 81818 h 89420"/>
                      <a:gd name="connsiteX2" fmla="*/ 7743 w 85278"/>
                      <a:gd name="connsiteY2" fmla="*/ 88676 h 89420"/>
                      <a:gd name="connsiteX3" fmla="*/ 45291 w 85278"/>
                      <a:gd name="connsiteY3" fmla="*/ 50614 h 89420"/>
                      <a:gd name="connsiteX4" fmla="*/ 84381 w 85278"/>
                      <a:gd name="connsiteY4" fmla="*/ 5865 h 89420"/>
                      <a:gd name="connsiteX5" fmla="*/ 79238 w 85278"/>
                      <a:gd name="connsiteY5" fmla="*/ 551 h 89420"/>
                      <a:gd name="connsiteX6" fmla="*/ 40233 w 85278"/>
                      <a:gd name="connsiteY6" fmla="*/ 38098 h 89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5278" h="89420">
                        <a:moveTo>
                          <a:pt x="40233" y="38098"/>
                        </a:moveTo>
                        <a:cubicBezTo>
                          <a:pt x="27632" y="53014"/>
                          <a:pt x="13230" y="66645"/>
                          <a:pt x="1143" y="81818"/>
                        </a:cubicBezTo>
                        <a:cubicBezTo>
                          <a:pt x="-2458" y="86361"/>
                          <a:pt x="3200" y="91334"/>
                          <a:pt x="7743" y="88676"/>
                        </a:cubicBezTo>
                        <a:cubicBezTo>
                          <a:pt x="22917" y="79846"/>
                          <a:pt x="34232" y="63987"/>
                          <a:pt x="45291" y="50614"/>
                        </a:cubicBezTo>
                        <a:cubicBezTo>
                          <a:pt x="57892" y="35355"/>
                          <a:pt x="72123" y="21382"/>
                          <a:pt x="84381" y="5865"/>
                        </a:cubicBezTo>
                        <a:cubicBezTo>
                          <a:pt x="87211" y="2265"/>
                          <a:pt x="82753" y="-1421"/>
                          <a:pt x="79238" y="551"/>
                        </a:cubicBezTo>
                        <a:cubicBezTo>
                          <a:pt x="63293" y="9295"/>
                          <a:pt x="51720" y="24468"/>
                          <a:pt x="40233" y="38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任意多边形: 形状 261">
                    <a:extLst>
                      <a:ext uri="{FF2B5EF4-FFF2-40B4-BE49-F238E27FC236}">
                        <a16:creationId xmlns:a16="http://schemas.microsoft.com/office/drawing/2014/main" id="{CED5B008-189B-C1AF-3071-7A05858EC1D5}"/>
                      </a:ext>
                    </a:extLst>
                  </p:cNvPr>
                  <p:cNvSpPr/>
                  <p:nvPr/>
                </p:nvSpPr>
                <p:spPr>
                  <a:xfrm>
                    <a:off x="5752980" y="5155298"/>
                    <a:ext cx="103413" cy="84572"/>
                  </a:xfrm>
                  <a:custGeom>
                    <a:avLst/>
                    <a:gdLst>
                      <a:gd name="connsiteX0" fmla="*/ 1148 w 103413"/>
                      <a:gd name="connsiteY0" fmla="*/ 7404 h 84572"/>
                      <a:gd name="connsiteX1" fmla="*/ 43496 w 103413"/>
                      <a:gd name="connsiteY1" fmla="*/ 41608 h 84572"/>
                      <a:gd name="connsiteX2" fmla="*/ 96989 w 103413"/>
                      <a:gd name="connsiteY2" fmla="*/ 83956 h 84572"/>
                      <a:gd name="connsiteX3" fmla="*/ 102475 w 103413"/>
                      <a:gd name="connsiteY3" fmla="*/ 78641 h 84572"/>
                      <a:gd name="connsiteX4" fmla="*/ 57555 w 103413"/>
                      <a:gd name="connsiteY4" fmla="*/ 36293 h 84572"/>
                      <a:gd name="connsiteX5" fmla="*/ 6892 w 103413"/>
                      <a:gd name="connsiteY5" fmla="*/ 289 h 84572"/>
                      <a:gd name="connsiteX6" fmla="*/ 1148 w 103413"/>
                      <a:gd name="connsiteY6" fmla="*/ 7404 h 84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13" h="84572">
                        <a:moveTo>
                          <a:pt x="1148" y="7404"/>
                        </a:moveTo>
                        <a:cubicBezTo>
                          <a:pt x="13578" y="20520"/>
                          <a:pt x="29437" y="30207"/>
                          <a:pt x="43496" y="41608"/>
                        </a:cubicBezTo>
                        <a:cubicBezTo>
                          <a:pt x="61070" y="55925"/>
                          <a:pt x="77700" y="71784"/>
                          <a:pt x="96989" y="83956"/>
                        </a:cubicBezTo>
                        <a:cubicBezTo>
                          <a:pt x="100332" y="86099"/>
                          <a:pt x="105561" y="82242"/>
                          <a:pt x="102475" y="78641"/>
                        </a:cubicBezTo>
                        <a:cubicBezTo>
                          <a:pt x="88930" y="63125"/>
                          <a:pt x="73157" y="49666"/>
                          <a:pt x="57555" y="36293"/>
                        </a:cubicBezTo>
                        <a:cubicBezTo>
                          <a:pt x="42296" y="23178"/>
                          <a:pt x="25923" y="7661"/>
                          <a:pt x="6892" y="289"/>
                        </a:cubicBezTo>
                        <a:cubicBezTo>
                          <a:pt x="2948" y="-1254"/>
                          <a:pt x="-2367" y="3718"/>
                          <a:pt x="1148" y="740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任意多边形: 形状 262">
                    <a:extLst>
                      <a:ext uri="{FF2B5EF4-FFF2-40B4-BE49-F238E27FC236}">
                        <a16:creationId xmlns:a16="http://schemas.microsoft.com/office/drawing/2014/main" id="{5FF0628A-0D51-1C15-A5E4-03A4AB5F7775}"/>
                      </a:ext>
                    </a:extLst>
                  </p:cNvPr>
                  <p:cNvSpPr/>
                  <p:nvPr/>
                </p:nvSpPr>
                <p:spPr>
                  <a:xfrm>
                    <a:off x="5709894" y="5197887"/>
                    <a:ext cx="70909" cy="141684"/>
                  </a:xfrm>
                  <a:custGeom>
                    <a:avLst/>
                    <a:gdLst>
                      <a:gd name="connsiteX0" fmla="*/ 429 w 70909"/>
                      <a:gd name="connsiteY0" fmla="*/ 6821 h 141684"/>
                      <a:gd name="connsiteX1" fmla="*/ 29490 w 70909"/>
                      <a:gd name="connsiteY1" fmla="*/ 79944 h 141684"/>
                      <a:gd name="connsiteX2" fmla="*/ 64209 w 70909"/>
                      <a:gd name="connsiteY2" fmla="*/ 140551 h 141684"/>
                      <a:gd name="connsiteX3" fmla="*/ 70552 w 70909"/>
                      <a:gd name="connsiteY3" fmla="*/ 135922 h 141684"/>
                      <a:gd name="connsiteX4" fmla="*/ 39177 w 70909"/>
                      <a:gd name="connsiteY4" fmla="*/ 65456 h 141684"/>
                      <a:gd name="connsiteX5" fmla="*/ 9430 w 70909"/>
                      <a:gd name="connsiteY5" fmla="*/ 1848 h 141684"/>
                      <a:gd name="connsiteX6" fmla="*/ 429 w 70909"/>
                      <a:gd name="connsiteY6" fmla="*/ 6821 h 141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909" h="141684">
                        <a:moveTo>
                          <a:pt x="429" y="6821"/>
                        </a:moveTo>
                        <a:cubicBezTo>
                          <a:pt x="10202" y="31252"/>
                          <a:pt x="20746" y="54998"/>
                          <a:pt x="29490" y="79944"/>
                        </a:cubicBezTo>
                        <a:cubicBezTo>
                          <a:pt x="37291" y="102147"/>
                          <a:pt x="47921" y="116805"/>
                          <a:pt x="64209" y="140551"/>
                        </a:cubicBezTo>
                        <a:cubicBezTo>
                          <a:pt x="66352" y="143723"/>
                          <a:pt x="72438" y="139609"/>
                          <a:pt x="70552" y="135922"/>
                        </a:cubicBezTo>
                        <a:cubicBezTo>
                          <a:pt x="58379" y="112777"/>
                          <a:pt x="47835" y="90231"/>
                          <a:pt x="39177" y="65456"/>
                        </a:cubicBezTo>
                        <a:cubicBezTo>
                          <a:pt x="31462" y="43425"/>
                          <a:pt x="24861" y="19850"/>
                          <a:pt x="9430" y="1848"/>
                        </a:cubicBezTo>
                        <a:cubicBezTo>
                          <a:pt x="5744" y="-2352"/>
                          <a:pt x="-1886" y="1163"/>
                          <a:pt x="429" y="682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任意多边形: 形状 263">
                    <a:extLst>
                      <a:ext uri="{FF2B5EF4-FFF2-40B4-BE49-F238E27FC236}">
                        <a16:creationId xmlns:a16="http://schemas.microsoft.com/office/drawing/2014/main" id="{DE817FE4-8FF1-5524-1EA1-47313FFEDE43}"/>
                      </a:ext>
                    </a:extLst>
                  </p:cNvPr>
                  <p:cNvSpPr/>
                  <p:nvPr/>
                </p:nvSpPr>
                <p:spPr>
                  <a:xfrm>
                    <a:off x="5620811" y="5201808"/>
                    <a:ext cx="25389" cy="174523"/>
                  </a:xfrm>
                  <a:custGeom>
                    <a:avLst/>
                    <a:gdLst>
                      <a:gd name="connsiteX0" fmla="*/ 14931 w 25389"/>
                      <a:gd name="connsiteY0" fmla="*/ 3156 h 174523"/>
                      <a:gd name="connsiteX1" fmla="*/ 1215 w 25389"/>
                      <a:gd name="connsiteY1" fmla="*/ 108169 h 174523"/>
                      <a:gd name="connsiteX2" fmla="*/ 3186 w 25389"/>
                      <a:gd name="connsiteY2" fmla="*/ 172463 h 174523"/>
                      <a:gd name="connsiteX3" fmla="*/ 10987 w 25389"/>
                      <a:gd name="connsiteY3" fmla="*/ 169462 h 174523"/>
                      <a:gd name="connsiteX4" fmla="*/ 25389 w 25389"/>
                      <a:gd name="connsiteY4" fmla="*/ 4784 h 174523"/>
                      <a:gd name="connsiteX5" fmla="*/ 14931 w 25389"/>
                      <a:gd name="connsiteY5" fmla="*/ 3156 h 174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389" h="174523">
                        <a:moveTo>
                          <a:pt x="14931" y="3156"/>
                        </a:moveTo>
                        <a:cubicBezTo>
                          <a:pt x="4386" y="36503"/>
                          <a:pt x="4729" y="73536"/>
                          <a:pt x="1215" y="108169"/>
                        </a:cubicBezTo>
                        <a:cubicBezTo>
                          <a:pt x="-1014" y="129600"/>
                          <a:pt x="-71" y="145888"/>
                          <a:pt x="3186" y="172463"/>
                        </a:cubicBezTo>
                        <a:cubicBezTo>
                          <a:pt x="3701" y="176835"/>
                          <a:pt x="10644" y="173491"/>
                          <a:pt x="10987" y="169462"/>
                        </a:cubicBezTo>
                        <a:cubicBezTo>
                          <a:pt x="15702" y="114427"/>
                          <a:pt x="24103" y="59049"/>
                          <a:pt x="25389" y="4784"/>
                        </a:cubicBezTo>
                        <a:cubicBezTo>
                          <a:pt x="25389" y="-530"/>
                          <a:pt x="16474" y="-1902"/>
                          <a:pt x="14931" y="31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2" name="图形 4">
                  <a:extLst>
                    <a:ext uri="{FF2B5EF4-FFF2-40B4-BE49-F238E27FC236}">
                      <a16:creationId xmlns:a16="http://schemas.microsoft.com/office/drawing/2014/main" id="{5D8A98B1-AF13-C1B0-16F6-0D01B33AA106}"/>
                    </a:ext>
                  </a:extLst>
                </p:cNvPr>
                <p:cNvGrpSpPr/>
                <p:nvPr/>
              </p:nvGrpSpPr>
              <p:grpSpPr>
                <a:xfrm>
                  <a:off x="5700461" y="4205261"/>
                  <a:ext cx="875321" cy="2308894"/>
                  <a:chOff x="5700461" y="4205261"/>
                  <a:chExt cx="875321" cy="2308894"/>
                </a:xfrm>
              </p:grpSpPr>
              <p:sp>
                <p:nvSpPr>
                  <p:cNvPr id="242" name="任意多边形: 形状 241">
                    <a:extLst>
                      <a:ext uri="{FF2B5EF4-FFF2-40B4-BE49-F238E27FC236}">
                        <a16:creationId xmlns:a16="http://schemas.microsoft.com/office/drawing/2014/main" id="{B00A342F-5D7B-1709-363D-1B4574DC7683}"/>
                      </a:ext>
                    </a:extLst>
                  </p:cNvPr>
                  <p:cNvSpPr/>
                  <p:nvPr/>
                </p:nvSpPr>
                <p:spPr>
                  <a:xfrm>
                    <a:off x="6349494" y="5948799"/>
                    <a:ext cx="216156" cy="565356"/>
                  </a:xfrm>
                  <a:custGeom>
                    <a:avLst/>
                    <a:gdLst>
                      <a:gd name="connsiteX0" fmla="*/ 191075 w 216156"/>
                      <a:gd name="connsiteY0" fmla="*/ 352760 h 565356"/>
                      <a:gd name="connsiteX1" fmla="*/ 146584 w 216156"/>
                      <a:gd name="connsiteY1" fmla="*/ 92756 h 565356"/>
                      <a:gd name="connsiteX2" fmla="*/ 145984 w 216156"/>
                      <a:gd name="connsiteY2" fmla="*/ 88470 h 565356"/>
                      <a:gd name="connsiteX3" fmla="*/ 107322 w 216156"/>
                      <a:gd name="connsiteY3" fmla="*/ 8746 h 565356"/>
                      <a:gd name="connsiteX4" fmla="*/ 30941 w 216156"/>
                      <a:gd name="connsiteY4" fmla="*/ 17918 h 565356"/>
                      <a:gd name="connsiteX5" fmla="*/ 2223 w 216156"/>
                      <a:gd name="connsiteY5" fmla="*/ 113159 h 565356"/>
                      <a:gd name="connsiteX6" fmla="*/ 3166 w 216156"/>
                      <a:gd name="connsiteY6" fmla="*/ 115044 h 565356"/>
                      <a:gd name="connsiteX7" fmla="*/ 19111 w 216156"/>
                      <a:gd name="connsiteY7" fmla="*/ 207113 h 565356"/>
                      <a:gd name="connsiteX8" fmla="*/ 43285 w 216156"/>
                      <a:gd name="connsiteY8" fmla="*/ 319841 h 565356"/>
                      <a:gd name="connsiteX9" fmla="*/ 91377 w 216156"/>
                      <a:gd name="connsiteY9" fmla="*/ 524896 h 565356"/>
                      <a:gd name="connsiteX10" fmla="*/ 142298 w 216156"/>
                      <a:gd name="connsiteY10" fmla="*/ 553442 h 565356"/>
                      <a:gd name="connsiteX11" fmla="*/ 150184 w 216156"/>
                      <a:gd name="connsiteY11" fmla="*/ 517523 h 565356"/>
                      <a:gd name="connsiteX12" fmla="*/ 154042 w 216156"/>
                      <a:gd name="connsiteY12" fmla="*/ 527382 h 565356"/>
                      <a:gd name="connsiteX13" fmla="*/ 211563 w 216156"/>
                      <a:gd name="connsiteY13" fmla="*/ 536640 h 565356"/>
                      <a:gd name="connsiteX14" fmla="*/ 191075 w 216156"/>
                      <a:gd name="connsiteY14" fmla="*/ 352760 h 565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6156" h="565356">
                        <a:moveTo>
                          <a:pt x="191075" y="352760"/>
                        </a:moveTo>
                        <a:cubicBezTo>
                          <a:pt x="176073" y="266692"/>
                          <a:pt x="165615" y="178052"/>
                          <a:pt x="146584" y="92756"/>
                        </a:cubicBezTo>
                        <a:cubicBezTo>
                          <a:pt x="146412" y="91299"/>
                          <a:pt x="146155" y="89927"/>
                          <a:pt x="145984" y="88470"/>
                        </a:cubicBezTo>
                        <a:cubicBezTo>
                          <a:pt x="141869" y="58466"/>
                          <a:pt x="132696" y="27348"/>
                          <a:pt x="107322" y="8746"/>
                        </a:cubicBezTo>
                        <a:cubicBezTo>
                          <a:pt x="84090" y="-8228"/>
                          <a:pt x="51172" y="2059"/>
                          <a:pt x="30941" y="17918"/>
                        </a:cubicBezTo>
                        <a:cubicBezTo>
                          <a:pt x="4537" y="38664"/>
                          <a:pt x="-4721" y="82040"/>
                          <a:pt x="2223" y="113159"/>
                        </a:cubicBezTo>
                        <a:cubicBezTo>
                          <a:pt x="2394" y="113930"/>
                          <a:pt x="2737" y="114530"/>
                          <a:pt x="3166" y="115044"/>
                        </a:cubicBezTo>
                        <a:cubicBezTo>
                          <a:pt x="2994" y="146163"/>
                          <a:pt x="11567" y="177109"/>
                          <a:pt x="19111" y="207113"/>
                        </a:cubicBezTo>
                        <a:cubicBezTo>
                          <a:pt x="28455" y="244489"/>
                          <a:pt x="36513" y="281865"/>
                          <a:pt x="43285" y="319841"/>
                        </a:cubicBezTo>
                        <a:cubicBezTo>
                          <a:pt x="55458" y="387393"/>
                          <a:pt x="67974" y="460259"/>
                          <a:pt x="91377" y="524896"/>
                        </a:cubicBezTo>
                        <a:cubicBezTo>
                          <a:pt x="98663" y="545127"/>
                          <a:pt x="121895" y="585417"/>
                          <a:pt x="142298" y="553442"/>
                        </a:cubicBezTo>
                        <a:cubicBezTo>
                          <a:pt x="148384" y="543841"/>
                          <a:pt x="150184" y="530982"/>
                          <a:pt x="150184" y="517523"/>
                        </a:cubicBezTo>
                        <a:cubicBezTo>
                          <a:pt x="151384" y="520781"/>
                          <a:pt x="152584" y="524124"/>
                          <a:pt x="154042" y="527382"/>
                        </a:cubicBezTo>
                        <a:cubicBezTo>
                          <a:pt x="168787" y="561929"/>
                          <a:pt x="198447" y="585846"/>
                          <a:pt x="211563" y="536640"/>
                        </a:cubicBezTo>
                        <a:cubicBezTo>
                          <a:pt x="226565" y="479376"/>
                          <a:pt x="200848" y="409253"/>
                          <a:pt x="191075" y="352760"/>
                        </a:cubicBezTo>
                        <a:close/>
                      </a:path>
                    </a:pathLst>
                  </a:custGeom>
                  <a:solidFill>
                    <a:srgbClr val="26A69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任意多边形: 形状 242">
                    <a:extLst>
                      <a:ext uri="{FF2B5EF4-FFF2-40B4-BE49-F238E27FC236}">
                        <a16:creationId xmlns:a16="http://schemas.microsoft.com/office/drawing/2014/main" id="{12FBE665-9756-C732-9DEA-41AA24B64F29}"/>
                      </a:ext>
                    </a:extLst>
                  </p:cNvPr>
                  <p:cNvSpPr/>
                  <p:nvPr/>
                </p:nvSpPr>
                <p:spPr>
                  <a:xfrm>
                    <a:off x="5739680" y="4205261"/>
                    <a:ext cx="792489" cy="1881827"/>
                  </a:xfrm>
                  <a:custGeom>
                    <a:avLst/>
                    <a:gdLst>
                      <a:gd name="connsiteX0" fmla="*/ 770114 w 792489"/>
                      <a:gd name="connsiteY0" fmla="*/ 1661072 h 1881827"/>
                      <a:gd name="connsiteX1" fmla="*/ 735309 w 792489"/>
                      <a:gd name="connsiteY1" fmla="*/ 1502653 h 1881827"/>
                      <a:gd name="connsiteX2" fmla="*/ 692618 w 792489"/>
                      <a:gd name="connsiteY2" fmla="*/ 1344232 h 1881827"/>
                      <a:gd name="connsiteX3" fmla="*/ 668787 w 792489"/>
                      <a:gd name="connsiteY3" fmla="*/ 1206901 h 1881827"/>
                      <a:gd name="connsiteX4" fmla="*/ 679845 w 792489"/>
                      <a:gd name="connsiteY4" fmla="*/ 1001761 h 1881827"/>
                      <a:gd name="connsiteX5" fmla="*/ 665186 w 792489"/>
                      <a:gd name="connsiteY5" fmla="*/ 769018 h 1881827"/>
                      <a:gd name="connsiteX6" fmla="*/ 600635 w 792489"/>
                      <a:gd name="connsiteY6" fmla="*/ 569107 h 1881827"/>
                      <a:gd name="connsiteX7" fmla="*/ 477534 w 792489"/>
                      <a:gd name="connsiteY7" fmla="*/ 386941 h 1881827"/>
                      <a:gd name="connsiteX8" fmla="*/ 359663 w 792489"/>
                      <a:gd name="connsiteY8" fmla="*/ 206233 h 1881827"/>
                      <a:gd name="connsiteX9" fmla="*/ 259278 w 792489"/>
                      <a:gd name="connsiteY9" fmla="*/ 44727 h 1881827"/>
                      <a:gd name="connsiteX10" fmla="*/ 93658 w 792489"/>
                      <a:gd name="connsiteY10" fmla="*/ 7008 h 1881827"/>
                      <a:gd name="connsiteX11" fmla="*/ 10590 w 792489"/>
                      <a:gd name="connsiteY11" fmla="*/ 82189 h 1881827"/>
                      <a:gd name="connsiteX12" fmla="*/ 217 w 792489"/>
                      <a:gd name="connsiteY12" fmla="*/ 141082 h 1881827"/>
                      <a:gd name="connsiteX13" fmla="*/ 50967 w 792489"/>
                      <a:gd name="connsiteY13" fmla="*/ 313218 h 1881827"/>
                      <a:gd name="connsiteX14" fmla="*/ 50967 w 792489"/>
                      <a:gd name="connsiteY14" fmla="*/ 313389 h 1881827"/>
                      <a:gd name="connsiteX15" fmla="*/ 31250 w 792489"/>
                      <a:gd name="connsiteY15" fmla="*/ 472923 h 1881827"/>
                      <a:gd name="connsiteX16" fmla="*/ 24649 w 792489"/>
                      <a:gd name="connsiteY16" fmla="*/ 609226 h 1881827"/>
                      <a:gd name="connsiteX17" fmla="*/ 84056 w 792489"/>
                      <a:gd name="connsiteY17" fmla="*/ 814795 h 1881827"/>
                      <a:gd name="connsiteX18" fmla="*/ 166438 w 792489"/>
                      <a:gd name="connsiteY18" fmla="*/ 926751 h 1881827"/>
                      <a:gd name="connsiteX19" fmla="*/ 167810 w 792489"/>
                      <a:gd name="connsiteY19" fmla="*/ 925294 h 1881827"/>
                      <a:gd name="connsiteX20" fmla="*/ 410240 w 792489"/>
                      <a:gd name="connsiteY20" fmla="*/ 1067255 h 1881827"/>
                      <a:gd name="connsiteX21" fmla="*/ 486278 w 792489"/>
                      <a:gd name="connsiteY21" fmla="*/ 1254393 h 1881827"/>
                      <a:gd name="connsiteX22" fmla="*/ 530598 w 792489"/>
                      <a:gd name="connsiteY22" fmla="*/ 1505053 h 1881827"/>
                      <a:gd name="connsiteX23" fmla="*/ 571317 w 792489"/>
                      <a:gd name="connsiteY23" fmla="*/ 1732910 h 1881827"/>
                      <a:gd name="connsiteX24" fmla="*/ 600207 w 792489"/>
                      <a:gd name="connsiteY24" fmla="*/ 1847438 h 1881827"/>
                      <a:gd name="connsiteX25" fmla="*/ 626781 w 792489"/>
                      <a:gd name="connsiteY25" fmla="*/ 1874356 h 1881827"/>
                      <a:gd name="connsiteX26" fmla="*/ 649841 w 792489"/>
                      <a:gd name="connsiteY26" fmla="*/ 1799432 h 1881827"/>
                      <a:gd name="connsiteX27" fmla="*/ 701362 w 792489"/>
                      <a:gd name="connsiteY27" fmla="*/ 1877356 h 1881827"/>
                      <a:gd name="connsiteX28" fmla="*/ 714050 w 792489"/>
                      <a:gd name="connsiteY28" fmla="*/ 1795317 h 1881827"/>
                      <a:gd name="connsiteX29" fmla="*/ 713793 w 792489"/>
                      <a:gd name="connsiteY29" fmla="*/ 1770972 h 1881827"/>
                      <a:gd name="connsiteX30" fmla="*/ 717736 w 792489"/>
                      <a:gd name="connsiteY30" fmla="*/ 1781001 h 1881827"/>
                      <a:gd name="connsiteX31" fmla="*/ 772428 w 792489"/>
                      <a:gd name="connsiteY31" fmla="*/ 1848467 h 1881827"/>
                      <a:gd name="connsiteX32" fmla="*/ 792488 w 792489"/>
                      <a:gd name="connsiteY32" fmla="*/ 1798575 h 1881827"/>
                      <a:gd name="connsiteX33" fmla="*/ 770114 w 792489"/>
                      <a:gd name="connsiteY33" fmla="*/ 1661072 h 1881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792489" h="1881827">
                        <a:moveTo>
                          <a:pt x="770114" y="1661072"/>
                        </a:moveTo>
                        <a:cubicBezTo>
                          <a:pt x="760084" y="1607923"/>
                          <a:pt x="748597" y="1555116"/>
                          <a:pt x="735309" y="1502653"/>
                        </a:cubicBezTo>
                        <a:cubicBezTo>
                          <a:pt x="721851" y="1449674"/>
                          <a:pt x="705992" y="1397296"/>
                          <a:pt x="692618" y="1344232"/>
                        </a:cubicBezTo>
                        <a:cubicBezTo>
                          <a:pt x="681131" y="1298541"/>
                          <a:pt x="674616" y="1253021"/>
                          <a:pt x="668787" y="1206901"/>
                        </a:cubicBezTo>
                        <a:cubicBezTo>
                          <a:pt x="670501" y="1138235"/>
                          <a:pt x="675045" y="1070598"/>
                          <a:pt x="679845" y="1001761"/>
                        </a:cubicBezTo>
                        <a:cubicBezTo>
                          <a:pt x="685246" y="923837"/>
                          <a:pt x="677531" y="845913"/>
                          <a:pt x="665186" y="769018"/>
                        </a:cubicBezTo>
                        <a:cubicBezTo>
                          <a:pt x="653785" y="698123"/>
                          <a:pt x="635526" y="632115"/>
                          <a:pt x="600635" y="569107"/>
                        </a:cubicBezTo>
                        <a:cubicBezTo>
                          <a:pt x="565317" y="505499"/>
                          <a:pt x="523054" y="443606"/>
                          <a:pt x="477534" y="386941"/>
                        </a:cubicBezTo>
                        <a:cubicBezTo>
                          <a:pt x="431071" y="329163"/>
                          <a:pt x="389409" y="274470"/>
                          <a:pt x="359663" y="206233"/>
                        </a:cubicBezTo>
                        <a:cubicBezTo>
                          <a:pt x="334288" y="148111"/>
                          <a:pt x="308142" y="87247"/>
                          <a:pt x="259278" y="44727"/>
                        </a:cubicBezTo>
                        <a:cubicBezTo>
                          <a:pt x="213244" y="4608"/>
                          <a:pt x="152294" y="-10051"/>
                          <a:pt x="93658" y="7008"/>
                        </a:cubicBezTo>
                        <a:cubicBezTo>
                          <a:pt x="59625" y="16952"/>
                          <a:pt x="23706" y="46613"/>
                          <a:pt x="10590" y="82189"/>
                        </a:cubicBezTo>
                        <a:cubicBezTo>
                          <a:pt x="1675" y="99677"/>
                          <a:pt x="-811" y="121708"/>
                          <a:pt x="217" y="141082"/>
                        </a:cubicBezTo>
                        <a:cubicBezTo>
                          <a:pt x="3475" y="202461"/>
                          <a:pt x="37422" y="255696"/>
                          <a:pt x="50967" y="313218"/>
                        </a:cubicBezTo>
                        <a:cubicBezTo>
                          <a:pt x="50967" y="313218"/>
                          <a:pt x="50967" y="313303"/>
                          <a:pt x="50967" y="313389"/>
                        </a:cubicBezTo>
                        <a:cubicBezTo>
                          <a:pt x="57739" y="368425"/>
                          <a:pt x="42308" y="419774"/>
                          <a:pt x="31250" y="472923"/>
                        </a:cubicBezTo>
                        <a:cubicBezTo>
                          <a:pt x="21820" y="518015"/>
                          <a:pt x="19506" y="563449"/>
                          <a:pt x="24649" y="609226"/>
                        </a:cubicBezTo>
                        <a:cubicBezTo>
                          <a:pt x="32621" y="680378"/>
                          <a:pt x="52938" y="750330"/>
                          <a:pt x="84056" y="814795"/>
                        </a:cubicBezTo>
                        <a:cubicBezTo>
                          <a:pt x="104631" y="857400"/>
                          <a:pt x="133006" y="894519"/>
                          <a:pt x="166438" y="926751"/>
                        </a:cubicBezTo>
                        <a:cubicBezTo>
                          <a:pt x="166867" y="926237"/>
                          <a:pt x="167296" y="925723"/>
                          <a:pt x="167810" y="925294"/>
                        </a:cubicBezTo>
                        <a:cubicBezTo>
                          <a:pt x="236390" y="987445"/>
                          <a:pt x="331973" y="1017192"/>
                          <a:pt x="410240" y="1067255"/>
                        </a:cubicBezTo>
                        <a:cubicBezTo>
                          <a:pt x="470933" y="1106089"/>
                          <a:pt x="474791" y="1190699"/>
                          <a:pt x="486278" y="1254393"/>
                        </a:cubicBezTo>
                        <a:cubicBezTo>
                          <a:pt x="501366" y="1337889"/>
                          <a:pt x="517911" y="1421042"/>
                          <a:pt x="530598" y="1505053"/>
                        </a:cubicBezTo>
                        <a:cubicBezTo>
                          <a:pt x="542171" y="1581434"/>
                          <a:pt x="558716" y="1656786"/>
                          <a:pt x="571317" y="1732910"/>
                        </a:cubicBezTo>
                        <a:cubicBezTo>
                          <a:pt x="577747" y="1771829"/>
                          <a:pt x="585634" y="1810662"/>
                          <a:pt x="600207" y="1847438"/>
                        </a:cubicBezTo>
                        <a:cubicBezTo>
                          <a:pt x="605093" y="1859868"/>
                          <a:pt x="612380" y="1873070"/>
                          <a:pt x="626781" y="1874356"/>
                        </a:cubicBezTo>
                        <a:cubicBezTo>
                          <a:pt x="644870" y="1875985"/>
                          <a:pt x="650613" y="1844523"/>
                          <a:pt x="649841" y="1799432"/>
                        </a:cubicBezTo>
                        <a:cubicBezTo>
                          <a:pt x="662957" y="1850353"/>
                          <a:pt x="681646" y="1896644"/>
                          <a:pt x="701362" y="1877356"/>
                        </a:cubicBezTo>
                        <a:cubicBezTo>
                          <a:pt x="718336" y="1860726"/>
                          <a:pt x="714135" y="1816577"/>
                          <a:pt x="714050" y="1795317"/>
                        </a:cubicBezTo>
                        <a:cubicBezTo>
                          <a:pt x="714050" y="1787345"/>
                          <a:pt x="713964" y="1779201"/>
                          <a:pt x="713793" y="1770972"/>
                        </a:cubicBezTo>
                        <a:cubicBezTo>
                          <a:pt x="715078" y="1774315"/>
                          <a:pt x="716364" y="1777658"/>
                          <a:pt x="717736" y="1781001"/>
                        </a:cubicBezTo>
                        <a:cubicBezTo>
                          <a:pt x="725965" y="1800289"/>
                          <a:pt x="743282" y="1852410"/>
                          <a:pt x="772428" y="1848467"/>
                        </a:cubicBezTo>
                        <a:cubicBezTo>
                          <a:pt x="792316" y="1845809"/>
                          <a:pt x="792402" y="1812720"/>
                          <a:pt x="792488" y="1798575"/>
                        </a:cubicBezTo>
                        <a:cubicBezTo>
                          <a:pt x="792659" y="1753312"/>
                          <a:pt x="778515" y="1705563"/>
                          <a:pt x="770114" y="1661072"/>
                        </a:cubicBezTo>
                        <a:close/>
                      </a:path>
                    </a:pathLst>
                  </a:custGeom>
                  <a:solidFill>
                    <a:srgbClr val="EC407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任意多边形: 形状 243">
                    <a:extLst>
                      <a:ext uri="{FF2B5EF4-FFF2-40B4-BE49-F238E27FC236}">
                        <a16:creationId xmlns:a16="http://schemas.microsoft.com/office/drawing/2014/main" id="{B17745F5-C9DD-A6EB-96E0-A438439F780F}"/>
                      </a:ext>
                    </a:extLst>
                  </p:cNvPr>
                  <p:cNvSpPr/>
                  <p:nvPr/>
                </p:nvSpPr>
                <p:spPr>
                  <a:xfrm>
                    <a:off x="5787207" y="4290208"/>
                    <a:ext cx="209240" cy="236319"/>
                  </a:xfrm>
                  <a:custGeom>
                    <a:avLst/>
                    <a:gdLst>
                      <a:gd name="connsiteX0" fmla="*/ 207980 w 209240"/>
                      <a:gd name="connsiteY0" fmla="*/ 76966 h 236319"/>
                      <a:gd name="connsiteX1" fmla="*/ 132885 w 209240"/>
                      <a:gd name="connsiteY1" fmla="*/ 757 h 236319"/>
                      <a:gd name="connsiteX2" fmla="*/ 36616 w 209240"/>
                      <a:gd name="connsiteY2" fmla="*/ 43962 h 236319"/>
                      <a:gd name="connsiteX3" fmla="*/ 49303 w 209240"/>
                      <a:gd name="connsiteY3" fmla="*/ 226471 h 236319"/>
                      <a:gd name="connsiteX4" fmla="*/ 52475 w 209240"/>
                      <a:gd name="connsiteY4" fmla="*/ 228956 h 236319"/>
                      <a:gd name="connsiteX5" fmla="*/ 207980 w 209240"/>
                      <a:gd name="connsiteY5" fmla="*/ 76966 h 236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240" h="236319">
                        <a:moveTo>
                          <a:pt x="207980" y="76966"/>
                        </a:moveTo>
                        <a:cubicBezTo>
                          <a:pt x="202151" y="37618"/>
                          <a:pt x="173947" y="5986"/>
                          <a:pt x="132885" y="757"/>
                        </a:cubicBezTo>
                        <a:cubicBezTo>
                          <a:pt x="94480" y="-4130"/>
                          <a:pt x="60105" y="15159"/>
                          <a:pt x="36616" y="43962"/>
                        </a:cubicBezTo>
                        <a:cubicBezTo>
                          <a:pt x="-11561" y="86910"/>
                          <a:pt x="-16962" y="207697"/>
                          <a:pt x="49303" y="226471"/>
                        </a:cubicBezTo>
                        <a:cubicBezTo>
                          <a:pt x="50075" y="227499"/>
                          <a:pt x="51104" y="228442"/>
                          <a:pt x="52475" y="228956"/>
                        </a:cubicBezTo>
                        <a:cubicBezTo>
                          <a:pt x="142315" y="265304"/>
                          <a:pt x="220153" y="159519"/>
                          <a:pt x="207980" y="7696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任意多边形: 形状 244">
                    <a:extLst>
                      <a:ext uri="{FF2B5EF4-FFF2-40B4-BE49-F238E27FC236}">
                        <a16:creationId xmlns:a16="http://schemas.microsoft.com/office/drawing/2014/main" id="{81545930-3087-3341-1243-B3C9C4569F72}"/>
                      </a:ext>
                    </a:extLst>
                  </p:cNvPr>
                  <p:cNvSpPr/>
                  <p:nvPr/>
                </p:nvSpPr>
                <p:spPr>
                  <a:xfrm>
                    <a:off x="6027200" y="5168855"/>
                    <a:ext cx="69248" cy="127169"/>
                  </a:xfrm>
                  <a:custGeom>
                    <a:avLst/>
                    <a:gdLst>
                      <a:gd name="connsiteX0" fmla="*/ 17365 w 69248"/>
                      <a:gd name="connsiteY0" fmla="*/ 123120 h 127169"/>
                      <a:gd name="connsiteX1" fmla="*/ 6478 w 69248"/>
                      <a:gd name="connsiteY1" fmla="*/ 103060 h 127169"/>
                      <a:gd name="connsiteX2" fmla="*/ 48 w 69248"/>
                      <a:gd name="connsiteY2" fmla="*/ 64398 h 127169"/>
                      <a:gd name="connsiteX3" fmla="*/ 2106 w 69248"/>
                      <a:gd name="connsiteY3" fmla="*/ 35509 h 127169"/>
                      <a:gd name="connsiteX4" fmla="*/ 38882 w 69248"/>
                      <a:gd name="connsiteY4" fmla="*/ 16907 h 127169"/>
                      <a:gd name="connsiteX5" fmla="*/ 26709 w 69248"/>
                      <a:gd name="connsiteY5" fmla="*/ 46739 h 127169"/>
                      <a:gd name="connsiteX6" fmla="*/ 28595 w 69248"/>
                      <a:gd name="connsiteY6" fmla="*/ 113176 h 127169"/>
                      <a:gd name="connsiteX7" fmla="*/ 17365 w 69248"/>
                      <a:gd name="connsiteY7" fmla="*/ 123120 h 127169"/>
                      <a:gd name="connsiteX8" fmla="*/ 62542 w 69248"/>
                      <a:gd name="connsiteY8" fmla="*/ 86944 h 127169"/>
                      <a:gd name="connsiteX9" fmla="*/ 66485 w 69248"/>
                      <a:gd name="connsiteY9" fmla="*/ 107176 h 127169"/>
                      <a:gd name="connsiteX10" fmla="*/ 51998 w 69248"/>
                      <a:gd name="connsiteY10" fmla="*/ 124492 h 127169"/>
                      <a:gd name="connsiteX11" fmla="*/ 40253 w 69248"/>
                      <a:gd name="connsiteY11" fmla="*/ 106232 h 127169"/>
                      <a:gd name="connsiteX12" fmla="*/ 38710 w 69248"/>
                      <a:gd name="connsiteY12" fmla="*/ 39367 h 127169"/>
                      <a:gd name="connsiteX13" fmla="*/ 42139 w 69248"/>
                      <a:gd name="connsiteY13" fmla="*/ 31394 h 127169"/>
                      <a:gd name="connsiteX14" fmla="*/ 53283 w 69248"/>
                      <a:gd name="connsiteY14" fmla="*/ 19307 h 127169"/>
                      <a:gd name="connsiteX15" fmla="*/ 67342 w 69248"/>
                      <a:gd name="connsiteY15" fmla="*/ 35938 h 127169"/>
                      <a:gd name="connsiteX16" fmla="*/ 62542 w 69248"/>
                      <a:gd name="connsiteY16" fmla="*/ 86944 h 127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9248" h="127169">
                        <a:moveTo>
                          <a:pt x="17365" y="123120"/>
                        </a:moveTo>
                        <a:cubicBezTo>
                          <a:pt x="12564" y="117034"/>
                          <a:pt x="8963" y="110347"/>
                          <a:pt x="6478" y="103060"/>
                        </a:cubicBezTo>
                        <a:cubicBezTo>
                          <a:pt x="1591" y="90888"/>
                          <a:pt x="563" y="77343"/>
                          <a:pt x="48" y="64398"/>
                        </a:cubicBezTo>
                        <a:cubicBezTo>
                          <a:pt x="-381" y="54797"/>
                          <a:pt x="2191" y="45110"/>
                          <a:pt x="2106" y="35509"/>
                        </a:cubicBezTo>
                        <a:cubicBezTo>
                          <a:pt x="1763" y="6791"/>
                          <a:pt x="35110" y="-17555"/>
                          <a:pt x="38882" y="16907"/>
                        </a:cubicBezTo>
                        <a:cubicBezTo>
                          <a:pt x="31595" y="24793"/>
                          <a:pt x="26966" y="36023"/>
                          <a:pt x="26709" y="46739"/>
                        </a:cubicBezTo>
                        <a:cubicBezTo>
                          <a:pt x="22165" y="66370"/>
                          <a:pt x="21137" y="93288"/>
                          <a:pt x="28595" y="113176"/>
                        </a:cubicBezTo>
                        <a:cubicBezTo>
                          <a:pt x="31681" y="120291"/>
                          <a:pt x="26537" y="129892"/>
                          <a:pt x="17365" y="123120"/>
                        </a:cubicBezTo>
                        <a:close/>
                        <a:moveTo>
                          <a:pt x="62542" y="86944"/>
                        </a:moveTo>
                        <a:cubicBezTo>
                          <a:pt x="63228" y="93802"/>
                          <a:pt x="65028" y="100489"/>
                          <a:pt x="66485" y="107176"/>
                        </a:cubicBezTo>
                        <a:cubicBezTo>
                          <a:pt x="71371" y="118748"/>
                          <a:pt x="65456" y="133236"/>
                          <a:pt x="51998" y="124492"/>
                        </a:cubicBezTo>
                        <a:cubicBezTo>
                          <a:pt x="46083" y="119691"/>
                          <a:pt x="42225" y="113605"/>
                          <a:pt x="40253" y="106232"/>
                        </a:cubicBezTo>
                        <a:cubicBezTo>
                          <a:pt x="33224" y="86944"/>
                          <a:pt x="35195" y="59512"/>
                          <a:pt x="38710" y="39367"/>
                        </a:cubicBezTo>
                        <a:cubicBezTo>
                          <a:pt x="39653" y="36709"/>
                          <a:pt x="40768" y="34138"/>
                          <a:pt x="42139" y="31394"/>
                        </a:cubicBezTo>
                        <a:cubicBezTo>
                          <a:pt x="44797" y="26337"/>
                          <a:pt x="48569" y="22393"/>
                          <a:pt x="53283" y="19307"/>
                        </a:cubicBezTo>
                        <a:cubicBezTo>
                          <a:pt x="69400" y="11849"/>
                          <a:pt x="71628" y="27708"/>
                          <a:pt x="67342" y="35938"/>
                        </a:cubicBezTo>
                        <a:cubicBezTo>
                          <a:pt x="61685" y="53254"/>
                          <a:pt x="60656" y="68770"/>
                          <a:pt x="62542" y="86944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任意多边形: 形状 245">
                    <a:extLst>
                      <a:ext uri="{FF2B5EF4-FFF2-40B4-BE49-F238E27FC236}">
                        <a16:creationId xmlns:a16="http://schemas.microsoft.com/office/drawing/2014/main" id="{2B39494F-97FE-944C-1997-39E1F60529B4}"/>
                      </a:ext>
                    </a:extLst>
                  </p:cNvPr>
                  <p:cNvSpPr/>
                  <p:nvPr/>
                </p:nvSpPr>
                <p:spPr>
                  <a:xfrm>
                    <a:off x="5891238" y="5126415"/>
                    <a:ext cx="84821" cy="141036"/>
                  </a:xfrm>
                  <a:custGeom>
                    <a:avLst/>
                    <a:gdLst>
                      <a:gd name="connsiteX0" fmla="*/ 6994 w 84821"/>
                      <a:gd name="connsiteY0" fmla="*/ 127584 h 141036"/>
                      <a:gd name="connsiteX1" fmla="*/ 736 w 84821"/>
                      <a:gd name="connsiteY1" fmla="*/ 101781 h 141036"/>
                      <a:gd name="connsiteX2" fmla="*/ 1679 w 84821"/>
                      <a:gd name="connsiteY2" fmla="*/ 63376 h 141036"/>
                      <a:gd name="connsiteX3" fmla="*/ 6737 w 84821"/>
                      <a:gd name="connsiteY3" fmla="*/ 37401 h 141036"/>
                      <a:gd name="connsiteX4" fmla="*/ 12395 w 84821"/>
                      <a:gd name="connsiteY4" fmla="*/ 19313 h 141036"/>
                      <a:gd name="connsiteX5" fmla="*/ 47628 w 84821"/>
                      <a:gd name="connsiteY5" fmla="*/ 14255 h 141036"/>
                      <a:gd name="connsiteX6" fmla="*/ 26454 w 84821"/>
                      <a:gd name="connsiteY6" fmla="*/ 126041 h 141036"/>
                      <a:gd name="connsiteX7" fmla="*/ 6994 w 84821"/>
                      <a:gd name="connsiteY7" fmla="*/ 127584 h 141036"/>
                      <a:gd name="connsiteX8" fmla="*/ 65115 w 84821"/>
                      <a:gd name="connsiteY8" fmla="*/ 80264 h 141036"/>
                      <a:gd name="connsiteX9" fmla="*/ 66916 w 84821"/>
                      <a:gd name="connsiteY9" fmla="*/ 116697 h 141036"/>
                      <a:gd name="connsiteX10" fmla="*/ 44884 w 84821"/>
                      <a:gd name="connsiteY10" fmla="*/ 134099 h 141036"/>
                      <a:gd name="connsiteX11" fmla="*/ 35455 w 84821"/>
                      <a:gd name="connsiteY11" fmla="*/ 98609 h 141036"/>
                      <a:gd name="connsiteX12" fmla="*/ 51999 w 84821"/>
                      <a:gd name="connsiteY12" fmla="*/ 26257 h 141036"/>
                      <a:gd name="connsiteX13" fmla="*/ 81746 w 84821"/>
                      <a:gd name="connsiteY13" fmla="*/ 41945 h 141036"/>
                      <a:gd name="connsiteX14" fmla="*/ 75059 w 84821"/>
                      <a:gd name="connsiteY14" fmla="*/ 54032 h 141036"/>
                      <a:gd name="connsiteX15" fmla="*/ 65115 w 84821"/>
                      <a:gd name="connsiteY15" fmla="*/ 80264 h 141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821" h="141036">
                        <a:moveTo>
                          <a:pt x="6994" y="127584"/>
                        </a:moveTo>
                        <a:cubicBezTo>
                          <a:pt x="2965" y="119526"/>
                          <a:pt x="907" y="110868"/>
                          <a:pt x="736" y="101781"/>
                        </a:cubicBezTo>
                        <a:cubicBezTo>
                          <a:pt x="-293" y="90293"/>
                          <a:pt x="-464" y="74434"/>
                          <a:pt x="1679" y="63376"/>
                        </a:cubicBezTo>
                        <a:cubicBezTo>
                          <a:pt x="3308" y="54975"/>
                          <a:pt x="4336" y="45545"/>
                          <a:pt x="6737" y="37401"/>
                        </a:cubicBezTo>
                        <a:cubicBezTo>
                          <a:pt x="8280" y="31915"/>
                          <a:pt x="10509" y="24800"/>
                          <a:pt x="12395" y="19313"/>
                        </a:cubicBezTo>
                        <a:cubicBezTo>
                          <a:pt x="15224" y="1825"/>
                          <a:pt x="42312" y="-11205"/>
                          <a:pt x="47628" y="14255"/>
                        </a:cubicBezTo>
                        <a:cubicBezTo>
                          <a:pt x="47285" y="14855"/>
                          <a:pt x="13509" y="58232"/>
                          <a:pt x="26454" y="126041"/>
                        </a:cubicBezTo>
                        <a:cubicBezTo>
                          <a:pt x="26454" y="146958"/>
                          <a:pt x="11280" y="142929"/>
                          <a:pt x="6994" y="127584"/>
                        </a:cubicBezTo>
                        <a:close/>
                        <a:moveTo>
                          <a:pt x="65115" y="80264"/>
                        </a:moveTo>
                        <a:cubicBezTo>
                          <a:pt x="62201" y="92265"/>
                          <a:pt x="65372" y="104781"/>
                          <a:pt x="66916" y="116697"/>
                        </a:cubicBezTo>
                        <a:cubicBezTo>
                          <a:pt x="67944" y="124927"/>
                          <a:pt x="70773" y="154244"/>
                          <a:pt x="44884" y="134099"/>
                        </a:cubicBezTo>
                        <a:cubicBezTo>
                          <a:pt x="35540" y="126812"/>
                          <a:pt x="35626" y="108896"/>
                          <a:pt x="35455" y="98609"/>
                        </a:cubicBezTo>
                        <a:cubicBezTo>
                          <a:pt x="34940" y="73577"/>
                          <a:pt x="41541" y="48803"/>
                          <a:pt x="51999" y="26257"/>
                        </a:cubicBezTo>
                        <a:cubicBezTo>
                          <a:pt x="59286" y="4054"/>
                          <a:pt x="95462" y="2940"/>
                          <a:pt x="81746" y="41945"/>
                        </a:cubicBezTo>
                        <a:cubicBezTo>
                          <a:pt x="79603" y="46059"/>
                          <a:pt x="77374" y="50088"/>
                          <a:pt x="75059" y="54032"/>
                        </a:cubicBezTo>
                        <a:cubicBezTo>
                          <a:pt x="70173" y="62433"/>
                          <a:pt x="67344" y="71005"/>
                          <a:pt x="65115" y="80264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任意多边形: 形状 246">
                    <a:extLst>
                      <a:ext uri="{FF2B5EF4-FFF2-40B4-BE49-F238E27FC236}">
                        <a16:creationId xmlns:a16="http://schemas.microsoft.com/office/drawing/2014/main" id="{35FF2DA6-3C73-FA95-7395-0070F7415A37}"/>
                      </a:ext>
                    </a:extLst>
                  </p:cNvPr>
                  <p:cNvSpPr/>
                  <p:nvPr/>
                </p:nvSpPr>
                <p:spPr>
                  <a:xfrm>
                    <a:off x="6276812" y="5108264"/>
                    <a:ext cx="298970" cy="374444"/>
                  </a:xfrm>
                  <a:custGeom>
                    <a:avLst/>
                    <a:gdLst>
                      <a:gd name="connsiteX0" fmla="*/ 288875 w 298970"/>
                      <a:gd name="connsiteY0" fmla="*/ 303641 h 374444"/>
                      <a:gd name="connsiteX1" fmla="*/ 238126 w 298970"/>
                      <a:gd name="connsiteY1" fmla="*/ 209343 h 374444"/>
                      <a:gd name="connsiteX2" fmla="*/ 237354 w 298970"/>
                      <a:gd name="connsiteY2" fmla="*/ 207714 h 374444"/>
                      <a:gd name="connsiteX3" fmla="*/ 179575 w 298970"/>
                      <a:gd name="connsiteY3" fmla="*/ 91643 h 374444"/>
                      <a:gd name="connsiteX4" fmla="*/ 100023 w 298970"/>
                      <a:gd name="connsiteY4" fmla="*/ 5060 h 374444"/>
                      <a:gd name="connsiteX5" fmla="*/ 12669 w 298970"/>
                      <a:gd name="connsiteY5" fmla="*/ 22034 h 374444"/>
                      <a:gd name="connsiteX6" fmla="*/ 21499 w 298970"/>
                      <a:gd name="connsiteY6" fmla="*/ 104158 h 374444"/>
                      <a:gd name="connsiteX7" fmla="*/ 111853 w 298970"/>
                      <a:gd name="connsiteY7" fmla="*/ 244405 h 374444"/>
                      <a:gd name="connsiteX8" fmla="*/ 213094 w 298970"/>
                      <a:gd name="connsiteY8" fmla="*/ 314270 h 374444"/>
                      <a:gd name="connsiteX9" fmla="*/ 275330 w 298970"/>
                      <a:gd name="connsiteY9" fmla="*/ 373335 h 374444"/>
                      <a:gd name="connsiteX10" fmla="*/ 288875 w 298970"/>
                      <a:gd name="connsiteY10" fmla="*/ 303641 h 374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8970" h="374444">
                        <a:moveTo>
                          <a:pt x="288875" y="303641"/>
                        </a:moveTo>
                        <a:cubicBezTo>
                          <a:pt x="274816" y="270722"/>
                          <a:pt x="254756" y="241061"/>
                          <a:pt x="238126" y="209343"/>
                        </a:cubicBezTo>
                        <a:cubicBezTo>
                          <a:pt x="237868" y="208829"/>
                          <a:pt x="237611" y="208314"/>
                          <a:pt x="237354" y="207714"/>
                        </a:cubicBezTo>
                        <a:cubicBezTo>
                          <a:pt x="221238" y="167681"/>
                          <a:pt x="200064" y="128676"/>
                          <a:pt x="179575" y="91643"/>
                        </a:cubicBezTo>
                        <a:cubicBezTo>
                          <a:pt x="160116" y="56495"/>
                          <a:pt x="139628" y="19891"/>
                          <a:pt x="100023" y="5060"/>
                        </a:cubicBezTo>
                        <a:cubicBezTo>
                          <a:pt x="71305" y="-5655"/>
                          <a:pt x="34529" y="946"/>
                          <a:pt x="12669" y="22034"/>
                        </a:cubicBezTo>
                        <a:cubicBezTo>
                          <a:pt x="-12706" y="46466"/>
                          <a:pt x="5211" y="79899"/>
                          <a:pt x="21499" y="104158"/>
                        </a:cubicBezTo>
                        <a:cubicBezTo>
                          <a:pt x="48759" y="152593"/>
                          <a:pt x="77048" y="201028"/>
                          <a:pt x="111853" y="244405"/>
                        </a:cubicBezTo>
                        <a:cubicBezTo>
                          <a:pt x="134484" y="272694"/>
                          <a:pt x="172460" y="313499"/>
                          <a:pt x="213094" y="314270"/>
                        </a:cubicBezTo>
                        <a:cubicBezTo>
                          <a:pt x="229896" y="338702"/>
                          <a:pt x="251413" y="366906"/>
                          <a:pt x="275330" y="373335"/>
                        </a:cubicBezTo>
                        <a:cubicBezTo>
                          <a:pt x="313906" y="383708"/>
                          <a:pt x="295133" y="318300"/>
                          <a:pt x="288875" y="303641"/>
                        </a:cubicBezTo>
                        <a:close/>
                      </a:path>
                    </a:pathLst>
                  </a:custGeom>
                  <a:solidFill>
                    <a:srgbClr val="C2185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任意多边形: 形状 247">
                    <a:extLst>
                      <a:ext uri="{FF2B5EF4-FFF2-40B4-BE49-F238E27FC236}">
                        <a16:creationId xmlns:a16="http://schemas.microsoft.com/office/drawing/2014/main" id="{6EBC79AD-BA18-14BA-D187-AD8EAA7164BC}"/>
                      </a:ext>
                    </a:extLst>
                  </p:cNvPr>
                  <p:cNvSpPr/>
                  <p:nvPr/>
                </p:nvSpPr>
                <p:spPr>
                  <a:xfrm>
                    <a:off x="6121545" y="4801541"/>
                    <a:ext cx="424430" cy="497790"/>
                  </a:xfrm>
                  <a:custGeom>
                    <a:avLst/>
                    <a:gdLst>
                      <a:gd name="connsiteX0" fmla="*/ 407966 w 424430"/>
                      <a:gd name="connsiteY0" fmla="*/ 385678 h 497790"/>
                      <a:gd name="connsiteX1" fmla="*/ 362960 w 424430"/>
                      <a:gd name="connsiteY1" fmla="*/ 264377 h 497790"/>
                      <a:gd name="connsiteX2" fmla="*/ 311182 w 424430"/>
                      <a:gd name="connsiteY2" fmla="*/ 152421 h 497790"/>
                      <a:gd name="connsiteX3" fmla="*/ 303724 w 424430"/>
                      <a:gd name="connsiteY3" fmla="*/ 135876 h 497790"/>
                      <a:gd name="connsiteX4" fmla="*/ 150448 w 424430"/>
                      <a:gd name="connsiteY4" fmla="*/ 1 h 497790"/>
                      <a:gd name="connsiteX5" fmla="*/ 0 w 424430"/>
                      <a:gd name="connsiteY5" fmla="*/ 148991 h 497790"/>
                      <a:gd name="connsiteX6" fmla="*/ 51864 w 424430"/>
                      <a:gd name="connsiteY6" fmla="*/ 277665 h 497790"/>
                      <a:gd name="connsiteX7" fmla="*/ 153534 w 424430"/>
                      <a:gd name="connsiteY7" fmla="*/ 404195 h 497790"/>
                      <a:gd name="connsiteX8" fmla="*/ 202997 w 424430"/>
                      <a:gd name="connsiteY8" fmla="*/ 413453 h 497790"/>
                      <a:gd name="connsiteX9" fmla="*/ 203597 w 424430"/>
                      <a:gd name="connsiteY9" fmla="*/ 372734 h 497790"/>
                      <a:gd name="connsiteX10" fmla="*/ 226829 w 424430"/>
                      <a:gd name="connsiteY10" fmla="*/ 406510 h 497790"/>
                      <a:gd name="connsiteX11" fmla="*/ 299866 w 424430"/>
                      <a:gd name="connsiteY11" fmla="*/ 479204 h 497790"/>
                      <a:gd name="connsiteX12" fmla="*/ 285807 w 424430"/>
                      <a:gd name="connsiteY12" fmla="*/ 342730 h 497790"/>
                      <a:gd name="connsiteX13" fmla="*/ 344100 w 424430"/>
                      <a:gd name="connsiteY13" fmla="*/ 439085 h 497790"/>
                      <a:gd name="connsiteX14" fmla="*/ 421767 w 424430"/>
                      <a:gd name="connsiteY14" fmla="*/ 478518 h 497790"/>
                      <a:gd name="connsiteX15" fmla="*/ 407966 w 424430"/>
                      <a:gd name="connsiteY15" fmla="*/ 385678 h 497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24430" h="497790">
                        <a:moveTo>
                          <a:pt x="407966" y="385678"/>
                        </a:moveTo>
                        <a:cubicBezTo>
                          <a:pt x="396307" y="344444"/>
                          <a:pt x="379762" y="303725"/>
                          <a:pt x="362960" y="264377"/>
                        </a:cubicBezTo>
                        <a:cubicBezTo>
                          <a:pt x="346844" y="226487"/>
                          <a:pt x="328327" y="189797"/>
                          <a:pt x="311182" y="152421"/>
                        </a:cubicBezTo>
                        <a:cubicBezTo>
                          <a:pt x="308696" y="146934"/>
                          <a:pt x="306210" y="141448"/>
                          <a:pt x="303724" y="135876"/>
                        </a:cubicBezTo>
                        <a:cubicBezTo>
                          <a:pt x="280150" y="64809"/>
                          <a:pt x="229829" y="-341"/>
                          <a:pt x="150448" y="1"/>
                        </a:cubicBezTo>
                        <a:cubicBezTo>
                          <a:pt x="66609" y="345"/>
                          <a:pt x="-171" y="65495"/>
                          <a:pt x="0" y="148991"/>
                        </a:cubicBezTo>
                        <a:cubicBezTo>
                          <a:pt x="86" y="195626"/>
                          <a:pt x="26746" y="240289"/>
                          <a:pt x="51864" y="277665"/>
                        </a:cubicBezTo>
                        <a:cubicBezTo>
                          <a:pt x="81353" y="321556"/>
                          <a:pt x="116586" y="366562"/>
                          <a:pt x="153534" y="404195"/>
                        </a:cubicBezTo>
                        <a:cubicBezTo>
                          <a:pt x="165878" y="416710"/>
                          <a:pt x="191081" y="436170"/>
                          <a:pt x="202997" y="413453"/>
                        </a:cubicBezTo>
                        <a:cubicBezTo>
                          <a:pt x="208998" y="402052"/>
                          <a:pt x="207969" y="387821"/>
                          <a:pt x="203597" y="372734"/>
                        </a:cubicBezTo>
                        <a:cubicBezTo>
                          <a:pt x="211998" y="383878"/>
                          <a:pt x="219971" y="395022"/>
                          <a:pt x="226829" y="406510"/>
                        </a:cubicBezTo>
                        <a:cubicBezTo>
                          <a:pt x="242173" y="432056"/>
                          <a:pt x="264376" y="479461"/>
                          <a:pt x="299866" y="479204"/>
                        </a:cubicBezTo>
                        <a:cubicBezTo>
                          <a:pt x="332527" y="478947"/>
                          <a:pt x="312039" y="408138"/>
                          <a:pt x="285807" y="342730"/>
                        </a:cubicBezTo>
                        <a:cubicBezTo>
                          <a:pt x="304324" y="375391"/>
                          <a:pt x="323355" y="407709"/>
                          <a:pt x="344100" y="439085"/>
                        </a:cubicBezTo>
                        <a:cubicBezTo>
                          <a:pt x="356016" y="457087"/>
                          <a:pt x="404108" y="532782"/>
                          <a:pt x="421767" y="478518"/>
                        </a:cubicBezTo>
                        <a:cubicBezTo>
                          <a:pt x="430597" y="451172"/>
                          <a:pt x="415252" y="411481"/>
                          <a:pt x="407966" y="385678"/>
                        </a:cubicBezTo>
                        <a:close/>
                      </a:path>
                    </a:pathLst>
                  </a:custGeom>
                  <a:solidFill>
                    <a:srgbClr val="9CCC6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任意多边形: 形状 248">
                    <a:extLst>
                      <a:ext uri="{FF2B5EF4-FFF2-40B4-BE49-F238E27FC236}">
                        <a16:creationId xmlns:a16="http://schemas.microsoft.com/office/drawing/2014/main" id="{0284FE56-239E-DE2D-CE92-78A28D412EE4}"/>
                      </a:ext>
                    </a:extLst>
                  </p:cNvPr>
                  <p:cNvSpPr/>
                  <p:nvPr/>
                </p:nvSpPr>
                <p:spPr>
                  <a:xfrm>
                    <a:off x="5991370" y="4652593"/>
                    <a:ext cx="426794" cy="438438"/>
                  </a:xfrm>
                  <a:custGeom>
                    <a:avLst/>
                    <a:gdLst>
                      <a:gd name="connsiteX0" fmla="*/ 425927 w 426794"/>
                      <a:gd name="connsiteY0" fmla="*/ 311141 h 438438"/>
                      <a:gd name="connsiteX1" fmla="*/ 346289 w 426794"/>
                      <a:gd name="connsiteY1" fmla="*/ 113288 h 438438"/>
                      <a:gd name="connsiteX2" fmla="*/ 335744 w 426794"/>
                      <a:gd name="connsiteY2" fmla="*/ 97086 h 438438"/>
                      <a:gd name="connsiteX3" fmla="*/ 330601 w 426794"/>
                      <a:gd name="connsiteY3" fmla="*/ 89456 h 438438"/>
                      <a:gd name="connsiteX4" fmla="*/ 329229 w 426794"/>
                      <a:gd name="connsiteY4" fmla="*/ 88170 h 438438"/>
                      <a:gd name="connsiteX5" fmla="*/ 194812 w 426794"/>
                      <a:gd name="connsiteY5" fmla="*/ 3302 h 438438"/>
                      <a:gd name="connsiteX6" fmla="*/ 731 w 426794"/>
                      <a:gd name="connsiteY6" fmla="*/ 158636 h 438438"/>
                      <a:gd name="connsiteX7" fmla="*/ 88513 w 426794"/>
                      <a:gd name="connsiteY7" fmla="*/ 328801 h 438438"/>
                      <a:gd name="connsiteX8" fmla="*/ 174667 w 426794"/>
                      <a:gd name="connsiteY8" fmla="*/ 429870 h 438438"/>
                      <a:gd name="connsiteX9" fmla="*/ 213672 w 426794"/>
                      <a:gd name="connsiteY9" fmla="*/ 406296 h 438438"/>
                      <a:gd name="connsiteX10" fmla="*/ 196356 w 426794"/>
                      <a:gd name="connsiteY10" fmla="*/ 354089 h 438438"/>
                      <a:gd name="connsiteX11" fmla="*/ 194213 w 426794"/>
                      <a:gd name="connsiteY11" fmla="*/ 349117 h 438438"/>
                      <a:gd name="connsiteX12" fmla="*/ 210329 w 426794"/>
                      <a:gd name="connsiteY12" fmla="*/ 371491 h 438438"/>
                      <a:gd name="connsiteX13" fmla="*/ 274280 w 426794"/>
                      <a:gd name="connsiteY13" fmla="*/ 428241 h 438438"/>
                      <a:gd name="connsiteX14" fmla="*/ 277451 w 426794"/>
                      <a:gd name="connsiteY14" fmla="*/ 361719 h 438438"/>
                      <a:gd name="connsiteX15" fmla="*/ 267593 w 426794"/>
                      <a:gd name="connsiteY15" fmla="*/ 321771 h 438438"/>
                      <a:gd name="connsiteX16" fmla="*/ 273079 w 426794"/>
                      <a:gd name="connsiteY16" fmla="*/ 331801 h 438438"/>
                      <a:gd name="connsiteX17" fmla="*/ 333259 w 426794"/>
                      <a:gd name="connsiteY17" fmla="*/ 397980 h 438438"/>
                      <a:gd name="connsiteX18" fmla="*/ 343888 w 426794"/>
                      <a:gd name="connsiteY18" fmla="*/ 291338 h 438438"/>
                      <a:gd name="connsiteX19" fmla="*/ 393094 w 426794"/>
                      <a:gd name="connsiteY19" fmla="*/ 360176 h 438438"/>
                      <a:gd name="connsiteX20" fmla="*/ 425927 w 426794"/>
                      <a:gd name="connsiteY20" fmla="*/ 311141 h 438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26794" h="438438">
                        <a:moveTo>
                          <a:pt x="425927" y="311141"/>
                        </a:moveTo>
                        <a:cubicBezTo>
                          <a:pt x="416326" y="244704"/>
                          <a:pt x="383236" y="172095"/>
                          <a:pt x="346289" y="113288"/>
                        </a:cubicBezTo>
                        <a:cubicBezTo>
                          <a:pt x="342945" y="107715"/>
                          <a:pt x="339431" y="102401"/>
                          <a:pt x="335744" y="97086"/>
                        </a:cubicBezTo>
                        <a:cubicBezTo>
                          <a:pt x="334030" y="94514"/>
                          <a:pt x="332315" y="91942"/>
                          <a:pt x="330601" y="89456"/>
                        </a:cubicBezTo>
                        <a:cubicBezTo>
                          <a:pt x="330258" y="88942"/>
                          <a:pt x="329744" y="88513"/>
                          <a:pt x="329229" y="88170"/>
                        </a:cubicBezTo>
                        <a:cubicBezTo>
                          <a:pt x="296740" y="45651"/>
                          <a:pt x="252420" y="14104"/>
                          <a:pt x="194812" y="3302"/>
                        </a:cubicBezTo>
                        <a:cubicBezTo>
                          <a:pt x="93828" y="-15557"/>
                          <a:pt x="-9727" y="47708"/>
                          <a:pt x="731" y="158636"/>
                        </a:cubicBezTo>
                        <a:cubicBezTo>
                          <a:pt x="6732" y="221815"/>
                          <a:pt x="51909" y="279937"/>
                          <a:pt x="88513" y="328801"/>
                        </a:cubicBezTo>
                        <a:cubicBezTo>
                          <a:pt x="113545" y="362147"/>
                          <a:pt x="141149" y="404153"/>
                          <a:pt x="174667" y="429870"/>
                        </a:cubicBezTo>
                        <a:cubicBezTo>
                          <a:pt x="198413" y="448130"/>
                          <a:pt x="217444" y="435785"/>
                          <a:pt x="213672" y="406296"/>
                        </a:cubicBezTo>
                        <a:cubicBezTo>
                          <a:pt x="211443" y="388379"/>
                          <a:pt x="203299" y="370549"/>
                          <a:pt x="196356" y="354089"/>
                        </a:cubicBezTo>
                        <a:cubicBezTo>
                          <a:pt x="195670" y="352460"/>
                          <a:pt x="194898" y="350746"/>
                          <a:pt x="194213" y="349117"/>
                        </a:cubicBezTo>
                        <a:cubicBezTo>
                          <a:pt x="199785" y="356661"/>
                          <a:pt x="205185" y="364033"/>
                          <a:pt x="210329" y="371491"/>
                        </a:cubicBezTo>
                        <a:cubicBezTo>
                          <a:pt x="219844" y="385121"/>
                          <a:pt x="251648" y="441529"/>
                          <a:pt x="274280" y="428241"/>
                        </a:cubicBezTo>
                        <a:cubicBezTo>
                          <a:pt x="292539" y="417526"/>
                          <a:pt x="280452" y="377063"/>
                          <a:pt x="277451" y="361719"/>
                        </a:cubicBezTo>
                        <a:cubicBezTo>
                          <a:pt x="274965" y="348860"/>
                          <a:pt x="271622" y="335401"/>
                          <a:pt x="267593" y="321771"/>
                        </a:cubicBezTo>
                        <a:cubicBezTo>
                          <a:pt x="269393" y="325114"/>
                          <a:pt x="271193" y="328457"/>
                          <a:pt x="273079" y="331801"/>
                        </a:cubicBezTo>
                        <a:cubicBezTo>
                          <a:pt x="283109" y="349974"/>
                          <a:pt x="307284" y="397980"/>
                          <a:pt x="333259" y="397980"/>
                        </a:cubicBezTo>
                        <a:cubicBezTo>
                          <a:pt x="363948" y="397980"/>
                          <a:pt x="358547" y="346117"/>
                          <a:pt x="343888" y="291338"/>
                        </a:cubicBezTo>
                        <a:cubicBezTo>
                          <a:pt x="356747" y="317571"/>
                          <a:pt x="372006" y="344231"/>
                          <a:pt x="393094" y="360176"/>
                        </a:cubicBezTo>
                        <a:cubicBezTo>
                          <a:pt x="425927" y="384950"/>
                          <a:pt x="428842" y="331286"/>
                          <a:pt x="425927" y="311141"/>
                        </a:cubicBezTo>
                        <a:close/>
                      </a:path>
                    </a:pathLst>
                  </a:custGeom>
                  <a:solidFill>
                    <a:srgbClr val="26A69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任意多边形: 形状 249">
                    <a:extLst>
                      <a:ext uri="{FF2B5EF4-FFF2-40B4-BE49-F238E27FC236}">
                        <a16:creationId xmlns:a16="http://schemas.microsoft.com/office/drawing/2014/main" id="{D4057E15-2165-3C3F-6D4B-0DD448AA6F09}"/>
                      </a:ext>
                    </a:extLst>
                  </p:cNvPr>
                  <p:cNvSpPr/>
                  <p:nvPr/>
                </p:nvSpPr>
                <p:spPr>
                  <a:xfrm>
                    <a:off x="5920595" y="4514478"/>
                    <a:ext cx="416444" cy="360730"/>
                  </a:xfrm>
                  <a:custGeom>
                    <a:avLst/>
                    <a:gdLst>
                      <a:gd name="connsiteX0" fmla="*/ 332281 w 416444"/>
                      <a:gd name="connsiteY0" fmla="*/ 101984 h 360730"/>
                      <a:gd name="connsiteX1" fmla="*/ 222468 w 416444"/>
                      <a:gd name="connsiteY1" fmla="*/ 10430 h 360730"/>
                      <a:gd name="connsiteX2" fmla="*/ 101510 w 416444"/>
                      <a:gd name="connsiteY2" fmla="*/ 15316 h 360730"/>
                      <a:gd name="connsiteX3" fmla="*/ 70735 w 416444"/>
                      <a:gd name="connsiteY3" fmla="*/ 31261 h 360730"/>
                      <a:gd name="connsiteX4" fmla="*/ 4640 w 416444"/>
                      <a:gd name="connsiteY4" fmla="*/ 178022 h 360730"/>
                      <a:gd name="connsiteX5" fmla="*/ 50075 w 416444"/>
                      <a:gd name="connsiteY5" fmla="*/ 282006 h 360730"/>
                      <a:gd name="connsiteX6" fmla="*/ 108711 w 416444"/>
                      <a:gd name="connsiteY6" fmla="*/ 360359 h 360730"/>
                      <a:gd name="connsiteX7" fmla="*/ 131256 w 416444"/>
                      <a:gd name="connsiteY7" fmla="*/ 309524 h 360730"/>
                      <a:gd name="connsiteX8" fmla="*/ 180034 w 416444"/>
                      <a:gd name="connsiteY8" fmla="*/ 347415 h 360730"/>
                      <a:gd name="connsiteX9" fmla="*/ 198722 w 416444"/>
                      <a:gd name="connsiteY9" fmla="*/ 293922 h 360730"/>
                      <a:gd name="connsiteX10" fmla="*/ 247671 w 416444"/>
                      <a:gd name="connsiteY10" fmla="*/ 342443 h 360730"/>
                      <a:gd name="connsiteX11" fmla="*/ 264387 w 416444"/>
                      <a:gd name="connsiteY11" fmla="*/ 275920 h 360730"/>
                      <a:gd name="connsiteX12" fmla="*/ 326709 w 416444"/>
                      <a:gd name="connsiteY12" fmla="*/ 333870 h 360730"/>
                      <a:gd name="connsiteX13" fmla="*/ 338968 w 416444"/>
                      <a:gd name="connsiteY13" fmla="*/ 281063 h 360730"/>
                      <a:gd name="connsiteX14" fmla="*/ 329110 w 416444"/>
                      <a:gd name="connsiteY14" fmla="*/ 246859 h 360730"/>
                      <a:gd name="connsiteX15" fmla="*/ 401890 w 416444"/>
                      <a:gd name="connsiteY15" fmla="*/ 294865 h 360730"/>
                      <a:gd name="connsiteX16" fmla="*/ 332281 w 416444"/>
                      <a:gd name="connsiteY16" fmla="*/ 101984 h 360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16444" h="360730">
                        <a:moveTo>
                          <a:pt x="332281" y="101984"/>
                        </a:moveTo>
                        <a:cubicBezTo>
                          <a:pt x="302706" y="66836"/>
                          <a:pt x="264130" y="30661"/>
                          <a:pt x="222468" y="10430"/>
                        </a:cubicBezTo>
                        <a:cubicBezTo>
                          <a:pt x="184920" y="-7744"/>
                          <a:pt x="138371" y="400"/>
                          <a:pt x="101510" y="15316"/>
                        </a:cubicBezTo>
                        <a:cubicBezTo>
                          <a:pt x="90794" y="19602"/>
                          <a:pt x="80507" y="25003"/>
                          <a:pt x="70735" y="31261"/>
                        </a:cubicBezTo>
                        <a:cubicBezTo>
                          <a:pt x="11842" y="55864"/>
                          <a:pt x="-10619" y="116643"/>
                          <a:pt x="4640" y="178022"/>
                        </a:cubicBezTo>
                        <a:cubicBezTo>
                          <a:pt x="13727" y="214626"/>
                          <a:pt x="33101" y="248745"/>
                          <a:pt x="50075" y="282006"/>
                        </a:cubicBezTo>
                        <a:cubicBezTo>
                          <a:pt x="61648" y="304552"/>
                          <a:pt x="77850" y="356072"/>
                          <a:pt x="108711" y="360359"/>
                        </a:cubicBezTo>
                        <a:cubicBezTo>
                          <a:pt x="135028" y="364045"/>
                          <a:pt x="137600" y="339785"/>
                          <a:pt x="131256" y="309524"/>
                        </a:cubicBezTo>
                        <a:cubicBezTo>
                          <a:pt x="142486" y="327098"/>
                          <a:pt x="159203" y="348186"/>
                          <a:pt x="180034" y="347415"/>
                        </a:cubicBezTo>
                        <a:cubicBezTo>
                          <a:pt x="197950" y="346815"/>
                          <a:pt x="201722" y="317411"/>
                          <a:pt x="198722" y="293922"/>
                        </a:cubicBezTo>
                        <a:cubicBezTo>
                          <a:pt x="210209" y="311153"/>
                          <a:pt x="221868" y="348100"/>
                          <a:pt x="247671" y="342443"/>
                        </a:cubicBezTo>
                        <a:cubicBezTo>
                          <a:pt x="273388" y="336784"/>
                          <a:pt x="273217" y="315696"/>
                          <a:pt x="264387" y="275920"/>
                        </a:cubicBezTo>
                        <a:cubicBezTo>
                          <a:pt x="273131" y="303266"/>
                          <a:pt x="303821" y="338242"/>
                          <a:pt x="326709" y="333870"/>
                        </a:cubicBezTo>
                        <a:cubicBezTo>
                          <a:pt x="348055" y="329755"/>
                          <a:pt x="341626" y="294694"/>
                          <a:pt x="338968" y="281063"/>
                        </a:cubicBezTo>
                        <a:cubicBezTo>
                          <a:pt x="338711" y="279949"/>
                          <a:pt x="329281" y="247973"/>
                          <a:pt x="329110" y="246859"/>
                        </a:cubicBezTo>
                        <a:cubicBezTo>
                          <a:pt x="355084" y="301637"/>
                          <a:pt x="387146" y="306181"/>
                          <a:pt x="401890" y="294865"/>
                        </a:cubicBezTo>
                        <a:cubicBezTo>
                          <a:pt x="450410" y="257575"/>
                          <a:pt x="364771" y="140560"/>
                          <a:pt x="332281" y="101984"/>
                        </a:cubicBezTo>
                        <a:close/>
                      </a:path>
                    </a:pathLst>
                  </a:custGeom>
                  <a:solidFill>
                    <a:srgbClr val="C2185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任意多边形: 形状 250">
                    <a:extLst>
                      <a:ext uri="{FF2B5EF4-FFF2-40B4-BE49-F238E27FC236}">
                        <a16:creationId xmlns:a16="http://schemas.microsoft.com/office/drawing/2014/main" id="{FB9ADD5A-5D2A-4672-5989-88D2AA63E723}"/>
                      </a:ext>
                    </a:extLst>
                  </p:cNvPr>
                  <p:cNvSpPr/>
                  <p:nvPr/>
                </p:nvSpPr>
                <p:spPr>
                  <a:xfrm>
                    <a:off x="5757706" y="4421440"/>
                    <a:ext cx="112085" cy="100690"/>
                  </a:xfrm>
                  <a:custGeom>
                    <a:avLst/>
                    <a:gdLst>
                      <a:gd name="connsiteX0" fmla="*/ 91834 w 112085"/>
                      <a:gd name="connsiteY0" fmla="*/ 14486 h 100690"/>
                      <a:gd name="connsiteX1" fmla="*/ 84633 w 112085"/>
                      <a:gd name="connsiteY1" fmla="*/ 6342 h 100690"/>
                      <a:gd name="connsiteX2" fmla="*/ 53686 w 112085"/>
                      <a:gd name="connsiteY2" fmla="*/ 14400 h 100690"/>
                      <a:gd name="connsiteX3" fmla="*/ 40485 w 112085"/>
                      <a:gd name="connsiteY3" fmla="*/ 26316 h 100690"/>
                      <a:gd name="connsiteX4" fmla="*/ 21025 w 112085"/>
                      <a:gd name="connsiteY4" fmla="*/ 51604 h 100690"/>
                      <a:gd name="connsiteX5" fmla="*/ 1394 w 112085"/>
                      <a:gd name="connsiteY5" fmla="*/ 81351 h 100690"/>
                      <a:gd name="connsiteX6" fmla="*/ 3880 w 112085"/>
                      <a:gd name="connsiteY6" fmla="*/ 89495 h 100690"/>
                      <a:gd name="connsiteX7" fmla="*/ 4137 w 112085"/>
                      <a:gd name="connsiteY7" fmla="*/ 89666 h 100690"/>
                      <a:gd name="connsiteX8" fmla="*/ 96720 w 112085"/>
                      <a:gd name="connsiteY8" fmla="*/ 89152 h 100690"/>
                      <a:gd name="connsiteX9" fmla="*/ 91834 w 112085"/>
                      <a:gd name="connsiteY9" fmla="*/ 14486 h 100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2085" h="100690">
                        <a:moveTo>
                          <a:pt x="91834" y="14486"/>
                        </a:moveTo>
                        <a:cubicBezTo>
                          <a:pt x="90462" y="12085"/>
                          <a:pt x="86262" y="8399"/>
                          <a:pt x="84633" y="6342"/>
                        </a:cubicBezTo>
                        <a:cubicBezTo>
                          <a:pt x="74260" y="-6517"/>
                          <a:pt x="60973" y="2227"/>
                          <a:pt x="53686" y="14400"/>
                        </a:cubicBezTo>
                        <a:cubicBezTo>
                          <a:pt x="48628" y="18515"/>
                          <a:pt x="43999" y="23058"/>
                          <a:pt x="40485" y="26316"/>
                        </a:cubicBezTo>
                        <a:cubicBezTo>
                          <a:pt x="32684" y="33517"/>
                          <a:pt x="26683" y="42775"/>
                          <a:pt x="21025" y="51604"/>
                        </a:cubicBezTo>
                        <a:cubicBezTo>
                          <a:pt x="15024" y="60949"/>
                          <a:pt x="9881" y="74150"/>
                          <a:pt x="1394" y="81351"/>
                        </a:cubicBezTo>
                        <a:cubicBezTo>
                          <a:pt x="-1521" y="83837"/>
                          <a:pt x="537" y="88895"/>
                          <a:pt x="3880" y="89495"/>
                        </a:cubicBezTo>
                        <a:cubicBezTo>
                          <a:pt x="3966" y="89581"/>
                          <a:pt x="4051" y="89666"/>
                          <a:pt x="4137" y="89666"/>
                        </a:cubicBezTo>
                        <a:cubicBezTo>
                          <a:pt x="31055" y="102611"/>
                          <a:pt x="70831" y="106211"/>
                          <a:pt x="96720" y="89152"/>
                        </a:cubicBezTo>
                        <a:cubicBezTo>
                          <a:pt x="124152" y="71150"/>
                          <a:pt x="110007" y="36002"/>
                          <a:pt x="91834" y="14486"/>
                        </a:cubicBezTo>
                        <a:close/>
                      </a:path>
                    </a:pathLst>
                  </a:custGeom>
                  <a:solidFill>
                    <a:srgbClr val="75757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" name="任意多边形: 形状 251">
                    <a:extLst>
                      <a:ext uri="{FF2B5EF4-FFF2-40B4-BE49-F238E27FC236}">
                        <a16:creationId xmlns:a16="http://schemas.microsoft.com/office/drawing/2014/main" id="{C447ADEB-33A7-FAE4-9910-98CC4CEAC592}"/>
                      </a:ext>
                    </a:extLst>
                  </p:cNvPr>
                  <p:cNvSpPr/>
                  <p:nvPr/>
                </p:nvSpPr>
                <p:spPr>
                  <a:xfrm>
                    <a:off x="5700461" y="4333024"/>
                    <a:ext cx="142908" cy="231366"/>
                  </a:xfrm>
                  <a:custGeom>
                    <a:avLst/>
                    <a:gdLst>
                      <a:gd name="connsiteX0" fmla="*/ 142821 w 142908"/>
                      <a:gd name="connsiteY0" fmla="*/ 93558 h 231366"/>
                      <a:gd name="connsiteX1" fmla="*/ 26835 w 142908"/>
                      <a:gd name="connsiteY1" fmla="*/ 15719 h 231366"/>
                      <a:gd name="connsiteX2" fmla="*/ 48609 w 142908"/>
                      <a:gd name="connsiteY2" fmla="*/ 229517 h 231366"/>
                      <a:gd name="connsiteX3" fmla="*/ 58982 w 142908"/>
                      <a:gd name="connsiteY3" fmla="*/ 226774 h 231366"/>
                      <a:gd name="connsiteX4" fmla="*/ 76984 w 142908"/>
                      <a:gd name="connsiteY4" fmla="*/ 153908 h 231366"/>
                      <a:gd name="connsiteX5" fmla="*/ 139992 w 142908"/>
                      <a:gd name="connsiteY5" fmla="*/ 101616 h 231366"/>
                      <a:gd name="connsiteX6" fmla="*/ 142221 w 142908"/>
                      <a:gd name="connsiteY6" fmla="*/ 97330 h 231366"/>
                      <a:gd name="connsiteX7" fmla="*/ 142821 w 142908"/>
                      <a:gd name="connsiteY7" fmla="*/ 93558 h 231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908" h="231366">
                        <a:moveTo>
                          <a:pt x="142821" y="93558"/>
                        </a:moveTo>
                        <a:cubicBezTo>
                          <a:pt x="136134" y="52324"/>
                          <a:pt x="70212" y="-35801"/>
                          <a:pt x="26835" y="15719"/>
                        </a:cubicBezTo>
                        <a:cubicBezTo>
                          <a:pt x="-23829" y="75898"/>
                          <a:pt x="5146" y="175597"/>
                          <a:pt x="48609" y="229517"/>
                        </a:cubicBezTo>
                        <a:cubicBezTo>
                          <a:pt x="51524" y="233118"/>
                          <a:pt x="58039" y="231060"/>
                          <a:pt x="58982" y="226774"/>
                        </a:cubicBezTo>
                        <a:cubicBezTo>
                          <a:pt x="64468" y="202000"/>
                          <a:pt x="65754" y="177140"/>
                          <a:pt x="76984" y="153908"/>
                        </a:cubicBezTo>
                        <a:cubicBezTo>
                          <a:pt x="88814" y="129562"/>
                          <a:pt x="116074" y="111989"/>
                          <a:pt x="139992" y="101616"/>
                        </a:cubicBezTo>
                        <a:cubicBezTo>
                          <a:pt x="141964" y="100759"/>
                          <a:pt x="142563" y="99044"/>
                          <a:pt x="142221" y="97330"/>
                        </a:cubicBezTo>
                        <a:cubicBezTo>
                          <a:pt x="142735" y="96215"/>
                          <a:pt x="143078" y="95015"/>
                          <a:pt x="142821" y="93558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任意多边形: 形状 252">
                    <a:extLst>
                      <a:ext uri="{FF2B5EF4-FFF2-40B4-BE49-F238E27FC236}">
                        <a16:creationId xmlns:a16="http://schemas.microsoft.com/office/drawing/2014/main" id="{275DE041-0C5A-2E21-0AD1-4D2ED98D6EF0}"/>
                      </a:ext>
                    </a:extLst>
                  </p:cNvPr>
                  <p:cNvSpPr/>
                  <p:nvPr/>
                </p:nvSpPr>
                <p:spPr>
                  <a:xfrm>
                    <a:off x="5870682" y="4342543"/>
                    <a:ext cx="38402" cy="37011"/>
                  </a:xfrm>
                  <a:custGeom>
                    <a:avLst/>
                    <a:gdLst>
                      <a:gd name="connsiteX0" fmla="*/ 33979 w 38402"/>
                      <a:gd name="connsiteY0" fmla="*/ 4914 h 37011"/>
                      <a:gd name="connsiteX1" fmla="*/ 20606 w 38402"/>
                      <a:gd name="connsiteY1" fmla="*/ 27 h 37011"/>
                      <a:gd name="connsiteX2" fmla="*/ 19149 w 38402"/>
                      <a:gd name="connsiteY2" fmla="*/ 199 h 37011"/>
                      <a:gd name="connsiteX3" fmla="*/ 14091 w 38402"/>
                      <a:gd name="connsiteY3" fmla="*/ 285 h 37011"/>
                      <a:gd name="connsiteX4" fmla="*/ 718 w 38402"/>
                      <a:gd name="connsiteY4" fmla="*/ 10486 h 37011"/>
                      <a:gd name="connsiteX5" fmla="*/ 975 w 38402"/>
                      <a:gd name="connsiteY5" fmla="*/ 24459 h 37011"/>
                      <a:gd name="connsiteX6" fmla="*/ 12634 w 38402"/>
                      <a:gd name="connsiteY6" fmla="*/ 36203 h 37011"/>
                      <a:gd name="connsiteX7" fmla="*/ 32865 w 38402"/>
                      <a:gd name="connsiteY7" fmla="*/ 29688 h 37011"/>
                      <a:gd name="connsiteX8" fmla="*/ 33979 w 38402"/>
                      <a:gd name="connsiteY8" fmla="*/ 4914 h 37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02" h="37011">
                        <a:moveTo>
                          <a:pt x="33979" y="4914"/>
                        </a:moveTo>
                        <a:cubicBezTo>
                          <a:pt x="30979" y="1313"/>
                          <a:pt x="25064" y="-230"/>
                          <a:pt x="20606" y="27"/>
                        </a:cubicBezTo>
                        <a:cubicBezTo>
                          <a:pt x="20092" y="27"/>
                          <a:pt x="19577" y="113"/>
                          <a:pt x="19149" y="199"/>
                        </a:cubicBezTo>
                        <a:cubicBezTo>
                          <a:pt x="17434" y="199"/>
                          <a:pt x="15805" y="285"/>
                          <a:pt x="14091" y="285"/>
                        </a:cubicBezTo>
                        <a:cubicBezTo>
                          <a:pt x="8519" y="370"/>
                          <a:pt x="1575" y="4399"/>
                          <a:pt x="718" y="10486"/>
                        </a:cubicBezTo>
                        <a:cubicBezTo>
                          <a:pt x="118" y="15115"/>
                          <a:pt x="-654" y="19916"/>
                          <a:pt x="975" y="24459"/>
                        </a:cubicBezTo>
                        <a:cubicBezTo>
                          <a:pt x="3118" y="30374"/>
                          <a:pt x="6804" y="33974"/>
                          <a:pt x="12634" y="36203"/>
                        </a:cubicBezTo>
                        <a:cubicBezTo>
                          <a:pt x="19577" y="38775"/>
                          <a:pt x="28236" y="34832"/>
                          <a:pt x="32865" y="29688"/>
                        </a:cubicBezTo>
                        <a:cubicBezTo>
                          <a:pt x="39551" y="22316"/>
                          <a:pt x="40494" y="12629"/>
                          <a:pt x="33979" y="4914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3" name="图形 4">
                  <a:extLst>
                    <a:ext uri="{FF2B5EF4-FFF2-40B4-BE49-F238E27FC236}">
                      <a16:creationId xmlns:a16="http://schemas.microsoft.com/office/drawing/2014/main" id="{67AEB3A9-1D99-EF73-50FC-F1EE9C72AB51}"/>
                    </a:ext>
                  </a:extLst>
                </p:cNvPr>
                <p:cNvGrpSpPr/>
                <p:nvPr/>
              </p:nvGrpSpPr>
              <p:grpSpPr>
                <a:xfrm>
                  <a:off x="6135757" y="4066774"/>
                  <a:ext cx="342117" cy="353735"/>
                  <a:chOff x="6135757" y="4066774"/>
                  <a:chExt cx="342117" cy="353735"/>
                </a:xfrm>
              </p:grpSpPr>
              <p:sp>
                <p:nvSpPr>
                  <p:cNvPr id="240" name="任意多边形: 形状 239">
                    <a:extLst>
                      <a:ext uri="{FF2B5EF4-FFF2-40B4-BE49-F238E27FC236}">
                        <a16:creationId xmlns:a16="http://schemas.microsoft.com/office/drawing/2014/main" id="{8C33E43C-CAE4-73F2-D0E7-146AA1FEABBC}"/>
                      </a:ext>
                    </a:extLst>
                  </p:cNvPr>
                  <p:cNvSpPr/>
                  <p:nvPr/>
                </p:nvSpPr>
                <p:spPr>
                  <a:xfrm>
                    <a:off x="6135757" y="4066774"/>
                    <a:ext cx="342117" cy="353735"/>
                  </a:xfrm>
                  <a:custGeom>
                    <a:avLst/>
                    <a:gdLst>
                      <a:gd name="connsiteX0" fmla="*/ 342062 w 342117"/>
                      <a:gd name="connsiteY0" fmla="*/ 128607 h 353735"/>
                      <a:gd name="connsiteX1" fmla="*/ 281968 w 342117"/>
                      <a:gd name="connsiteY1" fmla="*/ 114719 h 353735"/>
                      <a:gd name="connsiteX2" fmla="*/ 211502 w 342117"/>
                      <a:gd name="connsiteY2" fmla="*/ 142666 h 353735"/>
                      <a:gd name="connsiteX3" fmla="*/ 218103 w 342117"/>
                      <a:gd name="connsiteY3" fmla="*/ 77943 h 353735"/>
                      <a:gd name="connsiteX4" fmla="*/ 183985 w 342117"/>
                      <a:gd name="connsiteY4" fmla="*/ 877 h 353735"/>
                      <a:gd name="connsiteX5" fmla="*/ 135979 w 342117"/>
                      <a:gd name="connsiteY5" fmla="*/ 59855 h 353735"/>
                      <a:gd name="connsiteX6" fmla="*/ 128949 w 342117"/>
                      <a:gd name="connsiteY6" fmla="*/ 118234 h 353735"/>
                      <a:gd name="connsiteX7" fmla="*/ 80429 w 342117"/>
                      <a:gd name="connsiteY7" fmla="*/ 71771 h 353735"/>
                      <a:gd name="connsiteX8" fmla="*/ 18535 w 342117"/>
                      <a:gd name="connsiteY8" fmla="*/ 67485 h 353735"/>
                      <a:gd name="connsiteX9" fmla="*/ 26422 w 342117"/>
                      <a:gd name="connsiteY9" fmla="*/ 126292 h 353735"/>
                      <a:gd name="connsiteX10" fmla="*/ 88916 w 342117"/>
                      <a:gd name="connsiteY10" fmla="*/ 175584 h 353735"/>
                      <a:gd name="connsiteX11" fmla="*/ 24022 w 342117"/>
                      <a:gd name="connsiteY11" fmla="*/ 205331 h 353735"/>
                      <a:gd name="connsiteX12" fmla="*/ 3362 w 342117"/>
                      <a:gd name="connsiteY12" fmla="*/ 248193 h 353735"/>
                      <a:gd name="connsiteX13" fmla="*/ 61655 w 342117"/>
                      <a:gd name="connsiteY13" fmla="*/ 256680 h 353735"/>
                      <a:gd name="connsiteX14" fmla="*/ 114805 w 342117"/>
                      <a:gd name="connsiteY14" fmla="*/ 234648 h 353735"/>
                      <a:gd name="connsiteX15" fmla="*/ 105461 w 342117"/>
                      <a:gd name="connsiteY15" fmla="*/ 302457 h 353735"/>
                      <a:gd name="connsiteX16" fmla="*/ 130578 w 342117"/>
                      <a:gd name="connsiteY16" fmla="*/ 353292 h 353735"/>
                      <a:gd name="connsiteX17" fmla="*/ 170697 w 342117"/>
                      <a:gd name="connsiteY17" fmla="*/ 317716 h 353735"/>
                      <a:gd name="connsiteX18" fmla="*/ 178241 w 342117"/>
                      <a:gd name="connsiteY18" fmla="*/ 238420 h 353735"/>
                      <a:gd name="connsiteX19" fmla="*/ 242878 w 342117"/>
                      <a:gd name="connsiteY19" fmla="*/ 295170 h 353735"/>
                      <a:gd name="connsiteX20" fmla="*/ 300485 w 342117"/>
                      <a:gd name="connsiteY20" fmla="*/ 288055 h 353735"/>
                      <a:gd name="connsiteX21" fmla="*/ 279654 w 342117"/>
                      <a:gd name="connsiteY21" fmla="*/ 230277 h 353735"/>
                      <a:gd name="connsiteX22" fmla="*/ 240735 w 342117"/>
                      <a:gd name="connsiteY22" fmla="*/ 200358 h 353735"/>
                      <a:gd name="connsiteX23" fmla="*/ 297313 w 342117"/>
                      <a:gd name="connsiteY23" fmla="*/ 183471 h 353735"/>
                      <a:gd name="connsiteX24" fmla="*/ 342062 w 342117"/>
                      <a:gd name="connsiteY24" fmla="*/ 128607 h 35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342117" h="353735">
                        <a:moveTo>
                          <a:pt x="342062" y="128607"/>
                        </a:moveTo>
                        <a:cubicBezTo>
                          <a:pt x="340261" y="103918"/>
                          <a:pt x="297485" y="112405"/>
                          <a:pt x="281968" y="114719"/>
                        </a:cubicBezTo>
                        <a:cubicBezTo>
                          <a:pt x="257280" y="118491"/>
                          <a:pt x="232334" y="128007"/>
                          <a:pt x="211502" y="142666"/>
                        </a:cubicBezTo>
                        <a:cubicBezTo>
                          <a:pt x="219732" y="122777"/>
                          <a:pt x="220589" y="100232"/>
                          <a:pt x="218103" y="77943"/>
                        </a:cubicBezTo>
                        <a:cubicBezTo>
                          <a:pt x="215875" y="57455"/>
                          <a:pt x="206873" y="8935"/>
                          <a:pt x="183985" y="877"/>
                        </a:cubicBezTo>
                        <a:cubicBezTo>
                          <a:pt x="160067" y="-7525"/>
                          <a:pt x="140179" y="46911"/>
                          <a:pt x="135979" y="59855"/>
                        </a:cubicBezTo>
                        <a:cubicBezTo>
                          <a:pt x="130835" y="75543"/>
                          <a:pt x="126206" y="98603"/>
                          <a:pt x="128949" y="118234"/>
                        </a:cubicBezTo>
                        <a:cubicBezTo>
                          <a:pt x="116519" y="99203"/>
                          <a:pt x="102117" y="82229"/>
                          <a:pt x="80429" y="71771"/>
                        </a:cubicBezTo>
                        <a:cubicBezTo>
                          <a:pt x="62170" y="63027"/>
                          <a:pt x="35852" y="51197"/>
                          <a:pt x="18535" y="67485"/>
                        </a:cubicBezTo>
                        <a:cubicBezTo>
                          <a:pt x="3448" y="81630"/>
                          <a:pt x="17593" y="113091"/>
                          <a:pt x="26422" y="126292"/>
                        </a:cubicBezTo>
                        <a:cubicBezTo>
                          <a:pt x="39367" y="145752"/>
                          <a:pt x="64398" y="166840"/>
                          <a:pt x="88916" y="175584"/>
                        </a:cubicBezTo>
                        <a:cubicBezTo>
                          <a:pt x="65256" y="180128"/>
                          <a:pt x="42196" y="189386"/>
                          <a:pt x="24022" y="205331"/>
                        </a:cubicBezTo>
                        <a:cubicBezTo>
                          <a:pt x="16050" y="212274"/>
                          <a:pt x="-8982" y="235849"/>
                          <a:pt x="3362" y="248193"/>
                        </a:cubicBezTo>
                        <a:cubicBezTo>
                          <a:pt x="17164" y="262081"/>
                          <a:pt x="43739" y="257966"/>
                          <a:pt x="61655" y="256680"/>
                        </a:cubicBezTo>
                        <a:cubicBezTo>
                          <a:pt x="81029" y="255308"/>
                          <a:pt x="100403" y="247679"/>
                          <a:pt x="114805" y="234648"/>
                        </a:cubicBezTo>
                        <a:cubicBezTo>
                          <a:pt x="108204" y="256680"/>
                          <a:pt x="104089" y="278711"/>
                          <a:pt x="105461" y="302457"/>
                        </a:cubicBezTo>
                        <a:cubicBezTo>
                          <a:pt x="106232" y="316259"/>
                          <a:pt x="112404" y="349863"/>
                          <a:pt x="130578" y="353292"/>
                        </a:cubicBezTo>
                        <a:cubicBezTo>
                          <a:pt x="151495" y="357235"/>
                          <a:pt x="163668" y="334004"/>
                          <a:pt x="170697" y="317716"/>
                        </a:cubicBezTo>
                        <a:cubicBezTo>
                          <a:pt x="180899" y="294399"/>
                          <a:pt x="182613" y="264738"/>
                          <a:pt x="178241" y="238420"/>
                        </a:cubicBezTo>
                        <a:cubicBezTo>
                          <a:pt x="195815" y="261738"/>
                          <a:pt x="215617" y="282826"/>
                          <a:pt x="242878" y="295170"/>
                        </a:cubicBezTo>
                        <a:cubicBezTo>
                          <a:pt x="258823" y="302371"/>
                          <a:pt x="293198" y="310858"/>
                          <a:pt x="300485" y="288055"/>
                        </a:cubicBezTo>
                        <a:cubicBezTo>
                          <a:pt x="306400" y="269367"/>
                          <a:pt x="289426" y="244678"/>
                          <a:pt x="279654" y="230277"/>
                        </a:cubicBezTo>
                        <a:cubicBezTo>
                          <a:pt x="269967" y="215875"/>
                          <a:pt x="256251" y="206274"/>
                          <a:pt x="240735" y="200358"/>
                        </a:cubicBezTo>
                        <a:cubicBezTo>
                          <a:pt x="259937" y="198301"/>
                          <a:pt x="278539" y="193329"/>
                          <a:pt x="297313" y="183471"/>
                        </a:cubicBezTo>
                        <a:cubicBezTo>
                          <a:pt x="313001" y="175241"/>
                          <a:pt x="343605" y="149352"/>
                          <a:pt x="342062" y="128607"/>
                        </a:cubicBezTo>
                        <a:close/>
                      </a:path>
                    </a:pathLst>
                  </a:custGeom>
                  <a:solidFill>
                    <a:srgbClr val="C2185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1" name="任意多边形: 形状 240">
                    <a:extLst>
                      <a:ext uri="{FF2B5EF4-FFF2-40B4-BE49-F238E27FC236}">
                        <a16:creationId xmlns:a16="http://schemas.microsoft.com/office/drawing/2014/main" id="{AA2885DE-3FBA-97AF-90D4-04DE64F940D7}"/>
                      </a:ext>
                    </a:extLst>
                  </p:cNvPr>
                  <p:cNvSpPr/>
                  <p:nvPr/>
                </p:nvSpPr>
                <p:spPr>
                  <a:xfrm>
                    <a:off x="6230960" y="4187194"/>
                    <a:ext cx="124199" cy="116254"/>
                  </a:xfrm>
                  <a:custGeom>
                    <a:avLst/>
                    <a:gdLst>
                      <a:gd name="connsiteX0" fmla="*/ 122558 w 124199"/>
                      <a:gd name="connsiteY0" fmla="*/ 49336 h 116254"/>
                      <a:gd name="connsiteX1" fmla="*/ 118871 w 124199"/>
                      <a:gd name="connsiteY1" fmla="*/ 41363 h 116254"/>
                      <a:gd name="connsiteX2" fmla="*/ 94354 w 124199"/>
                      <a:gd name="connsiteY2" fmla="*/ 42906 h 116254"/>
                      <a:gd name="connsiteX3" fmla="*/ 99069 w 124199"/>
                      <a:gd name="connsiteY3" fmla="*/ 13245 h 116254"/>
                      <a:gd name="connsiteX4" fmla="*/ 91611 w 124199"/>
                      <a:gd name="connsiteY4" fmla="*/ 9388 h 116254"/>
                      <a:gd name="connsiteX5" fmla="*/ 70609 w 124199"/>
                      <a:gd name="connsiteY5" fmla="*/ 25418 h 116254"/>
                      <a:gd name="connsiteX6" fmla="*/ 58864 w 124199"/>
                      <a:gd name="connsiteY6" fmla="*/ 1501 h 116254"/>
                      <a:gd name="connsiteX7" fmla="*/ 52092 w 124199"/>
                      <a:gd name="connsiteY7" fmla="*/ 2615 h 116254"/>
                      <a:gd name="connsiteX8" fmla="*/ 46177 w 124199"/>
                      <a:gd name="connsiteY8" fmla="*/ 25161 h 116254"/>
                      <a:gd name="connsiteX9" fmla="*/ 23717 w 124199"/>
                      <a:gd name="connsiteY9" fmla="*/ 9645 h 116254"/>
                      <a:gd name="connsiteX10" fmla="*/ 16430 w 124199"/>
                      <a:gd name="connsiteY10" fmla="*/ 15731 h 116254"/>
                      <a:gd name="connsiteX11" fmla="*/ 28003 w 124199"/>
                      <a:gd name="connsiteY11" fmla="*/ 39906 h 116254"/>
                      <a:gd name="connsiteX12" fmla="*/ 2714 w 124199"/>
                      <a:gd name="connsiteY12" fmla="*/ 47278 h 116254"/>
                      <a:gd name="connsiteX13" fmla="*/ 2029 w 124199"/>
                      <a:gd name="connsiteY13" fmla="*/ 55593 h 116254"/>
                      <a:gd name="connsiteX14" fmla="*/ 31775 w 124199"/>
                      <a:gd name="connsiteY14" fmla="*/ 68624 h 116254"/>
                      <a:gd name="connsiteX15" fmla="*/ 24060 w 124199"/>
                      <a:gd name="connsiteY15" fmla="*/ 97513 h 116254"/>
                      <a:gd name="connsiteX16" fmla="*/ 30832 w 124199"/>
                      <a:gd name="connsiteY16" fmla="*/ 102228 h 116254"/>
                      <a:gd name="connsiteX17" fmla="*/ 53549 w 124199"/>
                      <a:gd name="connsiteY17" fmla="*/ 88426 h 116254"/>
                      <a:gd name="connsiteX18" fmla="*/ 65465 w 124199"/>
                      <a:gd name="connsiteY18" fmla="*/ 113629 h 116254"/>
                      <a:gd name="connsiteX19" fmla="*/ 74123 w 124199"/>
                      <a:gd name="connsiteY19" fmla="*/ 113286 h 116254"/>
                      <a:gd name="connsiteX20" fmla="*/ 79352 w 124199"/>
                      <a:gd name="connsiteY20" fmla="*/ 87140 h 116254"/>
                      <a:gd name="connsiteX21" fmla="*/ 97355 w 124199"/>
                      <a:gd name="connsiteY21" fmla="*/ 98027 h 116254"/>
                      <a:gd name="connsiteX22" fmla="*/ 104556 w 124199"/>
                      <a:gd name="connsiteY22" fmla="*/ 93398 h 116254"/>
                      <a:gd name="connsiteX23" fmla="*/ 104899 w 124199"/>
                      <a:gd name="connsiteY23" fmla="*/ 62451 h 116254"/>
                      <a:gd name="connsiteX24" fmla="*/ 122558 w 124199"/>
                      <a:gd name="connsiteY24" fmla="*/ 49336 h 11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124199" h="116254">
                        <a:moveTo>
                          <a:pt x="122558" y="49336"/>
                        </a:moveTo>
                        <a:cubicBezTo>
                          <a:pt x="126244" y="46078"/>
                          <a:pt x="123158" y="41106"/>
                          <a:pt x="118871" y="41363"/>
                        </a:cubicBezTo>
                        <a:cubicBezTo>
                          <a:pt x="110642" y="41792"/>
                          <a:pt x="102498" y="42392"/>
                          <a:pt x="94354" y="42906"/>
                        </a:cubicBezTo>
                        <a:cubicBezTo>
                          <a:pt x="96412" y="33048"/>
                          <a:pt x="98641" y="23361"/>
                          <a:pt x="99069" y="13245"/>
                        </a:cubicBezTo>
                        <a:cubicBezTo>
                          <a:pt x="99241" y="9216"/>
                          <a:pt x="94869" y="6987"/>
                          <a:pt x="91611" y="9388"/>
                        </a:cubicBezTo>
                        <a:cubicBezTo>
                          <a:pt x="84581" y="14703"/>
                          <a:pt x="77552" y="20017"/>
                          <a:pt x="70609" y="25418"/>
                        </a:cubicBezTo>
                        <a:cubicBezTo>
                          <a:pt x="67179" y="17189"/>
                          <a:pt x="63836" y="9130"/>
                          <a:pt x="58864" y="1501"/>
                        </a:cubicBezTo>
                        <a:cubicBezTo>
                          <a:pt x="57064" y="-1328"/>
                          <a:pt x="53206" y="301"/>
                          <a:pt x="52092" y="2615"/>
                        </a:cubicBezTo>
                        <a:cubicBezTo>
                          <a:pt x="48406" y="9902"/>
                          <a:pt x="46948" y="17360"/>
                          <a:pt x="46177" y="25161"/>
                        </a:cubicBezTo>
                        <a:cubicBezTo>
                          <a:pt x="38976" y="19503"/>
                          <a:pt x="31346" y="14788"/>
                          <a:pt x="23717" y="9645"/>
                        </a:cubicBezTo>
                        <a:cubicBezTo>
                          <a:pt x="19688" y="6902"/>
                          <a:pt x="14459" y="11188"/>
                          <a:pt x="16430" y="15731"/>
                        </a:cubicBezTo>
                        <a:cubicBezTo>
                          <a:pt x="20031" y="23961"/>
                          <a:pt x="24317" y="31762"/>
                          <a:pt x="28003" y="39906"/>
                        </a:cubicBezTo>
                        <a:cubicBezTo>
                          <a:pt x="19345" y="41620"/>
                          <a:pt x="11030" y="44020"/>
                          <a:pt x="2714" y="47278"/>
                        </a:cubicBezTo>
                        <a:cubicBezTo>
                          <a:pt x="-458" y="48564"/>
                          <a:pt x="-1058" y="53793"/>
                          <a:pt x="2029" y="55593"/>
                        </a:cubicBezTo>
                        <a:cubicBezTo>
                          <a:pt x="11544" y="61080"/>
                          <a:pt x="21745" y="64509"/>
                          <a:pt x="31775" y="68624"/>
                        </a:cubicBezTo>
                        <a:cubicBezTo>
                          <a:pt x="28775" y="78139"/>
                          <a:pt x="26289" y="87740"/>
                          <a:pt x="24060" y="97513"/>
                        </a:cubicBezTo>
                        <a:cubicBezTo>
                          <a:pt x="23203" y="101199"/>
                          <a:pt x="27917" y="103599"/>
                          <a:pt x="30832" y="102228"/>
                        </a:cubicBezTo>
                        <a:cubicBezTo>
                          <a:pt x="39147" y="98370"/>
                          <a:pt x="46605" y="94084"/>
                          <a:pt x="53549" y="88426"/>
                        </a:cubicBezTo>
                        <a:cubicBezTo>
                          <a:pt x="57664" y="96741"/>
                          <a:pt x="61607" y="105142"/>
                          <a:pt x="65465" y="113629"/>
                        </a:cubicBezTo>
                        <a:cubicBezTo>
                          <a:pt x="67008" y="117058"/>
                          <a:pt x="73094" y="117315"/>
                          <a:pt x="74123" y="113286"/>
                        </a:cubicBezTo>
                        <a:cubicBezTo>
                          <a:pt x="76266" y="104628"/>
                          <a:pt x="77809" y="95884"/>
                          <a:pt x="79352" y="87140"/>
                        </a:cubicBezTo>
                        <a:cubicBezTo>
                          <a:pt x="85868" y="90055"/>
                          <a:pt x="91268" y="93827"/>
                          <a:pt x="97355" y="98027"/>
                        </a:cubicBezTo>
                        <a:cubicBezTo>
                          <a:pt x="100441" y="100170"/>
                          <a:pt x="105841" y="97513"/>
                          <a:pt x="104556" y="93398"/>
                        </a:cubicBezTo>
                        <a:cubicBezTo>
                          <a:pt x="101555" y="83283"/>
                          <a:pt x="94354" y="71881"/>
                          <a:pt x="104899" y="62451"/>
                        </a:cubicBezTo>
                        <a:cubicBezTo>
                          <a:pt x="110385" y="57651"/>
                          <a:pt x="117071" y="54222"/>
                          <a:pt x="122558" y="49336"/>
                        </a:cubicBezTo>
                        <a:close/>
                      </a:path>
                    </a:pathLst>
                  </a:custGeom>
                  <a:solidFill>
                    <a:srgbClr val="FBC02D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4" name="图形 4">
                  <a:extLst>
                    <a:ext uri="{FF2B5EF4-FFF2-40B4-BE49-F238E27FC236}">
                      <a16:creationId xmlns:a16="http://schemas.microsoft.com/office/drawing/2014/main" id="{FFB1C8FF-AC9E-CBC1-4887-F6D77BB42111}"/>
                    </a:ext>
                  </a:extLst>
                </p:cNvPr>
                <p:cNvGrpSpPr/>
                <p:nvPr/>
              </p:nvGrpSpPr>
              <p:grpSpPr>
                <a:xfrm>
                  <a:off x="6500305" y="5477475"/>
                  <a:ext cx="234133" cy="254709"/>
                  <a:chOff x="6500305" y="5477475"/>
                  <a:chExt cx="234133" cy="254709"/>
                </a:xfrm>
              </p:grpSpPr>
              <p:sp>
                <p:nvSpPr>
                  <p:cNvPr id="238" name="任意多边形: 形状 237">
                    <a:extLst>
                      <a:ext uri="{FF2B5EF4-FFF2-40B4-BE49-F238E27FC236}">
                        <a16:creationId xmlns:a16="http://schemas.microsoft.com/office/drawing/2014/main" id="{5A5B369A-3559-DE99-C571-A1B96303A72C}"/>
                      </a:ext>
                    </a:extLst>
                  </p:cNvPr>
                  <p:cNvSpPr/>
                  <p:nvPr/>
                </p:nvSpPr>
                <p:spPr>
                  <a:xfrm>
                    <a:off x="6500305" y="5477475"/>
                    <a:ext cx="234133" cy="254709"/>
                  </a:xfrm>
                  <a:custGeom>
                    <a:avLst/>
                    <a:gdLst>
                      <a:gd name="connsiteX0" fmla="*/ 216772 w 234133"/>
                      <a:gd name="connsiteY0" fmla="*/ 218780 h 254709"/>
                      <a:gd name="connsiteX1" fmla="*/ 202285 w 234133"/>
                      <a:gd name="connsiteY1" fmla="*/ 177289 h 254709"/>
                      <a:gd name="connsiteX2" fmla="*/ 158650 w 234133"/>
                      <a:gd name="connsiteY2" fmla="*/ 145399 h 254709"/>
                      <a:gd name="connsiteX3" fmla="*/ 200227 w 234133"/>
                      <a:gd name="connsiteY3" fmla="*/ 124739 h 254709"/>
                      <a:gd name="connsiteX4" fmla="*/ 233746 w 234133"/>
                      <a:gd name="connsiteY4" fmla="*/ 74847 h 254709"/>
                      <a:gd name="connsiteX5" fmla="*/ 179911 w 234133"/>
                      <a:gd name="connsiteY5" fmla="*/ 68332 h 254709"/>
                      <a:gd name="connsiteX6" fmla="*/ 142020 w 234133"/>
                      <a:gd name="connsiteY6" fmla="*/ 86335 h 254709"/>
                      <a:gd name="connsiteX7" fmla="*/ 151621 w 234133"/>
                      <a:gd name="connsiteY7" fmla="*/ 39357 h 254709"/>
                      <a:gd name="connsiteX8" fmla="*/ 130619 w 234133"/>
                      <a:gd name="connsiteY8" fmla="*/ 438 h 254709"/>
                      <a:gd name="connsiteX9" fmla="*/ 98129 w 234133"/>
                      <a:gd name="connsiteY9" fmla="*/ 27527 h 254709"/>
                      <a:gd name="connsiteX10" fmla="*/ 92128 w 234133"/>
                      <a:gd name="connsiteY10" fmla="*/ 83934 h 254709"/>
                      <a:gd name="connsiteX11" fmla="*/ 49523 w 234133"/>
                      <a:gd name="connsiteY11" fmla="*/ 56074 h 254709"/>
                      <a:gd name="connsiteX12" fmla="*/ 15833 w 234133"/>
                      <a:gd name="connsiteY12" fmla="*/ 59931 h 254709"/>
                      <a:gd name="connsiteX13" fmla="*/ 32892 w 234133"/>
                      <a:gd name="connsiteY13" fmla="*/ 98336 h 254709"/>
                      <a:gd name="connsiteX14" fmla="*/ 66325 w 234133"/>
                      <a:gd name="connsiteY14" fmla="*/ 121996 h 254709"/>
                      <a:gd name="connsiteX15" fmla="*/ 21919 w 234133"/>
                      <a:gd name="connsiteY15" fmla="*/ 142141 h 254709"/>
                      <a:gd name="connsiteX16" fmla="*/ 831 w 234133"/>
                      <a:gd name="connsiteY16" fmla="*/ 176603 h 254709"/>
                      <a:gd name="connsiteX17" fmla="*/ 37521 w 234133"/>
                      <a:gd name="connsiteY17" fmla="*/ 187233 h 254709"/>
                      <a:gd name="connsiteX18" fmla="*/ 88185 w 234133"/>
                      <a:gd name="connsiteY18" fmla="*/ 161687 h 254709"/>
                      <a:gd name="connsiteX19" fmla="*/ 78583 w 234133"/>
                      <a:gd name="connsiteY19" fmla="*/ 222209 h 254709"/>
                      <a:gd name="connsiteX20" fmla="*/ 104815 w 234133"/>
                      <a:gd name="connsiteY20" fmla="*/ 254184 h 254709"/>
                      <a:gd name="connsiteX21" fmla="*/ 131733 w 234133"/>
                      <a:gd name="connsiteY21" fmla="*/ 219637 h 254709"/>
                      <a:gd name="connsiteX22" fmla="*/ 134990 w 234133"/>
                      <a:gd name="connsiteY22" fmla="*/ 184833 h 254709"/>
                      <a:gd name="connsiteX23" fmla="*/ 166709 w 234133"/>
                      <a:gd name="connsiteY23" fmla="*/ 212522 h 254709"/>
                      <a:gd name="connsiteX24" fmla="*/ 216772 w 234133"/>
                      <a:gd name="connsiteY24" fmla="*/ 218780 h 254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234133" h="254709">
                        <a:moveTo>
                          <a:pt x="216772" y="218780"/>
                        </a:moveTo>
                        <a:cubicBezTo>
                          <a:pt x="230917" y="208321"/>
                          <a:pt x="209657" y="185776"/>
                          <a:pt x="202285" y="177289"/>
                        </a:cubicBezTo>
                        <a:cubicBezTo>
                          <a:pt x="190626" y="163830"/>
                          <a:pt x="175367" y="152428"/>
                          <a:pt x="158650" y="145399"/>
                        </a:cubicBezTo>
                        <a:cubicBezTo>
                          <a:pt x="173738" y="142741"/>
                          <a:pt x="187711" y="134769"/>
                          <a:pt x="200227" y="124739"/>
                        </a:cubicBezTo>
                        <a:cubicBezTo>
                          <a:pt x="211714" y="115567"/>
                          <a:pt x="237603" y="91735"/>
                          <a:pt x="233746" y="74847"/>
                        </a:cubicBezTo>
                        <a:cubicBezTo>
                          <a:pt x="229717" y="57274"/>
                          <a:pt x="189340" y="65932"/>
                          <a:pt x="179911" y="68332"/>
                        </a:cubicBezTo>
                        <a:cubicBezTo>
                          <a:pt x="168509" y="71247"/>
                          <a:pt x="152821" y="77162"/>
                          <a:pt x="142020" y="86335"/>
                        </a:cubicBezTo>
                        <a:cubicBezTo>
                          <a:pt x="148792" y="71590"/>
                          <a:pt x="153507" y="56416"/>
                          <a:pt x="151621" y="39357"/>
                        </a:cubicBezTo>
                        <a:cubicBezTo>
                          <a:pt x="149992" y="25041"/>
                          <a:pt x="147078" y="4639"/>
                          <a:pt x="130619" y="438"/>
                        </a:cubicBezTo>
                        <a:cubicBezTo>
                          <a:pt x="116388" y="-3248"/>
                          <a:pt x="102758" y="17240"/>
                          <a:pt x="98129" y="27527"/>
                        </a:cubicBezTo>
                        <a:cubicBezTo>
                          <a:pt x="91357" y="42701"/>
                          <a:pt x="88099" y="65846"/>
                          <a:pt x="92128" y="83934"/>
                        </a:cubicBezTo>
                        <a:cubicBezTo>
                          <a:pt x="80384" y="71418"/>
                          <a:pt x="66068" y="61046"/>
                          <a:pt x="49523" y="56074"/>
                        </a:cubicBezTo>
                        <a:cubicBezTo>
                          <a:pt x="42322" y="53930"/>
                          <a:pt x="18576" y="47759"/>
                          <a:pt x="15833" y="59931"/>
                        </a:cubicBezTo>
                        <a:cubicBezTo>
                          <a:pt x="12661" y="73561"/>
                          <a:pt x="25262" y="87963"/>
                          <a:pt x="32892" y="98336"/>
                        </a:cubicBezTo>
                        <a:cubicBezTo>
                          <a:pt x="41122" y="109480"/>
                          <a:pt x="53037" y="118310"/>
                          <a:pt x="66325" y="121996"/>
                        </a:cubicBezTo>
                        <a:cubicBezTo>
                          <a:pt x="50551" y="126368"/>
                          <a:pt x="35721" y="132283"/>
                          <a:pt x="21919" y="142141"/>
                        </a:cubicBezTo>
                        <a:cubicBezTo>
                          <a:pt x="13861" y="147885"/>
                          <a:pt x="-4055" y="164344"/>
                          <a:pt x="831" y="176603"/>
                        </a:cubicBezTo>
                        <a:cubicBezTo>
                          <a:pt x="6403" y="190662"/>
                          <a:pt x="25091" y="189205"/>
                          <a:pt x="37521" y="187233"/>
                        </a:cubicBezTo>
                        <a:cubicBezTo>
                          <a:pt x="55438" y="184490"/>
                          <a:pt x="73954" y="174288"/>
                          <a:pt x="88185" y="161687"/>
                        </a:cubicBezTo>
                        <a:cubicBezTo>
                          <a:pt x="80812" y="181147"/>
                          <a:pt x="75669" y="201034"/>
                          <a:pt x="78583" y="222209"/>
                        </a:cubicBezTo>
                        <a:cubicBezTo>
                          <a:pt x="80298" y="234553"/>
                          <a:pt x="88270" y="258556"/>
                          <a:pt x="104815" y="254184"/>
                        </a:cubicBezTo>
                        <a:cubicBezTo>
                          <a:pt x="118360" y="250669"/>
                          <a:pt x="126761" y="230953"/>
                          <a:pt x="131733" y="219637"/>
                        </a:cubicBezTo>
                        <a:cubicBezTo>
                          <a:pt x="136705" y="208321"/>
                          <a:pt x="137305" y="196405"/>
                          <a:pt x="134990" y="184833"/>
                        </a:cubicBezTo>
                        <a:cubicBezTo>
                          <a:pt x="143478" y="195634"/>
                          <a:pt x="153593" y="204978"/>
                          <a:pt x="166709" y="212522"/>
                        </a:cubicBezTo>
                        <a:cubicBezTo>
                          <a:pt x="177596" y="218951"/>
                          <a:pt x="204856" y="227609"/>
                          <a:pt x="216772" y="218780"/>
                        </a:cubicBezTo>
                        <a:close/>
                      </a:path>
                    </a:pathLst>
                  </a:custGeom>
                  <a:solidFill>
                    <a:srgbClr val="C2185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9" name="任意多边形: 形状 238">
                    <a:extLst>
                      <a:ext uri="{FF2B5EF4-FFF2-40B4-BE49-F238E27FC236}">
                        <a16:creationId xmlns:a16="http://schemas.microsoft.com/office/drawing/2014/main" id="{E75DA64B-03E9-8025-8E91-2351DFBECA3C}"/>
                      </a:ext>
                    </a:extLst>
                  </p:cNvPr>
                  <p:cNvSpPr/>
                  <p:nvPr/>
                </p:nvSpPr>
                <p:spPr>
                  <a:xfrm>
                    <a:off x="6576713" y="5558652"/>
                    <a:ext cx="82898" cy="85280"/>
                  </a:xfrm>
                  <a:custGeom>
                    <a:avLst/>
                    <a:gdLst>
                      <a:gd name="connsiteX0" fmla="*/ 68355 w 82898"/>
                      <a:gd name="connsiteY0" fmla="*/ 78367 h 85280"/>
                      <a:gd name="connsiteX1" fmla="*/ 71784 w 82898"/>
                      <a:gd name="connsiteY1" fmla="*/ 73052 h 85280"/>
                      <a:gd name="connsiteX2" fmla="*/ 61497 w 82898"/>
                      <a:gd name="connsiteY2" fmla="*/ 58821 h 85280"/>
                      <a:gd name="connsiteX3" fmla="*/ 81214 w 82898"/>
                      <a:gd name="connsiteY3" fmla="*/ 50420 h 85280"/>
                      <a:gd name="connsiteX4" fmla="*/ 80699 w 82898"/>
                      <a:gd name="connsiteY4" fmla="*/ 44505 h 85280"/>
                      <a:gd name="connsiteX5" fmla="*/ 63040 w 82898"/>
                      <a:gd name="connsiteY5" fmla="*/ 37904 h 85280"/>
                      <a:gd name="connsiteX6" fmla="*/ 72985 w 82898"/>
                      <a:gd name="connsiteY6" fmla="*/ 21788 h 85280"/>
                      <a:gd name="connsiteX7" fmla="*/ 69727 w 82898"/>
                      <a:gd name="connsiteY7" fmla="*/ 18102 h 85280"/>
                      <a:gd name="connsiteX8" fmla="*/ 53867 w 82898"/>
                      <a:gd name="connsiteY8" fmla="*/ 23074 h 85280"/>
                      <a:gd name="connsiteX9" fmla="*/ 54725 w 82898"/>
                      <a:gd name="connsiteY9" fmla="*/ 3614 h 85280"/>
                      <a:gd name="connsiteX10" fmla="*/ 48295 w 82898"/>
                      <a:gd name="connsiteY10" fmla="*/ 1557 h 85280"/>
                      <a:gd name="connsiteX11" fmla="*/ 38094 w 82898"/>
                      <a:gd name="connsiteY11" fmla="*/ 17759 h 85280"/>
                      <a:gd name="connsiteX12" fmla="*/ 24035 w 82898"/>
                      <a:gd name="connsiteY12" fmla="*/ 5329 h 85280"/>
                      <a:gd name="connsiteX13" fmla="*/ 18720 w 82898"/>
                      <a:gd name="connsiteY13" fmla="*/ 8072 h 85280"/>
                      <a:gd name="connsiteX14" fmla="*/ 22149 w 82898"/>
                      <a:gd name="connsiteY14" fmla="*/ 30960 h 85280"/>
                      <a:gd name="connsiteX15" fmla="*/ 1833 w 82898"/>
                      <a:gd name="connsiteY15" fmla="*/ 37304 h 85280"/>
                      <a:gd name="connsiteX16" fmla="*/ 1575 w 82898"/>
                      <a:gd name="connsiteY16" fmla="*/ 43134 h 85280"/>
                      <a:gd name="connsiteX17" fmla="*/ 18549 w 82898"/>
                      <a:gd name="connsiteY17" fmla="*/ 51620 h 85280"/>
                      <a:gd name="connsiteX18" fmla="*/ 7919 w 82898"/>
                      <a:gd name="connsiteY18" fmla="*/ 68422 h 85280"/>
                      <a:gd name="connsiteX19" fmla="*/ 11434 w 82898"/>
                      <a:gd name="connsiteY19" fmla="*/ 73480 h 85280"/>
                      <a:gd name="connsiteX20" fmla="*/ 29179 w 82898"/>
                      <a:gd name="connsiteY20" fmla="*/ 66708 h 85280"/>
                      <a:gd name="connsiteX21" fmla="*/ 29436 w 82898"/>
                      <a:gd name="connsiteY21" fmla="*/ 81710 h 85280"/>
                      <a:gd name="connsiteX22" fmla="*/ 35008 w 82898"/>
                      <a:gd name="connsiteY22" fmla="*/ 84367 h 85280"/>
                      <a:gd name="connsiteX23" fmla="*/ 53782 w 82898"/>
                      <a:gd name="connsiteY23" fmla="*/ 72794 h 85280"/>
                      <a:gd name="connsiteX24" fmla="*/ 68355 w 82898"/>
                      <a:gd name="connsiteY24" fmla="*/ 78367 h 85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82898" h="85280">
                        <a:moveTo>
                          <a:pt x="68355" y="78367"/>
                        </a:moveTo>
                        <a:cubicBezTo>
                          <a:pt x="71698" y="79395"/>
                          <a:pt x="73584" y="75623"/>
                          <a:pt x="71784" y="73052"/>
                        </a:cubicBezTo>
                        <a:cubicBezTo>
                          <a:pt x="68355" y="68251"/>
                          <a:pt x="64926" y="63536"/>
                          <a:pt x="61497" y="58821"/>
                        </a:cubicBezTo>
                        <a:cubicBezTo>
                          <a:pt x="68184" y="56249"/>
                          <a:pt x="74870" y="53935"/>
                          <a:pt x="81214" y="50420"/>
                        </a:cubicBezTo>
                        <a:cubicBezTo>
                          <a:pt x="83700" y="48963"/>
                          <a:pt x="83357" y="45448"/>
                          <a:pt x="80699" y="44505"/>
                        </a:cubicBezTo>
                        <a:cubicBezTo>
                          <a:pt x="74870" y="42276"/>
                          <a:pt x="68955" y="40047"/>
                          <a:pt x="63040" y="37904"/>
                        </a:cubicBezTo>
                        <a:cubicBezTo>
                          <a:pt x="66726" y="32675"/>
                          <a:pt x="70241" y="27618"/>
                          <a:pt x="72985" y="21788"/>
                        </a:cubicBezTo>
                        <a:cubicBezTo>
                          <a:pt x="74013" y="19645"/>
                          <a:pt x="71613" y="17931"/>
                          <a:pt x="69727" y="18102"/>
                        </a:cubicBezTo>
                        <a:cubicBezTo>
                          <a:pt x="63898" y="18702"/>
                          <a:pt x="58840" y="20588"/>
                          <a:pt x="53867" y="23074"/>
                        </a:cubicBezTo>
                        <a:cubicBezTo>
                          <a:pt x="54553" y="16644"/>
                          <a:pt x="54468" y="10215"/>
                          <a:pt x="54725" y="3614"/>
                        </a:cubicBezTo>
                        <a:cubicBezTo>
                          <a:pt x="54810" y="100"/>
                          <a:pt x="50267" y="-1358"/>
                          <a:pt x="48295" y="1557"/>
                        </a:cubicBezTo>
                        <a:cubicBezTo>
                          <a:pt x="44695" y="6872"/>
                          <a:pt x="41609" y="12444"/>
                          <a:pt x="38094" y="17759"/>
                        </a:cubicBezTo>
                        <a:cubicBezTo>
                          <a:pt x="33808" y="13130"/>
                          <a:pt x="29179" y="9101"/>
                          <a:pt x="24035" y="5329"/>
                        </a:cubicBezTo>
                        <a:cubicBezTo>
                          <a:pt x="22064" y="3872"/>
                          <a:pt x="18635" y="5500"/>
                          <a:pt x="18720" y="8072"/>
                        </a:cubicBezTo>
                        <a:cubicBezTo>
                          <a:pt x="19063" y="15873"/>
                          <a:pt x="20864" y="23331"/>
                          <a:pt x="22149" y="30960"/>
                        </a:cubicBezTo>
                        <a:cubicBezTo>
                          <a:pt x="15291" y="32761"/>
                          <a:pt x="8519" y="34904"/>
                          <a:pt x="1833" y="37304"/>
                        </a:cubicBezTo>
                        <a:cubicBezTo>
                          <a:pt x="-739" y="38162"/>
                          <a:pt x="-396" y="41933"/>
                          <a:pt x="1575" y="43134"/>
                        </a:cubicBezTo>
                        <a:cubicBezTo>
                          <a:pt x="7062" y="46734"/>
                          <a:pt x="12462" y="49563"/>
                          <a:pt x="18549" y="51620"/>
                        </a:cubicBezTo>
                        <a:cubicBezTo>
                          <a:pt x="15120" y="57278"/>
                          <a:pt x="11520" y="62850"/>
                          <a:pt x="7919" y="68422"/>
                        </a:cubicBezTo>
                        <a:cubicBezTo>
                          <a:pt x="6462" y="70651"/>
                          <a:pt x="8605" y="74423"/>
                          <a:pt x="11434" y="73480"/>
                        </a:cubicBezTo>
                        <a:cubicBezTo>
                          <a:pt x="17434" y="71509"/>
                          <a:pt x="23264" y="69108"/>
                          <a:pt x="29179" y="66708"/>
                        </a:cubicBezTo>
                        <a:cubicBezTo>
                          <a:pt x="29865" y="71766"/>
                          <a:pt x="29693" y="76480"/>
                          <a:pt x="29436" y="81710"/>
                        </a:cubicBezTo>
                        <a:cubicBezTo>
                          <a:pt x="29350" y="84367"/>
                          <a:pt x="32951" y="86596"/>
                          <a:pt x="35008" y="84367"/>
                        </a:cubicBezTo>
                        <a:cubicBezTo>
                          <a:pt x="39980" y="78709"/>
                          <a:pt x="44095" y="70051"/>
                          <a:pt x="53782" y="72794"/>
                        </a:cubicBezTo>
                        <a:cubicBezTo>
                          <a:pt x="58668" y="74080"/>
                          <a:pt x="63298" y="76824"/>
                          <a:pt x="68355" y="78367"/>
                        </a:cubicBezTo>
                        <a:close/>
                      </a:path>
                    </a:pathLst>
                  </a:custGeom>
                  <a:solidFill>
                    <a:srgbClr val="FBC02D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5" name="图形 4">
                  <a:extLst>
                    <a:ext uri="{FF2B5EF4-FFF2-40B4-BE49-F238E27FC236}">
                      <a16:creationId xmlns:a16="http://schemas.microsoft.com/office/drawing/2014/main" id="{64D46C3B-9D7F-F94A-5E59-CC84E1FCC390}"/>
                    </a:ext>
                  </a:extLst>
                </p:cNvPr>
                <p:cNvGrpSpPr/>
                <p:nvPr/>
              </p:nvGrpSpPr>
              <p:grpSpPr>
                <a:xfrm>
                  <a:off x="5390254" y="4413182"/>
                  <a:ext cx="243986" cy="252205"/>
                  <a:chOff x="5390254" y="4413182"/>
                  <a:chExt cx="243986" cy="252205"/>
                </a:xfrm>
              </p:grpSpPr>
              <p:sp>
                <p:nvSpPr>
                  <p:cNvPr id="236" name="任意多边形: 形状 235">
                    <a:extLst>
                      <a:ext uri="{FF2B5EF4-FFF2-40B4-BE49-F238E27FC236}">
                        <a16:creationId xmlns:a16="http://schemas.microsoft.com/office/drawing/2014/main" id="{31F6367D-2035-AEEB-BE51-8C1550C43870}"/>
                      </a:ext>
                    </a:extLst>
                  </p:cNvPr>
                  <p:cNvSpPr/>
                  <p:nvPr/>
                </p:nvSpPr>
                <p:spPr>
                  <a:xfrm>
                    <a:off x="5390254" y="4413182"/>
                    <a:ext cx="243986" cy="252205"/>
                  </a:xfrm>
                  <a:custGeom>
                    <a:avLst/>
                    <a:gdLst>
                      <a:gd name="connsiteX0" fmla="*/ 243945 w 243986"/>
                      <a:gd name="connsiteY0" fmla="*/ 91667 h 252205"/>
                      <a:gd name="connsiteX1" fmla="*/ 201082 w 243986"/>
                      <a:gd name="connsiteY1" fmla="*/ 81808 h 252205"/>
                      <a:gd name="connsiteX2" fmla="*/ 150847 w 243986"/>
                      <a:gd name="connsiteY2" fmla="*/ 101696 h 252205"/>
                      <a:gd name="connsiteX3" fmla="*/ 155562 w 243986"/>
                      <a:gd name="connsiteY3" fmla="*/ 55576 h 252205"/>
                      <a:gd name="connsiteX4" fmla="*/ 131217 w 243986"/>
                      <a:gd name="connsiteY4" fmla="*/ 627 h 252205"/>
                      <a:gd name="connsiteX5" fmla="*/ 97012 w 243986"/>
                      <a:gd name="connsiteY5" fmla="*/ 42632 h 252205"/>
                      <a:gd name="connsiteX6" fmla="*/ 92040 w 243986"/>
                      <a:gd name="connsiteY6" fmla="*/ 84209 h 252205"/>
                      <a:gd name="connsiteX7" fmla="*/ 57407 w 243986"/>
                      <a:gd name="connsiteY7" fmla="*/ 51033 h 252205"/>
                      <a:gd name="connsiteX8" fmla="*/ 13259 w 243986"/>
                      <a:gd name="connsiteY8" fmla="*/ 48032 h 252205"/>
                      <a:gd name="connsiteX9" fmla="*/ 18831 w 243986"/>
                      <a:gd name="connsiteY9" fmla="*/ 89952 h 252205"/>
                      <a:gd name="connsiteX10" fmla="*/ 63408 w 243986"/>
                      <a:gd name="connsiteY10" fmla="*/ 125100 h 252205"/>
                      <a:gd name="connsiteX11" fmla="*/ 17117 w 243986"/>
                      <a:gd name="connsiteY11" fmla="*/ 146274 h 252205"/>
                      <a:gd name="connsiteX12" fmla="*/ 2372 w 243986"/>
                      <a:gd name="connsiteY12" fmla="*/ 176877 h 252205"/>
                      <a:gd name="connsiteX13" fmla="*/ 43948 w 243986"/>
                      <a:gd name="connsiteY13" fmla="*/ 182964 h 252205"/>
                      <a:gd name="connsiteX14" fmla="*/ 81839 w 243986"/>
                      <a:gd name="connsiteY14" fmla="*/ 167276 h 252205"/>
                      <a:gd name="connsiteX15" fmla="*/ 75152 w 243986"/>
                      <a:gd name="connsiteY15" fmla="*/ 215625 h 252205"/>
                      <a:gd name="connsiteX16" fmla="*/ 93069 w 243986"/>
                      <a:gd name="connsiteY16" fmla="*/ 251887 h 252205"/>
                      <a:gd name="connsiteX17" fmla="*/ 121615 w 243986"/>
                      <a:gd name="connsiteY17" fmla="*/ 226512 h 252205"/>
                      <a:gd name="connsiteX18" fmla="*/ 127016 w 243986"/>
                      <a:gd name="connsiteY18" fmla="*/ 170020 h 252205"/>
                      <a:gd name="connsiteX19" fmla="*/ 173136 w 243986"/>
                      <a:gd name="connsiteY19" fmla="*/ 210396 h 252205"/>
                      <a:gd name="connsiteX20" fmla="*/ 214198 w 243986"/>
                      <a:gd name="connsiteY20" fmla="*/ 205338 h 252205"/>
                      <a:gd name="connsiteX21" fmla="*/ 199368 w 243986"/>
                      <a:gd name="connsiteY21" fmla="*/ 164190 h 252205"/>
                      <a:gd name="connsiteX22" fmla="*/ 171679 w 243986"/>
                      <a:gd name="connsiteY22" fmla="*/ 142844 h 252205"/>
                      <a:gd name="connsiteX23" fmla="*/ 212055 w 243986"/>
                      <a:gd name="connsiteY23" fmla="*/ 130843 h 252205"/>
                      <a:gd name="connsiteX24" fmla="*/ 243945 w 243986"/>
                      <a:gd name="connsiteY24" fmla="*/ 91667 h 25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243986" h="252205">
                        <a:moveTo>
                          <a:pt x="243945" y="91667"/>
                        </a:moveTo>
                        <a:cubicBezTo>
                          <a:pt x="242659" y="74093"/>
                          <a:pt x="212227" y="80094"/>
                          <a:pt x="201082" y="81808"/>
                        </a:cubicBezTo>
                        <a:cubicBezTo>
                          <a:pt x="183509" y="84466"/>
                          <a:pt x="165678" y="91324"/>
                          <a:pt x="150847" y="101696"/>
                        </a:cubicBezTo>
                        <a:cubicBezTo>
                          <a:pt x="156677" y="87466"/>
                          <a:pt x="157277" y="71436"/>
                          <a:pt x="155562" y="55576"/>
                        </a:cubicBezTo>
                        <a:cubicBezTo>
                          <a:pt x="153934" y="41003"/>
                          <a:pt x="147590" y="6370"/>
                          <a:pt x="131217" y="627"/>
                        </a:cubicBezTo>
                        <a:cubicBezTo>
                          <a:pt x="114157" y="-5374"/>
                          <a:pt x="100013" y="33460"/>
                          <a:pt x="97012" y="42632"/>
                        </a:cubicBezTo>
                        <a:cubicBezTo>
                          <a:pt x="93326" y="53862"/>
                          <a:pt x="90068" y="70235"/>
                          <a:pt x="92040" y="84209"/>
                        </a:cubicBezTo>
                        <a:cubicBezTo>
                          <a:pt x="83211" y="70664"/>
                          <a:pt x="72923" y="58491"/>
                          <a:pt x="57407" y="51033"/>
                        </a:cubicBezTo>
                        <a:cubicBezTo>
                          <a:pt x="44377" y="44775"/>
                          <a:pt x="25603" y="36374"/>
                          <a:pt x="13259" y="48032"/>
                        </a:cubicBezTo>
                        <a:cubicBezTo>
                          <a:pt x="2543" y="58148"/>
                          <a:pt x="12573" y="80523"/>
                          <a:pt x="18831" y="89952"/>
                        </a:cubicBezTo>
                        <a:cubicBezTo>
                          <a:pt x="28089" y="103840"/>
                          <a:pt x="45920" y="118841"/>
                          <a:pt x="63408" y="125100"/>
                        </a:cubicBezTo>
                        <a:cubicBezTo>
                          <a:pt x="46520" y="128357"/>
                          <a:pt x="30147" y="134958"/>
                          <a:pt x="17117" y="146274"/>
                        </a:cubicBezTo>
                        <a:cubicBezTo>
                          <a:pt x="11459" y="151160"/>
                          <a:pt x="-6372" y="168047"/>
                          <a:pt x="2372" y="176877"/>
                        </a:cubicBezTo>
                        <a:cubicBezTo>
                          <a:pt x="12230" y="186821"/>
                          <a:pt x="31175" y="183821"/>
                          <a:pt x="43948" y="182964"/>
                        </a:cubicBezTo>
                        <a:cubicBezTo>
                          <a:pt x="57750" y="181935"/>
                          <a:pt x="71552" y="176535"/>
                          <a:pt x="81839" y="167276"/>
                        </a:cubicBezTo>
                        <a:cubicBezTo>
                          <a:pt x="77124" y="182964"/>
                          <a:pt x="74209" y="198651"/>
                          <a:pt x="75152" y="215625"/>
                        </a:cubicBezTo>
                        <a:cubicBezTo>
                          <a:pt x="75753" y="225483"/>
                          <a:pt x="80124" y="249401"/>
                          <a:pt x="93069" y="251887"/>
                        </a:cubicBezTo>
                        <a:cubicBezTo>
                          <a:pt x="107985" y="254716"/>
                          <a:pt x="116643" y="238085"/>
                          <a:pt x="121615" y="226512"/>
                        </a:cubicBezTo>
                        <a:cubicBezTo>
                          <a:pt x="128902" y="209881"/>
                          <a:pt x="130102" y="188707"/>
                          <a:pt x="127016" y="170020"/>
                        </a:cubicBezTo>
                        <a:cubicBezTo>
                          <a:pt x="139532" y="186650"/>
                          <a:pt x="153591" y="201652"/>
                          <a:pt x="173136" y="210396"/>
                        </a:cubicBezTo>
                        <a:cubicBezTo>
                          <a:pt x="184538" y="215539"/>
                          <a:pt x="208969" y="221626"/>
                          <a:pt x="214198" y="205338"/>
                        </a:cubicBezTo>
                        <a:cubicBezTo>
                          <a:pt x="218399" y="191965"/>
                          <a:pt x="206312" y="174392"/>
                          <a:pt x="199368" y="164190"/>
                        </a:cubicBezTo>
                        <a:cubicBezTo>
                          <a:pt x="192424" y="153903"/>
                          <a:pt x="182652" y="147045"/>
                          <a:pt x="171679" y="142844"/>
                        </a:cubicBezTo>
                        <a:cubicBezTo>
                          <a:pt x="185395" y="141387"/>
                          <a:pt x="198596" y="137873"/>
                          <a:pt x="212055" y="130843"/>
                        </a:cubicBezTo>
                        <a:cubicBezTo>
                          <a:pt x="223285" y="124928"/>
                          <a:pt x="245059" y="106411"/>
                          <a:pt x="243945" y="91667"/>
                        </a:cubicBezTo>
                        <a:close/>
                      </a:path>
                    </a:pathLst>
                  </a:custGeom>
                  <a:solidFill>
                    <a:srgbClr val="C2185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" name="任意多边形: 形状 236">
                    <a:extLst>
                      <a:ext uri="{FF2B5EF4-FFF2-40B4-BE49-F238E27FC236}">
                        <a16:creationId xmlns:a16="http://schemas.microsoft.com/office/drawing/2014/main" id="{C0BBBCDE-75E9-0B4E-F458-8A47B22641F7}"/>
                      </a:ext>
                    </a:extLst>
                  </p:cNvPr>
                  <p:cNvSpPr/>
                  <p:nvPr/>
                </p:nvSpPr>
                <p:spPr>
                  <a:xfrm>
                    <a:off x="5458262" y="4498958"/>
                    <a:ext cx="88566" cy="82849"/>
                  </a:xfrm>
                  <a:custGeom>
                    <a:avLst/>
                    <a:gdLst>
                      <a:gd name="connsiteX0" fmla="*/ 87383 w 88566"/>
                      <a:gd name="connsiteY0" fmla="*/ 35208 h 82849"/>
                      <a:gd name="connsiteX1" fmla="*/ 84726 w 88566"/>
                      <a:gd name="connsiteY1" fmla="*/ 29550 h 82849"/>
                      <a:gd name="connsiteX2" fmla="*/ 67238 w 88566"/>
                      <a:gd name="connsiteY2" fmla="*/ 30665 h 82849"/>
                      <a:gd name="connsiteX3" fmla="*/ 70581 w 88566"/>
                      <a:gd name="connsiteY3" fmla="*/ 9490 h 82849"/>
                      <a:gd name="connsiteX4" fmla="*/ 65266 w 88566"/>
                      <a:gd name="connsiteY4" fmla="*/ 6747 h 82849"/>
                      <a:gd name="connsiteX5" fmla="*/ 50265 w 88566"/>
                      <a:gd name="connsiteY5" fmla="*/ 18149 h 82849"/>
                      <a:gd name="connsiteX6" fmla="*/ 41949 w 88566"/>
                      <a:gd name="connsiteY6" fmla="*/ 1089 h 82849"/>
                      <a:gd name="connsiteX7" fmla="*/ 37149 w 88566"/>
                      <a:gd name="connsiteY7" fmla="*/ 1861 h 82849"/>
                      <a:gd name="connsiteX8" fmla="*/ 32948 w 88566"/>
                      <a:gd name="connsiteY8" fmla="*/ 17977 h 82849"/>
                      <a:gd name="connsiteX9" fmla="*/ 16917 w 88566"/>
                      <a:gd name="connsiteY9" fmla="*/ 6919 h 82849"/>
                      <a:gd name="connsiteX10" fmla="*/ 11774 w 88566"/>
                      <a:gd name="connsiteY10" fmla="*/ 11205 h 82849"/>
                      <a:gd name="connsiteX11" fmla="*/ 20004 w 88566"/>
                      <a:gd name="connsiteY11" fmla="*/ 28436 h 82849"/>
                      <a:gd name="connsiteX12" fmla="*/ 1916 w 88566"/>
                      <a:gd name="connsiteY12" fmla="*/ 33751 h 82849"/>
                      <a:gd name="connsiteX13" fmla="*/ 1401 w 88566"/>
                      <a:gd name="connsiteY13" fmla="*/ 39666 h 82849"/>
                      <a:gd name="connsiteX14" fmla="*/ 22661 w 88566"/>
                      <a:gd name="connsiteY14" fmla="*/ 49010 h 82849"/>
                      <a:gd name="connsiteX15" fmla="*/ 17175 w 88566"/>
                      <a:gd name="connsiteY15" fmla="*/ 69584 h 82849"/>
                      <a:gd name="connsiteX16" fmla="*/ 21975 w 88566"/>
                      <a:gd name="connsiteY16" fmla="*/ 72927 h 82849"/>
                      <a:gd name="connsiteX17" fmla="*/ 38177 w 88566"/>
                      <a:gd name="connsiteY17" fmla="*/ 63068 h 82849"/>
                      <a:gd name="connsiteX18" fmla="*/ 46664 w 88566"/>
                      <a:gd name="connsiteY18" fmla="*/ 80985 h 82849"/>
                      <a:gd name="connsiteX19" fmla="*/ 52836 w 88566"/>
                      <a:gd name="connsiteY19" fmla="*/ 80728 h 82849"/>
                      <a:gd name="connsiteX20" fmla="*/ 56608 w 88566"/>
                      <a:gd name="connsiteY20" fmla="*/ 62126 h 82849"/>
                      <a:gd name="connsiteX21" fmla="*/ 69467 w 88566"/>
                      <a:gd name="connsiteY21" fmla="*/ 69841 h 82849"/>
                      <a:gd name="connsiteX22" fmla="*/ 74610 w 88566"/>
                      <a:gd name="connsiteY22" fmla="*/ 66583 h 82849"/>
                      <a:gd name="connsiteX23" fmla="*/ 74868 w 88566"/>
                      <a:gd name="connsiteY23" fmla="*/ 44552 h 82849"/>
                      <a:gd name="connsiteX24" fmla="*/ 87383 w 88566"/>
                      <a:gd name="connsiteY24" fmla="*/ 35208 h 82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88566" h="82849">
                        <a:moveTo>
                          <a:pt x="87383" y="35208"/>
                        </a:moveTo>
                        <a:cubicBezTo>
                          <a:pt x="90041" y="32894"/>
                          <a:pt x="87812" y="29379"/>
                          <a:pt x="84726" y="29550"/>
                        </a:cubicBezTo>
                        <a:cubicBezTo>
                          <a:pt x="78897" y="29893"/>
                          <a:pt x="73067" y="30321"/>
                          <a:pt x="67238" y="30665"/>
                        </a:cubicBezTo>
                        <a:cubicBezTo>
                          <a:pt x="68695" y="23635"/>
                          <a:pt x="70238" y="16777"/>
                          <a:pt x="70581" y="9490"/>
                        </a:cubicBezTo>
                        <a:cubicBezTo>
                          <a:pt x="70667" y="6662"/>
                          <a:pt x="67581" y="5033"/>
                          <a:pt x="65266" y="6747"/>
                        </a:cubicBezTo>
                        <a:cubicBezTo>
                          <a:pt x="60295" y="10519"/>
                          <a:pt x="55237" y="14291"/>
                          <a:pt x="50265" y="18149"/>
                        </a:cubicBezTo>
                        <a:cubicBezTo>
                          <a:pt x="47864" y="12234"/>
                          <a:pt x="45378" y="6490"/>
                          <a:pt x="41949" y="1089"/>
                        </a:cubicBezTo>
                        <a:cubicBezTo>
                          <a:pt x="40663" y="-968"/>
                          <a:pt x="37920" y="232"/>
                          <a:pt x="37149" y="1861"/>
                        </a:cubicBezTo>
                        <a:cubicBezTo>
                          <a:pt x="34491" y="7090"/>
                          <a:pt x="33463" y="12405"/>
                          <a:pt x="32948" y="17977"/>
                        </a:cubicBezTo>
                        <a:cubicBezTo>
                          <a:pt x="27805" y="13948"/>
                          <a:pt x="22404" y="10605"/>
                          <a:pt x="16917" y="6919"/>
                        </a:cubicBezTo>
                        <a:cubicBezTo>
                          <a:pt x="14003" y="4947"/>
                          <a:pt x="10317" y="8033"/>
                          <a:pt x="11774" y="11205"/>
                        </a:cubicBezTo>
                        <a:cubicBezTo>
                          <a:pt x="14346" y="17034"/>
                          <a:pt x="17432" y="22606"/>
                          <a:pt x="20004" y="28436"/>
                        </a:cubicBezTo>
                        <a:cubicBezTo>
                          <a:pt x="13831" y="29636"/>
                          <a:pt x="7916" y="31350"/>
                          <a:pt x="1916" y="33751"/>
                        </a:cubicBezTo>
                        <a:cubicBezTo>
                          <a:pt x="-313" y="34608"/>
                          <a:pt x="-742" y="38380"/>
                          <a:pt x="1401" y="39666"/>
                        </a:cubicBezTo>
                        <a:cubicBezTo>
                          <a:pt x="8174" y="43523"/>
                          <a:pt x="15460" y="46009"/>
                          <a:pt x="22661" y="49010"/>
                        </a:cubicBezTo>
                        <a:cubicBezTo>
                          <a:pt x="20518" y="55782"/>
                          <a:pt x="18718" y="62640"/>
                          <a:pt x="17175" y="69584"/>
                        </a:cubicBezTo>
                        <a:cubicBezTo>
                          <a:pt x="16575" y="72241"/>
                          <a:pt x="19918" y="73870"/>
                          <a:pt x="21975" y="72927"/>
                        </a:cubicBezTo>
                        <a:cubicBezTo>
                          <a:pt x="27890" y="70184"/>
                          <a:pt x="33205" y="67184"/>
                          <a:pt x="38177" y="63068"/>
                        </a:cubicBezTo>
                        <a:cubicBezTo>
                          <a:pt x="41092" y="68983"/>
                          <a:pt x="43921" y="74984"/>
                          <a:pt x="46664" y="80985"/>
                        </a:cubicBezTo>
                        <a:cubicBezTo>
                          <a:pt x="47778" y="83385"/>
                          <a:pt x="52065" y="83643"/>
                          <a:pt x="52836" y="80728"/>
                        </a:cubicBezTo>
                        <a:cubicBezTo>
                          <a:pt x="54379" y="74556"/>
                          <a:pt x="55408" y="68383"/>
                          <a:pt x="56608" y="62126"/>
                        </a:cubicBezTo>
                        <a:cubicBezTo>
                          <a:pt x="61237" y="64183"/>
                          <a:pt x="65095" y="66926"/>
                          <a:pt x="69467" y="69841"/>
                        </a:cubicBezTo>
                        <a:cubicBezTo>
                          <a:pt x="71696" y="71384"/>
                          <a:pt x="75468" y="69498"/>
                          <a:pt x="74610" y="66583"/>
                        </a:cubicBezTo>
                        <a:cubicBezTo>
                          <a:pt x="72467" y="59382"/>
                          <a:pt x="67324" y="51238"/>
                          <a:pt x="74868" y="44552"/>
                        </a:cubicBezTo>
                        <a:cubicBezTo>
                          <a:pt x="78640" y="41123"/>
                          <a:pt x="83440" y="38723"/>
                          <a:pt x="87383" y="35208"/>
                        </a:cubicBezTo>
                        <a:close/>
                      </a:path>
                    </a:pathLst>
                  </a:custGeom>
                  <a:solidFill>
                    <a:srgbClr val="FBC02D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11" name="图形 4">
            <a:extLst>
              <a:ext uri="{FF2B5EF4-FFF2-40B4-BE49-F238E27FC236}">
                <a16:creationId xmlns:a16="http://schemas.microsoft.com/office/drawing/2014/main" id="{9E2E8059-9DC2-01A1-E8E3-E40ED9714CBB}"/>
              </a:ext>
            </a:extLst>
          </p:cNvPr>
          <p:cNvGrpSpPr/>
          <p:nvPr/>
        </p:nvGrpSpPr>
        <p:grpSpPr>
          <a:xfrm>
            <a:off x="8767104" y="3089367"/>
            <a:ext cx="2143125" cy="3210207"/>
            <a:chOff x="7409049" y="3477799"/>
            <a:chExt cx="2143125" cy="3210207"/>
          </a:xfrm>
        </p:grpSpPr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0D710828-3E40-E663-BBC0-6ACAC52A6354}"/>
                </a:ext>
              </a:extLst>
            </p:cNvPr>
            <p:cNvSpPr/>
            <p:nvPr/>
          </p:nvSpPr>
          <p:spPr>
            <a:xfrm>
              <a:off x="7409049" y="3687632"/>
              <a:ext cx="2143125" cy="3000375"/>
            </a:xfrm>
            <a:custGeom>
              <a:avLst/>
              <a:gdLst>
                <a:gd name="connsiteX0" fmla="*/ 0 w 2143125"/>
                <a:gd name="connsiteY0" fmla="*/ 0 h 3000375"/>
                <a:gd name="connsiteX1" fmla="*/ 2143125 w 2143125"/>
                <a:gd name="connsiteY1" fmla="*/ 0 h 3000375"/>
                <a:gd name="connsiteX2" fmla="*/ 2143125 w 2143125"/>
                <a:gd name="connsiteY2" fmla="*/ 3000376 h 3000375"/>
                <a:gd name="connsiteX3" fmla="*/ 0 w 2143125"/>
                <a:gd name="connsiteY3" fmla="*/ 3000376 h 300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125" h="3000375">
                  <a:moveTo>
                    <a:pt x="0" y="0"/>
                  </a:moveTo>
                  <a:lnTo>
                    <a:pt x="2143125" y="0"/>
                  </a:lnTo>
                  <a:lnTo>
                    <a:pt x="2143125" y="3000376"/>
                  </a:lnTo>
                  <a:lnTo>
                    <a:pt x="0" y="3000376"/>
                  </a:lnTo>
                  <a:close/>
                </a:path>
              </a:pathLst>
            </a:custGeom>
            <a:solidFill>
              <a:srgbClr val="FCE4EC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13" name="图形 4">
              <a:extLst>
                <a:ext uri="{FF2B5EF4-FFF2-40B4-BE49-F238E27FC236}">
                  <a16:creationId xmlns:a16="http://schemas.microsoft.com/office/drawing/2014/main" id="{017295A6-3144-DD11-7BEC-210D102877E6}"/>
                </a:ext>
              </a:extLst>
            </p:cNvPr>
            <p:cNvGrpSpPr/>
            <p:nvPr/>
          </p:nvGrpSpPr>
          <p:grpSpPr>
            <a:xfrm>
              <a:off x="7462145" y="3477799"/>
              <a:ext cx="2034567" cy="3117291"/>
              <a:chOff x="7462145" y="3477799"/>
              <a:chExt cx="2034567" cy="3117291"/>
            </a:xfrm>
          </p:grpSpPr>
          <p:grpSp>
            <p:nvGrpSpPr>
              <p:cNvPr id="314" name="图形 4">
                <a:extLst>
                  <a:ext uri="{FF2B5EF4-FFF2-40B4-BE49-F238E27FC236}">
                    <a16:creationId xmlns:a16="http://schemas.microsoft.com/office/drawing/2014/main" id="{C855C118-E138-B44B-7491-B200B8598B29}"/>
                  </a:ext>
                </a:extLst>
              </p:cNvPr>
              <p:cNvGrpSpPr/>
              <p:nvPr/>
            </p:nvGrpSpPr>
            <p:grpSpPr>
              <a:xfrm>
                <a:off x="7669885" y="4376461"/>
                <a:ext cx="1615131" cy="1127168"/>
                <a:chOff x="7669885" y="4376461"/>
                <a:chExt cx="1615131" cy="1127168"/>
              </a:xfrm>
              <a:solidFill>
                <a:srgbClr val="EC407A"/>
              </a:solidFill>
            </p:grpSpPr>
            <p:sp>
              <p:nvSpPr>
                <p:cNvPr id="464" name="任意多边形: 形状 463">
                  <a:extLst>
                    <a:ext uri="{FF2B5EF4-FFF2-40B4-BE49-F238E27FC236}">
                      <a16:creationId xmlns:a16="http://schemas.microsoft.com/office/drawing/2014/main" id="{D6D56A62-A457-B7F8-C7AE-9F724B64D839}"/>
                    </a:ext>
                  </a:extLst>
                </p:cNvPr>
                <p:cNvSpPr/>
                <p:nvPr/>
              </p:nvSpPr>
              <p:spPr>
                <a:xfrm>
                  <a:off x="7955740" y="4399513"/>
                  <a:ext cx="376854" cy="547231"/>
                </a:xfrm>
                <a:custGeom>
                  <a:avLst/>
                  <a:gdLst>
                    <a:gd name="connsiteX0" fmla="*/ 328733 w 376854"/>
                    <a:gd name="connsiteY0" fmla="*/ 56301 h 547231"/>
                    <a:gd name="connsiteX1" fmla="*/ 311845 w 376854"/>
                    <a:gd name="connsiteY1" fmla="*/ 258611 h 547231"/>
                    <a:gd name="connsiteX2" fmla="*/ 316217 w 376854"/>
                    <a:gd name="connsiteY2" fmla="*/ 258611 h 547231"/>
                    <a:gd name="connsiteX3" fmla="*/ 332505 w 376854"/>
                    <a:gd name="connsiteY3" fmla="*/ 258011 h 547231"/>
                    <a:gd name="connsiteX4" fmla="*/ 346307 w 376854"/>
                    <a:gd name="connsiteY4" fmla="*/ 256725 h 547231"/>
                    <a:gd name="connsiteX5" fmla="*/ 349393 w 376854"/>
                    <a:gd name="connsiteY5" fmla="*/ 273013 h 547231"/>
                    <a:gd name="connsiteX6" fmla="*/ 316217 w 376854"/>
                    <a:gd name="connsiteY6" fmla="*/ 281157 h 547231"/>
                    <a:gd name="connsiteX7" fmla="*/ 311845 w 376854"/>
                    <a:gd name="connsiteY7" fmla="*/ 281157 h 547231"/>
                    <a:gd name="connsiteX8" fmla="*/ 323161 w 376854"/>
                    <a:gd name="connsiteY8" fmla="*/ 491612 h 547231"/>
                    <a:gd name="connsiteX9" fmla="*/ 341335 w 376854"/>
                    <a:gd name="connsiteY9" fmla="*/ 522302 h 547231"/>
                    <a:gd name="connsiteX10" fmla="*/ 357023 w 376854"/>
                    <a:gd name="connsiteY10" fmla="*/ 527273 h 547231"/>
                    <a:gd name="connsiteX11" fmla="*/ 353251 w 376854"/>
                    <a:gd name="connsiteY11" fmla="*/ 542275 h 547231"/>
                    <a:gd name="connsiteX12" fmla="*/ 297529 w 376854"/>
                    <a:gd name="connsiteY12" fmla="*/ 537218 h 547231"/>
                    <a:gd name="connsiteX13" fmla="*/ 252438 w 376854"/>
                    <a:gd name="connsiteY13" fmla="*/ 277299 h 547231"/>
                    <a:gd name="connsiteX14" fmla="*/ 175371 w 376854"/>
                    <a:gd name="connsiteY14" fmla="*/ 272927 h 547231"/>
                    <a:gd name="connsiteX15" fmla="*/ 170999 w 376854"/>
                    <a:gd name="connsiteY15" fmla="*/ 393800 h 547231"/>
                    <a:gd name="connsiteX16" fmla="*/ 62042 w 376854"/>
                    <a:gd name="connsiteY16" fmla="*/ 502156 h 547231"/>
                    <a:gd name="connsiteX17" fmla="*/ 63 w 376854"/>
                    <a:gd name="connsiteY17" fmla="*/ 419432 h 547231"/>
                    <a:gd name="connsiteX18" fmla="*/ 104648 w 376854"/>
                    <a:gd name="connsiteY18" fmla="*/ 257840 h 547231"/>
                    <a:gd name="connsiteX19" fmla="*/ 115278 w 376854"/>
                    <a:gd name="connsiteY19" fmla="*/ 255954 h 547231"/>
                    <a:gd name="connsiteX20" fmla="*/ 113992 w 376854"/>
                    <a:gd name="connsiteY20" fmla="*/ 33583 h 547231"/>
                    <a:gd name="connsiteX21" fmla="*/ 172285 w 376854"/>
                    <a:gd name="connsiteY21" fmla="*/ 36069 h 547231"/>
                    <a:gd name="connsiteX22" fmla="*/ 176057 w 376854"/>
                    <a:gd name="connsiteY22" fmla="*/ 250296 h 547231"/>
                    <a:gd name="connsiteX23" fmla="*/ 252438 w 376854"/>
                    <a:gd name="connsiteY23" fmla="*/ 254068 h 547231"/>
                    <a:gd name="connsiteX24" fmla="*/ 371424 w 376854"/>
                    <a:gd name="connsiteY24" fmla="*/ 7266 h 547231"/>
                    <a:gd name="connsiteX25" fmla="*/ 375196 w 376854"/>
                    <a:gd name="connsiteY25" fmla="*/ 23554 h 547231"/>
                    <a:gd name="connsiteX26" fmla="*/ 359508 w 376854"/>
                    <a:gd name="connsiteY26" fmla="*/ 26039 h 547231"/>
                    <a:gd name="connsiteX27" fmla="*/ 328733 w 376854"/>
                    <a:gd name="connsiteY27" fmla="*/ 56301 h 547231"/>
                    <a:gd name="connsiteX28" fmla="*/ 114506 w 376854"/>
                    <a:gd name="connsiteY28" fmla="*/ 279871 h 547231"/>
                    <a:gd name="connsiteX29" fmla="*/ 110134 w 376854"/>
                    <a:gd name="connsiteY29" fmla="*/ 280471 h 547231"/>
                    <a:gd name="connsiteX30" fmla="*/ 23724 w 376854"/>
                    <a:gd name="connsiteY30" fmla="*/ 407601 h 547231"/>
                    <a:gd name="connsiteX31" fmla="*/ 61271 w 376854"/>
                    <a:gd name="connsiteY31" fmla="*/ 479011 h 547231"/>
                    <a:gd name="connsiteX32" fmla="*/ 110734 w 376854"/>
                    <a:gd name="connsiteY32" fmla="*/ 390713 h 547231"/>
                    <a:gd name="connsiteX33" fmla="*/ 114506 w 376854"/>
                    <a:gd name="connsiteY33" fmla="*/ 279871 h 547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76854" h="547231">
                      <a:moveTo>
                        <a:pt x="328733" y="56301"/>
                      </a:moveTo>
                      <a:cubicBezTo>
                        <a:pt x="316217" y="94534"/>
                        <a:pt x="311845" y="174687"/>
                        <a:pt x="311845" y="258611"/>
                      </a:cubicBezTo>
                      <a:lnTo>
                        <a:pt x="316217" y="258611"/>
                      </a:lnTo>
                      <a:cubicBezTo>
                        <a:pt x="320589" y="258611"/>
                        <a:pt x="328133" y="258611"/>
                        <a:pt x="332505" y="258011"/>
                      </a:cubicBezTo>
                      <a:cubicBezTo>
                        <a:pt x="335591" y="253639"/>
                        <a:pt x="341935" y="253039"/>
                        <a:pt x="346307" y="256725"/>
                      </a:cubicBezTo>
                      <a:cubicBezTo>
                        <a:pt x="351279" y="259897"/>
                        <a:pt x="353165" y="267356"/>
                        <a:pt x="349393" y="273013"/>
                      </a:cubicBezTo>
                      <a:cubicBezTo>
                        <a:pt x="341249" y="282443"/>
                        <a:pt x="329333" y="281843"/>
                        <a:pt x="316217" y="281157"/>
                      </a:cubicBezTo>
                      <a:lnTo>
                        <a:pt x="311845" y="281157"/>
                      </a:lnTo>
                      <a:cubicBezTo>
                        <a:pt x="312445" y="366968"/>
                        <a:pt x="313731" y="452779"/>
                        <a:pt x="323161" y="491612"/>
                      </a:cubicBezTo>
                      <a:cubicBezTo>
                        <a:pt x="324447" y="497870"/>
                        <a:pt x="330705" y="527959"/>
                        <a:pt x="341335" y="522302"/>
                      </a:cubicBezTo>
                      <a:cubicBezTo>
                        <a:pt x="346992" y="519815"/>
                        <a:pt x="354450" y="521701"/>
                        <a:pt x="357023" y="527273"/>
                      </a:cubicBezTo>
                      <a:cubicBezTo>
                        <a:pt x="360794" y="532931"/>
                        <a:pt x="358308" y="538589"/>
                        <a:pt x="353251" y="542275"/>
                      </a:cubicBezTo>
                      <a:cubicBezTo>
                        <a:pt x="333877" y="552905"/>
                        <a:pt x="308159" y="544161"/>
                        <a:pt x="297529" y="537218"/>
                      </a:cubicBezTo>
                      <a:cubicBezTo>
                        <a:pt x="241208" y="500870"/>
                        <a:pt x="251152" y="339278"/>
                        <a:pt x="252438" y="277299"/>
                      </a:cubicBezTo>
                      <a:cubicBezTo>
                        <a:pt x="226720" y="274128"/>
                        <a:pt x="202974" y="271642"/>
                        <a:pt x="175371" y="272927"/>
                      </a:cubicBezTo>
                      <a:cubicBezTo>
                        <a:pt x="174771" y="312361"/>
                        <a:pt x="173485" y="353766"/>
                        <a:pt x="170999" y="393800"/>
                      </a:cubicBezTo>
                      <a:cubicBezTo>
                        <a:pt x="169113" y="462723"/>
                        <a:pt x="115278" y="500870"/>
                        <a:pt x="62042" y="502156"/>
                      </a:cubicBezTo>
                      <a:cubicBezTo>
                        <a:pt x="16951" y="504042"/>
                        <a:pt x="-1223" y="458265"/>
                        <a:pt x="63" y="419432"/>
                      </a:cubicBezTo>
                      <a:cubicBezTo>
                        <a:pt x="2549" y="359938"/>
                        <a:pt x="43955" y="274728"/>
                        <a:pt x="104648" y="257840"/>
                      </a:cubicBezTo>
                      <a:lnTo>
                        <a:pt x="115278" y="255954"/>
                      </a:lnTo>
                      <a:cubicBezTo>
                        <a:pt x="117164" y="181459"/>
                        <a:pt x="112792" y="108764"/>
                        <a:pt x="113992" y="33583"/>
                      </a:cubicBezTo>
                      <a:cubicBezTo>
                        <a:pt x="113992" y="18581"/>
                        <a:pt x="172285" y="21067"/>
                        <a:pt x="172285" y="36069"/>
                      </a:cubicBezTo>
                      <a:cubicBezTo>
                        <a:pt x="171685" y="108078"/>
                        <a:pt x="177943" y="178287"/>
                        <a:pt x="176057" y="250296"/>
                      </a:cubicBezTo>
                      <a:cubicBezTo>
                        <a:pt x="202974" y="249010"/>
                        <a:pt x="228006" y="251582"/>
                        <a:pt x="252438" y="254068"/>
                      </a:cubicBezTo>
                      <a:cubicBezTo>
                        <a:pt x="251152" y="191403"/>
                        <a:pt x="248066" y="-44084"/>
                        <a:pt x="371424" y="7266"/>
                      </a:cubicBezTo>
                      <a:cubicBezTo>
                        <a:pt x="377082" y="10437"/>
                        <a:pt x="378282" y="17895"/>
                        <a:pt x="375196" y="23554"/>
                      </a:cubicBezTo>
                      <a:cubicBezTo>
                        <a:pt x="371424" y="27326"/>
                        <a:pt x="363880" y="29211"/>
                        <a:pt x="359508" y="26039"/>
                      </a:cubicBezTo>
                      <a:cubicBezTo>
                        <a:pt x="336877" y="13695"/>
                        <a:pt x="334991" y="37441"/>
                        <a:pt x="328733" y="56301"/>
                      </a:cubicBezTo>
                      <a:close/>
                      <a:moveTo>
                        <a:pt x="114506" y="279871"/>
                      </a:moveTo>
                      <a:lnTo>
                        <a:pt x="110134" y="280471"/>
                      </a:lnTo>
                      <a:cubicBezTo>
                        <a:pt x="63157" y="292387"/>
                        <a:pt x="29981" y="361224"/>
                        <a:pt x="23724" y="407601"/>
                      </a:cubicBezTo>
                      <a:cubicBezTo>
                        <a:pt x="20552" y="433919"/>
                        <a:pt x="25609" y="480896"/>
                        <a:pt x="61271" y="479011"/>
                      </a:cubicBezTo>
                      <a:cubicBezTo>
                        <a:pt x="98818" y="478410"/>
                        <a:pt x="110134" y="421403"/>
                        <a:pt x="110734" y="390713"/>
                      </a:cubicBezTo>
                      <a:lnTo>
                        <a:pt x="114506" y="279871"/>
                      </a:ln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5" name="任意多边形: 形状 464">
                  <a:extLst>
                    <a:ext uri="{FF2B5EF4-FFF2-40B4-BE49-F238E27FC236}">
                      <a16:creationId xmlns:a16="http://schemas.microsoft.com/office/drawing/2014/main" id="{2A8B175A-E81F-9190-0002-EFD706256E8D}"/>
                    </a:ext>
                  </a:extLst>
                </p:cNvPr>
                <p:cNvSpPr/>
                <p:nvPr/>
              </p:nvSpPr>
              <p:spPr>
                <a:xfrm>
                  <a:off x="8327190" y="4607128"/>
                  <a:ext cx="177985" cy="190639"/>
                </a:xfrm>
                <a:custGeom>
                  <a:avLst/>
                  <a:gdLst>
                    <a:gd name="connsiteX0" fmla="*/ 157022 w 177985"/>
                    <a:gd name="connsiteY0" fmla="*/ 92316 h 190639"/>
                    <a:gd name="connsiteX1" fmla="*/ 177082 w 177985"/>
                    <a:gd name="connsiteY1" fmla="*/ 104832 h 190639"/>
                    <a:gd name="connsiteX2" fmla="*/ 67440 w 177985"/>
                    <a:gd name="connsiteY2" fmla="*/ 190043 h 190639"/>
                    <a:gd name="connsiteX3" fmla="*/ 97529 w 177985"/>
                    <a:gd name="connsiteY3" fmla="*/ 7191 h 190639"/>
                    <a:gd name="connsiteX4" fmla="*/ 61181 w 177985"/>
                    <a:gd name="connsiteY4" fmla="*/ 106804 h 190639"/>
                    <a:gd name="connsiteX5" fmla="*/ 83727 w 177985"/>
                    <a:gd name="connsiteY5" fmla="*/ 155067 h 190639"/>
                    <a:gd name="connsiteX6" fmla="*/ 157022 w 177985"/>
                    <a:gd name="connsiteY6" fmla="*/ 92316 h 190639"/>
                    <a:gd name="connsiteX7" fmla="*/ 61782 w 177985"/>
                    <a:gd name="connsiteY7" fmla="*/ 82287 h 190639"/>
                    <a:gd name="connsiteX8" fmla="*/ 62382 w 177985"/>
                    <a:gd name="connsiteY8" fmla="*/ 72857 h 190639"/>
                    <a:gd name="connsiteX9" fmla="*/ 61782 w 177985"/>
                    <a:gd name="connsiteY9" fmla="*/ 82287 h 190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7985" h="190639">
                      <a:moveTo>
                        <a:pt x="157022" y="92316"/>
                      </a:moveTo>
                      <a:cubicBezTo>
                        <a:pt x="160794" y="82287"/>
                        <a:pt x="182654" y="88544"/>
                        <a:pt x="177082" y="104832"/>
                      </a:cubicBezTo>
                      <a:cubicBezTo>
                        <a:pt x="151364" y="175641"/>
                        <a:pt x="113817" y="194415"/>
                        <a:pt x="67440" y="190043"/>
                      </a:cubicBezTo>
                      <a:cubicBezTo>
                        <a:pt x="-43403" y="180013"/>
                        <a:pt x="-6455" y="-42358"/>
                        <a:pt x="97529" y="7191"/>
                      </a:cubicBezTo>
                      <a:cubicBezTo>
                        <a:pt x="133191" y="24679"/>
                        <a:pt x="109445" y="94288"/>
                        <a:pt x="61181" y="106804"/>
                      </a:cubicBezTo>
                      <a:cubicBezTo>
                        <a:pt x="62467" y="126263"/>
                        <a:pt x="67440" y="145637"/>
                        <a:pt x="83727" y="155067"/>
                      </a:cubicBezTo>
                      <a:cubicBezTo>
                        <a:pt x="100701" y="164925"/>
                        <a:pt x="134477" y="154295"/>
                        <a:pt x="157022" y="92316"/>
                      </a:cubicBezTo>
                      <a:close/>
                      <a:moveTo>
                        <a:pt x="61782" y="82287"/>
                      </a:moveTo>
                      <a:cubicBezTo>
                        <a:pt x="113817" y="52197"/>
                        <a:pt x="66840" y="4619"/>
                        <a:pt x="62382" y="72857"/>
                      </a:cubicBezTo>
                      <a:cubicBezTo>
                        <a:pt x="61782" y="76628"/>
                        <a:pt x="61782" y="77915"/>
                        <a:pt x="61782" y="82287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6" name="任意多边形: 形状 465">
                  <a:extLst>
                    <a:ext uri="{FF2B5EF4-FFF2-40B4-BE49-F238E27FC236}">
                      <a16:creationId xmlns:a16="http://schemas.microsoft.com/office/drawing/2014/main" id="{3D2FBEB3-CB11-29EE-A8B9-09C80D6B2196}"/>
                    </a:ext>
                  </a:extLst>
                </p:cNvPr>
                <p:cNvSpPr/>
                <p:nvPr/>
              </p:nvSpPr>
              <p:spPr>
                <a:xfrm>
                  <a:off x="8482342" y="4376461"/>
                  <a:ext cx="334462" cy="569200"/>
                </a:xfrm>
                <a:custGeom>
                  <a:avLst/>
                  <a:gdLst>
                    <a:gd name="connsiteX0" fmla="*/ 314424 w 334462"/>
                    <a:gd name="connsiteY0" fmla="*/ 323584 h 569200"/>
                    <a:gd name="connsiteX1" fmla="*/ 333197 w 334462"/>
                    <a:gd name="connsiteY1" fmla="*/ 342358 h 569200"/>
                    <a:gd name="connsiteX2" fmla="*/ 215411 w 334462"/>
                    <a:gd name="connsiteY2" fmla="*/ 521437 h 569200"/>
                    <a:gd name="connsiteX3" fmla="*/ 167148 w 334462"/>
                    <a:gd name="connsiteY3" fmla="*/ 443770 h 569200"/>
                    <a:gd name="connsiteX4" fmla="*/ 162776 w 334462"/>
                    <a:gd name="connsiteY4" fmla="*/ 391820 h 569200"/>
                    <a:gd name="connsiteX5" fmla="*/ 53820 w 334462"/>
                    <a:gd name="connsiteY5" fmla="*/ 569100 h 569200"/>
                    <a:gd name="connsiteX6" fmla="*/ 5557 w 334462"/>
                    <a:gd name="connsiteY6" fmla="*/ 491433 h 569200"/>
                    <a:gd name="connsiteX7" fmla="*/ 43790 w 334462"/>
                    <a:gd name="connsiteY7" fmla="*/ 24832 h 569200"/>
                    <a:gd name="connsiteX8" fmla="*/ 152146 w 334462"/>
                    <a:gd name="connsiteY8" fmla="*/ 54921 h 569200"/>
                    <a:gd name="connsiteX9" fmla="*/ 62563 w 334462"/>
                    <a:gd name="connsiteY9" fmla="*/ 292894 h 569200"/>
                    <a:gd name="connsiteX10" fmla="*/ 83223 w 334462"/>
                    <a:gd name="connsiteY10" fmla="*/ 487061 h 569200"/>
                    <a:gd name="connsiteX11" fmla="*/ 159604 w 334462"/>
                    <a:gd name="connsiteY11" fmla="*/ 329841 h 569200"/>
                    <a:gd name="connsiteX12" fmla="*/ 197152 w 334462"/>
                    <a:gd name="connsiteY12" fmla="*/ 61779 h 569200"/>
                    <a:gd name="connsiteX13" fmla="*/ 305508 w 334462"/>
                    <a:gd name="connsiteY13" fmla="*/ 91869 h 569200"/>
                    <a:gd name="connsiteX14" fmla="*/ 219097 w 334462"/>
                    <a:gd name="connsiteY14" fmla="*/ 292894 h 569200"/>
                    <a:gd name="connsiteX15" fmla="*/ 247301 w 334462"/>
                    <a:gd name="connsiteY15" fmla="*/ 457572 h 569200"/>
                    <a:gd name="connsiteX16" fmla="*/ 314424 w 334462"/>
                    <a:gd name="connsiteY16" fmla="*/ 323584 h 569200"/>
                    <a:gd name="connsiteX17" fmla="*/ 110827 w 334462"/>
                    <a:gd name="connsiteY17" fmla="*/ 41120 h 569200"/>
                    <a:gd name="connsiteX18" fmla="*/ 63850 w 334462"/>
                    <a:gd name="connsiteY18" fmla="*/ 242830 h 569200"/>
                    <a:gd name="connsiteX19" fmla="*/ 110827 w 334462"/>
                    <a:gd name="connsiteY19" fmla="*/ 41120 h 569200"/>
                    <a:gd name="connsiteX20" fmla="*/ 264275 w 334462"/>
                    <a:gd name="connsiteY20" fmla="*/ 78067 h 569200"/>
                    <a:gd name="connsiteX21" fmla="*/ 220383 w 334462"/>
                    <a:gd name="connsiteY21" fmla="*/ 242830 h 569200"/>
                    <a:gd name="connsiteX22" fmla="*/ 264275 w 334462"/>
                    <a:gd name="connsiteY22" fmla="*/ 78067 h 56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4462" h="569200">
                      <a:moveTo>
                        <a:pt x="314424" y="323584"/>
                      </a:moveTo>
                      <a:cubicBezTo>
                        <a:pt x="316910" y="314840"/>
                        <a:pt x="340055" y="325469"/>
                        <a:pt x="333197" y="342358"/>
                      </a:cubicBezTo>
                      <a:cubicBezTo>
                        <a:pt x="304394" y="415652"/>
                        <a:pt x="266160" y="526495"/>
                        <a:pt x="215411" y="521437"/>
                      </a:cubicBezTo>
                      <a:cubicBezTo>
                        <a:pt x="193466" y="519551"/>
                        <a:pt x="172206" y="485089"/>
                        <a:pt x="167148" y="443770"/>
                      </a:cubicBezTo>
                      <a:cubicBezTo>
                        <a:pt x="165262" y="430654"/>
                        <a:pt x="163976" y="412480"/>
                        <a:pt x="162776" y="391820"/>
                      </a:cubicBezTo>
                      <a:cubicBezTo>
                        <a:pt x="133973" y="470087"/>
                        <a:pt x="94539" y="572872"/>
                        <a:pt x="53820" y="569100"/>
                      </a:cubicBezTo>
                      <a:cubicBezTo>
                        <a:pt x="31874" y="567214"/>
                        <a:pt x="10614" y="532752"/>
                        <a:pt x="5557" y="491433"/>
                      </a:cubicBezTo>
                      <a:cubicBezTo>
                        <a:pt x="-3873" y="411280"/>
                        <a:pt x="-6959" y="89297"/>
                        <a:pt x="43790" y="24832"/>
                      </a:cubicBezTo>
                      <a:cubicBezTo>
                        <a:pt x="79452" y="-20259"/>
                        <a:pt x="144602" y="-200"/>
                        <a:pt x="152146" y="54921"/>
                      </a:cubicBezTo>
                      <a:cubicBezTo>
                        <a:pt x="162176" y="124444"/>
                        <a:pt x="110227" y="225943"/>
                        <a:pt x="62563" y="292894"/>
                      </a:cubicBezTo>
                      <a:cubicBezTo>
                        <a:pt x="63850" y="314154"/>
                        <a:pt x="48762" y="494605"/>
                        <a:pt x="83223" y="487061"/>
                      </a:cubicBezTo>
                      <a:cubicBezTo>
                        <a:pt x="96339" y="483889"/>
                        <a:pt x="127715" y="409994"/>
                        <a:pt x="159604" y="329841"/>
                      </a:cubicBezTo>
                      <a:cubicBezTo>
                        <a:pt x="156518" y="230229"/>
                        <a:pt x="162776" y="105585"/>
                        <a:pt x="197152" y="61779"/>
                      </a:cubicBezTo>
                      <a:cubicBezTo>
                        <a:pt x="232814" y="16688"/>
                        <a:pt x="297965" y="36748"/>
                        <a:pt x="305508" y="91869"/>
                      </a:cubicBezTo>
                      <a:cubicBezTo>
                        <a:pt x="315538" y="161392"/>
                        <a:pt x="266675" y="225943"/>
                        <a:pt x="219097" y="292894"/>
                      </a:cubicBezTo>
                      <a:cubicBezTo>
                        <a:pt x="220383" y="314154"/>
                        <a:pt x="212840" y="465116"/>
                        <a:pt x="247301" y="457572"/>
                      </a:cubicBezTo>
                      <a:cubicBezTo>
                        <a:pt x="261189" y="454485"/>
                        <a:pt x="281848" y="406222"/>
                        <a:pt x="314424" y="323584"/>
                      </a:cubicBezTo>
                      <a:close/>
                      <a:moveTo>
                        <a:pt x="110827" y="41120"/>
                      </a:moveTo>
                      <a:cubicBezTo>
                        <a:pt x="70107" y="16688"/>
                        <a:pt x="62563" y="214027"/>
                        <a:pt x="63850" y="242830"/>
                      </a:cubicBezTo>
                      <a:cubicBezTo>
                        <a:pt x="100797" y="197739"/>
                        <a:pt x="145888" y="62379"/>
                        <a:pt x="110827" y="41120"/>
                      </a:cubicBezTo>
                      <a:close/>
                      <a:moveTo>
                        <a:pt x="264275" y="78067"/>
                      </a:moveTo>
                      <a:cubicBezTo>
                        <a:pt x="223555" y="53636"/>
                        <a:pt x="219183" y="213941"/>
                        <a:pt x="220383" y="242830"/>
                      </a:cubicBezTo>
                      <a:cubicBezTo>
                        <a:pt x="257417" y="197739"/>
                        <a:pt x="299336" y="99327"/>
                        <a:pt x="264275" y="78067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7" name="任意多边形: 形状 466">
                  <a:extLst>
                    <a:ext uri="{FF2B5EF4-FFF2-40B4-BE49-F238E27FC236}">
                      <a16:creationId xmlns:a16="http://schemas.microsoft.com/office/drawing/2014/main" id="{32825B20-6925-C9BB-EDE6-8E120A0DC5CA}"/>
                    </a:ext>
                  </a:extLst>
                </p:cNvPr>
                <p:cNvSpPr/>
                <p:nvPr/>
              </p:nvSpPr>
              <p:spPr>
                <a:xfrm>
                  <a:off x="8778109" y="4548011"/>
                  <a:ext cx="219998" cy="316362"/>
                </a:xfrm>
                <a:custGeom>
                  <a:avLst/>
                  <a:gdLst>
                    <a:gd name="connsiteX0" fmla="*/ 200822 w 219998"/>
                    <a:gd name="connsiteY0" fmla="*/ 148261 h 316362"/>
                    <a:gd name="connsiteX1" fmla="*/ 217710 w 219998"/>
                    <a:gd name="connsiteY1" fmla="*/ 150747 h 316362"/>
                    <a:gd name="connsiteX2" fmla="*/ 215223 w 219998"/>
                    <a:gd name="connsiteY2" fmla="*/ 168235 h 316362"/>
                    <a:gd name="connsiteX3" fmla="*/ 143815 w 219998"/>
                    <a:gd name="connsiteY3" fmla="*/ 205182 h 316362"/>
                    <a:gd name="connsiteX4" fmla="*/ 82436 w 219998"/>
                    <a:gd name="connsiteY4" fmla="*/ 309767 h 316362"/>
                    <a:gd name="connsiteX5" fmla="*/ 9827 w 219998"/>
                    <a:gd name="connsiteY5" fmla="*/ 259018 h 316362"/>
                    <a:gd name="connsiteX6" fmla="*/ 21057 w 219998"/>
                    <a:gd name="connsiteY6" fmla="*/ 174493 h 316362"/>
                    <a:gd name="connsiteX7" fmla="*/ 69320 w 219998"/>
                    <a:gd name="connsiteY7" fmla="*/ 986 h 316362"/>
                    <a:gd name="connsiteX8" fmla="*/ 148872 w 219998"/>
                    <a:gd name="connsiteY8" fmla="*/ 176979 h 316362"/>
                    <a:gd name="connsiteX9" fmla="*/ 200822 w 219998"/>
                    <a:gd name="connsiteY9" fmla="*/ 148261 h 316362"/>
                    <a:gd name="connsiteX10" fmla="*/ 78063 w 219998"/>
                    <a:gd name="connsiteY10" fmla="*/ 184008 h 316362"/>
                    <a:gd name="connsiteX11" fmla="*/ 121869 w 219998"/>
                    <a:gd name="connsiteY11" fmla="*/ 185294 h 316362"/>
                    <a:gd name="connsiteX12" fmla="*/ 126241 w 219998"/>
                    <a:gd name="connsiteY12" fmla="*/ 105741 h 316362"/>
                    <a:gd name="connsiteX13" fmla="*/ 67348 w 219998"/>
                    <a:gd name="connsiteY13" fmla="*/ 26788 h 316362"/>
                    <a:gd name="connsiteX14" fmla="*/ 34172 w 219998"/>
                    <a:gd name="connsiteY14" fmla="*/ 148947 h 316362"/>
                    <a:gd name="connsiteX15" fmla="*/ 59804 w 219998"/>
                    <a:gd name="connsiteY15" fmla="*/ 108227 h 316362"/>
                    <a:gd name="connsiteX16" fmla="*/ 92380 w 219998"/>
                    <a:gd name="connsiteY16" fmla="*/ 128887 h 316362"/>
                    <a:gd name="connsiteX17" fmla="*/ 78063 w 219998"/>
                    <a:gd name="connsiteY17" fmla="*/ 184008 h 316362"/>
                    <a:gd name="connsiteX18" fmla="*/ 116897 w 219998"/>
                    <a:gd name="connsiteY18" fmla="*/ 210326 h 316362"/>
                    <a:gd name="connsiteX19" fmla="*/ 71206 w 219998"/>
                    <a:gd name="connsiteY19" fmla="*/ 207840 h 316362"/>
                    <a:gd name="connsiteX20" fmla="*/ 99409 w 219998"/>
                    <a:gd name="connsiteY20" fmla="*/ 258589 h 316362"/>
                    <a:gd name="connsiteX21" fmla="*/ 116897 w 219998"/>
                    <a:gd name="connsiteY21" fmla="*/ 210326 h 316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9998" h="316362">
                      <a:moveTo>
                        <a:pt x="200822" y="148261"/>
                      </a:moveTo>
                      <a:cubicBezTo>
                        <a:pt x="205794" y="143889"/>
                        <a:pt x="214024" y="145175"/>
                        <a:pt x="217710" y="150747"/>
                      </a:cubicBezTo>
                      <a:cubicBezTo>
                        <a:pt x="222082" y="156405"/>
                        <a:pt x="219596" y="162663"/>
                        <a:pt x="215223" y="168235"/>
                      </a:cubicBezTo>
                      <a:cubicBezTo>
                        <a:pt x="198936" y="187008"/>
                        <a:pt x="167646" y="199525"/>
                        <a:pt x="143815" y="205182"/>
                      </a:cubicBezTo>
                      <a:cubicBezTo>
                        <a:pt x="132585" y="254045"/>
                        <a:pt x="111239" y="295965"/>
                        <a:pt x="82436" y="309767"/>
                      </a:cubicBezTo>
                      <a:cubicBezTo>
                        <a:pt x="40431" y="329827"/>
                        <a:pt x="13513" y="301623"/>
                        <a:pt x="9827" y="259018"/>
                      </a:cubicBezTo>
                      <a:cubicBezTo>
                        <a:pt x="6655" y="228328"/>
                        <a:pt x="11112" y="200125"/>
                        <a:pt x="21057" y="174493"/>
                      </a:cubicBezTo>
                      <a:cubicBezTo>
                        <a:pt x="-21549" y="117486"/>
                        <a:pt x="3483" y="11615"/>
                        <a:pt x="69320" y="986"/>
                      </a:cubicBezTo>
                      <a:cubicBezTo>
                        <a:pt x="139529" y="-10930"/>
                        <a:pt x="160788" y="87396"/>
                        <a:pt x="148872" y="176979"/>
                      </a:cubicBezTo>
                      <a:cubicBezTo>
                        <a:pt x="177676" y="169607"/>
                        <a:pt x="188992" y="158891"/>
                        <a:pt x="200822" y="148261"/>
                      </a:cubicBezTo>
                      <a:close/>
                      <a:moveTo>
                        <a:pt x="78063" y="184008"/>
                      </a:moveTo>
                      <a:cubicBezTo>
                        <a:pt x="89979" y="187180"/>
                        <a:pt x="104981" y="187780"/>
                        <a:pt x="121869" y="185294"/>
                      </a:cubicBezTo>
                      <a:cubicBezTo>
                        <a:pt x="126841" y="154605"/>
                        <a:pt x="127527" y="124515"/>
                        <a:pt x="126241" y="105741"/>
                      </a:cubicBezTo>
                      <a:cubicBezTo>
                        <a:pt x="123755" y="75652"/>
                        <a:pt x="111839" y="11787"/>
                        <a:pt x="67348" y="26788"/>
                      </a:cubicBezTo>
                      <a:cubicBezTo>
                        <a:pt x="30400" y="39304"/>
                        <a:pt x="11627" y="105741"/>
                        <a:pt x="34172" y="148947"/>
                      </a:cubicBezTo>
                      <a:cubicBezTo>
                        <a:pt x="41716" y="135145"/>
                        <a:pt x="48574" y="120143"/>
                        <a:pt x="59804" y="108227"/>
                      </a:cubicBezTo>
                      <a:cubicBezTo>
                        <a:pt x="71720" y="93825"/>
                        <a:pt x="97352" y="123229"/>
                        <a:pt x="92380" y="128887"/>
                      </a:cubicBezTo>
                      <a:cubicBezTo>
                        <a:pt x="89379" y="139517"/>
                        <a:pt x="78749" y="165835"/>
                        <a:pt x="78063" y="184008"/>
                      </a:cubicBezTo>
                      <a:close/>
                      <a:moveTo>
                        <a:pt x="116897" y="210326"/>
                      </a:moveTo>
                      <a:cubicBezTo>
                        <a:pt x="99409" y="212212"/>
                        <a:pt x="84322" y="210926"/>
                        <a:pt x="71206" y="207840"/>
                      </a:cubicBezTo>
                      <a:cubicBezTo>
                        <a:pt x="51146" y="289279"/>
                        <a:pt x="73691" y="301794"/>
                        <a:pt x="99409" y="258589"/>
                      </a:cubicBezTo>
                      <a:cubicBezTo>
                        <a:pt x="107553" y="245387"/>
                        <a:pt x="112525" y="227814"/>
                        <a:pt x="116897" y="210326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8" name="任意多边形: 形状 467">
                  <a:extLst>
                    <a:ext uri="{FF2B5EF4-FFF2-40B4-BE49-F238E27FC236}">
                      <a16:creationId xmlns:a16="http://schemas.microsoft.com/office/drawing/2014/main" id="{A5E1B561-E174-688E-E0E3-6F975594F9DC}"/>
                    </a:ext>
                  </a:extLst>
                </p:cNvPr>
                <p:cNvSpPr/>
                <p:nvPr/>
              </p:nvSpPr>
              <p:spPr>
                <a:xfrm>
                  <a:off x="7669885" y="5021664"/>
                  <a:ext cx="248341" cy="461963"/>
                </a:xfrm>
                <a:custGeom>
                  <a:avLst/>
                  <a:gdLst>
                    <a:gd name="connsiteX0" fmla="*/ 67834 w 248341"/>
                    <a:gd name="connsiteY0" fmla="*/ 278 h 461963"/>
                    <a:gd name="connsiteX1" fmla="*/ 73492 w 248341"/>
                    <a:gd name="connsiteY1" fmla="*/ 152439 h 461963"/>
                    <a:gd name="connsiteX2" fmla="*/ 129213 w 248341"/>
                    <a:gd name="connsiteY2" fmla="*/ 192559 h 461963"/>
                    <a:gd name="connsiteX3" fmla="*/ 232511 w 248341"/>
                    <a:gd name="connsiteY3" fmla="*/ 174985 h 461963"/>
                    <a:gd name="connsiteX4" fmla="*/ 239370 w 248341"/>
                    <a:gd name="connsiteY4" fmla="*/ 197531 h 461963"/>
                    <a:gd name="connsiteX5" fmla="*/ 152273 w 248341"/>
                    <a:gd name="connsiteY5" fmla="*/ 213218 h 461963"/>
                    <a:gd name="connsiteX6" fmla="*/ 108468 w 248341"/>
                    <a:gd name="connsiteY6" fmla="*/ 456849 h 461963"/>
                    <a:gd name="connsiteX7" fmla="*/ 91580 w 248341"/>
                    <a:gd name="connsiteY7" fmla="*/ 212619 h 461963"/>
                    <a:gd name="connsiteX8" fmla="*/ 60890 w 248341"/>
                    <a:gd name="connsiteY8" fmla="*/ 186301 h 461963"/>
                    <a:gd name="connsiteX9" fmla="*/ 33973 w 248341"/>
                    <a:gd name="connsiteY9" fmla="*/ 231392 h 461963"/>
                    <a:gd name="connsiteX10" fmla="*/ 26429 w 248341"/>
                    <a:gd name="connsiteY10" fmla="*/ 229506 h 461963"/>
                    <a:gd name="connsiteX11" fmla="*/ 37744 w 248341"/>
                    <a:gd name="connsiteY11" fmla="*/ 174385 h 461963"/>
                    <a:gd name="connsiteX12" fmla="*/ 67834 w 248341"/>
                    <a:gd name="connsiteY12" fmla="*/ 278 h 461963"/>
                    <a:gd name="connsiteX13" fmla="*/ 60976 w 248341"/>
                    <a:gd name="connsiteY13" fmla="*/ 26595 h 461963"/>
                    <a:gd name="connsiteX14" fmla="*/ 47860 w 248341"/>
                    <a:gd name="connsiteY14" fmla="*/ 137438 h 461963"/>
                    <a:gd name="connsiteX15" fmla="*/ 60976 w 248341"/>
                    <a:gd name="connsiteY15" fmla="*/ 26595 h 461963"/>
                    <a:gd name="connsiteX16" fmla="*/ 103495 w 248341"/>
                    <a:gd name="connsiteY16" fmla="*/ 424959 h 461963"/>
                    <a:gd name="connsiteX17" fmla="*/ 102210 w 248341"/>
                    <a:gd name="connsiteY17" fmla="*/ 237050 h 461963"/>
                    <a:gd name="connsiteX18" fmla="*/ 103495 w 248341"/>
                    <a:gd name="connsiteY18" fmla="*/ 424959 h 461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8341" h="461963">
                      <a:moveTo>
                        <a:pt x="67834" y="278"/>
                      </a:moveTo>
                      <a:cubicBezTo>
                        <a:pt x="119183" y="4650"/>
                        <a:pt x="99809" y="78545"/>
                        <a:pt x="73492" y="152439"/>
                      </a:cubicBezTo>
                      <a:cubicBezTo>
                        <a:pt x="84121" y="164355"/>
                        <a:pt x="101010" y="174385"/>
                        <a:pt x="129213" y="192559"/>
                      </a:cubicBezTo>
                      <a:cubicBezTo>
                        <a:pt x="168647" y="180043"/>
                        <a:pt x="202508" y="174385"/>
                        <a:pt x="232511" y="174985"/>
                      </a:cubicBezTo>
                      <a:cubicBezTo>
                        <a:pt x="249399" y="175585"/>
                        <a:pt x="254458" y="196931"/>
                        <a:pt x="239370" y="197531"/>
                      </a:cubicBezTo>
                      <a:cubicBezTo>
                        <a:pt x="201822" y="199417"/>
                        <a:pt x="177390" y="205675"/>
                        <a:pt x="152273" y="213218"/>
                      </a:cubicBezTo>
                      <a:cubicBezTo>
                        <a:pt x="219910" y="289685"/>
                        <a:pt x="205508" y="416815"/>
                        <a:pt x="108468" y="456849"/>
                      </a:cubicBezTo>
                      <a:cubicBezTo>
                        <a:pt x="12027" y="496968"/>
                        <a:pt x="-30578" y="290285"/>
                        <a:pt x="91580" y="212619"/>
                      </a:cubicBezTo>
                      <a:cubicBezTo>
                        <a:pt x="80950" y="197531"/>
                        <a:pt x="67148" y="191273"/>
                        <a:pt x="60890" y="186301"/>
                      </a:cubicBezTo>
                      <a:cubicBezTo>
                        <a:pt x="55232" y="197531"/>
                        <a:pt x="37744" y="230792"/>
                        <a:pt x="33973" y="231392"/>
                      </a:cubicBezTo>
                      <a:cubicBezTo>
                        <a:pt x="27715" y="232678"/>
                        <a:pt x="27715" y="236450"/>
                        <a:pt x="26429" y="229506"/>
                      </a:cubicBezTo>
                      <a:cubicBezTo>
                        <a:pt x="25143" y="223248"/>
                        <a:pt x="27715" y="208246"/>
                        <a:pt x="37744" y="174385"/>
                      </a:cubicBezTo>
                      <a:cubicBezTo>
                        <a:pt x="-16777" y="141209"/>
                        <a:pt x="-16777" y="-7266"/>
                        <a:pt x="67834" y="278"/>
                      </a:cubicBezTo>
                      <a:close/>
                      <a:moveTo>
                        <a:pt x="60976" y="26595"/>
                      </a:moveTo>
                      <a:cubicBezTo>
                        <a:pt x="26514" y="21623"/>
                        <a:pt x="32772" y="124321"/>
                        <a:pt x="47860" y="137438"/>
                      </a:cubicBezTo>
                      <a:cubicBezTo>
                        <a:pt x="62176" y="86088"/>
                        <a:pt x="82836" y="29681"/>
                        <a:pt x="60976" y="26595"/>
                      </a:cubicBezTo>
                      <a:close/>
                      <a:moveTo>
                        <a:pt x="103495" y="424959"/>
                      </a:moveTo>
                      <a:cubicBezTo>
                        <a:pt x="129813" y="406785"/>
                        <a:pt x="154245" y="334177"/>
                        <a:pt x="102210" y="237050"/>
                      </a:cubicBezTo>
                      <a:cubicBezTo>
                        <a:pt x="-1689" y="306573"/>
                        <a:pt x="48374" y="463107"/>
                        <a:pt x="103495" y="424959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9" name="任意多边形: 形状 468">
                  <a:extLst>
                    <a:ext uri="{FF2B5EF4-FFF2-40B4-BE49-F238E27FC236}">
                      <a16:creationId xmlns:a16="http://schemas.microsoft.com/office/drawing/2014/main" id="{C110F6D7-A97B-BCD5-A5F0-F3C7B9C19D09}"/>
                    </a:ext>
                  </a:extLst>
                </p:cNvPr>
                <p:cNvSpPr/>
                <p:nvPr/>
              </p:nvSpPr>
              <p:spPr>
                <a:xfrm>
                  <a:off x="7888115" y="5074041"/>
                  <a:ext cx="240356" cy="258917"/>
                </a:xfrm>
                <a:custGeom>
                  <a:avLst/>
                  <a:gdLst>
                    <a:gd name="connsiteX0" fmla="*/ 70002 w 240356"/>
                    <a:gd name="connsiteY0" fmla="*/ 186558 h 258917"/>
                    <a:gd name="connsiteX1" fmla="*/ 103864 w 240356"/>
                    <a:gd name="connsiteY1" fmla="*/ 82574 h 258917"/>
                    <a:gd name="connsiteX2" fmla="*/ 165843 w 240356"/>
                    <a:gd name="connsiteY2" fmla="*/ 92004 h 258917"/>
                    <a:gd name="connsiteX3" fmla="*/ 163957 w 240356"/>
                    <a:gd name="connsiteY3" fmla="*/ 119522 h 258917"/>
                    <a:gd name="connsiteX4" fmla="*/ 170215 w 240356"/>
                    <a:gd name="connsiteY4" fmla="*/ 200275 h 258917"/>
                    <a:gd name="connsiteX5" fmla="*/ 219078 w 240356"/>
                    <a:gd name="connsiteY5" fmla="*/ 130152 h 258917"/>
                    <a:gd name="connsiteX6" fmla="*/ 239738 w 240356"/>
                    <a:gd name="connsiteY6" fmla="*/ 142667 h 258917"/>
                    <a:gd name="connsiteX7" fmla="*/ 155213 w 240356"/>
                    <a:gd name="connsiteY7" fmla="*/ 246652 h 258917"/>
                    <a:gd name="connsiteX8" fmla="*/ 111322 w 240356"/>
                    <a:gd name="connsiteY8" fmla="*/ 150211 h 258917"/>
                    <a:gd name="connsiteX9" fmla="*/ 78146 w 240356"/>
                    <a:gd name="connsiteY9" fmla="*/ 244766 h 258917"/>
                    <a:gd name="connsiteX10" fmla="*/ 16767 w 240356"/>
                    <a:gd name="connsiteY10" fmla="*/ 244166 h 258917"/>
                    <a:gd name="connsiteX11" fmla="*/ 3565 w 240356"/>
                    <a:gd name="connsiteY11" fmla="*/ 6193 h 258917"/>
                    <a:gd name="connsiteX12" fmla="*/ 68117 w 240356"/>
                    <a:gd name="connsiteY12" fmla="*/ 15623 h 258917"/>
                    <a:gd name="connsiteX13" fmla="*/ 70002 w 240356"/>
                    <a:gd name="connsiteY13" fmla="*/ 186558 h 258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0356" h="258917">
                      <a:moveTo>
                        <a:pt x="70002" y="186558"/>
                      </a:moveTo>
                      <a:cubicBezTo>
                        <a:pt x="83804" y="195302"/>
                        <a:pt x="95034" y="122694"/>
                        <a:pt x="103864" y="82574"/>
                      </a:cubicBezTo>
                      <a:cubicBezTo>
                        <a:pt x="105150" y="75716"/>
                        <a:pt x="163957" y="65686"/>
                        <a:pt x="165843" y="92004"/>
                      </a:cubicBezTo>
                      <a:cubicBezTo>
                        <a:pt x="166443" y="101348"/>
                        <a:pt x="163957" y="112663"/>
                        <a:pt x="163957" y="119522"/>
                      </a:cubicBezTo>
                      <a:cubicBezTo>
                        <a:pt x="163357" y="132637"/>
                        <a:pt x="158300" y="191530"/>
                        <a:pt x="170215" y="200275"/>
                      </a:cubicBezTo>
                      <a:cubicBezTo>
                        <a:pt x="187789" y="213390"/>
                        <a:pt x="205963" y="168299"/>
                        <a:pt x="219078" y="130152"/>
                      </a:cubicBezTo>
                      <a:cubicBezTo>
                        <a:pt x="224050" y="115750"/>
                        <a:pt x="244110" y="128866"/>
                        <a:pt x="239738" y="142667"/>
                      </a:cubicBezTo>
                      <a:cubicBezTo>
                        <a:pt x="217193" y="212790"/>
                        <a:pt x="187103" y="254110"/>
                        <a:pt x="155213" y="246652"/>
                      </a:cubicBezTo>
                      <a:cubicBezTo>
                        <a:pt x="140211" y="242880"/>
                        <a:pt x="121352" y="228478"/>
                        <a:pt x="111322" y="150211"/>
                      </a:cubicBezTo>
                      <a:cubicBezTo>
                        <a:pt x="101292" y="190330"/>
                        <a:pt x="87491" y="232250"/>
                        <a:pt x="78146" y="244766"/>
                      </a:cubicBezTo>
                      <a:cubicBezTo>
                        <a:pt x="62459" y="266711"/>
                        <a:pt x="29883" y="260454"/>
                        <a:pt x="16767" y="244166"/>
                      </a:cubicBezTo>
                      <a:cubicBezTo>
                        <a:pt x="-7664" y="214076"/>
                        <a:pt x="1080" y="47513"/>
                        <a:pt x="3565" y="6193"/>
                      </a:cubicBezTo>
                      <a:cubicBezTo>
                        <a:pt x="4166" y="-6323"/>
                        <a:pt x="68717" y="1821"/>
                        <a:pt x="68117" y="15623"/>
                      </a:cubicBezTo>
                      <a:cubicBezTo>
                        <a:pt x="66916" y="36797"/>
                        <a:pt x="52515" y="175243"/>
                        <a:pt x="70002" y="186558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0" name="任意多边形: 形状 469">
                  <a:extLst>
                    <a:ext uri="{FF2B5EF4-FFF2-40B4-BE49-F238E27FC236}">
                      <a16:creationId xmlns:a16="http://schemas.microsoft.com/office/drawing/2014/main" id="{937581A3-462B-9CE7-30F9-7A5F585A813A}"/>
                    </a:ext>
                  </a:extLst>
                </p:cNvPr>
                <p:cNvSpPr/>
                <p:nvPr/>
              </p:nvSpPr>
              <p:spPr>
                <a:xfrm>
                  <a:off x="8108126" y="5020243"/>
                  <a:ext cx="417983" cy="396689"/>
                </a:xfrm>
                <a:custGeom>
                  <a:avLst/>
                  <a:gdLst>
                    <a:gd name="connsiteX0" fmla="*/ 79221 w 417983"/>
                    <a:gd name="connsiteY0" fmla="*/ 198951 h 396689"/>
                    <a:gd name="connsiteX1" fmla="*/ 133056 w 417983"/>
                    <a:gd name="connsiteY1" fmla="*/ 102511 h 396689"/>
                    <a:gd name="connsiteX2" fmla="*/ 170603 w 417983"/>
                    <a:gd name="connsiteY2" fmla="*/ 209667 h 396689"/>
                    <a:gd name="connsiteX3" fmla="*/ 200693 w 417983"/>
                    <a:gd name="connsiteY3" fmla="*/ 185235 h 396689"/>
                    <a:gd name="connsiteX4" fmla="*/ 277074 w 417983"/>
                    <a:gd name="connsiteY4" fmla="*/ 13614 h 396689"/>
                    <a:gd name="connsiteX5" fmla="*/ 333481 w 417983"/>
                    <a:gd name="connsiteY5" fmla="*/ 50562 h 396689"/>
                    <a:gd name="connsiteX6" fmla="*/ 343510 w 417983"/>
                    <a:gd name="connsiteY6" fmla="*/ 312365 h 396689"/>
                    <a:gd name="connsiteX7" fmla="*/ 397346 w 417983"/>
                    <a:gd name="connsiteY7" fmla="*/ 183349 h 396689"/>
                    <a:gd name="connsiteX8" fmla="*/ 416720 w 417983"/>
                    <a:gd name="connsiteY8" fmla="*/ 199037 h 396689"/>
                    <a:gd name="connsiteX9" fmla="*/ 308363 w 417983"/>
                    <a:gd name="connsiteY9" fmla="*/ 396376 h 396689"/>
                    <a:gd name="connsiteX10" fmla="*/ 251356 w 417983"/>
                    <a:gd name="connsiteY10" fmla="*/ 122056 h 396689"/>
                    <a:gd name="connsiteX11" fmla="*/ 183719 w 417983"/>
                    <a:gd name="connsiteY11" fmla="*/ 307393 h 396689"/>
                    <a:gd name="connsiteX12" fmla="*/ 161174 w 417983"/>
                    <a:gd name="connsiteY12" fmla="*/ 328053 h 396689"/>
                    <a:gd name="connsiteX13" fmla="*/ 99794 w 417983"/>
                    <a:gd name="connsiteY13" fmla="*/ 212839 h 396689"/>
                    <a:gd name="connsiteX14" fmla="*/ 35244 w 417983"/>
                    <a:gd name="connsiteY14" fmla="*/ 288019 h 396689"/>
                    <a:gd name="connsiteX15" fmla="*/ 1382 w 417983"/>
                    <a:gd name="connsiteY15" fmla="*/ 132686 h 396689"/>
                    <a:gd name="connsiteX16" fmla="*/ 62761 w 417983"/>
                    <a:gd name="connsiteY16" fmla="*/ 149574 h 396689"/>
                    <a:gd name="connsiteX17" fmla="*/ 79221 w 417983"/>
                    <a:gd name="connsiteY17" fmla="*/ 198951 h 39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17983" h="396689">
                      <a:moveTo>
                        <a:pt x="79221" y="198951"/>
                      </a:moveTo>
                      <a:cubicBezTo>
                        <a:pt x="104852" y="148202"/>
                        <a:pt x="114882" y="128228"/>
                        <a:pt x="133056" y="102511"/>
                      </a:cubicBezTo>
                      <a:cubicBezTo>
                        <a:pt x="157488" y="68735"/>
                        <a:pt x="190063" y="73707"/>
                        <a:pt x="170603" y="209667"/>
                      </a:cubicBezTo>
                      <a:cubicBezTo>
                        <a:pt x="155601" y="316738"/>
                        <a:pt x="180633" y="245328"/>
                        <a:pt x="200693" y="185235"/>
                      </a:cubicBezTo>
                      <a:cubicBezTo>
                        <a:pt x="225724" y="109455"/>
                        <a:pt x="259586" y="28616"/>
                        <a:pt x="277074" y="13614"/>
                      </a:cubicBezTo>
                      <a:cubicBezTo>
                        <a:pt x="306477" y="-17076"/>
                        <a:pt x="341625" y="7956"/>
                        <a:pt x="333481" y="50562"/>
                      </a:cubicBezTo>
                      <a:cubicBezTo>
                        <a:pt x="330309" y="66849"/>
                        <a:pt x="275874" y="454583"/>
                        <a:pt x="343510" y="312365"/>
                      </a:cubicBezTo>
                      <a:cubicBezTo>
                        <a:pt x="361684" y="274132"/>
                        <a:pt x="371714" y="249701"/>
                        <a:pt x="397346" y="183349"/>
                      </a:cubicBezTo>
                      <a:cubicBezTo>
                        <a:pt x="399832" y="170833"/>
                        <a:pt x="423664" y="179578"/>
                        <a:pt x="416720" y="199037"/>
                      </a:cubicBezTo>
                      <a:cubicBezTo>
                        <a:pt x="397946" y="251672"/>
                        <a:pt x="345311" y="404520"/>
                        <a:pt x="308363" y="396376"/>
                      </a:cubicBezTo>
                      <a:cubicBezTo>
                        <a:pt x="186205" y="369458"/>
                        <a:pt x="303391" y="-12018"/>
                        <a:pt x="251356" y="122056"/>
                      </a:cubicBezTo>
                      <a:cubicBezTo>
                        <a:pt x="231983" y="172120"/>
                        <a:pt x="207551" y="262988"/>
                        <a:pt x="183719" y="307393"/>
                      </a:cubicBezTo>
                      <a:cubicBezTo>
                        <a:pt x="178747" y="316137"/>
                        <a:pt x="170603" y="328053"/>
                        <a:pt x="161174" y="328053"/>
                      </a:cubicBezTo>
                      <a:cubicBezTo>
                        <a:pt x="66619" y="328653"/>
                        <a:pt x="154315" y="101311"/>
                        <a:pt x="99794" y="212839"/>
                      </a:cubicBezTo>
                      <a:cubicBezTo>
                        <a:pt x="91650" y="229726"/>
                        <a:pt x="65333" y="291791"/>
                        <a:pt x="35244" y="288019"/>
                      </a:cubicBezTo>
                      <a:cubicBezTo>
                        <a:pt x="-7962" y="282362"/>
                        <a:pt x="182" y="160289"/>
                        <a:pt x="1382" y="132686"/>
                      </a:cubicBezTo>
                      <a:cubicBezTo>
                        <a:pt x="1382" y="110140"/>
                        <a:pt x="62761" y="122056"/>
                        <a:pt x="62761" y="149574"/>
                      </a:cubicBezTo>
                      <a:cubicBezTo>
                        <a:pt x="59847" y="217811"/>
                        <a:pt x="46045" y="264788"/>
                        <a:pt x="79221" y="198951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1" name="任意多边形: 形状 470">
                  <a:extLst>
                    <a:ext uri="{FF2B5EF4-FFF2-40B4-BE49-F238E27FC236}">
                      <a16:creationId xmlns:a16="http://schemas.microsoft.com/office/drawing/2014/main" id="{6B776639-A6CC-42BC-018E-8F8F093AAD02}"/>
                    </a:ext>
                  </a:extLst>
                </p:cNvPr>
                <p:cNvSpPr/>
                <p:nvPr/>
              </p:nvSpPr>
              <p:spPr>
                <a:xfrm>
                  <a:off x="8505919" y="5020243"/>
                  <a:ext cx="417954" cy="396689"/>
                </a:xfrm>
                <a:custGeom>
                  <a:avLst/>
                  <a:gdLst>
                    <a:gd name="connsiteX0" fmla="*/ 79106 w 417954"/>
                    <a:gd name="connsiteY0" fmla="*/ 198951 h 396689"/>
                    <a:gd name="connsiteX1" fmla="*/ 133027 w 417954"/>
                    <a:gd name="connsiteY1" fmla="*/ 102511 h 396689"/>
                    <a:gd name="connsiteX2" fmla="*/ 170575 w 417954"/>
                    <a:gd name="connsiteY2" fmla="*/ 209667 h 396689"/>
                    <a:gd name="connsiteX3" fmla="*/ 200664 w 417954"/>
                    <a:gd name="connsiteY3" fmla="*/ 185235 h 396689"/>
                    <a:gd name="connsiteX4" fmla="*/ 277045 w 417954"/>
                    <a:gd name="connsiteY4" fmla="*/ 13614 h 396689"/>
                    <a:gd name="connsiteX5" fmla="*/ 333452 w 417954"/>
                    <a:gd name="connsiteY5" fmla="*/ 50562 h 396689"/>
                    <a:gd name="connsiteX6" fmla="*/ 343482 w 417954"/>
                    <a:gd name="connsiteY6" fmla="*/ 312365 h 396689"/>
                    <a:gd name="connsiteX7" fmla="*/ 397317 w 417954"/>
                    <a:gd name="connsiteY7" fmla="*/ 183349 h 396689"/>
                    <a:gd name="connsiteX8" fmla="*/ 416691 w 417954"/>
                    <a:gd name="connsiteY8" fmla="*/ 199037 h 396689"/>
                    <a:gd name="connsiteX9" fmla="*/ 308335 w 417954"/>
                    <a:gd name="connsiteY9" fmla="*/ 396376 h 396689"/>
                    <a:gd name="connsiteX10" fmla="*/ 251328 w 417954"/>
                    <a:gd name="connsiteY10" fmla="*/ 122056 h 396689"/>
                    <a:gd name="connsiteX11" fmla="*/ 183690 w 417954"/>
                    <a:gd name="connsiteY11" fmla="*/ 307393 h 396689"/>
                    <a:gd name="connsiteX12" fmla="*/ 161145 w 417954"/>
                    <a:gd name="connsiteY12" fmla="*/ 328053 h 396689"/>
                    <a:gd name="connsiteX13" fmla="*/ 99766 w 417954"/>
                    <a:gd name="connsiteY13" fmla="*/ 212839 h 396689"/>
                    <a:gd name="connsiteX14" fmla="*/ 35215 w 417954"/>
                    <a:gd name="connsiteY14" fmla="*/ 288019 h 396689"/>
                    <a:gd name="connsiteX15" fmla="*/ 1439 w 417954"/>
                    <a:gd name="connsiteY15" fmla="*/ 132686 h 396689"/>
                    <a:gd name="connsiteX16" fmla="*/ 62818 w 417954"/>
                    <a:gd name="connsiteY16" fmla="*/ 149574 h 396689"/>
                    <a:gd name="connsiteX17" fmla="*/ 79106 w 417954"/>
                    <a:gd name="connsiteY17" fmla="*/ 198951 h 39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17954" h="396689">
                      <a:moveTo>
                        <a:pt x="79106" y="198951"/>
                      </a:moveTo>
                      <a:cubicBezTo>
                        <a:pt x="104823" y="148202"/>
                        <a:pt x="114768" y="128228"/>
                        <a:pt x="133027" y="102511"/>
                      </a:cubicBezTo>
                      <a:cubicBezTo>
                        <a:pt x="157459" y="68735"/>
                        <a:pt x="190034" y="73707"/>
                        <a:pt x="170575" y="209667"/>
                      </a:cubicBezTo>
                      <a:cubicBezTo>
                        <a:pt x="155573" y="316738"/>
                        <a:pt x="180604" y="245328"/>
                        <a:pt x="200664" y="185235"/>
                      </a:cubicBezTo>
                      <a:cubicBezTo>
                        <a:pt x="225696" y="109455"/>
                        <a:pt x="259557" y="28616"/>
                        <a:pt x="277045" y="13614"/>
                      </a:cubicBezTo>
                      <a:cubicBezTo>
                        <a:pt x="306449" y="-17076"/>
                        <a:pt x="341596" y="7956"/>
                        <a:pt x="333452" y="50562"/>
                      </a:cubicBezTo>
                      <a:cubicBezTo>
                        <a:pt x="330281" y="66849"/>
                        <a:pt x="275845" y="454583"/>
                        <a:pt x="343482" y="312365"/>
                      </a:cubicBezTo>
                      <a:cubicBezTo>
                        <a:pt x="361656" y="274132"/>
                        <a:pt x="371685" y="249701"/>
                        <a:pt x="397317" y="183349"/>
                      </a:cubicBezTo>
                      <a:cubicBezTo>
                        <a:pt x="399803" y="170833"/>
                        <a:pt x="423635" y="179578"/>
                        <a:pt x="416691" y="199037"/>
                      </a:cubicBezTo>
                      <a:cubicBezTo>
                        <a:pt x="397917" y="251672"/>
                        <a:pt x="345282" y="404520"/>
                        <a:pt x="308335" y="396376"/>
                      </a:cubicBezTo>
                      <a:cubicBezTo>
                        <a:pt x="186177" y="369458"/>
                        <a:pt x="303277" y="-12018"/>
                        <a:pt x="251328" y="122056"/>
                      </a:cubicBezTo>
                      <a:cubicBezTo>
                        <a:pt x="231954" y="172120"/>
                        <a:pt x="207522" y="262988"/>
                        <a:pt x="183690" y="307393"/>
                      </a:cubicBezTo>
                      <a:cubicBezTo>
                        <a:pt x="178718" y="316137"/>
                        <a:pt x="170575" y="328053"/>
                        <a:pt x="161145" y="328053"/>
                      </a:cubicBezTo>
                      <a:cubicBezTo>
                        <a:pt x="66590" y="328653"/>
                        <a:pt x="154287" y="101311"/>
                        <a:pt x="99766" y="212839"/>
                      </a:cubicBezTo>
                      <a:cubicBezTo>
                        <a:pt x="91622" y="229726"/>
                        <a:pt x="65304" y="291791"/>
                        <a:pt x="35215" y="288019"/>
                      </a:cubicBezTo>
                      <a:cubicBezTo>
                        <a:pt x="-7991" y="282362"/>
                        <a:pt x="153" y="160289"/>
                        <a:pt x="1439" y="132686"/>
                      </a:cubicBezTo>
                      <a:cubicBezTo>
                        <a:pt x="1439" y="110140"/>
                        <a:pt x="62818" y="122056"/>
                        <a:pt x="62818" y="149574"/>
                      </a:cubicBezTo>
                      <a:cubicBezTo>
                        <a:pt x="59732" y="217811"/>
                        <a:pt x="45930" y="264788"/>
                        <a:pt x="79106" y="198951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2" name="任意多边形: 形状 471">
                  <a:extLst>
                    <a:ext uri="{FF2B5EF4-FFF2-40B4-BE49-F238E27FC236}">
                      <a16:creationId xmlns:a16="http://schemas.microsoft.com/office/drawing/2014/main" id="{1A43889A-CA16-6118-E132-6D51747732F3}"/>
                    </a:ext>
                  </a:extLst>
                </p:cNvPr>
                <p:cNvSpPr/>
                <p:nvPr/>
              </p:nvSpPr>
              <p:spPr>
                <a:xfrm>
                  <a:off x="8903347" y="5108042"/>
                  <a:ext cx="178008" cy="190702"/>
                </a:xfrm>
                <a:custGeom>
                  <a:avLst/>
                  <a:gdLst>
                    <a:gd name="connsiteX0" fmla="*/ 157022 w 178008"/>
                    <a:gd name="connsiteY0" fmla="*/ 92379 h 190702"/>
                    <a:gd name="connsiteX1" fmla="*/ 177082 w 178008"/>
                    <a:gd name="connsiteY1" fmla="*/ 104894 h 190702"/>
                    <a:gd name="connsiteX2" fmla="*/ 67440 w 178008"/>
                    <a:gd name="connsiteY2" fmla="*/ 190105 h 190702"/>
                    <a:gd name="connsiteX3" fmla="*/ 97529 w 178008"/>
                    <a:gd name="connsiteY3" fmla="*/ 7168 h 190702"/>
                    <a:gd name="connsiteX4" fmla="*/ 61182 w 178008"/>
                    <a:gd name="connsiteY4" fmla="*/ 106781 h 190702"/>
                    <a:gd name="connsiteX5" fmla="*/ 83728 w 178008"/>
                    <a:gd name="connsiteY5" fmla="*/ 154958 h 190702"/>
                    <a:gd name="connsiteX6" fmla="*/ 157022 w 178008"/>
                    <a:gd name="connsiteY6" fmla="*/ 92379 h 190702"/>
                    <a:gd name="connsiteX7" fmla="*/ 61868 w 178008"/>
                    <a:gd name="connsiteY7" fmla="*/ 82349 h 190702"/>
                    <a:gd name="connsiteX8" fmla="*/ 62468 w 178008"/>
                    <a:gd name="connsiteY8" fmla="*/ 72919 h 190702"/>
                    <a:gd name="connsiteX9" fmla="*/ 61868 w 178008"/>
                    <a:gd name="connsiteY9" fmla="*/ 82349 h 190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8008" h="190702">
                      <a:moveTo>
                        <a:pt x="157022" y="92379"/>
                      </a:moveTo>
                      <a:cubicBezTo>
                        <a:pt x="160794" y="82349"/>
                        <a:pt x="182740" y="88607"/>
                        <a:pt x="177082" y="104894"/>
                      </a:cubicBezTo>
                      <a:cubicBezTo>
                        <a:pt x="151365" y="175703"/>
                        <a:pt x="113817" y="194477"/>
                        <a:pt x="67440" y="190105"/>
                      </a:cubicBezTo>
                      <a:cubicBezTo>
                        <a:pt x="-43403" y="180075"/>
                        <a:pt x="-6455" y="-42295"/>
                        <a:pt x="97529" y="7168"/>
                      </a:cubicBezTo>
                      <a:cubicBezTo>
                        <a:pt x="133191" y="24742"/>
                        <a:pt x="109445" y="94265"/>
                        <a:pt x="61182" y="106781"/>
                      </a:cubicBezTo>
                      <a:cubicBezTo>
                        <a:pt x="62468" y="126240"/>
                        <a:pt x="67440" y="145614"/>
                        <a:pt x="83728" y="154958"/>
                      </a:cubicBezTo>
                      <a:cubicBezTo>
                        <a:pt x="100615" y="165074"/>
                        <a:pt x="134477" y="154444"/>
                        <a:pt x="157022" y="92379"/>
                      </a:cubicBezTo>
                      <a:close/>
                      <a:moveTo>
                        <a:pt x="61868" y="82349"/>
                      </a:moveTo>
                      <a:cubicBezTo>
                        <a:pt x="113817" y="52260"/>
                        <a:pt x="66840" y="4682"/>
                        <a:pt x="62468" y="72919"/>
                      </a:cubicBezTo>
                      <a:cubicBezTo>
                        <a:pt x="61868" y="76777"/>
                        <a:pt x="61868" y="77977"/>
                        <a:pt x="61868" y="82349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3" name="任意多边形: 形状 472">
                  <a:extLst>
                    <a:ext uri="{FF2B5EF4-FFF2-40B4-BE49-F238E27FC236}">
                      <a16:creationId xmlns:a16="http://schemas.microsoft.com/office/drawing/2014/main" id="{4AB59AC9-5674-B847-074F-6907A4513B02}"/>
                    </a:ext>
                  </a:extLst>
                </p:cNvPr>
                <p:cNvSpPr/>
                <p:nvPr/>
              </p:nvSpPr>
              <p:spPr>
                <a:xfrm>
                  <a:off x="9052586" y="4979372"/>
                  <a:ext cx="232430" cy="524256"/>
                </a:xfrm>
                <a:custGeom>
                  <a:avLst/>
                  <a:gdLst>
                    <a:gd name="connsiteX0" fmla="*/ 35987 w 232430"/>
                    <a:gd name="connsiteY0" fmla="*/ 142182 h 524256"/>
                    <a:gd name="connsiteX1" fmla="*/ 37187 w 232430"/>
                    <a:gd name="connsiteY1" fmla="*/ 1850 h 524256"/>
                    <a:gd name="connsiteX2" fmla="*/ 89822 w 232430"/>
                    <a:gd name="connsiteY2" fmla="*/ 26281 h 524256"/>
                    <a:gd name="connsiteX3" fmla="*/ 64105 w 232430"/>
                    <a:gd name="connsiteY3" fmla="*/ 135238 h 524256"/>
                    <a:gd name="connsiteX4" fmla="*/ 132342 w 232430"/>
                    <a:gd name="connsiteY4" fmla="*/ 183501 h 524256"/>
                    <a:gd name="connsiteX5" fmla="*/ 119826 w 232430"/>
                    <a:gd name="connsiteY5" fmla="*/ 357609 h 524256"/>
                    <a:gd name="connsiteX6" fmla="*/ 138000 w 232430"/>
                    <a:gd name="connsiteY6" fmla="*/ 404586 h 524256"/>
                    <a:gd name="connsiteX7" fmla="*/ 213781 w 232430"/>
                    <a:gd name="connsiteY7" fmla="*/ 221049 h 524256"/>
                    <a:gd name="connsiteX8" fmla="*/ 231354 w 232430"/>
                    <a:gd name="connsiteY8" fmla="*/ 241708 h 524256"/>
                    <a:gd name="connsiteX9" fmla="*/ 94795 w 232430"/>
                    <a:gd name="connsiteY9" fmla="*/ 524172 h 524256"/>
                    <a:gd name="connsiteX10" fmla="*/ 66591 w 232430"/>
                    <a:gd name="connsiteY10" fmla="*/ 296829 h 524256"/>
                    <a:gd name="connsiteX11" fmla="*/ 54075 w 232430"/>
                    <a:gd name="connsiteY11" fmla="*/ 160269 h 524256"/>
                    <a:gd name="connsiteX12" fmla="*/ 24071 w 232430"/>
                    <a:gd name="connsiteY12" fmla="*/ 244195 h 524256"/>
                    <a:gd name="connsiteX13" fmla="*/ 7183 w 232430"/>
                    <a:gd name="connsiteY13" fmla="*/ 223535 h 524256"/>
                    <a:gd name="connsiteX14" fmla="*/ 35987 w 232430"/>
                    <a:gd name="connsiteY14" fmla="*/ 142182 h 524256"/>
                    <a:gd name="connsiteX15" fmla="*/ 59733 w 232430"/>
                    <a:gd name="connsiteY15" fmla="*/ 25681 h 524256"/>
                    <a:gd name="connsiteX16" fmla="*/ 44731 w 232430"/>
                    <a:gd name="connsiteY16" fmla="*/ 107720 h 524256"/>
                    <a:gd name="connsiteX17" fmla="*/ 59733 w 232430"/>
                    <a:gd name="connsiteY17" fmla="*/ 25681 h 5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2430" h="524256">
                      <a:moveTo>
                        <a:pt x="35987" y="142182"/>
                      </a:moveTo>
                      <a:cubicBezTo>
                        <a:pt x="-17934" y="103348"/>
                        <a:pt x="-6018" y="14366"/>
                        <a:pt x="37187" y="1850"/>
                      </a:cubicBezTo>
                      <a:cubicBezTo>
                        <a:pt x="60419" y="-5008"/>
                        <a:pt x="84165" y="8108"/>
                        <a:pt x="89822" y="26281"/>
                      </a:cubicBezTo>
                      <a:cubicBezTo>
                        <a:pt x="97966" y="55085"/>
                        <a:pt x="76021" y="95805"/>
                        <a:pt x="64105" y="135238"/>
                      </a:cubicBezTo>
                      <a:cubicBezTo>
                        <a:pt x="74735" y="142782"/>
                        <a:pt x="114854" y="164642"/>
                        <a:pt x="132342" y="183501"/>
                      </a:cubicBezTo>
                      <a:cubicBezTo>
                        <a:pt x="154288" y="207332"/>
                        <a:pt x="132942" y="284999"/>
                        <a:pt x="119826" y="357609"/>
                      </a:cubicBezTo>
                      <a:cubicBezTo>
                        <a:pt x="104824" y="439047"/>
                        <a:pt x="96680" y="490397"/>
                        <a:pt x="138000" y="404586"/>
                      </a:cubicBezTo>
                      <a:cubicBezTo>
                        <a:pt x="168689" y="340720"/>
                        <a:pt x="195007" y="271198"/>
                        <a:pt x="213781" y="221049"/>
                      </a:cubicBezTo>
                      <a:cubicBezTo>
                        <a:pt x="218753" y="207247"/>
                        <a:pt x="237012" y="225421"/>
                        <a:pt x="231354" y="241708"/>
                      </a:cubicBezTo>
                      <a:cubicBezTo>
                        <a:pt x="221325" y="272998"/>
                        <a:pt x="142372" y="521686"/>
                        <a:pt x="94795" y="524172"/>
                      </a:cubicBezTo>
                      <a:cubicBezTo>
                        <a:pt x="27758" y="527944"/>
                        <a:pt x="44731" y="404500"/>
                        <a:pt x="66591" y="296829"/>
                      </a:cubicBezTo>
                      <a:cubicBezTo>
                        <a:pt x="84765" y="207247"/>
                        <a:pt x="96680" y="192845"/>
                        <a:pt x="54075" y="160269"/>
                      </a:cubicBezTo>
                      <a:cubicBezTo>
                        <a:pt x="48503" y="175271"/>
                        <a:pt x="30929" y="231679"/>
                        <a:pt x="24071" y="244195"/>
                      </a:cubicBezTo>
                      <a:cubicBezTo>
                        <a:pt x="15327" y="259882"/>
                        <a:pt x="-960" y="248566"/>
                        <a:pt x="7183" y="223535"/>
                      </a:cubicBezTo>
                      <a:cubicBezTo>
                        <a:pt x="8384" y="219848"/>
                        <a:pt x="32215" y="150326"/>
                        <a:pt x="35987" y="142182"/>
                      </a:cubicBezTo>
                      <a:close/>
                      <a:moveTo>
                        <a:pt x="59733" y="25681"/>
                      </a:moveTo>
                      <a:cubicBezTo>
                        <a:pt x="31529" y="11279"/>
                        <a:pt x="32215" y="99576"/>
                        <a:pt x="44731" y="107720"/>
                      </a:cubicBezTo>
                      <a:cubicBezTo>
                        <a:pt x="59133" y="68887"/>
                        <a:pt x="72335" y="31939"/>
                        <a:pt x="59733" y="25681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5" name="图形 4">
                <a:extLst>
                  <a:ext uri="{FF2B5EF4-FFF2-40B4-BE49-F238E27FC236}">
                    <a16:creationId xmlns:a16="http://schemas.microsoft.com/office/drawing/2014/main" id="{86ED756B-4407-E8D0-EE69-4AC4B9A87CDC}"/>
                  </a:ext>
                </a:extLst>
              </p:cNvPr>
              <p:cNvGrpSpPr/>
              <p:nvPr/>
            </p:nvGrpSpPr>
            <p:grpSpPr>
              <a:xfrm>
                <a:off x="7578426" y="3477799"/>
                <a:ext cx="1848733" cy="812017"/>
                <a:chOff x="7578426" y="3477799"/>
                <a:chExt cx="1848733" cy="812017"/>
              </a:xfrm>
            </p:grpSpPr>
            <p:grpSp>
              <p:nvGrpSpPr>
                <p:cNvPr id="425" name="图形 4">
                  <a:extLst>
                    <a:ext uri="{FF2B5EF4-FFF2-40B4-BE49-F238E27FC236}">
                      <a16:creationId xmlns:a16="http://schemas.microsoft.com/office/drawing/2014/main" id="{8129AE31-BAAB-FB89-A4C5-85950DE8F64D}"/>
                    </a:ext>
                  </a:extLst>
                </p:cNvPr>
                <p:cNvGrpSpPr/>
                <p:nvPr/>
              </p:nvGrpSpPr>
              <p:grpSpPr>
                <a:xfrm>
                  <a:off x="7825111" y="3503590"/>
                  <a:ext cx="795532" cy="732811"/>
                  <a:chOff x="7825111" y="3503590"/>
                  <a:chExt cx="795532" cy="732811"/>
                </a:xfrm>
                <a:solidFill>
                  <a:srgbClr val="00796B"/>
                </a:solidFill>
              </p:grpSpPr>
              <p:sp>
                <p:nvSpPr>
                  <p:cNvPr id="452" name="任意多边形: 形状 451">
                    <a:extLst>
                      <a:ext uri="{FF2B5EF4-FFF2-40B4-BE49-F238E27FC236}">
                        <a16:creationId xmlns:a16="http://schemas.microsoft.com/office/drawing/2014/main" id="{2A4A87C8-A714-AB88-A355-B898606BD15F}"/>
                      </a:ext>
                    </a:extLst>
                  </p:cNvPr>
                  <p:cNvSpPr/>
                  <p:nvPr/>
                </p:nvSpPr>
                <p:spPr>
                  <a:xfrm>
                    <a:off x="7888881" y="3899877"/>
                    <a:ext cx="314932" cy="82036"/>
                  </a:xfrm>
                  <a:custGeom>
                    <a:avLst/>
                    <a:gdLst>
                      <a:gd name="connsiteX0" fmla="*/ 314667 w 314932"/>
                      <a:gd name="connsiteY0" fmla="*/ 66361 h 82036"/>
                      <a:gd name="connsiteX1" fmla="*/ 311324 w 314932"/>
                      <a:gd name="connsiteY1" fmla="*/ 59332 h 82036"/>
                      <a:gd name="connsiteX2" fmla="*/ 121272 w 314932"/>
                      <a:gd name="connsiteY2" fmla="*/ 781 h 82036"/>
                      <a:gd name="connsiteX3" fmla="*/ 742 w 314932"/>
                      <a:gd name="connsiteY3" fmla="*/ 45015 h 82036"/>
                      <a:gd name="connsiteX4" fmla="*/ 742 w 314932"/>
                      <a:gd name="connsiteY4" fmla="*/ 49045 h 82036"/>
                      <a:gd name="connsiteX5" fmla="*/ 4686 w 314932"/>
                      <a:gd name="connsiteY5" fmla="*/ 51445 h 82036"/>
                      <a:gd name="connsiteX6" fmla="*/ 167735 w 314932"/>
                      <a:gd name="connsiteY6" fmla="*/ 67390 h 82036"/>
                      <a:gd name="connsiteX7" fmla="*/ 311239 w 314932"/>
                      <a:gd name="connsiteY7" fmla="*/ 69790 h 82036"/>
                      <a:gd name="connsiteX8" fmla="*/ 313382 w 314932"/>
                      <a:gd name="connsiteY8" fmla="*/ 68590 h 82036"/>
                      <a:gd name="connsiteX9" fmla="*/ 314667 w 314932"/>
                      <a:gd name="connsiteY9" fmla="*/ 66361 h 82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4932" h="82036">
                        <a:moveTo>
                          <a:pt x="314667" y="66361"/>
                        </a:moveTo>
                        <a:cubicBezTo>
                          <a:pt x="315439" y="63789"/>
                          <a:pt x="314582" y="60532"/>
                          <a:pt x="311324" y="59332"/>
                        </a:cubicBezTo>
                        <a:cubicBezTo>
                          <a:pt x="249002" y="35843"/>
                          <a:pt x="191995" y="-6248"/>
                          <a:pt x="121272" y="781"/>
                        </a:cubicBezTo>
                        <a:cubicBezTo>
                          <a:pt x="85782" y="4296"/>
                          <a:pt x="23546" y="14326"/>
                          <a:pt x="742" y="45015"/>
                        </a:cubicBezTo>
                        <a:cubicBezTo>
                          <a:pt x="-372" y="46473"/>
                          <a:pt x="-115" y="47930"/>
                          <a:pt x="742" y="49045"/>
                        </a:cubicBezTo>
                        <a:cubicBezTo>
                          <a:pt x="1257" y="50587"/>
                          <a:pt x="2800" y="51874"/>
                          <a:pt x="4686" y="51445"/>
                        </a:cubicBezTo>
                        <a:cubicBezTo>
                          <a:pt x="62893" y="38586"/>
                          <a:pt x="111671" y="51616"/>
                          <a:pt x="167735" y="67390"/>
                        </a:cubicBezTo>
                        <a:cubicBezTo>
                          <a:pt x="214370" y="80420"/>
                          <a:pt x="265375" y="91393"/>
                          <a:pt x="311239" y="69790"/>
                        </a:cubicBezTo>
                        <a:cubicBezTo>
                          <a:pt x="312096" y="69618"/>
                          <a:pt x="312867" y="69190"/>
                          <a:pt x="313382" y="68590"/>
                        </a:cubicBezTo>
                        <a:cubicBezTo>
                          <a:pt x="314068" y="67990"/>
                          <a:pt x="314496" y="67218"/>
                          <a:pt x="314667" y="66361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3" name="任意多边形: 形状 452">
                    <a:extLst>
                      <a:ext uri="{FF2B5EF4-FFF2-40B4-BE49-F238E27FC236}">
                        <a16:creationId xmlns:a16="http://schemas.microsoft.com/office/drawing/2014/main" id="{C84C0A22-F264-3DDA-1C68-0B34C7B12C73}"/>
                      </a:ext>
                    </a:extLst>
                  </p:cNvPr>
                  <p:cNvSpPr/>
                  <p:nvPr/>
                </p:nvSpPr>
                <p:spPr>
                  <a:xfrm>
                    <a:off x="7966335" y="3795675"/>
                    <a:ext cx="350834" cy="113064"/>
                  </a:xfrm>
                  <a:custGeom>
                    <a:avLst/>
                    <a:gdLst>
                      <a:gd name="connsiteX0" fmla="*/ 348141 w 350834"/>
                      <a:gd name="connsiteY0" fmla="*/ 95126 h 113064"/>
                      <a:gd name="connsiteX1" fmla="*/ 347027 w 350834"/>
                      <a:gd name="connsiteY1" fmla="*/ 85524 h 113064"/>
                      <a:gd name="connsiteX2" fmla="*/ 166662 w 350834"/>
                      <a:gd name="connsiteY2" fmla="*/ 6743 h 113064"/>
                      <a:gd name="connsiteX3" fmla="*/ 1898 w 350834"/>
                      <a:gd name="connsiteY3" fmla="*/ 33061 h 113064"/>
                      <a:gd name="connsiteX4" fmla="*/ 270 w 350834"/>
                      <a:gd name="connsiteY4" fmla="*/ 35718 h 113064"/>
                      <a:gd name="connsiteX5" fmla="*/ 4041 w 350834"/>
                      <a:gd name="connsiteY5" fmla="*/ 40433 h 113064"/>
                      <a:gd name="connsiteX6" fmla="*/ 183206 w 350834"/>
                      <a:gd name="connsiteY6" fmla="*/ 87582 h 113064"/>
                      <a:gd name="connsiteX7" fmla="*/ 346598 w 350834"/>
                      <a:gd name="connsiteY7" fmla="*/ 96326 h 113064"/>
                      <a:gd name="connsiteX8" fmla="*/ 348141 w 350834"/>
                      <a:gd name="connsiteY8" fmla="*/ 95126 h 1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0834" h="113064">
                        <a:moveTo>
                          <a:pt x="348141" y="95126"/>
                        </a:moveTo>
                        <a:cubicBezTo>
                          <a:pt x="351656" y="92897"/>
                          <a:pt x="352171" y="86553"/>
                          <a:pt x="347027" y="85524"/>
                        </a:cubicBezTo>
                        <a:cubicBezTo>
                          <a:pt x="281962" y="72408"/>
                          <a:pt x="230869" y="23374"/>
                          <a:pt x="166662" y="6743"/>
                        </a:cubicBezTo>
                        <a:cubicBezTo>
                          <a:pt x="110426" y="-7830"/>
                          <a:pt x="51019" y="1342"/>
                          <a:pt x="1898" y="33061"/>
                        </a:cubicBezTo>
                        <a:cubicBezTo>
                          <a:pt x="784" y="33746"/>
                          <a:pt x="355" y="34775"/>
                          <a:pt x="270" y="35718"/>
                        </a:cubicBezTo>
                        <a:cubicBezTo>
                          <a:pt x="-759" y="37861"/>
                          <a:pt x="1298" y="41119"/>
                          <a:pt x="4041" y="40433"/>
                        </a:cubicBezTo>
                        <a:cubicBezTo>
                          <a:pt x="72793" y="24745"/>
                          <a:pt x="123713" y="58864"/>
                          <a:pt x="183206" y="87582"/>
                        </a:cubicBezTo>
                        <a:cubicBezTo>
                          <a:pt x="235499" y="112785"/>
                          <a:pt x="292592" y="125386"/>
                          <a:pt x="346598" y="96326"/>
                        </a:cubicBezTo>
                        <a:cubicBezTo>
                          <a:pt x="347198" y="96069"/>
                          <a:pt x="347713" y="95640"/>
                          <a:pt x="348141" y="95126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任意多边形: 形状 453">
                    <a:extLst>
                      <a:ext uri="{FF2B5EF4-FFF2-40B4-BE49-F238E27FC236}">
                        <a16:creationId xmlns:a16="http://schemas.microsoft.com/office/drawing/2014/main" id="{CAF7F064-BD15-15FA-B69C-66F93CF9836C}"/>
                      </a:ext>
                    </a:extLst>
                  </p:cNvPr>
                  <p:cNvSpPr/>
                  <p:nvPr/>
                </p:nvSpPr>
                <p:spPr>
                  <a:xfrm>
                    <a:off x="8053782" y="3714210"/>
                    <a:ext cx="344693" cy="118341"/>
                  </a:xfrm>
                  <a:custGeom>
                    <a:avLst/>
                    <a:gdLst>
                      <a:gd name="connsiteX0" fmla="*/ 344020 w 344693"/>
                      <a:gd name="connsiteY0" fmla="*/ 103552 h 118341"/>
                      <a:gd name="connsiteX1" fmla="*/ 339733 w 344693"/>
                      <a:gd name="connsiteY1" fmla="*/ 95751 h 118341"/>
                      <a:gd name="connsiteX2" fmla="*/ 245178 w 344693"/>
                      <a:gd name="connsiteY2" fmla="*/ 47059 h 118341"/>
                      <a:gd name="connsiteX3" fmla="*/ 156882 w 344693"/>
                      <a:gd name="connsiteY3" fmla="*/ 5311 h 118341"/>
                      <a:gd name="connsiteX4" fmla="*/ 64127 w 344693"/>
                      <a:gd name="connsiteY4" fmla="*/ 2225 h 118341"/>
                      <a:gd name="connsiteX5" fmla="*/ 2834 w 344693"/>
                      <a:gd name="connsiteY5" fmla="*/ 23313 h 118341"/>
                      <a:gd name="connsiteX6" fmla="*/ 2748 w 344693"/>
                      <a:gd name="connsiteY6" fmla="*/ 23313 h 118341"/>
                      <a:gd name="connsiteX7" fmla="*/ 3605 w 344693"/>
                      <a:gd name="connsiteY7" fmla="*/ 30686 h 118341"/>
                      <a:gd name="connsiteX8" fmla="*/ 188514 w 344693"/>
                      <a:gd name="connsiteY8" fmla="*/ 91122 h 118341"/>
                      <a:gd name="connsiteX9" fmla="*/ 341362 w 344693"/>
                      <a:gd name="connsiteY9" fmla="*/ 108010 h 118341"/>
                      <a:gd name="connsiteX10" fmla="*/ 344020 w 344693"/>
                      <a:gd name="connsiteY10" fmla="*/ 103552 h 118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693" h="118341">
                        <a:moveTo>
                          <a:pt x="344020" y="103552"/>
                        </a:moveTo>
                        <a:cubicBezTo>
                          <a:pt x="345648" y="100380"/>
                          <a:pt x="344362" y="95665"/>
                          <a:pt x="339733" y="95751"/>
                        </a:cubicBezTo>
                        <a:cubicBezTo>
                          <a:pt x="302614" y="96694"/>
                          <a:pt x="272782" y="68062"/>
                          <a:pt x="245178" y="47059"/>
                        </a:cubicBezTo>
                        <a:cubicBezTo>
                          <a:pt x="218861" y="27085"/>
                          <a:pt x="189457" y="11912"/>
                          <a:pt x="156882" y="5311"/>
                        </a:cubicBezTo>
                        <a:cubicBezTo>
                          <a:pt x="125764" y="-1033"/>
                          <a:pt x="95589" y="-1204"/>
                          <a:pt x="64127" y="2225"/>
                        </a:cubicBezTo>
                        <a:cubicBezTo>
                          <a:pt x="44154" y="4368"/>
                          <a:pt x="17150" y="7197"/>
                          <a:pt x="2834" y="23313"/>
                        </a:cubicBezTo>
                        <a:cubicBezTo>
                          <a:pt x="2834" y="23313"/>
                          <a:pt x="2834" y="23313"/>
                          <a:pt x="2748" y="23313"/>
                        </a:cubicBezTo>
                        <a:cubicBezTo>
                          <a:pt x="-1367" y="24428"/>
                          <a:pt x="-681" y="30686"/>
                          <a:pt x="3605" y="30686"/>
                        </a:cubicBezTo>
                        <a:cubicBezTo>
                          <a:pt x="72614" y="30514"/>
                          <a:pt x="126450" y="65661"/>
                          <a:pt x="188514" y="91122"/>
                        </a:cubicBezTo>
                        <a:cubicBezTo>
                          <a:pt x="234034" y="109810"/>
                          <a:pt x="293613" y="131670"/>
                          <a:pt x="341362" y="108010"/>
                        </a:cubicBezTo>
                        <a:cubicBezTo>
                          <a:pt x="343505" y="106895"/>
                          <a:pt x="344191" y="105181"/>
                          <a:pt x="344020" y="103552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任意多边形: 形状 454">
                    <a:extLst>
                      <a:ext uri="{FF2B5EF4-FFF2-40B4-BE49-F238E27FC236}">
                        <a16:creationId xmlns:a16="http://schemas.microsoft.com/office/drawing/2014/main" id="{2853DAE8-CA6D-81A7-F557-D14BEB36C50A}"/>
                      </a:ext>
                    </a:extLst>
                  </p:cNvPr>
                  <p:cNvSpPr/>
                  <p:nvPr/>
                </p:nvSpPr>
                <p:spPr>
                  <a:xfrm>
                    <a:off x="8168877" y="3620213"/>
                    <a:ext cx="312972" cy="126961"/>
                  </a:xfrm>
                  <a:custGeom>
                    <a:avLst/>
                    <a:gdLst>
                      <a:gd name="connsiteX0" fmla="*/ 311306 w 312972"/>
                      <a:gd name="connsiteY0" fmla="*/ 108481 h 126961"/>
                      <a:gd name="connsiteX1" fmla="*/ 308048 w 312972"/>
                      <a:gd name="connsiteY1" fmla="*/ 99308 h 126961"/>
                      <a:gd name="connsiteX2" fmla="*/ 142856 w 312972"/>
                      <a:gd name="connsiteY2" fmla="*/ 20527 h 126961"/>
                      <a:gd name="connsiteX3" fmla="*/ 2267 w 312972"/>
                      <a:gd name="connsiteY3" fmla="*/ 8525 h 126961"/>
                      <a:gd name="connsiteX4" fmla="*/ 467 w 312972"/>
                      <a:gd name="connsiteY4" fmla="*/ 13326 h 126961"/>
                      <a:gd name="connsiteX5" fmla="*/ 3039 w 312972"/>
                      <a:gd name="connsiteY5" fmla="*/ 16755 h 126961"/>
                      <a:gd name="connsiteX6" fmla="*/ 157001 w 312972"/>
                      <a:gd name="connsiteY6" fmla="*/ 108652 h 126961"/>
                      <a:gd name="connsiteX7" fmla="*/ 309334 w 312972"/>
                      <a:gd name="connsiteY7" fmla="*/ 110709 h 126961"/>
                      <a:gd name="connsiteX8" fmla="*/ 311306 w 312972"/>
                      <a:gd name="connsiteY8" fmla="*/ 108481 h 126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2972" h="126961">
                        <a:moveTo>
                          <a:pt x="311306" y="108481"/>
                        </a:moveTo>
                        <a:cubicBezTo>
                          <a:pt x="314306" y="105738"/>
                          <a:pt x="313278" y="99394"/>
                          <a:pt x="308048" y="99308"/>
                        </a:cubicBezTo>
                        <a:cubicBezTo>
                          <a:pt x="242554" y="98708"/>
                          <a:pt x="200035" y="44701"/>
                          <a:pt x="142856" y="20527"/>
                        </a:cubicBezTo>
                        <a:cubicBezTo>
                          <a:pt x="98280" y="1581"/>
                          <a:pt x="49159" y="-8106"/>
                          <a:pt x="2267" y="8525"/>
                        </a:cubicBezTo>
                        <a:cubicBezTo>
                          <a:pt x="-47" y="9382"/>
                          <a:pt x="-476" y="11783"/>
                          <a:pt x="467" y="13326"/>
                        </a:cubicBezTo>
                        <a:cubicBezTo>
                          <a:pt x="467" y="14869"/>
                          <a:pt x="1153" y="16326"/>
                          <a:pt x="3039" y="16755"/>
                        </a:cubicBezTo>
                        <a:cubicBezTo>
                          <a:pt x="62703" y="29871"/>
                          <a:pt x="101366" y="84735"/>
                          <a:pt x="157001" y="108652"/>
                        </a:cubicBezTo>
                        <a:cubicBezTo>
                          <a:pt x="202949" y="128369"/>
                          <a:pt x="264329" y="136513"/>
                          <a:pt x="309334" y="110709"/>
                        </a:cubicBezTo>
                        <a:cubicBezTo>
                          <a:pt x="310363" y="110109"/>
                          <a:pt x="310963" y="109338"/>
                          <a:pt x="311306" y="108481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任意多边形: 形状 455">
                    <a:extLst>
                      <a:ext uri="{FF2B5EF4-FFF2-40B4-BE49-F238E27FC236}">
                        <a16:creationId xmlns:a16="http://schemas.microsoft.com/office/drawing/2014/main" id="{972DB25F-C1E8-03A9-8E4F-C2ADE83E6647}"/>
                      </a:ext>
                    </a:extLst>
                  </p:cNvPr>
                  <p:cNvSpPr/>
                  <p:nvPr/>
                </p:nvSpPr>
                <p:spPr>
                  <a:xfrm>
                    <a:off x="8345625" y="3580261"/>
                    <a:ext cx="195530" cy="84913"/>
                  </a:xfrm>
                  <a:custGeom>
                    <a:avLst/>
                    <a:gdLst>
                      <a:gd name="connsiteX0" fmla="*/ 193365 w 195530"/>
                      <a:gd name="connsiteY0" fmla="*/ 71195 h 84913"/>
                      <a:gd name="connsiteX1" fmla="*/ 195080 w 195530"/>
                      <a:gd name="connsiteY1" fmla="*/ 65709 h 84913"/>
                      <a:gd name="connsiteX2" fmla="*/ 191651 w 195530"/>
                      <a:gd name="connsiteY2" fmla="*/ 60908 h 84913"/>
                      <a:gd name="connsiteX3" fmla="*/ 93838 w 195530"/>
                      <a:gd name="connsiteY3" fmla="*/ 4244 h 84913"/>
                      <a:gd name="connsiteX4" fmla="*/ 1684 w 195530"/>
                      <a:gd name="connsiteY4" fmla="*/ 13159 h 84913"/>
                      <a:gd name="connsiteX5" fmla="*/ 1084 w 195530"/>
                      <a:gd name="connsiteY5" fmla="*/ 18131 h 84913"/>
                      <a:gd name="connsiteX6" fmla="*/ 4170 w 195530"/>
                      <a:gd name="connsiteY6" fmla="*/ 20960 h 84913"/>
                      <a:gd name="connsiteX7" fmla="*/ 104211 w 195530"/>
                      <a:gd name="connsiteY7" fmla="*/ 77710 h 84913"/>
                      <a:gd name="connsiteX8" fmla="*/ 193365 w 195530"/>
                      <a:gd name="connsiteY8" fmla="*/ 71195 h 84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5530" h="84913">
                        <a:moveTo>
                          <a:pt x="193365" y="71195"/>
                        </a:moveTo>
                        <a:cubicBezTo>
                          <a:pt x="195680" y="69738"/>
                          <a:pt x="195937" y="67423"/>
                          <a:pt x="195080" y="65709"/>
                        </a:cubicBezTo>
                        <a:cubicBezTo>
                          <a:pt x="195080" y="63737"/>
                          <a:pt x="194051" y="61765"/>
                          <a:pt x="191651" y="60908"/>
                        </a:cubicBezTo>
                        <a:cubicBezTo>
                          <a:pt x="155646" y="48392"/>
                          <a:pt x="131815" y="12216"/>
                          <a:pt x="93838" y="4244"/>
                        </a:cubicBezTo>
                        <a:cubicBezTo>
                          <a:pt x="63149" y="-2271"/>
                          <a:pt x="29630" y="-2700"/>
                          <a:pt x="1684" y="13159"/>
                        </a:cubicBezTo>
                        <a:cubicBezTo>
                          <a:pt x="-631" y="14445"/>
                          <a:pt x="-287" y="16845"/>
                          <a:pt x="1084" y="18131"/>
                        </a:cubicBezTo>
                        <a:cubicBezTo>
                          <a:pt x="1512" y="19503"/>
                          <a:pt x="2541" y="20789"/>
                          <a:pt x="4170" y="20960"/>
                        </a:cubicBezTo>
                        <a:cubicBezTo>
                          <a:pt x="43004" y="24475"/>
                          <a:pt x="67864" y="65280"/>
                          <a:pt x="104211" y="77710"/>
                        </a:cubicBezTo>
                        <a:cubicBezTo>
                          <a:pt x="133787" y="87826"/>
                          <a:pt x="166362" y="88683"/>
                          <a:pt x="193365" y="71195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7" name="任意多边形: 形状 456">
                    <a:extLst>
                      <a:ext uri="{FF2B5EF4-FFF2-40B4-BE49-F238E27FC236}">
                        <a16:creationId xmlns:a16="http://schemas.microsoft.com/office/drawing/2014/main" id="{522F8122-6BCA-ACB4-98B8-33A0FF915549}"/>
                      </a:ext>
                    </a:extLst>
                  </p:cNvPr>
                  <p:cNvSpPr/>
                  <p:nvPr/>
                </p:nvSpPr>
                <p:spPr>
                  <a:xfrm>
                    <a:off x="8004091" y="3961612"/>
                    <a:ext cx="210371" cy="228064"/>
                  </a:xfrm>
                  <a:custGeom>
                    <a:avLst/>
                    <a:gdLst>
                      <a:gd name="connsiteX0" fmla="*/ 150766 w 210371"/>
                      <a:gd name="connsiteY0" fmla="*/ 141443 h 228064"/>
                      <a:gd name="connsiteX1" fmla="*/ 189857 w 210371"/>
                      <a:gd name="connsiteY1" fmla="*/ 77664 h 228064"/>
                      <a:gd name="connsiteX2" fmla="*/ 209917 w 210371"/>
                      <a:gd name="connsiteY2" fmla="*/ 7455 h 228064"/>
                      <a:gd name="connsiteX3" fmla="*/ 201430 w 210371"/>
                      <a:gd name="connsiteY3" fmla="*/ 2569 h 228064"/>
                      <a:gd name="connsiteX4" fmla="*/ 201430 w 210371"/>
                      <a:gd name="connsiteY4" fmla="*/ 2569 h 228064"/>
                      <a:gd name="connsiteX5" fmla="*/ 199373 w 210371"/>
                      <a:gd name="connsiteY5" fmla="*/ 4626 h 228064"/>
                      <a:gd name="connsiteX6" fmla="*/ 93930 w 210371"/>
                      <a:gd name="connsiteY6" fmla="*/ 100124 h 228064"/>
                      <a:gd name="connsiteX7" fmla="*/ 46782 w 210371"/>
                      <a:gd name="connsiteY7" fmla="*/ 157217 h 228064"/>
                      <a:gd name="connsiteX8" fmla="*/ 1005 w 210371"/>
                      <a:gd name="connsiteY8" fmla="*/ 221082 h 228064"/>
                      <a:gd name="connsiteX9" fmla="*/ 1519 w 210371"/>
                      <a:gd name="connsiteY9" fmla="*/ 225883 h 228064"/>
                      <a:gd name="connsiteX10" fmla="*/ 5805 w 210371"/>
                      <a:gd name="connsiteY10" fmla="*/ 227683 h 228064"/>
                      <a:gd name="connsiteX11" fmla="*/ 150766 w 210371"/>
                      <a:gd name="connsiteY11" fmla="*/ 141443 h 228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0371" h="228064">
                        <a:moveTo>
                          <a:pt x="150766" y="141443"/>
                        </a:moveTo>
                        <a:cubicBezTo>
                          <a:pt x="166540" y="121812"/>
                          <a:pt x="179655" y="100810"/>
                          <a:pt x="189857" y="77664"/>
                        </a:cubicBezTo>
                        <a:cubicBezTo>
                          <a:pt x="199715" y="55290"/>
                          <a:pt x="199972" y="30001"/>
                          <a:pt x="209917" y="7455"/>
                        </a:cubicBezTo>
                        <a:cubicBezTo>
                          <a:pt x="212402" y="1712"/>
                          <a:pt x="204002" y="-3175"/>
                          <a:pt x="201430" y="2569"/>
                        </a:cubicBezTo>
                        <a:cubicBezTo>
                          <a:pt x="201430" y="2569"/>
                          <a:pt x="201430" y="2569"/>
                          <a:pt x="201430" y="2569"/>
                        </a:cubicBezTo>
                        <a:cubicBezTo>
                          <a:pt x="200658" y="2998"/>
                          <a:pt x="199887" y="3598"/>
                          <a:pt x="199373" y="4626"/>
                        </a:cubicBezTo>
                        <a:cubicBezTo>
                          <a:pt x="180084" y="45689"/>
                          <a:pt x="125392" y="68320"/>
                          <a:pt x="93930" y="100124"/>
                        </a:cubicBezTo>
                        <a:cubicBezTo>
                          <a:pt x="76614" y="117612"/>
                          <a:pt x="60069" y="136386"/>
                          <a:pt x="46782" y="157217"/>
                        </a:cubicBezTo>
                        <a:cubicBezTo>
                          <a:pt x="32723" y="179334"/>
                          <a:pt x="19779" y="202480"/>
                          <a:pt x="1005" y="221082"/>
                        </a:cubicBezTo>
                        <a:cubicBezTo>
                          <a:pt x="-710" y="222711"/>
                          <a:pt x="-24" y="224768"/>
                          <a:pt x="1519" y="225883"/>
                        </a:cubicBezTo>
                        <a:cubicBezTo>
                          <a:pt x="2033" y="227511"/>
                          <a:pt x="3748" y="228711"/>
                          <a:pt x="5805" y="227683"/>
                        </a:cubicBezTo>
                        <a:cubicBezTo>
                          <a:pt x="56469" y="201108"/>
                          <a:pt x="113390" y="187906"/>
                          <a:pt x="150766" y="141443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8" name="任意多边形: 形状 457">
                    <a:extLst>
                      <a:ext uri="{FF2B5EF4-FFF2-40B4-BE49-F238E27FC236}">
                        <a16:creationId xmlns:a16="http://schemas.microsoft.com/office/drawing/2014/main" id="{3C7D28F7-8093-1888-5E13-4F6510DA4708}"/>
                      </a:ext>
                    </a:extLst>
                  </p:cNvPr>
                  <p:cNvSpPr/>
                  <p:nvPr/>
                </p:nvSpPr>
                <p:spPr>
                  <a:xfrm>
                    <a:off x="8167212" y="3886115"/>
                    <a:ext cx="158810" cy="350287"/>
                  </a:xfrm>
                  <a:custGeom>
                    <a:avLst/>
                    <a:gdLst>
                      <a:gd name="connsiteX0" fmla="*/ 129435 w 158810"/>
                      <a:gd name="connsiteY0" fmla="*/ 206225 h 350287"/>
                      <a:gd name="connsiteX1" fmla="*/ 149494 w 158810"/>
                      <a:gd name="connsiteY1" fmla="*/ 113384 h 350287"/>
                      <a:gd name="connsiteX2" fmla="*/ 158495 w 158810"/>
                      <a:gd name="connsiteY2" fmla="*/ 6143 h 350287"/>
                      <a:gd name="connsiteX3" fmla="*/ 151037 w 158810"/>
                      <a:gd name="connsiteY3" fmla="*/ 656 h 350287"/>
                      <a:gd name="connsiteX4" fmla="*/ 146322 w 158810"/>
                      <a:gd name="connsiteY4" fmla="*/ 2542 h 350287"/>
                      <a:gd name="connsiteX5" fmla="*/ 63426 w 158810"/>
                      <a:gd name="connsiteY5" fmla="*/ 172963 h 350287"/>
                      <a:gd name="connsiteX6" fmla="*/ 1018 w 158810"/>
                      <a:gd name="connsiteY6" fmla="*/ 344070 h 350287"/>
                      <a:gd name="connsiteX7" fmla="*/ 5304 w 158810"/>
                      <a:gd name="connsiteY7" fmla="*/ 349643 h 350287"/>
                      <a:gd name="connsiteX8" fmla="*/ 5819 w 158810"/>
                      <a:gd name="connsiteY8" fmla="*/ 349214 h 350287"/>
                      <a:gd name="connsiteX9" fmla="*/ 7019 w 158810"/>
                      <a:gd name="connsiteY9" fmla="*/ 348871 h 350287"/>
                      <a:gd name="connsiteX10" fmla="*/ 129435 w 158810"/>
                      <a:gd name="connsiteY10" fmla="*/ 206225 h 350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8810" h="350287">
                        <a:moveTo>
                          <a:pt x="129435" y="206225"/>
                        </a:moveTo>
                        <a:cubicBezTo>
                          <a:pt x="141179" y="176221"/>
                          <a:pt x="148465" y="145617"/>
                          <a:pt x="149494" y="113384"/>
                        </a:cubicBezTo>
                        <a:cubicBezTo>
                          <a:pt x="150523" y="79352"/>
                          <a:pt x="147094" y="38547"/>
                          <a:pt x="158495" y="6143"/>
                        </a:cubicBezTo>
                        <a:cubicBezTo>
                          <a:pt x="160210" y="1342"/>
                          <a:pt x="154552" y="-1315"/>
                          <a:pt x="151037" y="656"/>
                        </a:cubicBezTo>
                        <a:cubicBezTo>
                          <a:pt x="149408" y="313"/>
                          <a:pt x="147694" y="742"/>
                          <a:pt x="146322" y="2542"/>
                        </a:cubicBezTo>
                        <a:cubicBezTo>
                          <a:pt x="106117" y="52948"/>
                          <a:pt x="77142" y="109870"/>
                          <a:pt x="63426" y="172963"/>
                        </a:cubicBezTo>
                        <a:cubicBezTo>
                          <a:pt x="51682" y="227399"/>
                          <a:pt x="44052" y="304037"/>
                          <a:pt x="1018" y="344070"/>
                        </a:cubicBezTo>
                        <a:cubicBezTo>
                          <a:pt x="-1896" y="346814"/>
                          <a:pt x="2047" y="352129"/>
                          <a:pt x="5304" y="349643"/>
                        </a:cubicBezTo>
                        <a:cubicBezTo>
                          <a:pt x="5476" y="349471"/>
                          <a:pt x="5648" y="349385"/>
                          <a:pt x="5819" y="349214"/>
                        </a:cubicBezTo>
                        <a:cubicBezTo>
                          <a:pt x="6162" y="349214"/>
                          <a:pt x="6590" y="349128"/>
                          <a:pt x="7019" y="348871"/>
                        </a:cubicBezTo>
                        <a:cubicBezTo>
                          <a:pt x="63340" y="321268"/>
                          <a:pt x="106889" y="263832"/>
                          <a:pt x="129435" y="206225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任意多边形: 形状 458">
                    <a:extLst>
                      <a:ext uri="{FF2B5EF4-FFF2-40B4-BE49-F238E27FC236}">
                        <a16:creationId xmlns:a16="http://schemas.microsoft.com/office/drawing/2014/main" id="{BD58809E-54CE-44DC-B254-E91EB0C69E9E}"/>
                      </a:ext>
                    </a:extLst>
                  </p:cNvPr>
                  <p:cNvSpPr/>
                  <p:nvPr/>
                </p:nvSpPr>
                <p:spPr>
                  <a:xfrm>
                    <a:off x="8336386" y="3814253"/>
                    <a:ext cx="82735" cy="370071"/>
                  </a:xfrm>
                  <a:custGeom>
                    <a:avLst/>
                    <a:gdLst>
                      <a:gd name="connsiteX0" fmla="*/ 6895 w 82735"/>
                      <a:gd name="connsiteY0" fmla="*/ 369555 h 370071"/>
                      <a:gd name="connsiteX1" fmla="*/ 81218 w 82735"/>
                      <a:gd name="connsiteY1" fmla="*/ 214907 h 370071"/>
                      <a:gd name="connsiteX2" fmla="*/ 75903 w 82735"/>
                      <a:gd name="connsiteY2" fmla="*/ 116923 h 370071"/>
                      <a:gd name="connsiteX3" fmla="*/ 63902 w 82735"/>
                      <a:gd name="connsiteY3" fmla="*/ 7024 h 370071"/>
                      <a:gd name="connsiteX4" fmla="*/ 53272 w 82735"/>
                      <a:gd name="connsiteY4" fmla="*/ 3252 h 370071"/>
                      <a:gd name="connsiteX5" fmla="*/ 50872 w 82735"/>
                      <a:gd name="connsiteY5" fmla="*/ 6167 h 370071"/>
                      <a:gd name="connsiteX6" fmla="*/ 9123 w 82735"/>
                      <a:gd name="connsiteY6" fmla="*/ 177445 h 370071"/>
                      <a:gd name="connsiteX7" fmla="*/ 13324 w 82735"/>
                      <a:gd name="connsiteY7" fmla="*/ 273457 h 370071"/>
                      <a:gd name="connsiteX8" fmla="*/ 894 w 82735"/>
                      <a:gd name="connsiteY8" fmla="*/ 363211 h 370071"/>
                      <a:gd name="connsiteX9" fmla="*/ 3723 w 82735"/>
                      <a:gd name="connsiteY9" fmla="*/ 369555 h 370071"/>
                      <a:gd name="connsiteX10" fmla="*/ 6895 w 82735"/>
                      <a:gd name="connsiteY10" fmla="*/ 369555 h 370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2735" h="370071">
                        <a:moveTo>
                          <a:pt x="6895" y="369555"/>
                        </a:moveTo>
                        <a:cubicBezTo>
                          <a:pt x="54386" y="336294"/>
                          <a:pt x="76332" y="270285"/>
                          <a:pt x="81218" y="214907"/>
                        </a:cubicBezTo>
                        <a:cubicBezTo>
                          <a:pt x="84133" y="182074"/>
                          <a:pt x="83104" y="149156"/>
                          <a:pt x="75903" y="116923"/>
                        </a:cubicBezTo>
                        <a:cubicBezTo>
                          <a:pt x="67931" y="80747"/>
                          <a:pt x="56615" y="44228"/>
                          <a:pt x="63902" y="7024"/>
                        </a:cubicBezTo>
                        <a:cubicBezTo>
                          <a:pt x="65274" y="166"/>
                          <a:pt x="55243" y="-2749"/>
                          <a:pt x="53272" y="3252"/>
                        </a:cubicBezTo>
                        <a:cubicBezTo>
                          <a:pt x="52243" y="3852"/>
                          <a:pt x="51386" y="4795"/>
                          <a:pt x="50872" y="6167"/>
                        </a:cubicBezTo>
                        <a:cubicBezTo>
                          <a:pt x="28240" y="61716"/>
                          <a:pt x="9466" y="116838"/>
                          <a:pt x="9123" y="177445"/>
                        </a:cubicBezTo>
                        <a:cubicBezTo>
                          <a:pt x="8952" y="209592"/>
                          <a:pt x="12381" y="241396"/>
                          <a:pt x="13324" y="273457"/>
                        </a:cubicBezTo>
                        <a:cubicBezTo>
                          <a:pt x="14095" y="298832"/>
                          <a:pt x="17867" y="342208"/>
                          <a:pt x="894" y="363211"/>
                        </a:cubicBezTo>
                        <a:cubicBezTo>
                          <a:pt x="-1335" y="365954"/>
                          <a:pt x="980" y="369641"/>
                          <a:pt x="3723" y="369555"/>
                        </a:cubicBezTo>
                        <a:cubicBezTo>
                          <a:pt x="4666" y="370155"/>
                          <a:pt x="5780" y="370326"/>
                          <a:pt x="6895" y="369555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任意多边形: 形状 459">
                    <a:extLst>
                      <a:ext uri="{FF2B5EF4-FFF2-40B4-BE49-F238E27FC236}">
                        <a16:creationId xmlns:a16="http://schemas.microsoft.com/office/drawing/2014/main" id="{A86D0EB6-3CF9-0B9E-364E-55DC4FBEF7E1}"/>
                      </a:ext>
                    </a:extLst>
                  </p:cNvPr>
                  <p:cNvSpPr/>
                  <p:nvPr/>
                </p:nvSpPr>
                <p:spPr>
                  <a:xfrm>
                    <a:off x="8441102" y="3723593"/>
                    <a:ext cx="87887" cy="350766"/>
                  </a:xfrm>
                  <a:custGeom>
                    <a:avLst/>
                    <a:gdLst>
                      <a:gd name="connsiteX0" fmla="*/ 44396 w 87887"/>
                      <a:gd name="connsiteY0" fmla="*/ 349030 h 350766"/>
                      <a:gd name="connsiteX1" fmla="*/ 85802 w 87887"/>
                      <a:gd name="connsiteY1" fmla="*/ 193011 h 350766"/>
                      <a:gd name="connsiteX2" fmla="*/ 63342 w 87887"/>
                      <a:gd name="connsiteY2" fmla="*/ 112001 h 350766"/>
                      <a:gd name="connsiteX3" fmla="*/ 40882 w 87887"/>
                      <a:gd name="connsiteY3" fmla="*/ 7416 h 350766"/>
                      <a:gd name="connsiteX4" fmla="*/ 35138 w 87887"/>
                      <a:gd name="connsiteY4" fmla="*/ 215 h 350766"/>
                      <a:gd name="connsiteX5" fmla="*/ 28966 w 87887"/>
                      <a:gd name="connsiteY5" fmla="*/ 2701 h 350766"/>
                      <a:gd name="connsiteX6" fmla="*/ 6077 w 87887"/>
                      <a:gd name="connsiteY6" fmla="*/ 163178 h 350766"/>
                      <a:gd name="connsiteX7" fmla="*/ 36081 w 87887"/>
                      <a:gd name="connsiteY7" fmla="*/ 346716 h 350766"/>
                      <a:gd name="connsiteX8" fmla="*/ 41739 w 87887"/>
                      <a:gd name="connsiteY8" fmla="*/ 349802 h 350766"/>
                      <a:gd name="connsiteX9" fmla="*/ 44396 w 87887"/>
                      <a:gd name="connsiteY9" fmla="*/ 349030 h 350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7887" h="350766">
                        <a:moveTo>
                          <a:pt x="44396" y="349030"/>
                        </a:moveTo>
                        <a:cubicBezTo>
                          <a:pt x="85887" y="312854"/>
                          <a:pt x="92059" y="244103"/>
                          <a:pt x="85802" y="193011"/>
                        </a:cubicBezTo>
                        <a:cubicBezTo>
                          <a:pt x="82287" y="164636"/>
                          <a:pt x="74657" y="138147"/>
                          <a:pt x="63342" y="112001"/>
                        </a:cubicBezTo>
                        <a:cubicBezTo>
                          <a:pt x="49454" y="79854"/>
                          <a:pt x="30423" y="43163"/>
                          <a:pt x="40882" y="7416"/>
                        </a:cubicBezTo>
                        <a:cubicBezTo>
                          <a:pt x="42167" y="3130"/>
                          <a:pt x="38653" y="215"/>
                          <a:pt x="35138" y="215"/>
                        </a:cubicBezTo>
                        <a:cubicBezTo>
                          <a:pt x="32995" y="-385"/>
                          <a:pt x="30509" y="215"/>
                          <a:pt x="28966" y="2701"/>
                        </a:cubicBezTo>
                        <a:cubicBezTo>
                          <a:pt x="-9" y="51307"/>
                          <a:pt x="-6439" y="108057"/>
                          <a:pt x="6077" y="163178"/>
                        </a:cubicBezTo>
                        <a:cubicBezTo>
                          <a:pt x="19707" y="223272"/>
                          <a:pt x="60684" y="284308"/>
                          <a:pt x="36081" y="346716"/>
                        </a:cubicBezTo>
                        <a:cubicBezTo>
                          <a:pt x="34709" y="350145"/>
                          <a:pt x="39424" y="352031"/>
                          <a:pt x="41739" y="349802"/>
                        </a:cubicBezTo>
                        <a:cubicBezTo>
                          <a:pt x="42596" y="349802"/>
                          <a:pt x="43625" y="349716"/>
                          <a:pt x="44396" y="349030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1" name="任意多边形: 形状 460">
                    <a:extLst>
                      <a:ext uri="{FF2B5EF4-FFF2-40B4-BE49-F238E27FC236}">
                        <a16:creationId xmlns:a16="http://schemas.microsoft.com/office/drawing/2014/main" id="{C8D35087-7229-C43B-C3EF-17A0E1512EC3}"/>
                      </a:ext>
                    </a:extLst>
                  </p:cNvPr>
                  <p:cNvSpPr/>
                  <p:nvPr/>
                </p:nvSpPr>
                <p:spPr>
                  <a:xfrm>
                    <a:off x="8517129" y="3639423"/>
                    <a:ext cx="80975" cy="250210"/>
                  </a:xfrm>
                  <a:custGeom>
                    <a:avLst/>
                    <a:gdLst>
                      <a:gd name="connsiteX0" fmla="*/ 54180 w 80975"/>
                      <a:gd name="connsiteY0" fmla="*/ 249234 h 250210"/>
                      <a:gd name="connsiteX1" fmla="*/ 29491 w 80975"/>
                      <a:gd name="connsiteY1" fmla="*/ 4404 h 250210"/>
                      <a:gd name="connsiteX2" fmla="*/ 18775 w 80975"/>
                      <a:gd name="connsiteY2" fmla="*/ 2946 h 250210"/>
                      <a:gd name="connsiteX3" fmla="*/ 16547 w 80975"/>
                      <a:gd name="connsiteY3" fmla="*/ 5090 h 250210"/>
                      <a:gd name="connsiteX4" fmla="*/ 13546 w 80975"/>
                      <a:gd name="connsiteY4" fmla="*/ 131105 h 250210"/>
                      <a:gd name="connsiteX5" fmla="*/ 48351 w 80975"/>
                      <a:gd name="connsiteY5" fmla="*/ 245291 h 250210"/>
                      <a:gd name="connsiteX6" fmla="*/ 48865 w 80975"/>
                      <a:gd name="connsiteY6" fmla="*/ 247777 h 250210"/>
                      <a:gd name="connsiteX7" fmla="*/ 54180 w 80975"/>
                      <a:gd name="connsiteY7" fmla="*/ 249234 h 250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0975" h="250210">
                        <a:moveTo>
                          <a:pt x="54180" y="249234"/>
                        </a:moveTo>
                        <a:cubicBezTo>
                          <a:pt x="121903" y="174654"/>
                          <a:pt x="41321" y="82671"/>
                          <a:pt x="29491" y="4404"/>
                        </a:cubicBezTo>
                        <a:cubicBezTo>
                          <a:pt x="28548" y="-1426"/>
                          <a:pt x="21519" y="-997"/>
                          <a:pt x="18775" y="2946"/>
                        </a:cubicBezTo>
                        <a:cubicBezTo>
                          <a:pt x="17918" y="3375"/>
                          <a:pt x="17147" y="4146"/>
                          <a:pt x="16547" y="5090"/>
                        </a:cubicBezTo>
                        <a:cubicBezTo>
                          <a:pt x="-6942" y="44780"/>
                          <a:pt x="-3084" y="89357"/>
                          <a:pt x="13546" y="131105"/>
                        </a:cubicBezTo>
                        <a:cubicBezTo>
                          <a:pt x="27605" y="166424"/>
                          <a:pt x="55809" y="206029"/>
                          <a:pt x="48351" y="245291"/>
                        </a:cubicBezTo>
                        <a:cubicBezTo>
                          <a:pt x="48179" y="246234"/>
                          <a:pt x="48436" y="247091"/>
                          <a:pt x="48865" y="247777"/>
                        </a:cubicBezTo>
                        <a:cubicBezTo>
                          <a:pt x="49722" y="249920"/>
                          <a:pt x="52465" y="251206"/>
                          <a:pt x="54180" y="249234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2" name="任意多边形: 形状 461">
                    <a:extLst>
                      <a:ext uri="{FF2B5EF4-FFF2-40B4-BE49-F238E27FC236}">
                        <a16:creationId xmlns:a16="http://schemas.microsoft.com/office/drawing/2014/main" id="{273C3AA7-2977-5A51-FBA8-5F75BE02CC2B}"/>
                      </a:ext>
                    </a:extLst>
                  </p:cNvPr>
                  <p:cNvSpPr/>
                  <p:nvPr/>
                </p:nvSpPr>
                <p:spPr>
                  <a:xfrm>
                    <a:off x="8100170" y="3503590"/>
                    <a:ext cx="520472" cy="513108"/>
                  </a:xfrm>
                  <a:custGeom>
                    <a:avLst/>
                    <a:gdLst>
                      <a:gd name="connsiteX0" fmla="*/ 5566 w 520472"/>
                      <a:gd name="connsiteY0" fmla="*/ 512711 h 513108"/>
                      <a:gd name="connsiteX1" fmla="*/ 1966 w 520472"/>
                      <a:gd name="connsiteY1" fmla="*/ 506367 h 513108"/>
                      <a:gd name="connsiteX2" fmla="*/ 81776 w 520472"/>
                      <a:gd name="connsiteY2" fmla="*/ 469677 h 513108"/>
                      <a:gd name="connsiteX3" fmla="*/ 159014 w 520472"/>
                      <a:gd name="connsiteY3" fmla="*/ 424586 h 513108"/>
                      <a:gd name="connsiteX4" fmla="*/ 299603 w 520472"/>
                      <a:gd name="connsiteY4" fmla="*/ 299427 h 513108"/>
                      <a:gd name="connsiteX5" fmla="*/ 510572 w 520472"/>
                      <a:gd name="connsiteY5" fmla="*/ 2819 h 513108"/>
                      <a:gd name="connsiteX6" fmla="*/ 519916 w 520472"/>
                      <a:gd name="connsiteY6" fmla="*/ 8220 h 513108"/>
                      <a:gd name="connsiteX7" fmla="*/ 306804 w 520472"/>
                      <a:gd name="connsiteY7" fmla="*/ 306628 h 513108"/>
                      <a:gd name="connsiteX8" fmla="*/ 172216 w 520472"/>
                      <a:gd name="connsiteY8" fmla="*/ 427501 h 513108"/>
                      <a:gd name="connsiteX9" fmla="*/ 5566 w 520472"/>
                      <a:gd name="connsiteY9" fmla="*/ 512711 h 513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0472" h="513108">
                        <a:moveTo>
                          <a:pt x="5566" y="512711"/>
                        </a:moveTo>
                        <a:cubicBezTo>
                          <a:pt x="1280" y="514769"/>
                          <a:pt x="-2406" y="508253"/>
                          <a:pt x="1966" y="506367"/>
                        </a:cubicBezTo>
                        <a:cubicBezTo>
                          <a:pt x="23740" y="496595"/>
                          <a:pt x="54858" y="480822"/>
                          <a:pt x="81776" y="469677"/>
                        </a:cubicBezTo>
                        <a:cubicBezTo>
                          <a:pt x="109551" y="458190"/>
                          <a:pt x="134497" y="441645"/>
                          <a:pt x="159014" y="424586"/>
                        </a:cubicBezTo>
                        <a:cubicBezTo>
                          <a:pt x="210792" y="388667"/>
                          <a:pt x="256312" y="344947"/>
                          <a:pt x="299603" y="299427"/>
                        </a:cubicBezTo>
                        <a:cubicBezTo>
                          <a:pt x="383013" y="211645"/>
                          <a:pt x="460081" y="113319"/>
                          <a:pt x="510572" y="2819"/>
                        </a:cubicBezTo>
                        <a:cubicBezTo>
                          <a:pt x="513487" y="-3525"/>
                          <a:pt x="522831" y="1962"/>
                          <a:pt x="519916" y="8220"/>
                        </a:cubicBezTo>
                        <a:cubicBezTo>
                          <a:pt x="468910" y="119662"/>
                          <a:pt x="390300" y="217646"/>
                          <a:pt x="306804" y="306628"/>
                        </a:cubicBezTo>
                        <a:cubicBezTo>
                          <a:pt x="265399" y="350777"/>
                          <a:pt x="220993" y="391668"/>
                          <a:pt x="172216" y="427501"/>
                        </a:cubicBezTo>
                        <a:cubicBezTo>
                          <a:pt x="119838" y="465734"/>
                          <a:pt x="48429" y="492052"/>
                          <a:pt x="5566" y="512711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3" name="任意多边形: 形状 462">
                    <a:extLst>
                      <a:ext uri="{FF2B5EF4-FFF2-40B4-BE49-F238E27FC236}">
                        <a16:creationId xmlns:a16="http://schemas.microsoft.com/office/drawing/2014/main" id="{9E00BAAF-DCEE-84F6-9800-9682D711AF4C}"/>
                      </a:ext>
                    </a:extLst>
                  </p:cNvPr>
                  <p:cNvSpPr/>
                  <p:nvPr/>
                </p:nvSpPr>
                <p:spPr>
                  <a:xfrm>
                    <a:off x="7825111" y="4006167"/>
                    <a:ext cx="287306" cy="91712"/>
                  </a:xfrm>
                  <a:custGeom>
                    <a:avLst/>
                    <a:gdLst>
                      <a:gd name="connsiteX0" fmla="*/ 286112 w 287306"/>
                      <a:gd name="connsiteY0" fmla="*/ 8677 h 91712"/>
                      <a:gd name="connsiteX1" fmla="*/ 282340 w 287306"/>
                      <a:gd name="connsiteY1" fmla="*/ 447 h 91712"/>
                      <a:gd name="connsiteX2" fmla="*/ 279254 w 287306"/>
                      <a:gd name="connsiteY2" fmla="*/ 104 h 91712"/>
                      <a:gd name="connsiteX3" fmla="*/ 195672 w 287306"/>
                      <a:gd name="connsiteY3" fmla="*/ 4305 h 91712"/>
                      <a:gd name="connsiteX4" fmla="*/ 120148 w 287306"/>
                      <a:gd name="connsiteY4" fmla="*/ 20336 h 91712"/>
                      <a:gd name="connsiteX5" fmla="*/ 1077 w 287306"/>
                      <a:gd name="connsiteY5" fmla="*/ 84715 h 91712"/>
                      <a:gd name="connsiteX6" fmla="*/ 3820 w 287306"/>
                      <a:gd name="connsiteY6" fmla="*/ 91144 h 91712"/>
                      <a:gd name="connsiteX7" fmla="*/ 6306 w 287306"/>
                      <a:gd name="connsiteY7" fmla="*/ 91659 h 91712"/>
                      <a:gd name="connsiteX8" fmla="*/ 160611 w 287306"/>
                      <a:gd name="connsiteY8" fmla="*/ 77600 h 91712"/>
                      <a:gd name="connsiteX9" fmla="*/ 286112 w 287306"/>
                      <a:gd name="connsiteY9" fmla="*/ 8677 h 9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7306" h="91712">
                        <a:moveTo>
                          <a:pt x="286112" y="8677"/>
                        </a:moveTo>
                        <a:cubicBezTo>
                          <a:pt x="289112" y="4991"/>
                          <a:pt x="285941" y="190"/>
                          <a:pt x="282340" y="447"/>
                        </a:cubicBezTo>
                        <a:cubicBezTo>
                          <a:pt x="281397" y="104"/>
                          <a:pt x="280454" y="-153"/>
                          <a:pt x="279254" y="104"/>
                        </a:cubicBezTo>
                        <a:cubicBezTo>
                          <a:pt x="251822" y="4991"/>
                          <a:pt x="223447" y="533"/>
                          <a:pt x="195672" y="4305"/>
                        </a:cubicBezTo>
                        <a:cubicBezTo>
                          <a:pt x="170126" y="7820"/>
                          <a:pt x="144666" y="12449"/>
                          <a:pt x="120148" y="20336"/>
                        </a:cubicBezTo>
                        <a:cubicBezTo>
                          <a:pt x="76686" y="34309"/>
                          <a:pt x="35281" y="54026"/>
                          <a:pt x="1077" y="84715"/>
                        </a:cubicBezTo>
                        <a:cubicBezTo>
                          <a:pt x="-1495" y="87030"/>
                          <a:pt x="991" y="91230"/>
                          <a:pt x="3820" y="91144"/>
                        </a:cubicBezTo>
                        <a:cubicBezTo>
                          <a:pt x="4505" y="91573"/>
                          <a:pt x="5363" y="91830"/>
                          <a:pt x="6306" y="91659"/>
                        </a:cubicBezTo>
                        <a:cubicBezTo>
                          <a:pt x="57398" y="78800"/>
                          <a:pt x="109518" y="88659"/>
                          <a:pt x="160611" y="77600"/>
                        </a:cubicBezTo>
                        <a:cubicBezTo>
                          <a:pt x="207588" y="67313"/>
                          <a:pt x="254908" y="46739"/>
                          <a:pt x="286112" y="8677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6" name="图形 4">
                  <a:extLst>
                    <a:ext uri="{FF2B5EF4-FFF2-40B4-BE49-F238E27FC236}">
                      <a16:creationId xmlns:a16="http://schemas.microsoft.com/office/drawing/2014/main" id="{CB50D461-B4FC-0A6F-924F-7D7FC7338EE4}"/>
                    </a:ext>
                  </a:extLst>
                </p:cNvPr>
                <p:cNvGrpSpPr/>
                <p:nvPr/>
              </p:nvGrpSpPr>
              <p:grpSpPr>
                <a:xfrm>
                  <a:off x="8655407" y="3477799"/>
                  <a:ext cx="771752" cy="812017"/>
                  <a:chOff x="8655407" y="3477799"/>
                  <a:chExt cx="771752" cy="812017"/>
                </a:xfrm>
              </p:grpSpPr>
              <p:sp>
                <p:nvSpPr>
                  <p:cNvPr id="450" name="任意多边形: 形状 449">
                    <a:extLst>
                      <a:ext uri="{FF2B5EF4-FFF2-40B4-BE49-F238E27FC236}">
                        <a16:creationId xmlns:a16="http://schemas.microsoft.com/office/drawing/2014/main" id="{B3BB4FE4-5AD7-7DE7-A2B0-089D8BC52F6A}"/>
                      </a:ext>
                    </a:extLst>
                  </p:cNvPr>
                  <p:cNvSpPr/>
                  <p:nvPr/>
                </p:nvSpPr>
                <p:spPr>
                  <a:xfrm>
                    <a:off x="8662006" y="3477799"/>
                    <a:ext cx="765153" cy="812017"/>
                  </a:xfrm>
                  <a:custGeom>
                    <a:avLst/>
                    <a:gdLst>
                      <a:gd name="connsiteX0" fmla="*/ 4886 w 765153"/>
                      <a:gd name="connsiteY0" fmla="*/ 313217 h 812017"/>
                      <a:gd name="connsiteX1" fmla="*/ 58379 w 765153"/>
                      <a:gd name="connsiteY1" fmla="*/ 288700 h 812017"/>
                      <a:gd name="connsiteX2" fmla="*/ 108013 w 765153"/>
                      <a:gd name="connsiteY2" fmla="*/ 275670 h 812017"/>
                      <a:gd name="connsiteX3" fmla="*/ 110842 w 765153"/>
                      <a:gd name="connsiteY3" fmla="*/ 288185 h 812017"/>
                      <a:gd name="connsiteX4" fmla="*/ 84867 w 765153"/>
                      <a:gd name="connsiteY4" fmla="*/ 297272 h 812017"/>
                      <a:gd name="connsiteX5" fmla="*/ 31889 w 765153"/>
                      <a:gd name="connsiteY5" fmla="*/ 439490 h 812017"/>
                      <a:gd name="connsiteX6" fmla="*/ 119672 w 765153"/>
                      <a:gd name="connsiteY6" fmla="*/ 502412 h 812017"/>
                      <a:gd name="connsiteX7" fmla="*/ 154819 w 765153"/>
                      <a:gd name="connsiteY7" fmla="*/ 449606 h 812017"/>
                      <a:gd name="connsiteX8" fmla="*/ 219199 w 765153"/>
                      <a:gd name="connsiteY8" fmla="*/ 408457 h 812017"/>
                      <a:gd name="connsiteX9" fmla="*/ 232400 w 765153"/>
                      <a:gd name="connsiteY9" fmla="*/ 416173 h 812017"/>
                      <a:gd name="connsiteX10" fmla="*/ 206340 w 765153"/>
                      <a:gd name="connsiteY10" fmla="*/ 434689 h 812017"/>
                      <a:gd name="connsiteX11" fmla="*/ 168535 w 765153"/>
                      <a:gd name="connsiteY11" fmla="*/ 469751 h 812017"/>
                      <a:gd name="connsiteX12" fmla="*/ 126701 w 765153"/>
                      <a:gd name="connsiteY12" fmla="*/ 533016 h 812017"/>
                      <a:gd name="connsiteX13" fmla="*/ 148304 w 765153"/>
                      <a:gd name="connsiteY13" fmla="*/ 601253 h 812017"/>
                      <a:gd name="connsiteX14" fmla="*/ 191938 w 765153"/>
                      <a:gd name="connsiteY14" fmla="*/ 647973 h 812017"/>
                      <a:gd name="connsiteX15" fmla="*/ 224771 w 765153"/>
                      <a:gd name="connsiteY15" fmla="*/ 674291 h 812017"/>
                      <a:gd name="connsiteX16" fmla="*/ 271234 w 765153"/>
                      <a:gd name="connsiteY16" fmla="*/ 638715 h 812017"/>
                      <a:gd name="connsiteX17" fmla="*/ 338442 w 765153"/>
                      <a:gd name="connsiteY17" fmla="*/ 566020 h 812017"/>
                      <a:gd name="connsiteX18" fmla="*/ 344700 w 765153"/>
                      <a:gd name="connsiteY18" fmla="*/ 574764 h 812017"/>
                      <a:gd name="connsiteX19" fmla="*/ 331241 w 765153"/>
                      <a:gd name="connsiteY19" fmla="*/ 597996 h 812017"/>
                      <a:gd name="connsiteX20" fmla="*/ 316839 w 765153"/>
                      <a:gd name="connsiteY20" fmla="*/ 615740 h 812017"/>
                      <a:gd name="connsiteX21" fmla="*/ 294465 w 765153"/>
                      <a:gd name="connsiteY21" fmla="*/ 652431 h 812017"/>
                      <a:gd name="connsiteX22" fmla="*/ 329184 w 765153"/>
                      <a:gd name="connsiteY22" fmla="*/ 770731 h 812017"/>
                      <a:gd name="connsiteX23" fmla="*/ 435740 w 765153"/>
                      <a:gd name="connsiteY23" fmla="*/ 755472 h 812017"/>
                      <a:gd name="connsiteX24" fmla="*/ 459400 w 765153"/>
                      <a:gd name="connsiteY24" fmla="*/ 663747 h 812017"/>
                      <a:gd name="connsiteX25" fmla="*/ 462915 w 765153"/>
                      <a:gd name="connsiteY25" fmla="*/ 686464 h 812017"/>
                      <a:gd name="connsiteX26" fmla="*/ 463429 w 765153"/>
                      <a:gd name="connsiteY26" fmla="*/ 710981 h 812017"/>
                      <a:gd name="connsiteX27" fmla="*/ 466858 w 765153"/>
                      <a:gd name="connsiteY27" fmla="*/ 752815 h 812017"/>
                      <a:gd name="connsiteX28" fmla="*/ 596903 w 765153"/>
                      <a:gd name="connsiteY28" fmla="*/ 808793 h 812017"/>
                      <a:gd name="connsiteX29" fmla="*/ 704402 w 765153"/>
                      <a:gd name="connsiteY29" fmla="*/ 693236 h 812017"/>
                      <a:gd name="connsiteX30" fmla="*/ 609590 w 765153"/>
                      <a:gd name="connsiteY30" fmla="*/ 548018 h 812017"/>
                      <a:gd name="connsiteX31" fmla="*/ 627078 w 765153"/>
                      <a:gd name="connsiteY31" fmla="*/ 546218 h 812017"/>
                      <a:gd name="connsiteX32" fmla="*/ 651167 w 765153"/>
                      <a:gd name="connsiteY32" fmla="*/ 565763 h 812017"/>
                      <a:gd name="connsiteX33" fmla="*/ 710403 w 765153"/>
                      <a:gd name="connsiteY33" fmla="*/ 611797 h 812017"/>
                      <a:gd name="connsiteX34" fmla="*/ 764838 w 765153"/>
                      <a:gd name="connsiteY34" fmla="*/ 523758 h 812017"/>
                      <a:gd name="connsiteX35" fmla="*/ 728748 w 765153"/>
                      <a:gd name="connsiteY35" fmla="*/ 430403 h 812017"/>
                      <a:gd name="connsiteX36" fmla="*/ 671398 w 765153"/>
                      <a:gd name="connsiteY36" fmla="*/ 404171 h 812017"/>
                      <a:gd name="connsiteX37" fmla="*/ 611476 w 765153"/>
                      <a:gd name="connsiteY37" fmla="*/ 386255 h 812017"/>
                      <a:gd name="connsiteX38" fmla="*/ 708517 w 765153"/>
                      <a:gd name="connsiteY38" fmla="*/ 373825 h 812017"/>
                      <a:gd name="connsiteX39" fmla="*/ 742121 w 765153"/>
                      <a:gd name="connsiteY39" fmla="*/ 344850 h 812017"/>
                      <a:gd name="connsiteX40" fmla="*/ 706374 w 765153"/>
                      <a:gd name="connsiteY40" fmla="*/ 288700 h 812017"/>
                      <a:gd name="connsiteX41" fmla="*/ 669769 w 765153"/>
                      <a:gd name="connsiteY41" fmla="*/ 243437 h 812017"/>
                      <a:gd name="connsiteX42" fmla="*/ 631879 w 765153"/>
                      <a:gd name="connsiteY42" fmla="*/ 201174 h 812017"/>
                      <a:gd name="connsiteX43" fmla="*/ 485546 w 765153"/>
                      <a:gd name="connsiteY43" fmla="*/ 219005 h 812017"/>
                      <a:gd name="connsiteX44" fmla="*/ 496519 w 765153"/>
                      <a:gd name="connsiteY44" fmla="*/ 199289 h 812017"/>
                      <a:gd name="connsiteX45" fmla="*/ 514864 w 765153"/>
                      <a:gd name="connsiteY45" fmla="*/ 189516 h 812017"/>
                      <a:gd name="connsiteX46" fmla="*/ 548040 w 765153"/>
                      <a:gd name="connsiteY46" fmla="*/ 171856 h 812017"/>
                      <a:gd name="connsiteX47" fmla="*/ 575901 w 765153"/>
                      <a:gd name="connsiteY47" fmla="*/ 123422 h 812017"/>
                      <a:gd name="connsiteX48" fmla="*/ 510664 w 765153"/>
                      <a:gd name="connsiteY48" fmla="*/ 76959 h 812017"/>
                      <a:gd name="connsiteX49" fmla="*/ 410280 w 765153"/>
                      <a:gd name="connsiteY49" fmla="*/ 39154 h 812017"/>
                      <a:gd name="connsiteX50" fmla="*/ 342042 w 765153"/>
                      <a:gd name="connsiteY50" fmla="*/ 63843 h 812017"/>
                      <a:gd name="connsiteX51" fmla="*/ 329527 w 765153"/>
                      <a:gd name="connsiteY51" fmla="*/ 90589 h 812017"/>
                      <a:gd name="connsiteX52" fmla="*/ 322240 w 765153"/>
                      <a:gd name="connsiteY52" fmla="*/ 112192 h 812017"/>
                      <a:gd name="connsiteX53" fmla="*/ 309039 w 765153"/>
                      <a:gd name="connsiteY53" fmla="*/ 110049 h 812017"/>
                      <a:gd name="connsiteX54" fmla="*/ 329955 w 765153"/>
                      <a:gd name="connsiteY54" fmla="*/ 39583 h 812017"/>
                      <a:gd name="connsiteX55" fmla="*/ 282807 w 765153"/>
                      <a:gd name="connsiteY55" fmla="*/ 2464 h 812017"/>
                      <a:gd name="connsiteX56" fmla="*/ 140675 w 765153"/>
                      <a:gd name="connsiteY56" fmla="*/ 108163 h 812017"/>
                      <a:gd name="connsiteX57" fmla="*/ 131930 w 765153"/>
                      <a:gd name="connsiteY57" fmla="*/ 170485 h 812017"/>
                      <a:gd name="connsiteX58" fmla="*/ 112214 w 765153"/>
                      <a:gd name="connsiteY58" fmla="*/ 175457 h 812017"/>
                      <a:gd name="connsiteX59" fmla="*/ 0 w 765153"/>
                      <a:gd name="connsiteY59" fmla="*/ 307302 h 812017"/>
                      <a:gd name="connsiteX60" fmla="*/ 4886 w 765153"/>
                      <a:gd name="connsiteY60" fmla="*/ 313217 h 812017"/>
                      <a:gd name="connsiteX61" fmla="*/ 377104 w 765153"/>
                      <a:gd name="connsiteY61" fmla="*/ 527615 h 812017"/>
                      <a:gd name="connsiteX62" fmla="*/ 427425 w 765153"/>
                      <a:gd name="connsiteY62" fmla="*/ 474209 h 812017"/>
                      <a:gd name="connsiteX63" fmla="*/ 428111 w 765153"/>
                      <a:gd name="connsiteY63" fmla="*/ 476866 h 812017"/>
                      <a:gd name="connsiteX64" fmla="*/ 377104 w 765153"/>
                      <a:gd name="connsiteY64" fmla="*/ 527615 h 812017"/>
                      <a:gd name="connsiteX65" fmla="*/ 554726 w 765153"/>
                      <a:gd name="connsiteY65" fmla="*/ 518100 h 812017"/>
                      <a:gd name="connsiteX66" fmla="*/ 550869 w 765153"/>
                      <a:gd name="connsiteY66" fmla="*/ 518871 h 812017"/>
                      <a:gd name="connsiteX67" fmla="*/ 514521 w 765153"/>
                      <a:gd name="connsiteY67" fmla="*/ 510985 h 812017"/>
                      <a:gd name="connsiteX68" fmla="*/ 480745 w 765153"/>
                      <a:gd name="connsiteY68" fmla="*/ 462379 h 812017"/>
                      <a:gd name="connsiteX69" fmla="*/ 547954 w 765153"/>
                      <a:gd name="connsiteY69" fmla="*/ 472237 h 812017"/>
                      <a:gd name="connsiteX70" fmla="*/ 554726 w 765153"/>
                      <a:gd name="connsiteY70" fmla="*/ 518100 h 812017"/>
                      <a:gd name="connsiteX71" fmla="*/ 498748 w 765153"/>
                      <a:gd name="connsiteY71" fmla="*/ 327619 h 812017"/>
                      <a:gd name="connsiteX72" fmla="*/ 555670 w 765153"/>
                      <a:gd name="connsiteY72" fmla="*/ 342964 h 812017"/>
                      <a:gd name="connsiteX73" fmla="*/ 559527 w 765153"/>
                      <a:gd name="connsiteY73" fmla="*/ 366195 h 812017"/>
                      <a:gd name="connsiteX74" fmla="*/ 544440 w 765153"/>
                      <a:gd name="connsiteY74" fmla="*/ 392170 h 812017"/>
                      <a:gd name="connsiteX75" fmla="*/ 498062 w 765153"/>
                      <a:gd name="connsiteY75" fmla="*/ 392427 h 812017"/>
                      <a:gd name="connsiteX76" fmla="*/ 455285 w 765153"/>
                      <a:gd name="connsiteY76" fmla="*/ 384883 h 812017"/>
                      <a:gd name="connsiteX77" fmla="*/ 430511 w 765153"/>
                      <a:gd name="connsiteY77" fmla="*/ 380597 h 812017"/>
                      <a:gd name="connsiteX78" fmla="*/ 417824 w 765153"/>
                      <a:gd name="connsiteY78" fmla="*/ 351022 h 812017"/>
                      <a:gd name="connsiteX79" fmla="*/ 498748 w 765153"/>
                      <a:gd name="connsiteY79" fmla="*/ 327619 h 812017"/>
                      <a:gd name="connsiteX80" fmla="*/ 343329 w 765153"/>
                      <a:gd name="connsiteY80" fmla="*/ 225349 h 812017"/>
                      <a:gd name="connsiteX81" fmla="*/ 410880 w 765153"/>
                      <a:gd name="connsiteY81" fmla="*/ 211461 h 812017"/>
                      <a:gd name="connsiteX82" fmla="*/ 392706 w 765153"/>
                      <a:gd name="connsiteY82" fmla="*/ 256038 h 812017"/>
                      <a:gd name="connsiteX83" fmla="*/ 327126 w 765153"/>
                      <a:gd name="connsiteY83" fmla="*/ 292557 h 812017"/>
                      <a:gd name="connsiteX84" fmla="*/ 343329 w 765153"/>
                      <a:gd name="connsiteY84" fmla="*/ 225349 h 812017"/>
                      <a:gd name="connsiteX85" fmla="*/ 270634 w 765153"/>
                      <a:gd name="connsiteY85" fmla="*/ 379311 h 812017"/>
                      <a:gd name="connsiteX86" fmla="*/ 340071 w 765153"/>
                      <a:gd name="connsiteY86" fmla="*/ 373567 h 812017"/>
                      <a:gd name="connsiteX87" fmla="*/ 339728 w 765153"/>
                      <a:gd name="connsiteY87" fmla="*/ 375025 h 812017"/>
                      <a:gd name="connsiteX88" fmla="*/ 337242 w 765153"/>
                      <a:gd name="connsiteY88" fmla="*/ 390284 h 812017"/>
                      <a:gd name="connsiteX89" fmla="*/ 308096 w 765153"/>
                      <a:gd name="connsiteY89" fmla="*/ 404000 h 812017"/>
                      <a:gd name="connsiteX90" fmla="*/ 270634 w 765153"/>
                      <a:gd name="connsiteY90" fmla="*/ 379311 h 812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</a:cxnLst>
                    <a:rect l="l" t="t" r="r" b="b"/>
                    <a:pathLst>
                      <a:path w="765153" h="812017">
                        <a:moveTo>
                          <a:pt x="4886" y="313217"/>
                        </a:moveTo>
                        <a:cubicBezTo>
                          <a:pt x="24517" y="315875"/>
                          <a:pt x="42777" y="298387"/>
                          <a:pt x="58379" y="288700"/>
                        </a:cubicBezTo>
                        <a:cubicBezTo>
                          <a:pt x="72695" y="279784"/>
                          <a:pt x="91640" y="276870"/>
                          <a:pt x="108013" y="275670"/>
                        </a:cubicBezTo>
                        <a:cubicBezTo>
                          <a:pt x="129445" y="274127"/>
                          <a:pt x="123187" y="284928"/>
                          <a:pt x="110842" y="288185"/>
                        </a:cubicBezTo>
                        <a:cubicBezTo>
                          <a:pt x="101841" y="290586"/>
                          <a:pt x="93440" y="293500"/>
                          <a:pt x="84867" y="297272"/>
                        </a:cubicBezTo>
                        <a:cubicBezTo>
                          <a:pt x="22031" y="325133"/>
                          <a:pt x="4543" y="377339"/>
                          <a:pt x="31889" y="439490"/>
                        </a:cubicBezTo>
                        <a:cubicBezTo>
                          <a:pt x="45434" y="470351"/>
                          <a:pt x="82039" y="560362"/>
                          <a:pt x="119672" y="502412"/>
                        </a:cubicBezTo>
                        <a:cubicBezTo>
                          <a:pt x="131588" y="484153"/>
                          <a:pt x="139474" y="465979"/>
                          <a:pt x="154819" y="449606"/>
                        </a:cubicBezTo>
                        <a:cubicBezTo>
                          <a:pt x="171621" y="431603"/>
                          <a:pt x="196310" y="417287"/>
                          <a:pt x="219199" y="408457"/>
                        </a:cubicBezTo>
                        <a:cubicBezTo>
                          <a:pt x="225199" y="406143"/>
                          <a:pt x="254260" y="399542"/>
                          <a:pt x="232400" y="416173"/>
                        </a:cubicBezTo>
                        <a:cubicBezTo>
                          <a:pt x="223914" y="422602"/>
                          <a:pt x="214827" y="428260"/>
                          <a:pt x="206340" y="434689"/>
                        </a:cubicBezTo>
                        <a:cubicBezTo>
                          <a:pt x="192624" y="445148"/>
                          <a:pt x="180279" y="457149"/>
                          <a:pt x="168535" y="469751"/>
                        </a:cubicBezTo>
                        <a:cubicBezTo>
                          <a:pt x="152076" y="487410"/>
                          <a:pt x="133559" y="509356"/>
                          <a:pt x="126701" y="533016"/>
                        </a:cubicBezTo>
                        <a:cubicBezTo>
                          <a:pt x="118386" y="561477"/>
                          <a:pt x="128930" y="579993"/>
                          <a:pt x="148304" y="601253"/>
                        </a:cubicBezTo>
                        <a:cubicBezTo>
                          <a:pt x="162878" y="617198"/>
                          <a:pt x="178222" y="631171"/>
                          <a:pt x="191938" y="647973"/>
                        </a:cubicBezTo>
                        <a:cubicBezTo>
                          <a:pt x="199568" y="657231"/>
                          <a:pt x="211398" y="672833"/>
                          <a:pt x="224771" y="674291"/>
                        </a:cubicBezTo>
                        <a:cubicBezTo>
                          <a:pt x="249203" y="676862"/>
                          <a:pt x="258632" y="656289"/>
                          <a:pt x="271234" y="638715"/>
                        </a:cubicBezTo>
                        <a:cubicBezTo>
                          <a:pt x="289322" y="613512"/>
                          <a:pt x="312639" y="584108"/>
                          <a:pt x="338442" y="566020"/>
                        </a:cubicBezTo>
                        <a:cubicBezTo>
                          <a:pt x="340499" y="568935"/>
                          <a:pt x="342643" y="571849"/>
                          <a:pt x="344700" y="574764"/>
                        </a:cubicBezTo>
                        <a:cubicBezTo>
                          <a:pt x="341528" y="583251"/>
                          <a:pt x="337071" y="591052"/>
                          <a:pt x="331241" y="597996"/>
                        </a:cubicBezTo>
                        <a:cubicBezTo>
                          <a:pt x="326784" y="604082"/>
                          <a:pt x="321640" y="609825"/>
                          <a:pt x="316839" y="615740"/>
                        </a:cubicBezTo>
                        <a:cubicBezTo>
                          <a:pt x="307752" y="626885"/>
                          <a:pt x="300809" y="639658"/>
                          <a:pt x="294465" y="652431"/>
                        </a:cubicBezTo>
                        <a:cubicBezTo>
                          <a:pt x="269691" y="702494"/>
                          <a:pt x="282635" y="742699"/>
                          <a:pt x="329184" y="770731"/>
                        </a:cubicBezTo>
                        <a:cubicBezTo>
                          <a:pt x="362874" y="791048"/>
                          <a:pt x="420138" y="804250"/>
                          <a:pt x="435740" y="755472"/>
                        </a:cubicBezTo>
                        <a:cubicBezTo>
                          <a:pt x="445427" y="725297"/>
                          <a:pt x="444656" y="692293"/>
                          <a:pt x="459400" y="663747"/>
                        </a:cubicBezTo>
                        <a:cubicBezTo>
                          <a:pt x="458886" y="664775"/>
                          <a:pt x="462743" y="683892"/>
                          <a:pt x="462915" y="686464"/>
                        </a:cubicBezTo>
                        <a:cubicBezTo>
                          <a:pt x="463344" y="694608"/>
                          <a:pt x="463344" y="702837"/>
                          <a:pt x="463429" y="710981"/>
                        </a:cubicBezTo>
                        <a:cubicBezTo>
                          <a:pt x="463686" y="724869"/>
                          <a:pt x="463858" y="739270"/>
                          <a:pt x="466858" y="752815"/>
                        </a:cubicBezTo>
                        <a:cubicBezTo>
                          <a:pt x="480745" y="815308"/>
                          <a:pt x="543410" y="816337"/>
                          <a:pt x="596903" y="808793"/>
                        </a:cubicBezTo>
                        <a:cubicBezTo>
                          <a:pt x="660425" y="799792"/>
                          <a:pt x="693944" y="754358"/>
                          <a:pt x="704402" y="693236"/>
                        </a:cubicBezTo>
                        <a:cubicBezTo>
                          <a:pt x="720947" y="615141"/>
                          <a:pt x="644909" y="592766"/>
                          <a:pt x="609590" y="548018"/>
                        </a:cubicBezTo>
                        <a:cubicBezTo>
                          <a:pt x="590474" y="523758"/>
                          <a:pt x="615248" y="538674"/>
                          <a:pt x="627078" y="546218"/>
                        </a:cubicBezTo>
                        <a:cubicBezTo>
                          <a:pt x="635822" y="551790"/>
                          <a:pt x="643538" y="558819"/>
                          <a:pt x="651167" y="565763"/>
                        </a:cubicBezTo>
                        <a:cubicBezTo>
                          <a:pt x="669684" y="582651"/>
                          <a:pt x="688200" y="599882"/>
                          <a:pt x="710403" y="611797"/>
                        </a:cubicBezTo>
                        <a:cubicBezTo>
                          <a:pt x="766639" y="641887"/>
                          <a:pt x="766039" y="557276"/>
                          <a:pt x="764838" y="523758"/>
                        </a:cubicBezTo>
                        <a:cubicBezTo>
                          <a:pt x="763724" y="491097"/>
                          <a:pt x="757638" y="450891"/>
                          <a:pt x="728748" y="430403"/>
                        </a:cubicBezTo>
                        <a:cubicBezTo>
                          <a:pt x="711003" y="417887"/>
                          <a:pt x="691886" y="410858"/>
                          <a:pt x="671398" y="404171"/>
                        </a:cubicBezTo>
                        <a:cubicBezTo>
                          <a:pt x="653139" y="398256"/>
                          <a:pt x="627164" y="399456"/>
                          <a:pt x="611476" y="386255"/>
                        </a:cubicBezTo>
                        <a:cubicBezTo>
                          <a:pt x="642766" y="375796"/>
                          <a:pt x="675856" y="375796"/>
                          <a:pt x="708517" y="373825"/>
                        </a:cubicBezTo>
                        <a:cubicBezTo>
                          <a:pt x="726262" y="372710"/>
                          <a:pt x="744350" y="365166"/>
                          <a:pt x="742121" y="344850"/>
                        </a:cubicBezTo>
                        <a:cubicBezTo>
                          <a:pt x="739807" y="323761"/>
                          <a:pt x="719490" y="304130"/>
                          <a:pt x="706374" y="288700"/>
                        </a:cubicBezTo>
                        <a:cubicBezTo>
                          <a:pt x="693858" y="273955"/>
                          <a:pt x="682199" y="258353"/>
                          <a:pt x="669769" y="243437"/>
                        </a:cubicBezTo>
                        <a:cubicBezTo>
                          <a:pt x="659139" y="230664"/>
                          <a:pt x="646881" y="209747"/>
                          <a:pt x="631879" y="201174"/>
                        </a:cubicBezTo>
                        <a:cubicBezTo>
                          <a:pt x="577786" y="170228"/>
                          <a:pt x="539039" y="216519"/>
                          <a:pt x="485546" y="219005"/>
                        </a:cubicBezTo>
                        <a:cubicBezTo>
                          <a:pt x="468230" y="219777"/>
                          <a:pt x="497976" y="198431"/>
                          <a:pt x="496519" y="199289"/>
                        </a:cubicBezTo>
                        <a:cubicBezTo>
                          <a:pt x="502434" y="195688"/>
                          <a:pt x="508692" y="192602"/>
                          <a:pt x="514864" y="189516"/>
                        </a:cubicBezTo>
                        <a:cubicBezTo>
                          <a:pt x="526009" y="183772"/>
                          <a:pt x="536810" y="177600"/>
                          <a:pt x="548040" y="171856"/>
                        </a:cubicBezTo>
                        <a:cubicBezTo>
                          <a:pt x="564156" y="163627"/>
                          <a:pt x="588331" y="144682"/>
                          <a:pt x="575901" y="123422"/>
                        </a:cubicBezTo>
                        <a:cubicBezTo>
                          <a:pt x="562442" y="100276"/>
                          <a:pt x="533124" y="89561"/>
                          <a:pt x="510664" y="76959"/>
                        </a:cubicBezTo>
                        <a:cubicBezTo>
                          <a:pt x="479288" y="59214"/>
                          <a:pt x="446199" y="44298"/>
                          <a:pt x="410280" y="39154"/>
                        </a:cubicBezTo>
                        <a:cubicBezTo>
                          <a:pt x="382505" y="35211"/>
                          <a:pt x="359359" y="41640"/>
                          <a:pt x="342042" y="63843"/>
                        </a:cubicBezTo>
                        <a:cubicBezTo>
                          <a:pt x="335871" y="71644"/>
                          <a:pt x="332355" y="81245"/>
                          <a:pt x="329527" y="90589"/>
                        </a:cubicBezTo>
                        <a:cubicBezTo>
                          <a:pt x="327298" y="97876"/>
                          <a:pt x="324983" y="105077"/>
                          <a:pt x="322240" y="112192"/>
                        </a:cubicBezTo>
                        <a:cubicBezTo>
                          <a:pt x="317525" y="124708"/>
                          <a:pt x="306209" y="128480"/>
                          <a:pt x="309039" y="110049"/>
                        </a:cubicBezTo>
                        <a:cubicBezTo>
                          <a:pt x="312553" y="87160"/>
                          <a:pt x="331756" y="63243"/>
                          <a:pt x="329955" y="39583"/>
                        </a:cubicBezTo>
                        <a:cubicBezTo>
                          <a:pt x="327898" y="13265"/>
                          <a:pt x="305352" y="7693"/>
                          <a:pt x="282807" y="2464"/>
                        </a:cubicBezTo>
                        <a:cubicBezTo>
                          <a:pt x="213284" y="-13738"/>
                          <a:pt x="166992" y="53213"/>
                          <a:pt x="140675" y="108163"/>
                        </a:cubicBezTo>
                        <a:cubicBezTo>
                          <a:pt x="130645" y="129166"/>
                          <a:pt x="131159" y="148625"/>
                          <a:pt x="131930" y="170485"/>
                        </a:cubicBezTo>
                        <a:cubicBezTo>
                          <a:pt x="126273" y="172714"/>
                          <a:pt x="124044" y="173828"/>
                          <a:pt x="112214" y="175457"/>
                        </a:cubicBezTo>
                        <a:cubicBezTo>
                          <a:pt x="58035" y="192688"/>
                          <a:pt x="2229" y="251409"/>
                          <a:pt x="0" y="307302"/>
                        </a:cubicBezTo>
                        <a:cubicBezTo>
                          <a:pt x="86" y="310045"/>
                          <a:pt x="2314" y="312874"/>
                          <a:pt x="4886" y="313217"/>
                        </a:cubicBezTo>
                        <a:close/>
                        <a:moveTo>
                          <a:pt x="377104" y="527615"/>
                        </a:moveTo>
                        <a:cubicBezTo>
                          <a:pt x="358759" y="501898"/>
                          <a:pt x="406765" y="442490"/>
                          <a:pt x="427425" y="474209"/>
                        </a:cubicBezTo>
                        <a:cubicBezTo>
                          <a:pt x="427939" y="475066"/>
                          <a:pt x="428111" y="475923"/>
                          <a:pt x="428111" y="476866"/>
                        </a:cubicBezTo>
                        <a:cubicBezTo>
                          <a:pt x="444912" y="502241"/>
                          <a:pt x="398450" y="557448"/>
                          <a:pt x="377104" y="527615"/>
                        </a:cubicBezTo>
                        <a:close/>
                        <a:moveTo>
                          <a:pt x="554726" y="518100"/>
                        </a:moveTo>
                        <a:cubicBezTo>
                          <a:pt x="553355" y="519043"/>
                          <a:pt x="552069" y="519214"/>
                          <a:pt x="550869" y="518871"/>
                        </a:cubicBezTo>
                        <a:cubicBezTo>
                          <a:pt x="539639" y="521872"/>
                          <a:pt x="524722" y="516642"/>
                          <a:pt x="514521" y="510985"/>
                        </a:cubicBezTo>
                        <a:cubicBezTo>
                          <a:pt x="497462" y="501469"/>
                          <a:pt x="471316" y="485439"/>
                          <a:pt x="480745" y="462379"/>
                        </a:cubicBezTo>
                        <a:cubicBezTo>
                          <a:pt x="491376" y="436575"/>
                          <a:pt x="534324" y="463493"/>
                          <a:pt x="547954" y="472237"/>
                        </a:cubicBezTo>
                        <a:cubicBezTo>
                          <a:pt x="568099" y="485181"/>
                          <a:pt x="577101" y="502412"/>
                          <a:pt x="554726" y="518100"/>
                        </a:cubicBezTo>
                        <a:close/>
                        <a:moveTo>
                          <a:pt x="498748" y="327619"/>
                        </a:moveTo>
                        <a:cubicBezTo>
                          <a:pt x="516579" y="329933"/>
                          <a:pt x="541782" y="330105"/>
                          <a:pt x="555670" y="342964"/>
                        </a:cubicBezTo>
                        <a:cubicBezTo>
                          <a:pt x="561670" y="348536"/>
                          <a:pt x="561070" y="357880"/>
                          <a:pt x="559527" y="366195"/>
                        </a:cubicBezTo>
                        <a:cubicBezTo>
                          <a:pt x="559270" y="376739"/>
                          <a:pt x="554383" y="387369"/>
                          <a:pt x="544440" y="392170"/>
                        </a:cubicBezTo>
                        <a:cubicBezTo>
                          <a:pt x="528923" y="399714"/>
                          <a:pt x="514093" y="397228"/>
                          <a:pt x="498062" y="392427"/>
                        </a:cubicBezTo>
                        <a:cubicBezTo>
                          <a:pt x="483832" y="388227"/>
                          <a:pt x="470287" y="384969"/>
                          <a:pt x="455285" y="384883"/>
                        </a:cubicBezTo>
                        <a:cubicBezTo>
                          <a:pt x="446199" y="384797"/>
                          <a:pt x="438912" y="384026"/>
                          <a:pt x="430511" y="380597"/>
                        </a:cubicBezTo>
                        <a:cubicBezTo>
                          <a:pt x="419195" y="375882"/>
                          <a:pt x="414137" y="361909"/>
                          <a:pt x="417824" y="351022"/>
                        </a:cubicBezTo>
                        <a:cubicBezTo>
                          <a:pt x="428368" y="319989"/>
                          <a:pt x="474659" y="324447"/>
                          <a:pt x="498748" y="327619"/>
                        </a:cubicBezTo>
                        <a:close/>
                        <a:moveTo>
                          <a:pt x="343329" y="225349"/>
                        </a:moveTo>
                        <a:cubicBezTo>
                          <a:pt x="360388" y="210947"/>
                          <a:pt x="393563" y="185915"/>
                          <a:pt x="410880" y="211461"/>
                        </a:cubicBezTo>
                        <a:cubicBezTo>
                          <a:pt x="423567" y="224663"/>
                          <a:pt x="407108" y="244808"/>
                          <a:pt x="392706" y="256038"/>
                        </a:cubicBezTo>
                        <a:cubicBezTo>
                          <a:pt x="377361" y="268040"/>
                          <a:pt x="349586" y="301215"/>
                          <a:pt x="327126" y="292557"/>
                        </a:cubicBezTo>
                        <a:cubicBezTo>
                          <a:pt x="291551" y="278756"/>
                          <a:pt x="328327" y="237951"/>
                          <a:pt x="343329" y="225349"/>
                        </a:cubicBezTo>
                        <a:close/>
                        <a:moveTo>
                          <a:pt x="270634" y="379311"/>
                        </a:moveTo>
                        <a:cubicBezTo>
                          <a:pt x="275777" y="355308"/>
                          <a:pt x="342214" y="342792"/>
                          <a:pt x="340071" y="373567"/>
                        </a:cubicBezTo>
                        <a:cubicBezTo>
                          <a:pt x="340071" y="374082"/>
                          <a:pt x="339899" y="374510"/>
                          <a:pt x="339728" y="375025"/>
                        </a:cubicBezTo>
                        <a:cubicBezTo>
                          <a:pt x="341957" y="379825"/>
                          <a:pt x="341357" y="385655"/>
                          <a:pt x="337242" y="390284"/>
                        </a:cubicBezTo>
                        <a:cubicBezTo>
                          <a:pt x="329955" y="398428"/>
                          <a:pt x="318640" y="402542"/>
                          <a:pt x="308096" y="404000"/>
                        </a:cubicBezTo>
                        <a:cubicBezTo>
                          <a:pt x="294808" y="405800"/>
                          <a:pt x="266690" y="397999"/>
                          <a:pt x="270634" y="379311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1" name="任意多边形: 形状 450">
                    <a:extLst>
                      <a:ext uri="{FF2B5EF4-FFF2-40B4-BE49-F238E27FC236}">
                        <a16:creationId xmlns:a16="http://schemas.microsoft.com/office/drawing/2014/main" id="{0F89F5F9-AEA6-CFAB-9A3F-F9FC86C546EE}"/>
                      </a:ext>
                    </a:extLst>
                  </p:cNvPr>
                  <p:cNvSpPr/>
                  <p:nvPr/>
                </p:nvSpPr>
                <p:spPr>
                  <a:xfrm>
                    <a:off x="8655407" y="3554060"/>
                    <a:ext cx="691667" cy="669769"/>
                  </a:xfrm>
                  <a:custGeom>
                    <a:avLst/>
                    <a:gdLst>
                      <a:gd name="connsiteX0" fmla="*/ 5313 w 691667"/>
                      <a:gd name="connsiteY0" fmla="*/ 48447 h 669769"/>
                      <a:gd name="connsiteX1" fmla="*/ 201195 w 691667"/>
                      <a:gd name="connsiteY1" fmla="*/ 141202 h 669769"/>
                      <a:gd name="connsiteX2" fmla="*/ 165447 w 691667"/>
                      <a:gd name="connsiteY2" fmla="*/ 143773 h 669769"/>
                      <a:gd name="connsiteX3" fmla="*/ 108097 w 691667"/>
                      <a:gd name="connsiteY3" fmla="*/ 163404 h 669769"/>
                      <a:gd name="connsiteX4" fmla="*/ 112041 w 691667"/>
                      <a:gd name="connsiteY4" fmla="*/ 169919 h 669769"/>
                      <a:gd name="connsiteX5" fmla="*/ 221083 w 691667"/>
                      <a:gd name="connsiteY5" fmla="*/ 155689 h 669769"/>
                      <a:gd name="connsiteX6" fmla="*/ 288377 w 691667"/>
                      <a:gd name="connsiteY6" fmla="*/ 213468 h 669769"/>
                      <a:gd name="connsiteX7" fmla="*/ 78608 w 691667"/>
                      <a:gd name="connsiteY7" fmla="*/ 324139 h 669769"/>
                      <a:gd name="connsiteX8" fmla="*/ 84609 w 691667"/>
                      <a:gd name="connsiteY8" fmla="*/ 329968 h 669769"/>
                      <a:gd name="connsiteX9" fmla="*/ 179678 w 691667"/>
                      <a:gd name="connsiteY9" fmla="*/ 259416 h 669769"/>
                      <a:gd name="connsiteX10" fmla="*/ 299693 w 691667"/>
                      <a:gd name="connsiteY10" fmla="*/ 224440 h 669769"/>
                      <a:gd name="connsiteX11" fmla="*/ 353700 w 691667"/>
                      <a:gd name="connsiteY11" fmla="*/ 282219 h 669769"/>
                      <a:gd name="connsiteX12" fmla="*/ 401791 w 691667"/>
                      <a:gd name="connsiteY12" fmla="*/ 343170 h 669769"/>
                      <a:gd name="connsiteX13" fmla="*/ 208053 w 691667"/>
                      <a:gd name="connsiteY13" fmla="*/ 516849 h 669769"/>
                      <a:gd name="connsiteX14" fmla="*/ 214482 w 691667"/>
                      <a:gd name="connsiteY14" fmla="*/ 519506 h 669769"/>
                      <a:gd name="connsiteX15" fmla="*/ 302607 w 691667"/>
                      <a:gd name="connsiteY15" fmla="*/ 417922 h 669769"/>
                      <a:gd name="connsiteX16" fmla="*/ 408907 w 691667"/>
                      <a:gd name="connsiteY16" fmla="*/ 353285 h 669769"/>
                      <a:gd name="connsiteX17" fmla="*/ 464114 w 691667"/>
                      <a:gd name="connsiteY17" fmla="*/ 439010 h 669769"/>
                      <a:gd name="connsiteX18" fmla="*/ 356786 w 691667"/>
                      <a:gd name="connsiteY18" fmla="*/ 647665 h 669769"/>
                      <a:gd name="connsiteX19" fmla="*/ 363729 w 691667"/>
                      <a:gd name="connsiteY19" fmla="*/ 649465 h 669769"/>
                      <a:gd name="connsiteX20" fmla="*/ 411478 w 691667"/>
                      <a:gd name="connsiteY20" fmla="*/ 540166 h 669769"/>
                      <a:gd name="connsiteX21" fmla="*/ 471486 w 691667"/>
                      <a:gd name="connsiteY21" fmla="*/ 451440 h 669769"/>
                      <a:gd name="connsiteX22" fmla="*/ 591501 w 691667"/>
                      <a:gd name="connsiteY22" fmla="*/ 667467 h 669769"/>
                      <a:gd name="connsiteX23" fmla="*/ 599131 w 691667"/>
                      <a:gd name="connsiteY23" fmla="*/ 664124 h 669769"/>
                      <a:gd name="connsiteX24" fmla="*/ 520435 w 691667"/>
                      <a:gd name="connsiteY24" fmla="*/ 504333 h 669769"/>
                      <a:gd name="connsiteX25" fmla="*/ 586529 w 691667"/>
                      <a:gd name="connsiteY25" fmla="*/ 534851 h 669769"/>
                      <a:gd name="connsiteX26" fmla="*/ 643793 w 691667"/>
                      <a:gd name="connsiteY26" fmla="*/ 590829 h 669769"/>
                      <a:gd name="connsiteX27" fmla="*/ 649279 w 691667"/>
                      <a:gd name="connsiteY27" fmla="*/ 586543 h 669769"/>
                      <a:gd name="connsiteX28" fmla="*/ 512377 w 691667"/>
                      <a:gd name="connsiteY28" fmla="*/ 490617 h 669769"/>
                      <a:gd name="connsiteX29" fmla="*/ 489745 w 691667"/>
                      <a:gd name="connsiteY29" fmla="*/ 452812 h 669769"/>
                      <a:gd name="connsiteX30" fmla="*/ 427937 w 691667"/>
                      <a:gd name="connsiteY30" fmla="*/ 357143 h 669769"/>
                      <a:gd name="connsiteX31" fmla="*/ 548724 w 691667"/>
                      <a:gd name="connsiteY31" fmla="*/ 364258 h 669769"/>
                      <a:gd name="connsiteX32" fmla="*/ 686313 w 691667"/>
                      <a:gd name="connsiteY32" fmla="*/ 403091 h 669769"/>
                      <a:gd name="connsiteX33" fmla="*/ 690771 w 691667"/>
                      <a:gd name="connsiteY33" fmla="*/ 397091 h 669769"/>
                      <a:gd name="connsiteX34" fmla="*/ 572899 w 691667"/>
                      <a:gd name="connsiteY34" fmla="*/ 355428 h 669769"/>
                      <a:gd name="connsiteX35" fmla="*/ 484859 w 691667"/>
                      <a:gd name="connsiteY35" fmla="*/ 345399 h 669769"/>
                      <a:gd name="connsiteX36" fmla="*/ 420051 w 691667"/>
                      <a:gd name="connsiteY36" fmla="*/ 345913 h 669769"/>
                      <a:gd name="connsiteX37" fmla="*/ 420051 w 691667"/>
                      <a:gd name="connsiteY37" fmla="*/ 345913 h 669769"/>
                      <a:gd name="connsiteX38" fmla="*/ 357300 w 691667"/>
                      <a:gd name="connsiteY38" fmla="*/ 265846 h 669769"/>
                      <a:gd name="connsiteX39" fmla="*/ 347356 w 691667"/>
                      <a:gd name="connsiteY39" fmla="*/ 254701 h 669769"/>
                      <a:gd name="connsiteX40" fmla="*/ 403077 w 691667"/>
                      <a:gd name="connsiteY40" fmla="*/ 232156 h 669769"/>
                      <a:gd name="connsiteX41" fmla="*/ 477229 w 691667"/>
                      <a:gd name="connsiteY41" fmla="*/ 210553 h 669769"/>
                      <a:gd name="connsiteX42" fmla="*/ 644050 w 691667"/>
                      <a:gd name="connsiteY42" fmla="*/ 204209 h 669769"/>
                      <a:gd name="connsiteX43" fmla="*/ 648251 w 691667"/>
                      <a:gd name="connsiteY43" fmla="*/ 196666 h 669769"/>
                      <a:gd name="connsiteX44" fmla="*/ 486402 w 691667"/>
                      <a:gd name="connsiteY44" fmla="*/ 195208 h 669769"/>
                      <a:gd name="connsiteX45" fmla="*/ 393391 w 691667"/>
                      <a:gd name="connsiteY45" fmla="*/ 221269 h 669769"/>
                      <a:gd name="connsiteX46" fmla="*/ 338612 w 691667"/>
                      <a:gd name="connsiteY46" fmla="*/ 245015 h 669769"/>
                      <a:gd name="connsiteX47" fmla="*/ 296521 w 691667"/>
                      <a:gd name="connsiteY47" fmla="*/ 201895 h 669769"/>
                      <a:gd name="connsiteX48" fmla="*/ 453484 w 691667"/>
                      <a:gd name="connsiteY48" fmla="*/ 41846 h 669769"/>
                      <a:gd name="connsiteX49" fmla="*/ 452455 w 691667"/>
                      <a:gd name="connsiteY49" fmla="*/ 34817 h 669769"/>
                      <a:gd name="connsiteX50" fmla="*/ 357643 w 691667"/>
                      <a:gd name="connsiteY50" fmla="*/ 91138 h 669769"/>
                      <a:gd name="connsiteX51" fmla="*/ 286749 w 691667"/>
                      <a:gd name="connsiteY51" fmla="*/ 192637 h 669769"/>
                      <a:gd name="connsiteX52" fmla="*/ 239000 w 691667"/>
                      <a:gd name="connsiteY52" fmla="*/ 151574 h 669769"/>
                      <a:gd name="connsiteX53" fmla="*/ 247486 w 691667"/>
                      <a:gd name="connsiteY53" fmla="*/ 3870 h 669769"/>
                      <a:gd name="connsiteX54" fmla="*/ 240714 w 691667"/>
                      <a:gd name="connsiteY54" fmla="*/ 2070 h 669769"/>
                      <a:gd name="connsiteX55" fmla="*/ 225712 w 691667"/>
                      <a:gd name="connsiteY55" fmla="*/ 141287 h 669769"/>
                      <a:gd name="connsiteX56" fmla="*/ 6942 w 691667"/>
                      <a:gd name="connsiteY56" fmla="*/ 35160 h 669769"/>
                      <a:gd name="connsiteX57" fmla="*/ 5313 w 691667"/>
                      <a:gd name="connsiteY57" fmla="*/ 48447 h 669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</a:cxnLst>
                    <a:rect l="l" t="t" r="r" b="b"/>
                    <a:pathLst>
                      <a:path w="691667" h="669769">
                        <a:moveTo>
                          <a:pt x="5313" y="48447"/>
                        </a:moveTo>
                        <a:cubicBezTo>
                          <a:pt x="77494" y="66621"/>
                          <a:pt x="142387" y="99196"/>
                          <a:pt x="201195" y="141202"/>
                        </a:cubicBezTo>
                        <a:cubicBezTo>
                          <a:pt x="189365" y="140687"/>
                          <a:pt x="177535" y="141802"/>
                          <a:pt x="165447" y="143773"/>
                        </a:cubicBezTo>
                        <a:cubicBezTo>
                          <a:pt x="145559" y="147117"/>
                          <a:pt x="123271" y="149088"/>
                          <a:pt x="108097" y="163404"/>
                        </a:cubicBezTo>
                        <a:cubicBezTo>
                          <a:pt x="105097" y="166233"/>
                          <a:pt x="107926" y="172063"/>
                          <a:pt x="112041" y="169919"/>
                        </a:cubicBezTo>
                        <a:cubicBezTo>
                          <a:pt x="142902" y="153803"/>
                          <a:pt x="186622" y="148231"/>
                          <a:pt x="221083" y="155689"/>
                        </a:cubicBezTo>
                        <a:cubicBezTo>
                          <a:pt x="244486" y="173606"/>
                          <a:pt x="266946" y="192980"/>
                          <a:pt x="288377" y="213468"/>
                        </a:cubicBezTo>
                        <a:cubicBezTo>
                          <a:pt x="211996" y="221269"/>
                          <a:pt x="122499" y="260616"/>
                          <a:pt x="78608" y="324139"/>
                        </a:cubicBezTo>
                        <a:cubicBezTo>
                          <a:pt x="76036" y="327911"/>
                          <a:pt x="81009" y="333397"/>
                          <a:pt x="84609" y="329968"/>
                        </a:cubicBezTo>
                        <a:cubicBezTo>
                          <a:pt x="114870" y="300907"/>
                          <a:pt x="141616" y="278190"/>
                          <a:pt x="179678" y="259416"/>
                        </a:cubicBezTo>
                        <a:cubicBezTo>
                          <a:pt x="217226" y="240986"/>
                          <a:pt x="257688" y="227184"/>
                          <a:pt x="299693" y="224440"/>
                        </a:cubicBezTo>
                        <a:cubicBezTo>
                          <a:pt x="318381" y="242872"/>
                          <a:pt x="336383" y="262245"/>
                          <a:pt x="353700" y="282219"/>
                        </a:cubicBezTo>
                        <a:cubicBezTo>
                          <a:pt x="370845" y="301936"/>
                          <a:pt x="386704" y="322339"/>
                          <a:pt x="401791" y="343170"/>
                        </a:cubicBezTo>
                        <a:cubicBezTo>
                          <a:pt x="333383" y="388175"/>
                          <a:pt x="227170" y="427009"/>
                          <a:pt x="208053" y="516849"/>
                        </a:cubicBezTo>
                        <a:cubicBezTo>
                          <a:pt x="207281" y="520278"/>
                          <a:pt x="212682" y="522592"/>
                          <a:pt x="214482" y="519506"/>
                        </a:cubicBezTo>
                        <a:cubicBezTo>
                          <a:pt x="238742" y="478187"/>
                          <a:pt x="263431" y="446297"/>
                          <a:pt x="302607" y="417922"/>
                        </a:cubicBezTo>
                        <a:cubicBezTo>
                          <a:pt x="336297" y="393490"/>
                          <a:pt x="375045" y="377031"/>
                          <a:pt x="408907" y="353285"/>
                        </a:cubicBezTo>
                        <a:cubicBezTo>
                          <a:pt x="428538" y="381146"/>
                          <a:pt x="446797" y="409864"/>
                          <a:pt x="464114" y="439010"/>
                        </a:cubicBezTo>
                        <a:cubicBezTo>
                          <a:pt x="416879" y="501590"/>
                          <a:pt x="372988" y="569312"/>
                          <a:pt x="356786" y="647665"/>
                        </a:cubicBezTo>
                        <a:cubicBezTo>
                          <a:pt x="355929" y="651951"/>
                          <a:pt x="361930" y="652894"/>
                          <a:pt x="363729" y="649465"/>
                        </a:cubicBezTo>
                        <a:cubicBezTo>
                          <a:pt x="381732" y="614232"/>
                          <a:pt x="395276" y="576256"/>
                          <a:pt x="411478" y="540166"/>
                        </a:cubicBezTo>
                        <a:cubicBezTo>
                          <a:pt x="426223" y="507162"/>
                          <a:pt x="449540" y="479730"/>
                          <a:pt x="471486" y="451440"/>
                        </a:cubicBezTo>
                        <a:cubicBezTo>
                          <a:pt x="512891" y="522335"/>
                          <a:pt x="549924" y="595887"/>
                          <a:pt x="591501" y="667467"/>
                        </a:cubicBezTo>
                        <a:cubicBezTo>
                          <a:pt x="594158" y="672011"/>
                          <a:pt x="601016" y="669268"/>
                          <a:pt x="599131" y="664124"/>
                        </a:cubicBezTo>
                        <a:cubicBezTo>
                          <a:pt x="578728" y="609089"/>
                          <a:pt x="550353" y="555768"/>
                          <a:pt x="520435" y="504333"/>
                        </a:cubicBezTo>
                        <a:cubicBezTo>
                          <a:pt x="545124" y="509819"/>
                          <a:pt x="565441" y="518477"/>
                          <a:pt x="586529" y="534851"/>
                        </a:cubicBezTo>
                        <a:cubicBezTo>
                          <a:pt x="607789" y="551396"/>
                          <a:pt x="623048" y="573941"/>
                          <a:pt x="643793" y="590829"/>
                        </a:cubicBezTo>
                        <a:cubicBezTo>
                          <a:pt x="646622" y="593058"/>
                          <a:pt x="650822" y="589715"/>
                          <a:pt x="649279" y="586543"/>
                        </a:cubicBezTo>
                        <a:cubicBezTo>
                          <a:pt x="627077" y="541109"/>
                          <a:pt x="565783" y="488645"/>
                          <a:pt x="512377" y="490617"/>
                        </a:cubicBezTo>
                        <a:cubicBezTo>
                          <a:pt x="504833" y="477929"/>
                          <a:pt x="497289" y="465328"/>
                          <a:pt x="489745" y="452812"/>
                        </a:cubicBezTo>
                        <a:cubicBezTo>
                          <a:pt x="470029" y="420236"/>
                          <a:pt x="449712" y="388175"/>
                          <a:pt x="427937" y="357143"/>
                        </a:cubicBezTo>
                        <a:cubicBezTo>
                          <a:pt x="464542" y="349256"/>
                          <a:pt x="512891" y="359286"/>
                          <a:pt x="548724" y="364258"/>
                        </a:cubicBezTo>
                        <a:cubicBezTo>
                          <a:pt x="596387" y="370944"/>
                          <a:pt x="643708" y="380546"/>
                          <a:pt x="686313" y="403091"/>
                        </a:cubicBezTo>
                        <a:cubicBezTo>
                          <a:pt x="689656" y="404892"/>
                          <a:pt x="693428" y="399834"/>
                          <a:pt x="690771" y="397091"/>
                        </a:cubicBezTo>
                        <a:cubicBezTo>
                          <a:pt x="661881" y="367430"/>
                          <a:pt x="611561" y="362887"/>
                          <a:pt x="572899" y="355428"/>
                        </a:cubicBezTo>
                        <a:cubicBezTo>
                          <a:pt x="543752" y="349856"/>
                          <a:pt x="514434" y="347542"/>
                          <a:pt x="484859" y="345399"/>
                        </a:cubicBezTo>
                        <a:cubicBezTo>
                          <a:pt x="462828" y="343770"/>
                          <a:pt x="441740" y="339827"/>
                          <a:pt x="420051" y="345913"/>
                        </a:cubicBezTo>
                        <a:cubicBezTo>
                          <a:pt x="420051" y="345913"/>
                          <a:pt x="420051" y="345913"/>
                          <a:pt x="420051" y="345913"/>
                        </a:cubicBezTo>
                        <a:cubicBezTo>
                          <a:pt x="400334" y="318395"/>
                          <a:pt x="379589" y="291563"/>
                          <a:pt x="357300" y="265846"/>
                        </a:cubicBezTo>
                        <a:cubicBezTo>
                          <a:pt x="354042" y="262074"/>
                          <a:pt x="350699" y="258388"/>
                          <a:pt x="347356" y="254701"/>
                        </a:cubicBezTo>
                        <a:cubicBezTo>
                          <a:pt x="363044" y="242100"/>
                          <a:pt x="384132" y="237299"/>
                          <a:pt x="403077" y="232156"/>
                        </a:cubicBezTo>
                        <a:cubicBezTo>
                          <a:pt x="427937" y="225298"/>
                          <a:pt x="452112" y="216639"/>
                          <a:pt x="477229" y="210553"/>
                        </a:cubicBezTo>
                        <a:cubicBezTo>
                          <a:pt x="531751" y="197351"/>
                          <a:pt x="589186" y="189636"/>
                          <a:pt x="644050" y="204209"/>
                        </a:cubicBezTo>
                        <a:cubicBezTo>
                          <a:pt x="648337" y="205324"/>
                          <a:pt x="652880" y="199580"/>
                          <a:pt x="648251" y="196666"/>
                        </a:cubicBezTo>
                        <a:cubicBezTo>
                          <a:pt x="603503" y="169062"/>
                          <a:pt x="534065" y="185607"/>
                          <a:pt x="486402" y="195208"/>
                        </a:cubicBezTo>
                        <a:cubicBezTo>
                          <a:pt x="454684" y="201552"/>
                          <a:pt x="424509" y="212782"/>
                          <a:pt x="393391" y="221269"/>
                        </a:cubicBezTo>
                        <a:cubicBezTo>
                          <a:pt x="374188" y="226498"/>
                          <a:pt x="354042" y="231984"/>
                          <a:pt x="338612" y="245015"/>
                        </a:cubicBezTo>
                        <a:cubicBezTo>
                          <a:pt x="325067" y="230270"/>
                          <a:pt x="311009" y="215868"/>
                          <a:pt x="296521" y="201895"/>
                        </a:cubicBezTo>
                        <a:cubicBezTo>
                          <a:pt x="324296" y="134258"/>
                          <a:pt x="384389" y="67135"/>
                          <a:pt x="453484" y="41846"/>
                        </a:cubicBezTo>
                        <a:cubicBezTo>
                          <a:pt x="456741" y="40646"/>
                          <a:pt x="456141" y="34903"/>
                          <a:pt x="452455" y="34817"/>
                        </a:cubicBezTo>
                        <a:cubicBezTo>
                          <a:pt x="415079" y="34217"/>
                          <a:pt x="382846" y="67135"/>
                          <a:pt x="357643" y="91138"/>
                        </a:cubicBezTo>
                        <a:cubicBezTo>
                          <a:pt x="328668" y="118742"/>
                          <a:pt x="302351" y="155261"/>
                          <a:pt x="286749" y="192637"/>
                        </a:cubicBezTo>
                        <a:cubicBezTo>
                          <a:pt x="271318" y="178321"/>
                          <a:pt x="255459" y="164605"/>
                          <a:pt x="239000" y="151574"/>
                        </a:cubicBezTo>
                        <a:cubicBezTo>
                          <a:pt x="232913" y="100225"/>
                          <a:pt x="240286" y="54619"/>
                          <a:pt x="247486" y="3870"/>
                        </a:cubicBezTo>
                        <a:cubicBezTo>
                          <a:pt x="248087" y="-245"/>
                          <a:pt x="242429" y="-1445"/>
                          <a:pt x="240714" y="2070"/>
                        </a:cubicBezTo>
                        <a:cubicBezTo>
                          <a:pt x="220654" y="43732"/>
                          <a:pt x="220740" y="95081"/>
                          <a:pt x="225712" y="141287"/>
                        </a:cubicBezTo>
                        <a:cubicBezTo>
                          <a:pt x="160476" y="91824"/>
                          <a:pt x="87352" y="53591"/>
                          <a:pt x="6942" y="35160"/>
                        </a:cubicBezTo>
                        <a:cubicBezTo>
                          <a:pt x="-1288" y="33531"/>
                          <a:pt x="-2659" y="46390"/>
                          <a:pt x="5313" y="48447"/>
                        </a:cubicBezTo>
                        <a:close/>
                      </a:path>
                    </a:pathLst>
                  </a:custGeom>
                  <a:solidFill>
                    <a:srgbClr val="9CCC6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7" name="图形 4">
                  <a:extLst>
                    <a:ext uri="{FF2B5EF4-FFF2-40B4-BE49-F238E27FC236}">
                      <a16:creationId xmlns:a16="http://schemas.microsoft.com/office/drawing/2014/main" id="{759ECBC1-250C-3A24-DE45-FFFF092D8300}"/>
                    </a:ext>
                  </a:extLst>
                </p:cNvPr>
                <p:cNvGrpSpPr/>
                <p:nvPr/>
              </p:nvGrpSpPr>
              <p:grpSpPr>
                <a:xfrm>
                  <a:off x="7578426" y="3529247"/>
                  <a:ext cx="597245" cy="484015"/>
                  <a:chOff x="7578426" y="3529247"/>
                  <a:chExt cx="597245" cy="484015"/>
                </a:xfrm>
              </p:grpSpPr>
              <p:sp>
                <p:nvSpPr>
                  <p:cNvPr id="434" name="任意多边形: 形状 433">
                    <a:extLst>
                      <a:ext uri="{FF2B5EF4-FFF2-40B4-BE49-F238E27FC236}">
                        <a16:creationId xmlns:a16="http://schemas.microsoft.com/office/drawing/2014/main" id="{5F43493E-D3C2-50EC-93E8-C66FEDFD0144}"/>
                      </a:ext>
                    </a:extLst>
                  </p:cNvPr>
                  <p:cNvSpPr/>
                  <p:nvPr/>
                </p:nvSpPr>
                <p:spPr>
                  <a:xfrm>
                    <a:off x="7578426" y="3529247"/>
                    <a:ext cx="537427" cy="484015"/>
                  </a:xfrm>
                  <a:custGeom>
                    <a:avLst/>
                    <a:gdLst>
                      <a:gd name="connsiteX0" fmla="*/ 525339 w 537427"/>
                      <a:gd name="connsiteY0" fmla="*/ 224393 h 484015"/>
                      <a:gd name="connsiteX1" fmla="*/ 532283 w 537427"/>
                      <a:gd name="connsiteY1" fmla="*/ 168329 h 484015"/>
                      <a:gd name="connsiteX2" fmla="*/ 537426 w 537427"/>
                      <a:gd name="connsiteY2" fmla="*/ 105235 h 484015"/>
                      <a:gd name="connsiteX3" fmla="*/ 536997 w 537427"/>
                      <a:gd name="connsiteY3" fmla="*/ 103178 h 484015"/>
                      <a:gd name="connsiteX4" fmla="*/ 535883 w 537427"/>
                      <a:gd name="connsiteY4" fmla="*/ 101378 h 484015"/>
                      <a:gd name="connsiteX5" fmla="*/ 470989 w 537427"/>
                      <a:gd name="connsiteY5" fmla="*/ 46085 h 484015"/>
                      <a:gd name="connsiteX6" fmla="*/ 409010 w 537427"/>
                      <a:gd name="connsiteY6" fmla="*/ 2365 h 484015"/>
                      <a:gd name="connsiteX7" fmla="*/ 358775 w 537427"/>
                      <a:gd name="connsiteY7" fmla="*/ 10852 h 484015"/>
                      <a:gd name="connsiteX8" fmla="*/ 275965 w 537427"/>
                      <a:gd name="connsiteY8" fmla="*/ 46428 h 484015"/>
                      <a:gd name="connsiteX9" fmla="*/ 272879 w 537427"/>
                      <a:gd name="connsiteY9" fmla="*/ 54315 h 484015"/>
                      <a:gd name="connsiteX10" fmla="*/ 303568 w 537427"/>
                      <a:gd name="connsiteY10" fmla="*/ 107464 h 484015"/>
                      <a:gd name="connsiteX11" fmla="*/ 315055 w 537427"/>
                      <a:gd name="connsiteY11" fmla="*/ 130696 h 484015"/>
                      <a:gd name="connsiteX12" fmla="*/ 254019 w 537427"/>
                      <a:gd name="connsiteY12" fmla="*/ 78575 h 484015"/>
                      <a:gd name="connsiteX13" fmla="*/ 209271 w 537427"/>
                      <a:gd name="connsiteY13" fmla="*/ 86119 h 484015"/>
                      <a:gd name="connsiteX14" fmla="*/ 124660 w 537427"/>
                      <a:gd name="connsiteY14" fmla="*/ 154870 h 484015"/>
                      <a:gd name="connsiteX15" fmla="*/ 53766 w 537427"/>
                      <a:gd name="connsiteY15" fmla="*/ 249768 h 484015"/>
                      <a:gd name="connsiteX16" fmla="*/ 57023 w 537427"/>
                      <a:gd name="connsiteY16" fmla="*/ 257140 h 484015"/>
                      <a:gd name="connsiteX17" fmla="*/ 129546 w 537427"/>
                      <a:gd name="connsiteY17" fmla="*/ 286630 h 484015"/>
                      <a:gd name="connsiteX18" fmla="*/ 58652 w 537427"/>
                      <a:gd name="connsiteY18" fmla="*/ 282000 h 484015"/>
                      <a:gd name="connsiteX19" fmla="*/ 30448 w 537427"/>
                      <a:gd name="connsiteY19" fmla="*/ 290573 h 484015"/>
                      <a:gd name="connsiteX20" fmla="*/ 273 w 537427"/>
                      <a:gd name="connsiteY20" fmla="*/ 479511 h 484015"/>
                      <a:gd name="connsiteX21" fmla="*/ 4474 w 537427"/>
                      <a:gd name="connsiteY21" fmla="*/ 483883 h 484015"/>
                      <a:gd name="connsiteX22" fmla="*/ 6017 w 537427"/>
                      <a:gd name="connsiteY22" fmla="*/ 483711 h 484015"/>
                      <a:gd name="connsiteX23" fmla="*/ 101943 w 537427"/>
                      <a:gd name="connsiteY23" fmla="*/ 457822 h 484015"/>
                      <a:gd name="connsiteX24" fmla="*/ 178924 w 537427"/>
                      <a:gd name="connsiteY24" fmla="*/ 437934 h 484015"/>
                      <a:gd name="connsiteX25" fmla="*/ 196669 w 537427"/>
                      <a:gd name="connsiteY25" fmla="*/ 367640 h 484015"/>
                      <a:gd name="connsiteX26" fmla="*/ 200012 w 537427"/>
                      <a:gd name="connsiteY26" fmla="*/ 376898 h 484015"/>
                      <a:gd name="connsiteX27" fmla="*/ 215700 w 537427"/>
                      <a:gd name="connsiteY27" fmla="*/ 426704 h 484015"/>
                      <a:gd name="connsiteX28" fmla="*/ 223158 w 537427"/>
                      <a:gd name="connsiteY28" fmla="*/ 429619 h 484015"/>
                      <a:gd name="connsiteX29" fmla="*/ 315055 w 537427"/>
                      <a:gd name="connsiteY29" fmla="*/ 373983 h 484015"/>
                      <a:gd name="connsiteX30" fmla="*/ 379863 w 537427"/>
                      <a:gd name="connsiteY30" fmla="*/ 334807 h 484015"/>
                      <a:gd name="connsiteX31" fmla="*/ 396065 w 537427"/>
                      <a:gd name="connsiteY31" fmla="*/ 289887 h 484015"/>
                      <a:gd name="connsiteX32" fmla="*/ 388607 w 537427"/>
                      <a:gd name="connsiteY32" fmla="*/ 228851 h 484015"/>
                      <a:gd name="connsiteX33" fmla="*/ 421611 w 537427"/>
                      <a:gd name="connsiteY33" fmla="*/ 299231 h 484015"/>
                      <a:gd name="connsiteX34" fmla="*/ 428813 w 537427"/>
                      <a:gd name="connsiteY34" fmla="*/ 301031 h 484015"/>
                      <a:gd name="connsiteX35" fmla="*/ 495678 w 537427"/>
                      <a:gd name="connsiteY35" fmla="*/ 254654 h 484015"/>
                      <a:gd name="connsiteX36" fmla="*/ 525339 w 537427"/>
                      <a:gd name="connsiteY36" fmla="*/ 224393 h 484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537427" h="484015">
                        <a:moveTo>
                          <a:pt x="525339" y="224393"/>
                        </a:moveTo>
                        <a:cubicBezTo>
                          <a:pt x="530311" y="205962"/>
                          <a:pt x="530482" y="187189"/>
                          <a:pt x="532283" y="168329"/>
                        </a:cubicBezTo>
                        <a:cubicBezTo>
                          <a:pt x="534254" y="147412"/>
                          <a:pt x="537512" y="126324"/>
                          <a:pt x="537426" y="105235"/>
                        </a:cubicBezTo>
                        <a:cubicBezTo>
                          <a:pt x="537426" y="104464"/>
                          <a:pt x="537254" y="103778"/>
                          <a:pt x="536997" y="103178"/>
                        </a:cubicBezTo>
                        <a:cubicBezTo>
                          <a:pt x="536826" y="102578"/>
                          <a:pt x="536483" y="101978"/>
                          <a:pt x="535883" y="101378"/>
                        </a:cubicBezTo>
                        <a:cubicBezTo>
                          <a:pt x="515738" y="81233"/>
                          <a:pt x="493535" y="63402"/>
                          <a:pt x="470989" y="46085"/>
                        </a:cubicBezTo>
                        <a:cubicBezTo>
                          <a:pt x="452044" y="31598"/>
                          <a:pt x="431984" y="10424"/>
                          <a:pt x="409010" y="2365"/>
                        </a:cubicBezTo>
                        <a:cubicBezTo>
                          <a:pt x="391007" y="-4064"/>
                          <a:pt x="375663" y="3908"/>
                          <a:pt x="358775" y="10852"/>
                        </a:cubicBezTo>
                        <a:cubicBezTo>
                          <a:pt x="331600" y="21997"/>
                          <a:pt x="305026" y="41028"/>
                          <a:pt x="275965" y="46428"/>
                        </a:cubicBezTo>
                        <a:cubicBezTo>
                          <a:pt x="272450" y="47114"/>
                          <a:pt x="270478" y="51400"/>
                          <a:pt x="272879" y="54315"/>
                        </a:cubicBezTo>
                        <a:cubicBezTo>
                          <a:pt x="286338" y="70602"/>
                          <a:pt x="294396" y="88776"/>
                          <a:pt x="303568" y="107464"/>
                        </a:cubicBezTo>
                        <a:cubicBezTo>
                          <a:pt x="307340" y="115265"/>
                          <a:pt x="311455" y="122895"/>
                          <a:pt x="315055" y="130696"/>
                        </a:cubicBezTo>
                        <a:cubicBezTo>
                          <a:pt x="297139" y="110636"/>
                          <a:pt x="275365" y="92377"/>
                          <a:pt x="254019" y="78575"/>
                        </a:cubicBezTo>
                        <a:cubicBezTo>
                          <a:pt x="235760" y="66831"/>
                          <a:pt x="224701" y="75489"/>
                          <a:pt x="209271" y="86119"/>
                        </a:cubicBezTo>
                        <a:cubicBezTo>
                          <a:pt x="179610" y="106607"/>
                          <a:pt x="149349" y="128467"/>
                          <a:pt x="124660" y="154870"/>
                        </a:cubicBezTo>
                        <a:cubicBezTo>
                          <a:pt x="97485" y="183931"/>
                          <a:pt x="76311" y="217192"/>
                          <a:pt x="53766" y="249768"/>
                        </a:cubicBezTo>
                        <a:cubicBezTo>
                          <a:pt x="51965" y="252425"/>
                          <a:pt x="53337" y="257140"/>
                          <a:pt x="57023" y="257140"/>
                        </a:cubicBezTo>
                        <a:cubicBezTo>
                          <a:pt x="81198" y="256883"/>
                          <a:pt x="110601" y="268884"/>
                          <a:pt x="129546" y="286630"/>
                        </a:cubicBezTo>
                        <a:cubicBezTo>
                          <a:pt x="106315" y="281572"/>
                          <a:pt x="82827" y="283286"/>
                          <a:pt x="58652" y="282000"/>
                        </a:cubicBezTo>
                        <a:cubicBezTo>
                          <a:pt x="50165" y="281572"/>
                          <a:pt x="32591" y="278657"/>
                          <a:pt x="30448" y="290573"/>
                        </a:cubicBezTo>
                        <a:cubicBezTo>
                          <a:pt x="19047" y="352638"/>
                          <a:pt x="24190" y="419846"/>
                          <a:pt x="273" y="479511"/>
                        </a:cubicBezTo>
                        <a:cubicBezTo>
                          <a:pt x="-927" y="482511"/>
                          <a:pt x="2073" y="484569"/>
                          <a:pt x="4474" y="483883"/>
                        </a:cubicBezTo>
                        <a:cubicBezTo>
                          <a:pt x="4988" y="483883"/>
                          <a:pt x="5502" y="483883"/>
                          <a:pt x="6017" y="483711"/>
                        </a:cubicBezTo>
                        <a:cubicBezTo>
                          <a:pt x="37307" y="473424"/>
                          <a:pt x="70225" y="467166"/>
                          <a:pt x="101943" y="457822"/>
                        </a:cubicBezTo>
                        <a:cubicBezTo>
                          <a:pt x="126889" y="450450"/>
                          <a:pt x="155178" y="448736"/>
                          <a:pt x="178924" y="437934"/>
                        </a:cubicBezTo>
                        <a:cubicBezTo>
                          <a:pt x="198898" y="428847"/>
                          <a:pt x="200012" y="396700"/>
                          <a:pt x="196669" y="367640"/>
                        </a:cubicBezTo>
                        <a:cubicBezTo>
                          <a:pt x="197698" y="370726"/>
                          <a:pt x="198812" y="373812"/>
                          <a:pt x="200012" y="376898"/>
                        </a:cubicBezTo>
                        <a:cubicBezTo>
                          <a:pt x="206785" y="393357"/>
                          <a:pt x="213986" y="408788"/>
                          <a:pt x="215700" y="426704"/>
                        </a:cubicBezTo>
                        <a:cubicBezTo>
                          <a:pt x="216043" y="430219"/>
                          <a:pt x="220586" y="431676"/>
                          <a:pt x="223158" y="429619"/>
                        </a:cubicBezTo>
                        <a:cubicBezTo>
                          <a:pt x="251276" y="406816"/>
                          <a:pt x="283423" y="391214"/>
                          <a:pt x="315055" y="373983"/>
                        </a:cubicBezTo>
                        <a:cubicBezTo>
                          <a:pt x="335972" y="362582"/>
                          <a:pt x="362376" y="351266"/>
                          <a:pt x="379863" y="334807"/>
                        </a:cubicBezTo>
                        <a:cubicBezTo>
                          <a:pt x="393151" y="322291"/>
                          <a:pt x="397437" y="308147"/>
                          <a:pt x="396065" y="289887"/>
                        </a:cubicBezTo>
                        <a:cubicBezTo>
                          <a:pt x="394608" y="269485"/>
                          <a:pt x="391522" y="249168"/>
                          <a:pt x="388607" y="228851"/>
                        </a:cubicBezTo>
                        <a:cubicBezTo>
                          <a:pt x="401295" y="251482"/>
                          <a:pt x="412525" y="274885"/>
                          <a:pt x="421611" y="299231"/>
                        </a:cubicBezTo>
                        <a:cubicBezTo>
                          <a:pt x="422640" y="301889"/>
                          <a:pt x="426669" y="303089"/>
                          <a:pt x="428813" y="301031"/>
                        </a:cubicBezTo>
                        <a:cubicBezTo>
                          <a:pt x="448443" y="282258"/>
                          <a:pt x="472275" y="268370"/>
                          <a:pt x="495678" y="254654"/>
                        </a:cubicBezTo>
                        <a:cubicBezTo>
                          <a:pt x="507765" y="247710"/>
                          <a:pt x="521395" y="238881"/>
                          <a:pt x="525339" y="224393"/>
                        </a:cubicBezTo>
                        <a:close/>
                      </a:path>
                    </a:pathLst>
                  </a:custGeom>
                  <a:solidFill>
                    <a:srgbClr val="9CCC6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5" name="任意多边形: 形状 434">
                    <a:extLst>
                      <a:ext uri="{FF2B5EF4-FFF2-40B4-BE49-F238E27FC236}">
                        <a16:creationId xmlns:a16="http://schemas.microsoft.com/office/drawing/2014/main" id="{E367D58F-7E40-FDD1-3A42-025AEF3E748C}"/>
                      </a:ext>
                    </a:extLst>
                  </p:cNvPr>
                  <p:cNvSpPr/>
                  <p:nvPr/>
                </p:nvSpPr>
                <p:spPr>
                  <a:xfrm>
                    <a:off x="7681453" y="3891064"/>
                    <a:ext cx="11716" cy="48425"/>
                  </a:xfrm>
                  <a:custGeom>
                    <a:avLst/>
                    <a:gdLst>
                      <a:gd name="connsiteX0" fmla="*/ 202 w 11716"/>
                      <a:gd name="connsiteY0" fmla="*/ 46284 h 48425"/>
                      <a:gd name="connsiteX1" fmla="*/ 4317 w 11716"/>
                      <a:gd name="connsiteY1" fmla="*/ 3165 h 48425"/>
                      <a:gd name="connsiteX2" fmla="*/ 11689 w 11716"/>
                      <a:gd name="connsiteY2" fmla="*/ 3936 h 48425"/>
                      <a:gd name="connsiteX3" fmla="*/ 5088 w 11716"/>
                      <a:gd name="connsiteY3" fmla="*/ 46799 h 48425"/>
                      <a:gd name="connsiteX4" fmla="*/ 202 w 11716"/>
                      <a:gd name="connsiteY4" fmla="*/ 46284 h 48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16" h="48425">
                        <a:moveTo>
                          <a:pt x="202" y="46284"/>
                        </a:moveTo>
                        <a:cubicBezTo>
                          <a:pt x="-656" y="32226"/>
                          <a:pt x="1316" y="16881"/>
                          <a:pt x="4317" y="3165"/>
                        </a:cubicBezTo>
                        <a:cubicBezTo>
                          <a:pt x="5345" y="-1379"/>
                          <a:pt x="12203" y="-950"/>
                          <a:pt x="11689" y="3936"/>
                        </a:cubicBezTo>
                        <a:cubicBezTo>
                          <a:pt x="10146" y="18081"/>
                          <a:pt x="8517" y="32997"/>
                          <a:pt x="5088" y="46799"/>
                        </a:cubicBezTo>
                        <a:cubicBezTo>
                          <a:pt x="4488" y="49285"/>
                          <a:pt x="287" y="48770"/>
                          <a:pt x="202" y="46284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6" name="任意多边形: 形状 435">
                    <a:extLst>
                      <a:ext uri="{FF2B5EF4-FFF2-40B4-BE49-F238E27FC236}">
                        <a16:creationId xmlns:a16="http://schemas.microsoft.com/office/drawing/2014/main" id="{89CC1D64-A465-09CA-EEB3-069990217B16}"/>
                      </a:ext>
                    </a:extLst>
                  </p:cNvPr>
                  <p:cNvSpPr/>
                  <p:nvPr/>
                </p:nvSpPr>
                <p:spPr>
                  <a:xfrm>
                    <a:off x="7702908" y="3873808"/>
                    <a:ext cx="8702" cy="52682"/>
                  </a:xfrm>
                  <a:custGeom>
                    <a:avLst/>
                    <a:gdLst>
                      <a:gd name="connsiteX0" fmla="*/ 864 w 8702"/>
                      <a:gd name="connsiteY0" fmla="*/ 50339 h 52682"/>
                      <a:gd name="connsiteX1" fmla="*/ 7 w 8702"/>
                      <a:gd name="connsiteY1" fmla="*/ 4391 h 52682"/>
                      <a:gd name="connsiteX2" fmla="*/ 7636 w 8702"/>
                      <a:gd name="connsiteY2" fmla="*/ 3191 h 52682"/>
                      <a:gd name="connsiteX3" fmla="*/ 6522 w 8702"/>
                      <a:gd name="connsiteY3" fmla="*/ 50254 h 52682"/>
                      <a:gd name="connsiteX4" fmla="*/ 864 w 8702"/>
                      <a:gd name="connsiteY4" fmla="*/ 50339 h 52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2" h="52682">
                        <a:moveTo>
                          <a:pt x="864" y="50339"/>
                        </a:moveTo>
                        <a:cubicBezTo>
                          <a:pt x="92" y="35080"/>
                          <a:pt x="778" y="19650"/>
                          <a:pt x="7" y="4391"/>
                        </a:cubicBezTo>
                        <a:cubicBezTo>
                          <a:pt x="-251" y="-496"/>
                          <a:pt x="7122" y="-1867"/>
                          <a:pt x="7636" y="3191"/>
                        </a:cubicBezTo>
                        <a:cubicBezTo>
                          <a:pt x="9093" y="18450"/>
                          <a:pt x="9350" y="35080"/>
                          <a:pt x="6522" y="50254"/>
                        </a:cubicBezTo>
                        <a:cubicBezTo>
                          <a:pt x="5922" y="53168"/>
                          <a:pt x="1035" y="53768"/>
                          <a:pt x="864" y="50339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7" name="任意多边形: 形状 436">
                    <a:extLst>
                      <a:ext uri="{FF2B5EF4-FFF2-40B4-BE49-F238E27FC236}">
                        <a16:creationId xmlns:a16="http://schemas.microsoft.com/office/drawing/2014/main" id="{84A8A212-E12E-1CBF-351F-32D4E84B894A}"/>
                      </a:ext>
                    </a:extLst>
                  </p:cNvPr>
                  <p:cNvSpPr/>
                  <p:nvPr/>
                </p:nvSpPr>
                <p:spPr>
                  <a:xfrm>
                    <a:off x="7824079" y="3762476"/>
                    <a:ext cx="32577" cy="105216"/>
                  </a:xfrm>
                  <a:custGeom>
                    <a:avLst/>
                    <a:gdLst>
                      <a:gd name="connsiteX0" fmla="*/ 51 w 32577"/>
                      <a:gd name="connsiteY0" fmla="*/ 102178 h 105216"/>
                      <a:gd name="connsiteX1" fmla="*/ 24311 w 32577"/>
                      <a:gd name="connsiteY1" fmla="*/ 3595 h 105216"/>
                      <a:gd name="connsiteX2" fmla="*/ 32540 w 32577"/>
                      <a:gd name="connsiteY2" fmla="*/ 4452 h 105216"/>
                      <a:gd name="connsiteX3" fmla="*/ 5708 w 32577"/>
                      <a:gd name="connsiteY3" fmla="*/ 103550 h 105216"/>
                      <a:gd name="connsiteX4" fmla="*/ 51 w 32577"/>
                      <a:gd name="connsiteY4" fmla="*/ 102178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77" h="105216">
                        <a:moveTo>
                          <a:pt x="51" y="102178"/>
                        </a:moveTo>
                        <a:cubicBezTo>
                          <a:pt x="6651" y="68489"/>
                          <a:pt x="20968" y="38227"/>
                          <a:pt x="24311" y="3595"/>
                        </a:cubicBezTo>
                        <a:cubicBezTo>
                          <a:pt x="24825" y="-1892"/>
                          <a:pt x="32369" y="-692"/>
                          <a:pt x="32540" y="4452"/>
                        </a:cubicBezTo>
                        <a:cubicBezTo>
                          <a:pt x="33397" y="37456"/>
                          <a:pt x="19424" y="74061"/>
                          <a:pt x="5708" y="103550"/>
                        </a:cubicBezTo>
                        <a:cubicBezTo>
                          <a:pt x="4337" y="106293"/>
                          <a:pt x="-549" y="105522"/>
                          <a:pt x="51" y="102178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8" name="任意多边形: 形状 437">
                    <a:extLst>
                      <a:ext uri="{FF2B5EF4-FFF2-40B4-BE49-F238E27FC236}">
                        <a16:creationId xmlns:a16="http://schemas.microsoft.com/office/drawing/2014/main" id="{6F416F46-1E47-183D-1BB0-59E674B49632}"/>
                      </a:ext>
                    </a:extLst>
                  </p:cNvPr>
                  <p:cNvSpPr/>
                  <p:nvPr/>
                </p:nvSpPr>
                <p:spPr>
                  <a:xfrm>
                    <a:off x="7865906" y="3744916"/>
                    <a:ext cx="17117" cy="70872"/>
                  </a:xfrm>
                  <a:custGeom>
                    <a:avLst/>
                    <a:gdLst>
                      <a:gd name="connsiteX0" fmla="*/ 57 w 17117"/>
                      <a:gd name="connsiteY0" fmla="*/ 68217 h 70872"/>
                      <a:gd name="connsiteX1" fmla="*/ 5801 w 17117"/>
                      <a:gd name="connsiteY1" fmla="*/ 36499 h 70872"/>
                      <a:gd name="connsiteX2" fmla="*/ 9659 w 17117"/>
                      <a:gd name="connsiteY2" fmla="*/ 3238 h 70872"/>
                      <a:gd name="connsiteX3" fmla="*/ 17117 w 17117"/>
                      <a:gd name="connsiteY3" fmla="*/ 3923 h 70872"/>
                      <a:gd name="connsiteX4" fmla="*/ 4944 w 17117"/>
                      <a:gd name="connsiteY4" fmla="*/ 69332 h 70872"/>
                      <a:gd name="connsiteX5" fmla="*/ 57 w 17117"/>
                      <a:gd name="connsiteY5" fmla="*/ 68217 h 70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17" h="70872">
                        <a:moveTo>
                          <a:pt x="57" y="68217"/>
                        </a:moveTo>
                        <a:cubicBezTo>
                          <a:pt x="2200" y="57587"/>
                          <a:pt x="4429" y="47214"/>
                          <a:pt x="5801" y="36499"/>
                        </a:cubicBezTo>
                        <a:cubicBezTo>
                          <a:pt x="7173" y="25440"/>
                          <a:pt x="7173" y="14039"/>
                          <a:pt x="9659" y="3238"/>
                        </a:cubicBezTo>
                        <a:cubicBezTo>
                          <a:pt x="10773" y="-1391"/>
                          <a:pt x="17202" y="-963"/>
                          <a:pt x="17117" y="3923"/>
                        </a:cubicBezTo>
                        <a:cubicBezTo>
                          <a:pt x="16603" y="24497"/>
                          <a:pt x="14374" y="50729"/>
                          <a:pt x="4944" y="69332"/>
                        </a:cubicBezTo>
                        <a:cubicBezTo>
                          <a:pt x="3744" y="71732"/>
                          <a:pt x="-542" y="71303"/>
                          <a:pt x="57" y="68217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9" name="任意多边形: 形状 438">
                    <a:extLst>
                      <a:ext uri="{FF2B5EF4-FFF2-40B4-BE49-F238E27FC236}">
                        <a16:creationId xmlns:a16="http://schemas.microsoft.com/office/drawing/2014/main" id="{CE466D09-8701-B160-4E6C-0B0C7C97C264}"/>
                      </a:ext>
                    </a:extLst>
                  </p:cNvPr>
                  <p:cNvSpPr/>
                  <p:nvPr/>
                </p:nvSpPr>
                <p:spPr>
                  <a:xfrm>
                    <a:off x="7901877" y="3725852"/>
                    <a:ext cx="14601" cy="63608"/>
                  </a:xfrm>
                  <a:custGeom>
                    <a:avLst/>
                    <a:gdLst>
                      <a:gd name="connsiteX0" fmla="*/ 5 w 14601"/>
                      <a:gd name="connsiteY0" fmla="*/ 60535 h 63608"/>
                      <a:gd name="connsiteX1" fmla="*/ 3777 w 14601"/>
                      <a:gd name="connsiteY1" fmla="*/ 33789 h 63608"/>
                      <a:gd name="connsiteX2" fmla="*/ 6863 w 14601"/>
                      <a:gd name="connsiteY2" fmla="*/ 3013 h 63608"/>
                      <a:gd name="connsiteX3" fmla="*/ 13635 w 14601"/>
                      <a:gd name="connsiteY3" fmla="*/ 2842 h 63608"/>
                      <a:gd name="connsiteX4" fmla="*/ 12349 w 14601"/>
                      <a:gd name="connsiteY4" fmla="*/ 31217 h 63608"/>
                      <a:gd name="connsiteX5" fmla="*/ 5406 w 14601"/>
                      <a:gd name="connsiteY5" fmla="*/ 61906 h 63608"/>
                      <a:gd name="connsiteX6" fmla="*/ 5 w 14601"/>
                      <a:gd name="connsiteY6" fmla="*/ 60535 h 63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01" h="63608">
                        <a:moveTo>
                          <a:pt x="5" y="60535"/>
                        </a:moveTo>
                        <a:cubicBezTo>
                          <a:pt x="262" y="51619"/>
                          <a:pt x="2405" y="42618"/>
                          <a:pt x="3777" y="33789"/>
                        </a:cubicBezTo>
                        <a:cubicBezTo>
                          <a:pt x="5406" y="23673"/>
                          <a:pt x="4805" y="12958"/>
                          <a:pt x="6863" y="3013"/>
                        </a:cubicBezTo>
                        <a:cubicBezTo>
                          <a:pt x="7634" y="-844"/>
                          <a:pt x="12692" y="-1102"/>
                          <a:pt x="13635" y="2842"/>
                        </a:cubicBezTo>
                        <a:cubicBezTo>
                          <a:pt x="15864" y="11929"/>
                          <a:pt x="13721" y="22130"/>
                          <a:pt x="12349" y="31217"/>
                        </a:cubicBezTo>
                        <a:cubicBezTo>
                          <a:pt x="10806" y="41418"/>
                          <a:pt x="8921" y="52134"/>
                          <a:pt x="5406" y="61906"/>
                        </a:cubicBezTo>
                        <a:cubicBezTo>
                          <a:pt x="4291" y="64907"/>
                          <a:pt x="-166" y="63621"/>
                          <a:pt x="5" y="60535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" name="任意多边形: 形状 439">
                    <a:extLst>
                      <a:ext uri="{FF2B5EF4-FFF2-40B4-BE49-F238E27FC236}">
                        <a16:creationId xmlns:a16="http://schemas.microsoft.com/office/drawing/2014/main" id="{3BE81E83-D153-8519-D273-58B9BFE0B276}"/>
                      </a:ext>
                    </a:extLst>
                  </p:cNvPr>
                  <p:cNvSpPr/>
                  <p:nvPr/>
                </p:nvSpPr>
                <p:spPr>
                  <a:xfrm>
                    <a:off x="8012518" y="3664781"/>
                    <a:ext cx="30997" cy="65506"/>
                  </a:xfrm>
                  <a:custGeom>
                    <a:avLst/>
                    <a:gdLst>
                      <a:gd name="connsiteX0" fmla="*/ 5178 w 30997"/>
                      <a:gd name="connsiteY0" fmla="*/ 64513 h 65506"/>
                      <a:gd name="connsiteX1" fmla="*/ 292 w 30997"/>
                      <a:gd name="connsiteY1" fmla="*/ 61856 h 65506"/>
                      <a:gd name="connsiteX2" fmla="*/ 14094 w 30997"/>
                      <a:gd name="connsiteY2" fmla="*/ 32710 h 65506"/>
                      <a:gd name="connsiteX3" fmla="*/ 24638 w 30997"/>
                      <a:gd name="connsiteY3" fmla="*/ 2020 h 65506"/>
                      <a:gd name="connsiteX4" fmla="*/ 30982 w 30997"/>
                      <a:gd name="connsiteY4" fmla="*/ 3477 h 65506"/>
                      <a:gd name="connsiteX5" fmla="*/ 5178 w 30997"/>
                      <a:gd name="connsiteY5" fmla="*/ 64513 h 65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97" h="65506">
                        <a:moveTo>
                          <a:pt x="5178" y="64513"/>
                        </a:moveTo>
                        <a:cubicBezTo>
                          <a:pt x="3207" y="66742"/>
                          <a:pt x="-1165" y="64942"/>
                          <a:pt x="292" y="61856"/>
                        </a:cubicBezTo>
                        <a:cubicBezTo>
                          <a:pt x="4836" y="52083"/>
                          <a:pt x="10065" y="42739"/>
                          <a:pt x="14094" y="32710"/>
                        </a:cubicBezTo>
                        <a:cubicBezTo>
                          <a:pt x="18123" y="22680"/>
                          <a:pt x="20266" y="11878"/>
                          <a:pt x="24638" y="2020"/>
                        </a:cubicBezTo>
                        <a:cubicBezTo>
                          <a:pt x="26095" y="-1323"/>
                          <a:pt x="31324" y="-295"/>
                          <a:pt x="30982" y="3477"/>
                        </a:cubicBezTo>
                        <a:cubicBezTo>
                          <a:pt x="29010" y="23880"/>
                          <a:pt x="18637" y="48997"/>
                          <a:pt x="5178" y="64513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" name="任意多边形: 形状 440">
                    <a:extLst>
                      <a:ext uri="{FF2B5EF4-FFF2-40B4-BE49-F238E27FC236}">
                        <a16:creationId xmlns:a16="http://schemas.microsoft.com/office/drawing/2014/main" id="{A4BBFE8C-C055-6217-B006-86906477A151}"/>
                      </a:ext>
                    </a:extLst>
                  </p:cNvPr>
                  <p:cNvSpPr/>
                  <p:nvPr/>
                </p:nvSpPr>
                <p:spPr>
                  <a:xfrm>
                    <a:off x="8045106" y="3652682"/>
                    <a:ext cx="24907" cy="50625"/>
                  </a:xfrm>
                  <a:custGeom>
                    <a:avLst/>
                    <a:gdLst>
                      <a:gd name="connsiteX0" fmla="*/ 4566 w 24907"/>
                      <a:gd name="connsiteY0" fmla="*/ 49694 h 50625"/>
                      <a:gd name="connsiteX1" fmla="*/ 280 w 24907"/>
                      <a:gd name="connsiteY1" fmla="*/ 47379 h 50625"/>
                      <a:gd name="connsiteX2" fmla="*/ 10052 w 24907"/>
                      <a:gd name="connsiteY2" fmla="*/ 26977 h 50625"/>
                      <a:gd name="connsiteX3" fmla="*/ 18625 w 24907"/>
                      <a:gd name="connsiteY3" fmla="*/ 2031 h 50625"/>
                      <a:gd name="connsiteX4" fmla="*/ 24883 w 24907"/>
                      <a:gd name="connsiteY4" fmla="*/ 3488 h 50625"/>
                      <a:gd name="connsiteX5" fmla="*/ 4566 w 24907"/>
                      <a:gd name="connsiteY5" fmla="*/ 49694 h 50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907" h="50625">
                        <a:moveTo>
                          <a:pt x="4566" y="49694"/>
                        </a:moveTo>
                        <a:cubicBezTo>
                          <a:pt x="2937" y="51837"/>
                          <a:pt x="-1092" y="49951"/>
                          <a:pt x="280" y="47379"/>
                        </a:cubicBezTo>
                        <a:cubicBezTo>
                          <a:pt x="3709" y="40607"/>
                          <a:pt x="7052" y="33921"/>
                          <a:pt x="10052" y="26977"/>
                        </a:cubicBezTo>
                        <a:cubicBezTo>
                          <a:pt x="13567" y="18833"/>
                          <a:pt x="15282" y="10175"/>
                          <a:pt x="18625" y="2031"/>
                        </a:cubicBezTo>
                        <a:cubicBezTo>
                          <a:pt x="19997" y="-1398"/>
                          <a:pt x="25312" y="-198"/>
                          <a:pt x="24883" y="3488"/>
                        </a:cubicBezTo>
                        <a:cubicBezTo>
                          <a:pt x="23254" y="19605"/>
                          <a:pt x="14424" y="37093"/>
                          <a:pt x="4566" y="49694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2" name="任意多边形: 形状 441">
                    <a:extLst>
                      <a:ext uri="{FF2B5EF4-FFF2-40B4-BE49-F238E27FC236}">
                        <a16:creationId xmlns:a16="http://schemas.microsoft.com/office/drawing/2014/main" id="{F0E9018B-A69D-08D5-5D05-B7A022B85E1D}"/>
                      </a:ext>
                    </a:extLst>
                  </p:cNvPr>
                  <p:cNvSpPr/>
                  <p:nvPr/>
                </p:nvSpPr>
                <p:spPr>
                  <a:xfrm>
                    <a:off x="7653355" y="3888258"/>
                    <a:ext cx="37050" cy="14259"/>
                  </a:xfrm>
                  <a:custGeom>
                    <a:avLst/>
                    <a:gdLst>
                      <a:gd name="connsiteX0" fmla="*/ 20842 w 37050"/>
                      <a:gd name="connsiteY0" fmla="*/ 9829 h 14259"/>
                      <a:gd name="connsiteX1" fmla="*/ 3182 w 37050"/>
                      <a:gd name="connsiteY1" fmla="*/ 14201 h 14259"/>
                      <a:gd name="connsiteX2" fmla="*/ 525 w 37050"/>
                      <a:gd name="connsiteY2" fmla="*/ 9829 h 14259"/>
                      <a:gd name="connsiteX3" fmla="*/ 16555 w 37050"/>
                      <a:gd name="connsiteY3" fmla="*/ 2285 h 14259"/>
                      <a:gd name="connsiteX4" fmla="*/ 26843 w 37050"/>
                      <a:gd name="connsiteY4" fmla="*/ 571 h 14259"/>
                      <a:gd name="connsiteX5" fmla="*/ 35072 w 37050"/>
                      <a:gd name="connsiteY5" fmla="*/ 742 h 14259"/>
                      <a:gd name="connsiteX6" fmla="*/ 35929 w 37050"/>
                      <a:gd name="connsiteY6" fmla="*/ 6143 h 14259"/>
                      <a:gd name="connsiteX7" fmla="*/ 20842 w 37050"/>
                      <a:gd name="connsiteY7" fmla="*/ 9829 h 14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050" h="14259">
                        <a:moveTo>
                          <a:pt x="20842" y="9829"/>
                        </a:moveTo>
                        <a:cubicBezTo>
                          <a:pt x="14756" y="10772"/>
                          <a:pt x="9183" y="13001"/>
                          <a:pt x="3182" y="14201"/>
                        </a:cubicBezTo>
                        <a:cubicBezTo>
                          <a:pt x="868" y="14716"/>
                          <a:pt x="-932" y="11715"/>
                          <a:pt x="525" y="9829"/>
                        </a:cubicBezTo>
                        <a:cubicBezTo>
                          <a:pt x="4211" y="5029"/>
                          <a:pt x="10898" y="3657"/>
                          <a:pt x="16555" y="2285"/>
                        </a:cubicBezTo>
                        <a:cubicBezTo>
                          <a:pt x="19899" y="1514"/>
                          <a:pt x="23414" y="999"/>
                          <a:pt x="26843" y="571"/>
                        </a:cubicBezTo>
                        <a:cubicBezTo>
                          <a:pt x="29672" y="142"/>
                          <a:pt x="32329" y="-544"/>
                          <a:pt x="35072" y="742"/>
                        </a:cubicBezTo>
                        <a:cubicBezTo>
                          <a:pt x="37301" y="1857"/>
                          <a:pt x="37730" y="4428"/>
                          <a:pt x="35929" y="6143"/>
                        </a:cubicBezTo>
                        <a:cubicBezTo>
                          <a:pt x="32329" y="9572"/>
                          <a:pt x="25471" y="9058"/>
                          <a:pt x="20842" y="9829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3" name="任意多边形: 形状 442">
                    <a:extLst>
                      <a:ext uri="{FF2B5EF4-FFF2-40B4-BE49-F238E27FC236}">
                        <a16:creationId xmlns:a16="http://schemas.microsoft.com/office/drawing/2014/main" id="{BD372ADC-217D-34FB-1C13-94F99F238597}"/>
                      </a:ext>
                    </a:extLst>
                  </p:cNvPr>
                  <p:cNvSpPr/>
                  <p:nvPr/>
                </p:nvSpPr>
                <p:spPr>
                  <a:xfrm>
                    <a:off x="7657663" y="3869620"/>
                    <a:ext cx="51923" cy="8776"/>
                  </a:xfrm>
                  <a:custGeom>
                    <a:avLst/>
                    <a:gdLst>
                      <a:gd name="connsiteX0" fmla="*/ 49024 w 51923"/>
                      <a:gd name="connsiteY0" fmla="*/ 8064 h 8776"/>
                      <a:gd name="connsiteX1" fmla="*/ 27850 w 51923"/>
                      <a:gd name="connsiteY1" fmla="*/ 8150 h 8776"/>
                      <a:gd name="connsiteX2" fmla="*/ 2132 w 51923"/>
                      <a:gd name="connsiteY2" fmla="*/ 6949 h 8776"/>
                      <a:gd name="connsiteX3" fmla="*/ 2046 w 51923"/>
                      <a:gd name="connsiteY3" fmla="*/ 2063 h 8776"/>
                      <a:gd name="connsiteX4" fmla="*/ 25792 w 51923"/>
                      <a:gd name="connsiteY4" fmla="*/ 177 h 8776"/>
                      <a:gd name="connsiteX5" fmla="*/ 49710 w 51923"/>
                      <a:gd name="connsiteY5" fmla="*/ 1377 h 8776"/>
                      <a:gd name="connsiteX6" fmla="*/ 49024 w 51923"/>
                      <a:gd name="connsiteY6" fmla="*/ 8064 h 8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923" h="8776">
                        <a:moveTo>
                          <a:pt x="49024" y="8064"/>
                        </a:moveTo>
                        <a:cubicBezTo>
                          <a:pt x="42252" y="9521"/>
                          <a:pt x="34793" y="8321"/>
                          <a:pt x="27850" y="8150"/>
                        </a:cubicBezTo>
                        <a:cubicBezTo>
                          <a:pt x="19277" y="7978"/>
                          <a:pt x="10619" y="8064"/>
                          <a:pt x="2132" y="6949"/>
                        </a:cubicBezTo>
                        <a:cubicBezTo>
                          <a:pt x="-696" y="6607"/>
                          <a:pt x="-696" y="2663"/>
                          <a:pt x="2046" y="2063"/>
                        </a:cubicBezTo>
                        <a:cubicBezTo>
                          <a:pt x="9934" y="349"/>
                          <a:pt x="17820" y="263"/>
                          <a:pt x="25792" y="177"/>
                        </a:cubicBezTo>
                        <a:cubicBezTo>
                          <a:pt x="33594" y="177"/>
                          <a:pt x="42166" y="-680"/>
                          <a:pt x="49710" y="1377"/>
                        </a:cubicBezTo>
                        <a:cubicBezTo>
                          <a:pt x="53310" y="2406"/>
                          <a:pt x="52110" y="7378"/>
                          <a:pt x="49024" y="8064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4" name="任意多边形: 形状 443">
                    <a:extLst>
                      <a:ext uri="{FF2B5EF4-FFF2-40B4-BE49-F238E27FC236}">
                        <a16:creationId xmlns:a16="http://schemas.microsoft.com/office/drawing/2014/main" id="{2F917DD2-0227-0D08-9E3D-A5DAAEAD66FF}"/>
                      </a:ext>
                    </a:extLst>
                  </p:cNvPr>
                  <p:cNvSpPr/>
                  <p:nvPr/>
                </p:nvSpPr>
                <p:spPr>
                  <a:xfrm>
                    <a:off x="7760246" y="3778757"/>
                    <a:ext cx="56857" cy="11339"/>
                  </a:xfrm>
                  <a:custGeom>
                    <a:avLst/>
                    <a:gdLst>
                      <a:gd name="connsiteX0" fmla="*/ 52225 w 56857"/>
                      <a:gd name="connsiteY0" fmla="*/ 11317 h 11339"/>
                      <a:gd name="connsiteX1" fmla="*/ 27365 w 56857"/>
                      <a:gd name="connsiteY1" fmla="*/ 9259 h 11339"/>
                      <a:gd name="connsiteX2" fmla="*/ 1733 w 56857"/>
                      <a:gd name="connsiteY2" fmla="*/ 6602 h 11339"/>
                      <a:gd name="connsiteX3" fmla="*/ 1562 w 56857"/>
                      <a:gd name="connsiteY3" fmla="*/ 1630 h 11339"/>
                      <a:gd name="connsiteX4" fmla="*/ 25050 w 56857"/>
                      <a:gd name="connsiteY4" fmla="*/ 430 h 11339"/>
                      <a:gd name="connsiteX5" fmla="*/ 53082 w 56857"/>
                      <a:gd name="connsiteY5" fmla="*/ 2658 h 11339"/>
                      <a:gd name="connsiteX6" fmla="*/ 52225 w 56857"/>
                      <a:gd name="connsiteY6" fmla="*/ 11317 h 11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857" h="11339">
                        <a:moveTo>
                          <a:pt x="52225" y="11317"/>
                        </a:moveTo>
                        <a:cubicBezTo>
                          <a:pt x="43910" y="10631"/>
                          <a:pt x="35680" y="9688"/>
                          <a:pt x="27365" y="9259"/>
                        </a:cubicBezTo>
                        <a:cubicBezTo>
                          <a:pt x="19049" y="8745"/>
                          <a:pt x="9706" y="9602"/>
                          <a:pt x="1733" y="6602"/>
                        </a:cubicBezTo>
                        <a:cubicBezTo>
                          <a:pt x="-325" y="5830"/>
                          <a:pt x="-753" y="2401"/>
                          <a:pt x="1562" y="1630"/>
                        </a:cubicBezTo>
                        <a:cubicBezTo>
                          <a:pt x="9020" y="-856"/>
                          <a:pt x="17249" y="172"/>
                          <a:pt x="25050" y="430"/>
                        </a:cubicBezTo>
                        <a:cubicBezTo>
                          <a:pt x="34394" y="687"/>
                          <a:pt x="43824" y="1287"/>
                          <a:pt x="53082" y="2658"/>
                        </a:cubicBezTo>
                        <a:cubicBezTo>
                          <a:pt x="58654" y="3430"/>
                          <a:pt x="57797" y="11831"/>
                          <a:pt x="52225" y="11317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5" name="任意多边形: 形状 444">
                    <a:extLst>
                      <a:ext uri="{FF2B5EF4-FFF2-40B4-BE49-F238E27FC236}">
                        <a16:creationId xmlns:a16="http://schemas.microsoft.com/office/drawing/2014/main" id="{B8E97F4E-77B2-207F-D73C-1FBE43775049}"/>
                      </a:ext>
                    </a:extLst>
                  </p:cNvPr>
                  <p:cNvSpPr/>
                  <p:nvPr/>
                </p:nvSpPr>
                <p:spPr>
                  <a:xfrm>
                    <a:off x="7788682" y="3751544"/>
                    <a:ext cx="61454" cy="16594"/>
                  </a:xfrm>
                  <a:custGeom>
                    <a:avLst/>
                    <a:gdLst>
                      <a:gd name="connsiteX0" fmla="*/ 59537 w 61454"/>
                      <a:gd name="connsiteY0" fmla="*/ 14783 h 16594"/>
                      <a:gd name="connsiteX1" fmla="*/ 31676 w 61454"/>
                      <a:gd name="connsiteY1" fmla="*/ 13755 h 16594"/>
                      <a:gd name="connsiteX2" fmla="*/ 1758 w 61454"/>
                      <a:gd name="connsiteY2" fmla="*/ 5611 h 16594"/>
                      <a:gd name="connsiteX3" fmla="*/ 2358 w 61454"/>
                      <a:gd name="connsiteY3" fmla="*/ 38 h 16594"/>
                      <a:gd name="connsiteX4" fmla="*/ 29533 w 61454"/>
                      <a:gd name="connsiteY4" fmla="*/ 4753 h 16594"/>
                      <a:gd name="connsiteX5" fmla="*/ 59451 w 61454"/>
                      <a:gd name="connsiteY5" fmla="*/ 8782 h 16594"/>
                      <a:gd name="connsiteX6" fmla="*/ 59537 w 61454"/>
                      <a:gd name="connsiteY6" fmla="*/ 14783 h 16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1454" h="16594">
                        <a:moveTo>
                          <a:pt x="59537" y="14783"/>
                        </a:moveTo>
                        <a:cubicBezTo>
                          <a:pt x="51479" y="18641"/>
                          <a:pt x="40077" y="15383"/>
                          <a:pt x="31676" y="13755"/>
                        </a:cubicBezTo>
                        <a:cubicBezTo>
                          <a:pt x="21989" y="11869"/>
                          <a:pt x="10502" y="10154"/>
                          <a:pt x="1758" y="5611"/>
                        </a:cubicBezTo>
                        <a:cubicBezTo>
                          <a:pt x="-471" y="4411"/>
                          <a:pt x="-900" y="210"/>
                          <a:pt x="2358" y="38"/>
                        </a:cubicBezTo>
                        <a:cubicBezTo>
                          <a:pt x="11359" y="-390"/>
                          <a:pt x="20789" y="2867"/>
                          <a:pt x="29533" y="4753"/>
                        </a:cubicBezTo>
                        <a:cubicBezTo>
                          <a:pt x="39134" y="6811"/>
                          <a:pt x="50278" y="5782"/>
                          <a:pt x="59451" y="8782"/>
                        </a:cubicBezTo>
                        <a:cubicBezTo>
                          <a:pt x="62194" y="9640"/>
                          <a:pt x="62023" y="13583"/>
                          <a:pt x="59537" y="14783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6" name="任意多边形: 形状 445">
                    <a:extLst>
                      <a:ext uri="{FF2B5EF4-FFF2-40B4-BE49-F238E27FC236}">
                        <a16:creationId xmlns:a16="http://schemas.microsoft.com/office/drawing/2014/main" id="{4F6F2A70-AB7F-8CDA-2EC3-A36084C565F0}"/>
                      </a:ext>
                    </a:extLst>
                  </p:cNvPr>
                  <p:cNvSpPr/>
                  <p:nvPr/>
                </p:nvSpPr>
                <p:spPr>
                  <a:xfrm>
                    <a:off x="7932689" y="3655055"/>
                    <a:ext cx="78362" cy="25102"/>
                  </a:xfrm>
                  <a:custGeom>
                    <a:avLst/>
                    <a:gdLst>
                      <a:gd name="connsiteX0" fmla="*/ 72577 w 78362"/>
                      <a:gd name="connsiteY0" fmla="*/ 24948 h 25102"/>
                      <a:gd name="connsiteX1" fmla="*/ 34001 w 78362"/>
                      <a:gd name="connsiteY1" fmla="*/ 12946 h 25102"/>
                      <a:gd name="connsiteX2" fmla="*/ 1169 w 78362"/>
                      <a:gd name="connsiteY2" fmla="*/ 4974 h 25102"/>
                      <a:gd name="connsiteX3" fmla="*/ 3054 w 78362"/>
                      <a:gd name="connsiteY3" fmla="*/ 2 h 25102"/>
                      <a:gd name="connsiteX4" fmla="*/ 76435 w 78362"/>
                      <a:gd name="connsiteY4" fmla="*/ 17747 h 25102"/>
                      <a:gd name="connsiteX5" fmla="*/ 72577 w 78362"/>
                      <a:gd name="connsiteY5" fmla="*/ 24948 h 25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362" h="25102">
                        <a:moveTo>
                          <a:pt x="72577" y="24948"/>
                        </a:moveTo>
                        <a:cubicBezTo>
                          <a:pt x="59633" y="21176"/>
                          <a:pt x="47117" y="16461"/>
                          <a:pt x="34001" y="12946"/>
                        </a:cubicBezTo>
                        <a:cubicBezTo>
                          <a:pt x="23371" y="10117"/>
                          <a:pt x="10598" y="11060"/>
                          <a:pt x="1169" y="4974"/>
                        </a:cubicBezTo>
                        <a:cubicBezTo>
                          <a:pt x="-1318" y="3345"/>
                          <a:pt x="568" y="-84"/>
                          <a:pt x="3054" y="2"/>
                        </a:cubicBezTo>
                        <a:cubicBezTo>
                          <a:pt x="27486" y="430"/>
                          <a:pt x="55004" y="5831"/>
                          <a:pt x="76435" y="17747"/>
                        </a:cubicBezTo>
                        <a:cubicBezTo>
                          <a:pt x="80893" y="20061"/>
                          <a:pt x="76778" y="26148"/>
                          <a:pt x="72577" y="24948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" name="任意多边形: 形状 446">
                    <a:extLst>
                      <a:ext uri="{FF2B5EF4-FFF2-40B4-BE49-F238E27FC236}">
                        <a16:creationId xmlns:a16="http://schemas.microsoft.com/office/drawing/2014/main" id="{AE0DC77D-83EB-4BA4-3548-DAFCF98D3A89}"/>
                      </a:ext>
                    </a:extLst>
                  </p:cNvPr>
                  <p:cNvSpPr/>
                  <p:nvPr/>
                </p:nvSpPr>
                <p:spPr>
                  <a:xfrm>
                    <a:off x="7960917" y="3632026"/>
                    <a:ext cx="85948" cy="33110"/>
                  </a:xfrm>
                  <a:custGeom>
                    <a:avLst/>
                    <a:gdLst>
                      <a:gd name="connsiteX0" fmla="*/ 81811 w 85948"/>
                      <a:gd name="connsiteY0" fmla="*/ 33060 h 33110"/>
                      <a:gd name="connsiteX1" fmla="*/ 43064 w 85948"/>
                      <a:gd name="connsiteY1" fmla="*/ 22516 h 33110"/>
                      <a:gd name="connsiteX2" fmla="*/ 1144 w 85948"/>
                      <a:gd name="connsiteY2" fmla="*/ 5371 h 33110"/>
                      <a:gd name="connsiteX3" fmla="*/ 3201 w 85948"/>
                      <a:gd name="connsiteY3" fmla="*/ 56 h 33110"/>
                      <a:gd name="connsiteX4" fmla="*/ 40749 w 85948"/>
                      <a:gd name="connsiteY4" fmla="*/ 12486 h 33110"/>
                      <a:gd name="connsiteX5" fmla="*/ 83525 w 85948"/>
                      <a:gd name="connsiteY5" fmla="*/ 25602 h 33110"/>
                      <a:gd name="connsiteX6" fmla="*/ 81811 w 85948"/>
                      <a:gd name="connsiteY6" fmla="*/ 33060 h 3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5948" h="33110">
                        <a:moveTo>
                          <a:pt x="81811" y="33060"/>
                        </a:moveTo>
                        <a:cubicBezTo>
                          <a:pt x="68609" y="31089"/>
                          <a:pt x="55751" y="26459"/>
                          <a:pt x="43064" y="22516"/>
                        </a:cubicBezTo>
                        <a:cubicBezTo>
                          <a:pt x="28919" y="18058"/>
                          <a:pt x="13488" y="13772"/>
                          <a:pt x="1144" y="5371"/>
                        </a:cubicBezTo>
                        <a:cubicBezTo>
                          <a:pt x="-1171" y="3828"/>
                          <a:pt x="287" y="-544"/>
                          <a:pt x="3201" y="56"/>
                        </a:cubicBezTo>
                        <a:cubicBezTo>
                          <a:pt x="15974" y="2885"/>
                          <a:pt x="28319" y="8372"/>
                          <a:pt x="40749" y="12486"/>
                        </a:cubicBezTo>
                        <a:cubicBezTo>
                          <a:pt x="54894" y="17115"/>
                          <a:pt x="69724" y="20116"/>
                          <a:pt x="83525" y="25602"/>
                        </a:cubicBezTo>
                        <a:cubicBezTo>
                          <a:pt x="87555" y="27231"/>
                          <a:pt x="86269" y="33746"/>
                          <a:pt x="81811" y="33060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" name="任意多边形: 形状 447">
                    <a:extLst>
                      <a:ext uri="{FF2B5EF4-FFF2-40B4-BE49-F238E27FC236}">
                        <a16:creationId xmlns:a16="http://schemas.microsoft.com/office/drawing/2014/main" id="{650E4FC3-9988-65D4-A990-A8F0ADF9E62D}"/>
                      </a:ext>
                    </a:extLst>
                  </p:cNvPr>
                  <p:cNvSpPr/>
                  <p:nvPr/>
                </p:nvSpPr>
                <p:spPr>
                  <a:xfrm>
                    <a:off x="8004991" y="3621104"/>
                    <a:ext cx="71707" cy="29267"/>
                  </a:xfrm>
                  <a:custGeom>
                    <a:avLst/>
                    <a:gdLst>
                      <a:gd name="connsiteX0" fmla="*/ 68855 w 71707"/>
                      <a:gd name="connsiteY0" fmla="*/ 29237 h 29267"/>
                      <a:gd name="connsiteX1" fmla="*/ 35937 w 71707"/>
                      <a:gd name="connsiteY1" fmla="*/ 19465 h 29267"/>
                      <a:gd name="connsiteX2" fmla="*/ 618 w 71707"/>
                      <a:gd name="connsiteY2" fmla="*/ 4120 h 29267"/>
                      <a:gd name="connsiteX3" fmla="*/ 3533 w 71707"/>
                      <a:gd name="connsiteY3" fmla="*/ 91 h 29267"/>
                      <a:gd name="connsiteX4" fmla="*/ 69541 w 71707"/>
                      <a:gd name="connsiteY4" fmla="*/ 22465 h 29267"/>
                      <a:gd name="connsiteX5" fmla="*/ 68855 w 71707"/>
                      <a:gd name="connsiteY5" fmla="*/ 29237 h 29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707" h="29267">
                        <a:moveTo>
                          <a:pt x="68855" y="29237"/>
                        </a:moveTo>
                        <a:cubicBezTo>
                          <a:pt x="57454" y="29752"/>
                          <a:pt x="46310" y="23665"/>
                          <a:pt x="35937" y="19465"/>
                        </a:cubicBezTo>
                        <a:cubicBezTo>
                          <a:pt x="24535" y="14836"/>
                          <a:pt x="9019" y="13721"/>
                          <a:pt x="618" y="4120"/>
                        </a:cubicBezTo>
                        <a:cubicBezTo>
                          <a:pt x="-1182" y="1977"/>
                          <a:pt x="1304" y="-509"/>
                          <a:pt x="3533" y="91"/>
                        </a:cubicBezTo>
                        <a:cubicBezTo>
                          <a:pt x="25307" y="5577"/>
                          <a:pt x="49310" y="12693"/>
                          <a:pt x="69541" y="22465"/>
                        </a:cubicBezTo>
                        <a:cubicBezTo>
                          <a:pt x="72370" y="23751"/>
                          <a:pt x="72713" y="29066"/>
                          <a:pt x="68855" y="29237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" name="任意多边形: 形状 448">
                    <a:extLst>
                      <a:ext uri="{FF2B5EF4-FFF2-40B4-BE49-F238E27FC236}">
                        <a16:creationId xmlns:a16="http://schemas.microsoft.com/office/drawing/2014/main" id="{DC80D9B7-0557-CADA-15A4-A0D6CE5608BD}"/>
                      </a:ext>
                    </a:extLst>
                  </p:cNvPr>
                  <p:cNvSpPr/>
                  <p:nvPr/>
                </p:nvSpPr>
                <p:spPr>
                  <a:xfrm>
                    <a:off x="7632264" y="3607436"/>
                    <a:ext cx="543407" cy="350655"/>
                  </a:xfrm>
                  <a:custGeom>
                    <a:avLst/>
                    <a:gdLst>
                      <a:gd name="connsiteX0" fmla="*/ 539823 w 543407"/>
                      <a:gd name="connsiteY0" fmla="*/ 9044 h 350655"/>
                      <a:gd name="connsiteX1" fmla="*/ 475272 w 543407"/>
                      <a:gd name="connsiteY1" fmla="*/ 32704 h 350655"/>
                      <a:gd name="connsiteX2" fmla="*/ 404549 w 543407"/>
                      <a:gd name="connsiteY2" fmla="*/ 64508 h 350655"/>
                      <a:gd name="connsiteX3" fmla="*/ 252130 w 543407"/>
                      <a:gd name="connsiteY3" fmla="*/ 139946 h 350655"/>
                      <a:gd name="connsiteX4" fmla="*/ 118742 w 543407"/>
                      <a:gd name="connsiteY4" fmla="*/ 232701 h 350655"/>
                      <a:gd name="connsiteX5" fmla="*/ 56591 w 543407"/>
                      <a:gd name="connsiteY5" fmla="*/ 293908 h 350655"/>
                      <a:gd name="connsiteX6" fmla="*/ 5242 w 543407"/>
                      <a:gd name="connsiteY6" fmla="*/ 349630 h 350655"/>
                      <a:gd name="connsiteX7" fmla="*/ 356 w 543407"/>
                      <a:gd name="connsiteY7" fmla="*/ 346972 h 350655"/>
                      <a:gd name="connsiteX8" fmla="*/ 43733 w 543407"/>
                      <a:gd name="connsiteY8" fmla="*/ 295451 h 350655"/>
                      <a:gd name="connsiteX9" fmla="*/ 100226 w 543407"/>
                      <a:gd name="connsiteY9" fmla="*/ 237587 h 350655"/>
                      <a:gd name="connsiteX10" fmla="*/ 246558 w 543407"/>
                      <a:gd name="connsiteY10" fmla="*/ 132917 h 350655"/>
                      <a:gd name="connsiteX11" fmla="*/ 392890 w 543407"/>
                      <a:gd name="connsiteY11" fmla="*/ 59622 h 350655"/>
                      <a:gd name="connsiteX12" fmla="*/ 471586 w 543407"/>
                      <a:gd name="connsiteY12" fmla="*/ 24475 h 350655"/>
                      <a:gd name="connsiteX13" fmla="*/ 538366 w 543407"/>
                      <a:gd name="connsiteY13" fmla="*/ 129 h 350655"/>
                      <a:gd name="connsiteX14" fmla="*/ 539823 w 543407"/>
                      <a:gd name="connsiteY14" fmla="*/ 9044 h 35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43407" h="350655">
                        <a:moveTo>
                          <a:pt x="539823" y="9044"/>
                        </a:moveTo>
                        <a:cubicBezTo>
                          <a:pt x="515734" y="15130"/>
                          <a:pt x="496360" y="23446"/>
                          <a:pt x="475272" y="32704"/>
                        </a:cubicBezTo>
                        <a:cubicBezTo>
                          <a:pt x="451612" y="43077"/>
                          <a:pt x="428209" y="54136"/>
                          <a:pt x="404549" y="64508"/>
                        </a:cubicBezTo>
                        <a:cubicBezTo>
                          <a:pt x="352171" y="87482"/>
                          <a:pt x="300736" y="109257"/>
                          <a:pt x="252130" y="139946"/>
                        </a:cubicBezTo>
                        <a:cubicBezTo>
                          <a:pt x="206867" y="168493"/>
                          <a:pt x="159976" y="198582"/>
                          <a:pt x="118742" y="232701"/>
                        </a:cubicBezTo>
                        <a:cubicBezTo>
                          <a:pt x="96282" y="251303"/>
                          <a:pt x="76651" y="272820"/>
                          <a:pt x="56591" y="293908"/>
                        </a:cubicBezTo>
                        <a:cubicBezTo>
                          <a:pt x="40046" y="311396"/>
                          <a:pt x="21358" y="330942"/>
                          <a:pt x="5242" y="349630"/>
                        </a:cubicBezTo>
                        <a:cubicBezTo>
                          <a:pt x="3099" y="352116"/>
                          <a:pt x="-1273" y="349630"/>
                          <a:pt x="356" y="346972"/>
                        </a:cubicBezTo>
                        <a:cubicBezTo>
                          <a:pt x="8671" y="333427"/>
                          <a:pt x="29502" y="310367"/>
                          <a:pt x="43733" y="295451"/>
                        </a:cubicBezTo>
                        <a:cubicBezTo>
                          <a:pt x="62335" y="275820"/>
                          <a:pt x="80423" y="255932"/>
                          <a:pt x="100226" y="237587"/>
                        </a:cubicBezTo>
                        <a:cubicBezTo>
                          <a:pt x="143602" y="197296"/>
                          <a:pt x="197009" y="165149"/>
                          <a:pt x="246558" y="132917"/>
                        </a:cubicBezTo>
                        <a:cubicBezTo>
                          <a:pt x="292421" y="103084"/>
                          <a:pt x="342313" y="80196"/>
                          <a:pt x="392890" y="59622"/>
                        </a:cubicBezTo>
                        <a:cubicBezTo>
                          <a:pt x="419465" y="48821"/>
                          <a:pt x="445097" y="35619"/>
                          <a:pt x="471586" y="24475"/>
                        </a:cubicBezTo>
                        <a:cubicBezTo>
                          <a:pt x="493703" y="15130"/>
                          <a:pt x="512477" y="5958"/>
                          <a:pt x="538366" y="129"/>
                        </a:cubicBezTo>
                        <a:cubicBezTo>
                          <a:pt x="544024" y="-1157"/>
                          <a:pt x="545481" y="7587"/>
                          <a:pt x="539823" y="9044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8" name="图形 4">
                  <a:extLst>
                    <a:ext uri="{FF2B5EF4-FFF2-40B4-BE49-F238E27FC236}">
                      <a16:creationId xmlns:a16="http://schemas.microsoft.com/office/drawing/2014/main" id="{04CA7D11-55F9-3C68-DBDF-7EE9AF949E7A}"/>
                    </a:ext>
                  </a:extLst>
                </p:cNvPr>
                <p:cNvGrpSpPr/>
                <p:nvPr/>
              </p:nvGrpSpPr>
              <p:grpSpPr>
                <a:xfrm>
                  <a:off x="8553863" y="3862826"/>
                  <a:ext cx="265354" cy="282474"/>
                  <a:chOff x="8553863" y="3862826"/>
                  <a:chExt cx="265354" cy="282474"/>
                </a:xfrm>
              </p:grpSpPr>
              <p:sp>
                <p:nvSpPr>
                  <p:cNvPr id="432" name="任意多边形: 形状 431">
                    <a:extLst>
                      <a:ext uri="{FF2B5EF4-FFF2-40B4-BE49-F238E27FC236}">
                        <a16:creationId xmlns:a16="http://schemas.microsoft.com/office/drawing/2014/main" id="{948949C5-A668-D38E-047B-F26898FCB480}"/>
                      </a:ext>
                    </a:extLst>
                  </p:cNvPr>
                  <p:cNvSpPr/>
                  <p:nvPr/>
                </p:nvSpPr>
                <p:spPr>
                  <a:xfrm>
                    <a:off x="8553863" y="3862826"/>
                    <a:ext cx="265354" cy="282474"/>
                  </a:xfrm>
                  <a:custGeom>
                    <a:avLst/>
                    <a:gdLst>
                      <a:gd name="connsiteX0" fmla="*/ 265192 w 265354"/>
                      <a:gd name="connsiteY0" fmla="*/ 93554 h 282474"/>
                      <a:gd name="connsiteX1" fmla="*/ 216928 w 265354"/>
                      <a:gd name="connsiteY1" fmla="*/ 85667 h 282474"/>
                      <a:gd name="connsiteX2" fmla="*/ 162493 w 265354"/>
                      <a:gd name="connsiteY2" fmla="*/ 111385 h 282474"/>
                      <a:gd name="connsiteX3" fmla="*/ 164465 w 265354"/>
                      <a:gd name="connsiteY3" fmla="*/ 59778 h 282474"/>
                      <a:gd name="connsiteX4" fmla="*/ 133432 w 265354"/>
                      <a:gd name="connsiteY4" fmla="*/ 457 h 282474"/>
                      <a:gd name="connsiteX5" fmla="*/ 98456 w 265354"/>
                      <a:gd name="connsiteY5" fmla="*/ 49577 h 282474"/>
                      <a:gd name="connsiteX6" fmla="*/ 95885 w 265354"/>
                      <a:gd name="connsiteY6" fmla="*/ 96126 h 282474"/>
                      <a:gd name="connsiteX7" fmla="*/ 55080 w 265354"/>
                      <a:gd name="connsiteY7" fmla="*/ 61750 h 282474"/>
                      <a:gd name="connsiteX8" fmla="*/ 5874 w 265354"/>
                      <a:gd name="connsiteY8" fmla="*/ 61579 h 282474"/>
                      <a:gd name="connsiteX9" fmla="*/ 15132 w 265354"/>
                      <a:gd name="connsiteY9" fmla="*/ 107784 h 282474"/>
                      <a:gd name="connsiteX10" fmla="*/ 67081 w 265354"/>
                      <a:gd name="connsiteY10" fmla="*/ 143617 h 282474"/>
                      <a:gd name="connsiteX11" fmla="*/ 17275 w 265354"/>
                      <a:gd name="connsiteY11" fmla="*/ 170449 h 282474"/>
                      <a:gd name="connsiteX12" fmla="*/ 3130 w 265354"/>
                      <a:gd name="connsiteY12" fmla="*/ 205511 h 282474"/>
                      <a:gd name="connsiteX13" fmla="*/ 49679 w 265354"/>
                      <a:gd name="connsiteY13" fmla="*/ 209283 h 282474"/>
                      <a:gd name="connsiteX14" fmla="*/ 90655 w 265354"/>
                      <a:gd name="connsiteY14" fmla="*/ 189138 h 282474"/>
                      <a:gd name="connsiteX15" fmla="*/ 86712 w 265354"/>
                      <a:gd name="connsiteY15" fmla="*/ 243316 h 282474"/>
                      <a:gd name="connsiteX16" fmla="*/ 109172 w 265354"/>
                      <a:gd name="connsiteY16" fmla="*/ 282321 h 282474"/>
                      <a:gd name="connsiteX17" fmla="*/ 139090 w 265354"/>
                      <a:gd name="connsiteY17" fmla="*/ 252145 h 282474"/>
                      <a:gd name="connsiteX18" fmla="*/ 141062 w 265354"/>
                      <a:gd name="connsiteY18" fmla="*/ 188966 h 282474"/>
                      <a:gd name="connsiteX19" fmla="*/ 195154 w 265354"/>
                      <a:gd name="connsiteY19" fmla="*/ 230543 h 282474"/>
                      <a:gd name="connsiteX20" fmla="*/ 240417 w 265354"/>
                      <a:gd name="connsiteY20" fmla="*/ 221970 h 282474"/>
                      <a:gd name="connsiteX21" fmla="*/ 220957 w 265354"/>
                      <a:gd name="connsiteY21" fmla="*/ 177308 h 282474"/>
                      <a:gd name="connsiteX22" fmla="*/ 188639 w 265354"/>
                      <a:gd name="connsiteY22" fmla="*/ 155619 h 282474"/>
                      <a:gd name="connsiteX23" fmla="*/ 232531 w 265354"/>
                      <a:gd name="connsiteY23" fmla="*/ 139331 h 282474"/>
                      <a:gd name="connsiteX24" fmla="*/ 265192 w 265354"/>
                      <a:gd name="connsiteY24" fmla="*/ 93554 h 282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265354" h="282474">
                        <a:moveTo>
                          <a:pt x="265192" y="93554"/>
                        </a:moveTo>
                        <a:cubicBezTo>
                          <a:pt x="262448" y="74095"/>
                          <a:pt x="229101" y="83010"/>
                          <a:pt x="216928" y="85667"/>
                        </a:cubicBezTo>
                        <a:cubicBezTo>
                          <a:pt x="197555" y="89954"/>
                          <a:pt x="178266" y="98783"/>
                          <a:pt x="162493" y="111385"/>
                        </a:cubicBezTo>
                        <a:cubicBezTo>
                          <a:pt x="167979" y="95183"/>
                          <a:pt x="167465" y="77352"/>
                          <a:pt x="164465" y="59778"/>
                        </a:cubicBezTo>
                        <a:cubicBezTo>
                          <a:pt x="161636" y="43662"/>
                          <a:pt x="152035" y="5772"/>
                          <a:pt x="133432" y="457"/>
                        </a:cubicBezTo>
                        <a:cubicBezTo>
                          <a:pt x="114144" y="-4944"/>
                          <a:pt x="101114" y="39119"/>
                          <a:pt x="98456" y="49577"/>
                        </a:cubicBezTo>
                        <a:cubicBezTo>
                          <a:pt x="95199" y="62264"/>
                          <a:pt x="92713" y="80695"/>
                          <a:pt x="95885" y="96126"/>
                        </a:cubicBezTo>
                        <a:cubicBezTo>
                          <a:pt x="85083" y="81724"/>
                          <a:pt x="72825" y="68951"/>
                          <a:pt x="55080" y="61750"/>
                        </a:cubicBezTo>
                        <a:cubicBezTo>
                          <a:pt x="40164" y="55749"/>
                          <a:pt x="18732" y="47777"/>
                          <a:pt x="5874" y="61579"/>
                        </a:cubicBezTo>
                        <a:cubicBezTo>
                          <a:pt x="-5271" y="73580"/>
                          <a:pt x="7502" y="97755"/>
                          <a:pt x="15132" y="107784"/>
                        </a:cubicBezTo>
                        <a:cubicBezTo>
                          <a:pt x="26361" y="122444"/>
                          <a:pt x="47278" y="137874"/>
                          <a:pt x="67081" y="143617"/>
                        </a:cubicBezTo>
                        <a:cubicBezTo>
                          <a:pt x="48564" y="148504"/>
                          <a:pt x="30819" y="156991"/>
                          <a:pt x="17275" y="170449"/>
                        </a:cubicBezTo>
                        <a:cubicBezTo>
                          <a:pt x="11274" y="176364"/>
                          <a:pt x="-7328" y="196253"/>
                          <a:pt x="3130" y="205511"/>
                        </a:cubicBezTo>
                        <a:cubicBezTo>
                          <a:pt x="14789" y="215798"/>
                          <a:pt x="35620" y="211169"/>
                          <a:pt x="49679" y="209283"/>
                        </a:cubicBezTo>
                        <a:cubicBezTo>
                          <a:pt x="64938" y="207225"/>
                          <a:pt x="79940" y="200196"/>
                          <a:pt x="90655" y="189138"/>
                        </a:cubicBezTo>
                        <a:cubicBezTo>
                          <a:pt x="86541" y="206968"/>
                          <a:pt x="84397" y="224542"/>
                          <a:pt x="86712" y="243316"/>
                        </a:cubicBezTo>
                        <a:cubicBezTo>
                          <a:pt x="88084" y="254288"/>
                          <a:pt x="94685" y="280520"/>
                          <a:pt x="109172" y="282321"/>
                        </a:cubicBezTo>
                        <a:cubicBezTo>
                          <a:pt x="125889" y="284378"/>
                          <a:pt x="134375" y="265347"/>
                          <a:pt x="139090" y="252145"/>
                        </a:cubicBezTo>
                        <a:cubicBezTo>
                          <a:pt x="145948" y="233200"/>
                          <a:pt x="145776" y="209626"/>
                          <a:pt x="141062" y="188966"/>
                        </a:cubicBezTo>
                        <a:cubicBezTo>
                          <a:pt x="156149" y="206540"/>
                          <a:pt x="172866" y="222142"/>
                          <a:pt x="195154" y="230543"/>
                        </a:cubicBezTo>
                        <a:cubicBezTo>
                          <a:pt x="208184" y="235429"/>
                          <a:pt x="235788" y="240401"/>
                          <a:pt x="240417" y="221970"/>
                        </a:cubicBezTo>
                        <a:cubicBezTo>
                          <a:pt x="244103" y="206797"/>
                          <a:pt x="229358" y="188195"/>
                          <a:pt x="220957" y="177308"/>
                        </a:cubicBezTo>
                        <a:cubicBezTo>
                          <a:pt x="212556" y="166420"/>
                          <a:pt x="201155" y="159477"/>
                          <a:pt x="188639" y="155619"/>
                        </a:cubicBezTo>
                        <a:cubicBezTo>
                          <a:pt x="203812" y="153047"/>
                          <a:pt x="218214" y="148161"/>
                          <a:pt x="232531" y="139331"/>
                        </a:cubicBezTo>
                        <a:cubicBezTo>
                          <a:pt x="244532" y="132045"/>
                          <a:pt x="267506" y="109928"/>
                          <a:pt x="265192" y="93554"/>
                        </a:cubicBezTo>
                        <a:close/>
                      </a:path>
                    </a:pathLst>
                  </a:custGeom>
                  <a:solidFill>
                    <a:srgbClr val="C2185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" name="任意多边形: 形状 432">
                    <a:extLst>
                      <a:ext uri="{FF2B5EF4-FFF2-40B4-BE49-F238E27FC236}">
                        <a16:creationId xmlns:a16="http://schemas.microsoft.com/office/drawing/2014/main" id="{BCA63791-FD78-7C93-E047-880F8AAF6738}"/>
                      </a:ext>
                    </a:extLst>
                  </p:cNvPr>
                  <p:cNvSpPr/>
                  <p:nvPr/>
                </p:nvSpPr>
                <p:spPr>
                  <a:xfrm>
                    <a:off x="8625763" y="3959884"/>
                    <a:ext cx="98180" cy="91349"/>
                  </a:xfrm>
                  <a:custGeom>
                    <a:avLst/>
                    <a:gdLst>
                      <a:gd name="connsiteX0" fmla="*/ 97021 w 98180"/>
                      <a:gd name="connsiteY0" fmla="*/ 35501 h 91349"/>
                      <a:gd name="connsiteX1" fmla="*/ 93678 w 98180"/>
                      <a:gd name="connsiteY1" fmla="*/ 29414 h 91349"/>
                      <a:gd name="connsiteX2" fmla="*/ 74305 w 98180"/>
                      <a:gd name="connsiteY2" fmla="*/ 31900 h 91349"/>
                      <a:gd name="connsiteX3" fmla="*/ 76533 w 98180"/>
                      <a:gd name="connsiteY3" fmla="*/ 8154 h 91349"/>
                      <a:gd name="connsiteX4" fmla="*/ 70447 w 98180"/>
                      <a:gd name="connsiteY4" fmla="*/ 5497 h 91349"/>
                      <a:gd name="connsiteX5" fmla="*/ 54587 w 98180"/>
                      <a:gd name="connsiteY5" fmla="*/ 19299 h 91349"/>
                      <a:gd name="connsiteX6" fmla="*/ 44043 w 98180"/>
                      <a:gd name="connsiteY6" fmla="*/ 1039 h 91349"/>
                      <a:gd name="connsiteX7" fmla="*/ 38728 w 98180"/>
                      <a:gd name="connsiteY7" fmla="*/ 2325 h 91349"/>
                      <a:gd name="connsiteX8" fmla="*/ 35214 w 98180"/>
                      <a:gd name="connsiteY8" fmla="*/ 20499 h 91349"/>
                      <a:gd name="connsiteX9" fmla="*/ 16611 w 98180"/>
                      <a:gd name="connsiteY9" fmla="*/ 9354 h 91349"/>
                      <a:gd name="connsiteX10" fmla="*/ 11211 w 98180"/>
                      <a:gd name="connsiteY10" fmla="*/ 14498 h 91349"/>
                      <a:gd name="connsiteX11" fmla="*/ 21583 w 98180"/>
                      <a:gd name="connsiteY11" fmla="*/ 33100 h 91349"/>
                      <a:gd name="connsiteX12" fmla="*/ 1953 w 98180"/>
                      <a:gd name="connsiteY12" fmla="*/ 40216 h 91349"/>
                      <a:gd name="connsiteX13" fmla="*/ 1781 w 98180"/>
                      <a:gd name="connsiteY13" fmla="*/ 46817 h 91349"/>
                      <a:gd name="connsiteX14" fmla="*/ 26041 w 98180"/>
                      <a:gd name="connsiteY14" fmla="*/ 55646 h 91349"/>
                      <a:gd name="connsiteX15" fmla="*/ 21412 w 98180"/>
                      <a:gd name="connsiteY15" fmla="*/ 78878 h 91349"/>
                      <a:gd name="connsiteX16" fmla="*/ 26984 w 98180"/>
                      <a:gd name="connsiteY16" fmla="*/ 82307 h 91349"/>
                      <a:gd name="connsiteX17" fmla="*/ 44215 w 98180"/>
                      <a:gd name="connsiteY17" fmla="*/ 70219 h 91349"/>
                      <a:gd name="connsiteX18" fmla="*/ 54931 w 98180"/>
                      <a:gd name="connsiteY18" fmla="*/ 89507 h 91349"/>
                      <a:gd name="connsiteX19" fmla="*/ 61788 w 98180"/>
                      <a:gd name="connsiteY19" fmla="*/ 88736 h 91349"/>
                      <a:gd name="connsiteX20" fmla="*/ 64618 w 98180"/>
                      <a:gd name="connsiteY20" fmla="*/ 67819 h 91349"/>
                      <a:gd name="connsiteX21" fmla="*/ 79448 w 98180"/>
                      <a:gd name="connsiteY21" fmla="*/ 75534 h 91349"/>
                      <a:gd name="connsiteX22" fmla="*/ 84934 w 98180"/>
                      <a:gd name="connsiteY22" fmla="*/ 71505 h 91349"/>
                      <a:gd name="connsiteX23" fmla="*/ 83648 w 98180"/>
                      <a:gd name="connsiteY23" fmla="*/ 46988 h 91349"/>
                      <a:gd name="connsiteX24" fmla="*/ 97021 w 98180"/>
                      <a:gd name="connsiteY24" fmla="*/ 35501 h 91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98180" h="91349">
                        <a:moveTo>
                          <a:pt x="97021" y="35501"/>
                        </a:moveTo>
                        <a:cubicBezTo>
                          <a:pt x="99850" y="32757"/>
                          <a:pt x="97021" y="28986"/>
                          <a:pt x="93678" y="29414"/>
                        </a:cubicBezTo>
                        <a:cubicBezTo>
                          <a:pt x="87249" y="30186"/>
                          <a:pt x="80734" y="31043"/>
                          <a:pt x="74305" y="31900"/>
                        </a:cubicBezTo>
                        <a:cubicBezTo>
                          <a:pt x="75419" y="24014"/>
                          <a:pt x="76619" y="16213"/>
                          <a:pt x="76533" y="8154"/>
                        </a:cubicBezTo>
                        <a:cubicBezTo>
                          <a:pt x="76448" y="4983"/>
                          <a:pt x="72847" y="3439"/>
                          <a:pt x="70447" y="5497"/>
                        </a:cubicBezTo>
                        <a:cubicBezTo>
                          <a:pt x="65132" y="10040"/>
                          <a:pt x="59817" y="14584"/>
                          <a:pt x="54587" y="19299"/>
                        </a:cubicBezTo>
                        <a:cubicBezTo>
                          <a:pt x="51501" y="12955"/>
                          <a:pt x="48330" y="6783"/>
                          <a:pt x="44043" y="1039"/>
                        </a:cubicBezTo>
                        <a:cubicBezTo>
                          <a:pt x="42500" y="-1104"/>
                          <a:pt x="39500" y="439"/>
                          <a:pt x="38728" y="2325"/>
                        </a:cubicBezTo>
                        <a:cubicBezTo>
                          <a:pt x="36157" y="8326"/>
                          <a:pt x="35385" y="14241"/>
                          <a:pt x="35214" y="20499"/>
                        </a:cubicBezTo>
                        <a:cubicBezTo>
                          <a:pt x="29299" y="16384"/>
                          <a:pt x="22955" y="13041"/>
                          <a:pt x="16611" y="9354"/>
                        </a:cubicBezTo>
                        <a:cubicBezTo>
                          <a:pt x="13268" y="7383"/>
                          <a:pt x="9411" y="11069"/>
                          <a:pt x="11211" y="14498"/>
                        </a:cubicBezTo>
                        <a:cubicBezTo>
                          <a:pt x="14468" y="20756"/>
                          <a:pt x="18326" y="26757"/>
                          <a:pt x="21583" y="33100"/>
                        </a:cubicBezTo>
                        <a:cubicBezTo>
                          <a:pt x="14811" y="34901"/>
                          <a:pt x="8382" y="37215"/>
                          <a:pt x="1953" y="40216"/>
                        </a:cubicBezTo>
                        <a:cubicBezTo>
                          <a:pt x="-534" y="41416"/>
                          <a:pt x="-705" y="45616"/>
                          <a:pt x="1781" y="46817"/>
                        </a:cubicBezTo>
                        <a:cubicBezTo>
                          <a:pt x="9582" y="50674"/>
                          <a:pt x="17897" y="52817"/>
                          <a:pt x="26041" y="55646"/>
                        </a:cubicBezTo>
                        <a:cubicBezTo>
                          <a:pt x="24155" y="63361"/>
                          <a:pt x="22612" y="71077"/>
                          <a:pt x="21412" y="78878"/>
                        </a:cubicBezTo>
                        <a:cubicBezTo>
                          <a:pt x="20983" y="81792"/>
                          <a:pt x="24755" y="83507"/>
                          <a:pt x="26984" y="82307"/>
                        </a:cubicBezTo>
                        <a:cubicBezTo>
                          <a:pt x="33414" y="78792"/>
                          <a:pt x="39071" y="75020"/>
                          <a:pt x="44215" y="70219"/>
                        </a:cubicBezTo>
                        <a:cubicBezTo>
                          <a:pt x="47901" y="76563"/>
                          <a:pt x="51416" y="83078"/>
                          <a:pt x="54931" y="89507"/>
                        </a:cubicBezTo>
                        <a:cubicBezTo>
                          <a:pt x="56388" y="92079"/>
                          <a:pt x="61188" y="92079"/>
                          <a:pt x="61788" y="88736"/>
                        </a:cubicBezTo>
                        <a:cubicBezTo>
                          <a:pt x="62989" y="81792"/>
                          <a:pt x="63760" y="74848"/>
                          <a:pt x="64618" y="67819"/>
                        </a:cubicBezTo>
                        <a:cubicBezTo>
                          <a:pt x="69932" y="69791"/>
                          <a:pt x="74390" y="72534"/>
                          <a:pt x="79448" y="75534"/>
                        </a:cubicBezTo>
                        <a:cubicBezTo>
                          <a:pt x="81934" y="77077"/>
                          <a:pt x="86135" y="74763"/>
                          <a:pt x="84934" y="71505"/>
                        </a:cubicBezTo>
                        <a:cubicBezTo>
                          <a:pt x="82019" y="63619"/>
                          <a:pt x="75762" y="55046"/>
                          <a:pt x="83648" y="46988"/>
                        </a:cubicBezTo>
                        <a:cubicBezTo>
                          <a:pt x="87763" y="42702"/>
                          <a:pt x="92907" y="39701"/>
                          <a:pt x="97021" y="35501"/>
                        </a:cubicBezTo>
                        <a:close/>
                      </a:path>
                    </a:pathLst>
                  </a:custGeom>
                  <a:solidFill>
                    <a:srgbClr val="FBC02D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9" name="图形 4">
                  <a:extLst>
                    <a:ext uri="{FF2B5EF4-FFF2-40B4-BE49-F238E27FC236}">
                      <a16:creationId xmlns:a16="http://schemas.microsoft.com/office/drawing/2014/main" id="{FE7BDFBF-1D94-CAB5-75BD-9A8E6A5BBDBF}"/>
                    </a:ext>
                  </a:extLst>
                </p:cNvPr>
                <p:cNvGrpSpPr/>
                <p:nvPr/>
              </p:nvGrpSpPr>
              <p:grpSpPr>
                <a:xfrm>
                  <a:off x="7770819" y="3808913"/>
                  <a:ext cx="205681" cy="185054"/>
                  <a:chOff x="7770819" y="3808913"/>
                  <a:chExt cx="205681" cy="185054"/>
                </a:xfrm>
              </p:grpSpPr>
              <p:sp>
                <p:nvSpPr>
                  <p:cNvPr id="430" name="任意多边形: 形状 429">
                    <a:extLst>
                      <a:ext uri="{FF2B5EF4-FFF2-40B4-BE49-F238E27FC236}">
                        <a16:creationId xmlns:a16="http://schemas.microsoft.com/office/drawing/2014/main" id="{7CA9FD21-57DC-4697-D321-AE522E4A5524}"/>
                      </a:ext>
                    </a:extLst>
                  </p:cNvPr>
                  <p:cNvSpPr/>
                  <p:nvPr/>
                </p:nvSpPr>
                <p:spPr>
                  <a:xfrm>
                    <a:off x="7770819" y="3808913"/>
                    <a:ext cx="205681" cy="185054"/>
                  </a:xfrm>
                  <a:custGeom>
                    <a:avLst/>
                    <a:gdLst>
                      <a:gd name="connsiteX0" fmla="*/ 172897 w 205681"/>
                      <a:gd name="connsiteY0" fmla="*/ 9107 h 185054"/>
                      <a:gd name="connsiteX1" fmla="*/ 140065 w 205681"/>
                      <a:gd name="connsiteY1" fmla="*/ 22137 h 185054"/>
                      <a:gd name="connsiteX2" fmla="*/ 115890 w 205681"/>
                      <a:gd name="connsiteY2" fmla="*/ 58313 h 185054"/>
                      <a:gd name="connsiteX3" fmla="*/ 97888 w 205681"/>
                      <a:gd name="connsiteY3" fmla="*/ 25652 h 185054"/>
                      <a:gd name="connsiteX4" fmla="*/ 56654 w 205681"/>
                      <a:gd name="connsiteY4" fmla="*/ 449 h 185054"/>
                      <a:gd name="connsiteX5" fmla="*/ 53225 w 205681"/>
                      <a:gd name="connsiteY5" fmla="*/ 43911 h 185054"/>
                      <a:gd name="connsiteX6" fmla="*/ 68912 w 205681"/>
                      <a:gd name="connsiteY6" fmla="*/ 73744 h 185054"/>
                      <a:gd name="connsiteX7" fmla="*/ 30851 w 205681"/>
                      <a:gd name="connsiteY7" fmla="*/ 67657 h 185054"/>
                      <a:gd name="connsiteX8" fmla="*/ 247 w 205681"/>
                      <a:gd name="connsiteY8" fmla="*/ 85831 h 185054"/>
                      <a:gd name="connsiteX9" fmla="*/ 23136 w 205681"/>
                      <a:gd name="connsiteY9" fmla="*/ 111034 h 185054"/>
                      <a:gd name="connsiteX10" fmla="*/ 68656 w 205681"/>
                      <a:gd name="connsiteY10" fmla="*/ 113949 h 185054"/>
                      <a:gd name="connsiteX11" fmla="*/ 47739 w 205681"/>
                      <a:gd name="connsiteY11" fmla="*/ 149096 h 185054"/>
                      <a:gd name="connsiteX12" fmla="*/ 51939 w 205681"/>
                      <a:gd name="connsiteY12" fmla="*/ 176099 h 185054"/>
                      <a:gd name="connsiteX13" fmla="*/ 82200 w 205681"/>
                      <a:gd name="connsiteY13" fmla="*/ 161097 h 185054"/>
                      <a:gd name="connsiteX14" fmla="*/ 100117 w 205681"/>
                      <a:gd name="connsiteY14" fmla="*/ 133408 h 185054"/>
                      <a:gd name="connsiteX15" fmla="*/ 117862 w 205681"/>
                      <a:gd name="connsiteY15" fmla="*/ 168470 h 185054"/>
                      <a:gd name="connsiteX16" fmla="*/ 146322 w 205681"/>
                      <a:gd name="connsiteY16" fmla="*/ 184243 h 185054"/>
                      <a:gd name="connsiteX17" fmla="*/ 153609 w 205681"/>
                      <a:gd name="connsiteY17" fmla="*/ 154411 h 185054"/>
                      <a:gd name="connsiteX18" fmla="*/ 131321 w 205681"/>
                      <a:gd name="connsiteY18" fmla="*/ 114549 h 185054"/>
                      <a:gd name="connsiteX19" fmla="*/ 180270 w 205681"/>
                      <a:gd name="connsiteY19" fmla="*/ 120207 h 185054"/>
                      <a:gd name="connsiteX20" fmla="*/ 205130 w 205681"/>
                      <a:gd name="connsiteY20" fmla="*/ 98090 h 185054"/>
                      <a:gd name="connsiteX21" fmla="*/ 176498 w 205681"/>
                      <a:gd name="connsiteY21" fmla="*/ 77601 h 185054"/>
                      <a:gd name="connsiteX22" fmla="*/ 148380 w 205681"/>
                      <a:gd name="connsiteY22" fmla="*/ 76144 h 185054"/>
                      <a:gd name="connsiteX23" fmla="*/ 169554 w 205681"/>
                      <a:gd name="connsiteY23" fmla="*/ 49741 h 185054"/>
                      <a:gd name="connsiteX24" fmla="*/ 172897 w 205681"/>
                      <a:gd name="connsiteY24" fmla="*/ 9107 h 185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205681" h="185054">
                        <a:moveTo>
                          <a:pt x="172897" y="9107"/>
                        </a:moveTo>
                        <a:cubicBezTo>
                          <a:pt x="163982" y="-1952"/>
                          <a:pt x="146579" y="15965"/>
                          <a:pt x="140065" y="22137"/>
                        </a:cubicBezTo>
                        <a:cubicBezTo>
                          <a:pt x="129606" y="31995"/>
                          <a:pt x="120948" y="44597"/>
                          <a:pt x="115890" y="58313"/>
                        </a:cubicBezTo>
                        <a:cubicBezTo>
                          <a:pt x="113233" y="46226"/>
                          <a:pt x="106375" y="35339"/>
                          <a:pt x="97888" y="25652"/>
                        </a:cubicBezTo>
                        <a:cubicBezTo>
                          <a:pt x="90173" y="16736"/>
                          <a:pt x="70113" y="-3237"/>
                          <a:pt x="56654" y="449"/>
                        </a:cubicBezTo>
                        <a:cubicBezTo>
                          <a:pt x="42681" y="4221"/>
                          <a:pt x="50996" y="36453"/>
                          <a:pt x="53225" y="43911"/>
                        </a:cubicBezTo>
                        <a:cubicBezTo>
                          <a:pt x="55968" y="52998"/>
                          <a:pt x="61198" y="65343"/>
                          <a:pt x="68912" y="73744"/>
                        </a:cubicBezTo>
                        <a:cubicBezTo>
                          <a:pt x="56825" y="68857"/>
                          <a:pt x="44481" y="65514"/>
                          <a:pt x="30851" y="67657"/>
                        </a:cubicBezTo>
                        <a:cubicBezTo>
                          <a:pt x="19364" y="69457"/>
                          <a:pt x="3162" y="72458"/>
                          <a:pt x="247" y="85831"/>
                        </a:cubicBezTo>
                        <a:cubicBezTo>
                          <a:pt x="-2239" y="97404"/>
                          <a:pt x="14649" y="107605"/>
                          <a:pt x="23136" y="111034"/>
                        </a:cubicBezTo>
                        <a:cubicBezTo>
                          <a:pt x="35566" y="116006"/>
                          <a:pt x="54254" y="117720"/>
                          <a:pt x="68656" y="113949"/>
                        </a:cubicBezTo>
                        <a:cubicBezTo>
                          <a:pt x="58969" y="123807"/>
                          <a:pt x="51168" y="135723"/>
                          <a:pt x="47739" y="149096"/>
                        </a:cubicBezTo>
                        <a:cubicBezTo>
                          <a:pt x="46281" y="154925"/>
                          <a:pt x="42166" y="174213"/>
                          <a:pt x="51939" y="176099"/>
                        </a:cubicBezTo>
                        <a:cubicBezTo>
                          <a:pt x="62997" y="178157"/>
                          <a:pt x="74142" y="167527"/>
                          <a:pt x="82200" y="161097"/>
                        </a:cubicBezTo>
                        <a:cubicBezTo>
                          <a:pt x="90858" y="154154"/>
                          <a:pt x="97545" y="144210"/>
                          <a:pt x="100117" y="133408"/>
                        </a:cubicBezTo>
                        <a:cubicBezTo>
                          <a:pt x="104146" y="145924"/>
                          <a:pt x="109461" y="157668"/>
                          <a:pt x="117862" y="168470"/>
                        </a:cubicBezTo>
                        <a:cubicBezTo>
                          <a:pt x="122748" y="174728"/>
                          <a:pt x="136635" y="188529"/>
                          <a:pt x="146322" y="184243"/>
                        </a:cubicBezTo>
                        <a:cubicBezTo>
                          <a:pt x="157467" y="179271"/>
                          <a:pt x="155581" y="164355"/>
                          <a:pt x="153609" y="154411"/>
                        </a:cubicBezTo>
                        <a:cubicBezTo>
                          <a:pt x="150780" y="140095"/>
                          <a:pt x="141950" y="125521"/>
                          <a:pt x="131321" y="114549"/>
                        </a:cubicBezTo>
                        <a:cubicBezTo>
                          <a:pt x="147179" y="119864"/>
                          <a:pt x="163382" y="123293"/>
                          <a:pt x="180270" y="120207"/>
                        </a:cubicBezTo>
                        <a:cubicBezTo>
                          <a:pt x="190128" y="118406"/>
                          <a:pt x="209159" y="111206"/>
                          <a:pt x="205130" y="98090"/>
                        </a:cubicBezTo>
                        <a:cubicBezTo>
                          <a:pt x="201786" y="87288"/>
                          <a:pt x="185756" y="81202"/>
                          <a:pt x="176498" y="77601"/>
                        </a:cubicBezTo>
                        <a:cubicBezTo>
                          <a:pt x="167239" y="74001"/>
                          <a:pt x="157638" y="73915"/>
                          <a:pt x="148380" y="76144"/>
                        </a:cubicBezTo>
                        <a:cubicBezTo>
                          <a:pt x="156781" y="68943"/>
                          <a:pt x="163896" y="60542"/>
                          <a:pt x="169554" y="49741"/>
                        </a:cubicBezTo>
                        <a:cubicBezTo>
                          <a:pt x="174355" y="40654"/>
                          <a:pt x="180355" y="18451"/>
                          <a:pt x="172897" y="9107"/>
                        </a:cubicBezTo>
                        <a:close/>
                      </a:path>
                    </a:pathLst>
                  </a:custGeom>
                  <a:solidFill>
                    <a:srgbClr val="C2185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" name="任意多边形: 形状 430">
                    <a:extLst>
                      <a:ext uri="{FF2B5EF4-FFF2-40B4-BE49-F238E27FC236}">
                        <a16:creationId xmlns:a16="http://schemas.microsoft.com/office/drawing/2014/main" id="{F7A400A4-1D64-DC4A-A1EC-BBA87DC616E7}"/>
                      </a:ext>
                    </a:extLst>
                  </p:cNvPr>
                  <p:cNvSpPr/>
                  <p:nvPr/>
                </p:nvSpPr>
                <p:spPr>
                  <a:xfrm>
                    <a:off x="7836162" y="3867416"/>
                    <a:ext cx="68988" cy="66828"/>
                  </a:xfrm>
                  <a:custGeom>
                    <a:avLst/>
                    <a:gdLst>
                      <a:gd name="connsiteX0" fmla="*/ 62377 w 68988"/>
                      <a:gd name="connsiteY0" fmla="*/ 10611 h 66828"/>
                      <a:gd name="connsiteX1" fmla="*/ 58005 w 68988"/>
                      <a:gd name="connsiteY1" fmla="*/ 8039 h 66828"/>
                      <a:gd name="connsiteX2" fmla="*/ 46946 w 68988"/>
                      <a:gd name="connsiteY2" fmla="*/ 16783 h 66828"/>
                      <a:gd name="connsiteX3" fmla="*/ 39488 w 68988"/>
                      <a:gd name="connsiteY3" fmla="*/ 1267 h 66828"/>
                      <a:gd name="connsiteX4" fmla="*/ 34773 w 68988"/>
                      <a:gd name="connsiteY4" fmla="*/ 1867 h 66828"/>
                      <a:gd name="connsiteX5" fmla="*/ 30058 w 68988"/>
                      <a:gd name="connsiteY5" fmla="*/ 16269 h 66828"/>
                      <a:gd name="connsiteX6" fmla="*/ 16771 w 68988"/>
                      <a:gd name="connsiteY6" fmla="*/ 8811 h 66828"/>
                      <a:gd name="connsiteX7" fmla="*/ 13942 w 68988"/>
                      <a:gd name="connsiteY7" fmla="*/ 11554 h 66828"/>
                      <a:gd name="connsiteX8" fmla="*/ 18486 w 68988"/>
                      <a:gd name="connsiteY8" fmla="*/ 24156 h 66828"/>
                      <a:gd name="connsiteX9" fmla="*/ 2798 w 68988"/>
                      <a:gd name="connsiteY9" fmla="*/ 24156 h 66828"/>
                      <a:gd name="connsiteX10" fmla="*/ 1341 w 68988"/>
                      <a:gd name="connsiteY10" fmla="*/ 29385 h 66828"/>
                      <a:gd name="connsiteX11" fmla="*/ 14714 w 68988"/>
                      <a:gd name="connsiteY11" fmla="*/ 37014 h 66828"/>
                      <a:gd name="connsiteX12" fmla="*/ 5198 w 68988"/>
                      <a:gd name="connsiteY12" fmla="*/ 48759 h 66828"/>
                      <a:gd name="connsiteX13" fmla="*/ 7513 w 68988"/>
                      <a:gd name="connsiteY13" fmla="*/ 52873 h 66828"/>
                      <a:gd name="connsiteX14" fmla="*/ 25858 w 68988"/>
                      <a:gd name="connsiteY14" fmla="*/ 49359 h 66828"/>
                      <a:gd name="connsiteX15" fmla="*/ 31601 w 68988"/>
                      <a:gd name="connsiteY15" fmla="*/ 65475 h 66828"/>
                      <a:gd name="connsiteX16" fmla="*/ 36316 w 68988"/>
                      <a:gd name="connsiteY16" fmla="*/ 65475 h 66828"/>
                      <a:gd name="connsiteX17" fmla="*/ 42489 w 68988"/>
                      <a:gd name="connsiteY17" fmla="*/ 51588 h 66828"/>
                      <a:gd name="connsiteX18" fmla="*/ 56376 w 68988"/>
                      <a:gd name="connsiteY18" fmla="*/ 59560 h 66828"/>
                      <a:gd name="connsiteX19" fmla="*/ 60320 w 68988"/>
                      <a:gd name="connsiteY19" fmla="*/ 56560 h 66828"/>
                      <a:gd name="connsiteX20" fmla="*/ 54233 w 68988"/>
                      <a:gd name="connsiteY20" fmla="*/ 42501 h 66828"/>
                      <a:gd name="connsiteX21" fmla="*/ 66234 w 68988"/>
                      <a:gd name="connsiteY21" fmla="*/ 41729 h 66828"/>
                      <a:gd name="connsiteX22" fmla="*/ 68120 w 68988"/>
                      <a:gd name="connsiteY22" fmla="*/ 37186 h 66828"/>
                      <a:gd name="connsiteX23" fmla="*/ 58176 w 68988"/>
                      <a:gd name="connsiteY23" fmla="*/ 22527 h 66828"/>
                      <a:gd name="connsiteX24" fmla="*/ 62377 w 68988"/>
                      <a:gd name="connsiteY24" fmla="*/ 10611 h 66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68988" h="66828">
                        <a:moveTo>
                          <a:pt x="62377" y="10611"/>
                        </a:moveTo>
                        <a:cubicBezTo>
                          <a:pt x="63062" y="7868"/>
                          <a:pt x="59976" y="6582"/>
                          <a:pt x="58005" y="8039"/>
                        </a:cubicBezTo>
                        <a:cubicBezTo>
                          <a:pt x="54319" y="10954"/>
                          <a:pt x="50633" y="13869"/>
                          <a:pt x="46946" y="16783"/>
                        </a:cubicBezTo>
                        <a:cubicBezTo>
                          <a:pt x="44632" y="11468"/>
                          <a:pt x="42574" y="6153"/>
                          <a:pt x="39488" y="1267"/>
                        </a:cubicBezTo>
                        <a:cubicBezTo>
                          <a:pt x="38288" y="-705"/>
                          <a:pt x="35459" y="-276"/>
                          <a:pt x="34773" y="1867"/>
                        </a:cubicBezTo>
                        <a:cubicBezTo>
                          <a:pt x="33144" y="6668"/>
                          <a:pt x="31601" y="11468"/>
                          <a:pt x="30058" y="16269"/>
                        </a:cubicBezTo>
                        <a:cubicBezTo>
                          <a:pt x="25772" y="13526"/>
                          <a:pt x="21486" y="10782"/>
                          <a:pt x="16771" y="8811"/>
                        </a:cubicBezTo>
                        <a:cubicBezTo>
                          <a:pt x="14971" y="8039"/>
                          <a:pt x="13770" y="10097"/>
                          <a:pt x="13942" y="11554"/>
                        </a:cubicBezTo>
                        <a:cubicBezTo>
                          <a:pt x="14542" y="16183"/>
                          <a:pt x="16343" y="20212"/>
                          <a:pt x="18486" y="24156"/>
                        </a:cubicBezTo>
                        <a:cubicBezTo>
                          <a:pt x="13256" y="23813"/>
                          <a:pt x="8113" y="24070"/>
                          <a:pt x="2798" y="24156"/>
                        </a:cubicBezTo>
                        <a:cubicBezTo>
                          <a:pt x="-31" y="24156"/>
                          <a:pt x="-1060" y="27927"/>
                          <a:pt x="1341" y="29385"/>
                        </a:cubicBezTo>
                        <a:cubicBezTo>
                          <a:pt x="5712" y="32042"/>
                          <a:pt x="10342" y="34357"/>
                          <a:pt x="14714" y="37014"/>
                        </a:cubicBezTo>
                        <a:cubicBezTo>
                          <a:pt x="11113" y="40615"/>
                          <a:pt x="8027" y="44472"/>
                          <a:pt x="5198" y="48759"/>
                        </a:cubicBezTo>
                        <a:cubicBezTo>
                          <a:pt x="4083" y="50387"/>
                          <a:pt x="5541" y="53045"/>
                          <a:pt x="7513" y="52873"/>
                        </a:cubicBezTo>
                        <a:cubicBezTo>
                          <a:pt x="13770" y="52359"/>
                          <a:pt x="19685" y="50645"/>
                          <a:pt x="25858" y="49359"/>
                        </a:cubicBezTo>
                        <a:cubicBezTo>
                          <a:pt x="27487" y="54845"/>
                          <a:pt x="29458" y="60160"/>
                          <a:pt x="31601" y="65475"/>
                        </a:cubicBezTo>
                        <a:cubicBezTo>
                          <a:pt x="32373" y="67447"/>
                          <a:pt x="35373" y="67104"/>
                          <a:pt x="36316" y="65475"/>
                        </a:cubicBezTo>
                        <a:cubicBezTo>
                          <a:pt x="38974" y="60932"/>
                          <a:pt x="41117" y="56474"/>
                          <a:pt x="42489" y="51588"/>
                        </a:cubicBezTo>
                        <a:cubicBezTo>
                          <a:pt x="47118" y="54159"/>
                          <a:pt x="51747" y="56817"/>
                          <a:pt x="56376" y="59560"/>
                        </a:cubicBezTo>
                        <a:cubicBezTo>
                          <a:pt x="58176" y="60674"/>
                          <a:pt x="61177" y="58874"/>
                          <a:pt x="60320" y="56560"/>
                        </a:cubicBezTo>
                        <a:cubicBezTo>
                          <a:pt x="58519" y="51759"/>
                          <a:pt x="56376" y="47216"/>
                          <a:pt x="54233" y="42501"/>
                        </a:cubicBezTo>
                        <a:cubicBezTo>
                          <a:pt x="58262" y="41729"/>
                          <a:pt x="62034" y="41815"/>
                          <a:pt x="66234" y="41729"/>
                        </a:cubicBezTo>
                        <a:cubicBezTo>
                          <a:pt x="68377" y="41729"/>
                          <a:pt x="70092" y="38729"/>
                          <a:pt x="68120" y="37186"/>
                        </a:cubicBezTo>
                        <a:cubicBezTo>
                          <a:pt x="63406" y="33414"/>
                          <a:pt x="56290" y="30328"/>
                          <a:pt x="58176" y="22527"/>
                        </a:cubicBezTo>
                        <a:cubicBezTo>
                          <a:pt x="59290" y="18498"/>
                          <a:pt x="61348" y="14726"/>
                          <a:pt x="62377" y="10611"/>
                        </a:cubicBezTo>
                        <a:close/>
                      </a:path>
                    </a:pathLst>
                  </a:custGeom>
                  <a:solidFill>
                    <a:srgbClr val="FBC02D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16" name="图形 4">
                <a:extLst>
                  <a:ext uri="{FF2B5EF4-FFF2-40B4-BE49-F238E27FC236}">
                    <a16:creationId xmlns:a16="http://schemas.microsoft.com/office/drawing/2014/main" id="{A6289A0C-904B-234E-9AB4-56F189EF03F3}"/>
                  </a:ext>
                </a:extLst>
              </p:cNvPr>
              <p:cNvGrpSpPr/>
              <p:nvPr/>
            </p:nvGrpSpPr>
            <p:grpSpPr>
              <a:xfrm>
                <a:off x="7462145" y="5535958"/>
                <a:ext cx="2034567" cy="1059133"/>
                <a:chOff x="7462145" y="5535958"/>
                <a:chExt cx="2034567" cy="1059133"/>
              </a:xfrm>
            </p:grpSpPr>
            <p:grpSp>
              <p:nvGrpSpPr>
                <p:cNvPr id="317" name="图形 4">
                  <a:extLst>
                    <a:ext uri="{FF2B5EF4-FFF2-40B4-BE49-F238E27FC236}">
                      <a16:creationId xmlns:a16="http://schemas.microsoft.com/office/drawing/2014/main" id="{193A3125-3B84-E0A2-7072-70485FC8EE45}"/>
                    </a:ext>
                  </a:extLst>
                </p:cNvPr>
                <p:cNvGrpSpPr/>
                <p:nvPr/>
              </p:nvGrpSpPr>
              <p:grpSpPr>
                <a:xfrm>
                  <a:off x="8885194" y="6108681"/>
                  <a:ext cx="488487" cy="219221"/>
                  <a:chOff x="8885194" y="6108681"/>
                  <a:chExt cx="488487" cy="219221"/>
                </a:xfrm>
              </p:grpSpPr>
              <p:sp>
                <p:nvSpPr>
                  <p:cNvPr id="423" name="任意多边形: 形状 422">
                    <a:extLst>
                      <a:ext uri="{FF2B5EF4-FFF2-40B4-BE49-F238E27FC236}">
                        <a16:creationId xmlns:a16="http://schemas.microsoft.com/office/drawing/2014/main" id="{30FF1808-D0B0-F7F9-DC3B-3EEBD9656270}"/>
                      </a:ext>
                    </a:extLst>
                  </p:cNvPr>
                  <p:cNvSpPr/>
                  <p:nvPr/>
                </p:nvSpPr>
                <p:spPr>
                  <a:xfrm>
                    <a:off x="8940694" y="6108681"/>
                    <a:ext cx="432986" cy="219221"/>
                  </a:xfrm>
                  <a:custGeom>
                    <a:avLst/>
                    <a:gdLst>
                      <a:gd name="connsiteX0" fmla="*/ 177798 w 432986"/>
                      <a:gd name="connsiteY0" fmla="*/ 216195 h 219221"/>
                      <a:gd name="connsiteX1" fmla="*/ 413798 w 432986"/>
                      <a:gd name="connsiteY1" fmla="*/ 154730 h 219221"/>
                      <a:gd name="connsiteX2" fmla="*/ 432744 w 432986"/>
                      <a:gd name="connsiteY2" fmla="*/ 113153 h 219221"/>
                      <a:gd name="connsiteX3" fmla="*/ 401283 w 432986"/>
                      <a:gd name="connsiteY3" fmla="*/ 68834 h 219221"/>
                      <a:gd name="connsiteX4" fmla="*/ 240119 w 432986"/>
                      <a:gd name="connsiteY4" fmla="*/ 23571 h 219221"/>
                      <a:gd name="connsiteX5" fmla="*/ 105960 w 432986"/>
                      <a:gd name="connsiteY5" fmla="*/ 82 h 219221"/>
                      <a:gd name="connsiteX6" fmla="*/ 9176 w 432986"/>
                      <a:gd name="connsiteY6" fmla="*/ 63433 h 219221"/>
                      <a:gd name="connsiteX7" fmla="*/ 177798 w 432986"/>
                      <a:gd name="connsiteY7" fmla="*/ 216195 h 219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986" h="219221">
                        <a:moveTo>
                          <a:pt x="177798" y="216195"/>
                        </a:moveTo>
                        <a:cubicBezTo>
                          <a:pt x="252207" y="224853"/>
                          <a:pt x="361592" y="217995"/>
                          <a:pt x="413798" y="154730"/>
                        </a:cubicBezTo>
                        <a:cubicBezTo>
                          <a:pt x="425286" y="142386"/>
                          <a:pt x="434629" y="131927"/>
                          <a:pt x="432744" y="113153"/>
                        </a:cubicBezTo>
                        <a:cubicBezTo>
                          <a:pt x="430858" y="94465"/>
                          <a:pt x="415427" y="79292"/>
                          <a:pt x="401283" y="68834"/>
                        </a:cubicBezTo>
                        <a:cubicBezTo>
                          <a:pt x="357306" y="36258"/>
                          <a:pt x="292326" y="31372"/>
                          <a:pt x="240119" y="23571"/>
                        </a:cubicBezTo>
                        <a:cubicBezTo>
                          <a:pt x="195886" y="16970"/>
                          <a:pt x="151137" y="-1375"/>
                          <a:pt x="105960" y="82"/>
                        </a:cubicBezTo>
                        <a:cubicBezTo>
                          <a:pt x="63354" y="1454"/>
                          <a:pt x="27436" y="24600"/>
                          <a:pt x="9176" y="63433"/>
                        </a:cubicBezTo>
                        <a:cubicBezTo>
                          <a:pt x="-37887" y="164160"/>
                          <a:pt x="107932" y="208051"/>
                          <a:pt x="177798" y="216195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4" name="任意多边形: 形状 423">
                    <a:extLst>
                      <a:ext uri="{FF2B5EF4-FFF2-40B4-BE49-F238E27FC236}">
                        <a16:creationId xmlns:a16="http://schemas.microsoft.com/office/drawing/2014/main" id="{DAE30088-29E9-2901-B93F-16902692E1F9}"/>
                      </a:ext>
                    </a:extLst>
                  </p:cNvPr>
                  <p:cNvSpPr/>
                  <p:nvPr/>
                </p:nvSpPr>
                <p:spPr>
                  <a:xfrm>
                    <a:off x="8885194" y="6164081"/>
                    <a:ext cx="399176" cy="94088"/>
                  </a:xfrm>
                  <a:custGeom>
                    <a:avLst/>
                    <a:gdLst>
                      <a:gd name="connsiteX0" fmla="*/ 102396 w 399176"/>
                      <a:gd name="connsiteY0" fmla="*/ 43266 h 94088"/>
                      <a:gd name="connsiteX1" fmla="*/ 105653 w 399176"/>
                      <a:gd name="connsiteY1" fmla="*/ 50124 h 94088"/>
                      <a:gd name="connsiteX2" fmla="*/ 117484 w 399176"/>
                      <a:gd name="connsiteY2" fmla="*/ 69069 h 94088"/>
                      <a:gd name="connsiteX3" fmla="*/ 121770 w 399176"/>
                      <a:gd name="connsiteY3" fmla="*/ 66497 h 94088"/>
                      <a:gd name="connsiteX4" fmla="*/ 116712 w 399176"/>
                      <a:gd name="connsiteY4" fmla="*/ 53553 h 94088"/>
                      <a:gd name="connsiteX5" fmla="*/ 111311 w 399176"/>
                      <a:gd name="connsiteY5" fmla="*/ 45324 h 94088"/>
                      <a:gd name="connsiteX6" fmla="*/ 156317 w 399176"/>
                      <a:gd name="connsiteY6" fmla="*/ 54496 h 94088"/>
                      <a:gd name="connsiteX7" fmla="*/ 177834 w 399176"/>
                      <a:gd name="connsiteY7" fmla="*/ 82014 h 94088"/>
                      <a:gd name="connsiteX8" fmla="*/ 181177 w 399176"/>
                      <a:gd name="connsiteY8" fmla="*/ 78584 h 94088"/>
                      <a:gd name="connsiteX9" fmla="*/ 166861 w 399176"/>
                      <a:gd name="connsiteY9" fmla="*/ 56382 h 94088"/>
                      <a:gd name="connsiteX10" fmla="*/ 201923 w 399176"/>
                      <a:gd name="connsiteY10" fmla="*/ 61954 h 94088"/>
                      <a:gd name="connsiteX11" fmla="*/ 226269 w 399176"/>
                      <a:gd name="connsiteY11" fmla="*/ 65211 h 94088"/>
                      <a:gd name="connsiteX12" fmla="*/ 242471 w 399176"/>
                      <a:gd name="connsiteY12" fmla="*/ 88271 h 94088"/>
                      <a:gd name="connsiteX13" fmla="*/ 246585 w 399176"/>
                      <a:gd name="connsiteY13" fmla="*/ 86471 h 94088"/>
                      <a:gd name="connsiteX14" fmla="*/ 237156 w 399176"/>
                      <a:gd name="connsiteY14" fmla="*/ 66497 h 94088"/>
                      <a:gd name="connsiteX15" fmla="*/ 286448 w 399176"/>
                      <a:gd name="connsiteY15" fmla="*/ 70698 h 94088"/>
                      <a:gd name="connsiteX16" fmla="*/ 302135 w 399176"/>
                      <a:gd name="connsiteY16" fmla="*/ 93244 h 94088"/>
                      <a:gd name="connsiteX17" fmla="*/ 306507 w 399176"/>
                      <a:gd name="connsiteY17" fmla="*/ 91358 h 94088"/>
                      <a:gd name="connsiteX18" fmla="*/ 296134 w 399176"/>
                      <a:gd name="connsiteY18" fmla="*/ 71126 h 94088"/>
                      <a:gd name="connsiteX19" fmla="*/ 315851 w 399176"/>
                      <a:gd name="connsiteY19" fmla="*/ 72155 h 94088"/>
                      <a:gd name="connsiteX20" fmla="*/ 343198 w 399176"/>
                      <a:gd name="connsiteY20" fmla="*/ 73184 h 94088"/>
                      <a:gd name="connsiteX21" fmla="*/ 363514 w 399176"/>
                      <a:gd name="connsiteY21" fmla="*/ 92215 h 94088"/>
                      <a:gd name="connsiteX22" fmla="*/ 367629 w 399176"/>
                      <a:gd name="connsiteY22" fmla="*/ 87929 h 94088"/>
                      <a:gd name="connsiteX23" fmla="*/ 353570 w 399176"/>
                      <a:gd name="connsiteY23" fmla="*/ 73441 h 94088"/>
                      <a:gd name="connsiteX24" fmla="*/ 396433 w 399176"/>
                      <a:gd name="connsiteY24" fmla="*/ 71298 h 94088"/>
                      <a:gd name="connsiteX25" fmla="*/ 396261 w 399176"/>
                      <a:gd name="connsiteY25" fmla="*/ 64697 h 94088"/>
                      <a:gd name="connsiteX26" fmla="*/ 358456 w 399176"/>
                      <a:gd name="connsiteY26" fmla="*/ 63411 h 94088"/>
                      <a:gd name="connsiteX27" fmla="*/ 359914 w 399176"/>
                      <a:gd name="connsiteY27" fmla="*/ 62125 h 94088"/>
                      <a:gd name="connsiteX28" fmla="*/ 368658 w 399176"/>
                      <a:gd name="connsiteY28" fmla="*/ 50124 h 94088"/>
                      <a:gd name="connsiteX29" fmla="*/ 363514 w 399176"/>
                      <a:gd name="connsiteY29" fmla="*/ 46352 h 94088"/>
                      <a:gd name="connsiteX30" fmla="*/ 355028 w 399176"/>
                      <a:gd name="connsiteY30" fmla="*/ 54496 h 94088"/>
                      <a:gd name="connsiteX31" fmla="*/ 345855 w 399176"/>
                      <a:gd name="connsiteY31" fmla="*/ 63068 h 94088"/>
                      <a:gd name="connsiteX32" fmla="*/ 300078 w 399176"/>
                      <a:gd name="connsiteY32" fmla="*/ 61439 h 94088"/>
                      <a:gd name="connsiteX33" fmla="*/ 311908 w 399176"/>
                      <a:gd name="connsiteY33" fmla="*/ 47123 h 94088"/>
                      <a:gd name="connsiteX34" fmla="*/ 304536 w 399176"/>
                      <a:gd name="connsiteY34" fmla="*/ 41723 h 94088"/>
                      <a:gd name="connsiteX35" fmla="*/ 288162 w 399176"/>
                      <a:gd name="connsiteY35" fmla="*/ 60925 h 94088"/>
                      <a:gd name="connsiteX36" fmla="*/ 237927 w 399176"/>
                      <a:gd name="connsiteY36" fmla="*/ 57411 h 94088"/>
                      <a:gd name="connsiteX37" fmla="*/ 250786 w 399176"/>
                      <a:gd name="connsiteY37" fmla="*/ 38637 h 94088"/>
                      <a:gd name="connsiteX38" fmla="*/ 243842 w 399176"/>
                      <a:gd name="connsiteY38" fmla="*/ 33579 h 94088"/>
                      <a:gd name="connsiteX39" fmla="*/ 228154 w 399176"/>
                      <a:gd name="connsiteY39" fmla="*/ 56554 h 94088"/>
                      <a:gd name="connsiteX40" fmla="*/ 210667 w 399176"/>
                      <a:gd name="connsiteY40" fmla="*/ 54581 h 94088"/>
                      <a:gd name="connsiteX41" fmla="*/ 167118 w 399176"/>
                      <a:gd name="connsiteY41" fmla="*/ 48238 h 94088"/>
                      <a:gd name="connsiteX42" fmla="*/ 187435 w 399176"/>
                      <a:gd name="connsiteY42" fmla="*/ 26378 h 94088"/>
                      <a:gd name="connsiteX43" fmla="*/ 182034 w 399176"/>
                      <a:gd name="connsiteY43" fmla="*/ 19520 h 94088"/>
                      <a:gd name="connsiteX44" fmla="*/ 157260 w 399176"/>
                      <a:gd name="connsiteY44" fmla="*/ 46523 h 94088"/>
                      <a:gd name="connsiteX45" fmla="*/ 111569 w 399176"/>
                      <a:gd name="connsiteY45" fmla="*/ 36836 h 94088"/>
                      <a:gd name="connsiteX46" fmla="*/ 131285 w 399176"/>
                      <a:gd name="connsiteY46" fmla="*/ 20463 h 94088"/>
                      <a:gd name="connsiteX47" fmla="*/ 126142 w 399176"/>
                      <a:gd name="connsiteY47" fmla="*/ 13948 h 94088"/>
                      <a:gd name="connsiteX48" fmla="*/ 103596 w 399176"/>
                      <a:gd name="connsiteY48" fmla="*/ 34865 h 94088"/>
                      <a:gd name="connsiteX49" fmla="*/ 5355 w 399176"/>
                      <a:gd name="connsiteY49" fmla="*/ 403 h 94088"/>
                      <a:gd name="connsiteX50" fmla="*/ 2441 w 399176"/>
                      <a:gd name="connsiteY50" fmla="*/ 8119 h 94088"/>
                      <a:gd name="connsiteX51" fmla="*/ 102396 w 399176"/>
                      <a:gd name="connsiteY51" fmla="*/ 43266 h 94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</a:cxnLst>
                    <a:rect l="l" t="t" r="r" b="b"/>
                    <a:pathLst>
                      <a:path w="399176" h="94088">
                        <a:moveTo>
                          <a:pt x="102396" y="43266"/>
                        </a:moveTo>
                        <a:cubicBezTo>
                          <a:pt x="102996" y="45752"/>
                          <a:pt x="104282" y="48066"/>
                          <a:pt x="105653" y="50124"/>
                        </a:cubicBezTo>
                        <a:cubicBezTo>
                          <a:pt x="109425" y="56210"/>
                          <a:pt x="112597" y="64012"/>
                          <a:pt x="117484" y="69069"/>
                        </a:cubicBezTo>
                        <a:cubicBezTo>
                          <a:pt x="119541" y="71212"/>
                          <a:pt x="122627" y="69241"/>
                          <a:pt x="121770" y="66497"/>
                        </a:cubicBezTo>
                        <a:cubicBezTo>
                          <a:pt x="120398" y="62040"/>
                          <a:pt x="119027" y="57668"/>
                          <a:pt x="116712" y="53553"/>
                        </a:cubicBezTo>
                        <a:cubicBezTo>
                          <a:pt x="115597" y="51496"/>
                          <a:pt x="112855" y="48410"/>
                          <a:pt x="111311" y="45324"/>
                        </a:cubicBezTo>
                        <a:cubicBezTo>
                          <a:pt x="126228" y="48752"/>
                          <a:pt x="141315" y="51753"/>
                          <a:pt x="156317" y="54496"/>
                        </a:cubicBezTo>
                        <a:cubicBezTo>
                          <a:pt x="162403" y="64268"/>
                          <a:pt x="167633" y="76099"/>
                          <a:pt x="177834" y="82014"/>
                        </a:cubicBezTo>
                        <a:cubicBezTo>
                          <a:pt x="180063" y="83300"/>
                          <a:pt x="182978" y="80899"/>
                          <a:pt x="181177" y="78584"/>
                        </a:cubicBezTo>
                        <a:cubicBezTo>
                          <a:pt x="175691" y="71470"/>
                          <a:pt x="171233" y="64012"/>
                          <a:pt x="166861" y="56382"/>
                        </a:cubicBezTo>
                        <a:cubicBezTo>
                          <a:pt x="178606" y="58353"/>
                          <a:pt x="190264" y="60240"/>
                          <a:pt x="201923" y="61954"/>
                        </a:cubicBezTo>
                        <a:cubicBezTo>
                          <a:pt x="209981" y="63154"/>
                          <a:pt x="218125" y="64183"/>
                          <a:pt x="226269" y="65211"/>
                        </a:cubicBezTo>
                        <a:cubicBezTo>
                          <a:pt x="231926" y="72498"/>
                          <a:pt x="236041" y="81671"/>
                          <a:pt x="242471" y="88271"/>
                        </a:cubicBezTo>
                        <a:cubicBezTo>
                          <a:pt x="244014" y="89815"/>
                          <a:pt x="247100" y="88957"/>
                          <a:pt x="246585" y="86471"/>
                        </a:cubicBezTo>
                        <a:cubicBezTo>
                          <a:pt x="245299" y="79442"/>
                          <a:pt x="241356" y="72670"/>
                          <a:pt x="237156" y="66497"/>
                        </a:cubicBezTo>
                        <a:cubicBezTo>
                          <a:pt x="253529" y="68298"/>
                          <a:pt x="269988" y="69669"/>
                          <a:pt x="286448" y="70698"/>
                        </a:cubicBezTo>
                        <a:cubicBezTo>
                          <a:pt x="290991" y="78584"/>
                          <a:pt x="296220" y="86471"/>
                          <a:pt x="302135" y="93244"/>
                        </a:cubicBezTo>
                        <a:cubicBezTo>
                          <a:pt x="303593" y="94958"/>
                          <a:pt x="307193" y="93929"/>
                          <a:pt x="306507" y="91358"/>
                        </a:cubicBezTo>
                        <a:cubicBezTo>
                          <a:pt x="304536" y="84071"/>
                          <a:pt x="300078" y="77727"/>
                          <a:pt x="296134" y="71126"/>
                        </a:cubicBezTo>
                        <a:cubicBezTo>
                          <a:pt x="302735" y="71470"/>
                          <a:pt x="309250" y="71898"/>
                          <a:pt x="315851" y="72155"/>
                        </a:cubicBezTo>
                        <a:cubicBezTo>
                          <a:pt x="324681" y="72498"/>
                          <a:pt x="333939" y="72927"/>
                          <a:pt x="343198" y="73184"/>
                        </a:cubicBezTo>
                        <a:cubicBezTo>
                          <a:pt x="348341" y="80813"/>
                          <a:pt x="355885" y="87328"/>
                          <a:pt x="363514" y="92215"/>
                        </a:cubicBezTo>
                        <a:cubicBezTo>
                          <a:pt x="366343" y="94015"/>
                          <a:pt x="369772" y="90758"/>
                          <a:pt x="367629" y="87929"/>
                        </a:cubicBezTo>
                        <a:cubicBezTo>
                          <a:pt x="363600" y="82528"/>
                          <a:pt x="358028" y="78413"/>
                          <a:pt x="353570" y="73441"/>
                        </a:cubicBezTo>
                        <a:cubicBezTo>
                          <a:pt x="368143" y="73613"/>
                          <a:pt x="382717" y="73184"/>
                          <a:pt x="396433" y="71298"/>
                        </a:cubicBezTo>
                        <a:cubicBezTo>
                          <a:pt x="400119" y="70784"/>
                          <a:pt x="400119" y="64869"/>
                          <a:pt x="396261" y="64697"/>
                        </a:cubicBezTo>
                        <a:cubicBezTo>
                          <a:pt x="383660" y="64183"/>
                          <a:pt x="371058" y="63840"/>
                          <a:pt x="358456" y="63411"/>
                        </a:cubicBezTo>
                        <a:cubicBezTo>
                          <a:pt x="358971" y="62983"/>
                          <a:pt x="359485" y="62554"/>
                          <a:pt x="359914" y="62125"/>
                        </a:cubicBezTo>
                        <a:cubicBezTo>
                          <a:pt x="363514" y="58782"/>
                          <a:pt x="367887" y="55182"/>
                          <a:pt x="368658" y="50124"/>
                        </a:cubicBezTo>
                        <a:cubicBezTo>
                          <a:pt x="369086" y="47381"/>
                          <a:pt x="365914" y="45152"/>
                          <a:pt x="363514" y="46352"/>
                        </a:cubicBezTo>
                        <a:cubicBezTo>
                          <a:pt x="359828" y="47981"/>
                          <a:pt x="357771" y="51496"/>
                          <a:pt x="355028" y="54496"/>
                        </a:cubicBezTo>
                        <a:cubicBezTo>
                          <a:pt x="352199" y="57582"/>
                          <a:pt x="349113" y="60411"/>
                          <a:pt x="345855" y="63068"/>
                        </a:cubicBezTo>
                        <a:cubicBezTo>
                          <a:pt x="330596" y="62640"/>
                          <a:pt x="315337" y="62040"/>
                          <a:pt x="300078" y="61439"/>
                        </a:cubicBezTo>
                        <a:cubicBezTo>
                          <a:pt x="304364" y="56896"/>
                          <a:pt x="308308" y="52010"/>
                          <a:pt x="311908" y="47123"/>
                        </a:cubicBezTo>
                        <a:cubicBezTo>
                          <a:pt x="315337" y="42409"/>
                          <a:pt x="308050" y="37008"/>
                          <a:pt x="304536" y="41723"/>
                        </a:cubicBezTo>
                        <a:cubicBezTo>
                          <a:pt x="299392" y="48581"/>
                          <a:pt x="294334" y="55010"/>
                          <a:pt x="288162" y="60925"/>
                        </a:cubicBezTo>
                        <a:cubicBezTo>
                          <a:pt x="271446" y="60068"/>
                          <a:pt x="254729" y="58954"/>
                          <a:pt x="237927" y="57411"/>
                        </a:cubicBezTo>
                        <a:cubicBezTo>
                          <a:pt x="242128" y="51067"/>
                          <a:pt x="246157" y="44638"/>
                          <a:pt x="250786" y="38637"/>
                        </a:cubicBezTo>
                        <a:cubicBezTo>
                          <a:pt x="254215" y="34265"/>
                          <a:pt x="247357" y="29292"/>
                          <a:pt x="243842" y="33579"/>
                        </a:cubicBezTo>
                        <a:cubicBezTo>
                          <a:pt x="237927" y="40694"/>
                          <a:pt x="233127" y="48752"/>
                          <a:pt x="228154" y="56554"/>
                        </a:cubicBezTo>
                        <a:cubicBezTo>
                          <a:pt x="222325" y="55953"/>
                          <a:pt x="216496" y="55353"/>
                          <a:pt x="210667" y="54581"/>
                        </a:cubicBezTo>
                        <a:cubicBezTo>
                          <a:pt x="196093" y="52782"/>
                          <a:pt x="181606" y="50638"/>
                          <a:pt x="167118" y="48238"/>
                        </a:cubicBezTo>
                        <a:cubicBezTo>
                          <a:pt x="173719" y="40780"/>
                          <a:pt x="179720" y="32722"/>
                          <a:pt x="187435" y="26378"/>
                        </a:cubicBezTo>
                        <a:cubicBezTo>
                          <a:pt x="191807" y="22778"/>
                          <a:pt x="186406" y="16005"/>
                          <a:pt x="182034" y="19520"/>
                        </a:cubicBezTo>
                        <a:cubicBezTo>
                          <a:pt x="172519" y="27407"/>
                          <a:pt x="165489" y="37436"/>
                          <a:pt x="157260" y="46523"/>
                        </a:cubicBezTo>
                        <a:cubicBezTo>
                          <a:pt x="141915" y="43780"/>
                          <a:pt x="126656" y="40437"/>
                          <a:pt x="111569" y="36836"/>
                        </a:cubicBezTo>
                        <a:cubicBezTo>
                          <a:pt x="115941" y="30236"/>
                          <a:pt x="125884" y="24835"/>
                          <a:pt x="131285" y="20463"/>
                        </a:cubicBezTo>
                        <a:cubicBezTo>
                          <a:pt x="135486" y="17120"/>
                          <a:pt x="130257" y="10605"/>
                          <a:pt x="126142" y="13948"/>
                        </a:cubicBezTo>
                        <a:cubicBezTo>
                          <a:pt x="118855" y="19863"/>
                          <a:pt x="108311" y="26035"/>
                          <a:pt x="103596" y="34865"/>
                        </a:cubicBezTo>
                        <a:cubicBezTo>
                          <a:pt x="69906" y="26207"/>
                          <a:pt x="36902" y="15062"/>
                          <a:pt x="5355" y="403"/>
                        </a:cubicBezTo>
                        <a:cubicBezTo>
                          <a:pt x="469" y="-1825"/>
                          <a:pt x="-2275" y="5804"/>
                          <a:pt x="2441" y="8119"/>
                        </a:cubicBezTo>
                        <a:cubicBezTo>
                          <a:pt x="34416" y="23806"/>
                          <a:pt x="68020" y="34865"/>
                          <a:pt x="102396" y="43266"/>
                        </a:cubicBezTo>
                        <a:close/>
                      </a:path>
                    </a:pathLst>
                  </a:custGeom>
                  <a:solidFill>
                    <a:srgbClr val="26A69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8" name="图形 4">
                  <a:extLst>
                    <a:ext uri="{FF2B5EF4-FFF2-40B4-BE49-F238E27FC236}">
                      <a16:creationId xmlns:a16="http://schemas.microsoft.com/office/drawing/2014/main" id="{C5117DAD-457A-7D32-E44B-A6BB5AB9F55B}"/>
                    </a:ext>
                  </a:extLst>
                </p:cNvPr>
                <p:cNvGrpSpPr/>
                <p:nvPr/>
              </p:nvGrpSpPr>
              <p:grpSpPr>
                <a:xfrm>
                  <a:off x="7462145" y="5820491"/>
                  <a:ext cx="619703" cy="323107"/>
                  <a:chOff x="7462145" y="5820491"/>
                  <a:chExt cx="619703" cy="323107"/>
                </a:xfrm>
              </p:grpSpPr>
              <p:sp>
                <p:nvSpPr>
                  <p:cNvPr id="407" name="任意多边形: 形状 406">
                    <a:extLst>
                      <a:ext uri="{FF2B5EF4-FFF2-40B4-BE49-F238E27FC236}">
                        <a16:creationId xmlns:a16="http://schemas.microsoft.com/office/drawing/2014/main" id="{BDB2BD32-6E31-CC1F-86C6-3CAA290F8254}"/>
                      </a:ext>
                    </a:extLst>
                  </p:cNvPr>
                  <p:cNvSpPr/>
                  <p:nvPr/>
                </p:nvSpPr>
                <p:spPr>
                  <a:xfrm>
                    <a:off x="7462145" y="5820491"/>
                    <a:ext cx="562272" cy="323107"/>
                  </a:xfrm>
                  <a:custGeom>
                    <a:avLst/>
                    <a:gdLst>
                      <a:gd name="connsiteX0" fmla="*/ 485686 w 562272"/>
                      <a:gd name="connsiteY0" fmla="*/ 75760 h 323107"/>
                      <a:gd name="connsiteX1" fmla="*/ 415906 w 562272"/>
                      <a:gd name="connsiteY1" fmla="*/ 54243 h 323107"/>
                      <a:gd name="connsiteX2" fmla="*/ 410248 w 562272"/>
                      <a:gd name="connsiteY2" fmla="*/ 57758 h 323107"/>
                      <a:gd name="connsiteX3" fmla="*/ 401161 w 562272"/>
                      <a:gd name="connsiteY3" fmla="*/ 127023 h 323107"/>
                      <a:gd name="connsiteX4" fmla="*/ 390960 w 562272"/>
                      <a:gd name="connsiteY4" fmla="*/ 72759 h 323107"/>
                      <a:gd name="connsiteX5" fmla="*/ 364900 w 562272"/>
                      <a:gd name="connsiteY5" fmla="*/ 38726 h 323107"/>
                      <a:gd name="connsiteX6" fmla="*/ 298720 w 562272"/>
                      <a:gd name="connsiteY6" fmla="*/ 22867 h 323107"/>
                      <a:gd name="connsiteX7" fmla="*/ 204937 w 562272"/>
                      <a:gd name="connsiteY7" fmla="*/ 236 h 323107"/>
                      <a:gd name="connsiteX8" fmla="*/ 199365 w 562272"/>
                      <a:gd name="connsiteY8" fmla="*/ 4780 h 323107"/>
                      <a:gd name="connsiteX9" fmla="*/ 199536 w 562272"/>
                      <a:gd name="connsiteY9" fmla="*/ 51671 h 323107"/>
                      <a:gd name="connsiteX10" fmla="*/ 199108 w 562272"/>
                      <a:gd name="connsiteY10" fmla="*/ 60415 h 323107"/>
                      <a:gd name="connsiteX11" fmla="*/ 164818 w 562272"/>
                      <a:gd name="connsiteY11" fmla="*/ 5122 h 323107"/>
                      <a:gd name="connsiteX12" fmla="*/ 93580 w 562272"/>
                      <a:gd name="connsiteY12" fmla="*/ 9066 h 323107"/>
                      <a:gd name="connsiteX13" fmla="*/ 4512 w 562272"/>
                      <a:gd name="connsiteY13" fmla="*/ 13009 h 323107"/>
                      <a:gd name="connsiteX14" fmla="*/ 3140 w 562272"/>
                      <a:gd name="connsiteY14" fmla="*/ 13266 h 323107"/>
                      <a:gd name="connsiteX15" fmla="*/ 740 w 562272"/>
                      <a:gd name="connsiteY15" fmla="*/ 18153 h 323107"/>
                      <a:gd name="connsiteX16" fmla="*/ 77892 w 562272"/>
                      <a:gd name="connsiteY16" fmla="*/ 171600 h 323107"/>
                      <a:gd name="connsiteX17" fmla="*/ 104381 w 562272"/>
                      <a:gd name="connsiteY17" fmla="*/ 171257 h 323107"/>
                      <a:gd name="connsiteX18" fmla="*/ 163788 w 562272"/>
                      <a:gd name="connsiteY18" fmla="*/ 148026 h 323107"/>
                      <a:gd name="connsiteX19" fmla="*/ 109782 w 562272"/>
                      <a:gd name="connsiteY19" fmla="*/ 193031 h 323107"/>
                      <a:gd name="connsiteX20" fmla="*/ 108925 w 562272"/>
                      <a:gd name="connsiteY20" fmla="*/ 200147 h 323107"/>
                      <a:gd name="connsiteX21" fmla="*/ 195421 w 562272"/>
                      <a:gd name="connsiteY21" fmla="*/ 262126 h 323107"/>
                      <a:gd name="connsiteX22" fmla="*/ 286547 w 562272"/>
                      <a:gd name="connsiteY22" fmla="*/ 297959 h 323107"/>
                      <a:gd name="connsiteX23" fmla="*/ 326923 w 562272"/>
                      <a:gd name="connsiteY23" fmla="*/ 292215 h 323107"/>
                      <a:gd name="connsiteX24" fmla="*/ 365071 w 562272"/>
                      <a:gd name="connsiteY24" fmla="*/ 231007 h 323107"/>
                      <a:gd name="connsiteX25" fmla="*/ 361556 w 562272"/>
                      <a:gd name="connsiteY25" fmla="*/ 254067 h 323107"/>
                      <a:gd name="connsiteX26" fmla="*/ 349726 w 562272"/>
                      <a:gd name="connsiteY26" fmla="*/ 307903 h 323107"/>
                      <a:gd name="connsiteX27" fmla="*/ 354441 w 562272"/>
                      <a:gd name="connsiteY27" fmla="*/ 313818 h 323107"/>
                      <a:gd name="connsiteX28" fmla="*/ 434937 w 562272"/>
                      <a:gd name="connsiteY28" fmla="*/ 321790 h 323107"/>
                      <a:gd name="connsiteX29" fmla="*/ 480200 w 562272"/>
                      <a:gd name="connsiteY29" fmla="*/ 315361 h 323107"/>
                      <a:gd name="connsiteX30" fmla="*/ 521262 w 562272"/>
                      <a:gd name="connsiteY30" fmla="*/ 261097 h 323107"/>
                      <a:gd name="connsiteX31" fmla="*/ 561810 w 562272"/>
                      <a:gd name="connsiteY31" fmla="*/ 196117 h 323107"/>
                      <a:gd name="connsiteX32" fmla="*/ 562239 w 562272"/>
                      <a:gd name="connsiteY32" fmla="*/ 194232 h 323107"/>
                      <a:gd name="connsiteX33" fmla="*/ 562067 w 562272"/>
                      <a:gd name="connsiteY33" fmla="*/ 192345 h 323107"/>
                      <a:gd name="connsiteX34" fmla="*/ 540550 w 562272"/>
                      <a:gd name="connsiteY34" fmla="*/ 139796 h 323107"/>
                      <a:gd name="connsiteX35" fmla="*/ 519376 w 562272"/>
                      <a:gd name="connsiteY35" fmla="*/ 93676 h 323107"/>
                      <a:gd name="connsiteX36" fmla="*/ 485686 w 562272"/>
                      <a:gd name="connsiteY36" fmla="*/ 75760 h 323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562272" h="323107">
                        <a:moveTo>
                          <a:pt x="485686" y="75760"/>
                        </a:moveTo>
                        <a:cubicBezTo>
                          <a:pt x="462026" y="70445"/>
                          <a:pt x="437766" y="64958"/>
                          <a:pt x="415906" y="54243"/>
                        </a:cubicBezTo>
                        <a:cubicBezTo>
                          <a:pt x="413505" y="53042"/>
                          <a:pt x="410334" y="55185"/>
                          <a:pt x="410248" y="57758"/>
                        </a:cubicBezTo>
                        <a:cubicBezTo>
                          <a:pt x="409048" y="81075"/>
                          <a:pt x="405876" y="104135"/>
                          <a:pt x="401161" y="127023"/>
                        </a:cubicBezTo>
                        <a:cubicBezTo>
                          <a:pt x="398161" y="108849"/>
                          <a:pt x="395246" y="90590"/>
                          <a:pt x="390960" y="72759"/>
                        </a:cubicBezTo>
                        <a:cubicBezTo>
                          <a:pt x="387103" y="56729"/>
                          <a:pt x="379645" y="45842"/>
                          <a:pt x="364900" y="38726"/>
                        </a:cubicBezTo>
                        <a:cubicBezTo>
                          <a:pt x="345440" y="29383"/>
                          <a:pt x="319722" y="26896"/>
                          <a:pt x="298720" y="22867"/>
                        </a:cubicBezTo>
                        <a:cubicBezTo>
                          <a:pt x="267002" y="16781"/>
                          <a:pt x="235198" y="12152"/>
                          <a:pt x="204937" y="236"/>
                        </a:cubicBezTo>
                        <a:cubicBezTo>
                          <a:pt x="202194" y="-793"/>
                          <a:pt x="198679" y="1693"/>
                          <a:pt x="199365" y="4780"/>
                        </a:cubicBezTo>
                        <a:cubicBezTo>
                          <a:pt x="202794" y="20638"/>
                          <a:pt x="200822" y="35812"/>
                          <a:pt x="199536" y="51671"/>
                        </a:cubicBezTo>
                        <a:cubicBezTo>
                          <a:pt x="199279" y="54586"/>
                          <a:pt x="199193" y="57500"/>
                          <a:pt x="199108" y="60415"/>
                        </a:cubicBezTo>
                        <a:cubicBezTo>
                          <a:pt x="194050" y="34612"/>
                          <a:pt x="184363" y="7437"/>
                          <a:pt x="164818" y="5122"/>
                        </a:cubicBezTo>
                        <a:cubicBezTo>
                          <a:pt x="141586" y="2379"/>
                          <a:pt x="116983" y="8551"/>
                          <a:pt x="93580" y="9066"/>
                        </a:cubicBezTo>
                        <a:cubicBezTo>
                          <a:pt x="63919" y="9665"/>
                          <a:pt x="34087" y="13352"/>
                          <a:pt x="4512" y="13009"/>
                        </a:cubicBezTo>
                        <a:cubicBezTo>
                          <a:pt x="3997" y="13009"/>
                          <a:pt x="3483" y="13095"/>
                          <a:pt x="3140" y="13266"/>
                        </a:cubicBezTo>
                        <a:cubicBezTo>
                          <a:pt x="911" y="13352"/>
                          <a:pt x="-1146" y="15924"/>
                          <a:pt x="740" y="18153"/>
                        </a:cubicBezTo>
                        <a:cubicBezTo>
                          <a:pt x="37430" y="62644"/>
                          <a:pt x="51317" y="121622"/>
                          <a:pt x="77892" y="171600"/>
                        </a:cubicBezTo>
                        <a:cubicBezTo>
                          <a:pt x="83036" y="181201"/>
                          <a:pt x="97266" y="173915"/>
                          <a:pt x="104381" y="171257"/>
                        </a:cubicBezTo>
                        <a:cubicBezTo>
                          <a:pt x="124698" y="163628"/>
                          <a:pt x="145272" y="158741"/>
                          <a:pt x="163788" y="148026"/>
                        </a:cubicBezTo>
                        <a:cubicBezTo>
                          <a:pt x="152473" y="168428"/>
                          <a:pt x="130442" y="186688"/>
                          <a:pt x="109782" y="193031"/>
                        </a:cubicBezTo>
                        <a:cubicBezTo>
                          <a:pt x="106610" y="193974"/>
                          <a:pt x="106696" y="198432"/>
                          <a:pt x="108925" y="200147"/>
                        </a:cubicBezTo>
                        <a:cubicBezTo>
                          <a:pt x="137042" y="221921"/>
                          <a:pt x="164303" y="244638"/>
                          <a:pt x="195421" y="262126"/>
                        </a:cubicBezTo>
                        <a:cubicBezTo>
                          <a:pt x="223796" y="277985"/>
                          <a:pt x="255600" y="288529"/>
                          <a:pt x="286547" y="297959"/>
                        </a:cubicBezTo>
                        <a:cubicBezTo>
                          <a:pt x="302663" y="302845"/>
                          <a:pt x="314407" y="307303"/>
                          <a:pt x="326923" y="292215"/>
                        </a:cubicBezTo>
                        <a:cubicBezTo>
                          <a:pt x="341497" y="274642"/>
                          <a:pt x="355127" y="253039"/>
                          <a:pt x="365071" y="231007"/>
                        </a:cubicBezTo>
                        <a:cubicBezTo>
                          <a:pt x="364128" y="238637"/>
                          <a:pt x="362671" y="246353"/>
                          <a:pt x="361556" y="254067"/>
                        </a:cubicBezTo>
                        <a:cubicBezTo>
                          <a:pt x="358813" y="272584"/>
                          <a:pt x="356841" y="290330"/>
                          <a:pt x="349726" y="307903"/>
                        </a:cubicBezTo>
                        <a:cubicBezTo>
                          <a:pt x="348440" y="311075"/>
                          <a:pt x="351270" y="314161"/>
                          <a:pt x="354441" y="313818"/>
                        </a:cubicBezTo>
                        <a:cubicBezTo>
                          <a:pt x="380759" y="310561"/>
                          <a:pt x="408705" y="319647"/>
                          <a:pt x="434937" y="321790"/>
                        </a:cubicBezTo>
                        <a:cubicBezTo>
                          <a:pt x="451225" y="323162"/>
                          <a:pt x="466484" y="325733"/>
                          <a:pt x="480200" y="315361"/>
                        </a:cubicBezTo>
                        <a:cubicBezTo>
                          <a:pt x="497687" y="302159"/>
                          <a:pt x="509089" y="278671"/>
                          <a:pt x="521262" y="261097"/>
                        </a:cubicBezTo>
                        <a:cubicBezTo>
                          <a:pt x="535921" y="240094"/>
                          <a:pt x="550066" y="218835"/>
                          <a:pt x="561810" y="196117"/>
                        </a:cubicBezTo>
                        <a:cubicBezTo>
                          <a:pt x="562153" y="195432"/>
                          <a:pt x="562239" y="194832"/>
                          <a:pt x="562239" y="194232"/>
                        </a:cubicBezTo>
                        <a:cubicBezTo>
                          <a:pt x="562324" y="193631"/>
                          <a:pt x="562239" y="193031"/>
                          <a:pt x="562067" y="192345"/>
                        </a:cubicBezTo>
                        <a:cubicBezTo>
                          <a:pt x="556409" y="174343"/>
                          <a:pt x="547923" y="157113"/>
                          <a:pt x="540550" y="139796"/>
                        </a:cubicBezTo>
                        <a:cubicBezTo>
                          <a:pt x="533950" y="124109"/>
                          <a:pt x="528635" y="108078"/>
                          <a:pt x="519376" y="93676"/>
                        </a:cubicBezTo>
                        <a:cubicBezTo>
                          <a:pt x="512089" y="82446"/>
                          <a:pt x="498031" y="78589"/>
                          <a:pt x="485686" y="75760"/>
                        </a:cubicBezTo>
                        <a:close/>
                      </a:path>
                    </a:pathLst>
                  </a:custGeom>
                  <a:solidFill>
                    <a:srgbClr val="9CCC6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8" name="任意多边形: 形状 407">
                    <a:extLst>
                      <a:ext uri="{FF2B5EF4-FFF2-40B4-BE49-F238E27FC236}">
                        <a16:creationId xmlns:a16="http://schemas.microsoft.com/office/drawing/2014/main" id="{1AE261DD-2751-09F6-9221-5C82D287E20D}"/>
                      </a:ext>
                    </a:extLst>
                  </p:cNvPr>
                  <p:cNvSpPr/>
                  <p:nvPr/>
                </p:nvSpPr>
                <p:spPr>
                  <a:xfrm>
                    <a:off x="7570315" y="5869169"/>
                    <a:ext cx="21758" cy="40294"/>
                  </a:xfrm>
                  <a:custGeom>
                    <a:avLst/>
                    <a:gdLst>
                      <a:gd name="connsiteX0" fmla="*/ 68 w 21758"/>
                      <a:gd name="connsiteY0" fmla="*/ 2650 h 40294"/>
                      <a:gd name="connsiteX1" fmla="*/ 15328 w 21758"/>
                      <a:gd name="connsiteY1" fmla="*/ 38483 h 40294"/>
                      <a:gd name="connsiteX2" fmla="*/ 21414 w 21758"/>
                      <a:gd name="connsiteY2" fmla="*/ 35826 h 40294"/>
                      <a:gd name="connsiteX3" fmla="*/ 4098 w 21758"/>
                      <a:gd name="connsiteY3" fmla="*/ 850 h 40294"/>
                      <a:gd name="connsiteX4" fmla="*/ 68 w 21758"/>
                      <a:gd name="connsiteY4" fmla="*/ 2650 h 40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58" h="40294">
                        <a:moveTo>
                          <a:pt x="68" y="2650"/>
                        </a:moveTo>
                        <a:cubicBezTo>
                          <a:pt x="3154" y="14909"/>
                          <a:pt x="9069" y="27510"/>
                          <a:pt x="15328" y="38483"/>
                        </a:cubicBezTo>
                        <a:cubicBezTo>
                          <a:pt x="17471" y="42083"/>
                          <a:pt x="23214" y="39855"/>
                          <a:pt x="21414" y="35826"/>
                        </a:cubicBezTo>
                        <a:cubicBezTo>
                          <a:pt x="16185" y="24081"/>
                          <a:pt x="10784" y="11737"/>
                          <a:pt x="4098" y="850"/>
                        </a:cubicBezTo>
                        <a:cubicBezTo>
                          <a:pt x="2983" y="-1036"/>
                          <a:pt x="-532" y="507"/>
                          <a:pt x="68" y="2650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9" name="任意多边形: 形状 408">
                    <a:extLst>
                      <a:ext uri="{FF2B5EF4-FFF2-40B4-BE49-F238E27FC236}">
                        <a16:creationId xmlns:a16="http://schemas.microsoft.com/office/drawing/2014/main" id="{8A264633-7DCC-8E3E-4A4F-1285FCBAC22B}"/>
                      </a:ext>
                    </a:extLst>
                  </p:cNvPr>
                  <p:cNvSpPr/>
                  <p:nvPr/>
                </p:nvSpPr>
                <p:spPr>
                  <a:xfrm>
                    <a:off x="7592753" y="5874320"/>
                    <a:ext cx="18784" cy="45100"/>
                  </a:xfrm>
                  <a:custGeom>
                    <a:avLst/>
                    <a:gdLst>
                      <a:gd name="connsiteX0" fmla="*/ 91 w 18784"/>
                      <a:gd name="connsiteY0" fmla="*/ 2728 h 45100"/>
                      <a:gd name="connsiteX1" fmla="*/ 11835 w 18784"/>
                      <a:gd name="connsiteY1" fmla="*/ 42333 h 45100"/>
                      <a:gd name="connsiteX2" fmla="*/ 18693 w 18784"/>
                      <a:gd name="connsiteY2" fmla="*/ 41304 h 45100"/>
                      <a:gd name="connsiteX3" fmla="*/ 4977 w 18784"/>
                      <a:gd name="connsiteY3" fmla="*/ 1356 h 45100"/>
                      <a:gd name="connsiteX4" fmla="*/ 91 w 18784"/>
                      <a:gd name="connsiteY4" fmla="*/ 2728 h 45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84" h="45100">
                        <a:moveTo>
                          <a:pt x="91" y="2728"/>
                        </a:moveTo>
                        <a:cubicBezTo>
                          <a:pt x="3606" y="16015"/>
                          <a:pt x="8320" y="28960"/>
                          <a:pt x="11835" y="42333"/>
                        </a:cubicBezTo>
                        <a:cubicBezTo>
                          <a:pt x="12949" y="46534"/>
                          <a:pt x="19636" y="45762"/>
                          <a:pt x="18693" y="41304"/>
                        </a:cubicBezTo>
                        <a:cubicBezTo>
                          <a:pt x="15778" y="27846"/>
                          <a:pt x="11492" y="13530"/>
                          <a:pt x="4977" y="1356"/>
                        </a:cubicBezTo>
                        <a:cubicBezTo>
                          <a:pt x="3691" y="-958"/>
                          <a:pt x="-681" y="-187"/>
                          <a:pt x="91" y="2728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0" name="任意多边形: 形状 409">
                    <a:extLst>
                      <a:ext uri="{FF2B5EF4-FFF2-40B4-BE49-F238E27FC236}">
                        <a16:creationId xmlns:a16="http://schemas.microsoft.com/office/drawing/2014/main" id="{E8380BF0-26BB-695C-A9E7-29A325E441F7}"/>
                      </a:ext>
                    </a:extLst>
                  </p:cNvPr>
                  <p:cNvSpPr/>
                  <p:nvPr/>
                </p:nvSpPr>
                <p:spPr>
                  <a:xfrm>
                    <a:off x="7711776" y="5891798"/>
                    <a:ext cx="54835" cy="83501"/>
                  </a:xfrm>
                  <a:custGeom>
                    <a:avLst/>
                    <a:gdLst>
                      <a:gd name="connsiteX0" fmla="*/ 311 w 54835"/>
                      <a:gd name="connsiteY0" fmla="*/ 3510 h 83501"/>
                      <a:gd name="connsiteX1" fmla="*/ 47889 w 54835"/>
                      <a:gd name="connsiteY1" fmla="*/ 81263 h 83501"/>
                      <a:gd name="connsiteX2" fmla="*/ 54661 w 54835"/>
                      <a:gd name="connsiteY2" fmla="*/ 78348 h 83501"/>
                      <a:gd name="connsiteX3" fmla="*/ 4769 w 54835"/>
                      <a:gd name="connsiteY3" fmla="*/ 853 h 83501"/>
                      <a:gd name="connsiteX4" fmla="*/ 311 w 54835"/>
                      <a:gd name="connsiteY4" fmla="*/ 3510 h 83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835" h="83501">
                        <a:moveTo>
                          <a:pt x="311" y="3510"/>
                        </a:moveTo>
                        <a:cubicBezTo>
                          <a:pt x="15142" y="30513"/>
                          <a:pt x="35630" y="52459"/>
                          <a:pt x="47889" y="81263"/>
                        </a:cubicBezTo>
                        <a:cubicBezTo>
                          <a:pt x="49774" y="85806"/>
                          <a:pt x="55947" y="82720"/>
                          <a:pt x="54661" y="78348"/>
                        </a:cubicBezTo>
                        <a:cubicBezTo>
                          <a:pt x="46431" y="49887"/>
                          <a:pt x="24486" y="22370"/>
                          <a:pt x="4769" y="853"/>
                        </a:cubicBezTo>
                        <a:cubicBezTo>
                          <a:pt x="2883" y="-1204"/>
                          <a:pt x="-1146" y="767"/>
                          <a:pt x="311" y="3510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" name="任意多边形: 形状 410">
                    <a:extLst>
                      <a:ext uri="{FF2B5EF4-FFF2-40B4-BE49-F238E27FC236}">
                        <a16:creationId xmlns:a16="http://schemas.microsoft.com/office/drawing/2014/main" id="{F4293582-00B1-94DF-B557-9612C21D4782}"/>
                      </a:ext>
                    </a:extLst>
                  </p:cNvPr>
                  <p:cNvSpPr/>
                  <p:nvPr/>
                </p:nvSpPr>
                <p:spPr>
                  <a:xfrm>
                    <a:off x="7761583" y="5925012"/>
                    <a:ext cx="32614" cy="57911"/>
                  </a:xfrm>
                  <a:custGeom>
                    <a:avLst/>
                    <a:gdLst>
                      <a:gd name="connsiteX0" fmla="*/ 311 w 32614"/>
                      <a:gd name="connsiteY0" fmla="*/ 2957 h 57911"/>
                      <a:gd name="connsiteX1" fmla="*/ 13855 w 32614"/>
                      <a:gd name="connsiteY1" fmla="*/ 28589 h 57911"/>
                      <a:gd name="connsiteX2" fmla="*/ 26199 w 32614"/>
                      <a:gd name="connsiteY2" fmla="*/ 56021 h 57911"/>
                      <a:gd name="connsiteX3" fmla="*/ 32372 w 32614"/>
                      <a:gd name="connsiteY3" fmla="*/ 53364 h 57911"/>
                      <a:gd name="connsiteX4" fmla="*/ 4168 w 32614"/>
                      <a:gd name="connsiteY4" fmla="*/ 729 h 57911"/>
                      <a:gd name="connsiteX5" fmla="*/ 311 w 32614"/>
                      <a:gd name="connsiteY5" fmla="*/ 2957 h 57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614" h="57911">
                        <a:moveTo>
                          <a:pt x="311" y="2957"/>
                        </a:moveTo>
                        <a:cubicBezTo>
                          <a:pt x="4940" y="11444"/>
                          <a:pt x="9826" y="19759"/>
                          <a:pt x="13855" y="28589"/>
                        </a:cubicBezTo>
                        <a:cubicBezTo>
                          <a:pt x="18056" y="37676"/>
                          <a:pt x="21142" y="47449"/>
                          <a:pt x="26199" y="56021"/>
                        </a:cubicBezTo>
                        <a:cubicBezTo>
                          <a:pt x="28342" y="59707"/>
                          <a:pt x="33829" y="57564"/>
                          <a:pt x="32372" y="53364"/>
                        </a:cubicBezTo>
                        <a:cubicBezTo>
                          <a:pt x="26371" y="35961"/>
                          <a:pt x="17284" y="14102"/>
                          <a:pt x="4168" y="729"/>
                        </a:cubicBezTo>
                        <a:cubicBezTo>
                          <a:pt x="2454" y="-986"/>
                          <a:pt x="-1061" y="557"/>
                          <a:pt x="311" y="2957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" name="任意多边形: 形状 411">
                    <a:extLst>
                      <a:ext uri="{FF2B5EF4-FFF2-40B4-BE49-F238E27FC236}">
                        <a16:creationId xmlns:a16="http://schemas.microsoft.com/office/drawing/2014/main" id="{FE14EDC1-7C2F-AA47-4637-961D08E9A909}"/>
                      </a:ext>
                    </a:extLst>
                  </p:cNvPr>
                  <p:cNvSpPr/>
                  <p:nvPr/>
                </p:nvSpPr>
                <p:spPr>
                  <a:xfrm>
                    <a:off x="7799709" y="5937561"/>
                    <a:ext cx="27518" cy="52697"/>
                  </a:xfrm>
                  <a:custGeom>
                    <a:avLst/>
                    <a:gdLst>
                      <a:gd name="connsiteX0" fmla="*/ 161 w 27518"/>
                      <a:gd name="connsiteY0" fmla="*/ 3524 h 52697"/>
                      <a:gd name="connsiteX1" fmla="*/ 10705 w 27518"/>
                      <a:gd name="connsiteY1" fmla="*/ 25384 h 52697"/>
                      <a:gd name="connsiteX2" fmla="*/ 21678 w 27518"/>
                      <a:gd name="connsiteY2" fmla="*/ 50930 h 52697"/>
                      <a:gd name="connsiteX3" fmla="*/ 27507 w 27518"/>
                      <a:gd name="connsiteY3" fmla="*/ 49216 h 52697"/>
                      <a:gd name="connsiteX4" fmla="*/ 18763 w 27518"/>
                      <a:gd name="connsiteY4" fmla="*/ 25299 h 52697"/>
                      <a:gd name="connsiteX5" fmla="*/ 4447 w 27518"/>
                      <a:gd name="connsiteY5" fmla="*/ 952 h 52697"/>
                      <a:gd name="connsiteX6" fmla="*/ 161 w 27518"/>
                      <a:gd name="connsiteY6" fmla="*/ 3524 h 52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518" h="52697">
                        <a:moveTo>
                          <a:pt x="161" y="3524"/>
                        </a:moveTo>
                        <a:cubicBezTo>
                          <a:pt x="2818" y="11068"/>
                          <a:pt x="7019" y="18269"/>
                          <a:pt x="10705" y="25384"/>
                        </a:cubicBezTo>
                        <a:cubicBezTo>
                          <a:pt x="14820" y="33614"/>
                          <a:pt x="17220" y="42872"/>
                          <a:pt x="21678" y="50930"/>
                        </a:cubicBezTo>
                        <a:cubicBezTo>
                          <a:pt x="23392" y="54016"/>
                          <a:pt x="27764" y="52816"/>
                          <a:pt x="27507" y="49216"/>
                        </a:cubicBezTo>
                        <a:cubicBezTo>
                          <a:pt x="26993" y="40901"/>
                          <a:pt x="22364" y="32671"/>
                          <a:pt x="18763" y="25299"/>
                        </a:cubicBezTo>
                        <a:cubicBezTo>
                          <a:pt x="14649" y="16983"/>
                          <a:pt x="10105" y="8325"/>
                          <a:pt x="4447" y="952"/>
                        </a:cubicBezTo>
                        <a:cubicBezTo>
                          <a:pt x="2647" y="-1362"/>
                          <a:pt x="-782" y="952"/>
                          <a:pt x="161" y="3524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" name="任意多边形: 形状 412">
                    <a:extLst>
                      <a:ext uri="{FF2B5EF4-FFF2-40B4-BE49-F238E27FC236}">
                        <a16:creationId xmlns:a16="http://schemas.microsoft.com/office/drawing/2014/main" id="{0288055E-C8C8-90B1-7BAE-8A6E6613E863}"/>
                      </a:ext>
                    </a:extLst>
                  </p:cNvPr>
                  <p:cNvSpPr/>
                  <p:nvPr/>
                </p:nvSpPr>
                <p:spPr>
                  <a:xfrm>
                    <a:off x="7910446" y="5958119"/>
                    <a:ext cx="42965" cy="49593"/>
                  </a:xfrm>
                  <a:custGeom>
                    <a:avLst/>
                    <a:gdLst>
                      <a:gd name="connsiteX0" fmla="*/ 4124 w 42965"/>
                      <a:gd name="connsiteY0" fmla="*/ 368 h 49593"/>
                      <a:gd name="connsiteX1" fmla="*/ 609 w 42965"/>
                      <a:gd name="connsiteY1" fmla="*/ 3969 h 49593"/>
                      <a:gd name="connsiteX2" fmla="*/ 20326 w 42965"/>
                      <a:gd name="connsiteY2" fmla="*/ 25143 h 49593"/>
                      <a:gd name="connsiteX3" fmla="*/ 37642 w 42965"/>
                      <a:gd name="connsiteY3" fmla="*/ 48546 h 49593"/>
                      <a:gd name="connsiteX4" fmla="*/ 42700 w 42965"/>
                      <a:gd name="connsiteY4" fmla="*/ 45545 h 49593"/>
                      <a:gd name="connsiteX5" fmla="*/ 4124 w 42965"/>
                      <a:gd name="connsiteY5" fmla="*/ 368 h 4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965" h="49593">
                        <a:moveTo>
                          <a:pt x="4124" y="368"/>
                        </a:moveTo>
                        <a:cubicBezTo>
                          <a:pt x="1895" y="-1004"/>
                          <a:pt x="-1363" y="1740"/>
                          <a:pt x="609" y="3969"/>
                        </a:cubicBezTo>
                        <a:cubicBezTo>
                          <a:pt x="7210" y="11084"/>
                          <a:pt x="14153" y="17685"/>
                          <a:pt x="20326" y="25143"/>
                        </a:cubicBezTo>
                        <a:cubicBezTo>
                          <a:pt x="26498" y="32601"/>
                          <a:pt x="31213" y="41259"/>
                          <a:pt x="37642" y="48546"/>
                        </a:cubicBezTo>
                        <a:cubicBezTo>
                          <a:pt x="39785" y="51031"/>
                          <a:pt x="44071" y="48717"/>
                          <a:pt x="42700" y="45545"/>
                        </a:cubicBezTo>
                        <a:cubicBezTo>
                          <a:pt x="35499" y="28657"/>
                          <a:pt x="19811" y="9969"/>
                          <a:pt x="4124" y="368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" name="任意多边形: 形状 413">
                    <a:extLst>
                      <a:ext uri="{FF2B5EF4-FFF2-40B4-BE49-F238E27FC236}">
                        <a16:creationId xmlns:a16="http://schemas.microsoft.com/office/drawing/2014/main" id="{5AB2DBC9-7714-AAA7-4645-DE4A20A02AFE}"/>
                      </a:ext>
                    </a:extLst>
                  </p:cNvPr>
                  <p:cNvSpPr/>
                  <p:nvPr/>
                </p:nvSpPr>
                <p:spPr>
                  <a:xfrm>
                    <a:off x="7945553" y="5972432"/>
                    <a:ext cx="33837" cy="38474"/>
                  </a:xfrm>
                  <a:custGeom>
                    <a:avLst/>
                    <a:gdLst>
                      <a:gd name="connsiteX0" fmla="*/ 3650 w 33837"/>
                      <a:gd name="connsiteY0" fmla="*/ 371 h 38474"/>
                      <a:gd name="connsiteX1" fmla="*/ 564 w 33837"/>
                      <a:gd name="connsiteY1" fmla="*/ 3543 h 38474"/>
                      <a:gd name="connsiteX2" fmla="*/ 14451 w 33837"/>
                      <a:gd name="connsiteY2" fmla="*/ 18373 h 38474"/>
                      <a:gd name="connsiteX3" fmla="*/ 28596 w 33837"/>
                      <a:gd name="connsiteY3" fmla="*/ 37404 h 38474"/>
                      <a:gd name="connsiteX4" fmla="*/ 33568 w 33837"/>
                      <a:gd name="connsiteY4" fmla="*/ 34404 h 38474"/>
                      <a:gd name="connsiteX5" fmla="*/ 3650 w 33837"/>
                      <a:gd name="connsiteY5" fmla="*/ 371 h 38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837" h="38474">
                        <a:moveTo>
                          <a:pt x="3650" y="371"/>
                        </a:moveTo>
                        <a:cubicBezTo>
                          <a:pt x="1678" y="-1001"/>
                          <a:pt x="-1237" y="1743"/>
                          <a:pt x="564" y="3543"/>
                        </a:cubicBezTo>
                        <a:cubicBezTo>
                          <a:pt x="5279" y="8343"/>
                          <a:pt x="10079" y="13230"/>
                          <a:pt x="14451" y="18373"/>
                        </a:cubicBezTo>
                        <a:cubicBezTo>
                          <a:pt x="19680" y="24374"/>
                          <a:pt x="23538" y="31317"/>
                          <a:pt x="28596" y="37404"/>
                        </a:cubicBezTo>
                        <a:cubicBezTo>
                          <a:pt x="30739" y="39976"/>
                          <a:pt x="34940" y="37490"/>
                          <a:pt x="33568" y="34404"/>
                        </a:cubicBezTo>
                        <a:cubicBezTo>
                          <a:pt x="27824" y="21031"/>
                          <a:pt x="15480" y="8515"/>
                          <a:pt x="3650" y="371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" name="任意多边形: 形状 414">
                    <a:extLst>
                      <a:ext uri="{FF2B5EF4-FFF2-40B4-BE49-F238E27FC236}">
                        <a16:creationId xmlns:a16="http://schemas.microsoft.com/office/drawing/2014/main" id="{E56B478A-D39C-7068-D9D4-9064EDA64C0C}"/>
                      </a:ext>
                    </a:extLst>
                  </p:cNvPr>
                  <p:cNvSpPr/>
                  <p:nvPr/>
                </p:nvSpPr>
                <p:spPr>
                  <a:xfrm>
                    <a:off x="7556301" y="5905640"/>
                    <a:ext cx="34055" cy="9649"/>
                  </a:xfrm>
                  <a:custGeom>
                    <a:avLst/>
                    <a:gdLst>
                      <a:gd name="connsiteX0" fmla="*/ 18369 w 34055"/>
                      <a:gd name="connsiteY0" fmla="*/ 1755 h 9649"/>
                      <a:gd name="connsiteX1" fmla="*/ 2081 w 34055"/>
                      <a:gd name="connsiteY1" fmla="*/ 2783 h 9649"/>
                      <a:gd name="connsiteX2" fmla="*/ 967 w 34055"/>
                      <a:gd name="connsiteY2" fmla="*/ 7241 h 9649"/>
                      <a:gd name="connsiteX3" fmla="*/ 16740 w 34055"/>
                      <a:gd name="connsiteY3" fmla="*/ 9298 h 9649"/>
                      <a:gd name="connsiteX4" fmla="*/ 26084 w 34055"/>
                      <a:gd name="connsiteY4" fmla="*/ 8013 h 9649"/>
                      <a:gd name="connsiteX5" fmla="*/ 33028 w 34055"/>
                      <a:gd name="connsiteY5" fmla="*/ 5612 h 9649"/>
                      <a:gd name="connsiteX6" fmla="*/ 32256 w 34055"/>
                      <a:gd name="connsiteY6" fmla="*/ 726 h 9649"/>
                      <a:gd name="connsiteX7" fmla="*/ 18369 w 34055"/>
                      <a:gd name="connsiteY7" fmla="*/ 1755 h 9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055" h="9649">
                        <a:moveTo>
                          <a:pt x="18369" y="1755"/>
                        </a:moveTo>
                        <a:cubicBezTo>
                          <a:pt x="12882" y="2612"/>
                          <a:pt x="7481" y="2183"/>
                          <a:pt x="2081" y="2783"/>
                        </a:cubicBezTo>
                        <a:cubicBezTo>
                          <a:pt x="-62" y="3041"/>
                          <a:pt x="-748" y="6041"/>
                          <a:pt x="967" y="7241"/>
                        </a:cubicBezTo>
                        <a:cubicBezTo>
                          <a:pt x="5424" y="10327"/>
                          <a:pt x="11511" y="9727"/>
                          <a:pt x="16740" y="9298"/>
                        </a:cubicBezTo>
                        <a:cubicBezTo>
                          <a:pt x="19826" y="9042"/>
                          <a:pt x="22912" y="8527"/>
                          <a:pt x="26084" y="8013"/>
                        </a:cubicBezTo>
                        <a:cubicBezTo>
                          <a:pt x="28570" y="7584"/>
                          <a:pt x="31056" y="7499"/>
                          <a:pt x="33028" y="5612"/>
                        </a:cubicBezTo>
                        <a:cubicBezTo>
                          <a:pt x="34657" y="4069"/>
                          <a:pt x="34313" y="1755"/>
                          <a:pt x="32256" y="726"/>
                        </a:cubicBezTo>
                        <a:cubicBezTo>
                          <a:pt x="28313" y="-1160"/>
                          <a:pt x="22483" y="1155"/>
                          <a:pt x="18369" y="1755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6" name="任意多边形: 形状 415">
                    <a:extLst>
                      <a:ext uri="{FF2B5EF4-FFF2-40B4-BE49-F238E27FC236}">
                        <a16:creationId xmlns:a16="http://schemas.microsoft.com/office/drawing/2014/main" id="{4E58F7F7-D7AA-F7B9-33B7-DE35F6D9609D}"/>
                      </a:ext>
                    </a:extLst>
                  </p:cNvPr>
                  <p:cNvSpPr/>
                  <p:nvPr/>
                </p:nvSpPr>
                <p:spPr>
                  <a:xfrm>
                    <a:off x="7566861" y="5916041"/>
                    <a:ext cx="44796" cy="17856"/>
                  </a:xfrm>
                  <a:custGeom>
                    <a:avLst/>
                    <a:gdLst>
                      <a:gd name="connsiteX0" fmla="*/ 41156 w 44796"/>
                      <a:gd name="connsiteY0" fmla="*/ 12 h 17856"/>
                      <a:gd name="connsiteX1" fmla="*/ 22983 w 44796"/>
                      <a:gd name="connsiteY1" fmla="*/ 5670 h 17856"/>
                      <a:gd name="connsiteX2" fmla="*/ 1294 w 44796"/>
                      <a:gd name="connsiteY2" fmla="*/ 13642 h 17856"/>
                      <a:gd name="connsiteX3" fmla="*/ 2494 w 44796"/>
                      <a:gd name="connsiteY3" fmla="*/ 17843 h 17856"/>
                      <a:gd name="connsiteX4" fmla="*/ 23326 w 44796"/>
                      <a:gd name="connsiteY4" fmla="*/ 12957 h 17856"/>
                      <a:gd name="connsiteX5" fmla="*/ 43471 w 44796"/>
                      <a:gd name="connsiteY5" fmla="*/ 5413 h 17856"/>
                      <a:gd name="connsiteX6" fmla="*/ 41156 w 44796"/>
                      <a:gd name="connsiteY6" fmla="*/ 12 h 17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796" h="17856">
                        <a:moveTo>
                          <a:pt x="41156" y="12"/>
                        </a:moveTo>
                        <a:cubicBezTo>
                          <a:pt x="34984" y="612"/>
                          <a:pt x="28898" y="3612"/>
                          <a:pt x="22983" y="5670"/>
                        </a:cubicBezTo>
                        <a:cubicBezTo>
                          <a:pt x="15696" y="8156"/>
                          <a:pt x="8324" y="10385"/>
                          <a:pt x="1294" y="13642"/>
                        </a:cubicBezTo>
                        <a:cubicBezTo>
                          <a:pt x="-1020" y="14757"/>
                          <a:pt x="9" y="18100"/>
                          <a:pt x="2494" y="17843"/>
                        </a:cubicBezTo>
                        <a:cubicBezTo>
                          <a:pt x="9696" y="17157"/>
                          <a:pt x="16468" y="15100"/>
                          <a:pt x="23326" y="12957"/>
                        </a:cubicBezTo>
                        <a:cubicBezTo>
                          <a:pt x="30012" y="10813"/>
                          <a:pt x="37556" y="9185"/>
                          <a:pt x="43471" y="5413"/>
                        </a:cubicBezTo>
                        <a:cubicBezTo>
                          <a:pt x="46386" y="3698"/>
                          <a:pt x="43986" y="-245"/>
                          <a:pt x="41156" y="12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7" name="任意多边形: 形状 416">
                    <a:extLst>
                      <a:ext uri="{FF2B5EF4-FFF2-40B4-BE49-F238E27FC236}">
                        <a16:creationId xmlns:a16="http://schemas.microsoft.com/office/drawing/2014/main" id="{E1C47376-E5AE-5445-57BF-A76A56E17019}"/>
                      </a:ext>
                    </a:extLst>
                  </p:cNvPr>
                  <p:cNvSpPr/>
                  <p:nvPr/>
                </p:nvSpPr>
                <p:spPr>
                  <a:xfrm>
                    <a:off x="7679510" y="5961911"/>
                    <a:ext cx="48198" cy="22467"/>
                  </a:xfrm>
                  <a:custGeom>
                    <a:avLst/>
                    <a:gdLst>
                      <a:gd name="connsiteX0" fmla="*/ 42779 w 48198"/>
                      <a:gd name="connsiteY0" fmla="*/ 348 h 22467"/>
                      <a:gd name="connsiteX1" fmla="*/ 22033 w 48198"/>
                      <a:gd name="connsiteY1" fmla="*/ 8921 h 22467"/>
                      <a:gd name="connsiteX2" fmla="*/ 859 w 48198"/>
                      <a:gd name="connsiteY2" fmla="*/ 18179 h 22467"/>
                      <a:gd name="connsiteX3" fmla="*/ 2144 w 48198"/>
                      <a:gd name="connsiteY3" fmla="*/ 22465 h 22467"/>
                      <a:gd name="connsiteX4" fmla="*/ 22547 w 48198"/>
                      <a:gd name="connsiteY4" fmla="*/ 17150 h 22467"/>
                      <a:gd name="connsiteX5" fmla="*/ 45950 w 48198"/>
                      <a:gd name="connsiteY5" fmla="*/ 7549 h 22467"/>
                      <a:gd name="connsiteX6" fmla="*/ 42779 w 48198"/>
                      <a:gd name="connsiteY6" fmla="*/ 348 h 2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98" h="22467">
                        <a:moveTo>
                          <a:pt x="42779" y="348"/>
                        </a:moveTo>
                        <a:cubicBezTo>
                          <a:pt x="35920" y="3263"/>
                          <a:pt x="29062" y="6177"/>
                          <a:pt x="22033" y="8921"/>
                        </a:cubicBezTo>
                        <a:cubicBezTo>
                          <a:pt x="15003" y="11664"/>
                          <a:pt x="6774" y="13464"/>
                          <a:pt x="859" y="18179"/>
                        </a:cubicBezTo>
                        <a:cubicBezTo>
                          <a:pt x="-684" y="19379"/>
                          <a:pt x="-84" y="22465"/>
                          <a:pt x="2144" y="22465"/>
                        </a:cubicBezTo>
                        <a:cubicBezTo>
                          <a:pt x="9260" y="22551"/>
                          <a:pt x="15947" y="19465"/>
                          <a:pt x="22547" y="17150"/>
                        </a:cubicBezTo>
                        <a:cubicBezTo>
                          <a:pt x="30434" y="14321"/>
                          <a:pt x="38406" y="11235"/>
                          <a:pt x="45950" y="7549"/>
                        </a:cubicBezTo>
                        <a:cubicBezTo>
                          <a:pt x="50493" y="5320"/>
                          <a:pt x="47493" y="-1623"/>
                          <a:pt x="42779" y="348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8" name="任意多边形: 形状 417">
                    <a:extLst>
                      <a:ext uri="{FF2B5EF4-FFF2-40B4-BE49-F238E27FC236}">
                        <a16:creationId xmlns:a16="http://schemas.microsoft.com/office/drawing/2014/main" id="{93C5D367-99F9-BE52-34D0-F27D2BD52FB7}"/>
                      </a:ext>
                    </a:extLst>
                  </p:cNvPr>
                  <p:cNvSpPr/>
                  <p:nvPr/>
                </p:nvSpPr>
                <p:spPr>
                  <a:xfrm>
                    <a:off x="7711587" y="5972751"/>
                    <a:ext cx="50451" cy="28443"/>
                  </a:xfrm>
                  <a:custGeom>
                    <a:avLst/>
                    <a:gdLst>
                      <a:gd name="connsiteX0" fmla="*/ 47820 w 50451"/>
                      <a:gd name="connsiteY0" fmla="*/ 138 h 28443"/>
                      <a:gd name="connsiteX1" fmla="*/ 24246 w 50451"/>
                      <a:gd name="connsiteY1" fmla="*/ 8538 h 28443"/>
                      <a:gd name="connsiteX2" fmla="*/ 843 w 50451"/>
                      <a:gd name="connsiteY2" fmla="*/ 23712 h 28443"/>
                      <a:gd name="connsiteX3" fmla="*/ 2814 w 50451"/>
                      <a:gd name="connsiteY3" fmla="*/ 28341 h 28443"/>
                      <a:gd name="connsiteX4" fmla="*/ 24760 w 50451"/>
                      <a:gd name="connsiteY4" fmla="*/ 16940 h 28443"/>
                      <a:gd name="connsiteX5" fmla="*/ 49278 w 50451"/>
                      <a:gd name="connsiteY5" fmla="*/ 5367 h 28443"/>
                      <a:gd name="connsiteX6" fmla="*/ 47820 w 50451"/>
                      <a:gd name="connsiteY6" fmla="*/ 138 h 28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451" h="28443">
                        <a:moveTo>
                          <a:pt x="47820" y="138"/>
                        </a:moveTo>
                        <a:cubicBezTo>
                          <a:pt x="39848" y="-977"/>
                          <a:pt x="30932" y="4938"/>
                          <a:pt x="24246" y="8538"/>
                        </a:cubicBezTo>
                        <a:cubicBezTo>
                          <a:pt x="16445" y="12825"/>
                          <a:pt x="7186" y="17454"/>
                          <a:pt x="843" y="23712"/>
                        </a:cubicBezTo>
                        <a:cubicBezTo>
                          <a:pt x="-786" y="25341"/>
                          <a:pt x="-14" y="29113"/>
                          <a:pt x="2814" y="28341"/>
                        </a:cubicBezTo>
                        <a:cubicBezTo>
                          <a:pt x="10616" y="26284"/>
                          <a:pt x="17816" y="20883"/>
                          <a:pt x="24760" y="16940"/>
                        </a:cubicBezTo>
                        <a:cubicBezTo>
                          <a:pt x="32475" y="12568"/>
                          <a:pt x="42248" y="10425"/>
                          <a:pt x="49278" y="5367"/>
                        </a:cubicBezTo>
                        <a:cubicBezTo>
                          <a:pt x="51506" y="3738"/>
                          <a:pt x="50306" y="480"/>
                          <a:pt x="47820" y="138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9" name="任意多边形: 形状 418">
                    <a:extLst>
                      <a:ext uri="{FF2B5EF4-FFF2-40B4-BE49-F238E27FC236}">
                        <a16:creationId xmlns:a16="http://schemas.microsoft.com/office/drawing/2014/main" id="{41F1C3D0-2DAC-7825-FBAE-719E0104D8F1}"/>
                      </a:ext>
                    </a:extLst>
                  </p:cNvPr>
                  <p:cNvSpPr/>
                  <p:nvPr/>
                </p:nvSpPr>
                <p:spPr>
                  <a:xfrm>
                    <a:off x="7861203" y="6003406"/>
                    <a:ext cx="62416" cy="41011"/>
                  </a:xfrm>
                  <a:custGeom>
                    <a:avLst/>
                    <a:gdLst>
                      <a:gd name="connsiteX0" fmla="*/ 56110 w 62416"/>
                      <a:gd name="connsiteY0" fmla="*/ 601 h 41011"/>
                      <a:gd name="connsiteX1" fmla="*/ 26449 w 62416"/>
                      <a:gd name="connsiteY1" fmla="*/ 21346 h 41011"/>
                      <a:gd name="connsiteX2" fmla="*/ 560 w 62416"/>
                      <a:gd name="connsiteY2" fmla="*/ 37120 h 41011"/>
                      <a:gd name="connsiteX3" fmla="*/ 3561 w 62416"/>
                      <a:gd name="connsiteY3" fmla="*/ 40892 h 41011"/>
                      <a:gd name="connsiteX4" fmla="*/ 61511 w 62416"/>
                      <a:gd name="connsiteY4" fmla="*/ 5744 h 41011"/>
                      <a:gd name="connsiteX5" fmla="*/ 56110 w 62416"/>
                      <a:gd name="connsiteY5" fmla="*/ 601 h 41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416" h="41011">
                        <a:moveTo>
                          <a:pt x="56110" y="601"/>
                        </a:moveTo>
                        <a:cubicBezTo>
                          <a:pt x="46080" y="7373"/>
                          <a:pt x="36650" y="14831"/>
                          <a:pt x="26449" y="21346"/>
                        </a:cubicBezTo>
                        <a:cubicBezTo>
                          <a:pt x="18134" y="26747"/>
                          <a:pt x="6989" y="29319"/>
                          <a:pt x="560" y="37120"/>
                        </a:cubicBezTo>
                        <a:cubicBezTo>
                          <a:pt x="-1154" y="39177"/>
                          <a:pt x="1418" y="41577"/>
                          <a:pt x="3561" y="40892"/>
                        </a:cubicBezTo>
                        <a:cubicBezTo>
                          <a:pt x="24306" y="33862"/>
                          <a:pt x="46423" y="21775"/>
                          <a:pt x="61511" y="5744"/>
                        </a:cubicBezTo>
                        <a:cubicBezTo>
                          <a:pt x="64511" y="2487"/>
                          <a:pt x="59368" y="-1542"/>
                          <a:pt x="56110" y="601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0" name="任意多边形: 形状 419">
                    <a:extLst>
                      <a:ext uri="{FF2B5EF4-FFF2-40B4-BE49-F238E27FC236}">
                        <a16:creationId xmlns:a16="http://schemas.microsoft.com/office/drawing/2014/main" id="{F83E2277-67B4-C1B5-FC2F-0D3168EBF6F4}"/>
                      </a:ext>
                    </a:extLst>
                  </p:cNvPr>
                  <p:cNvSpPr/>
                  <p:nvPr/>
                </p:nvSpPr>
                <p:spPr>
                  <a:xfrm>
                    <a:off x="7891450" y="6006213"/>
                    <a:ext cx="66683" cy="50235"/>
                  </a:xfrm>
                  <a:custGeom>
                    <a:avLst/>
                    <a:gdLst>
                      <a:gd name="connsiteX0" fmla="*/ 61953 w 66683"/>
                      <a:gd name="connsiteY0" fmla="*/ 366 h 50235"/>
                      <a:gd name="connsiteX1" fmla="*/ 31693 w 66683"/>
                      <a:gd name="connsiteY1" fmla="*/ 19911 h 50235"/>
                      <a:gd name="connsiteX2" fmla="*/ 489 w 66683"/>
                      <a:gd name="connsiteY2" fmla="*/ 45971 h 50235"/>
                      <a:gd name="connsiteX3" fmla="*/ 3661 w 66683"/>
                      <a:gd name="connsiteY3" fmla="*/ 49915 h 50235"/>
                      <a:gd name="connsiteX4" fmla="*/ 32378 w 66683"/>
                      <a:gd name="connsiteY4" fmla="*/ 29084 h 50235"/>
                      <a:gd name="connsiteX5" fmla="*/ 65383 w 66683"/>
                      <a:gd name="connsiteY5" fmla="*/ 6195 h 50235"/>
                      <a:gd name="connsiteX6" fmla="*/ 61953 w 66683"/>
                      <a:gd name="connsiteY6" fmla="*/ 366 h 50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83" h="50235">
                        <a:moveTo>
                          <a:pt x="61953" y="366"/>
                        </a:moveTo>
                        <a:cubicBezTo>
                          <a:pt x="51238" y="5680"/>
                          <a:pt x="41466" y="13053"/>
                          <a:pt x="31693" y="19911"/>
                        </a:cubicBezTo>
                        <a:cubicBezTo>
                          <a:pt x="20806" y="27540"/>
                          <a:pt x="8804" y="35427"/>
                          <a:pt x="489" y="45971"/>
                        </a:cubicBezTo>
                        <a:cubicBezTo>
                          <a:pt x="-1054" y="47943"/>
                          <a:pt x="1346" y="51286"/>
                          <a:pt x="3661" y="49915"/>
                        </a:cubicBezTo>
                        <a:cubicBezTo>
                          <a:pt x="13862" y="44086"/>
                          <a:pt x="22863" y="36027"/>
                          <a:pt x="32378" y="29084"/>
                        </a:cubicBezTo>
                        <a:cubicBezTo>
                          <a:pt x="43180" y="21197"/>
                          <a:pt x="55096" y="14681"/>
                          <a:pt x="65383" y="6195"/>
                        </a:cubicBezTo>
                        <a:cubicBezTo>
                          <a:pt x="68469" y="3881"/>
                          <a:pt x="65554" y="-1435"/>
                          <a:pt x="61953" y="366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1" name="任意多边形: 形状 420">
                    <a:extLst>
                      <a:ext uri="{FF2B5EF4-FFF2-40B4-BE49-F238E27FC236}">
                        <a16:creationId xmlns:a16="http://schemas.microsoft.com/office/drawing/2014/main" id="{46542145-5D7C-D59D-D6F0-E30A7268138D}"/>
                      </a:ext>
                    </a:extLst>
                  </p:cNvPr>
                  <p:cNvSpPr/>
                  <p:nvPr/>
                </p:nvSpPr>
                <p:spPr>
                  <a:xfrm>
                    <a:off x="7932181" y="6010654"/>
                    <a:ext cx="55319" cy="43283"/>
                  </a:xfrm>
                  <a:custGeom>
                    <a:avLst/>
                    <a:gdLst>
                      <a:gd name="connsiteX0" fmla="*/ 51826 w 55319"/>
                      <a:gd name="connsiteY0" fmla="*/ 125 h 43283"/>
                      <a:gd name="connsiteX1" fmla="*/ 26280 w 55319"/>
                      <a:gd name="connsiteY1" fmla="*/ 17528 h 43283"/>
                      <a:gd name="connsiteX2" fmla="*/ 219 w 55319"/>
                      <a:gd name="connsiteY2" fmla="*/ 40244 h 43283"/>
                      <a:gd name="connsiteX3" fmla="*/ 3820 w 55319"/>
                      <a:gd name="connsiteY3" fmla="*/ 42902 h 43283"/>
                      <a:gd name="connsiteX4" fmla="*/ 54226 w 55319"/>
                      <a:gd name="connsiteY4" fmla="*/ 5783 h 43283"/>
                      <a:gd name="connsiteX5" fmla="*/ 51826 w 55319"/>
                      <a:gd name="connsiteY5" fmla="*/ 125 h 43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319" h="43283">
                        <a:moveTo>
                          <a:pt x="51826" y="125"/>
                        </a:moveTo>
                        <a:cubicBezTo>
                          <a:pt x="41968" y="2783"/>
                          <a:pt x="33995" y="11098"/>
                          <a:pt x="26280" y="17528"/>
                        </a:cubicBezTo>
                        <a:cubicBezTo>
                          <a:pt x="17793" y="24557"/>
                          <a:pt x="4849" y="29786"/>
                          <a:pt x="219" y="40244"/>
                        </a:cubicBezTo>
                        <a:cubicBezTo>
                          <a:pt x="-810" y="42559"/>
                          <a:pt x="2019" y="44016"/>
                          <a:pt x="3820" y="42902"/>
                        </a:cubicBezTo>
                        <a:cubicBezTo>
                          <a:pt x="20965" y="32272"/>
                          <a:pt x="39567" y="19671"/>
                          <a:pt x="54226" y="5783"/>
                        </a:cubicBezTo>
                        <a:cubicBezTo>
                          <a:pt x="56369" y="3811"/>
                          <a:pt x="55255" y="-818"/>
                          <a:pt x="51826" y="125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" name="任意多边形: 形状 421">
                    <a:extLst>
                      <a:ext uri="{FF2B5EF4-FFF2-40B4-BE49-F238E27FC236}">
                        <a16:creationId xmlns:a16="http://schemas.microsoft.com/office/drawing/2014/main" id="{65EA3A6A-715B-63D1-2AD5-A7644081476B}"/>
                      </a:ext>
                    </a:extLst>
                  </p:cNvPr>
                  <p:cNvSpPr/>
                  <p:nvPr/>
                </p:nvSpPr>
                <p:spPr>
                  <a:xfrm>
                    <a:off x="7523076" y="5866537"/>
                    <a:ext cx="558772" cy="155173"/>
                  </a:xfrm>
                  <a:custGeom>
                    <a:avLst/>
                    <a:gdLst>
                      <a:gd name="connsiteX0" fmla="*/ 554200 w 558772"/>
                      <a:gd name="connsiteY0" fmla="*/ 146471 h 155173"/>
                      <a:gd name="connsiteX1" fmla="*/ 492477 w 558772"/>
                      <a:gd name="connsiteY1" fmla="*/ 143814 h 155173"/>
                      <a:gd name="connsiteX2" fmla="*/ 423297 w 558772"/>
                      <a:gd name="connsiteY2" fmla="*/ 135841 h 155173"/>
                      <a:gd name="connsiteX3" fmla="*/ 272422 w 558772"/>
                      <a:gd name="connsiteY3" fmla="*/ 112695 h 155173"/>
                      <a:gd name="connsiteX4" fmla="*/ 133033 w 558772"/>
                      <a:gd name="connsiteY4" fmla="*/ 69661 h 155173"/>
                      <a:gd name="connsiteX5" fmla="*/ 63252 w 558772"/>
                      <a:gd name="connsiteY5" fmla="*/ 34171 h 155173"/>
                      <a:gd name="connsiteX6" fmla="*/ 4188 w 558772"/>
                      <a:gd name="connsiteY6" fmla="*/ 396 h 155173"/>
                      <a:gd name="connsiteX7" fmla="*/ 673 w 558772"/>
                      <a:gd name="connsiteY7" fmla="*/ 3996 h 155173"/>
                      <a:gd name="connsiteX8" fmla="*/ 51765 w 558772"/>
                      <a:gd name="connsiteY8" fmla="*/ 36315 h 155173"/>
                      <a:gd name="connsiteX9" fmla="*/ 115888 w 558772"/>
                      <a:gd name="connsiteY9" fmla="*/ 70519 h 155173"/>
                      <a:gd name="connsiteX10" fmla="*/ 269507 w 558772"/>
                      <a:gd name="connsiteY10" fmla="*/ 120239 h 155173"/>
                      <a:gd name="connsiteX11" fmla="*/ 414725 w 558772"/>
                      <a:gd name="connsiteY11" fmla="*/ 143128 h 155173"/>
                      <a:gd name="connsiteX12" fmla="*/ 491620 w 558772"/>
                      <a:gd name="connsiteY12" fmla="*/ 151786 h 155173"/>
                      <a:gd name="connsiteX13" fmla="*/ 555400 w 558772"/>
                      <a:gd name="connsiteY13" fmla="*/ 154443 h 155173"/>
                      <a:gd name="connsiteX14" fmla="*/ 554200 w 558772"/>
                      <a:gd name="connsiteY14" fmla="*/ 146471 h 155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58772" h="155173">
                        <a:moveTo>
                          <a:pt x="554200" y="146471"/>
                        </a:moveTo>
                        <a:cubicBezTo>
                          <a:pt x="531911" y="147843"/>
                          <a:pt x="513138" y="145957"/>
                          <a:pt x="492477" y="143814"/>
                        </a:cubicBezTo>
                        <a:cubicBezTo>
                          <a:pt x="469417" y="141328"/>
                          <a:pt x="446357" y="138327"/>
                          <a:pt x="423297" y="135841"/>
                        </a:cubicBezTo>
                        <a:cubicBezTo>
                          <a:pt x="372206" y="130440"/>
                          <a:pt x="322228" y="125726"/>
                          <a:pt x="272422" y="112695"/>
                        </a:cubicBezTo>
                        <a:cubicBezTo>
                          <a:pt x="225959" y="100523"/>
                          <a:pt x="177610" y="87664"/>
                          <a:pt x="133033" y="69661"/>
                        </a:cubicBezTo>
                        <a:cubicBezTo>
                          <a:pt x="108772" y="59889"/>
                          <a:pt x="86055" y="46859"/>
                          <a:pt x="63252" y="34171"/>
                        </a:cubicBezTo>
                        <a:cubicBezTo>
                          <a:pt x="44307" y="23713"/>
                          <a:pt x="23047" y="12054"/>
                          <a:pt x="4188" y="396"/>
                        </a:cubicBezTo>
                        <a:cubicBezTo>
                          <a:pt x="1702" y="-1147"/>
                          <a:pt x="-1384" y="2196"/>
                          <a:pt x="673" y="3996"/>
                        </a:cubicBezTo>
                        <a:cubicBezTo>
                          <a:pt x="11475" y="13340"/>
                          <a:pt x="35563" y="27399"/>
                          <a:pt x="51765" y="36315"/>
                        </a:cubicBezTo>
                        <a:cubicBezTo>
                          <a:pt x="73025" y="48059"/>
                          <a:pt x="93942" y="60146"/>
                          <a:pt x="115888" y="70519"/>
                        </a:cubicBezTo>
                        <a:cubicBezTo>
                          <a:pt x="163894" y="93236"/>
                          <a:pt x="218415" y="106180"/>
                          <a:pt x="269507" y="120239"/>
                        </a:cubicBezTo>
                        <a:cubicBezTo>
                          <a:pt x="316913" y="133270"/>
                          <a:pt x="365776" y="139356"/>
                          <a:pt x="414725" y="143128"/>
                        </a:cubicBezTo>
                        <a:cubicBezTo>
                          <a:pt x="440442" y="145100"/>
                          <a:pt x="465989" y="149472"/>
                          <a:pt x="491620" y="151786"/>
                        </a:cubicBezTo>
                        <a:cubicBezTo>
                          <a:pt x="513052" y="153758"/>
                          <a:pt x="531654" y="156501"/>
                          <a:pt x="555400" y="154443"/>
                        </a:cubicBezTo>
                        <a:cubicBezTo>
                          <a:pt x="560629" y="154015"/>
                          <a:pt x="559429" y="146128"/>
                          <a:pt x="554200" y="146471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9" name="图形 4">
                  <a:extLst>
                    <a:ext uri="{FF2B5EF4-FFF2-40B4-BE49-F238E27FC236}">
                      <a16:creationId xmlns:a16="http://schemas.microsoft.com/office/drawing/2014/main" id="{86872FFB-0FDC-B938-4A10-23864A2FB71A}"/>
                    </a:ext>
                  </a:extLst>
                </p:cNvPr>
                <p:cNvGrpSpPr/>
                <p:nvPr/>
              </p:nvGrpSpPr>
              <p:grpSpPr>
                <a:xfrm>
                  <a:off x="7586921" y="6036139"/>
                  <a:ext cx="587218" cy="351407"/>
                  <a:chOff x="7586921" y="6036139"/>
                  <a:chExt cx="587218" cy="351407"/>
                </a:xfrm>
              </p:grpSpPr>
              <p:sp>
                <p:nvSpPr>
                  <p:cNvPr id="391" name="任意多边形: 形状 390">
                    <a:extLst>
                      <a:ext uri="{FF2B5EF4-FFF2-40B4-BE49-F238E27FC236}">
                        <a16:creationId xmlns:a16="http://schemas.microsoft.com/office/drawing/2014/main" id="{B3DAC473-5639-8518-46EF-541D8F40A335}"/>
                      </a:ext>
                    </a:extLst>
                  </p:cNvPr>
                  <p:cNvSpPr/>
                  <p:nvPr/>
                </p:nvSpPr>
                <p:spPr>
                  <a:xfrm>
                    <a:off x="7586921" y="6036139"/>
                    <a:ext cx="560580" cy="351407"/>
                  </a:xfrm>
                  <a:custGeom>
                    <a:avLst/>
                    <a:gdLst>
                      <a:gd name="connsiteX0" fmla="*/ 405659 w 560580"/>
                      <a:gd name="connsiteY0" fmla="*/ 9959 h 351407"/>
                      <a:gd name="connsiteX1" fmla="*/ 338965 w 560580"/>
                      <a:gd name="connsiteY1" fmla="*/ 39705 h 351407"/>
                      <a:gd name="connsiteX2" fmla="*/ 336993 w 560580"/>
                      <a:gd name="connsiteY2" fmla="*/ 46049 h 351407"/>
                      <a:gd name="connsiteX3" fmla="*/ 375655 w 560580"/>
                      <a:gd name="connsiteY3" fmla="*/ 104256 h 351407"/>
                      <a:gd name="connsiteX4" fmla="*/ 332364 w 560580"/>
                      <a:gd name="connsiteY4" fmla="*/ 70052 h 351407"/>
                      <a:gd name="connsiteX5" fmla="*/ 290273 w 560580"/>
                      <a:gd name="connsiteY5" fmla="*/ 61565 h 351407"/>
                      <a:gd name="connsiteX6" fmla="*/ 230008 w 560580"/>
                      <a:gd name="connsiteY6" fmla="*/ 93112 h 351407"/>
                      <a:gd name="connsiteX7" fmla="*/ 144455 w 560580"/>
                      <a:gd name="connsiteY7" fmla="*/ 137775 h 351407"/>
                      <a:gd name="connsiteX8" fmla="*/ 143254 w 560580"/>
                      <a:gd name="connsiteY8" fmla="*/ 144804 h 351407"/>
                      <a:gd name="connsiteX9" fmla="*/ 174201 w 560580"/>
                      <a:gd name="connsiteY9" fmla="*/ 180037 h 351407"/>
                      <a:gd name="connsiteX10" fmla="*/ 179688 w 560580"/>
                      <a:gd name="connsiteY10" fmla="*/ 186895 h 351407"/>
                      <a:gd name="connsiteX11" fmla="*/ 117451 w 560580"/>
                      <a:gd name="connsiteY11" fmla="*/ 167864 h 351407"/>
                      <a:gd name="connsiteX12" fmla="*/ 66359 w 560580"/>
                      <a:gd name="connsiteY12" fmla="*/ 217671 h 351407"/>
                      <a:gd name="connsiteX13" fmla="*/ 1894 w 560580"/>
                      <a:gd name="connsiteY13" fmla="*/ 279221 h 351407"/>
                      <a:gd name="connsiteX14" fmla="*/ 1036 w 560580"/>
                      <a:gd name="connsiteY14" fmla="*/ 280336 h 351407"/>
                      <a:gd name="connsiteX15" fmla="*/ 2408 w 560580"/>
                      <a:gd name="connsiteY15" fmla="*/ 285565 h 351407"/>
                      <a:gd name="connsiteX16" fmla="*/ 161514 w 560580"/>
                      <a:gd name="connsiteY16" fmla="*/ 350373 h 351407"/>
                      <a:gd name="connsiteX17" fmla="*/ 181231 w 560580"/>
                      <a:gd name="connsiteY17" fmla="*/ 332628 h 351407"/>
                      <a:gd name="connsiteX18" fmla="*/ 210720 w 560580"/>
                      <a:gd name="connsiteY18" fmla="*/ 276049 h 351407"/>
                      <a:gd name="connsiteX19" fmla="*/ 199576 w 560580"/>
                      <a:gd name="connsiteY19" fmla="*/ 345486 h 351407"/>
                      <a:gd name="connsiteX20" fmla="*/ 203690 w 560580"/>
                      <a:gd name="connsiteY20" fmla="*/ 351401 h 351407"/>
                      <a:gd name="connsiteX21" fmla="*/ 309561 w 560580"/>
                      <a:gd name="connsiteY21" fmla="*/ 341200 h 351407"/>
                      <a:gd name="connsiteX22" fmla="*/ 401801 w 560580"/>
                      <a:gd name="connsiteY22" fmla="*/ 308282 h 351407"/>
                      <a:gd name="connsiteX23" fmla="*/ 428376 w 560580"/>
                      <a:gd name="connsiteY23" fmla="*/ 277421 h 351407"/>
                      <a:gd name="connsiteX24" fmla="*/ 416889 w 560580"/>
                      <a:gd name="connsiteY24" fmla="*/ 206269 h 351407"/>
                      <a:gd name="connsiteX25" fmla="*/ 429405 w 560580"/>
                      <a:gd name="connsiteY25" fmla="*/ 225900 h 351407"/>
                      <a:gd name="connsiteX26" fmla="*/ 455893 w 560580"/>
                      <a:gd name="connsiteY26" fmla="*/ 274163 h 351407"/>
                      <a:gd name="connsiteX27" fmla="*/ 463351 w 560580"/>
                      <a:gd name="connsiteY27" fmla="*/ 275449 h 351407"/>
                      <a:gd name="connsiteX28" fmla="*/ 529189 w 560580"/>
                      <a:gd name="connsiteY28" fmla="*/ 228472 h 351407"/>
                      <a:gd name="connsiteX29" fmla="*/ 559107 w 560580"/>
                      <a:gd name="connsiteY29" fmla="*/ 193839 h 351407"/>
                      <a:gd name="connsiteX30" fmla="*/ 554392 w 560580"/>
                      <a:gd name="connsiteY30" fmla="*/ 125945 h 351407"/>
                      <a:gd name="connsiteX31" fmla="*/ 542218 w 560580"/>
                      <a:gd name="connsiteY31" fmla="*/ 50335 h 351407"/>
                      <a:gd name="connsiteX32" fmla="*/ 541361 w 560580"/>
                      <a:gd name="connsiteY32" fmla="*/ 48621 h 351407"/>
                      <a:gd name="connsiteX33" fmla="*/ 539989 w 560580"/>
                      <a:gd name="connsiteY33" fmla="*/ 47249 h 351407"/>
                      <a:gd name="connsiteX34" fmla="*/ 489155 w 560580"/>
                      <a:gd name="connsiteY34" fmla="*/ 21789 h 351407"/>
                      <a:gd name="connsiteX35" fmla="*/ 442863 w 560580"/>
                      <a:gd name="connsiteY35" fmla="*/ 958 h 351407"/>
                      <a:gd name="connsiteX36" fmla="*/ 405659 w 560580"/>
                      <a:gd name="connsiteY36" fmla="*/ 9959 h 351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560580" h="351407">
                        <a:moveTo>
                          <a:pt x="405659" y="9959"/>
                        </a:moveTo>
                        <a:cubicBezTo>
                          <a:pt x="384313" y="21532"/>
                          <a:pt x="362539" y="33362"/>
                          <a:pt x="338965" y="39705"/>
                        </a:cubicBezTo>
                        <a:cubicBezTo>
                          <a:pt x="336393" y="40391"/>
                          <a:pt x="335364" y="44077"/>
                          <a:pt x="336993" y="46049"/>
                        </a:cubicBezTo>
                        <a:cubicBezTo>
                          <a:pt x="351480" y="64394"/>
                          <a:pt x="364253" y="83939"/>
                          <a:pt x="375655" y="104256"/>
                        </a:cubicBezTo>
                        <a:cubicBezTo>
                          <a:pt x="361425" y="92512"/>
                          <a:pt x="347280" y="80682"/>
                          <a:pt x="332364" y="70052"/>
                        </a:cubicBezTo>
                        <a:cubicBezTo>
                          <a:pt x="318905" y="60451"/>
                          <a:pt x="306046" y="57193"/>
                          <a:pt x="290273" y="61565"/>
                        </a:cubicBezTo>
                        <a:cubicBezTo>
                          <a:pt x="269441" y="67309"/>
                          <a:pt x="248439" y="82311"/>
                          <a:pt x="230008" y="93112"/>
                        </a:cubicBezTo>
                        <a:cubicBezTo>
                          <a:pt x="202062" y="109400"/>
                          <a:pt x="175059" y="126802"/>
                          <a:pt x="144455" y="137775"/>
                        </a:cubicBezTo>
                        <a:cubicBezTo>
                          <a:pt x="141626" y="138804"/>
                          <a:pt x="140683" y="143004"/>
                          <a:pt x="143254" y="144804"/>
                        </a:cubicBezTo>
                        <a:cubicBezTo>
                          <a:pt x="156199" y="154491"/>
                          <a:pt x="164771" y="167178"/>
                          <a:pt x="174201" y="180037"/>
                        </a:cubicBezTo>
                        <a:cubicBezTo>
                          <a:pt x="175916" y="182437"/>
                          <a:pt x="177801" y="184666"/>
                          <a:pt x="179688" y="186895"/>
                        </a:cubicBezTo>
                        <a:cubicBezTo>
                          <a:pt x="158942" y="170779"/>
                          <a:pt x="133739" y="156720"/>
                          <a:pt x="117451" y="167864"/>
                        </a:cubicBezTo>
                        <a:cubicBezTo>
                          <a:pt x="98163" y="181066"/>
                          <a:pt x="83675" y="201983"/>
                          <a:pt x="66359" y="217671"/>
                        </a:cubicBezTo>
                        <a:cubicBezTo>
                          <a:pt x="44413" y="237644"/>
                          <a:pt x="24354" y="260019"/>
                          <a:pt x="1894" y="279221"/>
                        </a:cubicBezTo>
                        <a:cubicBezTo>
                          <a:pt x="1465" y="279564"/>
                          <a:pt x="1208" y="279907"/>
                          <a:pt x="1036" y="280336"/>
                        </a:cubicBezTo>
                        <a:cubicBezTo>
                          <a:pt x="-592" y="281879"/>
                          <a:pt x="-421" y="285136"/>
                          <a:pt x="2408" y="285565"/>
                        </a:cubicBezTo>
                        <a:cubicBezTo>
                          <a:pt x="59330" y="294994"/>
                          <a:pt x="108536" y="330228"/>
                          <a:pt x="161514" y="350373"/>
                        </a:cubicBezTo>
                        <a:cubicBezTo>
                          <a:pt x="171715" y="354230"/>
                          <a:pt x="177630" y="339400"/>
                          <a:pt x="181231" y="332628"/>
                        </a:cubicBezTo>
                        <a:cubicBezTo>
                          <a:pt x="191518" y="313511"/>
                          <a:pt x="203776" y="296280"/>
                          <a:pt x="210720" y="276049"/>
                        </a:cubicBezTo>
                        <a:cubicBezTo>
                          <a:pt x="215606" y="298852"/>
                          <a:pt x="211063" y="327056"/>
                          <a:pt x="199576" y="345486"/>
                        </a:cubicBezTo>
                        <a:cubicBezTo>
                          <a:pt x="197775" y="348315"/>
                          <a:pt x="200861" y="351573"/>
                          <a:pt x="203690" y="351401"/>
                        </a:cubicBezTo>
                        <a:cubicBezTo>
                          <a:pt x="239181" y="349258"/>
                          <a:pt x="274671" y="348572"/>
                          <a:pt x="309561" y="341200"/>
                        </a:cubicBezTo>
                        <a:cubicBezTo>
                          <a:pt x="341365" y="334514"/>
                          <a:pt x="372226" y="321483"/>
                          <a:pt x="401801" y="308282"/>
                        </a:cubicBezTo>
                        <a:cubicBezTo>
                          <a:pt x="417146" y="301424"/>
                          <a:pt x="428976" y="296966"/>
                          <a:pt x="428376" y="277421"/>
                        </a:cubicBezTo>
                        <a:cubicBezTo>
                          <a:pt x="427776" y="254618"/>
                          <a:pt x="423918" y="229329"/>
                          <a:pt x="416889" y="206269"/>
                        </a:cubicBezTo>
                        <a:cubicBezTo>
                          <a:pt x="421175" y="212698"/>
                          <a:pt x="425204" y="219385"/>
                          <a:pt x="429405" y="225900"/>
                        </a:cubicBezTo>
                        <a:cubicBezTo>
                          <a:pt x="439520" y="241674"/>
                          <a:pt x="449721" y="256333"/>
                          <a:pt x="455893" y="274163"/>
                        </a:cubicBezTo>
                        <a:cubicBezTo>
                          <a:pt x="457008" y="277335"/>
                          <a:pt x="461208" y="277849"/>
                          <a:pt x="463351" y="275449"/>
                        </a:cubicBezTo>
                        <a:cubicBezTo>
                          <a:pt x="481011" y="255733"/>
                          <a:pt x="508014" y="244159"/>
                          <a:pt x="529189" y="228472"/>
                        </a:cubicBezTo>
                        <a:cubicBezTo>
                          <a:pt x="542390" y="218785"/>
                          <a:pt x="555592" y="210641"/>
                          <a:pt x="559107" y="193839"/>
                        </a:cubicBezTo>
                        <a:cubicBezTo>
                          <a:pt x="563564" y="172408"/>
                          <a:pt x="556706" y="147204"/>
                          <a:pt x="554392" y="125945"/>
                        </a:cubicBezTo>
                        <a:cubicBezTo>
                          <a:pt x="551563" y="100570"/>
                          <a:pt x="548305" y="75196"/>
                          <a:pt x="542218" y="50335"/>
                        </a:cubicBezTo>
                        <a:cubicBezTo>
                          <a:pt x="542047" y="49649"/>
                          <a:pt x="541704" y="49049"/>
                          <a:pt x="541361" y="48621"/>
                        </a:cubicBezTo>
                        <a:cubicBezTo>
                          <a:pt x="541019" y="48106"/>
                          <a:pt x="540590" y="47678"/>
                          <a:pt x="539989" y="47249"/>
                        </a:cubicBezTo>
                        <a:cubicBezTo>
                          <a:pt x="523874" y="37391"/>
                          <a:pt x="506214" y="30018"/>
                          <a:pt x="489155" y="21789"/>
                        </a:cubicBezTo>
                        <a:cubicBezTo>
                          <a:pt x="473810" y="14331"/>
                          <a:pt x="459322" y="5758"/>
                          <a:pt x="442863" y="958"/>
                        </a:cubicBezTo>
                        <a:cubicBezTo>
                          <a:pt x="429919" y="-2471"/>
                          <a:pt x="416717" y="3958"/>
                          <a:pt x="405659" y="9959"/>
                        </a:cubicBezTo>
                        <a:close/>
                      </a:path>
                    </a:pathLst>
                  </a:custGeom>
                  <a:solidFill>
                    <a:srgbClr val="9CCC6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2" name="任意多边形: 形状 391">
                    <a:extLst>
                      <a:ext uri="{FF2B5EF4-FFF2-40B4-BE49-F238E27FC236}">
                        <a16:creationId xmlns:a16="http://schemas.microsoft.com/office/drawing/2014/main" id="{77DDA0FE-1361-86AE-7CF0-CD8A69F4E202}"/>
                      </a:ext>
                    </a:extLst>
                  </p:cNvPr>
                  <p:cNvSpPr/>
                  <p:nvPr/>
                </p:nvSpPr>
                <p:spPr>
                  <a:xfrm>
                    <a:off x="7691324" y="6271872"/>
                    <a:ext cx="40639" cy="21246"/>
                  </a:xfrm>
                  <a:custGeom>
                    <a:avLst/>
                    <a:gdLst>
                      <a:gd name="connsiteX0" fmla="*/ 790 w 40639"/>
                      <a:gd name="connsiteY0" fmla="*/ 4055 h 21246"/>
                      <a:gd name="connsiteX1" fmla="*/ 35851 w 40639"/>
                      <a:gd name="connsiteY1" fmla="*/ 21029 h 21246"/>
                      <a:gd name="connsiteX2" fmla="*/ 38766 w 40639"/>
                      <a:gd name="connsiteY2" fmla="*/ 15028 h 21246"/>
                      <a:gd name="connsiteX3" fmla="*/ 2761 w 40639"/>
                      <a:gd name="connsiteY3" fmla="*/ 112 h 21246"/>
                      <a:gd name="connsiteX4" fmla="*/ 790 w 40639"/>
                      <a:gd name="connsiteY4" fmla="*/ 4055 h 21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39" h="21246">
                        <a:moveTo>
                          <a:pt x="790" y="4055"/>
                        </a:moveTo>
                        <a:cubicBezTo>
                          <a:pt x="11163" y="11256"/>
                          <a:pt x="23850" y="16914"/>
                          <a:pt x="35851" y="21029"/>
                        </a:cubicBezTo>
                        <a:cubicBezTo>
                          <a:pt x="39795" y="22400"/>
                          <a:pt x="42709" y="16914"/>
                          <a:pt x="38766" y="15028"/>
                        </a:cubicBezTo>
                        <a:cubicBezTo>
                          <a:pt x="27193" y="9627"/>
                          <a:pt x="14935" y="3884"/>
                          <a:pt x="2761" y="112"/>
                        </a:cubicBezTo>
                        <a:cubicBezTo>
                          <a:pt x="532" y="-660"/>
                          <a:pt x="-1011" y="2769"/>
                          <a:pt x="790" y="4055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3" name="任意多边形: 形状 392">
                    <a:extLst>
                      <a:ext uri="{FF2B5EF4-FFF2-40B4-BE49-F238E27FC236}">
                        <a16:creationId xmlns:a16="http://schemas.microsoft.com/office/drawing/2014/main" id="{6CEA6959-DAB4-1E4C-28FB-5E9C21C2EAFF}"/>
                      </a:ext>
                    </a:extLst>
                  </p:cNvPr>
                  <p:cNvSpPr/>
                  <p:nvPr/>
                </p:nvSpPr>
                <p:spPr>
                  <a:xfrm>
                    <a:off x="7711537" y="6260678"/>
                    <a:ext cx="41694" cy="27146"/>
                  </a:xfrm>
                  <a:custGeom>
                    <a:avLst/>
                    <a:gdLst>
                      <a:gd name="connsiteX0" fmla="*/ 979 w 41694"/>
                      <a:gd name="connsiteY0" fmla="*/ 4362 h 27146"/>
                      <a:gd name="connsiteX1" fmla="*/ 35869 w 41694"/>
                      <a:gd name="connsiteY1" fmla="*/ 26478 h 27146"/>
                      <a:gd name="connsiteX2" fmla="*/ 40326 w 41694"/>
                      <a:gd name="connsiteY2" fmla="*/ 21164 h 27146"/>
                      <a:gd name="connsiteX3" fmla="*/ 3722 w 41694"/>
                      <a:gd name="connsiteY3" fmla="*/ 161 h 27146"/>
                      <a:gd name="connsiteX4" fmla="*/ 979 w 41694"/>
                      <a:gd name="connsiteY4" fmla="*/ 4362 h 27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94" h="27146">
                        <a:moveTo>
                          <a:pt x="979" y="4362"/>
                        </a:moveTo>
                        <a:cubicBezTo>
                          <a:pt x="12295" y="12077"/>
                          <a:pt x="24467" y="18678"/>
                          <a:pt x="35869" y="26478"/>
                        </a:cubicBezTo>
                        <a:cubicBezTo>
                          <a:pt x="39469" y="28965"/>
                          <a:pt x="44013" y="23907"/>
                          <a:pt x="40326" y="21164"/>
                        </a:cubicBezTo>
                        <a:cubicBezTo>
                          <a:pt x="29268" y="12934"/>
                          <a:pt x="16667" y="4962"/>
                          <a:pt x="3722" y="161"/>
                        </a:cubicBezTo>
                        <a:cubicBezTo>
                          <a:pt x="1236" y="-782"/>
                          <a:pt x="-1507" y="2647"/>
                          <a:pt x="979" y="4362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4" name="任意多边形: 形状 393">
                    <a:extLst>
                      <a:ext uri="{FF2B5EF4-FFF2-40B4-BE49-F238E27FC236}">
                        <a16:creationId xmlns:a16="http://schemas.microsoft.com/office/drawing/2014/main" id="{E977B473-8D12-B16B-AC4A-BA40E507AAB5}"/>
                      </a:ext>
                    </a:extLst>
                  </p:cNvPr>
                  <p:cNvSpPr/>
                  <p:nvPr/>
                </p:nvSpPr>
                <p:spPr>
                  <a:xfrm>
                    <a:off x="7812807" y="6195420"/>
                    <a:ext cx="93616" cy="32678"/>
                  </a:xfrm>
                  <a:custGeom>
                    <a:avLst/>
                    <a:gdLst>
                      <a:gd name="connsiteX0" fmla="*/ 1550 w 93616"/>
                      <a:gd name="connsiteY0" fmla="*/ 4983 h 32678"/>
                      <a:gd name="connsiteX1" fmla="*/ 88561 w 93616"/>
                      <a:gd name="connsiteY1" fmla="*/ 32244 h 32678"/>
                      <a:gd name="connsiteX2" fmla="*/ 91733 w 93616"/>
                      <a:gd name="connsiteY2" fmla="*/ 25557 h 32678"/>
                      <a:gd name="connsiteX3" fmla="*/ 3179 w 93616"/>
                      <a:gd name="connsiteY3" fmla="*/ 12 h 32678"/>
                      <a:gd name="connsiteX4" fmla="*/ 1550 w 93616"/>
                      <a:gd name="connsiteY4" fmla="*/ 4983 h 32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16" h="32678">
                        <a:moveTo>
                          <a:pt x="1550" y="4983"/>
                        </a:moveTo>
                        <a:cubicBezTo>
                          <a:pt x="30525" y="15614"/>
                          <a:pt x="60358" y="18700"/>
                          <a:pt x="88561" y="32244"/>
                        </a:cubicBezTo>
                        <a:cubicBezTo>
                          <a:pt x="93019" y="34387"/>
                          <a:pt x="95590" y="28043"/>
                          <a:pt x="91733" y="25557"/>
                        </a:cubicBezTo>
                        <a:cubicBezTo>
                          <a:pt x="66787" y="9527"/>
                          <a:pt x="32154" y="3183"/>
                          <a:pt x="3179" y="12"/>
                        </a:cubicBezTo>
                        <a:cubicBezTo>
                          <a:pt x="350" y="-246"/>
                          <a:pt x="-1450" y="3869"/>
                          <a:pt x="1550" y="4983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5" name="任意多边形: 形状 394">
                    <a:extLst>
                      <a:ext uri="{FF2B5EF4-FFF2-40B4-BE49-F238E27FC236}">
                        <a16:creationId xmlns:a16="http://schemas.microsoft.com/office/drawing/2014/main" id="{7C1FE77E-4A86-0DBC-710B-D6A2E06589FF}"/>
                      </a:ext>
                    </a:extLst>
                  </p:cNvPr>
                  <p:cNvSpPr/>
                  <p:nvPr/>
                </p:nvSpPr>
                <p:spPr>
                  <a:xfrm>
                    <a:off x="7871994" y="6187967"/>
                    <a:ext cx="60508" cy="27406"/>
                  </a:xfrm>
                  <a:custGeom>
                    <a:avLst/>
                    <a:gdLst>
                      <a:gd name="connsiteX0" fmla="*/ 1342 w 60508"/>
                      <a:gd name="connsiteY0" fmla="*/ 4292 h 27406"/>
                      <a:gd name="connsiteX1" fmla="*/ 28431 w 60508"/>
                      <a:gd name="connsiteY1" fmla="*/ 14665 h 27406"/>
                      <a:gd name="connsiteX2" fmla="*/ 55778 w 60508"/>
                      <a:gd name="connsiteY2" fmla="*/ 27181 h 27406"/>
                      <a:gd name="connsiteX3" fmla="*/ 58692 w 60508"/>
                      <a:gd name="connsiteY3" fmla="*/ 21094 h 27406"/>
                      <a:gd name="connsiteX4" fmla="*/ 2800 w 60508"/>
                      <a:gd name="connsiteY4" fmla="*/ 6 h 27406"/>
                      <a:gd name="connsiteX5" fmla="*/ 1342 w 60508"/>
                      <a:gd name="connsiteY5" fmla="*/ 4292 h 27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508" h="27406">
                        <a:moveTo>
                          <a:pt x="1342" y="4292"/>
                        </a:moveTo>
                        <a:cubicBezTo>
                          <a:pt x="10429" y="7635"/>
                          <a:pt x="19516" y="10636"/>
                          <a:pt x="28431" y="14665"/>
                        </a:cubicBezTo>
                        <a:cubicBezTo>
                          <a:pt x="37518" y="18780"/>
                          <a:pt x="46262" y="24095"/>
                          <a:pt x="55778" y="27181"/>
                        </a:cubicBezTo>
                        <a:cubicBezTo>
                          <a:pt x="59807" y="28552"/>
                          <a:pt x="62464" y="23323"/>
                          <a:pt x="58692" y="21094"/>
                        </a:cubicBezTo>
                        <a:cubicBezTo>
                          <a:pt x="42662" y="11921"/>
                          <a:pt x="21488" y="1463"/>
                          <a:pt x="2800" y="6"/>
                        </a:cubicBezTo>
                        <a:cubicBezTo>
                          <a:pt x="399" y="-166"/>
                          <a:pt x="-1315" y="3349"/>
                          <a:pt x="1342" y="4292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" name="任意多边形: 形状 395">
                    <a:extLst>
                      <a:ext uri="{FF2B5EF4-FFF2-40B4-BE49-F238E27FC236}">
                        <a16:creationId xmlns:a16="http://schemas.microsoft.com/office/drawing/2014/main" id="{08EA689D-3821-A883-B86A-B1452AA8EEE8}"/>
                      </a:ext>
                    </a:extLst>
                  </p:cNvPr>
                  <p:cNvSpPr/>
                  <p:nvPr/>
                </p:nvSpPr>
                <p:spPr>
                  <a:xfrm>
                    <a:off x="7909253" y="6172379"/>
                    <a:ext cx="53045" cy="26624"/>
                  </a:xfrm>
                  <a:custGeom>
                    <a:avLst/>
                    <a:gdLst>
                      <a:gd name="connsiteX0" fmla="*/ 1373 w 53045"/>
                      <a:gd name="connsiteY0" fmla="*/ 4793 h 26624"/>
                      <a:gd name="connsiteX1" fmla="*/ 23662 w 53045"/>
                      <a:gd name="connsiteY1" fmla="*/ 14394 h 26624"/>
                      <a:gd name="connsiteX2" fmla="*/ 48693 w 53045"/>
                      <a:gd name="connsiteY2" fmla="*/ 26395 h 26624"/>
                      <a:gd name="connsiteX3" fmla="*/ 52037 w 53045"/>
                      <a:gd name="connsiteY3" fmla="*/ 21252 h 26624"/>
                      <a:gd name="connsiteX4" fmla="*/ 29662 w 53045"/>
                      <a:gd name="connsiteY4" fmla="*/ 8993 h 26624"/>
                      <a:gd name="connsiteX5" fmla="*/ 2916 w 53045"/>
                      <a:gd name="connsiteY5" fmla="*/ 78 h 26624"/>
                      <a:gd name="connsiteX6" fmla="*/ 1373 w 53045"/>
                      <a:gd name="connsiteY6" fmla="*/ 4793 h 26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045" h="26624">
                        <a:moveTo>
                          <a:pt x="1373" y="4793"/>
                        </a:moveTo>
                        <a:cubicBezTo>
                          <a:pt x="8403" y="8736"/>
                          <a:pt x="16203" y="11308"/>
                          <a:pt x="23662" y="14394"/>
                        </a:cubicBezTo>
                        <a:cubicBezTo>
                          <a:pt x="32234" y="17908"/>
                          <a:pt x="40121" y="23309"/>
                          <a:pt x="48693" y="26395"/>
                        </a:cubicBezTo>
                        <a:cubicBezTo>
                          <a:pt x="52037" y="27595"/>
                          <a:pt x="54523" y="23823"/>
                          <a:pt x="52037" y="21252"/>
                        </a:cubicBezTo>
                        <a:cubicBezTo>
                          <a:pt x="46122" y="15337"/>
                          <a:pt x="37292" y="12165"/>
                          <a:pt x="29662" y="8993"/>
                        </a:cubicBezTo>
                        <a:cubicBezTo>
                          <a:pt x="21090" y="5393"/>
                          <a:pt x="12003" y="1878"/>
                          <a:pt x="2916" y="78"/>
                        </a:cubicBezTo>
                        <a:cubicBezTo>
                          <a:pt x="2" y="-608"/>
                          <a:pt x="-1113" y="3421"/>
                          <a:pt x="1373" y="4793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" name="任意多边形: 形状 396">
                    <a:extLst>
                      <a:ext uri="{FF2B5EF4-FFF2-40B4-BE49-F238E27FC236}">
                        <a16:creationId xmlns:a16="http://schemas.microsoft.com/office/drawing/2014/main" id="{558684BF-1934-51DF-73D2-A34D3A9F9DCA}"/>
                      </a:ext>
                    </a:extLst>
                  </p:cNvPr>
                  <p:cNvSpPr/>
                  <p:nvPr/>
                </p:nvSpPr>
                <p:spPr>
                  <a:xfrm>
                    <a:off x="8006091" y="6113725"/>
                    <a:ext cx="62715" cy="15297"/>
                  </a:xfrm>
                  <a:custGeom>
                    <a:avLst/>
                    <a:gdLst>
                      <a:gd name="connsiteX0" fmla="*/ 2262 w 62715"/>
                      <a:gd name="connsiteY0" fmla="*/ 1039 h 15297"/>
                      <a:gd name="connsiteX1" fmla="*/ 2005 w 62715"/>
                      <a:gd name="connsiteY1" fmla="*/ 6011 h 15297"/>
                      <a:gd name="connsiteX2" fmla="*/ 30808 w 62715"/>
                      <a:gd name="connsiteY2" fmla="*/ 9011 h 15297"/>
                      <a:gd name="connsiteX3" fmla="*/ 59269 w 62715"/>
                      <a:gd name="connsiteY3" fmla="*/ 15269 h 15297"/>
                      <a:gd name="connsiteX4" fmla="*/ 61070 w 62715"/>
                      <a:gd name="connsiteY4" fmla="*/ 9697 h 15297"/>
                      <a:gd name="connsiteX5" fmla="*/ 2262 w 62715"/>
                      <a:gd name="connsiteY5" fmla="*/ 1039 h 1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715" h="15297">
                        <a:moveTo>
                          <a:pt x="2262" y="1039"/>
                        </a:moveTo>
                        <a:cubicBezTo>
                          <a:pt x="-395" y="1467"/>
                          <a:pt x="-995" y="5668"/>
                          <a:pt x="2005" y="6011"/>
                        </a:cubicBezTo>
                        <a:cubicBezTo>
                          <a:pt x="11606" y="7039"/>
                          <a:pt x="21207" y="7382"/>
                          <a:pt x="30808" y="9011"/>
                        </a:cubicBezTo>
                        <a:cubicBezTo>
                          <a:pt x="40410" y="10640"/>
                          <a:pt x="49668" y="13983"/>
                          <a:pt x="59269" y="15269"/>
                        </a:cubicBezTo>
                        <a:cubicBezTo>
                          <a:pt x="62527" y="15698"/>
                          <a:pt x="64156" y="11154"/>
                          <a:pt x="61070" y="9697"/>
                        </a:cubicBezTo>
                        <a:cubicBezTo>
                          <a:pt x="44611" y="1724"/>
                          <a:pt x="20436" y="-1962"/>
                          <a:pt x="2262" y="1039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8" name="任意多边形: 形状 397">
                    <a:extLst>
                      <a:ext uri="{FF2B5EF4-FFF2-40B4-BE49-F238E27FC236}">
                        <a16:creationId xmlns:a16="http://schemas.microsoft.com/office/drawing/2014/main" id="{86B6C94A-A60D-ABD8-7376-F7E6A809F98B}"/>
                      </a:ext>
                    </a:extLst>
                  </p:cNvPr>
                  <p:cNvSpPr/>
                  <p:nvPr/>
                </p:nvSpPr>
                <p:spPr>
                  <a:xfrm>
                    <a:off x="8041927" y="6102119"/>
                    <a:ext cx="48529" cy="12084"/>
                  </a:xfrm>
                  <a:custGeom>
                    <a:avLst/>
                    <a:gdLst>
                      <a:gd name="connsiteX0" fmla="*/ 2002 w 48529"/>
                      <a:gd name="connsiteY0" fmla="*/ 643 h 12084"/>
                      <a:gd name="connsiteX1" fmla="*/ 1745 w 48529"/>
                      <a:gd name="connsiteY1" fmla="*/ 5015 h 12084"/>
                      <a:gd name="connsiteX2" fmla="*/ 21976 w 48529"/>
                      <a:gd name="connsiteY2" fmla="*/ 6987 h 12084"/>
                      <a:gd name="connsiteX3" fmla="*/ 45122 w 48529"/>
                      <a:gd name="connsiteY3" fmla="*/ 12044 h 12084"/>
                      <a:gd name="connsiteX4" fmla="*/ 46921 w 48529"/>
                      <a:gd name="connsiteY4" fmla="*/ 6558 h 12084"/>
                      <a:gd name="connsiteX5" fmla="*/ 2002 w 48529"/>
                      <a:gd name="connsiteY5" fmla="*/ 643 h 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29" h="12084">
                        <a:moveTo>
                          <a:pt x="2002" y="643"/>
                        </a:moveTo>
                        <a:cubicBezTo>
                          <a:pt x="-398" y="900"/>
                          <a:pt x="-827" y="4844"/>
                          <a:pt x="1745" y="5015"/>
                        </a:cubicBezTo>
                        <a:cubicBezTo>
                          <a:pt x="8517" y="5529"/>
                          <a:pt x="15204" y="6044"/>
                          <a:pt x="21976" y="6987"/>
                        </a:cubicBezTo>
                        <a:cubicBezTo>
                          <a:pt x="29862" y="8101"/>
                          <a:pt x="37320" y="10759"/>
                          <a:pt x="45122" y="12044"/>
                        </a:cubicBezTo>
                        <a:cubicBezTo>
                          <a:pt x="48379" y="12559"/>
                          <a:pt x="49922" y="8016"/>
                          <a:pt x="46921" y="6558"/>
                        </a:cubicBezTo>
                        <a:cubicBezTo>
                          <a:pt x="33806" y="300"/>
                          <a:pt x="16232" y="-985"/>
                          <a:pt x="2002" y="643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9" name="任意多边形: 形状 398">
                    <a:extLst>
                      <a:ext uri="{FF2B5EF4-FFF2-40B4-BE49-F238E27FC236}">
                        <a16:creationId xmlns:a16="http://schemas.microsoft.com/office/drawing/2014/main" id="{9AAF8186-0827-ABA2-1A17-5DA93FAC332A}"/>
                      </a:ext>
                    </a:extLst>
                  </p:cNvPr>
                  <p:cNvSpPr/>
                  <p:nvPr/>
                </p:nvSpPr>
                <p:spPr>
                  <a:xfrm>
                    <a:off x="7706613" y="6289769"/>
                    <a:ext cx="25888" cy="25693"/>
                  </a:xfrm>
                  <a:custGeom>
                    <a:avLst/>
                    <a:gdLst>
                      <a:gd name="connsiteX0" fmla="*/ 12160 w 25888"/>
                      <a:gd name="connsiteY0" fmla="*/ 10161 h 25693"/>
                      <a:gd name="connsiteX1" fmla="*/ 587 w 25888"/>
                      <a:gd name="connsiteY1" fmla="*/ 21647 h 25693"/>
                      <a:gd name="connsiteX2" fmla="*/ 2731 w 25888"/>
                      <a:gd name="connsiteY2" fmla="*/ 25677 h 25693"/>
                      <a:gd name="connsiteX3" fmla="*/ 16018 w 25888"/>
                      <a:gd name="connsiteY3" fmla="*/ 16847 h 25693"/>
                      <a:gd name="connsiteX4" fmla="*/ 22190 w 25888"/>
                      <a:gd name="connsiteY4" fmla="*/ 9731 h 25693"/>
                      <a:gd name="connsiteX5" fmla="*/ 25876 w 25888"/>
                      <a:gd name="connsiteY5" fmla="*/ 3302 h 25693"/>
                      <a:gd name="connsiteX6" fmla="*/ 22105 w 25888"/>
                      <a:gd name="connsiteY6" fmla="*/ 130 h 25693"/>
                      <a:gd name="connsiteX7" fmla="*/ 12160 w 25888"/>
                      <a:gd name="connsiteY7" fmla="*/ 10161 h 25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888" h="25693">
                        <a:moveTo>
                          <a:pt x="12160" y="10161"/>
                        </a:moveTo>
                        <a:cubicBezTo>
                          <a:pt x="8560" y="14361"/>
                          <a:pt x="4274" y="17619"/>
                          <a:pt x="587" y="21647"/>
                        </a:cubicBezTo>
                        <a:cubicBezTo>
                          <a:pt x="-870" y="23190"/>
                          <a:pt x="587" y="25934"/>
                          <a:pt x="2731" y="25677"/>
                        </a:cubicBezTo>
                        <a:cubicBezTo>
                          <a:pt x="8131" y="25077"/>
                          <a:pt x="12332" y="20619"/>
                          <a:pt x="16018" y="16847"/>
                        </a:cubicBezTo>
                        <a:cubicBezTo>
                          <a:pt x="18161" y="14618"/>
                          <a:pt x="20133" y="12132"/>
                          <a:pt x="22190" y="9731"/>
                        </a:cubicBezTo>
                        <a:cubicBezTo>
                          <a:pt x="23819" y="7760"/>
                          <a:pt x="25619" y="6045"/>
                          <a:pt x="25876" y="3302"/>
                        </a:cubicBezTo>
                        <a:cubicBezTo>
                          <a:pt x="26048" y="1074"/>
                          <a:pt x="24333" y="-470"/>
                          <a:pt x="22105" y="130"/>
                        </a:cubicBezTo>
                        <a:cubicBezTo>
                          <a:pt x="17732" y="1416"/>
                          <a:pt x="14903" y="6903"/>
                          <a:pt x="12160" y="10161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0" name="任意多边形: 形状 399">
                    <a:extLst>
                      <a:ext uri="{FF2B5EF4-FFF2-40B4-BE49-F238E27FC236}">
                        <a16:creationId xmlns:a16="http://schemas.microsoft.com/office/drawing/2014/main" id="{A80F956F-6A02-A115-CD32-20DFACC5A445}"/>
                      </a:ext>
                    </a:extLst>
                  </p:cNvPr>
                  <p:cNvSpPr/>
                  <p:nvPr/>
                </p:nvSpPr>
                <p:spPr>
                  <a:xfrm>
                    <a:off x="7728423" y="6283497"/>
                    <a:ext cx="26723" cy="40552"/>
                  </a:xfrm>
                  <a:custGeom>
                    <a:avLst/>
                    <a:gdLst>
                      <a:gd name="connsiteX0" fmla="*/ 21212 w 26723"/>
                      <a:gd name="connsiteY0" fmla="*/ 917 h 40552"/>
                      <a:gd name="connsiteX1" fmla="*/ 11268 w 26723"/>
                      <a:gd name="connsiteY1" fmla="*/ 17118 h 40552"/>
                      <a:gd name="connsiteX2" fmla="*/ 210 w 26723"/>
                      <a:gd name="connsiteY2" fmla="*/ 37435 h 40552"/>
                      <a:gd name="connsiteX3" fmla="*/ 3896 w 26723"/>
                      <a:gd name="connsiteY3" fmla="*/ 39835 h 40552"/>
                      <a:gd name="connsiteX4" fmla="*/ 16412 w 26723"/>
                      <a:gd name="connsiteY4" fmla="*/ 22433 h 40552"/>
                      <a:gd name="connsiteX5" fmla="*/ 26613 w 26723"/>
                      <a:gd name="connsiteY5" fmla="*/ 3488 h 40552"/>
                      <a:gd name="connsiteX6" fmla="*/ 21212 w 26723"/>
                      <a:gd name="connsiteY6" fmla="*/ 917 h 40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723" h="40552">
                        <a:moveTo>
                          <a:pt x="21212" y="917"/>
                        </a:moveTo>
                        <a:cubicBezTo>
                          <a:pt x="16926" y="5460"/>
                          <a:pt x="14354" y="11717"/>
                          <a:pt x="11268" y="17118"/>
                        </a:cubicBezTo>
                        <a:cubicBezTo>
                          <a:pt x="7410" y="23805"/>
                          <a:pt x="3296" y="30320"/>
                          <a:pt x="210" y="37435"/>
                        </a:cubicBezTo>
                        <a:cubicBezTo>
                          <a:pt x="-819" y="39750"/>
                          <a:pt x="2181" y="41636"/>
                          <a:pt x="3896" y="39835"/>
                        </a:cubicBezTo>
                        <a:cubicBezTo>
                          <a:pt x="8868" y="34606"/>
                          <a:pt x="12640" y="28606"/>
                          <a:pt x="16412" y="22433"/>
                        </a:cubicBezTo>
                        <a:cubicBezTo>
                          <a:pt x="20012" y="16433"/>
                          <a:pt x="24641" y="10260"/>
                          <a:pt x="26613" y="3488"/>
                        </a:cubicBezTo>
                        <a:cubicBezTo>
                          <a:pt x="27470" y="316"/>
                          <a:pt x="23098" y="-1056"/>
                          <a:pt x="21212" y="917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1" name="任意多边形: 形状 400">
                    <a:extLst>
                      <a:ext uri="{FF2B5EF4-FFF2-40B4-BE49-F238E27FC236}">
                        <a16:creationId xmlns:a16="http://schemas.microsoft.com/office/drawing/2014/main" id="{8ABBC383-81CC-8364-70C1-457C30784238}"/>
                      </a:ext>
                    </a:extLst>
                  </p:cNvPr>
                  <p:cNvSpPr/>
                  <p:nvPr/>
                </p:nvSpPr>
                <p:spPr>
                  <a:xfrm>
                    <a:off x="7846215" y="6241855"/>
                    <a:ext cx="27305" cy="46075"/>
                  </a:xfrm>
                  <a:custGeom>
                    <a:avLst/>
                    <a:gdLst>
                      <a:gd name="connsiteX0" fmla="*/ 19834 w 27305"/>
                      <a:gd name="connsiteY0" fmla="*/ 2182 h 46075"/>
                      <a:gd name="connsiteX1" fmla="*/ 9891 w 27305"/>
                      <a:gd name="connsiteY1" fmla="*/ 22241 h 46075"/>
                      <a:gd name="connsiteX2" fmla="*/ 32 w 27305"/>
                      <a:gd name="connsiteY2" fmla="*/ 43158 h 46075"/>
                      <a:gd name="connsiteX3" fmla="*/ 3804 w 27305"/>
                      <a:gd name="connsiteY3" fmla="*/ 45559 h 46075"/>
                      <a:gd name="connsiteX4" fmla="*/ 15634 w 27305"/>
                      <a:gd name="connsiteY4" fmla="*/ 28071 h 46075"/>
                      <a:gd name="connsiteX5" fmla="*/ 26950 w 27305"/>
                      <a:gd name="connsiteY5" fmla="*/ 5525 h 46075"/>
                      <a:gd name="connsiteX6" fmla="*/ 19834 w 27305"/>
                      <a:gd name="connsiteY6" fmla="*/ 2182 h 46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305" h="46075">
                        <a:moveTo>
                          <a:pt x="19834" y="2182"/>
                        </a:moveTo>
                        <a:cubicBezTo>
                          <a:pt x="16577" y="8868"/>
                          <a:pt x="13319" y="15641"/>
                          <a:pt x="9891" y="22241"/>
                        </a:cubicBezTo>
                        <a:cubicBezTo>
                          <a:pt x="6376" y="28928"/>
                          <a:pt x="1404" y="35700"/>
                          <a:pt x="32" y="43158"/>
                        </a:cubicBezTo>
                        <a:cubicBezTo>
                          <a:pt x="-311" y="45130"/>
                          <a:pt x="2175" y="47016"/>
                          <a:pt x="3804" y="45559"/>
                        </a:cubicBezTo>
                        <a:cubicBezTo>
                          <a:pt x="9205" y="41015"/>
                          <a:pt x="12205" y="34157"/>
                          <a:pt x="15634" y="28071"/>
                        </a:cubicBezTo>
                        <a:cubicBezTo>
                          <a:pt x="19749" y="20784"/>
                          <a:pt x="23692" y="13240"/>
                          <a:pt x="26950" y="5525"/>
                        </a:cubicBezTo>
                        <a:cubicBezTo>
                          <a:pt x="28921" y="896"/>
                          <a:pt x="22149" y="-2362"/>
                          <a:pt x="19834" y="2182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" name="任意多边形: 形状 401">
                    <a:extLst>
                      <a:ext uri="{FF2B5EF4-FFF2-40B4-BE49-F238E27FC236}">
                        <a16:creationId xmlns:a16="http://schemas.microsoft.com/office/drawing/2014/main" id="{5EEDB303-4138-3CED-6D07-2696CE325441}"/>
                      </a:ext>
                    </a:extLst>
                  </p:cNvPr>
                  <p:cNvSpPr/>
                  <p:nvPr/>
                </p:nvSpPr>
                <p:spPr>
                  <a:xfrm>
                    <a:off x="7881216" y="6227177"/>
                    <a:ext cx="24564" cy="52306"/>
                  </a:xfrm>
                  <a:custGeom>
                    <a:avLst/>
                    <a:gdLst>
                      <a:gd name="connsiteX0" fmla="*/ 19809 w 24564"/>
                      <a:gd name="connsiteY0" fmla="*/ 486 h 52306"/>
                      <a:gd name="connsiteX1" fmla="*/ 7637 w 24564"/>
                      <a:gd name="connsiteY1" fmla="*/ 22347 h 52306"/>
                      <a:gd name="connsiteX2" fmla="*/ 7 w 24564"/>
                      <a:gd name="connsiteY2" fmla="*/ 49093 h 52306"/>
                      <a:gd name="connsiteX3" fmla="*/ 4551 w 24564"/>
                      <a:gd name="connsiteY3" fmla="*/ 51236 h 52306"/>
                      <a:gd name="connsiteX4" fmla="*/ 13637 w 24564"/>
                      <a:gd name="connsiteY4" fmla="*/ 28176 h 52306"/>
                      <a:gd name="connsiteX5" fmla="*/ 24524 w 24564"/>
                      <a:gd name="connsiteY5" fmla="*/ 3315 h 52306"/>
                      <a:gd name="connsiteX6" fmla="*/ 19809 w 24564"/>
                      <a:gd name="connsiteY6" fmla="*/ 486 h 52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564" h="52306">
                        <a:moveTo>
                          <a:pt x="19809" y="486"/>
                        </a:moveTo>
                        <a:cubicBezTo>
                          <a:pt x="13037" y="4858"/>
                          <a:pt x="10294" y="15145"/>
                          <a:pt x="7637" y="22347"/>
                        </a:cubicBezTo>
                        <a:cubicBezTo>
                          <a:pt x="4551" y="30662"/>
                          <a:pt x="607" y="40263"/>
                          <a:pt x="7" y="49093"/>
                        </a:cubicBezTo>
                        <a:cubicBezTo>
                          <a:pt x="-165" y="51407"/>
                          <a:pt x="2922" y="53722"/>
                          <a:pt x="4551" y="51236"/>
                        </a:cubicBezTo>
                        <a:cubicBezTo>
                          <a:pt x="9094" y="44549"/>
                          <a:pt x="10980" y="35805"/>
                          <a:pt x="13637" y="28176"/>
                        </a:cubicBezTo>
                        <a:cubicBezTo>
                          <a:pt x="16552" y="19860"/>
                          <a:pt x="22553" y="11802"/>
                          <a:pt x="24524" y="3315"/>
                        </a:cubicBezTo>
                        <a:cubicBezTo>
                          <a:pt x="24953" y="830"/>
                          <a:pt x="21867" y="-885"/>
                          <a:pt x="19809" y="486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" name="任意多边形: 形状 402">
                    <a:extLst>
                      <a:ext uri="{FF2B5EF4-FFF2-40B4-BE49-F238E27FC236}">
                        <a16:creationId xmlns:a16="http://schemas.microsoft.com/office/drawing/2014/main" id="{06C79E00-EC59-B1B1-7C46-A4E461429FA0}"/>
                      </a:ext>
                    </a:extLst>
                  </p:cNvPr>
                  <p:cNvSpPr/>
                  <p:nvPr/>
                </p:nvSpPr>
                <p:spPr>
                  <a:xfrm>
                    <a:off x="8022570" y="6144382"/>
                    <a:ext cx="25223" cy="69180"/>
                  </a:xfrm>
                  <a:custGeom>
                    <a:avLst/>
                    <a:gdLst>
                      <a:gd name="connsiteX0" fmla="*/ 17844 w 25223"/>
                      <a:gd name="connsiteY0" fmla="*/ 2957 h 69180"/>
                      <a:gd name="connsiteX1" fmla="*/ 9100 w 25223"/>
                      <a:gd name="connsiteY1" fmla="*/ 38105 h 69180"/>
                      <a:gd name="connsiteX2" fmla="*/ 13 w 25223"/>
                      <a:gd name="connsiteY2" fmla="*/ 66994 h 69180"/>
                      <a:gd name="connsiteX3" fmla="*/ 4727 w 25223"/>
                      <a:gd name="connsiteY3" fmla="*/ 67851 h 69180"/>
                      <a:gd name="connsiteX4" fmla="*/ 25216 w 25223"/>
                      <a:gd name="connsiteY4" fmla="*/ 3215 h 69180"/>
                      <a:gd name="connsiteX5" fmla="*/ 17844 w 25223"/>
                      <a:gd name="connsiteY5" fmla="*/ 2957 h 6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223" h="69180">
                        <a:moveTo>
                          <a:pt x="17844" y="2957"/>
                        </a:moveTo>
                        <a:cubicBezTo>
                          <a:pt x="14672" y="14616"/>
                          <a:pt x="12529" y="26532"/>
                          <a:pt x="9100" y="38105"/>
                        </a:cubicBezTo>
                        <a:cubicBezTo>
                          <a:pt x="6356" y="47620"/>
                          <a:pt x="-330" y="56964"/>
                          <a:pt x="13" y="66994"/>
                        </a:cubicBezTo>
                        <a:cubicBezTo>
                          <a:pt x="99" y="69652"/>
                          <a:pt x="3613" y="69823"/>
                          <a:pt x="4727" y="67851"/>
                        </a:cubicBezTo>
                        <a:cubicBezTo>
                          <a:pt x="15786" y="48906"/>
                          <a:pt x="24445" y="25246"/>
                          <a:pt x="25216" y="3215"/>
                        </a:cubicBezTo>
                        <a:cubicBezTo>
                          <a:pt x="25473" y="-1157"/>
                          <a:pt x="18872" y="-900"/>
                          <a:pt x="17844" y="2957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" name="任意多边形: 形状 403">
                    <a:extLst>
                      <a:ext uri="{FF2B5EF4-FFF2-40B4-BE49-F238E27FC236}">
                        <a16:creationId xmlns:a16="http://schemas.microsoft.com/office/drawing/2014/main" id="{53FAAE23-4594-A09E-297B-D57EDA34C627}"/>
                      </a:ext>
                    </a:extLst>
                  </p:cNvPr>
                  <p:cNvSpPr/>
                  <p:nvPr/>
                </p:nvSpPr>
                <p:spPr>
                  <a:xfrm>
                    <a:off x="8052935" y="6123542"/>
                    <a:ext cx="23013" cy="79090"/>
                  </a:xfrm>
                  <a:custGeom>
                    <a:avLst/>
                    <a:gdLst>
                      <a:gd name="connsiteX0" fmla="*/ 16368 w 23013"/>
                      <a:gd name="connsiteY0" fmla="*/ 1937 h 79090"/>
                      <a:gd name="connsiteX1" fmla="*/ 6424 w 23013"/>
                      <a:gd name="connsiteY1" fmla="*/ 36570 h 79090"/>
                      <a:gd name="connsiteX2" fmla="*/ 80 w 23013"/>
                      <a:gd name="connsiteY2" fmla="*/ 76689 h 79090"/>
                      <a:gd name="connsiteX3" fmla="*/ 5138 w 23013"/>
                      <a:gd name="connsiteY3" fmla="*/ 77632 h 79090"/>
                      <a:gd name="connsiteX4" fmla="*/ 13110 w 23013"/>
                      <a:gd name="connsiteY4" fmla="*/ 43085 h 79090"/>
                      <a:gd name="connsiteX5" fmla="*/ 22969 w 23013"/>
                      <a:gd name="connsiteY5" fmla="*/ 4080 h 79090"/>
                      <a:gd name="connsiteX6" fmla="*/ 16368 w 23013"/>
                      <a:gd name="connsiteY6" fmla="*/ 1937 h 79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013" h="79090">
                        <a:moveTo>
                          <a:pt x="16368" y="1937"/>
                        </a:moveTo>
                        <a:cubicBezTo>
                          <a:pt x="11739" y="12996"/>
                          <a:pt x="9253" y="24997"/>
                          <a:pt x="6424" y="36570"/>
                        </a:cubicBezTo>
                        <a:cubicBezTo>
                          <a:pt x="3252" y="49514"/>
                          <a:pt x="-605" y="63316"/>
                          <a:pt x="80" y="76689"/>
                        </a:cubicBezTo>
                        <a:cubicBezTo>
                          <a:pt x="166" y="79175"/>
                          <a:pt x="4195" y="80118"/>
                          <a:pt x="5138" y="77632"/>
                        </a:cubicBezTo>
                        <a:cubicBezTo>
                          <a:pt x="8996" y="66488"/>
                          <a:pt x="10453" y="54486"/>
                          <a:pt x="13110" y="43085"/>
                        </a:cubicBezTo>
                        <a:cubicBezTo>
                          <a:pt x="16111" y="30055"/>
                          <a:pt x="20740" y="17282"/>
                          <a:pt x="22969" y="4080"/>
                        </a:cubicBezTo>
                        <a:cubicBezTo>
                          <a:pt x="23569" y="308"/>
                          <a:pt x="17911" y="-1749"/>
                          <a:pt x="16368" y="1937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" name="任意多边形: 形状 404">
                    <a:extLst>
                      <a:ext uri="{FF2B5EF4-FFF2-40B4-BE49-F238E27FC236}">
                        <a16:creationId xmlns:a16="http://schemas.microsoft.com/office/drawing/2014/main" id="{A4FE2CD8-8780-331F-4146-646B9E497FA5}"/>
                      </a:ext>
                    </a:extLst>
                  </p:cNvPr>
                  <p:cNvSpPr/>
                  <p:nvPr/>
                </p:nvSpPr>
                <p:spPr>
                  <a:xfrm>
                    <a:off x="8081591" y="6107257"/>
                    <a:ext cx="19100" cy="66779"/>
                  </a:xfrm>
                  <a:custGeom>
                    <a:avLst/>
                    <a:gdLst>
                      <a:gd name="connsiteX0" fmla="*/ 13516 w 19100"/>
                      <a:gd name="connsiteY0" fmla="*/ 1249 h 66779"/>
                      <a:gd name="connsiteX1" fmla="*/ 5715 w 19100"/>
                      <a:gd name="connsiteY1" fmla="*/ 31081 h 66779"/>
                      <a:gd name="connsiteX2" fmla="*/ 1000 w 19100"/>
                      <a:gd name="connsiteY2" fmla="*/ 65285 h 66779"/>
                      <a:gd name="connsiteX3" fmla="*/ 5458 w 19100"/>
                      <a:gd name="connsiteY3" fmla="*/ 64942 h 66779"/>
                      <a:gd name="connsiteX4" fmla="*/ 19088 w 19100"/>
                      <a:gd name="connsiteY4" fmla="*/ 3820 h 66779"/>
                      <a:gd name="connsiteX5" fmla="*/ 13516 w 19100"/>
                      <a:gd name="connsiteY5" fmla="*/ 1249 h 66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100" h="66779">
                        <a:moveTo>
                          <a:pt x="13516" y="1249"/>
                        </a:moveTo>
                        <a:cubicBezTo>
                          <a:pt x="7773" y="9735"/>
                          <a:pt x="7258" y="21223"/>
                          <a:pt x="5715" y="31081"/>
                        </a:cubicBezTo>
                        <a:cubicBezTo>
                          <a:pt x="3915" y="41968"/>
                          <a:pt x="-2429" y="54398"/>
                          <a:pt x="1000" y="65285"/>
                        </a:cubicBezTo>
                        <a:cubicBezTo>
                          <a:pt x="1772" y="67686"/>
                          <a:pt x="4858" y="66914"/>
                          <a:pt x="5458" y="64942"/>
                        </a:cubicBezTo>
                        <a:cubicBezTo>
                          <a:pt x="11459" y="45654"/>
                          <a:pt x="17116" y="23880"/>
                          <a:pt x="19088" y="3820"/>
                        </a:cubicBezTo>
                        <a:cubicBezTo>
                          <a:pt x="19345" y="1077"/>
                          <a:pt x="15488" y="-1666"/>
                          <a:pt x="13516" y="1249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6" name="任意多边形: 形状 405">
                    <a:extLst>
                      <a:ext uri="{FF2B5EF4-FFF2-40B4-BE49-F238E27FC236}">
                        <a16:creationId xmlns:a16="http://schemas.microsoft.com/office/drawing/2014/main" id="{0D67A5D1-8D3E-B185-20F5-DC5890B09968}"/>
                      </a:ext>
                    </a:extLst>
                  </p:cNvPr>
                  <p:cNvSpPr/>
                  <p:nvPr/>
                </p:nvSpPr>
                <p:spPr>
                  <a:xfrm>
                    <a:off x="7654199" y="6047571"/>
                    <a:ext cx="519939" cy="257846"/>
                  </a:xfrm>
                  <a:custGeom>
                    <a:avLst/>
                    <a:gdLst>
                      <a:gd name="connsiteX0" fmla="*/ 512659 w 519939"/>
                      <a:gd name="connsiteY0" fmla="*/ 1271 h 257846"/>
                      <a:gd name="connsiteX1" fmla="*/ 464396 w 519939"/>
                      <a:gd name="connsiteY1" fmla="*/ 39761 h 257846"/>
                      <a:gd name="connsiteX2" fmla="*/ 407046 w 519939"/>
                      <a:gd name="connsiteY2" fmla="*/ 79195 h 257846"/>
                      <a:gd name="connsiteX3" fmla="*/ 278201 w 519939"/>
                      <a:gd name="connsiteY3" fmla="*/ 161062 h 257846"/>
                      <a:gd name="connsiteX4" fmla="*/ 144898 w 519939"/>
                      <a:gd name="connsiteY4" fmla="*/ 220298 h 257846"/>
                      <a:gd name="connsiteX5" fmla="*/ 68946 w 519939"/>
                      <a:gd name="connsiteY5" fmla="*/ 239501 h 257846"/>
                      <a:gd name="connsiteX6" fmla="*/ 2252 w 519939"/>
                      <a:gd name="connsiteY6" fmla="*/ 252874 h 257846"/>
                      <a:gd name="connsiteX7" fmla="*/ 1995 w 519939"/>
                      <a:gd name="connsiteY7" fmla="*/ 257845 h 257846"/>
                      <a:gd name="connsiteX8" fmla="*/ 61745 w 519939"/>
                      <a:gd name="connsiteY8" fmla="*/ 248502 h 257846"/>
                      <a:gd name="connsiteX9" fmla="*/ 132468 w 519939"/>
                      <a:gd name="connsiteY9" fmla="*/ 232128 h 257846"/>
                      <a:gd name="connsiteX10" fmla="*/ 280944 w 519939"/>
                      <a:gd name="connsiteY10" fmla="*/ 168520 h 257846"/>
                      <a:gd name="connsiteX11" fmla="*/ 405417 w 519939"/>
                      <a:gd name="connsiteY11" fmla="*/ 90339 h 257846"/>
                      <a:gd name="connsiteX12" fmla="*/ 469025 w 519939"/>
                      <a:gd name="connsiteY12" fmla="*/ 46362 h 257846"/>
                      <a:gd name="connsiteX13" fmla="*/ 518831 w 519939"/>
                      <a:gd name="connsiteY13" fmla="*/ 6414 h 257846"/>
                      <a:gd name="connsiteX14" fmla="*/ 512659 w 519939"/>
                      <a:gd name="connsiteY14" fmla="*/ 1271 h 257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19939" h="257846">
                        <a:moveTo>
                          <a:pt x="512659" y="1271"/>
                        </a:moveTo>
                        <a:cubicBezTo>
                          <a:pt x="496800" y="16958"/>
                          <a:pt x="481369" y="27931"/>
                          <a:pt x="464396" y="39761"/>
                        </a:cubicBezTo>
                        <a:cubicBezTo>
                          <a:pt x="445365" y="53049"/>
                          <a:pt x="426076" y="65908"/>
                          <a:pt x="407046" y="79195"/>
                        </a:cubicBezTo>
                        <a:cubicBezTo>
                          <a:pt x="365040" y="108684"/>
                          <a:pt x="324321" y="138088"/>
                          <a:pt x="278201" y="161062"/>
                        </a:cubicBezTo>
                        <a:cubicBezTo>
                          <a:pt x="235167" y="182493"/>
                          <a:pt x="190333" y="204525"/>
                          <a:pt x="144898" y="220298"/>
                        </a:cubicBezTo>
                        <a:cubicBezTo>
                          <a:pt x="120124" y="228870"/>
                          <a:pt x="94492" y="234014"/>
                          <a:pt x="68946" y="239501"/>
                        </a:cubicBezTo>
                        <a:cubicBezTo>
                          <a:pt x="47858" y="244044"/>
                          <a:pt x="24112" y="249273"/>
                          <a:pt x="2252" y="252874"/>
                        </a:cubicBezTo>
                        <a:cubicBezTo>
                          <a:pt x="-662" y="253388"/>
                          <a:pt x="-748" y="257931"/>
                          <a:pt x="1995" y="257845"/>
                        </a:cubicBezTo>
                        <a:cubicBezTo>
                          <a:pt x="16225" y="257760"/>
                          <a:pt x="43657" y="252445"/>
                          <a:pt x="61745" y="248502"/>
                        </a:cubicBezTo>
                        <a:cubicBezTo>
                          <a:pt x="85491" y="243358"/>
                          <a:pt x="109151" y="238729"/>
                          <a:pt x="132468" y="232128"/>
                        </a:cubicBezTo>
                        <a:cubicBezTo>
                          <a:pt x="183646" y="217640"/>
                          <a:pt x="233195" y="191580"/>
                          <a:pt x="280944" y="168520"/>
                        </a:cubicBezTo>
                        <a:cubicBezTo>
                          <a:pt x="325264" y="147175"/>
                          <a:pt x="366069" y="119571"/>
                          <a:pt x="405417" y="90339"/>
                        </a:cubicBezTo>
                        <a:cubicBezTo>
                          <a:pt x="426076" y="74994"/>
                          <a:pt x="448108" y="61450"/>
                          <a:pt x="469025" y="46362"/>
                        </a:cubicBezTo>
                        <a:cubicBezTo>
                          <a:pt x="486513" y="33761"/>
                          <a:pt x="502372" y="23559"/>
                          <a:pt x="518831" y="6414"/>
                        </a:cubicBezTo>
                        <a:cubicBezTo>
                          <a:pt x="522432" y="2728"/>
                          <a:pt x="516431" y="-2416"/>
                          <a:pt x="512659" y="1271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840C699C-7DEF-554C-A268-F827916479F2}"/>
                    </a:ext>
                  </a:extLst>
                </p:cNvPr>
                <p:cNvSpPr/>
                <p:nvPr/>
              </p:nvSpPr>
              <p:spPr>
                <a:xfrm>
                  <a:off x="7829484" y="5585685"/>
                  <a:ext cx="130930" cy="251809"/>
                </a:xfrm>
                <a:custGeom>
                  <a:avLst/>
                  <a:gdLst>
                    <a:gd name="connsiteX0" fmla="*/ 88429 w 130930"/>
                    <a:gd name="connsiteY0" fmla="*/ 39760 h 251809"/>
                    <a:gd name="connsiteX1" fmla="*/ 17877 w 130930"/>
                    <a:gd name="connsiteY1" fmla="*/ 241 h 251809"/>
                    <a:gd name="connsiteX2" fmla="*/ 14705 w 130930"/>
                    <a:gd name="connsiteY2" fmla="*/ 1184 h 251809"/>
                    <a:gd name="connsiteX3" fmla="*/ 11962 w 130930"/>
                    <a:gd name="connsiteY3" fmla="*/ 3841 h 251809"/>
                    <a:gd name="connsiteX4" fmla="*/ 3475 w 130930"/>
                    <a:gd name="connsiteY4" fmla="*/ 80136 h 251809"/>
                    <a:gd name="connsiteX5" fmla="*/ 6304 w 130930"/>
                    <a:gd name="connsiteY5" fmla="*/ 151374 h 251809"/>
                    <a:gd name="connsiteX6" fmla="*/ 92800 w 130930"/>
                    <a:gd name="connsiteY6" fmla="*/ 232556 h 251809"/>
                    <a:gd name="connsiteX7" fmla="*/ 96658 w 130930"/>
                    <a:gd name="connsiteY7" fmla="*/ 239156 h 251809"/>
                    <a:gd name="connsiteX8" fmla="*/ 113289 w 130930"/>
                    <a:gd name="connsiteY8" fmla="*/ 251672 h 251809"/>
                    <a:gd name="connsiteX9" fmla="*/ 116375 w 130930"/>
                    <a:gd name="connsiteY9" fmla="*/ 246357 h 251809"/>
                    <a:gd name="connsiteX10" fmla="*/ 105317 w 130930"/>
                    <a:gd name="connsiteY10" fmla="*/ 234613 h 251809"/>
                    <a:gd name="connsiteX11" fmla="*/ 101116 w 130930"/>
                    <a:gd name="connsiteY11" fmla="*/ 228698 h 251809"/>
                    <a:gd name="connsiteX12" fmla="*/ 101630 w 130930"/>
                    <a:gd name="connsiteY12" fmla="*/ 227155 h 251809"/>
                    <a:gd name="connsiteX13" fmla="*/ 125805 w 130930"/>
                    <a:gd name="connsiteY13" fmla="*/ 165776 h 251809"/>
                    <a:gd name="connsiteX14" fmla="*/ 125805 w 130930"/>
                    <a:gd name="connsiteY14" fmla="*/ 101739 h 251809"/>
                    <a:gd name="connsiteX15" fmla="*/ 88429 w 130930"/>
                    <a:gd name="connsiteY15" fmla="*/ 39760 h 251809"/>
                    <a:gd name="connsiteX16" fmla="*/ 87829 w 130930"/>
                    <a:gd name="connsiteY16" fmla="*/ 215325 h 251809"/>
                    <a:gd name="connsiteX17" fmla="*/ 66569 w 130930"/>
                    <a:gd name="connsiteY17" fmla="*/ 172034 h 251809"/>
                    <a:gd name="connsiteX18" fmla="*/ 53882 w 130930"/>
                    <a:gd name="connsiteY18" fmla="*/ 110483 h 251809"/>
                    <a:gd name="connsiteX19" fmla="*/ 34936 w 130930"/>
                    <a:gd name="connsiteY19" fmla="*/ 31873 h 251809"/>
                    <a:gd name="connsiteX20" fmla="*/ 53196 w 130930"/>
                    <a:gd name="connsiteY20" fmla="*/ 56134 h 251809"/>
                    <a:gd name="connsiteX21" fmla="*/ 77113 w 130930"/>
                    <a:gd name="connsiteY21" fmla="*/ 120856 h 251809"/>
                    <a:gd name="connsiteX22" fmla="*/ 87829 w 130930"/>
                    <a:gd name="connsiteY22" fmla="*/ 215325 h 251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30930" h="251809">
                      <a:moveTo>
                        <a:pt x="88429" y="39760"/>
                      </a:moveTo>
                      <a:cubicBezTo>
                        <a:pt x="68369" y="19615"/>
                        <a:pt x="43252" y="11385"/>
                        <a:pt x="17877" y="241"/>
                      </a:cubicBezTo>
                      <a:cubicBezTo>
                        <a:pt x="16506" y="-359"/>
                        <a:pt x="15391" y="241"/>
                        <a:pt x="14705" y="1184"/>
                      </a:cubicBezTo>
                      <a:cubicBezTo>
                        <a:pt x="13334" y="1269"/>
                        <a:pt x="11962" y="2127"/>
                        <a:pt x="11962" y="3841"/>
                      </a:cubicBezTo>
                      <a:cubicBezTo>
                        <a:pt x="11791" y="30930"/>
                        <a:pt x="9304" y="53562"/>
                        <a:pt x="3475" y="80136"/>
                      </a:cubicBezTo>
                      <a:cubicBezTo>
                        <a:pt x="-1926" y="104483"/>
                        <a:pt x="-1068" y="127543"/>
                        <a:pt x="6304" y="151374"/>
                      </a:cubicBezTo>
                      <a:cubicBezTo>
                        <a:pt x="17363" y="187293"/>
                        <a:pt x="52424" y="230241"/>
                        <a:pt x="92800" y="232556"/>
                      </a:cubicBezTo>
                      <a:cubicBezTo>
                        <a:pt x="94001" y="235127"/>
                        <a:pt x="95630" y="237527"/>
                        <a:pt x="96658" y="239156"/>
                      </a:cubicBezTo>
                      <a:cubicBezTo>
                        <a:pt x="99744" y="243786"/>
                        <a:pt x="106860" y="253044"/>
                        <a:pt x="113289" y="251672"/>
                      </a:cubicBezTo>
                      <a:cubicBezTo>
                        <a:pt x="115861" y="251158"/>
                        <a:pt x="117147" y="248843"/>
                        <a:pt x="116375" y="246357"/>
                      </a:cubicBezTo>
                      <a:cubicBezTo>
                        <a:pt x="114832" y="241814"/>
                        <a:pt x="108402" y="238299"/>
                        <a:pt x="105317" y="234613"/>
                      </a:cubicBezTo>
                      <a:cubicBezTo>
                        <a:pt x="103774" y="232727"/>
                        <a:pt x="102402" y="230755"/>
                        <a:pt x="101116" y="228698"/>
                      </a:cubicBezTo>
                      <a:cubicBezTo>
                        <a:pt x="101373" y="228269"/>
                        <a:pt x="101545" y="227755"/>
                        <a:pt x="101630" y="227155"/>
                      </a:cubicBezTo>
                      <a:cubicBezTo>
                        <a:pt x="103002" y="204523"/>
                        <a:pt x="117918" y="186350"/>
                        <a:pt x="125805" y="165776"/>
                      </a:cubicBezTo>
                      <a:cubicBezTo>
                        <a:pt x="133349" y="146316"/>
                        <a:pt x="131891" y="121370"/>
                        <a:pt x="125805" y="101739"/>
                      </a:cubicBezTo>
                      <a:cubicBezTo>
                        <a:pt x="118261" y="77907"/>
                        <a:pt x="105917" y="57334"/>
                        <a:pt x="88429" y="39760"/>
                      </a:cubicBezTo>
                      <a:close/>
                      <a:moveTo>
                        <a:pt x="87829" y="215325"/>
                      </a:moveTo>
                      <a:cubicBezTo>
                        <a:pt x="76427" y="204523"/>
                        <a:pt x="71027" y="185835"/>
                        <a:pt x="66569" y="172034"/>
                      </a:cubicBezTo>
                      <a:cubicBezTo>
                        <a:pt x="60053" y="152146"/>
                        <a:pt x="57139" y="131143"/>
                        <a:pt x="53882" y="110483"/>
                      </a:cubicBezTo>
                      <a:cubicBezTo>
                        <a:pt x="49853" y="84423"/>
                        <a:pt x="45652" y="56562"/>
                        <a:pt x="34936" y="31873"/>
                      </a:cubicBezTo>
                      <a:cubicBezTo>
                        <a:pt x="41194" y="39846"/>
                        <a:pt x="47452" y="47818"/>
                        <a:pt x="53196" y="56134"/>
                      </a:cubicBezTo>
                      <a:cubicBezTo>
                        <a:pt x="66483" y="75422"/>
                        <a:pt x="73341" y="97967"/>
                        <a:pt x="77113" y="120856"/>
                      </a:cubicBezTo>
                      <a:cubicBezTo>
                        <a:pt x="82428" y="152660"/>
                        <a:pt x="79256" y="184293"/>
                        <a:pt x="87829" y="21532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321" name="图形 4">
                  <a:extLst>
                    <a:ext uri="{FF2B5EF4-FFF2-40B4-BE49-F238E27FC236}">
                      <a16:creationId xmlns:a16="http://schemas.microsoft.com/office/drawing/2014/main" id="{EFF88977-DC3A-53B7-41B4-D748FAB0B311}"/>
                    </a:ext>
                  </a:extLst>
                </p:cNvPr>
                <p:cNvGrpSpPr/>
                <p:nvPr/>
              </p:nvGrpSpPr>
              <p:grpSpPr>
                <a:xfrm>
                  <a:off x="8863047" y="5535958"/>
                  <a:ext cx="633665" cy="592588"/>
                  <a:chOff x="8863047" y="5535958"/>
                  <a:chExt cx="633665" cy="592588"/>
                </a:xfrm>
              </p:grpSpPr>
              <p:sp>
                <p:nvSpPr>
                  <p:cNvPr id="380" name="任意多边形: 形状 379">
                    <a:extLst>
                      <a:ext uri="{FF2B5EF4-FFF2-40B4-BE49-F238E27FC236}">
                        <a16:creationId xmlns:a16="http://schemas.microsoft.com/office/drawing/2014/main" id="{57A738CD-8037-11BA-30FE-8833E1469137}"/>
                      </a:ext>
                    </a:extLst>
                  </p:cNvPr>
                  <p:cNvSpPr/>
                  <p:nvPr/>
                </p:nvSpPr>
                <p:spPr>
                  <a:xfrm>
                    <a:off x="8863047" y="5535958"/>
                    <a:ext cx="633665" cy="592588"/>
                  </a:xfrm>
                  <a:custGeom>
                    <a:avLst/>
                    <a:gdLst>
                      <a:gd name="connsiteX0" fmla="*/ 633149 w 633665"/>
                      <a:gd name="connsiteY0" fmla="*/ 308515 h 592588"/>
                      <a:gd name="connsiteX1" fmla="*/ 630920 w 633665"/>
                      <a:gd name="connsiteY1" fmla="*/ 306715 h 592588"/>
                      <a:gd name="connsiteX2" fmla="*/ 468128 w 633665"/>
                      <a:gd name="connsiteY2" fmla="*/ 309715 h 592588"/>
                      <a:gd name="connsiteX3" fmla="*/ 389004 w 633665"/>
                      <a:gd name="connsiteY3" fmla="*/ 319145 h 592588"/>
                      <a:gd name="connsiteX4" fmla="*/ 355485 w 633665"/>
                      <a:gd name="connsiteY4" fmla="*/ 327803 h 592588"/>
                      <a:gd name="connsiteX5" fmla="*/ 384632 w 633665"/>
                      <a:gd name="connsiteY5" fmla="*/ 318202 h 592588"/>
                      <a:gd name="connsiteX6" fmla="*/ 466842 w 633665"/>
                      <a:gd name="connsiteY6" fmla="*/ 270882 h 592588"/>
                      <a:gd name="connsiteX7" fmla="*/ 557111 w 633665"/>
                      <a:gd name="connsiteY7" fmla="*/ 173498 h 592588"/>
                      <a:gd name="connsiteX8" fmla="*/ 591401 w 633665"/>
                      <a:gd name="connsiteY8" fmla="*/ 119491 h 592588"/>
                      <a:gd name="connsiteX9" fmla="*/ 591143 w 633665"/>
                      <a:gd name="connsiteY9" fmla="*/ 117091 h 592588"/>
                      <a:gd name="connsiteX10" fmla="*/ 586343 w 633665"/>
                      <a:gd name="connsiteY10" fmla="*/ 114862 h 592588"/>
                      <a:gd name="connsiteX11" fmla="*/ 507047 w 633665"/>
                      <a:gd name="connsiteY11" fmla="*/ 152238 h 592588"/>
                      <a:gd name="connsiteX12" fmla="*/ 431267 w 633665"/>
                      <a:gd name="connsiteY12" fmla="*/ 205474 h 592588"/>
                      <a:gd name="connsiteX13" fmla="*/ 321967 w 633665"/>
                      <a:gd name="connsiteY13" fmla="*/ 307658 h 592588"/>
                      <a:gd name="connsiteX14" fmla="*/ 396119 w 633665"/>
                      <a:gd name="connsiteY14" fmla="*/ 184471 h 592588"/>
                      <a:gd name="connsiteX15" fmla="*/ 433838 w 633665"/>
                      <a:gd name="connsiteY15" fmla="*/ 3420 h 592588"/>
                      <a:gd name="connsiteX16" fmla="*/ 433752 w 633665"/>
                      <a:gd name="connsiteY16" fmla="*/ 3163 h 592588"/>
                      <a:gd name="connsiteX17" fmla="*/ 428609 w 633665"/>
                      <a:gd name="connsiteY17" fmla="*/ 934 h 592588"/>
                      <a:gd name="connsiteX18" fmla="*/ 335083 w 633665"/>
                      <a:gd name="connsiteY18" fmla="*/ 166469 h 592588"/>
                      <a:gd name="connsiteX19" fmla="*/ 303708 w 633665"/>
                      <a:gd name="connsiteY19" fmla="*/ 253137 h 592588"/>
                      <a:gd name="connsiteX20" fmla="*/ 297535 w 633665"/>
                      <a:gd name="connsiteY20" fmla="*/ 273711 h 592588"/>
                      <a:gd name="connsiteX21" fmla="*/ 273104 w 633665"/>
                      <a:gd name="connsiteY21" fmla="*/ 166983 h 592588"/>
                      <a:gd name="connsiteX22" fmla="*/ 234442 w 633665"/>
                      <a:gd name="connsiteY22" fmla="*/ 93517 h 592588"/>
                      <a:gd name="connsiteX23" fmla="*/ 202209 w 633665"/>
                      <a:gd name="connsiteY23" fmla="*/ 48168 h 592588"/>
                      <a:gd name="connsiteX24" fmla="*/ 195951 w 633665"/>
                      <a:gd name="connsiteY24" fmla="*/ 40539 h 592588"/>
                      <a:gd name="connsiteX25" fmla="*/ 180692 w 633665"/>
                      <a:gd name="connsiteY25" fmla="*/ 28451 h 592588"/>
                      <a:gd name="connsiteX26" fmla="*/ 177434 w 633665"/>
                      <a:gd name="connsiteY26" fmla="*/ 31195 h 592588"/>
                      <a:gd name="connsiteX27" fmla="*/ 176834 w 633665"/>
                      <a:gd name="connsiteY27" fmla="*/ 32909 h 592588"/>
                      <a:gd name="connsiteX28" fmla="*/ 218497 w 633665"/>
                      <a:gd name="connsiteY28" fmla="*/ 188500 h 592588"/>
                      <a:gd name="connsiteX29" fmla="*/ 253044 w 633665"/>
                      <a:gd name="connsiteY29" fmla="*/ 265739 h 592588"/>
                      <a:gd name="connsiteX30" fmla="*/ 254330 w 633665"/>
                      <a:gd name="connsiteY30" fmla="*/ 268996 h 592588"/>
                      <a:gd name="connsiteX31" fmla="*/ 245329 w 633665"/>
                      <a:gd name="connsiteY31" fmla="*/ 255194 h 592588"/>
                      <a:gd name="connsiteX32" fmla="*/ 190122 w 633665"/>
                      <a:gd name="connsiteY32" fmla="*/ 203330 h 592588"/>
                      <a:gd name="connsiteX33" fmla="*/ 122742 w 633665"/>
                      <a:gd name="connsiteY33" fmla="*/ 157125 h 592588"/>
                      <a:gd name="connsiteX34" fmla="*/ 38989 w 633665"/>
                      <a:gd name="connsiteY34" fmla="*/ 127893 h 592588"/>
                      <a:gd name="connsiteX35" fmla="*/ 34017 w 633665"/>
                      <a:gd name="connsiteY35" fmla="*/ 133636 h 592588"/>
                      <a:gd name="connsiteX36" fmla="*/ 139716 w 633665"/>
                      <a:gd name="connsiteY36" fmla="*/ 243021 h 592588"/>
                      <a:gd name="connsiteX37" fmla="*/ 234613 w 633665"/>
                      <a:gd name="connsiteY37" fmla="*/ 303972 h 592588"/>
                      <a:gd name="connsiteX38" fmla="*/ 138430 w 633665"/>
                      <a:gd name="connsiteY38" fmla="*/ 278597 h 592588"/>
                      <a:gd name="connsiteX39" fmla="*/ 63078 w 633665"/>
                      <a:gd name="connsiteY39" fmla="*/ 275425 h 592588"/>
                      <a:gd name="connsiteX40" fmla="*/ 1956 w 633665"/>
                      <a:gd name="connsiteY40" fmla="*/ 288370 h 592588"/>
                      <a:gd name="connsiteX41" fmla="*/ 1527 w 633665"/>
                      <a:gd name="connsiteY41" fmla="*/ 295571 h 592588"/>
                      <a:gd name="connsiteX42" fmla="*/ 129857 w 633665"/>
                      <a:gd name="connsiteY42" fmla="*/ 341948 h 592588"/>
                      <a:gd name="connsiteX43" fmla="*/ 183435 w 633665"/>
                      <a:gd name="connsiteY43" fmla="*/ 346662 h 592588"/>
                      <a:gd name="connsiteX44" fmla="*/ 168005 w 633665"/>
                      <a:gd name="connsiteY44" fmla="*/ 350263 h 592588"/>
                      <a:gd name="connsiteX45" fmla="*/ 103111 w 633665"/>
                      <a:gd name="connsiteY45" fmla="*/ 378124 h 592588"/>
                      <a:gd name="connsiteX46" fmla="*/ 56819 w 633665"/>
                      <a:gd name="connsiteY46" fmla="*/ 409842 h 592588"/>
                      <a:gd name="connsiteX47" fmla="*/ 59306 w 633665"/>
                      <a:gd name="connsiteY47" fmla="*/ 417214 h 592588"/>
                      <a:gd name="connsiteX48" fmla="*/ 189265 w 633665"/>
                      <a:gd name="connsiteY48" fmla="*/ 405641 h 592588"/>
                      <a:gd name="connsiteX49" fmla="*/ 247643 w 633665"/>
                      <a:gd name="connsiteY49" fmla="*/ 377438 h 592588"/>
                      <a:gd name="connsiteX50" fmla="*/ 283048 w 633665"/>
                      <a:gd name="connsiteY50" fmla="*/ 356950 h 592588"/>
                      <a:gd name="connsiteX51" fmla="*/ 231184 w 633665"/>
                      <a:gd name="connsiteY51" fmla="*/ 455962 h 592588"/>
                      <a:gd name="connsiteX52" fmla="*/ 140487 w 633665"/>
                      <a:gd name="connsiteY52" fmla="*/ 542373 h 592588"/>
                      <a:gd name="connsiteX53" fmla="*/ 143659 w 633665"/>
                      <a:gd name="connsiteY53" fmla="*/ 548802 h 592588"/>
                      <a:gd name="connsiteX54" fmla="*/ 237614 w 633665"/>
                      <a:gd name="connsiteY54" fmla="*/ 461792 h 592588"/>
                      <a:gd name="connsiteX55" fmla="*/ 282362 w 633665"/>
                      <a:gd name="connsiteY55" fmla="*/ 384724 h 592588"/>
                      <a:gd name="connsiteX56" fmla="*/ 296507 w 633665"/>
                      <a:gd name="connsiteY56" fmla="*/ 488538 h 592588"/>
                      <a:gd name="connsiteX57" fmla="*/ 325824 w 633665"/>
                      <a:gd name="connsiteY57" fmla="*/ 553003 h 592588"/>
                      <a:gd name="connsiteX58" fmla="*/ 352742 w 633665"/>
                      <a:gd name="connsiteY58" fmla="*/ 578463 h 592588"/>
                      <a:gd name="connsiteX59" fmla="*/ 355828 w 633665"/>
                      <a:gd name="connsiteY59" fmla="*/ 573148 h 592588"/>
                      <a:gd name="connsiteX60" fmla="*/ 337998 w 633665"/>
                      <a:gd name="connsiteY60" fmla="*/ 456477 h 592588"/>
                      <a:gd name="connsiteX61" fmla="*/ 330111 w 633665"/>
                      <a:gd name="connsiteY61" fmla="*/ 434274 h 592588"/>
                      <a:gd name="connsiteX62" fmla="*/ 364744 w 633665"/>
                      <a:gd name="connsiteY62" fmla="*/ 497024 h 592588"/>
                      <a:gd name="connsiteX63" fmla="*/ 470100 w 633665"/>
                      <a:gd name="connsiteY63" fmla="*/ 592522 h 592588"/>
                      <a:gd name="connsiteX64" fmla="*/ 473443 w 633665"/>
                      <a:gd name="connsiteY64" fmla="*/ 590550 h 592588"/>
                      <a:gd name="connsiteX65" fmla="*/ 474472 w 633665"/>
                      <a:gd name="connsiteY65" fmla="*/ 588150 h 592588"/>
                      <a:gd name="connsiteX66" fmla="*/ 407692 w 633665"/>
                      <a:gd name="connsiteY66" fmla="*/ 462991 h 592588"/>
                      <a:gd name="connsiteX67" fmla="*/ 387890 w 633665"/>
                      <a:gd name="connsiteY67" fmla="*/ 440446 h 592588"/>
                      <a:gd name="connsiteX68" fmla="*/ 424494 w 633665"/>
                      <a:gd name="connsiteY68" fmla="*/ 462391 h 592588"/>
                      <a:gd name="connsiteX69" fmla="*/ 567226 w 633665"/>
                      <a:gd name="connsiteY69" fmla="*/ 510312 h 592588"/>
                      <a:gd name="connsiteX70" fmla="*/ 569198 w 633665"/>
                      <a:gd name="connsiteY70" fmla="*/ 507226 h 592588"/>
                      <a:gd name="connsiteX71" fmla="*/ 569198 w 633665"/>
                      <a:gd name="connsiteY71" fmla="*/ 504654 h 592588"/>
                      <a:gd name="connsiteX72" fmla="*/ 455270 w 633665"/>
                      <a:gd name="connsiteY72" fmla="*/ 408813 h 592588"/>
                      <a:gd name="connsiteX73" fmla="*/ 397662 w 633665"/>
                      <a:gd name="connsiteY73" fmla="*/ 380781 h 592588"/>
                      <a:gd name="connsiteX74" fmla="*/ 464871 w 633665"/>
                      <a:gd name="connsiteY74" fmla="*/ 381982 h 592588"/>
                      <a:gd name="connsiteX75" fmla="*/ 555482 w 633665"/>
                      <a:gd name="connsiteY75" fmla="*/ 354721 h 592588"/>
                      <a:gd name="connsiteX76" fmla="*/ 633149 w 633665"/>
                      <a:gd name="connsiteY76" fmla="*/ 311601 h 592588"/>
                      <a:gd name="connsiteX77" fmla="*/ 633149 w 633665"/>
                      <a:gd name="connsiteY77" fmla="*/ 308515 h 592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633665" h="592588">
                        <a:moveTo>
                          <a:pt x="633149" y="308515"/>
                        </a:moveTo>
                        <a:cubicBezTo>
                          <a:pt x="632806" y="307743"/>
                          <a:pt x="632120" y="307058"/>
                          <a:pt x="630920" y="306715"/>
                        </a:cubicBezTo>
                        <a:cubicBezTo>
                          <a:pt x="578456" y="294713"/>
                          <a:pt x="521020" y="307058"/>
                          <a:pt x="468128" y="309715"/>
                        </a:cubicBezTo>
                        <a:cubicBezTo>
                          <a:pt x="441468" y="311001"/>
                          <a:pt x="415064" y="312973"/>
                          <a:pt x="389004" y="319145"/>
                        </a:cubicBezTo>
                        <a:cubicBezTo>
                          <a:pt x="377689" y="321803"/>
                          <a:pt x="366544" y="324888"/>
                          <a:pt x="355485" y="327803"/>
                        </a:cubicBezTo>
                        <a:cubicBezTo>
                          <a:pt x="365258" y="324888"/>
                          <a:pt x="374945" y="321717"/>
                          <a:pt x="384632" y="318202"/>
                        </a:cubicBezTo>
                        <a:cubicBezTo>
                          <a:pt x="414464" y="307401"/>
                          <a:pt x="441896" y="290256"/>
                          <a:pt x="466842" y="270882"/>
                        </a:cubicBezTo>
                        <a:cubicBezTo>
                          <a:pt x="501390" y="244050"/>
                          <a:pt x="531393" y="210017"/>
                          <a:pt x="557111" y="173498"/>
                        </a:cubicBezTo>
                        <a:cubicBezTo>
                          <a:pt x="569541" y="155839"/>
                          <a:pt x="580942" y="137665"/>
                          <a:pt x="591401" y="119491"/>
                        </a:cubicBezTo>
                        <a:cubicBezTo>
                          <a:pt x="591915" y="118634"/>
                          <a:pt x="591658" y="117777"/>
                          <a:pt x="591143" y="117091"/>
                        </a:cubicBezTo>
                        <a:cubicBezTo>
                          <a:pt x="590801" y="115291"/>
                          <a:pt x="588572" y="113748"/>
                          <a:pt x="586343" y="114862"/>
                        </a:cubicBezTo>
                        <a:cubicBezTo>
                          <a:pt x="560283" y="128149"/>
                          <a:pt x="533022" y="138779"/>
                          <a:pt x="507047" y="152238"/>
                        </a:cubicBezTo>
                        <a:cubicBezTo>
                          <a:pt x="479358" y="166555"/>
                          <a:pt x="455270" y="185757"/>
                          <a:pt x="431267" y="205474"/>
                        </a:cubicBezTo>
                        <a:cubicBezTo>
                          <a:pt x="392090" y="237706"/>
                          <a:pt x="356343" y="271225"/>
                          <a:pt x="321967" y="307658"/>
                        </a:cubicBezTo>
                        <a:cubicBezTo>
                          <a:pt x="350857" y="269253"/>
                          <a:pt x="375802" y="228705"/>
                          <a:pt x="396119" y="184471"/>
                        </a:cubicBezTo>
                        <a:cubicBezTo>
                          <a:pt x="422694" y="126607"/>
                          <a:pt x="431095" y="66599"/>
                          <a:pt x="433838" y="3420"/>
                        </a:cubicBezTo>
                        <a:cubicBezTo>
                          <a:pt x="433838" y="3334"/>
                          <a:pt x="433752" y="3248"/>
                          <a:pt x="433752" y="3163"/>
                        </a:cubicBezTo>
                        <a:cubicBezTo>
                          <a:pt x="433924" y="676"/>
                          <a:pt x="430838" y="-1209"/>
                          <a:pt x="428609" y="934"/>
                        </a:cubicBezTo>
                        <a:cubicBezTo>
                          <a:pt x="383689" y="45254"/>
                          <a:pt x="359943" y="109805"/>
                          <a:pt x="335083" y="166469"/>
                        </a:cubicBezTo>
                        <a:cubicBezTo>
                          <a:pt x="322653" y="194844"/>
                          <a:pt x="312194" y="223390"/>
                          <a:pt x="303708" y="253137"/>
                        </a:cubicBezTo>
                        <a:cubicBezTo>
                          <a:pt x="301822" y="259909"/>
                          <a:pt x="299678" y="266767"/>
                          <a:pt x="297535" y="273711"/>
                        </a:cubicBezTo>
                        <a:cubicBezTo>
                          <a:pt x="295221" y="237278"/>
                          <a:pt x="286048" y="201187"/>
                          <a:pt x="273104" y="166983"/>
                        </a:cubicBezTo>
                        <a:cubicBezTo>
                          <a:pt x="263245" y="141008"/>
                          <a:pt x="248672" y="117263"/>
                          <a:pt x="234442" y="93517"/>
                        </a:cubicBezTo>
                        <a:cubicBezTo>
                          <a:pt x="225527" y="78601"/>
                          <a:pt x="215240" y="61542"/>
                          <a:pt x="202209" y="48168"/>
                        </a:cubicBezTo>
                        <a:cubicBezTo>
                          <a:pt x="200238" y="45511"/>
                          <a:pt x="198095" y="43110"/>
                          <a:pt x="195951" y="40539"/>
                        </a:cubicBezTo>
                        <a:cubicBezTo>
                          <a:pt x="191751" y="35738"/>
                          <a:pt x="186865" y="30509"/>
                          <a:pt x="180692" y="28451"/>
                        </a:cubicBezTo>
                        <a:cubicBezTo>
                          <a:pt x="178635" y="27766"/>
                          <a:pt x="177434" y="29480"/>
                          <a:pt x="177434" y="31195"/>
                        </a:cubicBezTo>
                        <a:cubicBezTo>
                          <a:pt x="177178" y="31709"/>
                          <a:pt x="176920" y="32223"/>
                          <a:pt x="176834" y="32909"/>
                        </a:cubicBezTo>
                        <a:cubicBezTo>
                          <a:pt x="174863" y="86830"/>
                          <a:pt x="197152" y="140151"/>
                          <a:pt x="218497" y="188500"/>
                        </a:cubicBezTo>
                        <a:cubicBezTo>
                          <a:pt x="229898" y="214304"/>
                          <a:pt x="242243" y="239678"/>
                          <a:pt x="253044" y="265739"/>
                        </a:cubicBezTo>
                        <a:cubicBezTo>
                          <a:pt x="253473" y="266852"/>
                          <a:pt x="253902" y="267882"/>
                          <a:pt x="254330" y="268996"/>
                        </a:cubicBezTo>
                        <a:cubicBezTo>
                          <a:pt x="251415" y="264367"/>
                          <a:pt x="248501" y="259738"/>
                          <a:pt x="245329" y="255194"/>
                        </a:cubicBezTo>
                        <a:cubicBezTo>
                          <a:pt x="230412" y="233592"/>
                          <a:pt x="210953" y="218761"/>
                          <a:pt x="190122" y="203330"/>
                        </a:cubicBezTo>
                        <a:cubicBezTo>
                          <a:pt x="168177" y="187128"/>
                          <a:pt x="146402" y="170755"/>
                          <a:pt x="122742" y="157125"/>
                        </a:cubicBezTo>
                        <a:cubicBezTo>
                          <a:pt x="97024" y="142294"/>
                          <a:pt x="67792" y="134150"/>
                          <a:pt x="38989" y="127893"/>
                        </a:cubicBezTo>
                        <a:cubicBezTo>
                          <a:pt x="35731" y="127207"/>
                          <a:pt x="32816" y="130550"/>
                          <a:pt x="34017" y="133636"/>
                        </a:cubicBezTo>
                        <a:cubicBezTo>
                          <a:pt x="50990" y="179670"/>
                          <a:pt x="101225" y="216189"/>
                          <a:pt x="139716" y="243021"/>
                        </a:cubicBezTo>
                        <a:cubicBezTo>
                          <a:pt x="163290" y="259394"/>
                          <a:pt x="194665" y="279797"/>
                          <a:pt x="234613" y="303972"/>
                        </a:cubicBezTo>
                        <a:cubicBezTo>
                          <a:pt x="196122" y="288798"/>
                          <a:pt x="164662" y="282540"/>
                          <a:pt x="138430" y="278597"/>
                        </a:cubicBezTo>
                        <a:cubicBezTo>
                          <a:pt x="113398" y="274825"/>
                          <a:pt x="88367" y="273282"/>
                          <a:pt x="63078" y="275425"/>
                        </a:cubicBezTo>
                        <a:cubicBezTo>
                          <a:pt x="42932" y="277140"/>
                          <a:pt x="19787" y="278168"/>
                          <a:pt x="1956" y="288370"/>
                        </a:cubicBezTo>
                        <a:cubicBezTo>
                          <a:pt x="-531" y="289827"/>
                          <a:pt x="-616" y="293770"/>
                          <a:pt x="1527" y="295571"/>
                        </a:cubicBezTo>
                        <a:cubicBezTo>
                          <a:pt x="35988" y="324031"/>
                          <a:pt x="86652" y="335690"/>
                          <a:pt x="129857" y="341948"/>
                        </a:cubicBezTo>
                        <a:cubicBezTo>
                          <a:pt x="147602" y="344519"/>
                          <a:pt x="165519" y="345805"/>
                          <a:pt x="183435" y="346662"/>
                        </a:cubicBezTo>
                        <a:cubicBezTo>
                          <a:pt x="178292" y="347777"/>
                          <a:pt x="173148" y="348891"/>
                          <a:pt x="168005" y="350263"/>
                        </a:cubicBezTo>
                        <a:cubicBezTo>
                          <a:pt x="145202" y="356264"/>
                          <a:pt x="123428" y="366465"/>
                          <a:pt x="103111" y="378124"/>
                        </a:cubicBezTo>
                        <a:cubicBezTo>
                          <a:pt x="86480" y="387639"/>
                          <a:pt x="68478" y="393897"/>
                          <a:pt x="56819" y="409842"/>
                        </a:cubicBezTo>
                        <a:cubicBezTo>
                          <a:pt x="54934" y="412414"/>
                          <a:pt x="55705" y="416700"/>
                          <a:pt x="59306" y="417214"/>
                        </a:cubicBezTo>
                        <a:cubicBezTo>
                          <a:pt x="104568" y="423815"/>
                          <a:pt x="146059" y="421501"/>
                          <a:pt x="189265" y="405641"/>
                        </a:cubicBezTo>
                        <a:cubicBezTo>
                          <a:pt x="209667" y="398183"/>
                          <a:pt x="228355" y="387211"/>
                          <a:pt x="247643" y="377438"/>
                        </a:cubicBezTo>
                        <a:cubicBezTo>
                          <a:pt x="259817" y="371266"/>
                          <a:pt x="271989" y="364837"/>
                          <a:pt x="283048" y="356950"/>
                        </a:cubicBezTo>
                        <a:cubicBezTo>
                          <a:pt x="269932" y="391840"/>
                          <a:pt x="252530" y="425444"/>
                          <a:pt x="231184" y="455962"/>
                        </a:cubicBezTo>
                        <a:cubicBezTo>
                          <a:pt x="206410" y="491281"/>
                          <a:pt x="173920" y="516141"/>
                          <a:pt x="140487" y="542373"/>
                        </a:cubicBezTo>
                        <a:cubicBezTo>
                          <a:pt x="137401" y="544773"/>
                          <a:pt x="139716" y="550603"/>
                          <a:pt x="143659" y="548802"/>
                        </a:cubicBezTo>
                        <a:cubicBezTo>
                          <a:pt x="181292" y="531657"/>
                          <a:pt x="213611" y="494367"/>
                          <a:pt x="237614" y="461792"/>
                        </a:cubicBezTo>
                        <a:cubicBezTo>
                          <a:pt x="253730" y="439846"/>
                          <a:pt x="270875" y="412585"/>
                          <a:pt x="282362" y="384724"/>
                        </a:cubicBezTo>
                        <a:cubicBezTo>
                          <a:pt x="280648" y="419700"/>
                          <a:pt x="285705" y="454334"/>
                          <a:pt x="296507" y="488538"/>
                        </a:cubicBezTo>
                        <a:cubicBezTo>
                          <a:pt x="303622" y="511255"/>
                          <a:pt x="312023" y="533543"/>
                          <a:pt x="325824" y="553003"/>
                        </a:cubicBezTo>
                        <a:cubicBezTo>
                          <a:pt x="332597" y="562518"/>
                          <a:pt x="341170" y="574863"/>
                          <a:pt x="352742" y="578463"/>
                        </a:cubicBezTo>
                        <a:cubicBezTo>
                          <a:pt x="355914" y="579492"/>
                          <a:pt x="357543" y="575291"/>
                          <a:pt x="355828" y="573148"/>
                        </a:cubicBezTo>
                        <a:cubicBezTo>
                          <a:pt x="361572" y="534144"/>
                          <a:pt x="350171" y="493253"/>
                          <a:pt x="337998" y="456477"/>
                        </a:cubicBezTo>
                        <a:cubicBezTo>
                          <a:pt x="335511" y="449018"/>
                          <a:pt x="332854" y="441646"/>
                          <a:pt x="330111" y="434274"/>
                        </a:cubicBezTo>
                        <a:cubicBezTo>
                          <a:pt x="340226" y="455791"/>
                          <a:pt x="351285" y="476879"/>
                          <a:pt x="364744" y="497024"/>
                        </a:cubicBezTo>
                        <a:cubicBezTo>
                          <a:pt x="388061" y="531915"/>
                          <a:pt x="426723" y="583006"/>
                          <a:pt x="470100" y="592522"/>
                        </a:cubicBezTo>
                        <a:cubicBezTo>
                          <a:pt x="471729" y="592865"/>
                          <a:pt x="472929" y="591836"/>
                          <a:pt x="473443" y="590550"/>
                        </a:cubicBezTo>
                        <a:cubicBezTo>
                          <a:pt x="474214" y="590122"/>
                          <a:pt x="474729" y="589265"/>
                          <a:pt x="474472" y="588150"/>
                        </a:cubicBezTo>
                        <a:cubicBezTo>
                          <a:pt x="465213" y="541516"/>
                          <a:pt x="437353" y="499168"/>
                          <a:pt x="407692" y="462991"/>
                        </a:cubicBezTo>
                        <a:cubicBezTo>
                          <a:pt x="401348" y="455276"/>
                          <a:pt x="394662" y="447818"/>
                          <a:pt x="387890" y="440446"/>
                        </a:cubicBezTo>
                        <a:cubicBezTo>
                          <a:pt x="399977" y="448075"/>
                          <a:pt x="412321" y="455105"/>
                          <a:pt x="424494" y="462391"/>
                        </a:cubicBezTo>
                        <a:cubicBezTo>
                          <a:pt x="462813" y="485280"/>
                          <a:pt x="518963" y="527885"/>
                          <a:pt x="567226" y="510312"/>
                        </a:cubicBezTo>
                        <a:cubicBezTo>
                          <a:pt x="568598" y="509797"/>
                          <a:pt x="569198" y="508511"/>
                          <a:pt x="569198" y="507226"/>
                        </a:cubicBezTo>
                        <a:cubicBezTo>
                          <a:pt x="569626" y="506454"/>
                          <a:pt x="569712" y="505511"/>
                          <a:pt x="569198" y="504654"/>
                        </a:cubicBezTo>
                        <a:cubicBezTo>
                          <a:pt x="542109" y="460334"/>
                          <a:pt x="498989" y="434359"/>
                          <a:pt x="455270" y="408813"/>
                        </a:cubicBezTo>
                        <a:cubicBezTo>
                          <a:pt x="436753" y="398012"/>
                          <a:pt x="417636" y="388496"/>
                          <a:pt x="397662" y="380781"/>
                        </a:cubicBezTo>
                        <a:cubicBezTo>
                          <a:pt x="420379" y="383610"/>
                          <a:pt x="443354" y="383782"/>
                          <a:pt x="464871" y="381982"/>
                        </a:cubicBezTo>
                        <a:cubicBezTo>
                          <a:pt x="496246" y="379324"/>
                          <a:pt x="527450" y="368951"/>
                          <a:pt x="555482" y="354721"/>
                        </a:cubicBezTo>
                        <a:cubicBezTo>
                          <a:pt x="581542" y="341433"/>
                          <a:pt x="612661" y="333633"/>
                          <a:pt x="633149" y="311601"/>
                        </a:cubicBezTo>
                        <a:cubicBezTo>
                          <a:pt x="633920" y="310744"/>
                          <a:pt x="633749" y="309458"/>
                          <a:pt x="633149" y="308515"/>
                        </a:cubicBezTo>
                        <a:close/>
                      </a:path>
                    </a:pathLst>
                  </a:custGeom>
                  <a:solidFill>
                    <a:srgbClr val="9CCC6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1" name="任意多边形: 形状 380">
                    <a:extLst>
                      <a:ext uri="{FF2B5EF4-FFF2-40B4-BE49-F238E27FC236}">
                        <a16:creationId xmlns:a16="http://schemas.microsoft.com/office/drawing/2014/main" id="{503DA34A-6B25-2E6F-B72C-3EA543368A4A}"/>
                      </a:ext>
                    </a:extLst>
                  </p:cNvPr>
                  <p:cNvSpPr/>
                  <p:nvPr/>
                </p:nvSpPr>
                <p:spPr>
                  <a:xfrm>
                    <a:off x="9104626" y="5707367"/>
                    <a:ext cx="36983" cy="93638"/>
                  </a:xfrm>
                  <a:custGeom>
                    <a:avLst/>
                    <a:gdLst>
                      <a:gd name="connsiteX0" fmla="*/ 36926 w 36983"/>
                      <a:gd name="connsiteY0" fmla="*/ 90214 h 93638"/>
                      <a:gd name="connsiteX1" fmla="*/ 23553 w 36983"/>
                      <a:gd name="connsiteY1" fmla="*/ 44522 h 93638"/>
                      <a:gd name="connsiteX2" fmla="*/ 5208 w 36983"/>
                      <a:gd name="connsiteY2" fmla="*/ 1317 h 93638"/>
                      <a:gd name="connsiteX3" fmla="*/ 64 w 36983"/>
                      <a:gd name="connsiteY3" fmla="*/ 3889 h 93638"/>
                      <a:gd name="connsiteX4" fmla="*/ 14723 w 36983"/>
                      <a:gd name="connsiteY4" fmla="*/ 47609 h 93638"/>
                      <a:gd name="connsiteX5" fmla="*/ 30411 w 36983"/>
                      <a:gd name="connsiteY5" fmla="*/ 91586 h 93638"/>
                      <a:gd name="connsiteX6" fmla="*/ 36926 w 36983"/>
                      <a:gd name="connsiteY6" fmla="*/ 90214 h 93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983" h="93638">
                        <a:moveTo>
                          <a:pt x="36926" y="90214"/>
                        </a:moveTo>
                        <a:cubicBezTo>
                          <a:pt x="34354" y="74526"/>
                          <a:pt x="28696" y="59524"/>
                          <a:pt x="23553" y="44522"/>
                        </a:cubicBezTo>
                        <a:cubicBezTo>
                          <a:pt x="18495" y="29863"/>
                          <a:pt x="13866" y="14261"/>
                          <a:pt x="5208" y="1317"/>
                        </a:cubicBezTo>
                        <a:cubicBezTo>
                          <a:pt x="3236" y="-1597"/>
                          <a:pt x="-536" y="803"/>
                          <a:pt x="64" y="3889"/>
                        </a:cubicBezTo>
                        <a:cubicBezTo>
                          <a:pt x="3236" y="18805"/>
                          <a:pt x="9837" y="33121"/>
                          <a:pt x="14723" y="47609"/>
                        </a:cubicBezTo>
                        <a:cubicBezTo>
                          <a:pt x="19695" y="62353"/>
                          <a:pt x="23553" y="77612"/>
                          <a:pt x="30411" y="91586"/>
                        </a:cubicBezTo>
                        <a:cubicBezTo>
                          <a:pt x="31954" y="94672"/>
                          <a:pt x="37611" y="94329"/>
                          <a:pt x="36926" y="902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2" name="任意多边形: 形状 381">
                    <a:extLst>
                      <a:ext uri="{FF2B5EF4-FFF2-40B4-BE49-F238E27FC236}">
                        <a16:creationId xmlns:a16="http://schemas.microsoft.com/office/drawing/2014/main" id="{09B94A03-D83F-531D-BD34-D1AF9C17D009}"/>
                      </a:ext>
                    </a:extLst>
                  </p:cNvPr>
                  <p:cNvSpPr/>
                  <p:nvPr/>
                </p:nvSpPr>
                <p:spPr>
                  <a:xfrm>
                    <a:off x="9181168" y="5706474"/>
                    <a:ext cx="47438" cy="108557"/>
                  </a:xfrm>
                  <a:custGeom>
                    <a:avLst/>
                    <a:gdLst>
                      <a:gd name="connsiteX0" fmla="*/ 41479 w 47438"/>
                      <a:gd name="connsiteY0" fmla="*/ 1611 h 108557"/>
                      <a:gd name="connsiteX1" fmla="*/ 246 w 47438"/>
                      <a:gd name="connsiteY1" fmla="*/ 104138 h 108557"/>
                      <a:gd name="connsiteX2" fmla="*/ 5818 w 47438"/>
                      <a:gd name="connsiteY2" fmla="*/ 106967 h 108557"/>
                      <a:gd name="connsiteX3" fmla="*/ 47309 w 47438"/>
                      <a:gd name="connsiteY3" fmla="*/ 3668 h 108557"/>
                      <a:gd name="connsiteX4" fmla="*/ 41479 w 47438"/>
                      <a:gd name="connsiteY4" fmla="*/ 1611 h 10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438" h="108557">
                        <a:moveTo>
                          <a:pt x="41479" y="1611"/>
                        </a:moveTo>
                        <a:cubicBezTo>
                          <a:pt x="26135" y="34358"/>
                          <a:pt x="12419" y="70019"/>
                          <a:pt x="246" y="104138"/>
                        </a:cubicBezTo>
                        <a:cubicBezTo>
                          <a:pt x="-1126" y="107910"/>
                          <a:pt x="3589" y="110310"/>
                          <a:pt x="5818" y="106967"/>
                        </a:cubicBezTo>
                        <a:cubicBezTo>
                          <a:pt x="25363" y="77048"/>
                          <a:pt x="37022" y="37787"/>
                          <a:pt x="47309" y="3668"/>
                        </a:cubicBezTo>
                        <a:cubicBezTo>
                          <a:pt x="48338" y="239"/>
                          <a:pt x="42937" y="-1475"/>
                          <a:pt x="41479" y="16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3" name="任意多边形: 形状 382">
                    <a:extLst>
                      <a:ext uri="{FF2B5EF4-FFF2-40B4-BE49-F238E27FC236}">
                        <a16:creationId xmlns:a16="http://schemas.microsoft.com/office/drawing/2014/main" id="{83FE84BD-8A9B-FC64-C5C1-5DBD0BEB90E8}"/>
                      </a:ext>
                    </a:extLst>
                  </p:cNvPr>
                  <p:cNvSpPr/>
                  <p:nvPr/>
                </p:nvSpPr>
                <p:spPr>
                  <a:xfrm>
                    <a:off x="9216782" y="5768320"/>
                    <a:ext cx="99086" cy="76286"/>
                  </a:xfrm>
                  <a:custGeom>
                    <a:avLst/>
                    <a:gdLst>
                      <a:gd name="connsiteX0" fmla="*/ 94677 w 99086"/>
                      <a:gd name="connsiteY0" fmla="*/ 372 h 76286"/>
                      <a:gd name="connsiteX1" fmla="*/ 46670 w 99086"/>
                      <a:gd name="connsiteY1" fmla="*/ 36119 h 76286"/>
                      <a:gd name="connsiteX2" fmla="*/ 808 w 99086"/>
                      <a:gd name="connsiteY2" fmla="*/ 71181 h 76286"/>
                      <a:gd name="connsiteX3" fmla="*/ 4837 w 99086"/>
                      <a:gd name="connsiteY3" fmla="*/ 75810 h 76286"/>
                      <a:gd name="connsiteX4" fmla="*/ 97849 w 99086"/>
                      <a:gd name="connsiteY4" fmla="*/ 5172 h 76286"/>
                      <a:gd name="connsiteX5" fmla="*/ 94677 w 99086"/>
                      <a:gd name="connsiteY5" fmla="*/ 372 h 76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9086" h="76286">
                        <a:moveTo>
                          <a:pt x="94677" y="372"/>
                        </a:moveTo>
                        <a:cubicBezTo>
                          <a:pt x="76760" y="9544"/>
                          <a:pt x="63215" y="24804"/>
                          <a:pt x="46670" y="36119"/>
                        </a:cubicBezTo>
                        <a:cubicBezTo>
                          <a:pt x="31068" y="46834"/>
                          <a:pt x="13323" y="56779"/>
                          <a:pt x="808" y="71181"/>
                        </a:cubicBezTo>
                        <a:cubicBezTo>
                          <a:pt x="-1593" y="73924"/>
                          <a:pt x="1836" y="77610"/>
                          <a:pt x="4837" y="75810"/>
                        </a:cubicBezTo>
                        <a:cubicBezTo>
                          <a:pt x="38270" y="55664"/>
                          <a:pt x="66901" y="28575"/>
                          <a:pt x="97849" y="5172"/>
                        </a:cubicBezTo>
                        <a:cubicBezTo>
                          <a:pt x="100849" y="2858"/>
                          <a:pt x="97849" y="-1257"/>
                          <a:pt x="94677" y="37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4" name="任意多边形: 形状 383">
                    <a:extLst>
                      <a:ext uri="{FF2B5EF4-FFF2-40B4-BE49-F238E27FC236}">
                        <a16:creationId xmlns:a16="http://schemas.microsoft.com/office/drawing/2014/main" id="{200D3FE8-3AF7-3EA8-BE08-DD021F62D2D9}"/>
                      </a:ext>
                    </a:extLst>
                  </p:cNvPr>
                  <p:cNvSpPr/>
                  <p:nvPr/>
                </p:nvSpPr>
                <p:spPr>
                  <a:xfrm>
                    <a:off x="9223296" y="5871601"/>
                    <a:ext cx="123506" cy="20766"/>
                  </a:xfrm>
                  <a:custGeom>
                    <a:avLst/>
                    <a:gdLst>
                      <a:gd name="connsiteX0" fmla="*/ 121509 w 123506"/>
                      <a:gd name="connsiteY0" fmla="*/ 646 h 20766"/>
                      <a:gd name="connsiteX1" fmla="*/ 69303 w 123506"/>
                      <a:gd name="connsiteY1" fmla="*/ 4333 h 20766"/>
                      <a:gd name="connsiteX2" fmla="*/ 3037 w 123506"/>
                      <a:gd name="connsiteY2" fmla="*/ 13762 h 20766"/>
                      <a:gd name="connsiteX3" fmla="*/ 2609 w 123506"/>
                      <a:gd name="connsiteY3" fmla="*/ 20449 h 20766"/>
                      <a:gd name="connsiteX4" fmla="*/ 55158 w 123506"/>
                      <a:gd name="connsiteY4" fmla="*/ 14962 h 20766"/>
                      <a:gd name="connsiteX5" fmla="*/ 121167 w 123506"/>
                      <a:gd name="connsiteY5" fmla="*/ 5704 h 20766"/>
                      <a:gd name="connsiteX6" fmla="*/ 121509 w 123506"/>
                      <a:gd name="connsiteY6" fmla="*/ 646 h 20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506" h="20766">
                        <a:moveTo>
                          <a:pt x="121509" y="646"/>
                        </a:moveTo>
                        <a:cubicBezTo>
                          <a:pt x="104022" y="-1325"/>
                          <a:pt x="86619" y="1589"/>
                          <a:pt x="69303" y="4333"/>
                        </a:cubicBezTo>
                        <a:cubicBezTo>
                          <a:pt x="47272" y="7847"/>
                          <a:pt x="24983" y="9990"/>
                          <a:pt x="3037" y="13762"/>
                        </a:cubicBezTo>
                        <a:cubicBezTo>
                          <a:pt x="-391" y="14362"/>
                          <a:pt x="-1420" y="20106"/>
                          <a:pt x="2609" y="20449"/>
                        </a:cubicBezTo>
                        <a:cubicBezTo>
                          <a:pt x="20268" y="21906"/>
                          <a:pt x="37842" y="18048"/>
                          <a:pt x="55158" y="14962"/>
                        </a:cubicBezTo>
                        <a:cubicBezTo>
                          <a:pt x="77104" y="11105"/>
                          <a:pt x="99049" y="8619"/>
                          <a:pt x="121167" y="5704"/>
                        </a:cubicBezTo>
                        <a:cubicBezTo>
                          <a:pt x="123910" y="5361"/>
                          <a:pt x="124510" y="989"/>
                          <a:pt x="121509" y="64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" name="任意多边形: 形状 384">
                    <a:extLst>
                      <a:ext uri="{FF2B5EF4-FFF2-40B4-BE49-F238E27FC236}">
                        <a16:creationId xmlns:a16="http://schemas.microsoft.com/office/drawing/2014/main" id="{FEDC33EA-C855-C543-E68E-54AF44F2EA4F}"/>
                      </a:ext>
                    </a:extLst>
                  </p:cNvPr>
                  <p:cNvSpPr/>
                  <p:nvPr/>
                </p:nvSpPr>
                <p:spPr>
                  <a:xfrm>
                    <a:off x="9213843" y="5924219"/>
                    <a:ext cx="100827" cy="54627"/>
                  </a:xfrm>
                  <a:custGeom>
                    <a:avLst/>
                    <a:gdLst>
                      <a:gd name="connsiteX0" fmla="*/ 99415 w 100827"/>
                      <a:gd name="connsiteY0" fmla="*/ 49442 h 54627"/>
                      <a:gd name="connsiteX1" fmla="*/ 54924 w 100827"/>
                      <a:gd name="connsiteY1" fmla="*/ 28182 h 54627"/>
                      <a:gd name="connsiteX2" fmla="*/ 5204 w 100827"/>
                      <a:gd name="connsiteY2" fmla="*/ 321 h 54627"/>
                      <a:gd name="connsiteX3" fmla="*/ 1260 w 100827"/>
                      <a:gd name="connsiteY3" fmla="*/ 6150 h 54627"/>
                      <a:gd name="connsiteX4" fmla="*/ 97615 w 100827"/>
                      <a:gd name="connsiteY4" fmla="*/ 54585 h 54627"/>
                      <a:gd name="connsiteX5" fmla="*/ 99415 w 100827"/>
                      <a:gd name="connsiteY5" fmla="*/ 49442 h 5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0827" h="54627">
                        <a:moveTo>
                          <a:pt x="99415" y="49442"/>
                        </a:moveTo>
                        <a:cubicBezTo>
                          <a:pt x="84757" y="41983"/>
                          <a:pt x="69583" y="35811"/>
                          <a:pt x="54924" y="28182"/>
                        </a:cubicBezTo>
                        <a:cubicBezTo>
                          <a:pt x="38122" y="19352"/>
                          <a:pt x="22434" y="8122"/>
                          <a:pt x="5204" y="321"/>
                        </a:cubicBezTo>
                        <a:cubicBezTo>
                          <a:pt x="1689" y="-1308"/>
                          <a:pt x="-1997" y="3665"/>
                          <a:pt x="1260" y="6150"/>
                        </a:cubicBezTo>
                        <a:cubicBezTo>
                          <a:pt x="28092" y="26382"/>
                          <a:pt x="64525" y="47642"/>
                          <a:pt x="97615" y="54585"/>
                        </a:cubicBezTo>
                        <a:cubicBezTo>
                          <a:pt x="100701" y="55100"/>
                          <a:pt x="102073" y="50813"/>
                          <a:pt x="99415" y="4944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" name="任意多边形: 形状 385">
                    <a:extLst>
                      <a:ext uri="{FF2B5EF4-FFF2-40B4-BE49-F238E27FC236}">
                        <a16:creationId xmlns:a16="http://schemas.microsoft.com/office/drawing/2014/main" id="{7D424CA8-BD8F-6283-C5E3-09ED2ADCD71D}"/>
                      </a:ext>
                    </a:extLst>
                  </p:cNvPr>
                  <p:cNvSpPr/>
                  <p:nvPr/>
                </p:nvSpPr>
                <p:spPr>
                  <a:xfrm>
                    <a:off x="9204864" y="5960945"/>
                    <a:ext cx="54305" cy="67173"/>
                  </a:xfrm>
                  <a:custGeom>
                    <a:avLst/>
                    <a:gdLst>
                      <a:gd name="connsiteX0" fmla="*/ 53788 w 54305"/>
                      <a:gd name="connsiteY0" fmla="*/ 63121 h 67173"/>
                      <a:gd name="connsiteX1" fmla="*/ 28242 w 54305"/>
                      <a:gd name="connsiteY1" fmla="*/ 34318 h 67173"/>
                      <a:gd name="connsiteX2" fmla="*/ 5354 w 54305"/>
                      <a:gd name="connsiteY2" fmla="*/ 970 h 67173"/>
                      <a:gd name="connsiteX3" fmla="*/ 124 w 54305"/>
                      <a:gd name="connsiteY3" fmla="*/ 4485 h 67173"/>
                      <a:gd name="connsiteX4" fmla="*/ 21727 w 54305"/>
                      <a:gd name="connsiteY4" fmla="*/ 38690 h 67173"/>
                      <a:gd name="connsiteX5" fmla="*/ 50360 w 54305"/>
                      <a:gd name="connsiteY5" fmla="*/ 66893 h 67173"/>
                      <a:gd name="connsiteX6" fmla="*/ 53788 w 54305"/>
                      <a:gd name="connsiteY6" fmla="*/ 63121 h 6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305" h="67173">
                        <a:moveTo>
                          <a:pt x="53788" y="63121"/>
                        </a:moveTo>
                        <a:cubicBezTo>
                          <a:pt x="45387" y="53349"/>
                          <a:pt x="36215" y="44519"/>
                          <a:pt x="28242" y="34318"/>
                        </a:cubicBezTo>
                        <a:cubicBezTo>
                          <a:pt x="20013" y="23688"/>
                          <a:pt x="14183" y="10915"/>
                          <a:pt x="5354" y="970"/>
                        </a:cubicBezTo>
                        <a:cubicBezTo>
                          <a:pt x="3039" y="-1687"/>
                          <a:pt x="-733" y="1656"/>
                          <a:pt x="124" y="4485"/>
                        </a:cubicBezTo>
                        <a:cubicBezTo>
                          <a:pt x="4068" y="16916"/>
                          <a:pt x="13926" y="28488"/>
                          <a:pt x="21727" y="38690"/>
                        </a:cubicBezTo>
                        <a:cubicBezTo>
                          <a:pt x="29700" y="49148"/>
                          <a:pt x="38786" y="60378"/>
                          <a:pt x="50360" y="66893"/>
                        </a:cubicBezTo>
                        <a:cubicBezTo>
                          <a:pt x="52588" y="68093"/>
                          <a:pt x="55503" y="65179"/>
                          <a:pt x="53788" y="6312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" name="任意多边形: 形状 386">
                    <a:extLst>
                      <a:ext uri="{FF2B5EF4-FFF2-40B4-BE49-F238E27FC236}">
                        <a16:creationId xmlns:a16="http://schemas.microsoft.com/office/drawing/2014/main" id="{927E70FE-8665-FDA2-6FAE-99AFBBE1A77A}"/>
                      </a:ext>
                    </a:extLst>
                  </p:cNvPr>
                  <p:cNvSpPr/>
                  <p:nvPr/>
                </p:nvSpPr>
                <p:spPr>
                  <a:xfrm>
                    <a:off x="9165709" y="5958032"/>
                    <a:ext cx="23321" cy="73604"/>
                  </a:xfrm>
                  <a:custGeom>
                    <a:avLst/>
                    <a:gdLst>
                      <a:gd name="connsiteX0" fmla="*/ 16219 w 23321"/>
                      <a:gd name="connsiteY0" fmla="*/ 37659 h 73604"/>
                      <a:gd name="connsiteX1" fmla="*/ 5933 w 23321"/>
                      <a:gd name="connsiteY1" fmla="*/ 1998 h 73604"/>
                      <a:gd name="connsiteX2" fmla="*/ 18 w 23321"/>
                      <a:gd name="connsiteY2" fmla="*/ 3198 h 73604"/>
                      <a:gd name="connsiteX3" fmla="*/ 7818 w 23321"/>
                      <a:gd name="connsiteY3" fmla="*/ 36116 h 73604"/>
                      <a:gd name="connsiteX4" fmla="*/ 18706 w 23321"/>
                      <a:gd name="connsiteY4" fmla="*/ 72035 h 73604"/>
                      <a:gd name="connsiteX5" fmla="*/ 23249 w 23321"/>
                      <a:gd name="connsiteY5" fmla="*/ 71092 h 73604"/>
                      <a:gd name="connsiteX6" fmla="*/ 16219 w 23321"/>
                      <a:gd name="connsiteY6" fmla="*/ 37659 h 73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321" h="73604">
                        <a:moveTo>
                          <a:pt x="16219" y="37659"/>
                        </a:moveTo>
                        <a:cubicBezTo>
                          <a:pt x="12447" y="25915"/>
                          <a:pt x="9962" y="13570"/>
                          <a:pt x="5933" y="1998"/>
                        </a:cubicBezTo>
                        <a:cubicBezTo>
                          <a:pt x="4732" y="-1431"/>
                          <a:pt x="103" y="-60"/>
                          <a:pt x="18" y="3198"/>
                        </a:cubicBezTo>
                        <a:cubicBezTo>
                          <a:pt x="-326" y="14256"/>
                          <a:pt x="4389" y="25658"/>
                          <a:pt x="7818" y="36116"/>
                        </a:cubicBezTo>
                        <a:cubicBezTo>
                          <a:pt x="11762" y="47946"/>
                          <a:pt x="14505" y="60291"/>
                          <a:pt x="18706" y="72035"/>
                        </a:cubicBezTo>
                        <a:cubicBezTo>
                          <a:pt x="19649" y="74778"/>
                          <a:pt x="23163" y="73578"/>
                          <a:pt x="23249" y="71092"/>
                        </a:cubicBezTo>
                        <a:cubicBezTo>
                          <a:pt x="23935" y="59605"/>
                          <a:pt x="19649" y="48375"/>
                          <a:pt x="16219" y="3765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" name="任意多边形: 形状 387">
                    <a:extLst>
                      <a:ext uri="{FF2B5EF4-FFF2-40B4-BE49-F238E27FC236}">
                        <a16:creationId xmlns:a16="http://schemas.microsoft.com/office/drawing/2014/main" id="{0FB257AA-7560-D23D-E411-21C4EA9C40A3}"/>
                      </a:ext>
                    </a:extLst>
                  </p:cNvPr>
                  <p:cNvSpPr/>
                  <p:nvPr/>
                </p:nvSpPr>
                <p:spPr>
                  <a:xfrm>
                    <a:off x="9018431" y="5894380"/>
                    <a:ext cx="77688" cy="30534"/>
                  </a:xfrm>
                  <a:custGeom>
                    <a:avLst/>
                    <a:gdLst>
                      <a:gd name="connsiteX0" fmla="*/ 74600 w 77688"/>
                      <a:gd name="connsiteY0" fmla="*/ 70 h 30534"/>
                      <a:gd name="connsiteX1" fmla="*/ 42110 w 77688"/>
                      <a:gd name="connsiteY1" fmla="*/ 11300 h 30534"/>
                      <a:gd name="connsiteX2" fmla="*/ 1476 w 77688"/>
                      <a:gd name="connsiteY2" fmla="*/ 25787 h 30534"/>
                      <a:gd name="connsiteX3" fmla="*/ 2505 w 77688"/>
                      <a:gd name="connsiteY3" fmla="*/ 30503 h 30534"/>
                      <a:gd name="connsiteX4" fmla="*/ 40310 w 77688"/>
                      <a:gd name="connsiteY4" fmla="*/ 20644 h 30534"/>
                      <a:gd name="connsiteX5" fmla="*/ 76572 w 77688"/>
                      <a:gd name="connsiteY5" fmla="*/ 5556 h 30534"/>
                      <a:gd name="connsiteX6" fmla="*/ 74600 w 77688"/>
                      <a:gd name="connsiteY6" fmla="*/ 70 h 3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7688" h="30534">
                        <a:moveTo>
                          <a:pt x="74600" y="70"/>
                        </a:moveTo>
                        <a:cubicBezTo>
                          <a:pt x="63455" y="2385"/>
                          <a:pt x="52826" y="7614"/>
                          <a:pt x="42110" y="11300"/>
                        </a:cubicBezTo>
                        <a:cubicBezTo>
                          <a:pt x="28565" y="15929"/>
                          <a:pt x="14421" y="19530"/>
                          <a:pt x="1476" y="25787"/>
                        </a:cubicBezTo>
                        <a:cubicBezTo>
                          <a:pt x="-752" y="26902"/>
                          <a:pt x="-496" y="30931"/>
                          <a:pt x="2505" y="30503"/>
                        </a:cubicBezTo>
                        <a:cubicBezTo>
                          <a:pt x="15364" y="28445"/>
                          <a:pt x="27879" y="24502"/>
                          <a:pt x="40310" y="20644"/>
                        </a:cubicBezTo>
                        <a:cubicBezTo>
                          <a:pt x="52483" y="16872"/>
                          <a:pt x="66285" y="13272"/>
                          <a:pt x="76572" y="5556"/>
                        </a:cubicBezTo>
                        <a:cubicBezTo>
                          <a:pt x="78629" y="3928"/>
                          <a:pt x="77771" y="-616"/>
                          <a:pt x="74600" y="7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" name="任意多边形: 形状 388">
                    <a:extLst>
                      <a:ext uri="{FF2B5EF4-FFF2-40B4-BE49-F238E27FC236}">
                        <a16:creationId xmlns:a16="http://schemas.microsoft.com/office/drawing/2014/main" id="{5D463DDF-129F-BD0B-C5D9-063E0B358C9B}"/>
                      </a:ext>
                    </a:extLst>
                  </p:cNvPr>
                  <p:cNvSpPr/>
                  <p:nvPr/>
                </p:nvSpPr>
                <p:spPr>
                  <a:xfrm>
                    <a:off x="8990435" y="5845512"/>
                    <a:ext cx="97329" cy="18343"/>
                  </a:xfrm>
                  <a:custGeom>
                    <a:avLst/>
                    <a:gdLst>
                      <a:gd name="connsiteX0" fmla="*/ 94795 w 97329"/>
                      <a:gd name="connsiteY0" fmla="*/ 11305 h 18343"/>
                      <a:gd name="connsiteX1" fmla="*/ 45846 w 97329"/>
                      <a:gd name="connsiteY1" fmla="*/ 2390 h 18343"/>
                      <a:gd name="connsiteX2" fmla="*/ 1698 w 97329"/>
                      <a:gd name="connsiteY2" fmla="*/ 675 h 18343"/>
                      <a:gd name="connsiteX3" fmla="*/ 2041 w 97329"/>
                      <a:gd name="connsiteY3" fmla="*/ 5561 h 18343"/>
                      <a:gd name="connsiteX4" fmla="*/ 50304 w 97329"/>
                      <a:gd name="connsiteY4" fmla="*/ 12334 h 18343"/>
                      <a:gd name="connsiteX5" fmla="*/ 94367 w 97329"/>
                      <a:gd name="connsiteY5" fmla="*/ 17735 h 18343"/>
                      <a:gd name="connsiteX6" fmla="*/ 94795 w 97329"/>
                      <a:gd name="connsiteY6" fmla="*/ 11305 h 18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7329" h="18343">
                        <a:moveTo>
                          <a:pt x="94795" y="11305"/>
                        </a:moveTo>
                        <a:cubicBezTo>
                          <a:pt x="78422" y="8391"/>
                          <a:pt x="62134" y="6076"/>
                          <a:pt x="45846" y="2390"/>
                        </a:cubicBezTo>
                        <a:cubicBezTo>
                          <a:pt x="31273" y="-868"/>
                          <a:pt x="19957" y="-96"/>
                          <a:pt x="1698" y="675"/>
                        </a:cubicBezTo>
                        <a:cubicBezTo>
                          <a:pt x="-702" y="761"/>
                          <a:pt x="-531" y="5390"/>
                          <a:pt x="2041" y="5561"/>
                        </a:cubicBezTo>
                        <a:cubicBezTo>
                          <a:pt x="18500" y="6848"/>
                          <a:pt x="34188" y="8733"/>
                          <a:pt x="50304" y="12334"/>
                        </a:cubicBezTo>
                        <a:cubicBezTo>
                          <a:pt x="64706" y="15592"/>
                          <a:pt x="79536" y="19963"/>
                          <a:pt x="94367" y="17735"/>
                        </a:cubicBezTo>
                        <a:cubicBezTo>
                          <a:pt x="97881" y="17306"/>
                          <a:pt x="98567" y="11991"/>
                          <a:pt x="94795" y="1130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0" name="任意多边形: 形状 389">
                    <a:extLst>
                      <a:ext uri="{FF2B5EF4-FFF2-40B4-BE49-F238E27FC236}">
                        <a16:creationId xmlns:a16="http://schemas.microsoft.com/office/drawing/2014/main" id="{386D4139-E12B-0357-C249-FCF7EE755506}"/>
                      </a:ext>
                    </a:extLst>
                  </p:cNvPr>
                  <p:cNvSpPr/>
                  <p:nvPr/>
                </p:nvSpPr>
                <p:spPr>
                  <a:xfrm>
                    <a:off x="9021015" y="5753499"/>
                    <a:ext cx="89715" cy="68721"/>
                  </a:xfrm>
                  <a:custGeom>
                    <a:avLst/>
                    <a:gdLst>
                      <a:gd name="connsiteX0" fmla="*/ 89075 w 89715"/>
                      <a:gd name="connsiteY0" fmla="*/ 63284 h 68721"/>
                      <a:gd name="connsiteX1" fmla="*/ 37383 w 89715"/>
                      <a:gd name="connsiteY1" fmla="*/ 20679 h 68721"/>
                      <a:gd name="connsiteX2" fmla="*/ 2236 w 89715"/>
                      <a:gd name="connsiteY2" fmla="*/ 191 h 68721"/>
                      <a:gd name="connsiteX3" fmla="*/ 1207 w 89715"/>
                      <a:gd name="connsiteY3" fmla="*/ 5334 h 68721"/>
                      <a:gd name="connsiteX4" fmla="*/ 84704 w 89715"/>
                      <a:gd name="connsiteY4" fmla="*/ 68256 h 68721"/>
                      <a:gd name="connsiteX5" fmla="*/ 89075 w 89715"/>
                      <a:gd name="connsiteY5" fmla="*/ 63284 h 68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715" h="68721">
                        <a:moveTo>
                          <a:pt x="89075" y="63284"/>
                        </a:moveTo>
                        <a:cubicBezTo>
                          <a:pt x="74759" y="46482"/>
                          <a:pt x="54700" y="34224"/>
                          <a:pt x="37383" y="20679"/>
                        </a:cubicBezTo>
                        <a:cubicBezTo>
                          <a:pt x="26668" y="12363"/>
                          <a:pt x="17581" y="7306"/>
                          <a:pt x="2236" y="191"/>
                        </a:cubicBezTo>
                        <a:cubicBezTo>
                          <a:pt x="-250" y="-1010"/>
                          <a:pt x="-765" y="3791"/>
                          <a:pt x="1207" y="5334"/>
                        </a:cubicBezTo>
                        <a:cubicBezTo>
                          <a:pt x="29068" y="26337"/>
                          <a:pt x="55985" y="49397"/>
                          <a:pt x="84704" y="68256"/>
                        </a:cubicBezTo>
                        <a:cubicBezTo>
                          <a:pt x="87532" y="70142"/>
                          <a:pt x="91218" y="65856"/>
                          <a:pt x="89075" y="6328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22" name="图形 4">
                  <a:extLst>
                    <a:ext uri="{FF2B5EF4-FFF2-40B4-BE49-F238E27FC236}">
                      <a16:creationId xmlns:a16="http://schemas.microsoft.com/office/drawing/2014/main" id="{5E8142C5-79CB-72E3-C523-E7E883DC2E32}"/>
                    </a:ext>
                  </a:extLst>
                </p:cNvPr>
                <p:cNvGrpSpPr/>
                <p:nvPr/>
              </p:nvGrpSpPr>
              <p:grpSpPr>
                <a:xfrm>
                  <a:off x="7713882" y="5681467"/>
                  <a:ext cx="617262" cy="630217"/>
                  <a:chOff x="7713882" y="5681467"/>
                  <a:chExt cx="617262" cy="630217"/>
                </a:xfrm>
              </p:grpSpPr>
              <p:sp>
                <p:nvSpPr>
                  <p:cNvPr id="369" name="任意多边形: 形状 368">
                    <a:extLst>
                      <a:ext uri="{FF2B5EF4-FFF2-40B4-BE49-F238E27FC236}">
                        <a16:creationId xmlns:a16="http://schemas.microsoft.com/office/drawing/2014/main" id="{F7E7E103-C3F2-8607-1F5B-F1E574DC3C7C}"/>
                      </a:ext>
                    </a:extLst>
                  </p:cNvPr>
                  <p:cNvSpPr/>
                  <p:nvPr/>
                </p:nvSpPr>
                <p:spPr>
                  <a:xfrm>
                    <a:off x="7713882" y="5681467"/>
                    <a:ext cx="617262" cy="630217"/>
                  </a:xfrm>
                  <a:custGeom>
                    <a:avLst/>
                    <a:gdLst>
                      <a:gd name="connsiteX0" fmla="*/ 77329 w 617262"/>
                      <a:gd name="connsiteY0" fmla="*/ 492104 h 630217"/>
                      <a:gd name="connsiteX1" fmla="*/ 165712 w 617262"/>
                      <a:gd name="connsiteY1" fmla="*/ 483017 h 630217"/>
                      <a:gd name="connsiteX2" fmla="*/ 255637 w 617262"/>
                      <a:gd name="connsiteY2" fmla="*/ 453613 h 630217"/>
                      <a:gd name="connsiteX3" fmla="*/ 310073 w 617262"/>
                      <a:gd name="connsiteY3" fmla="*/ 414180 h 630217"/>
                      <a:gd name="connsiteX4" fmla="*/ 278869 w 617262"/>
                      <a:gd name="connsiteY4" fmla="*/ 470158 h 630217"/>
                      <a:gd name="connsiteX5" fmla="*/ 240207 w 617262"/>
                      <a:gd name="connsiteY5" fmla="*/ 613919 h 630217"/>
                      <a:gd name="connsiteX6" fmla="*/ 241664 w 617262"/>
                      <a:gd name="connsiteY6" fmla="*/ 616062 h 630217"/>
                      <a:gd name="connsiteX7" fmla="*/ 245093 w 617262"/>
                      <a:gd name="connsiteY7" fmla="*/ 617434 h 630217"/>
                      <a:gd name="connsiteX8" fmla="*/ 334762 w 617262"/>
                      <a:gd name="connsiteY8" fmla="*/ 496561 h 630217"/>
                      <a:gd name="connsiteX9" fmla="*/ 352249 w 617262"/>
                      <a:gd name="connsiteY9" fmla="*/ 457642 h 630217"/>
                      <a:gd name="connsiteX10" fmla="*/ 348906 w 617262"/>
                      <a:gd name="connsiteY10" fmla="*/ 487389 h 630217"/>
                      <a:gd name="connsiteX11" fmla="*/ 365708 w 617262"/>
                      <a:gd name="connsiteY11" fmla="*/ 628235 h 630217"/>
                      <a:gd name="connsiteX12" fmla="*/ 367937 w 617262"/>
                      <a:gd name="connsiteY12" fmla="*/ 629607 h 630217"/>
                      <a:gd name="connsiteX13" fmla="*/ 371794 w 617262"/>
                      <a:gd name="connsiteY13" fmla="*/ 629349 h 630217"/>
                      <a:gd name="connsiteX14" fmla="*/ 403598 w 617262"/>
                      <a:gd name="connsiteY14" fmla="*/ 490818 h 630217"/>
                      <a:gd name="connsiteX15" fmla="*/ 396140 w 617262"/>
                      <a:gd name="connsiteY15" fmla="*/ 419580 h 630217"/>
                      <a:gd name="connsiteX16" fmla="*/ 402398 w 617262"/>
                      <a:gd name="connsiteY16" fmla="*/ 442297 h 630217"/>
                      <a:gd name="connsiteX17" fmla="*/ 454433 w 617262"/>
                      <a:gd name="connsiteY17" fmla="*/ 548168 h 630217"/>
                      <a:gd name="connsiteX18" fmla="*/ 460006 w 617262"/>
                      <a:gd name="connsiteY18" fmla="*/ 550825 h 630217"/>
                      <a:gd name="connsiteX19" fmla="*/ 467550 w 617262"/>
                      <a:gd name="connsiteY19" fmla="*/ 514564 h 630217"/>
                      <a:gd name="connsiteX20" fmla="*/ 454777 w 617262"/>
                      <a:gd name="connsiteY20" fmla="*/ 444869 h 630217"/>
                      <a:gd name="connsiteX21" fmla="*/ 407028 w 617262"/>
                      <a:gd name="connsiteY21" fmla="*/ 351601 h 630217"/>
                      <a:gd name="connsiteX22" fmla="*/ 487780 w 617262"/>
                      <a:gd name="connsiteY22" fmla="*/ 389234 h 630217"/>
                      <a:gd name="connsiteX23" fmla="*/ 614653 w 617262"/>
                      <a:gd name="connsiteY23" fmla="*/ 406979 h 630217"/>
                      <a:gd name="connsiteX24" fmla="*/ 613625 w 617262"/>
                      <a:gd name="connsiteY24" fmla="*/ 399864 h 630217"/>
                      <a:gd name="connsiteX25" fmla="*/ 489838 w 617262"/>
                      <a:gd name="connsiteY25" fmla="*/ 380833 h 630217"/>
                      <a:gd name="connsiteX26" fmla="*/ 390740 w 617262"/>
                      <a:gd name="connsiteY26" fmla="*/ 329312 h 630217"/>
                      <a:gd name="connsiteX27" fmla="*/ 431459 w 617262"/>
                      <a:gd name="connsiteY27" fmla="*/ 325797 h 630217"/>
                      <a:gd name="connsiteX28" fmla="*/ 495496 w 617262"/>
                      <a:gd name="connsiteY28" fmla="*/ 315510 h 630217"/>
                      <a:gd name="connsiteX29" fmla="*/ 608653 w 617262"/>
                      <a:gd name="connsiteY29" fmla="*/ 250702 h 630217"/>
                      <a:gd name="connsiteX30" fmla="*/ 606509 w 617262"/>
                      <a:gd name="connsiteY30" fmla="*/ 243244 h 630217"/>
                      <a:gd name="connsiteX31" fmla="*/ 550360 w 617262"/>
                      <a:gd name="connsiteY31" fmla="*/ 243673 h 630217"/>
                      <a:gd name="connsiteX32" fmla="*/ 481180 w 617262"/>
                      <a:gd name="connsiteY32" fmla="*/ 257903 h 630217"/>
                      <a:gd name="connsiteX33" fmla="*/ 466435 w 617262"/>
                      <a:gd name="connsiteY33" fmla="*/ 263733 h 630217"/>
                      <a:gd name="connsiteX34" fmla="*/ 507669 w 617262"/>
                      <a:gd name="connsiteY34" fmla="*/ 229185 h 630217"/>
                      <a:gd name="connsiteX35" fmla="*/ 586364 w 617262"/>
                      <a:gd name="connsiteY35" fmla="*/ 117743 h 630217"/>
                      <a:gd name="connsiteX36" fmla="*/ 581821 w 617262"/>
                      <a:gd name="connsiteY36" fmla="*/ 112171 h 630217"/>
                      <a:gd name="connsiteX37" fmla="*/ 524214 w 617262"/>
                      <a:gd name="connsiteY37" fmla="*/ 136431 h 630217"/>
                      <a:gd name="connsiteX38" fmla="*/ 464206 w 617262"/>
                      <a:gd name="connsiteY38" fmla="*/ 182122 h 630217"/>
                      <a:gd name="connsiteX39" fmla="*/ 399827 w 617262"/>
                      <a:gd name="connsiteY39" fmla="*/ 257903 h 630217"/>
                      <a:gd name="connsiteX40" fmla="*/ 442861 w 617262"/>
                      <a:gd name="connsiteY40" fmla="*/ 153576 h 630217"/>
                      <a:gd name="connsiteX41" fmla="*/ 467035 w 617262"/>
                      <a:gd name="connsiteY41" fmla="*/ 3471 h 630217"/>
                      <a:gd name="connsiteX42" fmla="*/ 459662 w 617262"/>
                      <a:gd name="connsiteY42" fmla="*/ 1585 h 630217"/>
                      <a:gd name="connsiteX43" fmla="*/ 407628 w 617262"/>
                      <a:gd name="connsiteY43" fmla="*/ 73509 h 630217"/>
                      <a:gd name="connsiteX44" fmla="*/ 378738 w 617262"/>
                      <a:gd name="connsiteY44" fmla="*/ 149889 h 630217"/>
                      <a:gd name="connsiteX45" fmla="*/ 363051 w 617262"/>
                      <a:gd name="connsiteY45" fmla="*/ 224042 h 630217"/>
                      <a:gd name="connsiteX46" fmla="*/ 363565 w 617262"/>
                      <a:gd name="connsiteY46" fmla="*/ 240501 h 630217"/>
                      <a:gd name="connsiteX47" fmla="*/ 362793 w 617262"/>
                      <a:gd name="connsiteY47" fmla="*/ 237072 h 630217"/>
                      <a:gd name="connsiteX48" fmla="*/ 346934 w 617262"/>
                      <a:gd name="connsiteY48" fmla="*/ 154004 h 630217"/>
                      <a:gd name="connsiteX49" fmla="*/ 292156 w 617262"/>
                      <a:gd name="connsiteY49" fmla="*/ 2528 h 630217"/>
                      <a:gd name="connsiteX50" fmla="*/ 290699 w 617262"/>
                      <a:gd name="connsiteY50" fmla="*/ 1414 h 630217"/>
                      <a:gd name="connsiteX51" fmla="*/ 286413 w 617262"/>
                      <a:gd name="connsiteY51" fmla="*/ 985 h 630217"/>
                      <a:gd name="connsiteX52" fmla="*/ 280754 w 617262"/>
                      <a:gd name="connsiteY52" fmla="*/ 19587 h 630217"/>
                      <a:gd name="connsiteX53" fmla="*/ 279897 w 617262"/>
                      <a:gd name="connsiteY53" fmla="*/ 29446 h 630217"/>
                      <a:gd name="connsiteX54" fmla="*/ 279383 w 617262"/>
                      <a:gd name="connsiteY54" fmla="*/ 84996 h 630217"/>
                      <a:gd name="connsiteX55" fmla="*/ 289670 w 617262"/>
                      <a:gd name="connsiteY55" fmla="*/ 167378 h 630217"/>
                      <a:gd name="connsiteX56" fmla="*/ 330646 w 617262"/>
                      <a:gd name="connsiteY56" fmla="*/ 268876 h 630217"/>
                      <a:gd name="connsiteX57" fmla="*/ 313845 w 617262"/>
                      <a:gd name="connsiteY57" fmla="*/ 255503 h 630217"/>
                      <a:gd name="connsiteX58" fmla="*/ 238492 w 617262"/>
                      <a:gd name="connsiteY58" fmla="*/ 202353 h 630217"/>
                      <a:gd name="connsiteX59" fmla="*/ 67128 w 617262"/>
                      <a:gd name="connsiteY59" fmla="*/ 120057 h 630217"/>
                      <a:gd name="connsiteX60" fmla="*/ 64213 w 617262"/>
                      <a:gd name="connsiteY60" fmla="*/ 124772 h 630217"/>
                      <a:gd name="connsiteX61" fmla="*/ 64299 w 617262"/>
                      <a:gd name="connsiteY61" fmla="*/ 125030 h 630217"/>
                      <a:gd name="connsiteX62" fmla="*/ 198801 w 617262"/>
                      <a:gd name="connsiteY62" fmla="*/ 251988 h 630217"/>
                      <a:gd name="connsiteX63" fmla="*/ 330046 w 617262"/>
                      <a:gd name="connsiteY63" fmla="*/ 310710 h 630217"/>
                      <a:gd name="connsiteX64" fmla="*/ 182000 w 617262"/>
                      <a:gd name="connsiteY64" fmla="*/ 289364 h 630217"/>
                      <a:gd name="connsiteX65" fmla="*/ 89331 w 617262"/>
                      <a:gd name="connsiteY65" fmla="*/ 289021 h 630217"/>
                      <a:gd name="connsiteX66" fmla="*/ 2920 w 617262"/>
                      <a:gd name="connsiteY66" fmla="*/ 303680 h 630217"/>
                      <a:gd name="connsiteX67" fmla="*/ 262 w 617262"/>
                      <a:gd name="connsiteY67" fmla="*/ 308224 h 630217"/>
                      <a:gd name="connsiteX68" fmla="*/ 1377 w 617262"/>
                      <a:gd name="connsiteY68" fmla="*/ 310281 h 630217"/>
                      <a:gd name="connsiteX69" fmla="*/ 60442 w 617262"/>
                      <a:gd name="connsiteY69" fmla="*/ 334970 h 630217"/>
                      <a:gd name="connsiteX70" fmla="*/ 190143 w 617262"/>
                      <a:gd name="connsiteY70" fmla="*/ 363259 h 630217"/>
                      <a:gd name="connsiteX71" fmla="*/ 284612 w 617262"/>
                      <a:gd name="connsiteY71" fmla="*/ 355029 h 630217"/>
                      <a:gd name="connsiteX72" fmla="*/ 314016 w 617262"/>
                      <a:gd name="connsiteY72" fmla="*/ 346200 h 630217"/>
                      <a:gd name="connsiteX73" fmla="*/ 281526 w 617262"/>
                      <a:gd name="connsiteY73" fmla="*/ 358287 h 630217"/>
                      <a:gd name="connsiteX74" fmla="*/ 211232 w 617262"/>
                      <a:gd name="connsiteY74" fmla="*/ 395834 h 630217"/>
                      <a:gd name="connsiteX75" fmla="*/ 75958 w 617262"/>
                      <a:gd name="connsiteY75" fmla="*/ 486532 h 630217"/>
                      <a:gd name="connsiteX76" fmla="*/ 75186 w 617262"/>
                      <a:gd name="connsiteY76" fmla="*/ 489275 h 630217"/>
                      <a:gd name="connsiteX77" fmla="*/ 77329 w 617262"/>
                      <a:gd name="connsiteY77" fmla="*/ 492104 h 630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617262" h="630217">
                        <a:moveTo>
                          <a:pt x="77329" y="492104"/>
                        </a:moveTo>
                        <a:cubicBezTo>
                          <a:pt x="106733" y="498448"/>
                          <a:pt x="136737" y="487046"/>
                          <a:pt x="165712" y="483017"/>
                        </a:cubicBezTo>
                        <a:cubicBezTo>
                          <a:pt x="196744" y="478730"/>
                          <a:pt x="228291" y="469387"/>
                          <a:pt x="255637" y="453613"/>
                        </a:cubicBezTo>
                        <a:cubicBezTo>
                          <a:pt x="274411" y="442812"/>
                          <a:pt x="293013" y="429524"/>
                          <a:pt x="310073" y="414180"/>
                        </a:cubicBezTo>
                        <a:cubicBezTo>
                          <a:pt x="298157" y="431925"/>
                          <a:pt x="287870" y="450613"/>
                          <a:pt x="278869" y="470158"/>
                        </a:cubicBezTo>
                        <a:cubicBezTo>
                          <a:pt x="257694" y="516107"/>
                          <a:pt x="237035" y="562055"/>
                          <a:pt x="240207" y="613919"/>
                        </a:cubicBezTo>
                        <a:cubicBezTo>
                          <a:pt x="240207" y="614948"/>
                          <a:pt x="240893" y="615634"/>
                          <a:pt x="241664" y="616062"/>
                        </a:cubicBezTo>
                        <a:cubicBezTo>
                          <a:pt x="242436" y="617091"/>
                          <a:pt x="243636" y="617862"/>
                          <a:pt x="245093" y="617434"/>
                        </a:cubicBezTo>
                        <a:cubicBezTo>
                          <a:pt x="294728" y="604318"/>
                          <a:pt x="316416" y="537195"/>
                          <a:pt x="334762" y="496561"/>
                        </a:cubicBezTo>
                        <a:cubicBezTo>
                          <a:pt x="340591" y="483703"/>
                          <a:pt x="346677" y="470758"/>
                          <a:pt x="352249" y="457642"/>
                        </a:cubicBezTo>
                        <a:cubicBezTo>
                          <a:pt x="350877" y="467500"/>
                          <a:pt x="349678" y="477445"/>
                          <a:pt x="348906" y="487389"/>
                        </a:cubicBezTo>
                        <a:cubicBezTo>
                          <a:pt x="345306" y="534023"/>
                          <a:pt x="346591" y="584687"/>
                          <a:pt x="365708" y="628235"/>
                        </a:cubicBezTo>
                        <a:cubicBezTo>
                          <a:pt x="366223" y="629264"/>
                          <a:pt x="367080" y="629693"/>
                          <a:pt x="367937" y="629607"/>
                        </a:cubicBezTo>
                        <a:cubicBezTo>
                          <a:pt x="369052" y="630378"/>
                          <a:pt x="370680" y="630550"/>
                          <a:pt x="371794" y="629349"/>
                        </a:cubicBezTo>
                        <a:cubicBezTo>
                          <a:pt x="401970" y="596774"/>
                          <a:pt x="404456" y="532738"/>
                          <a:pt x="403598" y="490818"/>
                        </a:cubicBezTo>
                        <a:cubicBezTo>
                          <a:pt x="403084" y="466558"/>
                          <a:pt x="400084" y="442983"/>
                          <a:pt x="396140" y="419580"/>
                        </a:cubicBezTo>
                        <a:cubicBezTo>
                          <a:pt x="398112" y="427210"/>
                          <a:pt x="400169" y="434753"/>
                          <a:pt x="402398" y="442297"/>
                        </a:cubicBezTo>
                        <a:cubicBezTo>
                          <a:pt x="413457" y="479416"/>
                          <a:pt x="427430" y="519450"/>
                          <a:pt x="454433" y="548168"/>
                        </a:cubicBezTo>
                        <a:cubicBezTo>
                          <a:pt x="454262" y="550911"/>
                          <a:pt x="457948" y="553397"/>
                          <a:pt x="460006" y="550825"/>
                        </a:cubicBezTo>
                        <a:cubicBezTo>
                          <a:pt x="467378" y="541310"/>
                          <a:pt x="467464" y="526222"/>
                          <a:pt x="467550" y="514564"/>
                        </a:cubicBezTo>
                        <a:cubicBezTo>
                          <a:pt x="467806" y="490646"/>
                          <a:pt x="461891" y="467586"/>
                          <a:pt x="454777" y="444869"/>
                        </a:cubicBezTo>
                        <a:cubicBezTo>
                          <a:pt x="444061" y="410579"/>
                          <a:pt x="428373" y="379290"/>
                          <a:pt x="407028" y="351601"/>
                        </a:cubicBezTo>
                        <a:cubicBezTo>
                          <a:pt x="432402" y="367974"/>
                          <a:pt x="462063" y="380490"/>
                          <a:pt x="487780" y="389234"/>
                        </a:cubicBezTo>
                        <a:cubicBezTo>
                          <a:pt x="526185" y="402350"/>
                          <a:pt x="574020" y="414437"/>
                          <a:pt x="614653" y="406979"/>
                        </a:cubicBezTo>
                        <a:cubicBezTo>
                          <a:pt x="618940" y="406207"/>
                          <a:pt x="617482" y="400035"/>
                          <a:pt x="613625" y="399864"/>
                        </a:cubicBezTo>
                        <a:cubicBezTo>
                          <a:pt x="571191" y="397463"/>
                          <a:pt x="530386" y="395663"/>
                          <a:pt x="489838" y="380833"/>
                        </a:cubicBezTo>
                        <a:cubicBezTo>
                          <a:pt x="454862" y="368060"/>
                          <a:pt x="421344" y="350400"/>
                          <a:pt x="390740" y="329312"/>
                        </a:cubicBezTo>
                        <a:cubicBezTo>
                          <a:pt x="404284" y="329398"/>
                          <a:pt x="417914" y="327769"/>
                          <a:pt x="431459" y="325797"/>
                        </a:cubicBezTo>
                        <a:cubicBezTo>
                          <a:pt x="452890" y="322797"/>
                          <a:pt x="474493" y="321083"/>
                          <a:pt x="495496" y="315510"/>
                        </a:cubicBezTo>
                        <a:cubicBezTo>
                          <a:pt x="539987" y="303766"/>
                          <a:pt x="575306" y="281906"/>
                          <a:pt x="608653" y="250702"/>
                        </a:cubicBezTo>
                        <a:cubicBezTo>
                          <a:pt x="611310" y="248216"/>
                          <a:pt x="609510" y="244273"/>
                          <a:pt x="606509" y="243244"/>
                        </a:cubicBezTo>
                        <a:cubicBezTo>
                          <a:pt x="587736" y="236815"/>
                          <a:pt x="569476" y="241958"/>
                          <a:pt x="550360" y="243673"/>
                        </a:cubicBezTo>
                        <a:cubicBezTo>
                          <a:pt x="526957" y="245730"/>
                          <a:pt x="503297" y="249845"/>
                          <a:pt x="481180" y="257903"/>
                        </a:cubicBezTo>
                        <a:cubicBezTo>
                          <a:pt x="476208" y="259703"/>
                          <a:pt x="471321" y="261675"/>
                          <a:pt x="466435" y="263733"/>
                        </a:cubicBezTo>
                        <a:cubicBezTo>
                          <a:pt x="480665" y="252759"/>
                          <a:pt x="494638" y="241444"/>
                          <a:pt x="507669" y="229185"/>
                        </a:cubicBezTo>
                        <a:cubicBezTo>
                          <a:pt x="539472" y="199353"/>
                          <a:pt x="574363" y="160777"/>
                          <a:pt x="586364" y="117743"/>
                        </a:cubicBezTo>
                        <a:cubicBezTo>
                          <a:pt x="587135" y="115085"/>
                          <a:pt x="584735" y="111913"/>
                          <a:pt x="581821" y="112171"/>
                        </a:cubicBezTo>
                        <a:cubicBezTo>
                          <a:pt x="561333" y="113971"/>
                          <a:pt x="541701" y="126401"/>
                          <a:pt x="524214" y="136431"/>
                        </a:cubicBezTo>
                        <a:cubicBezTo>
                          <a:pt x="502268" y="149118"/>
                          <a:pt x="482551" y="164634"/>
                          <a:pt x="464206" y="182122"/>
                        </a:cubicBezTo>
                        <a:cubicBezTo>
                          <a:pt x="444918" y="200382"/>
                          <a:pt x="422715" y="223442"/>
                          <a:pt x="399827" y="257903"/>
                        </a:cubicBezTo>
                        <a:cubicBezTo>
                          <a:pt x="418772" y="215212"/>
                          <a:pt x="432916" y="180493"/>
                          <a:pt x="442861" y="153576"/>
                        </a:cubicBezTo>
                        <a:cubicBezTo>
                          <a:pt x="459148" y="109599"/>
                          <a:pt x="479465" y="50963"/>
                          <a:pt x="467035" y="3471"/>
                        </a:cubicBezTo>
                        <a:cubicBezTo>
                          <a:pt x="466178" y="214"/>
                          <a:pt x="461891" y="-815"/>
                          <a:pt x="459662" y="1585"/>
                        </a:cubicBezTo>
                        <a:cubicBezTo>
                          <a:pt x="439603" y="23188"/>
                          <a:pt x="420315" y="46591"/>
                          <a:pt x="407628" y="73509"/>
                        </a:cubicBezTo>
                        <a:cubicBezTo>
                          <a:pt x="395969" y="98198"/>
                          <a:pt x="387482" y="124086"/>
                          <a:pt x="378738" y="149889"/>
                        </a:cubicBezTo>
                        <a:cubicBezTo>
                          <a:pt x="370423" y="174492"/>
                          <a:pt x="362965" y="197810"/>
                          <a:pt x="363051" y="224042"/>
                        </a:cubicBezTo>
                        <a:cubicBezTo>
                          <a:pt x="363051" y="229528"/>
                          <a:pt x="363308" y="235014"/>
                          <a:pt x="363565" y="240501"/>
                        </a:cubicBezTo>
                        <a:cubicBezTo>
                          <a:pt x="363308" y="239386"/>
                          <a:pt x="363051" y="238186"/>
                          <a:pt x="362793" y="237072"/>
                        </a:cubicBezTo>
                        <a:cubicBezTo>
                          <a:pt x="356707" y="209554"/>
                          <a:pt x="352421" y="181694"/>
                          <a:pt x="346934" y="154004"/>
                        </a:cubicBezTo>
                        <a:cubicBezTo>
                          <a:pt x="336819" y="102226"/>
                          <a:pt x="324560" y="45648"/>
                          <a:pt x="292156" y="2528"/>
                        </a:cubicBezTo>
                        <a:cubicBezTo>
                          <a:pt x="291727" y="2014"/>
                          <a:pt x="291213" y="1671"/>
                          <a:pt x="290699" y="1414"/>
                        </a:cubicBezTo>
                        <a:cubicBezTo>
                          <a:pt x="289670" y="42"/>
                          <a:pt x="287698" y="-729"/>
                          <a:pt x="286413" y="985"/>
                        </a:cubicBezTo>
                        <a:cubicBezTo>
                          <a:pt x="282469" y="6214"/>
                          <a:pt x="281440" y="13244"/>
                          <a:pt x="280754" y="19587"/>
                        </a:cubicBezTo>
                        <a:cubicBezTo>
                          <a:pt x="280412" y="22931"/>
                          <a:pt x="279983" y="26188"/>
                          <a:pt x="279897" y="29446"/>
                        </a:cubicBezTo>
                        <a:cubicBezTo>
                          <a:pt x="276897" y="47791"/>
                          <a:pt x="278183" y="67594"/>
                          <a:pt x="279383" y="84996"/>
                        </a:cubicBezTo>
                        <a:cubicBezTo>
                          <a:pt x="281269" y="112599"/>
                          <a:pt x="282898" y="140460"/>
                          <a:pt x="289670" y="167378"/>
                        </a:cubicBezTo>
                        <a:cubicBezTo>
                          <a:pt x="298585" y="202782"/>
                          <a:pt x="311702" y="237672"/>
                          <a:pt x="330646" y="268876"/>
                        </a:cubicBezTo>
                        <a:cubicBezTo>
                          <a:pt x="324989" y="264418"/>
                          <a:pt x="319331" y="259961"/>
                          <a:pt x="313845" y="255503"/>
                        </a:cubicBezTo>
                        <a:cubicBezTo>
                          <a:pt x="289841" y="235958"/>
                          <a:pt x="264895" y="218469"/>
                          <a:pt x="238492" y="202353"/>
                        </a:cubicBezTo>
                        <a:cubicBezTo>
                          <a:pt x="185686" y="170120"/>
                          <a:pt x="129278" y="130773"/>
                          <a:pt x="67128" y="120057"/>
                        </a:cubicBezTo>
                        <a:cubicBezTo>
                          <a:pt x="64042" y="119543"/>
                          <a:pt x="62670" y="122886"/>
                          <a:pt x="64213" y="124772"/>
                        </a:cubicBezTo>
                        <a:cubicBezTo>
                          <a:pt x="64213" y="124858"/>
                          <a:pt x="64213" y="124944"/>
                          <a:pt x="64299" y="125030"/>
                        </a:cubicBezTo>
                        <a:cubicBezTo>
                          <a:pt x="102704" y="175264"/>
                          <a:pt x="143938" y="219670"/>
                          <a:pt x="198801" y="251988"/>
                        </a:cubicBezTo>
                        <a:cubicBezTo>
                          <a:pt x="240721" y="276677"/>
                          <a:pt x="284441" y="295708"/>
                          <a:pt x="330046" y="310710"/>
                        </a:cubicBezTo>
                        <a:cubicBezTo>
                          <a:pt x="281012" y="300423"/>
                          <a:pt x="232577" y="293393"/>
                          <a:pt x="182000" y="289364"/>
                        </a:cubicBezTo>
                        <a:cubicBezTo>
                          <a:pt x="151052" y="286878"/>
                          <a:pt x="120277" y="284992"/>
                          <a:pt x="89331" y="289021"/>
                        </a:cubicBezTo>
                        <a:cubicBezTo>
                          <a:pt x="60356" y="292793"/>
                          <a:pt x="31895" y="299737"/>
                          <a:pt x="2920" y="303680"/>
                        </a:cubicBezTo>
                        <a:cubicBezTo>
                          <a:pt x="434" y="304023"/>
                          <a:pt x="-509" y="306509"/>
                          <a:pt x="262" y="308224"/>
                        </a:cubicBezTo>
                        <a:cubicBezTo>
                          <a:pt x="177" y="309081"/>
                          <a:pt x="519" y="309853"/>
                          <a:pt x="1377" y="310281"/>
                        </a:cubicBezTo>
                        <a:cubicBezTo>
                          <a:pt x="20408" y="319196"/>
                          <a:pt x="40124" y="327597"/>
                          <a:pt x="60442" y="334970"/>
                        </a:cubicBezTo>
                        <a:cubicBezTo>
                          <a:pt x="102361" y="350143"/>
                          <a:pt x="146509" y="361030"/>
                          <a:pt x="190143" y="363259"/>
                        </a:cubicBezTo>
                        <a:cubicBezTo>
                          <a:pt x="221604" y="364888"/>
                          <a:pt x="254008" y="363173"/>
                          <a:pt x="284612" y="355029"/>
                        </a:cubicBezTo>
                        <a:cubicBezTo>
                          <a:pt x="294557" y="352372"/>
                          <a:pt x="304329" y="349372"/>
                          <a:pt x="314016" y="346200"/>
                        </a:cubicBezTo>
                        <a:cubicBezTo>
                          <a:pt x="303214" y="350229"/>
                          <a:pt x="292328" y="354001"/>
                          <a:pt x="281526" y="358287"/>
                        </a:cubicBezTo>
                        <a:cubicBezTo>
                          <a:pt x="256666" y="368231"/>
                          <a:pt x="233863" y="381690"/>
                          <a:pt x="211232" y="395834"/>
                        </a:cubicBezTo>
                        <a:cubicBezTo>
                          <a:pt x="166312" y="423953"/>
                          <a:pt x="112133" y="446669"/>
                          <a:pt x="75958" y="486532"/>
                        </a:cubicBezTo>
                        <a:cubicBezTo>
                          <a:pt x="75100" y="487389"/>
                          <a:pt x="74929" y="488417"/>
                          <a:pt x="75186" y="489275"/>
                        </a:cubicBezTo>
                        <a:cubicBezTo>
                          <a:pt x="75358" y="490732"/>
                          <a:pt x="75958" y="491847"/>
                          <a:pt x="77329" y="492104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0" name="任意多边形: 形状 369">
                    <a:extLst>
                      <a:ext uri="{FF2B5EF4-FFF2-40B4-BE49-F238E27FC236}">
                        <a16:creationId xmlns:a16="http://schemas.microsoft.com/office/drawing/2014/main" id="{C5F17762-9C7E-D78B-8ED5-49A384C926E8}"/>
                      </a:ext>
                    </a:extLst>
                  </p:cNvPr>
                  <p:cNvSpPr/>
                  <p:nvPr/>
                </p:nvSpPr>
                <p:spPr>
                  <a:xfrm>
                    <a:off x="8028583" y="5835820"/>
                    <a:ext cx="30899" cy="95717"/>
                  </a:xfrm>
                  <a:custGeom>
                    <a:avLst/>
                    <a:gdLst>
                      <a:gd name="connsiteX0" fmla="*/ 24690 w 30899"/>
                      <a:gd name="connsiteY0" fmla="*/ 93949 h 95717"/>
                      <a:gd name="connsiteX1" fmla="*/ 9602 w 30899"/>
                      <a:gd name="connsiteY1" fmla="*/ 48772 h 95717"/>
                      <a:gd name="connsiteX2" fmla="*/ 1 w 30899"/>
                      <a:gd name="connsiteY2" fmla="*/ 2823 h 95717"/>
                      <a:gd name="connsiteX3" fmla="*/ 5659 w 30899"/>
                      <a:gd name="connsiteY3" fmla="*/ 1966 h 95717"/>
                      <a:gd name="connsiteX4" fmla="*/ 18603 w 30899"/>
                      <a:gd name="connsiteY4" fmla="*/ 46200 h 95717"/>
                      <a:gd name="connsiteX5" fmla="*/ 30862 w 30899"/>
                      <a:gd name="connsiteY5" fmla="*/ 91291 h 95717"/>
                      <a:gd name="connsiteX6" fmla="*/ 24690 w 30899"/>
                      <a:gd name="connsiteY6" fmla="*/ 93949 h 9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899" h="95717">
                        <a:moveTo>
                          <a:pt x="24690" y="93949"/>
                        </a:moveTo>
                        <a:cubicBezTo>
                          <a:pt x="17832" y="79633"/>
                          <a:pt x="13889" y="64031"/>
                          <a:pt x="9602" y="48772"/>
                        </a:cubicBezTo>
                        <a:cubicBezTo>
                          <a:pt x="5316" y="33941"/>
                          <a:pt x="258" y="18340"/>
                          <a:pt x="1" y="2823"/>
                        </a:cubicBezTo>
                        <a:cubicBezTo>
                          <a:pt x="-85" y="-692"/>
                          <a:pt x="4459" y="-863"/>
                          <a:pt x="5659" y="1966"/>
                        </a:cubicBezTo>
                        <a:cubicBezTo>
                          <a:pt x="11574" y="16025"/>
                          <a:pt x="14403" y="31627"/>
                          <a:pt x="18603" y="46200"/>
                        </a:cubicBezTo>
                        <a:cubicBezTo>
                          <a:pt x="22975" y="61116"/>
                          <a:pt x="28462" y="75861"/>
                          <a:pt x="30862" y="91291"/>
                        </a:cubicBezTo>
                        <a:cubicBezTo>
                          <a:pt x="31376" y="94806"/>
                          <a:pt x="26490" y="97721"/>
                          <a:pt x="24690" y="939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1" name="任意多边形: 形状 370">
                    <a:extLst>
                      <a:ext uri="{FF2B5EF4-FFF2-40B4-BE49-F238E27FC236}">
                        <a16:creationId xmlns:a16="http://schemas.microsoft.com/office/drawing/2014/main" id="{DE286D9D-BF12-4B6F-FD6E-5C657EB1C14C}"/>
                      </a:ext>
                    </a:extLst>
                  </p:cNvPr>
                  <p:cNvSpPr/>
                  <p:nvPr/>
                </p:nvSpPr>
                <p:spPr>
                  <a:xfrm>
                    <a:off x="7930882" y="5902383"/>
                    <a:ext cx="98610" cy="66669"/>
                  </a:xfrm>
                  <a:custGeom>
                    <a:avLst/>
                    <a:gdLst>
                      <a:gd name="connsiteX0" fmla="*/ 4690 w 98610"/>
                      <a:gd name="connsiteY0" fmla="*/ 383 h 66669"/>
                      <a:gd name="connsiteX1" fmla="*/ 97102 w 98610"/>
                      <a:gd name="connsiteY1" fmla="*/ 60905 h 66669"/>
                      <a:gd name="connsiteX2" fmla="*/ 94102 w 98610"/>
                      <a:gd name="connsiteY2" fmla="*/ 66392 h 66669"/>
                      <a:gd name="connsiteX3" fmla="*/ 1004 w 98610"/>
                      <a:gd name="connsiteY3" fmla="*/ 5441 h 66669"/>
                      <a:gd name="connsiteX4" fmla="*/ 4690 w 98610"/>
                      <a:gd name="connsiteY4" fmla="*/ 383 h 6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10" h="66669">
                        <a:moveTo>
                          <a:pt x="4690" y="383"/>
                        </a:moveTo>
                        <a:cubicBezTo>
                          <a:pt x="35980" y="18471"/>
                          <a:pt x="67698" y="39902"/>
                          <a:pt x="97102" y="60905"/>
                        </a:cubicBezTo>
                        <a:cubicBezTo>
                          <a:pt x="100359" y="63220"/>
                          <a:pt x="97874" y="67849"/>
                          <a:pt x="94102" y="66392"/>
                        </a:cubicBezTo>
                        <a:cubicBezTo>
                          <a:pt x="60926" y="53019"/>
                          <a:pt x="28950" y="27558"/>
                          <a:pt x="1004" y="5441"/>
                        </a:cubicBezTo>
                        <a:cubicBezTo>
                          <a:pt x="-1739" y="3127"/>
                          <a:pt x="1690" y="-1331"/>
                          <a:pt x="4690" y="3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2" name="任意多边形: 形状 371">
                    <a:extLst>
                      <a:ext uri="{FF2B5EF4-FFF2-40B4-BE49-F238E27FC236}">
                        <a16:creationId xmlns:a16="http://schemas.microsoft.com/office/drawing/2014/main" id="{28564B78-2792-37B4-85A3-5DBF0777E746}"/>
                      </a:ext>
                    </a:extLst>
                  </p:cNvPr>
                  <p:cNvSpPr/>
                  <p:nvPr/>
                </p:nvSpPr>
                <p:spPr>
                  <a:xfrm>
                    <a:off x="7894703" y="6002387"/>
                    <a:ext cx="122568" cy="11985"/>
                  </a:xfrm>
                  <a:custGeom>
                    <a:avLst/>
                    <a:gdLst>
                      <a:gd name="connsiteX0" fmla="*/ 2722 w 122568"/>
                      <a:gd name="connsiteY0" fmla="*/ 849 h 11985"/>
                      <a:gd name="connsiteX1" fmla="*/ 62558 w 122568"/>
                      <a:gd name="connsiteY1" fmla="*/ 2735 h 11985"/>
                      <a:gd name="connsiteX2" fmla="*/ 120251 w 122568"/>
                      <a:gd name="connsiteY2" fmla="*/ 5221 h 11985"/>
                      <a:gd name="connsiteX3" fmla="*/ 119565 w 122568"/>
                      <a:gd name="connsiteY3" fmla="*/ 11307 h 11985"/>
                      <a:gd name="connsiteX4" fmla="*/ 2808 w 122568"/>
                      <a:gd name="connsiteY4" fmla="*/ 6592 h 11985"/>
                      <a:gd name="connsiteX5" fmla="*/ 2722 w 122568"/>
                      <a:gd name="connsiteY5" fmla="*/ 849 h 11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8" h="11985">
                        <a:moveTo>
                          <a:pt x="2722" y="849"/>
                        </a:moveTo>
                        <a:cubicBezTo>
                          <a:pt x="22695" y="-1895"/>
                          <a:pt x="42498" y="2906"/>
                          <a:pt x="62558" y="2735"/>
                        </a:cubicBezTo>
                        <a:cubicBezTo>
                          <a:pt x="81503" y="2649"/>
                          <a:pt x="101734" y="592"/>
                          <a:pt x="120251" y="5221"/>
                        </a:cubicBezTo>
                        <a:cubicBezTo>
                          <a:pt x="123766" y="6078"/>
                          <a:pt x="123080" y="11136"/>
                          <a:pt x="119565" y="11307"/>
                        </a:cubicBezTo>
                        <a:cubicBezTo>
                          <a:pt x="80646" y="13965"/>
                          <a:pt x="41641" y="8050"/>
                          <a:pt x="2808" y="6592"/>
                        </a:cubicBezTo>
                        <a:cubicBezTo>
                          <a:pt x="-964" y="6421"/>
                          <a:pt x="-879" y="1278"/>
                          <a:pt x="2722" y="8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3" name="任意多边形: 形状 372">
                    <a:extLst>
                      <a:ext uri="{FF2B5EF4-FFF2-40B4-BE49-F238E27FC236}">
                        <a16:creationId xmlns:a16="http://schemas.microsoft.com/office/drawing/2014/main" id="{1C5D926D-0003-DEE0-7C4E-2B191596074D}"/>
                      </a:ext>
                    </a:extLst>
                  </p:cNvPr>
                  <p:cNvSpPr/>
                  <p:nvPr/>
                </p:nvSpPr>
                <p:spPr>
                  <a:xfrm>
                    <a:off x="7928436" y="6049882"/>
                    <a:ext cx="110803" cy="61626"/>
                  </a:xfrm>
                  <a:custGeom>
                    <a:avLst/>
                    <a:gdLst>
                      <a:gd name="connsiteX0" fmla="*/ 793 w 110803"/>
                      <a:gd name="connsiteY0" fmla="*/ 57338 h 61626"/>
                      <a:gd name="connsiteX1" fmla="*/ 45713 w 110803"/>
                      <a:gd name="connsiteY1" fmla="*/ 30506 h 61626"/>
                      <a:gd name="connsiteX2" fmla="*/ 105463 w 110803"/>
                      <a:gd name="connsiteY2" fmla="*/ 331 h 61626"/>
                      <a:gd name="connsiteX3" fmla="*/ 109664 w 110803"/>
                      <a:gd name="connsiteY3" fmla="*/ 5646 h 61626"/>
                      <a:gd name="connsiteX4" fmla="*/ 63458 w 110803"/>
                      <a:gd name="connsiteY4" fmla="*/ 31278 h 61626"/>
                      <a:gd name="connsiteX5" fmla="*/ 4050 w 110803"/>
                      <a:gd name="connsiteY5" fmla="*/ 61367 h 61626"/>
                      <a:gd name="connsiteX6" fmla="*/ 793 w 110803"/>
                      <a:gd name="connsiteY6" fmla="*/ 57338 h 61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803" h="61626">
                        <a:moveTo>
                          <a:pt x="793" y="57338"/>
                        </a:moveTo>
                        <a:cubicBezTo>
                          <a:pt x="14081" y="45765"/>
                          <a:pt x="29939" y="38136"/>
                          <a:pt x="45713" y="30506"/>
                        </a:cubicBezTo>
                        <a:cubicBezTo>
                          <a:pt x="65772" y="20819"/>
                          <a:pt x="85318" y="9761"/>
                          <a:pt x="105463" y="331"/>
                        </a:cubicBezTo>
                        <a:cubicBezTo>
                          <a:pt x="108721" y="-1212"/>
                          <a:pt x="112835" y="2989"/>
                          <a:pt x="109664" y="5646"/>
                        </a:cubicBezTo>
                        <a:cubicBezTo>
                          <a:pt x="96034" y="16962"/>
                          <a:pt x="79403" y="23820"/>
                          <a:pt x="63458" y="31278"/>
                        </a:cubicBezTo>
                        <a:cubicBezTo>
                          <a:pt x="43227" y="40622"/>
                          <a:pt x="23853" y="51166"/>
                          <a:pt x="4050" y="61367"/>
                        </a:cubicBezTo>
                        <a:cubicBezTo>
                          <a:pt x="1479" y="62568"/>
                          <a:pt x="-1436" y="59310"/>
                          <a:pt x="793" y="573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4" name="任意多边形: 形状 373">
                    <a:extLst>
                      <a:ext uri="{FF2B5EF4-FFF2-40B4-BE49-F238E27FC236}">
                        <a16:creationId xmlns:a16="http://schemas.microsoft.com/office/drawing/2014/main" id="{DDBF5972-1E32-5C89-312B-6992917A644F}"/>
                      </a:ext>
                    </a:extLst>
                  </p:cNvPr>
                  <p:cNvSpPr/>
                  <p:nvPr/>
                </p:nvSpPr>
                <p:spPr>
                  <a:xfrm>
                    <a:off x="8012821" y="6076540"/>
                    <a:ext cx="56151" cy="99821"/>
                  </a:xfrm>
                  <a:custGeom>
                    <a:avLst/>
                    <a:gdLst>
                      <a:gd name="connsiteX0" fmla="*/ 332 w 56151"/>
                      <a:gd name="connsiteY0" fmla="*/ 95831 h 99821"/>
                      <a:gd name="connsiteX1" fmla="*/ 24592 w 56151"/>
                      <a:gd name="connsiteY1" fmla="*/ 52968 h 99821"/>
                      <a:gd name="connsiteX2" fmla="*/ 49453 w 56151"/>
                      <a:gd name="connsiteY2" fmla="*/ 1704 h 99821"/>
                      <a:gd name="connsiteX3" fmla="*/ 55968 w 56151"/>
                      <a:gd name="connsiteY3" fmla="*/ 4191 h 99821"/>
                      <a:gd name="connsiteX4" fmla="*/ 4619 w 56151"/>
                      <a:gd name="connsiteY4" fmla="*/ 99002 h 99821"/>
                      <a:gd name="connsiteX5" fmla="*/ 332 w 56151"/>
                      <a:gd name="connsiteY5" fmla="*/ 95831 h 99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151" h="99821">
                        <a:moveTo>
                          <a:pt x="332" y="95831"/>
                        </a:moveTo>
                        <a:cubicBezTo>
                          <a:pt x="8133" y="81343"/>
                          <a:pt x="17049" y="67541"/>
                          <a:pt x="24592" y="52968"/>
                        </a:cubicBezTo>
                        <a:cubicBezTo>
                          <a:pt x="33336" y="36166"/>
                          <a:pt x="39851" y="17992"/>
                          <a:pt x="49453" y="1704"/>
                        </a:cubicBezTo>
                        <a:cubicBezTo>
                          <a:pt x="51424" y="-1639"/>
                          <a:pt x="57254" y="333"/>
                          <a:pt x="55968" y="4191"/>
                        </a:cubicBezTo>
                        <a:cubicBezTo>
                          <a:pt x="45509" y="36080"/>
                          <a:pt x="27765" y="74399"/>
                          <a:pt x="4619" y="99002"/>
                        </a:cubicBezTo>
                        <a:cubicBezTo>
                          <a:pt x="2561" y="101231"/>
                          <a:pt x="-1125" y="98488"/>
                          <a:pt x="332" y="958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5" name="任意多边形: 形状 374">
                    <a:extLst>
                      <a:ext uri="{FF2B5EF4-FFF2-40B4-BE49-F238E27FC236}">
                        <a16:creationId xmlns:a16="http://schemas.microsoft.com/office/drawing/2014/main" id="{3A49384B-348F-8582-D5EE-A3D35AA74E5F}"/>
                      </a:ext>
                    </a:extLst>
                  </p:cNvPr>
                  <p:cNvSpPr/>
                  <p:nvPr/>
                </p:nvSpPr>
                <p:spPr>
                  <a:xfrm>
                    <a:off x="8086779" y="6101484"/>
                    <a:ext cx="12958" cy="83569"/>
                  </a:xfrm>
                  <a:custGeom>
                    <a:avLst/>
                    <a:gdLst>
                      <a:gd name="connsiteX0" fmla="*/ 12 w 12958"/>
                      <a:gd name="connsiteY0" fmla="*/ 81088 h 83569"/>
                      <a:gd name="connsiteX1" fmla="*/ 4470 w 12958"/>
                      <a:gd name="connsiteY1" fmla="*/ 42854 h 83569"/>
                      <a:gd name="connsiteX2" fmla="*/ 4127 w 12958"/>
                      <a:gd name="connsiteY2" fmla="*/ 2393 h 83569"/>
                      <a:gd name="connsiteX3" fmla="*/ 10385 w 12958"/>
                      <a:gd name="connsiteY3" fmla="*/ 2307 h 83569"/>
                      <a:gd name="connsiteX4" fmla="*/ 12185 w 12958"/>
                      <a:gd name="connsiteY4" fmla="*/ 42769 h 83569"/>
                      <a:gd name="connsiteX5" fmla="*/ 4812 w 12958"/>
                      <a:gd name="connsiteY5" fmla="*/ 82288 h 83569"/>
                      <a:gd name="connsiteX6" fmla="*/ 12 w 12958"/>
                      <a:gd name="connsiteY6" fmla="*/ 81088 h 83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58" h="83569">
                        <a:moveTo>
                          <a:pt x="12" y="81088"/>
                        </a:moveTo>
                        <a:cubicBezTo>
                          <a:pt x="1298" y="68315"/>
                          <a:pt x="3869" y="55799"/>
                          <a:pt x="4470" y="42854"/>
                        </a:cubicBezTo>
                        <a:cubicBezTo>
                          <a:pt x="5156" y="29396"/>
                          <a:pt x="2584" y="15680"/>
                          <a:pt x="4127" y="2393"/>
                        </a:cubicBezTo>
                        <a:cubicBezTo>
                          <a:pt x="4470" y="-1037"/>
                          <a:pt x="9528" y="-522"/>
                          <a:pt x="10385" y="2307"/>
                        </a:cubicBezTo>
                        <a:cubicBezTo>
                          <a:pt x="14242" y="14736"/>
                          <a:pt x="12785" y="29824"/>
                          <a:pt x="12185" y="42769"/>
                        </a:cubicBezTo>
                        <a:cubicBezTo>
                          <a:pt x="11585" y="55885"/>
                          <a:pt x="10556" y="70287"/>
                          <a:pt x="4812" y="82288"/>
                        </a:cubicBezTo>
                        <a:cubicBezTo>
                          <a:pt x="3784" y="84517"/>
                          <a:pt x="-245" y="83660"/>
                          <a:pt x="12" y="8108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6" name="任意多边形: 形状 375">
                    <a:extLst>
                      <a:ext uri="{FF2B5EF4-FFF2-40B4-BE49-F238E27FC236}">
                        <a16:creationId xmlns:a16="http://schemas.microsoft.com/office/drawing/2014/main" id="{4C135423-6827-F581-4F3A-A453CD13E330}"/>
                      </a:ext>
                    </a:extLst>
                  </p:cNvPr>
                  <p:cNvSpPr/>
                  <p:nvPr/>
                </p:nvSpPr>
                <p:spPr>
                  <a:xfrm>
                    <a:off x="8121363" y="6076474"/>
                    <a:ext cx="29917" cy="71433"/>
                  </a:xfrm>
                  <a:custGeom>
                    <a:avLst/>
                    <a:gdLst>
                      <a:gd name="connsiteX0" fmla="*/ 12063 w 29917"/>
                      <a:gd name="connsiteY0" fmla="*/ 38890 h 71433"/>
                      <a:gd name="connsiteX1" fmla="*/ 147 w 29917"/>
                      <a:gd name="connsiteY1" fmla="*/ 3743 h 71433"/>
                      <a:gd name="connsiteX2" fmla="*/ 5719 w 29917"/>
                      <a:gd name="connsiteY2" fmla="*/ 1342 h 71433"/>
                      <a:gd name="connsiteX3" fmla="*/ 18149 w 29917"/>
                      <a:gd name="connsiteY3" fmla="*/ 32803 h 71433"/>
                      <a:gd name="connsiteX4" fmla="*/ 29808 w 29917"/>
                      <a:gd name="connsiteY4" fmla="*/ 68551 h 71433"/>
                      <a:gd name="connsiteX5" fmla="*/ 25522 w 29917"/>
                      <a:gd name="connsiteY5" fmla="*/ 70351 h 71433"/>
                      <a:gd name="connsiteX6" fmla="*/ 12063 w 29917"/>
                      <a:gd name="connsiteY6" fmla="*/ 38890 h 71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917" h="71433">
                        <a:moveTo>
                          <a:pt x="12063" y="38890"/>
                        </a:moveTo>
                        <a:cubicBezTo>
                          <a:pt x="8462" y="27060"/>
                          <a:pt x="3490" y="15573"/>
                          <a:pt x="147" y="3743"/>
                        </a:cubicBezTo>
                        <a:cubicBezTo>
                          <a:pt x="-882" y="228"/>
                          <a:pt x="3748" y="-1315"/>
                          <a:pt x="5719" y="1342"/>
                        </a:cubicBezTo>
                        <a:cubicBezTo>
                          <a:pt x="12406" y="10258"/>
                          <a:pt x="15063" y="22259"/>
                          <a:pt x="18149" y="32803"/>
                        </a:cubicBezTo>
                        <a:cubicBezTo>
                          <a:pt x="21664" y="44805"/>
                          <a:pt x="26464" y="56463"/>
                          <a:pt x="29808" y="68551"/>
                        </a:cubicBezTo>
                        <a:cubicBezTo>
                          <a:pt x="30580" y="71379"/>
                          <a:pt x="27065" y="72409"/>
                          <a:pt x="25522" y="70351"/>
                        </a:cubicBezTo>
                        <a:cubicBezTo>
                          <a:pt x="18321" y="61350"/>
                          <a:pt x="15406" y="49691"/>
                          <a:pt x="12063" y="388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7" name="任意多边形: 形状 376">
                    <a:extLst>
                      <a:ext uri="{FF2B5EF4-FFF2-40B4-BE49-F238E27FC236}">
                        <a16:creationId xmlns:a16="http://schemas.microsoft.com/office/drawing/2014/main" id="{25AB8C3F-295D-C09D-A295-8C8AC2A509F5}"/>
                      </a:ext>
                    </a:extLst>
                  </p:cNvPr>
                  <p:cNvSpPr/>
                  <p:nvPr/>
                </p:nvSpPr>
                <p:spPr>
                  <a:xfrm>
                    <a:off x="8146981" y="5960693"/>
                    <a:ext cx="79329" cy="26452"/>
                  </a:xfrm>
                  <a:custGeom>
                    <a:avLst/>
                    <a:gdLst>
                      <a:gd name="connsiteX0" fmla="*/ 1533 w 79329"/>
                      <a:gd name="connsiteY0" fmla="*/ 20769 h 26452"/>
                      <a:gd name="connsiteX1" fmla="*/ 34622 w 79329"/>
                      <a:gd name="connsiteY1" fmla="*/ 11339 h 26452"/>
                      <a:gd name="connsiteX2" fmla="*/ 76199 w 79329"/>
                      <a:gd name="connsiteY2" fmla="*/ 23 h 26452"/>
                      <a:gd name="connsiteX3" fmla="*/ 78085 w 79329"/>
                      <a:gd name="connsiteY3" fmla="*/ 4481 h 26452"/>
                      <a:gd name="connsiteX4" fmla="*/ 41481 w 79329"/>
                      <a:gd name="connsiteY4" fmla="*/ 18026 h 26452"/>
                      <a:gd name="connsiteX5" fmla="*/ 3076 w 79329"/>
                      <a:gd name="connsiteY5" fmla="*/ 26426 h 26452"/>
                      <a:gd name="connsiteX6" fmla="*/ 1533 w 79329"/>
                      <a:gd name="connsiteY6" fmla="*/ 20769 h 2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9329" h="26452">
                        <a:moveTo>
                          <a:pt x="1533" y="20769"/>
                        </a:moveTo>
                        <a:cubicBezTo>
                          <a:pt x="11991" y="16225"/>
                          <a:pt x="23650" y="14511"/>
                          <a:pt x="34622" y="11339"/>
                        </a:cubicBezTo>
                        <a:cubicBezTo>
                          <a:pt x="48424" y="7396"/>
                          <a:pt x="62054" y="2252"/>
                          <a:pt x="76199" y="23"/>
                        </a:cubicBezTo>
                        <a:cubicBezTo>
                          <a:pt x="78685" y="-320"/>
                          <a:pt x="80742" y="3195"/>
                          <a:pt x="78085" y="4481"/>
                        </a:cubicBezTo>
                        <a:cubicBezTo>
                          <a:pt x="66341" y="10139"/>
                          <a:pt x="53825" y="14082"/>
                          <a:pt x="41481" y="18026"/>
                        </a:cubicBezTo>
                        <a:cubicBezTo>
                          <a:pt x="29307" y="21883"/>
                          <a:pt x="15934" y="26855"/>
                          <a:pt x="3076" y="26426"/>
                        </a:cubicBezTo>
                        <a:cubicBezTo>
                          <a:pt x="418" y="26255"/>
                          <a:pt x="-1468" y="22055"/>
                          <a:pt x="1533" y="2076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8" name="任意多边形: 形状 377">
                    <a:extLst>
                      <a:ext uri="{FF2B5EF4-FFF2-40B4-BE49-F238E27FC236}">
                        <a16:creationId xmlns:a16="http://schemas.microsoft.com/office/drawing/2014/main" id="{3196B5B8-BC63-DB06-DF3C-6BDE030F38EC}"/>
                      </a:ext>
                    </a:extLst>
                  </p:cNvPr>
                  <p:cNvSpPr/>
                  <p:nvPr/>
                </p:nvSpPr>
                <p:spPr>
                  <a:xfrm>
                    <a:off x="8132450" y="5883906"/>
                    <a:ext cx="74526" cy="67676"/>
                  </a:xfrm>
                  <a:custGeom>
                    <a:avLst/>
                    <a:gdLst>
                      <a:gd name="connsiteX0" fmla="*/ 975 w 74526"/>
                      <a:gd name="connsiteY0" fmla="*/ 62237 h 67676"/>
                      <a:gd name="connsiteX1" fmla="*/ 36037 w 74526"/>
                      <a:gd name="connsiteY1" fmla="*/ 26918 h 67676"/>
                      <a:gd name="connsiteX2" fmla="*/ 71270 w 74526"/>
                      <a:gd name="connsiteY2" fmla="*/ 258 h 67676"/>
                      <a:gd name="connsiteX3" fmla="*/ 73756 w 74526"/>
                      <a:gd name="connsiteY3" fmla="*/ 4458 h 67676"/>
                      <a:gd name="connsiteX4" fmla="*/ 38008 w 74526"/>
                      <a:gd name="connsiteY4" fmla="*/ 37634 h 67676"/>
                      <a:gd name="connsiteX5" fmla="*/ 4919 w 74526"/>
                      <a:gd name="connsiteY5" fmla="*/ 67294 h 67676"/>
                      <a:gd name="connsiteX6" fmla="*/ 975 w 74526"/>
                      <a:gd name="connsiteY6" fmla="*/ 62237 h 67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526" h="67676">
                        <a:moveTo>
                          <a:pt x="975" y="62237"/>
                        </a:moveTo>
                        <a:cubicBezTo>
                          <a:pt x="12719" y="50493"/>
                          <a:pt x="24721" y="39263"/>
                          <a:pt x="36037" y="26918"/>
                        </a:cubicBezTo>
                        <a:cubicBezTo>
                          <a:pt x="46067" y="15945"/>
                          <a:pt x="55925" y="10116"/>
                          <a:pt x="71270" y="258"/>
                        </a:cubicBezTo>
                        <a:cubicBezTo>
                          <a:pt x="73327" y="-1028"/>
                          <a:pt x="75813" y="2830"/>
                          <a:pt x="73756" y="4458"/>
                        </a:cubicBezTo>
                        <a:cubicBezTo>
                          <a:pt x="60983" y="14917"/>
                          <a:pt x="49238" y="25375"/>
                          <a:pt x="38008" y="37634"/>
                        </a:cubicBezTo>
                        <a:cubicBezTo>
                          <a:pt x="28064" y="48521"/>
                          <a:pt x="18378" y="60608"/>
                          <a:pt x="4919" y="67294"/>
                        </a:cubicBezTo>
                        <a:cubicBezTo>
                          <a:pt x="1833" y="68923"/>
                          <a:pt x="-1768" y="64980"/>
                          <a:pt x="975" y="6223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9" name="任意多边形: 形状 378">
                    <a:extLst>
                      <a:ext uri="{FF2B5EF4-FFF2-40B4-BE49-F238E27FC236}">
                        <a16:creationId xmlns:a16="http://schemas.microsoft.com/office/drawing/2014/main" id="{B1C66C05-7B57-2484-C2F1-0431B460E97E}"/>
                      </a:ext>
                    </a:extLst>
                  </p:cNvPr>
                  <p:cNvSpPr/>
                  <p:nvPr/>
                </p:nvSpPr>
                <p:spPr>
                  <a:xfrm>
                    <a:off x="8090119" y="5825348"/>
                    <a:ext cx="39056" cy="105545"/>
                  </a:xfrm>
                  <a:custGeom>
                    <a:avLst/>
                    <a:gdLst>
                      <a:gd name="connsiteX0" fmla="*/ 15 w 39056"/>
                      <a:gd name="connsiteY0" fmla="*/ 102193 h 105545"/>
                      <a:gd name="connsiteX1" fmla="*/ 18103 w 39056"/>
                      <a:gd name="connsiteY1" fmla="*/ 37728 h 105545"/>
                      <a:gd name="connsiteX2" fmla="*/ 35162 w 39056"/>
                      <a:gd name="connsiteY2" fmla="*/ 780 h 105545"/>
                      <a:gd name="connsiteX3" fmla="*/ 38934 w 39056"/>
                      <a:gd name="connsiteY3" fmla="*/ 4466 h 105545"/>
                      <a:gd name="connsiteX4" fmla="*/ 6445 w 39056"/>
                      <a:gd name="connsiteY4" fmla="*/ 103822 h 105545"/>
                      <a:gd name="connsiteX5" fmla="*/ 15 w 39056"/>
                      <a:gd name="connsiteY5" fmla="*/ 102193 h 105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056" h="105545">
                        <a:moveTo>
                          <a:pt x="15" y="102193"/>
                        </a:moveTo>
                        <a:cubicBezTo>
                          <a:pt x="2159" y="80162"/>
                          <a:pt x="11588" y="58730"/>
                          <a:pt x="18103" y="37728"/>
                        </a:cubicBezTo>
                        <a:cubicBezTo>
                          <a:pt x="22133" y="24783"/>
                          <a:pt x="26676" y="15439"/>
                          <a:pt x="35162" y="780"/>
                        </a:cubicBezTo>
                        <a:cubicBezTo>
                          <a:pt x="36620" y="-1620"/>
                          <a:pt x="39706" y="2066"/>
                          <a:pt x="38934" y="4466"/>
                        </a:cubicBezTo>
                        <a:cubicBezTo>
                          <a:pt x="28048" y="37642"/>
                          <a:pt x="19218" y="71932"/>
                          <a:pt x="6445" y="103822"/>
                        </a:cubicBezTo>
                        <a:cubicBezTo>
                          <a:pt x="5159" y="106908"/>
                          <a:pt x="-327" y="105536"/>
                          <a:pt x="15" y="10219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23" name="图形 4">
                  <a:extLst>
                    <a:ext uri="{FF2B5EF4-FFF2-40B4-BE49-F238E27FC236}">
                      <a16:creationId xmlns:a16="http://schemas.microsoft.com/office/drawing/2014/main" id="{E5979A6D-1545-8B75-AFB6-8AB235DEE2ED}"/>
                    </a:ext>
                  </a:extLst>
                </p:cNvPr>
                <p:cNvGrpSpPr/>
                <p:nvPr/>
              </p:nvGrpSpPr>
              <p:grpSpPr>
                <a:xfrm>
                  <a:off x="8252058" y="5771768"/>
                  <a:ext cx="576369" cy="464135"/>
                  <a:chOff x="8252058" y="5771768"/>
                  <a:chExt cx="576369" cy="464135"/>
                </a:xfrm>
              </p:grpSpPr>
              <p:sp>
                <p:nvSpPr>
                  <p:cNvPr id="357" name="任意多边形: 形状 356">
                    <a:extLst>
                      <a:ext uri="{FF2B5EF4-FFF2-40B4-BE49-F238E27FC236}">
                        <a16:creationId xmlns:a16="http://schemas.microsoft.com/office/drawing/2014/main" id="{DD0C016C-2412-58EE-A838-2EC83E28FEC7}"/>
                      </a:ext>
                    </a:extLst>
                  </p:cNvPr>
                  <p:cNvSpPr/>
                  <p:nvPr/>
                </p:nvSpPr>
                <p:spPr>
                  <a:xfrm>
                    <a:off x="8252058" y="5771768"/>
                    <a:ext cx="576369" cy="464135"/>
                  </a:xfrm>
                  <a:custGeom>
                    <a:avLst/>
                    <a:gdLst>
                      <a:gd name="connsiteX0" fmla="*/ 523191 w 576369"/>
                      <a:gd name="connsiteY0" fmla="*/ 1982 h 464135"/>
                      <a:gd name="connsiteX1" fmla="*/ 517619 w 576369"/>
                      <a:gd name="connsiteY1" fmla="*/ 268 h 464135"/>
                      <a:gd name="connsiteX2" fmla="*/ 514704 w 576369"/>
                      <a:gd name="connsiteY2" fmla="*/ 1553 h 464135"/>
                      <a:gd name="connsiteX3" fmla="*/ 495159 w 576369"/>
                      <a:gd name="connsiteY3" fmla="*/ 16898 h 464135"/>
                      <a:gd name="connsiteX4" fmla="*/ 479986 w 576369"/>
                      <a:gd name="connsiteY4" fmla="*/ 27957 h 464135"/>
                      <a:gd name="connsiteX5" fmla="*/ 479728 w 576369"/>
                      <a:gd name="connsiteY5" fmla="*/ 29414 h 464135"/>
                      <a:gd name="connsiteX6" fmla="*/ 480071 w 576369"/>
                      <a:gd name="connsiteY6" fmla="*/ 32757 h 464135"/>
                      <a:gd name="connsiteX7" fmla="*/ 521391 w 576369"/>
                      <a:gd name="connsiteY7" fmla="*/ 197178 h 464135"/>
                      <a:gd name="connsiteX8" fmla="*/ 408491 w 576369"/>
                      <a:gd name="connsiteY8" fmla="*/ 363913 h 464135"/>
                      <a:gd name="connsiteX9" fmla="*/ 219210 w 576369"/>
                      <a:gd name="connsiteY9" fmla="*/ 404375 h 464135"/>
                      <a:gd name="connsiteX10" fmla="*/ 44331 w 576369"/>
                      <a:gd name="connsiteY10" fmla="*/ 278445 h 464135"/>
                      <a:gd name="connsiteX11" fmla="*/ 40731 w 576369"/>
                      <a:gd name="connsiteY11" fmla="*/ 276045 h 464135"/>
                      <a:gd name="connsiteX12" fmla="*/ 39016 w 576369"/>
                      <a:gd name="connsiteY12" fmla="*/ 275616 h 464135"/>
                      <a:gd name="connsiteX13" fmla="*/ 15356 w 576369"/>
                      <a:gd name="connsiteY13" fmla="*/ 289418 h 464135"/>
                      <a:gd name="connsiteX14" fmla="*/ 1297 w 576369"/>
                      <a:gd name="connsiteY14" fmla="*/ 302191 h 464135"/>
                      <a:gd name="connsiteX15" fmla="*/ 526 w 576369"/>
                      <a:gd name="connsiteY15" fmla="*/ 306734 h 464135"/>
                      <a:gd name="connsiteX16" fmla="*/ 202665 w 576369"/>
                      <a:gd name="connsiteY16" fmla="*/ 454353 h 464135"/>
                      <a:gd name="connsiteX17" fmla="*/ 428208 w 576369"/>
                      <a:gd name="connsiteY17" fmla="*/ 417062 h 464135"/>
                      <a:gd name="connsiteX18" fmla="*/ 570083 w 576369"/>
                      <a:gd name="connsiteY18" fmla="*/ 242955 h 464135"/>
                      <a:gd name="connsiteX19" fmla="*/ 570511 w 576369"/>
                      <a:gd name="connsiteY19" fmla="*/ 125169 h 464135"/>
                      <a:gd name="connsiteX20" fmla="*/ 523191 w 576369"/>
                      <a:gd name="connsiteY20" fmla="*/ 1982 h 464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76369" h="464135">
                        <a:moveTo>
                          <a:pt x="523191" y="1982"/>
                        </a:moveTo>
                        <a:cubicBezTo>
                          <a:pt x="521648" y="10"/>
                          <a:pt x="519505" y="-333"/>
                          <a:pt x="517619" y="268"/>
                        </a:cubicBezTo>
                        <a:cubicBezTo>
                          <a:pt x="516590" y="353"/>
                          <a:pt x="515647" y="696"/>
                          <a:pt x="514704" y="1553"/>
                        </a:cubicBezTo>
                        <a:cubicBezTo>
                          <a:pt x="508618" y="7211"/>
                          <a:pt x="502017" y="12183"/>
                          <a:pt x="495159" y="16898"/>
                        </a:cubicBezTo>
                        <a:cubicBezTo>
                          <a:pt x="490701" y="19984"/>
                          <a:pt x="482215" y="22727"/>
                          <a:pt x="479986" y="27957"/>
                        </a:cubicBezTo>
                        <a:cubicBezTo>
                          <a:pt x="479814" y="28471"/>
                          <a:pt x="479728" y="28899"/>
                          <a:pt x="479728" y="29414"/>
                        </a:cubicBezTo>
                        <a:cubicBezTo>
                          <a:pt x="479386" y="30443"/>
                          <a:pt x="479386" y="31557"/>
                          <a:pt x="480071" y="32757"/>
                        </a:cubicBezTo>
                        <a:cubicBezTo>
                          <a:pt x="508703" y="83421"/>
                          <a:pt x="524905" y="138628"/>
                          <a:pt x="521391" y="197178"/>
                        </a:cubicBezTo>
                        <a:cubicBezTo>
                          <a:pt x="516933" y="272102"/>
                          <a:pt x="469184" y="324908"/>
                          <a:pt x="408491" y="363913"/>
                        </a:cubicBezTo>
                        <a:cubicBezTo>
                          <a:pt x="351484" y="400518"/>
                          <a:pt x="286504" y="421691"/>
                          <a:pt x="219210" y="404375"/>
                        </a:cubicBezTo>
                        <a:cubicBezTo>
                          <a:pt x="147630" y="385944"/>
                          <a:pt x="81879" y="342910"/>
                          <a:pt x="44331" y="278445"/>
                        </a:cubicBezTo>
                        <a:cubicBezTo>
                          <a:pt x="43388" y="276902"/>
                          <a:pt x="42102" y="276216"/>
                          <a:pt x="40731" y="276045"/>
                        </a:cubicBezTo>
                        <a:cubicBezTo>
                          <a:pt x="40216" y="275788"/>
                          <a:pt x="39616" y="275616"/>
                          <a:pt x="39016" y="275616"/>
                        </a:cubicBezTo>
                        <a:cubicBezTo>
                          <a:pt x="30872" y="275873"/>
                          <a:pt x="21614" y="284789"/>
                          <a:pt x="15356" y="289418"/>
                        </a:cubicBezTo>
                        <a:cubicBezTo>
                          <a:pt x="11241" y="292418"/>
                          <a:pt x="3526" y="296790"/>
                          <a:pt x="1297" y="302191"/>
                        </a:cubicBezTo>
                        <a:cubicBezTo>
                          <a:pt x="97" y="303219"/>
                          <a:pt x="-503" y="304934"/>
                          <a:pt x="526" y="306734"/>
                        </a:cubicBezTo>
                        <a:cubicBezTo>
                          <a:pt x="41588" y="381058"/>
                          <a:pt x="124141" y="428978"/>
                          <a:pt x="202665" y="454353"/>
                        </a:cubicBezTo>
                        <a:cubicBezTo>
                          <a:pt x="277760" y="478699"/>
                          <a:pt x="361856" y="454353"/>
                          <a:pt x="428208" y="417062"/>
                        </a:cubicBezTo>
                        <a:cubicBezTo>
                          <a:pt x="494045" y="380029"/>
                          <a:pt x="551481" y="317278"/>
                          <a:pt x="570083" y="242955"/>
                        </a:cubicBezTo>
                        <a:cubicBezTo>
                          <a:pt x="579684" y="204807"/>
                          <a:pt x="577026" y="163488"/>
                          <a:pt x="570511" y="125169"/>
                        </a:cubicBezTo>
                        <a:cubicBezTo>
                          <a:pt x="563482" y="84278"/>
                          <a:pt x="548651" y="35329"/>
                          <a:pt x="523191" y="1982"/>
                        </a:cubicBezTo>
                        <a:close/>
                      </a:path>
                    </a:pathLst>
                  </a:custGeom>
                  <a:solidFill>
                    <a:srgbClr val="9CCC6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" name="任意多边形: 形状 357">
                    <a:extLst>
                      <a:ext uri="{FF2B5EF4-FFF2-40B4-BE49-F238E27FC236}">
                        <a16:creationId xmlns:a16="http://schemas.microsoft.com/office/drawing/2014/main" id="{B263EB52-07D4-85FC-5A6B-335B7E940722}"/>
                      </a:ext>
                    </a:extLst>
                  </p:cNvPr>
                  <p:cNvSpPr/>
                  <p:nvPr/>
                </p:nvSpPr>
                <p:spPr>
                  <a:xfrm>
                    <a:off x="8285328" y="5797689"/>
                    <a:ext cx="498590" cy="393665"/>
                  </a:xfrm>
                  <a:custGeom>
                    <a:avLst/>
                    <a:gdLst>
                      <a:gd name="connsiteX0" fmla="*/ 455460 w 498590"/>
                      <a:gd name="connsiteY0" fmla="*/ 3492 h 393665"/>
                      <a:gd name="connsiteX1" fmla="*/ 453488 w 498590"/>
                      <a:gd name="connsiteY1" fmla="*/ 1778 h 393665"/>
                      <a:gd name="connsiteX2" fmla="*/ 448945 w 498590"/>
                      <a:gd name="connsiteY2" fmla="*/ 664 h 393665"/>
                      <a:gd name="connsiteX3" fmla="*/ 350704 w 498590"/>
                      <a:gd name="connsiteY3" fmla="*/ 67187 h 393665"/>
                      <a:gd name="connsiteX4" fmla="*/ 244490 w 498590"/>
                      <a:gd name="connsiteY4" fmla="*/ 137995 h 393665"/>
                      <a:gd name="connsiteX5" fmla="*/ 245948 w 498590"/>
                      <a:gd name="connsiteY5" fmla="*/ 145710 h 393665"/>
                      <a:gd name="connsiteX6" fmla="*/ 255035 w 498590"/>
                      <a:gd name="connsiteY6" fmla="*/ 154283 h 393665"/>
                      <a:gd name="connsiteX7" fmla="*/ 258378 w 498590"/>
                      <a:gd name="connsiteY7" fmla="*/ 173828 h 393665"/>
                      <a:gd name="connsiteX8" fmla="*/ 231631 w 498590"/>
                      <a:gd name="connsiteY8" fmla="*/ 186601 h 393665"/>
                      <a:gd name="connsiteX9" fmla="*/ 230432 w 498590"/>
                      <a:gd name="connsiteY9" fmla="*/ 187716 h 393665"/>
                      <a:gd name="connsiteX10" fmla="*/ 229832 w 498590"/>
                      <a:gd name="connsiteY10" fmla="*/ 192002 h 393665"/>
                      <a:gd name="connsiteX11" fmla="*/ 239690 w 498590"/>
                      <a:gd name="connsiteY11" fmla="*/ 217205 h 393665"/>
                      <a:gd name="connsiteX12" fmla="*/ 221259 w 498590"/>
                      <a:gd name="connsiteY12" fmla="*/ 227235 h 393665"/>
                      <a:gd name="connsiteX13" fmla="*/ 204285 w 498590"/>
                      <a:gd name="connsiteY13" fmla="*/ 220377 h 393665"/>
                      <a:gd name="connsiteX14" fmla="*/ 199056 w 498590"/>
                      <a:gd name="connsiteY14" fmla="*/ 222006 h 393665"/>
                      <a:gd name="connsiteX15" fmla="*/ 198371 w 498590"/>
                      <a:gd name="connsiteY15" fmla="*/ 223377 h 393665"/>
                      <a:gd name="connsiteX16" fmla="*/ 196056 w 498590"/>
                      <a:gd name="connsiteY16" fmla="*/ 237693 h 393665"/>
                      <a:gd name="connsiteX17" fmla="*/ 185083 w 498590"/>
                      <a:gd name="connsiteY17" fmla="*/ 245151 h 393665"/>
                      <a:gd name="connsiteX18" fmla="*/ 171539 w 498590"/>
                      <a:gd name="connsiteY18" fmla="*/ 243437 h 393665"/>
                      <a:gd name="connsiteX19" fmla="*/ 162023 w 498590"/>
                      <a:gd name="connsiteY19" fmla="*/ 227921 h 393665"/>
                      <a:gd name="connsiteX20" fmla="*/ 153965 w 498590"/>
                      <a:gd name="connsiteY20" fmla="*/ 229206 h 393665"/>
                      <a:gd name="connsiteX21" fmla="*/ 142649 w 498590"/>
                      <a:gd name="connsiteY21" fmla="*/ 238207 h 393665"/>
                      <a:gd name="connsiteX22" fmla="*/ 125847 w 498590"/>
                      <a:gd name="connsiteY22" fmla="*/ 235207 h 393665"/>
                      <a:gd name="connsiteX23" fmla="*/ 115560 w 498590"/>
                      <a:gd name="connsiteY23" fmla="*/ 223806 h 393665"/>
                      <a:gd name="connsiteX24" fmla="*/ 116160 w 498590"/>
                      <a:gd name="connsiteY24" fmla="*/ 208204 h 393665"/>
                      <a:gd name="connsiteX25" fmla="*/ 115817 w 498590"/>
                      <a:gd name="connsiteY25" fmla="*/ 207518 h 393665"/>
                      <a:gd name="connsiteX26" fmla="*/ 110159 w 498590"/>
                      <a:gd name="connsiteY26" fmla="*/ 204518 h 393665"/>
                      <a:gd name="connsiteX27" fmla="*/ 55638 w 498590"/>
                      <a:gd name="connsiteY27" fmla="*/ 225949 h 393665"/>
                      <a:gd name="connsiteX28" fmla="*/ 1546 w 498590"/>
                      <a:gd name="connsiteY28" fmla="*/ 252438 h 393665"/>
                      <a:gd name="connsiteX29" fmla="*/ 688 w 498590"/>
                      <a:gd name="connsiteY29" fmla="*/ 257325 h 393665"/>
                      <a:gd name="connsiteX30" fmla="*/ 50838 w 498590"/>
                      <a:gd name="connsiteY30" fmla="*/ 319132 h 393665"/>
                      <a:gd name="connsiteX31" fmla="*/ 140077 w 498590"/>
                      <a:gd name="connsiteY31" fmla="*/ 374168 h 393665"/>
                      <a:gd name="connsiteX32" fmla="*/ 355676 w 498590"/>
                      <a:gd name="connsiteY32" fmla="*/ 363195 h 393665"/>
                      <a:gd name="connsiteX33" fmla="*/ 398196 w 498590"/>
                      <a:gd name="connsiteY33" fmla="*/ 330105 h 393665"/>
                      <a:gd name="connsiteX34" fmla="*/ 450316 w 498590"/>
                      <a:gd name="connsiteY34" fmla="*/ 283471 h 393665"/>
                      <a:gd name="connsiteX35" fmla="*/ 492493 w 498590"/>
                      <a:gd name="connsiteY35" fmla="*/ 203489 h 393665"/>
                      <a:gd name="connsiteX36" fmla="*/ 494207 w 498590"/>
                      <a:gd name="connsiteY36" fmla="*/ 104477 h 393665"/>
                      <a:gd name="connsiteX37" fmla="*/ 455460 w 498590"/>
                      <a:gd name="connsiteY37" fmla="*/ 3492 h 39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498590" h="393665">
                        <a:moveTo>
                          <a:pt x="455460" y="3492"/>
                        </a:moveTo>
                        <a:cubicBezTo>
                          <a:pt x="454860" y="2635"/>
                          <a:pt x="454174" y="2121"/>
                          <a:pt x="453488" y="1778"/>
                        </a:cubicBezTo>
                        <a:cubicBezTo>
                          <a:pt x="452545" y="235"/>
                          <a:pt x="450745" y="-708"/>
                          <a:pt x="448945" y="664"/>
                        </a:cubicBezTo>
                        <a:cubicBezTo>
                          <a:pt x="417312" y="24581"/>
                          <a:pt x="383708" y="45326"/>
                          <a:pt x="350704" y="67187"/>
                        </a:cubicBezTo>
                        <a:cubicBezTo>
                          <a:pt x="315128" y="90675"/>
                          <a:pt x="280752" y="115450"/>
                          <a:pt x="244490" y="137995"/>
                        </a:cubicBezTo>
                        <a:cubicBezTo>
                          <a:pt x="240890" y="140224"/>
                          <a:pt x="242776" y="144939"/>
                          <a:pt x="245948" y="145710"/>
                        </a:cubicBezTo>
                        <a:cubicBezTo>
                          <a:pt x="248948" y="148625"/>
                          <a:pt x="252463" y="150939"/>
                          <a:pt x="255035" y="154283"/>
                        </a:cubicBezTo>
                        <a:cubicBezTo>
                          <a:pt x="259321" y="159941"/>
                          <a:pt x="261635" y="167142"/>
                          <a:pt x="258378" y="173828"/>
                        </a:cubicBezTo>
                        <a:cubicBezTo>
                          <a:pt x="253063" y="184801"/>
                          <a:pt x="240461" y="182144"/>
                          <a:pt x="231631" y="186601"/>
                        </a:cubicBezTo>
                        <a:cubicBezTo>
                          <a:pt x="231032" y="186858"/>
                          <a:pt x="230689" y="187287"/>
                          <a:pt x="230432" y="187716"/>
                        </a:cubicBezTo>
                        <a:cubicBezTo>
                          <a:pt x="228889" y="188659"/>
                          <a:pt x="228374" y="190544"/>
                          <a:pt x="229832" y="192002"/>
                        </a:cubicBezTo>
                        <a:cubicBezTo>
                          <a:pt x="236347" y="198517"/>
                          <a:pt x="241833" y="207433"/>
                          <a:pt x="239690" y="217205"/>
                        </a:cubicBezTo>
                        <a:cubicBezTo>
                          <a:pt x="237718" y="225778"/>
                          <a:pt x="228889" y="228092"/>
                          <a:pt x="221259" y="227235"/>
                        </a:cubicBezTo>
                        <a:cubicBezTo>
                          <a:pt x="214744" y="226463"/>
                          <a:pt x="210200" y="222606"/>
                          <a:pt x="204285" y="220377"/>
                        </a:cubicBezTo>
                        <a:cubicBezTo>
                          <a:pt x="202057" y="219519"/>
                          <a:pt x="199999" y="220377"/>
                          <a:pt x="199056" y="222006"/>
                        </a:cubicBezTo>
                        <a:cubicBezTo>
                          <a:pt x="198713" y="222349"/>
                          <a:pt x="198371" y="222777"/>
                          <a:pt x="198371" y="223377"/>
                        </a:cubicBezTo>
                        <a:cubicBezTo>
                          <a:pt x="197856" y="228435"/>
                          <a:pt x="198628" y="232893"/>
                          <a:pt x="196056" y="237693"/>
                        </a:cubicBezTo>
                        <a:cubicBezTo>
                          <a:pt x="193827" y="241723"/>
                          <a:pt x="189369" y="243951"/>
                          <a:pt x="185083" y="245151"/>
                        </a:cubicBezTo>
                        <a:cubicBezTo>
                          <a:pt x="180454" y="246523"/>
                          <a:pt x="175653" y="245666"/>
                          <a:pt x="171539" y="243437"/>
                        </a:cubicBezTo>
                        <a:cubicBezTo>
                          <a:pt x="165624" y="240180"/>
                          <a:pt x="164595" y="233493"/>
                          <a:pt x="162023" y="227921"/>
                        </a:cubicBezTo>
                        <a:cubicBezTo>
                          <a:pt x="160223" y="223977"/>
                          <a:pt x="155251" y="225949"/>
                          <a:pt x="153965" y="229206"/>
                        </a:cubicBezTo>
                        <a:cubicBezTo>
                          <a:pt x="150707" y="232978"/>
                          <a:pt x="147879" y="236664"/>
                          <a:pt x="142649" y="238207"/>
                        </a:cubicBezTo>
                        <a:cubicBezTo>
                          <a:pt x="136991" y="239922"/>
                          <a:pt x="130734" y="237865"/>
                          <a:pt x="125847" y="235207"/>
                        </a:cubicBezTo>
                        <a:cubicBezTo>
                          <a:pt x="121303" y="232721"/>
                          <a:pt x="117446" y="228606"/>
                          <a:pt x="115560" y="223806"/>
                        </a:cubicBezTo>
                        <a:cubicBezTo>
                          <a:pt x="113331" y="218148"/>
                          <a:pt x="117103" y="213690"/>
                          <a:pt x="116160" y="208204"/>
                        </a:cubicBezTo>
                        <a:cubicBezTo>
                          <a:pt x="116074" y="207947"/>
                          <a:pt x="115903" y="207775"/>
                          <a:pt x="115817" y="207518"/>
                        </a:cubicBezTo>
                        <a:cubicBezTo>
                          <a:pt x="115131" y="205204"/>
                          <a:pt x="113074" y="203403"/>
                          <a:pt x="110159" y="204518"/>
                        </a:cubicBezTo>
                        <a:cubicBezTo>
                          <a:pt x="92071" y="211719"/>
                          <a:pt x="73212" y="217376"/>
                          <a:pt x="55638" y="225949"/>
                        </a:cubicBezTo>
                        <a:cubicBezTo>
                          <a:pt x="37722" y="234607"/>
                          <a:pt x="17319" y="240008"/>
                          <a:pt x="1546" y="252438"/>
                        </a:cubicBezTo>
                        <a:cubicBezTo>
                          <a:pt x="-340" y="253895"/>
                          <a:pt x="-340" y="255953"/>
                          <a:pt x="688" y="257325"/>
                        </a:cubicBezTo>
                        <a:cubicBezTo>
                          <a:pt x="8318" y="282956"/>
                          <a:pt x="30949" y="302673"/>
                          <a:pt x="50838" y="319132"/>
                        </a:cubicBezTo>
                        <a:cubicBezTo>
                          <a:pt x="77756" y="341335"/>
                          <a:pt x="108016" y="360280"/>
                          <a:pt x="140077" y="374168"/>
                        </a:cubicBezTo>
                        <a:cubicBezTo>
                          <a:pt x="208057" y="403657"/>
                          <a:pt x="291125" y="399456"/>
                          <a:pt x="355676" y="363195"/>
                        </a:cubicBezTo>
                        <a:cubicBezTo>
                          <a:pt x="371192" y="354451"/>
                          <a:pt x="384737" y="341592"/>
                          <a:pt x="398196" y="330105"/>
                        </a:cubicBezTo>
                        <a:cubicBezTo>
                          <a:pt x="416283" y="314589"/>
                          <a:pt x="434714" y="301902"/>
                          <a:pt x="450316" y="283471"/>
                        </a:cubicBezTo>
                        <a:cubicBezTo>
                          <a:pt x="470119" y="260068"/>
                          <a:pt x="484435" y="233064"/>
                          <a:pt x="492493" y="203489"/>
                        </a:cubicBezTo>
                        <a:cubicBezTo>
                          <a:pt x="501066" y="171685"/>
                          <a:pt x="499608" y="136709"/>
                          <a:pt x="494207" y="104477"/>
                        </a:cubicBezTo>
                        <a:cubicBezTo>
                          <a:pt x="488550" y="71387"/>
                          <a:pt x="474748" y="31268"/>
                          <a:pt x="455460" y="3492"/>
                        </a:cubicBezTo>
                        <a:close/>
                      </a:path>
                    </a:pathLst>
                  </a:custGeom>
                  <a:solidFill>
                    <a:srgbClr val="EC407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9" name="任意多边形: 形状 358">
                    <a:extLst>
                      <a:ext uri="{FF2B5EF4-FFF2-40B4-BE49-F238E27FC236}">
                        <a16:creationId xmlns:a16="http://schemas.microsoft.com/office/drawing/2014/main" id="{3754E539-C9C7-F707-F93D-3D54CF6FA1D6}"/>
                      </a:ext>
                    </a:extLst>
                  </p:cNvPr>
                  <p:cNvSpPr/>
                  <p:nvPr/>
                </p:nvSpPr>
                <p:spPr>
                  <a:xfrm>
                    <a:off x="8568719" y="5963961"/>
                    <a:ext cx="44780" cy="53153"/>
                  </a:xfrm>
                  <a:custGeom>
                    <a:avLst/>
                    <a:gdLst>
                      <a:gd name="connsiteX0" fmla="*/ 6705 w 44780"/>
                      <a:gd name="connsiteY0" fmla="*/ 13 h 53153"/>
                      <a:gd name="connsiteX1" fmla="*/ 4819 w 44780"/>
                      <a:gd name="connsiteY1" fmla="*/ 870 h 53153"/>
                      <a:gd name="connsiteX2" fmla="*/ 18 w 44780"/>
                      <a:gd name="connsiteY2" fmla="*/ 5671 h 53153"/>
                      <a:gd name="connsiteX3" fmla="*/ 33366 w 44780"/>
                      <a:gd name="connsiteY3" fmla="*/ 51191 h 53153"/>
                      <a:gd name="connsiteX4" fmla="*/ 40309 w 44780"/>
                      <a:gd name="connsiteY4" fmla="*/ 22130 h 53153"/>
                      <a:gd name="connsiteX5" fmla="*/ 6705 w 44780"/>
                      <a:gd name="connsiteY5" fmla="*/ 13 h 53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80" h="53153">
                        <a:moveTo>
                          <a:pt x="6705" y="13"/>
                        </a:moveTo>
                        <a:cubicBezTo>
                          <a:pt x="6019" y="-73"/>
                          <a:pt x="5333" y="270"/>
                          <a:pt x="4819" y="870"/>
                        </a:cubicBezTo>
                        <a:cubicBezTo>
                          <a:pt x="2247" y="784"/>
                          <a:pt x="-239" y="2413"/>
                          <a:pt x="18" y="5671"/>
                        </a:cubicBezTo>
                        <a:cubicBezTo>
                          <a:pt x="1047" y="19987"/>
                          <a:pt x="10820" y="62764"/>
                          <a:pt x="33366" y="51191"/>
                        </a:cubicBezTo>
                        <a:cubicBezTo>
                          <a:pt x="45367" y="45019"/>
                          <a:pt x="48282" y="32845"/>
                          <a:pt x="40309" y="22130"/>
                        </a:cubicBezTo>
                        <a:cubicBezTo>
                          <a:pt x="33708" y="13129"/>
                          <a:pt x="18192" y="870"/>
                          <a:pt x="6705" y="13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0" name="任意多边形: 形状 359">
                    <a:extLst>
                      <a:ext uri="{FF2B5EF4-FFF2-40B4-BE49-F238E27FC236}">
                        <a16:creationId xmlns:a16="http://schemas.microsoft.com/office/drawing/2014/main" id="{E088AAA2-1260-2588-B1DA-3CF790946FAC}"/>
                      </a:ext>
                    </a:extLst>
                  </p:cNvPr>
                  <p:cNvSpPr/>
                  <p:nvPr/>
                </p:nvSpPr>
                <p:spPr>
                  <a:xfrm>
                    <a:off x="8627083" y="6058483"/>
                    <a:ext cx="46016" cy="47755"/>
                  </a:xfrm>
                  <a:custGeom>
                    <a:avLst/>
                    <a:gdLst>
                      <a:gd name="connsiteX0" fmla="*/ 40581 w 46016"/>
                      <a:gd name="connsiteY0" fmla="*/ 17704 h 47755"/>
                      <a:gd name="connsiteX1" fmla="*/ 6719 w 46016"/>
                      <a:gd name="connsiteY1" fmla="*/ 45 h 47755"/>
                      <a:gd name="connsiteX2" fmla="*/ 4405 w 46016"/>
                      <a:gd name="connsiteY2" fmla="*/ 731 h 47755"/>
                      <a:gd name="connsiteX3" fmla="*/ 119 w 46016"/>
                      <a:gd name="connsiteY3" fmla="*/ 7074 h 47755"/>
                      <a:gd name="connsiteX4" fmla="*/ 38009 w 46016"/>
                      <a:gd name="connsiteY4" fmla="*/ 45222 h 47755"/>
                      <a:gd name="connsiteX5" fmla="*/ 40581 w 46016"/>
                      <a:gd name="connsiteY5" fmla="*/ 17704 h 4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016" h="47755">
                        <a:moveTo>
                          <a:pt x="40581" y="17704"/>
                        </a:moveTo>
                        <a:cubicBezTo>
                          <a:pt x="31751" y="8446"/>
                          <a:pt x="19149" y="2102"/>
                          <a:pt x="6719" y="45"/>
                        </a:cubicBezTo>
                        <a:cubicBezTo>
                          <a:pt x="5776" y="-127"/>
                          <a:pt x="5005" y="216"/>
                          <a:pt x="4405" y="731"/>
                        </a:cubicBezTo>
                        <a:cubicBezTo>
                          <a:pt x="1833" y="1331"/>
                          <a:pt x="-567" y="3731"/>
                          <a:pt x="119" y="7074"/>
                        </a:cubicBezTo>
                        <a:cubicBezTo>
                          <a:pt x="2947" y="21562"/>
                          <a:pt x="18035" y="57566"/>
                          <a:pt x="38009" y="45222"/>
                        </a:cubicBezTo>
                        <a:cubicBezTo>
                          <a:pt x="48210" y="38964"/>
                          <a:pt x="48210" y="25848"/>
                          <a:pt x="40581" y="17704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1" name="任意多边形: 形状 360">
                    <a:extLst>
                      <a:ext uri="{FF2B5EF4-FFF2-40B4-BE49-F238E27FC236}">
                        <a16:creationId xmlns:a16="http://schemas.microsoft.com/office/drawing/2014/main" id="{AC65001B-8E2C-A855-48C3-6C0942085A73}"/>
                      </a:ext>
                    </a:extLst>
                  </p:cNvPr>
                  <p:cNvSpPr/>
                  <p:nvPr/>
                </p:nvSpPr>
                <p:spPr>
                  <a:xfrm>
                    <a:off x="8554023" y="6042793"/>
                    <a:ext cx="41143" cy="59934"/>
                  </a:xfrm>
                  <a:custGeom>
                    <a:avLst/>
                    <a:gdLst>
                      <a:gd name="connsiteX0" fmla="*/ 10943 w 41143"/>
                      <a:gd name="connsiteY0" fmla="*/ 1505 h 59934"/>
                      <a:gd name="connsiteX1" fmla="*/ 3056 w 41143"/>
                      <a:gd name="connsiteY1" fmla="*/ 2704 h 59934"/>
                      <a:gd name="connsiteX2" fmla="*/ 25687 w 41143"/>
                      <a:gd name="connsiteY2" fmla="*/ 59283 h 59934"/>
                      <a:gd name="connsiteX3" fmla="*/ 10943 w 41143"/>
                      <a:gd name="connsiteY3" fmla="*/ 1505 h 59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143" h="59934">
                        <a:moveTo>
                          <a:pt x="10943" y="1505"/>
                        </a:moveTo>
                        <a:cubicBezTo>
                          <a:pt x="8714" y="-553"/>
                          <a:pt x="4856" y="-810"/>
                          <a:pt x="3056" y="2704"/>
                        </a:cubicBezTo>
                        <a:cubicBezTo>
                          <a:pt x="-4231" y="16935"/>
                          <a:pt x="827" y="66141"/>
                          <a:pt x="25687" y="59283"/>
                        </a:cubicBezTo>
                        <a:cubicBezTo>
                          <a:pt x="59120" y="50025"/>
                          <a:pt x="30831" y="9477"/>
                          <a:pt x="10943" y="1505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2" name="任意多边形: 形状 361">
                    <a:extLst>
                      <a:ext uri="{FF2B5EF4-FFF2-40B4-BE49-F238E27FC236}">
                        <a16:creationId xmlns:a16="http://schemas.microsoft.com/office/drawing/2014/main" id="{FD1F9B9E-340B-11EA-D9ED-D7B6E285BC66}"/>
                      </a:ext>
                    </a:extLst>
                  </p:cNvPr>
                  <p:cNvSpPr/>
                  <p:nvPr/>
                </p:nvSpPr>
                <p:spPr>
                  <a:xfrm>
                    <a:off x="8433301" y="6068418"/>
                    <a:ext cx="37657" cy="59146"/>
                  </a:xfrm>
                  <a:custGeom>
                    <a:avLst/>
                    <a:gdLst>
                      <a:gd name="connsiteX0" fmla="*/ 21336 w 37657"/>
                      <a:gd name="connsiteY0" fmla="*/ 3227 h 59146"/>
                      <a:gd name="connsiteX1" fmla="*/ 18421 w 37657"/>
                      <a:gd name="connsiteY1" fmla="*/ 483 h 59146"/>
                      <a:gd name="connsiteX2" fmla="*/ 16021 w 37657"/>
                      <a:gd name="connsiteY2" fmla="*/ 140 h 59146"/>
                      <a:gd name="connsiteX3" fmla="*/ 11906 w 37657"/>
                      <a:gd name="connsiteY3" fmla="*/ 2455 h 59146"/>
                      <a:gd name="connsiteX4" fmla="*/ 1534 w 37657"/>
                      <a:gd name="connsiteY4" fmla="*/ 46518 h 59146"/>
                      <a:gd name="connsiteX5" fmla="*/ 27337 w 37657"/>
                      <a:gd name="connsiteY5" fmla="*/ 56462 h 59146"/>
                      <a:gd name="connsiteX6" fmla="*/ 21336 w 37657"/>
                      <a:gd name="connsiteY6" fmla="*/ 3227 h 59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657" h="59146">
                        <a:moveTo>
                          <a:pt x="21336" y="3227"/>
                        </a:moveTo>
                        <a:cubicBezTo>
                          <a:pt x="20908" y="1941"/>
                          <a:pt x="19707" y="998"/>
                          <a:pt x="18421" y="483"/>
                        </a:cubicBezTo>
                        <a:cubicBezTo>
                          <a:pt x="17650" y="-31"/>
                          <a:pt x="16793" y="-117"/>
                          <a:pt x="16021" y="140"/>
                        </a:cubicBezTo>
                        <a:cubicBezTo>
                          <a:pt x="14478" y="226"/>
                          <a:pt x="12935" y="826"/>
                          <a:pt x="11906" y="2455"/>
                        </a:cubicBezTo>
                        <a:cubicBezTo>
                          <a:pt x="3163" y="15400"/>
                          <a:pt x="-3010" y="30830"/>
                          <a:pt x="1534" y="46518"/>
                        </a:cubicBezTo>
                        <a:cubicBezTo>
                          <a:pt x="5220" y="59034"/>
                          <a:pt x="16536" y="62034"/>
                          <a:pt x="27337" y="56462"/>
                        </a:cubicBezTo>
                        <a:cubicBezTo>
                          <a:pt x="47825" y="45575"/>
                          <a:pt x="33509" y="16428"/>
                          <a:pt x="21336" y="3227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3" name="任意多边形: 形状 362">
                    <a:extLst>
                      <a:ext uri="{FF2B5EF4-FFF2-40B4-BE49-F238E27FC236}">
                        <a16:creationId xmlns:a16="http://schemas.microsoft.com/office/drawing/2014/main" id="{6E333A18-2A5E-3DC1-604D-599428A13544}"/>
                      </a:ext>
                    </a:extLst>
                  </p:cNvPr>
                  <p:cNvSpPr/>
                  <p:nvPr/>
                </p:nvSpPr>
                <p:spPr>
                  <a:xfrm>
                    <a:off x="8359309" y="6043279"/>
                    <a:ext cx="35955" cy="52968"/>
                  </a:xfrm>
                  <a:custGeom>
                    <a:avLst/>
                    <a:gdLst>
                      <a:gd name="connsiteX0" fmla="*/ 27863 w 35955"/>
                      <a:gd name="connsiteY0" fmla="*/ 3763 h 52968"/>
                      <a:gd name="connsiteX1" fmla="*/ 19376 w 35955"/>
                      <a:gd name="connsiteY1" fmla="*/ 1619 h 52968"/>
                      <a:gd name="connsiteX2" fmla="*/ 2 w 35955"/>
                      <a:gd name="connsiteY2" fmla="*/ 35566 h 52968"/>
                      <a:gd name="connsiteX3" fmla="*/ 18947 w 35955"/>
                      <a:gd name="connsiteY3" fmla="*/ 52711 h 52968"/>
                      <a:gd name="connsiteX4" fmla="*/ 35921 w 35955"/>
                      <a:gd name="connsiteY4" fmla="*/ 29394 h 52968"/>
                      <a:gd name="connsiteX5" fmla="*/ 27863 w 35955"/>
                      <a:gd name="connsiteY5" fmla="*/ 3763 h 52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955" h="52968">
                        <a:moveTo>
                          <a:pt x="27863" y="3763"/>
                        </a:moveTo>
                        <a:cubicBezTo>
                          <a:pt x="26748" y="505"/>
                          <a:pt x="22376" y="-1638"/>
                          <a:pt x="19376" y="1619"/>
                        </a:cubicBezTo>
                        <a:cubicBezTo>
                          <a:pt x="10460" y="11306"/>
                          <a:pt x="-170" y="21422"/>
                          <a:pt x="2" y="35566"/>
                        </a:cubicBezTo>
                        <a:cubicBezTo>
                          <a:pt x="88" y="45853"/>
                          <a:pt x="8231" y="54597"/>
                          <a:pt x="18947" y="52711"/>
                        </a:cubicBezTo>
                        <a:cubicBezTo>
                          <a:pt x="30691" y="50568"/>
                          <a:pt x="35321" y="40367"/>
                          <a:pt x="35921" y="29394"/>
                        </a:cubicBezTo>
                        <a:cubicBezTo>
                          <a:pt x="36264" y="21165"/>
                          <a:pt x="34120" y="9849"/>
                          <a:pt x="27863" y="3763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" name="任意多边形: 形状 363">
                    <a:extLst>
                      <a:ext uri="{FF2B5EF4-FFF2-40B4-BE49-F238E27FC236}">
                        <a16:creationId xmlns:a16="http://schemas.microsoft.com/office/drawing/2014/main" id="{6F2ED298-D874-E321-95D3-AA5DF34857D5}"/>
                      </a:ext>
                    </a:extLst>
                  </p:cNvPr>
                  <p:cNvSpPr/>
                  <p:nvPr/>
                </p:nvSpPr>
                <p:spPr>
                  <a:xfrm>
                    <a:off x="8640774" y="5992672"/>
                    <a:ext cx="52987" cy="53197"/>
                  </a:xfrm>
                  <a:custGeom>
                    <a:avLst/>
                    <a:gdLst>
                      <a:gd name="connsiteX0" fmla="*/ 39063 w 52987"/>
                      <a:gd name="connsiteY0" fmla="*/ 12106 h 53197"/>
                      <a:gd name="connsiteX1" fmla="*/ 6488 w 52987"/>
                      <a:gd name="connsiteY1" fmla="*/ 191 h 53197"/>
                      <a:gd name="connsiteX2" fmla="*/ 744 w 52987"/>
                      <a:gd name="connsiteY2" fmla="*/ 7306 h 53197"/>
                      <a:gd name="connsiteX3" fmla="*/ 11717 w 52987"/>
                      <a:gd name="connsiteY3" fmla="*/ 33967 h 53197"/>
                      <a:gd name="connsiteX4" fmla="*/ 25176 w 52987"/>
                      <a:gd name="connsiteY4" fmla="*/ 49054 h 53197"/>
                      <a:gd name="connsiteX5" fmla="*/ 51579 w 52987"/>
                      <a:gd name="connsiteY5" fmla="*/ 43396 h 53197"/>
                      <a:gd name="connsiteX6" fmla="*/ 39063 w 52987"/>
                      <a:gd name="connsiteY6" fmla="*/ 12106 h 53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2987" h="53197">
                        <a:moveTo>
                          <a:pt x="39063" y="12106"/>
                        </a:moveTo>
                        <a:cubicBezTo>
                          <a:pt x="30576" y="6106"/>
                          <a:pt x="17717" y="-752"/>
                          <a:pt x="6488" y="191"/>
                        </a:cubicBezTo>
                        <a:cubicBezTo>
                          <a:pt x="2801" y="-923"/>
                          <a:pt x="-1828" y="3020"/>
                          <a:pt x="744" y="7306"/>
                        </a:cubicBezTo>
                        <a:cubicBezTo>
                          <a:pt x="5545" y="15279"/>
                          <a:pt x="7516" y="25565"/>
                          <a:pt x="11717" y="33967"/>
                        </a:cubicBezTo>
                        <a:cubicBezTo>
                          <a:pt x="14717" y="39967"/>
                          <a:pt x="19518" y="45368"/>
                          <a:pt x="25176" y="49054"/>
                        </a:cubicBezTo>
                        <a:cubicBezTo>
                          <a:pt x="34434" y="54969"/>
                          <a:pt x="47464" y="55741"/>
                          <a:pt x="51579" y="43396"/>
                        </a:cubicBezTo>
                        <a:cubicBezTo>
                          <a:pt x="55951" y="30623"/>
                          <a:pt x="49693" y="19565"/>
                          <a:pt x="39063" y="12106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" name="任意多边形: 形状 364">
                    <a:extLst>
                      <a:ext uri="{FF2B5EF4-FFF2-40B4-BE49-F238E27FC236}">
                        <a16:creationId xmlns:a16="http://schemas.microsoft.com/office/drawing/2014/main" id="{B2160C03-0C31-09F2-12BE-AFF17732BCE5}"/>
                      </a:ext>
                    </a:extLst>
                  </p:cNvPr>
                  <p:cNvSpPr/>
                  <p:nvPr/>
                </p:nvSpPr>
                <p:spPr>
                  <a:xfrm>
                    <a:off x="8695827" y="5962067"/>
                    <a:ext cx="49840" cy="43198"/>
                  </a:xfrm>
                  <a:custGeom>
                    <a:avLst/>
                    <a:gdLst>
                      <a:gd name="connsiteX0" fmla="*/ 41703 w 49840"/>
                      <a:gd name="connsiteY0" fmla="*/ 9450 h 43198"/>
                      <a:gd name="connsiteX1" fmla="*/ 6298 w 49840"/>
                      <a:gd name="connsiteY1" fmla="*/ 620 h 43198"/>
                      <a:gd name="connsiteX2" fmla="*/ 297 w 49840"/>
                      <a:gd name="connsiteY2" fmla="*/ 6621 h 43198"/>
                      <a:gd name="connsiteX3" fmla="*/ 42731 w 49840"/>
                      <a:gd name="connsiteY3" fmla="*/ 39625 h 43198"/>
                      <a:gd name="connsiteX4" fmla="*/ 41703 w 49840"/>
                      <a:gd name="connsiteY4" fmla="*/ 9450 h 43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40" h="43198">
                        <a:moveTo>
                          <a:pt x="41703" y="9450"/>
                        </a:moveTo>
                        <a:cubicBezTo>
                          <a:pt x="33130" y="3535"/>
                          <a:pt x="17271" y="-1866"/>
                          <a:pt x="6298" y="620"/>
                        </a:cubicBezTo>
                        <a:cubicBezTo>
                          <a:pt x="3041" y="-323"/>
                          <a:pt x="-1160" y="3021"/>
                          <a:pt x="297" y="6621"/>
                        </a:cubicBezTo>
                        <a:cubicBezTo>
                          <a:pt x="5184" y="18708"/>
                          <a:pt x="26187" y="54541"/>
                          <a:pt x="42731" y="39625"/>
                        </a:cubicBezTo>
                        <a:cubicBezTo>
                          <a:pt x="52333" y="31053"/>
                          <a:pt x="52418" y="16908"/>
                          <a:pt x="41703" y="945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" name="任意多边形: 形状 365">
                    <a:extLst>
                      <a:ext uri="{FF2B5EF4-FFF2-40B4-BE49-F238E27FC236}">
                        <a16:creationId xmlns:a16="http://schemas.microsoft.com/office/drawing/2014/main" id="{EE9A6DE7-34E4-55B9-CE4F-8CFA88DC4176}"/>
                      </a:ext>
                    </a:extLst>
                  </p:cNvPr>
                  <p:cNvSpPr/>
                  <p:nvPr/>
                </p:nvSpPr>
                <p:spPr>
                  <a:xfrm>
                    <a:off x="8630445" y="5903979"/>
                    <a:ext cx="60109" cy="39762"/>
                  </a:xfrm>
                  <a:custGeom>
                    <a:avLst/>
                    <a:gdLst>
                      <a:gd name="connsiteX0" fmla="*/ 37391 w 60109"/>
                      <a:gd name="connsiteY0" fmla="*/ 329 h 39762"/>
                      <a:gd name="connsiteX1" fmla="*/ 6873 w 60109"/>
                      <a:gd name="connsiteY1" fmla="*/ 4016 h 39762"/>
                      <a:gd name="connsiteX2" fmla="*/ 1472 w 60109"/>
                      <a:gd name="connsiteY2" fmla="*/ 12074 h 39762"/>
                      <a:gd name="connsiteX3" fmla="*/ 37991 w 60109"/>
                      <a:gd name="connsiteY3" fmla="*/ 39248 h 39762"/>
                      <a:gd name="connsiteX4" fmla="*/ 60108 w 60109"/>
                      <a:gd name="connsiteY4" fmla="*/ 22532 h 39762"/>
                      <a:gd name="connsiteX5" fmla="*/ 37391 w 60109"/>
                      <a:gd name="connsiteY5" fmla="*/ 329 h 39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109" h="39762">
                        <a:moveTo>
                          <a:pt x="37391" y="329"/>
                        </a:moveTo>
                        <a:cubicBezTo>
                          <a:pt x="26675" y="-957"/>
                          <a:pt x="16988" y="1787"/>
                          <a:pt x="6873" y="4016"/>
                        </a:cubicBezTo>
                        <a:cubicBezTo>
                          <a:pt x="2501" y="1701"/>
                          <a:pt x="-2557" y="7959"/>
                          <a:pt x="1472" y="12074"/>
                        </a:cubicBezTo>
                        <a:cubicBezTo>
                          <a:pt x="11587" y="22447"/>
                          <a:pt x="23075" y="36077"/>
                          <a:pt x="37991" y="39248"/>
                        </a:cubicBezTo>
                        <a:cubicBezTo>
                          <a:pt x="49735" y="41735"/>
                          <a:pt x="60279" y="35048"/>
                          <a:pt x="60108" y="22532"/>
                        </a:cubicBezTo>
                        <a:cubicBezTo>
                          <a:pt x="59936" y="9845"/>
                          <a:pt x="49049" y="1787"/>
                          <a:pt x="37391" y="329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7" name="任意多边形: 形状 366">
                    <a:extLst>
                      <a:ext uri="{FF2B5EF4-FFF2-40B4-BE49-F238E27FC236}">
                        <a16:creationId xmlns:a16="http://schemas.microsoft.com/office/drawing/2014/main" id="{4CDEC6D1-6953-28C7-128E-7AB5037E5604}"/>
                      </a:ext>
                    </a:extLst>
                  </p:cNvPr>
                  <p:cNvSpPr/>
                  <p:nvPr/>
                </p:nvSpPr>
                <p:spPr>
                  <a:xfrm>
                    <a:off x="8702092" y="5863288"/>
                    <a:ext cx="57299" cy="39466"/>
                  </a:xfrm>
                  <a:custGeom>
                    <a:avLst/>
                    <a:gdLst>
                      <a:gd name="connsiteX0" fmla="*/ 35010 w 57299"/>
                      <a:gd name="connsiteY0" fmla="*/ 644 h 39466"/>
                      <a:gd name="connsiteX1" fmla="*/ 3205 w 57299"/>
                      <a:gd name="connsiteY1" fmla="*/ 6816 h 39466"/>
                      <a:gd name="connsiteX2" fmla="*/ 2091 w 57299"/>
                      <a:gd name="connsiteY2" fmla="*/ 7502 h 39466"/>
                      <a:gd name="connsiteX3" fmla="*/ 1577 w 57299"/>
                      <a:gd name="connsiteY3" fmla="*/ 7845 h 39466"/>
                      <a:gd name="connsiteX4" fmla="*/ 290 w 57299"/>
                      <a:gd name="connsiteY4" fmla="*/ 9988 h 39466"/>
                      <a:gd name="connsiteX5" fmla="*/ 1748 w 57299"/>
                      <a:gd name="connsiteY5" fmla="*/ 15046 h 39466"/>
                      <a:gd name="connsiteX6" fmla="*/ 37838 w 57299"/>
                      <a:gd name="connsiteY6" fmla="*/ 39306 h 39466"/>
                      <a:gd name="connsiteX7" fmla="*/ 57298 w 57299"/>
                      <a:gd name="connsiteY7" fmla="*/ 23190 h 39466"/>
                      <a:gd name="connsiteX8" fmla="*/ 35010 w 57299"/>
                      <a:gd name="connsiteY8" fmla="*/ 644 h 39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7299" h="39466">
                        <a:moveTo>
                          <a:pt x="35010" y="644"/>
                        </a:moveTo>
                        <a:cubicBezTo>
                          <a:pt x="24208" y="-1242"/>
                          <a:pt x="12378" y="1073"/>
                          <a:pt x="3205" y="6816"/>
                        </a:cubicBezTo>
                        <a:cubicBezTo>
                          <a:pt x="2777" y="6988"/>
                          <a:pt x="2434" y="7245"/>
                          <a:pt x="2091" y="7502"/>
                        </a:cubicBezTo>
                        <a:cubicBezTo>
                          <a:pt x="1919" y="7588"/>
                          <a:pt x="1748" y="7673"/>
                          <a:pt x="1577" y="7845"/>
                        </a:cubicBezTo>
                        <a:cubicBezTo>
                          <a:pt x="720" y="8445"/>
                          <a:pt x="376" y="9216"/>
                          <a:pt x="290" y="9988"/>
                        </a:cubicBezTo>
                        <a:cubicBezTo>
                          <a:pt x="-310" y="11703"/>
                          <a:pt x="-52" y="13588"/>
                          <a:pt x="1748" y="15046"/>
                        </a:cubicBezTo>
                        <a:cubicBezTo>
                          <a:pt x="12121" y="23704"/>
                          <a:pt x="23694" y="37506"/>
                          <a:pt x="37838" y="39306"/>
                        </a:cubicBezTo>
                        <a:cubicBezTo>
                          <a:pt x="48383" y="40592"/>
                          <a:pt x="57298" y="34077"/>
                          <a:pt x="57298" y="23190"/>
                        </a:cubicBezTo>
                        <a:cubicBezTo>
                          <a:pt x="57469" y="10674"/>
                          <a:pt x="46068" y="2530"/>
                          <a:pt x="35010" y="644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8" name="任意多边形: 形状 367">
                    <a:extLst>
                      <a:ext uri="{FF2B5EF4-FFF2-40B4-BE49-F238E27FC236}">
                        <a16:creationId xmlns:a16="http://schemas.microsoft.com/office/drawing/2014/main" id="{6ED14836-8B03-4B5A-A122-2783E8B1F310}"/>
                      </a:ext>
                    </a:extLst>
                  </p:cNvPr>
                  <p:cNvSpPr/>
                  <p:nvPr/>
                </p:nvSpPr>
                <p:spPr>
                  <a:xfrm>
                    <a:off x="8501329" y="6095991"/>
                    <a:ext cx="39680" cy="60666"/>
                  </a:xfrm>
                  <a:custGeom>
                    <a:avLst/>
                    <a:gdLst>
                      <a:gd name="connsiteX0" fmla="*/ 12630 w 39680"/>
                      <a:gd name="connsiteY0" fmla="*/ 428 h 60666"/>
                      <a:gd name="connsiteX1" fmla="*/ 11001 w 39680"/>
                      <a:gd name="connsiteY1" fmla="*/ 171 h 60666"/>
                      <a:gd name="connsiteX2" fmla="*/ 4658 w 39680"/>
                      <a:gd name="connsiteY2" fmla="*/ 3600 h 60666"/>
                      <a:gd name="connsiteX3" fmla="*/ 3115 w 39680"/>
                      <a:gd name="connsiteY3" fmla="*/ 48948 h 60666"/>
                      <a:gd name="connsiteX4" fmla="*/ 31918 w 39680"/>
                      <a:gd name="connsiteY4" fmla="*/ 56663 h 60666"/>
                      <a:gd name="connsiteX5" fmla="*/ 36033 w 39680"/>
                      <a:gd name="connsiteY5" fmla="*/ 26317 h 60666"/>
                      <a:gd name="connsiteX6" fmla="*/ 12630 w 39680"/>
                      <a:gd name="connsiteY6" fmla="*/ 428 h 60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80" h="60666">
                        <a:moveTo>
                          <a:pt x="12630" y="428"/>
                        </a:moveTo>
                        <a:cubicBezTo>
                          <a:pt x="12116" y="171"/>
                          <a:pt x="11516" y="171"/>
                          <a:pt x="11001" y="171"/>
                        </a:cubicBezTo>
                        <a:cubicBezTo>
                          <a:pt x="8516" y="-429"/>
                          <a:pt x="5601" y="514"/>
                          <a:pt x="4658" y="3600"/>
                        </a:cubicBezTo>
                        <a:cubicBezTo>
                          <a:pt x="714" y="16887"/>
                          <a:pt x="-2714" y="35747"/>
                          <a:pt x="3115" y="48948"/>
                        </a:cubicBezTo>
                        <a:cubicBezTo>
                          <a:pt x="7916" y="59836"/>
                          <a:pt x="22403" y="64722"/>
                          <a:pt x="31918" y="56663"/>
                        </a:cubicBezTo>
                        <a:cubicBezTo>
                          <a:pt x="41777" y="48262"/>
                          <a:pt x="41177" y="37290"/>
                          <a:pt x="36033" y="26317"/>
                        </a:cubicBezTo>
                        <a:cubicBezTo>
                          <a:pt x="31662" y="17058"/>
                          <a:pt x="22231" y="4800"/>
                          <a:pt x="12630" y="428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24" name="图形 4">
                  <a:extLst>
                    <a:ext uri="{FF2B5EF4-FFF2-40B4-BE49-F238E27FC236}">
                      <a16:creationId xmlns:a16="http://schemas.microsoft.com/office/drawing/2014/main" id="{F5D22D84-4E9D-1FE7-E02E-D15A48D19D27}"/>
                    </a:ext>
                  </a:extLst>
                </p:cNvPr>
                <p:cNvGrpSpPr/>
                <p:nvPr/>
              </p:nvGrpSpPr>
              <p:grpSpPr>
                <a:xfrm>
                  <a:off x="8474884" y="5901112"/>
                  <a:ext cx="594028" cy="413833"/>
                  <a:chOff x="8474884" y="5901112"/>
                  <a:chExt cx="594028" cy="413833"/>
                </a:xfrm>
              </p:grpSpPr>
              <p:sp>
                <p:nvSpPr>
                  <p:cNvPr id="344" name="任意多边形: 形状 343">
                    <a:extLst>
                      <a:ext uri="{FF2B5EF4-FFF2-40B4-BE49-F238E27FC236}">
                        <a16:creationId xmlns:a16="http://schemas.microsoft.com/office/drawing/2014/main" id="{013FDE70-AE41-4052-3443-4F8486B04237}"/>
                      </a:ext>
                    </a:extLst>
                  </p:cNvPr>
                  <p:cNvSpPr/>
                  <p:nvPr/>
                </p:nvSpPr>
                <p:spPr>
                  <a:xfrm>
                    <a:off x="8474884" y="5901112"/>
                    <a:ext cx="594028" cy="413833"/>
                  </a:xfrm>
                  <a:custGeom>
                    <a:avLst/>
                    <a:gdLst>
                      <a:gd name="connsiteX0" fmla="*/ 570313 w 594028"/>
                      <a:gd name="connsiteY0" fmla="*/ 2768 h 413833"/>
                      <a:gd name="connsiteX1" fmla="*/ 565169 w 594028"/>
                      <a:gd name="connsiteY1" fmla="*/ 25 h 413833"/>
                      <a:gd name="connsiteX2" fmla="*/ 561997 w 594028"/>
                      <a:gd name="connsiteY2" fmla="*/ 711 h 413833"/>
                      <a:gd name="connsiteX3" fmla="*/ 539966 w 594028"/>
                      <a:gd name="connsiteY3" fmla="*/ 12198 h 413833"/>
                      <a:gd name="connsiteX4" fmla="*/ 522992 w 594028"/>
                      <a:gd name="connsiteY4" fmla="*/ 20256 h 413833"/>
                      <a:gd name="connsiteX5" fmla="*/ 522478 w 594028"/>
                      <a:gd name="connsiteY5" fmla="*/ 21628 h 413833"/>
                      <a:gd name="connsiteX6" fmla="*/ 522135 w 594028"/>
                      <a:gd name="connsiteY6" fmla="*/ 24971 h 413833"/>
                      <a:gd name="connsiteX7" fmla="*/ 532336 w 594028"/>
                      <a:gd name="connsiteY7" fmla="*/ 194278 h 413833"/>
                      <a:gd name="connsiteX8" fmla="*/ 390547 w 594028"/>
                      <a:gd name="connsiteY8" fmla="*/ 337182 h 413833"/>
                      <a:gd name="connsiteX9" fmla="*/ 196980 w 594028"/>
                      <a:gd name="connsiteY9" fmla="*/ 341811 h 413833"/>
                      <a:gd name="connsiteX10" fmla="*/ 48504 w 594028"/>
                      <a:gd name="connsiteY10" fmla="*/ 185620 h 413833"/>
                      <a:gd name="connsiteX11" fmla="*/ 45418 w 594028"/>
                      <a:gd name="connsiteY11" fmla="*/ 182705 h 413833"/>
                      <a:gd name="connsiteX12" fmla="*/ 43789 w 594028"/>
                      <a:gd name="connsiteY12" fmla="*/ 181933 h 413833"/>
                      <a:gd name="connsiteX13" fmla="*/ 17986 w 594028"/>
                      <a:gd name="connsiteY13" fmla="*/ 191106 h 413833"/>
                      <a:gd name="connsiteX14" fmla="*/ 1784 w 594028"/>
                      <a:gd name="connsiteY14" fmla="*/ 201050 h 413833"/>
                      <a:gd name="connsiteX15" fmla="*/ 241 w 594028"/>
                      <a:gd name="connsiteY15" fmla="*/ 205422 h 413833"/>
                      <a:gd name="connsiteX16" fmla="*/ 171434 w 594028"/>
                      <a:gd name="connsiteY16" fmla="*/ 387931 h 413833"/>
                      <a:gd name="connsiteX17" fmla="*/ 400062 w 594028"/>
                      <a:gd name="connsiteY17" fmla="*/ 393160 h 413833"/>
                      <a:gd name="connsiteX18" fmla="*/ 571770 w 594028"/>
                      <a:gd name="connsiteY18" fmla="*/ 248370 h 413833"/>
                      <a:gd name="connsiteX19" fmla="*/ 593972 w 594028"/>
                      <a:gd name="connsiteY19" fmla="*/ 132727 h 413833"/>
                      <a:gd name="connsiteX20" fmla="*/ 570313 w 594028"/>
                      <a:gd name="connsiteY20" fmla="*/ 2768 h 413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94028" h="413833">
                        <a:moveTo>
                          <a:pt x="570313" y="2768"/>
                        </a:moveTo>
                        <a:cubicBezTo>
                          <a:pt x="569198" y="539"/>
                          <a:pt x="567055" y="-147"/>
                          <a:pt x="565169" y="25"/>
                        </a:cubicBezTo>
                        <a:cubicBezTo>
                          <a:pt x="564140" y="-61"/>
                          <a:pt x="563112" y="111"/>
                          <a:pt x="561997" y="711"/>
                        </a:cubicBezTo>
                        <a:cubicBezTo>
                          <a:pt x="554968" y="5168"/>
                          <a:pt x="547595" y="8769"/>
                          <a:pt x="539966" y="12198"/>
                        </a:cubicBezTo>
                        <a:cubicBezTo>
                          <a:pt x="534994" y="14427"/>
                          <a:pt x="526164" y="15541"/>
                          <a:pt x="522992" y="20256"/>
                        </a:cubicBezTo>
                        <a:cubicBezTo>
                          <a:pt x="522735" y="20685"/>
                          <a:pt x="522564" y="21199"/>
                          <a:pt x="522478" y="21628"/>
                        </a:cubicBezTo>
                        <a:cubicBezTo>
                          <a:pt x="521878" y="22571"/>
                          <a:pt x="521706" y="23685"/>
                          <a:pt x="522135" y="24971"/>
                        </a:cubicBezTo>
                        <a:cubicBezTo>
                          <a:pt x="540909" y="80092"/>
                          <a:pt x="546567" y="137357"/>
                          <a:pt x="532336" y="194278"/>
                        </a:cubicBezTo>
                        <a:cubicBezTo>
                          <a:pt x="514077" y="267059"/>
                          <a:pt x="457327" y="310092"/>
                          <a:pt x="390547" y="337182"/>
                        </a:cubicBezTo>
                        <a:cubicBezTo>
                          <a:pt x="327711" y="362556"/>
                          <a:pt x="259902" y="371300"/>
                          <a:pt x="196980" y="341811"/>
                        </a:cubicBezTo>
                        <a:cubicBezTo>
                          <a:pt x="130115" y="310436"/>
                          <a:pt x="73450" y="255914"/>
                          <a:pt x="48504" y="185620"/>
                        </a:cubicBezTo>
                        <a:cubicBezTo>
                          <a:pt x="47905" y="183905"/>
                          <a:pt x="46790" y="183048"/>
                          <a:pt x="45418" y="182705"/>
                        </a:cubicBezTo>
                        <a:cubicBezTo>
                          <a:pt x="44904" y="182362"/>
                          <a:pt x="44390" y="182019"/>
                          <a:pt x="43789" y="181933"/>
                        </a:cubicBezTo>
                        <a:cubicBezTo>
                          <a:pt x="35731" y="180734"/>
                          <a:pt x="25016" y="187677"/>
                          <a:pt x="17986" y="191106"/>
                        </a:cubicBezTo>
                        <a:cubicBezTo>
                          <a:pt x="13443" y="193249"/>
                          <a:pt x="4956" y="196164"/>
                          <a:pt x="1784" y="201050"/>
                        </a:cubicBezTo>
                        <a:cubicBezTo>
                          <a:pt x="413" y="201822"/>
                          <a:pt x="-444" y="203365"/>
                          <a:pt x="241" y="205422"/>
                        </a:cubicBezTo>
                        <a:cubicBezTo>
                          <a:pt x="26816" y="286089"/>
                          <a:pt x="99082" y="348497"/>
                          <a:pt x="171434" y="387931"/>
                        </a:cubicBezTo>
                        <a:cubicBezTo>
                          <a:pt x="240786" y="425735"/>
                          <a:pt x="327882" y="417420"/>
                          <a:pt x="400062" y="393160"/>
                        </a:cubicBezTo>
                        <a:cubicBezTo>
                          <a:pt x="471643" y="368985"/>
                          <a:pt x="539709" y="317979"/>
                          <a:pt x="571770" y="248370"/>
                        </a:cubicBezTo>
                        <a:cubicBezTo>
                          <a:pt x="588229" y="212709"/>
                          <a:pt x="593287" y="171647"/>
                          <a:pt x="593972" y="132727"/>
                        </a:cubicBezTo>
                        <a:cubicBezTo>
                          <a:pt x="594658" y="91151"/>
                          <a:pt x="589172" y="40316"/>
                          <a:pt x="570313" y="2768"/>
                        </a:cubicBezTo>
                        <a:close/>
                      </a:path>
                    </a:pathLst>
                  </a:custGeom>
                  <a:solidFill>
                    <a:srgbClr val="7CB34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5" name="任意多边形: 形状 344">
                    <a:extLst>
                      <a:ext uri="{FF2B5EF4-FFF2-40B4-BE49-F238E27FC236}">
                        <a16:creationId xmlns:a16="http://schemas.microsoft.com/office/drawing/2014/main" id="{7344CC5E-1E35-6FBD-1FE0-122121B6E6DA}"/>
                      </a:ext>
                    </a:extLst>
                  </p:cNvPr>
                  <p:cNvSpPr/>
                  <p:nvPr/>
                </p:nvSpPr>
                <p:spPr>
                  <a:xfrm>
                    <a:off x="8512040" y="5920180"/>
                    <a:ext cx="513641" cy="351179"/>
                  </a:xfrm>
                  <a:custGeom>
                    <a:avLst/>
                    <a:gdLst>
                      <a:gd name="connsiteX0" fmla="*/ 494238 w 513641"/>
                      <a:gd name="connsiteY0" fmla="*/ 4360 h 351179"/>
                      <a:gd name="connsiteX1" fmla="*/ 492609 w 513641"/>
                      <a:gd name="connsiteY1" fmla="*/ 2303 h 351179"/>
                      <a:gd name="connsiteX2" fmla="*/ 488323 w 513641"/>
                      <a:gd name="connsiteY2" fmla="*/ 331 h 351179"/>
                      <a:gd name="connsiteX3" fmla="*/ 379452 w 513641"/>
                      <a:gd name="connsiteY3" fmla="*/ 47480 h 351179"/>
                      <a:gd name="connsiteX4" fmla="*/ 262009 w 513641"/>
                      <a:gd name="connsiteY4" fmla="*/ 97372 h 351179"/>
                      <a:gd name="connsiteX5" fmla="*/ 117648 w 513641"/>
                      <a:gd name="connsiteY5" fmla="*/ 137748 h 351179"/>
                      <a:gd name="connsiteX6" fmla="*/ 60126 w 513641"/>
                      <a:gd name="connsiteY6" fmla="*/ 148635 h 351179"/>
                      <a:gd name="connsiteX7" fmla="*/ 2091 w 513641"/>
                      <a:gd name="connsiteY7" fmla="*/ 164666 h 351179"/>
                      <a:gd name="connsiteX8" fmla="*/ 376 w 513641"/>
                      <a:gd name="connsiteY8" fmla="*/ 169295 h 351179"/>
                      <a:gd name="connsiteX9" fmla="*/ 38180 w 513641"/>
                      <a:gd name="connsiteY9" fmla="*/ 239247 h 351179"/>
                      <a:gd name="connsiteX10" fmla="*/ 115676 w 513641"/>
                      <a:gd name="connsiteY10" fmla="*/ 309798 h 351179"/>
                      <a:gd name="connsiteX11" fmla="*/ 329646 w 513641"/>
                      <a:gd name="connsiteY11" fmla="*/ 338945 h 351179"/>
                      <a:gd name="connsiteX12" fmla="*/ 377566 w 513641"/>
                      <a:gd name="connsiteY12" fmla="*/ 314256 h 351179"/>
                      <a:gd name="connsiteX13" fmla="*/ 437402 w 513641"/>
                      <a:gd name="connsiteY13" fmla="*/ 278080 h 351179"/>
                      <a:gd name="connsiteX14" fmla="*/ 493637 w 513641"/>
                      <a:gd name="connsiteY14" fmla="*/ 207357 h 351179"/>
                      <a:gd name="connsiteX15" fmla="*/ 513612 w 513641"/>
                      <a:gd name="connsiteY15" fmla="*/ 110402 h 351179"/>
                      <a:gd name="connsiteX16" fmla="*/ 494238 w 513641"/>
                      <a:gd name="connsiteY16" fmla="*/ 4360 h 351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13641" h="351179">
                        <a:moveTo>
                          <a:pt x="494238" y="4360"/>
                        </a:moveTo>
                        <a:cubicBezTo>
                          <a:pt x="493809" y="3417"/>
                          <a:pt x="493295" y="2817"/>
                          <a:pt x="492609" y="2303"/>
                        </a:cubicBezTo>
                        <a:cubicBezTo>
                          <a:pt x="492009" y="588"/>
                          <a:pt x="490295" y="-612"/>
                          <a:pt x="488323" y="331"/>
                        </a:cubicBezTo>
                        <a:cubicBezTo>
                          <a:pt x="452832" y="17990"/>
                          <a:pt x="415971" y="32135"/>
                          <a:pt x="379452" y="47480"/>
                        </a:cubicBezTo>
                        <a:cubicBezTo>
                          <a:pt x="340104" y="63939"/>
                          <a:pt x="301785" y="81856"/>
                          <a:pt x="262009" y="97372"/>
                        </a:cubicBezTo>
                        <a:cubicBezTo>
                          <a:pt x="258065" y="98915"/>
                          <a:pt x="215975" y="119403"/>
                          <a:pt x="117648" y="137748"/>
                        </a:cubicBezTo>
                        <a:cubicBezTo>
                          <a:pt x="98531" y="141263"/>
                          <a:pt x="78900" y="143492"/>
                          <a:pt x="60126" y="148635"/>
                        </a:cubicBezTo>
                        <a:cubicBezTo>
                          <a:pt x="41010" y="153864"/>
                          <a:pt x="19836" y="155322"/>
                          <a:pt x="2091" y="164666"/>
                        </a:cubicBezTo>
                        <a:cubicBezTo>
                          <a:pt x="-53" y="165780"/>
                          <a:pt x="-396" y="167752"/>
                          <a:pt x="376" y="169295"/>
                        </a:cubicBezTo>
                        <a:cubicBezTo>
                          <a:pt x="3119" y="195870"/>
                          <a:pt x="21721" y="219444"/>
                          <a:pt x="38180" y="239247"/>
                        </a:cubicBezTo>
                        <a:cubicBezTo>
                          <a:pt x="60469" y="266079"/>
                          <a:pt x="86787" y="290253"/>
                          <a:pt x="115676" y="309798"/>
                        </a:cubicBezTo>
                        <a:cubicBezTo>
                          <a:pt x="176969" y="351289"/>
                          <a:pt x="259437" y="362690"/>
                          <a:pt x="329646" y="338945"/>
                        </a:cubicBezTo>
                        <a:cubicBezTo>
                          <a:pt x="346534" y="333287"/>
                          <a:pt x="362221" y="323085"/>
                          <a:pt x="377566" y="314256"/>
                        </a:cubicBezTo>
                        <a:cubicBezTo>
                          <a:pt x="398226" y="302340"/>
                          <a:pt x="418714" y="293253"/>
                          <a:pt x="437402" y="278080"/>
                        </a:cubicBezTo>
                        <a:cubicBezTo>
                          <a:pt x="461234" y="258792"/>
                          <a:pt x="480350" y="234875"/>
                          <a:pt x="493637" y="207357"/>
                        </a:cubicBezTo>
                        <a:cubicBezTo>
                          <a:pt x="507954" y="177696"/>
                          <a:pt x="513011" y="142978"/>
                          <a:pt x="513612" y="110402"/>
                        </a:cubicBezTo>
                        <a:cubicBezTo>
                          <a:pt x="514126" y="77140"/>
                          <a:pt x="507954" y="35135"/>
                          <a:pt x="494238" y="4360"/>
                        </a:cubicBezTo>
                        <a:close/>
                      </a:path>
                    </a:pathLst>
                  </a:custGeom>
                  <a:solidFill>
                    <a:srgbClr val="C2185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6" name="任意多边形: 形状 345">
                    <a:extLst>
                      <a:ext uri="{FF2B5EF4-FFF2-40B4-BE49-F238E27FC236}">
                        <a16:creationId xmlns:a16="http://schemas.microsoft.com/office/drawing/2014/main" id="{AE8DA2E4-6188-9F2D-DD99-623AEB509C6B}"/>
                      </a:ext>
                    </a:extLst>
                  </p:cNvPr>
                  <p:cNvSpPr/>
                  <p:nvPr/>
                </p:nvSpPr>
                <p:spPr>
                  <a:xfrm>
                    <a:off x="8805571" y="6053748"/>
                    <a:ext cx="39410" cy="55996"/>
                  </a:xfrm>
                  <a:custGeom>
                    <a:avLst/>
                    <a:gdLst>
                      <a:gd name="connsiteX0" fmla="*/ 7997 w 39410"/>
                      <a:gd name="connsiteY0" fmla="*/ 66 h 55996"/>
                      <a:gd name="connsiteX1" fmla="*/ 6025 w 39410"/>
                      <a:gd name="connsiteY1" fmla="*/ 494 h 55996"/>
                      <a:gd name="connsiteX2" fmla="*/ 453 w 39410"/>
                      <a:gd name="connsiteY2" fmla="*/ 4352 h 55996"/>
                      <a:gd name="connsiteX3" fmla="*/ 24798 w 39410"/>
                      <a:gd name="connsiteY3" fmla="*/ 55187 h 55996"/>
                      <a:gd name="connsiteX4" fmla="*/ 36972 w 39410"/>
                      <a:gd name="connsiteY4" fmla="*/ 27926 h 55996"/>
                      <a:gd name="connsiteX5" fmla="*/ 7997 w 39410"/>
                      <a:gd name="connsiteY5" fmla="*/ 66 h 55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10" h="55996">
                        <a:moveTo>
                          <a:pt x="7997" y="66"/>
                        </a:moveTo>
                        <a:cubicBezTo>
                          <a:pt x="7311" y="-106"/>
                          <a:pt x="6540" y="66"/>
                          <a:pt x="6025" y="494"/>
                        </a:cubicBezTo>
                        <a:cubicBezTo>
                          <a:pt x="3539" y="-20"/>
                          <a:pt x="796" y="1094"/>
                          <a:pt x="453" y="4352"/>
                        </a:cubicBezTo>
                        <a:cubicBezTo>
                          <a:pt x="-1176" y="18582"/>
                          <a:pt x="453" y="62473"/>
                          <a:pt x="24798" y="55187"/>
                        </a:cubicBezTo>
                        <a:cubicBezTo>
                          <a:pt x="37743" y="51329"/>
                          <a:pt x="42887" y="39928"/>
                          <a:pt x="36972" y="27926"/>
                        </a:cubicBezTo>
                        <a:cubicBezTo>
                          <a:pt x="32085" y="17897"/>
                          <a:pt x="19227" y="2981"/>
                          <a:pt x="7997" y="66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" name="任意多边形: 形状 346">
                    <a:extLst>
                      <a:ext uri="{FF2B5EF4-FFF2-40B4-BE49-F238E27FC236}">
                        <a16:creationId xmlns:a16="http://schemas.microsoft.com/office/drawing/2014/main" id="{ACCF2D56-EC04-07A9-4D96-5D3A27F946C8}"/>
                      </a:ext>
                    </a:extLst>
                  </p:cNvPr>
                  <p:cNvSpPr/>
                  <p:nvPr/>
                </p:nvSpPr>
                <p:spPr>
                  <a:xfrm>
                    <a:off x="8845627" y="6157444"/>
                    <a:ext cx="41001" cy="51611"/>
                  </a:xfrm>
                  <a:custGeom>
                    <a:avLst/>
                    <a:gdLst>
                      <a:gd name="connsiteX0" fmla="*/ 37806 w 41001"/>
                      <a:gd name="connsiteY0" fmla="*/ 23757 h 51611"/>
                      <a:gd name="connsiteX1" fmla="*/ 7803 w 41001"/>
                      <a:gd name="connsiteY1" fmla="*/ 182 h 51611"/>
                      <a:gd name="connsiteX2" fmla="*/ 5403 w 41001"/>
                      <a:gd name="connsiteY2" fmla="*/ 440 h 51611"/>
                      <a:gd name="connsiteX3" fmla="*/ 2 w 41001"/>
                      <a:gd name="connsiteY3" fmla="*/ 5926 h 51611"/>
                      <a:gd name="connsiteX4" fmla="*/ 30177 w 41001"/>
                      <a:gd name="connsiteY4" fmla="*/ 50417 h 51611"/>
                      <a:gd name="connsiteX5" fmla="*/ 37806 w 41001"/>
                      <a:gd name="connsiteY5" fmla="*/ 23757 h 51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001" h="51611">
                        <a:moveTo>
                          <a:pt x="37806" y="23757"/>
                        </a:moveTo>
                        <a:cubicBezTo>
                          <a:pt x="30863" y="13041"/>
                          <a:pt x="19633" y="4468"/>
                          <a:pt x="7803" y="182"/>
                        </a:cubicBezTo>
                        <a:cubicBezTo>
                          <a:pt x="6946" y="-160"/>
                          <a:pt x="6089" y="11"/>
                          <a:pt x="5403" y="440"/>
                        </a:cubicBezTo>
                        <a:cubicBezTo>
                          <a:pt x="2745" y="525"/>
                          <a:pt x="-84" y="2497"/>
                          <a:pt x="2" y="5926"/>
                        </a:cubicBezTo>
                        <a:cubicBezTo>
                          <a:pt x="88" y="20671"/>
                          <a:pt x="8232" y="58818"/>
                          <a:pt x="30177" y="50417"/>
                        </a:cubicBezTo>
                        <a:cubicBezTo>
                          <a:pt x="41407" y="46045"/>
                          <a:pt x="43807" y="33187"/>
                          <a:pt x="37806" y="23757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" name="任意多边形: 形状 347">
                    <a:extLst>
                      <a:ext uri="{FF2B5EF4-FFF2-40B4-BE49-F238E27FC236}">
                        <a16:creationId xmlns:a16="http://schemas.microsoft.com/office/drawing/2014/main" id="{B32FA6B5-DA80-04C7-C4F7-9AA5F5FD74B1}"/>
                      </a:ext>
                    </a:extLst>
                  </p:cNvPr>
                  <p:cNvSpPr/>
                  <p:nvPr/>
                </p:nvSpPr>
                <p:spPr>
                  <a:xfrm>
                    <a:off x="8772852" y="6128549"/>
                    <a:ext cx="38177" cy="61806"/>
                  </a:xfrm>
                  <a:custGeom>
                    <a:avLst/>
                    <a:gdLst>
                      <a:gd name="connsiteX0" fmla="*/ 15599 w 38177"/>
                      <a:gd name="connsiteY0" fmla="*/ 2245 h 61806"/>
                      <a:gd name="connsiteX1" fmla="*/ 7626 w 38177"/>
                      <a:gd name="connsiteY1" fmla="*/ 1988 h 61806"/>
                      <a:gd name="connsiteX2" fmla="*/ 19371 w 38177"/>
                      <a:gd name="connsiteY2" fmla="*/ 61738 h 61806"/>
                      <a:gd name="connsiteX3" fmla="*/ 15599 w 38177"/>
                      <a:gd name="connsiteY3" fmla="*/ 2245 h 61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77" h="61806">
                        <a:moveTo>
                          <a:pt x="15599" y="2245"/>
                        </a:moveTo>
                        <a:cubicBezTo>
                          <a:pt x="13798" y="-155"/>
                          <a:pt x="10026" y="-1184"/>
                          <a:pt x="7626" y="1988"/>
                        </a:cubicBezTo>
                        <a:cubicBezTo>
                          <a:pt x="-2232" y="14590"/>
                          <a:pt x="-6347" y="63881"/>
                          <a:pt x="19371" y="61738"/>
                        </a:cubicBezTo>
                        <a:cubicBezTo>
                          <a:pt x="53917" y="58910"/>
                          <a:pt x="33686" y="13733"/>
                          <a:pt x="15599" y="2245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" name="任意多边形: 形状 348">
                    <a:extLst>
                      <a:ext uri="{FF2B5EF4-FFF2-40B4-BE49-F238E27FC236}">
                        <a16:creationId xmlns:a16="http://schemas.microsoft.com/office/drawing/2014/main" id="{EAA68B43-62B6-1C2D-350E-0EE5F89C5E1E}"/>
                      </a:ext>
                    </a:extLst>
                  </p:cNvPr>
                  <p:cNvSpPr/>
                  <p:nvPr/>
                </p:nvSpPr>
                <p:spPr>
                  <a:xfrm>
                    <a:off x="8647240" y="6133154"/>
                    <a:ext cx="37652" cy="58477"/>
                  </a:xfrm>
                  <a:custGeom>
                    <a:avLst/>
                    <a:gdLst>
                      <a:gd name="connsiteX0" fmla="*/ 27711 w 37652"/>
                      <a:gd name="connsiteY0" fmla="*/ 4070 h 58477"/>
                      <a:gd name="connsiteX1" fmla="*/ 25310 w 37652"/>
                      <a:gd name="connsiteY1" fmla="*/ 812 h 58477"/>
                      <a:gd name="connsiteX2" fmla="*/ 22995 w 37652"/>
                      <a:gd name="connsiteY2" fmla="*/ 41 h 58477"/>
                      <a:gd name="connsiteX3" fmla="*/ 18538 w 37652"/>
                      <a:gd name="connsiteY3" fmla="*/ 1498 h 58477"/>
                      <a:gd name="connsiteX4" fmla="*/ 193 w 37652"/>
                      <a:gd name="connsiteY4" fmla="*/ 42818 h 58477"/>
                      <a:gd name="connsiteX5" fmla="*/ 23681 w 37652"/>
                      <a:gd name="connsiteY5" fmla="*/ 57391 h 58477"/>
                      <a:gd name="connsiteX6" fmla="*/ 27711 w 37652"/>
                      <a:gd name="connsiteY6" fmla="*/ 4070 h 58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652" h="58477">
                        <a:moveTo>
                          <a:pt x="27711" y="4070"/>
                        </a:moveTo>
                        <a:cubicBezTo>
                          <a:pt x="27539" y="2699"/>
                          <a:pt x="26596" y="1584"/>
                          <a:pt x="25310" y="812"/>
                        </a:cubicBezTo>
                        <a:cubicBezTo>
                          <a:pt x="24710" y="212"/>
                          <a:pt x="23853" y="-45"/>
                          <a:pt x="22995" y="41"/>
                        </a:cubicBezTo>
                        <a:cubicBezTo>
                          <a:pt x="21452" y="-130"/>
                          <a:pt x="19824" y="212"/>
                          <a:pt x="18538" y="1498"/>
                        </a:cubicBezTo>
                        <a:cubicBezTo>
                          <a:pt x="7479" y="12642"/>
                          <a:pt x="-1436" y="26616"/>
                          <a:pt x="193" y="42818"/>
                        </a:cubicBezTo>
                        <a:cubicBezTo>
                          <a:pt x="1479" y="55848"/>
                          <a:pt x="12023" y="60906"/>
                          <a:pt x="23681" y="57391"/>
                        </a:cubicBezTo>
                        <a:cubicBezTo>
                          <a:pt x="45884" y="50533"/>
                          <a:pt x="37226" y="19329"/>
                          <a:pt x="27711" y="407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" name="任意多边形: 形状 349">
                    <a:extLst>
                      <a:ext uri="{FF2B5EF4-FFF2-40B4-BE49-F238E27FC236}">
                        <a16:creationId xmlns:a16="http://schemas.microsoft.com/office/drawing/2014/main" id="{C4A2D541-3DA0-27C5-6F03-45865991A111}"/>
                      </a:ext>
                    </a:extLst>
                  </p:cNvPr>
                  <p:cNvSpPr/>
                  <p:nvPr/>
                </p:nvSpPr>
                <p:spPr>
                  <a:xfrm>
                    <a:off x="8579578" y="6095814"/>
                    <a:ext cx="37956" cy="51097"/>
                  </a:xfrm>
                  <a:custGeom>
                    <a:avLst/>
                    <a:gdLst>
                      <a:gd name="connsiteX0" fmla="*/ 33565 w 37956"/>
                      <a:gd name="connsiteY0" fmla="*/ 4720 h 51097"/>
                      <a:gd name="connsiteX1" fmla="*/ 25593 w 37956"/>
                      <a:gd name="connsiteY1" fmla="*/ 1034 h 51097"/>
                      <a:gd name="connsiteX2" fmla="*/ 304 w 37956"/>
                      <a:gd name="connsiteY2" fmla="*/ 30780 h 51097"/>
                      <a:gd name="connsiteX3" fmla="*/ 15734 w 37956"/>
                      <a:gd name="connsiteY3" fmla="*/ 51097 h 51097"/>
                      <a:gd name="connsiteX4" fmla="*/ 36737 w 37956"/>
                      <a:gd name="connsiteY4" fmla="*/ 31294 h 51097"/>
                      <a:gd name="connsiteX5" fmla="*/ 33565 w 37956"/>
                      <a:gd name="connsiteY5" fmla="*/ 4720 h 5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956" h="51097">
                        <a:moveTo>
                          <a:pt x="33565" y="4720"/>
                        </a:moveTo>
                        <a:cubicBezTo>
                          <a:pt x="33051" y="1290"/>
                          <a:pt x="29193" y="-1624"/>
                          <a:pt x="25593" y="1034"/>
                        </a:cubicBezTo>
                        <a:cubicBezTo>
                          <a:pt x="15048" y="8920"/>
                          <a:pt x="2704" y="16892"/>
                          <a:pt x="304" y="30780"/>
                        </a:cubicBezTo>
                        <a:cubicBezTo>
                          <a:pt x="-1497" y="40981"/>
                          <a:pt x="4847" y="51097"/>
                          <a:pt x="15734" y="51097"/>
                        </a:cubicBezTo>
                        <a:cubicBezTo>
                          <a:pt x="27650" y="51182"/>
                          <a:pt x="34165" y="42010"/>
                          <a:pt x="36737" y="31294"/>
                        </a:cubicBezTo>
                        <a:cubicBezTo>
                          <a:pt x="38708" y="23408"/>
                          <a:pt x="38708" y="11920"/>
                          <a:pt x="33565" y="472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" name="任意多边形: 形状 350">
                    <a:extLst>
                      <a:ext uri="{FF2B5EF4-FFF2-40B4-BE49-F238E27FC236}">
                        <a16:creationId xmlns:a16="http://schemas.microsoft.com/office/drawing/2014/main" id="{325F0F21-B4D6-9037-B39E-2B1DCEF9F6E9}"/>
                      </a:ext>
                    </a:extLst>
                  </p:cNvPr>
                  <p:cNvSpPr/>
                  <p:nvPr/>
                </p:nvSpPr>
                <p:spPr>
                  <a:xfrm>
                    <a:off x="8871498" y="6095041"/>
                    <a:ext cx="46932" cy="58918"/>
                  </a:xfrm>
                  <a:custGeom>
                    <a:avLst/>
                    <a:gdLst>
                      <a:gd name="connsiteX0" fmla="*/ 37138 w 46932"/>
                      <a:gd name="connsiteY0" fmla="*/ 18265 h 58918"/>
                      <a:gd name="connsiteX1" fmla="*/ 7306 w 46932"/>
                      <a:gd name="connsiteY1" fmla="*/ 520 h 58918"/>
                      <a:gd name="connsiteX2" fmla="*/ 363 w 46932"/>
                      <a:gd name="connsiteY2" fmla="*/ 6521 h 58918"/>
                      <a:gd name="connsiteX3" fmla="*/ 6192 w 46932"/>
                      <a:gd name="connsiteY3" fmla="*/ 34810 h 58918"/>
                      <a:gd name="connsiteX4" fmla="*/ 16565 w 46932"/>
                      <a:gd name="connsiteY4" fmla="*/ 52127 h 58918"/>
                      <a:gd name="connsiteX5" fmla="*/ 43568 w 46932"/>
                      <a:gd name="connsiteY5" fmla="*/ 51441 h 58918"/>
                      <a:gd name="connsiteX6" fmla="*/ 37138 w 46932"/>
                      <a:gd name="connsiteY6" fmla="*/ 18265 h 58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932" h="58918">
                        <a:moveTo>
                          <a:pt x="37138" y="18265"/>
                        </a:moveTo>
                        <a:cubicBezTo>
                          <a:pt x="29852" y="10807"/>
                          <a:pt x="18536" y="1720"/>
                          <a:pt x="7306" y="520"/>
                        </a:cubicBezTo>
                        <a:cubicBezTo>
                          <a:pt x="3877" y="-1280"/>
                          <a:pt x="-1438" y="1806"/>
                          <a:pt x="363" y="6521"/>
                        </a:cubicBezTo>
                        <a:cubicBezTo>
                          <a:pt x="3620" y="15179"/>
                          <a:pt x="3620" y="25723"/>
                          <a:pt x="6192" y="34810"/>
                        </a:cubicBezTo>
                        <a:cubicBezTo>
                          <a:pt x="8078" y="41239"/>
                          <a:pt x="11764" y="47497"/>
                          <a:pt x="16565" y="52127"/>
                        </a:cubicBezTo>
                        <a:cubicBezTo>
                          <a:pt x="24537" y="59670"/>
                          <a:pt x="37224" y="62842"/>
                          <a:pt x="43568" y="51441"/>
                        </a:cubicBezTo>
                        <a:cubicBezTo>
                          <a:pt x="50340" y="39525"/>
                          <a:pt x="46225" y="27524"/>
                          <a:pt x="37138" y="18265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2" name="任意多边形: 形状 351">
                    <a:extLst>
                      <a:ext uri="{FF2B5EF4-FFF2-40B4-BE49-F238E27FC236}">
                        <a16:creationId xmlns:a16="http://schemas.microsoft.com/office/drawing/2014/main" id="{BBA9CCF7-1765-CEED-2400-AE7761D29133}"/>
                      </a:ext>
                    </a:extLst>
                  </p:cNvPr>
                  <p:cNvSpPr/>
                  <p:nvPr/>
                </p:nvSpPr>
                <p:spPr>
                  <a:xfrm>
                    <a:off x="8713512" y="6072326"/>
                    <a:ext cx="37719" cy="66237"/>
                  </a:xfrm>
                  <a:custGeom>
                    <a:avLst/>
                    <a:gdLst>
                      <a:gd name="connsiteX0" fmla="*/ 35418 w 37719"/>
                      <a:gd name="connsiteY0" fmla="*/ 30522 h 66237"/>
                      <a:gd name="connsiteX1" fmla="*/ 15788 w 37719"/>
                      <a:gd name="connsiteY1" fmla="*/ 1890 h 66237"/>
                      <a:gd name="connsiteX2" fmla="*/ 6958 w 37719"/>
                      <a:gd name="connsiteY2" fmla="*/ 4376 h 66237"/>
                      <a:gd name="connsiteX3" fmla="*/ 443 w 37719"/>
                      <a:gd name="connsiteY3" fmla="*/ 32494 h 66237"/>
                      <a:gd name="connsiteX4" fmla="*/ 2672 w 37719"/>
                      <a:gd name="connsiteY4" fmla="*/ 52553 h 66237"/>
                      <a:gd name="connsiteX5" fmla="*/ 27532 w 37719"/>
                      <a:gd name="connsiteY5" fmla="*/ 63183 h 66237"/>
                      <a:gd name="connsiteX6" fmla="*/ 35418 w 37719"/>
                      <a:gd name="connsiteY6" fmla="*/ 30522 h 66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719" h="66237">
                        <a:moveTo>
                          <a:pt x="35418" y="30522"/>
                        </a:moveTo>
                        <a:cubicBezTo>
                          <a:pt x="31904" y="20750"/>
                          <a:pt x="25389" y="7634"/>
                          <a:pt x="15788" y="1890"/>
                        </a:cubicBezTo>
                        <a:cubicBezTo>
                          <a:pt x="13387" y="-1196"/>
                          <a:pt x="7301" y="-596"/>
                          <a:pt x="6958" y="4376"/>
                        </a:cubicBezTo>
                        <a:cubicBezTo>
                          <a:pt x="6272" y="13634"/>
                          <a:pt x="1900" y="23150"/>
                          <a:pt x="443" y="32494"/>
                        </a:cubicBezTo>
                        <a:cubicBezTo>
                          <a:pt x="-586" y="39094"/>
                          <a:pt x="185" y="46296"/>
                          <a:pt x="2672" y="52553"/>
                        </a:cubicBezTo>
                        <a:cubicBezTo>
                          <a:pt x="6786" y="62755"/>
                          <a:pt x="16902" y="70899"/>
                          <a:pt x="27532" y="63183"/>
                        </a:cubicBezTo>
                        <a:cubicBezTo>
                          <a:pt x="38505" y="55382"/>
                          <a:pt x="39705" y="42695"/>
                          <a:pt x="35418" y="30522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3" name="任意多边形: 形状 352">
                    <a:extLst>
                      <a:ext uri="{FF2B5EF4-FFF2-40B4-BE49-F238E27FC236}">
                        <a16:creationId xmlns:a16="http://schemas.microsoft.com/office/drawing/2014/main" id="{35685411-3A3E-BC8C-5F12-CF144A6ECAEC}"/>
                      </a:ext>
                    </a:extLst>
                  </p:cNvPr>
                  <p:cNvSpPr/>
                  <p:nvPr/>
                </p:nvSpPr>
                <p:spPr>
                  <a:xfrm>
                    <a:off x="8931185" y="6075561"/>
                    <a:ext cx="45834" cy="47662"/>
                  </a:xfrm>
                  <a:custGeom>
                    <a:avLst/>
                    <a:gdLst>
                      <a:gd name="connsiteX0" fmla="*/ 40288 w 45834"/>
                      <a:gd name="connsiteY0" fmla="*/ 15714 h 47662"/>
                      <a:gd name="connsiteX1" fmla="*/ 7112 w 45834"/>
                      <a:gd name="connsiteY1" fmla="*/ 456 h 47662"/>
                      <a:gd name="connsiteX2" fmla="*/ 83 w 45834"/>
                      <a:gd name="connsiteY2" fmla="*/ 5256 h 47662"/>
                      <a:gd name="connsiteX3" fmla="*/ 35659 w 45834"/>
                      <a:gd name="connsiteY3" fmla="*/ 45547 h 47662"/>
                      <a:gd name="connsiteX4" fmla="*/ 40288 w 45834"/>
                      <a:gd name="connsiteY4" fmla="*/ 15714 h 47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834" h="47662">
                        <a:moveTo>
                          <a:pt x="40288" y="15714"/>
                        </a:moveTo>
                        <a:cubicBezTo>
                          <a:pt x="32916" y="8342"/>
                          <a:pt x="18342" y="27"/>
                          <a:pt x="7112" y="456"/>
                        </a:cubicBezTo>
                        <a:cubicBezTo>
                          <a:pt x="4112" y="-1088"/>
                          <a:pt x="-689" y="1484"/>
                          <a:pt x="83" y="5256"/>
                        </a:cubicBezTo>
                        <a:cubicBezTo>
                          <a:pt x="2654" y="18029"/>
                          <a:pt x="16628" y="57120"/>
                          <a:pt x="35659" y="45547"/>
                        </a:cubicBezTo>
                        <a:cubicBezTo>
                          <a:pt x="46803" y="38860"/>
                          <a:pt x="49460" y="24973"/>
                          <a:pt x="40288" y="15714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4" name="任意多边形: 形状 353">
                    <a:extLst>
                      <a:ext uri="{FF2B5EF4-FFF2-40B4-BE49-F238E27FC236}">
                        <a16:creationId xmlns:a16="http://schemas.microsoft.com/office/drawing/2014/main" id="{A96DC6BD-89D0-BF1F-438C-B3F4D11D041C}"/>
                      </a:ext>
                    </a:extLst>
                  </p:cNvPr>
                  <p:cNvSpPr/>
                  <p:nvPr/>
                </p:nvSpPr>
                <p:spPr>
                  <a:xfrm>
                    <a:off x="8877063" y="6009340"/>
                    <a:ext cx="56918" cy="43063"/>
                  </a:xfrm>
                  <a:custGeom>
                    <a:avLst/>
                    <a:gdLst>
                      <a:gd name="connsiteX0" fmla="*/ 38432 w 56918"/>
                      <a:gd name="connsiteY0" fmla="*/ 2982 h 43063"/>
                      <a:gd name="connsiteX1" fmla="*/ 7742 w 56918"/>
                      <a:gd name="connsiteY1" fmla="*/ 925 h 43063"/>
                      <a:gd name="connsiteX2" fmla="*/ 884 w 56918"/>
                      <a:gd name="connsiteY2" fmla="*/ 7869 h 43063"/>
                      <a:gd name="connsiteX3" fmla="*/ 31745 w 56918"/>
                      <a:gd name="connsiteY3" fmla="*/ 41302 h 43063"/>
                      <a:gd name="connsiteX4" fmla="*/ 56605 w 56918"/>
                      <a:gd name="connsiteY4" fmla="*/ 29043 h 43063"/>
                      <a:gd name="connsiteX5" fmla="*/ 38432 w 56918"/>
                      <a:gd name="connsiteY5" fmla="*/ 2982 h 43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918" h="43063">
                        <a:moveTo>
                          <a:pt x="38432" y="2982"/>
                        </a:moveTo>
                        <a:cubicBezTo>
                          <a:pt x="28144" y="-275"/>
                          <a:pt x="18115" y="582"/>
                          <a:pt x="7742" y="925"/>
                        </a:cubicBezTo>
                        <a:cubicBezTo>
                          <a:pt x="3798" y="-2161"/>
                          <a:pt x="-2288" y="3068"/>
                          <a:pt x="884" y="7869"/>
                        </a:cubicBezTo>
                        <a:cubicBezTo>
                          <a:pt x="8942" y="19956"/>
                          <a:pt x="17686" y="35473"/>
                          <a:pt x="31745" y="41302"/>
                        </a:cubicBezTo>
                        <a:cubicBezTo>
                          <a:pt x="42889" y="45931"/>
                          <a:pt x="54462" y="41302"/>
                          <a:pt x="56605" y="29043"/>
                        </a:cubicBezTo>
                        <a:cubicBezTo>
                          <a:pt x="58748" y="16441"/>
                          <a:pt x="49576" y="6497"/>
                          <a:pt x="38432" y="2982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5" name="任意多边形: 形状 354">
                    <a:extLst>
                      <a:ext uri="{FF2B5EF4-FFF2-40B4-BE49-F238E27FC236}">
                        <a16:creationId xmlns:a16="http://schemas.microsoft.com/office/drawing/2014/main" id="{CE04D4A7-89DF-B834-8FD2-5A4A0EE3B18F}"/>
                      </a:ext>
                    </a:extLst>
                  </p:cNvPr>
                  <p:cNvSpPr/>
                  <p:nvPr/>
                </p:nvSpPr>
                <p:spPr>
                  <a:xfrm>
                    <a:off x="8954503" y="5982533"/>
                    <a:ext cx="54693" cy="42250"/>
                  </a:xfrm>
                  <a:custGeom>
                    <a:avLst/>
                    <a:gdLst>
                      <a:gd name="connsiteX0" fmla="*/ 36515 w 54693"/>
                      <a:gd name="connsiteY0" fmla="*/ 2872 h 42250"/>
                      <a:gd name="connsiteX1" fmla="*/ 4111 w 54693"/>
                      <a:gd name="connsiteY1" fmla="*/ 3043 h 42250"/>
                      <a:gd name="connsiteX2" fmla="*/ 2911 w 54693"/>
                      <a:gd name="connsiteY2" fmla="*/ 3472 h 42250"/>
                      <a:gd name="connsiteX3" fmla="*/ 2396 w 54693"/>
                      <a:gd name="connsiteY3" fmla="*/ 3643 h 42250"/>
                      <a:gd name="connsiteX4" fmla="*/ 682 w 54693"/>
                      <a:gd name="connsiteY4" fmla="*/ 5530 h 42250"/>
                      <a:gd name="connsiteX5" fmla="*/ 1197 w 54693"/>
                      <a:gd name="connsiteY5" fmla="*/ 10759 h 42250"/>
                      <a:gd name="connsiteX6" fmla="*/ 32229 w 54693"/>
                      <a:gd name="connsiteY6" fmla="*/ 41277 h 42250"/>
                      <a:gd name="connsiteX7" fmla="*/ 54346 w 54693"/>
                      <a:gd name="connsiteY7" fmla="*/ 29104 h 42250"/>
                      <a:gd name="connsiteX8" fmla="*/ 36515 w 54693"/>
                      <a:gd name="connsiteY8" fmla="*/ 2872 h 42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4693" h="42250">
                        <a:moveTo>
                          <a:pt x="36515" y="2872"/>
                        </a:moveTo>
                        <a:cubicBezTo>
                          <a:pt x="26314" y="-985"/>
                          <a:pt x="14227" y="-985"/>
                          <a:pt x="4111" y="3043"/>
                        </a:cubicBezTo>
                        <a:cubicBezTo>
                          <a:pt x="3683" y="3129"/>
                          <a:pt x="3340" y="3301"/>
                          <a:pt x="2911" y="3472"/>
                        </a:cubicBezTo>
                        <a:cubicBezTo>
                          <a:pt x="2740" y="3558"/>
                          <a:pt x="2568" y="3558"/>
                          <a:pt x="2396" y="3643"/>
                        </a:cubicBezTo>
                        <a:cubicBezTo>
                          <a:pt x="1454" y="4072"/>
                          <a:pt x="939" y="4758"/>
                          <a:pt x="682" y="5530"/>
                        </a:cubicBezTo>
                        <a:cubicBezTo>
                          <a:pt x="-261" y="7073"/>
                          <a:pt x="-347" y="8958"/>
                          <a:pt x="1197" y="10759"/>
                        </a:cubicBezTo>
                        <a:cubicBezTo>
                          <a:pt x="9769" y="21217"/>
                          <a:pt x="18599" y="36991"/>
                          <a:pt x="32229" y="41277"/>
                        </a:cubicBezTo>
                        <a:cubicBezTo>
                          <a:pt x="42345" y="44449"/>
                          <a:pt x="52288" y="39734"/>
                          <a:pt x="54346" y="29104"/>
                        </a:cubicBezTo>
                        <a:cubicBezTo>
                          <a:pt x="56661" y="17017"/>
                          <a:pt x="47059" y="6901"/>
                          <a:pt x="36515" y="2872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6" name="任意多边形: 形状 355">
                    <a:extLst>
                      <a:ext uri="{FF2B5EF4-FFF2-40B4-BE49-F238E27FC236}">
                        <a16:creationId xmlns:a16="http://schemas.microsoft.com/office/drawing/2014/main" id="{C360AF76-84EB-B020-02FC-559DCEEF5B2D}"/>
                      </a:ext>
                    </a:extLst>
                  </p:cNvPr>
                  <p:cNvSpPr/>
                  <p:nvPr/>
                </p:nvSpPr>
                <p:spPr>
                  <a:xfrm>
                    <a:off x="8709377" y="6171586"/>
                    <a:ext cx="38650" cy="62205"/>
                  </a:xfrm>
                  <a:custGeom>
                    <a:avLst/>
                    <a:gdLst>
                      <a:gd name="connsiteX0" fmla="*/ 19237 w 38650"/>
                      <a:gd name="connsiteY0" fmla="*/ 1042 h 62205"/>
                      <a:gd name="connsiteX1" fmla="*/ 17694 w 38650"/>
                      <a:gd name="connsiteY1" fmla="*/ 527 h 62205"/>
                      <a:gd name="connsiteX2" fmla="*/ 10836 w 38650"/>
                      <a:gd name="connsiteY2" fmla="*/ 2756 h 62205"/>
                      <a:gd name="connsiteX3" fmla="*/ 807 w 38650"/>
                      <a:gd name="connsiteY3" fmla="*/ 47076 h 62205"/>
                      <a:gd name="connsiteX4" fmla="*/ 27639 w 38650"/>
                      <a:gd name="connsiteY4" fmla="*/ 59935 h 62205"/>
                      <a:gd name="connsiteX5" fmla="*/ 37240 w 38650"/>
                      <a:gd name="connsiteY5" fmla="*/ 30874 h 62205"/>
                      <a:gd name="connsiteX6" fmla="*/ 19237 w 38650"/>
                      <a:gd name="connsiteY6" fmla="*/ 1042 h 62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650" h="62205">
                        <a:moveTo>
                          <a:pt x="19237" y="1042"/>
                        </a:moveTo>
                        <a:cubicBezTo>
                          <a:pt x="18723" y="699"/>
                          <a:pt x="18209" y="527"/>
                          <a:pt x="17694" y="527"/>
                        </a:cubicBezTo>
                        <a:cubicBezTo>
                          <a:pt x="15380" y="-501"/>
                          <a:pt x="12294" y="-159"/>
                          <a:pt x="10836" y="2756"/>
                        </a:cubicBezTo>
                        <a:cubicBezTo>
                          <a:pt x="4407" y="15101"/>
                          <a:pt x="-2365" y="33017"/>
                          <a:pt x="807" y="47076"/>
                        </a:cubicBezTo>
                        <a:cubicBezTo>
                          <a:pt x="3464" y="58735"/>
                          <a:pt x="16837" y="66193"/>
                          <a:pt x="27639" y="59935"/>
                        </a:cubicBezTo>
                        <a:cubicBezTo>
                          <a:pt x="38869" y="53505"/>
                          <a:pt x="40326" y="42618"/>
                          <a:pt x="37240" y="30874"/>
                        </a:cubicBezTo>
                        <a:cubicBezTo>
                          <a:pt x="34839" y="20844"/>
                          <a:pt x="27896" y="7042"/>
                          <a:pt x="19237" y="1042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25" name="任意多边形: 形状 324">
                  <a:extLst>
                    <a:ext uri="{FF2B5EF4-FFF2-40B4-BE49-F238E27FC236}">
                      <a16:creationId xmlns:a16="http://schemas.microsoft.com/office/drawing/2014/main" id="{4146C3C9-F6D5-B255-60EB-1ADF0E671CD0}"/>
                    </a:ext>
                  </a:extLst>
                </p:cNvPr>
                <p:cNvSpPr/>
                <p:nvPr/>
              </p:nvSpPr>
              <p:spPr>
                <a:xfrm>
                  <a:off x="8397289" y="5879664"/>
                  <a:ext cx="49885" cy="71300"/>
                </a:xfrm>
                <a:custGeom>
                  <a:avLst/>
                  <a:gdLst>
                    <a:gd name="connsiteX0" fmla="*/ 46633 w 49885"/>
                    <a:gd name="connsiteY0" fmla="*/ 6128 h 71300"/>
                    <a:gd name="connsiteX1" fmla="*/ 39003 w 49885"/>
                    <a:gd name="connsiteY1" fmla="*/ 298 h 71300"/>
                    <a:gd name="connsiteX2" fmla="*/ 9085 w 49885"/>
                    <a:gd name="connsiteY2" fmla="*/ 66735 h 71300"/>
                    <a:gd name="connsiteX3" fmla="*/ 46633 w 49885"/>
                    <a:gd name="connsiteY3" fmla="*/ 6128 h 7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85" h="71300">
                      <a:moveTo>
                        <a:pt x="46633" y="6128"/>
                      </a:moveTo>
                      <a:cubicBezTo>
                        <a:pt x="46547" y="2527"/>
                        <a:pt x="43547" y="-1073"/>
                        <a:pt x="39003" y="298"/>
                      </a:cubicBezTo>
                      <a:cubicBezTo>
                        <a:pt x="20658" y="5785"/>
                        <a:pt x="-17404" y="50962"/>
                        <a:pt x="9085" y="66735"/>
                      </a:cubicBezTo>
                      <a:cubicBezTo>
                        <a:pt x="44832" y="87910"/>
                        <a:pt x="56234" y="29874"/>
                        <a:pt x="46633" y="6128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58D6D4EE-89D8-90EA-768C-999F783C9675}"/>
                    </a:ext>
                  </a:extLst>
                </p:cNvPr>
                <p:cNvSpPr/>
                <p:nvPr/>
              </p:nvSpPr>
              <p:spPr>
                <a:xfrm>
                  <a:off x="8300913" y="5716966"/>
                  <a:ext cx="57371" cy="59508"/>
                </a:xfrm>
                <a:custGeom>
                  <a:avLst/>
                  <a:gdLst>
                    <a:gd name="connsiteX0" fmla="*/ 56855 w 57371"/>
                    <a:gd name="connsiteY0" fmla="*/ 9035 h 59508"/>
                    <a:gd name="connsiteX1" fmla="*/ 56855 w 57371"/>
                    <a:gd name="connsiteY1" fmla="*/ 4148 h 59508"/>
                    <a:gd name="connsiteX2" fmla="*/ 55140 w 57371"/>
                    <a:gd name="connsiteY2" fmla="*/ 1748 h 59508"/>
                    <a:gd name="connsiteX3" fmla="*/ 49740 w 57371"/>
                    <a:gd name="connsiteY3" fmla="*/ 119 h 59508"/>
                    <a:gd name="connsiteX4" fmla="*/ 3277 w 57371"/>
                    <a:gd name="connsiteY4" fmla="*/ 27723 h 59508"/>
                    <a:gd name="connsiteX5" fmla="*/ 16136 w 57371"/>
                    <a:gd name="connsiteY5" fmla="*/ 58155 h 59508"/>
                    <a:gd name="connsiteX6" fmla="*/ 56855 w 57371"/>
                    <a:gd name="connsiteY6" fmla="*/ 9035 h 5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371" h="59508">
                      <a:moveTo>
                        <a:pt x="56855" y="9035"/>
                      </a:moveTo>
                      <a:cubicBezTo>
                        <a:pt x="57626" y="7578"/>
                        <a:pt x="57455" y="5777"/>
                        <a:pt x="56855" y="4148"/>
                      </a:cubicBezTo>
                      <a:cubicBezTo>
                        <a:pt x="56683" y="3120"/>
                        <a:pt x="55997" y="2348"/>
                        <a:pt x="55140" y="1748"/>
                      </a:cubicBezTo>
                      <a:cubicBezTo>
                        <a:pt x="53769" y="462"/>
                        <a:pt x="51969" y="-310"/>
                        <a:pt x="49740" y="119"/>
                      </a:cubicBezTo>
                      <a:cubicBezTo>
                        <a:pt x="31309" y="3291"/>
                        <a:pt x="12963" y="10835"/>
                        <a:pt x="3277" y="27723"/>
                      </a:cubicBezTo>
                      <a:cubicBezTo>
                        <a:pt x="-4524" y="41267"/>
                        <a:pt x="2334" y="53526"/>
                        <a:pt x="16136" y="58155"/>
                      </a:cubicBezTo>
                      <a:cubicBezTo>
                        <a:pt x="42368" y="66985"/>
                        <a:pt x="55569" y="30552"/>
                        <a:pt x="56855" y="9035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E3DF2C56-F0DB-A0EC-819F-449A02F10B7B}"/>
                    </a:ext>
                  </a:extLst>
                </p:cNvPr>
                <p:cNvSpPr/>
                <p:nvPr/>
              </p:nvSpPr>
              <p:spPr>
                <a:xfrm>
                  <a:off x="8302829" y="5851241"/>
                  <a:ext cx="57993" cy="46341"/>
                </a:xfrm>
                <a:custGeom>
                  <a:avLst/>
                  <a:gdLst>
                    <a:gd name="connsiteX0" fmla="*/ 57254 w 57993"/>
                    <a:gd name="connsiteY0" fmla="*/ 9091 h 46341"/>
                    <a:gd name="connsiteX1" fmla="*/ 52024 w 57993"/>
                    <a:gd name="connsiteY1" fmla="*/ 4 h 46341"/>
                    <a:gd name="connsiteX2" fmla="*/ 6761 w 57993"/>
                    <a:gd name="connsiteY2" fmla="*/ 11491 h 46341"/>
                    <a:gd name="connsiteX3" fmla="*/ 7705 w 57993"/>
                    <a:gd name="connsiteY3" fmla="*/ 41924 h 46341"/>
                    <a:gd name="connsiteX4" fmla="*/ 41909 w 57993"/>
                    <a:gd name="connsiteY4" fmla="*/ 37123 h 46341"/>
                    <a:gd name="connsiteX5" fmla="*/ 57254 w 57993"/>
                    <a:gd name="connsiteY5" fmla="*/ 9091 h 46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993" h="46341">
                      <a:moveTo>
                        <a:pt x="57254" y="9091"/>
                      </a:moveTo>
                      <a:cubicBezTo>
                        <a:pt x="59140" y="5405"/>
                        <a:pt x="57425" y="-168"/>
                        <a:pt x="52024" y="4"/>
                      </a:cubicBezTo>
                      <a:cubicBezTo>
                        <a:pt x="36251" y="432"/>
                        <a:pt x="18763" y="-339"/>
                        <a:pt x="6761" y="11491"/>
                      </a:cubicBezTo>
                      <a:cubicBezTo>
                        <a:pt x="-1982" y="20149"/>
                        <a:pt x="-2840" y="34380"/>
                        <a:pt x="7705" y="41924"/>
                      </a:cubicBezTo>
                      <a:cubicBezTo>
                        <a:pt x="19277" y="50239"/>
                        <a:pt x="31965" y="45781"/>
                        <a:pt x="41909" y="37123"/>
                      </a:cubicBezTo>
                      <a:cubicBezTo>
                        <a:pt x="49367" y="30865"/>
                        <a:pt x="57254" y="19635"/>
                        <a:pt x="57254" y="9091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D151A442-422E-2B58-D73C-FD046A8685A6}"/>
                    </a:ext>
                  </a:extLst>
                </p:cNvPr>
                <p:cNvSpPr/>
                <p:nvPr/>
              </p:nvSpPr>
              <p:spPr>
                <a:xfrm>
                  <a:off x="8446267" y="5747732"/>
                  <a:ext cx="67742" cy="52065"/>
                </a:xfrm>
                <a:custGeom>
                  <a:avLst/>
                  <a:gdLst>
                    <a:gd name="connsiteX0" fmla="*/ 46004 w 67742"/>
                    <a:gd name="connsiteY0" fmla="*/ 4072 h 52065"/>
                    <a:gd name="connsiteX1" fmla="*/ 9313 w 67742"/>
                    <a:gd name="connsiteY1" fmla="*/ 1157 h 52065"/>
                    <a:gd name="connsiteX2" fmla="*/ 998 w 67742"/>
                    <a:gd name="connsiteY2" fmla="*/ 9301 h 52065"/>
                    <a:gd name="connsiteX3" fmla="*/ 37346 w 67742"/>
                    <a:gd name="connsiteY3" fmla="*/ 49849 h 52065"/>
                    <a:gd name="connsiteX4" fmla="*/ 67264 w 67742"/>
                    <a:gd name="connsiteY4" fmla="*/ 35533 h 52065"/>
                    <a:gd name="connsiteX5" fmla="*/ 46004 w 67742"/>
                    <a:gd name="connsiteY5" fmla="*/ 4072 h 5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42" h="52065">
                      <a:moveTo>
                        <a:pt x="46004" y="4072"/>
                      </a:moveTo>
                      <a:cubicBezTo>
                        <a:pt x="33745" y="-43"/>
                        <a:pt x="21744" y="900"/>
                        <a:pt x="9313" y="1157"/>
                      </a:cubicBezTo>
                      <a:cubicBezTo>
                        <a:pt x="4684" y="-2615"/>
                        <a:pt x="-2688" y="3558"/>
                        <a:pt x="998" y="9301"/>
                      </a:cubicBezTo>
                      <a:cubicBezTo>
                        <a:pt x="10428" y="23960"/>
                        <a:pt x="20629" y="42648"/>
                        <a:pt x="37346" y="49849"/>
                      </a:cubicBezTo>
                      <a:cubicBezTo>
                        <a:pt x="50547" y="55507"/>
                        <a:pt x="64520" y="50192"/>
                        <a:pt x="67264" y="35533"/>
                      </a:cubicBezTo>
                      <a:cubicBezTo>
                        <a:pt x="70178" y="20531"/>
                        <a:pt x="59377" y="8443"/>
                        <a:pt x="46004" y="4072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9" name="任意多边形: 形状 328">
                  <a:extLst>
                    <a:ext uri="{FF2B5EF4-FFF2-40B4-BE49-F238E27FC236}">
                      <a16:creationId xmlns:a16="http://schemas.microsoft.com/office/drawing/2014/main" id="{4E81D574-54D1-F1C8-F72B-261572B1FD9E}"/>
                    </a:ext>
                  </a:extLst>
                </p:cNvPr>
                <p:cNvSpPr/>
                <p:nvPr/>
              </p:nvSpPr>
              <p:spPr>
                <a:xfrm>
                  <a:off x="8539467" y="5717180"/>
                  <a:ext cx="64991" cy="50928"/>
                </a:xfrm>
                <a:custGeom>
                  <a:avLst/>
                  <a:gdLst>
                    <a:gd name="connsiteX0" fmla="*/ 43672 w 64991"/>
                    <a:gd name="connsiteY0" fmla="*/ 3677 h 50928"/>
                    <a:gd name="connsiteX1" fmla="*/ 4924 w 64991"/>
                    <a:gd name="connsiteY1" fmla="*/ 3334 h 50928"/>
                    <a:gd name="connsiteX2" fmla="*/ 3467 w 64991"/>
                    <a:gd name="connsiteY2" fmla="*/ 3849 h 50928"/>
                    <a:gd name="connsiteX3" fmla="*/ 2867 w 64991"/>
                    <a:gd name="connsiteY3" fmla="*/ 4106 h 50928"/>
                    <a:gd name="connsiteX4" fmla="*/ 810 w 64991"/>
                    <a:gd name="connsiteY4" fmla="*/ 6335 h 50928"/>
                    <a:gd name="connsiteX5" fmla="*/ 1324 w 64991"/>
                    <a:gd name="connsiteY5" fmla="*/ 12593 h 50928"/>
                    <a:gd name="connsiteX6" fmla="*/ 37843 w 64991"/>
                    <a:gd name="connsiteY6" fmla="*/ 49626 h 50928"/>
                    <a:gd name="connsiteX7" fmla="*/ 64503 w 64991"/>
                    <a:gd name="connsiteY7" fmla="*/ 35481 h 50928"/>
                    <a:gd name="connsiteX8" fmla="*/ 43672 w 64991"/>
                    <a:gd name="connsiteY8" fmla="*/ 3677 h 5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991" h="50928">
                      <a:moveTo>
                        <a:pt x="43672" y="3677"/>
                      </a:moveTo>
                      <a:cubicBezTo>
                        <a:pt x="31500" y="-1123"/>
                        <a:pt x="17098" y="-1209"/>
                        <a:pt x="4924" y="3334"/>
                      </a:cubicBezTo>
                      <a:cubicBezTo>
                        <a:pt x="4410" y="3506"/>
                        <a:pt x="3896" y="3677"/>
                        <a:pt x="3467" y="3849"/>
                      </a:cubicBezTo>
                      <a:cubicBezTo>
                        <a:pt x="3296" y="3935"/>
                        <a:pt x="3039" y="4020"/>
                        <a:pt x="2867" y="4106"/>
                      </a:cubicBezTo>
                      <a:cubicBezTo>
                        <a:pt x="1753" y="4535"/>
                        <a:pt x="1153" y="5392"/>
                        <a:pt x="810" y="6335"/>
                      </a:cubicBezTo>
                      <a:cubicBezTo>
                        <a:pt x="-305" y="8135"/>
                        <a:pt x="-390" y="10450"/>
                        <a:pt x="1324" y="12593"/>
                      </a:cubicBezTo>
                      <a:cubicBezTo>
                        <a:pt x="11354" y="25194"/>
                        <a:pt x="21727" y="44225"/>
                        <a:pt x="37843" y="49626"/>
                      </a:cubicBezTo>
                      <a:cubicBezTo>
                        <a:pt x="49844" y="53655"/>
                        <a:pt x="61846" y="48168"/>
                        <a:pt x="64503" y="35481"/>
                      </a:cubicBezTo>
                      <a:cubicBezTo>
                        <a:pt x="67504" y="20908"/>
                        <a:pt x="56188" y="8649"/>
                        <a:pt x="43672" y="3677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330" name="图形 4">
                  <a:extLst>
                    <a:ext uri="{FF2B5EF4-FFF2-40B4-BE49-F238E27FC236}">
                      <a16:creationId xmlns:a16="http://schemas.microsoft.com/office/drawing/2014/main" id="{5CC611E5-DFEA-9B8C-943E-BAC53A6A859E}"/>
                    </a:ext>
                  </a:extLst>
                </p:cNvPr>
                <p:cNvGrpSpPr/>
                <p:nvPr/>
              </p:nvGrpSpPr>
              <p:grpSpPr>
                <a:xfrm>
                  <a:off x="8186514" y="6118228"/>
                  <a:ext cx="618340" cy="396949"/>
                  <a:chOff x="8186514" y="6118228"/>
                  <a:chExt cx="618340" cy="396949"/>
                </a:xfrm>
              </p:grpSpPr>
              <p:sp>
                <p:nvSpPr>
                  <p:cNvPr id="338" name="任意多边形: 形状 337">
                    <a:extLst>
                      <a:ext uri="{FF2B5EF4-FFF2-40B4-BE49-F238E27FC236}">
                        <a16:creationId xmlns:a16="http://schemas.microsoft.com/office/drawing/2014/main" id="{F35317C9-B51F-1706-B503-079D7207B35C}"/>
                      </a:ext>
                    </a:extLst>
                  </p:cNvPr>
                  <p:cNvSpPr/>
                  <p:nvPr/>
                </p:nvSpPr>
                <p:spPr>
                  <a:xfrm>
                    <a:off x="8186514" y="6118228"/>
                    <a:ext cx="585740" cy="296070"/>
                  </a:xfrm>
                  <a:custGeom>
                    <a:avLst/>
                    <a:gdLst>
                      <a:gd name="connsiteX0" fmla="*/ 584448 w 585740"/>
                      <a:gd name="connsiteY0" fmla="*/ 75317 h 296070"/>
                      <a:gd name="connsiteX1" fmla="*/ 568932 w 585740"/>
                      <a:gd name="connsiteY1" fmla="*/ 60401 h 296070"/>
                      <a:gd name="connsiteX2" fmla="*/ 563017 w 585740"/>
                      <a:gd name="connsiteY2" fmla="*/ 59544 h 296070"/>
                      <a:gd name="connsiteX3" fmla="*/ 455260 w 585740"/>
                      <a:gd name="connsiteY3" fmla="*/ 127953 h 296070"/>
                      <a:gd name="connsiteX4" fmla="*/ 337474 w 585740"/>
                      <a:gd name="connsiteY4" fmla="*/ 165157 h 296070"/>
                      <a:gd name="connsiteX5" fmla="*/ 269066 w 585740"/>
                      <a:gd name="connsiteY5" fmla="*/ 158728 h 296070"/>
                      <a:gd name="connsiteX6" fmla="*/ 186427 w 585740"/>
                      <a:gd name="connsiteY6" fmla="*/ 124095 h 296070"/>
                      <a:gd name="connsiteX7" fmla="*/ 134992 w 585740"/>
                      <a:gd name="connsiteY7" fmla="*/ 81918 h 296070"/>
                      <a:gd name="connsiteX8" fmla="*/ 84586 w 585740"/>
                      <a:gd name="connsiteY8" fmla="*/ 26283 h 296070"/>
                      <a:gd name="connsiteX9" fmla="*/ 34779 w 585740"/>
                      <a:gd name="connsiteY9" fmla="*/ 8280 h 296070"/>
                      <a:gd name="connsiteX10" fmla="*/ 12834 w 585740"/>
                      <a:gd name="connsiteY10" fmla="*/ 1422 h 296070"/>
                      <a:gd name="connsiteX11" fmla="*/ 147 w 585740"/>
                      <a:gd name="connsiteY11" fmla="*/ 22854 h 296070"/>
                      <a:gd name="connsiteX12" fmla="*/ 4604 w 585740"/>
                      <a:gd name="connsiteY12" fmla="*/ 33398 h 296070"/>
                      <a:gd name="connsiteX13" fmla="*/ 17377 w 585740"/>
                      <a:gd name="connsiteY13" fmla="*/ 73174 h 296070"/>
                      <a:gd name="connsiteX14" fmla="*/ 62383 w 585740"/>
                      <a:gd name="connsiteY14" fmla="*/ 167043 h 296070"/>
                      <a:gd name="connsiteX15" fmla="*/ 104217 w 585740"/>
                      <a:gd name="connsiteY15" fmla="*/ 207248 h 296070"/>
                      <a:gd name="connsiteX16" fmla="*/ 160795 w 585740"/>
                      <a:gd name="connsiteY16" fmla="*/ 254054 h 296070"/>
                      <a:gd name="connsiteX17" fmla="*/ 207173 w 585740"/>
                      <a:gd name="connsiteY17" fmla="*/ 276514 h 296070"/>
                      <a:gd name="connsiteX18" fmla="*/ 352305 w 585740"/>
                      <a:gd name="connsiteY18" fmla="*/ 287315 h 296070"/>
                      <a:gd name="connsiteX19" fmla="*/ 491351 w 585740"/>
                      <a:gd name="connsiteY19" fmla="*/ 208534 h 296070"/>
                      <a:gd name="connsiteX20" fmla="*/ 583077 w 585740"/>
                      <a:gd name="connsiteY20" fmla="*/ 81747 h 296070"/>
                      <a:gd name="connsiteX21" fmla="*/ 584448 w 585740"/>
                      <a:gd name="connsiteY21" fmla="*/ 75317 h 29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585740" h="296070">
                        <a:moveTo>
                          <a:pt x="584448" y="75317"/>
                        </a:moveTo>
                        <a:cubicBezTo>
                          <a:pt x="578790" y="70859"/>
                          <a:pt x="573647" y="65888"/>
                          <a:pt x="568932" y="60401"/>
                        </a:cubicBezTo>
                        <a:cubicBezTo>
                          <a:pt x="567389" y="58772"/>
                          <a:pt x="564989" y="57915"/>
                          <a:pt x="563017" y="59544"/>
                        </a:cubicBezTo>
                        <a:cubicBezTo>
                          <a:pt x="527098" y="88605"/>
                          <a:pt x="505067" y="124952"/>
                          <a:pt x="455260" y="127953"/>
                        </a:cubicBezTo>
                        <a:cubicBezTo>
                          <a:pt x="411455" y="130610"/>
                          <a:pt x="379051" y="155213"/>
                          <a:pt x="337474" y="165157"/>
                        </a:cubicBezTo>
                        <a:cubicBezTo>
                          <a:pt x="315014" y="170472"/>
                          <a:pt x="290926" y="164214"/>
                          <a:pt x="269066" y="158728"/>
                        </a:cubicBezTo>
                        <a:cubicBezTo>
                          <a:pt x="239320" y="151269"/>
                          <a:pt x="212402" y="140554"/>
                          <a:pt x="186427" y="124095"/>
                        </a:cubicBezTo>
                        <a:cubicBezTo>
                          <a:pt x="167653" y="112265"/>
                          <a:pt x="150851" y="97349"/>
                          <a:pt x="134992" y="81918"/>
                        </a:cubicBezTo>
                        <a:cubicBezTo>
                          <a:pt x="116990" y="64516"/>
                          <a:pt x="103359" y="42742"/>
                          <a:pt x="84586" y="26283"/>
                        </a:cubicBezTo>
                        <a:cubicBezTo>
                          <a:pt x="70698" y="14109"/>
                          <a:pt x="50039" y="20368"/>
                          <a:pt x="34779" y="8280"/>
                        </a:cubicBezTo>
                        <a:cubicBezTo>
                          <a:pt x="29036" y="3737"/>
                          <a:pt x="20549" y="-2950"/>
                          <a:pt x="12834" y="1422"/>
                        </a:cubicBezTo>
                        <a:cubicBezTo>
                          <a:pt x="5290" y="5709"/>
                          <a:pt x="-1054" y="13595"/>
                          <a:pt x="147" y="22854"/>
                        </a:cubicBezTo>
                        <a:cubicBezTo>
                          <a:pt x="661" y="26883"/>
                          <a:pt x="2632" y="30055"/>
                          <a:pt x="4604" y="33398"/>
                        </a:cubicBezTo>
                        <a:cubicBezTo>
                          <a:pt x="12491" y="47285"/>
                          <a:pt x="17548" y="56629"/>
                          <a:pt x="17377" y="73174"/>
                        </a:cubicBezTo>
                        <a:cubicBezTo>
                          <a:pt x="17034" y="114579"/>
                          <a:pt x="35465" y="136954"/>
                          <a:pt x="62383" y="167043"/>
                        </a:cubicBezTo>
                        <a:cubicBezTo>
                          <a:pt x="75584" y="181788"/>
                          <a:pt x="88443" y="195075"/>
                          <a:pt x="104217" y="207248"/>
                        </a:cubicBezTo>
                        <a:cubicBezTo>
                          <a:pt x="123419" y="222078"/>
                          <a:pt x="140221" y="241452"/>
                          <a:pt x="160795" y="254054"/>
                        </a:cubicBezTo>
                        <a:cubicBezTo>
                          <a:pt x="162338" y="254997"/>
                          <a:pt x="192770" y="269913"/>
                          <a:pt x="207173" y="276514"/>
                        </a:cubicBezTo>
                        <a:cubicBezTo>
                          <a:pt x="255864" y="298888"/>
                          <a:pt x="300870" y="301460"/>
                          <a:pt x="352305" y="287315"/>
                        </a:cubicBezTo>
                        <a:cubicBezTo>
                          <a:pt x="404597" y="272913"/>
                          <a:pt x="449088" y="241367"/>
                          <a:pt x="491351" y="208534"/>
                        </a:cubicBezTo>
                        <a:cubicBezTo>
                          <a:pt x="535242" y="174415"/>
                          <a:pt x="545272" y="120837"/>
                          <a:pt x="583077" y="81747"/>
                        </a:cubicBezTo>
                        <a:cubicBezTo>
                          <a:pt x="585477" y="80975"/>
                          <a:pt x="586934" y="77546"/>
                          <a:pt x="584448" y="75317"/>
                        </a:cubicBezTo>
                        <a:close/>
                      </a:path>
                    </a:pathLst>
                  </a:custGeom>
                  <a:solidFill>
                    <a:srgbClr val="FDD835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9" name="任意多边形: 形状 338">
                    <a:extLst>
                      <a:ext uri="{FF2B5EF4-FFF2-40B4-BE49-F238E27FC236}">
                        <a16:creationId xmlns:a16="http://schemas.microsoft.com/office/drawing/2014/main" id="{BF01E2A7-3F97-DC4C-CFEE-27092082300F}"/>
                      </a:ext>
                    </a:extLst>
                  </p:cNvPr>
                  <p:cNvSpPr/>
                  <p:nvPr/>
                </p:nvSpPr>
                <p:spPr>
                  <a:xfrm>
                    <a:off x="8195604" y="6192286"/>
                    <a:ext cx="609251" cy="322891"/>
                  </a:xfrm>
                  <a:custGeom>
                    <a:avLst/>
                    <a:gdLst>
                      <a:gd name="connsiteX0" fmla="*/ 606905 w 609251"/>
                      <a:gd name="connsiteY0" fmla="*/ 30063 h 322891"/>
                      <a:gd name="connsiteX1" fmla="*/ 597133 w 609251"/>
                      <a:gd name="connsiteY1" fmla="*/ 5460 h 322891"/>
                      <a:gd name="connsiteX2" fmla="*/ 560614 w 609251"/>
                      <a:gd name="connsiteY2" fmla="*/ 12403 h 322891"/>
                      <a:gd name="connsiteX3" fmla="*/ 498720 w 609251"/>
                      <a:gd name="connsiteY3" fmla="*/ 65125 h 322891"/>
                      <a:gd name="connsiteX4" fmla="*/ 428169 w 609251"/>
                      <a:gd name="connsiteY4" fmla="*/ 101043 h 322891"/>
                      <a:gd name="connsiteX5" fmla="*/ 249175 w 609251"/>
                      <a:gd name="connsiteY5" fmla="*/ 189854 h 322891"/>
                      <a:gd name="connsiteX6" fmla="*/ 154021 w 609251"/>
                      <a:gd name="connsiteY6" fmla="*/ 171938 h 322891"/>
                      <a:gd name="connsiteX7" fmla="*/ 59809 w 609251"/>
                      <a:gd name="connsiteY7" fmla="*/ 176739 h 322891"/>
                      <a:gd name="connsiteX8" fmla="*/ 10260 w 609251"/>
                      <a:gd name="connsiteY8" fmla="*/ 174167 h 322891"/>
                      <a:gd name="connsiteX9" fmla="*/ 5287 w 609251"/>
                      <a:gd name="connsiteY9" fmla="*/ 211629 h 322891"/>
                      <a:gd name="connsiteX10" fmla="*/ 52950 w 609251"/>
                      <a:gd name="connsiteY10" fmla="*/ 252605 h 322891"/>
                      <a:gd name="connsiteX11" fmla="*/ 125045 w 609251"/>
                      <a:gd name="connsiteY11" fmla="*/ 303268 h 322891"/>
                      <a:gd name="connsiteX12" fmla="*/ 482176 w 609251"/>
                      <a:gd name="connsiteY12" fmla="*/ 225173 h 322891"/>
                      <a:gd name="connsiteX13" fmla="*/ 544069 w 609251"/>
                      <a:gd name="connsiteY13" fmla="*/ 142620 h 322891"/>
                      <a:gd name="connsiteX14" fmla="*/ 574502 w 609251"/>
                      <a:gd name="connsiteY14" fmla="*/ 69925 h 322891"/>
                      <a:gd name="connsiteX15" fmla="*/ 606905 w 609251"/>
                      <a:gd name="connsiteY15" fmla="*/ 30063 h 322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09251" h="322891">
                        <a:moveTo>
                          <a:pt x="606905" y="30063"/>
                        </a:moveTo>
                        <a:cubicBezTo>
                          <a:pt x="612306" y="17376"/>
                          <a:pt x="608106" y="15747"/>
                          <a:pt x="597133" y="5460"/>
                        </a:cubicBezTo>
                        <a:cubicBezTo>
                          <a:pt x="584960" y="-5941"/>
                          <a:pt x="570387" y="2545"/>
                          <a:pt x="560614" y="12403"/>
                        </a:cubicBezTo>
                        <a:cubicBezTo>
                          <a:pt x="540040" y="33235"/>
                          <a:pt x="528296" y="55523"/>
                          <a:pt x="498720" y="65125"/>
                        </a:cubicBezTo>
                        <a:cubicBezTo>
                          <a:pt x="471117" y="74040"/>
                          <a:pt x="449514" y="79784"/>
                          <a:pt x="428169" y="101043"/>
                        </a:cubicBezTo>
                        <a:cubicBezTo>
                          <a:pt x="377848" y="151021"/>
                          <a:pt x="324270" y="193626"/>
                          <a:pt x="249175" y="189854"/>
                        </a:cubicBezTo>
                        <a:cubicBezTo>
                          <a:pt x="217114" y="188226"/>
                          <a:pt x="185567" y="177510"/>
                          <a:pt x="154021" y="171938"/>
                        </a:cubicBezTo>
                        <a:cubicBezTo>
                          <a:pt x="121530" y="166194"/>
                          <a:pt x="91784" y="169538"/>
                          <a:pt x="59809" y="176739"/>
                        </a:cubicBezTo>
                        <a:cubicBezTo>
                          <a:pt x="41549" y="180853"/>
                          <a:pt x="26376" y="162337"/>
                          <a:pt x="10260" y="174167"/>
                        </a:cubicBezTo>
                        <a:cubicBezTo>
                          <a:pt x="-2342" y="183425"/>
                          <a:pt x="-2513" y="199884"/>
                          <a:pt x="5287" y="211629"/>
                        </a:cubicBezTo>
                        <a:cubicBezTo>
                          <a:pt x="16175" y="228088"/>
                          <a:pt x="39577" y="237517"/>
                          <a:pt x="52950" y="252605"/>
                        </a:cubicBezTo>
                        <a:cubicBezTo>
                          <a:pt x="74211" y="276608"/>
                          <a:pt x="94870" y="291782"/>
                          <a:pt x="125045" y="303268"/>
                        </a:cubicBezTo>
                        <a:cubicBezTo>
                          <a:pt x="246860" y="349903"/>
                          <a:pt x="386593" y="309269"/>
                          <a:pt x="482176" y="225173"/>
                        </a:cubicBezTo>
                        <a:cubicBezTo>
                          <a:pt x="508236" y="202199"/>
                          <a:pt x="529753" y="174252"/>
                          <a:pt x="544069" y="142620"/>
                        </a:cubicBezTo>
                        <a:cubicBezTo>
                          <a:pt x="554099" y="120331"/>
                          <a:pt x="557099" y="88013"/>
                          <a:pt x="574502" y="69925"/>
                        </a:cubicBezTo>
                        <a:cubicBezTo>
                          <a:pt x="584960" y="58867"/>
                          <a:pt x="601676" y="42322"/>
                          <a:pt x="606905" y="30063"/>
                        </a:cubicBezTo>
                        <a:close/>
                      </a:path>
                    </a:pathLst>
                  </a:custGeom>
                  <a:solidFill>
                    <a:srgbClr val="FBC02D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0" name="任意多边形: 形状 339">
                    <a:extLst>
                      <a:ext uri="{FF2B5EF4-FFF2-40B4-BE49-F238E27FC236}">
                        <a16:creationId xmlns:a16="http://schemas.microsoft.com/office/drawing/2014/main" id="{1DED81F2-5AD3-0A4F-E92B-BA42C245312E}"/>
                      </a:ext>
                    </a:extLst>
                  </p:cNvPr>
                  <p:cNvSpPr/>
                  <p:nvPr/>
                </p:nvSpPr>
                <p:spPr>
                  <a:xfrm>
                    <a:off x="8303808" y="6351305"/>
                    <a:ext cx="370216" cy="108981"/>
                  </a:xfrm>
                  <a:custGeom>
                    <a:avLst/>
                    <a:gdLst>
                      <a:gd name="connsiteX0" fmla="*/ 365999 w 370216"/>
                      <a:gd name="connsiteY0" fmla="*/ 488 h 108981"/>
                      <a:gd name="connsiteX1" fmla="*/ 198578 w 370216"/>
                      <a:gd name="connsiteY1" fmla="*/ 91186 h 108981"/>
                      <a:gd name="connsiteX2" fmla="*/ 103337 w 370216"/>
                      <a:gd name="connsiteY2" fmla="*/ 97529 h 108981"/>
                      <a:gd name="connsiteX3" fmla="*/ 4925 w 370216"/>
                      <a:gd name="connsiteY3" fmla="*/ 73269 h 108981"/>
                      <a:gd name="connsiteX4" fmla="*/ 2525 w 370216"/>
                      <a:gd name="connsiteY4" fmla="*/ 81927 h 108981"/>
                      <a:gd name="connsiteX5" fmla="*/ 369599 w 370216"/>
                      <a:gd name="connsiteY5" fmla="*/ 4260 h 108981"/>
                      <a:gd name="connsiteX6" fmla="*/ 365999 w 370216"/>
                      <a:gd name="connsiteY6" fmla="*/ 488 h 108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0216" h="108981">
                        <a:moveTo>
                          <a:pt x="365999" y="488"/>
                        </a:moveTo>
                        <a:cubicBezTo>
                          <a:pt x="312507" y="38979"/>
                          <a:pt x="264158" y="75498"/>
                          <a:pt x="198578" y="91186"/>
                        </a:cubicBezTo>
                        <a:cubicBezTo>
                          <a:pt x="167460" y="98644"/>
                          <a:pt x="135142" y="100101"/>
                          <a:pt x="103337" y="97529"/>
                        </a:cubicBezTo>
                        <a:cubicBezTo>
                          <a:pt x="68705" y="94786"/>
                          <a:pt x="38101" y="82098"/>
                          <a:pt x="4925" y="73269"/>
                        </a:cubicBezTo>
                        <a:cubicBezTo>
                          <a:pt x="-218" y="71897"/>
                          <a:pt x="-1847" y="79870"/>
                          <a:pt x="2525" y="81927"/>
                        </a:cubicBezTo>
                        <a:cubicBezTo>
                          <a:pt x="120826" y="137220"/>
                          <a:pt x="284474" y="106016"/>
                          <a:pt x="369599" y="4260"/>
                        </a:cubicBezTo>
                        <a:cubicBezTo>
                          <a:pt x="371571" y="1946"/>
                          <a:pt x="368400" y="-1226"/>
                          <a:pt x="365999" y="488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1" name="任意多边形: 形状 340">
                    <a:extLst>
                      <a:ext uri="{FF2B5EF4-FFF2-40B4-BE49-F238E27FC236}">
                        <a16:creationId xmlns:a16="http://schemas.microsoft.com/office/drawing/2014/main" id="{70982EEC-C2F2-D65C-AE5F-C7BA9BDEC448}"/>
                      </a:ext>
                    </a:extLst>
                  </p:cNvPr>
                  <p:cNvSpPr/>
                  <p:nvPr/>
                </p:nvSpPr>
                <p:spPr>
                  <a:xfrm>
                    <a:off x="8220077" y="6383398"/>
                    <a:ext cx="14724" cy="17323"/>
                  </a:xfrm>
                  <a:custGeom>
                    <a:avLst/>
                    <a:gdLst>
                      <a:gd name="connsiteX0" fmla="*/ 14676 w 14724"/>
                      <a:gd name="connsiteY0" fmla="*/ 6458 h 17323"/>
                      <a:gd name="connsiteX1" fmla="*/ 10475 w 14724"/>
                      <a:gd name="connsiteY1" fmla="*/ 2343 h 17323"/>
                      <a:gd name="connsiteX2" fmla="*/ 7475 w 14724"/>
                      <a:gd name="connsiteY2" fmla="*/ 1143 h 17323"/>
                      <a:gd name="connsiteX3" fmla="*/ 1131 w 14724"/>
                      <a:gd name="connsiteY3" fmla="*/ 1571 h 17323"/>
                      <a:gd name="connsiteX4" fmla="*/ 874 w 14724"/>
                      <a:gd name="connsiteY4" fmla="*/ 9629 h 17323"/>
                      <a:gd name="connsiteX5" fmla="*/ 2760 w 14724"/>
                      <a:gd name="connsiteY5" fmla="*/ 12715 h 17323"/>
                      <a:gd name="connsiteX6" fmla="*/ 3532 w 14724"/>
                      <a:gd name="connsiteY6" fmla="*/ 13144 h 17323"/>
                      <a:gd name="connsiteX7" fmla="*/ 3874 w 14724"/>
                      <a:gd name="connsiteY7" fmla="*/ 14516 h 17323"/>
                      <a:gd name="connsiteX8" fmla="*/ 12276 w 14724"/>
                      <a:gd name="connsiteY8" fmla="*/ 14602 h 17323"/>
                      <a:gd name="connsiteX9" fmla="*/ 14676 w 14724"/>
                      <a:gd name="connsiteY9" fmla="*/ 6458 h 17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24" h="17323">
                        <a:moveTo>
                          <a:pt x="14676" y="6458"/>
                        </a:moveTo>
                        <a:cubicBezTo>
                          <a:pt x="15104" y="3886"/>
                          <a:pt x="12619" y="2086"/>
                          <a:pt x="10475" y="2343"/>
                        </a:cubicBezTo>
                        <a:cubicBezTo>
                          <a:pt x="9704" y="1571"/>
                          <a:pt x="8590" y="1229"/>
                          <a:pt x="7475" y="1143"/>
                        </a:cubicBezTo>
                        <a:cubicBezTo>
                          <a:pt x="5675" y="-486"/>
                          <a:pt x="2675" y="-400"/>
                          <a:pt x="1131" y="1571"/>
                        </a:cubicBezTo>
                        <a:cubicBezTo>
                          <a:pt x="-669" y="3800"/>
                          <a:pt x="17" y="6972"/>
                          <a:pt x="874" y="9629"/>
                        </a:cubicBezTo>
                        <a:cubicBezTo>
                          <a:pt x="1046" y="10744"/>
                          <a:pt x="1645" y="11773"/>
                          <a:pt x="2760" y="12715"/>
                        </a:cubicBezTo>
                        <a:cubicBezTo>
                          <a:pt x="3017" y="12973"/>
                          <a:pt x="3274" y="13058"/>
                          <a:pt x="3532" y="13144"/>
                        </a:cubicBezTo>
                        <a:cubicBezTo>
                          <a:pt x="3703" y="13572"/>
                          <a:pt x="3703" y="14087"/>
                          <a:pt x="3874" y="14516"/>
                        </a:cubicBezTo>
                        <a:cubicBezTo>
                          <a:pt x="5160" y="18202"/>
                          <a:pt x="10904" y="18288"/>
                          <a:pt x="12276" y="14602"/>
                        </a:cubicBezTo>
                        <a:cubicBezTo>
                          <a:pt x="13304" y="12029"/>
                          <a:pt x="14162" y="9286"/>
                          <a:pt x="14676" y="6458"/>
                        </a:cubicBezTo>
                        <a:close/>
                      </a:path>
                    </a:pathLst>
                  </a:custGeom>
                  <a:solidFill>
                    <a:srgbClr val="FFEE5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2" name="任意多边形: 形状 341">
                    <a:extLst>
                      <a:ext uri="{FF2B5EF4-FFF2-40B4-BE49-F238E27FC236}">
                        <a16:creationId xmlns:a16="http://schemas.microsoft.com/office/drawing/2014/main" id="{89E2BDA3-232C-F7BE-CF46-8A830D400F1C}"/>
                      </a:ext>
                    </a:extLst>
                  </p:cNvPr>
                  <p:cNvSpPr/>
                  <p:nvPr/>
                </p:nvSpPr>
                <p:spPr>
                  <a:xfrm>
                    <a:off x="8267391" y="6223983"/>
                    <a:ext cx="283969" cy="122582"/>
                  </a:xfrm>
                  <a:custGeom>
                    <a:avLst/>
                    <a:gdLst>
                      <a:gd name="connsiteX0" fmla="*/ 280858 w 283969"/>
                      <a:gd name="connsiteY0" fmla="*/ 101835 h 122582"/>
                      <a:gd name="connsiteX1" fmla="*/ 208334 w 283969"/>
                      <a:gd name="connsiteY1" fmla="*/ 112465 h 122582"/>
                      <a:gd name="connsiteX2" fmla="*/ 131010 w 283969"/>
                      <a:gd name="connsiteY2" fmla="*/ 92748 h 122582"/>
                      <a:gd name="connsiteX3" fmla="*/ 61144 w 283969"/>
                      <a:gd name="connsiteY3" fmla="*/ 54172 h 122582"/>
                      <a:gd name="connsiteX4" fmla="*/ 36884 w 283969"/>
                      <a:gd name="connsiteY4" fmla="*/ 33598 h 122582"/>
                      <a:gd name="connsiteX5" fmla="*/ 9795 w 283969"/>
                      <a:gd name="connsiteY5" fmla="*/ 5223 h 122582"/>
                      <a:gd name="connsiteX6" fmla="*/ 194 w 283969"/>
                      <a:gd name="connsiteY6" fmla="*/ 3937 h 122582"/>
                      <a:gd name="connsiteX7" fmla="*/ 36370 w 283969"/>
                      <a:gd name="connsiteY7" fmla="*/ 46972 h 122582"/>
                      <a:gd name="connsiteX8" fmla="*/ 111465 w 283969"/>
                      <a:gd name="connsiteY8" fmla="*/ 94806 h 122582"/>
                      <a:gd name="connsiteX9" fmla="*/ 198904 w 283969"/>
                      <a:gd name="connsiteY9" fmla="*/ 121123 h 122582"/>
                      <a:gd name="connsiteX10" fmla="*/ 281458 w 283969"/>
                      <a:gd name="connsiteY10" fmla="*/ 107750 h 122582"/>
                      <a:gd name="connsiteX11" fmla="*/ 280858 w 283969"/>
                      <a:gd name="connsiteY11" fmla="*/ 101835 h 122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83969" h="122582">
                        <a:moveTo>
                          <a:pt x="280858" y="101835"/>
                        </a:moveTo>
                        <a:cubicBezTo>
                          <a:pt x="255483" y="108779"/>
                          <a:pt x="234481" y="114009"/>
                          <a:pt x="208334" y="112465"/>
                        </a:cubicBezTo>
                        <a:cubicBezTo>
                          <a:pt x="181845" y="110922"/>
                          <a:pt x="155442" y="102779"/>
                          <a:pt x="131010" y="92748"/>
                        </a:cubicBezTo>
                        <a:cubicBezTo>
                          <a:pt x="106322" y="82547"/>
                          <a:pt x="82833" y="69860"/>
                          <a:pt x="61144" y="54172"/>
                        </a:cubicBezTo>
                        <a:cubicBezTo>
                          <a:pt x="52572" y="47914"/>
                          <a:pt x="44685" y="40799"/>
                          <a:pt x="36884" y="33598"/>
                        </a:cubicBezTo>
                        <a:cubicBezTo>
                          <a:pt x="32512" y="29569"/>
                          <a:pt x="9967" y="5395"/>
                          <a:pt x="9795" y="5223"/>
                        </a:cubicBezTo>
                        <a:cubicBezTo>
                          <a:pt x="5080" y="-863"/>
                          <a:pt x="1651" y="-2063"/>
                          <a:pt x="194" y="3937"/>
                        </a:cubicBezTo>
                        <a:cubicBezTo>
                          <a:pt x="-2721" y="15768"/>
                          <a:pt x="28055" y="39256"/>
                          <a:pt x="36370" y="46972"/>
                        </a:cubicBezTo>
                        <a:cubicBezTo>
                          <a:pt x="58315" y="67203"/>
                          <a:pt x="84633" y="82119"/>
                          <a:pt x="111465" y="94806"/>
                        </a:cubicBezTo>
                        <a:cubicBezTo>
                          <a:pt x="139240" y="107922"/>
                          <a:pt x="168472" y="116837"/>
                          <a:pt x="198904" y="121123"/>
                        </a:cubicBezTo>
                        <a:cubicBezTo>
                          <a:pt x="230280" y="125495"/>
                          <a:pt x="253340" y="119752"/>
                          <a:pt x="281458" y="107750"/>
                        </a:cubicBezTo>
                        <a:cubicBezTo>
                          <a:pt x="285144" y="106207"/>
                          <a:pt x="284629" y="100807"/>
                          <a:pt x="280858" y="10183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3" name="任意多边形: 形状 342">
                    <a:extLst>
                      <a:ext uri="{FF2B5EF4-FFF2-40B4-BE49-F238E27FC236}">
                        <a16:creationId xmlns:a16="http://schemas.microsoft.com/office/drawing/2014/main" id="{C84C23F6-E873-45D2-9D60-9B262FBBEF36}"/>
                      </a:ext>
                    </a:extLst>
                  </p:cNvPr>
                  <p:cNvSpPr/>
                  <p:nvPr/>
                </p:nvSpPr>
                <p:spPr>
                  <a:xfrm>
                    <a:off x="8207375" y="6138387"/>
                    <a:ext cx="12023" cy="14112"/>
                  </a:xfrm>
                  <a:custGeom>
                    <a:avLst/>
                    <a:gdLst>
                      <a:gd name="connsiteX0" fmla="*/ 11690 w 12023"/>
                      <a:gd name="connsiteY0" fmla="*/ 5952 h 14112"/>
                      <a:gd name="connsiteX1" fmla="*/ 6204 w 12023"/>
                      <a:gd name="connsiteY1" fmla="*/ 380 h 14112"/>
                      <a:gd name="connsiteX2" fmla="*/ 289 w 12023"/>
                      <a:gd name="connsiteY2" fmla="*/ 6466 h 14112"/>
                      <a:gd name="connsiteX3" fmla="*/ 1403 w 12023"/>
                      <a:gd name="connsiteY3" fmla="*/ 11181 h 14112"/>
                      <a:gd name="connsiteX4" fmla="*/ 9118 w 12023"/>
                      <a:gd name="connsiteY4" fmla="*/ 11695 h 14112"/>
                      <a:gd name="connsiteX5" fmla="*/ 10919 w 12023"/>
                      <a:gd name="connsiteY5" fmla="*/ 8867 h 14112"/>
                      <a:gd name="connsiteX6" fmla="*/ 10919 w 12023"/>
                      <a:gd name="connsiteY6" fmla="*/ 8867 h 14112"/>
                      <a:gd name="connsiteX7" fmla="*/ 11690 w 12023"/>
                      <a:gd name="connsiteY7" fmla="*/ 5952 h 14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23" h="14112">
                        <a:moveTo>
                          <a:pt x="11690" y="5952"/>
                        </a:moveTo>
                        <a:cubicBezTo>
                          <a:pt x="13148" y="2694"/>
                          <a:pt x="9547" y="-1249"/>
                          <a:pt x="6204" y="380"/>
                        </a:cubicBezTo>
                        <a:cubicBezTo>
                          <a:pt x="3804" y="1494"/>
                          <a:pt x="1146" y="3895"/>
                          <a:pt x="289" y="6466"/>
                        </a:cubicBezTo>
                        <a:cubicBezTo>
                          <a:pt x="-397" y="8438"/>
                          <a:pt x="203" y="10152"/>
                          <a:pt x="1403" y="11181"/>
                        </a:cubicBezTo>
                        <a:cubicBezTo>
                          <a:pt x="2432" y="14353"/>
                          <a:pt x="7404" y="15553"/>
                          <a:pt x="9118" y="11695"/>
                        </a:cubicBezTo>
                        <a:cubicBezTo>
                          <a:pt x="9462" y="10838"/>
                          <a:pt x="10233" y="9552"/>
                          <a:pt x="10919" y="8867"/>
                        </a:cubicBezTo>
                        <a:cubicBezTo>
                          <a:pt x="10919" y="8867"/>
                          <a:pt x="10919" y="8867"/>
                          <a:pt x="10919" y="8867"/>
                        </a:cubicBezTo>
                        <a:cubicBezTo>
                          <a:pt x="11690" y="8095"/>
                          <a:pt x="11948" y="6980"/>
                          <a:pt x="11690" y="59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38D5CF4B-15A9-CA2B-F49F-F6ECA944A9FF}"/>
                    </a:ext>
                  </a:extLst>
                </p:cNvPr>
                <p:cNvSpPr/>
                <p:nvPr/>
              </p:nvSpPr>
              <p:spPr>
                <a:xfrm>
                  <a:off x="7607665" y="6133726"/>
                  <a:ext cx="45530" cy="74016"/>
                </a:xfrm>
                <a:custGeom>
                  <a:avLst/>
                  <a:gdLst>
                    <a:gd name="connsiteX0" fmla="*/ 19212 w 45530"/>
                    <a:gd name="connsiteY0" fmla="*/ 2727 h 74016"/>
                    <a:gd name="connsiteX1" fmla="*/ 9610 w 45530"/>
                    <a:gd name="connsiteY1" fmla="*/ 2298 h 74016"/>
                    <a:gd name="connsiteX2" fmla="*/ 22640 w 45530"/>
                    <a:gd name="connsiteY2" fmla="*/ 73964 h 74016"/>
                    <a:gd name="connsiteX3" fmla="*/ 19212 w 45530"/>
                    <a:gd name="connsiteY3" fmla="*/ 2727 h 7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530" h="74016">
                      <a:moveTo>
                        <a:pt x="19212" y="2727"/>
                      </a:moveTo>
                      <a:cubicBezTo>
                        <a:pt x="17068" y="-188"/>
                        <a:pt x="12611" y="-1388"/>
                        <a:pt x="9610" y="2298"/>
                      </a:cubicBezTo>
                      <a:cubicBezTo>
                        <a:pt x="-2305" y="17214"/>
                        <a:pt x="-8135" y="76022"/>
                        <a:pt x="22640" y="73964"/>
                      </a:cubicBezTo>
                      <a:cubicBezTo>
                        <a:pt x="64131" y="71049"/>
                        <a:pt x="40643" y="16785"/>
                        <a:pt x="19212" y="2727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F89C0DE9-394F-0BF1-141C-2109D97ECEBB}"/>
                    </a:ext>
                  </a:extLst>
                </p:cNvPr>
                <p:cNvSpPr/>
                <p:nvPr/>
              </p:nvSpPr>
              <p:spPr>
                <a:xfrm>
                  <a:off x="9086644" y="6363675"/>
                  <a:ext cx="45498" cy="73986"/>
                </a:xfrm>
                <a:custGeom>
                  <a:avLst/>
                  <a:gdLst>
                    <a:gd name="connsiteX0" fmla="*/ 19160 w 45498"/>
                    <a:gd name="connsiteY0" fmla="*/ 2777 h 73986"/>
                    <a:gd name="connsiteX1" fmla="*/ 9645 w 45498"/>
                    <a:gd name="connsiteY1" fmla="*/ 2263 h 73986"/>
                    <a:gd name="connsiteX2" fmla="*/ 22675 w 45498"/>
                    <a:gd name="connsiteY2" fmla="*/ 73930 h 73986"/>
                    <a:gd name="connsiteX3" fmla="*/ 19160 w 45498"/>
                    <a:gd name="connsiteY3" fmla="*/ 2777 h 73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498" h="73986">
                      <a:moveTo>
                        <a:pt x="19160" y="2777"/>
                      </a:moveTo>
                      <a:cubicBezTo>
                        <a:pt x="17017" y="-137"/>
                        <a:pt x="12560" y="-1423"/>
                        <a:pt x="9645" y="2263"/>
                      </a:cubicBezTo>
                      <a:cubicBezTo>
                        <a:pt x="-2356" y="17180"/>
                        <a:pt x="-8100" y="76073"/>
                        <a:pt x="22675" y="73930"/>
                      </a:cubicBezTo>
                      <a:cubicBezTo>
                        <a:pt x="64081" y="71100"/>
                        <a:pt x="40591" y="16836"/>
                        <a:pt x="19160" y="2777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3" name="任意多边形: 形状 332">
                  <a:extLst>
                    <a:ext uri="{FF2B5EF4-FFF2-40B4-BE49-F238E27FC236}">
                      <a16:creationId xmlns:a16="http://schemas.microsoft.com/office/drawing/2014/main" id="{1961D3B2-C6B0-570A-DA1E-3EFEE93AD0B2}"/>
                    </a:ext>
                  </a:extLst>
                </p:cNvPr>
                <p:cNvSpPr/>
                <p:nvPr/>
              </p:nvSpPr>
              <p:spPr>
                <a:xfrm>
                  <a:off x="8884244" y="6385555"/>
                  <a:ext cx="49884" cy="71272"/>
                </a:xfrm>
                <a:custGeom>
                  <a:avLst/>
                  <a:gdLst>
                    <a:gd name="connsiteX0" fmla="*/ 46595 w 49884"/>
                    <a:gd name="connsiteY0" fmla="*/ 6100 h 71272"/>
                    <a:gd name="connsiteX1" fmla="*/ 38966 w 49884"/>
                    <a:gd name="connsiteY1" fmla="*/ 271 h 71272"/>
                    <a:gd name="connsiteX2" fmla="*/ 9134 w 49884"/>
                    <a:gd name="connsiteY2" fmla="*/ 66708 h 71272"/>
                    <a:gd name="connsiteX3" fmla="*/ 46595 w 49884"/>
                    <a:gd name="connsiteY3" fmla="*/ 6100 h 71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84" h="71272">
                      <a:moveTo>
                        <a:pt x="46595" y="6100"/>
                      </a:moveTo>
                      <a:cubicBezTo>
                        <a:pt x="46510" y="2500"/>
                        <a:pt x="43510" y="-1015"/>
                        <a:pt x="38966" y="271"/>
                      </a:cubicBezTo>
                      <a:cubicBezTo>
                        <a:pt x="20621" y="5757"/>
                        <a:pt x="-17441" y="51020"/>
                        <a:pt x="9134" y="66708"/>
                      </a:cubicBezTo>
                      <a:cubicBezTo>
                        <a:pt x="44795" y="87882"/>
                        <a:pt x="56282" y="29846"/>
                        <a:pt x="46595" y="610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C09EE713-02AD-3929-7010-DBE7BBF115AD}"/>
                    </a:ext>
                  </a:extLst>
                </p:cNvPr>
                <p:cNvSpPr/>
                <p:nvPr/>
              </p:nvSpPr>
              <p:spPr>
                <a:xfrm>
                  <a:off x="8776974" y="6363534"/>
                  <a:ext cx="57993" cy="46346"/>
                </a:xfrm>
                <a:custGeom>
                  <a:avLst/>
                  <a:gdLst>
                    <a:gd name="connsiteX0" fmla="*/ 57253 w 57993"/>
                    <a:gd name="connsiteY0" fmla="*/ 9091 h 46346"/>
                    <a:gd name="connsiteX1" fmla="*/ 52024 w 57993"/>
                    <a:gd name="connsiteY1" fmla="*/ 4 h 46346"/>
                    <a:gd name="connsiteX2" fmla="*/ 6762 w 57993"/>
                    <a:gd name="connsiteY2" fmla="*/ 11491 h 46346"/>
                    <a:gd name="connsiteX3" fmla="*/ 7705 w 57993"/>
                    <a:gd name="connsiteY3" fmla="*/ 41923 h 46346"/>
                    <a:gd name="connsiteX4" fmla="*/ 41909 w 57993"/>
                    <a:gd name="connsiteY4" fmla="*/ 37208 h 46346"/>
                    <a:gd name="connsiteX5" fmla="*/ 57253 w 57993"/>
                    <a:gd name="connsiteY5" fmla="*/ 9091 h 46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993" h="46346">
                      <a:moveTo>
                        <a:pt x="57253" y="9091"/>
                      </a:moveTo>
                      <a:cubicBezTo>
                        <a:pt x="59140" y="5490"/>
                        <a:pt x="57425" y="-168"/>
                        <a:pt x="52024" y="4"/>
                      </a:cubicBezTo>
                      <a:cubicBezTo>
                        <a:pt x="36251" y="432"/>
                        <a:pt x="18763" y="-339"/>
                        <a:pt x="6762" y="11491"/>
                      </a:cubicBezTo>
                      <a:cubicBezTo>
                        <a:pt x="-1982" y="20149"/>
                        <a:pt x="-2840" y="34380"/>
                        <a:pt x="7705" y="41923"/>
                      </a:cubicBezTo>
                      <a:cubicBezTo>
                        <a:pt x="19363" y="50239"/>
                        <a:pt x="31965" y="45781"/>
                        <a:pt x="41909" y="37208"/>
                      </a:cubicBezTo>
                      <a:cubicBezTo>
                        <a:pt x="49281" y="30865"/>
                        <a:pt x="57253" y="19635"/>
                        <a:pt x="57253" y="9091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085A07AE-718E-1EEC-9A37-F9D6E05C3D05}"/>
                    </a:ext>
                  </a:extLst>
                </p:cNvPr>
                <p:cNvSpPr/>
                <p:nvPr/>
              </p:nvSpPr>
              <p:spPr>
                <a:xfrm>
                  <a:off x="8006924" y="6381096"/>
                  <a:ext cx="45653" cy="71681"/>
                </a:xfrm>
                <a:custGeom>
                  <a:avLst/>
                  <a:gdLst>
                    <a:gd name="connsiteX0" fmla="*/ 45148 w 45653"/>
                    <a:gd name="connsiteY0" fmla="*/ 44935 h 71681"/>
                    <a:gd name="connsiteX1" fmla="*/ 41462 w 45653"/>
                    <a:gd name="connsiteY1" fmla="*/ 8331 h 71681"/>
                    <a:gd name="connsiteX2" fmla="*/ 32289 w 45653"/>
                    <a:gd name="connsiteY2" fmla="*/ 1730 h 71681"/>
                    <a:gd name="connsiteX3" fmla="*/ 657 w 45653"/>
                    <a:gd name="connsiteY3" fmla="*/ 44935 h 71681"/>
                    <a:gd name="connsiteX4" fmla="*/ 19345 w 45653"/>
                    <a:gd name="connsiteY4" fmla="*/ 71681 h 71681"/>
                    <a:gd name="connsiteX5" fmla="*/ 45148 w 45653"/>
                    <a:gd name="connsiteY5" fmla="*/ 44935 h 71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653" h="71681">
                      <a:moveTo>
                        <a:pt x="45148" y="44935"/>
                      </a:moveTo>
                      <a:cubicBezTo>
                        <a:pt x="46863" y="32076"/>
                        <a:pt x="43863" y="20503"/>
                        <a:pt x="41462" y="8331"/>
                      </a:cubicBezTo>
                      <a:cubicBezTo>
                        <a:pt x="44119" y="3101"/>
                        <a:pt x="37090" y="-3071"/>
                        <a:pt x="32289" y="1730"/>
                      </a:cubicBezTo>
                      <a:cubicBezTo>
                        <a:pt x="20202" y="13731"/>
                        <a:pt x="4515" y="27190"/>
                        <a:pt x="657" y="44935"/>
                      </a:cubicBezTo>
                      <a:cubicBezTo>
                        <a:pt x="-2343" y="58994"/>
                        <a:pt x="5115" y="71681"/>
                        <a:pt x="19345" y="71681"/>
                      </a:cubicBezTo>
                      <a:cubicBezTo>
                        <a:pt x="34004" y="71767"/>
                        <a:pt x="43348" y="58908"/>
                        <a:pt x="45148" y="44935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4F3A3C4A-9DF6-C67E-C4CA-2C2F8E9A2140}"/>
                    </a:ext>
                  </a:extLst>
                </p:cNvPr>
                <p:cNvSpPr/>
                <p:nvPr/>
              </p:nvSpPr>
              <p:spPr>
                <a:xfrm>
                  <a:off x="8086864" y="6366461"/>
                  <a:ext cx="62067" cy="50928"/>
                </a:xfrm>
                <a:custGeom>
                  <a:avLst/>
                  <a:gdLst>
                    <a:gd name="connsiteX0" fmla="*/ 41761 w 62067"/>
                    <a:gd name="connsiteY0" fmla="*/ 3677 h 50928"/>
                    <a:gd name="connsiteX1" fmla="*/ 4728 w 62067"/>
                    <a:gd name="connsiteY1" fmla="*/ 3334 h 50928"/>
                    <a:gd name="connsiteX2" fmla="*/ 3356 w 62067"/>
                    <a:gd name="connsiteY2" fmla="*/ 3848 h 50928"/>
                    <a:gd name="connsiteX3" fmla="*/ 2756 w 62067"/>
                    <a:gd name="connsiteY3" fmla="*/ 4106 h 50928"/>
                    <a:gd name="connsiteX4" fmla="*/ 785 w 62067"/>
                    <a:gd name="connsiteY4" fmla="*/ 6335 h 50928"/>
                    <a:gd name="connsiteX5" fmla="*/ 1213 w 62067"/>
                    <a:gd name="connsiteY5" fmla="*/ 12593 h 50928"/>
                    <a:gd name="connsiteX6" fmla="*/ 36103 w 62067"/>
                    <a:gd name="connsiteY6" fmla="*/ 49626 h 50928"/>
                    <a:gd name="connsiteX7" fmla="*/ 61563 w 62067"/>
                    <a:gd name="connsiteY7" fmla="*/ 35481 h 50928"/>
                    <a:gd name="connsiteX8" fmla="*/ 41761 w 62067"/>
                    <a:gd name="connsiteY8" fmla="*/ 3677 h 5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067" h="50928">
                      <a:moveTo>
                        <a:pt x="41761" y="3677"/>
                      </a:moveTo>
                      <a:cubicBezTo>
                        <a:pt x="30102" y="-1123"/>
                        <a:pt x="16387" y="-1209"/>
                        <a:pt x="4728" y="3334"/>
                      </a:cubicBezTo>
                      <a:cubicBezTo>
                        <a:pt x="4299" y="3506"/>
                        <a:pt x="3785" y="3592"/>
                        <a:pt x="3356" y="3848"/>
                      </a:cubicBezTo>
                      <a:cubicBezTo>
                        <a:pt x="3185" y="3934"/>
                        <a:pt x="2928" y="4020"/>
                        <a:pt x="2756" y="4106"/>
                      </a:cubicBezTo>
                      <a:cubicBezTo>
                        <a:pt x="1727" y="4620"/>
                        <a:pt x="1127" y="5477"/>
                        <a:pt x="785" y="6335"/>
                      </a:cubicBezTo>
                      <a:cubicBezTo>
                        <a:pt x="-244" y="8135"/>
                        <a:pt x="-416" y="10449"/>
                        <a:pt x="1213" y="12593"/>
                      </a:cubicBezTo>
                      <a:cubicBezTo>
                        <a:pt x="10814" y="25194"/>
                        <a:pt x="20673" y="44225"/>
                        <a:pt x="36103" y="49626"/>
                      </a:cubicBezTo>
                      <a:cubicBezTo>
                        <a:pt x="47590" y="53655"/>
                        <a:pt x="59078" y="48169"/>
                        <a:pt x="61563" y="35481"/>
                      </a:cubicBezTo>
                      <a:cubicBezTo>
                        <a:pt x="64564" y="20908"/>
                        <a:pt x="53677" y="8649"/>
                        <a:pt x="41761" y="3677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7" name="任意多边形: 形状 336">
                  <a:extLst>
                    <a:ext uri="{FF2B5EF4-FFF2-40B4-BE49-F238E27FC236}">
                      <a16:creationId xmlns:a16="http://schemas.microsoft.com/office/drawing/2014/main" id="{728FCF8D-40B5-AE21-8B17-B6F3B4E31E46}"/>
                    </a:ext>
                  </a:extLst>
                </p:cNvPr>
                <p:cNvSpPr/>
                <p:nvPr/>
              </p:nvSpPr>
              <p:spPr>
                <a:xfrm>
                  <a:off x="8502325" y="6422526"/>
                  <a:ext cx="217621" cy="172564"/>
                </a:xfrm>
                <a:custGeom>
                  <a:avLst/>
                  <a:gdLst>
                    <a:gd name="connsiteX0" fmla="*/ 179226 w 217621"/>
                    <a:gd name="connsiteY0" fmla="*/ 12935 h 172564"/>
                    <a:gd name="connsiteX1" fmla="*/ 176912 w 217621"/>
                    <a:gd name="connsiteY1" fmla="*/ 12163 h 172564"/>
                    <a:gd name="connsiteX2" fmla="*/ 41295 w 217621"/>
                    <a:gd name="connsiteY2" fmla="*/ 43710 h 172564"/>
                    <a:gd name="connsiteX3" fmla="*/ 11119 w 217621"/>
                    <a:gd name="connsiteY3" fmla="*/ 91545 h 172564"/>
                    <a:gd name="connsiteX4" fmla="*/ 318 w 217621"/>
                    <a:gd name="connsiteY4" fmla="*/ 165782 h 172564"/>
                    <a:gd name="connsiteX5" fmla="*/ 1004 w 217621"/>
                    <a:gd name="connsiteY5" fmla="*/ 168954 h 172564"/>
                    <a:gd name="connsiteX6" fmla="*/ 4176 w 217621"/>
                    <a:gd name="connsiteY6" fmla="*/ 172555 h 172564"/>
                    <a:gd name="connsiteX7" fmla="*/ 145450 w 217621"/>
                    <a:gd name="connsiteY7" fmla="*/ 148637 h 172564"/>
                    <a:gd name="connsiteX8" fmla="*/ 187370 w 217621"/>
                    <a:gd name="connsiteY8" fmla="*/ 19964 h 172564"/>
                    <a:gd name="connsiteX9" fmla="*/ 187456 w 217621"/>
                    <a:gd name="connsiteY9" fmla="*/ 18935 h 172564"/>
                    <a:gd name="connsiteX10" fmla="*/ 196543 w 217621"/>
                    <a:gd name="connsiteY10" fmla="*/ 13964 h 172564"/>
                    <a:gd name="connsiteX11" fmla="*/ 216259 w 217621"/>
                    <a:gd name="connsiteY11" fmla="*/ 7277 h 172564"/>
                    <a:gd name="connsiteX12" fmla="*/ 215145 w 217621"/>
                    <a:gd name="connsiteY12" fmla="*/ 676 h 172564"/>
                    <a:gd name="connsiteX13" fmla="*/ 192342 w 217621"/>
                    <a:gd name="connsiteY13" fmla="*/ 4877 h 172564"/>
                    <a:gd name="connsiteX14" fmla="*/ 179226 w 217621"/>
                    <a:gd name="connsiteY14" fmla="*/ 12935 h 172564"/>
                    <a:gd name="connsiteX15" fmla="*/ 80642 w 217621"/>
                    <a:gd name="connsiteY15" fmla="*/ 99517 h 172564"/>
                    <a:gd name="connsiteX16" fmla="*/ 168768 w 217621"/>
                    <a:gd name="connsiteY16" fmla="*/ 22879 h 172564"/>
                    <a:gd name="connsiteX17" fmla="*/ 111074 w 217621"/>
                    <a:gd name="connsiteY17" fmla="*/ 95659 h 172564"/>
                    <a:gd name="connsiteX18" fmla="*/ 32293 w 217621"/>
                    <a:gd name="connsiteY18" fmla="*/ 153609 h 172564"/>
                    <a:gd name="connsiteX19" fmla="*/ 80642 w 217621"/>
                    <a:gd name="connsiteY19" fmla="*/ 99517 h 172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7621" h="172564">
                      <a:moveTo>
                        <a:pt x="179226" y="12935"/>
                      </a:moveTo>
                      <a:cubicBezTo>
                        <a:pt x="178626" y="12421"/>
                        <a:pt x="177855" y="12163"/>
                        <a:pt x="176912" y="12163"/>
                      </a:cubicBezTo>
                      <a:cubicBezTo>
                        <a:pt x="129420" y="1533"/>
                        <a:pt x="77728" y="10106"/>
                        <a:pt x="41295" y="43710"/>
                      </a:cubicBezTo>
                      <a:cubicBezTo>
                        <a:pt x="27236" y="56740"/>
                        <a:pt x="17635" y="73714"/>
                        <a:pt x="11119" y="91545"/>
                      </a:cubicBezTo>
                      <a:cubicBezTo>
                        <a:pt x="2204" y="115890"/>
                        <a:pt x="11462" y="142037"/>
                        <a:pt x="318" y="165782"/>
                      </a:cubicBezTo>
                      <a:cubicBezTo>
                        <a:pt x="-368" y="167154"/>
                        <a:pt x="146" y="168269"/>
                        <a:pt x="1004" y="168954"/>
                      </a:cubicBezTo>
                      <a:cubicBezTo>
                        <a:pt x="575" y="170669"/>
                        <a:pt x="1690" y="172726"/>
                        <a:pt x="4176" y="172555"/>
                      </a:cubicBezTo>
                      <a:cubicBezTo>
                        <a:pt x="53810" y="169211"/>
                        <a:pt x="103274" y="181727"/>
                        <a:pt x="145450" y="148637"/>
                      </a:cubicBezTo>
                      <a:cubicBezTo>
                        <a:pt x="186684" y="116319"/>
                        <a:pt x="175883" y="64713"/>
                        <a:pt x="187370" y="19964"/>
                      </a:cubicBezTo>
                      <a:cubicBezTo>
                        <a:pt x="187456" y="19621"/>
                        <a:pt x="187456" y="19278"/>
                        <a:pt x="187456" y="18935"/>
                      </a:cubicBezTo>
                      <a:cubicBezTo>
                        <a:pt x="190285" y="17050"/>
                        <a:pt x="193199" y="15249"/>
                        <a:pt x="196543" y="13964"/>
                      </a:cubicBezTo>
                      <a:cubicBezTo>
                        <a:pt x="202886" y="11477"/>
                        <a:pt x="210773" y="11477"/>
                        <a:pt x="216259" y="7277"/>
                      </a:cubicBezTo>
                      <a:cubicBezTo>
                        <a:pt x="218488" y="5562"/>
                        <a:pt x="217888" y="1533"/>
                        <a:pt x="215145" y="676"/>
                      </a:cubicBezTo>
                      <a:cubicBezTo>
                        <a:pt x="207858" y="-1553"/>
                        <a:pt x="199114" y="2219"/>
                        <a:pt x="192342" y="4877"/>
                      </a:cubicBezTo>
                      <a:cubicBezTo>
                        <a:pt x="187884" y="6591"/>
                        <a:pt x="182741" y="9163"/>
                        <a:pt x="179226" y="12935"/>
                      </a:cubicBezTo>
                      <a:close/>
                      <a:moveTo>
                        <a:pt x="80642" y="99517"/>
                      </a:moveTo>
                      <a:cubicBezTo>
                        <a:pt x="104903" y="64370"/>
                        <a:pt x="127106" y="34966"/>
                        <a:pt x="168768" y="22879"/>
                      </a:cubicBezTo>
                      <a:cubicBezTo>
                        <a:pt x="146908" y="44910"/>
                        <a:pt x="130020" y="70970"/>
                        <a:pt x="111074" y="95659"/>
                      </a:cubicBezTo>
                      <a:cubicBezTo>
                        <a:pt x="89215" y="124120"/>
                        <a:pt x="62812" y="140665"/>
                        <a:pt x="32293" y="153609"/>
                      </a:cubicBezTo>
                      <a:cubicBezTo>
                        <a:pt x="51410" y="138608"/>
                        <a:pt x="67698" y="118205"/>
                        <a:pt x="80642" y="9951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7569774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图形 6">
            <a:extLst>
              <a:ext uri="{FF2B5EF4-FFF2-40B4-BE49-F238E27FC236}">
                <a16:creationId xmlns:a16="http://schemas.microsoft.com/office/drawing/2014/main" id="{A6E95B60-1AC7-4AA4-9B54-3399A1AB4F2D}"/>
              </a:ext>
            </a:extLst>
          </p:cNvPr>
          <p:cNvGrpSpPr/>
          <p:nvPr/>
        </p:nvGrpSpPr>
        <p:grpSpPr>
          <a:xfrm>
            <a:off x="939438" y="465335"/>
            <a:ext cx="3200726" cy="3483817"/>
            <a:chOff x="585168" y="820993"/>
            <a:chExt cx="2688555" cy="2926347"/>
          </a:xfrm>
        </p:grpSpPr>
        <p:grpSp>
          <p:nvGrpSpPr>
            <p:cNvPr id="12" name="图形 6">
              <a:extLst>
                <a:ext uri="{FF2B5EF4-FFF2-40B4-BE49-F238E27FC236}">
                  <a16:creationId xmlns:a16="http://schemas.microsoft.com/office/drawing/2014/main" id="{CB6C754E-C343-4916-A081-CAC8B1C90F57}"/>
                </a:ext>
              </a:extLst>
            </p:cNvPr>
            <p:cNvGrpSpPr/>
            <p:nvPr/>
          </p:nvGrpSpPr>
          <p:grpSpPr>
            <a:xfrm>
              <a:off x="585168" y="1650881"/>
              <a:ext cx="1299377" cy="2096460"/>
              <a:chOff x="585168" y="1650881"/>
              <a:chExt cx="1299377" cy="2096460"/>
            </a:xfrm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A555DE85-6597-4643-9F68-2018080296A6}"/>
                  </a:ext>
                </a:extLst>
              </p:cNvPr>
              <p:cNvSpPr/>
              <p:nvPr/>
            </p:nvSpPr>
            <p:spPr>
              <a:xfrm>
                <a:off x="1260464" y="3027691"/>
                <a:ext cx="624081" cy="363687"/>
              </a:xfrm>
              <a:custGeom>
                <a:avLst/>
                <a:gdLst>
                  <a:gd name="connsiteX0" fmla="*/ 455 w 624081"/>
                  <a:gd name="connsiteY0" fmla="*/ 15546 h 363687"/>
                  <a:gd name="connsiteX1" fmla="*/ 3122 w 624081"/>
                  <a:gd name="connsiteY1" fmla="*/ 20499 h 363687"/>
                  <a:gd name="connsiteX2" fmla="*/ 278966 w 624081"/>
                  <a:gd name="connsiteY2" fmla="*/ 191949 h 363687"/>
                  <a:gd name="connsiteX3" fmla="*/ 608722 w 624081"/>
                  <a:gd name="connsiteY3" fmla="*/ 361590 h 363687"/>
                  <a:gd name="connsiteX4" fmla="*/ 619104 w 624081"/>
                  <a:gd name="connsiteY4" fmla="*/ 361780 h 363687"/>
                  <a:gd name="connsiteX5" fmla="*/ 624057 w 624081"/>
                  <a:gd name="connsiteY5" fmla="*/ 354065 h 363687"/>
                  <a:gd name="connsiteX6" fmla="*/ 448987 w 624081"/>
                  <a:gd name="connsiteY6" fmla="*/ 122036 h 363687"/>
                  <a:gd name="connsiteX7" fmla="*/ 15504 w 624081"/>
                  <a:gd name="connsiteY7" fmla="*/ 306 h 363687"/>
                  <a:gd name="connsiteX8" fmla="*/ 550 w 624081"/>
                  <a:gd name="connsiteY8" fmla="*/ 9546 h 363687"/>
                  <a:gd name="connsiteX9" fmla="*/ 455 w 624081"/>
                  <a:gd name="connsiteY9" fmla="*/ 15546 h 36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4081" h="363687">
                    <a:moveTo>
                      <a:pt x="455" y="15546"/>
                    </a:moveTo>
                    <a:cubicBezTo>
                      <a:pt x="836" y="17452"/>
                      <a:pt x="1693" y="19166"/>
                      <a:pt x="3122" y="20499"/>
                    </a:cubicBezTo>
                    <a:cubicBezTo>
                      <a:pt x="63796" y="117940"/>
                      <a:pt x="174286" y="159660"/>
                      <a:pt x="278966" y="191949"/>
                    </a:cubicBezTo>
                    <a:cubicBezTo>
                      <a:pt x="404982" y="230907"/>
                      <a:pt x="513662" y="265768"/>
                      <a:pt x="608722" y="361590"/>
                    </a:cubicBezTo>
                    <a:cubicBezTo>
                      <a:pt x="611770" y="364638"/>
                      <a:pt x="616246" y="364066"/>
                      <a:pt x="619104" y="361780"/>
                    </a:cubicBezTo>
                    <a:cubicBezTo>
                      <a:pt x="622152" y="360732"/>
                      <a:pt x="624343" y="358256"/>
                      <a:pt x="624057" y="354065"/>
                    </a:cubicBezTo>
                    <a:cubicBezTo>
                      <a:pt x="618342" y="267673"/>
                      <a:pt x="512233" y="172233"/>
                      <a:pt x="448987" y="122036"/>
                    </a:cubicBezTo>
                    <a:cubicBezTo>
                      <a:pt x="323067" y="22023"/>
                      <a:pt x="163047" y="32025"/>
                      <a:pt x="15504" y="306"/>
                    </a:cubicBezTo>
                    <a:cubicBezTo>
                      <a:pt x="7885" y="-1313"/>
                      <a:pt x="2360" y="3736"/>
                      <a:pt x="550" y="9546"/>
                    </a:cubicBezTo>
                    <a:cubicBezTo>
                      <a:pt x="-117" y="11546"/>
                      <a:pt x="-212" y="13546"/>
                      <a:pt x="455" y="15546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E2EF6A3D-973C-49BC-9A7A-9EDFA72E33F3}"/>
                  </a:ext>
                </a:extLst>
              </p:cNvPr>
              <p:cNvSpPr/>
              <p:nvPr/>
            </p:nvSpPr>
            <p:spPr>
              <a:xfrm>
                <a:off x="1141363" y="2740198"/>
                <a:ext cx="736820" cy="338027"/>
              </a:xfrm>
              <a:custGeom>
                <a:avLst/>
                <a:gdLst>
                  <a:gd name="connsiteX0" fmla="*/ 2493 w 736820"/>
                  <a:gd name="connsiteY0" fmla="*/ 21861 h 338027"/>
                  <a:gd name="connsiteX1" fmla="*/ 324153 w 736820"/>
                  <a:gd name="connsiteY1" fmla="*/ 205789 h 338027"/>
                  <a:gd name="connsiteX2" fmla="*/ 722774 w 736820"/>
                  <a:gd name="connsiteY2" fmla="*/ 335900 h 338027"/>
                  <a:gd name="connsiteX3" fmla="*/ 735823 w 736820"/>
                  <a:gd name="connsiteY3" fmla="*/ 331519 h 338027"/>
                  <a:gd name="connsiteX4" fmla="*/ 736014 w 736820"/>
                  <a:gd name="connsiteY4" fmla="*/ 324375 h 338027"/>
                  <a:gd name="connsiteX5" fmla="*/ 454836 w 736820"/>
                  <a:gd name="connsiteY5" fmla="*/ 72248 h 338027"/>
                  <a:gd name="connsiteX6" fmla="*/ 15067 w 736820"/>
                  <a:gd name="connsiteY6" fmla="*/ 906 h 338027"/>
                  <a:gd name="connsiteX7" fmla="*/ 1160 w 736820"/>
                  <a:gd name="connsiteY7" fmla="*/ 17670 h 338027"/>
                  <a:gd name="connsiteX8" fmla="*/ 2493 w 736820"/>
                  <a:gd name="connsiteY8" fmla="*/ 21861 h 338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6820" h="338027">
                    <a:moveTo>
                      <a:pt x="2493" y="21861"/>
                    </a:moveTo>
                    <a:cubicBezTo>
                      <a:pt x="69549" y="143400"/>
                      <a:pt x="193660" y="189501"/>
                      <a:pt x="324153" y="205789"/>
                    </a:cubicBezTo>
                    <a:cubicBezTo>
                      <a:pt x="472552" y="224267"/>
                      <a:pt x="611331" y="221695"/>
                      <a:pt x="722774" y="335900"/>
                    </a:cubicBezTo>
                    <a:cubicBezTo>
                      <a:pt x="727251" y="340567"/>
                      <a:pt x="735252" y="336852"/>
                      <a:pt x="735823" y="331519"/>
                    </a:cubicBezTo>
                    <a:cubicBezTo>
                      <a:pt x="736966" y="329614"/>
                      <a:pt x="737252" y="327137"/>
                      <a:pt x="736014" y="324375"/>
                    </a:cubicBezTo>
                    <a:cubicBezTo>
                      <a:pt x="681531" y="203884"/>
                      <a:pt x="579709" y="113491"/>
                      <a:pt x="454836" y="72248"/>
                    </a:cubicBezTo>
                    <a:cubicBezTo>
                      <a:pt x="312247" y="25195"/>
                      <a:pt x="154989" y="55770"/>
                      <a:pt x="15067" y="906"/>
                    </a:cubicBezTo>
                    <a:cubicBezTo>
                      <a:pt x="3922" y="-3476"/>
                      <a:pt x="-2841" y="9002"/>
                      <a:pt x="1160" y="17670"/>
                    </a:cubicBezTo>
                    <a:cubicBezTo>
                      <a:pt x="1255" y="19003"/>
                      <a:pt x="1731" y="20432"/>
                      <a:pt x="2493" y="21861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38663A30-27E2-498D-9E1E-CE43C3FD1208}"/>
                  </a:ext>
                </a:extLst>
              </p:cNvPr>
              <p:cNvSpPr/>
              <p:nvPr/>
            </p:nvSpPr>
            <p:spPr>
              <a:xfrm>
                <a:off x="1071308" y="2504851"/>
                <a:ext cx="752078" cy="291840"/>
              </a:xfrm>
              <a:custGeom>
                <a:avLst/>
                <a:gdLst>
                  <a:gd name="connsiteX0" fmla="*/ 1683 w 752078"/>
                  <a:gd name="connsiteY0" fmla="*/ 23274 h 291840"/>
                  <a:gd name="connsiteX1" fmla="*/ 313246 w 752078"/>
                  <a:gd name="connsiteY1" fmla="*/ 178627 h 291840"/>
                  <a:gd name="connsiteX2" fmla="*/ 739109 w 752078"/>
                  <a:gd name="connsiteY2" fmla="*/ 290450 h 291840"/>
                  <a:gd name="connsiteX3" fmla="*/ 749872 w 752078"/>
                  <a:gd name="connsiteY3" fmla="*/ 277496 h 291840"/>
                  <a:gd name="connsiteX4" fmla="*/ 749777 w 752078"/>
                  <a:gd name="connsiteY4" fmla="*/ 277401 h 291840"/>
                  <a:gd name="connsiteX5" fmla="*/ 659003 w 752078"/>
                  <a:gd name="connsiteY5" fmla="*/ 162148 h 291840"/>
                  <a:gd name="connsiteX6" fmla="*/ 478790 w 752078"/>
                  <a:gd name="connsiteY6" fmla="*/ 54230 h 291840"/>
                  <a:gd name="connsiteX7" fmla="*/ 259620 w 752078"/>
                  <a:gd name="connsiteY7" fmla="*/ 25465 h 291840"/>
                  <a:gd name="connsiteX8" fmla="*/ 19971 w 752078"/>
                  <a:gd name="connsiteY8" fmla="*/ 2128 h 291840"/>
                  <a:gd name="connsiteX9" fmla="*/ 2159 w 752078"/>
                  <a:gd name="connsiteY9" fmla="*/ 11653 h 291840"/>
                  <a:gd name="connsiteX10" fmla="*/ 1683 w 752078"/>
                  <a:gd name="connsiteY10" fmla="*/ 23274 h 29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078" h="291840">
                    <a:moveTo>
                      <a:pt x="1683" y="23274"/>
                    </a:moveTo>
                    <a:cubicBezTo>
                      <a:pt x="63596" y="126906"/>
                      <a:pt x="203708" y="158338"/>
                      <a:pt x="313246" y="178627"/>
                    </a:cubicBezTo>
                    <a:cubicBezTo>
                      <a:pt x="462598" y="206344"/>
                      <a:pt x="608140" y="205487"/>
                      <a:pt x="739109" y="290450"/>
                    </a:cubicBezTo>
                    <a:cubicBezTo>
                      <a:pt x="747300" y="295784"/>
                      <a:pt x="756349" y="284545"/>
                      <a:pt x="749872" y="277496"/>
                    </a:cubicBezTo>
                    <a:cubicBezTo>
                      <a:pt x="749872" y="277496"/>
                      <a:pt x="749777" y="277401"/>
                      <a:pt x="749777" y="277401"/>
                    </a:cubicBezTo>
                    <a:cubicBezTo>
                      <a:pt x="742442" y="229204"/>
                      <a:pt x="694436" y="190819"/>
                      <a:pt x="659003" y="162148"/>
                    </a:cubicBezTo>
                    <a:cubicBezTo>
                      <a:pt x="603377" y="117095"/>
                      <a:pt x="545751" y="80329"/>
                      <a:pt x="478790" y="54230"/>
                    </a:cubicBezTo>
                    <a:cubicBezTo>
                      <a:pt x="408591" y="26989"/>
                      <a:pt x="334106" y="19750"/>
                      <a:pt x="259620" y="25465"/>
                    </a:cubicBezTo>
                    <a:cubicBezTo>
                      <a:pt x="181325" y="31561"/>
                      <a:pt x="89313" y="49468"/>
                      <a:pt x="19971" y="2128"/>
                    </a:cubicBezTo>
                    <a:cubicBezTo>
                      <a:pt x="11399" y="-3777"/>
                      <a:pt x="2921" y="3652"/>
                      <a:pt x="2159" y="11653"/>
                    </a:cubicBezTo>
                    <a:cubicBezTo>
                      <a:pt x="-222" y="14797"/>
                      <a:pt x="-984" y="18892"/>
                      <a:pt x="1683" y="23274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7FF9C035-31DD-4B0B-91CE-F447A5818BB4}"/>
                  </a:ext>
                </a:extLst>
              </p:cNvPr>
              <p:cNvSpPr/>
              <p:nvPr/>
            </p:nvSpPr>
            <p:spPr>
              <a:xfrm>
                <a:off x="1025669" y="2230932"/>
                <a:ext cx="712501" cy="219338"/>
              </a:xfrm>
              <a:custGeom>
                <a:avLst/>
                <a:gdLst>
                  <a:gd name="connsiteX0" fmla="*/ 1411 w 712501"/>
                  <a:gd name="connsiteY0" fmla="*/ 21825 h 219338"/>
                  <a:gd name="connsiteX1" fmla="*/ 293638 w 712501"/>
                  <a:gd name="connsiteY1" fmla="*/ 204800 h 219338"/>
                  <a:gd name="connsiteX2" fmla="*/ 699213 w 712501"/>
                  <a:gd name="connsiteY2" fmla="*/ 218802 h 219338"/>
                  <a:gd name="connsiteX3" fmla="*/ 708357 w 712501"/>
                  <a:gd name="connsiteY3" fmla="*/ 215373 h 219338"/>
                  <a:gd name="connsiteX4" fmla="*/ 710833 w 712501"/>
                  <a:gd name="connsiteY4" fmla="*/ 204038 h 219338"/>
                  <a:gd name="connsiteX5" fmla="*/ 428703 w 712501"/>
                  <a:gd name="connsiteY5" fmla="*/ 54496 h 219338"/>
                  <a:gd name="connsiteX6" fmla="*/ 17794 w 712501"/>
                  <a:gd name="connsiteY6" fmla="*/ 1918 h 219338"/>
                  <a:gd name="connsiteX7" fmla="*/ 364 w 712501"/>
                  <a:gd name="connsiteY7" fmla="*/ 15253 h 219338"/>
                  <a:gd name="connsiteX8" fmla="*/ 1411 w 712501"/>
                  <a:gd name="connsiteY8" fmla="*/ 21825 h 2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501" h="219338">
                    <a:moveTo>
                      <a:pt x="1411" y="21825"/>
                    </a:moveTo>
                    <a:cubicBezTo>
                      <a:pt x="55323" y="126029"/>
                      <a:pt x="182101" y="186036"/>
                      <a:pt x="293638" y="204800"/>
                    </a:cubicBezTo>
                    <a:cubicBezTo>
                      <a:pt x="428893" y="227470"/>
                      <a:pt x="569673" y="170606"/>
                      <a:pt x="699213" y="218802"/>
                    </a:cubicBezTo>
                    <a:cubicBezTo>
                      <a:pt x="703213" y="220326"/>
                      <a:pt x="706547" y="218421"/>
                      <a:pt x="708357" y="215373"/>
                    </a:cubicBezTo>
                    <a:cubicBezTo>
                      <a:pt x="712072" y="213468"/>
                      <a:pt x="714167" y="208420"/>
                      <a:pt x="710833" y="204038"/>
                    </a:cubicBezTo>
                    <a:cubicBezTo>
                      <a:pt x="642063" y="114980"/>
                      <a:pt x="536526" y="73165"/>
                      <a:pt x="428703" y="54496"/>
                    </a:cubicBezTo>
                    <a:cubicBezTo>
                      <a:pt x="290305" y="30588"/>
                      <a:pt x="143048" y="81071"/>
                      <a:pt x="17794" y="1918"/>
                    </a:cubicBezTo>
                    <a:cubicBezTo>
                      <a:pt x="7698" y="-4464"/>
                      <a:pt x="-2018" y="6395"/>
                      <a:pt x="364" y="15253"/>
                    </a:cubicBezTo>
                    <a:cubicBezTo>
                      <a:pt x="78" y="17253"/>
                      <a:pt x="268" y="19444"/>
                      <a:pt x="1411" y="21825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48435A5E-AC25-4BD4-A05D-61FF7E05E9FF}"/>
                  </a:ext>
                </a:extLst>
              </p:cNvPr>
              <p:cNvSpPr/>
              <p:nvPr/>
            </p:nvSpPr>
            <p:spPr>
              <a:xfrm>
                <a:off x="1007699" y="2009303"/>
                <a:ext cx="438032" cy="155090"/>
              </a:xfrm>
              <a:custGeom>
                <a:avLst/>
                <a:gdLst>
                  <a:gd name="connsiteX0" fmla="*/ 162733 w 438032"/>
                  <a:gd name="connsiteY0" fmla="*/ 139537 h 155090"/>
                  <a:gd name="connsiteX1" fmla="*/ 422765 w 438032"/>
                  <a:gd name="connsiteY1" fmla="*/ 154300 h 155090"/>
                  <a:gd name="connsiteX2" fmla="*/ 432004 w 438032"/>
                  <a:gd name="connsiteY2" fmla="*/ 152777 h 155090"/>
                  <a:gd name="connsiteX3" fmla="*/ 437053 w 438032"/>
                  <a:gd name="connsiteY3" fmla="*/ 142585 h 155090"/>
                  <a:gd name="connsiteX4" fmla="*/ 272556 w 438032"/>
                  <a:gd name="connsiteY4" fmla="*/ 12569 h 155090"/>
                  <a:gd name="connsiteX5" fmla="*/ 17000 w 438032"/>
                  <a:gd name="connsiteY5" fmla="*/ 472 h 155090"/>
                  <a:gd name="connsiteX6" fmla="*/ 4618 w 438032"/>
                  <a:gd name="connsiteY6" fmla="*/ 5329 h 155090"/>
                  <a:gd name="connsiteX7" fmla="*/ 1093 w 438032"/>
                  <a:gd name="connsiteY7" fmla="*/ 17807 h 155090"/>
                  <a:gd name="connsiteX8" fmla="*/ 162733 w 438032"/>
                  <a:gd name="connsiteY8" fmla="*/ 139537 h 15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8032" h="155090">
                    <a:moveTo>
                      <a:pt x="162733" y="139537"/>
                    </a:moveTo>
                    <a:cubicBezTo>
                      <a:pt x="247219" y="160396"/>
                      <a:pt x="344470" y="113343"/>
                      <a:pt x="422765" y="154300"/>
                    </a:cubicBezTo>
                    <a:cubicBezTo>
                      <a:pt x="426004" y="155920"/>
                      <a:pt x="429623" y="154872"/>
                      <a:pt x="432004" y="152777"/>
                    </a:cubicBezTo>
                    <a:cubicBezTo>
                      <a:pt x="436291" y="152015"/>
                      <a:pt x="439815" y="147824"/>
                      <a:pt x="437053" y="142585"/>
                    </a:cubicBezTo>
                    <a:cubicBezTo>
                      <a:pt x="403334" y="78005"/>
                      <a:pt x="338945" y="37905"/>
                      <a:pt x="272556" y="12569"/>
                    </a:cubicBezTo>
                    <a:cubicBezTo>
                      <a:pt x="190546" y="-18769"/>
                      <a:pt x="100820" y="20950"/>
                      <a:pt x="17000" y="472"/>
                    </a:cubicBezTo>
                    <a:cubicBezTo>
                      <a:pt x="11476" y="-862"/>
                      <a:pt x="7094" y="1615"/>
                      <a:pt x="4618" y="5329"/>
                    </a:cubicBezTo>
                    <a:cubicBezTo>
                      <a:pt x="808" y="7520"/>
                      <a:pt x="-1478" y="12092"/>
                      <a:pt x="1093" y="17807"/>
                    </a:cubicBezTo>
                    <a:cubicBezTo>
                      <a:pt x="31097" y="84101"/>
                      <a:pt x="94057" y="122582"/>
                      <a:pt x="162733" y="139537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8BAE66D2-06FC-4074-9DDA-2A527B3A1681}"/>
                  </a:ext>
                </a:extLst>
              </p:cNvPr>
              <p:cNvSpPr/>
              <p:nvPr/>
            </p:nvSpPr>
            <p:spPr>
              <a:xfrm>
                <a:off x="1182234" y="3020066"/>
                <a:ext cx="191190" cy="682705"/>
              </a:xfrm>
              <a:custGeom>
                <a:avLst/>
                <a:gdLst>
                  <a:gd name="connsiteX0" fmla="*/ 173935 w 191190"/>
                  <a:gd name="connsiteY0" fmla="*/ 679158 h 682705"/>
                  <a:gd name="connsiteX1" fmla="*/ 184222 w 191190"/>
                  <a:gd name="connsiteY1" fmla="*/ 680968 h 682705"/>
                  <a:gd name="connsiteX2" fmla="*/ 190984 w 191190"/>
                  <a:gd name="connsiteY2" fmla="*/ 672490 h 682705"/>
                  <a:gd name="connsiteX3" fmla="*/ 182221 w 191190"/>
                  <a:gd name="connsiteY3" fmla="*/ 494944 h 682705"/>
                  <a:gd name="connsiteX4" fmla="*/ 162505 w 191190"/>
                  <a:gd name="connsiteY4" fmla="*/ 328543 h 682705"/>
                  <a:gd name="connsiteX5" fmla="*/ 78970 w 191190"/>
                  <a:gd name="connsiteY5" fmla="*/ 17647 h 682705"/>
                  <a:gd name="connsiteX6" fmla="*/ 77637 w 191190"/>
                  <a:gd name="connsiteY6" fmla="*/ 11169 h 682705"/>
                  <a:gd name="connsiteX7" fmla="*/ 77637 w 191190"/>
                  <a:gd name="connsiteY7" fmla="*/ 11074 h 682705"/>
                  <a:gd name="connsiteX8" fmla="*/ 55539 w 191190"/>
                  <a:gd name="connsiteY8" fmla="*/ 10026 h 682705"/>
                  <a:gd name="connsiteX9" fmla="*/ 7628 w 191190"/>
                  <a:gd name="connsiteY9" fmla="*/ 168142 h 682705"/>
                  <a:gd name="connsiteX10" fmla="*/ 3723 w 191190"/>
                  <a:gd name="connsiteY10" fmla="*/ 337306 h 682705"/>
                  <a:gd name="connsiteX11" fmla="*/ 173935 w 191190"/>
                  <a:gd name="connsiteY11" fmla="*/ 679158 h 68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90" h="682705">
                    <a:moveTo>
                      <a:pt x="173935" y="679158"/>
                    </a:moveTo>
                    <a:cubicBezTo>
                      <a:pt x="176506" y="683635"/>
                      <a:pt x="181269" y="683444"/>
                      <a:pt x="184222" y="680968"/>
                    </a:cubicBezTo>
                    <a:cubicBezTo>
                      <a:pt x="188317" y="680777"/>
                      <a:pt x="192127" y="677729"/>
                      <a:pt x="190984" y="672490"/>
                    </a:cubicBezTo>
                    <a:cubicBezTo>
                      <a:pt x="178030" y="614197"/>
                      <a:pt x="181840" y="554190"/>
                      <a:pt x="182221" y="494944"/>
                    </a:cubicBezTo>
                    <a:cubicBezTo>
                      <a:pt x="182507" y="439033"/>
                      <a:pt x="173935" y="383121"/>
                      <a:pt x="162505" y="328543"/>
                    </a:cubicBezTo>
                    <a:cubicBezTo>
                      <a:pt x="141740" y="229483"/>
                      <a:pt x="65445" y="119374"/>
                      <a:pt x="78970" y="17647"/>
                    </a:cubicBezTo>
                    <a:cubicBezTo>
                      <a:pt x="79256" y="14980"/>
                      <a:pt x="78589" y="12884"/>
                      <a:pt x="77637" y="11169"/>
                    </a:cubicBezTo>
                    <a:cubicBezTo>
                      <a:pt x="77637" y="11169"/>
                      <a:pt x="77637" y="11074"/>
                      <a:pt x="77637" y="11074"/>
                    </a:cubicBezTo>
                    <a:cubicBezTo>
                      <a:pt x="79923" y="-3023"/>
                      <a:pt x="57730" y="-3975"/>
                      <a:pt x="55539" y="10026"/>
                    </a:cubicBezTo>
                    <a:cubicBezTo>
                      <a:pt x="46871" y="65081"/>
                      <a:pt x="16201" y="113468"/>
                      <a:pt x="7628" y="168142"/>
                    </a:cubicBezTo>
                    <a:cubicBezTo>
                      <a:pt x="-1325" y="224530"/>
                      <a:pt x="-2087" y="280632"/>
                      <a:pt x="3723" y="337306"/>
                    </a:cubicBezTo>
                    <a:cubicBezTo>
                      <a:pt x="17725" y="471608"/>
                      <a:pt x="109831" y="566668"/>
                      <a:pt x="173935" y="679158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2AD910CE-E6C9-4214-A54E-B0968FF6CB3D}"/>
                  </a:ext>
                </a:extLst>
              </p:cNvPr>
              <p:cNvSpPr/>
              <p:nvPr/>
            </p:nvSpPr>
            <p:spPr>
              <a:xfrm>
                <a:off x="915546" y="2738768"/>
                <a:ext cx="236667" cy="853930"/>
              </a:xfrm>
              <a:custGeom>
                <a:avLst/>
                <a:gdLst>
                  <a:gd name="connsiteX0" fmla="*/ 71624 w 236667"/>
                  <a:gd name="connsiteY0" fmla="*/ 846061 h 853930"/>
                  <a:gd name="connsiteX1" fmla="*/ 73529 w 236667"/>
                  <a:gd name="connsiteY1" fmla="*/ 848156 h 853930"/>
                  <a:gd name="connsiteX2" fmla="*/ 73910 w 236667"/>
                  <a:gd name="connsiteY2" fmla="*/ 849585 h 853930"/>
                  <a:gd name="connsiteX3" fmla="*/ 88960 w 236667"/>
                  <a:gd name="connsiteY3" fmla="*/ 844156 h 853930"/>
                  <a:gd name="connsiteX4" fmla="*/ 179924 w 236667"/>
                  <a:gd name="connsiteY4" fmla="*/ 442106 h 853930"/>
                  <a:gd name="connsiteX5" fmla="*/ 231263 w 236667"/>
                  <a:gd name="connsiteY5" fmla="*/ 16148 h 853930"/>
                  <a:gd name="connsiteX6" fmla="*/ 224501 w 236667"/>
                  <a:gd name="connsiteY6" fmla="*/ 6718 h 853930"/>
                  <a:gd name="connsiteX7" fmla="*/ 203546 w 236667"/>
                  <a:gd name="connsiteY7" fmla="*/ 7861 h 853930"/>
                  <a:gd name="connsiteX8" fmla="*/ 89246 w 236667"/>
                  <a:gd name="connsiteY8" fmla="*/ 222935 h 853930"/>
                  <a:gd name="connsiteX9" fmla="*/ 13522 w 236667"/>
                  <a:gd name="connsiteY9" fmla="*/ 424294 h 853930"/>
                  <a:gd name="connsiteX10" fmla="*/ 71624 w 236667"/>
                  <a:gd name="connsiteY10" fmla="*/ 846061 h 853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667" h="853930">
                    <a:moveTo>
                      <a:pt x="71624" y="846061"/>
                    </a:moveTo>
                    <a:cubicBezTo>
                      <a:pt x="72196" y="846918"/>
                      <a:pt x="72767" y="847585"/>
                      <a:pt x="73529" y="848156"/>
                    </a:cubicBezTo>
                    <a:cubicBezTo>
                      <a:pt x="73720" y="848633"/>
                      <a:pt x="73720" y="849109"/>
                      <a:pt x="73910" y="849585"/>
                    </a:cubicBezTo>
                    <a:cubicBezTo>
                      <a:pt x="77054" y="858158"/>
                      <a:pt x="91151" y="852824"/>
                      <a:pt x="88960" y="844156"/>
                    </a:cubicBezTo>
                    <a:cubicBezTo>
                      <a:pt x="56194" y="715187"/>
                      <a:pt x="135537" y="560216"/>
                      <a:pt x="179924" y="442106"/>
                    </a:cubicBezTo>
                    <a:cubicBezTo>
                      <a:pt x="231359" y="305231"/>
                      <a:pt x="245932" y="161404"/>
                      <a:pt x="231263" y="16148"/>
                    </a:cubicBezTo>
                    <a:cubicBezTo>
                      <a:pt x="230787" y="11004"/>
                      <a:pt x="228025" y="8051"/>
                      <a:pt x="224501" y="6718"/>
                    </a:cubicBezTo>
                    <a:cubicBezTo>
                      <a:pt x="220119" y="-1474"/>
                      <a:pt x="206213" y="-3379"/>
                      <a:pt x="203546" y="7861"/>
                    </a:cubicBezTo>
                    <a:cubicBezTo>
                      <a:pt x="185543" y="83489"/>
                      <a:pt x="129060" y="156832"/>
                      <a:pt x="89246" y="222935"/>
                    </a:cubicBezTo>
                    <a:cubicBezTo>
                      <a:pt x="51527" y="285515"/>
                      <a:pt x="28000" y="352761"/>
                      <a:pt x="13522" y="424294"/>
                    </a:cubicBezTo>
                    <a:cubicBezTo>
                      <a:pt x="-14101" y="561549"/>
                      <a:pt x="-1623" y="724236"/>
                      <a:pt x="71624" y="846061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E82BEE03-B1E3-46A7-89E3-A90F2513BA0A}"/>
                  </a:ext>
                </a:extLst>
              </p:cNvPr>
              <p:cNvSpPr/>
              <p:nvPr/>
            </p:nvSpPr>
            <p:spPr>
              <a:xfrm>
                <a:off x="705853" y="2511955"/>
                <a:ext cx="384622" cy="772925"/>
              </a:xfrm>
              <a:custGeom>
                <a:avLst/>
                <a:gdLst>
                  <a:gd name="connsiteX0" fmla="*/ 28143 w 384622"/>
                  <a:gd name="connsiteY0" fmla="*/ 771693 h 772925"/>
                  <a:gd name="connsiteX1" fmla="*/ 41288 w 384622"/>
                  <a:gd name="connsiteY1" fmla="*/ 763120 h 772925"/>
                  <a:gd name="connsiteX2" fmla="*/ 127870 w 384622"/>
                  <a:gd name="connsiteY2" fmla="*/ 577097 h 772925"/>
                  <a:gd name="connsiteX3" fmla="*/ 253695 w 384622"/>
                  <a:gd name="connsiteY3" fmla="*/ 399646 h 772925"/>
                  <a:gd name="connsiteX4" fmla="*/ 384378 w 384622"/>
                  <a:gd name="connsiteY4" fmla="*/ 22647 h 772925"/>
                  <a:gd name="connsiteX5" fmla="*/ 383426 w 384622"/>
                  <a:gd name="connsiteY5" fmla="*/ 14170 h 772925"/>
                  <a:gd name="connsiteX6" fmla="*/ 358756 w 384622"/>
                  <a:gd name="connsiteY6" fmla="*/ 8264 h 772925"/>
                  <a:gd name="connsiteX7" fmla="*/ 201022 w 384622"/>
                  <a:gd name="connsiteY7" fmla="*/ 202669 h 772925"/>
                  <a:gd name="connsiteX8" fmla="*/ 70815 w 384622"/>
                  <a:gd name="connsiteY8" fmla="*/ 382692 h 772925"/>
                  <a:gd name="connsiteX9" fmla="*/ 22619 w 384622"/>
                  <a:gd name="connsiteY9" fmla="*/ 768073 h 772925"/>
                  <a:gd name="connsiteX10" fmla="*/ 28143 w 384622"/>
                  <a:gd name="connsiteY10" fmla="*/ 771693 h 77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4622" h="772925">
                    <a:moveTo>
                      <a:pt x="28143" y="771693"/>
                    </a:moveTo>
                    <a:cubicBezTo>
                      <a:pt x="33191" y="775122"/>
                      <a:pt x="42145" y="771121"/>
                      <a:pt x="41288" y="763120"/>
                    </a:cubicBezTo>
                    <a:cubicBezTo>
                      <a:pt x="34906" y="702351"/>
                      <a:pt x="95199" y="624436"/>
                      <a:pt x="127870" y="577097"/>
                    </a:cubicBezTo>
                    <a:cubicBezTo>
                      <a:pt x="169113" y="517280"/>
                      <a:pt x="214643" y="460987"/>
                      <a:pt x="253695" y="399646"/>
                    </a:cubicBezTo>
                    <a:cubicBezTo>
                      <a:pt x="327323" y="284013"/>
                      <a:pt x="359423" y="155997"/>
                      <a:pt x="384378" y="22647"/>
                    </a:cubicBezTo>
                    <a:cubicBezTo>
                      <a:pt x="384950" y="19504"/>
                      <a:pt x="384473" y="16646"/>
                      <a:pt x="383426" y="14170"/>
                    </a:cubicBezTo>
                    <a:cubicBezTo>
                      <a:pt x="387236" y="263"/>
                      <a:pt x="364566" y="-6404"/>
                      <a:pt x="358756" y="8264"/>
                    </a:cubicBezTo>
                    <a:cubicBezTo>
                      <a:pt x="326942" y="88179"/>
                      <a:pt x="260648" y="143710"/>
                      <a:pt x="201022" y="202669"/>
                    </a:cubicBezTo>
                    <a:cubicBezTo>
                      <a:pt x="147968" y="255247"/>
                      <a:pt x="105486" y="316779"/>
                      <a:pt x="70815" y="382692"/>
                    </a:cubicBezTo>
                    <a:cubicBezTo>
                      <a:pt x="12236" y="494039"/>
                      <a:pt x="-27007" y="646439"/>
                      <a:pt x="22619" y="768073"/>
                    </a:cubicBezTo>
                    <a:cubicBezTo>
                      <a:pt x="23666" y="770741"/>
                      <a:pt x="25857" y="771788"/>
                      <a:pt x="28143" y="771693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AA766CE-945D-4914-897E-4DA07EC1E172}"/>
                  </a:ext>
                </a:extLst>
              </p:cNvPr>
              <p:cNvSpPr/>
              <p:nvPr/>
            </p:nvSpPr>
            <p:spPr>
              <a:xfrm>
                <a:off x="585168" y="2239220"/>
                <a:ext cx="463159" cy="665507"/>
              </a:xfrm>
              <a:custGeom>
                <a:avLst/>
                <a:gdLst>
                  <a:gd name="connsiteX0" fmla="*/ 13192 w 463159"/>
                  <a:gd name="connsiteY0" fmla="*/ 659237 h 665507"/>
                  <a:gd name="connsiteX1" fmla="*/ 27765 w 463159"/>
                  <a:gd name="connsiteY1" fmla="*/ 660285 h 665507"/>
                  <a:gd name="connsiteX2" fmla="*/ 309991 w 463159"/>
                  <a:gd name="connsiteY2" fmla="*/ 347960 h 665507"/>
                  <a:gd name="connsiteX3" fmla="*/ 463153 w 463159"/>
                  <a:gd name="connsiteY3" fmla="*/ 14585 h 665507"/>
                  <a:gd name="connsiteX4" fmla="*/ 454485 w 463159"/>
                  <a:gd name="connsiteY4" fmla="*/ 2298 h 665507"/>
                  <a:gd name="connsiteX5" fmla="*/ 434673 w 463159"/>
                  <a:gd name="connsiteY5" fmla="*/ 9060 h 665507"/>
                  <a:gd name="connsiteX6" fmla="*/ 263700 w 463159"/>
                  <a:gd name="connsiteY6" fmla="*/ 180606 h 665507"/>
                  <a:gd name="connsiteX7" fmla="*/ 121491 w 463159"/>
                  <a:gd name="connsiteY7" fmla="*/ 307193 h 665507"/>
                  <a:gd name="connsiteX8" fmla="*/ 8906 w 463159"/>
                  <a:gd name="connsiteY8" fmla="*/ 654855 h 665507"/>
                  <a:gd name="connsiteX9" fmla="*/ 13192 w 463159"/>
                  <a:gd name="connsiteY9" fmla="*/ 659237 h 66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3159" h="665507">
                    <a:moveTo>
                      <a:pt x="13192" y="659237"/>
                    </a:moveTo>
                    <a:cubicBezTo>
                      <a:pt x="14811" y="666190"/>
                      <a:pt x="26051" y="668476"/>
                      <a:pt x="27765" y="660285"/>
                    </a:cubicBezTo>
                    <a:cubicBezTo>
                      <a:pt x="57483" y="511504"/>
                      <a:pt x="210360" y="445591"/>
                      <a:pt x="309991" y="347960"/>
                    </a:cubicBezTo>
                    <a:cubicBezTo>
                      <a:pt x="401336" y="258425"/>
                      <a:pt x="458772" y="142601"/>
                      <a:pt x="463153" y="14585"/>
                    </a:cubicBezTo>
                    <a:cubicBezTo>
                      <a:pt x="463344" y="7917"/>
                      <a:pt x="459343" y="3822"/>
                      <a:pt x="454485" y="2298"/>
                    </a:cubicBezTo>
                    <a:cubicBezTo>
                      <a:pt x="447723" y="-1893"/>
                      <a:pt x="437626" y="-750"/>
                      <a:pt x="434673" y="9060"/>
                    </a:cubicBezTo>
                    <a:cubicBezTo>
                      <a:pt x="410766" y="89928"/>
                      <a:pt x="329517" y="136505"/>
                      <a:pt x="263700" y="180606"/>
                    </a:cubicBezTo>
                    <a:cubicBezTo>
                      <a:pt x="210074" y="216515"/>
                      <a:pt x="162925" y="257568"/>
                      <a:pt x="121491" y="307193"/>
                    </a:cubicBezTo>
                    <a:cubicBezTo>
                      <a:pt x="46911" y="396728"/>
                      <a:pt x="-25765" y="535126"/>
                      <a:pt x="8906" y="654855"/>
                    </a:cubicBezTo>
                    <a:cubicBezTo>
                      <a:pt x="9668" y="656951"/>
                      <a:pt x="11382" y="658475"/>
                      <a:pt x="13192" y="659237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86395EC0-5ABF-40FC-A7F5-8925251DF424}"/>
                  </a:ext>
                </a:extLst>
              </p:cNvPr>
              <p:cNvSpPr/>
              <p:nvPr/>
            </p:nvSpPr>
            <p:spPr>
              <a:xfrm>
                <a:off x="652982" y="1999035"/>
                <a:ext cx="374203" cy="445115"/>
              </a:xfrm>
              <a:custGeom>
                <a:avLst/>
                <a:gdLst>
                  <a:gd name="connsiteX0" fmla="*/ 14911 w 374203"/>
                  <a:gd name="connsiteY0" fmla="*/ 443460 h 445115"/>
                  <a:gd name="connsiteX1" fmla="*/ 19006 w 374203"/>
                  <a:gd name="connsiteY1" fmla="*/ 439460 h 445115"/>
                  <a:gd name="connsiteX2" fmla="*/ 225223 w 374203"/>
                  <a:gd name="connsiteY2" fmla="*/ 264962 h 445115"/>
                  <a:gd name="connsiteX3" fmla="*/ 374194 w 374203"/>
                  <a:gd name="connsiteY3" fmla="*/ 21503 h 445115"/>
                  <a:gd name="connsiteX4" fmla="*/ 372670 w 374203"/>
                  <a:gd name="connsiteY4" fmla="*/ 14645 h 445115"/>
                  <a:gd name="connsiteX5" fmla="*/ 350667 w 374203"/>
                  <a:gd name="connsiteY5" fmla="*/ 4263 h 445115"/>
                  <a:gd name="connsiteX6" fmla="*/ 3576 w 374203"/>
                  <a:gd name="connsiteY6" fmla="*/ 439745 h 445115"/>
                  <a:gd name="connsiteX7" fmla="*/ 14911 w 374203"/>
                  <a:gd name="connsiteY7" fmla="*/ 443460 h 44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4203" h="445115">
                    <a:moveTo>
                      <a:pt x="14911" y="443460"/>
                    </a:moveTo>
                    <a:cubicBezTo>
                      <a:pt x="16625" y="442794"/>
                      <a:pt x="18149" y="441460"/>
                      <a:pt x="19006" y="439460"/>
                    </a:cubicBezTo>
                    <a:cubicBezTo>
                      <a:pt x="52915" y="355544"/>
                      <a:pt x="155119" y="314777"/>
                      <a:pt x="225223" y="264962"/>
                    </a:cubicBezTo>
                    <a:cubicBezTo>
                      <a:pt x="308281" y="205811"/>
                      <a:pt x="370098" y="125802"/>
                      <a:pt x="374194" y="21503"/>
                    </a:cubicBezTo>
                    <a:cubicBezTo>
                      <a:pt x="374289" y="18836"/>
                      <a:pt x="373717" y="16550"/>
                      <a:pt x="372670" y="14645"/>
                    </a:cubicBezTo>
                    <a:cubicBezTo>
                      <a:pt x="372479" y="3786"/>
                      <a:pt x="359525" y="-5834"/>
                      <a:pt x="350667" y="4263"/>
                    </a:cubicBezTo>
                    <a:cubicBezTo>
                      <a:pt x="232271" y="138660"/>
                      <a:pt x="-33857" y="214860"/>
                      <a:pt x="3576" y="439745"/>
                    </a:cubicBezTo>
                    <a:cubicBezTo>
                      <a:pt x="4338" y="445556"/>
                      <a:pt x="11101" y="446413"/>
                      <a:pt x="14911" y="443460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89B54361-4D98-4AD8-A34A-6EAEFE45EC56}"/>
                  </a:ext>
                </a:extLst>
              </p:cNvPr>
              <p:cNvSpPr/>
              <p:nvPr/>
            </p:nvSpPr>
            <p:spPr>
              <a:xfrm>
                <a:off x="1007565" y="1650881"/>
                <a:ext cx="394308" cy="1605781"/>
              </a:xfrm>
              <a:custGeom>
                <a:avLst/>
                <a:gdLst>
                  <a:gd name="connsiteX0" fmla="*/ 378227 w 394308"/>
                  <a:gd name="connsiteY0" fmla="*/ 1601716 h 1605781"/>
                  <a:gd name="connsiteX1" fmla="*/ 392991 w 394308"/>
                  <a:gd name="connsiteY1" fmla="*/ 1594001 h 1605781"/>
                  <a:gd name="connsiteX2" fmla="*/ 286216 w 394308"/>
                  <a:gd name="connsiteY2" fmla="*/ 1426361 h 1605781"/>
                  <a:gd name="connsiteX3" fmla="*/ 194585 w 394308"/>
                  <a:gd name="connsiteY3" fmla="*/ 1245862 h 1605781"/>
                  <a:gd name="connsiteX4" fmla="*/ 80571 w 394308"/>
                  <a:gd name="connsiteY4" fmla="*/ 835335 h 1605781"/>
                  <a:gd name="connsiteX5" fmla="*/ 42947 w 394308"/>
                  <a:gd name="connsiteY5" fmla="*/ 12279 h 1605781"/>
                  <a:gd name="connsiteX6" fmla="*/ 18468 w 394308"/>
                  <a:gd name="connsiteY6" fmla="*/ 11041 h 1605781"/>
                  <a:gd name="connsiteX7" fmla="*/ 57997 w 394308"/>
                  <a:gd name="connsiteY7" fmla="*/ 840097 h 1605781"/>
                  <a:gd name="connsiteX8" fmla="*/ 165915 w 394308"/>
                  <a:gd name="connsiteY8" fmla="*/ 1235194 h 1605781"/>
                  <a:gd name="connsiteX9" fmla="*/ 378227 w 394308"/>
                  <a:gd name="connsiteY9" fmla="*/ 1601716 h 160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4308" h="1605781">
                    <a:moveTo>
                      <a:pt x="378227" y="1601716"/>
                    </a:moveTo>
                    <a:cubicBezTo>
                      <a:pt x="383847" y="1610860"/>
                      <a:pt x="398801" y="1602954"/>
                      <a:pt x="392991" y="1594001"/>
                    </a:cubicBezTo>
                    <a:cubicBezTo>
                      <a:pt x="363654" y="1548757"/>
                      <a:pt x="323744" y="1480558"/>
                      <a:pt x="286216" y="1426361"/>
                    </a:cubicBezTo>
                    <a:cubicBezTo>
                      <a:pt x="247449" y="1370544"/>
                      <a:pt x="220303" y="1308441"/>
                      <a:pt x="194585" y="1245862"/>
                    </a:cubicBezTo>
                    <a:cubicBezTo>
                      <a:pt x="140102" y="1114036"/>
                      <a:pt x="107050" y="975066"/>
                      <a:pt x="80571" y="835335"/>
                    </a:cubicBezTo>
                    <a:cubicBezTo>
                      <a:pt x="29517" y="566063"/>
                      <a:pt x="3609" y="284504"/>
                      <a:pt x="42947" y="12279"/>
                    </a:cubicBezTo>
                    <a:cubicBezTo>
                      <a:pt x="45233" y="-3342"/>
                      <a:pt x="20754" y="-4390"/>
                      <a:pt x="18468" y="11041"/>
                    </a:cubicBezTo>
                    <a:cubicBezTo>
                      <a:pt x="-21251" y="285551"/>
                      <a:pt x="8276" y="568539"/>
                      <a:pt x="57997" y="840097"/>
                    </a:cubicBezTo>
                    <a:cubicBezTo>
                      <a:pt x="82666" y="974876"/>
                      <a:pt x="116861" y="1107178"/>
                      <a:pt x="165915" y="1235194"/>
                    </a:cubicBezTo>
                    <a:cubicBezTo>
                      <a:pt x="218302" y="1372164"/>
                      <a:pt x="321934" y="1509895"/>
                      <a:pt x="378227" y="1601716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1D002B96-2B80-4AD0-A930-B5C3D802AA43}"/>
                  </a:ext>
                </a:extLst>
              </p:cNvPr>
              <p:cNvSpPr/>
              <p:nvPr/>
            </p:nvSpPr>
            <p:spPr>
              <a:xfrm>
                <a:off x="1376939" y="3230103"/>
                <a:ext cx="449672" cy="517237"/>
              </a:xfrm>
              <a:custGeom>
                <a:avLst/>
                <a:gdLst>
                  <a:gd name="connsiteX0" fmla="*/ 154775 w 449672"/>
                  <a:gd name="connsiteY0" fmla="*/ 298052 h 517237"/>
                  <a:gd name="connsiteX1" fmla="*/ 431096 w 449672"/>
                  <a:gd name="connsiteY1" fmla="*/ 513983 h 517237"/>
                  <a:gd name="connsiteX2" fmla="*/ 436334 w 449672"/>
                  <a:gd name="connsiteY2" fmla="*/ 516079 h 517237"/>
                  <a:gd name="connsiteX3" fmla="*/ 449384 w 449672"/>
                  <a:gd name="connsiteY3" fmla="*/ 507125 h 517237"/>
                  <a:gd name="connsiteX4" fmla="*/ 301746 w 449672"/>
                  <a:gd name="connsiteY4" fmla="*/ 238616 h 517237"/>
                  <a:gd name="connsiteX5" fmla="*/ 177635 w 449672"/>
                  <a:gd name="connsiteY5" fmla="*/ 115457 h 517237"/>
                  <a:gd name="connsiteX6" fmla="*/ 23807 w 449672"/>
                  <a:gd name="connsiteY6" fmla="*/ 4872 h 517237"/>
                  <a:gd name="connsiteX7" fmla="*/ 17520 w 449672"/>
                  <a:gd name="connsiteY7" fmla="*/ 1824 h 517237"/>
                  <a:gd name="connsiteX8" fmla="*/ 89 w 449672"/>
                  <a:gd name="connsiteY8" fmla="*/ 12873 h 517237"/>
                  <a:gd name="connsiteX9" fmla="*/ 154775 w 449672"/>
                  <a:gd name="connsiteY9" fmla="*/ 298052 h 517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9672" h="517237">
                    <a:moveTo>
                      <a:pt x="154775" y="298052"/>
                    </a:moveTo>
                    <a:cubicBezTo>
                      <a:pt x="238405" y="381681"/>
                      <a:pt x="349562" y="427020"/>
                      <a:pt x="431096" y="513983"/>
                    </a:cubicBezTo>
                    <a:cubicBezTo>
                      <a:pt x="432620" y="515603"/>
                      <a:pt x="434525" y="516174"/>
                      <a:pt x="436334" y="516079"/>
                    </a:cubicBezTo>
                    <a:cubicBezTo>
                      <a:pt x="441668" y="519603"/>
                      <a:pt x="451479" y="514650"/>
                      <a:pt x="449384" y="507125"/>
                    </a:cubicBezTo>
                    <a:cubicBezTo>
                      <a:pt x="421857" y="406732"/>
                      <a:pt x="367278" y="318435"/>
                      <a:pt x="301746" y="238616"/>
                    </a:cubicBezTo>
                    <a:cubicBezTo>
                      <a:pt x="264694" y="193467"/>
                      <a:pt x="221927" y="153367"/>
                      <a:pt x="177635" y="115457"/>
                    </a:cubicBezTo>
                    <a:cubicBezTo>
                      <a:pt x="129439" y="74119"/>
                      <a:pt x="70098" y="47830"/>
                      <a:pt x="23807" y="4872"/>
                    </a:cubicBezTo>
                    <a:cubicBezTo>
                      <a:pt x="21806" y="3062"/>
                      <a:pt x="19616" y="2205"/>
                      <a:pt x="17520" y="1824"/>
                    </a:cubicBezTo>
                    <a:cubicBezTo>
                      <a:pt x="10758" y="-3034"/>
                      <a:pt x="-1149" y="2205"/>
                      <a:pt x="89" y="12873"/>
                    </a:cubicBezTo>
                    <a:cubicBezTo>
                      <a:pt x="12758" y="123554"/>
                      <a:pt x="77528" y="220709"/>
                      <a:pt x="154775" y="298052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" name="图形 6">
              <a:extLst>
                <a:ext uri="{FF2B5EF4-FFF2-40B4-BE49-F238E27FC236}">
                  <a16:creationId xmlns:a16="http://schemas.microsoft.com/office/drawing/2014/main" id="{FA847E41-15BA-4B69-B2E2-24FA253745D8}"/>
                </a:ext>
              </a:extLst>
            </p:cNvPr>
            <p:cNvGrpSpPr/>
            <p:nvPr/>
          </p:nvGrpSpPr>
          <p:grpSpPr>
            <a:xfrm>
              <a:off x="710634" y="820993"/>
              <a:ext cx="2563088" cy="1841773"/>
              <a:chOff x="710634" y="820993"/>
              <a:chExt cx="2563088" cy="1841773"/>
            </a:xfrm>
          </p:grpSpPr>
          <p:grpSp>
            <p:nvGrpSpPr>
              <p:cNvPr id="26" name="图形 6">
                <a:extLst>
                  <a:ext uri="{FF2B5EF4-FFF2-40B4-BE49-F238E27FC236}">
                    <a16:creationId xmlns:a16="http://schemas.microsoft.com/office/drawing/2014/main" id="{CE4A4398-D35F-4574-B7D5-878F2D2C003E}"/>
                  </a:ext>
                </a:extLst>
              </p:cNvPr>
              <p:cNvGrpSpPr/>
              <p:nvPr/>
            </p:nvGrpSpPr>
            <p:grpSpPr>
              <a:xfrm>
                <a:off x="1341767" y="1836780"/>
                <a:ext cx="1291945" cy="825985"/>
                <a:chOff x="1341767" y="1836780"/>
                <a:chExt cx="1291945" cy="825985"/>
              </a:xfrm>
            </p:grpSpPr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22144084-74E8-4E99-96AD-EF18D6791A65}"/>
                    </a:ext>
                  </a:extLst>
                </p:cNvPr>
                <p:cNvSpPr/>
                <p:nvPr/>
              </p:nvSpPr>
              <p:spPr>
                <a:xfrm>
                  <a:off x="1436926" y="1836780"/>
                  <a:ext cx="1196787" cy="825985"/>
                </a:xfrm>
                <a:custGeom>
                  <a:avLst/>
                  <a:gdLst>
                    <a:gd name="connsiteX0" fmla="*/ 381301 w 1196787"/>
                    <a:gd name="connsiteY0" fmla="*/ 690583 h 825985"/>
                    <a:gd name="connsiteX1" fmla="*/ 1096438 w 1196787"/>
                    <a:gd name="connsiteY1" fmla="*/ 771260 h 825985"/>
                    <a:gd name="connsiteX2" fmla="*/ 1192641 w 1196787"/>
                    <a:gd name="connsiteY2" fmla="*/ 676867 h 825985"/>
                    <a:gd name="connsiteX3" fmla="*/ 1153017 w 1196787"/>
                    <a:gd name="connsiteY3" fmla="*/ 521514 h 825985"/>
                    <a:gd name="connsiteX4" fmla="*/ 757062 w 1196787"/>
                    <a:gd name="connsiteY4" fmla="*/ 226049 h 825985"/>
                    <a:gd name="connsiteX5" fmla="*/ 412257 w 1196787"/>
                    <a:gd name="connsiteY5" fmla="*/ 19261 h 825985"/>
                    <a:gd name="connsiteX6" fmla="*/ 78596 w 1196787"/>
                    <a:gd name="connsiteY6" fmla="*/ 91460 h 825985"/>
                    <a:gd name="connsiteX7" fmla="*/ 381301 w 1196787"/>
                    <a:gd name="connsiteY7" fmla="*/ 690583 h 82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96787" h="825985">
                      <a:moveTo>
                        <a:pt x="381301" y="690583"/>
                      </a:moveTo>
                      <a:cubicBezTo>
                        <a:pt x="577135" y="793167"/>
                        <a:pt x="885840" y="890131"/>
                        <a:pt x="1096438" y="771260"/>
                      </a:cubicBezTo>
                      <a:cubicBezTo>
                        <a:pt x="1141110" y="749447"/>
                        <a:pt x="1177972" y="730493"/>
                        <a:pt x="1192641" y="676867"/>
                      </a:cubicBezTo>
                      <a:cubicBezTo>
                        <a:pt x="1207214" y="623431"/>
                        <a:pt x="1180830" y="565329"/>
                        <a:pt x="1153017" y="521514"/>
                      </a:cubicBezTo>
                      <a:cubicBezTo>
                        <a:pt x="1066434" y="385116"/>
                        <a:pt x="892508" y="302820"/>
                        <a:pt x="757062" y="226049"/>
                      </a:cubicBezTo>
                      <a:cubicBezTo>
                        <a:pt x="642096" y="160897"/>
                        <a:pt x="538368" y="63171"/>
                        <a:pt x="412257" y="19261"/>
                      </a:cubicBezTo>
                      <a:cubicBezTo>
                        <a:pt x="293385" y="-22078"/>
                        <a:pt x="170037" y="3640"/>
                        <a:pt x="78596" y="91460"/>
                      </a:cubicBezTo>
                      <a:cubicBezTo>
                        <a:pt x="-157909" y="318822"/>
                        <a:pt x="197373" y="594190"/>
                        <a:pt x="381301" y="69058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5E2E5441-7962-41D7-B3EA-A84FFC47A6DC}"/>
                    </a:ext>
                  </a:extLst>
                </p:cNvPr>
                <p:cNvSpPr/>
                <p:nvPr/>
              </p:nvSpPr>
              <p:spPr>
                <a:xfrm>
                  <a:off x="1341767" y="1840492"/>
                  <a:ext cx="1032881" cy="639817"/>
                </a:xfrm>
                <a:custGeom>
                  <a:avLst/>
                  <a:gdLst>
                    <a:gd name="connsiteX0" fmla="*/ 240335 w 1032881"/>
                    <a:gd name="connsiteY0" fmla="*/ 224337 h 639817"/>
                    <a:gd name="connsiteX1" fmla="*/ 241954 w 1032881"/>
                    <a:gd name="connsiteY1" fmla="*/ 246721 h 639817"/>
                    <a:gd name="connsiteX2" fmla="*/ 254622 w 1032881"/>
                    <a:gd name="connsiteY2" fmla="*/ 311491 h 639817"/>
                    <a:gd name="connsiteX3" fmla="*/ 269196 w 1032881"/>
                    <a:gd name="connsiteY3" fmla="*/ 308919 h 639817"/>
                    <a:gd name="connsiteX4" fmla="*/ 268910 w 1032881"/>
                    <a:gd name="connsiteY4" fmla="*/ 268057 h 639817"/>
                    <a:gd name="connsiteX5" fmla="*/ 262719 w 1032881"/>
                    <a:gd name="connsiteY5" fmla="*/ 239673 h 639817"/>
                    <a:gd name="connsiteX6" fmla="*/ 377114 w 1032881"/>
                    <a:gd name="connsiteY6" fmla="*/ 312539 h 639817"/>
                    <a:gd name="connsiteX7" fmla="*/ 407308 w 1032881"/>
                    <a:gd name="connsiteY7" fmla="*/ 411218 h 639817"/>
                    <a:gd name="connsiteX8" fmla="*/ 420167 w 1032881"/>
                    <a:gd name="connsiteY8" fmla="*/ 405217 h 639817"/>
                    <a:gd name="connsiteX9" fmla="*/ 404260 w 1032881"/>
                    <a:gd name="connsiteY9" fmla="*/ 328827 h 639817"/>
                    <a:gd name="connsiteX10" fmla="*/ 495033 w 1032881"/>
                    <a:gd name="connsiteY10" fmla="*/ 381309 h 639817"/>
                    <a:gd name="connsiteX11" fmla="*/ 558660 w 1032881"/>
                    <a:gd name="connsiteY11" fmla="*/ 416076 h 639817"/>
                    <a:gd name="connsiteX12" fmla="*/ 579044 w 1032881"/>
                    <a:gd name="connsiteY12" fmla="*/ 496752 h 639817"/>
                    <a:gd name="connsiteX13" fmla="*/ 592284 w 1032881"/>
                    <a:gd name="connsiteY13" fmla="*/ 496181 h 639817"/>
                    <a:gd name="connsiteX14" fmla="*/ 587426 w 1032881"/>
                    <a:gd name="connsiteY14" fmla="*/ 431030 h 639817"/>
                    <a:gd name="connsiteX15" fmla="*/ 718776 w 1032881"/>
                    <a:gd name="connsiteY15" fmla="*/ 494943 h 639817"/>
                    <a:gd name="connsiteX16" fmla="*/ 737921 w 1032881"/>
                    <a:gd name="connsiteY16" fmla="*/ 573714 h 639817"/>
                    <a:gd name="connsiteX17" fmla="*/ 751923 w 1032881"/>
                    <a:gd name="connsiteY17" fmla="*/ 573143 h 639817"/>
                    <a:gd name="connsiteX18" fmla="*/ 744684 w 1032881"/>
                    <a:gd name="connsiteY18" fmla="*/ 506563 h 639817"/>
                    <a:gd name="connsiteX19" fmla="*/ 797928 w 1032881"/>
                    <a:gd name="connsiteY19" fmla="*/ 530185 h 639817"/>
                    <a:gd name="connsiteX20" fmla="*/ 872223 w 1032881"/>
                    <a:gd name="connsiteY20" fmla="*/ 562094 h 639817"/>
                    <a:gd name="connsiteX21" fmla="*/ 908133 w 1032881"/>
                    <a:gd name="connsiteY21" fmla="*/ 636008 h 639817"/>
                    <a:gd name="connsiteX22" fmla="*/ 924039 w 1032881"/>
                    <a:gd name="connsiteY22" fmla="*/ 628578 h 639817"/>
                    <a:gd name="connsiteX23" fmla="*/ 900608 w 1032881"/>
                    <a:gd name="connsiteY23" fmla="*/ 573714 h 639817"/>
                    <a:gd name="connsiteX24" fmla="*/ 1021004 w 1032881"/>
                    <a:gd name="connsiteY24" fmla="*/ 613338 h 639817"/>
                    <a:gd name="connsiteX25" fmla="*/ 1027576 w 1032881"/>
                    <a:gd name="connsiteY25" fmla="*/ 594955 h 639817"/>
                    <a:gd name="connsiteX26" fmla="*/ 924897 w 1032881"/>
                    <a:gd name="connsiteY26" fmla="*/ 551426 h 639817"/>
                    <a:gd name="connsiteX27" fmla="*/ 930421 w 1032881"/>
                    <a:gd name="connsiteY27" fmla="*/ 549330 h 639817"/>
                    <a:gd name="connsiteX28" fmla="*/ 967283 w 1032881"/>
                    <a:gd name="connsiteY28" fmla="*/ 525613 h 639817"/>
                    <a:gd name="connsiteX29" fmla="*/ 956996 w 1032881"/>
                    <a:gd name="connsiteY29" fmla="*/ 509611 h 639817"/>
                    <a:gd name="connsiteX30" fmla="*/ 924992 w 1032881"/>
                    <a:gd name="connsiteY30" fmla="*/ 523041 h 639817"/>
                    <a:gd name="connsiteX31" fmla="*/ 890702 w 1032881"/>
                    <a:gd name="connsiteY31" fmla="*/ 536948 h 639817"/>
                    <a:gd name="connsiteX32" fmla="*/ 766401 w 1032881"/>
                    <a:gd name="connsiteY32" fmla="*/ 483894 h 639817"/>
                    <a:gd name="connsiteX33" fmla="*/ 814121 w 1032881"/>
                    <a:gd name="connsiteY33" fmla="*/ 456938 h 639817"/>
                    <a:gd name="connsiteX34" fmla="*/ 799643 w 1032881"/>
                    <a:gd name="connsiteY34" fmla="*/ 434268 h 639817"/>
                    <a:gd name="connsiteX35" fmla="*/ 734302 w 1032881"/>
                    <a:gd name="connsiteY35" fmla="*/ 469797 h 639817"/>
                    <a:gd name="connsiteX36" fmla="*/ 599713 w 1032881"/>
                    <a:gd name="connsiteY36" fmla="*/ 407027 h 639817"/>
                    <a:gd name="connsiteX37" fmla="*/ 655149 w 1032881"/>
                    <a:gd name="connsiteY37" fmla="*/ 368927 h 639817"/>
                    <a:gd name="connsiteX38" fmla="*/ 641433 w 1032881"/>
                    <a:gd name="connsiteY38" fmla="*/ 347591 h 639817"/>
                    <a:gd name="connsiteX39" fmla="*/ 573900 w 1032881"/>
                    <a:gd name="connsiteY39" fmla="*/ 394263 h 639817"/>
                    <a:gd name="connsiteX40" fmla="*/ 527799 w 1032881"/>
                    <a:gd name="connsiteY40" fmla="*/ 370356 h 639817"/>
                    <a:gd name="connsiteX41" fmla="*/ 414547 w 1032881"/>
                    <a:gd name="connsiteY41" fmla="*/ 306728 h 639817"/>
                    <a:gd name="connsiteX42" fmla="*/ 493795 w 1032881"/>
                    <a:gd name="connsiteY42" fmla="*/ 267962 h 639817"/>
                    <a:gd name="connsiteX43" fmla="*/ 486175 w 1032881"/>
                    <a:gd name="connsiteY43" fmla="*/ 243482 h 639817"/>
                    <a:gd name="connsiteX44" fmla="*/ 389211 w 1032881"/>
                    <a:gd name="connsiteY44" fmla="*/ 291679 h 639817"/>
                    <a:gd name="connsiteX45" fmla="*/ 273577 w 1032881"/>
                    <a:gd name="connsiteY45" fmla="*/ 216432 h 639817"/>
                    <a:gd name="connsiteX46" fmla="*/ 345300 w 1032881"/>
                    <a:gd name="connsiteY46" fmla="*/ 192143 h 639817"/>
                    <a:gd name="connsiteX47" fmla="*/ 338061 w 1032881"/>
                    <a:gd name="connsiteY47" fmla="*/ 168807 h 639817"/>
                    <a:gd name="connsiteX48" fmla="*/ 253860 w 1032881"/>
                    <a:gd name="connsiteY48" fmla="*/ 202525 h 639817"/>
                    <a:gd name="connsiteX49" fmla="*/ 19736 w 1032881"/>
                    <a:gd name="connsiteY49" fmla="*/ 3643 h 639817"/>
                    <a:gd name="connsiteX50" fmla="*/ 3448 w 1032881"/>
                    <a:gd name="connsiteY50" fmla="*/ 21741 h 639817"/>
                    <a:gd name="connsiteX51" fmla="*/ 240335 w 1032881"/>
                    <a:gd name="connsiteY51" fmla="*/ 224337 h 63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032881" h="639817">
                      <a:moveTo>
                        <a:pt x="240335" y="224337"/>
                      </a:moveTo>
                      <a:cubicBezTo>
                        <a:pt x="239287" y="231672"/>
                        <a:pt x="240525" y="239673"/>
                        <a:pt x="241954" y="246721"/>
                      </a:cubicBezTo>
                      <a:cubicBezTo>
                        <a:pt x="245955" y="267486"/>
                        <a:pt x="246336" y="292251"/>
                        <a:pt x="254622" y="311491"/>
                      </a:cubicBezTo>
                      <a:cubicBezTo>
                        <a:pt x="257956" y="319492"/>
                        <a:pt x="268529" y="317492"/>
                        <a:pt x="269196" y="308919"/>
                      </a:cubicBezTo>
                      <a:cubicBezTo>
                        <a:pt x="270243" y="295203"/>
                        <a:pt x="271101" y="281773"/>
                        <a:pt x="268910" y="268057"/>
                      </a:cubicBezTo>
                      <a:cubicBezTo>
                        <a:pt x="267862" y="261199"/>
                        <a:pt x="263862" y="249769"/>
                        <a:pt x="262719" y="239673"/>
                      </a:cubicBezTo>
                      <a:cubicBezTo>
                        <a:pt x="300152" y="265009"/>
                        <a:pt x="338442" y="289203"/>
                        <a:pt x="377114" y="312539"/>
                      </a:cubicBezTo>
                      <a:cubicBezTo>
                        <a:pt x="383591" y="345876"/>
                        <a:pt x="385305" y="383976"/>
                        <a:pt x="407308" y="411218"/>
                      </a:cubicBezTo>
                      <a:cubicBezTo>
                        <a:pt x="412166" y="417219"/>
                        <a:pt x="422643" y="413504"/>
                        <a:pt x="420167" y="405217"/>
                      </a:cubicBezTo>
                      <a:cubicBezTo>
                        <a:pt x="412642" y="379881"/>
                        <a:pt x="408356" y="354544"/>
                        <a:pt x="404260" y="328827"/>
                      </a:cubicBezTo>
                      <a:cubicBezTo>
                        <a:pt x="434454" y="346734"/>
                        <a:pt x="464744" y="364164"/>
                        <a:pt x="495033" y="381309"/>
                      </a:cubicBezTo>
                      <a:cubicBezTo>
                        <a:pt x="516084" y="393216"/>
                        <a:pt x="537324" y="404741"/>
                        <a:pt x="558660" y="416076"/>
                      </a:cubicBezTo>
                      <a:cubicBezTo>
                        <a:pt x="566471" y="442269"/>
                        <a:pt x="568090" y="471702"/>
                        <a:pt x="579044" y="496752"/>
                      </a:cubicBezTo>
                      <a:cubicBezTo>
                        <a:pt x="581520" y="502563"/>
                        <a:pt x="590950" y="503515"/>
                        <a:pt x="592284" y="496181"/>
                      </a:cubicBezTo>
                      <a:cubicBezTo>
                        <a:pt x="596189" y="475416"/>
                        <a:pt x="592474" y="452556"/>
                        <a:pt x="587426" y="431030"/>
                      </a:cubicBezTo>
                      <a:cubicBezTo>
                        <a:pt x="630669" y="453318"/>
                        <a:pt x="674580" y="474654"/>
                        <a:pt x="718776" y="494943"/>
                      </a:cubicBezTo>
                      <a:cubicBezTo>
                        <a:pt x="722967" y="521422"/>
                        <a:pt x="728872" y="548854"/>
                        <a:pt x="737921" y="573714"/>
                      </a:cubicBezTo>
                      <a:cubicBezTo>
                        <a:pt x="740207" y="579906"/>
                        <a:pt x="751161" y="580953"/>
                        <a:pt x="751923" y="573143"/>
                      </a:cubicBezTo>
                      <a:cubicBezTo>
                        <a:pt x="754113" y="550950"/>
                        <a:pt x="748589" y="528756"/>
                        <a:pt x="744684" y="506563"/>
                      </a:cubicBezTo>
                      <a:cubicBezTo>
                        <a:pt x="762400" y="514469"/>
                        <a:pt x="780117" y="522565"/>
                        <a:pt x="797928" y="530185"/>
                      </a:cubicBezTo>
                      <a:cubicBezTo>
                        <a:pt x="821931" y="540567"/>
                        <a:pt x="846887" y="551426"/>
                        <a:pt x="872223" y="562094"/>
                      </a:cubicBezTo>
                      <a:cubicBezTo>
                        <a:pt x="878319" y="588573"/>
                        <a:pt x="892131" y="614481"/>
                        <a:pt x="908133" y="636008"/>
                      </a:cubicBezTo>
                      <a:cubicBezTo>
                        <a:pt x="914038" y="643914"/>
                        <a:pt x="926897" y="638580"/>
                        <a:pt x="924039" y="628578"/>
                      </a:cubicBezTo>
                      <a:cubicBezTo>
                        <a:pt x="918610" y="609338"/>
                        <a:pt x="907561" y="592288"/>
                        <a:pt x="900608" y="573714"/>
                      </a:cubicBezTo>
                      <a:cubicBezTo>
                        <a:pt x="940518" y="589621"/>
                        <a:pt x="981189" y="604004"/>
                        <a:pt x="1021004" y="613338"/>
                      </a:cubicBezTo>
                      <a:cubicBezTo>
                        <a:pt x="1031672" y="615815"/>
                        <a:pt x="1037958" y="599432"/>
                        <a:pt x="1027576" y="594955"/>
                      </a:cubicBezTo>
                      <a:cubicBezTo>
                        <a:pt x="993381" y="580191"/>
                        <a:pt x="959091" y="565809"/>
                        <a:pt x="924897" y="551426"/>
                      </a:cubicBezTo>
                      <a:cubicBezTo>
                        <a:pt x="926706" y="550759"/>
                        <a:pt x="928611" y="550092"/>
                        <a:pt x="930421" y="549330"/>
                      </a:cubicBezTo>
                      <a:cubicBezTo>
                        <a:pt x="943947" y="543901"/>
                        <a:pt x="959663" y="538662"/>
                        <a:pt x="967283" y="525613"/>
                      </a:cubicBezTo>
                      <a:cubicBezTo>
                        <a:pt x="971474" y="518469"/>
                        <a:pt x="964997" y="509135"/>
                        <a:pt x="956996" y="509611"/>
                      </a:cubicBezTo>
                      <a:cubicBezTo>
                        <a:pt x="944994" y="510373"/>
                        <a:pt x="935565" y="517803"/>
                        <a:pt x="924992" y="523041"/>
                      </a:cubicBezTo>
                      <a:cubicBezTo>
                        <a:pt x="914038" y="528566"/>
                        <a:pt x="902418" y="533043"/>
                        <a:pt x="890702" y="536948"/>
                      </a:cubicBezTo>
                      <a:cubicBezTo>
                        <a:pt x="849173" y="519422"/>
                        <a:pt x="807644" y="501896"/>
                        <a:pt x="766401" y="483894"/>
                      </a:cubicBezTo>
                      <a:cubicBezTo>
                        <a:pt x="782974" y="475988"/>
                        <a:pt x="798976" y="466653"/>
                        <a:pt x="814121" y="456938"/>
                      </a:cubicBezTo>
                      <a:cubicBezTo>
                        <a:pt x="828694" y="447508"/>
                        <a:pt x="814311" y="425124"/>
                        <a:pt x="799643" y="434268"/>
                      </a:cubicBezTo>
                      <a:cubicBezTo>
                        <a:pt x="778307" y="447699"/>
                        <a:pt x="757352" y="459986"/>
                        <a:pt x="734302" y="469797"/>
                      </a:cubicBezTo>
                      <a:cubicBezTo>
                        <a:pt x="689153" y="449794"/>
                        <a:pt x="644290" y="428934"/>
                        <a:pt x="599713" y="407027"/>
                      </a:cubicBezTo>
                      <a:cubicBezTo>
                        <a:pt x="618096" y="394168"/>
                        <a:pt x="635908" y="380547"/>
                        <a:pt x="655149" y="368927"/>
                      </a:cubicBezTo>
                      <a:cubicBezTo>
                        <a:pt x="669246" y="360450"/>
                        <a:pt x="655625" y="339685"/>
                        <a:pt x="641433" y="347591"/>
                      </a:cubicBezTo>
                      <a:cubicBezTo>
                        <a:pt x="617525" y="360831"/>
                        <a:pt x="595903" y="377976"/>
                        <a:pt x="573900" y="394263"/>
                      </a:cubicBezTo>
                      <a:cubicBezTo>
                        <a:pt x="558470" y="386453"/>
                        <a:pt x="543135" y="378547"/>
                        <a:pt x="527799" y="370356"/>
                      </a:cubicBezTo>
                      <a:cubicBezTo>
                        <a:pt x="489699" y="350067"/>
                        <a:pt x="451885" y="328827"/>
                        <a:pt x="414547" y="306728"/>
                      </a:cubicBezTo>
                      <a:cubicBezTo>
                        <a:pt x="440741" y="293108"/>
                        <a:pt x="465696" y="277392"/>
                        <a:pt x="493795" y="267962"/>
                      </a:cubicBezTo>
                      <a:cubicBezTo>
                        <a:pt x="509511" y="262723"/>
                        <a:pt x="501891" y="238149"/>
                        <a:pt x="486175" y="243482"/>
                      </a:cubicBezTo>
                      <a:cubicBezTo>
                        <a:pt x="451695" y="255103"/>
                        <a:pt x="421596" y="275391"/>
                        <a:pt x="389211" y="291679"/>
                      </a:cubicBezTo>
                      <a:cubicBezTo>
                        <a:pt x="349872" y="267867"/>
                        <a:pt x="311391" y="242625"/>
                        <a:pt x="273577" y="216432"/>
                      </a:cubicBezTo>
                      <a:cubicBezTo>
                        <a:pt x="292532" y="202811"/>
                        <a:pt x="325584" y="198429"/>
                        <a:pt x="345300" y="192143"/>
                      </a:cubicBezTo>
                      <a:cubicBezTo>
                        <a:pt x="360350" y="187380"/>
                        <a:pt x="353016" y="163949"/>
                        <a:pt x="338061" y="168807"/>
                      </a:cubicBezTo>
                      <a:cubicBezTo>
                        <a:pt x="311582" y="177379"/>
                        <a:pt x="276149" y="183285"/>
                        <a:pt x="253860" y="202525"/>
                      </a:cubicBezTo>
                      <a:cubicBezTo>
                        <a:pt x="170231" y="142994"/>
                        <a:pt x="91078" y="77271"/>
                        <a:pt x="19736" y="3643"/>
                      </a:cubicBezTo>
                      <a:cubicBezTo>
                        <a:pt x="8687" y="-7787"/>
                        <a:pt x="-7029" y="10311"/>
                        <a:pt x="3448" y="21741"/>
                      </a:cubicBezTo>
                      <a:cubicBezTo>
                        <a:pt x="73743" y="98607"/>
                        <a:pt x="154515" y="164711"/>
                        <a:pt x="240335" y="22433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" name="图形 6">
                <a:extLst>
                  <a:ext uri="{FF2B5EF4-FFF2-40B4-BE49-F238E27FC236}">
                    <a16:creationId xmlns:a16="http://schemas.microsoft.com/office/drawing/2014/main" id="{FDE3F54F-5D8F-4DD5-B09C-39DC2FB43FE5}"/>
                  </a:ext>
                </a:extLst>
              </p:cNvPr>
              <p:cNvGrpSpPr/>
              <p:nvPr/>
            </p:nvGrpSpPr>
            <p:grpSpPr>
              <a:xfrm>
                <a:off x="2749957" y="1201911"/>
                <a:ext cx="523765" cy="562850"/>
                <a:chOff x="2749957" y="1201911"/>
                <a:chExt cx="523765" cy="562850"/>
              </a:xfrm>
            </p:grpSpPr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53502C8A-3D02-48AF-A88A-828F4931D4E0}"/>
                    </a:ext>
                  </a:extLst>
                </p:cNvPr>
                <p:cNvSpPr/>
                <p:nvPr/>
              </p:nvSpPr>
              <p:spPr>
                <a:xfrm>
                  <a:off x="2749957" y="1201911"/>
                  <a:ext cx="523765" cy="562850"/>
                </a:xfrm>
                <a:custGeom>
                  <a:avLst/>
                  <a:gdLst>
                    <a:gd name="connsiteX0" fmla="*/ 255085 w 523765"/>
                    <a:gd name="connsiteY0" fmla="*/ 506874 h 562850"/>
                    <a:gd name="connsiteX1" fmla="*/ 292709 w 523765"/>
                    <a:gd name="connsiteY1" fmla="*/ 356760 h 562850"/>
                    <a:gd name="connsiteX2" fmla="*/ 517022 w 523765"/>
                    <a:gd name="connsiteY2" fmla="*/ 444199 h 562850"/>
                    <a:gd name="connsiteX3" fmla="*/ 523594 w 523765"/>
                    <a:gd name="connsiteY3" fmla="*/ 434769 h 562850"/>
                    <a:gd name="connsiteX4" fmla="*/ 375576 w 523765"/>
                    <a:gd name="connsiteY4" fmla="*/ 262557 h 562850"/>
                    <a:gd name="connsiteX5" fmla="*/ 475969 w 523765"/>
                    <a:gd name="connsiteY5" fmla="*/ 164355 h 562850"/>
                    <a:gd name="connsiteX6" fmla="*/ 496067 w 523765"/>
                    <a:gd name="connsiteY6" fmla="*/ 63866 h 562850"/>
                    <a:gd name="connsiteX7" fmla="*/ 398341 w 523765"/>
                    <a:gd name="connsiteY7" fmla="*/ 84440 h 562850"/>
                    <a:gd name="connsiteX8" fmla="*/ 305758 w 523765"/>
                    <a:gd name="connsiteY8" fmla="*/ 165688 h 562850"/>
                    <a:gd name="connsiteX9" fmla="*/ 260609 w 523765"/>
                    <a:gd name="connsiteY9" fmla="*/ 59389 h 562850"/>
                    <a:gd name="connsiteX10" fmla="*/ 175456 w 523765"/>
                    <a:gd name="connsiteY10" fmla="*/ 2906 h 562850"/>
                    <a:gd name="connsiteX11" fmla="*/ 164121 w 523765"/>
                    <a:gd name="connsiteY11" fmla="*/ 129398 h 562850"/>
                    <a:gd name="connsiteX12" fmla="*/ 194315 w 523765"/>
                    <a:gd name="connsiteY12" fmla="*/ 209217 h 562850"/>
                    <a:gd name="connsiteX13" fmla="*/ 75539 w 523765"/>
                    <a:gd name="connsiteY13" fmla="*/ 209979 h 562850"/>
                    <a:gd name="connsiteX14" fmla="*/ 672 w 523765"/>
                    <a:gd name="connsiteY14" fmla="*/ 246365 h 562850"/>
                    <a:gd name="connsiteX15" fmla="*/ 60108 w 523765"/>
                    <a:gd name="connsiteY15" fmla="*/ 300181 h 562850"/>
                    <a:gd name="connsiteX16" fmla="*/ 190410 w 523765"/>
                    <a:gd name="connsiteY16" fmla="*/ 333042 h 562850"/>
                    <a:gd name="connsiteX17" fmla="*/ 154977 w 523765"/>
                    <a:gd name="connsiteY17" fmla="*/ 466964 h 562850"/>
                    <a:gd name="connsiteX18" fmla="*/ 193267 w 523765"/>
                    <a:gd name="connsiteY18" fmla="*/ 561071 h 562850"/>
                    <a:gd name="connsiteX19" fmla="*/ 255085 w 523765"/>
                    <a:gd name="connsiteY19" fmla="*/ 506874 h 562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23765" h="562850">
                      <a:moveTo>
                        <a:pt x="255085" y="506874"/>
                      </a:moveTo>
                      <a:cubicBezTo>
                        <a:pt x="280707" y="458868"/>
                        <a:pt x="289279" y="409814"/>
                        <a:pt x="292709" y="356760"/>
                      </a:cubicBezTo>
                      <a:cubicBezTo>
                        <a:pt x="347953" y="416196"/>
                        <a:pt x="437203" y="450009"/>
                        <a:pt x="517022" y="444199"/>
                      </a:cubicBezTo>
                      <a:cubicBezTo>
                        <a:pt x="522070" y="443818"/>
                        <a:pt x="524452" y="439437"/>
                        <a:pt x="523594" y="434769"/>
                      </a:cubicBezTo>
                      <a:cubicBezTo>
                        <a:pt x="509498" y="361141"/>
                        <a:pt x="447490" y="288180"/>
                        <a:pt x="375576" y="262557"/>
                      </a:cubicBezTo>
                      <a:cubicBezTo>
                        <a:pt x="418915" y="237316"/>
                        <a:pt x="449681" y="209122"/>
                        <a:pt x="475969" y="164355"/>
                      </a:cubicBezTo>
                      <a:cubicBezTo>
                        <a:pt x="486257" y="146829"/>
                        <a:pt x="516165" y="83297"/>
                        <a:pt x="496067" y="63866"/>
                      </a:cubicBezTo>
                      <a:cubicBezTo>
                        <a:pt x="470254" y="38910"/>
                        <a:pt x="422820" y="71105"/>
                        <a:pt x="398341" y="84440"/>
                      </a:cubicBezTo>
                      <a:cubicBezTo>
                        <a:pt x="361765" y="104442"/>
                        <a:pt x="326522" y="129779"/>
                        <a:pt x="305758" y="165688"/>
                      </a:cubicBezTo>
                      <a:cubicBezTo>
                        <a:pt x="300995" y="128160"/>
                        <a:pt x="279088" y="90060"/>
                        <a:pt x="260609" y="59389"/>
                      </a:cubicBezTo>
                      <a:cubicBezTo>
                        <a:pt x="250608" y="42720"/>
                        <a:pt x="200983" y="-13287"/>
                        <a:pt x="175456" y="2906"/>
                      </a:cubicBezTo>
                      <a:cubicBezTo>
                        <a:pt x="143166" y="23385"/>
                        <a:pt x="159549" y="100728"/>
                        <a:pt x="164121" y="129398"/>
                      </a:cubicBezTo>
                      <a:cubicBezTo>
                        <a:pt x="168312" y="156163"/>
                        <a:pt x="176694" y="187119"/>
                        <a:pt x="194315" y="209217"/>
                      </a:cubicBezTo>
                      <a:cubicBezTo>
                        <a:pt x="155644" y="199597"/>
                        <a:pt x="116210" y="202550"/>
                        <a:pt x="75539" y="209979"/>
                      </a:cubicBezTo>
                      <a:cubicBezTo>
                        <a:pt x="51059" y="214456"/>
                        <a:pt x="10102" y="219028"/>
                        <a:pt x="672" y="246365"/>
                      </a:cubicBezTo>
                      <a:cubicBezTo>
                        <a:pt x="-6662" y="267796"/>
                        <a:pt x="48202" y="293228"/>
                        <a:pt x="60108" y="300181"/>
                      </a:cubicBezTo>
                      <a:cubicBezTo>
                        <a:pt x="98113" y="322660"/>
                        <a:pt x="145833" y="341520"/>
                        <a:pt x="190410" y="333042"/>
                      </a:cubicBezTo>
                      <a:cubicBezTo>
                        <a:pt x="161740" y="371904"/>
                        <a:pt x="151643" y="417720"/>
                        <a:pt x="154977" y="466964"/>
                      </a:cubicBezTo>
                      <a:cubicBezTo>
                        <a:pt x="156692" y="492967"/>
                        <a:pt x="164311" y="550689"/>
                        <a:pt x="193267" y="561071"/>
                      </a:cubicBezTo>
                      <a:cubicBezTo>
                        <a:pt x="223843" y="572215"/>
                        <a:pt x="243655" y="528210"/>
                        <a:pt x="255085" y="506874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304AEC26-0D7A-4605-B9A4-CACA12824E95}"/>
                    </a:ext>
                  </a:extLst>
                </p:cNvPr>
                <p:cNvSpPr/>
                <p:nvPr/>
              </p:nvSpPr>
              <p:spPr>
                <a:xfrm>
                  <a:off x="2991595" y="1435838"/>
                  <a:ext cx="80821" cy="79238"/>
                </a:xfrm>
                <a:custGeom>
                  <a:avLst/>
                  <a:gdLst>
                    <a:gd name="connsiteX0" fmla="*/ 76216 w 80821"/>
                    <a:gd name="connsiteY0" fmla="*/ 60539 h 79238"/>
                    <a:gd name="connsiteX1" fmla="*/ 61643 w 80821"/>
                    <a:gd name="connsiteY1" fmla="*/ 5389 h 79238"/>
                    <a:gd name="connsiteX2" fmla="*/ 16 w 80821"/>
                    <a:gd name="connsiteY2" fmla="*/ 33773 h 79238"/>
                    <a:gd name="connsiteX3" fmla="*/ 37354 w 80821"/>
                    <a:gd name="connsiteY3" fmla="*/ 77207 h 79238"/>
                    <a:gd name="connsiteX4" fmla="*/ 76216 w 80821"/>
                    <a:gd name="connsiteY4" fmla="*/ 60539 h 79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821" h="79238">
                      <a:moveTo>
                        <a:pt x="76216" y="60539"/>
                      </a:moveTo>
                      <a:cubicBezTo>
                        <a:pt x="86313" y="43965"/>
                        <a:pt x="79074" y="16438"/>
                        <a:pt x="61643" y="5389"/>
                      </a:cubicBezTo>
                      <a:cubicBezTo>
                        <a:pt x="39831" y="-8422"/>
                        <a:pt x="969" y="5484"/>
                        <a:pt x="16" y="33773"/>
                      </a:cubicBezTo>
                      <a:cubicBezTo>
                        <a:pt x="-650" y="54728"/>
                        <a:pt x="19257" y="71111"/>
                        <a:pt x="37354" y="77207"/>
                      </a:cubicBezTo>
                      <a:cubicBezTo>
                        <a:pt x="55166" y="83208"/>
                        <a:pt x="70882" y="75398"/>
                        <a:pt x="76216" y="60539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" name="图形 6">
                <a:extLst>
                  <a:ext uri="{FF2B5EF4-FFF2-40B4-BE49-F238E27FC236}">
                    <a16:creationId xmlns:a16="http://schemas.microsoft.com/office/drawing/2014/main" id="{63E75BE4-DA52-4583-AA9B-E070E6C0F810}"/>
                  </a:ext>
                </a:extLst>
              </p:cNvPr>
              <p:cNvGrpSpPr/>
              <p:nvPr/>
            </p:nvGrpSpPr>
            <p:grpSpPr>
              <a:xfrm>
                <a:off x="2230537" y="1492134"/>
                <a:ext cx="534515" cy="495814"/>
                <a:chOff x="2230537" y="1492134"/>
                <a:chExt cx="534515" cy="495814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9632A272-C153-4116-A954-AEDB2FDA3DC3}"/>
                    </a:ext>
                  </a:extLst>
                </p:cNvPr>
                <p:cNvSpPr/>
                <p:nvPr/>
              </p:nvSpPr>
              <p:spPr>
                <a:xfrm>
                  <a:off x="2230537" y="1492134"/>
                  <a:ext cx="534515" cy="495814"/>
                </a:xfrm>
                <a:custGeom>
                  <a:avLst/>
                  <a:gdLst>
                    <a:gd name="connsiteX0" fmla="*/ 487612 w 534515"/>
                    <a:gd name="connsiteY0" fmla="*/ 285136 h 495814"/>
                    <a:gd name="connsiteX1" fmla="*/ 350166 w 534515"/>
                    <a:gd name="connsiteY1" fmla="*/ 231605 h 495814"/>
                    <a:gd name="connsiteX2" fmla="*/ 459608 w 534515"/>
                    <a:gd name="connsiteY2" fmla="*/ 30056 h 495814"/>
                    <a:gd name="connsiteX3" fmla="*/ 451512 w 534515"/>
                    <a:gd name="connsiteY3" fmla="*/ 22722 h 495814"/>
                    <a:gd name="connsiteX4" fmla="*/ 271014 w 534515"/>
                    <a:gd name="connsiteY4" fmla="*/ 142070 h 495814"/>
                    <a:gd name="connsiteX5" fmla="*/ 190146 w 534515"/>
                    <a:gd name="connsiteY5" fmla="*/ 35390 h 495814"/>
                    <a:gd name="connsiteX6" fmla="*/ 97563 w 534515"/>
                    <a:gd name="connsiteY6" fmla="*/ 4339 h 495814"/>
                    <a:gd name="connsiteX7" fmla="*/ 105374 w 534515"/>
                    <a:gd name="connsiteY7" fmla="*/ 99208 h 495814"/>
                    <a:gd name="connsiteX8" fmla="*/ 171191 w 534515"/>
                    <a:gd name="connsiteY8" fmla="*/ 196458 h 495814"/>
                    <a:gd name="connsiteX9" fmla="*/ 65273 w 534515"/>
                    <a:gd name="connsiteY9" fmla="*/ 226462 h 495814"/>
                    <a:gd name="connsiteX10" fmla="*/ 1647 w 534515"/>
                    <a:gd name="connsiteY10" fmla="*/ 300185 h 495814"/>
                    <a:gd name="connsiteX11" fmla="*/ 119947 w 534515"/>
                    <a:gd name="connsiteY11" fmla="*/ 326093 h 495814"/>
                    <a:gd name="connsiteX12" fmla="*/ 199005 w 534515"/>
                    <a:gd name="connsiteY12" fmla="*/ 307043 h 495814"/>
                    <a:gd name="connsiteX13" fmla="*/ 185574 w 534515"/>
                    <a:gd name="connsiteY13" fmla="*/ 419438 h 495814"/>
                    <a:gd name="connsiteX14" fmla="*/ 211006 w 534515"/>
                    <a:gd name="connsiteY14" fmla="*/ 494590 h 495814"/>
                    <a:gd name="connsiteX15" fmla="*/ 269013 w 534515"/>
                    <a:gd name="connsiteY15" fmla="*/ 444870 h 495814"/>
                    <a:gd name="connsiteX16" fmla="*/ 315590 w 534515"/>
                    <a:gd name="connsiteY16" fmla="*/ 325617 h 495814"/>
                    <a:gd name="connsiteX17" fmla="*/ 437987 w 534515"/>
                    <a:gd name="connsiteY17" fmla="*/ 375147 h 495814"/>
                    <a:gd name="connsiteX18" fmla="*/ 531522 w 534515"/>
                    <a:gd name="connsiteY18" fmla="*/ 350191 h 495814"/>
                    <a:gd name="connsiteX19" fmla="*/ 487612 w 534515"/>
                    <a:gd name="connsiteY19" fmla="*/ 285136 h 495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34515" h="495814">
                      <a:moveTo>
                        <a:pt x="487612" y="285136"/>
                      </a:moveTo>
                      <a:cubicBezTo>
                        <a:pt x="445321" y="255132"/>
                        <a:pt x="399982" y="241225"/>
                        <a:pt x="350166" y="231605"/>
                      </a:cubicBezTo>
                      <a:cubicBezTo>
                        <a:pt x="412936" y="186457"/>
                        <a:pt x="455608" y="106066"/>
                        <a:pt x="459608" y="30056"/>
                      </a:cubicBezTo>
                      <a:cubicBezTo>
                        <a:pt x="459894" y="25198"/>
                        <a:pt x="455894" y="22436"/>
                        <a:pt x="451512" y="22722"/>
                      </a:cubicBezTo>
                      <a:cubicBezTo>
                        <a:pt x="380265" y="27199"/>
                        <a:pt x="303875" y="77110"/>
                        <a:pt x="271014" y="142070"/>
                      </a:cubicBezTo>
                      <a:cubicBezTo>
                        <a:pt x="252344" y="98065"/>
                        <a:pt x="229294" y="65680"/>
                        <a:pt x="190146" y="35390"/>
                      </a:cubicBezTo>
                      <a:cubicBezTo>
                        <a:pt x="174906" y="23579"/>
                        <a:pt x="118328" y="-12330"/>
                        <a:pt x="97563" y="4339"/>
                      </a:cubicBezTo>
                      <a:cubicBezTo>
                        <a:pt x="70893" y="25770"/>
                        <a:pt x="95658" y="74443"/>
                        <a:pt x="105374" y="99208"/>
                      </a:cubicBezTo>
                      <a:cubicBezTo>
                        <a:pt x="119947" y="136165"/>
                        <a:pt x="139664" y="172455"/>
                        <a:pt x="171191" y="196458"/>
                      </a:cubicBezTo>
                      <a:cubicBezTo>
                        <a:pt x="135092" y="196458"/>
                        <a:pt x="96515" y="212650"/>
                        <a:pt x="65273" y="226462"/>
                      </a:cubicBezTo>
                      <a:cubicBezTo>
                        <a:pt x="48414" y="233986"/>
                        <a:pt x="-10545" y="274182"/>
                        <a:pt x="1647" y="300185"/>
                      </a:cubicBezTo>
                      <a:cubicBezTo>
                        <a:pt x="17077" y="333142"/>
                        <a:pt x="92229" y="326855"/>
                        <a:pt x="119947" y="326093"/>
                      </a:cubicBezTo>
                      <a:cubicBezTo>
                        <a:pt x="145760" y="325331"/>
                        <a:pt x="176049" y="321045"/>
                        <a:pt x="199005" y="307043"/>
                      </a:cubicBezTo>
                      <a:cubicBezTo>
                        <a:pt x="185289" y="342381"/>
                        <a:pt x="183288" y="380100"/>
                        <a:pt x="185574" y="419438"/>
                      </a:cubicBezTo>
                      <a:cubicBezTo>
                        <a:pt x="186908" y="443060"/>
                        <a:pt x="186336" y="482398"/>
                        <a:pt x="211006" y="494590"/>
                      </a:cubicBezTo>
                      <a:cubicBezTo>
                        <a:pt x="230342" y="504115"/>
                        <a:pt x="260917" y="455252"/>
                        <a:pt x="269013" y="444870"/>
                      </a:cubicBezTo>
                      <a:cubicBezTo>
                        <a:pt x="294731" y="411628"/>
                        <a:pt x="318353" y="368765"/>
                        <a:pt x="315590" y="325617"/>
                      </a:cubicBezTo>
                      <a:cubicBezTo>
                        <a:pt x="348833" y="357335"/>
                        <a:pt x="391028" y="372385"/>
                        <a:pt x="437987" y="375147"/>
                      </a:cubicBezTo>
                      <a:cubicBezTo>
                        <a:pt x="462752" y="376576"/>
                        <a:pt x="518282" y="376290"/>
                        <a:pt x="531522" y="350191"/>
                      </a:cubicBezTo>
                      <a:cubicBezTo>
                        <a:pt x="545619" y="322378"/>
                        <a:pt x="506376" y="298471"/>
                        <a:pt x="487612" y="285136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A83B8070-21F8-4FBC-B20A-4BABE23BC659}"/>
                    </a:ext>
                  </a:extLst>
                </p:cNvPr>
                <p:cNvSpPr/>
                <p:nvPr/>
              </p:nvSpPr>
              <p:spPr>
                <a:xfrm>
                  <a:off x="2463029" y="1685603"/>
                  <a:ext cx="76445" cy="75950"/>
                </a:xfrm>
                <a:custGeom>
                  <a:avLst/>
                  <a:gdLst>
                    <a:gd name="connsiteX0" fmla="*/ 61762 w 76445"/>
                    <a:gd name="connsiteY0" fmla="*/ 6799 h 75950"/>
                    <a:gd name="connsiteX1" fmla="*/ 7851 w 76445"/>
                    <a:gd name="connsiteY1" fmla="*/ 13942 h 75950"/>
                    <a:gd name="connsiteX2" fmla="*/ 27377 w 76445"/>
                    <a:gd name="connsiteY2" fmla="*/ 75569 h 75950"/>
                    <a:gd name="connsiteX3" fmla="*/ 72907 w 76445"/>
                    <a:gd name="connsiteY3" fmla="*/ 45375 h 75950"/>
                    <a:gd name="connsiteX4" fmla="*/ 61762 w 76445"/>
                    <a:gd name="connsiteY4" fmla="*/ 6799 h 75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445" h="75950">
                      <a:moveTo>
                        <a:pt x="61762" y="6799"/>
                      </a:moveTo>
                      <a:cubicBezTo>
                        <a:pt x="47284" y="-4727"/>
                        <a:pt x="20329" y="-1107"/>
                        <a:pt x="7851" y="13942"/>
                      </a:cubicBezTo>
                      <a:cubicBezTo>
                        <a:pt x="-7865" y="32897"/>
                        <a:pt x="707" y="71283"/>
                        <a:pt x="27377" y="75569"/>
                      </a:cubicBezTo>
                      <a:cubicBezTo>
                        <a:pt x="47094" y="78712"/>
                        <a:pt x="64906" y="61853"/>
                        <a:pt x="72907" y="45375"/>
                      </a:cubicBezTo>
                      <a:cubicBezTo>
                        <a:pt x="80622" y="29468"/>
                        <a:pt x="75193" y="13752"/>
                        <a:pt x="61762" y="6799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" name="图形 6">
                <a:extLst>
                  <a:ext uri="{FF2B5EF4-FFF2-40B4-BE49-F238E27FC236}">
                    <a16:creationId xmlns:a16="http://schemas.microsoft.com/office/drawing/2014/main" id="{9099D497-11BB-48BD-A403-3845C83B9C12}"/>
                  </a:ext>
                </a:extLst>
              </p:cNvPr>
              <p:cNvGrpSpPr/>
              <p:nvPr/>
            </p:nvGrpSpPr>
            <p:grpSpPr>
              <a:xfrm>
                <a:off x="1727815" y="820993"/>
                <a:ext cx="1215753" cy="633858"/>
                <a:chOff x="1727815" y="820993"/>
                <a:chExt cx="1215753" cy="633858"/>
              </a:xfrm>
            </p:grpSpPr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F3EE2EFA-D527-4947-BFC3-4EE2CCB926EF}"/>
                    </a:ext>
                  </a:extLst>
                </p:cNvPr>
                <p:cNvSpPr/>
                <p:nvPr/>
              </p:nvSpPr>
              <p:spPr>
                <a:xfrm>
                  <a:off x="2250781" y="820993"/>
                  <a:ext cx="393131" cy="460364"/>
                </a:xfrm>
                <a:custGeom>
                  <a:avLst/>
                  <a:gdLst>
                    <a:gd name="connsiteX0" fmla="*/ 94369 w 393131"/>
                    <a:gd name="connsiteY0" fmla="*/ 53783 h 460364"/>
                    <a:gd name="connsiteX1" fmla="*/ 1119 w 393131"/>
                    <a:gd name="connsiteY1" fmla="*/ 300385 h 460364"/>
                    <a:gd name="connsiteX2" fmla="*/ 4168 w 393131"/>
                    <a:gd name="connsiteY2" fmla="*/ 314196 h 460364"/>
                    <a:gd name="connsiteX3" fmla="*/ 10930 w 393131"/>
                    <a:gd name="connsiteY3" fmla="*/ 322864 h 460364"/>
                    <a:gd name="connsiteX4" fmla="*/ 198097 w 393131"/>
                    <a:gd name="connsiteY4" fmla="*/ 443260 h 460364"/>
                    <a:gd name="connsiteX5" fmla="*/ 382691 w 393131"/>
                    <a:gd name="connsiteY5" fmla="*/ 452118 h 460364"/>
                    <a:gd name="connsiteX6" fmla="*/ 387644 w 393131"/>
                    <a:gd name="connsiteY6" fmla="*/ 449070 h 460364"/>
                    <a:gd name="connsiteX7" fmla="*/ 388120 w 393131"/>
                    <a:gd name="connsiteY7" fmla="*/ 434306 h 460364"/>
                    <a:gd name="connsiteX8" fmla="*/ 207622 w 393131"/>
                    <a:gd name="connsiteY8" fmla="*/ 303623 h 460364"/>
                    <a:gd name="connsiteX9" fmla="*/ 74272 w 393131"/>
                    <a:gd name="connsiteY9" fmla="*/ 282097 h 460364"/>
                    <a:gd name="connsiteX10" fmla="*/ 302110 w 393131"/>
                    <a:gd name="connsiteY10" fmla="*/ 24636 h 460364"/>
                    <a:gd name="connsiteX11" fmla="*/ 306301 w 393131"/>
                    <a:gd name="connsiteY11" fmla="*/ 13682 h 460364"/>
                    <a:gd name="connsiteX12" fmla="*/ 301347 w 393131"/>
                    <a:gd name="connsiteY12" fmla="*/ 4634 h 460364"/>
                    <a:gd name="connsiteX13" fmla="*/ 94369 w 393131"/>
                    <a:gd name="connsiteY13" fmla="*/ 53783 h 460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3131" h="460364">
                      <a:moveTo>
                        <a:pt x="94369" y="53783"/>
                      </a:moveTo>
                      <a:cubicBezTo>
                        <a:pt x="14264" y="118457"/>
                        <a:pt x="37600" y="214374"/>
                        <a:pt x="1119" y="300385"/>
                      </a:cubicBezTo>
                      <a:cubicBezTo>
                        <a:pt x="-1357" y="306290"/>
                        <a:pt x="548" y="311148"/>
                        <a:pt x="4168" y="314196"/>
                      </a:cubicBezTo>
                      <a:cubicBezTo>
                        <a:pt x="4930" y="317625"/>
                        <a:pt x="7025" y="320959"/>
                        <a:pt x="10930" y="322864"/>
                      </a:cubicBezTo>
                      <a:cubicBezTo>
                        <a:pt x="77319" y="355535"/>
                        <a:pt x="128755" y="416876"/>
                        <a:pt x="198097" y="443260"/>
                      </a:cubicBezTo>
                      <a:cubicBezTo>
                        <a:pt x="259152" y="466501"/>
                        <a:pt x="319064" y="462500"/>
                        <a:pt x="382691" y="452118"/>
                      </a:cubicBezTo>
                      <a:cubicBezTo>
                        <a:pt x="384882" y="451737"/>
                        <a:pt x="386596" y="450594"/>
                        <a:pt x="387644" y="449070"/>
                      </a:cubicBezTo>
                      <a:cubicBezTo>
                        <a:pt x="393931" y="446975"/>
                        <a:pt x="395740" y="437831"/>
                        <a:pt x="388120" y="434306"/>
                      </a:cubicBezTo>
                      <a:cubicBezTo>
                        <a:pt x="319350" y="402112"/>
                        <a:pt x="276964" y="334103"/>
                        <a:pt x="207622" y="303623"/>
                      </a:cubicBezTo>
                      <a:cubicBezTo>
                        <a:pt x="163806" y="284383"/>
                        <a:pt x="119610" y="277620"/>
                        <a:pt x="74272" y="282097"/>
                      </a:cubicBezTo>
                      <a:cubicBezTo>
                        <a:pt x="165616" y="212469"/>
                        <a:pt x="199239" y="86263"/>
                        <a:pt x="302110" y="24636"/>
                      </a:cubicBezTo>
                      <a:cubicBezTo>
                        <a:pt x="306777" y="21874"/>
                        <a:pt x="307634" y="17302"/>
                        <a:pt x="306301" y="13682"/>
                      </a:cubicBezTo>
                      <a:cubicBezTo>
                        <a:pt x="307443" y="9872"/>
                        <a:pt x="306301" y="5777"/>
                        <a:pt x="301347" y="4634"/>
                      </a:cubicBezTo>
                      <a:cubicBezTo>
                        <a:pt x="235720" y="-10130"/>
                        <a:pt x="146852" y="11492"/>
                        <a:pt x="94369" y="5378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34FE7876-E70B-4865-8F36-0B38AB7AA9AD}"/>
                    </a:ext>
                  </a:extLst>
                </p:cNvPr>
                <p:cNvSpPr/>
                <p:nvPr/>
              </p:nvSpPr>
              <p:spPr>
                <a:xfrm>
                  <a:off x="2041186" y="848961"/>
                  <a:ext cx="449844" cy="522707"/>
                </a:xfrm>
                <a:custGeom>
                  <a:avLst/>
                  <a:gdLst>
                    <a:gd name="connsiteX0" fmla="*/ 244814 w 449844"/>
                    <a:gd name="connsiteY0" fmla="*/ 2 h 522707"/>
                    <a:gd name="connsiteX1" fmla="*/ 62410 w 449844"/>
                    <a:gd name="connsiteY1" fmla="*/ 116207 h 522707"/>
                    <a:gd name="connsiteX2" fmla="*/ 3260 w 449844"/>
                    <a:gd name="connsiteY2" fmla="*/ 369096 h 522707"/>
                    <a:gd name="connsiteX3" fmla="*/ 20786 w 449844"/>
                    <a:gd name="connsiteY3" fmla="*/ 388146 h 522707"/>
                    <a:gd name="connsiteX4" fmla="*/ 25167 w 449844"/>
                    <a:gd name="connsiteY4" fmla="*/ 388908 h 522707"/>
                    <a:gd name="connsiteX5" fmla="*/ 32787 w 449844"/>
                    <a:gd name="connsiteY5" fmla="*/ 396814 h 522707"/>
                    <a:gd name="connsiteX6" fmla="*/ 217667 w 449844"/>
                    <a:gd name="connsiteY6" fmla="*/ 508447 h 522707"/>
                    <a:gd name="connsiteX7" fmla="*/ 442076 w 449844"/>
                    <a:gd name="connsiteY7" fmla="*/ 502636 h 522707"/>
                    <a:gd name="connsiteX8" fmla="*/ 448077 w 449844"/>
                    <a:gd name="connsiteY8" fmla="*/ 496636 h 522707"/>
                    <a:gd name="connsiteX9" fmla="*/ 445220 w 449844"/>
                    <a:gd name="connsiteY9" fmla="*/ 486444 h 522707"/>
                    <a:gd name="connsiteX10" fmla="*/ 235670 w 449844"/>
                    <a:gd name="connsiteY10" fmla="*/ 377859 h 522707"/>
                    <a:gd name="connsiteX11" fmla="*/ 66410 w 449844"/>
                    <a:gd name="connsiteY11" fmla="*/ 366143 h 522707"/>
                    <a:gd name="connsiteX12" fmla="*/ 170614 w 449844"/>
                    <a:gd name="connsiteY12" fmla="*/ 218791 h 522707"/>
                    <a:gd name="connsiteX13" fmla="*/ 251767 w 449844"/>
                    <a:gd name="connsiteY13" fmla="*/ 23053 h 522707"/>
                    <a:gd name="connsiteX14" fmla="*/ 251767 w 449844"/>
                    <a:gd name="connsiteY14" fmla="*/ 6955 h 522707"/>
                    <a:gd name="connsiteX15" fmla="*/ 244814 w 449844"/>
                    <a:gd name="connsiteY15" fmla="*/ 2 h 522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49844" h="522707">
                      <a:moveTo>
                        <a:pt x="244814" y="2"/>
                      </a:moveTo>
                      <a:cubicBezTo>
                        <a:pt x="171852" y="-379"/>
                        <a:pt x="93366" y="49246"/>
                        <a:pt x="62410" y="116207"/>
                      </a:cubicBezTo>
                      <a:cubicBezTo>
                        <a:pt x="26501" y="193836"/>
                        <a:pt x="61457" y="302897"/>
                        <a:pt x="3260" y="369096"/>
                      </a:cubicBezTo>
                      <a:cubicBezTo>
                        <a:pt x="-6932" y="380621"/>
                        <a:pt x="8975" y="393670"/>
                        <a:pt x="20786" y="388146"/>
                      </a:cubicBezTo>
                      <a:cubicBezTo>
                        <a:pt x="22119" y="388622"/>
                        <a:pt x="23548" y="388908"/>
                        <a:pt x="25167" y="388908"/>
                      </a:cubicBezTo>
                      <a:cubicBezTo>
                        <a:pt x="26024" y="392242"/>
                        <a:pt x="28406" y="395194"/>
                        <a:pt x="32787" y="396814"/>
                      </a:cubicBezTo>
                      <a:cubicBezTo>
                        <a:pt x="101462" y="421769"/>
                        <a:pt x="148611" y="485968"/>
                        <a:pt x="217667" y="508447"/>
                      </a:cubicBezTo>
                      <a:cubicBezTo>
                        <a:pt x="290343" y="532069"/>
                        <a:pt x="369686" y="523687"/>
                        <a:pt x="442076" y="502636"/>
                      </a:cubicBezTo>
                      <a:cubicBezTo>
                        <a:pt x="445696" y="501589"/>
                        <a:pt x="447601" y="499207"/>
                        <a:pt x="448077" y="496636"/>
                      </a:cubicBezTo>
                      <a:cubicBezTo>
                        <a:pt x="450744" y="493016"/>
                        <a:pt x="450839" y="487587"/>
                        <a:pt x="445220" y="486444"/>
                      </a:cubicBezTo>
                      <a:cubicBezTo>
                        <a:pt x="361781" y="468442"/>
                        <a:pt x="311584" y="408339"/>
                        <a:pt x="235670" y="377859"/>
                      </a:cubicBezTo>
                      <a:cubicBezTo>
                        <a:pt x="181187" y="355951"/>
                        <a:pt x="122703" y="351856"/>
                        <a:pt x="66410" y="366143"/>
                      </a:cubicBezTo>
                      <a:cubicBezTo>
                        <a:pt x="115464" y="330520"/>
                        <a:pt x="153945" y="275846"/>
                        <a:pt x="170614" y="218791"/>
                      </a:cubicBezTo>
                      <a:cubicBezTo>
                        <a:pt x="188711" y="156784"/>
                        <a:pt x="182520" y="52675"/>
                        <a:pt x="251767" y="23053"/>
                      </a:cubicBezTo>
                      <a:cubicBezTo>
                        <a:pt x="259292" y="19814"/>
                        <a:pt x="257577" y="10194"/>
                        <a:pt x="251767" y="6955"/>
                      </a:cubicBezTo>
                      <a:cubicBezTo>
                        <a:pt x="251576" y="3241"/>
                        <a:pt x="249290" y="2"/>
                        <a:pt x="244814" y="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591AE14E-FBE2-4721-9AD0-CA299FD9E79F}"/>
                    </a:ext>
                  </a:extLst>
                </p:cNvPr>
                <p:cNvSpPr/>
                <p:nvPr/>
              </p:nvSpPr>
              <p:spPr>
                <a:xfrm>
                  <a:off x="2447088" y="888207"/>
                  <a:ext cx="356192" cy="328793"/>
                </a:xfrm>
                <a:custGeom>
                  <a:avLst/>
                  <a:gdLst>
                    <a:gd name="connsiteX0" fmla="*/ 150284 w 356192"/>
                    <a:gd name="connsiteY0" fmla="*/ 12476 h 328793"/>
                    <a:gd name="connsiteX1" fmla="*/ 3980 w 356192"/>
                    <a:gd name="connsiteY1" fmla="*/ 139730 h 328793"/>
                    <a:gd name="connsiteX2" fmla="*/ 7885 w 356192"/>
                    <a:gd name="connsiteY2" fmla="*/ 161066 h 328793"/>
                    <a:gd name="connsiteX3" fmla="*/ 12076 w 356192"/>
                    <a:gd name="connsiteY3" fmla="*/ 175449 h 328793"/>
                    <a:gd name="connsiteX4" fmla="*/ 157618 w 356192"/>
                    <a:gd name="connsiteY4" fmla="*/ 306894 h 328793"/>
                    <a:gd name="connsiteX5" fmla="*/ 347928 w 356192"/>
                    <a:gd name="connsiteY5" fmla="*/ 313466 h 328793"/>
                    <a:gd name="connsiteX6" fmla="*/ 350976 w 356192"/>
                    <a:gd name="connsiteY6" fmla="*/ 311656 h 328793"/>
                    <a:gd name="connsiteX7" fmla="*/ 351357 w 356192"/>
                    <a:gd name="connsiteY7" fmla="*/ 297559 h 328793"/>
                    <a:gd name="connsiteX8" fmla="*/ 164572 w 356192"/>
                    <a:gd name="connsiteY8" fmla="*/ 172972 h 328793"/>
                    <a:gd name="connsiteX9" fmla="*/ 56368 w 356192"/>
                    <a:gd name="connsiteY9" fmla="*/ 145064 h 328793"/>
                    <a:gd name="connsiteX10" fmla="*/ 213816 w 356192"/>
                    <a:gd name="connsiteY10" fmla="*/ 101059 h 328793"/>
                    <a:gd name="connsiteX11" fmla="*/ 346975 w 356192"/>
                    <a:gd name="connsiteY11" fmla="*/ 28097 h 328793"/>
                    <a:gd name="connsiteX12" fmla="*/ 350785 w 356192"/>
                    <a:gd name="connsiteY12" fmla="*/ 21715 h 328793"/>
                    <a:gd name="connsiteX13" fmla="*/ 346499 w 356192"/>
                    <a:gd name="connsiteY13" fmla="*/ 9809 h 328793"/>
                    <a:gd name="connsiteX14" fmla="*/ 150284 w 356192"/>
                    <a:gd name="connsiteY14" fmla="*/ 12476 h 32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56192" h="328793">
                      <a:moveTo>
                        <a:pt x="150284" y="12476"/>
                      </a:moveTo>
                      <a:cubicBezTo>
                        <a:pt x="80561" y="41718"/>
                        <a:pt x="55510" y="89152"/>
                        <a:pt x="3980" y="139730"/>
                      </a:cubicBezTo>
                      <a:cubicBezTo>
                        <a:pt x="-3545" y="147160"/>
                        <a:pt x="646" y="157637"/>
                        <a:pt x="7885" y="161066"/>
                      </a:cubicBezTo>
                      <a:cubicBezTo>
                        <a:pt x="6457" y="165829"/>
                        <a:pt x="7314" y="171353"/>
                        <a:pt x="12076" y="175449"/>
                      </a:cubicBezTo>
                      <a:cubicBezTo>
                        <a:pt x="60654" y="217264"/>
                        <a:pt x="99611" y="276890"/>
                        <a:pt x="157618" y="306894"/>
                      </a:cubicBezTo>
                      <a:cubicBezTo>
                        <a:pt x="220007" y="338993"/>
                        <a:pt x="281920" y="330992"/>
                        <a:pt x="347928" y="313466"/>
                      </a:cubicBezTo>
                      <a:cubicBezTo>
                        <a:pt x="349166" y="313085"/>
                        <a:pt x="350119" y="312514"/>
                        <a:pt x="350976" y="311656"/>
                      </a:cubicBezTo>
                      <a:cubicBezTo>
                        <a:pt x="357072" y="309656"/>
                        <a:pt x="358596" y="300036"/>
                        <a:pt x="351357" y="297559"/>
                      </a:cubicBezTo>
                      <a:cubicBezTo>
                        <a:pt x="274585" y="271937"/>
                        <a:pt x="232294" y="211263"/>
                        <a:pt x="164572" y="172972"/>
                      </a:cubicBezTo>
                      <a:cubicBezTo>
                        <a:pt x="132663" y="154875"/>
                        <a:pt x="93706" y="147636"/>
                        <a:pt x="56368" y="145064"/>
                      </a:cubicBezTo>
                      <a:cubicBezTo>
                        <a:pt x="109041" y="131158"/>
                        <a:pt x="162190" y="118013"/>
                        <a:pt x="213816" y="101059"/>
                      </a:cubicBezTo>
                      <a:cubicBezTo>
                        <a:pt x="261822" y="85247"/>
                        <a:pt x="303922" y="53719"/>
                        <a:pt x="346975" y="28097"/>
                      </a:cubicBezTo>
                      <a:cubicBezTo>
                        <a:pt x="349357" y="26668"/>
                        <a:pt x="350500" y="24192"/>
                        <a:pt x="350785" y="21715"/>
                      </a:cubicBezTo>
                      <a:cubicBezTo>
                        <a:pt x="354405" y="17715"/>
                        <a:pt x="353167" y="10000"/>
                        <a:pt x="346499" y="9809"/>
                      </a:cubicBezTo>
                      <a:cubicBezTo>
                        <a:pt x="282777" y="8571"/>
                        <a:pt x="211815" y="-13241"/>
                        <a:pt x="150284" y="1247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B0BC9C96-324D-4005-8967-A0916A35B473}"/>
                    </a:ext>
                  </a:extLst>
                </p:cNvPr>
                <p:cNvSpPr/>
                <p:nvPr/>
              </p:nvSpPr>
              <p:spPr>
                <a:xfrm>
                  <a:off x="1727815" y="1013311"/>
                  <a:ext cx="930076" cy="290726"/>
                </a:xfrm>
                <a:custGeom>
                  <a:avLst/>
                  <a:gdLst>
                    <a:gd name="connsiteX0" fmla="*/ 925945 w 930076"/>
                    <a:gd name="connsiteY0" fmla="*/ 20341 h 290726"/>
                    <a:gd name="connsiteX1" fmla="*/ 923183 w 930076"/>
                    <a:gd name="connsiteY1" fmla="*/ 33295 h 290726"/>
                    <a:gd name="connsiteX2" fmla="*/ 661531 w 930076"/>
                    <a:gd name="connsiteY2" fmla="*/ 68443 h 290726"/>
                    <a:gd name="connsiteX3" fmla="*/ 448362 w 930076"/>
                    <a:gd name="connsiteY3" fmla="*/ 184648 h 290726"/>
                    <a:gd name="connsiteX4" fmla="*/ 205950 w 930076"/>
                    <a:gd name="connsiteY4" fmla="*/ 277326 h 290726"/>
                    <a:gd name="connsiteX5" fmla="*/ 4878 w 930076"/>
                    <a:gd name="connsiteY5" fmla="*/ 267039 h 290726"/>
                    <a:gd name="connsiteX6" fmla="*/ 15546 w 930076"/>
                    <a:gd name="connsiteY6" fmla="*/ 246370 h 290726"/>
                    <a:gd name="connsiteX7" fmla="*/ 265386 w 930076"/>
                    <a:gd name="connsiteY7" fmla="*/ 235892 h 290726"/>
                    <a:gd name="connsiteX8" fmla="*/ 516751 w 930076"/>
                    <a:gd name="connsiteY8" fmla="*/ 116639 h 290726"/>
                    <a:gd name="connsiteX9" fmla="*/ 925945 w 930076"/>
                    <a:gd name="connsiteY9" fmla="*/ 20341 h 290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0076" h="290726">
                      <a:moveTo>
                        <a:pt x="925945" y="20341"/>
                      </a:moveTo>
                      <a:cubicBezTo>
                        <a:pt x="932517" y="23294"/>
                        <a:pt x="930993" y="34343"/>
                        <a:pt x="923183" y="33295"/>
                      </a:cubicBezTo>
                      <a:cubicBezTo>
                        <a:pt x="828028" y="20722"/>
                        <a:pt x="750304" y="30057"/>
                        <a:pt x="661531" y="68443"/>
                      </a:cubicBezTo>
                      <a:cubicBezTo>
                        <a:pt x="587331" y="100542"/>
                        <a:pt x="518942" y="145500"/>
                        <a:pt x="448362" y="184648"/>
                      </a:cubicBezTo>
                      <a:cubicBezTo>
                        <a:pt x="372257" y="226843"/>
                        <a:pt x="290913" y="258657"/>
                        <a:pt x="205950" y="277326"/>
                      </a:cubicBezTo>
                      <a:cubicBezTo>
                        <a:pt x="144133" y="290851"/>
                        <a:pt x="60980" y="302948"/>
                        <a:pt x="4878" y="267039"/>
                      </a:cubicBezTo>
                      <a:cubicBezTo>
                        <a:pt x="-6171" y="259990"/>
                        <a:pt x="3354" y="240845"/>
                        <a:pt x="15546" y="246370"/>
                      </a:cubicBezTo>
                      <a:cubicBezTo>
                        <a:pt x="92031" y="281326"/>
                        <a:pt x="188043" y="258085"/>
                        <a:pt x="265386" y="235892"/>
                      </a:cubicBezTo>
                      <a:cubicBezTo>
                        <a:pt x="355112" y="210079"/>
                        <a:pt x="436551" y="163026"/>
                        <a:pt x="516751" y="116639"/>
                      </a:cubicBezTo>
                      <a:cubicBezTo>
                        <a:pt x="632670" y="49678"/>
                        <a:pt x="789357" y="-41000"/>
                        <a:pt x="925945" y="2034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39A4117D-346B-433A-AA19-0ED8B5E4A41B}"/>
                    </a:ext>
                  </a:extLst>
                </p:cNvPr>
                <p:cNvSpPr/>
                <p:nvPr/>
              </p:nvSpPr>
              <p:spPr>
                <a:xfrm>
                  <a:off x="2632643" y="1002980"/>
                  <a:ext cx="310925" cy="126198"/>
                </a:xfrm>
                <a:custGeom>
                  <a:avLst/>
                  <a:gdLst>
                    <a:gd name="connsiteX0" fmla="*/ 11497 w 310925"/>
                    <a:gd name="connsiteY0" fmla="*/ 23433 h 126198"/>
                    <a:gd name="connsiteX1" fmla="*/ 6162 w 310925"/>
                    <a:gd name="connsiteY1" fmla="*/ 28577 h 126198"/>
                    <a:gd name="connsiteX2" fmla="*/ 3210 w 310925"/>
                    <a:gd name="connsiteY2" fmla="*/ 46484 h 126198"/>
                    <a:gd name="connsiteX3" fmla="*/ 303819 w 310925"/>
                    <a:gd name="connsiteY3" fmla="*/ 121350 h 126198"/>
                    <a:gd name="connsiteX4" fmla="*/ 309343 w 310925"/>
                    <a:gd name="connsiteY4" fmla="*/ 113635 h 126198"/>
                    <a:gd name="connsiteX5" fmla="*/ 307343 w 310925"/>
                    <a:gd name="connsiteY5" fmla="*/ 103443 h 126198"/>
                    <a:gd name="connsiteX6" fmla="*/ 165230 w 310925"/>
                    <a:gd name="connsiteY6" fmla="*/ 7146 h 126198"/>
                    <a:gd name="connsiteX7" fmla="*/ 11497 w 310925"/>
                    <a:gd name="connsiteY7" fmla="*/ 23433 h 12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0925" h="126198">
                      <a:moveTo>
                        <a:pt x="11497" y="23433"/>
                      </a:moveTo>
                      <a:cubicBezTo>
                        <a:pt x="8830" y="24672"/>
                        <a:pt x="7305" y="26577"/>
                        <a:pt x="6162" y="28577"/>
                      </a:cubicBezTo>
                      <a:cubicBezTo>
                        <a:pt x="447" y="32577"/>
                        <a:pt x="-2791" y="40959"/>
                        <a:pt x="3210" y="46484"/>
                      </a:cubicBezTo>
                      <a:cubicBezTo>
                        <a:pt x="92364" y="127827"/>
                        <a:pt x="187328" y="133447"/>
                        <a:pt x="303819" y="121350"/>
                      </a:cubicBezTo>
                      <a:cubicBezTo>
                        <a:pt x="308581" y="120874"/>
                        <a:pt x="310010" y="117255"/>
                        <a:pt x="309343" y="113635"/>
                      </a:cubicBezTo>
                      <a:cubicBezTo>
                        <a:pt x="311629" y="110397"/>
                        <a:pt x="311820" y="106015"/>
                        <a:pt x="307343" y="103443"/>
                      </a:cubicBezTo>
                      <a:cubicBezTo>
                        <a:pt x="257908" y="75345"/>
                        <a:pt x="222666" y="21338"/>
                        <a:pt x="165230" y="7146"/>
                      </a:cubicBezTo>
                      <a:cubicBezTo>
                        <a:pt x="110937" y="-6380"/>
                        <a:pt x="61884" y="-570"/>
                        <a:pt x="11497" y="2343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B58C363-2AC1-4306-BCC7-87E74E56E42A}"/>
                    </a:ext>
                  </a:extLst>
                </p:cNvPr>
                <p:cNvSpPr/>
                <p:nvPr/>
              </p:nvSpPr>
              <p:spPr>
                <a:xfrm>
                  <a:off x="1859148" y="971334"/>
                  <a:ext cx="379352" cy="483517"/>
                </a:xfrm>
                <a:custGeom>
                  <a:avLst/>
                  <a:gdLst>
                    <a:gd name="connsiteX0" fmla="*/ 187202 w 379352"/>
                    <a:gd name="connsiteY0" fmla="*/ 121 h 483517"/>
                    <a:gd name="connsiteX1" fmla="*/ 40422 w 379352"/>
                    <a:gd name="connsiteY1" fmla="*/ 108991 h 483517"/>
                    <a:gd name="connsiteX2" fmla="*/ 1275 w 379352"/>
                    <a:gd name="connsiteY2" fmla="*/ 313779 h 483517"/>
                    <a:gd name="connsiteX3" fmla="*/ 9085 w 379352"/>
                    <a:gd name="connsiteY3" fmla="*/ 330448 h 483517"/>
                    <a:gd name="connsiteX4" fmla="*/ 12419 w 379352"/>
                    <a:gd name="connsiteY4" fmla="*/ 333877 h 483517"/>
                    <a:gd name="connsiteX5" fmla="*/ 83856 w 379352"/>
                    <a:gd name="connsiteY5" fmla="*/ 421792 h 483517"/>
                    <a:gd name="connsiteX6" fmla="*/ 171010 w 379352"/>
                    <a:gd name="connsiteY6" fmla="*/ 472275 h 483517"/>
                    <a:gd name="connsiteX7" fmla="*/ 370368 w 379352"/>
                    <a:gd name="connsiteY7" fmla="*/ 460750 h 483517"/>
                    <a:gd name="connsiteX8" fmla="*/ 372178 w 379352"/>
                    <a:gd name="connsiteY8" fmla="*/ 459702 h 483517"/>
                    <a:gd name="connsiteX9" fmla="*/ 374083 w 379352"/>
                    <a:gd name="connsiteY9" fmla="*/ 444462 h 483517"/>
                    <a:gd name="connsiteX10" fmla="*/ 264641 w 379352"/>
                    <a:gd name="connsiteY10" fmla="*/ 398551 h 483517"/>
                    <a:gd name="connsiteX11" fmla="*/ 187488 w 379352"/>
                    <a:gd name="connsiteY11" fmla="*/ 339306 h 483517"/>
                    <a:gd name="connsiteX12" fmla="*/ 62044 w 379352"/>
                    <a:gd name="connsiteY12" fmla="*/ 305587 h 483517"/>
                    <a:gd name="connsiteX13" fmla="*/ 139292 w 379352"/>
                    <a:gd name="connsiteY13" fmla="*/ 212719 h 483517"/>
                    <a:gd name="connsiteX14" fmla="*/ 191965 w 379352"/>
                    <a:gd name="connsiteY14" fmla="*/ 17456 h 483517"/>
                    <a:gd name="connsiteX15" fmla="*/ 194251 w 379352"/>
                    <a:gd name="connsiteY15" fmla="*/ 9455 h 483517"/>
                    <a:gd name="connsiteX16" fmla="*/ 187202 w 379352"/>
                    <a:gd name="connsiteY16" fmla="*/ 121 h 483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79352" h="483517">
                      <a:moveTo>
                        <a:pt x="187202" y="121"/>
                      </a:moveTo>
                      <a:cubicBezTo>
                        <a:pt x="123956" y="10979"/>
                        <a:pt x="72902" y="55270"/>
                        <a:pt x="40422" y="108991"/>
                      </a:cubicBezTo>
                      <a:cubicBezTo>
                        <a:pt x="3656" y="169951"/>
                        <a:pt x="33945" y="249676"/>
                        <a:pt x="1275" y="313779"/>
                      </a:cubicBezTo>
                      <a:cubicBezTo>
                        <a:pt x="-2440" y="321018"/>
                        <a:pt x="2513" y="327685"/>
                        <a:pt x="9085" y="330448"/>
                      </a:cubicBezTo>
                      <a:cubicBezTo>
                        <a:pt x="9942" y="331686"/>
                        <a:pt x="10895" y="332924"/>
                        <a:pt x="12419" y="333877"/>
                      </a:cubicBezTo>
                      <a:cubicBezTo>
                        <a:pt x="45375" y="356927"/>
                        <a:pt x="54805" y="395884"/>
                        <a:pt x="83856" y="421792"/>
                      </a:cubicBezTo>
                      <a:cubicBezTo>
                        <a:pt x="109002" y="444271"/>
                        <a:pt x="138053" y="463321"/>
                        <a:pt x="171010" y="472275"/>
                      </a:cubicBezTo>
                      <a:cubicBezTo>
                        <a:pt x="238828" y="490658"/>
                        <a:pt x="304741" y="486277"/>
                        <a:pt x="370368" y="460750"/>
                      </a:cubicBezTo>
                      <a:cubicBezTo>
                        <a:pt x="371130" y="460464"/>
                        <a:pt x="371606" y="460083"/>
                        <a:pt x="372178" y="459702"/>
                      </a:cubicBezTo>
                      <a:cubicBezTo>
                        <a:pt x="379607" y="458273"/>
                        <a:pt x="382846" y="446653"/>
                        <a:pt x="374083" y="444462"/>
                      </a:cubicBezTo>
                      <a:cubicBezTo>
                        <a:pt x="334650" y="434651"/>
                        <a:pt x="297597" y="423507"/>
                        <a:pt x="264641" y="398551"/>
                      </a:cubicBezTo>
                      <a:cubicBezTo>
                        <a:pt x="239114" y="379216"/>
                        <a:pt x="215587" y="354832"/>
                        <a:pt x="187488" y="339306"/>
                      </a:cubicBezTo>
                      <a:cubicBezTo>
                        <a:pt x="148340" y="317589"/>
                        <a:pt x="105764" y="303301"/>
                        <a:pt x="62044" y="305587"/>
                      </a:cubicBezTo>
                      <a:cubicBezTo>
                        <a:pt x="96143" y="283585"/>
                        <a:pt x="123575" y="249009"/>
                        <a:pt x="139292" y="212719"/>
                      </a:cubicBezTo>
                      <a:cubicBezTo>
                        <a:pt x="165676" y="151663"/>
                        <a:pt x="145769" y="66415"/>
                        <a:pt x="191965" y="17456"/>
                      </a:cubicBezTo>
                      <a:cubicBezTo>
                        <a:pt x="194060" y="15265"/>
                        <a:pt x="194632" y="12313"/>
                        <a:pt x="194251" y="9455"/>
                      </a:cubicBezTo>
                      <a:cubicBezTo>
                        <a:pt x="196251" y="5074"/>
                        <a:pt x="193108" y="-927"/>
                        <a:pt x="187202" y="12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" name="图形 6">
                <a:extLst>
                  <a:ext uri="{FF2B5EF4-FFF2-40B4-BE49-F238E27FC236}">
                    <a16:creationId xmlns:a16="http://schemas.microsoft.com/office/drawing/2014/main" id="{6E40B5EC-796A-462E-BCDA-0711AE3C0E8D}"/>
                  </a:ext>
                </a:extLst>
              </p:cNvPr>
              <p:cNvGrpSpPr/>
              <p:nvPr/>
            </p:nvGrpSpPr>
            <p:grpSpPr>
              <a:xfrm>
                <a:off x="710634" y="890995"/>
                <a:ext cx="1372917" cy="1270832"/>
                <a:chOff x="710634" y="890995"/>
                <a:chExt cx="1372917" cy="1270832"/>
              </a:xfrm>
            </p:grpSpPr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264B5E9C-AB8F-45C0-A7EB-0C364F07450C}"/>
                    </a:ext>
                  </a:extLst>
                </p:cNvPr>
                <p:cNvSpPr/>
                <p:nvPr/>
              </p:nvSpPr>
              <p:spPr>
                <a:xfrm>
                  <a:off x="1292989" y="1030546"/>
                  <a:ext cx="577417" cy="589431"/>
                </a:xfrm>
                <a:custGeom>
                  <a:avLst/>
                  <a:gdLst>
                    <a:gd name="connsiteX0" fmla="*/ 241869 w 577417"/>
                    <a:gd name="connsiteY0" fmla="*/ 33681 h 589431"/>
                    <a:gd name="connsiteX1" fmla="*/ 49845 w 577417"/>
                    <a:gd name="connsiteY1" fmla="*/ 235230 h 589431"/>
                    <a:gd name="connsiteX2" fmla="*/ 18603 w 577417"/>
                    <a:gd name="connsiteY2" fmla="*/ 494787 h 589431"/>
                    <a:gd name="connsiteX3" fmla="*/ 218152 w 577417"/>
                    <a:gd name="connsiteY3" fmla="*/ 578130 h 589431"/>
                    <a:gd name="connsiteX4" fmla="*/ 440370 w 577417"/>
                    <a:gd name="connsiteY4" fmla="*/ 426397 h 589431"/>
                    <a:gd name="connsiteX5" fmla="*/ 543812 w 577417"/>
                    <a:gd name="connsiteY5" fmla="*/ 315526 h 589431"/>
                    <a:gd name="connsiteX6" fmla="*/ 531905 w 577417"/>
                    <a:gd name="connsiteY6" fmla="*/ 59875 h 589431"/>
                    <a:gd name="connsiteX7" fmla="*/ 241869 w 577417"/>
                    <a:gd name="connsiteY7" fmla="*/ 33681 h 589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7417" h="589431">
                      <a:moveTo>
                        <a:pt x="241869" y="33681"/>
                      </a:moveTo>
                      <a:cubicBezTo>
                        <a:pt x="158525" y="69495"/>
                        <a:pt x="90041" y="156363"/>
                        <a:pt x="49845" y="235230"/>
                      </a:cubicBezTo>
                      <a:cubicBezTo>
                        <a:pt x="10888" y="311526"/>
                        <a:pt x="-21973" y="412110"/>
                        <a:pt x="18603" y="494787"/>
                      </a:cubicBezTo>
                      <a:cubicBezTo>
                        <a:pt x="56798" y="572511"/>
                        <a:pt x="135094" y="609849"/>
                        <a:pt x="218152" y="578130"/>
                      </a:cubicBezTo>
                      <a:cubicBezTo>
                        <a:pt x="301115" y="546507"/>
                        <a:pt x="375505" y="486500"/>
                        <a:pt x="440370" y="426397"/>
                      </a:cubicBezTo>
                      <a:cubicBezTo>
                        <a:pt x="482090" y="394774"/>
                        <a:pt x="519523" y="358674"/>
                        <a:pt x="543812" y="315526"/>
                      </a:cubicBezTo>
                      <a:cubicBezTo>
                        <a:pt x="586865" y="239231"/>
                        <a:pt x="594294" y="129408"/>
                        <a:pt x="531905" y="59875"/>
                      </a:cubicBezTo>
                      <a:cubicBezTo>
                        <a:pt x="456658" y="-24231"/>
                        <a:pt x="336071" y="-6800"/>
                        <a:pt x="241869" y="33681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A5183D51-0418-44FF-92C4-82503D50FAA5}"/>
                    </a:ext>
                  </a:extLst>
                </p:cNvPr>
                <p:cNvSpPr/>
                <p:nvPr/>
              </p:nvSpPr>
              <p:spPr>
                <a:xfrm>
                  <a:off x="710634" y="1431011"/>
                  <a:ext cx="558313" cy="378803"/>
                </a:xfrm>
                <a:custGeom>
                  <a:avLst/>
                  <a:gdLst>
                    <a:gd name="connsiteX0" fmla="*/ 44888 w 558313"/>
                    <a:gd name="connsiteY0" fmla="*/ 69176 h 378803"/>
                    <a:gd name="connsiteX1" fmla="*/ 42316 w 558313"/>
                    <a:gd name="connsiteY1" fmla="*/ 292727 h 378803"/>
                    <a:gd name="connsiteX2" fmla="*/ 539807 w 558313"/>
                    <a:gd name="connsiteY2" fmla="*/ 282536 h 378803"/>
                    <a:gd name="connsiteX3" fmla="*/ 541712 w 558313"/>
                    <a:gd name="connsiteY3" fmla="*/ 274249 h 378803"/>
                    <a:gd name="connsiteX4" fmla="*/ 542760 w 558313"/>
                    <a:gd name="connsiteY4" fmla="*/ 175570 h 378803"/>
                    <a:gd name="connsiteX5" fmla="*/ 206337 w 558313"/>
                    <a:gd name="connsiteY5" fmla="*/ 2596 h 378803"/>
                    <a:gd name="connsiteX6" fmla="*/ 44888 w 558313"/>
                    <a:gd name="connsiteY6" fmla="*/ 69176 h 378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8313" h="378803">
                      <a:moveTo>
                        <a:pt x="44888" y="69176"/>
                      </a:moveTo>
                      <a:cubicBezTo>
                        <a:pt x="-3309" y="138422"/>
                        <a:pt x="-24549" y="226529"/>
                        <a:pt x="42316" y="292727"/>
                      </a:cubicBezTo>
                      <a:cubicBezTo>
                        <a:pt x="151282" y="400646"/>
                        <a:pt x="440747" y="417695"/>
                        <a:pt x="539807" y="282536"/>
                      </a:cubicBezTo>
                      <a:cubicBezTo>
                        <a:pt x="541903" y="279678"/>
                        <a:pt x="542284" y="276821"/>
                        <a:pt x="541712" y="274249"/>
                      </a:cubicBezTo>
                      <a:cubicBezTo>
                        <a:pt x="562000" y="244150"/>
                        <a:pt x="565239" y="208241"/>
                        <a:pt x="542760" y="175570"/>
                      </a:cubicBezTo>
                      <a:cubicBezTo>
                        <a:pt x="474656" y="76986"/>
                        <a:pt x="320256" y="20217"/>
                        <a:pt x="206337" y="2596"/>
                      </a:cubicBezTo>
                      <a:cubicBezTo>
                        <a:pt x="139852" y="-7596"/>
                        <a:pt x="84893" y="11740"/>
                        <a:pt x="44888" y="69176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F30A812C-D91E-451F-ADEA-AD11038CA026}"/>
                    </a:ext>
                  </a:extLst>
                </p:cNvPr>
                <p:cNvSpPr/>
                <p:nvPr/>
              </p:nvSpPr>
              <p:spPr>
                <a:xfrm>
                  <a:off x="1207018" y="1716591"/>
                  <a:ext cx="363799" cy="445236"/>
                </a:xfrm>
                <a:custGeom>
                  <a:avLst/>
                  <a:gdLst>
                    <a:gd name="connsiteX0" fmla="*/ 60854 w 363799"/>
                    <a:gd name="connsiteY0" fmla="*/ 4481 h 445236"/>
                    <a:gd name="connsiteX1" fmla="*/ 752 w 363799"/>
                    <a:gd name="connsiteY1" fmla="*/ 163167 h 445236"/>
                    <a:gd name="connsiteX2" fmla="*/ 93906 w 363799"/>
                    <a:gd name="connsiteY2" fmla="*/ 387386 h 445236"/>
                    <a:gd name="connsiteX3" fmla="*/ 191252 w 363799"/>
                    <a:gd name="connsiteY3" fmla="*/ 444250 h 445236"/>
                    <a:gd name="connsiteX4" fmla="*/ 357939 w 363799"/>
                    <a:gd name="connsiteY4" fmla="*/ 333474 h 445236"/>
                    <a:gd name="connsiteX5" fmla="*/ 269261 w 363799"/>
                    <a:gd name="connsiteY5" fmla="*/ 133544 h 445236"/>
                    <a:gd name="connsiteX6" fmla="*/ 60854 w 363799"/>
                    <a:gd name="connsiteY6" fmla="*/ 4481 h 44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3799" h="445236">
                      <a:moveTo>
                        <a:pt x="60854" y="4481"/>
                      </a:moveTo>
                      <a:cubicBezTo>
                        <a:pt x="3704" y="21626"/>
                        <a:pt x="-2677" y="116018"/>
                        <a:pt x="752" y="163167"/>
                      </a:cubicBezTo>
                      <a:cubicBezTo>
                        <a:pt x="6181" y="237176"/>
                        <a:pt x="31517" y="341761"/>
                        <a:pt x="93906" y="387386"/>
                      </a:cubicBezTo>
                      <a:cubicBezTo>
                        <a:pt x="119719" y="417199"/>
                        <a:pt x="151723" y="439773"/>
                        <a:pt x="191252" y="444250"/>
                      </a:cubicBezTo>
                      <a:cubicBezTo>
                        <a:pt x="264213" y="452632"/>
                        <a:pt x="337079" y="406912"/>
                        <a:pt x="357939" y="333474"/>
                      </a:cubicBezTo>
                      <a:cubicBezTo>
                        <a:pt x="382037" y="248702"/>
                        <a:pt x="327745" y="188313"/>
                        <a:pt x="269261" y="133544"/>
                      </a:cubicBezTo>
                      <a:cubicBezTo>
                        <a:pt x="212873" y="80966"/>
                        <a:pt x="151532" y="-22761"/>
                        <a:pt x="60854" y="4481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FF9601D8-71ED-4565-BCD1-F9E2A4688253}"/>
                    </a:ext>
                  </a:extLst>
                </p:cNvPr>
                <p:cNvSpPr/>
                <p:nvPr/>
              </p:nvSpPr>
              <p:spPr>
                <a:xfrm>
                  <a:off x="1354453" y="1356601"/>
                  <a:ext cx="729099" cy="702043"/>
                </a:xfrm>
                <a:custGeom>
                  <a:avLst/>
                  <a:gdLst>
                    <a:gd name="connsiteX0" fmla="*/ 324042 w 729099"/>
                    <a:gd name="connsiteY0" fmla="*/ 74149 h 702043"/>
                    <a:gd name="connsiteX1" fmla="*/ 203170 w 729099"/>
                    <a:gd name="connsiteY1" fmla="*/ 160541 h 702043"/>
                    <a:gd name="connsiteX2" fmla="*/ 47722 w 729099"/>
                    <a:gd name="connsiteY2" fmla="*/ 352088 h 702043"/>
                    <a:gd name="connsiteX3" fmla="*/ 2 w 729099"/>
                    <a:gd name="connsiteY3" fmla="*/ 452577 h 702043"/>
                    <a:gd name="connsiteX4" fmla="*/ 127827 w 729099"/>
                    <a:gd name="connsiteY4" fmla="*/ 662032 h 702043"/>
                    <a:gd name="connsiteX5" fmla="*/ 394051 w 729099"/>
                    <a:gd name="connsiteY5" fmla="*/ 672604 h 702043"/>
                    <a:gd name="connsiteX6" fmla="*/ 709519 w 729099"/>
                    <a:gd name="connsiteY6" fmla="*/ 120536 h 702043"/>
                    <a:gd name="connsiteX7" fmla="*/ 324042 w 729099"/>
                    <a:gd name="connsiteY7" fmla="*/ 74149 h 70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9099" h="702043">
                      <a:moveTo>
                        <a:pt x="324042" y="74149"/>
                      </a:moveTo>
                      <a:cubicBezTo>
                        <a:pt x="277846" y="97485"/>
                        <a:pt x="235650" y="128441"/>
                        <a:pt x="203170" y="160541"/>
                      </a:cubicBezTo>
                      <a:cubicBezTo>
                        <a:pt x="144115" y="218738"/>
                        <a:pt x="100586" y="288747"/>
                        <a:pt x="47722" y="352088"/>
                      </a:cubicBezTo>
                      <a:cubicBezTo>
                        <a:pt x="23148" y="381521"/>
                        <a:pt x="192" y="412191"/>
                        <a:pt x="2" y="452577"/>
                      </a:cubicBezTo>
                      <a:cubicBezTo>
                        <a:pt x="-379" y="537635"/>
                        <a:pt x="58200" y="617264"/>
                        <a:pt x="127827" y="662032"/>
                      </a:cubicBezTo>
                      <a:cubicBezTo>
                        <a:pt x="209361" y="714419"/>
                        <a:pt x="306612" y="712610"/>
                        <a:pt x="394051" y="672604"/>
                      </a:cubicBezTo>
                      <a:cubicBezTo>
                        <a:pt x="581884" y="586784"/>
                        <a:pt x="795435" y="341706"/>
                        <a:pt x="709519" y="120536"/>
                      </a:cubicBezTo>
                      <a:cubicBezTo>
                        <a:pt x="642082" y="-53201"/>
                        <a:pt x="451487" y="-11671"/>
                        <a:pt x="324042" y="74149"/>
                      </a:cubicBezTo>
                      <a:close/>
                    </a:path>
                  </a:pathLst>
                </a:custGeom>
                <a:solidFill>
                  <a:srgbClr val="F8BBD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2066F334-D887-4EDA-B5C9-FE4D68297B8D}"/>
                    </a:ext>
                  </a:extLst>
                </p:cNvPr>
                <p:cNvSpPr/>
                <p:nvPr/>
              </p:nvSpPr>
              <p:spPr>
                <a:xfrm>
                  <a:off x="769699" y="890995"/>
                  <a:ext cx="749339" cy="714980"/>
                </a:xfrm>
                <a:custGeom>
                  <a:avLst/>
                  <a:gdLst>
                    <a:gd name="connsiteX0" fmla="*/ 100600 w 749339"/>
                    <a:gd name="connsiteY0" fmla="*/ 205618 h 714980"/>
                    <a:gd name="connsiteX1" fmla="*/ 25162 w 749339"/>
                    <a:gd name="connsiteY1" fmla="*/ 549089 h 714980"/>
                    <a:gd name="connsiteX2" fmla="*/ 287385 w 749339"/>
                    <a:gd name="connsiteY2" fmla="*/ 714062 h 714980"/>
                    <a:gd name="connsiteX3" fmla="*/ 559800 w 749339"/>
                    <a:gd name="connsiteY3" fmla="*/ 545660 h 714980"/>
                    <a:gd name="connsiteX4" fmla="*/ 618569 w 749339"/>
                    <a:gd name="connsiteY4" fmla="*/ 452601 h 714980"/>
                    <a:gd name="connsiteX5" fmla="*/ 744109 w 749339"/>
                    <a:gd name="connsiteY5" fmla="*/ 254481 h 714980"/>
                    <a:gd name="connsiteX6" fmla="*/ 629999 w 749339"/>
                    <a:gd name="connsiteY6" fmla="*/ 27214 h 714980"/>
                    <a:gd name="connsiteX7" fmla="*/ 100600 w 749339"/>
                    <a:gd name="connsiteY7" fmla="*/ 205618 h 71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9339" h="714980">
                      <a:moveTo>
                        <a:pt x="100600" y="205618"/>
                      </a:moveTo>
                      <a:cubicBezTo>
                        <a:pt x="11827" y="308583"/>
                        <a:pt x="-30750" y="417168"/>
                        <a:pt x="25162" y="549089"/>
                      </a:cubicBezTo>
                      <a:cubicBezTo>
                        <a:pt x="67262" y="648435"/>
                        <a:pt x="184229" y="706823"/>
                        <a:pt x="287385" y="714062"/>
                      </a:cubicBezTo>
                      <a:cubicBezTo>
                        <a:pt x="419401" y="723397"/>
                        <a:pt x="502650" y="661198"/>
                        <a:pt x="559800" y="545660"/>
                      </a:cubicBezTo>
                      <a:cubicBezTo>
                        <a:pt x="576373" y="512227"/>
                        <a:pt x="598090" y="482795"/>
                        <a:pt x="618569" y="452601"/>
                      </a:cubicBezTo>
                      <a:cubicBezTo>
                        <a:pt x="673052" y="394784"/>
                        <a:pt x="726773" y="328871"/>
                        <a:pt x="744109" y="254481"/>
                      </a:cubicBezTo>
                      <a:cubicBezTo>
                        <a:pt x="765921" y="161231"/>
                        <a:pt x="717915" y="67600"/>
                        <a:pt x="629999" y="27214"/>
                      </a:cubicBezTo>
                      <a:cubicBezTo>
                        <a:pt x="448262" y="-56510"/>
                        <a:pt x="220043" y="67124"/>
                        <a:pt x="100600" y="205618"/>
                      </a:cubicBezTo>
                      <a:close/>
                    </a:path>
                  </a:pathLst>
                </a:custGeom>
                <a:solidFill>
                  <a:srgbClr val="F8BBD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3884AD72-5D8A-4361-AA0B-11427DCA1C74}"/>
                    </a:ext>
                  </a:extLst>
                </p:cNvPr>
                <p:cNvSpPr/>
                <p:nvPr/>
              </p:nvSpPr>
              <p:spPr>
                <a:xfrm>
                  <a:off x="1226758" y="1323218"/>
                  <a:ext cx="406261" cy="417949"/>
                </a:xfrm>
                <a:custGeom>
                  <a:avLst/>
                  <a:gdLst>
                    <a:gd name="connsiteX0" fmla="*/ 57402 w 406261"/>
                    <a:gd name="connsiteY0" fmla="*/ 82481 h 417949"/>
                    <a:gd name="connsiteX1" fmla="*/ 23493 w 406261"/>
                    <a:gd name="connsiteY1" fmla="*/ 301271 h 417949"/>
                    <a:gd name="connsiteX2" fmla="*/ 206945 w 406261"/>
                    <a:gd name="connsiteY2" fmla="*/ 417190 h 417949"/>
                    <a:gd name="connsiteX3" fmla="*/ 307053 w 406261"/>
                    <a:gd name="connsiteY3" fmla="*/ 377756 h 417949"/>
                    <a:gd name="connsiteX4" fmla="*/ 399255 w 406261"/>
                    <a:gd name="connsiteY4" fmla="*/ 252884 h 417949"/>
                    <a:gd name="connsiteX5" fmla="*/ 338390 w 406261"/>
                    <a:gd name="connsiteY5" fmla="*/ 126868 h 417949"/>
                    <a:gd name="connsiteX6" fmla="*/ 266190 w 406261"/>
                    <a:gd name="connsiteY6" fmla="*/ 189828 h 417949"/>
                    <a:gd name="connsiteX7" fmla="*/ 211993 w 406261"/>
                    <a:gd name="connsiteY7" fmla="*/ 232786 h 417949"/>
                    <a:gd name="connsiteX8" fmla="*/ 203325 w 406261"/>
                    <a:gd name="connsiteY8" fmla="*/ 164206 h 417949"/>
                    <a:gd name="connsiteX9" fmla="*/ 223233 w 406261"/>
                    <a:gd name="connsiteY9" fmla="*/ 146299 h 417949"/>
                    <a:gd name="connsiteX10" fmla="*/ 245140 w 406261"/>
                    <a:gd name="connsiteY10" fmla="*/ 16473 h 417949"/>
                    <a:gd name="connsiteX11" fmla="*/ 57402 w 406261"/>
                    <a:gd name="connsiteY11" fmla="*/ 82481 h 41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06261" h="417949">
                      <a:moveTo>
                        <a:pt x="57402" y="82481"/>
                      </a:moveTo>
                      <a:cubicBezTo>
                        <a:pt x="4348" y="146108"/>
                        <a:pt x="-22417" y="224404"/>
                        <a:pt x="23493" y="301271"/>
                      </a:cubicBezTo>
                      <a:cubicBezTo>
                        <a:pt x="60450" y="363088"/>
                        <a:pt x="128649" y="425572"/>
                        <a:pt x="206945" y="417190"/>
                      </a:cubicBezTo>
                      <a:cubicBezTo>
                        <a:pt x="240092" y="413666"/>
                        <a:pt x="277811" y="400045"/>
                        <a:pt x="307053" y="377756"/>
                      </a:cubicBezTo>
                      <a:cubicBezTo>
                        <a:pt x="350582" y="349277"/>
                        <a:pt x="386872" y="294032"/>
                        <a:pt x="399255" y="252884"/>
                      </a:cubicBezTo>
                      <a:cubicBezTo>
                        <a:pt x="412494" y="208783"/>
                        <a:pt x="414114" y="103627"/>
                        <a:pt x="338390" y="126868"/>
                      </a:cubicBezTo>
                      <a:cubicBezTo>
                        <a:pt x="305814" y="136869"/>
                        <a:pt x="288003" y="166397"/>
                        <a:pt x="266190" y="189828"/>
                      </a:cubicBezTo>
                      <a:cubicBezTo>
                        <a:pt x="252189" y="204878"/>
                        <a:pt x="233329" y="229071"/>
                        <a:pt x="211993" y="232786"/>
                      </a:cubicBezTo>
                      <a:cubicBezTo>
                        <a:pt x="170750" y="221451"/>
                        <a:pt x="181989" y="181446"/>
                        <a:pt x="203325" y="164206"/>
                      </a:cubicBezTo>
                      <a:cubicBezTo>
                        <a:pt x="209707" y="157919"/>
                        <a:pt x="216375" y="152014"/>
                        <a:pt x="223233" y="146299"/>
                      </a:cubicBezTo>
                      <a:cubicBezTo>
                        <a:pt x="263523" y="112485"/>
                        <a:pt x="292670" y="58383"/>
                        <a:pt x="245140" y="16473"/>
                      </a:cubicBezTo>
                      <a:cubicBezTo>
                        <a:pt x="189228" y="-32962"/>
                        <a:pt x="92264" y="40667"/>
                        <a:pt x="57402" y="82481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ADE17289-BFDC-4DB7-B5D4-645B1791230E}"/>
                    </a:ext>
                  </a:extLst>
                </p:cNvPr>
                <p:cNvSpPr/>
                <p:nvPr/>
              </p:nvSpPr>
              <p:spPr>
                <a:xfrm>
                  <a:off x="1107885" y="1469558"/>
                  <a:ext cx="436658" cy="356660"/>
                </a:xfrm>
                <a:custGeom>
                  <a:avLst/>
                  <a:gdLst>
                    <a:gd name="connsiteX0" fmla="*/ 10540 w 436658"/>
                    <a:gd name="connsiteY0" fmla="*/ 53108 h 356660"/>
                    <a:gd name="connsiteX1" fmla="*/ 69500 w 436658"/>
                    <a:gd name="connsiteY1" fmla="*/ 241037 h 356660"/>
                    <a:gd name="connsiteX2" fmla="*/ 297433 w 436658"/>
                    <a:gd name="connsiteY2" fmla="*/ 354670 h 356660"/>
                    <a:gd name="connsiteX3" fmla="*/ 317055 w 436658"/>
                    <a:gd name="connsiteY3" fmla="*/ 355527 h 356660"/>
                    <a:gd name="connsiteX4" fmla="*/ 433736 w 436658"/>
                    <a:gd name="connsiteY4" fmla="*/ 301616 h 356660"/>
                    <a:gd name="connsiteX5" fmla="*/ 349916 w 436658"/>
                    <a:gd name="connsiteY5" fmla="*/ 198841 h 356660"/>
                    <a:gd name="connsiteX6" fmla="*/ 194944 w 436658"/>
                    <a:gd name="connsiteY6" fmla="*/ 129308 h 356660"/>
                    <a:gd name="connsiteX7" fmla="*/ 113601 w 436658"/>
                    <a:gd name="connsiteY7" fmla="*/ 16628 h 356660"/>
                    <a:gd name="connsiteX8" fmla="*/ 10540 w 436658"/>
                    <a:gd name="connsiteY8" fmla="*/ 53108 h 356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658" h="356660">
                      <a:moveTo>
                        <a:pt x="10540" y="53108"/>
                      </a:moveTo>
                      <a:cubicBezTo>
                        <a:pt x="-21273" y="114545"/>
                        <a:pt x="24923" y="199031"/>
                        <a:pt x="69500" y="241037"/>
                      </a:cubicBezTo>
                      <a:cubicBezTo>
                        <a:pt x="131603" y="299520"/>
                        <a:pt x="212089" y="344383"/>
                        <a:pt x="297433" y="354670"/>
                      </a:cubicBezTo>
                      <a:cubicBezTo>
                        <a:pt x="303434" y="355432"/>
                        <a:pt x="310102" y="355622"/>
                        <a:pt x="317055" y="355527"/>
                      </a:cubicBezTo>
                      <a:cubicBezTo>
                        <a:pt x="357822" y="361718"/>
                        <a:pt x="422116" y="342383"/>
                        <a:pt x="433736" y="301616"/>
                      </a:cubicBezTo>
                      <a:cubicBezTo>
                        <a:pt x="449738" y="245513"/>
                        <a:pt x="396970" y="213033"/>
                        <a:pt x="349916" y="198841"/>
                      </a:cubicBezTo>
                      <a:cubicBezTo>
                        <a:pt x="294671" y="182172"/>
                        <a:pt x="237331" y="172076"/>
                        <a:pt x="194944" y="129308"/>
                      </a:cubicBezTo>
                      <a:cubicBezTo>
                        <a:pt x="160654" y="94733"/>
                        <a:pt x="144462" y="52442"/>
                        <a:pt x="113601" y="16628"/>
                      </a:cubicBezTo>
                      <a:cubicBezTo>
                        <a:pt x="77882" y="-24711"/>
                        <a:pt x="27685" y="20057"/>
                        <a:pt x="10540" y="53108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4FB999DF-4FDA-4BF0-9C3B-BA1B521FC0D7}"/>
                    </a:ext>
                  </a:extLst>
                </p:cNvPr>
                <p:cNvSpPr/>
                <p:nvPr/>
              </p:nvSpPr>
              <p:spPr>
                <a:xfrm>
                  <a:off x="1521514" y="1319413"/>
                  <a:ext cx="76465" cy="78954"/>
                </a:xfrm>
                <a:custGeom>
                  <a:avLst/>
                  <a:gdLst>
                    <a:gd name="connsiteX0" fmla="*/ 3057 w 76465"/>
                    <a:gd name="connsiteY0" fmla="*/ 39423 h 78954"/>
                    <a:gd name="connsiteX1" fmla="*/ 30585 w 76465"/>
                    <a:gd name="connsiteY1" fmla="*/ 10467 h 78954"/>
                    <a:gd name="connsiteX2" fmla="*/ 71447 w 76465"/>
                    <a:gd name="connsiteY2" fmla="*/ 8943 h 78954"/>
                    <a:gd name="connsiteX3" fmla="*/ 43158 w 76465"/>
                    <a:gd name="connsiteY3" fmla="*/ 74380 h 78954"/>
                    <a:gd name="connsiteX4" fmla="*/ 9725 w 76465"/>
                    <a:gd name="connsiteY4" fmla="*/ 72189 h 78954"/>
                    <a:gd name="connsiteX5" fmla="*/ 3057 w 76465"/>
                    <a:gd name="connsiteY5" fmla="*/ 39423 h 78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465" h="78954">
                      <a:moveTo>
                        <a:pt x="3057" y="39423"/>
                      </a:moveTo>
                      <a:cubicBezTo>
                        <a:pt x="10392" y="28279"/>
                        <a:pt x="20393" y="19135"/>
                        <a:pt x="30585" y="10467"/>
                      </a:cubicBezTo>
                      <a:cubicBezTo>
                        <a:pt x="39919" y="2562"/>
                        <a:pt x="60017" y="-7725"/>
                        <a:pt x="71447" y="8943"/>
                      </a:cubicBezTo>
                      <a:cubicBezTo>
                        <a:pt x="87354" y="32184"/>
                        <a:pt x="62017" y="61617"/>
                        <a:pt x="43158" y="74380"/>
                      </a:cubicBezTo>
                      <a:cubicBezTo>
                        <a:pt x="32966" y="81238"/>
                        <a:pt x="18964" y="80286"/>
                        <a:pt x="9725" y="72189"/>
                      </a:cubicBezTo>
                      <a:cubicBezTo>
                        <a:pt x="1343" y="64855"/>
                        <a:pt x="-3515" y="49520"/>
                        <a:pt x="3057" y="3942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E455476C-ADAD-4561-955B-10E179F6BF05}"/>
                    </a:ext>
                  </a:extLst>
                </p:cNvPr>
                <p:cNvSpPr/>
                <p:nvPr/>
              </p:nvSpPr>
              <p:spPr>
                <a:xfrm>
                  <a:off x="1645418" y="1293238"/>
                  <a:ext cx="57490" cy="66686"/>
                </a:xfrm>
                <a:custGeom>
                  <a:avLst/>
                  <a:gdLst>
                    <a:gd name="connsiteX0" fmla="*/ 23552 w 57490"/>
                    <a:gd name="connsiteY0" fmla="*/ 3209 h 66686"/>
                    <a:gd name="connsiteX1" fmla="*/ 57080 w 57490"/>
                    <a:gd name="connsiteY1" fmla="*/ 19497 h 66686"/>
                    <a:gd name="connsiteX2" fmla="*/ 48888 w 57490"/>
                    <a:gd name="connsiteY2" fmla="*/ 52263 h 66686"/>
                    <a:gd name="connsiteX3" fmla="*/ 27743 w 57490"/>
                    <a:gd name="connsiteY3" fmla="*/ 66646 h 66686"/>
                    <a:gd name="connsiteX4" fmla="*/ 4407 w 57490"/>
                    <a:gd name="connsiteY4" fmla="*/ 55311 h 66686"/>
                    <a:gd name="connsiteX5" fmla="*/ 2597 w 57490"/>
                    <a:gd name="connsiteY5" fmla="*/ 29784 h 66686"/>
                    <a:gd name="connsiteX6" fmla="*/ 23552 w 57490"/>
                    <a:gd name="connsiteY6" fmla="*/ 3209 h 66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490" h="66686">
                      <a:moveTo>
                        <a:pt x="23552" y="3209"/>
                      </a:moveTo>
                      <a:cubicBezTo>
                        <a:pt x="38601" y="-4792"/>
                        <a:pt x="54032" y="2733"/>
                        <a:pt x="57080" y="19497"/>
                      </a:cubicBezTo>
                      <a:cubicBezTo>
                        <a:pt x="59080" y="30832"/>
                        <a:pt x="53365" y="42167"/>
                        <a:pt x="48888" y="52263"/>
                      </a:cubicBezTo>
                      <a:cubicBezTo>
                        <a:pt x="45459" y="60264"/>
                        <a:pt x="36411" y="66265"/>
                        <a:pt x="27743" y="66646"/>
                      </a:cubicBezTo>
                      <a:cubicBezTo>
                        <a:pt x="17837" y="67122"/>
                        <a:pt x="10217" y="63407"/>
                        <a:pt x="4407" y="55311"/>
                      </a:cubicBezTo>
                      <a:cubicBezTo>
                        <a:pt x="-642" y="48263"/>
                        <a:pt x="-1499" y="37499"/>
                        <a:pt x="2597" y="29784"/>
                      </a:cubicBezTo>
                      <a:cubicBezTo>
                        <a:pt x="8121" y="20259"/>
                        <a:pt x="13360" y="8639"/>
                        <a:pt x="23552" y="3209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3CE019D6-49C8-48D5-8A07-315FBEFBD403}"/>
                    </a:ext>
                  </a:extLst>
                </p:cNvPr>
                <p:cNvSpPr/>
                <p:nvPr/>
              </p:nvSpPr>
              <p:spPr>
                <a:xfrm>
                  <a:off x="1489365" y="1220622"/>
                  <a:ext cx="63293" cy="61780"/>
                </a:xfrm>
                <a:custGeom>
                  <a:avLst/>
                  <a:gdLst>
                    <a:gd name="connsiteX0" fmla="*/ 6155 w 63293"/>
                    <a:gd name="connsiteY0" fmla="*/ 19152 h 61780"/>
                    <a:gd name="connsiteX1" fmla="*/ 40731 w 63293"/>
                    <a:gd name="connsiteY1" fmla="*/ 6 h 61780"/>
                    <a:gd name="connsiteX2" fmla="*/ 56066 w 63293"/>
                    <a:gd name="connsiteY2" fmla="*/ 5150 h 61780"/>
                    <a:gd name="connsiteX3" fmla="*/ 62733 w 63293"/>
                    <a:gd name="connsiteY3" fmla="*/ 24486 h 61780"/>
                    <a:gd name="connsiteX4" fmla="*/ 59781 w 63293"/>
                    <a:gd name="connsiteY4" fmla="*/ 33153 h 61780"/>
                    <a:gd name="connsiteX5" fmla="*/ 56352 w 63293"/>
                    <a:gd name="connsiteY5" fmla="*/ 38297 h 61780"/>
                    <a:gd name="connsiteX6" fmla="*/ 56637 w 63293"/>
                    <a:gd name="connsiteY6" fmla="*/ 38011 h 61780"/>
                    <a:gd name="connsiteX7" fmla="*/ 44826 w 63293"/>
                    <a:gd name="connsiteY7" fmla="*/ 53156 h 61780"/>
                    <a:gd name="connsiteX8" fmla="*/ 8536 w 63293"/>
                    <a:gd name="connsiteY8" fmla="*/ 55537 h 61780"/>
                    <a:gd name="connsiteX9" fmla="*/ 6155 w 63293"/>
                    <a:gd name="connsiteY9" fmla="*/ 19152 h 61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293" h="61780">
                      <a:moveTo>
                        <a:pt x="6155" y="19152"/>
                      </a:moveTo>
                      <a:cubicBezTo>
                        <a:pt x="13870" y="9150"/>
                        <a:pt x="27586" y="-279"/>
                        <a:pt x="40731" y="6"/>
                      </a:cubicBezTo>
                      <a:cubicBezTo>
                        <a:pt x="46541" y="102"/>
                        <a:pt x="51494" y="1149"/>
                        <a:pt x="56066" y="5150"/>
                      </a:cubicBezTo>
                      <a:cubicBezTo>
                        <a:pt x="61114" y="9531"/>
                        <a:pt x="64734" y="17723"/>
                        <a:pt x="62733" y="24486"/>
                      </a:cubicBezTo>
                      <a:cubicBezTo>
                        <a:pt x="61876" y="27438"/>
                        <a:pt x="60924" y="30296"/>
                        <a:pt x="59781" y="33153"/>
                      </a:cubicBezTo>
                      <a:cubicBezTo>
                        <a:pt x="58638" y="34868"/>
                        <a:pt x="57495" y="36582"/>
                        <a:pt x="56352" y="38297"/>
                      </a:cubicBezTo>
                      <a:cubicBezTo>
                        <a:pt x="58066" y="35820"/>
                        <a:pt x="58066" y="35725"/>
                        <a:pt x="56637" y="38011"/>
                      </a:cubicBezTo>
                      <a:cubicBezTo>
                        <a:pt x="53113" y="43536"/>
                        <a:pt x="49303" y="48393"/>
                        <a:pt x="44826" y="53156"/>
                      </a:cubicBezTo>
                      <a:cubicBezTo>
                        <a:pt x="35206" y="63348"/>
                        <a:pt x="19299" y="64967"/>
                        <a:pt x="8536" y="55537"/>
                      </a:cubicBezTo>
                      <a:cubicBezTo>
                        <a:pt x="-2513" y="45726"/>
                        <a:pt x="-2322" y="30296"/>
                        <a:pt x="6155" y="1915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1EB1C231-60F8-420D-BD7E-E90F92B64963}"/>
                    </a:ext>
                  </a:extLst>
                </p:cNvPr>
                <p:cNvSpPr/>
                <p:nvPr/>
              </p:nvSpPr>
              <p:spPr>
                <a:xfrm>
                  <a:off x="1607077" y="1200930"/>
                  <a:ext cx="62677" cy="68584"/>
                </a:xfrm>
                <a:custGeom>
                  <a:avLst/>
                  <a:gdLst>
                    <a:gd name="connsiteX0" fmla="*/ 13601 w 62677"/>
                    <a:gd name="connsiteY0" fmla="*/ 17222 h 68584"/>
                    <a:gd name="connsiteX1" fmla="*/ 28651 w 62677"/>
                    <a:gd name="connsiteY1" fmla="*/ 3506 h 68584"/>
                    <a:gd name="connsiteX2" fmla="*/ 62464 w 62677"/>
                    <a:gd name="connsiteY2" fmla="*/ 25794 h 68584"/>
                    <a:gd name="connsiteX3" fmla="*/ 26174 w 62677"/>
                    <a:gd name="connsiteY3" fmla="*/ 68561 h 68584"/>
                    <a:gd name="connsiteX4" fmla="*/ 76 w 62677"/>
                    <a:gd name="connsiteY4" fmla="*/ 39510 h 68584"/>
                    <a:gd name="connsiteX5" fmla="*/ 13601 w 62677"/>
                    <a:gd name="connsiteY5" fmla="*/ 17222 h 68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77" h="68584">
                      <a:moveTo>
                        <a:pt x="13601" y="17222"/>
                      </a:moveTo>
                      <a:cubicBezTo>
                        <a:pt x="17983" y="11792"/>
                        <a:pt x="22650" y="7030"/>
                        <a:pt x="28651" y="3506"/>
                      </a:cubicBezTo>
                      <a:cubicBezTo>
                        <a:pt x="45319" y="-6686"/>
                        <a:pt x="64941" y="6744"/>
                        <a:pt x="62464" y="25794"/>
                      </a:cubicBezTo>
                      <a:cubicBezTo>
                        <a:pt x="60178" y="43796"/>
                        <a:pt x="46081" y="67799"/>
                        <a:pt x="26174" y="68561"/>
                      </a:cubicBezTo>
                      <a:cubicBezTo>
                        <a:pt x="8934" y="69228"/>
                        <a:pt x="-972" y="55607"/>
                        <a:pt x="76" y="39510"/>
                      </a:cubicBezTo>
                      <a:cubicBezTo>
                        <a:pt x="838" y="29699"/>
                        <a:pt x="7886" y="24175"/>
                        <a:pt x="13601" y="1722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B5C33785-6151-4AA8-B9DD-B12B5A307551}"/>
                    </a:ext>
                  </a:extLst>
                </p:cNvPr>
                <p:cNvSpPr/>
                <p:nvPr/>
              </p:nvSpPr>
              <p:spPr>
                <a:xfrm>
                  <a:off x="1569148" y="1117936"/>
                  <a:ext cx="61130" cy="62277"/>
                </a:xfrm>
                <a:custGeom>
                  <a:avLst/>
                  <a:gdLst>
                    <a:gd name="connsiteX0" fmla="*/ 16954 w 61130"/>
                    <a:gd name="connsiteY0" fmla="*/ 15252 h 62277"/>
                    <a:gd name="connsiteX1" fmla="*/ 44672 w 61130"/>
                    <a:gd name="connsiteY1" fmla="*/ 12 h 62277"/>
                    <a:gd name="connsiteX2" fmla="*/ 61055 w 61130"/>
                    <a:gd name="connsiteY2" fmla="*/ 18205 h 62277"/>
                    <a:gd name="connsiteX3" fmla="*/ 47625 w 61130"/>
                    <a:gd name="connsiteY3" fmla="*/ 42208 h 62277"/>
                    <a:gd name="connsiteX4" fmla="*/ 25527 w 61130"/>
                    <a:gd name="connsiteY4" fmla="*/ 61734 h 62277"/>
                    <a:gd name="connsiteX5" fmla="*/ 0 w 61130"/>
                    <a:gd name="connsiteY5" fmla="*/ 45066 h 62277"/>
                    <a:gd name="connsiteX6" fmla="*/ 16954 w 61130"/>
                    <a:gd name="connsiteY6" fmla="*/ 15252 h 62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130" h="62277">
                      <a:moveTo>
                        <a:pt x="16954" y="15252"/>
                      </a:moveTo>
                      <a:cubicBezTo>
                        <a:pt x="24670" y="8109"/>
                        <a:pt x="33623" y="489"/>
                        <a:pt x="44672" y="12"/>
                      </a:cubicBezTo>
                      <a:cubicBezTo>
                        <a:pt x="55340" y="-369"/>
                        <a:pt x="61913" y="8109"/>
                        <a:pt x="61055" y="18205"/>
                      </a:cubicBezTo>
                      <a:cubicBezTo>
                        <a:pt x="60198" y="27444"/>
                        <a:pt x="53435" y="35445"/>
                        <a:pt x="47625" y="42208"/>
                      </a:cubicBezTo>
                      <a:cubicBezTo>
                        <a:pt x="41243" y="49638"/>
                        <a:pt x="35814" y="59544"/>
                        <a:pt x="25527" y="61734"/>
                      </a:cubicBezTo>
                      <a:cubicBezTo>
                        <a:pt x="14383" y="64116"/>
                        <a:pt x="95" y="58686"/>
                        <a:pt x="0" y="45066"/>
                      </a:cubicBezTo>
                      <a:cubicBezTo>
                        <a:pt x="0" y="31445"/>
                        <a:pt x="7715" y="23825"/>
                        <a:pt x="16954" y="1525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D6D40DAB-038D-4AF5-8A91-8359EBE9F475}"/>
                    </a:ext>
                  </a:extLst>
                </p:cNvPr>
                <p:cNvSpPr/>
                <p:nvPr/>
              </p:nvSpPr>
              <p:spPr>
                <a:xfrm>
                  <a:off x="1231164" y="1154639"/>
                  <a:ext cx="50504" cy="63863"/>
                </a:xfrm>
                <a:custGeom>
                  <a:avLst/>
                  <a:gdLst>
                    <a:gd name="connsiteX0" fmla="*/ 18897 w 50504"/>
                    <a:gd name="connsiteY0" fmla="*/ 3219 h 63863"/>
                    <a:gd name="connsiteX1" fmla="*/ 41852 w 50504"/>
                    <a:gd name="connsiteY1" fmla="*/ 4743 h 63863"/>
                    <a:gd name="connsiteX2" fmla="*/ 49758 w 50504"/>
                    <a:gd name="connsiteY2" fmla="*/ 33509 h 63863"/>
                    <a:gd name="connsiteX3" fmla="*/ 29088 w 50504"/>
                    <a:gd name="connsiteY3" fmla="*/ 62560 h 63863"/>
                    <a:gd name="connsiteX4" fmla="*/ 1561 w 50504"/>
                    <a:gd name="connsiteY4" fmla="*/ 49225 h 63863"/>
                    <a:gd name="connsiteX5" fmla="*/ 2228 w 50504"/>
                    <a:gd name="connsiteY5" fmla="*/ 30365 h 63863"/>
                    <a:gd name="connsiteX6" fmla="*/ 6324 w 50504"/>
                    <a:gd name="connsiteY6" fmla="*/ 21317 h 63863"/>
                    <a:gd name="connsiteX7" fmla="*/ 18897 w 50504"/>
                    <a:gd name="connsiteY7" fmla="*/ 3219 h 63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504" h="63863">
                      <a:moveTo>
                        <a:pt x="18897" y="3219"/>
                      </a:moveTo>
                      <a:cubicBezTo>
                        <a:pt x="25469" y="-2020"/>
                        <a:pt x="35946" y="-400"/>
                        <a:pt x="41852" y="4743"/>
                      </a:cubicBezTo>
                      <a:cubicBezTo>
                        <a:pt x="50234" y="11982"/>
                        <a:pt x="51663" y="23222"/>
                        <a:pt x="49758" y="33509"/>
                      </a:cubicBezTo>
                      <a:cubicBezTo>
                        <a:pt x="47472" y="45796"/>
                        <a:pt x="41090" y="57797"/>
                        <a:pt x="29088" y="62560"/>
                      </a:cubicBezTo>
                      <a:cubicBezTo>
                        <a:pt x="18421" y="66846"/>
                        <a:pt x="4895" y="60083"/>
                        <a:pt x="1561" y="49225"/>
                      </a:cubicBezTo>
                      <a:cubicBezTo>
                        <a:pt x="-439" y="42748"/>
                        <a:pt x="-820" y="36652"/>
                        <a:pt x="2228" y="30365"/>
                      </a:cubicBezTo>
                      <a:cubicBezTo>
                        <a:pt x="3657" y="27413"/>
                        <a:pt x="4990" y="24365"/>
                        <a:pt x="6324" y="21317"/>
                      </a:cubicBezTo>
                      <a:cubicBezTo>
                        <a:pt x="9277" y="14363"/>
                        <a:pt x="12991" y="8077"/>
                        <a:pt x="18897" y="3219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340B66DD-2219-4B3A-B413-FBDDA45617C5}"/>
                    </a:ext>
                  </a:extLst>
                </p:cNvPr>
                <p:cNvSpPr/>
                <p:nvPr/>
              </p:nvSpPr>
              <p:spPr>
                <a:xfrm>
                  <a:off x="941594" y="1447374"/>
                  <a:ext cx="54805" cy="57007"/>
                </a:xfrm>
                <a:custGeom>
                  <a:avLst/>
                  <a:gdLst>
                    <a:gd name="connsiteX0" fmla="*/ 14429 w 54805"/>
                    <a:gd name="connsiteY0" fmla="*/ 140 h 57007"/>
                    <a:gd name="connsiteX1" fmla="*/ 47672 w 54805"/>
                    <a:gd name="connsiteY1" fmla="*/ 19095 h 57007"/>
                    <a:gd name="connsiteX2" fmla="*/ 52815 w 54805"/>
                    <a:gd name="connsiteY2" fmla="*/ 44717 h 57007"/>
                    <a:gd name="connsiteX3" fmla="*/ 35099 w 54805"/>
                    <a:gd name="connsiteY3" fmla="*/ 56814 h 57007"/>
                    <a:gd name="connsiteX4" fmla="*/ 15572 w 54805"/>
                    <a:gd name="connsiteY4" fmla="*/ 47289 h 57007"/>
                    <a:gd name="connsiteX5" fmla="*/ 428 w 54805"/>
                    <a:gd name="connsiteY5" fmla="*/ 12713 h 57007"/>
                    <a:gd name="connsiteX6" fmla="*/ 14429 w 54805"/>
                    <a:gd name="connsiteY6" fmla="*/ 140 h 57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805" h="57007">
                      <a:moveTo>
                        <a:pt x="14429" y="140"/>
                      </a:moveTo>
                      <a:cubicBezTo>
                        <a:pt x="27955" y="-1384"/>
                        <a:pt x="39385" y="9855"/>
                        <a:pt x="47672" y="19095"/>
                      </a:cubicBezTo>
                      <a:cubicBezTo>
                        <a:pt x="54434" y="26619"/>
                        <a:pt x="56911" y="35001"/>
                        <a:pt x="52815" y="44717"/>
                      </a:cubicBezTo>
                      <a:cubicBezTo>
                        <a:pt x="49577" y="52527"/>
                        <a:pt x="42909" y="55575"/>
                        <a:pt x="35099" y="56814"/>
                      </a:cubicBezTo>
                      <a:cubicBezTo>
                        <a:pt x="27383" y="58052"/>
                        <a:pt x="19859" y="53194"/>
                        <a:pt x="15572" y="47289"/>
                      </a:cubicBezTo>
                      <a:cubicBezTo>
                        <a:pt x="8143" y="37192"/>
                        <a:pt x="-2239" y="26429"/>
                        <a:pt x="428" y="12713"/>
                      </a:cubicBezTo>
                      <a:cubicBezTo>
                        <a:pt x="1856" y="5760"/>
                        <a:pt x="7476" y="997"/>
                        <a:pt x="14429" y="14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5D8CEF26-BA74-4212-8414-ACB191FFA6A7}"/>
                    </a:ext>
                  </a:extLst>
                </p:cNvPr>
                <p:cNvSpPr/>
                <p:nvPr/>
              </p:nvSpPr>
              <p:spPr>
                <a:xfrm>
                  <a:off x="922623" y="1356661"/>
                  <a:ext cx="52105" cy="57359"/>
                </a:xfrm>
                <a:custGeom>
                  <a:avLst/>
                  <a:gdLst>
                    <a:gd name="connsiteX0" fmla="*/ 13207 w 52105"/>
                    <a:gd name="connsiteY0" fmla="*/ 79 h 57359"/>
                    <a:gd name="connsiteX1" fmla="*/ 48831 w 52105"/>
                    <a:gd name="connsiteY1" fmla="*/ 25130 h 57359"/>
                    <a:gd name="connsiteX2" fmla="*/ 43116 w 52105"/>
                    <a:gd name="connsiteY2" fmla="*/ 53991 h 57359"/>
                    <a:gd name="connsiteX3" fmla="*/ 14255 w 52105"/>
                    <a:gd name="connsiteY3" fmla="*/ 48276 h 57359"/>
                    <a:gd name="connsiteX4" fmla="*/ 5968 w 52105"/>
                    <a:gd name="connsiteY4" fmla="*/ 34464 h 57359"/>
                    <a:gd name="connsiteX5" fmla="*/ 158 w 52105"/>
                    <a:gd name="connsiteY5" fmla="*/ 11890 h 57359"/>
                    <a:gd name="connsiteX6" fmla="*/ 13207 w 52105"/>
                    <a:gd name="connsiteY6" fmla="*/ 79 h 57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105" h="57359">
                      <a:moveTo>
                        <a:pt x="13207" y="79"/>
                      </a:moveTo>
                      <a:cubicBezTo>
                        <a:pt x="29209" y="-1159"/>
                        <a:pt x="41401" y="12366"/>
                        <a:pt x="48831" y="25130"/>
                      </a:cubicBezTo>
                      <a:cubicBezTo>
                        <a:pt x="54451" y="34941"/>
                        <a:pt x="53022" y="47323"/>
                        <a:pt x="43116" y="53991"/>
                      </a:cubicBezTo>
                      <a:cubicBezTo>
                        <a:pt x="34543" y="59706"/>
                        <a:pt x="19494" y="58372"/>
                        <a:pt x="14255" y="48276"/>
                      </a:cubicBezTo>
                      <a:cubicBezTo>
                        <a:pt x="11779" y="43513"/>
                        <a:pt x="8826" y="39036"/>
                        <a:pt x="5968" y="34464"/>
                      </a:cubicBezTo>
                      <a:cubicBezTo>
                        <a:pt x="1396" y="27321"/>
                        <a:pt x="-604" y="20272"/>
                        <a:pt x="158" y="11890"/>
                      </a:cubicBezTo>
                      <a:cubicBezTo>
                        <a:pt x="634" y="5508"/>
                        <a:pt x="7207" y="555"/>
                        <a:pt x="13207" y="79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C6ABAA5D-4F80-4F48-9CC8-098FF18BD906}"/>
                    </a:ext>
                  </a:extLst>
                </p:cNvPr>
                <p:cNvSpPr/>
                <p:nvPr/>
              </p:nvSpPr>
              <p:spPr>
                <a:xfrm>
                  <a:off x="1048081" y="1428078"/>
                  <a:ext cx="69336" cy="68838"/>
                </a:xfrm>
                <a:custGeom>
                  <a:avLst/>
                  <a:gdLst>
                    <a:gd name="connsiteX0" fmla="*/ 9669 w 69336"/>
                    <a:gd name="connsiteY0" fmla="*/ 3624 h 68838"/>
                    <a:gd name="connsiteX1" fmla="*/ 59676 w 69336"/>
                    <a:gd name="connsiteY1" fmla="*/ 18578 h 68838"/>
                    <a:gd name="connsiteX2" fmla="*/ 62247 w 69336"/>
                    <a:gd name="connsiteY2" fmla="*/ 59250 h 68838"/>
                    <a:gd name="connsiteX3" fmla="*/ 16718 w 69336"/>
                    <a:gd name="connsiteY3" fmla="*/ 56202 h 68838"/>
                    <a:gd name="connsiteX4" fmla="*/ 6336 w 69336"/>
                    <a:gd name="connsiteY4" fmla="*/ 41819 h 68838"/>
                    <a:gd name="connsiteX5" fmla="*/ 9669 w 69336"/>
                    <a:gd name="connsiteY5" fmla="*/ 3624 h 68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36" h="68838">
                      <a:moveTo>
                        <a:pt x="9669" y="3624"/>
                      </a:moveTo>
                      <a:cubicBezTo>
                        <a:pt x="28529" y="-6472"/>
                        <a:pt x="45579" y="6482"/>
                        <a:pt x="59676" y="18578"/>
                      </a:cubicBezTo>
                      <a:cubicBezTo>
                        <a:pt x="71582" y="28770"/>
                        <a:pt x="72534" y="47534"/>
                        <a:pt x="62247" y="59250"/>
                      </a:cubicBezTo>
                      <a:cubicBezTo>
                        <a:pt x="49484" y="73823"/>
                        <a:pt x="27767" y="70966"/>
                        <a:pt x="16718" y="56202"/>
                      </a:cubicBezTo>
                      <a:cubicBezTo>
                        <a:pt x="13098" y="51440"/>
                        <a:pt x="9479" y="46868"/>
                        <a:pt x="6336" y="41819"/>
                      </a:cubicBezTo>
                      <a:cubicBezTo>
                        <a:pt x="-713" y="30961"/>
                        <a:pt x="-4618" y="11244"/>
                        <a:pt x="9669" y="3624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7D0BD43A-818C-4AE2-BAF9-235362EFC962}"/>
                    </a:ext>
                  </a:extLst>
                </p:cNvPr>
                <p:cNvSpPr/>
                <p:nvPr/>
              </p:nvSpPr>
              <p:spPr>
                <a:xfrm>
                  <a:off x="1161124" y="1338267"/>
                  <a:ext cx="61631" cy="82653"/>
                </a:xfrm>
                <a:custGeom>
                  <a:avLst/>
                  <a:gdLst>
                    <a:gd name="connsiteX0" fmla="*/ 43978 w 61631"/>
                    <a:gd name="connsiteY0" fmla="*/ 6091 h 82653"/>
                    <a:gd name="connsiteX1" fmla="*/ 58075 w 61631"/>
                    <a:gd name="connsiteY1" fmla="*/ 65622 h 82653"/>
                    <a:gd name="connsiteX2" fmla="*/ 25309 w 61631"/>
                    <a:gd name="connsiteY2" fmla="*/ 82195 h 82653"/>
                    <a:gd name="connsiteX3" fmla="*/ 544 w 61631"/>
                    <a:gd name="connsiteY3" fmla="*/ 54668 h 82653"/>
                    <a:gd name="connsiteX4" fmla="*/ 830 w 61631"/>
                    <a:gd name="connsiteY4" fmla="*/ 43238 h 82653"/>
                    <a:gd name="connsiteX5" fmla="*/ 640 w 61631"/>
                    <a:gd name="connsiteY5" fmla="*/ 42095 h 82653"/>
                    <a:gd name="connsiteX6" fmla="*/ 68 w 61631"/>
                    <a:gd name="connsiteY6" fmla="*/ 27998 h 82653"/>
                    <a:gd name="connsiteX7" fmla="*/ 43978 w 61631"/>
                    <a:gd name="connsiteY7" fmla="*/ 6091 h 82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631" h="82653">
                      <a:moveTo>
                        <a:pt x="43978" y="6091"/>
                      </a:moveTo>
                      <a:cubicBezTo>
                        <a:pt x="61314" y="19902"/>
                        <a:pt x="65600" y="45715"/>
                        <a:pt x="58075" y="65622"/>
                      </a:cubicBezTo>
                      <a:cubicBezTo>
                        <a:pt x="53408" y="78100"/>
                        <a:pt x="37597" y="84481"/>
                        <a:pt x="25309" y="82195"/>
                      </a:cubicBezTo>
                      <a:cubicBezTo>
                        <a:pt x="10831" y="79528"/>
                        <a:pt x="3116" y="68289"/>
                        <a:pt x="544" y="54668"/>
                      </a:cubicBezTo>
                      <a:cubicBezTo>
                        <a:pt x="-122" y="50858"/>
                        <a:pt x="449" y="47048"/>
                        <a:pt x="830" y="43238"/>
                      </a:cubicBezTo>
                      <a:cubicBezTo>
                        <a:pt x="-122" y="52858"/>
                        <a:pt x="735" y="44286"/>
                        <a:pt x="640" y="42095"/>
                      </a:cubicBezTo>
                      <a:cubicBezTo>
                        <a:pt x="544" y="37428"/>
                        <a:pt x="449" y="32665"/>
                        <a:pt x="68" y="27998"/>
                      </a:cubicBezTo>
                      <a:cubicBezTo>
                        <a:pt x="-1551" y="4090"/>
                        <a:pt x="26071" y="-8197"/>
                        <a:pt x="43978" y="6091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970BB1BE-2011-4E04-8083-FD24FE69FA25}"/>
                    </a:ext>
                  </a:extLst>
                </p:cNvPr>
                <p:cNvSpPr/>
                <p:nvPr/>
              </p:nvSpPr>
              <p:spPr>
                <a:xfrm>
                  <a:off x="1234478" y="1271123"/>
                  <a:ext cx="65982" cy="86637"/>
                </a:xfrm>
                <a:custGeom>
                  <a:avLst/>
                  <a:gdLst>
                    <a:gd name="connsiteX0" fmla="*/ 27107 w 65982"/>
                    <a:gd name="connsiteY0" fmla="*/ 3702 h 86637"/>
                    <a:gd name="connsiteX1" fmla="*/ 65493 w 65982"/>
                    <a:gd name="connsiteY1" fmla="*/ 22371 h 86637"/>
                    <a:gd name="connsiteX2" fmla="*/ 60064 w 65982"/>
                    <a:gd name="connsiteY2" fmla="*/ 61995 h 86637"/>
                    <a:gd name="connsiteX3" fmla="*/ 25012 w 65982"/>
                    <a:gd name="connsiteY3" fmla="*/ 86094 h 86637"/>
                    <a:gd name="connsiteX4" fmla="*/ 914 w 65982"/>
                    <a:gd name="connsiteY4" fmla="*/ 51042 h 86637"/>
                    <a:gd name="connsiteX5" fmla="*/ 3962 w 65982"/>
                    <a:gd name="connsiteY5" fmla="*/ 41612 h 86637"/>
                    <a:gd name="connsiteX6" fmla="*/ 4438 w 65982"/>
                    <a:gd name="connsiteY6" fmla="*/ 40278 h 86637"/>
                    <a:gd name="connsiteX7" fmla="*/ 9296 w 65982"/>
                    <a:gd name="connsiteY7" fmla="*/ 25800 h 86637"/>
                    <a:gd name="connsiteX8" fmla="*/ 27107 w 65982"/>
                    <a:gd name="connsiteY8" fmla="*/ 3702 h 8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982" h="86637">
                      <a:moveTo>
                        <a:pt x="27107" y="3702"/>
                      </a:moveTo>
                      <a:cubicBezTo>
                        <a:pt x="43871" y="-5442"/>
                        <a:pt x="62731" y="2940"/>
                        <a:pt x="65493" y="22371"/>
                      </a:cubicBezTo>
                      <a:cubicBezTo>
                        <a:pt x="67303" y="35325"/>
                        <a:pt x="63779" y="49422"/>
                        <a:pt x="60064" y="61995"/>
                      </a:cubicBezTo>
                      <a:cubicBezTo>
                        <a:pt x="55397" y="77712"/>
                        <a:pt x="42347" y="89332"/>
                        <a:pt x="25012" y="86094"/>
                      </a:cubicBezTo>
                      <a:cubicBezTo>
                        <a:pt x="10248" y="83331"/>
                        <a:pt x="-3754" y="66758"/>
                        <a:pt x="914" y="51042"/>
                      </a:cubicBezTo>
                      <a:cubicBezTo>
                        <a:pt x="1866" y="47898"/>
                        <a:pt x="2914" y="44755"/>
                        <a:pt x="3962" y="41612"/>
                      </a:cubicBezTo>
                      <a:cubicBezTo>
                        <a:pt x="4247" y="40945"/>
                        <a:pt x="4343" y="40564"/>
                        <a:pt x="4438" y="40278"/>
                      </a:cubicBezTo>
                      <a:cubicBezTo>
                        <a:pt x="6057" y="35421"/>
                        <a:pt x="7581" y="30563"/>
                        <a:pt x="9296" y="25800"/>
                      </a:cubicBezTo>
                      <a:cubicBezTo>
                        <a:pt x="12439" y="16561"/>
                        <a:pt x="18630" y="8274"/>
                        <a:pt x="27107" y="370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0EC00AB1-4ED5-4044-96BF-081FB476B46C}"/>
                    </a:ext>
                  </a:extLst>
                </p:cNvPr>
                <p:cNvSpPr/>
                <p:nvPr/>
              </p:nvSpPr>
              <p:spPr>
                <a:xfrm>
                  <a:off x="1141734" y="1218546"/>
                  <a:ext cx="60330" cy="79676"/>
                </a:xfrm>
                <a:custGeom>
                  <a:avLst/>
                  <a:gdLst>
                    <a:gd name="connsiteX0" fmla="*/ 43938 w 60330"/>
                    <a:gd name="connsiteY0" fmla="*/ 1702 h 79676"/>
                    <a:gd name="connsiteX1" fmla="*/ 60321 w 60330"/>
                    <a:gd name="connsiteY1" fmla="*/ 30848 h 79676"/>
                    <a:gd name="connsiteX2" fmla="*/ 53463 w 60330"/>
                    <a:gd name="connsiteY2" fmla="*/ 63805 h 79676"/>
                    <a:gd name="connsiteX3" fmla="*/ 22983 w 60330"/>
                    <a:gd name="connsiteY3" fmla="*/ 79235 h 79676"/>
                    <a:gd name="connsiteX4" fmla="*/ 409 w 60330"/>
                    <a:gd name="connsiteY4" fmla="*/ 46374 h 79676"/>
                    <a:gd name="connsiteX5" fmla="*/ 8029 w 60330"/>
                    <a:gd name="connsiteY5" fmla="*/ 18656 h 79676"/>
                    <a:gd name="connsiteX6" fmla="*/ 43938 w 60330"/>
                    <a:gd name="connsiteY6" fmla="*/ 1702 h 79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30" h="79676">
                      <a:moveTo>
                        <a:pt x="43938" y="1702"/>
                      </a:moveTo>
                      <a:cubicBezTo>
                        <a:pt x="55463" y="5702"/>
                        <a:pt x="60130" y="19894"/>
                        <a:pt x="60321" y="30848"/>
                      </a:cubicBezTo>
                      <a:cubicBezTo>
                        <a:pt x="60511" y="41897"/>
                        <a:pt x="57749" y="53708"/>
                        <a:pt x="53463" y="63805"/>
                      </a:cubicBezTo>
                      <a:cubicBezTo>
                        <a:pt x="48605" y="75330"/>
                        <a:pt x="34794" y="81426"/>
                        <a:pt x="22983" y="79235"/>
                      </a:cubicBezTo>
                      <a:cubicBezTo>
                        <a:pt x="7648" y="76378"/>
                        <a:pt x="-2163" y="61519"/>
                        <a:pt x="409" y="46374"/>
                      </a:cubicBezTo>
                      <a:cubicBezTo>
                        <a:pt x="1933" y="37135"/>
                        <a:pt x="4790" y="27419"/>
                        <a:pt x="8029" y="18656"/>
                      </a:cubicBezTo>
                      <a:cubicBezTo>
                        <a:pt x="13744" y="3321"/>
                        <a:pt x="28984" y="-3442"/>
                        <a:pt x="43938" y="170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9BD17CD6-DFE4-4B26-BC51-A1CCF58AEEEF}"/>
                    </a:ext>
                  </a:extLst>
                </p:cNvPr>
                <p:cNvSpPr/>
                <p:nvPr/>
              </p:nvSpPr>
              <p:spPr>
                <a:xfrm>
                  <a:off x="1053148" y="1682492"/>
                  <a:ext cx="75277" cy="62092"/>
                </a:xfrm>
                <a:custGeom>
                  <a:avLst/>
                  <a:gdLst>
                    <a:gd name="connsiteX0" fmla="*/ 15462 w 75277"/>
                    <a:gd name="connsiteY0" fmla="*/ 1908 h 62092"/>
                    <a:gd name="connsiteX1" fmla="*/ 38036 w 75277"/>
                    <a:gd name="connsiteY1" fmla="*/ 1241 h 62092"/>
                    <a:gd name="connsiteX2" fmla="*/ 59181 w 75277"/>
                    <a:gd name="connsiteY2" fmla="*/ 6576 h 62092"/>
                    <a:gd name="connsiteX3" fmla="*/ 48704 w 75277"/>
                    <a:gd name="connsiteY3" fmla="*/ 62011 h 62092"/>
                    <a:gd name="connsiteX4" fmla="*/ 31 w 75277"/>
                    <a:gd name="connsiteY4" fmla="*/ 25530 h 62092"/>
                    <a:gd name="connsiteX5" fmla="*/ 15462 w 75277"/>
                    <a:gd name="connsiteY5" fmla="*/ 1908 h 6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277" h="62092">
                      <a:moveTo>
                        <a:pt x="15462" y="1908"/>
                      </a:moveTo>
                      <a:cubicBezTo>
                        <a:pt x="22510" y="-663"/>
                        <a:pt x="30892" y="-378"/>
                        <a:pt x="38036" y="1241"/>
                      </a:cubicBezTo>
                      <a:cubicBezTo>
                        <a:pt x="45275" y="2956"/>
                        <a:pt x="52228" y="3528"/>
                        <a:pt x="59181" y="6576"/>
                      </a:cubicBezTo>
                      <a:cubicBezTo>
                        <a:pt x="85947" y="18577"/>
                        <a:pt x="77184" y="60011"/>
                        <a:pt x="48704" y="62011"/>
                      </a:cubicBezTo>
                      <a:cubicBezTo>
                        <a:pt x="29559" y="63345"/>
                        <a:pt x="-1112" y="48105"/>
                        <a:pt x="31" y="25530"/>
                      </a:cubicBezTo>
                      <a:cubicBezTo>
                        <a:pt x="603" y="14767"/>
                        <a:pt x="4794" y="5814"/>
                        <a:pt x="15462" y="1908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3BFB7FC3-D626-4D2D-A5BE-492E2266AACC}"/>
                    </a:ext>
                  </a:extLst>
                </p:cNvPr>
                <p:cNvSpPr/>
                <p:nvPr/>
              </p:nvSpPr>
              <p:spPr>
                <a:xfrm>
                  <a:off x="1244242" y="1810957"/>
                  <a:ext cx="64046" cy="80767"/>
                </a:xfrm>
                <a:custGeom>
                  <a:avLst/>
                  <a:gdLst>
                    <a:gd name="connsiteX0" fmla="*/ 39442 w 64046"/>
                    <a:gd name="connsiteY0" fmla="*/ 507 h 80767"/>
                    <a:gd name="connsiteX1" fmla="*/ 63540 w 64046"/>
                    <a:gd name="connsiteY1" fmla="*/ 35559 h 80767"/>
                    <a:gd name="connsiteX2" fmla="*/ 59825 w 64046"/>
                    <a:gd name="connsiteY2" fmla="*/ 47847 h 80767"/>
                    <a:gd name="connsiteX3" fmla="*/ 58301 w 64046"/>
                    <a:gd name="connsiteY3" fmla="*/ 52323 h 80767"/>
                    <a:gd name="connsiteX4" fmla="*/ 56777 w 64046"/>
                    <a:gd name="connsiteY4" fmla="*/ 56705 h 80767"/>
                    <a:gd name="connsiteX5" fmla="*/ 41728 w 64046"/>
                    <a:gd name="connsiteY5" fmla="*/ 76231 h 80767"/>
                    <a:gd name="connsiteX6" fmla="*/ 5819 w 64046"/>
                    <a:gd name="connsiteY6" fmla="*/ 69183 h 80767"/>
                    <a:gd name="connsiteX7" fmla="*/ 294 w 64046"/>
                    <a:gd name="connsiteY7" fmla="*/ 40608 h 80767"/>
                    <a:gd name="connsiteX8" fmla="*/ 7057 w 64046"/>
                    <a:gd name="connsiteY8" fmla="*/ 16986 h 80767"/>
                    <a:gd name="connsiteX9" fmla="*/ 39442 w 64046"/>
                    <a:gd name="connsiteY9" fmla="*/ 507 h 80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4046" h="80767">
                      <a:moveTo>
                        <a:pt x="39442" y="507"/>
                      </a:moveTo>
                      <a:cubicBezTo>
                        <a:pt x="55539" y="3460"/>
                        <a:pt x="66588" y="19462"/>
                        <a:pt x="63540" y="35559"/>
                      </a:cubicBezTo>
                      <a:cubicBezTo>
                        <a:pt x="62778" y="39846"/>
                        <a:pt x="61159" y="43846"/>
                        <a:pt x="59825" y="47847"/>
                      </a:cubicBezTo>
                      <a:cubicBezTo>
                        <a:pt x="59349" y="49371"/>
                        <a:pt x="58778" y="50800"/>
                        <a:pt x="58301" y="52323"/>
                      </a:cubicBezTo>
                      <a:cubicBezTo>
                        <a:pt x="60206" y="46609"/>
                        <a:pt x="59635" y="48037"/>
                        <a:pt x="56777" y="56705"/>
                      </a:cubicBezTo>
                      <a:cubicBezTo>
                        <a:pt x="53158" y="64801"/>
                        <a:pt x="48586" y="70516"/>
                        <a:pt x="41728" y="76231"/>
                      </a:cubicBezTo>
                      <a:cubicBezTo>
                        <a:pt x="31631" y="84709"/>
                        <a:pt x="11915" y="80708"/>
                        <a:pt x="5819" y="69183"/>
                      </a:cubicBezTo>
                      <a:cubicBezTo>
                        <a:pt x="580" y="59277"/>
                        <a:pt x="-658" y="51657"/>
                        <a:pt x="294" y="40608"/>
                      </a:cubicBezTo>
                      <a:cubicBezTo>
                        <a:pt x="961" y="32988"/>
                        <a:pt x="3914" y="23844"/>
                        <a:pt x="7057" y="16986"/>
                      </a:cubicBezTo>
                      <a:cubicBezTo>
                        <a:pt x="12581" y="4794"/>
                        <a:pt x="26488" y="-1969"/>
                        <a:pt x="39442" y="507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9F3EBE8B-63D0-4D86-A2F8-95C88955D28F}"/>
                    </a:ext>
                  </a:extLst>
                </p:cNvPr>
                <p:cNvSpPr/>
                <p:nvPr/>
              </p:nvSpPr>
              <p:spPr>
                <a:xfrm>
                  <a:off x="1299677" y="1922514"/>
                  <a:ext cx="55628" cy="72566"/>
                </a:xfrm>
                <a:custGeom>
                  <a:avLst/>
                  <a:gdLst>
                    <a:gd name="connsiteX0" fmla="*/ 18201 w 55628"/>
                    <a:gd name="connsiteY0" fmla="*/ 1440 h 72566"/>
                    <a:gd name="connsiteX1" fmla="*/ 52682 w 55628"/>
                    <a:gd name="connsiteY1" fmla="*/ 18109 h 72566"/>
                    <a:gd name="connsiteX2" fmla="*/ 46776 w 55628"/>
                    <a:gd name="connsiteY2" fmla="*/ 64781 h 72566"/>
                    <a:gd name="connsiteX3" fmla="*/ 14677 w 55628"/>
                    <a:gd name="connsiteY3" fmla="*/ 66877 h 72566"/>
                    <a:gd name="connsiteX4" fmla="*/ 4104 w 55628"/>
                    <a:gd name="connsiteY4" fmla="*/ 49256 h 72566"/>
                    <a:gd name="connsiteX5" fmla="*/ 1532 w 55628"/>
                    <a:gd name="connsiteY5" fmla="*/ 36873 h 72566"/>
                    <a:gd name="connsiteX6" fmla="*/ 1913 w 55628"/>
                    <a:gd name="connsiteY6" fmla="*/ 38207 h 72566"/>
                    <a:gd name="connsiteX7" fmla="*/ 199 w 55628"/>
                    <a:gd name="connsiteY7" fmla="*/ 29063 h 72566"/>
                    <a:gd name="connsiteX8" fmla="*/ 18201 w 55628"/>
                    <a:gd name="connsiteY8" fmla="*/ 1440 h 72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628" h="72566">
                      <a:moveTo>
                        <a:pt x="18201" y="1440"/>
                      </a:moveTo>
                      <a:cubicBezTo>
                        <a:pt x="31917" y="-3322"/>
                        <a:pt x="48110" y="4107"/>
                        <a:pt x="52682" y="18109"/>
                      </a:cubicBezTo>
                      <a:cubicBezTo>
                        <a:pt x="57635" y="33539"/>
                        <a:pt x="56777" y="51637"/>
                        <a:pt x="46776" y="64781"/>
                      </a:cubicBezTo>
                      <a:cubicBezTo>
                        <a:pt x="39632" y="74116"/>
                        <a:pt x="22964" y="75354"/>
                        <a:pt x="14677" y="66877"/>
                      </a:cubicBezTo>
                      <a:cubicBezTo>
                        <a:pt x="9438" y="61543"/>
                        <a:pt x="6199" y="56399"/>
                        <a:pt x="4104" y="49256"/>
                      </a:cubicBezTo>
                      <a:cubicBezTo>
                        <a:pt x="2866" y="45160"/>
                        <a:pt x="2104" y="41064"/>
                        <a:pt x="1532" y="36873"/>
                      </a:cubicBezTo>
                      <a:cubicBezTo>
                        <a:pt x="1247" y="34968"/>
                        <a:pt x="104" y="29634"/>
                        <a:pt x="1913" y="38207"/>
                      </a:cubicBezTo>
                      <a:cubicBezTo>
                        <a:pt x="1247" y="34968"/>
                        <a:pt x="580" y="32206"/>
                        <a:pt x="199" y="29063"/>
                      </a:cubicBezTo>
                      <a:cubicBezTo>
                        <a:pt x="-1420" y="17156"/>
                        <a:pt x="7057" y="5345"/>
                        <a:pt x="18201" y="144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6BEDCD3D-6D16-48B6-84A6-552F0A09FAE9}"/>
                    </a:ext>
                  </a:extLst>
                </p:cNvPr>
                <p:cNvSpPr/>
                <p:nvPr/>
              </p:nvSpPr>
              <p:spPr>
                <a:xfrm>
                  <a:off x="1434184" y="1848246"/>
                  <a:ext cx="84128" cy="76388"/>
                </a:xfrm>
                <a:custGeom>
                  <a:avLst/>
                  <a:gdLst>
                    <a:gd name="connsiteX0" fmla="*/ 7710 w 84128"/>
                    <a:gd name="connsiteY0" fmla="*/ 10366 h 76388"/>
                    <a:gd name="connsiteX1" fmla="*/ 44001 w 84128"/>
                    <a:gd name="connsiteY1" fmla="*/ 3032 h 76388"/>
                    <a:gd name="connsiteX2" fmla="*/ 83148 w 84128"/>
                    <a:gd name="connsiteY2" fmla="*/ 45799 h 76388"/>
                    <a:gd name="connsiteX3" fmla="*/ 63432 w 84128"/>
                    <a:gd name="connsiteY3" fmla="*/ 75898 h 76388"/>
                    <a:gd name="connsiteX4" fmla="*/ 5234 w 84128"/>
                    <a:gd name="connsiteY4" fmla="*/ 47514 h 76388"/>
                    <a:gd name="connsiteX5" fmla="*/ 7710 w 84128"/>
                    <a:gd name="connsiteY5" fmla="*/ 10366 h 76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128" h="76388">
                      <a:moveTo>
                        <a:pt x="7710" y="10366"/>
                      </a:moveTo>
                      <a:cubicBezTo>
                        <a:pt x="16664" y="175"/>
                        <a:pt x="31904" y="-2969"/>
                        <a:pt x="44001" y="3032"/>
                      </a:cubicBezTo>
                      <a:cubicBezTo>
                        <a:pt x="60003" y="11033"/>
                        <a:pt x="78386" y="28083"/>
                        <a:pt x="83148" y="45799"/>
                      </a:cubicBezTo>
                      <a:cubicBezTo>
                        <a:pt x="87149" y="60754"/>
                        <a:pt x="78576" y="73517"/>
                        <a:pt x="63432" y="75898"/>
                      </a:cubicBezTo>
                      <a:cubicBezTo>
                        <a:pt x="41619" y="79423"/>
                        <a:pt x="18378" y="63325"/>
                        <a:pt x="5234" y="47514"/>
                      </a:cubicBezTo>
                      <a:cubicBezTo>
                        <a:pt x="-3339" y="37227"/>
                        <a:pt x="-576" y="19796"/>
                        <a:pt x="7710" y="10366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5F53FBA6-EAC9-47D4-9CB0-3B9A1A9E921F}"/>
                    </a:ext>
                  </a:extLst>
                </p:cNvPr>
                <p:cNvSpPr/>
                <p:nvPr/>
              </p:nvSpPr>
              <p:spPr>
                <a:xfrm>
                  <a:off x="1545608" y="1801069"/>
                  <a:ext cx="90187" cy="60776"/>
                </a:xfrm>
                <a:custGeom>
                  <a:avLst/>
                  <a:gdLst>
                    <a:gd name="connsiteX0" fmla="*/ 26493 w 90187"/>
                    <a:gd name="connsiteY0" fmla="*/ 108 h 60776"/>
                    <a:gd name="connsiteX1" fmla="*/ 84309 w 90187"/>
                    <a:gd name="connsiteY1" fmla="*/ 49638 h 60776"/>
                    <a:gd name="connsiteX2" fmla="*/ 52020 w 90187"/>
                    <a:gd name="connsiteY2" fmla="*/ 60687 h 60776"/>
                    <a:gd name="connsiteX3" fmla="*/ 16015 w 90187"/>
                    <a:gd name="connsiteY3" fmla="*/ 55353 h 60776"/>
                    <a:gd name="connsiteX4" fmla="*/ 26493 w 90187"/>
                    <a:gd name="connsiteY4" fmla="*/ 108 h 60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187" h="60776">
                      <a:moveTo>
                        <a:pt x="26493" y="108"/>
                      </a:moveTo>
                      <a:cubicBezTo>
                        <a:pt x="51353" y="-1511"/>
                        <a:pt x="108598" y="15062"/>
                        <a:pt x="84309" y="49638"/>
                      </a:cubicBezTo>
                      <a:cubicBezTo>
                        <a:pt x="77547" y="59258"/>
                        <a:pt x="62878" y="61259"/>
                        <a:pt x="52020" y="60687"/>
                      </a:cubicBezTo>
                      <a:cubicBezTo>
                        <a:pt x="39637" y="60020"/>
                        <a:pt x="27636" y="60592"/>
                        <a:pt x="16015" y="55353"/>
                      </a:cubicBezTo>
                      <a:cubicBezTo>
                        <a:pt x="-10560" y="43447"/>
                        <a:pt x="-1987" y="2013"/>
                        <a:pt x="26493" y="108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088DCAA6-5003-4ED7-81D2-37E8FAEB1568}"/>
                    </a:ext>
                  </a:extLst>
                </p:cNvPr>
                <p:cNvSpPr/>
                <p:nvPr/>
              </p:nvSpPr>
              <p:spPr>
                <a:xfrm>
                  <a:off x="1586262" y="1901927"/>
                  <a:ext cx="80296" cy="60089"/>
                </a:xfrm>
                <a:custGeom>
                  <a:avLst/>
                  <a:gdLst>
                    <a:gd name="connsiteX0" fmla="*/ 13175 w 80296"/>
                    <a:gd name="connsiteY0" fmla="*/ 4692 h 60089"/>
                    <a:gd name="connsiteX1" fmla="*/ 34987 w 80296"/>
                    <a:gd name="connsiteY1" fmla="*/ 120 h 60089"/>
                    <a:gd name="connsiteX2" fmla="*/ 76802 w 80296"/>
                    <a:gd name="connsiteY2" fmla="*/ 20789 h 60089"/>
                    <a:gd name="connsiteX3" fmla="*/ 70516 w 80296"/>
                    <a:gd name="connsiteY3" fmla="*/ 52412 h 60089"/>
                    <a:gd name="connsiteX4" fmla="*/ 24224 w 80296"/>
                    <a:gd name="connsiteY4" fmla="*/ 58317 h 60089"/>
                    <a:gd name="connsiteX5" fmla="*/ 507 w 80296"/>
                    <a:gd name="connsiteY5" fmla="*/ 23837 h 60089"/>
                    <a:gd name="connsiteX6" fmla="*/ 13175 w 80296"/>
                    <a:gd name="connsiteY6" fmla="*/ 4692 h 6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296" h="60089">
                      <a:moveTo>
                        <a:pt x="13175" y="4692"/>
                      </a:moveTo>
                      <a:cubicBezTo>
                        <a:pt x="20224" y="24"/>
                        <a:pt x="26891" y="-262"/>
                        <a:pt x="34987" y="120"/>
                      </a:cubicBezTo>
                      <a:cubicBezTo>
                        <a:pt x="49465" y="882"/>
                        <a:pt x="69563" y="7073"/>
                        <a:pt x="76802" y="20789"/>
                      </a:cubicBezTo>
                      <a:cubicBezTo>
                        <a:pt x="82517" y="31838"/>
                        <a:pt x="81755" y="44982"/>
                        <a:pt x="70516" y="52412"/>
                      </a:cubicBezTo>
                      <a:cubicBezTo>
                        <a:pt x="58228" y="60603"/>
                        <a:pt x="38321" y="61651"/>
                        <a:pt x="24224" y="58317"/>
                      </a:cubicBezTo>
                      <a:cubicBezTo>
                        <a:pt x="8508" y="54603"/>
                        <a:pt x="-2541" y="40315"/>
                        <a:pt x="507" y="23837"/>
                      </a:cubicBezTo>
                      <a:cubicBezTo>
                        <a:pt x="2031" y="16121"/>
                        <a:pt x="6603" y="9168"/>
                        <a:pt x="13175" y="469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170B0DBD-386E-4C93-9FA5-75650C6324B3}"/>
                    </a:ext>
                  </a:extLst>
                </p:cNvPr>
                <p:cNvSpPr/>
                <p:nvPr/>
              </p:nvSpPr>
              <p:spPr>
                <a:xfrm>
                  <a:off x="1558317" y="1674530"/>
                  <a:ext cx="82540" cy="61738"/>
                </a:xfrm>
                <a:custGeom>
                  <a:avLst/>
                  <a:gdLst>
                    <a:gd name="connsiteX0" fmla="*/ 19499 w 82540"/>
                    <a:gd name="connsiteY0" fmla="*/ 5299 h 61738"/>
                    <a:gd name="connsiteX1" fmla="*/ 55503 w 82540"/>
                    <a:gd name="connsiteY1" fmla="*/ 155 h 61738"/>
                    <a:gd name="connsiteX2" fmla="*/ 80745 w 82540"/>
                    <a:gd name="connsiteY2" fmla="*/ 36445 h 61738"/>
                    <a:gd name="connsiteX3" fmla="*/ 57504 w 82540"/>
                    <a:gd name="connsiteY3" fmla="*/ 55400 h 61738"/>
                    <a:gd name="connsiteX4" fmla="*/ 31310 w 82540"/>
                    <a:gd name="connsiteY4" fmla="*/ 61686 h 61738"/>
                    <a:gd name="connsiteX5" fmla="*/ 1687 w 82540"/>
                    <a:gd name="connsiteY5" fmla="*/ 42255 h 61738"/>
                    <a:gd name="connsiteX6" fmla="*/ 19499 w 82540"/>
                    <a:gd name="connsiteY6" fmla="*/ 5299 h 6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540" h="61738">
                      <a:moveTo>
                        <a:pt x="19499" y="5299"/>
                      </a:moveTo>
                      <a:cubicBezTo>
                        <a:pt x="30357" y="441"/>
                        <a:pt x="43788" y="-416"/>
                        <a:pt x="55503" y="155"/>
                      </a:cubicBezTo>
                      <a:cubicBezTo>
                        <a:pt x="74744" y="1203"/>
                        <a:pt x="87412" y="18062"/>
                        <a:pt x="80745" y="36445"/>
                      </a:cubicBezTo>
                      <a:cubicBezTo>
                        <a:pt x="76935" y="46732"/>
                        <a:pt x="66552" y="51114"/>
                        <a:pt x="57504" y="55400"/>
                      </a:cubicBezTo>
                      <a:cubicBezTo>
                        <a:pt x="50074" y="58924"/>
                        <a:pt x="39311" y="61210"/>
                        <a:pt x="31310" y="61686"/>
                      </a:cubicBezTo>
                      <a:cubicBezTo>
                        <a:pt x="18261" y="62449"/>
                        <a:pt x="5974" y="54733"/>
                        <a:pt x="1687" y="42255"/>
                      </a:cubicBezTo>
                      <a:cubicBezTo>
                        <a:pt x="-3932" y="26349"/>
                        <a:pt x="5116" y="11871"/>
                        <a:pt x="19499" y="5299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CE691861-C3E5-4F25-B648-291BFA513726}"/>
                    </a:ext>
                  </a:extLst>
                </p:cNvPr>
                <p:cNvSpPr/>
                <p:nvPr/>
              </p:nvSpPr>
              <p:spPr>
                <a:xfrm>
                  <a:off x="1673067" y="1615410"/>
                  <a:ext cx="72456" cy="59217"/>
                </a:xfrm>
                <a:custGeom>
                  <a:avLst/>
                  <a:gdLst>
                    <a:gd name="connsiteX0" fmla="*/ 65054 w 72456"/>
                    <a:gd name="connsiteY0" fmla="*/ 7649 h 59217"/>
                    <a:gd name="connsiteX1" fmla="*/ 67055 w 72456"/>
                    <a:gd name="connsiteY1" fmla="*/ 39177 h 59217"/>
                    <a:gd name="connsiteX2" fmla="*/ 47909 w 72456"/>
                    <a:gd name="connsiteY2" fmla="*/ 52893 h 59217"/>
                    <a:gd name="connsiteX3" fmla="*/ 46290 w 72456"/>
                    <a:gd name="connsiteY3" fmla="*/ 53655 h 59217"/>
                    <a:gd name="connsiteX4" fmla="*/ 44766 w 72456"/>
                    <a:gd name="connsiteY4" fmla="*/ 54417 h 59217"/>
                    <a:gd name="connsiteX5" fmla="*/ 21144 w 72456"/>
                    <a:gd name="connsiteY5" fmla="*/ 58799 h 59217"/>
                    <a:gd name="connsiteX6" fmla="*/ 2761 w 72456"/>
                    <a:gd name="connsiteY6" fmla="*/ 22318 h 59217"/>
                    <a:gd name="connsiteX7" fmla="*/ 65054 w 72456"/>
                    <a:gd name="connsiteY7" fmla="*/ 7649 h 5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56" h="59217">
                      <a:moveTo>
                        <a:pt x="65054" y="7649"/>
                      </a:moveTo>
                      <a:cubicBezTo>
                        <a:pt x="74960" y="15841"/>
                        <a:pt x="74198" y="29652"/>
                        <a:pt x="67055" y="39177"/>
                      </a:cubicBezTo>
                      <a:cubicBezTo>
                        <a:pt x="62673" y="45178"/>
                        <a:pt x="54386" y="49845"/>
                        <a:pt x="47909" y="52893"/>
                      </a:cubicBezTo>
                      <a:cubicBezTo>
                        <a:pt x="47052" y="53274"/>
                        <a:pt x="46576" y="53560"/>
                        <a:pt x="46290" y="53655"/>
                      </a:cubicBezTo>
                      <a:cubicBezTo>
                        <a:pt x="45814" y="53941"/>
                        <a:pt x="45338" y="54227"/>
                        <a:pt x="44766" y="54417"/>
                      </a:cubicBezTo>
                      <a:cubicBezTo>
                        <a:pt x="37051" y="58513"/>
                        <a:pt x="30098" y="60037"/>
                        <a:pt x="21144" y="58799"/>
                      </a:cubicBezTo>
                      <a:cubicBezTo>
                        <a:pt x="5142" y="56513"/>
                        <a:pt x="-5240" y="36605"/>
                        <a:pt x="2761" y="22318"/>
                      </a:cubicBezTo>
                      <a:cubicBezTo>
                        <a:pt x="13905" y="2220"/>
                        <a:pt x="46100" y="-8067"/>
                        <a:pt x="65054" y="7649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4488B8AE-3554-41F9-9706-3B3567A65770}"/>
                    </a:ext>
                  </a:extLst>
                </p:cNvPr>
                <p:cNvSpPr/>
                <p:nvPr/>
              </p:nvSpPr>
              <p:spPr>
                <a:xfrm>
                  <a:off x="1692318" y="1709911"/>
                  <a:ext cx="62371" cy="48520"/>
                </a:xfrm>
                <a:custGeom>
                  <a:avLst/>
                  <a:gdLst>
                    <a:gd name="connsiteX0" fmla="*/ 15609 w 62371"/>
                    <a:gd name="connsiteY0" fmla="*/ 3636 h 48520"/>
                    <a:gd name="connsiteX1" fmla="*/ 62091 w 62371"/>
                    <a:gd name="connsiteY1" fmla="*/ 24115 h 48520"/>
                    <a:gd name="connsiteX2" fmla="*/ 44470 w 62371"/>
                    <a:gd name="connsiteY2" fmla="*/ 43546 h 48520"/>
                    <a:gd name="connsiteX3" fmla="*/ 24943 w 62371"/>
                    <a:gd name="connsiteY3" fmla="*/ 48499 h 48520"/>
                    <a:gd name="connsiteX4" fmla="*/ 1321 w 62371"/>
                    <a:gd name="connsiteY4" fmla="*/ 33068 h 48520"/>
                    <a:gd name="connsiteX5" fmla="*/ 15609 w 62371"/>
                    <a:gd name="connsiteY5" fmla="*/ 3636 h 48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371" h="48520">
                      <a:moveTo>
                        <a:pt x="15609" y="3636"/>
                      </a:moveTo>
                      <a:cubicBezTo>
                        <a:pt x="31706" y="-4270"/>
                        <a:pt x="65806" y="-79"/>
                        <a:pt x="62091" y="24115"/>
                      </a:cubicBezTo>
                      <a:cubicBezTo>
                        <a:pt x="60567" y="34116"/>
                        <a:pt x="52852" y="39450"/>
                        <a:pt x="44470" y="43546"/>
                      </a:cubicBezTo>
                      <a:cubicBezTo>
                        <a:pt x="38850" y="46213"/>
                        <a:pt x="31039" y="48784"/>
                        <a:pt x="24943" y="48499"/>
                      </a:cubicBezTo>
                      <a:cubicBezTo>
                        <a:pt x="14371" y="47927"/>
                        <a:pt x="5036" y="43831"/>
                        <a:pt x="1321" y="33068"/>
                      </a:cubicBezTo>
                      <a:cubicBezTo>
                        <a:pt x="-3155" y="20019"/>
                        <a:pt x="4274" y="9160"/>
                        <a:pt x="15609" y="3636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BDE1C34B-B75C-4BD1-84F5-79489C1579A4}"/>
                    </a:ext>
                  </a:extLst>
                </p:cNvPr>
                <p:cNvSpPr/>
                <p:nvPr/>
              </p:nvSpPr>
              <p:spPr>
                <a:xfrm>
                  <a:off x="1787819" y="1648379"/>
                  <a:ext cx="52185" cy="53024"/>
                </a:xfrm>
                <a:custGeom>
                  <a:avLst/>
                  <a:gdLst>
                    <a:gd name="connsiteX0" fmla="*/ 5833 w 52185"/>
                    <a:gd name="connsiteY0" fmla="*/ 14590 h 53024"/>
                    <a:gd name="connsiteX1" fmla="*/ 9262 w 52185"/>
                    <a:gd name="connsiteY1" fmla="*/ 11637 h 53024"/>
                    <a:gd name="connsiteX2" fmla="*/ 25360 w 52185"/>
                    <a:gd name="connsiteY2" fmla="*/ 1064 h 53024"/>
                    <a:gd name="connsiteX3" fmla="*/ 52125 w 52185"/>
                    <a:gd name="connsiteY3" fmla="*/ 18590 h 53024"/>
                    <a:gd name="connsiteX4" fmla="*/ 43933 w 52185"/>
                    <a:gd name="connsiteY4" fmla="*/ 42212 h 53024"/>
                    <a:gd name="connsiteX5" fmla="*/ 17454 w 52185"/>
                    <a:gd name="connsiteY5" fmla="*/ 52785 h 53024"/>
                    <a:gd name="connsiteX6" fmla="*/ 119 w 52185"/>
                    <a:gd name="connsiteY6" fmla="*/ 27544 h 53024"/>
                    <a:gd name="connsiteX7" fmla="*/ 2214 w 52185"/>
                    <a:gd name="connsiteY7" fmla="*/ 19829 h 53024"/>
                    <a:gd name="connsiteX8" fmla="*/ 5833 w 52185"/>
                    <a:gd name="connsiteY8" fmla="*/ 14590 h 53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185" h="53024">
                      <a:moveTo>
                        <a:pt x="5833" y="14590"/>
                      </a:moveTo>
                      <a:cubicBezTo>
                        <a:pt x="10691" y="10208"/>
                        <a:pt x="11834" y="9256"/>
                        <a:pt x="9262" y="11637"/>
                      </a:cubicBezTo>
                      <a:cubicBezTo>
                        <a:pt x="14311" y="7065"/>
                        <a:pt x="18883" y="3255"/>
                        <a:pt x="25360" y="1064"/>
                      </a:cubicBezTo>
                      <a:cubicBezTo>
                        <a:pt x="37457" y="-3126"/>
                        <a:pt x="51458" y="5541"/>
                        <a:pt x="52125" y="18590"/>
                      </a:cubicBezTo>
                      <a:cubicBezTo>
                        <a:pt x="52696" y="28115"/>
                        <a:pt x="49172" y="34497"/>
                        <a:pt x="43933" y="42212"/>
                      </a:cubicBezTo>
                      <a:cubicBezTo>
                        <a:pt x="37933" y="51071"/>
                        <a:pt x="27550" y="53928"/>
                        <a:pt x="17454" y="52785"/>
                      </a:cubicBezTo>
                      <a:cubicBezTo>
                        <a:pt x="4976" y="51261"/>
                        <a:pt x="-929" y="38688"/>
                        <a:pt x="119" y="27544"/>
                      </a:cubicBezTo>
                      <a:cubicBezTo>
                        <a:pt x="214" y="24877"/>
                        <a:pt x="976" y="22305"/>
                        <a:pt x="2214" y="19829"/>
                      </a:cubicBezTo>
                      <a:cubicBezTo>
                        <a:pt x="3548" y="18019"/>
                        <a:pt x="4691" y="16304"/>
                        <a:pt x="5833" y="1459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5A45B2A5-6F9E-4834-9296-B06422805657}"/>
                    </a:ext>
                  </a:extLst>
                </p:cNvPr>
                <p:cNvSpPr/>
                <p:nvPr/>
              </p:nvSpPr>
              <p:spPr>
                <a:xfrm>
                  <a:off x="1690909" y="1852890"/>
                  <a:ext cx="57860" cy="47517"/>
                </a:xfrm>
                <a:custGeom>
                  <a:avLst/>
                  <a:gdLst>
                    <a:gd name="connsiteX0" fmla="*/ 21876 w 57860"/>
                    <a:gd name="connsiteY0" fmla="*/ 8 h 47517"/>
                    <a:gd name="connsiteX1" fmla="*/ 44546 w 57860"/>
                    <a:gd name="connsiteY1" fmla="*/ 4199 h 47517"/>
                    <a:gd name="connsiteX2" fmla="*/ 56166 w 57860"/>
                    <a:gd name="connsiteY2" fmla="*/ 32678 h 47517"/>
                    <a:gd name="connsiteX3" fmla="*/ 42164 w 57860"/>
                    <a:gd name="connsiteY3" fmla="*/ 44680 h 47517"/>
                    <a:gd name="connsiteX4" fmla="*/ 25591 w 57860"/>
                    <a:gd name="connsiteY4" fmla="*/ 47442 h 47517"/>
                    <a:gd name="connsiteX5" fmla="*/ 64 w 57860"/>
                    <a:gd name="connsiteY5" fmla="*/ 25535 h 47517"/>
                    <a:gd name="connsiteX6" fmla="*/ 21876 w 57860"/>
                    <a:gd name="connsiteY6" fmla="*/ 8 h 47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860" h="47517">
                      <a:moveTo>
                        <a:pt x="21876" y="8"/>
                      </a:moveTo>
                      <a:cubicBezTo>
                        <a:pt x="30258" y="293"/>
                        <a:pt x="36640" y="1532"/>
                        <a:pt x="44546" y="4199"/>
                      </a:cubicBezTo>
                      <a:cubicBezTo>
                        <a:pt x="55499" y="7818"/>
                        <a:pt x="60833" y="22677"/>
                        <a:pt x="56166" y="32678"/>
                      </a:cubicBezTo>
                      <a:cubicBezTo>
                        <a:pt x="53118" y="39060"/>
                        <a:pt x="48260" y="41727"/>
                        <a:pt x="42164" y="44680"/>
                      </a:cubicBezTo>
                      <a:cubicBezTo>
                        <a:pt x="37783" y="46775"/>
                        <a:pt x="32449" y="46966"/>
                        <a:pt x="25591" y="47442"/>
                      </a:cubicBezTo>
                      <a:cubicBezTo>
                        <a:pt x="12637" y="48490"/>
                        <a:pt x="1016" y="38489"/>
                        <a:pt x="64" y="25535"/>
                      </a:cubicBezTo>
                      <a:cubicBezTo>
                        <a:pt x="-889" y="13724"/>
                        <a:pt x="8922" y="-373"/>
                        <a:pt x="21876" y="8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6510C4DA-CE7B-431A-A1BF-2DE6A3EAB186}"/>
                    </a:ext>
                  </a:extLst>
                </p:cNvPr>
                <p:cNvSpPr/>
                <p:nvPr/>
              </p:nvSpPr>
              <p:spPr>
                <a:xfrm>
                  <a:off x="956665" y="1616469"/>
                  <a:ext cx="61356" cy="54469"/>
                </a:xfrm>
                <a:custGeom>
                  <a:avLst/>
                  <a:gdLst>
                    <a:gd name="connsiteX0" fmla="*/ 17837 w 61356"/>
                    <a:gd name="connsiteY0" fmla="*/ 304 h 54469"/>
                    <a:gd name="connsiteX1" fmla="*/ 53937 w 61356"/>
                    <a:gd name="connsiteY1" fmla="*/ 15735 h 54469"/>
                    <a:gd name="connsiteX2" fmla="*/ 59175 w 61356"/>
                    <a:gd name="connsiteY2" fmla="*/ 41833 h 54469"/>
                    <a:gd name="connsiteX3" fmla="*/ 35458 w 61356"/>
                    <a:gd name="connsiteY3" fmla="*/ 53835 h 54469"/>
                    <a:gd name="connsiteX4" fmla="*/ 216 w 61356"/>
                    <a:gd name="connsiteY4" fmla="*/ 20878 h 54469"/>
                    <a:gd name="connsiteX5" fmla="*/ 17837 w 61356"/>
                    <a:gd name="connsiteY5" fmla="*/ 304 h 54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356" h="54469">
                      <a:moveTo>
                        <a:pt x="17837" y="304"/>
                      </a:moveTo>
                      <a:cubicBezTo>
                        <a:pt x="30219" y="-1886"/>
                        <a:pt x="44888" y="8210"/>
                        <a:pt x="53937" y="15735"/>
                      </a:cubicBezTo>
                      <a:cubicBezTo>
                        <a:pt x="61461" y="21926"/>
                        <a:pt x="63366" y="33261"/>
                        <a:pt x="59175" y="41833"/>
                      </a:cubicBezTo>
                      <a:cubicBezTo>
                        <a:pt x="55270" y="49930"/>
                        <a:pt x="44602" y="56597"/>
                        <a:pt x="35458" y="53835"/>
                      </a:cubicBezTo>
                      <a:cubicBezTo>
                        <a:pt x="19361" y="48977"/>
                        <a:pt x="3168" y="38595"/>
                        <a:pt x="216" y="20878"/>
                      </a:cubicBezTo>
                      <a:cubicBezTo>
                        <a:pt x="-1594" y="9829"/>
                        <a:pt x="8312" y="2019"/>
                        <a:pt x="17837" y="304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6E1B1B21-85B1-4A1B-B17A-FD1675F123E0}"/>
                    </a:ext>
                  </a:extLst>
                </p:cNvPr>
                <p:cNvSpPr/>
                <p:nvPr/>
              </p:nvSpPr>
              <p:spPr>
                <a:xfrm>
                  <a:off x="886218" y="1686300"/>
                  <a:ext cx="56346" cy="51288"/>
                </a:xfrm>
                <a:custGeom>
                  <a:avLst/>
                  <a:gdLst>
                    <a:gd name="connsiteX0" fmla="*/ 19894 w 56346"/>
                    <a:gd name="connsiteY0" fmla="*/ 5 h 51288"/>
                    <a:gd name="connsiteX1" fmla="*/ 52279 w 56346"/>
                    <a:gd name="connsiteY1" fmla="*/ 15150 h 51288"/>
                    <a:gd name="connsiteX2" fmla="*/ 50470 w 56346"/>
                    <a:gd name="connsiteY2" fmla="*/ 43439 h 51288"/>
                    <a:gd name="connsiteX3" fmla="*/ 22752 w 56346"/>
                    <a:gd name="connsiteY3" fmla="*/ 49059 h 51288"/>
                    <a:gd name="connsiteX4" fmla="*/ 15608 w 56346"/>
                    <a:gd name="connsiteY4" fmla="*/ 44677 h 51288"/>
                    <a:gd name="connsiteX5" fmla="*/ 12084 w 56346"/>
                    <a:gd name="connsiteY5" fmla="*/ 42296 h 51288"/>
                    <a:gd name="connsiteX6" fmla="*/ 3607 w 56346"/>
                    <a:gd name="connsiteY6" fmla="*/ 33343 h 51288"/>
                    <a:gd name="connsiteX7" fmla="*/ 19894 w 56346"/>
                    <a:gd name="connsiteY7" fmla="*/ 5 h 51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346" h="51288">
                      <a:moveTo>
                        <a:pt x="19894" y="5"/>
                      </a:moveTo>
                      <a:cubicBezTo>
                        <a:pt x="33420" y="-185"/>
                        <a:pt x="43612" y="4958"/>
                        <a:pt x="52279" y="15150"/>
                      </a:cubicBezTo>
                      <a:cubicBezTo>
                        <a:pt x="58947" y="22960"/>
                        <a:pt x="56756" y="36295"/>
                        <a:pt x="50470" y="43439"/>
                      </a:cubicBezTo>
                      <a:cubicBezTo>
                        <a:pt x="43516" y="51440"/>
                        <a:pt x="32277" y="53345"/>
                        <a:pt x="22752" y="49059"/>
                      </a:cubicBezTo>
                      <a:cubicBezTo>
                        <a:pt x="20180" y="48011"/>
                        <a:pt x="17799" y="46582"/>
                        <a:pt x="15608" y="44677"/>
                      </a:cubicBezTo>
                      <a:cubicBezTo>
                        <a:pt x="19132" y="46868"/>
                        <a:pt x="17989" y="46011"/>
                        <a:pt x="12084" y="42296"/>
                      </a:cubicBezTo>
                      <a:cubicBezTo>
                        <a:pt x="8846" y="39724"/>
                        <a:pt x="6083" y="36676"/>
                        <a:pt x="3607" y="33343"/>
                      </a:cubicBezTo>
                      <a:cubicBezTo>
                        <a:pt x="-5633" y="20865"/>
                        <a:pt x="3988" y="196"/>
                        <a:pt x="19894" y="5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75" name="图形 6">
            <a:extLst>
              <a:ext uri="{FF2B5EF4-FFF2-40B4-BE49-F238E27FC236}">
                <a16:creationId xmlns:a16="http://schemas.microsoft.com/office/drawing/2014/main" id="{B5DD5587-C4AE-4F61-894F-7145748ABD92}"/>
              </a:ext>
            </a:extLst>
          </p:cNvPr>
          <p:cNvGrpSpPr/>
          <p:nvPr/>
        </p:nvGrpSpPr>
        <p:grpSpPr>
          <a:xfrm>
            <a:off x="1012932" y="2592153"/>
            <a:ext cx="4684232" cy="3850712"/>
            <a:chOff x="1140422" y="2212174"/>
            <a:chExt cx="4684232" cy="3850712"/>
          </a:xfrm>
        </p:grpSpPr>
        <p:grpSp>
          <p:nvGrpSpPr>
            <p:cNvPr id="76" name="图形 6">
              <a:extLst>
                <a:ext uri="{FF2B5EF4-FFF2-40B4-BE49-F238E27FC236}">
                  <a16:creationId xmlns:a16="http://schemas.microsoft.com/office/drawing/2014/main" id="{C60C86E3-D918-4C54-A755-79B6C02BB306}"/>
                </a:ext>
              </a:extLst>
            </p:cNvPr>
            <p:cNvGrpSpPr/>
            <p:nvPr/>
          </p:nvGrpSpPr>
          <p:grpSpPr>
            <a:xfrm>
              <a:off x="1140422" y="2365605"/>
              <a:ext cx="3803590" cy="3649491"/>
              <a:chOff x="1140422" y="2365605"/>
              <a:chExt cx="3803590" cy="3649491"/>
            </a:xfrm>
          </p:grpSpPr>
          <p:grpSp>
            <p:nvGrpSpPr>
              <p:cNvPr id="77" name="图形 6">
                <a:extLst>
                  <a:ext uri="{FF2B5EF4-FFF2-40B4-BE49-F238E27FC236}">
                    <a16:creationId xmlns:a16="http://schemas.microsoft.com/office/drawing/2014/main" id="{C5BC063A-C4DC-4E71-B16C-94519389A21D}"/>
                  </a:ext>
                </a:extLst>
              </p:cNvPr>
              <p:cNvGrpSpPr/>
              <p:nvPr/>
            </p:nvGrpSpPr>
            <p:grpSpPr>
              <a:xfrm>
                <a:off x="4267426" y="2365605"/>
                <a:ext cx="676587" cy="639135"/>
                <a:chOff x="4267426" y="2365605"/>
                <a:chExt cx="676587" cy="639135"/>
              </a:xfrm>
            </p:grpSpPr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7439C666-0DA9-4C27-8E28-1F6178618274}"/>
                    </a:ext>
                  </a:extLst>
                </p:cNvPr>
                <p:cNvSpPr/>
                <p:nvPr/>
              </p:nvSpPr>
              <p:spPr>
                <a:xfrm>
                  <a:off x="4267426" y="2365605"/>
                  <a:ext cx="676587" cy="639135"/>
                </a:xfrm>
                <a:custGeom>
                  <a:avLst/>
                  <a:gdLst>
                    <a:gd name="connsiteX0" fmla="*/ 580227 w 676587"/>
                    <a:gd name="connsiteY0" fmla="*/ 195191 h 639135"/>
                    <a:gd name="connsiteX1" fmla="*/ 415921 w 676587"/>
                    <a:gd name="connsiteY1" fmla="*/ 271010 h 639135"/>
                    <a:gd name="connsiteX2" fmla="*/ 331149 w 676587"/>
                    <a:gd name="connsiteY2" fmla="*/ 2786 h 639135"/>
                    <a:gd name="connsiteX3" fmla="*/ 317814 w 676587"/>
                    <a:gd name="connsiteY3" fmla="*/ 3738 h 639135"/>
                    <a:gd name="connsiteX4" fmla="*/ 269522 w 676587"/>
                    <a:gd name="connsiteY4" fmla="*/ 264723 h 639135"/>
                    <a:gd name="connsiteX5" fmla="*/ 106454 w 676587"/>
                    <a:gd name="connsiteY5" fmla="*/ 245292 h 639135"/>
                    <a:gd name="connsiteX6" fmla="*/ 155 w 676587"/>
                    <a:gd name="connsiteY6" fmla="*/ 300728 h 639135"/>
                    <a:gd name="connsiteX7" fmla="*/ 90547 w 676587"/>
                    <a:gd name="connsiteY7" fmla="*/ 374642 h 639135"/>
                    <a:gd name="connsiteX8" fmla="*/ 232375 w 676587"/>
                    <a:gd name="connsiteY8" fmla="*/ 399312 h 639135"/>
                    <a:gd name="connsiteX9" fmla="*/ 168652 w 676587"/>
                    <a:gd name="connsiteY9" fmla="*/ 518374 h 639135"/>
                    <a:gd name="connsiteX10" fmla="*/ 179606 w 676587"/>
                    <a:gd name="connsiteY10" fmla="*/ 637246 h 639135"/>
                    <a:gd name="connsiteX11" fmla="*/ 303145 w 676587"/>
                    <a:gd name="connsiteY11" fmla="*/ 554855 h 639135"/>
                    <a:gd name="connsiteX12" fmla="*/ 353628 w 676587"/>
                    <a:gd name="connsiteY12" fmla="*/ 468844 h 639135"/>
                    <a:gd name="connsiteX13" fmla="*/ 441448 w 676587"/>
                    <a:gd name="connsiteY13" fmla="*/ 576381 h 639135"/>
                    <a:gd name="connsiteX14" fmla="*/ 529459 w 676587"/>
                    <a:gd name="connsiteY14" fmla="*/ 617910 h 639135"/>
                    <a:gd name="connsiteX15" fmla="*/ 534888 w 676587"/>
                    <a:gd name="connsiteY15" fmla="*/ 524375 h 639135"/>
                    <a:gd name="connsiteX16" fmla="*/ 469166 w 676587"/>
                    <a:gd name="connsiteY16" fmla="*/ 381690 h 639135"/>
                    <a:gd name="connsiteX17" fmla="*/ 617089 w 676587"/>
                    <a:gd name="connsiteY17" fmla="*/ 315682 h 639135"/>
                    <a:gd name="connsiteX18" fmla="*/ 674715 w 676587"/>
                    <a:gd name="connsiteY18" fmla="*/ 211860 h 639135"/>
                    <a:gd name="connsiteX19" fmla="*/ 580227 w 676587"/>
                    <a:gd name="connsiteY19" fmla="*/ 195191 h 63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76587" h="639135">
                      <a:moveTo>
                        <a:pt x="580227" y="195191"/>
                      </a:moveTo>
                      <a:cubicBezTo>
                        <a:pt x="517743" y="207002"/>
                        <a:pt x="466785" y="235196"/>
                        <a:pt x="415921" y="271010"/>
                      </a:cubicBezTo>
                      <a:cubicBezTo>
                        <a:pt x="429542" y="177093"/>
                        <a:pt x="394871" y="71080"/>
                        <a:pt x="331149" y="2786"/>
                      </a:cubicBezTo>
                      <a:cubicBezTo>
                        <a:pt x="327148" y="-1596"/>
                        <a:pt x="321338" y="-453"/>
                        <a:pt x="317814" y="3738"/>
                      </a:cubicBezTo>
                      <a:cubicBezTo>
                        <a:pt x="261140" y="70509"/>
                        <a:pt x="240185" y="180427"/>
                        <a:pt x="269522" y="264723"/>
                      </a:cubicBezTo>
                      <a:cubicBezTo>
                        <a:pt x="214753" y="243768"/>
                        <a:pt x="166557" y="236434"/>
                        <a:pt x="106454" y="245292"/>
                      </a:cubicBezTo>
                      <a:cubicBezTo>
                        <a:pt x="83022" y="248721"/>
                        <a:pt x="3108" y="268152"/>
                        <a:pt x="155" y="300728"/>
                      </a:cubicBezTo>
                      <a:cubicBezTo>
                        <a:pt x="-3560" y="342543"/>
                        <a:pt x="60448" y="362164"/>
                        <a:pt x="90547" y="374642"/>
                      </a:cubicBezTo>
                      <a:cubicBezTo>
                        <a:pt x="135601" y="393311"/>
                        <a:pt x="184464" y="406741"/>
                        <a:pt x="232375" y="399312"/>
                      </a:cubicBezTo>
                      <a:cubicBezTo>
                        <a:pt x="201704" y="431220"/>
                        <a:pt x="183130" y="479036"/>
                        <a:pt x="168652" y="518374"/>
                      </a:cubicBezTo>
                      <a:cubicBezTo>
                        <a:pt x="160842" y="539615"/>
                        <a:pt x="146268" y="625912"/>
                        <a:pt x="179606" y="637246"/>
                      </a:cubicBezTo>
                      <a:cubicBezTo>
                        <a:pt x="221897" y="651629"/>
                        <a:pt x="280285" y="580001"/>
                        <a:pt x="303145" y="554855"/>
                      </a:cubicBezTo>
                      <a:cubicBezTo>
                        <a:pt x="324386" y="531423"/>
                        <a:pt x="346484" y="501134"/>
                        <a:pt x="353628" y="468844"/>
                      </a:cubicBezTo>
                      <a:cubicBezTo>
                        <a:pt x="373154" y="511040"/>
                        <a:pt x="404777" y="544854"/>
                        <a:pt x="441448" y="576381"/>
                      </a:cubicBezTo>
                      <a:cubicBezTo>
                        <a:pt x="463451" y="595336"/>
                        <a:pt x="497646" y="629340"/>
                        <a:pt x="529459" y="617910"/>
                      </a:cubicBezTo>
                      <a:cubicBezTo>
                        <a:pt x="554319" y="608957"/>
                        <a:pt x="537270" y="540282"/>
                        <a:pt x="534888" y="524375"/>
                      </a:cubicBezTo>
                      <a:cubicBezTo>
                        <a:pt x="527459" y="473321"/>
                        <a:pt x="509647" y="415980"/>
                        <a:pt x="469166" y="381690"/>
                      </a:cubicBezTo>
                      <a:cubicBezTo>
                        <a:pt x="525554" y="379309"/>
                        <a:pt x="574703" y="354925"/>
                        <a:pt x="617089" y="315682"/>
                      </a:cubicBezTo>
                      <a:cubicBezTo>
                        <a:pt x="639473" y="295013"/>
                        <a:pt x="686527" y="245769"/>
                        <a:pt x="674715" y="211860"/>
                      </a:cubicBezTo>
                      <a:cubicBezTo>
                        <a:pt x="662523" y="175760"/>
                        <a:pt x="607945" y="189952"/>
                        <a:pt x="580227" y="195191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297D60B5-FD22-4BC7-B837-624C446B7057}"/>
                    </a:ext>
                  </a:extLst>
                </p:cNvPr>
                <p:cNvSpPr/>
                <p:nvPr/>
              </p:nvSpPr>
              <p:spPr>
                <a:xfrm>
                  <a:off x="4568407" y="2657418"/>
                  <a:ext cx="88149" cy="97941"/>
                </a:xfrm>
                <a:custGeom>
                  <a:avLst/>
                  <a:gdLst>
                    <a:gd name="connsiteX0" fmla="*/ 39787 w 88149"/>
                    <a:gd name="connsiteY0" fmla="*/ 1866 h 97941"/>
                    <a:gd name="connsiteX1" fmla="*/ 258 w 88149"/>
                    <a:gd name="connsiteY1" fmla="*/ 55587 h 97941"/>
                    <a:gd name="connsiteX2" fmla="*/ 71315 w 88149"/>
                    <a:gd name="connsiteY2" fmla="*/ 90830 h 97941"/>
                    <a:gd name="connsiteX3" fmla="*/ 83412 w 88149"/>
                    <a:gd name="connsiteY3" fmla="*/ 25012 h 97941"/>
                    <a:gd name="connsiteX4" fmla="*/ 39787 w 88149"/>
                    <a:gd name="connsiteY4" fmla="*/ 1866 h 97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149" h="97941">
                      <a:moveTo>
                        <a:pt x="39787" y="1866"/>
                      </a:moveTo>
                      <a:cubicBezTo>
                        <a:pt x="17308" y="4914"/>
                        <a:pt x="-2504" y="31680"/>
                        <a:pt x="258" y="55587"/>
                      </a:cubicBezTo>
                      <a:cubicBezTo>
                        <a:pt x="3687" y="85591"/>
                        <a:pt x="44835" y="110737"/>
                        <a:pt x="71315" y="90830"/>
                      </a:cubicBezTo>
                      <a:cubicBezTo>
                        <a:pt x="90936" y="76066"/>
                        <a:pt x="91127" y="45967"/>
                        <a:pt x="83412" y="25012"/>
                      </a:cubicBezTo>
                      <a:cubicBezTo>
                        <a:pt x="75791" y="4533"/>
                        <a:pt x="57218" y="-4134"/>
                        <a:pt x="39787" y="1866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" name="图形 6">
                <a:extLst>
                  <a:ext uri="{FF2B5EF4-FFF2-40B4-BE49-F238E27FC236}">
                    <a16:creationId xmlns:a16="http://schemas.microsoft.com/office/drawing/2014/main" id="{DCADFCFF-F3F2-433C-A6E5-A098DC97E91B}"/>
                  </a:ext>
                </a:extLst>
              </p:cNvPr>
              <p:cNvGrpSpPr/>
              <p:nvPr/>
            </p:nvGrpSpPr>
            <p:grpSpPr>
              <a:xfrm>
                <a:off x="1140422" y="4764340"/>
                <a:ext cx="1720872" cy="1250756"/>
                <a:chOff x="1140422" y="4764340"/>
                <a:chExt cx="1720872" cy="1250756"/>
              </a:xfrm>
            </p:grpSpPr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id="{95D068C4-828E-4508-870A-F47B33DEDF73}"/>
                    </a:ext>
                  </a:extLst>
                </p:cNvPr>
                <p:cNvSpPr/>
                <p:nvPr/>
              </p:nvSpPr>
              <p:spPr>
                <a:xfrm>
                  <a:off x="1140422" y="4764340"/>
                  <a:ext cx="1538296" cy="1250756"/>
                </a:xfrm>
                <a:custGeom>
                  <a:avLst/>
                  <a:gdLst>
                    <a:gd name="connsiteX0" fmla="*/ 1505908 w 1538296"/>
                    <a:gd name="connsiteY0" fmla="*/ 901225 h 1250756"/>
                    <a:gd name="connsiteX1" fmla="*/ 1477047 w 1538296"/>
                    <a:gd name="connsiteY1" fmla="*/ 582804 h 1250756"/>
                    <a:gd name="connsiteX2" fmla="*/ 1452568 w 1538296"/>
                    <a:gd name="connsiteY2" fmla="*/ 554325 h 1250756"/>
                    <a:gd name="connsiteX3" fmla="*/ 1505622 w 1538296"/>
                    <a:gd name="connsiteY3" fmla="*/ 450883 h 1250756"/>
                    <a:gd name="connsiteX4" fmla="*/ 1403705 w 1538296"/>
                    <a:gd name="connsiteY4" fmla="*/ 140082 h 1250756"/>
                    <a:gd name="connsiteX5" fmla="*/ 1293024 w 1538296"/>
                    <a:gd name="connsiteY5" fmla="*/ 145892 h 1250756"/>
                    <a:gd name="connsiteX6" fmla="*/ 1249590 w 1538296"/>
                    <a:gd name="connsiteY6" fmla="*/ 274385 h 1250756"/>
                    <a:gd name="connsiteX7" fmla="*/ 1227397 w 1538296"/>
                    <a:gd name="connsiteY7" fmla="*/ 263621 h 1250756"/>
                    <a:gd name="connsiteX8" fmla="*/ 1239494 w 1538296"/>
                    <a:gd name="connsiteY8" fmla="*/ 223235 h 1250756"/>
                    <a:gd name="connsiteX9" fmla="*/ 1249209 w 1538296"/>
                    <a:gd name="connsiteY9" fmla="*/ 169610 h 1250756"/>
                    <a:gd name="connsiteX10" fmla="*/ 1172438 w 1538296"/>
                    <a:gd name="connsiteY10" fmla="*/ 59596 h 1250756"/>
                    <a:gd name="connsiteX11" fmla="*/ 980795 w 1538296"/>
                    <a:gd name="connsiteY11" fmla="*/ 9780 h 1250756"/>
                    <a:gd name="connsiteX12" fmla="*/ 832967 w 1538296"/>
                    <a:gd name="connsiteY12" fmla="*/ 10542 h 1250756"/>
                    <a:gd name="connsiteX13" fmla="*/ 823442 w 1538296"/>
                    <a:gd name="connsiteY13" fmla="*/ 113412 h 1250756"/>
                    <a:gd name="connsiteX14" fmla="*/ 854588 w 1538296"/>
                    <a:gd name="connsiteY14" fmla="*/ 175325 h 1250756"/>
                    <a:gd name="connsiteX15" fmla="*/ 871829 w 1538296"/>
                    <a:gd name="connsiteY15" fmla="*/ 209615 h 1250756"/>
                    <a:gd name="connsiteX16" fmla="*/ 867352 w 1538296"/>
                    <a:gd name="connsiteY16" fmla="*/ 250953 h 1250756"/>
                    <a:gd name="connsiteX17" fmla="*/ 665517 w 1538296"/>
                    <a:gd name="connsiteY17" fmla="*/ 68359 h 1250756"/>
                    <a:gd name="connsiteX18" fmla="*/ 563314 w 1538296"/>
                    <a:gd name="connsiteY18" fmla="*/ 91790 h 1250756"/>
                    <a:gd name="connsiteX19" fmla="*/ 459968 w 1538296"/>
                    <a:gd name="connsiteY19" fmla="*/ 121032 h 1250756"/>
                    <a:gd name="connsiteX20" fmla="*/ 346144 w 1538296"/>
                    <a:gd name="connsiteY20" fmla="*/ 167705 h 1250756"/>
                    <a:gd name="connsiteX21" fmla="*/ 365956 w 1538296"/>
                    <a:gd name="connsiteY21" fmla="*/ 247238 h 1250756"/>
                    <a:gd name="connsiteX22" fmla="*/ 499115 w 1538296"/>
                    <a:gd name="connsiteY22" fmla="*/ 369349 h 1250756"/>
                    <a:gd name="connsiteX23" fmla="*/ 389673 w 1538296"/>
                    <a:gd name="connsiteY23" fmla="*/ 332678 h 1250756"/>
                    <a:gd name="connsiteX24" fmla="*/ 275278 w 1538296"/>
                    <a:gd name="connsiteY24" fmla="*/ 311246 h 1250756"/>
                    <a:gd name="connsiteX25" fmla="*/ 121449 w 1538296"/>
                    <a:gd name="connsiteY25" fmla="*/ 413640 h 1250756"/>
                    <a:gd name="connsiteX26" fmla="*/ 109924 w 1538296"/>
                    <a:gd name="connsiteY26" fmla="*/ 604426 h 1250756"/>
                    <a:gd name="connsiteX27" fmla="*/ 248417 w 1538296"/>
                    <a:gd name="connsiteY27" fmla="*/ 598044 h 1250756"/>
                    <a:gd name="connsiteX28" fmla="*/ 305567 w 1538296"/>
                    <a:gd name="connsiteY28" fmla="*/ 594234 h 1250756"/>
                    <a:gd name="connsiteX29" fmla="*/ 330047 w 1538296"/>
                    <a:gd name="connsiteY29" fmla="*/ 615475 h 1250756"/>
                    <a:gd name="connsiteX30" fmla="*/ 32486 w 1538296"/>
                    <a:gd name="connsiteY30" fmla="*/ 733680 h 1250756"/>
                    <a:gd name="connsiteX31" fmla="*/ 71633 w 1538296"/>
                    <a:gd name="connsiteY31" fmla="*/ 1022478 h 1250756"/>
                    <a:gd name="connsiteX32" fmla="*/ 327570 w 1538296"/>
                    <a:gd name="connsiteY32" fmla="*/ 1076485 h 1250756"/>
                    <a:gd name="connsiteX33" fmla="*/ 377291 w 1538296"/>
                    <a:gd name="connsiteY33" fmla="*/ 1016954 h 1250756"/>
                    <a:gd name="connsiteX34" fmla="*/ 404246 w 1538296"/>
                    <a:gd name="connsiteY34" fmla="*/ 980568 h 1250756"/>
                    <a:gd name="connsiteX35" fmla="*/ 433774 w 1538296"/>
                    <a:gd name="connsiteY35" fmla="*/ 949897 h 1250756"/>
                    <a:gd name="connsiteX36" fmla="*/ 371766 w 1538296"/>
                    <a:gd name="connsiteY36" fmla="*/ 1113442 h 1250756"/>
                    <a:gd name="connsiteX37" fmla="*/ 516356 w 1538296"/>
                    <a:gd name="connsiteY37" fmla="*/ 1250030 h 1250756"/>
                    <a:gd name="connsiteX38" fmla="*/ 694664 w 1538296"/>
                    <a:gd name="connsiteY38" fmla="*/ 1108489 h 1250756"/>
                    <a:gd name="connsiteX39" fmla="*/ 699998 w 1538296"/>
                    <a:gd name="connsiteY39" fmla="*/ 1029241 h 1250756"/>
                    <a:gd name="connsiteX40" fmla="*/ 697140 w 1538296"/>
                    <a:gd name="connsiteY40" fmla="*/ 987141 h 1250756"/>
                    <a:gd name="connsiteX41" fmla="*/ 701617 w 1538296"/>
                    <a:gd name="connsiteY41" fmla="*/ 937706 h 1250756"/>
                    <a:gd name="connsiteX42" fmla="*/ 720286 w 1538296"/>
                    <a:gd name="connsiteY42" fmla="*/ 931134 h 1250756"/>
                    <a:gd name="connsiteX43" fmla="*/ 744289 w 1538296"/>
                    <a:gd name="connsiteY43" fmla="*/ 1112489 h 1250756"/>
                    <a:gd name="connsiteX44" fmla="*/ 776483 w 1538296"/>
                    <a:gd name="connsiteY44" fmla="*/ 1215550 h 1250756"/>
                    <a:gd name="connsiteX45" fmla="*/ 853922 w 1538296"/>
                    <a:gd name="connsiteY45" fmla="*/ 1210883 h 1250756"/>
                    <a:gd name="connsiteX46" fmla="*/ 969555 w 1538296"/>
                    <a:gd name="connsiteY46" fmla="*/ 1186880 h 1250756"/>
                    <a:gd name="connsiteX47" fmla="*/ 1074806 w 1538296"/>
                    <a:gd name="connsiteY47" fmla="*/ 1107060 h 1250756"/>
                    <a:gd name="connsiteX48" fmla="*/ 1078902 w 1538296"/>
                    <a:gd name="connsiteY48" fmla="*/ 967042 h 1250756"/>
                    <a:gd name="connsiteX49" fmla="*/ 1059185 w 1538296"/>
                    <a:gd name="connsiteY49" fmla="*/ 873888 h 1250756"/>
                    <a:gd name="connsiteX50" fmla="*/ 1039564 w 1538296"/>
                    <a:gd name="connsiteY50" fmla="*/ 818072 h 1250756"/>
                    <a:gd name="connsiteX51" fmla="*/ 1067758 w 1538296"/>
                    <a:gd name="connsiteY51" fmla="*/ 820548 h 1250756"/>
                    <a:gd name="connsiteX52" fmla="*/ 1121098 w 1538296"/>
                    <a:gd name="connsiteY52" fmla="*/ 951136 h 1250756"/>
                    <a:gd name="connsiteX53" fmla="*/ 1117859 w 1538296"/>
                    <a:gd name="connsiteY53" fmla="*/ 1068293 h 1250756"/>
                    <a:gd name="connsiteX54" fmla="*/ 1317408 w 1538296"/>
                    <a:gd name="connsiteY54" fmla="*/ 1066865 h 1250756"/>
                    <a:gd name="connsiteX55" fmla="*/ 1388941 w 1538296"/>
                    <a:gd name="connsiteY55" fmla="*/ 795878 h 1250756"/>
                    <a:gd name="connsiteX56" fmla="*/ 1359509 w 1538296"/>
                    <a:gd name="connsiteY56" fmla="*/ 754445 h 1250756"/>
                    <a:gd name="connsiteX57" fmla="*/ 1377130 w 1538296"/>
                    <a:gd name="connsiteY57" fmla="*/ 738538 h 1250756"/>
                    <a:gd name="connsiteX58" fmla="*/ 1438280 w 1538296"/>
                    <a:gd name="connsiteY58" fmla="*/ 811118 h 1250756"/>
                    <a:gd name="connsiteX59" fmla="*/ 1492954 w 1538296"/>
                    <a:gd name="connsiteY59" fmla="*/ 905035 h 1250756"/>
                    <a:gd name="connsiteX60" fmla="*/ 1505908 w 1538296"/>
                    <a:gd name="connsiteY60" fmla="*/ 901225 h 1250756"/>
                    <a:gd name="connsiteX61" fmla="*/ 679900 w 1538296"/>
                    <a:gd name="connsiteY61" fmla="*/ 701009 h 1250756"/>
                    <a:gd name="connsiteX62" fmla="*/ 683710 w 1538296"/>
                    <a:gd name="connsiteY62" fmla="*/ 697771 h 1250756"/>
                    <a:gd name="connsiteX63" fmla="*/ 702760 w 1538296"/>
                    <a:gd name="connsiteY63" fmla="*/ 831978 h 1250756"/>
                    <a:gd name="connsiteX64" fmla="*/ 679900 w 1538296"/>
                    <a:gd name="connsiteY64" fmla="*/ 701009 h 1250756"/>
                    <a:gd name="connsiteX65" fmla="*/ 503783 w 1538296"/>
                    <a:gd name="connsiteY65" fmla="*/ 566612 h 1250756"/>
                    <a:gd name="connsiteX66" fmla="*/ 615701 w 1538296"/>
                    <a:gd name="connsiteY66" fmla="*/ 623190 h 1250756"/>
                    <a:gd name="connsiteX67" fmla="*/ 512927 w 1538296"/>
                    <a:gd name="connsiteY67" fmla="*/ 660528 h 1250756"/>
                    <a:gd name="connsiteX68" fmla="*/ 449776 w 1538296"/>
                    <a:gd name="connsiteY68" fmla="*/ 633858 h 1250756"/>
                    <a:gd name="connsiteX69" fmla="*/ 444823 w 1538296"/>
                    <a:gd name="connsiteY69" fmla="*/ 628524 h 1250756"/>
                    <a:gd name="connsiteX70" fmla="*/ 503783 w 1538296"/>
                    <a:gd name="connsiteY70" fmla="*/ 566612 h 1250756"/>
                    <a:gd name="connsiteX71" fmla="*/ 829347 w 1538296"/>
                    <a:gd name="connsiteY71" fmla="*/ 522130 h 1250756"/>
                    <a:gd name="connsiteX72" fmla="*/ 778769 w 1538296"/>
                    <a:gd name="connsiteY72" fmla="*/ 553277 h 1250756"/>
                    <a:gd name="connsiteX73" fmla="*/ 736859 w 1538296"/>
                    <a:gd name="connsiteY73" fmla="*/ 533369 h 1250756"/>
                    <a:gd name="connsiteX74" fmla="*/ 664279 w 1538296"/>
                    <a:gd name="connsiteY74" fmla="*/ 499270 h 1250756"/>
                    <a:gd name="connsiteX75" fmla="*/ 594651 w 1538296"/>
                    <a:gd name="connsiteY75" fmla="*/ 449550 h 1250756"/>
                    <a:gd name="connsiteX76" fmla="*/ 599604 w 1538296"/>
                    <a:gd name="connsiteY76" fmla="*/ 394304 h 1250756"/>
                    <a:gd name="connsiteX77" fmla="*/ 630084 w 1538296"/>
                    <a:gd name="connsiteY77" fmla="*/ 363253 h 1250756"/>
                    <a:gd name="connsiteX78" fmla="*/ 732287 w 1538296"/>
                    <a:gd name="connsiteY78" fmla="*/ 400686 h 1250756"/>
                    <a:gd name="connsiteX79" fmla="*/ 829347 w 1538296"/>
                    <a:gd name="connsiteY79" fmla="*/ 522130 h 1250756"/>
                    <a:gd name="connsiteX80" fmla="*/ 1028515 w 1538296"/>
                    <a:gd name="connsiteY80" fmla="*/ 530512 h 1250756"/>
                    <a:gd name="connsiteX81" fmla="*/ 968412 w 1538296"/>
                    <a:gd name="connsiteY81" fmla="*/ 405449 h 1250756"/>
                    <a:gd name="connsiteX82" fmla="*/ 988415 w 1538296"/>
                    <a:gd name="connsiteY82" fmla="*/ 318867 h 1250756"/>
                    <a:gd name="connsiteX83" fmla="*/ 1075568 w 1538296"/>
                    <a:gd name="connsiteY83" fmla="*/ 411830 h 1250756"/>
                    <a:gd name="connsiteX84" fmla="*/ 1028515 w 1538296"/>
                    <a:gd name="connsiteY84" fmla="*/ 530512 h 1250756"/>
                    <a:gd name="connsiteX85" fmla="*/ 938504 w 1538296"/>
                    <a:gd name="connsiteY85" fmla="*/ 718821 h 1250756"/>
                    <a:gd name="connsiteX86" fmla="*/ 909167 w 1538296"/>
                    <a:gd name="connsiteY86" fmla="*/ 667101 h 1250756"/>
                    <a:gd name="connsiteX87" fmla="*/ 921644 w 1538296"/>
                    <a:gd name="connsiteY87" fmla="*/ 641383 h 1250756"/>
                    <a:gd name="connsiteX88" fmla="*/ 922692 w 1538296"/>
                    <a:gd name="connsiteY88" fmla="*/ 638906 h 1250756"/>
                    <a:gd name="connsiteX89" fmla="*/ 1021371 w 1538296"/>
                    <a:gd name="connsiteY89" fmla="*/ 721488 h 1250756"/>
                    <a:gd name="connsiteX90" fmla="*/ 938504 w 1538296"/>
                    <a:gd name="connsiteY90" fmla="*/ 718821 h 125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1538296" h="1250756">
                      <a:moveTo>
                        <a:pt x="1505908" y="901225"/>
                      </a:moveTo>
                      <a:cubicBezTo>
                        <a:pt x="1562105" y="814642"/>
                        <a:pt x="1540484" y="666529"/>
                        <a:pt x="1477047" y="582804"/>
                      </a:cubicBezTo>
                      <a:cubicBezTo>
                        <a:pt x="1460950" y="567755"/>
                        <a:pt x="1458759" y="563659"/>
                        <a:pt x="1452568" y="554325"/>
                      </a:cubicBezTo>
                      <a:cubicBezTo>
                        <a:pt x="1476952" y="522130"/>
                        <a:pt x="1498574" y="493269"/>
                        <a:pt x="1505622" y="450883"/>
                      </a:cubicBezTo>
                      <a:cubicBezTo>
                        <a:pt x="1524386" y="339917"/>
                        <a:pt x="1525815" y="189612"/>
                        <a:pt x="1403705" y="140082"/>
                      </a:cubicBezTo>
                      <a:cubicBezTo>
                        <a:pt x="1364081" y="124080"/>
                        <a:pt x="1323980" y="108364"/>
                        <a:pt x="1293024" y="145892"/>
                      </a:cubicBezTo>
                      <a:cubicBezTo>
                        <a:pt x="1265116" y="179611"/>
                        <a:pt x="1268640" y="236094"/>
                        <a:pt x="1249590" y="274385"/>
                      </a:cubicBezTo>
                      <a:cubicBezTo>
                        <a:pt x="1234160" y="305341"/>
                        <a:pt x="1221301" y="287434"/>
                        <a:pt x="1227397" y="263621"/>
                      </a:cubicBezTo>
                      <a:cubicBezTo>
                        <a:pt x="1230921" y="249905"/>
                        <a:pt x="1235017" y="236570"/>
                        <a:pt x="1239494" y="223235"/>
                      </a:cubicBezTo>
                      <a:cubicBezTo>
                        <a:pt x="1245209" y="205995"/>
                        <a:pt x="1250162" y="187898"/>
                        <a:pt x="1249209" y="169610"/>
                      </a:cubicBezTo>
                      <a:cubicBezTo>
                        <a:pt x="1246637" y="117508"/>
                        <a:pt x="1218634" y="83218"/>
                        <a:pt x="1172438" y="59596"/>
                      </a:cubicBezTo>
                      <a:cubicBezTo>
                        <a:pt x="1112811" y="29116"/>
                        <a:pt x="1046993" y="16448"/>
                        <a:pt x="980795" y="9780"/>
                      </a:cubicBezTo>
                      <a:cubicBezTo>
                        <a:pt x="933551" y="5018"/>
                        <a:pt x="877829" y="-10032"/>
                        <a:pt x="832967" y="10542"/>
                      </a:cubicBezTo>
                      <a:cubicBezTo>
                        <a:pt x="791533" y="29592"/>
                        <a:pt x="807916" y="83789"/>
                        <a:pt x="823442" y="113412"/>
                      </a:cubicBezTo>
                      <a:cubicBezTo>
                        <a:pt x="834205" y="133891"/>
                        <a:pt x="843920" y="154846"/>
                        <a:pt x="854588" y="175325"/>
                      </a:cubicBezTo>
                      <a:cubicBezTo>
                        <a:pt x="860494" y="186659"/>
                        <a:pt x="866685" y="197994"/>
                        <a:pt x="871829" y="209615"/>
                      </a:cubicBezTo>
                      <a:cubicBezTo>
                        <a:pt x="870495" y="206662"/>
                        <a:pt x="892688" y="270575"/>
                        <a:pt x="867352" y="250953"/>
                      </a:cubicBezTo>
                      <a:cubicBezTo>
                        <a:pt x="789247" y="190374"/>
                        <a:pt x="780103" y="79313"/>
                        <a:pt x="665517" y="68359"/>
                      </a:cubicBezTo>
                      <a:cubicBezTo>
                        <a:pt x="633799" y="65311"/>
                        <a:pt x="592841" y="83885"/>
                        <a:pt x="563314" y="91790"/>
                      </a:cubicBezTo>
                      <a:cubicBezTo>
                        <a:pt x="528738" y="101030"/>
                        <a:pt x="494543" y="112174"/>
                        <a:pt x="459968" y="121032"/>
                      </a:cubicBezTo>
                      <a:cubicBezTo>
                        <a:pt x="423773" y="130367"/>
                        <a:pt x="372147" y="138368"/>
                        <a:pt x="346144" y="167705"/>
                      </a:cubicBezTo>
                      <a:cubicBezTo>
                        <a:pt x="321188" y="195994"/>
                        <a:pt x="340334" y="226664"/>
                        <a:pt x="365956" y="247238"/>
                      </a:cubicBezTo>
                      <a:cubicBezTo>
                        <a:pt x="413200" y="285053"/>
                        <a:pt x="463111" y="320295"/>
                        <a:pt x="499115" y="369349"/>
                      </a:cubicBezTo>
                      <a:cubicBezTo>
                        <a:pt x="461396" y="372683"/>
                        <a:pt x="423487" y="343155"/>
                        <a:pt x="389673" y="332678"/>
                      </a:cubicBezTo>
                      <a:cubicBezTo>
                        <a:pt x="351668" y="320962"/>
                        <a:pt x="315378" y="311246"/>
                        <a:pt x="275278" y="311246"/>
                      </a:cubicBezTo>
                      <a:cubicBezTo>
                        <a:pt x="209936" y="311342"/>
                        <a:pt x="158025" y="365634"/>
                        <a:pt x="121449" y="413640"/>
                      </a:cubicBezTo>
                      <a:cubicBezTo>
                        <a:pt x="84111" y="462884"/>
                        <a:pt x="-7043" y="589948"/>
                        <a:pt x="109924" y="604426"/>
                      </a:cubicBezTo>
                      <a:cubicBezTo>
                        <a:pt x="156120" y="610141"/>
                        <a:pt x="202507" y="603759"/>
                        <a:pt x="248417" y="598044"/>
                      </a:cubicBezTo>
                      <a:cubicBezTo>
                        <a:pt x="267372" y="595663"/>
                        <a:pt x="286327" y="593282"/>
                        <a:pt x="305567" y="594234"/>
                      </a:cubicBezTo>
                      <a:cubicBezTo>
                        <a:pt x="331475" y="595377"/>
                        <a:pt x="384625" y="599282"/>
                        <a:pt x="330047" y="615475"/>
                      </a:cubicBezTo>
                      <a:cubicBezTo>
                        <a:pt x="229177" y="645384"/>
                        <a:pt x="90683" y="598235"/>
                        <a:pt x="32486" y="733680"/>
                      </a:cubicBezTo>
                      <a:cubicBezTo>
                        <a:pt x="-16854" y="837026"/>
                        <a:pt x="-14663" y="941325"/>
                        <a:pt x="71633" y="1022478"/>
                      </a:cubicBezTo>
                      <a:cubicBezTo>
                        <a:pt x="144309" y="1090867"/>
                        <a:pt x="240035" y="1156019"/>
                        <a:pt x="327570" y="1076485"/>
                      </a:cubicBezTo>
                      <a:cubicBezTo>
                        <a:pt x="346525" y="1059245"/>
                        <a:pt x="362146" y="1037623"/>
                        <a:pt x="377291" y="1016954"/>
                      </a:cubicBezTo>
                      <a:cubicBezTo>
                        <a:pt x="386149" y="1004762"/>
                        <a:pt x="394912" y="992379"/>
                        <a:pt x="404246" y="980568"/>
                      </a:cubicBezTo>
                      <a:cubicBezTo>
                        <a:pt x="407199" y="976758"/>
                        <a:pt x="433393" y="951993"/>
                        <a:pt x="433774" y="949897"/>
                      </a:cubicBezTo>
                      <a:cubicBezTo>
                        <a:pt x="425582" y="1008667"/>
                        <a:pt x="389292" y="1057530"/>
                        <a:pt x="371766" y="1113442"/>
                      </a:cubicBezTo>
                      <a:cubicBezTo>
                        <a:pt x="343477" y="1203834"/>
                        <a:pt x="443870" y="1244792"/>
                        <a:pt x="516356" y="1250030"/>
                      </a:cubicBezTo>
                      <a:cubicBezTo>
                        <a:pt x="616368" y="1257269"/>
                        <a:pt x="678662" y="1210407"/>
                        <a:pt x="694664" y="1108489"/>
                      </a:cubicBezTo>
                      <a:cubicBezTo>
                        <a:pt x="698759" y="1082391"/>
                        <a:pt x="701903" y="1055721"/>
                        <a:pt x="699998" y="1029241"/>
                      </a:cubicBezTo>
                      <a:cubicBezTo>
                        <a:pt x="699045" y="1015239"/>
                        <a:pt x="697521" y="1001142"/>
                        <a:pt x="697140" y="987141"/>
                      </a:cubicBezTo>
                      <a:cubicBezTo>
                        <a:pt x="695711" y="970376"/>
                        <a:pt x="697235" y="953898"/>
                        <a:pt x="701617" y="937706"/>
                      </a:cubicBezTo>
                      <a:cubicBezTo>
                        <a:pt x="707903" y="935515"/>
                        <a:pt x="714095" y="933324"/>
                        <a:pt x="720286" y="931134"/>
                      </a:cubicBezTo>
                      <a:cubicBezTo>
                        <a:pt x="739907" y="985998"/>
                        <a:pt x="743813" y="1055149"/>
                        <a:pt x="744289" y="1112489"/>
                      </a:cubicBezTo>
                      <a:cubicBezTo>
                        <a:pt x="744575" y="1152494"/>
                        <a:pt x="736764" y="1193452"/>
                        <a:pt x="776483" y="1215550"/>
                      </a:cubicBezTo>
                      <a:cubicBezTo>
                        <a:pt x="798105" y="1227552"/>
                        <a:pt x="832586" y="1216693"/>
                        <a:pt x="853922" y="1210883"/>
                      </a:cubicBezTo>
                      <a:cubicBezTo>
                        <a:pt x="892593" y="1200119"/>
                        <a:pt x="930693" y="1195357"/>
                        <a:pt x="969555" y="1186880"/>
                      </a:cubicBezTo>
                      <a:cubicBezTo>
                        <a:pt x="1021371" y="1175545"/>
                        <a:pt x="1057090" y="1158781"/>
                        <a:pt x="1074806" y="1107060"/>
                      </a:cubicBezTo>
                      <a:cubicBezTo>
                        <a:pt x="1089475" y="1064007"/>
                        <a:pt x="1085093" y="1011239"/>
                        <a:pt x="1078902" y="967042"/>
                      </a:cubicBezTo>
                      <a:cubicBezTo>
                        <a:pt x="1074521" y="935515"/>
                        <a:pt x="1068710" y="904273"/>
                        <a:pt x="1059185" y="873888"/>
                      </a:cubicBezTo>
                      <a:cubicBezTo>
                        <a:pt x="1053280" y="855029"/>
                        <a:pt x="1045469" y="836836"/>
                        <a:pt x="1039564" y="818072"/>
                      </a:cubicBezTo>
                      <a:cubicBezTo>
                        <a:pt x="1024324" y="769780"/>
                        <a:pt x="1061186" y="810737"/>
                        <a:pt x="1067758" y="820548"/>
                      </a:cubicBezTo>
                      <a:cubicBezTo>
                        <a:pt x="1092904" y="858267"/>
                        <a:pt x="1114907" y="906083"/>
                        <a:pt x="1121098" y="951136"/>
                      </a:cubicBezTo>
                      <a:cubicBezTo>
                        <a:pt x="1126813" y="992284"/>
                        <a:pt x="1119383" y="1028003"/>
                        <a:pt x="1117859" y="1068293"/>
                      </a:cubicBezTo>
                      <a:cubicBezTo>
                        <a:pt x="1113002" y="1195928"/>
                        <a:pt x="1264068" y="1098869"/>
                        <a:pt x="1317408" y="1066865"/>
                      </a:cubicBezTo>
                      <a:cubicBezTo>
                        <a:pt x="1424850" y="1002190"/>
                        <a:pt x="1454187" y="904749"/>
                        <a:pt x="1388941" y="795878"/>
                      </a:cubicBezTo>
                      <a:cubicBezTo>
                        <a:pt x="1380178" y="781115"/>
                        <a:pt x="1370558" y="767684"/>
                        <a:pt x="1359509" y="754445"/>
                      </a:cubicBezTo>
                      <a:cubicBezTo>
                        <a:pt x="1344364" y="736347"/>
                        <a:pt x="1346364" y="713201"/>
                        <a:pt x="1377130" y="738538"/>
                      </a:cubicBezTo>
                      <a:cubicBezTo>
                        <a:pt x="1400657" y="757778"/>
                        <a:pt x="1426088" y="782353"/>
                        <a:pt x="1438280" y="811118"/>
                      </a:cubicBezTo>
                      <a:cubicBezTo>
                        <a:pt x="1451520" y="842265"/>
                        <a:pt x="1460378" y="888176"/>
                        <a:pt x="1492954" y="905035"/>
                      </a:cubicBezTo>
                      <a:cubicBezTo>
                        <a:pt x="1496859" y="907035"/>
                        <a:pt x="1503336" y="905130"/>
                        <a:pt x="1505908" y="901225"/>
                      </a:cubicBezTo>
                      <a:close/>
                      <a:moveTo>
                        <a:pt x="679900" y="701009"/>
                      </a:moveTo>
                      <a:cubicBezTo>
                        <a:pt x="680852" y="699676"/>
                        <a:pt x="681995" y="698533"/>
                        <a:pt x="683710" y="697771"/>
                      </a:cubicBezTo>
                      <a:cubicBezTo>
                        <a:pt x="748575" y="671863"/>
                        <a:pt x="757910" y="812738"/>
                        <a:pt x="702760" y="831978"/>
                      </a:cubicBezTo>
                      <a:cubicBezTo>
                        <a:pt x="638752" y="854267"/>
                        <a:pt x="627608" y="721488"/>
                        <a:pt x="679900" y="701009"/>
                      </a:cubicBezTo>
                      <a:close/>
                      <a:moveTo>
                        <a:pt x="503783" y="566612"/>
                      </a:moveTo>
                      <a:cubicBezTo>
                        <a:pt x="533691" y="567945"/>
                        <a:pt x="627131" y="572993"/>
                        <a:pt x="615701" y="623190"/>
                      </a:cubicBezTo>
                      <a:cubicBezTo>
                        <a:pt x="605414" y="667958"/>
                        <a:pt x="548836" y="664243"/>
                        <a:pt x="512927" y="660528"/>
                      </a:cubicBezTo>
                      <a:cubicBezTo>
                        <a:pt x="491591" y="658242"/>
                        <a:pt x="463492" y="650336"/>
                        <a:pt x="449776" y="633858"/>
                      </a:cubicBezTo>
                      <a:cubicBezTo>
                        <a:pt x="447680" y="633096"/>
                        <a:pt x="445871" y="631477"/>
                        <a:pt x="444823" y="628524"/>
                      </a:cubicBezTo>
                      <a:cubicBezTo>
                        <a:pt x="427868" y="580994"/>
                        <a:pt x="459682" y="564611"/>
                        <a:pt x="503783" y="566612"/>
                      </a:cubicBezTo>
                      <a:close/>
                      <a:moveTo>
                        <a:pt x="829347" y="522130"/>
                      </a:moveTo>
                      <a:cubicBezTo>
                        <a:pt x="823346" y="542418"/>
                        <a:pt x="800867" y="558325"/>
                        <a:pt x="778769" y="553277"/>
                      </a:cubicBezTo>
                      <a:cubicBezTo>
                        <a:pt x="762482" y="549562"/>
                        <a:pt x="750575" y="542990"/>
                        <a:pt x="736859" y="533369"/>
                      </a:cubicBezTo>
                      <a:cubicBezTo>
                        <a:pt x="714095" y="517558"/>
                        <a:pt x="690282" y="508128"/>
                        <a:pt x="664279" y="499270"/>
                      </a:cubicBezTo>
                      <a:cubicBezTo>
                        <a:pt x="635037" y="489364"/>
                        <a:pt x="610082" y="477458"/>
                        <a:pt x="594651" y="449550"/>
                      </a:cubicBezTo>
                      <a:cubicBezTo>
                        <a:pt x="584745" y="431642"/>
                        <a:pt x="588746" y="410402"/>
                        <a:pt x="599604" y="394304"/>
                      </a:cubicBezTo>
                      <a:cubicBezTo>
                        <a:pt x="606081" y="379922"/>
                        <a:pt x="615035" y="365253"/>
                        <a:pt x="630084" y="363253"/>
                      </a:cubicBezTo>
                      <a:cubicBezTo>
                        <a:pt x="664755" y="358681"/>
                        <a:pt x="702950" y="385256"/>
                        <a:pt x="732287" y="400686"/>
                      </a:cubicBezTo>
                      <a:cubicBezTo>
                        <a:pt x="772007" y="421546"/>
                        <a:pt x="846587" y="464123"/>
                        <a:pt x="829347" y="522130"/>
                      </a:cubicBezTo>
                      <a:close/>
                      <a:moveTo>
                        <a:pt x="1028515" y="530512"/>
                      </a:moveTo>
                      <a:cubicBezTo>
                        <a:pt x="985367" y="519653"/>
                        <a:pt x="978890" y="439929"/>
                        <a:pt x="968412" y="405449"/>
                      </a:cubicBezTo>
                      <a:cubicBezTo>
                        <a:pt x="958601" y="373254"/>
                        <a:pt x="955268" y="325248"/>
                        <a:pt x="988415" y="318867"/>
                      </a:cubicBezTo>
                      <a:cubicBezTo>
                        <a:pt x="1041850" y="298864"/>
                        <a:pt x="1065091" y="371921"/>
                        <a:pt x="1075568" y="411830"/>
                      </a:cubicBezTo>
                      <a:cubicBezTo>
                        <a:pt x="1084712" y="446882"/>
                        <a:pt x="1096809" y="547657"/>
                        <a:pt x="1028515" y="530512"/>
                      </a:cubicBezTo>
                      <a:close/>
                      <a:moveTo>
                        <a:pt x="938504" y="718821"/>
                      </a:moveTo>
                      <a:cubicBezTo>
                        <a:pt x="924121" y="705391"/>
                        <a:pt x="911548" y="687103"/>
                        <a:pt x="909167" y="667101"/>
                      </a:cubicBezTo>
                      <a:cubicBezTo>
                        <a:pt x="907833" y="655766"/>
                        <a:pt x="913072" y="646241"/>
                        <a:pt x="921644" y="641383"/>
                      </a:cubicBezTo>
                      <a:cubicBezTo>
                        <a:pt x="921930" y="640621"/>
                        <a:pt x="922121" y="639764"/>
                        <a:pt x="922692" y="638906"/>
                      </a:cubicBezTo>
                      <a:cubicBezTo>
                        <a:pt x="952220" y="590234"/>
                        <a:pt x="1039183" y="679864"/>
                        <a:pt x="1021371" y="721488"/>
                      </a:cubicBezTo>
                      <a:cubicBezTo>
                        <a:pt x="1007369" y="754064"/>
                        <a:pt x="956696" y="735776"/>
                        <a:pt x="938504" y="71882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D5F5AE83-3ADC-46A1-82F1-D753E1F6A22E}"/>
                    </a:ext>
                  </a:extLst>
                </p:cNvPr>
                <p:cNvSpPr/>
                <p:nvPr/>
              </p:nvSpPr>
              <p:spPr>
                <a:xfrm>
                  <a:off x="1287702" y="4893903"/>
                  <a:ext cx="1573593" cy="1030744"/>
                </a:xfrm>
                <a:custGeom>
                  <a:avLst/>
                  <a:gdLst>
                    <a:gd name="connsiteX0" fmla="*/ 1555320 w 1573593"/>
                    <a:gd name="connsiteY0" fmla="*/ 497342 h 1030744"/>
                    <a:gd name="connsiteX1" fmla="*/ 1160985 w 1573593"/>
                    <a:gd name="connsiteY1" fmla="*/ 428666 h 1030744"/>
                    <a:gd name="connsiteX2" fmla="*/ 1212134 w 1573593"/>
                    <a:gd name="connsiteY2" fmla="*/ 470672 h 1030744"/>
                    <a:gd name="connsiteX3" fmla="*/ 1277761 w 1573593"/>
                    <a:gd name="connsiteY3" fmla="*/ 561445 h 1030744"/>
                    <a:gd name="connsiteX4" fmla="*/ 1264807 w 1573593"/>
                    <a:gd name="connsiteY4" fmla="*/ 567160 h 1030744"/>
                    <a:gd name="connsiteX5" fmla="*/ 1115455 w 1573593"/>
                    <a:gd name="connsiteY5" fmla="*/ 429619 h 1030744"/>
                    <a:gd name="connsiteX6" fmla="*/ 952292 w 1573593"/>
                    <a:gd name="connsiteY6" fmla="*/ 445145 h 1030744"/>
                    <a:gd name="connsiteX7" fmla="*/ 1150983 w 1573593"/>
                    <a:gd name="connsiteY7" fmla="*/ 835384 h 1030744"/>
                    <a:gd name="connsiteX8" fmla="*/ 1135743 w 1573593"/>
                    <a:gd name="connsiteY8" fmla="*/ 837765 h 1030744"/>
                    <a:gd name="connsiteX9" fmla="*/ 1067354 w 1573593"/>
                    <a:gd name="connsiteY9" fmla="*/ 630120 h 1030744"/>
                    <a:gd name="connsiteX10" fmla="*/ 923622 w 1573593"/>
                    <a:gd name="connsiteY10" fmla="*/ 449526 h 1030744"/>
                    <a:gd name="connsiteX11" fmla="*/ 780651 w 1573593"/>
                    <a:gd name="connsiteY11" fmla="*/ 479149 h 1030744"/>
                    <a:gd name="connsiteX12" fmla="*/ 643110 w 1573593"/>
                    <a:gd name="connsiteY12" fmla="*/ 519916 h 1030744"/>
                    <a:gd name="connsiteX13" fmla="*/ 750457 w 1573593"/>
                    <a:gd name="connsiteY13" fmla="*/ 988260 h 1030744"/>
                    <a:gd name="connsiteX14" fmla="*/ 737979 w 1573593"/>
                    <a:gd name="connsiteY14" fmla="*/ 985307 h 1030744"/>
                    <a:gd name="connsiteX15" fmla="*/ 713119 w 1573593"/>
                    <a:gd name="connsiteY15" fmla="*/ 738229 h 1030744"/>
                    <a:gd name="connsiteX16" fmla="*/ 621489 w 1573593"/>
                    <a:gd name="connsiteY16" fmla="*/ 527441 h 1030744"/>
                    <a:gd name="connsiteX17" fmla="*/ 446895 w 1573593"/>
                    <a:gd name="connsiteY17" fmla="*/ 598021 h 1030744"/>
                    <a:gd name="connsiteX18" fmla="*/ 386697 w 1573593"/>
                    <a:gd name="connsiteY18" fmla="*/ 1027122 h 1030744"/>
                    <a:gd name="connsiteX19" fmla="*/ 374315 w 1573593"/>
                    <a:gd name="connsiteY19" fmla="*/ 1022455 h 1030744"/>
                    <a:gd name="connsiteX20" fmla="*/ 418701 w 1573593"/>
                    <a:gd name="connsiteY20" fmla="*/ 806618 h 1030744"/>
                    <a:gd name="connsiteX21" fmla="*/ 422607 w 1573593"/>
                    <a:gd name="connsiteY21" fmla="*/ 608974 h 1030744"/>
                    <a:gd name="connsiteX22" fmla="*/ 11603 w 1573593"/>
                    <a:gd name="connsiteY22" fmla="*/ 807190 h 1030744"/>
                    <a:gd name="connsiteX23" fmla="*/ 3602 w 1573593"/>
                    <a:gd name="connsiteY23" fmla="*/ 794045 h 1030744"/>
                    <a:gd name="connsiteX24" fmla="*/ 292400 w 1573593"/>
                    <a:gd name="connsiteY24" fmla="*/ 636788 h 1030744"/>
                    <a:gd name="connsiteX25" fmla="*/ 160193 w 1573593"/>
                    <a:gd name="connsiteY25" fmla="*/ 612499 h 1030744"/>
                    <a:gd name="connsiteX26" fmla="*/ 14270 w 1573593"/>
                    <a:gd name="connsiteY26" fmla="*/ 635930 h 1030744"/>
                    <a:gd name="connsiteX27" fmla="*/ 10650 w 1573593"/>
                    <a:gd name="connsiteY27" fmla="*/ 623643 h 1030744"/>
                    <a:gd name="connsiteX28" fmla="*/ 319356 w 1573593"/>
                    <a:gd name="connsiteY28" fmla="*/ 624691 h 1030744"/>
                    <a:gd name="connsiteX29" fmla="*/ 393746 w 1573593"/>
                    <a:gd name="connsiteY29" fmla="*/ 591734 h 1030744"/>
                    <a:gd name="connsiteX30" fmla="*/ 588818 w 1573593"/>
                    <a:gd name="connsiteY30" fmla="*/ 513248 h 1030744"/>
                    <a:gd name="connsiteX31" fmla="*/ 398985 w 1573593"/>
                    <a:gd name="connsiteY31" fmla="*/ 395424 h 1030744"/>
                    <a:gd name="connsiteX32" fmla="*/ 150001 w 1573593"/>
                    <a:gd name="connsiteY32" fmla="*/ 307508 h 1030744"/>
                    <a:gd name="connsiteX33" fmla="*/ 149620 w 1573593"/>
                    <a:gd name="connsiteY33" fmla="*/ 293602 h 1030744"/>
                    <a:gd name="connsiteX34" fmla="*/ 371838 w 1573593"/>
                    <a:gd name="connsiteY34" fmla="*/ 356277 h 1030744"/>
                    <a:gd name="connsiteX35" fmla="*/ 515380 w 1573593"/>
                    <a:gd name="connsiteY35" fmla="*/ 434953 h 1030744"/>
                    <a:gd name="connsiteX36" fmla="*/ 612630 w 1573593"/>
                    <a:gd name="connsiteY36" fmla="*/ 504866 h 1030744"/>
                    <a:gd name="connsiteX37" fmla="*/ 612726 w 1573593"/>
                    <a:gd name="connsiteY37" fmla="*/ 504962 h 1030744"/>
                    <a:gd name="connsiteX38" fmla="*/ 792653 w 1573593"/>
                    <a:gd name="connsiteY38" fmla="*/ 450955 h 1030744"/>
                    <a:gd name="connsiteX39" fmla="*/ 819513 w 1573593"/>
                    <a:gd name="connsiteY39" fmla="*/ 444669 h 1030744"/>
                    <a:gd name="connsiteX40" fmla="*/ 759411 w 1573593"/>
                    <a:gd name="connsiteY40" fmla="*/ 351228 h 1030744"/>
                    <a:gd name="connsiteX41" fmla="*/ 670542 w 1573593"/>
                    <a:gd name="connsiteY41" fmla="*/ 239690 h 1030744"/>
                    <a:gd name="connsiteX42" fmla="*/ 425559 w 1573593"/>
                    <a:gd name="connsiteY42" fmla="*/ 52524 h 1030744"/>
                    <a:gd name="connsiteX43" fmla="*/ 427179 w 1573593"/>
                    <a:gd name="connsiteY43" fmla="*/ 36713 h 1030744"/>
                    <a:gd name="connsiteX44" fmla="*/ 673019 w 1573593"/>
                    <a:gd name="connsiteY44" fmla="*/ 206829 h 1030744"/>
                    <a:gd name="connsiteX45" fmla="*/ 785509 w 1573593"/>
                    <a:gd name="connsiteY45" fmla="*/ 345132 h 1030744"/>
                    <a:gd name="connsiteX46" fmla="*/ 842945 w 1573593"/>
                    <a:gd name="connsiteY46" fmla="*/ 439335 h 1030744"/>
                    <a:gd name="connsiteX47" fmla="*/ 952387 w 1573593"/>
                    <a:gd name="connsiteY47" fmla="*/ 419141 h 1030744"/>
                    <a:gd name="connsiteX48" fmla="*/ 885998 w 1573593"/>
                    <a:gd name="connsiteY48" fmla="*/ 10519 h 1030744"/>
                    <a:gd name="connsiteX49" fmla="*/ 895047 w 1573593"/>
                    <a:gd name="connsiteY49" fmla="*/ 994 h 1030744"/>
                    <a:gd name="connsiteX50" fmla="*/ 978105 w 1573593"/>
                    <a:gd name="connsiteY50" fmla="*/ 186922 h 1030744"/>
                    <a:gd name="connsiteX51" fmla="*/ 977057 w 1573593"/>
                    <a:gd name="connsiteY51" fmla="*/ 415522 h 1030744"/>
                    <a:gd name="connsiteX52" fmla="*/ 1092881 w 1573593"/>
                    <a:gd name="connsiteY52" fmla="*/ 404378 h 1030744"/>
                    <a:gd name="connsiteX53" fmla="*/ 1237280 w 1573593"/>
                    <a:gd name="connsiteY53" fmla="*/ 172444 h 1030744"/>
                    <a:gd name="connsiteX54" fmla="*/ 1249377 w 1573593"/>
                    <a:gd name="connsiteY54" fmla="*/ 177016 h 1030744"/>
                    <a:gd name="connsiteX55" fmla="*/ 1123837 w 1573593"/>
                    <a:gd name="connsiteY55" fmla="*/ 403044 h 1030744"/>
                    <a:gd name="connsiteX56" fmla="*/ 1567035 w 1573593"/>
                    <a:gd name="connsiteY56" fmla="*/ 475815 h 1030744"/>
                    <a:gd name="connsiteX57" fmla="*/ 1555320 w 1573593"/>
                    <a:gd name="connsiteY57" fmla="*/ 497342 h 1030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1573593" h="1030744">
                      <a:moveTo>
                        <a:pt x="1555320" y="497342"/>
                      </a:moveTo>
                      <a:cubicBezTo>
                        <a:pt x="1427018" y="448002"/>
                        <a:pt x="1294430" y="428095"/>
                        <a:pt x="1160985" y="428666"/>
                      </a:cubicBezTo>
                      <a:cubicBezTo>
                        <a:pt x="1179368" y="440477"/>
                        <a:pt x="1196037" y="454765"/>
                        <a:pt x="1212134" y="470672"/>
                      </a:cubicBezTo>
                      <a:cubicBezTo>
                        <a:pt x="1238613" y="496865"/>
                        <a:pt x="1270046" y="523631"/>
                        <a:pt x="1277761" y="561445"/>
                      </a:cubicBezTo>
                      <a:cubicBezTo>
                        <a:pt x="1279285" y="568875"/>
                        <a:pt x="1268808" y="574780"/>
                        <a:pt x="1264807" y="567160"/>
                      </a:cubicBezTo>
                      <a:cubicBezTo>
                        <a:pt x="1235375" y="510010"/>
                        <a:pt x="1175367" y="454955"/>
                        <a:pt x="1115455" y="429619"/>
                      </a:cubicBezTo>
                      <a:cubicBezTo>
                        <a:pt x="1061067" y="431810"/>
                        <a:pt x="1006584" y="437048"/>
                        <a:pt x="952292" y="445145"/>
                      </a:cubicBezTo>
                      <a:cubicBezTo>
                        <a:pt x="1059258" y="538204"/>
                        <a:pt x="1152412" y="692985"/>
                        <a:pt x="1150983" y="835384"/>
                      </a:cubicBezTo>
                      <a:cubicBezTo>
                        <a:pt x="1150888" y="843861"/>
                        <a:pt x="1137458" y="846814"/>
                        <a:pt x="1135743" y="837765"/>
                      </a:cubicBezTo>
                      <a:cubicBezTo>
                        <a:pt x="1120980" y="761756"/>
                        <a:pt x="1104882" y="698891"/>
                        <a:pt x="1067354" y="630120"/>
                      </a:cubicBezTo>
                      <a:cubicBezTo>
                        <a:pt x="1030397" y="562302"/>
                        <a:pt x="984010" y="498294"/>
                        <a:pt x="923622" y="449526"/>
                      </a:cubicBezTo>
                      <a:cubicBezTo>
                        <a:pt x="875711" y="457527"/>
                        <a:pt x="827991" y="467528"/>
                        <a:pt x="780651" y="479149"/>
                      </a:cubicBezTo>
                      <a:cubicBezTo>
                        <a:pt x="733884" y="490674"/>
                        <a:pt x="688068" y="504581"/>
                        <a:pt x="643110" y="519916"/>
                      </a:cubicBezTo>
                      <a:cubicBezTo>
                        <a:pt x="698451" y="660695"/>
                        <a:pt x="817323" y="832336"/>
                        <a:pt x="750457" y="988260"/>
                      </a:cubicBezTo>
                      <a:cubicBezTo>
                        <a:pt x="747981" y="994166"/>
                        <a:pt x="737408" y="991880"/>
                        <a:pt x="737979" y="985307"/>
                      </a:cubicBezTo>
                      <a:cubicBezTo>
                        <a:pt x="745314" y="897201"/>
                        <a:pt x="742075" y="822811"/>
                        <a:pt x="713119" y="738229"/>
                      </a:cubicBezTo>
                      <a:cubicBezTo>
                        <a:pt x="688259" y="665553"/>
                        <a:pt x="647397" y="599354"/>
                        <a:pt x="621489" y="527441"/>
                      </a:cubicBezTo>
                      <a:cubicBezTo>
                        <a:pt x="562243" y="548586"/>
                        <a:pt x="504141" y="572494"/>
                        <a:pt x="446895" y="598021"/>
                      </a:cubicBezTo>
                      <a:cubicBezTo>
                        <a:pt x="451563" y="742706"/>
                        <a:pt x="445657" y="891676"/>
                        <a:pt x="386697" y="1027122"/>
                      </a:cubicBezTo>
                      <a:cubicBezTo>
                        <a:pt x="383459" y="1034457"/>
                        <a:pt x="373362" y="1029503"/>
                        <a:pt x="374315" y="1022455"/>
                      </a:cubicBezTo>
                      <a:cubicBezTo>
                        <a:pt x="384697" y="950160"/>
                        <a:pt x="404604" y="878437"/>
                        <a:pt x="418701" y="806618"/>
                      </a:cubicBezTo>
                      <a:cubicBezTo>
                        <a:pt x="431560" y="741086"/>
                        <a:pt x="425655" y="674983"/>
                        <a:pt x="422607" y="608974"/>
                      </a:cubicBezTo>
                      <a:cubicBezTo>
                        <a:pt x="284685" y="671840"/>
                        <a:pt x="150382" y="743373"/>
                        <a:pt x="11603" y="807190"/>
                      </a:cubicBezTo>
                      <a:cubicBezTo>
                        <a:pt x="2745" y="811285"/>
                        <a:pt x="-4685" y="799761"/>
                        <a:pt x="3602" y="794045"/>
                      </a:cubicBezTo>
                      <a:cubicBezTo>
                        <a:pt x="93042" y="732704"/>
                        <a:pt x="192578" y="682508"/>
                        <a:pt x="292400" y="636788"/>
                      </a:cubicBezTo>
                      <a:cubicBezTo>
                        <a:pt x="249252" y="618786"/>
                        <a:pt x="209532" y="610213"/>
                        <a:pt x="160193" y="612499"/>
                      </a:cubicBezTo>
                      <a:cubicBezTo>
                        <a:pt x="110472" y="614785"/>
                        <a:pt x="63419" y="632597"/>
                        <a:pt x="14270" y="635930"/>
                      </a:cubicBezTo>
                      <a:cubicBezTo>
                        <a:pt x="7698" y="636407"/>
                        <a:pt x="4840" y="626786"/>
                        <a:pt x="10650" y="623643"/>
                      </a:cubicBezTo>
                      <a:cubicBezTo>
                        <a:pt x="92565" y="578780"/>
                        <a:pt x="240870" y="564779"/>
                        <a:pt x="319356" y="624691"/>
                      </a:cubicBezTo>
                      <a:cubicBezTo>
                        <a:pt x="344216" y="613547"/>
                        <a:pt x="368981" y="602498"/>
                        <a:pt x="393746" y="591734"/>
                      </a:cubicBezTo>
                      <a:cubicBezTo>
                        <a:pt x="458135" y="563445"/>
                        <a:pt x="523000" y="536966"/>
                        <a:pt x="588818" y="513248"/>
                      </a:cubicBezTo>
                      <a:cubicBezTo>
                        <a:pt x="541955" y="462385"/>
                        <a:pt x="458325" y="425999"/>
                        <a:pt x="398985" y="395424"/>
                      </a:cubicBezTo>
                      <a:cubicBezTo>
                        <a:pt x="320022" y="354752"/>
                        <a:pt x="238393" y="318938"/>
                        <a:pt x="150001" y="307508"/>
                      </a:cubicBezTo>
                      <a:cubicBezTo>
                        <a:pt x="142953" y="306556"/>
                        <a:pt x="142667" y="295031"/>
                        <a:pt x="149620" y="293602"/>
                      </a:cubicBezTo>
                      <a:cubicBezTo>
                        <a:pt x="224772" y="279600"/>
                        <a:pt x="305544" y="326273"/>
                        <a:pt x="371838" y="356277"/>
                      </a:cubicBezTo>
                      <a:cubicBezTo>
                        <a:pt x="421749" y="378946"/>
                        <a:pt x="468517" y="406664"/>
                        <a:pt x="515380" y="434953"/>
                      </a:cubicBezTo>
                      <a:cubicBezTo>
                        <a:pt x="550337" y="456003"/>
                        <a:pt x="586437" y="472481"/>
                        <a:pt x="612630" y="504866"/>
                      </a:cubicBezTo>
                      <a:cubicBezTo>
                        <a:pt x="612630" y="504866"/>
                        <a:pt x="612630" y="504962"/>
                        <a:pt x="612726" y="504962"/>
                      </a:cubicBezTo>
                      <a:cubicBezTo>
                        <a:pt x="671781" y="484388"/>
                        <a:pt x="731598" y="466004"/>
                        <a:pt x="792653" y="450955"/>
                      </a:cubicBezTo>
                      <a:cubicBezTo>
                        <a:pt x="801606" y="448764"/>
                        <a:pt x="810560" y="446764"/>
                        <a:pt x="819513" y="444669"/>
                      </a:cubicBezTo>
                      <a:cubicBezTo>
                        <a:pt x="809226" y="408950"/>
                        <a:pt x="782556" y="379422"/>
                        <a:pt x="759411" y="351228"/>
                      </a:cubicBezTo>
                      <a:cubicBezTo>
                        <a:pt x="729216" y="314462"/>
                        <a:pt x="701975" y="275600"/>
                        <a:pt x="670542" y="239690"/>
                      </a:cubicBezTo>
                      <a:cubicBezTo>
                        <a:pt x="602248" y="161681"/>
                        <a:pt x="523857" y="88910"/>
                        <a:pt x="425559" y="52524"/>
                      </a:cubicBezTo>
                      <a:cubicBezTo>
                        <a:pt x="417844" y="49667"/>
                        <a:pt x="417273" y="36141"/>
                        <a:pt x="427179" y="36713"/>
                      </a:cubicBezTo>
                      <a:cubicBezTo>
                        <a:pt x="524143" y="42713"/>
                        <a:pt x="611297" y="141678"/>
                        <a:pt x="673019" y="206829"/>
                      </a:cubicBezTo>
                      <a:cubicBezTo>
                        <a:pt x="714072" y="250168"/>
                        <a:pt x="747695" y="299222"/>
                        <a:pt x="785509" y="345132"/>
                      </a:cubicBezTo>
                      <a:cubicBezTo>
                        <a:pt x="808845" y="373517"/>
                        <a:pt x="833515" y="403330"/>
                        <a:pt x="842945" y="439335"/>
                      </a:cubicBezTo>
                      <a:cubicBezTo>
                        <a:pt x="879140" y="431524"/>
                        <a:pt x="915621" y="424666"/>
                        <a:pt x="952387" y="419141"/>
                      </a:cubicBezTo>
                      <a:cubicBezTo>
                        <a:pt x="982486" y="287506"/>
                        <a:pt x="963150" y="122247"/>
                        <a:pt x="885998" y="10519"/>
                      </a:cubicBezTo>
                      <a:cubicBezTo>
                        <a:pt x="882378" y="5185"/>
                        <a:pt x="889427" y="-2816"/>
                        <a:pt x="895047" y="994"/>
                      </a:cubicBezTo>
                      <a:cubicBezTo>
                        <a:pt x="952101" y="39761"/>
                        <a:pt x="965722" y="123866"/>
                        <a:pt x="978105" y="186922"/>
                      </a:cubicBezTo>
                      <a:cubicBezTo>
                        <a:pt x="992392" y="259312"/>
                        <a:pt x="993345" y="342561"/>
                        <a:pt x="977057" y="415522"/>
                      </a:cubicBezTo>
                      <a:cubicBezTo>
                        <a:pt x="1015538" y="410378"/>
                        <a:pt x="1054209" y="406569"/>
                        <a:pt x="1092881" y="404378"/>
                      </a:cubicBezTo>
                      <a:cubicBezTo>
                        <a:pt x="1156794" y="333321"/>
                        <a:pt x="1194227" y="256740"/>
                        <a:pt x="1237280" y="172444"/>
                      </a:cubicBezTo>
                      <a:cubicBezTo>
                        <a:pt x="1240709" y="165586"/>
                        <a:pt x="1250520" y="169872"/>
                        <a:pt x="1249377" y="177016"/>
                      </a:cubicBezTo>
                      <a:cubicBezTo>
                        <a:pt x="1235375" y="261217"/>
                        <a:pt x="1180511" y="338655"/>
                        <a:pt x="1123837" y="403044"/>
                      </a:cubicBezTo>
                      <a:cubicBezTo>
                        <a:pt x="1274999" y="397901"/>
                        <a:pt x="1426065" y="417998"/>
                        <a:pt x="1567035" y="475815"/>
                      </a:cubicBezTo>
                      <a:cubicBezTo>
                        <a:pt x="1581418" y="481816"/>
                        <a:pt x="1569702" y="502771"/>
                        <a:pt x="1555320" y="49734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" name="图形 6">
                <a:extLst>
                  <a:ext uri="{FF2B5EF4-FFF2-40B4-BE49-F238E27FC236}">
                    <a16:creationId xmlns:a16="http://schemas.microsoft.com/office/drawing/2014/main" id="{AF26ECCD-8110-40C1-91C0-572236F01D31}"/>
                  </a:ext>
                </a:extLst>
              </p:cNvPr>
              <p:cNvGrpSpPr/>
              <p:nvPr/>
            </p:nvGrpSpPr>
            <p:grpSpPr>
              <a:xfrm>
                <a:off x="2367016" y="3762275"/>
                <a:ext cx="1630260" cy="1536670"/>
                <a:chOff x="2367016" y="3762275"/>
                <a:chExt cx="1630260" cy="1536670"/>
              </a:xfrm>
            </p:grpSpPr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DC8E16E2-D430-43A3-9D80-AA770E1E4B9D}"/>
                    </a:ext>
                  </a:extLst>
                </p:cNvPr>
                <p:cNvSpPr/>
                <p:nvPr/>
              </p:nvSpPr>
              <p:spPr>
                <a:xfrm>
                  <a:off x="2494432" y="4289244"/>
                  <a:ext cx="654216" cy="166297"/>
                </a:xfrm>
                <a:custGeom>
                  <a:avLst/>
                  <a:gdLst>
                    <a:gd name="connsiteX0" fmla="*/ 651008 w 654216"/>
                    <a:gd name="connsiteY0" fmla="*/ 30248 h 166297"/>
                    <a:gd name="connsiteX1" fmla="*/ 646531 w 654216"/>
                    <a:gd name="connsiteY1" fmla="*/ 27676 h 166297"/>
                    <a:gd name="connsiteX2" fmla="*/ 348685 w 654216"/>
                    <a:gd name="connsiteY2" fmla="*/ 27391 h 166297"/>
                    <a:gd name="connsiteX3" fmla="*/ 9785 w 654216"/>
                    <a:gd name="connsiteY3" fmla="*/ 54632 h 166297"/>
                    <a:gd name="connsiteX4" fmla="*/ 1594 w 654216"/>
                    <a:gd name="connsiteY4" fmla="*/ 59490 h 166297"/>
                    <a:gd name="connsiteX5" fmla="*/ 1498 w 654216"/>
                    <a:gd name="connsiteY5" fmla="*/ 67872 h 166297"/>
                    <a:gd name="connsiteX6" fmla="*/ 250006 w 654216"/>
                    <a:gd name="connsiteY6" fmla="*/ 164075 h 166297"/>
                    <a:gd name="connsiteX7" fmla="*/ 646627 w 654216"/>
                    <a:gd name="connsiteY7" fmla="*/ 49298 h 166297"/>
                    <a:gd name="connsiteX8" fmla="*/ 653770 w 654216"/>
                    <a:gd name="connsiteY8" fmla="*/ 34916 h 166297"/>
                    <a:gd name="connsiteX9" fmla="*/ 651008 w 654216"/>
                    <a:gd name="connsiteY9" fmla="*/ 30248 h 16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4216" h="166297">
                      <a:moveTo>
                        <a:pt x="651008" y="30248"/>
                      </a:moveTo>
                      <a:cubicBezTo>
                        <a:pt x="649770" y="29010"/>
                        <a:pt x="648341" y="28058"/>
                        <a:pt x="646531" y="27676"/>
                      </a:cubicBezTo>
                      <a:cubicBezTo>
                        <a:pt x="552139" y="-18901"/>
                        <a:pt x="445840" y="1959"/>
                        <a:pt x="348685" y="27391"/>
                      </a:cubicBezTo>
                      <a:cubicBezTo>
                        <a:pt x="231718" y="57966"/>
                        <a:pt x="130086" y="83302"/>
                        <a:pt x="9785" y="54632"/>
                      </a:cubicBezTo>
                      <a:cubicBezTo>
                        <a:pt x="5975" y="53680"/>
                        <a:pt x="2737" y="56347"/>
                        <a:pt x="1594" y="59490"/>
                      </a:cubicBezTo>
                      <a:cubicBezTo>
                        <a:pt x="-216" y="61681"/>
                        <a:pt x="-788" y="64824"/>
                        <a:pt x="1498" y="67872"/>
                      </a:cubicBezTo>
                      <a:cubicBezTo>
                        <a:pt x="47695" y="132451"/>
                        <a:pt x="176568" y="155502"/>
                        <a:pt x="250006" y="164075"/>
                      </a:cubicBezTo>
                      <a:cubicBezTo>
                        <a:pt x="396500" y="181124"/>
                        <a:pt x="516420" y="95971"/>
                        <a:pt x="646627" y="49298"/>
                      </a:cubicBezTo>
                      <a:cubicBezTo>
                        <a:pt x="653294" y="46917"/>
                        <a:pt x="655199" y="40250"/>
                        <a:pt x="653770" y="34916"/>
                      </a:cubicBezTo>
                      <a:cubicBezTo>
                        <a:pt x="653389" y="33106"/>
                        <a:pt x="652437" y="31486"/>
                        <a:pt x="651008" y="3024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E68E7721-AA4D-45B8-9C7D-7A67A110FCE2}"/>
                    </a:ext>
                  </a:extLst>
                </p:cNvPr>
                <p:cNvSpPr/>
                <p:nvPr/>
              </p:nvSpPr>
              <p:spPr>
                <a:xfrm>
                  <a:off x="2650907" y="4444828"/>
                  <a:ext cx="730047" cy="228763"/>
                </a:xfrm>
                <a:custGeom>
                  <a:avLst/>
                  <a:gdLst>
                    <a:gd name="connsiteX0" fmla="*/ 721609 w 730047"/>
                    <a:gd name="connsiteY0" fmla="*/ 37255 h 228763"/>
                    <a:gd name="connsiteX1" fmla="*/ 382043 w 730047"/>
                    <a:gd name="connsiteY1" fmla="*/ 49447 h 228763"/>
                    <a:gd name="connsiteX2" fmla="*/ 8568 w 730047"/>
                    <a:gd name="connsiteY2" fmla="*/ 140792 h 228763"/>
                    <a:gd name="connsiteX3" fmla="*/ 567 w 730047"/>
                    <a:gd name="connsiteY3" fmla="*/ 150507 h 228763"/>
                    <a:gd name="connsiteX4" fmla="*/ 3805 w 730047"/>
                    <a:gd name="connsiteY4" fmla="*/ 156127 h 228763"/>
                    <a:gd name="connsiteX5" fmla="*/ 344800 w 730047"/>
                    <a:gd name="connsiteY5" fmla="*/ 216611 h 228763"/>
                    <a:gd name="connsiteX6" fmla="*/ 721895 w 730047"/>
                    <a:gd name="connsiteY6" fmla="*/ 59543 h 228763"/>
                    <a:gd name="connsiteX7" fmla="*/ 724657 w 730047"/>
                    <a:gd name="connsiteY7" fmla="*/ 39732 h 228763"/>
                    <a:gd name="connsiteX8" fmla="*/ 721609 w 730047"/>
                    <a:gd name="connsiteY8" fmla="*/ 37255 h 228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0047" h="228763">
                      <a:moveTo>
                        <a:pt x="721609" y="37255"/>
                      </a:moveTo>
                      <a:cubicBezTo>
                        <a:pt x="610548" y="-25039"/>
                        <a:pt x="491581" y="-1035"/>
                        <a:pt x="382043" y="49447"/>
                      </a:cubicBezTo>
                      <a:cubicBezTo>
                        <a:pt x="257456" y="106883"/>
                        <a:pt x="150681" y="175939"/>
                        <a:pt x="8568" y="140792"/>
                      </a:cubicBezTo>
                      <a:cubicBezTo>
                        <a:pt x="2853" y="139363"/>
                        <a:pt x="-1624" y="146126"/>
                        <a:pt x="567" y="150507"/>
                      </a:cubicBezTo>
                      <a:cubicBezTo>
                        <a:pt x="662" y="152508"/>
                        <a:pt x="1519" y="154603"/>
                        <a:pt x="3805" y="156127"/>
                      </a:cubicBezTo>
                      <a:cubicBezTo>
                        <a:pt x="104580" y="223659"/>
                        <a:pt x="227548" y="244805"/>
                        <a:pt x="344800" y="216611"/>
                      </a:cubicBezTo>
                      <a:cubicBezTo>
                        <a:pt x="478627" y="184416"/>
                        <a:pt x="586450" y="84499"/>
                        <a:pt x="721895" y="59543"/>
                      </a:cubicBezTo>
                      <a:cubicBezTo>
                        <a:pt x="732658" y="57543"/>
                        <a:pt x="731896" y="44589"/>
                        <a:pt x="724657" y="39732"/>
                      </a:cubicBezTo>
                      <a:cubicBezTo>
                        <a:pt x="723991" y="38779"/>
                        <a:pt x="722943" y="37922"/>
                        <a:pt x="721609" y="3725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7EF7EDA8-5B86-4825-8091-CD9BC3CF0DA6}"/>
                    </a:ext>
                  </a:extLst>
                </p:cNvPr>
                <p:cNvSpPr/>
                <p:nvPr/>
              </p:nvSpPr>
              <p:spPr>
                <a:xfrm>
                  <a:off x="2829267" y="4606857"/>
                  <a:ext cx="717908" cy="238806"/>
                </a:xfrm>
                <a:custGeom>
                  <a:avLst/>
                  <a:gdLst>
                    <a:gd name="connsiteX0" fmla="*/ 711556 w 717908"/>
                    <a:gd name="connsiteY0" fmla="*/ 23150 h 238806"/>
                    <a:gd name="connsiteX1" fmla="*/ 393611 w 717908"/>
                    <a:gd name="connsiteY1" fmla="*/ 52677 h 238806"/>
                    <a:gd name="connsiteX2" fmla="*/ 7658 w 717908"/>
                    <a:gd name="connsiteY2" fmla="*/ 171454 h 238806"/>
                    <a:gd name="connsiteX3" fmla="*/ 5563 w 717908"/>
                    <a:gd name="connsiteY3" fmla="*/ 186789 h 238806"/>
                    <a:gd name="connsiteX4" fmla="*/ 5658 w 717908"/>
                    <a:gd name="connsiteY4" fmla="*/ 186789 h 238806"/>
                    <a:gd name="connsiteX5" fmla="*/ 132055 w 717908"/>
                    <a:gd name="connsiteY5" fmla="*/ 232700 h 238806"/>
                    <a:gd name="connsiteX6" fmla="*/ 324650 w 717908"/>
                    <a:gd name="connsiteY6" fmla="*/ 229651 h 238806"/>
                    <a:gd name="connsiteX7" fmla="*/ 509340 w 717908"/>
                    <a:gd name="connsiteY7" fmla="*/ 146117 h 238806"/>
                    <a:gd name="connsiteX8" fmla="*/ 707364 w 717908"/>
                    <a:gd name="connsiteY8" fmla="*/ 48391 h 238806"/>
                    <a:gd name="connsiteX9" fmla="*/ 716604 w 717908"/>
                    <a:gd name="connsiteY9" fmla="*/ 32389 h 238806"/>
                    <a:gd name="connsiteX10" fmla="*/ 711556 w 717908"/>
                    <a:gd name="connsiteY10" fmla="*/ 23150 h 23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7908" h="238806">
                      <a:moveTo>
                        <a:pt x="711556" y="23150"/>
                      </a:moveTo>
                      <a:cubicBezTo>
                        <a:pt x="613162" y="-27619"/>
                        <a:pt x="488861" y="15625"/>
                        <a:pt x="393611" y="52677"/>
                      </a:cubicBezTo>
                      <a:cubicBezTo>
                        <a:pt x="263785" y="103350"/>
                        <a:pt x="150914" y="174311"/>
                        <a:pt x="7658" y="171454"/>
                      </a:cubicBezTo>
                      <a:cubicBezTo>
                        <a:pt x="-1295" y="171263"/>
                        <a:pt x="-2915" y="184313"/>
                        <a:pt x="5563" y="186789"/>
                      </a:cubicBezTo>
                      <a:cubicBezTo>
                        <a:pt x="5563" y="186789"/>
                        <a:pt x="5658" y="186789"/>
                        <a:pt x="5658" y="186789"/>
                      </a:cubicBezTo>
                      <a:cubicBezTo>
                        <a:pt x="34709" y="220793"/>
                        <a:pt x="90621" y="227461"/>
                        <a:pt x="132055" y="232700"/>
                      </a:cubicBezTo>
                      <a:cubicBezTo>
                        <a:pt x="197205" y="240891"/>
                        <a:pt x="259785" y="241748"/>
                        <a:pt x="324650" y="229651"/>
                      </a:cubicBezTo>
                      <a:cubicBezTo>
                        <a:pt x="392468" y="216983"/>
                        <a:pt x="454095" y="186599"/>
                        <a:pt x="509340" y="146117"/>
                      </a:cubicBezTo>
                      <a:cubicBezTo>
                        <a:pt x="567442" y="103541"/>
                        <a:pt x="630498" y="45152"/>
                        <a:pt x="707364" y="48391"/>
                      </a:cubicBezTo>
                      <a:cubicBezTo>
                        <a:pt x="716889" y="48772"/>
                        <a:pt x="719938" y="38961"/>
                        <a:pt x="716604" y="32389"/>
                      </a:cubicBezTo>
                      <a:cubicBezTo>
                        <a:pt x="717175" y="28960"/>
                        <a:pt x="715842" y="25340"/>
                        <a:pt x="711556" y="2315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1AFC8C3C-6CA9-4089-B38B-21AFCC35E30E}"/>
                    </a:ext>
                  </a:extLst>
                </p:cNvPr>
                <p:cNvSpPr/>
                <p:nvPr/>
              </p:nvSpPr>
              <p:spPr>
                <a:xfrm>
                  <a:off x="3064400" y="4786185"/>
                  <a:ext cx="652845" cy="256732"/>
                </a:xfrm>
                <a:custGeom>
                  <a:avLst/>
                  <a:gdLst>
                    <a:gd name="connsiteX0" fmla="*/ 645397 w 652845"/>
                    <a:gd name="connsiteY0" fmla="*/ 36227 h 256732"/>
                    <a:gd name="connsiteX1" fmla="*/ 329262 w 652845"/>
                    <a:gd name="connsiteY1" fmla="*/ 34988 h 256732"/>
                    <a:gd name="connsiteX2" fmla="*/ 6459 w 652845"/>
                    <a:gd name="connsiteY2" fmla="*/ 220154 h 256732"/>
                    <a:gd name="connsiteX3" fmla="*/ 1030 w 652845"/>
                    <a:gd name="connsiteY3" fmla="*/ 227203 h 256732"/>
                    <a:gd name="connsiteX4" fmla="*/ 4650 w 652845"/>
                    <a:gd name="connsiteY4" fmla="*/ 237204 h 256732"/>
                    <a:gd name="connsiteX5" fmla="*/ 296781 w 652845"/>
                    <a:gd name="connsiteY5" fmla="*/ 217297 h 256732"/>
                    <a:gd name="connsiteX6" fmla="*/ 642348 w 652845"/>
                    <a:gd name="connsiteY6" fmla="*/ 59658 h 256732"/>
                    <a:gd name="connsiteX7" fmla="*/ 649492 w 652845"/>
                    <a:gd name="connsiteY7" fmla="*/ 40799 h 256732"/>
                    <a:gd name="connsiteX8" fmla="*/ 645397 w 652845"/>
                    <a:gd name="connsiteY8" fmla="*/ 36227 h 256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2845" h="256732">
                      <a:moveTo>
                        <a:pt x="645397" y="36227"/>
                      </a:moveTo>
                      <a:cubicBezTo>
                        <a:pt x="553004" y="-18923"/>
                        <a:pt x="425274" y="-4350"/>
                        <a:pt x="329262" y="34988"/>
                      </a:cubicBezTo>
                      <a:cubicBezTo>
                        <a:pt x="212866" y="82709"/>
                        <a:pt x="130665" y="195104"/>
                        <a:pt x="6459" y="220154"/>
                      </a:cubicBezTo>
                      <a:cubicBezTo>
                        <a:pt x="2649" y="220916"/>
                        <a:pt x="935" y="224060"/>
                        <a:pt x="1030" y="227203"/>
                      </a:cubicBezTo>
                      <a:cubicBezTo>
                        <a:pt x="-970" y="230441"/>
                        <a:pt x="-208" y="235394"/>
                        <a:pt x="4650" y="237204"/>
                      </a:cubicBezTo>
                      <a:cubicBezTo>
                        <a:pt x="101328" y="273399"/>
                        <a:pt x="203722" y="254921"/>
                        <a:pt x="296781" y="217297"/>
                      </a:cubicBezTo>
                      <a:cubicBezTo>
                        <a:pt x="416130" y="169005"/>
                        <a:pt x="506522" y="58515"/>
                        <a:pt x="642348" y="59658"/>
                      </a:cubicBezTo>
                      <a:cubicBezTo>
                        <a:pt x="653302" y="59753"/>
                        <a:pt x="655683" y="46609"/>
                        <a:pt x="649492" y="40799"/>
                      </a:cubicBezTo>
                      <a:cubicBezTo>
                        <a:pt x="648635" y="39179"/>
                        <a:pt x="647492" y="37560"/>
                        <a:pt x="645397" y="3622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0BE38701-D742-4691-A3B2-66BA7FECCA23}"/>
                    </a:ext>
                  </a:extLst>
                </p:cNvPr>
                <p:cNvSpPr/>
                <p:nvPr/>
              </p:nvSpPr>
              <p:spPr>
                <a:xfrm>
                  <a:off x="3429796" y="4959190"/>
                  <a:ext cx="407635" cy="173104"/>
                </a:xfrm>
                <a:custGeom>
                  <a:avLst/>
                  <a:gdLst>
                    <a:gd name="connsiteX0" fmla="*/ 218564 w 407635"/>
                    <a:gd name="connsiteY0" fmla="*/ 13526 h 173104"/>
                    <a:gd name="connsiteX1" fmla="*/ 8824 w 407635"/>
                    <a:gd name="connsiteY1" fmla="*/ 127731 h 173104"/>
                    <a:gd name="connsiteX2" fmla="*/ 2346 w 407635"/>
                    <a:gd name="connsiteY2" fmla="*/ 133446 h 173104"/>
                    <a:gd name="connsiteX3" fmla="*/ 3299 w 407635"/>
                    <a:gd name="connsiteY3" fmla="*/ 143828 h 173104"/>
                    <a:gd name="connsiteX4" fmla="*/ 194275 w 407635"/>
                    <a:gd name="connsiteY4" fmla="*/ 165641 h 173104"/>
                    <a:gd name="connsiteX5" fmla="*/ 399253 w 407635"/>
                    <a:gd name="connsiteY5" fmla="*/ 51531 h 173104"/>
                    <a:gd name="connsiteX6" fmla="*/ 406587 w 407635"/>
                    <a:gd name="connsiteY6" fmla="*/ 41720 h 173104"/>
                    <a:gd name="connsiteX7" fmla="*/ 403349 w 407635"/>
                    <a:gd name="connsiteY7" fmla="*/ 30290 h 173104"/>
                    <a:gd name="connsiteX8" fmla="*/ 218564 w 407635"/>
                    <a:gd name="connsiteY8" fmla="*/ 13526 h 173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635" h="173104">
                      <a:moveTo>
                        <a:pt x="218564" y="13526"/>
                      </a:moveTo>
                      <a:cubicBezTo>
                        <a:pt x="142650" y="38101"/>
                        <a:pt x="89595" y="121825"/>
                        <a:pt x="8824" y="127731"/>
                      </a:cubicBezTo>
                      <a:cubicBezTo>
                        <a:pt x="5490" y="128017"/>
                        <a:pt x="3204" y="130588"/>
                        <a:pt x="2346" y="133446"/>
                      </a:cubicBezTo>
                      <a:cubicBezTo>
                        <a:pt x="-606" y="136113"/>
                        <a:pt x="-1273" y="141066"/>
                        <a:pt x="3299" y="143828"/>
                      </a:cubicBezTo>
                      <a:cubicBezTo>
                        <a:pt x="60830" y="177832"/>
                        <a:pt x="130362" y="177928"/>
                        <a:pt x="194275" y="165641"/>
                      </a:cubicBezTo>
                      <a:cubicBezTo>
                        <a:pt x="273237" y="150400"/>
                        <a:pt x="324006" y="76106"/>
                        <a:pt x="399253" y="51531"/>
                      </a:cubicBezTo>
                      <a:cubicBezTo>
                        <a:pt x="404206" y="49912"/>
                        <a:pt x="406397" y="45911"/>
                        <a:pt x="406587" y="41720"/>
                      </a:cubicBezTo>
                      <a:cubicBezTo>
                        <a:pt x="408493" y="38101"/>
                        <a:pt x="408016" y="33433"/>
                        <a:pt x="403349" y="30290"/>
                      </a:cubicBezTo>
                      <a:cubicBezTo>
                        <a:pt x="347818" y="-6952"/>
                        <a:pt x="280191" y="-6476"/>
                        <a:pt x="218564" y="1352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C380E9C4-7E44-4463-A067-7DEA500CD0A5}"/>
                    </a:ext>
                  </a:extLst>
                </p:cNvPr>
                <p:cNvSpPr/>
                <p:nvPr/>
              </p:nvSpPr>
              <p:spPr>
                <a:xfrm>
                  <a:off x="2742100" y="3853594"/>
                  <a:ext cx="428619" cy="480337"/>
                </a:xfrm>
                <a:custGeom>
                  <a:avLst/>
                  <a:gdLst>
                    <a:gd name="connsiteX0" fmla="*/ 11958 w 428619"/>
                    <a:gd name="connsiteY0" fmla="*/ 887 h 480337"/>
                    <a:gd name="connsiteX1" fmla="*/ 3100 w 428619"/>
                    <a:gd name="connsiteY1" fmla="*/ 4411 h 480337"/>
                    <a:gd name="connsiteX2" fmla="*/ 1957 w 428619"/>
                    <a:gd name="connsiteY2" fmla="*/ 14222 h 480337"/>
                    <a:gd name="connsiteX3" fmla="*/ 94635 w 428619"/>
                    <a:gd name="connsiteY3" fmla="*/ 148334 h 480337"/>
                    <a:gd name="connsiteX4" fmla="*/ 190457 w 428619"/>
                    <a:gd name="connsiteY4" fmla="*/ 268444 h 480337"/>
                    <a:gd name="connsiteX5" fmla="*/ 405817 w 428619"/>
                    <a:gd name="connsiteY5" fmla="*/ 470374 h 480337"/>
                    <a:gd name="connsiteX6" fmla="*/ 410008 w 428619"/>
                    <a:gd name="connsiteY6" fmla="*/ 474756 h 480337"/>
                    <a:gd name="connsiteX7" fmla="*/ 410008 w 428619"/>
                    <a:gd name="connsiteY7" fmla="*/ 474851 h 480337"/>
                    <a:gd name="connsiteX8" fmla="*/ 427724 w 428619"/>
                    <a:gd name="connsiteY8" fmla="*/ 465040 h 480337"/>
                    <a:gd name="connsiteX9" fmla="*/ 388577 w 428619"/>
                    <a:gd name="connsiteY9" fmla="*/ 318641 h 480337"/>
                    <a:gd name="connsiteX10" fmla="*/ 309805 w 428619"/>
                    <a:gd name="connsiteY10" fmla="*/ 184910 h 480337"/>
                    <a:gd name="connsiteX11" fmla="*/ 11958 w 428619"/>
                    <a:gd name="connsiteY11" fmla="*/ 887 h 480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8619" h="480337">
                      <a:moveTo>
                        <a:pt x="11958" y="887"/>
                      </a:moveTo>
                      <a:cubicBezTo>
                        <a:pt x="7767" y="-1399"/>
                        <a:pt x="4148" y="1077"/>
                        <a:pt x="3100" y="4411"/>
                      </a:cubicBezTo>
                      <a:cubicBezTo>
                        <a:pt x="52" y="6507"/>
                        <a:pt x="-1472" y="10793"/>
                        <a:pt x="1957" y="14222"/>
                      </a:cubicBezTo>
                      <a:cubicBezTo>
                        <a:pt x="40247" y="53370"/>
                        <a:pt x="66251" y="101947"/>
                        <a:pt x="94635" y="148334"/>
                      </a:cubicBezTo>
                      <a:cubicBezTo>
                        <a:pt x="121400" y="192054"/>
                        <a:pt x="155119" y="231392"/>
                        <a:pt x="190457" y="268444"/>
                      </a:cubicBezTo>
                      <a:cubicBezTo>
                        <a:pt x="254465" y="335595"/>
                        <a:pt x="367241" y="384459"/>
                        <a:pt x="405817" y="470374"/>
                      </a:cubicBezTo>
                      <a:cubicBezTo>
                        <a:pt x="406865" y="472660"/>
                        <a:pt x="408389" y="473898"/>
                        <a:pt x="410008" y="474756"/>
                      </a:cubicBezTo>
                      <a:cubicBezTo>
                        <a:pt x="410008" y="474756"/>
                        <a:pt x="410008" y="474851"/>
                        <a:pt x="410008" y="474851"/>
                      </a:cubicBezTo>
                      <a:cubicBezTo>
                        <a:pt x="415056" y="486948"/>
                        <a:pt x="432773" y="476946"/>
                        <a:pt x="427724" y="465040"/>
                      </a:cubicBezTo>
                      <a:cubicBezTo>
                        <a:pt x="407912" y="417987"/>
                        <a:pt x="408389" y="365409"/>
                        <a:pt x="388577" y="318641"/>
                      </a:cubicBezTo>
                      <a:cubicBezTo>
                        <a:pt x="368193" y="270349"/>
                        <a:pt x="341809" y="226248"/>
                        <a:pt x="309805" y="184910"/>
                      </a:cubicBezTo>
                      <a:cubicBezTo>
                        <a:pt x="233986" y="86993"/>
                        <a:pt x="116257" y="57561"/>
                        <a:pt x="11958" y="88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4D8943A4-78AB-4EE9-8D16-AB7197D1222C}"/>
                    </a:ext>
                  </a:extLst>
                </p:cNvPr>
                <p:cNvSpPr/>
                <p:nvPr/>
              </p:nvSpPr>
              <p:spPr>
                <a:xfrm>
                  <a:off x="3082325" y="3762275"/>
                  <a:ext cx="317471" cy="732457"/>
                </a:xfrm>
                <a:custGeom>
                  <a:avLst/>
                  <a:gdLst>
                    <a:gd name="connsiteX0" fmla="*/ 14633 w 317471"/>
                    <a:gd name="connsiteY0" fmla="*/ 2956 h 732457"/>
                    <a:gd name="connsiteX1" fmla="*/ 12157 w 317471"/>
                    <a:gd name="connsiteY1" fmla="*/ 2290 h 732457"/>
                    <a:gd name="connsiteX2" fmla="*/ 11109 w 317471"/>
                    <a:gd name="connsiteY2" fmla="*/ 1337 h 732457"/>
                    <a:gd name="connsiteX3" fmla="*/ 1965 w 317471"/>
                    <a:gd name="connsiteY3" fmla="*/ 12863 h 732457"/>
                    <a:gd name="connsiteX4" fmla="*/ 125409 w 317471"/>
                    <a:gd name="connsiteY4" fmla="*/ 370145 h 732457"/>
                    <a:gd name="connsiteX5" fmla="*/ 291334 w 317471"/>
                    <a:gd name="connsiteY5" fmla="*/ 726857 h 732457"/>
                    <a:gd name="connsiteX6" fmla="*/ 301145 w 317471"/>
                    <a:gd name="connsiteY6" fmla="*/ 730952 h 732457"/>
                    <a:gd name="connsiteX7" fmla="*/ 316861 w 317471"/>
                    <a:gd name="connsiteY7" fmla="*/ 719903 h 732457"/>
                    <a:gd name="connsiteX8" fmla="*/ 301907 w 317471"/>
                    <a:gd name="connsiteY8" fmla="*/ 497019 h 732457"/>
                    <a:gd name="connsiteX9" fmla="*/ 263521 w 317471"/>
                    <a:gd name="connsiteY9" fmla="*/ 303565 h 732457"/>
                    <a:gd name="connsiteX10" fmla="*/ 14633 w 317471"/>
                    <a:gd name="connsiteY10" fmla="*/ 2956 h 732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7471" h="732457">
                      <a:moveTo>
                        <a:pt x="14633" y="2956"/>
                      </a:moveTo>
                      <a:cubicBezTo>
                        <a:pt x="13776" y="2576"/>
                        <a:pt x="12918" y="2290"/>
                        <a:pt x="12157" y="2290"/>
                      </a:cubicBezTo>
                      <a:cubicBezTo>
                        <a:pt x="11776" y="2004"/>
                        <a:pt x="11490" y="1623"/>
                        <a:pt x="11109" y="1337"/>
                      </a:cubicBezTo>
                      <a:cubicBezTo>
                        <a:pt x="4441" y="-3806"/>
                        <a:pt x="-3845" y="7148"/>
                        <a:pt x="1965" y="12863"/>
                      </a:cubicBezTo>
                      <a:cubicBezTo>
                        <a:pt x="89881" y="97445"/>
                        <a:pt x="102930" y="256607"/>
                        <a:pt x="125409" y="370145"/>
                      </a:cubicBezTo>
                      <a:cubicBezTo>
                        <a:pt x="151507" y="501686"/>
                        <a:pt x="209705" y="620748"/>
                        <a:pt x="291334" y="726857"/>
                      </a:cubicBezTo>
                      <a:cubicBezTo>
                        <a:pt x="294192" y="730571"/>
                        <a:pt x="297811" y="731619"/>
                        <a:pt x="301145" y="730952"/>
                      </a:cubicBezTo>
                      <a:cubicBezTo>
                        <a:pt x="308479" y="735239"/>
                        <a:pt x="320290" y="730000"/>
                        <a:pt x="316861" y="719903"/>
                      </a:cubicBezTo>
                      <a:cubicBezTo>
                        <a:pt x="294382" y="652276"/>
                        <a:pt x="302860" y="567789"/>
                        <a:pt x="301907" y="497019"/>
                      </a:cubicBezTo>
                      <a:cubicBezTo>
                        <a:pt x="301050" y="429962"/>
                        <a:pt x="286858" y="366240"/>
                        <a:pt x="263521" y="303565"/>
                      </a:cubicBezTo>
                      <a:cubicBezTo>
                        <a:pt x="218849" y="183074"/>
                        <a:pt x="130552" y="62393"/>
                        <a:pt x="14633" y="295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73C1B11F-2156-4ADC-845E-85CE488AAB29}"/>
                    </a:ext>
                  </a:extLst>
                </p:cNvPr>
                <p:cNvSpPr/>
                <p:nvPr/>
              </p:nvSpPr>
              <p:spPr>
                <a:xfrm>
                  <a:off x="3431945" y="3876496"/>
                  <a:ext cx="164751" cy="770027"/>
                </a:xfrm>
                <a:custGeom>
                  <a:avLst/>
                  <a:gdLst>
                    <a:gd name="connsiteX0" fmla="*/ 7817 w 164751"/>
                    <a:gd name="connsiteY0" fmla="*/ 941 h 770027"/>
                    <a:gd name="connsiteX1" fmla="*/ 1721 w 164751"/>
                    <a:gd name="connsiteY1" fmla="*/ 13990 h 770027"/>
                    <a:gd name="connsiteX2" fmla="*/ 24200 w 164751"/>
                    <a:gd name="connsiteY2" fmla="*/ 200871 h 770027"/>
                    <a:gd name="connsiteX3" fmla="*/ 12008 w 164751"/>
                    <a:gd name="connsiteY3" fmla="*/ 399943 h 770027"/>
                    <a:gd name="connsiteX4" fmla="*/ 92494 w 164751"/>
                    <a:gd name="connsiteY4" fmla="*/ 756940 h 770027"/>
                    <a:gd name="connsiteX5" fmla="*/ 97352 w 164751"/>
                    <a:gd name="connsiteY5" fmla="*/ 763036 h 770027"/>
                    <a:gd name="connsiteX6" fmla="*/ 119450 w 164751"/>
                    <a:gd name="connsiteY6" fmla="*/ 755702 h 770027"/>
                    <a:gd name="connsiteX7" fmla="*/ 148311 w 164751"/>
                    <a:gd name="connsiteY7" fmla="*/ 527959 h 770027"/>
                    <a:gd name="connsiteX8" fmla="*/ 162694 w 164751"/>
                    <a:gd name="connsiteY8" fmla="*/ 324696 h 770027"/>
                    <a:gd name="connsiteX9" fmla="*/ 13913 w 164751"/>
                    <a:gd name="connsiteY9" fmla="*/ 1132 h 770027"/>
                    <a:gd name="connsiteX10" fmla="*/ 7817 w 164751"/>
                    <a:gd name="connsiteY10" fmla="*/ 941 h 770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4751" h="770027">
                      <a:moveTo>
                        <a:pt x="7817" y="941"/>
                      </a:moveTo>
                      <a:cubicBezTo>
                        <a:pt x="2293" y="655"/>
                        <a:pt x="-2756" y="8180"/>
                        <a:pt x="1721" y="13990"/>
                      </a:cubicBezTo>
                      <a:cubicBezTo>
                        <a:pt x="36107" y="58282"/>
                        <a:pt x="26772" y="148198"/>
                        <a:pt x="24200" y="200871"/>
                      </a:cubicBezTo>
                      <a:cubicBezTo>
                        <a:pt x="20962" y="267355"/>
                        <a:pt x="12770" y="333268"/>
                        <a:pt x="12008" y="399943"/>
                      </a:cubicBezTo>
                      <a:cubicBezTo>
                        <a:pt x="10484" y="525673"/>
                        <a:pt x="47441" y="640831"/>
                        <a:pt x="92494" y="756940"/>
                      </a:cubicBezTo>
                      <a:cubicBezTo>
                        <a:pt x="93542" y="759702"/>
                        <a:pt x="95257" y="761703"/>
                        <a:pt x="97352" y="763036"/>
                      </a:cubicBezTo>
                      <a:cubicBezTo>
                        <a:pt x="101067" y="775705"/>
                        <a:pt x="122022" y="769894"/>
                        <a:pt x="119450" y="755702"/>
                      </a:cubicBezTo>
                      <a:cubicBezTo>
                        <a:pt x="105639" y="678073"/>
                        <a:pt x="130404" y="602731"/>
                        <a:pt x="148311" y="527959"/>
                      </a:cubicBezTo>
                      <a:cubicBezTo>
                        <a:pt x="164218" y="461284"/>
                        <a:pt x="167551" y="392895"/>
                        <a:pt x="162694" y="324696"/>
                      </a:cubicBezTo>
                      <a:cubicBezTo>
                        <a:pt x="154502" y="209634"/>
                        <a:pt x="111354" y="71902"/>
                        <a:pt x="13913" y="1132"/>
                      </a:cubicBezTo>
                      <a:cubicBezTo>
                        <a:pt x="11723" y="-488"/>
                        <a:pt x="9532" y="-202"/>
                        <a:pt x="7817" y="94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C5A34CC2-8A64-4C6D-BCCD-5C4B84995D9F}"/>
                    </a:ext>
                  </a:extLst>
                </p:cNvPr>
                <p:cNvSpPr/>
                <p:nvPr/>
              </p:nvSpPr>
              <p:spPr>
                <a:xfrm>
                  <a:off x="3636422" y="4109965"/>
                  <a:ext cx="186662" cy="727695"/>
                </a:xfrm>
                <a:custGeom>
                  <a:avLst/>
                  <a:gdLst>
                    <a:gd name="connsiteX0" fmla="*/ 95186 w 186662"/>
                    <a:gd name="connsiteY0" fmla="*/ 2072 h 727695"/>
                    <a:gd name="connsiteX1" fmla="*/ 83375 w 186662"/>
                    <a:gd name="connsiteY1" fmla="*/ 8263 h 727695"/>
                    <a:gd name="connsiteX2" fmla="*/ 14509 w 186662"/>
                    <a:gd name="connsiteY2" fmla="*/ 388025 h 727695"/>
                    <a:gd name="connsiteX3" fmla="*/ 56324 w 186662"/>
                    <a:gd name="connsiteY3" fmla="*/ 721876 h 727695"/>
                    <a:gd name="connsiteX4" fmla="*/ 68992 w 186662"/>
                    <a:gd name="connsiteY4" fmla="*/ 727306 h 727695"/>
                    <a:gd name="connsiteX5" fmla="*/ 81184 w 186662"/>
                    <a:gd name="connsiteY5" fmla="*/ 712542 h 727695"/>
                    <a:gd name="connsiteX6" fmla="*/ 131476 w 186662"/>
                    <a:gd name="connsiteY6" fmla="*/ 496229 h 727695"/>
                    <a:gd name="connsiteX7" fmla="*/ 181007 w 186662"/>
                    <a:gd name="connsiteY7" fmla="*/ 328780 h 727695"/>
                    <a:gd name="connsiteX8" fmla="*/ 100615 w 186662"/>
                    <a:gd name="connsiteY8" fmla="*/ 3501 h 727695"/>
                    <a:gd name="connsiteX9" fmla="*/ 95186 w 186662"/>
                    <a:gd name="connsiteY9" fmla="*/ 2072 h 727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6662" h="727695">
                      <a:moveTo>
                        <a:pt x="95186" y="2072"/>
                      </a:moveTo>
                      <a:cubicBezTo>
                        <a:pt x="90614" y="-2595"/>
                        <a:pt x="80708" y="1119"/>
                        <a:pt x="83375" y="8263"/>
                      </a:cubicBezTo>
                      <a:cubicBezTo>
                        <a:pt x="132239" y="138565"/>
                        <a:pt x="44894" y="263819"/>
                        <a:pt x="14509" y="388025"/>
                      </a:cubicBezTo>
                      <a:cubicBezTo>
                        <a:pt x="-13303" y="501944"/>
                        <a:pt x="-2064" y="619959"/>
                        <a:pt x="56324" y="721876"/>
                      </a:cubicBezTo>
                      <a:cubicBezTo>
                        <a:pt x="59372" y="727210"/>
                        <a:pt x="64516" y="728448"/>
                        <a:pt x="68992" y="727306"/>
                      </a:cubicBezTo>
                      <a:cubicBezTo>
                        <a:pt x="76231" y="727306"/>
                        <a:pt x="83661" y="721590"/>
                        <a:pt x="81184" y="712542"/>
                      </a:cubicBezTo>
                      <a:cubicBezTo>
                        <a:pt x="60706" y="637961"/>
                        <a:pt x="101473" y="562428"/>
                        <a:pt x="131476" y="496229"/>
                      </a:cubicBezTo>
                      <a:cubicBezTo>
                        <a:pt x="155956" y="442317"/>
                        <a:pt x="172815" y="387549"/>
                        <a:pt x="181007" y="328780"/>
                      </a:cubicBezTo>
                      <a:cubicBezTo>
                        <a:pt x="195865" y="222957"/>
                        <a:pt x="185483" y="79987"/>
                        <a:pt x="100615" y="3501"/>
                      </a:cubicBezTo>
                      <a:cubicBezTo>
                        <a:pt x="99091" y="2072"/>
                        <a:pt x="97091" y="1786"/>
                        <a:pt x="95186" y="207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8036E2D7-740C-4D8C-A6B1-FBC4644A12C7}"/>
                    </a:ext>
                  </a:extLst>
                </p:cNvPr>
                <p:cNvSpPr/>
                <p:nvPr/>
              </p:nvSpPr>
              <p:spPr>
                <a:xfrm>
                  <a:off x="3789867" y="4496209"/>
                  <a:ext cx="171944" cy="518248"/>
                </a:xfrm>
                <a:custGeom>
                  <a:avLst/>
                  <a:gdLst>
                    <a:gd name="connsiteX0" fmla="*/ 108048 w 171944"/>
                    <a:gd name="connsiteY0" fmla="*/ 4734 h 518248"/>
                    <a:gd name="connsiteX1" fmla="*/ 106810 w 171944"/>
                    <a:gd name="connsiteY1" fmla="*/ 9877 h 518248"/>
                    <a:gd name="connsiteX2" fmla="*/ 30514 w 171944"/>
                    <a:gd name="connsiteY2" fmla="*/ 245526 h 518248"/>
                    <a:gd name="connsiteX3" fmla="*/ 32134 w 171944"/>
                    <a:gd name="connsiteY3" fmla="*/ 507273 h 518248"/>
                    <a:gd name="connsiteX4" fmla="*/ 36610 w 171944"/>
                    <a:gd name="connsiteY4" fmla="*/ 511845 h 518248"/>
                    <a:gd name="connsiteX5" fmla="*/ 58803 w 171944"/>
                    <a:gd name="connsiteY5" fmla="*/ 509273 h 518248"/>
                    <a:gd name="connsiteX6" fmla="*/ 118716 w 171944"/>
                    <a:gd name="connsiteY6" fmla="*/ 2067 h 518248"/>
                    <a:gd name="connsiteX7" fmla="*/ 108048 w 171944"/>
                    <a:gd name="connsiteY7" fmla="*/ 4734 h 51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1944" h="518248">
                      <a:moveTo>
                        <a:pt x="108048" y="4734"/>
                      </a:moveTo>
                      <a:cubicBezTo>
                        <a:pt x="107000" y="6067"/>
                        <a:pt x="106524" y="7877"/>
                        <a:pt x="106810" y="9877"/>
                      </a:cubicBezTo>
                      <a:cubicBezTo>
                        <a:pt x="120906" y="91602"/>
                        <a:pt x="60994" y="172850"/>
                        <a:pt x="30514" y="245526"/>
                      </a:cubicBezTo>
                      <a:cubicBezTo>
                        <a:pt x="-5586" y="331727"/>
                        <a:pt x="-15111" y="424025"/>
                        <a:pt x="32134" y="507273"/>
                      </a:cubicBezTo>
                      <a:cubicBezTo>
                        <a:pt x="33372" y="509368"/>
                        <a:pt x="34896" y="510892"/>
                        <a:pt x="36610" y="511845"/>
                      </a:cubicBezTo>
                      <a:cubicBezTo>
                        <a:pt x="42039" y="520227"/>
                        <a:pt x="56803" y="521370"/>
                        <a:pt x="58803" y="509273"/>
                      </a:cubicBezTo>
                      <a:cubicBezTo>
                        <a:pt x="86140" y="347253"/>
                        <a:pt x="256638" y="159230"/>
                        <a:pt x="118716" y="2067"/>
                      </a:cubicBezTo>
                      <a:cubicBezTo>
                        <a:pt x="115287" y="-2029"/>
                        <a:pt x="109572" y="543"/>
                        <a:pt x="108048" y="473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A771A94E-5ECD-4C1D-9A2D-9E580D9B9697}"/>
                    </a:ext>
                  </a:extLst>
                </p:cNvPr>
                <p:cNvSpPr/>
                <p:nvPr/>
              </p:nvSpPr>
              <p:spPr>
                <a:xfrm>
                  <a:off x="2935136" y="4215844"/>
                  <a:ext cx="1062141" cy="1083101"/>
                </a:xfrm>
                <a:custGeom>
                  <a:avLst/>
                  <a:gdLst>
                    <a:gd name="connsiteX0" fmla="*/ 11708 w 1062141"/>
                    <a:gd name="connsiteY0" fmla="*/ 873 h 1083101"/>
                    <a:gd name="connsiteX1" fmla="*/ 3898 w 1062141"/>
                    <a:gd name="connsiteY1" fmla="*/ 13922 h 1083101"/>
                    <a:gd name="connsiteX2" fmla="*/ 168204 w 1062141"/>
                    <a:gd name="connsiteY2" fmla="*/ 92884 h 1083101"/>
                    <a:gd name="connsiteX3" fmla="*/ 326891 w 1062141"/>
                    <a:gd name="connsiteY3" fmla="*/ 189182 h 1083101"/>
                    <a:gd name="connsiteX4" fmla="*/ 614260 w 1062141"/>
                    <a:gd name="connsiteY4" fmla="*/ 453977 h 1083101"/>
                    <a:gd name="connsiteX5" fmla="*/ 1041456 w 1062141"/>
                    <a:gd name="connsiteY5" fmla="*/ 1077102 h 1083101"/>
                    <a:gd name="connsiteX6" fmla="*/ 1061078 w 1062141"/>
                    <a:gd name="connsiteY6" fmla="*/ 1066244 h 1083101"/>
                    <a:gd name="connsiteX7" fmla="*/ 629405 w 1062141"/>
                    <a:gd name="connsiteY7" fmla="*/ 439403 h 1083101"/>
                    <a:gd name="connsiteX8" fmla="*/ 354323 w 1062141"/>
                    <a:gd name="connsiteY8" fmla="*/ 183753 h 1083101"/>
                    <a:gd name="connsiteX9" fmla="*/ 11708 w 1062141"/>
                    <a:gd name="connsiteY9" fmla="*/ 873 h 1083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2141" h="1083101">
                      <a:moveTo>
                        <a:pt x="11708" y="873"/>
                      </a:moveTo>
                      <a:cubicBezTo>
                        <a:pt x="2850" y="-3509"/>
                        <a:pt x="-4960" y="9826"/>
                        <a:pt x="3898" y="13922"/>
                      </a:cubicBezTo>
                      <a:cubicBezTo>
                        <a:pt x="48666" y="35067"/>
                        <a:pt x="112674" y="68881"/>
                        <a:pt x="168204" y="92884"/>
                      </a:cubicBezTo>
                      <a:cubicBezTo>
                        <a:pt x="225354" y="117649"/>
                        <a:pt x="276599" y="152987"/>
                        <a:pt x="326891" y="189182"/>
                      </a:cubicBezTo>
                      <a:cubicBezTo>
                        <a:pt x="433094" y="265572"/>
                        <a:pt x="526059" y="357869"/>
                        <a:pt x="614260" y="453977"/>
                      </a:cubicBezTo>
                      <a:cubicBezTo>
                        <a:pt x="784281" y="639143"/>
                        <a:pt x="940586" y="845931"/>
                        <a:pt x="1041456" y="1077102"/>
                      </a:cubicBezTo>
                      <a:cubicBezTo>
                        <a:pt x="1047267" y="1090342"/>
                        <a:pt x="1066888" y="1079388"/>
                        <a:pt x="1061078" y="1066244"/>
                      </a:cubicBezTo>
                      <a:cubicBezTo>
                        <a:pt x="959255" y="833167"/>
                        <a:pt x="799521" y="626951"/>
                        <a:pt x="629405" y="439403"/>
                      </a:cubicBezTo>
                      <a:cubicBezTo>
                        <a:pt x="545013" y="346344"/>
                        <a:pt x="454430" y="259762"/>
                        <a:pt x="354323" y="183753"/>
                      </a:cubicBezTo>
                      <a:cubicBezTo>
                        <a:pt x="247357" y="102504"/>
                        <a:pt x="100005" y="45259"/>
                        <a:pt x="11708" y="87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42D5400A-2F36-4187-B905-7E8710B688E2}"/>
                    </a:ext>
                  </a:extLst>
                </p:cNvPr>
                <p:cNvSpPr/>
                <p:nvPr/>
              </p:nvSpPr>
              <p:spPr>
                <a:xfrm>
                  <a:off x="2367016" y="4037728"/>
                  <a:ext cx="593487" cy="200137"/>
                </a:xfrm>
                <a:custGeom>
                  <a:avLst/>
                  <a:gdLst>
                    <a:gd name="connsiteX0" fmla="*/ 332940 w 593487"/>
                    <a:gd name="connsiteY0" fmla="*/ 34876 h 200137"/>
                    <a:gd name="connsiteX1" fmla="*/ 13186 w 593487"/>
                    <a:gd name="connsiteY1" fmla="*/ 205 h 200137"/>
                    <a:gd name="connsiteX2" fmla="*/ 8042 w 593487"/>
                    <a:gd name="connsiteY2" fmla="*/ 1062 h 200137"/>
                    <a:gd name="connsiteX3" fmla="*/ 2137 w 593487"/>
                    <a:gd name="connsiteY3" fmla="*/ 14302 h 200137"/>
                    <a:gd name="connsiteX4" fmla="*/ 247024 w 593487"/>
                    <a:gd name="connsiteY4" fmla="*/ 152129 h 200137"/>
                    <a:gd name="connsiteX5" fmla="*/ 403234 w 593487"/>
                    <a:gd name="connsiteY5" fmla="*/ 188133 h 200137"/>
                    <a:gd name="connsiteX6" fmla="*/ 576494 w 593487"/>
                    <a:gd name="connsiteY6" fmla="*/ 199944 h 200137"/>
                    <a:gd name="connsiteX7" fmla="*/ 582876 w 593487"/>
                    <a:gd name="connsiteY7" fmla="*/ 199277 h 200137"/>
                    <a:gd name="connsiteX8" fmla="*/ 591067 w 593487"/>
                    <a:gd name="connsiteY8" fmla="*/ 182228 h 200137"/>
                    <a:gd name="connsiteX9" fmla="*/ 332940 w 593487"/>
                    <a:gd name="connsiteY9" fmla="*/ 34876 h 200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3487" h="200137">
                      <a:moveTo>
                        <a:pt x="332940" y="34876"/>
                      </a:moveTo>
                      <a:cubicBezTo>
                        <a:pt x="227403" y="10111"/>
                        <a:pt x="118818" y="28590"/>
                        <a:pt x="13186" y="205"/>
                      </a:cubicBezTo>
                      <a:cubicBezTo>
                        <a:pt x="11185" y="-271"/>
                        <a:pt x="9471" y="110"/>
                        <a:pt x="8042" y="1062"/>
                      </a:cubicBezTo>
                      <a:cubicBezTo>
                        <a:pt x="2232" y="967"/>
                        <a:pt x="-3102" y="9540"/>
                        <a:pt x="2137" y="14302"/>
                      </a:cubicBezTo>
                      <a:cubicBezTo>
                        <a:pt x="72050" y="79167"/>
                        <a:pt x="157299" y="121649"/>
                        <a:pt x="247024" y="152129"/>
                      </a:cubicBezTo>
                      <a:cubicBezTo>
                        <a:pt x="297697" y="169369"/>
                        <a:pt x="350466" y="179942"/>
                        <a:pt x="403234" y="188133"/>
                      </a:cubicBezTo>
                      <a:cubicBezTo>
                        <a:pt x="460765" y="196991"/>
                        <a:pt x="519820" y="188800"/>
                        <a:pt x="576494" y="199944"/>
                      </a:cubicBezTo>
                      <a:cubicBezTo>
                        <a:pt x="578875" y="200421"/>
                        <a:pt x="580971" y="199944"/>
                        <a:pt x="582876" y="199277"/>
                      </a:cubicBezTo>
                      <a:cubicBezTo>
                        <a:pt x="590496" y="199849"/>
                        <a:pt x="597259" y="190038"/>
                        <a:pt x="591067" y="182228"/>
                      </a:cubicBezTo>
                      <a:cubicBezTo>
                        <a:pt x="527917" y="102218"/>
                        <a:pt x="430476" y="57736"/>
                        <a:pt x="332940" y="3487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6" name="图形 6">
              <a:extLst>
                <a:ext uri="{FF2B5EF4-FFF2-40B4-BE49-F238E27FC236}">
                  <a16:creationId xmlns:a16="http://schemas.microsoft.com/office/drawing/2014/main" id="{6A9F19B8-8F50-4AC6-846A-47590CAD0AAE}"/>
                </a:ext>
              </a:extLst>
            </p:cNvPr>
            <p:cNvGrpSpPr/>
            <p:nvPr/>
          </p:nvGrpSpPr>
          <p:grpSpPr>
            <a:xfrm>
              <a:off x="1281595" y="2212174"/>
              <a:ext cx="4543060" cy="3850712"/>
              <a:chOff x="1281595" y="2212174"/>
              <a:chExt cx="4543060" cy="3850712"/>
            </a:xfrm>
          </p:grpSpPr>
          <p:grpSp>
            <p:nvGrpSpPr>
              <p:cNvPr id="97" name="图形 6">
                <a:extLst>
                  <a:ext uri="{FF2B5EF4-FFF2-40B4-BE49-F238E27FC236}">
                    <a16:creationId xmlns:a16="http://schemas.microsoft.com/office/drawing/2014/main" id="{00FCD891-5341-4F17-8954-46F668646762}"/>
                  </a:ext>
                </a:extLst>
              </p:cNvPr>
              <p:cNvGrpSpPr/>
              <p:nvPr/>
            </p:nvGrpSpPr>
            <p:grpSpPr>
              <a:xfrm>
                <a:off x="2272632" y="4551025"/>
                <a:ext cx="2189165" cy="1225602"/>
                <a:chOff x="2272632" y="4551025"/>
                <a:chExt cx="2189165" cy="1225602"/>
              </a:xfrm>
            </p:grpSpPr>
            <p:sp>
              <p:nvSpPr>
                <p:cNvPr id="98" name="任意多边形: 形状 97">
                  <a:extLst>
                    <a:ext uri="{FF2B5EF4-FFF2-40B4-BE49-F238E27FC236}">
                      <a16:creationId xmlns:a16="http://schemas.microsoft.com/office/drawing/2014/main" id="{13EA2CD9-DF69-4699-8B22-F8D48136B6E6}"/>
                    </a:ext>
                  </a:extLst>
                </p:cNvPr>
                <p:cNvSpPr/>
                <p:nvPr/>
              </p:nvSpPr>
              <p:spPr>
                <a:xfrm>
                  <a:off x="2272632" y="4551025"/>
                  <a:ext cx="1859327" cy="1225602"/>
                </a:xfrm>
                <a:custGeom>
                  <a:avLst/>
                  <a:gdLst>
                    <a:gd name="connsiteX0" fmla="*/ 359887 w 1859327"/>
                    <a:gd name="connsiteY0" fmla="*/ 829933 h 1225602"/>
                    <a:gd name="connsiteX1" fmla="*/ 793465 w 1859327"/>
                    <a:gd name="connsiteY1" fmla="*/ 1093585 h 1225602"/>
                    <a:gd name="connsiteX2" fmla="*/ 817373 w 1859327"/>
                    <a:gd name="connsiteY2" fmla="*/ 1082441 h 1225602"/>
                    <a:gd name="connsiteX3" fmla="*/ 930530 w 1859327"/>
                    <a:gd name="connsiteY3" fmla="*/ 971189 h 1225602"/>
                    <a:gd name="connsiteX4" fmla="*/ 1005492 w 1859327"/>
                    <a:gd name="connsiteY4" fmla="*/ 869557 h 1225602"/>
                    <a:gd name="connsiteX5" fmla="*/ 966725 w 1859327"/>
                    <a:gd name="connsiteY5" fmla="*/ 989572 h 1225602"/>
                    <a:gd name="connsiteX6" fmla="*/ 904622 w 1859327"/>
                    <a:gd name="connsiteY6" fmla="*/ 1135971 h 1225602"/>
                    <a:gd name="connsiteX7" fmla="*/ 903003 w 1859327"/>
                    <a:gd name="connsiteY7" fmla="*/ 1138733 h 1225602"/>
                    <a:gd name="connsiteX8" fmla="*/ 918243 w 1859327"/>
                    <a:gd name="connsiteY8" fmla="*/ 1154259 h 1225602"/>
                    <a:gd name="connsiteX9" fmla="*/ 1189419 w 1859327"/>
                    <a:gd name="connsiteY9" fmla="*/ 1202551 h 1225602"/>
                    <a:gd name="connsiteX10" fmla="*/ 1476312 w 1859327"/>
                    <a:gd name="connsiteY10" fmla="*/ 1225601 h 1225602"/>
                    <a:gd name="connsiteX11" fmla="*/ 1665288 w 1859327"/>
                    <a:gd name="connsiteY11" fmla="*/ 1125494 h 1225602"/>
                    <a:gd name="connsiteX12" fmla="*/ 1857408 w 1859327"/>
                    <a:gd name="connsiteY12" fmla="*/ 922706 h 1225602"/>
                    <a:gd name="connsiteX13" fmla="*/ 1856645 w 1859327"/>
                    <a:gd name="connsiteY13" fmla="*/ 910610 h 1225602"/>
                    <a:gd name="connsiteX14" fmla="*/ 1775588 w 1859327"/>
                    <a:gd name="connsiteY14" fmla="*/ 680295 h 1225602"/>
                    <a:gd name="connsiteX15" fmla="*/ 1733868 w 1859327"/>
                    <a:gd name="connsiteY15" fmla="*/ 560661 h 1225602"/>
                    <a:gd name="connsiteX16" fmla="*/ 1704245 w 1859327"/>
                    <a:gd name="connsiteY16" fmla="*/ 505702 h 1225602"/>
                    <a:gd name="connsiteX17" fmla="*/ 1306196 w 1859327"/>
                    <a:gd name="connsiteY17" fmla="*/ 330156 h 1225602"/>
                    <a:gd name="connsiteX18" fmla="*/ 1292194 w 1859327"/>
                    <a:gd name="connsiteY18" fmla="*/ 338634 h 1225602"/>
                    <a:gd name="connsiteX19" fmla="*/ 1142556 w 1859327"/>
                    <a:gd name="connsiteY19" fmla="*/ 637528 h 1225602"/>
                    <a:gd name="connsiteX20" fmla="*/ 1176370 w 1859327"/>
                    <a:gd name="connsiteY20" fmla="*/ 489129 h 1225602"/>
                    <a:gd name="connsiteX21" fmla="*/ 1193801 w 1859327"/>
                    <a:gd name="connsiteY21" fmla="*/ 281103 h 1225602"/>
                    <a:gd name="connsiteX22" fmla="*/ 1149795 w 1859327"/>
                    <a:gd name="connsiteY22" fmla="*/ 252242 h 1225602"/>
                    <a:gd name="connsiteX23" fmla="*/ 1015398 w 1859327"/>
                    <a:gd name="connsiteY23" fmla="*/ 206427 h 1225602"/>
                    <a:gd name="connsiteX24" fmla="*/ 737363 w 1859327"/>
                    <a:gd name="connsiteY24" fmla="*/ 136418 h 1225602"/>
                    <a:gd name="connsiteX25" fmla="*/ 725266 w 1859327"/>
                    <a:gd name="connsiteY25" fmla="*/ 143752 h 1225602"/>
                    <a:gd name="connsiteX26" fmla="*/ 567056 w 1859327"/>
                    <a:gd name="connsiteY26" fmla="*/ 347016 h 1225602"/>
                    <a:gd name="connsiteX27" fmla="*/ 629635 w 1859327"/>
                    <a:gd name="connsiteY27" fmla="*/ 160897 h 1225602"/>
                    <a:gd name="connsiteX28" fmla="*/ 580200 w 1859327"/>
                    <a:gd name="connsiteY28" fmla="*/ 63552 h 1225602"/>
                    <a:gd name="connsiteX29" fmla="*/ 303690 w 1859327"/>
                    <a:gd name="connsiteY29" fmla="*/ 35262 h 1225602"/>
                    <a:gd name="connsiteX30" fmla="*/ 10701 w 1859327"/>
                    <a:gd name="connsiteY30" fmla="*/ 401 h 1225602"/>
                    <a:gd name="connsiteX31" fmla="*/ 1461 w 1859327"/>
                    <a:gd name="connsiteY31" fmla="*/ 5735 h 1225602"/>
                    <a:gd name="connsiteX32" fmla="*/ 33 w 1859327"/>
                    <a:gd name="connsiteY32" fmla="*/ 10783 h 1225602"/>
                    <a:gd name="connsiteX33" fmla="*/ 69660 w 1859327"/>
                    <a:gd name="connsiteY33" fmla="*/ 326537 h 1225602"/>
                    <a:gd name="connsiteX34" fmla="*/ 160338 w 1859327"/>
                    <a:gd name="connsiteY34" fmla="*/ 596571 h 1225602"/>
                    <a:gd name="connsiteX35" fmla="*/ 358839 w 1859327"/>
                    <a:gd name="connsiteY35" fmla="*/ 574282 h 1225602"/>
                    <a:gd name="connsiteX36" fmla="*/ 315882 w 1859327"/>
                    <a:gd name="connsiteY36" fmla="*/ 634099 h 1225602"/>
                    <a:gd name="connsiteX37" fmla="*/ 255302 w 1859327"/>
                    <a:gd name="connsiteY37" fmla="*/ 713538 h 1225602"/>
                    <a:gd name="connsiteX38" fmla="*/ 260256 w 1859327"/>
                    <a:gd name="connsiteY38" fmla="*/ 737160 h 1225602"/>
                    <a:gd name="connsiteX39" fmla="*/ 359887 w 1859327"/>
                    <a:gd name="connsiteY39" fmla="*/ 829933 h 122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859327" h="1225602">
                      <a:moveTo>
                        <a:pt x="359887" y="829933"/>
                      </a:moveTo>
                      <a:cubicBezTo>
                        <a:pt x="490951" y="935661"/>
                        <a:pt x="629540" y="1047103"/>
                        <a:pt x="793465" y="1093585"/>
                      </a:cubicBezTo>
                      <a:cubicBezTo>
                        <a:pt x="805371" y="1096919"/>
                        <a:pt x="809277" y="1089680"/>
                        <a:pt x="817373" y="1082441"/>
                      </a:cubicBezTo>
                      <a:cubicBezTo>
                        <a:pt x="860521" y="1048341"/>
                        <a:pt x="893287" y="1011861"/>
                        <a:pt x="930530" y="971189"/>
                      </a:cubicBezTo>
                      <a:cubicBezTo>
                        <a:pt x="960915" y="938042"/>
                        <a:pt x="982251" y="905276"/>
                        <a:pt x="1005492" y="869557"/>
                      </a:cubicBezTo>
                      <a:cubicBezTo>
                        <a:pt x="1008920" y="909181"/>
                        <a:pt x="980060" y="956615"/>
                        <a:pt x="966725" y="989572"/>
                      </a:cubicBezTo>
                      <a:cubicBezTo>
                        <a:pt x="946627" y="1039198"/>
                        <a:pt x="933102" y="1090251"/>
                        <a:pt x="904622" y="1135971"/>
                      </a:cubicBezTo>
                      <a:cubicBezTo>
                        <a:pt x="903955" y="1136829"/>
                        <a:pt x="903384" y="1137781"/>
                        <a:pt x="903003" y="1138733"/>
                      </a:cubicBezTo>
                      <a:cubicBezTo>
                        <a:pt x="896526" y="1149021"/>
                        <a:pt x="904812" y="1150068"/>
                        <a:pt x="918243" y="1154259"/>
                      </a:cubicBezTo>
                      <a:cubicBezTo>
                        <a:pt x="1001872" y="1189883"/>
                        <a:pt x="1100265" y="1192741"/>
                        <a:pt x="1189419" y="1202551"/>
                      </a:cubicBezTo>
                      <a:cubicBezTo>
                        <a:pt x="1284193" y="1213029"/>
                        <a:pt x="1380872" y="1225221"/>
                        <a:pt x="1476312" y="1225601"/>
                      </a:cubicBezTo>
                      <a:cubicBezTo>
                        <a:pt x="1557846" y="1225887"/>
                        <a:pt x="1610043" y="1181406"/>
                        <a:pt x="1665288" y="1125494"/>
                      </a:cubicBezTo>
                      <a:cubicBezTo>
                        <a:pt x="1730916" y="1059009"/>
                        <a:pt x="1804544" y="1000621"/>
                        <a:pt x="1857408" y="922706"/>
                      </a:cubicBezTo>
                      <a:cubicBezTo>
                        <a:pt x="1860551" y="918039"/>
                        <a:pt x="1859503" y="913658"/>
                        <a:pt x="1856645" y="910610"/>
                      </a:cubicBezTo>
                      <a:cubicBezTo>
                        <a:pt x="1826737" y="835267"/>
                        <a:pt x="1803591" y="756591"/>
                        <a:pt x="1775588" y="680295"/>
                      </a:cubicBezTo>
                      <a:cubicBezTo>
                        <a:pt x="1761015" y="640671"/>
                        <a:pt x="1748823" y="600000"/>
                        <a:pt x="1733868" y="560661"/>
                      </a:cubicBezTo>
                      <a:cubicBezTo>
                        <a:pt x="1726915" y="542278"/>
                        <a:pt x="1719771" y="518751"/>
                        <a:pt x="1704245" y="505702"/>
                      </a:cubicBezTo>
                      <a:cubicBezTo>
                        <a:pt x="1597089" y="414643"/>
                        <a:pt x="1440975" y="363018"/>
                        <a:pt x="1306196" y="330156"/>
                      </a:cubicBezTo>
                      <a:cubicBezTo>
                        <a:pt x="1300481" y="328728"/>
                        <a:pt x="1293146" y="332442"/>
                        <a:pt x="1292194" y="338634"/>
                      </a:cubicBezTo>
                      <a:cubicBezTo>
                        <a:pt x="1276383" y="442361"/>
                        <a:pt x="1218852" y="559137"/>
                        <a:pt x="1142556" y="637528"/>
                      </a:cubicBezTo>
                      <a:cubicBezTo>
                        <a:pt x="1160654" y="590570"/>
                        <a:pt x="1162749" y="538659"/>
                        <a:pt x="1176370" y="489129"/>
                      </a:cubicBezTo>
                      <a:cubicBezTo>
                        <a:pt x="1194563" y="423025"/>
                        <a:pt x="1208088" y="349587"/>
                        <a:pt x="1193801" y="281103"/>
                      </a:cubicBezTo>
                      <a:cubicBezTo>
                        <a:pt x="1190277" y="264338"/>
                        <a:pt x="1163226" y="256052"/>
                        <a:pt x="1149795" y="252242"/>
                      </a:cubicBezTo>
                      <a:cubicBezTo>
                        <a:pt x="1104170" y="239478"/>
                        <a:pt x="1060737" y="220047"/>
                        <a:pt x="1015398" y="206427"/>
                      </a:cubicBezTo>
                      <a:cubicBezTo>
                        <a:pt x="923862" y="178995"/>
                        <a:pt x="831184" y="154992"/>
                        <a:pt x="737363" y="136418"/>
                      </a:cubicBezTo>
                      <a:cubicBezTo>
                        <a:pt x="732124" y="135370"/>
                        <a:pt x="726504" y="138323"/>
                        <a:pt x="725266" y="143752"/>
                      </a:cubicBezTo>
                      <a:cubicBezTo>
                        <a:pt x="709359" y="217380"/>
                        <a:pt x="639922" y="308439"/>
                        <a:pt x="567056" y="347016"/>
                      </a:cubicBezTo>
                      <a:cubicBezTo>
                        <a:pt x="600108" y="290437"/>
                        <a:pt x="620967" y="225096"/>
                        <a:pt x="629635" y="160897"/>
                      </a:cubicBezTo>
                      <a:cubicBezTo>
                        <a:pt x="637065" y="105462"/>
                        <a:pt x="638303" y="71267"/>
                        <a:pt x="580200" y="63552"/>
                      </a:cubicBezTo>
                      <a:cubicBezTo>
                        <a:pt x="488284" y="51455"/>
                        <a:pt x="396082" y="42692"/>
                        <a:pt x="303690" y="35262"/>
                      </a:cubicBezTo>
                      <a:cubicBezTo>
                        <a:pt x="205868" y="27357"/>
                        <a:pt x="105379" y="28119"/>
                        <a:pt x="10701" y="401"/>
                      </a:cubicBezTo>
                      <a:cubicBezTo>
                        <a:pt x="5652" y="-1123"/>
                        <a:pt x="2319" y="1925"/>
                        <a:pt x="1461" y="5735"/>
                      </a:cubicBezTo>
                      <a:cubicBezTo>
                        <a:pt x="509" y="7068"/>
                        <a:pt x="-158" y="8687"/>
                        <a:pt x="33" y="10783"/>
                      </a:cubicBezTo>
                      <a:cubicBezTo>
                        <a:pt x="10986" y="117177"/>
                        <a:pt x="41657" y="223476"/>
                        <a:pt x="69660" y="326537"/>
                      </a:cubicBezTo>
                      <a:cubicBezTo>
                        <a:pt x="93663" y="415119"/>
                        <a:pt x="119095" y="514084"/>
                        <a:pt x="160338" y="596571"/>
                      </a:cubicBezTo>
                      <a:cubicBezTo>
                        <a:pt x="204915" y="685534"/>
                        <a:pt x="292641" y="624669"/>
                        <a:pt x="358839" y="574282"/>
                      </a:cubicBezTo>
                      <a:cubicBezTo>
                        <a:pt x="345790" y="594856"/>
                        <a:pt x="332646" y="615430"/>
                        <a:pt x="315882" y="634099"/>
                      </a:cubicBezTo>
                      <a:cubicBezTo>
                        <a:pt x="294069" y="658388"/>
                        <a:pt x="269019" y="683438"/>
                        <a:pt x="255302" y="713538"/>
                      </a:cubicBezTo>
                      <a:cubicBezTo>
                        <a:pt x="251683" y="721443"/>
                        <a:pt x="254255" y="731159"/>
                        <a:pt x="260256" y="737160"/>
                      </a:cubicBezTo>
                      <a:cubicBezTo>
                        <a:pt x="291879" y="769449"/>
                        <a:pt x="324644" y="801549"/>
                        <a:pt x="359887" y="82993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" name="任意多边形: 形状 98">
                  <a:extLst>
                    <a:ext uri="{FF2B5EF4-FFF2-40B4-BE49-F238E27FC236}">
                      <a16:creationId xmlns:a16="http://schemas.microsoft.com/office/drawing/2014/main" id="{A27C6182-2A29-40CA-8F7B-E0250A2B0F7F}"/>
                    </a:ext>
                  </a:extLst>
                </p:cNvPr>
                <p:cNvSpPr/>
                <p:nvPr/>
              </p:nvSpPr>
              <p:spPr>
                <a:xfrm>
                  <a:off x="3636925" y="5236362"/>
                  <a:ext cx="79330" cy="192397"/>
                </a:xfrm>
                <a:custGeom>
                  <a:avLst/>
                  <a:gdLst>
                    <a:gd name="connsiteX0" fmla="*/ 58203 w 79330"/>
                    <a:gd name="connsiteY0" fmla="*/ 184696 h 192397"/>
                    <a:gd name="connsiteX1" fmla="*/ 36962 w 79330"/>
                    <a:gd name="connsiteY1" fmla="*/ 98971 h 192397"/>
                    <a:gd name="connsiteX2" fmla="*/ 672 w 79330"/>
                    <a:gd name="connsiteY2" fmla="*/ 9055 h 192397"/>
                    <a:gd name="connsiteX3" fmla="*/ 10006 w 79330"/>
                    <a:gd name="connsiteY3" fmla="*/ 1625 h 192397"/>
                    <a:gd name="connsiteX4" fmla="*/ 79062 w 79330"/>
                    <a:gd name="connsiteY4" fmla="*/ 178790 h 192397"/>
                    <a:gd name="connsiteX5" fmla="*/ 58203 w 79330"/>
                    <a:gd name="connsiteY5" fmla="*/ 184696 h 192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330" h="192397">
                      <a:moveTo>
                        <a:pt x="58203" y="184696"/>
                      </a:moveTo>
                      <a:cubicBezTo>
                        <a:pt x="49725" y="156597"/>
                        <a:pt x="44582" y="127355"/>
                        <a:pt x="36962" y="98971"/>
                      </a:cubicBezTo>
                      <a:cubicBezTo>
                        <a:pt x="28294" y="67157"/>
                        <a:pt x="14673" y="38677"/>
                        <a:pt x="672" y="9055"/>
                      </a:cubicBezTo>
                      <a:cubicBezTo>
                        <a:pt x="-2186" y="2959"/>
                        <a:pt x="4672" y="-2947"/>
                        <a:pt x="10006" y="1625"/>
                      </a:cubicBezTo>
                      <a:cubicBezTo>
                        <a:pt x="56869" y="41535"/>
                        <a:pt x="68109" y="121735"/>
                        <a:pt x="79062" y="178790"/>
                      </a:cubicBezTo>
                      <a:cubicBezTo>
                        <a:pt x="81825" y="192316"/>
                        <a:pt x="62394" y="198317"/>
                        <a:pt x="58203" y="18469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" name="任意多边形: 形状 99">
                  <a:extLst>
                    <a:ext uri="{FF2B5EF4-FFF2-40B4-BE49-F238E27FC236}">
                      <a16:creationId xmlns:a16="http://schemas.microsoft.com/office/drawing/2014/main" id="{CB19738D-12D0-459E-BE8D-13B50A7F291E}"/>
                    </a:ext>
                  </a:extLst>
                </p:cNvPr>
                <p:cNvSpPr/>
                <p:nvPr/>
              </p:nvSpPr>
              <p:spPr>
                <a:xfrm>
                  <a:off x="3710996" y="5232364"/>
                  <a:ext cx="67606" cy="204943"/>
                </a:xfrm>
                <a:custGeom>
                  <a:avLst/>
                  <a:gdLst>
                    <a:gd name="connsiteX0" fmla="*/ 49474 w 67606"/>
                    <a:gd name="connsiteY0" fmla="*/ 198600 h 204943"/>
                    <a:gd name="connsiteX1" fmla="*/ 28138 w 67606"/>
                    <a:gd name="connsiteY1" fmla="*/ 102207 h 204943"/>
                    <a:gd name="connsiteX2" fmla="*/ 134 w 67606"/>
                    <a:gd name="connsiteY2" fmla="*/ 8100 h 204943"/>
                    <a:gd name="connsiteX3" fmla="*/ 11755 w 67606"/>
                    <a:gd name="connsiteY3" fmla="*/ 3052 h 204943"/>
                    <a:gd name="connsiteX4" fmla="*/ 67571 w 67606"/>
                    <a:gd name="connsiteY4" fmla="*/ 195838 h 204943"/>
                    <a:gd name="connsiteX5" fmla="*/ 49474 w 67606"/>
                    <a:gd name="connsiteY5" fmla="*/ 198600 h 204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606" h="204943">
                      <a:moveTo>
                        <a:pt x="49474" y="198600"/>
                      </a:moveTo>
                      <a:cubicBezTo>
                        <a:pt x="37282" y="168596"/>
                        <a:pt x="34900" y="133925"/>
                        <a:pt x="28138" y="102207"/>
                      </a:cubicBezTo>
                      <a:cubicBezTo>
                        <a:pt x="21280" y="70108"/>
                        <a:pt x="6040" y="40294"/>
                        <a:pt x="134" y="8100"/>
                      </a:cubicBezTo>
                      <a:cubicBezTo>
                        <a:pt x="-1199" y="1242"/>
                        <a:pt x="7754" y="-3330"/>
                        <a:pt x="11755" y="3052"/>
                      </a:cubicBezTo>
                      <a:cubicBezTo>
                        <a:pt x="45949" y="58678"/>
                        <a:pt x="62713" y="131258"/>
                        <a:pt x="67571" y="195838"/>
                      </a:cubicBezTo>
                      <a:cubicBezTo>
                        <a:pt x="68428" y="207268"/>
                        <a:pt x="53188" y="207649"/>
                        <a:pt x="49474" y="19860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56C72011-7CF2-43D0-BF9C-078F40DC0BAB}"/>
                    </a:ext>
                  </a:extLst>
                </p:cNvPr>
                <p:cNvSpPr/>
                <p:nvPr/>
              </p:nvSpPr>
              <p:spPr>
                <a:xfrm>
                  <a:off x="3781639" y="5244571"/>
                  <a:ext cx="68834" cy="204713"/>
                </a:xfrm>
                <a:custGeom>
                  <a:avLst/>
                  <a:gdLst>
                    <a:gd name="connsiteX0" fmla="*/ 49410 w 68834"/>
                    <a:gd name="connsiteY0" fmla="*/ 197537 h 204713"/>
                    <a:gd name="connsiteX1" fmla="*/ 29789 w 68834"/>
                    <a:gd name="connsiteY1" fmla="*/ 107526 h 204713"/>
                    <a:gd name="connsiteX2" fmla="*/ 261 w 68834"/>
                    <a:gd name="connsiteY2" fmla="*/ 8466 h 204713"/>
                    <a:gd name="connsiteX3" fmla="*/ 12834 w 68834"/>
                    <a:gd name="connsiteY3" fmla="*/ 3132 h 204713"/>
                    <a:gd name="connsiteX4" fmla="*/ 68651 w 68834"/>
                    <a:gd name="connsiteY4" fmla="*/ 192203 h 204713"/>
                    <a:gd name="connsiteX5" fmla="*/ 49410 w 68834"/>
                    <a:gd name="connsiteY5" fmla="*/ 197537 h 20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834" h="204713">
                      <a:moveTo>
                        <a:pt x="49410" y="197537"/>
                      </a:moveTo>
                      <a:cubicBezTo>
                        <a:pt x="41505" y="167820"/>
                        <a:pt x="36551" y="137435"/>
                        <a:pt x="29789" y="107526"/>
                      </a:cubicBezTo>
                      <a:cubicBezTo>
                        <a:pt x="22169" y="73712"/>
                        <a:pt x="8548" y="41804"/>
                        <a:pt x="261" y="8466"/>
                      </a:cubicBezTo>
                      <a:cubicBezTo>
                        <a:pt x="-1739" y="561"/>
                        <a:pt x="8262" y="-3059"/>
                        <a:pt x="12834" y="3132"/>
                      </a:cubicBezTo>
                      <a:cubicBezTo>
                        <a:pt x="50077" y="53520"/>
                        <a:pt x="58173" y="132005"/>
                        <a:pt x="68651" y="192203"/>
                      </a:cubicBezTo>
                      <a:cubicBezTo>
                        <a:pt x="70841" y="204491"/>
                        <a:pt x="52744" y="210301"/>
                        <a:pt x="49410" y="19753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05FD6BDA-98F9-46DC-A928-E4290AA00357}"/>
                    </a:ext>
                  </a:extLst>
                </p:cNvPr>
                <p:cNvSpPr/>
                <p:nvPr/>
              </p:nvSpPr>
              <p:spPr>
                <a:xfrm>
                  <a:off x="3022124" y="5050615"/>
                  <a:ext cx="44357" cy="151703"/>
                </a:xfrm>
                <a:custGeom>
                  <a:avLst/>
                  <a:gdLst>
                    <a:gd name="connsiteX0" fmla="*/ 24732 w 44357"/>
                    <a:gd name="connsiteY0" fmla="*/ 145177 h 151703"/>
                    <a:gd name="connsiteX1" fmla="*/ 18827 w 44357"/>
                    <a:gd name="connsiteY1" fmla="*/ 84503 h 151703"/>
                    <a:gd name="connsiteX2" fmla="*/ 158 w 44357"/>
                    <a:gd name="connsiteY2" fmla="*/ 8303 h 151703"/>
                    <a:gd name="connsiteX3" fmla="*/ 10826 w 44357"/>
                    <a:gd name="connsiteY3" fmla="*/ 1921 h 151703"/>
                    <a:gd name="connsiteX4" fmla="*/ 37115 w 44357"/>
                    <a:gd name="connsiteY4" fmla="*/ 66310 h 151703"/>
                    <a:gd name="connsiteX5" fmla="*/ 42449 w 44357"/>
                    <a:gd name="connsiteY5" fmla="*/ 144796 h 151703"/>
                    <a:gd name="connsiteX6" fmla="*/ 24732 w 44357"/>
                    <a:gd name="connsiteY6" fmla="*/ 145177 h 15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357" h="151703">
                      <a:moveTo>
                        <a:pt x="24732" y="145177"/>
                      </a:moveTo>
                      <a:cubicBezTo>
                        <a:pt x="19970" y="125746"/>
                        <a:pt x="21303" y="104410"/>
                        <a:pt x="18827" y="84503"/>
                      </a:cubicBezTo>
                      <a:cubicBezTo>
                        <a:pt x="15493" y="58023"/>
                        <a:pt x="6159" y="33925"/>
                        <a:pt x="158" y="8303"/>
                      </a:cubicBezTo>
                      <a:cubicBezTo>
                        <a:pt x="-1176" y="2493"/>
                        <a:pt x="6254" y="-3032"/>
                        <a:pt x="10826" y="1921"/>
                      </a:cubicBezTo>
                      <a:cubicBezTo>
                        <a:pt x="27018" y="19638"/>
                        <a:pt x="32352" y="43355"/>
                        <a:pt x="37115" y="66310"/>
                      </a:cubicBezTo>
                      <a:cubicBezTo>
                        <a:pt x="42163" y="90599"/>
                        <a:pt x="47211" y="120317"/>
                        <a:pt x="42449" y="144796"/>
                      </a:cubicBezTo>
                      <a:cubicBezTo>
                        <a:pt x="40639" y="153845"/>
                        <a:pt x="26828" y="154036"/>
                        <a:pt x="24732" y="14517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6859D830-7DED-4DAA-90CC-D824D1B4AC11}"/>
                    </a:ext>
                  </a:extLst>
                </p:cNvPr>
                <p:cNvSpPr/>
                <p:nvPr/>
              </p:nvSpPr>
              <p:spPr>
                <a:xfrm>
                  <a:off x="3080191" y="5051827"/>
                  <a:ext cx="42475" cy="179131"/>
                </a:xfrm>
                <a:custGeom>
                  <a:avLst/>
                  <a:gdLst>
                    <a:gd name="connsiteX0" fmla="*/ 18386 w 42475"/>
                    <a:gd name="connsiteY0" fmla="*/ 166920 h 179131"/>
                    <a:gd name="connsiteX1" fmla="*/ 15528 w 42475"/>
                    <a:gd name="connsiteY1" fmla="*/ 91483 h 179131"/>
                    <a:gd name="connsiteX2" fmla="*/ 3 w 42475"/>
                    <a:gd name="connsiteY2" fmla="*/ 7186 h 179131"/>
                    <a:gd name="connsiteX3" fmla="*/ 13052 w 42475"/>
                    <a:gd name="connsiteY3" fmla="*/ 3471 h 179131"/>
                    <a:gd name="connsiteX4" fmla="*/ 37150 w 42475"/>
                    <a:gd name="connsiteY4" fmla="*/ 95483 h 179131"/>
                    <a:gd name="connsiteX5" fmla="*/ 36483 w 42475"/>
                    <a:gd name="connsiteY5" fmla="*/ 173969 h 179131"/>
                    <a:gd name="connsiteX6" fmla="*/ 18386 w 42475"/>
                    <a:gd name="connsiteY6" fmla="*/ 166920 h 179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475" h="179131">
                      <a:moveTo>
                        <a:pt x="18386" y="166920"/>
                      </a:moveTo>
                      <a:cubicBezTo>
                        <a:pt x="22767" y="140917"/>
                        <a:pt x="19243" y="117295"/>
                        <a:pt x="15528" y="91483"/>
                      </a:cubicBezTo>
                      <a:cubicBezTo>
                        <a:pt x="11528" y="63479"/>
                        <a:pt x="765" y="35380"/>
                        <a:pt x="3" y="7186"/>
                      </a:cubicBezTo>
                      <a:cubicBezTo>
                        <a:pt x="-188" y="519"/>
                        <a:pt x="10004" y="-3101"/>
                        <a:pt x="13052" y="3471"/>
                      </a:cubicBezTo>
                      <a:cubicBezTo>
                        <a:pt x="26577" y="32427"/>
                        <a:pt x="32007" y="64146"/>
                        <a:pt x="37150" y="95483"/>
                      </a:cubicBezTo>
                      <a:cubicBezTo>
                        <a:pt x="41246" y="120819"/>
                        <a:pt x="47056" y="149585"/>
                        <a:pt x="36483" y="173969"/>
                      </a:cubicBezTo>
                      <a:cubicBezTo>
                        <a:pt x="31816" y="184542"/>
                        <a:pt x="16671" y="177208"/>
                        <a:pt x="18386" y="16692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9F925EDD-A8FE-4690-A3A1-630B8A64A565}"/>
                    </a:ext>
                  </a:extLst>
                </p:cNvPr>
                <p:cNvSpPr/>
                <p:nvPr/>
              </p:nvSpPr>
              <p:spPr>
                <a:xfrm>
                  <a:off x="3155634" y="5083706"/>
                  <a:ext cx="30357" cy="186369"/>
                </a:xfrm>
                <a:custGeom>
                  <a:avLst/>
                  <a:gdLst>
                    <a:gd name="connsiteX0" fmla="*/ 7046 w 30357"/>
                    <a:gd name="connsiteY0" fmla="*/ 179618 h 186369"/>
                    <a:gd name="connsiteX1" fmla="*/ 7999 w 30357"/>
                    <a:gd name="connsiteY1" fmla="*/ 97989 h 186369"/>
                    <a:gd name="connsiteX2" fmla="*/ 3998 w 30357"/>
                    <a:gd name="connsiteY2" fmla="*/ 45411 h 186369"/>
                    <a:gd name="connsiteX3" fmla="*/ 855 w 30357"/>
                    <a:gd name="connsiteY3" fmla="*/ 4929 h 186369"/>
                    <a:gd name="connsiteX4" fmla="*/ 13714 w 30357"/>
                    <a:gd name="connsiteY4" fmla="*/ 4644 h 186369"/>
                    <a:gd name="connsiteX5" fmla="*/ 25239 w 30357"/>
                    <a:gd name="connsiteY5" fmla="*/ 179332 h 186369"/>
                    <a:gd name="connsiteX6" fmla="*/ 7046 w 30357"/>
                    <a:gd name="connsiteY6" fmla="*/ 179618 h 18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357" h="186369">
                      <a:moveTo>
                        <a:pt x="7046" y="179618"/>
                      </a:moveTo>
                      <a:cubicBezTo>
                        <a:pt x="1141" y="153615"/>
                        <a:pt x="7999" y="124468"/>
                        <a:pt x="7999" y="97989"/>
                      </a:cubicBezTo>
                      <a:cubicBezTo>
                        <a:pt x="8094" y="80558"/>
                        <a:pt x="5998" y="62746"/>
                        <a:pt x="3998" y="45411"/>
                      </a:cubicBezTo>
                      <a:cubicBezTo>
                        <a:pt x="2474" y="31695"/>
                        <a:pt x="-1812" y="18550"/>
                        <a:pt x="855" y="4929"/>
                      </a:cubicBezTo>
                      <a:cubicBezTo>
                        <a:pt x="2188" y="-1643"/>
                        <a:pt x="11904" y="-1547"/>
                        <a:pt x="13714" y="4644"/>
                      </a:cubicBezTo>
                      <a:cubicBezTo>
                        <a:pt x="29239" y="60651"/>
                        <a:pt x="35716" y="121325"/>
                        <a:pt x="25239" y="179332"/>
                      </a:cubicBezTo>
                      <a:cubicBezTo>
                        <a:pt x="23524" y="188571"/>
                        <a:pt x="9047" y="188762"/>
                        <a:pt x="7046" y="17961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C7D5B2F9-EC45-40AF-B766-80357EBE4B5E}"/>
                    </a:ext>
                  </a:extLst>
                </p:cNvPr>
                <p:cNvSpPr/>
                <p:nvPr/>
              </p:nvSpPr>
              <p:spPr>
                <a:xfrm>
                  <a:off x="2544787" y="4754869"/>
                  <a:ext cx="33561" cy="121943"/>
                </a:xfrm>
                <a:custGeom>
                  <a:avLst/>
                  <a:gdLst>
                    <a:gd name="connsiteX0" fmla="*/ 12009 w 33561"/>
                    <a:gd name="connsiteY0" fmla="*/ 115930 h 121943"/>
                    <a:gd name="connsiteX1" fmla="*/ 11342 w 33561"/>
                    <a:gd name="connsiteY1" fmla="*/ 94499 h 121943"/>
                    <a:gd name="connsiteX2" fmla="*/ 10008 w 33561"/>
                    <a:gd name="connsiteY2" fmla="*/ 62495 h 121943"/>
                    <a:gd name="connsiteX3" fmla="*/ 7 w 33561"/>
                    <a:gd name="connsiteY3" fmla="*/ 7441 h 121943"/>
                    <a:gd name="connsiteX4" fmla="*/ 12199 w 33561"/>
                    <a:gd name="connsiteY4" fmla="*/ 2107 h 121943"/>
                    <a:gd name="connsiteX5" fmla="*/ 30011 w 33561"/>
                    <a:gd name="connsiteY5" fmla="*/ 56685 h 121943"/>
                    <a:gd name="connsiteX6" fmla="*/ 27630 w 33561"/>
                    <a:gd name="connsiteY6" fmla="*/ 117740 h 121943"/>
                    <a:gd name="connsiteX7" fmla="*/ 12009 w 33561"/>
                    <a:gd name="connsiteY7" fmla="*/ 115930 h 12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561" h="121943">
                      <a:moveTo>
                        <a:pt x="12009" y="115930"/>
                      </a:moveTo>
                      <a:cubicBezTo>
                        <a:pt x="9723" y="108691"/>
                        <a:pt x="11056" y="102024"/>
                        <a:pt x="11342" y="94499"/>
                      </a:cubicBezTo>
                      <a:cubicBezTo>
                        <a:pt x="11818" y="83831"/>
                        <a:pt x="10866" y="73163"/>
                        <a:pt x="10008" y="62495"/>
                      </a:cubicBezTo>
                      <a:cubicBezTo>
                        <a:pt x="8389" y="43921"/>
                        <a:pt x="769" y="25919"/>
                        <a:pt x="7" y="7441"/>
                      </a:cubicBezTo>
                      <a:cubicBezTo>
                        <a:pt x="-279" y="1535"/>
                        <a:pt x="8008" y="-2751"/>
                        <a:pt x="12199" y="2107"/>
                      </a:cubicBezTo>
                      <a:cubicBezTo>
                        <a:pt x="24677" y="16489"/>
                        <a:pt x="27534" y="38397"/>
                        <a:pt x="30011" y="56685"/>
                      </a:cubicBezTo>
                      <a:cubicBezTo>
                        <a:pt x="32392" y="74020"/>
                        <a:pt x="37726" y="102214"/>
                        <a:pt x="27630" y="117740"/>
                      </a:cubicBezTo>
                      <a:cubicBezTo>
                        <a:pt x="23629" y="123836"/>
                        <a:pt x="14390" y="123360"/>
                        <a:pt x="12009" y="11593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93835E60-A695-4C6E-82BE-49DEE2BFDE6A}"/>
                    </a:ext>
                  </a:extLst>
                </p:cNvPr>
                <p:cNvSpPr/>
                <p:nvPr/>
              </p:nvSpPr>
              <p:spPr>
                <a:xfrm>
                  <a:off x="2607111" y="4784488"/>
                  <a:ext cx="31588" cy="138721"/>
                </a:xfrm>
                <a:custGeom>
                  <a:avLst/>
                  <a:gdLst>
                    <a:gd name="connsiteX0" fmla="*/ 10930 w 31588"/>
                    <a:gd name="connsiteY0" fmla="*/ 132411 h 138721"/>
                    <a:gd name="connsiteX1" fmla="*/ 6739 w 31588"/>
                    <a:gd name="connsiteY1" fmla="*/ 74595 h 138721"/>
                    <a:gd name="connsiteX2" fmla="*/ 262 w 31588"/>
                    <a:gd name="connsiteY2" fmla="*/ 6682 h 138721"/>
                    <a:gd name="connsiteX3" fmla="*/ 12835 w 31588"/>
                    <a:gd name="connsiteY3" fmla="*/ 3062 h 138721"/>
                    <a:gd name="connsiteX4" fmla="*/ 27979 w 31588"/>
                    <a:gd name="connsiteY4" fmla="*/ 61736 h 138721"/>
                    <a:gd name="connsiteX5" fmla="*/ 28456 w 31588"/>
                    <a:gd name="connsiteY5" fmla="*/ 132031 h 138721"/>
                    <a:gd name="connsiteX6" fmla="*/ 10930 w 31588"/>
                    <a:gd name="connsiteY6" fmla="*/ 132411 h 13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588" h="138721">
                      <a:moveTo>
                        <a:pt x="10930" y="132411"/>
                      </a:moveTo>
                      <a:cubicBezTo>
                        <a:pt x="3786" y="115743"/>
                        <a:pt x="7405" y="92597"/>
                        <a:pt x="6739" y="74595"/>
                      </a:cubicBezTo>
                      <a:cubicBezTo>
                        <a:pt x="5786" y="52211"/>
                        <a:pt x="-1453" y="28779"/>
                        <a:pt x="262" y="6682"/>
                      </a:cubicBezTo>
                      <a:cubicBezTo>
                        <a:pt x="833" y="-367"/>
                        <a:pt x="8643" y="-2272"/>
                        <a:pt x="12835" y="3062"/>
                      </a:cubicBezTo>
                      <a:cubicBezTo>
                        <a:pt x="24931" y="18683"/>
                        <a:pt x="26265" y="42591"/>
                        <a:pt x="27979" y="61736"/>
                      </a:cubicBezTo>
                      <a:cubicBezTo>
                        <a:pt x="29789" y="82786"/>
                        <a:pt x="34837" y="111837"/>
                        <a:pt x="28456" y="132031"/>
                      </a:cubicBezTo>
                      <a:cubicBezTo>
                        <a:pt x="25312" y="141174"/>
                        <a:pt x="14454" y="140603"/>
                        <a:pt x="10930" y="13241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0CB1661B-6C72-4EB2-A18D-BEAA2390AD06}"/>
                    </a:ext>
                  </a:extLst>
                </p:cNvPr>
                <p:cNvSpPr/>
                <p:nvPr/>
              </p:nvSpPr>
              <p:spPr>
                <a:xfrm>
                  <a:off x="2486243" y="4890987"/>
                  <a:ext cx="129698" cy="34169"/>
                </a:xfrm>
                <a:custGeom>
                  <a:avLst/>
                  <a:gdLst>
                    <a:gd name="connsiteX0" fmla="*/ 9401 w 129698"/>
                    <a:gd name="connsiteY0" fmla="*/ 100 h 34169"/>
                    <a:gd name="connsiteX1" fmla="*/ 59408 w 129698"/>
                    <a:gd name="connsiteY1" fmla="*/ 10482 h 34169"/>
                    <a:gd name="connsiteX2" fmla="*/ 119320 w 129698"/>
                    <a:gd name="connsiteY2" fmla="*/ 10482 h 34169"/>
                    <a:gd name="connsiteX3" fmla="*/ 122368 w 129698"/>
                    <a:gd name="connsiteY3" fmla="*/ 30866 h 34169"/>
                    <a:gd name="connsiteX4" fmla="*/ 3877 w 129698"/>
                    <a:gd name="connsiteY4" fmla="*/ 14388 h 34169"/>
                    <a:gd name="connsiteX5" fmla="*/ 9401 w 129698"/>
                    <a:gd name="connsiteY5" fmla="*/ 100 h 34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698" h="34169">
                      <a:moveTo>
                        <a:pt x="9401" y="100"/>
                      </a:moveTo>
                      <a:cubicBezTo>
                        <a:pt x="26261" y="2481"/>
                        <a:pt x="42548" y="8006"/>
                        <a:pt x="59408" y="10482"/>
                      </a:cubicBezTo>
                      <a:cubicBezTo>
                        <a:pt x="79410" y="13435"/>
                        <a:pt x="99413" y="12673"/>
                        <a:pt x="119320" y="10482"/>
                      </a:cubicBezTo>
                      <a:cubicBezTo>
                        <a:pt x="131036" y="9244"/>
                        <a:pt x="133893" y="28580"/>
                        <a:pt x="122368" y="30866"/>
                      </a:cubicBezTo>
                      <a:cubicBezTo>
                        <a:pt x="87030" y="37724"/>
                        <a:pt x="34833" y="34676"/>
                        <a:pt x="3877" y="14388"/>
                      </a:cubicBezTo>
                      <a:cubicBezTo>
                        <a:pt x="-3648" y="9435"/>
                        <a:pt x="638" y="-1138"/>
                        <a:pt x="9401" y="10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3238988F-93B2-44BD-AE36-942C92B0689B}"/>
                    </a:ext>
                  </a:extLst>
                </p:cNvPr>
                <p:cNvSpPr/>
                <p:nvPr/>
              </p:nvSpPr>
              <p:spPr>
                <a:xfrm>
                  <a:off x="2501633" y="4952520"/>
                  <a:ext cx="167464" cy="25121"/>
                </a:xfrm>
                <a:custGeom>
                  <a:avLst/>
                  <a:gdLst>
                    <a:gd name="connsiteX0" fmla="*/ 4965 w 167464"/>
                    <a:gd name="connsiteY0" fmla="*/ 9815 h 25121"/>
                    <a:gd name="connsiteX1" fmla="*/ 78594 w 167464"/>
                    <a:gd name="connsiteY1" fmla="*/ 5052 h 25121"/>
                    <a:gd name="connsiteX2" fmla="*/ 159270 w 167464"/>
                    <a:gd name="connsiteY2" fmla="*/ 194 h 25121"/>
                    <a:gd name="connsiteX3" fmla="*/ 161652 w 167464"/>
                    <a:gd name="connsiteY3" fmla="*/ 16291 h 25121"/>
                    <a:gd name="connsiteX4" fmla="*/ 86976 w 167464"/>
                    <a:gd name="connsiteY4" fmla="*/ 23721 h 25121"/>
                    <a:gd name="connsiteX5" fmla="*/ 5251 w 167464"/>
                    <a:gd name="connsiteY5" fmla="*/ 23245 h 25121"/>
                    <a:gd name="connsiteX6" fmla="*/ 4965 w 167464"/>
                    <a:gd name="connsiteY6" fmla="*/ 9815 h 25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464" h="25121">
                      <a:moveTo>
                        <a:pt x="4965" y="9815"/>
                      </a:moveTo>
                      <a:cubicBezTo>
                        <a:pt x="29064" y="5052"/>
                        <a:pt x="54114" y="6004"/>
                        <a:pt x="78594" y="5052"/>
                      </a:cubicBezTo>
                      <a:cubicBezTo>
                        <a:pt x="105168" y="4004"/>
                        <a:pt x="132886" y="-1044"/>
                        <a:pt x="159270" y="194"/>
                      </a:cubicBezTo>
                      <a:cubicBezTo>
                        <a:pt x="168510" y="575"/>
                        <a:pt x="170796" y="13434"/>
                        <a:pt x="161652" y="16291"/>
                      </a:cubicBezTo>
                      <a:cubicBezTo>
                        <a:pt x="138315" y="23721"/>
                        <a:pt x="111360" y="22768"/>
                        <a:pt x="86976" y="23721"/>
                      </a:cubicBezTo>
                      <a:cubicBezTo>
                        <a:pt x="59925" y="24769"/>
                        <a:pt x="32112" y="26483"/>
                        <a:pt x="5251" y="23245"/>
                      </a:cubicBezTo>
                      <a:cubicBezTo>
                        <a:pt x="-1702" y="22387"/>
                        <a:pt x="-1702" y="11148"/>
                        <a:pt x="4965" y="981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id="{7C2D6EC5-7BA4-4095-8193-F6B750D616D3}"/>
                    </a:ext>
                  </a:extLst>
                </p:cNvPr>
                <p:cNvSpPr/>
                <p:nvPr/>
              </p:nvSpPr>
              <p:spPr>
                <a:xfrm>
                  <a:off x="2537448" y="4999654"/>
                  <a:ext cx="200823" cy="42904"/>
                </a:xfrm>
                <a:custGeom>
                  <a:avLst/>
                  <a:gdLst>
                    <a:gd name="connsiteX0" fmla="*/ 6869 w 200823"/>
                    <a:gd name="connsiteY0" fmla="*/ 21163 h 42904"/>
                    <a:gd name="connsiteX1" fmla="*/ 100690 w 200823"/>
                    <a:gd name="connsiteY1" fmla="*/ 16306 h 42904"/>
                    <a:gd name="connsiteX2" fmla="*/ 190892 w 200823"/>
                    <a:gd name="connsiteY2" fmla="*/ 399 h 42904"/>
                    <a:gd name="connsiteX3" fmla="*/ 193750 w 200823"/>
                    <a:gd name="connsiteY3" fmla="*/ 19830 h 42904"/>
                    <a:gd name="connsiteX4" fmla="*/ 90308 w 200823"/>
                    <a:gd name="connsiteY4" fmla="*/ 39356 h 42904"/>
                    <a:gd name="connsiteX5" fmla="*/ 3535 w 200823"/>
                    <a:gd name="connsiteY5" fmla="*/ 34213 h 42904"/>
                    <a:gd name="connsiteX6" fmla="*/ 6869 w 200823"/>
                    <a:gd name="connsiteY6" fmla="*/ 21163 h 42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823" h="42904">
                      <a:moveTo>
                        <a:pt x="6869" y="21163"/>
                      </a:moveTo>
                      <a:cubicBezTo>
                        <a:pt x="39254" y="21735"/>
                        <a:pt x="68591" y="22497"/>
                        <a:pt x="100690" y="16306"/>
                      </a:cubicBezTo>
                      <a:cubicBezTo>
                        <a:pt x="129456" y="10781"/>
                        <a:pt x="161460" y="-2458"/>
                        <a:pt x="190892" y="399"/>
                      </a:cubicBezTo>
                      <a:cubicBezTo>
                        <a:pt x="201941" y="1447"/>
                        <a:pt x="204989" y="16020"/>
                        <a:pt x="193750" y="19830"/>
                      </a:cubicBezTo>
                      <a:cubicBezTo>
                        <a:pt x="162031" y="30784"/>
                        <a:pt x="123646" y="34308"/>
                        <a:pt x="90308" y="39356"/>
                      </a:cubicBezTo>
                      <a:cubicBezTo>
                        <a:pt x="61638" y="43738"/>
                        <a:pt x="30682" y="46024"/>
                        <a:pt x="3535" y="34213"/>
                      </a:cubicBezTo>
                      <a:cubicBezTo>
                        <a:pt x="-2846" y="31451"/>
                        <a:pt x="106" y="21068"/>
                        <a:pt x="6869" y="2116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" name="任意多边形: 形状 109">
                  <a:extLst>
                    <a:ext uri="{FF2B5EF4-FFF2-40B4-BE49-F238E27FC236}">
                      <a16:creationId xmlns:a16="http://schemas.microsoft.com/office/drawing/2014/main" id="{7E3D8B03-78B1-4CAB-9382-8842872F4F82}"/>
                    </a:ext>
                  </a:extLst>
                </p:cNvPr>
                <p:cNvSpPr/>
                <p:nvPr/>
              </p:nvSpPr>
              <p:spPr>
                <a:xfrm>
                  <a:off x="2845057" y="5179186"/>
                  <a:ext cx="187032" cy="83663"/>
                </a:xfrm>
                <a:custGeom>
                  <a:avLst/>
                  <a:gdLst>
                    <a:gd name="connsiteX0" fmla="*/ 5108 w 187032"/>
                    <a:gd name="connsiteY0" fmla="*/ 69469 h 83663"/>
                    <a:gd name="connsiteX1" fmla="*/ 94643 w 187032"/>
                    <a:gd name="connsiteY1" fmla="*/ 39179 h 83663"/>
                    <a:gd name="connsiteX2" fmla="*/ 174177 w 187032"/>
                    <a:gd name="connsiteY2" fmla="*/ 699 h 83663"/>
                    <a:gd name="connsiteX3" fmla="*/ 182273 w 187032"/>
                    <a:gd name="connsiteY3" fmla="*/ 19558 h 83663"/>
                    <a:gd name="connsiteX4" fmla="*/ 7204 w 187032"/>
                    <a:gd name="connsiteY4" fmla="*/ 83661 h 83663"/>
                    <a:gd name="connsiteX5" fmla="*/ 5108 w 187032"/>
                    <a:gd name="connsiteY5" fmla="*/ 69469 h 83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7032" h="83663">
                      <a:moveTo>
                        <a:pt x="5108" y="69469"/>
                      </a:moveTo>
                      <a:cubicBezTo>
                        <a:pt x="35683" y="60230"/>
                        <a:pt x="65401" y="52515"/>
                        <a:pt x="94643" y="39179"/>
                      </a:cubicBezTo>
                      <a:cubicBezTo>
                        <a:pt x="121504" y="26987"/>
                        <a:pt x="146745" y="11462"/>
                        <a:pt x="174177" y="699"/>
                      </a:cubicBezTo>
                      <a:cubicBezTo>
                        <a:pt x="185226" y="-3683"/>
                        <a:pt x="192179" y="13748"/>
                        <a:pt x="182273" y="19558"/>
                      </a:cubicBezTo>
                      <a:cubicBezTo>
                        <a:pt x="131886" y="49086"/>
                        <a:pt x="66830" y="83090"/>
                        <a:pt x="7204" y="83661"/>
                      </a:cubicBezTo>
                      <a:cubicBezTo>
                        <a:pt x="-1083" y="83852"/>
                        <a:pt x="-2798" y="71850"/>
                        <a:pt x="5108" y="6946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" name="任意多边形: 形状 110">
                  <a:extLst>
                    <a:ext uri="{FF2B5EF4-FFF2-40B4-BE49-F238E27FC236}">
                      <a16:creationId xmlns:a16="http://schemas.microsoft.com/office/drawing/2014/main" id="{F70803B2-08D2-4646-B5DA-AB7D3EB114A8}"/>
                    </a:ext>
                  </a:extLst>
                </p:cNvPr>
                <p:cNvSpPr/>
                <p:nvPr/>
              </p:nvSpPr>
              <p:spPr>
                <a:xfrm>
                  <a:off x="2920380" y="5212804"/>
                  <a:ext cx="168097" cy="82590"/>
                </a:xfrm>
                <a:custGeom>
                  <a:avLst/>
                  <a:gdLst>
                    <a:gd name="connsiteX0" fmla="*/ 2937 w 168097"/>
                    <a:gd name="connsiteY0" fmla="*/ 70713 h 82590"/>
                    <a:gd name="connsiteX1" fmla="*/ 86567 w 168097"/>
                    <a:gd name="connsiteY1" fmla="*/ 28517 h 82590"/>
                    <a:gd name="connsiteX2" fmla="*/ 158480 w 168097"/>
                    <a:gd name="connsiteY2" fmla="*/ 38 h 82590"/>
                    <a:gd name="connsiteX3" fmla="*/ 163624 w 168097"/>
                    <a:gd name="connsiteY3" fmla="*/ 18040 h 82590"/>
                    <a:gd name="connsiteX4" fmla="*/ 78852 w 168097"/>
                    <a:gd name="connsiteY4" fmla="*/ 56330 h 82590"/>
                    <a:gd name="connsiteX5" fmla="*/ 6366 w 168097"/>
                    <a:gd name="connsiteY5" fmla="*/ 82524 h 82590"/>
                    <a:gd name="connsiteX6" fmla="*/ 2937 w 168097"/>
                    <a:gd name="connsiteY6" fmla="*/ 70713 h 82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097" h="82590">
                      <a:moveTo>
                        <a:pt x="2937" y="70713"/>
                      </a:moveTo>
                      <a:cubicBezTo>
                        <a:pt x="29512" y="54616"/>
                        <a:pt x="59039" y="42805"/>
                        <a:pt x="86567" y="28517"/>
                      </a:cubicBezTo>
                      <a:cubicBezTo>
                        <a:pt x="109046" y="16897"/>
                        <a:pt x="132954" y="2324"/>
                        <a:pt x="158480" y="38"/>
                      </a:cubicBezTo>
                      <a:cubicBezTo>
                        <a:pt x="168577" y="-820"/>
                        <a:pt x="171435" y="13182"/>
                        <a:pt x="163624" y="18040"/>
                      </a:cubicBezTo>
                      <a:cubicBezTo>
                        <a:pt x="137811" y="34137"/>
                        <a:pt x="106474" y="43186"/>
                        <a:pt x="78852" y="56330"/>
                      </a:cubicBezTo>
                      <a:cubicBezTo>
                        <a:pt x="55420" y="67475"/>
                        <a:pt x="32274" y="79286"/>
                        <a:pt x="6366" y="82524"/>
                      </a:cubicBezTo>
                      <a:cubicBezTo>
                        <a:pt x="-301" y="83477"/>
                        <a:pt x="-2206" y="73856"/>
                        <a:pt x="2937" y="7071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" name="任意多边形: 形状 111">
                  <a:extLst>
                    <a:ext uri="{FF2B5EF4-FFF2-40B4-BE49-F238E27FC236}">
                      <a16:creationId xmlns:a16="http://schemas.microsoft.com/office/drawing/2014/main" id="{E6F5BE75-C38A-48FD-8F3C-0FD4CD6B14E6}"/>
                    </a:ext>
                  </a:extLst>
                </p:cNvPr>
                <p:cNvSpPr/>
                <p:nvPr/>
              </p:nvSpPr>
              <p:spPr>
                <a:xfrm>
                  <a:off x="3013473" y="5249748"/>
                  <a:ext cx="156499" cy="74368"/>
                </a:xfrm>
                <a:custGeom>
                  <a:avLst/>
                  <a:gdLst>
                    <a:gd name="connsiteX0" fmla="*/ 3285 w 156499"/>
                    <a:gd name="connsiteY0" fmla="*/ 61106 h 74368"/>
                    <a:gd name="connsiteX1" fmla="*/ 86724 w 156499"/>
                    <a:gd name="connsiteY1" fmla="*/ 27959 h 74368"/>
                    <a:gd name="connsiteX2" fmla="*/ 146064 w 156499"/>
                    <a:gd name="connsiteY2" fmla="*/ 50 h 74368"/>
                    <a:gd name="connsiteX3" fmla="*/ 151494 w 156499"/>
                    <a:gd name="connsiteY3" fmla="*/ 19005 h 74368"/>
                    <a:gd name="connsiteX4" fmla="*/ 7095 w 156499"/>
                    <a:gd name="connsiteY4" fmla="*/ 74345 h 74368"/>
                    <a:gd name="connsiteX5" fmla="*/ 3285 w 156499"/>
                    <a:gd name="connsiteY5" fmla="*/ 61106 h 74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499" h="74368">
                      <a:moveTo>
                        <a:pt x="3285" y="61106"/>
                      </a:moveTo>
                      <a:cubicBezTo>
                        <a:pt x="29097" y="45485"/>
                        <a:pt x="60435" y="42627"/>
                        <a:pt x="86724" y="27959"/>
                      </a:cubicBezTo>
                      <a:cubicBezTo>
                        <a:pt x="105488" y="17481"/>
                        <a:pt x="123204" y="-1093"/>
                        <a:pt x="146064" y="50"/>
                      </a:cubicBezTo>
                      <a:cubicBezTo>
                        <a:pt x="155685" y="527"/>
                        <a:pt x="161019" y="13766"/>
                        <a:pt x="151494" y="19005"/>
                      </a:cubicBezTo>
                      <a:cubicBezTo>
                        <a:pt x="106440" y="43389"/>
                        <a:pt x="59482" y="70154"/>
                        <a:pt x="7095" y="74345"/>
                      </a:cubicBezTo>
                      <a:cubicBezTo>
                        <a:pt x="-239" y="74917"/>
                        <a:pt x="-2526" y="64630"/>
                        <a:pt x="3285" y="6110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" name="任意多边形: 形状 112">
                  <a:extLst>
                    <a:ext uri="{FF2B5EF4-FFF2-40B4-BE49-F238E27FC236}">
                      <a16:creationId xmlns:a16="http://schemas.microsoft.com/office/drawing/2014/main" id="{3B73197A-2946-495D-98E3-4C103B950EE0}"/>
                    </a:ext>
                  </a:extLst>
                </p:cNvPr>
                <p:cNvSpPr/>
                <p:nvPr/>
              </p:nvSpPr>
              <p:spPr>
                <a:xfrm>
                  <a:off x="3118407" y="5277201"/>
                  <a:ext cx="121475" cy="71524"/>
                </a:xfrm>
                <a:custGeom>
                  <a:avLst/>
                  <a:gdLst>
                    <a:gd name="connsiteX0" fmla="*/ 1887 w 121475"/>
                    <a:gd name="connsiteY0" fmla="*/ 59561 h 71524"/>
                    <a:gd name="connsiteX1" fmla="*/ 56275 w 121475"/>
                    <a:gd name="connsiteY1" fmla="*/ 30605 h 71524"/>
                    <a:gd name="connsiteX2" fmla="*/ 107520 w 121475"/>
                    <a:gd name="connsiteY2" fmla="*/ 696 h 71524"/>
                    <a:gd name="connsiteX3" fmla="*/ 116187 w 121475"/>
                    <a:gd name="connsiteY3" fmla="*/ 20794 h 71524"/>
                    <a:gd name="connsiteX4" fmla="*/ 8936 w 121475"/>
                    <a:gd name="connsiteY4" fmla="*/ 71372 h 71524"/>
                    <a:gd name="connsiteX5" fmla="*/ 1887 w 121475"/>
                    <a:gd name="connsiteY5" fmla="*/ 59561 h 7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475" h="71524">
                      <a:moveTo>
                        <a:pt x="1887" y="59561"/>
                      </a:moveTo>
                      <a:cubicBezTo>
                        <a:pt x="15984" y="43654"/>
                        <a:pt x="37987" y="40225"/>
                        <a:pt x="56275" y="30605"/>
                      </a:cubicBezTo>
                      <a:cubicBezTo>
                        <a:pt x="73992" y="21270"/>
                        <a:pt x="88755" y="8126"/>
                        <a:pt x="107520" y="696"/>
                      </a:cubicBezTo>
                      <a:cubicBezTo>
                        <a:pt x="119140" y="-3876"/>
                        <a:pt x="127332" y="15365"/>
                        <a:pt x="116187" y="20794"/>
                      </a:cubicBezTo>
                      <a:cubicBezTo>
                        <a:pt x="80278" y="38130"/>
                        <a:pt x="49036" y="62895"/>
                        <a:pt x="8936" y="71372"/>
                      </a:cubicBezTo>
                      <a:cubicBezTo>
                        <a:pt x="2078" y="72705"/>
                        <a:pt x="-2875" y="64990"/>
                        <a:pt x="1887" y="5956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id="{035D254D-C419-4737-9A80-A7277FD6F761}"/>
                    </a:ext>
                  </a:extLst>
                </p:cNvPr>
                <p:cNvSpPr/>
                <p:nvPr/>
              </p:nvSpPr>
              <p:spPr>
                <a:xfrm>
                  <a:off x="3420771" y="5390571"/>
                  <a:ext cx="153325" cy="120005"/>
                </a:xfrm>
                <a:custGeom>
                  <a:avLst/>
                  <a:gdLst>
                    <a:gd name="connsiteX0" fmla="*/ 2037 w 153325"/>
                    <a:gd name="connsiteY0" fmla="*/ 108592 h 120005"/>
                    <a:gd name="connsiteX1" fmla="*/ 133006 w 153325"/>
                    <a:gd name="connsiteY1" fmla="*/ 3341 h 120005"/>
                    <a:gd name="connsiteX2" fmla="*/ 149770 w 153325"/>
                    <a:gd name="connsiteY2" fmla="*/ 19533 h 120005"/>
                    <a:gd name="connsiteX3" fmla="*/ 10515 w 153325"/>
                    <a:gd name="connsiteY3" fmla="*/ 119355 h 120005"/>
                    <a:gd name="connsiteX4" fmla="*/ 2037 w 153325"/>
                    <a:gd name="connsiteY4" fmla="*/ 108592 h 1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325" h="120005">
                      <a:moveTo>
                        <a:pt x="2037" y="108592"/>
                      </a:moveTo>
                      <a:cubicBezTo>
                        <a:pt x="40423" y="68492"/>
                        <a:pt x="92620" y="42108"/>
                        <a:pt x="133006" y="3341"/>
                      </a:cubicBezTo>
                      <a:cubicBezTo>
                        <a:pt x="143865" y="-7041"/>
                        <a:pt x="160724" y="9151"/>
                        <a:pt x="149770" y="19533"/>
                      </a:cubicBezTo>
                      <a:cubicBezTo>
                        <a:pt x="110051" y="57253"/>
                        <a:pt x="60616" y="96876"/>
                        <a:pt x="10515" y="119355"/>
                      </a:cubicBezTo>
                      <a:cubicBezTo>
                        <a:pt x="3752" y="122308"/>
                        <a:pt x="-3678" y="114593"/>
                        <a:pt x="2037" y="10859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" name="任意多边形: 形状 114">
                  <a:extLst>
                    <a:ext uri="{FF2B5EF4-FFF2-40B4-BE49-F238E27FC236}">
                      <a16:creationId xmlns:a16="http://schemas.microsoft.com/office/drawing/2014/main" id="{91CDD708-6507-4D7C-BA70-62D5602D402F}"/>
                    </a:ext>
                  </a:extLst>
                </p:cNvPr>
                <p:cNvSpPr/>
                <p:nvPr/>
              </p:nvSpPr>
              <p:spPr>
                <a:xfrm>
                  <a:off x="3529354" y="5407649"/>
                  <a:ext cx="121748" cy="103364"/>
                </a:xfrm>
                <a:custGeom>
                  <a:avLst/>
                  <a:gdLst>
                    <a:gd name="connsiteX0" fmla="*/ 1754 w 121748"/>
                    <a:gd name="connsiteY0" fmla="*/ 93134 h 103364"/>
                    <a:gd name="connsiteX1" fmla="*/ 108053 w 121748"/>
                    <a:gd name="connsiteY1" fmla="*/ 741 h 103364"/>
                    <a:gd name="connsiteX2" fmla="*/ 116625 w 121748"/>
                    <a:gd name="connsiteY2" fmla="*/ 20744 h 103364"/>
                    <a:gd name="connsiteX3" fmla="*/ 7755 w 121748"/>
                    <a:gd name="connsiteY3" fmla="*/ 103135 h 103364"/>
                    <a:gd name="connsiteX4" fmla="*/ 1754 w 121748"/>
                    <a:gd name="connsiteY4" fmla="*/ 93134 h 103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748" h="103364">
                      <a:moveTo>
                        <a:pt x="1754" y="93134"/>
                      </a:moveTo>
                      <a:cubicBezTo>
                        <a:pt x="34329" y="62463"/>
                        <a:pt x="65762" y="17696"/>
                        <a:pt x="108053" y="741"/>
                      </a:cubicBezTo>
                      <a:cubicBezTo>
                        <a:pt x="119768" y="-3926"/>
                        <a:pt x="127293" y="14743"/>
                        <a:pt x="116625" y="20744"/>
                      </a:cubicBezTo>
                      <a:cubicBezTo>
                        <a:pt x="77668" y="42651"/>
                        <a:pt x="51379" y="90848"/>
                        <a:pt x="7755" y="103135"/>
                      </a:cubicBezTo>
                      <a:cubicBezTo>
                        <a:pt x="2135" y="104754"/>
                        <a:pt x="-2723" y="97420"/>
                        <a:pt x="1754" y="9313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" name="任意多边形: 形状 115">
                  <a:extLst>
                    <a:ext uri="{FF2B5EF4-FFF2-40B4-BE49-F238E27FC236}">
                      <a16:creationId xmlns:a16="http://schemas.microsoft.com/office/drawing/2014/main" id="{40095B04-D9E1-44D5-A68D-AD0D46BB71DF}"/>
                    </a:ext>
                  </a:extLst>
                </p:cNvPr>
                <p:cNvSpPr/>
                <p:nvPr/>
              </p:nvSpPr>
              <p:spPr>
                <a:xfrm>
                  <a:off x="3605209" y="5420584"/>
                  <a:ext cx="115285" cy="101696"/>
                </a:xfrm>
                <a:custGeom>
                  <a:avLst/>
                  <a:gdLst>
                    <a:gd name="connsiteX0" fmla="*/ 2004 w 115285"/>
                    <a:gd name="connsiteY0" fmla="*/ 89152 h 101696"/>
                    <a:gd name="connsiteX1" fmla="*/ 51629 w 115285"/>
                    <a:gd name="connsiteY1" fmla="*/ 41241 h 101696"/>
                    <a:gd name="connsiteX2" fmla="*/ 100016 w 115285"/>
                    <a:gd name="connsiteY2" fmla="*/ 855 h 101696"/>
                    <a:gd name="connsiteX3" fmla="*/ 112017 w 115285"/>
                    <a:gd name="connsiteY3" fmla="*/ 16095 h 101696"/>
                    <a:gd name="connsiteX4" fmla="*/ 60487 w 115285"/>
                    <a:gd name="connsiteY4" fmla="*/ 62196 h 101696"/>
                    <a:gd name="connsiteX5" fmla="*/ 9147 w 115285"/>
                    <a:gd name="connsiteY5" fmla="*/ 101249 h 101696"/>
                    <a:gd name="connsiteX6" fmla="*/ 2004 w 115285"/>
                    <a:gd name="connsiteY6" fmla="*/ 89152 h 10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5285" h="101696">
                      <a:moveTo>
                        <a:pt x="2004" y="89152"/>
                      </a:moveTo>
                      <a:cubicBezTo>
                        <a:pt x="18863" y="73340"/>
                        <a:pt x="35817" y="58101"/>
                        <a:pt x="51629" y="41241"/>
                      </a:cubicBezTo>
                      <a:cubicBezTo>
                        <a:pt x="65917" y="26097"/>
                        <a:pt x="80776" y="9428"/>
                        <a:pt x="100016" y="855"/>
                      </a:cubicBezTo>
                      <a:cubicBezTo>
                        <a:pt x="109160" y="-3240"/>
                        <a:pt x="121161" y="8285"/>
                        <a:pt x="112017" y="16095"/>
                      </a:cubicBezTo>
                      <a:cubicBezTo>
                        <a:pt x="94301" y="31240"/>
                        <a:pt x="76870" y="45528"/>
                        <a:pt x="60487" y="62196"/>
                      </a:cubicBezTo>
                      <a:cubicBezTo>
                        <a:pt x="45152" y="77817"/>
                        <a:pt x="29817" y="93153"/>
                        <a:pt x="9147" y="101249"/>
                      </a:cubicBezTo>
                      <a:cubicBezTo>
                        <a:pt x="2480" y="103916"/>
                        <a:pt x="-3140" y="94010"/>
                        <a:pt x="2004" y="8915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C40AE1A5-90B4-40EB-9D6A-C54077DD60FF}"/>
                    </a:ext>
                  </a:extLst>
                </p:cNvPr>
                <p:cNvSpPr/>
                <p:nvPr/>
              </p:nvSpPr>
              <p:spPr>
                <a:xfrm>
                  <a:off x="3697619" y="5429967"/>
                  <a:ext cx="97550" cy="96526"/>
                </a:xfrm>
                <a:custGeom>
                  <a:avLst/>
                  <a:gdLst>
                    <a:gd name="connsiteX0" fmla="*/ 938 w 97550"/>
                    <a:gd name="connsiteY0" fmla="*/ 85865 h 96526"/>
                    <a:gd name="connsiteX1" fmla="*/ 81329 w 97550"/>
                    <a:gd name="connsiteY1" fmla="*/ 1759 h 96526"/>
                    <a:gd name="connsiteX2" fmla="*/ 94378 w 97550"/>
                    <a:gd name="connsiteY2" fmla="*/ 18237 h 96526"/>
                    <a:gd name="connsiteX3" fmla="*/ 50182 w 97550"/>
                    <a:gd name="connsiteY3" fmla="*/ 58433 h 96526"/>
                    <a:gd name="connsiteX4" fmla="*/ 10844 w 97550"/>
                    <a:gd name="connsiteY4" fmla="*/ 95485 h 96526"/>
                    <a:gd name="connsiteX5" fmla="*/ 938 w 97550"/>
                    <a:gd name="connsiteY5" fmla="*/ 85865 h 9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550" h="96526">
                      <a:moveTo>
                        <a:pt x="938" y="85865"/>
                      </a:moveTo>
                      <a:cubicBezTo>
                        <a:pt x="19416" y="54242"/>
                        <a:pt x="51896" y="23476"/>
                        <a:pt x="81329" y="1759"/>
                      </a:cubicBezTo>
                      <a:cubicBezTo>
                        <a:pt x="90949" y="-5290"/>
                        <a:pt x="103522" y="10617"/>
                        <a:pt x="94378" y="18237"/>
                      </a:cubicBezTo>
                      <a:cubicBezTo>
                        <a:pt x="78947" y="31001"/>
                        <a:pt x="64279" y="44145"/>
                        <a:pt x="50182" y="58433"/>
                      </a:cubicBezTo>
                      <a:cubicBezTo>
                        <a:pt x="37609" y="71291"/>
                        <a:pt x="25988" y="85674"/>
                        <a:pt x="10844" y="95485"/>
                      </a:cubicBezTo>
                      <a:cubicBezTo>
                        <a:pt x="4938" y="99295"/>
                        <a:pt x="-2682" y="91865"/>
                        <a:pt x="938" y="8586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D6904CEF-BD3A-4DA4-A414-2E3940B57FBA}"/>
                    </a:ext>
                  </a:extLst>
                </p:cNvPr>
                <p:cNvSpPr/>
                <p:nvPr/>
              </p:nvSpPr>
              <p:spPr>
                <a:xfrm>
                  <a:off x="3758407" y="5436211"/>
                  <a:ext cx="102916" cy="114591"/>
                </a:xfrm>
                <a:custGeom>
                  <a:avLst/>
                  <a:gdLst>
                    <a:gd name="connsiteX0" fmla="*/ 825 w 102916"/>
                    <a:gd name="connsiteY0" fmla="*/ 105529 h 114591"/>
                    <a:gd name="connsiteX1" fmla="*/ 37020 w 102916"/>
                    <a:gd name="connsiteY1" fmla="*/ 65429 h 114591"/>
                    <a:gd name="connsiteX2" fmla="*/ 83311 w 102916"/>
                    <a:gd name="connsiteY2" fmla="*/ 5517 h 114591"/>
                    <a:gd name="connsiteX3" fmla="*/ 101980 w 102916"/>
                    <a:gd name="connsiteY3" fmla="*/ 15613 h 114591"/>
                    <a:gd name="connsiteX4" fmla="*/ 9587 w 102916"/>
                    <a:gd name="connsiteY4" fmla="*/ 113911 h 114591"/>
                    <a:gd name="connsiteX5" fmla="*/ 825 w 102916"/>
                    <a:gd name="connsiteY5" fmla="*/ 105529 h 114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2916" h="114591">
                      <a:moveTo>
                        <a:pt x="825" y="105529"/>
                      </a:moveTo>
                      <a:cubicBezTo>
                        <a:pt x="9492" y="89527"/>
                        <a:pt x="24161" y="78002"/>
                        <a:pt x="37020" y="65429"/>
                      </a:cubicBezTo>
                      <a:cubicBezTo>
                        <a:pt x="55498" y="47331"/>
                        <a:pt x="70262" y="27805"/>
                        <a:pt x="83311" y="5517"/>
                      </a:cubicBezTo>
                      <a:cubicBezTo>
                        <a:pt x="90360" y="-6580"/>
                        <a:pt x="107028" y="3231"/>
                        <a:pt x="101980" y="15613"/>
                      </a:cubicBezTo>
                      <a:cubicBezTo>
                        <a:pt x="86645" y="53046"/>
                        <a:pt x="45878" y="96290"/>
                        <a:pt x="9587" y="113911"/>
                      </a:cubicBezTo>
                      <a:cubicBezTo>
                        <a:pt x="4158" y="116483"/>
                        <a:pt x="-2319" y="111339"/>
                        <a:pt x="825" y="10552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7BB88038-0581-430B-9363-8A9DA11DCCDF}"/>
                    </a:ext>
                  </a:extLst>
                </p:cNvPr>
                <p:cNvSpPr/>
                <p:nvPr/>
              </p:nvSpPr>
              <p:spPr>
                <a:xfrm>
                  <a:off x="2414882" y="4711592"/>
                  <a:ext cx="2046915" cy="775355"/>
                </a:xfrm>
                <a:custGeom>
                  <a:avLst/>
                  <a:gdLst>
                    <a:gd name="connsiteX0" fmla="*/ 1229 w 2046915"/>
                    <a:gd name="connsiteY0" fmla="*/ 11855 h 775355"/>
                    <a:gd name="connsiteX1" fmla="*/ 13231 w 2046915"/>
                    <a:gd name="connsiteY1" fmla="*/ 2330 h 775355"/>
                    <a:gd name="connsiteX2" fmla="*/ 464906 w 2046915"/>
                    <a:gd name="connsiteY2" fmla="*/ 367995 h 775355"/>
                    <a:gd name="connsiteX3" fmla="*/ 704079 w 2046915"/>
                    <a:gd name="connsiteY3" fmla="*/ 509631 h 775355"/>
                    <a:gd name="connsiteX4" fmla="*/ 974398 w 2046915"/>
                    <a:gd name="connsiteY4" fmla="*/ 622788 h 775355"/>
                    <a:gd name="connsiteX5" fmla="*/ 1530563 w 2046915"/>
                    <a:gd name="connsiteY5" fmla="*/ 733183 h 775355"/>
                    <a:gd name="connsiteX6" fmla="*/ 1787548 w 2046915"/>
                    <a:gd name="connsiteY6" fmla="*/ 749661 h 775355"/>
                    <a:gd name="connsiteX7" fmla="*/ 2031293 w 2046915"/>
                    <a:gd name="connsiteY7" fmla="*/ 720420 h 775355"/>
                    <a:gd name="connsiteX8" fmla="*/ 2040722 w 2046915"/>
                    <a:gd name="connsiteY8" fmla="*/ 742422 h 775355"/>
                    <a:gd name="connsiteX9" fmla="*/ 1824314 w 2046915"/>
                    <a:gd name="connsiteY9" fmla="*/ 775283 h 775355"/>
                    <a:gd name="connsiteX10" fmla="*/ 1551994 w 2046915"/>
                    <a:gd name="connsiteY10" fmla="*/ 759186 h 775355"/>
                    <a:gd name="connsiteX11" fmla="*/ 968779 w 2046915"/>
                    <a:gd name="connsiteY11" fmla="*/ 645362 h 775355"/>
                    <a:gd name="connsiteX12" fmla="*/ 711604 w 2046915"/>
                    <a:gd name="connsiteY12" fmla="*/ 540206 h 775355"/>
                    <a:gd name="connsiteX13" fmla="*/ 453857 w 2046915"/>
                    <a:gd name="connsiteY13" fmla="*/ 388092 h 775355"/>
                    <a:gd name="connsiteX14" fmla="*/ 1229 w 2046915"/>
                    <a:gd name="connsiteY14" fmla="*/ 11855 h 77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6915" h="775355">
                      <a:moveTo>
                        <a:pt x="1229" y="11855"/>
                      </a:moveTo>
                      <a:cubicBezTo>
                        <a:pt x="-3724" y="4711"/>
                        <a:pt x="7516" y="-4338"/>
                        <a:pt x="13231" y="2330"/>
                      </a:cubicBezTo>
                      <a:cubicBezTo>
                        <a:pt x="143056" y="152825"/>
                        <a:pt x="292123" y="269792"/>
                        <a:pt x="464906" y="367995"/>
                      </a:cubicBezTo>
                      <a:cubicBezTo>
                        <a:pt x="545488" y="413810"/>
                        <a:pt x="623688" y="463530"/>
                        <a:pt x="704079" y="509631"/>
                      </a:cubicBezTo>
                      <a:cubicBezTo>
                        <a:pt x="789423" y="558590"/>
                        <a:pt x="881053" y="592404"/>
                        <a:pt x="974398" y="622788"/>
                      </a:cubicBezTo>
                      <a:cubicBezTo>
                        <a:pt x="1154993" y="681557"/>
                        <a:pt x="1341778" y="715562"/>
                        <a:pt x="1530563" y="733183"/>
                      </a:cubicBezTo>
                      <a:cubicBezTo>
                        <a:pt x="1616002" y="741184"/>
                        <a:pt x="1701823" y="745756"/>
                        <a:pt x="1787548" y="749661"/>
                      </a:cubicBezTo>
                      <a:cubicBezTo>
                        <a:pt x="1870034" y="753376"/>
                        <a:pt x="1948615" y="741850"/>
                        <a:pt x="2031293" y="720420"/>
                      </a:cubicBezTo>
                      <a:cubicBezTo>
                        <a:pt x="2044437" y="716990"/>
                        <a:pt x="2053581" y="737850"/>
                        <a:pt x="2040722" y="742422"/>
                      </a:cubicBezTo>
                      <a:cubicBezTo>
                        <a:pt x="1979858" y="763853"/>
                        <a:pt x="1898419" y="776426"/>
                        <a:pt x="1824314" y="775283"/>
                      </a:cubicBezTo>
                      <a:cubicBezTo>
                        <a:pt x="1733541" y="773855"/>
                        <a:pt x="1642482" y="766711"/>
                        <a:pt x="1551994" y="759186"/>
                      </a:cubicBezTo>
                      <a:cubicBezTo>
                        <a:pt x="1353684" y="742613"/>
                        <a:pt x="1158517" y="705561"/>
                        <a:pt x="968779" y="645362"/>
                      </a:cubicBezTo>
                      <a:cubicBezTo>
                        <a:pt x="880196" y="617264"/>
                        <a:pt x="793614" y="584307"/>
                        <a:pt x="711604" y="540206"/>
                      </a:cubicBezTo>
                      <a:cubicBezTo>
                        <a:pt x="623688" y="492962"/>
                        <a:pt x="541011" y="436574"/>
                        <a:pt x="453857" y="388092"/>
                      </a:cubicBezTo>
                      <a:cubicBezTo>
                        <a:pt x="284979" y="293699"/>
                        <a:pt x="112481" y="173399"/>
                        <a:pt x="1229" y="1185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AC53AFB2-2DEE-4B00-857F-249EF55D6550}"/>
                    </a:ext>
                  </a:extLst>
                </p:cNvPr>
                <p:cNvSpPr/>
                <p:nvPr/>
              </p:nvSpPr>
              <p:spPr>
                <a:xfrm>
                  <a:off x="3856198" y="5267891"/>
                  <a:ext cx="58871" cy="189705"/>
                </a:xfrm>
                <a:custGeom>
                  <a:avLst/>
                  <a:gdLst>
                    <a:gd name="connsiteX0" fmla="*/ 39145 w 58871"/>
                    <a:gd name="connsiteY0" fmla="*/ 182599 h 189705"/>
                    <a:gd name="connsiteX1" fmla="*/ 25620 w 58871"/>
                    <a:gd name="connsiteY1" fmla="*/ 99827 h 189705"/>
                    <a:gd name="connsiteX2" fmla="*/ 188 w 58871"/>
                    <a:gd name="connsiteY2" fmla="*/ 8196 h 189705"/>
                    <a:gd name="connsiteX3" fmla="*/ 12285 w 58871"/>
                    <a:gd name="connsiteY3" fmla="*/ 3053 h 189705"/>
                    <a:gd name="connsiteX4" fmla="*/ 58862 w 58871"/>
                    <a:gd name="connsiteY4" fmla="*/ 179646 h 189705"/>
                    <a:gd name="connsiteX5" fmla="*/ 39145 w 58871"/>
                    <a:gd name="connsiteY5" fmla="*/ 182599 h 189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871" h="189705">
                      <a:moveTo>
                        <a:pt x="39145" y="182599"/>
                      </a:moveTo>
                      <a:cubicBezTo>
                        <a:pt x="34383" y="155072"/>
                        <a:pt x="31335" y="127259"/>
                        <a:pt x="25620" y="99827"/>
                      </a:cubicBezTo>
                      <a:cubicBezTo>
                        <a:pt x="19143" y="68680"/>
                        <a:pt x="6665" y="39153"/>
                        <a:pt x="188" y="8196"/>
                      </a:cubicBezTo>
                      <a:cubicBezTo>
                        <a:pt x="-1431" y="672"/>
                        <a:pt x="7808" y="-3043"/>
                        <a:pt x="12285" y="3053"/>
                      </a:cubicBezTo>
                      <a:cubicBezTo>
                        <a:pt x="45623" y="49535"/>
                        <a:pt x="56195" y="123544"/>
                        <a:pt x="58862" y="179646"/>
                      </a:cubicBezTo>
                      <a:cubicBezTo>
                        <a:pt x="59338" y="190791"/>
                        <a:pt x="41146" y="193934"/>
                        <a:pt x="39145" y="18259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1" name="图形 6">
                <a:extLst>
                  <a:ext uri="{FF2B5EF4-FFF2-40B4-BE49-F238E27FC236}">
                    <a16:creationId xmlns:a16="http://schemas.microsoft.com/office/drawing/2014/main" id="{E5E0DF77-5565-4D4A-BBF4-92B9703F2BCC}"/>
                  </a:ext>
                </a:extLst>
              </p:cNvPr>
              <p:cNvGrpSpPr/>
              <p:nvPr/>
            </p:nvGrpSpPr>
            <p:grpSpPr>
              <a:xfrm>
                <a:off x="5308520" y="5304718"/>
                <a:ext cx="493594" cy="513119"/>
                <a:chOff x="5308520" y="5304718"/>
                <a:chExt cx="493594" cy="513119"/>
              </a:xfrm>
            </p:grpSpPr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9248F854-F4C8-40A4-A590-95F3CAF50871}"/>
                    </a:ext>
                  </a:extLst>
                </p:cNvPr>
                <p:cNvSpPr/>
                <p:nvPr/>
              </p:nvSpPr>
              <p:spPr>
                <a:xfrm>
                  <a:off x="5308520" y="5304718"/>
                  <a:ext cx="493594" cy="513119"/>
                </a:xfrm>
                <a:custGeom>
                  <a:avLst/>
                  <a:gdLst>
                    <a:gd name="connsiteX0" fmla="*/ 239792 w 493594"/>
                    <a:gd name="connsiteY0" fmla="*/ 55475 h 513119"/>
                    <a:gd name="connsiteX1" fmla="*/ 217408 w 493594"/>
                    <a:gd name="connsiteY1" fmla="*/ 195683 h 513119"/>
                    <a:gd name="connsiteX2" fmla="*/ 5572 w 493594"/>
                    <a:gd name="connsiteY2" fmla="*/ 133771 h 513119"/>
                    <a:gd name="connsiteX3" fmla="*/ 333 w 493594"/>
                    <a:gd name="connsiteY3" fmla="*/ 142915 h 513119"/>
                    <a:gd name="connsiteX4" fmla="*/ 149400 w 493594"/>
                    <a:gd name="connsiteY4" fmla="*/ 288361 h 513119"/>
                    <a:gd name="connsiteX5" fmla="*/ 65580 w 493594"/>
                    <a:gd name="connsiteY5" fmla="*/ 386088 h 513119"/>
                    <a:gd name="connsiteX6" fmla="*/ 55293 w 493594"/>
                    <a:gd name="connsiteY6" fmla="*/ 479528 h 513119"/>
                    <a:gd name="connsiteX7" fmla="*/ 142923 w 493594"/>
                    <a:gd name="connsiteY7" fmla="*/ 452953 h 513119"/>
                    <a:gd name="connsiteX8" fmla="*/ 220933 w 493594"/>
                    <a:gd name="connsiteY8" fmla="*/ 371229 h 513119"/>
                    <a:gd name="connsiteX9" fmla="*/ 270748 w 493594"/>
                    <a:gd name="connsiteY9" fmla="*/ 464764 h 513119"/>
                    <a:gd name="connsiteX10" fmla="*/ 353044 w 493594"/>
                    <a:gd name="connsiteY10" fmla="*/ 509532 h 513119"/>
                    <a:gd name="connsiteX11" fmla="*/ 353234 w 493594"/>
                    <a:gd name="connsiteY11" fmla="*/ 393041 h 513119"/>
                    <a:gd name="connsiteX12" fmla="*/ 319231 w 493594"/>
                    <a:gd name="connsiteY12" fmla="*/ 322556 h 513119"/>
                    <a:gd name="connsiteX13" fmla="*/ 427720 w 493594"/>
                    <a:gd name="connsiteY13" fmla="*/ 312269 h 513119"/>
                    <a:gd name="connsiteX14" fmla="*/ 493252 w 493594"/>
                    <a:gd name="connsiteY14" fmla="*/ 273026 h 513119"/>
                    <a:gd name="connsiteX15" fmla="*/ 434674 w 493594"/>
                    <a:gd name="connsiteY15" fmla="*/ 228640 h 513119"/>
                    <a:gd name="connsiteX16" fmla="*/ 313039 w 493594"/>
                    <a:gd name="connsiteY16" fmla="*/ 209113 h 513119"/>
                    <a:gd name="connsiteX17" fmla="*/ 334661 w 493594"/>
                    <a:gd name="connsiteY17" fmla="*/ 83860 h 513119"/>
                    <a:gd name="connsiteX18" fmla="*/ 292179 w 493594"/>
                    <a:gd name="connsiteY18" fmla="*/ 897 h 513119"/>
                    <a:gd name="connsiteX19" fmla="*/ 239792 w 493594"/>
                    <a:gd name="connsiteY19" fmla="*/ 55475 h 51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93594" h="513119">
                      <a:moveTo>
                        <a:pt x="239792" y="55475"/>
                      </a:moveTo>
                      <a:cubicBezTo>
                        <a:pt x="220170" y="101386"/>
                        <a:pt x="216265" y="146915"/>
                        <a:pt x="217408" y="195683"/>
                      </a:cubicBezTo>
                      <a:cubicBezTo>
                        <a:pt x="162163" y="145867"/>
                        <a:pt x="77867" y="122055"/>
                        <a:pt x="5572" y="133771"/>
                      </a:cubicBezTo>
                      <a:cubicBezTo>
                        <a:pt x="1000" y="134532"/>
                        <a:pt x="-810" y="138723"/>
                        <a:pt x="333" y="142915"/>
                      </a:cubicBezTo>
                      <a:cubicBezTo>
                        <a:pt x="19098" y="209018"/>
                        <a:pt x="81582" y="270645"/>
                        <a:pt x="149400" y="288361"/>
                      </a:cubicBezTo>
                      <a:cubicBezTo>
                        <a:pt x="111776" y="314936"/>
                        <a:pt x="85963" y="343130"/>
                        <a:pt x="65580" y="386088"/>
                      </a:cubicBezTo>
                      <a:cubicBezTo>
                        <a:pt x="57579" y="402852"/>
                        <a:pt x="35290" y="463336"/>
                        <a:pt x="55293" y="479528"/>
                      </a:cubicBezTo>
                      <a:cubicBezTo>
                        <a:pt x="80915" y="500197"/>
                        <a:pt x="121682" y="467051"/>
                        <a:pt x="142923" y="452953"/>
                      </a:cubicBezTo>
                      <a:cubicBezTo>
                        <a:pt x="174736" y="431713"/>
                        <a:pt x="204835" y="405710"/>
                        <a:pt x="220933" y="371229"/>
                      </a:cubicBezTo>
                      <a:cubicBezTo>
                        <a:pt x="228362" y="405138"/>
                        <a:pt x="251317" y="438190"/>
                        <a:pt x="270748" y="464764"/>
                      </a:cubicBezTo>
                      <a:cubicBezTo>
                        <a:pt x="281225" y="479147"/>
                        <a:pt x="331042" y="526391"/>
                        <a:pt x="353044" y="509532"/>
                      </a:cubicBezTo>
                      <a:cubicBezTo>
                        <a:pt x="380857" y="488291"/>
                        <a:pt x="359712" y="418854"/>
                        <a:pt x="353234" y="393041"/>
                      </a:cubicBezTo>
                      <a:cubicBezTo>
                        <a:pt x="347234" y="368943"/>
                        <a:pt x="337137" y="341320"/>
                        <a:pt x="319231" y="322556"/>
                      </a:cubicBezTo>
                      <a:cubicBezTo>
                        <a:pt x="355330" y="328271"/>
                        <a:pt x="391144" y="322366"/>
                        <a:pt x="427720" y="312269"/>
                      </a:cubicBezTo>
                      <a:cubicBezTo>
                        <a:pt x="449723" y="306173"/>
                        <a:pt x="486775" y="298743"/>
                        <a:pt x="493252" y="273026"/>
                      </a:cubicBezTo>
                      <a:cubicBezTo>
                        <a:pt x="498301" y="252928"/>
                        <a:pt x="446103" y="234069"/>
                        <a:pt x="434674" y="228640"/>
                      </a:cubicBezTo>
                      <a:cubicBezTo>
                        <a:pt x="398193" y="211209"/>
                        <a:pt x="353044" y="197683"/>
                        <a:pt x="313039" y="209113"/>
                      </a:cubicBezTo>
                      <a:cubicBezTo>
                        <a:pt x="336089" y="171394"/>
                        <a:pt x="341709" y="128627"/>
                        <a:pt x="334661" y="83860"/>
                      </a:cubicBezTo>
                      <a:cubicBezTo>
                        <a:pt x="330946" y="60238"/>
                        <a:pt x="319421" y="8040"/>
                        <a:pt x="292179" y="897"/>
                      </a:cubicBezTo>
                      <a:cubicBezTo>
                        <a:pt x="263033" y="-6628"/>
                        <a:pt x="248459" y="35091"/>
                        <a:pt x="239792" y="55475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D59139CA-9930-48DC-B37E-B15A122920AD}"/>
                    </a:ext>
                  </a:extLst>
                </p:cNvPr>
                <p:cNvSpPr/>
                <p:nvPr/>
              </p:nvSpPr>
              <p:spPr>
                <a:xfrm>
                  <a:off x="5505001" y="5539970"/>
                  <a:ext cx="74690" cy="72010"/>
                </a:xfrm>
                <a:custGeom>
                  <a:avLst/>
                  <a:gdLst>
                    <a:gd name="connsiteX0" fmla="*/ 2925 w 74690"/>
                    <a:gd name="connsiteY0" fmla="*/ 19296 h 72010"/>
                    <a:gd name="connsiteX1" fmla="*/ 20641 w 74690"/>
                    <a:gd name="connsiteY1" fmla="*/ 68540 h 72010"/>
                    <a:gd name="connsiteX2" fmla="*/ 74648 w 74690"/>
                    <a:gd name="connsiteY2" fmla="*/ 37679 h 72010"/>
                    <a:gd name="connsiteX3" fmla="*/ 37025 w 74690"/>
                    <a:gd name="connsiteY3" fmla="*/ 1007 h 72010"/>
                    <a:gd name="connsiteX4" fmla="*/ 2925 w 74690"/>
                    <a:gd name="connsiteY4" fmla="*/ 19296 h 72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90" h="72010">
                      <a:moveTo>
                        <a:pt x="2925" y="19296"/>
                      </a:moveTo>
                      <a:cubicBezTo>
                        <a:pt x="-4981" y="35298"/>
                        <a:pt x="3877" y="59872"/>
                        <a:pt x="20641" y="68540"/>
                      </a:cubicBezTo>
                      <a:cubicBezTo>
                        <a:pt x="41692" y="79398"/>
                        <a:pt x="76077" y="63587"/>
                        <a:pt x="74648" y="37679"/>
                      </a:cubicBezTo>
                      <a:cubicBezTo>
                        <a:pt x="73600" y="18438"/>
                        <a:pt x="54074" y="5198"/>
                        <a:pt x="37025" y="1007"/>
                      </a:cubicBezTo>
                      <a:cubicBezTo>
                        <a:pt x="20356" y="-2993"/>
                        <a:pt x="6640" y="5294"/>
                        <a:pt x="2925" y="19296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4" name="图形 6">
                <a:extLst>
                  <a:ext uri="{FF2B5EF4-FFF2-40B4-BE49-F238E27FC236}">
                    <a16:creationId xmlns:a16="http://schemas.microsoft.com/office/drawing/2014/main" id="{74068776-ADA0-4682-B884-D8494B7F0858}"/>
                  </a:ext>
                </a:extLst>
              </p:cNvPr>
              <p:cNvGrpSpPr/>
              <p:nvPr/>
            </p:nvGrpSpPr>
            <p:grpSpPr>
              <a:xfrm>
                <a:off x="1774008" y="4050608"/>
                <a:ext cx="488140" cy="499137"/>
                <a:chOff x="1774008" y="4050608"/>
                <a:chExt cx="488140" cy="499137"/>
              </a:xfrm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0CD12BDA-3BFF-4356-9362-916F487C97EE}"/>
                    </a:ext>
                  </a:extLst>
                </p:cNvPr>
                <p:cNvSpPr/>
                <p:nvPr/>
              </p:nvSpPr>
              <p:spPr>
                <a:xfrm>
                  <a:off x="1774008" y="4050608"/>
                  <a:ext cx="488140" cy="499137"/>
                </a:xfrm>
                <a:custGeom>
                  <a:avLst/>
                  <a:gdLst>
                    <a:gd name="connsiteX0" fmla="*/ 153376 w 488140"/>
                    <a:gd name="connsiteY0" fmla="*/ 463480 h 499137"/>
                    <a:gd name="connsiteX1" fmla="*/ 227575 w 488140"/>
                    <a:gd name="connsiteY1" fmla="*/ 342512 h 499137"/>
                    <a:gd name="connsiteX2" fmla="*/ 399692 w 488140"/>
                    <a:gd name="connsiteY2" fmla="*/ 480625 h 499137"/>
                    <a:gd name="connsiteX3" fmla="*/ 407979 w 488140"/>
                    <a:gd name="connsiteY3" fmla="*/ 474148 h 499137"/>
                    <a:gd name="connsiteX4" fmla="*/ 325873 w 488140"/>
                    <a:gd name="connsiteY4" fmla="*/ 282791 h 499137"/>
                    <a:gd name="connsiteX5" fmla="*/ 440745 w 488140"/>
                    <a:gd name="connsiteY5" fmla="*/ 224497 h 499137"/>
                    <a:gd name="connsiteX6" fmla="*/ 485989 w 488140"/>
                    <a:gd name="connsiteY6" fmla="*/ 142106 h 499137"/>
                    <a:gd name="connsiteX7" fmla="*/ 394834 w 488140"/>
                    <a:gd name="connsiteY7" fmla="*/ 133248 h 499137"/>
                    <a:gd name="connsiteX8" fmla="*/ 291488 w 488140"/>
                    <a:gd name="connsiteY8" fmla="*/ 178873 h 499137"/>
                    <a:gd name="connsiteX9" fmla="*/ 281201 w 488140"/>
                    <a:gd name="connsiteY9" fmla="*/ 73431 h 499137"/>
                    <a:gd name="connsiteX10" fmla="*/ 222336 w 488140"/>
                    <a:gd name="connsiteY10" fmla="*/ 565 h 499137"/>
                    <a:gd name="connsiteX11" fmla="*/ 177569 w 488140"/>
                    <a:gd name="connsiteY11" fmla="*/ 108102 h 499137"/>
                    <a:gd name="connsiteX12" fmla="*/ 182046 w 488140"/>
                    <a:gd name="connsiteY12" fmla="*/ 186207 h 499137"/>
                    <a:gd name="connsiteX13" fmla="*/ 77842 w 488140"/>
                    <a:gd name="connsiteY13" fmla="*/ 154203 h 499137"/>
                    <a:gd name="connsiteX14" fmla="*/ 2309 w 488140"/>
                    <a:gd name="connsiteY14" fmla="*/ 165442 h 499137"/>
                    <a:gd name="connsiteX15" fmla="*/ 39456 w 488140"/>
                    <a:gd name="connsiteY15" fmla="*/ 228879 h 499137"/>
                    <a:gd name="connsiteX16" fmla="*/ 144422 w 488140"/>
                    <a:gd name="connsiteY16" fmla="*/ 293458 h 499137"/>
                    <a:gd name="connsiteX17" fmla="*/ 76604 w 488140"/>
                    <a:gd name="connsiteY17" fmla="*/ 400900 h 499137"/>
                    <a:gd name="connsiteX18" fmla="*/ 84224 w 488140"/>
                    <a:gd name="connsiteY18" fmla="*/ 493769 h 499137"/>
                    <a:gd name="connsiteX19" fmla="*/ 153376 w 488140"/>
                    <a:gd name="connsiteY19" fmla="*/ 463480 h 49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8140" h="499137">
                      <a:moveTo>
                        <a:pt x="153376" y="463480"/>
                      </a:moveTo>
                      <a:cubicBezTo>
                        <a:pt x="188999" y="428523"/>
                        <a:pt x="209954" y="387946"/>
                        <a:pt x="227575" y="342512"/>
                      </a:cubicBezTo>
                      <a:cubicBezTo>
                        <a:pt x="259579" y="409663"/>
                        <a:pt x="328350" y="463861"/>
                        <a:pt x="399692" y="480625"/>
                      </a:cubicBezTo>
                      <a:cubicBezTo>
                        <a:pt x="404169" y="481672"/>
                        <a:pt x="407502" y="478434"/>
                        <a:pt x="407979" y="474148"/>
                      </a:cubicBezTo>
                      <a:cubicBezTo>
                        <a:pt x="415885" y="405853"/>
                        <a:pt x="381690" y="324986"/>
                        <a:pt x="325873" y="282791"/>
                      </a:cubicBezTo>
                      <a:cubicBezTo>
                        <a:pt x="370736" y="272599"/>
                        <a:pt x="405407" y="256406"/>
                        <a:pt x="440745" y="224497"/>
                      </a:cubicBezTo>
                      <a:cubicBezTo>
                        <a:pt x="454556" y="212020"/>
                        <a:pt x="498276" y="164680"/>
                        <a:pt x="485989" y="142106"/>
                      </a:cubicBezTo>
                      <a:cubicBezTo>
                        <a:pt x="470272" y="113150"/>
                        <a:pt x="419885" y="128295"/>
                        <a:pt x="394834" y="133248"/>
                      </a:cubicBezTo>
                      <a:cubicBezTo>
                        <a:pt x="357306" y="140677"/>
                        <a:pt x="319587" y="153155"/>
                        <a:pt x="291488" y="178873"/>
                      </a:cubicBezTo>
                      <a:cubicBezTo>
                        <a:pt x="297679" y="144678"/>
                        <a:pt x="288916" y="105435"/>
                        <a:pt x="281201" y="73431"/>
                      </a:cubicBezTo>
                      <a:cubicBezTo>
                        <a:pt x="277010" y="56095"/>
                        <a:pt x="249006" y="-6579"/>
                        <a:pt x="222336" y="565"/>
                      </a:cubicBezTo>
                      <a:cubicBezTo>
                        <a:pt x="188427" y="9518"/>
                        <a:pt x="181474" y="81813"/>
                        <a:pt x="177569" y="108102"/>
                      </a:cubicBezTo>
                      <a:cubicBezTo>
                        <a:pt x="173949" y="132676"/>
                        <a:pt x="172711" y="162013"/>
                        <a:pt x="182046" y="186207"/>
                      </a:cubicBezTo>
                      <a:cubicBezTo>
                        <a:pt x="150899" y="167157"/>
                        <a:pt x="115561" y="158870"/>
                        <a:pt x="77842" y="154203"/>
                      </a:cubicBezTo>
                      <a:cubicBezTo>
                        <a:pt x="55173" y="151441"/>
                        <a:pt x="18120" y="144107"/>
                        <a:pt x="2309" y="165442"/>
                      </a:cubicBezTo>
                      <a:cubicBezTo>
                        <a:pt x="-10073" y="182111"/>
                        <a:pt x="30979" y="219449"/>
                        <a:pt x="39456" y="228879"/>
                      </a:cubicBezTo>
                      <a:cubicBezTo>
                        <a:pt x="66507" y="258978"/>
                        <a:pt x="103084" y="288696"/>
                        <a:pt x="144422" y="293458"/>
                      </a:cubicBezTo>
                      <a:cubicBezTo>
                        <a:pt x="108608" y="319557"/>
                        <a:pt x="87177" y="356895"/>
                        <a:pt x="76604" y="400900"/>
                      </a:cubicBezTo>
                      <a:cubicBezTo>
                        <a:pt x="70984" y="424141"/>
                        <a:pt x="61745" y="476719"/>
                        <a:pt x="84224" y="493769"/>
                      </a:cubicBezTo>
                      <a:cubicBezTo>
                        <a:pt x="108132" y="512057"/>
                        <a:pt x="137564" y="479005"/>
                        <a:pt x="153376" y="463480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509837B2-6E13-450C-AC29-C21E72502A67}"/>
                    </a:ext>
                  </a:extLst>
                </p:cNvPr>
                <p:cNvSpPr/>
                <p:nvPr/>
              </p:nvSpPr>
              <p:spPr>
                <a:xfrm>
                  <a:off x="1979908" y="4281088"/>
                  <a:ext cx="71743" cy="74738"/>
                </a:xfrm>
                <a:custGeom>
                  <a:avLst/>
                  <a:gdLst>
                    <a:gd name="connsiteX0" fmla="*/ 60918 w 71743"/>
                    <a:gd name="connsiteY0" fmla="*/ 64502 h 74738"/>
                    <a:gd name="connsiteX1" fmla="*/ 63394 w 71743"/>
                    <a:gd name="connsiteY1" fmla="*/ 12210 h 74738"/>
                    <a:gd name="connsiteX2" fmla="*/ 1672 w 71743"/>
                    <a:gd name="connsiteY2" fmla="*/ 20116 h 74738"/>
                    <a:gd name="connsiteX3" fmla="*/ 22437 w 71743"/>
                    <a:gd name="connsiteY3" fmla="*/ 68407 h 74738"/>
                    <a:gd name="connsiteX4" fmla="*/ 60918 w 71743"/>
                    <a:gd name="connsiteY4" fmla="*/ 64502 h 74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743" h="74738">
                      <a:moveTo>
                        <a:pt x="60918" y="64502"/>
                      </a:moveTo>
                      <a:cubicBezTo>
                        <a:pt x="74253" y="52786"/>
                        <a:pt x="75491" y="26688"/>
                        <a:pt x="63394" y="12210"/>
                      </a:cubicBezTo>
                      <a:cubicBezTo>
                        <a:pt x="48154" y="-5888"/>
                        <a:pt x="10340" y="-4364"/>
                        <a:pt x="1672" y="20116"/>
                      </a:cubicBezTo>
                      <a:cubicBezTo>
                        <a:pt x="-4709" y="38213"/>
                        <a:pt x="8245" y="58025"/>
                        <a:pt x="22437" y="68407"/>
                      </a:cubicBezTo>
                      <a:cubicBezTo>
                        <a:pt x="36153" y="78504"/>
                        <a:pt x="52060" y="76027"/>
                        <a:pt x="60918" y="64502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7" name="图形 6">
                <a:extLst>
                  <a:ext uri="{FF2B5EF4-FFF2-40B4-BE49-F238E27FC236}">
                    <a16:creationId xmlns:a16="http://schemas.microsoft.com/office/drawing/2014/main" id="{4988A259-58B6-4F8D-A77D-9A2F7F4B18EF}"/>
                  </a:ext>
                </a:extLst>
              </p:cNvPr>
              <p:cNvGrpSpPr/>
              <p:nvPr/>
            </p:nvGrpSpPr>
            <p:grpSpPr>
              <a:xfrm>
                <a:off x="5239225" y="4789344"/>
                <a:ext cx="497530" cy="485510"/>
                <a:chOff x="5239225" y="4789344"/>
                <a:chExt cx="497530" cy="485510"/>
              </a:xfrm>
            </p:grpSpPr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CF956FC6-E801-4E29-9FC0-6184DC78398A}"/>
                    </a:ext>
                  </a:extLst>
                </p:cNvPr>
                <p:cNvSpPr/>
                <p:nvPr/>
              </p:nvSpPr>
              <p:spPr>
                <a:xfrm>
                  <a:off x="5239225" y="4789344"/>
                  <a:ext cx="497530" cy="485510"/>
                </a:xfrm>
                <a:custGeom>
                  <a:avLst/>
                  <a:gdLst>
                    <a:gd name="connsiteX0" fmla="*/ 423483 w 497530"/>
                    <a:gd name="connsiteY0" fmla="*/ 126031 h 485510"/>
                    <a:gd name="connsiteX1" fmla="*/ 306992 w 497530"/>
                    <a:gd name="connsiteY1" fmla="*/ 194802 h 485510"/>
                    <a:gd name="connsiteX2" fmla="*/ 223743 w 497530"/>
                    <a:gd name="connsiteY2" fmla="*/ 1635 h 485510"/>
                    <a:gd name="connsiteX3" fmla="*/ 213837 w 497530"/>
                    <a:gd name="connsiteY3" fmla="*/ 3350 h 485510"/>
                    <a:gd name="connsiteX4" fmla="*/ 197549 w 497530"/>
                    <a:gd name="connsiteY4" fmla="*/ 201088 h 485510"/>
                    <a:gd name="connsiteX5" fmla="*/ 74867 w 497530"/>
                    <a:gd name="connsiteY5" fmla="*/ 198898 h 485510"/>
                    <a:gd name="connsiteX6" fmla="*/ 1 w 497530"/>
                    <a:gd name="connsiteY6" fmla="*/ 248047 h 485510"/>
                    <a:gd name="connsiteX7" fmla="*/ 72772 w 497530"/>
                    <a:gd name="connsiteY7" fmla="*/ 296243 h 485510"/>
                    <a:gd name="connsiteX8" fmla="*/ 180119 w 497530"/>
                    <a:gd name="connsiteY8" fmla="*/ 303863 h 485510"/>
                    <a:gd name="connsiteX9" fmla="*/ 141733 w 497530"/>
                    <a:gd name="connsiteY9" fmla="*/ 397208 h 485510"/>
                    <a:gd name="connsiteX10" fmla="*/ 158783 w 497530"/>
                    <a:gd name="connsiteY10" fmla="*/ 484838 h 485510"/>
                    <a:gd name="connsiteX11" fmla="*/ 244508 w 497530"/>
                    <a:gd name="connsiteY11" fmla="*/ 414258 h 485510"/>
                    <a:gd name="connsiteX12" fmla="*/ 275559 w 497530"/>
                    <a:gd name="connsiteY12" fmla="*/ 346440 h 485510"/>
                    <a:gd name="connsiteX13" fmla="*/ 348997 w 497530"/>
                    <a:gd name="connsiteY13" fmla="*/ 419878 h 485510"/>
                    <a:gd name="connsiteX14" fmla="*/ 417577 w 497530"/>
                    <a:gd name="connsiteY14" fmla="*/ 444071 h 485510"/>
                    <a:gd name="connsiteX15" fmla="*/ 414625 w 497530"/>
                    <a:gd name="connsiteY15" fmla="*/ 374062 h 485510"/>
                    <a:gd name="connsiteX16" fmla="*/ 354998 w 497530"/>
                    <a:gd name="connsiteY16" fmla="*/ 272907 h 485510"/>
                    <a:gd name="connsiteX17" fmla="*/ 460058 w 497530"/>
                    <a:gd name="connsiteY17" fmla="*/ 212709 h 485510"/>
                    <a:gd name="connsiteX18" fmla="*/ 495111 w 497530"/>
                    <a:gd name="connsiteY18" fmla="*/ 131175 h 485510"/>
                    <a:gd name="connsiteX19" fmla="*/ 423483 w 497530"/>
                    <a:gd name="connsiteY19" fmla="*/ 126031 h 485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97530" h="485510">
                      <a:moveTo>
                        <a:pt x="423483" y="126031"/>
                      </a:moveTo>
                      <a:cubicBezTo>
                        <a:pt x="377858" y="139462"/>
                        <a:pt x="342139" y="164322"/>
                        <a:pt x="306992" y="194802"/>
                      </a:cubicBezTo>
                      <a:cubicBezTo>
                        <a:pt x="310040" y="123936"/>
                        <a:pt x="276226" y="47641"/>
                        <a:pt x="223743" y="1635"/>
                      </a:cubicBezTo>
                      <a:cubicBezTo>
                        <a:pt x="220410" y="-1318"/>
                        <a:pt x="216219" y="16"/>
                        <a:pt x="213837" y="3350"/>
                      </a:cubicBezTo>
                      <a:cubicBezTo>
                        <a:pt x="176690" y="57261"/>
                        <a:pt x="169356" y="140605"/>
                        <a:pt x="197549" y="201088"/>
                      </a:cubicBezTo>
                      <a:cubicBezTo>
                        <a:pt x="155258" y="189563"/>
                        <a:pt x="118873" y="187849"/>
                        <a:pt x="74867" y="198898"/>
                      </a:cubicBezTo>
                      <a:cubicBezTo>
                        <a:pt x="57723" y="203184"/>
                        <a:pt x="-285" y="223663"/>
                        <a:pt x="1" y="248047"/>
                      </a:cubicBezTo>
                      <a:cubicBezTo>
                        <a:pt x="382" y="279384"/>
                        <a:pt x="49436" y="289195"/>
                        <a:pt x="72772" y="296243"/>
                      </a:cubicBezTo>
                      <a:cubicBezTo>
                        <a:pt x="107633" y="306721"/>
                        <a:pt x="145067" y="313007"/>
                        <a:pt x="180119" y="303863"/>
                      </a:cubicBezTo>
                      <a:cubicBezTo>
                        <a:pt x="159640" y="329867"/>
                        <a:pt x="149448" y="366919"/>
                        <a:pt x="141733" y="397208"/>
                      </a:cubicBezTo>
                      <a:cubicBezTo>
                        <a:pt x="137542" y="413591"/>
                        <a:pt x="133161" y="478933"/>
                        <a:pt x="158783" y="484838"/>
                      </a:cubicBezTo>
                      <a:cubicBezTo>
                        <a:pt x="191263" y="492363"/>
                        <a:pt x="229363" y="434642"/>
                        <a:pt x="244508" y="414258"/>
                      </a:cubicBezTo>
                      <a:cubicBezTo>
                        <a:pt x="258510" y="395208"/>
                        <a:pt x="272702" y="371014"/>
                        <a:pt x="275559" y="346440"/>
                      </a:cubicBezTo>
                      <a:cubicBezTo>
                        <a:pt x="293276" y="376348"/>
                        <a:pt x="319375" y="399113"/>
                        <a:pt x="348997" y="419878"/>
                      </a:cubicBezTo>
                      <a:cubicBezTo>
                        <a:pt x="366809" y="432355"/>
                        <a:pt x="394812" y="455025"/>
                        <a:pt x="417577" y="444071"/>
                      </a:cubicBezTo>
                      <a:cubicBezTo>
                        <a:pt x="435389" y="435499"/>
                        <a:pt x="417577" y="385778"/>
                        <a:pt x="414625" y="374062"/>
                      </a:cubicBezTo>
                      <a:cubicBezTo>
                        <a:pt x="405195" y="336629"/>
                        <a:pt x="387764" y="295386"/>
                        <a:pt x="354998" y="272907"/>
                      </a:cubicBezTo>
                      <a:cubicBezTo>
                        <a:pt x="396718" y="266906"/>
                        <a:pt x="431483" y="244999"/>
                        <a:pt x="460058" y="212709"/>
                      </a:cubicBezTo>
                      <a:cubicBezTo>
                        <a:pt x="475108" y="195659"/>
                        <a:pt x="506445" y="155464"/>
                        <a:pt x="495111" y="131175"/>
                      </a:cubicBezTo>
                      <a:cubicBezTo>
                        <a:pt x="483205" y="105362"/>
                        <a:pt x="443676" y="120126"/>
                        <a:pt x="423483" y="126031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17B0DED4-48BA-4A3F-873F-F07094413A49}"/>
                    </a:ext>
                  </a:extLst>
                </p:cNvPr>
                <p:cNvSpPr/>
                <p:nvPr/>
              </p:nvSpPr>
              <p:spPr>
                <a:xfrm>
                  <a:off x="5466001" y="5004363"/>
                  <a:ext cx="65954" cy="73188"/>
                </a:xfrm>
                <a:custGeom>
                  <a:avLst/>
                  <a:gdLst>
                    <a:gd name="connsiteX0" fmla="*/ 26018 w 65954"/>
                    <a:gd name="connsiteY0" fmla="*/ 2358 h 73188"/>
                    <a:gd name="connsiteX1" fmla="*/ 682 w 65954"/>
                    <a:gd name="connsiteY1" fmla="*/ 45221 h 73188"/>
                    <a:gd name="connsiteX2" fmla="*/ 56117 w 65954"/>
                    <a:gd name="connsiteY2" fmla="*/ 66080 h 73188"/>
                    <a:gd name="connsiteX3" fmla="*/ 60118 w 65954"/>
                    <a:gd name="connsiteY3" fmla="*/ 16169 h 73188"/>
                    <a:gd name="connsiteX4" fmla="*/ 26018 w 65954"/>
                    <a:gd name="connsiteY4" fmla="*/ 2358 h 73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954" h="73188">
                      <a:moveTo>
                        <a:pt x="26018" y="2358"/>
                      </a:moveTo>
                      <a:cubicBezTo>
                        <a:pt x="9540" y="6263"/>
                        <a:pt x="-3128" y="27694"/>
                        <a:pt x="682" y="45221"/>
                      </a:cubicBezTo>
                      <a:cubicBezTo>
                        <a:pt x="5444" y="67318"/>
                        <a:pt x="37925" y="82939"/>
                        <a:pt x="56117" y="66080"/>
                      </a:cubicBezTo>
                      <a:cubicBezTo>
                        <a:pt x="69643" y="53602"/>
                        <a:pt x="67452" y="31219"/>
                        <a:pt x="60118" y="16169"/>
                      </a:cubicBezTo>
                      <a:cubicBezTo>
                        <a:pt x="52974" y="1596"/>
                        <a:pt x="38591" y="-3452"/>
                        <a:pt x="26018" y="2358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" name="图形 6">
                <a:extLst>
                  <a:ext uri="{FF2B5EF4-FFF2-40B4-BE49-F238E27FC236}">
                    <a16:creationId xmlns:a16="http://schemas.microsoft.com/office/drawing/2014/main" id="{35C3921B-C4F4-4894-AC45-FE000BA48B9A}"/>
                  </a:ext>
                </a:extLst>
              </p:cNvPr>
              <p:cNvGrpSpPr/>
              <p:nvPr/>
            </p:nvGrpSpPr>
            <p:grpSpPr>
              <a:xfrm>
                <a:off x="4957601" y="2212174"/>
                <a:ext cx="479819" cy="462698"/>
                <a:chOff x="4957601" y="2212174"/>
                <a:chExt cx="479819" cy="462698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7F98F810-95FA-4620-8697-47BFC4ED7A88}"/>
                    </a:ext>
                  </a:extLst>
                </p:cNvPr>
                <p:cNvSpPr/>
                <p:nvPr/>
              </p:nvSpPr>
              <p:spPr>
                <a:xfrm>
                  <a:off x="4957601" y="2212174"/>
                  <a:ext cx="479819" cy="462698"/>
                </a:xfrm>
                <a:custGeom>
                  <a:avLst/>
                  <a:gdLst>
                    <a:gd name="connsiteX0" fmla="*/ 423833 w 479819"/>
                    <a:gd name="connsiteY0" fmla="*/ 364719 h 462698"/>
                    <a:gd name="connsiteX1" fmla="*/ 322010 w 479819"/>
                    <a:gd name="connsiteY1" fmla="*/ 275660 h 462698"/>
                    <a:gd name="connsiteX2" fmla="*/ 479268 w 479819"/>
                    <a:gd name="connsiteY2" fmla="*/ 136023 h 462698"/>
                    <a:gd name="connsiteX3" fmla="*/ 474506 w 479819"/>
                    <a:gd name="connsiteY3" fmla="*/ 127165 h 462698"/>
                    <a:gd name="connsiteX4" fmla="*/ 281624 w 479819"/>
                    <a:gd name="connsiteY4" fmla="*/ 173743 h 462698"/>
                    <a:gd name="connsiteX5" fmla="*/ 245239 w 479819"/>
                    <a:gd name="connsiteY5" fmla="*/ 56490 h 462698"/>
                    <a:gd name="connsiteX6" fmla="*/ 175040 w 479819"/>
                    <a:gd name="connsiteY6" fmla="*/ 864 h 462698"/>
                    <a:gd name="connsiteX7" fmla="*/ 152180 w 479819"/>
                    <a:gd name="connsiteY7" fmla="*/ 85065 h 462698"/>
                    <a:gd name="connsiteX8" fmla="*/ 178564 w 479819"/>
                    <a:gd name="connsiteY8" fmla="*/ 189459 h 462698"/>
                    <a:gd name="connsiteX9" fmla="*/ 77885 w 479819"/>
                    <a:gd name="connsiteY9" fmla="*/ 182315 h 462698"/>
                    <a:gd name="connsiteX10" fmla="*/ 65 w 479819"/>
                    <a:gd name="connsiteY10" fmla="*/ 226035 h 462698"/>
                    <a:gd name="connsiteX11" fmla="*/ 93982 w 479819"/>
                    <a:gd name="connsiteY11" fmla="*/ 285280 h 462698"/>
                    <a:gd name="connsiteX12" fmla="*/ 168087 w 479819"/>
                    <a:gd name="connsiteY12" fmla="*/ 293567 h 462698"/>
                    <a:gd name="connsiteX13" fmla="*/ 121414 w 479819"/>
                    <a:gd name="connsiteY13" fmla="*/ 386340 h 462698"/>
                    <a:gd name="connsiteX14" fmla="*/ 119890 w 479819"/>
                    <a:gd name="connsiteY14" fmla="*/ 459111 h 462698"/>
                    <a:gd name="connsiteX15" fmla="*/ 185422 w 479819"/>
                    <a:gd name="connsiteY15" fmla="*/ 434347 h 462698"/>
                    <a:gd name="connsiteX16" fmla="*/ 262860 w 479819"/>
                    <a:gd name="connsiteY16" fmla="*/ 346050 h 462698"/>
                    <a:gd name="connsiteX17" fmla="*/ 352967 w 479819"/>
                    <a:gd name="connsiteY17" fmla="*/ 426917 h 462698"/>
                    <a:gd name="connsiteX18" fmla="*/ 441454 w 479819"/>
                    <a:gd name="connsiteY18" fmla="*/ 434632 h 462698"/>
                    <a:gd name="connsiteX19" fmla="*/ 423833 w 479819"/>
                    <a:gd name="connsiteY19" fmla="*/ 364719 h 462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79819" h="462698">
                      <a:moveTo>
                        <a:pt x="423833" y="364719"/>
                      </a:moveTo>
                      <a:cubicBezTo>
                        <a:pt x="396782" y="325666"/>
                        <a:pt x="361920" y="299473"/>
                        <a:pt x="322010" y="275660"/>
                      </a:cubicBezTo>
                      <a:cubicBezTo>
                        <a:pt x="390210" y="256324"/>
                        <a:pt x="452122" y="200317"/>
                        <a:pt x="479268" y="136023"/>
                      </a:cubicBezTo>
                      <a:cubicBezTo>
                        <a:pt x="480983" y="131928"/>
                        <a:pt x="478506" y="128308"/>
                        <a:pt x="474506" y="127165"/>
                      </a:cubicBezTo>
                      <a:cubicBezTo>
                        <a:pt x="411641" y="108782"/>
                        <a:pt x="330202" y="128023"/>
                        <a:pt x="281624" y="173743"/>
                      </a:cubicBezTo>
                      <a:cubicBezTo>
                        <a:pt x="279243" y="129927"/>
                        <a:pt x="269528" y="94780"/>
                        <a:pt x="245239" y="56490"/>
                      </a:cubicBezTo>
                      <a:cubicBezTo>
                        <a:pt x="235714" y="41536"/>
                        <a:pt x="198186" y="-7042"/>
                        <a:pt x="175040" y="864"/>
                      </a:cubicBezTo>
                      <a:cubicBezTo>
                        <a:pt x="145322" y="11056"/>
                        <a:pt x="151513" y="60776"/>
                        <a:pt x="152180" y="85065"/>
                      </a:cubicBezTo>
                      <a:cubicBezTo>
                        <a:pt x="153228" y="121450"/>
                        <a:pt x="158943" y="158979"/>
                        <a:pt x="178564" y="189459"/>
                      </a:cubicBezTo>
                      <a:cubicBezTo>
                        <a:pt x="147417" y="178219"/>
                        <a:pt x="109127" y="180124"/>
                        <a:pt x="77885" y="182315"/>
                      </a:cubicBezTo>
                      <a:cubicBezTo>
                        <a:pt x="61026" y="183458"/>
                        <a:pt x="-2316" y="199746"/>
                        <a:pt x="65" y="226035"/>
                      </a:cubicBezTo>
                      <a:cubicBezTo>
                        <a:pt x="3113" y="259277"/>
                        <a:pt x="69884" y="277374"/>
                        <a:pt x="93982" y="285280"/>
                      </a:cubicBezTo>
                      <a:cubicBezTo>
                        <a:pt x="116461" y="292615"/>
                        <a:pt x="143893" y="298425"/>
                        <a:pt x="168087" y="293567"/>
                      </a:cubicBezTo>
                      <a:cubicBezTo>
                        <a:pt x="145227" y="319761"/>
                        <a:pt x="131701" y="351669"/>
                        <a:pt x="121414" y="386340"/>
                      </a:cubicBezTo>
                      <a:cubicBezTo>
                        <a:pt x="115223" y="407105"/>
                        <a:pt x="102459" y="440823"/>
                        <a:pt x="119890" y="459111"/>
                      </a:cubicBezTo>
                      <a:cubicBezTo>
                        <a:pt x="133606" y="473399"/>
                        <a:pt x="175230" y="440823"/>
                        <a:pt x="185422" y="434347"/>
                      </a:cubicBezTo>
                      <a:cubicBezTo>
                        <a:pt x="217997" y="413677"/>
                        <a:pt x="251716" y="384150"/>
                        <a:pt x="262860" y="346050"/>
                      </a:cubicBezTo>
                      <a:cubicBezTo>
                        <a:pt x="281624" y="383769"/>
                        <a:pt x="313343" y="409962"/>
                        <a:pt x="352967" y="426917"/>
                      </a:cubicBezTo>
                      <a:cubicBezTo>
                        <a:pt x="373922" y="435870"/>
                        <a:pt x="421833" y="453015"/>
                        <a:pt x="441454" y="434632"/>
                      </a:cubicBezTo>
                      <a:cubicBezTo>
                        <a:pt x="462219" y="415011"/>
                        <a:pt x="435834" y="382054"/>
                        <a:pt x="423833" y="364719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3C08F692-DE1C-432F-80DE-DADCDF4B075B}"/>
                    </a:ext>
                  </a:extLst>
                </p:cNvPr>
                <p:cNvSpPr/>
                <p:nvPr/>
              </p:nvSpPr>
              <p:spPr>
                <a:xfrm>
                  <a:off x="5175820" y="2428355"/>
                  <a:ext cx="72139" cy="67331"/>
                </a:xfrm>
                <a:custGeom>
                  <a:avLst/>
                  <a:gdLst>
                    <a:gd name="connsiteX0" fmla="*/ 65406 w 72139"/>
                    <a:gd name="connsiteY0" fmla="*/ 15092 h 67331"/>
                    <a:gd name="connsiteX1" fmla="*/ 16733 w 72139"/>
                    <a:gd name="connsiteY1" fmla="*/ 4520 h 67331"/>
                    <a:gd name="connsiteX2" fmla="*/ 14352 w 72139"/>
                    <a:gd name="connsiteY2" fmla="*/ 63765 h 67331"/>
                    <a:gd name="connsiteX3" fmla="*/ 63025 w 72139"/>
                    <a:gd name="connsiteY3" fmla="*/ 51954 h 67331"/>
                    <a:gd name="connsiteX4" fmla="*/ 65406 w 72139"/>
                    <a:gd name="connsiteY4" fmla="*/ 15092 h 67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139" h="67331">
                      <a:moveTo>
                        <a:pt x="65406" y="15092"/>
                      </a:moveTo>
                      <a:cubicBezTo>
                        <a:pt x="56453" y="710"/>
                        <a:pt x="32164" y="-4624"/>
                        <a:pt x="16733" y="4520"/>
                      </a:cubicBezTo>
                      <a:cubicBezTo>
                        <a:pt x="-2698" y="16045"/>
                        <a:pt x="-7365" y="51764"/>
                        <a:pt x="14352" y="63765"/>
                      </a:cubicBezTo>
                      <a:cubicBezTo>
                        <a:pt x="30449" y="72623"/>
                        <a:pt x="51024" y="63575"/>
                        <a:pt x="63025" y="51954"/>
                      </a:cubicBezTo>
                      <a:cubicBezTo>
                        <a:pt x="74646" y="40524"/>
                        <a:pt x="74836" y="25189"/>
                        <a:pt x="65406" y="15092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" name="图形 6">
                <a:extLst>
                  <a:ext uri="{FF2B5EF4-FFF2-40B4-BE49-F238E27FC236}">
                    <a16:creationId xmlns:a16="http://schemas.microsoft.com/office/drawing/2014/main" id="{A1ED7EBB-A95A-4CAB-B0E1-0ED527F18D2B}"/>
                  </a:ext>
                </a:extLst>
              </p:cNvPr>
              <p:cNvGrpSpPr/>
              <p:nvPr/>
            </p:nvGrpSpPr>
            <p:grpSpPr>
              <a:xfrm>
                <a:off x="1281595" y="4024784"/>
                <a:ext cx="484382" cy="461795"/>
                <a:chOff x="1281595" y="4024784"/>
                <a:chExt cx="484382" cy="461795"/>
              </a:xfrm>
            </p:grpSpPr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9197667B-51EB-41FA-B177-DD8045643386}"/>
                    </a:ext>
                  </a:extLst>
                </p:cNvPr>
                <p:cNvSpPr/>
                <p:nvPr/>
              </p:nvSpPr>
              <p:spPr>
                <a:xfrm>
                  <a:off x="1281595" y="4024784"/>
                  <a:ext cx="484382" cy="461795"/>
                </a:xfrm>
                <a:custGeom>
                  <a:avLst/>
                  <a:gdLst>
                    <a:gd name="connsiteX0" fmla="*/ 445954 w 484382"/>
                    <a:gd name="connsiteY0" fmla="*/ 292327 h 461795"/>
                    <a:gd name="connsiteX1" fmla="*/ 324986 w 484382"/>
                    <a:gd name="connsiteY1" fmla="*/ 231748 h 461795"/>
                    <a:gd name="connsiteX2" fmla="*/ 442049 w 484382"/>
                    <a:gd name="connsiteY2" fmla="*/ 57059 h 461795"/>
                    <a:gd name="connsiteX3" fmla="*/ 435286 w 484382"/>
                    <a:gd name="connsiteY3" fmla="*/ 49725 h 461795"/>
                    <a:gd name="connsiteX4" fmla="*/ 260312 w 484382"/>
                    <a:gd name="connsiteY4" fmla="*/ 143356 h 461795"/>
                    <a:gd name="connsiteX5" fmla="*/ 195542 w 484382"/>
                    <a:gd name="connsiteY5" fmla="*/ 39057 h 461795"/>
                    <a:gd name="connsiteX6" fmla="*/ 113627 w 484382"/>
                    <a:gd name="connsiteY6" fmla="*/ 2862 h 461795"/>
                    <a:gd name="connsiteX7" fmla="*/ 112674 w 484382"/>
                    <a:gd name="connsiteY7" fmla="*/ 90111 h 461795"/>
                    <a:gd name="connsiteX8" fmla="*/ 164490 w 484382"/>
                    <a:gd name="connsiteY8" fmla="*/ 184504 h 461795"/>
                    <a:gd name="connsiteX9" fmla="*/ 65240 w 484382"/>
                    <a:gd name="connsiteY9" fmla="*/ 202887 h 461795"/>
                    <a:gd name="connsiteX10" fmla="*/ 946 w 484382"/>
                    <a:gd name="connsiteY10" fmla="*/ 264800 h 461795"/>
                    <a:gd name="connsiteX11" fmla="*/ 106769 w 484382"/>
                    <a:gd name="connsiteY11" fmla="*/ 298518 h 461795"/>
                    <a:gd name="connsiteX12" fmla="*/ 180587 w 484382"/>
                    <a:gd name="connsiteY12" fmla="*/ 287850 h 461795"/>
                    <a:gd name="connsiteX13" fmla="*/ 158775 w 484382"/>
                    <a:gd name="connsiteY13" fmla="*/ 389386 h 461795"/>
                    <a:gd name="connsiteX14" fmla="*/ 175634 w 484382"/>
                    <a:gd name="connsiteY14" fmla="*/ 460157 h 461795"/>
                    <a:gd name="connsiteX15" fmla="*/ 232784 w 484382"/>
                    <a:gd name="connsiteY15" fmla="*/ 419676 h 461795"/>
                    <a:gd name="connsiteX16" fmla="*/ 285458 w 484382"/>
                    <a:gd name="connsiteY16" fmla="*/ 314711 h 461795"/>
                    <a:gd name="connsiteX17" fmla="*/ 392995 w 484382"/>
                    <a:gd name="connsiteY17" fmla="*/ 370336 h 461795"/>
                    <a:gd name="connsiteX18" fmla="*/ 480530 w 484382"/>
                    <a:gd name="connsiteY18" fmla="*/ 355573 h 461795"/>
                    <a:gd name="connsiteX19" fmla="*/ 445954 w 484382"/>
                    <a:gd name="connsiteY19" fmla="*/ 292327 h 461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4382" h="461795">
                      <a:moveTo>
                        <a:pt x="445954" y="292327"/>
                      </a:moveTo>
                      <a:cubicBezTo>
                        <a:pt x="409949" y="261370"/>
                        <a:pt x="369659" y="244702"/>
                        <a:pt x="324986" y="231748"/>
                      </a:cubicBezTo>
                      <a:cubicBezTo>
                        <a:pt x="386137" y="195838"/>
                        <a:pt x="431952" y="126116"/>
                        <a:pt x="442049" y="57059"/>
                      </a:cubicBezTo>
                      <a:cubicBezTo>
                        <a:pt x="442715" y="52678"/>
                        <a:pt x="439382" y="49820"/>
                        <a:pt x="435286" y="49725"/>
                      </a:cubicBezTo>
                      <a:cubicBezTo>
                        <a:pt x="369849" y="47820"/>
                        <a:pt x="295840" y="86873"/>
                        <a:pt x="260312" y="143356"/>
                      </a:cubicBezTo>
                      <a:cubicBezTo>
                        <a:pt x="246977" y="101541"/>
                        <a:pt x="228784" y="70013"/>
                        <a:pt x="195542" y="39057"/>
                      </a:cubicBezTo>
                      <a:cubicBezTo>
                        <a:pt x="182588" y="26960"/>
                        <a:pt x="134010" y="-10568"/>
                        <a:pt x="113627" y="2862"/>
                      </a:cubicBezTo>
                      <a:cubicBezTo>
                        <a:pt x="87433" y="20198"/>
                        <a:pt x="105911" y="66775"/>
                        <a:pt x="112674" y="90111"/>
                      </a:cubicBezTo>
                      <a:cubicBezTo>
                        <a:pt x="122771" y="125068"/>
                        <a:pt x="137725" y="159929"/>
                        <a:pt x="164490" y="184504"/>
                      </a:cubicBezTo>
                      <a:cubicBezTo>
                        <a:pt x="131534" y="181456"/>
                        <a:pt x="94958" y="192886"/>
                        <a:pt x="65240" y="202887"/>
                      </a:cubicBezTo>
                      <a:cubicBezTo>
                        <a:pt x="49142" y="208221"/>
                        <a:pt x="-8008" y="239939"/>
                        <a:pt x="946" y="264800"/>
                      </a:cubicBezTo>
                      <a:cubicBezTo>
                        <a:pt x="12281" y="296232"/>
                        <a:pt x="81432" y="296899"/>
                        <a:pt x="106769" y="298518"/>
                      </a:cubicBezTo>
                      <a:cubicBezTo>
                        <a:pt x="130391" y="299947"/>
                        <a:pt x="158394" y="298709"/>
                        <a:pt x="180587" y="287850"/>
                      </a:cubicBezTo>
                      <a:cubicBezTo>
                        <a:pt x="165062" y="318997"/>
                        <a:pt x="160013" y="353192"/>
                        <a:pt x="158775" y="389386"/>
                      </a:cubicBezTo>
                      <a:cubicBezTo>
                        <a:pt x="158013" y="411103"/>
                        <a:pt x="154108" y="446918"/>
                        <a:pt x="175634" y="460157"/>
                      </a:cubicBezTo>
                      <a:cubicBezTo>
                        <a:pt x="192494" y="470540"/>
                        <a:pt x="224593" y="428534"/>
                        <a:pt x="232784" y="419676"/>
                      </a:cubicBezTo>
                      <a:cubicBezTo>
                        <a:pt x="259073" y="391482"/>
                        <a:pt x="284315" y="354335"/>
                        <a:pt x="285458" y="314711"/>
                      </a:cubicBezTo>
                      <a:cubicBezTo>
                        <a:pt x="313175" y="346524"/>
                        <a:pt x="350418" y="363860"/>
                        <a:pt x="392995" y="370336"/>
                      </a:cubicBezTo>
                      <a:cubicBezTo>
                        <a:pt x="415474" y="373766"/>
                        <a:pt x="466242" y="378242"/>
                        <a:pt x="480530" y="355573"/>
                      </a:cubicBezTo>
                      <a:cubicBezTo>
                        <a:pt x="495770" y="331284"/>
                        <a:pt x="461956" y="306043"/>
                        <a:pt x="445954" y="292327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F0CBC4C0-4A6E-4B59-ACAD-771E79338ED4}"/>
                    </a:ext>
                  </a:extLst>
                </p:cNvPr>
                <p:cNvSpPr/>
                <p:nvPr/>
              </p:nvSpPr>
              <p:spPr>
                <a:xfrm>
                  <a:off x="1499112" y="4214981"/>
                  <a:ext cx="70613" cy="69011"/>
                </a:xfrm>
                <a:custGeom>
                  <a:avLst/>
                  <a:gdLst>
                    <a:gd name="connsiteX0" fmla="*/ 59177 w 70613"/>
                    <a:gd name="connsiteY0" fmla="*/ 8213 h 69011"/>
                    <a:gd name="connsiteX1" fmla="*/ 9362 w 70613"/>
                    <a:gd name="connsiteY1" fmla="*/ 10213 h 69011"/>
                    <a:gd name="connsiteX2" fmla="*/ 21935 w 70613"/>
                    <a:gd name="connsiteY2" fmla="*/ 68125 h 69011"/>
                    <a:gd name="connsiteX3" fmla="*/ 66035 w 70613"/>
                    <a:gd name="connsiteY3" fmla="*/ 44503 h 69011"/>
                    <a:gd name="connsiteX4" fmla="*/ 59177 w 70613"/>
                    <a:gd name="connsiteY4" fmla="*/ 8213 h 6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613" h="69011">
                      <a:moveTo>
                        <a:pt x="59177" y="8213"/>
                      </a:moveTo>
                      <a:cubicBezTo>
                        <a:pt x="46890" y="-3503"/>
                        <a:pt x="22030" y="-2550"/>
                        <a:pt x="9362" y="10213"/>
                      </a:cubicBezTo>
                      <a:cubicBezTo>
                        <a:pt x="-6545" y="26215"/>
                        <a:pt x="-2069" y="62029"/>
                        <a:pt x="21935" y="68125"/>
                      </a:cubicBezTo>
                      <a:cubicBezTo>
                        <a:pt x="39746" y="72697"/>
                        <a:pt x="57368" y="58791"/>
                        <a:pt x="66035" y="44503"/>
                      </a:cubicBezTo>
                      <a:cubicBezTo>
                        <a:pt x="74417" y="30501"/>
                        <a:pt x="70798" y="15643"/>
                        <a:pt x="59177" y="8213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图形 6">
                <a:extLst>
                  <a:ext uri="{FF2B5EF4-FFF2-40B4-BE49-F238E27FC236}">
                    <a16:creationId xmlns:a16="http://schemas.microsoft.com/office/drawing/2014/main" id="{5D2FDF93-BE77-4EE6-8465-A4156206CFEB}"/>
                  </a:ext>
                </a:extLst>
              </p:cNvPr>
              <p:cNvGrpSpPr/>
              <p:nvPr/>
            </p:nvGrpSpPr>
            <p:grpSpPr>
              <a:xfrm>
                <a:off x="3902089" y="2764821"/>
                <a:ext cx="1922565" cy="2725285"/>
                <a:chOff x="3902089" y="2764821"/>
                <a:chExt cx="1922565" cy="2725285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FA8CAC12-3423-4583-89F5-2BC3C47A004F}"/>
                    </a:ext>
                  </a:extLst>
                </p:cNvPr>
                <p:cNvSpPr/>
                <p:nvPr/>
              </p:nvSpPr>
              <p:spPr>
                <a:xfrm>
                  <a:off x="5074675" y="2764821"/>
                  <a:ext cx="565132" cy="656594"/>
                </a:xfrm>
                <a:custGeom>
                  <a:avLst/>
                  <a:gdLst>
                    <a:gd name="connsiteX0" fmla="*/ 562124 w 565132"/>
                    <a:gd name="connsiteY0" fmla="*/ 1524 h 656594"/>
                    <a:gd name="connsiteX1" fmla="*/ 561648 w 565132"/>
                    <a:gd name="connsiteY1" fmla="*/ 1143 h 656594"/>
                    <a:gd name="connsiteX2" fmla="*/ 560696 w 565132"/>
                    <a:gd name="connsiteY2" fmla="*/ 571 h 656594"/>
                    <a:gd name="connsiteX3" fmla="*/ 559267 w 565132"/>
                    <a:gd name="connsiteY3" fmla="*/ 190 h 656594"/>
                    <a:gd name="connsiteX4" fmla="*/ 558219 w 565132"/>
                    <a:gd name="connsiteY4" fmla="*/ 0 h 656594"/>
                    <a:gd name="connsiteX5" fmla="*/ 557838 w 565132"/>
                    <a:gd name="connsiteY5" fmla="*/ 0 h 656594"/>
                    <a:gd name="connsiteX6" fmla="*/ 554028 w 565132"/>
                    <a:gd name="connsiteY6" fmla="*/ 1429 h 656594"/>
                    <a:gd name="connsiteX7" fmla="*/ 553837 w 565132"/>
                    <a:gd name="connsiteY7" fmla="*/ 1619 h 656594"/>
                    <a:gd name="connsiteX8" fmla="*/ 371815 w 565132"/>
                    <a:gd name="connsiteY8" fmla="*/ 94583 h 656594"/>
                    <a:gd name="connsiteX9" fmla="*/ 170837 w 565132"/>
                    <a:gd name="connsiteY9" fmla="*/ 271082 h 656594"/>
                    <a:gd name="connsiteX10" fmla="*/ 54 w 565132"/>
                    <a:gd name="connsiteY10" fmla="*/ 644461 h 656594"/>
                    <a:gd name="connsiteX11" fmla="*/ 10532 w 565132"/>
                    <a:gd name="connsiteY11" fmla="*/ 655606 h 656594"/>
                    <a:gd name="connsiteX12" fmla="*/ 18437 w 565132"/>
                    <a:gd name="connsiteY12" fmla="*/ 655510 h 656594"/>
                    <a:gd name="connsiteX13" fmla="*/ 193221 w 565132"/>
                    <a:gd name="connsiteY13" fmla="*/ 558641 h 656594"/>
                    <a:gd name="connsiteX14" fmla="*/ 333239 w 565132"/>
                    <a:gd name="connsiteY14" fmla="*/ 400717 h 656594"/>
                    <a:gd name="connsiteX15" fmla="*/ 421916 w 565132"/>
                    <a:gd name="connsiteY15" fmla="*/ 203454 h 656594"/>
                    <a:gd name="connsiteX16" fmla="*/ 494306 w 565132"/>
                    <a:gd name="connsiteY16" fmla="*/ 80010 h 656594"/>
                    <a:gd name="connsiteX17" fmla="*/ 563744 w 565132"/>
                    <a:gd name="connsiteY17" fmla="*/ 10477 h 656594"/>
                    <a:gd name="connsiteX18" fmla="*/ 562124 w 565132"/>
                    <a:gd name="connsiteY18" fmla="*/ 1524 h 65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65132" h="656594">
                      <a:moveTo>
                        <a:pt x="562124" y="1524"/>
                      </a:moveTo>
                      <a:cubicBezTo>
                        <a:pt x="561934" y="1429"/>
                        <a:pt x="561743" y="1333"/>
                        <a:pt x="561648" y="1143"/>
                      </a:cubicBezTo>
                      <a:cubicBezTo>
                        <a:pt x="561267" y="952"/>
                        <a:pt x="560981" y="762"/>
                        <a:pt x="560696" y="571"/>
                      </a:cubicBezTo>
                      <a:cubicBezTo>
                        <a:pt x="560220" y="381"/>
                        <a:pt x="559743" y="190"/>
                        <a:pt x="559267" y="190"/>
                      </a:cubicBezTo>
                      <a:cubicBezTo>
                        <a:pt x="558886" y="95"/>
                        <a:pt x="558505" y="95"/>
                        <a:pt x="558219" y="0"/>
                      </a:cubicBezTo>
                      <a:cubicBezTo>
                        <a:pt x="558124" y="0"/>
                        <a:pt x="557933" y="0"/>
                        <a:pt x="557838" y="0"/>
                      </a:cubicBezTo>
                      <a:cubicBezTo>
                        <a:pt x="556505" y="0"/>
                        <a:pt x="555171" y="381"/>
                        <a:pt x="554028" y="1429"/>
                      </a:cubicBezTo>
                      <a:cubicBezTo>
                        <a:pt x="553933" y="1429"/>
                        <a:pt x="553933" y="1524"/>
                        <a:pt x="553837" y="1619"/>
                      </a:cubicBezTo>
                      <a:cubicBezTo>
                        <a:pt x="494211" y="32290"/>
                        <a:pt x="427250" y="56959"/>
                        <a:pt x="371815" y="94583"/>
                      </a:cubicBezTo>
                      <a:cubicBezTo>
                        <a:pt x="297425" y="144971"/>
                        <a:pt x="233988" y="207645"/>
                        <a:pt x="170837" y="271082"/>
                      </a:cubicBezTo>
                      <a:cubicBezTo>
                        <a:pt x="74349" y="367856"/>
                        <a:pt x="13294" y="509587"/>
                        <a:pt x="54" y="644461"/>
                      </a:cubicBezTo>
                      <a:cubicBezTo>
                        <a:pt x="-613" y="651605"/>
                        <a:pt x="5007" y="655510"/>
                        <a:pt x="10532" y="655606"/>
                      </a:cubicBezTo>
                      <a:cubicBezTo>
                        <a:pt x="12722" y="656844"/>
                        <a:pt x="15389" y="657034"/>
                        <a:pt x="18437" y="655510"/>
                      </a:cubicBezTo>
                      <a:cubicBezTo>
                        <a:pt x="79969" y="625031"/>
                        <a:pt x="138071" y="600170"/>
                        <a:pt x="193221" y="558641"/>
                      </a:cubicBezTo>
                      <a:cubicBezTo>
                        <a:pt x="250562" y="515493"/>
                        <a:pt x="298282" y="463391"/>
                        <a:pt x="333239" y="400717"/>
                      </a:cubicBezTo>
                      <a:cubicBezTo>
                        <a:pt x="368386" y="337757"/>
                        <a:pt x="388960" y="267557"/>
                        <a:pt x="421916" y="203454"/>
                      </a:cubicBezTo>
                      <a:cubicBezTo>
                        <a:pt x="443919" y="160687"/>
                        <a:pt x="465922" y="119063"/>
                        <a:pt x="494306" y="80010"/>
                      </a:cubicBezTo>
                      <a:cubicBezTo>
                        <a:pt x="513356" y="53721"/>
                        <a:pt x="542313" y="34957"/>
                        <a:pt x="563744" y="10477"/>
                      </a:cubicBezTo>
                      <a:cubicBezTo>
                        <a:pt x="566410" y="7429"/>
                        <a:pt x="564887" y="3619"/>
                        <a:pt x="562124" y="152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2DCB5470-47D1-4A77-AC59-62CCD68E859D}"/>
                    </a:ext>
                  </a:extLst>
                </p:cNvPr>
                <p:cNvSpPr/>
                <p:nvPr/>
              </p:nvSpPr>
              <p:spPr>
                <a:xfrm>
                  <a:off x="4846290" y="2893514"/>
                  <a:ext cx="159908" cy="753565"/>
                </a:xfrm>
                <a:custGeom>
                  <a:avLst/>
                  <a:gdLst>
                    <a:gd name="connsiteX0" fmla="*/ 127569 w 159908"/>
                    <a:gd name="connsiteY0" fmla="*/ 192204 h 753565"/>
                    <a:gd name="connsiteX1" fmla="*/ 90803 w 159908"/>
                    <a:gd name="connsiteY1" fmla="*/ 6277 h 753565"/>
                    <a:gd name="connsiteX2" fmla="*/ 90422 w 159908"/>
                    <a:gd name="connsiteY2" fmla="*/ 5515 h 753565"/>
                    <a:gd name="connsiteX3" fmla="*/ 89946 w 159908"/>
                    <a:gd name="connsiteY3" fmla="*/ 4467 h 753565"/>
                    <a:gd name="connsiteX4" fmla="*/ 88707 w 159908"/>
                    <a:gd name="connsiteY4" fmla="*/ 2657 h 753565"/>
                    <a:gd name="connsiteX5" fmla="*/ 88326 w 159908"/>
                    <a:gd name="connsiteY5" fmla="*/ 2276 h 753565"/>
                    <a:gd name="connsiteX6" fmla="*/ 86421 w 159908"/>
                    <a:gd name="connsiteY6" fmla="*/ 943 h 753565"/>
                    <a:gd name="connsiteX7" fmla="*/ 85374 w 159908"/>
                    <a:gd name="connsiteY7" fmla="*/ 561 h 753565"/>
                    <a:gd name="connsiteX8" fmla="*/ 84326 w 159908"/>
                    <a:gd name="connsiteY8" fmla="*/ 276 h 753565"/>
                    <a:gd name="connsiteX9" fmla="*/ 75468 w 159908"/>
                    <a:gd name="connsiteY9" fmla="*/ 6562 h 753565"/>
                    <a:gd name="connsiteX10" fmla="*/ 220 w 159908"/>
                    <a:gd name="connsiteY10" fmla="*/ 351844 h 753565"/>
                    <a:gd name="connsiteX11" fmla="*/ 25747 w 159908"/>
                    <a:gd name="connsiteY11" fmla="*/ 543963 h 753565"/>
                    <a:gd name="connsiteX12" fmla="*/ 38892 w 159908"/>
                    <a:gd name="connsiteY12" fmla="*/ 741416 h 753565"/>
                    <a:gd name="connsiteX13" fmla="*/ 49750 w 159908"/>
                    <a:gd name="connsiteY13" fmla="*/ 752560 h 753565"/>
                    <a:gd name="connsiteX14" fmla="*/ 62895 w 159908"/>
                    <a:gd name="connsiteY14" fmla="*/ 747512 h 753565"/>
                    <a:gd name="connsiteX15" fmla="*/ 159859 w 159908"/>
                    <a:gd name="connsiteY15" fmla="*/ 375180 h 753565"/>
                    <a:gd name="connsiteX16" fmla="*/ 127569 w 159908"/>
                    <a:gd name="connsiteY16" fmla="*/ 192204 h 753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9908" h="753565">
                      <a:moveTo>
                        <a:pt x="127569" y="192204"/>
                      </a:moveTo>
                      <a:cubicBezTo>
                        <a:pt x="109472" y="130387"/>
                        <a:pt x="106805" y="67618"/>
                        <a:pt x="90803" y="6277"/>
                      </a:cubicBezTo>
                      <a:cubicBezTo>
                        <a:pt x="90708" y="5991"/>
                        <a:pt x="90517" y="5800"/>
                        <a:pt x="90422" y="5515"/>
                      </a:cubicBezTo>
                      <a:cubicBezTo>
                        <a:pt x="90327" y="5134"/>
                        <a:pt x="90136" y="4848"/>
                        <a:pt x="89946" y="4467"/>
                      </a:cubicBezTo>
                      <a:cubicBezTo>
                        <a:pt x="89565" y="3800"/>
                        <a:pt x="89184" y="3133"/>
                        <a:pt x="88707" y="2657"/>
                      </a:cubicBezTo>
                      <a:cubicBezTo>
                        <a:pt x="88612" y="2562"/>
                        <a:pt x="88421" y="2466"/>
                        <a:pt x="88326" y="2276"/>
                      </a:cubicBezTo>
                      <a:cubicBezTo>
                        <a:pt x="87755" y="1705"/>
                        <a:pt x="87088" y="1323"/>
                        <a:pt x="86421" y="943"/>
                      </a:cubicBezTo>
                      <a:cubicBezTo>
                        <a:pt x="86040" y="752"/>
                        <a:pt x="85755" y="657"/>
                        <a:pt x="85374" y="561"/>
                      </a:cubicBezTo>
                      <a:cubicBezTo>
                        <a:pt x="84993" y="466"/>
                        <a:pt x="84707" y="276"/>
                        <a:pt x="84326" y="276"/>
                      </a:cubicBezTo>
                      <a:cubicBezTo>
                        <a:pt x="80230" y="-772"/>
                        <a:pt x="75753" y="1133"/>
                        <a:pt x="75468" y="6562"/>
                      </a:cubicBezTo>
                      <a:cubicBezTo>
                        <a:pt x="69467" y="126577"/>
                        <a:pt x="-4542" y="230400"/>
                        <a:pt x="220" y="351844"/>
                      </a:cubicBezTo>
                      <a:cubicBezTo>
                        <a:pt x="2792" y="416423"/>
                        <a:pt x="13746" y="480526"/>
                        <a:pt x="25747" y="543963"/>
                      </a:cubicBezTo>
                      <a:cubicBezTo>
                        <a:pt x="38130" y="609590"/>
                        <a:pt x="54132" y="674741"/>
                        <a:pt x="38892" y="741416"/>
                      </a:cubicBezTo>
                      <a:cubicBezTo>
                        <a:pt x="37177" y="749131"/>
                        <a:pt x="43463" y="753036"/>
                        <a:pt x="49750" y="752560"/>
                      </a:cubicBezTo>
                      <a:cubicBezTo>
                        <a:pt x="54417" y="754656"/>
                        <a:pt x="60418" y="753703"/>
                        <a:pt x="62895" y="747512"/>
                      </a:cubicBezTo>
                      <a:cubicBezTo>
                        <a:pt x="112329" y="623496"/>
                        <a:pt x="157763" y="511006"/>
                        <a:pt x="159859" y="375180"/>
                      </a:cubicBezTo>
                      <a:cubicBezTo>
                        <a:pt x="160907" y="312219"/>
                        <a:pt x="145191" y="252212"/>
                        <a:pt x="127569" y="19220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3AEACC8C-1242-4A2D-A2B1-17F2A1258BAC}"/>
                    </a:ext>
                  </a:extLst>
                </p:cNvPr>
                <p:cNvSpPr/>
                <p:nvPr/>
              </p:nvSpPr>
              <p:spPr>
                <a:xfrm>
                  <a:off x="4564570" y="3077291"/>
                  <a:ext cx="265596" cy="791155"/>
                </a:xfrm>
                <a:custGeom>
                  <a:avLst/>
                  <a:gdLst>
                    <a:gd name="connsiteX0" fmla="*/ 218313 w 265596"/>
                    <a:gd name="connsiteY0" fmla="*/ 405239 h 791155"/>
                    <a:gd name="connsiteX1" fmla="*/ 45624 w 265596"/>
                    <a:gd name="connsiteY1" fmla="*/ 12619 h 791155"/>
                    <a:gd name="connsiteX2" fmla="*/ 46577 w 265596"/>
                    <a:gd name="connsiteY2" fmla="*/ 7285 h 791155"/>
                    <a:gd name="connsiteX3" fmla="*/ 36576 w 265596"/>
                    <a:gd name="connsiteY3" fmla="*/ 713 h 791155"/>
                    <a:gd name="connsiteX4" fmla="*/ 31623 w 265596"/>
                    <a:gd name="connsiteY4" fmla="*/ 6142 h 791155"/>
                    <a:gd name="connsiteX5" fmla="*/ 31718 w 265596"/>
                    <a:gd name="connsiteY5" fmla="*/ 11285 h 791155"/>
                    <a:gd name="connsiteX6" fmla="*/ 25145 w 265596"/>
                    <a:gd name="connsiteY6" fmla="*/ 384761 h 791155"/>
                    <a:gd name="connsiteX7" fmla="*/ 228790 w 265596"/>
                    <a:gd name="connsiteY7" fmla="*/ 782620 h 791155"/>
                    <a:gd name="connsiteX8" fmla="*/ 250507 w 265596"/>
                    <a:gd name="connsiteY8" fmla="*/ 782144 h 791155"/>
                    <a:gd name="connsiteX9" fmla="*/ 250602 w 265596"/>
                    <a:gd name="connsiteY9" fmla="*/ 781668 h 791155"/>
                    <a:gd name="connsiteX10" fmla="*/ 264985 w 265596"/>
                    <a:gd name="connsiteY10" fmla="*/ 601073 h 791155"/>
                    <a:gd name="connsiteX11" fmla="*/ 218313 w 265596"/>
                    <a:gd name="connsiteY11" fmla="*/ 405239 h 791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5596" h="791155">
                      <a:moveTo>
                        <a:pt x="218313" y="405239"/>
                      </a:moveTo>
                      <a:cubicBezTo>
                        <a:pt x="161544" y="269032"/>
                        <a:pt x="69437" y="161780"/>
                        <a:pt x="45624" y="12619"/>
                      </a:cubicBezTo>
                      <a:cubicBezTo>
                        <a:pt x="45910" y="10809"/>
                        <a:pt x="46291" y="9095"/>
                        <a:pt x="46577" y="7285"/>
                      </a:cubicBezTo>
                      <a:cubicBezTo>
                        <a:pt x="47434" y="1570"/>
                        <a:pt x="40767" y="-1478"/>
                        <a:pt x="36576" y="713"/>
                      </a:cubicBezTo>
                      <a:cubicBezTo>
                        <a:pt x="34004" y="1189"/>
                        <a:pt x="31718" y="2903"/>
                        <a:pt x="31623" y="6142"/>
                      </a:cubicBezTo>
                      <a:cubicBezTo>
                        <a:pt x="31623" y="7856"/>
                        <a:pt x="31718" y="9571"/>
                        <a:pt x="31718" y="11285"/>
                      </a:cubicBezTo>
                      <a:cubicBezTo>
                        <a:pt x="-5334" y="136730"/>
                        <a:pt x="-12955" y="257888"/>
                        <a:pt x="25145" y="384761"/>
                      </a:cubicBezTo>
                      <a:cubicBezTo>
                        <a:pt x="68770" y="530112"/>
                        <a:pt x="190309" y="636221"/>
                        <a:pt x="228790" y="782620"/>
                      </a:cubicBezTo>
                      <a:cubicBezTo>
                        <a:pt x="232029" y="795002"/>
                        <a:pt x="250412" y="793097"/>
                        <a:pt x="250507" y="782144"/>
                      </a:cubicBezTo>
                      <a:cubicBezTo>
                        <a:pt x="250507" y="781953"/>
                        <a:pt x="250602" y="781858"/>
                        <a:pt x="250602" y="781668"/>
                      </a:cubicBezTo>
                      <a:cubicBezTo>
                        <a:pt x="251269" y="721374"/>
                        <a:pt x="269081" y="661271"/>
                        <a:pt x="264985" y="601073"/>
                      </a:cubicBezTo>
                      <a:cubicBezTo>
                        <a:pt x="260413" y="533446"/>
                        <a:pt x="244411" y="467819"/>
                        <a:pt x="218313" y="40523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A38E2818-B0E3-4CF0-B685-77649CA69559}"/>
                    </a:ext>
                  </a:extLst>
                </p:cNvPr>
                <p:cNvSpPr/>
                <p:nvPr/>
              </p:nvSpPr>
              <p:spPr>
                <a:xfrm>
                  <a:off x="4291023" y="3243072"/>
                  <a:ext cx="426625" cy="920760"/>
                </a:xfrm>
                <a:custGeom>
                  <a:avLst/>
                  <a:gdLst>
                    <a:gd name="connsiteX0" fmla="*/ 273357 w 426625"/>
                    <a:gd name="connsiteY0" fmla="*/ 464915 h 920760"/>
                    <a:gd name="connsiteX1" fmla="*/ 123624 w 426625"/>
                    <a:gd name="connsiteY1" fmla="*/ 252031 h 920760"/>
                    <a:gd name="connsiteX2" fmla="*/ 15038 w 426625"/>
                    <a:gd name="connsiteY2" fmla="*/ 3905 h 920760"/>
                    <a:gd name="connsiteX3" fmla="*/ 2942 w 426625"/>
                    <a:gd name="connsiteY3" fmla="*/ 5905 h 920760"/>
                    <a:gd name="connsiteX4" fmla="*/ 1037 w 426625"/>
                    <a:gd name="connsiteY4" fmla="*/ 10001 h 920760"/>
                    <a:gd name="connsiteX5" fmla="*/ 99620 w 426625"/>
                    <a:gd name="connsiteY5" fmla="*/ 495585 h 920760"/>
                    <a:gd name="connsiteX6" fmla="*/ 255259 w 426625"/>
                    <a:gd name="connsiteY6" fmla="*/ 702087 h 920760"/>
                    <a:gd name="connsiteX7" fmla="*/ 404420 w 426625"/>
                    <a:gd name="connsiteY7" fmla="*/ 912209 h 920760"/>
                    <a:gd name="connsiteX8" fmla="*/ 426137 w 426625"/>
                    <a:gd name="connsiteY8" fmla="*/ 908780 h 920760"/>
                    <a:gd name="connsiteX9" fmla="*/ 425661 w 426625"/>
                    <a:gd name="connsiteY9" fmla="*/ 907160 h 920760"/>
                    <a:gd name="connsiteX10" fmla="*/ 426042 w 426625"/>
                    <a:gd name="connsiteY10" fmla="*/ 905541 h 920760"/>
                    <a:gd name="connsiteX11" fmla="*/ 273357 w 426625"/>
                    <a:gd name="connsiteY11" fmla="*/ 464915 h 920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6625" h="920760">
                      <a:moveTo>
                        <a:pt x="273357" y="464915"/>
                      </a:moveTo>
                      <a:cubicBezTo>
                        <a:pt x="226112" y="392144"/>
                        <a:pt x="171439" y="324421"/>
                        <a:pt x="123624" y="252031"/>
                      </a:cubicBezTo>
                      <a:cubicBezTo>
                        <a:pt x="71617" y="173354"/>
                        <a:pt x="42851" y="93154"/>
                        <a:pt x="15038" y="3905"/>
                      </a:cubicBezTo>
                      <a:cubicBezTo>
                        <a:pt x="12943" y="-2953"/>
                        <a:pt x="4275" y="190"/>
                        <a:pt x="2942" y="5905"/>
                      </a:cubicBezTo>
                      <a:cubicBezTo>
                        <a:pt x="1894" y="6857"/>
                        <a:pt x="1037" y="8191"/>
                        <a:pt x="1037" y="10001"/>
                      </a:cubicBezTo>
                      <a:cubicBezTo>
                        <a:pt x="-4678" y="180593"/>
                        <a:pt x="11228" y="346138"/>
                        <a:pt x="99620" y="495585"/>
                      </a:cubicBezTo>
                      <a:cubicBezTo>
                        <a:pt x="143245" y="569404"/>
                        <a:pt x="196966" y="639317"/>
                        <a:pt x="255259" y="702087"/>
                      </a:cubicBezTo>
                      <a:cubicBezTo>
                        <a:pt x="315267" y="766667"/>
                        <a:pt x="378989" y="824769"/>
                        <a:pt x="404420" y="912209"/>
                      </a:cubicBezTo>
                      <a:cubicBezTo>
                        <a:pt x="408326" y="925639"/>
                        <a:pt x="430138" y="922305"/>
                        <a:pt x="426137" y="908780"/>
                      </a:cubicBezTo>
                      <a:cubicBezTo>
                        <a:pt x="425947" y="908208"/>
                        <a:pt x="425757" y="907732"/>
                        <a:pt x="425661" y="907160"/>
                      </a:cubicBezTo>
                      <a:cubicBezTo>
                        <a:pt x="425757" y="906589"/>
                        <a:pt x="426042" y="906208"/>
                        <a:pt x="426042" y="905541"/>
                      </a:cubicBezTo>
                      <a:cubicBezTo>
                        <a:pt x="431852" y="744378"/>
                        <a:pt x="359462" y="597408"/>
                        <a:pt x="273357" y="46491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BC9EF915-A0E4-40E7-BE39-4F6754C67B57}"/>
                    </a:ext>
                  </a:extLst>
                </p:cNvPr>
                <p:cNvSpPr/>
                <p:nvPr/>
              </p:nvSpPr>
              <p:spPr>
                <a:xfrm>
                  <a:off x="4038262" y="3592256"/>
                  <a:ext cx="621295" cy="826089"/>
                </a:xfrm>
                <a:custGeom>
                  <a:avLst/>
                  <a:gdLst>
                    <a:gd name="connsiteX0" fmla="*/ 616510 w 621295"/>
                    <a:gd name="connsiteY0" fmla="*/ 800388 h 826089"/>
                    <a:gd name="connsiteX1" fmla="*/ 399816 w 621295"/>
                    <a:gd name="connsiteY1" fmla="*/ 411577 h 826089"/>
                    <a:gd name="connsiteX2" fmla="*/ 18054 w 621295"/>
                    <a:gd name="connsiteY2" fmla="*/ 3716 h 826089"/>
                    <a:gd name="connsiteX3" fmla="*/ 7767 w 621295"/>
                    <a:gd name="connsiteY3" fmla="*/ 2573 h 826089"/>
                    <a:gd name="connsiteX4" fmla="*/ 52 w 621295"/>
                    <a:gd name="connsiteY4" fmla="*/ 10289 h 826089"/>
                    <a:gd name="connsiteX5" fmla="*/ 197695 w 621295"/>
                    <a:gd name="connsiteY5" fmla="*/ 435961 h 826089"/>
                    <a:gd name="connsiteX6" fmla="*/ 408484 w 621295"/>
                    <a:gd name="connsiteY6" fmla="*/ 614364 h 826089"/>
                    <a:gd name="connsiteX7" fmla="*/ 600603 w 621295"/>
                    <a:gd name="connsiteY7" fmla="*/ 819628 h 826089"/>
                    <a:gd name="connsiteX8" fmla="*/ 620510 w 621295"/>
                    <a:gd name="connsiteY8" fmla="*/ 810484 h 826089"/>
                    <a:gd name="connsiteX9" fmla="*/ 616510 w 621295"/>
                    <a:gd name="connsiteY9" fmla="*/ 800388 h 82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1295" h="826089">
                      <a:moveTo>
                        <a:pt x="616510" y="800388"/>
                      </a:moveTo>
                      <a:cubicBezTo>
                        <a:pt x="606318" y="644082"/>
                        <a:pt x="520021" y="508351"/>
                        <a:pt x="399816" y="411577"/>
                      </a:cubicBezTo>
                      <a:cubicBezTo>
                        <a:pt x="254274" y="294419"/>
                        <a:pt x="75966" y="194216"/>
                        <a:pt x="18054" y="3716"/>
                      </a:cubicBezTo>
                      <a:cubicBezTo>
                        <a:pt x="16530" y="-1427"/>
                        <a:pt x="10624" y="-665"/>
                        <a:pt x="7767" y="2573"/>
                      </a:cubicBezTo>
                      <a:cubicBezTo>
                        <a:pt x="3766" y="2192"/>
                        <a:pt x="-520" y="4955"/>
                        <a:pt x="52" y="10289"/>
                      </a:cubicBezTo>
                      <a:cubicBezTo>
                        <a:pt x="18530" y="174405"/>
                        <a:pt x="81490" y="318327"/>
                        <a:pt x="197695" y="435961"/>
                      </a:cubicBezTo>
                      <a:cubicBezTo>
                        <a:pt x="262465" y="501588"/>
                        <a:pt x="333617" y="560643"/>
                        <a:pt x="408484" y="614364"/>
                      </a:cubicBezTo>
                      <a:cubicBezTo>
                        <a:pt x="484112" y="668561"/>
                        <a:pt x="567075" y="728759"/>
                        <a:pt x="600603" y="819628"/>
                      </a:cubicBezTo>
                      <a:cubicBezTo>
                        <a:pt x="605556" y="832868"/>
                        <a:pt x="625463" y="823724"/>
                        <a:pt x="620510" y="810484"/>
                      </a:cubicBezTo>
                      <a:cubicBezTo>
                        <a:pt x="619272" y="807055"/>
                        <a:pt x="617938" y="803721"/>
                        <a:pt x="616510" y="80038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3405563E-3FCF-4FCA-B1A1-62C467BE4AB3}"/>
                    </a:ext>
                  </a:extLst>
                </p:cNvPr>
                <p:cNvSpPr/>
                <p:nvPr/>
              </p:nvSpPr>
              <p:spPr>
                <a:xfrm>
                  <a:off x="3902089" y="4173901"/>
                  <a:ext cx="715915" cy="432643"/>
                </a:xfrm>
                <a:custGeom>
                  <a:avLst/>
                  <a:gdLst>
                    <a:gd name="connsiteX0" fmla="*/ 620380 w 715915"/>
                    <a:gd name="connsiteY0" fmla="*/ 242841 h 432643"/>
                    <a:gd name="connsiteX1" fmla="*/ 431881 w 715915"/>
                    <a:gd name="connsiteY1" fmla="*/ 117778 h 432643"/>
                    <a:gd name="connsiteX2" fmla="*/ 14971 w 715915"/>
                    <a:gd name="connsiteY2" fmla="*/ 1954 h 432643"/>
                    <a:gd name="connsiteX3" fmla="*/ 4399 w 715915"/>
                    <a:gd name="connsiteY3" fmla="*/ 4335 h 432643"/>
                    <a:gd name="connsiteX4" fmla="*/ 398 w 715915"/>
                    <a:gd name="connsiteY4" fmla="*/ 13764 h 432643"/>
                    <a:gd name="connsiteX5" fmla="*/ 249382 w 715915"/>
                    <a:gd name="connsiteY5" fmla="*/ 247984 h 432643"/>
                    <a:gd name="connsiteX6" fmla="*/ 477410 w 715915"/>
                    <a:gd name="connsiteY6" fmla="*/ 297800 h 432643"/>
                    <a:gd name="connsiteX7" fmla="*/ 692580 w 715915"/>
                    <a:gd name="connsiteY7" fmla="*/ 427054 h 432643"/>
                    <a:gd name="connsiteX8" fmla="*/ 713630 w 715915"/>
                    <a:gd name="connsiteY8" fmla="*/ 424863 h 432643"/>
                    <a:gd name="connsiteX9" fmla="*/ 715916 w 715915"/>
                    <a:gd name="connsiteY9" fmla="*/ 419244 h 432643"/>
                    <a:gd name="connsiteX10" fmla="*/ 620380 w 715915"/>
                    <a:gd name="connsiteY10" fmla="*/ 242841 h 43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5915" h="432643">
                      <a:moveTo>
                        <a:pt x="620380" y="242841"/>
                      </a:moveTo>
                      <a:cubicBezTo>
                        <a:pt x="571231" y="187215"/>
                        <a:pt x="501223" y="143495"/>
                        <a:pt x="431881" y="117778"/>
                      </a:cubicBezTo>
                      <a:cubicBezTo>
                        <a:pt x="289101" y="64723"/>
                        <a:pt x="136129" y="114920"/>
                        <a:pt x="14971" y="1954"/>
                      </a:cubicBezTo>
                      <a:cubicBezTo>
                        <a:pt x="10875" y="-1856"/>
                        <a:pt x="6399" y="429"/>
                        <a:pt x="4399" y="4335"/>
                      </a:cubicBezTo>
                      <a:cubicBezTo>
                        <a:pt x="1255" y="5763"/>
                        <a:pt x="-935" y="9288"/>
                        <a:pt x="398" y="13764"/>
                      </a:cubicBezTo>
                      <a:cubicBezTo>
                        <a:pt x="35355" y="130351"/>
                        <a:pt x="139082" y="208741"/>
                        <a:pt x="249382" y="247984"/>
                      </a:cubicBezTo>
                      <a:cubicBezTo>
                        <a:pt x="322915" y="274178"/>
                        <a:pt x="402067" y="278560"/>
                        <a:pt x="477410" y="297800"/>
                      </a:cubicBezTo>
                      <a:cubicBezTo>
                        <a:pt x="552086" y="316755"/>
                        <a:pt x="651051" y="357998"/>
                        <a:pt x="692580" y="427054"/>
                      </a:cubicBezTo>
                      <a:cubicBezTo>
                        <a:pt x="698295" y="436484"/>
                        <a:pt x="711820" y="432769"/>
                        <a:pt x="713630" y="424863"/>
                      </a:cubicBezTo>
                      <a:cubicBezTo>
                        <a:pt x="714964" y="423435"/>
                        <a:pt x="715916" y="421625"/>
                        <a:pt x="715916" y="419244"/>
                      </a:cubicBezTo>
                      <a:cubicBezTo>
                        <a:pt x="714487" y="351235"/>
                        <a:pt x="663338" y="291323"/>
                        <a:pt x="620380" y="24284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11778D1D-9A9A-4DDC-981D-1E8DDF8C696A}"/>
                    </a:ext>
                  </a:extLst>
                </p:cNvPr>
                <p:cNvSpPr/>
                <p:nvPr/>
              </p:nvSpPr>
              <p:spPr>
                <a:xfrm>
                  <a:off x="3994516" y="4650123"/>
                  <a:ext cx="612215" cy="172250"/>
                </a:xfrm>
                <a:custGeom>
                  <a:avLst/>
                  <a:gdLst>
                    <a:gd name="connsiteX0" fmla="*/ 611298 w 612215"/>
                    <a:gd name="connsiteY0" fmla="*/ 156096 h 172250"/>
                    <a:gd name="connsiteX1" fmla="*/ 392032 w 612215"/>
                    <a:gd name="connsiteY1" fmla="*/ 7220 h 172250"/>
                    <a:gd name="connsiteX2" fmla="*/ 187149 w 612215"/>
                    <a:gd name="connsiteY2" fmla="*/ 30366 h 172250"/>
                    <a:gd name="connsiteX3" fmla="*/ 17128 w 612215"/>
                    <a:gd name="connsiteY3" fmla="*/ 3505 h 172250"/>
                    <a:gd name="connsiteX4" fmla="*/ 11222 w 612215"/>
                    <a:gd name="connsiteY4" fmla="*/ 1029 h 172250"/>
                    <a:gd name="connsiteX5" fmla="*/ 174 w 612215"/>
                    <a:gd name="connsiteY5" fmla="*/ 8077 h 172250"/>
                    <a:gd name="connsiteX6" fmla="*/ 192960 w 612215"/>
                    <a:gd name="connsiteY6" fmla="*/ 160573 h 172250"/>
                    <a:gd name="connsiteX7" fmla="*/ 594629 w 612215"/>
                    <a:gd name="connsiteY7" fmla="*/ 170002 h 172250"/>
                    <a:gd name="connsiteX8" fmla="*/ 611298 w 612215"/>
                    <a:gd name="connsiteY8" fmla="*/ 156096 h 17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2215" h="172250">
                      <a:moveTo>
                        <a:pt x="611298" y="156096"/>
                      </a:moveTo>
                      <a:cubicBezTo>
                        <a:pt x="600344" y="53321"/>
                        <a:pt x="478614" y="16364"/>
                        <a:pt x="392032" y="7220"/>
                      </a:cubicBezTo>
                      <a:cubicBezTo>
                        <a:pt x="323452" y="-19"/>
                        <a:pt x="253539" y="15316"/>
                        <a:pt x="187149" y="30366"/>
                      </a:cubicBezTo>
                      <a:cubicBezTo>
                        <a:pt x="130476" y="43224"/>
                        <a:pt x="60943" y="48558"/>
                        <a:pt x="17128" y="3505"/>
                      </a:cubicBezTo>
                      <a:cubicBezTo>
                        <a:pt x="15223" y="1600"/>
                        <a:pt x="13128" y="933"/>
                        <a:pt x="11222" y="1029"/>
                      </a:cubicBezTo>
                      <a:cubicBezTo>
                        <a:pt x="6460" y="-1829"/>
                        <a:pt x="-1255" y="1505"/>
                        <a:pt x="174" y="8077"/>
                      </a:cubicBezTo>
                      <a:cubicBezTo>
                        <a:pt x="18366" y="91802"/>
                        <a:pt x="115426" y="144571"/>
                        <a:pt x="192960" y="160573"/>
                      </a:cubicBezTo>
                      <a:cubicBezTo>
                        <a:pt x="332977" y="189529"/>
                        <a:pt x="461279" y="72276"/>
                        <a:pt x="594629" y="170002"/>
                      </a:cubicBezTo>
                      <a:cubicBezTo>
                        <a:pt x="604535" y="177337"/>
                        <a:pt x="615489" y="165145"/>
                        <a:pt x="611298" y="15609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351FCAE3-D074-4D53-8A11-4E2C950929A8}"/>
                    </a:ext>
                  </a:extLst>
                </p:cNvPr>
                <p:cNvSpPr/>
                <p:nvPr/>
              </p:nvSpPr>
              <p:spPr>
                <a:xfrm>
                  <a:off x="4219041" y="4943691"/>
                  <a:ext cx="382337" cy="166355"/>
                </a:xfrm>
                <a:custGeom>
                  <a:avLst/>
                  <a:gdLst>
                    <a:gd name="connsiteX0" fmla="*/ 381057 w 382337"/>
                    <a:gd name="connsiteY0" fmla="*/ 59791 h 166355"/>
                    <a:gd name="connsiteX1" fmla="*/ 12440 w 382337"/>
                    <a:gd name="connsiteY1" fmla="*/ 66935 h 166355"/>
                    <a:gd name="connsiteX2" fmla="*/ 2153 w 382337"/>
                    <a:gd name="connsiteY2" fmla="*/ 69316 h 166355"/>
                    <a:gd name="connsiteX3" fmla="*/ 1486 w 382337"/>
                    <a:gd name="connsiteY3" fmla="*/ 70269 h 166355"/>
                    <a:gd name="connsiteX4" fmla="*/ 1391 w 382337"/>
                    <a:gd name="connsiteY4" fmla="*/ 70459 h 166355"/>
                    <a:gd name="connsiteX5" fmla="*/ 1010 w 382337"/>
                    <a:gd name="connsiteY5" fmla="*/ 78079 h 166355"/>
                    <a:gd name="connsiteX6" fmla="*/ 154267 w 382337"/>
                    <a:gd name="connsiteY6" fmla="*/ 165804 h 166355"/>
                    <a:gd name="connsiteX7" fmla="*/ 373533 w 382337"/>
                    <a:gd name="connsiteY7" fmla="*/ 80461 h 166355"/>
                    <a:gd name="connsiteX8" fmla="*/ 381629 w 382337"/>
                    <a:gd name="connsiteY8" fmla="*/ 66744 h 166355"/>
                    <a:gd name="connsiteX9" fmla="*/ 381057 w 382337"/>
                    <a:gd name="connsiteY9" fmla="*/ 59791 h 16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337" h="166355">
                      <a:moveTo>
                        <a:pt x="381057" y="59791"/>
                      </a:moveTo>
                      <a:cubicBezTo>
                        <a:pt x="292951" y="-105087"/>
                        <a:pt x="127407" y="130181"/>
                        <a:pt x="12440" y="66935"/>
                      </a:cubicBezTo>
                      <a:cubicBezTo>
                        <a:pt x="8916" y="64935"/>
                        <a:pt x="4344" y="66554"/>
                        <a:pt x="2153" y="69316"/>
                      </a:cubicBezTo>
                      <a:cubicBezTo>
                        <a:pt x="1867" y="69602"/>
                        <a:pt x="1677" y="69888"/>
                        <a:pt x="1486" y="70269"/>
                      </a:cubicBezTo>
                      <a:cubicBezTo>
                        <a:pt x="1486" y="70364"/>
                        <a:pt x="1391" y="70364"/>
                        <a:pt x="1391" y="70459"/>
                      </a:cubicBezTo>
                      <a:cubicBezTo>
                        <a:pt x="-133" y="72650"/>
                        <a:pt x="-609" y="75317"/>
                        <a:pt x="1010" y="78079"/>
                      </a:cubicBezTo>
                      <a:cubicBezTo>
                        <a:pt x="33109" y="133419"/>
                        <a:pt x="92259" y="159899"/>
                        <a:pt x="154267" y="165804"/>
                      </a:cubicBezTo>
                      <a:cubicBezTo>
                        <a:pt x="241707" y="174091"/>
                        <a:pt x="291332" y="86271"/>
                        <a:pt x="373533" y="80461"/>
                      </a:cubicBezTo>
                      <a:cubicBezTo>
                        <a:pt x="381534" y="79889"/>
                        <a:pt x="383629" y="72745"/>
                        <a:pt x="381629" y="66744"/>
                      </a:cubicBezTo>
                      <a:cubicBezTo>
                        <a:pt x="382391" y="64744"/>
                        <a:pt x="382391" y="62363"/>
                        <a:pt x="381057" y="5979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946E6B42-EEED-4D86-944C-F84DF90FE1E9}"/>
                    </a:ext>
                  </a:extLst>
                </p:cNvPr>
                <p:cNvSpPr/>
                <p:nvPr/>
              </p:nvSpPr>
              <p:spPr>
                <a:xfrm>
                  <a:off x="4585975" y="5002274"/>
                  <a:ext cx="210913" cy="229644"/>
                </a:xfrm>
                <a:custGeom>
                  <a:avLst/>
                  <a:gdLst>
                    <a:gd name="connsiteX0" fmla="*/ 206052 w 210913"/>
                    <a:gd name="connsiteY0" fmla="*/ 193423 h 229644"/>
                    <a:gd name="connsiteX1" fmla="*/ 147759 w 210913"/>
                    <a:gd name="connsiteY1" fmla="*/ 69027 h 229644"/>
                    <a:gd name="connsiteX2" fmla="*/ 12885 w 210913"/>
                    <a:gd name="connsiteY2" fmla="*/ 2923 h 229644"/>
                    <a:gd name="connsiteX3" fmla="*/ 4503 w 210913"/>
                    <a:gd name="connsiteY3" fmla="*/ 23021 h 229644"/>
                    <a:gd name="connsiteX4" fmla="*/ 96229 w 210913"/>
                    <a:gd name="connsiteY4" fmla="*/ 195899 h 229644"/>
                    <a:gd name="connsiteX5" fmla="*/ 209291 w 210913"/>
                    <a:gd name="connsiteY5" fmla="*/ 208377 h 229644"/>
                    <a:gd name="connsiteX6" fmla="*/ 210148 w 210913"/>
                    <a:gd name="connsiteY6" fmla="*/ 202567 h 229644"/>
                    <a:gd name="connsiteX7" fmla="*/ 206052 w 210913"/>
                    <a:gd name="connsiteY7" fmla="*/ 193423 h 22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913" h="229644">
                      <a:moveTo>
                        <a:pt x="206052" y="193423"/>
                      </a:moveTo>
                      <a:cubicBezTo>
                        <a:pt x="159856" y="181612"/>
                        <a:pt x="171000" y="102745"/>
                        <a:pt x="147759" y="69027"/>
                      </a:cubicBezTo>
                      <a:cubicBezTo>
                        <a:pt x="117565" y="25306"/>
                        <a:pt x="67654" y="-10698"/>
                        <a:pt x="12885" y="2923"/>
                      </a:cubicBezTo>
                      <a:cubicBezTo>
                        <a:pt x="2884" y="1304"/>
                        <a:pt x="-5498" y="15686"/>
                        <a:pt x="4503" y="23021"/>
                      </a:cubicBezTo>
                      <a:cubicBezTo>
                        <a:pt x="61272" y="64454"/>
                        <a:pt x="50223" y="145703"/>
                        <a:pt x="96229" y="195899"/>
                      </a:cubicBezTo>
                      <a:cubicBezTo>
                        <a:pt x="121946" y="223903"/>
                        <a:pt x="184145" y="248954"/>
                        <a:pt x="209291" y="208377"/>
                      </a:cubicBezTo>
                      <a:cubicBezTo>
                        <a:pt x="210529" y="206377"/>
                        <a:pt x="210624" y="204377"/>
                        <a:pt x="210148" y="202567"/>
                      </a:cubicBezTo>
                      <a:cubicBezTo>
                        <a:pt x="211767" y="198947"/>
                        <a:pt x="211005" y="194661"/>
                        <a:pt x="206052" y="19342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DB33212C-4AEC-42AF-8972-8F7410B5D29B}"/>
                    </a:ext>
                  </a:extLst>
                </p:cNvPr>
                <p:cNvSpPr/>
                <p:nvPr/>
              </p:nvSpPr>
              <p:spPr>
                <a:xfrm>
                  <a:off x="4588013" y="4801448"/>
                  <a:ext cx="492651" cy="261378"/>
                </a:xfrm>
                <a:custGeom>
                  <a:avLst/>
                  <a:gdLst>
                    <a:gd name="connsiteX0" fmla="*/ 491098 w 492651"/>
                    <a:gd name="connsiteY0" fmla="*/ 224703 h 261378"/>
                    <a:gd name="connsiteX1" fmla="*/ 484716 w 492651"/>
                    <a:gd name="connsiteY1" fmla="*/ 215750 h 261378"/>
                    <a:gd name="connsiteX2" fmla="*/ 243543 w 492651"/>
                    <a:gd name="connsiteY2" fmla="*/ 60778 h 261378"/>
                    <a:gd name="connsiteX3" fmla="*/ 10561 w 492651"/>
                    <a:gd name="connsiteY3" fmla="*/ 3533 h 261378"/>
                    <a:gd name="connsiteX4" fmla="*/ 1608 w 492651"/>
                    <a:gd name="connsiteY4" fmla="*/ 12296 h 261378"/>
                    <a:gd name="connsiteX5" fmla="*/ 4561 w 492651"/>
                    <a:gd name="connsiteY5" fmla="*/ 25250 h 261378"/>
                    <a:gd name="connsiteX6" fmla="*/ 229065 w 492651"/>
                    <a:gd name="connsiteY6" fmla="*/ 216512 h 261378"/>
                    <a:gd name="connsiteX7" fmla="*/ 487764 w 492651"/>
                    <a:gd name="connsiteY7" fmla="*/ 235752 h 261378"/>
                    <a:gd name="connsiteX8" fmla="*/ 490621 w 492651"/>
                    <a:gd name="connsiteY8" fmla="*/ 232800 h 261378"/>
                    <a:gd name="connsiteX9" fmla="*/ 491098 w 492651"/>
                    <a:gd name="connsiteY9" fmla="*/ 224703 h 261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2651" h="261378">
                      <a:moveTo>
                        <a:pt x="491098" y="224703"/>
                      </a:moveTo>
                      <a:cubicBezTo>
                        <a:pt x="491860" y="220703"/>
                        <a:pt x="489764" y="216131"/>
                        <a:pt x="484716" y="215750"/>
                      </a:cubicBezTo>
                      <a:cubicBezTo>
                        <a:pt x="384799" y="208606"/>
                        <a:pt x="320505" y="115166"/>
                        <a:pt x="243543" y="60778"/>
                      </a:cubicBezTo>
                      <a:cubicBezTo>
                        <a:pt x="172867" y="10772"/>
                        <a:pt x="96001" y="-8659"/>
                        <a:pt x="10561" y="3533"/>
                      </a:cubicBezTo>
                      <a:cubicBezTo>
                        <a:pt x="5037" y="4295"/>
                        <a:pt x="2275" y="8105"/>
                        <a:pt x="1608" y="12296"/>
                      </a:cubicBezTo>
                      <a:cubicBezTo>
                        <a:pt x="-964" y="16487"/>
                        <a:pt x="-773" y="22011"/>
                        <a:pt x="4561" y="25250"/>
                      </a:cubicBezTo>
                      <a:cubicBezTo>
                        <a:pt x="89238" y="76876"/>
                        <a:pt x="138387" y="169268"/>
                        <a:pt x="229065" y="216512"/>
                      </a:cubicBezTo>
                      <a:cubicBezTo>
                        <a:pt x="309837" y="258612"/>
                        <a:pt x="404039" y="282616"/>
                        <a:pt x="487764" y="235752"/>
                      </a:cubicBezTo>
                      <a:cubicBezTo>
                        <a:pt x="489097" y="234991"/>
                        <a:pt x="489955" y="233943"/>
                        <a:pt x="490621" y="232800"/>
                      </a:cubicBezTo>
                      <a:cubicBezTo>
                        <a:pt x="493193" y="230514"/>
                        <a:pt x="493288" y="227085"/>
                        <a:pt x="491098" y="22470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2711572E-3F61-4D1F-8C0E-76828B5803DC}"/>
                    </a:ext>
                  </a:extLst>
                </p:cNvPr>
                <p:cNvSpPr/>
                <p:nvPr/>
              </p:nvSpPr>
              <p:spPr>
                <a:xfrm>
                  <a:off x="4604650" y="4558712"/>
                  <a:ext cx="778014" cy="277989"/>
                </a:xfrm>
                <a:custGeom>
                  <a:avLst/>
                  <a:gdLst>
                    <a:gd name="connsiteX0" fmla="*/ 768592 w 778014"/>
                    <a:gd name="connsiteY0" fmla="*/ 202358 h 277989"/>
                    <a:gd name="connsiteX1" fmla="*/ 687153 w 778014"/>
                    <a:gd name="connsiteY1" fmla="*/ 205406 h 277989"/>
                    <a:gd name="connsiteX2" fmla="*/ 581045 w 778014"/>
                    <a:gd name="connsiteY2" fmla="*/ 159115 h 277989"/>
                    <a:gd name="connsiteX3" fmla="*/ 379401 w 778014"/>
                    <a:gd name="connsiteY3" fmla="*/ 49768 h 277989"/>
                    <a:gd name="connsiteX4" fmla="*/ 11736 w 778014"/>
                    <a:gd name="connsiteY4" fmla="*/ 37671 h 277989"/>
                    <a:gd name="connsiteX5" fmla="*/ 13450 w 778014"/>
                    <a:gd name="connsiteY5" fmla="*/ 61483 h 277989"/>
                    <a:gd name="connsiteX6" fmla="*/ 217666 w 778014"/>
                    <a:gd name="connsiteY6" fmla="*/ 156829 h 277989"/>
                    <a:gd name="connsiteX7" fmla="*/ 459315 w 778014"/>
                    <a:gd name="connsiteY7" fmla="*/ 253889 h 277989"/>
                    <a:gd name="connsiteX8" fmla="*/ 776022 w 778014"/>
                    <a:gd name="connsiteY8" fmla="*/ 219122 h 277989"/>
                    <a:gd name="connsiteX9" fmla="*/ 768592 w 778014"/>
                    <a:gd name="connsiteY9" fmla="*/ 202358 h 277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8014" h="277989">
                      <a:moveTo>
                        <a:pt x="768592" y="202358"/>
                      </a:moveTo>
                      <a:cubicBezTo>
                        <a:pt x="741160" y="201977"/>
                        <a:pt x="714585" y="208168"/>
                        <a:pt x="687153" y="205406"/>
                      </a:cubicBezTo>
                      <a:cubicBezTo>
                        <a:pt x="650387" y="201691"/>
                        <a:pt x="613144" y="175402"/>
                        <a:pt x="581045" y="159115"/>
                      </a:cubicBezTo>
                      <a:cubicBezTo>
                        <a:pt x="512751" y="124539"/>
                        <a:pt x="448743" y="82343"/>
                        <a:pt x="379401" y="49768"/>
                      </a:cubicBezTo>
                      <a:cubicBezTo>
                        <a:pt x="265196" y="-3953"/>
                        <a:pt x="126798" y="-23099"/>
                        <a:pt x="11736" y="37671"/>
                      </a:cubicBezTo>
                      <a:cubicBezTo>
                        <a:pt x="-4647" y="38909"/>
                        <a:pt x="-3695" y="62150"/>
                        <a:pt x="13450" y="61483"/>
                      </a:cubicBezTo>
                      <a:cubicBezTo>
                        <a:pt x="90031" y="58626"/>
                        <a:pt x="154039" y="122825"/>
                        <a:pt x="217666" y="156829"/>
                      </a:cubicBezTo>
                      <a:cubicBezTo>
                        <a:pt x="294342" y="197882"/>
                        <a:pt x="375495" y="230648"/>
                        <a:pt x="459315" y="253889"/>
                      </a:cubicBezTo>
                      <a:cubicBezTo>
                        <a:pt x="551327" y="279320"/>
                        <a:pt x="706203" y="304085"/>
                        <a:pt x="776022" y="219122"/>
                      </a:cubicBezTo>
                      <a:cubicBezTo>
                        <a:pt x="780784" y="213217"/>
                        <a:pt x="776498" y="202453"/>
                        <a:pt x="768592" y="20235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FBCB5838-2D64-4D93-B068-B6B5C12B79C7}"/>
                    </a:ext>
                  </a:extLst>
                </p:cNvPr>
                <p:cNvSpPr/>
                <p:nvPr/>
              </p:nvSpPr>
              <p:spPr>
                <a:xfrm>
                  <a:off x="4648344" y="4288779"/>
                  <a:ext cx="1039125" cy="235214"/>
                </a:xfrm>
                <a:custGeom>
                  <a:avLst/>
                  <a:gdLst>
                    <a:gd name="connsiteX0" fmla="*/ 1023984 w 1039125"/>
                    <a:gd name="connsiteY0" fmla="*/ 64241 h 235214"/>
                    <a:gd name="connsiteX1" fmla="*/ 675368 w 1039125"/>
                    <a:gd name="connsiteY1" fmla="*/ 77767 h 235214"/>
                    <a:gd name="connsiteX2" fmla="*/ 352090 w 1039125"/>
                    <a:gd name="connsiteY2" fmla="*/ 3662 h 235214"/>
                    <a:gd name="connsiteX3" fmla="*/ 237 w 1039125"/>
                    <a:gd name="connsiteY3" fmla="*/ 122058 h 235214"/>
                    <a:gd name="connsiteX4" fmla="*/ 7285 w 1039125"/>
                    <a:gd name="connsiteY4" fmla="*/ 131488 h 235214"/>
                    <a:gd name="connsiteX5" fmla="*/ 17667 w 1039125"/>
                    <a:gd name="connsiteY5" fmla="*/ 132821 h 235214"/>
                    <a:gd name="connsiteX6" fmla="*/ 331230 w 1039125"/>
                    <a:gd name="connsiteY6" fmla="*/ 167587 h 235214"/>
                    <a:gd name="connsiteX7" fmla="*/ 610408 w 1039125"/>
                    <a:gd name="connsiteY7" fmla="*/ 232548 h 235214"/>
                    <a:gd name="connsiteX8" fmla="*/ 1037509 w 1039125"/>
                    <a:gd name="connsiteY8" fmla="*/ 80815 h 235214"/>
                    <a:gd name="connsiteX9" fmla="*/ 1023984 w 1039125"/>
                    <a:gd name="connsiteY9" fmla="*/ 64241 h 235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39125" h="235214">
                      <a:moveTo>
                        <a:pt x="1023984" y="64241"/>
                      </a:moveTo>
                      <a:cubicBezTo>
                        <a:pt x="921019" y="117676"/>
                        <a:pt x="784525" y="99293"/>
                        <a:pt x="675368" y="77767"/>
                      </a:cubicBezTo>
                      <a:cubicBezTo>
                        <a:pt x="566688" y="56335"/>
                        <a:pt x="462580" y="15283"/>
                        <a:pt x="352090" y="3662"/>
                      </a:cubicBezTo>
                      <a:cubicBezTo>
                        <a:pt x="257031" y="-6339"/>
                        <a:pt x="30812" y="-4244"/>
                        <a:pt x="237" y="122058"/>
                      </a:cubicBezTo>
                      <a:cubicBezTo>
                        <a:pt x="-1002" y="127106"/>
                        <a:pt x="2808" y="130535"/>
                        <a:pt x="7285" y="131488"/>
                      </a:cubicBezTo>
                      <a:cubicBezTo>
                        <a:pt x="10047" y="133393"/>
                        <a:pt x="13667" y="134250"/>
                        <a:pt x="17667" y="132821"/>
                      </a:cubicBezTo>
                      <a:cubicBezTo>
                        <a:pt x="121299" y="95198"/>
                        <a:pt x="231980" y="133774"/>
                        <a:pt x="331230" y="167587"/>
                      </a:cubicBezTo>
                      <a:cubicBezTo>
                        <a:pt x="423432" y="199020"/>
                        <a:pt x="512682" y="224642"/>
                        <a:pt x="610408" y="232548"/>
                      </a:cubicBezTo>
                      <a:cubicBezTo>
                        <a:pt x="758045" y="244454"/>
                        <a:pt x="952165" y="220356"/>
                        <a:pt x="1037509" y="80815"/>
                      </a:cubicBezTo>
                      <a:cubicBezTo>
                        <a:pt x="1042748" y="72052"/>
                        <a:pt x="1034461" y="58812"/>
                        <a:pt x="1023984" y="6424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435E6281-9A47-4916-94FE-1BDC42797EBC}"/>
                    </a:ext>
                  </a:extLst>
                </p:cNvPr>
                <p:cNvSpPr/>
                <p:nvPr/>
              </p:nvSpPr>
              <p:spPr>
                <a:xfrm>
                  <a:off x="4701156" y="3919408"/>
                  <a:ext cx="1078230" cy="266322"/>
                </a:xfrm>
                <a:custGeom>
                  <a:avLst/>
                  <a:gdLst>
                    <a:gd name="connsiteX0" fmla="*/ 1060325 w 1078230"/>
                    <a:gd name="connsiteY0" fmla="*/ 1938 h 266322"/>
                    <a:gd name="connsiteX1" fmla="*/ 725998 w 1078230"/>
                    <a:gd name="connsiteY1" fmla="*/ 93188 h 266322"/>
                    <a:gd name="connsiteX2" fmla="*/ 412054 w 1078230"/>
                    <a:gd name="connsiteY2" fmla="*/ 74709 h 266322"/>
                    <a:gd name="connsiteX3" fmla="*/ 159831 w 1078230"/>
                    <a:gd name="connsiteY3" fmla="*/ 122144 h 266322"/>
                    <a:gd name="connsiteX4" fmla="*/ 5717 w 1078230"/>
                    <a:gd name="connsiteY4" fmla="*/ 227109 h 266322"/>
                    <a:gd name="connsiteX5" fmla="*/ 2764 w 1078230"/>
                    <a:gd name="connsiteY5" fmla="*/ 232634 h 266322"/>
                    <a:gd name="connsiteX6" fmla="*/ 1050 w 1078230"/>
                    <a:gd name="connsiteY6" fmla="*/ 235777 h 266322"/>
                    <a:gd name="connsiteX7" fmla="*/ 16671 w 1078230"/>
                    <a:gd name="connsiteY7" fmla="*/ 245112 h 266322"/>
                    <a:gd name="connsiteX8" fmla="*/ 180787 w 1078230"/>
                    <a:gd name="connsiteY8" fmla="*/ 222632 h 266322"/>
                    <a:gd name="connsiteX9" fmla="*/ 360047 w 1078230"/>
                    <a:gd name="connsiteY9" fmla="*/ 240921 h 266322"/>
                    <a:gd name="connsiteX10" fmla="*/ 684945 w 1078230"/>
                    <a:gd name="connsiteY10" fmla="*/ 262161 h 266322"/>
                    <a:gd name="connsiteX11" fmla="*/ 944977 w 1078230"/>
                    <a:gd name="connsiteY11" fmla="*/ 165482 h 266322"/>
                    <a:gd name="connsiteX12" fmla="*/ 1077946 w 1078230"/>
                    <a:gd name="connsiteY12" fmla="*/ 11368 h 266322"/>
                    <a:gd name="connsiteX13" fmla="*/ 1060325 w 1078230"/>
                    <a:gd name="connsiteY13" fmla="*/ 1938 h 266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78230" h="266322">
                      <a:moveTo>
                        <a:pt x="1060325" y="1938"/>
                      </a:moveTo>
                      <a:cubicBezTo>
                        <a:pt x="960122" y="70042"/>
                        <a:pt x="845632" y="97188"/>
                        <a:pt x="725998" y="93188"/>
                      </a:cubicBezTo>
                      <a:cubicBezTo>
                        <a:pt x="621032" y="89663"/>
                        <a:pt x="517400" y="72804"/>
                        <a:pt x="412054" y="74709"/>
                      </a:cubicBezTo>
                      <a:cubicBezTo>
                        <a:pt x="324805" y="76233"/>
                        <a:pt x="241842" y="93283"/>
                        <a:pt x="159831" y="122144"/>
                      </a:cubicBezTo>
                      <a:cubicBezTo>
                        <a:pt x="100491" y="143099"/>
                        <a:pt x="37912" y="170912"/>
                        <a:pt x="5717" y="227109"/>
                      </a:cubicBezTo>
                      <a:cubicBezTo>
                        <a:pt x="4193" y="228633"/>
                        <a:pt x="3050" y="230538"/>
                        <a:pt x="2764" y="232634"/>
                      </a:cubicBezTo>
                      <a:cubicBezTo>
                        <a:pt x="2193" y="233681"/>
                        <a:pt x="1526" y="234729"/>
                        <a:pt x="1050" y="235777"/>
                      </a:cubicBezTo>
                      <a:cubicBezTo>
                        <a:pt x="-3903" y="245683"/>
                        <a:pt x="9908" y="251874"/>
                        <a:pt x="16671" y="245112"/>
                      </a:cubicBezTo>
                      <a:cubicBezTo>
                        <a:pt x="72106" y="235015"/>
                        <a:pt x="123922" y="223109"/>
                        <a:pt x="180787" y="222632"/>
                      </a:cubicBezTo>
                      <a:cubicBezTo>
                        <a:pt x="240794" y="222061"/>
                        <a:pt x="300992" y="231681"/>
                        <a:pt x="360047" y="240921"/>
                      </a:cubicBezTo>
                      <a:cubicBezTo>
                        <a:pt x="468441" y="257780"/>
                        <a:pt x="575122" y="274258"/>
                        <a:pt x="684945" y="262161"/>
                      </a:cubicBezTo>
                      <a:cubicBezTo>
                        <a:pt x="777719" y="251874"/>
                        <a:pt x="866586" y="215012"/>
                        <a:pt x="944977" y="165482"/>
                      </a:cubicBezTo>
                      <a:cubicBezTo>
                        <a:pt x="1004223" y="128049"/>
                        <a:pt x="1061659" y="82710"/>
                        <a:pt x="1077946" y="11368"/>
                      </a:cubicBezTo>
                      <a:cubicBezTo>
                        <a:pt x="1080327" y="1271"/>
                        <a:pt x="1067183" y="-2729"/>
                        <a:pt x="1060325" y="193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835B2C15-B9E6-4FAD-B759-1CAB7EF7AE94}"/>
                    </a:ext>
                  </a:extLst>
                </p:cNvPr>
                <p:cNvSpPr/>
                <p:nvPr/>
              </p:nvSpPr>
              <p:spPr>
                <a:xfrm>
                  <a:off x="4805074" y="3612642"/>
                  <a:ext cx="1019581" cy="282676"/>
                </a:xfrm>
                <a:custGeom>
                  <a:avLst/>
                  <a:gdLst>
                    <a:gd name="connsiteX0" fmla="*/ 1001461 w 1019581"/>
                    <a:gd name="connsiteY0" fmla="*/ 2095 h 282676"/>
                    <a:gd name="connsiteX1" fmla="*/ 745048 w 1019581"/>
                    <a:gd name="connsiteY1" fmla="*/ 103060 h 282676"/>
                    <a:gd name="connsiteX2" fmla="*/ 433295 w 1019581"/>
                    <a:gd name="connsiteY2" fmla="*/ 82391 h 282676"/>
                    <a:gd name="connsiteX3" fmla="*/ 176120 w 1019581"/>
                    <a:gd name="connsiteY3" fmla="*/ 105822 h 282676"/>
                    <a:gd name="connsiteX4" fmla="*/ 3241 w 1019581"/>
                    <a:gd name="connsiteY4" fmla="*/ 237553 h 282676"/>
                    <a:gd name="connsiteX5" fmla="*/ 98 w 1019581"/>
                    <a:gd name="connsiteY5" fmla="*/ 244697 h 282676"/>
                    <a:gd name="connsiteX6" fmla="*/ 12576 w 1019581"/>
                    <a:gd name="connsiteY6" fmla="*/ 257079 h 282676"/>
                    <a:gd name="connsiteX7" fmla="*/ 626557 w 1019581"/>
                    <a:gd name="connsiteY7" fmla="*/ 270224 h 282676"/>
                    <a:gd name="connsiteX8" fmla="*/ 873255 w 1019581"/>
                    <a:gd name="connsiteY8" fmla="*/ 167163 h 282676"/>
                    <a:gd name="connsiteX9" fmla="*/ 1018701 w 1019581"/>
                    <a:gd name="connsiteY9" fmla="*/ 14668 h 282676"/>
                    <a:gd name="connsiteX10" fmla="*/ 1001461 w 1019581"/>
                    <a:gd name="connsiteY10" fmla="*/ 2095 h 282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9581" h="282676">
                      <a:moveTo>
                        <a:pt x="1001461" y="2095"/>
                      </a:moveTo>
                      <a:cubicBezTo>
                        <a:pt x="930023" y="50101"/>
                        <a:pt x="830011" y="93344"/>
                        <a:pt x="745048" y="103060"/>
                      </a:cubicBezTo>
                      <a:cubicBezTo>
                        <a:pt x="641892" y="114871"/>
                        <a:pt x="536070" y="88868"/>
                        <a:pt x="433295" y="82391"/>
                      </a:cubicBezTo>
                      <a:cubicBezTo>
                        <a:pt x="347665" y="77057"/>
                        <a:pt x="258702" y="81819"/>
                        <a:pt x="176120" y="105822"/>
                      </a:cubicBezTo>
                      <a:cubicBezTo>
                        <a:pt x="101063" y="127730"/>
                        <a:pt x="63058" y="194976"/>
                        <a:pt x="3241" y="237553"/>
                      </a:cubicBezTo>
                      <a:cubicBezTo>
                        <a:pt x="384" y="239553"/>
                        <a:pt x="-283" y="242125"/>
                        <a:pt x="98" y="244697"/>
                      </a:cubicBezTo>
                      <a:cubicBezTo>
                        <a:pt x="-474" y="250793"/>
                        <a:pt x="3622" y="257270"/>
                        <a:pt x="12576" y="257079"/>
                      </a:cubicBezTo>
                      <a:cubicBezTo>
                        <a:pt x="215268" y="251650"/>
                        <a:pt x="425770" y="306419"/>
                        <a:pt x="626557" y="270224"/>
                      </a:cubicBezTo>
                      <a:cubicBezTo>
                        <a:pt x="715521" y="254222"/>
                        <a:pt x="796007" y="212217"/>
                        <a:pt x="873255" y="167163"/>
                      </a:cubicBezTo>
                      <a:cubicBezTo>
                        <a:pt x="936977" y="130016"/>
                        <a:pt x="990793" y="84391"/>
                        <a:pt x="1018701" y="14668"/>
                      </a:cubicBezTo>
                      <a:cubicBezTo>
                        <a:pt x="1023083" y="3524"/>
                        <a:pt x="1010129" y="-3810"/>
                        <a:pt x="1001461" y="209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9582A810-AA19-4168-BBA0-009AEE20B1C5}"/>
                    </a:ext>
                  </a:extLst>
                </p:cNvPr>
                <p:cNvSpPr/>
                <p:nvPr/>
              </p:nvSpPr>
              <p:spPr>
                <a:xfrm>
                  <a:off x="4889508" y="3253784"/>
                  <a:ext cx="841567" cy="396938"/>
                </a:xfrm>
                <a:custGeom>
                  <a:avLst/>
                  <a:gdLst>
                    <a:gd name="connsiteX0" fmla="*/ 825111 w 841567"/>
                    <a:gd name="connsiteY0" fmla="*/ 2431 h 396938"/>
                    <a:gd name="connsiteX1" fmla="*/ 354480 w 841567"/>
                    <a:gd name="connsiteY1" fmla="*/ 173405 h 396938"/>
                    <a:gd name="connsiteX2" fmla="*/ 7199 w 841567"/>
                    <a:gd name="connsiteY2" fmla="*/ 376383 h 396938"/>
                    <a:gd name="connsiteX3" fmla="*/ 4818 w 841567"/>
                    <a:gd name="connsiteY3" fmla="*/ 379241 h 396938"/>
                    <a:gd name="connsiteX4" fmla="*/ 1960 w 841567"/>
                    <a:gd name="connsiteY4" fmla="*/ 382670 h 396938"/>
                    <a:gd name="connsiteX5" fmla="*/ 10247 w 841567"/>
                    <a:gd name="connsiteY5" fmla="*/ 396100 h 396938"/>
                    <a:gd name="connsiteX6" fmla="*/ 19391 w 841567"/>
                    <a:gd name="connsiteY6" fmla="*/ 395624 h 396938"/>
                    <a:gd name="connsiteX7" fmla="*/ 146169 w 841567"/>
                    <a:gd name="connsiteY7" fmla="*/ 368572 h 396938"/>
                    <a:gd name="connsiteX8" fmla="*/ 292282 w 841567"/>
                    <a:gd name="connsiteY8" fmla="*/ 351618 h 396938"/>
                    <a:gd name="connsiteX9" fmla="*/ 546505 w 841567"/>
                    <a:gd name="connsiteY9" fmla="*/ 287134 h 396938"/>
                    <a:gd name="connsiteX10" fmla="*/ 729003 w 841567"/>
                    <a:gd name="connsiteY10" fmla="*/ 163785 h 396938"/>
                    <a:gd name="connsiteX11" fmla="*/ 841113 w 841567"/>
                    <a:gd name="connsiteY11" fmla="*/ 14052 h 396938"/>
                    <a:gd name="connsiteX12" fmla="*/ 825111 w 841567"/>
                    <a:gd name="connsiteY12" fmla="*/ 2431 h 396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1567" h="396938">
                      <a:moveTo>
                        <a:pt x="825111" y="2431"/>
                      </a:moveTo>
                      <a:cubicBezTo>
                        <a:pt x="690523" y="115588"/>
                        <a:pt x="517834" y="129686"/>
                        <a:pt x="354480" y="173405"/>
                      </a:cubicBezTo>
                      <a:cubicBezTo>
                        <a:pt x="224750" y="208076"/>
                        <a:pt x="93114" y="269989"/>
                        <a:pt x="7199" y="376383"/>
                      </a:cubicBezTo>
                      <a:cubicBezTo>
                        <a:pt x="6151" y="377240"/>
                        <a:pt x="5389" y="378193"/>
                        <a:pt x="4818" y="379241"/>
                      </a:cubicBezTo>
                      <a:cubicBezTo>
                        <a:pt x="3865" y="380384"/>
                        <a:pt x="2913" y="381527"/>
                        <a:pt x="1960" y="382670"/>
                      </a:cubicBezTo>
                      <a:cubicBezTo>
                        <a:pt x="-3469" y="389623"/>
                        <a:pt x="3389" y="396862"/>
                        <a:pt x="10247" y="396100"/>
                      </a:cubicBezTo>
                      <a:cubicBezTo>
                        <a:pt x="12819" y="397243"/>
                        <a:pt x="15962" y="397338"/>
                        <a:pt x="19391" y="395624"/>
                      </a:cubicBezTo>
                      <a:cubicBezTo>
                        <a:pt x="56253" y="377145"/>
                        <a:pt x="105783" y="375240"/>
                        <a:pt x="146169" y="368572"/>
                      </a:cubicBezTo>
                      <a:cubicBezTo>
                        <a:pt x="194461" y="360571"/>
                        <a:pt x="243705" y="357714"/>
                        <a:pt x="292282" y="351618"/>
                      </a:cubicBezTo>
                      <a:cubicBezTo>
                        <a:pt x="378769" y="340760"/>
                        <a:pt x="465923" y="320852"/>
                        <a:pt x="546505" y="287134"/>
                      </a:cubicBezTo>
                      <a:cubicBezTo>
                        <a:pt x="614323" y="258749"/>
                        <a:pt x="671853" y="209029"/>
                        <a:pt x="729003" y="163785"/>
                      </a:cubicBezTo>
                      <a:cubicBezTo>
                        <a:pt x="779391" y="123780"/>
                        <a:pt x="822539" y="76822"/>
                        <a:pt x="841113" y="14052"/>
                      </a:cubicBezTo>
                      <a:cubicBezTo>
                        <a:pt x="843875" y="4718"/>
                        <a:pt x="833493" y="-4522"/>
                        <a:pt x="825111" y="243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52" name="图形 6">
                  <a:extLst>
                    <a:ext uri="{FF2B5EF4-FFF2-40B4-BE49-F238E27FC236}">
                      <a16:creationId xmlns:a16="http://schemas.microsoft.com/office/drawing/2014/main" id="{2D700CFF-4016-4C97-B7B7-F2791E421357}"/>
                    </a:ext>
                  </a:extLst>
                </p:cNvPr>
                <p:cNvGrpSpPr/>
                <p:nvPr/>
              </p:nvGrpSpPr>
              <p:grpSpPr>
                <a:xfrm>
                  <a:off x="4583361" y="3397531"/>
                  <a:ext cx="514235" cy="2092575"/>
                  <a:chOff x="4583361" y="3397531"/>
                  <a:chExt cx="514235" cy="2092575"/>
                </a:xfrm>
              </p:grpSpPr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E2CE1BA5-2151-44AD-9020-7A4F0EC5D816}"/>
                      </a:ext>
                    </a:extLst>
                  </p:cNvPr>
                  <p:cNvSpPr/>
                  <p:nvPr/>
                </p:nvSpPr>
                <p:spPr>
                  <a:xfrm>
                    <a:off x="4628851" y="5486686"/>
                    <a:ext cx="436" cy="1143"/>
                  </a:xfrm>
                  <a:custGeom>
                    <a:avLst/>
                    <a:gdLst>
                      <a:gd name="connsiteX0" fmla="*/ 394 w 436"/>
                      <a:gd name="connsiteY0" fmla="*/ 0 h 1143"/>
                      <a:gd name="connsiteX1" fmla="*/ 394 w 436"/>
                      <a:gd name="connsiteY1" fmla="*/ 0 h 1143"/>
                      <a:gd name="connsiteX2" fmla="*/ 394 w 436"/>
                      <a:gd name="connsiteY2" fmla="*/ 0 h 1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6" h="1143">
                        <a:moveTo>
                          <a:pt x="394" y="0"/>
                        </a:moveTo>
                        <a:cubicBezTo>
                          <a:pt x="489" y="0"/>
                          <a:pt x="394" y="0"/>
                          <a:pt x="394" y="0"/>
                        </a:cubicBezTo>
                        <a:cubicBezTo>
                          <a:pt x="-83" y="1428"/>
                          <a:pt x="-178" y="1619"/>
                          <a:pt x="394" y="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任意多边形: 形状 153">
                    <a:extLst>
                      <a:ext uri="{FF2B5EF4-FFF2-40B4-BE49-F238E27FC236}">
                        <a16:creationId xmlns:a16="http://schemas.microsoft.com/office/drawing/2014/main" id="{9F8D33DC-18A9-435A-B3BF-5639F2D15219}"/>
                      </a:ext>
                    </a:extLst>
                  </p:cNvPr>
                  <p:cNvSpPr/>
                  <p:nvPr/>
                </p:nvSpPr>
                <p:spPr>
                  <a:xfrm>
                    <a:off x="4583361" y="3397531"/>
                    <a:ext cx="514235" cy="2092575"/>
                  </a:xfrm>
                  <a:custGeom>
                    <a:avLst/>
                    <a:gdLst>
                      <a:gd name="connsiteX0" fmla="*/ 500608 w 514235"/>
                      <a:gd name="connsiteY0" fmla="*/ 2036 h 2092575"/>
                      <a:gd name="connsiteX1" fmla="*/ 344302 w 514235"/>
                      <a:gd name="connsiteY1" fmla="*/ 173486 h 2092575"/>
                      <a:gd name="connsiteX2" fmla="*/ 230288 w 514235"/>
                      <a:gd name="connsiteY2" fmla="*/ 413040 h 2092575"/>
                      <a:gd name="connsiteX3" fmla="*/ 142182 w 514235"/>
                      <a:gd name="connsiteY3" fmla="*/ 664405 h 2092575"/>
                      <a:gd name="connsiteX4" fmla="*/ 66839 w 514235"/>
                      <a:gd name="connsiteY4" fmla="*/ 972919 h 2092575"/>
                      <a:gd name="connsiteX5" fmla="*/ 1498 w 514235"/>
                      <a:gd name="connsiteY5" fmla="*/ 1590425 h 2092575"/>
                      <a:gd name="connsiteX6" fmla="*/ 6832 w 514235"/>
                      <a:gd name="connsiteY6" fmla="*/ 1855887 h 2092575"/>
                      <a:gd name="connsiteX7" fmla="*/ 24262 w 514235"/>
                      <a:gd name="connsiteY7" fmla="*/ 2080772 h 2092575"/>
                      <a:gd name="connsiteX8" fmla="*/ 49408 w 514235"/>
                      <a:gd name="connsiteY8" fmla="*/ 2082677 h 2092575"/>
                      <a:gd name="connsiteX9" fmla="*/ 33883 w 514235"/>
                      <a:gd name="connsiteY9" fmla="*/ 1926182 h 2092575"/>
                      <a:gd name="connsiteX10" fmla="*/ 21786 w 514235"/>
                      <a:gd name="connsiteY10" fmla="*/ 1680817 h 2092575"/>
                      <a:gd name="connsiteX11" fmla="*/ 72173 w 514235"/>
                      <a:gd name="connsiteY11" fmla="*/ 1057883 h 2092575"/>
                      <a:gd name="connsiteX12" fmla="*/ 227145 w 514235"/>
                      <a:gd name="connsiteY12" fmla="*/ 477238 h 2092575"/>
                      <a:gd name="connsiteX13" fmla="*/ 341826 w 514235"/>
                      <a:gd name="connsiteY13" fmla="*/ 213491 h 2092575"/>
                      <a:gd name="connsiteX14" fmla="*/ 419074 w 514235"/>
                      <a:gd name="connsiteY14" fmla="*/ 108716 h 2092575"/>
                      <a:gd name="connsiteX15" fmla="*/ 512419 w 514235"/>
                      <a:gd name="connsiteY15" fmla="*/ 13085 h 2092575"/>
                      <a:gd name="connsiteX16" fmla="*/ 500608 w 514235"/>
                      <a:gd name="connsiteY16" fmla="*/ 2036 h 2092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14235" h="2092575">
                        <a:moveTo>
                          <a:pt x="500608" y="2036"/>
                        </a:moveTo>
                        <a:cubicBezTo>
                          <a:pt x="446601" y="55186"/>
                          <a:pt x="388975" y="103953"/>
                          <a:pt x="344302" y="173486"/>
                        </a:cubicBezTo>
                        <a:cubicBezTo>
                          <a:pt x="292963" y="253306"/>
                          <a:pt x="269245" y="301407"/>
                          <a:pt x="230288" y="413040"/>
                        </a:cubicBezTo>
                        <a:cubicBezTo>
                          <a:pt x="200856" y="497622"/>
                          <a:pt x="163423" y="576870"/>
                          <a:pt x="142182" y="664405"/>
                        </a:cubicBezTo>
                        <a:cubicBezTo>
                          <a:pt x="117226" y="767275"/>
                          <a:pt x="90461" y="869668"/>
                          <a:pt x="66839" y="972919"/>
                        </a:cubicBezTo>
                        <a:cubicBezTo>
                          <a:pt x="19976" y="1178183"/>
                          <a:pt x="8070" y="1380685"/>
                          <a:pt x="1498" y="1590425"/>
                        </a:cubicBezTo>
                        <a:cubicBezTo>
                          <a:pt x="-1265" y="1680246"/>
                          <a:pt x="-598" y="1766352"/>
                          <a:pt x="6832" y="1855887"/>
                        </a:cubicBezTo>
                        <a:cubicBezTo>
                          <a:pt x="12927" y="1930563"/>
                          <a:pt x="13690" y="2006192"/>
                          <a:pt x="24262" y="2080772"/>
                        </a:cubicBezTo>
                        <a:cubicBezTo>
                          <a:pt x="26358" y="2095631"/>
                          <a:pt x="44074" y="2096679"/>
                          <a:pt x="49408" y="2082677"/>
                        </a:cubicBezTo>
                        <a:cubicBezTo>
                          <a:pt x="51504" y="2077058"/>
                          <a:pt x="43503" y="2045434"/>
                          <a:pt x="33883" y="1926182"/>
                        </a:cubicBezTo>
                        <a:cubicBezTo>
                          <a:pt x="27310" y="1844362"/>
                          <a:pt x="18643" y="1763018"/>
                          <a:pt x="21786" y="1680817"/>
                        </a:cubicBezTo>
                        <a:cubicBezTo>
                          <a:pt x="29787" y="1470886"/>
                          <a:pt x="31692" y="1264766"/>
                          <a:pt x="72173" y="1057883"/>
                        </a:cubicBezTo>
                        <a:cubicBezTo>
                          <a:pt x="110178" y="863668"/>
                          <a:pt x="151898" y="660690"/>
                          <a:pt x="227145" y="477238"/>
                        </a:cubicBezTo>
                        <a:cubicBezTo>
                          <a:pt x="263244" y="389227"/>
                          <a:pt x="297154" y="290644"/>
                          <a:pt x="341826" y="213491"/>
                        </a:cubicBezTo>
                        <a:cubicBezTo>
                          <a:pt x="367162" y="169867"/>
                          <a:pt x="387641" y="141958"/>
                          <a:pt x="419074" y="108716"/>
                        </a:cubicBezTo>
                        <a:cubicBezTo>
                          <a:pt x="447839" y="78332"/>
                          <a:pt x="484225" y="44137"/>
                          <a:pt x="512419" y="13085"/>
                        </a:cubicBezTo>
                        <a:cubicBezTo>
                          <a:pt x="518705" y="6322"/>
                          <a:pt x="507180" y="-4536"/>
                          <a:pt x="500608" y="2036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5" name="图形 6">
                <a:extLst>
                  <a:ext uri="{FF2B5EF4-FFF2-40B4-BE49-F238E27FC236}">
                    <a16:creationId xmlns:a16="http://schemas.microsoft.com/office/drawing/2014/main" id="{0A2042F1-0C66-43B1-9EA6-08E14902A351}"/>
                  </a:ext>
                </a:extLst>
              </p:cNvPr>
              <p:cNvGrpSpPr/>
              <p:nvPr/>
            </p:nvGrpSpPr>
            <p:grpSpPr>
              <a:xfrm>
                <a:off x="3580288" y="5385994"/>
                <a:ext cx="1042214" cy="669627"/>
                <a:chOff x="3580288" y="5385994"/>
                <a:chExt cx="1042214" cy="669627"/>
              </a:xfrm>
            </p:grpSpPr>
            <p:sp>
              <p:nvSpPr>
                <p:cNvPr id="156" name="任意多边形: 形状 155">
                  <a:extLst>
                    <a:ext uri="{FF2B5EF4-FFF2-40B4-BE49-F238E27FC236}">
                      <a16:creationId xmlns:a16="http://schemas.microsoft.com/office/drawing/2014/main" id="{99A21820-0980-4C5E-A4DE-9AA1971B7F6A}"/>
                    </a:ext>
                  </a:extLst>
                </p:cNvPr>
                <p:cNvSpPr/>
                <p:nvPr/>
              </p:nvSpPr>
              <p:spPr>
                <a:xfrm>
                  <a:off x="3811443" y="5641187"/>
                  <a:ext cx="384841" cy="414434"/>
                </a:xfrm>
                <a:custGeom>
                  <a:avLst/>
                  <a:gdLst>
                    <a:gd name="connsiteX0" fmla="*/ 355173 w 384841"/>
                    <a:gd name="connsiteY0" fmla="*/ 322606 h 414434"/>
                    <a:gd name="connsiteX1" fmla="*/ 380604 w 384841"/>
                    <a:gd name="connsiteY1" fmla="*/ 82195 h 414434"/>
                    <a:gd name="connsiteX2" fmla="*/ 374699 w 384841"/>
                    <a:gd name="connsiteY2" fmla="*/ 70669 h 414434"/>
                    <a:gd name="connsiteX3" fmla="*/ 366698 w 384841"/>
                    <a:gd name="connsiteY3" fmla="*/ 64574 h 414434"/>
                    <a:gd name="connsiteX4" fmla="*/ 172769 w 384841"/>
                    <a:gd name="connsiteY4" fmla="*/ 1328 h 414434"/>
                    <a:gd name="connsiteX5" fmla="*/ 7034 w 384841"/>
                    <a:gd name="connsiteY5" fmla="*/ 36380 h 414434"/>
                    <a:gd name="connsiteX6" fmla="*/ 3319 w 384841"/>
                    <a:gd name="connsiteY6" fmla="*/ 40189 h 414434"/>
                    <a:gd name="connsiteX7" fmla="*/ 6367 w 384841"/>
                    <a:gd name="connsiteY7" fmla="*/ 53429 h 414434"/>
                    <a:gd name="connsiteX8" fmla="*/ 196867 w 384841"/>
                    <a:gd name="connsiteY8" fmla="*/ 127343 h 414434"/>
                    <a:gd name="connsiteX9" fmla="*/ 320216 w 384841"/>
                    <a:gd name="connsiteY9" fmla="*/ 115437 h 414434"/>
                    <a:gd name="connsiteX10" fmla="*/ 177912 w 384841"/>
                    <a:gd name="connsiteY10" fmla="*/ 396805 h 414434"/>
                    <a:gd name="connsiteX11" fmla="*/ 176769 w 384841"/>
                    <a:gd name="connsiteY11" fmla="*/ 407569 h 414434"/>
                    <a:gd name="connsiteX12" fmla="*/ 183246 w 384841"/>
                    <a:gd name="connsiteY12" fmla="*/ 414427 h 414434"/>
                    <a:gd name="connsiteX13" fmla="*/ 355173 w 384841"/>
                    <a:gd name="connsiteY13" fmla="*/ 322606 h 41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4841" h="414434">
                      <a:moveTo>
                        <a:pt x="355173" y="322606"/>
                      </a:moveTo>
                      <a:cubicBezTo>
                        <a:pt x="411275" y="246596"/>
                        <a:pt x="368222" y="166968"/>
                        <a:pt x="380604" y="82195"/>
                      </a:cubicBezTo>
                      <a:cubicBezTo>
                        <a:pt x="381462" y="76385"/>
                        <a:pt x="378604" y="72479"/>
                        <a:pt x="374699" y="70669"/>
                      </a:cubicBezTo>
                      <a:cubicBezTo>
                        <a:pt x="373175" y="67812"/>
                        <a:pt x="370603" y="65335"/>
                        <a:pt x="366698" y="64574"/>
                      </a:cubicBezTo>
                      <a:cubicBezTo>
                        <a:pt x="300213" y="51048"/>
                        <a:pt x="240396" y="8471"/>
                        <a:pt x="172769" y="1328"/>
                      </a:cubicBezTo>
                      <a:cubicBezTo>
                        <a:pt x="113238" y="-5054"/>
                        <a:pt x="60945" y="12376"/>
                        <a:pt x="7034" y="36380"/>
                      </a:cubicBezTo>
                      <a:cubicBezTo>
                        <a:pt x="5129" y="37237"/>
                        <a:pt x="3986" y="38666"/>
                        <a:pt x="3319" y="40189"/>
                      </a:cubicBezTo>
                      <a:cubicBezTo>
                        <a:pt x="-1729" y="43523"/>
                        <a:pt x="-1253" y="52001"/>
                        <a:pt x="6367" y="53429"/>
                      </a:cubicBezTo>
                      <a:cubicBezTo>
                        <a:pt x="74852" y="66002"/>
                        <a:pt x="128287" y="116485"/>
                        <a:pt x="196867" y="127343"/>
                      </a:cubicBezTo>
                      <a:cubicBezTo>
                        <a:pt x="240206" y="134202"/>
                        <a:pt x="281068" y="130011"/>
                        <a:pt x="320216" y="115437"/>
                      </a:cubicBezTo>
                      <a:cubicBezTo>
                        <a:pt x="255446" y="198495"/>
                        <a:pt x="254874" y="318224"/>
                        <a:pt x="177912" y="396805"/>
                      </a:cubicBezTo>
                      <a:cubicBezTo>
                        <a:pt x="174388" y="400330"/>
                        <a:pt x="174674" y="404616"/>
                        <a:pt x="176769" y="407569"/>
                      </a:cubicBezTo>
                      <a:cubicBezTo>
                        <a:pt x="176579" y="411188"/>
                        <a:pt x="178579" y="414618"/>
                        <a:pt x="183246" y="414427"/>
                      </a:cubicBezTo>
                      <a:cubicBezTo>
                        <a:pt x="244587" y="412141"/>
                        <a:pt x="318501" y="372421"/>
                        <a:pt x="355173" y="32260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9650FF5C-F356-47E8-9004-B30A44CD7B30}"/>
                    </a:ext>
                  </a:extLst>
                </p:cNvPr>
                <p:cNvSpPr/>
                <p:nvPr/>
              </p:nvSpPr>
              <p:spPr>
                <a:xfrm>
                  <a:off x="3928536" y="5515311"/>
                  <a:ext cx="433572" cy="457883"/>
                </a:xfrm>
                <a:custGeom>
                  <a:avLst/>
                  <a:gdLst>
                    <a:gd name="connsiteX0" fmla="*/ 296563 w 433572"/>
                    <a:gd name="connsiteY0" fmla="*/ 457626 h 457883"/>
                    <a:gd name="connsiteX1" fmla="*/ 431342 w 433572"/>
                    <a:gd name="connsiteY1" fmla="*/ 312179 h 457883"/>
                    <a:gd name="connsiteX2" fmla="*/ 424960 w 433572"/>
                    <a:gd name="connsiteY2" fmla="*/ 74054 h 457883"/>
                    <a:gd name="connsiteX3" fmla="*/ 404957 w 433572"/>
                    <a:gd name="connsiteY3" fmla="*/ 61290 h 457883"/>
                    <a:gd name="connsiteX4" fmla="*/ 400862 w 433572"/>
                    <a:gd name="connsiteY4" fmla="*/ 61672 h 457883"/>
                    <a:gd name="connsiteX5" fmla="*/ 392289 w 433572"/>
                    <a:gd name="connsiteY5" fmla="*/ 56433 h 457883"/>
                    <a:gd name="connsiteX6" fmla="*/ 202265 w 433572"/>
                    <a:gd name="connsiteY6" fmla="*/ 426 h 457883"/>
                    <a:gd name="connsiteX7" fmla="*/ 4527 w 433572"/>
                    <a:gd name="connsiteY7" fmla="*/ 57766 h 457883"/>
                    <a:gd name="connsiteX8" fmla="*/ 621 w 433572"/>
                    <a:gd name="connsiteY8" fmla="*/ 64529 h 457883"/>
                    <a:gd name="connsiteX9" fmla="*/ 5574 w 433572"/>
                    <a:gd name="connsiteY9" fmla="*/ 72911 h 457883"/>
                    <a:gd name="connsiteX10" fmla="*/ 216744 w 433572"/>
                    <a:gd name="connsiteY10" fmla="*/ 120536 h 457883"/>
                    <a:gd name="connsiteX11" fmla="*/ 369620 w 433572"/>
                    <a:gd name="connsiteY11" fmla="*/ 91580 h 457883"/>
                    <a:gd name="connsiteX12" fmla="*/ 311422 w 433572"/>
                    <a:gd name="connsiteY12" fmla="*/ 246552 h 457883"/>
                    <a:gd name="connsiteX13" fmla="*/ 284942 w 433572"/>
                    <a:gd name="connsiteY13" fmla="*/ 439052 h 457883"/>
                    <a:gd name="connsiteX14" fmla="*/ 288657 w 433572"/>
                    <a:gd name="connsiteY14" fmla="*/ 453340 h 457883"/>
                    <a:gd name="connsiteX15" fmla="*/ 296563 w 433572"/>
                    <a:gd name="connsiteY15" fmla="*/ 457626 h 45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3572" h="457883">
                      <a:moveTo>
                        <a:pt x="296563" y="457626"/>
                      </a:moveTo>
                      <a:cubicBezTo>
                        <a:pt x="361428" y="441053"/>
                        <a:pt x="419531" y="378759"/>
                        <a:pt x="431342" y="312179"/>
                      </a:cubicBezTo>
                      <a:cubicBezTo>
                        <a:pt x="445153" y="235027"/>
                        <a:pt x="388860" y="146349"/>
                        <a:pt x="424960" y="74054"/>
                      </a:cubicBezTo>
                      <a:cubicBezTo>
                        <a:pt x="431342" y="61481"/>
                        <a:pt x="414102" y="53575"/>
                        <a:pt x="404957" y="61290"/>
                      </a:cubicBezTo>
                      <a:cubicBezTo>
                        <a:pt x="403624" y="61100"/>
                        <a:pt x="402290" y="61196"/>
                        <a:pt x="400862" y="61672"/>
                      </a:cubicBezTo>
                      <a:cubicBezTo>
                        <a:pt x="399338" y="58909"/>
                        <a:pt x="396480" y="56814"/>
                        <a:pt x="392289" y="56433"/>
                      </a:cubicBezTo>
                      <a:cubicBezTo>
                        <a:pt x="325519" y="50242"/>
                        <a:pt x="268845" y="4236"/>
                        <a:pt x="202265" y="426"/>
                      </a:cubicBezTo>
                      <a:cubicBezTo>
                        <a:pt x="132257" y="-3670"/>
                        <a:pt x="63867" y="22238"/>
                        <a:pt x="4527" y="57766"/>
                      </a:cubicBezTo>
                      <a:cubicBezTo>
                        <a:pt x="1574" y="59481"/>
                        <a:pt x="431" y="62053"/>
                        <a:pt x="621" y="64529"/>
                      </a:cubicBezTo>
                      <a:cubicBezTo>
                        <a:pt x="-903" y="68434"/>
                        <a:pt x="240" y="73197"/>
                        <a:pt x="5574" y="72911"/>
                      </a:cubicBezTo>
                      <a:cubicBezTo>
                        <a:pt x="83774" y="69482"/>
                        <a:pt x="142258" y="111106"/>
                        <a:pt x="216744" y="120536"/>
                      </a:cubicBezTo>
                      <a:cubicBezTo>
                        <a:pt x="270179" y="127299"/>
                        <a:pt x="322947" y="117297"/>
                        <a:pt x="369620" y="91580"/>
                      </a:cubicBezTo>
                      <a:cubicBezTo>
                        <a:pt x="334377" y="134633"/>
                        <a:pt x="312946" y="191974"/>
                        <a:pt x="311422" y="246552"/>
                      </a:cubicBezTo>
                      <a:cubicBezTo>
                        <a:pt x="309803" y="305702"/>
                        <a:pt x="339425" y="396666"/>
                        <a:pt x="284942" y="439052"/>
                      </a:cubicBezTo>
                      <a:cubicBezTo>
                        <a:pt x="279037" y="443624"/>
                        <a:pt x="282752" y="451815"/>
                        <a:pt x="288657" y="453340"/>
                      </a:cubicBezTo>
                      <a:cubicBezTo>
                        <a:pt x="289800" y="456388"/>
                        <a:pt x="292563" y="458674"/>
                        <a:pt x="296563" y="45762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7CEDDD04-4E24-428D-870A-89D5B74D6587}"/>
                    </a:ext>
                  </a:extLst>
                </p:cNvPr>
                <p:cNvSpPr/>
                <p:nvPr/>
              </p:nvSpPr>
              <p:spPr>
                <a:xfrm>
                  <a:off x="3686114" y="5735590"/>
                  <a:ext cx="352650" cy="311935"/>
                </a:xfrm>
                <a:custGeom>
                  <a:avLst/>
                  <a:gdLst>
                    <a:gd name="connsiteX0" fmla="*/ 250663 w 352650"/>
                    <a:gd name="connsiteY0" fmla="*/ 263826 h 311935"/>
                    <a:gd name="connsiteX1" fmla="*/ 350866 w 352650"/>
                    <a:gd name="connsiteY1" fmla="*/ 116950 h 311935"/>
                    <a:gd name="connsiteX2" fmla="*/ 342485 w 352650"/>
                    <a:gd name="connsiteY2" fmla="*/ 98948 h 311935"/>
                    <a:gd name="connsiteX3" fmla="*/ 335436 w 352650"/>
                    <a:gd name="connsiteY3" fmla="*/ 87137 h 311935"/>
                    <a:gd name="connsiteX4" fmla="*/ 175702 w 352650"/>
                    <a:gd name="connsiteY4" fmla="*/ 4365 h 311935"/>
                    <a:gd name="connsiteX5" fmla="*/ 5395 w 352650"/>
                    <a:gd name="connsiteY5" fmla="*/ 42751 h 311935"/>
                    <a:gd name="connsiteX6" fmla="*/ 3109 w 352650"/>
                    <a:gd name="connsiteY6" fmla="*/ 45037 h 311935"/>
                    <a:gd name="connsiteX7" fmla="*/ 6061 w 352650"/>
                    <a:gd name="connsiteY7" fmla="*/ 57610 h 311935"/>
                    <a:gd name="connsiteX8" fmla="*/ 200752 w 352650"/>
                    <a:gd name="connsiteY8" fmla="*/ 124665 h 311935"/>
                    <a:gd name="connsiteX9" fmla="*/ 303241 w 352650"/>
                    <a:gd name="connsiteY9" fmla="*/ 124285 h 311935"/>
                    <a:gd name="connsiteX10" fmla="*/ 173797 w 352650"/>
                    <a:gd name="connsiteY10" fmla="*/ 199913 h 311935"/>
                    <a:gd name="connsiteX11" fmla="*/ 72641 w 352650"/>
                    <a:gd name="connsiteY11" fmla="*/ 295639 h 311935"/>
                    <a:gd name="connsiteX12" fmla="*/ 70736 w 352650"/>
                    <a:gd name="connsiteY12" fmla="*/ 302212 h 311935"/>
                    <a:gd name="connsiteX13" fmla="*/ 77308 w 352650"/>
                    <a:gd name="connsiteY13" fmla="*/ 311737 h 311935"/>
                    <a:gd name="connsiteX14" fmla="*/ 250663 w 352650"/>
                    <a:gd name="connsiteY14" fmla="*/ 263826 h 311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52650" h="311935">
                      <a:moveTo>
                        <a:pt x="250663" y="263826"/>
                      </a:moveTo>
                      <a:cubicBezTo>
                        <a:pt x="305718" y="221630"/>
                        <a:pt x="316862" y="173814"/>
                        <a:pt x="350866" y="116950"/>
                      </a:cubicBezTo>
                      <a:cubicBezTo>
                        <a:pt x="355819" y="108663"/>
                        <a:pt x="349628" y="100281"/>
                        <a:pt x="342485" y="98948"/>
                      </a:cubicBezTo>
                      <a:cubicBezTo>
                        <a:pt x="342580" y="94376"/>
                        <a:pt x="340579" y="89613"/>
                        <a:pt x="335436" y="87137"/>
                      </a:cubicBezTo>
                      <a:cubicBezTo>
                        <a:pt x="282668" y="61324"/>
                        <a:pt x="234185" y="17509"/>
                        <a:pt x="175702" y="4365"/>
                      </a:cubicBezTo>
                      <a:cubicBezTo>
                        <a:pt x="112932" y="-9637"/>
                        <a:pt x="59878" y="11889"/>
                        <a:pt x="5395" y="42751"/>
                      </a:cubicBezTo>
                      <a:cubicBezTo>
                        <a:pt x="4347" y="43322"/>
                        <a:pt x="3680" y="44179"/>
                        <a:pt x="3109" y="45037"/>
                      </a:cubicBezTo>
                      <a:cubicBezTo>
                        <a:pt x="-1844" y="48179"/>
                        <a:pt x="-892" y="57133"/>
                        <a:pt x="6061" y="57610"/>
                      </a:cubicBezTo>
                      <a:cubicBezTo>
                        <a:pt x="80071" y="62467"/>
                        <a:pt x="131791" y="106473"/>
                        <a:pt x="200752" y="124665"/>
                      </a:cubicBezTo>
                      <a:cubicBezTo>
                        <a:pt x="233328" y="133238"/>
                        <a:pt x="269523" y="130571"/>
                        <a:pt x="303241" y="124285"/>
                      </a:cubicBezTo>
                      <a:cubicBezTo>
                        <a:pt x="259807" y="148859"/>
                        <a:pt x="215707" y="172862"/>
                        <a:pt x="173797" y="199913"/>
                      </a:cubicBezTo>
                      <a:cubicBezTo>
                        <a:pt x="134839" y="225059"/>
                        <a:pt x="104931" y="262778"/>
                        <a:pt x="72641" y="295639"/>
                      </a:cubicBezTo>
                      <a:cubicBezTo>
                        <a:pt x="70831" y="297449"/>
                        <a:pt x="70355" y="299926"/>
                        <a:pt x="70736" y="302212"/>
                      </a:cubicBezTo>
                      <a:cubicBezTo>
                        <a:pt x="68450" y="306593"/>
                        <a:pt x="71403" y="313165"/>
                        <a:pt x="77308" y="311737"/>
                      </a:cubicBezTo>
                      <a:cubicBezTo>
                        <a:pt x="134173" y="298116"/>
                        <a:pt x="202181" y="300973"/>
                        <a:pt x="250663" y="26382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C7B5689A-E7EA-4392-9C93-EDB54F038CB4}"/>
                    </a:ext>
                  </a:extLst>
                </p:cNvPr>
                <p:cNvSpPr/>
                <p:nvPr/>
              </p:nvSpPr>
              <p:spPr>
                <a:xfrm>
                  <a:off x="3850508" y="5455773"/>
                  <a:ext cx="771993" cy="441635"/>
                </a:xfrm>
                <a:custGeom>
                  <a:avLst/>
                  <a:gdLst>
                    <a:gd name="connsiteX0" fmla="*/ 5402 w 771993"/>
                    <a:gd name="connsiteY0" fmla="*/ 438773 h 441635"/>
                    <a:gd name="connsiteX1" fmla="*/ 4925 w 771993"/>
                    <a:gd name="connsiteY1" fmla="*/ 426676 h 441635"/>
                    <a:gd name="connsiteX2" fmla="*/ 228858 w 771993"/>
                    <a:gd name="connsiteY2" fmla="*/ 334664 h 441635"/>
                    <a:gd name="connsiteX3" fmla="*/ 390973 w 771993"/>
                    <a:gd name="connsiteY3" fmla="*/ 182074 h 441635"/>
                    <a:gd name="connsiteX4" fmla="*/ 584522 w 771993"/>
                    <a:gd name="connsiteY4" fmla="*/ 43485 h 441635"/>
                    <a:gd name="connsiteX5" fmla="*/ 765211 w 771993"/>
                    <a:gd name="connsiteY5" fmla="*/ 5862 h 441635"/>
                    <a:gd name="connsiteX6" fmla="*/ 760544 w 771993"/>
                    <a:gd name="connsiteY6" fmla="*/ 26626 h 441635"/>
                    <a:gd name="connsiteX7" fmla="*/ 541373 w 771993"/>
                    <a:gd name="connsiteY7" fmla="*/ 94063 h 441635"/>
                    <a:gd name="connsiteX8" fmla="*/ 346111 w 771993"/>
                    <a:gd name="connsiteY8" fmla="*/ 258274 h 441635"/>
                    <a:gd name="connsiteX9" fmla="*/ 5402 w 771993"/>
                    <a:gd name="connsiteY9" fmla="*/ 438773 h 441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1993" h="441635">
                      <a:moveTo>
                        <a:pt x="5402" y="438773"/>
                      </a:moveTo>
                      <a:cubicBezTo>
                        <a:pt x="-1075" y="437725"/>
                        <a:pt x="-2314" y="427533"/>
                        <a:pt x="4925" y="426676"/>
                      </a:cubicBezTo>
                      <a:cubicBezTo>
                        <a:pt x="92270" y="415722"/>
                        <a:pt x="159040" y="389338"/>
                        <a:pt x="228858" y="334664"/>
                      </a:cubicBezTo>
                      <a:cubicBezTo>
                        <a:pt x="287246" y="288944"/>
                        <a:pt x="337443" y="233128"/>
                        <a:pt x="390973" y="182074"/>
                      </a:cubicBezTo>
                      <a:cubicBezTo>
                        <a:pt x="448695" y="126924"/>
                        <a:pt x="513370" y="79871"/>
                        <a:pt x="584522" y="43485"/>
                      </a:cubicBezTo>
                      <a:cubicBezTo>
                        <a:pt x="636242" y="17101"/>
                        <a:pt x="707108" y="-12903"/>
                        <a:pt x="765211" y="5862"/>
                      </a:cubicBezTo>
                      <a:cubicBezTo>
                        <a:pt x="776641" y="9576"/>
                        <a:pt x="772640" y="28721"/>
                        <a:pt x="760544" y="26626"/>
                      </a:cubicBezTo>
                      <a:cubicBezTo>
                        <a:pt x="684534" y="13386"/>
                        <a:pt x="604810" y="56249"/>
                        <a:pt x="541373" y="94063"/>
                      </a:cubicBezTo>
                      <a:cubicBezTo>
                        <a:pt x="467840" y="137783"/>
                        <a:pt x="406499" y="198457"/>
                        <a:pt x="346111" y="258274"/>
                      </a:cubicBezTo>
                      <a:cubicBezTo>
                        <a:pt x="258767" y="344666"/>
                        <a:pt x="140847" y="461442"/>
                        <a:pt x="5402" y="43877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" name="任意多边形: 形状 159">
                  <a:extLst>
                    <a:ext uri="{FF2B5EF4-FFF2-40B4-BE49-F238E27FC236}">
                      <a16:creationId xmlns:a16="http://schemas.microsoft.com/office/drawing/2014/main" id="{729BC9AE-7C23-4ADC-8637-A93B5C948A97}"/>
                    </a:ext>
                  </a:extLst>
                </p:cNvPr>
                <p:cNvSpPr/>
                <p:nvPr/>
              </p:nvSpPr>
              <p:spPr>
                <a:xfrm>
                  <a:off x="3580288" y="5844198"/>
                  <a:ext cx="292711" cy="104650"/>
                </a:xfrm>
                <a:custGeom>
                  <a:avLst/>
                  <a:gdLst>
                    <a:gd name="connsiteX0" fmla="*/ 285909 w 292711"/>
                    <a:gd name="connsiteY0" fmla="*/ 54538 h 104650"/>
                    <a:gd name="connsiteX1" fmla="*/ 289433 w 292711"/>
                    <a:gd name="connsiteY1" fmla="*/ 48728 h 104650"/>
                    <a:gd name="connsiteX2" fmla="*/ 287909 w 292711"/>
                    <a:gd name="connsiteY2" fmla="*/ 32155 h 104650"/>
                    <a:gd name="connsiteX3" fmla="*/ 3874 w 292711"/>
                    <a:gd name="connsiteY3" fmla="*/ 35583 h 104650"/>
                    <a:gd name="connsiteX4" fmla="*/ 731 w 292711"/>
                    <a:gd name="connsiteY4" fmla="*/ 43680 h 104650"/>
                    <a:gd name="connsiteX5" fmla="*/ 4922 w 292711"/>
                    <a:gd name="connsiteY5" fmla="*/ 52252 h 104650"/>
                    <a:gd name="connsiteX6" fmla="*/ 153321 w 292711"/>
                    <a:gd name="connsiteY6" fmla="*/ 104640 h 104650"/>
                    <a:gd name="connsiteX7" fmla="*/ 285909 w 292711"/>
                    <a:gd name="connsiteY7" fmla="*/ 54538 h 104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711" h="104650">
                      <a:moveTo>
                        <a:pt x="285909" y="54538"/>
                      </a:moveTo>
                      <a:cubicBezTo>
                        <a:pt x="288005" y="52824"/>
                        <a:pt x="288957" y="50824"/>
                        <a:pt x="289433" y="48728"/>
                      </a:cubicBezTo>
                      <a:cubicBezTo>
                        <a:pt x="293624" y="43870"/>
                        <a:pt x="294482" y="35679"/>
                        <a:pt x="287909" y="32155"/>
                      </a:cubicBezTo>
                      <a:cubicBezTo>
                        <a:pt x="189992" y="-19281"/>
                        <a:pt x="104458" y="-2135"/>
                        <a:pt x="3874" y="35583"/>
                      </a:cubicBezTo>
                      <a:cubicBezTo>
                        <a:pt x="-222" y="37108"/>
                        <a:pt x="-698" y="40727"/>
                        <a:pt x="731" y="43680"/>
                      </a:cubicBezTo>
                      <a:cubicBezTo>
                        <a:pt x="-603" y="47109"/>
                        <a:pt x="350" y="51014"/>
                        <a:pt x="4922" y="52252"/>
                      </a:cubicBezTo>
                      <a:cubicBezTo>
                        <a:pt x="55309" y="65683"/>
                        <a:pt x="99124" y="105402"/>
                        <a:pt x="153321" y="104640"/>
                      </a:cubicBezTo>
                      <a:cubicBezTo>
                        <a:pt x="204565" y="104164"/>
                        <a:pt x="246761" y="87685"/>
                        <a:pt x="285909" y="5453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5B5F9DD0-D84F-4B0B-AD62-A02928E3EAE5}"/>
                    </a:ext>
                  </a:extLst>
                </p:cNvPr>
                <p:cNvSpPr/>
                <p:nvPr/>
              </p:nvSpPr>
              <p:spPr>
                <a:xfrm>
                  <a:off x="4133977" y="5385994"/>
                  <a:ext cx="384567" cy="423238"/>
                </a:xfrm>
                <a:custGeom>
                  <a:avLst/>
                  <a:gdLst>
                    <a:gd name="connsiteX0" fmla="*/ 275240 w 384567"/>
                    <a:gd name="connsiteY0" fmla="*/ 422637 h 423238"/>
                    <a:gd name="connsiteX1" fmla="*/ 380110 w 384567"/>
                    <a:gd name="connsiteY1" fmla="*/ 291954 h 423238"/>
                    <a:gd name="connsiteX2" fmla="*/ 367252 w 384567"/>
                    <a:gd name="connsiteY2" fmla="*/ 101168 h 423238"/>
                    <a:gd name="connsiteX3" fmla="*/ 356488 w 384567"/>
                    <a:gd name="connsiteY3" fmla="*/ 88214 h 423238"/>
                    <a:gd name="connsiteX4" fmla="*/ 352773 w 384567"/>
                    <a:gd name="connsiteY4" fmla="*/ 85928 h 423238"/>
                    <a:gd name="connsiteX5" fmla="*/ 269049 w 384567"/>
                    <a:gd name="connsiteY5" fmla="*/ 24587 h 423238"/>
                    <a:gd name="connsiteX6" fmla="*/ 179990 w 384567"/>
                    <a:gd name="connsiteY6" fmla="*/ 12 h 423238"/>
                    <a:gd name="connsiteX7" fmla="*/ 5873 w 384567"/>
                    <a:gd name="connsiteY7" fmla="*/ 56591 h 423238"/>
                    <a:gd name="connsiteX8" fmla="*/ 4539 w 384567"/>
                    <a:gd name="connsiteY8" fmla="*/ 57925 h 423238"/>
                    <a:gd name="connsiteX9" fmla="*/ 6349 w 384567"/>
                    <a:gd name="connsiteY9" fmla="*/ 71926 h 423238"/>
                    <a:gd name="connsiteX10" fmla="*/ 114172 w 384567"/>
                    <a:gd name="connsiteY10" fmla="*/ 87166 h 423238"/>
                    <a:gd name="connsiteX11" fmla="*/ 196373 w 384567"/>
                    <a:gd name="connsiteY11" fmla="*/ 121837 h 423238"/>
                    <a:gd name="connsiteX12" fmla="*/ 315436 w 384567"/>
                    <a:gd name="connsiteY12" fmla="*/ 122599 h 423238"/>
                    <a:gd name="connsiteX13" fmla="*/ 268572 w 384567"/>
                    <a:gd name="connsiteY13" fmla="*/ 222993 h 423238"/>
                    <a:gd name="connsiteX14" fmla="*/ 267239 w 384567"/>
                    <a:gd name="connsiteY14" fmla="*/ 408445 h 423238"/>
                    <a:gd name="connsiteX15" fmla="*/ 267048 w 384567"/>
                    <a:gd name="connsiteY15" fmla="*/ 416065 h 423238"/>
                    <a:gd name="connsiteX16" fmla="*/ 275240 w 384567"/>
                    <a:gd name="connsiteY16" fmla="*/ 422637 h 42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4567" h="423238">
                      <a:moveTo>
                        <a:pt x="275240" y="422637"/>
                      </a:moveTo>
                      <a:cubicBezTo>
                        <a:pt x="328771" y="398348"/>
                        <a:pt x="363822" y="347198"/>
                        <a:pt x="380110" y="291954"/>
                      </a:cubicBezTo>
                      <a:cubicBezTo>
                        <a:pt x="398494" y="229374"/>
                        <a:pt x="353154" y="165652"/>
                        <a:pt x="367252" y="101168"/>
                      </a:cubicBezTo>
                      <a:cubicBezTo>
                        <a:pt x="368871" y="93834"/>
                        <a:pt x="362870" y="89071"/>
                        <a:pt x="356488" y="88214"/>
                      </a:cubicBezTo>
                      <a:cubicBezTo>
                        <a:pt x="355440" y="87261"/>
                        <a:pt x="354297" y="86499"/>
                        <a:pt x="352773" y="85928"/>
                      </a:cubicBezTo>
                      <a:cubicBezTo>
                        <a:pt x="318198" y="73165"/>
                        <a:pt x="300767" y="40779"/>
                        <a:pt x="269049" y="24587"/>
                      </a:cubicBezTo>
                      <a:cubicBezTo>
                        <a:pt x="241521" y="10490"/>
                        <a:pt x="211327" y="298"/>
                        <a:pt x="179990" y="12"/>
                      </a:cubicBezTo>
                      <a:cubicBezTo>
                        <a:pt x="115601" y="-559"/>
                        <a:pt x="58165" y="18682"/>
                        <a:pt x="5873" y="56591"/>
                      </a:cubicBezTo>
                      <a:cubicBezTo>
                        <a:pt x="5302" y="56972"/>
                        <a:pt x="4920" y="57448"/>
                        <a:pt x="4539" y="57925"/>
                      </a:cubicBezTo>
                      <a:cubicBezTo>
                        <a:pt x="-1652" y="60972"/>
                        <a:pt x="-1938" y="71926"/>
                        <a:pt x="6349" y="71926"/>
                      </a:cubicBezTo>
                      <a:cubicBezTo>
                        <a:pt x="43592" y="71450"/>
                        <a:pt x="79025" y="72688"/>
                        <a:pt x="114172" y="87166"/>
                      </a:cubicBezTo>
                      <a:cubicBezTo>
                        <a:pt x="141319" y="98311"/>
                        <a:pt x="167798" y="114503"/>
                        <a:pt x="196373" y="121837"/>
                      </a:cubicBezTo>
                      <a:cubicBezTo>
                        <a:pt x="236187" y="132029"/>
                        <a:pt x="277240" y="134791"/>
                        <a:pt x="315436" y="122599"/>
                      </a:cubicBezTo>
                      <a:cubicBezTo>
                        <a:pt x="290289" y="150031"/>
                        <a:pt x="274002" y="187083"/>
                        <a:pt x="268572" y="222993"/>
                      </a:cubicBezTo>
                      <a:cubicBezTo>
                        <a:pt x="259333" y="283286"/>
                        <a:pt x="296767" y="354247"/>
                        <a:pt x="267239" y="408445"/>
                      </a:cubicBezTo>
                      <a:cubicBezTo>
                        <a:pt x="265905" y="410921"/>
                        <a:pt x="266096" y="413683"/>
                        <a:pt x="267048" y="416065"/>
                      </a:cubicBezTo>
                      <a:cubicBezTo>
                        <a:pt x="266001" y="420256"/>
                        <a:pt x="270287" y="424923"/>
                        <a:pt x="275240" y="42263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2" name="图形 6">
                <a:extLst>
                  <a:ext uri="{FF2B5EF4-FFF2-40B4-BE49-F238E27FC236}">
                    <a16:creationId xmlns:a16="http://schemas.microsoft.com/office/drawing/2014/main" id="{BA840B5F-232A-4806-85DF-3E3707EF1396}"/>
                  </a:ext>
                </a:extLst>
              </p:cNvPr>
              <p:cNvGrpSpPr/>
              <p:nvPr/>
            </p:nvGrpSpPr>
            <p:grpSpPr>
              <a:xfrm>
                <a:off x="4005967" y="4773532"/>
                <a:ext cx="1243955" cy="1103159"/>
                <a:chOff x="4005967" y="4773532"/>
                <a:chExt cx="1243955" cy="1103159"/>
              </a:xfrm>
            </p:grpSpPr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619478B7-64A4-42B3-8E60-7F16DE5E7A84}"/>
                    </a:ext>
                  </a:extLst>
                </p:cNvPr>
                <p:cNvSpPr/>
                <p:nvPr/>
              </p:nvSpPr>
              <p:spPr>
                <a:xfrm>
                  <a:off x="4496617" y="4799221"/>
                  <a:ext cx="473360" cy="589740"/>
                </a:xfrm>
                <a:custGeom>
                  <a:avLst/>
                  <a:gdLst>
                    <a:gd name="connsiteX0" fmla="*/ 130342 w 473360"/>
                    <a:gd name="connsiteY0" fmla="*/ 73673 h 589740"/>
                    <a:gd name="connsiteX1" fmla="*/ 10232 w 473360"/>
                    <a:gd name="connsiteY1" fmla="*/ 298844 h 589740"/>
                    <a:gd name="connsiteX2" fmla="*/ 46427 w 473360"/>
                    <a:gd name="connsiteY2" fmla="*/ 535826 h 589740"/>
                    <a:gd name="connsiteX3" fmla="*/ 243213 w 473360"/>
                    <a:gd name="connsiteY3" fmla="*/ 560400 h 589740"/>
                    <a:gd name="connsiteX4" fmla="*/ 402281 w 473360"/>
                    <a:gd name="connsiteY4" fmla="*/ 371710 h 589740"/>
                    <a:gd name="connsiteX5" fmla="*/ 466479 w 473360"/>
                    <a:gd name="connsiteY5" fmla="*/ 248361 h 589740"/>
                    <a:gd name="connsiteX6" fmla="*/ 393137 w 473360"/>
                    <a:gd name="connsiteY6" fmla="*/ 25381 h 589740"/>
                    <a:gd name="connsiteX7" fmla="*/ 130342 w 473360"/>
                    <a:gd name="connsiteY7" fmla="*/ 73673 h 589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3360" h="589740">
                      <a:moveTo>
                        <a:pt x="130342" y="73673"/>
                      </a:moveTo>
                      <a:cubicBezTo>
                        <a:pt x="65477" y="125870"/>
                        <a:pt x="26329" y="219406"/>
                        <a:pt x="10232" y="298844"/>
                      </a:cubicBezTo>
                      <a:cubicBezTo>
                        <a:pt x="-5389" y="375806"/>
                        <a:pt x="-9771" y="472770"/>
                        <a:pt x="46427" y="535826"/>
                      </a:cubicBezTo>
                      <a:cubicBezTo>
                        <a:pt x="99291" y="595071"/>
                        <a:pt x="177586" y="608787"/>
                        <a:pt x="243213" y="560400"/>
                      </a:cubicBezTo>
                      <a:cubicBezTo>
                        <a:pt x="308745" y="512013"/>
                        <a:pt x="359704" y="440766"/>
                        <a:pt x="402281" y="371710"/>
                      </a:cubicBezTo>
                      <a:cubicBezTo>
                        <a:pt x="431332" y="333515"/>
                        <a:pt x="455526" y="292462"/>
                        <a:pt x="466479" y="248361"/>
                      </a:cubicBezTo>
                      <a:cubicBezTo>
                        <a:pt x="485815" y="170352"/>
                        <a:pt x="465336" y="71482"/>
                        <a:pt x="393137" y="25381"/>
                      </a:cubicBezTo>
                      <a:cubicBezTo>
                        <a:pt x="305888" y="-30340"/>
                        <a:pt x="203589" y="14713"/>
                        <a:pt x="130342" y="73673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58767254-7839-42F0-9170-B57DF13F5543}"/>
                    </a:ext>
                  </a:extLst>
                </p:cNvPr>
                <p:cNvSpPr/>
                <p:nvPr/>
              </p:nvSpPr>
              <p:spPr>
                <a:xfrm>
                  <a:off x="4031024" y="5346658"/>
                  <a:ext cx="508725" cy="330111"/>
                </a:xfrm>
                <a:custGeom>
                  <a:avLst/>
                  <a:gdLst>
                    <a:gd name="connsiteX0" fmla="*/ 14529 w 508725"/>
                    <a:gd name="connsiteY0" fmla="*/ 102880 h 330111"/>
                    <a:gd name="connsiteX1" fmla="*/ 67107 w 508725"/>
                    <a:gd name="connsiteY1" fmla="*/ 301000 h 330111"/>
                    <a:gd name="connsiteX2" fmla="*/ 504114 w 508725"/>
                    <a:gd name="connsiteY2" fmla="*/ 169650 h 330111"/>
                    <a:gd name="connsiteX3" fmla="*/ 503828 w 508725"/>
                    <a:gd name="connsiteY3" fmla="*/ 161840 h 330111"/>
                    <a:gd name="connsiteX4" fmla="*/ 480492 w 508725"/>
                    <a:gd name="connsiteY4" fmla="*/ 74400 h 330111"/>
                    <a:gd name="connsiteX5" fmla="*/ 140735 w 508725"/>
                    <a:gd name="connsiteY5" fmla="*/ 4296 h 330111"/>
                    <a:gd name="connsiteX6" fmla="*/ 14529 w 508725"/>
                    <a:gd name="connsiteY6" fmla="*/ 102880 h 330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8725" h="330111">
                      <a:moveTo>
                        <a:pt x="14529" y="102880"/>
                      </a:moveTo>
                      <a:cubicBezTo>
                        <a:pt x="-11093" y="175841"/>
                        <a:pt x="-8141" y="258900"/>
                        <a:pt x="67107" y="301000"/>
                      </a:cubicBezTo>
                      <a:cubicBezTo>
                        <a:pt x="189884" y="369580"/>
                        <a:pt x="449821" y="313478"/>
                        <a:pt x="504114" y="169650"/>
                      </a:cubicBezTo>
                      <a:cubicBezTo>
                        <a:pt x="505257" y="166602"/>
                        <a:pt x="504876" y="164030"/>
                        <a:pt x="503828" y="161840"/>
                      </a:cubicBezTo>
                      <a:cubicBezTo>
                        <a:pt x="514401" y="130312"/>
                        <a:pt x="508400" y="97736"/>
                        <a:pt x="480492" y="74400"/>
                      </a:cubicBezTo>
                      <a:cubicBezTo>
                        <a:pt x="396100" y="4011"/>
                        <a:pt x="245700" y="-8181"/>
                        <a:pt x="140735" y="4296"/>
                      </a:cubicBezTo>
                      <a:cubicBezTo>
                        <a:pt x="79584" y="11726"/>
                        <a:pt x="35769" y="42301"/>
                        <a:pt x="14529" y="102880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5639E5C9-2562-4C26-837B-D9C3E66B6A0E}"/>
                    </a:ext>
                  </a:extLst>
                </p:cNvPr>
                <p:cNvSpPr/>
                <p:nvPr/>
              </p:nvSpPr>
              <p:spPr>
                <a:xfrm>
                  <a:off x="4522547" y="5504247"/>
                  <a:ext cx="373305" cy="372443"/>
                </a:xfrm>
                <a:custGeom>
                  <a:avLst/>
                  <a:gdLst>
                    <a:gd name="connsiteX0" fmla="*/ 29927 w 373305"/>
                    <a:gd name="connsiteY0" fmla="*/ 14537 h 372443"/>
                    <a:gd name="connsiteX1" fmla="*/ 15829 w 373305"/>
                    <a:gd name="connsiteY1" fmla="*/ 169509 h 372443"/>
                    <a:gd name="connsiteX2" fmla="*/ 153275 w 373305"/>
                    <a:gd name="connsiteY2" fmla="*/ 344674 h 372443"/>
                    <a:gd name="connsiteX3" fmla="*/ 253288 w 373305"/>
                    <a:gd name="connsiteY3" fmla="*/ 371058 h 372443"/>
                    <a:gd name="connsiteX4" fmla="*/ 373303 w 373305"/>
                    <a:gd name="connsiteY4" fmla="*/ 232279 h 372443"/>
                    <a:gd name="connsiteX5" fmla="*/ 245763 w 373305"/>
                    <a:gd name="connsiteY5" fmla="*/ 77497 h 372443"/>
                    <a:gd name="connsiteX6" fmla="*/ 29927 w 373305"/>
                    <a:gd name="connsiteY6" fmla="*/ 14537 h 372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3305" h="372443">
                      <a:moveTo>
                        <a:pt x="29927" y="14537"/>
                      </a:moveTo>
                      <a:cubicBezTo>
                        <a:pt x="-16365" y="43779"/>
                        <a:pt x="1161" y="128647"/>
                        <a:pt x="15829" y="169509"/>
                      </a:cubicBezTo>
                      <a:cubicBezTo>
                        <a:pt x="38785" y="233517"/>
                        <a:pt x="86886" y="319813"/>
                        <a:pt x="153275" y="344674"/>
                      </a:cubicBezTo>
                      <a:cubicBezTo>
                        <a:pt x="183374" y="364676"/>
                        <a:pt x="217188" y="376677"/>
                        <a:pt x="253288" y="371058"/>
                      </a:cubicBezTo>
                      <a:cubicBezTo>
                        <a:pt x="319868" y="360580"/>
                        <a:pt x="372922" y="302192"/>
                        <a:pt x="373303" y="232279"/>
                      </a:cubicBezTo>
                      <a:cubicBezTo>
                        <a:pt x="373779" y="151412"/>
                        <a:pt x="311009" y="111406"/>
                        <a:pt x="245763" y="77497"/>
                      </a:cubicBezTo>
                      <a:cubicBezTo>
                        <a:pt x="182993" y="44731"/>
                        <a:pt x="103364" y="-31849"/>
                        <a:pt x="29927" y="14537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31CA1710-CF78-4BBD-B396-892D6DE1C9C2}"/>
                    </a:ext>
                  </a:extLst>
                </p:cNvPr>
                <p:cNvSpPr/>
                <p:nvPr/>
              </p:nvSpPr>
              <p:spPr>
                <a:xfrm>
                  <a:off x="4647168" y="5036141"/>
                  <a:ext cx="602754" cy="703130"/>
                </a:xfrm>
                <a:custGeom>
                  <a:avLst/>
                  <a:gdLst>
                    <a:gd name="connsiteX0" fmla="*/ 196675 w 602754"/>
                    <a:gd name="connsiteY0" fmla="*/ 125170 h 703130"/>
                    <a:gd name="connsiteX1" fmla="*/ 111140 w 602754"/>
                    <a:gd name="connsiteY1" fmla="*/ 231184 h 703130"/>
                    <a:gd name="connsiteX2" fmla="*/ 20843 w 602754"/>
                    <a:gd name="connsiteY2" fmla="*/ 438638 h 703130"/>
                    <a:gd name="connsiteX3" fmla="*/ 3413 w 602754"/>
                    <a:gd name="connsiteY3" fmla="*/ 539127 h 703130"/>
                    <a:gd name="connsiteX4" fmla="*/ 167909 w 602754"/>
                    <a:gd name="connsiteY4" fmla="*/ 692765 h 703130"/>
                    <a:gd name="connsiteX5" fmla="*/ 405749 w 602754"/>
                    <a:gd name="connsiteY5" fmla="*/ 636663 h 703130"/>
                    <a:gd name="connsiteX6" fmla="*/ 548814 w 602754"/>
                    <a:gd name="connsiteY6" fmla="*/ 71354 h 703130"/>
                    <a:gd name="connsiteX7" fmla="*/ 196675 w 602754"/>
                    <a:gd name="connsiteY7" fmla="*/ 125170 h 703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2754" h="703130">
                      <a:moveTo>
                        <a:pt x="196675" y="125170"/>
                      </a:moveTo>
                      <a:cubicBezTo>
                        <a:pt x="161623" y="157175"/>
                        <a:pt x="131905" y="194893"/>
                        <a:pt x="111140" y="231184"/>
                      </a:cubicBezTo>
                      <a:cubicBezTo>
                        <a:pt x="73231" y="297097"/>
                        <a:pt x="51990" y="369677"/>
                        <a:pt x="20843" y="438638"/>
                      </a:cubicBezTo>
                      <a:cubicBezTo>
                        <a:pt x="6365" y="470738"/>
                        <a:pt x="-6303" y="503408"/>
                        <a:pt x="3413" y="539127"/>
                      </a:cubicBezTo>
                      <a:cubicBezTo>
                        <a:pt x="23987" y="614374"/>
                        <a:pt x="95329" y="670286"/>
                        <a:pt x="167909" y="692765"/>
                      </a:cubicBezTo>
                      <a:cubicBezTo>
                        <a:pt x="252777" y="719054"/>
                        <a:pt x="338312" y="693527"/>
                        <a:pt x="405749" y="636663"/>
                      </a:cubicBezTo>
                      <a:cubicBezTo>
                        <a:pt x="550624" y="514648"/>
                        <a:pt x="679021" y="245662"/>
                        <a:pt x="548814" y="71354"/>
                      </a:cubicBezTo>
                      <a:cubicBezTo>
                        <a:pt x="446421" y="-65520"/>
                        <a:pt x="288210" y="18109"/>
                        <a:pt x="196675" y="125170"/>
                      </a:cubicBezTo>
                      <a:close/>
                    </a:path>
                  </a:pathLst>
                </a:custGeom>
                <a:solidFill>
                  <a:srgbClr val="F8BBD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6FBD677E-B334-4378-80CC-E53416B9C7C2}"/>
                    </a:ext>
                  </a:extLst>
                </p:cNvPr>
                <p:cNvSpPr/>
                <p:nvPr/>
              </p:nvSpPr>
              <p:spPr>
                <a:xfrm>
                  <a:off x="4005967" y="4773532"/>
                  <a:ext cx="622519" cy="700748"/>
                </a:xfrm>
                <a:custGeom>
                  <a:avLst/>
                  <a:gdLst>
                    <a:gd name="connsiteX0" fmla="*/ 41776 w 622519"/>
                    <a:gd name="connsiteY0" fmla="*/ 291196 h 700748"/>
                    <a:gd name="connsiteX1" fmla="*/ 59588 w 622519"/>
                    <a:gd name="connsiteY1" fmla="*/ 613141 h 700748"/>
                    <a:gd name="connsiteX2" fmla="*/ 331812 w 622519"/>
                    <a:gd name="connsiteY2" fmla="*/ 694484 h 700748"/>
                    <a:gd name="connsiteX3" fmla="*/ 531075 w 622519"/>
                    <a:gd name="connsiteY3" fmla="*/ 478743 h 700748"/>
                    <a:gd name="connsiteX4" fmla="*/ 560127 w 622519"/>
                    <a:gd name="connsiteY4" fmla="*/ 382064 h 700748"/>
                    <a:gd name="connsiteX5" fmla="*/ 622325 w 622519"/>
                    <a:gd name="connsiteY5" fmla="*/ 176134 h 700748"/>
                    <a:gd name="connsiteX6" fmla="*/ 465638 w 622519"/>
                    <a:gd name="connsiteY6" fmla="*/ 3350 h 700748"/>
                    <a:gd name="connsiteX7" fmla="*/ 41776 w 622519"/>
                    <a:gd name="connsiteY7" fmla="*/ 291196 h 70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2519" h="700748">
                      <a:moveTo>
                        <a:pt x="41776" y="291196"/>
                      </a:moveTo>
                      <a:cubicBezTo>
                        <a:pt x="-11373" y="403972"/>
                        <a:pt x="-22327" y="510366"/>
                        <a:pt x="59588" y="613141"/>
                      </a:cubicBezTo>
                      <a:cubicBezTo>
                        <a:pt x="121214" y="690579"/>
                        <a:pt x="238944" y="713343"/>
                        <a:pt x="331812" y="694484"/>
                      </a:cubicBezTo>
                      <a:cubicBezTo>
                        <a:pt x="450779" y="670291"/>
                        <a:pt x="508977" y="594852"/>
                        <a:pt x="531075" y="478743"/>
                      </a:cubicBezTo>
                      <a:cubicBezTo>
                        <a:pt x="537457" y="445120"/>
                        <a:pt x="549459" y="413782"/>
                        <a:pt x="560127" y="382064"/>
                      </a:cubicBezTo>
                      <a:cubicBezTo>
                        <a:pt x="594131" y="317675"/>
                        <a:pt x="625278" y="246142"/>
                        <a:pt x="622325" y="176134"/>
                      </a:cubicBezTo>
                      <a:cubicBezTo>
                        <a:pt x="618610" y="88408"/>
                        <a:pt x="553269" y="17542"/>
                        <a:pt x="465638" y="3350"/>
                      </a:cubicBezTo>
                      <a:cubicBezTo>
                        <a:pt x="284568" y="-25701"/>
                        <a:pt x="113309" y="139558"/>
                        <a:pt x="41776" y="291196"/>
                      </a:cubicBezTo>
                      <a:close/>
                    </a:path>
                  </a:pathLst>
                </a:custGeom>
                <a:solidFill>
                  <a:srgbClr val="F8BBD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" name="任意多边形: 形状 167">
                  <a:extLst>
                    <a:ext uri="{FF2B5EF4-FFF2-40B4-BE49-F238E27FC236}">
                      <a16:creationId xmlns:a16="http://schemas.microsoft.com/office/drawing/2014/main" id="{5E4F4912-15B1-43EB-8131-62CE7024A9E6}"/>
                    </a:ext>
                  </a:extLst>
                </p:cNvPr>
                <p:cNvSpPr/>
                <p:nvPr/>
              </p:nvSpPr>
              <p:spPr>
                <a:xfrm>
                  <a:off x="4466923" y="5125605"/>
                  <a:ext cx="366368" cy="378327"/>
                </a:xfrm>
                <a:custGeom>
                  <a:avLst/>
                  <a:gdLst>
                    <a:gd name="connsiteX0" fmla="*/ 22494 w 366368"/>
                    <a:gd name="connsiteY0" fmla="*/ 110573 h 378327"/>
                    <a:gd name="connsiteX1" fmla="*/ 46307 w 366368"/>
                    <a:gd name="connsiteY1" fmla="*/ 312217 h 378327"/>
                    <a:gd name="connsiteX2" fmla="*/ 236902 w 366368"/>
                    <a:gd name="connsiteY2" fmla="*/ 369557 h 378327"/>
                    <a:gd name="connsiteX3" fmla="*/ 315579 w 366368"/>
                    <a:gd name="connsiteY3" fmla="*/ 310121 h 378327"/>
                    <a:gd name="connsiteX4" fmla="*/ 366347 w 366368"/>
                    <a:gd name="connsiteY4" fmla="*/ 177152 h 378327"/>
                    <a:gd name="connsiteX5" fmla="*/ 281574 w 366368"/>
                    <a:gd name="connsiteY5" fmla="*/ 80759 h 378327"/>
                    <a:gd name="connsiteX6" fmla="*/ 233283 w 366368"/>
                    <a:gd name="connsiteY6" fmla="*/ 154102 h 378327"/>
                    <a:gd name="connsiteX7" fmla="*/ 195945 w 366368"/>
                    <a:gd name="connsiteY7" fmla="*/ 205346 h 378327"/>
                    <a:gd name="connsiteX8" fmla="*/ 171465 w 366368"/>
                    <a:gd name="connsiteY8" fmla="*/ 146863 h 378327"/>
                    <a:gd name="connsiteX9" fmla="*/ 184705 w 366368"/>
                    <a:gd name="connsiteY9" fmla="*/ 126098 h 378327"/>
                    <a:gd name="connsiteX10" fmla="*/ 172132 w 366368"/>
                    <a:gd name="connsiteY10" fmla="*/ 5988 h 378327"/>
                    <a:gd name="connsiteX11" fmla="*/ 22494 w 366368"/>
                    <a:gd name="connsiteY11" fmla="*/ 110573 h 378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6368" h="378327">
                      <a:moveTo>
                        <a:pt x="22494" y="110573"/>
                      </a:moveTo>
                      <a:cubicBezTo>
                        <a:pt x="-8748" y="179819"/>
                        <a:pt x="-13129" y="255638"/>
                        <a:pt x="46307" y="312217"/>
                      </a:cubicBezTo>
                      <a:cubicBezTo>
                        <a:pt x="94122" y="357746"/>
                        <a:pt x="169751" y="396227"/>
                        <a:pt x="236902" y="369557"/>
                      </a:cubicBezTo>
                      <a:cubicBezTo>
                        <a:pt x="265287" y="358318"/>
                        <a:pt x="295386" y="336982"/>
                        <a:pt x="315579" y="310121"/>
                      </a:cubicBezTo>
                      <a:cubicBezTo>
                        <a:pt x="347011" y="274308"/>
                        <a:pt x="365490" y="216586"/>
                        <a:pt x="366347" y="177152"/>
                      </a:cubicBezTo>
                      <a:cubicBezTo>
                        <a:pt x="367204" y="134957"/>
                        <a:pt x="342820" y="41612"/>
                        <a:pt x="281574" y="80759"/>
                      </a:cubicBezTo>
                      <a:cubicBezTo>
                        <a:pt x="255190" y="97619"/>
                        <a:pt x="246808" y="128003"/>
                        <a:pt x="233283" y="154102"/>
                      </a:cubicBezTo>
                      <a:cubicBezTo>
                        <a:pt x="224615" y="170866"/>
                        <a:pt x="213947" y="196869"/>
                        <a:pt x="195945" y="205346"/>
                      </a:cubicBezTo>
                      <a:cubicBezTo>
                        <a:pt x="156702" y="205442"/>
                        <a:pt x="156797" y="167342"/>
                        <a:pt x="171465" y="146863"/>
                      </a:cubicBezTo>
                      <a:cubicBezTo>
                        <a:pt x="175561" y="139814"/>
                        <a:pt x="180038" y="132861"/>
                        <a:pt x="184705" y="126098"/>
                      </a:cubicBezTo>
                      <a:cubicBezTo>
                        <a:pt x="211947" y="86284"/>
                        <a:pt x="224424" y="31325"/>
                        <a:pt x="172132" y="5988"/>
                      </a:cubicBezTo>
                      <a:cubicBezTo>
                        <a:pt x="110600" y="-23825"/>
                        <a:pt x="42973" y="65043"/>
                        <a:pt x="22494" y="110573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" name="任意多边形: 形状 168">
                  <a:extLst>
                    <a:ext uri="{FF2B5EF4-FFF2-40B4-BE49-F238E27FC236}">
                      <a16:creationId xmlns:a16="http://schemas.microsoft.com/office/drawing/2014/main" id="{AF6CCEB5-564F-4574-89F9-CCE46BA63700}"/>
                    </a:ext>
                  </a:extLst>
                </p:cNvPr>
                <p:cNvSpPr/>
                <p:nvPr/>
              </p:nvSpPr>
              <p:spPr>
                <a:xfrm>
                  <a:off x="4369938" y="5314759"/>
                  <a:ext cx="436664" cy="264816"/>
                </a:xfrm>
                <a:custGeom>
                  <a:avLst/>
                  <a:gdLst>
                    <a:gd name="connsiteX0" fmla="*/ 1751 w 436664"/>
                    <a:gd name="connsiteY0" fmla="*/ 65532 h 264816"/>
                    <a:gd name="connsiteX1" fmla="*/ 100049 w 436664"/>
                    <a:gd name="connsiteY1" fmla="*/ 216980 h 264816"/>
                    <a:gd name="connsiteX2" fmla="*/ 329316 w 436664"/>
                    <a:gd name="connsiteY2" fmla="*/ 261366 h 264816"/>
                    <a:gd name="connsiteX3" fmla="*/ 346842 w 436664"/>
                    <a:gd name="connsiteY3" fmla="*/ 257270 h 264816"/>
                    <a:gd name="connsiteX4" fmla="*/ 436663 w 436664"/>
                    <a:gd name="connsiteY4" fmla="*/ 180975 h 264816"/>
                    <a:gd name="connsiteX5" fmla="*/ 337412 w 436664"/>
                    <a:gd name="connsiteY5" fmla="*/ 110776 h 264816"/>
                    <a:gd name="connsiteX6" fmla="*/ 183393 w 436664"/>
                    <a:gd name="connsiteY6" fmla="*/ 87440 h 264816"/>
                    <a:gd name="connsiteX7" fmla="*/ 83761 w 436664"/>
                    <a:gd name="connsiteY7" fmla="*/ 7906 h 264816"/>
                    <a:gd name="connsiteX8" fmla="*/ 1751 w 436664"/>
                    <a:gd name="connsiteY8" fmla="*/ 65532 h 26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664" h="264816">
                      <a:moveTo>
                        <a:pt x="1751" y="65532"/>
                      </a:moveTo>
                      <a:cubicBezTo>
                        <a:pt x="-11203" y="127635"/>
                        <a:pt x="50329" y="190977"/>
                        <a:pt x="100049" y="216980"/>
                      </a:cubicBezTo>
                      <a:cubicBezTo>
                        <a:pt x="169296" y="253365"/>
                        <a:pt x="251401" y="273272"/>
                        <a:pt x="329316" y="261366"/>
                      </a:cubicBezTo>
                      <a:cubicBezTo>
                        <a:pt x="334745" y="260509"/>
                        <a:pt x="340746" y="259176"/>
                        <a:pt x="346842" y="257270"/>
                      </a:cubicBezTo>
                      <a:cubicBezTo>
                        <a:pt x="384466" y="252699"/>
                        <a:pt x="436472" y="219837"/>
                        <a:pt x="436663" y="180975"/>
                      </a:cubicBezTo>
                      <a:cubicBezTo>
                        <a:pt x="437044" y="127445"/>
                        <a:pt x="382465" y="111728"/>
                        <a:pt x="337412" y="110776"/>
                      </a:cubicBezTo>
                      <a:cubicBezTo>
                        <a:pt x="284548" y="109633"/>
                        <a:pt x="231399" y="114776"/>
                        <a:pt x="183393" y="87440"/>
                      </a:cubicBezTo>
                      <a:cubicBezTo>
                        <a:pt x="144626" y="65342"/>
                        <a:pt x="119861" y="31909"/>
                        <a:pt x="83761" y="7906"/>
                      </a:cubicBezTo>
                      <a:cubicBezTo>
                        <a:pt x="42137" y="-19907"/>
                        <a:pt x="8800" y="32004"/>
                        <a:pt x="1751" y="65532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AC3C8596-FD4F-4C47-A30F-794E9FA5F9E4}"/>
                    </a:ext>
                  </a:extLst>
                </p:cNvPr>
                <p:cNvSpPr/>
                <p:nvPr/>
              </p:nvSpPr>
              <p:spPr>
                <a:xfrm>
                  <a:off x="4689440" y="5087309"/>
                  <a:ext cx="63223" cy="78056"/>
                </a:xfrm>
                <a:custGeom>
                  <a:avLst/>
                  <a:gdLst>
                    <a:gd name="connsiteX0" fmla="*/ 765 w 63223"/>
                    <a:gd name="connsiteY0" fmla="*/ 48380 h 78056"/>
                    <a:gd name="connsiteX1" fmla="*/ 18005 w 63223"/>
                    <a:gd name="connsiteY1" fmla="*/ 15995 h 78056"/>
                    <a:gd name="connsiteX2" fmla="*/ 53724 w 63223"/>
                    <a:gd name="connsiteY2" fmla="*/ 4565 h 78056"/>
                    <a:gd name="connsiteX3" fmla="*/ 44771 w 63223"/>
                    <a:gd name="connsiteY3" fmla="*/ 69335 h 78056"/>
                    <a:gd name="connsiteX4" fmla="*/ 14672 w 63223"/>
                    <a:gd name="connsiteY4" fmla="*/ 75622 h 78056"/>
                    <a:gd name="connsiteX5" fmla="*/ 765 w 63223"/>
                    <a:gd name="connsiteY5" fmla="*/ 48380 h 78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223" h="78056">
                      <a:moveTo>
                        <a:pt x="765" y="48380"/>
                      </a:moveTo>
                      <a:cubicBezTo>
                        <a:pt x="4480" y="36760"/>
                        <a:pt x="11052" y="26187"/>
                        <a:pt x="18005" y="15995"/>
                      </a:cubicBezTo>
                      <a:cubicBezTo>
                        <a:pt x="24292" y="6756"/>
                        <a:pt x="39532" y="-7341"/>
                        <a:pt x="53724" y="4565"/>
                      </a:cubicBezTo>
                      <a:cubicBezTo>
                        <a:pt x="73536" y="21234"/>
                        <a:pt x="58296" y="53428"/>
                        <a:pt x="44771" y="69335"/>
                      </a:cubicBezTo>
                      <a:cubicBezTo>
                        <a:pt x="37436" y="77908"/>
                        <a:pt x="24863" y="80479"/>
                        <a:pt x="14672" y="75622"/>
                      </a:cubicBezTo>
                      <a:cubicBezTo>
                        <a:pt x="5528" y="71240"/>
                        <a:pt x="-2569" y="58858"/>
                        <a:pt x="765" y="4838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548D75AA-DFA7-4464-95DE-AD26DA43B03C}"/>
                    </a:ext>
                  </a:extLst>
                </p:cNvPr>
                <p:cNvSpPr/>
                <p:nvPr/>
              </p:nvSpPr>
              <p:spPr>
                <a:xfrm>
                  <a:off x="4790211" y="5038544"/>
                  <a:ext cx="48626" cy="63066"/>
                </a:xfrm>
                <a:custGeom>
                  <a:avLst/>
                  <a:gdLst>
                    <a:gd name="connsiteX0" fmla="*/ 12294 w 48626"/>
                    <a:gd name="connsiteY0" fmla="*/ 6562 h 63066"/>
                    <a:gd name="connsiteX1" fmla="*/ 45917 w 48626"/>
                    <a:gd name="connsiteY1" fmla="*/ 12754 h 63066"/>
                    <a:gd name="connsiteX2" fmla="*/ 46774 w 48626"/>
                    <a:gd name="connsiteY2" fmla="*/ 43710 h 63066"/>
                    <a:gd name="connsiteX3" fmla="*/ 31629 w 48626"/>
                    <a:gd name="connsiteY3" fmla="*/ 61617 h 63066"/>
                    <a:gd name="connsiteX4" fmla="*/ 8293 w 48626"/>
                    <a:gd name="connsiteY4" fmla="*/ 57331 h 63066"/>
                    <a:gd name="connsiteX5" fmla="*/ 483 w 48626"/>
                    <a:gd name="connsiteY5" fmla="*/ 35233 h 63066"/>
                    <a:gd name="connsiteX6" fmla="*/ 12294 w 48626"/>
                    <a:gd name="connsiteY6" fmla="*/ 6562 h 6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626" h="63066">
                      <a:moveTo>
                        <a:pt x="12294" y="6562"/>
                      </a:moveTo>
                      <a:cubicBezTo>
                        <a:pt x="23628" y="-4201"/>
                        <a:pt x="39154" y="-1439"/>
                        <a:pt x="45917" y="12754"/>
                      </a:cubicBezTo>
                      <a:cubicBezTo>
                        <a:pt x="50489" y="22279"/>
                        <a:pt x="48203" y="33708"/>
                        <a:pt x="46774" y="43710"/>
                      </a:cubicBezTo>
                      <a:cubicBezTo>
                        <a:pt x="45726" y="51616"/>
                        <a:pt x="39249" y="59140"/>
                        <a:pt x="31629" y="61617"/>
                      </a:cubicBezTo>
                      <a:cubicBezTo>
                        <a:pt x="22962" y="64474"/>
                        <a:pt x="15341" y="63141"/>
                        <a:pt x="8293" y="57331"/>
                      </a:cubicBezTo>
                      <a:cubicBezTo>
                        <a:pt x="2102" y="52282"/>
                        <a:pt x="-1327" y="43043"/>
                        <a:pt x="483" y="35233"/>
                      </a:cubicBezTo>
                      <a:cubicBezTo>
                        <a:pt x="2769" y="25327"/>
                        <a:pt x="4674" y="13801"/>
                        <a:pt x="12294" y="656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C582933F-E00D-4895-9C88-34599635477B}"/>
                    </a:ext>
                  </a:extLst>
                </p:cNvPr>
                <p:cNvSpPr/>
                <p:nvPr/>
              </p:nvSpPr>
              <p:spPr>
                <a:xfrm>
                  <a:off x="4633313" y="5011132"/>
                  <a:ext cx="53271" cy="60210"/>
                </a:xfrm>
                <a:custGeom>
                  <a:avLst/>
                  <a:gdLst>
                    <a:gd name="connsiteX0" fmla="*/ 2027 w 53271"/>
                    <a:gd name="connsiteY0" fmla="*/ 26450 h 60210"/>
                    <a:gd name="connsiteX1" fmla="*/ 27840 w 53271"/>
                    <a:gd name="connsiteY1" fmla="*/ 1018 h 60210"/>
                    <a:gd name="connsiteX2" fmla="*/ 42604 w 53271"/>
                    <a:gd name="connsiteY2" fmla="*/ 1780 h 60210"/>
                    <a:gd name="connsiteX3" fmla="*/ 53272 w 53271"/>
                    <a:gd name="connsiteY3" fmla="*/ 17210 h 60210"/>
                    <a:gd name="connsiteX4" fmla="*/ 52796 w 53271"/>
                    <a:gd name="connsiteY4" fmla="*/ 25592 h 60210"/>
                    <a:gd name="connsiteX5" fmla="*/ 51081 w 53271"/>
                    <a:gd name="connsiteY5" fmla="*/ 30926 h 60210"/>
                    <a:gd name="connsiteX6" fmla="*/ 51176 w 53271"/>
                    <a:gd name="connsiteY6" fmla="*/ 30641 h 60210"/>
                    <a:gd name="connsiteX7" fmla="*/ 44509 w 53271"/>
                    <a:gd name="connsiteY7" fmla="*/ 46928 h 60210"/>
                    <a:gd name="connsiteX8" fmla="*/ 12981 w 53271"/>
                    <a:gd name="connsiteY8" fmla="*/ 57882 h 60210"/>
                    <a:gd name="connsiteX9" fmla="*/ 2027 w 53271"/>
                    <a:gd name="connsiteY9" fmla="*/ 26450 h 60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271" h="60210">
                      <a:moveTo>
                        <a:pt x="2027" y="26450"/>
                      </a:moveTo>
                      <a:cubicBezTo>
                        <a:pt x="6314" y="15686"/>
                        <a:pt x="16124" y="3970"/>
                        <a:pt x="27840" y="1018"/>
                      </a:cubicBezTo>
                      <a:cubicBezTo>
                        <a:pt x="32984" y="-316"/>
                        <a:pt x="37651" y="-601"/>
                        <a:pt x="42604" y="1780"/>
                      </a:cubicBezTo>
                      <a:cubicBezTo>
                        <a:pt x="48128" y="4447"/>
                        <a:pt x="53272" y="10733"/>
                        <a:pt x="53272" y="17210"/>
                      </a:cubicBezTo>
                      <a:cubicBezTo>
                        <a:pt x="53272" y="19973"/>
                        <a:pt x="53176" y="22830"/>
                        <a:pt x="52796" y="25592"/>
                      </a:cubicBezTo>
                      <a:cubicBezTo>
                        <a:pt x="52224" y="27402"/>
                        <a:pt x="51652" y="29117"/>
                        <a:pt x="51081" y="30926"/>
                      </a:cubicBezTo>
                      <a:cubicBezTo>
                        <a:pt x="51938" y="28354"/>
                        <a:pt x="51938" y="28259"/>
                        <a:pt x="51176" y="30641"/>
                      </a:cubicBezTo>
                      <a:cubicBezTo>
                        <a:pt x="49367" y="36451"/>
                        <a:pt x="47271" y="41594"/>
                        <a:pt x="44509" y="46928"/>
                      </a:cubicBezTo>
                      <a:cubicBezTo>
                        <a:pt x="38508" y="58358"/>
                        <a:pt x="24887" y="63597"/>
                        <a:pt x="12981" y="57882"/>
                      </a:cubicBezTo>
                      <a:cubicBezTo>
                        <a:pt x="884" y="52072"/>
                        <a:pt x="-2735" y="38356"/>
                        <a:pt x="2027" y="2645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" name="任意多边形: 形状 172">
                  <a:extLst>
                    <a:ext uri="{FF2B5EF4-FFF2-40B4-BE49-F238E27FC236}">
                      <a16:creationId xmlns:a16="http://schemas.microsoft.com/office/drawing/2014/main" id="{5AE87238-22F6-4EF8-970B-4F75B09BAC26}"/>
                    </a:ext>
                  </a:extLst>
                </p:cNvPr>
                <p:cNvSpPr/>
                <p:nvPr/>
              </p:nvSpPr>
              <p:spPr>
                <a:xfrm>
                  <a:off x="4733729" y="4965056"/>
                  <a:ext cx="52611" cy="66177"/>
                </a:xfrm>
                <a:custGeom>
                  <a:avLst/>
                  <a:gdLst>
                    <a:gd name="connsiteX0" fmla="*/ 6864 w 52611"/>
                    <a:gd name="connsiteY0" fmla="*/ 22710 h 66177"/>
                    <a:gd name="connsiteX1" fmla="*/ 16769 w 52611"/>
                    <a:gd name="connsiteY1" fmla="*/ 6803 h 66177"/>
                    <a:gd name="connsiteX2" fmla="*/ 52107 w 52611"/>
                    <a:gd name="connsiteY2" fmla="*/ 18138 h 66177"/>
                    <a:gd name="connsiteX3" fmla="*/ 30581 w 52611"/>
                    <a:gd name="connsiteY3" fmla="*/ 64906 h 66177"/>
                    <a:gd name="connsiteX4" fmla="*/ 386 w 52611"/>
                    <a:gd name="connsiteY4" fmla="*/ 45665 h 66177"/>
                    <a:gd name="connsiteX5" fmla="*/ 6864 w 52611"/>
                    <a:gd name="connsiteY5" fmla="*/ 22710 h 66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11" h="66177">
                      <a:moveTo>
                        <a:pt x="6864" y="22710"/>
                      </a:moveTo>
                      <a:cubicBezTo>
                        <a:pt x="9435" y="16900"/>
                        <a:pt x="12388" y="11471"/>
                        <a:pt x="16769" y="6803"/>
                      </a:cubicBezTo>
                      <a:cubicBezTo>
                        <a:pt x="29057" y="-6341"/>
                        <a:pt x="49631" y="707"/>
                        <a:pt x="52107" y="18138"/>
                      </a:cubicBezTo>
                      <a:cubicBezTo>
                        <a:pt x="54584" y="34616"/>
                        <a:pt x="48011" y="59191"/>
                        <a:pt x="30581" y="64906"/>
                      </a:cubicBezTo>
                      <a:cubicBezTo>
                        <a:pt x="15531" y="69764"/>
                        <a:pt x="3434" y="60143"/>
                        <a:pt x="386" y="45665"/>
                      </a:cubicBezTo>
                      <a:cubicBezTo>
                        <a:pt x="-1423" y="36807"/>
                        <a:pt x="3530" y="30235"/>
                        <a:pt x="6864" y="2271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F12F3EA2-8912-4330-BB43-24DB5741C552}"/>
                    </a:ext>
                  </a:extLst>
                </p:cNvPr>
                <p:cNvSpPr/>
                <p:nvPr/>
              </p:nvSpPr>
              <p:spPr>
                <a:xfrm>
                  <a:off x="4680369" y="4900123"/>
                  <a:ext cx="48840" cy="62558"/>
                </a:xfrm>
                <a:custGeom>
                  <a:avLst/>
                  <a:gdLst>
                    <a:gd name="connsiteX0" fmla="*/ 8788 w 48840"/>
                    <a:gd name="connsiteY0" fmla="*/ 21063 h 62558"/>
                    <a:gd name="connsiteX1" fmla="*/ 29553 w 48840"/>
                    <a:gd name="connsiteY1" fmla="*/ 774 h 62558"/>
                    <a:gd name="connsiteX2" fmla="*/ 48508 w 48840"/>
                    <a:gd name="connsiteY2" fmla="*/ 12776 h 62558"/>
                    <a:gd name="connsiteX3" fmla="*/ 42507 w 48840"/>
                    <a:gd name="connsiteY3" fmla="*/ 37255 h 62558"/>
                    <a:gd name="connsiteX4" fmla="*/ 27743 w 48840"/>
                    <a:gd name="connsiteY4" fmla="*/ 59925 h 62558"/>
                    <a:gd name="connsiteX5" fmla="*/ 1073 w 48840"/>
                    <a:gd name="connsiteY5" fmla="*/ 51448 h 62558"/>
                    <a:gd name="connsiteX6" fmla="*/ 8788 w 48840"/>
                    <a:gd name="connsiteY6" fmla="*/ 21063 h 62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40" h="62558">
                      <a:moveTo>
                        <a:pt x="8788" y="21063"/>
                      </a:moveTo>
                      <a:cubicBezTo>
                        <a:pt x="13837" y="12871"/>
                        <a:pt x="19837" y="3918"/>
                        <a:pt x="29553" y="774"/>
                      </a:cubicBezTo>
                      <a:cubicBezTo>
                        <a:pt x="38792" y="-2178"/>
                        <a:pt x="46793" y="3632"/>
                        <a:pt x="48508" y="12776"/>
                      </a:cubicBezTo>
                      <a:cubicBezTo>
                        <a:pt x="50032" y="21158"/>
                        <a:pt x="46031" y="29921"/>
                        <a:pt x="42507" y="37255"/>
                      </a:cubicBezTo>
                      <a:cubicBezTo>
                        <a:pt x="38697" y="45351"/>
                        <a:pt x="36316" y="55448"/>
                        <a:pt x="27743" y="59925"/>
                      </a:cubicBezTo>
                      <a:cubicBezTo>
                        <a:pt x="18504" y="64782"/>
                        <a:pt x="4502" y="63449"/>
                        <a:pt x="1073" y="51448"/>
                      </a:cubicBezTo>
                      <a:cubicBezTo>
                        <a:pt x="-2260" y="39541"/>
                        <a:pt x="2692" y="30969"/>
                        <a:pt x="8788" y="2106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A040A233-42D5-4E4E-83DF-2AB89D70EC2A}"/>
                    </a:ext>
                  </a:extLst>
                </p:cNvPr>
                <p:cNvSpPr/>
                <p:nvPr/>
              </p:nvSpPr>
              <p:spPr>
                <a:xfrm>
                  <a:off x="4390025" y="5019605"/>
                  <a:ext cx="43190" cy="59498"/>
                </a:xfrm>
                <a:custGeom>
                  <a:avLst/>
                  <a:gdLst>
                    <a:gd name="connsiteX0" fmla="*/ 8334 w 43190"/>
                    <a:gd name="connsiteY0" fmla="*/ 5975 h 59498"/>
                    <a:gd name="connsiteX1" fmla="*/ 29003 w 43190"/>
                    <a:gd name="connsiteY1" fmla="*/ 1689 h 59498"/>
                    <a:gd name="connsiteX2" fmla="*/ 43005 w 43190"/>
                    <a:gd name="connsiteY2" fmla="*/ 25216 h 59498"/>
                    <a:gd name="connsiteX3" fmla="*/ 31956 w 43190"/>
                    <a:gd name="connsiteY3" fmla="*/ 55981 h 59498"/>
                    <a:gd name="connsiteX4" fmla="*/ 4429 w 43190"/>
                    <a:gd name="connsiteY4" fmla="*/ 50933 h 59498"/>
                    <a:gd name="connsiteX5" fmla="*/ 333 w 43190"/>
                    <a:gd name="connsiteY5" fmla="*/ 34074 h 59498"/>
                    <a:gd name="connsiteX6" fmla="*/ 1667 w 43190"/>
                    <a:gd name="connsiteY6" fmla="*/ 25025 h 59498"/>
                    <a:gd name="connsiteX7" fmla="*/ 8334 w 43190"/>
                    <a:gd name="connsiteY7" fmla="*/ 5975 h 59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90" h="59498">
                      <a:moveTo>
                        <a:pt x="8334" y="5975"/>
                      </a:moveTo>
                      <a:cubicBezTo>
                        <a:pt x="12811" y="-312"/>
                        <a:pt x="22431" y="-1455"/>
                        <a:pt x="29003" y="1689"/>
                      </a:cubicBezTo>
                      <a:cubicBezTo>
                        <a:pt x="38147" y="5975"/>
                        <a:pt x="42243" y="15595"/>
                        <a:pt x="43005" y="25216"/>
                      </a:cubicBezTo>
                      <a:cubicBezTo>
                        <a:pt x="43958" y="36645"/>
                        <a:pt x="41386" y="48742"/>
                        <a:pt x="31956" y="55981"/>
                      </a:cubicBezTo>
                      <a:cubicBezTo>
                        <a:pt x="23669" y="62363"/>
                        <a:pt x="9953" y="59696"/>
                        <a:pt x="4429" y="50933"/>
                      </a:cubicBezTo>
                      <a:cubicBezTo>
                        <a:pt x="1095" y="45694"/>
                        <a:pt x="-810" y="40360"/>
                        <a:pt x="333" y="34074"/>
                      </a:cubicBezTo>
                      <a:cubicBezTo>
                        <a:pt x="904" y="31026"/>
                        <a:pt x="1286" y="28073"/>
                        <a:pt x="1667" y="25025"/>
                      </a:cubicBezTo>
                      <a:cubicBezTo>
                        <a:pt x="2524" y="18167"/>
                        <a:pt x="4238" y="11690"/>
                        <a:pt x="8334" y="5975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A31E7735-40AF-41CA-B858-5BCF722F73AE}"/>
                    </a:ext>
                  </a:extLst>
                </p:cNvPr>
                <p:cNvSpPr/>
                <p:nvPr/>
              </p:nvSpPr>
              <p:spPr>
                <a:xfrm>
                  <a:off x="4200484" y="5352308"/>
                  <a:ext cx="54331" cy="47774"/>
                </a:xfrm>
                <a:custGeom>
                  <a:avLst/>
                  <a:gdLst>
                    <a:gd name="connsiteX0" fmla="*/ 9280 w 54331"/>
                    <a:gd name="connsiteY0" fmla="*/ 1503 h 47774"/>
                    <a:gd name="connsiteX1" fmla="*/ 43285 w 54331"/>
                    <a:gd name="connsiteY1" fmla="*/ 10076 h 47774"/>
                    <a:gd name="connsiteX2" fmla="*/ 54143 w 54331"/>
                    <a:gd name="connsiteY2" fmla="*/ 31412 h 47774"/>
                    <a:gd name="connsiteX3" fmla="*/ 41475 w 54331"/>
                    <a:gd name="connsiteY3" fmla="*/ 46461 h 47774"/>
                    <a:gd name="connsiteX4" fmla="*/ 21853 w 54331"/>
                    <a:gd name="connsiteY4" fmla="*/ 42842 h 47774"/>
                    <a:gd name="connsiteX5" fmla="*/ 41 w 54331"/>
                    <a:gd name="connsiteY5" fmla="*/ 15981 h 47774"/>
                    <a:gd name="connsiteX6" fmla="*/ 9280 w 54331"/>
                    <a:gd name="connsiteY6" fmla="*/ 1503 h 4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31" h="47774">
                      <a:moveTo>
                        <a:pt x="9280" y="1503"/>
                      </a:moveTo>
                      <a:cubicBezTo>
                        <a:pt x="20901" y="-3164"/>
                        <a:pt x="33664" y="3980"/>
                        <a:pt x="43285" y="10076"/>
                      </a:cubicBezTo>
                      <a:cubicBezTo>
                        <a:pt x="51190" y="15029"/>
                        <a:pt x="55286" y="21791"/>
                        <a:pt x="54143" y="31412"/>
                      </a:cubicBezTo>
                      <a:cubicBezTo>
                        <a:pt x="53190" y="39127"/>
                        <a:pt x="48142" y="43413"/>
                        <a:pt x="41475" y="46461"/>
                      </a:cubicBezTo>
                      <a:cubicBezTo>
                        <a:pt x="34998" y="49414"/>
                        <a:pt x="27092" y="47033"/>
                        <a:pt x="21853" y="42842"/>
                      </a:cubicBezTo>
                      <a:cubicBezTo>
                        <a:pt x="12804" y="35698"/>
                        <a:pt x="993" y="28745"/>
                        <a:pt x="41" y="15981"/>
                      </a:cubicBezTo>
                      <a:cubicBezTo>
                        <a:pt x="-435" y="9504"/>
                        <a:pt x="3279" y="3884"/>
                        <a:pt x="9280" y="150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" name="任意多边形: 形状 176">
                  <a:extLst>
                    <a:ext uri="{FF2B5EF4-FFF2-40B4-BE49-F238E27FC236}">
                      <a16:creationId xmlns:a16="http://schemas.microsoft.com/office/drawing/2014/main" id="{727A99F7-A612-4FA3-8A6B-D7CAC9A9A3C9}"/>
                    </a:ext>
                  </a:extLst>
                </p:cNvPr>
                <p:cNvSpPr/>
                <p:nvPr/>
              </p:nvSpPr>
              <p:spPr>
                <a:xfrm>
                  <a:off x="4160750" y="5277143"/>
                  <a:ext cx="52995" cy="48347"/>
                </a:xfrm>
                <a:custGeom>
                  <a:avLst/>
                  <a:gdLst>
                    <a:gd name="connsiteX0" fmla="*/ 8819 w 52995"/>
                    <a:gd name="connsiteY0" fmla="*/ 1420 h 48347"/>
                    <a:gd name="connsiteX1" fmla="*/ 46442 w 52995"/>
                    <a:gd name="connsiteY1" fmla="*/ 14755 h 48347"/>
                    <a:gd name="connsiteX2" fmla="*/ 48443 w 52995"/>
                    <a:gd name="connsiteY2" fmla="*/ 41616 h 48347"/>
                    <a:gd name="connsiteX3" fmla="*/ 21582 w 52995"/>
                    <a:gd name="connsiteY3" fmla="*/ 43616 h 48347"/>
                    <a:gd name="connsiteX4" fmla="*/ 10819 w 52995"/>
                    <a:gd name="connsiteY4" fmla="*/ 33425 h 48347"/>
                    <a:gd name="connsiteX5" fmla="*/ 151 w 52995"/>
                    <a:gd name="connsiteY5" fmla="*/ 14946 h 48347"/>
                    <a:gd name="connsiteX6" fmla="*/ 8819 w 52995"/>
                    <a:gd name="connsiteY6" fmla="*/ 1420 h 4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995" h="48347">
                      <a:moveTo>
                        <a:pt x="8819" y="1420"/>
                      </a:moveTo>
                      <a:cubicBezTo>
                        <a:pt x="22630" y="-3532"/>
                        <a:pt x="36822" y="5326"/>
                        <a:pt x="46442" y="14755"/>
                      </a:cubicBezTo>
                      <a:cubicBezTo>
                        <a:pt x="53872" y="21994"/>
                        <a:pt x="55586" y="33329"/>
                        <a:pt x="48443" y="41616"/>
                      </a:cubicBezTo>
                      <a:cubicBezTo>
                        <a:pt x="42251" y="48855"/>
                        <a:pt x="28631" y="51332"/>
                        <a:pt x="21582" y="43616"/>
                      </a:cubicBezTo>
                      <a:cubicBezTo>
                        <a:pt x="18248" y="39997"/>
                        <a:pt x="14438" y="36758"/>
                        <a:pt x="10819" y="33425"/>
                      </a:cubicBezTo>
                      <a:cubicBezTo>
                        <a:pt x="5009" y="28186"/>
                        <a:pt x="1580" y="22566"/>
                        <a:pt x="151" y="14946"/>
                      </a:cubicBezTo>
                      <a:cubicBezTo>
                        <a:pt x="-897" y="9231"/>
                        <a:pt x="3675" y="3230"/>
                        <a:pt x="8819" y="142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19FBAAA1-F2C7-4727-9B7D-2E198D77A35E}"/>
                    </a:ext>
                  </a:extLst>
                </p:cNvPr>
                <p:cNvSpPr/>
                <p:nvPr/>
              </p:nvSpPr>
              <p:spPr>
                <a:xfrm>
                  <a:off x="4290676" y="5307163"/>
                  <a:ext cx="67740" cy="58401"/>
                </a:xfrm>
                <a:custGeom>
                  <a:avLst/>
                  <a:gdLst>
                    <a:gd name="connsiteX0" fmla="*/ 5098 w 67740"/>
                    <a:gd name="connsiteY0" fmla="*/ 7596 h 58401"/>
                    <a:gd name="connsiteX1" fmla="*/ 52914 w 67740"/>
                    <a:gd name="connsiteY1" fmla="*/ 8548 h 58401"/>
                    <a:gd name="connsiteX2" fmla="*/ 65201 w 67740"/>
                    <a:gd name="connsiteY2" fmla="*/ 43791 h 58401"/>
                    <a:gd name="connsiteX3" fmla="*/ 24244 w 67740"/>
                    <a:gd name="connsiteY3" fmla="*/ 52363 h 58401"/>
                    <a:gd name="connsiteX4" fmla="*/ 11480 w 67740"/>
                    <a:gd name="connsiteY4" fmla="*/ 42267 h 58401"/>
                    <a:gd name="connsiteX5" fmla="*/ 5098 w 67740"/>
                    <a:gd name="connsiteY5" fmla="*/ 7596 h 58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740" h="58401">
                      <a:moveTo>
                        <a:pt x="5098" y="7596"/>
                      </a:moveTo>
                      <a:cubicBezTo>
                        <a:pt x="19291" y="-5930"/>
                        <a:pt x="37483" y="1309"/>
                        <a:pt x="52914" y="8548"/>
                      </a:cubicBezTo>
                      <a:cubicBezTo>
                        <a:pt x="65868" y="14644"/>
                        <a:pt x="71392" y="30932"/>
                        <a:pt x="65201" y="43791"/>
                      </a:cubicBezTo>
                      <a:cubicBezTo>
                        <a:pt x="57486" y="59793"/>
                        <a:pt x="37674" y="62651"/>
                        <a:pt x="24244" y="52363"/>
                      </a:cubicBezTo>
                      <a:cubicBezTo>
                        <a:pt x="19862" y="49030"/>
                        <a:pt x="15576" y="45982"/>
                        <a:pt x="11480" y="42267"/>
                      </a:cubicBezTo>
                      <a:cubicBezTo>
                        <a:pt x="2622" y="34361"/>
                        <a:pt x="-5665" y="17883"/>
                        <a:pt x="5098" y="7596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id="{B028F072-F8ED-4F6D-A24F-E2419D14C33F}"/>
                    </a:ext>
                  </a:extLst>
                </p:cNvPr>
                <p:cNvSpPr/>
                <p:nvPr/>
              </p:nvSpPr>
              <p:spPr>
                <a:xfrm>
                  <a:off x="4369670" y="5199264"/>
                  <a:ext cx="62024" cy="73995"/>
                </a:xfrm>
                <a:custGeom>
                  <a:avLst/>
                  <a:gdLst>
                    <a:gd name="connsiteX0" fmla="*/ 34785 w 62024"/>
                    <a:gd name="connsiteY0" fmla="*/ 2052 h 73995"/>
                    <a:gd name="connsiteX1" fmla="*/ 61836 w 62024"/>
                    <a:gd name="connsiteY1" fmla="*/ 51201 h 73995"/>
                    <a:gd name="connsiteX2" fmla="*/ 36976 w 62024"/>
                    <a:gd name="connsiteY2" fmla="*/ 73871 h 73995"/>
                    <a:gd name="connsiteX3" fmla="*/ 8401 w 62024"/>
                    <a:gd name="connsiteY3" fmla="*/ 55678 h 73995"/>
                    <a:gd name="connsiteX4" fmla="*/ 5829 w 62024"/>
                    <a:gd name="connsiteY4" fmla="*/ 45486 h 73995"/>
                    <a:gd name="connsiteX5" fmla="*/ 5448 w 62024"/>
                    <a:gd name="connsiteY5" fmla="*/ 44438 h 73995"/>
                    <a:gd name="connsiteX6" fmla="*/ 1543 w 62024"/>
                    <a:gd name="connsiteY6" fmla="*/ 32056 h 73995"/>
                    <a:gd name="connsiteX7" fmla="*/ 34785 w 62024"/>
                    <a:gd name="connsiteY7" fmla="*/ 2052 h 73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024" h="73995">
                      <a:moveTo>
                        <a:pt x="34785" y="2052"/>
                      </a:moveTo>
                      <a:cubicBezTo>
                        <a:pt x="53454" y="10053"/>
                        <a:pt x="63551" y="31770"/>
                        <a:pt x="61836" y="51201"/>
                      </a:cubicBezTo>
                      <a:cubicBezTo>
                        <a:pt x="60789" y="63393"/>
                        <a:pt x="48406" y="72918"/>
                        <a:pt x="36976" y="73871"/>
                      </a:cubicBezTo>
                      <a:cubicBezTo>
                        <a:pt x="23546" y="75109"/>
                        <a:pt x="13925" y="67013"/>
                        <a:pt x="8401" y="55678"/>
                      </a:cubicBezTo>
                      <a:cubicBezTo>
                        <a:pt x="6877" y="52535"/>
                        <a:pt x="6401" y="49010"/>
                        <a:pt x="5829" y="45486"/>
                      </a:cubicBezTo>
                      <a:cubicBezTo>
                        <a:pt x="7448" y="54249"/>
                        <a:pt x="6020" y="46439"/>
                        <a:pt x="5448" y="44438"/>
                      </a:cubicBezTo>
                      <a:cubicBezTo>
                        <a:pt x="4210" y="40343"/>
                        <a:pt x="2972" y="36152"/>
                        <a:pt x="1543" y="32056"/>
                      </a:cubicBezTo>
                      <a:cubicBezTo>
                        <a:pt x="-5982" y="11482"/>
                        <a:pt x="15449" y="-6139"/>
                        <a:pt x="34785" y="205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8C1B4A05-5BD8-401E-A90B-B190CE8D0610}"/>
                    </a:ext>
                  </a:extLst>
                </p:cNvPr>
                <p:cNvSpPr/>
                <p:nvPr/>
              </p:nvSpPr>
              <p:spPr>
                <a:xfrm>
                  <a:off x="4425787" y="5118528"/>
                  <a:ext cx="55004" cy="80868"/>
                </a:xfrm>
                <a:custGeom>
                  <a:avLst/>
                  <a:gdLst>
                    <a:gd name="connsiteX0" fmla="*/ 11529 w 55004"/>
                    <a:gd name="connsiteY0" fmla="*/ 7541 h 80868"/>
                    <a:gd name="connsiteX1" fmla="*/ 50010 w 55004"/>
                    <a:gd name="connsiteY1" fmla="*/ 14590 h 80868"/>
                    <a:gd name="connsiteX2" fmla="*/ 54963 w 55004"/>
                    <a:gd name="connsiteY2" fmla="*/ 50880 h 80868"/>
                    <a:gd name="connsiteX3" fmla="*/ 29912 w 55004"/>
                    <a:gd name="connsiteY3" fmla="*/ 80788 h 80868"/>
                    <a:gd name="connsiteX4" fmla="*/ 4 w 55004"/>
                    <a:gd name="connsiteY4" fmla="*/ 55738 h 80868"/>
                    <a:gd name="connsiteX5" fmla="*/ 385 w 55004"/>
                    <a:gd name="connsiteY5" fmla="*/ 46689 h 80868"/>
                    <a:gd name="connsiteX6" fmla="*/ 480 w 55004"/>
                    <a:gd name="connsiteY6" fmla="*/ 45355 h 80868"/>
                    <a:gd name="connsiteX7" fmla="*/ 1147 w 55004"/>
                    <a:gd name="connsiteY7" fmla="*/ 31354 h 80868"/>
                    <a:gd name="connsiteX8" fmla="*/ 11529 w 55004"/>
                    <a:gd name="connsiteY8" fmla="*/ 7541 h 80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004" h="80868">
                      <a:moveTo>
                        <a:pt x="11529" y="7541"/>
                      </a:moveTo>
                      <a:cubicBezTo>
                        <a:pt x="24102" y="-4651"/>
                        <a:pt x="42866" y="-1889"/>
                        <a:pt x="50010" y="14590"/>
                      </a:cubicBezTo>
                      <a:cubicBezTo>
                        <a:pt x="54868" y="25639"/>
                        <a:pt x="55153" y="38974"/>
                        <a:pt x="54963" y="50880"/>
                      </a:cubicBezTo>
                      <a:cubicBezTo>
                        <a:pt x="54772" y="65929"/>
                        <a:pt x="46010" y="79359"/>
                        <a:pt x="29912" y="80788"/>
                      </a:cubicBezTo>
                      <a:cubicBezTo>
                        <a:pt x="16196" y="81931"/>
                        <a:pt x="-282" y="70787"/>
                        <a:pt x="4" y="55738"/>
                      </a:cubicBezTo>
                      <a:cubicBezTo>
                        <a:pt x="4" y="52690"/>
                        <a:pt x="194" y="49641"/>
                        <a:pt x="385" y="46689"/>
                      </a:cubicBezTo>
                      <a:cubicBezTo>
                        <a:pt x="385" y="46022"/>
                        <a:pt x="480" y="45641"/>
                        <a:pt x="480" y="45355"/>
                      </a:cubicBezTo>
                      <a:cubicBezTo>
                        <a:pt x="670" y="40688"/>
                        <a:pt x="956" y="36021"/>
                        <a:pt x="1147" y="31354"/>
                      </a:cubicBezTo>
                      <a:cubicBezTo>
                        <a:pt x="1623" y="22590"/>
                        <a:pt x="5147" y="13732"/>
                        <a:pt x="11529" y="7541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" name="任意多边形: 形状 180">
                  <a:extLst>
                    <a:ext uri="{FF2B5EF4-FFF2-40B4-BE49-F238E27FC236}">
                      <a16:creationId xmlns:a16="http://schemas.microsoft.com/office/drawing/2014/main" id="{E1591C12-D72A-47DB-9810-273534854D42}"/>
                    </a:ext>
                  </a:extLst>
                </p:cNvPr>
                <p:cNvSpPr/>
                <p:nvPr/>
              </p:nvSpPr>
              <p:spPr>
                <a:xfrm>
                  <a:off x="4328647" y="5096489"/>
                  <a:ext cx="52542" cy="73872"/>
                </a:xfrm>
                <a:custGeom>
                  <a:avLst/>
                  <a:gdLst>
                    <a:gd name="connsiteX0" fmla="*/ 28087 w 52542"/>
                    <a:gd name="connsiteY0" fmla="*/ 52 h 73872"/>
                    <a:gd name="connsiteX1" fmla="*/ 49804 w 52542"/>
                    <a:gd name="connsiteY1" fmla="*/ 21769 h 73872"/>
                    <a:gd name="connsiteX2" fmla="*/ 51900 w 52542"/>
                    <a:gd name="connsiteY2" fmla="*/ 52630 h 73872"/>
                    <a:gd name="connsiteX3" fmla="*/ 28754 w 52542"/>
                    <a:gd name="connsiteY3" fmla="*/ 73776 h 73872"/>
                    <a:gd name="connsiteX4" fmla="*/ 655 w 52542"/>
                    <a:gd name="connsiteY4" fmla="*/ 50249 h 73872"/>
                    <a:gd name="connsiteX5" fmla="*/ 560 w 52542"/>
                    <a:gd name="connsiteY5" fmla="*/ 23865 h 73872"/>
                    <a:gd name="connsiteX6" fmla="*/ 28087 w 52542"/>
                    <a:gd name="connsiteY6" fmla="*/ 52 h 73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542" h="73872">
                      <a:moveTo>
                        <a:pt x="28087" y="52"/>
                      </a:moveTo>
                      <a:cubicBezTo>
                        <a:pt x="39232" y="719"/>
                        <a:pt x="46852" y="12149"/>
                        <a:pt x="49804" y="21769"/>
                      </a:cubicBezTo>
                      <a:cubicBezTo>
                        <a:pt x="52662" y="31485"/>
                        <a:pt x="53138" y="42534"/>
                        <a:pt x="51900" y="52630"/>
                      </a:cubicBezTo>
                      <a:cubicBezTo>
                        <a:pt x="50471" y="63965"/>
                        <a:pt x="39708" y="72823"/>
                        <a:pt x="28754" y="73776"/>
                      </a:cubicBezTo>
                      <a:cubicBezTo>
                        <a:pt x="14467" y="75014"/>
                        <a:pt x="2179" y="64251"/>
                        <a:pt x="655" y="50249"/>
                      </a:cubicBezTo>
                      <a:cubicBezTo>
                        <a:pt x="-297" y="41677"/>
                        <a:pt x="-107" y="32437"/>
                        <a:pt x="560" y="23865"/>
                      </a:cubicBezTo>
                      <a:cubicBezTo>
                        <a:pt x="1798" y="8911"/>
                        <a:pt x="13609" y="-805"/>
                        <a:pt x="28087" y="5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71F9C0D6-627D-4AFD-BD01-9534EBAFECB4}"/>
                    </a:ext>
                  </a:extLst>
                </p:cNvPr>
                <p:cNvSpPr/>
                <p:nvPr/>
              </p:nvSpPr>
              <p:spPr>
                <a:xfrm>
                  <a:off x="4358750" y="5528372"/>
                  <a:ext cx="70074" cy="54119"/>
                </a:xfrm>
                <a:custGeom>
                  <a:avLst/>
                  <a:gdLst>
                    <a:gd name="connsiteX0" fmla="*/ 8748 w 70074"/>
                    <a:gd name="connsiteY0" fmla="*/ 6986 h 54119"/>
                    <a:gd name="connsiteX1" fmla="*/ 28559 w 70074"/>
                    <a:gd name="connsiteY1" fmla="*/ 890 h 54119"/>
                    <a:gd name="connsiteX2" fmla="*/ 48562 w 70074"/>
                    <a:gd name="connsiteY2" fmla="*/ 414 h 54119"/>
                    <a:gd name="connsiteX3" fmla="*/ 52848 w 70074"/>
                    <a:gd name="connsiteY3" fmla="*/ 51944 h 54119"/>
                    <a:gd name="connsiteX4" fmla="*/ 842 w 70074"/>
                    <a:gd name="connsiteY4" fmla="*/ 31655 h 54119"/>
                    <a:gd name="connsiteX5" fmla="*/ 8748 w 70074"/>
                    <a:gd name="connsiteY5" fmla="*/ 6986 h 54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74" h="54119">
                      <a:moveTo>
                        <a:pt x="8748" y="6986"/>
                      </a:moveTo>
                      <a:cubicBezTo>
                        <a:pt x="14367" y="2985"/>
                        <a:pt x="21797" y="1176"/>
                        <a:pt x="28559" y="890"/>
                      </a:cubicBezTo>
                      <a:cubicBezTo>
                        <a:pt x="35417" y="604"/>
                        <a:pt x="41704" y="-634"/>
                        <a:pt x="48562" y="414"/>
                      </a:cubicBezTo>
                      <a:cubicBezTo>
                        <a:pt x="75232" y="4414"/>
                        <a:pt x="77613" y="43181"/>
                        <a:pt x="52848" y="51944"/>
                      </a:cubicBezTo>
                      <a:cubicBezTo>
                        <a:pt x="36275" y="57849"/>
                        <a:pt x="5414" y="51944"/>
                        <a:pt x="842" y="31655"/>
                      </a:cubicBezTo>
                      <a:cubicBezTo>
                        <a:pt x="-1254" y="22035"/>
                        <a:pt x="270" y="13082"/>
                        <a:pt x="8748" y="6986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17D8E043-7E1C-4530-BFD1-8047579221CF}"/>
                    </a:ext>
                  </a:extLst>
                </p:cNvPr>
                <p:cNvSpPr/>
                <p:nvPr/>
              </p:nvSpPr>
              <p:spPr>
                <a:xfrm>
                  <a:off x="4563002" y="5594593"/>
                  <a:ext cx="55735" cy="74823"/>
                </a:xfrm>
                <a:custGeom>
                  <a:avLst/>
                  <a:gdLst>
                    <a:gd name="connsiteX0" fmla="*/ 25667 w 55735"/>
                    <a:gd name="connsiteY0" fmla="*/ 106 h 74823"/>
                    <a:gd name="connsiteX1" fmla="*/ 55575 w 55735"/>
                    <a:gd name="connsiteY1" fmla="*/ 25157 h 74823"/>
                    <a:gd name="connsiteX2" fmla="*/ 55289 w 55735"/>
                    <a:gd name="connsiteY2" fmla="*/ 36968 h 74823"/>
                    <a:gd name="connsiteX3" fmla="*/ 55004 w 55735"/>
                    <a:gd name="connsiteY3" fmla="*/ 41254 h 74823"/>
                    <a:gd name="connsiteX4" fmla="*/ 54813 w 55735"/>
                    <a:gd name="connsiteY4" fmla="*/ 45540 h 74823"/>
                    <a:gd name="connsiteX5" fmla="*/ 46241 w 55735"/>
                    <a:gd name="connsiteY5" fmla="*/ 66495 h 74823"/>
                    <a:gd name="connsiteX6" fmla="*/ 12713 w 55735"/>
                    <a:gd name="connsiteY6" fmla="*/ 69067 h 74823"/>
                    <a:gd name="connsiteX7" fmla="*/ 807 w 55735"/>
                    <a:gd name="connsiteY7" fmla="*/ 45159 h 74823"/>
                    <a:gd name="connsiteX8" fmla="*/ 997 w 55735"/>
                    <a:gd name="connsiteY8" fmla="*/ 22680 h 74823"/>
                    <a:gd name="connsiteX9" fmla="*/ 25667 w 55735"/>
                    <a:gd name="connsiteY9" fmla="*/ 106 h 74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735" h="74823">
                      <a:moveTo>
                        <a:pt x="25667" y="106"/>
                      </a:moveTo>
                      <a:cubicBezTo>
                        <a:pt x="40621" y="-1228"/>
                        <a:pt x="54242" y="10202"/>
                        <a:pt x="55575" y="25157"/>
                      </a:cubicBezTo>
                      <a:cubicBezTo>
                        <a:pt x="55956" y="29062"/>
                        <a:pt x="55575" y="33063"/>
                        <a:pt x="55289" y="36968"/>
                      </a:cubicBezTo>
                      <a:cubicBezTo>
                        <a:pt x="55194" y="38397"/>
                        <a:pt x="55099" y="39825"/>
                        <a:pt x="55004" y="41254"/>
                      </a:cubicBezTo>
                      <a:cubicBezTo>
                        <a:pt x="55289" y="35729"/>
                        <a:pt x="55194" y="37158"/>
                        <a:pt x="54813" y="45540"/>
                      </a:cubicBezTo>
                      <a:cubicBezTo>
                        <a:pt x="53575" y="53636"/>
                        <a:pt x="50908" y="59732"/>
                        <a:pt x="46241" y="66495"/>
                      </a:cubicBezTo>
                      <a:cubicBezTo>
                        <a:pt x="39383" y="76401"/>
                        <a:pt x="21000" y="77735"/>
                        <a:pt x="12713" y="69067"/>
                      </a:cubicBezTo>
                      <a:cubicBezTo>
                        <a:pt x="5664" y="61638"/>
                        <a:pt x="2711" y="55255"/>
                        <a:pt x="807" y="45159"/>
                      </a:cubicBezTo>
                      <a:cubicBezTo>
                        <a:pt x="-432" y="38206"/>
                        <a:pt x="-146" y="29443"/>
                        <a:pt x="997" y="22680"/>
                      </a:cubicBezTo>
                      <a:cubicBezTo>
                        <a:pt x="2997" y="10583"/>
                        <a:pt x="13665" y="1153"/>
                        <a:pt x="25667" y="106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7FFF5E46-1C86-414D-AC8D-E2E129011652}"/>
                    </a:ext>
                  </a:extLst>
                </p:cNvPr>
                <p:cNvSpPr/>
                <p:nvPr/>
              </p:nvSpPr>
              <p:spPr>
                <a:xfrm>
                  <a:off x="4635714" y="5681475"/>
                  <a:ext cx="54293" cy="65197"/>
                </a:xfrm>
                <a:custGeom>
                  <a:avLst/>
                  <a:gdLst>
                    <a:gd name="connsiteX0" fmla="*/ 10771 w 54293"/>
                    <a:gd name="connsiteY0" fmla="*/ 4283 h 65197"/>
                    <a:gd name="connsiteX1" fmla="*/ 45347 w 54293"/>
                    <a:gd name="connsiteY1" fmla="*/ 10570 h 65197"/>
                    <a:gd name="connsiteX2" fmla="*/ 51538 w 54293"/>
                    <a:gd name="connsiteY2" fmla="*/ 53242 h 65197"/>
                    <a:gd name="connsiteX3" fmla="*/ 23725 w 54293"/>
                    <a:gd name="connsiteY3" fmla="*/ 62957 h 65197"/>
                    <a:gd name="connsiteX4" fmla="*/ 10009 w 54293"/>
                    <a:gd name="connsiteY4" fmla="*/ 50003 h 65197"/>
                    <a:gd name="connsiteX5" fmla="*/ 4675 w 54293"/>
                    <a:gd name="connsiteY5" fmla="*/ 39716 h 65197"/>
                    <a:gd name="connsiteX6" fmla="*/ 5342 w 54293"/>
                    <a:gd name="connsiteY6" fmla="*/ 40859 h 65197"/>
                    <a:gd name="connsiteX7" fmla="*/ 1627 w 54293"/>
                    <a:gd name="connsiteY7" fmla="*/ 33239 h 65197"/>
                    <a:gd name="connsiteX8" fmla="*/ 10771 w 54293"/>
                    <a:gd name="connsiteY8" fmla="*/ 4283 h 65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293" h="65197">
                      <a:moveTo>
                        <a:pt x="10771" y="4283"/>
                      </a:moveTo>
                      <a:cubicBezTo>
                        <a:pt x="21725" y="-3242"/>
                        <a:pt x="37918" y="-670"/>
                        <a:pt x="45347" y="10570"/>
                      </a:cubicBezTo>
                      <a:cubicBezTo>
                        <a:pt x="53538" y="23048"/>
                        <a:pt x="57253" y="39240"/>
                        <a:pt x="51538" y="53242"/>
                      </a:cubicBezTo>
                      <a:cubicBezTo>
                        <a:pt x="47538" y="63243"/>
                        <a:pt x="33060" y="68481"/>
                        <a:pt x="23725" y="62957"/>
                      </a:cubicBezTo>
                      <a:cubicBezTo>
                        <a:pt x="17820" y="59528"/>
                        <a:pt x="13629" y="55718"/>
                        <a:pt x="10009" y="50003"/>
                      </a:cubicBezTo>
                      <a:cubicBezTo>
                        <a:pt x="7914" y="46669"/>
                        <a:pt x="6295" y="43241"/>
                        <a:pt x="4675" y="39716"/>
                      </a:cubicBezTo>
                      <a:cubicBezTo>
                        <a:pt x="3913" y="38097"/>
                        <a:pt x="1627" y="33716"/>
                        <a:pt x="5342" y="40859"/>
                      </a:cubicBezTo>
                      <a:cubicBezTo>
                        <a:pt x="3913" y="38097"/>
                        <a:pt x="2675" y="35906"/>
                        <a:pt x="1627" y="33239"/>
                      </a:cubicBezTo>
                      <a:cubicBezTo>
                        <a:pt x="-2659" y="22952"/>
                        <a:pt x="1913" y="10379"/>
                        <a:pt x="10771" y="428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" name="任意多边形: 形状 184">
                  <a:extLst>
                    <a:ext uri="{FF2B5EF4-FFF2-40B4-BE49-F238E27FC236}">
                      <a16:creationId xmlns:a16="http://schemas.microsoft.com/office/drawing/2014/main" id="{8138E0E4-1E93-4942-8AD8-1E2679C991B1}"/>
                    </a:ext>
                  </a:extLst>
                </p:cNvPr>
                <p:cNvSpPr/>
                <p:nvPr/>
              </p:nvSpPr>
              <p:spPr>
                <a:xfrm>
                  <a:off x="4737405" y="5581578"/>
                  <a:ext cx="81612" cy="63534"/>
                </a:xfrm>
                <a:custGeom>
                  <a:avLst/>
                  <a:gdLst>
                    <a:gd name="connsiteX0" fmla="*/ 2711 w 81612"/>
                    <a:gd name="connsiteY0" fmla="*/ 15883 h 63534"/>
                    <a:gd name="connsiteX1" fmla="*/ 33001 w 81612"/>
                    <a:gd name="connsiteY1" fmla="*/ 452 h 63534"/>
                    <a:gd name="connsiteX2" fmla="*/ 78149 w 81612"/>
                    <a:gd name="connsiteY2" fmla="*/ 28646 h 63534"/>
                    <a:gd name="connsiteX3" fmla="*/ 68148 w 81612"/>
                    <a:gd name="connsiteY3" fmla="*/ 60079 h 63534"/>
                    <a:gd name="connsiteX4" fmla="*/ 9760 w 81612"/>
                    <a:gd name="connsiteY4" fmla="*/ 49315 h 63534"/>
                    <a:gd name="connsiteX5" fmla="*/ 2711 w 81612"/>
                    <a:gd name="connsiteY5" fmla="*/ 15883 h 63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612" h="63534">
                      <a:moveTo>
                        <a:pt x="2711" y="15883"/>
                      </a:moveTo>
                      <a:cubicBezTo>
                        <a:pt x="8045" y="4738"/>
                        <a:pt x="20809" y="-1834"/>
                        <a:pt x="33001" y="452"/>
                      </a:cubicBezTo>
                      <a:cubicBezTo>
                        <a:pt x="49098" y="3500"/>
                        <a:pt x="69577" y="14073"/>
                        <a:pt x="78149" y="28646"/>
                      </a:cubicBezTo>
                      <a:cubicBezTo>
                        <a:pt x="85388" y="40839"/>
                        <a:pt x="80911" y="54269"/>
                        <a:pt x="68148" y="60079"/>
                      </a:cubicBezTo>
                      <a:cubicBezTo>
                        <a:pt x="49765" y="68556"/>
                        <a:pt x="25190" y="60079"/>
                        <a:pt x="9760" y="49315"/>
                      </a:cubicBezTo>
                      <a:cubicBezTo>
                        <a:pt x="-527" y="42362"/>
                        <a:pt x="-2337" y="26265"/>
                        <a:pt x="2711" y="1588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94C07F0F-4644-4C14-BA3E-30CAC1CC48DD}"/>
                    </a:ext>
                  </a:extLst>
                </p:cNvPr>
                <p:cNvSpPr/>
                <p:nvPr/>
              </p:nvSpPr>
              <p:spPr>
                <a:xfrm>
                  <a:off x="4823859" y="5510947"/>
                  <a:ext cx="82332" cy="55683"/>
                </a:xfrm>
                <a:custGeom>
                  <a:avLst/>
                  <a:gdLst>
                    <a:gd name="connsiteX0" fmla="*/ 17126 w 82332"/>
                    <a:gd name="connsiteY0" fmla="*/ 3836 h 55683"/>
                    <a:gd name="connsiteX1" fmla="*/ 80372 w 82332"/>
                    <a:gd name="connsiteY1" fmla="*/ 33364 h 55683"/>
                    <a:gd name="connsiteX2" fmla="*/ 54560 w 82332"/>
                    <a:gd name="connsiteY2" fmla="*/ 51081 h 55683"/>
                    <a:gd name="connsiteX3" fmla="*/ 21412 w 82332"/>
                    <a:gd name="connsiteY3" fmla="*/ 55176 h 55683"/>
                    <a:gd name="connsiteX4" fmla="*/ 17126 w 82332"/>
                    <a:gd name="connsiteY4" fmla="*/ 3836 h 55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332" h="55683">
                      <a:moveTo>
                        <a:pt x="17126" y="3836"/>
                      </a:moveTo>
                      <a:cubicBezTo>
                        <a:pt x="38653" y="-3688"/>
                        <a:pt x="93326" y="-3117"/>
                        <a:pt x="80372" y="33364"/>
                      </a:cubicBezTo>
                      <a:cubicBezTo>
                        <a:pt x="76753" y="43556"/>
                        <a:pt x="64275" y="48890"/>
                        <a:pt x="54560" y="51081"/>
                      </a:cubicBezTo>
                      <a:cubicBezTo>
                        <a:pt x="43415" y="53557"/>
                        <a:pt x="32938" y="56986"/>
                        <a:pt x="21412" y="55176"/>
                      </a:cubicBezTo>
                      <a:cubicBezTo>
                        <a:pt x="-4972" y="51176"/>
                        <a:pt x="-7639" y="12504"/>
                        <a:pt x="17126" y="3836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F9F57B0B-6D37-464B-84B5-B81C01A8A299}"/>
                    </a:ext>
                  </a:extLst>
                </p:cNvPr>
                <p:cNvSpPr/>
                <p:nvPr/>
              </p:nvSpPr>
              <p:spPr>
                <a:xfrm>
                  <a:off x="4884500" y="5590337"/>
                  <a:ext cx="73942" cy="55629"/>
                </a:xfrm>
                <a:custGeom>
                  <a:avLst/>
                  <a:gdLst>
                    <a:gd name="connsiteX0" fmla="*/ 6587 w 73942"/>
                    <a:gd name="connsiteY0" fmla="*/ 10838 h 55629"/>
                    <a:gd name="connsiteX1" fmla="*/ 24780 w 73942"/>
                    <a:gd name="connsiteY1" fmla="*/ 1504 h 55629"/>
                    <a:gd name="connsiteX2" fmla="*/ 66785 w 73942"/>
                    <a:gd name="connsiteY2" fmla="*/ 9505 h 55629"/>
                    <a:gd name="connsiteX3" fmla="*/ 68976 w 73942"/>
                    <a:gd name="connsiteY3" fmla="*/ 39033 h 55629"/>
                    <a:gd name="connsiteX4" fmla="*/ 29543 w 73942"/>
                    <a:gd name="connsiteY4" fmla="*/ 55606 h 55629"/>
                    <a:gd name="connsiteX5" fmla="*/ 110 w 73942"/>
                    <a:gd name="connsiteY5" fmla="*/ 30936 h 55629"/>
                    <a:gd name="connsiteX6" fmla="*/ 6587 w 73942"/>
                    <a:gd name="connsiteY6" fmla="*/ 10838 h 55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942" h="55629">
                      <a:moveTo>
                        <a:pt x="6587" y="10838"/>
                      </a:moveTo>
                      <a:cubicBezTo>
                        <a:pt x="11635" y="4933"/>
                        <a:pt x="17541" y="3123"/>
                        <a:pt x="24780" y="1504"/>
                      </a:cubicBezTo>
                      <a:cubicBezTo>
                        <a:pt x="37734" y="-1353"/>
                        <a:pt x="57070" y="-877"/>
                        <a:pt x="66785" y="9505"/>
                      </a:cubicBezTo>
                      <a:cubicBezTo>
                        <a:pt x="74501" y="17792"/>
                        <a:pt x="77072" y="29603"/>
                        <a:pt x="68976" y="39033"/>
                      </a:cubicBezTo>
                      <a:cubicBezTo>
                        <a:pt x="60118" y="49320"/>
                        <a:pt x="42782" y="55130"/>
                        <a:pt x="29543" y="55606"/>
                      </a:cubicBezTo>
                      <a:cubicBezTo>
                        <a:pt x="14779" y="56177"/>
                        <a:pt x="1444" y="46272"/>
                        <a:pt x="110" y="30936"/>
                      </a:cubicBezTo>
                      <a:cubicBezTo>
                        <a:pt x="-557" y="23697"/>
                        <a:pt x="1825" y="16363"/>
                        <a:pt x="6587" y="10838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" name="任意多边形: 形状 187">
                  <a:extLst>
                    <a:ext uri="{FF2B5EF4-FFF2-40B4-BE49-F238E27FC236}">
                      <a16:creationId xmlns:a16="http://schemas.microsoft.com/office/drawing/2014/main" id="{3D18CFA0-02E7-4A05-8D79-A246BF484754}"/>
                    </a:ext>
                  </a:extLst>
                </p:cNvPr>
                <p:cNvSpPr/>
                <p:nvPr/>
              </p:nvSpPr>
              <p:spPr>
                <a:xfrm>
                  <a:off x="4804734" y="5392148"/>
                  <a:ext cx="73205" cy="62516"/>
                </a:xfrm>
                <a:custGeom>
                  <a:avLst/>
                  <a:gdLst>
                    <a:gd name="connsiteX0" fmla="*/ 11391 w 73205"/>
                    <a:gd name="connsiteY0" fmla="*/ 14050 h 62516"/>
                    <a:gd name="connsiteX1" fmla="*/ 41966 w 73205"/>
                    <a:gd name="connsiteY1" fmla="*/ 715 h 62516"/>
                    <a:gd name="connsiteX2" fmla="*/ 73113 w 73205"/>
                    <a:gd name="connsiteY2" fmla="*/ 26528 h 62516"/>
                    <a:gd name="connsiteX3" fmla="*/ 57206 w 73205"/>
                    <a:gd name="connsiteY3" fmla="*/ 49007 h 62516"/>
                    <a:gd name="connsiteX4" fmla="*/ 35584 w 73205"/>
                    <a:gd name="connsiteY4" fmla="*/ 61009 h 62516"/>
                    <a:gd name="connsiteX5" fmla="*/ 4628 w 73205"/>
                    <a:gd name="connsiteY5" fmla="*/ 51103 h 62516"/>
                    <a:gd name="connsiteX6" fmla="*/ 11391 w 73205"/>
                    <a:gd name="connsiteY6" fmla="*/ 14050 h 62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205" h="62516">
                      <a:moveTo>
                        <a:pt x="11391" y="14050"/>
                      </a:moveTo>
                      <a:cubicBezTo>
                        <a:pt x="19773" y="7097"/>
                        <a:pt x="31393" y="3002"/>
                        <a:pt x="41966" y="715"/>
                      </a:cubicBezTo>
                      <a:cubicBezTo>
                        <a:pt x="59206" y="-3094"/>
                        <a:pt x="74542" y="8716"/>
                        <a:pt x="73113" y="26528"/>
                      </a:cubicBezTo>
                      <a:cubicBezTo>
                        <a:pt x="72351" y="36530"/>
                        <a:pt x="64159" y="43006"/>
                        <a:pt x="57206" y="49007"/>
                      </a:cubicBezTo>
                      <a:cubicBezTo>
                        <a:pt x="51491" y="53960"/>
                        <a:pt x="42538" y="58628"/>
                        <a:pt x="35584" y="61009"/>
                      </a:cubicBezTo>
                      <a:cubicBezTo>
                        <a:pt x="24250" y="64914"/>
                        <a:pt x="11486" y="61104"/>
                        <a:pt x="4628" y="51103"/>
                      </a:cubicBezTo>
                      <a:cubicBezTo>
                        <a:pt x="-4135" y="38339"/>
                        <a:pt x="342" y="23290"/>
                        <a:pt x="11391" y="1405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" name="任意多边形: 形状 188">
                  <a:extLst>
                    <a:ext uri="{FF2B5EF4-FFF2-40B4-BE49-F238E27FC236}">
                      <a16:creationId xmlns:a16="http://schemas.microsoft.com/office/drawing/2014/main" id="{4BD2748B-80E3-4D24-8EA1-B316F43F052D}"/>
                    </a:ext>
                  </a:extLst>
                </p:cNvPr>
                <p:cNvSpPr/>
                <p:nvPr/>
              </p:nvSpPr>
              <p:spPr>
                <a:xfrm>
                  <a:off x="4891874" y="5314028"/>
                  <a:ext cx="63209" cy="58711"/>
                </a:xfrm>
                <a:custGeom>
                  <a:avLst/>
                  <a:gdLst>
                    <a:gd name="connsiteX0" fmla="*/ 51982 w 63209"/>
                    <a:gd name="connsiteY0" fmla="*/ 2541 h 58711"/>
                    <a:gd name="connsiteX1" fmla="*/ 61507 w 63209"/>
                    <a:gd name="connsiteY1" fmla="*/ 29877 h 58711"/>
                    <a:gd name="connsiteX2" fmla="*/ 47981 w 63209"/>
                    <a:gd name="connsiteY2" fmla="*/ 46736 h 58711"/>
                    <a:gd name="connsiteX3" fmla="*/ 46743 w 63209"/>
                    <a:gd name="connsiteY3" fmla="*/ 47784 h 58711"/>
                    <a:gd name="connsiteX4" fmla="*/ 45600 w 63209"/>
                    <a:gd name="connsiteY4" fmla="*/ 48927 h 58711"/>
                    <a:gd name="connsiteX5" fmla="*/ 25788 w 63209"/>
                    <a:gd name="connsiteY5" fmla="*/ 58547 h 58711"/>
                    <a:gd name="connsiteX6" fmla="*/ 547 w 63209"/>
                    <a:gd name="connsiteY6" fmla="*/ 30830 h 58711"/>
                    <a:gd name="connsiteX7" fmla="*/ 51982 w 63209"/>
                    <a:gd name="connsiteY7" fmla="*/ 2541 h 58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209" h="58711">
                      <a:moveTo>
                        <a:pt x="51982" y="2541"/>
                      </a:moveTo>
                      <a:cubicBezTo>
                        <a:pt x="62745" y="7303"/>
                        <a:pt x="65412" y="19685"/>
                        <a:pt x="61507" y="29877"/>
                      </a:cubicBezTo>
                      <a:cubicBezTo>
                        <a:pt x="59030" y="36259"/>
                        <a:pt x="52935" y="42450"/>
                        <a:pt x="47981" y="46736"/>
                      </a:cubicBezTo>
                      <a:cubicBezTo>
                        <a:pt x="47315" y="47308"/>
                        <a:pt x="47029" y="47594"/>
                        <a:pt x="46743" y="47784"/>
                      </a:cubicBezTo>
                      <a:cubicBezTo>
                        <a:pt x="46362" y="48165"/>
                        <a:pt x="45981" y="48546"/>
                        <a:pt x="45600" y="48927"/>
                      </a:cubicBezTo>
                      <a:cubicBezTo>
                        <a:pt x="39790" y="54452"/>
                        <a:pt x="33980" y="57500"/>
                        <a:pt x="25788" y="58547"/>
                      </a:cubicBezTo>
                      <a:cubicBezTo>
                        <a:pt x="11120" y="60452"/>
                        <a:pt x="-2977" y="45403"/>
                        <a:pt x="547" y="30830"/>
                      </a:cubicBezTo>
                      <a:cubicBezTo>
                        <a:pt x="5500" y="10351"/>
                        <a:pt x="31408" y="-6604"/>
                        <a:pt x="51982" y="2541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" name="任意多边形: 形状 189">
                  <a:extLst>
                    <a:ext uri="{FF2B5EF4-FFF2-40B4-BE49-F238E27FC236}">
                      <a16:creationId xmlns:a16="http://schemas.microsoft.com/office/drawing/2014/main" id="{F27DC4F7-87CC-4300-952A-DD7B6A9EEB02}"/>
                    </a:ext>
                  </a:extLst>
                </p:cNvPr>
                <p:cNvSpPr/>
                <p:nvPr/>
              </p:nvSpPr>
              <p:spPr>
                <a:xfrm>
                  <a:off x="4930260" y="5394770"/>
                  <a:ext cx="55370" cy="47258"/>
                </a:xfrm>
                <a:custGeom>
                  <a:avLst/>
                  <a:gdLst>
                    <a:gd name="connsiteX0" fmla="*/ 9118 w 55370"/>
                    <a:gd name="connsiteY0" fmla="*/ 9143 h 47258"/>
                    <a:gd name="connsiteX1" fmla="*/ 55219 w 55370"/>
                    <a:gd name="connsiteY1" fmla="*/ 15811 h 47258"/>
                    <a:gd name="connsiteX2" fmla="*/ 44361 w 55370"/>
                    <a:gd name="connsiteY2" fmla="*/ 37242 h 47258"/>
                    <a:gd name="connsiteX3" fmla="*/ 28359 w 55370"/>
                    <a:gd name="connsiteY3" fmla="*/ 46386 h 47258"/>
                    <a:gd name="connsiteX4" fmla="*/ 3689 w 55370"/>
                    <a:gd name="connsiteY4" fmla="*/ 38576 h 47258"/>
                    <a:gd name="connsiteX5" fmla="*/ 9118 w 55370"/>
                    <a:gd name="connsiteY5" fmla="*/ 9143 h 47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370" h="47258">
                      <a:moveTo>
                        <a:pt x="9118" y="9143"/>
                      </a:moveTo>
                      <a:cubicBezTo>
                        <a:pt x="21405" y="-1810"/>
                        <a:pt x="52552" y="-6477"/>
                        <a:pt x="55219" y="15811"/>
                      </a:cubicBezTo>
                      <a:cubicBezTo>
                        <a:pt x="56362" y="25050"/>
                        <a:pt x="50838" y="31623"/>
                        <a:pt x="44361" y="37242"/>
                      </a:cubicBezTo>
                      <a:cubicBezTo>
                        <a:pt x="40075" y="40957"/>
                        <a:pt x="33788" y="45148"/>
                        <a:pt x="28359" y="46386"/>
                      </a:cubicBezTo>
                      <a:cubicBezTo>
                        <a:pt x="18834" y="48482"/>
                        <a:pt x="9594" y="47148"/>
                        <a:pt x="3689" y="38576"/>
                      </a:cubicBezTo>
                      <a:cubicBezTo>
                        <a:pt x="-3455" y="28289"/>
                        <a:pt x="546" y="16859"/>
                        <a:pt x="9118" y="914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" name="任意多边形: 形状 190">
                  <a:extLst>
                    <a:ext uri="{FF2B5EF4-FFF2-40B4-BE49-F238E27FC236}">
                      <a16:creationId xmlns:a16="http://schemas.microsoft.com/office/drawing/2014/main" id="{0A5998B4-C224-49AA-9389-6981D1817C06}"/>
                    </a:ext>
                  </a:extLst>
                </p:cNvPr>
                <p:cNvSpPr/>
                <p:nvPr/>
              </p:nvSpPr>
              <p:spPr>
                <a:xfrm>
                  <a:off x="5000482" y="5318220"/>
                  <a:ext cx="45613" cy="51030"/>
                </a:xfrm>
                <a:custGeom>
                  <a:avLst/>
                  <a:gdLst>
                    <a:gd name="connsiteX0" fmla="*/ 2238 w 45613"/>
                    <a:gd name="connsiteY0" fmla="*/ 19970 h 51030"/>
                    <a:gd name="connsiteX1" fmla="*/ 4524 w 45613"/>
                    <a:gd name="connsiteY1" fmla="*/ 16541 h 51030"/>
                    <a:gd name="connsiteX2" fmla="*/ 16145 w 45613"/>
                    <a:gd name="connsiteY2" fmla="*/ 3206 h 51030"/>
                    <a:gd name="connsiteX3" fmla="*/ 44148 w 45613"/>
                    <a:gd name="connsiteY3" fmla="*/ 12160 h 51030"/>
                    <a:gd name="connsiteX4" fmla="*/ 42720 w 45613"/>
                    <a:gd name="connsiteY4" fmla="*/ 35020 h 51030"/>
                    <a:gd name="connsiteX5" fmla="*/ 21955 w 45613"/>
                    <a:gd name="connsiteY5" fmla="*/ 50831 h 51030"/>
                    <a:gd name="connsiteX6" fmla="*/ 429 w 45613"/>
                    <a:gd name="connsiteY6" fmla="*/ 32829 h 51030"/>
                    <a:gd name="connsiteX7" fmla="*/ 429 w 45613"/>
                    <a:gd name="connsiteY7" fmla="*/ 25495 h 51030"/>
                    <a:gd name="connsiteX8" fmla="*/ 2238 w 45613"/>
                    <a:gd name="connsiteY8" fmla="*/ 19970 h 51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13" h="51030">
                      <a:moveTo>
                        <a:pt x="2238" y="19970"/>
                      </a:moveTo>
                      <a:cubicBezTo>
                        <a:pt x="5477" y="14922"/>
                        <a:pt x="6239" y="13779"/>
                        <a:pt x="4524" y="16541"/>
                      </a:cubicBezTo>
                      <a:cubicBezTo>
                        <a:pt x="7858" y="11303"/>
                        <a:pt x="11002" y="6826"/>
                        <a:pt x="16145" y="3206"/>
                      </a:cubicBezTo>
                      <a:cubicBezTo>
                        <a:pt x="25765" y="-3556"/>
                        <a:pt x="40338" y="825"/>
                        <a:pt x="44148" y="12160"/>
                      </a:cubicBezTo>
                      <a:cubicBezTo>
                        <a:pt x="46911" y="20447"/>
                        <a:pt x="45387" y="26924"/>
                        <a:pt x="42720" y="35020"/>
                      </a:cubicBezTo>
                      <a:cubicBezTo>
                        <a:pt x="39577" y="44354"/>
                        <a:pt x="31099" y="49403"/>
                        <a:pt x="21955" y="50831"/>
                      </a:cubicBezTo>
                      <a:cubicBezTo>
                        <a:pt x="10525" y="52546"/>
                        <a:pt x="2238" y="42926"/>
                        <a:pt x="429" y="32829"/>
                      </a:cubicBezTo>
                      <a:cubicBezTo>
                        <a:pt x="-143" y="30448"/>
                        <a:pt x="-143" y="27971"/>
                        <a:pt x="429" y="25495"/>
                      </a:cubicBezTo>
                      <a:cubicBezTo>
                        <a:pt x="1000" y="23590"/>
                        <a:pt x="1667" y="21780"/>
                        <a:pt x="2238" y="1997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" name="任意多边形: 形状 191">
                  <a:extLst>
                    <a:ext uri="{FF2B5EF4-FFF2-40B4-BE49-F238E27FC236}">
                      <a16:creationId xmlns:a16="http://schemas.microsoft.com/office/drawing/2014/main" id="{8E2655B5-F443-40E9-86A7-6B868FFC92D0}"/>
                    </a:ext>
                  </a:extLst>
                </p:cNvPr>
                <p:cNvSpPr/>
                <p:nvPr/>
              </p:nvSpPr>
              <p:spPr>
                <a:xfrm>
                  <a:off x="4963725" y="5523806"/>
                  <a:ext cx="52744" cy="44275"/>
                </a:xfrm>
                <a:custGeom>
                  <a:avLst/>
                  <a:gdLst>
                    <a:gd name="connsiteX0" fmla="*/ 14230 w 52744"/>
                    <a:gd name="connsiteY0" fmla="*/ 2027 h 44275"/>
                    <a:gd name="connsiteX1" fmla="*/ 35280 w 52744"/>
                    <a:gd name="connsiteY1" fmla="*/ 122 h 44275"/>
                    <a:gd name="connsiteX2" fmla="*/ 52521 w 52744"/>
                    <a:gd name="connsiteY2" fmla="*/ 22411 h 44275"/>
                    <a:gd name="connsiteX3" fmla="*/ 43091 w 52744"/>
                    <a:gd name="connsiteY3" fmla="*/ 36412 h 44275"/>
                    <a:gd name="connsiteX4" fmla="*/ 29089 w 52744"/>
                    <a:gd name="connsiteY4" fmla="*/ 42985 h 44275"/>
                    <a:gd name="connsiteX5" fmla="*/ 1181 w 52744"/>
                    <a:gd name="connsiteY5" fmla="*/ 29935 h 44275"/>
                    <a:gd name="connsiteX6" fmla="*/ 14230 w 52744"/>
                    <a:gd name="connsiteY6" fmla="*/ 2027 h 44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744" h="44275">
                      <a:moveTo>
                        <a:pt x="14230" y="2027"/>
                      </a:moveTo>
                      <a:cubicBezTo>
                        <a:pt x="21660" y="217"/>
                        <a:pt x="27660" y="-259"/>
                        <a:pt x="35280" y="122"/>
                      </a:cubicBezTo>
                      <a:cubicBezTo>
                        <a:pt x="45853" y="598"/>
                        <a:pt x="54235" y="12409"/>
                        <a:pt x="52521" y="22411"/>
                      </a:cubicBezTo>
                      <a:cubicBezTo>
                        <a:pt x="51378" y="28792"/>
                        <a:pt x="47758" y="32412"/>
                        <a:pt x="43091" y="36412"/>
                      </a:cubicBezTo>
                      <a:cubicBezTo>
                        <a:pt x="39757" y="39365"/>
                        <a:pt x="35090" y="40794"/>
                        <a:pt x="29089" y="42985"/>
                      </a:cubicBezTo>
                      <a:cubicBezTo>
                        <a:pt x="17945" y="47080"/>
                        <a:pt x="5182" y="41079"/>
                        <a:pt x="1181" y="29935"/>
                      </a:cubicBezTo>
                      <a:cubicBezTo>
                        <a:pt x="-2534" y="19744"/>
                        <a:pt x="2705" y="4885"/>
                        <a:pt x="14230" y="2027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" name="任意多边形: 形状 192">
                  <a:extLst>
                    <a:ext uri="{FF2B5EF4-FFF2-40B4-BE49-F238E27FC236}">
                      <a16:creationId xmlns:a16="http://schemas.microsoft.com/office/drawing/2014/main" id="{7FE341AE-24E0-4BEB-9472-D2D995C670C3}"/>
                    </a:ext>
                  </a:extLst>
                </p:cNvPr>
                <p:cNvSpPr/>
                <p:nvPr/>
              </p:nvSpPr>
              <p:spPr>
                <a:xfrm>
                  <a:off x="4255868" y="5496752"/>
                  <a:ext cx="58903" cy="44990"/>
                </a:xfrm>
                <a:custGeom>
                  <a:avLst/>
                  <a:gdLst>
                    <a:gd name="connsiteX0" fmla="*/ 11807 w 58903"/>
                    <a:gd name="connsiteY0" fmla="*/ 2030 h 44990"/>
                    <a:gd name="connsiteX1" fmla="*/ 47526 w 58903"/>
                    <a:gd name="connsiteY1" fmla="*/ 6792 h 44990"/>
                    <a:gd name="connsiteX2" fmla="*/ 58575 w 58903"/>
                    <a:gd name="connsiteY2" fmla="*/ 28510 h 44990"/>
                    <a:gd name="connsiteX3" fmla="*/ 40573 w 58903"/>
                    <a:gd name="connsiteY3" fmla="*/ 44988 h 44990"/>
                    <a:gd name="connsiteX4" fmla="*/ 1330 w 58903"/>
                    <a:gd name="connsiteY4" fmla="*/ 24509 h 44990"/>
                    <a:gd name="connsiteX5" fmla="*/ 11807 w 58903"/>
                    <a:gd name="connsiteY5" fmla="*/ 2030 h 44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903" h="44990">
                      <a:moveTo>
                        <a:pt x="11807" y="2030"/>
                      </a:moveTo>
                      <a:cubicBezTo>
                        <a:pt x="22190" y="-3018"/>
                        <a:pt x="37715" y="2411"/>
                        <a:pt x="47526" y="6792"/>
                      </a:cubicBezTo>
                      <a:cubicBezTo>
                        <a:pt x="55718" y="10412"/>
                        <a:pt x="60194" y="19937"/>
                        <a:pt x="58575" y="28510"/>
                      </a:cubicBezTo>
                      <a:cubicBezTo>
                        <a:pt x="57051" y="36606"/>
                        <a:pt x="49336" y="45178"/>
                        <a:pt x="40573" y="44988"/>
                      </a:cubicBezTo>
                      <a:cubicBezTo>
                        <a:pt x="25142" y="44702"/>
                        <a:pt x="8283" y="39463"/>
                        <a:pt x="1330" y="24509"/>
                      </a:cubicBezTo>
                      <a:cubicBezTo>
                        <a:pt x="-2956" y="15174"/>
                        <a:pt x="3806" y="5840"/>
                        <a:pt x="11807" y="203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5F7155CE-7E9E-4C48-AA75-ABAC92013C75}"/>
                    </a:ext>
                  </a:extLst>
                </p:cNvPr>
                <p:cNvSpPr/>
                <p:nvPr/>
              </p:nvSpPr>
              <p:spPr>
                <a:xfrm>
                  <a:off x="4211516" y="5575319"/>
                  <a:ext cx="52593" cy="44505"/>
                </a:xfrm>
                <a:custGeom>
                  <a:avLst/>
                  <a:gdLst>
                    <a:gd name="connsiteX0" fmla="*/ 12821 w 52593"/>
                    <a:gd name="connsiteY0" fmla="*/ 1663 h 44505"/>
                    <a:gd name="connsiteX1" fmla="*/ 45206 w 52593"/>
                    <a:gd name="connsiteY1" fmla="*/ 7092 h 44505"/>
                    <a:gd name="connsiteX2" fmla="*/ 50540 w 52593"/>
                    <a:gd name="connsiteY2" fmla="*/ 32524 h 44505"/>
                    <a:gd name="connsiteX3" fmla="*/ 27490 w 52593"/>
                    <a:gd name="connsiteY3" fmla="*/ 44239 h 44505"/>
                    <a:gd name="connsiteX4" fmla="*/ 20155 w 52593"/>
                    <a:gd name="connsiteY4" fmla="*/ 42144 h 44505"/>
                    <a:gd name="connsiteX5" fmla="*/ 16441 w 52593"/>
                    <a:gd name="connsiteY5" fmla="*/ 40906 h 44505"/>
                    <a:gd name="connsiteX6" fmla="*/ 6820 w 52593"/>
                    <a:gd name="connsiteY6" fmla="*/ 35096 h 44505"/>
                    <a:gd name="connsiteX7" fmla="*/ 12821 w 52593"/>
                    <a:gd name="connsiteY7" fmla="*/ 1663 h 44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593" h="44505">
                      <a:moveTo>
                        <a:pt x="12821" y="1663"/>
                      </a:moveTo>
                      <a:cubicBezTo>
                        <a:pt x="24727" y="-1766"/>
                        <a:pt x="35014" y="139"/>
                        <a:pt x="45206" y="7092"/>
                      </a:cubicBezTo>
                      <a:cubicBezTo>
                        <a:pt x="53016" y="12426"/>
                        <a:pt x="54350" y="24713"/>
                        <a:pt x="50540" y="32524"/>
                      </a:cubicBezTo>
                      <a:cubicBezTo>
                        <a:pt x="46349" y="41287"/>
                        <a:pt x="36919" y="45668"/>
                        <a:pt x="27490" y="44239"/>
                      </a:cubicBezTo>
                      <a:cubicBezTo>
                        <a:pt x="24918" y="43954"/>
                        <a:pt x="22441" y="43192"/>
                        <a:pt x="20155" y="42144"/>
                      </a:cubicBezTo>
                      <a:cubicBezTo>
                        <a:pt x="23775" y="43192"/>
                        <a:pt x="22632" y="42811"/>
                        <a:pt x="16441" y="40906"/>
                      </a:cubicBezTo>
                      <a:cubicBezTo>
                        <a:pt x="12916" y="39382"/>
                        <a:pt x="9773" y="37477"/>
                        <a:pt x="6820" y="35096"/>
                      </a:cubicBezTo>
                      <a:cubicBezTo>
                        <a:pt x="-4515" y="26332"/>
                        <a:pt x="-1181" y="5663"/>
                        <a:pt x="12821" y="166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5" name="图形 6">
                <a:extLst>
                  <a:ext uri="{FF2B5EF4-FFF2-40B4-BE49-F238E27FC236}">
                    <a16:creationId xmlns:a16="http://schemas.microsoft.com/office/drawing/2014/main" id="{97C61395-A861-463F-AFAE-1B03D56EBBFA}"/>
                  </a:ext>
                </a:extLst>
              </p:cNvPr>
              <p:cNvGrpSpPr/>
              <p:nvPr/>
            </p:nvGrpSpPr>
            <p:grpSpPr>
              <a:xfrm>
                <a:off x="2303409" y="5405951"/>
                <a:ext cx="1284984" cy="656935"/>
                <a:chOff x="2303409" y="5405951"/>
                <a:chExt cx="1284984" cy="656935"/>
              </a:xfrm>
            </p:grpSpPr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A3AAFFB6-5CC4-45DD-80C1-9F8B7E3D3576}"/>
                    </a:ext>
                  </a:extLst>
                </p:cNvPr>
                <p:cNvSpPr/>
                <p:nvPr/>
              </p:nvSpPr>
              <p:spPr>
                <a:xfrm>
                  <a:off x="2303409" y="5405951"/>
                  <a:ext cx="1119832" cy="656935"/>
                </a:xfrm>
                <a:custGeom>
                  <a:avLst/>
                  <a:gdLst>
                    <a:gd name="connsiteX0" fmla="*/ 536946 w 1119832"/>
                    <a:gd name="connsiteY0" fmla="*/ 40729 h 656935"/>
                    <a:gd name="connsiteX1" fmla="*/ 16690 w 1119832"/>
                    <a:gd name="connsiteY1" fmla="*/ 446875 h 656935"/>
                    <a:gd name="connsiteX2" fmla="*/ 14309 w 1119832"/>
                    <a:gd name="connsiteY2" fmla="*/ 570414 h 656935"/>
                    <a:gd name="connsiteX3" fmla="*/ 139944 w 1119832"/>
                    <a:gd name="connsiteY3" fmla="*/ 646710 h 656935"/>
                    <a:gd name="connsiteX4" fmla="*/ 588952 w 1119832"/>
                    <a:gd name="connsiteY4" fmla="*/ 586131 h 656935"/>
                    <a:gd name="connsiteX5" fmla="*/ 947473 w 1119832"/>
                    <a:gd name="connsiteY5" fmla="*/ 500215 h 656935"/>
                    <a:gd name="connsiteX6" fmla="*/ 1119685 w 1119832"/>
                    <a:gd name="connsiteY6" fmla="*/ 238754 h 656935"/>
                    <a:gd name="connsiteX7" fmla="*/ 536946 w 1119832"/>
                    <a:gd name="connsiteY7" fmla="*/ 40729 h 656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9832" h="656935">
                      <a:moveTo>
                        <a:pt x="536946" y="40729"/>
                      </a:moveTo>
                      <a:cubicBezTo>
                        <a:pt x="342826" y="99212"/>
                        <a:pt x="78412" y="233896"/>
                        <a:pt x="16690" y="446875"/>
                      </a:cubicBezTo>
                      <a:cubicBezTo>
                        <a:pt x="1450" y="489928"/>
                        <a:pt x="-10552" y="525837"/>
                        <a:pt x="14309" y="570414"/>
                      </a:cubicBezTo>
                      <a:cubicBezTo>
                        <a:pt x="39074" y="614706"/>
                        <a:pt x="93652" y="635851"/>
                        <a:pt x="139944" y="646710"/>
                      </a:cubicBezTo>
                      <a:cubicBezTo>
                        <a:pt x="284152" y="680523"/>
                        <a:pt x="450935" y="622706"/>
                        <a:pt x="588952" y="586131"/>
                      </a:cubicBezTo>
                      <a:cubicBezTo>
                        <a:pt x="706014" y="554984"/>
                        <a:pt x="836792" y="552412"/>
                        <a:pt x="947473" y="500215"/>
                      </a:cubicBezTo>
                      <a:cubicBezTo>
                        <a:pt x="1051867" y="450971"/>
                        <a:pt x="1116161" y="355054"/>
                        <a:pt x="1119685" y="238754"/>
                      </a:cubicBezTo>
                      <a:cubicBezTo>
                        <a:pt x="1128734" y="-61855"/>
                        <a:pt x="719254" y="-14135"/>
                        <a:pt x="536946" y="4072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7" name="任意多边形: 形状 196">
                  <a:extLst>
                    <a:ext uri="{FF2B5EF4-FFF2-40B4-BE49-F238E27FC236}">
                      <a16:creationId xmlns:a16="http://schemas.microsoft.com/office/drawing/2014/main" id="{4AA15CBC-AFFA-487E-8879-F73DBE70E0A4}"/>
                    </a:ext>
                  </a:extLst>
                </p:cNvPr>
                <p:cNvSpPr/>
                <p:nvPr/>
              </p:nvSpPr>
              <p:spPr>
                <a:xfrm>
                  <a:off x="2526921" y="5549452"/>
                  <a:ext cx="1061472" cy="324844"/>
                </a:xfrm>
                <a:custGeom>
                  <a:avLst/>
                  <a:gdLst>
                    <a:gd name="connsiteX0" fmla="*/ 764918 w 1061472"/>
                    <a:gd name="connsiteY0" fmla="*/ 48580 h 324844"/>
                    <a:gd name="connsiteX1" fmla="*/ 749488 w 1061472"/>
                    <a:gd name="connsiteY1" fmla="*/ 34960 h 324844"/>
                    <a:gd name="connsiteX2" fmla="*/ 699672 w 1061472"/>
                    <a:gd name="connsiteY2" fmla="*/ 670 h 324844"/>
                    <a:gd name="connsiteX3" fmla="*/ 691766 w 1061472"/>
                    <a:gd name="connsiteY3" fmla="*/ 11624 h 324844"/>
                    <a:gd name="connsiteX4" fmla="*/ 718151 w 1061472"/>
                    <a:gd name="connsiteY4" fmla="*/ 38294 h 324844"/>
                    <a:gd name="connsiteX5" fmla="*/ 740439 w 1061472"/>
                    <a:gd name="connsiteY5" fmla="*/ 52962 h 324844"/>
                    <a:gd name="connsiteX6" fmla="*/ 618710 w 1061472"/>
                    <a:gd name="connsiteY6" fmla="*/ 78584 h 324844"/>
                    <a:gd name="connsiteX7" fmla="*/ 535651 w 1061472"/>
                    <a:gd name="connsiteY7" fmla="*/ 33341 h 324844"/>
                    <a:gd name="connsiteX8" fmla="*/ 531079 w 1061472"/>
                    <a:gd name="connsiteY8" fmla="*/ 45533 h 324844"/>
                    <a:gd name="connsiteX9" fmla="*/ 590516 w 1061472"/>
                    <a:gd name="connsiteY9" fmla="*/ 85347 h 324844"/>
                    <a:gd name="connsiteX10" fmla="*/ 497361 w 1061472"/>
                    <a:gd name="connsiteY10" fmla="*/ 109160 h 324844"/>
                    <a:gd name="connsiteX11" fmla="*/ 433353 w 1061472"/>
                    <a:gd name="connsiteY11" fmla="*/ 127257 h 324844"/>
                    <a:gd name="connsiteX12" fmla="*/ 368297 w 1061472"/>
                    <a:gd name="connsiteY12" fmla="*/ 87538 h 324844"/>
                    <a:gd name="connsiteX13" fmla="*/ 360010 w 1061472"/>
                    <a:gd name="connsiteY13" fmla="*/ 96396 h 324844"/>
                    <a:gd name="connsiteX14" fmla="*/ 405064 w 1061472"/>
                    <a:gd name="connsiteY14" fmla="*/ 135925 h 324844"/>
                    <a:gd name="connsiteX15" fmla="*/ 278000 w 1061472"/>
                    <a:gd name="connsiteY15" fmla="*/ 178406 h 324844"/>
                    <a:gd name="connsiteX16" fmla="*/ 214850 w 1061472"/>
                    <a:gd name="connsiteY16" fmla="*/ 139068 h 324844"/>
                    <a:gd name="connsiteX17" fmla="*/ 206086 w 1061472"/>
                    <a:gd name="connsiteY17" fmla="*/ 148498 h 324844"/>
                    <a:gd name="connsiteX18" fmla="*/ 253521 w 1061472"/>
                    <a:gd name="connsiteY18" fmla="*/ 187455 h 324844"/>
                    <a:gd name="connsiteX19" fmla="*/ 203515 w 1061472"/>
                    <a:gd name="connsiteY19" fmla="*/ 206124 h 324844"/>
                    <a:gd name="connsiteX20" fmla="*/ 134363 w 1061472"/>
                    <a:gd name="connsiteY20" fmla="*/ 232889 h 324844"/>
                    <a:gd name="connsiteX21" fmla="*/ 63402 w 1061472"/>
                    <a:gd name="connsiteY21" fmla="*/ 207553 h 324844"/>
                    <a:gd name="connsiteX22" fmla="*/ 57782 w 1061472"/>
                    <a:gd name="connsiteY22" fmla="*/ 222602 h 324844"/>
                    <a:gd name="connsiteX23" fmla="*/ 108360 w 1061472"/>
                    <a:gd name="connsiteY23" fmla="*/ 243557 h 324844"/>
                    <a:gd name="connsiteX24" fmla="*/ 4061 w 1061472"/>
                    <a:gd name="connsiteY24" fmla="*/ 294897 h 324844"/>
                    <a:gd name="connsiteX25" fmla="*/ 11586 w 1061472"/>
                    <a:gd name="connsiteY25" fmla="*/ 311185 h 324844"/>
                    <a:gd name="connsiteX26" fmla="*/ 106836 w 1061472"/>
                    <a:gd name="connsiteY26" fmla="*/ 273847 h 324844"/>
                    <a:gd name="connsiteX27" fmla="*/ 104550 w 1061472"/>
                    <a:gd name="connsiteY27" fmla="*/ 278705 h 324844"/>
                    <a:gd name="connsiteX28" fmla="*/ 95596 w 1061472"/>
                    <a:gd name="connsiteY28" fmla="*/ 317852 h 324844"/>
                    <a:gd name="connsiteX29" fmla="*/ 112551 w 1061472"/>
                    <a:gd name="connsiteY29" fmla="*/ 321758 h 324844"/>
                    <a:gd name="connsiteX30" fmla="*/ 124838 w 1061472"/>
                    <a:gd name="connsiteY30" fmla="*/ 292421 h 324844"/>
                    <a:gd name="connsiteX31" fmla="*/ 138364 w 1061472"/>
                    <a:gd name="connsiteY31" fmla="*/ 261274 h 324844"/>
                    <a:gd name="connsiteX32" fmla="*/ 253807 w 1061472"/>
                    <a:gd name="connsiteY32" fmla="*/ 216221 h 324844"/>
                    <a:gd name="connsiteX33" fmla="*/ 239900 w 1061472"/>
                    <a:gd name="connsiteY33" fmla="*/ 264513 h 324844"/>
                    <a:gd name="connsiteX34" fmla="*/ 263903 w 1061472"/>
                    <a:gd name="connsiteY34" fmla="*/ 270037 h 324844"/>
                    <a:gd name="connsiteX35" fmla="*/ 283906 w 1061472"/>
                    <a:gd name="connsiteY35" fmla="*/ 204886 h 324844"/>
                    <a:gd name="connsiteX36" fmla="*/ 412398 w 1061472"/>
                    <a:gd name="connsiteY36" fmla="*/ 159642 h 324844"/>
                    <a:gd name="connsiteX37" fmla="*/ 400492 w 1061472"/>
                    <a:gd name="connsiteY37" fmla="*/ 220221 h 324844"/>
                    <a:gd name="connsiteX38" fmla="*/ 423161 w 1061472"/>
                    <a:gd name="connsiteY38" fmla="*/ 225460 h 324844"/>
                    <a:gd name="connsiteX39" fmla="*/ 437449 w 1061472"/>
                    <a:gd name="connsiteY39" fmla="*/ 151546 h 324844"/>
                    <a:gd name="connsiteX40" fmla="*/ 482978 w 1061472"/>
                    <a:gd name="connsiteY40" fmla="*/ 137639 h 324844"/>
                    <a:gd name="connsiteX41" fmla="*/ 598040 w 1061472"/>
                    <a:gd name="connsiteY41" fmla="*/ 106683 h 324844"/>
                    <a:gd name="connsiteX42" fmla="*/ 570989 w 1061472"/>
                    <a:gd name="connsiteY42" fmla="*/ 182979 h 324844"/>
                    <a:gd name="connsiteX43" fmla="*/ 591754 w 1061472"/>
                    <a:gd name="connsiteY43" fmla="*/ 194123 h 324844"/>
                    <a:gd name="connsiteX44" fmla="*/ 624329 w 1061472"/>
                    <a:gd name="connsiteY44" fmla="*/ 100396 h 324844"/>
                    <a:gd name="connsiteX45" fmla="*/ 748345 w 1061472"/>
                    <a:gd name="connsiteY45" fmla="*/ 75441 h 324844"/>
                    <a:gd name="connsiteX46" fmla="*/ 716912 w 1061472"/>
                    <a:gd name="connsiteY46" fmla="*/ 137353 h 324844"/>
                    <a:gd name="connsiteX47" fmla="*/ 736629 w 1061472"/>
                    <a:gd name="connsiteY47" fmla="*/ 148021 h 324844"/>
                    <a:gd name="connsiteX48" fmla="*/ 770157 w 1061472"/>
                    <a:gd name="connsiteY48" fmla="*/ 71821 h 324844"/>
                    <a:gd name="connsiteX49" fmla="*/ 1051144 w 1061472"/>
                    <a:gd name="connsiteY49" fmla="*/ 51819 h 324844"/>
                    <a:gd name="connsiteX50" fmla="*/ 1050192 w 1061472"/>
                    <a:gd name="connsiteY50" fmla="*/ 29530 h 324844"/>
                    <a:gd name="connsiteX51" fmla="*/ 764918 w 1061472"/>
                    <a:gd name="connsiteY51" fmla="*/ 48580 h 324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061472" h="324844">
                      <a:moveTo>
                        <a:pt x="764918" y="48580"/>
                      </a:moveTo>
                      <a:cubicBezTo>
                        <a:pt x="760823" y="43056"/>
                        <a:pt x="755012" y="38675"/>
                        <a:pt x="749488" y="34960"/>
                      </a:cubicBezTo>
                      <a:cubicBezTo>
                        <a:pt x="733581" y="23911"/>
                        <a:pt x="717388" y="8004"/>
                        <a:pt x="699672" y="670"/>
                      </a:cubicBezTo>
                      <a:cubicBezTo>
                        <a:pt x="692338" y="-2378"/>
                        <a:pt x="686718" y="5623"/>
                        <a:pt x="691766" y="11624"/>
                      </a:cubicBezTo>
                      <a:cubicBezTo>
                        <a:pt x="699958" y="21244"/>
                        <a:pt x="707959" y="30674"/>
                        <a:pt x="718151" y="38294"/>
                      </a:cubicBezTo>
                      <a:cubicBezTo>
                        <a:pt x="723294" y="42103"/>
                        <a:pt x="733200" y="46961"/>
                        <a:pt x="740439" y="52962"/>
                      </a:cubicBezTo>
                      <a:cubicBezTo>
                        <a:pt x="699577" y="60392"/>
                        <a:pt x="659000" y="69059"/>
                        <a:pt x="618710" y="78584"/>
                      </a:cubicBezTo>
                      <a:cubicBezTo>
                        <a:pt x="593087" y="60963"/>
                        <a:pt x="567465" y="37055"/>
                        <a:pt x="535651" y="33341"/>
                      </a:cubicBezTo>
                      <a:cubicBezTo>
                        <a:pt x="528603" y="32484"/>
                        <a:pt x="524126" y="41723"/>
                        <a:pt x="531079" y="45533"/>
                      </a:cubicBezTo>
                      <a:cubicBezTo>
                        <a:pt x="552320" y="57344"/>
                        <a:pt x="571370" y="71155"/>
                        <a:pt x="590516" y="85347"/>
                      </a:cubicBezTo>
                      <a:cubicBezTo>
                        <a:pt x="559274" y="92967"/>
                        <a:pt x="528222" y="101063"/>
                        <a:pt x="497361" y="109160"/>
                      </a:cubicBezTo>
                      <a:cubicBezTo>
                        <a:pt x="476025" y="114875"/>
                        <a:pt x="454689" y="120971"/>
                        <a:pt x="433353" y="127257"/>
                      </a:cubicBezTo>
                      <a:cubicBezTo>
                        <a:pt x="411445" y="115065"/>
                        <a:pt x="391443" y="96872"/>
                        <a:pt x="368297" y="87538"/>
                      </a:cubicBezTo>
                      <a:cubicBezTo>
                        <a:pt x="362868" y="85347"/>
                        <a:pt x="356201" y="90681"/>
                        <a:pt x="360010" y="96396"/>
                      </a:cubicBezTo>
                      <a:cubicBezTo>
                        <a:pt x="370774" y="112493"/>
                        <a:pt x="387919" y="125066"/>
                        <a:pt x="405064" y="135925"/>
                      </a:cubicBezTo>
                      <a:cubicBezTo>
                        <a:pt x="362392" y="149070"/>
                        <a:pt x="320006" y="163262"/>
                        <a:pt x="278000" y="178406"/>
                      </a:cubicBezTo>
                      <a:cubicBezTo>
                        <a:pt x="258284" y="163738"/>
                        <a:pt x="236757" y="149641"/>
                        <a:pt x="214850" y="139068"/>
                      </a:cubicBezTo>
                      <a:cubicBezTo>
                        <a:pt x="209420" y="136497"/>
                        <a:pt x="201514" y="142878"/>
                        <a:pt x="206086" y="148498"/>
                      </a:cubicBezTo>
                      <a:cubicBezTo>
                        <a:pt x="218850" y="164405"/>
                        <a:pt x="236757" y="175453"/>
                        <a:pt x="253521" y="187455"/>
                      </a:cubicBezTo>
                      <a:cubicBezTo>
                        <a:pt x="236852" y="193647"/>
                        <a:pt x="220088" y="199743"/>
                        <a:pt x="203515" y="206124"/>
                      </a:cubicBezTo>
                      <a:cubicBezTo>
                        <a:pt x="181131" y="214696"/>
                        <a:pt x="157795" y="223555"/>
                        <a:pt x="134363" y="232889"/>
                      </a:cubicBezTo>
                      <a:cubicBezTo>
                        <a:pt x="113313" y="219459"/>
                        <a:pt x="87691" y="211268"/>
                        <a:pt x="63402" y="207553"/>
                      </a:cubicBezTo>
                      <a:cubicBezTo>
                        <a:pt x="54448" y="206220"/>
                        <a:pt x="49496" y="217935"/>
                        <a:pt x="57782" y="222602"/>
                      </a:cubicBezTo>
                      <a:cubicBezTo>
                        <a:pt x="73689" y="231651"/>
                        <a:pt x="91882" y="235842"/>
                        <a:pt x="108360" y="243557"/>
                      </a:cubicBezTo>
                      <a:cubicBezTo>
                        <a:pt x="71975" y="258797"/>
                        <a:pt x="36160" y="275466"/>
                        <a:pt x="4061" y="294897"/>
                      </a:cubicBezTo>
                      <a:cubicBezTo>
                        <a:pt x="-4607" y="300136"/>
                        <a:pt x="1871" y="314900"/>
                        <a:pt x="11586" y="311185"/>
                      </a:cubicBezTo>
                      <a:cubicBezTo>
                        <a:pt x="43495" y="298898"/>
                        <a:pt x="75213" y="286325"/>
                        <a:pt x="106836" y="273847"/>
                      </a:cubicBezTo>
                      <a:cubicBezTo>
                        <a:pt x="106074" y="275466"/>
                        <a:pt x="105217" y="277086"/>
                        <a:pt x="104550" y="278705"/>
                      </a:cubicBezTo>
                      <a:cubicBezTo>
                        <a:pt x="99216" y="290992"/>
                        <a:pt x="92263" y="304422"/>
                        <a:pt x="95596" y="317852"/>
                      </a:cubicBezTo>
                      <a:cubicBezTo>
                        <a:pt x="97501" y="325187"/>
                        <a:pt x="107693" y="327187"/>
                        <a:pt x="112551" y="321758"/>
                      </a:cubicBezTo>
                      <a:cubicBezTo>
                        <a:pt x="119980" y="313566"/>
                        <a:pt x="121314" y="302613"/>
                        <a:pt x="124838" y="292421"/>
                      </a:cubicBezTo>
                      <a:cubicBezTo>
                        <a:pt x="128553" y="281753"/>
                        <a:pt x="133220" y="271370"/>
                        <a:pt x="138364" y="261274"/>
                      </a:cubicBezTo>
                      <a:cubicBezTo>
                        <a:pt x="176845" y="246034"/>
                        <a:pt x="215230" y="230984"/>
                        <a:pt x="253807" y="216221"/>
                      </a:cubicBezTo>
                      <a:cubicBezTo>
                        <a:pt x="247996" y="232032"/>
                        <a:pt x="243520" y="248415"/>
                        <a:pt x="239900" y="264513"/>
                      </a:cubicBezTo>
                      <a:cubicBezTo>
                        <a:pt x="236376" y="280038"/>
                        <a:pt x="260188" y="285468"/>
                        <a:pt x="263903" y="270037"/>
                      </a:cubicBezTo>
                      <a:cubicBezTo>
                        <a:pt x="269237" y="247558"/>
                        <a:pt x="275047" y="226031"/>
                        <a:pt x="283906" y="204886"/>
                      </a:cubicBezTo>
                      <a:cubicBezTo>
                        <a:pt x="326292" y="188979"/>
                        <a:pt x="369059" y="173834"/>
                        <a:pt x="412398" y="159642"/>
                      </a:cubicBezTo>
                      <a:cubicBezTo>
                        <a:pt x="408588" y="179835"/>
                        <a:pt x="405635" y="200219"/>
                        <a:pt x="400492" y="220221"/>
                      </a:cubicBezTo>
                      <a:cubicBezTo>
                        <a:pt x="396682" y="234890"/>
                        <a:pt x="418875" y="239747"/>
                        <a:pt x="423161" y="225460"/>
                      </a:cubicBezTo>
                      <a:cubicBezTo>
                        <a:pt x="430305" y="201457"/>
                        <a:pt x="433448" y="176311"/>
                        <a:pt x="437449" y="151546"/>
                      </a:cubicBezTo>
                      <a:cubicBezTo>
                        <a:pt x="452593" y="146784"/>
                        <a:pt x="467738" y="142116"/>
                        <a:pt x="482978" y="137639"/>
                      </a:cubicBezTo>
                      <a:cubicBezTo>
                        <a:pt x="520983" y="126495"/>
                        <a:pt x="559369" y="116113"/>
                        <a:pt x="598040" y="106683"/>
                      </a:cubicBezTo>
                      <a:cubicBezTo>
                        <a:pt x="589658" y="132401"/>
                        <a:pt x="583372" y="158785"/>
                        <a:pt x="570989" y="182979"/>
                      </a:cubicBezTo>
                      <a:cubicBezTo>
                        <a:pt x="564036" y="196504"/>
                        <a:pt x="584896" y="207743"/>
                        <a:pt x="591754" y="194123"/>
                      </a:cubicBezTo>
                      <a:cubicBezTo>
                        <a:pt x="606899" y="164309"/>
                        <a:pt x="613566" y="131734"/>
                        <a:pt x="624329" y="100396"/>
                      </a:cubicBezTo>
                      <a:cubicBezTo>
                        <a:pt x="665382" y="90777"/>
                        <a:pt x="706816" y="82490"/>
                        <a:pt x="748345" y="75441"/>
                      </a:cubicBezTo>
                      <a:cubicBezTo>
                        <a:pt x="744630" y="96491"/>
                        <a:pt x="725770" y="120590"/>
                        <a:pt x="716912" y="137353"/>
                      </a:cubicBezTo>
                      <a:cubicBezTo>
                        <a:pt x="710150" y="150117"/>
                        <a:pt x="729961" y="160785"/>
                        <a:pt x="736629" y="148021"/>
                      </a:cubicBezTo>
                      <a:cubicBezTo>
                        <a:pt x="748440" y="125352"/>
                        <a:pt x="767871" y="98777"/>
                        <a:pt x="770157" y="71821"/>
                      </a:cubicBezTo>
                      <a:cubicBezTo>
                        <a:pt x="863121" y="57153"/>
                        <a:pt x="957133" y="49438"/>
                        <a:pt x="1051144" y="51819"/>
                      </a:cubicBezTo>
                      <a:cubicBezTo>
                        <a:pt x="1065718" y="52200"/>
                        <a:pt x="1064384" y="30293"/>
                        <a:pt x="1050192" y="29530"/>
                      </a:cubicBezTo>
                      <a:cubicBezTo>
                        <a:pt x="954751" y="24006"/>
                        <a:pt x="859406" y="32578"/>
                        <a:pt x="764918" y="4858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8" name="图形 6">
                <a:extLst>
                  <a:ext uri="{FF2B5EF4-FFF2-40B4-BE49-F238E27FC236}">
                    <a16:creationId xmlns:a16="http://schemas.microsoft.com/office/drawing/2014/main" id="{59C4F447-757D-4DF6-8FD8-D3D1447802D8}"/>
                  </a:ext>
                </a:extLst>
              </p:cNvPr>
              <p:cNvGrpSpPr/>
              <p:nvPr/>
            </p:nvGrpSpPr>
            <p:grpSpPr>
              <a:xfrm>
                <a:off x="3207567" y="4557039"/>
                <a:ext cx="858162" cy="890846"/>
                <a:chOff x="3207567" y="4557039"/>
                <a:chExt cx="858162" cy="890846"/>
              </a:xfrm>
            </p:grpSpPr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F9C5F9A2-536E-4C54-B44F-C5E2C8901595}"/>
                    </a:ext>
                  </a:extLst>
                </p:cNvPr>
                <p:cNvSpPr/>
                <p:nvPr/>
              </p:nvSpPr>
              <p:spPr>
                <a:xfrm>
                  <a:off x="3400977" y="4603110"/>
                  <a:ext cx="335048" cy="437385"/>
                </a:xfrm>
                <a:custGeom>
                  <a:avLst/>
                  <a:gdLst>
                    <a:gd name="connsiteX0" fmla="*/ 115 w 335048"/>
                    <a:gd name="connsiteY0" fmla="*/ 182059 h 437385"/>
                    <a:gd name="connsiteX1" fmla="*/ 78315 w 335048"/>
                    <a:gd name="connsiteY1" fmla="*/ 352652 h 437385"/>
                    <a:gd name="connsiteX2" fmla="*/ 233001 w 335048"/>
                    <a:gd name="connsiteY2" fmla="*/ 437043 h 437385"/>
                    <a:gd name="connsiteX3" fmla="*/ 335014 w 335048"/>
                    <a:gd name="connsiteY3" fmla="*/ 332935 h 437385"/>
                    <a:gd name="connsiteX4" fmla="*/ 295580 w 335048"/>
                    <a:gd name="connsiteY4" fmla="*/ 155865 h 437385"/>
                    <a:gd name="connsiteX5" fmla="*/ 252051 w 335048"/>
                    <a:gd name="connsiteY5" fmla="*/ 63378 h 437385"/>
                    <a:gd name="connsiteX6" fmla="*/ 89078 w 335048"/>
                    <a:gd name="connsiteY6" fmla="*/ 6894 h 437385"/>
                    <a:gd name="connsiteX7" fmla="*/ 115 w 335048"/>
                    <a:gd name="connsiteY7" fmla="*/ 182059 h 437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5048" h="437385">
                      <a:moveTo>
                        <a:pt x="115" y="182059"/>
                      </a:moveTo>
                      <a:cubicBezTo>
                        <a:pt x="1734" y="243209"/>
                        <a:pt x="38977" y="307789"/>
                        <a:pt x="78315" y="352652"/>
                      </a:cubicBezTo>
                      <a:cubicBezTo>
                        <a:pt x="116320" y="396086"/>
                        <a:pt x="171088" y="441806"/>
                        <a:pt x="233001" y="437043"/>
                      </a:cubicBezTo>
                      <a:cubicBezTo>
                        <a:pt x="291199" y="432566"/>
                        <a:pt x="334157" y="392847"/>
                        <a:pt x="335014" y="332935"/>
                      </a:cubicBezTo>
                      <a:cubicBezTo>
                        <a:pt x="335966" y="273023"/>
                        <a:pt x="317011" y="211491"/>
                        <a:pt x="295580" y="155865"/>
                      </a:cubicBezTo>
                      <a:cubicBezTo>
                        <a:pt x="286151" y="121861"/>
                        <a:pt x="273006" y="89381"/>
                        <a:pt x="252051" y="63378"/>
                      </a:cubicBezTo>
                      <a:cubicBezTo>
                        <a:pt x="215094" y="17372"/>
                        <a:pt x="148133" y="-14728"/>
                        <a:pt x="89078" y="6894"/>
                      </a:cubicBezTo>
                      <a:cubicBezTo>
                        <a:pt x="17450" y="33183"/>
                        <a:pt x="-1695" y="113003"/>
                        <a:pt x="115" y="182059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0" name="任意多边形: 形状 199">
                  <a:extLst>
                    <a:ext uri="{FF2B5EF4-FFF2-40B4-BE49-F238E27FC236}">
                      <a16:creationId xmlns:a16="http://schemas.microsoft.com/office/drawing/2014/main" id="{C691FC7C-FD68-4916-BA90-10AF36D96641}"/>
                    </a:ext>
                  </a:extLst>
                </p:cNvPr>
                <p:cNvSpPr/>
                <p:nvPr/>
              </p:nvSpPr>
              <p:spPr>
                <a:xfrm>
                  <a:off x="3460229" y="5095292"/>
                  <a:ext cx="296492" cy="352593"/>
                </a:xfrm>
                <a:custGeom>
                  <a:avLst/>
                  <a:gdLst>
                    <a:gd name="connsiteX0" fmla="*/ 19062 w 296492"/>
                    <a:gd name="connsiteY0" fmla="*/ 286713 h 352593"/>
                    <a:gd name="connsiteX1" fmla="*/ 158318 w 296492"/>
                    <a:gd name="connsiteY1" fmla="*/ 344149 h 352593"/>
                    <a:gd name="connsiteX2" fmla="*/ 276237 w 296492"/>
                    <a:gd name="connsiteY2" fmla="*/ 30205 h 352593"/>
                    <a:gd name="connsiteX3" fmla="*/ 271570 w 296492"/>
                    <a:gd name="connsiteY3" fmla="*/ 26871 h 352593"/>
                    <a:gd name="connsiteX4" fmla="*/ 210038 w 296492"/>
                    <a:gd name="connsiteY4" fmla="*/ 1630 h 352593"/>
                    <a:gd name="connsiteX5" fmla="*/ 17729 w 296492"/>
                    <a:gd name="connsiteY5" fmla="*/ 169080 h 352593"/>
                    <a:gd name="connsiteX6" fmla="*/ 19062 w 296492"/>
                    <a:gd name="connsiteY6" fmla="*/ 286713 h 352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6492" h="352593">
                      <a:moveTo>
                        <a:pt x="19062" y="286713"/>
                      </a:moveTo>
                      <a:cubicBezTo>
                        <a:pt x="50304" y="334148"/>
                        <a:pt x="100215" y="369485"/>
                        <a:pt x="158318" y="344149"/>
                      </a:cubicBezTo>
                      <a:cubicBezTo>
                        <a:pt x="253091" y="302906"/>
                        <a:pt x="336149" y="125931"/>
                        <a:pt x="276237" y="30205"/>
                      </a:cubicBezTo>
                      <a:cubicBezTo>
                        <a:pt x="274999" y="28205"/>
                        <a:pt x="273284" y="27252"/>
                        <a:pt x="271570" y="26871"/>
                      </a:cubicBezTo>
                      <a:cubicBezTo>
                        <a:pt x="257854" y="6678"/>
                        <a:pt x="236137" y="-4371"/>
                        <a:pt x="210038" y="1630"/>
                      </a:cubicBezTo>
                      <a:cubicBezTo>
                        <a:pt x="131362" y="19632"/>
                        <a:pt x="57162" y="102119"/>
                        <a:pt x="17729" y="169080"/>
                      </a:cubicBezTo>
                      <a:cubicBezTo>
                        <a:pt x="-5322" y="208037"/>
                        <a:pt x="-6941" y="247280"/>
                        <a:pt x="19062" y="286713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AFF0A59B-C319-4A81-BDAE-AC4CE359A818}"/>
                    </a:ext>
                  </a:extLst>
                </p:cNvPr>
                <p:cNvSpPr/>
                <p:nvPr/>
              </p:nvSpPr>
              <p:spPr>
                <a:xfrm>
                  <a:off x="3745360" y="4992286"/>
                  <a:ext cx="320369" cy="216429"/>
                </a:xfrm>
                <a:custGeom>
                  <a:avLst/>
                  <a:gdLst>
                    <a:gd name="connsiteX0" fmla="*/ 155 w 320369"/>
                    <a:gd name="connsiteY0" fmla="*/ 124163 h 216429"/>
                    <a:gd name="connsiteX1" fmla="*/ 84451 w 320369"/>
                    <a:gd name="connsiteY1" fmla="*/ 201410 h 216429"/>
                    <a:gd name="connsiteX2" fmla="*/ 248091 w 320369"/>
                    <a:gd name="connsiteY2" fmla="*/ 199029 h 216429"/>
                    <a:gd name="connsiteX3" fmla="*/ 308003 w 320369"/>
                    <a:gd name="connsiteY3" fmla="*/ 152356 h 216429"/>
                    <a:gd name="connsiteX4" fmla="*/ 280285 w 320369"/>
                    <a:gd name="connsiteY4" fmla="*/ 20340 h 216429"/>
                    <a:gd name="connsiteX5" fmla="*/ 132934 w 320369"/>
                    <a:gd name="connsiteY5" fmla="*/ 25960 h 216429"/>
                    <a:gd name="connsiteX6" fmla="*/ 155 w 320369"/>
                    <a:gd name="connsiteY6" fmla="*/ 124163 h 21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0369" h="216429">
                      <a:moveTo>
                        <a:pt x="155" y="124163"/>
                      </a:moveTo>
                      <a:cubicBezTo>
                        <a:pt x="-3369" y="164263"/>
                        <a:pt x="54067" y="191790"/>
                        <a:pt x="84451" y="201410"/>
                      </a:cubicBezTo>
                      <a:cubicBezTo>
                        <a:pt x="132076" y="216460"/>
                        <a:pt x="203990" y="226842"/>
                        <a:pt x="248091" y="199029"/>
                      </a:cubicBezTo>
                      <a:cubicBezTo>
                        <a:pt x="273237" y="190361"/>
                        <a:pt x="295335" y="175883"/>
                        <a:pt x="308003" y="152356"/>
                      </a:cubicBezTo>
                      <a:cubicBezTo>
                        <a:pt x="331530" y="108732"/>
                        <a:pt x="321052" y="51772"/>
                        <a:pt x="280285" y="20340"/>
                      </a:cubicBezTo>
                      <a:cubicBezTo>
                        <a:pt x="233232" y="-15950"/>
                        <a:pt x="181892" y="2909"/>
                        <a:pt x="132934" y="25960"/>
                      </a:cubicBezTo>
                      <a:cubicBezTo>
                        <a:pt x="86070" y="48153"/>
                        <a:pt x="5775" y="60631"/>
                        <a:pt x="155" y="124163"/>
                      </a:cubicBezTo>
                      <a:close/>
                    </a:path>
                  </a:pathLst>
                </a:custGeom>
                <a:solidFill>
                  <a:srgbClr val="FCE4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46F5184F-3026-403D-9AB8-EFB58A3D7361}"/>
                    </a:ext>
                  </a:extLst>
                </p:cNvPr>
                <p:cNvSpPr/>
                <p:nvPr/>
              </p:nvSpPr>
              <p:spPr>
                <a:xfrm>
                  <a:off x="3658868" y="4557039"/>
                  <a:ext cx="399935" cy="536849"/>
                </a:xfrm>
                <a:custGeom>
                  <a:avLst/>
                  <a:gdLst>
                    <a:gd name="connsiteX0" fmla="*/ 7495 w 399935"/>
                    <a:gd name="connsiteY0" fmla="*/ 229845 h 536849"/>
                    <a:gd name="connsiteX1" fmla="*/ 31402 w 399935"/>
                    <a:gd name="connsiteY1" fmla="*/ 327095 h 536849"/>
                    <a:gd name="connsiteX2" fmla="*/ 112460 w 399935"/>
                    <a:gd name="connsiteY2" fmla="*/ 472256 h 536849"/>
                    <a:gd name="connsiteX3" fmla="*/ 163419 w 399935"/>
                    <a:gd name="connsiteY3" fmla="*/ 527215 h 536849"/>
                    <a:gd name="connsiteX4" fmla="*/ 326487 w 399935"/>
                    <a:gd name="connsiteY4" fmla="*/ 499497 h 536849"/>
                    <a:gd name="connsiteX5" fmla="*/ 399639 w 399935"/>
                    <a:gd name="connsiteY5" fmla="*/ 335477 h 536849"/>
                    <a:gd name="connsiteX6" fmla="*/ 132844 w 399935"/>
                    <a:gd name="connsiteY6" fmla="*/ 6 h 536849"/>
                    <a:gd name="connsiteX7" fmla="*/ 7495 w 399935"/>
                    <a:gd name="connsiteY7" fmla="*/ 229845 h 53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935" h="536849">
                      <a:moveTo>
                        <a:pt x="7495" y="229845"/>
                      </a:moveTo>
                      <a:cubicBezTo>
                        <a:pt x="10543" y="264611"/>
                        <a:pt x="19401" y="298710"/>
                        <a:pt x="31402" y="327095"/>
                      </a:cubicBezTo>
                      <a:cubicBezTo>
                        <a:pt x="53119" y="378625"/>
                        <a:pt x="85981" y="423297"/>
                        <a:pt x="112460" y="472256"/>
                      </a:cubicBezTo>
                      <a:cubicBezTo>
                        <a:pt x="124748" y="495021"/>
                        <a:pt x="138178" y="517023"/>
                        <a:pt x="163419" y="527215"/>
                      </a:cubicBezTo>
                      <a:cubicBezTo>
                        <a:pt x="216569" y="548742"/>
                        <a:pt x="281053" y="531882"/>
                        <a:pt x="326487" y="499497"/>
                      </a:cubicBezTo>
                      <a:cubicBezTo>
                        <a:pt x="379636" y="461588"/>
                        <a:pt x="402878" y="400152"/>
                        <a:pt x="399639" y="335477"/>
                      </a:cubicBezTo>
                      <a:cubicBezTo>
                        <a:pt x="392876" y="196412"/>
                        <a:pt x="292769" y="1530"/>
                        <a:pt x="132844" y="6"/>
                      </a:cubicBezTo>
                      <a:cubicBezTo>
                        <a:pt x="7209" y="-1041"/>
                        <a:pt x="-14413" y="128689"/>
                        <a:pt x="7495" y="229845"/>
                      </a:cubicBezTo>
                      <a:close/>
                    </a:path>
                  </a:pathLst>
                </a:custGeom>
                <a:solidFill>
                  <a:srgbClr val="F8BBD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FD182B0A-1295-45EB-A391-F008D36748FA}"/>
                    </a:ext>
                  </a:extLst>
                </p:cNvPr>
                <p:cNvSpPr/>
                <p:nvPr/>
              </p:nvSpPr>
              <p:spPr>
                <a:xfrm>
                  <a:off x="3207567" y="4794794"/>
                  <a:ext cx="433191" cy="547551"/>
                </a:xfrm>
                <a:custGeom>
                  <a:avLst/>
                  <a:gdLst>
                    <a:gd name="connsiteX0" fmla="*/ 47696 w 433191"/>
                    <a:gd name="connsiteY0" fmla="*/ 414524 h 547551"/>
                    <a:gd name="connsiteX1" fmla="*/ 243816 w 433191"/>
                    <a:gd name="connsiteY1" fmla="*/ 547493 h 547551"/>
                    <a:gd name="connsiteX2" fmla="*/ 412599 w 433191"/>
                    <a:gd name="connsiteY2" fmla="*/ 424620 h 547551"/>
                    <a:gd name="connsiteX3" fmla="*/ 375261 w 433191"/>
                    <a:gd name="connsiteY3" fmla="*/ 212022 h 547551"/>
                    <a:gd name="connsiteX4" fmla="*/ 331637 w 433191"/>
                    <a:gd name="connsiteY4" fmla="*/ 152015 h 547551"/>
                    <a:gd name="connsiteX5" fmla="*/ 238958 w 433191"/>
                    <a:gd name="connsiteY5" fmla="*/ 23903 h 547551"/>
                    <a:gd name="connsiteX6" fmla="*/ 68175 w 433191"/>
                    <a:gd name="connsiteY6" fmla="*/ 38572 h 547551"/>
                    <a:gd name="connsiteX7" fmla="*/ 47696 w 433191"/>
                    <a:gd name="connsiteY7" fmla="*/ 414524 h 547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3191" h="547551">
                      <a:moveTo>
                        <a:pt x="47696" y="414524"/>
                      </a:moveTo>
                      <a:cubicBezTo>
                        <a:pt x="89988" y="495772"/>
                        <a:pt x="147328" y="549588"/>
                        <a:pt x="243816" y="547493"/>
                      </a:cubicBezTo>
                      <a:cubicBezTo>
                        <a:pt x="316492" y="545969"/>
                        <a:pt x="382310" y="487295"/>
                        <a:pt x="412599" y="424620"/>
                      </a:cubicBezTo>
                      <a:cubicBezTo>
                        <a:pt x="451461" y="344325"/>
                        <a:pt x="433268" y="276602"/>
                        <a:pt x="375261" y="212022"/>
                      </a:cubicBezTo>
                      <a:cubicBezTo>
                        <a:pt x="358497" y="193258"/>
                        <a:pt x="345448" y="172303"/>
                        <a:pt x="331637" y="152015"/>
                      </a:cubicBezTo>
                      <a:cubicBezTo>
                        <a:pt x="309063" y="103437"/>
                        <a:pt x="281154" y="53431"/>
                        <a:pt x="238958" y="23903"/>
                      </a:cubicBezTo>
                      <a:cubicBezTo>
                        <a:pt x="185999" y="-13054"/>
                        <a:pt x="115419" y="-6386"/>
                        <a:pt x="68175" y="38572"/>
                      </a:cubicBezTo>
                      <a:cubicBezTo>
                        <a:pt x="-29456" y="131441"/>
                        <a:pt x="-9168" y="305177"/>
                        <a:pt x="47696" y="414524"/>
                      </a:cubicBezTo>
                      <a:close/>
                    </a:path>
                  </a:pathLst>
                </a:custGeom>
                <a:solidFill>
                  <a:srgbClr val="F8BBD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" name="任意多边形: 形状 203">
                  <a:extLst>
                    <a:ext uri="{FF2B5EF4-FFF2-40B4-BE49-F238E27FC236}">
                      <a16:creationId xmlns:a16="http://schemas.microsoft.com/office/drawing/2014/main" id="{148D152D-B1CE-47E7-83C2-EADAB5D3E255}"/>
                    </a:ext>
                  </a:extLst>
                </p:cNvPr>
                <p:cNvSpPr/>
                <p:nvPr/>
              </p:nvSpPr>
              <p:spPr>
                <a:xfrm>
                  <a:off x="3531214" y="4831710"/>
                  <a:ext cx="272774" cy="273118"/>
                </a:xfrm>
                <a:custGeom>
                  <a:avLst/>
                  <a:gdLst>
                    <a:gd name="connsiteX0" fmla="*/ 20944 w 272774"/>
                    <a:gd name="connsiteY0" fmla="*/ 195680 h 273118"/>
                    <a:gd name="connsiteX1" fmla="*/ 149436 w 272774"/>
                    <a:gd name="connsiteY1" fmla="*/ 271594 h 273118"/>
                    <a:gd name="connsiteX2" fmla="*/ 267832 w 272774"/>
                    <a:gd name="connsiteY2" fmla="*/ 185773 h 273118"/>
                    <a:gd name="connsiteX3" fmla="*/ 268118 w 272774"/>
                    <a:gd name="connsiteY3" fmla="*/ 113288 h 273118"/>
                    <a:gd name="connsiteX4" fmla="*/ 212968 w 272774"/>
                    <a:gd name="connsiteY4" fmla="*/ 24420 h 273118"/>
                    <a:gd name="connsiteX5" fmla="*/ 118861 w 272774"/>
                    <a:gd name="connsiteY5" fmla="*/ 30992 h 273118"/>
                    <a:gd name="connsiteX6" fmla="*/ 140292 w 272774"/>
                    <a:gd name="connsiteY6" fmla="*/ 91857 h 273118"/>
                    <a:gd name="connsiteX7" fmla="*/ 153627 w 272774"/>
                    <a:gd name="connsiteY7" fmla="*/ 136529 h 273118"/>
                    <a:gd name="connsiteX8" fmla="*/ 108574 w 272774"/>
                    <a:gd name="connsiteY8" fmla="*/ 124813 h 273118"/>
                    <a:gd name="connsiteX9" fmla="*/ 102287 w 272774"/>
                    <a:gd name="connsiteY9" fmla="*/ 107859 h 273118"/>
                    <a:gd name="connsiteX10" fmla="*/ 26469 w 272774"/>
                    <a:gd name="connsiteY10" fmla="*/ 61663 h 273118"/>
                    <a:gd name="connsiteX11" fmla="*/ 20944 w 272774"/>
                    <a:gd name="connsiteY11" fmla="*/ 195680 h 27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2774" h="273118">
                      <a:moveTo>
                        <a:pt x="20944" y="195680"/>
                      </a:moveTo>
                      <a:cubicBezTo>
                        <a:pt x="47519" y="244829"/>
                        <a:pt x="89810" y="281119"/>
                        <a:pt x="149436" y="271594"/>
                      </a:cubicBezTo>
                      <a:cubicBezTo>
                        <a:pt x="197347" y="263879"/>
                        <a:pt x="253545" y="236828"/>
                        <a:pt x="267832" y="185773"/>
                      </a:cubicBezTo>
                      <a:cubicBezTo>
                        <a:pt x="273833" y="164152"/>
                        <a:pt x="274880" y="137101"/>
                        <a:pt x="268118" y="113288"/>
                      </a:cubicBezTo>
                      <a:cubicBezTo>
                        <a:pt x="261164" y="78998"/>
                        <a:pt x="235637" y="42422"/>
                        <a:pt x="212968" y="24420"/>
                      </a:cubicBezTo>
                      <a:cubicBezTo>
                        <a:pt x="188679" y="5084"/>
                        <a:pt x="123243" y="-22157"/>
                        <a:pt x="118861" y="30992"/>
                      </a:cubicBezTo>
                      <a:cubicBezTo>
                        <a:pt x="116956" y="53947"/>
                        <a:pt x="130958" y="72331"/>
                        <a:pt x="140292" y="91857"/>
                      </a:cubicBezTo>
                      <a:cubicBezTo>
                        <a:pt x="146293" y="104430"/>
                        <a:pt x="156675" y="122242"/>
                        <a:pt x="153627" y="136529"/>
                      </a:cubicBezTo>
                      <a:cubicBezTo>
                        <a:pt x="136196" y="159580"/>
                        <a:pt x="114003" y="142530"/>
                        <a:pt x="108574" y="124813"/>
                      </a:cubicBezTo>
                      <a:cubicBezTo>
                        <a:pt x="106288" y="119289"/>
                        <a:pt x="104193" y="113574"/>
                        <a:pt x="102287" y="107859"/>
                      </a:cubicBezTo>
                      <a:cubicBezTo>
                        <a:pt x="91143" y="74140"/>
                        <a:pt x="64569" y="42422"/>
                        <a:pt x="26469" y="61663"/>
                      </a:cubicBezTo>
                      <a:cubicBezTo>
                        <a:pt x="-18299" y="84428"/>
                        <a:pt x="3513" y="163485"/>
                        <a:pt x="20944" y="195680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C91A3EEA-F1C4-4C6E-B1E7-BA7E7D733ADF}"/>
                    </a:ext>
                  </a:extLst>
                </p:cNvPr>
                <p:cNvSpPr/>
                <p:nvPr/>
              </p:nvSpPr>
              <p:spPr>
                <a:xfrm>
                  <a:off x="3565960" y="4947849"/>
                  <a:ext cx="295404" cy="237366"/>
                </a:xfrm>
                <a:custGeom>
                  <a:avLst/>
                  <a:gdLst>
                    <a:gd name="connsiteX0" fmla="*/ 18106 w 295404"/>
                    <a:gd name="connsiteY0" fmla="*/ 212605 h 237366"/>
                    <a:gd name="connsiteX1" fmla="*/ 150503 w 295404"/>
                    <a:gd name="connsiteY1" fmla="*/ 222606 h 237366"/>
                    <a:gd name="connsiteX2" fmla="*/ 278520 w 295404"/>
                    <a:gd name="connsiteY2" fmla="*/ 108306 h 237366"/>
                    <a:gd name="connsiteX3" fmla="*/ 283949 w 295404"/>
                    <a:gd name="connsiteY3" fmla="*/ 96210 h 237366"/>
                    <a:gd name="connsiteX4" fmla="*/ 279282 w 295404"/>
                    <a:gd name="connsiteY4" fmla="*/ 9723 h 237366"/>
                    <a:gd name="connsiteX5" fmla="*/ 194033 w 295404"/>
                    <a:gd name="connsiteY5" fmla="*/ 36488 h 237366"/>
                    <a:gd name="connsiteX6" fmla="*/ 111832 w 295404"/>
                    <a:gd name="connsiteY6" fmla="*/ 116117 h 237366"/>
                    <a:gd name="connsiteX7" fmla="*/ 20963 w 295404"/>
                    <a:gd name="connsiteY7" fmla="*/ 138977 h 237366"/>
                    <a:gd name="connsiteX8" fmla="*/ 18106 w 295404"/>
                    <a:gd name="connsiteY8" fmla="*/ 212605 h 237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04" h="237366">
                      <a:moveTo>
                        <a:pt x="18106" y="212605"/>
                      </a:moveTo>
                      <a:cubicBezTo>
                        <a:pt x="48681" y="247848"/>
                        <a:pt x="113070" y="240037"/>
                        <a:pt x="150503" y="222606"/>
                      </a:cubicBezTo>
                      <a:cubicBezTo>
                        <a:pt x="202605" y="198318"/>
                        <a:pt x="250802" y="159170"/>
                        <a:pt x="278520" y="108306"/>
                      </a:cubicBezTo>
                      <a:cubicBezTo>
                        <a:pt x="280520" y="104687"/>
                        <a:pt x="282329" y="100591"/>
                        <a:pt x="283949" y="96210"/>
                      </a:cubicBezTo>
                      <a:cubicBezTo>
                        <a:pt x="298046" y="72207"/>
                        <a:pt x="301951" y="27153"/>
                        <a:pt x="279282" y="9723"/>
                      </a:cubicBezTo>
                      <a:cubicBezTo>
                        <a:pt x="248135" y="-14280"/>
                        <a:pt x="214607" y="10580"/>
                        <a:pt x="194033" y="36488"/>
                      </a:cubicBezTo>
                      <a:cubicBezTo>
                        <a:pt x="169839" y="66873"/>
                        <a:pt x="149170" y="100305"/>
                        <a:pt x="111832" y="116117"/>
                      </a:cubicBezTo>
                      <a:cubicBezTo>
                        <a:pt x="81638" y="128976"/>
                        <a:pt x="51062" y="128500"/>
                        <a:pt x="20963" y="138977"/>
                      </a:cubicBezTo>
                      <a:cubicBezTo>
                        <a:pt x="-13898" y="150978"/>
                        <a:pt x="1628" y="193651"/>
                        <a:pt x="18106" y="212605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8A9314F6-80C4-4879-8FE6-A7534D4F0000}"/>
                    </a:ext>
                  </a:extLst>
                </p:cNvPr>
                <p:cNvSpPr/>
                <p:nvPr/>
              </p:nvSpPr>
              <p:spPr>
                <a:xfrm>
                  <a:off x="3569940" y="4814294"/>
                  <a:ext cx="45216" cy="56979"/>
                </a:xfrm>
                <a:custGeom>
                  <a:avLst/>
                  <a:gdLst>
                    <a:gd name="connsiteX0" fmla="*/ 12984 w 45216"/>
                    <a:gd name="connsiteY0" fmla="*/ 50980 h 56979"/>
                    <a:gd name="connsiteX1" fmla="*/ 1744 w 45216"/>
                    <a:gd name="connsiteY1" fmla="*/ 26501 h 56979"/>
                    <a:gd name="connsiteX2" fmla="*/ 10983 w 45216"/>
                    <a:gd name="connsiteY2" fmla="*/ 497 h 56979"/>
                    <a:gd name="connsiteX3" fmla="*/ 44797 w 45216"/>
                    <a:gd name="connsiteY3" fmla="*/ 34597 h 56979"/>
                    <a:gd name="connsiteX4" fmla="*/ 35082 w 45216"/>
                    <a:gd name="connsiteY4" fmla="*/ 54980 h 56979"/>
                    <a:gd name="connsiteX5" fmla="*/ 12984 w 45216"/>
                    <a:gd name="connsiteY5" fmla="*/ 50980 h 56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216" h="56979">
                      <a:moveTo>
                        <a:pt x="12984" y="50980"/>
                      </a:moveTo>
                      <a:cubicBezTo>
                        <a:pt x="7840" y="43646"/>
                        <a:pt x="4602" y="35073"/>
                        <a:pt x="1744" y="26501"/>
                      </a:cubicBezTo>
                      <a:cubicBezTo>
                        <a:pt x="-923" y="18690"/>
                        <a:pt x="-2256" y="3545"/>
                        <a:pt x="10983" y="497"/>
                      </a:cubicBezTo>
                      <a:cubicBezTo>
                        <a:pt x="29557" y="-3694"/>
                        <a:pt x="41559" y="19547"/>
                        <a:pt x="44797" y="34597"/>
                      </a:cubicBezTo>
                      <a:cubicBezTo>
                        <a:pt x="46607" y="42693"/>
                        <a:pt x="42416" y="51266"/>
                        <a:pt x="35082" y="54980"/>
                      </a:cubicBezTo>
                      <a:cubicBezTo>
                        <a:pt x="28414" y="58410"/>
                        <a:pt x="17651" y="57647"/>
                        <a:pt x="12984" y="5098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001F432F-C7A9-464E-AFDA-4F03720825E9}"/>
                    </a:ext>
                  </a:extLst>
                </p:cNvPr>
                <p:cNvSpPr/>
                <p:nvPr/>
              </p:nvSpPr>
              <p:spPr>
                <a:xfrm>
                  <a:off x="3579852" y="4741908"/>
                  <a:ext cx="41716" cy="42837"/>
                </a:xfrm>
                <a:custGeom>
                  <a:avLst/>
                  <a:gdLst>
                    <a:gd name="connsiteX0" fmla="*/ 119 w 41716"/>
                    <a:gd name="connsiteY0" fmla="*/ 17353 h 42837"/>
                    <a:gd name="connsiteX1" fmla="*/ 18693 w 41716"/>
                    <a:gd name="connsiteY1" fmla="*/ 398 h 42837"/>
                    <a:gd name="connsiteX2" fmla="*/ 37171 w 41716"/>
                    <a:gd name="connsiteY2" fmla="*/ 13733 h 42837"/>
                    <a:gd name="connsiteX3" fmla="*/ 40886 w 41716"/>
                    <a:gd name="connsiteY3" fmla="*/ 30592 h 42837"/>
                    <a:gd name="connsiteX4" fmla="*/ 28027 w 41716"/>
                    <a:gd name="connsiteY4" fmla="*/ 42403 h 42837"/>
                    <a:gd name="connsiteX5" fmla="*/ 11644 w 41716"/>
                    <a:gd name="connsiteY5" fmla="*/ 37164 h 42837"/>
                    <a:gd name="connsiteX6" fmla="*/ 119 w 41716"/>
                    <a:gd name="connsiteY6" fmla="*/ 17353 h 42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16" h="42837">
                      <a:moveTo>
                        <a:pt x="119" y="17353"/>
                      </a:moveTo>
                      <a:cubicBezTo>
                        <a:pt x="-1119" y="5922"/>
                        <a:pt x="7453" y="-1888"/>
                        <a:pt x="18693" y="398"/>
                      </a:cubicBezTo>
                      <a:cubicBezTo>
                        <a:pt x="26313" y="1922"/>
                        <a:pt x="31933" y="8399"/>
                        <a:pt x="37171" y="13733"/>
                      </a:cubicBezTo>
                      <a:cubicBezTo>
                        <a:pt x="41362" y="17924"/>
                        <a:pt x="42791" y="24972"/>
                        <a:pt x="40886" y="30592"/>
                      </a:cubicBezTo>
                      <a:cubicBezTo>
                        <a:pt x="38695" y="36879"/>
                        <a:pt x="34504" y="40784"/>
                        <a:pt x="28027" y="42403"/>
                      </a:cubicBezTo>
                      <a:cubicBezTo>
                        <a:pt x="22312" y="43832"/>
                        <a:pt x="15359" y="41641"/>
                        <a:pt x="11644" y="37164"/>
                      </a:cubicBezTo>
                      <a:cubicBezTo>
                        <a:pt x="6882" y="31354"/>
                        <a:pt x="976" y="25068"/>
                        <a:pt x="119" y="1735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8" name="任意多边形: 形状 207">
                  <a:extLst>
                    <a:ext uri="{FF2B5EF4-FFF2-40B4-BE49-F238E27FC236}">
                      <a16:creationId xmlns:a16="http://schemas.microsoft.com/office/drawing/2014/main" id="{B5067EB5-AA31-41D0-B19D-E53060ADFEFF}"/>
                    </a:ext>
                  </a:extLst>
                </p:cNvPr>
                <p:cNvSpPr/>
                <p:nvPr/>
              </p:nvSpPr>
              <p:spPr>
                <a:xfrm>
                  <a:off x="3496094" y="4817419"/>
                  <a:ext cx="37817" cy="45769"/>
                </a:xfrm>
                <a:custGeom>
                  <a:avLst/>
                  <a:gdLst>
                    <a:gd name="connsiteX0" fmla="*/ 5010 w 37817"/>
                    <a:gd name="connsiteY0" fmla="*/ 36235 h 45769"/>
                    <a:gd name="connsiteX1" fmla="*/ 1676 w 37817"/>
                    <a:gd name="connsiteY1" fmla="*/ 9851 h 45769"/>
                    <a:gd name="connsiteX2" fmla="*/ 8724 w 37817"/>
                    <a:gd name="connsiteY2" fmla="*/ 1564 h 45769"/>
                    <a:gd name="connsiteX3" fmla="*/ 22536 w 37817"/>
                    <a:gd name="connsiteY3" fmla="*/ 2231 h 45769"/>
                    <a:gd name="connsiteX4" fmla="*/ 27203 w 37817"/>
                    <a:gd name="connsiteY4" fmla="*/ 6231 h 45769"/>
                    <a:gd name="connsiteX5" fmla="*/ 29584 w 37817"/>
                    <a:gd name="connsiteY5" fmla="*/ 9660 h 45769"/>
                    <a:gd name="connsiteX6" fmla="*/ 29489 w 37817"/>
                    <a:gd name="connsiteY6" fmla="*/ 9470 h 45769"/>
                    <a:gd name="connsiteX7" fmla="*/ 36061 w 37817"/>
                    <a:gd name="connsiteY7" fmla="*/ 20614 h 45769"/>
                    <a:gd name="connsiteX8" fmla="*/ 28441 w 37817"/>
                    <a:gd name="connsiteY8" fmla="*/ 43950 h 45769"/>
                    <a:gd name="connsiteX9" fmla="*/ 5010 w 37817"/>
                    <a:gd name="connsiteY9" fmla="*/ 36235 h 4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817" h="45769">
                      <a:moveTo>
                        <a:pt x="5010" y="36235"/>
                      </a:moveTo>
                      <a:cubicBezTo>
                        <a:pt x="628" y="28901"/>
                        <a:pt x="-1848" y="17947"/>
                        <a:pt x="1676" y="9851"/>
                      </a:cubicBezTo>
                      <a:cubicBezTo>
                        <a:pt x="3200" y="6231"/>
                        <a:pt x="5105" y="3374"/>
                        <a:pt x="8724" y="1564"/>
                      </a:cubicBezTo>
                      <a:cubicBezTo>
                        <a:pt x="12725" y="-532"/>
                        <a:pt x="18726" y="-722"/>
                        <a:pt x="22536" y="2231"/>
                      </a:cubicBezTo>
                      <a:cubicBezTo>
                        <a:pt x="24155" y="3469"/>
                        <a:pt x="25774" y="4802"/>
                        <a:pt x="27203" y="6231"/>
                      </a:cubicBezTo>
                      <a:cubicBezTo>
                        <a:pt x="27965" y="7374"/>
                        <a:pt x="28822" y="8517"/>
                        <a:pt x="29584" y="9660"/>
                      </a:cubicBezTo>
                      <a:cubicBezTo>
                        <a:pt x="28441" y="7946"/>
                        <a:pt x="28441" y="7946"/>
                        <a:pt x="29489" y="9470"/>
                      </a:cubicBezTo>
                      <a:cubicBezTo>
                        <a:pt x="32061" y="13089"/>
                        <a:pt x="34156" y="16614"/>
                        <a:pt x="36061" y="20614"/>
                      </a:cubicBezTo>
                      <a:cubicBezTo>
                        <a:pt x="40062" y="29186"/>
                        <a:pt x="37109" y="39569"/>
                        <a:pt x="28441" y="43950"/>
                      </a:cubicBezTo>
                      <a:cubicBezTo>
                        <a:pt x="19487" y="48332"/>
                        <a:pt x="9867" y="44426"/>
                        <a:pt x="5010" y="36235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31CF260D-587D-48B2-8A35-23045D6B3BEC}"/>
                    </a:ext>
                  </a:extLst>
                </p:cNvPr>
                <p:cNvSpPr/>
                <p:nvPr/>
              </p:nvSpPr>
              <p:spPr>
                <a:xfrm>
                  <a:off x="3513723" y="4739381"/>
                  <a:ext cx="41331" cy="46630"/>
                </a:xfrm>
                <a:custGeom>
                  <a:avLst/>
                  <a:gdLst>
                    <a:gd name="connsiteX0" fmla="*/ 5097 w 41331"/>
                    <a:gd name="connsiteY0" fmla="*/ 30548 h 46630"/>
                    <a:gd name="connsiteX1" fmla="*/ 240 w 41331"/>
                    <a:gd name="connsiteY1" fmla="*/ 17689 h 46630"/>
                    <a:gd name="connsiteX2" fmla="*/ 22623 w 41331"/>
                    <a:gd name="connsiteY2" fmla="*/ 2068 h 46630"/>
                    <a:gd name="connsiteX3" fmla="*/ 40340 w 41331"/>
                    <a:gd name="connsiteY3" fmla="*/ 35406 h 46630"/>
                    <a:gd name="connsiteX4" fmla="*/ 15670 w 41331"/>
                    <a:gd name="connsiteY4" fmla="*/ 44454 h 46630"/>
                    <a:gd name="connsiteX5" fmla="*/ 5097 w 41331"/>
                    <a:gd name="connsiteY5" fmla="*/ 30548 h 46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331" h="46630">
                      <a:moveTo>
                        <a:pt x="5097" y="30548"/>
                      </a:moveTo>
                      <a:cubicBezTo>
                        <a:pt x="2812" y="26452"/>
                        <a:pt x="1002" y="22356"/>
                        <a:pt x="240" y="17689"/>
                      </a:cubicBezTo>
                      <a:cubicBezTo>
                        <a:pt x="-1951" y="4640"/>
                        <a:pt x="11289" y="-4218"/>
                        <a:pt x="22623" y="2068"/>
                      </a:cubicBezTo>
                      <a:cubicBezTo>
                        <a:pt x="33292" y="7974"/>
                        <a:pt x="44817" y="22833"/>
                        <a:pt x="40340" y="35406"/>
                      </a:cubicBezTo>
                      <a:cubicBezTo>
                        <a:pt x="36435" y="46359"/>
                        <a:pt x="25386" y="49122"/>
                        <a:pt x="15670" y="44454"/>
                      </a:cubicBezTo>
                      <a:cubicBezTo>
                        <a:pt x="9765" y="41692"/>
                        <a:pt x="8146" y="35882"/>
                        <a:pt x="5097" y="30548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45F79340-7A02-4436-A8E0-9731A090A20A}"/>
                    </a:ext>
                  </a:extLst>
                </p:cNvPr>
                <p:cNvSpPr/>
                <p:nvPr/>
              </p:nvSpPr>
              <p:spPr>
                <a:xfrm>
                  <a:off x="3453332" y="4742061"/>
                  <a:ext cx="35083" cy="47062"/>
                </a:xfrm>
                <a:custGeom>
                  <a:avLst/>
                  <a:gdLst>
                    <a:gd name="connsiteX0" fmla="*/ 3671 w 35083"/>
                    <a:gd name="connsiteY0" fmla="*/ 28249 h 47062"/>
                    <a:gd name="connsiteX1" fmla="*/ 1004 w 35083"/>
                    <a:gd name="connsiteY1" fmla="*/ 7103 h 47062"/>
                    <a:gd name="connsiteX2" fmla="*/ 16435 w 35083"/>
                    <a:gd name="connsiteY2" fmla="*/ 1388 h 47062"/>
                    <a:gd name="connsiteX3" fmla="*/ 28150 w 35083"/>
                    <a:gd name="connsiteY3" fmla="*/ 15771 h 47062"/>
                    <a:gd name="connsiteX4" fmla="*/ 34913 w 35083"/>
                    <a:gd name="connsiteY4" fmla="*/ 34440 h 47062"/>
                    <a:gd name="connsiteX5" fmla="*/ 18054 w 35083"/>
                    <a:gd name="connsiteY5" fmla="*/ 46251 h 47062"/>
                    <a:gd name="connsiteX6" fmla="*/ 3671 w 35083"/>
                    <a:gd name="connsiteY6" fmla="*/ 28249 h 47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083" h="47062">
                      <a:moveTo>
                        <a:pt x="3671" y="28249"/>
                      </a:moveTo>
                      <a:cubicBezTo>
                        <a:pt x="1100" y="21676"/>
                        <a:pt x="-1472" y="14152"/>
                        <a:pt x="1004" y="7103"/>
                      </a:cubicBezTo>
                      <a:cubicBezTo>
                        <a:pt x="3385" y="341"/>
                        <a:pt x="10434" y="-1660"/>
                        <a:pt x="16435" y="1388"/>
                      </a:cubicBezTo>
                      <a:cubicBezTo>
                        <a:pt x="21959" y="4246"/>
                        <a:pt x="25293" y="10437"/>
                        <a:pt x="28150" y="15771"/>
                      </a:cubicBezTo>
                      <a:cubicBezTo>
                        <a:pt x="31198" y="21676"/>
                        <a:pt x="36056" y="27487"/>
                        <a:pt x="34913" y="34440"/>
                      </a:cubicBezTo>
                      <a:cubicBezTo>
                        <a:pt x="33675" y="42060"/>
                        <a:pt x="26626" y="49585"/>
                        <a:pt x="18054" y="46251"/>
                      </a:cubicBezTo>
                      <a:cubicBezTo>
                        <a:pt x="9577" y="43012"/>
                        <a:pt x="6814" y="36250"/>
                        <a:pt x="3671" y="28249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2EE85E8B-6F7F-453C-91D9-6EAC05A7F3F5}"/>
                    </a:ext>
                  </a:extLst>
                </p:cNvPr>
                <p:cNvSpPr/>
                <p:nvPr/>
              </p:nvSpPr>
              <p:spPr>
                <a:xfrm>
                  <a:off x="3388093" y="4971117"/>
                  <a:ext cx="40145" cy="38220"/>
                </a:xfrm>
                <a:custGeom>
                  <a:avLst/>
                  <a:gdLst>
                    <a:gd name="connsiteX0" fmla="*/ 426 w 40145"/>
                    <a:gd name="connsiteY0" fmla="*/ 15791 h 38220"/>
                    <a:gd name="connsiteX1" fmla="*/ 7093 w 40145"/>
                    <a:gd name="connsiteY1" fmla="*/ 1790 h 38220"/>
                    <a:gd name="connsiteX2" fmla="*/ 27096 w 40145"/>
                    <a:gd name="connsiteY2" fmla="*/ 4076 h 38220"/>
                    <a:gd name="connsiteX3" fmla="*/ 40145 w 40145"/>
                    <a:gd name="connsiteY3" fmla="*/ 24269 h 38220"/>
                    <a:gd name="connsiteX4" fmla="*/ 24905 w 40145"/>
                    <a:gd name="connsiteY4" fmla="*/ 38175 h 38220"/>
                    <a:gd name="connsiteX5" fmla="*/ 13189 w 40145"/>
                    <a:gd name="connsiteY5" fmla="*/ 33032 h 38220"/>
                    <a:gd name="connsiteX6" fmla="*/ 8522 w 40145"/>
                    <a:gd name="connsiteY6" fmla="*/ 28269 h 38220"/>
                    <a:gd name="connsiteX7" fmla="*/ 426 w 40145"/>
                    <a:gd name="connsiteY7" fmla="*/ 15791 h 3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145" h="38220">
                      <a:moveTo>
                        <a:pt x="426" y="15791"/>
                      </a:moveTo>
                      <a:cubicBezTo>
                        <a:pt x="-1289" y="10362"/>
                        <a:pt x="2426" y="4266"/>
                        <a:pt x="7093" y="1790"/>
                      </a:cubicBezTo>
                      <a:cubicBezTo>
                        <a:pt x="13666" y="-1639"/>
                        <a:pt x="21095" y="266"/>
                        <a:pt x="27096" y="4076"/>
                      </a:cubicBezTo>
                      <a:cubicBezTo>
                        <a:pt x="34239" y="8648"/>
                        <a:pt x="40145" y="15601"/>
                        <a:pt x="40145" y="24269"/>
                      </a:cubicBezTo>
                      <a:cubicBezTo>
                        <a:pt x="40145" y="31984"/>
                        <a:pt x="32525" y="38842"/>
                        <a:pt x="24905" y="38175"/>
                      </a:cubicBezTo>
                      <a:cubicBezTo>
                        <a:pt x="20333" y="37794"/>
                        <a:pt x="16428" y="36556"/>
                        <a:pt x="13189" y="33032"/>
                      </a:cubicBezTo>
                      <a:cubicBezTo>
                        <a:pt x="11665" y="31412"/>
                        <a:pt x="10141" y="29793"/>
                        <a:pt x="8522" y="28269"/>
                      </a:cubicBezTo>
                      <a:cubicBezTo>
                        <a:pt x="4998" y="24554"/>
                        <a:pt x="2045" y="20744"/>
                        <a:pt x="426" y="15791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2" name="任意多边形: 形状 211">
                  <a:extLst>
                    <a:ext uri="{FF2B5EF4-FFF2-40B4-BE49-F238E27FC236}">
                      <a16:creationId xmlns:a16="http://schemas.microsoft.com/office/drawing/2014/main" id="{DDCA18C9-B352-43D0-8145-F1B40A86C6B3}"/>
                    </a:ext>
                  </a:extLst>
                </p:cNvPr>
                <p:cNvSpPr/>
                <p:nvPr/>
              </p:nvSpPr>
              <p:spPr>
                <a:xfrm>
                  <a:off x="3496018" y="5225866"/>
                  <a:ext cx="41716" cy="31905"/>
                </a:xfrm>
                <a:custGeom>
                  <a:avLst/>
                  <a:gdLst>
                    <a:gd name="connsiteX0" fmla="*/ 418 w 41716"/>
                    <a:gd name="connsiteY0" fmla="*/ 17455 h 31905"/>
                    <a:gd name="connsiteX1" fmla="*/ 20612 w 41716"/>
                    <a:gd name="connsiteY1" fmla="*/ 1358 h 31905"/>
                    <a:gd name="connsiteX2" fmla="*/ 37947 w 41716"/>
                    <a:gd name="connsiteY2" fmla="*/ 4501 h 31905"/>
                    <a:gd name="connsiteX3" fmla="*/ 41090 w 41716"/>
                    <a:gd name="connsiteY3" fmla="*/ 18598 h 31905"/>
                    <a:gd name="connsiteX4" fmla="*/ 30232 w 41716"/>
                    <a:gd name="connsiteY4" fmla="*/ 28504 h 31905"/>
                    <a:gd name="connsiteX5" fmla="*/ 4800 w 41716"/>
                    <a:gd name="connsiteY5" fmla="*/ 29362 h 31905"/>
                    <a:gd name="connsiteX6" fmla="*/ 418 w 41716"/>
                    <a:gd name="connsiteY6" fmla="*/ 17455 h 3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16" h="31905">
                      <a:moveTo>
                        <a:pt x="418" y="17455"/>
                      </a:moveTo>
                      <a:cubicBezTo>
                        <a:pt x="2895" y="8597"/>
                        <a:pt x="12706" y="4311"/>
                        <a:pt x="20612" y="1358"/>
                      </a:cubicBezTo>
                      <a:cubicBezTo>
                        <a:pt x="26993" y="-1023"/>
                        <a:pt x="32899" y="-452"/>
                        <a:pt x="37947" y="4501"/>
                      </a:cubicBezTo>
                      <a:cubicBezTo>
                        <a:pt x="41948" y="8502"/>
                        <a:pt x="42329" y="13455"/>
                        <a:pt x="41090" y="18598"/>
                      </a:cubicBezTo>
                      <a:cubicBezTo>
                        <a:pt x="39947" y="23742"/>
                        <a:pt x="35090" y="27266"/>
                        <a:pt x="30232" y="28504"/>
                      </a:cubicBezTo>
                      <a:cubicBezTo>
                        <a:pt x="22040" y="30600"/>
                        <a:pt x="12706" y="34505"/>
                        <a:pt x="4800" y="29362"/>
                      </a:cubicBezTo>
                      <a:cubicBezTo>
                        <a:pt x="704" y="26790"/>
                        <a:pt x="-820" y="22027"/>
                        <a:pt x="418" y="17455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7E4C8B68-2DB6-40AD-B230-FF7805CACF55}"/>
                    </a:ext>
                  </a:extLst>
                </p:cNvPr>
                <p:cNvSpPr/>
                <p:nvPr/>
              </p:nvSpPr>
              <p:spPr>
                <a:xfrm>
                  <a:off x="3434102" y="5217129"/>
                  <a:ext cx="41830" cy="29949"/>
                </a:xfrm>
                <a:custGeom>
                  <a:avLst/>
                  <a:gdLst>
                    <a:gd name="connsiteX0" fmla="*/ 422 w 41830"/>
                    <a:gd name="connsiteY0" fmla="*/ 16191 h 29949"/>
                    <a:gd name="connsiteX1" fmla="*/ 24996 w 41830"/>
                    <a:gd name="connsiteY1" fmla="*/ 189 h 29949"/>
                    <a:gd name="connsiteX2" fmla="*/ 41570 w 41830"/>
                    <a:gd name="connsiteY2" fmla="*/ 10952 h 29949"/>
                    <a:gd name="connsiteX3" fmla="*/ 30807 w 41830"/>
                    <a:gd name="connsiteY3" fmla="*/ 27621 h 29949"/>
                    <a:gd name="connsiteX4" fmla="*/ 20139 w 41830"/>
                    <a:gd name="connsiteY4" fmla="*/ 29431 h 29949"/>
                    <a:gd name="connsiteX5" fmla="*/ 4518 w 41830"/>
                    <a:gd name="connsiteY5" fmla="*/ 27430 h 29949"/>
                    <a:gd name="connsiteX6" fmla="*/ 422 w 41830"/>
                    <a:gd name="connsiteY6" fmla="*/ 16191 h 29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830" h="29949">
                      <a:moveTo>
                        <a:pt x="422" y="16191"/>
                      </a:moveTo>
                      <a:cubicBezTo>
                        <a:pt x="3660" y="5904"/>
                        <a:pt x="15186" y="1618"/>
                        <a:pt x="24996" y="189"/>
                      </a:cubicBezTo>
                      <a:cubicBezTo>
                        <a:pt x="32521" y="-954"/>
                        <a:pt x="39951" y="3142"/>
                        <a:pt x="41570" y="10952"/>
                      </a:cubicBezTo>
                      <a:cubicBezTo>
                        <a:pt x="42998" y="17810"/>
                        <a:pt x="38427" y="26859"/>
                        <a:pt x="30807" y="27621"/>
                      </a:cubicBezTo>
                      <a:cubicBezTo>
                        <a:pt x="27187" y="28002"/>
                        <a:pt x="23663" y="28764"/>
                        <a:pt x="20139" y="29431"/>
                      </a:cubicBezTo>
                      <a:cubicBezTo>
                        <a:pt x="14519" y="30478"/>
                        <a:pt x="9661" y="30002"/>
                        <a:pt x="4518" y="27430"/>
                      </a:cubicBezTo>
                      <a:cubicBezTo>
                        <a:pt x="707" y="25430"/>
                        <a:pt x="-816" y="20096"/>
                        <a:pt x="422" y="16191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FAF2BC0D-4ABC-43AB-9011-4F805A937623}"/>
                    </a:ext>
                  </a:extLst>
                </p:cNvPr>
                <p:cNvSpPr/>
                <p:nvPr/>
              </p:nvSpPr>
              <p:spPr>
                <a:xfrm>
                  <a:off x="3511724" y="5146089"/>
                  <a:ext cx="50260" cy="41771"/>
                </a:xfrm>
                <a:custGeom>
                  <a:avLst/>
                  <a:gdLst>
                    <a:gd name="connsiteX0" fmla="*/ 144 w 50260"/>
                    <a:gd name="connsiteY0" fmla="*/ 29605 h 41771"/>
                    <a:gd name="connsiteX1" fmla="*/ 22051 w 50260"/>
                    <a:gd name="connsiteY1" fmla="*/ 2077 h 41771"/>
                    <a:gd name="connsiteX2" fmla="*/ 48149 w 50260"/>
                    <a:gd name="connsiteY2" fmla="*/ 10555 h 41771"/>
                    <a:gd name="connsiteX3" fmla="*/ 34910 w 50260"/>
                    <a:gd name="connsiteY3" fmla="*/ 38367 h 41771"/>
                    <a:gd name="connsiteX4" fmla="*/ 23385 w 50260"/>
                    <a:gd name="connsiteY4" fmla="*/ 41320 h 41771"/>
                    <a:gd name="connsiteX5" fmla="*/ 144 w 50260"/>
                    <a:gd name="connsiteY5" fmla="*/ 29605 h 41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260" h="41771">
                      <a:moveTo>
                        <a:pt x="144" y="29605"/>
                      </a:moveTo>
                      <a:cubicBezTo>
                        <a:pt x="-1476" y="15317"/>
                        <a:pt x="10907" y="7792"/>
                        <a:pt x="22051" y="2077"/>
                      </a:cubicBezTo>
                      <a:cubicBezTo>
                        <a:pt x="31386" y="-2780"/>
                        <a:pt x="43387" y="1220"/>
                        <a:pt x="48149" y="10555"/>
                      </a:cubicBezTo>
                      <a:cubicBezTo>
                        <a:pt x="54055" y="22175"/>
                        <a:pt x="46911" y="35034"/>
                        <a:pt x="34910" y="38367"/>
                      </a:cubicBezTo>
                      <a:cubicBezTo>
                        <a:pt x="31004" y="39415"/>
                        <a:pt x="27290" y="40558"/>
                        <a:pt x="23385" y="41320"/>
                      </a:cubicBezTo>
                      <a:cubicBezTo>
                        <a:pt x="14717" y="42940"/>
                        <a:pt x="1382" y="40463"/>
                        <a:pt x="144" y="29605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2FE778B0-98A3-4ADF-8065-21C2311F283F}"/>
                    </a:ext>
                  </a:extLst>
                </p:cNvPr>
                <p:cNvSpPr/>
                <p:nvPr/>
              </p:nvSpPr>
              <p:spPr>
                <a:xfrm>
                  <a:off x="3484573" y="5057682"/>
                  <a:ext cx="55603" cy="43855"/>
                </a:xfrm>
                <a:custGeom>
                  <a:avLst/>
                  <a:gdLst>
                    <a:gd name="connsiteX0" fmla="*/ 9482 w 55603"/>
                    <a:gd name="connsiteY0" fmla="*/ 3903 h 43855"/>
                    <a:gd name="connsiteX1" fmla="*/ 50249 w 55603"/>
                    <a:gd name="connsiteY1" fmla="*/ 9999 h 43855"/>
                    <a:gd name="connsiteX2" fmla="*/ 52440 w 55603"/>
                    <a:gd name="connsiteY2" fmla="*/ 34669 h 43855"/>
                    <a:gd name="connsiteX3" fmla="*/ 29008 w 55603"/>
                    <a:gd name="connsiteY3" fmla="*/ 43241 h 43855"/>
                    <a:gd name="connsiteX4" fmla="*/ 21960 w 55603"/>
                    <a:gd name="connsiteY4" fmla="*/ 40193 h 43855"/>
                    <a:gd name="connsiteX5" fmla="*/ 21198 w 55603"/>
                    <a:gd name="connsiteY5" fmla="*/ 40003 h 43855"/>
                    <a:gd name="connsiteX6" fmla="*/ 12244 w 55603"/>
                    <a:gd name="connsiteY6" fmla="*/ 36764 h 43855"/>
                    <a:gd name="connsiteX7" fmla="*/ 9482 w 55603"/>
                    <a:gd name="connsiteY7" fmla="*/ 3903 h 4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603" h="43855">
                      <a:moveTo>
                        <a:pt x="9482" y="3903"/>
                      </a:moveTo>
                      <a:cubicBezTo>
                        <a:pt x="22436" y="-3527"/>
                        <a:pt x="39676" y="283"/>
                        <a:pt x="50249" y="9999"/>
                      </a:cubicBezTo>
                      <a:cubicBezTo>
                        <a:pt x="56916" y="16000"/>
                        <a:pt x="57012" y="27525"/>
                        <a:pt x="52440" y="34669"/>
                      </a:cubicBezTo>
                      <a:cubicBezTo>
                        <a:pt x="47106" y="43051"/>
                        <a:pt x="38152" y="45051"/>
                        <a:pt x="29008" y="43241"/>
                      </a:cubicBezTo>
                      <a:cubicBezTo>
                        <a:pt x="26436" y="42765"/>
                        <a:pt x="24246" y="41431"/>
                        <a:pt x="21960" y="40193"/>
                      </a:cubicBezTo>
                      <a:cubicBezTo>
                        <a:pt x="27770" y="43146"/>
                        <a:pt x="22531" y="40479"/>
                        <a:pt x="21198" y="40003"/>
                      </a:cubicBezTo>
                      <a:cubicBezTo>
                        <a:pt x="18245" y="38955"/>
                        <a:pt x="15292" y="37812"/>
                        <a:pt x="12244" y="36764"/>
                      </a:cubicBezTo>
                      <a:cubicBezTo>
                        <a:pt x="-3186" y="31906"/>
                        <a:pt x="-3948" y="11618"/>
                        <a:pt x="9482" y="390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" name="任意多边形: 形状 215">
                  <a:extLst>
                    <a:ext uri="{FF2B5EF4-FFF2-40B4-BE49-F238E27FC236}">
                      <a16:creationId xmlns:a16="http://schemas.microsoft.com/office/drawing/2014/main" id="{85803703-B40B-4990-9B00-BD0BEBAB475A}"/>
                    </a:ext>
                  </a:extLst>
                </p:cNvPr>
                <p:cNvSpPr/>
                <p:nvPr/>
              </p:nvSpPr>
              <p:spPr>
                <a:xfrm>
                  <a:off x="3464469" y="4988980"/>
                  <a:ext cx="54273" cy="51519"/>
                </a:xfrm>
                <a:custGeom>
                  <a:avLst/>
                  <a:gdLst>
                    <a:gd name="connsiteX0" fmla="*/ 154 w 54273"/>
                    <a:gd name="connsiteY0" fmla="*/ 19931 h 51519"/>
                    <a:gd name="connsiteX1" fmla="*/ 21395 w 54273"/>
                    <a:gd name="connsiteY1" fmla="*/ 596 h 51519"/>
                    <a:gd name="connsiteX2" fmla="*/ 44826 w 54273"/>
                    <a:gd name="connsiteY2" fmla="*/ 13835 h 51519"/>
                    <a:gd name="connsiteX3" fmla="*/ 51208 w 54273"/>
                    <a:gd name="connsiteY3" fmla="*/ 41839 h 51519"/>
                    <a:gd name="connsiteX4" fmla="*/ 23204 w 54273"/>
                    <a:gd name="connsiteY4" fmla="*/ 48221 h 51519"/>
                    <a:gd name="connsiteX5" fmla="*/ 18061 w 54273"/>
                    <a:gd name="connsiteY5" fmla="*/ 43934 h 51519"/>
                    <a:gd name="connsiteX6" fmla="*/ 17299 w 54273"/>
                    <a:gd name="connsiteY6" fmla="*/ 43268 h 51519"/>
                    <a:gd name="connsiteX7" fmla="*/ 9393 w 54273"/>
                    <a:gd name="connsiteY7" fmla="*/ 36600 h 51519"/>
                    <a:gd name="connsiteX8" fmla="*/ 154 w 54273"/>
                    <a:gd name="connsiteY8" fmla="*/ 19931 h 51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273" h="51519">
                      <a:moveTo>
                        <a:pt x="154" y="19931"/>
                      </a:moveTo>
                      <a:cubicBezTo>
                        <a:pt x="-1370" y="7168"/>
                        <a:pt x="8631" y="-2548"/>
                        <a:pt x="21395" y="596"/>
                      </a:cubicBezTo>
                      <a:cubicBezTo>
                        <a:pt x="29967" y="2691"/>
                        <a:pt x="37968" y="8406"/>
                        <a:pt x="44826" y="13835"/>
                      </a:cubicBezTo>
                      <a:cubicBezTo>
                        <a:pt x="53494" y="20693"/>
                        <a:pt x="57494" y="31742"/>
                        <a:pt x="51208" y="41839"/>
                      </a:cubicBezTo>
                      <a:cubicBezTo>
                        <a:pt x="45779" y="50411"/>
                        <a:pt x="31872" y="55079"/>
                        <a:pt x="23204" y="48221"/>
                      </a:cubicBezTo>
                      <a:cubicBezTo>
                        <a:pt x="21490" y="46792"/>
                        <a:pt x="19775" y="45363"/>
                        <a:pt x="18061" y="43934"/>
                      </a:cubicBezTo>
                      <a:cubicBezTo>
                        <a:pt x="17680" y="43553"/>
                        <a:pt x="17489" y="43458"/>
                        <a:pt x="17299" y="43268"/>
                      </a:cubicBezTo>
                      <a:cubicBezTo>
                        <a:pt x="14632" y="41077"/>
                        <a:pt x="12060" y="38886"/>
                        <a:pt x="9393" y="36600"/>
                      </a:cubicBezTo>
                      <a:cubicBezTo>
                        <a:pt x="4535" y="32314"/>
                        <a:pt x="916" y="26313"/>
                        <a:pt x="154" y="19931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E8B83B8F-419A-4AF1-B652-071451BA7903}"/>
                    </a:ext>
                  </a:extLst>
                </p:cNvPr>
                <p:cNvSpPr/>
                <p:nvPr/>
              </p:nvSpPr>
              <p:spPr>
                <a:xfrm>
                  <a:off x="3406579" y="5037960"/>
                  <a:ext cx="51177" cy="46202"/>
                </a:xfrm>
                <a:custGeom>
                  <a:avLst/>
                  <a:gdLst>
                    <a:gd name="connsiteX0" fmla="*/ 4895 w 51177"/>
                    <a:gd name="connsiteY0" fmla="*/ 4860 h 46202"/>
                    <a:gd name="connsiteX1" fmla="*/ 27278 w 51177"/>
                    <a:gd name="connsiteY1" fmla="*/ 1907 h 46202"/>
                    <a:gd name="connsiteX2" fmla="*/ 46233 w 51177"/>
                    <a:gd name="connsiteY2" fmla="*/ 14480 h 46202"/>
                    <a:gd name="connsiteX3" fmla="*/ 48233 w 51177"/>
                    <a:gd name="connsiteY3" fmla="*/ 37435 h 46202"/>
                    <a:gd name="connsiteX4" fmla="*/ 21944 w 51177"/>
                    <a:gd name="connsiteY4" fmla="*/ 43341 h 46202"/>
                    <a:gd name="connsiteX5" fmla="*/ 6514 w 51177"/>
                    <a:gd name="connsiteY5" fmla="*/ 31625 h 46202"/>
                    <a:gd name="connsiteX6" fmla="*/ 4895 w 51177"/>
                    <a:gd name="connsiteY6" fmla="*/ 4860 h 4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177" h="46202">
                      <a:moveTo>
                        <a:pt x="4895" y="4860"/>
                      </a:moveTo>
                      <a:cubicBezTo>
                        <a:pt x="10228" y="-1332"/>
                        <a:pt x="20325" y="-760"/>
                        <a:pt x="27278" y="1907"/>
                      </a:cubicBezTo>
                      <a:cubicBezTo>
                        <a:pt x="34327" y="4574"/>
                        <a:pt x="40899" y="9146"/>
                        <a:pt x="46233" y="14480"/>
                      </a:cubicBezTo>
                      <a:cubicBezTo>
                        <a:pt x="52234" y="20385"/>
                        <a:pt x="52615" y="30577"/>
                        <a:pt x="48233" y="37435"/>
                      </a:cubicBezTo>
                      <a:cubicBezTo>
                        <a:pt x="42613" y="46294"/>
                        <a:pt x="30803" y="48770"/>
                        <a:pt x="21944" y="43341"/>
                      </a:cubicBezTo>
                      <a:cubicBezTo>
                        <a:pt x="16515" y="40102"/>
                        <a:pt x="11181" y="35911"/>
                        <a:pt x="6514" y="31625"/>
                      </a:cubicBezTo>
                      <a:cubicBezTo>
                        <a:pt x="-1678" y="24195"/>
                        <a:pt x="-2059" y="12956"/>
                        <a:pt x="4895" y="486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D34B842C-E60F-433E-91E4-DAA95B13D844}"/>
                    </a:ext>
                  </a:extLst>
                </p:cNvPr>
                <p:cNvSpPr/>
                <p:nvPr/>
              </p:nvSpPr>
              <p:spPr>
                <a:xfrm>
                  <a:off x="3672834" y="5200565"/>
                  <a:ext cx="46910" cy="48437"/>
                </a:xfrm>
                <a:custGeom>
                  <a:avLst/>
                  <a:gdLst>
                    <a:gd name="connsiteX0" fmla="*/ 6 w 46910"/>
                    <a:gd name="connsiteY0" fmla="*/ 31422 h 48437"/>
                    <a:gd name="connsiteX1" fmla="*/ 5244 w 46910"/>
                    <a:gd name="connsiteY1" fmla="*/ 17134 h 48437"/>
                    <a:gd name="connsiteX2" fmla="*/ 13912 w 46910"/>
                    <a:gd name="connsiteY2" fmla="*/ 5228 h 48437"/>
                    <a:gd name="connsiteX3" fmla="*/ 46011 w 46910"/>
                    <a:gd name="connsiteY3" fmla="*/ 25611 h 48437"/>
                    <a:gd name="connsiteX4" fmla="*/ 10960 w 46910"/>
                    <a:gd name="connsiteY4" fmla="*/ 46947 h 48437"/>
                    <a:gd name="connsiteX5" fmla="*/ 6 w 46910"/>
                    <a:gd name="connsiteY5" fmla="*/ 31422 h 48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910" h="48437">
                      <a:moveTo>
                        <a:pt x="6" y="31422"/>
                      </a:moveTo>
                      <a:cubicBezTo>
                        <a:pt x="101" y="26373"/>
                        <a:pt x="2387" y="21230"/>
                        <a:pt x="5244" y="17134"/>
                      </a:cubicBezTo>
                      <a:cubicBezTo>
                        <a:pt x="8102" y="13038"/>
                        <a:pt x="10198" y="8847"/>
                        <a:pt x="13912" y="5228"/>
                      </a:cubicBezTo>
                      <a:cubicBezTo>
                        <a:pt x="28104" y="-8583"/>
                        <a:pt x="51822" y="7323"/>
                        <a:pt x="46011" y="25611"/>
                      </a:cubicBezTo>
                      <a:cubicBezTo>
                        <a:pt x="42011" y="37899"/>
                        <a:pt x="24866" y="53329"/>
                        <a:pt x="10960" y="46947"/>
                      </a:cubicBezTo>
                      <a:cubicBezTo>
                        <a:pt x="4292" y="43994"/>
                        <a:pt x="-185" y="39137"/>
                        <a:pt x="6" y="3142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3585ED5E-20DA-4748-94FD-5CF3999CE56F}"/>
                    </a:ext>
                  </a:extLst>
                </p:cNvPr>
                <p:cNvSpPr/>
                <p:nvPr/>
              </p:nvSpPr>
              <p:spPr>
                <a:xfrm>
                  <a:off x="3802960" y="5119752"/>
                  <a:ext cx="51631" cy="47928"/>
                </a:xfrm>
                <a:custGeom>
                  <a:avLst/>
                  <a:gdLst>
                    <a:gd name="connsiteX0" fmla="*/ 3039 w 51631"/>
                    <a:gd name="connsiteY0" fmla="*/ 9365 h 47928"/>
                    <a:gd name="connsiteX1" fmla="*/ 31043 w 51631"/>
                    <a:gd name="connsiteY1" fmla="*/ 3079 h 47928"/>
                    <a:gd name="connsiteX2" fmla="*/ 37806 w 51631"/>
                    <a:gd name="connsiteY2" fmla="*/ 8508 h 47928"/>
                    <a:gd name="connsiteX3" fmla="*/ 40187 w 51631"/>
                    <a:gd name="connsiteY3" fmla="*/ 10603 h 47928"/>
                    <a:gd name="connsiteX4" fmla="*/ 42568 w 51631"/>
                    <a:gd name="connsiteY4" fmla="*/ 12604 h 47928"/>
                    <a:gd name="connsiteX5" fmla="*/ 51045 w 51631"/>
                    <a:gd name="connsiteY5" fmla="*/ 26891 h 47928"/>
                    <a:gd name="connsiteX6" fmla="*/ 37615 w 51631"/>
                    <a:gd name="connsiteY6" fmla="*/ 47656 h 47928"/>
                    <a:gd name="connsiteX7" fmla="*/ 18375 w 51631"/>
                    <a:gd name="connsiteY7" fmla="*/ 43941 h 47928"/>
                    <a:gd name="connsiteX8" fmla="*/ 5325 w 51631"/>
                    <a:gd name="connsiteY8" fmla="*/ 33844 h 47928"/>
                    <a:gd name="connsiteX9" fmla="*/ 3039 w 51631"/>
                    <a:gd name="connsiteY9" fmla="*/ 9365 h 47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631" h="47928">
                      <a:moveTo>
                        <a:pt x="3039" y="9365"/>
                      </a:moveTo>
                      <a:cubicBezTo>
                        <a:pt x="8945" y="31"/>
                        <a:pt x="21708" y="-2827"/>
                        <a:pt x="31043" y="3079"/>
                      </a:cubicBezTo>
                      <a:cubicBezTo>
                        <a:pt x="33519" y="4603"/>
                        <a:pt x="35615" y="6603"/>
                        <a:pt x="37806" y="8508"/>
                      </a:cubicBezTo>
                      <a:cubicBezTo>
                        <a:pt x="38568" y="9175"/>
                        <a:pt x="39425" y="9842"/>
                        <a:pt x="40187" y="10603"/>
                      </a:cubicBezTo>
                      <a:cubicBezTo>
                        <a:pt x="37044" y="8032"/>
                        <a:pt x="37901" y="8699"/>
                        <a:pt x="42568" y="12604"/>
                      </a:cubicBezTo>
                      <a:cubicBezTo>
                        <a:pt x="46759" y="16890"/>
                        <a:pt x="49141" y="21176"/>
                        <a:pt x="51045" y="26891"/>
                      </a:cubicBezTo>
                      <a:cubicBezTo>
                        <a:pt x="53808" y="35273"/>
                        <a:pt x="46378" y="46703"/>
                        <a:pt x="37615" y="47656"/>
                      </a:cubicBezTo>
                      <a:cubicBezTo>
                        <a:pt x="30186" y="48513"/>
                        <a:pt x="25042" y="47370"/>
                        <a:pt x="18375" y="43941"/>
                      </a:cubicBezTo>
                      <a:cubicBezTo>
                        <a:pt x="13803" y="41560"/>
                        <a:pt x="8754" y="37464"/>
                        <a:pt x="5325" y="33844"/>
                      </a:cubicBezTo>
                      <a:cubicBezTo>
                        <a:pt x="-961" y="27272"/>
                        <a:pt x="-1628" y="16890"/>
                        <a:pt x="3039" y="9365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" name="任意多边形: 形状 219">
                  <a:extLst>
                    <a:ext uri="{FF2B5EF4-FFF2-40B4-BE49-F238E27FC236}">
                      <a16:creationId xmlns:a16="http://schemas.microsoft.com/office/drawing/2014/main" id="{726E0419-7C6F-44F9-AE45-6D2723A9AC80}"/>
                    </a:ext>
                  </a:extLst>
                </p:cNvPr>
                <p:cNvSpPr/>
                <p:nvPr/>
              </p:nvSpPr>
              <p:spPr>
                <a:xfrm>
                  <a:off x="3885037" y="5118411"/>
                  <a:ext cx="48540" cy="38371"/>
                </a:xfrm>
                <a:custGeom>
                  <a:avLst/>
                  <a:gdLst>
                    <a:gd name="connsiteX0" fmla="*/ 19 w 48540"/>
                    <a:gd name="connsiteY0" fmla="*/ 17469 h 38371"/>
                    <a:gd name="connsiteX1" fmla="*/ 19069 w 48540"/>
                    <a:gd name="connsiteY1" fmla="*/ 38 h 38371"/>
                    <a:gd name="connsiteX2" fmla="*/ 46787 w 48540"/>
                    <a:gd name="connsiteY2" fmla="*/ 15373 h 38371"/>
                    <a:gd name="connsiteX3" fmla="*/ 40120 w 48540"/>
                    <a:gd name="connsiteY3" fmla="*/ 36042 h 38371"/>
                    <a:gd name="connsiteX4" fmla="*/ 26404 w 48540"/>
                    <a:gd name="connsiteY4" fmla="*/ 38233 h 38371"/>
                    <a:gd name="connsiteX5" fmla="*/ 18022 w 48540"/>
                    <a:gd name="connsiteY5" fmla="*/ 36804 h 38371"/>
                    <a:gd name="connsiteX6" fmla="*/ 18974 w 48540"/>
                    <a:gd name="connsiteY6" fmla="*/ 36899 h 38371"/>
                    <a:gd name="connsiteX7" fmla="*/ 12783 w 48540"/>
                    <a:gd name="connsiteY7" fmla="*/ 35661 h 38371"/>
                    <a:gd name="connsiteX8" fmla="*/ 19 w 48540"/>
                    <a:gd name="connsiteY8" fmla="*/ 17469 h 38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540" h="38371">
                      <a:moveTo>
                        <a:pt x="19" y="17469"/>
                      </a:moveTo>
                      <a:cubicBezTo>
                        <a:pt x="496" y="7658"/>
                        <a:pt x="9163" y="-629"/>
                        <a:pt x="19069" y="38"/>
                      </a:cubicBezTo>
                      <a:cubicBezTo>
                        <a:pt x="30023" y="800"/>
                        <a:pt x="41072" y="5848"/>
                        <a:pt x="46787" y="15373"/>
                      </a:cubicBezTo>
                      <a:cubicBezTo>
                        <a:pt x="50883" y="22136"/>
                        <a:pt x="47454" y="32994"/>
                        <a:pt x="40120" y="36042"/>
                      </a:cubicBezTo>
                      <a:cubicBezTo>
                        <a:pt x="35453" y="37947"/>
                        <a:pt x="31357" y="38709"/>
                        <a:pt x="26404" y="38233"/>
                      </a:cubicBezTo>
                      <a:cubicBezTo>
                        <a:pt x="23546" y="37947"/>
                        <a:pt x="20784" y="37376"/>
                        <a:pt x="18022" y="36804"/>
                      </a:cubicBezTo>
                      <a:cubicBezTo>
                        <a:pt x="16784" y="36519"/>
                        <a:pt x="13069" y="35852"/>
                        <a:pt x="18974" y="36899"/>
                      </a:cubicBezTo>
                      <a:cubicBezTo>
                        <a:pt x="16784" y="36519"/>
                        <a:pt x="14878" y="36233"/>
                        <a:pt x="12783" y="35661"/>
                      </a:cubicBezTo>
                      <a:cubicBezTo>
                        <a:pt x="4877" y="33661"/>
                        <a:pt x="-362" y="25374"/>
                        <a:pt x="19" y="17469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989D00EC-A446-47C8-B40B-9771F1410ECF}"/>
                    </a:ext>
                  </a:extLst>
                </p:cNvPr>
                <p:cNvSpPr/>
                <p:nvPr/>
              </p:nvSpPr>
              <p:spPr>
                <a:xfrm>
                  <a:off x="3872979" y="5003301"/>
                  <a:ext cx="57625" cy="50048"/>
                </a:xfrm>
                <a:custGeom>
                  <a:avLst/>
                  <a:gdLst>
                    <a:gd name="connsiteX0" fmla="*/ 2172 w 57625"/>
                    <a:gd name="connsiteY0" fmla="*/ 38567 h 50048"/>
                    <a:gd name="connsiteX1" fmla="*/ 6649 w 57625"/>
                    <a:gd name="connsiteY1" fmla="*/ 13993 h 50048"/>
                    <a:gd name="connsiteX2" fmla="*/ 43225 w 57625"/>
                    <a:gd name="connsiteY2" fmla="*/ 181 h 50048"/>
                    <a:gd name="connsiteX3" fmla="*/ 57131 w 57625"/>
                    <a:gd name="connsiteY3" fmla="*/ 19993 h 50048"/>
                    <a:gd name="connsiteX4" fmla="*/ 24841 w 57625"/>
                    <a:gd name="connsiteY4" fmla="*/ 49330 h 50048"/>
                    <a:gd name="connsiteX5" fmla="*/ 2172 w 57625"/>
                    <a:gd name="connsiteY5" fmla="*/ 38567 h 50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25" h="50048">
                      <a:moveTo>
                        <a:pt x="2172" y="38567"/>
                      </a:moveTo>
                      <a:cubicBezTo>
                        <a:pt x="-1924" y="30471"/>
                        <a:pt x="-114" y="20089"/>
                        <a:pt x="6649" y="13993"/>
                      </a:cubicBezTo>
                      <a:cubicBezTo>
                        <a:pt x="15602" y="5992"/>
                        <a:pt x="30842" y="-1247"/>
                        <a:pt x="43225" y="181"/>
                      </a:cubicBezTo>
                      <a:cubicBezTo>
                        <a:pt x="53607" y="1325"/>
                        <a:pt x="59417" y="9992"/>
                        <a:pt x="57131" y="19993"/>
                      </a:cubicBezTo>
                      <a:cubicBezTo>
                        <a:pt x="53893" y="34567"/>
                        <a:pt x="37986" y="45044"/>
                        <a:pt x="24841" y="49330"/>
                      </a:cubicBezTo>
                      <a:cubicBezTo>
                        <a:pt x="16174" y="52188"/>
                        <a:pt x="5982" y="46092"/>
                        <a:pt x="2172" y="38567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EF84EA3E-C440-43F8-882D-1EEE050618C5}"/>
                    </a:ext>
                  </a:extLst>
                </p:cNvPr>
                <p:cNvSpPr/>
                <p:nvPr/>
              </p:nvSpPr>
              <p:spPr>
                <a:xfrm>
                  <a:off x="3870771" y="4913652"/>
                  <a:ext cx="48754" cy="57923"/>
                </a:xfrm>
                <a:custGeom>
                  <a:avLst/>
                  <a:gdLst>
                    <a:gd name="connsiteX0" fmla="*/ 951 w 48754"/>
                    <a:gd name="connsiteY0" fmla="*/ 32394 h 57923"/>
                    <a:gd name="connsiteX1" fmla="*/ 46385 w 48754"/>
                    <a:gd name="connsiteY1" fmla="*/ 8581 h 57923"/>
                    <a:gd name="connsiteX2" fmla="*/ 45242 w 48754"/>
                    <a:gd name="connsiteY2" fmla="*/ 31536 h 57923"/>
                    <a:gd name="connsiteX3" fmla="*/ 32955 w 48754"/>
                    <a:gd name="connsiteY3" fmla="*/ 52777 h 57923"/>
                    <a:gd name="connsiteX4" fmla="*/ 951 w 48754"/>
                    <a:gd name="connsiteY4" fmla="*/ 32394 h 57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754" h="57923">
                      <a:moveTo>
                        <a:pt x="951" y="32394"/>
                      </a:moveTo>
                      <a:cubicBezTo>
                        <a:pt x="6189" y="16392"/>
                        <a:pt x="30764" y="-15231"/>
                        <a:pt x="46385" y="8581"/>
                      </a:cubicBezTo>
                      <a:cubicBezTo>
                        <a:pt x="50766" y="15249"/>
                        <a:pt x="48290" y="24869"/>
                        <a:pt x="45242" y="31536"/>
                      </a:cubicBezTo>
                      <a:cubicBezTo>
                        <a:pt x="41718" y="39157"/>
                        <a:pt x="39051" y="46777"/>
                        <a:pt x="32955" y="52777"/>
                      </a:cubicBezTo>
                      <a:cubicBezTo>
                        <a:pt x="18762" y="66398"/>
                        <a:pt x="-5050" y="50682"/>
                        <a:pt x="951" y="32394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655D7832-DBCC-45F3-A454-F91374667564}"/>
                    </a:ext>
                  </a:extLst>
                </p:cNvPr>
                <p:cNvSpPr/>
                <p:nvPr/>
              </p:nvSpPr>
              <p:spPr>
                <a:xfrm>
                  <a:off x="3944199" y="4919354"/>
                  <a:ext cx="45308" cy="51608"/>
                </a:xfrm>
                <a:custGeom>
                  <a:avLst/>
                  <a:gdLst>
                    <a:gd name="connsiteX0" fmla="*/ 389 w 45308"/>
                    <a:gd name="connsiteY0" fmla="*/ 35932 h 51608"/>
                    <a:gd name="connsiteX1" fmla="*/ 3056 w 45308"/>
                    <a:gd name="connsiteY1" fmla="*/ 21073 h 51608"/>
                    <a:gd name="connsiteX2" fmla="*/ 26487 w 45308"/>
                    <a:gd name="connsiteY2" fmla="*/ 118 h 51608"/>
                    <a:gd name="connsiteX3" fmla="*/ 44775 w 45308"/>
                    <a:gd name="connsiteY3" fmla="*/ 11929 h 51608"/>
                    <a:gd name="connsiteX4" fmla="*/ 36869 w 45308"/>
                    <a:gd name="connsiteY4" fmla="*/ 42313 h 51608"/>
                    <a:gd name="connsiteX5" fmla="*/ 9342 w 45308"/>
                    <a:gd name="connsiteY5" fmla="*/ 48600 h 51608"/>
                    <a:gd name="connsiteX6" fmla="*/ 389 w 45308"/>
                    <a:gd name="connsiteY6" fmla="*/ 35932 h 51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308" h="51608">
                      <a:moveTo>
                        <a:pt x="389" y="35932"/>
                      </a:moveTo>
                      <a:cubicBezTo>
                        <a:pt x="-754" y="30407"/>
                        <a:pt x="770" y="26121"/>
                        <a:pt x="3056" y="21073"/>
                      </a:cubicBezTo>
                      <a:cubicBezTo>
                        <a:pt x="7151" y="12214"/>
                        <a:pt x="16010" y="1165"/>
                        <a:pt x="26487" y="118"/>
                      </a:cubicBezTo>
                      <a:cubicBezTo>
                        <a:pt x="34774" y="-739"/>
                        <a:pt x="42870" y="3071"/>
                        <a:pt x="44775" y="11929"/>
                      </a:cubicBezTo>
                      <a:cubicBezTo>
                        <a:pt x="46871" y="21644"/>
                        <a:pt x="42489" y="34408"/>
                        <a:pt x="36869" y="42313"/>
                      </a:cubicBezTo>
                      <a:cubicBezTo>
                        <a:pt x="30583" y="51172"/>
                        <a:pt x="18867" y="54601"/>
                        <a:pt x="9342" y="48600"/>
                      </a:cubicBezTo>
                      <a:cubicBezTo>
                        <a:pt x="4675" y="45742"/>
                        <a:pt x="1436" y="41171"/>
                        <a:pt x="389" y="35932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4" name="任意多边形: 形状 223">
                  <a:extLst>
                    <a:ext uri="{FF2B5EF4-FFF2-40B4-BE49-F238E27FC236}">
                      <a16:creationId xmlns:a16="http://schemas.microsoft.com/office/drawing/2014/main" id="{B0DA019D-6D08-4AD4-88B6-8627625D7918}"/>
                    </a:ext>
                  </a:extLst>
                </p:cNvPr>
                <p:cNvSpPr/>
                <p:nvPr/>
              </p:nvSpPr>
              <p:spPr>
                <a:xfrm>
                  <a:off x="3797106" y="4876762"/>
                  <a:ext cx="40965" cy="55777"/>
                </a:xfrm>
                <a:custGeom>
                  <a:avLst/>
                  <a:gdLst>
                    <a:gd name="connsiteX0" fmla="*/ 34 w 40965"/>
                    <a:gd name="connsiteY0" fmla="*/ 35375 h 55777"/>
                    <a:gd name="connsiteX1" fmla="*/ 5845 w 40965"/>
                    <a:gd name="connsiteY1" fmla="*/ 11563 h 55777"/>
                    <a:gd name="connsiteX2" fmla="*/ 34800 w 40965"/>
                    <a:gd name="connsiteY2" fmla="*/ 4800 h 55777"/>
                    <a:gd name="connsiteX3" fmla="*/ 40897 w 40965"/>
                    <a:gd name="connsiteY3" fmla="*/ 24136 h 55777"/>
                    <a:gd name="connsiteX4" fmla="*/ 38325 w 40965"/>
                    <a:gd name="connsiteY4" fmla="*/ 42043 h 55777"/>
                    <a:gd name="connsiteX5" fmla="*/ 18798 w 40965"/>
                    <a:gd name="connsiteY5" fmla="*/ 55759 h 55777"/>
                    <a:gd name="connsiteX6" fmla="*/ 34 w 40965"/>
                    <a:gd name="connsiteY6" fmla="*/ 35375 h 5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965" h="55777">
                      <a:moveTo>
                        <a:pt x="34" y="35375"/>
                      </a:moveTo>
                      <a:cubicBezTo>
                        <a:pt x="-347" y="27375"/>
                        <a:pt x="2511" y="18707"/>
                        <a:pt x="5845" y="11563"/>
                      </a:cubicBezTo>
                      <a:cubicBezTo>
                        <a:pt x="11274" y="-153"/>
                        <a:pt x="24990" y="-3963"/>
                        <a:pt x="34800" y="4800"/>
                      </a:cubicBezTo>
                      <a:cubicBezTo>
                        <a:pt x="40325" y="9753"/>
                        <a:pt x="40420" y="17373"/>
                        <a:pt x="40897" y="24136"/>
                      </a:cubicBezTo>
                      <a:cubicBezTo>
                        <a:pt x="41278" y="29660"/>
                        <a:pt x="40039" y="36995"/>
                        <a:pt x="38325" y="42043"/>
                      </a:cubicBezTo>
                      <a:cubicBezTo>
                        <a:pt x="35563" y="50425"/>
                        <a:pt x="27657" y="56140"/>
                        <a:pt x="18798" y="55759"/>
                      </a:cubicBezTo>
                      <a:cubicBezTo>
                        <a:pt x="7369" y="55283"/>
                        <a:pt x="511" y="46043"/>
                        <a:pt x="34" y="35375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id="{808EABD1-7B26-4871-AD07-337B344AAD63}"/>
                    </a:ext>
                  </a:extLst>
                </p:cNvPr>
                <p:cNvSpPr/>
                <p:nvPr/>
              </p:nvSpPr>
              <p:spPr>
                <a:xfrm>
                  <a:off x="3789105" y="4795934"/>
                  <a:ext cx="36929" cy="49929"/>
                </a:xfrm>
                <a:custGeom>
                  <a:avLst/>
                  <a:gdLst>
                    <a:gd name="connsiteX0" fmla="*/ 12512 w 36929"/>
                    <a:gd name="connsiteY0" fmla="*/ 1713 h 49929"/>
                    <a:gd name="connsiteX1" fmla="*/ 32705 w 36929"/>
                    <a:gd name="connsiteY1" fmla="*/ 8285 h 49929"/>
                    <a:gd name="connsiteX2" fmla="*/ 36516 w 36929"/>
                    <a:gd name="connsiteY2" fmla="*/ 23716 h 49929"/>
                    <a:gd name="connsiteX3" fmla="*/ 36611 w 36929"/>
                    <a:gd name="connsiteY3" fmla="*/ 24859 h 49929"/>
                    <a:gd name="connsiteX4" fmla="*/ 36706 w 36929"/>
                    <a:gd name="connsiteY4" fmla="*/ 26002 h 49929"/>
                    <a:gd name="connsiteX5" fmla="*/ 33562 w 36929"/>
                    <a:gd name="connsiteY5" fmla="*/ 41909 h 49929"/>
                    <a:gd name="connsiteX6" fmla="*/ 6131 w 36929"/>
                    <a:gd name="connsiteY6" fmla="*/ 44290 h 49929"/>
                    <a:gd name="connsiteX7" fmla="*/ 12512 w 36929"/>
                    <a:gd name="connsiteY7" fmla="*/ 1713 h 49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929" h="49929">
                      <a:moveTo>
                        <a:pt x="12512" y="1713"/>
                      </a:moveTo>
                      <a:cubicBezTo>
                        <a:pt x="20132" y="-2478"/>
                        <a:pt x="28514" y="1523"/>
                        <a:pt x="32705" y="8285"/>
                      </a:cubicBezTo>
                      <a:cubicBezTo>
                        <a:pt x="35277" y="12571"/>
                        <a:pt x="36229" y="18858"/>
                        <a:pt x="36516" y="23716"/>
                      </a:cubicBezTo>
                      <a:cubicBezTo>
                        <a:pt x="36516" y="24383"/>
                        <a:pt x="36611" y="24668"/>
                        <a:pt x="36611" y="24859"/>
                      </a:cubicBezTo>
                      <a:cubicBezTo>
                        <a:pt x="36611" y="25240"/>
                        <a:pt x="36706" y="25621"/>
                        <a:pt x="36706" y="26002"/>
                      </a:cubicBezTo>
                      <a:cubicBezTo>
                        <a:pt x="37373" y="31907"/>
                        <a:pt x="36611" y="36670"/>
                        <a:pt x="33562" y="41909"/>
                      </a:cubicBezTo>
                      <a:cubicBezTo>
                        <a:pt x="28133" y="51338"/>
                        <a:pt x="13084" y="52862"/>
                        <a:pt x="6131" y="44290"/>
                      </a:cubicBezTo>
                      <a:cubicBezTo>
                        <a:pt x="-3585" y="32288"/>
                        <a:pt x="-1966" y="9619"/>
                        <a:pt x="12512" y="171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id="{3E408B18-4C9D-4A5E-B162-AABD9268DFE4}"/>
                    </a:ext>
                  </a:extLst>
                </p:cNvPr>
                <p:cNvSpPr/>
                <p:nvPr/>
              </p:nvSpPr>
              <p:spPr>
                <a:xfrm>
                  <a:off x="3850710" y="4813111"/>
                  <a:ext cx="32346" cy="42269"/>
                </a:xfrm>
                <a:custGeom>
                  <a:avLst/>
                  <a:gdLst>
                    <a:gd name="connsiteX0" fmla="*/ 57 w 32346"/>
                    <a:gd name="connsiteY0" fmla="*/ 25970 h 42269"/>
                    <a:gd name="connsiteX1" fmla="*/ 24536 w 32346"/>
                    <a:gd name="connsiteY1" fmla="*/ 1967 h 42269"/>
                    <a:gd name="connsiteX2" fmla="*/ 32251 w 32346"/>
                    <a:gd name="connsiteY2" fmla="*/ 17874 h 42269"/>
                    <a:gd name="connsiteX3" fmla="*/ 30442 w 32346"/>
                    <a:gd name="connsiteY3" fmla="*/ 31304 h 42269"/>
                    <a:gd name="connsiteX4" fmla="*/ 14820 w 32346"/>
                    <a:gd name="connsiteY4" fmla="*/ 42258 h 42269"/>
                    <a:gd name="connsiteX5" fmla="*/ 57 w 32346"/>
                    <a:gd name="connsiteY5" fmla="*/ 25970 h 42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346" h="42269">
                      <a:moveTo>
                        <a:pt x="57" y="25970"/>
                      </a:moveTo>
                      <a:cubicBezTo>
                        <a:pt x="-896" y="13968"/>
                        <a:pt x="10249" y="-6415"/>
                        <a:pt x="24536" y="1967"/>
                      </a:cubicBezTo>
                      <a:cubicBezTo>
                        <a:pt x="30442" y="5396"/>
                        <a:pt x="31870" y="11587"/>
                        <a:pt x="32251" y="17874"/>
                      </a:cubicBezTo>
                      <a:cubicBezTo>
                        <a:pt x="32537" y="22065"/>
                        <a:pt x="32251" y="27589"/>
                        <a:pt x="30442" y="31304"/>
                      </a:cubicBezTo>
                      <a:cubicBezTo>
                        <a:pt x="27489" y="37781"/>
                        <a:pt x="22536" y="42543"/>
                        <a:pt x="14820" y="42258"/>
                      </a:cubicBezTo>
                      <a:cubicBezTo>
                        <a:pt x="5581" y="41877"/>
                        <a:pt x="724" y="34447"/>
                        <a:pt x="57" y="25970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id="{743B1592-6690-4413-B73B-E45D7309C7CB}"/>
                    </a:ext>
                  </a:extLst>
                </p:cNvPr>
                <p:cNvSpPr/>
                <p:nvPr/>
              </p:nvSpPr>
              <p:spPr>
                <a:xfrm>
                  <a:off x="3836934" y="4744106"/>
                  <a:ext cx="33260" cy="37463"/>
                </a:xfrm>
                <a:custGeom>
                  <a:avLst/>
                  <a:gdLst>
                    <a:gd name="connsiteX0" fmla="*/ 3640 w 33260"/>
                    <a:gd name="connsiteY0" fmla="*/ 28681 h 37463"/>
                    <a:gd name="connsiteX1" fmla="*/ 2593 w 33260"/>
                    <a:gd name="connsiteY1" fmla="*/ 25823 h 37463"/>
                    <a:gd name="connsiteX2" fmla="*/ 21 w 33260"/>
                    <a:gd name="connsiteY2" fmla="*/ 13060 h 37463"/>
                    <a:gd name="connsiteX3" fmla="*/ 17737 w 33260"/>
                    <a:gd name="connsiteY3" fmla="*/ 678 h 37463"/>
                    <a:gd name="connsiteX4" fmla="*/ 30501 w 33260"/>
                    <a:gd name="connsiteY4" fmla="*/ 11726 h 37463"/>
                    <a:gd name="connsiteX5" fmla="*/ 30501 w 33260"/>
                    <a:gd name="connsiteY5" fmla="*/ 30872 h 37463"/>
                    <a:gd name="connsiteX6" fmla="*/ 10403 w 33260"/>
                    <a:gd name="connsiteY6" fmla="*/ 35444 h 37463"/>
                    <a:gd name="connsiteX7" fmla="*/ 6117 w 33260"/>
                    <a:gd name="connsiteY7" fmla="*/ 32205 h 37463"/>
                    <a:gd name="connsiteX8" fmla="*/ 3640 w 33260"/>
                    <a:gd name="connsiteY8" fmla="*/ 28681 h 37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60" h="37463">
                      <a:moveTo>
                        <a:pt x="3640" y="28681"/>
                      </a:moveTo>
                      <a:cubicBezTo>
                        <a:pt x="2116" y="24490"/>
                        <a:pt x="1735" y="23538"/>
                        <a:pt x="2593" y="25823"/>
                      </a:cubicBezTo>
                      <a:cubicBezTo>
                        <a:pt x="973" y="21537"/>
                        <a:pt x="-170" y="17727"/>
                        <a:pt x="21" y="13060"/>
                      </a:cubicBezTo>
                      <a:cubicBezTo>
                        <a:pt x="402" y="4392"/>
                        <a:pt x="9355" y="-2180"/>
                        <a:pt x="17737" y="678"/>
                      </a:cubicBezTo>
                      <a:cubicBezTo>
                        <a:pt x="23833" y="2678"/>
                        <a:pt x="26881" y="6488"/>
                        <a:pt x="30501" y="11726"/>
                      </a:cubicBezTo>
                      <a:cubicBezTo>
                        <a:pt x="34597" y="17727"/>
                        <a:pt x="33739" y="24966"/>
                        <a:pt x="30501" y="30872"/>
                      </a:cubicBezTo>
                      <a:cubicBezTo>
                        <a:pt x="26405" y="38301"/>
                        <a:pt x="17071" y="38873"/>
                        <a:pt x="10403" y="35444"/>
                      </a:cubicBezTo>
                      <a:cubicBezTo>
                        <a:pt x="8784" y="34682"/>
                        <a:pt x="7260" y="33634"/>
                        <a:pt x="6117" y="32205"/>
                      </a:cubicBezTo>
                      <a:cubicBezTo>
                        <a:pt x="5164" y="30967"/>
                        <a:pt x="4402" y="29824"/>
                        <a:pt x="3640" y="28681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" name="任意多边形: 形状 227">
                  <a:extLst>
                    <a:ext uri="{FF2B5EF4-FFF2-40B4-BE49-F238E27FC236}">
                      <a16:creationId xmlns:a16="http://schemas.microsoft.com/office/drawing/2014/main" id="{029F8A67-425E-4402-9920-47634DF00245}"/>
                    </a:ext>
                  </a:extLst>
                </p:cNvPr>
                <p:cNvSpPr/>
                <p:nvPr/>
              </p:nvSpPr>
              <p:spPr>
                <a:xfrm>
                  <a:off x="3938259" y="4853368"/>
                  <a:ext cx="34066" cy="38321"/>
                </a:xfrm>
                <a:custGeom>
                  <a:avLst/>
                  <a:gdLst>
                    <a:gd name="connsiteX0" fmla="*/ 995 w 34066"/>
                    <a:gd name="connsiteY0" fmla="*/ 17526 h 38321"/>
                    <a:gd name="connsiteX1" fmla="*/ 9282 w 34066"/>
                    <a:gd name="connsiteY1" fmla="*/ 4382 h 38321"/>
                    <a:gd name="connsiteX2" fmla="*/ 30046 w 34066"/>
                    <a:gd name="connsiteY2" fmla="*/ 4191 h 38321"/>
                    <a:gd name="connsiteX3" fmla="*/ 34047 w 34066"/>
                    <a:gd name="connsiteY3" fmla="*/ 16002 h 38321"/>
                    <a:gd name="connsiteX4" fmla="*/ 31666 w 34066"/>
                    <a:gd name="connsiteY4" fmla="*/ 27051 h 38321"/>
                    <a:gd name="connsiteX5" fmla="*/ 11568 w 34066"/>
                    <a:gd name="connsiteY5" fmla="*/ 37624 h 38321"/>
                    <a:gd name="connsiteX6" fmla="*/ 995 w 34066"/>
                    <a:gd name="connsiteY6" fmla="*/ 17526 h 38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066" h="38321">
                      <a:moveTo>
                        <a:pt x="995" y="17526"/>
                      </a:moveTo>
                      <a:cubicBezTo>
                        <a:pt x="3281" y="12383"/>
                        <a:pt x="5662" y="8668"/>
                        <a:pt x="9282" y="4382"/>
                      </a:cubicBezTo>
                      <a:cubicBezTo>
                        <a:pt x="14330" y="-1619"/>
                        <a:pt x="24903" y="-1238"/>
                        <a:pt x="30046" y="4191"/>
                      </a:cubicBezTo>
                      <a:cubicBezTo>
                        <a:pt x="33285" y="7716"/>
                        <a:pt x="33761" y="11430"/>
                        <a:pt x="34047" y="16002"/>
                      </a:cubicBezTo>
                      <a:cubicBezTo>
                        <a:pt x="34237" y="19241"/>
                        <a:pt x="32999" y="22670"/>
                        <a:pt x="31666" y="27051"/>
                      </a:cubicBezTo>
                      <a:cubicBezTo>
                        <a:pt x="29094" y="35433"/>
                        <a:pt x="19950" y="40196"/>
                        <a:pt x="11568" y="37624"/>
                      </a:cubicBezTo>
                      <a:cubicBezTo>
                        <a:pt x="3853" y="35243"/>
                        <a:pt x="-2529" y="25527"/>
                        <a:pt x="995" y="17526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C8298899-5891-4ADC-81CC-CECB5D9D000E}"/>
                    </a:ext>
                  </a:extLst>
                </p:cNvPr>
                <p:cNvSpPr/>
                <p:nvPr/>
              </p:nvSpPr>
              <p:spPr>
                <a:xfrm>
                  <a:off x="3606615" y="5253703"/>
                  <a:ext cx="40559" cy="37087"/>
                </a:xfrm>
                <a:custGeom>
                  <a:avLst/>
                  <a:gdLst>
                    <a:gd name="connsiteX0" fmla="*/ 311 w 40559"/>
                    <a:gd name="connsiteY0" fmla="*/ 20384 h 37087"/>
                    <a:gd name="connsiteX1" fmla="*/ 18981 w 40559"/>
                    <a:gd name="connsiteY1" fmla="*/ 1620 h 37087"/>
                    <a:gd name="connsiteX2" fmla="*/ 36602 w 40559"/>
                    <a:gd name="connsiteY2" fmla="*/ 4858 h 37087"/>
                    <a:gd name="connsiteX3" fmla="*/ 38221 w 40559"/>
                    <a:gd name="connsiteY3" fmla="*/ 22765 h 37087"/>
                    <a:gd name="connsiteX4" fmla="*/ 8789 w 40559"/>
                    <a:gd name="connsiteY4" fmla="*/ 36576 h 37087"/>
                    <a:gd name="connsiteX5" fmla="*/ 311 w 40559"/>
                    <a:gd name="connsiteY5" fmla="*/ 20384 h 37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559" h="37087">
                      <a:moveTo>
                        <a:pt x="311" y="20384"/>
                      </a:moveTo>
                      <a:cubicBezTo>
                        <a:pt x="2026" y="12097"/>
                        <a:pt x="12027" y="5430"/>
                        <a:pt x="18981" y="1620"/>
                      </a:cubicBezTo>
                      <a:cubicBezTo>
                        <a:pt x="24791" y="-1524"/>
                        <a:pt x="32316" y="96"/>
                        <a:pt x="36602" y="4858"/>
                      </a:cubicBezTo>
                      <a:cubicBezTo>
                        <a:pt x="40698" y="9335"/>
                        <a:pt x="42221" y="17622"/>
                        <a:pt x="38221" y="22765"/>
                      </a:cubicBezTo>
                      <a:cubicBezTo>
                        <a:pt x="31173" y="31624"/>
                        <a:pt x="20600" y="39148"/>
                        <a:pt x="8789" y="36576"/>
                      </a:cubicBezTo>
                      <a:cubicBezTo>
                        <a:pt x="1454" y="34862"/>
                        <a:pt x="-927" y="26766"/>
                        <a:pt x="311" y="20384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FE162745-1C63-42F8-A06D-07A0414E86AF}"/>
                    </a:ext>
                  </a:extLst>
                </p:cNvPr>
                <p:cNvSpPr/>
                <p:nvPr/>
              </p:nvSpPr>
              <p:spPr>
                <a:xfrm>
                  <a:off x="3632575" y="5317256"/>
                  <a:ext cx="37368" cy="35977"/>
                </a:xfrm>
                <a:custGeom>
                  <a:avLst/>
                  <a:gdLst>
                    <a:gd name="connsiteX0" fmla="*/ 831 w 37368"/>
                    <a:gd name="connsiteY0" fmla="*/ 17029 h 35977"/>
                    <a:gd name="connsiteX1" fmla="*/ 18452 w 37368"/>
                    <a:gd name="connsiteY1" fmla="*/ 551 h 35977"/>
                    <a:gd name="connsiteX2" fmla="*/ 35692 w 37368"/>
                    <a:gd name="connsiteY2" fmla="*/ 8838 h 35977"/>
                    <a:gd name="connsiteX3" fmla="*/ 32264 w 37368"/>
                    <a:gd name="connsiteY3" fmla="*/ 27602 h 35977"/>
                    <a:gd name="connsiteX4" fmla="*/ 27787 w 37368"/>
                    <a:gd name="connsiteY4" fmla="*/ 30936 h 35977"/>
                    <a:gd name="connsiteX5" fmla="*/ 25406 w 37368"/>
                    <a:gd name="connsiteY5" fmla="*/ 32555 h 35977"/>
                    <a:gd name="connsiteX6" fmla="*/ 17690 w 37368"/>
                    <a:gd name="connsiteY6" fmla="*/ 35603 h 35977"/>
                    <a:gd name="connsiteX7" fmla="*/ 831 w 37368"/>
                    <a:gd name="connsiteY7" fmla="*/ 17029 h 3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68" h="35977">
                      <a:moveTo>
                        <a:pt x="831" y="17029"/>
                      </a:moveTo>
                      <a:cubicBezTo>
                        <a:pt x="4069" y="8552"/>
                        <a:pt x="9880" y="3408"/>
                        <a:pt x="18452" y="551"/>
                      </a:cubicBezTo>
                      <a:cubicBezTo>
                        <a:pt x="25024" y="-1640"/>
                        <a:pt x="32835" y="3027"/>
                        <a:pt x="35692" y="8838"/>
                      </a:cubicBezTo>
                      <a:cubicBezTo>
                        <a:pt x="38931" y="15219"/>
                        <a:pt x="37312" y="22744"/>
                        <a:pt x="32264" y="27602"/>
                      </a:cubicBezTo>
                      <a:cubicBezTo>
                        <a:pt x="30930" y="28935"/>
                        <a:pt x="29501" y="30078"/>
                        <a:pt x="27787" y="30936"/>
                      </a:cubicBezTo>
                      <a:cubicBezTo>
                        <a:pt x="30073" y="29221"/>
                        <a:pt x="29216" y="29793"/>
                        <a:pt x="25406" y="32555"/>
                      </a:cubicBezTo>
                      <a:cubicBezTo>
                        <a:pt x="22929" y="33984"/>
                        <a:pt x="20357" y="34841"/>
                        <a:pt x="17690" y="35603"/>
                      </a:cubicBezTo>
                      <a:cubicBezTo>
                        <a:pt x="7499" y="38175"/>
                        <a:pt x="-3074" y="27030"/>
                        <a:pt x="831" y="17029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31" name="图形 6">
            <a:extLst>
              <a:ext uri="{FF2B5EF4-FFF2-40B4-BE49-F238E27FC236}">
                <a16:creationId xmlns:a16="http://schemas.microsoft.com/office/drawing/2014/main" id="{121CAE50-D1B7-4859-AA59-F3574E91FC62}"/>
              </a:ext>
            </a:extLst>
          </p:cNvPr>
          <p:cNvGrpSpPr/>
          <p:nvPr/>
        </p:nvGrpSpPr>
        <p:grpSpPr>
          <a:xfrm>
            <a:off x="6948641" y="2656806"/>
            <a:ext cx="4575382" cy="3794147"/>
            <a:chOff x="6934371" y="2238560"/>
            <a:chExt cx="4575382" cy="3794147"/>
          </a:xfrm>
        </p:grpSpPr>
        <p:grpSp>
          <p:nvGrpSpPr>
            <p:cNvPr id="232" name="图形 6">
              <a:extLst>
                <a:ext uri="{FF2B5EF4-FFF2-40B4-BE49-F238E27FC236}">
                  <a16:creationId xmlns:a16="http://schemas.microsoft.com/office/drawing/2014/main" id="{CD76A9BD-C822-46D8-A832-245590B2725C}"/>
                </a:ext>
              </a:extLst>
            </p:cNvPr>
            <p:cNvGrpSpPr/>
            <p:nvPr/>
          </p:nvGrpSpPr>
          <p:grpSpPr>
            <a:xfrm>
              <a:off x="7430352" y="4373355"/>
              <a:ext cx="2053155" cy="869551"/>
              <a:chOff x="7430352" y="4373355"/>
              <a:chExt cx="2053155" cy="869551"/>
            </a:xfrm>
          </p:grpSpPr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9F4583C5-D9A8-4A69-BE61-7000A2CF7264}"/>
                  </a:ext>
                </a:extLst>
              </p:cNvPr>
              <p:cNvSpPr/>
              <p:nvPr/>
            </p:nvSpPr>
            <p:spPr>
              <a:xfrm>
                <a:off x="7430352" y="4373355"/>
                <a:ext cx="1775475" cy="869551"/>
              </a:xfrm>
              <a:custGeom>
                <a:avLst/>
                <a:gdLst>
                  <a:gd name="connsiteX0" fmla="*/ 475111 w 1775475"/>
                  <a:gd name="connsiteY0" fmla="*/ 700802 h 869551"/>
                  <a:gd name="connsiteX1" fmla="*/ 899641 w 1775475"/>
                  <a:gd name="connsiteY1" fmla="*/ 838153 h 869551"/>
                  <a:gd name="connsiteX2" fmla="*/ 917738 w 1775475"/>
                  <a:gd name="connsiteY2" fmla="*/ 823674 h 869551"/>
                  <a:gd name="connsiteX3" fmla="*/ 991843 w 1775475"/>
                  <a:gd name="connsiteY3" fmla="*/ 705565 h 869551"/>
                  <a:gd name="connsiteX4" fmla="*/ 1035277 w 1775475"/>
                  <a:gd name="connsiteY4" fmla="*/ 603361 h 869551"/>
                  <a:gd name="connsiteX5" fmla="*/ 1026514 w 1775475"/>
                  <a:gd name="connsiteY5" fmla="*/ 713851 h 869551"/>
                  <a:gd name="connsiteX6" fmla="*/ 1003177 w 1775475"/>
                  <a:gd name="connsiteY6" fmla="*/ 851773 h 869551"/>
                  <a:gd name="connsiteX7" fmla="*/ 1002320 w 1775475"/>
                  <a:gd name="connsiteY7" fmla="*/ 854535 h 869551"/>
                  <a:gd name="connsiteX8" fmla="*/ 1018513 w 1775475"/>
                  <a:gd name="connsiteY8" fmla="*/ 864632 h 869551"/>
                  <a:gd name="connsiteX9" fmla="*/ 1260258 w 1775475"/>
                  <a:gd name="connsiteY9" fmla="*/ 850821 h 869551"/>
                  <a:gd name="connsiteX10" fmla="*/ 1510384 w 1775475"/>
                  <a:gd name="connsiteY10" fmla="*/ 812149 h 869551"/>
                  <a:gd name="connsiteX11" fmla="*/ 1651640 w 1775475"/>
                  <a:gd name="connsiteY11" fmla="*/ 688039 h 869551"/>
                  <a:gd name="connsiteX12" fmla="*/ 1774798 w 1775475"/>
                  <a:gd name="connsiteY12" fmla="*/ 475536 h 869551"/>
                  <a:gd name="connsiteX13" fmla="*/ 1771655 w 1775475"/>
                  <a:gd name="connsiteY13" fmla="*/ 465344 h 869551"/>
                  <a:gd name="connsiteX14" fmla="*/ 1655450 w 1775475"/>
                  <a:gd name="connsiteY14" fmla="*/ 284845 h 869551"/>
                  <a:gd name="connsiteX15" fmla="*/ 1595347 w 1775475"/>
                  <a:gd name="connsiteY15" fmla="*/ 191024 h 869551"/>
                  <a:gd name="connsiteX16" fmla="*/ 1558866 w 1775475"/>
                  <a:gd name="connsiteY16" fmla="*/ 149971 h 869551"/>
                  <a:gd name="connsiteX17" fmla="*/ 1182724 w 1775475"/>
                  <a:gd name="connsiteY17" fmla="*/ 80724 h 869551"/>
                  <a:gd name="connsiteX18" fmla="*/ 1172532 w 1775475"/>
                  <a:gd name="connsiteY18" fmla="*/ 90821 h 869551"/>
                  <a:gd name="connsiteX19" fmla="*/ 1105286 w 1775475"/>
                  <a:gd name="connsiteY19" fmla="*/ 376952 h 869551"/>
                  <a:gd name="connsiteX20" fmla="*/ 1104047 w 1775475"/>
                  <a:gd name="connsiteY20" fmla="*/ 243126 h 869551"/>
                  <a:gd name="connsiteX21" fmla="*/ 1076615 w 1775475"/>
                  <a:gd name="connsiteY21" fmla="*/ 61674 h 869551"/>
                  <a:gd name="connsiteX22" fmla="*/ 1033086 w 1775475"/>
                  <a:gd name="connsiteY22" fmla="*/ 45958 h 869551"/>
                  <a:gd name="connsiteX23" fmla="*/ 908785 w 1775475"/>
                  <a:gd name="connsiteY23" fmla="*/ 34147 h 869551"/>
                  <a:gd name="connsiteX24" fmla="*/ 656753 w 1775475"/>
                  <a:gd name="connsiteY24" fmla="*/ 30814 h 869551"/>
                  <a:gd name="connsiteX25" fmla="*/ 647895 w 1775475"/>
                  <a:gd name="connsiteY25" fmla="*/ 39576 h 869551"/>
                  <a:gd name="connsiteX26" fmla="*/ 553883 w 1775475"/>
                  <a:gd name="connsiteY26" fmla="*/ 245698 h 869551"/>
                  <a:gd name="connsiteX27" fmla="*/ 569504 w 1775475"/>
                  <a:gd name="connsiteY27" fmla="*/ 73771 h 869551"/>
                  <a:gd name="connsiteX28" fmla="*/ 507401 w 1775475"/>
                  <a:gd name="connsiteY28" fmla="*/ 619 h 869551"/>
                  <a:gd name="connsiteX29" fmla="*/ 265181 w 1775475"/>
                  <a:gd name="connsiteY29" fmla="*/ 32623 h 869551"/>
                  <a:gd name="connsiteX30" fmla="*/ 7434 w 1775475"/>
                  <a:gd name="connsiteY30" fmla="*/ 62341 h 869551"/>
                  <a:gd name="connsiteX31" fmla="*/ 576 w 1775475"/>
                  <a:gd name="connsiteY31" fmla="*/ 68818 h 869551"/>
                  <a:gd name="connsiteX32" fmla="*/ 386 w 1775475"/>
                  <a:gd name="connsiteY32" fmla="*/ 73390 h 869551"/>
                  <a:gd name="connsiteX33" fmla="*/ 124115 w 1775475"/>
                  <a:gd name="connsiteY33" fmla="*/ 329327 h 869551"/>
                  <a:gd name="connsiteX34" fmla="*/ 256608 w 1775475"/>
                  <a:gd name="connsiteY34" fmla="*/ 541830 h 869551"/>
                  <a:gd name="connsiteX35" fmla="*/ 421867 w 1775475"/>
                  <a:gd name="connsiteY35" fmla="*/ 482394 h 869551"/>
                  <a:gd name="connsiteX36" fmla="*/ 397292 w 1775475"/>
                  <a:gd name="connsiteY36" fmla="*/ 542306 h 869551"/>
                  <a:gd name="connsiteX37" fmla="*/ 361669 w 1775475"/>
                  <a:gd name="connsiteY37" fmla="*/ 622602 h 869551"/>
                  <a:gd name="connsiteX38" fmla="*/ 370718 w 1775475"/>
                  <a:gd name="connsiteY38" fmla="*/ 641842 h 869551"/>
                  <a:gd name="connsiteX39" fmla="*/ 475111 w 1775475"/>
                  <a:gd name="connsiteY39" fmla="*/ 700802 h 869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775475" h="869551">
                    <a:moveTo>
                      <a:pt x="475111" y="700802"/>
                    </a:moveTo>
                    <a:cubicBezTo>
                      <a:pt x="608747" y="764620"/>
                      <a:pt x="749908" y="831675"/>
                      <a:pt x="899641" y="838153"/>
                    </a:cubicBezTo>
                    <a:cubicBezTo>
                      <a:pt x="910499" y="838629"/>
                      <a:pt x="912404" y="831580"/>
                      <a:pt x="917738" y="823674"/>
                    </a:cubicBezTo>
                    <a:cubicBezTo>
                      <a:pt x="947647" y="785765"/>
                      <a:pt x="968316" y="747856"/>
                      <a:pt x="991843" y="705565"/>
                    </a:cubicBezTo>
                    <a:cubicBezTo>
                      <a:pt x="1011083" y="670989"/>
                      <a:pt x="1022704" y="638699"/>
                      <a:pt x="1035277" y="603361"/>
                    </a:cubicBezTo>
                    <a:cubicBezTo>
                      <a:pt x="1046231" y="636604"/>
                      <a:pt x="1031276" y="682990"/>
                      <a:pt x="1026514" y="713851"/>
                    </a:cubicBezTo>
                    <a:cubicBezTo>
                      <a:pt x="1019370" y="760333"/>
                      <a:pt x="1018227" y="806815"/>
                      <a:pt x="1003177" y="851773"/>
                    </a:cubicBezTo>
                    <a:cubicBezTo>
                      <a:pt x="1002701" y="852631"/>
                      <a:pt x="1002416" y="853583"/>
                      <a:pt x="1002320" y="854535"/>
                    </a:cubicBezTo>
                    <a:cubicBezTo>
                      <a:pt x="998796" y="864632"/>
                      <a:pt x="1006225" y="863870"/>
                      <a:pt x="1018513" y="864632"/>
                    </a:cubicBezTo>
                    <a:cubicBezTo>
                      <a:pt x="1097284" y="878158"/>
                      <a:pt x="1182057" y="860536"/>
                      <a:pt x="1260258" y="850821"/>
                    </a:cubicBezTo>
                    <a:cubicBezTo>
                      <a:pt x="1343411" y="840534"/>
                      <a:pt x="1428660" y="831295"/>
                      <a:pt x="1510384" y="812149"/>
                    </a:cubicBezTo>
                    <a:cubicBezTo>
                      <a:pt x="1580202" y="795766"/>
                      <a:pt x="1615826" y="747189"/>
                      <a:pt x="1651640" y="688039"/>
                    </a:cubicBezTo>
                    <a:cubicBezTo>
                      <a:pt x="1694217" y="617744"/>
                      <a:pt x="1745366" y="552879"/>
                      <a:pt x="1774798" y="475536"/>
                    </a:cubicBezTo>
                    <a:cubicBezTo>
                      <a:pt x="1776512" y="470964"/>
                      <a:pt x="1774798" y="467344"/>
                      <a:pt x="1771655" y="465344"/>
                    </a:cubicBezTo>
                    <a:cubicBezTo>
                      <a:pt x="1730792" y="406956"/>
                      <a:pt x="1694978" y="344376"/>
                      <a:pt x="1655450" y="284845"/>
                    </a:cubicBezTo>
                    <a:cubicBezTo>
                      <a:pt x="1634971" y="253889"/>
                      <a:pt x="1616207" y="221599"/>
                      <a:pt x="1595347" y="191024"/>
                    </a:cubicBezTo>
                    <a:cubicBezTo>
                      <a:pt x="1585631" y="176737"/>
                      <a:pt x="1574773" y="158067"/>
                      <a:pt x="1558866" y="149971"/>
                    </a:cubicBezTo>
                    <a:cubicBezTo>
                      <a:pt x="1448757" y="93869"/>
                      <a:pt x="1304644" y="81487"/>
                      <a:pt x="1182724" y="80724"/>
                    </a:cubicBezTo>
                    <a:cubicBezTo>
                      <a:pt x="1177580" y="80724"/>
                      <a:pt x="1172056" y="85297"/>
                      <a:pt x="1172532" y="90821"/>
                    </a:cubicBezTo>
                    <a:cubicBezTo>
                      <a:pt x="1180057" y="182737"/>
                      <a:pt x="1154625" y="294370"/>
                      <a:pt x="1105286" y="376952"/>
                    </a:cubicBezTo>
                    <a:cubicBezTo>
                      <a:pt x="1111191" y="333042"/>
                      <a:pt x="1102524" y="288274"/>
                      <a:pt x="1104047" y="243126"/>
                    </a:cubicBezTo>
                    <a:cubicBezTo>
                      <a:pt x="1106143" y="182928"/>
                      <a:pt x="1102809" y="117300"/>
                      <a:pt x="1076615" y="61674"/>
                    </a:cubicBezTo>
                    <a:cubicBezTo>
                      <a:pt x="1070234" y="47958"/>
                      <a:pt x="1045374" y="46434"/>
                      <a:pt x="1033086" y="45958"/>
                    </a:cubicBezTo>
                    <a:cubicBezTo>
                      <a:pt x="991462" y="44244"/>
                      <a:pt x="950314" y="36529"/>
                      <a:pt x="908785" y="34147"/>
                    </a:cubicBezTo>
                    <a:cubicBezTo>
                      <a:pt x="824965" y="29385"/>
                      <a:pt x="740764" y="27670"/>
                      <a:pt x="656753" y="30814"/>
                    </a:cubicBezTo>
                    <a:cubicBezTo>
                      <a:pt x="652086" y="31004"/>
                      <a:pt x="647800" y="34624"/>
                      <a:pt x="647895" y="39576"/>
                    </a:cubicBezTo>
                    <a:cubicBezTo>
                      <a:pt x="649229" y="105775"/>
                      <a:pt x="608367" y="197787"/>
                      <a:pt x="553883" y="245698"/>
                    </a:cubicBezTo>
                    <a:cubicBezTo>
                      <a:pt x="570647" y="190548"/>
                      <a:pt x="575219" y="130445"/>
                      <a:pt x="569504" y="73771"/>
                    </a:cubicBezTo>
                    <a:cubicBezTo>
                      <a:pt x="564647" y="24813"/>
                      <a:pt x="558741" y="-4715"/>
                      <a:pt x="507401" y="619"/>
                    </a:cubicBezTo>
                    <a:cubicBezTo>
                      <a:pt x="426343" y="8906"/>
                      <a:pt x="345667" y="20241"/>
                      <a:pt x="265181" y="32623"/>
                    </a:cubicBezTo>
                    <a:cubicBezTo>
                      <a:pt x="179932" y="45768"/>
                      <a:pt x="94111" y="66913"/>
                      <a:pt x="7434" y="62341"/>
                    </a:cubicBezTo>
                    <a:cubicBezTo>
                      <a:pt x="2767" y="62056"/>
                      <a:pt x="576" y="65294"/>
                      <a:pt x="576" y="68818"/>
                    </a:cubicBezTo>
                    <a:cubicBezTo>
                      <a:pt x="5" y="70152"/>
                      <a:pt x="-281" y="71676"/>
                      <a:pt x="386" y="73390"/>
                    </a:cubicBezTo>
                    <a:cubicBezTo>
                      <a:pt x="31437" y="162163"/>
                      <a:pt x="79252" y="246840"/>
                      <a:pt x="124115" y="329327"/>
                    </a:cubicBezTo>
                    <a:cubicBezTo>
                      <a:pt x="162691" y="400193"/>
                      <a:pt x="204506" y="479727"/>
                      <a:pt x="256608" y="541830"/>
                    </a:cubicBezTo>
                    <a:cubicBezTo>
                      <a:pt x="312901" y="608886"/>
                      <a:pt x="375480" y="538972"/>
                      <a:pt x="421867" y="482394"/>
                    </a:cubicBezTo>
                    <a:cubicBezTo>
                      <a:pt x="414914" y="502682"/>
                      <a:pt x="407865" y="522875"/>
                      <a:pt x="397292" y="542306"/>
                    </a:cubicBezTo>
                    <a:cubicBezTo>
                      <a:pt x="383576" y="567452"/>
                      <a:pt x="367194" y="594122"/>
                      <a:pt x="361669" y="622602"/>
                    </a:cubicBezTo>
                    <a:cubicBezTo>
                      <a:pt x="360145" y="630126"/>
                      <a:pt x="364336" y="637842"/>
                      <a:pt x="370718" y="641842"/>
                    </a:cubicBezTo>
                    <a:cubicBezTo>
                      <a:pt x="404627" y="662797"/>
                      <a:pt x="439203" y="683657"/>
                      <a:pt x="475111" y="700802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E2E18B83-573D-41F0-AACE-8019CC36BE37}"/>
                  </a:ext>
                </a:extLst>
              </p:cNvPr>
              <p:cNvSpPr/>
              <p:nvPr/>
            </p:nvSpPr>
            <p:spPr>
              <a:xfrm>
                <a:off x="8736236" y="4744685"/>
                <a:ext cx="103961" cy="152372"/>
              </a:xfrm>
              <a:custGeom>
                <a:avLst/>
                <a:gdLst>
                  <a:gd name="connsiteX0" fmla="*/ 86295 w 103961"/>
                  <a:gd name="connsiteY0" fmla="*/ 147545 h 152372"/>
                  <a:gd name="connsiteX1" fmla="*/ 50672 w 103961"/>
                  <a:gd name="connsiteY1" fmla="*/ 78489 h 152372"/>
                  <a:gd name="connsiteX2" fmla="*/ 1332 w 103961"/>
                  <a:gd name="connsiteY2" fmla="*/ 8956 h 152372"/>
                  <a:gd name="connsiteX3" fmla="*/ 7809 w 103961"/>
                  <a:gd name="connsiteY3" fmla="*/ 669 h 152372"/>
                  <a:gd name="connsiteX4" fmla="*/ 102964 w 103961"/>
                  <a:gd name="connsiteY4" fmla="*/ 138115 h 152372"/>
                  <a:gd name="connsiteX5" fmla="*/ 86295 w 103961"/>
                  <a:gd name="connsiteY5" fmla="*/ 147545 h 15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961" h="152372">
                    <a:moveTo>
                      <a:pt x="86295" y="147545"/>
                    </a:moveTo>
                    <a:cubicBezTo>
                      <a:pt x="73246" y="125161"/>
                      <a:pt x="62959" y="101253"/>
                      <a:pt x="50672" y="78489"/>
                    </a:cubicBezTo>
                    <a:cubicBezTo>
                      <a:pt x="36765" y="52962"/>
                      <a:pt x="19334" y="31435"/>
                      <a:pt x="1332" y="8956"/>
                    </a:cubicBezTo>
                    <a:cubicBezTo>
                      <a:pt x="-2383" y="4289"/>
                      <a:pt x="2284" y="-2093"/>
                      <a:pt x="7809" y="669"/>
                    </a:cubicBezTo>
                    <a:cubicBezTo>
                      <a:pt x="56006" y="25244"/>
                      <a:pt x="81913" y="91633"/>
                      <a:pt x="102964" y="138115"/>
                    </a:cubicBezTo>
                    <a:cubicBezTo>
                      <a:pt x="108012" y="149259"/>
                      <a:pt x="92581" y="158308"/>
                      <a:pt x="86295" y="147545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5B312BF2-CCE8-4F55-B654-D075B2ADA601}"/>
                  </a:ext>
                </a:extLst>
              </p:cNvPr>
              <p:cNvSpPr/>
              <p:nvPr/>
            </p:nvSpPr>
            <p:spPr>
              <a:xfrm>
                <a:off x="8798946" y="4726205"/>
                <a:ext cx="96907" cy="164935"/>
              </a:xfrm>
              <a:custGeom>
                <a:avLst/>
                <a:gdLst>
                  <a:gd name="connsiteX0" fmla="*/ 81497 w 96907"/>
                  <a:gd name="connsiteY0" fmla="*/ 161263 h 164935"/>
                  <a:gd name="connsiteX1" fmla="*/ 43683 w 96907"/>
                  <a:gd name="connsiteY1" fmla="*/ 83158 h 164935"/>
                  <a:gd name="connsiteX2" fmla="*/ 535 w 96907"/>
                  <a:gd name="connsiteY2" fmla="*/ 8387 h 164935"/>
                  <a:gd name="connsiteX3" fmla="*/ 9488 w 96907"/>
                  <a:gd name="connsiteY3" fmla="*/ 1719 h 164935"/>
                  <a:gd name="connsiteX4" fmla="*/ 96451 w 96907"/>
                  <a:gd name="connsiteY4" fmla="*/ 155262 h 164935"/>
                  <a:gd name="connsiteX5" fmla="*/ 81497 w 96907"/>
                  <a:gd name="connsiteY5" fmla="*/ 161263 h 164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907" h="164935">
                    <a:moveTo>
                      <a:pt x="81497" y="161263"/>
                    </a:moveTo>
                    <a:cubicBezTo>
                      <a:pt x="64924" y="138022"/>
                      <a:pt x="55875" y="108875"/>
                      <a:pt x="43683" y="83158"/>
                    </a:cubicBezTo>
                    <a:cubicBezTo>
                      <a:pt x="31300" y="57059"/>
                      <a:pt x="12155" y="34675"/>
                      <a:pt x="535" y="8387"/>
                    </a:cubicBezTo>
                    <a:cubicBezTo>
                      <a:pt x="-1942" y="2767"/>
                      <a:pt x="4726" y="-2948"/>
                      <a:pt x="9488" y="1719"/>
                    </a:cubicBezTo>
                    <a:cubicBezTo>
                      <a:pt x="50065" y="42296"/>
                      <a:pt x="79211" y="100970"/>
                      <a:pt x="96451" y="155262"/>
                    </a:cubicBezTo>
                    <a:cubicBezTo>
                      <a:pt x="99499" y="164787"/>
                      <a:pt x="86450" y="168216"/>
                      <a:pt x="81497" y="161263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3A46826D-CC34-4286-A328-330786C158D3}"/>
                  </a:ext>
                </a:extLst>
              </p:cNvPr>
              <p:cNvSpPr/>
              <p:nvPr/>
            </p:nvSpPr>
            <p:spPr>
              <a:xfrm>
                <a:off x="8861734" y="4722006"/>
                <a:ext cx="97450" cy="165227"/>
              </a:xfrm>
              <a:custGeom>
                <a:avLst/>
                <a:gdLst>
                  <a:gd name="connsiteX0" fmla="*/ 81289 w 97450"/>
                  <a:gd name="connsiteY0" fmla="*/ 160604 h 165227"/>
                  <a:gd name="connsiteX1" fmla="*/ 46236 w 97450"/>
                  <a:gd name="connsiteY1" fmla="*/ 87547 h 165227"/>
                  <a:gd name="connsiteX2" fmla="*/ 802 w 97450"/>
                  <a:gd name="connsiteY2" fmla="*/ 8775 h 165227"/>
                  <a:gd name="connsiteX3" fmla="*/ 10423 w 97450"/>
                  <a:gd name="connsiteY3" fmla="*/ 1632 h 165227"/>
                  <a:gd name="connsiteX4" fmla="*/ 96624 w 97450"/>
                  <a:gd name="connsiteY4" fmla="*/ 152031 h 165227"/>
                  <a:gd name="connsiteX5" fmla="*/ 81289 w 97450"/>
                  <a:gd name="connsiteY5" fmla="*/ 160604 h 16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50" h="165227">
                    <a:moveTo>
                      <a:pt x="81289" y="160604"/>
                    </a:moveTo>
                    <a:cubicBezTo>
                      <a:pt x="68525" y="136791"/>
                      <a:pt x="58048" y="111836"/>
                      <a:pt x="46236" y="87547"/>
                    </a:cubicBezTo>
                    <a:cubicBezTo>
                      <a:pt x="32806" y="60115"/>
                      <a:pt x="14708" y="35636"/>
                      <a:pt x="802" y="8775"/>
                    </a:cubicBezTo>
                    <a:cubicBezTo>
                      <a:pt x="-2532" y="2394"/>
                      <a:pt x="5279" y="-2750"/>
                      <a:pt x="10423" y="1632"/>
                    </a:cubicBezTo>
                    <a:cubicBezTo>
                      <a:pt x="52523" y="37160"/>
                      <a:pt x="75383" y="102692"/>
                      <a:pt x="96624" y="152031"/>
                    </a:cubicBezTo>
                    <a:cubicBezTo>
                      <a:pt x="101005" y="162223"/>
                      <a:pt x="86813" y="170891"/>
                      <a:pt x="81289" y="160604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4B708C74-F723-4C68-A84E-579D715DFAA4}"/>
                  </a:ext>
                </a:extLst>
              </p:cNvPr>
              <p:cNvSpPr/>
              <p:nvPr/>
            </p:nvSpPr>
            <p:spPr>
              <a:xfrm>
                <a:off x="8172714" y="4710795"/>
                <a:ext cx="64514" cy="124668"/>
              </a:xfrm>
              <a:custGeom>
                <a:avLst/>
                <a:gdLst>
                  <a:gd name="connsiteX0" fmla="*/ 49455 w 64514"/>
                  <a:gd name="connsiteY0" fmla="*/ 120665 h 124668"/>
                  <a:gd name="connsiteX1" fmla="*/ 32025 w 64514"/>
                  <a:gd name="connsiteY1" fmla="*/ 69992 h 124668"/>
                  <a:gd name="connsiteX2" fmla="*/ 593 w 64514"/>
                  <a:gd name="connsiteY2" fmla="*/ 8556 h 124668"/>
                  <a:gd name="connsiteX3" fmla="*/ 8403 w 64514"/>
                  <a:gd name="connsiteY3" fmla="*/ 936 h 124668"/>
                  <a:gd name="connsiteX4" fmla="*/ 43931 w 64514"/>
                  <a:gd name="connsiteY4" fmla="*/ 50657 h 124668"/>
                  <a:gd name="connsiteX5" fmla="*/ 64505 w 64514"/>
                  <a:gd name="connsiteY5" fmla="*/ 116760 h 124668"/>
                  <a:gd name="connsiteX6" fmla="*/ 49455 w 64514"/>
                  <a:gd name="connsiteY6" fmla="*/ 120665 h 12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514" h="124668">
                    <a:moveTo>
                      <a:pt x="49455" y="120665"/>
                    </a:moveTo>
                    <a:cubicBezTo>
                      <a:pt x="41455" y="104949"/>
                      <a:pt x="38216" y="86566"/>
                      <a:pt x="32025" y="69992"/>
                    </a:cubicBezTo>
                    <a:cubicBezTo>
                      <a:pt x="23738" y="48085"/>
                      <a:pt x="10879" y="29321"/>
                      <a:pt x="593" y="8556"/>
                    </a:cubicBezTo>
                    <a:cubicBezTo>
                      <a:pt x="-1789" y="3889"/>
                      <a:pt x="3450" y="-2398"/>
                      <a:pt x="8403" y="936"/>
                    </a:cubicBezTo>
                    <a:cubicBezTo>
                      <a:pt x="25834" y="12747"/>
                      <a:pt x="35263" y="31987"/>
                      <a:pt x="43931" y="50657"/>
                    </a:cubicBezTo>
                    <a:cubicBezTo>
                      <a:pt x="53170" y="70373"/>
                      <a:pt x="63553" y="94757"/>
                      <a:pt x="64505" y="116760"/>
                    </a:cubicBezTo>
                    <a:cubicBezTo>
                      <a:pt x="64886" y="124856"/>
                      <a:pt x="53075" y="127714"/>
                      <a:pt x="49455" y="120665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3EBD485E-AC87-420C-90F3-C94847C97CA8}"/>
                  </a:ext>
                </a:extLst>
              </p:cNvPr>
              <p:cNvSpPr/>
              <p:nvPr/>
            </p:nvSpPr>
            <p:spPr>
              <a:xfrm>
                <a:off x="8222741" y="4699786"/>
                <a:ext cx="66079" cy="149244"/>
              </a:xfrm>
              <a:custGeom>
                <a:avLst/>
                <a:gdLst>
                  <a:gd name="connsiteX0" fmla="*/ 48387 w 66079"/>
                  <a:gd name="connsiteY0" fmla="*/ 140723 h 149244"/>
                  <a:gd name="connsiteX1" fmla="*/ 30575 w 66079"/>
                  <a:gd name="connsiteY1" fmla="*/ 76810 h 149244"/>
                  <a:gd name="connsiteX2" fmla="*/ 190 w 66079"/>
                  <a:gd name="connsiteY2" fmla="*/ 7849 h 149244"/>
                  <a:gd name="connsiteX3" fmla="*/ 10573 w 66079"/>
                  <a:gd name="connsiteY3" fmla="*/ 2039 h 149244"/>
                  <a:gd name="connsiteX4" fmla="*/ 49816 w 66079"/>
                  <a:gd name="connsiteY4" fmla="*/ 75858 h 149244"/>
                  <a:gd name="connsiteX5" fmla="*/ 65151 w 66079"/>
                  <a:gd name="connsiteY5" fmla="*/ 143104 h 149244"/>
                  <a:gd name="connsiteX6" fmla="*/ 48387 w 66079"/>
                  <a:gd name="connsiteY6" fmla="*/ 140723 h 14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079" h="149244">
                    <a:moveTo>
                      <a:pt x="48387" y="140723"/>
                    </a:moveTo>
                    <a:cubicBezTo>
                      <a:pt x="46863" y="117577"/>
                      <a:pt x="39053" y="98146"/>
                      <a:pt x="30575" y="76810"/>
                    </a:cubicBezTo>
                    <a:cubicBezTo>
                      <a:pt x="21432" y="53664"/>
                      <a:pt x="6477" y="31757"/>
                      <a:pt x="190" y="7849"/>
                    </a:cubicBezTo>
                    <a:cubicBezTo>
                      <a:pt x="-1333" y="2229"/>
                      <a:pt x="6667" y="-3009"/>
                      <a:pt x="10573" y="2039"/>
                    </a:cubicBezTo>
                    <a:cubicBezTo>
                      <a:pt x="28099" y="24042"/>
                      <a:pt x="39148" y="50045"/>
                      <a:pt x="49816" y="75858"/>
                    </a:cubicBezTo>
                    <a:cubicBezTo>
                      <a:pt x="58483" y="96717"/>
                      <a:pt x="69342" y="120149"/>
                      <a:pt x="65151" y="143104"/>
                    </a:cubicBezTo>
                    <a:cubicBezTo>
                      <a:pt x="63437" y="153105"/>
                      <a:pt x="49054" y="149867"/>
                      <a:pt x="48387" y="140723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AA3801AA-B97D-49AE-BE46-AD2F2C2197DE}"/>
                  </a:ext>
                </a:extLst>
              </p:cNvPr>
              <p:cNvSpPr/>
              <p:nvPr/>
            </p:nvSpPr>
            <p:spPr>
              <a:xfrm>
                <a:off x="8294176" y="4711658"/>
                <a:ext cx="56309" cy="158181"/>
              </a:xfrm>
              <a:custGeom>
                <a:avLst/>
                <a:gdLst>
                  <a:gd name="connsiteX0" fmla="*/ 40770 w 56309"/>
                  <a:gd name="connsiteY0" fmla="*/ 153997 h 158181"/>
                  <a:gd name="connsiteX1" fmla="*/ 25053 w 56309"/>
                  <a:gd name="connsiteY1" fmla="*/ 83893 h 158181"/>
                  <a:gd name="connsiteX2" fmla="*/ 10957 w 56309"/>
                  <a:gd name="connsiteY2" fmla="*/ 39697 h 158181"/>
                  <a:gd name="connsiteX3" fmla="*/ 3 w 56309"/>
                  <a:gd name="connsiteY3" fmla="*/ 5693 h 158181"/>
                  <a:gd name="connsiteX4" fmla="*/ 10957 w 56309"/>
                  <a:gd name="connsiteY4" fmla="*/ 2835 h 158181"/>
                  <a:gd name="connsiteX5" fmla="*/ 56296 w 56309"/>
                  <a:gd name="connsiteY5" fmla="*/ 149901 h 158181"/>
                  <a:gd name="connsiteX6" fmla="*/ 40770 w 56309"/>
                  <a:gd name="connsiteY6" fmla="*/ 153997 h 15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309" h="158181">
                    <a:moveTo>
                      <a:pt x="40770" y="153997"/>
                    </a:moveTo>
                    <a:cubicBezTo>
                      <a:pt x="30387" y="132947"/>
                      <a:pt x="30293" y="106658"/>
                      <a:pt x="25053" y="83893"/>
                    </a:cubicBezTo>
                    <a:cubicBezTo>
                      <a:pt x="21529" y="68939"/>
                      <a:pt x="16195" y="54175"/>
                      <a:pt x="10957" y="39697"/>
                    </a:cubicBezTo>
                    <a:cubicBezTo>
                      <a:pt x="6861" y="28267"/>
                      <a:pt x="575" y="17885"/>
                      <a:pt x="3" y="5693"/>
                    </a:cubicBezTo>
                    <a:cubicBezTo>
                      <a:pt x="-187" y="-212"/>
                      <a:pt x="8195" y="-2118"/>
                      <a:pt x="10957" y="2835"/>
                    </a:cubicBezTo>
                    <a:cubicBezTo>
                      <a:pt x="35627" y="47603"/>
                      <a:pt x="53438" y="98181"/>
                      <a:pt x="56296" y="149901"/>
                    </a:cubicBezTo>
                    <a:cubicBezTo>
                      <a:pt x="56772" y="158283"/>
                      <a:pt x="44389" y="161426"/>
                      <a:pt x="40770" y="153997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D6C8747C-0F6D-4C99-937A-3E6DE41A9586}"/>
                  </a:ext>
                </a:extLst>
              </p:cNvPr>
              <p:cNvSpPr/>
              <p:nvPr/>
            </p:nvSpPr>
            <p:spPr>
              <a:xfrm>
                <a:off x="7704468" y="4554712"/>
                <a:ext cx="47845" cy="102164"/>
              </a:xfrm>
              <a:custGeom>
                <a:avLst/>
                <a:gdLst>
                  <a:gd name="connsiteX0" fmla="*/ 32499 w 47845"/>
                  <a:gd name="connsiteY0" fmla="*/ 98440 h 102164"/>
                  <a:gd name="connsiteX1" fmla="*/ 27546 w 47845"/>
                  <a:gd name="connsiteY1" fmla="*/ 80247 h 102164"/>
                  <a:gd name="connsiteX2" fmla="*/ 19926 w 47845"/>
                  <a:gd name="connsiteY2" fmla="*/ 53101 h 102164"/>
                  <a:gd name="connsiteX3" fmla="*/ 209 w 47845"/>
                  <a:gd name="connsiteY3" fmla="*/ 8048 h 102164"/>
                  <a:gd name="connsiteX4" fmla="*/ 9544 w 47845"/>
                  <a:gd name="connsiteY4" fmla="*/ 999 h 102164"/>
                  <a:gd name="connsiteX5" fmla="*/ 35928 w 47845"/>
                  <a:gd name="connsiteY5" fmla="*/ 44052 h 102164"/>
                  <a:gd name="connsiteX6" fmla="*/ 46310 w 47845"/>
                  <a:gd name="connsiteY6" fmla="*/ 96726 h 102164"/>
                  <a:gd name="connsiteX7" fmla="*/ 32499 w 47845"/>
                  <a:gd name="connsiteY7" fmla="*/ 98440 h 102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845" h="102164">
                    <a:moveTo>
                      <a:pt x="32499" y="98440"/>
                    </a:moveTo>
                    <a:cubicBezTo>
                      <a:pt x="29070" y="92725"/>
                      <a:pt x="28880" y="86724"/>
                      <a:pt x="27546" y="80247"/>
                    </a:cubicBezTo>
                    <a:cubicBezTo>
                      <a:pt x="25736" y="71008"/>
                      <a:pt x="22879" y="62055"/>
                      <a:pt x="19926" y="53101"/>
                    </a:cubicBezTo>
                    <a:cubicBezTo>
                      <a:pt x="14782" y="37480"/>
                      <a:pt x="4590" y="23764"/>
                      <a:pt x="209" y="8048"/>
                    </a:cubicBezTo>
                    <a:cubicBezTo>
                      <a:pt x="-1220" y="3000"/>
                      <a:pt x="4972" y="-2239"/>
                      <a:pt x="9544" y="999"/>
                    </a:cubicBezTo>
                    <a:cubicBezTo>
                      <a:pt x="23069" y="10715"/>
                      <a:pt x="30023" y="28908"/>
                      <a:pt x="35928" y="44052"/>
                    </a:cubicBezTo>
                    <a:cubicBezTo>
                      <a:pt x="41452" y="58340"/>
                      <a:pt x="51739" y="81485"/>
                      <a:pt x="46310" y="96726"/>
                    </a:cubicBezTo>
                    <a:cubicBezTo>
                      <a:pt x="44024" y="102822"/>
                      <a:pt x="36023" y="104346"/>
                      <a:pt x="32499" y="98440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9E1251E9-2FAE-45CD-9456-F06C0308FAE2}"/>
                  </a:ext>
                </a:extLst>
              </p:cNvPr>
              <p:cNvSpPr/>
              <p:nvPr/>
            </p:nvSpPr>
            <p:spPr>
              <a:xfrm>
                <a:off x="7763825" y="4567547"/>
                <a:ext cx="49761" cy="116391"/>
              </a:xfrm>
              <a:custGeom>
                <a:avLst/>
                <a:gdLst>
                  <a:gd name="connsiteX0" fmla="*/ 34863 w 49761"/>
                  <a:gd name="connsiteY0" fmla="*/ 112561 h 116391"/>
                  <a:gd name="connsiteX1" fmla="*/ 19528 w 49761"/>
                  <a:gd name="connsiteY1" fmla="*/ 63984 h 116391"/>
                  <a:gd name="connsiteX2" fmla="*/ 97 w 49761"/>
                  <a:gd name="connsiteY2" fmla="*/ 7215 h 116391"/>
                  <a:gd name="connsiteX3" fmla="*/ 10098 w 49761"/>
                  <a:gd name="connsiteY3" fmla="*/ 1595 h 116391"/>
                  <a:gd name="connsiteX4" fmla="*/ 34958 w 49761"/>
                  <a:gd name="connsiteY4" fmla="*/ 48744 h 116391"/>
                  <a:gd name="connsiteX5" fmla="*/ 49627 w 49761"/>
                  <a:gd name="connsiteY5" fmla="*/ 108751 h 116391"/>
                  <a:gd name="connsiteX6" fmla="*/ 34863 w 49761"/>
                  <a:gd name="connsiteY6" fmla="*/ 112561 h 11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761" h="116391">
                    <a:moveTo>
                      <a:pt x="34863" y="112561"/>
                    </a:moveTo>
                    <a:cubicBezTo>
                      <a:pt x="25338" y="99702"/>
                      <a:pt x="23814" y="79224"/>
                      <a:pt x="19528" y="63984"/>
                    </a:cubicBezTo>
                    <a:cubicBezTo>
                      <a:pt x="14194" y="45029"/>
                      <a:pt x="3240" y="26455"/>
                      <a:pt x="97" y="7215"/>
                    </a:cubicBezTo>
                    <a:cubicBezTo>
                      <a:pt x="-856" y="1023"/>
                      <a:pt x="5431" y="-2120"/>
                      <a:pt x="10098" y="1595"/>
                    </a:cubicBezTo>
                    <a:cubicBezTo>
                      <a:pt x="23624" y="12453"/>
                      <a:pt x="29624" y="32646"/>
                      <a:pt x="34958" y="48744"/>
                    </a:cubicBezTo>
                    <a:cubicBezTo>
                      <a:pt x="40769" y="66365"/>
                      <a:pt x="51056" y="90273"/>
                      <a:pt x="49627" y="108751"/>
                    </a:cubicBezTo>
                    <a:cubicBezTo>
                      <a:pt x="48960" y="117133"/>
                      <a:pt x="39530" y="118943"/>
                      <a:pt x="34863" y="112561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20021F0F-8957-4E59-BCAA-513B2FD526E2}"/>
                  </a:ext>
                </a:extLst>
              </p:cNvPr>
              <p:cNvSpPr/>
              <p:nvPr/>
            </p:nvSpPr>
            <p:spPr>
              <a:xfrm>
                <a:off x="7682061" y="4668962"/>
                <a:ext cx="114083" cy="32461"/>
              </a:xfrm>
              <a:custGeom>
                <a:avLst/>
                <a:gdLst>
                  <a:gd name="connsiteX0" fmla="*/ 6613 w 114083"/>
                  <a:gd name="connsiteY0" fmla="*/ 14003 h 32461"/>
                  <a:gd name="connsiteX1" fmla="*/ 51476 w 114083"/>
                  <a:gd name="connsiteY1" fmla="*/ 12670 h 32461"/>
                  <a:gd name="connsiteX2" fmla="*/ 102720 w 114083"/>
                  <a:gd name="connsiteY2" fmla="*/ 478 h 32461"/>
                  <a:gd name="connsiteX3" fmla="*/ 109483 w 114083"/>
                  <a:gd name="connsiteY3" fmla="*/ 17242 h 32461"/>
                  <a:gd name="connsiteX4" fmla="*/ 4804 w 114083"/>
                  <a:gd name="connsiteY4" fmla="*/ 27243 h 32461"/>
                  <a:gd name="connsiteX5" fmla="*/ 6613 w 114083"/>
                  <a:gd name="connsiteY5" fmla="*/ 14003 h 3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083" h="32461">
                    <a:moveTo>
                      <a:pt x="6613" y="14003"/>
                    </a:moveTo>
                    <a:cubicBezTo>
                      <a:pt x="21472" y="12670"/>
                      <a:pt x="36522" y="14003"/>
                      <a:pt x="51476" y="12670"/>
                    </a:cubicBezTo>
                    <a:cubicBezTo>
                      <a:pt x="69193" y="11146"/>
                      <a:pt x="86052" y="6383"/>
                      <a:pt x="102720" y="478"/>
                    </a:cubicBezTo>
                    <a:cubicBezTo>
                      <a:pt x="112436" y="-2951"/>
                      <a:pt x="118913" y="13051"/>
                      <a:pt x="109483" y="17242"/>
                    </a:cubicBezTo>
                    <a:cubicBezTo>
                      <a:pt x="80622" y="30291"/>
                      <a:pt x="35379" y="38292"/>
                      <a:pt x="4804" y="27243"/>
                    </a:cubicBezTo>
                    <a:cubicBezTo>
                      <a:pt x="-2531" y="24576"/>
                      <a:pt x="-1102" y="14670"/>
                      <a:pt x="6613" y="14003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DBF72A47-8D02-4127-AAC1-EDAF84246466}"/>
                  </a:ext>
                </a:extLst>
              </p:cNvPr>
              <p:cNvSpPr/>
              <p:nvPr/>
            </p:nvSpPr>
            <p:spPr>
              <a:xfrm>
                <a:off x="7709519" y="4701961"/>
                <a:ext cx="141991" cy="51141"/>
              </a:xfrm>
              <a:custGeom>
                <a:avLst/>
                <a:gdLst>
                  <a:gd name="connsiteX0" fmla="*/ 3063 w 141991"/>
                  <a:gd name="connsiteY0" fmla="*/ 39679 h 51141"/>
                  <a:gd name="connsiteX1" fmla="*/ 65071 w 141991"/>
                  <a:gd name="connsiteY1" fmla="*/ 20629 h 51141"/>
                  <a:gd name="connsiteX2" fmla="*/ 133080 w 141991"/>
                  <a:gd name="connsiteY2" fmla="*/ 150 h 51141"/>
                  <a:gd name="connsiteX3" fmla="*/ 138414 w 141991"/>
                  <a:gd name="connsiteY3" fmla="*/ 13390 h 51141"/>
                  <a:gd name="connsiteX4" fmla="*/ 76025 w 141991"/>
                  <a:gd name="connsiteY4" fmla="*/ 34916 h 51141"/>
                  <a:gd name="connsiteX5" fmla="*/ 6016 w 141991"/>
                  <a:gd name="connsiteY5" fmla="*/ 51109 h 51141"/>
                  <a:gd name="connsiteX6" fmla="*/ 3063 w 141991"/>
                  <a:gd name="connsiteY6" fmla="*/ 39679 h 51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991" h="51141">
                    <a:moveTo>
                      <a:pt x="3063" y="39679"/>
                    </a:moveTo>
                    <a:cubicBezTo>
                      <a:pt x="22685" y="30725"/>
                      <a:pt x="44306" y="26439"/>
                      <a:pt x="65071" y="20629"/>
                    </a:cubicBezTo>
                    <a:cubicBezTo>
                      <a:pt x="87645" y="14342"/>
                      <a:pt x="110219" y="4436"/>
                      <a:pt x="133080" y="150"/>
                    </a:cubicBezTo>
                    <a:cubicBezTo>
                      <a:pt x="141081" y="-1374"/>
                      <a:pt x="145557" y="9104"/>
                      <a:pt x="138414" y="13390"/>
                    </a:cubicBezTo>
                    <a:cubicBezTo>
                      <a:pt x="119935" y="24534"/>
                      <a:pt x="96694" y="29106"/>
                      <a:pt x="76025" y="34916"/>
                    </a:cubicBezTo>
                    <a:cubicBezTo>
                      <a:pt x="53165" y="41298"/>
                      <a:pt x="29638" y="48442"/>
                      <a:pt x="6016" y="51109"/>
                    </a:cubicBezTo>
                    <a:cubicBezTo>
                      <a:pt x="-80" y="51776"/>
                      <a:pt x="-2366" y="42155"/>
                      <a:pt x="3063" y="39679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36354315-FD55-4A8B-9127-104F145E9C82}"/>
                  </a:ext>
                </a:extLst>
              </p:cNvPr>
              <p:cNvSpPr/>
              <p:nvPr/>
            </p:nvSpPr>
            <p:spPr>
              <a:xfrm>
                <a:off x="7752264" y="4728677"/>
                <a:ext cx="168582" cy="68454"/>
              </a:xfrm>
              <a:custGeom>
                <a:avLst/>
                <a:gdLst>
                  <a:gd name="connsiteX0" fmla="*/ 4514 w 168582"/>
                  <a:gd name="connsiteY0" fmla="*/ 55349 h 68454"/>
                  <a:gd name="connsiteX1" fmla="*/ 83762 w 168582"/>
                  <a:gd name="connsiteY1" fmla="*/ 32108 h 68454"/>
                  <a:gd name="connsiteX2" fmla="*/ 157772 w 168582"/>
                  <a:gd name="connsiteY2" fmla="*/ 104 h 68454"/>
                  <a:gd name="connsiteX3" fmla="*/ 164153 w 168582"/>
                  <a:gd name="connsiteY3" fmla="*/ 16201 h 68454"/>
                  <a:gd name="connsiteX4" fmla="*/ 79666 w 168582"/>
                  <a:gd name="connsiteY4" fmla="*/ 53920 h 68454"/>
                  <a:gd name="connsiteX5" fmla="*/ 4419 w 168582"/>
                  <a:gd name="connsiteY5" fmla="*/ 67160 h 68454"/>
                  <a:gd name="connsiteX6" fmla="*/ 4514 w 168582"/>
                  <a:gd name="connsiteY6" fmla="*/ 55349 h 6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82" h="68454">
                    <a:moveTo>
                      <a:pt x="4514" y="55349"/>
                    </a:moveTo>
                    <a:cubicBezTo>
                      <a:pt x="32328" y="49253"/>
                      <a:pt x="57664" y="43919"/>
                      <a:pt x="83762" y="32108"/>
                    </a:cubicBezTo>
                    <a:cubicBezTo>
                      <a:pt x="107194" y="21440"/>
                      <a:pt x="131959" y="3724"/>
                      <a:pt x="157772" y="104"/>
                    </a:cubicBezTo>
                    <a:cubicBezTo>
                      <a:pt x="167392" y="-1229"/>
                      <a:pt x="173011" y="10582"/>
                      <a:pt x="164153" y="16201"/>
                    </a:cubicBezTo>
                    <a:cubicBezTo>
                      <a:pt x="139198" y="32013"/>
                      <a:pt x="107099" y="42872"/>
                      <a:pt x="79666" y="53920"/>
                    </a:cubicBezTo>
                    <a:cubicBezTo>
                      <a:pt x="56045" y="63445"/>
                      <a:pt x="30041" y="71732"/>
                      <a:pt x="4419" y="67160"/>
                    </a:cubicBezTo>
                    <a:cubicBezTo>
                      <a:pt x="-1677" y="66113"/>
                      <a:pt x="-1296" y="56588"/>
                      <a:pt x="4514" y="55349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464CAC13-7989-48D4-9EA2-4FBA1C0E0922}"/>
                  </a:ext>
                </a:extLst>
              </p:cNvPr>
              <p:cNvSpPr/>
              <p:nvPr/>
            </p:nvSpPr>
            <p:spPr>
              <a:xfrm>
                <a:off x="8061568" y="4821963"/>
                <a:ext cx="147177" cy="106678"/>
              </a:xfrm>
              <a:custGeom>
                <a:avLst/>
                <a:gdLst>
                  <a:gd name="connsiteX0" fmla="*/ 3153 w 147177"/>
                  <a:gd name="connsiteY0" fmla="*/ 94651 h 106678"/>
                  <a:gd name="connsiteX1" fmla="*/ 73639 w 147177"/>
                  <a:gd name="connsiteY1" fmla="*/ 50550 h 106678"/>
                  <a:gd name="connsiteX2" fmla="*/ 133836 w 147177"/>
                  <a:gd name="connsiteY2" fmla="*/ 1496 h 106678"/>
                  <a:gd name="connsiteX3" fmla="*/ 144599 w 147177"/>
                  <a:gd name="connsiteY3" fmla="*/ 15975 h 106678"/>
                  <a:gd name="connsiteX4" fmla="*/ 7916 w 147177"/>
                  <a:gd name="connsiteY4" fmla="*/ 106462 h 106678"/>
                  <a:gd name="connsiteX5" fmla="*/ 3153 w 147177"/>
                  <a:gd name="connsiteY5" fmla="*/ 94651 h 10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7177" h="106678">
                    <a:moveTo>
                      <a:pt x="3153" y="94651"/>
                    </a:moveTo>
                    <a:cubicBezTo>
                      <a:pt x="27442" y="80554"/>
                      <a:pt x="51255" y="67886"/>
                      <a:pt x="73639" y="50550"/>
                    </a:cubicBezTo>
                    <a:cubicBezTo>
                      <a:pt x="94117" y="34643"/>
                      <a:pt x="112596" y="16260"/>
                      <a:pt x="133836" y="1496"/>
                    </a:cubicBezTo>
                    <a:cubicBezTo>
                      <a:pt x="142409" y="-4504"/>
                      <a:pt x="151838" y="9021"/>
                      <a:pt x="144599" y="15975"/>
                    </a:cubicBezTo>
                    <a:cubicBezTo>
                      <a:pt x="107452" y="51408"/>
                      <a:pt x="58780" y="93794"/>
                      <a:pt x="7916" y="106462"/>
                    </a:cubicBezTo>
                    <a:cubicBezTo>
                      <a:pt x="772" y="108272"/>
                      <a:pt x="-3133" y="98270"/>
                      <a:pt x="3153" y="94651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E70EF722-5BED-48B9-94F1-D1C14A114990}"/>
                  </a:ext>
                </a:extLst>
              </p:cNvPr>
              <p:cNvSpPr/>
              <p:nvPr/>
            </p:nvSpPr>
            <p:spPr>
              <a:xfrm>
                <a:off x="8132853" y="4839201"/>
                <a:ext cx="130705" cy="102306"/>
              </a:xfrm>
              <a:custGeom>
                <a:avLst/>
                <a:gdLst>
                  <a:gd name="connsiteX0" fmla="*/ 1592 w 130705"/>
                  <a:gd name="connsiteY0" fmla="*/ 92463 h 102306"/>
                  <a:gd name="connsiteX1" fmla="*/ 64552 w 130705"/>
                  <a:gd name="connsiteY1" fmla="*/ 39408 h 102306"/>
                  <a:gd name="connsiteX2" fmla="*/ 120273 w 130705"/>
                  <a:gd name="connsiteY2" fmla="*/ 451 h 102306"/>
                  <a:gd name="connsiteX3" fmla="*/ 128370 w 130705"/>
                  <a:gd name="connsiteY3" fmla="*/ 14834 h 102306"/>
                  <a:gd name="connsiteX4" fmla="*/ 63600 w 130705"/>
                  <a:gd name="connsiteY4" fmla="*/ 64840 h 102306"/>
                  <a:gd name="connsiteX5" fmla="*/ 6926 w 130705"/>
                  <a:gd name="connsiteY5" fmla="*/ 101988 h 102306"/>
                  <a:gd name="connsiteX6" fmla="*/ 1592 w 130705"/>
                  <a:gd name="connsiteY6" fmla="*/ 92463 h 102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705" h="102306">
                    <a:moveTo>
                      <a:pt x="1592" y="92463"/>
                    </a:moveTo>
                    <a:cubicBezTo>
                      <a:pt x="21023" y="73317"/>
                      <a:pt x="43883" y="57125"/>
                      <a:pt x="64552" y="39408"/>
                    </a:cubicBezTo>
                    <a:cubicBezTo>
                      <a:pt x="81412" y="24930"/>
                      <a:pt x="98937" y="7595"/>
                      <a:pt x="120273" y="451"/>
                    </a:cubicBezTo>
                    <a:cubicBezTo>
                      <a:pt x="128751" y="-2407"/>
                      <a:pt x="133989" y="9023"/>
                      <a:pt x="128370" y="14834"/>
                    </a:cubicBezTo>
                    <a:cubicBezTo>
                      <a:pt x="109605" y="33884"/>
                      <a:pt x="84555" y="47981"/>
                      <a:pt x="63600" y="64840"/>
                    </a:cubicBezTo>
                    <a:cubicBezTo>
                      <a:pt x="45883" y="79127"/>
                      <a:pt x="28357" y="93891"/>
                      <a:pt x="6926" y="101988"/>
                    </a:cubicBezTo>
                    <a:cubicBezTo>
                      <a:pt x="1306" y="103988"/>
                      <a:pt x="-2218" y="96082"/>
                      <a:pt x="1592" y="92463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8584D45E-53D5-4F2F-8C57-3F6954BDCE4E}"/>
                  </a:ext>
                </a:extLst>
              </p:cNvPr>
              <p:cNvSpPr/>
              <p:nvPr/>
            </p:nvSpPr>
            <p:spPr>
              <a:xfrm>
                <a:off x="8218114" y="4854645"/>
                <a:ext cx="122868" cy="92184"/>
              </a:xfrm>
              <a:custGeom>
                <a:avLst/>
                <a:gdLst>
                  <a:gd name="connsiteX0" fmla="*/ 1770 w 122868"/>
                  <a:gd name="connsiteY0" fmla="*/ 81400 h 92184"/>
                  <a:gd name="connsiteX1" fmla="*/ 66350 w 122868"/>
                  <a:gd name="connsiteY1" fmla="*/ 36061 h 92184"/>
                  <a:gd name="connsiteX2" fmla="*/ 111498 w 122868"/>
                  <a:gd name="connsiteY2" fmla="*/ 152 h 92184"/>
                  <a:gd name="connsiteX3" fmla="*/ 119975 w 122868"/>
                  <a:gd name="connsiteY3" fmla="*/ 15201 h 92184"/>
                  <a:gd name="connsiteX4" fmla="*/ 7675 w 122868"/>
                  <a:gd name="connsiteY4" fmla="*/ 91878 h 92184"/>
                  <a:gd name="connsiteX5" fmla="*/ 1770 w 122868"/>
                  <a:gd name="connsiteY5" fmla="*/ 81400 h 92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2868" h="92184">
                    <a:moveTo>
                      <a:pt x="1770" y="81400"/>
                    </a:moveTo>
                    <a:cubicBezTo>
                      <a:pt x="20724" y="62731"/>
                      <a:pt x="46918" y="53968"/>
                      <a:pt x="66350" y="36061"/>
                    </a:cubicBezTo>
                    <a:cubicBezTo>
                      <a:pt x="80256" y="23298"/>
                      <a:pt x="91686" y="3772"/>
                      <a:pt x="111498" y="152"/>
                    </a:cubicBezTo>
                    <a:cubicBezTo>
                      <a:pt x="119785" y="-1372"/>
                      <a:pt x="127119" y="8915"/>
                      <a:pt x="119975" y="15201"/>
                    </a:cubicBezTo>
                    <a:cubicBezTo>
                      <a:pt x="86447" y="45300"/>
                      <a:pt x="51681" y="77590"/>
                      <a:pt x="7675" y="91878"/>
                    </a:cubicBezTo>
                    <a:cubicBezTo>
                      <a:pt x="1580" y="93878"/>
                      <a:pt x="-2516" y="85591"/>
                      <a:pt x="1770" y="81400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B0F86005-1BAB-4133-AF28-F0AFB5140E33}"/>
                  </a:ext>
                </a:extLst>
              </p:cNvPr>
              <p:cNvSpPr/>
              <p:nvPr/>
            </p:nvSpPr>
            <p:spPr>
              <a:xfrm>
                <a:off x="8312901" y="4863751"/>
                <a:ext cx="93675" cy="82617"/>
              </a:xfrm>
              <a:custGeom>
                <a:avLst/>
                <a:gdLst>
                  <a:gd name="connsiteX0" fmla="*/ 805 w 93675"/>
                  <a:gd name="connsiteY0" fmla="*/ 73341 h 82617"/>
                  <a:gd name="connsiteX1" fmla="*/ 41476 w 93675"/>
                  <a:gd name="connsiteY1" fmla="*/ 37527 h 82617"/>
                  <a:gd name="connsiteX2" fmla="*/ 79195 w 93675"/>
                  <a:gd name="connsiteY2" fmla="*/ 1523 h 82617"/>
                  <a:gd name="connsiteX3" fmla="*/ 90625 w 93675"/>
                  <a:gd name="connsiteY3" fmla="*/ 16953 h 82617"/>
                  <a:gd name="connsiteX4" fmla="*/ 9187 w 93675"/>
                  <a:gd name="connsiteY4" fmla="*/ 82009 h 82617"/>
                  <a:gd name="connsiteX5" fmla="*/ 805 w 93675"/>
                  <a:gd name="connsiteY5" fmla="*/ 73341 h 82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675" h="82617">
                    <a:moveTo>
                      <a:pt x="805" y="73341"/>
                    </a:moveTo>
                    <a:cubicBezTo>
                      <a:pt x="9663" y="56863"/>
                      <a:pt x="27760" y="49434"/>
                      <a:pt x="41476" y="37527"/>
                    </a:cubicBezTo>
                    <a:cubicBezTo>
                      <a:pt x="54716" y="26002"/>
                      <a:pt x="64622" y="11714"/>
                      <a:pt x="79195" y="1523"/>
                    </a:cubicBezTo>
                    <a:cubicBezTo>
                      <a:pt x="88149" y="-4764"/>
                      <a:pt x="99103" y="10000"/>
                      <a:pt x="90625" y="16953"/>
                    </a:cubicBezTo>
                    <a:cubicBezTo>
                      <a:pt x="63384" y="39147"/>
                      <a:pt x="41762" y="66674"/>
                      <a:pt x="9187" y="82009"/>
                    </a:cubicBezTo>
                    <a:cubicBezTo>
                      <a:pt x="3567" y="84486"/>
                      <a:pt x="-2148" y="78961"/>
                      <a:pt x="805" y="73341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A9B5C29F-1372-429B-8F0B-D6C542F2EF5F}"/>
                  </a:ext>
                </a:extLst>
              </p:cNvPr>
              <p:cNvSpPr/>
              <p:nvPr/>
            </p:nvSpPr>
            <p:spPr>
              <a:xfrm>
                <a:off x="8604591" y="4893131"/>
                <a:ext cx="110869" cy="130200"/>
              </a:xfrm>
              <a:custGeom>
                <a:avLst/>
                <a:gdLst>
                  <a:gd name="connsiteX0" fmla="*/ 960 w 110869"/>
                  <a:gd name="connsiteY0" fmla="*/ 121400 h 130200"/>
                  <a:gd name="connsiteX1" fmla="*/ 91543 w 110869"/>
                  <a:gd name="connsiteY1" fmla="*/ 4718 h 130200"/>
                  <a:gd name="connsiteX2" fmla="*/ 109165 w 110869"/>
                  <a:gd name="connsiteY2" fmla="*/ 15101 h 130200"/>
                  <a:gd name="connsiteX3" fmla="*/ 10295 w 110869"/>
                  <a:gd name="connsiteY3" fmla="*/ 128829 h 130200"/>
                  <a:gd name="connsiteX4" fmla="*/ 960 w 110869"/>
                  <a:gd name="connsiteY4" fmla="*/ 121400 h 13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869" h="130200">
                    <a:moveTo>
                      <a:pt x="960" y="121400"/>
                    </a:moveTo>
                    <a:cubicBezTo>
                      <a:pt x="25630" y="79299"/>
                      <a:pt x="64873" y="46057"/>
                      <a:pt x="91543" y="4718"/>
                    </a:cubicBezTo>
                    <a:cubicBezTo>
                      <a:pt x="98687" y="-6331"/>
                      <a:pt x="116404" y="4052"/>
                      <a:pt x="109165" y="15101"/>
                    </a:cubicBezTo>
                    <a:cubicBezTo>
                      <a:pt x="82876" y="55392"/>
                      <a:pt x="48585" y="99397"/>
                      <a:pt x="10295" y="128829"/>
                    </a:cubicBezTo>
                    <a:cubicBezTo>
                      <a:pt x="5151" y="132734"/>
                      <a:pt x="-2754" y="127686"/>
                      <a:pt x="960" y="121400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DC6D15A7-02B7-4B50-8F20-ACFBEEC4951B}"/>
                  </a:ext>
                </a:extLst>
              </p:cNvPr>
              <p:cNvSpPr/>
              <p:nvPr/>
            </p:nvSpPr>
            <p:spPr>
              <a:xfrm>
                <a:off x="8697598" y="4891591"/>
                <a:ext cx="87137" cy="110181"/>
              </a:xfrm>
              <a:custGeom>
                <a:avLst/>
                <a:gdLst>
                  <a:gd name="connsiteX0" fmla="*/ 822 w 87137"/>
                  <a:gd name="connsiteY0" fmla="*/ 102271 h 110181"/>
                  <a:gd name="connsiteX1" fmla="*/ 72926 w 87137"/>
                  <a:gd name="connsiteY1" fmla="*/ 1592 h 110181"/>
                  <a:gd name="connsiteX2" fmla="*/ 84356 w 87137"/>
                  <a:gd name="connsiteY2" fmla="*/ 16927 h 110181"/>
                  <a:gd name="connsiteX3" fmla="*/ 7965 w 87137"/>
                  <a:gd name="connsiteY3" fmla="*/ 109510 h 110181"/>
                  <a:gd name="connsiteX4" fmla="*/ 822 w 87137"/>
                  <a:gd name="connsiteY4" fmla="*/ 102271 h 110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37" h="110181">
                    <a:moveTo>
                      <a:pt x="822" y="102271"/>
                    </a:moveTo>
                    <a:cubicBezTo>
                      <a:pt x="22443" y="69410"/>
                      <a:pt x="40160" y="24738"/>
                      <a:pt x="72926" y="1592"/>
                    </a:cubicBezTo>
                    <a:cubicBezTo>
                      <a:pt x="81975" y="-4790"/>
                      <a:pt x="92167" y="9593"/>
                      <a:pt x="84356" y="16927"/>
                    </a:cubicBezTo>
                    <a:cubicBezTo>
                      <a:pt x="55495" y="43597"/>
                      <a:pt x="42827" y="90174"/>
                      <a:pt x="7965" y="109510"/>
                    </a:cubicBezTo>
                    <a:cubicBezTo>
                      <a:pt x="3489" y="112082"/>
                      <a:pt x="-2131" y="106748"/>
                      <a:pt x="822" y="102271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CBB2A6ED-8A25-4D8D-A053-43752EF3FEDF}"/>
                  </a:ext>
                </a:extLst>
              </p:cNvPr>
              <p:cNvSpPr/>
              <p:nvPr/>
            </p:nvSpPr>
            <p:spPr>
              <a:xfrm>
                <a:off x="8764458" y="4888813"/>
                <a:ext cx="81929" cy="107063"/>
              </a:xfrm>
              <a:custGeom>
                <a:avLst/>
                <a:gdLst>
                  <a:gd name="connsiteX0" fmla="*/ 922 w 81929"/>
                  <a:gd name="connsiteY0" fmla="*/ 97238 h 107063"/>
                  <a:gd name="connsiteX1" fmla="*/ 33688 w 81929"/>
                  <a:gd name="connsiteY1" fmla="*/ 46184 h 107063"/>
                  <a:gd name="connsiteX2" fmla="*/ 66835 w 81929"/>
                  <a:gd name="connsiteY2" fmla="*/ 1798 h 107063"/>
                  <a:gd name="connsiteX3" fmla="*/ 80266 w 81929"/>
                  <a:gd name="connsiteY3" fmla="*/ 12371 h 107063"/>
                  <a:gd name="connsiteX4" fmla="*/ 45595 w 81929"/>
                  <a:gd name="connsiteY4" fmla="*/ 62281 h 107063"/>
                  <a:gd name="connsiteX5" fmla="*/ 9590 w 81929"/>
                  <a:gd name="connsiteY5" fmla="*/ 106097 h 107063"/>
                  <a:gd name="connsiteX6" fmla="*/ 922 w 81929"/>
                  <a:gd name="connsiteY6" fmla="*/ 97238 h 10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29" h="107063">
                    <a:moveTo>
                      <a:pt x="922" y="97238"/>
                    </a:moveTo>
                    <a:cubicBezTo>
                      <a:pt x="12162" y="80284"/>
                      <a:pt x="23497" y="63805"/>
                      <a:pt x="33688" y="46184"/>
                    </a:cubicBezTo>
                    <a:cubicBezTo>
                      <a:pt x="42833" y="30373"/>
                      <a:pt x="52167" y="13133"/>
                      <a:pt x="66835" y="1798"/>
                    </a:cubicBezTo>
                    <a:cubicBezTo>
                      <a:pt x="73884" y="-3536"/>
                      <a:pt x="86457" y="3893"/>
                      <a:pt x="80266" y="12371"/>
                    </a:cubicBezTo>
                    <a:cubicBezTo>
                      <a:pt x="68169" y="28849"/>
                      <a:pt x="56167" y="44660"/>
                      <a:pt x="45595" y="62281"/>
                    </a:cubicBezTo>
                    <a:cubicBezTo>
                      <a:pt x="35593" y="78760"/>
                      <a:pt x="25592" y="95047"/>
                      <a:pt x="9590" y="106097"/>
                    </a:cubicBezTo>
                    <a:cubicBezTo>
                      <a:pt x="4351" y="109716"/>
                      <a:pt x="-2507" y="102382"/>
                      <a:pt x="922" y="97238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6938C532-BD29-4A6A-87C9-7D7E9828CE58}"/>
                  </a:ext>
                </a:extLst>
              </p:cNvPr>
              <p:cNvSpPr/>
              <p:nvPr/>
            </p:nvSpPr>
            <p:spPr>
              <a:xfrm>
                <a:off x="8844459" y="4881555"/>
                <a:ext cx="67986" cy="99023"/>
              </a:xfrm>
              <a:custGeom>
                <a:avLst/>
                <a:gdLst>
                  <a:gd name="connsiteX0" fmla="*/ 265 w 67986"/>
                  <a:gd name="connsiteY0" fmla="*/ 91066 h 99023"/>
                  <a:gd name="connsiteX1" fmla="*/ 51890 w 67986"/>
                  <a:gd name="connsiteY1" fmla="*/ 2770 h 99023"/>
                  <a:gd name="connsiteX2" fmla="*/ 66368 w 67986"/>
                  <a:gd name="connsiteY2" fmla="*/ 14200 h 99023"/>
                  <a:gd name="connsiteX3" fmla="*/ 36745 w 67986"/>
                  <a:gd name="connsiteY3" fmla="*/ 57538 h 99023"/>
                  <a:gd name="connsiteX4" fmla="*/ 10647 w 67986"/>
                  <a:gd name="connsiteY4" fmla="*/ 97258 h 99023"/>
                  <a:gd name="connsiteX5" fmla="*/ 265 w 67986"/>
                  <a:gd name="connsiteY5" fmla="*/ 91066 h 99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986" h="99023">
                    <a:moveTo>
                      <a:pt x="265" y="91066"/>
                    </a:moveTo>
                    <a:cubicBezTo>
                      <a:pt x="9599" y="60205"/>
                      <a:pt x="31221" y="27249"/>
                      <a:pt x="51890" y="2770"/>
                    </a:cubicBezTo>
                    <a:cubicBezTo>
                      <a:pt x="58653" y="-5231"/>
                      <a:pt x="72750" y="5818"/>
                      <a:pt x="66368" y="14200"/>
                    </a:cubicBezTo>
                    <a:cubicBezTo>
                      <a:pt x="55795" y="28297"/>
                      <a:pt x="45889" y="42489"/>
                      <a:pt x="36745" y="57538"/>
                    </a:cubicBezTo>
                    <a:cubicBezTo>
                      <a:pt x="28554" y="71064"/>
                      <a:pt x="21601" y="85732"/>
                      <a:pt x="10647" y="97258"/>
                    </a:cubicBezTo>
                    <a:cubicBezTo>
                      <a:pt x="6360" y="101734"/>
                      <a:pt x="-1545" y="96972"/>
                      <a:pt x="265" y="91066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23743ACE-1B7A-4199-B7E8-764EF7A61C02}"/>
                  </a:ext>
                </a:extLst>
              </p:cNvPr>
              <p:cNvSpPr/>
              <p:nvPr/>
            </p:nvSpPr>
            <p:spPr>
              <a:xfrm>
                <a:off x="8901674" y="4873340"/>
                <a:ext cx="68538" cy="115809"/>
              </a:xfrm>
              <a:custGeom>
                <a:avLst/>
                <a:gdLst>
                  <a:gd name="connsiteX0" fmla="*/ 200 w 68538"/>
                  <a:gd name="connsiteY0" fmla="*/ 109092 h 115809"/>
                  <a:gd name="connsiteX1" fmla="*/ 22964 w 68538"/>
                  <a:gd name="connsiteY1" fmla="*/ 67372 h 115809"/>
                  <a:gd name="connsiteX2" fmla="*/ 50396 w 68538"/>
                  <a:gd name="connsiteY2" fmla="*/ 6698 h 115809"/>
                  <a:gd name="connsiteX3" fmla="*/ 68398 w 68538"/>
                  <a:gd name="connsiteY3" fmla="*/ 11556 h 115809"/>
                  <a:gd name="connsiteX4" fmla="*/ 9343 w 68538"/>
                  <a:gd name="connsiteY4" fmla="*/ 114426 h 115809"/>
                  <a:gd name="connsiteX5" fmla="*/ 200 w 68538"/>
                  <a:gd name="connsiteY5" fmla="*/ 109092 h 11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38" h="115809">
                    <a:moveTo>
                      <a:pt x="200" y="109092"/>
                    </a:moveTo>
                    <a:cubicBezTo>
                      <a:pt x="4391" y="93661"/>
                      <a:pt x="14583" y="80803"/>
                      <a:pt x="22964" y="67372"/>
                    </a:cubicBezTo>
                    <a:cubicBezTo>
                      <a:pt x="35061" y="48132"/>
                      <a:pt x="43824" y="28415"/>
                      <a:pt x="50396" y="6698"/>
                    </a:cubicBezTo>
                    <a:cubicBezTo>
                      <a:pt x="53920" y="-5018"/>
                      <a:pt x="70208" y="-65"/>
                      <a:pt x="68398" y="11556"/>
                    </a:cubicBezTo>
                    <a:cubicBezTo>
                      <a:pt x="62874" y="46703"/>
                      <a:pt x="36775" y="91947"/>
                      <a:pt x="9343" y="114426"/>
                    </a:cubicBezTo>
                    <a:cubicBezTo>
                      <a:pt x="5343" y="117760"/>
                      <a:pt x="-1229" y="114711"/>
                      <a:pt x="200" y="109092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67D3FF42-3C54-478B-9552-682166EC2EE7}"/>
                  </a:ext>
                </a:extLst>
              </p:cNvPr>
              <p:cNvSpPr/>
              <p:nvPr/>
            </p:nvSpPr>
            <p:spPr>
              <a:xfrm>
                <a:off x="7584676" y="4544068"/>
                <a:ext cx="1898831" cy="362793"/>
              </a:xfrm>
              <a:custGeom>
                <a:avLst/>
                <a:gdLst>
                  <a:gd name="connsiteX0" fmla="*/ 1986 w 1898831"/>
                  <a:gd name="connsiteY0" fmla="*/ 11738 h 362793"/>
                  <a:gd name="connsiteX1" fmla="*/ 10368 w 1898831"/>
                  <a:gd name="connsiteY1" fmla="*/ 1166 h 362793"/>
                  <a:gd name="connsiteX2" fmla="*/ 471092 w 1898831"/>
                  <a:gd name="connsiteY2" fmla="*/ 222051 h 362793"/>
                  <a:gd name="connsiteX3" fmla="*/ 704455 w 1898831"/>
                  <a:gd name="connsiteY3" fmla="*/ 294536 h 362793"/>
                  <a:gd name="connsiteX4" fmla="*/ 958677 w 1898831"/>
                  <a:gd name="connsiteY4" fmla="*/ 336351 h 362793"/>
                  <a:gd name="connsiteX5" fmla="*/ 1456835 w 1898831"/>
                  <a:gd name="connsiteY5" fmla="*/ 317682 h 362793"/>
                  <a:gd name="connsiteX6" fmla="*/ 1680005 w 1898831"/>
                  <a:gd name="connsiteY6" fmla="*/ 279486 h 362793"/>
                  <a:gd name="connsiteX7" fmla="*/ 1882507 w 1898831"/>
                  <a:gd name="connsiteY7" fmla="*/ 204905 h 362793"/>
                  <a:gd name="connsiteX8" fmla="*/ 1895080 w 1898831"/>
                  <a:gd name="connsiteY8" fmla="*/ 221765 h 362793"/>
                  <a:gd name="connsiteX9" fmla="*/ 1716677 w 1898831"/>
                  <a:gd name="connsiteY9" fmla="*/ 293869 h 362793"/>
                  <a:gd name="connsiteX10" fmla="*/ 1480552 w 1898831"/>
                  <a:gd name="connsiteY10" fmla="*/ 335493 h 362793"/>
                  <a:gd name="connsiteX11" fmla="*/ 958582 w 1898831"/>
                  <a:gd name="connsiteY11" fmla="*/ 356829 h 362793"/>
                  <a:gd name="connsiteX12" fmla="*/ 717219 w 1898831"/>
                  <a:gd name="connsiteY12" fmla="*/ 319205 h 362793"/>
                  <a:gd name="connsiteX13" fmla="*/ 465854 w 1898831"/>
                  <a:gd name="connsiteY13" fmla="*/ 241482 h 362793"/>
                  <a:gd name="connsiteX14" fmla="*/ 1986 w 1898831"/>
                  <a:gd name="connsiteY14" fmla="*/ 11738 h 3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98831" h="362793">
                    <a:moveTo>
                      <a:pt x="1986" y="11738"/>
                    </a:moveTo>
                    <a:cubicBezTo>
                      <a:pt x="-3729" y="6595"/>
                      <a:pt x="4081" y="-3406"/>
                      <a:pt x="10368" y="1166"/>
                    </a:cubicBezTo>
                    <a:cubicBezTo>
                      <a:pt x="152005" y="103464"/>
                      <a:pt x="303262" y="173283"/>
                      <a:pt x="471092" y="222051"/>
                    </a:cubicBezTo>
                    <a:cubicBezTo>
                      <a:pt x="549388" y="244815"/>
                      <a:pt x="626255" y="271485"/>
                      <a:pt x="704455" y="294536"/>
                    </a:cubicBezTo>
                    <a:cubicBezTo>
                      <a:pt x="787418" y="319015"/>
                      <a:pt x="872666" y="329302"/>
                      <a:pt x="958677" y="336351"/>
                    </a:cubicBezTo>
                    <a:cubicBezTo>
                      <a:pt x="1125079" y="349876"/>
                      <a:pt x="1291766" y="340922"/>
                      <a:pt x="1456835" y="317682"/>
                    </a:cubicBezTo>
                    <a:cubicBezTo>
                      <a:pt x="1531606" y="307109"/>
                      <a:pt x="1605901" y="293583"/>
                      <a:pt x="1680005" y="279486"/>
                    </a:cubicBezTo>
                    <a:cubicBezTo>
                      <a:pt x="1751253" y="265961"/>
                      <a:pt x="1816213" y="240053"/>
                      <a:pt x="1882507" y="204905"/>
                    </a:cubicBezTo>
                    <a:cubicBezTo>
                      <a:pt x="1893080" y="199286"/>
                      <a:pt x="1905081" y="215288"/>
                      <a:pt x="1895080" y="221765"/>
                    </a:cubicBezTo>
                    <a:cubicBezTo>
                      <a:pt x="1847360" y="252435"/>
                      <a:pt x="1780304" y="279772"/>
                      <a:pt x="1716677" y="293869"/>
                    </a:cubicBezTo>
                    <a:cubicBezTo>
                      <a:pt x="1638763" y="311109"/>
                      <a:pt x="1559419" y="323587"/>
                      <a:pt x="1480552" y="335493"/>
                    </a:cubicBezTo>
                    <a:cubicBezTo>
                      <a:pt x="1307578" y="361592"/>
                      <a:pt x="1133080" y="369593"/>
                      <a:pt x="958582" y="356829"/>
                    </a:cubicBezTo>
                    <a:cubicBezTo>
                      <a:pt x="877048" y="350829"/>
                      <a:pt x="796276" y="340256"/>
                      <a:pt x="717219" y="319205"/>
                    </a:cubicBezTo>
                    <a:cubicBezTo>
                      <a:pt x="632446" y="296727"/>
                      <a:pt x="550245" y="265294"/>
                      <a:pt x="465854" y="241482"/>
                    </a:cubicBezTo>
                    <a:cubicBezTo>
                      <a:pt x="301928" y="195000"/>
                      <a:pt x="130002" y="127182"/>
                      <a:pt x="1986" y="11738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1E644544-F5DB-45E2-AB31-75ABA8B821B3}"/>
                  </a:ext>
                </a:extLst>
              </p:cNvPr>
              <p:cNvSpPr/>
              <p:nvPr/>
            </p:nvSpPr>
            <p:spPr>
              <a:xfrm>
                <a:off x="8930367" y="4726954"/>
                <a:ext cx="86028" cy="154319"/>
              </a:xfrm>
              <a:custGeom>
                <a:avLst/>
                <a:gdLst>
                  <a:gd name="connsiteX0" fmla="*/ 69424 w 86028"/>
                  <a:gd name="connsiteY0" fmla="*/ 149750 h 154319"/>
                  <a:gd name="connsiteX1" fmla="*/ 41039 w 86028"/>
                  <a:gd name="connsiteY1" fmla="*/ 81742 h 154319"/>
                  <a:gd name="connsiteX2" fmla="*/ 653 w 86028"/>
                  <a:gd name="connsiteY2" fmla="*/ 8495 h 154319"/>
                  <a:gd name="connsiteX3" fmla="*/ 9892 w 86028"/>
                  <a:gd name="connsiteY3" fmla="*/ 1637 h 154319"/>
                  <a:gd name="connsiteX4" fmla="*/ 85712 w 86028"/>
                  <a:gd name="connsiteY4" fmla="*/ 143273 h 154319"/>
                  <a:gd name="connsiteX5" fmla="*/ 69424 w 86028"/>
                  <a:gd name="connsiteY5" fmla="*/ 149750 h 15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028" h="154319">
                    <a:moveTo>
                      <a:pt x="69424" y="149750"/>
                    </a:moveTo>
                    <a:cubicBezTo>
                      <a:pt x="59709" y="127176"/>
                      <a:pt x="51517" y="104030"/>
                      <a:pt x="41039" y="81742"/>
                    </a:cubicBezTo>
                    <a:cubicBezTo>
                      <a:pt x="29133" y="56405"/>
                      <a:pt x="12560" y="33736"/>
                      <a:pt x="653" y="8495"/>
                    </a:cubicBezTo>
                    <a:cubicBezTo>
                      <a:pt x="-2204" y="2398"/>
                      <a:pt x="4940" y="-2745"/>
                      <a:pt x="9892" y="1637"/>
                    </a:cubicBezTo>
                    <a:cubicBezTo>
                      <a:pt x="47802" y="34688"/>
                      <a:pt x="71996" y="95744"/>
                      <a:pt x="85712" y="143273"/>
                    </a:cubicBezTo>
                    <a:cubicBezTo>
                      <a:pt x="88378" y="152703"/>
                      <a:pt x="73425" y="159085"/>
                      <a:pt x="69424" y="149750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6" name="图形 6">
              <a:extLst>
                <a:ext uri="{FF2B5EF4-FFF2-40B4-BE49-F238E27FC236}">
                  <a16:creationId xmlns:a16="http://schemas.microsoft.com/office/drawing/2014/main" id="{1EE58794-5855-4337-93FD-21B6A788C8AF}"/>
                </a:ext>
              </a:extLst>
            </p:cNvPr>
            <p:cNvGrpSpPr/>
            <p:nvPr/>
          </p:nvGrpSpPr>
          <p:grpSpPr>
            <a:xfrm>
              <a:off x="9916211" y="2238560"/>
              <a:ext cx="1375803" cy="2267506"/>
              <a:chOff x="9916211" y="2238560"/>
              <a:chExt cx="1375803" cy="2267506"/>
            </a:xfrm>
          </p:grpSpPr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05F4F5D7-036F-42B1-8995-062C71715010}"/>
                  </a:ext>
                </a:extLst>
              </p:cNvPr>
              <p:cNvSpPr/>
              <p:nvPr/>
            </p:nvSpPr>
            <p:spPr>
              <a:xfrm>
                <a:off x="9916211" y="2238560"/>
                <a:ext cx="1375803" cy="2267506"/>
              </a:xfrm>
              <a:custGeom>
                <a:avLst/>
                <a:gdLst>
                  <a:gd name="connsiteX0" fmla="*/ 860088 w 1375803"/>
                  <a:gd name="connsiteY0" fmla="*/ 1461235 h 2267506"/>
                  <a:gd name="connsiteX1" fmla="*/ 969054 w 1375803"/>
                  <a:gd name="connsiteY1" fmla="*/ 1476380 h 2267506"/>
                  <a:gd name="connsiteX2" fmla="*/ 1075448 w 1375803"/>
                  <a:gd name="connsiteY2" fmla="*/ 1466760 h 2267506"/>
                  <a:gd name="connsiteX3" fmla="*/ 1263185 w 1375803"/>
                  <a:gd name="connsiteY3" fmla="*/ 1348745 h 2267506"/>
                  <a:gd name="connsiteX4" fmla="*/ 1265091 w 1375803"/>
                  <a:gd name="connsiteY4" fmla="*/ 1345031 h 2267506"/>
                  <a:gd name="connsiteX5" fmla="*/ 1261185 w 1375803"/>
                  <a:gd name="connsiteY5" fmla="*/ 1336458 h 2267506"/>
                  <a:gd name="connsiteX6" fmla="*/ 1062208 w 1375803"/>
                  <a:gd name="connsiteY6" fmla="*/ 1351698 h 2267506"/>
                  <a:gd name="connsiteX7" fmla="*/ 969911 w 1375803"/>
                  <a:gd name="connsiteY7" fmla="*/ 1372367 h 2267506"/>
                  <a:gd name="connsiteX8" fmla="*/ 1041920 w 1375803"/>
                  <a:gd name="connsiteY8" fmla="*/ 1324742 h 2267506"/>
                  <a:gd name="connsiteX9" fmla="*/ 1044968 w 1375803"/>
                  <a:gd name="connsiteY9" fmla="*/ 1325885 h 2267506"/>
                  <a:gd name="connsiteX10" fmla="*/ 1214037 w 1375803"/>
                  <a:gd name="connsiteY10" fmla="*/ 1289595 h 2267506"/>
                  <a:gd name="connsiteX11" fmla="*/ 1375010 w 1375803"/>
                  <a:gd name="connsiteY11" fmla="*/ 1088236 h 2267506"/>
                  <a:gd name="connsiteX12" fmla="*/ 1373581 w 1375803"/>
                  <a:gd name="connsiteY12" fmla="*/ 1081378 h 2267506"/>
                  <a:gd name="connsiteX13" fmla="*/ 1367389 w 1375803"/>
                  <a:gd name="connsiteY13" fmla="*/ 1078997 h 2267506"/>
                  <a:gd name="connsiteX14" fmla="*/ 1261090 w 1375803"/>
                  <a:gd name="connsiteY14" fmla="*/ 1098809 h 2267506"/>
                  <a:gd name="connsiteX15" fmla="*/ 1167746 w 1375803"/>
                  <a:gd name="connsiteY15" fmla="*/ 1140433 h 2267506"/>
                  <a:gd name="connsiteX16" fmla="*/ 1033824 w 1375803"/>
                  <a:gd name="connsiteY16" fmla="*/ 1312836 h 2267506"/>
                  <a:gd name="connsiteX17" fmla="*/ 1033538 w 1375803"/>
                  <a:gd name="connsiteY17" fmla="*/ 1315217 h 2267506"/>
                  <a:gd name="connsiteX18" fmla="*/ 992961 w 1375803"/>
                  <a:gd name="connsiteY18" fmla="*/ 1336744 h 2267506"/>
                  <a:gd name="connsiteX19" fmla="*/ 1115643 w 1375803"/>
                  <a:gd name="connsiteY19" fmla="*/ 1037849 h 2267506"/>
                  <a:gd name="connsiteX20" fmla="*/ 1115738 w 1375803"/>
                  <a:gd name="connsiteY20" fmla="*/ 1036897 h 2267506"/>
                  <a:gd name="connsiteX21" fmla="*/ 1115834 w 1375803"/>
                  <a:gd name="connsiteY21" fmla="*/ 1036516 h 2267506"/>
                  <a:gd name="connsiteX22" fmla="*/ 1115834 w 1375803"/>
                  <a:gd name="connsiteY22" fmla="*/ 1035373 h 2267506"/>
                  <a:gd name="connsiteX23" fmla="*/ 1106595 w 1375803"/>
                  <a:gd name="connsiteY23" fmla="*/ 1029658 h 2267506"/>
                  <a:gd name="connsiteX24" fmla="*/ 954385 w 1375803"/>
                  <a:gd name="connsiteY24" fmla="*/ 1178152 h 2267506"/>
                  <a:gd name="connsiteX25" fmla="*/ 903427 w 1375803"/>
                  <a:gd name="connsiteY25" fmla="*/ 1281689 h 2267506"/>
                  <a:gd name="connsiteX26" fmla="*/ 852658 w 1375803"/>
                  <a:gd name="connsiteY26" fmla="*/ 1443805 h 2267506"/>
                  <a:gd name="connsiteX27" fmla="*/ 851610 w 1375803"/>
                  <a:gd name="connsiteY27" fmla="*/ 1447615 h 2267506"/>
                  <a:gd name="connsiteX28" fmla="*/ 792556 w 1375803"/>
                  <a:gd name="connsiteY28" fmla="*/ 1497621 h 2267506"/>
                  <a:gd name="connsiteX29" fmla="*/ 843228 w 1375803"/>
                  <a:gd name="connsiteY29" fmla="*/ 1381987 h 2267506"/>
                  <a:gd name="connsiteX30" fmla="*/ 869899 w 1375803"/>
                  <a:gd name="connsiteY30" fmla="*/ 1263497 h 2267506"/>
                  <a:gd name="connsiteX31" fmla="*/ 913904 w 1375803"/>
                  <a:gd name="connsiteY31" fmla="*/ 1086808 h 2267506"/>
                  <a:gd name="connsiteX32" fmla="*/ 911428 w 1375803"/>
                  <a:gd name="connsiteY32" fmla="*/ 1079474 h 2267506"/>
                  <a:gd name="connsiteX33" fmla="*/ 904570 w 1375803"/>
                  <a:gd name="connsiteY33" fmla="*/ 1077950 h 2267506"/>
                  <a:gd name="connsiteX34" fmla="*/ 735977 w 1375803"/>
                  <a:gd name="connsiteY34" fmla="*/ 1279308 h 2267506"/>
                  <a:gd name="connsiteX35" fmla="*/ 697686 w 1375803"/>
                  <a:gd name="connsiteY35" fmla="*/ 1412849 h 2267506"/>
                  <a:gd name="connsiteX36" fmla="*/ 702830 w 1375803"/>
                  <a:gd name="connsiteY36" fmla="*/ 1576107 h 2267506"/>
                  <a:gd name="connsiteX37" fmla="*/ 703021 w 1375803"/>
                  <a:gd name="connsiteY37" fmla="*/ 1579060 h 2267506"/>
                  <a:gd name="connsiteX38" fmla="*/ 602436 w 1375803"/>
                  <a:gd name="connsiteY38" fmla="*/ 1674500 h 2267506"/>
                  <a:gd name="connsiteX39" fmla="*/ 460990 w 1375803"/>
                  <a:gd name="connsiteY39" fmla="*/ 1799278 h 2267506"/>
                  <a:gd name="connsiteX40" fmla="*/ 592626 w 1375803"/>
                  <a:gd name="connsiteY40" fmla="*/ 1460759 h 2267506"/>
                  <a:gd name="connsiteX41" fmla="*/ 702068 w 1375803"/>
                  <a:gd name="connsiteY41" fmla="*/ 1073568 h 2267506"/>
                  <a:gd name="connsiteX42" fmla="*/ 705116 w 1375803"/>
                  <a:gd name="connsiteY42" fmla="*/ 1072520 h 2267506"/>
                  <a:gd name="connsiteX43" fmla="*/ 925715 w 1375803"/>
                  <a:gd name="connsiteY43" fmla="*/ 955839 h 2267506"/>
                  <a:gd name="connsiteX44" fmla="*/ 1038967 w 1375803"/>
                  <a:gd name="connsiteY44" fmla="*/ 762100 h 2267506"/>
                  <a:gd name="connsiteX45" fmla="*/ 1034681 w 1375803"/>
                  <a:gd name="connsiteY45" fmla="*/ 756576 h 2267506"/>
                  <a:gd name="connsiteX46" fmla="*/ 1025632 w 1375803"/>
                  <a:gd name="connsiteY46" fmla="*/ 754861 h 2267506"/>
                  <a:gd name="connsiteX47" fmla="*/ 931048 w 1375803"/>
                  <a:gd name="connsiteY47" fmla="*/ 804106 h 2267506"/>
                  <a:gd name="connsiteX48" fmla="*/ 837418 w 1375803"/>
                  <a:gd name="connsiteY48" fmla="*/ 860113 h 2267506"/>
                  <a:gd name="connsiteX49" fmla="*/ 719117 w 1375803"/>
                  <a:gd name="connsiteY49" fmla="*/ 995463 h 2267506"/>
                  <a:gd name="connsiteX50" fmla="*/ 736929 w 1375803"/>
                  <a:gd name="connsiteY50" fmla="*/ 908309 h 2267506"/>
                  <a:gd name="connsiteX51" fmla="*/ 974864 w 1375803"/>
                  <a:gd name="connsiteY51" fmla="*/ 720953 h 2267506"/>
                  <a:gd name="connsiteX52" fmla="*/ 1084687 w 1375803"/>
                  <a:gd name="connsiteY52" fmla="*/ 501401 h 2267506"/>
                  <a:gd name="connsiteX53" fmla="*/ 1078306 w 1375803"/>
                  <a:gd name="connsiteY53" fmla="*/ 495496 h 2267506"/>
                  <a:gd name="connsiteX54" fmla="*/ 1072781 w 1375803"/>
                  <a:gd name="connsiteY54" fmla="*/ 496353 h 2267506"/>
                  <a:gd name="connsiteX55" fmla="*/ 859517 w 1375803"/>
                  <a:gd name="connsiteY55" fmla="*/ 667708 h 2267506"/>
                  <a:gd name="connsiteX56" fmla="*/ 752836 w 1375803"/>
                  <a:gd name="connsiteY56" fmla="*/ 820679 h 2267506"/>
                  <a:gd name="connsiteX57" fmla="*/ 771029 w 1375803"/>
                  <a:gd name="connsiteY57" fmla="*/ 694092 h 2267506"/>
                  <a:gd name="connsiteX58" fmla="*/ 774744 w 1375803"/>
                  <a:gd name="connsiteY58" fmla="*/ 691806 h 2267506"/>
                  <a:gd name="connsiteX59" fmla="*/ 885043 w 1375803"/>
                  <a:gd name="connsiteY59" fmla="*/ 613129 h 2267506"/>
                  <a:gd name="connsiteX60" fmla="*/ 973817 w 1375803"/>
                  <a:gd name="connsiteY60" fmla="*/ 519118 h 2267506"/>
                  <a:gd name="connsiteX61" fmla="*/ 1043825 w 1375803"/>
                  <a:gd name="connsiteY61" fmla="*/ 306996 h 2267506"/>
                  <a:gd name="connsiteX62" fmla="*/ 1042682 w 1375803"/>
                  <a:gd name="connsiteY62" fmla="*/ 304424 h 2267506"/>
                  <a:gd name="connsiteX63" fmla="*/ 1031633 w 1375803"/>
                  <a:gd name="connsiteY63" fmla="*/ 301376 h 2267506"/>
                  <a:gd name="connsiteX64" fmla="*/ 951623 w 1375803"/>
                  <a:gd name="connsiteY64" fmla="*/ 372052 h 2267506"/>
                  <a:gd name="connsiteX65" fmla="*/ 878090 w 1375803"/>
                  <a:gd name="connsiteY65" fmla="*/ 451300 h 2267506"/>
                  <a:gd name="connsiteX66" fmla="*/ 776458 w 1375803"/>
                  <a:gd name="connsiteY66" fmla="*/ 636275 h 2267506"/>
                  <a:gd name="connsiteX67" fmla="*/ 780554 w 1375803"/>
                  <a:gd name="connsiteY67" fmla="*/ 573696 h 2267506"/>
                  <a:gd name="connsiteX68" fmla="*/ 782363 w 1375803"/>
                  <a:gd name="connsiteY68" fmla="*/ 571124 h 2267506"/>
                  <a:gd name="connsiteX69" fmla="*/ 851610 w 1375803"/>
                  <a:gd name="connsiteY69" fmla="*/ 437584 h 2267506"/>
                  <a:gd name="connsiteX70" fmla="*/ 886948 w 1375803"/>
                  <a:gd name="connsiteY70" fmla="*/ 296137 h 2267506"/>
                  <a:gd name="connsiteX71" fmla="*/ 849324 w 1375803"/>
                  <a:gd name="connsiteY71" fmla="*/ 6673 h 2267506"/>
                  <a:gd name="connsiteX72" fmla="*/ 838656 w 1375803"/>
                  <a:gd name="connsiteY72" fmla="*/ 672 h 2267506"/>
                  <a:gd name="connsiteX73" fmla="*/ 830465 w 1375803"/>
                  <a:gd name="connsiteY73" fmla="*/ 8197 h 2267506"/>
                  <a:gd name="connsiteX74" fmla="*/ 731405 w 1375803"/>
                  <a:gd name="connsiteY74" fmla="*/ 289756 h 2267506"/>
                  <a:gd name="connsiteX75" fmla="*/ 735596 w 1375803"/>
                  <a:gd name="connsiteY75" fmla="*/ 422153 h 2267506"/>
                  <a:gd name="connsiteX76" fmla="*/ 765885 w 1375803"/>
                  <a:gd name="connsiteY76" fmla="*/ 566457 h 2267506"/>
                  <a:gd name="connsiteX77" fmla="*/ 767696 w 1375803"/>
                  <a:gd name="connsiteY77" fmla="*/ 571124 h 2267506"/>
                  <a:gd name="connsiteX78" fmla="*/ 764933 w 1375803"/>
                  <a:gd name="connsiteY78" fmla="*/ 586841 h 2267506"/>
                  <a:gd name="connsiteX79" fmla="*/ 722927 w 1375803"/>
                  <a:gd name="connsiteY79" fmla="*/ 443584 h 2267506"/>
                  <a:gd name="connsiteX80" fmla="*/ 609486 w 1375803"/>
                  <a:gd name="connsiteY80" fmla="*/ 214889 h 2267506"/>
                  <a:gd name="connsiteX81" fmla="*/ 597484 w 1375803"/>
                  <a:gd name="connsiteY81" fmla="*/ 216318 h 2267506"/>
                  <a:gd name="connsiteX82" fmla="*/ 597579 w 1375803"/>
                  <a:gd name="connsiteY82" fmla="*/ 217366 h 2267506"/>
                  <a:gd name="connsiteX83" fmla="*/ 606437 w 1375803"/>
                  <a:gd name="connsiteY83" fmla="*/ 464730 h 2267506"/>
                  <a:gd name="connsiteX84" fmla="*/ 749121 w 1375803"/>
                  <a:gd name="connsiteY84" fmla="*/ 683900 h 2267506"/>
                  <a:gd name="connsiteX85" fmla="*/ 735215 w 1375803"/>
                  <a:gd name="connsiteY85" fmla="*/ 777531 h 2267506"/>
                  <a:gd name="connsiteX86" fmla="*/ 677588 w 1375803"/>
                  <a:gd name="connsiteY86" fmla="*/ 665326 h 2267506"/>
                  <a:gd name="connsiteX87" fmla="*/ 611104 w 1375803"/>
                  <a:gd name="connsiteY87" fmla="*/ 564361 h 2267506"/>
                  <a:gd name="connsiteX88" fmla="*/ 546144 w 1375803"/>
                  <a:gd name="connsiteY88" fmla="*/ 457682 h 2267506"/>
                  <a:gd name="connsiteX89" fmla="*/ 533761 w 1375803"/>
                  <a:gd name="connsiteY89" fmla="*/ 459205 h 2267506"/>
                  <a:gd name="connsiteX90" fmla="*/ 533761 w 1375803"/>
                  <a:gd name="connsiteY90" fmla="*/ 459396 h 2267506"/>
                  <a:gd name="connsiteX91" fmla="*/ 562336 w 1375803"/>
                  <a:gd name="connsiteY91" fmla="*/ 674470 h 2267506"/>
                  <a:gd name="connsiteX92" fmla="*/ 626154 w 1375803"/>
                  <a:gd name="connsiteY92" fmla="*/ 780389 h 2267506"/>
                  <a:gd name="connsiteX93" fmla="*/ 717785 w 1375803"/>
                  <a:gd name="connsiteY93" fmla="*/ 892117 h 2267506"/>
                  <a:gd name="connsiteX94" fmla="*/ 703591 w 1375803"/>
                  <a:gd name="connsiteY94" fmla="*/ 971936 h 2267506"/>
                  <a:gd name="connsiteX95" fmla="*/ 497852 w 1375803"/>
                  <a:gd name="connsiteY95" fmla="*/ 677804 h 2267506"/>
                  <a:gd name="connsiteX96" fmla="*/ 485755 w 1375803"/>
                  <a:gd name="connsiteY96" fmla="*/ 681138 h 2267506"/>
                  <a:gd name="connsiteX97" fmla="*/ 485565 w 1375803"/>
                  <a:gd name="connsiteY97" fmla="*/ 681709 h 2267506"/>
                  <a:gd name="connsiteX98" fmla="*/ 528808 w 1375803"/>
                  <a:gd name="connsiteY98" fmla="*/ 877543 h 2267506"/>
                  <a:gd name="connsiteX99" fmla="*/ 685304 w 1375803"/>
                  <a:gd name="connsiteY99" fmla="*/ 1060709 h 2267506"/>
                  <a:gd name="connsiteX100" fmla="*/ 579957 w 1375803"/>
                  <a:gd name="connsiteY100" fmla="*/ 1437614 h 2267506"/>
                  <a:gd name="connsiteX101" fmla="*/ 538714 w 1375803"/>
                  <a:gd name="connsiteY101" fmla="*/ 1556676 h 2267506"/>
                  <a:gd name="connsiteX102" fmla="*/ 448703 w 1375803"/>
                  <a:gd name="connsiteY102" fmla="*/ 1300073 h 2267506"/>
                  <a:gd name="connsiteX103" fmla="*/ 388696 w 1375803"/>
                  <a:gd name="connsiteY103" fmla="*/ 1183963 h 2267506"/>
                  <a:gd name="connsiteX104" fmla="*/ 453466 w 1375803"/>
                  <a:gd name="connsiteY104" fmla="*/ 988605 h 2267506"/>
                  <a:gd name="connsiteX105" fmla="*/ 396887 w 1375803"/>
                  <a:gd name="connsiteY105" fmla="*/ 772673 h 2267506"/>
                  <a:gd name="connsiteX106" fmla="*/ 394792 w 1375803"/>
                  <a:gd name="connsiteY106" fmla="*/ 770006 h 2267506"/>
                  <a:gd name="connsiteX107" fmla="*/ 384599 w 1375803"/>
                  <a:gd name="connsiteY107" fmla="*/ 767053 h 2267506"/>
                  <a:gd name="connsiteX108" fmla="*/ 328307 w 1375803"/>
                  <a:gd name="connsiteY108" fmla="*/ 945171 h 2267506"/>
                  <a:gd name="connsiteX109" fmla="*/ 334974 w 1375803"/>
                  <a:gd name="connsiteY109" fmla="*/ 1048041 h 2267506"/>
                  <a:gd name="connsiteX110" fmla="*/ 352120 w 1375803"/>
                  <a:gd name="connsiteY110" fmla="*/ 1120431 h 2267506"/>
                  <a:gd name="connsiteX111" fmla="*/ 290969 w 1375803"/>
                  <a:gd name="connsiteY111" fmla="*/ 1030229 h 2267506"/>
                  <a:gd name="connsiteX112" fmla="*/ 258965 w 1375803"/>
                  <a:gd name="connsiteY112" fmla="*/ 829252 h 2267506"/>
                  <a:gd name="connsiteX113" fmla="*/ 95897 w 1375803"/>
                  <a:gd name="connsiteY113" fmla="*/ 657421 h 2267506"/>
                  <a:gd name="connsiteX114" fmla="*/ 95040 w 1375803"/>
                  <a:gd name="connsiteY114" fmla="*/ 656754 h 2267506"/>
                  <a:gd name="connsiteX115" fmla="*/ 82848 w 1375803"/>
                  <a:gd name="connsiteY115" fmla="*/ 660183 h 2267506"/>
                  <a:gd name="connsiteX116" fmla="*/ 277824 w 1375803"/>
                  <a:gd name="connsiteY116" fmla="*/ 1036040 h 2267506"/>
                  <a:gd name="connsiteX117" fmla="*/ 278872 w 1375803"/>
                  <a:gd name="connsiteY117" fmla="*/ 1036325 h 2267506"/>
                  <a:gd name="connsiteX118" fmla="*/ 312782 w 1375803"/>
                  <a:gd name="connsiteY118" fmla="*/ 1105572 h 2267506"/>
                  <a:gd name="connsiteX119" fmla="*/ 221627 w 1375803"/>
                  <a:gd name="connsiteY119" fmla="*/ 1028134 h 2267506"/>
                  <a:gd name="connsiteX120" fmla="*/ 9029 w 1375803"/>
                  <a:gd name="connsiteY120" fmla="*/ 942409 h 2267506"/>
                  <a:gd name="connsiteX121" fmla="*/ 1885 w 1375803"/>
                  <a:gd name="connsiteY121" fmla="*/ 954410 h 2267506"/>
                  <a:gd name="connsiteX122" fmla="*/ 2362 w 1375803"/>
                  <a:gd name="connsiteY122" fmla="*/ 955934 h 2267506"/>
                  <a:gd name="connsiteX123" fmla="*/ 151237 w 1375803"/>
                  <a:gd name="connsiteY123" fmla="*/ 1144148 h 2267506"/>
                  <a:gd name="connsiteX124" fmla="*/ 364597 w 1375803"/>
                  <a:gd name="connsiteY124" fmla="*/ 1192631 h 2267506"/>
                  <a:gd name="connsiteX125" fmla="*/ 424605 w 1375803"/>
                  <a:gd name="connsiteY125" fmla="*/ 1294929 h 2267506"/>
                  <a:gd name="connsiteX126" fmla="*/ 525379 w 1375803"/>
                  <a:gd name="connsiteY126" fmla="*/ 1592966 h 2267506"/>
                  <a:gd name="connsiteX127" fmla="*/ 413746 w 1375803"/>
                  <a:gd name="connsiteY127" fmla="*/ 1855190 h 2267506"/>
                  <a:gd name="connsiteX128" fmla="*/ 397173 w 1375803"/>
                  <a:gd name="connsiteY128" fmla="*/ 1888241 h 2267506"/>
                  <a:gd name="connsiteX129" fmla="*/ 400411 w 1375803"/>
                  <a:gd name="connsiteY129" fmla="*/ 1750033 h 2267506"/>
                  <a:gd name="connsiteX130" fmla="*/ 295445 w 1375803"/>
                  <a:gd name="connsiteY130" fmla="*/ 1506384 h 2267506"/>
                  <a:gd name="connsiteX131" fmla="*/ 292589 w 1375803"/>
                  <a:gd name="connsiteY131" fmla="*/ 1504003 h 2267506"/>
                  <a:gd name="connsiteX132" fmla="*/ 281539 w 1375803"/>
                  <a:gd name="connsiteY132" fmla="*/ 1506670 h 2267506"/>
                  <a:gd name="connsiteX133" fmla="*/ 250964 w 1375803"/>
                  <a:gd name="connsiteY133" fmla="*/ 1723268 h 2267506"/>
                  <a:gd name="connsiteX134" fmla="*/ 279920 w 1375803"/>
                  <a:gd name="connsiteY134" fmla="*/ 1836901 h 2267506"/>
                  <a:gd name="connsiteX135" fmla="*/ 342595 w 1375803"/>
                  <a:gd name="connsiteY135" fmla="*/ 1982348 h 2267506"/>
                  <a:gd name="connsiteX136" fmla="*/ 344023 w 1375803"/>
                  <a:gd name="connsiteY136" fmla="*/ 1986539 h 2267506"/>
                  <a:gd name="connsiteX137" fmla="*/ 186385 w 1375803"/>
                  <a:gd name="connsiteY137" fmla="*/ 2253716 h 2267506"/>
                  <a:gd name="connsiteX138" fmla="*/ 202100 w 1375803"/>
                  <a:gd name="connsiteY138" fmla="*/ 2263145 h 2267506"/>
                  <a:gd name="connsiteX139" fmla="*/ 294588 w 1375803"/>
                  <a:gd name="connsiteY139" fmla="*/ 2109221 h 2267506"/>
                  <a:gd name="connsiteX140" fmla="*/ 553383 w 1375803"/>
                  <a:gd name="connsiteY140" fmla="*/ 2025687 h 2267506"/>
                  <a:gd name="connsiteX141" fmla="*/ 690542 w 1375803"/>
                  <a:gd name="connsiteY141" fmla="*/ 1844331 h 2267506"/>
                  <a:gd name="connsiteX142" fmla="*/ 687685 w 1375803"/>
                  <a:gd name="connsiteY142" fmla="*/ 1838044 h 2267506"/>
                  <a:gd name="connsiteX143" fmla="*/ 683018 w 1375803"/>
                  <a:gd name="connsiteY143" fmla="*/ 1837092 h 2267506"/>
                  <a:gd name="connsiteX144" fmla="*/ 466134 w 1375803"/>
                  <a:gd name="connsiteY144" fmla="*/ 1907863 h 2267506"/>
                  <a:gd name="connsiteX145" fmla="*/ 370027 w 1375803"/>
                  <a:gd name="connsiteY145" fmla="*/ 1982634 h 2267506"/>
                  <a:gd name="connsiteX146" fmla="*/ 366598 w 1375803"/>
                  <a:gd name="connsiteY146" fmla="*/ 1986253 h 2267506"/>
                  <a:gd name="connsiteX147" fmla="*/ 430510 w 1375803"/>
                  <a:gd name="connsiteY147" fmla="*/ 1865286 h 2267506"/>
                  <a:gd name="connsiteX148" fmla="*/ 442035 w 1375803"/>
                  <a:gd name="connsiteY148" fmla="*/ 1840997 h 2267506"/>
                  <a:gd name="connsiteX149" fmla="*/ 445941 w 1375803"/>
                  <a:gd name="connsiteY149" fmla="*/ 1838807 h 2267506"/>
                  <a:gd name="connsiteX150" fmla="*/ 715117 w 1375803"/>
                  <a:gd name="connsiteY150" fmla="*/ 1593157 h 2267506"/>
                  <a:gd name="connsiteX151" fmla="*/ 860849 w 1375803"/>
                  <a:gd name="connsiteY151" fmla="*/ 1610397 h 2267506"/>
                  <a:gd name="connsiteX152" fmla="*/ 972102 w 1375803"/>
                  <a:gd name="connsiteY152" fmla="*/ 1615541 h 2267506"/>
                  <a:gd name="connsiteX153" fmla="*/ 1146314 w 1375803"/>
                  <a:gd name="connsiteY153" fmla="*/ 1510575 h 2267506"/>
                  <a:gd name="connsiteX154" fmla="*/ 1146695 w 1375803"/>
                  <a:gd name="connsiteY154" fmla="*/ 1506193 h 2267506"/>
                  <a:gd name="connsiteX155" fmla="*/ 1140028 w 1375803"/>
                  <a:gd name="connsiteY155" fmla="*/ 1501241 h 2267506"/>
                  <a:gd name="connsiteX156" fmla="*/ 818940 w 1375803"/>
                  <a:gd name="connsiteY156" fmla="*/ 1497050 h 2267506"/>
                  <a:gd name="connsiteX157" fmla="*/ 859326 w 1375803"/>
                  <a:gd name="connsiteY157" fmla="*/ 1461045 h 2267506"/>
                  <a:gd name="connsiteX158" fmla="*/ 860088 w 1375803"/>
                  <a:gd name="connsiteY158" fmla="*/ 1461235 h 22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1375803" h="2267506">
                    <a:moveTo>
                      <a:pt x="860088" y="1461235"/>
                    </a:moveTo>
                    <a:cubicBezTo>
                      <a:pt x="897140" y="1460283"/>
                      <a:pt x="932382" y="1472094"/>
                      <a:pt x="969054" y="1476380"/>
                    </a:cubicBezTo>
                    <a:cubicBezTo>
                      <a:pt x="1003058" y="1480285"/>
                      <a:pt x="1041920" y="1472761"/>
                      <a:pt x="1075448" y="1466760"/>
                    </a:cubicBezTo>
                    <a:cubicBezTo>
                      <a:pt x="1148885" y="1453806"/>
                      <a:pt x="1209465" y="1396656"/>
                      <a:pt x="1263185" y="1348745"/>
                    </a:cubicBezTo>
                    <a:cubicBezTo>
                      <a:pt x="1264519" y="1347602"/>
                      <a:pt x="1264996" y="1346364"/>
                      <a:pt x="1265091" y="1345031"/>
                    </a:cubicBezTo>
                    <a:cubicBezTo>
                      <a:pt x="1267472" y="1341792"/>
                      <a:pt x="1266043" y="1335982"/>
                      <a:pt x="1261185" y="1336458"/>
                    </a:cubicBezTo>
                    <a:cubicBezTo>
                      <a:pt x="1194892" y="1342840"/>
                      <a:pt x="1128883" y="1341506"/>
                      <a:pt x="1062208" y="1351698"/>
                    </a:cubicBezTo>
                    <a:cubicBezTo>
                      <a:pt x="1032204" y="1356270"/>
                      <a:pt x="999248" y="1361699"/>
                      <a:pt x="969911" y="1372367"/>
                    </a:cubicBezTo>
                    <a:cubicBezTo>
                      <a:pt x="993533" y="1355317"/>
                      <a:pt x="1017536" y="1339125"/>
                      <a:pt x="1041920" y="1324742"/>
                    </a:cubicBezTo>
                    <a:cubicBezTo>
                      <a:pt x="1042778" y="1325218"/>
                      <a:pt x="1043730" y="1325695"/>
                      <a:pt x="1044968" y="1325885"/>
                    </a:cubicBezTo>
                    <a:cubicBezTo>
                      <a:pt x="1108785" y="1336267"/>
                      <a:pt x="1159364" y="1323504"/>
                      <a:pt x="1214037" y="1289595"/>
                    </a:cubicBezTo>
                    <a:cubicBezTo>
                      <a:pt x="1294047" y="1240065"/>
                      <a:pt x="1330337" y="1167294"/>
                      <a:pt x="1375010" y="1088236"/>
                    </a:cubicBezTo>
                    <a:cubicBezTo>
                      <a:pt x="1376628" y="1085284"/>
                      <a:pt x="1375581" y="1082712"/>
                      <a:pt x="1373581" y="1081378"/>
                    </a:cubicBezTo>
                    <a:cubicBezTo>
                      <a:pt x="1372438" y="1079283"/>
                      <a:pt x="1370247" y="1077854"/>
                      <a:pt x="1367389" y="1078997"/>
                    </a:cubicBezTo>
                    <a:cubicBezTo>
                      <a:pt x="1334623" y="1091475"/>
                      <a:pt x="1295475" y="1088808"/>
                      <a:pt x="1261090" y="1098809"/>
                    </a:cubicBezTo>
                    <a:cubicBezTo>
                      <a:pt x="1228229" y="1108334"/>
                      <a:pt x="1195558" y="1119764"/>
                      <a:pt x="1167746" y="1140433"/>
                    </a:cubicBezTo>
                    <a:cubicBezTo>
                      <a:pt x="1112023" y="1181962"/>
                      <a:pt x="1055541" y="1245685"/>
                      <a:pt x="1033824" y="1312836"/>
                    </a:cubicBezTo>
                    <a:cubicBezTo>
                      <a:pt x="1033538" y="1313693"/>
                      <a:pt x="1033538" y="1314455"/>
                      <a:pt x="1033538" y="1315217"/>
                    </a:cubicBezTo>
                    <a:cubicBezTo>
                      <a:pt x="1019345" y="1321504"/>
                      <a:pt x="1005916" y="1328648"/>
                      <a:pt x="992961" y="1336744"/>
                    </a:cubicBezTo>
                    <a:cubicBezTo>
                      <a:pt x="1055160" y="1251019"/>
                      <a:pt x="1082878" y="1133861"/>
                      <a:pt x="1115643" y="1037849"/>
                    </a:cubicBezTo>
                    <a:cubicBezTo>
                      <a:pt x="1115738" y="1037468"/>
                      <a:pt x="1115738" y="1037182"/>
                      <a:pt x="1115738" y="1036897"/>
                    </a:cubicBezTo>
                    <a:cubicBezTo>
                      <a:pt x="1115738" y="1036706"/>
                      <a:pt x="1115738" y="1036611"/>
                      <a:pt x="1115834" y="1036516"/>
                    </a:cubicBezTo>
                    <a:cubicBezTo>
                      <a:pt x="1115834" y="1036135"/>
                      <a:pt x="1115929" y="1035754"/>
                      <a:pt x="1115834" y="1035373"/>
                    </a:cubicBezTo>
                    <a:cubicBezTo>
                      <a:pt x="1115643" y="1031372"/>
                      <a:pt x="1111453" y="1027467"/>
                      <a:pt x="1106595" y="1029658"/>
                    </a:cubicBezTo>
                    <a:cubicBezTo>
                      <a:pt x="1039443" y="1059376"/>
                      <a:pt x="992199" y="1116811"/>
                      <a:pt x="954385" y="1178152"/>
                    </a:cubicBezTo>
                    <a:cubicBezTo>
                      <a:pt x="934192" y="1210918"/>
                      <a:pt x="918285" y="1246161"/>
                      <a:pt x="903427" y="1281689"/>
                    </a:cubicBezTo>
                    <a:cubicBezTo>
                      <a:pt x="881614" y="1333886"/>
                      <a:pt x="877423" y="1393513"/>
                      <a:pt x="852658" y="1443805"/>
                    </a:cubicBezTo>
                    <a:cubicBezTo>
                      <a:pt x="851992" y="1445138"/>
                      <a:pt x="851706" y="1446376"/>
                      <a:pt x="851610" y="1447615"/>
                    </a:cubicBezTo>
                    <a:cubicBezTo>
                      <a:pt x="831799" y="1464093"/>
                      <a:pt x="811986" y="1480762"/>
                      <a:pt x="792556" y="1497621"/>
                    </a:cubicBezTo>
                    <a:cubicBezTo>
                      <a:pt x="813796" y="1458950"/>
                      <a:pt x="829988" y="1415992"/>
                      <a:pt x="843228" y="1381987"/>
                    </a:cubicBezTo>
                    <a:cubicBezTo>
                      <a:pt x="858183" y="1343697"/>
                      <a:pt x="864946" y="1303978"/>
                      <a:pt x="869899" y="1263497"/>
                    </a:cubicBezTo>
                    <a:cubicBezTo>
                      <a:pt x="877709" y="1199203"/>
                      <a:pt x="887424" y="1146244"/>
                      <a:pt x="913904" y="1086808"/>
                    </a:cubicBezTo>
                    <a:cubicBezTo>
                      <a:pt x="915428" y="1083474"/>
                      <a:pt x="913809" y="1080617"/>
                      <a:pt x="911428" y="1079474"/>
                    </a:cubicBezTo>
                    <a:cubicBezTo>
                      <a:pt x="909808" y="1077473"/>
                      <a:pt x="907142" y="1076425"/>
                      <a:pt x="904570" y="1077950"/>
                    </a:cubicBezTo>
                    <a:cubicBezTo>
                      <a:pt x="824941" y="1126527"/>
                      <a:pt x="771600" y="1191678"/>
                      <a:pt x="735977" y="1279308"/>
                    </a:cubicBezTo>
                    <a:cubicBezTo>
                      <a:pt x="718356" y="1322837"/>
                      <a:pt x="703877" y="1366176"/>
                      <a:pt x="697686" y="1412849"/>
                    </a:cubicBezTo>
                    <a:cubicBezTo>
                      <a:pt x="690448" y="1467427"/>
                      <a:pt x="711021" y="1521624"/>
                      <a:pt x="702830" y="1576107"/>
                    </a:cubicBezTo>
                    <a:cubicBezTo>
                      <a:pt x="702639" y="1577155"/>
                      <a:pt x="702830" y="1578107"/>
                      <a:pt x="703021" y="1579060"/>
                    </a:cubicBezTo>
                    <a:cubicBezTo>
                      <a:pt x="669683" y="1610968"/>
                      <a:pt x="636727" y="1643449"/>
                      <a:pt x="602436" y="1674500"/>
                    </a:cubicBezTo>
                    <a:cubicBezTo>
                      <a:pt x="555860" y="1716791"/>
                      <a:pt x="507758" y="1757177"/>
                      <a:pt x="460990" y="1799278"/>
                    </a:cubicBezTo>
                    <a:cubicBezTo>
                      <a:pt x="510996" y="1688978"/>
                      <a:pt x="553859" y="1575440"/>
                      <a:pt x="592626" y="1460759"/>
                    </a:cubicBezTo>
                    <a:cubicBezTo>
                      <a:pt x="635489" y="1333600"/>
                      <a:pt x="672255" y="1204442"/>
                      <a:pt x="702068" y="1073568"/>
                    </a:cubicBezTo>
                    <a:cubicBezTo>
                      <a:pt x="703021" y="1073377"/>
                      <a:pt x="704068" y="1073187"/>
                      <a:pt x="705116" y="1072520"/>
                    </a:cubicBezTo>
                    <a:cubicBezTo>
                      <a:pt x="779507" y="1029943"/>
                      <a:pt x="858088" y="1011274"/>
                      <a:pt x="925715" y="955839"/>
                    </a:cubicBezTo>
                    <a:cubicBezTo>
                      <a:pt x="979816" y="911452"/>
                      <a:pt x="1039253" y="835252"/>
                      <a:pt x="1038967" y="762100"/>
                    </a:cubicBezTo>
                    <a:cubicBezTo>
                      <a:pt x="1038967" y="759243"/>
                      <a:pt x="1036966" y="757338"/>
                      <a:pt x="1034681" y="756576"/>
                    </a:cubicBezTo>
                    <a:cubicBezTo>
                      <a:pt x="1033157" y="753337"/>
                      <a:pt x="1029156" y="751623"/>
                      <a:pt x="1025632" y="754861"/>
                    </a:cubicBezTo>
                    <a:cubicBezTo>
                      <a:pt x="998772" y="780103"/>
                      <a:pt x="963910" y="789342"/>
                      <a:pt x="931048" y="804106"/>
                    </a:cubicBezTo>
                    <a:cubicBezTo>
                      <a:pt x="898569" y="818679"/>
                      <a:pt x="865516" y="838300"/>
                      <a:pt x="837418" y="860113"/>
                    </a:cubicBezTo>
                    <a:cubicBezTo>
                      <a:pt x="789127" y="897546"/>
                      <a:pt x="750073" y="943647"/>
                      <a:pt x="719117" y="995463"/>
                    </a:cubicBezTo>
                    <a:cubicBezTo>
                      <a:pt x="725213" y="966602"/>
                      <a:pt x="731214" y="937646"/>
                      <a:pt x="736929" y="908309"/>
                    </a:cubicBezTo>
                    <a:cubicBezTo>
                      <a:pt x="817416" y="843920"/>
                      <a:pt x="904188" y="798676"/>
                      <a:pt x="974864" y="720953"/>
                    </a:cubicBezTo>
                    <a:cubicBezTo>
                      <a:pt x="1029252" y="661135"/>
                      <a:pt x="1077829" y="583507"/>
                      <a:pt x="1084687" y="501401"/>
                    </a:cubicBezTo>
                    <a:cubicBezTo>
                      <a:pt x="1085068" y="497496"/>
                      <a:pt x="1081639" y="495400"/>
                      <a:pt x="1078306" y="495496"/>
                    </a:cubicBezTo>
                    <a:cubicBezTo>
                      <a:pt x="1076495" y="494734"/>
                      <a:pt x="1074400" y="494734"/>
                      <a:pt x="1072781" y="496353"/>
                    </a:cubicBezTo>
                    <a:cubicBezTo>
                      <a:pt x="1008582" y="561123"/>
                      <a:pt x="924763" y="602461"/>
                      <a:pt x="859517" y="667708"/>
                    </a:cubicBezTo>
                    <a:cubicBezTo>
                      <a:pt x="813796" y="713332"/>
                      <a:pt x="779316" y="764005"/>
                      <a:pt x="752836" y="820679"/>
                    </a:cubicBezTo>
                    <a:cubicBezTo>
                      <a:pt x="759980" y="778579"/>
                      <a:pt x="766171" y="736288"/>
                      <a:pt x="771029" y="694092"/>
                    </a:cubicBezTo>
                    <a:cubicBezTo>
                      <a:pt x="772267" y="693711"/>
                      <a:pt x="773601" y="693139"/>
                      <a:pt x="774744" y="691806"/>
                    </a:cubicBezTo>
                    <a:cubicBezTo>
                      <a:pt x="803890" y="658945"/>
                      <a:pt x="850086" y="640276"/>
                      <a:pt x="885043" y="613129"/>
                    </a:cubicBezTo>
                    <a:cubicBezTo>
                      <a:pt x="919428" y="586459"/>
                      <a:pt x="948194" y="553979"/>
                      <a:pt x="973817" y="519118"/>
                    </a:cubicBezTo>
                    <a:cubicBezTo>
                      <a:pt x="1017250" y="460158"/>
                      <a:pt x="1052969" y="381672"/>
                      <a:pt x="1043825" y="306996"/>
                    </a:cubicBezTo>
                    <a:cubicBezTo>
                      <a:pt x="1043635" y="305853"/>
                      <a:pt x="1043253" y="305091"/>
                      <a:pt x="1042682" y="304424"/>
                    </a:cubicBezTo>
                    <a:cubicBezTo>
                      <a:pt x="1042682" y="299281"/>
                      <a:pt x="1035348" y="296233"/>
                      <a:pt x="1031633" y="301376"/>
                    </a:cubicBezTo>
                    <a:cubicBezTo>
                      <a:pt x="1010202" y="331094"/>
                      <a:pt x="980007" y="349763"/>
                      <a:pt x="951623" y="372052"/>
                    </a:cubicBezTo>
                    <a:cubicBezTo>
                      <a:pt x="923334" y="394245"/>
                      <a:pt x="899998" y="423010"/>
                      <a:pt x="878090" y="451300"/>
                    </a:cubicBezTo>
                    <a:cubicBezTo>
                      <a:pt x="834656" y="507497"/>
                      <a:pt x="809415" y="574077"/>
                      <a:pt x="776458" y="636275"/>
                    </a:cubicBezTo>
                    <a:cubicBezTo>
                      <a:pt x="778173" y="615416"/>
                      <a:pt x="779697" y="594556"/>
                      <a:pt x="780554" y="573696"/>
                    </a:cubicBezTo>
                    <a:cubicBezTo>
                      <a:pt x="781220" y="573029"/>
                      <a:pt x="781888" y="572172"/>
                      <a:pt x="782363" y="571124"/>
                    </a:cubicBezTo>
                    <a:cubicBezTo>
                      <a:pt x="802842" y="525214"/>
                      <a:pt x="831989" y="483970"/>
                      <a:pt x="851610" y="437584"/>
                    </a:cubicBezTo>
                    <a:cubicBezTo>
                      <a:pt x="870565" y="392721"/>
                      <a:pt x="881138" y="344239"/>
                      <a:pt x="886948" y="296137"/>
                    </a:cubicBezTo>
                    <a:cubicBezTo>
                      <a:pt x="898664" y="198506"/>
                      <a:pt x="860849" y="102494"/>
                      <a:pt x="849324" y="6673"/>
                    </a:cubicBezTo>
                    <a:cubicBezTo>
                      <a:pt x="848658" y="958"/>
                      <a:pt x="842562" y="-1233"/>
                      <a:pt x="838656" y="672"/>
                    </a:cubicBezTo>
                    <a:cubicBezTo>
                      <a:pt x="834846" y="862"/>
                      <a:pt x="830942" y="3339"/>
                      <a:pt x="830465" y="8197"/>
                    </a:cubicBezTo>
                    <a:cubicBezTo>
                      <a:pt x="821131" y="107161"/>
                      <a:pt x="743025" y="188791"/>
                      <a:pt x="731405" y="289756"/>
                    </a:cubicBezTo>
                    <a:cubicBezTo>
                      <a:pt x="726261" y="334714"/>
                      <a:pt x="728642" y="377671"/>
                      <a:pt x="735596" y="422153"/>
                    </a:cubicBezTo>
                    <a:cubicBezTo>
                      <a:pt x="743120" y="470159"/>
                      <a:pt x="764076" y="517879"/>
                      <a:pt x="765885" y="566457"/>
                    </a:cubicBezTo>
                    <a:cubicBezTo>
                      <a:pt x="765981" y="568267"/>
                      <a:pt x="766648" y="569791"/>
                      <a:pt x="767696" y="571124"/>
                    </a:cubicBezTo>
                    <a:cubicBezTo>
                      <a:pt x="766742" y="576363"/>
                      <a:pt x="765885" y="581602"/>
                      <a:pt x="764933" y="586841"/>
                    </a:cubicBezTo>
                    <a:cubicBezTo>
                      <a:pt x="757789" y="537501"/>
                      <a:pt x="740454" y="488828"/>
                      <a:pt x="722927" y="443584"/>
                    </a:cubicBezTo>
                    <a:cubicBezTo>
                      <a:pt x="692353" y="364336"/>
                      <a:pt x="628725" y="297852"/>
                      <a:pt x="609486" y="214889"/>
                    </a:cubicBezTo>
                    <a:cubicBezTo>
                      <a:pt x="607961" y="208126"/>
                      <a:pt x="597293" y="209365"/>
                      <a:pt x="597484" y="216318"/>
                    </a:cubicBezTo>
                    <a:cubicBezTo>
                      <a:pt x="597484" y="216699"/>
                      <a:pt x="597579" y="216985"/>
                      <a:pt x="597579" y="217366"/>
                    </a:cubicBezTo>
                    <a:cubicBezTo>
                      <a:pt x="567003" y="295757"/>
                      <a:pt x="579766" y="387101"/>
                      <a:pt x="606437" y="464730"/>
                    </a:cubicBezTo>
                    <a:cubicBezTo>
                      <a:pt x="633298" y="542930"/>
                      <a:pt x="684732" y="630274"/>
                      <a:pt x="749121" y="683900"/>
                    </a:cubicBezTo>
                    <a:cubicBezTo>
                      <a:pt x="744454" y="715142"/>
                      <a:pt x="739882" y="746384"/>
                      <a:pt x="735215" y="777531"/>
                    </a:cubicBezTo>
                    <a:cubicBezTo>
                      <a:pt x="722357" y="737621"/>
                      <a:pt x="700544" y="700283"/>
                      <a:pt x="677588" y="665326"/>
                    </a:cubicBezTo>
                    <a:cubicBezTo>
                      <a:pt x="655396" y="631608"/>
                      <a:pt x="632821" y="598270"/>
                      <a:pt x="611104" y="564361"/>
                    </a:cubicBezTo>
                    <a:cubicBezTo>
                      <a:pt x="587768" y="527881"/>
                      <a:pt x="557574" y="501306"/>
                      <a:pt x="546144" y="457682"/>
                    </a:cubicBezTo>
                    <a:cubicBezTo>
                      <a:pt x="544334" y="450919"/>
                      <a:pt x="533190" y="451871"/>
                      <a:pt x="533761" y="459205"/>
                    </a:cubicBezTo>
                    <a:cubicBezTo>
                      <a:pt x="533761" y="459301"/>
                      <a:pt x="533856" y="459301"/>
                      <a:pt x="533761" y="459396"/>
                    </a:cubicBezTo>
                    <a:cubicBezTo>
                      <a:pt x="516426" y="533215"/>
                      <a:pt x="530618" y="606653"/>
                      <a:pt x="562336" y="674470"/>
                    </a:cubicBezTo>
                    <a:cubicBezTo>
                      <a:pt x="579386" y="710856"/>
                      <a:pt x="601865" y="748289"/>
                      <a:pt x="626154" y="780389"/>
                    </a:cubicBezTo>
                    <a:cubicBezTo>
                      <a:pt x="654443" y="817822"/>
                      <a:pt x="693400" y="851635"/>
                      <a:pt x="717785" y="892117"/>
                    </a:cubicBezTo>
                    <a:cubicBezTo>
                      <a:pt x="713402" y="918787"/>
                      <a:pt x="708640" y="945361"/>
                      <a:pt x="703591" y="971936"/>
                    </a:cubicBezTo>
                    <a:cubicBezTo>
                      <a:pt x="681017" y="856112"/>
                      <a:pt x="543286" y="785341"/>
                      <a:pt x="497852" y="677804"/>
                    </a:cubicBezTo>
                    <a:cubicBezTo>
                      <a:pt x="495090" y="671327"/>
                      <a:pt x="485661" y="674947"/>
                      <a:pt x="485755" y="681138"/>
                    </a:cubicBezTo>
                    <a:cubicBezTo>
                      <a:pt x="485661" y="681328"/>
                      <a:pt x="485565" y="681519"/>
                      <a:pt x="485565" y="681709"/>
                    </a:cubicBezTo>
                    <a:cubicBezTo>
                      <a:pt x="474039" y="750099"/>
                      <a:pt x="495947" y="818107"/>
                      <a:pt x="528808" y="877543"/>
                    </a:cubicBezTo>
                    <a:cubicBezTo>
                      <a:pt x="568146" y="948981"/>
                      <a:pt x="635584" y="997368"/>
                      <a:pt x="685304" y="1060709"/>
                    </a:cubicBezTo>
                    <a:cubicBezTo>
                      <a:pt x="656729" y="1188058"/>
                      <a:pt x="620534" y="1313598"/>
                      <a:pt x="579957" y="1437614"/>
                    </a:cubicBezTo>
                    <a:cubicBezTo>
                      <a:pt x="566908" y="1477523"/>
                      <a:pt x="553097" y="1517242"/>
                      <a:pt x="538714" y="1556676"/>
                    </a:cubicBezTo>
                    <a:cubicBezTo>
                      <a:pt x="522522" y="1466760"/>
                      <a:pt x="489470" y="1381987"/>
                      <a:pt x="448703" y="1300073"/>
                    </a:cubicBezTo>
                    <a:cubicBezTo>
                      <a:pt x="429938" y="1262258"/>
                      <a:pt x="409936" y="1222825"/>
                      <a:pt x="388696" y="1183963"/>
                    </a:cubicBezTo>
                    <a:cubicBezTo>
                      <a:pt x="429463" y="1127003"/>
                      <a:pt x="449274" y="1058137"/>
                      <a:pt x="453466" y="988605"/>
                    </a:cubicBezTo>
                    <a:cubicBezTo>
                      <a:pt x="458038" y="912405"/>
                      <a:pt x="419938" y="842968"/>
                      <a:pt x="396887" y="772673"/>
                    </a:cubicBezTo>
                    <a:cubicBezTo>
                      <a:pt x="396505" y="771530"/>
                      <a:pt x="395744" y="770673"/>
                      <a:pt x="394792" y="770006"/>
                    </a:cubicBezTo>
                    <a:cubicBezTo>
                      <a:pt x="393458" y="765910"/>
                      <a:pt x="387839" y="763053"/>
                      <a:pt x="384599" y="767053"/>
                    </a:cubicBezTo>
                    <a:cubicBezTo>
                      <a:pt x="342690" y="818012"/>
                      <a:pt x="330498" y="880687"/>
                      <a:pt x="328307" y="945171"/>
                    </a:cubicBezTo>
                    <a:cubicBezTo>
                      <a:pt x="327164" y="979366"/>
                      <a:pt x="330593" y="1014132"/>
                      <a:pt x="334974" y="1048041"/>
                    </a:cubicBezTo>
                    <a:cubicBezTo>
                      <a:pt x="338117" y="1072997"/>
                      <a:pt x="345261" y="1096714"/>
                      <a:pt x="352120" y="1120431"/>
                    </a:cubicBezTo>
                    <a:cubicBezTo>
                      <a:pt x="332879" y="1088903"/>
                      <a:pt x="312686" y="1058328"/>
                      <a:pt x="290969" y="1030229"/>
                    </a:cubicBezTo>
                    <a:cubicBezTo>
                      <a:pt x="303923" y="963935"/>
                      <a:pt x="291635" y="888211"/>
                      <a:pt x="258965" y="829252"/>
                    </a:cubicBezTo>
                    <a:cubicBezTo>
                      <a:pt x="219722" y="758386"/>
                      <a:pt x="149142" y="715714"/>
                      <a:pt x="95897" y="657421"/>
                    </a:cubicBezTo>
                    <a:cubicBezTo>
                      <a:pt x="95611" y="657135"/>
                      <a:pt x="95326" y="657040"/>
                      <a:pt x="95040" y="656754"/>
                    </a:cubicBezTo>
                    <a:cubicBezTo>
                      <a:pt x="92373" y="652182"/>
                      <a:pt x="83609" y="653420"/>
                      <a:pt x="82848" y="660183"/>
                    </a:cubicBezTo>
                    <a:cubicBezTo>
                      <a:pt x="63893" y="823251"/>
                      <a:pt x="130854" y="959649"/>
                      <a:pt x="277824" y="1036040"/>
                    </a:cubicBezTo>
                    <a:cubicBezTo>
                      <a:pt x="278206" y="1036230"/>
                      <a:pt x="278492" y="1036230"/>
                      <a:pt x="278872" y="1036325"/>
                    </a:cubicBezTo>
                    <a:cubicBezTo>
                      <a:pt x="288683" y="1059852"/>
                      <a:pt x="300208" y="1082807"/>
                      <a:pt x="312782" y="1105572"/>
                    </a:cubicBezTo>
                    <a:cubicBezTo>
                      <a:pt x="284207" y="1077283"/>
                      <a:pt x="254584" y="1049851"/>
                      <a:pt x="221627" y="1028134"/>
                    </a:cubicBezTo>
                    <a:cubicBezTo>
                      <a:pt x="157524" y="985938"/>
                      <a:pt x="81324" y="965078"/>
                      <a:pt x="9029" y="942409"/>
                    </a:cubicBezTo>
                    <a:cubicBezTo>
                      <a:pt x="2075" y="940218"/>
                      <a:pt x="-2877" y="950029"/>
                      <a:pt x="1885" y="954410"/>
                    </a:cubicBezTo>
                    <a:cubicBezTo>
                      <a:pt x="1981" y="954886"/>
                      <a:pt x="2075" y="955458"/>
                      <a:pt x="2362" y="955934"/>
                    </a:cubicBezTo>
                    <a:cubicBezTo>
                      <a:pt x="43414" y="1026895"/>
                      <a:pt x="83515" y="1095666"/>
                      <a:pt x="151237" y="1144148"/>
                    </a:cubicBezTo>
                    <a:cubicBezTo>
                      <a:pt x="213721" y="1188916"/>
                      <a:pt x="290874" y="1195202"/>
                      <a:pt x="364597" y="1192631"/>
                    </a:cubicBezTo>
                    <a:cubicBezTo>
                      <a:pt x="385648" y="1226540"/>
                      <a:pt x="406507" y="1260449"/>
                      <a:pt x="424605" y="1294929"/>
                    </a:cubicBezTo>
                    <a:cubicBezTo>
                      <a:pt x="473564" y="1388655"/>
                      <a:pt x="511092" y="1487810"/>
                      <a:pt x="525379" y="1592966"/>
                    </a:cubicBezTo>
                    <a:cubicBezTo>
                      <a:pt x="491851" y="1681930"/>
                      <a:pt x="454798" y="1769465"/>
                      <a:pt x="413746" y="1855190"/>
                    </a:cubicBezTo>
                    <a:cubicBezTo>
                      <a:pt x="408412" y="1866334"/>
                      <a:pt x="402792" y="1877287"/>
                      <a:pt x="397173" y="1888241"/>
                    </a:cubicBezTo>
                    <a:cubicBezTo>
                      <a:pt x="405841" y="1843283"/>
                      <a:pt x="406603" y="1797182"/>
                      <a:pt x="400411" y="1750033"/>
                    </a:cubicBezTo>
                    <a:cubicBezTo>
                      <a:pt x="387934" y="1655641"/>
                      <a:pt x="338308" y="1588013"/>
                      <a:pt x="295445" y="1506384"/>
                    </a:cubicBezTo>
                    <a:cubicBezTo>
                      <a:pt x="294779" y="1505146"/>
                      <a:pt x="293732" y="1504384"/>
                      <a:pt x="292589" y="1504003"/>
                    </a:cubicBezTo>
                    <a:cubicBezTo>
                      <a:pt x="289349" y="1500764"/>
                      <a:pt x="283348" y="1500859"/>
                      <a:pt x="281539" y="1506670"/>
                    </a:cubicBezTo>
                    <a:cubicBezTo>
                      <a:pt x="258870" y="1579441"/>
                      <a:pt x="240486" y="1646306"/>
                      <a:pt x="250964" y="1723268"/>
                    </a:cubicBezTo>
                    <a:cubicBezTo>
                      <a:pt x="256298" y="1762225"/>
                      <a:pt x="265157" y="1800325"/>
                      <a:pt x="279920" y="1836901"/>
                    </a:cubicBezTo>
                    <a:cubicBezTo>
                      <a:pt x="297922" y="1881669"/>
                      <a:pt x="338689" y="1933771"/>
                      <a:pt x="342595" y="1982348"/>
                    </a:cubicBezTo>
                    <a:cubicBezTo>
                      <a:pt x="342690" y="1983967"/>
                      <a:pt x="343261" y="1985301"/>
                      <a:pt x="344023" y="1986539"/>
                    </a:cubicBezTo>
                    <a:cubicBezTo>
                      <a:pt x="292779" y="2076265"/>
                      <a:pt x="236962" y="2163418"/>
                      <a:pt x="186385" y="2253716"/>
                    </a:cubicBezTo>
                    <a:cubicBezTo>
                      <a:pt x="180574" y="2264002"/>
                      <a:pt x="196100" y="2273242"/>
                      <a:pt x="202100" y="2263145"/>
                    </a:cubicBezTo>
                    <a:cubicBezTo>
                      <a:pt x="232485" y="2211520"/>
                      <a:pt x="263728" y="2160466"/>
                      <a:pt x="294588" y="2109221"/>
                    </a:cubicBezTo>
                    <a:cubicBezTo>
                      <a:pt x="378314" y="2071978"/>
                      <a:pt x="472230" y="2073693"/>
                      <a:pt x="553383" y="2025687"/>
                    </a:cubicBezTo>
                    <a:cubicBezTo>
                      <a:pt x="618152" y="1987301"/>
                      <a:pt x="677303" y="1920055"/>
                      <a:pt x="690542" y="1844331"/>
                    </a:cubicBezTo>
                    <a:cubicBezTo>
                      <a:pt x="691019" y="1841283"/>
                      <a:pt x="689590" y="1839187"/>
                      <a:pt x="687685" y="1838044"/>
                    </a:cubicBezTo>
                    <a:cubicBezTo>
                      <a:pt x="686542" y="1836901"/>
                      <a:pt x="684923" y="1836330"/>
                      <a:pt x="683018" y="1837092"/>
                    </a:cubicBezTo>
                    <a:cubicBezTo>
                      <a:pt x="611199" y="1865191"/>
                      <a:pt x="535761" y="1872049"/>
                      <a:pt x="466134" y="1907863"/>
                    </a:cubicBezTo>
                    <a:cubicBezTo>
                      <a:pt x="429558" y="1926627"/>
                      <a:pt x="399363" y="1954345"/>
                      <a:pt x="370027" y="1982634"/>
                    </a:cubicBezTo>
                    <a:cubicBezTo>
                      <a:pt x="368884" y="1983777"/>
                      <a:pt x="367835" y="1985015"/>
                      <a:pt x="366598" y="1986253"/>
                    </a:cubicBezTo>
                    <a:cubicBezTo>
                      <a:pt x="388982" y="1946534"/>
                      <a:pt x="410508" y="1906434"/>
                      <a:pt x="430510" y="1865286"/>
                    </a:cubicBezTo>
                    <a:cubicBezTo>
                      <a:pt x="434416" y="1857190"/>
                      <a:pt x="438225" y="1849093"/>
                      <a:pt x="442035" y="1840997"/>
                    </a:cubicBezTo>
                    <a:cubicBezTo>
                      <a:pt x="443369" y="1840616"/>
                      <a:pt x="444703" y="1839950"/>
                      <a:pt x="445941" y="1838807"/>
                    </a:cubicBezTo>
                    <a:cubicBezTo>
                      <a:pt x="534809" y="1755939"/>
                      <a:pt x="625964" y="1675739"/>
                      <a:pt x="715117" y="1593157"/>
                    </a:cubicBezTo>
                    <a:cubicBezTo>
                      <a:pt x="757599" y="1588394"/>
                      <a:pt x="819320" y="1603063"/>
                      <a:pt x="860849" y="1610397"/>
                    </a:cubicBezTo>
                    <a:cubicBezTo>
                      <a:pt x="897711" y="1616969"/>
                      <a:pt x="934763" y="1618493"/>
                      <a:pt x="972102" y="1615541"/>
                    </a:cubicBezTo>
                    <a:cubicBezTo>
                      <a:pt x="1042492" y="1610016"/>
                      <a:pt x="1114881" y="1576678"/>
                      <a:pt x="1146314" y="1510575"/>
                    </a:cubicBezTo>
                    <a:cubicBezTo>
                      <a:pt x="1147076" y="1508956"/>
                      <a:pt x="1147076" y="1507432"/>
                      <a:pt x="1146695" y="1506193"/>
                    </a:cubicBezTo>
                    <a:cubicBezTo>
                      <a:pt x="1146314" y="1503336"/>
                      <a:pt x="1143838" y="1500669"/>
                      <a:pt x="1140028" y="1501241"/>
                    </a:cubicBezTo>
                    <a:cubicBezTo>
                      <a:pt x="1039538" y="1516195"/>
                      <a:pt x="920476" y="1470760"/>
                      <a:pt x="818940" y="1497050"/>
                    </a:cubicBezTo>
                    <a:cubicBezTo>
                      <a:pt x="832274" y="1484953"/>
                      <a:pt x="845705" y="1472951"/>
                      <a:pt x="859326" y="1461045"/>
                    </a:cubicBezTo>
                    <a:cubicBezTo>
                      <a:pt x="859421" y="1461045"/>
                      <a:pt x="859706" y="1461235"/>
                      <a:pt x="860088" y="1461235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E6A815A5-6793-484A-AAC8-DB68D7FB0475}"/>
                  </a:ext>
                </a:extLst>
              </p:cNvPr>
              <p:cNvSpPr/>
              <p:nvPr/>
            </p:nvSpPr>
            <p:spPr>
              <a:xfrm>
                <a:off x="10690315" y="2409551"/>
                <a:ext cx="60652" cy="311062"/>
              </a:xfrm>
              <a:custGeom>
                <a:avLst/>
                <a:gdLst>
                  <a:gd name="connsiteX0" fmla="*/ 19975 w 60652"/>
                  <a:gd name="connsiteY0" fmla="*/ 302787 h 311062"/>
                  <a:gd name="connsiteX1" fmla="*/ 60456 w 60652"/>
                  <a:gd name="connsiteY1" fmla="*/ 6941 h 311062"/>
                  <a:gd name="connsiteX2" fmla="*/ 49504 w 60652"/>
                  <a:gd name="connsiteY2" fmla="*/ 3893 h 311062"/>
                  <a:gd name="connsiteX3" fmla="*/ 2736 w 60652"/>
                  <a:gd name="connsiteY3" fmla="*/ 302692 h 311062"/>
                  <a:gd name="connsiteX4" fmla="*/ 19975 w 60652"/>
                  <a:gd name="connsiteY4" fmla="*/ 302787 h 31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52" h="311062">
                    <a:moveTo>
                      <a:pt x="19975" y="302787"/>
                    </a:moveTo>
                    <a:cubicBezTo>
                      <a:pt x="33310" y="203251"/>
                      <a:pt x="37025" y="105524"/>
                      <a:pt x="60456" y="6941"/>
                    </a:cubicBezTo>
                    <a:cubicBezTo>
                      <a:pt x="62171" y="-298"/>
                      <a:pt x="52170" y="-2775"/>
                      <a:pt x="49504" y="3893"/>
                    </a:cubicBezTo>
                    <a:cubicBezTo>
                      <a:pt x="14546" y="92380"/>
                      <a:pt x="-8123" y="207442"/>
                      <a:pt x="2736" y="302692"/>
                    </a:cubicBezTo>
                    <a:cubicBezTo>
                      <a:pt x="3974" y="313741"/>
                      <a:pt x="18547" y="313931"/>
                      <a:pt x="19975" y="302787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55390903-75FB-4495-ACA6-108FE5E92870}"/>
                  </a:ext>
                </a:extLst>
              </p:cNvPr>
              <p:cNvSpPr/>
              <p:nvPr/>
            </p:nvSpPr>
            <p:spPr>
              <a:xfrm>
                <a:off x="10532814" y="2576773"/>
                <a:ext cx="107256" cy="279920"/>
              </a:xfrm>
              <a:custGeom>
                <a:avLst/>
                <a:gdLst>
                  <a:gd name="connsiteX0" fmla="*/ 107087 w 107256"/>
                  <a:gd name="connsiteY0" fmla="*/ 270059 h 279920"/>
                  <a:gd name="connsiteX1" fmla="*/ 59557 w 107256"/>
                  <a:gd name="connsiteY1" fmla="*/ 136423 h 279920"/>
                  <a:gd name="connsiteX2" fmla="*/ 10979 w 107256"/>
                  <a:gd name="connsiteY2" fmla="*/ 2883 h 279920"/>
                  <a:gd name="connsiteX3" fmla="*/ 26 w 107256"/>
                  <a:gd name="connsiteY3" fmla="*/ 5645 h 279920"/>
                  <a:gd name="connsiteX4" fmla="*/ 38792 w 107256"/>
                  <a:gd name="connsiteY4" fmla="*/ 141662 h 279920"/>
                  <a:gd name="connsiteX5" fmla="*/ 92323 w 107256"/>
                  <a:gd name="connsiteY5" fmla="*/ 275869 h 279920"/>
                  <a:gd name="connsiteX6" fmla="*/ 107087 w 107256"/>
                  <a:gd name="connsiteY6" fmla="*/ 270059 h 279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256" h="279920">
                    <a:moveTo>
                      <a:pt x="107087" y="270059"/>
                    </a:moveTo>
                    <a:cubicBezTo>
                      <a:pt x="98133" y="224529"/>
                      <a:pt x="75749" y="179952"/>
                      <a:pt x="59557" y="136423"/>
                    </a:cubicBezTo>
                    <a:cubicBezTo>
                      <a:pt x="43173" y="92227"/>
                      <a:pt x="31362" y="45364"/>
                      <a:pt x="10979" y="2883"/>
                    </a:cubicBezTo>
                    <a:cubicBezTo>
                      <a:pt x="8502" y="-2166"/>
                      <a:pt x="-546" y="-165"/>
                      <a:pt x="26" y="5645"/>
                    </a:cubicBezTo>
                    <a:cubicBezTo>
                      <a:pt x="4788" y="52413"/>
                      <a:pt x="23171" y="97656"/>
                      <a:pt x="38792" y="141662"/>
                    </a:cubicBezTo>
                    <a:cubicBezTo>
                      <a:pt x="54509" y="186048"/>
                      <a:pt x="68319" y="235197"/>
                      <a:pt x="92323" y="275869"/>
                    </a:cubicBezTo>
                    <a:cubicBezTo>
                      <a:pt x="97085" y="283870"/>
                      <a:pt x="108801" y="279012"/>
                      <a:pt x="107087" y="270059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1FF10893-A8A5-4B0F-BE62-CB483C536ECD}"/>
                  </a:ext>
                </a:extLst>
              </p:cNvPr>
              <p:cNvSpPr/>
              <p:nvPr/>
            </p:nvSpPr>
            <p:spPr>
              <a:xfrm>
                <a:off x="10732275" y="2619460"/>
                <a:ext cx="178463" cy="231185"/>
              </a:xfrm>
              <a:custGeom>
                <a:avLst/>
                <a:gdLst>
                  <a:gd name="connsiteX0" fmla="*/ 177755 w 178463"/>
                  <a:gd name="connsiteY0" fmla="*/ 9249 h 231185"/>
                  <a:gd name="connsiteX1" fmla="*/ 166992 w 178463"/>
                  <a:gd name="connsiteY1" fmla="*/ 2867 h 231185"/>
                  <a:gd name="connsiteX2" fmla="*/ 96220 w 178463"/>
                  <a:gd name="connsiteY2" fmla="*/ 108595 h 231185"/>
                  <a:gd name="connsiteX3" fmla="*/ 2113 w 178463"/>
                  <a:gd name="connsiteY3" fmla="*/ 216608 h 231185"/>
                  <a:gd name="connsiteX4" fmla="*/ 11734 w 178463"/>
                  <a:gd name="connsiteY4" fmla="*/ 229753 h 231185"/>
                  <a:gd name="connsiteX5" fmla="*/ 177755 w 178463"/>
                  <a:gd name="connsiteY5" fmla="*/ 9249 h 231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463" h="231185">
                    <a:moveTo>
                      <a:pt x="177755" y="9249"/>
                    </a:moveTo>
                    <a:cubicBezTo>
                      <a:pt x="181088" y="1915"/>
                      <a:pt x="171849" y="-3610"/>
                      <a:pt x="166992" y="2867"/>
                    </a:cubicBezTo>
                    <a:cubicBezTo>
                      <a:pt x="141559" y="36681"/>
                      <a:pt x="120414" y="73733"/>
                      <a:pt x="96220" y="108595"/>
                    </a:cubicBezTo>
                    <a:cubicBezTo>
                      <a:pt x="68408" y="148600"/>
                      <a:pt x="34689" y="180889"/>
                      <a:pt x="2113" y="216608"/>
                    </a:cubicBezTo>
                    <a:cubicBezTo>
                      <a:pt x="-3792" y="223085"/>
                      <a:pt x="3733" y="235372"/>
                      <a:pt x="11734" y="229753"/>
                    </a:cubicBezTo>
                    <a:cubicBezTo>
                      <a:pt x="84028" y="178508"/>
                      <a:pt x="141273" y="88592"/>
                      <a:pt x="177755" y="9249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30DBB4FD-3CF6-4C99-932F-C15FD2742D8A}"/>
                  </a:ext>
                </a:extLst>
              </p:cNvPr>
              <p:cNvSpPr/>
              <p:nvPr/>
            </p:nvSpPr>
            <p:spPr>
              <a:xfrm>
                <a:off x="10689925" y="2827817"/>
                <a:ext cx="250933" cy="231895"/>
              </a:xfrm>
              <a:custGeom>
                <a:avLst/>
                <a:gdLst>
                  <a:gd name="connsiteX0" fmla="*/ 240964 w 250933"/>
                  <a:gd name="connsiteY0" fmla="*/ 1394 h 231895"/>
                  <a:gd name="connsiteX1" fmla="*/ 130951 w 250933"/>
                  <a:gd name="connsiteY1" fmla="*/ 112455 h 231895"/>
                  <a:gd name="connsiteX2" fmla="*/ 2553 w 250933"/>
                  <a:gd name="connsiteY2" fmla="*/ 217421 h 231895"/>
                  <a:gd name="connsiteX3" fmla="*/ 14365 w 250933"/>
                  <a:gd name="connsiteY3" fmla="*/ 229803 h 231895"/>
                  <a:gd name="connsiteX4" fmla="*/ 144476 w 250933"/>
                  <a:gd name="connsiteY4" fmla="*/ 126457 h 231895"/>
                  <a:gd name="connsiteX5" fmla="*/ 249155 w 250933"/>
                  <a:gd name="connsiteY5" fmla="*/ 9966 h 231895"/>
                  <a:gd name="connsiteX6" fmla="*/ 240964 w 250933"/>
                  <a:gd name="connsiteY6" fmla="*/ 1394 h 23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933" h="231895">
                    <a:moveTo>
                      <a:pt x="240964" y="1394"/>
                    </a:moveTo>
                    <a:cubicBezTo>
                      <a:pt x="199244" y="32540"/>
                      <a:pt x="170669" y="78356"/>
                      <a:pt x="130951" y="112455"/>
                    </a:cubicBezTo>
                    <a:cubicBezTo>
                      <a:pt x="89041" y="148460"/>
                      <a:pt x="39415" y="176082"/>
                      <a:pt x="2553" y="217421"/>
                    </a:cubicBezTo>
                    <a:cubicBezTo>
                      <a:pt x="-4971" y="225803"/>
                      <a:pt x="5697" y="236471"/>
                      <a:pt x="14365" y="229803"/>
                    </a:cubicBezTo>
                    <a:cubicBezTo>
                      <a:pt x="58084" y="196085"/>
                      <a:pt x="101709" y="161509"/>
                      <a:pt x="144476" y="126457"/>
                    </a:cubicBezTo>
                    <a:cubicBezTo>
                      <a:pt x="185338" y="92929"/>
                      <a:pt x="214104" y="49019"/>
                      <a:pt x="249155" y="9966"/>
                    </a:cubicBezTo>
                    <a:cubicBezTo>
                      <a:pt x="254395" y="4156"/>
                      <a:pt x="246965" y="-3083"/>
                      <a:pt x="240964" y="1394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2DBD1939-5929-4773-BC78-811AEE4EC0B5}"/>
                  </a:ext>
                </a:extLst>
              </p:cNvPr>
              <p:cNvSpPr/>
              <p:nvPr/>
            </p:nvSpPr>
            <p:spPr>
              <a:xfrm>
                <a:off x="10662687" y="3059996"/>
                <a:ext cx="240320" cy="184415"/>
              </a:xfrm>
              <a:custGeom>
                <a:avLst/>
                <a:gdLst>
                  <a:gd name="connsiteX0" fmla="*/ 239627 w 240320"/>
                  <a:gd name="connsiteY0" fmla="*/ 9149 h 184415"/>
                  <a:gd name="connsiteX1" fmla="*/ 230483 w 240320"/>
                  <a:gd name="connsiteY1" fmla="*/ 1910 h 184415"/>
                  <a:gd name="connsiteX2" fmla="*/ 119707 w 240320"/>
                  <a:gd name="connsiteY2" fmla="*/ 100398 h 184415"/>
                  <a:gd name="connsiteX3" fmla="*/ 2835 w 240320"/>
                  <a:gd name="connsiteY3" fmla="*/ 171264 h 184415"/>
                  <a:gd name="connsiteX4" fmla="*/ 12074 w 240320"/>
                  <a:gd name="connsiteY4" fmla="*/ 183837 h 184415"/>
                  <a:gd name="connsiteX5" fmla="*/ 239627 w 240320"/>
                  <a:gd name="connsiteY5" fmla="*/ 9149 h 184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320" h="184415">
                    <a:moveTo>
                      <a:pt x="239627" y="9149"/>
                    </a:moveTo>
                    <a:cubicBezTo>
                      <a:pt x="242675" y="3529"/>
                      <a:pt x="234960" y="-3424"/>
                      <a:pt x="230483" y="1910"/>
                    </a:cubicBezTo>
                    <a:cubicBezTo>
                      <a:pt x="197432" y="40676"/>
                      <a:pt x="162379" y="72204"/>
                      <a:pt x="119707" y="100398"/>
                    </a:cubicBezTo>
                    <a:cubicBezTo>
                      <a:pt x="81703" y="125449"/>
                      <a:pt x="38650" y="143166"/>
                      <a:pt x="2835" y="171264"/>
                    </a:cubicBezTo>
                    <a:cubicBezTo>
                      <a:pt x="-4785" y="177170"/>
                      <a:pt x="4550" y="186885"/>
                      <a:pt x="12074" y="183837"/>
                    </a:cubicBezTo>
                    <a:cubicBezTo>
                      <a:pt x="93895" y="150309"/>
                      <a:pt x="196574" y="89159"/>
                      <a:pt x="239627" y="9149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8BB85168-B6D8-4E57-92FC-5549EE4C9FE1}"/>
                  </a:ext>
                </a:extLst>
              </p:cNvPr>
              <p:cNvSpPr/>
              <p:nvPr/>
            </p:nvSpPr>
            <p:spPr>
              <a:xfrm>
                <a:off x="10475469" y="2779704"/>
                <a:ext cx="154584" cy="284956"/>
              </a:xfrm>
              <a:custGeom>
                <a:avLst/>
                <a:gdLst>
                  <a:gd name="connsiteX0" fmla="*/ 154240 w 154584"/>
                  <a:gd name="connsiteY0" fmla="*/ 274201 h 284956"/>
                  <a:gd name="connsiteX1" fmla="*/ 82803 w 154584"/>
                  <a:gd name="connsiteY1" fmla="*/ 158567 h 284956"/>
                  <a:gd name="connsiteX2" fmla="*/ 13556 w 154584"/>
                  <a:gd name="connsiteY2" fmla="*/ 5024 h 284956"/>
                  <a:gd name="connsiteX3" fmla="*/ 222 w 154584"/>
                  <a:gd name="connsiteY3" fmla="*/ 6644 h 284956"/>
                  <a:gd name="connsiteX4" fmla="*/ 48322 w 154584"/>
                  <a:gd name="connsiteY4" fmla="*/ 145232 h 284956"/>
                  <a:gd name="connsiteX5" fmla="*/ 139857 w 154584"/>
                  <a:gd name="connsiteY5" fmla="*/ 282202 h 284956"/>
                  <a:gd name="connsiteX6" fmla="*/ 154240 w 154584"/>
                  <a:gd name="connsiteY6" fmla="*/ 274201 h 284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584" h="284956">
                    <a:moveTo>
                      <a:pt x="154240" y="274201"/>
                    </a:moveTo>
                    <a:cubicBezTo>
                      <a:pt x="141096" y="232005"/>
                      <a:pt x="107378" y="194667"/>
                      <a:pt x="82803" y="158567"/>
                    </a:cubicBezTo>
                    <a:cubicBezTo>
                      <a:pt x="50418" y="110847"/>
                      <a:pt x="23272" y="62365"/>
                      <a:pt x="13556" y="5024"/>
                    </a:cubicBezTo>
                    <a:cubicBezTo>
                      <a:pt x="12222" y="-2881"/>
                      <a:pt x="602" y="-786"/>
                      <a:pt x="222" y="6644"/>
                    </a:cubicBezTo>
                    <a:cubicBezTo>
                      <a:pt x="-2636" y="57412"/>
                      <a:pt x="22605" y="103227"/>
                      <a:pt x="48322" y="145232"/>
                    </a:cubicBezTo>
                    <a:cubicBezTo>
                      <a:pt x="76231" y="190953"/>
                      <a:pt x="106425" y="240482"/>
                      <a:pt x="139857" y="282202"/>
                    </a:cubicBezTo>
                    <a:cubicBezTo>
                      <a:pt x="145192" y="288965"/>
                      <a:pt x="156717" y="282107"/>
                      <a:pt x="154240" y="274201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B0D80007-D34B-4369-9F7E-CE470BC11C27}"/>
                  </a:ext>
                </a:extLst>
              </p:cNvPr>
              <p:cNvSpPr/>
              <p:nvPr/>
            </p:nvSpPr>
            <p:spPr>
              <a:xfrm>
                <a:off x="10433292" y="3007146"/>
                <a:ext cx="159033" cy="225717"/>
              </a:xfrm>
              <a:custGeom>
                <a:avLst/>
                <a:gdLst>
                  <a:gd name="connsiteX0" fmla="*/ 158412 w 159033"/>
                  <a:gd name="connsiteY0" fmla="*/ 212113 h 225717"/>
                  <a:gd name="connsiteX1" fmla="*/ 98976 w 159033"/>
                  <a:gd name="connsiteY1" fmla="*/ 122006 h 225717"/>
                  <a:gd name="connsiteX2" fmla="*/ 11442 w 159033"/>
                  <a:gd name="connsiteY2" fmla="*/ 2753 h 225717"/>
                  <a:gd name="connsiteX3" fmla="*/ 393 w 159033"/>
                  <a:gd name="connsiteY3" fmla="*/ 7134 h 225717"/>
                  <a:gd name="connsiteX4" fmla="*/ 55352 w 159033"/>
                  <a:gd name="connsiteY4" fmla="*/ 100575 h 225717"/>
                  <a:gd name="connsiteX5" fmla="*/ 144315 w 159033"/>
                  <a:gd name="connsiteY5" fmla="*/ 222400 h 225717"/>
                  <a:gd name="connsiteX6" fmla="*/ 158412 w 159033"/>
                  <a:gd name="connsiteY6" fmla="*/ 212113 h 2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33" h="225717">
                    <a:moveTo>
                      <a:pt x="158412" y="212113"/>
                    </a:moveTo>
                    <a:cubicBezTo>
                      <a:pt x="145268" y="178775"/>
                      <a:pt x="120884" y="150200"/>
                      <a:pt x="98976" y="122006"/>
                    </a:cubicBezTo>
                    <a:cubicBezTo>
                      <a:pt x="68592" y="82954"/>
                      <a:pt x="39636" y="43425"/>
                      <a:pt x="11442" y="2753"/>
                    </a:cubicBezTo>
                    <a:cubicBezTo>
                      <a:pt x="7822" y="-2486"/>
                      <a:pt x="-2084" y="181"/>
                      <a:pt x="393" y="7134"/>
                    </a:cubicBezTo>
                    <a:cubicBezTo>
                      <a:pt x="12490" y="42091"/>
                      <a:pt x="33253" y="71142"/>
                      <a:pt x="55352" y="100575"/>
                    </a:cubicBezTo>
                    <a:cubicBezTo>
                      <a:pt x="85546" y="140770"/>
                      <a:pt x="114121" y="182204"/>
                      <a:pt x="144315" y="222400"/>
                    </a:cubicBezTo>
                    <a:cubicBezTo>
                      <a:pt x="150887" y="231258"/>
                      <a:pt x="161746" y="220494"/>
                      <a:pt x="158412" y="212113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8C9A3096-7BC5-4756-9CED-8CF52C51D8AB}"/>
                  </a:ext>
                </a:extLst>
              </p:cNvPr>
              <p:cNvSpPr/>
              <p:nvPr/>
            </p:nvSpPr>
            <p:spPr>
              <a:xfrm>
                <a:off x="10985609" y="3340484"/>
                <a:ext cx="269693" cy="198049"/>
              </a:xfrm>
              <a:custGeom>
                <a:avLst/>
                <a:gdLst>
                  <a:gd name="connsiteX0" fmla="*/ 260462 w 269693"/>
                  <a:gd name="connsiteY0" fmla="*/ 885 h 198049"/>
                  <a:gd name="connsiteX1" fmla="*/ 124350 w 269693"/>
                  <a:gd name="connsiteY1" fmla="*/ 97945 h 198049"/>
                  <a:gd name="connsiteX2" fmla="*/ 1478 w 269693"/>
                  <a:gd name="connsiteY2" fmla="*/ 185575 h 198049"/>
                  <a:gd name="connsiteX3" fmla="*/ 14718 w 269693"/>
                  <a:gd name="connsiteY3" fmla="*/ 196148 h 198049"/>
                  <a:gd name="connsiteX4" fmla="*/ 149115 w 269693"/>
                  <a:gd name="connsiteY4" fmla="*/ 108994 h 198049"/>
                  <a:gd name="connsiteX5" fmla="*/ 267796 w 269693"/>
                  <a:gd name="connsiteY5" fmla="*/ 11077 h 198049"/>
                  <a:gd name="connsiteX6" fmla="*/ 260462 w 269693"/>
                  <a:gd name="connsiteY6" fmla="*/ 885 h 198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693" h="198049">
                    <a:moveTo>
                      <a:pt x="260462" y="885"/>
                    </a:moveTo>
                    <a:cubicBezTo>
                      <a:pt x="212171" y="29175"/>
                      <a:pt x="173594" y="70323"/>
                      <a:pt x="124350" y="97945"/>
                    </a:cubicBezTo>
                    <a:cubicBezTo>
                      <a:pt x="81107" y="122234"/>
                      <a:pt x="29576" y="142522"/>
                      <a:pt x="1478" y="185575"/>
                    </a:cubicBezTo>
                    <a:cubicBezTo>
                      <a:pt x="-4142" y="194243"/>
                      <a:pt x="7574" y="201673"/>
                      <a:pt x="14718" y="196148"/>
                    </a:cubicBezTo>
                    <a:cubicBezTo>
                      <a:pt x="58056" y="162525"/>
                      <a:pt x="101776" y="136426"/>
                      <a:pt x="149115" y="108994"/>
                    </a:cubicBezTo>
                    <a:cubicBezTo>
                      <a:pt x="193121" y="83372"/>
                      <a:pt x="231507" y="46415"/>
                      <a:pt x="267796" y="11077"/>
                    </a:cubicBezTo>
                    <a:cubicBezTo>
                      <a:pt x="272940" y="6029"/>
                      <a:pt x="266653" y="-2829"/>
                      <a:pt x="260462" y="885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9195F646-7634-44E5-B48E-E57A4DD64ABB}"/>
                  </a:ext>
                </a:extLst>
              </p:cNvPr>
              <p:cNvSpPr/>
              <p:nvPr/>
            </p:nvSpPr>
            <p:spPr>
              <a:xfrm>
                <a:off x="10838449" y="3329683"/>
                <a:ext cx="153879" cy="287570"/>
              </a:xfrm>
              <a:custGeom>
                <a:avLst/>
                <a:gdLst>
                  <a:gd name="connsiteX0" fmla="*/ 77201 w 153879"/>
                  <a:gd name="connsiteY0" fmla="*/ 166087 h 287570"/>
                  <a:gd name="connsiteX1" fmla="*/ 152735 w 153879"/>
                  <a:gd name="connsiteY1" fmla="*/ 8924 h 287570"/>
                  <a:gd name="connsiteX2" fmla="*/ 143210 w 153879"/>
                  <a:gd name="connsiteY2" fmla="*/ 1399 h 287570"/>
                  <a:gd name="connsiteX3" fmla="*/ 73391 w 153879"/>
                  <a:gd name="connsiteY3" fmla="*/ 113318 h 287570"/>
                  <a:gd name="connsiteX4" fmla="*/ 1096 w 153879"/>
                  <a:gd name="connsiteY4" fmla="*/ 274671 h 287570"/>
                  <a:gd name="connsiteX5" fmla="*/ 14336 w 153879"/>
                  <a:gd name="connsiteY5" fmla="*/ 285149 h 287570"/>
                  <a:gd name="connsiteX6" fmla="*/ 77201 w 153879"/>
                  <a:gd name="connsiteY6" fmla="*/ 166087 h 28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879" h="287570">
                    <a:moveTo>
                      <a:pt x="77201" y="166087"/>
                    </a:moveTo>
                    <a:cubicBezTo>
                      <a:pt x="97584" y="109794"/>
                      <a:pt x="118159" y="58168"/>
                      <a:pt x="152735" y="8924"/>
                    </a:cubicBezTo>
                    <a:cubicBezTo>
                      <a:pt x="157020" y="2923"/>
                      <a:pt x="148257" y="-2696"/>
                      <a:pt x="143210" y="1399"/>
                    </a:cubicBezTo>
                    <a:cubicBezTo>
                      <a:pt x="107871" y="30165"/>
                      <a:pt x="89869" y="71694"/>
                      <a:pt x="73391" y="113318"/>
                    </a:cubicBezTo>
                    <a:cubicBezTo>
                      <a:pt x="51198" y="169230"/>
                      <a:pt x="30337" y="221903"/>
                      <a:pt x="1096" y="274671"/>
                    </a:cubicBezTo>
                    <a:cubicBezTo>
                      <a:pt x="-3476" y="282958"/>
                      <a:pt x="7288" y="292007"/>
                      <a:pt x="14336" y="285149"/>
                    </a:cubicBezTo>
                    <a:cubicBezTo>
                      <a:pt x="46817" y="253336"/>
                      <a:pt x="62152" y="207901"/>
                      <a:pt x="77201" y="166087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6996FCF4-A41E-4A83-8CCC-45359CE2AC7D}"/>
                  </a:ext>
                </a:extLst>
              </p:cNvPr>
              <p:cNvSpPr/>
              <p:nvPr/>
            </p:nvSpPr>
            <p:spPr>
              <a:xfrm>
                <a:off x="10654317" y="3393023"/>
                <a:ext cx="116505" cy="368925"/>
              </a:xfrm>
              <a:custGeom>
                <a:avLst/>
                <a:gdLst>
                  <a:gd name="connsiteX0" fmla="*/ 57021 w 116505"/>
                  <a:gd name="connsiteY0" fmla="*/ 199807 h 368925"/>
                  <a:gd name="connsiteX1" fmla="*/ 116076 w 116505"/>
                  <a:gd name="connsiteY1" fmla="*/ 7592 h 368925"/>
                  <a:gd name="connsiteX2" fmla="*/ 104551 w 116505"/>
                  <a:gd name="connsiteY2" fmla="*/ 2544 h 368925"/>
                  <a:gd name="connsiteX3" fmla="*/ 39304 w 116505"/>
                  <a:gd name="connsiteY3" fmla="*/ 177137 h 368925"/>
                  <a:gd name="connsiteX4" fmla="*/ 61 w 116505"/>
                  <a:gd name="connsiteY4" fmla="*/ 360874 h 368925"/>
                  <a:gd name="connsiteX5" fmla="*/ 15207 w 116505"/>
                  <a:gd name="connsiteY5" fmla="*/ 365256 h 368925"/>
                  <a:gd name="connsiteX6" fmla="*/ 57021 w 116505"/>
                  <a:gd name="connsiteY6" fmla="*/ 199807 h 36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505" h="368925">
                    <a:moveTo>
                      <a:pt x="57021" y="199807"/>
                    </a:moveTo>
                    <a:cubicBezTo>
                      <a:pt x="70355" y="132655"/>
                      <a:pt x="91407" y="71124"/>
                      <a:pt x="116076" y="7592"/>
                    </a:cubicBezTo>
                    <a:cubicBezTo>
                      <a:pt x="118743" y="734"/>
                      <a:pt x="108266" y="-2695"/>
                      <a:pt x="104551" y="2544"/>
                    </a:cubicBezTo>
                    <a:cubicBezTo>
                      <a:pt x="68260" y="53312"/>
                      <a:pt x="53116" y="116844"/>
                      <a:pt x="39304" y="177137"/>
                    </a:cubicBezTo>
                    <a:cubicBezTo>
                      <a:pt x="25588" y="237240"/>
                      <a:pt x="7491" y="299628"/>
                      <a:pt x="61" y="360874"/>
                    </a:cubicBezTo>
                    <a:cubicBezTo>
                      <a:pt x="-987" y="368780"/>
                      <a:pt x="11778" y="372019"/>
                      <a:pt x="15207" y="365256"/>
                    </a:cubicBezTo>
                    <a:cubicBezTo>
                      <a:pt x="40353" y="315630"/>
                      <a:pt x="46258" y="254290"/>
                      <a:pt x="57021" y="199807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D50095BC-B333-49DC-BA86-9E8053F093F9}"/>
                  </a:ext>
                </a:extLst>
              </p:cNvPr>
              <p:cNvSpPr/>
              <p:nvPr/>
            </p:nvSpPr>
            <p:spPr>
              <a:xfrm>
                <a:off x="10827649" y="3594944"/>
                <a:ext cx="303578" cy="84757"/>
              </a:xfrm>
              <a:custGeom>
                <a:avLst/>
                <a:gdLst>
                  <a:gd name="connsiteX0" fmla="*/ 292979 w 303578"/>
                  <a:gd name="connsiteY0" fmla="*/ 648 h 84757"/>
                  <a:gd name="connsiteX1" fmla="*/ 131625 w 303578"/>
                  <a:gd name="connsiteY1" fmla="*/ 47511 h 84757"/>
                  <a:gd name="connsiteX2" fmla="*/ 4657 w 303578"/>
                  <a:gd name="connsiteY2" fmla="*/ 67894 h 84757"/>
                  <a:gd name="connsiteX3" fmla="*/ 8943 w 303578"/>
                  <a:gd name="connsiteY3" fmla="*/ 84753 h 84757"/>
                  <a:gd name="connsiteX4" fmla="*/ 158105 w 303578"/>
                  <a:gd name="connsiteY4" fmla="*/ 65322 h 84757"/>
                  <a:gd name="connsiteX5" fmla="*/ 301170 w 303578"/>
                  <a:gd name="connsiteY5" fmla="*/ 11697 h 84757"/>
                  <a:gd name="connsiteX6" fmla="*/ 292979 w 303578"/>
                  <a:gd name="connsiteY6" fmla="*/ 648 h 8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3578" h="84757">
                    <a:moveTo>
                      <a:pt x="292979" y="648"/>
                    </a:moveTo>
                    <a:cubicBezTo>
                      <a:pt x="239734" y="25603"/>
                      <a:pt x="190108" y="40843"/>
                      <a:pt x="131625" y="47511"/>
                    </a:cubicBezTo>
                    <a:cubicBezTo>
                      <a:pt x="90096" y="52273"/>
                      <a:pt x="43519" y="51606"/>
                      <a:pt x="4657" y="67894"/>
                    </a:cubicBezTo>
                    <a:cubicBezTo>
                      <a:pt x="-3820" y="71419"/>
                      <a:pt x="276" y="85039"/>
                      <a:pt x="8943" y="84753"/>
                    </a:cubicBezTo>
                    <a:cubicBezTo>
                      <a:pt x="58187" y="83039"/>
                      <a:pt x="109146" y="72180"/>
                      <a:pt x="158105" y="65322"/>
                    </a:cubicBezTo>
                    <a:cubicBezTo>
                      <a:pt x="208872" y="58179"/>
                      <a:pt x="260594" y="44177"/>
                      <a:pt x="301170" y="11697"/>
                    </a:cubicBezTo>
                    <a:cubicBezTo>
                      <a:pt x="307648" y="6553"/>
                      <a:pt x="299741" y="-2496"/>
                      <a:pt x="292979" y="648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F6386D8B-F58A-4862-B66E-82AC261B1AF7}"/>
                  </a:ext>
                </a:extLst>
              </p:cNvPr>
              <p:cNvSpPr/>
              <p:nvPr/>
            </p:nvSpPr>
            <p:spPr>
              <a:xfrm>
                <a:off x="10691885" y="3763572"/>
                <a:ext cx="320047" cy="43890"/>
              </a:xfrm>
              <a:custGeom>
                <a:avLst/>
                <a:gdLst>
                  <a:gd name="connsiteX0" fmla="*/ 312061 w 320047"/>
                  <a:gd name="connsiteY0" fmla="*/ 613 h 43890"/>
                  <a:gd name="connsiteX1" fmla="*/ 5261 w 320047"/>
                  <a:gd name="connsiteY1" fmla="*/ 19758 h 43890"/>
                  <a:gd name="connsiteX2" fmla="*/ 12594 w 320047"/>
                  <a:gd name="connsiteY2" fmla="*/ 38332 h 43890"/>
                  <a:gd name="connsiteX3" fmla="*/ 318348 w 320047"/>
                  <a:gd name="connsiteY3" fmla="*/ 9185 h 43890"/>
                  <a:gd name="connsiteX4" fmla="*/ 312061 w 320047"/>
                  <a:gd name="connsiteY4" fmla="*/ 613 h 4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047" h="43890">
                    <a:moveTo>
                      <a:pt x="312061" y="613"/>
                    </a:moveTo>
                    <a:cubicBezTo>
                      <a:pt x="213477" y="53191"/>
                      <a:pt x="103463" y="-24152"/>
                      <a:pt x="5261" y="19758"/>
                    </a:cubicBezTo>
                    <a:cubicBezTo>
                      <a:pt x="-5408" y="24520"/>
                      <a:pt x="1736" y="41094"/>
                      <a:pt x="12594" y="38332"/>
                    </a:cubicBezTo>
                    <a:cubicBezTo>
                      <a:pt x="106035" y="14329"/>
                      <a:pt x="241099" y="81575"/>
                      <a:pt x="318348" y="9185"/>
                    </a:cubicBezTo>
                    <a:cubicBezTo>
                      <a:pt x="322920" y="5089"/>
                      <a:pt x="317394" y="-2150"/>
                      <a:pt x="312061" y="613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" name="任意多边形: 形状 269">
                <a:extLst>
                  <a:ext uri="{FF2B5EF4-FFF2-40B4-BE49-F238E27FC236}">
                    <a16:creationId xmlns:a16="http://schemas.microsoft.com/office/drawing/2014/main" id="{8781095B-4357-4A20-B785-2DA3D7A43F9B}"/>
                  </a:ext>
                </a:extLst>
              </p:cNvPr>
              <p:cNvSpPr/>
              <p:nvPr/>
            </p:nvSpPr>
            <p:spPr>
              <a:xfrm>
                <a:off x="10203498" y="3799466"/>
                <a:ext cx="74856" cy="364346"/>
              </a:xfrm>
              <a:custGeom>
                <a:avLst/>
                <a:gdLst>
                  <a:gd name="connsiteX0" fmla="*/ 70738 w 74856"/>
                  <a:gd name="connsiteY0" fmla="*/ 358196 h 364346"/>
                  <a:gd name="connsiteX1" fmla="*/ 55593 w 74856"/>
                  <a:gd name="connsiteY1" fmla="*/ 207320 h 364346"/>
                  <a:gd name="connsiteX2" fmla="*/ 16350 w 74856"/>
                  <a:gd name="connsiteY2" fmla="*/ 6914 h 364346"/>
                  <a:gd name="connsiteX3" fmla="*/ 2730 w 74856"/>
                  <a:gd name="connsiteY3" fmla="*/ 5009 h 364346"/>
                  <a:gd name="connsiteX4" fmla="*/ 19113 w 74856"/>
                  <a:gd name="connsiteY4" fmla="*/ 154742 h 364346"/>
                  <a:gd name="connsiteX5" fmla="*/ 54070 w 74856"/>
                  <a:gd name="connsiteY5" fmla="*/ 355815 h 364346"/>
                  <a:gd name="connsiteX6" fmla="*/ 70738 w 74856"/>
                  <a:gd name="connsiteY6" fmla="*/ 358196 h 36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856" h="364346">
                    <a:moveTo>
                      <a:pt x="70738" y="358196"/>
                    </a:moveTo>
                    <a:cubicBezTo>
                      <a:pt x="82073" y="309142"/>
                      <a:pt x="67690" y="255040"/>
                      <a:pt x="55593" y="207320"/>
                    </a:cubicBezTo>
                    <a:cubicBezTo>
                      <a:pt x="38544" y="139788"/>
                      <a:pt x="22732" y="76542"/>
                      <a:pt x="16350" y="6914"/>
                    </a:cubicBezTo>
                    <a:cubicBezTo>
                      <a:pt x="15684" y="-325"/>
                      <a:pt x="4063" y="-3278"/>
                      <a:pt x="2730" y="5009"/>
                    </a:cubicBezTo>
                    <a:cubicBezTo>
                      <a:pt x="-5652" y="55206"/>
                      <a:pt x="6825" y="106165"/>
                      <a:pt x="19113" y="154742"/>
                    </a:cubicBezTo>
                    <a:cubicBezTo>
                      <a:pt x="36353" y="222846"/>
                      <a:pt x="47306" y="285997"/>
                      <a:pt x="54070" y="355815"/>
                    </a:cubicBezTo>
                    <a:cubicBezTo>
                      <a:pt x="55022" y="364864"/>
                      <a:pt x="68453" y="368293"/>
                      <a:pt x="70738" y="358196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" name="任意多边形: 形状 270">
                <a:extLst>
                  <a:ext uri="{FF2B5EF4-FFF2-40B4-BE49-F238E27FC236}">
                    <a16:creationId xmlns:a16="http://schemas.microsoft.com/office/drawing/2014/main" id="{131D9481-C47D-4F0E-9970-91B723671169}"/>
                  </a:ext>
                </a:extLst>
              </p:cNvPr>
              <p:cNvSpPr/>
              <p:nvPr/>
            </p:nvSpPr>
            <p:spPr>
              <a:xfrm>
                <a:off x="10257777" y="4124499"/>
                <a:ext cx="313666" cy="172015"/>
              </a:xfrm>
              <a:custGeom>
                <a:avLst/>
                <a:gdLst>
                  <a:gd name="connsiteX0" fmla="*/ 301828 w 313666"/>
                  <a:gd name="connsiteY0" fmla="*/ 1350 h 172015"/>
                  <a:gd name="connsiteX1" fmla="*/ 140189 w 313666"/>
                  <a:gd name="connsiteY1" fmla="*/ 93361 h 172015"/>
                  <a:gd name="connsiteX2" fmla="*/ 2552 w 313666"/>
                  <a:gd name="connsiteY2" fmla="*/ 157369 h 172015"/>
                  <a:gd name="connsiteX3" fmla="*/ 10744 w 313666"/>
                  <a:gd name="connsiteY3" fmla="*/ 171085 h 172015"/>
                  <a:gd name="connsiteX4" fmla="*/ 163811 w 313666"/>
                  <a:gd name="connsiteY4" fmla="*/ 106125 h 172015"/>
                  <a:gd name="connsiteX5" fmla="*/ 310876 w 313666"/>
                  <a:gd name="connsiteY5" fmla="*/ 12875 h 172015"/>
                  <a:gd name="connsiteX6" fmla="*/ 301828 w 313666"/>
                  <a:gd name="connsiteY6" fmla="*/ 1350 h 17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666" h="172015">
                    <a:moveTo>
                      <a:pt x="301828" y="1350"/>
                    </a:moveTo>
                    <a:cubicBezTo>
                      <a:pt x="248393" y="35449"/>
                      <a:pt x="200482" y="71549"/>
                      <a:pt x="140189" y="93361"/>
                    </a:cubicBezTo>
                    <a:cubicBezTo>
                      <a:pt x="93707" y="110125"/>
                      <a:pt x="38652" y="121460"/>
                      <a:pt x="2552" y="157369"/>
                    </a:cubicBezTo>
                    <a:cubicBezTo>
                      <a:pt x="-3449" y="163275"/>
                      <a:pt x="1886" y="175467"/>
                      <a:pt x="10744" y="171085"/>
                    </a:cubicBezTo>
                    <a:cubicBezTo>
                      <a:pt x="61226" y="145749"/>
                      <a:pt x="110851" y="125746"/>
                      <a:pt x="163811" y="106125"/>
                    </a:cubicBezTo>
                    <a:cubicBezTo>
                      <a:pt x="218675" y="85836"/>
                      <a:pt x="266681" y="50403"/>
                      <a:pt x="310876" y="12875"/>
                    </a:cubicBezTo>
                    <a:cubicBezTo>
                      <a:pt x="318211" y="6588"/>
                      <a:pt x="309638" y="-3698"/>
                      <a:pt x="301828" y="1350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" name="任意多边形: 形状 271">
                <a:extLst>
                  <a:ext uri="{FF2B5EF4-FFF2-40B4-BE49-F238E27FC236}">
                    <a16:creationId xmlns:a16="http://schemas.microsoft.com/office/drawing/2014/main" id="{CC08C2E5-B300-4312-9EEC-52382977D2ED}"/>
                  </a:ext>
                </a:extLst>
              </p:cNvPr>
              <p:cNvSpPr/>
              <p:nvPr/>
            </p:nvSpPr>
            <p:spPr>
              <a:xfrm>
                <a:off x="10018103" y="2931540"/>
                <a:ext cx="162821" cy="299004"/>
              </a:xfrm>
              <a:custGeom>
                <a:avLst/>
                <a:gdLst>
                  <a:gd name="connsiteX0" fmla="*/ 162121 w 162821"/>
                  <a:gd name="connsiteY0" fmla="*/ 286100 h 299004"/>
                  <a:gd name="connsiteX1" fmla="*/ 82968 w 162821"/>
                  <a:gd name="connsiteY1" fmla="*/ 162751 h 299004"/>
                  <a:gd name="connsiteX2" fmla="*/ 12579 w 162821"/>
                  <a:gd name="connsiteY2" fmla="*/ 4636 h 299004"/>
                  <a:gd name="connsiteX3" fmla="*/ 6 w 162821"/>
                  <a:gd name="connsiteY3" fmla="*/ 6160 h 299004"/>
                  <a:gd name="connsiteX4" fmla="*/ 48297 w 162821"/>
                  <a:gd name="connsiteY4" fmla="*/ 146749 h 299004"/>
                  <a:gd name="connsiteX5" fmla="*/ 148405 w 162821"/>
                  <a:gd name="connsiteY5" fmla="*/ 296196 h 299004"/>
                  <a:gd name="connsiteX6" fmla="*/ 162121 w 162821"/>
                  <a:gd name="connsiteY6" fmla="*/ 286100 h 299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2821" h="299004">
                    <a:moveTo>
                      <a:pt x="162121" y="286100"/>
                    </a:moveTo>
                    <a:cubicBezTo>
                      <a:pt x="144405" y="242190"/>
                      <a:pt x="108400" y="202756"/>
                      <a:pt x="82968" y="162751"/>
                    </a:cubicBezTo>
                    <a:cubicBezTo>
                      <a:pt x="51155" y="112745"/>
                      <a:pt x="28961" y="61500"/>
                      <a:pt x="12579" y="4636"/>
                    </a:cubicBezTo>
                    <a:cubicBezTo>
                      <a:pt x="10578" y="-2222"/>
                      <a:pt x="-280" y="-1270"/>
                      <a:pt x="6" y="6160"/>
                    </a:cubicBezTo>
                    <a:cubicBezTo>
                      <a:pt x="1244" y="56642"/>
                      <a:pt x="24580" y="103220"/>
                      <a:pt x="48297" y="146749"/>
                    </a:cubicBezTo>
                    <a:cubicBezTo>
                      <a:pt x="75539" y="196660"/>
                      <a:pt x="108686" y="255334"/>
                      <a:pt x="148405" y="296196"/>
                    </a:cubicBezTo>
                    <a:cubicBezTo>
                      <a:pt x="155644" y="303721"/>
                      <a:pt x="165550" y="294672"/>
                      <a:pt x="162121" y="286100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" name="任意多边形: 形状 272">
                <a:extLst>
                  <a:ext uri="{FF2B5EF4-FFF2-40B4-BE49-F238E27FC236}">
                    <a16:creationId xmlns:a16="http://schemas.microsoft.com/office/drawing/2014/main" id="{3DCEA4EC-D315-47DB-A2D8-438C02F99ECF}"/>
                  </a:ext>
                </a:extLst>
              </p:cNvPr>
              <p:cNvSpPr/>
              <p:nvPr/>
            </p:nvSpPr>
            <p:spPr>
              <a:xfrm>
                <a:off x="10291597" y="3062455"/>
                <a:ext cx="30969" cy="300526"/>
              </a:xfrm>
              <a:custGeom>
                <a:avLst/>
                <a:gdLst>
                  <a:gd name="connsiteX0" fmla="*/ 27883 w 30969"/>
                  <a:gd name="connsiteY0" fmla="*/ 163471 h 300526"/>
                  <a:gd name="connsiteX1" fmla="*/ 20453 w 30969"/>
                  <a:gd name="connsiteY1" fmla="*/ 6880 h 300526"/>
                  <a:gd name="connsiteX2" fmla="*/ 6737 w 30969"/>
                  <a:gd name="connsiteY2" fmla="*/ 4976 h 300526"/>
                  <a:gd name="connsiteX3" fmla="*/ 4832 w 30969"/>
                  <a:gd name="connsiteY3" fmla="*/ 134611 h 300526"/>
                  <a:gd name="connsiteX4" fmla="*/ 1213 w 30969"/>
                  <a:gd name="connsiteY4" fmla="*/ 289868 h 300526"/>
                  <a:gd name="connsiteX5" fmla="*/ 17977 w 30969"/>
                  <a:gd name="connsiteY5" fmla="*/ 294440 h 300526"/>
                  <a:gd name="connsiteX6" fmla="*/ 27883 w 30969"/>
                  <a:gd name="connsiteY6" fmla="*/ 163471 h 30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69" h="300526">
                    <a:moveTo>
                      <a:pt x="27883" y="163471"/>
                    </a:moveTo>
                    <a:cubicBezTo>
                      <a:pt x="23025" y="110513"/>
                      <a:pt x="18167" y="60221"/>
                      <a:pt x="20453" y="6880"/>
                    </a:cubicBezTo>
                    <a:cubicBezTo>
                      <a:pt x="20835" y="-1120"/>
                      <a:pt x="8833" y="-2645"/>
                      <a:pt x="6737" y="4976"/>
                    </a:cubicBezTo>
                    <a:cubicBezTo>
                      <a:pt x="-4502" y="47267"/>
                      <a:pt x="831" y="91558"/>
                      <a:pt x="4832" y="134611"/>
                    </a:cubicBezTo>
                    <a:cubicBezTo>
                      <a:pt x="9976" y="188332"/>
                      <a:pt x="9024" y="236433"/>
                      <a:pt x="1213" y="289868"/>
                    </a:cubicBezTo>
                    <a:cubicBezTo>
                      <a:pt x="-407" y="301013"/>
                      <a:pt x="13595" y="304822"/>
                      <a:pt x="17977" y="294440"/>
                    </a:cubicBezTo>
                    <a:cubicBezTo>
                      <a:pt x="34931" y="253578"/>
                      <a:pt x="31787" y="206620"/>
                      <a:pt x="27883" y="163471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" name="任意多边形: 形状 273">
                <a:extLst>
                  <a:ext uri="{FF2B5EF4-FFF2-40B4-BE49-F238E27FC236}">
                    <a16:creationId xmlns:a16="http://schemas.microsoft.com/office/drawing/2014/main" id="{A4D096EE-6257-4E68-BDCB-5F093B2EB229}"/>
                  </a:ext>
                </a:extLst>
              </p:cNvPr>
              <p:cNvSpPr/>
              <p:nvPr/>
            </p:nvSpPr>
            <p:spPr>
              <a:xfrm>
                <a:off x="9957466" y="3212046"/>
                <a:ext cx="276941" cy="189499"/>
              </a:xfrm>
              <a:custGeom>
                <a:avLst/>
                <a:gdLst>
                  <a:gd name="connsiteX0" fmla="*/ 274384 w 276941"/>
                  <a:gd name="connsiteY0" fmla="*/ 174186 h 189499"/>
                  <a:gd name="connsiteX1" fmla="*/ 142367 w 276941"/>
                  <a:gd name="connsiteY1" fmla="*/ 99701 h 189499"/>
                  <a:gd name="connsiteX2" fmla="*/ 9779 w 276941"/>
                  <a:gd name="connsiteY2" fmla="*/ 1117 h 189499"/>
                  <a:gd name="connsiteX3" fmla="*/ 1588 w 276941"/>
                  <a:gd name="connsiteY3" fmla="*/ 11404 h 189499"/>
                  <a:gd name="connsiteX4" fmla="*/ 263145 w 276941"/>
                  <a:gd name="connsiteY4" fmla="*/ 188188 h 189499"/>
                  <a:gd name="connsiteX5" fmla="*/ 274384 w 276941"/>
                  <a:gd name="connsiteY5" fmla="*/ 174186 h 189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941" h="189499">
                    <a:moveTo>
                      <a:pt x="274384" y="174186"/>
                    </a:moveTo>
                    <a:cubicBezTo>
                      <a:pt x="237713" y="138562"/>
                      <a:pt x="187992" y="121227"/>
                      <a:pt x="142367" y="99701"/>
                    </a:cubicBezTo>
                    <a:cubicBezTo>
                      <a:pt x="90647" y="75412"/>
                      <a:pt x="56928" y="31120"/>
                      <a:pt x="9779" y="1117"/>
                    </a:cubicBezTo>
                    <a:cubicBezTo>
                      <a:pt x="3112" y="-3169"/>
                      <a:pt x="-2984" y="5879"/>
                      <a:pt x="1588" y="11404"/>
                    </a:cubicBezTo>
                    <a:cubicBezTo>
                      <a:pt x="72645" y="98653"/>
                      <a:pt x="170085" y="131324"/>
                      <a:pt x="263145" y="188188"/>
                    </a:cubicBezTo>
                    <a:cubicBezTo>
                      <a:pt x="271812" y="193522"/>
                      <a:pt x="281718" y="181330"/>
                      <a:pt x="274384" y="174186"/>
                    </a:cubicBezTo>
                    <a:close/>
                  </a:path>
                </a:pathLst>
              </a:custGeom>
              <a:solidFill>
                <a:srgbClr val="9CCC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5" name="图形 6">
              <a:extLst>
                <a:ext uri="{FF2B5EF4-FFF2-40B4-BE49-F238E27FC236}">
                  <a16:creationId xmlns:a16="http://schemas.microsoft.com/office/drawing/2014/main" id="{F3C51DF1-D723-4FCC-8DC3-568D8D484FCE}"/>
                </a:ext>
              </a:extLst>
            </p:cNvPr>
            <p:cNvGrpSpPr/>
            <p:nvPr/>
          </p:nvGrpSpPr>
          <p:grpSpPr>
            <a:xfrm>
              <a:off x="6934371" y="2497250"/>
              <a:ext cx="4575382" cy="3535457"/>
              <a:chOff x="6934371" y="2497250"/>
              <a:chExt cx="4575382" cy="3535457"/>
            </a:xfrm>
          </p:grpSpPr>
          <p:grpSp>
            <p:nvGrpSpPr>
              <p:cNvPr id="276" name="图形 6">
                <a:extLst>
                  <a:ext uri="{FF2B5EF4-FFF2-40B4-BE49-F238E27FC236}">
                    <a16:creationId xmlns:a16="http://schemas.microsoft.com/office/drawing/2014/main" id="{9E74EA8F-2594-42F2-84B7-264840A53442}"/>
                  </a:ext>
                </a:extLst>
              </p:cNvPr>
              <p:cNvGrpSpPr/>
              <p:nvPr/>
            </p:nvGrpSpPr>
            <p:grpSpPr>
              <a:xfrm>
                <a:off x="6934371" y="4887430"/>
                <a:ext cx="924187" cy="464445"/>
                <a:chOff x="6934371" y="4887430"/>
                <a:chExt cx="924187" cy="464445"/>
              </a:xfrm>
              <a:solidFill>
                <a:srgbClr val="9CCC65"/>
              </a:solidFill>
            </p:grpSpPr>
            <p:sp>
              <p:nvSpPr>
                <p:cNvPr id="277" name="任意多边形: 形状 276">
                  <a:extLst>
                    <a:ext uri="{FF2B5EF4-FFF2-40B4-BE49-F238E27FC236}">
                      <a16:creationId xmlns:a16="http://schemas.microsoft.com/office/drawing/2014/main" id="{1DD8CE48-5A56-4B28-8B2E-B521486462D9}"/>
                    </a:ext>
                  </a:extLst>
                </p:cNvPr>
                <p:cNvSpPr/>
                <p:nvPr/>
              </p:nvSpPr>
              <p:spPr>
                <a:xfrm>
                  <a:off x="7099844" y="4898940"/>
                  <a:ext cx="332461" cy="396095"/>
                </a:xfrm>
                <a:custGeom>
                  <a:avLst/>
                  <a:gdLst>
                    <a:gd name="connsiteX0" fmla="*/ 167540 w 332461"/>
                    <a:gd name="connsiteY0" fmla="*/ 393531 h 396095"/>
                    <a:gd name="connsiteX1" fmla="*/ 328608 w 332461"/>
                    <a:gd name="connsiteY1" fmla="*/ 254751 h 396095"/>
                    <a:gd name="connsiteX2" fmla="*/ 331751 w 332461"/>
                    <a:gd name="connsiteY2" fmla="*/ 243798 h 396095"/>
                    <a:gd name="connsiteX3" fmla="*/ 330323 w 332461"/>
                    <a:gd name="connsiteY3" fmla="*/ 235034 h 396095"/>
                    <a:gd name="connsiteX4" fmla="*/ 244122 w 332461"/>
                    <a:gd name="connsiteY4" fmla="*/ 77682 h 396095"/>
                    <a:gd name="connsiteX5" fmla="*/ 116772 w 332461"/>
                    <a:gd name="connsiteY5" fmla="*/ 338 h 396095"/>
                    <a:gd name="connsiteX6" fmla="*/ 112105 w 332461"/>
                    <a:gd name="connsiteY6" fmla="*/ 624 h 396095"/>
                    <a:gd name="connsiteX7" fmla="*/ 106009 w 332461"/>
                    <a:gd name="connsiteY7" fmla="*/ 10911 h 396095"/>
                    <a:gd name="connsiteX8" fmla="*/ 183542 w 332461"/>
                    <a:gd name="connsiteY8" fmla="*/ 172932 h 396095"/>
                    <a:gd name="connsiteX9" fmla="*/ 269744 w 332461"/>
                    <a:gd name="connsiteY9" fmla="*/ 239607 h 396095"/>
                    <a:gd name="connsiteX10" fmla="*/ 9235 w 332461"/>
                    <a:gd name="connsiteY10" fmla="*/ 334190 h 396095"/>
                    <a:gd name="connsiteX11" fmla="*/ 1996 w 332461"/>
                    <a:gd name="connsiteY11" fmla="*/ 340381 h 396095"/>
                    <a:gd name="connsiteX12" fmla="*/ 2091 w 332461"/>
                    <a:gd name="connsiteY12" fmla="*/ 348668 h 396095"/>
                    <a:gd name="connsiteX13" fmla="*/ 167540 w 332461"/>
                    <a:gd name="connsiteY13" fmla="*/ 393531 h 39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2461" h="396095">
                      <a:moveTo>
                        <a:pt x="167540" y="393531"/>
                      </a:moveTo>
                      <a:cubicBezTo>
                        <a:pt x="249170" y="378576"/>
                        <a:pt x="269649" y="301614"/>
                        <a:pt x="328608" y="254751"/>
                      </a:cubicBezTo>
                      <a:cubicBezTo>
                        <a:pt x="332609" y="251513"/>
                        <a:pt x="333180" y="247322"/>
                        <a:pt x="331751" y="243798"/>
                      </a:cubicBezTo>
                      <a:cubicBezTo>
                        <a:pt x="332513" y="241035"/>
                        <a:pt x="332323" y="237987"/>
                        <a:pt x="330323" y="235034"/>
                      </a:cubicBezTo>
                      <a:cubicBezTo>
                        <a:pt x="295842" y="186362"/>
                        <a:pt x="283079" y="123116"/>
                        <a:pt x="244122" y="77682"/>
                      </a:cubicBezTo>
                      <a:cubicBezTo>
                        <a:pt x="209831" y="37676"/>
                        <a:pt x="165826" y="17483"/>
                        <a:pt x="116772" y="338"/>
                      </a:cubicBezTo>
                      <a:cubicBezTo>
                        <a:pt x="115057" y="-233"/>
                        <a:pt x="113438" y="-42"/>
                        <a:pt x="112105" y="624"/>
                      </a:cubicBezTo>
                      <a:cubicBezTo>
                        <a:pt x="106866" y="-328"/>
                        <a:pt x="102008" y="5482"/>
                        <a:pt x="106009" y="10911"/>
                      </a:cubicBezTo>
                      <a:cubicBezTo>
                        <a:pt x="142395" y="60156"/>
                        <a:pt x="146109" y="124735"/>
                        <a:pt x="183542" y="172932"/>
                      </a:cubicBezTo>
                      <a:cubicBezTo>
                        <a:pt x="207165" y="203507"/>
                        <a:pt x="235930" y="225319"/>
                        <a:pt x="269744" y="239607"/>
                      </a:cubicBezTo>
                      <a:cubicBezTo>
                        <a:pt x="178208" y="253799"/>
                        <a:pt x="105818" y="330189"/>
                        <a:pt x="9235" y="334190"/>
                      </a:cubicBezTo>
                      <a:cubicBezTo>
                        <a:pt x="4854" y="334380"/>
                        <a:pt x="2472" y="337238"/>
                        <a:pt x="1996" y="340381"/>
                      </a:cubicBezTo>
                      <a:cubicBezTo>
                        <a:pt x="-290" y="342572"/>
                        <a:pt x="-1052" y="345906"/>
                        <a:pt x="2091" y="348668"/>
                      </a:cubicBezTo>
                      <a:cubicBezTo>
                        <a:pt x="42763" y="384291"/>
                        <a:pt x="114105" y="403341"/>
                        <a:pt x="167540" y="39353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B7E2BBC6-A8DE-44EC-8715-59DF00340B64}"/>
                    </a:ext>
                  </a:extLst>
                </p:cNvPr>
                <p:cNvSpPr/>
                <p:nvPr/>
              </p:nvSpPr>
              <p:spPr>
                <a:xfrm>
                  <a:off x="7295834" y="4901361"/>
                  <a:ext cx="322979" cy="450514"/>
                </a:xfrm>
                <a:custGeom>
                  <a:avLst/>
                  <a:gdLst>
                    <a:gd name="connsiteX0" fmla="*/ 3555 w 322979"/>
                    <a:gd name="connsiteY0" fmla="*/ 432163 h 450514"/>
                    <a:gd name="connsiteX1" fmla="*/ 177481 w 322979"/>
                    <a:gd name="connsiteY1" fmla="*/ 420161 h 450514"/>
                    <a:gd name="connsiteX2" fmla="*/ 316736 w 322979"/>
                    <a:gd name="connsiteY2" fmla="*/ 263760 h 450514"/>
                    <a:gd name="connsiteX3" fmla="*/ 311593 w 322979"/>
                    <a:gd name="connsiteY3" fmla="*/ 243472 h 450514"/>
                    <a:gd name="connsiteX4" fmla="*/ 308831 w 322979"/>
                    <a:gd name="connsiteY4" fmla="*/ 241282 h 450514"/>
                    <a:gd name="connsiteX5" fmla="*/ 306450 w 322979"/>
                    <a:gd name="connsiteY5" fmla="*/ 232804 h 450514"/>
                    <a:gd name="connsiteX6" fmla="*/ 218439 w 322979"/>
                    <a:gd name="connsiteY6" fmla="*/ 82500 h 450514"/>
                    <a:gd name="connsiteX7" fmla="*/ 57180 w 322979"/>
                    <a:gd name="connsiteY7" fmla="*/ 204 h 450514"/>
                    <a:gd name="connsiteX8" fmla="*/ 50608 w 322979"/>
                    <a:gd name="connsiteY8" fmla="*/ 2204 h 450514"/>
                    <a:gd name="connsiteX9" fmla="*/ 48703 w 322979"/>
                    <a:gd name="connsiteY9" fmla="*/ 10491 h 450514"/>
                    <a:gd name="connsiteX10" fmla="*/ 155383 w 322979"/>
                    <a:gd name="connsiteY10" fmla="*/ 168130 h 450514"/>
                    <a:gd name="connsiteX11" fmla="*/ 270826 w 322979"/>
                    <a:gd name="connsiteY11" fmla="*/ 241567 h 450514"/>
                    <a:gd name="connsiteX12" fmla="*/ 140238 w 322979"/>
                    <a:gd name="connsiteY12" fmla="*/ 305766 h 450514"/>
                    <a:gd name="connsiteX13" fmla="*/ 7364 w 322979"/>
                    <a:gd name="connsiteY13" fmla="*/ 413113 h 450514"/>
                    <a:gd name="connsiteX14" fmla="*/ 1173 w 322979"/>
                    <a:gd name="connsiteY14" fmla="*/ 424542 h 450514"/>
                    <a:gd name="connsiteX15" fmla="*/ 3555 w 322979"/>
                    <a:gd name="connsiteY15" fmla="*/ 432163 h 450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2979" h="450514">
                      <a:moveTo>
                        <a:pt x="3555" y="432163"/>
                      </a:moveTo>
                      <a:cubicBezTo>
                        <a:pt x="55085" y="460547"/>
                        <a:pt x="129856" y="455594"/>
                        <a:pt x="177481" y="420161"/>
                      </a:cubicBezTo>
                      <a:cubicBezTo>
                        <a:pt x="232726" y="379013"/>
                        <a:pt x="250061" y="288335"/>
                        <a:pt x="316736" y="263760"/>
                      </a:cubicBezTo>
                      <a:cubicBezTo>
                        <a:pt x="328357" y="259474"/>
                        <a:pt x="322071" y="244139"/>
                        <a:pt x="311593" y="243472"/>
                      </a:cubicBezTo>
                      <a:cubicBezTo>
                        <a:pt x="310831" y="242615"/>
                        <a:pt x="309878" y="241853"/>
                        <a:pt x="308831" y="241282"/>
                      </a:cubicBezTo>
                      <a:cubicBezTo>
                        <a:pt x="309498" y="238519"/>
                        <a:pt x="308926" y="235471"/>
                        <a:pt x="306450" y="232804"/>
                      </a:cubicBezTo>
                      <a:cubicBezTo>
                        <a:pt x="267397" y="188608"/>
                        <a:pt x="258729" y="124981"/>
                        <a:pt x="218439" y="82500"/>
                      </a:cubicBezTo>
                      <a:cubicBezTo>
                        <a:pt x="176052" y="37732"/>
                        <a:pt x="116616" y="13158"/>
                        <a:pt x="57180" y="204"/>
                      </a:cubicBezTo>
                      <a:cubicBezTo>
                        <a:pt x="54227" y="-463"/>
                        <a:pt x="52037" y="585"/>
                        <a:pt x="50608" y="2204"/>
                      </a:cubicBezTo>
                      <a:cubicBezTo>
                        <a:pt x="47274" y="3728"/>
                        <a:pt x="45179" y="7538"/>
                        <a:pt x="48703" y="10491"/>
                      </a:cubicBezTo>
                      <a:cubicBezTo>
                        <a:pt x="100900" y="55354"/>
                        <a:pt x="113282" y="117266"/>
                        <a:pt x="155383" y="168130"/>
                      </a:cubicBezTo>
                      <a:cubicBezTo>
                        <a:pt x="185577" y="204610"/>
                        <a:pt x="225392" y="230042"/>
                        <a:pt x="270826" y="241567"/>
                      </a:cubicBezTo>
                      <a:cubicBezTo>
                        <a:pt x="222344" y="247854"/>
                        <a:pt x="174052" y="271761"/>
                        <a:pt x="140238" y="305766"/>
                      </a:cubicBezTo>
                      <a:cubicBezTo>
                        <a:pt x="103567" y="342723"/>
                        <a:pt x="67848" y="418827"/>
                        <a:pt x="7364" y="413113"/>
                      </a:cubicBezTo>
                      <a:cubicBezTo>
                        <a:pt x="792" y="412541"/>
                        <a:pt x="-1685" y="419971"/>
                        <a:pt x="1173" y="424542"/>
                      </a:cubicBezTo>
                      <a:cubicBezTo>
                        <a:pt x="-65" y="427305"/>
                        <a:pt x="411" y="430448"/>
                        <a:pt x="3555" y="43216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9CDF94A3-420C-44F0-9494-B19141C5242F}"/>
                    </a:ext>
                  </a:extLst>
                </p:cNvPr>
                <p:cNvSpPr/>
                <p:nvPr/>
              </p:nvSpPr>
              <p:spPr>
                <a:xfrm>
                  <a:off x="6956019" y="4887430"/>
                  <a:ext cx="304146" cy="290475"/>
                </a:xfrm>
                <a:custGeom>
                  <a:avLst/>
                  <a:gdLst>
                    <a:gd name="connsiteX0" fmla="*/ 142677 w 304146"/>
                    <a:gd name="connsiteY0" fmla="*/ 289502 h 290475"/>
                    <a:gd name="connsiteX1" fmla="*/ 295267 w 304146"/>
                    <a:gd name="connsiteY1" fmla="*/ 255689 h 290475"/>
                    <a:gd name="connsiteX2" fmla="*/ 300792 w 304146"/>
                    <a:gd name="connsiteY2" fmla="*/ 239115 h 290475"/>
                    <a:gd name="connsiteX3" fmla="*/ 303364 w 304146"/>
                    <a:gd name="connsiteY3" fmla="*/ 227304 h 290475"/>
                    <a:gd name="connsiteX4" fmla="*/ 250881 w 304146"/>
                    <a:gd name="connsiteY4" fmla="*/ 78143 h 290475"/>
                    <a:gd name="connsiteX5" fmla="*/ 118674 w 304146"/>
                    <a:gd name="connsiteY5" fmla="*/ 133 h 290475"/>
                    <a:gd name="connsiteX6" fmla="*/ 115817 w 304146"/>
                    <a:gd name="connsiteY6" fmla="*/ 228 h 290475"/>
                    <a:gd name="connsiteX7" fmla="*/ 110101 w 304146"/>
                    <a:gd name="connsiteY7" fmla="*/ 10039 h 290475"/>
                    <a:gd name="connsiteX8" fmla="*/ 194493 w 304146"/>
                    <a:gd name="connsiteY8" fmla="*/ 170249 h 290475"/>
                    <a:gd name="connsiteX9" fmla="*/ 260406 w 304146"/>
                    <a:gd name="connsiteY9" fmla="*/ 231686 h 290475"/>
                    <a:gd name="connsiteX10" fmla="*/ 131914 w 304146"/>
                    <a:gd name="connsiteY10" fmla="*/ 202158 h 290475"/>
                    <a:gd name="connsiteX11" fmla="*/ 9422 w 304146"/>
                    <a:gd name="connsiteY11" fmla="*/ 202539 h 290475"/>
                    <a:gd name="connsiteX12" fmla="*/ 4183 w 304146"/>
                    <a:gd name="connsiteY12" fmla="*/ 205587 h 290475"/>
                    <a:gd name="connsiteX13" fmla="*/ 2659 w 304146"/>
                    <a:gd name="connsiteY13" fmla="*/ 215684 h 290475"/>
                    <a:gd name="connsiteX14" fmla="*/ 142677 w 304146"/>
                    <a:gd name="connsiteY14" fmla="*/ 289502 h 290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4146" h="290475">
                      <a:moveTo>
                        <a:pt x="142677" y="289502"/>
                      </a:moveTo>
                      <a:cubicBezTo>
                        <a:pt x="203351" y="295598"/>
                        <a:pt x="239260" y="271691"/>
                        <a:pt x="295267" y="255689"/>
                      </a:cubicBezTo>
                      <a:cubicBezTo>
                        <a:pt x="303459" y="253307"/>
                        <a:pt x="304602" y="244259"/>
                        <a:pt x="300792" y="239115"/>
                      </a:cubicBezTo>
                      <a:cubicBezTo>
                        <a:pt x="303649" y="236258"/>
                        <a:pt x="305174" y="232067"/>
                        <a:pt x="303364" y="227304"/>
                      </a:cubicBezTo>
                      <a:cubicBezTo>
                        <a:pt x="285075" y="178917"/>
                        <a:pt x="280504" y="121767"/>
                        <a:pt x="250881" y="78143"/>
                      </a:cubicBezTo>
                      <a:cubicBezTo>
                        <a:pt x="219067" y="31375"/>
                        <a:pt x="172109" y="13182"/>
                        <a:pt x="118674" y="133"/>
                      </a:cubicBezTo>
                      <a:cubicBezTo>
                        <a:pt x="117626" y="-58"/>
                        <a:pt x="116673" y="-58"/>
                        <a:pt x="115817" y="228"/>
                      </a:cubicBezTo>
                      <a:cubicBezTo>
                        <a:pt x="110768" y="-724"/>
                        <a:pt x="105910" y="5562"/>
                        <a:pt x="110101" y="10039"/>
                      </a:cubicBezTo>
                      <a:cubicBezTo>
                        <a:pt x="154583" y="57664"/>
                        <a:pt x="161250" y="117005"/>
                        <a:pt x="194493" y="170249"/>
                      </a:cubicBezTo>
                      <a:cubicBezTo>
                        <a:pt x="210114" y="195300"/>
                        <a:pt x="234974" y="215493"/>
                        <a:pt x="260406" y="231686"/>
                      </a:cubicBezTo>
                      <a:cubicBezTo>
                        <a:pt x="217734" y="221303"/>
                        <a:pt x="175062" y="210064"/>
                        <a:pt x="131914" y="202158"/>
                      </a:cubicBezTo>
                      <a:cubicBezTo>
                        <a:pt x="91813" y="194824"/>
                        <a:pt x="49904" y="201015"/>
                        <a:pt x="9422" y="202539"/>
                      </a:cubicBezTo>
                      <a:cubicBezTo>
                        <a:pt x="7231" y="202634"/>
                        <a:pt x="5422" y="203873"/>
                        <a:pt x="4183" y="205587"/>
                      </a:cubicBezTo>
                      <a:cubicBezTo>
                        <a:pt x="88" y="207016"/>
                        <a:pt x="-2008" y="213017"/>
                        <a:pt x="2659" y="215684"/>
                      </a:cubicBezTo>
                      <a:cubicBezTo>
                        <a:pt x="47332" y="241306"/>
                        <a:pt x="89241" y="284073"/>
                        <a:pt x="142677" y="28950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2E9CABF9-F722-4D0D-AAD9-820070FAE85D}"/>
                    </a:ext>
                  </a:extLst>
                </p:cNvPr>
                <p:cNvSpPr/>
                <p:nvPr/>
              </p:nvSpPr>
              <p:spPr>
                <a:xfrm>
                  <a:off x="7108895" y="5051892"/>
                  <a:ext cx="749663" cy="202863"/>
                </a:xfrm>
                <a:custGeom>
                  <a:avLst/>
                  <a:gdLst>
                    <a:gd name="connsiteX0" fmla="*/ 1137 w 749663"/>
                    <a:gd name="connsiteY0" fmla="*/ 9121 h 202863"/>
                    <a:gd name="connsiteX1" fmla="*/ 8090 w 749663"/>
                    <a:gd name="connsiteY1" fmla="*/ 1025 h 202863"/>
                    <a:gd name="connsiteX2" fmla="*/ 206972 w 749663"/>
                    <a:gd name="connsiteY2" fmla="*/ 76844 h 202863"/>
                    <a:gd name="connsiteX3" fmla="*/ 402710 w 749663"/>
                    <a:gd name="connsiteY3" fmla="*/ 76653 h 202863"/>
                    <a:gd name="connsiteX4" fmla="*/ 610165 w 749663"/>
                    <a:gd name="connsiteY4" fmla="*/ 104371 h 202863"/>
                    <a:gd name="connsiteX5" fmla="*/ 748563 w 749663"/>
                    <a:gd name="connsiteY5" fmla="*/ 189048 h 202863"/>
                    <a:gd name="connsiteX6" fmla="*/ 733037 w 749663"/>
                    <a:gd name="connsiteY6" fmla="*/ 199526 h 202863"/>
                    <a:gd name="connsiteX7" fmla="*/ 552062 w 749663"/>
                    <a:gd name="connsiteY7" fmla="*/ 110753 h 202863"/>
                    <a:gd name="connsiteX8" fmla="*/ 328035 w 749663"/>
                    <a:gd name="connsiteY8" fmla="*/ 98466 h 202863"/>
                    <a:gd name="connsiteX9" fmla="*/ 1137 w 749663"/>
                    <a:gd name="connsiteY9" fmla="*/ 9121 h 20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9663" h="202863">
                      <a:moveTo>
                        <a:pt x="1137" y="9121"/>
                      </a:moveTo>
                      <a:cubicBezTo>
                        <a:pt x="-2388" y="4549"/>
                        <a:pt x="2946" y="-2690"/>
                        <a:pt x="8090" y="1025"/>
                      </a:cubicBezTo>
                      <a:cubicBezTo>
                        <a:pt x="70669" y="46554"/>
                        <a:pt x="129343" y="69891"/>
                        <a:pt x="206972" y="76844"/>
                      </a:cubicBezTo>
                      <a:cubicBezTo>
                        <a:pt x="271932" y="82654"/>
                        <a:pt x="337654" y="77225"/>
                        <a:pt x="402710" y="76653"/>
                      </a:cubicBezTo>
                      <a:cubicBezTo>
                        <a:pt x="472910" y="76082"/>
                        <a:pt x="542728" y="84845"/>
                        <a:pt x="610165" y="104371"/>
                      </a:cubicBezTo>
                      <a:cubicBezTo>
                        <a:pt x="659219" y="118563"/>
                        <a:pt x="722655" y="141995"/>
                        <a:pt x="748563" y="189048"/>
                      </a:cubicBezTo>
                      <a:cubicBezTo>
                        <a:pt x="753706" y="198288"/>
                        <a:pt x="739514" y="208193"/>
                        <a:pt x="733037" y="199526"/>
                      </a:cubicBezTo>
                      <a:cubicBezTo>
                        <a:pt x="692366" y="145233"/>
                        <a:pt x="615404" y="124755"/>
                        <a:pt x="552062" y="110753"/>
                      </a:cubicBezTo>
                      <a:cubicBezTo>
                        <a:pt x="478625" y="94465"/>
                        <a:pt x="402806" y="96465"/>
                        <a:pt x="328035" y="98466"/>
                      </a:cubicBezTo>
                      <a:cubicBezTo>
                        <a:pt x="220116" y="101323"/>
                        <a:pt x="74193" y="105228"/>
                        <a:pt x="1137" y="912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" name="任意多边形: 形状 280">
                  <a:extLst>
                    <a:ext uri="{FF2B5EF4-FFF2-40B4-BE49-F238E27FC236}">
                      <a16:creationId xmlns:a16="http://schemas.microsoft.com/office/drawing/2014/main" id="{4C23D286-0351-4DF1-B905-0F3BB96C89B7}"/>
                    </a:ext>
                  </a:extLst>
                </p:cNvPr>
                <p:cNvSpPr/>
                <p:nvPr/>
              </p:nvSpPr>
              <p:spPr>
                <a:xfrm>
                  <a:off x="6934371" y="4887431"/>
                  <a:ext cx="194820" cy="182449"/>
                </a:xfrm>
                <a:custGeom>
                  <a:avLst/>
                  <a:gdLst>
                    <a:gd name="connsiteX0" fmla="*/ 179661 w 194820"/>
                    <a:gd name="connsiteY0" fmla="*/ 182440 h 182449"/>
                    <a:gd name="connsiteX1" fmla="*/ 185376 w 194820"/>
                    <a:gd name="connsiteY1" fmla="*/ 180821 h 182449"/>
                    <a:gd name="connsiteX2" fmla="*/ 194329 w 194820"/>
                    <a:gd name="connsiteY2" fmla="*/ 169296 h 182449"/>
                    <a:gd name="connsiteX3" fmla="*/ 10306 w 194820"/>
                    <a:gd name="connsiteY3" fmla="*/ 513 h 182449"/>
                    <a:gd name="connsiteX4" fmla="*/ 3448 w 194820"/>
                    <a:gd name="connsiteY4" fmla="*/ 3847 h 182449"/>
                    <a:gd name="connsiteX5" fmla="*/ 972 w 194820"/>
                    <a:gd name="connsiteY5" fmla="*/ 11848 h 182449"/>
                    <a:gd name="connsiteX6" fmla="*/ 64503 w 194820"/>
                    <a:gd name="connsiteY6" fmla="*/ 134815 h 182449"/>
                    <a:gd name="connsiteX7" fmla="*/ 179661 w 194820"/>
                    <a:gd name="connsiteY7" fmla="*/ 182440 h 182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4820" h="182449">
                      <a:moveTo>
                        <a:pt x="179661" y="182440"/>
                      </a:moveTo>
                      <a:cubicBezTo>
                        <a:pt x="181947" y="182536"/>
                        <a:pt x="183852" y="181869"/>
                        <a:pt x="185376" y="180821"/>
                      </a:cubicBezTo>
                      <a:cubicBezTo>
                        <a:pt x="190996" y="180155"/>
                        <a:pt x="196520" y="175487"/>
                        <a:pt x="194329" y="169296"/>
                      </a:cubicBezTo>
                      <a:cubicBezTo>
                        <a:pt x="162516" y="77380"/>
                        <a:pt x="97460" y="36803"/>
                        <a:pt x="10306" y="513"/>
                      </a:cubicBezTo>
                      <a:cubicBezTo>
                        <a:pt x="6687" y="-1011"/>
                        <a:pt x="4305" y="1085"/>
                        <a:pt x="3448" y="3847"/>
                      </a:cubicBezTo>
                      <a:cubicBezTo>
                        <a:pt x="591" y="5276"/>
                        <a:pt x="-1219" y="8323"/>
                        <a:pt x="972" y="11848"/>
                      </a:cubicBezTo>
                      <a:cubicBezTo>
                        <a:pt x="25165" y="50805"/>
                        <a:pt x="29356" y="102621"/>
                        <a:pt x="64503" y="134815"/>
                      </a:cubicBezTo>
                      <a:cubicBezTo>
                        <a:pt x="97746" y="165296"/>
                        <a:pt x="134703" y="180059"/>
                        <a:pt x="179661" y="18244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6E96F2FC-96AE-49CA-8E54-6DF52D5E4C4F}"/>
                    </a:ext>
                  </a:extLst>
                </p:cNvPr>
                <p:cNvSpPr/>
                <p:nvPr/>
              </p:nvSpPr>
              <p:spPr>
                <a:xfrm>
                  <a:off x="7512663" y="4942038"/>
                  <a:ext cx="259843" cy="404769"/>
                </a:xfrm>
                <a:custGeom>
                  <a:avLst/>
                  <a:gdLst>
                    <a:gd name="connsiteX0" fmla="*/ 3609 w 259843"/>
                    <a:gd name="connsiteY0" fmla="*/ 397010 h 404769"/>
                    <a:gd name="connsiteX1" fmla="*/ 149437 w 259843"/>
                    <a:gd name="connsiteY1" fmla="*/ 376436 h 404769"/>
                    <a:gd name="connsiteX2" fmla="*/ 256022 w 259843"/>
                    <a:gd name="connsiteY2" fmla="*/ 246419 h 404769"/>
                    <a:gd name="connsiteX3" fmla="*/ 256879 w 259843"/>
                    <a:gd name="connsiteY3" fmla="*/ 231560 h 404769"/>
                    <a:gd name="connsiteX4" fmla="*/ 255832 w 259843"/>
                    <a:gd name="connsiteY4" fmla="*/ 227846 h 404769"/>
                    <a:gd name="connsiteX5" fmla="*/ 239068 w 259843"/>
                    <a:gd name="connsiteY5" fmla="*/ 138120 h 404769"/>
                    <a:gd name="connsiteX6" fmla="*/ 196776 w 259843"/>
                    <a:gd name="connsiteY6" fmla="*/ 68778 h 404769"/>
                    <a:gd name="connsiteX7" fmla="*/ 51139 w 259843"/>
                    <a:gd name="connsiteY7" fmla="*/ 198 h 404769"/>
                    <a:gd name="connsiteX8" fmla="*/ 49520 w 259843"/>
                    <a:gd name="connsiteY8" fmla="*/ 293 h 404769"/>
                    <a:gd name="connsiteX9" fmla="*/ 42281 w 259843"/>
                    <a:gd name="connsiteY9" fmla="*/ 10390 h 404769"/>
                    <a:gd name="connsiteX10" fmla="*/ 102193 w 259843"/>
                    <a:gd name="connsiteY10" fmla="*/ 85066 h 404769"/>
                    <a:gd name="connsiteX11" fmla="*/ 134006 w 259843"/>
                    <a:gd name="connsiteY11" fmla="*/ 156789 h 404769"/>
                    <a:gd name="connsiteX12" fmla="*/ 209826 w 259843"/>
                    <a:gd name="connsiteY12" fmla="*/ 228989 h 404769"/>
                    <a:gd name="connsiteX13" fmla="*/ 119338 w 259843"/>
                    <a:gd name="connsiteY13" fmla="*/ 265088 h 404769"/>
                    <a:gd name="connsiteX14" fmla="*/ 6848 w 259843"/>
                    <a:gd name="connsiteY14" fmla="*/ 383103 h 404769"/>
                    <a:gd name="connsiteX15" fmla="*/ 2085 w 259843"/>
                    <a:gd name="connsiteY15" fmla="*/ 387866 h 404769"/>
                    <a:gd name="connsiteX16" fmla="*/ 3609 w 259843"/>
                    <a:gd name="connsiteY16" fmla="*/ 397010 h 40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9843" h="404769">
                      <a:moveTo>
                        <a:pt x="3609" y="397010"/>
                      </a:moveTo>
                      <a:cubicBezTo>
                        <a:pt x="52568" y="413678"/>
                        <a:pt x="105813" y="401963"/>
                        <a:pt x="149437" y="376436"/>
                      </a:cubicBezTo>
                      <a:cubicBezTo>
                        <a:pt x="198967" y="347385"/>
                        <a:pt x="208207" y="279281"/>
                        <a:pt x="256022" y="246419"/>
                      </a:cubicBezTo>
                      <a:cubicBezTo>
                        <a:pt x="261451" y="242705"/>
                        <a:pt x="260499" y="236037"/>
                        <a:pt x="256879" y="231560"/>
                      </a:cubicBezTo>
                      <a:cubicBezTo>
                        <a:pt x="256784" y="230418"/>
                        <a:pt x="256498" y="229179"/>
                        <a:pt x="255832" y="227846"/>
                      </a:cubicBezTo>
                      <a:cubicBezTo>
                        <a:pt x="241353" y="198794"/>
                        <a:pt x="249640" y="167552"/>
                        <a:pt x="239068" y="138120"/>
                      </a:cubicBezTo>
                      <a:cubicBezTo>
                        <a:pt x="229923" y="112498"/>
                        <a:pt x="216779" y="87828"/>
                        <a:pt x="196776" y="68778"/>
                      </a:cubicBezTo>
                      <a:cubicBezTo>
                        <a:pt x="155819" y="29630"/>
                        <a:pt x="107432" y="7342"/>
                        <a:pt x="51139" y="198"/>
                      </a:cubicBezTo>
                      <a:cubicBezTo>
                        <a:pt x="50567" y="103"/>
                        <a:pt x="49996" y="198"/>
                        <a:pt x="49520" y="293"/>
                      </a:cubicBezTo>
                      <a:cubicBezTo>
                        <a:pt x="43710" y="-1516"/>
                        <a:pt x="36947" y="5437"/>
                        <a:pt x="42281" y="10390"/>
                      </a:cubicBezTo>
                      <a:cubicBezTo>
                        <a:pt x="66475" y="32488"/>
                        <a:pt x="88382" y="54681"/>
                        <a:pt x="102193" y="85066"/>
                      </a:cubicBezTo>
                      <a:cubicBezTo>
                        <a:pt x="112861" y="108593"/>
                        <a:pt x="120100" y="134882"/>
                        <a:pt x="134006" y="156789"/>
                      </a:cubicBezTo>
                      <a:cubicBezTo>
                        <a:pt x="153438" y="187269"/>
                        <a:pt x="178012" y="213749"/>
                        <a:pt x="209826" y="228989"/>
                      </a:cubicBezTo>
                      <a:cubicBezTo>
                        <a:pt x="177250" y="231465"/>
                        <a:pt x="144484" y="245372"/>
                        <a:pt x="119338" y="265088"/>
                      </a:cubicBezTo>
                      <a:cubicBezTo>
                        <a:pt x="77142" y="298235"/>
                        <a:pt x="58378" y="366244"/>
                        <a:pt x="6848" y="383103"/>
                      </a:cubicBezTo>
                      <a:cubicBezTo>
                        <a:pt x="4467" y="383865"/>
                        <a:pt x="2942" y="385770"/>
                        <a:pt x="2085" y="387866"/>
                      </a:cubicBezTo>
                      <a:cubicBezTo>
                        <a:pt x="-867" y="389961"/>
                        <a:pt x="-963" y="395486"/>
                        <a:pt x="3609" y="39701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3" name="图形 6">
                <a:extLst>
                  <a:ext uri="{FF2B5EF4-FFF2-40B4-BE49-F238E27FC236}">
                    <a16:creationId xmlns:a16="http://schemas.microsoft.com/office/drawing/2014/main" id="{F315D544-5E86-4176-9209-050DE20F9255}"/>
                  </a:ext>
                </a:extLst>
              </p:cNvPr>
              <p:cNvGrpSpPr/>
              <p:nvPr/>
            </p:nvGrpSpPr>
            <p:grpSpPr>
              <a:xfrm>
                <a:off x="10227465" y="3832457"/>
                <a:ext cx="1189558" cy="1109645"/>
                <a:chOff x="10227465" y="3832457"/>
                <a:chExt cx="1189558" cy="1109645"/>
              </a:xfrm>
            </p:grpSpPr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EB17E7AF-0E5E-4CAA-9656-B18949F0E800}"/>
                    </a:ext>
                  </a:extLst>
                </p:cNvPr>
                <p:cNvSpPr/>
                <p:nvPr/>
              </p:nvSpPr>
              <p:spPr>
                <a:xfrm>
                  <a:off x="10347436" y="3832457"/>
                  <a:ext cx="1069588" cy="1109645"/>
                </a:xfrm>
                <a:custGeom>
                  <a:avLst/>
                  <a:gdLst>
                    <a:gd name="connsiteX0" fmla="*/ 4239 w 1069588"/>
                    <a:gd name="connsiteY0" fmla="*/ 658295 h 1109645"/>
                    <a:gd name="connsiteX1" fmla="*/ 904 w 1069588"/>
                    <a:gd name="connsiteY1" fmla="*/ 778977 h 1109645"/>
                    <a:gd name="connsiteX2" fmla="*/ 2905 w 1069588"/>
                    <a:gd name="connsiteY2" fmla="*/ 914231 h 1109645"/>
                    <a:gd name="connsiteX3" fmla="*/ 4239 w 1069588"/>
                    <a:gd name="connsiteY3" fmla="*/ 918613 h 1109645"/>
                    <a:gd name="connsiteX4" fmla="*/ 7000 w 1069588"/>
                    <a:gd name="connsiteY4" fmla="*/ 922232 h 1109645"/>
                    <a:gd name="connsiteX5" fmla="*/ 156353 w 1069588"/>
                    <a:gd name="connsiteY5" fmla="*/ 1026531 h 1109645"/>
                    <a:gd name="connsiteX6" fmla="*/ 296942 w 1069588"/>
                    <a:gd name="connsiteY6" fmla="*/ 1107017 h 1109645"/>
                    <a:gd name="connsiteX7" fmla="*/ 402098 w 1069588"/>
                    <a:gd name="connsiteY7" fmla="*/ 1078823 h 1109645"/>
                    <a:gd name="connsiteX8" fmla="*/ 570881 w 1069588"/>
                    <a:gd name="connsiteY8" fmla="*/ 986240 h 1109645"/>
                    <a:gd name="connsiteX9" fmla="*/ 575834 w 1069588"/>
                    <a:gd name="connsiteY9" fmla="*/ 968905 h 1109645"/>
                    <a:gd name="connsiteX10" fmla="*/ 499730 w 1069588"/>
                    <a:gd name="connsiteY10" fmla="*/ 862225 h 1109645"/>
                    <a:gd name="connsiteX11" fmla="*/ 470583 w 1069588"/>
                    <a:gd name="connsiteY11" fmla="*/ 815076 h 1109645"/>
                    <a:gd name="connsiteX12" fmla="*/ 611172 w 1069588"/>
                    <a:gd name="connsiteY12" fmla="*/ 913470 h 1109645"/>
                    <a:gd name="connsiteX13" fmla="*/ 704802 w 1069588"/>
                    <a:gd name="connsiteY13" fmla="*/ 888323 h 1109645"/>
                    <a:gd name="connsiteX14" fmla="*/ 870919 w 1069588"/>
                    <a:gd name="connsiteY14" fmla="*/ 724779 h 1109645"/>
                    <a:gd name="connsiteX15" fmla="*/ 1002363 w 1069588"/>
                    <a:gd name="connsiteY15" fmla="*/ 508466 h 1109645"/>
                    <a:gd name="connsiteX16" fmla="*/ 993886 w 1069588"/>
                    <a:gd name="connsiteY16" fmla="*/ 493512 h 1109645"/>
                    <a:gd name="connsiteX17" fmla="*/ 833580 w 1069588"/>
                    <a:gd name="connsiteY17" fmla="*/ 445506 h 1109645"/>
                    <a:gd name="connsiteX18" fmla="*/ 985219 w 1069588"/>
                    <a:gd name="connsiteY18" fmla="*/ 440839 h 1109645"/>
                    <a:gd name="connsiteX19" fmla="*/ 1043512 w 1069588"/>
                    <a:gd name="connsiteY19" fmla="*/ 416931 h 1109645"/>
                    <a:gd name="connsiteX20" fmla="*/ 1069229 w 1069588"/>
                    <a:gd name="connsiteY20" fmla="*/ 8975 h 1109645"/>
                    <a:gd name="connsiteX21" fmla="*/ 1059418 w 1069588"/>
                    <a:gd name="connsiteY21" fmla="*/ 498 h 1109645"/>
                    <a:gd name="connsiteX22" fmla="*/ 1056179 w 1069588"/>
                    <a:gd name="connsiteY22" fmla="*/ 1165 h 1109645"/>
                    <a:gd name="connsiteX23" fmla="*/ 857488 w 1069588"/>
                    <a:gd name="connsiteY23" fmla="*/ 75650 h 1109645"/>
                    <a:gd name="connsiteX24" fmla="*/ 697849 w 1069588"/>
                    <a:gd name="connsiteY24" fmla="*/ 133562 h 1109645"/>
                    <a:gd name="connsiteX25" fmla="*/ 674323 w 1069588"/>
                    <a:gd name="connsiteY25" fmla="*/ 286629 h 1109645"/>
                    <a:gd name="connsiteX26" fmla="*/ 665273 w 1069588"/>
                    <a:gd name="connsiteY26" fmla="*/ 267770 h 1109645"/>
                    <a:gd name="connsiteX27" fmla="*/ 621840 w 1069588"/>
                    <a:gd name="connsiteY27" fmla="*/ 164900 h 1109645"/>
                    <a:gd name="connsiteX28" fmla="*/ 605457 w 1069588"/>
                    <a:gd name="connsiteY28" fmla="*/ 160232 h 1109645"/>
                    <a:gd name="connsiteX29" fmla="*/ 421243 w 1069588"/>
                    <a:gd name="connsiteY29" fmla="*/ 297297 h 1109645"/>
                    <a:gd name="connsiteX30" fmla="*/ 291323 w 1069588"/>
                    <a:gd name="connsiteY30" fmla="*/ 393881 h 1109645"/>
                    <a:gd name="connsiteX31" fmla="*/ 265986 w 1069588"/>
                    <a:gd name="connsiteY31" fmla="*/ 492750 h 1109645"/>
                    <a:gd name="connsiteX32" fmla="*/ 294370 w 1069588"/>
                    <a:gd name="connsiteY32" fmla="*/ 620957 h 1109645"/>
                    <a:gd name="connsiteX33" fmla="*/ 209788 w 1069588"/>
                    <a:gd name="connsiteY33" fmla="*/ 477891 h 1109645"/>
                    <a:gd name="connsiteX34" fmla="*/ 194072 w 1069588"/>
                    <a:gd name="connsiteY34" fmla="*/ 475605 h 1109645"/>
                    <a:gd name="connsiteX35" fmla="*/ 61389 w 1069588"/>
                    <a:gd name="connsiteY35" fmla="*/ 587810 h 1109645"/>
                    <a:gd name="connsiteX36" fmla="*/ 4239 w 1069588"/>
                    <a:gd name="connsiteY36" fmla="*/ 658295 h 1109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069588" h="1109645">
                      <a:moveTo>
                        <a:pt x="4239" y="658295"/>
                      </a:moveTo>
                      <a:cubicBezTo>
                        <a:pt x="-2525" y="698490"/>
                        <a:pt x="810" y="738495"/>
                        <a:pt x="904" y="778977"/>
                      </a:cubicBezTo>
                      <a:cubicBezTo>
                        <a:pt x="1000" y="823934"/>
                        <a:pt x="-1571" y="869464"/>
                        <a:pt x="2905" y="914231"/>
                      </a:cubicBezTo>
                      <a:cubicBezTo>
                        <a:pt x="3096" y="915946"/>
                        <a:pt x="3572" y="917375"/>
                        <a:pt x="4239" y="918613"/>
                      </a:cubicBezTo>
                      <a:cubicBezTo>
                        <a:pt x="4810" y="919851"/>
                        <a:pt x="5667" y="921089"/>
                        <a:pt x="7000" y="922232"/>
                      </a:cubicBezTo>
                      <a:cubicBezTo>
                        <a:pt x="53959" y="960999"/>
                        <a:pt x="104822" y="994337"/>
                        <a:pt x="156353" y="1026531"/>
                      </a:cubicBezTo>
                      <a:cubicBezTo>
                        <a:pt x="199501" y="1053582"/>
                        <a:pt x="246554" y="1094349"/>
                        <a:pt x="296942" y="1107017"/>
                      </a:cubicBezTo>
                      <a:cubicBezTo>
                        <a:pt x="336661" y="1116923"/>
                        <a:pt x="367617" y="1096921"/>
                        <a:pt x="402098" y="1078823"/>
                      </a:cubicBezTo>
                      <a:cubicBezTo>
                        <a:pt x="457533" y="1049677"/>
                        <a:pt x="510398" y="1003576"/>
                        <a:pt x="570881" y="986240"/>
                      </a:cubicBezTo>
                      <a:cubicBezTo>
                        <a:pt x="578216" y="984145"/>
                        <a:pt x="581454" y="974620"/>
                        <a:pt x="575834" y="968905"/>
                      </a:cubicBezTo>
                      <a:cubicBezTo>
                        <a:pt x="543925" y="937091"/>
                        <a:pt x="523065" y="900134"/>
                        <a:pt x="499730" y="862225"/>
                      </a:cubicBezTo>
                      <a:cubicBezTo>
                        <a:pt x="490014" y="846413"/>
                        <a:pt x="479822" y="830983"/>
                        <a:pt x="470583" y="815076"/>
                      </a:cubicBezTo>
                      <a:cubicBezTo>
                        <a:pt x="512684" y="854129"/>
                        <a:pt x="562879" y="888514"/>
                        <a:pt x="611172" y="913470"/>
                      </a:cubicBezTo>
                      <a:cubicBezTo>
                        <a:pt x="652510" y="934805"/>
                        <a:pt x="674132" y="914136"/>
                        <a:pt x="704802" y="888323"/>
                      </a:cubicBezTo>
                      <a:cubicBezTo>
                        <a:pt x="763762" y="838698"/>
                        <a:pt x="823674" y="786025"/>
                        <a:pt x="870919" y="724779"/>
                      </a:cubicBezTo>
                      <a:cubicBezTo>
                        <a:pt x="922829" y="657533"/>
                        <a:pt x="961120" y="582285"/>
                        <a:pt x="1002363" y="508466"/>
                      </a:cubicBezTo>
                      <a:cubicBezTo>
                        <a:pt x="1005698" y="502561"/>
                        <a:pt x="1001697" y="492655"/>
                        <a:pt x="993886" y="493512"/>
                      </a:cubicBezTo>
                      <a:cubicBezTo>
                        <a:pt x="942642" y="498941"/>
                        <a:pt x="877490" y="479606"/>
                        <a:pt x="833580" y="445506"/>
                      </a:cubicBezTo>
                      <a:cubicBezTo>
                        <a:pt x="884063" y="451602"/>
                        <a:pt x="933688" y="443125"/>
                        <a:pt x="985219" y="440839"/>
                      </a:cubicBezTo>
                      <a:cubicBezTo>
                        <a:pt x="1003411" y="440077"/>
                        <a:pt x="1041321" y="442744"/>
                        <a:pt x="1043512" y="416931"/>
                      </a:cubicBezTo>
                      <a:cubicBezTo>
                        <a:pt x="1055132" y="282533"/>
                        <a:pt x="1030558" y="140611"/>
                        <a:pt x="1069229" y="8975"/>
                      </a:cubicBezTo>
                      <a:cubicBezTo>
                        <a:pt x="1071230" y="2308"/>
                        <a:pt x="1064466" y="-1407"/>
                        <a:pt x="1059418" y="498"/>
                      </a:cubicBezTo>
                      <a:cubicBezTo>
                        <a:pt x="1058370" y="498"/>
                        <a:pt x="1057322" y="689"/>
                        <a:pt x="1056179" y="1165"/>
                      </a:cubicBezTo>
                      <a:cubicBezTo>
                        <a:pt x="991695" y="29454"/>
                        <a:pt x="922925" y="49362"/>
                        <a:pt x="857488" y="75650"/>
                      </a:cubicBezTo>
                      <a:cubicBezTo>
                        <a:pt x="805862" y="96415"/>
                        <a:pt x="746046" y="105845"/>
                        <a:pt x="697849" y="133562"/>
                      </a:cubicBezTo>
                      <a:cubicBezTo>
                        <a:pt x="657177" y="156994"/>
                        <a:pt x="661273" y="225479"/>
                        <a:pt x="674323" y="286629"/>
                      </a:cubicBezTo>
                      <a:cubicBezTo>
                        <a:pt x="671465" y="280247"/>
                        <a:pt x="668512" y="273866"/>
                        <a:pt x="665273" y="267770"/>
                      </a:cubicBezTo>
                      <a:cubicBezTo>
                        <a:pt x="647461" y="234146"/>
                        <a:pt x="629079" y="202809"/>
                        <a:pt x="621840" y="164900"/>
                      </a:cubicBezTo>
                      <a:cubicBezTo>
                        <a:pt x="620411" y="157565"/>
                        <a:pt x="610504" y="155279"/>
                        <a:pt x="605457" y="160232"/>
                      </a:cubicBezTo>
                      <a:cubicBezTo>
                        <a:pt x="550307" y="214430"/>
                        <a:pt x="485061" y="254339"/>
                        <a:pt x="421243" y="297297"/>
                      </a:cubicBezTo>
                      <a:cubicBezTo>
                        <a:pt x="379048" y="325777"/>
                        <a:pt x="325136" y="355209"/>
                        <a:pt x="291323" y="393881"/>
                      </a:cubicBezTo>
                      <a:cubicBezTo>
                        <a:pt x="265700" y="423218"/>
                        <a:pt x="259413" y="454079"/>
                        <a:pt x="265986" y="492750"/>
                      </a:cubicBezTo>
                      <a:cubicBezTo>
                        <a:pt x="273320" y="535803"/>
                        <a:pt x="283988" y="578475"/>
                        <a:pt x="294370" y="620957"/>
                      </a:cubicBezTo>
                      <a:cubicBezTo>
                        <a:pt x="262748" y="575427"/>
                        <a:pt x="234173" y="527897"/>
                        <a:pt x="209788" y="477891"/>
                      </a:cubicBezTo>
                      <a:cubicBezTo>
                        <a:pt x="207121" y="472462"/>
                        <a:pt x="198263" y="470747"/>
                        <a:pt x="194072" y="475605"/>
                      </a:cubicBezTo>
                      <a:cubicBezTo>
                        <a:pt x="156162" y="519515"/>
                        <a:pt x="108251" y="553996"/>
                        <a:pt x="61389" y="587810"/>
                      </a:cubicBezTo>
                      <a:cubicBezTo>
                        <a:pt x="36909" y="605145"/>
                        <a:pt x="9668" y="626672"/>
                        <a:pt x="4239" y="65829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" name="任意多边形: 形状 284">
                  <a:extLst>
                    <a:ext uri="{FF2B5EF4-FFF2-40B4-BE49-F238E27FC236}">
                      <a16:creationId xmlns:a16="http://schemas.microsoft.com/office/drawing/2014/main" id="{12ABB6A7-23CC-421A-9F0B-212AFF27D39A}"/>
                    </a:ext>
                  </a:extLst>
                </p:cNvPr>
                <p:cNvSpPr/>
                <p:nvPr/>
              </p:nvSpPr>
              <p:spPr>
                <a:xfrm>
                  <a:off x="11196255" y="4010072"/>
                  <a:ext cx="19027" cy="104228"/>
                </a:xfrm>
                <a:custGeom>
                  <a:avLst/>
                  <a:gdLst>
                    <a:gd name="connsiteX0" fmla="*/ 15908 w 19027"/>
                    <a:gd name="connsiteY0" fmla="*/ 4048 h 104228"/>
                    <a:gd name="connsiteX1" fmla="*/ 15908 w 19027"/>
                    <a:gd name="connsiteY1" fmla="*/ 96631 h 104228"/>
                    <a:gd name="connsiteX2" fmla="*/ 0 w 19027"/>
                    <a:gd name="connsiteY2" fmla="*/ 96536 h 104228"/>
                    <a:gd name="connsiteX3" fmla="*/ 5240 w 19027"/>
                    <a:gd name="connsiteY3" fmla="*/ 3953 h 104228"/>
                    <a:gd name="connsiteX4" fmla="*/ 15908 w 19027"/>
                    <a:gd name="connsiteY4" fmla="*/ 4048 h 104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27" h="104228">
                      <a:moveTo>
                        <a:pt x="15908" y="4048"/>
                      </a:moveTo>
                      <a:cubicBezTo>
                        <a:pt x="20575" y="33766"/>
                        <a:pt x="19527" y="66818"/>
                        <a:pt x="15908" y="96631"/>
                      </a:cubicBezTo>
                      <a:cubicBezTo>
                        <a:pt x="14765" y="106538"/>
                        <a:pt x="-95" y="107014"/>
                        <a:pt x="0" y="96536"/>
                      </a:cubicBezTo>
                      <a:cubicBezTo>
                        <a:pt x="382" y="66056"/>
                        <a:pt x="763" y="34052"/>
                        <a:pt x="5240" y="3953"/>
                      </a:cubicBezTo>
                      <a:cubicBezTo>
                        <a:pt x="6001" y="-1381"/>
                        <a:pt x="15051" y="-1286"/>
                        <a:pt x="15908" y="404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1FD5E8AD-95D4-4A5F-8ACB-6B31CB861C3D}"/>
                    </a:ext>
                  </a:extLst>
                </p:cNvPr>
                <p:cNvSpPr/>
                <p:nvPr/>
              </p:nvSpPr>
              <p:spPr>
                <a:xfrm>
                  <a:off x="11154826" y="4042152"/>
                  <a:ext cx="24295" cy="112264"/>
                </a:xfrm>
                <a:custGeom>
                  <a:avLst/>
                  <a:gdLst>
                    <a:gd name="connsiteX0" fmla="*/ 12950 w 24295"/>
                    <a:gd name="connsiteY0" fmla="*/ 4449 h 112264"/>
                    <a:gd name="connsiteX1" fmla="*/ 24190 w 24295"/>
                    <a:gd name="connsiteY1" fmla="*/ 102080 h 112264"/>
                    <a:gd name="connsiteX2" fmla="*/ 8188 w 24295"/>
                    <a:gd name="connsiteY2" fmla="*/ 106176 h 112264"/>
                    <a:gd name="connsiteX3" fmla="*/ 1044 w 24295"/>
                    <a:gd name="connsiteY3" fmla="*/ 5973 h 112264"/>
                    <a:gd name="connsiteX4" fmla="*/ 12950 w 24295"/>
                    <a:gd name="connsiteY4" fmla="*/ 4449 h 11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95" h="112264">
                      <a:moveTo>
                        <a:pt x="12950" y="4449"/>
                      </a:moveTo>
                      <a:cubicBezTo>
                        <a:pt x="17713" y="36834"/>
                        <a:pt x="19428" y="69600"/>
                        <a:pt x="24190" y="102080"/>
                      </a:cubicBezTo>
                      <a:cubicBezTo>
                        <a:pt x="25715" y="112367"/>
                        <a:pt x="10283" y="116749"/>
                        <a:pt x="8188" y="106176"/>
                      </a:cubicBezTo>
                      <a:cubicBezTo>
                        <a:pt x="1996" y="73982"/>
                        <a:pt x="-2004" y="38644"/>
                        <a:pt x="1044" y="5973"/>
                      </a:cubicBezTo>
                      <a:cubicBezTo>
                        <a:pt x="1616" y="-409"/>
                        <a:pt x="11807" y="-2790"/>
                        <a:pt x="12950" y="444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590A41BC-9B63-497F-AEF7-1488A1F87B3E}"/>
                    </a:ext>
                  </a:extLst>
                </p:cNvPr>
                <p:cNvSpPr/>
                <p:nvPr/>
              </p:nvSpPr>
              <p:spPr>
                <a:xfrm>
                  <a:off x="10872690" y="4191874"/>
                  <a:ext cx="51094" cy="229098"/>
                </a:xfrm>
                <a:custGeom>
                  <a:avLst/>
                  <a:gdLst>
                    <a:gd name="connsiteX0" fmla="*/ 51056 w 51094"/>
                    <a:gd name="connsiteY0" fmla="*/ 5983 h 229098"/>
                    <a:gd name="connsiteX1" fmla="*/ 19529 w 51094"/>
                    <a:gd name="connsiteY1" fmla="*/ 220677 h 229098"/>
                    <a:gd name="connsiteX2" fmla="*/ 1906 w 51094"/>
                    <a:gd name="connsiteY2" fmla="*/ 220581 h 229098"/>
                    <a:gd name="connsiteX3" fmla="*/ 38769 w 51094"/>
                    <a:gd name="connsiteY3" fmla="*/ 4364 h 229098"/>
                    <a:gd name="connsiteX4" fmla="*/ 51056 w 51094"/>
                    <a:gd name="connsiteY4" fmla="*/ 5983 h 22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094" h="229098">
                      <a:moveTo>
                        <a:pt x="51056" y="5983"/>
                      </a:moveTo>
                      <a:cubicBezTo>
                        <a:pt x="43817" y="78945"/>
                        <a:pt x="19529" y="146191"/>
                        <a:pt x="19529" y="220677"/>
                      </a:cubicBezTo>
                      <a:cubicBezTo>
                        <a:pt x="19529" y="232392"/>
                        <a:pt x="3240" y="231440"/>
                        <a:pt x="1906" y="220581"/>
                      </a:cubicBezTo>
                      <a:cubicBezTo>
                        <a:pt x="-6760" y="150573"/>
                        <a:pt x="15623" y="69801"/>
                        <a:pt x="38769" y="4364"/>
                      </a:cubicBezTo>
                      <a:cubicBezTo>
                        <a:pt x="41055" y="-1923"/>
                        <a:pt x="51819" y="-1446"/>
                        <a:pt x="51056" y="598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B3FE0518-9DA4-4EB6-B53C-55DBA982C292}"/>
                    </a:ext>
                  </a:extLst>
                </p:cNvPr>
                <p:cNvSpPr/>
                <p:nvPr/>
              </p:nvSpPr>
              <p:spPr>
                <a:xfrm>
                  <a:off x="10820453" y="4310686"/>
                  <a:ext cx="24851" cy="152966"/>
                </a:xfrm>
                <a:custGeom>
                  <a:avLst/>
                  <a:gdLst>
                    <a:gd name="connsiteX0" fmla="*/ 24807 w 24851"/>
                    <a:gd name="connsiteY0" fmla="*/ 5091 h 152966"/>
                    <a:gd name="connsiteX1" fmla="*/ 19092 w 24851"/>
                    <a:gd name="connsiteY1" fmla="*/ 73766 h 152966"/>
                    <a:gd name="connsiteX2" fmla="*/ 17663 w 24851"/>
                    <a:gd name="connsiteY2" fmla="*/ 145299 h 152966"/>
                    <a:gd name="connsiteX3" fmla="*/ 1756 w 24851"/>
                    <a:gd name="connsiteY3" fmla="*/ 145203 h 152966"/>
                    <a:gd name="connsiteX4" fmla="*/ 14425 w 24851"/>
                    <a:gd name="connsiteY4" fmla="*/ 3662 h 152966"/>
                    <a:gd name="connsiteX5" fmla="*/ 24807 w 24851"/>
                    <a:gd name="connsiteY5" fmla="*/ 5091 h 152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851" h="152966">
                      <a:moveTo>
                        <a:pt x="24807" y="5091"/>
                      </a:moveTo>
                      <a:cubicBezTo>
                        <a:pt x="22521" y="28046"/>
                        <a:pt x="19663" y="50716"/>
                        <a:pt x="19092" y="73766"/>
                      </a:cubicBezTo>
                      <a:cubicBezTo>
                        <a:pt x="18425" y="97483"/>
                        <a:pt x="20806" y="121772"/>
                        <a:pt x="17663" y="145299"/>
                      </a:cubicBezTo>
                      <a:cubicBezTo>
                        <a:pt x="16329" y="155395"/>
                        <a:pt x="2423" y="155681"/>
                        <a:pt x="1756" y="145203"/>
                      </a:cubicBezTo>
                      <a:cubicBezTo>
                        <a:pt x="-1387" y="101388"/>
                        <a:pt x="-1958" y="45096"/>
                        <a:pt x="14425" y="3662"/>
                      </a:cubicBezTo>
                      <a:cubicBezTo>
                        <a:pt x="16425" y="-1481"/>
                        <a:pt x="25568" y="-1386"/>
                        <a:pt x="24807" y="509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" name="任意多边形: 形状 288">
                  <a:extLst>
                    <a:ext uri="{FF2B5EF4-FFF2-40B4-BE49-F238E27FC236}">
                      <a16:creationId xmlns:a16="http://schemas.microsoft.com/office/drawing/2014/main" id="{319907F1-2418-4417-A327-DFB98D3CBB72}"/>
                    </a:ext>
                  </a:extLst>
                </p:cNvPr>
                <p:cNvSpPr/>
                <p:nvPr/>
              </p:nvSpPr>
              <p:spPr>
                <a:xfrm>
                  <a:off x="10752813" y="4374122"/>
                  <a:ext cx="21962" cy="136882"/>
                </a:xfrm>
                <a:custGeom>
                  <a:avLst/>
                  <a:gdLst>
                    <a:gd name="connsiteX0" fmla="*/ 21677 w 21962"/>
                    <a:gd name="connsiteY0" fmla="*/ 5949 h 136882"/>
                    <a:gd name="connsiteX1" fmla="*/ 19009 w 21962"/>
                    <a:gd name="connsiteY1" fmla="*/ 63670 h 136882"/>
                    <a:gd name="connsiteX2" fmla="*/ 18819 w 21962"/>
                    <a:gd name="connsiteY2" fmla="*/ 129774 h 136882"/>
                    <a:gd name="connsiteX3" fmla="*/ 4436 w 21962"/>
                    <a:gd name="connsiteY3" fmla="*/ 131584 h 136882"/>
                    <a:gd name="connsiteX4" fmla="*/ 1293 w 21962"/>
                    <a:gd name="connsiteY4" fmla="*/ 70909 h 136882"/>
                    <a:gd name="connsiteX5" fmla="*/ 9865 w 21962"/>
                    <a:gd name="connsiteY5" fmla="*/ 4234 h 136882"/>
                    <a:gd name="connsiteX6" fmla="*/ 21677 w 21962"/>
                    <a:gd name="connsiteY6" fmla="*/ 5949 h 136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62" h="136882">
                      <a:moveTo>
                        <a:pt x="21677" y="5949"/>
                      </a:moveTo>
                      <a:cubicBezTo>
                        <a:pt x="22820" y="24999"/>
                        <a:pt x="20248" y="44620"/>
                        <a:pt x="19009" y="63670"/>
                      </a:cubicBezTo>
                      <a:cubicBezTo>
                        <a:pt x="17581" y="85578"/>
                        <a:pt x="21009" y="108152"/>
                        <a:pt x="18819" y="129774"/>
                      </a:cubicBezTo>
                      <a:cubicBezTo>
                        <a:pt x="17962" y="138156"/>
                        <a:pt x="7199" y="139585"/>
                        <a:pt x="4436" y="131584"/>
                      </a:cubicBezTo>
                      <a:cubicBezTo>
                        <a:pt x="-2136" y="112819"/>
                        <a:pt x="246" y="90531"/>
                        <a:pt x="1293" y="70909"/>
                      </a:cubicBezTo>
                      <a:cubicBezTo>
                        <a:pt x="2531" y="48906"/>
                        <a:pt x="4436" y="25666"/>
                        <a:pt x="9865" y="4234"/>
                      </a:cubicBezTo>
                      <a:cubicBezTo>
                        <a:pt x="11580" y="-2529"/>
                        <a:pt x="21200" y="-623"/>
                        <a:pt x="21677" y="594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29F5387D-5ED5-49F6-A8D5-E405F817239F}"/>
                    </a:ext>
                  </a:extLst>
                </p:cNvPr>
                <p:cNvSpPr/>
                <p:nvPr/>
              </p:nvSpPr>
              <p:spPr>
                <a:xfrm>
                  <a:off x="10497311" y="4522394"/>
                  <a:ext cx="53644" cy="144514"/>
                </a:xfrm>
                <a:custGeom>
                  <a:avLst/>
                  <a:gdLst>
                    <a:gd name="connsiteX0" fmla="*/ 42292 w 53644"/>
                    <a:gd name="connsiteY0" fmla="*/ 2647 h 144514"/>
                    <a:gd name="connsiteX1" fmla="*/ 53246 w 53644"/>
                    <a:gd name="connsiteY1" fmla="*/ 7315 h 144514"/>
                    <a:gd name="connsiteX2" fmla="*/ 29909 w 53644"/>
                    <a:gd name="connsiteY2" fmla="*/ 72084 h 144514"/>
                    <a:gd name="connsiteX3" fmla="*/ 13812 w 53644"/>
                    <a:gd name="connsiteY3" fmla="*/ 139522 h 144514"/>
                    <a:gd name="connsiteX4" fmla="*/ 0 w 53644"/>
                    <a:gd name="connsiteY4" fmla="*/ 137616 h 144514"/>
                    <a:gd name="connsiteX5" fmla="*/ 42292 w 53644"/>
                    <a:gd name="connsiteY5" fmla="*/ 2647 h 144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644" h="144514">
                      <a:moveTo>
                        <a:pt x="42292" y="2647"/>
                      </a:moveTo>
                      <a:cubicBezTo>
                        <a:pt x="46007" y="-2592"/>
                        <a:pt x="55723" y="457"/>
                        <a:pt x="53246" y="7315"/>
                      </a:cubicBezTo>
                      <a:cubicBezTo>
                        <a:pt x="45530" y="29032"/>
                        <a:pt x="36387" y="49891"/>
                        <a:pt x="29909" y="72084"/>
                      </a:cubicBezTo>
                      <a:cubicBezTo>
                        <a:pt x="23433" y="94278"/>
                        <a:pt x="21051" y="117709"/>
                        <a:pt x="13812" y="139522"/>
                      </a:cubicBezTo>
                      <a:cubicBezTo>
                        <a:pt x="11336" y="146951"/>
                        <a:pt x="0" y="145903"/>
                        <a:pt x="0" y="137616"/>
                      </a:cubicBezTo>
                      <a:cubicBezTo>
                        <a:pt x="-95" y="93992"/>
                        <a:pt x="16955" y="38366"/>
                        <a:pt x="42292" y="264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31AA3E6F-F764-413D-9EB3-6A0D7A4BF001}"/>
                    </a:ext>
                  </a:extLst>
                </p:cNvPr>
                <p:cNvSpPr/>
                <p:nvPr/>
              </p:nvSpPr>
              <p:spPr>
                <a:xfrm>
                  <a:off x="10443210" y="4586374"/>
                  <a:ext cx="43901" cy="111720"/>
                </a:xfrm>
                <a:custGeom>
                  <a:avLst/>
                  <a:gdLst>
                    <a:gd name="connsiteX0" fmla="*/ 33908 w 43901"/>
                    <a:gd name="connsiteY0" fmla="*/ 2390 h 111720"/>
                    <a:gd name="connsiteX1" fmla="*/ 43529 w 43901"/>
                    <a:gd name="connsiteY1" fmla="*/ 6486 h 111720"/>
                    <a:gd name="connsiteX2" fmla="*/ 26860 w 43901"/>
                    <a:gd name="connsiteY2" fmla="*/ 51920 h 111720"/>
                    <a:gd name="connsiteX3" fmla="*/ 13715 w 43901"/>
                    <a:gd name="connsiteY3" fmla="*/ 106784 h 111720"/>
                    <a:gd name="connsiteX4" fmla="*/ 0 w 43901"/>
                    <a:gd name="connsiteY4" fmla="*/ 104879 h 111720"/>
                    <a:gd name="connsiteX5" fmla="*/ 33908 w 43901"/>
                    <a:gd name="connsiteY5" fmla="*/ 2390 h 111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901" h="111720">
                      <a:moveTo>
                        <a:pt x="33908" y="2390"/>
                      </a:moveTo>
                      <a:cubicBezTo>
                        <a:pt x="36957" y="-2468"/>
                        <a:pt x="45815" y="675"/>
                        <a:pt x="43529" y="6486"/>
                      </a:cubicBezTo>
                      <a:cubicBezTo>
                        <a:pt x="37623" y="21535"/>
                        <a:pt x="31813" y="36585"/>
                        <a:pt x="26860" y="51920"/>
                      </a:cubicBezTo>
                      <a:cubicBezTo>
                        <a:pt x="21050" y="69922"/>
                        <a:pt x="19145" y="88782"/>
                        <a:pt x="13715" y="106784"/>
                      </a:cubicBezTo>
                      <a:cubicBezTo>
                        <a:pt x="11430" y="114309"/>
                        <a:pt x="0" y="112880"/>
                        <a:pt x="0" y="104879"/>
                      </a:cubicBezTo>
                      <a:cubicBezTo>
                        <a:pt x="191" y="70303"/>
                        <a:pt x="15526" y="31251"/>
                        <a:pt x="33908" y="239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35775635-B7C6-4DBE-9C64-05BE61E391A5}"/>
                    </a:ext>
                  </a:extLst>
                </p:cNvPr>
                <p:cNvSpPr/>
                <p:nvPr/>
              </p:nvSpPr>
              <p:spPr>
                <a:xfrm>
                  <a:off x="11202645" y="4082839"/>
                  <a:ext cx="77296" cy="36170"/>
                </a:xfrm>
                <a:custGeom>
                  <a:avLst/>
                  <a:gdLst>
                    <a:gd name="connsiteX0" fmla="*/ 33330 w 77296"/>
                    <a:gd name="connsiteY0" fmla="*/ 13196 h 36170"/>
                    <a:gd name="connsiteX1" fmla="*/ 69906 w 77296"/>
                    <a:gd name="connsiteY1" fmla="*/ 242 h 36170"/>
                    <a:gd name="connsiteX2" fmla="*/ 76479 w 77296"/>
                    <a:gd name="connsiteY2" fmla="*/ 8910 h 36170"/>
                    <a:gd name="connsiteX3" fmla="*/ 43903 w 77296"/>
                    <a:gd name="connsiteY3" fmla="*/ 28150 h 36170"/>
                    <a:gd name="connsiteX4" fmla="*/ 22376 w 77296"/>
                    <a:gd name="connsiteY4" fmla="*/ 33961 h 36170"/>
                    <a:gd name="connsiteX5" fmla="*/ 4850 w 77296"/>
                    <a:gd name="connsiteY5" fmla="*/ 35199 h 36170"/>
                    <a:gd name="connsiteX6" fmla="*/ 1992 w 77296"/>
                    <a:gd name="connsiteY6" fmla="*/ 23959 h 36170"/>
                    <a:gd name="connsiteX7" fmla="*/ 33330 w 77296"/>
                    <a:gd name="connsiteY7" fmla="*/ 13196 h 36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296" h="36170">
                      <a:moveTo>
                        <a:pt x="33330" y="13196"/>
                      </a:moveTo>
                      <a:cubicBezTo>
                        <a:pt x="45998" y="9862"/>
                        <a:pt x="57524" y="4147"/>
                        <a:pt x="69906" y="242"/>
                      </a:cubicBezTo>
                      <a:cubicBezTo>
                        <a:pt x="74859" y="-1282"/>
                        <a:pt x="79145" y="4719"/>
                        <a:pt x="76479" y="8910"/>
                      </a:cubicBezTo>
                      <a:cubicBezTo>
                        <a:pt x="69620" y="19864"/>
                        <a:pt x="55618" y="24245"/>
                        <a:pt x="43903" y="28150"/>
                      </a:cubicBezTo>
                      <a:cubicBezTo>
                        <a:pt x="36854" y="30532"/>
                        <a:pt x="29615" y="32246"/>
                        <a:pt x="22376" y="33961"/>
                      </a:cubicBezTo>
                      <a:cubicBezTo>
                        <a:pt x="16375" y="35389"/>
                        <a:pt x="10851" y="37390"/>
                        <a:pt x="4850" y="35199"/>
                      </a:cubicBezTo>
                      <a:cubicBezTo>
                        <a:pt x="-103" y="33389"/>
                        <a:pt x="-1627" y="27960"/>
                        <a:pt x="1992" y="23959"/>
                      </a:cubicBezTo>
                      <a:cubicBezTo>
                        <a:pt x="8851" y="16053"/>
                        <a:pt x="23710" y="15768"/>
                        <a:pt x="33330" y="1319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" name="任意多边形: 形状 292">
                  <a:extLst>
                    <a:ext uri="{FF2B5EF4-FFF2-40B4-BE49-F238E27FC236}">
                      <a16:creationId xmlns:a16="http://schemas.microsoft.com/office/drawing/2014/main" id="{06F0B5D9-6513-4754-9B45-B6A3FAB174C7}"/>
                    </a:ext>
                  </a:extLst>
                </p:cNvPr>
                <p:cNvSpPr/>
                <p:nvPr/>
              </p:nvSpPr>
              <p:spPr>
                <a:xfrm>
                  <a:off x="11165570" y="4138675"/>
                  <a:ext cx="110365" cy="22641"/>
                </a:xfrm>
                <a:custGeom>
                  <a:avLst/>
                  <a:gdLst>
                    <a:gd name="connsiteX0" fmla="*/ 5350 w 110365"/>
                    <a:gd name="connsiteY0" fmla="*/ 7462 h 22641"/>
                    <a:gd name="connsiteX1" fmla="*/ 50308 w 110365"/>
                    <a:gd name="connsiteY1" fmla="*/ 2890 h 22641"/>
                    <a:gd name="connsiteX2" fmla="*/ 105267 w 110365"/>
                    <a:gd name="connsiteY2" fmla="*/ 128 h 22641"/>
                    <a:gd name="connsiteX3" fmla="*/ 106601 w 110365"/>
                    <a:gd name="connsiteY3" fmla="*/ 10510 h 22641"/>
                    <a:gd name="connsiteX4" fmla="*/ 56404 w 110365"/>
                    <a:gd name="connsiteY4" fmla="*/ 19273 h 22641"/>
                    <a:gd name="connsiteX5" fmla="*/ 5254 w 110365"/>
                    <a:gd name="connsiteY5" fmla="*/ 21559 h 22641"/>
                    <a:gd name="connsiteX6" fmla="*/ 5350 w 110365"/>
                    <a:gd name="connsiteY6" fmla="*/ 7462 h 2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365" h="22641">
                      <a:moveTo>
                        <a:pt x="5350" y="7462"/>
                      </a:moveTo>
                      <a:cubicBezTo>
                        <a:pt x="19447" y="2985"/>
                        <a:pt x="35639" y="3938"/>
                        <a:pt x="50308" y="2890"/>
                      </a:cubicBezTo>
                      <a:cubicBezTo>
                        <a:pt x="68595" y="1557"/>
                        <a:pt x="86883" y="-539"/>
                        <a:pt x="105267" y="128"/>
                      </a:cubicBezTo>
                      <a:cubicBezTo>
                        <a:pt x="111363" y="318"/>
                        <a:pt x="112220" y="8700"/>
                        <a:pt x="106601" y="10510"/>
                      </a:cubicBezTo>
                      <a:cubicBezTo>
                        <a:pt x="90217" y="15749"/>
                        <a:pt x="73453" y="17654"/>
                        <a:pt x="56404" y="19273"/>
                      </a:cubicBezTo>
                      <a:cubicBezTo>
                        <a:pt x="39735" y="20892"/>
                        <a:pt x="21733" y="24417"/>
                        <a:pt x="5254" y="21559"/>
                      </a:cubicBezTo>
                      <a:cubicBezTo>
                        <a:pt x="-2461" y="20321"/>
                        <a:pt x="-1032" y="9558"/>
                        <a:pt x="5350" y="746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769F0EFB-97F9-4F2F-8EE6-62AC862B223D}"/>
                    </a:ext>
                  </a:extLst>
                </p:cNvPr>
                <p:cNvSpPr/>
                <p:nvPr/>
              </p:nvSpPr>
              <p:spPr>
                <a:xfrm>
                  <a:off x="10954762" y="4351361"/>
                  <a:ext cx="121708" cy="21798"/>
                </a:xfrm>
                <a:custGeom>
                  <a:avLst/>
                  <a:gdLst>
                    <a:gd name="connsiteX0" fmla="*/ 9085 w 121708"/>
                    <a:gd name="connsiteY0" fmla="*/ 2516 h 21798"/>
                    <a:gd name="connsiteX1" fmla="*/ 62424 w 121708"/>
                    <a:gd name="connsiteY1" fmla="*/ 1944 h 21798"/>
                    <a:gd name="connsiteX2" fmla="*/ 117478 w 121708"/>
                    <a:gd name="connsiteY2" fmla="*/ 2420 h 21798"/>
                    <a:gd name="connsiteX3" fmla="*/ 118716 w 121708"/>
                    <a:gd name="connsiteY3" fmla="*/ 13088 h 21798"/>
                    <a:gd name="connsiteX4" fmla="*/ 69091 w 121708"/>
                    <a:gd name="connsiteY4" fmla="*/ 20423 h 21798"/>
                    <a:gd name="connsiteX5" fmla="*/ 8989 w 121708"/>
                    <a:gd name="connsiteY5" fmla="*/ 21280 h 21798"/>
                    <a:gd name="connsiteX6" fmla="*/ 9085 w 121708"/>
                    <a:gd name="connsiteY6" fmla="*/ 2516 h 21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708" h="21798">
                      <a:moveTo>
                        <a:pt x="9085" y="2516"/>
                      </a:moveTo>
                      <a:cubicBezTo>
                        <a:pt x="26896" y="2420"/>
                        <a:pt x="44613" y="2516"/>
                        <a:pt x="62424" y="1944"/>
                      </a:cubicBezTo>
                      <a:cubicBezTo>
                        <a:pt x="80331" y="1277"/>
                        <a:pt x="100048" y="-2342"/>
                        <a:pt x="117478" y="2420"/>
                      </a:cubicBezTo>
                      <a:cubicBezTo>
                        <a:pt x="122051" y="3659"/>
                        <a:pt x="123574" y="10898"/>
                        <a:pt x="118716" y="13088"/>
                      </a:cubicBezTo>
                      <a:cubicBezTo>
                        <a:pt x="103286" y="19946"/>
                        <a:pt x="85665" y="19375"/>
                        <a:pt x="69091" y="20423"/>
                      </a:cubicBezTo>
                      <a:cubicBezTo>
                        <a:pt x="49089" y="21661"/>
                        <a:pt x="28992" y="22327"/>
                        <a:pt x="8989" y="21280"/>
                      </a:cubicBezTo>
                      <a:cubicBezTo>
                        <a:pt x="-3012" y="20613"/>
                        <a:pt x="-3012" y="2611"/>
                        <a:pt x="9085" y="251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C42F1EB3-7511-4A09-86BC-A6BED5F0AEAD}"/>
                    </a:ext>
                  </a:extLst>
                </p:cNvPr>
                <p:cNvSpPr/>
                <p:nvPr/>
              </p:nvSpPr>
              <p:spPr>
                <a:xfrm>
                  <a:off x="10889125" y="4405625"/>
                  <a:ext cx="132784" cy="26820"/>
                </a:xfrm>
                <a:custGeom>
                  <a:avLst/>
                  <a:gdLst>
                    <a:gd name="connsiteX0" fmla="*/ 3474 w 132784"/>
                    <a:gd name="connsiteY0" fmla="*/ 6164 h 26820"/>
                    <a:gd name="connsiteX1" fmla="*/ 63005 w 132784"/>
                    <a:gd name="connsiteY1" fmla="*/ 2640 h 26820"/>
                    <a:gd name="connsiteX2" fmla="*/ 128346 w 132784"/>
                    <a:gd name="connsiteY2" fmla="*/ 13975 h 26820"/>
                    <a:gd name="connsiteX3" fmla="*/ 128252 w 132784"/>
                    <a:gd name="connsiteY3" fmla="*/ 25976 h 26820"/>
                    <a:gd name="connsiteX4" fmla="*/ 69482 w 132784"/>
                    <a:gd name="connsiteY4" fmla="*/ 21594 h 26820"/>
                    <a:gd name="connsiteX5" fmla="*/ 5093 w 132784"/>
                    <a:gd name="connsiteY5" fmla="*/ 19118 h 26820"/>
                    <a:gd name="connsiteX6" fmla="*/ 3474 w 132784"/>
                    <a:gd name="connsiteY6" fmla="*/ 6164 h 2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784" h="26820">
                      <a:moveTo>
                        <a:pt x="3474" y="6164"/>
                      </a:moveTo>
                      <a:cubicBezTo>
                        <a:pt x="19953" y="-3742"/>
                        <a:pt x="44813" y="830"/>
                        <a:pt x="63005" y="2640"/>
                      </a:cubicBezTo>
                      <a:cubicBezTo>
                        <a:pt x="84056" y="4735"/>
                        <a:pt x="108725" y="6069"/>
                        <a:pt x="128346" y="13975"/>
                      </a:cubicBezTo>
                      <a:cubicBezTo>
                        <a:pt x="133395" y="15975"/>
                        <a:pt x="135110" y="24928"/>
                        <a:pt x="128252" y="25976"/>
                      </a:cubicBezTo>
                      <a:cubicBezTo>
                        <a:pt x="109202" y="28834"/>
                        <a:pt x="88532" y="23690"/>
                        <a:pt x="69482" y="21594"/>
                      </a:cubicBezTo>
                      <a:cubicBezTo>
                        <a:pt x="48622" y="19213"/>
                        <a:pt x="25191" y="23690"/>
                        <a:pt x="5093" y="19118"/>
                      </a:cubicBezTo>
                      <a:cubicBezTo>
                        <a:pt x="-1194" y="17689"/>
                        <a:pt x="-1574" y="9212"/>
                        <a:pt x="3474" y="616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E521CE39-2CF8-4081-A0AC-1B07F5F3FFD3}"/>
                    </a:ext>
                  </a:extLst>
                </p:cNvPr>
                <p:cNvSpPr/>
                <p:nvPr/>
              </p:nvSpPr>
              <p:spPr>
                <a:xfrm>
                  <a:off x="10564614" y="4627192"/>
                  <a:ext cx="170372" cy="40503"/>
                </a:xfrm>
                <a:custGeom>
                  <a:avLst/>
                  <a:gdLst>
                    <a:gd name="connsiteX0" fmla="*/ 11564 w 170372"/>
                    <a:gd name="connsiteY0" fmla="*/ 147 h 40503"/>
                    <a:gd name="connsiteX1" fmla="*/ 95955 w 170372"/>
                    <a:gd name="connsiteY1" fmla="*/ 17864 h 40503"/>
                    <a:gd name="connsiteX2" fmla="*/ 167393 w 170372"/>
                    <a:gd name="connsiteY2" fmla="*/ 28246 h 40503"/>
                    <a:gd name="connsiteX3" fmla="*/ 164345 w 170372"/>
                    <a:gd name="connsiteY3" fmla="*/ 39295 h 40503"/>
                    <a:gd name="connsiteX4" fmla="*/ 4611 w 170372"/>
                    <a:gd name="connsiteY4" fmla="*/ 16435 h 40503"/>
                    <a:gd name="connsiteX5" fmla="*/ 11564 w 170372"/>
                    <a:gd name="connsiteY5" fmla="*/ 147 h 4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372" h="40503">
                      <a:moveTo>
                        <a:pt x="11564" y="147"/>
                      </a:moveTo>
                      <a:cubicBezTo>
                        <a:pt x="39853" y="5481"/>
                        <a:pt x="67571" y="13102"/>
                        <a:pt x="95955" y="17864"/>
                      </a:cubicBezTo>
                      <a:cubicBezTo>
                        <a:pt x="119197" y="21769"/>
                        <a:pt x="146057" y="17197"/>
                        <a:pt x="167393" y="28246"/>
                      </a:cubicBezTo>
                      <a:cubicBezTo>
                        <a:pt x="173108" y="31104"/>
                        <a:pt x="169774" y="38819"/>
                        <a:pt x="164345" y="39295"/>
                      </a:cubicBezTo>
                      <a:cubicBezTo>
                        <a:pt x="112338" y="43391"/>
                        <a:pt x="52713" y="37390"/>
                        <a:pt x="4611" y="16435"/>
                      </a:cubicBezTo>
                      <a:cubicBezTo>
                        <a:pt x="-5200" y="12149"/>
                        <a:pt x="2325" y="-1567"/>
                        <a:pt x="11564" y="14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" name="任意多边形: 形状 296">
                  <a:extLst>
                    <a:ext uri="{FF2B5EF4-FFF2-40B4-BE49-F238E27FC236}">
                      <a16:creationId xmlns:a16="http://schemas.microsoft.com/office/drawing/2014/main" id="{A74A47D5-E65A-4F91-95C2-A1B8DA4B2021}"/>
                    </a:ext>
                  </a:extLst>
                </p:cNvPr>
                <p:cNvSpPr/>
                <p:nvPr/>
              </p:nvSpPr>
              <p:spPr>
                <a:xfrm>
                  <a:off x="10491443" y="4666666"/>
                  <a:ext cx="188092" cy="54251"/>
                </a:xfrm>
                <a:custGeom>
                  <a:avLst/>
                  <a:gdLst>
                    <a:gd name="connsiteX0" fmla="*/ 8059 w 188092"/>
                    <a:gd name="connsiteY0" fmla="*/ 12 h 54251"/>
                    <a:gd name="connsiteX1" fmla="*/ 92546 w 188092"/>
                    <a:gd name="connsiteY1" fmla="*/ 14585 h 54251"/>
                    <a:gd name="connsiteX2" fmla="*/ 185129 w 188092"/>
                    <a:gd name="connsiteY2" fmla="*/ 42493 h 54251"/>
                    <a:gd name="connsiteX3" fmla="*/ 181891 w 188092"/>
                    <a:gd name="connsiteY3" fmla="*/ 54209 h 54251"/>
                    <a:gd name="connsiteX4" fmla="*/ 99595 w 188092"/>
                    <a:gd name="connsiteY4" fmla="*/ 35445 h 54251"/>
                    <a:gd name="connsiteX5" fmla="*/ 5868 w 188092"/>
                    <a:gd name="connsiteY5" fmla="*/ 16204 h 54251"/>
                    <a:gd name="connsiteX6" fmla="*/ 8059 w 188092"/>
                    <a:gd name="connsiteY6" fmla="*/ 12 h 54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092" h="54251">
                      <a:moveTo>
                        <a:pt x="8059" y="12"/>
                      </a:moveTo>
                      <a:cubicBezTo>
                        <a:pt x="36444" y="1440"/>
                        <a:pt x="64828" y="8679"/>
                        <a:pt x="92546" y="14585"/>
                      </a:cubicBezTo>
                      <a:cubicBezTo>
                        <a:pt x="123502" y="21157"/>
                        <a:pt x="157220" y="27158"/>
                        <a:pt x="185129" y="42493"/>
                      </a:cubicBezTo>
                      <a:cubicBezTo>
                        <a:pt x="190367" y="45351"/>
                        <a:pt x="188272" y="54971"/>
                        <a:pt x="181891" y="54209"/>
                      </a:cubicBezTo>
                      <a:cubicBezTo>
                        <a:pt x="154077" y="50875"/>
                        <a:pt x="126836" y="41731"/>
                        <a:pt x="99595" y="35445"/>
                      </a:cubicBezTo>
                      <a:cubicBezTo>
                        <a:pt x="68638" y="28396"/>
                        <a:pt x="36348" y="25063"/>
                        <a:pt x="5868" y="16204"/>
                      </a:cubicBezTo>
                      <a:cubicBezTo>
                        <a:pt x="-2990" y="13728"/>
                        <a:pt x="-1466" y="-464"/>
                        <a:pt x="8059" y="1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B1ACBFEF-2476-49B6-866C-02E73F558B77}"/>
                    </a:ext>
                  </a:extLst>
                </p:cNvPr>
                <p:cNvSpPr/>
                <p:nvPr/>
              </p:nvSpPr>
              <p:spPr>
                <a:xfrm>
                  <a:off x="10430818" y="4703834"/>
                  <a:ext cx="157546" cy="49303"/>
                </a:xfrm>
                <a:custGeom>
                  <a:avLst/>
                  <a:gdLst>
                    <a:gd name="connsiteX0" fmla="*/ 5534 w 157546"/>
                    <a:gd name="connsiteY0" fmla="*/ 658 h 49303"/>
                    <a:gd name="connsiteX1" fmla="*/ 77637 w 157546"/>
                    <a:gd name="connsiteY1" fmla="*/ 14755 h 49303"/>
                    <a:gd name="connsiteX2" fmla="*/ 155837 w 157546"/>
                    <a:gd name="connsiteY2" fmla="*/ 40091 h 49303"/>
                    <a:gd name="connsiteX3" fmla="*/ 150409 w 157546"/>
                    <a:gd name="connsiteY3" fmla="*/ 49235 h 49303"/>
                    <a:gd name="connsiteX4" fmla="*/ 5438 w 157546"/>
                    <a:gd name="connsiteY4" fmla="*/ 15231 h 49303"/>
                    <a:gd name="connsiteX5" fmla="*/ 5534 w 157546"/>
                    <a:gd name="connsiteY5" fmla="*/ 658 h 4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546" h="49303">
                      <a:moveTo>
                        <a:pt x="5534" y="658"/>
                      </a:moveTo>
                      <a:cubicBezTo>
                        <a:pt x="29631" y="-2771"/>
                        <a:pt x="54682" y="7992"/>
                        <a:pt x="77637" y="14755"/>
                      </a:cubicBezTo>
                      <a:cubicBezTo>
                        <a:pt x="102879" y="22280"/>
                        <a:pt x="136121" y="21518"/>
                        <a:pt x="155837" y="40091"/>
                      </a:cubicBezTo>
                      <a:cubicBezTo>
                        <a:pt x="160220" y="44187"/>
                        <a:pt x="155362" y="49997"/>
                        <a:pt x="150409" y="49235"/>
                      </a:cubicBezTo>
                      <a:cubicBezTo>
                        <a:pt x="102974" y="42092"/>
                        <a:pt x="50396" y="31710"/>
                        <a:pt x="5438" y="15231"/>
                      </a:cubicBezTo>
                      <a:cubicBezTo>
                        <a:pt x="-849" y="12945"/>
                        <a:pt x="-2753" y="1801"/>
                        <a:pt x="5534" y="65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FE2848D0-3864-44F8-921D-FC87AFB3A44F}"/>
                    </a:ext>
                  </a:extLst>
                </p:cNvPr>
                <p:cNvSpPr/>
                <p:nvPr/>
              </p:nvSpPr>
              <p:spPr>
                <a:xfrm>
                  <a:off x="10227465" y="3960380"/>
                  <a:ext cx="1085798" cy="855237"/>
                </a:xfrm>
                <a:custGeom>
                  <a:avLst/>
                  <a:gdLst>
                    <a:gd name="connsiteX0" fmla="*/ 6765 w 1085798"/>
                    <a:gd name="connsiteY0" fmla="*/ 836123 h 855237"/>
                    <a:gd name="connsiteX1" fmla="*/ 139258 w 1085798"/>
                    <a:gd name="connsiteY1" fmla="*/ 772592 h 855237"/>
                    <a:gd name="connsiteX2" fmla="*/ 283181 w 1085798"/>
                    <a:gd name="connsiteY2" fmla="*/ 690581 h 855237"/>
                    <a:gd name="connsiteX3" fmla="*/ 591982 w 1085798"/>
                    <a:gd name="connsiteY3" fmla="*/ 499033 h 855237"/>
                    <a:gd name="connsiteX4" fmla="*/ 856872 w 1085798"/>
                    <a:gd name="connsiteY4" fmla="*/ 274625 h 855237"/>
                    <a:gd name="connsiteX5" fmla="*/ 976506 w 1085798"/>
                    <a:gd name="connsiteY5" fmla="*/ 131749 h 855237"/>
                    <a:gd name="connsiteX6" fmla="*/ 1074328 w 1085798"/>
                    <a:gd name="connsiteY6" fmla="*/ 2686 h 855237"/>
                    <a:gd name="connsiteX7" fmla="*/ 1085281 w 1085798"/>
                    <a:gd name="connsiteY7" fmla="*/ 7353 h 855237"/>
                    <a:gd name="connsiteX8" fmla="*/ 1003461 w 1085798"/>
                    <a:gd name="connsiteY8" fmla="*/ 125749 h 855237"/>
                    <a:gd name="connsiteX9" fmla="*/ 895067 w 1085798"/>
                    <a:gd name="connsiteY9" fmla="*/ 260337 h 855237"/>
                    <a:gd name="connsiteX10" fmla="*/ 605126 w 1085798"/>
                    <a:gd name="connsiteY10" fmla="*/ 512750 h 855237"/>
                    <a:gd name="connsiteX11" fmla="*/ 308708 w 1085798"/>
                    <a:gd name="connsiteY11" fmla="*/ 698487 h 855237"/>
                    <a:gd name="connsiteX12" fmla="*/ 148497 w 1085798"/>
                    <a:gd name="connsiteY12" fmla="*/ 789356 h 855237"/>
                    <a:gd name="connsiteX13" fmla="*/ 11432 w 1085798"/>
                    <a:gd name="connsiteY13" fmla="*/ 854697 h 855237"/>
                    <a:gd name="connsiteX14" fmla="*/ 6765 w 1085798"/>
                    <a:gd name="connsiteY14" fmla="*/ 836123 h 85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85798" h="855237">
                      <a:moveTo>
                        <a:pt x="6765" y="836123"/>
                      </a:moveTo>
                      <a:cubicBezTo>
                        <a:pt x="56771" y="818312"/>
                        <a:pt x="96205" y="796595"/>
                        <a:pt x="139258" y="772592"/>
                      </a:cubicBezTo>
                      <a:cubicBezTo>
                        <a:pt x="187455" y="745636"/>
                        <a:pt x="234890" y="717537"/>
                        <a:pt x="283181" y="690581"/>
                      </a:cubicBezTo>
                      <a:cubicBezTo>
                        <a:pt x="389862" y="631050"/>
                        <a:pt x="494921" y="574186"/>
                        <a:pt x="591982" y="499033"/>
                      </a:cubicBezTo>
                      <a:cubicBezTo>
                        <a:pt x="682374" y="429025"/>
                        <a:pt x="776100" y="355682"/>
                        <a:pt x="856872" y="274625"/>
                      </a:cubicBezTo>
                      <a:cubicBezTo>
                        <a:pt x="900877" y="230524"/>
                        <a:pt x="938311" y="180803"/>
                        <a:pt x="976506" y="131749"/>
                      </a:cubicBezTo>
                      <a:cubicBezTo>
                        <a:pt x="1008129" y="91268"/>
                        <a:pt x="1043943" y="45834"/>
                        <a:pt x="1074328" y="2686"/>
                      </a:cubicBezTo>
                      <a:cubicBezTo>
                        <a:pt x="1078423" y="-3125"/>
                        <a:pt x="1088139" y="1448"/>
                        <a:pt x="1085281" y="7353"/>
                      </a:cubicBezTo>
                      <a:cubicBezTo>
                        <a:pt x="1070327" y="37928"/>
                        <a:pt x="1030607" y="91078"/>
                        <a:pt x="1003461" y="125749"/>
                      </a:cubicBezTo>
                      <a:cubicBezTo>
                        <a:pt x="967933" y="171183"/>
                        <a:pt x="933453" y="217189"/>
                        <a:pt x="895067" y="260337"/>
                      </a:cubicBezTo>
                      <a:cubicBezTo>
                        <a:pt x="811057" y="354920"/>
                        <a:pt x="703996" y="434168"/>
                        <a:pt x="605126" y="512750"/>
                      </a:cubicBezTo>
                      <a:cubicBezTo>
                        <a:pt x="513591" y="585521"/>
                        <a:pt x="412150" y="644480"/>
                        <a:pt x="308708" y="698487"/>
                      </a:cubicBezTo>
                      <a:cubicBezTo>
                        <a:pt x="254320" y="726872"/>
                        <a:pt x="202504" y="760114"/>
                        <a:pt x="148497" y="789356"/>
                      </a:cubicBezTo>
                      <a:cubicBezTo>
                        <a:pt x="103349" y="813740"/>
                        <a:pt x="65249" y="837171"/>
                        <a:pt x="11432" y="854697"/>
                      </a:cubicBezTo>
                      <a:cubicBezTo>
                        <a:pt x="-188" y="858602"/>
                        <a:pt x="-4950" y="840219"/>
                        <a:pt x="6765" y="83612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0" name="图形 6">
                <a:extLst>
                  <a:ext uri="{FF2B5EF4-FFF2-40B4-BE49-F238E27FC236}">
                    <a16:creationId xmlns:a16="http://schemas.microsoft.com/office/drawing/2014/main" id="{A16F8586-1E3F-4A10-81DC-A1F803AC9CB9}"/>
                  </a:ext>
                </a:extLst>
              </p:cNvPr>
              <p:cNvGrpSpPr/>
              <p:nvPr/>
            </p:nvGrpSpPr>
            <p:grpSpPr>
              <a:xfrm>
                <a:off x="8287950" y="4231439"/>
                <a:ext cx="541953" cy="499061"/>
                <a:chOff x="8287950" y="4231439"/>
                <a:chExt cx="541953" cy="499061"/>
              </a:xfrm>
            </p:grpSpPr>
            <p:sp>
              <p:nvSpPr>
                <p:cNvPr id="301" name="任意多边形: 形状 300">
                  <a:extLst>
                    <a:ext uri="{FF2B5EF4-FFF2-40B4-BE49-F238E27FC236}">
                      <a16:creationId xmlns:a16="http://schemas.microsoft.com/office/drawing/2014/main" id="{690E4B52-AF14-4A26-8BA9-44BA2AF337C4}"/>
                    </a:ext>
                  </a:extLst>
                </p:cNvPr>
                <p:cNvSpPr/>
                <p:nvPr/>
              </p:nvSpPr>
              <p:spPr>
                <a:xfrm>
                  <a:off x="8287950" y="4231439"/>
                  <a:ext cx="541953" cy="499061"/>
                </a:xfrm>
                <a:custGeom>
                  <a:avLst/>
                  <a:gdLst>
                    <a:gd name="connsiteX0" fmla="*/ 541438 w 541953"/>
                    <a:gd name="connsiteY0" fmla="*/ 251502 h 499061"/>
                    <a:gd name="connsiteX1" fmla="*/ 459524 w 541953"/>
                    <a:gd name="connsiteY1" fmla="*/ 207877 h 499061"/>
                    <a:gd name="connsiteX2" fmla="*/ 346081 w 541953"/>
                    <a:gd name="connsiteY2" fmla="*/ 220927 h 499061"/>
                    <a:gd name="connsiteX3" fmla="*/ 381038 w 541953"/>
                    <a:gd name="connsiteY3" fmla="*/ 129391 h 499061"/>
                    <a:gd name="connsiteX4" fmla="*/ 361512 w 541953"/>
                    <a:gd name="connsiteY4" fmla="*/ 4042 h 499061"/>
                    <a:gd name="connsiteX5" fmla="*/ 268643 w 541953"/>
                    <a:gd name="connsiteY5" fmla="*/ 71003 h 499061"/>
                    <a:gd name="connsiteX6" fmla="*/ 235686 w 541953"/>
                    <a:gd name="connsiteY6" fmla="*/ 153109 h 499061"/>
                    <a:gd name="connsiteX7" fmla="*/ 183299 w 541953"/>
                    <a:gd name="connsiteY7" fmla="*/ 66526 h 499061"/>
                    <a:gd name="connsiteX8" fmla="*/ 95002 w 541953"/>
                    <a:gd name="connsiteY8" fmla="*/ 36142 h 499061"/>
                    <a:gd name="connsiteX9" fmla="*/ 83477 w 541953"/>
                    <a:gd name="connsiteY9" fmla="*/ 124724 h 499061"/>
                    <a:gd name="connsiteX10" fmla="*/ 155010 w 541953"/>
                    <a:gd name="connsiteY10" fmla="*/ 220831 h 499061"/>
                    <a:gd name="connsiteX11" fmla="*/ 49092 w 541953"/>
                    <a:gd name="connsiteY11" fmla="*/ 238643 h 499061"/>
                    <a:gd name="connsiteX12" fmla="*/ 2324 w 541953"/>
                    <a:gd name="connsiteY12" fmla="*/ 292936 h 499061"/>
                    <a:gd name="connsiteX13" fmla="*/ 83667 w 541953"/>
                    <a:gd name="connsiteY13" fmla="*/ 328083 h 499061"/>
                    <a:gd name="connsiteX14" fmla="*/ 169487 w 541953"/>
                    <a:gd name="connsiteY14" fmla="*/ 316843 h 499061"/>
                    <a:gd name="connsiteX15" fmla="*/ 129482 w 541953"/>
                    <a:gd name="connsiteY15" fmla="*/ 411712 h 499061"/>
                    <a:gd name="connsiteX16" fmla="*/ 146151 w 541953"/>
                    <a:gd name="connsiteY16" fmla="*/ 495437 h 499061"/>
                    <a:gd name="connsiteX17" fmla="*/ 218351 w 541953"/>
                    <a:gd name="connsiteY17" fmla="*/ 459433 h 499061"/>
                    <a:gd name="connsiteX18" fmla="*/ 260261 w 541953"/>
                    <a:gd name="connsiteY18" fmla="*/ 347133 h 499061"/>
                    <a:gd name="connsiteX19" fmla="*/ 332079 w 541953"/>
                    <a:gd name="connsiteY19" fmla="*/ 454765 h 499061"/>
                    <a:gd name="connsiteX20" fmla="*/ 418566 w 541953"/>
                    <a:gd name="connsiteY20" fmla="*/ 466862 h 499061"/>
                    <a:gd name="connsiteX21" fmla="*/ 410946 w 541953"/>
                    <a:gd name="connsiteY21" fmla="*/ 374755 h 499061"/>
                    <a:gd name="connsiteX22" fmla="*/ 366083 w 541953"/>
                    <a:gd name="connsiteY22" fmla="*/ 316081 h 499061"/>
                    <a:gd name="connsiteX23" fmla="*/ 454952 w 541953"/>
                    <a:gd name="connsiteY23" fmla="*/ 313700 h 499061"/>
                    <a:gd name="connsiteX24" fmla="*/ 541438 w 541953"/>
                    <a:gd name="connsiteY24" fmla="*/ 251502 h 499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41953" h="499061">
                      <a:moveTo>
                        <a:pt x="541438" y="251502"/>
                      </a:moveTo>
                      <a:cubicBezTo>
                        <a:pt x="548392" y="214926"/>
                        <a:pt x="483051" y="210544"/>
                        <a:pt x="459524" y="207877"/>
                      </a:cubicBezTo>
                      <a:cubicBezTo>
                        <a:pt x="422090" y="203686"/>
                        <a:pt x="382181" y="207782"/>
                        <a:pt x="346081" y="220927"/>
                      </a:cubicBezTo>
                      <a:cubicBezTo>
                        <a:pt x="365798" y="195209"/>
                        <a:pt x="375799" y="162729"/>
                        <a:pt x="381038" y="129391"/>
                      </a:cubicBezTo>
                      <a:cubicBezTo>
                        <a:pt x="385705" y="98816"/>
                        <a:pt x="391706" y="24807"/>
                        <a:pt x="361512" y="4042"/>
                      </a:cubicBezTo>
                      <a:cubicBezTo>
                        <a:pt x="330079" y="-17580"/>
                        <a:pt x="279882" y="53763"/>
                        <a:pt x="268643" y="71003"/>
                      </a:cubicBezTo>
                      <a:cubicBezTo>
                        <a:pt x="255117" y="91863"/>
                        <a:pt x="239306" y="123486"/>
                        <a:pt x="235686" y="153109"/>
                      </a:cubicBezTo>
                      <a:cubicBezTo>
                        <a:pt x="225113" y="120628"/>
                        <a:pt x="210731" y="90244"/>
                        <a:pt x="183299" y="66526"/>
                      </a:cubicBezTo>
                      <a:cubicBezTo>
                        <a:pt x="160248" y="46714"/>
                        <a:pt x="126529" y="19187"/>
                        <a:pt x="95002" y="36142"/>
                      </a:cubicBezTo>
                      <a:cubicBezTo>
                        <a:pt x="67570" y="50810"/>
                        <a:pt x="75857" y="102054"/>
                        <a:pt x="83477" y="124724"/>
                      </a:cubicBezTo>
                      <a:cubicBezTo>
                        <a:pt x="94621" y="157966"/>
                        <a:pt x="122815" y="198447"/>
                        <a:pt x="155010" y="220831"/>
                      </a:cubicBezTo>
                      <a:cubicBezTo>
                        <a:pt x="118909" y="218260"/>
                        <a:pt x="81762" y="222736"/>
                        <a:pt x="49092" y="238643"/>
                      </a:cubicBezTo>
                      <a:cubicBezTo>
                        <a:pt x="34804" y="245596"/>
                        <a:pt x="-10726" y="270076"/>
                        <a:pt x="2324" y="292936"/>
                      </a:cubicBezTo>
                      <a:cubicBezTo>
                        <a:pt x="16992" y="318558"/>
                        <a:pt x="57188" y="322939"/>
                        <a:pt x="83667" y="328083"/>
                      </a:cubicBezTo>
                      <a:cubicBezTo>
                        <a:pt x="112337" y="333607"/>
                        <a:pt x="143484" y="330178"/>
                        <a:pt x="169487" y="316843"/>
                      </a:cubicBezTo>
                      <a:cubicBezTo>
                        <a:pt x="151199" y="346276"/>
                        <a:pt x="136721" y="376660"/>
                        <a:pt x="129482" y="411712"/>
                      </a:cubicBezTo>
                      <a:cubicBezTo>
                        <a:pt x="125196" y="432096"/>
                        <a:pt x="121101" y="483340"/>
                        <a:pt x="146151" y="495437"/>
                      </a:cubicBezTo>
                      <a:cubicBezTo>
                        <a:pt x="174917" y="509344"/>
                        <a:pt x="201777" y="480197"/>
                        <a:pt x="218351" y="459433"/>
                      </a:cubicBezTo>
                      <a:cubicBezTo>
                        <a:pt x="242258" y="429524"/>
                        <a:pt x="256355" y="387138"/>
                        <a:pt x="260261" y="347133"/>
                      </a:cubicBezTo>
                      <a:cubicBezTo>
                        <a:pt x="276643" y="387804"/>
                        <a:pt x="297218" y="426190"/>
                        <a:pt x="332079" y="454765"/>
                      </a:cubicBezTo>
                      <a:cubicBezTo>
                        <a:pt x="352463" y="471529"/>
                        <a:pt x="399135" y="497247"/>
                        <a:pt x="418566" y="466862"/>
                      </a:cubicBezTo>
                      <a:cubicBezTo>
                        <a:pt x="434473" y="442002"/>
                        <a:pt x="419423" y="399425"/>
                        <a:pt x="410946" y="374755"/>
                      </a:cubicBezTo>
                      <a:cubicBezTo>
                        <a:pt x="402469" y="349990"/>
                        <a:pt x="386276" y="330654"/>
                        <a:pt x="366083" y="316081"/>
                      </a:cubicBezTo>
                      <a:cubicBezTo>
                        <a:pt x="394849" y="320653"/>
                        <a:pt x="423709" y="320653"/>
                        <a:pt x="454952" y="313700"/>
                      </a:cubicBezTo>
                      <a:cubicBezTo>
                        <a:pt x="480955" y="307985"/>
                        <a:pt x="535533" y="282363"/>
                        <a:pt x="541438" y="251502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2" name="任意多边形: 形状 301">
                  <a:extLst>
                    <a:ext uri="{FF2B5EF4-FFF2-40B4-BE49-F238E27FC236}">
                      <a16:creationId xmlns:a16="http://schemas.microsoft.com/office/drawing/2014/main" id="{2A8DBF50-0164-4D06-878D-C967DBB52F34}"/>
                    </a:ext>
                  </a:extLst>
                </p:cNvPr>
                <p:cNvSpPr/>
                <p:nvPr/>
              </p:nvSpPr>
              <p:spPr>
                <a:xfrm>
                  <a:off x="8453326" y="4395496"/>
                  <a:ext cx="183287" cy="175959"/>
                </a:xfrm>
                <a:custGeom>
                  <a:avLst/>
                  <a:gdLst>
                    <a:gd name="connsiteX0" fmla="*/ 179372 w 183287"/>
                    <a:gd name="connsiteY0" fmla="*/ 98874 h 175959"/>
                    <a:gd name="connsiteX1" fmla="*/ 177086 w 183287"/>
                    <a:gd name="connsiteY1" fmla="*/ 85825 h 175959"/>
                    <a:gd name="connsiteX2" fmla="*/ 140795 w 183287"/>
                    <a:gd name="connsiteY2" fmla="*/ 78491 h 175959"/>
                    <a:gd name="connsiteX3" fmla="*/ 159274 w 183287"/>
                    <a:gd name="connsiteY3" fmla="*/ 37152 h 175959"/>
                    <a:gd name="connsiteX4" fmla="*/ 150034 w 183287"/>
                    <a:gd name="connsiteY4" fmla="*/ 28675 h 175959"/>
                    <a:gd name="connsiteX5" fmla="*/ 113268 w 183287"/>
                    <a:gd name="connsiteY5" fmla="*/ 43725 h 175959"/>
                    <a:gd name="connsiteX6" fmla="*/ 105553 w 183287"/>
                    <a:gd name="connsiteY6" fmla="*/ 4386 h 175959"/>
                    <a:gd name="connsiteX7" fmla="*/ 95266 w 183287"/>
                    <a:gd name="connsiteY7" fmla="*/ 3434 h 175959"/>
                    <a:gd name="connsiteX8" fmla="*/ 77835 w 183287"/>
                    <a:gd name="connsiteY8" fmla="*/ 33914 h 175959"/>
                    <a:gd name="connsiteX9" fmla="*/ 51260 w 183287"/>
                    <a:gd name="connsiteY9" fmla="*/ 2577 h 175959"/>
                    <a:gd name="connsiteX10" fmla="*/ 38402 w 183287"/>
                    <a:gd name="connsiteY10" fmla="*/ 8577 h 175959"/>
                    <a:gd name="connsiteX11" fmla="*/ 45735 w 183287"/>
                    <a:gd name="connsiteY11" fmla="*/ 48297 h 175959"/>
                    <a:gd name="connsiteX12" fmla="*/ 6016 w 183287"/>
                    <a:gd name="connsiteY12" fmla="*/ 49154 h 175959"/>
                    <a:gd name="connsiteX13" fmla="*/ 1730 w 183287"/>
                    <a:gd name="connsiteY13" fmla="*/ 60869 h 175959"/>
                    <a:gd name="connsiteX14" fmla="*/ 39925 w 183287"/>
                    <a:gd name="connsiteY14" fmla="*/ 91540 h 175959"/>
                    <a:gd name="connsiteX15" fmla="*/ 17447 w 183287"/>
                    <a:gd name="connsiteY15" fmla="*/ 130498 h 175959"/>
                    <a:gd name="connsiteX16" fmla="*/ 25447 w 183287"/>
                    <a:gd name="connsiteY16" fmla="*/ 140023 h 175959"/>
                    <a:gd name="connsiteX17" fmla="*/ 63833 w 183287"/>
                    <a:gd name="connsiteY17" fmla="*/ 128878 h 175959"/>
                    <a:gd name="connsiteX18" fmla="*/ 71358 w 183287"/>
                    <a:gd name="connsiteY18" fmla="*/ 170121 h 175959"/>
                    <a:gd name="connsiteX19" fmla="*/ 84026 w 183287"/>
                    <a:gd name="connsiteY19" fmla="*/ 172979 h 175959"/>
                    <a:gd name="connsiteX20" fmla="*/ 101838 w 183287"/>
                    <a:gd name="connsiteY20" fmla="*/ 137070 h 175959"/>
                    <a:gd name="connsiteX21" fmla="*/ 123745 w 183287"/>
                    <a:gd name="connsiteY21" fmla="*/ 159930 h 175959"/>
                    <a:gd name="connsiteX22" fmla="*/ 136033 w 183287"/>
                    <a:gd name="connsiteY22" fmla="*/ 156024 h 175959"/>
                    <a:gd name="connsiteX23" fmla="*/ 148606 w 183287"/>
                    <a:gd name="connsiteY23" fmla="*/ 111257 h 175959"/>
                    <a:gd name="connsiteX24" fmla="*/ 179372 w 183287"/>
                    <a:gd name="connsiteY24" fmla="*/ 98874 h 17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83287" h="175959">
                      <a:moveTo>
                        <a:pt x="179372" y="98874"/>
                      </a:moveTo>
                      <a:cubicBezTo>
                        <a:pt x="186039" y="95636"/>
                        <a:pt x="183467" y="87159"/>
                        <a:pt x="177086" y="85825"/>
                      </a:cubicBezTo>
                      <a:cubicBezTo>
                        <a:pt x="164989" y="83349"/>
                        <a:pt x="152892" y="80872"/>
                        <a:pt x="140795" y="78491"/>
                      </a:cubicBezTo>
                      <a:cubicBezTo>
                        <a:pt x="147558" y="64965"/>
                        <a:pt x="154606" y="51726"/>
                        <a:pt x="159274" y="37152"/>
                      </a:cubicBezTo>
                      <a:cubicBezTo>
                        <a:pt x="161084" y="31342"/>
                        <a:pt x="155559" y="26389"/>
                        <a:pt x="150034" y="28675"/>
                      </a:cubicBezTo>
                      <a:cubicBezTo>
                        <a:pt x="137747" y="33628"/>
                        <a:pt x="125460" y="38581"/>
                        <a:pt x="113268" y="43725"/>
                      </a:cubicBezTo>
                      <a:cubicBezTo>
                        <a:pt x="111554" y="30390"/>
                        <a:pt x="109744" y="17340"/>
                        <a:pt x="105553" y="4386"/>
                      </a:cubicBezTo>
                      <a:cubicBezTo>
                        <a:pt x="104028" y="-376"/>
                        <a:pt x="97838" y="481"/>
                        <a:pt x="95266" y="3434"/>
                      </a:cubicBezTo>
                      <a:cubicBezTo>
                        <a:pt x="87074" y="12673"/>
                        <a:pt x="82026" y="22865"/>
                        <a:pt x="77835" y="33914"/>
                      </a:cubicBezTo>
                      <a:cubicBezTo>
                        <a:pt x="69643" y="22960"/>
                        <a:pt x="60309" y="13054"/>
                        <a:pt x="51260" y="2577"/>
                      </a:cubicBezTo>
                      <a:cubicBezTo>
                        <a:pt x="46402" y="-3043"/>
                        <a:pt x="37259" y="1243"/>
                        <a:pt x="38402" y="8577"/>
                      </a:cubicBezTo>
                      <a:cubicBezTo>
                        <a:pt x="40497" y="21912"/>
                        <a:pt x="43640" y="35057"/>
                        <a:pt x="45735" y="48297"/>
                      </a:cubicBezTo>
                      <a:cubicBezTo>
                        <a:pt x="32401" y="47344"/>
                        <a:pt x="19542" y="47630"/>
                        <a:pt x="6016" y="49154"/>
                      </a:cubicBezTo>
                      <a:cubicBezTo>
                        <a:pt x="873" y="49725"/>
                        <a:pt x="-2080" y="57155"/>
                        <a:pt x="1730" y="60869"/>
                      </a:cubicBezTo>
                      <a:cubicBezTo>
                        <a:pt x="13446" y="72490"/>
                        <a:pt x="26876" y="81444"/>
                        <a:pt x="39925" y="91540"/>
                      </a:cubicBezTo>
                      <a:cubicBezTo>
                        <a:pt x="31829" y="104113"/>
                        <a:pt x="24400" y="117162"/>
                        <a:pt x="17447" y="130498"/>
                      </a:cubicBezTo>
                      <a:cubicBezTo>
                        <a:pt x="14779" y="135546"/>
                        <a:pt x="20590" y="140784"/>
                        <a:pt x="25447" y="140023"/>
                      </a:cubicBezTo>
                      <a:cubicBezTo>
                        <a:pt x="39068" y="137736"/>
                        <a:pt x="51546" y="134403"/>
                        <a:pt x="63833" y="128878"/>
                      </a:cubicBezTo>
                      <a:cubicBezTo>
                        <a:pt x="66595" y="142594"/>
                        <a:pt x="69072" y="156310"/>
                        <a:pt x="71358" y="170121"/>
                      </a:cubicBezTo>
                      <a:cubicBezTo>
                        <a:pt x="72311" y="175646"/>
                        <a:pt x="80978" y="178503"/>
                        <a:pt x="84026" y="172979"/>
                      </a:cubicBezTo>
                      <a:cubicBezTo>
                        <a:pt x="90503" y="161263"/>
                        <a:pt x="96123" y="149166"/>
                        <a:pt x="101838" y="137070"/>
                      </a:cubicBezTo>
                      <a:cubicBezTo>
                        <a:pt x="110125" y="143832"/>
                        <a:pt x="116602" y="151548"/>
                        <a:pt x="123745" y="159930"/>
                      </a:cubicBezTo>
                      <a:cubicBezTo>
                        <a:pt x="127365" y="164216"/>
                        <a:pt x="136223" y="162501"/>
                        <a:pt x="136033" y="156024"/>
                      </a:cubicBezTo>
                      <a:cubicBezTo>
                        <a:pt x="135652" y="140118"/>
                        <a:pt x="129651" y="120782"/>
                        <a:pt x="148606" y="111257"/>
                      </a:cubicBezTo>
                      <a:cubicBezTo>
                        <a:pt x="158416" y="106113"/>
                        <a:pt x="169370" y="103732"/>
                        <a:pt x="179372" y="98874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3" name="图形 6">
                <a:extLst>
                  <a:ext uri="{FF2B5EF4-FFF2-40B4-BE49-F238E27FC236}">
                    <a16:creationId xmlns:a16="http://schemas.microsoft.com/office/drawing/2014/main" id="{9F916EE8-3847-4117-B278-D83E86DDB69F}"/>
                  </a:ext>
                </a:extLst>
              </p:cNvPr>
              <p:cNvGrpSpPr/>
              <p:nvPr/>
            </p:nvGrpSpPr>
            <p:grpSpPr>
              <a:xfrm>
                <a:off x="7679537" y="4999090"/>
                <a:ext cx="1801528" cy="1018141"/>
                <a:chOff x="7679537" y="4999090"/>
                <a:chExt cx="1801528" cy="1018141"/>
              </a:xfrm>
              <a:solidFill>
                <a:srgbClr val="00796B"/>
              </a:solidFill>
            </p:grpSpPr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1037551F-3571-435A-AAA8-A1C80B6AA915}"/>
                    </a:ext>
                  </a:extLst>
                </p:cNvPr>
                <p:cNvSpPr/>
                <p:nvPr/>
              </p:nvSpPr>
              <p:spPr>
                <a:xfrm>
                  <a:off x="7924086" y="5190144"/>
                  <a:ext cx="464422" cy="357561"/>
                </a:xfrm>
                <a:custGeom>
                  <a:avLst/>
                  <a:gdLst>
                    <a:gd name="connsiteX0" fmla="*/ 460485 w 464422"/>
                    <a:gd name="connsiteY0" fmla="*/ 355215 h 357561"/>
                    <a:gd name="connsiteX1" fmla="*/ 462485 w 464422"/>
                    <a:gd name="connsiteY1" fmla="*/ 341213 h 357561"/>
                    <a:gd name="connsiteX2" fmla="*/ 232266 w 464422"/>
                    <a:gd name="connsiteY2" fmla="*/ 60607 h 357561"/>
                    <a:gd name="connsiteX3" fmla="*/ 4333 w 464422"/>
                    <a:gd name="connsiteY3" fmla="*/ 6410 h 357561"/>
                    <a:gd name="connsiteX4" fmla="*/ 237 w 464422"/>
                    <a:gd name="connsiteY4" fmla="*/ 12601 h 357561"/>
                    <a:gd name="connsiteX5" fmla="*/ 3761 w 464422"/>
                    <a:gd name="connsiteY5" fmla="*/ 20221 h 357561"/>
                    <a:gd name="connsiteX6" fmla="*/ 235790 w 464422"/>
                    <a:gd name="connsiteY6" fmla="*/ 208816 h 357561"/>
                    <a:gd name="connsiteX7" fmla="*/ 451722 w 464422"/>
                    <a:gd name="connsiteY7" fmla="*/ 357025 h 357561"/>
                    <a:gd name="connsiteX8" fmla="*/ 456294 w 464422"/>
                    <a:gd name="connsiteY8" fmla="*/ 357406 h 357561"/>
                    <a:gd name="connsiteX9" fmla="*/ 460485 w 464422"/>
                    <a:gd name="connsiteY9" fmla="*/ 355215 h 35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4422" h="357561">
                      <a:moveTo>
                        <a:pt x="460485" y="355215"/>
                      </a:moveTo>
                      <a:cubicBezTo>
                        <a:pt x="464200" y="351976"/>
                        <a:pt x="466105" y="346261"/>
                        <a:pt x="462485" y="341213"/>
                      </a:cubicBezTo>
                      <a:cubicBezTo>
                        <a:pt x="391334" y="242534"/>
                        <a:pt x="346947" y="121186"/>
                        <a:pt x="232266" y="60607"/>
                      </a:cubicBezTo>
                      <a:cubicBezTo>
                        <a:pt x="174735" y="30222"/>
                        <a:pt x="69960" y="-17308"/>
                        <a:pt x="4333" y="6410"/>
                      </a:cubicBezTo>
                      <a:cubicBezTo>
                        <a:pt x="1094" y="7552"/>
                        <a:pt x="47" y="10029"/>
                        <a:pt x="237" y="12601"/>
                      </a:cubicBezTo>
                      <a:cubicBezTo>
                        <a:pt x="-525" y="15458"/>
                        <a:pt x="523" y="18983"/>
                        <a:pt x="3761" y="20221"/>
                      </a:cubicBezTo>
                      <a:cubicBezTo>
                        <a:pt x="105298" y="59368"/>
                        <a:pt x="166258" y="128329"/>
                        <a:pt x="235790" y="208816"/>
                      </a:cubicBezTo>
                      <a:cubicBezTo>
                        <a:pt x="293607" y="275681"/>
                        <a:pt x="360187" y="343690"/>
                        <a:pt x="451722" y="357025"/>
                      </a:cubicBezTo>
                      <a:cubicBezTo>
                        <a:pt x="453246" y="357596"/>
                        <a:pt x="454770" y="357692"/>
                        <a:pt x="456294" y="357406"/>
                      </a:cubicBezTo>
                      <a:cubicBezTo>
                        <a:pt x="457913" y="357025"/>
                        <a:pt x="459342" y="356358"/>
                        <a:pt x="460485" y="35521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" name="任意多边形: 形状 304">
                  <a:extLst>
                    <a:ext uri="{FF2B5EF4-FFF2-40B4-BE49-F238E27FC236}">
                      <a16:creationId xmlns:a16="http://schemas.microsoft.com/office/drawing/2014/main" id="{DABD461F-E43E-400C-92A5-9DA4957AA679}"/>
                    </a:ext>
                  </a:extLst>
                </p:cNvPr>
                <p:cNvSpPr/>
                <p:nvPr/>
              </p:nvSpPr>
              <p:spPr>
                <a:xfrm>
                  <a:off x="8157166" y="5099113"/>
                  <a:ext cx="482731" cy="443708"/>
                </a:xfrm>
                <a:custGeom>
                  <a:avLst/>
                  <a:gdLst>
                    <a:gd name="connsiteX0" fmla="*/ 472103 w 482731"/>
                    <a:gd name="connsiteY0" fmla="*/ 443294 h 443708"/>
                    <a:gd name="connsiteX1" fmla="*/ 480008 w 482731"/>
                    <a:gd name="connsiteY1" fmla="*/ 427577 h 443708"/>
                    <a:gd name="connsiteX2" fmla="*/ 285032 w 482731"/>
                    <a:gd name="connsiteY2" fmla="*/ 126016 h 443708"/>
                    <a:gd name="connsiteX3" fmla="*/ 7854 w 482731"/>
                    <a:gd name="connsiteY3" fmla="*/ 0 h 443708"/>
                    <a:gd name="connsiteX4" fmla="*/ 2711 w 482731"/>
                    <a:gd name="connsiteY4" fmla="*/ 2477 h 443708"/>
                    <a:gd name="connsiteX5" fmla="*/ 3664 w 482731"/>
                    <a:gd name="connsiteY5" fmla="*/ 13526 h 443708"/>
                    <a:gd name="connsiteX6" fmla="*/ 228739 w 482731"/>
                    <a:gd name="connsiteY6" fmla="*/ 265747 h 443708"/>
                    <a:gd name="connsiteX7" fmla="*/ 468579 w 482731"/>
                    <a:gd name="connsiteY7" fmla="*/ 443674 h 443708"/>
                    <a:gd name="connsiteX8" fmla="*/ 472103 w 482731"/>
                    <a:gd name="connsiteY8" fmla="*/ 443294 h 443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731" h="443708">
                      <a:moveTo>
                        <a:pt x="472103" y="443294"/>
                      </a:moveTo>
                      <a:cubicBezTo>
                        <a:pt x="479723" y="443389"/>
                        <a:pt x="486771" y="434340"/>
                        <a:pt x="480008" y="427577"/>
                      </a:cubicBezTo>
                      <a:cubicBezTo>
                        <a:pt x="394283" y="342043"/>
                        <a:pt x="365899" y="216027"/>
                        <a:pt x="285032" y="126016"/>
                      </a:cubicBezTo>
                      <a:cubicBezTo>
                        <a:pt x="214166" y="47149"/>
                        <a:pt x="114534" y="1238"/>
                        <a:pt x="7854" y="0"/>
                      </a:cubicBezTo>
                      <a:cubicBezTo>
                        <a:pt x="5378" y="0"/>
                        <a:pt x="3758" y="1048"/>
                        <a:pt x="2711" y="2477"/>
                      </a:cubicBezTo>
                      <a:cubicBezTo>
                        <a:pt x="-1004" y="4572"/>
                        <a:pt x="-1099" y="11716"/>
                        <a:pt x="3664" y="13526"/>
                      </a:cubicBezTo>
                      <a:cubicBezTo>
                        <a:pt x="124059" y="58864"/>
                        <a:pt x="167112" y="162211"/>
                        <a:pt x="228739" y="265747"/>
                      </a:cubicBezTo>
                      <a:cubicBezTo>
                        <a:pt x="282936" y="356806"/>
                        <a:pt x="357136" y="433578"/>
                        <a:pt x="468579" y="443674"/>
                      </a:cubicBezTo>
                      <a:cubicBezTo>
                        <a:pt x="469912" y="443770"/>
                        <a:pt x="471150" y="443674"/>
                        <a:pt x="472103" y="44329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F0E717C3-1CC6-4407-8A41-69BA3BC7F028}"/>
                    </a:ext>
                  </a:extLst>
                </p:cNvPr>
                <p:cNvSpPr/>
                <p:nvPr/>
              </p:nvSpPr>
              <p:spPr>
                <a:xfrm>
                  <a:off x="8382452" y="5046726"/>
                  <a:ext cx="452885" cy="472868"/>
                </a:xfrm>
                <a:custGeom>
                  <a:avLst/>
                  <a:gdLst>
                    <a:gd name="connsiteX0" fmla="*/ 447318 w 452885"/>
                    <a:gd name="connsiteY0" fmla="*/ 468534 h 472868"/>
                    <a:gd name="connsiteX1" fmla="*/ 448652 w 452885"/>
                    <a:gd name="connsiteY1" fmla="*/ 452342 h 472868"/>
                    <a:gd name="connsiteX2" fmla="*/ 353878 w 452885"/>
                    <a:gd name="connsiteY2" fmla="*/ 282892 h 472868"/>
                    <a:gd name="connsiteX3" fmla="*/ 261676 w 452885"/>
                    <a:gd name="connsiteY3" fmla="*/ 130301 h 472868"/>
                    <a:gd name="connsiteX4" fmla="*/ 123659 w 452885"/>
                    <a:gd name="connsiteY4" fmla="*/ 32194 h 472868"/>
                    <a:gd name="connsiteX5" fmla="*/ 9168 w 452885"/>
                    <a:gd name="connsiteY5" fmla="*/ 2476 h 472868"/>
                    <a:gd name="connsiteX6" fmla="*/ 9073 w 452885"/>
                    <a:gd name="connsiteY6" fmla="*/ 2476 h 472868"/>
                    <a:gd name="connsiteX7" fmla="*/ 2976 w 452885"/>
                    <a:gd name="connsiteY7" fmla="*/ 14668 h 472868"/>
                    <a:gd name="connsiteX8" fmla="*/ 223385 w 452885"/>
                    <a:gd name="connsiteY8" fmla="*/ 292988 h 472868"/>
                    <a:gd name="connsiteX9" fmla="*/ 438936 w 452885"/>
                    <a:gd name="connsiteY9" fmla="*/ 472820 h 472868"/>
                    <a:gd name="connsiteX10" fmla="*/ 447318 w 452885"/>
                    <a:gd name="connsiteY10" fmla="*/ 468534 h 472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2885" h="472868">
                      <a:moveTo>
                        <a:pt x="447318" y="468534"/>
                      </a:moveTo>
                      <a:cubicBezTo>
                        <a:pt x="453033" y="465391"/>
                        <a:pt x="455700" y="456818"/>
                        <a:pt x="448652" y="452342"/>
                      </a:cubicBezTo>
                      <a:cubicBezTo>
                        <a:pt x="391311" y="416432"/>
                        <a:pt x="374738" y="342709"/>
                        <a:pt x="353878" y="282892"/>
                      </a:cubicBezTo>
                      <a:cubicBezTo>
                        <a:pt x="334066" y="226028"/>
                        <a:pt x="304538" y="173354"/>
                        <a:pt x="261676" y="130301"/>
                      </a:cubicBezTo>
                      <a:cubicBezTo>
                        <a:pt x="220718" y="89249"/>
                        <a:pt x="174998" y="58673"/>
                        <a:pt x="123659" y="32194"/>
                      </a:cubicBezTo>
                      <a:cubicBezTo>
                        <a:pt x="91083" y="15335"/>
                        <a:pt x="47173" y="-7621"/>
                        <a:pt x="9168" y="2476"/>
                      </a:cubicBezTo>
                      <a:cubicBezTo>
                        <a:pt x="9073" y="2476"/>
                        <a:pt x="9073" y="2476"/>
                        <a:pt x="9073" y="2476"/>
                      </a:cubicBezTo>
                      <a:cubicBezTo>
                        <a:pt x="1738" y="-1"/>
                        <a:pt x="-3596" y="10287"/>
                        <a:pt x="2976" y="14668"/>
                      </a:cubicBezTo>
                      <a:cubicBezTo>
                        <a:pt x="108133" y="83915"/>
                        <a:pt x="154615" y="191642"/>
                        <a:pt x="223385" y="292988"/>
                      </a:cubicBezTo>
                      <a:cubicBezTo>
                        <a:pt x="273868" y="367283"/>
                        <a:pt x="342448" y="460533"/>
                        <a:pt x="438936" y="472820"/>
                      </a:cubicBezTo>
                      <a:cubicBezTo>
                        <a:pt x="443127" y="473202"/>
                        <a:pt x="445889" y="471296"/>
                        <a:pt x="447318" y="46853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CA72E43D-3F40-4C10-8B60-EC50EE1BBE4B}"/>
                    </a:ext>
                  </a:extLst>
                </p:cNvPr>
                <p:cNvSpPr/>
                <p:nvPr/>
              </p:nvSpPr>
              <p:spPr>
                <a:xfrm>
                  <a:off x="8666737" y="4999090"/>
                  <a:ext cx="386544" cy="465124"/>
                </a:xfrm>
                <a:custGeom>
                  <a:avLst/>
                  <a:gdLst>
                    <a:gd name="connsiteX0" fmla="*/ 378202 w 386544"/>
                    <a:gd name="connsiteY0" fmla="*/ 463687 h 465124"/>
                    <a:gd name="connsiteX1" fmla="*/ 382488 w 386544"/>
                    <a:gd name="connsiteY1" fmla="*/ 446447 h 465124"/>
                    <a:gd name="connsiteX2" fmla="*/ 210658 w 386544"/>
                    <a:gd name="connsiteY2" fmla="*/ 160125 h 465124"/>
                    <a:gd name="connsiteX3" fmla="*/ 8918 w 386544"/>
                    <a:gd name="connsiteY3" fmla="*/ 200 h 465124"/>
                    <a:gd name="connsiteX4" fmla="*/ 1298 w 386544"/>
                    <a:gd name="connsiteY4" fmla="*/ 5725 h 465124"/>
                    <a:gd name="connsiteX5" fmla="*/ 1774 w 386544"/>
                    <a:gd name="connsiteY5" fmla="*/ 13536 h 465124"/>
                    <a:gd name="connsiteX6" fmla="*/ 143411 w 386544"/>
                    <a:gd name="connsiteY6" fmla="*/ 308525 h 465124"/>
                    <a:gd name="connsiteX7" fmla="*/ 373154 w 386544"/>
                    <a:gd name="connsiteY7" fmla="*/ 465116 h 465124"/>
                    <a:gd name="connsiteX8" fmla="*/ 378202 w 386544"/>
                    <a:gd name="connsiteY8" fmla="*/ 463687 h 46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6544" h="465124">
                      <a:moveTo>
                        <a:pt x="378202" y="463687"/>
                      </a:moveTo>
                      <a:cubicBezTo>
                        <a:pt x="385536" y="462544"/>
                        <a:pt x="390394" y="451876"/>
                        <a:pt x="382488" y="446447"/>
                      </a:cubicBezTo>
                      <a:cubicBezTo>
                        <a:pt x="283523" y="379581"/>
                        <a:pt x="273142" y="254518"/>
                        <a:pt x="210658" y="160125"/>
                      </a:cubicBezTo>
                      <a:cubicBezTo>
                        <a:pt x="161890" y="86497"/>
                        <a:pt x="96929" y="22108"/>
                        <a:pt x="8918" y="200"/>
                      </a:cubicBezTo>
                      <a:cubicBezTo>
                        <a:pt x="4536" y="-847"/>
                        <a:pt x="1488" y="2391"/>
                        <a:pt x="1298" y="5725"/>
                      </a:cubicBezTo>
                      <a:cubicBezTo>
                        <a:pt x="-321" y="8011"/>
                        <a:pt x="-702" y="11059"/>
                        <a:pt x="1774" y="13536"/>
                      </a:cubicBezTo>
                      <a:cubicBezTo>
                        <a:pt x="79307" y="93641"/>
                        <a:pt x="82832" y="215942"/>
                        <a:pt x="143411" y="308525"/>
                      </a:cubicBezTo>
                      <a:cubicBezTo>
                        <a:pt x="193417" y="384915"/>
                        <a:pt x="278666" y="459020"/>
                        <a:pt x="373154" y="465116"/>
                      </a:cubicBezTo>
                      <a:cubicBezTo>
                        <a:pt x="375059" y="465211"/>
                        <a:pt x="376774" y="464544"/>
                        <a:pt x="378202" y="46368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6FD873F1-7E9D-4C72-ABDE-042FC54094BD}"/>
                    </a:ext>
                  </a:extLst>
                </p:cNvPr>
                <p:cNvSpPr/>
                <p:nvPr/>
              </p:nvSpPr>
              <p:spPr>
                <a:xfrm>
                  <a:off x="8972764" y="5123101"/>
                  <a:ext cx="249090" cy="281480"/>
                </a:xfrm>
                <a:custGeom>
                  <a:avLst/>
                  <a:gdLst>
                    <a:gd name="connsiteX0" fmla="*/ 239434 w 249090"/>
                    <a:gd name="connsiteY0" fmla="*/ 281479 h 281480"/>
                    <a:gd name="connsiteX1" fmla="*/ 247531 w 249090"/>
                    <a:gd name="connsiteY1" fmla="*/ 274811 h 281480"/>
                    <a:gd name="connsiteX2" fmla="*/ 247149 w 249090"/>
                    <a:gd name="connsiteY2" fmla="*/ 264143 h 281480"/>
                    <a:gd name="connsiteX3" fmla="*/ 155519 w 249090"/>
                    <a:gd name="connsiteY3" fmla="*/ 79358 h 281480"/>
                    <a:gd name="connsiteX4" fmla="*/ 6262 w 249090"/>
                    <a:gd name="connsiteY4" fmla="*/ 15 h 281480"/>
                    <a:gd name="connsiteX5" fmla="*/ 357 w 249090"/>
                    <a:gd name="connsiteY5" fmla="*/ 7063 h 281480"/>
                    <a:gd name="connsiteX6" fmla="*/ 2262 w 249090"/>
                    <a:gd name="connsiteY6" fmla="*/ 14398 h 281480"/>
                    <a:gd name="connsiteX7" fmla="*/ 97321 w 249090"/>
                    <a:gd name="connsiteY7" fmla="*/ 201564 h 281480"/>
                    <a:gd name="connsiteX8" fmla="*/ 239434 w 249090"/>
                    <a:gd name="connsiteY8" fmla="*/ 281479 h 28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090" h="281480">
                      <a:moveTo>
                        <a:pt x="239434" y="281479"/>
                      </a:moveTo>
                      <a:cubicBezTo>
                        <a:pt x="244482" y="281574"/>
                        <a:pt x="247054" y="278335"/>
                        <a:pt x="247531" y="274811"/>
                      </a:cubicBezTo>
                      <a:cubicBezTo>
                        <a:pt x="249436" y="271763"/>
                        <a:pt x="249912" y="267763"/>
                        <a:pt x="247149" y="264143"/>
                      </a:cubicBezTo>
                      <a:cubicBezTo>
                        <a:pt x="204953" y="208803"/>
                        <a:pt x="205144" y="129746"/>
                        <a:pt x="155519" y="79358"/>
                      </a:cubicBezTo>
                      <a:cubicBezTo>
                        <a:pt x="115323" y="38591"/>
                        <a:pt x="64841" y="4015"/>
                        <a:pt x="6262" y="15"/>
                      </a:cubicBezTo>
                      <a:cubicBezTo>
                        <a:pt x="1500" y="-271"/>
                        <a:pt x="-405" y="3634"/>
                        <a:pt x="357" y="7063"/>
                      </a:cubicBezTo>
                      <a:cubicBezTo>
                        <a:pt x="-405" y="9540"/>
                        <a:pt x="-24" y="12588"/>
                        <a:pt x="2262" y="14398"/>
                      </a:cubicBezTo>
                      <a:cubicBezTo>
                        <a:pt x="57793" y="58880"/>
                        <a:pt x="54554" y="145938"/>
                        <a:pt x="97321" y="201564"/>
                      </a:cubicBezTo>
                      <a:cubicBezTo>
                        <a:pt x="131992" y="246808"/>
                        <a:pt x="180760" y="280812"/>
                        <a:pt x="239434" y="28147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9" name="任意多边形: 形状 308">
                  <a:extLst>
                    <a:ext uri="{FF2B5EF4-FFF2-40B4-BE49-F238E27FC236}">
                      <a16:creationId xmlns:a16="http://schemas.microsoft.com/office/drawing/2014/main" id="{A8474EC5-C17A-4E16-9497-50665BF5C2A5}"/>
                    </a:ext>
                  </a:extLst>
                </p:cNvPr>
                <p:cNvSpPr/>
                <p:nvPr/>
              </p:nvSpPr>
              <p:spPr>
                <a:xfrm>
                  <a:off x="7859965" y="5542823"/>
                  <a:ext cx="541887" cy="175023"/>
                </a:xfrm>
                <a:custGeom>
                  <a:avLst/>
                  <a:gdLst>
                    <a:gd name="connsiteX0" fmla="*/ 312675 w 541887"/>
                    <a:gd name="connsiteY0" fmla="*/ 161604 h 175023"/>
                    <a:gd name="connsiteX1" fmla="*/ 436309 w 541887"/>
                    <a:gd name="connsiteY1" fmla="*/ 103977 h 175023"/>
                    <a:gd name="connsiteX2" fmla="*/ 537560 w 541887"/>
                    <a:gd name="connsiteY2" fmla="*/ 17395 h 175023"/>
                    <a:gd name="connsiteX3" fmla="*/ 529654 w 541887"/>
                    <a:gd name="connsiteY3" fmla="*/ 1393 h 175023"/>
                    <a:gd name="connsiteX4" fmla="*/ 529559 w 541887"/>
                    <a:gd name="connsiteY4" fmla="*/ 1488 h 175023"/>
                    <a:gd name="connsiteX5" fmla="*/ 524320 w 541887"/>
                    <a:gd name="connsiteY5" fmla="*/ 2536 h 175023"/>
                    <a:gd name="connsiteX6" fmla="*/ 267717 w 541887"/>
                    <a:gd name="connsiteY6" fmla="*/ 41493 h 175023"/>
                    <a:gd name="connsiteX7" fmla="*/ 138462 w 541887"/>
                    <a:gd name="connsiteY7" fmla="*/ 80736 h 175023"/>
                    <a:gd name="connsiteX8" fmla="*/ 4541 w 541887"/>
                    <a:gd name="connsiteY8" fmla="*/ 131790 h 175023"/>
                    <a:gd name="connsiteX9" fmla="*/ 445 w 541887"/>
                    <a:gd name="connsiteY9" fmla="*/ 139505 h 175023"/>
                    <a:gd name="connsiteX10" fmla="*/ 5112 w 541887"/>
                    <a:gd name="connsiteY10" fmla="*/ 146459 h 175023"/>
                    <a:gd name="connsiteX11" fmla="*/ 312675 w 541887"/>
                    <a:gd name="connsiteY11" fmla="*/ 161604 h 175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1887" h="175023">
                      <a:moveTo>
                        <a:pt x="312675" y="161604"/>
                      </a:moveTo>
                      <a:cubicBezTo>
                        <a:pt x="356490" y="147601"/>
                        <a:pt x="397542" y="128838"/>
                        <a:pt x="436309" y="103977"/>
                      </a:cubicBezTo>
                      <a:cubicBezTo>
                        <a:pt x="473933" y="79879"/>
                        <a:pt x="499745" y="41588"/>
                        <a:pt x="537560" y="17395"/>
                      </a:cubicBezTo>
                      <a:cubicBezTo>
                        <a:pt x="547085" y="11299"/>
                        <a:pt x="539274" y="-4799"/>
                        <a:pt x="529654" y="1393"/>
                      </a:cubicBezTo>
                      <a:cubicBezTo>
                        <a:pt x="529654" y="1393"/>
                        <a:pt x="529559" y="1393"/>
                        <a:pt x="529559" y="1488"/>
                      </a:cubicBezTo>
                      <a:cubicBezTo>
                        <a:pt x="527940" y="1298"/>
                        <a:pt x="526225" y="1393"/>
                        <a:pt x="524320" y="2536"/>
                      </a:cubicBezTo>
                      <a:cubicBezTo>
                        <a:pt x="453549" y="45589"/>
                        <a:pt x="347536" y="24825"/>
                        <a:pt x="267717" y="41493"/>
                      </a:cubicBezTo>
                      <a:cubicBezTo>
                        <a:pt x="223711" y="50732"/>
                        <a:pt x="179706" y="62448"/>
                        <a:pt x="138462" y="80736"/>
                      </a:cubicBezTo>
                      <a:cubicBezTo>
                        <a:pt x="94838" y="100167"/>
                        <a:pt x="51785" y="122361"/>
                        <a:pt x="4541" y="131790"/>
                      </a:cubicBezTo>
                      <a:cubicBezTo>
                        <a:pt x="254" y="132647"/>
                        <a:pt x="-698" y="136457"/>
                        <a:pt x="445" y="139505"/>
                      </a:cubicBezTo>
                      <a:cubicBezTo>
                        <a:pt x="-412" y="142458"/>
                        <a:pt x="1017" y="146078"/>
                        <a:pt x="5112" y="146459"/>
                      </a:cubicBezTo>
                      <a:cubicBezTo>
                        <a:pt x="108935" y="157413"/>
                        <a:pt x="208948" y="194750"/>
                        <a:pt x="312675" y="16160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FF014CEA-DD10-41C8-BFFD-2599913C6A5F}"/>
                    </a:ext>
                  </a:extLst>
                </p:cNvPr>
                <p:cNvSpPr/>
                <p:nvPr/>
              </p:nvSpPr>
              <p:spPr>
                <a:xfrm>
                  <a:off x="8059744" y="5537687"/>
                  <a:ext cx="588707" cy="389913"/>
                </a:xfrm>
                <a:custGeom>
                  <a:avLst/>
                  <a:gdLst>
                    <a:gd name="connsiteX0" fmla="*/ 339305 w 588707"/>
                    <a:gd name="connsiteY0" fmla="*/ 293422 h 389913"/>
                    <a:gd name="connsiteX1" fmla="*/ 463416 w 588707"/>
                    <a:gd name="connsiteY1" fmla="*/ 172359 h 389913"/>
                    <a:gd name="connsiteX2" fmla="*/ 585241 w 588707"/>
                    <a:gd name="connsiteY2" fmla="*/ 18340 h 389913"/>
                    <a:gd name="connsiteX3" fmla="*/ 579336 w 588707"/>
                    <a:gd name="connsiteY3" fmla="*/ 2529 h 389913"/>
                    <a:gd name="connsiteX4" fmla="*/ 570192 w 588707"/>
                    <a:gd name="connsiteY4" fmla="*/ 528 h 389913"/>
                    <a:gd name="connsiteX5" fmla="*/ 272345 w 588707"/>
                    <a:gd name="connsiteY5" fmla="*/ 176360 h 389913"/>
                    <a:gd name="connsiteX6" fmla="*/ 4978 w 588707"/>
                    <a:gd name="connsiteY6" fmla="*/ 373718 h 389913"/>
                    <a:gd name="connsiteX7" fmla="*/ 5836 w 588707"/>
                    <a:gd name="connsiteY7" fmla="*/ 386576 h 389913"/>
                    <a:gd name="connsiteX8" fmla="*/ 7073 w 588707"/>
                    <a:gd name="connsiteY8" fmla="*/ 386386 h 389913"/>
                    <a:gd name="connsiteX9" fmla="*/ 9264 w 588707"/>
                    <a:gd name="connsiteY9" fmla="*/ 387053 h 389913"/>
                    <a:gd name="connsiteX10" fmla="*/ 339305 w 588707"/>
                    <a:gd name="connsiteY10" fmla="*/ 293422 h 389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88707" h="389913">
                      <a:moveTo>
                        <a:pt x="339305" y="293422"/>
                      </a:moveTo>
                      <a:cubicBezTo>
                        <a:pt x="387407" y="259609"/>
                        <a:pt x="429412" y="220461"/>
                        <a:pt x="463416" y="172359"/>
                      </a:cubicBezTo>
                      <a:cubicBezTo>
                        <a:pt x="499326" y="121591"/>
                        <a:pt x="535235" y="56155"/>
                        <a:pt x="585241" y="18340"/>
                      </a:cubicBezTo>
                      <a:cubicBezTo>
                        <a:pt x="592766" y="12720"/>
                        <a:pt x="586765" y="3100"/>
                        <a:pt x="579336" y="2529"/>
                      </a:cubicBezTo>
                      <a:cubicBezTo>
                        <a:pt x="577240" y="338"/>
                        <a:pt x="574192" y="-710"/>
                        <a:pt x="570192" y="528"/>
                      </a:cubicBezTo>
                      <a:cubicBezTo>
                        <a:pt x="458273" y="36723"/>
                        <a:pt x="356736" y="94064"/>
                        <a:pt x="272345" y="176360"/>
                      </a:cubicBezTo>
                      <a:cubicBezTo>
                        <a:pt x="199574" y="247416"/>
                        <a:pt x="110801" y="356192"/>
                        <a:pt x="4978" y="373718"/>
                      </a:cubicBezTo>
                      <a:cubicBezTo>
                        <a:pt x="-2070" y="374861"/>
                        <a:pt x="-1499" y="386958"/>
                        <a:pt x="5836" y="386576"/>
                      </a:cubicBezTo>
                      <a:cubicBezTo>
                        <a:pt x="6216" y="386576"/>
                        <a:pt x="6693" y="386482"/>
                        <a:pt x="7073" y="386386"/>
                      </a:cubicBezTo>
                      <a:cubicBezTo>
                        <a:pt x="7645" y="386767"/>
                        <a:pt x="8407" y="386958"/>
                        <a:pt x="9264" y="387053"/>
                      </a:cubicBezTo>
                      <a:cubicBezTo>
                        <a:pt x="122898" y="401721"/>
                        <a:pt x="247103" y="358383"/>
                        <a:pt x="339305" y="29342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629B0652-42D7-469B-A76C-AE1BB90B05D2}"/>
                    </a:ext>
                  </a:extLst>
                </p:cNvPr>
                <p:cNvSpPr/>
                <p:nvPr/>
              </p:nvSpPr>
              <p:spPr>
                <a:xfrm>
                  <a:off x="8370443" y="5504882"/>
                  <a:ext cx="462771" cy="512350"/>
                </a:xfrm>
                <a:custGeom>
                  <a:avLst/>
                  <a:gdLst>
                    <a:gd name="connsiteX0" fmla="*/ 7461 w 462771"/>
                    <a:gd name="connsiteY0" fmla="*/ 512345 h 512350"/>
                    <a:gd name="connsiteX1" fmla="*/ 276447 w 462771"/>
                    <a:gd name="connsiteY1" fmla="*/ 352040 h 512350"/>
                    <a:gd name="connsiteX2" fmla="*/ 367221 w 462771"/>
                    <a:gd name="connsiteY2" fmla="*/ 197640 h 512350"/>
                    <a:gd name="connsiteX3" fmla="*/ 459708 w 462771"/>
                    <a:gd name="connsiteY3" fmla="*/ 18284 h 512350"/>
                    <a:gd name="connsiteX4" fmla="*/ 447326 w 462771"/>
                    <a:gd name="connsiteY4" fmla="*/ 1996 h 512350"/>
                    <a:gd name="connsiteX5" fmla="*/ 440753 w 462771"/>
                    <a:gd name="connsiteY5" fmla="*/ 3996 h 512350"/>
                    <a:gd name="connsiteX6" fmla="*/ 204629 w 462771"/>
                    <a:gd name="connsiteY6" fmla="*/ 222595 h 512350"/>
                    <a:gd name="connsiteX7" fmla="*/ 114331 w 462771"/>
                    <a:gd name="connsiteY7" fmla="*/ 372900 h 512350"/>
                    <a:gd name="connsiteX8" fmla="*/ 4985 w 462771"/>
                    <a:gd name="connsiteY8" fmla="*/ 497010 h 512350"/>
                    <a:gd name="connsiteX9" fmla="*/ 2889 w 462771"/>
                    <a:gd name="connsiteY9" fmla="*/ 509488 h 512350"/>
                    <a:gd name="connsiteX10" fmla="*/ 7461 w 462771"/>
                    <a:gd name="connsiteY10" fmla="*/ 512345 h 512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2771" h="512350">
                      <a:moveTo>
                        <a:pt x="7461" y="512345"/>
                      </a:moveTo>
                      <a:cubicBezTo>
                        <a:pt x="113379" y="509583"/>
                        <a:pt x="213106" y="431383"/>
                        <a:pt x="276447" y="352040"/>
                      </a:cubicBezTo>
                      <a:cubicBezTo>
                        <a:pt x="313976" y="305081"/>
                        <a:pt x="345599" y="253837"/>
                        <a:pt x="367221" y="197640"/>
                      </a:cubicBezTo>
                      <a:cubicBezTo>
                        <a:pt x="391509" y="134584"/>
                        <a:pt x="411035" y="67623"/>
                        <a:pt x="459708" y="18284"/>
                      </a:cubicBezTo>
                      <a:cubicBezTo>
                        <a:pt x="468566" y="9235"/>
                        <a:pt x="456279" y="-5338"/>
                        <a:pt x="447326" y="1996"/>
                      </a:cubicBezTo>
                      <a:cubicBezTo>
                        <a:pt x="445135" y="1996"/>
                        <a:pt x="442944" y="2568"/>
                        <a:pt x="440753" y="3996"/>
                      </a:cubicBezTo>
                      <a:cubicBezTo>
                        <a:pt x="350361" y="65623"/>
                        <a:pt x="266255" y="130678"/>
                        <a:pt x="204629" y="222595"/>
                      </a:cubicBezTo>
                      <a:cubicBezTo>
                        <a:pt x="171958" y="271268"/>
                        <a:pt x="145098" y="323084"/>
                        <a:pt x="114331" y="372900"/>
                      </a:cubicBezTo>
                      <a:cubicBezTo>
                        <a:pt x="89947" y="412333"/>
                        <a:pt x="51943" y="482056"/>
                        <a:pt x="4985" y="497010"/>
                      </a:cubicBezTo>
                      <a:cubicBezTo>
                        <a:pt x="-1207" y="499011"/>
                        <a:pt x="-1302" y="506916"/>
                        <a:pt x="2889" y="509488"/>
                      </a:cubicBezTo>
                      <a:cubicBezTo>
                        <a:pt x="3461" y="511107"/>
                        <a:pt x="4985" y="512441"/>
                        <a:pt x="7461" y="51234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C1DBADD5-1729-4820-8017-3A3A960AE7CB}"/>
                    </a:ext>
                  </a:extLst>
                </p:cNvPr>
                <p:cNvSpPr/>
                <p:nvPr/>
              </p:nvSpPr>
              <p:spPr>
                <a:xfrm>
                  <a:off x="8693808" y="5447848"/>
                  <a:ext cx="355269" cy="543596"/>
                </a:xfrm>
                <a:custGeom>
                  <a:avLst/>
                  <a:gdLst>
                    <a:gd name="connsiteX0" fmla="*/ 12517 w 355269"/>
                    <a:gd name="connsiteY0" fmla="*/ 543568 h 543596"/>
                    <a:gd name="connsiteX1" fmla="*/ 232735 w 355269"/>
                    <a:gd name="connsiteY1" fmla="*/ 347924 h 543596"/>
                    <a:gd name="connsiteX2" fmla="*/ 280265 w 355269"/>
                    <a:gd name="connsiteY2" fmla="*/ 202001 h 543596"/>
                    <a:gd name="connsiteX3" fmla="*/ 351512 w 355269"/>
                    <a:gd name="connsiteY3" fmla="*/ 20264 h 543596"/>
                    <a:gd name="connsiteX4" fmla="*/ 350083 w 355269"/>
                    <a:gd name="connsiteY4" fmla="*/ 3500 h 543596"/>
                    <a:gd name="connsiteX5" fmla="*/ 338177 w 355269"/>
                    <a:gd name="connsiteY5" fmla="*/ 1119 h 543596"/>
                    <a:gd name="connsiteX6" fmla="*/ 141581 w 355269"/>
                    <a:gd name="connsiteY6" fmla="*/ 222194 h 543596"/>
                    <a:gd name="connsiteX7" fmla="*/ 2326 w 355269"/>
                    <a:gd name="connsiteY7" fmla="*/ 531661 h 543596"/>
                    <a:gd name="connsiteX8" fmla="*/ 7755 w 355269"/>
                    <a:gd name="connsiteY8" fmla="*/ 542043 h 543596"/>
                    <a:gd name="connsiteX9" fmla="*/ 12517 w 355269"/>
                    <a:gd name="connsiteY9" fmla="*/ 543568 h 543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5269" h="543596">
                      <a:moveTo>
                        <a:pt x="12517" y="543568"/>
                      </a:moveTo>
                      <a:cubicBezTo>
                        <a:pt x="112149" y="530423"/>
                        <a:pt x="190826" y="432030"/>
                        <a:pt x="232735" y="347924"/>
                      </a:cubicBezTo>
                      <a:cubicBezTo>
                        <a:pt x="256072" y="301252"/>
                        <a:pt x="271121" y="253150"/>
                        <a:pt x="280265" y="202001"/>
                      </a:cubicBezTo>
                      <a:cubicBezTo>
                        <a:pt x="291505" y="139136"/>
                        <a:pt x="299601" y="64079"/>
                        <a:pt x="351512" y="20264"/>
                      </a:cubicBezTo>
                      <a:cubicBezTo>
                        <a:pt x="357799" y="14930"/>
                        <a:pt x="355417" y="7120"/>
                        <a:pt x="350083" y="3500"/>
                      </a:cubicBezTo>
                      <a:cubicBezTo>
                        <a:pt x="347321" y="452"/>
                        <a:pt x="343035" y="-1263"/>
                        <a:pt x="338177" y="1119"/>
                      </a:cubicBezTo>
                      <a:cubicBezTo>
                        <a:pt x="245023" y="45886"/>
                        <a:pt x="178157" y="125706"/>
                        <a:pt x="141581" y="222194"/>
                      </a:cubicBezTo>
                      <a:cubicBezTo>
                        <a:pt x="101767" y="327350"/>
                        <a:pt x="102624" y="461557"/>
                        <a:pt x="2326" y="531661"/>
                      </a:cubicBezTo>
                      <a:cubicBezTo>
                        <a:pt x="-3198" y="535566"/>
                        <a:pt x="2136" y="543186"/>
                        <a:pt x="7755" y="542043"/>
                      </a:cubicBezTo>
                      <a:cubicBezTo>
                        <a:pt x="9089" y="542996"/>
                        <a:pt x="10612" y="543758"/>
                        <a:pt x="12517" y="54356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" name="任意多边形: 形状 312">
                  <a:extLst>
                    <a:ext uri="{FF2B5EF4-FFF2-40B4-BE49-F238E27FC236}">
                      <a16:creationId xmlns:a16="http://schemas.microsoft.com/office/drawing/2014/main" id="{AD9A9AC2-C40E-40AB-AA15-F5D85BB6A75D}"/>
                    </a:ext>
                  </a:extLst>
                </p:cNvPr>
                <p:cNvSpPr/>
                <p:nvPr/>
              </p:nvSpPr>
              <p:spPr>
                <a:xfrm>
                  <a:off x="9015610" y="5387027"/>
                  <a:ext cx="216886" cy="411298"/>
                </a:xfrm>
                <a:custGeom>
                  <a:avLst/>
                  <a:gdLst>
                    <a:gd name="connsiteX0" fmla="*/ 6660 w 216886"/>
                    <a:gd name="connsiteY0" fmla="*/ 411126 h 411298"/>
                    <a:gd name="connsiteX1" fmla="*/ 215829 w 216886"/>
                    <a:gd name="connsiteY1" fmla="*/ 13838 h 411298"/>
                    <a:gd name="connsiteX2" fmla="*/ 201065 w 216886"/>
                    <a:gd name="connsiteY2" fmla="*/ 884 h 411298"/>
                    <a:gd name="connsiteX3" fmla="*/ 195541 w 216886"/>
                    <a:gd name="connsiteY3" fmla="*/ 1932 h 411298"/>
                    <a:gd name="connsiteX4" fmla="*/ 64000 w 216886"/>
                    <a:gd name="connsiteY4" fmla="*/ 190718 h 411298"/>
                    <a:gd name="connsiteX5" fmla="*/ 1803 w 216886"/>
                    <a:gd name="connsiteY5" fmla="*/ 399506 h 411298"/>
                    <a:gd name="connsiteX6" fmla="*/ 183 w 216886"/>
                    <a:gd name="connsiteY6" fmla="*/ 403792 h 411298"/>
                    <a:gd name="connsiteX7" fmla="*/ 6660 w 216886"/>
                    <a:gd name="connsiteY7" fmla="*/ 411126 h 411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886" h="411298">
                      <a:moveTo>
                        <a:pt x="6660" y="411126"/>
                      </a:moveTo>
                      <a:cubicBezTo>
                        <a:pt x="184873" y="365978"/>
                        <a:pt x="154964" y="144807"/>
                        <a:pt x="215829" y="13838"/>
                      </a:cubicBezTo>
                      <a:cubicBezTo>
                        <a:pt x="220401" y="4028"/>
                        <a:pt x="209161" y="-2449"/>
                        <a:pt x="201065" y="884"/>
                      </a:cubicBezTo>
                      <a:cubicBezTo>
                        <a:pt x="199351" y="789"/>
                        <a:pt x="197446" y="1075"/>
                        <a:pt x="195541" y="1932"/>
                      </a:cubicBezTo>
                      <a:cubicBezTo>
                        <a:pt x="119817" y="38699"/>
                        <a:pt x="80765" y="110327"/>
                        <a:pt x="64000" y="190718"/>
                      </a:cubicBezTo>
                      <a:cubicBezTo>
                        <a:pt x="49808" y="258536"/>
                        <a:pt x="52761" y="347214"/>
                        <a:pt x="1803" y="399506"/>
                      </a:cubicBezTo>
                      <a:cubicBezTo>
                        <a:pt x="564" y="400744"/>
                        <a:pt x="88" y="402268"/>
                        <a:pt x="183" y="403792"/>
                      </a:cubicBezTo>
                      <a:cubicBezTo>
                        <a:pt x="-769" y="407506"/>
                        <a:pt x="2088" y="412269"/>
                        <a:pt x="6660" y="41112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E7062B69-0111-44F9-9106-715775044CE3}"/>
                    </a:ext>
                  </a:extLst>
                </p:cNvPr>
                <p:cNvSpPr/>
                <p:nvPr/>
              </p:nvSpPr>
              <p:spPr>
                <a:xfrm>
                  <a:off x="8179240" y="5254579"/>
                  <a:ext cx="1301825" cy="307227"/>
                </a:xfrm>
                <a:custGeom>
                  <a:avLst/>
                  <a:gdLst>
                    <a:gd name="connsiteX0" fmla="*/ 5973 w 1301825"/>
                    <a:gd name="connsiteY0" fmla="*/ 268302 h 307227"/>
                    <a:gd name="connsiteX1" fmla="*/ 6925 w 1301825"/>
                    <a:gd name="connsiteY1" fmla="*/ 254967 h 307227"/>
                    <a:gd name="connsiteX2" fmla="*/ 165231 w 1301825"/>
                    <a:gd name="connsiteY2" fmla="*/ 279541 h 307227"/>
                    <a:gd name="connsiteX3" fmla="*/ 328204 w 1301825"/>
                    <a:gd name="connsiteY3" fmla="*/ 288780 h 307227"/>
                    <a:gd name="connsiteX4" fmla="*/ 668246 w 1301825"/>
                    <a:gd name="connsiteY4" fmla="*/ 240108 h 307227"/>
                    <a:gd name="connsiteX5" fmla="*/ 1288133 w 1301825"/>
                    <a:gd name="connsiteY5" fmla="*/ 1507 h 307227"/>
                    <a:gd name="connsiteX6" fmla="*/ 1296896 w 1301825"/>
                    <a:gd name="connsiteY6" fmla="*/ 19223 h 307227"/>
                    <a:gd name="connsiteX7" fmla="*/ 671961 w 1301825"/>
                    <a:gd name="connsiteY7" fmla="*/ 258396 h 307227"/>
                    <a:gd name="connsiteX8" fmla="*/ 345348 w 1301825"/>
                    <a:gd name="connsiteY8" fmla="*/ 306592 h 307227"/>
                    <a:gd name="connsiteX9" fmla="*/ 5973 w 1301825"/>
                    <a:gd name="connsiteY9" fmla="*/ 268302 h 307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1825" h="307227">
                      <a:moveTo>
                        <a:pt x="5973" y="268302"/>
                      </a:moveTo>
                      <a:cubicBezTo>
                        <a:pt x="-2600" y="267159"/>
                        <a:pt x="-1647" y="253538"/>
                        <a:pt x="6925" y="254967"/>
                      </a:cubicBezTo>
                      <a:cubicBezTo>
                        <a:pt x="49883" y="262015"/>
                        <a:pt x="113129" y="269350"/>
                        <a:pt x="165231" y="279541"/>
                      </a:cubicBezTo>
                      <a:cubicBezTo>
                        <a:pt x="218952" y="290114"/>
                        <a:pt x="273625" y="290019"/>
                        <a:pt x="328204" y="288780"/>
                      </a:cubicBezTo>
                      <a:cubicBezTo>
                        <a:pt x="443170" y="286304"/>
                        <a:pt x="556518" y="265730"/>
                        <a:pt x="668246" y="240108"/>
                      </a:cubicBezTo>
                      <a:cubicBezTo>
                        <a:pt x="883606" y="190578"/>
                        <a:pt x="1099919" y="118664"/>
                        <a:pt x="1288133" y="1507"/>
                      </a:cubicBezTo>
                      <a:cubicBezTo>
                        <a:pt x="1298992" y="-5256"/>
                        <a:pt x="1307660" y="12556"/>
                        <a:pt x="1296896" y="19223"/>
                      </a:cubicBezTo>
                      <a:cubicBezTo>
                        <a:pt x="1107063" y="137428"/>
                        <a:pt x="888559" y="207151"/>
                        <a:pt x="671961" y="258396"/>
                      </a:cubicBezTo>
                      <a:cubicBezTo>
                        <a:pt x="564423" y="283732"/>
                        <a:pt x="455743" y="301353"/>
                        <a:pt x="345348" y="306592"/>
                      </a:cubicBezTo>
                      <a:cubicBezTo>
                        <a:pt x="227334" y="312117"/>
                        <a:pt x="92079" y="280113"/>
                        <a:pt x="5973" y="26830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A06200C0-F590-4420-941D-1AC67DC6EA82}"/>
                    </a:ext>
                  </a:extLst>
                </p:cNvPr>
                <p:cNvSpPr/>
                <p:nvPr/>
              </p:nvSpPr>
              <p:spPr>
                <a:xfrm>
                  <a:off x="7679537" y="5349668"/>
                  <a:ext cx="522138" cy="189823"/>
                </a:xfrm>
                <a:custGeom>
                  <a:avLst/>
                  <a:gdLst>
                    <a:gd name="connsiteX0" fmla="*/ 515487 w 522138"/>
                    <a:gd name="connsiteY0" fmla="*/ 176642 h 189823"/>
                    <a:gd name="connsiteX1" fmla="*/ 518059 w 522138"/>
                    <a:gd name="connsiteY1" fmla="*/ 160258 h 189823"/>
                    <a:gd name="connsiteX2" fmla="*/ 513773 w 522138"/>
                    <a:gd name="connsiteY2" fmla="*/ 156639 h 189823"/>
                    <a:gd name="connsiteX3" fmla="*/ 382328 w 522138"/>
                    <a:gd name="connsiteY3" fmla="*/ 78820 h 189823"/>
                    <a:gd name="connsiteX4" fmla="*/ 251264 w 522138"/>
                    <a:gd name="connsiteY4" fmla="*/ 27004 h 189823"/>
                    <a:gd name="connsiteX5" fmla="*/ 5233 w 522138"/>
                    <a:gd name="connsiteY5" fmla="*/ 4906 h 189823"/>
                    <a:gd name="connsiteX6" fmla="*/ 2851 w 522138"/>
                    <a:gd name="connsiteY6" fmla="*/ 17479 h 189823"/>
                    <a:gd name="connsiteX7" fmla="*/ 6090 w 522138"/>
                    <a:gd name="connsiteY7" fmla="*/ 20717 h 189823"/>
                    <a:gd name="connsiteX8" fmla="*/ 254978 w 522138"/>
                    <a:gd name="connsiteY8" fmla="*/ 154829 h 189823"/>
                    <a:gd name="connsiteX9" fmla="*/ 515487 w 522138"/>
                    <a:gd name="connsiteY9" fmla="*/ 176642 h 189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2138" h="189823">
                      <a:moveTo>
                        <a:pt x="515487" y="176642"/>
                      </a:moveTo>
                      <a:cubicBezTo>
                        <a:pt x="523869" y="174070"/>
                        <a:pt x="523869" y="163592"/>
                        <a:pt x="518059" y="160258"/>
                      </a:cubicBezTo>
                      <a:cubicBezTo>
                        <a:pt x="517011" y="158734"/>
                        <a:pt x="515773" y="157496"/>
                        <a:pt x="513773" y="156639"/>
                      </a:cubicBezTo>
                      <a:cubicBezTo>
                        <a:pt x="467100" y="136351"/>
                        <a:pt x="428428" y="101108"/>
                        <a:pt x="382328" y="78820"/>
                      </a:cubicBezTo>
                      <a:cubicBezTo>
                        <a:pt x="339941" y="58436"/>
                        <a:pt x="296507" y="39767"/>
                        <a:pt x="251264" y="27004"/>
                      </a:cubicBezTo>
                      <a:cubicBezTo>
                        <a:pt x="171063" y="4429"/>
                        <a:pt x="88196" y="-7286"/>
                        <a:pt x="5233" y="4906"/>
                      </a:cubicBezTo>
                      <a:cubicBezTo>
                        <a:pt x="-958" y="5858"/>
                        <a:pt x="-1530" y="14621"/>
                        <a:pt x="2851" y="17479"/>
                      </a:cubicBezTo>
                      <a:cubicBezTo>
                        <a:pt x="3423" y="18908"/>
                        <a:pt x="4471" y="20050"/>
                        <a:pt x="6090" y="20717"/>
                      </a:cubicBezTo>
                      <a:cubicBezTo>
                        <a:pt x="96768" y="52721"/>
                        <a:pt x="166205" y="120158"/>
                        <a:pt x="254978" y="154829"/>
                      </a:cubicBezTo>
                      <a:cubicBezTo>
                        <a:pt x="337084" y="186738"/>
                        <a:pt x="429857" y="203026"/>
                        <a:pt x="515487" y="17664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16" name="任意多边形: 形状 315">
                <a:extLst>
                  <a:ext uri="{FF2B5EF4-FFF2-40B4-BE49-F238E27FC236}">
                    <a16:creationId xmlns:a16="http://schemas.microsoft.com/office/drawing/2014/main" id="{881B4375-C51F-4604-8E2B-D715C59E10A6}"/>
                  </a:ext>
                </a:extLst>
              </p:cNvPr>
              <p:cNvSpPr/>
              <p:nvPr/>
            </p:nvSpPr>
            <p:spPr>
              <a:xfrm>
                <a:off x="9222576" y="5305885"/>
                <a:ext cx="344291" cy="619710"/>
              </a:xfrm>
              <a:custGeom>
                <a:avLst/>
                <a:gdLst>
                  <a:gd name="connsiteX0" fmla="*/ 36199 w 344291"/>
                  <a:gd name="connsiteY0" fmla="*/ 494077 h 619710"/>
                  <a:gd name="connsiteX1" fmla="*/ 162406 w 344291"/>
                  <a:gd name="connsiteY1" fmla="*/ 617712 h 619710"/>
                  <a:gd name="connsiteX2" fmla="*/ 168216 w 344291"/>
                  <a:gd name="connsiteY2" fmla="*/ 619522 h 619710"/>
                  <a:gd name="connsiteX3" fmla="*/ 173550 w 344291"/>
                  <a:gd name="connsiteY3" fmla="*/ 618664 h 619710"/>
                  <a:gd name="connsiteX4" fmla="*/ 181837 w 344291"/>
                  <a:gd name="connsiteY4" fmla="*/ 614950 h 619710"/>
                  <a:gd name="connsiteX5" fmla="*/ 290612 w 344291"/>
                  <a:gd name="connsiteY5" fmla="*/ 453882 h 619710"/>
                  <a:gd name="connsiteX6" fmla="*/ 343285 w 344291"/>
                  <a:gd name="connsiteY6" fmla="*/ 313293 h 619710"/>
                  <a:gd name="connsiteX7" fmla="*/ 229557 w 344291"/>
                  <a:gd name="connsiteY7" fmla="*/ 87931 h 619710"/>
                  <a:gd name="connsiteX8" fmla="*/ 225747 w 344291"/>
                  <a:gd name="connsiteY8" fmla="*/ 51451 h 619710"/>
                  <a:gd name="connsiteX9" fmla="*/ 202982 w 344291"/>
                  <a:gd name="connsiteY9" fmla="*/ 1349 h 619710"/>
                  <a:gd name="connsiteX10" fmla="*/ 189266 w 344291"/>
                  <a:gd name="connsiteY10" fmla="*/ 8493 h 619710"/>
                  <a:gd name="connsiteX11" fmla="*/ 202506 w 344291"/>
                  <a:gd name="connsiteY11" fmla="*/ 50784 h 619710"/>
                  <a:gd name="connsiteX12" fmla="*/ 208792 w 344291"/>
                  <a:gd name="connsiteY12" fmla="*/ 81645 h 619710"/>
                  <a:gd name="connsiteX13" fmla="*/ 208411 w 344291"/>
                  <a:gd name="connsiteY13" fmla="*/ 81836 h 619710"/>
                  <a:gd name="connsiteX14" fmla="*/ 205363 w 344291"/>
                  <a:gd name="connsiteY14" fmla="*/ 84503 h 619710"/>
                  <a:gd name="connsiteX15" fmla="*/ 202125 w 344291"/>
                  <a:gd name="connsiteY15" fmla="*/ 87836 h 619710"/>
                  <a:gd name="connsiteX16" fmla="*/ 2195 w 344291"/>
                  <a:gd name="connsiteY16" fmla="*/ 345678 h 619710"/>
                  <a:gd name="connsiteX17" fmla="*/ 36199 w 344291"/>
                  <a:gd name="connsiteY17" fmla="*/ 494077 h 619710"/>
                  <a:gd name="connsiteX18" fmla="*/ 219842 w 344291"/>
                  <a:gd name="connsiteY18" fmla="*/ 116792 h 619710"/>
                  <a:gd name="connsiteX19" fmla="*/ 238987 w 344291"/>
                  <a:gd name="connsiteY19" fmla="*/ 228711 h 619710"/>
                  <a:gd name="connsiteX20" fmla="*/ 203934 w 344291"/>
                  <a:gd name="connsiteY20" fmla="*/ 370919 h 619710"/>
                  <a:gd name="connsiteX21" fmla="*/ 163072 w 344291"/>
                  <a:gd name="connsiteY21" fmla="*/ 564563 h 619710"/>
                  <a:gd name="connsiteX22" fmla="*/ 138308 w 344291"/>
                  <a:gd name="connsiteY22" fmla="*/ 498840 h 619710"/>
                  <a:gd name="connsiteX23" fmla="*/ 144880 w 344291"/>
                  <a:gd name="connsiteY23" fmla="*/ 340249 h 619710"/>
                  <a:gd name="connsiteX24" fmla="*/ 219842 w 344291"/>
                  <a:gd name="connsiteY24" fmla="*/ 116792 h 61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44291" h="619710">
                    <a:moveTo>
                      <a:pt x="36199" y="494077"/>
                    </a:moveTo>
                    <a:cubicBezTo>
                      <a:pt x="64203" y="544179"/>
                      <a:pt x="122496" y="578088"/>
                      <a:pt x="162406" y="617712"/>
                    </a:cubicBezTo>
                    <a:cubicBezTo>
                      <a:pt x="164120" y="619427"/>
                      <a:pt x="166216" y="619807"/>
                      <a:pt x="168216" y="619522"/>
                    </a:cubicBezTo>
                    <a:cubicBezTo>
                      <a:pt x="169931" y="619998"/>
                      <a:pt x="171835" y="619522"/>
                      <a:pt x="173550" y="618664"/>
                    </a:cubicBezTo>
                    <a:cubicBezTo>
                      <a:pt x="176503" y="619522"/>
                      <a:pt x="180313" y="618378"/>
                      <a:pt x="181837" y="614950"/>
                    </a:cubicBezTo>
                    <a:cubicBezTo>
                      <a:pt x="206221" y="556085"/>
                      <a:pt x="254894" y="506555"/>
                      <a:pt x="290612" y="453882"/>
                    </a:cubicBezTo>
                    <a:cubicBezTo>
                      <a:pt x="319568" y="411210"/>
                      <a:pt x="338047" y="364633"/>
                      <a:pt x="343285" y="313293"/>
                    </a:cubicBezTo>
                    <a:cubicBezTo>
                      <a:pt x="351763" y="229092"/>
                      <a:pt x="306043" y="128032"/>
                      <a:pt x="229557" y="87931"/>
                    </a:cubicBezTo>
                    <a:cubicBezTo>
                      <a:pt x="230795" y="75835"/>
                      <a:pt x="228414" y="63357"/>
                      <a:pt x="225747" y="51451"/>
                    </a:cubicBezTo>
                    <a:cubicBezTo>
                      <a:pt x="222223" y="36115"/>
                      <a:pt x="217079" y="10207"/>
                      <a:pt x="202982" y="1349"/>
                    </a:cubicBezTo>
                    <a:cubicBezTo>
                      <a:pt x="197172" y="-2270"/>
                      <a:pt x="189742" y="1825"/>
                      <a:pt x="189266" y="8493"/>
                    </a:cubicBezTo>
                    <a:cubicBezTo>
                      <a:pt x="188219" y="22304"/>
                      <a:pt x="198600" y="37639"/>
                      <a:pt x="202506" y="50784"/>
                    </a:cubicBezTo>
                    <a:cubicBezTo>
                      <a:pt x="205554" y="60880"/>
                      <a:pt x="207173" y="71263"/>
                      <a:pt x="208792" y="81645"/>
                    </a:cubicBezTo>
                    <a:cubicBezTo>
                      <a:pt x="208697" y="81740"/>
                      <a:pt x="208507" y="81740"/>
                      <a:pt x="208411" y="81836"/>
                    </a:cubicBezTo>
                    <a:cubicBezTo>
                      <a:pt x="207269" y="82502"/>
                      <a:pt x="206221" y="83359"/>
                      <a:pt x="205363" y="84503"/>
                    </a:cubicBezTo>
                    <a:cubicBezTo>
                      <a:pt x="204125" y="85360"/>
                      <a:pt x="202887" y="86407"/>
                      <a:pt x="202125" y="87836"/>
                    </a:cubicBezTo>
                    <a:cubicBezTo>
                      <a:pt x="122591" y="172132"/>
                      <a:pt x="22388" y="220805"/>
                      <a:pt x="2195" y="345678"/>
                    </a:cubicBezTo>
                    <a:cubicBezTo>
                      <a:pt x="-6377" y="397494"/>
                      <a:pt x="11244" y="449596"/>
                      <a:pt x="36199" y="494077"/>
                    </a:cubicBezTo>
                    <a:close/>
                    <a:moveTo>
                      <a:pt x="219842" y="116792"/>
                    </a:moveTo>
                    <a:cubicBezTo>
                      <a:pt x="239272" y="147082"/>
                      <a:pt x="239939" y="197945"/>
                      <a:pt x="238987" y="228711"/>
                    </a:cubicBezTo>
                    <a:cubicBezTo>
                      <a:pt x="237463" y="277670"/>
                      <a:pt x="221080" y="325580"/>
                      <a:pt x="203934" y="370919"/>
                    </a:cubicBezTo>
                    <a:cubicBezTo>
                      <a:pt x="178027" y="439785"/>
                      <a:pt x="161643" y="496363"/>
                      <a:pt x="163072" y="564563"/>
                    </a:cubicBezTo>
                    <a:cubicBezTo>
                      <a:pt x="154881" y="542655"/>
                      <a:pt x="145641" y="521033"/>
                      <a:pt x="138308" y="498840"/>
                    </a:cubicBezTo>
                    <a:cubicBezTo>
                      <a:pt x="120877" y="445976"/>
                      <a:pt x="129544" y="392255"/>
                      <a:pt x="144880" y="340249"/>
                    </a:cubicBezTo>
                    <a:cubicBezTo>
                      <a:pt x="167740" y="263001"/>
                      <a:pt x="206792" y="196136"/>
                      <a:pt x="219842" y="116792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" name="任意多边形: 形状 316">
                <a:extLst>
                  <a:ext uri="{FF2B5EF4-FFF2-40B4-BE49-F238E27FC236}">
                    <a16:creationId xmlns:a16="http://schemas.microsoft.com/office/drawing/2014/main" id="{9A4A5A17-1B8A-4C14-AB81-6C258A5411FB}"/>
                  </a:ext>
                </a:extLst>
              </p:cNvPr>
              <p:cNvSpPr/>
              <p:nvPr/>
            </p:nvSpPr>
            <p:spPr>
              <a:xfrm>
                <a:off x="11075329" y="2669930"/>
                <a:ext cx="434424" cy="481820"/>
              </a:xfrm>
              <a:custGeom>
                <a:avLst/>
                <a:gdLst>
                  <a:gd name="connsiteX0" fmla="*/ 432870 w 434424"/>
                  <a:gd name="connsiteY0" fmla="*/ 185284 h 481820"/>
                  <a:gd name="connsiteX1" fmla="*/ 407439 w 434424"/>
                  <a:gd name="connsiteY1" fmla="*/ 10405 h 481820"/>
                  <a:gd name="connsiteX2" fmla="*/ 403915 w 434424"/>
                  <a:gd name="connsiteY2" fmla="*/ 5452 h 481820"/>
                  <a:gd name="connsiteX3" fmla="*/ 399153 w 434424"/>
                  <a:gd name="connsiteY3" fmla="*/ 2880 h 481820"/>
                  <a:gd name="connsiteX4" fmla="*/ 390294 w 434424"/>
                  <a:gd name="connsiteY4" fmla="*/ 880 h 481820"/>
                  <a:gd name="connsiteX5" fmla="*/ 206176 w 434424"/>
                  <a:gd name="connsiteY5" fmla="*/ 62983 h 481820"/>
                  <a:gd name="connsiteX6" fmla="*/ 79112 w 434424"/>
                  <a:gd name="connsiteY6" fmla="*/ 142897 h 481820"/>
                  <a:gd name="connsiteX7" fmla="*/ 32916 w 434424"/>
                  <a:gd name="connsiteY7" fmla="*/ 391119 h 481820"/>
                  <a:gd name="connsiteX8" fmla="*/ 13866 w 434424"/>
                  <a:gd name="connsiteY8" fmla="*/ 422456 h 481820"/>
                  <a:gd name="connsiteX9" fmla="*/ 1579 w 434424"/>
                  <a:gd name="connsiteY9" fmla="*/ 476082 h 481820"/>
                  <a:gd name="connsiteX10" fmla="*/ 16819 w 434424"/>
                  <a:gd name="connsiteY10" fmla="*/ 478749 h 481820"/>
                  <a:gd name="connsiteX11" fmla="*/ 31868 w 434424"/>
                  <a:gd name="connsiteY11" fmla="*/ 437125 h 481820"/>
                  <a:gd name="connsiteX12" fmla="*/ 45585 w 434424"/>
                  <a:gd name="connsiteY12" fmla="*/ 408740 h 481820"/>
                  <a:gd name="connsiteX13" fmla="*/ 45965 w 434424"/>
                  <a:gd name="connsiteY13" fmla="*/ 408835 h 481820"/>
                  <a:gd name="connsiteX14" fmla="*/ 49966 w 434424"/>
                  <a:gd name="connsiteY14" fmla="*/ 408550 h 481820"/>
                  <a:gd name="connsiteX15" fmla="*/ 54633 w 434424"/>
                  <a:gd name="connsiteY15" fmla="*/ 407883 h 481820"/>
                  <a:gd name="connsiteX16" fmla="*/ 370006 w 434424"/>
                  <a:gd name="connsiteY16" fmla="*/ 323968 h 481820"/>
                  <a:gd name="connsiteX17" fmla="*/ 432870 w 434424"/>
                  <a:gd name="connsiteY17" fmla="*/ 185284 h 481820"/>
                  <a:gd name="connsiteX18" fmla="*/ 58157 w 434424"/>
                  <a:gd name="connsiteY18" fmla="*/ 373974 h 481820"/>
                  <a:gd name="connsiteX19" fmla="*/ 110735 w 434424"/>
                  <a:gd name="connsiteY19" fmla="*/ 273295 h 481820"/>
                  <a:gd name="connsiteX20" fmla="*/ 224749 w 434424"/>
                  <a:gd name="connsiteY20" fmla="*/ 181378 h 481820"/>
                  <a:gd name="connsiteX21" fmla="*/ 374578 w 434424"/>
                  <a:gd name="connsiteY21" fmla="*/ 52124 h 481820"/>
                  <a:gd name="connsiteX22" fmla="*/ 354385 w 434424"/>
                  <a:gd name="connsiteY22" fmla="*/ 119466 h 481820"/>
                  <a:gd name="connsiteX23" fmla="*/ 253038 w 434424"/>
                  <a:gd name="connsiteY23" fmla="*/ 241576 h 481820"/>
                  <a:gd name="connsiteX24" fmla="*/ 58157 w 434424"/>
                  <a:gd name="connsiteY24" fmla="*/ 373974 h 48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34424" h="481820">
                    <a:moveTo>
                      <a:pt x="432870" y="185284"/>
                    </a:moveTo>
                    <a:cubicBezTo>
                      <a:pt x="440968" y="128515"/>
                      <a:pt x="415154" y="66126"/>
                      <a:pt x="407439" y="10405"/>
                    </a:cubicBezTo>
                    <a:cubicBezTo>
                      <a:pt x="407153" y="8023"/>
                      <a:pt x="405629" y="6404"/>
                      <a:pt x="403915" y="5452"/>
                    </a:cubicBezTo>
                    <a:cubicBezTo>
                      <a:pt x="402772" y="4023"/>
                      <a:pt x="401057" y="3166"/>
                      <a:pt x="399153" y="2880"/>
                    </a:cubicBezTo>
                    <a:cubicBezTo>
                      <a:pt x="397342" y="403"/>
                      <a:pt x="393532" y="-1025"/>
                      <a:pt x="390294" y="880"/>
                    </a:cubicBezTo>
                    <a:cubicBezTo>
                      <a:pt x="335239" y="32979"/>
                      <a:pt x="266469" y="42790"/>
                      <a:pt x="206176" y="62983"/>
                    </a:cubicBezTo>
                    <a:cubicBezTo>
                      <a:pt x="157313" y="79366"/>
                      <a:pt x="114355" y="105178"/>
                      <a:pt x="79112" y="142897"/>
                    </a:cubicBezTo>
                    <a:cubicBezTo>
                      <a:pt x="21296" y="204715"/>
                      <a:pt x="-3660" y="312823"/>
                      <a:pt x="32916" y="391119"/>
                    </a:cubicBezTo>
                    <a:cubicBezTo>
                      <a:pt x="24629" y="399977"/>
                      <a:pt x="18914" y="411312"/>
                      <a:pt x="13866" y="422456"/>
                    </a:cubicBezTo>
                    <a:cubicBezTo>
                      <a:pt x="7389" y="436744"/>
                      <a:pt x="-4232" y="460461"/>
                      <a:pt x="1579" y="476082"/>
                    </a:cubicBezTo>
                    <a:cubicBezTo>
                      <a:pt x="3961" y="482559"/>
                      <a:pt x="12343" y="483702"/>
                      <a:pt x="16819" y="478749"/>
                    </a:cubicBezTo>
                    <a:cubicBezTo>
                      <a:pt x="25963" y="468462"/>
                      <a:pt x="27106" y="449888"/>
                      <a:pt x="31868" y="437125"/>
                    </a:cubicBezTo>
                    <a:cubicBezTo>
                      <a:pt x="35583" y="427219"/>
                      <a:pt x="40632" y="417979"/>
                      <a:pt x="45585" y="408740"/>
                    </a:cubicBezTo>
                    <a:cubicBezTo>
                      <a:pt x="45680" y="408740"/>
                      <a:pt x="45870" y="408835"/>
                      <a:pt x="45965" y="408835"/>
                    </a:cubicBezTo>
                    <a:cubicBezTo>
                      <a:pt x="47299" y="409026"/>
                      <a:pt x="48632" y="408931"/>
                      <a:pt x="49966" y="408550"/>
                    </a:cubicBezTo>
                    <a:cubicBezTo>
                      <a:pt x="51490" y="408645"/>
                      <a:pt x="53109" y="408550"/>
                      <a:pt x="54633" y="407883"/>
                    </a:cubicBezTo>
                    <a:cubicBezTo>
                      <a:pt x="169028" y="389023"/>
                      <a:pt x="278185" y="411026"/>
                      <a:pt x="370006" y="323968"/>
                    </a:cubicBezTo>
                    <a:cubicBezTo>
                      <a:pt x="408106" y="287868"/>
                      <a:pt x="425727" y="235671"/>
                      <a:pt x="432870" y="185284"/>
                    </a:cubicBezTo>
                    <a:close/>
                    <a:moveTo>
                      <a:pt x="58157" y="373974"/>
                    </a:moveTo>
                    <a:cubicBezTo>
                      <a:pt x="61015" y="338065"/>
                      <a:pt x="91399" y="297202"/>
                      <a:pt x="110735" y="273295"/>
                    </a:cubicBezTo>
                    <a:cubicBezTo>
                      <a:pt x="141596" y="235290"/>
                      <a:pt x="183697" y="207096"/>
                      <a:pt x="224749" y="181378"/>
                    </a:cubicBezTo>
                    <a:cubicBezTo>
                      <a:pt x="287043" y="142326"/>
                      <a:pt x="334382" y="107274"/>
                      <a:pt x="374578" y="52124"/>
                    </a:cubicBezTo>
                    <a:cubicBezTo>
                      <a:pt x="367815" y="74508"/>
                      <a:pt x="362005" y="97273"/>
                      <a:pt x="354385" y="119466"/>
                    </a:cubicBezTo>
                    <a:cubicBezTo>
                      <a:pt x="336287" y="172139"/>
                      <a:pt x="296759" y="209572"/>
                      <a:pt x="253038" y="241576"/>
                    </a:cubicBezTo>
                    <a:cubicBezTo>
                      <a:pt x="188174" y="289201"/>
                      <a:pt x="116546" y="318824"/>
                      <a:pt x="58157" y="373974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" name="任意多边形: 形状 317">
                <a:extLst>
                  <a:ext uri="{FF2B5EF4-FFF2-40B4-BE49-F238E27FC236}">
                    <a16:creationId xmlns:a16="http://schemas.microsoft.com/office/drawing/2014/main" id="{94BF431D-D243-4735-9CDC-1888B1D464A7}"/>
                  </a:ext>
                </a:extLst>
              </p:cNvPr>
              <p:cNvSpPr/>
              <p:nvPr/>
            </p:nvSpPr>
            <p:spPr>
              <a:xfrm>
                <a:off x="6997890" y="5455987"/>
                <a:ext cx="576176" cy="320736"/>
              </a:xfrm>
              <a:custGeom>
                <a:avLst/>
                <a:gdLst>
                  <a:gd name="connsiteX0" fmla="*/ 59182 w 576176"/>
                  <a:gd name="connsiteY0" fmla="*/ 102802 h 320736"/>
                  <a:gd name="connsiteX1" fmla="*/ 413 w 576176"/>
                  <a:gd name="connsiteY1" fmla="*/ 269395 h 320736"/>
                  <a:gd name="connsiteX2" fmla="*/ 1270 w 576176"/>
                  <a:gd name="connsiteY2" fmla="*/ 275395 h 320736"/>
                  <a:gd name="connsiteX3" fmla="*/ 4318 w 576176"/>
                  <a:gd name="connsiteY3" fmla="*/ 279872 h 320736"/>
                  <a:gd name="connsiteX4" fmla="*/ 11176 w 576176"/>
                  <a:gd name="connsiteY4" fmla="*/ 285778 h 320736"/>
                  <a:gd name="connsiteX5" fmla="*/ 203009 w 576176"/>
                  <a:gd name="connsiteY5" fmla="*/ 316353 h 320736"/>
                  <a:gd name="connsiteX6" fmla="*/ 352647 w 576176"/>
                  <a:gd name="connsiteY6" fmla="*/ 304637 h 320736"/>
                  <a:gd name="connsiteX7" fmla="*/ 508857 w 576176"/>
                  <a:gd name="connsiteY7" fmla="*/ 106327 h 320736"/>
                  <a:gd name="connsiteX8" fmla="*/ 540289 w 576176"/>
                  <a:gd name="connsiteY8" fmla="*/ 87467 h 320736"/>
                  <a:gd name="connsiteX9" fmla="*/ 576104 w 576176"/>
                  <a:gd name="connsiteY9" fmla="*/ 45652 h 320736"/>
                  <a:gd name="connsiteX10" fmla="*/ 563817 w 576176"/>
                  <a:gd name="connsiteY10" fmla="*/ 36223 h 320736"/>
                  <a:gd name="connsiteX11" fmla="*/ 531146 w 576176"/>
                  <a:gd name="connsiteY11" fmla="*/ 66131 h 320736"/>
                  <a:gd name="connsiteX12" fmla="*/ 505809 w 576176"/>
                  <a:gd name="connsiteY12" fmla="*/ 84895 h 320736"/>
                  <a:gd name="connsiteX13" fmla="*/ 505524 w 576176"/>
                  <a:gd name="connsiteY13" fmla="*/ 84610 h 320736"/>
                  <a:gd name="connsiteX14" fmla="*/ 501809 w 576176"/>
                  <a:gd name="connsiteY14" fmla="*/ 82991 h 320736"/>
                  <a:gd name="connsiteX15" fmla="*/ 497427 w 576176"/>
                  <a:gd name="connsiteY15" fmla="*/ 81466 h 320736"/>
                  <a:gd name="connsiteX16" fmla="*/ 179197 w 576176"/>
                  <a:gd name="connsiteY16" fmla="*/ 9267 h 320736"/>
                  <a:gd name="connsiteX17" fmla="*/ 59182 w 576176"/>
                  <a:gd name="connsiteY17" fmla="*/ 102802 h 320736"/>
                  <a:gd name="connsiteX18" fmla="*/ 478663 w 576176"/>
                  <a:gd name="connsiteY18" fmla="*/ 109851 h 320736"/>
                  <a:gd name="connsiteX19" fmla="*/ 385318 w 576176"/>
                  <a:gd name="connsiteY19" fmla="*/ 174526 h 320736"/>
                  <a:gd name="connsiteX20" fmla="*/ 241586 w 576176"/>
                  <a:gd name="connsiteY20" fmla="*/ 202910 h 320736"/>
                  <a:gd name="connsiteX21" fmla="*/ 48800 w 576176"/>
                  <a:gd name="connsiteY21" fmla="*/ 247773 h 320736"/>
                  <a:gd name="connsiteX22" fmla="*/ 97948 w 576176"/>
                  <a:gd name="connsiteY22" fmla="*/ 197481 h 320736"/>
                  <a:gd name="connsiteX23" fmla="*/ 244443 w 576176"/>
                  <a:gd name="connsiteY23" fmla="*/ 136426 h 320736"/>
                  <a:gd name="connsiteX24" fmla="*/ 478663 w 576176"/>
                  <a:gd name="connsiteY24" fmla="*/ 109851 h 320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6176" h="320736">
                    <a:moveTo>
                      <a:pt x="59182" y="102802"/>
                    </a:moveTo>
                    <a:cubicBezTo>
                      <a:pt x="25654" y="149380"/>
                      <a:pt x="19558" y="216531"/>
                      <a:pt x="413" y="269395"/>
                    </a:cubicBezTo>
                    <a:cubicBezTo>
                      <a:pt x="-444" y="271681"/>
                      <a:pt x="127" y="273776"/>
                      <a:pt x="1270" y="275395"/>
                    </a:cubicBezTo>
                    <a:cubicBezTo>
                      <a:pt x="1555" y="277205"/>
                      <a:pt x="2794" y="278729"/>
                      <a:pt x="4318" y="279872"/>
                    </a:cubicBezTo>
                    <a:cubicBezTo>
                      <a:pt x="4794" y="282920"/>
                      <a:pt x="7461" y="285873"/>
                      <a:pt x="11176" y="285778"/>
                    </a:cubicBezTo>
                    <a:cubicBezTo>
                      <a:pt x="74803" y="283016"/>
                      <a:pt x="140239" y="306161"/>
                      <a:pt x="203009" y="316353"/>
                    </a:cubicBezTo>
                    <a:cubicBezTo>
                      <a:pt x="253968" y="324545"/>
                      <a:pt x="303974" y="321592"/>
                      <a:pt x="352647" y="304637"/>
                    </a:cubicBezTo>
                    <a:cubicBezTo>
                      <a:pt x="432562" y="276824"/>
                      <a:pt x="504857" y="192624"/>
                      <a:pt x="508857" y="106327"/>
                    </a:cubicBezTo>
                    <a:cubicBezTo>
                      <a:pt x="520287" y="102326"/>
                      <a:pt x="530670" y="94897"/>
                      <a:pt x="540289" y="87467"/>
                    </a:cubicBezTo>
                    <a:cubicBezTo>
                      <a:pt x="552672" y="77752"/>
                      <a:pt x="574008" y="62226"/>
                      <a:pt x="576104" y="45652"/>
                    </a:cubicBezTo>
                    <a:cubicBezTo>
                      <a:pt x="576961" y="38795"/>
                      <a:pt x="570103" y="33841"/>
                      <a:pt x="563817" y="36223"/>
                    </a:cubicBezTo>
                    <a:cubicBezTo>
                      <a:pt x="550863" y="41080"/>
                      <a:pt x="541338" y="56987"/>
                      <a:pt x="531146" y="66131"/>
                    </a:cubicBezTo>
                    <a:cubicBezTo>
                      <a:pt x="523240" y="73180"/>
                      <a:pt x="514572" y="78990"/>
                      <a:pt x="505809" y="84895"/>
                    </a:cubicBezTo>
                    <a:cubicBezTo>
                      <a:pt x="505714" y="84800"/>
                      <a:pt x="505619" y="84705"/>
                      <a:pt x="505524" y="84610"/>
                    </a:cubicBezTo>
                    <a:cubicBezTo>
                      <a:pt x="504381" y="83848"/>
                      <a:pt x="503142" y="83276"/>
                      <a:pt x="501809" y="82991"/>
                    </a:cubicBezTo>
                    <a:cubicBezTo>
                      <a:pt x="500475" y="82133"/>
                      <a:pt x="499047" y="81562"/>
                      <a:pt x="497427" y="81466"/>
                    </a:cubicBezTo>
                    <a:cubicBezTo>
                      <a:pt x="387413" y="44986"/>
                      <a:pt x="300927" y="-25213"/>
                      <a:pt x="179197" y="9267"/>
                    </a:cubicBezTo>
                    <a:cubicBezTo>
                      <a:pt x="128715" y="23459"/>
                      <a:pt x="88995" y="61464"/>
                      <a:pt x="59182" y="102802"/>
                    </a:cubicBezTo>
                    <a:close/>
                    <a:moveTo>
                      <a:pt x="478663" y="109851"/>
                    </a:moveTo>
                    <a:cubicBezTo>
                      <a:pt x="459422" y="140331"/>
                      <a:pt x="413607" y="162429"/>
                      <a:pt x="385318" y="174526"/>
                    </a:cubicBezTo>
                    <a:cubicBezTo>
                      <a:pt x="340360" y="193861"/>
                      <a:pt x="289973" y="199291"/>
                      <a:pt x="241586" y="202910"/>
                    </a:cubicBezTo>
                    <a:cubicBezTo>
                      <a:pt x="168243" y="208530"/>
                      <a:pt x="110045" y="217579"/>
                      <a:pt x="48800" y="247773"/>
                    </a:cubicBezTo>
                    <a:cubicBezTo>
                      <a:pt x="65183" y="231104"/>
                      <a:pt x="80899" y="213578"/>
                      <a:pt x="97948" y="197481"/>
                    </a:cubicBezTo>
                    <a:cubicBezTo>
                      <a:pt x="138430" y="159286"/>
                      <a:pt x="190817" y="144522"/>
                      <a:pt x="244443" y="136426"/>
                    </a:cubicBezTo>
                    <a:cubicBezTo>
                      <a:pt x="324167" y="124424"/>
                      <a:pt x="401320" y="131473"/>
                      <a:pt x="478663" y="109851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" name="任意多边形: 形状 318">
                <a:extLst>
                  <a:ext uri="{FF2B5EF4-FFF2-40B4-BE49-F238E27FC236}">
                    <a16:creationId xmlns:a16="http://schemas.microsoft.com/office/drawing/2014/main" id="{9086C69E-E17F-413A-965C-C036D83B0A75}"/>
                  </a:ext>
                </a:extLst>
              </p:cNvPr>
              <p:cNvSpPr/>
              <p:nvPr/>
            </p:nvSpPr>
            <p:spPr>
              <a:xfrm>
                <a:off x="9657996" y="5575190"/>
                <a:ext cx="480657" cy="457517"/>
              </a:xfrm>
              <a:custGeom>
                <a:avLst/>
                <a:gdLst>
                  <a:gd name="connsiteX0" fmla="*/ 42169 w 480657"/>
                  <a:gd name="connsiteY0" fmla="*/ 87231 h 457517"/>
                  <a:gd name="connsiteX1" fmla="*/ 41026 w 480657"/>
                  <a:gd name="connsiteY1" fmla="*/ 92946 h 457517"/>
                  <a:gd name="connsiteX2" fmla="*/ 164089 w 480657"/>
                  <a:gd name="connsiteY2" fmla="*/ 400699 h 457517"/>
                  <a:gd name="connsiteX3" fmla="*/ 287438 w 480657"/>
                  <a:gd name="connsiteY3" fmla="*/ 454610 h 457517"/>
                  <a:gd name="connsiteX4" fmla="*/ 465936 w 480657"/>
                  <a:gd name="connsiteY4" fmla="*/ 453372 h 457517"/>
                  <a:gd name="connsiteX5" fmla="*/ 473175 w 480657"/>
                  <a:gd name="connsiteY5" fmla="*/ 450610 h 457517"/>
                  <a:gd name="connsiteX6" fmla="*/ 480414 w 480657"/>
                  <a:gd name="connsiteY6" fmla="*/ 441942 h 457517"/>
                  <a:gd name="connsiteX7" fmla="*/ 373448 w 480657"/>
                  <a:gd name="connsiteY7" fmla="*/ 118092 h 457517"/>
                  <a:gd name="connsiteX8" fmla="*/ 55694 w 480657"/>
                  <a:gd name="connsiteY8" fmla="*/ 65610 h 457517"/>
                  <a:gd name="connsiteX9" fmla="*/ 53217 w 480657"/>
                  <a:gd name="connsiteY9" fmla="*/ 65705 h 457517"/>
                  <a:gd name="connsiteX10" fmla="*/ 38168 w 480657"/>
                  <a:gd name="connsiteY10" fmla="*/ 46178 h 457517"/>
                  <a:gd name="connsiteX11" fmla="*/ 15499 w 480657"/>
                  <a:gd name="connsiteY11" fmla="*/ 2268 h 457517"/>
                  <a:gd name="connsiteX12" fmla="*/ 354 w 480657"/>
                  <a:gd name="connsiteY12" fmla="*/ 7317 h 457517"/>
                  <a:gd name="connsiteX13" fmla="*/ 18452 w 480657"/>
                  <a:gd name="connsiteY13" fmla="*/ 59418 h 457517"/>
                  <a:gd name="connsiteX14" fmla="*/ 42169 w 480657"/>
                  <a:gd name="connsiteY14" fmla="*/ 87231 h 457517"/>
                  <a:gd name="connsiteX15" fmla="*/ 281437 w 480657"/>
                  <a:gd name="connsiteY15" fmla="*/ 288114 h 457517"/>
                  <a:gd name="connsiteX16" fmla="*/ 69505 w 480657"/>
                  <a:gd name="connsiteY16" fmla="*/ 108377 h 457517"/>
                  <a:gd name="connsiteX17" fmla="*/ 261339 w 480657"/>
                  <a:gd name="connsiteY17" fmla="*/ 217914 h 457517"/>
                  <a:gd name="connsiteX18" fmla="*/ 425931 w 480657"/>
                  <a:gd name="connsiteY18" fmla="*/ 382506 h 457517"/>
                  <a:gd name="connsiteX19" fmla="*/ 281437 w 480657"/>
                  <a:gd name="connsiteY19" fmla="*/ 288114 h 45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0657" h="457517">
                    <a:moveTo>
                      <a:pt x="42169" y="87231"/>
                    </a:moveTo>
                    <a:cubicBezTo>
                      <a:pt x="41216" y="88851"/>
                      <a:pt x="40740" y="90755"/>
                      <a:pt x="41026" y="92946"/>
                    </a:cubicBezTo>
                    <a:cubicBezTo>
                      <a:pt x="33120" y="208580"/>
                      <a:pt x="71887" y="327071"/>
                      <a:pt x="164089" y="400699"/>
                    </a:cubicBezTo>
                    <a:cubicBezTo>
                      <a:pt x="199807" y="429179"/>
                      <a:pt x="243241" y="445657"/>
                      <a:pt x="287438" y="454610"/>
                    </a:cubicBezTo>
                    <a:cubicBezTo>
                      <a:pt x="347921" y="466803"/>
                      <a:pt x="406119" y="435560"/>
                      <a:pt x="465936" y="453372"/>
                    </a:cubicBezTo>
                    <a:cubicBezTo>
                      <a:pt x="469365" y="454420"/>
                      <a:pt x="471841" y="452896"/>
                      <a:pt x="473175" y="450610"/>
                    </a:cubicBezTo>
                    <a:cubicBezTo>
                      <a:pt x="477365" y="451086"/>
                      <a:pt x="481748" y="447657"/>
                      <a:pt x="480414" y="441942"/>
                    </a:cubicBezTo>
                    <a:cubicBezTo>
                      <a:pt x="454696" y="326404"/>
                      <a:pt x="466317" y="205437"/>
                      <a:pt x="373448" y="118092"/>
                    </a:cubicBezTo>
                    <a:cubicBezTo>
                      <a:pt x="282770" y="32844"/>
                      <a:pt x="165136" y="76754"/>
                      <a:pt x="55694" y="65610"/>
                    </a:cubicBezTo>
                    <a:cubicBezTo>
                      <a:pt x="54837" y="65514"/>
                      <a:pt x="54075" y="65610"/>
                      <a:pt x="53217" y="65705"/>
                    </a:cubicBezTo>
                    <a:cubicBezTo>
                      <a:pt x="47788" y="59704"/>
                      <a:pt x="42550" y="53608"/>
                      <a:pt x="38168" y="46178"/>
                    </a:cubicBezTo>
                    <a:cubicBezTo>
                      <a:pt x="29976" y="32177"/>
                      <a:pt x="27214" y="13698"/>
                      <a:pt x="15499" y="2268"/>
                    </a:cubicBezTo>
                    <a:cubicBezTo>
                      <a:pt x="10641" y="-2399"/>
                      <a:pt x="1306" y="554"/>
                      <a:pt x="354" y="7317"/>
                    </a:cubicBezTo>
                    <a:cubicBezTo>
                      <a:pt x="-2218" y="25223"/>
                      <a:pt x="9784" y="44464"/>
                      <a:pt x="18452" y="59418"/>
                    </a:cubicBezTo>
                    <a:cubicBezTo>
                      <a:pt x="24262" y="69229"/>
                      <a:pt x="32168" y="80469"/>
                      <a:pt x="42169" y="87231"/>
                    </a:cubicBezTo>
                    <a:close/>
                    <a:moveTo>
                      <a:pt x="281437" y="288114"/>
                    </a:moveTo>
                    <a:cubicBezTo>
                      <a:pt x="189996" y="243537"/>
                      <a:pt x="112939" y="201913"/>
                      <a:pt x="69505" y="108377"/>
                    </a:cubicBezTo>
                    <a:cubicBezTo>
                      <a:pt x="129227" y="151906"/>
                      <a:pt x="196569" y="182291"/>
                      <a:pt x="261339" y="217914"/>
                    </a:cubicBezTo>
                    <a:cubicBezTo>
                      <a:pt x="336205" y="259063"/>
                      <a:pt x="384593" y="315260"/>
                      <a:pt x="425931" y="382506"/>
                    </a:cubicBezTo>
                    <a:cubicBezTo>
                      <a:pt x="383830" y="342882"/>
                      <a:pt x="330109" y="311831"/>
                      <a:pt x="281437" y="288114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20" name="图形 6">
                <a:extLst>
                  <a:ext uri="{FF2B5EF4-FFF2-40B4-BE49-F238E27FC236}">
                    <a16:creationId xmlns:a16="http://schemas.microsoft.com/office/drawing/2014/main" id="{2B441E24-42DA-46AE-BD93-F1E3BE6EAFCD}"/>
                  </a:ext>
                </a:extLst>
              </p:cNvPr>
              <p:cNvGrpSpPr/>
              <p:nvPr/>
            </p:nvGrpSpPr>
            <p:grpSpPr>
              <a:xfrm>
                <a:off x="8587794" y="3300782"/>
                <a:ext cx="1864475" cy="2237962"/>
                <a:chOff x="8587794" y="3300782"/>
                <a:chExt cx="1864475" cy="2237962"/>
              </a:xfrm>
            </p:grpSpPr>
            <p:sp>
              <p:nvSpPr>
                <p:cNvPr id="321" name="任意多边形: 形状 320">
                  <a:extLst>
                    <a:ext uri="{FF2B5EF4-FFF2-40B4-BE49-F238E27FC236}">
                      <a16:creationId xmlns:a16="http://schemas.microsoft.com/office/drawing/2014/main" id="{B52A0B79-876C-4A57-9179-1F5C6874020A}"/>
                    </a:ext>
                  </a:extLst>
                </p:cNvPr>
                <p:cNvSpPr/>
                <p:nvPr/>
              </p:nvSpPr>
              <p:spPr>
                <a:xfrm>
                  <a:off x="8631318" y="3658088"/>
                  <a:ext cx="816028" cy="426116"/>
                </a:xfrm>
                <a:custGeom>
                  <a:avLst/>
                  <a:gdLst>
                    <a:gd name="connsiteX0" fmla="*/ 768333 w 816028"/>
                    <a:gd name="connsiteY0" fmla="*/ 306407 h 426116"/>
                    <a:gd name="connsiteX1" fmla="*/ 713087 w 816028"/>
                    <a:gd name="connsiteY1" fmla="*/ 232398 h 426116"/>
                    <a:gd name="connsiteX2" fmla="*/ 380284 w 816028"/>
                    <a:gd name="connsiteY2" fmla="*/ 23800 h 426116"/>
                    <a:gd name="connsiteX3" fmla="*/ 4713 w 816028"/>
                    <a:gd name="connsiteY3" fmla="*/ 48184 h 426116"/>
                    <a:gd name="connsiteX4" fmla="*/ 1094 w 816028"/>
                    <a:gd name="connsiteY4" fmla="*/ 63615 h 426116"/>
                    <a:gd name="connsiteX5" fmla="*/ 1951 w 816028"/>
                    <a:gd name="connsiteY5" fmla="*/ 65424 h 426116"/>
                    <a:gd name="connsiteX6" fmla="*/ 15762 w 816028"/>
                    <a:gd name="connsiteY6" fmla="*/ 73044 h 426116"/>
                    <a:gd name="connsiteX7" fmla="*/ 567355 w 816028"/>
                    <a:gd name="connsiteY7" fmla="*/ 310217 h 426116"/>
                    <a:gd name="connsiteX8" fmla="*/ 572975 w 816028"/>
                    <a:gd name="connsiteY8" fmla="*/ 313551 h 426116"/>
                    <a:gd name="connsiteX9" fmla="*/ 790812 w 816028"/>
                    <a:gd name="connsiteY9" fmla="*/ 423660 h 426116"/>
                    <a:gd name="connsiteX10" fmla="*/ 815576 w 816028"/>
                    <a:gd name="connsiteY10" fmla="*/ 408610 h 426116"/>
                    <a:gd name="connsiteX11" fmla="*/ 768333 w 816028"/>
                    <a:gd name="connsiteY11" fmla="*/ 306407 h 42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6028" h="426116">
                      <a:moveTo>
                        <a:pt x="768333" y="306407"/>
                      </a:moveTo>
                      <a:cubicBezTo>
                        <a:pt x="752140" y="279261"/>
                        <a:pt x="740424" y="250019"/>
                        <a:pt x="713087" y="232398"/>
                      </a:cubicBezTo>
                      <a:cubicBezTo>
                        <a:pt x="629363" y="135338"/>
                        <a:pt x="503728" y="50279"/>
                        <a:pt x="380284" y="23800"/>
                      </a:cubicBezTo>
                      <a:cubicBezTo>
                        <a:pt x="259126" y="-2203"/>
                        <a:pt x="114727" y="-21730"/>
                        <a:pt x="4713" y="48184"/>
                      </a:cubicBezTo>
                      <a:cubicBezTo>
                        <a:pt x="-49" y="51232"/>
                        <a:pt x="-1097" y="58757"/>
                        <a:pt x="1094" y="63615"/>
                      </a:cubicBezTo>
                      <a:cubicBezTo>
                        <a:pt x="1380" y="64186"/>
                        <a:pt x="1665" y="64758"/>
                        <a:pt x="1951" y="65424"/>
                      </a:cubicBezTo>
                      <a:cubicBezTo>
                        <a:pt x="4332" y="70568"/>
                        <a:pt x="10047" y="74092"/>
                        <a:pt x="15762" y="73044"/>
                      </a:cubicBezTo>
                      <a:cubicBezTo>
                        <a:pt x="207310" y="38659"/>
                        <a:pt x="446007" y="170390"/>
                        <a:pt x="567355" y="310217"/>
                      </a:cubicBezTo>
                      <a:cubicBezTo>
                        <a:pt x="569069" y="312217"/>
                        <a:pt x="570975" y="313170"/>
                        <a:pt x="572975" y="313551"/>
                      </a:cubicBezTo>
                      <a:cubicBezTo>
                        <a:pt x="645079" y="352222"/>
                        <a:pt x="721184" y="378892"/>
                        <a:pt x="790812" y="423660"/>
                      </a:cubicBezTo>
                      <a:cubicBezTo>
                        <a:pt x="801194" y="430327"/>
                        <a:pt x="819101" y="422802"/>
                        <a:pt x="815576" y="408610"/>
                      </a:cubicBezTo>
                      <a:cubicBezTo>
                        <a:pt x="806147" y="371082"/>
                        <a:pt x="787954" y="339363"/>
                        <a:pt x="768333" y="30640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DB053B0E-6D48-4E6F-9FE3-A4980C0F9CE8}"/>
                    </a:ext>
                  </a:extLst>
                </p:cNvPr>
                <p:cNvSpPr/>
                <p:nvPr/>
              </p:nvSpPr>
              <p:spPr>
                <a:xfrm>
                  <a:off x="8587794" y="3833530"/>
                  <a:ext cx="695165" cy="305798"/>
                </a:xfrm>
                <a:custGeom>
                  <a:avLst/>
                  <a:gdLst>
                    <a:gd name="connsiteX0" fmla="*/ 552015 w 695165"/>
                    <a:gd name="connsiteY0" fmla="*/ 130679 h 305798"/>
                    <a:gd name="connsiteX1" fmla="*/ 491912 w 695165"/>
                    <a:gd name="connsiteY1" fmla="*/ 81054 h 305798"/>
                    <a:gd name="connsiteX2" fmla="*/ 8232 w 695165"/>
                    <a:gd name="connsiteY2" fmla="*/ 49050 h 305798"/>
                    <a:gd name="connsiteX3" fmla="*/ 12423 w 695165"/>
                    <a:gd name="connsiteY3" fmla="*/ 76482 h 305798"/>
                    <a:gd name="connsiteX4" fmla="*/ 346846 w 695165"/>
                    <a:gd name="connsiteY4" fmla="*/ 207451 h 305798"/>
                    <a:gd name="connsiteX5" fmla="*/ 354847 w 695165"/>
                    <a:gd name="connsiteY5" fmla="*/ 215452 h 305798"/>
                    <a:gd name="connsiteX6" fmla="*/ 668315 w 695165"/>
                    <a:gd name="connsiteY6" fmla="*/ 303558 h 305798"/>
                    <a:gd name="connsiteX7" fmla="*/ 692985 w 695165"/>
                    <a:gd name="connsiteY7" fmla="*/ 283555 h 305798"/>
                    <a:gd name="connsiteX8" fmla="*/ 552015 w 695165"/>
                    <a:gd name="connsiteY8" fmla="*/ 130679 h 305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5165" h="305798">
                      <a:moveTo>
                        <a:pt x="552015" y="130679"/>
                      </a:moveTo>
                      <a:cubicBezTo>
                        <a:pt x="534298" y="111534"/>
                        <a:pt x="514295" y="93913"/>
                        <a:pt x="491912" y="81054"/>
                      </a:cubicBezTo>
                      <a:cubicBezTo>
                        <a:pt x="352942" y="-18578"/>
                        <a:pt x="161204" y="-22864"/>
                        <a:pt x="8232" y="49050"/>
                      </a:cubicBezTo>
                      <a:cubicBezTo>
                        <a:pt x="-4055" y="54765"/>
                        <a:pt x="-2531" y="76006"/>
                        <a:pt x="12423" y="76482"/>
                      </a:cubicBezTo>
                      <a:cubicBezTo>
                        <a:pt x="135582" y="80863"/>
                        <a:pt x="259312" y="117439"/>
                        <a:pt x="346846" y="207451"/>
                      </a:cubicBezTo>
                      <a:cubicBezTo>
                        <a:pt x="347703" y="211070"/>
                        <a:pt x="350085" y="214213"/>
                        <a:pt x="354847" y="215452"/>
                      </a:cubicBezTo>
                      <a:cubicBezTo>
                        <a:pt x="461432" y="243074"/>
                        <a:pt x="570969" y="246027"/>
                        <a:pt x="668315" y="303558"/>
                      </a:cubicBezTo>
                      <a:cubicBezTo>
                        <a:pt x="680793" y="310892"/>
                        <a:pt x="702033" y="299177"/>
                        <a:pt x="692985" y="283555"/>
                      </a:cubicBezTo>
                      <a:cubicBezTo>
                        <a:pt x="657933" y="222977"/>
                        <a:pt x="598973" y="181543"/>
                        <a:pt x="552015" y="13067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34C8A596-BAD1-4E30-8CDC-0EACB4DDC8A7}"/>
                    </a:ext>
                  </a:extLst>
                </p:cNvPr>
                <p:cNvSpPr/>
                <p:nvPr/>
              </p:nvSpPr>
              <p:spPr>
                <a:xfrm>
                  <a:off x="8968397" y="3300782"/>
                  <a:ext cx="728772" cy="734842"/>
                </a:xfrm>
                <a:custGeom>
                  <a:avLst/>
                  <a:gdLst>
                    <a:gd name="connsiteX0" fmla="*/ 705954 w 728772"/>
                    <a:gd name="connsiteY0" fmla="*/ 10489 h 734842"/>
                    <a:gd name="connsiteX1" fmla="*/ 501167 w 728772"/>
                    <a:gd name="connsiteY1" fmla="*/ 228612 h 734842"/>
                    <a:gd name="connsiteX2" fmla="*/ 423824 w 728772"/>
                    <a:gd name="connsiteY2" fmla="*/ 458736 h 734842"/>
                    <a:gd name="connsiteX3" fmla="*/ 295713 w 728772"/>
                    <a:gd name="connsiteY3" fmla="*/ 157555 h 734842"/>
                    <a:gd name="connsiteX4" fmla="*/ 15106 w 728772"/>
                    <a:gd name="connsiteY4" fmla="*/ 12 h 734842"/>
                    <a:gd name="connsiteX5" fmla="*/ 5771 w 728772"/>
                    <a:gd name="connsiteY5" fmla="*/ 24205 h 734842"/>
                    <a:gd name="connsiteX6" fmla="*/ 290855 w 728772"/>
                    <a:gd name="connsiteY6" fmla="*/ 470546 h 734842"/>
                    <a:gd name="connsiteX7" fmla="*/ 291903 w 728772"/>
                    <a:gd name="connsiteY7" fmla="*/ 472071 h 734842"/>
                    <a:gd name="connsiteX8" fmla="*/ 296665 w 728772"/>
                    <a:gd name="connsiteY8" fmla="*/ 476452 h 734842"/>
                    <a:gd name="connsiteX9" fmla="*/ 581082 w 728772"/>
                    <a:gd name="connsiteY9" fmla="*/ 729150 h 734842"/>
                    <a:gd name="connsiteX10" fmla="*/ 610133 w 728772"/>
                    <a:gd name="connsiteY10" fmla="*/ 720578 h 734842"/>
                    <a:gd name="connsiteX11" fmla="*/ 619563 w 728772"/>
                    <a:gd name="connsiteY11" fmla="*/ 574369 h 734842"/>
                    <a:gd name="connsiteX12" fmla="*/ 619849 w 728772"/>
                    <a:gd name="connsiteY12" fmla="*/ 564463 h 734842"/>
                    <a:gd name="connsiteX13" fmla="*/ 726529 w 728772"/>
                    <a:gd name="connsiteY13" fmla="*/ 29729 h 734842"/>
                    <a:gd name="connsiteX14" fmla="*/ 705954 w 728772"/>
                    <a:gd name="connsiteY14" fmla="*/ 10489 h 734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28772" h="734842">
                      <a:moveTo>
                        <a:pt x="705954" y="10489"/>
                      </a:moveTo>
                      <a:cubicBezTo>
                        <a:pt x="627373" y="69544"/>
                        <a:pt x="545077" y="138410"/>
                        <a:pt x="501167" y="228612"/>
                      </a:cubicBezTo>
                      <a:cubicBezTo>
                        <a:pt x="468305" y="295953"/>
                        <a:pt x="431539" y="378821"/>
                        <a:pt x="423824" y="458736"/>
                      </a:cubicBezTo>
                      <a:cubicBezTo>
                        <a:pt x="395820" y="351198"/>
                        <a:pt x="366674" y="252900"/>
                        <a:pt x="295713" y="157555"/>
                      </a:cubicBezTo>
                      <a:cubicBezTo>
                        <a:pt x="230085" y="69544"/>
                        <a:pt x="127501" y="-1036"/>
                        <a:pt x="15106" y="12"/>
                      </a:cubicBezTo>
                      <a:cubicBezTo>
                        <a:pt x="2819" y="107"/>
                        <a:pt x="-6516" y="15918"/>
                        <a:pt x="5771" y="24205"/>
                      </a:cubicBezTo>
                      <a:cubicBezTo>
                        <a:pt x="164268" y="130790"/>
                        <a:pt x="220465" y="303192"/>
                        <a:pt x="290855" y="470546"/>
                      </a:cubicBezTo>
                      <a:cubicBezTo>
                        <a:pt x="291141" y="471118"/>
                        <a:pt x="291617" y="471499"/>
                        <a:pt x="291903" y="472071"/>
                      </a:cubicBezTo>
                      <a:cubicBezTo>
                        <a:pt x="293046" y="473880"/>
                        <a:pt x="294474" y="475404"/>
                        <a:pt x="296665" y="476452"/>
                      </a:cubicBezTo>
                      <a:cubicBezTo>
                        <a:pt x="411822" y="529982"/>
                        <a:pt x="503643" y="629233"/>
                        <a:pt x="581082" y="729150"/>
                      </a:cubicBezTo>
                      <a:cubicBezTo>
                        <a:pt x="589178" y="739532"/>
                        <a:pt x="610228" y="735151"/>
                        <a:pt x="610133" y="720578"/>
                      </a:cubicBezTo>
                      <a:cubicBezTo>
                        <a:pt x="609657" y="672572"/>
                        <a:pt x="628992" y="616946"/>
                        <a:pt x="619563" y="574369"/>
                      </a:cubicBezTo>
                      <a:cubicBezTo>
                        <a:pt x="620705" y="571416"/>
                        <a:pt x="621087" y="568178"/>
                        <a:pt x="619849" y="564463"/>
                      </a:cubicBezTo>
                      <a:cubicBezTo>
                        <a:pt x="556983" y="378725"/>
                        <a:pt x="630517" y="188416"/>
                        <a:pt x="726529" y="29729"/>
                      </a:cubicBezTo>
                      <a:cubicBezTo>
                        <a:pt x="734625" y="16204"/>
                        <a:pt x="719194" y="583"/>
                        <a:pt x="705954" y="1048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5F4D01DB-FB54-4BC0-9C81-2CED59B79264}"/>
                    </a:ext>
                  </a:extLst>
                </p:cNvPr>
                <p:cNvSpPr/>
                <p:nvPr/>
              </p:nvSpPr>
              <p:spPr>
                <a:xfrm>
                  <a:off x="8637536" y="3519871"/>
                  <a:ext cx="1435137" cy="817084"/>
                </a:xfrm>
                <a:custGeom>
                  <a:avLst/>
                  <a:gdLst>
                    <a:gd name="connsiteX0" fmla="*/ 1414863 w 1435137"/>
                    <a:gd name="connsiteY0" fmla="*/ 15428 h 817084"/>
                    <a:gd name="connsiteX1" fmla="*/ 1270845 w 1435137"/>
                    <a:gd name="connsiteY1" fmla="*/ 98105 h 817084"/>
                    <a:gd name="connsiteX2" fmla="*/ 1153688 w 1435137"/>
                    <a:gd name="connsiteY2" fmla="*/ 229931 h 817084"/>
                    <a:gd name="connsiteX3" fmla="*/ 1088536 w 1435137"/>
                    <a:gd name="connsiteY3" fmla="*/ 384998 h 817084"/>
                    <a:gd name="connsiteX4" fmla="*/ 1233983 w 1435137"/>
                    <a:gd name="connsiteY4" fmla="*/ 21714 h 817084"/>
                    <a:gd name="connsiteX5" fmla="*/ 1217219 w 1435137"/>
                    <a:gd name="connsiteY5" fmla="*/ 1045 h 817084"/>
                    <a:gd name="connsiteX6" fmla="*/ 918515 w 1435137"/>
                    <a:gd name="connsiteY6" fmla="*/ 480533 h 817084"/>
                    <a:gd name="connsiteX7" fmla="*/ 793738 w 1435137"/>
                    <a:gd name="connsiteY7" fmla="*/ 328896 h 817084"/>
                    <a:gd name="connsiteX8" fmla="*/ 601523 w 1435137"/>
                    <a:gd name="connsiteY8" fmla="*/ 228407 h 817084"/>
                    <a:gd name="connsiteX9" fmla="*/ 596475 w 1435137"/>
                    <a:gd name="connsiteY9" fmla="*/ 249457 h 817084"/>
                    <a:gd name="connsiteX10" fmla="*/ 780403 w 1435137"/>
                    <a:gd name="connsiteY10" fmla="*/ 539017 h 817084"/>
                    <a:gd name="connsiteX11" fmla="*/ 440360 w 1435137"/>
                    <a:gd name="connsiteY11" fmla="*/ 429289 h 817084"/>
                    <a:gd name="connsiteX12" fmla="*/ 440836 w 1435137"/>
                    <a:gd name="connsiteY12" fmla="*/ 455197 h 817084"/>
                    <a:gd name="connsiteX13" fmla="*/ 633622 w 1435137"/>
                    <a:gd name="connsiteY13" fmla="*/ 602358 h 817084"/>
                    <a:gd name="connsiteX14" fmla="*/ 386925 w 1435137"/>
                    <a:gd name="connsiteY14" fmla="*/ 507680 h 817084"/>
                    <a:gd name="connsiteX15" fmla="*/ 8592 w 1435137"/>
                    <a:gd name="connsiteY15" fmla="*/ 609692 h 817084"/>
                    <a:gd name="connsiteX16" fmla="*/ 16688 w 1435137"/>
                    <a:gd name="connsiteY16" fmla="*/ 637601 h 817084"/>
                    <a:gd name="connsiteX17" fmla="*/ 343205 w 1435137"/>
                    <a:gd name="connsiteY17" fmla="*/ 647983 h 817084"/>
                    <a:gd name="connsiteX18" fmla="*/ 571996 w 1435137"/>
                    <a:gd name="connsiteY18" fmla="*/ 809813 h 817084"/>
                    <a:gd name="connsiteX19" fmla="*/ 590284 w 1435137"/>
                    <a:gd name="connsiteY19" fmla="*/ 814194 h 817084"/>
                    <a:gd name="connsiteX20" fmla="*/ 595999 w 1435137"/>
                    <a:gd name="connsiteY20" fmla="*/ 807908 h 817084"/>
                    <a:gd name="connsiteX21" fmla="*/ 843268 w 1435137"/>
                    <a:gd name="connsiteY21" fmla="*/ 654270 h 817084"/>
                    <a:gd name="connsiteX22" fmla="*/ 860222 w 1435137"/>
                    <a:gd name="connsiteY22" fmla="*/ 635600 h 817084"/>
                    <a:gd name="connsiteX23" fmla="*/ 1082059 w 1435137"/>
                    <a:gd name="connsiteY23" fmla="*/ 537017 h 817084"/>
                    <a:gd name="connsiteX24" fmla="*/ 1098157 w 1435137"/>
                    <a:gd name="connsiteY24" fmla="*/ 537303 h 817084"/>
                    <a:gd name="connsiteX25" fmla="*/ 1200741 w 1435137"/>
                    <a:gd name="connsiteY25" fmla="*/ 568449 h 817084"/>
                    <a:gd name="connsiteX26" fmla="*/ 1215219 w 1435137"/>
                    <a:gd name="connsiteY26" fmla="*/ 570640 h 817084"/>
                    <a:gd name="connsiteX27" fmla="*/ 1229888 w 1435137"/>
                    <a:gd name="connsiteY27" fmla="*/ 558067 h 817084"/>
                    <a:gd name="connsiteX28" fmla="*/ 1432579 w 1435137"/>
                    <a:gd name="connsiteY28" fmla="*/ 37145 h 817084"/>
                    <a:gd name="connsiteX29" fmla="*/ 1414863 w 1435137"/>
                    <a:gd name="connsiteY29" fmla="*/ 15428 h 817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435137" h="817084">
                      <a:moveTo>
                        <a:pt x="1414863" y="15428"/>
                      </a:moveTo>
                      <a:cubicBezTo>
                        <a:pt x="1367429" y="44479"/>
                        <a:pt x="1314946" y="64100"/>
                        <a:pt x="1270845" y="98105"/>
                      </a:cubicBezTo>
                      <a:cubicBezTo>
                        <a:pt x="1225506" y="132966"/>
                        <a:pt x="1186168" y="183449"/>
                        <a:pt x="1153688" y="229931"/>
                      </a:cubicBezTo>
                      <a:cubicBezTo>
                        <a:pt x="1122255" y="275079"/>
                        <a:pt x="1100919" y="329086"/>
                        <a:pt x="1088536" y="384998"/>
                      </a:cubicBezTo>
                      <a:cubicBezTo>
                        <a:pt x="1091680" y="252600"/>
                        <a:pt x="1145972" y="125918"/>
                        <a:pt x="1233983" y="21714"/>
                      </a:cubicBezTo>
                      <a:cubicBezTo>
                        <a:pt x="1243128" y="10856"/>
                        <a:pt x="1229221" y="-4099"/>
                        <a:pt x="1217219" y="1045"/>
                      </a:cubicBezTo>
                      <a:cubicBezTo>
                        <a:pt x="1031768" y="81246"/>
                        <a:pt x="904895" y="281461"/>
                        <a:pt x="918515" y="480533"/>
                      </a:cubicBezTo>
                      <a:cubicBezTo>
                        <a:pt x="884130" y="424526"/>
                        <a:pt x="844030" y="373568"/>
                        <a:pt x="793738" y="328896"/>
                      </a:cubicBezTo>
                      <a:cubicBezTo>
                        <a:pt x="763639" y="302225"/>
                        <a:pt x="644195" y="209166"/>
                        <a:pt x="601523" y="228407"/>
                      </a:cubicBezTo>
                      <a:cubicBezTo>
                        <a:pt x="593618" y="231931"/>
                        <a:pt x="590570" y="242789"/>
                        <a:pt x="596475" y="249457"/>
                      </a:cubicBezTo>
                      <a:cubicBezTo>
                        <a:pt x="674580" y="338135"/>
                        <a:pt x="725920" y="438338"/>
                        <a:pt x="780403" y="539017"/>
                      </a:cubicBezTo>
                      <a:cubicBezTo>
                        <a:pt x="688963" y="454530"/>
                        <a:pt x="573806" y="412430"/>
                        <a:pt x="440360" y="429289"/>
                      </a:cubicBezTo>
                      <a:cubicBezTo>
                        <a:pt x="424834" y="431194"/>
                        <a:pt x="426930" y="452435"/>
                        <a:pt x="440836" y="455197"/>
                      </a:cubicBezTo>
                      <a:cubicBezTo>
                        <a:pt x="520465" y="471390"/>
                        <a:pt x="585045" y="534445"/>
                        <a:pt x="633622" y="602358"/>
                      </a:cubicBezTo>
                      <a:cubicBezTo>
                        <a:pt x="562947" y="548637"/>
                        <a:pt x="477698" y="521205"/>
                        <a:pt x="386925" y="507680"/>
                      </a:cubicBezTo>
                      <a:cubicBezTo>
                        <a:pt x="247574" y="486915"/>
                        <a:pt x="130417" y="552638"/>
                        <a:pt x="8592" y="609692"/>
                      </a:cubicBezTo>
                      <a:cubicBezTo>
                        <a:pt x="-7124" y="617027"/>
                        <a:pt x="591" y="638458"/>
                        <a:pt x="16688" y="637601"/>
                      </a:cubicBezTo>
                      <a:cubicBezTo>
                        <a:pt x="126797" y="631790"/>
                        <a:pt x="235763" y="614265"/>
                        <a:pt x="343205" y="647983"/>
                      </a:cubicBezTo>
                      <a:cubicBezTo>
                        <a:pt x="422168" y="672843"/>
                        <a:pt x="547040" y="724755"/>
                        <a:pt x="571996" y="809813"/>
                      </a:cubicBezTo>
                      <a:cubicBezTo>
                        <a:pt x="574568" y="818481"/>
                        <a:pt x="584188" y="818671"/>
                        <a:pt x="590284" y="814194"/>
                      </a:cubicBezTo>
                      <a:cubicBezTo>
                        <a:pt x="592951" y="813242"/>
                        <a:pt x="595142" y="811337"/>
                        <a:pt x="595999" y="807908"/>
                      </a:cubicBezTo>
                      <a:cubicBezTo>
                        <a:pt x="626288" y="694179"/>
                        <a:pt x="731444" y="651031"/>
                        <a:pt x="843268" y="654270"/>
                      </a:cubicBezTo>
                      <a:cubicBezTo>
                        <a:pt x="853745" y="654555"/>
                        <a:pt x="860984" y="644268"/>
                        <a:pt x="860222" y="635600"/>
                      </a:cubicBezTo>
                      <a:cubicBezTo>
                        <a:pt x="918896" y="583308"/>
                        <a:pt x="1000716" y="539493"/>
                        <a:pt x="1082059" y="537017"/>
                      </a:cubicBezTo>
                      <a:cubicBezTo>
                        <a:pt x="1086917" y="540636"/>
                        <a:pt x="1093394" y="540446"/>
                        <a:pt x="1098157" y="537303"/>
                      </a:cubicBezTo>
                      <a:cubicBezTo>
                        <a:pt x="1133399" y="538636"/>
                        <a:pt x="1168261" y="547971"/>
                        <a:pt x="1200741" y="568449"/>
                      </a:cubicBezTo>
                      <a:cubicBezTo>
                        <a:pt x="1205694" y="571497"/>
                        <a:pt x="1210742" y="571973"/>
                        <a:pt x="1215219" y="570640"/>
                      </a:cubicBezTo>
                      <a:cubicBezTo>
                        <a:pt x="1222268" y="571021"/>
                        <a:pt x="1229316" y="567211"/>
                        <a:pt x="1229888" y="558067"/>
                      </a:cubicBezTo>
                      <a:cubicBezTo>
                        <a:pt x="1240651" y="366329"/>
                        <a:pt x="1314660" y="187735"/>
                        <a:pt x="1432579" y="37145"/>
                      </a:cubicBezTo>
                      <a:cubicBezTo>
                        <a:pt x="1440866" y="26381"/>
                        <a:pt x="1427436" y="7713"/>
                        <a:pt x="1414863" y="1542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5" name="任意多边形: 形状 324">
                  <a:extLst>
                    <a:ext uri="{FF2B5EF4-FFF2-40B4-BE49-F238E27FC236}">
                      <a16:creationId xmlns:a16="http://schemas.microsoft.com/office/drawing/2014/main" id="{FF15FEF1-5991-46D7-A2E1-08A37929868A}"/>
                    </a:ext>
                  </a:extLst>
                </p:cNvPr>
                <p:cNvSpPr/>
                <p:nvPr/>
              </p:nvSpPr>
              <p:spPr>
                <a:xfrm>
                  <a:off x="9206966" y="4031137"/>
                  <a:ext cx="679708" cy="426188"/>
                </a:xfrm>
                <a:custGeom>
                  <a:avLst/>
                  <a:gdLst>
                    <a:gd name="connsiteX0" fmla="*/ 493388 w 679708"/>
                    <a:gd name="connsiteY0" fmla="*/ 4128 h 426188"/>
                    <a:gd name="connsiteX1" fmla="*/ 416236 w 679708"/>
                    <a:gd name="connsiteY1" fmla="*/ 15368 h 426188"/>
                    <a:gd name="connsiteX2" fmla="*/ 276028 w 679708"/>
                    <a:gd name="connsiteY2" fmla="*/ 117000 h 426188"/>
                    <a:gd name="connsiteX3" fmla="*/ 9709 w 679708"/>
                    <a:gd name="connsiteY3" fmla="*/ 275210 h 426188"/>
                    <a:gd name="connsiteX4" fmla="*/ 108674 w 679708"/>
                    <a:gd name="connsiteY4" fmla="*/ 420942 h 426188"/>
                    <a:gd name="connsiteX5" fmla="*/ 254502 w 679708"/>
                    <a:gd name="connsiteY5" fmla="*/ 387795 h 426188"/>
                    <a:gd name="connsiteX6" fmla="*/ 524154 w 679708"/>
                    <a:gd name="connsiteY6" fmla="*/ 296641 h 426188"/>
                    <a:gd name="connsiteX7" fmla="*/ 675888 w 679708"/>
                    <a:gd name="connsiteY7" fmla="*/ 96807 h 426188"/>
                    <a:gd name="connsiteX8" fmla="*/ 493388 w 679708"/>
                    <a:gd name="connsiteY8" fmla="*/ 4128 h 42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708" h="426188">
                      <a:moveTo>
                        <a:pt x="493388" y="4128"/>
                      </a:moveTo>
                      <a:cubicBezTo>
                        <a:pt x="466528" y="6224"/>
                        <a:pt x="440048" y="10796"/>
                        <a:pt x="416236" y="15368"/>
                      </a:cubicBezTo>
                      <a:cubicBezTo>
                        <a:pt x="366706" y="24893"/>
                        <a:pt x="289649" y="61945"/>
                        <a:pt x="276028" y="117000"/>
                      </a:cubicBezTo>
                      <a:cubicBezTo>
                        <a:pt x="183254" y="77471"/>
                        <a:pt x="28664" y="178150"/>
                        <a:pt x="9709" y="275210"/>
                      </a:cubicBezTo>
                      <a:cubicBezTo>
                        <a:pt x="-26867" y="341218"/>
                        <a:pt x="47333" y="401321"/>
                        <a:pt x="108674" y="420942"/>
                      </a:cubicBezTo>
                      <a:cubicBezTo>
                        <a:pt x="161251" y="437707"/>
                        <a:pt x="208591" y="410941"/>
                        <a:pt x="254502" y="387795"/>
                      </a:cubicBezTo>
                      <a:cubicBezTo>
                        <a:pt x="344418" y="342457"/>
                        <a:pt x="426142" y="318263"/>
                        <a:pt x="524154" y="296641"/>
                      </a:cubicBezTo>
                      <a:cubicBezTo>
                        <a:pt x="619023" y="275686"/>
                        <a:pt x="698271" y="197867"/>
                        <a:pt x="675888" y="96807"/>
                      </a:cubicBezTo>
                      <a:cubicBezTo>
                        <a:pt x="659123" y="21369"/>
                        <a:pt x="565397" y="-12445"/>
                        <a:pt x="493388" y="4128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055E2CA1-5ED5-4C87-B199-96BC947CE8E9}"/>
                    </a:ext>
                  </a:extLst>
                </p:cNvPr>
                <p:cNvSpPr/>
                <p:nvPr/>
              </p:nvSpPr>
              <p:spPr>
                <a:xfrm>
                  <a:off x="9089133" y="4064910"/>
                  <a:ext cx="1098856" cy="658872"/>
                </a:xfrm>
                <a:custGeom>
                  <a:avLst/>
                  <a:gdLst>
                    <a:gd name="connsiteX0" fmla="*/ 1045944 w 1098856"/>
                    <a:gd name="connsiteY0" fmla="*/ 107039 h 658872"/>
                    <a:gd name="connsiteX1" fmla="*/ 985459 w 1098856"/>
                    <a:gd name="connsiteY1" fmla="*/ 70463 h 658872"/>
                    <a:gd name="connsiteX2" fmla="*/ 760003 w 1098856"/>
                    <a:gd name="connsiteY2" fmla="*/ 2264 h 658872"/>
                    <a:gd name="connsiteX3" fmla="*/ 737523 w 1098856"/>
                    <a:gd name="connsiteY3" fmla="*/ 15980 h 658872"/>
                    <a:gd name="connsiteX4" fmla="*/ 685707 w 1098856"/>
                    <a:gd name="connsiteY4" fmla="*/ 183049 h 658872"/>
                    <a:gd name="connsiteX5" fmla="*/ 607508 w 1098856"/>
                    <a:gd name="connsiteY5" fmla="*/ 142186 h 658872"/>
                    <a:gd name="connsiteX6" fmla="*/ 415483 w 1098856"/>
                    <a:gd name="connsiteY6" fmla="*/ 87799 h 658872"/>
                    <a:gd name="connsiteX7" fmla="*/ 388337 w 1098856"/>
                    <a:gd name="connsiteY7" fmla="*/ 99895 h 658872"/>
                    <a:gd name="connsiteX8" fmla="*/ 297374 w 1098856"/>
                    <a:gd name="connsiteY8" fmla="*/ 244104 h 658872"/>
                    <a:gd name="connsiteX9" fmla="*/ 261178 w 1098856"/>
                    <a:gd name="connsiteY9" fmla="*/ 337735 h 658872"/>
                    <a:gd name="connsiteX10" fmla="*/ 147164 w 1098856"/>
                    <a:gd name="connsiteY10" fmla="*/ 250200 h 658872"/>
                    <a:gd name="connsiteX11" fmla="*/ 126018 w 1098856"/>
                    <a:gd name="connsiteY11" fmla="*/ 250867 h 658872"/>
                    <a:gd name="connsiteX12" fmla="*/ 3432 w 1098856"/>
                    <a:gd name="connsiteY12" fmla="*/ 503565 h 658872"/>
                    <a:gd name="connsiteX13" fmla="*/ 4098 w 1098856"/>
                    <a:gd name="connsiteY13" fmla="*/ 510899 h 658872"/>
                    <a:gd name="connsiteX14" fmla="*/ 10861 w 1098856"/>
                    <a:gd name="connsiteY14" fmla="*/ 525663 h 658872"/>
                    <a:gd name="connsiteX15" fmla="*/ 13528 w 1098856"/>
                    <a:gd name="connsiteY15" fmla="*/ 531473 h 658872"/>
                    <a:gd name="connsiteX16" fmla="*/ 671515 w 1098856"/>
                    <a:gd name="connsiteY16" fmla="*/ 518043 h 658872"/>
                    <a:gd name="connsiteX17" fmla="*/ 1085091 w 1098856"/>
                    <a:gd name="connsiteY17" fmla="*/ 315160 h 658872"/>
                    <a:gd name="connsiteX18" fmla="*/ 1045944 w 1098856"/>
                    <a:gd name="connsiteY18" fmla="*/ 107039 h 658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98856" h="658872">
                      <a:moveTo>
                        <a:pt x="1045944" y="107039"/>
                      </a:moveTo>
                      <a:cubicBezTo>
                        <a:pt x="1029846" y="87322"/>
                        <a:pt x="1008701" y="76273"/>
                        <a:pt x="985459" y="70463"/>
                      </a:cubicBezTo>
                      <a:cubicBezTo>
                        <a:pt x="917356" y="36745"/>
                        <a:pt x="821725" y="37602"/>
                        <a:pt x="760003" y="2264"/>
                      </a:cubicBezTo>
                      <a:cubicBezTo>
                        <a:pt x="749334" y="-3832"/>
                        <a:pt x="736285" y="2931"/>
                        <a:pt x="737523" y="15980"/>
                      </a:cubicBezTo>
                      <a:cubicBezTo>
                        <a:pt x="744191" y="82274"/>
                        <a:pt x="686660" y="122565"/>
                        <a:pt x="685707" y="183049"/>
                      </a:cubicBezTo>
                      <a:cubicBezTo>
                        <a:pt x="663229" y="164189"/>
                        <a:pt x="638654" y="150283"/>
                        <a:pt x="607508" y="142186"/>
                      </a:cubicBezTo>
                      <a:cubicBezTo>
                        <a:pt x="544261" y="125899"/>
                        <a:pt x="462537" y="144092"/>
                        <a:pt x="415483" y="87799"/>
                      </a:cubicBezTo>
                      <a:cubicBezTo>
                        <a:pt x="405006" y="75321"/>
                        <a:pt x="387575" y="85227"/>
                        <a:pt x="388337" y="99895"/>
                      </a:cubicBezTo>
                      <a:cubicBezTo>
                        <a:pt x="390909" y="151521"/>
                        <a:pt x="322519" y="201813"/>
                        <a:pt x="297374" y="244104"/>
                      </a:cubicBezTo>
                      <a:cubicBezTo>
                        <a:pt x="279371" y="274393"/>
                        <a:pt x="264608" y="304588"/>
                        <a:pt x="261178" y="337735"/>
                      </a:cubicBezTo>
                      <a:cubicBezTo>
                        <a:pt x="226222" y="305540"/>
                        <a:pt x="178883" y="287824"/>
                        <a:pt x="147164" y="250200"/>
                      </a:cubicBezTo>
                      <a:cubicBezTo>
                        <a:pt x="142116" y="244294"/>
                        <a:pt x="130305" y="243056"/>
                        <a:pt x="126018" y="250867"/>
                      </a:cubicBezTo>
                      <a:cubicBezTo>
                        <a:pt x="81823" y="331448"/>
                        <a:pt x="-19904" y="406601"/>
                        <a:pt x="3432" y="503565"/>
                      </a:cubicBezTo>
                      <a:cubicBezTo>
                        <a:pt x="2955" y="505756"/>
                        <a:pt x="2955" y="508137"/>
                        <a:pt x="4098" y="510899"/>
                      </a:cubicBezTo>
                      <a:cubicBezTo>
                        <a:pt x="6194" y="516043"/>
                        <a:pt x="8575" y="520805"/>
                        <a:pt x="10861" y="525663"/>
                      </a:cubicBezTo>
                      <a:cubicBezTo>
                        <a:pt x="11718" y="527568"/>
                        <a:pt x="12576" y="529568"/>
                        <a:pt x="13528" y="531473"/>
                      </a:cubicBezTo>
                      <a:cubicBezTo>
                        <a:pt x="139830" y="789124"/>
                        <a:pt x="482920" y="587766"/>
                        <a:pt x="671515" y="518043"/>
                      </a:cubicBezTo>
                      <a:cubicBezTo>
                        <a:pt x="799151" y="470894"/>
                        <a:pt x="1021464" y="460036"/>
                        <a:pt x="1085091" y="315160"/>
                      </a:cubicBezTo>
                      <a:cubicBezTo>
                        <a:pt x="1115475" y="245533"/>
                        <a:pt x="1092520" y="163999"/>
                        <a:pt x="1045944" y="107039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50AC9D5B-2EED-4986-A6F5-EFD362DB58D4}"/>
                    </a:ext>
                  </a:extLst>
                </p:cNvPr>
                <p:cNvSpPr/>
                <p:nvPr/>
              </p:nvSpPr>
              <p:spPr>
                <a:xfrm>
                  <a:off x="9084666" y="4189323"/>
                  <a:ext cx="1243706" cy="802837"/>
                </a:xfrm>
                <a:custGeom>
                  <a:avLst/>
                  <a:gdLst>
                    <a:gd name="connsiteX0" fmla="*/ 1231481 w 1243706"/>
                    <a:gd name="connsiteY0" fmla="*/ 185890 h 802837"/>
                    <a:gd name="connsiteX1" fmla="*/ 1056030 w 1243706"/>
                    <a:gd name="connsiteY1" fmla="*/ 3010 h 802837"/>
                    <a:gd name="connsiteX2" fmla="*/ 1032693 w 1243706"/>
                    <a:gd name="connsiteY2" fmla="*/ 13297 h 802837"/>
                    <a:gd name="connsiteX3" fmla="*/ 1013643 w 1243706"/>
                    <a:gd name="connsiteY3" fmla="*/ 196081 h 802837"/>
                    <a:gd name="connsiteX4" fmla="*/ 930395 w 1243706"/>
                    <a:gd name="connsiteY4" fmla="*/ 151695 h 802837"/>
                    <a:gd name="connsiteX5" fmla="*/ 727607 w 1243706"/>
                    <a:gd name="connsiteY5" fmla="*/ 79686 h 802837"/>
                    <a:gd name="connsiteX6" fmla="*/ 702652 w 1243706"/>
                    <a:gd name="connsiteY6" fmla="*/ 83686 h 802837"/>
                    <a:gd name="connsiteX7" fmla="*/ 565682 w 1243706"/>
                    <a:gd name="connsiteY7" fmla="*/ 326479 h 802837"/>
                    <a:gd name="connsiteX8" fmla="*/ 473767 w 1243706"/>
                    <a:gd name="connsiteY8" fmla="*/ 270376 h 802837"/>
                    <a:gd name="connsiteX9" fmla="*/ 274408 w 1243706"/>
                    <a:gd name="connsiteY9" fmla="*/ 231324 h 802837"/>
                    <a:gd name="connsiteX10" fmla="*/ 249929 w 1243706"/>
                    <a:gd name="connsiteY10" fmla="*/ 235229 h 802837"/>
                    <a:gd name="connsiteX11" fmla="*/ 168681 w 1243706"/>
                    <a:gd name="connsiteY11" fmla="*/ 482212 h 802837"/>
                    <a:gd name="connsiteX12" fmla="*/ 43046 w 1243706"/>
                    <a:gd name="connsiteY12" fmla="*/ 387724 h 802837"/>
                    <a:gd name="connsiteX13" fmla="*/ 19424 w 1243706"/>
                    <a:gd name="connsiteY13" fmla="*/ 394678 h 802837"/>
                    <a:gd name="connsiteX14" fmla="*/ 9423 w 1243706"/>
                    <a:gd name="connsiteY14" fmla="*/ 643185 h 802837"/>
                    <a:gd name="connsiteX15" fmla="*/ 80479 w 1243706"/>
                    <a:gd name="connsiteY15" fmla="*/ 760628 h 802837"/>
                    <a:gd name="connsiteX16" fmla="*/ 324224 w 1243706"/>
                    <a:gd name="connsiteY16" fmla="*/ 792727 h 802837"/>
                    <a:gd name="connsiteX17" fmla="*/ 771899 w 1243706"/>
                    <a:gd name="connsiteY17" fmla="*/ 648424 h 802837"/>
                    <a:gd name="connsiteX18" fmla="*/ 1187380 w 1243706"/>
                    <a:gd name="connsiteY18" fmla="*/ 421919 h 802837"/>
                    <a:gd name="connsiteX19" fmla="*/ 1222431 w 1243706"/>
                    <a:gd name="connsiteY19" fmla="*/ 375913 h 802837"/>
                    <a:gd name="connsiteX20" fmla="*/ 1226908 w 1243706"/>
                    <a:gd name="connsiteY20" fmla="*/ 369150 h 802837"/>
                    <a:gd name="connsiteX21" fmla="*/ 1234338 w 1243706"/>
                    <a:gd name="connsiteY21" fmla="*/ 340957 h 802837"/>
                    <a:gd name="connsiteX22" fmla="*/ 1234624 w 1243706"/>
                    <a:gd name="connsiteY22" fmla="*/ 339623 h 802837"/>
                    <a:gd name="connsiteX23" fmla="*/ 1231481 w 1243706"/>
                    <a:gd name="connsiteY23" fmla="*/ 185890 h 802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243706" h="802837">
                      <a:moveTo>
                        <a:pt x="1231481" y="185890"/>
                      </a:moveTo>
                      <a:cubicBezTo>
                        <a:pt x="1201952" y="90068"/>
                        <a:pt x="1123086" y="64350"/>
                        <a:pt x="1056030" y="3010"/>
                      </a:cubicBezTo>
                      <a:cubicBezTo>
                        <a:pt x="1047933" y="-4420"/>
                        <a:pt x="1033265" y="3010"/>
                        <a:pt x="1032693" y="13297"/>
                      </a:cubicBezTo>
                      <a:cubicBezTo>
                        <a:pt x="1029550" y="73780"/>
                        <a:pt x="1008405" y="136360"/>
                        <a:pt x="1013643" y="196081"/>
                      </a:cubicBezTo>
                      <a:cubicBezTo>
                        <a:pt x="990212" y="176365"/>
                        <a:pt x="961541" y="162648"/>
                        <a:pt x="930395" y="151695"/>
                      </a:cubicBezTo>
                      <a:cubicBezTo>
                        <a:pt x="867149" y="129406"/>
                        <a:pt x="766660" y="142074"/>
                        <a:pt x="727607" y="79686"/>
                      </a:cubicBezTo>
                      <a:cubicBezTo>
                        <a:pt x="721512" y="69970"/>
                        <a:pt x="706367" y="74542"/>
                        <a:pt x="702652" y="83686"/>
                      </a:cubicBezTo>
                      <a:cubicBezTo>
                        <a:pt x="669601" y="166935"/>
                        <a:pt x="569017" y="234943"/>
                        <a:pt x="565682" y="326479"/>
                      </a:cubicBezTo>
                      <a:cubicBezTo>
                        <a:pt x="541489" y="300285"/>
                        <a:pt x="511009" y="283045"/>
                        <a:pt x="473767" y="270376"/>
                      </a:cubicBezTo>
                      <a:cubicBezTo>
                        <a:pt x="413473" y="249993"/>
                        <a:pt x="323938" y="279997"/>
                        <a:pt x="274408" y="231324"/>
                      </a:cubicBezTo>
                      <a:cubicBezTo>
                        <a:pt x="267741" y="224752"/>
                        <a:pt x="252786" y="223608"/>
                        <a:pt x="249929" y="235229"/>
                      </a:cubicBezTo>
                      <a:cubicBezTo>
                        <a:pt x="229450" y="317906"/>
                        <a:pt x="161347" y="397345"/>
                        <a:pt x="168681" y="482212"/>
                      </a:cubicBezTo>
                      <a:cubicBezTo>
                        <a:pt x="127914" y="449637"/>
                        <a:pt x="73717" y="434587"/>
                        <a:pt x="43046" y="387724"/>
                      </a:cubicBezTo>
                      <a:cubicBezTo>
                        <a:pt x="36569" y="377818"/>
                        <a:pt x="20376" y="383914"/>
                        <a:pt x="19424" y="394678"/>
                      </a:cubicBezTo>
                      <a:cubicBezTo>
                        <a:pt x="12376" y="474688"/>
                        <a:pt x="-13818" y="563556"/>
                        <a:pt x="9423" y="643185"/>
                      </a:cubicBezTo>
                      <a:cubicBezTo>
                        <a:pt x="21329" y="684047"/>
                        <a:pt x="43046" y="735196"/>
                        <a:pt x="80479" y="760628"/>
                      </a:cubicBezTo>
                      <a:cubicBezTo>
                        <a:pt x="143249" y="816445"/>
                        <a:pt x="246119" y="805015"/>
                        <a:pt x="324224" y="792727"/>
                      </a:cubicBezTo>
                      <a:cubicBezTo>
                        <a:pt x="477195" y="768724"/>
                        <a:pt x="627214" y="701097"/>
                        <a:pt x="771899" y="648424"/>
                      </a:cubicBezTo>
                      <a:cubicBezTo>
                        <a:pt x="917060" y="595560"/>
                        <a:pt x="1069745" y="524313"/>
                        <a:pt x="1187380" y="421919"/>
                      </a:cubicBezTo>
                      <a:cubicBezTo>
                        <a:pt x="1202810" y="408489"/>
                        <a:pt x="1214240" y="392963"/>
                        <a:pt x="1222431" y="375913"/>
                      </a:cubicBezTo>
                      <a:cubicBezTo>
                        <a:pt x="1224337" y="374294"/>
                        <a:pt x="1226051" y="372294"/>
                        <a:pt x="1226908" y="369150"/>
                      </a:cubicBezTo>
                      <a:cubicBezTo>
                        <a:pt x="1229766" y="359625"/>
                        <a:pt x="1232147" y="350196"/>
                        <a:pt x="1234338" y="340957"/>
                      </a:cubicBezTo>
                      <a:cubicBezTo>
                        <a:pt x="1234433" y="340480"/>
                        <a:pt x="1234528" y="340099"/>
                        <a:pt x="1234624" y="339623"/>
                      </a:cubicBezTo>
                      <a:cubicBezTo>
                        <a:pt x="1246530" y="287902"/>
                        <a:pt x="1247959" y="239230"/>
                        <a:pt x="1231481" y="185890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8E6F1262-A2A3-4591-8C8A-E24D0845F42C}"/>
                    </a:ext>
                  </a:extLst>
                </p:cNvPr>
                <p:cNvSpPr/>
                <p:nvPr/>
              </p:nvSpPr>
              <p:spPr>
                <a:xfrm>
                  <a:off x="9197021" y="4407110"/>
                  <a:ext cx="1176566" cy="778745"/>
                </a:xfrm>
                <a:custGeom>
                  <a:avLst/>
                  <a:gdLst>
                    <a:gd name="connsiteX0" fmla="*/ 965392 w 1176566"/>
                    <a:gd name="connsiteY0" fmla="*/ 8489 h 778745"/>
                    <a:gd name="connsiteX1" fmla="*/ 938340 w 1176566"/>
                    <a:gd name="connsiteY1" fmla="*/ 9156 h 778745"/>
                    <a:gd name="connsiteX2" fmla="*/ 797084 w 1176566"/>
                    <a:gd name="connsiteY2" fmla="*/ 167652 h 778745"/>
                    <a:gd name="connsiteX3" fmla="*/ 768605 w 1176566"/>
                    <a:gd name="connsiteY3" fmla="*/ 265188 h 778745"/>
                    <a:gd name="connsiteX4" fmla="*/ 485521 w 1176566"/>
                    <a:gd name="connsiteY4" fmla="*/ 139934 h 778745"/>
                    <a:gd name="connsiteX5" fmla="*/ 460185 w 1176566"/>
                    <a:gd name="connsiteY5" fmla="*/ 147459 h 778745"/>
                    <a:gd name="connsiteX6" fmla="*/ 374746 w 1176566"/>
                    <a:gd name="connsiteY6" fmla="*/ 315290 h 778745"/>
                    <a:gd name="connsiteX7" fmla="*/ 341790 w 1176566"/>
                    <a:gd name="connsiteY7" fmla="*/ 430447 h 778745"/>
                    <a:gd name="connsiteX8" fmla="*/ 82709 w 1176566"/>
                    <a:gd name="connsiteY8" fmla="*/ 302716 h 778745"/>
                    <a:gd name="connsiteX9" fmla="*/ 60421 w 1176566"/>
                    <a:gd name="connsiteY9" fmla="*/ 312337 h 778745"/>
                    <a:gd name="connsiteX10" fmla="*/ 30893 w 1176566"/>
                    <a:gd name="connsiteY10" fmla="*/ 649807 h 778745"/>
                    <a:gd name="connsiteX11" fmla="*/ 339789 w 1176566"/>
                    <a:gd name="connsiteY11" fmla="*/ 777728 h 778745"/>
                    <a:gd name="connsiteX12" fmla="*/ 536004 w 1176566"/>
                    <a:gd name="connsiteY12" fmla="*/ 730484 h 778745"/>
                    <a:gd name="connsiteX13" fmla="*/ 804609 w 1176566"/>
                    <a:gd name="connsiteY13" fmla="*/ 657523 h 778745"/>
                    <a:gd name="connsiteX14" fmla="*/ 1146176 w 1176566"/>
                    <a:gd name="connsiteY14" fmla="*/ 426256 h 778745"/>
                    <a:gd name="connsiteX15" fmla="*/ 1171322 w 1176566"/>
                    <a:gd name="connsiteY15" fmla="*/ 255853 h 778745"/>
                    <a:gd name="connsiteX16" fmla="*/ 1171702 w 1176566"/>
                    <a:gd name="connsiteY16" fmla="*/ 252710 h 778745"/>
                    <a:gd name="connsiteX17" fmla="*/ 965392 w 1176566"/>
                    <a:gd name="connsiteY17" fmla="*/ 8489 h 77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6566" h="778745">
                      <a:moveTo>
                        <a:pt x="965392" y="8489"/>
                      </a:moveTo>
                      <a:cubicBezTo>
                        <a:pt x="959200" y="-2655"/>
                        <a:pt x="943674" y="-3227"/>
                        <a:pt x="938340" y="9156"/>
                      </a:cubicBezTo>
                      <a:cubicBezTo>
                        <a:pt x="909384" y="75450"/>
                        <a:pt x="835470" y="106882"/>
                        <a:pt x="797084" y="167652"/>
                      </a:cubicBezTo>
                      <a:cubicBezTo>
                        <a:pt x="778511" y="196989"/>
                        <a:pt x="767747" y="231279"/>
                        <a:pt x="768605" y="265188"/>
                      </a:cubicBezTo>
                      <a:cubicBezTo>
                        <a:pt x="687547" y="191369"/>
                        <a:pt x="566199" y="222421"/>
                        <a:pt x="485521" y="139934"/>
                      </a:cubicBezTo>
                      <a:cubicBezTo>
                        <a:pt x="477806" y="132028"/>
                        <a:pt x="460281" y="133743"/>
                        <a:pt x="460185" y="147459"/>
                      </a:cubicBezTo>
                      <a:cubicBezTo>
                        <a:pt x="459518" y="216325"/>
                        <a:pt x="403892" y="258235"/>
                        <a:pt x="374746" y="315290"/>
                      </a:cubicBezTo>
                      <a:cubicBezTo>
                        <a:pt x="355791" y="352342"/>
                        <a:pt x="341790" y="390537"/>
                        <a:pt x="341790" y="430447"/>
                      </a:cubicBezTo>
                      <a:cubicBezTo>
                        <a:pt x="273400" y="359390"/>
                        <a:pt x="166625" y="357295"/>
                        <a:pt x="82709" y="302716"/>
                      </a:cubicBezTo>
                      <a:cubicBezTo>
                        <a:pt x="74613" y="297478"/>
                        <a:pt x="60707" y="301097"/>
                        <a:pt x="60421" y="312337"/>
                      </a:cubicBezTo>
                      <a:cubicBezTo>
                        <a:pt x="57563" y="427018"/>
                        <a:pt x="-51879" y="541223"/>
                        <a:pt x="30893" y="649807"/>
                      </a:cubicBezTo>
                      <a:cubicBezTo>
                        <a:pt x="87091" y="750868"/>
                        <a:pt x="233395" y="785348"/>
                        <a:pt x="339789" y="777728"/>
                      </a:cubicBezTo>
                      <a:cubicBezTo>
                        <a:pt x="406655" y="772870"/>
                        <a:pt x="472568" y="750963"/>
                        <a:pt x="536004" y="730484"/>
                      </a:cubicBezTo>
                      <a:cubicBezTo>
                        <a:pt x="624968" y="701814"/>
                        <a:pt x="713550" y="678573"/>
                        <a:pt x="804609" y="657523"/>
                      </a:cubicBezTo>
                      <a:cubicBezTo>
                        <a:pt x="952342" y="623233"/>
                        <a:pt x="1073023" y="564082"/>
                        <a:pt x="1146176" y="426256"/>
                      </a:cubicBezTo>
                      <a:cubicBezTo>
                        <a:pt x="1173703" y="374344"/>
                        <a:pt x="1183704" y="311194"/>
                        <a:pt x="1171322" y="255853"/>
                      </a:cubicBezTo>
                      <a:cubicBezTo>
                        <a:pt x="1171513" y="254806"/>
                        <a:pt x="1171798" y="253853"/>
                        <a:pt x="1171702" y="252710"/>
                      </a:cubicBezTo>
                      <a:cubicBezTo>
                        <a:pt x="1163225" y="131838"/>
                        <a:pt x="1017969" y="102501"/>
                        <a:pt x="965392" y="8489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9" name="任意多边形: 形状 328">
                  <a:extLst>
                    <a:ext uri="{FF2B5EF4-FFF2-40B4-BE49-F238E27FC236}">
                      <a16:creationId xmlns:a16="http://schemas.microsoft.com/office/drawing/2014/main" id="{7EFD99A3-9AF0-4660-9743-1D6B40BBFDA9}"/>
                    </a:ext>
                  </a:extLst>
                </p:cNvPr>
                <p:cNvSpPr/>
                <p:nvPr/>
              </p:nvSpPr>
              <p:spPr>
                <a:xfrm>
                  <a:off x="9235493" y="4640236"/>
                  <a:ext cx="1216776" cy="801949"/>
                </a:xfrm>
                <a:custGeom>
                  <a:avLst/>
                  <a:gdLst>
                    <a:gd name="connsiteX0" fmla="*/ 1134946 w 1216776"/>
                    <a:gd name="connsiteY0" fmla="*/ 8440 h 801949"/>
                    <a:gd name="connsiteX1" fmla="*/ 1108180 w 1216776"/>
                    <a:gd name="connsiteY1" fmla="*/ 9107 h 801949"/>
                    <a:gd name="connsiteX2" fmla="*/ 1009311 w 1216776"/>
                    <a:gd name="connsiteY2" fmla="*/ 240374 h 801949"/>
                    <a:gd name="connsiteX3" fmla="*/ 767281 w 1216776"/>
                    <a:gd name="connsiteY3" fmla="*/ 64447 h 801949"/>
                    <a:gd name="connsiteX4" fmla="*/ 741849 w 1216776"/>
                    <a:gd name="connsiteY4" fmla="*/ 71972 h 801949"/>
                    <a:gd name="connsiteX5" fmla="*/ 608404 w 1216776"/>
                    <a:gd name="connsiteY5" fmla="*/ 375152 h 801949"/>
                    <a:gd name="connsiteX6" fmla="*/ 331036 w 1216776"/>
                    <a:gd name="connsiteY6" fmla="*/ 234182 h 801949"/>
                    <a:gd name="connsiteX7" fmla="*/ 305413 w 1216776"/>
                    <a:gd name="connsiteY7" fmla="*/ 241707 h 801949"/>
                    <a:gd name="connsiteX8" fmla="*/ 259027 w 1216776"/>
                    <a:gd name="connsiteY8" fmla="*/ 424397 h 801949"/>
                    <a:gd name="connsiteX9" fmla="*/ 263980 w 1216776"/>
                    <a:gd name="connsiteY9" fmla="*/ 503645 h 801949"/>
                    <a:gd name="connsiteX10" fmla="*/ 227118 w 1216776"/>
                    <a:gd name="connsiteY10" fmla="*/ 470879 h 801949"/>
                    <a:gd name="connsiteX11" fmla="*/ 19663 w 1216776"/>
                    <a:gd name="connsiteY11" fmla="*/ 410014 h 801949"/>
                    <a:gd name="connsiteX12" fmla="*/ 3185 w 1216776"/>
                    <a:gd name="connsiteY12" fmla="*/ 432874 h 801949"/>
                    <a:gd name="connsiteX13" fmla="*/ 57573 w 1216776"/>
                    <a:gd name="connsiteY13" fmla="*/ 589846 h 801949"/>
                    <a:gd name="connsiteX14" fmla="*/ 118819 w 1216776"/>
                    <a:gd name="connsiteY14" fmla="*/ 708147 h 801949"/>
                    <a:gd name="connsiteX15" fmla="*/ 271504 w 1216776"/>
                    <a:gd name="connsiteY15" fmla="*/ 799015 h 801949"/>
                    <a:gd name="connsiteX16" fmla="*/ 801476 w 1216776"/>
                    <a:gd name="connsiteY16" fmla="*/ 677381 h 801949"/>
                    <a:gd name="connsiteX17" fmla="*/ 1147138 w 1216776"/>
                    <a:gd name="connsiteY17" fmla="*/ 434112 h 801949"/>
                    <a:gd name="connsiteX18" fmla="*/ 1216575 w 1216776"/>
                    <a:gd name="connsiteY18" fmla="*/ 250851 h 801949"/>
                    <a:gd name="connsiteX19" fmla="*/ 1134946 w 1216776"/>
                    <a:gd name="connsiteY19" fmla="*/ 8440 h 80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16776" h="801949">
                      <a:moveTo>
                        <a:pt x="1134946" y="8440"/>
                      </a:moveTo>
                      <a:cubicBezTo>
                        <a:pt x="1130183" y="-4419"/>
                        <a:pt x="1113229" y="-1276"/>
                        <a:pt x="1108180" y="9107"/>
                      </a:cubicBezTo>
                      <a:cubicBezTo>
                        <a:pt x="1069700" y="88926"/>
                        <a:pt x="1003787" y="154744"/>
                        <a:pt x="1009311" y="240374"/>
                      </a:cubicBezTo>
                      <a:cubicBezTo>
                        <a:pt x="946255" y="164936"/>
                        <a:pt x="827289" y="145790"/>
                        <a:pt x="767281" y="64447"/>
                      </a:cubicBezTo>
                      <a:cubicBezTo>
                        <a:pt x="759661" y="54065"/>
                        <a:pt x="743468" y="60161"/>
                        <a:pt x="741849" y="71972"/>
                      </a:cubicBezTo>
                      <a:cubicBezTo>
                        <a:pt x="728324" y="174651"/>
                        <a:pt x="615547" y="269139"/>
                        <a:pt x="608404" y="375152"/>
                      </a:cubicBezTo>
                      <a:cubicBezTo>
                        <a:pt x="534680" y="300381"/>
                        <a:pt x="401997" y="317907"/>
                        <a:pt x="331036" y="234182"/>
                      </a:cubicBezTo>
                      <a:cubicBezTo>
                        <a:pt x="323035" y="224848"/>
                        <a:pt x="306652" y="229039"/>
                        <a:pt x="305413" y="241707"/>
                      </a:cubicBezTo>
                      <a:cubicBezTo>
                        <a:pt x="299413" y="305144"/>
                        <a:pt x="268742" y="361722"/>
                        <a:pt x="259027" y="424397"/>
                      </a:cubicBezTo>
                      <a:cubicBezTo>
                        <a:pt x="255122" y="449638"/>
                        <a:pt x="257693" y="476784"/>
                        <a:pt x="263980" y="503645"/>
                      </a:cubicBezTo>
                      <a:cubicBezTo>
                        <a:pt x="252836" y="491834"/>
                        <a:pt x="240644" y="480785"/>
                        <a:pt x="227118" y="470879"/>
                      </a:cubicBezTo>
                      <a:cubicBezTo>
                        <a:pt x="168539" y="428016"/>
                        <a:pt x="87387" y="426778"/>
                        <a:pt x="19663" y="410014"/>
                      </a:cubicBezTo>
                      <a:cubicBezTo>
                        <a:pt x="5567" y="406490"/>
                        <a:pt x="-5768" y="420206"/>
                        <a:pt x="3185" y="432874"/>
                      </a:cubicBezTo>
                      <a:cubicBezTo>
                        <a:pt x="34237" y="476975"/>
                        <a:pt x="40333" y="538887"/>
                        <a:pt x="57573" y="589846"/>
                      </a:cubicBezTo>
                      <a:cubicBezTo>
                        <a:pt x="72051" y="632518"/>
                        <a:pt x="93197" y="671380"/>
                        <a:pt x="118819" y="708147"/>
                      </a:cubicBezTo>
                      <a:cubicBezTo>
                        <a:pt x="152252" y="756152"/>
                        <a:pt x="207782" y="813493"/>
                        <a:pt x="271504" y="799015"/>
                      </a:cubicBezTo>
                      <a:cubicBezTo>
                        <a:pt x="453242" y="816065"/>
                        <a:pt x="640408" y="756629"/>
                        <a:pt x="801476" y="677381"/>
                      </a:cubicBezTo>
                      <a:cubicBezTo>
                        <a:pt x="920347" y="618897"/>
                        <a:pt x="1143804" y="437732"/>
                        <a:pt x="1147138" y="434112"/>
                      </a:cubicBezTo>
                      <a:cubicBezTo>
                        <a:pt x="1195239" y="382868"/>
                        <a:pt x="1213718" y="320289"/>
                        <a:pt x="1216575" y="250851"/>
                      </a:cubicBezTo>
                      <a:cubicBezTo>
                        <a:pt x="1220576" y="162555"/>
                        <a:pt x="1164187" y="88069"/>
                        <a:pt x="1134946" y="8440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CB0ADD5C-2060-4BB4-A064-80E48D590C3D}"/>
                    </a:ext>
                  </a:extLst>
                </p:cNvPr>
                <p:cNvSpPr/>
                <p:nvPr/>
              </p:nvSpPr>
              <p:spPr>
                <a:xfrm>
                  <a:off x="9428870" y="4924304"/>
                  <a:ext cx="965959" cy="614440"/>
                </a:xfrm>
                <a:custGeom>
                  <a:avLst/>
                  <a:gdLst>
                    <a:gd name="connsiteX0" fmla="*/ 863464 w 965959"/>
                    <a:gd name="connsiteY0" fmla="*/ 5644 h 614440"/>
                    <a:gd name="connsiteX1" fmla="*/ 836794 w 965959"/>
                    <a:gd name="connsiteY1" fmla="*/ 8026 h 614440"/>
                    <a:gd name="connsiteX2" fmla="*/ 835555 w 965959"/>
                    <a:gd name="connsiteY2" fmla="*/ 11264 h 614440"/>
                    <a:gd name="connsiteX3" fmla="*/ 687156 w 965959"/>
                    <a:gd name="connsiteY3" fmla="*/ 250151 h 614440"/>
                    <a:gd name="connsiteX4" fmla="*/ 628577 w 965959"/>
                    <a:gd name="connsiteY4" fmla="*/ 198335 h 614440"/>
                    <a:gd name="connsiteX5" fmla="*/ 450936 w 965959"/>
                    <a:gd name="connsiteY5" fmla="*/ 141757 h 614440"/>
                    <a:gd name="connsiteX6" fmla="*/ 423218 w 965959"/>
                    <a:gd name="connsiteY6" fmla="*/ 154044 h 614440"/>
                    <a:gd name="connsiteX7" fmla="*/ 362354 w 965959"/>
                    <a:gd name="connsiteY7" fmla="*/ 322636 h 614440"/>
                    <a:gd name="connsiteX8" fmla="*/ 359210 w 965959"/>
                    <a:gd name="connsiteY8" fmla="*/ 399027 h 614440"/>
                    <a:gd name="connsiteX9" fmla="*/ 280533 w 965959"/>
                    <a:gd name="connsiteY9" fmla="*/ 359022 h 614440"/>
                    <a:gd name="connsiteX10" fmla="*/ 17834 w 965959"/>
                    <a:gd name="connsiteY10" fmla="*/ 318160 h 614440"/>
                    <a:gd name="connsiteX11" fmla="*/ 2403 w 965959"/>
                    <a:gd name="connsiteY11" fmla="*/ 332733 h 614440"/>
                    <a:gd name="connsiteX12" fmla="*/ 5928 w 965959"/>
                    <a:gd name="connsiteY12" fmla="*/ 335495 h 614440"/>
                    <a:gd name="connsiteX13" fmla="*/ 211668 w 965959"/>
                    <a:gd name="connsiteY13" fmla="*/ 607148 h 614440"/>
                    <a:gd name="connsiteX14" fmla="*/ 591239 w 965959"/>
                    <a:gd name="connsiteY14" fmla="*/ 539235 h 614440"/>
                    <a:gd name="connsiteX15" fmla="*/ 914898 w 965959"/>
                    <a:gd name="connsiteY15" fmla="*/ 325970 h 614440"/>
                    <a:gd name="connsiteX16" fmla="*/ 965952 w 965959"/>
                    <a:gd name="connsiteY16" fmla="*/ 209956 h 614440"/>
                    <a:gd name="connsiteX17" fmla="*/ 863464 w 965959"/>
                    <a:gd name="connsiteY17" fmla="*/ 5644 h 614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65959" h="614440">
                      <a:moveTo>
                        <a:pt x="863464" y="5644"/>
                      </a:moveTo>
                      <a:cubicBezTo>
                        <a:pt x="857273" y="-3881"/>
                        <a:pt x="840984" y="-166"/>
                        <a:pt x="836794" y="8026"/>
                      </a:cubicBezTo>
                      <a:cubicBezTo>
                        <a:pt x="836126" y="8978"/>
                        <a:pt x="835651" y="10026"/>
                        <a:pt x="835555" y="11264"/>
                      </a:cubicBezTo>
                      <a:cubicBezTo>
                        <a:pt x="827745" y="90989"/>
                        <a:pt x="716779" y="168903"/>
                        <a:pt x="687156" y="250151"/>
                      </a:cubicBezTo>
                      <a:cubicBezTo>
                        <a:pt x="672868" y="228625"/>
                        <a:pt x="653342" y="210432"/>
                        <a:pt x="628577" y="198335"/>
                      </a:cubicBezTo>
                      <a:cubicBezTo>
                        <a:pt x="574761" y="172046"/>
                        <a:pt x="491226" y="186334"/>
                        <a:pt x="450936" y="141757"/>
                      </a:cubicBezTo>
                      <a:cubicBezTo>
                        <a:pt x="442458" y="132422"/>
                        <a:pt x="420646" y="140804"/>
                        <a:pt x="423218" y="154044"/>
                      </a:cubicBezTo>
                      <a:cubicBezTo>
                        <a:pt x="433886" y="209003"/>
                        <a:pt x="380261" y="268439"/>
                        <a:pt x="362354" y="322636"/>
                      </a:cubicBezTo>
                      <a:cubicBezTo>
                        <a:pt x="354543" y="346259"/>
                        <a:pt x="354543" y="372929"/>
                        <a:pt x="359210" y="399027"/>
                      </a:cubicBezTo>
                      <a:cubicBezTo>
                        <a:pt x="336636" y="382549"/>
                        <a:pt x="310347" y="369309"/>
                        <a:pt x="280533" y="359022"/>
                      </a:cubicBezTo>
                      <a:cubicBezTo>
                        <a:pt x="197190" y="330161"/>
                        <a:pt x="94987" y="358069"/>
                        <a:pt x="17834" y="318160"/>
                      </a:cubicBezTo>
                      <a:cubicBezTo>
                        <a:pt x="8500" y="313302"/>
                        <a:pt x="-5693" y="325018"/>
                        <a:pt x="2403" y="332733"/>
                      </a:cubicBezTo>
                      <a:cubicBezTo>
                        <a:pt x="3547" y="333781"/>
                        <a:pt x="4785" y="334448"/>
                        <a:pt x="5928" y="335495"/>
                      </a:cubicBezTo>
                      <a:cubicBezTo>
                        <a:pt x="56506" y="454367"/>
                        <a:pt x="50219" y="571049"/>
                        <a:pt x="211668" y="607148"/>
                      </a:cubicBezTo>
                      <a:cubicBezTo>
                        <a:pt x="330254" y="633723"/>
                        <a:pt x="474177" y="582288"/>
                        <a:pt x="591239" y="539235"/>
                      </a:cubicBezTo>
                      <a:cubicBezTo>
                        <a:pt x="713064" y="494468"/>
                        <a:pt x="840032" y="428269"/>
                        <a:pt x="914898" y="325970"/>
                      </a:cubicBezTo>
                      <a:cubicBezTo>
                        <a:pt x="942235" y="288632"/>
                        <a:pt x="966429" y="251866"/>
                        <a:pt x="965952" y="209956"/>
                      </a:cubicBezTo>
                      <a:cubicBezTo>
                        <a:pt x="964809" y="124040"/>
                        <a:pt x="907088" y="73272"/>
                        <a:pt x="863464" y="5644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EE8C4C27-2772-4F7A-BB8E-CE88D077ADF9}"/>
                    </a:ext>
                  </a:extLst>
                </p:cNvPr>
                <p:cNvSpPr/>
                <p:nvPr/>
              </p:nvSpPr>
              <p:spPr>
                <a:xfrm>
                  <a:off x="9293474" y="4259525"/>
                  <a:ext cx="66901" cy="52927"/>
                </a:xfrm>
                <a:custGeom>
                  <a:avLst/>
                  <a:gdLst>
                    <a:gd name="connsiteX0" fmla="*/ 62838 w 66901"/>
                    <a:gd name="connsiteY0" fmla="*/ 3389 h 52927"/>
                    <a:gd name="connsiteX1" fmla="*/ 49979 w 66901"/>
                    <a:gd name="connsiteY1" fmla="*/ 2055 h 52927"/>
                    <a:gd name="connsiteX2" fmla="*/ 35692 w 66901"/>
                    <a:gd name="connsiteY2" fmla="*/ 21201 h 52927"/>
                    <a:gd name="connsiteX3" fmla="*/ 31120 w 66901"/>
                    <a:gd name="connsiteY3" fmla="*/ 22439 h 52927"/>
                    <a:gd name="connsiteX4" fmla="*/ 15118 w 66901"/>
                    <a:gd name="connsiteY4" fmla="*/ 16533 h 52927"/>
                    <a:gd name="connsiteX5" fmla="*/ 354 w 66901"/>
                    <a:gd name="connsiteY5" fmla="*/ 31868 h 52927"/>
                    <a:gd name="connsiteX6" fmla="*/ 48074 w 66901"/>
                    <a:gd name="connsiteY6" fmla="*/ 48442 h 52927"/>
                    <a:gd name="connsiteX7" fmla="*/ 62838 w 66901"/>
                    <a:gd name="connsiteY7" fmla="*/ 3389 h 52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901" h="52927">
                      <a:moveTo>
                        <a:pt x="62838" y="3389"/>
                      </a:moveTo>
                      <a:cubicBezTo>
                        <a:pt x="60362" y="-612"/>
                        <a:pt x="53218" y="-1088"/>
                        <a:pt x="49979" y="2055"/>
                      </a:cubicBezTo>
                      <a:cubicBezTo>
                        <a:pt x="44359" y="7675"/>
                        <a:pt x="41597" y="15866"/>
                        <a:pt x="35692" y="21201"/>
                      </a:cubicBezTo>
                      <a:cubicBezTo>
                        <a:pt x="33787" y="22915"/>
                        <a:pt x="33501" y="22724"/>
                        <a:pt x="31120" y="22439"/>
                      </a:cubicBezTo>
                      <a:cubicBezTo>
                        <a:pt x="25215" y="21772"/>
                        <a:pt x="21690" y="16533"/>
                        <a:pt x="15118" y="16533"/>
                      </a:cubicBezTo>
                      <a:cubicBezTo>
                        <a:pt x="7308" y="16628"/>
                        <a:pt x="-1932" y="22629"/>
                        <a:pt x="354" y="31868"/>
                      </a:cubicBezTo>
                      <a:cubicBezTo>
                        <a:pt x="5212" y="51204"/>
                        <a:pt x="31787" y="58443"/>
                        <a:pt x="48074" y="48442"/>
                      </a:cubicBezTo>
                      <a:cubicBezTo>
                        <a:pt x="63029" y="39393"/>
                        <a:pt x="72840" y="19486"/>
                        <a:pt x="62838" y="33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5F298DEF-F855-4D71-8496-B1F2F31347D0}"/>
                    </a:ext>
                  </a:extLst>
                </p:cNvPr>
                <p:cNvSpPr/>
                <p:nvPr/>
              </p:nvSpPr>
              <p:spPr>
                <a:xfrm>
                  <a:off x="9524041" y="4300569"/>
                  <a:ext cx="72029" cy="54281"/>
                </a:xfrm>
                <a:custGeom>
                  <a:avLst/>
                  <a:gdLst>
                    <a:gd name="connsiteX0" fmla="*/ 52013 w 72029"/>
                    <a:gd name="connsiteY0" fmla="*/ 3968 h 54281"/>
                    <a:gd name="connsiteX1" fmla="*/ 39821 w 72029"/>
                    <a:gd name="connsiteY1" fmla="*/ 22542 h 54281"/>
                    <a:gd name="connsiteX2" fmla="*/ 20580 w 72029"/>
                    <a:gd name="connsiteY2" fmla="*/ 20065 h 54281"/>
                    <a:gd name="connsiteX3" fmla="*/ 5340 w 72029"/>
                    <a:gd name="connsiteY3" fmla="*/ 22542 h 54281"/>
                    <a:gd name="connsiteX4" fmla="*/ 768 w 72029"/>
                    <a:gd name="connsiteY4" fmla="*/ 28924 h 54281"/>
                    <a:gd name="connsiteX5" fmla="*/ 6102 w 72029"/>
                    <a:gd name="connsiteY5" fmla="*/ 46831 h 54281"/>
                    <a:gd name="connsiteX6" fmla="*/ 54680 w 72029"/>
                    <a:gd name="connsiteY6" fmla="*/ 47974 h 54281"/>
                    <a:gd name="connsiteX7" fmla="*/ 68586 w 72029"/>
                    <a:gd name="connsiteY7" fmla="*/ 5683 h 54281"/>
                    <a:gd name="connsiteX8" fmla="*/ 52013 w 72029"/>
                    <a:gd name="connsiteY8" fmla="*/ 3968 h 54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29" h="54281">
                      <a:moveTo>
                        <a:pt x="52013" y="3968"/>
                      </a:moveTo>
                      <a:cubicBezTo>
                        <a:pt x="47917" y="10350"/>
                        <a:pt x="46107" y="17875"/>
                        <a:pt x="39821" y="22542"/>
                      </a:cubicBezTo>
                      <a:cubicBezTo>
                        <a:pt x="34392" y="26637"/>
                        <a:pt x="25629" y="22351"/>
                        <a:pt x="20580" y="20065"/>
                      </a:cubicBezTo>
                      <a:cubicBezTo>
                        <a:pt x="16008" y="18065"/>
                        <a:pt x="9055" y="18922"/>
                        <a:pt x="5340" y="22542"/>
                      </a:cubicBezTo>
                      <a:cubicBezTo>
                        <a:pt x="3435" y="24447"/>
                        <a:pt x="1435" y="26161"/>
                        <a:pt x="768" y="28924"/>
                      </a:cubicBezTo>
                      <a:cubicBezTo>
                        <a:pt x="-851" y="35019"/>
                        <a:pt x="-280" y="43306"/>
                        <a:pt x="6102" y="46831"/>
                      </a:cubicBezTo>
                      <a:cubicBezTo>
                        <a:pt x="21533" y="55403"/>
                        <a:pt x="39154" y="57594"/>
                        <a:pt x="54680" y="47974"/>
                      </a:cubicBezTo>
                      <a:cubicBezTo>
                        <a:pt x="67920" y="39687"/>
                        <a:pt x="77445" y="20256"/>
                        <a:pt x="68586" y="5683"/>
                      </a:cubicBezTo>
                      <a:cubicBezTo>
                        <a:pt x="65157" y="-32"/>
                        <a:pt x="56490" y="-2795"/>
                        <a:pt x="52013" y="39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3" name="任意多边形: 形状 332">
                  <a:extLst>
                    <a:ext uri="{FF2B5EF4-FFF2-40B4-BE49-F238E27FC236}">
                      <a16:creationId xmlns:a16="http://schemas.microsoft.com/office/drawing/2014/main" id="{CF41C87A-8729-4046-BC57-72C3BB8F1FBC}"/>
                    </a:ext>
                  </a:extLst>
                </p:cNvPr>
                <p:cNvSpPr/>
                <p:nvPr/>
              </p:nvSpPr>
              <p:spPr>
                <a:xfrm>
                  <a:off x="9646396" y="4110865"/>
                  <a:ext cx="72178" cy="58823"/>
                </a:xfrm>
                <a:custGeom>
                  <a:avLst/>
                  <a:gdLst>
                    <a:gd name="connsiteX0" fmla="*/ 67389 w 72178"/>
                    <a:gd name="connsiteY0" fmla="*/ 3839 h 58823"/>
                    <a:gd name="connsiteX1" fmla="*/ 50721 w 72178"/>
                    <a:gd name="connsiteY1" fmla="*/ 4315 h 58823"/>
                    <a:gd name="connsiteX2" fmla="*/ 37767 w 72178"/>
                    <a:gd name="connsiteY2" fmla="*/ 25270 h 58823"/>
                    <a:gd name="connsiteX3" fmla="*/ 19764 w 72178"/>
                    <a:gd name="connsiteY3" fmla="*/ 23460 h 58823"/>
                    <a:gd name="connsiteX4" fmla="*/ 2905 w 72178"/>
                    <a:gd name="connsiteY4" fmla="*/ 46701 h 58823"/>
                    <a:gd name="connsiteX5" fmla="*/ 53578 w 72178"/>
                    <a:gd name="connsiteY5" fmla="*/ 51178 h 58823"/>
                    <a:gd name="connsiteX6" fmla="*/ 67389 w 72178"/>
                    <a:gd name="connsiteY6" fmla="*/ 3839 h 58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178" h="58823">
                      <a:moveTo>
                        <a:pt x="67389" y="3839"/>
                      </a:moveTo>
                      <a:cubicBezTo>
                        <a:pt x="63389" y="-1495"/>
                        <a:pt x="54340" y="-1209"/>
                        <a:pt x="50721" y="4315"/>
                      </a:cubicBezTo>
                      <a:cubicBezTo>
                        <a:pt x="46053" y="11268"/>
                        <a:pt x="44434" y="19650"/>
                        <a:pt x="37767" y="25270"/>
                      </a:cubicBezTo>
                      <a:cubicBezTo>
                        <a:pt x="31099" y="30890"/>
                        <a:pt x="26432" y="26889"/>
                        <a:pt x="19764" y="23460"/>
                      </a:cubicBezTo>
                      <a:cubicBezTo>
                        <a:pt x="5858" y="16412"/>
                        <a:pt x="-5572" y="35843"/>
                        <a:pt x="2905" y="46701"/>
                      </a:cubicBezTo>
                      <a:cubicBezTo>
                        <a:pt x="15573" y="62989"/>
                        <a:pt x="37862" y="61179"/>
                        <a:pt x="53578" y="51178"/>
                      </a:cubicBezTo>
                      <a:cubicBezTo>
                        <a:pt x="68246" y="42034"/>
                        <a:pt x="78724" y="18984"/>
                        <a:pt x="67389" y="38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235262C6-E0BB-4126-88E3-1C4CA34C9253}"/>
                    </a:ext>
                  </a:extLst>
                </p:cNvPr>
                <p:cNvSpPr/>
                <p:nvPr/>
              </p:nvSpPr>
              <p:spPr>
                <a:xfrm>
                  <a:off x="9889076" y="4200847"/>
                  <a:ext cx="74944" cy="57493"/>
                </a:xfrm>
                <a:custGeom>
                  <a:avLst/>
                  <a:gdLst>
                    <a:gd name="connsiteX0" fmla="*/ 58072 w 74944"/>
                    <a:gd name="connsiteY0" fmla="*/ 3774 h 57493"/>
                    <a:gd name="connsiteX1" fmla="*/ 38641 w 74944"/>
                    <a:gd name="connsiteY1" fmla="*/ 25681 h 57493"/>
                    <a:gd name="connsiteX2" fmla="*/ 29592 w 74944"/>
                    <a:gd name="connsiteY2" fmla="*/ 26824 h 57493"/>
                    <a:gd name="connsiteX3" fmla="*/ 10923 w 74944"/>
                    <a:gd name="connsiteY3" fmla="*/ 22252 h 57493"/>
                    <a:gd name="connsiteX4" fmla="*/ 160 w 74944"/>
                    <a:gd name="connsiteY4" fmla="*/ 36825 h 57493"/>
                    <a:gd name="connsiteX5" fmla="*/ 49880 w 74944"/>
                    <a:gd name="connsiteY5" fmla="*/ 53494 h 57493"/>
                    <a:gd name="connsiteX6" fmla="*/ 74931 w 74944"/>
                    <a:gd name="connsiteY6" fmla="*/ 8060 h 57493"/>
                    <a:gd name="connsiteX7" fmla="*/ 58072 w 74944"/>
                    <a:gd name="connsiteY7" fmla="*/ 3774 h 5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944" h="57493">
                      <a:moveTo>
                        <a:pt x="58072" y="3774"/>
                      </a:moveTo>
                      <a:cubicBezTo>
                        <a:pt x="52928" y="11870"/>
                        <a:pt x="46546" y="20062"/>
                        <a:pt x="38641" y="25681"/>
                      </a:cubicBezTo>
                      <a:cubicBezTo>
                        <a:pt x="35974" y="27586"/>
                        <a:pt x="32640" y="27777"/>
                        <a:pt x="29592" y="26824"/>
                      </a:cubicBezTo>
                      <a:cubicBezTo>
                        <a:pt x="22544" y="24729"/>
                        <a:pt x="18829" y="21014"/>
                        <a:pt x="10923" y="22252"/>
                      </a:cubicBezTo>
                      <a:cubicBezTo>
                        <a:pt x="4160" y="23300"/>
                        <a:pt x="-983" y="29872"/>
                        <a:pt x="160" y="36825"/>
                      </a:cubicBezTo>
                      <a:cubicBezTo>
                        <a:pt x="3874" y="58447"/>
                        <a:pt x="33402" y="61400"/>
                        <a:pt x="49880" y="53494"/>
                      </a:cubicBezTo>
                      <a:cubicBezTo>
                        <a:pt x="67501" y="45017"/>
                        <a:pt x="75312" y="26539"/>
                        <a:pt x="74931" y="8060"/>
                      </a:cubicBezTo>
                      <a:cubicBezTo>
                        <a:pt x="74740" y="-417"/>
                        <a:pt x="62167" y="-2799"/>
                        <a:pt x="58072" y="37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B0607DF4-944F-4F51-B2F4-6340F26C7EFC}"/>
                    </a:ext>
                  </a:extLst>
                </p:cNvPr>
                <p:cNvSpPr/>
                <p:nvPr/>
              </p:nvSpPr>
              <p:spPr>
                <a:xfrm>
                  <a:off x="9844988" y="4437147"/>
                  <a:ext cx="71511" cy="58940"/>
                </a:xfrm>
                <a:custGeom>
                  <a:avLst/>
                  <a:gdLst>
                    <a:gd name="connsiteX0" fmla="*/ 49772 w 71511"/>
                    <a:gd name="connsiteY0" fmla="*/ 4741 h 58940"/>
                    <a:gd name="connsiteX1" fmla="*/ 37866 w 71511"/>
                    <a:gd name="connsiteY1" fmla="*/ 26839 h 58940"/>
                    <a:gd name="connsiteX2" fmla="*/ 30151 w 71511"/>
                    <a:gd name="connsiteY2" fmla="*/ 25982 h 58940"/>
                    <a:gd name="connsiteX3" fmla="*/ 11481 w 71511"/>
                    <a:gd name="connsiteY3" fmla="*/ 20743 h 58940"/>
                    <a:gd name="connsiteX4" fmla="*/ 242 w 71511"/>
                    <a:gd name="connsiteY4" fmla="*/ 35983 h 58940"/>
                    <a:gd name="connsiteX5" fmla="*/ 50439 w 71511"/>
                    <a:gd name="connsiteY5" fmla="*/ 55318 h 58940"/>
                    <a:gd name="connsiteX6" fmla="*/ 69774 w 71511"/>
                    <a:gd name="connsiteY6" fmla="*/ 6932 h 58940"/>
                    <a:gd name="connsiteX7" fmla="*/ 49772 w 71511"/>
                    <a:gd name="connsiteY7" fmla="*/ 4741 h 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511" h="58940">
                      <a:moveTo>
                        <a:pt x="49772" y="4741"/>
                      </a:moveTo>
                      <a:cubicBezTo>
                        <a:pt x="46248" y="10360"/>
                        <a:pt x="43581" y="23600"/>
                        <a:pt x="37866" y="26839"/>
                      </a:cubicBezTo>
                      <a:cubicBezTo>
                        <a:pt x="35485" y="28267"/>
                        <a:pt x="33008" y="27029"/>
                        <a:pt x="30151" y="25982"/>
                      </a:cubicBezTo>
                      <a:cubicBezTo>
                        <a:pt x="23102" y="23124"/>
                        <a:pt x="19673" y="20076"/>
                        <a:pt x="11481" y="20743"/>
                      </a:cubicBezTo>
                      <a:cubicBezTo>
                        <a:pt x="4624" y="21314"/>
                        <a:pt x="-1282" y="29220"/>
                        <a:pt x="242" y="35983"/>
                      </a:cubicBezTo>
                      <a:cubicBezTo>
                        <a:pt x="4719" y="56176"/>
                        <a:pt x="33103" y="64272"/>
                        <a:pt x="50439" y="55318"/>
                      </a:cubicBezTo>
                      <a:cubicBezTo>
                        <a:pt x="67679" y="46460"/>
                        <a:pt x="75204" y="24743"/>
                        <a:pt x="69774" y="6932"/>
                      </a:cubicBezTo>
                      <a:cubicBezTo>
                        <a:pt x="67298" y="-1546"/>
                        <a:pt x="54154" y="-2213"/>
                        <a:pt x="49772" y="47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E3AC0613-654C-47D3-8AB6-C7B151584F40}"/>
                    </a:ext>
                  </a:extLst>
                </p:cNvPr>
                <p:cNvSpPr/>
                <p:nvPr/>
              </p:nvSpPr>
              <p:spPr>
                <a:xfrm>
                  <a:off x="10158675" y="4316395"/>
                  <a:ext cx="69625" cy="56878"/>
                </a:xfrm>
                <a:custGeom>
                  <a:avLst/>
                  <a:gdLst>
                    <a:gd name="connsiteX0" fmla="*/ 48791 w 69625"/>
                    <a:gd name="connsiteY0" fmla="*/ 4526 h 56878"/>
                    <a:gd name="connsiteX1" fmla="*/ 19834 w 69625"/>
                    <a:gd name="connsiteY1" fmla="*/ 25195 h 56878"/>
                    <a:gd name="connsiteX2" fmla="*/ 9071 w 69625"/>
                    <a:gd name="connsiteY2" fmla="*/ 53198 h 56878"/>
                    <a:gd name="connsiteX3" fmla="*/ 50600 w 69625"/>
                    <a:gd name="connsiteY3" fmla="*/ 48341 h 56878"/>
                    <a:gd name="connsiteX4" fmla="*/ 68888 w 69625"/>
                    <a:gd name="connsiteY4" fmla="*/ 9383 h 56878"/>
                    <a:gd name="connsiteX5" fmla="*/ 48791 w 69625"/>
                    <a:gd name="connsiteY5" fmla="*/ 4526 h 5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625" h="56878">
                      <a:moveTo>
                        <a:pt x="48791" y="4526"/>
                      </a:moveTo>
                      <a:cubicBezTo>
                        <a:pt x="40884" y="14432"/>
                        <a:pt x="35646" y="30720"/>
                        <a:pt x="19834" y="25195"/>
                      </a:cubicBezTo>
                      <a:cubicBezTo>
                        <a:pt x="1261" y="18623"/>
                        <a:pt x="-8169" y="44721"/>
                        <a:pt x="9071" y="53198"/>
                      </a:cubicBezTo>
                      <a:cubicBezTo>
                        <a:pt x="23263" y="60152"/>
                        <a:pt x="37932" y="56532"/>
                        <a:pt x="50600" y="48341"/>
                      </a:cubicBezTo>
                      <a:cubicBezTo>
                        <a:pt x="62221" y="40911"/>
                        <a:pt x="72508" y="23385"/>
                        <a:pt x="68888" y="9383"/>
                      </a:cubicBezTo>
                      <a:cubicBezTo>
                        <a:pt x="66316" y="49"/>
                        <a:pt x="55267" y="-3666"/>
                        <a:pt x="48791" y="45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7" name="任意多边形: 形状 336">
                  <a:extLst>
                    <a:ext uri="{FF2B5EF4-FFF2-40B4-BE49-F238E27FC236}">
                      <a16:creationId xmlns:a16="http://schemas.microsoft.com/office/drawing/2014/main" id="{1E459850-4AE2-46B5-AC3A-ED88271F5B20}"/>
                    </a:ext>
                  </a:extLst>
                </p:cNvPr>
                <p:cNvSpPr/>
                <p:nvPr/>
              </p:nvSpPr>
              <p:spPr>
                <a:xfrm>
                  <a:off x="10136878" y="4604595"/>
                  <a:ext cx="77908" cy="52749"/>
                </a:xfrm>
                <a:custGeom>
                  <a:avLst/>
                  <a:gdLst>
                    <a:gd name="connsiteX0" fmla="*/ 59062 w 77908"/>
                    <a:gd name="connsiteY0" fmla="*/ 2552 h 52749"/>
                    <a:gd name="connsiteX1" fmla="*/ 44680 w 77908"/>
                    <a:gd name="connsiteY1" fmla="*/ 19887 h 52749"/>
                    <a:gd name="connsiteX2" fmla="*/ 24487 w 77908"/>
                    <a:gd name="connsiteY2" fmla="*/ 15791 h 52749"/>
                    <a:gd name="connsiteX3" fmla="*/ 6199 w 77908"/>
                    <a:gd name="connsiteY3" fmla="*/ 41223 h 52749"/>
                    <a:gd name="connsiteX4" fmla="*/ 55062 w 77908"/>
                    <a:gd name="connsiteY4" fmla="*/ 49034 h 52749"/>
                    <a:gd name="connsiteX5" fmla="*/ 76398 w 77908"/>
                    <a:gd name="connsiteY5" fmla="*/ 6743 h 52749"/>
                    <a:gd name="connsiteX6" fmla="*/ 59062 w 77908"/>
                    <a:gd name="connsiteY6" fmla="*/ 2552 h 52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908" h="52749">
                      <a:moveTo>
                        <a:pt x="59062" y="2552"/>
                      </a:moveTo>
                      <a:cubicBezTo>
                        <a:pt x="53919" y="7410"/>
                        <a:pt x="50870" y="16172"/>
                        <a:pt x="44680" y="19887"/>
                      </a:cubicBezTo>
                      <a:cubicBezTo>
                        <a:pt x="37630" y="24173"/>
                        <a:pt x="30392" y="20268"/>
                        <a:pt x="24487" y="15791"/>
                      </a:cubicBezTo>
                      <a:cubicBezTo>
                        <a:pt x="8389" y="3504"/>
                        <a:pt x="-9803" y="28841"/>
                        <a:pt x="6199" y="41223"/>
                      </a:cubicBezTo>
                      <a:cubicBezTo>
                        <a:pt x="20581" y="52368"/>
                        <a:pt x="38107" y="56368"/>
                        <a:pt x="55062" y="49034"/>
                      </a:cubicBezTo>
                      <a:cubicBezTo>
                        <a:pt x="70874" y="42271"/>
                        <a:pt x="82113" y="23602"/>
                        <a:pt x="76398" y="6743"/>
                      </a:cubicBezTo>
                      <a:cubicBezTo>
                        <a:pt x="74207" y="-20"/>
                        <a:pt x="64110" y="-2211"/>
                        <a:pt x="59062" y="25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52D6A066-E6CB-45DE-8871-D90278C2B8D2}"/>
                    </a:ext>
                  </a:extLst>
                </p:cNvPr>
                <p:cNvSpPr/>
                <p:nvPr/>
              </p:nvSpPr>
              <p:spPr>
                <a:xfrm>
                  <a:off x="9729091" y="4750141"/>
                  <a:ext cx="78011" cy="65845"/>
                </a:xfrm>
                <a:custGeom>
                  <a:avLst/>
                  <a:gdLst>
                    <a:gd name="connsiteX0" fmla="*/ 57656 w 78011"/>
                    <a:gd name="connsiteY0" fmla="*/ 6167 h 65845"/>
                    <a:gd name="connsiteX1" fmla="*/ 42892 w 78011"/>
                    <a:gd name="connsiteY1" fmla="*/ 33789 h 65845"/>
                    <a:gd name="connsiteX2" fmla="*/ 14317 w 78011"/>
                    <a:gd name="connsiteY2" fmla="*/ 29408 h 65845"/>
                    <a:gd name="connsiteX3" fmla="*/ 1077 w 78011"/>
                    <a:gd name="connsiteY3" fmla="*/ 47505 h 65845"/>
                    <a:gd name="connsiteX4" fmla="*/ 57275 w 78011"/>
                    <a:gd name="connsiteY4" fmla="*/ 59412 h 65845"/>
                    <a:gd name="connsiteX5" fmla="*/ 76801 w 78011"/>
                    <a:gd name="connsiteY5" fmla="*/ 8262 h 65845"/>
                    <a:gd name="connsiteX6" fmla="*/ 57656 w 78011"/>
                    <a:gd name="connsiteY6" fmla="*/ 6167 h 65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011" h="65845">
                      <a:moveTo>
                        <a:pt x="57656" y="6167"/>
                      </a:moveTo>
                      <a:cubicBezTo>
                        <a:pt x="54036" y="15596"/>
                        <a:pt x="50798" y="27027"/>
                        <a:pt x="42892" y="33789"/>
                      </a:cubicBezTo>
                      <a:cubicBezTo>
                        <a:pt x="34510" y="40838"/>
                        <a:pt x="23080" y="29217"/>
                        <a:pt x="14317" y="29408"/>
                      </a:cubicBezTo>
                      <a:cubicBezTo>
                        <a:pt x="4411" y="29503"/>
                        <a:pt x="-2828" y="37599"/>
                        <a:pt x="1077" y="47505"/>
                      </a:cubicBezTo>
                      <a:cubicBezTo>
                        <a:pt x="9078" y="68079"/>
                        <a:pt x="40797" y="70270"/>
                        <a:pt x="57275" y="59412"/>
                      </a:cubicBezTo>
                      <a:cubicBezTo>
                        <a:pt x="73848" y="48458"/>
                        <a:pt x="81087" y="27217"/>
                        <a:pt x="76801" y="8262"/>
                      </a:cubicBezTo>
                      <a:cubicBezTo>
                        <a:pt x="74515" y="-977"/>
                        <a:pt x="61466" y="-3549"/>
                        <a:pt x="57656" y="6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C025534A-F9AF-45B2-A6D3-D483F5BE4BFF}"/>
                    </a:ext>
                  </a:extLst>
                </p:cNvPr>
                <p:cNvSpPr/>
                <p:nvPr/>
              </p:nvSpPr>
              <p:spPr>
                <a:xfrm>
                  <a:off x="9412096" y="4574596"/>
                  <a:ext cx="73864" cy="57503"/>
                </a:xfrm>
                <a:custGeom>
                  <a:avLst/>
                  <a:gdLst>
                    <a:gd name="connsiteX0" fmla="*/ 68898 w 73864"/>
                    <a:gd name="connsiteY0" fmla="*/ 3309 h 57503"/>
                    <a:gd name="connsiteX1" fmla="*/ 54420 w 73864"/>
                    <a:gd name="connsiteY1" fmla="*/ 3785 h 57503"/>
                    <a:gd name="connsiteX2" fmla="*/ 40323 w 73864"/>
                    <a:gd name="connsiteY2" fmla="*/ 26550 h 57503"/>
                    <a:gd name="connsiteX3" fmla="*/ 10414 w 73864"/>
                    <a:gd name="connsiteY3" fmla="*/ 24836 h 57503"/>
                    <a:gd name="connsiteX4" fmla="*/ 2414 w 73864"/>
                    <a:gd name="connsiteY4" fmla="*/ 45600 h 57503"/>
                    <a:gd name="connsiteX5" fmla="*/ 56134 w 73864"/>
                    <a:gd name="connsiteY5" fmla="*/ 49886 h 57503"/>
                    <a:gd name="connsiteX6" fmla="*/ 68898 w 73864"/>
                    <a:gd name="connsiteY6" fmla="*/ 3309 h 57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864" h="57503">
                      <a:moveTo>
                        <a:pt x="68898" y="3309"/>
                      </a:moveTo>
                      <a:cubicBezTo>
                        <a:pt x="65279" y="-1454"/>
                        <a:pt x="57849" y="-882"/>
                        <a:pt x="54420" y="3785"/>
                      </a:cubicBezTo>
                      <a:cubicBezTo>
                        <a:pt x="48896" y="11405"/>
                        <a:pt x="48324" y="20549"/>
                        <a:pt x="40323" y="26550"/>
                      </a:cubicBezTo>
                      <a:cubicBezTo>
                        <a:pt x="32227" y="32551"/>
                        <a:pt x="19082" y="24454"/>
                        <a:pt x="10414" y="24836"/>
                      </a:cubicBezTo>
                      <a:cubicBezTo>
                        <a:pt x="-444" y="25312"/>
                        <a:pt x="-2254" y="38361"/>
                        <a:pt x="2414" y="45600"/>
                      </a:cubicBezTo>
                      <a:cubicBezTo>
                        <a:pt x="13082" y="62078"/>
                        <a:pt x="41847" y="59411"/>
                        <a:pt x="56134" y="49886"/>
                      </a:cubicBezTo>
                      <a:cubicBezTo>
                        <a:pt x="70327" y="40361"/>
                        <a:pt x="80328" y="18454"/>
                        <a:pt x="68898" y="33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3DEC0C10-4D39-4599-A794-3602DB9561DE}"/>
                    </a:ext>
                  </a:extLst>
                </p:cNvPr>
                <p:cNvSpPr/>
                <p:nvPr/>
              </p:nvSpPr>
              <p:spPr>
                <a:xfrm>
                  <a:off x="9176658" y="4478543"/>
                  <a:ext cx="74393" cy="49888"/>
                </a:xfrm>
                <a:custGeom>
                  <a:avLst/>
                  <a:gdLst>
                    <a:gd name="connsiteX0" fmla="*/ 69164 w 74393"/>
                    <a:gd name="connsiteY0" fmla="*/ 4017 h 49888"/>
                    <a:gd name="connsiteX1" fmla="*/ 50495 w 74393"/>
                    <a:gd name="connsiteY1" fmla="*/ 7065 h 49888"/>
                    <a:gd name="connsiteX2" fmla="*/ 46494 w 74393"/>
                    <a:gd name="connsiteY2" fmla="*/ 16495 h 49888"/>
                    <a:gd name="connsiteX3" fmla="*/ 43923 w 74393"/>
                    <a:gd name="connsiteY3" fmla="*/ 19257 h 49888"/>
                    <a:gd name="connsiteX4" fmla="*/ 24492 w 74393"/>
                    <a:gd name="connsiteY4" fmla="*/ 12018 h 49888"/>
                    <a:gd name="connsiteX5" fmla="*/ 2870 w 74393"/>
                    <a:gd name="connsiteY5" fmla="*/ 15542 h 49888"/>
                    <a:gd name="connsiteX6" fmla="*/ 6394 w 74393"/>
                    <a:gd name="connsiteY6" fmla="*/ 37164 h 49888"/>
                    <a:gd name="connsiteX7" fmla="*/ 54019 w 74393"/>
                    <a:gd name="connsiteY7" fmla="*/ 47546 h 49888"/>
                    <a:gd name="connsiteX8" fmla="*/ 69164 w 74393"/>
                    <a:gd name="connsiteY8" fmla="*/ 4017 h 49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393" h="49888">
                      <a:moveTo>
                        <a:pt x="69164" y="4017"/>
                      </a:moveTo>
                      <a:cubicBezTo>
                        <a:pt x="63544" y="-3127"/>
                        <a:pt x="54210" y="112"/>
                        <a:pt x="50495" y="7065"/>
                      </a:cubicBezTo>
                      <a:cubicBezTo>
                        <a:pt x="48876" y="10017"/>
                        <a:pt x="48114" y="13732"/>
                        <a:pt x="46494" y="16495"/>
                      </a:cubicBezTo>
                      <a:cubicBezTo>
                        <a:pt x="45352" y="18304"/>
                        <a:pt x="44589" y="19066"/>
                        <a:pt x="43923" y="19257"/>
                      </a:cubicBezTo>
                      <a:cubicBezTo>
                        <a:pt x="36684" y="21162"/>
                        <a:pt x="29921" y="16971"/>
                        <a:pt x="24492" y="12018"/>
                      </a:cubicBezTo>
                      <a:cubicBezTo>
                        <a:pt x="18206" y="6398"/>
                        <a:pt x="7442" y="9255"/>
                        <a:pt x="2870" y="15542"/>
                      </a:cubicBezTo>
                      <a:cubicBezTo>
                        <a:pt x="-2369" y="22876"/>
                        <a:pt x="12" y="31544"/>
                        <a:pt x="6394" y="37164"/>
                      </a:cubicBezTo>
                      <a:cubicBezTo>
                        <a:pt x="19729" y="48975"/>
                        <a:pt x="37065" y="52880"/>
                        <a:pt x="54019" y="47546"/>
                      </a:cubicBezTo>
                      <a:cubicBezTo>
                        <a:pt x="71641" y="42117"/>
                        <a:pt x="80880" y="18876"/>
                        <a:pt x="69164" y="40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1" name="任意多边形: 形状 340">
                  <a:extLst>
                    <a:ext uri="{FF2B5EF4-FFF2-40B4-BE49-F238E27FC236}">
                      <a16:creationId xmlns:a16="http://schemas.microsoft.com/office/drawing/2014/main" id="{44C3DD08-FA26-4EDB-BB52-E641E971EAE6}"/>
                    </a:ext>
                  </a:extLst>
                </p:cNvPr>
                <p:cNvSpPr/>
                <p:nvPr/>
              </p:nvSpPr>
              <p:spPr>
                <a:xfrm>
                  <a:off x="9121352" y="4720067"/>
                  <a:ext cx="66822" cy="57846"/>
                </a:xfrm>
                <a:custGeom>
                  <a:avLst/>
                  <a:gdLst>
                    <a:gd name="connsiteX0" fmla="*/ 43698 w 66822"/>
                    <a:gd name="connsiteY0" fmla="*/ 7000 h 57846"/>
                    <a:gd name="connsiteX1" fmla="*/ 35221 w 66822"/>
                    <a:gd name="connsiteY1" fmla="*/ 23573 h 57846"/>
                    <a:gd name="connsiteX2" fmla="*/ 19695 w 66822"/>
                    <a:gd name="connsiteY2" fmla="*/ 23097 h 57846"/>
                    <a:gd name="connsiteX3" fmla="*/ 5503 w 66822"/>
                    <a:gd name="connsiteY3" fmla="*/ 49386 h 57846"/>
                    <a:gd name="connsiteX4" fmla="*/ 64177 w 66822"/>
                    <a:gd name="connsiteY4" fmla="*/ 6523 h 57846"/>
                    <a:gd name="connsiteX5" fmla="*/ 43698 w 66822"/>
                    <a:gd name="connsiteY5" fmla="*/ 7000 h 57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822" h="57846">
                      <a:moveTo>
                        <a:pt x="43698" y="7000"/>
                      </a:moveTo>
                      <a:cubicBezTo>
                        <a:pt x="41412" y="12334"/>
                        <a:pt x="39507" y="19382"/>
                        <a:pt x="35221" y="23573"/>
                      </a:cubicBezTo>
                      <a:cubicBezTo>
                        <a:pt x="29982" y="28812"/>
                        <a:pt x="26077" y="25478"/>
                        <a:pt x="19695" y="23097"/>
                      </a:cubicBezTo>
                      <a:cubicBezTo>
                        <a:pt x="2646" y="16810"/>
                        <a:pt x="-6594" y="38337"/>
                        <a:pt x="5503" y="49386"/>
                      </a:cubicBezTo>
                      <a:cubicBezTo>
                        <a:pt x="32744" y="74341"/>
                        <a:pt x="78274" y="39289"/>
                        <a:pt x="64177" y="6523"/>
                      </a:cubicBezTo>
                      <a:cubicBezTo>
                        <a:pt x="60176" y="-2716"/>
                        <a:pt x="47318" y="-1764"/>
                        <a:pt x="43698" y="70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8A898FD8-C16A-4845-9307-34B9299B2570}"/>
                    </a:ext>
                  </a:extLst>
                </p:cNvPr>
                <p:cNvSpPr/>
                <p:nvPr/>
              </p:nvSpPr>
              <p:spPr>
                <a:xfrm>
                  <a:off x="9320350" y="4877531"/>
                  <a:ext cx="73515" cy="57506"/>
                </a:xfrm>
                <a:custGeom>
                  <a:avLst/>
                  <a:gdLst>
                    <a:gd name="connsiteX0" fmla="*/ 51773 w 73515"/>
                    <a:gd name="connsiteY0" fmla="*/ 6507 h 57506"/>
                    <a:gd name="connsiteX1" fmla="*/ 41391 w 73515"/>
                    <a:gd name="connsiteY1" fmla="*/ 25652 h 57506"/>
                    <a:gd name="connsiteX2" fmla="*/ 19103 w 73515"/>
                    <a:gd name="connsiteY2" fmla="*/ 24033 h 57506"/>
                    <a:gd name="connsiteX3" fmla="*/ 8530 w 73515"/>
                    <a:gd name="connsiteY3" fmla="*/ 51560 h 57506"/>
                    <a:gd name="connsiteX4" fmla="*/ 57679 w 73515"/>
                    <a:gd name="connsiteY4" fmla="*/ 49465 h 57506"/>
                    <a:gd name="connsiteX5" fmla="*/ 71014 w 73515"/>
                    <a:gd name="connsiteY5" fmla="*/ 6031 h 57506"/>
                    <a:gd name="connsiteX6" fmla="*/ 51773 w 73515"/>
                    <a:gd name="connsiteY6" fmla="*/ 6507 h 5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515" h="57506">
                      <a:moveTo>
                        <a:pt x="51773" y="6507"/>
                      </a:moveTo>
                      <a:cubicBezTo>
                        <a:pt x="48916" y="13080"/>
                        <a:pt x="46916" y="20795"/>
                        <a:pt x="41391" y="25652"/>
                      </a:cubicBezTo>
                      <a:cubicBezTo>
                        <a:pt x="34819" y="31272"/>
                        <a:pt x="25675" y="27462"/>
                        <a:pt x="19103" y="24033"/>
                      </a:cubicBezTo>
                      <a:cubicBezTo>
                        <a:pt x="2243" y="15270"/>
                        <a:pt x="-8329" y="42988"/>
                        <a:pt x="8530" y="51560"/>
                      </a:cubicBezTo>
                      <a:cubicBezTo>
                        <a:pt x="24913" y="59942"/>
                        <a:pt x="42344" y="59657"/>
                        <a:pt x="57679" y="49465"/>
                      </a:cubicBezTo>
                      <a:cubicBezTo>
                        <a:pt x="71586" y="40226"/>
                        <a:pt x="77205" y="21176"/>
                        <a:pt x="71014" y="6031"/>
                      </a:cubicBezTo>
                      <a:cubicBezTo>
                        <a:pt x="67299" y="-2732"/>
                        <a:pt x="55298" y="-1399"/>
                        <a:pt x="51773" y="65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C02C56D7-F207-4A6F-A485-2C128CC8428B}"/>
                    </a:ext>
                  </a:extLst>
                </p:cNvPr>
                <p:cNvSpPr/>
                <p:nvPr/>
              </p:nvSpPr>
              <p:spPr>
                <a:xfrm>
                  <a:off x="9611112" y="5077349"/>
                  <a:ext cx="76147" cy="57398"/>
                </a:xfrm>
                <a:custGeom>
                  <a:avLst/>
                  <a:gdLst>
                    <a:gd name="connsiteX0" fmla="*/ 58286 w 76147"/>
                    <a:gd name="connsiteY0" fmla="*/ 2238 h 57398"/>
                    <a:gd name="connsiteX1" fmla="*/ 24282 w 76147"/>
                    <a:gd name="connsiteY1" fmla="*/ 21193 h 57398"/>
                    <a:gd name="connsiteX2" fmla="*/ 5994 w 76147"/>
                    <a:gd name="connsiteY2" fmla="*/ 46529 h 57398"/>
                    <a:gd name="connsiteX3" fmla="*/ 56381 w 76147"/>
                    <a:gd name="connsiteY3" fmla="*/ 50435 h 57398"/>
                    <a:gd name="connsiteX4" fmla="*/ 73431 w 76147"/>
                    <a:gd name="connsiteY4" fmla="*/ 5858 h 57398"/>
                    <a:gd name="connsiteX5" fmla="*/ 58286 w 76147"/>
                    <a:gd name="connsiteY5" fmla="*/ 2238 h 57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147" h="57398">
                      <a:moveTo>
                        <a:pt x="58286" y="2238"/>
                      </a:moveTo>
                      <a:cubicBezTo>
                        <a:pt x="46570" y="12716"/>
                        <a:pt x="43237" y="37100"/>
                        <a:pt x="24282" y="21193"/>
                      </a:cubicBezTo>
                      <a:cubicBezTo>
                        <a:pt x="8947" y="8334"/>
                        <a:pt x="-9817" y="33956"/>
                        <a:pt x="5994" y="46529"/>
                      </a:cubicBezTo>
                      <a:cubicBezTo>
                        <a:pt x="20757" y="58150"/>
                        <a:pt x="40379" y="61960"/>
                        <a:pt x="56381" y="50435"/>
                      </a:cubicBezTo>
                      <a:cubicBezTo>
                        <a:pt x="68288" y="41957"/>
                        <a:pt x="82098" y="20717"/>
                        <a:pt x="73431" y="5858"/>
                      </a:cubicBezTo>
                      <a:cubicBezTo>
                        <a:pt x="70478" y="714"/>
                        <a:pt x="63525" y="-2334"/>
                        <a:pt x="58286" y="22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3573C6F3-5CC3-47E6-8AF6-FE7F64D4D92E}"/>
                    </a:ext>
                  </a:extLst>
                </p:cNvPr>
                <p:cNvSpPr/>
                <p:nvPr/>
              </p:nvSpPr>
              <p:spPr>
                <a:xfrm>
                  <a:off x="9333639" y="5145185"/>
                  <a:ext cx="69041" cy="59043"/>
                </a:xfrm>
                <a:custGeom>
                  <a:avLst/>
                  <a:gdLst>
                    <a:gd name="connsiteX0" fmla="*/ 45342 w 69041"/>
                    <a:gd name="connsiteY0" fmla="*/ 6982 h 59043"/>
                    <a:gd name="connsiteX1" fmla="*/ 20673 w 69041"/>
                    <a:gd name="connsiteY1" fmla="*/ 25556 h 59043"/>
                    <a:gd name="connsiteX2" fmla="*/ 9433 w 69041"/>
                    <a:gd name="connsiteY2" fmla="*/ 54798 h 59043"/>
                    <a:gd name="connsiteX3" fmla="*/ 54486 w 69041"/>
                    <a:gd name="connsiteY3" fmla="*/ 49940 h 59043"/>
                    <a:gd name="connsiteX4" fmla="*/ 66012 w 69041"/>
                    <a:gd name="connsiteY4" fmla="*/ 6411 h 59043"/>
                    <a:gd name="connsiteX5" fmla="*/ 45342 w 69041"/>
                    <a:gd name="connsiteY5" fmla="*/ 6982 h 59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041" h="59043">
                      <a:moveTo>
                        <a:pt x="45342" y="6982"/>
                      </a:moveTo>
                      <a:cubicBezTo>
                        <a:pt x="39056" y="18889"/>
                        <a:pt x="37246" y="32795"/>
                        <a:pt x="20673" y="25556"/>
                      </a:cubicBezTo>
                      <a:cubicBezTo>
                        <a:pt x="2099" y="17460"/>
                        <a:pt x="-8951" y="46606"/>
                        <a:pt x="9433" y="54798"/>
                      </a:cubicBezTo>
                      <a:cubicBezTo>
                        <a:pt x="24768" y="61656"/>
                        <a:pt x="41151" y="60322"/>
                        <a:pt x="54486" y="49940"/>
                      </a:cubicBezTo>
                      <a:cubicBezTo>
                        <a:pt x="66773" y="40415"/>
                        <a:pt x="73250" y="20698"/>
                        <a:pt x="66012" y="6411"/>
                      </a:cubicBezTo>
                      <a:cubicBezTo>
                        <a:pt x="61344" y="-2828"/>
                        <a:pt x="49914" y="-1590"/>
                        <a:pt x="45342" y="69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5" name="任意多边形: 形状 344">
                  <a:extLst>
                    <a:ext uri="{FF2B5EF4-FFF2-40B4-BE49-F238E27FC236}">
                      <a16:creationId xmlns:a16="http://schemas.microsoft.com/office/drawing/2014/main" id="{B1BED92A-6165-4F55-9DCF-EAE7BD7A14F4}"/>
                    </a:ext>
                  </a:extLst>
                </p:cNvPr>
                <p:cNvSpPr/>
                <p:nvPr/>
              </p:nvSpPr>
              <p:spPr>
                <a:xfrm>
                  <a:off x="10036992" y="4923027"/>
                  <a:ext cx="74007" cy="60797"/>
                </a:xfrm>
                <a:custGeom>
                  <a:avLst/>
                  <a:gdLst>
                    <a:gd name="connsiteX0" fmla="*/ 49792 w 74007"/>
                    <a:gd name="connsiteY0" fmla="*/ 9970 h 60797"/>
                    <a:gd name="connsiteX1" fmla="*/ 40743 w 74007"/>
                    <a:gd name="connsiteY1" fmla="*/ 30639 h 60797"/>
                    <a:gd name="connsiteX2" fmla="*/ 18455 w 74007"/>
                    <a:gd name="connsiteY2" fmla="*/ 21686 h 60797"/>
                    <a:gd name="connsiteX3" fmla="*/ 167 w 74007"/>
                    <a:gd name="connsiteY3" fmla="*/ 36355 h 60797"/>
                    <a:gd name="connsiteX4" fmla="*/ 50649 w 74007"/>
                    <a:gd name="connsiteY4" fmla="*/ 57405 h 60797"/>
                    <a:gd name="connsiteX5" fmla="*/ 71414 w 74007"/>
                    <a:gd name="connsiteY5" fmla="*/ 6541 h 60797"/>
                    <a:gd name="connsiteX6" fmla="*/ 49792 w 74007"/>
                    <a:gd name="connsiteY6" fmla="*/ 9970 h 6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007" h="60797">
                      <a:moveTo>
                        <a:pt x="49792" y="9970"/>
                      </a:moveTo>
                      <a:cubicBezTo>
                        <a:pt x="48459" y="17114"/>
                        <a:pt x="47887" y="26544"/>
                        <a:pt x="40743" y="30639"/>
                      </a:cubicBezTo>
                      <a:cubicBezTo>
                        <a:pt x="31504" y="35973"/>
                        <a:pt x="26646" y="24924"/>
                        <a:pt x="18455" y="21686"/>
                      </a:cubicBezTo>
                      <a:cubicBezTo>
                        <a:pt x="9025" y="18066"/>
                        <a:pt x="-1453" y="26258"/>
                        <a:pt x="167" y="36355"/>
                      </a:cubicBezTo>
                      <a:cubicBezTo>
                        <a:pt x="3596" y="58072"/>
                        <a:pt x="33028" y="65977"/>
                        <a:pt x="50649" y="57405"/>
                      </a:cubicBezTo>
                      <a:cubicBezTo>
                        <a:pt x="68556" y="48832"/>
                        <a:pt x="79224" y="25210"/>
                        <a:pt x="71414" y="6541"/>
                      </a:cubicBezTo>
                      <a:cubicBezTo>
                        <a:pt x="66746" y="-4317"/>
                        <a:pt x="51697" y="-602"/>
                        <a:pt x="49792" y="99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6" name="任意多边形: 形状 345">
                  <a:extLst>
                    <a:ext uri="{FF2B5EF4-FFF2-40B4-BE49-F238E27FC236}">
                      <a16:creationId xmlns:a16="http://schemas.microsoft.com/office/drawing/2014/main" id="{A5C4F623-EBE3-42DC-8111-F75B0DF98557}"/>
                    </a:ext>
                  </a:extLst>
                </p:cNvPr>
                <p:cNvSpPr/>
                <p:nvPr/>
              </p:nvSpPr>
              <p:spPr>
                <a:xfrm>
                  <a:off x="10317888" y="4831947"/>
                  <a:ext cx="69796" cy="50772"/>
                </a:xfrm>
                <a:custGeom>
                  <a:avLst/>
                  <a:gdLst>
                    <a:gd name="connsiteX0" fmla="*/ 48931 w 69796"/>
                    <a:gd name="connsiteY0" fmla="*/ 5800 h 50772"/>
                    <a:gd name="connsiteX1" fmla="*/ 39311 w 69796"/>
                    <a:gd name="connsiteY1" fmla="*/ 19706 h 50772"/>
                    <a:gd name="connsiteX2" fmla="*/ 20070 w 69796"/>
                    <a:gd name="connsiteY2" fmla="*/ 14468 h 50772"/>
                    <a:gd name="connsiteX3" fmla="*/ 3306 w 69796"/>
                    <a:gd name="connsiteY3" fmla="*/ 37613 h 50772"/>
                    <a:gd name="connsiteX4" fmla="*/ 51217 w 69796"/>
                    <a:gd name="connsiteY4" fmla="*/ 46567 h 50772"/>
                    <a:gd name="connsiteX5" fmla="*/ 66266 w 69796"/>
                    <a:gd name="connsiteY5" fmla="*/ 5419 h 50772"/>
                    <a:gd name="connsiteX6" fmla="*/ 48931 w 69796"/>
                    <a:gd name="connsiteY6" fmla="*/ 5800 h 50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796" h="50772">
                      <a:moveTo>
                        <a:pt x="48931" y="5800"/>
                      </a:moveTo>
                      <a:cubicBezTo>
                        <a:pt x="46550" y="10467"/>
                        <a:pt x="43883" y="17230"/>
                        <a:pt x="39311" y="19706"/>
                      </a:cubicBezTo>
                      <a:cubicBezTo>
                        <a:pt x="32644" y="23231"/>
                        <a:pt x="25976" y="17516"/>
                        <a:pt x="20070" y="14468"/>
                      </a:cubicBezTo>
                      <a:cubicBezTo>
                        <a:pt x="6830" y="7514"/>
                        <a:pt x="-6314" y="27136"/>
                        <a:pt x="3306" y="37613"/>
                      </a:cubicBezTo>
                      <a:cubicBezTo>
                        <a:pt x="15117" y="50567"/>
                        <a:pt x="35501" y="54758"/>
                        <a:pt x="51217" y="46567"/>
                      </a:cubicBezTo>
                      <a:cubicBezTo>
                        <a:pt x="65505" y="39042"/>
                        <a:pt x="75411" y="20468"/>
                        <a:pt x="66266" y="5419"/>
                      </a:cubicBezTo>
                      <a:cubicBezTo>
                        <a:pt x="61981" y="-1916"/>
                        <a:pt x="53028" y="-1820"/>
                        <a:pt x="48931" y="58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7" name="任意多边形: 形状 346">
                  <a:extLst>
                    <a:ext uri="{FF2B5EF4-FFF2-40B4-BE49-F238E27FC236}">
                      <a16:creationId xmlns:a16="http://schemas.microsoft.com/office/drawing/2014/main" id="{A257612B-EDB9-4C94-B2FC-D85ACD1F13B5}"/>
                    </a:ext>
                  </a:extLst>
                </p:cNvPr>
                <p:cNvSpPr/>
                <p:nvPr/>
              </p:nvSpPr>
              <p:spPr>
                <a:xfrm>
                  <a:off x="10236466" y="5141376"/>
                  <a:ext cx="76612" cy="53801"/>
                </a:xfrm>
                <a:custGeom>
                  <a:avLst/>
                  <a:gdLst>
                    <a:gd name="connsiteX0" fmla="*/ 56153 w 76612"/>
                    <a:gd name="connsiteY0" fmla="*/ 4314 h 53801"/>
                    <a:gd name="connsiteX1" fmla="*/ 37484 w 76612"/>
                    <a:gd name="connsiteY1" fmla="*/ 22698 h 53801"/>
                    <a:gd name="connsiteX2" fmla="*/ 21672 w 76612"/>
                    <a:gd name="connsiteY2" fmla="*/ 12506 h 53801"/>
                    <a:gd name="connsiteX3" fmla="*/ 1004 w 76612"/>
                    <a:gd name="connsiteY3" fmla="*/ 21650 h 53801"/>
                    <a:gd name="connsiteX4" fmla="*/ 3575 w 76612"/>
                    <a:gd name="connsiteY4" fmla="*/ 37557 h 53801"/>
                    <a:gd name="connsiteX5" fmla="*/ 51962 w 76612"/>
                    <a:gd name="connsiteY5" fmla="*/ 50892 h 53801"/>
                    <a:gd name="connsiteX6" fmla="*/ 76250 w 76612"/>
                    <a:gd name="connsiteY6" fmla="*/ 9172 h 53801"/>
                    <a:gd name="connsiteX7" fmla="*/ 56153 w 76612"/>
                    <a:gd name="connsiteY7" fmla="*/ 4314 h 53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612" h="53801">
                      <a:moveTo>
                        <a:pt x="56153" y="4314"/>
                      </a:moveTo>
                      <a:cubicBezTo>
                        <a:pt x="50915" y="10125"/>
                        <a:pt x="46152" y="23269"/>
                        <a:pt x="37484" y="22698"/>
                      </a:cubicBezTo>
                      <a:cubicBezTo>
                        <a:pt x="31007" y="22317"/>
                        <a:pt x="27482" y="14697"/>
                        <a:pt x="21672" y="12506"/>
                      </a:cubicBezTo>
                      <a:cubicBezTo>
                        <a:pt x="13481" y="9363"/>
                        <a:pt x="3670" y="13173"/>
                        <a:pt x="1004" y="21650"/>
                      </a:cubicBezTo>
                      <a:cubicBezTo>
                        <a:pt x="-616" y="26698"/>
                        <a:pt x="-616" y="33651"/>
                        <a:pt x="3575" y="37557"/>
                      </a:cubicBezTo>
                      <a:cubicBezTo>
                        <a:pt x="17196" y="50415"/>
                        <a:pt x="33388" y="58416"/>
                        <a:pt x="51962" y="50892"/>
                      </a:cubicBezTo>
                      <a:cubicBezTo>
                        <a:pt x="67393" y="44605"/>
                        <a:pt x="78822" y="25460"/>
                        <a:pt x="76250" y="9172"/>
                      </a:cubicBezTo>
                      <a:cubicBezTo>
                        <a:pt x="74537" y="-1305"/>
                        <a:pt x="62440" y="-2639"/>
                        <a:pt x="56153" y="43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8" name="任意多边形: 形状 347">
                  <a:extLst>
                    <a:ext uri="{FF2B5EF4-FFF2-40B4-BE49-F238E27FC236}">
                      <a16:creationId xmlns:a16="http://schemas.microsoft.com/office/drawing/2014/main" id="{78B877F5-ACCC-4CE8-BB0E-A1193AB6E5E9}"/>
                    </a:ext>
                  </a:extLst>
                </p:cNvPr>
                <p:cNvSpPr/>
                <p:nvPr/>
              </p:nvSpPr>
              <p:spPr>
                <a:xfrm>
                  <a:off x="9922709" y="5229877"/>
                  <a:ext cx="80532" cy="65565"/>
                </a:xfrm>
                <a:custGeom>
                  <a:avLst/>
                  <a:gdLst>
                    <a:gd name="connsiteX0" fmla="*/ 75017 w 80532"/>
                    <a:gd name="connsiteY0" fmla="*/ 3157 h 65565"/>
                    <a:gd name="connsiteX1" fmla="*/ 61205 w 80532"/>
                    <a:gd name="connsiteY1" fmla="*/ 3634 h 65565"/>
                    <a:gd name="connsiteX2" fmla="*/ 47680 w 80532"/>
                    <a:gd name="connsiteY2" fmla="*/ 31351 h 65565"/>
                    <a:gd name="connsiteX3" fmla="*/ 24058 w 80532"/>
                    <a:gd name="connsiteY3" fmla="*/ 26303 h 65565"/>
                    <a:gd name="connsiteX4" fmla="*/ 3484 w 80532"/>
                    <a:gd name="connsiteY4" fmla="*/ 48211 h 65565"/>
                    <a:gd name="connsiteX5" fmla="*/ 62539 w 80532"/>
                    <a:gd name="connsiteY5" fmla="*/ 57831 h 65565"/>
                    <a:gd name="connsiteX6" fmla="*/ 75017 w 80532"/>
                    <a:gd name="connsiteY6" fmla="*/ 3157 h 65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532" h="65565">
                      <a:moveTo>
                        <a:pt x="75017" y="3157"/>
                      </a:moveTo>
                      <a:cubicBezTo>
                        <a:pt x="71778" y="-1129"/>
                        <a:pt x="64158" y="-1129"/>
                        <a:pt x="61205" y="3634"/>
                      </a:cubicBezTo>
                      <a:cubicBezTo>
                        <a:pt x="55681" y="12682"/>
                        <a:pt x="54348" y="22970"/>
                        <a:pt x="47680" y="31351"/>
                      </a:cubicBezTo>
                      <a:cubicBezTo>
                        <a:pt x="40250" y="40591"/>
                        <a:pt x="30630" y="30875"/>
                        <a:pt x="24058" y="26303"/>
                      </a:cubicBezTo>
                      <a:cubicBezTo>
                        <a:pt x="9961" y="16588"/>
                        <a:pt x="-7565" y="34685"/>
                        <a:pt x="3484" y="48211"/>
                      </a:cubicBezTo>
                      <a:cubicBezTo>
                        <a:pt x="18152" y="66213"/>
                        <a:pt x="43298" y="71547"/>
                        <a:pt x="62539" y="57831"/>
                      </a:cubicBezTo>
                      <a:cubicBezTo>
                        <a:pt x="77874" y="46782"/>
                        <a:pt x="87018" y="19159"/>
                        <a:pt x="75017" y="31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9" name="任意多边形: 形状 348">
                  <a:extLst>
                    <a:ext uri="{FF2B5EF4-FFF2-40B4-BE49-F238E27FC236}">
                      <a16:creationId xmlns:a16="http://schemas.microsoft.com/office/drawing/2014/main" id="{F78E81A5-E32C-46C1-BA95-C3BC0C224C5E}"/>
                    </a:ext>
                  </a:extLst>
                </p:cNvPr>
                <p:cNvSpPr/>
                <p:nvPr/>
              </p:nvSpPr>
              <p:spPr>
                <a:xfrm>
                  <a:off x="9587258" y="5369850"/>
                  <a:ext cx="76291" cy="57281"/>
                </a:xfrm>
                <a:custGeom>
                  <a:avLst/>
                  <a:gdLst>
                    <a:gd name="connsiteX0" fmla="*/ 65948 w 76291"/>
                    <a:gd name="connsiteY0" fmla="*/ 1964 h 57281"/>
                    <a:gd name="connsiteX1" fmla="*/ 49660 w 76291"/>
                    <a:gd name="connsiteY1" fmla="*/ 9203 h 57281"/>
                    <a:gd name="connsiteX2" fmla="*/ 47946 w 76291"/>
                    <a:gd name="connsiteY2" fmla="*/ 20538 h 57281"/>
                    <a:gd name="connsiteX3" fmla="*/ 42421 w 76291"/>
                    <a:gd name="connsiteY3" fmla="*/ 25110 h 57281"/>
                    <a:gd name="connsiteX4" fmla="*/ 16609 w 76291"/>
                    <a:gd name="connsiteY4" fmla="*/ 19585 h 57281"/>
                    <a:gd name="connsiteX5" fmla="*/ 1273 w 76291"/>
                    <a:gd name="connsiteY5" fmla="*/ 40540 h 57281"/>
                    <a:gd name="connsiteX6" fmla="*/ 56518 w 76291"/>
                    <a:gd name="connsiteY6" fmla="*/ 52256 h 57281"/>
                    <a:gd name="connsiteX7" fmla="*/ 65948 w 76291"/>
                    <a:gd name="connsiteY7" fmla="*/ 1964 h 57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291" h="57281">
                      <a:moveTo>
                        <a:pt x="65948" y="1964"/>
                      </a:moveTo>
                      <a:cubicBezTo>
                        <a:pt x="59280" y="-2799"/>
                        <a:pt x="51089" y="1678"/>
                        <a:pt x="49660" y="9203"/>
                      </a:cubicBezTo>
                      <a:cubicBezTo>
                        <a:pt x="48898" y="13013"/>
                        <a:pt x="49279" y="17013"/>
                        <a:pt x="47946" y="20538"/>
                      </a:cubicBezTo>
                      <a:cubicBezTo>
                        <a:pt x="47088" y="22919"/>
                        <a:pt x="45564" y="23681"/>
                        <a:pt x="42421" y="25110"/>
                      </a:cubicBezTo>
                      <a:cubicBezTo>
                        <a:pt x="34039" y="28824"/>
                        <a:pt x="25943" y="21395"/>
                        <a:pt x="16609" y="19585"/>
                      </a:cubicBezTo>
                      <a:cubicBezTo>
                        <a:pt x="5464" y="17490"/>
                        <a:pt x="-3394" y="30825"/>
                        <a:pt x="1273" y="40540"/>
                      </a:cubicBezTo>
                      <a:cubicBezTo>
                        <a:pt x="10417" y="59685"/>
                        <a:pt x="39659" y="60638"/>
                        <a:pt x="56518" y="52256"/>
                      </a:cubicBezTo>
                      <a:cubicBezTo>
                        <a:pt x="74520" y="43302"/>
                        <a:pt x="85474" y="15870"/>
                        <a:pt x="65948" y="19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0" name="图形 6">
                <a:extLst>
                  <a:ext uri="{FF2B5EF4-FFF2-40B4-BE49-F238E27FC236}">
                    <a16:creationId xmlns:a16="http://schemas.microsoft.com/office/drawing/2014/main" id="{03756179-EF0B-44B7-BD1D-940AC65FD65A}"/>
                  </a:ext>
                </a:extLst>
              </p:cNvPr>
              <p:cNvGrpSpPr/>
              <p:nvPr/>
            </p:nvGrpSpPr>
            <p:grpSpPr>
              <a:xfrm>
                <a:off x="7613679" y="5469546"/>
                <a:ext cx="474354" cy="436813"/>
                <a:chOff x="7613679" y="5469546"/>
                <a:chExt cx="474354" cy="436813"/>
              </a:xfrm>
            </p:grpSpPr>
            <p:sp>
              <p:nvSpPr>
                <p:cNvPr id="351" name="任意多边形: 形状 350">
                  <a:extLst>
                    <a:ext uri="{FF2B5EF4-FFF2-40B4-BE49-F238E27FC236}">
                      <a16:creationId xmlns:a16="http://schemas.microsoft.com/office/drawing/2014/main" id="{A8E2C261-6BAB-4834-81DF-4EFF906D91CA}"/>
                    </a:ext>
                  </a:extLst>
                </p:cNvPr>
                <p:cNvSpPr/>
                <p:nvPr/>
              </p:nvSpPr>
              <p:spPr>
                <a:xfrm>
                  <a:off x="7613679" y="5469546"/>
                  <a:ext cx="474354" cy="436813"/>
                </a:xfrm>
                <a:custGeom>
                  <a:avLst/>
                  <a:gdLst>
                    <a:gd name="connsiteX0" fmla="*/ 473903 w 474354"/>
                    <a:gd name="connsiteY0" fmla="*/ 220022 h 436813"/>
                    <a:gd name="connsiteX1" fmla="*/ 402275 w 474354"/>
                    <a:gd name="connsiteY1" fmla="*/ 181922 h 436813"/>
                    <a:gd name="connsiteX2" fmla="*/ 303024 w 474354"/>
                    <a:gd name="connsiteY2" fmla="*/ 193352 h 436813"/>
                    <a:gd name="connsiteX3" fmla="*/ 333599 w 474354"/>
                    <a:gd name="connsiteY3" fmla="*/ 113247 h 436813"/>
                    <a:gd name="connsiteX4" fmla="*/ 316454 w 474354"/>
                    <a:gd name="connsiteY4" fmla="*/ 3518 h 436813"/>
                    <a:gd name="connsiteX5" fmla="*/ 235207 w 474354"/>
                    <a:gd name="connsiteY5" fmla="*/ 62097 h 436813"/>
                    <a:gd name="connsiteX6" fmla="*/ 206346 w 474354"/>
                    <a:gd name="connsiteY6" fmla="*/ 133916 h 436813"/>
                    <a:gd name="connsiteX7" fmla="*/ 160530 w 474354"/>
                    <a:gd name="connsiteY7" fmla="*/ 58192 h 436813"/>
                    <a:gd name="connsiteX8" fmla="*/ 83187 w 474354"/>
                    <a:gd name="connsiteY8" fmla="*/ 31617 h 436813"/>
                    <a:gd name="connsiteX9" fmla="*/ 73091 w 474354"/>
                    <a:gd name="connsiteY9" fmla="*/ 109151 h 436813"/>
                    <a:gd name="connsiteX10" fmla="*/ 135670 w 474354"/>
                    <a:gd name="connsiteY10" fmla="*/ 193257 h 436813"/>
                    <a:gd name="connsiteX11" fmla="*/ 42992 w 474354"/>
                    <a:gd name="connsiteY11" fmla="*/ 208877 h 436813"/>
                    <a:gd name="connsiteX12" fmla="*/ 2034 w 474354"/>
                    <a:gd name="connsiteY12" fmla="*/ 256408 h 436813"/>
                    <a:gd name="connsiteX13" fmla="*/ 73282 w 474354"/>
                    <a:gd name="connsiteY13" fmla="*/ 287173 h 436813"/>
                    <a:gd name="connsiteX14" fmla="*/ 148338 w 474354"/>
                    <a:gd name="connsiteY14" fmla="*/ 277362 h 436813"/>
                    <a:gd name="connsiteX15" fmla="*/ 113286 w 474354"/>
                    <a:gd name="connsiteY15" fmla="*/ 360421 h 436813"/>
                    <a:gd name="connsiteX16" fmla="*/ 127860 w 474354"/>
                    <a:gd name="connsiteY16" fmla="*/ 433668 h 436813"/>
                    <a:gd name="connsiteX17" fmla="*/ 191010 w 474354"/>
                    <a:gd name="connsiteY17" fmla="*/ 402140 h 436813"/>
                    <a:gd name="connsiteX18" fmla="*/ 227681 w 474354"/>
                    <a:gd name="connsiteY18" fmla="*/ 303842 h 436813"/>
                    <a:gd name="connsiteX19" fmla="*/ 290547 w 474354"/>
                    <a:gd name="connsiteY19" fmla="*/ 398044 h 436813"/>
                    <a:gd name="connsiteX20" fmla="*/ 366270 w 474354"/>
                    <a:gd name="connsiteY20" fmla="*/ 408617 h 436813"/>
                    <a:gd name="connsiteX21" fmla="*/ 359508 w 474354"/>
                    <a:gd name="connsiteY21" fmla="*/ 328035 h 436813"/>
                    <a:gd name="connsiteX22" fmla="*/ 320265 w 474354"/>
                    <a:gd name="connsiteY22" fmla="*/ 276696 h 436813"/>
                    <a:gd name="connsiteX23" fmla="*/ 397988 w 474354"/>
                    <a:gd name="connsiteY23" fmla="*/ 274600 h 436813"/>
                    <a:gd name="connsiteX24" fmla="*/ 473903 w 474354"/>
                    <a:gd name="connsiteY24" fmla="*/ 220022 h 43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74354" h="436813">
                      <a:moveTo>
                        <a:pt x="473903" y="220022"/>
                      </a:moveTo>
                      <a:cubicBezTo>
                        <a:pt x="479999" y="188018"/>
                        <a:pt x="422753" y="184208"/>
                        <a:pt x="402275" y="181922"/>
                      </a:cubicBezTo>
                      <a:cubicBezTo>
                        <a:pt x="369509" y="178303"/>
                        <a:pt x="334552" y="181827"/>
                        <a:pt x="303024" y="193352"/>
                      </a:cubicBezTo>
                      <a:cubicBezTo>
                        <a:pt x="320265" y="170873"/>
                        <a:pt x="329123" y="142488"/>
                        <a:pt x="333599" y="113247"/>
                      </a:cubicBezTo>
                      <a:cubicBezTo>
                        <a:pt x="337695" y="86481"/>
                        <a:pt x="342934" y="21712"/>
                        <a:pt x="316454" y="3518"/>
                      </a:cubicBezTo>
                      <a:cubicBezTo>
                        <a:pt x="289022" y="-15341"/>
                        <a:pt x="245017" y="47048"/>
                        <a:pt x="235207" y="62097"/>
                      </a:cubicBezTo>
                      <a:cubicBezTo>
                        <a:pt x="223300" y="80290"/>
                        <a:pt x="209489" y="108008"/>
                        <a:pt x="206346" y="133916"/>
                      </a:cubicBezTo>
                      <a:cubicBezTo>
                        <a:pt x="197107" y="105531"/>
                        <a:pt x="184533" y="78862"/>
                        <a:pt x="160530" y="58192"/>
                      </a:cubicBezTo>
                      <a:cubicBezTo>
                        <a:pt x="140337" y="40762"/>
                        <a:pt x="110905" y="16758"/>
                        <a:pt x="83187" y="31617"/>
                      </a:cubicBezTo>
                      <a:cubicBezTo>
                        <a:pt x="59279" y="44476"/>
                        <a:pt x="66423" y="89243"/>
                        <a:pt x="73091" y="109151"/>
                      </a:cubicBezTo>
                      <a:cubicBezTo>
                        <a:pt x="82901" y="138297"/>
                        <a:pt x="107571" y="173730"/>
                        <a:pt x="135670" y="193257"/>
                      </a:cubicBezTo>
                      <a:cubicBezTo>
                        <a:pt x="104047" y="190971"/>
                        <a:pt x="71567" y="194876"/>
                        <a:pt x="42992" y="208877"/>
                      </a:cubicBezTo>
                      <a:cubicBezTo>
                        <a:pt x="30514" y="214974"/>
                        <a:pt x="-9396" y="236405"/>
                        <a:pt x="2034" y="256408"/>
                      </a:cubicBezTo>
                      <a:cubicBezTo>
                        <a:pt x="14798" y="278887"/>
                        <a:pt x="50041" y="282696"/>
                        <a:pt x="73282" y="287173"/>
                      </a:cubicBezTo>
                      <a:cubicBezTo>
                        <a:pt x="98332" y="292031"/>
                        <a:pt x="125669" y="289078"/>
                        <a:pt x="148338" y="277362"/>
                      </a:cubicBezTo>
                      <a:cubicBezTo>
                        <a:pt x="132336" y="303175"/>
                        <a:pt x="119668" y="329750"/>
                        <a:pt x="113286" y="360421"/>
                      </a:cubicBezTo>
                      <a:cubicBezTo>
                        <a:pt x="109572" y="378328"/>
                        <a:pt x="105952" y="423095"/>
                        <a:pt x="127860" y="433668"/>
                      </a:cubicBezTo>
                      <a:cubicBezTo>
                        <a:pt x="153101" y="445765"/>
                        <a:pt x="176532" y="420333"/>
                        <a:pt x="191010" y="402140"/>
                      </a:cubicBezTo>
                      <a:cubicBezTo>
                        <a:pt x="211966" y="375946"/>
                        <a:pt x="224253" y="338799"/>
                        <a:pt x="227681" y="303842"/>
                      </a:cubicBezTo>
                      <a:cubicBezTo>
                        <a:pt x="242064" y="339465"/>
                        <a:pt x="259971" y="372994"/>
                        <a:pt x="290547" y="398044"/>
                      </a:cubicBezTo>
                      <a:cubicBezTo>
                        <a:pt x="308453" y="412713"/>
                        <a:pt x="349221" y="435192"/>
                        <a:pt x="366270" y="408617"/>
                      </a:cubicBezTo>
                      <a:cubicBezTo>
                        <a:pt x="380177" y="386805"/>
                        <a:pt x="366937" y="349657"/>
                        <a:pt x="359508" y="328035"/>
                      </a:cubicBezTo>
                      <a:cubicBezTo>
                        <a:pt x="352078" y="306414"/>
                        <a:pt x="337981" y="289459"/>
                        <a:pt x="320265" y="276696"/>
                      </a:cubicBezTo>
                      <a:cubicBezTo>
                        <a:pt x="345410" y="280696"/>
                        <a:pt x="370747" y="280696"/>
                        <a:pt x="397988" y="274600"/>
                      </a:cubicBezTo>
                      <a:cubicBezTo>
                        <a:pt x="420944" y="269457"/>
                        <a:pt x="468759" y="246977"/>
                        <a:pt x="473903" y="220022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2" name="任意多边形: 形状 351">
                  <a:extLst>
                    <a:ext uri="{FF2B5EF4-FFF2-40B4-BE49-F238E27FC236}">
                      <a16:creationId xmlns:a16="http://schemas.microsoft.com/office/drawing/2014/main" id="{20F053AA-B14C-42EE-941E-8C871195A9FC}"/>
                    </a:ext>
                  </a:extLst>
                </p:cNvPr>
                <p:cNvSpPr/>
                <p:nvPr/>
              </p:nvSpPr>
              <p:spPr>
                <a:xfrm>
                  <a:off x="7758564" y="5613007"/>
                  <a:ext cx="160328" cy="153869"/>
                </a:xfrm>
                <a:custGeom>
                  <a:avLst/>
                  <a:gdLst>
                    <a:gd name="connsiteX0" fmla="*/ 156901 w 160328"/>
                    <a:gd name="connsiteY0" fmla="*/ 86562 h 153869"/>
                    <a:gd name="connsiteX1" fmla="*/ 154901 w 160328"/>
                    <a:gd name="connsiteY1" fmla="*/ 75132 h 153869"/>
                    <a:gd name="connsiteX2" fmla="*/ 123182 w 160328"/>
                    <a:gd name="connsiteY2" fmla="*/ 68655 h 153869"/>
                    <a:gd name="connsiteX3" fmla="*/ 139375 w 160328"/>
                    <a:gd name="connsiteY3" fmla="*/ 32555 h 153869"/>
                    <a:gd name="connsiteX4" fmla="*/ 131279 w 160328"/>
                    <a:gd name="connsiteY4" fmla="*/ 25126 h 153869"/>
                    <a:gd name="connsiteX5" fmla="*/ 99084 w 160328"/>
                    <a:gd name="connsiteY5" fmla="*/ 38270 h 153869"/>
                    <a:gd name="connsiteX6" fmla="*/ 92322 w 160328"/>
                    <a:gd name="connsiteY6" fmla="*/ 3885 h 153869"/>
                    <a:gd name="connsiteX7" fmla="*/ 83273 w 160328"/>
                    <a:gd name="connsiteY7" fmla="*/ 3028 h 153869"/>
                    <a:gd name="connsiteX8" fmla="*/ 68033 w 160328"/>
                    <a:gd name="connsiteY8" fmla="*/ 29697 h 153869"/>
                    <a:gd name="connsiteX9" fmla="*/ 44697 w 160328"/>
                    <a:gd name="connsiteY9" fmla="*/ 2266 h 153869"/>
                    <a:gd name="connsiteX10" fmla="*/ 33457 w 160328"/>
                    <a:gd name="connsiteY10" fmla="*/ 7505 h 153869"/>
                    <a:gd name="connsiteX11" fmla="*/ 39934 w 160328"/>
                    <a:gd name="connsiteY11" fmla="*/ 42271 h 153869"/>
                    <a:gd name="connsiteX12" fmla="*/ 5263 w 160328"/>
                    <a:gd name="connsiteY12" fmla="*/ 43033 h 153869"/>
                    <a:gd name="connsiteX13" fmla="*/ 1453 w 160328"/>
                    <a:gd name="connsiteY13" fmla="*/ 53320 h 153869"/>
                    <a:gd name="connsiteX14" fmla="*/ 34886 w 160328"/>
                    <a:gd name="connsiteY14" fmla="*/ 80085 h 153869"/>
                    <a:gd name="connsiteX15" fmla="*/ 15169 w 160328"/>
                    <a:gd name="connsiteY15" fmla="*/ 114185 h 153869"/>
                    <a:gd name="connsiteX16" fmla="*/ 22122 w 160328"/>
                    <a:gd name="connsiteY16" fmla="*/ 122471 h 153869"/>
                    <a:gd name="connsiteX17" fmla="*/ 55650 w 160328"/>
                    <a:gd name="connsiteY17" fmla="*/ 112660 h 153869"/>
                    <a:gd name="connsiteX18" fmla="*/ 62318 w 160328"/>
                    <a:gd name="connsiteY18" fmla="*/ 148760 h 153869"/>
                    <a:gd name="connsiteX19" fmla="*/ 73462 w 160328"/>
                    <a:gd name="connsiteY19" fmla="*/ 151237 h 153869"/>
                    <a:gd name="connsiteX20" fmla="*/ 89083 w 160328"/>
                    <a:gd name="connsiteY20" fmla="*/ 119804 h 153869"/>
                    <a:gd name="connsiteX21" fmla="*/ 108228 w 160328"/>
                    <a:gd name="connsiteY21" fmla="*/ 139806 h 153869"/>
                    <a:gd name="connsiteX22" fmla="*/ 118991 w 160328"/>
                    <a:gd name="connsiteY22" fmla="*/ 136378 h 153869"/>
                    <a:gd name="connsiteX23" fmla="*/ 129945 w 160328"/>
                    <a:gd name="connsiteY23" fmla="*/ 97135 h 153869"/>
                    <a:gd name="connsiteX24" fmla="*/ 156901 w 160328"/>
                    <a:gd name="connsiteY24" fmla="*/ 86562 h 153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0328" h="153869">
                      <a:moveTo>
                        <a:pt x="156901" y="86562"/>
                      </a:moveTo>
                      <a:cubicBezTo>
                        <a:pt x="162711" y="83705"/>
                        <a:pt x="160521" y="76275"/>
                        <a:pt x="154901" y="75132"/>
                      </a:cubicBezTo>
                      <a:cubicBezTo>
                        <a:pt x="144328" y="72941"/>
                        <a:pt x="133756" y="70846"/>
                        <a:pt x="123182" y="68655"/>
                      </a:cubicBezTo>
                      <a:cubicBezTo>
                        <a:pt x="129088" y="56844"/>
                        <a:pt x="135279" y="45223"/>
                        <a:pt x="139375" y="32555"/>
                      </a:cubicBezTo>
                      <a:cubicBezTo>
                        <a:pt x="140994" y="27507"/>
                        <a:pt x="136137" y="23125"/>
                        <a:pt x="131279" y="25126"/>
                      </a:cubicBezTo>
                      <a:cubicBezTo>
                        <a:pt x="120516" y="29412"/>
                        <a:pt x="109752" y="33794"/>
                        <a:pt x="99084" y="38270"/>
                      </a:cubicBezTo>
                      <a:cubicBezTo>
                        <a:pt x="97560" y="26650"/>
                        <a:pt x="96036" y="15220"/>
                        <a:pt x="92322" y="3885"/>
                      </a:cubicBezTo>
                      <a:cubicBezTo>
                        <a:pt x="90988" y="-306"/>
                        <a:pt x="85559" y="456"/>
                        <a:pt x="83273" y="3028"/>
                      </a:cubicBezTo>
                      <a:cubicBezTo>
                        <a:pt x="76034" y="11124"/>
                        <a:pt x="71652" y="20078"/>
                        <a:pt x="68033" y="29697"/>
                      </a:cubicBezTo>
                      <a:cubicBezTo>
                        <a:pt x="60889" y="20078"/>
                        <a:pt x="52698" y="11410"/>
                        <a:pt x="44697" y="2266"/>
                      </a:cubicBezTo>
                      <a:cubicBezTo>
                        <a:pt x="40410" y="-2687"/>
                        <a:pt x="32409" y="1122"/>
                        <a:pt x="33457" y="7505"/>
                      </a:cubicBezTo>
                      <a:cubicBezTo>
                        <a:pt x="35267" y="19125"/>
                        <a:pt x="38029" y="30650"/>
                        <a:pt x="39934" y="42271"/>
                      </a:cubicBezTo>
                      <a:cubicBezTo>
                        <a:pt x="28314" y="41414"/>
                        <a:pt x="16979" y="41699"/>
                        <a:pt x="5263" y="43033"/>
                      </a:cubicBezTo>
                      <a:cubicBezTo>
                        <a:pt x="786" y="43509"/>
                        <a:pt x="-1786" y="49986"/>
                        <a:pt x="1453" y="53320"/>
                      </a:cubicBezTo>
                      <a:cubicBezTo>
                        <a:pt x="11740" y="63512"/>
                        <a:pt x="23551" y="71322"/>
                        <a:pt x="34886" y="80085"/>
                      </a:cubicBezTo>
                      <a:cubicBezTo>
                        <a:pt x="27742" y="91134"/>
                        <a:pt x="21360" y="102469"/>
                        <a:pt x="15169" y="114185"/>
                      </a:cubicBezTo>
                      <a:cubicBezTo>
                        <a:pt x="12883" y="118566"/>
                        <a:pt x="17931" y="123233"/>
                        <a:pt x="22122" y="122471"/>
                      </a:cubicBezTo>
                      <a:cubicBezTo>
                        <a:pt x="34029" y="120471"/>
                        <a:pt x="44983" y="117518"/>
                        <a:pt x="55650" y="112660"/>
                      </a:cubicBezTo>
                      <a:cubicBezTo>
                        <a:pt x="58032" y="124662"/>
                        <a:pt x="60222" y="136664"/>
                        <a:pt x="62318" y="148760"/>
                      </a:cubicBezTo>
                      <a:cubicBezTo>
                        <a:pt x="63175" y="153618"/>
                        <a:pt x="70700" y="156094"/>
                        <a:pt x="73462" y="151237"/>
                      </a:cubicBezTo>
                      <a:cubicBezTo>
                        <a:pt x="79177" y="140950"/>
                        <a:pt x="84035" y="130377"/>
                        <a:pt x="89083" y="119804"/>
                      </a:cubicBezTo>
                      <a:cubicBezTo>
                        <a:pt x="96322" y="125710"/>
                        <a:pt x="101942" y="132473"/>
                        <a:pt x="108228" y="139806"/>
                      </a:cubicBezTo>
                      <a:cubicBezTo>
                        <a:pt x="111372" y="143521"/>
                        <a:pt x="119182" y="142093"/>
                        <a:pt x="118991" y="136378"/>
                      </a:cubicBezTo>
                      <a:cubicBezTo>
                        <a:pt x="118611" y="122471"/>
                        <a:pt x="113372" y="105517"/>
                        <a:pt x="129945" y="97135"/>
                      </a:cubicBezTo>
                      <a:cubicBezTo>
                        <a:pt x="138518" y="92944"/>
                        <a:pt x="148233" y="90848"/>
                        <a:pt x="156901" y="86562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3" name="图形 6">
                <a:extLst>
                  <a:ext uri="{FF2B5EF4-FFF2-40B4-BE49-F238E27FC236}">
                    <a16:creationId xmlns:a16="http://schemas.microsoft.com/office/drawing/2014/main" id="{F22AF31A-7B23-4F06-A537-0BE8C0FF1547}"/>
                  </a:ext>
                </a:extLst>
              </p:cNvPr>
              <p:cNvGrpSpPr/>
              <p:nvPr/>
            </p:nvGrpSpPr>
            <p:grpSpPr>
              <a:xfrm>
                <a:off x="10742761" y="4503629"/>
                <a:ext cx="424728" cy="474482"/>
                <a:chOff x="10742761" y="4503629"/>
                <a:chExt cx="424728" cy="474482"/>
              </a:xfrm>
            </p:grpSpPr>
            <p:sp>
              <p:nvSpPr>
                <p:cNvPr id="354" name="任意多边形: 形状 353">
                  <a:extLst>
                    <a:ext uri="{FF2B5EF4-FFF2-40B4-BE49-F238E27FC236}">
                      <a16:creationId xmlns:a16="http://schemas.microsoft.com/office/drawing/2014/main" id="{0E3EF99C-CE3F-41A6-ACC4-75B30BABBD32}"/>
                    </a:ext>
                  </a:extLst>
                </p:cNvPr>
                <p:cNvSpPr/>
                <p:nvPr/>
              </p:nvSpPr>
              <p:spPr>
                <a:xfrm>
                  <a:off x="10742761" y="4503629"/>
                  <a:ext cx="424728" cy="474482"/>
                </a:xfrm>
                <a:custGeom>
                  <a:avLst/>
                  <a:gdLst>
                    <a:gd name="connsiteX0" fmla="*/ 244040 w 424728"/>
                    <a:gd name="connsiteY0" fmla="*/ 1314 h 474482"/>
                    <a:gd name="connsiteX1" fmla="*/ 196129 w 424728"/>
                    <a:gd name="connsiteY1" fmla="*/ 66846 h 474482"/>
                    <a:gd name="connsiteX2" fmla="*/ 193463 w 424728"/>
                    <a:gd name="connsiteY2" fmla="*/ 166668 h 474482"/>
                    <a:gd name="connsiteX3" fmla="*/ 118501 w 424728"/>
                    <a:gd name="connsiteY3" fmla="*/ 125139 h 474482"/>
                    <a:gd name="connsiteX4" fmla="*/ 7440 w 424728"/>
                    <a:gd name="connsiteY4" fmla="*/ 126568 h 474482"/>
                    <a:gd name="connsiteX5" fmla="*/ 54017 w 424728"/>
                    <a:gd name="connsiteY5" fmla="*/ 215246 h 474482"/>
                    <a:gd name="connsiteX6" fmla="*/ 121073 w 424728"/>
                    <a:gd name="connsiteY6" fmla="*/ 253917 h 474482"/>
                    <a:gd name="connsiteX7" fmla="*/ 39634 w 424728"/>
                    <a:gd name="connsiteY7" fmla="*/ 288588 h 474482"/>
                    <a:gd name="connsiteX8" fmla="*/ 2391 w 424728"/>
                    <a:gd name="connsiteY8" fmla="*/ 361359 h 474482"/>
                    <a:gd name="connsiteX9" fmla="*/ 77734 w 424728"/>
                    <a:gd name="connsiteY9" fmla="*/ 382314 h 474482"/>
                    <a:gd name="connsiteX10" fmla="*/ 169841 w 424728"/>
                    <a:gd name="connsiteY10" fmla="*/ 332213 h 474482"/>
                    <a:gd name="connsiteX11" fmla="*/ 172223 w 424728"/>
                    <a:gd name="connsiteY11" fmla="*/ 426129 h 474482"/>
                    <a:gd name="connsiteX12" fmla="*/ 213465 w 424728"/>
                    <a:gd name="connsiteY12" fmla="*/ 473373 h 474482"/>
                    <a:gd name="connsiteX13" fmla="*/ 253947 w 424728"/>
                    <a:gd name="connsiteY13" fmla="*/ 407174 h 474482"/>
                    <a:gd name="connsiteX14" fmla="*/ 254804 w 424728"/>
                    <a:gd name="connsiteY14" fmla="*/ 331451 h 474482"/>
                    <a:gd name="connsiteX15" fmla="*/ 332051 w 424728"/>
                    <a:gd name="connsiteY15" fmla="*/ 377837 h 474482"/>
                    <a:gd name="connsiteX16" fmla="*/ 406633 w 424728"/>
                    <a:gd name="connsiteY16" fmla="*/ 373742 h 474482"/>
                    <a:gd name="connsiteX17" fmla="*/ 384343 w 424728"/>
                    <a:gd name="connsiteY17" fmla="*/ 306781 h 474482"/>
                    <a:gd name="connsiteX18" fmla="*/ 292237 w 424728"/>
                    <a:gd name="connsiteY18" fmla="*/ 256584 h 474482"/>
                    <a:gd name="connsiteX19" fmla="*/ 394345 w 424728"/>
                    <a:gd name="connsiteY19" fmla="*/ 207721 h 474482"/>
                    <a:gd name="connsiteX20" fmla="*/ 415490 w 424728"/>
                    <a:gd name="connsiteY20" fmla="*/ 134283 h 474482"/>
                    <a:gd name="connsiteX21" fmla="*/ 334718 w 424728"/>
                    <a:gd name="connsiteY21" fmla="*/ 129521 h 474482"/>
                    <a:gd name="connsiteX22" fmla="*/ 278330 w 424728"/>
                    <a:gd name="connsiteY22" fmla="*/ 161143 h 474482"/>
                    <a:gd name="connsiteX23" fmla="*/ 287189 w 424728"/>
                    <a:gd name="connsiteY23" fmla="*/ 83896 h 474482"/>
                    <a:gd name="connsiteX24" fmla="*/ 244040 w 424728"/>
                    <a:gd name="connsiteY24" fmla="*/ 1314 h 474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24728" h="474482">
                      <a:moveTo>
                        <a:pt x="244040" y="1314"/>
                      </a:moveTo>
                      <a:cubicBezTo>
                        <a:pt x="213179" y="-9259"/>
                        <a:pt x="201368" y="46843"/>
                        <a:pt x="196129" y="66846"/>
                      </a:cubicBezTo>
                      <a:cubicBezTo>
                        <a:pt x="187842" y="98755"/>
                        <a:pt x="186510" y="133902"/>
                        <a:pt x="193463" y="166668"/>
                      </a:cubicBezTo>
                      <a:cubicBezTo>
                        <a:pt x="173650" y="146475"/>
                        <a:pt x="146790" y="133711"/>
                        <a:pt x="118501" y="125139"/>
                      </a:cubicBezTo>
                      <a:cubicBezTo>
                        <a:pt x="92592" y="117233"/>
                        <a:pt x="29157" y="103041"/>
                        <a:pt x="7440" y="126568"/>
                      </a:cubicBezTo>
                      <a:cubicBezTo>
                        <a:pt x="-15135" y="151142"/>
                        <a:pt x="40491" y="203434"/>
                        <a:pt x="54017" y="215246"/>
                      </a:cubicBezTo>
                      <a:cubicBezTo>
                        <a:pt x="70400" y="229533"/>
                        <a:pt x="95832" y="247154"/>
                        <a:pt x="121073" y="253917"/>
                      </a:cubicBezTo>
                      <a:cubicBezTo>
                        <a:pt x="91640" y="259060"/>
                        <a:pt x="63542" y="267824"/>
                        <a:pt x="39634" y="288588"/>
                      </a:cubicBezTo>
                      <a:cubicBezTo>
                        <a:pt x="19536" y="306114"/>
                        <a:pt x="-8372" y="331927"/>
                        <a:pt x="2391" y="361359"/>
                      </a:cubicBezTo>
                      <a:cubicBezTo>
                        <a:pt x="11725" y="386886"/>
                        <a:pt x="57160" y="386124"/>
                        <a:pt x="77734" y="382314"/>
                      </a:cubicBezTo>
                      <a:cubicBezTo>
                        <a:pt x="107929" y="376694"/>
                        <a:pt x="146504" y="357263"/>
                        <a:pt x="169841" y="332213"/>
                      </a:cubicBezTo>
                      <a:cubicBezTo>
                        <a:pt x="163173" y="363169"/>
                        <a:pt x="162411" y="395935"/>
                        <a:pt x="172223" y="426129"/>
                      </a:cubicBezTo>
                      <a:cubicBezTo>
                        <a:pt x="176508" y="439369"/>
                        <a:pt x="192129" y="481850"/>
                        <a:pt x="213465" y="473373"/>
                      </a:cubicBezTo>
                      <a:cubicBezTo>
                        <a:pt x="237469" y="463848"/>
                        <a:pt x="246231" y="429558"/>
                        <a:pt x="253947" y="407174"/>
                      </a:cubicBezTo>
                      <a:cubicBezTo>
                        <a:pt x="262329" y="382981"/>
                        <a:pt x="263186" y="355549"/>
                        <a:pt x="254804" y="331451"/>
                      </a:cubicBezTo>
                      <a:cubicBezTo>
                        <a:pt x="278045" y="350882"/>
                        <a:pt x="302619" y="367169"/>
                        <a:pt x="332051" y="377837"/>
                      </a:cubicBezTo>
                      <a:cubicBezTo>
                        <a:pt x="349197" y="384029"/>
                        <a:pt x="393107" y="393934"/>
                        <a:pt x="406633" y="373742"/>
                      </a:cubicBezTo>
                      <a:cubicBezTo>
                        <a:pt x="422158" y="350501"/>
                        <a:pt x="400346" y="323735"/>
                        <a:pt x="384343" y="306781"/>
                      </a:cubicBezTo>
                      <a:cubicBezTo>
                        <a:pt x="361389" y="282397"/>
                        <a:pt x="326336" y="264966"/>
                        <a:pt x="292237" y="256584"/>
                      </a:cubicBezTo>
                      <a:cubicBezTo>
                        <a:pt x="329575" y="247440"/>
                        <a:pt x="365293" y="234296"/>
                        <a:pt x="394345" y="207721"/>
                      </a:cubicBezTo>
                      <a:cubicBezTo>
                        <a:pt x="411300" y="192100"/>
                        <a:pt x="439398" y="154952"/>
                        <a:pt x="415490" y="134283"/>
                      </a:cubicBezTo>
                      <a:cubicBezTo>
                        <a:pt x="395869" y="117424"/>
                        <a:pt x="357197" y="125234"/>
                        <a:pt x="334718" y="129521"/>
                      </a:cubicBezTo>
                      <a:cubicBezTo>
                        <a:pt x="312240" y="133807"/>
                        <a:pt x="293476" y="145427"/>
                        <a:pt x="278330" y="161143"/>
                      </a:cubicBezTo>
                      <a:cubicBezTo>
                        <a:pt x="285855" y="136759"/>
                        <a:pt x="289475" y="111709"/>
                        <a:pt x="287189" y="83896"/>
                      </a:cubicBezTo>
                      <a:cubicBezTo>
                        <a:pt x="285474" y="60655"/>
                        <a:pt x="269948" y="10172"/>
                        <a:pt x="244040" y="1314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5" name="任意多边形: 形状 354">
                  <a:extLst>
                    <a:ext uri="{FF2B5EF4-FFF2-40B4-BE49-F238E27FC236}">
                      <a16:creationId xmlns:a16="http://schemas.microsoft.com/office/drawing/2014/main" id="{6124EEA9-3D41-4537-A146-4D8A7A0489FE}"/>
                    </a:ext>
                  </a:extLst>
                </p:cNvPr>
                <p:cNvSpPr/>
                <p:nvPr/>
              </p:nvSpPr>
              <p:spPr>
                <a:xfrm>
                  <a:off x="10870124" y="4672493"/>
                  <a:ext cx="156641" cy="154514"/>
                </a:xfrm>
                <a:custGeom>
                  <a:avLst/>
                  <a:gdLst>
                    <a:gd name="connsiteX0" fmla="*/ 102294 w 156641"/>
                    <a:gd name="connsiteY0" fmla="*/ 4186 h 154514"/>
                    <a:gd name="connsiteX1" fmla="*/ 90674 w 156641"/>
                    <a:gd name="connsiteY1" fmla="*/ 4567 h 154514"/>
                    <a:gd name="connsiteX2" fmla="*/ 79815 w 156641"/>
                    <a:gd name="connsiteY2" fmla="*/ 35142 h 154514"/>
                    <a:gd name="connsiteX3" fmla="*/ 46287 w 156641"/>
                    <a:gd name="connsiteY3" fmla="*/ 14092 h 154514"/>
                    <a:gd name="connsiteX4" fmla="*/ 37715 w 156641"/>
                    <a:gd name="connsiteY4" fmla="*/ 21045 h 154514"/>
                    <a:gd name="connsiteX5" fmla="*/ 46287 w 156641"/>
                    <a:gd name="connsiteY5" fmla="*/ 54764 h 154514"/>
                    <a:gd name="connsiteX6" fmla="*/ 11236 w 156641"/>
                    <a:gd name="connsiteY6" fmla="*/ 56573 h 154514"/>
                    <a:gd name="connsiteX7" fmla="*/ 9140 w 156641"/>
                    <a:gd name="connsiteY7" fmla="*/ 65432 h 154514"/>
                    <a:gd name="connsiteX8" fmla="*/ 33428 w 156641"/>
                    <a:gd name="connsiteY8" fmla="*/ 84291 h 154514"/>
                    <a:gd name="connsiteX9" fmla="*/ 2949 w 156641"/>
                    <a:gd name="connsiteY9" fmla="*/ 103436 h 154514"/>
                    <a:gd name="connsiteX10" fmla="*/ 6568 w 156641"/>
                    <a:gd name="connsiteY10" fmla="*/ 115343 h 154514"/>
                    <a:gd name="connsiteX11" fmla="*/ 41906 w 156641"/>
                    <a:gd name="connsiteY11" fmla="*/ 113819 h 154514"/>
                    <a:gd name="connsiteX12" fmla="*/ 37715 w 156641"/>
                    <a:gd name="connsiteY12" fmla="*/ 148299 h 154514"/>
                    <a:gd name="connsiteX13" fmla="*/ 47430 w 156641"/>
                    <a:gd name="connsiteY13" fmla="*/ 153538 h 154514"/>
                    <a:gd name="connsiteX14" fmla="*/ 78672 w 156641"/>
                    <a:gd name="connsiteY14" fmla="*/ 124296 h 154514"/>
                    <a:gd name="connsiteX15" fmla="*/ 109628 w 156641"/>
                    <a:gd name="connsiteY15" fmla="*/ 148585 h 154514"/>
                    <a:gd name="connsiteX16" fmla="*/ 118867 w 156641"/>
                    <a:gd name="connsiteY16" fmla="*/ 142870 h 154514"/>
                    <a:gd name="connsiteX17" fmla="*/ 113915 w 156641"/>
                    <a:gd name="connsiteY17" fmla="*/ 108294 h 154514"/>
                    <a:gd name="connsiteX18" fmla="*/ 150586 w 156641"/>
                    <a:gd name="connsiteY18" fmla="*/ 106865 h 154514"/>
                    <a:gd name="connsiteX19" fmla="*/ 154586 w 156641"/>
                    <a:gd name="connsiteY19" fmla="*/ 96197 h 154514"/>
                    <a:gd name="connsiteX20" fmla="*/ 125726 w 156641"/>
                    <a:gd name="connsiteY20" fmla="*/ 76385 h 154514"/>
                    <a:gd name="connsiteX21" fmla="*/ 148205 w 156641"/>
                    <a:gd name="connsiteY21" fmla="*/ 60193 h 154514"/>
                    <a:gd name="connsiteX22" fmla="*/ 146395 w 156641"/>
                    <a:gd name="connsiteY22" fmla="*/ 49049 h 154514"/>
                    <a:gd name="connsiteX23" fmla="*/ 109153 w 156641"/>
                    <a:gd name="connsiteY23" fmla="*/ 32666 h 154514"/>
                    <a:gd name="connsiteX24" fmla="*/ 102294 w 156641"/>
                    <a:gd name="connsiteY24" fmla="*/ 4186 h 154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56641" h="154514">
                      <a:moveTo>
                        <a:pt x="102294" y="4186"/>
                      </a:moveTo>
                      <a:cubicBezTo>
                        <a:pt x="100294" y="-2005"/>
                        <a:pt x="92674" y="-862"/>
                        <a:pt x="90674" y="4567"/>
                      </a:cubicBezTo>
                      <a:cubicBezTo>
                        <a:pt x="86959" y="14663"/>
                        <a:pt x="83435" y="24951"/>
                        <a:pt x="79815" y="35142"/>
                      </a:cubicBezTo>
                      <a:cubicBezTo>
                        <a:pt x="68956" y="27617"/>
                        <a:pt x="58384" y="19902"/>
                        <a:pt x="46287" y="14092"/>
                      </a:cubicBezTo>
                      <a:cubicBezTo>
                        <a:pt x="41524" y="11806"/>
                        <a:pt x="36477" y="15997"/>
                        <a:pt x="37715" y="21045"/>
                      </a:cubicBezTo>
                      <a:cubicBezTo>
                        <a:pt x="40477" y="32285"/>
                        <a:pt x="43239" y="43619"/>
                        <a:pt x="46287" y="54764"/>
                      </a:cubicBezTo>
                      <a:cubicBezTo>
                        <a:pt x="34476" y="54573"/>
                        <a:pt x="23046" y="54573"/>
                        <a:pt x="11236" y="56573"/>
                      </a:cubicBezTo>
                      <a:cubicBezTo>
                        <a:pt x="6853" y="57335"/>
                        <a:pt x="6853" y="62765"/>
                        <a:pt x="9140" y="65432"/>
                      </a:cubicBezTo>
                      <a:cubicBezTo>
                        <a:pt x="16093" y="73718"/>
                        <a:pt x="24380" y="79338"/>
                        <a:pt x="33428" y="84291"/>
                      </a:cubicBezTo>
                      <a:cubicBezTo>
                        <a:pt x="22856" y="90006"/>
                        <a:pt x="13140" y="96864"/>
                        <a:pt x="2949" y="103436"/>
                      </a:cubicBezTo>
                      <a:cubicBezTo>
                        <a:pt x="-2481" y="106961"/>
                        <a:pt x="91" y="115438"/>
                        <a:pt x="6568" y="115343"/>
                      </a:cubicBezTo>
                      <a:cubicBezTo>
                        <a:pt x="18379" y="115152"/>
                        <a:pt x="30095" y="114104"/>
                        <a:pt x="41906" y="113819"/>
                      </a:cubicBezTo>
                      <a:cubicBezTo>
                        <a:pt x="39429" y="125249"/>
                        <a:pt x="38096" y="136488"/>
                        <a:pt x="37715" y="148299"/>
                      </a:cubicBezTo>
                      <a:cubicBezTo>
                        <a:pt x="37620" y="152776"/>
                        <a:pt x="43621" y="156300"/>
                        <a:pt x="47430" y="153538"/>
                      </a:cubicBezTo>
                      <a:cubicBezTo>
                        <a:pt x="58956" y="144870"/>
                        <a:pt x="68386" y="134202"/>
                        <a:pt x="78672" y="124296"/>
                      </a:cubicBezTo>
                      <a:cubicBezTo>
                        <a:pt x="88579" y="132869"/>
                        <a:pt x="98960" y="140870"/>
                        <a:pt x="109628" y="148585"/>
                      </a:cubicBezTo>
                      <a:cubicBezTo>
                        <a:pt x="113629" y="151443"/>
                        <a:pt x="118963" y="147061"/>
                        <a:pt x="118867" y="142870"/>
                      </a:cubicBezTo>
                      <a:cubicBezTo>
                        <a:pt x="118583" y="130773"/>
                        <a:pt x="117249" y="119534"/>
                        <a:pt x="113915" y="108294"/>
                      </a:cubicBezTo>
                      <a:cubicBezTo>
                        <a:pt x="126106" y="107627"/>
                        <a:pt x="138299" y="107151"/>
                        <a:pt x="150586" y="106865"/>
                      </a:cubicBezTo>
                      <a:cubicBezTo>
                        <a:pt x="155540" y="106770"/>
                        <a:pt x="159064" y="99531"/>
                        <a:pt x="154586" y="96197"/>
                      </a:cubicBezTo>
                      <a:cubicBezTo>
                        <a:pt x="145252" y="89149"/>
                        <a:pt x="135441" y="82767"/>
                        <a:pt x="125726" y="76385"/>
                      </a:cubicBezTo>
                      <a:cubicBezTo>
                        <a:pt x="132584" y="70004"/>
                        <a:pt x="140014" y="65432"/>
                        <a:pt x="148205" y="60193"/>
                      </a:cubicBezTo>
                      <a:cubicBezTo>
                        <a:pt x="152396" y="57526"/>
                        <a:pt x="152015" y="49715"/>
                        <a:pt x="146395" y="49049"/>
                      </a:cubicBezTo>
                      <a:cubicBezTo>
                        <a:pt x="132584" y="47429"/>
                        <a:pt x="115058" y="50287"/>
                        <a:pt x="109153" y="32666"/>
                      </a:cubicBezTo>
                      <a:cubicBezTo>
                        <a:pt x="105914" y="23331"/>
                        <a:pt x="105247" y="13425"/>
                        <a:pt x="102294" y="4186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6" name="图形 6">
                <a:extLst>
                  <a:ext uri="{FF2B5EF4-FFF2-40B4-BE49-F238E27FC236}">
                    <a16:creationId xmlns:a16="http://schemas.microsoft.com/office/drawing/2014/main" id="{AF56A884-5EA7-4DA2-82A3-EBA4E07D0269}"/>
                  </a:ext>
                </a:extLst>
              </p:cNvPr>
              <p:cNvGrpSpPr/>
              <p:nvPr/>
            </p:nvGrpSpPr>
            <p:grpSpPr>
              <a:xfrm>
                <a:off x="9863090" y="4847354"/>
                <a:ext cx="1427300" cy="890468"/>
                <a:chOff x="9863090" y="4847354"/>
                <a:chExt cx="1427300" cy="890468"/>
              </a:xfrm>
            </p:grpSpPr>
            <p:sp>
              <p:nvSpPr>
                <p:cNvPr id="357" name="任意多边形: 形状 356">
                  <a:extLst>
                    <a:ext uri="{FF2B5EF4-FFF2-40B4-BE49-F238E27FC236}">
                      <a16:creationId xmlns:a16="http://schemas.microsoft.com/office/drawing/2014/main" id="{481E6CCE-42C8-4F7E-8D0C-990F0D2320FD}"/>
                    </a:ext>
                  </a:extLst>
                </p:cNvPr>
                <p:cNvSpPr/>
                <p:nvPr/>
              </p:nvSpPr>
              <p:spPr>
                <a:xfrm>
                  <a:off x="9863090" y="4847354"/>
                  <a:ext cx="1427300" cy="890468"/>
                </a:xfrm>
                <a:custGeom>
                  <a:avLst/>
                  <a:gdLst>
                    <a:gd name="connsiteX0" fmla="*/ 1427272 w 1427300"/>
                    <a:gd name="connsiteY0" fmla="*/ 275857 h 890468"/>
                    <a:gd name="connsiteX1" fmla="*/ 1419844 w 1427300"/>
                    <a:gd name="connsiteY1" fmla="*/ 264046 h 890468"/>
                    <a:gd name="connsiteX2" fmla="*/ 1412509 w 1427300"/>
                    <a:gd name="connsiteY2" fmla="*/ 261760 h 890468"/>
                    <a:gd name="connsiteX3" fmla="*/ 1353454 w 1427300"/>
                    <a:gd name="connsiteY3" fmla="*/ 258998 h 890468"/>
                    <a:gd name="connsiteX4" fmla="*/ 1308877 w 1427300"/>
                    <a:gd name="connsiteY4" fmla="*/ 255283 h 890468"/>
                    <a:gd name="connsiteX5" fmla="*/ 1306115 w 1427300"/>
                    <a:gd name="connsiteY5" fmla="*/ 257569 h 890468"/>
                    <a:gd name="connsiteX6" fmla="*/ 1301447 w 1427300"/>
                    <a:gd name="connsiteY6" fmla="*/ 263951 h 890468"/>
                    <a:gd name="connsiteX7" fmla="*/ 1119900 w 1427300"/>
                    <a:gd name="connsiteY7" fmla="*/ 624281 h 890468"/>
                    <a:gd name="connsiteX8" fmla="*/ 657272 w 1427300"/>
                    <a:gd name="connsiteY8" fmla="*/ 748583 h 890468"/>
                    <a:gd name="connsiteX9" fmla="*/ 253602 w 1427300"/>
                    <a:gd name="connsiteY9" fmla="*/ 526650 h 890468"/>
                    <a:gd name="connsiteX10" fmla="*/ 134826 w 1427300"/>
                    <a:gd name="connsiteY10" fmla="*/ 27731 h 890468"/>
                    <a:gd name="connsiteX11" fmla="*/ 132063 w 1427300"/>
                    <a:gd name="connsiteY11" fmla="*/ 17920 h 890468"/>
                    <a:gd name="connsiteX12" fmla="*/ 129586 w 1427300"/>
                    <a:gd name="connsiteY12" fmla="*/ 14396 h 890468"/>
                    <a:gd name="connsiteX13" fmla="*/ 65483 w 1427300"/>
                    <a:gd name="connsiteY13" fmla="*/ 2299 h 890468"/>
                    <a:gd name="connsiteX14" fmla="*/ 20335 w 1427300"/>
                    <a:gd name="connsiteY14" fmla="*/ 3347 h 890468"/>
                    <a:gd name="connsiteX15" fmla="*/ 11857 w 1427300"/>
                    <a:gd name="connsiteY15" fmla="*/ 10395 h 890468"/>
                    <a:gd name="connsiteX16" fmla="*/ 145779 w 1427300"/>
                    <a:gd name="connsiteY16" fmla="*/ 590753 h 890468"/>
                    <a:gd name="connsiteX17" fmla="*/ 609837 w 1427300"/>
                    <a:gd name="connsiteY17" fmla="*/ 874789 h 890468"/>
                    <a:gd name="connsiteX18" fmla="*/ 1136284 w 1427300"/>
                    <a:gd name="connsiteY18" fmla="*/ 782301 h 890468"/>
                    <a:gd name="connsiteX19" fmla="*/ 1320307 w 1427300"/>
                    <a:gd name="connsiteY19" fmla="*/ 571036 h 890468"/>
                    <a:gd name="connsiteX20" fmla="*/ 1427272 w 1427300"/>
                    <a:gd name="connsiteY20" fmla="*/ 275857 h 890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27300" h="890468">
                      <a:moveTo>
                        <a:pt x="1427272" y="275857"/>
                      </a:moveTo>
                      <a:cubicBezTo>
                        <a:pt x="1427654" y="269951"/>
                        <a:pt x="1424129" y="265951"/>
                        <a:pt x="1419844" y="264046"/>
                      </a:cubicBezTo>
                      <a:cubicBezTo>
                        <a:pt x="1417843" y="262712"/>
                        <a:pt x="1415557" y="261760"/>
                        <a:pt x="1412509" y="261760"/>
                      </a:cubicBezTo>
                      <a:cubicBezTo>
                        <a:pt x="1392697" y="262522"/>
                        <a:pt x="1373171" y="261093"/>
                        <a:pt x="1353454" y="258998"/>
                      </a:cubicBezTo>
                      <a:cubicBezTo>
                        <a:pt x="1340595" y="257569"/>
                        <a:pt x="1321068" y="249377"/>
                        <a:pt x="1308877" y="255283"/>
                      </a:cubicBezTo>
                      <a:cubicBezTo>
                        <a:pt x="1307830" y="255759"/>
                        <a:pt x="1306876" y="256616"/>
                        <a:pt x="1306115" y="257569"/>
                      </a:cubicBezTo>
                      <a:cubicBezTo>
                        <a:pt x="1303924" y="258712"/>
                        <a:pt x="1302114" y="260807"/>
                        <a:pt x="1301447" y="263951"/>
                      </a:cubicBezTo>
                      <a:cubicBezTo>
                        <a:pt x="1274206" y="399682"/>
                        <a:pt x="1217342" y="524364"/>
                        <a:pt x="1119900" y="624281"/>
                      </a:cubicBezTo>
                      <a:cubicBezTo>
                        <a:pt x="995218" y="752202"/>
                        <a:pt x="827102" y="772967"/>
                        <a:pt x="657272" y="748583"/>
                      </a:cubicBezTo>
                      <a:cubicBezTo>
                        <a:pt x="497728" y="725722"/>
                        <a:pt x="347709" y="662572"/>
                        <a:pt x="253602" y="526650"/>
                      </a:cubicBezTo>
                      <a:cubicBezTo>
                        <a:pt x="153494" y="382060"/>
                        <a:pt x="102154" y="202229"/>
                        <a:pt x="134826" y="27731"/>
                      </a:cubicBezTo>
                      <a:cubicBezTo>
                        <a:pt x="135587" y="23540"/>
                        <a:pt x="134349" y="20206"/>
                        <a:pt x="132063" y="17920"/>
                      </a:cubicBezTo>
                      <a:cubicBezTo>
                        <a:pt x="131491" y="16586"/>
                        <a:pt x="130729" y="15348"/>
                        <a:pt x="129586" y="14396"/>
                      </a:cubicBezTo>
                      <a:cubicBezTo>
                        <a:pt x="114442" y="2204"/>
                        <a:pt x="84057" y="3823"/>
                        <a:pt x="65483" y="2299"/>
                      </a:cubicBezTo>
                      <a:cubicBezTo>
                        <a:pt x="53482" y="1251"/>
                        <a:pt x="32622" y="-2845"/>
                        <a:pt x="20335" y="3347"/>
                      </a:cubicBezTo>
                      <a:cubicBezTo>
                        <a:pt x="16620" y="3347"/>
                        <a:pt x="12905" y="5442"/>
                        <a:pt x="11857" y="10395"/>
                      </a:cubicBezTo>
                      <a:cubicBezTo>
                        <a:pt x="-29862" y="208229"/>
                        <a:pt x="44147" y="422827"/>
                        <a:pt x="145779" y="590753"/>
                      </a:cubicBezTo>
                      <a:cubicBezTo>
                        <a:pt x="243125" y="751631"/>
                        <a:pt x="432291" y="838594"/>
                        <a:pt x="609837" y="874789"/>
                      </a:cubicBezTo>
                      <a:cubicBezTo>
                        <a:pt x="785954" y="910698"/>
                        <a:pt x="987027" y="886981"/>
                        <a:pt x="1136284" y="782301"/>
                      </a:cubicBezTo>
                      <a:cubicBezTo>
                        <a:pt x="1212864" y="728580"/>
                        <a:pt x="1272491" y="650189"/>
                        <a:pt x="1320307" y="571036"/>
                      </a:cubicBezTo>
                      <a:cubicBezTo>
                        <a:pt x="1371647" y="486931"/>
                        <a:pt x="1421176" y="375774"/>
                        <a:pt x="1427272" y="27585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8" name="任意多边形: 形状 357">
                  <a:extLst>
                    <a:ext uri="{FF2B5EF4-FFF2-40B4-BE49-F238E27FC236}">
                      <a16:creationId xmlns:a16="http://schemas.microsoft.com/office/drawing/2014/main" id="{16A7E03F-9E5E-4F69-AFD4-8E4E5BE7F035}"/>
                    </a:ext>
                  </a:extLst>
                </p:cNvPr>
                <p:cNvSpPr/>
                <p:nvPr/>
              </p:nvSpPr>
              <p:spPr>
                <a:xfrm>
                  <a:off x="9955785" y="4860401"/>
                  <a:ext cx="1229887" cy="759196"/>
                </a:xfrm>
                <a:custGeom>
                  <a:avLst/>
                  <a:gdLst>
                    <a:gd name="connsiteX0" fmla="*/ 1229803 w 1229887"/>
                    <a:gd name="connsiteY0" fmla="*/ 258715 h 759196"/>
                    <a:gd name="connsiteX1" fmla="*/ 1228946 w 1229887"/>
                    <a:gd name="connsiteY1" fmla="*/ 252523 h 759196"/>
                    <a:gd name="connsiteX2" fmla="*/ 1222564 w 1229887"/>
                    <a:gd name="connsiteY2" fmla="*/ 243474 h 759196"/>
                    <a:gd name="connsiteX3" fmla="*/ 942149 w 1229887"/>
                    <a:gd name="connsiteY3" fmla="*/ 210232 h 759196"/>
                    <a:gd name="connsiteX4" fmla="*/ 640873 w 1229887"/>
                    <a:gd name="connsiteY4" fmla="*/ 172418 h 759196"/>
                    <a:gd name="connsiteX5" fmla="*/ 295496 w 1229887"/>
                    <a:gd name="connsiteY5" fmla="*/ 82883 h 759196"/>
                    <a:gd name="connsiteX6" fmla="*/ 164147 w 1229887"/>
                    <a:gd name="connsiteY6" fmla="*/ 36496 h 759196"/>
                    <a:gd name="connsiteX7" fmla="*/ 25653 w 1229887"/>
                    <a:gd name="connsiteY7" fmla="*/ 15 h 759196"/>
                    <a:gd name="connsiteX8" fmla="*/ 16604 w 1229887"/>
                    <a:gd name="connsiteY8" fmla="*/ 7540 h 759196"/>
                    <a:gd name="connsiteX9" fmla="*/ 10698 w 1229887"/>
                    <a:gd name="connsiteY9" fmla="*/ 196707 h 759196"/>
                    <a:gd name="connsiteX10" fmla="*/ 85660 w 1229887"/>
                    <a:gd name="connsiteY10" fmla="*/ 434546 h 759196"/>
                    <a:gd name="connsiteX11" fmla="*/ 490854 w 1229887"/>
                    <a:gd name="connsiteY11" fmla="*/ 750490 h 759196"/>
                    <a:gd name="connsiteX12" fmla="*/ 618870 w 1229887"/>
                    <a:gd name="connsiteY12" fmla="*/ 757063 h 759196"/>
                    <a:gd name="connsiteX13" fmla="*/ 785177 w 1229887"/>
                    <a:gd name="connsiteY13" fmla="*/ 754300 h 759196"/>
                    <a:gd name="connsiteX14" fmla="*/ 985487 w 1229887"/>
                    <a:gd name="connsiteY14" fmla="*/ 676005 h 759196"/>
                    <a:gd name="connsiteX15" fmla="*/ 1142649 w 1229887"/>
                    <a:gd name="connsiteY15" fmla="*/ 500459 h 759196"/>
                    <a:gd name="connsiteX16" fmla="*/ 1229803 w 1229887"/>
                    <a:gd name="connsiteY16" fmla="*/ 258715 h 759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29887" h="759196">
                      <a:moveTo>
                        <a:pt x="1229803" y="258715"/>
                      </a:moveTo>
                      <a:cubicBezTo>
                        <a:pt x="1230089" y="256429"/>
                        <a:pt x="1229612" y="254333"/>
                        <a:pt x="1228946" y="252523"/>
                      </a:cubicBezTo>
                      <a:cubicBezTo>
                        <a:pt x="1229708" y="248332"/>
                        <a:pt x="1227803" y="243760"/>
                        <a:pt x="1222564" y="243474"/>
                      </a:cubicBezTo>
                      <a:cubicBezTo>
                        <a:pt x="1128457" y="237283"/>
                        <a:pt x="1035588" y="222424"/>
                        <a:pt x="942149" y="210232"/>
                      </a:cubicBezTo>
                      <a:cubicBezTo>
                        <a:pt x="841469" y="197183"/>
                        <a:pt x="741552" y="185086"/>
                        <a:pt x="640873" y="172418"/>
                      </a:cubicBezTo>
                      <a:cubicBezTo>
                        <a:pt x="552005" y="161274"/>
                        <a:pt x="484092" y="137461"/>
                        <a:pt x="295496" y="82883"/>
                      </a:cubicBezTo>
                      <a:cubicBezTo>
                        <a:pt x="251014" y="70024"/>
                        <a:pt x="208914" y="48402"/>
                        <a:pt x="164147" y="36496"/>
                      </a:cubicBezTo>
                      <a:cubicBezTo>
                        <a:pt x="118426" y="24304"/>
                        <a:pt x="73278" y="2111"/>
                        <a:pt x="25653" y="15"/>
                      </a:cubicBezTo>
                      <a:cubicBezTo>
                        <a:pt x="19938" y="-270"/>
                        <a:pt x="16795" y="3445"/>
                        <a:pt x="16604" y="7540"/>
                      </a:cubicBezTo>
                      <a:cubicBezTo>
                        <a:pt x="-9494" y="65452"/>
                        <a:pt x="507" y="136223"/>
                        <a:pt x="10698" y="196707"/>
                      </a:cubicBezTo>
                      <a:cubicBezTo>
                        <a:pt x="24414" y="278622"/>
                        <a:pt x="49656" y="359870"/>
                        <a:pt x="85660" y="434546"/>
                      </a:cubicBezTo>
                      <a:cubicBezTo>
                        <a:pt x="162146" y="593328"/>
                        <a:pt x="318166" y="715343"/>
                        <a:pt x="490854" y="750490"/>
                      </a:cubicBezTo>
                      <a:cubicBezTo>
                        <a:pt x="532383" y="758968"/>
                        <a:pt x="576865" y="756872"/>
                        <a:pt x="618870" y="757063"/>
                      </a:cubicBezTo>
                      <a:cubicBezTo>
                        <a:pt x="675639" y="757348"/>
                        <a:pt x="728598" y="763159"/>
                        <a:pt x="785177" y="754300"/>
                      </a:cubicBezTo>
                      <a:cubicBezTo>
                        <a:pt x="857185" y="742966"/>
                        <a:pt x="925098" y="716772"/>
                        <a:pt x="985487" y="676005"/>
                      </a:cubicBezTo>
                      <a:cubicBezTo>
                        <a:pt x="1050543" y="632095"/>
                        <a:pt x="1102263" y="566848"/>
                        <a:pt x="1142649" y="500459"/>
                      </a:cubicBezTo>
                      <a:cubicBezTo>
                        <a:pt x="1183703" y="432355"/>
                        <a:pt x="1221326" y="338629"/>
                        <a:pt x="1229803" y="258715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9" name="任意多边形: 形状 358">
                  <a:extLst>
                    <a:ext uri="{FF2B5EF4-FFF2-40B4-BE49-F238E27FC236}">
                      <a16:creationId xmlns:a16="http://schemas.microsoft.com/office/drawing/2014/main" id="{7DED42CB-5AA3-41D1-B8BA-01270EBDD9E5}"/>
                    </a:ext>
                  </a:extLst>
                </p:cNvPr>
                <p:cNvSpPr/>
                <p:nvPr/>
              </p:nvSpPr>
              <p:spPr>
                <a:xfrm>
                  <a:off x="10575180" y="5149893"/>
                  <a:ext cx="85933" cy="140031"/>
                </a:xfrm>
                <a:custGeom>
                  <a:avLst/>
                  <a:gdLst>
                    <a:gd name="connsiteX0" fmla="*/ 59482 w 85933"/>
                    <a:gd name="connsiteY0" fmla="*/ 4751 h 140031"/>
                    <a:gd name="connsiteX1" fmla="*/ 54720 w 85933"/>
                    <a:gd name="connsiteY1" fmla="*/ 3322 h 140031"/>
                    <a:gd name="connsiteX2" fmla="*/ 38623 w 85933"/>
                    <a:gd name="connsiteY2" fmla="*/ 4465 h 140031"/>
                    <a:gd name="connsiteX3" fmla="*/ 27954 w 85933"/>
                    <a:gd name="connsiteY3" fmla="*/ 138291 h 140031"/>
                    <a:gd name="connsiteX4" fmla="*/ 85676 w 85933"/>
                    <a:gd name="connsiteY4" fmla="*/ 96762 h 140031"/>
                    <a:gd name="connsiteX5" fmla="*/ 59482 w 85933"/>
                    <a:gd name="connsiteY5" fmla="*/ 4751 h 140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933" h="140031">
                      <a:moveTo>
                        <a:pt x="59482" y="4751"/>
                      </a:moveTo>
                      <a:cubicBezTo>
                        <a:pt x="58244" y="3512"/>
                        <a:pt x="56529" y="3131"/>
                        <a:pt x="54720" y="3322"/>
                      </a:cubicBezTo>
                      <a:cubicBezTo>
                        <a:pt x="50243" y="-774"/>
                        <a:pt x="43290" y="-1821"/>
                        <a:pt x="38623" y="4465"/>
                      </a:cubicBezTo>
                      <a:cubicBezTo>
                        <a:pt x="18335" y="31802"/>
                        <a:pt x="-30910" y="124004"/>
                        <a:pt x="27954" y="138291"/>
                      </a:cubicBezTo>
                      <a:cubicBezTo>
                        <a:pt x="59196" y="145816"/>
                        <a:pt x="83390" y="128385"/>
                        <a:pt x="85676" y="96762"/>
                      </a:cubicBezTo>
                      <a:cubicBezTo>
                        <a:pt x="87580" y="70378"/>
                        <a:pt x="78914" y="24182"/>
                        <a:pt x="59482" y="4751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0" name="任意多边形: 形状 359">
                  <a:extLst>
                    <a:ext uri="{FF2B5EF4-FFF2-40B4-BE49-F238E27FC236}">
                      <a16:creationId xmlns:a16="http://schemas.microsoft.com/office/drawing/2014/main" id="{2C52295B-11E7-4EF4-9165-07B31B4D6D47}"/>
                    </a:ext>
                  </a:extLst>
                </p:cNvPr>
                <p:cNvSpPr/>
                <p:nvPr/>
              </p:nvSpPr>
              <p:spPr>
                <a:xfrm>
                  <a:off x="10546241" y="5411880"/>
                  <a:ext cx="79615" cy="134600"/>
                </a:xfrm>
                <a:custGeom>
                  <a:avLst/>
                  <a:gdLst>
                    <a:gd name="connsiteX0" fmla="*/ 79562 w 79615"/>
                    <a:gd name="connsiteY0" fmla="*/ 88426 h 134600"/>
                    <a:gd name="connsiteX1" fmla="*/ 46130 w 79615"/>
                    <a:gd name="connsiteY1" fmla="*/ 4034 h 134600"/>
                    <a:gd name="connsiteX2" fmla="*/ 40891 w 79615"/>
                    <a:gd name="connsiteY2" fmla="*/ 1653 h 134600"/>
                    <a:gd name="connsiteX3" fmla="*/ 23270 w 79615"/>
                    <a:gd name="connsiteY3" fmla="*/ 6415 h 134600"/>
                    <a:gd name="connsiteX4" fmla="*/ 32223 w 79615"/>
                    <a:gd name="connsiteY4" fmla="*/ 134050 h 134600"/>
                    <a:gd name="connsiteX5" fmla="*/ 79562 w 79615"/>
                    <a:gd name="connsiteY5" fmla="*/ 88426 h 134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615" h="134600">
                      <a:moveTo>
                        <a:pt x="79562" y="88426"/>
                      </a:moveTo>
                      <a:cubicBezTo>
                        <a:pt x="78134" y="58136"/>
                        <a:pt x="65274" y="27084"/>
                        <a:pt x="46130" y="4034"/>
                      </a:cubicBezTo>
                      <a:cubicBezTo>
                        <a:pt x="44701" y="2320"/>
                        <a:pt x="42795" y="1653"/>
                        <a:pt x="40891" y="1653"/>
                      </a:cubicBezTo>
                      <a:cubicBezTo>
                        <a:pt x="35272" y="-1300"/>
                        <a:pt x="27270" y="-633"/>
                        <a:pt x="23270" y="6415"/>
                      </a:cubicBezTo>
                      <a:cubicBezTo>
                        <a:pt x="5934" y="36895"/>
                        <a:pt x="-23117" y="125192"/>
                        <a:pt x="32223" y="134050"/>
                      </a:cubicBezTo>
                      <a:cubicBezTo>
                        <a:pt x="60322" y="138527"/>
                        <a:pt x="80800" y="115000"/>
                        <a:pt x="79562" y="88426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1" name="任意多边形: 形状 360">
                  <a:extLst>
                    <a:ext uri="{FF2B5EF4-FFF2-40B4-BE49-F238E27FC236}">
                      <a16:creationId xmlns:a16="http://schemas.microsoft.com/office/drawing/2014/main" id="{F8D09347-D062-4E3D-887F-158AC1A6E658}"/>
                    </a:ext>
                  </a:extLst>
                </p:cNvPr>
                <p:cNvSpPr/>
                <p:nvPr/>
              </p:nvSpPr>
              <p:spPr>
                <a:xfrm>
                  <a:off x="10406257" y="5271859"/>
                  <a:ext cx="95196" cy="144640"/>
                </a:xfrm>
                <a:custGeom>
                  <a:avLst/>
                  <a:gdLst>
                    <a:gd name="connsiteX0" fmla="*/ 84482 w 95196"/>
                    <a:gd name="connsiteY0" fmla="*/ 11087 h 144640"/>
                    <a:gd name="connsiteX1" fmla="*/ 68384 w 95196"/>
                    <a:gd name="connsiteY1" fmla="*/ 990 h 144640"/>
                    <a:gd name="connsiteX2" fmla="*/ 21141 w 95196"/>
                    <a:gd name="connsiteY2" fmla="*/ 138055 h 144640"/>
                    <a:gd name="connsiteX3" fmla="*/ 84482 w 95196"/>
                    <a:gd name="connsiteY3" fmla="*/ 11087 h 14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196" h="144640">
                      <a:moveTo>
                        <a:pt x="84482" y="11087"/>
                      </a:moveTo>
                      <a:cubicBezTo>
                        <a:pt x="83625" y="3943"/>
                        <a:pt x="77052" y="-2534"/>
                        <a:pt x="68384" y="990"/>
                      </a:cubicBezTo>
                      <a:cubicBezTo>
                        <a:pt x="33047" y="15182"/>
                        <a:pt x="-34390" y="111671"/>
                        <a:pt x="21141" y="138055"/>
                      </a:cubicBezTo>
                      <a:cubicBezTo>
                        <a:pt x="95531" y="173488"/>
                        <a:pt x="107913" y="56521"/>
                        <a:pt x="84482" y="11087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2" name="任意多边形: 形状 361">
                  <a:extLst>
                    <a:ext uri="{FF2B5EF4-FFF2-40B4-BE49-F238E27FC236}">
                      <a16:creationId xmlns:a16="http://schemas.microsoft.com/office/drawing/2014/main" id="{E292B81B-320E-410A-82C8-A0FCA6A7D101}"/>
                    </a:ext>
                  </a:extLst>
                </p:cNvPr>
                <p:cNvSpPr/>
                <p:nvPr/>
              </p:nvSpPr>
              <p:spPr>
                <a:xfrm>
                  <a:off x="10142087" y="5143733"/>
                  <a:ext cx="108149" cy="122923"/>
                </a:xfrm>
                <a:custGeom>
                  <a:avLst/>
                  <a:gdLst>
                    <a:gd name="connsiteX0" fmla="*/ 107479 w 108149"/>
                    <a:gd name="connsiteY0" fmla="*/ 16721 h 122923"/>
                    <a:gd name="connsiteX1" fmla="*/ 106527 w 108149"/>
                    <a:gd name="connsiteY1" fmla="*/ 7101 h 122923"/>
                    <a:gd name="connsiteX2" fmla="*/ 102812 w 108149"/>
                    <a:gd name="connsiteY2" fmla="*/ 2720 h 122923"/>
                    <a:gd name="connsiteX3" fmla="*/ 91859 w 108149"/>
                    <a:gd name="connsiteY3" fmla="*/ 434 h 122923"/>
                    <a:gd name="connsiteX4" fmla="*/ 4610 w 108149"/>
                    <a:gd name="connsiteY4" fmla="*/ 63489 h 122923"/>
                    <a:gd name="connsiteX5" fmla="*/ 35566 w 108149"/>
                    <a:gd name="connsiteY5" fmla="*/ 121496 h 122923"/>
                    <a:gd name="connsiteX6" fmla="*/ 107479 w 108149"/>
                    <a:gd name="connsiteY6" fmla="*/ 16721 h 12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149" h="122923">
                      <a:moveTo>
                        <a:pt x="107479" y="16721"/>
                      </a:moveTo>
                      <a:cubicBezTo>
                        <a:pt x="108717" y="13673"/>
                        <a:pt x="108147" y="10149"/>
                        <a:pt x="106527" y="7101"/>
                      </a:cubicBezTo>
                      <a:cubicBezTo>
                        <a:pt x="105861" y="5101"/>
                        <a:pt x="104527" y="3577"/>
                        <a:pt x="102812" y="2720"/>
                      </a:cubicBezTo>
                      <a:cubicBezTo>
                        <a:pt x="99955" y="529"/>
                        <a:pt x="96145" y="-709"/>
                        <a:pt x="91859" y="434"/>
                      </a:cubicBezTo>
                      <a:cubicBezTo>
                        <a:pt x="55854" y="10054"/>
                        <a:pt x="20802" y="28247"/>
                        <a:pt x="4610" y="63489"/>
                      </a:cubicBezTo>
                      <a:cubicBezTo>
                        <a:pt x="-8345" y="91778"/>
                        <a:pt x="7277" y="114829"/>
                        <a:pt x="35566" y="121496"/>
                      </a:cubicBezTo>
                      <a:cubicBezTo>
                        <a:pt x="89287" y="134165"/>
                        <a:pt x="108813" y="59489"/>
                        <a:pt x="107479" y="16721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3" name="任意多边形: 形状 362">
                  <a:extLst>
                    <a:ext uri="{FF2B5EF4-FFF2-40B4-BE49-F238E27FC236}">
                      <a16:creationId xmlns:a16="http://schemas.microsoft.com/office/drawing/2014/main" id="{FC1CD9B3-D29D-4577-85FD-054B9E92917D}"/>
                    </a:ext>
                  </a:extLst>
                </p:cNvPr>
                <p:cNvSpPr/>
                <p:nvPr/>
              </p:nvSpPr>
              <p:spPr>
                <a:xfrm>
                  <a:off x="10055932" y="4994050"/>
                  <a:ext cx="111324" cy="97709"/>
                </a:xfrm>
                <a:custGeom>
                  <a:avLst/>
                  <a:gdLst>
                    <a:gd name="connsiteX0" fmla="*/ 110386 w 111324"/>
                    <a:gd name="connsiteY0" fmla="*/ 17148 h 97709"/>
                    <a:gd name="connsiteX1" fmla="*/ 98384 w 111324"/>
                    <a:gd name="connsiteY1" fmla="*/ 98 h 97709"/>
                    <a:gd name="connsiteX2" fmla="*/ 10755 w 111324"/>
                    <a:gd name="connsiteY2" fmla="*/ 30959 h 97709"/>
                    <a:gd name="connsiteX3" fmla="*/ 18089 w 111324"/>
                    <a:gd name="connsiteY3" fmla="*/ 91157 h 97709"/>
                    <a:gd name="connsiteX4" fmla="*/ 85050 w 111324"/>
                    <a:gd name="connsiteY4" fmla="*/ 75631 h 97709"/>
                    <a:gd name="connsiteX5" fmla="*/ 110386 w 111324"/>
                    <a:gd name="connsiteY5" fmla="*/ 17148 h 97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324" h="97709">
                      <a:moveTo>
                        <a:pt x="110386" y="17148"/>
                      </a:moveTo>
                      <a:cubicBezTo>
                        <a:pt x="113434" y="9623"/>
                        <a:pt x="108958" y="-1140"/>
                        <a:pt x="98384" y="98"/>
                      </a:cubicBezTo>
                      <a:cubicBezTo>
                        <a:pt x="67238" y="3718"/>
                        <a:pt x="32472" y="5337"/>
                        <a:pt x="10755" y="30959"/>
                      </a:cubicBezTo>
                      <a:cubicBezTo>
                        <a:pt x="-5057" y="49628"/>
                        <a:pt x="-4104" y="78108"/>
                        <a:pt x="18089" y="91157"/>
                      </a:cubicBezTo>
                      <a:cubicBezTo>
                        <a:pt x="42568" y="105540"/>
                        <a:pt x="66857" y="94395"/>
                        <a:pt x="85050" y="75631"/>
                      </a:cubicBezTo>
                      <a:cubicBezTo>
                        <a:pt x="98575" y="61629"/>
                        <a:pt x="112291" y="38007"/>
                        <a:pt x="110386" y="17148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4CE66725-AA48-4624-A872-0026DAB5A67F}"/>
                    </a:ext>
                  </a:extLst>
                </p:cNvPr>
                <p:cNvSpPr/>
                <p:nvPr/>
              </p:nvSpPr>
              <p:spPr>
                <a:xfrm>
                  <a:off x="10672885" y="5313182"/>
                  <a:ext cx="89090" cy="158834"/>
                </a:xfrm>
                <a:custGeom>
                  <a:avLst/>
                  <a:gdLst>
                    <a:gd name="connsiteX0" fmla="*/ 86079 w 89090"/>
                    <a:gd name="connsiteY0" fmla="*/ 77587 h 158834"/>
                    <a:gd name="connsiteX1" fmla="*/ 45978 w 89090"/>
                    <a:gd name="connsiteY1" fmla="*/ 5483 h 158834"/>
                    <a:gd name="connsiteX2" fmla="*/ 24546 w 89090"/>
                    <a:gd name="connsiteY2" fmla="*/ 9387 h 158834"/>
                    <a:gd name="connsiteX3" fmla="*/ 2735 w 89090"/>
                    <a:gd name="connsiteY3" fmla="*/ 74539 h 158834"/>
                    <a:gd name="connsiteX4" fmla="*/ 3497 w 89090"/>
                    <a:gd name="connsiteY4" fmla="*/ 122545 h 158834"/>
                    <a:gd name="connsiteX5" fmla="*/ 59980 w 89090"/>
                    <a:gd name="connsiteY5" fmla="*/ 153501 h 158834"/>
                    <a:gd name="connsiteX6" fmla="*/ 86079 w 89090"/>
                    <a:gd name="connsiteY6" fmla="*/ 77587 h 158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090" h="158834">
                      <a:moveTo>
                        <a:pt x="86079" y="77587"/>
                      </a:moveTo>
                      <a:cubicBezTo>
                        <a:pt x="80078" y="53584"/>
                        <a:pt x="67600" y="21199"/>
                        <a:pt x="45978" y="5483"/>
                      </a:cubicBezTo>
                      <a:cubicBezTo>
                        <a:pt x="41025" y="-2423"/>
                        <a:pt x="26452" y="-2328"/>
                        <a:pt x="24546" y="9387"/>
                      </a:cubicBezTo>
                      <a:cubicBezTo>
                        <a:pt x="20927" y="31200"/>
                        <a:pt x="8259" y="52726"/>
                        <a:pt x="2735" y="74539"/>
                      </a:cubicBezTo>
                      <a:cubicBezTo>
                        <a:pt x="-1075" y="89969"/>
                        <a:pt x="-980" y="107304"/>
                        <a:pt x="3497" y="122545"/>
                      </a:cubicBezTo>
                      <a:cubicBezTo>
                        <a:pt x="10926" y="147595"/>
                        <a:pt x="33119" y="169217"/>
                        <a:pt x="59980" y="153501"/>
                      </a:cubicBezTo>
                      <a:cubicBezTo>
                        <a:pt x="87793" y="137213"/>
                        <a:pt x="93603" y="107495"/>
                        <a:pt x="86079" y="77587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D508F176-34BA-4C61-BDC9-68DA31E0D40D}"/>
                    </a:ext>
                  </a:extLst>
                </p:cNvPr>
                <p:cNvSpPr/>
                <p:nvPr/>
              </p:nvSpPr>
              <p:spPr>
                <a:xfrm>
                  <a:off x="10333661" y="5071755"/>
                  <a:ext cx="102810" cy="147191"/>
                </a:xfrm>
                <a:custGeom>
                  <a:avLst/>
                  <a:gdLst>
                    <a:gd name="connsiteX0" fmla="*/ 95737 w 102810"/>
                    <a:gd name="connsiteY0" fmla="*/ 93938 h 147191"/>
                    <a:gd name="connsiteX1" fmla="*/ 96404 w 102810"/>
                    <a:gd name="connsiteY1" fmla="*/ 11452 h 147191"/>
                    <a:gd name="connsiteX2" fmla="*/ 75735 w 102810"/>
                    <a:gd name="connsiteY2" fmla="*/ 4308 h 147191"/>
                    <a:gd name="connsiteX3" fmla="*/ 24681 w 102810"/>
                    <a:gd name="connsiteY3" fmla="*/ 50314 h 147191"/>
                    <a:gd name="connsiteX4" fmla="*/ 1725 w 102810"/>
                    <a:gd name="connsiteY4" fmla="*/ 92509 h 147191"/>
                    <a:gd name="connsiteX5" fmla="*/ 35635 w 102810"/>
                    <a:gd name="connsiteY5" fmla="*/ 147183 h 147191"/>
                    <a:gd name="connsiteX6" fmla="*/ 95737 w 102810"/>
                    <a:gd name="connsiteY6" fmla="*/ 93938 h 147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810" h="147191">
                      <a:moveTo>
                        <a:pt x="95737" y="93938"/>
                      </a:moveTo>
                      <a:cubicBezTo>
                        <a:pt x="102310" y="70126"/>
                        <a:pt x="107358" y="35740"/>
                        <a:pt x="96404" y="11452"/>
                      </a:cubicBezTo>
                      <a:cubicBezTo>
                        <a:pt x="96023" y="2212"/>
                        <a:pt x="83260" y="-4931"/>
                        <a:pt x="75735" y="4308"/>
                      </a:cubicBezTo>
                      <a:cubicBezTo>
                        <a:pt x="61829" y="21548"/>
                        <a:pt x="40207" y="34026"/>
                        <a:pt x="24681" y="50314"/>
                      </a:cubicBezTo>
                      <a:cubicBezTo>
                        <a:pt x="13727" y="61839"/>
                        <a:pt x="5345" y="76984"/>
                        <a:pt x="1725" y="92509"/>
                      </a:cubicBezTo>
                      <a:cubicBezTo>
                        <a:pt x="-4180" y="117941"/>
                        <a:pt x="4583" y="147754"/>
                        <a:pt x="35635" y="147183"/>
                      </a:cubicBezTo>
                      <a:cubicBezTo>
                        <a:pt x="67925" y="146611"/>
                        <a:pt x="87546" y="123656"/>
                        <a:pt x="95737" y="93938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9750BA25-EC8C-464A-BD79-86C59E3562EB}"/>
                    </a:ext>
                  </a:extLst>
                </p:cNvPr>
                <p:cNvSpPr/>
                <p:nvPr/>
              </p:nvSpPr>
              <p:spPr>
                <a:xfrm>
                  <a:off x="10833335" y="5344638"/>
                  <a:ext cx="82842" cy="131958"/>
                </a:xfrm>
                <a:custGeom>
                  <a:avLst/>
                  <a:gdLst>
                    <a:gd name="connsiteX0" fmla="*/ 81267 w 82842"/>
                    <a:gd name="connsiteY0" fmla="*/ 76039 h 131958"/>
                    <a:gd name="connsiteX1" fmla="*/ 31261 w 82842"/>
                    <a:gd name="connsiteY1" fmla="*/ 5077 h 131958"/>
                    <a:gd name="connsiteX2" fmla="*/ 11163 w 82842"/>
                    <a:gd name="connsiteY2" fmla="*/ 6506 h 131958"/>
                    <a:gd name="connsiteX3" fmla="*/ 36214 w 82842"/>
                    <a:gd name="connsiteY3" fmla="*/ 131950 h 131958"/>
                    <a:gd name="connsiteX4" fmla="*/ 81267 w 82842"/>
                    <a:gd name="connsiteY4" fmla="*/ 76039 h 131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42" h="131958">
                      <a:moveTo>
                        <a:pt x="81267" y="76039"/>
                      </a:moveTo>
                      <a:cubicBezTo>
                        <a:pt x="75075" y="52036"/>
                        <a:pt x="54882" y="17555"/>
                        <a:pt x="31261" y="5077"/>
                      </a:cubicBezTo>
                      <a:cubicBezTo>
                        <a:pt x="26879" y="-1685"/>
                        <a:pt x="14115" y="-2161"/>
                        <a:pt x="11163" y="6506"/>
                      </a:cubicBezTo>
                      <a:cubicBezTo>
                        <a:pt x="1161" y="35843"/>
                        <a:pt x="-16746" y="132998"/>
                        <a:pt x="36214" y="131950"/>
                      </a:cubicBezTo>
                      <a:cubicBezTo>
                        <a:pt x="66884" y="131474"/>
                        <a:pt x="89077" y="106138"/>
                        <a:pt x="81267" y="76039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7" name="任意多边形: 形状 366">
                  <a:extLst>
                    <a:ext uri="{FF2B5EF4-FFF2-40B4-BE49-F238E27FC236}">
                      <a16:creationId xmlns:a16="http://schemas.microsoft.com/office/drawing/2014/main" id="{EA7FECE3-674B-41D6-8CEC-F789719BBF64}"/>
                    </a:ext>
                  </a:extLst>
                </p:cNvPr>
                <p:cNvSpPr/>
                <p:nvPr/>
              </p:nvSpPr>
              <p:spPr>
                <a:xfrm>
                  <a:off x="10810751" y="5143820"/>
                  <a:ext cx="100974" cy="137798"/>
                </a:xfrm>
                <a:custGeom>
                  <a:avLst/>
                  <a:gdLst>
                    <a:gd name="connsiteX0" fmla="*/ 83086 w 100974"/>
                    <a:gd name="connsiteY0" fmla="*/ 47400 h 137798"/>
                    <a:gd name="connsiteX1" fmla="*/ 22317 w 100974"/>
                    <a:gd name="connsiteY1" fmla="*/ 6538 h 137798"/>
                    <a:gd name="connsiteX2" fmla="*/ 28 w 100974"/>
                    <a:gd name="connsiteY2" fmla="*/ 12634 h 137798"/>
                    <a:gd name="connsiteX3" fmla="*/ 23555 w 100974"/>
                    <a:gd name="connsiteY3" fmla="*/ 118361 h 137798"/>
                    <a:gd name="connsiteX4" fmla="*/ 89373 w 100974"/>
                    <a:gd name="connsiteY4" fmla="*/ 122838 h 137798"/>
                    <a:gd name="connsiteX5" fmla="*/ 83086 w 100974"/>
                    <a:gd name="connsiteY5" fmla="*/ 47400 h 137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974" h="137798">
                      <a:moveTo>
                        <a:pt x="83086" y="47400"/>
                      </a:moveTo>
                      <a:cubicBezTo>
                        <a:pt x="65751" y="28350"/>
                        <a:pt x="44034" y="18254"/>
                        <a:pt x="22317" y="6538"/>
                      </a:cubicBezTo>
                      <a:cubicBezTo>
                        <a:pt x="17935" y="-4416"/>
                        <a:pt x="-828" y="-1082"/>
                        <a:pt x="28" y="12634"/>
                      </a:cubicBezTo>
                      <a:cubicBezTo>
                        <a:pt x="2124" y="47209"/>
                        <a:pt x="1553" y="89596"/>
                        <a:pt x="23555" y="118361"/>
                      </a:cubicBezTo>
                      <a:cubicBezTo>
                        <a:pt x="40891" y="141126"/>
                        <a:pt x="70323" y="145507"/>
                        <a:pt x="89373" y="122838"/>
                      </a:cubicBezTo>
                      <a:cubicBezTo>
                        <a:pt x="108804" y="99502"/>
                        <a:pt x="101851" y="68069"/>
                        <a:pt x="83086" y="4740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1D1CC91D-F63F-47F1-9C7D-77B1C1BDF3DA}"/>
                    </a:ext>
                  </a:extLst>
                </p:cNvPr>
                <p:cNvSpPr/>
                <p:nvPr/>
              </p:nvSpPr>
              <p:spPr>
                <a:xfrm>
                  <a:off x="10998918" y="5187164"/>
                  <a:ext cx="99062" cy="128188"/>
                </a:xfrm>
                <a:custGeom>
                  <a:avLst/>
                  <a:gdLst>
                    <a:gd name="connsiteX0" fmla="*/ 82466 w 99062"/>
                    <a:gd name="connsiteY0" fmla="*/ 39108 h 128188"/>
                    <a:gd name="connsiteX1" fmla="*/ 15601 w 99062"/>
                    <a:gd name="connsiteY1" fmla="*/ 722 h 128188"/>
                    <a:gd name="connsiteX2" fmla="*/ 12553 w 99062"/>
                    <a:gd name="connsiteY2" fmla="*/ 245 h 128188"/>
                    <a:gd name="connsiteX3" fmla="*/ 11220 w 99062"/>
                    <a:gd name="connsiteY3" fmla="*/ 55 h 128188"/>
                    <a:gd name="connsiteX4" fmla="*/ 5409 w 99062"/>
                    <a:gd name="connsiteY4" fmla="*/ 1960 h 128188"/>
                    <a:gd name="connsiteX5" fmla="*/ 170 w 99062"/>
                    <a:gd name="connsiteY5" fmla="*/ 13295 h 128188"/>
                    <a:gd name="connsiteX6" fmla="*/ 27507 w 99062"/>
                    <a:gd name="connsiteY6" fmla="*/ 113117 h 128188"/>
                    <a:gd name="connsiteX7" fmla="*/ 87609 w 99062"/>
                    <a:gd name="connsiteY7" fmla="*/ 114545 h 128188"/>
                    <a:gd name="connsiteX8" fmla="*/ 82466 w 99062"/>
                    <a:gd name="connsiteY8" fmla="*/ 39108 h 12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062" h="128188">
                      <a:moveTo>
                        <a:pt x="82466" y="39108"/>
                      </a:moveTo>
                      <a:cubicBezTo>
                        <a:pt x="66084" y="18915"/>
                        <a:pt x="41128" y="4627"/>
                        <a:pt x="15601" y="722"/>
                      </a:cubicBezTo>
                      <a:cubicBezTo>
                        <a:pt x="14648" y="436"/>
                        <a:pt x="13601" y="245"/>
                        <a:pt x="12553" y="245"/>
                      </a:cubicBezTo>
                      <a:cubicBezTo>
                        <a:pt x="12076" y="150"/>
                        <a:pt x="11695" y="55"/>
                        <a:pt x="11220" y="55"/>
                      </a:cubicBezTo>
                      <a:cubicBezTo>
                        <a:pt x="8838" y="-231"/>
                        <a:pt x="6837" y="626"/>
                        <a:pt x="5409" y="1960"/>
                      </a:cubicBezTo>
                      <a:cubicBezTo>
                        <a:pt x="1790" y="3960"/>
                        <a:pt x="-687" y="7866"/>
                        <a:pt x="170" y="13295"/>
                      </a:cubicBezTo>
                      <a:cubicBezTo>
                        <a:pt x="5314" y="45013"/>
                        <a:pt x="4647" y="87971"/>
                        <a:pt x="27507" y="113117"/>
                      </a:cubicBezTo>
                      <a:cubicBezTo>
                        <a:pt x="44462" y="131786"/>
                        <a:pt x="70560" y="134072"/>
                        <a:pt x="87609" y="114545"/>
                      </a:cubicBezTo>
                      <a:cubicBezTo>
                        <a:pt x="107040" y="92257"/>
                        <a:pt x="99326" y="59872"/>
                        <a:pt x="82466" y="39108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E8A9A48D-40D3-44FB-BD07-4E1247B5A2FC}"/>
                    </a:ext>
                  </a:extLst>
                </p:cNvPr>
                <p:cNvSpPr/>
                <p:nvPr/>
              </p:nvSpPr>
              <p:spPr>
                <a:xfrm>
                  <a:off x="10222871" y="5289016"/>
                  <a:ext cx="102125" cy="139853"/>
                </a:xfrm>
                <a:custGeom>
                  <a:avLst/>
                  <a:gdLst>
                    <a:gd name="connsiteX0" fmla="*/ 94894 w 102125"/>
                    <a:gd name="connsiteY0" fmla="*/ 8502 h 139853"/>
                    <a:gd name="connsiteX1" fmla="*/ 92418 w 102125"/>
                    <a:gd name="connsiteY1" fmla="*/ 5645 h 139853"/>
                    <a:gd name="connsiteX2" fmla="*/ 75558 w 102125"/>
                    <a:gd name="connsiteY2" fmla="*/ 2025 h 139853"/>
                    <a:gd name="connsiteX3" fmla="*/ 2026 w 102125"/>
                    <a:gd name="connsiteY3" fmla="*/ 81273 h 139853"/>
                    <a:gd name="connsiteX4" fmla="*/ 41841 w 102125"/>
                    <a:gd name="connsiteY4" fmla="*/ 139852 h 139853"/>
                    <a:gd name="connsiteX5" fmla="*/ 96419 w 102125"/>
                    <a:gd name="connsiteY5" fmla="*/ 91655 h 139853"/>
                    <a:gd name="connsiteX6" fmla="*/ 94894 w 102125"/>
                    <a:gd name="connsiteY6" fmla="*/ 8502 h 139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125" h="139853">
                      <a:moveTo>
                        <a:pt x="94894" y="8502"/>
                      </a:moveTo>
                      <a:cubicBezTo>
                        <a:pt x="94323" y="7264"/>
                        <a:pt x="93370" y="6312"/>
                        <a:pt x="92418" y="5645"/>
                      </a:cubicBezTo>
                      <a:cubicBezTo>
                        <a:pt x="88893" y="692"/>
                        <a:pt x="82131" y="-2166"/>
                        <a:pt x="75558" y="2025"/>
                      </a:cubicBezTo>
                      <a:cubicBezTo>
                        <a:pt x="47651" y="19837"/>
                        <a:pt x="12218" y="48507"/>
                        <a:pt x="2026" y="81273"/>
                      </a:cubicBezTo>
                      <a:cubicBezTo>
                        <a:pt x="-6357" y="108324"/>
                        <a:pt x="12123" y="139662"/>
                        <a:pt x="41841" y="139852"/>
                      </a:cubicBezTo>
                      <a:cubicBezTo>
                        <a:pt x="72606" y="140043"/>
                        <a:pt x="88703" y="119278"/>
                        <a:pt x="96419" y="91655"/>
                      </a:cubicBezTo>
                      <a:cubicBezTo>
                        <a:pt x="103086" y="68034"/>
                        <a:pt x="105467" y="31267"/>
                        <a:pt x="94894" y="8502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0" name="图形 6">
                <a:extLst>
                  <a:ext uri="{FF2B5EF4-FFF2-40B4-BE49-F238E27FC236}">
                    <a16:creationId xmlns:a16="http://schemas.microsoft.com/office/drawing/2014/main" id="{2AD35013-AF48-4DF6-A2FA-D93494D22637}"/>
                  </a:ext>
                </a:extLst>
              </p:cNvPr>
              <p:cNvGrpSpPr/>
              <p:nvPr/>
            </p:nvGrpSpPr>
            <p:grpSpPr>
              <a:xfrm>
                <a:off x="9998589" y="2497250"/>
                <a:ext cx="666709" cy="659088"/>
                <a:chOff x="9998589" y="2497250"/>
                <a:chExt cx="666709" cy="659088"/>
              </a:xfrm>
            </p:grpSpPr>
            <p:sp>
              <p:nvSpPr>
                <p:cNvPr id="371" name="任意多边形: 形状 370">
                  <a:extLst>
                    <a:ext uri="{FF2B5EF4-FFF2-40B4-BE49-F238E27FC236}">
                      <a16:creationId xmlns:a16="http://schemas.microsoft.com/office/drawing/2014/main" id="{317EFC93-60B9-4C9C-8D25-DDE67CE90B03}"/>
                    </a:ext>
                  </a:extLst>
                </p:cNvPr>
                <p:cNvSpPr/>
                <p:nvPr/>
              </p:nvSpPr>
              <p:spPr>
                <a:xfrm>
                  <a:off x="9998589" y="2497250"/>
                  <a:ext cx="666709" cy="659088"/>
                </a:xfrm>
                <a:custGeom>
                  <a:avLst/>
                  <a:gdLst>
                    <a:gd name="connsiteX0" fmla="*/ 616546 w 666709"/>
                    <a:gd name="connsiteY0" fmla="*/ 102027 h 659088"/>
                    <a:gd name="connsiteX1" fmla="*/ 500723 w 666709"/>
                    <a:gd name="connsiteY1" fmla="*/ 124030 h 659088"/>
                    <a:gd name="connsiteX2" fmla="*/ 398805 w 666709"/>
                    <a:gd name="connsiteY2" fmla="*/ 227185 h 659088"/>
                    <a:gd name="connsiteX3" fmla="*/ 360514 w 666709"/>
                    <a:gd name="connsiteY3" fmla="*/ 108790 h 659088"/>
                    <a:gd name="connsiteX4" fmla="*/ 241358 w 666709"/>
                    <a:gd name="connsiteY4" fmla="*/ 109 h 659088"/>
                    <a:gd name="connsiteX5" fmla="*/ 202686 w 666709"/>
                    <a:gd name="connsiteY5" fmla="*/ 140318 h 659088"/>
                    <a:gd name="connsiteX6" fmla="*/ 235357 w 666709"/>
                    <a:gd name="connsiteY6" fmla="*/ 247855 h 659088"/>
                    <a:gd name="connsiteX7" fmla="*/ 114579 w 666709"/>
                    <a:gd name="connsiteY7" fmla="*/ 203849 h 659088"/>
                    <a:gd name="connsiteX8" fmla="*/ 2947 w 666709"/>
                    <a:gd name="connsiteY8" fmla="*/ 244045 h 659088"/>
                    <a:gd name="connsiteX9" fmla="*/ 62097 w 666709"/>
                    <a:gd name="connsiteY9" fmla="*/ 341009 h 659088"/>
                    <a:gd name="connsiteX10" fmla="*/ 209448 w 666709"/>
                    <a:gd name="connsiteY10" fmla="*/ 379300 h 659088"/>
                    <a:gd name="connsiteX11" fmla="*/ 118675 w 666709"/>
                    <a:gd name="connsiteY11" fmla="*/ 481217 h 659088"/>
                    <a:gd name="connsiteX12" fmla="*/ 115532 w 666709"/>
                    <a:gd name="connsiteY12" fmla="*/ 572181 h 659088"/>
                    <a:gd name="connsiteX13" fmla="*/ 224117 w 666709"/>
                    <a:gd name="connsiteY13" fmla="*/ 542272 h 659088"/>
                    <a:gd name="connsiteX14" fmla="*/ 300222 w 666709"/>
                    <a:gd name="connsiteY14" fmla="*/ 462834 h 659088"/>
                    <a:gd name="connsiteX15" fmla="*/ 336131 w 666709"/>
                    <a:gd name="connsiteY15" fmla="*/ 588659 h 659088"/>
                    <a:gd name="connsiteX16" fmla="*/ 419284 w 666709"/>
                    <a:gd name="connsiteY16" fmla="*/ 658287 h 659088"/>
                    <a:gd name="connsiteX17" fmla="*/ 462147 w 666709"/>
                    <a:gd name="connsiteY17" fmla="*/ 565228 h 659088"/>
                    <a:gd name="connsiteX18" fmla="*/ 414331 w 666709"/>
                    <a:gd name="connsiteY18" fmla="*/ 420638 h 659088"/>
                    <a:gd name="connsiteX19" fmla="*/ 571113 w 666709"/>
                    <a:gd name="connsiteY19" fmla="*/ 470168 h 659088"/>
                    <a:gd name="connsiteX20" fmla="*/ 666457 w 666709"/>
                    <a:gd name="connsiteY20" fmla="*/ 413399 h 659088"/>
                    <a:gd name="connsiteX21" fmla="*/ 585590 w 666709"/>
                    <a:gd name="connsiteY21" fmla="*/ 328246 h 659088"/>
                    <a:gd name="connsiteX22" fmla="*/ 494532 w 666709"/>
                    <a:gd name="connsiteY22" fmla="*/ 305767 h 659088"/>
                    <a:gd name="connsiteX23" fmla="*/ 580543 w 666709"/>
                    <a:gd name="connsiteY23" fmla="*/ 232615 h 659088"/>
                    <a:gd name="connsiteX24" fmla="*/ 616546 w 666709"/>
                    <a:gd name="connsiteY24" fmla="*/ 102027 h 659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66709" h="659088">
                      <a:moveTo>
                        <a:pt x="616546" y="102027"/>
                      </a:moveTo>
                      <a:cubicBezTo>
                        <a:pt x="594354" y="60307"/>
                        <a:pt x="526059" y="107932"/>
                        <a:pt x="500723" y="124030"/>
                      </a:cubicBezTo>
                      <a:cubicBezTo>
                        <a:pt x="460337" y="149652"/>
                        <a:pt x="424047" y="185561"/>
                        <a:pt x="398805" y="227185"/>
                      </a:cubicBezTo>
                      <a:cubicBezTo>
                        <a:pt x="397853" y="186038"/>
                        <a:pt x="382041" y="145937"/>
                        <a:pt x="360514" y="108790"/>
                      </a:cubicBezTo>
                      <a:cubicBezTo>
                        <a:pt x="340894" y="74690"/>
                        <a:pt x="287839" y="-3320"/>
                        <a:pt x="241358" y="109"/>
                      </a:cubicBezTo>
                      <a:cubicBezTo>
                        <a:pt x="193065" y="3729"/>
                        <a:pt x="200114" y="114409"/>
                        <a:pt x="202686" y="140318"/>
                      </a:cubicBezTo>
                      <a:cubicBezTo>
                        <a:pt x="205829" y="171750"/>
                        <a:pt x="215354" y="215565"/>
                        <a:pt x="235357" y="247855"/>
                      </a:cubicBezTo>
                      <a:cubicBezTo>
                        <a:pt x="199066" y="224138"/>
                        <a:pt x="160585" y="205373"/>
                        <a:pt x="114579" y="203849"/>
                      </a:cubicBezTo>
                      <a:cubicBezTo>
                        <a:pt x="75908" y="202516"/>
                        <a:pt x="20758" y="202135"/>
                        <a:pt x="2947" y="244045"/>
                      </a:cubicBezTo>
                      <a:cubicBezTo>
                        <a:pt x="-12484" y="280335"/>
                        <a:pt x="36474" y="324626"/>
                        <a:pt x="62097" y="341009"/>
                      </a:cubicBezTo>
                      <a:cubicBezTo>
                        <a:pt x="99625" y="365107"/>
                        <a:pt x="159823" y="382729"/>
                        <a:pt x="209448" y="379300"/>
                      </a:cubicBezTo>
                      <a:cubicBezTo>
                        <a:pt x="171634" y="405493"/>
                        <a:pt x="138392" y="439402"/>
                        <a:pt x="118675" y="481217"/>
                      </a:cubicBezTo>
                      <a:cubicBezTo>
                        <a:pt x="110103" y="499410"/>
                        <a:pt x="84481" y="559989"/>
                        <a:pt x="115532" y="572181"/>
                      </a:cubicBezTo>
                      <a:cubicBezTo>
                        <a:pt x="150489" y="585897"/>
                        <a:pt x="193733" y="558179"/>
                        <a:pt x="224117" y="542272"/>
                      </a:cubicBezTo>
                      <a:cubicBezTo>
                        <a:pt x="256978" y="524937"/>
                        <a:pt x="285077" y="496743"/>
                        <a:pt x="300222" y="462834"/>
                      </a:cubicBezTo>
                      <a:cubicBezTo>
                        <a:pt x="305556" y="506459"/>
                        <a:pt x="315461" y="548178"/>
                        <a:pt x="336131" y="588659"/>
                      </a:cubicBezTo>
                      <a:cubicBezTo>
                        <a:pt x="348133" y="612281"/>
                        <a:pt x="384899" y="666288"/>
                        <a:pt x="419284" y="658287"/>
                      </a:cubicBezTo>
                      <a:cubicBezTo>
                        <a:pt x="458813" y="649143"/>
                        <a:pt x="462242" y="599042"/>
                        <a:pt x="462147" y="565228"/>
                      </a:cubicBezTo>
                      <a:cubicBezTo>
                        <a:pt x="461956" y="516555"/>
                        <a:pt x="442240" y="463310"/>
                        <a:pt x="414331" y="420638"/>
                      </a:cubicBezTo>
                      <a:cubicBezTo>
                        <a:pt x="463004" y="447880"/>
                        <a:pt x="513868" y="469501"/>
                        <a:pt x="571113" y="470168"/>
                      </a:cubicBezTo>
                      <a:cubicBezTo>
                        <a:pt x="604640" y="470549"/>
                        <a:pt x="671315" y="458929"/>
                        <a:pt x="666457" y="413399"/>
                      </a:cubicBezTo>
                      <a:cubicBezTo>
                        <a:pt x="662458" y="376061"/>
                        <a:pt x="613594" y="345962"/>
                        <a:pt x="585590" y="328246"/>
                      </a:cubicBezTo>
                      <a:cubicBezTo>
                        <a:pt x="557492" y="310529"/>
                        <a:pt x="526059" y="304147"/>
                        <a:pt x="494532" y="305767"/>
                      </a:cubicBezTo>
                      <a:cubicBezTo>
                        <a:pt x="526631" y="287479"/>
                        <a:pt x="555301" y="264428"/>
                        <a:pt x="580543" y="232615"/>
                      </a:cubicBezTo>
                      <a:cubicBezTo>
                        <a:pt x="601593" y="206040"/>
                        <a:pt x="635216" y="137174"/>
                        <a:pt x="616546" y="102027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F314730A-0C46-4EB1-B193-5EAA13E25D64}"/>
                    </a:ext>
                  </a:extLst>
                </p:cNvPr>
                <p:cNvSpPr/>
                <p:nvPr/>
              </p:nvSpPr>
              <p:spPr>
                <a:xfrm>
                  <a:off x="10214666" y="2716300"/>
                  <a:ext cx="218878" cy="216910"/>
                </a:xfrm>
                <a:custGeom>
                  <a:avLst/>
                  <a:gdLst>
                    <a:gd name="connsiteX0" fmla="*/ 214732 w 218878"/>
                    <a:gd name="connsiteY0" fmla="*/ 50712 h 216910"/>
                    <a:gd name="connsiteX1" fmla="*/ 202064 w 218878"/>
                    <a:gd name="connsiteY1" fmla="*/ 39663 h 216910"/>
                    <a:gd name="connsiteX2" fmla="*/ 160249 w 218878"/>
                    <a:gd name="connsiteY2" fmla="*/ 61285 h 216910"/>
                    <a:gd name="connsiteX3" fmla="*/ 145676 w 218878"/>
                    <a:gd name="connsiteY3" fmla="*/ 5754 h 216910"/>
                    <a:gd name="connsiteX4" fmla="*/ 129674 w 218878"/>
                    <a:gd name="connsiteY4" fmla="*/ 4707 h 216910"/>
                    <a:gd name="connsiteX5" fmla="*/ 105194 w 218878"/>
                    <a:gd name="connsiteY5" fmla="*/ 48903 h 216910"/>
                    <a:gd name="connsiteX6" fmla="*/ 66333 w 218878"/>
                    <a:gd name="connsiteY6" fmla="*/ 16041 h 216910"/>
                    <a:gd name="connsiteX7" fmla="*/ 55379 w 218878"/>
                    <a:gd name="connsiteY7" fmla="*/ 23280 h 216910"/>
                    <a:gd name="connsiteX8" fmla="*/ 62427 w 218878"/>
                    <a:gd name="connsiteY8" fmla="*/ 67286 h 216910"/>
                    <a:gd name="connsiteX9" fmla="*/ 11087 w 218878"/>
                    <a:gd name="connsiteY9" fmla="*/ 57380 h 216910"/>
                    <a:gd name="connsiteX10" fmla="*/ 3087 w 218878"/>
                    <a:gd name="connsiteY10" fmla="*/ 73572 h 216910"/>
                    <a:gd name="connsiteX11" fmla="*/ 41949 w 218878"/>
                    <a:gd name="connsiteY11" fmla="*/ 107005 h 216910"/>
                    <a:gd name="connsiteX12" fmla="*/ 3373 w 218878"/>
                    <a:gd name="connsiteY12" fmla="*/ 139390 h 216910"/>
                    <a:gd name="connsiteX13" fmla="*/ 8517 w 218878"/>
                    <a:gd name="connsiteY13" fmla="*/ 154440 h 216910"/>
                    <a:gd name="connsiteX14" fmla="*/ 70619 w 218878"/>
                    <a:gd name="connsiteY14" fmla="*/ 154440 h 216910"/>
                    <a:gd name="connsiteX15" fmla="*/ 79287 w 218878"/>
                    <a:gd name="connsiteY15" fmla="*/ 210923 h 216910"/>
                    <a:gd name="connsiteX16" fmla="*/ 94717 w 218878"/>
                    <a:gd name="connsiteY16" fmla="*/ 213971 h 216910"/>
                    <a:gd name="connsiteX17" fmla="*/ 123864 w 218878"/>
                    <a:gd name="connsiteY17" fmla="*/ 172347 h 216910"/>
                    <a:gd name="connsiteX18" fmla="*/ 164155 w 218878"/>
                    <a:gd name="connsiteY18" fmla="*/ 207208 h 216910"/>
                    <a:gd name="connsiteX19" fmla="*/ 179013 w 218878"/>
                    <a:gd name="connsiteY19" fmla="*/ 199969 h 216910"/>
                    <a:gd name="connsiteX20" fmla="*/ 168060 w 218878"/>
                    <a:gd name="connsiteY20" fmla="*/ 150249 h 216910"/>
                    <a:gd name="connsiteX21" fmla="*/ 207970 w 218878"/>
                    <a:gd name="connsiteY21" fmla="*/ 155392 h 216910"/>
                    <a:gd name="connsiteX22" fmla="*/ 217113 w 218878"/>
                    <a:gd name="connsiteY22" fmla="*/ 141771 h 216910"/>
                    <a:gd name="connsiteX23" fmla="*/ 193873 w 218878"/>
                    <a:gd name="connsiteY23" fmla="*/ 87384 h 216910"/>
                    <a:gd name="connsiteX24" fmla="*/ 214732 w 218878"/>
                    <a:gd name="connsiteY24" fmla="*/ 50712 h 21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18878" h="216910">
                      <a:moveTo>
                        <a:pt x="214732" y="50712"/>
                      </a:moveTo>
                      <a:cubicBezTo>
                        <a:pt x="218733" y="42235"/>
                        <a:pt x="209494" y="35853"/>
                        <a:pt x="202064" y="39663"/>
                      </a:cubicBezTo>
                      <a:cubicBezTo>
                        <a:pt x="188063" y="46807"/>
                        <a:pt x="174155" y="54046"/>
                        <a:pt x="160249" y="61285"/>
                      </a:cubicBezTo>
                      <a:cubicBezTo>
                        <a:pt x="156154" y="42521"/>
                        <a:pt x="152724" y="23757"/>
                        <a:pt x="145676" y="5754"/>
                      </a:cubicBezTo>
                      <a:cubicBezTo>
                        <a:pt x="142914" y="-1485"/>
                        <a:pt x="133485" y="-1961"/>
                        <a:pt x="129674" y="4707"/>
                      </a:cubicBezTo>
                      <a:cubicBezTo>
                        <a:pt x="121388" y="19375"/>
                        <a:pt x="113196" y="34139"/>
                        <a:pt x="105194" y="48903"/>
                      </a:cubicBezTo>
                      <a:cubicBezTo>
                        <a:pt x="92908" y="37092"/>
                        <a:pt x="80716" y="25662"/>
                        <a:pt x="66333" y="16041"/>
                      </a:cubicBezTo>
                      <a:cubicBezTo>
                        <a:pt x="60999" y="12517"/>
                        <a:pt x="55569" y="18328"/>
                        <a:pt x="55379" y="23280"/>
                      </a:cubicBezTo>
                      <a:cubicBezTo>
                        <a:pt x="54522" y="38901"/>
                        <a:pt x="57760" y="53094"/>
                        <a:pt x="62427" y="67286"/>
                      </a:cubicBezTo>
                      <a:cubicBezTo>
                        <a:pt x="45568" y="62904"/>
                        <a:pt x="28423" y="60618"/>
                        <a:pt x="11087" y="57380"/>
                      </a:cubicBezTo>
                      <a:cubicBezTo>
                        <a:pt x="1848" y="55665"/>
                        <a:pt x="-3866" y="67286"/>
                        <a:pt x="3087" y="73572"/>
                      </a:cubicBezTo>
                      <a:cubicBezTo>
                        <a:pt x="15756" y="85098"/>
                        <a:pt x="29280" y="95575"/>
                        <a:pt x="41949" y="107005"/>
                      </a:cubicBezTo>
                      <a:cubicBezTo>
                        <a:pt x="28042" y="116625"/>
                        <a:pt x="15470" y="127198"/>
                        <a:pt x="3373" y="139390"/>
                      </a:cubicBezTo>
                      <a:cubicBezTo>
                        <a:pt x="-1294" y="144057"/>
                        <a:pt x="1658" y="153773"/>
                        <a:pt x="8517" y="154440"/>
                      </a:cubicBezTo>
                      <a:cubicBezTo>
                        <a:pt x="29376" y="156726"/>
                        <a:pt x="49855" y="154821"/>
                        <a:pt x="70619" y="154440"/>
                      </a:cubicBezTo>
                      <a:cubicBezTo>
                        <a:pt x="72620" y="173395"/>
                        <a:pt x="75667" y="192159"/>
                        <a:pt x="79287" y="210923"/>
                      </a:cubicBezTo>
                      <a:cubicBezTo>
                        <a:pt x="80620" y="217971"/>
                        <a:pt x="90717" y="218543"/>
                        <a:pt x="94717" y="213971"/>
                      </a:cubicBezTo>
                      <a:cubicBezTo>
                        <a:pt x="106433" y="200826"/>
                        <a:pt x="116148" y="187587"/>
                        <a:pt x="123864" y="172347"/>
                      </a:cubicBezTo>
                      <a:cubicBezTo>
                        <a:pt x="137484" y="183777"/>
                        <a:pt x="150820" y="195397"/>
                        <a:pt x="164155" y="207208"/>
                      </a:cubicBezTo>
                      <a:cubicBezTo>
                        <a:pt x="169488" y="211971"/>
                        <a:pt x="180442" y="207875"/>
                        <a:pt x="179013" y="199969"/>
                      </a:cubicBezTo>
                      <a:cubicBezTo>
                        <a:pt x="176061" y="183205"/>
                        <a:pt x="172060" y="166727"/>
                        <a:pt x="168060" y="150249"/>
                      </a:cubicBezTo>
                      <a:cubicBezTo>
                        <a:pt x="181680" y="150344"/>
                        <a:pt x="194159" y="152820"/>
                        <a:pt x="207970" y="155392"/>
                      </a:cubicBezTo>
                      <a:cubicBezTo>
                        <a:pt x="214923" y="156726"/>
                        <a:pt x="222352" y="147963"/>
                        <a:pt x="217113" y="141771"/>
                      </a:cubicBezTo>
                      <a:cubicBezTo>
                        <a:pt x="204064" y="126341"/>
                        <a:pt x="182728" y="111958"/>
                        <a:pt x="193873" y="87384"/>
                      </a:cubicBezTo>
                      <a:cubicBezTo>
                        <a:pt x="199683" y="74715"/>
                        <a:pt x="208731" y="63571"/>
                        <a:pt x="214732" y="50712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373" name="图形 6">
            <a:extLst>
              <a:ext uri="{FF2B5EF4-FFF2-40B4-BE49-F238E27FC236}">
                <a16:creationId xmlns:a16="http://schemas.microsoft.com/office/drawing/2014/main" id="{BEC19AB8-68EA-406A-99E4-71FE515B77AD}"/>
              </a:ext>
            </a:extLst>
          </p:cNvPr>
          <p:cNvGrpSpPr/>
          <p:nvPr/>
        </p:nvGrpSpPr>
        <p:grpSpPr>
          <a:xfrm>
            <a:off x="6277732" y="544978"/>
            <a:ext cx="3021945" cy="2916057"/>
            <a:chOff x="6239300" y="794809"/>
            <a:chExt cx="2577509" cy="2487194"/>
          </a:xfrm>
        </p:grpSpPr>
        <p:grpSp>
          <p:nvGrpSpPr>
            <p:cNvPr id="374" name="图形 6">
              <a:extLst>
                <a:ext uri="{FF2B5EF4-FFF2-40B4-BE49-F238E27FC236}">
                  <a16:creationId xmlns:a16="http://schemas.microsoft.com/office/drawing/2014/main" id="{9BBFD2A9-10FB-41FA-BB25-25D7FAE6AB36}"/>
                </a:ext>
              </a:extLst>
            </p:cNvPr>
            <p:cNvGrpSpPr/>
            <p:nvPr/>
          </p:nvGrpSpPr>
          <p:grpSpPr>
            <a:xfrm>
              <a:off x="7104734" y="1102435"/>
              <a:ext cx="1489952" cy="1278255"/>
              <a:chOff x="7104734" y="1102435"/>
              <a:chExt cx="1489952" cy="1278255"/>
            </a:xfrm>
          </p:grpSpPr>
          <p:sp>
            <p:nvSpPr>
              <p:cNvPr id="375" name="任意多边形: 形状 374">
                <a:extLst>
                  <a:ext uri="{FF2B5EF4-FFF2-40B4-BE49-F238E27FC236}">
                    <a16:creationId xmlns:a16="http://schemas.microsoft.com/office/drawing/2014/main" id="{E063A0AB-CAD9-43F9-AFC6-4482B3BBA675}"/>
                  </a:ext>
                </a:extLst>
              </p:cNvPr>
              <p:cNvSpPr/>
              <p:nvPr/>
            </p:nvSpPr>
            <p:spPr>
              <a:xfrm>
                <a:off x="7143001" y="1102435"/>
                <a:ext cx="1451686" cy="1278255"/>
              </a:xfrm>
              <a:custGeom>
                <a:avLst/>
                <a:gdLst>
                  <a:gd name="connsiteX0" fmla="*/ 299357 w 1451686"/>
                  <a:gd name="connsiteY0" fmla="*/ 1164896 h 1278255"/>
                  <a:gd name="connsiteX1" fmla="*/ 306787 w 1451686"/>
                  <a:gd name="connsiteY1" fmla="*/ 1167087 h 1278255"/>
                  <a:gd name="connsiteX2" fmla="*/ 312978 w 1451686"/>
                  <a:gd name="connsiteY2" fmla="*/ 1159848 h 1278255"/>
                  <a:gd name="connsiteX3" fmla="*/ 311835 w 1451686"/>
                  <a:gd name="connsiteY3" fmla="*/ 1156609 h 1278255"/>
                  <a:gd name="connsiteX4" fmla="*/ 243827 w 1451686"/>
                  <a:gd name="connsiteY4" fmla="*/ 960013 h 1278255"/>
                  <a:gd name="connsiteX5" fmla="*/ 220490 w 1451686"/>
                  <a:gd name="connsiteY5" fmla="*/ 744462 h 1278255"/>
                  <a:gd name="connsiteX6" fmla="*/ 276021 w 1451686"/>
                  <a:gd name="connsiteY6" fmla="*/ 666453 h 1278255"/>
                  <a:gd name="connsiteX7" fmla="*/ 363175 w 1451686"/>
                  <a:gd name="connsiteY7" fmla="*/ 719412 h 1278255"/>
                  <a:gd name="connsiteX8" fmla="*/ 334886 w 1451686"/>
                  <a:gd name="connsiteY8" fmla="*/ 900482 h 1278255"/>
                  <a:gd name="connsiteX9" fmla="*/ 318407 w 1451686"/>
                  <a:gd name="connsiteY9" fmla="*/ 1063645 h 1278255"/>
                  <a:gd name="connsiteX10" fmla="*/ 342506 w 1451686"/>
                  <a:gd name="connsiteY10" fmla="*/ 1135464 h 1278255"/>
                  <a:gd name="connsiteX11" fmla="*/ 376986 w 1451686"/>
                  <a:gd name="connsiteY11" fmla="*/ 1196519 h 1278255"/>
                  <a:gd name="connsiteX12" fmla="*/ 559295 w 1451686"/>
                  <a:gd name="connsiteY12" fmla="*/ 1266718 h 1278255"/>
                  <a:gd name="connsiteX13" fmla="*/ 728363 w 1451686"/>
                  <a:gd name="connsiteY13" fmla="*/ 1268909 h 1278255"/>
                  <a:gd name="connsiteX14" fmla="*/ 733221 w 1451686"/>
                  <a:gd name="connsiteY14" fmla="*/ 1263765 h 1278255"/>
                  <a:gd name="connsiteX15" fmla="*/ 734174 w 1451686"/>
                  <a:gd name="connsiteY15" fmla="*/ 1258908 h 1278255"/>
                  <a:gd name="connsiteX16" fmla="*/ 676166 w 1451686"/>
                  <a:gd name="connsiteY16" fmla="*/ 1144512 h 1278255"/>
                  <a:gd name="connsiteX17" fmla="*/ 577202 w 1451686"/>
                  <a:gd name="connsiteY17" fmla="*/ 978492 h 1278255"/>
                  <a:gd name="connsiteX18" fmla="*/ 547960 w 1451686"/>
                  <a:gd name="connsiteY18" fmla="*/ 898482 h 1278255"/>
                  <a:gd name="connsiteX19" fmla="*/ 617397 w 1451686"/>
                  <a:gd name="connsiteY19" fmla="*/ 783229 h 1278255"/>
                  <a:gd name="connsiteX20" fmla="*/ 766082 w 1451686"/>
                  <a:gd name="connsiteY20" fmla="*/ 914293 h 1278255"/>
                  <a:gd name="connsiteX21" fmla="*/ 775893 w 1451686"/>
                  <a:gd name="connsiteY21" fmla="*/ 1093649 h 1278255"/>
                  <a:gd name="connsiteX22" fmla="*/ 802754 w 1451686"/>
                  <a:gd name="connsiteY22" fmla="*/ 1233571 h 1278255"/>
                  <a:gd name="connsiteX23" fmla="*/ 914672 w 1451686"/>
                  <a:gd name="connsiteY23" fmla="*/ 1264051 h 1278255"/>
                  <a:gd name="connsiteX24" fmla="*/ 1028401 w 1451686"/>
                  <a:gd name="connsiteY24" fmla="*/ 1233476 h 1278255"/>
                  <a:gd name="connsiteX25" fmla="*/ 1028401 w 1451686"/>
                  <a:gd name="connsiteY25" fmla="*/ 1223570 h 1278255"/>
                  <a:gd name="connsiteX26" fmla="*/ 1026020 w 1451686"/>
                  <a:gd name="connsiteY26" fmla="*/ 1220808 h 1278255"/>
                  <a:gd name="connsiteX27" fmla="*/ 920673 w 1451686"/>
                  <a:gd name="connsiteY27" fmla="*/ 1096411 h 1278255"/>
                  <a:gd name="connsiteX28" fmla="*/ 965059 w 1451686"/>
                  <a:gd name="connsiteY28" fmla="*/ 942106 h 1278255"/>
                  <a:gd name="connsiteX29" fmla="*/ 1067644 w 1451686"/>
                  <a:gd name="connsiteY29" fmla="*/ 1068693 h 1278255"/>
                  <a:gd name="connsiteX30" fmla="*/ 1139272 w 1451686"/>
                  <a:gd name="connsiteY30" fmla="*/ 1186518 h 1278255"/>
                  <a:gd name="connsiteX31" fmla="*/ 1145272 w 1451686"/>
                  <a:gd name="connsiteY31" fmla="*/ 1186327 h 1278255"/>
                  <a:gd name="connsiteX32" fmla="*/ 1419878 w 1451686"/>
                  <a:gd name="connsiteY32" fmla="*/ 1066598 h 1278255"/>
                  <a:gd name="connsiteX33" fmla="*/ 1421879 w 1451686"/>
                  <a:gd name="connsiteY33" fmla="*/ 1066217 h 1278255"/>
                  <a:gd name="connsiteX34" fmla="*/ 1426450 w 1451686"/>
                  <a:gd name="connsiteY34" fmla="*/ 1057549 h 1278255"/>
                  <a:gd name="connsiteX35" fmla="*/ 1443786 w 1451686"/>
                  <a:gd name="connsiteY35" fmla="*/ 777038 h 1278255"/>
                  <a:gd name="connsiteX36" fmla="*/ 1442167 w 1451686"/>
                  <a:gd name="connsiteY36" fmla="*/ 774657 h 1278255"/>
                  <a:gd name="connsiteX37" fmla="*/ 1440453 w 1451686"/>
                  <a:gd name="connsiteY37" fmla="*/ 772847 h 1278255"/>
                  <a:gd name="connsiteX38" fmla="*/ 1298530 w 1451686"/>
                  <a:gd name="connsiteY38" fmla="*/ 731889 h 1278255"/>
                  <a:gd name="connsiteX39" fmla="*/ 1125556 w 1451686"/>
                  <a:gd name="connsiteY39" fmla="*/ 729508 h 1278255"/>
                  <a:gd name="connsiteX40" fmla="*/ 1153845 w 1451686"/>
                  <a:gd name="connsiteY40" fmla="*/ 668167 h 1278255"/>
                  <a:gd name="connsiteX41" fmla="*/ 1243380 w 1451686"/>
                  <a:gd name="connsiteY41" fmla="*/ 659023 h 1278255"/>
                  <a:gd name="connsiteX42" fmla="*/ 1408639 w 1451686"/>
                  <a:gd name="connsiteY42" fmla="*/ 710268 h 1278255"/>
                  <a:gd name="connsiteX43" fmla="*/ 1416925 w 1451686"/>
                  <a:gd name="connsiteY43" fmla="*/ 707696 h 1278255"/>
                  <a:gd name="connsiteX44" fmla="*/ 1418354 w 1451686"/>
                  <a:gd name="connsiteY44" fmla="*/ 702648 h 1278255"/>
                  <a:gd name="connsiteX45" fmla="*/ 1405972 w 1451686"/>
                  <a:gd name="connsiteY45" fmla="*/ 623781 h 1278255"/>
                  <a:gd name="connsiteX46" fmla="*/ 1374349 w 1451686"/>
                  <a:gd name="connsiteY46" fmla="*/ 530150 h 1278255"/>
                  <a:gd name="connsiteX47" fmla="*/ 1298339 w 1451686"/>
                  <a:gd name="connsiteY47" fmla="*/ 411564 h 1278255"/>
                  <a:gd name="connsiteX48" fmla="*/ 1136033 w 1451686"/>
                  <a:gd name="connsiteY48" fmla="*/ 412040 h 1278255"/>
                  <a:gd name="connsiteX49" fmla="*/ 981252 w 1451686"/>
                  <a:gd name="connsiteY49" fmla="*/ 493764 h 1278255"/>
                  <a:gd name="connsiteX50" fmla="*/ 800849 w 1451686"/>
                  <a:gd name="connsiteY50" fmla="*/ 529959 h 1278255"/>
                  <a:gd name="connsiteX51" fmla="*/ 814660 w 1451686"/>
                  <a:gd name="connsiteY51" fmla="*/ 407754 h 1278255"/>
                  <a:gd name="connsiteX52" fmla="*/ 926674 w 1451686"/>
                  <a:gd name="connsiteY52" fmla="*/ 392609 h 1278255"/>
                  <a:gd name="connsiteX53" fmla="*/ 1263478 w 1451686"/>
                  <a:gd name="connsiteY53" fmla="*/ 324886 h 1278255"/>
                  <a:gd name="connsiteX54" fmla="*/ 1265859 w 1451686"/>
                  <a:gd name="connsiteY54" fmla="*/ 320886 h 1278255"/>
                  <a:gd name="connsiteX55" fmla="*/ 1265764 w 1451686"/>
                  <a:gd name="connsiteY55" fmla="*/ 312599 h 1278255"/>
                  <a:gd name="connsiteX56" fmla="*/ 1132700 w 1451686"/>
                  <a:gd name="connsiteY56" fmla="*/ 177630 h 1278255"/>
                  <a:gd name="connsiteX57" fmla="*/ 954106 w 1451686"/>
                  <a:gd name="connsiteY57" fmla="*/ 49423 h 1278255"/>
                  <a:gd name="connsiteX58" fmla="*/ 848093 w 1451686"/>
                  <a:gd name="connsiteY58" fmla="*/ 62472 h 1278255"/>
                  <a:gd name="connsiteX59" fmla="*/ 692930 w 1451686"/>
                  <a:gd name="connsiteY59" fmla="*/ 194108 h 1278255"/>
                  <a:gd name="connsiteX60" fmla="*/ 562247 w 1451686"/>
                  <a:gd name="connsiteY60" fmla="*/ 362224 h 1278255"/>
                  <a:gd name="connsiteX61" fmla="*/ 464330 w 1451686"/>
                  <a:gd name="connsiteY61" fmla="*/ 420136 h 1278255"/>
                  <a:gd name="connsiteX62" fmla="*/ 436708 w 1451686"/>
                  <a:gd name="connsiteY62" fmla="*/ 298597 h 1278255"/>
                  <a:gd name="connsiteX63" fmla="*/ 641209 w 1451686"/>
                  <a:gd name="connsiteY63" fmla="*/ 161437 h 1278255"/>
                  <a:gd name="connsiteX64" fmla="*/ 812088 w 1451686"/>
                  <a:gd name="connsiteY64" fmla="*/ 34945 h 1278255"/>
                  <a:gd name="connsiteX65" fmla="*/ 814469 w 1451686"/>
                  <a:gd name="connsiteY65" fmla="*/ 28659 h 1278255"/>
                  <a:gd name="connsiteX66" fmla="*/ 812374 w 1451686"/>
                  <a:gd name="connsiteY66" fmla="*/ 23896 h 1278255"/>
                  <a:gd name="connsiteX67" fmla="*/ 806849 w 1451686"/>
                  <a:gd name="connsiteY67" fmla="*/ 21039 h 1278255"/>
                  <a:gd name="connsiteX68" fmla="*/ 596156 w 1451686"/>
                  <a:gd name="connsiteY68" fmla="*/ 3608 h 1278255"/>
                  <a:gd name="connsiteX69" fmla="*/ 394036 w 1451686"/>
                  <a:gd name="connsiteY69" fmla="*/ 60567 h 1278255"/>
                  <a:gd name="connsiteX70" fmla="*/ 182010 w 1451686"/>
                  <a:gd name="connsiteY70" fmla="*/ 432423 h 1278255"/>
                  <a:gd name="connsiteX71" fmla="*/ 47611 w 1451686"/>
                  <a:gd name="connsiteY71" fmla="*/ 604826 h 1278255"/>
                  <a:gd name="connsiteX72" fmla="*/ 1320 w 1451686"/>
                  <a:gd name="connsiteY72" fmla="*/ 819996 h 1278255"/>
                  <a:gd name="connsiteX73" fmla="*/ 299357 w 1451686"/>
                  <a:gd name="connsiteY73" fmla="*/ 1164896 h 1278255"/>
                  <a:gd name="connsiteX74" fmla="*/ 589965 w 1451686"/>
                  <a:gd name="connsiteY74" fmla="*/ 501575 h 1278255"/>
                  <a:gd name="connsiteX75" fmla="*/ 678357 w 1451686"/>
                  <a:gd name="connsiteY75" fmla="*/ 448140 h 1278255"/>
                  <a:gd name="connsiteX76" fmla="*/ 729887 w 1451686"/>
                  <a:gd name="connsiteY76" fmla="*/ 502527 h 1278255"/>
                  <a:gd name="connsiteX77" fmla="*/ 623302 w 1451686"/>
                  <a:gd name="connsiteY77" fmla="*/ 578061 h 1278255"/>
                  <a:gd name="connsiteX78" fmla="*/ 620731 w 1451686"/>
                  <a:gd name="connsiteY78" fmla="*/ 577870 h 1278255"/>
                  <a:gd name="connsiteX79" fmla="*/ 589965 w 1451686"/>
                  <a:gd name="connsiteY79" fmla="*/ 501575 h 1278255"/>
                  <a:gd name="connsiteX80" fmla="*/ 913434 w 1451686"/>
                  <a:gd name="connsiteY80" fmla="*/ 784563 h 1278255"/>
                  <a:gd name="connsiteX81" fmla="*/ 957249 w 1451686"/>
                  <a:gd name="connsiteY81" fmla="*/ 823806 h 1278255"/>
                  <a:gd name="connsiteX82" fmla="*/ 966965 w 1451686"/>
                  <a:gd name="connsiteY82" fmla="*/ 874193 h 1278255"/>
                  <a:gd name="connsiteX83" fmla="*/ 944771 w 1451686"/>
                  <a:gd name="connsiteY83" fmla="*/ 888576 h 1278255"/>
                  <a:gd name="connsiteX84" fmla="*/ 900956 w 1451686"/>
                  <a:gd name="connsiteY84" fmla="*/ 852190 h 1278255"/>
                  <a:gd name="connsiteX85" fmla="*/ 913434 w 1451686"/>
                  <a:gd name="connsiteY85" fmla="*/ 784563 h 1278255"/>
                  <a:gd name="connsiteX86" fmla="*/ 539102 w 1451686"/>
                  <a:gd name="connsiteY86" fmla="*/ 647212 h 1278255"/>
                  <a:gd name="connsiteX87" fmla="*/ 588631 w 1451686"/>
                  <a:gd name="connsiteY87" fmla="*/ 646164 h 1278255"/>
                  <a:gd name="connsiteX88" fmla="*/ 599204 w 1451686"/>
                  <a:gd name="connsiteY88" fmla="*/ 734842 h 1278255"/>
                  <a:gd name="connsiteX89" fmla="*/ 535768 w 1451686"/>
                  <a:gd name="connsiteY89" fmla="*/ 731127 h 1278255"/>
                  <a:gd name="connsiteX90" fmla="*/ 539102 w 1451686"/>
                  <a:gd name="connsiteY90" fmla="*/ 647212 h 1278255"/>
                  <a:gd name="connsiteX91" fmla="*/ 244398 w 1451686"/>
                  <a:gd name="connsiteY91" fmla="*/ 607207 h 1278255"/>
                  <a:gd name="connsiteX92" fmla="*/ 295452 w 1451686"/>
                  <a:gd name="connsiteY92" fmla="*/ 540056 h 1278255"/>
                  <a:gd name="connsiteX93" fmla="*/ 335171 w 1451686"/>
                  <a:gd name="connsiteY93" fmla="*/ 550819 h 1278255"/>
                  <a:gd name="connsiteX94" fmla="*/ 338981 w 1451686"/>
                  <a:gd name="connsiteY94" fmla="*/ 581109 h 1278255"/>
                  <a:gd name="connsiteX95" fmla="*/ 314026 w 1451686"/>
                  <a:gd name="connsiteY95" fmla="*/ 621495 h 1278255"/>
                  <a:gd name="connsiteX96" fmla="*/ 244398 w 1451686"/>
                  <a:gd name="connsiteY96" fmla="*/ 607207 h 1278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451686" h="1278255">
                    <a:moveTo>
                      <a:pt x="299357" y="1164896"/>
                    </a:moveTo>
                    <a:cubicBezTo>
                      <a:pt x="301453" y="1167087"/>
                      <a:pt x="304215" y="1167658"/>
                      <a:pt x="306787" y="1167087"/>
                    </a:cubicBezTo>
                    <a:cubicBezTo>
                      <a:pt x="310882" y="1167753"/>
                      <a:pt x="314121" y="1163181"/>
                      <a:pt x="312978" y="1159848"/>
                    </a:cubicBezTo>
                    <a:cubicBezTo>
                      <a:pt x="312883" y="1158800"/>
                      <a:pt x="312502" y="1157752"/>
                      <a:pt x="311835" y="1156609"/>
                    </a:cubicBezTo>
                    <a:cubicBezTo>
                      <a:pt x="274592" y="1097268"/>
                      <a:pt x="257066" y="1028022"/>
                      <a:pt x="243827" y="960013"/>
                    </a:cubicBezTo>
                    <a:cubicBezTo>
                      <a:pt x="230301" y="890481"/>
                      <a:pt x="205250" y="815328"/>
                      <a:pt x="220490" y="744462"/>
                    </a:cubicBezTo>
                    <a:cubicBezTo>
                      <a:pt x="227158" y="713316"/>
                      <a:pt x="249256" y="683121"/>
                      <a:pt x="276021" y="666453"/>
                    </a:cubicBezTo>
                    <a:cubicBezTo>
                      <a:pt x="316597" y="641307"/>
                      <a:pt x="355650" y="682836"/>
                      <a:pt x="363175" y="719412"/>
                    </a:cubicBezTo>
                    <a:cubicBezTo>
                      <a:pt x="374700" y="775038"/>
                      <a:pt x="349078" y="847428"/>
                      <a:pt x="334886" y="900482"/>
                    </a:cubicBezTo>
                    <a:cubicBezTo>
                      <a:pt x="320312" y="954774"/>
                      <a:pt x="309930" y="1007448"/>
                      <a:pt x="318407" y="1063645"/>
                    </a:cubicBezTo>
                    <a:cubicBezTo>
                      <a:pt x="322122" y="1088696"/>
                      <a:pt x="332028" y="1112604"/>
                      <a:pt x="342506" y="1135464"/>
                    </a:cubicBezTo>
                    <a:cubicBezTo>
                      <a:pt x="351650" y="1155466"/>
                      <a:pt x="358031" y="1182898"/>
                      <a:pt x="376986" y="1196519"/>
                    </a:cubicBezTo>
                    <a:cubicBezTo>
                      <a:pt x="429087" y="1234143"/>
                      <a:pt x="497287" y="1253764"/>
                      <a:pt x="559295" y="1266718"/>
                    </a:cubicBezTo>
                    <a:cubicBezTo>
                      <a:pt x="613873" y="1278053"/>
                      <a:pt x="674166" y="1284720"/>
                      <a:pt x="728363" y="1268909"/>
                    </a:cubicBezTo>
                    <a:cubicBezTo>
                      <a:pt x="731221" y="1268052"/>
                      <a:pt x="732745" y="1266051"/>
                      <a:pt x="733221" y="1263765"/>
                    </a:cubicBezTo>
                    <a:cubicBezTo>
                      <a:pt x="733983" y="1262337"/>
                      <a:pt x="734460" y="1260813"/>
                      <a:pt x="734174" y="1258908"/>
                    </a:cubicBezTo>
                    <a:cubicBezTo>
                      <a:pt x="727982" y="1216617"/>
                      <a:pt x="697883" y="1180136"/>
                      <a:pt x="676166" y="1144512"/>
                    </a:cubicBezTo>
                    <a:cubicBezTo>
                      <a:pt x="642829" y="1089648"/>
                      <a:pt x="604634" y="1036785"/>
                      <a:pt x="577202" y="978492"/>
                    </a:cubicBezTo>
                    <a:cubicBezTo>
                      <a:pt x="565105" y="952965"/>
                      <a:pt x="554818" y="925914"/>
                      <a:pt x="547960" y="898482"/>
                    </a:cubicBezTo>
                    <a:cubicBezTo>
                      <a:pt x="533862" y="841998"/>
                      <a:pt x="570248" y="805327"/>
                      <a:pt x="617397" y="783229"/>
                    </a:cubicBezTo>
                    <a:cubicBezTo>
                      <a:pt x="709218" y="740367"/>
                      <a:pt x="750652" y="843903"/>
                      <a:pt x="766082" y="914293"/>
                    </a:cubicBezTo>
                    <a:cubicBezTo>
                      <a:pt x="779131" y="973539"/>
                      <a:pt x="775988" y="1033546"/>
                      <a:pt x="775893" y="1093649"/>
                    </a:cubicBezTo>
                    <a:cubicBezTo>
                      <a:pt x="775798" y="1138226"/>
                      <a:pt x="776179" y="1195376"/>
                      <a:pt x="802754" y="1233571"/>
                    </a:cubicBezTo>
                    <a:cubicBezTo>
                      <a:pt x="831519" y="1275005"/>
                      <a:pt x="868666" y="1267671"/>
                      <a:pt x="914672" y="1264051"/>
                    </a:cubicBezTo>
                    <a:cubicBezTo>
                      <a:pt x="954296" y="1261003"/>
                      <a:pt x="995254" y="1256907"/>
                      <a:pt x="1028401" y="1233476"/>
                    </a:cubicBezTo>
                    <a:cubicBezTo>
                      <a:pt x="1032020" y="1230904"/>
                      <a:pt x="1031068" y="1226332"/>
                      <a:pt x="1028401" y="1223570"/>
                    </a:cubicBezTo>
                    <a:cubicBezTo>
                      <a:pt x="1027925" y="1222522"/>
                      <a:pt x="1027163" y="1221570"/>
                      <a:pt x="1026020" y="1220808"/>
                    </a:cubicBezTo>
                    <a:cubicBezTo>
                      <a:pt x="981537" y="1189280"/>
                      <a:pt x="946200" y="1144227"/>
                      <a:pt x="920673" y="1096411"/>
                    </a:cubicBezTo>
                    <a:cubicBezTo>
                      <a:pt x="894956" y="1048310"/>
                      <a:pt x="885335" y="943916"/>
                      <a:pt x="965059" y="942106"/>
                    </a:cubicBezTo>
                    <a:cubicBezTo>
                      <a:pt x="1023543" y="940773"/>
                      <a:pt x="1051166" y="1024878"/>
                      <a:pt x="1067644" y="1068693"/>
                    </a:cubicBezTo>
                    <a:cubicBezTo>
                      <a:pt x="1084217" y="1112604"/>
                      <a:pt x="1098886" y="1158895"/>
                      <a:pt x="1139272" y="1186518"/>
                    </a:cubicBezTo>
                    <a:cubicBezTo>
                      <a:pt x="1141272" y="1187946"/>
                      <a:pt x="1143558" y="1187565"/>
                      <a:pt x="1145272" y="1186327"/>
                    </a:cubicBezTo>
                    <a:cubicBezTo>
                      <a:pt x="1251667" y="1190137"/>
                      <a:pt x="1314818" y="1056311"/>
                      <a:pt x="1419878" y="1066598"/>
                    </a:cubicBezTo>
                    <a:cubicBezTo>
                      <a:pt x="1420640" y="1066693"/>
                      <a:pt x="1421307" y="1066503"/>
                      <a:pt x="1421879" y="1066217"/>
                    </a:cubicBezTo>
                    <a:cubicBezTo>
                      <a:pt x="1425498" y="1065455"/>
                      <a:pt x="1428641" y="1061454"/>
                      <a:pt x="1426450" y="1057549"/>
                    </a:cubicBezTo>
                    <a:cubicBezTo>
                      <a:pt x="1375682" y="968395"/>
                      <a:pt x="1480267" y="868002"/>
                      <a:pt x="1443786" y="777038"/>
                    </a:cubicBezTo>
                    <a:cubicBezTo>
                      <a:pt x="1443405" y="776085"/>
                      <a:pt x="1442834" y="775323"/>
                      <a:pt x="1442167" y="774657"/>
                    </a:cubicBezTo>
                    <a:cubicBezTo>
                      <a:pt x="1441786" y="773990"/>
                      <a:pt x="1441214" y="773418"/>
                      <a:pt x="1440453" y="772847"/>
                    </a:cubicBezTo>
                    <a:cubicBezTo>
                      <a:pt x="1397590" y="742653"/>
                      <a:pt x="1350346" y="732556"/>
                      <a:pt x="1298530" y="731889"/>
                    </a:cubicBezTo>
                    <a:cubicBezTo>
                      <a:pt x="1246047" y="731223"/>
                      <a:pt x="1170418" y="767227"/>
                      <a:pt x="1125556" y="729508"/>
                    </a:cubicBezTo>
                    <a:cubicBezTo>
                      <a:pt x="1100505" y="708458"/>
                      <a:pt x="1137843" y="676835"/>
                      <a:pt x="1153845" y="668167"/>
                    </a:cubicBezTo>
                    <a:cubicBezTo>
                      <a:pt x="1179181" y="654451"/>
                      <a:pt x="1215472" y="657499"/>
                      <a:pt x="1243380" y="659023"/>
                    </a:cubicBezTo>
                    <a:cubicBezTo>
                      <a:pt x="1303388" y="662357"/>
                      <a:pt x="1354156" y="688265"/>
                      <a:pt x="1408639" y="710268"/>
                    </a:cubicBezTo>
                    <a:cubicBezTo>
                      <a:pt x="1412354" y="711792"/>
                      <a:pt x="1415306" y="710268"/>
                      <a:pt x="1416925" y="707696"/>
                    </a:cubicBezTo>
                    <a:cubicBezTo>
                      <a:pt x="1418068" y="706553"/>
                      <a:pt x="1418735" y="704838"/>
                      <a:pt x="1418354" y="702648"/>
                    </a:cubicBezTo>
                    <a:cubicBezTo>
                      <a:pt x="1413211" y="676454"/>
                      <a:pt x="1411782" y="649879"/>
                      <a:pt x="1405972" y="623781"/>
                    </a:cubicBezTo>
                    <a:cubicBezTo>
                      <a:pt x="1398828" y="591872"/>
                      <a:pt x="1385398" y="560820"/>
                      <a:pt x="1374349" y="530150"/>
                    </a:cubicBezTo>
                    <a:cubicBezTo>
                      <a:pt x="1359395" y="488145"/>
                      <a:pt x="1344250" y="428423"/>
                      <a:pt x="1298339" y="411564"/>
                    </a:cubicBezTo>
                    <a:cubicBezTo>
                      <a:pt x="1252238" y="394609"/>
                      <a:pt x="1183087" y="401372"/>
                      <a:pt x="1136033" y="412040"/>
                    </a:cubicBezTo>
                    <a:cubicBezTo>
                      <a:pt x="1080026" y="424708"/>
                      <a:pt x="1029162" y="463951"/>
                      <a:pt x="981252" y="493764"/>
                    </a:cubicBezTo>
                    <a:cubicBezTo>
                      <a:pt x="928769" y="526530"/>
                      <a:pt x="861809" y="560630"/>
                      <a:pt x="800849" y="529959"/>
                    </a:cubicBezTo>
                    <a:cubicBezTo>
                      <a:pt x="744937" y="501765"/>
                      <a:pt x="771035" y="431566"/>
                      <a:pt x="814660" y="407754"/>
                    </a:cubicBezTo>
                    <a:cubicBezTo>
                      <a:pt x="847711" y="389656"/>
                      <a:pt x="890384" y="391847"/>
                      <a:pt x="926674" y="392609"/>
                    </a:cubicBezTo>
                    <a:cubicBezTo>
                      <a:pt x="1041355" y="394800"/>
                      <a:pt x="1167847" y="402896"/>
                      <a:pt x="1263478" y="324886"/>
                    </a:cubicBezTo>
                    <a:cubicBezTo>
                      <a:pt x="1264906" y="323648"/>
                      <a:pt x="1265573" y="322314"/>
                      <a:pt x="1265859" y="320886"/>
                    </a:cubicBezTo>
                    <a:cubicBezTo>
                      <a:pt x="1267574" y="318600"/>
                      <a:pt x="1268145" y="315456"/>
                      <a:pt x="1265764" y="312599"/>
                    </a:cubicBezTo>
                    <a:cubicBezTo>
                      <a:pt x="1224140" y="262974"/>
                      <a:pt x="1183087" y="218397"/>
                      <a:pt x="1132700" y="177630"/>
                    </a:cubicBezTo>
                    <a:cubicBezTo>
                      <a:pt x="1075550" y="131243"/>
                      <a:pt x="1015542" y="89809"/>
                      <a:pt x="954106" y="49423"/>
                    </a:cubicBezTo>
                    <a:cubicBezTo>
                      <a:pt x="917530" y="25420"/>
                      <a:pt x="885050" y="44851"/>
                      <a:pt x="848093" y="62472"/>
                    </a:cubicBezTo>
                    <a:cubicBezTo>
                      <a:pt x="785513" y="92190"/>
                      <a:pt x="737412" y="142292"/>
                      <a:pt x="692930" y="194108"/>
                    </a:cubicBezTo>
                    <a:cubicBezTo>
                      <a:pt x="646639" y="248115"/>
                      <a:pt x="608348" y="308313"/>
                      <a:pt x="562247" y="362224"/>
                    </a:cubicBezTo>
                    <a:cubicBezTo>
                      <a:pt x="537292" y="391466"/>
                      <a:pt x="503954" y="417564"/>
                      <a:pt x="464330" y="420136"/>
                    </a:cubicBezTo>
                    <a:cubicBezTo>
                      <a:pt x="394226" y="424708"/>
                      <a:pt x="418134" y="331935"/>
                      <a:pt x="436708" y="298597"/>
                    </a:cubicBezTo>
                    <a:cubicBezTo>
                      <a:pt x="478999" y="222492"/>
                      <a:pt x="570248" y="199632"/>
                      <a:pt x="641209" y="161437"/>
                    </a:cubicBezTo>
                    <a:cubicBezTo>
                      <a:pt x="703598" y="127814"/>
                      <a:pt x="760939" y="83904"/>
                      <a:pt x="812088" y="34945"/>
                    </a:cubicBezTo>
                    <a:cubicBezTo>
                      <a:pt x="814088" y="33040"/>
                      <a:pt x="814660" y="30754"/>
                      <a:pt x="814469" y="28659"/>
                    </a:cubicBezTo>
                    <a:cubicBezTo>
                      <a:pt x="814374" y="26944"/>
                      <a:pt x="813707" y="25230"/>
                      <a:pt x="812374" y="23896"/>
                    </a:cubicBezTo>
                    <a:cubicBezTo>
                      <a:pt x="810945" y="22277"/>
                      <a:pt x="808945" y="21229"/>
                      <a:pt x="806849" y="21039"/>
                    </a:cubicBezTo>
                    <a:cubicBezTo>
                      <a:pt x="741793" y="-5917"/>
                      <a:pt x="664927" y="-964"/>
                      <a:pt x="596156" y="3608"/>
                    </a:cubicBezTo>
                    <a:cubicBezTo>
                      <a:pt x="524814" y="8370"/>
                      <a:pt x="457472" y="27897"/>
                      <a:pt x="394036" y="60567"/>
                    </a:cubicBezTo>
                    <a:cubicBezTo>
                      <a:pt x="259352" y="129814"/>
                      <a:pt x="194487" y="289167"/>
                      <a:pt x="182010" y="432423"/>
                    </a:cubicBezTo>
                    <a:cubicBezTo>
                      <a:pt x="116572" y="468714"/>
                      <a:pt x="82378" y="541866"/>
                      <a:pt x="47611" y="604826"/>
                    </a:cubicBezTo>
                    <a:cubicBezTo>
                      <a:pt x="11321" y="670358"/>
                      <a:pt x="-4966" y="745415"/>
                      <a:pt x="1320" y="819996"/>
                    </a:cubicBezTo>
                    <a:cubicBezTo>
                      <a:pt x="14274" y="978015"/>
                      <a:pt x="152196" y="1117842"/>
                      <a:pt x="299357" y="1164896"/>
                    </a:cubicBezTo>
                    <a:close/>
                    <a:moveTo>
                      <a:pt x="589965" y="501575"/>
                    </a:moveTo>
                    <a:cubicBezTo>
                      <a:pt x="608825" y="473762"/>
                      <a:pt x="644544" y="451283"/>
                      <a:pt x="678357" y="448140"/>
                    </a:cubicBezTo>
                    <a:cubicBezTo>
                      <a:pt x="714171" y="444806"/>
                      <a:pt x="734840" y="466713"/>
                      <a:pt x="729887" y="502527"/>
                    </a:cubicBezTo>
                    <a:cubicBezTo>
                      <a:pt x="723696" y="546628"/>
                      <a:pt x="667879" y="590443"/>
                      <a:pt x="623302" y="578061"/>
                    </a:cubicBezTo>
                    <a:cubicBezTo>
                      <a:pt x="622541" y="578251"/>
                      <a:pt x="621683" y="578251"/>
                      <a:pt x="620731" y="577870"/>
                    </a:cubicBezTo>
                    <a:cubicBezTo>
                      <a:pt x="587679" y="565678"/>
                      <a:pt x="568438" y="533293"/>
                      <a:pt x="589965" y="501575"/>
                    </a:cubicBezTo>
                    <a:close/>
                    <a:moveTo>
                      <a:pt x="913434" y="784563"/>
                    </a:moveTo>
                    <a:cubicBezTo>
                      <a:pt x="931627" y="788754"/>
                      <a:pt x="947534" y="809232"/>
                      <a:pt x="957249" y="823806"/>
                    </a:cubicBezTo>
                    <a:cubicBezTo>
                      <a:pt x="964583" y="834759"/>
                      <a:pt x="971346" y="858286"/>
                      <a:pt x="966965" y="874193"/>
                    </a:cubicBezTo>
                    <a:cubicBezTo>
                      <a:pt x="961535" y="881622"/>
                      <a:pt x="955820" y="888195"/>
                      <a:pt x="944771" y="888576"/>
                    </a:cubicBezTo>
                    <a:cubicBezTo>
                      <a:pt x="925626" y="889147"/>
                      <a:pt x="909815" y="866192"/>
                      <a:pt x="900956" y="852190"/>
                    </a:cubicBezTo>
                    <a:cubicBezTo>
                      <a:pt x="890384" y="835045"/>
                      <a:pt x="871429" y="774942"/>
                      <a:pt x="913434" y="784563"/>
                    </a:cubicBezTo>
                    <a:close/>
                    <a:moveTo>
                      <a:pt x="539102" y="647212"/>
                    </a:moveTo>
                    <a:cubicBezTo>
                      <a:pt x="554627" y="628543"/>
                      <a:pt x="574820" y="632544"/>
                      <a:pt x="588631" y="646164"/>
                    </a:cubicBezTo>
                    <a:cubicBezTo>
                      <a:pt x="611587" y="663405"/>
                      <a:pt x="613682" y="713411"/>
                      <a:pt x="599204" y="734842"/>
                    </a:cubicBezTo>
                    <a:cubicBezTo>
                      <a:pt x="582916" y="758845"/>
                      <a:pt x="548912" y="757512"/>
                      <a:pt x="535768" y="731127"/>
                    </a:cubicBezTo>
                    <a:cubicBezTo>
                      <a:pt x="524052" y="707791"/>
                      <a:pt x="521290" y="668643"/>
                      <a:pt x="539102" y="647212"/>
                    </a:cubicBezTo>
                    <a:close/>
                    <a:moveTo>
                      <a:pt x="244398" y="607207"/>
                    </a:moveTo>
                    <a:cubicBezTo>
                      <a:pt x="232492" y="575965"/>
                      <a:pt x="267639" y="545295"/>
                      <a:pt x="295452" y="540056"/>
                    </a:cubicBezTo>
                    <a:cubicBezTo>
                      <a:pt x="308406" y="537579"/>
                      <a:pt x="327361" y="537675"/>
                      <a:pt x="335171" y="550819"/>
                    </a:cubicBezTo>
                    <a:cubicBezTo>
                      <a:pt x="341077" y="560725"/>
                      <a:pt x="342125" y="571107"/>
                      <a:pt x="338981" y="581109"/>
                    </a:cubicBezTo>
                    <a:cubicBezTo>
                      <a:pt x="335838" y="597015"/>
                      <a:pt x="325265" y="612922"/>
                      <a:pt x="314026" y="621495"/>
                    </a:cubicBezTo>
                    <a:cubicBezTo>
                      <a:pt x="290594" y="639306"/>
                      <a:pt x="256114" y="637878"/>
                      <a:pt x="244398" y="607207"/>
                    </a:cubicBezTo>
                    <a:close/>
                  </a:path>
                </a:pathLst>
              </a:custGeom>
              <a:solidFill>
                <a:srgbClr val="26A6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6" name="任意多边形: 形状 375">
                <a:extLst>
                  <a:ext uri="{FF2B5EF4-FFF2-40B4-BE49-F238E27FC236}">
                    <a16:creationId xmlns:a16="http://schemas.microsoft.com/office/drawing/2014/main" id="{8497FF87-58A4-40D2-BFBE-A2B275C8E89F}"/>
                  </a:ext>
                </a:extLst>
              </p:cNvPr>
              <p:cNvSpPr/>
              <p:nvPr/>
            </p:nvSpPr>
            <p:spPr>
              <a:xfrm>
                <a:off x="7104734" y="1195248"/>
                <a:ext cx="1349997" cy="968512"/>
              </a:xfrm>
              <a:custGeom>
                <a:avLst/>
                <a:gdLst>
                  <a:gd name="connsiteX0" fmla="*/ 174460 w 1349997"/>
                  <a:gd name="connsiteY0" fmla="*/ 788333 h 968512"/>
                  <a:gd name="connsiteX1" fmla="*/ 155982 w 1349997"/>
                  <a:gd name="connsiteY1" fmla="*/ 666889 h 968512"/>
                  <a:gd name="connsiteX2" fmla="*/ 223038 w 1349997"/>
                  <a:gd name="connsiteY2" fmla="*/ 528015 h 968512"/>
                  <a:gd name="connsiteX3" fmla="*/ 286189 w 1349997"/>
                  <a:gd name="connsiteY3" fmla="*/ 382758 h 968512"/>
                  <a:gd name="connsiteX4" fmla="*/ 304858 w 1349997"/>
                  <a:gd name="connsiteY4" fmla="*/ 391902 h 968512"/>
                  <a:gd name="connsiteX5" fmla="*/ 455925 w 1349997"/>
                  <a:gd name="connsiteY5" fmla="*/ 458768 h 968512"/>
                  <a:gd name="connsiteX6" fmla="*/ 456686 w 1349997"/>
                  <a:gd name="connsiteY6" fmla="*/ 459816 h 968512"/>
                  <a:gd name="connsiteX7" fmla="*/ 457544 w 1349997"/>
                  <a:gd name="connsiteY7" fmla="*/ 460768 h 968512"/>
                  <a:gd name="connsiteX8" fmla="*/ 459163 w 1349997"/>
                  <a:gd name="connsiteY8" fmla="*/ 462483 h 968512"/>
                  <a:gd name="connsiteX9" fmla="*/ 473165 w 1349997"/>
                  <a:gd name="connsiteY9" fmla="*/ 729564 h 968512"/>
                  <a:gd name="connsiteX10" fmla="*/ 528314 w 1349997"/>
                  <a:gd name="connsiteY10" fmla="*/ 966927 h 968512"/>
                  <a:gd name="connsiteX11" fmla="*/ 535744 w 1349997"/>
                  <a:gd name="connsiteY11" fmla="*/ 961783 h 968512"/>
                  <a:gd name="connsiteX12" fmla="*/ 501835 w 1349997"/>
                  <a:gd name="connsiteY12" fmla="*/ 654030 h 968512"/>
                  <a:gd name="connsiteX13" fmla="*/ 486023 w 1349997"/>
                  <a:gd name="connsiteY13" fmla="*/ 470865 h 968512"/>
                  <a:gd name="connsiteX14" fmla="*/ 659188 w 1349997"/>
                  <a:gd name="connsiteY14" fmla="*/ 535920 h 968512"/>
                  <a:gd name="connsiteX15" fmla="*/ 794157 w 1349997"/>
                  <a:gd name="connsiteY15" fmla="*/ 588117 h 968512"/>
                  <a:gd name="connsiteX16" fmla="*/ 849974 w 1349997"/>
                  <a:gd name="connsiteY16" fmla="*/ 733374 h 968512"/>
                  <a:gd name="connsiteX17" fmla="*/ 900075 w 1349997"/>
                  <a:gd name="connsiteY17" fmla="*/ 881107 h 968512"/>
                  <a:gd name="connsiteX18" fmla="*/ 907885 w 1349997"/>
                  <a:gd name="connsiteY18" fmla="*/ 877106 h 968512"/>
                  <a:gd name="connsiteX19" fmla="*/ 871881 w 1349997"/>
                  <a:gd name="connsiteY19" fmla="*/ 779284 h 968512"/>
                  <a:gd name="connsiteX20" fmla="*/ 861022 w 1349997"/>
                  <a:gd name="connsiteY20" fmla="*/ 693654 h 968512"/>
                  <a:gd name="connsiteX21" fmla="*/ 828256 w 1349997"/>
                  <a:gd name="connsiteY21" fmla="*/ 602119 h 968512"/>
                  <a:gd name="connsiteX22" fmla="*/ 1026186 w 1349997"/>
                  <a:gd name="connsiteY22" fmla="*/ 693273 h 968512"/>
                  <a:gd name="connsiteX23" fmla="*/ 1086860 w 1349997"/>
                  <a:gd name="connsiteY23" fmla="*/ 723468 h 968512"/>
                  <a:gd name="connsiteX24" fmla="*/ 1089337 w 1349997"/>
                  <a:gd name="connsiteY24" fmla="*/ 727373 h 968512"/>
                  <a:gd name="connsiteX25" fmla="*/ 1143915 w 1349997"/>
                  <a:gd name="connsiteY25" fmla="*/ 856437 h 968512"/>
                  <a:gd name="connsiteX26" fmla="*/ 1195540 w 1349997"/>
                  <a:gd name="connsiteY26" fmla="*/ 936828 h 968512"/>
                  <a:gd name="connsiteX27" fmla="*/ 1202970 w 1349997"/>
                  <a:gd name="connsiteY27" fmla="*/ 930065 h 968512"/>
                  <a:gd name="connsiteX28" fmla="*/ 1145153 w 1349997"/>
                  <a:gd name="connsiteY28" fmla="*/ 798334 h 968512"/>
                  <a:gd name="connsiteX29" fmla="*/ 1122198 w 1349997"/>
                  <a:gd name="connsiteY29" fmla="*/ 740708 h 968512"/>
                  <a:gd name="connsiteX30" fmla="*/ 1340321 w 1349997"/>
                  <a:gd name="connsiteY30" fmla="*/ 886250 h 968512"/>
                  <a:gd name="connsiteX31" fmla="*/ 1349179 w 1349997"/>
                  <a:gd name="connsiteY31" fmla="*/ 880059 h 968512"/>
                  <a:gd name="connsiteX32" fmla="*/ 1142868 w 1349997"/>
                  <a:gd name="connsiteY32" fmla="*/ 735374 h 968512"/>
                  <a:gd name="connsiteX33" fmla="*/ 1186587 w 1349997"/>
                  <a:gd name="connsiteY33" fmla="*/ 726897 h 968512"/>
                  <a:gd name="connsiteX34" fmla="*/ 1314318 w 1349997"/>
                  <a:gd name="connsiteY34" fmla="*/ 738517 h 968512"/>
                  <a:gd name="connsiteX35" fmla="*/ 1318127 w 1349997"/>
                  <a:gd name="connsiteY35" fmla="*/ 730230 h 968512"/>
                  <a:gd name="connsiteX36" fmla="*/ 1212781 w 1349997"/>
                  <a:gd name="connsiteY36" fmla="*/ 707466 h 968512"/>
                  <a:gd name="connsiteX37" fmla="*/ 1108577 w 1349997"/>
                  <a:gd name="connsiteY37" fmla="*/ 718610 h 968512"/>
                  <a:gd name="connsiteX38" fmla="*/ 1092099 w 1349997"/>
                  <a:gd name="connsiteY38" fmla="*/ 710133 h 968512"/>
                  <a:gd name="connsiteX39" fmla="*/ 845783 w 1349997"/>
                  <a:gd name="connsiteY39" fmla="*/ 592308 h 968512"/>
                  <a:gd name="connsiteX40" fmla="*/ 994372 w 1349997"/>
                  <a:gd name="connsiteY40" fmla="*/ 531253 h 968512"/>
                  <a:gd name="connsiteX41" fmla="*/ 1138010 w 1349997"/>
                  <a:gd name="connsiteY41" fmla="*/ 475818 h 968512"/>
                  <a:gd name="connsiteX42" fmla="*/ 1276218 w 1349997"/>
                  <a:gd name="connsiteY42" fmla="*/ 460959 h 968512"/>
                  <a:gd name="connsiteX43" fmla="*/ 1277837 w 1349997"/>
                  <a:gd name="connsiteY43" fmla="*/ 451338 h 968512"/>
                  <a:gd name="connsiteX44" fmla="*/ 1068001 w 1349997"/>
                  <a:gd name="connsiteY44" fmla="*/ 481723 h 968512"/>
                  <a:gd name="connsiteX45" fmla="*/ 932936 w 1349997"/>
                  <a:gd name="connsiteY45" fmla="*/ 540873 h 968512"/>
                  <a:gd name="connsiteX46" fmla="*/ 809588 w 1349997"/>
                  <a:gd name="connsiteY46" fmla="*/ 573449 h 968512"/>
                  <a:gd name="connsiteX47" fmla="*/ 803016 w 1349997"/>
                  <a:gd name="connsiteY47" fmla="*/ 574497 h 968512"/>
                  <a:gd name="connsiteX48" fmla="*/ 738722 w 1349997"/>
                  <a:gd name="connsiteY48" fmla="*/ 548779 h 968512"/>
                  <a:gd name="connsiteX49" fmla="*/ 499739 w 1349997"/>
                  <a:gd name="connsiteY49" fmla="*/ 459339 h 968512"/>
                  <a:gd name="connsiteX50" fmla="*/ 650425 w 1349997"/>
                  <a:gd name="connsiteY50" fmla="*/ 328371 h 968512"/>
                  <a:gd name="connsiteX51" fmla="*/ 774250 w 1349997"/>
                  <a:gd name="connsiteY51" fmla="*/ 197592 h 968512"/>
                  <a:gd name="connsiteX52" fmla="*/ 948462 w 1349997"/>
                  <a:gd name="connsiteY52" fmla="*/ 128727 h 968512"/>
                  <a:gd name="connsiteX53" fmla="*/ 945985 w 1349997"/>
                  <a:gd name="connsiteY53" fmla="*/ 117678 h 968512"/>
                  <a:gd name="connsiteX54" fmla="*/ 705860 w 1349997"/>
                  <a:gd name="connsiteY54" fmla="*/ 234835 h 968512"/>
                  <a:gd name="connsiteX55" fmla="*/ 470402 w 1349997"/>
                  <a:gd name="connsiteY55" fmla="*/ 447719 h 968512"/>
                  <a:gd name="connsiteX56" fmla="*/ 355912 w 1349997"/>
                  <a:gd name="connsiteY56" fmla="*/ 398760 h 968512"/>
                  <a:gd name="connsiteX57" fmla="*/ 298952 w 1349997"/>
                  <a:gd name="connsiteY57" fmla="*/ 371138 h 968512"/>
                  <a:gd name="connsiteX58" fmla="*/ 375343 w 1349997"/>
                  <a:gd name="connsiteY58" fmla="*/ 216071 h 968512"/>
                  <a:gd name="connsiteX59" fmla="*/ 618230 w 1349997"/>
                  <a:gd name="connsiteY59" fmla="*/ 10426 h 968512"/>
                  <a:gd name="connsiteX60" fmla="*/ 617278 w 1349997"/>
                  <a:gd name="connsiteY60" fmla="*/ 139 h 968512"/>
                  <a:gd name="connsiteX61" fmla="*/ 399917 w 1349997"/>
                  <a:gd name="connsiteY61" fmla="*/ 131298 h 968512"/>
                  <a:gd name="connsiteX62" fmla="*/ 352673 w 1349997"/>
                  <a:gd name="connsiteY62" fmla="*/ 237597 h 968512"/>
                  <a:gd name="connsiteX63" fmla="*/ 275997 w 1349997"/>
                  <a:gd name="connsiteY63" fmla="*/ 359613 h 968512"/>
                  <a:gd name="connsiteX64" fmla="*/ 189891 w 1349997"/>
                  <a:gd name="connsiteY64" fmla="*/ 315131 h 968512"/>
                  <a:gd name="connsiteX65" fmla="*/ 14726 w 1349997"/>
                  <a:gd name="connsiteY65" fmla="*/ 200355 h 968512"/>
                  <a:gd name="connsiteX66" fmla="*/ 2439 w 1349997"/>
                  <a:gd name="connsiteY66" fmla="*/ 211594 h 968512"/>
                  <a:gd name="connsiteX67" fmla="*/ 266567 w 1349997"/>
                  <a:gd name="connsiteY67" fmla="*/ 373424 h 968512"/>
                  <a:gd name="connsiteX68" fmla="*/ 158173 w 1349997"/>
                  <a:gd name="connsiteY68" fmla="*/ 597642 h 968512"/>
                  <a:gd name="connsiteX69" fmla="*/ 165507 w 1349997"/>
                  <a:gd name="connsiteY69" fmla="*/ 791857 h 968512"/>
                  <a:gd name="connsiteX70" fmla="*/ 174460 w 1349997"/>
                  <a:gd name="connsiteY70" fmla="*/ 788333 h 96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349997" h="968512">
                    <a:moveTo>
                      <a:pt x="174460" y="788333"/>
                    </a:moveTo>
                    <a:cubicBezTo>
                      <a:pt x="159983" y="748137"/>
                      <a:pt x="152553" y="709752"/>
                      <a:pt x="155982" y="666889"/>
                    </a:cubicBezTo>
                    <a:cubicBezTo>
                      <a:pt x="160459" y="611930"/>
                      <a:pt x="189986" y="569829"/>
                      <a:pt x="223038" y="528015"/>
                    </a:cubicBezTo>
                    <a:cubicBezTo>
                      <a:pt x="252661" y="490486"/>
                      <a:pt x="296190" y="434670"/>
                      <a:pt x="286189" y="382758"/>
                    </a:cubicBezTo>
                    <a:cubicBezTo>
                      <a:pt x="292475" y="385806"/>
                      <a:pt x="298667" y="388854"/>
                      <a:pt x="304858" y="391902"/>
                    </a:cubicBezTo>
                    <a:cubicBezTo>
                      <a:pt x="354292" y="416382"/>
                      <a:pt x="404775" y="438194"/>
                      <a:pt x="455925" y="458768"/>
                    </a:cubicBezTo>
                    <a:cubicBezTo>
                      <a:pt x="456210" y="459149"/>
                      <a:pt x="456305" y="459530"/>
                      <a:pt x="456686" y="459816"/>
                    </a:cubicBezTo>
                    <a:cubicBezTo>
                      <a:pt x="456972" y="460101"/>
                      <a:pt x="457258" y="460387"/>
                      <a:pt x="457544" y="460768"/>
                    </a:cubicBezTo>
                    <a:cubicBezTo>
                      <a:pt x="457924" y="461435"/>
                      <a:pt x="458496" y="462006"/>
                      <a:pt x="459163" y="462483"/>
                    </a:cubicBezTo>
                    <a:cubicBezTo>
                      <a:pt x="529839" y="534396"/>
                      <a:pt x="484880" y="643267"/>
                      <a:pt x="473165" y="729564"/>
                    </a:cubicBezTo>
                    <a:cubicBezTo>
                      <a:pt x="462687" y="807002"/>
                      <a:pt x="480404" y="904157"/>
                      <a:pt x="528314" y="966927"/>
                    </a:cubicBezTo>
                    <a:cubicBezTo>
                      <a:pt x="531458" y="971118"/>
                      <a:pt x="538315" y="966165"/>
                      <a:pt x="535744" y="961783"/>
                    </a:cubicBezTo>
                    <a:cubicBezTo>
                      <a:pt x="480785" y="864914"/>
                      <a:pt x="480308" y="760139"/>
                      <a:pt x="501835" y="654030"/>
                    </a:cubicBezTo>
                    <a:cubicBezTo>
                      <a:pt x="514217" y="592594"/>
                      <a:pt x="522600" y="523347"/>
                      <a:pt x="486023" y="470865"/>
                    </a:cubicBezTo>
                    <a:cubicBezTo>
                      <a:pt x="543459" y="493248"/>
                      <a:pt x="601466" y="514394"/>
                      <a:pt x="659188" y="535920"/>
                    </a:cubicBezTo>
                    <a:cubicBezTo>
                      <a:pt x="704431" y="552780"/>
                      <a:pt x="749485" y="570020"/>
                      <a:pt x="794157" y="588117"/>
                    </a:cubicBezTo>
                    <a:cubicBezTo>
                      <a:pt x="834353" y="629170"/>
                      <a:pt x="843592" y="678224"/>
                      <a:pt x="849974" y="733374"/>
                    </a:cubicBezTo>
                    <a:cubicBezTo>
                      <a:pt x="856070" y="787095"/>
                      <a:pt x="868928" y="836148"/>
                      <a:pt x="900075" y="881107"/>
                    </a:cubicBezTo>
                    <a:cubicBezTo>
                      <a:pt x="903218" y="885678"/>
                      <a:pt x="910172" y="882345"/>
                      <a:pt x="907885" y="877106"/>
                    </a:cubicBezTo>
                    <a:cubicBezTo>
                      <a:pt x="893884" y="844816"/>
                      <a:pt x="879596" y="813860"/>
                      <a:pt x="871881" y="779284"/>
                    </a:cubicBezTo>
                    <a:cubicBezTo>
                      <a:pt x="865690" y="751376"/>
                      <a:pt x="864737" y="722039"/>
                      <a:pt x="861022" y="693654"/>
                    </a:cubicBezTo>
                    <a:cubicBezTo>
                      <a:pt x="856736" y="661365"/>
                      <a:pt x="847021" y="628599"/>
                      <a:pt x="828256" y="602119"/>
                    </a:cubicBezTo>
                    <a:cubicBezTo>
                      <a:pt x="895313" y="630027"/>
                      <a:pt x="961416" y="659841"/>
                      <a:pt x="1026186" y="693273"/>
                    </a:cubicBezTo>
                    <a:cubicBezTo>
                      <a:pt x="1045903" y="703465"/>
                      <a:pt x="1066191" y="713371"/>
                      <a:pt x="1086860" y="723468"/>
                    </a:cubicBezTo>
                    <a:cubicBezTo>
                      <a:pt x="1087337" y="724896"/>
                      <a:pt x="1088003" y="726230"/>
                      <a:pt x="1089337" y="727373"/>
                    </a:cubicBezTo>
                    <a:cubicBezTo>
                      <a:pt x="1127913" y="759377"/>
                      <a:pt x="1130199" y="811765"/>
                      <a:pt x="1143915" y="856437"/>
                    </a:cubicBezTo>
                    <a:cubicBezTo>
                      <a:pt x="1153345" y="887393"/>
                      <a:pt x="1173538" y="913777"/>
                      <a:pt x="1195540" y="936828"/>
                    </a:cubicBezTo>
                    <a:cubicBezTo>
                      <a:pt x="1200113" y="941590"/>
                      <a:pt x="1206875" y="935208"/>
                      <a:pt x="1202970" y="930065"/>
                    </a:cubicBezTo>
                    <a:cubicBezTo>
                      <a:pt x="1171156" y="887774"/>
                      <a:pt x="1157440" y="849102"/>
                      <a:pt x="1145153" y="798334"/>
                    </a:cubicBezTo>
                    <a:cubicBezTo>
                      <a:pt x="1140200" y="778046"/>
                      <a:pt x="1133438" y="757853"/>
                      <a:pt x="1122198" y="740708"/>
                    </a:cubicBezTo>
                    <a:cubicBezTo>
                      <a:pt x="1201732" y="779951"/>
                      <a:pt x="1281932" y="822813"/>
                      <a:pt x="1340321" y="886250"/>
                    </a:cubicBezTo>
                    <a:cubicBezTo>
                      <a:pt x="1344416" y="890727"/>
                      <a:pt x="1352608" y="885393"/>
                      <a:pt x="1349179" y="880059"/>
                    </a:cubicBezTo>
                    <a:cubicBezTo>
                      <a:pt x="1305459" y="811669"/>
                      <a:pt x="1218972" y="771855"/>
                      <a:pt x="1142868" y="735374"/>
                    </a:cubicBezTo>
                    <a:cubicBezTo>
                      <a:pt x="1157822" y="733945"/>
                      <a:pt x="1172966" y="729849"/>
                      <a:pt x="1186587" y="726897"/>
                    </a:cubicBezTo>
                    <a:cubicBezTo>
                      <a:pt x="1231164" y="717276"/>
                      <a:pt x="1271169" y="727849"/>
                      <a:pt x="1314318" y="738517"/>
                    </a:cubicBezTo>
                    <a:cubicBezTo>
                      <a:pt x="1319080" y="739660"/>
                      <a:pt x="1322985" y="732612"/>
                      <a:pt x="1318127" y="730230"/>
                    </a:cubicBezTo>
                    <a:cubicBezTo>
                      <a:pt x="1284695" y="714228"/>
                      <a:pt x="1249833" y="706894"/>
                      <a:pt x="1212781" y="707466"/>
                    </a:cubicBezTo>
                    <a:cubicBezTo>
                      <a:pt x="1176967" y="708037"/>
                      <a:pt x="1145153" y="722515"/>
                      <a:pt x="1108577" y="718610"/>
                    </a:cubicBezTo>
                    <a:cubicBezTo>
                      <a:pt x="1102958" y="715752"/>
                      <a:pt x="1097433" y="712990"/>
                      <a:pt x="1092099" y="710133"/>
                    </a:cubicBezTo>
                    <a:cubicBezTo>
                      <a:pt x="1011327" y="667175"/>
                      <a:pt x="929507" y="628122"/>
                      <a:pt x="845783" y="592308"/>
                    </a:cubicBezTo>
                    <a:cubicBezTo>
                      <a:pt x="897123" y="586974"/>
                      <a:pt x="953796" y="549636"/>
                      <a:pt x="994372" y="531253"/>
                    </a:cubicBezTo>
                    <a:cubicBezTo>
                      <a:pt x="1041141" y="510012"/>
                      <a:pt x="1088384" y="489438"/>
                      <a:pt x="1138010" y="475818"/>
                    </a:cubicBezTo>
                    <a:cubicBezTo>
                      <a:pt x="1184301" y="463149"/>
                      <a:pt x="1228878" y="462387"/>
                      <a:pt x="1276218" y="460959"/>
                    </a:cubicBezTo>
                    <a:cubicBezTo>
                      <a:pt x="1281932" y="460768"/>
                      <a:pt x="1283075" y="453434"/>
                      <a:pt x="1277837" y="451338"/>
                    </a:cubicBezTo>
                    <a:cubicBezTo>
                      <a:pt x="1214686" y="426288"/>
                      <a:pt x="1127437" y="459054"/>
                      <a:pt x="1068001" y="481723"/>
                    </a:cubicBezTo>
                    <a:cubicBezTo>
                      <a:pt x="1022091" y="499249"/>
                      <a:pt x="977704" y="520680"/>
                      <a:pt x="932936" y="540873"/>
                    </a:cubicBezTo>
                    <a:cubicBezTo>
                      <a:pt x="895217" y="557923"/>
                      <a:pt x="852355" y="585736"/>
                      <a:pt x="809588" y="573449"/>
                    </a:cubicBezTo>
                    <a:cubicBezTo>
                      <a:pt x="806921" y="572687"/>
                      <a:pt x="804730" y="573258"/>
                      <a:pt x="803016" y="574497"/>
                    </a:cubicBezTo>
                    <a:cubicBezTo>
                      <a:pt x="781679" y="565734"/>
                      <a:pt x="760248" y="557161"/>
                      <a:pt x="738722" y="548779"/>
                    </a:cubicBezTo>
                    <a:cubicBezTo>
                      <a:pt x="659474" y="518204"/>
                      <a:pt x="578987" y="490105"/>
                      <a:pt x="499739" y="459339"/>
                    </a:cubicBezTo>
                    <a:cubicBezTo>
                      <a:pt x="563176" y="441432"/>
                      <a:pt x="612134" y="377043"/>
                      <a:pt x="650425" y="328371"/>
                    </a:cubicBezTo>
                    <a:cubicBezTo>
                      <a:pt x="688525" y="279888"/>
                      <a:pt x="724624" y="234835"/>
                      <a:pt x="774250" y="197592"/>
                    </a:cubicBezTo>
                    <a:cubicBezTo>
                      <a:pt x="827400" y="157683"/>
                      <a:pt x="887312" y="149015"/>
                      <a:pt x="948462" y="128727"/>
                    </a:cubicBezTo>
                    <a:cubicBezTo>
                      <a:pt x="955320" y="126441"/>
                      <a:pt x="953320" y="116630"/>
                      <a:pt x="945985" y="117678"/>
                    </a:cubicBezTo>
                    <a:cubicBezTo>
                      <a:pt x="851117" y="130917"/>
                      <a:pt x="774441" y="167970"/>
                      <a:pt x="705860" y="234835"/>
                    </a:cubicBezTo>
                    <a:cubicBezTo>
                      <a:pt x="638995" y="299986"/>
                      <a:pt x="577940" y="443909"/>
                      <a:pt x="470402" y="447719"/>
                    </a:cubicBezTo>
                    <a:cubicBezTo>
                      <a:pt x="431826" y="432384"/>
                      <a:pt x="393535" y="416286"/>
                      <a:pt x="355912" y="398760"/>
                    </a:cubicBezTo>
                    <a:cubicBezTo>
                      <a:pt x="336862" y="389902"/>
                      <a:pt x="317812" y="380568"/>
                      <a:pt x="298952" y="371138"/>
                    </a:cubicBezTo>
                    <a:cubicBezTo>
                      <a:pt x="352578" y="349707"/>
                      <a:pt x="362198" y="265220"/>
                      <a:pt x="375343" y="216071"/>
                    </a:cubicBezTo>
                    <a:cubicBezTo>
                      <a:pt x="404775" y="106248"/>
                      <a:pt x="514408" y="35382"/>
                      <a:pt x="618230" y="10426"/>
                    </a:cubicBezTo>
                    <a:cubicBezTo>
                      <a:pt x="623945" y="9093"/>
                      <a:pt x="623279" y="425"/>
                      <a:pt x="617278" y="139"/>
                    </a:cubicBezTo>
                    <a:cubicBezTo>
                      <a:pt x="531553" y="-3576"/>
                      <a:pt x="448685" y="67767"/>
                      <a:pt x="399917" y="131298"/>
                    </a:cubicBezTo>
                    <a:cubicBezTo>
                      <a:pt x="375247" y="163398"/>
                      <a:pt x="362198" y="198735"/>
                      <a:pt x="352673" y="237597"/>
                    </a:cubicBezTo>
                    <a:cubicBezTo>
                      <a:pt x="342291" y="279793"/>
                      <a:pt x="330861" y="356184"/>
                      <a:pt x="275997" y="359613"/>
                    </a:cubicBezTo>
                    <a:cubicBezTo>
                      <a:pt x="247136" y="345039"/>
                      <a:pt x="218561" y="330085"/>
                      <a:pt x="189891" y="315131"/>
                    </a:cubicBezTo>
                    <a:cubicBezTo>
                      <a:pt x="127693" y="282746"/>
                      <a:pt x="65113" y="250075"/>
                      <a:pt x="14726" y="200355"/>
                    </a:cubicBezTo>
                    <a:cubicBezTo>
                      <a:pt x="7107" y="192830"/>
                      <a:pt x="-5276" y="204069"/>
                      <a:pt x="2439" y="211594"/>
                    </a:cubicBezTo>
                    <a:cubicBezTo>
                      <a:pt x="75401" y="283603"/>
                      <a:pt x="173794" y="328752"/>
                      <a:pt x="266567" y="373424"/>
                    </a:cubicBezTo>
                    <a:cubicBezTo>
                      <a:pt x="296571" y="456101"/>
                      <a:pt x="185414" y="530301"/>
                      <a:pt x="158173" y="597642"/>
                    </a:cubicBezTo>
                    <a:cubicBezTo>
                      <a:pt x="133027" y="659745"/>
                      <a:pt x="132170" y="732707"/>
                      <a:pt x="165507" y="791857"/>
                    </a:cubicBezTo>
                    <a:cubicBezTo>
                      <a:pt x="168079" y="796144"/>
                      <a:pt x="176461" y="793667"/>
                      <a:pt x="174460" y="788333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7" name="图形 6">
              <a:extLst>
                <a:ext uri="{FF2B5EF4-FFF2-40B4-BE49-F238E27FC236}">
                  <a16:creationId xmlns:a16="http://schemas.microsoft.com/office/drawing/2014/main" id="{55A98347-2C87-4083-BE1A-003D35F63B8C}"/>
                </a:ext>
              </a:extLst>
            </p:cNvPr>
            <p:cNvGrpSpPr/>
            <p:nvPr/>
          </p:nvGrpSpPr>
          <p:grpSpPr>
            <a:xfrm>
              <a:off x="6239300" y="794809"/>
              <a:ext cx="2577509" cy="2487194"/>
              <a:chOff x="6239300" y="794809"/>
              <a:chExt cx="2577509" cy="2487194"/>
            </a:xfrm>
          </p:grpSpPr>
          <p:grpSp>
            <p:nvGrpSpPr>
              <p:cNvPr id="378" name="图形 6">
                <a:extLst>
                  <a:ext uri="{FF2B5EF4-FFF2-40B4-BE49-F238E27FC236}">
                    <a16:creationId xmlns:a16="http://schemas.microsoft.com/office/drawing/2014/main" id="{89096F03-BAD9-4EFE-B2DB-9913B3F38EB1}"/>
                  </a:ext>
                </a:extLst>
              </p:cNvPr>
              <p:cNvGrpSpPr/>
              <p:nvPr/>
            </p:nvGrpSpPr>
            <p:grpSpPr>
              <a:xfrm>
                <a:off x="6921170" y="837165"/>
                <a:ext cx="1180408" cy="579265"/>
                <a:chOff x="6921170" y="837165"/>
                <a:chExt cx="1180408" cy="579265"/>
              </a:xfrm>
              <a:solidFill>
                <a:srgbClr val="00796B"/>
              </a:solidFill>
            </p:grpSpPr>
            <p:sp>
              <p:nvSpPr>
                <p:cNvPr id="379" name="任意多边形: 形状 378">
                  <a:extLst>
                    <a:ext uri="{FF2B5EF4-FFF2-40B4-BE49-F238E27FC236}">
                      <a16:creationId xmlns:a16="http://schemas.microsoft.com/office/drawing/2014/main" id="{BBFEE1A9-A042-4778-B5B9-60506F85AF62}"/>
                    </a:ext>
                  </a:extLst>
                </p:cNvPr>
                <p:cNvSpPr/>
                <p:nvPr/>
              </p:nvSpPr>
              <p:spPr>
                <a:xfrm>
                  <a:off x="7435016" y="837165"/>
                  <a:ext cx="366914" cy="447321"/>
                </a:xfrm>
                <a:custGeom>
                  <a:avLst/>
                  <a:gdLst>
                    <a:gd name="connsiteX0" fmla="*/ 110689 w 366914"/>
                    <a:gd name="connsiteY0" fmla="*/ 39611 h 447321"/>
                    <a:gd name="connsiteX1" fmla="*/ 1532 w 366914"/>
                    <a:gd name="connsiteY1" fmla="*/ 269068 h 447321"/>
                    <a:gd name="connsiteX2" fmla="*/ 3437 w 366914"/>
                    <a:gd name="connsiteY2" fmla="*/ 282499 h 447321"/>
                    <a:gd name="connsiteX3" fmla="*/ 9247 w 366914"/>
                    <a:gd name="connsiteY3" fmla="*/ 291357 h 447321"/>
                    <a:gd name="connsiteX4" fmla="*/ 179364 w 366914"/>
                    <a:gd name="connsiteY4" fmla="*/ 421849 h 447321"/>
                    <a:gd name="connsiteX5" fmla="*/ 355957 w 366914"/>
                    <a:gd name="connsiteY5" fmla="*/ 444995 h 447321"/>
                    <a:gd name="connsiteX6" fmla="*/ 361005 w 366914"/>
                    <a:gd name="connsiteY6" fmla="*/ 442519 h 447321"/>
                    <a:gd name="connsiteX7" fmla="*/ 362720 w 366914"/>
                    <a:gd name="connsiteY7" fmla="*/ 428326 h 447321"/>
                    <a:gd name="connsiteX8" fmla="*/ 199747 w 366914"/>
                    <a:gd name="connsiteY8" fmla="*/ 288499 h 447321"/>
                    <a:gd name="connsiteX9" fmla="*/ 73351 w 366914"/>
                    <a:gd name="connsiteY9" fmla="*/ 257162 h 447321"/>
                    <a:gd name="connsiteX10" fmla="*/ 312619 w 366914"/>
                    <a:gd name="connsiteY10" fmla="*/ 27991 h 447321"/>
                    <a:gd name="connsiteX11" fmla="*/ 317476 w 366914"/>
                    <a:gd name="connsiteY11" fmla="*/ 17704 h 447321"/>
                    <a:gd name="connsiteX12" fmla="*/ 313380 w 366914"/>
                    <a:gd name="connsiteY12" fmla="*/ 8655 h 447321"/>
                    <a:gd name="connsiteX13" fmla="*/ 110689 w 366914"/>
                    <a:gd name="connsiteY13" fmla="*/ 39611 h 447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6914" h="447321">
                      <a:moveTo>
                        <a:pt x="110689" y="39611"/>
                      </a:moveTo>
                      <a:cubicBezTo>
                        <a:pt x="28583" y="95332"/>
                        <a:pt x="43347" y="189344"/>
                        <a:pt x="1532" y="269068"/>
                      </a:cubicBezTo>
                      <a:cubicBezTo>
                        <a:pt x="-1325" y="274498"/>
                        <a:pt x="104" y="279355"/>
                        <a:pt x="3437" y="282499"/>
                      </a:cubicBezTo>
                      <a:cubicBezTo>
                        <a:pt x="3913" y="285928"/>
                        <a:pt x="5628" y="289166"/>
                        <a:pt x="9247" y="291357"/>
                      </a:cubicBezTo>
                      <a:cubicBezTo>
                        <a:pt x="70398" y="328028"/>
                        <a:pt x="114880" y="390988"/>
                        <a:pt x="179364" y="421849"/>
                      </a:cubicBezTo>
                      <a:cubicBezTo>
                        <a:pt x="236133" y="448996"/>
                        <a:pt x="294045" y="449948"/>
                        <a:pt x="355957" y="444995"/>
                      </a:cubicBezTo>
                      <a:cubicBezTo>
                        <a:pt x="358148" y="444805"/>
                        <a:pt x="359767" y="443852"/>
                        <a:pt x="361005" y="442519"/>
                      </a:cubicBezTo>
                      <a:cubicBezTo>
                        <a:pt x="367197" y="440995"/>
                        <a:pt x="369673" y="432422"/>
                        <a:pt x="362720" y="428326"/>
                      </a:cubicBezTo>
                      <a:cubicBezTo>
                        <a:pt x="299188" y="391941"/>
                        <a:pt x="263851" y="323266"/>
                        <a:pt x="199747" y="288499"/>
                      </a:cubicBezTo>
                      <a:cubicBezTo>
                        <a:pt x="159171" y="266497"/>
                        <a:pt x="117261" y="256495"/>
                        <a:pt x="73351" y="257162"/>
                      </a:cubicBezTo>
                      <a:cubicBezTo>
                        <a:pt x="166600" y="197440"/>
                        <a:pt x="208891" y="78949"/>
                        <a:pt x="312619" y="27991"/>
                      </a:cubicBezTo>
                      <a:cubicBezTo>
                        <a:pt x="317286" y="25705"/>
                        <a:pt x="318524" y="21418"/>
                        <a:pt x="317476" y="17704"/>
                      </a:cubicBezTo>
                      <a:cubicBezTo>
                        <a:pt x="318905" y="14179"/>
                        <a:pt x="318143" y="10179"/>
                        <a:pt x="313380" y="8655"/>
                      </a:cubicBezTo>
                      <a:cubicBezTo>
                        <a:pt x="251563" y="-10490"/>
                        <a:pt x="164410" y="3130"/>
                        <a:pt x="110689" y="3961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ED220AF3-8766-4174-9D45-2675DC8685FB}"/>
                    </a:ext>
                  </a:extLst>
                </p:cNvPr>
                <p:cNvSpPr/>
                <p:nvPr/>
              </p:nvSpPr>
              <p:spPr>
                <a:xfrm>
                  <a:off x="7225913" y="846637"/>
                  <a:ext cx="422959" cy="509251"/>
                </a:xfrm>
                <a:custGeom>
                  <a:avLst/>
                  <a:gdLst>
                    <a:gd name="connsiteX0" fmla="*/ 265023 w 422959"/>
                    <a:gd name="connsiteY0" fmla="*/ 611 h 509251"/>
                    <a:gd name="connsiteX1" fmla="*/ 80619 w 422959"/>
                    <a:gd name="connsiteY1" fmla="*/ 97671 h 509251"/>
                    <a:gd name="connsiteX2" fmla="*/ 3752 w 422959"/>
                    <a:gd name="connsiteY2" fmla="*/ 335891 h 509251"/>
                    <a:gd name="connsiteX3" fmla="*/ 19087 w 422959"/>
                    <a:gd name="connsiteY3" fmla="*/ 355608 h 509251"/>
                    <a:gd name="connsiteX4" fmla="*/ 23183 w 422959"/>
                    <a:gd name="connsiteY4" fmla="*/ 356656 h 509251"/>
                    <a:gd name="connsiteX5" fmla="*/ 29851 w 422959"/>
                    <a:gd name="connsiteY5" fmla="*/ 364847 h 509251"/>
                    <a:gd name="connsiteX6" fmla="*/ 198633 w 422959"/>
                    <a:gd name="connsiteY6" fmla="*/ 486767 h 509251"/>
                    <a:gd name="connsiteX7" fmla="*/ 414660 w 422959"/>
                    <a:gd name="connsiteY7" fmla="*/ 498959 h 509251"/>
                    <a:gd name="connsiteX8" fmla="*/ 420852 w 422959"/>
                    <a:gd name="connsiteY8" fmla="*/ 493625 h 509251"/>
                    <a:gd name="connsiteX9" fmla="*/ 418947 w 422959"/>
                    <a:gd name="connsiteY9" fmla="*/ 483624 h 509251"/>
                    <a:gd name="connsiteX10" fmla="*/ 226256 w 422959"/>
                    <a:gd name="connsiteY10" fmla="*/ 362657 h 509251"/>
                    <a:gd name="connsiteX11" fmla="*/ 64617 w 422959"/>
                    <a:gd name="connsiteY11" fmla="*/ 337987 h 509251"/>
                    <a:gd name="connsiteX12" fmla="*/ 176441 w 422959"/>
                    <a:gd name="connsiteY12" fmla="*/ 204732 h 509251"/>
                    <a:gd name="connsiteX13" fmla="*/ 269881 w 422959"/>
                    <a:gd name="connsiteY13" fmla="*/ 23186 h 509251"/>
                    <a:gd name="connsiteX14" fmla="*/ 271119 w 422959"/>
                    <a:gd name="connsiteY14" fmla="*/ 7755 h 509251"/>
                    <a:gd name="connsiteX15" fmla="*/ 265023 w 422959"/>
                    <a:gd name="connsiteY15" fmla="*/ 611 h 509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22959" h="509251">
                      <a:moveTo>
                        <a:pt x="265023" y="611"/>
                      </a:moveTo>
                      <a:cubicBezTo>
                        <a:pt x="194919" y="-5580"/>
                        <a:pt x="115576" y="35854"/>
                        <a:pt x="80619" y="97671"/>
                      </a:cubicBezTo>
                      <a:cubicBezTo>
                        <a:pt x="40042" y="169299"/>
                        <a:pt x="64807" y="276836"/>
                        <a:pt x="3752" y="335891"/>
                      </a:cubicBezTo>
                      <a:cubicBezTo>
                        <a:pt x="-6916" y="346178"/>
                        <a:pt x="7372" y="359990"/>
                        <a:pt x="19087" y="355608"/>
                      </a:cubicBezTo>
                      <a:cubicBezTo>
                        <a:pt x="20326" y="356180"/>
                        <a:pt x="21754" y="356561"/>
                        <a:pt x="23183" y="356656"/>
                      </a:cubicBezTo>
                      <a:cubicBezTo>
                        <a:pt x="23755" y="359990"/>
                        <a:pt x="25850" y="363038"/>
                        <a:pt x="29851" y="364847"/>
                      </a:cubicBezTo>
                      <a:cubicBezTo>
                        <a:pt x="93858" y="394375"/>
                        <a:pt x="134054" y="459716"/>
                        <a:pt x="198633" y="486767"/>
                      </a:cubicBezTo>
                      <a:cubicBezTo>
                        <a:pt x="266547" y="515247"/>
                        <a:pt x="343414" y="513533"/>
                        <a:pt x="414660" y="498959"/>
                      </a:cubicBezTo>
                      <a:cubicBezTo>
                        <a:pt x="418185" y="498197"/>
                        <a:pt x="420185" y="496102"/>
                        <a:pt x="420852" y="493625"/>
                      </a:cubicBezTo>
                      <a:cubicBezTo>
                        <a:pt x="423709" y="490292"/>
                        <a:pt x="424185" y="485148"/>
                        <a:pt x="418947" y="483624"/>
                      </a:cubicBezTo>
                      <a:cubicBezTo>
                        <a:pt x="340270" y="459716"/>
                        <a:pt x="296741" y="397994"/>
                        <a:pt x="226256" y="362657"/>
                      </a:cubicBezTo>
                      <a:cubicBezTo>
                        <a:pt x="175678" y="337320"/>
                        <a:pt x="119862" y="328748"/>
                        <a:pt x="64617" y="337987"/>
                      </a:cubicBezTo>
                      <a:cubicBezTo>
                        <a:pt x="114623" y="307602"/>
                        <a:pt x="155866" y="258263"/>
                        <a:pt x="176441" y="204732"/>
                      </a:cubicBezTo>
                      <a:cubicBezTo>
                        <a:pt x="198729" y="146630"/>
                        <a:pt x="201015" y="46236"/>
                        <a:pt x="269881" y="23186"/>
                      </a:cubicBezTo>
                      <a:cubicBezTo>
                        <a:pt x="277405" y="20709"/>
                        <a:pt x="276548" y="11279"/>
                        <a:pt x="271119" y="7755"/>
                      </a:cubicBezTo>
                      <a:cubicBezTo>
                        <a:pt x="271214" y="4231"/>
                        <a:pt x="269309" y="992"/>
                        <a:pt x="265023" y="61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8B2FB5A5-4CF7-42FC-BE4E-28F5F6915E94}"/>
                    </a:ext>
                  </a:extLst>
                </p:cNvPr>
                <p:cNvSpPr/>
                <p:nvPr/>
              </p:nvSpPr>
              <p:spPr>
                <a:xfrm>
                  <a:off x="7630644" y="914421"/>
                  <a:ext cx="349391" cy="319768"/>
                </a:xfrm>
                <a:custGeom>
                  <a:avLst/>
                  <a:gdLst>
                    <a:gd name="connsiteX0" fmla="*/ 155186 w 349391"/>
                    <a:gd name="connsiteY0" fmla="*/ 7217 h 319768"/>
                    <a:gd name="connsiteX1" fmla="*/ 4595 w 349391"/>
                    <a:gd name="connsiteY1" fmla="*/ 117898 h 319768"/>
                    <a:gd name="connsiteX2" fmla="*/ 6596 w 349391"/>
                    <a:gd name="connsiteY2" fmla="*/ 138662 h 319768"/>
                    <a:gd name="connsiteX3" fmla="*/ 9453 w 349391"/>
                    <a:gd name="connsiteY3" fmla="*/ 152855 h 319768"/>
                    <a:gd name="connsiteX4" fmla="*/ 138803 w 349391"/>
                    <a:gd name="connsiteY4" fmla="*/ 290586 h 319768"/>
                    <a:gd name="connsiteX5" fmla="*/ 321016 w 349391"/>
                    <a:gd name="connsiteY5" fmla="*/ 312017 h 319768"/>
                    <a:gd name="connsiteX6" fmla="*/ 324064 w 349391"/>
                    <a:gd name="connsiteY6" fmla="*/ 310589 h 319768"/>
                    <a:gd name="connsiteX7" fmla="*/ 325588 w 349391"/>
                    <a:gd name="connsiteY7" fmla="*/ 297063 h 319768"/>
                    <a:gd name="connsiteX8" fmla="*/ 156043 w 349391"/>
                    <a:gd name="connsiteY8" fmla="*/ 162570 h 319768"/>
                    <a:gd name="connsiteX9" fmla="*/ 54316 w 349391"/>
                    <a:gd name="connsiteY9" fmla="*/ 127137 h 319768"/>
                    <a:gd name="connsiteX10" fmla="*/ 209097 w 349391"/>
                    <a:gd name="connsiteY10" fmla="*/ 97419 h 319768"/>
                    <a:gd name="connsiteX11" fmla="*/ 342828 w 349391"/>
                    <a:gd name="connsiteY11" fmla="*/ 37888 h 319768"/>
                    <a:gd name="connsiteX12" fmla="*/ 347019 w 349391"/>
                    <a:gd name="connsiteY12" fmla="*/ 32078 h 319768"/>
                    <a:gd name="connsiteX13" fmla="*/ 343781 w 349391"/>
                    <a:gd name="connsiteY13" fmla="*/ 20362 h 319768"/>
                    <a:gd name="connsiteX14" fmla="*/ 155186 w 349391"/>
                    <a:gd name="connsiteY14" fmla="*/ 7217 h 319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9391" h="319768">
                      <a:moveTo>
                        <a:pt x="155186" y="7217"/>
                      </a:moveTo>
                      <a:cubicBezTo>
                        <a:pt x="85844" y="29792"/>
                        <a:pt x="58126" y="73321"/>
                        <a:pt x="4595" y="117898"/>
                      </a:cubicBezTo>
                      <a:cubicBezTo>
                        <a:pt x="-3215" y="124470"/>
                        <a:pt x="-72" y="134852"/>
                        <a:pt x="6596" y="138662"/>
                      </a:cubicBezTo>
                      <a:cubicBezTo>
                        <a:pt x="4881" y="143139"/>
                        <a:pt x="5167" y="148568"/>
                        <a:pt x="9453" y="152855"/>
                      </a:cubicBezTo>
                      <a:cubicBezTo>
                        <a:pt x="52792" y="196955"/>
                        <a:pt x="85463" y="257249"/>
                        <a:pt x="138803" y="290586"/>
                      </a:cubicBezTo>
                      <a:cubicBezTo>
                        <a:pt x="196143" y="326400"/>
                        <a:pt x="256342" y="323543"/>
                        <a:pt x="321016" y="312017"/>
                      </a:cubicBezTo>
                      <a:cubicBezTo>
                        <a:pt x="322254" y="311827"/>
                        <a:pt x="323207" y="311255"/>
                        <a:pt x="324064" y="310589"/>
                      </a:cubicBezTo>
                      <a:cubicBezTo>
                        <a:pt x="330065" y="309160"/>
                        <a:pt x="332351" y="300016"/>
                        <a:pt x="325588" y="297063"/>
                      </a:cubicBezTo>
                      <a:cubicBezTo>
                        <a:pt x="253960" y="266393"/>
                        <a:pt x="218051" y="204766"/>
                        <a:pt x="156043" y="162570"/>
                      </a:cubicBezTo>
                      <a:cubicBezTo>
                        <a:pt x="126801" y="142663"/>
                        <a:pt x="89940" y="132662"/>
                        <a:pt x="54316" y="127137"/>
                      </a:cubicBezTo>
                      <a:cubicBezTo>
                        <a:pt x="106037" y="117993"/>
                        <a:pt x="158138" y="109516"/>
                        <a:pt x="209097" y="97419"/>
                      </a:cubicBezTo>
                      <a:cubicBezTo>
                        <a:pt x="256436" y="86084"/>
                        <a:pt x="299299" y="59129"/>
                        <a:pt x="342828" y="37888"/>
                      </a:cubicBezTo>
                      <a:cubicBezTo>
                        <a:pt x="345209" y="36745"/>
                        <a:pt x="346543" y="34459"/>
                        <a:pt x="347019" y="32078"/>
                      </a:cubicBezTo>
                      <a:cubicBezTo>
                        <a:pt x="350829" y="28553"/>
                        <a:pt x="350258" y="21029"/>
                        <a:pt x="343781" y="20362"/>
                      </a:cubicBezTo>
                      <a:cubicBezTo>
                        <a:pt x="282821" y="13980"/>
                        <a:pt x="216336" y="-12595"/>
                        <a:pt x="155186" y="721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F7E5F433-08B8-40F2-BA2C-0DC9F69B35EC}"/>
                    </a:ext>
                  </a:extLst>
                </p:cNvPr>
                <p:cNvSpPr/>
                <p:nvPr/>
              </p:nvSpPr>
              <p:spPr>
                <a:xfrm>
                  <a:off x="6921170" y="1025601"/>
                  <a:ext cx="911737" cy="223550"/>
                </a:xfrm>
                <a:custGeom>
                  <a:avLst/>
                  <a:gdLst>
                    <a:gd name="connsiteX0" fmla="*/ 908284 w 911737"/>
                    <a:gd name="connsiteY0" fmla="*/ 28245 h 223550"/>
                    <a:gd name="connsiteX1" fmla="*/ 904569 w 911737"/>
                    <a:gd name="connsiteY1" fmla="*/ 40437 h 223550"/>
                    <a:gd name="connsiteX2" fmla="*/ 650443 w 911737"/>
                    <a:gd name="connsiteY2" fmla="*/ 53486 h 223550"/>
                    <a:gd name="connsiteX3" fmla="*/ 436511 w 911737"/>
                    <a:gd name="connsiteY3" fmla="*/ 148165 h 223550"/>
                    <a:gd name="connsiteX4" fmla="*/ 196291 w 911737"/>
                    <a:gd name="connsiteY4" fmla="*/ 217888 h 223550"/>
                    <a:gd name="connsiteX5" fmla="*/ 3981 w 911737"/>
                    <a:gd name="connsiteY5" fmla="*/ 192075 h 223550"/>
                    <a:gd name="connsiteX6" fmla="*/ 15887 w 911737"/>
                    <a:gd name="connsiteY6" fmla="*/ 173120 h 223550"/>
                    <a:gd name="connsiteX7" fmla="*/ 256679 w 911737"/>
                    <a:gd name="connsiteY7" fmla="*/ 182836 h 223550"/>
                    <a:gd name="connsiteX8" fmla="*/ 507567 w 911737"/>
                    <a:gd name="connsiteY8" fmla="*/ 88252 h 223550"/>
                    <a:gd name="connsiteX9" fmla="*/ 908284 w 911737"/>
                    <a:gd name="connsiteY9" fmla="*/ 28245 h 223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1737" h="223550">
                      <a:moveTo>
                        <a:pt x="908284" y="28245"/>
                      </a:moveTo>
                      <a:cubicBezTo>
                        <a:pt x="914285" y="31579"/>
                        <a:pt x="912095" y="42056"/>
                        <a:pt x="904569" y="40437"/>
                      </a:cubicBezTo>
                      <a:cubicBezTo>
                        <a:pt x="814177" y="20815"/>
                        <a:pt x="738739" y="23673"/>
                        <a:pt x="650443" y="53486"/>
                      </a:cubicBezTo>
                      <a:cubicBezTo>
                        <a:pt x="576624" y="78442"/>
                        <a:pt x="507377" y="116161"/>
                        <a:pt x="436511" y="148165"/>
                      </a:cubicBezTo>
                      <a:cubicBezTo>
                        <a:pt x="360025" y="182645"/>
                        <a:pt x="279444" y="206743"/>
                        <a:pt x="196291" y="217888"/>
                      </a:cubicBezTo>
                      <a:cubicBezTo>
                        <a:pt x="135807" y="225984"/>
                        <a:pt x="55035" y="231032"/>
                        <a:pt x="3981" y="192075"/>
                      </a:cubicBezTo>
                      <a:cubicBezTo>
                        <a:pt x="-6020" y="184360"/>
                        <a:pt x="4648" y="166834"/>
                        <a:pt x="15887" y="173120"/>
                      </a:cubicBezTo>
                      <a:cubicBezTo>
                        <a:pt x="86562" y="212839"/>
                        <a:pt x="180669" y="198171"/>
                        <a:pt x="256679" y="182836"/>
                      </a:cubicBezTo>
                      <a:cubicBezTo>
                        <a:pt x="344881" y="165119"/>
                        <a:pt x="426891" y="126448"/>
                        <a:pt x="507567" y="88252"/>
                      </a:cubicBezTo>
                      <a:cubicBezTo>
                        <a:pt x="624249" y="33103"/>
                        <a:pt x="781983" y="-41478"/>
                        <a:pt x="908284" y="2824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3" name="任意多边形: 形状 382">
                  <a:extLst>
                    <a:ext uri="{FF2B5EF4-FFF2-40B4-BE49-F238E27FC236}">
                      <a16:creationId xmlns:a16="http://schemas.microsoft.com/office/drawing/2014/main" id="{064512D0-B6CD-41D4-A4D5-AD8FF227A442}"/>
                    </a:ext>
                  </a:extLst>
                </p:cNvPr>
                <p:cNvSpPr/>
                <p:nvPr/>
              </p:nvSpPr>
              <p:spPr>
                <a:xfrm>
                  <a:off x="7808453" y="1030727"/>
                  <a:ext cx="293125" cy="132893"/>
                </a:xfrm>
                <a:custGeom>
                  <a:avLst/>
                  <a:gdLst>
                    <a:gd name="connsiteX0" fmla="*/ 12334 w 293125"/>
                    <a:gd name="connsiteY0" fmla="*/ 15404 h 132893"/>
                    <a:gd name="connsiteX1" fmla="*/ 6809 w 293125"/>
                    <a:gd name="connsiteY1" fmla="*/ 19880 h 132893"/>
                    <a:gd name="connsiteX2" fmla="*/ 2618 w 293125"/>
                    <a:gd name="connsiteY2" fmla="*/ 36835 h 132893"/>
                    <a:gd name="connsiteX3" fmla="*/ 285320 w 293125"/>
                    <a:gd name="connsiteY3" fmla="*/ 132656 h 132893"/>
                    <a:gd name="connsiteX4" fmla="*/ 291226 w 293125"/>
                    <a:gd name="connsiteY4" fmla="*/ 125703 h 132893"/>
                    <a:gd name="connsiteX5" fmla="*/ 290083 w 293125"/>
                    <a:gd name="connsiteY5" fmla="*/ 115702 h 132893"/>
                    <a:gd name="connsiteX6" fmla="*/ 161210 w 293125"/>
                    <a:gd name="connsiteY6" fmla="*/ 11879 h 132893"/>
                    <a:gd name="connsiteX7" fmla="*/ 12334 w 293125"/>
                    <a:gd name="connsiteY7" fmla="*/ 15404 h 13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125" h="132893">
                      <a:moveTo>
                        <a:pt x="12334" y="15404"/>
                      </a:moveTo>
                      <a:cubicBezTo>
                        <a:pt x="9762" y="16356"/>
                        <a:pt x="8048" y="18071"/>
                        <a:pt x="6809" y="19880"/>
                      </a:cubicBezTo>
                      <a:cubicBezTo>
                        <a:pt x="999" y="23309"/>
                        <a:pt x="-2811" y="31025"/>
                        <a:pt x="2618" y="36835"/>
                      </a:cubicBezTo>
                      <a:cubicBezTo>
                        <a:pt x="81771" y="121988"/>
                        <a:pt x="172544" y="134942"/>
                        <a:pt x="285320" y="132656"/>
                      </a:cubicBezTo>
                      <a:cubicBezTo>
                        <a:pt x="289987" y="132561"/>
                        <a:pt x="291607" y="129132"/>
                        <a:pt x="291226" y="125703"/>
                      </a:cubicBezTo>
                      <a:cubicBezTo>
                        <a:pt x="293702" y="122750"/>
                        <a:pt x="294178" y="118559"/>
                        <a:pt x="290083" y="115702"/>
                      </a:cubicBezTo>
                      <a:cubicBezTo>
                        <a:pt x="244839" y="84746"/>
                        <a:pt x="215216" y="30072"/>
                        <a:pt x="161210" y="11879"/>
                      </a:cubicBezTo>
                      <a:cubicBezTo>
                        <a:pt x="110251" y="-5266"/>
                        <a:pt x="62721" y="-3646"/>
                        <a:pt x="12334" y="1540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0D286269-8158-4696-8A49-041A36D6DDD7}"/>
                    </a:ext>
                  </a:extLst>
                </p:cNvPr>
                <p:cNvSpPr/>
                <p:nvPr/>
              </p:nvSpPr>
              <p:spPr>
                <a:xfrm>
                  <a:off x="7045820" y="945805"/>
                  <a:ext cx="353819" cy="470624"/>
                </a:xfrm>
                <a:custGeom>
                  <a:avLst/>
                  <a:gdLst>
                    <a:gd name="connsiteX0" fmla="*/ 205181 w 353819"/>
                    <a:gd name="connsiteY0" fmla="*/ 27 h 470624"/>
                    <a:gd name="connsiteX1" fmla="*/ 55543 w 353819"/>
                    <a:gd name="connsiteY1" fmla="*/ 92895 h 470624"/>
                    <a:gd name="connsiteX2" fmla="*/ 1632 w 353819"/>
                    <a:gd name="connsiteY2" fmla="*/ 286443 h 470624"/>
                    <a:gd name="connsiteX3" fmla="*/ 7823 w 353819"/>
                    <a:gd name="connsiteY3" fmla="*/ 303112 h 470624"/>
                    <a:gd name="connsiteX4" fmla="*/ 10681 w 353819"/>
                    <a:gd name="connsiteY4" fmla="*/ 306732 h 470624"/>
                    <a:gd name="connsiteX5" fmla="*/ 72307 w 353819"/>
                    <a:gd name="connsiteY5" fmla="*/ 396838 h 470624"/>
                    <a:gd name="connsiteX6" fmla="*/ 152031 w 353819"/>
                    <a:gd name="connsiteY6" fmla="*/ 452274 h 470624"/>
                    <a:gd name="connsiteX7" fmla="*/ 344436 w 353819"/>
                    <a:gd name="connsiteY7" fmla="*/ 457036 h 470624"/>
                    <a:gd name="connsiteX8" fmla="*/ 346246 w 353819"/>
                    <a:gd name="connsiteY8" fmla="*/ 456179 h 470624"/>
                    <a:gd name="connsiteX9" fmla="*/ 349294 w 353819"/>
                    <a:gd name="connsiteY9" fmla="*/ 441701 h 470624"/>
                    <a:gd name="connsiteX10" fmla="*/ 247757 w 353819"/>
                    <a:gd name="connsiteY10" fmla="*/ 388932 h 470624"/>
                    <a:gd name="connsiteX11" fmla="*/ 178416 w 353819"/>
                    <a:gd name="connsiteY11" fmla="*/ 325877 h 470624"/>
                    <a:gd name="connsiteX12" fmla="*/ 60591 w 353819"/>
                    <a:gd name="connsiteY12" fmla="*/ 283586 h 470624"/>
                    <a:gd name="connsiteX13" fmla="*/ 142125 w 353819"/>
                    <a:gd name="connsiteY13" fmla="*/ 200528 h 470624"/>
                    <a:gd name="connsiteX14" fmla="*/ 208229 w 353819"/>
                    <a:gd name="connsiteY14" fmla="*/ 17172 h 470624"/>
                    <a:gd name="connsiteX15" fmla="*/ 211086 w 353819"/>
                    <a:gd name="connsiteY15" fmla="*/ 9647 h 470624"/>
                    <a:gd name="connsiteX16" fmla="*/ 205181 w 353819"/>
                    <a:gd name="connsiteY16" fmla="*/ 27 h 47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3819" h="470624">
                      <a:moveTo>
                        <a:pt x="205181" y="27"/>
                      </a:moveTo>
                      <a:cubicBezTo>
                        <a:pt x="143649" y="5361"/>
                        <a:pt x="90976" y="43842"/>
                        <a:pt x="55543" y="92895"/>
                      </a:cubicBezTo>
                      <a:cubicBezTo>
                        <a:pt x="15443" y="148521"/>
                        <a:pt x="38207" y="227484"/>
                        <a:pt x="1632" y="286443"/>
                      </a:cubicBezTo>
                      <a:cubicBezTo>
                        <a:pt x="-2464" y="293111"/>
                        <a:pt x="1727" y="299969"/>
                        <a:pt x="7823" y="303112"/>
                      </a:cubicBezTo>
                      <a:cubicBezTo>
                        <a:pt x="8489" y="304350"/>
                        <a:pt x="9347" y="305589"/>
                        <a:pt x="10681" y="306732"/>
                      </a:cubicBezTo>
                      <a:cubicBezTo>
                        <a:pt x="40493" y="331497"/>
                        <a:pt x="46494" y="369692"/>
                        <a:pt x="72307" y="396838"/>
                      </a:cubicBezTo>
                      <a:cubicBezTo>
                        <a:pt x="94691" y="420460"/>
                        <a:pt x="120980" y="441034"/>
                        <a:pt x="152031" y="452274"/>
                      </a:cubicBezTo>
                      <a:cubicBezTo>
                        <a:pt x="215658" y="475324"/>
                        <a:pt x="279380" y="476372"/>
                        <a:pt x="344436" y="457036"/>
                      </a:cubicBezTo>
                      <a:cubicBezTo>
                        <a:pt x="345103" y="456846"/>
                        <a:pt x="345675" y="456465"/>
                        <a:pt x="346246" y="456179"/>
                      </a:cubicBezTo>
                      <a:cubicBezTo>
                        <a:pt x="353390" y="455322"/>
                        <a:pt x="357486" y="444463"/>
                        <a:pt x="349294" y="441701"/>
                      </a:cubicBezTo>
                      <a:cubicBezTo>
                        <a:pt x="312146" y="429128"/>
                        <a:pt x="277475" y="415507"/>
                        <a:pt x="247757" y="388932"/>
                      </a:cubicBezTo>
                      <a:cubicBezTo>
                        <a:pt x="224802" y="368358"/>
                        <a:pt x="204133" y="343022"/>
                        <a:pt x="178416" y="325877"/>
                      </a:cubicBezTo>
                      <a:cubicBezTo>
                        <a:pt x="142506" y="301969"/>
                        <a:pt x="102787" y="284729"/>
                        <a:pt x="60591" y="283586"/>
                      </a:cubicBezTo>
                      <a:cubicBezTo>
                        <a:pt x="95072" y="265203"/>
                        <a:pt x="124218" y="234151"/>
                        <a:pt x="142125" y="200528"/>
                      </a:cubicBezTo>
                      <a:cubicBezTo>
                        <a:pt x="172320" y="143949"/>
                        <a:pt x="160032" y="60510"/>
                        <a:pt x="208229" y="17172"/>
                      </a:cubicBezTo>
                      <a:cubicBezTo>
                        <a:pt x="210420" y="15171"/>
                        <a:pt x="211182" y="12409"/>
                        <a:pt x="211086" y="9647"/>
                      </a:cubicBezTo>
                      <a:cubicBezTo>
                        <a:pt x="213468" y="5551"/>
                        <a:pt x="210896" y="-450"/>
                        <a:pt x="205181" y="2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5" name="图形 6">
                <a:extLst>
                  <a:ext uri="{FF2B5EF4-FFF2-40B4-BE49-F238E27FC236}">
                    <a16:creationId xmlns:a16="http://schemas.microsoft.com/office/drawing/2014/main" id="{6571D02C-F6EE-4A35-932A-00C927BD627A}"/>
                  </a:ext>
                </a:extLst>
              </p:cNvPr>
              <p:cNvGrpSpPr/>
              <p:nvPr/>
            </p:nvGrpSpPr>
            <p:grpSpPr>
              <a:xfrm>
                <a:off x="6448284" y="1102615"/>
                <a:ext cx="931691" cy="1753715"/>
                <a:chOff x="6448284" y="1102615"/>
                <a:chExt cx="931691" cy="1753715"/>
              </a:xfrm>
            </p:grpSpPr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F2B8B735-A7DD-4A0D-A169-8C186DC30AD2}"/>
                    </a:ext>
                  </a:extLst>
                </p:cNvPr>
                <p:cNvSpPr/>
                <p:nvPr/>
              </p:nvSpPr>
              <p:spPr>
                <a:xfrm>
                  <a:off x="6448284" y="1265878"/>
                  <a:ext cx="931691" cy="1590453"/>
                </a:xfrm>
                <a:custGeom>
                  <a:avLst/>
                  <a:gdLst>
                    <a:gd name="connsiteX0" fmla="*/ 649269 w 931691"/>
                    <a:gd name="connsiteY0" fmla="*/ 117056 h 1590453"/>
                    <a:gd name="connsiteX1" fmla="*/ 517062 w 931691"/>
                    <a:gd name="connsiteY1" fmla="*/ 59144 h 1590453"/>
                    <a:gd name="connsiteX2" fmla="*/ 366376 w 931691"/>
                    <a:gd name="connsiteY2" fmla="*/ 565 h 1590453"/>
                    <a:gd name="connsiteX3" fmla="*/ 360947 w 931691"/>
                    <a:gd name="connsiteY3" fmla="*/ 89 h 1590453"/>
                    <a:gd name="connsiteX4" fmla="*/ 355708 w 931691"/>
                    <a:gd name="connsiteY4" fmla="*/ 1518 h 1590453"/>
                    <a:gd name="connsiteX5" fmla="*/ 173019 w 931691"/>
                    <a:gd name="connsiteY5" fmla="*/ 120009 h 1590453"/>
                    <a:gd name="connsiteX6" fmla="*/ 20714 w 931691"/>
                    <a:gd name="connsiteY6" fmla="*/ 239643 h 1590453"/>
                    <a:gd name="connsiteX7" fmla="*/ 4712 w 931691"/>
                    <a:gd name="connsiteY7" fmla="*/ 368707 h 1590453"/>
                    <a:gd name="connsiteX8" fmla="*/ 31382 w 931691"/>
                    <a:gd name="connsiteY8" fmla="*/ 597307 h 1590453"/>
                    <a:gd name="connsiteX9" fmla="*/ 48337 w 931691"/>
                    <a:gd name="connsiteY9" fmla="*/ 610546 h 1590453"/>
                    <a:gd name="connsiteX10" fmla="*/ 200737 w 931691"/>
                    <a:gd name="connsiteY10" fmla="*/ 574256 h 1590453"/>
                    <a:gd name="connsiteX11" fmla="*/ 266078 w 931691"/>
                    <a:gd name="connsiteY11" fmla="*/ 563112 h 1590453"/>
                    <a:gd name="connsiteX12" fmla="*/ 93961 w 931691"/>
                    <a:gd name="connsiteY12" fmla="*/ 674554 h 1590453"/>
                    <a:gd name="connsiteX13" fmla="*/ 79769 w 931691"/>
                    <a:gd name="connsiteY13" fmla="*/ 789521 h 1590453"/>
                    <a:gd name="connsiteX14" fmla="*/ 186258 w 931691"/>
                    <a:gd name="connsiteY14" fmla="*/ 1046982 h 1590453"/>
                    <a:gd name="connsiteX15" fmla="*/ 366853 w 931691"/>
                    <a:gd name="connsiteY15" fmla="*/ 1289870 h 1590453"/>
                    <a:gd name="connsiteX16" fmla="*/ 387236 w 931691"/>
                    <a:gd name="connsiteY16" fmla="*/ 1287202 h 1590453"/>
                    <a:gd name="connsiteX17" fmla="*/ 512395 w 931691"/>
                    <a:gd name="connsiteY17" fmla="*/ 1131183 h 1590453"/>
                    <a:gd name="connsiteX18" fmla="*/ 449434 w 931691"/>
                    <a:gd name="connsiteY18" fmla="*/ 1301300 h 1590453"/>
                    <a:gd name="connsiteX19" fmla="*/ 449720 w 931691"/>
                    <a:gd name="connsiteY19" fmla="*/ 1376642 h 1590453"/>
                    <a:gd name="connsiteX20" fmla="*/ 890061 w 931691"/>
                    <a:gd name="connsiteY20" fmla="*/ 1588478 h 1590453"/>
                    <a:gd name="connsiteX21" fmla="*/ 903872 w 931691"/>
                    <a:gd name="connsiteY21" fmla="*/ 1581430 h 1590453"/>
                    <a:gd name="connsiteX22" fmla="*/ 904539 w 931691"/>
                    <a:gd name="connsiteY22" fmla="*/ 1577525 h 1590453"/>
                    <a:gd name="connsiteX23" fmla="*/ 911301 w 931691"/>
                    <a:gd name="connsiteY23" fmla="*/ 1323969 h 1590453"/>
                    <a:gd name="connsiteX24" fmla="*/ 918922 w 931691"/>
                    <a:gd name="connsiteY24" fmla="*/ 1121087 h 1590453"/>
                    <a:gd name="connsiteX25" fmla="*/ 759950 w 931691"/>
                    <a:gd name="connsiteY25" fmla="*/ 1026217 h 1590453"/>
                    <a:gd name="connsiteX26" fmla="*/ 784905 w 931691"/>
                    <a:gd name="connsiteY26" fmla="*/ 1024693 h 1590453"/>
                    <a:gd name="connsiteX27" fmla="*/ 918350 w 931691"/>
                    <a:gd name="connsiteY27" fmla="*/ 1022788 h 1590453"/>
                    <a:gd name="connsiteX28" fmla="*/ 930923 w 931691"/>
                    <a:gd name="connsiteY28" fmla="*/ 1006691 h 1590453"/>
                    <a:gd name="connsiteX29" fmla="*/ 861962 w 931691"/>
                    <a:gd name="connsiteY29" fmla="*/ 741134 h 1590453"/>
                    <a:gd name="connsiteX30" fmla="*/ 813385 w 931691"/>
                    <a:gd name="connsiteY30" fmla="*/ 553777 h 1590453"/>
                    <a:gd name="connsiteX31" fmla="*/ 715277 w 931691"/>
                    <a:gd name="connsiteY31" fmla="*/ 481197 h 1590453"/>
                    <a:gd name="connsiteX32" fmla="*/ 560496 w 931691"/>
                    <a:gd name="connsiteY32" fmla="*/ 455003 h 1590453"/>
                    <a:gd name="connsiteX33" fmla="*/ 756997 w 931691"/>
                    <a:gd name="connsiteY33" fmla="*/ 425571 h 1590453"/>
                    <a:gd name="connsiteX34" fmla="*/ 766617 w 931691"/>
                    <a:gd name="connsiteY34" fmla="*/ 409283 h 1590453"/>
                    <a:gd name="connsiteX35" fmla="*/ 702037 w 931691"/>
                    <a:gd name="connsiteY35" fmla="*/ 211830 h 1590453"/>
                    <a:gd name="connsiteX36" fmla="*/ 649269 w 931691"/>
                    <a:gd name="connsiteY36" fmla="*/ 117056 h 1590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31691" h="1590453">
                      <a:moveTo>
                        <a:pt x="649269" y="117056"/>
                      </a:moveTo>
                      <a:cubicBezTo>
                        <a:pt x="607835" y="91529"/>
                        <a:pt x="562020" y="77242"/>
                        <a:pt x="517062" y="59144"/>
                      </a:cubicBezTo>
                      <a:cubicBezTo>
                        <a:pt x="467246" y="39046"/>
                        <a:pt x="418002" y="15710"/>
                        <a:pt x="366376" y="565"/>
                      </a:cubicBezTo>
                      <a:cubicBezTo>
                        <a:pt x="364471" y="-6"/>
                        <a:pt x="362662" y="-101"/>
                        <a:pt x="360947" y="89"/>
                      </a:cubicBezTo>
                      <a:cubicBezTo>
                        <a:pt x="359328" y="89"/>
                        <a:pt x="357518" y="565"/>
                        <a:pt x="355708" y="1518"/>
                      </a:cubicBezTo>
                      <a:cubicBezTo>
                        <a:pt x="291700" y="36189"/>
                        <a:pt x="231979" y="77432"/>
                        <a:pt x="173019" y="120009"/>
                      </a:cubicBezTo>
                      <a:cubicBezTo>
                        <a:pt x="123679" y="155632"/>
                        <a:pt x="57385" y="189446"/>
                        <a:pt x="20714" y="239643"/>
                      </a:cubicBezTo>
                      <a:cubicBezTo>
                        <a:pt x="-8147" y="279172"/>
                        <a:pt x="140" y="322415"/>
                        <a:pt x="4712" y="368707"/>
                      </a:cubicBezTo>
                      <a:cubicBezTo>
                        <a:pt x="12142" y="443192"/>
                        <a:pt x="39383" y="522440"/>
                        <a:pt x="31382" y="597307"/>
                      </a:cubicBezTo>
                      <a:cubicBezTo>
                        <a:pt x="30429" y="606355"/>
                        <a:pt x="39478" y="614261"/>
                        <a:pt x="48337" y="610546"/>
                      </a:cubicBezTo>
                      <a:cubicBezTo>
                        <a:pt x="97867" y="589496"/>
                        <a:pt x="148254" y="583019"/>
                        <a:pt x="200737" y="574256"/>
                      </a:cubicBezTo>
                      <a:cubicBezTo>
                        <a:pt x="222549" y="570637"/>
                        <a:pt x="244266" y="566255"/>
                        <a:pt x="266078" y="563112"/>
                      </a:cubicBezTo>
                      <a:cubicBezTo>
                        <a:pt x="203880" y="592258"/>
                        <a:pt x="143206" y="632359"/>
                        <a:pt x="93961" y="674554"/>
                      </a:cubicBezTo>
                      <a:cubicBezTo>
                        <a:pt x="51765" y="710749"/>
                        <a:pt x="64910" y="743992"/>
                        <a:pt x="79769" y="789521"/>
                      </a:cubicBezTo>
                      <a:cubicBezTo>
                        <a:pt x="108249" y="877056"/>
                        <a:pt x="139682" y="967162"/>
                        <a:pt x="186258" y="1046982"/>
                      </a:cubicBezTo>
                      <a:cubicBezTo>
                        <a:pt x="237503" y="1134707"/>
                        <a:pt x="303511" y="1210907"/>
                        <a:pt x="366853" y="1289870"/>
                      </a:cubicBezTo>
                      <a:cubicBezTo>
                        <a:pt x="371901" y="1296251"/>
                        <a:pt x="384569" y="1296251"/>
                        <a:pt x="387236" y="1287202"/>
                      </a:cubicBezTo>
                      <a:cubicBezTo>
                        <a:pt x="404286" y="1227957"/>
                        <a:pt x="455054" y="1164520"/>
                        <a:pt x="512395" y="1131183"/>
                      </a:cubicBezTo>
                      <a:cubicBezTo>
                        <a:pt x="482962" y="1184333"/>
                        <a:pt x="470008" y="1243102"/>
                        <a:pt x="449434" y="1301300"/>
                      </a:cubicBezTo>
                      <a:cubicBezTo>
                        <a:pt x="442100" y="1321778"/>
                        <a:pt x="422097" y="1362641"/>
                        <a:pt x="449720" y="1376642"/>
                      </a:cubicBezTo>
                      <a:cubicBezTo>
                        <a:pt x="593357" y="1449889"/>
                        <a:pt x="761664" y="1486466"/>
                        <a:pt x="890061" y="1588478"/>
                      </a:cubicBezTo>
                      <a:cubicBezTo>
                        <a:pt x="896633" y="1593622"/>
                        <a:pt x="903681" y="1587812"/>
                        <a:pt x="903872" y="1581430"/>
                      </a:cubicBezTo>
                      <a:cubicBezTo>
                        <a:pt x="904348" y="1580287"/>
                        <a:pt x="904634" y="1578953"/>
                        <a:pt x="904539" y="1577525"/>
                      </a:cubicBezTo>
                      <a:cubicBezTo>
                        <a:pt x="902158" y="1493419"/>
                        <a:pt x="911016" y="1408265"/>
                        <a:pt x="911301" y="1323969"/>
                      </a:cubicBezTo>
                      <a:cubicBezTo>
                        <a:pt x="911492" y="1257484"/>
                        <a:pt x="927970" y="1187000"/>
                        <a:pt x="918922" y="1121087"/>
                      </a:cubicBezTo>
                      <a:cubicBezTo>
                        <a:pt x="911301" y="1065556"/>
                        <a:pt x="833578" y="1039267"/>
                        <a:pt x="759950" y="1026217"/>
                      </a:cubicBezTo>
                      <a:cubicBezTo>
                        <a:pt x="768332" y="1025932"/>
                        <a:pt x="776618" y="1025551"/>
                        <a:pt x="784905" y="1024693"/>
                      </a:cubicBezTo>
                      <a:cubicBezTo>
                        <a:pt x="830053" y="1020121"/>
                        <a:pt x="873201" y="1013740"/>
                        <a:pt x="918350" y="1022788"/>
                      </a:cubicBezTo>
                      <a:cubicBezTo>
                        <a:pt x="927113" y="1024503"/>
                        <a:pt x="934066" y="1014502"/>
                        <a:pt x="930923" y="1006691"/>
                      </a:cubicBezTo>
                      <a:cubicBezTo>
                        <a:pt x="895681" y="921157"/>
                        <a:pt x="880917" y="831050"/>
                        <a:pt x="861962" y="741134"/>
                      </a:cubicBezTo>
                      <a:cubicBezTo>
                        <a:pt x="849389" y="681508"/>
                        <a:pt x="841007" y="608641"/>
                        <a:pt x="813385" y="553777"/>
                      </a:cubicBezTo>
                      <a:cubicBezTo>
                        <a:pt x="792430" y="512248"/>
                        <a:pt x="760997" y="491389"/>
                        <a:pt x="715277" y="481197"/>
                      </a:cubicBezTo>
                      <a:cubicBezTo>
                        <a:pt x="664318" y="469957"/>
                        <a:pt x="612312" y="462623"/>
                        <a:pt x="560496" y="455003"/>
                      </a:cubicBezTo>
                      <a:cubicBezTo>
                        <a:pt x="625171" y="440430"/>
                        <a:pt x="690607" y="430238"/>
                        <a:pt x="756997" y="425571"/>
                      </a:cubicBezTo>
                      <a:cubicBezTo>
                        <a:pt x="764235" y="425095"/>
                        <a:pt x="770141" y="415951"/>
                        <a:pt x="766617" y="409283"/>
                      </a:cubicBezTo>
                      <a:cubicBezTo>
                        <a:pt x="734994" y="347561"/>
                        <a:pt x="718420" y="278981"/>
                        <a:pt x="702037" y="211830"/>
                      </a:cubicBezTo>
                      <a:cubicBezTo>
                        <a:pt x="693465" y="176968"/>
                        <a:pt x="681844" y="137154"/>
                        <a:pt x="649269" y="11705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7" name="任意多边形: 形状 386">
                  <a:extLst>
                    <a:ext uri="{FF2B5EF4-FFF2-40B4-BE49-F238E27FC236}">
                      <a16:creationId xmlns:a16="http://schemas.microsoft.com/office/drawing/2014/main" id="{BBE6C34F-2551-4BFA-B891-C740B75F9CCF}"/>
                    </a:ext>
                  </a:extLst>
                </p:cNvPr>
                <p:cNvSpPr/>
                <p:nvPr/>
              </p:nvSpPr>
              <p:spPr>
                <a:xfrm>
                  <a:off x="7130903" y="2490098"/>
                  <a:ext cx="115365" cy="60170"/>
                </a:xfrm>
                <a:custGeom>
                  <a:avLst/>
                  <a:gdLst>
                    <a:gd name="connsiteX0" fmla="*/ 107906 w 115365"/>
                    <a:gd name="connsiteY0" fmla="*/ 60030 h 60170"/>
                    <a:gd name="connsiteX1" fmla="*/ 5322 w 115365"/>
                    <a:gd name="connsiteY1" fmla="*/ 18406 h 60170"/>
                    <a:gd name="connsiteX2" fmla="*/ 12560 w 115365"/>
                    <a:gd name="connsiteY2" fmla="*/ 880 h 60170"/>
                    <a:gd name="connsiteX3" fmla="*/ 112859 w 115365"/>
                    <a:gd name="connsiteY3" fmla="*/ 48314 h 60170"/>
                    <a:gd name="connsiteX4" fmla="*/ 107906 w 115365"/>
                    <a:gd name="connsiteY4" fmla="*/ 60030 h 60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365" h="60170">
                      <a:moveTo>
                        <a:pt x="107906" y="60030"/>
                      </a:moveTo>
                      <a:cubicBezTo>
                        <a:pt x="72854" y="51839"/>
                        <a:pt x="36754" y="35837"/>
                        <a:pt x="5322" y="18406"/>
                      </a:cubicBezTo>
                      <a:cubicBezTo>
                        <a:pt x="-5061" y="12596"/>
                        <a:pt x="1036" y="-3978"/>
                        <a:pt x="12560" y="880"/>
                      </a:cubicBezTo>
                      <a:cubicBezTo>
                        <a:pt x="46089" y="14977"/>
                        <a:pt x="81427" y="29836"/>
                        <a:pt x="112859" y="48314"/>
                      </a:cubicBezTo>
                      <a:cubicBezTo>
                        <a:pt x="118288" y="51553"/>
                        <a:pt x="114097" y="61459"/>
                        <a:pt x="107906" y="6003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F50C062B-D450-401F-9BF0-3B9531EB1D51}"/>
                    </a:ext>
                  </a:extLst>
                </p:cNvPr>
                <p:cNvSpPr/>
                <p:nvPr/>
              </p:nvSpPr>
              <p:spPr>
                <a:xfrm>
                  <a:off x="7101507" y="2435130"/>
                  <a:ext cx="129025" cy="51417"/>
                </a:xfrm>
                <a:custGeom>
                  <a:avLst/>
                  <a:gdLst>
                    <a:gd name="connsiteX0" fmla="*/ 121205 w 129025"/>
                    <a:gd name="connsiteY0" fmla="*/ 51180 h 51417"/>
                    <a:gd name="connsiteX1" fmla="*/ 8047 w 129025"/>
                    <a:gd name="connsiteY1" fmla="*/ 19748 h 51417"/>
                    <a:gd name="connsiteX2" fmla="*/ 10619 w 129025"/>
                    <a:gd name="connsiteY2" fmla="*/ 221 h 51417"/>
                    <a:gd name="connsiteX3" fmla="*/ 124824 w 129025"/>
                    <a:gd name="connsiteY3" fmla="*/ 37274 h 51417"/>
                    <a:gd name="connsiteX4" fmla="*/ 121205 w 129025"/>
                    <a:gd name="connsiteY4" fmla="*/ 51180 h 51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25" h="51417">
                      <a:moveTo>
                        <a:pt x="121205" y="51180"/>
                      </a:moveTo>
                      <a:cubicBezTo>
                        <a:pt x="83200" y="41941"/>
                        <a:pt x="46147" y="29082"/>
                        <a:pt x="8047" y="19748"/>
                      </a:cubicBezTo>
                      <a:cubicBezTo>
                        <a:pt x="-4049" y="16795"/>
                        <a:pt x="-1954" y="-2255"/>
                        <a:pt x="10619" y="221"/>
                      </a:cubicBezTo>
                      <a:cubicBezTo>
                        <a:pt x="49005" y="7746"/>
                        <a:pt x="90058" y="19367"/>
                        <a:pt x="124824" y="37274"/>
                      </a:cubicBezTo>
                      <a:cubicBezTo>
                        <a:pt x="131778" y="40893"/>
                        <a:pt x="129777" y="53276"/>
                        <a:pt x="121205" y="5118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4E86846B-8570-46C9-AC27-647E1BB8B87C}"/>
                    </a:ext>
                  </a:extLst>
                </p:cNvPr>
                <p:cNvSpPr/>
                <p:nvPr/>
              </p:nvSpPr>
              <p:spPr>
                <a:xfrm>
                  <a:off x="6934728" y="1996858"/>
                  <a:ext cx="240015" cy="152172"/>
                </a:xfrm>
                <a:custGeom>
                  <a:avLst/>
                  <a:gdLst>
                    <a:gd name="connsiteX0" fmla="*/ 230166 w 240015"/>
                    <a:gd name="connsiteY0" fmla="*/ 151315 h 152172"/>
                    <a:gd name="connsiteX1" fmla="*/ 6520 w 240015"/>
                    <a:gd name="connsiteY1" fmla="*/ 19870 h 152172"/>
                    <a:gd name="connsiteX2" fmla="*/ 14521 w 240015"/>
                    <a:gd name="connsiteY2" fmla="*/ 439 h 152172"/>
                    <a:gd name="connsiteX3" fmla="*/ 237501 w 240015"/>
                    <a:gd name="connsiteY3" fmla="*/ 138456 h 152172"/>
                    <a:gd name="connsiteX4" fmla="*/ 230166 w 240015"/>
                    <a:gd name="connsiteY4" fmla="*/ 151315 h 15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015" h="152172">
                      <a:moveTo>
                        <a:pt x="230166" y="151315"/>
                      </a:moveTo>
                      <a:cubicBezTo>
                        <a:pt x="152538" y="110548"/>
                        <a:pt x="89006" y="53398"/>
                        <a:pt x="6520" y="19870"/>
                      </a:cubicBezTo>
                      <a:cubicBezTo>
                        <a:pt x="-6434" y="14631"/>
                        <a:pt x="1852" y="-2990"/>
                        <a:pt x="14521" y="439"/>
                      </a:cubicBezTo>
                      <a:cubicBezTo>
                        <a:pt x="95959" y="22347"/>
                        <a:pt x="175303" y="83402"/>
                        <a:pt x="237501" y="138456"/>
                      </a:cubicBezTo>
                      <a:cubicBezTo>
                        <a:pt x="243406" y="143790"/>
                        <a:pt x="238072" y="155411"/>
                        <a:pt x="230166" y="15131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9CD9ACC5-71A4-411D-84E1-9F659C1E380B}"/>
                    </a:ext>
                  </a:extLst>
                </p:cNvPr>
                <p:cNvSpPr/>
                <p:nvPr/>
              </p:nvSpPr>
              <p:spPr>
                <a:xfrm>
                  <a:off x="6911935" y="1919046"/>
                  <a:ext cx="165982" cy="90009"/>
                </a:xfrm>
                <a:custGeom>
                  <a:avLst/>
                  <a:gdLst>
                    <a:gd name="connsiteX0" fmla="*/ 157615 w 165982"/>
                    <a:gd name="connsiteY0" fmla="*/ 89204 h 90009"/>
                    <a:gd name="connsiteX1" fmla="*/ 84082 w 165982"/>
                    <a:gd name="connsiteY1" fmla="*/ 51962 h 90009"/>
                    <a:gd name="connsiteX2" fmla="*/ 5501 w 165982"/>
                    <a:gd name="connsiteY2" fmla="*/ 18243 h 90009"/>
                    <a:gd name="connsiteX3" fmla="*/ 12740 w 165982"/>
                    <a:gd name="connsiteY3" fmla="*/ 622 h 90009"/>
                    <a:gd name="connsiteX4" fmla="*/ 163902 w 165982"/>
                    <a:gd name="connsiteY4" fmla="*/ 78251 h 90009"/>
                    <a:gd name="connsiteX5" fmla="*/ 157615 w 165982"/>
                    <a:gd name="connsiteY5" fmla="*/ 89204 h 9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982" h="90009">
                      <a:moveTo>
                        <a:pt x="157615" y="89204"/>
                      </a:moveTo>
                      <a:cubicBezTo>
                        <a:pt x="133231" y="76346"/>
                        <a:pt x="109419" y="63011"/>
                        <a:pt x="84082" y="51962"/>
                      </a:cubicBezTo>
                      <a:cubicBezTo>
                        <a:pt x="58079" y="40532"/>
                        <a:pt x="30171" y="32340"/>
                        <a:pt x="5501" y="18243"/>
                      </a:cubicBezTo>
                      <a:cubicBezTo>
                        <a:pt x="-5072" y="12242"/>
                        <a:pt x="834" y="-3283"/>
                        <a:pt x="12740" y="622"/>
                      </a:cubicBezTo>
                      <a:cubicBezTo>
                        <a:pt x="62746" y="16815"/>
                        <a:pt x="125326" y="41484"/>
                        <a:pt x="163902" y="78251"/>
                      </a:cubicBezTo>
                      <a:cubicBezTo>
                        <a:pt x="168759" y="82823"/>
                        <a:pt x="164473" y="92919"/>
                        <a:pt x="157615" y="8920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1" name="任意多边形: 形状 390">
                  <a:extLst>
                    <a:ext uri="{FF2B5EF4-FFF2-40B4-BE49-F238E27FC236}">
                      <a16:creationId xmlns:a16="http://schemas.microsoft.com/office/drawing/2014/main" id="{C9838017-0484-470B-ACD6-236011A76B6F}"/>
                    </a:ext>
                  </a:extLst>
                </p:cNvPr>
                <p:cNvSpPr/>
                <p:nvPr/>
              </p:nvSpPr>
              <p:spPr>
                <a:xfrm>
                  <a:off x="6889131" y="1825357"/>
                  <a:ext cx="151068" cy="75940"/>
                </a:xfrm>
                <a:custGeom>
                  <a:avLst/>
                  <a:gdLst>
                    <a:gd name="connsiteX0" fmla="*/ 141081 w 151068"/>
                    <a:gd name="connsiteY0" fmla="*/ 75546 h 75940"/>
                    <a:gd name="connsiteX1" fmla="*/ 78311 w 151068"/>
                    <a:gd name="connsiteY1" fmla="*/ 46686 h 75940"/>
                    <a:gd name="connsiteX2" fmla="*/ 5159 w 151068"/>
                    <a:gd name="connsiteY2" fmla="*/ 16777 h 75940"/>
                    <a:gd name="connsiteX3" fmla="*/ 9636 w 151068"/>
                    <a:gd name="connsiteY3" fmla="*/ 13 h 75940"/>
                    <a:gd name="connsiteX4" fmla="*/ 78215 w 151068"/>
                    <a:gd name="connsiteY4" fmla="*/ 23826 h 75940"/>
                    <a:gd name="connsiteX5" fmla="*/ 148224 w 151068"/>
                    <a:gd name="connsiteY5" fmla="*/ 63259 h 75940"/>
                    <a:gd name="connsiteX6" fmla="*/ 141081 w 151068"/>
                    <a:gd name="connsiteY6" fmla="*/ 75546 h 75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068" h="75940">
                      <a:moveTo>
                        <a:pt x="141081" y="75546"/>
                      </a:moveTo>
                      <a:cubicBezTo>
                        <a:pt x="119363" y="68307"/>
                        <a:pt x="98885" y="56592"/>
                        <a:pt x="78311" y="46686"/>
                      </a:cubicBezTo>
                      <a:cubicBezTo>
                        <a:pt x="54594" y="35256"/>
                        <a:pt x="28114" y="28969"/>
                        <a:pt x="5159" y="16777"/>
                      </a:cubicBezTo>
                      <a:cubicBezTo>
                        <a:pt x="-3699" y="12110"/>
                        <a:pt x="-461" y="-463"/>
                        <a:pt x="9636" y="13"/>
                      </a:cubicBezTo>
                      <a:cubicBezTo>
                        <a:pt x="33448" y="1156"/>
                        <a:pt x="56975" y="13824"/>
                        <a:pt x="78215" y="23826"/>
                      </a:cubicBezTo>
                      <a:cubicBezTo>
                        <a:pt x="102028" y="35065"/>
                        <a:pt x="126889" y="47638"/>
                        <a:pt x="148224" y="63259"/>
                      </a:cubicBezTo>
                      <a:cubicBezTo>
                        <a:pt x="154987" y="68212"/>
                        <a:pt x="148510" y="78023"/>
                        <a:pt x="141081" y="7554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D6B2C0DE-B6F7-40A3-8470-13A7A05FF365}"/>
                    </a:ext>
                  </a:extLst>
                </p:cNvPr>
                <p:cNvSpPr/>
                <p:nvPr/>
              </p:nvSpPr>
              <p:spPr>
                <a:xfrm>
                  <a:off x="6833307" y="1467488"/>
                  <a:ext cx="142995" cy="120000"/>
                </a:xfrm>
                <a:custGeom>
                  <a:avLst/>
                  <a:gdLst>
                    <a:gd name="connsiteX0" fmla="*/ 141850 w 142995"/>
                    <a:gd name="connsiteY0" fmla="*/ 108137 h 120000"/>
                    <a:gd name="connsiteX1" fmla="*/ 131753 w 142995"/>
                    <a:gd name="connsiteY1" fmla="*/ 118234 h 120000"/>
                    <a:gd name="connsiteX2" fmla="*/ 70508 w 142995"/>
                    <a:gd name="connsiteY2" fmla="*/ 63274 h 120000"/>
                    <a:gd name="connsiteX3" fmla="*/ 3071 w 142995"/>
                    <a:gd name="connsiteY3" fmla="*/ 15173 h 120000"/>
                    <a:gd name="connsiteX4" fmla="*/ 11357 w 142995"/>
                    <a:gd name="connsiteY4" fmla="*/ 695 h 120000"/>
                    <a:gd name="connsiteX5" fmla="*/ 141850 w 142995"/>
                    <a:gd name="connsiteY5" fmla="*/ 108137 h 12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995" h="120000">
                      <a:moveTo>
                        <a:pt x="141850" y="108137"/>
                      </a:moveTo>
                      <a:cubicBezTo>
                        <a:pt x="145946" y="114519"/>
                        <a:pt x="138230" y="123949"/>
                        <a:pt x="131753" y="118234"/>
                      </a:cubicBezTo>
                      <a:cubicBezTo>
                        <a:pt x="111180" y="99946"/>
                        <a:pt x="92130" y="80419"/>
                        <a:pt x="70508" y="63274"/>
                      </a:cubicBezTo>
                      <a:cubicBezTo>
                        <a:pt x="48886" y="46129"/>
                        <a:pt x="24026" y="32985"/>
                        <a:pt x="3071" y="15173"/>
                      </a:cubicBezTo>
                      <a:cubicBezTo>
                        <a:pt x="-4073" y="9077"/>
                        <a:pt x="2309" y="-3020"/>
                        <a:pt x="11357" y="695"/>
                      </a:cubicBezTo>
                      <a:cubicBezTo>
                        <a:pt x="59744" y="20126"/>
                        <a:pt x="113656" y="64036"/>
                        <a:pt x="141850" y="10813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DD6F48D9-A3BB-4EAA-B57A-BDA95528B77F}"/>
                    </a:ext>
                  </a:extLst>
                </p:cNvPr>
                <p:cNvSpPr/>
                <p:nvPr/>
              </p:nvSpPr>
              <p:spPr>
                <a:xfrm>
                  <a:off x="6822952" y="1393633"/>
                  <a:ext cx="110851" cy="94632"/>
                </a:xfrm>
                <a:custGeom>
                  <a:avLst/>
                  <a:gdLst>
                    <a:gd name="connsiteX0" fmla="*/ 109724 w 110851"/>
                    <a:gd name="connsiteY0" fmla="*/ 84170 h 94632"/>
                    <a:gd name="connsiteX1" fmla="*/ 100865 w 110851"/>
                    <a:gd name="connsiteY1" fmla="*/ 93029 h 94632"/>
                    <a:gd name="connsiteX2" fmla="*/ 58003 w 110851"/>
                    <a:gd name="connsiteY2" fmla="*/ 54167 h 94632"/>
                    <a:gd name="connsiteX3" fmla="*/ 3139 w 110851"/>
                    <a:gd name="connsiteY3" fmla="*/ 15019 h 94632"/>
                    <a:gd name="connsiteX4" fmla="*/ 11331 w 110851"/>
                    <a:gd name="connsiteY4" fmla="*/ 636 h 94632"/>
                    <a:gd name="connsiteX5" fmla="*/ 109724 w 110851"/>
                    <a:gd name="connsiteY5" fmla="*/ 84170 h 94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851" h="94632">
                      <a:moveTo>
                        <a:pt x="109724" y="84170"/>
                      </a:moveTo>
                      <a:cubicBezTo>
                        <a:pt x="113724" y="89790"/>
                        <a:pt x="106199" y="98172"/>
                        <a:pt x="100865" y="93029"/>
                      </a:cubicBezTo>
                      <a:cubicBezTo>
                        <a:pt x="86864" y="79789"/>
                        <a:pt x="72862" y="66549"/>
                        <a:pt x="58003" y="54167"/>
                      </a:cubicBezTo>
                      <a:cubicBezTo>
                        <a:pt x="40668" y="39689"/>
                        <a:pt x="20665" y="29021"/>
                        <a:pt x="3139" y="15019"/>
                      </a:cubicBezTo>
                      <a:cubicBezTo>
                        <a:pt x="-4195" y="9113"/>
                        <a:pt x="2473" y="-2888"/>
                        <a:pt x="11331" y="636"/>
                      </a:cubicBezTo>
                      <a:cubicBezTo>
                        <a:pt x="49621" y="16257"/>
                        <a:pt x="86006" y="50738"/>
                        <a:pt x="109724" y="8417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EA0D57C0-4314-4785-A9A2-ACF4E5A19ABB}"/>
                    </a:ext>
                  </a:extLst>
                </p:cNvPr>
                <p:cNvSpPr/>
                <p:nvPr/>
              </p:nvSpPr>
              <p:spPr>
                <a:xfrm>
                  <a:off x="7115203" y="2495264"/>
                  <a:ext cx="26613" cy="96889"/>
                </a:xfrm>
                <a:custGeom>
                  <a:avLst/>
                  <a:gdLst>
                    <a:gd name="connsiteX0" fmla="*/ 22070 w 26613"/>
                    <a:gd name="connsiteY0" fmla="*/ 44482 h 96889"/>
                    <a:gd name="connsiteX1" fmla="*/ 19974 w 26613"/>
                    <a:gd name="connsiteY1" fmla="*/ 90869 h 96889"/>
                    <a:gd name="connsiteX2" fmla="*/ 7402 w 26613"/>
                    <a:gd name="connsiteY2" fmla="*/ 94202 h 96889"/>
                    <a:gd name="connsiteX3" fmla="*/ 639 w 26613"/>
                    <a:gd name="connsiteY3" fmla="*/ 49435 h 96889"/>
                    <a:gd name="connsiteX4" fmla="*/ 3877 w 26613"/>
                    <a:gd name="connsiteY4" fmla="*/ 22955 h 96889"/>
                    <a:gd name="connsiteX5" fmla="*/ 10449 w 26613"/>
                    <a:gd name="connsiteY5" fmla="*/ 3048 h 96889"/>
                    <a:gd name="connsiteX6" fmla="*/ 24260 w 26613"/>
                    <a:gd name="connsiteY6" fmla="*/ 4858 h 96889"/>
                    <a:gd name="connsiteX7" fmla="*/ 22070 w 26613"/>
                    <a:gd name="connsiteY7" fmla="*/ 44482 h 9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613" h="96889">
                      <a:moveTo>
                        <a:pt x="22070" y="44482"/>
                      </a:moveTo>
                      <a:cubicBezTo>
                        <a:pt x="20069" y="60008"/>
                        <a:pt x="21308" y="75343"/>
                        <a:pt x="19974" y="90869"/>
                      </a:cubicBezTo>
                      <a:cubicBezTo>
                        <a:pt x="19498" y="96965"/>
                        <a:pt x="10926" y="99060"/>
                        <a:pt x="7402" y="94202"/>
                      </a:cubicBezTo>
                      <a:cubicBezTo>
                        <a:pt x="-1647" y="81629"/>
                        <a:pt x="-219" y="64199"/>
                        <a:pt x="639" y="49435"/>
                      </a:cubicBezTo>
                      <a:cubicBezTo>
                        <a:pt x="1210" y="40577"/>
                        <a:pt x="2639" y="31718"/>
                        <a:pt x="3877" y="22955"/>
                      </a:cubicBezTo>
                      <a:cubicBezTo>
                        <a:pt x="4925" y="15621"/>
                        <a:pt x="5210" y="8668"/>
                        <a:pt x="10449" y="3048"/>
                      </a:cubicBezTo>
                      <a:cubicBezTo>
                        <a:pt x="14735" y="-1619"/>
                        <a:pt x="21403" y="-857"/>
                        <a:pt x="24260" y="4858"/>
                      </a:cubicBezTo>
                      <a:cubicBezTo>
                        <a:pt x="29976" y="16097"/>
                        <a:pt x="23689" y="32576"/>
                        <a:pt x="22070" y="4448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5" name="任意多边形: 形状 394">
                  <a:extLst>
                    <a:ext uri="{FF2B5EF4-FFF2-40B4-BE49-F238E27FC236}">
                      <a16:creationId xmlns:a16="http://schemas.microsoft.com/office/drawing/2014/main" id="{4C4B35A8-A603-4B2E-8121-45A5E376A715}"/>
                    </a:ext>
                  </a:extLst>
                </p:cNvPr>
                <p:cNvSpPr/>
                <p:nvPr/>
              </p:nvSpPr>
              <p:spPr>
                <a:xfrm>
                  <a:off x="7062191" y="2435027"/>
                  <a:ext cx="48908" cy="127947"/>
                </a:xfrm>
                <a:custGeom>
                  <a:avLst/>
                  <a:gdLst>
                    <a:gd name="connsiteX0" fmla="*/ 48888 w 48908"/>
                    <a:gd name="connsiteY0" fmla="*/ 10135 h 127947"/>
                    <a:gd name="connsiteX1" fmla="*/ 33743 w 48908"/>
                    <a:gd name="connsiteY1" fmla="*/ 62046 h 127947"/>
                    <a:gd name="connsiteX2" fmla="*/ 12026 w 48908"/>
                    <a:gd name="connsiteY2" fmla="*/ 124149 h 127947"/>
                    <a:gd name="connsiteX3" fmla="*/ 25 w 48908"/>
                    <a:gd name="connsiteY3" fmla="*/ 120911 h 127947"/>
                    <a:gd name="connsiteX4" fmla="*/ 12883 w 48908"/>
                    <a:gd name="connsiteY4" fmla="*/ 61380 h 127947"/>
                    <a:gd name="connsiteX5" fmla="*/ 33267 w 48908"/>
                    <a:gd name="connsiteY5" fmla="*/ 3658 h 127947"/>
                    <a:gd name="connsiteX6" fmla="*/ 48888 w 48908"/>
                    <a:gd name="connsiteY6" fmla="*/ 10135 h 127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908" h="127947">
                      <a:moveTo>
                        <a:pt x="48888" y="10135"/>
                      </a:moveTo>
                      <a:cubicBezTo>
                        <a:pt x="47459" y="27756"/>
                        <a:pt x="39172" y="45282"/>
                        <a:pt x="33743" y="62046"/>
                      </a:cubicBezTo>
                      <a:cubicBezTo>
                        <a:pt x="26981" y="82906"/>
                        <a:pt x="21075" y="104052"/>
                        <a:pt x="12026" y="124149"/>
                      </a:cubicBezTo>
                      <a:cubicBezTo>
                        <a:pt x="8978" y="130817"/>
                        <a:pt x="-547" y="128055"/>
                        <a:pt x="25" y="120911"/>
                      </a:cubicBezTo>
                      <a:cubicBezTo>
                        <a:pt x="1548" y="100432"/>
                        <a:pt x="7073" y="81001"/>
                        <a:pt x="12883" y="61380"/>
                      </a:cubicBezTo>
                      <a:cubicBezTo>
                        <a:pt x="18599" y="42234"/>
                        <a:pt x="22790" y="20708"/>
                        <a:pt x="33267" y="3658"/>
                      </a:cubicBezTo>
                      <a:cubicBezTo>
                        <a:pt x="38125" y="-4343"/>
                        <a:pt x="49459" y="2134"/>
                        <a:pt x="48888" y="1013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E41BB719-02FD-4160-B530-DE0BF255343B}"/>
                    </a:ext>
                  </a:extLst>
                </p:cNvPr>
                <p:cNvSpPr/>
                <p:nvPr/>
              </p:nvSpPr>
              <p:spPr>
                <a:xfrm>
                  <a:off x="6913018" y="2107326"/>
                  <a:ext cx="61891" cy="137813"/>
                </a:xfrm>
                <a:custGeom>
                  <a:avLst/>
                  <a:gdLst>
                    <a:gd name="connsiteX0" fmla="*/ 60996 w 61891"/>
                    <a:gd name="connsiteY0" fmla="*/ 15130 h 137813"/>
                    <a:gd name="connsiteX1" fmla="*/ 37660 w 61891"/>
                    <a:gd name="connsiteY1" fmla="*/ 74470 h 137813"/>
                    <a:gd name="connsiteX2" fmla="*/ 12419 w 61891"/>
                    <a:gd name="connsiteY2" fmla="*/ 135240 h 137813"/>
                    <a:gd name="connsiteX3" fmla="*/ 37 w 61891"/>
                    <a:gd name="connsiteY3" fmla="*/ 131906 h 137813"/>
                    <a:gd name="connsiteX4" fmla="*/ 14229 w 61891"/>
                    <a:gd name="connsiteY4" fmla="*/ 73613 h 137813"/>
                    <a:gd name="connsiteX5" fmla="*/ 40232 w 61891"/>
                    <a:gd name="connsiteY5" fmla="*/ 6653 h 137813"/>
                    <a:gd name="connsiteX6" fmla="*/ 60996 w 61891"/>
                    <a:gd name="connsiteY6" fmla="*/ 15130 h 137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891" h="137813">
                      <a:moveTo>
                        <a:pt x="60996" y="15130"/>
                      </a:moveTo>
                      <a:cubicBezTo>
                        <a:pt x="53090" y="34942"/>
                        <a:pt x="44994" y="54468"/>
                        <a:pt x="37660" y="74470"/>
                      </a:cubicBezTo>
                      <a:cubicBezTo>
                        <a:pt x="30326" y="94568"/>
                        <a:pt x="25468" y="118000"/>
                        <a:pt x="12419" y="135240"/>
                      </a:cubicBezTo>
                      <a:cubicBezTo>
                        <a:pt x="8990" y="139717"/>
                        <a:pt x="322" y="138193"/>
                        <a:pt x="37" y="131906"/>
                      </a:cubicBezTo>
                      <a:cubicBezTo>
                        <a:pt x="-630" y="111808"/>
                        <a:pt x="7942" y="92473"/>
                        <a:pt x="14229" y="73613"/>
                      </a:cubicBezTo>
                      <a:cubicBezTo>
                        <a:pt x="21753" y="50944"/>
                        <a:pt x="30135" y="28274"/>
                        <a:pt x="40232" y="6653"/>
                      </a:cubicBezTo>
                      <a:cubicBezTo>
                        <a:pt x="46328" y="-6492"/>
                        <a:pt x="66330" y="1699"/>
                        <a:pt x="60996" y="1513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0B383080-C2C2-473E-8771-F6741EBD8CC5}"/>
                    </a:ext>
                  </a:extLst>
                </p:cNvPr>
                <p:cNvSpPr/>
                <p:nvPr/>
              </p:nvSpPr>
              <p:spPr>
                <a:xfrm>
                  <a:off x="6863660" y="2010134"/>
                  <a:ext cx="78747" cy="144582"/>
                </a:xfrm>
                <a:custGeom>
                  <a:avLst/>
                  <a:gdLst>
                    <a:gd name="connsiteX0" fmla="*/ 78255 w 78747"/>
                    <a:gd name="connsiteY0" fmla="*/ 7355 h 144582"/>
                    <a:gd name="connsiteX1" fmla="*/ 55395 w 78747"/>
                    <a:gd name="connsiteY1" fmla="*/ 74888 h 144582"/>
                    <a:gd name="connsiteX2" fmla="*/ 13485 w 78747"/>
                    <a:gd name="connsiteY2" fmla="*/ 142134 h 144582"/>
                    <a:gd name="connsiteX3" fmla="*/ 245 w 78747"/>
                    <a:gd name="connsiteY3" fmla="*/ 136610 h 144582"/>
                    <a:gd name="connsiteX4" fmla="*/ 31582 w 78747"/>
                    <a:gd name="connsiteY4" fmla="*/ 73554 h 144582"/>
                    <a:gd name="connsiteX5" fmla="*/ 63205 w 78747"/>
                    <a:gd name="connsiteY5" fmla="*/ 3260 h 144582"/>
                    <a:gd name="connsiteX6" fmla="*/ 78255 w 78747"/>
                    <a:gd name="connsiteY6" fmla="*/ 7355 h 144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47" h="144582">
                      <a:moveTo>
                        <a:pt x="78255" y="7355"/>
                      </a:moveTo>
                      <a:cubicBezTo>
                        <a:pt x="81779" y="30025"/>
                        <a:pt x="65587" y="55457"/>
                        <a:pt x="55395" y="74888"/>
                      </a:cubicBezTo>
                      <a:cubicBezTo>
                        <a:pt x="43679" y="97272"/>
                        <a:pt x="31011" y="123942"/>
                        <a:pt x="13485" y="142134"/>
                      </a:cubicBezTo>
                      <a:cubicBezTo>
                        <a:pt x="9008" y="146801"/>
                        <a:pt x="-1755" y="144706"/>
                        <a:pt x="245" y="136610"/>
                      </a:cubicBezTo>
                      <a:cubicBezTo>
                        <a:pt x="5675" y="114226"/>
                        <a:pt x="20629" y="93652"/>
                        <a:pt x="31582" y="73554"/>
                      </a:cubicBezTo>
                      <a:cubicBezTo>
                        <a:pt x="43584" y="51456"/>
                        <a:pt x="49204" y="23548"/>
                        <a:pt x="63205" y="3260"/>
                      </a:cubicBezTo>
                      <a:cubicBezTo>
                        <a:pt x="67682" y="-2932"/>
                        <a:pt x="77207" y="402"/>
                        <a:pt x="78255" y="735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F1292C95-2F2F-4021-9047-5E1D6B354FCB}"/>
                    </a:ext>
                  </a:extLst>
                </p:cNvPr>
                <p:cNvSpPr/>
                <p:nvPr/>
              </p:nvSpPr>
              <p:spPr>
                <a:xfrm>
                  <a:off x="6732970" y="1552290"/>
                  <a:ext cx="114028" cy="179404"/>
                </a:xfrm>
                <a:custGeom>
                  <a:avLst/>
                  <a:gdLst>
                    <a:gd name="connsiteX0" fmla="*/ 112361 w 114028"/>
                    <a:gd name="connsiteY0" fmla="*/ 17716 h 179404"/>
                    <a:gd name="connsiteX1" fmla="*/ 54830 w 114028"/>
                    <a:gd name="connsiteY1" fmla="*/ 103250 h 179404"/>
                    <a:gd name="connsiteX2" fmla="*/ 11206 w 114028"/>
                    <a:gd name="connsiteY2" fmla="*/ 177736 h 179404"/>
                    <a:gd name="connsiteX3" fmla="*/ 347 w 114028"/>
                    <a:gd name="connsiteY3" fmla="*/ 169354 h 179404"/>
                    <a:gd name="connsiteX4" fmla="*/ 97407 w 114028"/>
                    <a:gd name="connsiteY4" fmla="*/ 2761 h 179404"/>
                    <a:gd name="connsiteX5" fmla="*/ 112361 w 114028"/>
                    <a:gd name="connsiteY5" fmla="*/ 17716 h 179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028" h="179404">
                      <a:moveTo>
                        <a:pt x="112361" y="17716"/>
                      </a:moveTo>
                      <a:cubicBezTo>
                        <a:pt x="93787" y="46672"/>
                        <a:pt x="72928" y="73913"/>
                        <a:pt x="54830" y="103250"/>
                      </a:cubicBezTo>
                      <a:cubicBezTo>
                        <a:pt x="39971" y="127253"/>
                        <a:pt x="33018" y="159067"/>
                        <a:pt x="11206" y="177736"/>
                      </a:cubicBezTo>
                      <a:cubicBezTo>
                        <a:pt x="5395" y="182689"/>
                        <a:pt x="-1653" y="175640"/>
                        <a:pt x="347" y="169354"/>
                      </a:cubicBezTo>
                      <a:cubicBezTo>
                        <a:pt x="19207" y="109918"/>
                        <a:pt x="52544" y="46576"/>
                        <a:pt x="97407" y="2761"/>
                      </a:cubicBezTo>
                      <a:cubicBezTo>
                        <a:pt x="106551" y="-6097"/>
                        <a:pt x="118457" y="8381"/>
                        <a:pt x="112361" y="1771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9" name="任意多边形: 形状 398">
                  <a:extLst>
                    <a:ext uri="{FF2B5EF4-FFF2-40B4-BE49-F238E27FC236}">
                      <a16:creationId xmlns:a16="http://schemas.microsoft.com/office/drawing/2014/main" id="{2B4B47D6-D9C4-49EC-BA38-6B869BC9F590}"/>
                    </a:ext>
                  </a:extLst>
                </p:cNvPr>
                <p:cNvSpPr/>
                <p:nvPr/>
              </p:nvSpPr>
              <p:spPr>
                <a:xfrm>
                  <a:off x="6697345" y="1454114"/>
                  <a:ext cx="139885" cy="191927"/>
                </a:xfrm>
                <a:custGeom>
                  <a:avLst/>
                  <a:gdLst>
                    <a:gd name="connsiteX0" fmla="*/ 138937 w 139885"/>
                    <a:gd name="connsiteY0" fmla="*/ 13402 h 191927"/>
                    <a:gd name="connsiteX1" fmla="*/ 84835 w 139885"/>
                    <a:gd name="connsiteY1" fmla="*/ 100460 h 191927"/>
                    <a:gd name="connsiteX2" fmla="*/ 12350 w 139885"/>
                    <a:gd name="connsiteY2" fmla="*/ 190472 h 191927"/>
                    <a:gd name="connsiteX3" fmla="*/ 825 w 139885"/>
                    <a:gd name="connsiteY3" fmla="*/ 181613 h 191927"/>
                    <a:gd name="connsiteX4" fmla="*/ 58547 w 139885"/>
                    <a:gd name="connsiteY4" fmla="*/ 98841 h 191927"/>
                    <a:gd name="connsiteX5" fmla="*/ 121983 w 139885"/>
                    <a:gd name="connsiteY5" fmla="*/ 3686 h 191927"/>
                    <a:gd name="connsiteX6" fmla="*/ 138937 w 139885"/>
                    <a:gd name="connsiteY6" fmla="*/ 13402 h 191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885" h="191927">
                      <a:moveTo>
                        <a:pt x="138937" y="13402"/>
                      </a:moveTo>
                      <a:cubicBezTo>
                        <a:pt x="124555" y="44168"/>
                        <a:pt x="103885" y="72362"/>
                        <a:pt x="84835" y="100460"/>
                      </a:cubicBezTo>
                      <a:cubicBezTo>
                        <a:pt x="63595" y="131798"/>
                        <a:pt x="41878" y="166373"/>
                        <a:pt x="12350" y="190472"/>
                      </a:cubicBezTo>
                      <a:cubicBezTo>
                        <a:pt x="6826" y="194948"/>
                        <a:pt x="-2889" y="188281"/>
                        <a:pt x="825" y="181613"/>
                      </a:cubicBezTo>
                      <a:cubicBezTo>
                        <a:pt x="17018" y="152276"/>
                        <a:pt x="39402" y="126273"/>
                        <a:pt x="58547" y="98841"/>
                      </a:cubicBezTo>
                      <a:cubicBezTo>
                        <a:pt x="80264" y="67694"/>
                        <a:pt x="98456" y="33500"/>
                        <a:pt x="121983" y="3686"/>
                      </a:cubicBezTo>
                      <a:cubicBezTo>
                        <a:pt x="128746" y="-4981"/>
                        <a:pt x="143795" y="3020"/>
                        <a:pt x="138937" y="1340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6536AB05-ADC5-4EDE-B0C0-EEFC52A14C8C}"/>
                    </a:ext>
                  </a:extLst>
                </p:cNvPr>
                <p:cNvSpPr/>
                <p:nvPr/>
              </p:nvSpPr>
              <p:spPr>
                <a:xfrm>
                  <a:off x="6702776" y="1370846"/>
                  <a:ext cx="120287" cy="159059"/>
                </a:xfrm>
                <a:custGeom>
                  <a:avLst/>
                  <a:gdLst>
                    <a:gd name="connsiteX0" fmla="*/ 119981 w 120287"/>
                    <a:gd name="connsiteY0" fmla="*/ 9707 h 159059"/>
                    <a:gd name="connsiteX1" fmla="*/ 71975 w 120287"/>
                    <a:gd name="connsiteY1" fmla="*/ 83145 h 159059"/>
                    <a:gd name="connsiteX2" fmla="*/ 8729 w 120287"/>
                    <a:gd name="connsiteY2" fmla="*/ 158392 h 159059"/>
                    <a:gd name="connsiteX3" fmla="*/ 1014 w 120287"/>
                    <a:gd name="connsiteY3" fmla="*/ 148296 h 159059"/>
                    <a:gd name="connsiteX4" fmla="*/ 103883 w 120287"/>
                    <a:gd name="connsiteY4" fmla="*/ 3039 h 159059"/>
                    <a:gd name="connsiteX5" fmla="*/ 119981 w 120287"/>
                    <a:gd name="connsiteY5" fmla="*/ 9707 h 159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287" h="159059">
                      <a:moveTo>
                        <a:pt x="119981" y="9707"/>
                      </a:moveTo>
                      <a:cubicBezTo>
                        <a:pt x="112932" y="37996"/>
                        <a:pt x="89787" y="60856"/>
                        <a:pt x="71975" y="83145"/>
                      </a:cubicBezTo>
                      <a:cubicBezTo>
                        <a:pt x="52353" y="107719"/>
                        <a:pt x="38256" y="144867"/>
                        <a:pt x="8729" y="158392"/>
                      </a:cubicBezTo>
                      <a:cubicBezTo>
                        <a:pt x="2156" y="161440"/>
                        <a:pt x="-2035" y="153344"/>
                        <a:pt x="1014" y="148296"/>
                      </a:cubicBezTo>
                      <a:cubicBezTo>
                        <a:pt x="30255" y="98956"/>
                        <a:pt x="65403" y="45426"/>
                        <a:pt x="103883" y="3039"/>
                      </a:cubicBezTo>
                      <a:cubicBezTo>
                        <a:pt x="109313" y="-2866"/>
                        <a:pt x="122457" y="87"/>
                        <a:pt x="119981" y="970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D493930B-B003-4C81-9C36-544B56085102}"/>
                    </a:ext>
                  </a:extLst>
                </p:cNvPr>
                <p:cNvSpPr/>
                <p:nvPr/>
              </p:nvSpPr>
              <p:spPr>
                <a:xfrm>
                  <a:off x="6787498" y="1102615"/>
                  <a:ext cx="468623" cy="1581696"/>
                </a:xfrm>
                <a:custGeom>
                  <a:avLst/>
                  <a:gdLst>
                    <a:gd name="connsiteX0" fmla="*/ 24210 w 468623"/>
                    <a:gd name="connsiteY0" fmla="*/ 12762 h 1581696"/>
                    <a:gd name="connsiteX1" fmla="*/ 34973 w 468623"/>
                    <a:gd name="connsiteY1" fmla="*/ 188022 h 1581696"/>
                    <a:gd name="connsiteX2" fmla="*/ 61072 w 468623"/>
                    <a:gd name="connsiteY2" fmla="*/ 384332 h 1581696"/>
                    <a:gd name="connsiteX3" fmla="*/ 134414 w 468623"/>
                    <a:gd name="connsiteY3" fmla="*/ 812385 h 1581696"/>
                    <a:gd name="connsiteX4" fmla="*/ 263859 w 468623"/>
                    <a:gd name="connsiteY4" fmla="*/ 1206625 h 1581696"/>
                    <a:gd name="connsiteX5" fmla="*/ 368348 w 468623"/>
                    <a:gd name="connsiteY5" fmla="*/ 1403412 h 1581696"/>
                    <a:gd name="connsiteX6" fmla="*/ 467408 w 468623"/>
                    <a:gd name="connsiteY6" fmla="*/ 1569718 h 1581696"/>
                    <a:gd name="connsiteX7" fmla="*/ 457311 w 468623"/>
                    <a:gd name="connsiteY7" fmla="*/ 1579815 h 1581696"/>
                    <a:gd name="connsiteX8" fmla="*/ 362824 w 468623"/>
                    <a:gd name="connsiteY8" fmla="*/ 1435987 h 1581696"/>
                    <a:gd name="connsiteX9" fmla="*/ 262430 w 468623"/>
                    <a:gd name="connsiteY9" fmla="*/ 1255489 h 1581696"/>
                    <a:gd name="connsiteX10" fmla="*/ 113173 w 468623"/>
                    <a:gd name="connsiteY10" fmla="*/ 820863 h 1581696"/>
                    <a:gd name="connsiteX11" fmla="*/ 40688 w 468623"/>
                    <a:gd name="connsiteY11" fmla="*/ 409097 h 1581696"/>
                    <a:gd name="connsiteX12" fmla="*/ 12113 w 468623"/>
                    <a:gd name="connsiteY12" fmla="*/ 190784 h 1581696"/>
                    <a:gd name="connsiteX13" fmla="*/ 1350 w 468623"/>
                    <a:gd name="connsiteY13" fmla="*/ 9618 h 1581696"/>
                    <a:gd name="connsiteX14" fmla="*/ 24210 w 468623"/>
                    <a:gd name="connsiteY14" fmla="*/ 12762 h 158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8623" h="1581696">
                      <a:moveTo>
                        <a:pt x="24210" y="12762"/>
                      </a:moveTo>
                      <a:cubicBezTo>
                        <a:pt x="21447" y="76103"/>
                        <a:pt x="27734" y="129633"/>
                        <a:pt x="34973" y="188022"/>
                      </a:cubicBezTo>
                      <a:cubicBezTo>
                        <a:pt x="43165" y="253554"/>
                        <a:pt x="52975" y="318800"/>
                        <a:pt x="61072" y="384332"/>
                      </a:cubicBezTo>
                      <a:cubicBezTo>
                        <a:pt x="79074" y="529302"/>
                        <a:pt x="94790" y="671225"/>
                        <a:pt x="134414" y="812385"/>
                      </a:cubicBezTo>
                      <a:cubicBezTo>
                        <a:pt x="171371" y="944021"/>
                        <a:pt x="210519" y="1080800"/>
                        <a:pt x="263859" y="1206625"/>
                      </a:cubicBezTo>
                      <a:cubicBezTo>
                        <a:pt x="292910" y="1275205"/>
                        <a:pt x="331201" y="1339023"/>
                        <a:pt x="368348" y="1403412"/>
                      </a:cubicBezTo>
                      <a:cubicBezTo>
                        <a:pt x="399018" y="1456656"/>
                        <a:pt x="433213" y="1516664"/>
                        <a:pt x="467408" y="1569718"/>
                      </a:cubicBezTo>
                      <a:cubicBezTo>
                        <a:pt x="471980" y="1576767"/>
                        <a:pt x="462550" y="1585625"/>
                        <a:pt x="457311" y="1579815"/>
                      </a:cubicBezTo>
                      <a:cubicBezTo>
                        <a:pt x="430165" y="1549525"/>
                        <a:pt x="389017" y="1481612"/>
                        <a:pt x="362824" y="1435987"/>
                      </a:cubicBezTo>
                      <a:cubicBezTo>
                        <a:pt x="328438" y="1376170"/>
                        <a:pt x="293005" y="1317306"/>
                        <a:pt x="262430" y="1255489"/>
                      </a:cubicBezTo>
                      <a:cubicBezTo>
                        <a:pt x="195374" y="1119948"/>
                        <a:pt x="155750" y="965643"/>
                        <a:pt x="113173" y="820863"/>
                      </a:cubicBezTo>
                      <a:cubicBezTo>
                        <a:pt x="73645" y="686751"/>
                        <a:pt x="54023" y="547971"/>
                        <a:pt x="40688" y="409097"/>
                      </a:cubicBezTo>
                      <a:cubicBezTo>
                        <a:pt x="33735" y="336040"/>
                        <a:pt x="20114" y="263745"/>
                        <a:pt x="12113" y="190784"/>
                      </a:cubicBezTo>
                      <a:cubicBezTo>
                        <a:pt x="5445" y="129824"/>
                        <a:pt x="-3413" y="77055"/>
                        <a:pt x="1350" y="9618"/>
                      </a:cubicBezTo>
                      <a:cubicBezTo>
                        <a:pt x="2493" y="-5050"/>
                        <a:pt x="24877" y="-2097"/>
                        <a:pt x="24210" y="1276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2" name="图形 6">
                <a:extLst>
                  <a:ext uri="{FF2B5EF4-FFF2-40B4-BE49-F238E27FC236}">
                    <a16:creationId xmlns:a16="http://schemas.microsoft.com/office/drawing/2014/main" id="{857D80BD-6D6B-4237-B8F0-3EBD64024F31}"/>
                  </a:ext>
                </a:extLst>
              </p:cNvPr>
              <p:cNvGrpSpPr/>
              <p:nvPr/>
            </p:nvGrpSpPr>
            <p:grpSpPr>
              <a:xfrm>
                <a:off x="6410603" y="858295"/>
                <a:ext cx="782820" cy="799447"/>
                <a:chOff x="6410603" y="858295"/>
                <a:chExt cx="782820" cy="799447"/>
              </a:xfrm>
            </p:grpSpPr>
            <p:sp>
              <p:nvSpPr>
                <p:cNvPr id="403" name="任意多边形: 形状 402">
                  <a:extLst>
                    <a:ext uri="{FF2B5EF4-FFF2-40B4-BE49-F238E27FC236}">
                      <a16:creationId xmlns:a16="http://schemas.microsoft.com/office/drawing/2014/main" id="{DED9A045-1286-41FE-9B9A-FA6C1E4E8B3F}"/>
                    </a:ext>
                  </a:extLst>
                </p:cNvPr>
                <p:cNvSpPr/>
                <p:nvPr/>
              </p:nvSpPr>
              <p:spPr>
                <a:xfrm>
                  <a:off x="6410603" y="858295"/>
                  <a:ext cx="782820" cy="799447"/>
                </a:xfrm>
                <a:custGeom>
                  <a:avLst/>
                  <a:gdLst>
                    <a:gd name="connsiteX0" fmla="*/ 747625 w 782820"/>
                    <a:gd name="connsiteY0" fmla="*/ 150879 h 799447"/>
                    <a:gd name="connsiteX1" fmla="*/ 607798 w 782820"/>
                    <a:gd name="connsiteY1" fmla="*/ 168024 h 799447"/>
                    <a:gd name="connsiteX2" fmla="*/ 478162 w 782820"/>
                    <a:gd name="connsiteY2" fmla="*/ 283086 h 799447"/>
                    <a:gd name="connsiteX3" fmla="*/ 441777 w 782820"/>
                    <a:gd name="connsiteY3" fmla="*/ 138877 h 799447"/>
                    <a:gd name="connsiteX4" fmla="*/ 308141 w 782820"/>
                    <a:gd name="connsiteY4" fmla="*/ 3 h 799447"/>
                    <a:gd name="connsiteX5" fmla="*/ 251087 w 782820"/>
                    <a:gd name="connsiteY5" fmla="*/ 164213 h 799447"/>
                    <a:gd name="connsiteX6" fmla="*/ 281662 w 782820"/>
                    <a:gd name="connsiteY6" fmla="*/ 295087 h 799447"/>
                    <a:gd name="connsiteX7" fmla="*/ 141073 w 782820"/>
                    <a:gd name="connsiteY7" fmla="*/ 233175 h 799447"/>
                    <a:gd name="connsiteX8" fmla="*/ 4770 w 782820"/>
                    <a:gd name="connsiteY8" fmla="*/ 272418 h 799447"/>
                    <a:gd name="connsiteX9" fmla="*/ 67731 w 782820"/>
                    <a:gd name="connsiteY9" fmla="*/ 392623 h 799447"/>
                    <a:gd name="connsiteX10" fmla="*/ 240419 w 782820"/>
                    <a:gd name="connsiteY10" fmla="*/ 449773 h 799447"/>
                    <a:gd name="connsiteX11" fmla="*/ 124214 w 782820"/>
                    <a:gd name="connsiteY11" fmla="*/ 564264 h 799447"/>
                    <a:gd name="connsiteX12" fmla="*/ 113355 w 782820"/>
                    <a:gd name="connsiteY12" fmla="*/ 672563 h 799447"/>
                    <a:gd name="connsiteX13" fmla="*/ 245181 w 782820"/>
                    <a:gd name="connsiteY13" fmla="*/ 645321 h 799447"/>
                    <a:gd name="connsiteX14" fmla="*/ 342146 w 782820"/>
                    <a:gd name="connsiteY14" fmla="*/ 556548 h 799447"/>
                    <a:gd name="connsiteX15" fmla="*/ 375102 w 782820"/>
                    <a:gd name="connsiteY15" fmla="*/ 709424 h 799447"/>
                    <a:gd name="connsiteX16" fmla="*/ 468828 w 782820"/>
                    <a:gd name="connsiteY16" fmla="*/ 798960 h 799447"/>
                    <a:gd name="connsiteX17" fmla="*/ 527216 w 782820"/>
                    <a:gd name="connsiteY17" fmla="*/ 691327 h 799447"/>
                    <a:gd name="connsiteX18" fmla="*/ 481497 w 782820"/>
                    <a:gd name="connsiteY18" fmla="*/ 515115 h 799447"/>
                    <a:gd name="connsiteX19" fmla="*/ 664662 w 782820"/>
                    <a:gd name="connsiteY19" fmla="*/ 586362 h 799447"/>
                    <a:gd name="connsiteX20" fmla="*/ 782772 w 782820"/>
                    <a:gd name="connsiteY20" fmla="*/ 526068 h 799447"/>
                    <a:gd name="connsiteX21" fmla="*/ 692856 w 782820"/>
                    <a:gd name="connsiteY21" fmla="*/ 418150 h 799447"/>
                    <a:gd name="connsiteX22" fmla="*/ 585986 w 782820"/>
                    <a:gd name="connsiteY22" fmla="*/ 384336 h 799447"/>
                    <a:gd name="connsiteX23" fmla="*/ 694380 w 782820"/>
                    <a:gd name="connsiteY23" fmla="*/ 303850 h 799447"/>
                    <a:gd name="connsiteX24" fmla="*/ 747625 w 782820"/>
                    <a:gd name="connsiteY24" fmla="*/ 150879 h 799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82820" h="799447">
                      <a:moveTo>
                        <a:pt x="747625" y="150879"/>
                      </a:moveTo>
                      <a:cubicBezTo>
                        <a:pt x="724384" y="99348"/>
                        <a:pt x="639231" y="150879"/>
                        <a:pt x="607798" y="168024"/>
                      </a:cubicBezTo>
                      <a:cubicBezTo>
                        <a:pt x="557697" y="195456"/>
                        <a:pt x="511500" y="235461"/>
                        <a:pt x="478162" y="283086"/>
                      </a:cubicBezTo>
                      <a:cubicBezTo>
                        <a:pt x="480258" y="233936"/>
                        <a:pt x="464542" y="184787"/>
                        <a:pt x="441777" y="138877"/>
                      </a:cubicBezTo>
                      <a:cubicBezTo>
                        <a:pt x="421012" y="96681"/>
                        <a:pt x="363767" y="-569"/>
                        <a:pt x="308141" y="3"/>
                      </a:cubicBezTo>
                      <a:cubicBezTo>
                        <a:pt x="250325" y="574"/>
                        <a:pt x="250039" y="133067"/>
                        <a:pt x="251087" y="164213"/>
                      </a:cubicBezTo>
                      <a:cubicBezTo>
                        <a:pt x="252325" y="201933"/>
                        <a:pt x="260326" y="254987"/>
                        <a:pt x="281662" y="295087"/>
                      </a:cubicBezTo>
                      <a:cubicBezTo>
                        <a:pt x="240133" y="263940"/>
                        <a:pt x="195842" y="238604"/>
                        <a:pt x="141073" y="233175"/>
                      </a:cubicBezTo>
                      <a:cubicBezTo>
                        <a:pt x="95067" y="228603"/>
                        <a:pt x="29249" y="223840"/>
                        <a:pt x="4770" y="272418"/>
                      </a:cubicBezTo>
                      <a:cubicBezTo>
                        <a:pt x="-16471" y="314518"/>
                        <a:pt x="38393" y="371097"/>
                        <a:pt x="67731" y="392623"/>
                      </a:cubicBezTo>
                      <a:cubicBezTo>
                        <a:pt x="110688" y="424246"/>
                        <a:pt x="181078" y="449964"/>
                        <a:pt x="240419" y="449773"/>
                      </a:cubicBezTo>
                      <a:cubicBezTo>
                        <a:pt x="193270" y="478062"/>
                        <a:pt x="150979" y="515972"/>
                        <a:pt x="124214" y="564264"/>
                      </a:cubicBezTo>
                      <a:cubicBezTo>
                        <a:pt x="112593" y="585314"/>
                        <a:pt x="77256" y="655513"/>
                        <a:pt x="113355" y="672563"/>
                      </a:cubicBezTo>
                      <a:cubicBezTo>
                        <a:pt x="153932" y="691708"/>
                        <a:pt x="207748" y="661990"/>
                        <a:pt x="245181" y="645321"/>
                      </a:cubicBezTo>
                      <a:cubicBezTo>
                        <a:pt x="285758" y="627224"/>
                        <a:pt x="321477" y="595791"/>
                        <a:pt x="342146" y="556548"/>
                      </a:cubicBezTo>
                      <a:cubicBezTo>
                        <a:pt x="345098" y="609031"/>
                        <a:pt x="353671" y="659514"/>
                        <a:pt x="375102" y="709424"/>
                      </a:cubicBezTo>
                      <a:cubicBezTo>
                        <a:pt x="387675" y="738571"/>
                        <a:pt x="427109" y="805818"/>
                        <a:pt x="468828" y="798960"/>
                      </a:cubicBezTo>
                      <a:cubicBezTo>
                        <a:pt x="516739" y="791149"/>
                        <a:pt x="524645" y="731618"/>
                        <a:pt x="527216" y="691327"/>
                      </a:cubicBezTo>
                      <a:cubicBezTo>
                        <a:pt x="530836" y="633320"/>
                        <a:pt x="511405" y="568264"/>
                        <a:pt x="481497" y="515115"/>
                      </a:cubicBezTo>
                      <a:cubicBezTo>
                        <a:pt x="537408" y="551405"/>
                        <a:pt x="596368" y="581218"/>
                        <a:pt x="664662" y="586362"/>
                      </a:cubicBezTo>
                      <a:cubicBezTo>
                        <a:pt x="704572" y="589410"/>
                        <a:pt x="785058" y="580742"/>
                        <a:pt x="782772" y="526068"/>
                      </a:cubicBezTo>
                      <a:cubicBezTo>
                        <a:pt x="780867" y="481205"/>
                        <a:pt x="725051" y="441486"/>
                        <a:pt x="692856" y="418150"/>
                      </a:cubicBezTo>
                      <a:cubicBezTo>
                        <a:pt x="660757" y="394814"/>
                        <a:pt x="623800" y="384813"/>
                        <a:pt x="585986" y="384336"/>
                      </a:cubicBezTo>
                      <a:cubicBezTo>
                        <a:pt x="625800" y="365001"/>
                        <a:pt x="661709" y="339759"/>
                        <a:pt x="694380" y="303850"/>
                      </a:cubicBezTo>
                      <a:cubicBezTo>
                        <a:pt x="721621" y="273846"/>
                        <a:pt x="767151" y="194217"/>
                        <a:pt x="747625" y="150879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68EF74A8-9545-4855-B17E-712038B0CD23}"/>
                    </a:ext>
                  </a:extLst>
                </p:cNvPr>
                <p:cNvSpPr/>
                <p:nvPr/>
              </p:nvSpPr>
              <p:spPr>
                <a:xfrm>
                  <a:off x="6661663" y="1128161"/>
                  <a:ext cx="263445" cy="254996"/>
                </a:xfrm>
                <a:custGeom>
                  <a:avLst/>
                  <a:gdLst>
                    <a:gd name="connsiteX0" fmla="*/ 261964 w 263445"/>
                    <a:gd name="connsiteY0" fmla="*/ 66654 h 254996"/>
                    <a:gd name="connsiteX1" fmla="*/ 247771 w 263445"/>
                    <a:gd name="connsiteY1" fmla="*/ 52462 h 254996"/>
                    <a:gd name="connsiteX2" fmla="*/ 196241 w 263445"/>
                    <a:gd name="connsiteY2" fmla="*/ 74941 h 254996"/>
                    <a:gd name="connsiteX3" fmla="*/ 183192 w 263445"/>
                    <a:gd name="connsiteY3" fmla="*/ 7504 h 254996"/>
                    <a:gd name="connsiteX4" fmla="*/ 164237 w 263445"/>
                    <a:gd name="connsiteY4" fmla="*/ 5027 h 254996"/>
                    <a:gd name="connsiteX5" fmla="*/ 131662 w 263445"/>
                    <a:gd name="connsiteY5" fmla="*/ 55891 h 254996"/>
                    <a:gd name="connsiteX6" fmla="*/ 87846 w 263445"/>
                    <a:gd name="connsiteY6" fmla="*/ 13695 h 254996"/>
                    <a:gd name="connsiteX7" fmla="*/ 74226 w 263445"/>
                    <a:gd name="connsiteY7" fmla="*/ 21506 h 254996"/>
                    <a:gd name="connsiteX8" fmla="*/ 79179 w 263445"/>
                    <a:gd name="connsiteY8" fmla="*/ 74560 h 254996"/>
                    <a:gd name="connsiteX9" fmla="*/ 18695 w 263445"/>
                    <a:gd name="connsiteY9" fmla="*/ 58748 h 254996"/>
                    <a:gd name="connsiteX10" fmla="*/ 7931 w 263445"/>
                    <a:gd name="connsiteY10" fmla="*/ 77417 h 254996"/>
                    <a:gd name="connsiteX11" fmla="*/ 51747 w 263445"/>
                    <a:gd name="connsiteY11" fmla="*/ 120375 h 254996"/>
                    <a:gd name="connsiteX12" fmla="*/ 3169 w 263445"/>
                    <a:gd name="connsiteY12" fmla="*/ 155999 h 254996"/>
                    <a:gd name="connsiteX13" fmla="*/ 8027 w 263445"/>
                    <a:gd name="connsiteY13" fmla="*/ 174382 h 254996"/>
                    <a:gd name="connsiteX14" fmla="*/ 82132 w 263445"/>
                    <a:gd name="connsiteY14" fmla="*/ 179144 h 254996"/>
                    <a:gd name="connsiteX15" fmla="*/ 88132 w 263445"/>
                    <a:gd name="connsiteY15" fmla="*/ 247153 h 254996"/>
                    <a:gd name="connsiteX16" fmla="*/ 106325 w 263445"/>
                    <a:gd name="connsiteY16" fmla="*/ 252011 h 254996"/>
                    <a:gd name="connsiteX17" fmla="*/ 144330 w 263445"/>
                    <a:gd name="connsiteY17" fmla="*/ 204671 h 254996"/>
                    <a:gd name="connsiteX18" fmla="*/ 189669 w 263445"/>
                    <a:gd name="connsiteY18" fmla="*/ 249344 h 254996"/>
                    <a:gd name="connsiteX19" fmla="*/ 207956 w 263445"/>
                    <a:gd name="connsiteY19" fmla="*/ 241819 h 254996"/>
                    <a:gd name="connsiteX20" fmla="*/ 198813 w 263445"/>
                    <a:gd name="connsiteY20" fmla="*/ 181621 h 254996"/>
                    <a:gd name="connsiteX21" fmla="*/ 245962 w 263445"/>
                    <a:gd name="connsiteY21" fmla="*/ 190860 h 254996"/>
                    <a:gd name="connsiteX22" fmla="*/ 257868 w 263445"/>
                    <a:gd name="connsiteY22" fmla="*/ 175334 h 254996"/>
                    <a:gd name="connsiteX23" fmla="*/ 234436 w 263445"/>
                    <a:gd name="connsiteY23" fmla="*/ 108659 h 254996"/>
                    <a:gd name="connsiteX24" fmla="*/ 261964 w 263445"/>
                    <a:gd name="connsiteY24" fmla="*/ 66654 h 25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63445" h="254996">
                      <a:moveTo>
                        <a:pt x="261964" y="66654"/>
                      </a:moveTo>
                      <a:cubicBezTo>
                        <a:pt x="267393" y="56844"/>
                        <a:pt x="256820" y="48557"/>
                        <a:pt x="247771" y="52462"/>
                      </a:cubicBezTo>
                      <a:cubicBezTo>
                        <a:pt x="230531" y="59892"/>
                        <a:pt x="213386" y="67511"/>
                        <a:pt x="196241" y="74941"/>
                      </a:cubicBezTo>
                      <a:cubicBezTo>
                        <a:pt x="192812" y="52176"/>
                        <a:pt x="190145" y="29697"/>
                        <a:pt x="183192" y="7504"/>
                      </a:cubicBezTo>
                      <a:cubicBezTo>
                        <a:pt x="180430" y="-1259"/>
                        <a:pt x="169285" y="-2688"/>
                        <a:pt x="164237" y="5027"/>
                      </a:cubicBezTo>
                      <a:cubicBezTo>
                        <a:pt x="153283" y="21887"/>
                        <a:pt x="142330" y="38746"/>
                        <a:pt x="131662" y="55891"/>
                      </a:cubicBezTo>
                      <a:cubicBezTo>
                        <a:pt x="117946" y="40841"/>
                        <a:pt x="104325" y="26268"/>
                        <a:pt x="87846" y="13695"/>
                      </a:cubicBezTo>
                      <a:cubicBezTo>
                        <a:pt x="81750" y="9028"/>
                        <a:pt x="74893" y="15600"/>
                        <a:pt x="74226" y="21506"/>
                      </a:cubicBezTo>
                      <a:cubicBezTo>
                        <a:pt x="72035" y="40175"/>
                        <a:pt x="74702" y="57224"/>
                        <a:pt x="79179" y="74560"/>
                      </a:cubicBezTo>
                      <a:cubicBezTo>
                        <a:pt x="59367" y="67988"/>
                        <a:pt x="39078" y="63892"/>
                        <a:pt x="18695" y="58748"/>
                      </a:cubicBezTo>
                      <a:cubicBezTo>
                        <a:pt x="7837" y="55986"/>
                        <a:pt x="26" y="69321"/>
                        <a:pt x="7931" y="77417"/>
                      </a:cubicBezTo>
                      <a:cubicBezTo>
                        <a:pt x="22124" y="92181"/>
                        <a:pt x="37459" y="105707"/>
                        <a:pt x="51747" y="120375"/>
                      </a:cubicBezTo>
                      <a:cubicBezTo>
                        <a:pt x="34411" y="130757"/>
                        <a:pt x="18600" y="142378"/>
                        <a:pt x="3169" y="155999"/>
                      </a:cubicBezTo>
                      <a:cubicBezTo>
                        <a:pt x="-2736" y="161238"/>
                        <a:pt x="26" y="172953"/>
                        <a:pt x="8027" y="174382"/>
                      </a:cubicBezTo>
                      <a:cubicBezTo>
                        <a:pt x="32697" y="178668"/>
                        <a:pt x="57271" y="178001"/>
                        <a:pt x="82132" y="179144"/>
                      </a:cubicBezTo>
                      <a:cubicBezTo>
                        <a:pt x="82989" y="201909"/>
                        <a:pt x="85180" y="224484"/>
                        <a:pt x="88132" y="247153"/>
                      </a:cubicBezTo>
                      <a:cubicBezTo>
                        <a:pt x="89275" y="255725"/>
                        <a:pt x="101086" y="257154"/>
                        <a:pt x="106325" y="252011"/>
                      </a:cubicBezTo>
                      <a:cubicBezTo>
                        <a:pt x="121279" y="237247"/>
                        <a:pt x="133948" y="222197"/>
                        <a:pt x="144330" y="204671"/>
                      </a:cubicBezTo>
                      <a:cubicBezTo>
                        <a:pt x="159665" y="219340"/>
                        <a:pt x="174714" y="234294"/>
                        <a:pt x="189669" y="249344"/>
                      </a:cubicBezTo>
                      <a:cubicBezTo>
                        <a:pt x="195669" y="255440"/>
                        <a:pt x="209005" y="251344"/>
                        <a:pt x="207956" y="241819"/>
                      </a:cubicBezTo>
                      <a:cubicBezTo>
                        <a:pt x="205766" y="221626"/>
                        <a:pt x="202242" y="201623"/>
                        <a:pt x="198813" y="181621"/>
                      </a:cubicBezTo>
                      <a:cubicBezTo>
                        <a:pt x="215005" y="182764"/>
                        <a:pt x="229769" y="186669"/>
                        <a:pt x="245962" y="190860"/>
                      </a:cubicBezTo>
                      <a:cubicBezTo>
                        <a:pt x="254153" y="192956"/>
                        <a:pt x="263773" y="183145"/>
                        <a:pt x="257868" y="175334"/>
                      </a:cubicBezTo>
                      <a:cubicBezTo>
                        <a:pt x="243485" y="155903"/>
                        <a:pt x="219196" y="137139"/>
                        <a:pt x="234436" y="108659"/>
                      </a:cubicBezTo>
                      <a:cubicBezTo>
                        <a:pt x="242151" y="93991"/>
                        <a:pt x="253772" y="81418"/>
                        <a:pt x="261964" y="66654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5A926B81-F483-4C86-9E88-4E3B8B48F873}"/>
                  </a:ext>
                </a:extLst>
              </p:cNvPr>
              <p:cNvSpPr/>
              <p:nvPr/>
            </p:nvSpPr>
            <p:spPr>
              <a:xfrm>
                <a:off x="6239300" y="2031181"/>
                <a:ext cx="661558" cy="1250822"/>
              </a:xfrm>
              <a:custGeom>
                <a:avLst/>
                <a:gdLst>
                  <a:gd name="connsiteX0" fmla="*/ 1003 w 661558"/>
                  <a:gd name="connsiteY0" fmla="*/ 512374 h 1250822"/>
                  <a:gd name="connsiteX1" fmla="*/ 3289 w 661558"/>
                  <a:gd name="connsiteY1" fmla="*/ 517232 h 1250822"/>
                  <a:gd name="connsiteX2" fmla="*/ 18434 w 661558"/>
                  <a:gd name="connsiteY2" fmla="*/ 515422 h 1250822"/>
                  <a:gd name="connsiteX3" fmla="*/ 212839 w 661558"/>
                  <a:gd name="connsiteY3" fmla="*/ 311587 h 1250822"/>
                  <a:gd name="connsiteX4" fmla="*/ 328187 w 661558"/>
                  <a:gd name="connsiteY4" fmla="*/ 187476 h 1250822"/>
                  <a:gd name="connsiteX5" fmla="*/ 289039 w 661558"/>
                  <a:gd name="connsiteY5" fmla="*/ 332923 h 1250822"/>
                  <a:gd name="connsiteX6" fmla="*/ 284753 w 661558"/>
                  <a:gd name="connsiteY6" fmla="*/ 336448 h 1250822"/>
                  <a:gd name="connsiteX7" fmla="*/ 83109 w 661558"/>
                  <a:gd name="connsiteY7" fmla="*/ 606291 h 1250822"/>
                  <a:gd name="connsiteX8" fmla="*/ 148259 w 661558"/>
                  <a:gd name="connsiteY8" fmla="*/ 961764 h 1250822"/>
                  <a:gd name="connsiteX9" fmla="*/ 153308 w 661558"/>
                  <a:gd name="connsiteY9" fmla="*/ 965288 h 1250822"/>
                  <a:gd name="connsiteX10" fmla="*/ 167119 w 661558"/>
                  <a:gd name="connsiteY10" fmla="*/ 959002 h 1250822"/>
                  <a:gd name="connsiteX11" fmla="*/ 207600 w 661558"/>
                  <a:gd name="connsiteY11" fmla="*/ 653630 h 1250822"/>
                  <a:gd name="connsiteX12" fmla="*/ 277894 w 661558"/>
                  <a:gd name="connsiteY12" fmla="*/ 450557 h 1250822"/>
                  <a:gd name="connsiteX13" fmla="*/ 298183 w 661558"/>
                  <a:gd name="connsiteY13" fmla="*/ 614578 h 1250822"/>
                  <a:gd name="connsiteX14" fmla="*/ 297230 w 661558"/>
                  <a:gd name="connsiteY14" fmla="*/ 616292 h 1250822"/>
                  <a:gd name="connsiteX15" fmla="*/ 272370 w 661558"/>
                  <a:gd name="connsiteY15" fmla="*/ 902137 h 1250822"/>
                  <a:gd name="connsiteX16" fmla="*/ 347904 w 661558"/>
                  <a:gd name="connsiteY16" fmla="*/ 1241799 h 1250822"/>
                  <a:gd name="connsiteX17" fmla="*/ 352666 w 661558"/>
                  <a:gd name="connsiteY17" fmla="*/ 1248561 h 1250822"/>
                  <a:gd name="connsiteX18" fmla="*/ 361048 w 661558"/>
                  <a:gd name="connsiteY18" fmla="*/ 1248943 h 1250822"/>
                  <a:gd name="connsiteX19" fmla="*/ 323710 w 661558"/>
                  <a:gd name="connsiteY19" fmla="*/ 609815 h 1250822"/>
                  <a:gd name="connsiteX20" fmla="*/ 319519 w 661558"/>
                  <a:gd name="connsiteY20" fmla="*/ 607053 h 1250822"/>
                  <a:gd name="connsiteX21" fmla="*/ 306851 w 661558"/>
                  <a:gd name="connsiteY21" fmla="*/ 455320 h 1250822"/>
                  <a:gd name="connsiteX22" fmla="*/ 411340 w 661558"/>
                  <a:gd name="connsiteY22" fmla="*/ 590575 h 1250822"/>
                  <a:gd name="connsiteX23" fmla="*/ 517544 w 661558"/>
                  <a:gd name="connsiteY23" fmla="*/ 768502 h 1250822"/>
                  <a:gd name="connsiteX24" fmla="*/ 535736 w 661558"/>
                  <a:gd name="connsiteY24" fmla="*/ 996340 h 1250822"/>
                  <a:gd name="connsiteX25" fmla="*/ 543642 w 661558"/>
                  <a:gd name="connsiteY25" fmla="*/ 1003864 h 1250822"/>
                  <a:gd name="connsiteX26" fmla="*/ 553834 w 661558"/>
                  <a:gd name="connsiteY26" fmla="*/ 1001197 h 1250822"/>
                  <a:gd name="connsiteX27" fmla="*/ 605459 w 661558"/>
                  <a:gd name="connsiteY27" fmla="*/ 594575 h 1250822"/>
                  <a:gd name="connsiteX28" fmla="*/ 503732 w 661558"/>
                  <a:gd name="connsiteY28" fmla="*/ 447509 h 1250822"/>
                  <a:gd name="connsiteX29" fmla="*/ 432009 w 661558"/>
                  <a:gd name="connsiteY29" fmla="*/ 393502 h 1250822"/>
                  <a:gd name="connsiteX30" fmla="*/ 314661 w 661558"/>
                  <a:gd name="connsiteY30" fmla="*/ 333209 h 1250822"/>
                  <a:gd name="connsiteX31" fmla="*/ 325425 w 661558"/>
                  <a:gd name="connsiteY31" fmla="*/ 280536 h 1250822"/>
                  <a:gd name="connsiteX32" fmla="*/ 354952 w 661558"/>
                  <a:gd name="connsiteY32" fmla="*/ 176237 h 1250822"/>
                  <a:gd name="connsiteX33" fmla="*/ 624985 w 661558"/>
                  <a:gd name="connsiteY33" fmla="*/ 506469 h 1250822"/>
                  <a:gd name="connsiteX34" fmla="*/ 627081 w 661558"/>
                  <a:gd name="connsiteY34" fmla="*/ 510374 h 1250822"/>
                  <a:gd name="connsiteX35" fmla="*/ 641845 w 661558"/>
                  <a:gd name="connsiteY35" fmla="*/ 511136 h 1250822"/>
                  <a:gd name="connsiteX36" fmla="*/ 609746 w 661558"/>
                  <a:gd name="connsiteY36" fmla="*/ 254056 h 1250822"/>
                  <a:gd name="connsiteX37" fmla="*/ 502018 w 661558"/>
                  <a:gd name="connsiteY37" fmla="*/ 176618 h 1250822"/>
                  <a:gd name="connsiteX38" fmla="*/ 375812 w 661558"/>
                  <a:gd name="connsiteY38" fmla="*/ 107467 h 1250822"/>
                  <a:gd name="connsiteX39" fmla="*/ 373621 w 661558"/>
                  <a:gd name="connsiteY39" fmla="*/ 105752 h 1250822"/>
                  <a:gd name="connsiteX40" fmla="*/ 388480 w 661558"/>
                  <a:gd name="connsiteY40" fmla="*/ 11645 h 1250822"/>
                  <a:gd name="connsiteX41" fmla="*/ 365429 w 661558"/>
                  <a:gd name="connsiteY41" fmla="*/ 10597 h 1250822"/>
                  <a:gd name="connsiteX42" fmla="*/ 351999 w 661558"/>
                  <a:gd name="connsiteY42" fmla="*/ 97180 h 1250822"/>
                  <a:gd name="connsiteX43" fmla="*/ 349809 w 661558"/>
                  <a:gd name="connsiteY43" fmla="*/ 98513 h 1250822"/>
                  <a:gd name="connsiteX44" fmla="*/ 86537 w 661558"/>
                  <a:gd name="connsiteY44" fmla="*/ 236911 h 1250822"/>
                  <a:gd name="connsiteX45" fmla="*/ 1003 w 661558"/>
                  <a:gd name="connsiteY45" fmla="*/ 512374 h 125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61558" h="1250822">
                    <a:moveTo>
                      <a:pt x="1003" y="512374"/>
                    </a:moveTo>
                    <a:cubicBezTo>
                      <a:pt x="1098" y="514279"/>
                      <a:pt x="2051" y="515899"/>
                      <a:pt x="3289" y="517232"/>
                    </a:cubicBezTo>
                    <a:cubicBezTo>
                      <a:pt x="6909" y="522471"/>
                      <a:pt x="16719" y="523042"/>
                      <a:pt x="18434" y="515422"/>
                    </a:cubicBezTo>
                    <a:cubicBezTo>
                      <a:pt x="42437" y="410266"/>
                      <a:pt x="132353" y="369023"/>
                      <a:pt x="212839" y="311587"/>
                    </a:cubicBezTo>
                    <a:cubicBezTo>
                      <a:pt x="261607" y="276726"/>
                      <a:pt x="296564" y="234435"/>
                      <a:pt x="328187" y="187476"/>
                    </a:cubicBezTo>
                    <a:cubicBezTo>
                      <a:pt x="314090" y="235673"/>
                      <a:pt x="299136" y="283774"/>
                      <a:pt x="289039" y="332923"/>
                    </a:cubicBezTo>
                    <a:cubicBezTo>
                      <a:pt x="287419" y="333685"/>
                      <a:pt x="285991" y="334828"/>
                      <a:pt x="284753" y="336448"/>
                    </a:cubicBezTo>
                    <a:cubicBezTo>
                      <a:pt x="214267" y="431031"/>
                      <a:pt x="114446" y="485323"/>
                      <a:pt x="83109" y="606291"/>
                    </a:cubicBezTo>
                    <a:cubicBezTo>
                      <a:pt x="53485" y="720400"/>
                      <a:pt x="95205" y="860418"/>
                      <a:pt x="148259" y="961764"/>
                    </a:cubicBezTo>
                    <a:cubicBezTo>
                      <a:pt x="149402" y="964050"/>
                      <a:pt x="151307" y="965098"/>
                      <a:pt x="153308" y="965288"/>
                    </a:cubicBezTo>
                    <a:cubicBezTo>
                      <a:pt x="158260" y="968812"/>
                      <a:pt x="167214" y="966431"/>
                      <a:pt x="167119" y="959002"/>
                    </a:cubicBezTo>
                    <a:cubicBezTo>
                      <a:pt x="165881" y="850512"/>
                      <a:pt x="169119" y="756881"/>
                      <a:pt x="207600" y="653630"/>
                    </a:cubicBezTo>
                    <a:cubicBezTo>
                      <a:pt x="233032" y="585431"/>
                      <a:pt x="257511" y="519137"/>
                      <a:pt x="277894" y="450557"/>
                    </a:cubicBezTo>
                    <a:cubicBezTo>
                      <a:pt x="277990" y="506088"/>
                      <a:pt x="285134" y="562381"/>
                      <a:pt x="298183" y="614578"/>
                    </a:cubicBezTo>
                    <a:cubicBezTo>
                      <a:pt x="297897" y="615149"/>
                      <a:pt x="297516" y="615625"/>
                      <a:pt x="297230" y="616292"/>
                    </a:cubicBezTo>
                    <a:cubicBezTo>
                      <a:pt x="260464" y="710875"/>
                      <a:pt x="253892" y="802315"/>
                      <a:pt x="272370" y="902137"/>
                    </a:cubicBezTo>
                    <a:cubicBezTo>
                      <a:pt x="294087" y="1019295"/>
                      <a:pt x="363143" y="1118165"/>
                      <a:pt x="347904" y="1241799"/>
                    </a:cubicBezTo>
                    <a:cubicBezTo>
                      <a:pt x="347427" y="1245514"/>
                      <a:pt x="349809" y="1247800"/>
                      <a:pt x="352666" y="1248561"/>
                    </a:cubicBezTo>
                    <a:cubicBezTo>
                      <a:pt x="354761" y="1250943"/>
                      <a:pt x="358285" y="1251991"/>
                      <a:pt x="361048" y="1248943"/>
                    </a:cubicBezTo>
                    <a:cubicBezTo>
                      <a:pt x="502018" y="1092637"/>
                      <a:pt x="472491" y="752309"/>
                      <a:pt x="323710" y="609815"/>
                    </a:cubicBezTo>
                    <a:cubicBezTo>
                      <a:pt x="322377" y="608577"/>
                      <a:pt x="320948" y="607624"/>
                      <a:pt x="319519" y="607053"/>
                    </a:cubicBezTo>
                    <a:cubicBezTo>
                      <a:pt x="313137" y="554856"/>
                      <a:pt x="307803" y="505040"/>
                      <a:pt x="306851" y="455320"/>
                    </a:cubicBezTo>
                    <a:cubicBezTo>
                      <a:pt x="333616" y="505897"/>
                      <a:pt x="379336" y="551998"/>
                      <a:pt x="411340" y="590575"/>
                    </a:cubicBezTo>
                    <a:cubicBezTo>
                      <a:pt x="456393" y="644867"/>
                      <a:pt x="495350" y="700969"/>
                      <a:pt x="517544" y="768502"/>
                    </a:cubicBezTo>
                    <a:cubicBezTo>
                      <a:pt x="541737" y="842511"/>
                      <a:pt x="535069" y="920044"/>
                      <a:pt x="535736" y="996340"/>
                    </a:cubicBezTo>
                    <a:cubicBezTo>
                      <a:pt x="535736" y="1000816"/>
                      <a:pt x="539832" y="1003674"/>
                      <a:pt x="543642" y="1003864"/>
                    </a:cubicBezTo>
                    <a:cubicBezTo>
                      <a:pt x="547071" y="1005293"/>
                      <a:pt x="551548" y="1004912"/>
                      <a:pt x="553834" y="1001197"/>
                    </a:cubicBezTo>
                    <a:cubicBezTo>
                      <a:pt x="625652" y="890707"/>
                      <a:pt x="651179" y="719353"/>
                      <a:pt x="605459" y="594575"/>
                    </a:cubicBezTo>
                    <a:cubicBezTo>
                      <a:pt x="584886" y="538568"/>
                      <a:pt x="544594" y="489800"/>
                      <a:pt x="503732" y="447509"/>
                    </a:cubicBezTo>
                    <a:cubicBezTo>
                      <a:pt x="482777" y="425887"/>
                      <a:pt x="457726" y="408838"/>
                      <a:pt x="432009" y="393502"/>
                    </a:cubicBezTo>
                    <a:cubicBezTo>
                      <a:pt x="394100" y="370928"/>
                      <a:pt x="347427" y="363880"/>
                      <a:pt x="314661" y="333209"/>
                    </a:cubicBezTo>
                    <a:cubicBezTo>
                      <a:pt x="317423" y="315874"/>
                      <a:pt x="320948" y="298348"/>
                      <a:pt x="325425" y="280536"/>
                    </a:cubicBezTo>
                    <a:cubicBezTo>
                      <a:pt x="334283" y="245389"/>
                      <a:pt x="344855" y="210813"/>
                      <a:pt x="354952" y="176237"/>
                    </a:cubicBezTo>
                    <a:cubicBezTo>
                      <a:pt x="392480" y="312064"/>
                      <a:pt x="602316" y="354164"/>
                      <a:pt x="624985" y="506469"/>
                    </a:cubicBezTo>
                    <a:cubicBezTo>
                      <a:pt x="625271" y="508183"/>
                      <a:pt x="626034" y="509422"/>
                      <a:pt x="627081" y="510374"/>
                    </a:cubicBezTo>
                    <a:cubicBezTo>
                      <a:pt x="627748" y="517423"/>
                      <a:pt x="639273" y="518280"/>
                      <a:pt x="641845" y="511136"/>
                    </a:cubicBezTo>
                    <a:cubicBezTo>
                      <a:pt x="673754" y="424554"/>
                      <a:pt x="669563" y="327208"/>
                      <a:pt x="609746" y="254056"/>
                    </a:cubicBezTo>
                    <a:cubicBezTo>
                      <a:pt x="581838" y="219957"/>
                      <a:pt x="540213" y="196906"/>
                      <a:pt x="502018" y="176618"/>
                    </a:cubicBezTo>
                    <a:cubicBezTo>
                      <a:pt x="462966" y="155854"/>
                      <a:pt x="405149" y="141566"/>
                      <a:pt x="375812" y="107467"/>
                    </a:cubicBezTo>
                    <a:cubicBezTo>
                      <a:pt x="375145" y="106705"/>
                      <a:pt x="374383" y="106228"/>
                      <a:pt x="373621" y="105752"/>
                    </a:cubicBezTo>
                    <a:cubicBezTo>
                      <a:pt x="380765" y="74891"/>
                      <a:pt x="386384" y="43744"/>
                      <a:pt x="388480" y="11645"/>
                    </a:cubicBezTo>
                    <a:cubicBezTo>
                      <a:pt x="389432" y="-3214"/>
                      <a:pt x="366573" y="-4166"/>
                      <a:pt x="365429" y="10597"/>
                    </a:cubicBezTo>
                    <a:cubicBezTo>
                      <a:pt x="363143" y="39934"/>
                      <a:pt x="358285" y="68700"/>
                      <a:pt x="351999" y="97180"/>
                    </a:cubicBezTo>
                    <a:cubicBezTo>
                      <a:pt x="351237" y="97561"/>
                      <a:pt x="350570" y="97942"/>
                      <a:pt x="349809" y="98513"/>
                    </a:cubicBezTo>
                    <a:cubicBezTo>
                      <a:pt x="269608" y="156711"/>
                      <a:pt x="152165" y="157282"/>
                      <a:pt x="86537" y="236911"/>
                    </a:cubicBezTo>
                    <a:cubicBezTo>
                      <a:pt x="26054" y="310444"/>
                      <a:pt x="-6236" y="417410"/>
                      <a:pt x="1003" y="512374"/>
                    </a:cubicBezTo>
                    <a:close/>
                  </a:path>
                </a:pathLst>
              </a:custGeom>
              <a:solidFill>
                <a:srgbClr val="0079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06" name="图形 6">
                <a:extLst>
                  <a:ext uri="{FF2B5EF4-FFF2-40B4-BE49-F238E27FC236}">
                    <a16:creationId xmlns:a16="http://schemas.microsoft.com/office/drawing/2014/main" id="{3DB787D5-1414-400E-BEC8-562DA4512D6B}"/>
                  </a:ext>
                </a:extLst>
              </p:cNvPr>
              <p:cNvGrpSpPr/>
              <p:nvPr/>
            </p:nvGrpSpPr>
            <p:grpSpPr>
              <a:xfrm>
                <a:off x="6287165" y="1650472"/>
                <a:ext cx="515784" cy="563429"/>
                <a:chOff x="6287165" y="1650472"/>
                <a:chExt cx="515784" cy="563429"/>
              </a:xfrm>
            </p:grpSpPr>
            <p:sp>
              <p:nvSpPr>
                <p:cNvPr id="407" name="任意多边形: 形状 406">
                  <a:extLst>
                    <a:ext uri="{FF2B5EF4-FFF2-40B4-BE49-F238E27FC236}">
                      <a16:creationId xmlns:a16="http://schemas.microsoft.com/office/drawing/2014/main" id="{E28F493B-487E-403F-BF0C-E848F79C7349}"/>
                    </a:ext>
                  </a:extLst>
                </p:cNvPr>
                <p:cNvSpPr/>
                <p:nvPr/>
              </p:nvSpPr>
              <p:spPr>
                <a:xfrm>
                  <a:off x="6287165" y="1650472"/>
                  <a:ext cx="515784" cy="563429"/>
                </a:xfrm>
                <a:custGeom>
                  <a:avLst/>
                  <a:gdLst>
                    <a:gd name="connsiteX0" fmla="*/ 509303 w 515784"/>
                    <a:gd name="connsiteY0" fmla="*/ 429501 h 563429"/>
                    <a:gd name="connsiteX1" fmla="*/ 458249 w 515784"/>
                    <a:gd name="connsiteY1" fmla="*/ 347015 h 563429"/>
                    <a:gd name="connsiteX2" fmla="*/ 348807 w 515784"/>
                    <a:gd name="connsiteY2" fmla="*/ 299199 h 563429"/>
                    <a:gd name="connsiteX3" fmla="*/ 428531 w 515784"/>
                    <a:gd name="connsiteY3" fmla="*/ 234810 h 563429"/>
                    <a:gd name="connsiteX4" fmla="*/ 476823 w 515784"/>
                    <a:gd name="connsiteY4" fmla="*/ 111176 h 563429"/>
                    <a:gd name="connsiteX5" fmla="*/ 357665 w 515784"/>
                    <a:gd name="connsiteY5" fmla="*/ 122892 h 563429"/>
                    <a:gd name="connsiteX6" fmla="*/ 284704 w 515784"/>
                    <a:gd name="connsiteY6" fmla="*/ 179756 h 563429"/>
                    <a:gd name="connsiteX7" fmla="*/ 282894 w 515784"/>
                    <a:gd name="connsiteY7" fmla="*/ 73933 h 563429"/>
                    <a:gd name="connsiteX8" fmla="*/ 218981 w 515784"/>
                    <a:gd name="connsiteY8" fmla="*/ 19 h 563429"/>
                    <a:gd name="connsiteX9" fmla="*/ 161927 w 515784"/>
                    <a:gd name="connsiteY9" fmla="*/ 74028 h 563429"/>
                    <a:gd name="connsiteX10" fmla="*/ 176024 w 515784"/>
                    <a:gd name="connsiteY10" fmla="*/ 198520 h 563429"/>
                    <a:gd name="connsiteX11" fmla="*/ 70868 w 515784"/>
                    <a:gd name="connsiteY11" fmla="*/ 158896 h 563429"/>
                    <a:gd name="connsiteX12" fmla="*/ 2 w 515784"/>
                    <a:gd name="connsiteY12" fmla="*/ 183375 h 563429"/>
                    <a:gd name="connsiteX13" fmla="*/ 55151 w 515784"/>
                    <a:gd name="connsiteY13" fmla="*/ 257956 h 563429"/>
                    <a:gd name="connsiteX14" fmla="*/ 138590 w 515784"/>
                    <a:gd name="connsiteY14" fmla="*/ 293008 h 563429"/>
                    <a:gd name="connsiteX15" fmla="*/ 52485 w 515784"/>
                    <a:gd name="connsiteY15" fmla="*/ 357778 h 563429"/>
                    <a:gd name="connsiteX16" fmla="*/ 23528 w 515784"/>
                    <a:gd name="connsiteY16" fmla="*/ 442265 h 563429"/>
                    <a:gd name="connsiteX17" fmla="*/ 107730 w 515784"/>
                    <a:gd name="connsiteY17" fmla="*/ 447694 h 563429"/>
                    <a:gd name="connsiteX18" fmla="*/ 204694 w 515784"/>
                    <a:gd name="connsiteY18" fmla="*/ 368256 h 563429"/>
                    <a:gd name="connsiteX19" fmla="*/ 212981 w 515784"/>
                    <a:gd name="connsiteY19" fmla="*/ 503320 h 563429"/>
                    <a:gd name="connsiteX20" fmla="*/ 284799 w 515784"/>
                    <a:gd name="connsiteY20" fmla="*/ 559803 h 563429"/>
                    <a:gd name="connsiteX21" fmla="*/ 326328 w 515784"/>
                    <a:gd name="connsiteY21" fmla="*/ 472459 h 563429"/>
                    <a:gd name="connsiteX22" fmla="*/ 316613 w 515784"/>
                    <a:gd name="connsiteY22" fmla="*/ 395878 h 563429"/>
                    <a:gd name="connsiteX23" fmla="*/ 398242 w 515784"/>
                    <a:gd name="connsiteY23" fmla="*/ 440455 h 563429"/>
                    <a:gd name="connsiteX24" fmla="*/ 509303 w 515784"/>
                    <a:gd name="connsiteY24" fmla="*/ 429501 h 563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15784" h="563429">
                      <a:moveTo>
                        <a:pt x="509303" y="429501"/>
                      </a:moveTo>
                      <a:cubicBezTo>
                        <a:pt x="534830" y="400069"/>
                        <a:pt x="478062" y="361683"/>
                        <a:pt x="458249" y="347015"/>
                      </a:cubicBezTo>
                      <a:cubicBezTo>
                        <a:pt x="426626" y="323583"/>
                        <a:pt x="388336" y="306248"/>
                        <a:pt x="348807" y="299199"/>
                      </a:cubicBezTo>
                      <a:cubicBezTo>
                        <a:pt x="380144" y="286341"/>
                        <a:pt x="406338" y="262242"/>
                        <a:pt x="428531" y="234810"/>
                      </a:cubicBezTo>
                      <a:cubicBezTo>
                        <a:pt x="448915" y="209664"/>
                        <a:pt x="493206" y="145752"/>
                        <a:pt x="476823" y="111176"/>
                      </a:cubicBezTo>
                      <a:cubicBezTo>
                        <a:pt x="459774" y="75171"/>
                        <a:pt x="376811" y="113176"/>
                        <a:pt x="357665" y="122892"/>
                      </a:cubicBezTo>
                      <a:cubicBezTo>
                        <a:pt x="334424" y="134607"/>
                        <a:pt x="303564" y="154895"/>
                        <a:pt x="284704" y="179756"/>
                      </a:cubicBezTo>
                      <a:cubicBezTo>
                        <a:pt x="292229" y="144799"/>
                        <a:pt x="295181" y="109747"/>
                        <a:pt x="282894" y="73933"/>
                      </a:cubicBezTo>
                      <a:cubicBezTo>
                        <a:pt x="272512" y="43834"/>
                        <a:pt x="256510" y="1353"/>
                        <a:pt x="218981" y="19"/>
                      </a:cubicBezTo>
                      <a:cubicBezTo>
                        <a:pt x="186501" y="-1124"/>
                        <a:pt x="166975" y="49549"/>
                        <a:pt x="161927" y="74028"/>
                      </a:cubicBezTo>
                      <a:cubicBezTo>
                        <a:pt x="154497" y="110033"/>
                        <a:pt x="158783" y="161468"/>
                        <a:pt x="176024" y="198520"/>
                      </a:cubicBezTo>
                      <a:cubicBezTo>
                        <a:pt x="144687" y="177184"/>
                        <a:pt x="108777" y="161658"/>
                        <a:pt x="70868" y="158896"/>
                      </a:cubicBezTo>
                      <a:cubicBezTo>
                        <a:pt x="54294" y="157658"/>
                        <a:pt x="192" y="155848"/>
                        <a:pt x="2" y="183375"/>
                      </a:cubicBezTo>
                      <a:cubicBezTo>
                        <a:pt x="-284" y="214236"/>
                        <a:pt x="33815" y="239382"/>
                        <a:pt x="55151" y="257956"/>
                      </a:cubicBezTo>
                      <a:cubicBezTo>
                        <a:pt x="78107" y="278054"/>
                        <a:pt x="108110" y="291294"/>
                        <a:pt x="138590" y="293008"/>
                      </a:cubicBezTo>
                      <a:cubicBezTo>
                        <a:pt x="106587" y="310058"/>
                        <a:pt x="77535" y="329870"/>
                        <a:pt x="52485" y="357778"/>
                      </a:cubicBezTo>
                      <a:cubicBezTo>
                        <a:pt x="37911" y="373970"/>
                        <a:pt x="7241" y="418166"/>
                        <a:pt x="23528" y="442265"/>
                      </a:cubicBezTo>
                      <a:cubicBezTo>
                        <a:pt x="42293" y="469982"/>
                        <a:pt x="81726" y="457791"/>
                        <a:pt x="107730" y="447694"/>
                      </a:cubicBezTo>
                      <a:cubicBezTo>
                        <a:pt x="145067" y="433216"/>
                        <a:pt x="180119" y="402260"/>
                        <a:pt x="204694" y="368256"/>
                      </a:cubicBezTo>
                      <a:cubicBezTo>
                        <a:pt x="198122" y="413690"/>
                        <a:pt x="196503" y="459124"/>
                        <a:pt x="212981" y="503320"/>
                      </a:cubicBezTo>
                      <a:cubicBezTo>
                        <a:pt x="222601" y="529133"/>
                        <a:pt x="251271" y="576948"/>
                        <a:pt x="284799" y="559803"/>
                      </a:cubicBezTo>
                      <a:cubicBezTo>
                        <a:pt x="312326" y="545706"/>
                        <a:pt x="320994" y="499320"/>
                        <a:pt x="326328" y="472459"/>
                      </a:cubicBezTo>
                      <a:cubicBezTo>
                        <a:pt x="331662" y="445694"/>
                        <a:pt x="327281" y="419595"/>
                        <a:pt x="316613" y="395878"/>
                      </a:cubicBezTo>
                      <a:cubicBezTo>
                        <a:pt x="340235" y="415119"/>
                        <a:pt x="366334" y="430359"/>
                        <a:pt x="398242" y="440455"/>
                      </a:cubicBezTo>
                      <a:cubicBezTo>
                        <a:pt x="424912" y="448647"/>
                        <a:pt x="487777" y="454171"/>
                        <a:pt x="509303" y="429501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8" name="任意多边形: 形状 407">
                  <a:extLst>
                    <a:ext uri="{FF2B5EF4-FFF2-40B4-BE49-F238E27FC236}">
                      <a16:creationId xmlns:a16="http://schemas.microsoft.com/office/drawing/2014/main" id="{6F51E6A0-A548-4A09-91C4-67188454DC62}"/>
                    </a:ext>
                  </a:extLst>
                </p:cNvPr>
                <p:cNvSpPr/>
                <p:nvPr/>
              </p:nvSpPr>
              <p:spPr>
                <a:xfrm>
                  <a:off x="6446619" y="1825847"/>
                  <a:ext cx="182659" cy="192687"/>
                </a:xfrm>
                <a:custGeom>
                  <a:avLst/>
                  <a:gdLst>
                    <a:gd name="connsiteX0" fmla="*/ 166016 w 182659"/>
                    <a:gd name="connsiteY0" fmla="*/ 160877 h 192687"/>
                    <a:gd name="connsiteX1" fmla="*/ 170778 w 182659"/>
                    <a:gd name="connsiteY1" fmla="*/ 147828 h 192687"/>
                    <a:gd name="connsiteX2" fmla="*/ 141823 w 182659"/>
                    <a:gd name="connsiteY2" fmla="*/ 122111 h 192687"/>
                    <a:gd name="connsiteX3" fmla="*/ 180208 w 182659"/>
                    <a:gd name="connsiteY3" fmla="*/ 94488 h 192687"/>
                    <a:gd name="connsiteX4" fmla="*/ 176303 w 182659"/>
                    <a:gd name="connsiteY4" fmla="*/ 81915 h 192687"/>
                    <a:gd name="connsiteX5" fmla="*/ 135060 w 182659"/>
                    <a:gd name="connsiteY5" fmla="*/ 76200 h 192687"/>
                    <a:gd name="connsiteX6" fmla="*/ 148776 w 182659"/>
                    <a:gd name="connsiteY6" fmla="*/ 36576 h 192687"/>
                    <a:gd name="connsiteX7" fmla="*/ 139918 w 182659"/>
                    <a:gd name="connsiteY7" fmla="*/ 30290 h 192687"/>
                    <a:gd name="connsiteX8" fmla="*/ 108104 w 182659"/>
                    <a:gd name="connsiteY8" fmla="*/ 48673 h 192687"/>
                    <a:gd name="connsiteX9" fmla="*/ 100579 w 182659"/>
                    <a:gd name="connsiteY9" fmla="*/ 6287 h 192687"/>
                    <a:gd name="connsiteX10" fmla="*/ 85816 w 182659"/>
                    <a:gd name="connsiteY10" fmla="*/ 4858 h 192687"/>
                    <a:gd name="connsiteX11" fmla="*/ 71623 w 182659"/>
                    <a:gd name="connsiteY11" fmla="*/ 44672 h 192687"/>
                    <a:gd name="connsiteX12" fmla="*/ 35333 w 182659"/>
                    <a:gd name="connsiteY12" fmla="*/ 24575 h 192687"/>
                    <a:gd name="connsiteX13" fmla="*/ 25237 w 182659"/>
                    <a:gd name="connsiteY13" fmla="*/ 32957 h 192687"/>
                    <a:gd name="connsiteX14" fmla="*/ 43620 w 182659"/>
                    <a:gd name="connsiteY14" fmla="*/ 80677 h 192687"/>
                    <a:gd name="connsiteX15" fmla="*/ 2757 w 182659"/>
                    <a:gd name="connsiteY15" fmla="*/ 104013 h 192687"/>
                    <a:gd name="connsiteX16" fmla="*/ 4948 w 182659"/>
                    <a:gd name="connsiteY16" fmla="*/ 116777 h 192687"/>
                    <a:gd name="connsiteX17" fmla="*/ 45525 w 182659"/>
                    <a:gd name="connsiteY17" fmla="*/ 126873 h 192687"/>
                    <a:gd name="connsiteX18" fmla="*/ 30666 w 182659"/>
                    <a:gd name="connsiteY18" fmla="*/ 168116 h 192687"/>
                    <a:gd name="connsiteX19" fmla="*/ 40667 w 182659"/>
                    <a:gd name="connsiteY19" fmla="*/ 177356 h 192687"/>
                    <a:gd name="connsiteX20" fmla="*/ 75624 w 182659"/>
                    <a:gd name="connsiteY20" fmla="*/ 154305 h 192687"/>
                    <a:gd name="connsiteX21" fmla="*/ 83434 w 182659"/>
                    <a:gd name="connsiteY21" fmla="*/ 186500 h 192687"/>
                    <a:gd name="connsiteX22" fmla="*/ 96579 w 182659"/>
                    <a:gd name="connsiteY22" fmla="*/ 189452 h 192687"/>
                    <a:gd name="connsiteX23" fmla="*/ 131440 w 182659"/>
                    <a:gd name="connsiteY23" fmla="*/ 155543 h 192687"/>
                    <a:gd name="connsiteX24" fmla="*/ 166016 w 182659"/>
                    <a:gd name="connsiteY24" fmla="*/ 160877 h 192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82659" h="192687">
                      <a:moveTo>
                        <a:pt x="166016" y="160877"/>
                      </a:moveTo>
                      <a:cubicBezTo>
                        <a:pt x="173731" y="161449"/>
                        <a:pt x="175922" y="152400"/>
                        <a:pt x="170778" y="147828"/>
                      </a:cubicBezTo>
                      <a:cubicBezTo>
                        <a:pt x="161158" y="139160"/>
                        <a:pt x="151443" y="130683"/>
                        <a:pt x="141823" y="122111"/>
                      </a:cubicBezTo>
                      <a:cubicBezTo>
                        <a:pt x="155063" y="113443"/>
                        <a:pt x="168397" y="105252"/>
                        <a:pt x="180208" y="94488"/>
                      </a:cubicBezTo>
                      <a:cubicBezTo>
                        <a:pt x="184875" y="90202"/>
                        <a:pt x="182494" y="82772"/>
                        <a:pt x="176303" y="81915"/>
                      </a:cubicBezTo>
                      <a:cubicBezTo>
                        <a:pt x="162587" y="79915"/>
                        <a:pt x="148871" y="77915"/>
                        <a:pt x="135060" y="76200"/>
                      </a:cubicBezTo>
                      <a:cubicBezTo>
                        <a:pt x="140584" y="63246"/>
                        <a:pt x="145728" y="50483"/>
                        <a:pt x="148776" y="36576"/>
                      </a:cubicBezTo>
                      <a:cubicBezTo>
                        <a:pt x="149919" y="31433"/>
                        <a:pt x="143823" y="29051"/>
                        <a:pt x="139918" y="30290"/>
                      </a:cubicBezTo>
                      <a:cubicBezTo>
                        <a:pt x="127630" y="34290"/>
                        <a:pt x="117724" y="40862"/>
                        <a:pt x="108104" y="48673"/>
                      </a:cubicBezTo>
                      <a:cubicBezTo>
                        <a:pt x="106485" y="34385"/>
                        <a:pt x="103247" y="20574"/>
                        <a:pt x="100579" y="6287"/>
                      </a:cubicBezTo>
                      <a:cubicBezTo>
                        <a:pt x="99150" y="-1333"/>
                        <a:pt x="88578" y="-2286"/>
                        <a:pt x="85816" y="4858"/>
                      </a:cubicBezTo>
                      <a:cubicBezTo>
                        <a:pt x="80672" y="18002"/>
                        <a:pt x="76671" y="31528"/>
                        <a:pt x="71623" y="44672"/>
                      </a:cubicBezTo>
                      <a:cubicBezTo>
                        <a:pt x="60098" y="36767"/>
                        <a:pt x="48287" y="30290"/>
                        <a:pt x="35333" y="24575"/>
                      </a:cubicBezTo>
                      <a:cubicBezTo>
                        <a:pt x="30380" y="22384"/>
                        <a:pt x="23808" y="27527"/>
                        <a:pt x="25237" y="32957"/>
                      </a:cubicBezTo>
                      <a:cubicBezTo>
                        <a:pt x="29713" y="49625"/>
                        <a:pt x="37238" y="64865"/>
                        <a:pt x="43620" y="80677"/>
                      </a:cubicBezTo>
                      <a:cubicBezTo>
                        <a:pt x="29618" y="87821"/>
                        <a:pt x="16188" y="95727"/>
                        <a:pt x="2757" y="104013"/>
                      </a:cubicBezTo>
                      <a:cubicBezTo>
                        <a:pt x="-2291" y="107156"/>
                        <a:pt x="281" y="114967"/>
                        <a:pt x="4948" y="116777"/>
                      </a:cubicBezTo>
                      <a:cubicBezTo>
                        <a:pt x="18569" y="121920"/>
                        <a:pt x="31523" y="125444"/>
                        <a:pt x="45525" y="126873"/>
                      </a:cubicBezTo>
                      <a:cubicBezTo>
                        <a:pt x="40763" y="140685"/>
                        <a:pt x="35809" y="154400"/>
                        <a:pt x="30666" y="168116"/>
                      </a:cubicBezTo>
                      <a:cubicBezTo>
                        <a:pt x="28570" y="173641"/>
                        <a:pt x="34952" y="180785"/>
                        <a:pt x="40667" y="177356"/>
                      </a:cubicBezTo>
                      <a:cubicBezTo>
                        <a:pt x="52669" y="170117"/>
                        <a:pt x="64098" y="162211"/>
                        <a:pt x="75624" y="154305"/>
                      </a:cubicBezTo>
                      <a:cubicBezTo>
                        <a:pt x="79529" y="164783"/>
                        <a:pt x="81339" y="175070"/>
                        <a:pt x="83434" y="186500"/>
                      </a:cubicBezTo>
                      <a:cubicBezTo>
                        <a:pt x="84482" y="192310"/>
                        <a:pt x="93340" y="195453"/>
                        <a:pt x="96579" y="189452"/>
                      </a:cubicBezTo>
                      <a:cubicBezTo>
                        <a:pt x="104580" y="174879"/>
                        <a:pt x="109342" y="154210"/>
                        <a:pt x="131440" y="155543"/>
                      </a:cubicBezTo>
                      <a:cubicBezTo>
                        <a:pt x="143156" y="156401"/>
                        <a:pt x="154491" y="160115"/>
                        <a:pt x="166016" y="160877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4B3D83CC-7C19-4CA4-83D1-44A843F1CFDB}"/>
                  </a:ext>
                </a:extLst>
              </p:cNvPr>
              <p:cNvSpPr/>
              <p:nvPr/>
            </p:nvSpPr>
            <p:spPr>
              <a:xfrm>
                <a:off x="8075297" y="794809"/>
                <a:ext cx="741513" cy="408328"/>
              </a:xfrm>
              <a:custGeom>
                <a:avLst/>
                <a:gdLst>
                  <a:gd name="connsiteX0" fmla="*/ 596835 w 741513"/>
                  <a:gd name="connsiteY0" fmla="*/ 359906 h 408328"/>
                  <a:gd name="connsiteX1" fmla="*/ 739424 w 741513"/>
                  <a:gd name="connsiteY1" fmla="*/ 204077 h 408328"/>
                  <a:gd name="connsiteX2" fmla="*/ 741329 w 741513"/>
                  <a:gd name="connsiteY2" fmla="*/ 197124 h 408328"/>
                  <a:gd name="connsiteX3" fmla="*/ 740090 w 741513"/>
                  <a:gd name="connsiteY3" fmla="*/ 190742 h 408328"/>
                  <a:gd name="connsiteX4" fmla="*/ 735233 w 741513"/>
                  <a:gd name="connsiteY4" fmla="*/ 181027 h 408328"/>
                  <a:gd name="connsiteX5" fmla="*/ 538446 w 741513"/>
                  <a:gd name="connsiteY5" fmla="*/ 57678 h 408328"/>
                  <a:gd name="connsiteX6" fmla="*/ 368329 w 741513"/>
                  <a:gd name="connsiteY6" fmla="*/ 528 h 408328"/>
                  <a:gd name="connsiteX7" fmla="*/ 103725 w 741513"/>
                  <a:gd name="connsiteY7" fmla="*/ 145594 h 408328"/>
                  <a:gd name="connsiteX8" fmla="*/ 60387 w 741513"/>
                  <a:gd name="connsiteY8" fmla="*/ 151690 h 408328"/>
                  <a:gd name="connsiteX9" fmla="*/ 1427 w 741513"/>
                  <a:gd name="connsiteY9" fmla="*/ 180931 h 408328"/>
                  <a:gd name="connsiteX10" fmla="*/ 10570 w 741513"/>
                  <a:gd name="connsiteY10" fmla="*/ 197029 h 408328"/>
                  <a:gd name="connsiteX11" fmla="*/ 60482 w 741513"/>
                  <a:gd name="connsiteY11" fmla="*/ 179503 h 408328"/>
                  <a:gd name="connsiteX12" fmla="*/ 97153 w 741513"/>
                  <a:gd name="connsiteY12" fmla="*/ 170740 h 408328"/>
                  <a:gd name="connsiteX13" fmla="*/ 97439 w 741513"/>
                  <a:gd name="connsiteY13" fmla="*/ 171216 h 408328"/>
                  <a:gd name="connsiteX14" fmla="*/ 100677 w 741513"/>
                  <a:gd name="connsiteY14" fmla="*/ 174740 h 408328"/>
                  <a:gd name="connsiteX15" fmla="*/ 104773 w 741513"/>
                  <a:gd name="connsiteY15" fmla="*/ 178455 h 408328"/>
                  <a:gd name="connsiteX16" fmla="*/ 421003 w 741513"/>
                  <a:gd name="connsiteY16" fmla="*/ 406769 h 408328"/>
                  <a:gd name="connsiteX17" fmla="*/ 596835 w 741513"/>
                  <a:gd name="connsiteY17" fmla="*/ 359906 h 408328"/>
                  <a:gd name="connsiteX18" fmla="*/ 138682 w 741513"/>
                  <a:gd name="connsiteY18" fmla="*/ 155881 h 408328"/>
                  <a:gd name="connsiteX19" fmla="*/ 271651 w 741513"/>
                  <a:gd name="connsiteY19" fmla="*/ 128449 h 408328"/>
                  <a:gd name="connsiteX20" fmla="*/ 443006 w 741513"/>
                  <a:gd name="connsiteY20" fmla="*/ 164453 h 408328"/>
                  <a:gd name="connsiteX21" fmla="*/ 675987 w 741513"/>
                  <a:gd name="connsiteY21" fmla="*/ 205315 h 408328"/>
                  <a:gd name="connsiteX22" fmla="*/ 598454 w 741513"/>
                  <a:gd name="connsiteY22" fmla="*/ 237605 h 408328"/>
                  <a:gd name="connsiteX23" fmla="*/ 408716 w 741513"/>
                  <a:gd name="connsiteY23" fmla="*/ 236176 h 408328"/>
                  <a:gd name="connsiteX24" fmla="*/ 138682 w 741513"/>
                  <a:gd name="connsiteY24" fmla="*/ 155881 h 40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41513" h="408328">
                    <a:moveTo>
                      <a:pt x="596835" y="359906"/>
                    </a:moveTo>
                    <a:cubicBezTo>
                      <a:pt x="655508" y="324378"/>
                      <a:pt x="693608" y="253321"/>
                      <a:pt x="739424" y="204077"/>
                    </a:cubicBezTo>
                    <a:cubicBezTo>
                      <a:pt x="741424" y="201982"/>
                      <a:pt x="741805" y="199410"/>
                      <a:pt x="741329" y="197124"/>
                    </a:cubicBezTo>
                    <a:cubicBezTo>
                      <a:pt x="741805" y="195028"/>
                      <a:pt x="741233" y="192742"/>
                      <a:pt x="740090" y="190742"/>
                    </a:cubicBezTo>
                    <a:cubicBezTo>
                      <a:pt x="741043" y="187123"/>
                      <a:pt x="739519" y="182646"/>
                      <a:pt x="735233" y="181027"/>
                    </a:cubicBezTo>
                    <a:cubicBezTo>
                      <a:pt x="663986" y="154357"/>
                      <a:pt x="602740" y="98159"/>
                      <a:pt x="538446" y="57678"/>
                    </a:cubicBezTo>
                    <a:cubicBezTo>
                      <a:pt x="486344" y="24817"/>
                      <a:pt x="429956" y="4624"/>
                      <a:pt x="368329" y="528"/>
                    </a:cubicBezTo>
                    <a:cubicBezTo>
                      <a:pt x="267460" y="-6235"/>
                      <a:pt x="148493" y="52534"/>
                      <a:pt x="103725" y="145594"/>
                    </a:cubicBezTo>
                    <a:cubicBezTo>
                      <a:pt x="89247" y="144641"/>
                      <a:pt x="74388" y="147975"/>
                      <a:pt x="60387" y="151690"/>
                    </a:cubicBezTo>
                    <a:cubicBezTo>
                      <a:pt x="42193" y="156547"/>
                      <a:pt x="11428" y="163691"/>
                      <a:pt x="1427" y="180931"/>
                    </a:cubicBezTo>
                    <a:cubicBezTo>
                      <a:pt x="-2669" y="188075"/>
                      <a:pt x="2570" y="196743"/>
                      <a:pt x="10570" y="197029"/>
                    </a:cubicBezTo>
                    <a:cubicBezTo>
                      <a:pt x="27049" y="197695"/>
                      <a:pt x="45051" y="184741"/>
                      <a:pt x="60482" y="179503"/>
                    </a:cubicBezTo>
                    <a:cubicBezTo>
                      <a:pt x="72483" y="175407"/>
                      <a:pt x="84771" y="173121"/>
                      <a:pt x="97153" y="170740"/>
                    </a:cubicBezTo>
                    <a:cubicBezTo>
                      <a:pt x="97248" y="170835"/>
                      <a:pt x="97248" y="171025"/>
                      <a:pt x="97439" y="171216"/>
                    </a:cubicBezTo>
                    <a:cubicBezTo>
                      <a:pt x="98296" y="172645"/>
                      <a:pt x="99439" y="173788"/>
                      <a:pt x="100677" y="174740"/>
                    </a:cubicBezTo>
                    <a:cubicBezTo>
                      <a:pt x="101725" y="176264"/>
                      <a:pt x="103058" y="177598"/>
                      <a:pt x="104773" y="178455"/>
                    </a:cubicBezTo>
                    <a:cubicBezTo>
                      <a:pt x="208786" y="270085"/>
                      <a:pt x="270984" y="387719"/>
                      <a:pt x="421003" y="406769"/>
                    </a:cubicBezTo>
                    <a:cubicBezTo>
                      <a:pt x="483106" y="414675"/>
                      <a:pt x="544637" y="391529"/>
                      <a:pt x="596835" y="359906"/>
                    </a:cubicBezTo>
                    <a:close/>
                    <a:moveTo>
                      <a:pt x="138682" y="155881"/>
                    </a:moveTo>
                    <a:cubicBezTo>
                      <a:pt x="174115" y="131401"/>
                      <a:pt x="234885" y="128544"/>
                      <a:pt x="271651" y="128449"/>
                    </a:cubicBezTo>
                    <a:cubicBezTo>
                      <a:pt x="330229" y="128258"/>
                      <a:pt x="388046" y="145879"/>
                      <a:pt x="443006" y="164453"/>
                    </a:cubicBezTo>
                    <a:cubicBezTo>
                      <a:pt x="526349" y="192647"/>
                      <a:pt x="594548" y="209887"/>
                      <a:pt x="675987" y="205315"/>
                    </a:cubicBezTo>
                    <a:cubicBezTo>
                      <a:pt x="650174" y="215983"/>
                      <a:pt x="624743" y="227890"/>
                      <a:pt x="598454" y="237605"/>
                    </a:cubicBezTo>
                    <a:cubicBezTo>
                      <a:pt x="536065" y="260656"/>
                      <a:pt x="471485" y="252369"/>
                      <a:pt x="408716" y="236176"/>
                    </a:cubicBezTo>
                    <a:cubicBezTo>
                      <a:pt x="315466" y="212173"/>
                      <a:pt x="233932" y="168263"/>
                      <a:pt x="138682" y="155881"/>
                    </a:cubicBezTo>
                    <a:close/>
                  </a:path>
                </a:pathLst>
              </a:custGeom>
              <a:solidFill>
                <a:srgbClr val="7CB3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10" name="图形 6">
                <a:extLst>
                  <a:ext uri="{FF2B5EF4-FFF2-40B4-BE49-F238E27FC236}">
                    <a16:creationId xmlns:a16="http://schemas.microsoft.com/office/drawing/2014/main" id="{2FE63F6D-04FB-4C4C-8DA1-C0D452321F0D}"/>
                  </a:ext>
                </a:extLst>
              </p:cNvPr>
              <p:cNvGrpSpPr/>
              <p:nvPr/>
            </p:nvGrpSpPr>
            <p:grpSpPr>
              <a:xfrm>
                <a:off x="7394080" y="2429367"/>
                <a:ext cx="557304" cy="537864"/>
                <a:chOff x="7394080" y="2429367"/>
                <a:chExt cx="557304" cy="537864"/>
              </a:xfrm>
            </p:grpSpPr>
            <p:sp>
              <p:nvSpPr>
                <p:cNvPr id="411" name="任意多边形: 形状 410">
                  <a:extLst>
                    <a:ext uri="{FF2B5EF4-FFF2-40B4-BE49-F238E27FC236}">
                      <a16:creationId xmlns:a16="http://schemas.microsoft.com/office/drawing/2014/main" id="{7198BB0A-7D55-49E9-81A2-4B12B111145E}"/>
                    </a:ext>
                  </a:extLst>
                </p:cNvPr>
                <p:cNvSpPr/>
                <p:nvPr/>
              </p:nvSpPr>
              <p:spPr>
                <a:xfrm>
                  <a:off x="7394080" y="2429367"/>
                  <a:ext cx="557304" cy="537864"/>
                </a:xfrm>
                <a:custGeom>
                  <a:avLst/>
                  <a:gdLst>
                    <a:gd name="connsiteX0" fmla="*/ 356031 w 557304"/>
                    <a:gd name="connsiteY0" fmla="*/ 537765 h 537864"/>
                    <a:gd name="connsiteX1" fmla="*/ 377367 w 557304"/>
                    <a:gd name="connsiteY1" fmla="*/ 443086 h 537864"/>
                    <a:gd name="connsiteX2" fmla="*/ 332885 w 557304"/>
                    <a:gd name="connsiteY2" fmla="*/ 332311 h 537864"/>
                    <a:gd name="connsiteX3" fmla="*/ 434898 w 557304"/>
                    <a:gd name="connsiteY3" fmla="*/ 342217 h 537864"/>
                    <a:gd name="connsiteX4" fmla="*/ 555961 w 557304"/>
                    <a:gd name="connsiteY4" fmla="*/ 287829 h 537864"/>
                    <a:gd name="connsiteX5" fmla="*/ 462711 w 557304"/>
                    <a:gd name="connsiteY5" fmla="*/ 212677 h 537864"/>
                    <a:gd name="connsiteX6" fmla="*/ 370795 w 557304"/>
                    <a:gd name="connsiteY6" fmla="*/ 202104 h 537864"/>
                    <a:gd name="connsiteX7" fmla="*/ 443565 w 557304"/>
                    <a:gd name="connsiteY7" fmla="*/ 125332 h 537864"/>
                    <a:gd name="connsiteX8" fmla="*/ 449757 w 557304"/>
                    <a:gd name="connsiteY8" fmla="*/ 27796 h 537864"/>
                    <a:gd name="connsiteX9" fmla="*/ 357174 w 557304"/>
                    <a:gd name="connsiteY9" fmla="*/ 40655 h 537864"/>
                    <a:gd name="connsiteX10" fmla="*/ 280021 w 557304"/>
                    <a:gd name="connsiteY10" fmla="*/ 139429 h 537864"/>
                    <a:gd name="connsiteX11" fmla="*/ 232777 w 557304"/>
                    <a:gd name="connsiteY11" fmla="*/ 37512 h 537864"/>
                    <a:gd name="connsiteX12" fmla="*/ 165150 w 557304"/>
                    <a:gd name="connsiteY12" fmla="*/ 5317 h 537864"/>
                    <a:gd name="connsiteX13" fmla="*/ 152196 w 557304"/>
                    <a:gd name="connsiteY13" fmla="*/ 97138 h 537864"/>
                    <a:gd name="connsiteX14" fmla="*/ 187248 w 557304"/>
                    <a:gd name="connsiteY14" fmla="*/ 180577 h 537864"/>
                    <a:gd name="connsiteX15" fmla="*/ 80472 w 557304"/>
                    <a:gd name="connsiteY15" fmla="*/ 166480 h 537864"/>
                    <a:gd name="connsiteX16" fmla="*/ 653 w 557304"/>
                    <a:gd name="connsiteY16" fmla="*/ 206485 h 537864"/>
                    <a:gd name="connsiteX17" fmla="*/ 56946 w 557304"/>
                    <a:gd name="connsiteY17" fmla="*/ 269350 h 537864"/>
                    <a:gd name="connsiteX18" fmla="*/ 181819 w 557304"/>
                    <a:gd name="connsiteY18" fmla="*/ 280685 h 537864"/>
                    <a:gd name="connsiteX19" fmla="*/ 93046 w 557304"/>
                    <a:gd name="connsiteY19" fmla="*/ 382888 h 537864"/>
                    <a:gd name="connsiteX20" fmla="*/ 104762 w 557304"/>
                    <a:gd name="connsiteY20" fmla="*/ 473471 h 537864"/>
                    <a:gd name="connsiteX21" fmla="*/ 195535 w 557304"/>
                    <a:gd name="connsiteY21" fmla="*/ 440324 h 537864"/>
                    <a:gd name="connsiteX22" fmla="*/ 242302 w 557304"/>
                    <a:gd name="connsiteY22" fmla="*/ 378888 h 537864"/>
                    <a:gd name="connsiteX23" fmla="*/ 269353 w 557304"/>
                    <a:gd name="connsiteY23" fmla="*/ 467851 h 537864"/>
                    <a:gd name="connsiteX24" fmla="*/ 356031 w 557304"/>
                    <a:gd name="connsiteY24" fmla="*/ 537765 h 537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57304" h="537864">
                      <a:moveTo>
                        <a:pt x="356031" y="537765"/>
                      </a:moveTo>
                      <a:cubicBezTo>
                        <a:pt x="394893" y="534717"/>
                        <a:pt x="381177" y="467470"/>
                        <a:pt x="377367" y="443086"/>
                      </a:cubicBezTo>
                      <a:cubicBezTo>
                        <a:pt x="371271" y="404224"/>
                        <a:pt x="356031" y="364981"/>
                        <a:pt x="332885" y="332311"/>
                      </a:cubicBezTo>
                      <a:cubicBezTo>
                        <a:pt x="364318" y="345074"/>
                        <a:pt x="399751" y="346312"/>
                        <a:pt x="434898" y="342217"/>
                      </a:cubicBezTo>
                      <a:cubicBezTo>
                        <a:pt x="467093" y="338502"/>
                        <a:pt x="543388" y="324024"/>
                        <a:pt x="555961" y="287829"/>
                      </a:cubicBezTo>
                      <a:cubicBezTo>
                        <a:pt x="569010" y="250205"/>
                        <a:pt x="483190" y="219249"/>
                        <a:pt x="462711" y="212677"/>
                      </a:cubicBezTo>
                      <a:cubicBezTo>
                        <a:pt x="437946" y="204771"/>
                        <a:pt x="401656" y="197627"/>
                        <a:pt x="370795" y="202104"/>
                      </a:cubicBezTo>
                      <a:cubicBezTo>
                        <a:pt x="400608" y="182482"/>
                        <a:pt x="427278" y="159527"/>
                        <a:pt x="443565" y="125332"/>
                      </a:cubicBezTo>
                      <a:cubicBezTo>
                        <a:pt x="457281" y="96567"/>
                        <a:pt x="475665" y="55038"/>
                        <a:pt x="449757" y="27796"/>
                      </a:cubicBezTo>
                      <a:cubicBezTo>
                        <a:pt x="427373" y="4270"/>
                        <a:pt x="377939" y="26653"/>
                        <a:pt x="357174" y="40655"/>
                      </a:cubicBezTo>
                      <a:cubicBezTo>
                        <a:pt x="326694" y="61134"/>
                        <a:pt x="293642" y="100853"/>
                        <a:pt x="280021" y="139429"/>
                      </a:cubicBezTo>
                      <a:cubicBezTo>
                        <a:pt x="272592" y="102282"/>
                        <a:pt x="257828" y="66087"/>
                        <a:pt x="232777" y="37512"/>
                      </a:cubicBezTo>
                      <a:cubicBezTo>
                        <a:pt x="221824" y="25034"/>
                        <a:pt x="184486" y="-14114"/>
                        <a:pt x="165150" y="5317"/>
                      </a:cubicBezTo>
                      <a:cubicBezTo>
                        <a:pt x="143338" y="27130"/>
                        <a:pt x="150005" y="68944"/>
                        <a:pt x="152196" y="97138"/>
                      </a:cubicBezTo>
                      <a:cubicBezTo>
                        <a:pt x="154482" y="127618"/>
                        <a:pt x="166579" y="158098"/>
                        <a:pt x="187248" y="180577"/>
                      </a:cubicBezTo>
                      <a:cubicBezTo>
                        <a:pt x="152481" y="170290"/>
                        <a:pt x="117811" y="164099"/>
                        <a:pt x="80472" y="166480"/>
                      </a:cubicBezTo>
                      <a:cubicBezTo>
                        <a:pt x="58660" y="167814"/>
                        <a:pt x="5892" y="177815"/>
                        <a:pt x="653" y="206485"/>
                      </a:cubicBezTo>
                      <a:cubicBezTo>
                        <a:pt x="-5348" y="239347"/>
                        <a:pt x="31324" y="258301"/>
                        <a:pt x="56946" y="269350"/>
                      </a:cubicBezTo>
                      <a:cubicBezTo>
                        <a:pt x="93712" y="285162"/>
                        <a:pt x="140480" y="287734"/>
                        <a:pt x="181819" y="280685"/>
                      </a:cubicBezTo>
                      <a:cubicBezTo>
                        <a:pt x="145243" y="308498"/>
                        <a:pt x="112286" y="339835"/>
                        <a:pt x="93046" y="382888"/>
                      </a:cubicBezTo>
                      <a:cubicBezTo>
                        <a:pt x="81806" y="408034"/>
                        <a:pt x="68757" y="462232"/>
                        <a:pt x="104762" y="473471"/>
                      </a:cubicBezTo>
                      <a:cubicBezTo>
                        <a:pt x="134289" y="482710"/>
                        <a:pt x="172960" y="455659"/>
                        <a:pt x="195535" y="440324"/>
                      </a:cubicBezTo>
                      <a:cubicBezTo>
                        <a:pt x="218109" y="424894"/>
                        <a:pt x="233159" y="403272"/>
                        <a:pt x="242302" y="378888"/>
                      </a:cubicBezTo>
                      <a:cubicBezTo>
                        <a:pt x="245636" y="409177"/>
                        <a:pt x="253637" y="438324"/>
                        <a:pt x="269353" y="467851"/>
                      </a:cubicBezTo>
                      <a:cubicBezTo>
                        <a:pt x="282403" y="492331"/>
                        <a:pt x="323360" y="540337"/>
                        <a:pt x="356031" y="537765"/>
                      </a:cubicBezTo>
                      <a:close/>
                    </a:path>
                  </a:pathLst>
                </a:custGeom>
                <a:solidFill>
                  <a:srgbClr val="C218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2" name="任意多边形: 形状 411">
                  <a:extLst>
                    <a:ext uri="{FF2B5EF4-FFF2-40B4-BE49-F238E27FC236}">
                      <a16:creationId xmlns:a16="http://schemas.microsoft.com/office/drawing/2014/main" id="{6CFADBFF-93A9-415E-A3FA-CA144C6D2EC0}"/>
                    </a:ext>
                  </a:extLst>
                </p:cNvPr>
                <p:cNvSpPr/>
                <p:nvPr/>
              </p:nvSpPr>
              <p:spPr>
                <a:xfrm>
                  <a:off x="7578565" y="2578891"/>
                  <a:ext cx="182801" cy="195546"/>
                </a:xfrm>
                <a:custGeom>
                  <a:avLst/>
                  <a:gdLst>
                    <a:gd name="connsiteX0" fmla="*/ 105728 w 182801"/>
                    <a:gd name="connsiteY0" fmla="*/ 192979 h 195546"/>
                    <a:gd name="connsiteX1" fmla="*/ 118206 w 182801"/>
                    <a:gd name="connsiteY1" fmla="*/ 187073 h 195546"/>
                    <a:gd name="connsiteX2" fmla="*/ 115634 w 182801"/>
                    <a:gd name="connsiteY2" fmla="*/ 148402 h 195546"/>
                    <a:gd name="connsiteX3" fmla="*/ 162402 w 182801"/>
                    <a:gd name="connsiteY3" fmla="*/ 155641 h 195546"/>
                    <a:gd name="connsiteX4" fmla="*/ 168402 w 182801"/>
                    <a:gd name="connsiteY4" fmla="*/ 143925 h 195546"/>
                    <a:gd name="connsiteX5" fmla="*/ 142970 w 182801"/>
                    <a:gd name="connsiteY5" fmla="*/ 110969 h 195546"/>
                    <a:gd name="connsiteX6" fmla="*/ 180499 w 182801"/>
                    <a:gd name="connsiteY6" fmla="*/ 92395 h 195546"/>
                    <a:gd name="connsiteX7" fmla="*/ 178594 w 182801"/>
                    <a:gd name="connsiteY7" fmla="*/ 81727 h 195546"/>
                    <a:gd name="connsiteX8" fmla="*/ 143066 w 182801"/>
                    <a:gd name="connsiteY8" fmla="*/ 72583 h 195546"/>
                    <a:gd name="connsiteX9" fmla="*/ 167354 w 182801"/>
                    <a:gd name="connsiteY9" fmla="*/ 37055 h 195546"/>
                    <a:gd name="connsiteX10" fmla="*/ 157734 w 182801"/>
                    <a:gd name="connsiteY10" fmla="*/ 25720 h 195546"/>
                    <a:gd name="connsiteX11" fmla="*/ 119729 w 182801"/>
                    <a:gd name="connsiteY11" fmla="*/ 44103 h 195546"/>
                    <a:gd name="connsiteX12" fmla="*/ 107918 w 182801"/>
                    <a:gd name="connsiteY12" fmla="*/ 4289 h 195546"/>
                    <a:gd name="connsiteX13" fmla="*/ 94869 w 182801"/>
                    <a:gd name="connsiteY13" fmla="*/ 3146 h 195546"/>
                    <a:gd name="connsiteX14" fmla="*/ 74581 w 182801"/>
                    <a:gd name="connsiteY14" fmla="*/ 50104 h 195546"/>
                    <a:gd name="connsiteX15" fmla="*/ 29052 w 182801"/>
                    <a:gd name="connsiteY15" fmla="*/ 38198 h 195546"/>
                    <a:gd name="connsiteX16" fmla="*/ 21717 w 182801"/>
                    <a:gd name="connsiteY16" fmla="*/ 48866 h 195546"/>
                    <a:gd name="connsiteX17" fmla="*/ 43625 w 182801"/>
                    <a:gd name="connsiteY17" fmla="*/ 84489 h 195546"/>
                    <a:gd name="connsiteX18" fmla="*/ 4096 w 182801"/>
                    <a:gd name="connsiteY18" fmla="*/ 103539 h 195546"/>
                    <a:gd name="connsiteX19" fmla="*/ 4763 w 182801"/>
                    <a:gd name="connsiteY19" fmla="*/ 117160 h 195546"/>
                    <a:gd name="connsiteX20" fmla="*/ 45910 w 182801"/>
                    <a:gd name="connsiteY20" fmla="*/ 125256 h 195546"/>
                    <a:gd name="connsiteX21" fmla="*/ 28956 w 182801"/>
                    <a:gd name="connsiteY21" fmla="*/ 153641 h 195546"/>
                    <a:gd name="connsiteX22" fmla="*/ 36291 w 182801"/>
                    <a:gd name="connsiteY22" fmla="*/ 164975 h 195546"/>
                    <a:gd name="connsiteX23" fmla="*/ 84963 w 182801"/>
                    <a:gd name="connsiteY23" fmla="*/ 165261 h 195546"/>
                    <a:gd name="connsiteX24" fmla="*/ 105728 w 182801"/>
                    <a:gd name="connsiteY24" fmla="*/ 192979 h 195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82801" h="195546">
                      <a:moveTo>
                        <a:pt x="105728" y="192979"/>
                      </a:moveTo>
                      <a:cubicBezTo>
                        <a:pt x="110871" y="198789"/>
                        <a:pt x="118682" y="193836"/>
                        <a:pt x="118206" y="187073"/>
                      </a:cubicBezTo>
                      <a:cubicBezTo>
                        <a:pt x="117443" y="174215"/>
                        <a:pt x="116491" y="161261"/>
                        <a:pt x="115634" y="148402"/>
                      </a:cubicBezTo>
                      <a:cubicBezTo>
                        <a:pt x="131159" y="151450"/>
                        <a:pt x="146400" y="154974"/>
                        <a:pt x="162402" y="155641"/>
                      </a:cubicBezTo>
                      <a:cubicBezTo>
                        <a:pt x="168783" y="155927"/>
                        <a:pt x="172212" y="148973"/>
                        <a:pt x="168402" y="143925"/>
                      </a:cubicBezTo>
                      <a:cubicBezTo>
                        <a:pt x="160020" y="132876"/>
                        <a:pt x="151638" y="121827"/>
                        <a:pt x="142970" y="110969"/>
                      </a:cubicBezTo>
                      <a:cubicBezTo>
                        <a:pt x="155925" y="105539"/>
                        <a:pt x="168593" y="100110"/>
                        <a:pt x="180499" y="92395"/>
                      </a:cubicBezTo>
                      <a:cubicBezTo>
                        <a:pt x="184881" y="89537"/>
                        <a:pt x="182309" y="83537"/>
                        <a:pt x="178594" y="81727"/>
                      </a:cubicBezTo>
                      <a:cubicBezTo>
                        <a:pt x="166973" y="76012"/>
                        <a:pt x="155258" y="73726"/>
                        <a:pt x="143066" y="72583"/>
                      </a:cubicBezTo>
                      <a:cubicBezTo>
                        <a:pt x="151924" y="61248"/>
                        <a:pt x="159258" y="49151"/>
                        <a:pt x="167354" y="37055"/>
                      </a:cubicBezTo>
                      <a:cubicBezTo>
                        <a:pt x="171736" y="30578"/>
                        <a:pt x="164878" y="22481"/>
                        <a:pt x="157734" y="25720"/>
                      </a:cubicBezTo>
                      <a:cubicBezTo>
                        <a:pt x="144875" y="31530"/>
                        <a:pt x="132493" y="38293"/>
                        <a:pt x="119729" y="44103"/>
                      </a:cubicBezTo>
                      <a:cubicBezTo>
                        <a:pt x="117063" y="30482"/>
                        <a:pt x="113158" y="17528"/>
                        <a:pt x="107918" y="4289"/>
                      </a:cubicBezTo>
                      <a:cubicBezTo>
                        <a:pt x="105918" y="-760"/>
                        <a:pt x="97632" y="-1617"/>
                        <a:pt x="94869" y="3146"/>
                      </a:cubicBezTo>
                      <a:cubicBezTo>
                        <a:pt x="86392" y="18195"/>
                        <a:pt x="81058" y="34292"/>
                        <a:pt x="74581" y="50104"/>
                      </a:cubicBezTo>
                      <a:cubicBezTo>
                        <a:pt x="59627" y="45437"/>
                        <a:pt x="44482" y="41531"/>
                        <a:pt x="29052" y="38198"/>
                      </a:cubicBezTo>
                      <a:cubicBezTo>
                        <a:pt x="23242" y="36959"/>
                        <a:pt x="19527" y="44294"/>
                        <a:pt x="21717" y="48866"/>
                      </a:cubicBezTo>
                      <a:cubicBezTo>
                        <a:pt x="27813" y="62010"/>
                        <a:pt x="34576" y="73726"/>
                        <a:pt x="43625" y="84489"/>
                      </a:cubicBezTo>
                      <a:cubicBezTo>
                        <a:pt x="30575" y="91061"/>
                        <a:pt x="17335" y="97348"/>
                        <a:pt x="4096" y="103539"/>
                      </a:cubicBezTo>
                      <a:cubicBezTo>
                        <a:pt x="-1238" y="106016"/>
                        <a:pt x="-1715" y="115541"/>
                        <a:pt x="4763" y="117160"/>
                      </a:cubicBezTo>
                      <a:cubicBezTo>
                        <a:pt x="18384" y="120494"/>
                        <a:pt x="32100" y="122780"/>
                        <a:pt x="45910" y="125256"/>
                      </a:cubicBezTo>
                      <a:cubicBezTo>
                        <a:pt x="41434" y="135448"/>
                        <a:pt x="35433" y="144116"/>
                        <a:pt x="28956" y="153641"/>
                      </a:cubicBezTo>
                      <a:cubicBezTo>
                        <a:pt x="25623" y="158498"/>
                        <a:pt x="29814" y="166976"/>
                        <a:pt x="36291" y="164975"/>
                      </a:cubicBezTo>
                      <a:cubicBezTo>
                        <a:pt x="52197" y="160213"/>
                        <a:pt x="70104" y="148783"/>
                        <a:pt x="84963" y="165261"/>
                      </a:cubicBezTo>
                      <a:cubicBezTo>
                        <a:pt x="92583" y="173738"/>
                        <a:pt x="98013" y="184311"/>
                        <a:pt x="105728" y="192979"/>
                      </a:cubicBezTo>
                      <a:close/>
                    </a:path>
                  </a:pathLst>
                </a:custGeom>
                <a:solidFill>
                  <a:srgbClr val="FBC0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4088194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图形 4">
            <a:extLst>
              <a:ext uri="{FF2B5EF4-FFF2-40B4-BE49-F238E27FC236}">
                <a16:creationId xmlns:a16="http://schemas.microsoft.com/office/drawing/2014/main" id="{67CC0442-5742-11F9-064B-145D77092D84}"/>
              </a:ext>
            </a:extLst>
          </p:cNvPr>
          <p:cNvGrpSpPr/>
          <p:nvPr/>
        </p:nvGrpSpPr>
        <p:grpSpPr>
          <a:xfrm>
            <a:off x="2993289" y="358369"/>
            <a:ext cx="3102711" cy="2924800"/>
            <a:chOff x="768555" y="-45315"/>
            <a:chExt cx="3102711" cy="2924800"/>
          </a:xfrm>
        </p:grpSpPr>
        <p:grpSp>
          <p:nvGrpSpPr>
            <p:cNvPr id="7" name="图形 4">
              <a:extLst>
                <a:ext uri="{FF2B5EF4-FFF2-40B4-BE49-F238E27FC236}">
                  <a16:creationId xmlns:a16="http://schemas.microsoft.com/office/drawing/2014/main" id="{0AB170EB-B8C3-4AB2-C8B2-3E39B3218BE7}"/>
                </a:ext>
              </a:extLst>
            </p:cNvPr>
            <p:cNvGrpSpPr/>
            <p:nvPr/>
          </p:nvGrpSpPr>
          <p:grpSpPr>
            <a:xfrm>
              <a:off x="2799112" y="898099"/>
              <a:ext cx="613214" cy="456533"/>
              <a:chOff x="2799112" y="898099"/>
              <a:chExt cx="613214" cy="456533"/>
            </a:xfrm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40F8D816-0961-606D-BE12-F51B95A56E74}"/>
                  </a:ext>
                </a:extLst>
              </p:cNvPr>
              <p:cNvSpPr/>
              <p:nvPr/>
            </p:nvSpPr>
            <p:spPr>
              <a:xfrm>
                <a:off x="2930401" y="1131570"/>
                <a:ext cx="76328" cy="216648"/>
              </a:xfrm>
              <a:custGeom>
                <a:avLst/>
                <a:gdLst>
                  <a:gd name="connsiteX0" fmla="*/ 66040 w 76328"/>
                  <a:gd name="connsiteY0" fmla="*/ 429 h 216648"/>
                  <a:gd name="connsiteX1" fmla="*/ 64669 w 76328"/>
                  <a:gd name="connsiteY1" fmla="*/ 1629 h 216648"/>
                  <a:gd name="connsiteX2" fmla="*/ 30379 w 76328"/>
                  <a:gd name="connsiteY2" fmla="*/ 98669 h 216648"/>
                  <a:gd name="connsiteX3" fmla="*/ 375 w 76328"/>
                  <a:gd name="connsiteY3" fmla="*/ 212255 h 216648"/>
                  <a:gd name="connsiteX4" fmla="*/ 1061 w 76328"/>
                  <a:gd name="connsiteY4" fmla="*/ 215513 h 216648"/>
                  <a:gd name="connsiteX5" fmla="*/ 3804 w 76328"/>
                  <a:gd name="connsiteY5" fmla="*/ 216541 h 216648"/>
                  <a:gd name="connsiteX6" fmla="*/ 63640 w 76328"/>
                  <a:gd name="connsiteY6" fmla="*/ 146504 h 216648"/>
                  <a:gd name="connsiteX7" fmla="*/ 71784 w 76328"/>
                  <a:gd name="connsiteY7" fmla="*/ 4029 h 216648"/>
                  <a:gd name="connsiteX8" fmla="*/ 67926 w 76328"/>
                  <a:gd name="connsiteY8" fmla="*/ 0 h 216648"/>
                  <a:gd name="connsiteX9" fmla="*/ 66040 w 76328"/>
                  <a:gd name="connsiteY9" fmla="*/ 429 h 21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28" h="216648">
                    <a:moveTo>
                      <a:pt x="66040" y="429"/>
                    </a:moveTo>
                    <a:cubicBezTo>
                      <a:pt x="65440" y="686"/>
                      <a:pt x="65011" y="1029"/>
                      <a:pt x="64669" y="1629"/>
                    </a:cubicBezTo>
                    <a:cubicBezTo>
                      <a:pt x="38694" y="27089"/>
                      <a:pt x="33293" y="64122"/>
                      <a:pt x="30379" y="98669"/>
                    </a:cubicBezTo>
                    <a:cubicBezTo>
                      <a:pt x="26949" y="140332"/>
                      <a:pt x="23520" y="176336"/>
                      <a:pt x="375" y="212255"/>
                    </a:cubicBezTo>
                    <a:cubicBezTo>
                      <a:pt x="-397" y="213370"/>
                      <a:pt x="118" y="214741"/>
                      <a:pt x="1061" y="215513"/>
                    </a:cubicBezTo>
                    <a:cubicBezTo>
                      <a:pt x="1575" y="216370"/>
                      <a:pt x="2518" y="216884"/>
                      <a:pt x="3804" y="216541"/>
                    </a:cubicBezTo>
                    <a:cubicBezTo>
                      <a:pt x="30121" y="208912"/>
                      <a:pt x="52410" y="169564"/>
                      <a:pt x="63640" y="146504"/>
                    </a:cubicBezTo>
                    <a:cubicBezTo>
                      <a:pt x="86014" y="100727"/>
                      <a:pt x="72041" y="51864"/>
                      <a:pt x="71784" y="4029"/>
                    </a:cubicBezTo>
                    <a:cubicBezTo>
                      <a:pt x="71784" y="1543"/>
                      <a:pt x="69812" y="171"/>
                      <a:pt x="67926" y="0"/>
                    </a:cubicBezTo>
                    <a:cubicBezTo>
                      <a:pt x="67240" y="0"/>
                      <a:pt x="66554" y="171"/>
                      <a:pt x="66040" y="42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3E3DB36E-D08F-9C9B-3E15-BD0933225CB9}"/>
                  </a:ext>
                </a:extLst>
              </p:cNvPr>
              <p:cNvSpPr/>
              <p:nvPr/>
            </p:nvSpPr>
            <p:spPr>
              <a:xfrm>
                <a:off x="3027032" y="1075112"/>
                <a:ext cx="64477" cy="249694"/>
              </a:xfrm>
              <a:custGeom>
                <a:avLst/>
                <a:gdLst>
                  <a:gd name="connsiteX0" fmla="*/ 48448 w 64477"/>
                  <a:gd name="connsiteY0" fmla="*/ 1508 h 249694"/>
                  <a:gd name="connsiteX1" fmla="*/ 13472 w 64477"/>
                  <a:gd name="connsiteY1" fmla="*/ 113550 h 249694"/>
                  <a:gd name="connsiteX2" fmla="*/ 356 w 64477"/>
                  <a:gd name="connsiteY2" fmla="*/ 245824 h 249694"/>
                  <a:gd name="connsiteX3" fmla="*/ 2585 w 64477"/>
                  <a:gd name="connsiteY3" fmla="*/ 249596 h 249694"/>
                  <a:gd name="connsiteX4" fmla="*/ 4814 w 64477"/>
                  <a:gd name="connsiteY4" fmla="*/ 249167 h 249694"/>
                  <a:gd name="connsiteX5" fmla="*/ 63707 w 64477"/>
                  <a:gd name="connsiteY5" fmla="*/ 144926 h 249694"/>
                  <a:gd name="connsiteX6" fmla="*/ 55820 w 64477"/>
                  <a:gd name="connsiteY6" fmla="*/ 3994 h 249694"/>
                  <a:gd name="connsiteX7" fmla="*/ 49648 w 64477"/>
                  <a:gd name="connsiteY7" fmla="*/ 822 h 249694"/>
                  <a:gd name="connsiteX8" fmla="*/ 48448 w 64477"/>
                  <a:gd name="connsiteY8" fmla="*/ 1508 h 249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477" h="249694">
                    <a:moveTo>
                      <a:pt x="48448" y="1508"/>
                    </a:moveTo>
                    <a:cubicBezTo>
                      <a:pt x="15358" y="30569"/>
                      <a:pt x="9614" y="72060"/>
                      <a:pt x="13472" y="113550"/>
                    </a:cubicBezTo>
                    <a:cubicBezTo>
                      <a:pt x="17844" y="160699"/>
                      <a:pt x="28131" y="203476"/>
                      <a:pt x="356" y="245824"/>
                    </a:cubicBezTo>
                    <a:cubicBezTo>
                      <a:pt x="-759" y="247539"/>
                      <a:pt x="956" y="249767"/>
                      <a:pt x="2585" y="249596"/>
                    </a:cubicBezTo>
                    <a:cubicBezTo>
                      <a:pt x="3271" y="249767"/>
                      <a:pt x="4042" y="249767"/>
                      <a:pt x="4814" y="249167"/>
                    </a:cubicBezTo>
                    <a:cubicBezTo>
                      <a:pt x="38418" y="224050"/>
                      <a:pt x="59420" y="186417"/>
                      <a:pt x="63707" y="144926"/>
                    </a:cubicBezTo>
                    <a:cubicBezTo>
                      <a:pt x="68593" y="97606"/>
                      <a:pt x="48362" y="50971"/>
                      <a:pt x="55820" y="3994"/>
                    </a:cubicBezTo>
                    <a:cubicBezTo>
                      <a:pt x="56420" y="222"/>
                      <a:pt x="52134" y="-978"/>
                      <a:pt x="49648" y="822"/>
                    </a:cubicBezTo>
                    <a:cubicBezTo>
                      <a:pt x="49219" y="993"/>
                      <a:pt x="48790" y="1165"/>
                      <a:pt x="48448" y="150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0D8A9825-DCAA-A123-73DA-6EAAF59E8A88}"/>
                  </a:ext>
                </a:extLst>
              </p:cNvPr>
              <p:cNvSpPr/>
              <p:nvPr/>
            </p:nvSpPr>
            <p:spPr>
              <a:xfrm>
                <a:off x="3110438" y="1037830"/>
                <a:ext cx="57190" cy="251042"/>
              </a:xfrm>
              <a:custGeom>
                <a:avLst/>
                <a:gdLst>
                  <a:gd name="connsiteX0" fmla="*/ 32593 w 57190"/>
                  <a:gd name="connsiteY0" fmla="*/ 899 h 251042"/>
                  <a:gd name="connsiteX1" fmla="*/ 5761 w 57190"/>
                  <a:gd name="connsiteY1" fmla="*/ 107970 h 251042"/>
                  <a:gd name="connsiteX2" fmla="*/ 189 w 57190"/>
                  <a:gd name="connsiteY2" fmla="*/ 247444 h 251042"/>
                  <a:gd name="connsiteX3" fmla="*/ 4989 w 57190"/>
                  <a:gd name="connsiteY3" fmla="*/ 249930 h 251042"/>
                  <a:gd name="connsiteX4" fmla="*/ 4989 w 57190"/>
                  <a:gd name="connsiteY4" fmla="*/ 249930 h 251042"/>
                  <a:gd name="connsiteX5" fmla="*/ 34479 w 57190"/>
                  <a:gd name="connsiteY5" fmla="*/ 214011 h 251042"/>
                  <a:gd name="connsiteX6" fmla="*/ 55567 w 57190"/>
                  <a:gd name="connsiteY6" fmla="*/ 150918 h 251042"/>
                  <a:gd name="connsiteX7" fmla="*/ 49480 w 57190"/>
                  <a:gd name="connsiteY7" fmla="*/ 81138 h 251042"/>
                  <a:gd name="connsiteX8" fmla="*/ 40394 w 57190"/>
                  <a:gd name="connsiteY8" fmla="*/ 5357 h 251042"/>
                  <a:gd name="connsiteX9" fmla="*/ 36193 w 57190"/>
                  <a:gd name="connsiteY9" fmla="*/ 470 h 251042"/>
                  <a:gd name="connsiteX10" fmla="*/ 32593 w 57190"/>
                  <a:gd name="connsiteY10" fmla="*/ 899 h 251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190" h="251042">
                    <a:moveTo>
                      <a:pt x="32593" y="899"/>
                    </a:moveTo>
                    <a:cubicBezTo>
                      <a:pt x="4732" y="27131"/>
                      <a:pt x="4560" y="72651"/>
                      <a:pt x="5761" y="107970"/>
                    </a:cubicBezTo>
                    <a:cubicBezTo>
                      <a:pt x="7389" y="156061"/>
                      <a:pt x="17591" y="201067"/>
                      <a:pt x="189" y="247444"/>
                    </a:cubicBezTo>
                    <a:cubicBezTo>
                      <a:pt x="-926" y="250359"/>
                      <a:pt x="3189" y="252416"/>
                      <a:pt x="4989" y="249930"/>
                    </a:cubicBezTo>
                    <a:cubicBezTo>
                      <a:pt x="4989" y="249930"/>
                      <a:pt x="4989" y="249930"/>
                      <a:pt x="4989" y="249930"/>
                    </a:cubicBezTo>
                    <a:cubicBezTo>
                      <a:pt x="19391" y="244358"/>
                      <a:pt x="27963" y="226870"/>
                      <a:pt x="34479" y="214011"/>
                    </a:cubicBezTo>
                    <a:cubicBezTo>
                      <a:pt x="44680" y="193695"/>
                      <a:pt x="52052" y="173378"/>
                      <a:pt x="55567" y="150918"/>
                    </a:cubicBezTo>
                    <a:cubicBezTo>
                      <a:pt x="59253" y="127343"/>
                      <a:pt x="56424" y="103769"/>
                      <a:pt x="49480" y="81138"/>
                    </a:cubicBezTo>
                    <a:cubicBezTo>
                      <a:pt x="42280" y="57306"/>
                      <a:pt x="30449" y="30046"/>
                      <a:pt x="40394" y="5357"/>
                    </a:cubicBezTo>
                    <a:cubicBezTo>
                      <a:pt x="41594" y="2271"/>
                      <a:pt x="38765" y="213"/>
                      <a:pt x="36193" y="470"/>
                    </a:cubicBezTo>
                    <a:cubicBezTo>
                      <a:pt x="35079" y="-215"/>
                      <a:pt x="33793" y="-215"/>
                      <a:pt x="32593" y="89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3011007E-E47D-7F0B-EE0C-47C7577527CC}"/>
                  </a:ext>
                </a:extLst>
              </p:cNvPr>
              <p:cNvSpPr/>
              <p:nvPr/>
            </p:nvSpPr>
            <p:spPr>
              <a:xfrm>
                <a:off x="3188261" y="1004725"/>
                <a:ext cx="56245" cy="234048"/>
              </a:xfrm>
              <a:custGeom>
                <a:avLst/>
                <a:gdLst>
                  <a:gd name="connsiteX0" fmla="*/ 36894 w 56245"/>
                  <a:gd name="connsiteY0" fmla="*/ 1086 h 234048"/>
                  <a:gd name="connsiteX1" fmla="*/ 204 w 56245"/>
                  <a:gd name="connsiteY1" fmla="*/ 104042 h 234048"/>
                  <a:gd name="connsiteX2" fmla="*/ 23521 w 56245"/>
                  <a:gd name="connsiteY2" fmla="*/ 230572 h 234048"/>
                  <a:gd name="connsiteX3" fmla="*/ 25236 w 56245"/>
                  <a:gd name="connsiteY3" fmla="*/ 233144 h 234048"/>
                  <a:gd name="connsiteX4" fmla="*/ 28922 w 56245"/>
                  <a:gd name="connsiteY4" fmla="*/ 233144 h 234048"/>
                  <a:gd name="connsiteX5" fmla="*/ 56011 w 56245"/>
                  <a:gd name="connsiteY5" fmla="*/ 135589 h 234048"/>
                  <a:gd name="connsiteX6" fmla="*/ 44267 w 56245"/>
                  <a:gd name="connsiteY6" fmla="*/ 4858 h 234048"/>
                  <a:gd name="connsiteX7" fmla="*/ 38952 w 56245"/>
                  <a:gd name="connsiteY7" fmla="*/ 401 h 234048"/>
                  <a:gd name="connsiteX8" fmla="*/ 36894 w 56245"/>
                  <a:gd name="connsiteY8" fmla="*/ 1086 h 23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45" h="234048">
                    <a:moveTo>
                      <a:pt x="36894" y="1086"/>
                    </a:moveTo>
                    <a:cubicBezTo>
                      <a:pt x="8348" y="24832"/>
                      <a:pt x="-1596" y="68209"/>
                      <a:pt x="204" y="104042"/>
                    </a:cubicBezTo>
                    <a:cubicBezTo>
                      <a:pt x="2433" y="147419"/>
                      <a:pt x="29608" y="187110"/>
                      <a:pt x="23521" y="230572"/>
                    </a:cubicBezTo>
                    <a:cubicBezTo>
                      <a:pt x="23350" y="231944"/>
                      <a:pt x="24121" y="232801"/>
                      <a:pt x="25236" y="233144"/>
                    </a:cubicBezTo>
                    <a:cubicBezTo>
                      <a:pt x="26093" y="234173"/>
                      <a:pt x="27807" y="234515"/>
                      <a:pt x="28922" y="233144"/>
                    </a:cubicBezTo>
                    <a:cubicBezTo>
                      <a:pt x="51811" y="205798"/>
                      <a:pt x="57554" y="170308"/>
                      <a:pt x="56011" y="135589"/>
                    </a:cubicBezTo>
                    <a:cubicBezTo>
                      <a:pt x="53954" y="91183"/>
                      <a:pt x="28322" y="49007"/>
                      <a:pt x="44267" y="4858"/>
                    </a:cubicBezTo>
                    <a:cubicBezTo>
                      <a:pt x="45553" y="1344"/>
                      <a:pt x="41523" y="-971"/>
                      <a:pt x="38952" y="401"/>
                    </a:cubicBezTo>
                    <a:cubicBezTo>
                      <a:pt x="38180" y="315"/>
                      <a:pt x="37494" y="486"/>
                      <a:pt x="36894" y="108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CACF5847-6C85-C039-2343-8860BA6C6049}"/>
                  </a:ext>
                </a:extLst>
              </p:cNvPr>
              <p:cNvSpPr/>
              <p:nvPr/>
            </p:nvSpPr>
            <p:spPr>
              <a:xfrm>
                <a:off x="3267058" y="983910"/>
                <a:ext cx="47507" cy="144742"/>
              </a:xfrm>
              <a:custGeom>
                <a:avLst/>
                <a:gdLst>
                  <a:gd name="connsiteX0" fmla="*/ 16 w 47507"/>
                  <a:gd name="connsiteY0" fmla="*/ 59105 h 144742"/>
                  <a:gd name="connsiteX1" fmla="*/ 13218 w 47507"/>
                  <a:gd name="connsiteY1" fmla="*/ 140544 h 144742"/>
                  <a:gd name="connsiteX2" fmla="*/ 14333 w 47507"/>
                  <a:gd name="connsiteY2" fmla="*/ 143287 h 144742"/>
                  <a:gd name="connsiteX3" fmla="*/ 17847 w 47507"/>
                  <a:gd name="connsiteY3" fmla="*/ 144144 h 144742"/>
                  <a:gd name="connsiteX4" fmla="*/ 46908 w 47507"/>
                  <a:gd name="connsiteY4" fmla="*/ 84394 h 144742"/>
                  <a:gd name="connsiteX5" fmla="*/ 33192 w 47507"/>
                  <a:gd name="connsiteY5" fmla="*/ 4498 h 144742"/>
                  <a:gd name="connsiteX6" fmla="*/ 30877 w 47507"/>
                  <a:gd name="connsiteY6" fmla="*/ 984 h 144742"/>
                  <a:gd name="connsiteX7" fmla="*/ 26762 w 47507"/>
                  <a:gd name="connsiteY7" fmla="*/ 727 h 144742"/>
                  <a:gd name="connsiteX8" fmla="*/ 16 w 47507"/>
                  <a:gd name="connsiteY8" fmla="*/ 59105 h 14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07" h="144742">
                    <a:moveTo>
                      <a:pt x="16" y="59105"/>
                    </a:moveTo>
                    <a:cubicBezTo>
                      <a:pt x="-669" y="86709"/>
                      <a:pt x="20505" y="113626"/>
                      <a:pt x="13218" y="140544"/>
                    </a:cubicBezTo>
                    <a:cubicBezTo>
                      <a:pt x="12875" y="141659"/>
                      <a:pt x="13475" y="142687"/>
                      <a:pt x="14333" y="143287"/>
                    </a:cubicBezTo>
                    <a:cubicBezTo>
                      <a:pt x="14847" y="144573"/>
                      <a:pt x="16390" y="145345"/>
                      <a:pt x="17847" y="144144"/>
                    </a:cubicBezTo>
                    <a:cubicBezTo>
                      <a:pt x="35507" y="129314"/>
                      <a:pt x="43565" y="106597"/>
                      <a:pt x="46908" y="84394"/>
                    </a:cubicBezTo>
                    <a:cubicBezTo>
                      <a:pt x="51023" y="56876"/>
                      <a:pt x="32592" y="31845"/>
                      <a:pt x="33192" y="4498"/>
                    </a:cubicBezTo>
                    <a:cubicBezTo>
                      <a:pt x="33278" y="2698"/>
                      <a:pt x="32163" y="1498"/>
                      <a:pt x="30877" y="984"/>
                    </a:cubicBezTo>
                    <a:cubicBezTo>
                      <a:pt x="29934" y="-45"/>
                      <a:pt x="28391" y="-474"/>
                      <a:pt x="26762" y="727"/>
                    </a:cubicBezTo>
                    <a:cubicBezTo>
                      <a:pt x="8160" y="14614"/>
                      <a:pt x="616" y="36731"/>
                      <a:pt x="16" y="5910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BD991109-8373-9AD6-06D9-1B3E5D3CA5B8}"/>
                  </a:ext>
                </a:extLst>
              </p:cNvPr>
              <p:cNvSpPr/>
              <p:nvPr/>
            </p:nvSpPr>
            <p:spPr>
              <a:xfrm>
                <a:off x="2799112" y="1119776"/>
                <a:ext cx="203767" cy="91576"/>
              </a:xfrm>
              <a:custGeom>
                <a:avLst/>
                <a:gdLst>
                  <a:gd name="connsiteX0" fmla="*/ 761 w 203767"/>
                  <a:gd name="connsiteY0" fmla="*/ 86460 h 91576"/>
                  <a:gd name="connsiteX1" fmla="*/ 933 w 203767"/>
                  <a:gd name="connsiteY1" fmla="*/ 89804 h 91576"/>
                  <a:gd name="connsiteX2" fmla="*/ 4019 w 203767"/>
                  <a:gd name="connsiteY2" fmla="*/ 91347 h 91576"/>
                  <a:gd name="connsiteX3" fmla="*/ 58368 w 203767"/>
                  <a:gd name="connsiteY3" fmla="*/ 76516 h 91576"/>
                  <a:gd name="connsiteX4" fmla="*/ 108517 w 203767"/>
                  <a:gd name="connsiteY4" fmla="*/ 59028 h 91576"/>
                  <a:gd name="connsiteX5" fmla="*/ 199043 w 203767"/>
                  <a:gd name="connsiteY5" fmla="*/ 11965 h 91576"/>
                  <a:gd name="connsiteX6" fmla="*/ 200929 w 203767"/>
                  <a:gd name="connsiteY6" fmla="*/ 11108 h 91576"/>
                  <a:gd name="connsiteX7" fmla="*/ 200929 w 203767"/>
                  <a:gd name="connsiteY7" fmla="*/ 11108 h 91576"/>
                  <a:gd name="connsiteX8" fmla="*/ 199729 w 203767"/>
                  <a:gd name="connsiteY8" fmla="*/ 4164 h 91576"/>
                  <a:gd name="connsiteX9" fmla="*/ 147522 w 203767"/>
                  <a:gd name="connsiteY9" fmla="*/ 135 h 91576"/>
                  <a:gd name="connsiteX10" fmla="*/ 94887 w 203767"/>
                  <a:gd name="connsiteY10" fmla="*/ 10508 h 91576"/>
                  <a:gd name="connsiteX11" fmla="*/ 761 w 203767"/>
                  <a:gd name="connsiteY11" fmla="*/ 86460 h 9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767" h="91576">
                    <a:moveTo>
                      <a:pt x="761" y="86460"/>
                    </a:moveTo>
                    <a:cubicBezTo>
                      <a:pt x="-439" y="87575"/>
                      <a:pt x="-96" y="89032"/>
                      <a:pt x="933" y="89804"/>
                    </a:cubicBezTo>
                    <a:cubicBezTo>
                      <a:pt x="1275" y="91089"/>
                      <a:pt x="2476" y="92032"/>
                      <a:pt x="4019" y="91347"/>
                    </a:cubicBezTo>
                    <a:cubicBezTo>
                      <a:pt x="21164" y="83374"/>
                      <a:pt x="40023" y="80459"/>
                      <a:pt x="58368" y="76516"/>
                    </a:cubicBezTo>
                    <a:cubicBezTo>
                      <a:pt x="75685" y="72830"/>
                      <a:pt x="92401" y="66315"/>
                      <a:pt x="108517" y="59028"/>
                    </a:cubicBezTo>
                    <a:cubicBezTo>
                      <a:pt x="137750" y="45827"/>
                      <a:pt x="166639" y="14708"/>
                      <a:pt x="199043" y="11965"/>
                    </a:cubicBezTo>
                    <a:cubicBezTo>
                      <a:pt x="199900" y="11879"/>
                      <a:pt x="200500" y="11537"/>
                      <a:pt x="200929" y="11108"/>
                    </a:cubicBezTo>
                    <a:cubicBezTo>
                      <a:pt x="200929" y="11108"/>
                      <a:pt x="200929" y="11108"/>
                      <a:pt x="200929" y="11108"/>
                    </a:cubicBezTo>
                    <a:cubicBezTo>
                      <a:pt x="205472" y="10851"/>
                      <a:pt x="204186" y="3907"/>
                      <a:pt x="199729" y="4164"/>
                    </a:cubicBezTo>
                    <a:cubicBezTo>
                      <a:pt x="182069" y="5193"/>
                      <a:pt x="165010" y="-979"/>
                      <a:pt x="147522" y="135"/>
                    </a:cubicBezTo>
                    <a:cubicBezTo>
                      <a:pt x="129434" y="1250"/>
                      <a:pt x="112032" y="4764"/>
                      <a:pt x="94887" y="10508"/>
                    </a:cubicBezTo>
                    <a:cubicBezTo>
                      <a:pt x="54339" y="23967"/>
                      <a:pt x="31193" y="58943"/>
                      <a:pt x="761" y="8646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F9F7E17C-5017-FA86-E5BF-131BB9BB07E3}"/>
                  </a:ext>
                </a:extLst>
              </p:cNvPr>
              <p:cNvSpPr/>
              <p:nvPr/>
            </p:nvSpPr>
            <p:spPr>
              <a:xfrm>
                <a:off x="2808222" y="1037486"/>
                <a:ext cx="273534" cy="55569"/>
              </a:xfrm>
              <a:custGeom>
                <a:avLst/>
                <a:gdLst>
                  <a:gd name="connsiteX0" fmla="*/ 1938 w 273534"/>
                  <a:gd name="connsiteY0" fmla="*/ 46763 h 55569"/>
                  <a:gd name="connsiteX1" fmla="*/ 1424 w 273534"/>
                  <a:gd name="connsiteY1" fmla="*/ 47449 h 55569"/>
                  <a:gd name="connsiteX2" fmla="*/ 995 w 273534"/>
                  <a:gd name="connsiteY2" fmla="*/ 47706 h 55569"/>
                  <a:gd name="connsiteX3" fmla="*/ 3653 w 273534"/>
                  <a:gd name="connsiteY3" fmla="*/ 51992 h 55569"/>
                  <a:gd name="connsiteX4" fmla="*/ 134298 w 273534"/>
                  <a:gd name="connsiteY4" fmla="*/ 52764 h 55569"/>
                  <a:gd name="connsiteX5" fmla="*/ 269657 w 273534"/>
                  <a:gd name="connsiteY5" fmla="*/ 39648 h 55569"/>
                  <a:gd name="connsiteX6" fmla="*/ 272143 w 273534"/>
                  <a:gd name="connsiteY6" fmla="*/ 36905 h 55569"/>
                  <a:gd name="connsiteX7" fmla="*/ 270343 w 273534"/>
                  <a:gd name="connsiteY7" fmla="*/ 30475 h 55569"/>
                  <a:gd name="connsiteX8" fmla="*/ 195934 w 273534"/>
                  <a:gd name="connsiteY8" fmla="*/ 9730 h 55569"/>
                  <a:gd name="connsiteX9" fmla="*/ 128468 w 273534"/>
                  <a:gd name="connsiteY9" fmla="*/ 43 h 55569"/>
                  <a:gd name="connsiteX10" fmla="*/ 1938 w 273534"/>
                  <a:gd name="connsiteY10" fmla="*/ 46763 h 5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534" h="55569">
                    <a:moveTo>
                      <a:pt x="1938" y="46763"/>
                    </a:moveTo>
                    <a:cubicBezTo>
                      <a:pt x="1681" y="47020"/>
                      <a:pt x="1510" y="47277"/>
                      <a:pt x="1424" y="47449"/>
                    </a:cubicBezTo>
                    <a:cubicBezTo>
                      <a:pt x="1252" y="47535"/>
                      <a:pt x="1167" y="47620"/>
                      <a:pt x="995" y="47706"/>
                    </a:cubicBezTo>
                    <a:cubicBezTo>
                      <a:pt x="-1491" y="49249"/>
                      <a:pt x="1167" y="53278"/>
                      <a:pt x="3653" y="51992"/>
                    </a:cubicBezTo>
                    <a:cubicBezTo>
                      <a:pt x="41372" y="33047"/>
                      <a:pt x="94693" y="47106"/>
                      <a:pt x="134298" y="52764"/>
                    </a:cubicBezTo>
                    <a:cubicBezTo>
                      <a:pt x="180161" y="59365"/>
                      <a:pt x="225681" y="54050"/>
                      <a:pt x="269657" y="39648"/>
                    </a:cubicBezTo>
                    <a:cubicBezTo>
                      <a:pt x="271201" y="39134"/>
                      <a:pt x="271972" y="38105"/>
                      <a:pt x="272143" y="36905"/>
                    </a:cubicBezTo>
                    <a:cubicBezTo>
                      <a:pt x="274372" y="35019"/>
                      <a:pt x="274029" y="30561"/>
                      <a:pt x="270343" y="30475"/>
                    </a:cubicBezTo>
                    <a:cubicBezTo>
                      <a:pt x="245654" y="30047"/>
                      <a:pt x="219165" y="17617"/>
                      <a:pt x="195934" y="9730"/>
                    </a:cubicBezTo>
                    <a:cubicBezTo>
                      <a:pt x="173988" y="2358"/>
                      <a:pt x="151614" y="-386"/>
                      <a:pt x="128468" y="43"/>
                    </a:cubicBezTo>
                    <a:cubicBezTo>
                      <a:pt x="84063" y="815"/>
                      <a:pt x="34599" y="15816"/>
                      <a:pt x="1938" y="4676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FE253791-C036-9F34-7827-6CA36DF8E973}"/>
                  </a:ext>
                </a:extLst>
              </p:cNvPr>
              <p:cNvSpPr/>
              <p:nvPr/>
            </p:nvSpPr>
            <p:spPr>
              <a:xfrm>
                <a:off x="2885937" y="964560"/>
                <a:ext cx="262519" cy="80339"/>
              </a:xfrm>
              <a:custGeom>
                <a:avLst/>
                <a:gdLst>
                  <a:gd name="connsiteX0" fmla="*/ 175 w 262519"/>
                  <a:gd name="connsiteY0" fmla="*/ 20762 h 80339"/>
                  <a:gd name="connsiteX1" fmla="*/ 3690 w 262519"/>
                  <a:gd name="connsiteY1" fmla="*/ 24191 h 80339"/>
                  <a:gd name="connsiteX2" fmla="*/ 67212 w 262519"/>
                  <a:gd name="connsiteY2" fmla="*/ 38336 h 80339"/>
                  <a:gd name="connsiteX3" fmla="*/ 130734 w 262519"/>
                  <a:gd name="connsiteY3" fmla="*/ 65168 h 80339"/>
                  <a:gd name="connsiteX4" fmla="*/ 256322 w 262519"/>
                  <a:gd name="connsiteY4" fmla="*/ 79913 h 80339"/>
                  <a:gd name="connsiteX5" fmla="*/ 258893 w 262519"/>
                  <a:gd name="connsiteY5" fmla="*/ 79055 h 80339"/>
                  <a:gd name="connsiteX6" fmla="*/ 259065 w 262519"/>
                  <a:gd name="connsiteY6" fmla="*/ 70997 h 80339"/>
                  <a:gd name="connsiteX7" fmla="*/ 188170 w 262519"/>
                  <a:gd name="connsiteY7" fmla="*/ 35421 h 80339"/>
                  <a:gd name="connsiteX8" fmla="*/ 123619 w 262519"/>
                  <a:gd name="connsiteY8" fmla="*/ 7389 h 80339"/>
                  <a:gd name="connsiteX9" fmla="*/ 1032 w 262519"/>
                  <a:gd name="connsiteY9" fmla="*/ 18791 h 80339"/>
                  <a:gd name="connsiteX10" fmla="*/ 175 w 262519"/>
                  <a:gd name="connsiteY10" fmla="*/ 20762 h 8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519" h="80339">
                    <a:moveTo>
                      <a:pt x="175" y="20762"/>
                    </a:moveTo>
                    <a:cubicBezTo>
                      <a:pt x="-596" y="22563"/>
                      <a:pt x="1290" y="25049"/>
                      <a:pt x="3690" y="24191"/>
                    </a:cubicBezTo>
                    <a:cubicBezTo>
                      <a:pt x="22121" y="18105"/>
                      <a:pt x="50324" y="31392"/>
                      <a:pt x="67212" y="38336"/>
                    </a:cubicBezTo>
                    <a:cubicBezTo>
                      <a:pt x="88558" y="46994"/>
                      <a:pt x="109046" y="57281"/>
                      <a:pt x="130734" y="65168"/>
                    </a:cubicBezTo>
                    <a:cubicBezTo>
                      <a:pt x="171540" y="80084"/>
                      <a:pt x="213373" y="81284"/>
                      <a:pt x="256322" y="79913"/>
                    </a:cubicBezTo>
                    <a:cubicBezTo>
                      <a:pt x="257350" y="79913"/>
                      <a:pt x="258207" y="79570"/>
                      <a:pt x="258893" y="79055"/>
                    </a:cubicBezTo>
                    <a:cubicBezTo>
                      <a:pt x="263437" y="79313"/>
                      <a:pt x="263951" y="71769"/>
                      <a:pt x="259065" y="70997"/>
                    </a:cubicBezTo>
                    <a:cubicBezTo>
                      <a:pt x="232147" y="66625"/>
                      <a:pt x="210459" y="49823"/>
                      <a:pt x="188170" y="35421"/>
                    </a:cubicBezTo>
                    <a:cubicBezTo>
                      <a:pt x="168282" y="22563"/>
                      <a:pt x="146336" y="13647"/>
                      <a:pt x="123619" y="7389"/>
                    </a:cubicBezTo>
                    <a:cubicBezTo>
                      <a:pt x="85129" y="-3155"/>
                      <a:pt x="35322" y="-4869"/>
                      <a:pt x="1032" y="18791"/>
                    </a:cubicBezTo>
                    <a:cubicBezTo>
                      <a:pt x="90" y="19305"/>
                      <a:pt x="-82" y="20077"/>
                      <a:pt x="175" y="2076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EB5A4A67-85EA-15F2-5049-2246CA0DB929}"/>
                  </a:ext>
                </a:extLst>
              </p:cNvPr>
              <p:cNvSpPr/>
              <p:nvPr/>
            </p:nvSpPr>
            <p:spPr>
              <a:xfrm>
                <a:off x="2994575" y="906090"/>
                <a:ext cx="235240" cy="108652"/>
              </a:xfrm>
              <a:custGeom>
                <a:avLst/>
                <a:gdLst>
                  <a:gd name="connsiteX0" fmla="*/ 1437 w 235240"/>
                  <a:gd name="connsiteY0" fmla="*/ 10996 h 108652"/>
                  <a:gd name="connsiteX1" fmla="*/ 2123 w 235240"/>
                  <a:gd name="connsiteY1" fmla="*/ 15539 h 108652"/>
                  <a:gd name="connsiteX2" fmla="*/ 118023 w 235240"/>
                  <a:gd name="connsiteY2" fmla="*/ 81547 h 108652"/>
                  <a:gd name="connsiteX3" fmla="*/ 231694 w 235240"/>
                  <a:gd name="connsiteY3" fmla="*/ 106236 h 108652"/>
                  <a:gd name="connsiteX4" fmla="*/ 234952 w 235240"/>
                  <a:gd name="connsiteY4" fmla="*/ 102722 h 108652"/>
                  <a:gd name="connsiteX5" fmla="*/ 231523 w 235240"/>
                  <a:gd name="connsiteY5" fmla="*/ 97064 h 108652"/>
                  <a:gd name="connsiteX6" fmla="*/ 166801 w 235240"/>
                  <a:gd name="connsiteY6" fmla="*/ 55830 h 108652"/>
                  <a:gd name="connsiteX7" fmla="*/ 117937 w 235240"/>
                  <a:gd name="connsiteY7" fmla="*/ 20426 h 108652"/>
                  <a:gd name="connsiteX8" fmla="*/ 2637 w 235240"/>
                  <a:gd name="connsiteY8" fmla="*/ 9281 h 108652"/>
                  <a:gd name="connsiteX9" fmla="*/ 1437 w 235240"/>
                  <a:gd name="connsiteY9" fmla="*/ 10996 h 10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240" h="108652">
                    <a:moveTo>
                      <a:pt x="1437" y="10996"/>
                    </a:moveTo>
                    <a:cubicBezTo>
                      <a:pt x="-620" y="11939"/>
                      <a:pt x="-535" y="15625"/>
                      <a:pt x="2123" y="15539"/>
                    </a:cubicBezTo>
                    <a:cubicBezTo>
                      <a:pt x="50215" y="14596"/>
                      <a:pt x="80990" y="57459"/>
                      <a:pt x="118023" y="81547"/>
                    </a:cubicBezTo>
                    <a:cubicBezTo>
                      <a:pt x="151970" y="103750"/>
                      <a:pt x="191746" y="113609"/>
                      <a:pt x="231694" y="106236"/>
                    </a:cubicBezTo>
                    <a:cubicBezTo>
                      <a:pt x="233752" y="105893"/>
                      <a:pt x="234781" y="104350"/>
                      <a:pt x="234952" y="102722"/>
                    </a:cubicBezTo>
                    <a:cubicBezTo>
                      <a:pt x="235809" y="100321"/>
                      <a:pt x="234781" y="97321"/>
                      <a:pt x="231523" y="97064"/>
                    </a:cubicBezTo>
                    <a:cubicBezTo>
                      <a:pt x="204862" y="95178"/>
                      <a:pt x="184889" y="73232"/>
                      <a:pt x="166801" y="55830"/>
                    </a:cubicBezTo>
                    <a:cubicBezTo>
                      <a:pt x="152056" y="41685"/>
                      <a:pt x="136111" y="29855"/>
                      <a:pt x="117937" y="20426"/>
                    </a:cubicBezTo>
                    <a:cubicBezTo>
                      <a:pt x="85105" y="3452"/>
                      <a:pt x="37356" y="-9578"/>
                      <a:pt x="2637" y="9281"/>
                    </a:cubicBezTo>
                    <a:cubicBezTo>
                      <a:pt x="1951" y="9796"/>
                      <a:pt x="1608" y="10396"/>
                      <a:pt x="1437" y="1099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E2C3CDDF-E80F-625A-DC5B-F2B25FEE4CCD}"/>
                  </a:ext>
                </a:extLst>
              </p:cNvPr>
              <p:cNvSpPr/>
              <p:nvPr/>
            </p:nvSpPr>
            <p:spPr>
              <a:xfrm>
                <a:off x="3141003" y="898099"/>
                <a:ext cx="161720" cy="93203"/>
              </a:xfrm>
              <a:custGeom>
                <a:avLst/>
                <a:gdLst>
                  <a:gd name="connsiteX0" fmla="*/ 913 w 161720"/>
                  <a:gd name="connsiteY0" fmla="*/ 9471 h 93203"/>
                  <a:gd name="connsiteX1" fmla="*/ 2456 w 161720"/>
                  <a:gd name="connsiteY1" fmla="*/ 10414 h 93203"/>
                  <a:gd name="connsiteX2" fmla="*/ 70522 w 161720"/>
                  <a:gd name="connsiteY2" fmla="*/ 62364 h 93203"/>
                  <a:gd name="connsiteX3" fmla="*/ 156075 w 161720"/>
                  <a:gd name="connsiteY3" fmla="*/ 91853 h 93203"/>
                  <a:gd name="connsiteX4" fmla="*/ 158047 w 161720"/>
                  <a:gd name="connsiteY4" fmla="*/ 90910 h 93203"/>
                  <a:gd name="connsiteX5" fmla="*/ 159761 w 161720"/>
                  <a:gd name="connsiteY5" fmla="*/ 83366 h 93203"/>
                  <a:gd name="connsiteX6" fmla="*/ 1342 w 161720"/>
                  <a:gd name="connsiteY6" fmla="*/ 5614 h 93203"/>
                  <a:gd name="connsiteX7" fmla="*/ 913 w 161720"/>
                  <a:gd name="connsiteY7" fmla="*/ 9471 h 93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720" h="93203">
                    <a:moveTo>
                      <a:pt x="913" y="9471"/>
                    </a:moveTo>
                    <a:cubicBezTo>
                      <a:pt x="1256" y="9986"/>
                      <a:pt x="1770" y="10328"/>
                      <a:pt x="2456" y="10414"/>
                    </a:cubicBezTo>
                    <a:cubicBezTo>
                      <a:pt x="30745" y="15215"/>
                      <a:pt x="50291" y="44104"/>
                      <a:pt x="70522" y="62364"/>
                    </a:cubicBezTo>
                    <a:cubicBezTo>
                      <a:pt x="94439" y="84052"/>
                      <a:pt x="123500" y="97682"/>
                      <a:pt x="156075" y="91853"/>
                    </a:cubicBezTo>
                    <a:cubicBezTo>
                      <a:pt x="156932" y="91681"/>
                      <a:pt x="157533" y="91339"/>
                      <a:pt x="158047" y="90910"/>
                    </a:cubicBezTo>
                    <a:cubicBezTo>
                      <a:pt x="161390" y="90138"/>
                      <a:pt x="163447" y="85424"/>
                      <a:pt x="159761" y="83366"/>
                    </a:cubicBezTo>
                    <a:cubicBezTo>
                      <a:pt x="110127" y="55848"/>
                      <a:pt x="68378" y="-21304"/>
                      <a:pt x="1342" y="5614"/>
                    </a:cubicBezTo>
                    <a:cubicBezTo>
                      <a:pt x="-459" y="6299"/>
                      <a:pt x="-287" y="8442"/>
                      <a:pt x="913" y="947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2163EDEA-392E-86A3-B864-03037BE308EC}"/>
                  </a:ext>
                </a:extLst>
              </p:cNvPr>
              <p:cNvSpPr/>
              <p:nvPr/>
            </p:nvSpPr>
            <p:spPr>
              <a:xfrm>
                <a:off x="2939267" y="965166"/>
                <a:ext cx="473060" cy="224575"/>
              </a:xfrm>
              <a:custGeom>
                <a:avLst/>
                <a:gdLst>
                  <a:gd name="connsiteX0" fmla="*/ 853 w 473060"/>
                  <a:gd name="connsiteY0" fmla="*/ 219810 h 224575"/>
                  <a:gd name="connsiteX1" fmla="*/ 4196 w 473060"/>
                  <a:gd name="connsiteY1" fmla="*/ 223839 h 224575"/>
                  <a:gd name="connsiteX2" fmla="*/ 48773 w 473060"/>
                  <a:gd name="connsiteY2" fmla="*/ 179348 h 224575"/>
                  <a:gd name="connsiteX3" fmla="*/ 98408 w 473060"/>
                  <a:gd name="connsiteY3" fmla="*/ 138629 h 224575"/>
                  <a:gd name="connsiteX4" fmla="*/ 217737 w 473060"/>
                  <a:gd name="connsiteY4" fmla="*/ 75364 h 224575"/>
                  <a:gd name="connsiteX5" fmla="*/ 469940 w 473060"/>
                  <a:gd name="connsiteY5" fmla="*/ 7641 h 224575"/>
                  <a:gd name="connsiteX6" fmla="*/ 468654 w 473060"/>
                  <a:gd name="connsiteY6" fmla="*/ 11 h 224575"/>
                  <a:gd name="connsiteX7" fmla="*/ 214736 w 473060"/>
                  <a:gd name="connsiteY7" fmla="*/ 68763 h 224575"/>
                  <a:gd name="connsiteX8" fmla="*/ 99779 w 473060"/>
                  <a:gd name="connsiteY8" fmla="*/ 129113 h 224575"/>
                  <a:gd name="connsiteX9" fmla="*/ 853 w 473060"/>
                  <a:gd name="connsiteY9" fmla="*/ 219810 h 2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3060" h="224575">
                    <a:moveTo>
                      <a:pt x="853" y="219810"/>
                    </a:moveTo>
                    <a:cubicBezTo>
                      <a:pt x="-1633" y="222210"/>
                      <a:pt x="1881" y="226239"/>
                      <a:pt x="4196" y="223839"/>
                    </a:cubicBezTo>
                    <a:cubicBezTo>
                      <a:pt x="16197" y="211666"/>
                      <a:pt x="34628" y="194693"/>
                      <a:pt x="48773" y="179348"/>
                    </a:cubicBezTo>
                    <a:cubicBezTo>
                      <a:pt x="63432" y="163575"/>
                      <a:pt x="80748" y="150887"/>
                      <a:pt x="98408" y="138629"/>
                    </a:cubicBezTo>
                    <a:cubicBezTo>
                      <a:pt x="135527" y="112825"/>
                      <a:pt x="176246" y="93109"/>
                      <a:pt x="217737" y="75364"/>
                    </a:cubicBezTo>
                    <a:cubicBezTo>
                      <a:pt x="297633" y="41245"/>
                      <a:pt x="382929" y="13984"/>
                      <a:pt x="469940" y="7641"/>
                    </a:cubicBezTo>
                    <a:cubicBezTo>
                      <a:pt x="474912" y="7298"/>
                      <a:pt x="473540" y="-332"/>
                      <a:pt x="468654" y="11"/>
                    </a:cubicBezTo>
                    <a:cubicBezTo>
                      <a:pt x="380957" y="6441"/>
                      <a:pt x="295404" y="34901"/>
                      <a:pt x="214736" y="68763"/>
                    </a:cubicBezTo>
                    <a:cubicBezTo>
                      <a:pt x="174703" y="85565"/>
                      <a:pt x="136127" y="105196"/>
                      <a:pt x="99779" y="129113"/>
                    </a:cubicBezTo>
                    <a:cubicBezTo>
                      <a:pt x="61032" y="154659"/>
                      <a:pt x="25456" y="196150"/>
                      <a:pt x="853" y="21981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81DCFAC6-8DF7-CA0C-1015-5484232EFACC}"/>
                  </a:ext>
                </a:extLst>
              </p:cNvPr>
              <p:cNvSpPr/>
              <p:nvPr/>
            </p:nvSpPr>
            <p:spPr>
              <a:xfrm>
                <a:off x="2816374" y="1181412"/>
                <a:ext cx="131015" cy="173220"/>
              </a:xfrm>
              <a:custGeom>
                <a:avLst/>
                <a:gdLst>
                  <a:gd name="connsiteX0" fmla="*/ 48393 w 131015"/>
                  <a:gd name="connsiteY0" fmla="*/ 67515 h 173220"/>
                  <a:gd name="connsiteX1" fmla="*/ 387 w 131015"/>
                  <a:gd name="connsiteY1" fmla="*/ 167728 h 173220"/>
                  <a:gd name="connsiteX2" fmla="*/ 130 w 131015"/>
                  <a:gd name="connsiteY2" fmla="*/ 169528 h 173220"/>
                  <a:gd name="connsiteX3" fmla="*/ 3816 w 131015"/>
                  <a:gd name="connsiteY3" fmla="*/ 172957 h 173220"/>
                  <a:gd name="connsiteX4" fmla="*/ 76854 w 131015"/>
                  <a:gd name="connsiteY4" fmla="*/ 108920 h 173220"/>
                  <a:gd name="connsiteX5" fmla="*/ 106515 w 131015"/>
                  <a:gd name="connsiteY5" fmla="*/ 62114 h 173220"/>
                  <a:gd name="connsiteX6" fmla="*/ 130261 w 131015"/>
                  <a:gd name="connsiteY6" fmla="*/ 6993 h 173220"/>
                  <a:gd name="connsiteX7" fmla="*/ 130775 w 131015"/>
                  <a:gd name="connsiteY7" fmla="*/ 4850 h 173220"/>
                  <a:gd name="connsiteX8" fmla="*/ 126146 w 131015"/>
                  <a:gd name="connsiteY8" fmla="*/ 221 h 173220"/>
                  <a:gd name="connsiteX9" fmla="*/ 48393 w 131015"/>
                  <a:gd name="connsiteY9" fmla="*/ 67515 h 17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015" h="173220">
                    <a:moveTo>
                      <a:pt x="48393" y="67515"/>
                    </a:moveTo>
                    <a:cubicBezTo>
                      <a:pt x="28248" y="99062"/>
                      <a:pt x="21733" y="136609"/>
                      <a:pt x="387" y="167728"/>
                    </a:cubicBezTo>
                    <a:cubicBezTo>
                      <a:pt x="-41" y="168328"/>
                      <a:pt x="-41" y="168928"/>
                      <a:pt x="130" y="169528"/>
                    </a:cubicBezTo>
                    <a:cubicBezTo>
                      <a:pt x="-556" y="171414"/>
                      <a:pt x="1587" y="174071"/>
                      <a:pt x="3816" y="172957"/>
                    </a:cubicBezTo>
                    <a:cubicBezTo>
                      <a:pt x="32963" y="157612"/>
                      <a:pt x="56623" y="134723"/>
                      <a:pt x="76854" y="108920"/>
                    </a:cubicBezTo>
                    <a:cubicBezTo>
                      <a:pt x="88255" y="94347"/>
                      <a:pt x="97771" y="78402"/>
                      <a:pt x="106515" y="62114"/>
                    </a:cubicBezTo>
                    <a:cubicBezTo>
                      <a:pt x="116030" y="44369"/>
                      <a:pt x="120145" y="24224"/>
                      <a:pt x="130261" y="6993"/>
                    </a:cubicBezTo>
                    <a:cubicBezTo>
                      <a:pt x="130689" y="6222"/>
                      <a:pt x="130775" y="5536"/>
                      <a:pt x="130775" y="4850"/>
                    </a:cubicBezTo>
                    <a:cubicBezTo>
                      <a:pt x="131804" y="2450"/>
                      <a:pt x="129403" y="-893"/>
                      <a:pt x="126146" y="221"/>
                    </a:cubicBezTo>
                    <a:cubicBezTo>
                      <a:pt x="92713" y="11708"/>
                      <a:pt x="67081" y="38368"/>
                      <a:pt x="48393" y="6751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" name="图形 4">
              <a:extLst>
                <a:ext uri="{FF2B5EF4-FFF2-40B4-BE49-F238E27FC236}">
                  <a16:creationId xmlns:a16="http://schemas.microsoft.com/office/drawing/2014/main" id="{8D70789E-547B-A844-DAA3-F998605D1014}"/>
                </a:ext>
              </a:extLst>
            </p:cNvPr>
            <p:cNvGrpSpPr/>
            <p:nvPr/>
          </p:nvGrpSpPr>
          <p:grpSpPr>
            <a:xfrm>
              <a:off x="1953219" y="43439"/>
              <a:ext cx="399118" cy="592960"/>
              <a:chOff x="1953219" y="43439"/>
              <a:chExt cx="399118" cy="592960"/>
            </a:xfrm>
          </p:grpSpPr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6326A3D-E821-58F6-AE33-D5F381977CEF}"/>
                  </a:ext>
                </a:extLst>
              </p:cNvPr>
              <p:cNvSpPr/>
              <p:nvPr/>
            </p:nvSpPr>
            <p:spPr>
              <a:xfrm>
                <a:off x="1953219" y="86770"/>
                <a:ext cx="361251" cy="549628"/>
              </a:xfrm>
              <a:custGeom>
                <a:avLst/>
                <a:gdLst>
                  <a:gd name="connsiteX0" fmla="*/ 34 w 361251"/>
                  <a:gd name="connsiteY0" fmla="*/ 340655 h 549628"/>
                  <a:gd name="connsiteX1" fmla="*/ 3206 w 361251"/>
                  <a:gd name="connsiteY1" fmla="*/ 346741 h 549628"/>
                  <a:gd name="connsiteX2" fmla="*/ 30981 w 361251"/>
                  <a:gd name="connsiteY2" fmla="*/ 353342 h 549628"/>
                  <a:gd name="connsiteX3" fmla="*/ 51298 w 361251"/>
                  <a:gd name="connsiteY3" fmla="*/ 358828 h 549628"/>
                  <a:gd name="connsiteX4" fmla="*/ 3378 w 361251"/>
                  <a:gd name="connsiteY4" fmla="*/ 389775 h 549628"/>
                  <a:gd name="connsiteX5" fmla="*/ 32096 w 361251"/>
                  <a:gd name="connsiteY5" fmla="*/ 465899 h 549628"/>
                  <a:gd name="connsiteX6" fmla="*/ 73758 w 361251"/>
                  <a:gd name="connsiteY6" fmla="*/ 548280 h 549628"/>
                  <a:gd name="connsiteX7" fmla="*/ 74958 w 361251"/>
                  <a:gd name="connsiteY7" fmla="*/ 549138 h 549628"/>
                  <a:gd name="connsiteX8" fmla="*/ 77958 w 361251"/>
                  <a:gd name="connsiteY8" fmla="*/ 548623 h 549628"/>
                  <a:gd name="connsiteX9" fmla="*/ 136423 w 361251"/>
                  <a:gd name="connsiteY9" fmla="*/ 488016 h 549628"/>
                  <a:gd name="connsiteX10" fmla="*/ 192401 w 361251"/>
                  <a:gd name="connsiteY10" fmla="*/ 431866 h 549628"/>
                  <a:gd name="connsiteX11" fmla="*/ 185715 w 361251"/>
                  <a:gd name="connsiteY11" fmla="*/ 401434 h 549628"/>
                  <a:gd name="connsiteX12" fmla="*/ 138309 w 361251"/>
                  <a:gd name="connsiteY12" fmla="*/ 371601 h 549628"/>
                  <a:gd name="connsiteX13" fmla="*/ 209975 w 361251"/>
                  <a:gd name="connsiteY13" fmla="*/ 387975 h 549628"/>
                  <a:gd name="connsiteX14" fmla="*/ 214004 w 361251"/>
                  <a:gd name="connsiteY14" fmla="*/ 387460 h 549628"/>
                  <a:gd name="connsiteX15" fmla="*/ 262781 w 361251"/>
                  <a:gd name="connsiteY15" fmla="*/ 321795 h 549628"/>
                  <a:gd name="connsiteX16" fmla="*/ 284213 w 361251"/>
                  <a:gd name="connsiteY16" fmla="*/ 287419 h 549628"/>
                  <a:gd name="connsiteX17" fmla="*/ 288756 w 361251"/>
                  <a:gd name="connsiteY17" fmla="*/ 273103 h 549628"/>
                  <a:gd name="connsiteX18" fmla="*/ 247351 w 361251"/>
                  <a:gd name="connsiteY18" fmla="*/ 230241 h 549628"/>
                  <a:gd name="connsiteX19" fmla="*/ 213061 w 361251"/>
                  <a:gd name="connsiteY19" fmla="*/ 203580 h 549628"/>
                  <a:gd name="connsiteX20" fmla="*/ 300158 w 361251"/>
                  <a:gd name="connsiteY20" fmla="*/ 242585 h 549628"/>
                  <a:gd name="connsiteX21" fmla="*/ 304787 w 361251"/>
                  <a:gd name="connsiteY21" fmla="*/ 241985 h 549628"/>
                  <a:gd name="connsiteX22" fmla="*/ 361022 w 361251"/>
                  <a:gd name="connsiteY22" fmla="*/ 131314 h 549628"/>
                  <a:gd name="connsiteX23" fmla="*/ 357593 w 361251"/>
                  <a:gd name="connsiteY23" fmla="*/ 113826 h 549628"/>
                  <a:gd name="connsiteX24" fmla="*/ 345249 w 361251"/>
                  <a:gd name="connsiteY24" fmla="*/ 79793 h 549628"/>
                  <a:gd name="connsiteX25" fmla="*/ 321589 w 361251"/>
                  <a:gd name="connsiteY25" fmla="*/ 14214 h 549628"/>
                  <a:gd name="connsiteX26" fmla="*/ 319617 w 361251"/>
                  <a:gd name="connsiteY26" fmla="*/ 11385 h 549628"/>
                  <a:gd name="connsiteX27" fmla="*/ 240493 w 361251"/>
                  <a:gd name="connsiteY27" fmla="*/ 1269 h 549628"/>
                  <a:gd name="connsiteX28" fmla="*/ 180657 w 361251"/>
                  <a:gd name="connsiteY28" fmla="*/ 13271 h 549628"/>
                  <a:gd name="connsiteX29" fmla="*/ 121335 w 361251"/>
                  <a:gd name="connsiteY29" fmla="*/ 70192 h 549628"/>
                  <a:gd name="connsiteX30" fmla="*/ 70157 w 361251"/>
                  <a:gd name="connsiteY30" fmla="*/ 129857 h 549628"/>
                  <a:gd name="connsiteX31" fmla="*/ 69557 w 361251"/>
                  <a:gd name="connsiteY31" fmla="*/ 136029 h 549628"/>
                  <a:gd name="connsiteX32" fmla="*/ 70415 w 361251"/>
                  <a:gd name="connsiteY32" fmla="*/ 136372 h 549628"/>
                  <a:gd name="connsiteX33" fmla="*/ 110620 w 361251"/>
                  <a:gd name="connsiteY33" fmla="*/ 157546 h 549628"/>
                  <a:gd name="connsiteX34" fmla="*/ 140881 w 361251"/>
                  <a:gd name="connsiteY34" fmla="*/ 177091 h 549628"/>
                  <a:gd name="connsiteX35" fmla="*/ 105905 w 361251"/>
                  <a:gd name="connsiteY35" fmla="*/ 168176 h 549628"/>
                  <a:gd name="connsiteX36" fmla="*/ 60813 w 361251"/>
                  <a:gd name="connsiteY36" fmla="*/ 163975 h 549628"/>
                  <a:gd name="connsiteX37" fmla="*/ 53527 w 361251"/>
                  <a:gd name="connsiteY37" fmla="*/ 165775 h 549628"/>
                  <a:gd name="connsiteX38" fmla="*/ 5264 w 361251"/>
                  <a:gd name="connsiteY38" fmla="*/ 302335 h 549628"/>
                  <a:gd name="connsiteX39" fmla="*/ 34 w 361251"/>
                  <a:gd name="connsiteY39" fmla="*/ 340655 h 549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61251" h="549628">
                    <a:moveTo>
                      <a:pt x="34" y="340655"/>
                    </a:moveTo>
                    <a:cubicBezTo>
                      <a:pt x="-223" y="343055"/>
                      <a:pt x="977" y="345712"/>
                      <a:pt x="3206" y="346741"/>
                    </a:cubicBezTo>
                    <a:cubicBezTo>
                      <a:pt x="11693" y="350942"/>
                      <a:pt x="21723" y="351970"/>
                      <a:pt x="30981" y="353342"/>
                    </a:cubicBezTo>
                    <a:cubicBezTo>
                      <a:pt x="38096" y="354456"/>
                      <a:pt x="44697" y="356599"/>
                      <a:pt x="51298" y="358828"/>
                    </a:cubicBezTo>
                    <a:cubicBezTo>
                      <a:pt x="27552" y="359600"/>
                      <a:pt x="-2795" y="362000"/>
                      <a:pt x="3378" y="389775"/>
                    </a:cubicBezTo>
                    <a:cubicBezTo>
                      <a:pt x="9121" y="415492"/>
                      <a:pt x="21380" y="441896"/>
                      <a:pt x="32096" y="465899"/>
                    </a:cubicBezTo>
                    <a:cubicBezTo>
                      <a:pt x="44526" y="493759"/>
                      <a:pt x="56956" y="522734"/>
                      <a:pt x="73758" y="548280"/>
                    </a:cubicBezTo>
                    <a:cubicBezTo>
                      <a:pt x="74101" y="548795"/>
                      <a:pt x="74529" y="549052"/>
                      <a:pt x="74958" y="549138"/>
                    </a:cubicBezTo>
                    <a:cubicBezTo>
                      <a:pt x="75815" y="549824"/>
                      <a:pt x="77101" y="549909"/>
                      <a:pt x="77958" y="548623"/>
                    </a:cubicBezTo>
                    <a:cubicBezTo>
                      <a:pt x="93903" y="525392"/>
                      <a:pt x="116277" y="507390"/>
                      <a:pt x="136423" y="488016"/>
                    </a:cubicBezTo>
                    <a:cubicBezTo>
                      <a:pt x="155540" y="469671"/>
                      <a:pt x="174313" y="451068"/>
                      <a:pt x="192401" y="431866"/>
                    </a:cubicBezTo>
                    <a:cubicBezTo>
                      <a:pt x="203888" y="419693"/>
                      <a:pt x="197459" y="412321"/>
                      <a:pt x="185715" y="401434"/>
                    </a:cubicBezTo>
                    <a:cubicBezTo>
                      <a:pt x="172170" y="388832"/>
                      <a:pt x="155797" y="378116"/>
                      <a:pt x="138309" y="371601"/>
                    </a:cubicBezTo>
                    <a:cubicBezTo>
                      <a:pt x="161369" y="366972"/>
                      <a:pt x="193173" y="374602"/>
                      <a:pt x="209975" y="387975"/>
                    </a:cubicBezTo>
                    <a:cubicBezTo>
                      <a:pt x="211261" y="389003"/>
                      <a:pt x="212975" y="388575"/>
                      <a:pt x="214004" y="387460"/>
                    </a:cubicBezTo>
                    <a:cubicBezTo>
                      <a:pt x="231406" y="366458"/>
                      <a:pt x="247522" y="344341"/>
                      <a:pt x="262781" y="321795"/>
                    </a:cubicBezTo>
                    <a:cubicBezTo>
                      <a:pt x="270411" y="310565"/>
                      <a:pt x="276498" y="298478"/>
                      <a:pt x="284213" y="287419"/>
                    </a:cubicBezTo>
                    <a:cubicBezTo>
                      <a:pt x="286527" y="284162"/>
                      <a:pt x="290985" y="277475"/>
                      <a:pt x="288756" y="273103"/>
                    </a:cubicBezTo>
                    <a:cubicBezTo>
                      <a:pt x="279584" y="255358"/>
                      <a:pt x="263296" y="241556"/>
                      <a:pt x="247351" y="230241"/>
                    </a:cubicBezTo>
                    <a:cubicBezTo>
                      <a:pt x="235350" y="221754"/>
                      <a:pt x="225577" y="210695"/>
                      <a:pt x="213061" y="203580"/>
                    </a:cubicBezTo>
                    <a:cubicBezTo>
                      <a:pt x="244093" y="207095"/>
                      <a:pt x="277869" y="222525"/>
                      <a:pt x="300158" y="242585"/>
                    </a:cubicBezTo>
                    <a:cubicBezTo>
                      <a:pt x="301529" y="243785"/>
                      <a:pt x="303758" y="243271"/>
                      <a:pt x="304787" y="241985"/>
                    </a:cubicBezTo>
                    <a:cubicBezTo>
                      <a:pt x="328618" y="210438"/>
                      <a:pt x="353821" y="170748"/>
                      <a:pt x="361022" y="131314"/>
                    </a:cubicBezTo>
                    <a:cubicBezTo>
                      <a:pt x="362051" y="125656"/>
                      <a:pt x="359394" y="119141"/>
                      <a:pt x="357593" y="113826"/>
                    </a:cubicBezTo>
                    <a:cubicBezTo>
                      <a:pt x="353821" y="102425"/>
                      <a:pt x="349192" y="91195"/>
                      <a:pt x="345249" y="79793"/>
                    </a:cubicBezTo>
                    <a:cubicBezTo>
                      <a:pt x="337705" y="57848"/>
                      <a:pt x="328618" y="36331"/>
                      <a:pt x="321589" y="14214"/>
                    </a:cubicBezTo>
                    <a:cubicBezTo>
                      <a:pt x="321675" y="13014"/>
                      <a:pt x="321075" y="11899"/>
                      <a:pt x="319617" y="11385"/>
                    </a:cubicBezTo>
                    <a:cubicBezTo>
                      <a:pt x="293814" y="3670"/>
                      <a:pt x="267068" y="4098"/>
                      <a:pt x="240493" y="1269"/>
                    </a:cubicBezTo>
                    <a:cubicBezTo>
                      <a:pt x="218205" y="-1131"/>
                      <a:pt x="198659" y="-1560"/>
                      <a:pt x="180657" y="13271"/>
                    </a:cubicBezTo>
                    <a:cubicBezTo>
                      <a:pt x="159569" y="30587"/>
                      <a:pt x="140452" y="50733"/>
                      <a:pt x="121335" y="70192"/>
                    </a:cubicBezTo>
                    <a:cubicBezTo>
                      <a:pt x="103419" y="88452"/>
                      <a:pt x="82159" y="106882"/>
                      <a:pt x="70157" y="129857"/>
                    </a:cubicBezTo>
                    <a:cubicBezTo>
                      <a:pt x="67929" y="133200"/>
                      <a:pt x="66300" y="134915"/>
                      <a:pt x="69557" y="136029"/>
                    </a:cubicBezTo>
                    <a:cubicBezTo>
                      <a:pt x="69814" y="136200"/>
                      <a:pt x="70157" y="136286"/>
                      <a:pt x="70415" y="136372"/>
                    </a:cubicBezTo>
                    <a:cubicBezTo>
                      <a:pt x="84988" y="141344"/>
                      <a:pt x="97161" y="150174"/>
                      <a:pt x="110620" y="157546"/>
                    </a:cubicBezTo>
                    <a:cubicBezTo>
                      <a:pt x="119535" y="162432"/>
                      <a:pt x="134451" y="167661"/>
                      <a:pt x="140881" y="177091"/>
                    </a:cubicBezTo>
                    <a:cubicBezTo>
                      <a:pt x="129308" y="173405"/>
                      <a:pt x="118678" y="169976"/>
                      <a:pt x="105905" y="168176"/>
                    </a:cubicBezTo>
                    <a:cubicBezTo>
                      <a:pt x="90388" y="165947"/>
                      <a:pt x="76501" y="163804"/>
                      <a:pt x="60813" y="163975"/>
                    </a:cubicBezTo>
                    <a:cubicBezTo>
                      <a:pt x="57727" y="163804"/>
                      <a:pt x="55498" y="162947"/>
                      <a:pt x="53527" y="165775"/>
                    </a:cubicBezTo>
                    <a:cubicBezTo>
                      <a:pt x="25666" y="205638"/>
                      <a:pt x="15122" y="255358"/>
                      <a:pt x="5264" y="302335"/>
                    </a:cubicBezTo>
                    <a:cubicBezTo>
                      <a:pt x="2692" y="314766"/>
                      <a:pt x="1320" y="327881"/>
                      <a:pt x="34" y="34065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A39D93A5-E268-6B33-EA22-D76905B8ED88}"/>
                  </a:ext>
                </a:extLst>
              </p:cNvPr>
              <p:cNvSpPr/>
              <p:nvPr/>
            </p:nvSpPr>
            <p:spPr>
              <a:xfrm>
                <a:off x="2185980" y="183979"/>
                <a:ext cx="23255" cy="54797"/>
              </a:xfrm>
              <a:custGeom>
                <a:avLst/>
                <a:gdLst>
                  <a:gd name="connsiteX0" fmla="*/ 274 w 23255"/>
                  <a:gd name="connsiteY0" fmla="*/ 4187 h 54797"/>
                  <a:gd name="connsiteX1" fmla="*/ 11075 w 23255"/>
                  <a:gd name="connsiteY1" fmla="*/ 26990 h 54797"/>
                  <a:gd name="connsiteX2" fmla="*/ 19305 w 23255"/>
                  <a:gd name="connsiteY2" fmla="*/ 53394 h 54797"/>
                  <a:gd name="connsiteX3" fmla="*/ 22734 w 23255"/>
                  <a:gd name="connsiteY3" fmla="*/ 53308 h 54797"/>
                  <a:gd name="connsiteX4" fmla="*/ 6017 w 23255"/>
                  <a:gd name="connsiteY4" fmla="*/ 1701 h 54797"/>
                  <a:gd name="connsiteX5" fmla="*/ 274 w 23255"/>
                  <a:gd name="connsiteY5" fmla="*/ 4187 h 5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55" h="54797">
                    <a:moveTo>
                      <a:pt x="274" y="4187"/>
                    </a:moveTo>
                    <a:cubicBezTo>
                      <a:pt x="3445" y="11903"/>
                      <a:pt x="7646" y="19275"/>
                      <a:pt x="11075" y="26990"/>
                    </a:cubicBezTo>
                    <a:cubicBezTo>
                      <a:pt x="14933" y="35563"/>
                      <a:pt x="16990" y="44307"/>
                      <a:pt x="19305" y="53394"/>
                    </a:cubicBezTo>
                    <a:cubicBezTo>
                      <a:pt x="19733" y="55279"/>
                      <a:pt x="22391" y="55279"/>
                      <a:pt x="22734" y="53308"/>
                    </a:cubicBezTo>
                    <a:cubicBezTo>
                      <a:pt x="25906" y="35991"/>
                      <a:pt x="13904" y="16275"/>
                      <a:pt x="6017" y="1701"/>
                    </a:cubicBezTo>
                    <a:cubicBezTo>
                      <a:pt x="4131" y="-1728"/>
                      <a:pt x="-1269" y="501"/>
                      <a:pt x="274" y="418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F96F19D2-A758-DD6B-B4AD-4EF4FFEBAA31}"/>
                  </a:ext>
                </a:extLst>
              </p:cNvPr>
              <p:cNvSpPr/>
              <p:nvPr/>
            </p:nvSpPr>
            <p:spPr>
              <a:xfrm>
                <a:off x="2198809" y="170404"/>
                <a:ext cx="27152" cy="55828"/>
              </a:xfrm>
              <a:custGeom>
                <a:avLst/>
                <a:gdLst>
                  <a:gd name="connsiteX0" fmla="*/ 132 w 27152"/>
                  <a:gd name="connsiteY0" fmla="*/ 3789 h 55828"/>
                  <a:gd name="connsiteX1" fmla="*/ 12820 w 27152"/>
                  <a:gd name="connsiteY1" fmla="*/ 28906 h 55828"/>
                  <a:gd name="connsiteX2" fmla="*/ 23621 w 27152"/>
                  <a:gd name="connsiteY2" fmla="*/ 54795 h 55828"/>
                  <a:gd name="connsiteX3" fmla="*/ 27136 w 27152"/>
                  <a:gd name="connsiteY3" fmla="*/ 53767 h 55828"/>
                  <a:gd name="connsiteX4" fmla="*/ 4676 w 27152"/>
                  <a:gd name="connsiteY4" fmla="*/ 1046 h 55828"/>
                  <a:gd name="connsiteX5" fmla="*/ 132 w 27152"/>
                  <a:gd name="connsiteY5" fmla="*/ 3789 h 55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52" h="55828">
                    <a:moveTo>
                      <a:pt x="132" y="3789"/>
                    </a:moveTo>
                    <a:cubicBezTo>
                      <a:pt x="2876" y="12619"/>
                      <a:pt x="8619" y="20762"/>
                      <a:pt x="12820" y="28906"/>
                    </a:cubicBezTo>
                    <a:cubicBezTo>
                      <a:pt x="17106" y="37222"/>
                      <a:pt x="19078" y="46566"/>
                      <a:pt x="23621" y="54795"/>
                    </a:cubicBezTo>
                    <a:cubicBezTo>
                      <a:pt x="24564" y="56596"/>
                      <a:pt x="27393" y="55910"/>
                      <a:pt x="27136" y="53767"/>
                    </a:cubicBezTo>
                    <a:cubicBezTo>
                      <a:pt x="24650" y="35336"/>
                      <a:pt x="15220" y="16219"/>
                      <a:pt x="4676" y="1046"/>
                    </a:cubicBezTo>
                    <a:cubicBezTo>
                      <a:pt x="2790" y="-1526"/>
                      <a:pt x="-725" y="1131"/>
                      <a:pt x="132" y="378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D6013AE7-3D9B-E851-05B8-13CFD88B6F27}"/>
                  </a:ext>
                </a:extLst>
              </p:cNvPr>
              <p:cNvSpPr/>
              <p:nvPr/>
            </p:nvSpPr>
            <p:spPr>
              <a:xfrm>
                <a:off x="2212197" y="155192"/>
                <a:ext cx="27379" cy="55672"/>
              </a:xfrm>
              <a:custGeom>
                <a:avLst/>
                <a:gdLst>
                  <a:gd name="connsiteX0" fmla="*/ 289 w 27379"/>
                  <a:gd name="connsiteY0" fmla="*/ 3827 h 55672"/>
                  <a:gd name="connsiteX1" fmla="*/ 12205 w 27379"/>
                  <a:gd name="connsiteY1" fmla="*/ 27230 h 55672"/>
                  <a:gd name="connsiteX2" fmla="*/ 23606 w 27379"/>
                  <a:gd name="connsiteY2" fmla="*/ 54491 h 55672"/>
                  <a:gd name="connsiteX3" fmla="*/ 27378 w 27379"/>
                  <a:gd name="connsiteY3" fmla="*/ 53462 h 55672"/>
                  <a:gd name="connsiteX4" fmla="*/ 5604 w 27379"/>
                  <a:gd name="connsiteY4" fmla="*/ 1598 h 55672"/>
                  <a:gd name="connsiteX5" fmla="*/ 289 w 27379"/>
                  <a:gd name="connsiteY5" fmla="*/ 3827 h 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79" h="55672">
                    <a:moveTo>
                      <a:pt x="289" y="3827"/>
                    </a:moveTo>
                    <a:cubicBezTo>
                      <a:pt x="3889" y="11800"/>
                      <a:pt x="8347" y="19429"/>
                      <a:pt x="12205" y="27230"/>
                    </a:cubicBezTo>
                    <a:cubicBezTo>
                      <a:pt x="16662" y="36060"/>
                      <a:pt x="19406" y="45575"/>
                      <a:pt x="23606" y="54491"/>
                    </a:cubicBezTo>
                    <a:cubicBezTo>
                      <a:pt x="24635" y="56634"/>
                      <a:pt x="27464" y="55605"/>
                      <a:pt x="27378" y="53462"/>
                    </a:cubicBezTo>
                    <a:cubicBezTo>
                      <a:pt x="26521" y="35631"/>
                      <a:pt x="14091" y="16772"/>
                      <a:pt x="5604" y="1598"/>
                    </a:cubicBezTo>
                    <a:cubicBezTo>
                      <a:pt x="3804" y="-1573"/>
                      <a:pt x="-1254" y="398"/>
                      <a:pt x="289" y="382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D74A8216-1A5C-DCF5-1287-9C08E7DD7DA2}"/>
                  </a:ext>
                </a:extLst>
              </p:cNvPr>
              <p:cNvSpPr/>
              <p:nvPr/>
            </p:nvSpPr>
            <p:spPr>
              <a:xfrm>
                <a:off x="2083405" y="351417"/>
                <a:ext cx="23077" cy="39444"/>
              </a:xfrm>
              <a:custGeom>
                <a:avLst/>
                <a:gdLst>
                  <a:gd name="connsiteX0" fmla="*/ 236 w 23077"/>
                  <a:gd name="connsiteY0" fmla="*/ 3656 h 39444"/>
                  <a:gd name="connsiteX1" fmla="*/ 9837 w 23077"/>
                  <a:gd name="connsiteY1" fmla="*/ 18143 h 39444"/>
                  <a:gd name="connsiteX2" fmla="*/ 19524 w 23077"/>
                  <a:gd name="connsiteY2" fmla="*/ 38374 h 39444"/>
                  <a:gd name="connsiteX3" fmla="*/ 23039 w 23077"/>
                  <a:gd name="connsiteY3" fmla="*/ 37860 h 39444"/>
                  <a:gd name="connsiteX4" fmla="*/ 17210 w 23077"/>
                  <a:gd name="connsiteY4" fmla="*/ 18915 h 39444"/>
                  <a:gd name="connsiteX5" fmla="*/ 4179 w 23077"/>
                  <a:gd name="connsiteY5" fmla="*/ 570 h 39444"/>
                  <a:gd name="connsiteX6" fmla="*/ 236 w 23077"/>
                  <a:gd name="connsiteY6" fmla="*/ 3656 h 3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77" h="39444">
                    <a:moveTo>
                      <a:pt x="236" y="3656"/>
                    </a:moveTo>
                    <a:cubicBezTo>
                      <a:pt x="2722" y="8799"/>
                      <a:pt x="6837" y="13257"/>
                      <a:pt x="9837" y="18143"/>
                    </a:cubicBezTo>
                    <a:cubicBezTo>
                      <a:pt x="13866" y="24573"/>
                      <a:pt x="16181" y="31602"/>
                      <a:pt x="19524" y="38374"/>
                    </a:cubicBezTo>
                    <a:cubicBezTo>
                      <a:pt x="20296" y="39917"/>
                      <a:pt x="22953" y="39832"/>
                      <a:pt x="23039" y="37860"/>
                    </a:cubicBezTo>
                    <a:cubicBezTo>
                      <a:pt x="23468" y="31002"/>
                      <a:pt x="20296" y="24830"/>
                      <a:pt x="17210" y="18915"/>
                    </a:cubicBezTo>
                    <a:cubicBezTo>
                      <a:pt x="13952" y="12657"/>
                      <a:pt x="9666" y="5113"/>
                      <a:pt x="4179" y="570"/>
                    </a:cubicBezTo>
                    <a:cubicBezTo>
                      <a:pt x="2208" y="-1145"/>
                      <a:pt x="-878" y="1341"/>
                      <a:pt x="236" y="365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C853D96F-F56F-8000-847C-B312B1E137C6}"/>
                  </a:ext>
                </a:extLst>
              </p:cNvPr>
              <p:cNvSpPr/>
              <p:nvPr/>
            </p:nvSpPr>
            <p:spPr>
              <a:xfrm>
                <a:off x="2089970" y="335547"/>
                <a:ext cx="29394" cy="44472"/>
              </a:xfrm>
              <a:custGeom>
                <a:avLst/>
                <a:gdLst>
                  <a:gd name="connsiteX0" fmla="*/ 958 w 29394"/>
                  <a:gd name="connsiteY0" fmla="*/ 5124 h 44472"/>
                  <a:gd name="connsiteX1" fmla="*/ 13988 w 29394"/>
                  <a:gd name="connsiteY1" fmla="*/ 22355 h 44472"/>
                  <a:gd name="connsiteX2" fmla="*/ 25818 w 29394"/>
                  <a:gd name="connsiteY2" fmla="*/ 43786 h 44472"/>
                  <a:gd name="connsiteX3" fmla="*/ 29332 w 29394"/>
                  <a:gd name="connsiteY3" fmla="*/ 42243 h 44472"/>
                  <a:gd name="connsiteX4" fmla="*/ 18017 w 29394"/>
                  <a:gd name="connsiteY4" fmla="*/ 17554 h 44472"/>
                  <a:gd name="connsiteX5" fmla="*/ 3701 w 29394"/>
                  <a:gd name="connsiteY5" fmla="*/ 323 h 44472"/>
                  <a:gd name="connsiteX6" fmla="*/ 958 w 29394"/>
                  <a:gd name="connsiteY6" fmla="*/ 5124 h 4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394" h="44472">
                    <a:moveTo>
                      <a:pt x="958" y="5124"/>
                    </a:moveTo>
                    <a:cubicBezTo>
                      <a:pt x="6615" y="10096"/>
                      <a:pt x="10130" y="15925"/>
                      <a:pt x="13988" y="22355"/>
                    </a:cubicBezTo>
                    <a:cubicBezTo>
                      <a:pt x="18188" y="29299"/>
                      <a:pt x="20846" y="37442"/>
                      <a:pt x="25818" y="43786"/>
                    </a:cubicBezTo>
                    <a:cubicBezTo>
                      <a:pt x="27018" y="45243"/>
                      <a:pt x="29847" y="44215"/>
                      <a:pt x="29332" y="42243"/>
                    </a:cubicBezTo>
                    <a:cubicBezTo>
                      <a:pt x="27104" y="33413"/>
                      <a:pt x="22560" y="25441"/>
                      <a:pt x="18017" y="17554"/>
                    </a:cubicBezTo>
                    <a:cubicBezTo>
                      <a:pt x="14331" y="11211"/>
                      <a:pt x="10473" y="3753"/>
                      <a:pt x="3701" y="323"/>
                    </a:cubicBezTo>
                    <a:cubicBezTo>
                      <a:pt x="700" y="-1220"/>
                      <a:pt x="-1271" y="3152"/>
                      <a:pt x="958" y="512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FBE54875-7407-4843-2338-FEE7A1469530}"/>
                  </a:ext>
                </a:extLst>
              </p:cNvPr>
              <p:cNvSpPr/>
              <p:nvPr/>
            </p:nvSpPr>
            <p:spPr>
              <a:xfrm>
                <a:off x="2096756" y="315464"/>
                <a:ext cx="33565" cy="43942"/>
              </a:xfrm>
              <a:custGeom>
                <a:avLst/>
                <a:gdLst>
                  <a:gd name="connsiteX0" fmla="*/ 258 w 33565"/>
                  <a:gd name="connsiteY0" fmla="*/ 3776 h 43942"/>
                  <a:gd name="connsiteX1" fmla="*/ 15260 w 33565"/>
                  <a:gd name="connsiteY1" fmla="*/ 21692 h 43942"/>
                  <a:gd name="connsiteX2" fmla="*/ 23918 w 33565"/>
                  <a:gd name="connsiteY2" fmla="*/ 34037 h 43942"/>
                  <a:gd name="connsiteX3" fmla="*/ 30519 w 33565"/>
                  <a:gd name="connsiteY3" fmla="*/ 43552 h 43942"/>
                  <a:gd name="connsiteX4" fmla="*/ 33434 w 33565"/>
                  <a:gd name="connsiteY4" fmla="*/ 41323 h 43942"/>
                  <a:gd name="connsiteX5" fmla="*/ 4459 w 33565"/>
                  <a:gd name="connsiteY5" fmla="*/ 604 h 43942"/>
                  <a:gd name="connsiteX6" fmla="*/ 258 w 33565"/>
                  <a:gd name="connsiteY6" fmla="*/ 3776 h 4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65" h="43942">
                    <a:moveTo>
                      <a:pt x="258" y="3776"/>
                    </a:moveTo>
                    <a:cubicBezTo>
                      <a:pt x="3687" y="10634"/>
                      <a:pt x="10459" y="15777"/>
                      <a:pt x="15260" y="21692"/>
                    </a:cubicBezTo>
                    <a:cubicBezTo>
                      <a:pt x="18432" y="25550"/>
                      <a:pt x="21175" y="29836"/>
                      <a:pt x="23918" y="34037"/>
                    </a:cubicBezTo>
                    <a:cubicBezTo>
                      <a:pt x="26061" y="37380"/>
                      <a:pt x="27519" y="41066"/>
                      <a:pt x="30519" y="43552"/>
                    </a:cubicBezTo>
                    <a:cubicBezTo>
                      <a:pt x="31976" y="44752"/>
                      <a:pt x="34119" y="42952"/>
                      <a:pt x="33434" y="41323"/>
                    </a:cubicBezTo>
                    <a:cubicBezTo>
                      <a:pt x="26747" y="26150"/>
                      <a:pt x="17232" y="11577"/>
                      <a:pt x="4459" y="604"/>
                    </a:cubicBezTo>
                    <a:cubicBezTo>
                      <a:pt x="2315" y="-1196"/>
                      <a:pt x="-942" y="1375"/>
                      <a:pt x="258" y="377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BDF1A0CB-210C-86B9-A690-85F9EC4AC654}"/>
                  </a:ext>
                </a:extLst>
              </p:cNvPr>
              <p:cNvSpPr/>
              <p:nvPr/>
            </p:nvSpPr>
            <p:spPr>
              <a:xfrm>
                <a:off x="2033800" y="512058"/>
                <a:ext cx="20786" cy="30218"/>
              </a:xfrm>
              <a:custGeom>
                <a:avLst/>
                <a:gdLst>
                  <a:gd name="connsiteX0" fmla="*/ 206 w 20786"/>
                  <a:gd name="connsiteY0" fmla="*/ 3320 h 30218"/>
                  <a:gd name="connsiteX1" fmla="*/ 3892 w 20786"/>
                  <a:gd name="connsiteY1" fmla="*/ 8207 h 30218"/>
                  <a:gd name="connsiteX2" fmla="*/ 9379 w 20786"/>
                  <a:gd name="connsiteY2" fmla="*/ 15493 h 30218"/>
                  <a:gd name="connsiteX3" fmla="*/ 17094 w 20786"/>
                  <a:gd name="connsiteY3" fmla="*/ 29466 h 30218"/>
                  <a:gd name="connsiteX4" fmla="*/ 20780 w 20786"/>
                  <a:gd name="connsiteY4" fmla="*/ 28438 h 30218"/>
                  <a:gd name="connsiteX5" fmla="*/ 14865 w 20786"/>
                  <a:gd name="connsiteY5" fmla="*/ 13179 h 30218"/>
                  <a:gd name="connsiteX6" fmla="*/ 3292 w 20786"/>
                  <a:gd name="connsiteY6" fmla="*/ 148 h 30218"/>
                  <a:gd name="connsiteX7" fmla="*/ 206 w 20786"/>
                  <a:gd name="connsiteY7" fmla="*/ 3320 h 3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86" h="30218">
                    <a:moveTo>
                      <a:pt x="206" y="3320"/>
                    </a:moveTo>
                    <a:cubicBezTo>
                      <a:pt x="978" y="5292"/>
                      <a:pt x="2521" y="6578"/>
                      <a:pt x="3892" y="8207"/>
                    </a:cubicBezTo>
                    <a:cubicBezTo>
                      <a:pt x="5950" y="10521"/>
                      <a:pt x="7664" y="13007"/>
                      <a:pt x="9379" y="15493"/>
                    </a:cubicBezTo>
                    <a:cubicBezTo>
                      <a:pt x="12379" y="19865"/>
                      <a:pt x="13922" y="25266"/>
                      <a:pt x="17094" y="29466"/>
                    </a:cubicBezTo>
                    <a:cubicBezTo>
                      <a:pt x="18123" y="30838"/>
                      <a:pt x="20694" y="30238"/>
                      <a:pt x="20780" y="28438"/>
                    </a:cubicBezTo>
                    <a:cubicBezTo>
                      <a:pt x="20951" y="23037"/>
                      <a:pt x="17608" y="17636"/>
                      <a:pt x="14865" y="13179"/>
                    </a:cubicBezTo>
                    <a:cubicBezTo>
                      <a:pt x="12293" y="8892"/>
                      <a:pt x="8350" y="1691"/>
                      <a:pt x="3292" y="148"/>
                    </a:cubicBezTo>
                    <a:cubicBezTo>
                      <a:pt x="1320" y="-537"/>
                      <a:pt x="-651" y="1263"/>
                      <a:pt x="206" y="332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68F94141-B643-373D-0B75-BBE91D2814C8}"/>
                  </a:ext>
                </a:extLst>
              </p:cNvPr>
              <p:cNvSpPr/>
              <p:nvPr/>
            </p:nvSpPr>
            <p:spPr>
              <a:xfrm>
                <a:off x="2039084" y="490596"/>
                <a:ext cx="23897" cy="33976"/>
              </a:xfrm>
              <a:custGeom>
                <a:avLst/>
                <a:gdLst>
                  <a:gd name="connsiteX0" fmla="*/ 151 w 23897"/>
                  <a:gd name="connsiteY0" fmla="*/ 3522 h 33976"/>
                  <a:gd name="connsiteX1" fmla="*/ 9667 w 23897"/>
                  <a:gd name="connsiteY1" fmla="*/ 17067 h 33976"/>
                  <a:gd name="connsiteX2" fmla="*/ 20468 w 23897"/>
                  <a:gd name="connsiteY2" fmla="*/ 33269 h 33976"/>
                  <a:gd name="connsiteX3" fmla="*/ 23897 w 23897"/>
                  <a:gd name="connsiteY3" fmla="*/ 31811 h 33976"/>
                  <a:gd name="connsiteX4" fmla="*/ 16611 w 23897"/>
                  <a:gd name="connsiteY4" fmla="*/ 16124 h 33976"/>
                  <a:gd name="connsiteX5" fmla="*/ 4009 w 23897"/>
                  <a:gd name="connsiteY5" fmla="*/ 522 h 33976"/>
                  <a:gd name="connsiteX6" fmla="*/ 151 w 23897"/>
                  <a:gd name="connsiteY6" fmla="*/ 3522 h 3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897" h="33976">
                    <a:moveTo>
                      <a:pt x="151" y="3522"/>
                    </a:moveTo>
                    <a:cubicBezTo>
                      <a:pt x="1609" y="8494"/>
                      <a:pt x="6581" y="12952"/>
                      <a:pt x="9667" y="17067"/>
                    </a:cubicBezTo>
                    <a:cubicBezTo>
                      <a:pt x="13524" y="22210"/>
                      <a:pt x="16096" y="28639"/>
                      <a:pt x="20468" y="33269"/>
                    </a:cubicBezTo>
                    <a:cubicBezTo>
                      <a:pt x="21840" y="34726"/>
                      <a:pt x="23897" y="33783"/>
                      <a:pt x="23897" y="31811"/>
                    </a:cubicBezTo>
                    <a:cubicBezTo>
                      <a:pt x="23811" y="26153"/>
                      <a:pt x="19782" y="20667"/>
                      <a:pt x="16611" y="16124"/>
                    </a:cubicBezTo>
                    <a:cubicBezTo>
                      <a:pt x="13181" y="11152"/>
                      <a:pt x="9067" y="3779"/>
                      <a:pt x="4009" y="522"/>
                    </a:cubicBezTo>
                    <a:cubicBezTo>
                      <a:pt x="1694" y="-1021"/>
                      <a:pt x="-620" y="1122"/>
                      <a:pt x="151" y="352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AF956A4B-8298-E55F-F3A1-355D2166235B}"/>
                  </a:ext>
                </a:extLst>
              </p:cNvPr>
              <p:cNvSpPr/>
              <p:nvPr/>
            </p:nvSpPr>
            <p:spPr>
              <a:xfrm>
                <a:off x="2012876" y="494503"/>
                <a:ext cx="27511" cy="28260"/>
              </a:xfrm>
              <a:custGeom>
                <a:avLst/>
                <a:gdLst>
                  <a:gd name="connsiteX0" fmla="*/ 3899 w 27511"/>
                  <a:gd name="connsiteY0" fmla="*/ 27476 h 28260"/>
                  <a:gd name="connsiteX1" fmla="*/ 13072 w 27511"/>
                  <a:gd name="connsiteY1" fmla="*/ 16160 h 28260"/>
                  <a:gd name="connsiteX2" fmla="*/ 26359 w 27511"/>
                  <a:gd name="connsiteY2" fmla="*/ 5359 h 28260"/>
                  <a:gd name="connsiteX3" fmla="*/ 23359 w 27511"/>
                  <a:gd name="connsiteY3" fmla="*/ 301 h 28260"/>
                  <a:gd name="connsiteX4" fmla="*/ 128 w 27511"/>
                  <a:gd name="connsiteY4" fmla="*/ 25333 h 28260"/>
                  <a:gd name="connsiteX5" fmla="*/ 3899 w 27511"/>
                  <a:gd name="connsiteY5" fmla="*/ 27476 h 2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11" h="28260">
                    <a:moveTo>
                      <a:pt x="3899" y="27476"/>
                    </a:moveTo>
                    <a:cubicBezTo>
                      <a:pt x="7157" y="23875"/>
                      <a:pt x="9814" y="19761"/>
                      <a:pt x="13072" y="16160"/>
                    </a:cubicBezTo>
                    <a:cubicBezTo>
                      <a:pt x="16930" y="11874"/>
                      <a:pt x="21559" y="8445"/>
                      <a:pt x="26359" y="5359"/>
                    </a:cubicBezTo>
                    <a:cubicBezTo>
                      <a:pt x="29188" y="3559"/>
                      <a:pt x="26274" y="-1242"/>
                      <a:pt x="23359" y="301"/>
                    </a:cubicBezTo>
                    <a:cubicBezTo>
                      <a:pt x="14272" y="5187"/>
                      <a:pt x="3299" y="15303"/>
                      <a:pt x="128" y="25333"/>
                    </a:cubicBezTo>
                    <a:cubicBezTo>
                      <a:pt x="-644" y="27733"/>
                      <a:pt x="2271" y="29276"/>
                      <a:pt x="3899" y="2747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CDC658ED-51D4-AD6D-AF7C-FBC078F9D7ED}"/>
                  </a:ext>
                </a:extLst>
              </p:cNvPr>
              <p:cNvSpPr/>
              <p:nvPr/>
            </p:nvSpPr>
            <p:spPr>
              <a:xfrm>
                <a:off x="2003554" y="474372"/>
                <a:ext cx="39518" cy="30069"/>
              </a:xfrm>
              <a:custGeom>
                <a:avLst/>
                <a:gdLst>
                  <a:gd name="connsiteX0" fmla="*/ 2848 w 39518"/>
                  <a:gd name="connsiteY0" fmla="*/ 29862 h 30069"/>
                  <a:gd name="connsiteX1" fmla="*/ 19993 w 39518"/>
                  <a:gd name="connsiteY1" fmla="*/ 17603 h 30069"/>
                  <a:gd name="connsiteX2" fmla="*/ 38681 w 39518"/>
                  <a:gd name="connsiteY2" fmla="*/ 4144 h 30069"/>
                  <a:gd name="connsiteX3" fmla="*/ 36281 w 39518"/>
                  <a:gd name="connsiteY3" fmla="*/ 201 h 30069"/>
                  <a:gd name="connsiteX4" fmla="*/ 18450 w 39518"/>
                  <a:gd name="connsiteY4" fmla="*/ 12031 h 30069"/>
                  <a:gd name="connsiteX5" fmla="*/ 448 w 39518"/>
                  <a:gd name="connsiteY5" fmla="*/ 26947 h 30069"/>
                  <a:gd name="connsiteX6" fmla="*/ 2848 w 39518"/>
                  <a:gd name="connsiteY6" fmla="*/ 29862 h 30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518" h="30069">
                    <a:moveTo>
                      <a:pt x="2848" y="29862"/>
                    </a:moveTo>
                    <a:cubicBezTo>
                      <a:pt x="9021" y="26518"/>
                      <a:pt x="14421" y="21803"/>
                      <a:pt x="19993" y="17603"/>
                    </a:cubicBezTo>
                    <a:cubicBezTo>
                      <a:pt x="26080" y="13059"/>
                      <a:pt x="33109" y="9116"/>
                      <a:pt x="38681" y="4144"/>
                    </a:cubicBezTo>
                    <a:cubicBezTo>
                      <a:pt x="40653" y="2344"/>
                      <a:pt x="38853" y="-828"/>
                      <a:pt x="36281" y="201"/>
                    </a:cubicBezTo>
                    <a:cubicBezTo>
                      <a:pt x="29766" y="2772"/>
                      <a:pt x="24023" y="7830"/>
                      <a:pt x="18450" y="12031"/>
                    </a:cubicBezTo>
                    <a:cubicBezTo>
                      <a:pt x="12278" y="16660"/>
                      <a:pt x="5849" y="21375"/>
                      <a:pt x="448" y="26947"/>
                    </a:cubicBezTo>
                    <a:cubicBezTo>
                      <a:pt x="-923" y="28318"/>
                      <a:pt x="1134" y="30804"/>
                      <a:pt x="2848" y="2986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548B129F-A708-53B9-82C2-3E29AEFC991E}"/>
                  </a:ext>
                </a:extLst>
              </p:cNvPr>
              <p:cNvSpPr/>
              <p:nvPr/>
            </p:nvSpPr>
            <p:spPr>
              <a:xfrm>
                <a:off x="2000885" y="450854"/>
                <a:ext cx="48649" cy="34063"/>
              </a:xfrm>
              <a:custGeom>
                <a:avLst/>
                <a:gdLst>
                  <a:gd name="connsiteX0" fmla="*/ 3289 w 48649"/>
                  <a:gd name="connsiteY0" fmla="*/ 33663 h 34063"/>
                  <a:gd name="connsiteX1" fmla="*/ 24892 w 48649"/>
                  <a:gd name="connsiteY1" fmla="*/ 17804 h 34063"/>
                  <a:gd name="connsiteX2" fmla="*/ 47694 w 48649"/>
                  <a:gd name="connsiteY2" fmla="*/ 5031 h 34063"/>
                  <a:gd name="connsiteX3" fmla="*/ 44865 w 48649"/>
                  <a:gd name="connsiteY3" fmla="*/ 230 h 34063"/>
                  <a:gd name="connsiteX4" fmla="*/ 18462 w 48649"/>
                  <a:gd name="connsiteY4" fmla="*/ 14546 h 34063"/>
                  <a:gd name="connsiteX5" fmla="*/ 203 w 48649"/>
                  <a:gd name="connsiteY5" fmla="*/ 31349 h 34063"/>
                  <a:gd name="connsiteX6" fmla="*/ 3289 w 48649"/>
                  <a:gd name="connsiteY6" fmla="*/ 33663 h 34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49" h="34063">
                    <a:moveTo>
                      <a:pt x="3289" y="33663"/>
                    </a:moveTo>
                    <a:cubicBezTo>
                      <a:pt x="10318" y="27662"/>
                      <a:pt x="16748" y="22262"/>
                      <a:pt x="24892" y="17804"/>
                    </a:cubicBezTo>
                    <a:cubicBezTo>
                      <a:pt x="32264" y="13861"/>
                      <a:pt x="41694" y="10946"/>
                      <a:pt x="47694" y="5031"/>
                    </a:cubicBezTo>
                    <a:cubicBezTo>
                      <a:pt x="49923" y="2802"/>
                      <a:pt x="47952" y="-970"/>
                      <a:pt x="44865" y="230"/>
                    </a:cubicBezTo>
                    <a:cubicBezTo>
                      <a:pt x="35864" y="3574"/>
                      <a:pt x="26777" y="9660"/>
                      <a:pt x="18462" y="14546"/>
                    </a:cubicBezTo>
                    <a:cubicBezTo>
                      <a:pt x="11347" y="18747"/>
                      <a:pt x="4060" y="23805"/>
                      <a:pt x="203" y="31349"/>
                    </a:cubicBezTo>
                    <a:cubicBezTo>
                      <a:pt x="-740" y="33149"/>
                      <a:pt x="1832" y="34863"/>
                      <a:pt x="3289" y="3366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ABC8CAB6-E015-7D4B-AFB9-BF4D50329DB1}"/>
                  </a:ext>
                </a:extLst>
              </p:cNvPr>
              <p:cNvSpPr/>
              <p:nvPr/>
            </p:nvSpPr>
            <p:spPr>
              <a:xfrm>
                <a:off x="2027729" y="357876"/>
                <a:ext cx="54515" cy="21208"/>
              </a:xfrm>
              <a:custGeom>
                <a:avLst/>
                <a:gdLst>
                  <a:gd name="connsiteX0" fmla="*/ 2933 w 54515"/>
                  <a:gd name="connsiteY0" fmla="*/ 21028 h 21208"/>
                  <a:gd name="connsiteX1" fmla="*/ 28222 w 54515"/>
                  <a:gd name="connsiteY1" fmla="*/ 11513 h 21208"/>
                  <a:gd name="connsiteX2" fmla="*/ 52740 w 54515"/>
                  <a:gd name="connsiteY2" fmla="*/ 5684 h 21208"/>
                  <a:gd name="connsiteX3" fmla="*/ 51111 w 54515"/>
                  <a:gd name="connsiteY3" fmla="*/ 26 h 21208"/>
                  <a:gd name="connsiteX4" fmla="*/ 790 w 54515"/>
                  <a:gd name="connsiteY4" fmla="*/ 17428 h 21208"/>
                  <a:gd name="connsiteX5" fmla="*/ 2933 w 54515"/>
                  <a:gd name="connsiteY5" fmla="*/ 21028 h 2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515" h="21208">
                    <a:moveTo>
                      <a:pt x="2933" y="21028"/>
                    </a:moveTo>
                    <a:cubicBezTo>
                      <a:pt x="11335" y="17514"/>
                      <a:pt x="19307" y="13913"/>
                      <a:pt x="28222" y="11513"/>
                    </a:cubicBezTo>
                    <a:cubicBezTo>
                      <a:pt x="36366" y="9370"/>
                      <a:pt x="44767" y="8255"/>
                      <a:pt x="52740" y="5684"/>
                    </a:cubicBezTo>
                    <a:cubicBezTo>
                      <a:pt x="55997" y="4655"/>
                      <a:pt x="54368" y="-403"/>
                      <a:pt x="51111" y="26"/>
                    </a:cubicBezTo>
                    <a:cubicBezTo>
                      <a:pt x="34652" y="2597"/>
                      <a:pt x="14078" y="6798"/>
                      <a:pt x="790" y="17428"/>
                    </a:cubicBezTo>
                    <a:cubicBezTo>
                      <a:pt x="-1096" y="18971"/>
                      <a:pt x="705" y="21971"/>
                      <a:pt x="2933" y="2102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7A9ED010-B6DD-2DE3-1618-219F11B81C4E}"/>
                  </a:ext>
                </a:extLst>
              </p:cNvPr>
              <p:cNvSpPr/>
              <p:nvPr/>
            </p:nvSpPr>
            <p:spPr>
              <a:xfrm>
                <a:off x="2038362" y="340562"/>
                <a:ext cx="50411" cy="17443"/>
              </a:xfrm>
              <a:custGeom>
                <a:avLst/>
                <a:gdLst>
                  <a:gd name="connsiteX0" fmla="*/ 2159 w 50411"/>
                  <a:gd name="connsiteY0" fmla="*/ 17425 h 17443"/>
                  <a:gd name="connsiteX1" fmla="*/ 28306 w 50411"/>
                  <a:gd name="connsiteY1" fmla="*/ 11596 h 17443"/>
                  <a:gd name="connsiteX2" fmla="*/ 49308 w 50411"/>
                  <a:gd name="connsiteY2" fmla="*/ 4909 h 17443"/>
                  <a:gd name="connsiteX3" fmla="*/ 47165 w 50411"/>
                  <a:gd name="connsiteY3" fmla="*/ 23 h 17443"/>
                  <a:gd name="connsiteX4" fmla="*/ 21533 w 50411"/>
                  <a:gd name="connsiteY4" fmla="*/ 6881 h 17443"/>
                  <a:gd name="connsiteX5" fmla="*/ 788 w 50411"/>
                  <a:gd name="connsiteY5" fmla="*/ 14168 h 17443"/>
                  <a:gd name="connsiteX6" fmla="*/ 2159 w 50411"/>
                  <a:gd name="connsiteY6" fmla="*/ 17425 h 1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411" h="17443">
                    <a:moveTo>
                      <a:pt x="2159" y="17425"/>
                    </a:moveTo>
                    <a:cubicBezTo>
                      <a:pt x="10903" y="16225"/>
                      <a:pt x="19562" y="13482"/>
                      <a:pt x="28306" y="11596"/>
                    </a:cubicBezTo>
                    <a:cubicBezTo>
                      <a:pt x="35335" y="10138"/>
                      <a:pt x="43308" y="9024"/>
                      <a:pt x="49308" y="4909"/>
                    </a:cubicBezTo>
                    <a:cubicBezTo>
                      <a:pt x="51709" y="3280"/>
                      <a:pt x="49823" y="-320"/>
                      <a:pt x="47165" y="23"/>
                    </a:cubicBezTo>
                    <a:cubicBezTo>
                      <a:pt x="38593" y="1137"/>
                      <a:pt x="30020" y="4823"/>
                      <a:pt x="21533" y="6881"/>
                    </a:cubicBezTo>
                    <a:cubicBezTo>
                      <a:pt x="14332" y="8681"/>
                      <a:pt x="7046" y="10224"/>
                      <a:pt x="788" y="14168"/>
                    </a:cubicBezTo>
                    <a:cubicBezTo>
                      <a:pt x="-927" y="15196"/>
                      <a:pt x="445" y="17682"/>
                      <a:pt x="2159" y="1742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DC3BCFE8-D8D3-B359-D2AF-12C603AF4240}"/>
                  </a:ext>
                </a:extLst>
              </p:cNvPr>
              <p:cNvSpPr/>
              <p:nvPr/>
            </p:nvSpPr>
            <p:spPr>
              <a:xfrm>
                <a:off x="2053865" y="317549"/>
                <a:ext cx="45971" cy="17493"/>
              </a:xfrm>
              <a:custGeom>
                <a:avLst/>
                <a:gdLst>
                  <a:gd name="connsiteX0" fmla="*/ 2343 w 45971"/>
                  <a:gd name="connsiteY0" fmla="*/ 17464 h 17493"/>
                  <a:gd name="connsiteX1" fmla="*/ 26775 w 45971"/>
                  <a:gd name="connsiteY1" fmla="*/ 9748 h 17493"/>
                  <a:gd name="connsiteX2" fmla="*/ 44949 w 45971"/>
                  <a:gd name="connsiteY2" fmla="*/ 5205 h 17493"/>
                  <a:gd name="connsiteX3" fmla="*/ 42720 w 45971"/>
                  <a:gd name="connsiteY3" fmla="*/ 62 h 17493"/>
                  <a:gd name="connsiteX4" fmla="*/ 800 w 45971"/>
                  <a:gd name="connsiteY4" fmla="*/ 13949 h 17493"/>
                  <a:gd name="connsiteX5" fmla="*/ 2343 w 45971"/>
                  <a:gd name="connsiteY5" fmla="*/ 17464 h 17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71" h="17493">
                    <a:moveTo>
                      <a:pt x="2343" y="17464"/>
                    </a:moveTo>
                    <a:cubicBezTo>
                      <a:pt x="10830" y="16264"/>
                      <a:pt x="18288" y="11206"/>
                      <a:pt x="26775" y="9748"/>
                    </a:cubicBezTo>
                    <a:cubicBezTo>
                      <a:pt x="32861" y="8720"/>
                      <a:pt x="40062" y="9577"/>
                      <a:pt x="44949" y="5205"/>
                    </a:cubicBezTo>
                    <a:cubicBezTo>
                      <a:pt x="47006" y="3405"/>
                      <a:pt x="45806" y="-539"/>
                      <a:pt x="42720" y="62"/>
                    </a:cubicBezTo>
                    <a:cubicBezTo>
                      <a:pt x="28318" y="2805"/>
                      <a:pt x="13145" y="5376"/>
                      <a:pt x="800" y="13949"/>
                    </a:cubicBezTo>
                    <a:cubicBezTo>
                      <a:pt x="-914" y="15063"/>
                      <a:pt x="372" y="17807"/>
                      <a:pt x="2343" y="1746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BB528C00-33EB-1BE2-221C-C1DD743C4644}"/>
                  </a:ext>
                </a:extLst>
              </p:cNvPr>
              <p:cNvSpPr/>
              <p:nvPr/>
            </p:nvSpPr>
            <p:spPr>
              <a:xfrm>
                <a:off x="2072700" y="298509"/>
                <a:ext cx="37584" cy="12330"/>
              </a:xfrm>
              <a:custGeom>
                <a:avLst/>
                <a:gdLst>
                  <a:gd name="connsiteX0" fmla="*/ 1768 w 37584"/>
                  <a:gd name="connsiteY0" fmla="*/ 12158 h 12330"/>
                  <a:gd name="connsiteX1" fmla="*/ 18999 w 37584"/>
                  <a:gd name="connsiteY1" fmla="*/ 8729 h 12330"/>
                  <a:gd name="connsiteX2" fmla="*/ 35715 w 37584"/>
                  <a:gd name="connsiteY2" fmla="*/ 6072 h 12330"/>
                  <a:gd name="connsiteX3" fmla="*/ 34001 w 37584"/>
                  <a:gd name="connsiteY3" fmla="*/ 71 h 12330"/>
                  <a:gd name="connsiteX4" fmla="*/ 1168 w 37584"/>
                  <a:gd name="connsiteY4" fmla="*/ 8215 h 12330"/>
                  <a:gd name="connsiteX5" fmla="*/ 1768 w 37584"/>
                  <a:gd name="connsiteY5" fmla="*/ 12158 h 1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584" h="12330">
                    <a:moveTo>
                      <a:pt x="1768" y="12158"/>
                    </a:moveTo>
                    <a:cubicBezTo>
                      <a:pt x="7769" y="13101"/>
                      <a:pt x="13255" y="9929"/>
                      <a:pt x="18999" y="8729"/>
                    </a:cubicBezTo>
                    <a:cubicBezTo>
                      <a:pt x="24571" y="7615"/>
                      <a:pt x="30229" y="7872"/>
                      <a:pt x="35715" y="6072"/>
                    </a:cubicBezTo>
                    <a:cubicBezTo>
                      <a:pt x="39144" y="5043"/>
                      <a:pt x="37430" y="-700"/>
                      <a:pt x="34001" y="71"/>
                    </a:cubicBezTo>
                    <a:cubicBezTo>
                      <a:pt x="22942" y="2729"/>
                      <a:pt x="11541" y="2900"/>
                      <a:pt x="1168" y="8215"/>
                    </a:cubicBezTo>
                    <a:cubicBezTo>
                      <a:pt x="-632" y="9158"/>
                      <a:pt x="-289" y="11815"/>
                      <a:pt x="1768" y="1215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4BAC973A-3BB5-B50D-EB29-6C11DC5DF285}"/>
                  </a:ext>
                </a:extLst>
              </p:cNvPr>
              <p:cNvSpPr/>
              <p:nvPr/>
            </p:nvSpPr>
            <p:spPr>
              <a:xfrm>
                <a:off x="2110279" y="212464"/>
                <a:ext cx="53197" cy="8160"/>
              </a:xfrm>
              <a:custGeom>
                <a:avLst/>
                <a:gdLst>
                  <a:gd name="connsiteX0" fmla="*/ 1651 w 53197"/>
                  <a:gd name="connsiteY0" fmla="*/ 7591 h 8160"/>
                  <a:gd name="connsiteX1" fmla="*/ 49571 w 53197"/>
                  <a:gd name="connsiteY1" fmla="*/ 7249 h 8160"/>
                  <a:gd name="connsiteX2" fmla="*/ 50343 w 53197"/>
                  <a:gd name="connsiteY2" fmla="*/ 648 h 8160"/>
                  <a:gd name="connsiteX3" fmla="*/ 1565 w 53197"/>
                  <a:gd name="connsiteY3" fmla="*/ 3734 h 8160"/>
                  <a:gd name="connsiteX4" fmla="*/ 1651 w 53197"/>
                  <a:gd name="connsiteY4" fmla="*/ 7591 h 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97" h="8160">
                    <a:moveTo>
                      <a:pt x="1651" y="7591"/>
                    </a:moveTo>
                    <a:cubicBezTo>
                      <a:pt x="17339" y="9477"/>
                      <a:pt x="33712" y="5963"/>
                      <a:pt x="49571" y="7249"/>
                    </a:cubicBezTo>
                    <a:cubicBezTo>
                      <a:pt x="53857" y="7591"/>
                      <a:pt x="54629" y="991"/>
                      <a:pt x="50343" y="648"/>
                    </a:cubicBezTo>
                    <a:cubicBezTo>
                      <a:pt x="34741" y="-552"/>
                      <a:pt x="16653" y="-381"/>
                      <a:pt x="1565" y="3734"/>
                    </a:cubicBezTo>
                    <a:cubicBezTo>
                      <a:pt x="-407" y="4248"/>
                      <a:pt x="-664" y="7334"/>
                      <a:pt x="1651" y="759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5E66DCB6-A9A2-C683-6FFE-3555E43F1135}"/>
                  </a:ext>
                </a:extLst>
              </p:cNvPr>
              <p:cNvSpPr/>
              <p:nvPr/>
            </p:nvSpPr>
            <p:spPr>
              <a:xfrm>
                <a:off x="2134141" y="194654"/>
                <a:ext cx="43523" cy="8372"/>
              </a:xfrm>
              <a:custGeom>
                <a:avLst/>
                <a:gdLst>
                  <a:gd name="connsiteX0" fmla="*/ 1449 w 43523"/>
                  <a:gd name="connsiteY0" fmla="*/ 5513 h 8372"/>
                  <a:gd name="connsiteX1" fmla="*/ 41654 w 43523"/>
                  <a:gd name="connsiteY1" fmla="*/ 6713 h 8372"/>
                  <a:gd name="connsiteX2" fmla="*/ 39940 w 43523"/>
                  <a:gd name="connsiteY2" fmla="*/ 713 h 8372"/>
                  <a:gd name="connsiteX3" fmla="*/ 1021 w 43523"/>
                  <a:gd name="connsiteY3" fmla="*/ 2170 h 8372"/>
                  <a:gd name="connsiteX4" fmla="*/ 1449 w 43523"/>
                  <a:gd name="connsiteY4" fmla="*/ 5513 h 8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23" h="8372">
                    <a:moveTo>
                      <a:pt x="1449" y="5513"/>
                    </a:moveTo>
                    <a:cubicBezTo>
                      <a:pt x="14222" y="6456"/>
                      <a:pt x="29224" y="10657"/>
                      <a:pt x="41654" y="6713"/>
                    </a:cubicBezTo>
                    <a:cubicBezTo>
                      <a:pt x="45083" y="5599"/>
                      <a:pt x="43369" y="113"/>
                      <a:pt x="39940" y="713"/>
                    </a:cubicBezTo>
                    <a:cubicBezTo>
                      <a:pt x="27338" y="2941"/>
                      <a:pt x="12851" y="-2974"/>
                      <a:pt x="1021" y="2170"/>
                    </a:cubicBezTo>
                    <a:cubicBezTo>
                      <a:pt x="-522" y="2856"/>
                      <a:pt x="-265" y="5428"/>
                      <a:pt x="1449" y="551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6B363986-8D0B-2420-1141-E3432411D947}"/>
                  </a:ext>
                </a:extLst>
              </p:cNvPr>
              <p:cNvSpPr/>
              <p:nvPr/>
            </p:nvSpPr>
            <p:spPr>
              <a:xfrm>
                <a:off x="2149010" y="179186"/>
                <a:ext cx="41748" cy="7922"/>
              </a:xfrm>
              <a:custGeom>
                <a:avLst/>
                <a:gdLst>
                  <a:gd name="connsiteX0" fmla="*/ 1839 w 41748"/>
                  <a:gd name="connsiteY0" fmla="*/ 5294 h 7922"/>
                  <a:gd name="connsiteX1" fmla="*/ 21471 w 41748"/>
                  <a:gd name="connsiteY1" fmla="*/ 6922 h 7922"/>
                  <a:gd name="connsiteX2" fmla="*/ 39473 w 41748"/>
                  <a:gd name="connsiteY2" fmla="*/ 7094 h 7922"/>
                  <a:gd name="connsiteX3" fmla="*/ 39387 w 41748"/>
                  <a:gd name="connsiteY3" fmla="*/ 1522 h 7922"/>
                  <a:gd name="connsiteX4" fmla="*/ 19670 w 41748"/>
                  <a:gd name="connsiteY4" fmla="*/ 664 h 7922"/>
                  <a:gd name="connsiteX5" fmla="*/ 1239 w 41748"/>
                  <a:gd name="connsiteY5" fmla="*/ 1264 h 7922"/>
                  <a:gd name="connsiteX6" fmla="*/ 1839 w 41748"/>
                  <a:gd name="connsiteY6" fmla="*/ 5294 h 7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748" h="7922">
                    <a:moveTo>
                      <a:pt x="1839" y="5294"/>
                    </a:moveTo>
                    <a:cubicBezTo>
                      <a:pt x="8440" y="5722"/>
                      <a:pt x="14870" y="6065"/>
                      <a:pt x="21471" y="6922"/>
                    </a:cubicBezTo>
                    <a:cubicBezTo>
                      <a:pt x="27386" y="7694"/>
                      <a:pt x="33643" y="8637"/>
                      <a:pt x="39473" y="7094"/>
                    </a:cubicBezTo>
                    <a:cubicBezTo>
                      <a:pt x="42216" y="6322"/>
                      <a:pt x="42816" y="1607"/>
                      <a:pt x="39387" y="1522"/>
                    </a:cubicBezTo>
                    <a:cubicBezTo>
                      <a:pt x="32701" y="1350"/>
                      <a:pt x="26271" y="1350"/>
                      <a:pt x="19670" y="664"/>
                    </a:cubicBezTo>
                    <a:cubicBezTo>
                      <a:pt x="13412" y="-21"/>
                      <a:pt x="7326" y="-622"/>
                      <a:pt x="1239" y="1264"/>
                    </a:cubicBezTo>
                    <a:cubicBezTo>
                      <a:pt x="-732" y="1950"/>
                      <a:pt x="-218" y="5122"/>
                      <a:pt x="1839" y="529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9991BB56-5585-22EC-361B-E17B5A38B74B}"/>
                  </a:ext>
                </a:extLst>
              </p:cNvPr>
              <p:cNvSpPr/>
              <p:nvPr/>
            </p:nvSpPr>
            <p:spPr>
              <a:xfrm>
                <a:off x="2168668" y="162573"/>
                <a:ext cx="36659" cy="8320"/>
              </a:xfrm>
              <a:custGeom>
                <a:avLst/>
                <a:gdLst>
                  <a:gd name="connsiteX0" fmla="*/ 1212 w 36659"/>
                  <a:gd name="connsiteY0" fmla="*/ 4076 h 8320"/>
                  <a:gd name="connsiteX1" fmla="*/ 34130 w 36659"/>
                  <a:gd name="connsiteY1" fmla="*/ 8191 h 8320"/>
                  <a:gd name="connsiteX2" fmla="*/ 34044 w 36659"/>
                  <a:gd name="connsiteY2" fmla="*/ 2190 h 8320"/>
                  <a:gd name="connsiteX3" fmla="*/ 16985 w 36659"/>
                  <a:gd name="connsiteY3" fmla="*/ 1247 h 8320"/>
                  <a:gd name="connsiteX4" fmla="*/ 1640 w 36659"/>
                  <a:gd name="connsiteY4" fmla="*/ 132 h 8320"/>
                  <a:gd name="connsiteX5" fmla="*/ 1212 w 36659"/>
                  <a:gd name="connsiteY5" fmla="*/ 4076 h 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659" h="8320">
                    <a:moveTo>
                      <a:pt x="1212" y="4076"/>
                    </a:moveTo>
                    <a:cubicBezTo>
                      <a:pt x="10984" y="7762"/>
                      <a:pt x="23757" y="8705"/>
                      <a:pt x="34130" y="8191"/>
                    </a:cubicBezTo>
                    <a:cubicBezTo>
                      <a:pt x="37559" y="8019"/>
                      <a:pt x="37474" y="2190"/>
                      <a:pt x="34044" y="2190"/>
                    </a:cubicBezTo>
                    <a:cubicBezTo>
                      <a:pt x="28301" y="2190"/>
                      <a:pt x="22729" y="1933"/>
                      <a:pt x="16985" y="1247"/>
                    </a:cubicBezTo>
                    <a:cubicBezTo>
                      <a:pt x="11927" y="733"/>
                      <a:pt x="6698" y="-382"/>
                      <a:pt x="1640" y="132"/>
                    </a:cubicBezTo>
                    <a:cubicBezTo>
                      <a:pt x="-331" y="390"/>
                      <a:pt x="-588" y="3390"/>
                      <a:pt x="1212" y="407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FC9A8D50-A4D0-346D-07FC-A052D4835116}"/>
                  </a:ext>
                </a:extLst>
              </p:cNvPr>
              <p:cNvSpPr/>
              <p:nvPr/>
            </p:nvSpPr>
            <p:spPr>
              <a:xfrm>
                <a:off x="2177567" y="145384"/>
                <a:ext cx="41452" cy="11978"/>
              </a:xfrm>
              <a:custGeom>
                <a:avLst/>
                <a:gdLst>
                  <a:gd name="connsiteX0" fmla="*/ 1057 w 41452"/>
                  <a:gd name="connsiteY0" fmla="*/ 4548 h 11978"/>
                  <a:gd name="connsiteX1" fmla="*/ 16316 w 41452"/>
                  <a:gd name="connsiteY1" fmla="*/ 6863 h 11978"/>
                  <a:gd name="connsiteX2" fmla="*/ 37405 w 41452"/>
                  <a:gd name="connsiteY2" fmla="*/ 11749 h 11978"/>
                  <a:gd name="connsiteX3" fmla="*/ 39719 w 41452"/>
                  <a:gd name="connsiteY3" fmla="*/ 6177 h 11978"/>
                  <a:gd name="connsiteX4" fmla="*/ 1572 w 41452"/>
                  <a:gd name="connsiteY4" fmla="*/ 1119 h 11978"/>
                  <a:gd name="connsiteX5" fmla="*/ 1057 w 41452"/>
                  <a:gd name="connsiteY5" fmla="*/ 4548 h 11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52" h="11978">
                    <a:moveTo>
                      <a:pt x="1057" y="4548"/>
                    </a:moveTo>
                    <a:cubicBezTo>
                      <a:pt x="5858" y="6520"/>
                      <a:pt x="11173" y="6434"/>
                      <a:pt x="16316" y="6863"/>
                    </a:cubicBezTo>
                    <a:cubicBezTo>
                      <a:pt x="23689" y="7549"/>
                      <a:pt x="30461" y="9177"/>
                      <a:pt x="37405" y="11749"/>
                    </a:cubicBezTo>
                    <a:cubicBezTo>
                      <a:pt x="41177" y="13121"/>
                      <a:pt x="43062" y="7977"/>
                      <a:pt x="39719" y="6177"/>
                    </a:cubicBezTo>
                    <a:cubicBezTo>
                      <a:pt x="29604" y="691"/>
                      <a:pt x="12716" y="-1538"/>
                      <a:pt x="1572" y="1119"/>
                    </a:cubicBezTo>
                    <a:cubicBezTo>
                      <a:pt x="-143" y="1548"/>
                      <a:pt x="-657" y="3862"/>
                      <a:pt x="1057" y="454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73C9AEB4-B653-9FBA-9899-4576ED7E9047}"/>
                  </a:ext>
                </a:extLst>
              </p:cNvPr>
              <p:cNvSpPr/>
              <p:nvPr/>
            </p:nvSpPr>
            <p:spPr>
              <a:xfrm>
                <a:off x="2028702" y="43439"/>
                <a:ext cx="323634" cy="531797"/>
              </a:xfrm>
              <a:custGeom>
                <a:avLst/>
                <a:gdLst>
                  <a:gd name="connsiteX0" fmla="*/ 760 w 323634"/>
                  <a:gd name="connsiteY0" fmla="*/ 529975 h 531797"/>
                  <a:gd name="connsiteX1" fmla="*/ 5132 w 323634"/>
                  <a:gd name="connsiteY1" fmla="*/ 529890 h 531797"/>
                  <a:gd name="connsiteX2" fmla="*/ 38994 w 323634"/>
                  <a:gd name="connsiteY2" fmla="*/ 367441 h 531797"/>
                  <a:gd name="connsiteX3" fmla="*/ 66340 w 323634"/>
                  <a:gd name="connsiteY3" fmla="*/ 292946 h 531797"/>
                  <a:gd name="connsiteX4" fmla="*/ 105688 w 323634"/>
                  <a:gd name="connsiteY4" fmla="*/ 219137 h 531797"/>
                  <a:gd name="connsiteX5" fmla="*/ 208729 w 323634"/>
                  <a:gd name="connsiteY5" fmla="*/ 94321 h 531797"/>
                  <a:gd name="connsiteX6" fmla="*/ 262564 w 323634"/>
                  <a:gd name="connsiteY6" fmla="*/ 44258 h 531797"/>
                  <a:gd name="connsiteX7" fmla="*/ 321715 w 323634"/>
                  <a:gd name="connsiteY7" fmla="*/ 6710 h 531797"/>
                  <a:gd name="connsiteX8" fmla="*/ 319829 w 323634"/>
                  <a:gd name="connsiteY8" fmla="*/ 195 h 531797"/>
                  <a:gd name="connsiteX9" fmla="*/ 266079 w 323634"/>
                  <a:gd name="connsiteY9" fmla="*/ 31999 h 531797"/>
                  <a:gd name="connsiteX10" fmla="*/ 208815 w 323634"/>
                  <a:gd name="connsiteY10" fmla="*/ 84720 h 531797"/>
                  <a:gd name="connsiteX11" fmla="*/ 100458 w 323634"/>
                  <a:gd name="connsiteY11" fmla="*/ 215193 h 531797"/>
                  <a:gd name="connsiteX12" fmla="*/ 62568 w 323634"/>
                  <a:gd name="connsiteY12" fmla="*/ 284888 h 531797"/>
                  <a:gd name="connsiteX13" fmla="*/ 33079 w 323634"/>
                  <a:gd name="connsiteY13" fmla="*/ 365041 h 531797"/>
                  <a:gd name="connsiteX14" fmla="*/ 760 w 323634"/>
                  <a:gd name="connsiteY14" fmla="*/ 529975 h 53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634" h="531797">
                    <a:moveTo>
                      <a:pt x="760" y="529975"/>
                    </a:moveTo>
                    <a:cubicBezTo>
                      <a:pt x="932" y="532462"/>
                      <a:pt x="5047" y="532376"/>
                      <a:pt x="5132" y="529890"/>
                    </a:cubicBezTo>
                    <a:cubicBezTo>
                      <a:pt x="6675" y="473140"/>
                      <a:pt x="18505" y="420419"/>
                      <a:pt x="38994" y="367441"/>
                    </a:cubicBezTo>
                    <a:cubicBezTo>
                      <a:pt x="48509" y="342752"/>
                      <a:pt x="56824" y="317635"/>
                      <a:pt x="66340" y="292946"/>
                    </a:cubicBezTo>
                    <a:cubicBezTo>
                      <a:pt x="76370" y="266714"/>
                      <a:pt x="90514" y="242711"/>
                      <a:pt x="105688" y="219137"/>
                    </a:cubicBezTo>
                    <a:cubicBezTo>
                      <a:pt x="135006" y="173531"/>
                      <a:pt x="170153" y="132297"/>
                      <a:pt x="208729" y="94321"/>
                    </a:cubicBezTo>
                    <a:cubicBezTo>
                      <a:pt x="226217" y="77090"/>
                      <a:pt x="244305" y="60631"/>
                      <a:pt x="262564" y="44258"/>
                    </a:cubicBezTo>
                    <a:cubicBezTo>
                      <a:pt x="280138" y="28570"/>
                      <a:pt x="299598" y="16911"/>
                      <a:pt x="321715" y="6710"/>
                    </a:cubicBezTo>
                    <a:cubicBezTo>
                      <a:pt x="325229" y="5081"/>
                      <a:pt x="323515" y="-1177"/>
                      <a:pt x="319829" y="195"/>
                    </a:cubicBezTo>
                    <a:cubicBezTo>
                      <a:pt x="302512" y="6453"/>
                      <a:pt x="282196" y="18369"/>
                      <a:pt x="266079" y="31999"/>
                    </a:cubicBezTo>
                    <a:cubicBezTo>
                      <a:pt x="246277" y="48715"/>
                      <a:pt x="227417" y="66718"/>
                      <a:pt x="208815" y="84720"/>
                    </a:cubicBezTo>
                    <a:cubicBezTo>
                      <a:pt x="168010" y="124239"/>
                      <a:pt x="131491" y="167616"/>
                      <a:pt x="100458" y="215193"/>
                    </a:cubicBezTo>
                    <a:cubicBezTo>
                      <a:pt x="85971" y="237396"/>
                      <a:pt x="72769" y="260370"/>
                      <a:pt x="62568" y="284888"/>
                    </a:cubicBezTo>
                    <a:cubicBezTo>
                      <a:pt x="51681" y="311205"/>
                      <a:pt x="43537" y="338552"/>
                      <a:pt x="33079" y="365041"/>
                    </a:cubicBezTo>
                    <a:cubicBezTo>
                      <a:pt x="12676" y="416390"/>
                      <a:pt x="-3783" y="474169"/>
                      <a:pt x="760" y="52997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654CBB3A-95FE-3B96-BF5D-38B6A8DF9659}"/>
                  </a:ext>
                </a:extLst>
              </p:cNvPr>
              <p:cNvSpPr/>
              <p:nvPr/>
            </p:nvSpPr>
            <p:spPr>
              <a:xfrm>
                <a:off x="2224912" y="141589"/>
                <a:ext cx="26751" cy="50684"/>
              </a:xfrm>
              <a:custGeom>
                <a:avLst/>
                <a:gdLst>
                  <a:gd name="connsiteX0" fmla="*/ 346 w 26751"/>
                  <a:gd name="connsiteY0" fmla="*/ 3971 h 50684"/>
                  <a:gd name="connsiteX1" fmla="*/ 12262 w 26751"/>
                  <a:gd name="connsiteY1" fmla="*/ 24717 h 50684"/>
                  <a:gd name="connsiteX2" fmla="*/ 23149 w 26751"/>
                  <a:gd name="connsiteY2" fmla="*/ 49577 h 50684"/>
                  <a:gd name="connsiteX3" fmla="*/ 26750 w 26751"/>
                  <a:gd name="connsiteY3" fmla="*/ 48548 h 50684"/>
                  <a:gd name="connsiteX4" fmla="*/ 5147 w 26751"/>
                  <a:gd name="connsiteY4" fmla="*/ 1057 h 50684"/>
                  <a:gd name="connsiteX5" fmla="*/ 346 w 26751"/>
                  <a:gd name="connsiteY5" fmla="*/ 3971 h 50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51" h="50684">
                    <a:moveTo>
                      <a:pt x="346" y="3971"/>
                    </a:moveTo>
                    <a:cubicBezTo>
                      <a:pt x="4290" y="10915"/>
                      <a:pt x="8576" y="17602"/>
                      <a:pt x="12262" y="24717"/>
                    </a:cubicBezTo>
                    <a:cubicBezTo>
                      <a:pt x="16463" y="32775"/>
                      <a:pt x="19034" y="41519"/>
                      <a:pt x="23149" y="49577"/>
                    </a:cubicBezTo>
                    <a:cubicBezTo>
                      <a:pt x="24178" y="51549"/>
                      <a:pt x="26835" y="50692"/>
                      <a:pt x="26750" y="48548"/>
                    </a:cubicBezTo>
                    <a:cubicBezTo>
                      <a:pt x="25721" y="32261"/>
                      <a:pt x="14662" y="14001"/>
                      <a:pt x="5147" y="1057"/>
                    </a:cubicBezTo>
                    <a:cubicBezTo>
                      <a:pt x="3261" y="-1515"/>
                      <a:pt x="-1283" y="1057"/>
                      <a:pt x="346" y="397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0EC97566-BA6D-B805-4745-C1CA0FCEDA74}"/>
                </a:ext>
              </a:extLst>
            </p:cNvPr>
            <p:cNvSpPr/>
            <p:nvPr/>
          </p:nvSpPr>
          <p:spPr>
            <a:xfrm>
              <a:off x="2672057" y="1902127"/>
              <a:ext cx="244371" cy="250062"/>
            </a:xfrm>
            <a:custGeom>
              <a:avLst/>
              <a:gdLst>
                <a:gd name="connsiteX0" fmla="*/ 209169 w 244371"/>
                <a:gd name="connsiteY0" fmla="*/ 78206 h 250062"/>
                <a:gd name="connsiteX1" fmla="*/ 207797 w 244371"/>
                <a:gd name="connsiteY1" fmla="*/ 77691 h 250062"/>
                <a:gd name="connsiteX2" fmla="*/ 205140 w 244371"/>
                <a:gd name="connsiteY2" fmla="*/ 80863 h 250062"/>
                <a:gd name="connsiteX3" fmla="*/ 205483 w 244371"/>
                <a:gd name="connsiteY3" fmla="*/ 157330 h 250062"/>
                <a:gd name="connsiteX4" fmla="*/ 206340 w 244371"/>
                <a:gd name="connsiteY4" fmla="*/ 203364 h 250062"/>
                <a:gd name="connsiteX5" fmla="*/ 186623 w 244371"/>
                <a:gd name="connsiteY5" fmla="*/ 167531 h 250062"/>
                <a:gd name="connsiteX6" fmla="*/ 186795 w 244371"/>
                <a:gd name="connsiteY6" fmla="*/ 165988 h 250062"/>
                <a:gd name="connsiteX7" fmla="*/ 175479 w 244371"/>
                <a:gd name="connsiteY7" fmla="*/ 75205 h 250062"/>
                <a:gd name="connsiteX8" fmla="*/ 95755 w 244371"/>
                <a:gd name="connsiteY8" fmla="*/ 17855 h 250062"/>
                <a:gd name="connsiteX9" fmla="*/ 94126 w 244371"/>
                <a:gd name="connsiteY9" fmla="*/ 18112 h 250062"/>
                <a:gd name="connsiteX10" fmla="*/ 92583 w 244371"/>
                <a:gd name="connsiteY10" fmla="*/ 21970 h 250062"/>
                <a:gd name="connsiteX11" fmla="*/ 142218 w 244371"/>
                <a:gd name="connsiteY11" fmla="*/ 89350 h 250062"/>
                <a:gd name="connsiteX12" fmla="*/ 166735 w 244371"/>
                <a:gd name="connsiteY12" fmla="*/ 142328 h 250062"/>
                <a:gd name="connsiteX13" fmla="*/ 131845 w 244371"/>
                <a:gd name="connsiteY13" fmla="*/ 114039 h 250062"/>
                <a:gd name="connsiteX14" fmla="*/ 131674 w 244371"/>
                <a:gd name="connsiteY14" fmla="*/ 113524 h 250062"/>
                <a:gd name="connsiteX15" fmla="*/ 82725 w 244371"/>
                <a:gd name="connsiteY15" fmla="*/ 52917 h 250062"/>
                <a:gd name="connsiteX16" fmla="*/ 3943 w 244371"/>
                <a:gd name="connsiteY16" fmla="*/ 710 h 250062"/>
                <a:gd name="connsiteX17" fmla="*/ 1714 w 244371"/>
                <a:gd name="connsiteY17" fmla="*/ 282 h 250062"/>
                <a:gd name="connsiteX18" fmla="*/ 0 w 244371"/>
                <a:gd name="connsiteY18" fmla="*/ 1825 h 250062"/>
                <a:gd name="connsiteX19" fmla="*/ 127730 w 244371"/>
                <a:gd name="connsiteY19" fmla="*/ 119868 h 250062"/>
                <a:gd name="connsiteX20" fmla="*/ 129102 w 244371"/>
                <a:gd name="connsiteY20" fmla="*/ 119611 h 250062"/>
                <a:gd name="connsiteX21" fmla="*/ 160134 w 244371"/>
                <a:gd name="connsiteY21" fmla="*/ 146871 h 250062"/>
                <a:gd name="connsiteX22" fmla="*/ 114186 w 244371"/>
                <a:gd name="connsiteY22" fmla="*/ 140099 h 250062"/>
                <a:gd name="connsiteX23" fmla="*/ 59922 w 244371"/>
                <a:gd name="connsiteY23" fmla="*/ 125269 h 250062"/>
                <a:gd name="connsiteX24" fmla="*/ 13459 w 244371"/>
                <a:gd name="connsiteY24" fmla="*/ 84121 h 250062"/>
                <a:gd name="connsiteX25" fmla="*/ 10458 w 244371"/>
                <a:gd name="connsiteY25" fmla="*/ 84121 h 250062"/>
                <a:gd name="connsiteX26" fmla="*/ 8915 w 244371"/>
                <a:gd name="connsiteY26" fmla="*/ 86521 h 250062"/>
                <a:gd name="connsiteX27" fmla="*/ 75352 w 244371"/>
                <a:gd name="connsiteY27" fmla="*/ 175846 h 250062"/>
                <a:gd name="connsiteX28" fmla="*/ 123015 w 244371"/>
                <a:gd name="connsiteY28" fmla="*/ 185448 h 250062"/>
                <a:gd name="connsiteX29" fmla="*/ 147190 w 244371"/>
                <a:gd name="connsiteY29" fmla="*/ 182533 h 250062"/>
                <a:gd name="connsiteX30" fmla="*/ 181480 w 244371"/>
                <a:gd name="connsiteY30" fmla="*/ 172246 h 250062"/>
                <a:gd name="connsiteX31" fmla="*/ 189281 w 244371"/>
                <a:gd name="connsiteY31" fmla="*/ 184590 h 250062"/>
                <a:gd name="connsiteX32" fmla="*/ 203168 w 244371"/>
                <a:gd name="connsiteY32" fmla="*/ 210565 h 250062"/>
                <a:gd name="connsiteX33" fmla="*/ 88125 w 244371"/>
                <a:gd name="connsiteY33" fmla="*/ 196763 h 250062"/>
                <a:gd name="connsiteX34" fmla="*/ 87011 w 244371"/>
                <a:gd name="connsiteY34" fmla="*/ 196420 h 250062"/>
                <a:gd name="connsiteX35" fmla="*/ 83925 w 244371"/>
                <a:gd name="connsiteY35" fmla="*/ 199078 h 250062"/>
                <a:gd name="connsiteX36" fmla="*/ 138617 w 244371"/>
                <a:gd name="connsiteY36" fmla="*/ 243312 h 250062"/>
                <a:gd name="connsiteX37" fmla="*/ 174279 w 244371"/>
                <a:gd name="connsiteY37" fmla="*/ 238168 h 250062"/>
                <a:gd name="connsiteX38" fmla="*/ 211998 w 244371"/>
                <a:gd name="connsiteY38" fmla="*/ 227881 h 250062"/>
                <a:gd name="connsiteX39" fmla="*/ 212770 w 244371"/>
                <a:gd name="connsiteY39" fmla="*/ 227796 h 250062"/>
                <a:gd name="connsiteX40" fmla="*/ 227600 w 244371"/>
                <a:gd name="connsiteY40" fmla="*/ 248970 h 250062"/>
                <a:gd name="connsiteX41" fmla="*/ 232315 w 244371"/>
                <a:gd name="connsiteY41" fmla="*/ 244855 h 250062"/>
                <a:gd name="connsiteX42" fmla="*/ 218599 w 244371"/>
                <a:gd name="connsiteY42" fmla="*/ 225395 h 250062"/>
                <a:gd name="connsiteX43" fmla="*/ 218770 w 244371"/>
                <a:gd name="connsiteY43" fmla="*/ 224710 h 250062"/>
                <a:gd name="connsiteX44" fmla="*/ 244231 w 244371"/>
                <a:gd name="connsiteY44" fmla="*/ 148072 h 250062"/>
                <a:gd name="connsiteX45" fmla="*/ 209169 w 244371"/>
                <a:gd name="connsiteY45" fmla="*/ 78206 h 25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4371" h="250062">
                  <a:moveTo>
                    <a:pt x="209169" y="78206"/>
                  </a:moveTo>
                  <a:cubicBezTo>
                    <a:pt x="208826" y="77863"/>
                    <a:pt x="208312" y="77691"/>
                    <a:pt x="207797" y="77691"/>
                  </a:cubicBezTo>
                  <a:cubicBezTo>
                    <a:pt x="206083" y="77348"/>
                    <a:pt x="204026" y="79063"/>
                    <a:pt x="205140" y="80863"/>
                  </a:cubicBezTo>
                  <a:cubicBezTo>
                    <a:pt x="220228" y="105981"/>
                    <a:pt x="210455" y="131012"/>
                    <a:pt x="205483" y="157330"/>
                  </a:cubicBezTo>
                  <a:cubicBezTo>
                    <a:pt x="202483" y="173360"/>
                    <a:pt x="203597" y="188191"/>
                    <a:pt x="206340" y="203364"/>
                  </a:cubicBezTo>
                  <a:cubicBezTo>
                    <a:pt x="199996" y="191277"/>
                    <a:pt x="193910" y="179104"/>
                    <a:pt x="186623" y="167531"/>
                  </a:cubicBezTo>
                  <a:cubicBezTo>
                    <a:pt x="186795" y="167102"/>
                    <a:pt x="186881" y="166588"/>
                    <a:pt x="186795" y="165988"/>
                  </a:cubicBezTo>
                  <a:cubicBezTo>
                    <a:pt x="182766" y="134184"/>
                    <a:pt x="192110" y="104780"/>
                    <a:pt x="175479" y="75205"/>
                  </a:cubicBezTo>
                  <a:cubicBezTo>
                    <a:pt x="159791" y="47259"/>
                    <a:pt x="125244" y="27714"/>
                    <a:pt x="95755" y="17855"/>
                  </a:cubicBezTo>
                  <a:cubicBezTo>
                    <a:pt x="95069" y="17598"/>
                    <a:pt x="94555" y="17770"/>
                    <a:pt x="94126" y="18112"/>
                  </a:cubicBezTo>
                  <a:cubicBezTo>
                    <a:pt x="92497" y="18370"/>
                    <a:pt x="91211" y="20513"/>
                    <a:pt x="92583" y="21970"/>
                  </a:cubicBezTo>
                  <a:cubicBezTo>
                    <a:pt x="113243" y="42973"/>
                    <a:pt x="130302" y="61918"/>
                    <a:pt x="142218" y="89350"/>
                  </a:cubicBezTo>
                  <a:cubicBezTo>
                    <a:pt x="150105" y="107523"/>
                    <a:pt x="157820" y="125097"/>
                    <a:pt x="166735" y="142328"/>
                  </a:cubicBezTo>
                  <a:cubicBezTo>
                    <a:pt x="156277" y="131441"/>
                    <a:pt x="144275" y="121840"/>
                    <a:pt x="131845" y="114039"/>
                  </a:cubicBezTo>
                  <a:cubicBezTo>
                    <a:pt x="131845" y="113867"/>
                    <a:pt x="131759" y="113696"/>
                    <a:pt x="131674" y="113524"/>
                  </a:cubicBezTo>
                  <a:cubicBezTo>
                    <a:pt x="121044" y="88064"/>
                    <a:pt x="105099" y="68947"/>
                    <a:pt x="82725" y="52917"/>
                  </a:cubicBezTo>
                  <a:cubicBezTo>
                    <a:pt x="56407" y="34057"/>
                    <a:pt x="24260" y="27714"/>
                    <a:pt x="3943" y="710"/>
                  </a:cubicBezTo>
                  <a:cubicBezTo>
                    <a:pt x="3343" y="-147"/>
                    <a:pt x="2486" y="-147"/>
                    <a:pt x="1714" y="282"/>
                  </a:cubicBezTo>
                  <a:cubicBezTo>
                    <a:pt x="857" y="196"/>
                    <a:pt x="0" y="710"/>
                    <a:pt x="0" y="1825"/>
                  </a:cubicBezTo>
                  <a:cubicBezTo>
                    <a:pt x="1886" y="59003"/>
                    <a:pt x="71752" y="119954"/>
                    <a:pt x="127730" y="119868"/>
                  </a:cubicBezTo>
                  <a:cubicBezTo>
                    <a:pt x="128245" y="119868"/>
                    <a:pt x="128673" y="119782"/>
                    <a:pt x="129102" y="119611"/>
                  </a:cubicBezTo>
                  <a:cubicBezTo>
                    <a:pt x="140160" y="128612"/>
                    <a:pt x="150619" y="137356"/>
                    <a:pt x="160134" y="146871"/>
                  </a:cubicBezTo>
                  <a:cubicBezTo>
                    <a:pt x="145390" y="141985"/>
                    <a:pt x="127730" y="141642"/>
                    <a:pt x="114186" y="140099"/>
                  </a:cubicBezTo>
                  <a:cubicBezTo>
                    <a:pt x="95155" y="137956"/>
                    <a:pt x="76981" y="134355"/>
                    <a:pt x="59922" y="125269"/>
                  </a:cubicBezTo>
                  <a:cubicBezTo>
                    <a:pt x="41234" y="115324"/>
                    <a:pt x="27946" y="98951"/>
                    <a:pt x="13459" y="84121"/>
                  </a:cubicBezTo>
                  <a:cubicBezTo>
                    <a:pt x="12602" y="83263"/>
                    <a:pt x="11316" y="83435"/>
                    <a:pt x="10458" y="84121"/>
                  </a:cubicBezTo>
                  <a:cubicBezTo>
                    <a:pt x="9515" y="84464"/>
                    <a:pt x="8744" y="85407"/>
                    <a:pt x="8915" y="86521"/>
                  </a:cubicBezTo>
                  <a:cubicBezTo>
                    <a:pt x="15688" y="121668"/>
                    <a:pt x="42948" y="159987"/>
                    <a:pt x="75352" y="175846"/>
                  </a:cubicBezTo>
                  <a:cubicBezTo>
                    <a:pt x="89926" y="182962"/>
                    <a:pt x="106985" y="184933"/>
                    <a:pt x="123015" y="185448"/>
                  </a:cubicBezTo>
                  <a:cubicBezTo>
                    <a:pt x="131159" y="185705"/>
                    <a:pt x="139303" y="184333"/>
                    <a:pt x="147190" y="182533"/>
                  </a:cubicBezTo>
                  <a:cubicBezTo>
                    <a:pt x="158848" y="179790"/>
                    <a:pt x="169307" y="172417"/>
                    <a:pt x="181480" y="172246"/>
                  </a:cubicBezTo>
                  <a:cubicBezTo>
                    <a:pt x="184223" y="176189"/>
                    <a:pt x="186795" y="180218"/>
                    <a:pt x="189281" y="184590"/>
                  </a:cubicBezTo>
                  <a:cubicBezTo>
                    <a:pt x="194167" y="193163"/>
                    <a:pt x="198625" y="201907"/>
                    <a:pt x="203168" y="210565"/>
                  </a:cubicBezTo>
                  <a:cubicBezTo>
                    <a:pt x="170250" y="191020"/>
                    <a:pt x="121215" y="222309"/>
                    <a:pt x="88125" y="196763"/>
                  </a:cubicBezTo>
                  <a:cubicBezTo>
                    <a:pt x="87782" y="196506"/>
                    <a:pt x="87354" y="196420"/>
                    <a:pt x="87011" y="196420"/>
                  </a:cubicBezTo>
                  <a:cubicBezTo>
                    <a:pt x="85554" y="195220"/>
                    <a:pt x="83153" y="197192"/>
                    <a:pt x="83925" y="199078"/>
                  </a:cubicBezTo>
                  <a:cubicBezTo>
                    <a:pt x="93955" y="222052"/>
                    <a:pt x="113157" y="240312"/>
                    <a:pt x="138617" y="243312"/>
                  </a:cubicBezTo>
                  <a:cubicBezTo>
                    <a:pt x="150533" y="244769"/>
                    <a:pt x="162963" y="241426"/>
                    <a:pt x="174279" y="238168"/>
                  </a:cubicBezTo>
                  <a:cubicBezTo>
                    <a:pt x="185852" y="234911"/>
                    <a:pt x="199825" y="226767"/>
                    <a:pt x="211998" y="227881"/>
                  </a:cubicBezTo>
                  <a:cubicBezTo>
                    <a:pt x="212255" y="227881"/>
                    <a:pt x="212512" y="227881"/>
                    <a:pt x="212770" y="227796"/>
                  </a:cubicBezTo>
                  <a:cubicBezTo>
                    <a:pt x="217141" y="235168"/>
                    <a:pt x="221942" y="242369"/>
                    <a:pt x="227600" y="248970"/>
                  </a:cubicBezTo>
                  <a:cubicBezTo>
                    <a:pt x="230172" y="252056"/>
                    <a:pt x="234887" y="247941"/>
                    <a:pt x="232315" y="244855"/>
                  </a:cubicBezTo>
                  <a:cubicBezTo>
                    <a:pt x="227257" y="238683"/>
                    <a:pt x="222799" y="232168"/>
                    <a:pt x="218599" y="225395"/>
                  </a:cubicBezTo>
                  <a:cubicBezTo>
                    <a:pt x="218685" y="225224"/>
                    <a:pt x="218770" y="224967"/>
                    <a:pt x="218770" y="224710"/>
                  </a:cubicBezTo>
                  <a:cubicBezTo>
                    <a:pt x="223485" y="198221"/>
                    <a:pt x="246374" y="175932"/>
                    <a:pt x="244231" y="148072"/>
                  </a:cubicBezTo>
                  <a:cubicBezTo>
                    <a:pt x="242345" y="122440"/>
                    <a:pt x="228457" y="95436"/>
                    <a:pt x="209169" y="78206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5" name="图形 4">
              <a:extLst>
                <a:ext uri="{FF2B5EF4-FFF2-40B4-BE49-F238E27FC236}">
                  <a16:creationId xmlns:a16="http://schemas.microsoft.com/office/drawing/2014/main" id="{6217639A-7902-78A2-2A86-5C8E5DD74666}"/>
                </a:ext>
              </a:extLst>
            </p:cNvPr>
            <p:cNvGrpSpPr/>
            <p:nvPr/>
          </p:nvGrpSpPr>
          <p:grpSpPr>
            <a:xfrm>
              <a:off x="2837463" y="2128021"/>
              <a:ext cx="489797" cy="231049"/>
              <a:chOff x="2837463" y="2128021"/>
              <a:chExt cx="489797" cy="231049"/>
            </a:xfrm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91A9EE37-B953-06FD-9A59-98495FD1E3F1}"/>
                  </a:ext>
                </a:extLst>
              </p:cNvPr>
              <p:cNvSpPr/>
              <p:nvPr/>
            </p:nvSpPr>
            <p:spPr>
              <a:xfrm>
                <a:off x="2837463" y="2128021"/>
                <a:ext cx="445418" cy="231049"/>
              </a:xfrm>
              <a:custGeom>
                <a:avLst/>
                <a:gdLst>
                  <a:gd name="connsiteX0" fmla="*/ 377919 w 445418"/>
                  <a:gd name="connsiteY0" fmla="*/ 37993 h 231049"/>
                  <a:gd name="connsiteX1" fmla="*/ 322712 w 445418"/>
                  <a:gd name="connsiteY1" fmla="*/ 26505 h 231049"/>
                  <a:gd name="connsiteX2" fmla="*/ 318597 w 445418"/>
                  <a:gd name="connsiteY2" fmla="*/ 29592 h 231049"/>
                  <a:gd name="connsiteX3" fmla="*/ 316626 w 445418"/>
                  <a:gd name="connsiteY3" fmla="*/ 83513 h 231049"/>
                  <a:gd name="connsiteX4" fmla="*/ 304881 w 445418"/>
                  <a:gd name="connsiteY4" fmla="*/ 42536 h 231049"/>
                  <a:gd name="connsiteX5" fmla="*/ 282336 w 445418"/>
                  <a:gd name="connsiteY5" fmla="*/ 18190 h 231049"/>
                  <a:gd name="connsiteX6" fmla="*/ 230301 w 445418"/>
                  <a:gd name="connsiteY6" fmla="*/ 10732 h 231049"/>
                  <a:gd name="connsiteX7" fmla="*/ 156491 w 445418"/>
                  <a:gd name="connsiteY7" fmla="*/ 102 h 231049"/>
                  <a:gd name="connsiteX8" fmla="*/ 152548 w 445418"/>
                  <a:gd name="connsiteY8" fmla="*/ 3960 h 231049"/>
                  <a:gd name="connsiteX9" fmla="*/ 156063 w 445418"/>
                  <a:gd name="connsiteY9" fmla="*/ 40050 h 231049"/>
                  <a:gd name="connsiteX10" fmla="*/ 156406 w 445418"/>
                  <a:gd name="connsiteY10" fmla="*/ 46822 h 231049"/>
                  <a:gd name="connsiteX11" fmla="*/ 125973 w 445418"/>
                  <a:gd name="connsiteY11" fmla="*/ 6789 h 231049"/>
                  <a:gd name="connsiteX12" fmla="*/ 71452 w 445418"/>
                  <a:gd name="connsiteY12" fmla="*/ 14933 h 231049"/>
                  <a:gd name="connsiteX13" fmla="*/ 3215 w 445418"/>
                  <a:gd name="connsiteY13" fmla="*/ 24448 h 231049"/>
                  <a:gd name="connsiteX14" fmla="*/ 2186 w 445418"/>
                  <a:gd name="connsiteY14" fmla="*/ 24791 h 231049"/>
                  <a:gd name="connsiteX15" fmla="*/ 729 w 445418"/>
                  <a:gd name="connsiteY15" fmla="*/ 28734 h 231049"/>
                  <a:gd name="connsiteX16" fmla="*/ 71195 w 445418"/>
                  <a:gd name="connsiteY16" fmla="*/ 141205 h 231049"/>
                  <a:gd name="connsiteX17" fmla="*/ 91598 w 445418"/>
                  <a:gd name="connsiteY17" fmla="*/ 138977 h 231049"/>
                  <a:gd name="connsiteX18" fmla="*/ 135575 w 445418"/>
                  <a:gd name="connsiteY18" fmla="*/ 116860 h 231049"/>
                  <a:gd name="connsiteX19" fmla="*/ 97255 w 445418"/>
                  <a:gd name="connsiteY19" fmla="*/ 155350 h 231049"/>
                  <a:gd name="connsiteX20" fmla="*/ 97170 w 445418"/>
                  <a:gd name="connsiteY20" fmla="*/ 160922 h 231049"/>
                  <a:gd name="connsiteX21" fmla="*/ 168150 w 445418"/>
                  <a:gd name="connsiteY21" fmla="*/ 202327 h 231049"/>
                  <a:gd name="connsiteX22" fmla="*/ 240845 w 445418"/>
                  <a:gd name="connsiteY22" fmla="*/ 223330 h 231049"/>
                  <a:gd name="connsiteX23" fmla="*/ 271449 w 445418"/>
                  <a:gd name="connsiteY23" fmla="*/ 216043 h 231049"/>
                  <a:gd name="connsiteX24" fmla="*/ 296309 w 445418"/>
                  <a:gd name="connsiteY24" fmla="*/ 166237 h 231049"/>
                  <a:gd name="connsiteX25" fmla="*/ 295280 w 445418"/>
                  <a:gd name="connsiteY25" fmla="*/ 184240 h 231049"/>
                  <a:gd name="connsiteX26" fmla="*/ 290051 w 445418"/>
                  <a:gd name="connsiteY26" fmla="*/ 226502 h 231049"/>
                  <a:gd name="connsiteX27" fmla="*/ 294166 w 445418"/>
                  <a:gd name="connsiteY27" fmla="*/ 230702 h 231049"/>
                  <a:gd name="connsiteX28" fmla="*/ 356659 w 445418"/>
                  <a:gd name="connsiteY28" fmla="*/ 231045 h 231049"/>
                  <a:gd name="connsiteX29" fmla="*/ 391035 w 445418"/>
                  <a:gd name="connsiteY29" fmla="*/ 222816 h 231049"/>
                  <a:gd name="connsiteX30" fmla="*/ 418724 w 445418"/>
                  <a:gd name="connsiteY30" fmla="*/ 178067 h 231049"/>
                  <a:gd name="connsiteX31" fmla="*/ 445213 w 445418"/>
                  <a:gd name="connsiteY31" fmla="*/ 125175 h 231049"/>
                  <a:gd name="connsiteX32" fmla="*/ 445385 w 445418"/>
                  <a:gd name="connsiteY32" fmla="*/ 123718 h 231049"/>
                  <a:gd name="connsiteX33" fmla="*/ 445128 w 445418"/>
                  <a:gd name="connsiteY33" fmla="*/ 122260 h 231049"/>
                  <a:gd name="connsiteX34" fmla="*/ 424725 w 445418"/>
                  <a:gd name="connsiteY34" fmla="*/ 83341 h 231049"/>
                  <a:gd name="connsiteX35" fmla="*/ 405094 w 445418"/>
                  <a:gd name="connsiteY35" fmla="*/ 49394 h 231049"/>
                  <a:gd name="connsiteX36" fmla="*/ 377919 w 445418"/>
                  <a:gd name="connsiteY36" fmla="*/ 37993 h 231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45418" h="231049">
                    <a:moveTo>
                      <a:pt x="377919" y="37993"/>
                    </a:moveTo>
                    <a:cubicBezTo>
                      <a:pt x="359317" y="35592"/>
                      <a:pt x="340286" y="33192"/>
                      <a:pt x="322712" y="26505"/>
                    </a:cubicBezTo>
                    <a:cubicBezTo>
                      <a:pt x="320826" y="25734"/>
                      <a:pt x="318512" y="27620"/>
                      <a:pt x="318597" y="29592"/>
                    </a:cubicBezTo>
                    <a:cubicBezTo>
                      <a:pt x="319369" y="47680"/>
                      <a:pt x="318597" y="65596"/>
                      <a:pt x="316626" y="83513"/>
                    </a:cubicBezTo>
                    <a:cubicBezTo>
                      <a:pt x="313025" y="69797"/>
                      <a:pt x="309425" y="55909"/>
                      <a:pt x="304881" y="42536"/>
                    </a:cubicBezTo>
                    <a:cubicBezTo>
                      <a:pt x="300767" y="30449"/>
                      <a:pt x="294166" y="22648"/>
                      <a:pt x="282336" y="18190"/>
                    </a:cubicBezTo>
                    <a:cubicBezTo>
                      <a:pt x="266648" y="12361"/>
                      <a:pt x="246760" y="12361"/>
                      <a:pt x="230301" y="10732"/>
                    </a:cubicBezTo>
                    <a:cubicBezTo>
                      <a:pt x="205440" y="8332"/>
                      <a:pt x="180666" y="7046"/>
                      <a:pt x="156491" y="102"/>
                    </a:cubicBezTo>
                    <a:cubicBezTo>
                      <a:pt x="154263" y="-498"/>
                      <a:pt x="151777" y="1645"/>
                      <a:pt x="152548" y="3960"/>
                    </a:cubicBezTo>
                    <a:cubicBezTo>
                      <a:pt x="156320" y="15875"/>
                      <a:pt x="155977" y="27706"/>
                      <a:pt x="156063" y="40050"/>
                    </a:cubicBezTo>
                    <a:cubicBezTo>
                      <a:pt x="156063" y="42364"/>
                      <a:pt x="156234" y="44593"/>
                      <a:pt x="156406" y="46822"/>
                    </a:cubicBezTo>
                    <a:cubicBezTo>
                      <a:pt x="150662" y="27363"/>
                      <a:pt x="141232" y="7132"/>
                      <a:pt x="125973" y="6789"/>
                    </a:cubicBezTo>
                    <a:cubicBezTo>
                      <a:pt x="107885" y="6360"/>
                      <a:pt x="89369" y="12875"/>
                      <a:pt x="71452" y="14933"/>
                    </a:cubicBezTo>
                    <a:cubicBezTo>
                      <a:pt x="48649" y="17590"/>
                      <a:pt x="25932" y="22562"/>
                      <a:pt x="3215" y="24448"/>
                    </a:cubicBezTo>
                    <a:cubicBezTo>
                      <a:pt x="2787" y="24448"/>
                      <a:pt x="2444" y="24619"/>
                      <a:pt x="2186" y="24791"/>
                    </a:cubicBezTo>
                    <a:cubicBezTo>
                      <a:pt x="472" y="25048"/>
                      <a:pt x="-900" y="27105"/>
                      <a:pt x="729" y="28734"/>
                    </a:cubicBezTo>
                    <a:cubicBezTo>
                      <a:pt x="32105" y="60281"/>
                      <a:pt x="47106" y="104601"/>
                      <a:pt x="71195" y="141205"/>
                    </a:cubicBezTo>
                    <a:cubicBezTo>
                      <a:pt x="75824" y="148235"/>
                      <a:pt x="86197" y="141548"/>
                      <a:pt x="91598" y="138977"/>
                    </a:cubicBezTo>
                    <a:cubicBezTo>
                      <a:pt x="106685" y="131690"/>
                      <a:pt x="122116" y="126375"/>
                      <a:pt x="135575" y="116860"/>
                    </a:cubicBezTo>
                    <a:cubicBezTo>
                      <a:pt x="128288" y="133319"/>
                      <a:pt x="112686" y="149006"/>
                      <a:pt x="97255" y="155350"/>
                    </a:cubicBezTo>
                    <a:cubicBezTo>
                      <a:pt x="94855" y="156293"/>
                      <a:pt x="95284" y="159722"/>
                      <a:pt x="97170" y="160922"/>
                    </a:cubicBezTo>
                    <a:cubicBezTo>
                      <a:pt x="120401" y="175667"/>
                      <a:pt x="142947" y="191183"/>
                      <a:pt x="168150" y="202327"/>
                    </a:cubicBezTo>
                    <a:cubicBezTo>
                      <a:pt x="191124" y="212529"/>
                      <a:pt x="216327" y="218272"/>
                      <a:pt x="240845" y="223330"/>
                    </a:cubicBezTo>
                    <a:cubicBezTo>
                      <a:pt x="253618" y="225988"/>
                      <a:pt x="262962" y="228474"/>
                      <a:pt x="271449" y="216043"/>
                    </a:cubicBezTo>
                    <a:cubicBezTo>
                      <a:pt x="281393" y="201470"/>
                      <a:pt x="290394" y="183897"/>
                      <a:pt x="296309" y="166237"/>
                    </a:cubicBezTo>
                    <a:cubicBezTo>
                      <a:pt x="296137" y="172238"/>
                      <a:pt x="295623" y="178239"/>
                      <a:pt x="295280" y="184240"/>
                    </a:cubicBezTo>
                    <a:cubicBezTo>
                      <a:pt x="294509" y="198641"/>
                      <a:pt x="294252" y="212443"/>
                      <a:pt x="290051" y="226502"/>
                    </a:cubicBezTo>
                    <a:cubicBezTo>
                      <a:pt x="289280" y="228988"/>
                      <a:pt x="291680" y="231217"/>
                      <a:pt x="294166" y="230702"/>
                    </a:cubicBezTo>
                    <a:cubicBezTo>
                      <a:pt x="314140" y="226331"/>
                      <a:pt x="336342" y="231217"/>
                      <a:pt x="356659" y="231045"/>
                    </a:cubicBezTo>
                    <a:cubicBezTo>
                      <a:pt x="369261" y="230874"/>
                      <a:pt x="381262" y="231817"/>
                      <a:pt x="391035" y="222816"/>
                    </a:cubicBezTo>
                    <a:cubicBezTo>
                      <a:pt x="403465" y="211414"/>
                      <a:pt x="410580" y="192469"/>
                      <a:pt x="418724" y="178067"/>
                    </a:cubicBezTo>
                    <a:cubicBezTo>
                      <a:pt x="428411" y="160837"/>
                      <a:pt x="437755" y="143520"/>
                      <a:pt x="445213" y="125175"/>
                    </a:cubicBezTo>
                    <a:cubicBezTo>
                      <a:pt x="445385" y="124661"/>
                      <a:pt x="445470" y="124146"/>
                      <a:pt x="445385" y="123718"/>
                    </a:cubicBezTo>
                    <a:cubicBezTo>
                      <a:pt x="445385" y="123289"/>
                      <a:pt x="445299" y="122775"/>
                      <a:pt x="445128" y="122260"/>
                    </a:cubicBezTo>
                    <a:cubicBezTo>
                      <a:pt x="439470" y="108801"/>
                      <a:pt x="431669" y="96200"/>
                      <a:pt x="424725" y="83341"/>
                    </a:cubicBezTo>
                    <a:cubicBezTo>
                      <a:pt x="418467" y="71768"/>
                      <a:pt x="413238" y="59852"/>
                      <a:pt x="405094" y="49394"/>
                    </a:cubicBezTo>
                    <a:cubicBezTo>
                      <a:pt x="398750" y="41164"/>
                      <a:pt x="387606" y="39279"/>
                      <a:pt x="377919" y="3799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CAD0E2C6-F8BA-244A-162E-E0B00F9FBF0B}"/>
                  </a:ext>
                </a:extLst>
              </p:cNvPr>
              <p:cNvSpPr/>
              <p:nvPr/>
            </p:nvSpPr>
            <p:spPr>
              <a:xfrm>
                <a:off x="2923162" y="2172226"/>
                <a:ext cx="19290" cy="29883"/>
              </a:xfrm>
              <a:custGeom>
                <a:avLst/>
                <a:gdLst>
                  <a:gd name="connsiteX0" fmla="*/ 69 w 19290"/>
                  <a:gd name="connsiteY0" fmla="*/ 2274 h 29883"/>
                  <a:gd name="connsiteX1" fmla="*/ 14385 w 19290"/>
                  <a:gd name="connsiteY1" fmla="*/ 28678 h 29883"/>
                  <a:gd name="connsiteX2" fmla="*/ 18929 w 19290"/>
                  <a:gd name="connsiteY2" fmla="*/ 26192 h 29883"/>
                  <a:gd name="connsiteX3" fmla="*/ 3070 w 19290"/>
                  <a:gd name="connsiteY3" fmla="*/ 560 h 29883"/>
                  <a:gd name="connsiteX4" fmla="*/ 69 w 19290"/>
                  <a:gd name="connsiteY4" fmla="*/ 2274 h 29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0" h="29883">
                    <a:moveTo>
                      <a:pt x="69" y="2274"/>
                    </a:moveTo>
                    <a:cubicBezTo>
                      <a:pt x="3327" y="11533"/>
                      <a:pt x="8727" y="20705"/>
                      <a:pt x="14385" y="28678"/>
                    </a:cubicBezTo>
                    <a:cubicBezTo>
                      <a:pt x="16271" y="31335"/>
                      <a:pt x="20558" y="29192"/>
                      <a:pt x="18929" y="26192"/>
                    </a:cubicBezTo>
                    <a:cubicBezTo>
                      <a:pt x="14128" y="17533"/>
                      <a:pt x="9070" y="8447"/>
                      <a:pt x="3070" y="560"/>
                    </a:cubicBezTo>
                    <a:cubicBezTo>
                      <a:pt x="2041" y="-812"/>
                      <a:pt x="-445" y="560"/>
                      <a:pt x="69" y="227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71BF94D7-AE4F-2CD5-37A1-1E4125FAEEA8}"/>
                  </a:ext>
                </a:extLst>
              </p:cNvPr>
              <p:cNvSpPr/>
              <p:nvPr/>
            </p:nvSpPr>
            <p:spPr>
              <a:xfrm>
                <a:off x="2940838" y="2174560"/>
                <a:ext cx="17421" cy="33796"/>
              </a:xfrm>
              <a:custGeom>
                <a:avLst/>
                <a:gdLst>
                  <a:gd name="connsiteX0" fmla="*/ 139 w 17421"/>
                  <a:gd name="connsiteY0" fmla="*/ 2340 h 33796"/>
                  <a:gd name="connsiteX1" fmla="*/ 12055 w 17421"/>
                  <a:gd name="connsiteY1" fmla="*/ 31915 h 33796"/>
                  <a:gd name="connsiteX2" fmla="*/ 17284 w 17421"/>
                  <a:gd name="connsiteY2" fmla="*/ 30629 h 33796"/>
                  <a:gd name="connsiteX3" fmla="*/ 3825 w 17421"/>
                  <a:gd name="connsiteY3" fmla="*/ 883 h 33796"/>
                  <a:gd name="connsiteX4" fmla="*/ 139 w 17421"/>
                  <a:gd name="connsiteY4" fmla="*/ 2340 h 3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21" h="33796">
                    <a:moveTo>
                      <a:pt x="139" y="2340"/>
                    </a:moveTo>
                    <a:cubicBezTo>
                      <a:pt x="3739" y="12370"/>
                      <a:pt x="8368" y="21971"/>
                      <a:pt x="12055" y="31915"/>
                    </a:cubicBezTo>
                    <a:cubicBezTo>
                      <a:pt x="13255" y="35087"/>
                      <a:pt x="18313" y="33972"/>
                      <a:pt x="17284" y="30629"/>
                    </a:cubicBezTo>
                    <a:cubicBezTo>
                      <a:pt x="14112" y="20514"/>
                      <a:pt x="9740" y="9798"/>
                      <a:pt x="3825" y="883"/>
                    </a:cubicBezTo>
                    <a:cubicBezTo>
                      <a:pt x="2625" y="-832"/>
                      <a:pt x="-718" y="111"/>
                      <a:pt x="139" y="234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08A66363-5741-DE22-04DC-F297146477F1}"/>
                  </a:ext>
                </a:extLst>
              </p:cNvPr>
              <p:cNvSpPr/>
              <p:nvPr/>
            </p:nvSpPr>
            <p:spPr>
              <a:xfrm>
                <a:off x="3033638" y="2179406"/>
                <a:ext cx="47752" cy="60821"/>
              </a:xfrm>
              <a:custGeom>
                <a:avLst/>
                <a:gdLst>
                  <a:gd name="connsiteX0" fmla="*/ 350 w 47752"/>
                  <a:gd name="connsiteY0" fmla="*/ 2894 h 60821"/>
                  <a:gd name="connsiteX1" fmla="*/ 42526 w 47752"/>
                  <a:gd name="connsiteY1" fmla="*/ 59301 h 60821"/>
                  <a:gd name="connsiteX2" fmla="*/ 47499 w 47752"/>
                  <a:gd name="connsiteY2" fmla="*/ 56558 h 60821"/>
                  <a:gd name="connsiteX3" fmla="*/ 3522 w 47752"/>
                  <a:gd name="connsiteY3" fmla="*/ 580 h 60821"/>
                  <a:gd name="connsiteX4" fmla="*/ 350 w 47752"/>
                  <a:gd name="connsiteY4" fmla="*/ 2894 h 60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752" h="60821">
                    <a:moveTo>
                      <a:pt x="350" y="2894"/>
                    </a:moveTo>
                    <a:cubicBezTo>
                      <a:pt x="13723" y="22611"/>
                      <a:pt x="31039" y="38042"/>
                      <a:pt x="42526" y="59301"/>
                    </a:cubicBezTo>
                    <a:cubicBezTo>
                      <a:pt x="44327" y="62645"/>
                      <a:pt x="48870" y="59902"/>
                      <a:pt x="47499" y="56558"/>
                    </a:cubicBezTo>
                    <a:cubicBezTo>
                      <a:pt x="39097" y="35213"/>
                      <a:pt x="20238" y="15667"/>
                      <a:pt x="3522" y="580"/>
                    </a:cubicBezTo>
                    <a:cubicBezTo>
                      <a:pt x="1979" y="-963"/>
                      <a:pt x="-1022" y="837"/>
                      <a:pt x="350" y="289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10854D1B-94AF-2ACD-AB5B-6AF88CC8E42E}"/>
                  </a:ext>
                </a:extLst>
              </p:cNvPr>
              <p:cNvSpPr/>
              <p:nvPr/>
            </p:nvSpPr>
            <p:spPr>
              <a:xfrm>
                <a:off x="3074311" y="2201321"/>
                <a:ext cx="28883" cy="42553"/>
              </a:xfrm>
              <a:custGeom>
                <a:avLst/>
                <a:gdLst>
                  <a:gd name="connsiteX0" fmla="*/ 310 w 28883"/>
                  <a:gd name="connsiteY0" fmla="*/ 2496 h 42553"/>
                  <a:gd name="connsiteX1" fmla="*/ 12569 w 28883"/>
                  <a:gd name="connsiteY1" fmla="*/ 21185 h 42553"/>
                  <a:gd name="connsiteX2" fmla="*/ 24056 w 28883"/>
                  <a:gd name="connsiteY2" fmla="*/ 41330 h 42553"/>
                  <a:gd name="connsiteX3" fmla="*/ 28600 w 28883"/>
                  <a:gd name="connsiteY3" fmla="*/ 38844 h 42553"/>
                  <a:gd name="connsiteX4" fmla="*/ 3054 w 28883"/>
                  <a:gd name="connsiteY4" fmla="*/ 353 h 42553"/>
                  <a:gd name="connsiteX5" fmla="*/ 310 w 28883"/>
                  <a:gd name="connsiteY5" fmla="*/ 2496 h 42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83" h="42553">
                    <a:moveTo>
                      <a:pt x="310" y="2496"/>
                    </a:moveTo>
                    <a:cubicBezTo>
                      <a:pt x="4511" y="8668"/>
                      <a:pt x="8797" y="14669"/>
                      <a:pt x="12569" y="21185"/>
                    </a:cubicBezTo>
                    <a:cubicBezTo>
                      <a:pt x="16427" y="27871"/>
                      <a:pt x="19513" y="35158"/>
                      <a:pt x="24056" y="41330"/>
                    </a:cubicBezTo>
                    <a:cubicBezTo>
                      <a:pt x="26028" y="43987"/>
                      <a:pt x="29971" y="41930"/>
                      <a:pt x="28600" y="38844"/>
                    </a:cubicBezTo>
                    <a:cubicBezTo>
                      <a:pt x="22685" y="25813"/>
                      <a:pt x="14112" y="9697"/>
                      <a:pt x="3054" y="353"/>
                    </a:cubicBezTo>
                    <a:cubicBezTo>
                      <a:pt x="1682" y="-675"/>
                      <a:pt x="-890" y="696"/>
                      <a:pt x="310" y="249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FD58F438-43CC-8C7F-9C52-F03A44499A62}"/>
                  </a:ext>
                </a:extLst>
              </p:cNvPr>
              <p:cNvSpPr/>
              <p:nvPr/>
            </p:nvSpPr>
            <p:spPr>
              <a:xfrm>
                <a:off x="3104617" y="2208272"/>
                <a:ext cx="24564" cy="39055"/>
              </a:xfrm>
              <a:custGeom>
                <a:avLst/>
                <a:gdLst>
                  <a:gd name="connsiteX0" fmla="*/ 180 w 24564"/>
                  <a:gd name="connsiteY0" fmla="*/ 2918 h 39055"/>
                  <a:gd name="connsiteX1" fmla="*/ 9867 w 24564"/>
                  <a:gd name="connsiteY1" fmla="*/ 19034 h 39055"/>
                  <a:gd name="connsiteX2" fmla="*/ 20154 w 24564"/>
                  <a:gd name="connsiteY2" fmla="*/ 37894 h 39055"/>
                  <a:gd name="connsiteX3" fmla="*/ 24526 w 24564"/>
                  <a:gd name="connsiteY3" fmla="*/ 36179 h 39055"/>
                  <a:gd name="connsiteX4" fmla="*/ 16039 w 24564"/>
                  <a:gd name="connsiteY4" fmla="*/ 18348 h 39055"/>
                  <a:gd name="connsiteX5" fmla="*/ 3266 w 24564"/>
                  <a:gd name="connsiteY5" fmla="*/ 604 h 39055"/>
                  <a:gd name="connsiteX6" fmla="*/ 180 w 24564"/>
                  <a:gd name="connsiteY6" fmla="*/ 2918 h 3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64" h="39055">
                    <a:moveTo>
                      <a:pt x="180" y="2918"/>
                    </a:moveTo>
                    <a:cubicBezTo>
                      <a:pt x="2752" y="8576"/>
                      <a:pt x="6524" y="13720"/>
                      <a:pt x="9867" y="19034"/>
                    </a:cubicBezTo>
                    <a:cubicBezTo>
                      <a:pt x="13639" y="25121"/>
                      <a:pt x="16211" y="32065"/>
                      <a:pt x="20154" y="37894"/>
                    </a:cubicBezTo>
                    <a:cubicBezTo>
                      <a:pt x="21697" y="40123"/>
                      <a:pt x="24955" y="38923"/>
                      <a:pt x="24526" y="36179"/>
                    </a:cubicBezTo>
                    <a:cubicBezTo>
                      <a:pt x="23497" y="29750"/>
                      <a:pt x="19382" y="23835"/>
                      <a:pt x="16039" y="18348"/>
                    </a:cubicBezTo>
                    <a:cubicBezTo>
                      <a:pt x="12267" y="12262"/>
                      <a:pt x="8152" y="5919"/>
                      <a:pt x="3266" y="604"/>
                    </a:cubicBezTo>
                    <a:cubicBezTo>
                      <a:pt x="1723" y="-1025"/>
                      <a:pt x="-677" y="946"/>
                      <a:pt x="180" y="291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42E1A67F-2B8B-E2F0-3E90-0C88A019DC15}"/>
                  </a:ext>
                </a:extLst>
              </p:cNvPr>
              <p:cNvSpPr/>
              <p:nvPr/>
            </p:nvSpPr>
            <p:spPr>
              <a:xfrm>
                <a:off x="3191280" y="2216035"/>
                <a:ext cx="36293" cy="35480"/>
              </a:xfrm>
              <a:custGeom>
                <a:avLst/>
                <a:gdLst>
                  <a:gd name="connsiteX0" fmla="*/ 3014 w 36293"/>
                  <a:gd name="connsiteY0" fmla="*/ 213 h 35480"/>
                  <a:gd name="connsiteX1" fmla="*/ 614 w 36293"/>
                  <a:gd name="connsiteY1" fmla="*/ 3214 h 35480"/>
                  <a:gd name="connsiteX2" fmla="*/ 17330 w 36293"/>
                  <a:gd name="connsiteY2" fmla="*/ 18130 h 35480"/>
                  <a:gd name="connsiteX3" fmla="*/ 32332 w 36293"/>
                  <a:gd name="connsiteY3" fmla="*/ 34846 h 35480"/>
                  <a:gd name="connsiteX4" fmla="*/ 36018 w 36293"/>
                  <a:gd name="connsiteY4" fmla="*/ 32189 h 35480"/>
                  <a:gd name="connsiteX5" fmla="*/ 3014 w 36293"/>
                  <a:gd name="connsiteY5" fmla="*/ 213 h 3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93" h="35480">
                    <a:moveTo>
                      <a:pt x="3014" y="213"/>
                    </a:moveTo>
                    <a:cubicBezTo>
                      <a:pt x="1128" y="-730"/>
                      <a:pt x="-1101" y="1671"/>
                      <a:pt x="614" y="3214"/>
                    </a:cubicBezTo>
                    <a:cubicBezTo>
                      <a:pt x="6186" y="8185"/>
                      <a:pt x="12015" y="12815"/>
                      <a:pt x="17330" y="18130"/>
                    </a:cubicBezTo>
                    <a:cubicBezTo>
                      <a:pt x="22645" y="23445"/>
                      <a:pt x="26931" y="29788"/>
                      <a:pt x="32332" y="34846"/>
                    </a:cubicBezTo>
                    <a:cubicBezTo>
                      <a:pt x="34218" y="36560"/>
                      <a:pt x="37218" y="34503"/>
                      <a:pt x="36018" y="32189"/>
                    </a:cubicBezTo>
                    <a:cubicBezTo>
                      <a:pt x="29246" y="19673"/>
                      <a:pt x="15787" y="6471"/>
                      <a:pt x="3014" y="21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FA2432DF-3571-932A-120B-50E785BA7F93}"/>
                  </a:ext>
                </a:extLst>
              </p:cNvPr>
              <p:cNvSpPr/>
              <p:nvPr/>
            </p:nvSpPr>
            <p:spPr>
              <a:xfrm>
                <a:off x="3219295" y="2224515"/>
                <a:ext cx="28453" cy="27551"/>
              </a:xfrm>
              <a:custGeom>
                <a:avLst/>
                <a:gdLst>
                  <a:gd name="connsiteX0" fmla="*/ 2688 w 28453"/>
                  <a:gd name="connsiteY0" fmla="*/ 220 h 27551"/>
                  <a:gd name="connsiteX1" fmla="*/ 545 w 28453"/>
                  <a:gd name="connsiteY1" fmla="*/ 2877 h 27551"/>
                  <a:gd name="connsiteX2" fmla="*/ 12289 w 28453"/>
                  <a:gd name="connsiteY2" fmla="*/ 13250 h 27551"/>
                  <a:gd name="connsiteX3" fmla="*/ 24548 w 28453"/>
                  <a:gd name="connsiteY3" fmla="*/ 26881 h 27551"/>
                  <a:gd name="connsiteX4" fmla="*/ 28149 w 28453"/>
                  <a:gd name="connsiteY4" fmla="*/ 24223 h 27551"/>
                  <a:gd name="connsiteX5" fmla="*/ 2688 w 28453"/>
                  <a:gd name="connsiteY5" fmla="*/ 220 h 2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453" h="27551">
                    <a:moveTo>
                      <a:pt x="2688" y="220"/>
                    </a:moveTo>
                    <a:cubicBezTo>
                      <a:pt x="1059" y="-723"/>
                      <a:pt x="-998" y="1592"/>
                      <a:pt x="545" y="2877"/>
                    </a:cubicBezTo>
                    <a:cubicBezTo>
                      <a:pt x="4574" y="6221"/>
                      <a:pt x="8518" y="9650"/>
                      <a:pt x="12289" y="13250"/>
                    </a:cubicBezTo>
                    <a:cubicBezTo>
                      <a:pt x="16747" y="17537"/>
                      <a:pt x="20176" y="22594"/>
                      <a:pt x="24548" y="26881"/>
                    </a:cubicBezTo>
                    <a:cubicBezTo>
                      <a:pt x="26348" y="28681"/>
                      <a:pt x="29434" y="26538"/>
                      <a:pt x="28149" y="24223"/>
                    </a:cubicBezTo>
                    <a:cubicBezTo>
                      <a:pt x="22834" y="14450"/>
                      <a:pt x="12375" y="5621"/>
                      <a:pt x="2688" y="22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F4415F66-7087-0972-3014-F0201EF3F8DD}"/>
                  </a:ext>
                </a:extLst>
              </p:cNvPr>
              <p:cNvSpPr/>
              <p:nvPr/>
            </p:nvSpPr>
            <p:spPr>
              <a:xfrm>
                <a:off x="2915280" y="2199388"/>
                <a:ext cx="26060" cy="8853"/>
              </a:xfrm>
              <a:custGeom>
                <a:avLst/>
                <a:gdLst>
                  <a:gd name="connsiteX0" fmla="*/ 13867 w 26060"/>
                  <a:gd name="connsiteY0" fmla="*/ 2115 h 8853"/>
                  <a:gd name="connsiteX1" fmla="*/ 1437 w 26060"/>
                  <a:gd name="connsiteY1" fmla="*/ 4087 h 8853"/>
                  <a:gd name="connsiteX2" fmla="*/ 922 w 26060"/>
                  <a:gd name="connsiteY2" fmla="*/ 7601 h 8853"/>
                  <a:gd name="connsiteX3" fmla="*/ 13181 w 26060"/>
                  <a:gd name="connsiteY3" fmla="*/ 8030 h 8853"/>
                  <a:gd name="connsiteX4" fmla="*/ 20210 w 26060"/>
                  <a:gd name="connsiteY4" fmla="*/ 6401 h 8853"/>
                  <a:gd name="connsiteX5" fmla="*/ 25440 w 26060"/>
                  <a:gd name="connsiteY5" fmla="*/ 4001 h 8853"/>
                  <a:gd name="connsiteX6" fmla="*/ 24497 w 26060"/>
                  <a:gd name="connsiteY6" fmla="*/ 315 h 8853"/>
                  <a:gd name="connsiteX7" fmla="*/ 13867 w 26060"/>
                  <a:gd name="connsiteY7" fmla="*/ 2115 h 8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60" h="8853">
                    <a:moveTo>
                      <a:pt x="13867" y="2115"/>
                    </a:moveTo>
                    <a:cubicBezTo>
                      <a:pt x="9752" y="3144"/>
                      <a:pt x="5551" y="3229"/>
                      <a:pt x="1437" y="4087"/>
                    </a:cubicBezTo>
                    <a:cubicBezTo>
                      <a:pt x="-192" y="4429"/>
                      <a:pt x="-535" y="6744"/>
                      <a:pt x="922" y="7601"/>
                    </a:cubicBezTo>
                    <a:cubicBezTo>
                      <a:pt x="4608" y="9659"/>
                      <a:pt x="9238" y="8716"/>
                      <a:pt x="13181" y="8030"/>
                    </a:cubicBezTo>
                    <a:cubicBezTo>
                      <a:pt x="15581" y="7601"/>
                      <a:pt x="17896" y="7001"/>
                      <a:pt x="20210" y="6401"/>
                    </a:cubicBezTo>
                    <a:cubicBezTo>
                      <a:pt x="22182" y="5887"/>
                      <a:pt x="23982" y="5630"/>
                      <a:pt x="25440" y="4001"/>
                    </a:cubicBezTo>
                    <a:cubicBezTo>
                      <a:pt x="26554" y="2715"/>
                      <a:pt x="26125" y="915"/>
                      <a:pt x="24497" y="315"/>
                    </a:cubicBezTo>
                    <a:cubicBezTo>
                      <a:pt x="21239" y="-800"/>
                      <a:pt x="17039" y="1343"/>
                      <a:pt x="13867" y="21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31949F9-C086-9BF3-DA15-A2A1190EEF5E}"/>
                  </a:ext>
                </a:extLst>
              </p:cNvPr>
              <p:cNvSpPr/>
              <p:nvPr/>
            </p:nvSpPr>
            <p:spPr>
              <a:xfrm>
                <a:off x="2924930" y="2205746"/>
                <a:ext cx="33558" cy="16620"/>
              </a:xfrm>
              <a:custGeom>
                <a:avLst/>
                <a:gdLst>
                  <a:gd name="connsiteX0" fmla="*/ 30534 w 33558"/>
                  <a:gd name="connsiteY0" fmla="*/ 44 h 16620"/>
                  <a:gd name="connsiteX1" fmla="*/ 16990 w 33558"/>
                  <a:gd name="connsiteY1" fmla="*/ 5702 h 16620"/>
                  <a:gd name="connsiteX2" fmla="*/ 873 w 33558"/>
                  <a:gd name="connsiteY2" fmla="*/ 13417 h 16620"/>
                  <a:gd name="connsiteX3" fmla="*/ 2073 w 33558"/>
                  <a:gd name="connsiteY3" fmla="*/ 16589 h 16620"/>
                  <a:gd name="connsiteX4" fmla="*/ 17761 w 33558"/>
                  <a:gd name="connsiteY4" fmla="*/ 11359 h 16620"/>
                  <a:gd name="connsiteX5" fmla="*/ 32763 w 33558"/>
                  <a:gd name="connsiteY5" fmla="*/ 4073 h 16620"/>
                  <a:gd name="connsiteX6" fmla="*/ 30534 w 33558"/>
                  <a:gd name="connsiteY6" fmla="*/ 44 h 1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58" h="16620">
                    <a:moveTo>
                      <a:pt x="30534" y="44"/>
                    </a:moveTo>
                    <a:cubicBezTo>
                      <a:pt x="25819" y="987"/>
                      <a:pt x="21361" y="3730"/>
                      <a:pt x="16990" y="5702"/>
                    </a:cubicBezTo>
                    <a:cubicBezTo>
                      <a:pt x="11589" y="8188"/>
                      <a:pt x="6017" y="10416"/>
                      <a:pt x="873" y="13417"/>
                    </a:cubicBezTo>
                    <a:cubicBezTo>
                      <a:pt x="-841" y="14445"/>
                      <a:pt x="187" y="16931"/>
                      <a:pt x="2073" y="16589"/>
                    </a:cubicBezTo>
                    <a:cubicBezTo>
                      <a:pt x="7560" y="15560"/>
                      <a:pt x="12617" y="13503"/>
                      <a:pt x="17761" y="11359"/>
                    </a:cubicBezTo>
                    <a:cubicBezTo>
                      <a:pt x="22733" y="9216"/>
                      <a:pt x="28477" y="7416"/>
                      <a:pt x="32763" y="4073"/>
                    </a:cubicBezTo>
                    <a:cubicBezTo>
                      <a:pt x="34735" y="2444"/>
                      <a:pt x="32677" y="-385"/>
                      <a:pt x="30534" y="4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F1D7D759-1424-2943-F592-B757EEDBC445}"/>
                  </a:ext>
                </a:extLst>
              </p:cNvPr>
              <p:cNvSpPr/>
              <p:nvPr/>
            </p:nvSpPr>
            <p:spPr>
              <a:xfrm>
                <a:off x="3015186" y="2232642"/>
                <a:ext cx="35945" cy="20384"/>
              </a:xfrm>
              <a:custGeom>
                <a:avLst/>
                <a:gdLst>
                  <a:gd name="connsiteX0" fmla="*/ 31490 w 35945"/>
                  <a:gd name="connsiteY0" fmla="*/ 408 h 20384"/>
                  <a:gd name="connsiteX1" fmla="*/ 16145 w 35945"/>
                  <a:gd name="connsiteY1" fmla="*/ 8466 h 20384"/>
                  <a:gd name="connsiteX2" fmla="*/ 543 w 35945"/>
                  <a:gd name="connsiteY2" fmla="*/ 17125 h 20384"/>
                  <a:gd name="connsiteX3" fmla="*/ 1829 w 35945"/>
                  <a:gd name="connsiteY3" fmla="*/ 20382 h 20384"/>
                  <a:gd name="connsiteX4" fmla="*/ 17174 w 35945"/>
                  <a:gd name="connsiteY4" fmla="*/ 14810 h 20384"/>
                  <a:gd name="connsiteX5" fmla="*/ 34490 w 35945"/>
                  <a:gd name="connsiteY5" fmla="*/ 5809 h 20384"/>
                  <a:gd name="connsiteX6" fmla="*/ 31490 w 35945"/>
                  <a:gd name="connsiteY6" fmla="*/ 408 h 20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45" h="20384">
                    <a:moveTo>
                      <a:pt x="31490" y="408"/>
                    </a:moveTo>
                    <a:cubicBezTo>
                      <a:pt x="26346" y="3151"/>
                      <a:pt x="21374" y="5895"/>
                      <a:pt x="16145" y="8466"/>
                    </a:cubicBezTo>
                    <a:cubicBezTo>
                      <a:pt x="10916" y="11038"/>
                      <a:pt x="4743" y="13095"/>
                      <a:pt x="543" y="17125"/>
                    </a:cubicBezTo>
                    <a:cubicBezTo>
                      <a:pt x="-571" y="18153"/>
                      <a:pt x="114" y="20468"/>
                      <a:pt x="1829" y="20382"/>
                    </a:cubicBezTo>
                    <a:cubicBezTo>
                      <a:pt x="7315" y="19953"/>
                      <a:pt x="12287" y="17039"/>
                      <a:pt x="17174" y="14810"/>
                    </a:cubicBezTo>
                    <a:cubicBezTo>
                      <a:pt x="23089" y="12067"/>
                      <a:pt x="28918" y="9152"/>
                      <a:pt x="34490" y="5809"/>
                    </a:cubicBezTo>
                    <a:cubicBezTo>
                      <a:pt x="37748" y="3666"/>
                      <a:pt x="35004" y="-1478"/>
                      <a:pt x="31490" y="40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D735AD2C-BB35-86EB-A439-8449CA2C4260}"/>
                  </a:ext>
                </a:extLst>
              </p:cNvPr>
              <p:cNvSpPr/>
              <p:nvPr/>
            </p:nvSpPr>
            <p:spPr>
              <a:xfrm>
                <a:off x="3041129" y="2238527"/>
                <a:ext cx="37141" cy="25171"/>
              </a:xfrm>
              <a:custGeom>
                <a:avLst/>
                <a:gdLst>
                  <a:gd name="connsiteX0" fmla="*/ 34865 w 37141"/>
                  <a:gd name="connsiteY0" fmla="*/ 9 h 25171"/>
                  <a:gd name="connsiteX1" fmla="*/ 17377 w 37141"/>
                  <a:gd name="connsiteY1" fmla="*/ 8239 h 25171"/>
                  <a:gd name="connsiteX2" fmla="*/ 489 w 37141"/>
                  <a:gd name="connsiteY2" fmla="*/ 21612 h 25171"/>
                  <a:gd name="connsiteX3" fmla="*/ 2375 w 37141"/>
                  <a:gd name="connsiteY3" fmla="*/ 25041 h 25171"/>
                  <a:gd name="connsiteX4" fmla="*/ 18491 w 37141"/>
                  <a:gd name="connsiteY4" fmla="*/ 14668 h 25171"/>
                  <a:gd name="connsiteX5" fmla="*/ 36494 w 37141"/>
                  <a:gd name="connsiteY5" fmla="*/ 4038 h 25171"/>
                  <a:gd name="connsiteX6" fmla="*/ 34865 w 37141"/>
                  <a:gd name="connsiteY6" fmla="*/ 9 h 25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141" h="25171">
                    <a:moveTo>
                      <a:pt x="34865" y="9"/>
                    </a:moveTo>
                    <a:cubicBezTo>
                      <a:pt x="28607" y="-248"/>
                      <a:pt x="22263" y="4896"/>
                      <a:pt x="17377" y="8239"/>
                    </a:cubicBezTo>
                    <a:cubicBezTo>
                      <a:pt x="11719" y="12097"/>
                      <a:pt x="4861" y="16297"/>
                      <a:pt x="489" y="21612"/>
                    </a:cubicBezTo>
                    <a:cubicBezTo>
                      <a:pt x="-625" y="22984"/>
                      <a:pt x="232" y="25813"/>
                      <a:pt x="2375" y="25041"/>
                    </a:cubicBezTo>
                    <a:cubicBezTo>
                      <a:pt x="8290" y="22898"/>
                      <a:pt x="13348" y="18269"/>
                      <a:pt x="18491" y="14668"/>
                    </a:cubicBezTo>
                    <a:cubicBezTo>
                      <a:pt x="24064" y="10725"/>
                      <a:pt x="31436" y="8410"/>
                      <a:pt x="36494" y="4038"/>
                    </a:cubicBezTo>
                    <a:cubicBezTo>
                      <a:pt x="37951" y="2581"/>
                      <a:pt x="36751" y="95"/>
                      <a:pt x="34865" y="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D005B5C4-A2F5-7013-164D-63D627BB5A61}"/>
                  </a:ext>
                </a:extLst>
              </p:cNvPr>
              <p:cNvSpPr/>
              <p:nvPr/>
            </p:nvSpPr>
            <p:spPr>
              <a:xfrm>
                <a:off x="3159226" y="2250480"/>
                <a:ext cx="45509" cy="35652"/>
              </a:xfrm>
              <a:custGeom>
                <a:avLst/>
                <a:gdLst>
                  <a:gd name="connsiteX0" fmla="*/ 40469 w 45509"/>
                  <a:gd name="connsiteY0" fmla="*/ 658 h 35652"/>
                  <a:gd name="connsiteX1" fmla="*/ 19124 w 45509"/>
                  <a:gd name="connsiteY1" fmla="*/ 18832 h 35652"/>
                  <a:gd name="connsiteX2" fmla="*/ 350 w 45509"/>
                  <a:gd name="connsiteY2" fmla="*/ 32805 h 35652"/>
                  <a:gd name="connsiteX3" fmla="*/ 2922 w 45509"/>
                  <a:gd name="connsiteY3" fmla="*/ 35463 h 35652"/>
                  <a:gd name="connsiteX4" fmla="*/ 44927 w 45509"/>
                  <a:gd name="connsiteY4" fmla="*/ 4258 h 35652"/>
                  <a:gd name="connsiteX5" fmla="*/ 40469 w 45509"/>
                  <a:gd name="connsiteY5" fmla="*/ 658 h 3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509" h="35652">
                    <a:moveTo>
                      <a:pt x="40469" y="658"/>
                    </a:moveTo>
                    <a:cubicBezTo>
                      <a:pt x="33183" y="6573"/>
                      <a:pt x="26496" y="13003"/>
                      <a:pt x="19124" y="18832"/>
                    </a:cubicBezTo>
                    <a:cubicBezTo>
                      <a:pt x="13123" y="23547"/>
                      <a:pt x="4722" y="26376"/>
                      <a:pt x="350" y="32805"/>
                    </a:cubicBezTo>
                    <a:cubicBezTo>
                      <a:pt x="-850" y="34519"/>
                      <a:pt x="1293" y="36234"/>
                      <a:pt x="2922" y="35463"/>
                    </a:cubicBezTo>
                    <a:cubicBezTo>
                      <a:pt x="18352" y="28604"/>
                      <a:pt x="34468" y="17632"/>
                      <a:pt x="44927" y="4258"/>
                    </a:cubicBezTo>
                    <a:cubicBezTo>
                      <a:pt x="47070" y="1515"/>
                      <a:pt x="42784" y="-1314"/>
                      <a:pt x="40469" y="65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6618FD4F-6BE5-FD0F-227A-A6D6F9BC8E93}"/>
                  </a:ext>
                </a:extLst>
              </p:cNvPr>
              <p:cNvSpPr/>
              <p:nvPr/>
            </p:nvSpPr>
            <p:spPr>
              <a:xfrm>
                <a:off x="3183388" y="2250061"/>
                <a:ext cx="48135" cy="43063"/>
              </a:xfrm>
              <a:custGeom>
                <a:avLst/>
                <a:gdLst>
                  <a:gd name="connsiteX0" fmla="*/ 44253 w 48135"/>
                  <a:gd name="connsiteY0" fmla="*/ 391 h 43063"/>
                  <a:gd name="connsiteX1" fmla="*/ 22393 w 48135"/>
                  <a:gd name="connsiteY1" fmla="*/ 17622 h 43063"/>
                  <a:gd name="connsiteX2" fmla="*/ 276 w 48135"/>
                  <a:gd name="connsiteY2" fmla="*/ 39910 h 43063"/>
                  <a:gd name="connsiteX3" fmla="*/ 3019 w 48135"/>
                  <a:gd name="connsiteY3" fmla="*/ 42739 h 43063"/>
                  <a:gd name="connsiteX4" fmla="*/ 23593 w 48135"/>
                  <a:gd name="connsiteY4" fmla="*/ 24651 h 43063"/>
                  <a:gd name="connsiteX5" fmla="*/ 47339 w 48135"/>
                  <a:gd name="connsiteY5" fmla="*/ 4677 h 43063"/>
                  <a:gd name="connsiteX6" fmla="*/ 44253 w 48135"/>
                  <a:gd name="connsiteY6" fmla="*/ 391 h 43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135" h="43063">
                    <a:moveTo>
                      <a:pt x="44253" y="391"/>
                    </a:moveTo>
                    <a:cubicBezTo>
                      <a:pt x="36366" y="5192"/>
                      <a:pt x="29422" y="11621"/>
                      <a:pt x="22393" y="17622"/>
                    </a:cubicBezTo>
                    <a:cubicBezTo>
                      <a:pt x="14592" y="24308"/>
                      <a:pt x="5848" y="31252"/>
                      <a:pt x="276" y="39910"/>
                    </a:cubicBezTo>
                    <a:cubicBezTo>
                      <a:pt x="-753" y="41539"/>
                      <a:pt x="1305" y="43939"/>
                      <a:pt x="3019" y="42739"/>
                    </a:cubicBezTo>
                    <a:cubicBezTo>
                      <a:pt x="10477" y="37510"/>
                      <a:pt x="16821" y="30652"/>
                      <a:pt x="23593" y="24651"/>
                    </a:cubicBezTo>
                    <a:cubicBezTo>
                      <a:pt x="31308" y="17879"/>
                      <a:pt x="40052" y="11878"/>
                      <a:pt x="47339" y="4677"/>
                    </a:cubicBezTo>
                    <a:cubicBezTo>
                      <a:pt x="49482" y="2620"/>
                      <a:pt x="46910" y="-1238"/>
                      <a:pt x="44253" y="39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1CBED081-61B3-1DF1-90D0-948D65931501}"/>
                  </a:ext>
                </a:extLst>
              </p:cNvPr>
              <p:cNvSpPr/>
              <p:nvPr/>
            </p:nvSpPr>
            <p:spPr>
              <a:xfrm>
                <a:off x="3214513" y="2251320"/>
                <a:ext cx="39873" cy="36894"/>
              </a:xfrm>
              <a:custGeom>
                <a:avLst/>
                <a:gdLst>
                  <a:gd name="connsiteX0" fmla="*/ 36959 w 39873"/>
                  <a:gd name="connsiteY0" fmla="*/ 161 h 36894"/>
                  <a:gd name="connsiteX1" fmla="*/ 18528 w 39873"/>
                  <a:gd name="connsiteY1" fmla="*/ 15334 h 36894"/>
                  <a:gd name="connsiteX2" fmla="*/ 98 w 39873"/>
                  <a:gd name="connsiteY2" fmla="*/ 34708 h 36894"/>
                  <a:gd name="connsiteX3" fmla="*/ 3098 w 39873"/>
                  <a:gd name="connsiteY3" fmla="*/ 36509 h 36894"/>
                  <a:gd name="connsiteX4" fmla="*/ 39188 w 39873"/>
                  <a:gd name="connsiteY4" fmla="*/ 4362 h 36894"/>
                  <a:gd name="connsiteX5" fmla="*/ 36959 w 39873"/>
                  <a:gd name="connsiteY5" fmla="*/ 161 h 36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73" h="36894">
                    <a:moveTo>
                      <a:pt x="36959" y="161"/>
                    </a:moveTo>
                    <a:cubicBezTo>
                      <a:pt x="29501" y="2904"/>
                      <a:pt x="24015" y="9848"/>
                      <a:pt x="18528" y="15334"/>
                    </a:cubicBezTo>
                    <a:cubicBezTo>
                      <a:pt x="12527" y="21335"/>
                      <a:pt x="2926" y="26307"/>
                      <a:pt x="98" y="34708"/>
                    </a:cubicBezTo>
                    <a:cubicBezTo>
                      <a:pt x="-503" y="36594"/>
                      <a:pt x="1812" y="37451"/>
                      <a:pt x="3098" y="36509"/>
                    </a:cubicBezTo>
                    <a:cubicBezTo>
                      <a:pt x="15528" y="27165"/>
                      <a:pt x="28901" y="16020"/>
                      <a:pt x="39188" y="4362"/>
                    </a:cubicBezTo>
                    <a:cubicBezTo>
                      <a:pt x="40731" y="2647"/>
                      <a:pt x="39531" y="-782"/>
                      <a:pt x="36959" y="16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1FAD74DC-8083-129F-E994-474DAEDD7DF0}"/>
                  </a:ext>
                </a:extLst>
              </p:cNvPr>
              <p:cNvSpPr/>
              <p:nvPr/>
            </p:nvSpPr>
            <p:spPr>
              <a:xfrm>
                <a:off x="2886674" y="2173679"/>
                <a:ext cx="440586" cy="81565"/>
              </a:xfrm>
              <a:custGeom>
                <a:avLst/>
                <a:gdLst>
                  <a:gd name="connsiteX0" fmla="*/ 436722 w 440586"/>
                  <a:gd name="connsiteY0" fmla="*/ 72830 h 81565"/>
                  <a:gd name="connsiteX1" fmla="*/ 389059 w 440586"/>
                  <a:gd name="connsiteY1" fmla="*/ 75230 h 81565"/>
                  <a:gd name="connsiteX2" fmla="*/ 335309 w 440586"/>
                  <a:gd name="connsiteY2" fmla="*/ 74116 h 81565"/>
                  <a:gd name="connsiteX3" fmla="*/ 217523 w 440586"/>
                  <a:gd name="connsiteY3" fmla="*/ 67258 h 81565"/>
                  <a:gd name="connsiteX4" fmla="*/ 107195 w 440586"/>
                  <a:gd name="connsiteY4" fmla="*/ 44198 h 81565"/>
                  <a:gd name="connsiteX5" fmla="*/ 50959 w 440586"/>
                  <a:gd name="connsiteY5" fmla="*/ 21909 h 81565"/>
                  <a:gd name="connsiteX6" fmla="*/ 3039 w 440586"/>
                  <a:gd name="connsiteY6" fmla="*/ 221 h 81565"/>
                  <a:gd name="connsiteX7" fmla="*/ 639 w 440586"/>
                  <a:gd name="connsiteY7" fmla="*/ 3221 h 81565"/>
                  <a:gd name="connsiteX8" fmla="*/ 42301 w 440586"/>
                  <a:gd name="connsiteY8" fmla="*/ 24396 h 81565"/>
                  <a:gd name="connsiteX9" fmla="*/ 94079 w 440586"/>
                  <a:gd name="connsiteY9" fmla="*/ 46084 h 81565"/>
                  <a:gd name="connsiteX10" fmla="*/ 215894 w 440586"/>
                  <a:gd name="connsiteY10" fmla="*/ 73259 h 81565"/>
                  <a:gd name="connsiteX11" fmla="*/ 329223 w 440586"/>
                  <a:gd name="connsiteY11" fmla="*/ 80374 h 81565"/>
                  <a:gd name="connsiteX12" fmla="*/ 389059 w 440586"/>
                  <a:gd name="connsiteY12" fmla="*/ 81488 h 81565"/>
                  <a:gd name="connsiteX13" fmla="*/ 438265 w 440586"/>
                  <a:gd name="connsiteY13" fmla="*/ 78917 h 81565"/>
                  <a:gd name="connsiteX14" fmla="*/ 436722 w 440586"/>
                  <a:gd name="connsiteY14" fmla="*/ 72830 h 8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0586" h="81565">
                    <a:moveTo>
                      <a:pt x="436722" y="72830"/>
                    </a:moveTo>
                    <a:cubicBezTo>
                      <a:pt x="419662" y="75488"/>
                      <a:pt x="405089" y="75402"/>
                      <a:pt x="389059" y="75230"/>
                    </a:cubicBezTo>
                    <a:cubicBezTo>
                      <a:pt x="371142" y="74973"/>
                      <a:pt x="353226" y="74288"/>
                      <a:pt x="335309" y="74116"/>
                    </a:cubicBezTo>
                    <a:cubicBezTo>
                      <a:pt x="295618" y="73687"/>
                      <a:pt x="256871" y="73687"/>
                      <a:pt x="217523" y="67258"/>
                    </a:cubicBezTo>
                    <a:cubicBezTo>
                      <a:pt x="180833" y="61257"/>
                      <a:pt x="142771" y="54828"/>
                      <a:pt x="107195" y="44198"/>
                    </a:cubicBezTo>
                    <a:cubicBezTo>
                      <a:pt x="87821" y="38454"/>
                      <a:pt x="69390" y="30053"/>
                      <a:pt x="50959" y="21909"/>
                    </a:cubicBezTo>
                    <a:cubicBezTo>
                      <a:pt x="35700" y="15223"/>
                      <a:pt x="18469" y="7851"/>
                      <a:pt x="3039" y="221"/>
                    </a:cubicBezTo>
                    <a:cubicBezTo>
                      <a:pt x="982" y="-808"/>
                      <a:pt x="-1076" y="2021"/>
                      <a:pt x="639" y="3221"/>
                    </a:cubicBezTo>
                    <a:cubicBezTo>
                      <a:pt x="9640" y="9651"/>
                      <a:pt x="29185" y="18652"/>
                      <a:pt x="42301" y="24396"/>
                    </a:cubicBezTo>
                    <a:cubicBezTo>
                      <a:pt x="59446" y="31854"/>
                      <a:pt x="76420" y="39655"/>
                      <a:pt x="94079" y="46084"/>
                    </a:cubicBezTo>
                    <a:cubicBezTo>
                      <a:pt x="132741" y="60057"/>
                      <a:pt x="175518" y="66144"/>
                      <a:pt x="215894" y="73259"/>
                    </a:cubicBezTo>
                    <a:cubicBezTo>
                      <a:pt x="253270" y="79860"/>
                      <a:pt x="291332" y="80974"/>
                      <a:pt x="329223" y="80374"/>
                    </a:cubicBezTo>
                    <a:cubicBezTo>
                      <a:pt x="349111" y="80031"/>
                      <a:pt x="369085" y="81574"/>
                      <a:pt x="389059" y="81488"/>
                    </a:cubicBezTo>
                    <a:cubicBezTo>
                      <a:pt x="405689" y="81488"/>
                      <a:pt x="420177" y="82260"/>
                      <a:pt x="438265" y="78917"/>
                    </a:cubicBezTo>
                    <a:cubicBezTo>
                      <a:pt x="442208" y="78145"/>
                      <a:pt x="440751" y="72144"/>
                      <a:pt x="436722" y="7283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" name="图形 4">
              <a:extLst>
                <a:ext uri="{FF2B5EF4-FFF2-40B4-BE49-F238E27FC236}">
                  <a16:creationId xmlns:a16="http://schemas.microsoft.com/office/drawing/2014/main" id="{014D99B3-9D77-613D-9E46-1ED3AD424C4B}"/>
                </a:ext>
              </a:extLst>
            </p:cNvPr>
            <p:cNvGrpSpPr/>
            <p:nvPr/>
          </p:nvGrpSpPr>
          <p:grpSpPr>
            <a:xfrm>
              <a:off x="3088365" y="601433"/>
              <a:ext cx="782901" cy="638578"/>
              <a:chOff x="3088365" y="601433"/>
              <a:chExt cx="782901" cy="638578"/>
            </a:xfrm>
          </p:grpSpPr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7573A5DB-47F6-B1C6-6758-8F4C73DD6257}"/>
                  </a:ext>
                </a:extLst>
              </p:cNvPr>
              <p:cNvSpPr/>
              <p:nvPr/>
            </p:nvSpPr>
            <p:spPr>
              <a:xfrm>
                <a:off x="3088365" y="601433"/>
                <a:ext cx="705581" cy="638578"/>
              </a:xfrm>
              <a:custGeom>
                <a:avLst/>
                <a:gdLst>
                  <a:gd name="connsiteX0" fmla="*/ 391565 w 705581"/>
                  <a:gd name="connsiteY0" fmla="*/ 14415 h 638578"/>
                  <a:gd name="connsiteX1" fmla="*/ 388136 w 705581"/>
                  <a:gd name="connsiteY1" fmla="*/ 15872 h 638578"/>
                  <a:gd name="connsiteX2" fmla="*/ 388050 w 705581"/>
                  <a:gd name="connsiteY2" fmla="*/ 20502 h 638578"/>
                  <a:gd name="connsiteX3" fmla="*/ 389422 w 705581"/>
                  <a:gd name="connsiteY3" fmla="*/ 21359 h 638578"/>
                  <a:gd name="connsiteX4" fmla="*/ 474804 w 705581"/>
                  <a:gd name="connsiteY4" fmla="*/ 74337 h 638578"/>
                  <a:gd name="connsiteX5" fmla="*/ 549213 w 705581"/>
                  <a:gd name="connsiteY5" fmla="*/ 148060 h 638578"/>
                  <a:gd name="connsiteX6" fmla="*/ 552128 w 705581"/>
                  <a:gd name="connsiteY6" fmla="*/ 194266 h 638578"/>
                  <a:gd name="connsiteX7" fmla="*/ 503350 w 705581"/>
                  <a:gd name="connsiteY7" fmla="*/ 200953 h 638578"/>
                  <a:gd name="connsiteX8" fmla="*/ 458859 w 705581"/>
                  <a:gd name="connsiteY8" fmla="*/ 124486 h 638578"/>
                  <a:gd name="connsiteX9" fmla="*/ 415311 w 705581"/>
                  <a:gd name="connsiteY9" fmla="*/ 58306 h 638578"/>
                  <a:gd name="connsiteX10" fmla="*/ 384364 w 705581"/>
                  <a:gd name="connsiteY10" fmla="*/ 38675 h 638578"/>
                  <a:gd name="connsiteX11" fmla="*/ 352817 w 705581"/>
                  <a:gd name="connsiteY11" fmla="*/ 26245 h 638578"/>
                  <a:gd name="connsiteX12" fmla="*/ 263063 w 705581"/>
                  <a:gd name="connsiteY12" fmla="*/ 55477 h 638578"/>
                  <a:gd name="connsiteX13" fmla="*/ 199027 w 705581"/>
                  <a:gd name="connsiteY13" fmla="*/ 106141 h 638578"/>
                  <a:gd name="connsiteX14" fmla="*/ 198769 w 705581"/>
                  <a:gd name="connsiteY14" fmla="*/ 109570 h 638578"/>
                  <a:gd name="connsiteX15" fmla="*/ 199884 w 705581"/>
                  <a:gd name="connsiteY15" fmla="*/ 111713 h 638578"/>
                  <a:gd name="connsiteX16" fmla="*/ 256462 w 705581"/>
                  <a:gd name="connsiteY16" fmla="*/ 136916 h 638578"/>
                  <a:gd name="connsiteX17" fmla="*/ 344159 w 705581"/>
                  <a:gd name="connsiteY17" fmla="*/ 168977 h 638578"/>
                  <a:gd name="connsiteX18" fmla="*/ 379478 w 705581"/>
                  <a:gd name="connsiteY18" fmla="*/ 190066 h 638578"/>
                  <a:gd name="connsiteX19" fmla="*/ 388565 w 705581"/>
                  <a:gd name="connsiteY19" fmla="*/ 254445 h 638578"/>
                  <a:gd name="connsiteX20" fmla="*/ 292895 w 705581"/>
                  <a:gd name="connsiteY20" fmla="*/ 250587 h 638578"/>
                  <a:gd name="connsiteX21" fmla="*/ 234602 w 705581"/>
                  <a:gd name="connsiteY21" fmla="*/ 186294 h 638578"/>
                  <a:gd name="connsiteX22" fmla="*/ 181882 w 705581"/>
                  <a:gd name="connsiteY22" fmla="*/ 142060 h 638578"/>
                  <a:gd name="connsiteX23" fmla="*/ 130618 w 705581"/>
                  <a:gd name="connsiteY23" fmla="*/ 164691 h 638578"/>
                  <a:gd name="connsiteX24" fmla="*/ 97271 w 705581"/>
                  <a:gd name="connsiteY24" fmla="*/ 210811 h 638578"/>
                  <a:gd name="connsiteX25" fmla="*/ 100271 w 705581"/>
                  <a:gd name="connsiteY25" fmla="*/ 214497 h 638578"/>
                  <a:gd name="connsiteX26" fmla="*/ 101986 w 705581"/>
                  <a:gd name="connsiteY26" fmla="*/ 214840 h 638578"/>
                  <a:gd name="connsiteX27" fmla="*/ 179395 w 705581"/>
                  <a:gd name="connsiteY27" fmla="*/ 229328 h 638578"/>
                  <a:gd name="connsiteX28" fmla="*/ 209742 w 705581"/>
                  <a:gd name="connsiteY28" fmla="*/ 300651 h 638578"/>
                  <a:gd name="connsiteX29" fmla="*/ 132761 w 705581"/>
                  <a:gd name="connsiteY29" fmla="*/ 284449 h 638578"/>
                  <a:gd name="connsiteX30" fmla="*/ 70010 w 705581"/>
                  <a:gd name="connsiteY30" fmla="*/ 262075 h 638578"/>
                  <a:gd name="connsiteX31" fmla="*/ 67782 w 705581"/>
                  <a:gd name="connsiteY31" fmla="*/ 263961 h 638578"/>
                  <a:gd name="connsiteX32" fmla="*/ 1345 w 705581"/>
                  <a:gd name="connsiteY32" fmla="*/ 392548 h 638578"/>
                  <a:gd name="connsiteX33" fmla="*/ 745 w 705581"/>
                  <a:gd name="connsiteY33" fmla="*/ 393320 h 638578"/>
                  <a:gd name="connsiteX34" fmla="*/ 1688 w 705581"/>
                  <a:gd name="connsiteY34" fmla="*/ 397949 h 638578"/>
                  <a:gd name="connsiteX35" fmla="*/ 80640 w 705581"/>
                  <a:gd name="connsiteY35" fmla="*/ 508363 h 638578"/>
                  <a:gd name="connsiteX36" fmla="*/ 81926 w 705581"/>
                  <a:gd name="connsiteY36" fmla="*/ 508791 h 638578"/>
                  <a:gd name="connsiteX37" fmla="*/ 83126 w 705581"/>
                  <a:gd name="connsiteY37" fmla="*/ 508963 h 638578"/>
                  <a:gd name="connsiteX38" fmla="*/ 148792 w 705581"/>
                  <a:gd name="connsiteY38" fmla="*/ 481102 h 638578"/>
                  <a:gd name="connsiteX39" fmla="*/ 214371 w 705581"/>
                  <a:gd name="connsiteY39" fmla="*/ 429324 h 638578"/>
                  <a:gd name="connsiteX40" fmla="*/ 222430 w 705581"/>
                  <a:gd name="connsiteY40" fmla="*/ 460957 h 638578"/>
                  <a:gd name="connsiteX41" fmla="*/ 191654 w 705581"/>
                  <a:gd name="connsiteY41" fmla="*/ 491646 h 638578"/>
                  <a:gd name="connsiteX42" fmla="*/ 114073 w 705581"/>
                  <a:gd name="connsiteY42" fmla="*/ 522764 h 638578"/>
                  <a:gd name="connsiteX43" fmla="*/ 111759 w 705581"/>
                  <a:gd name="connsiteY43" fmla="*/ 526279 h 638578"/>
                  <a:gd name="connsiteX44" fmla="*/ 112787 w 705581"/>
                  <a:gd name="connsiteY44" fmla="*/ 528594 h 638578"/>
                  <a:gd name="connsiteX45" fmla="*/ 141505 w 705581"/>
                  <a:gd name="connsiteY45" fmla="*/ 554397 h 638578"/>
                  <a:gd name="connsiteX46" fmla="*/ 181882 w 705581"/>
                  <a:gd name="connsiteY46" fmla="*/ 579943 h 638578"/>
                  <a:gd name="connsiteX47" fmla="*/ 246518 w 705581"/>
                  <a:gd name="connsiteY47" fmla="*/ 601203 h 638578"/>
                  <a:gd name="connsiteX48" fmla="*/ 307211 w 705581"/>
                  <a:gd name="connsiteY48" fmla="*/ 551568 h 638578"/>
                  <a:gd name="connsiteX49" fmla="*/ 340301 w 705581"/>
                  <a:gd name="connsiteY49" fmla="*/ 473815 h 638578"/>
                  <a:gd name="connsiteX50" fmla="*/ 396966 w 705581"/>
                  <a:gd name="connsiteY50" fmla="*/ 405321 h 638578"/>
                  <a:gd name="connsiteX51" fmla="*/ 429027 w 705581"/>
                  <a:gd name="connsiteY51" fmla="*/ 455299 h 638578"/>
                  <a:gd name="connsiteX52" fmla="*/ 391651 w 705581"/>
                  <a:gd name="connsiteY52" fmla="*/ 495161 h 638578"/>
                  <a:gd name="connsiteX53" fmla="*/ 286037 w 705581"/>
                  <a:gd name="connsiteY53" fmla="*/ 623148 h 638578"/>
                  <a:gd name="connsiteX54" fmla="*/ 286380 w 705581"/>
                  <a:gd name="connsiteY54" fmla="*/ 625377 h 638578"/>
                  <a:gd name="connsiteX55" fmla="*/ 288952 w 705581"/>
                  <a:gd name="connsiteY55" fmla="*/ 628463 h 638578"/>
                  <a:gd name="connsiteX56" fmla="*/ 379906 w 705581"/>
                  <a:gd name="connsiteY56" fmla="*/ 638579 h 638578"/>
                  <a:gd name="connsiteX57" fmla="*/ 485948 w 705581"/>
                  <a:gd name="connsiteY57" fmla="*/ 632235 h 638578"/>
                  <a:gd name="connsiteX58" fmla="*/ 521696 w 705581"/>
                  <a:gd name="connsiteY58" fmla="*/ 595031 h 638578"/>
                  <a:gd name="connsiteX59" fmla="*/ 539783 w 705581"/>
                  <a:gd name="connsiteY59" fmla="*/ 498419 h 638578"/>
                  <a:gd name="connsiteX60" fmla="*/ 537554 w 705581"/>
                  <a:gd name="connsiteY60" fmla="*/ 395549 h 638578"/>
                  <a:gd name="connsiteX61" fmla="*/ 556671 w 705581"/>
                  <a:gd name="connsiteY61" fmla="*/ 344028 h 638578"/>
                  <a:gd name="connsiteX62" fmla="*/ 604077 w 705581"/>
                  <a:gd name="connsiteY62" fmla="*/ 381147 h 638578"/>
                  <a:gd name="connsiteX63" fmla="*/ 569187 w 705581"/>
                  <a:gd name="connsiteY63" fmla="*/ 494904 h 638578"/>
                  <a:gd name="connsiteX64" fmla="*/ 543641 w 705581"/>
                  <a:gd name="connsiteY64" fmla="*/ 594345 h 638578"/>
                  <a:gd name="connsiteX65" fmla="*/ 544670 w 705581"/>
                  <a:gd name="connsiteY65" fmla="*/ 597431 h 638578"/>
                  <a:gd name="connsiteX66" fmla="*/ 546899 w 705581"/>
                  <a:gd name="connsiteY66" fmla="*/ 598545 h 638578"/>
                  <a:gd name="connsiteX67" fmla="*/ 549813 w 705581"/>
                  <a:gd name="connsiteY67" fmla="*/ 597945 h 638578"/>
                  <a:gd name="connsiteX68" fmla="*/ 634081 w 705581"/>
                  <a:gd name="connsiteY68" fmla="*/ 540338 h 638578"/>
                  <a:gd name="connsiteX69" fmla="*/ 692545 w 705581"/>
                  <a:gd name="connsiteY69" fmla="*/ 457442 h 638578"/>
                  <a:gd name="connsiteX70" fmla="*/ 658770 w 705581"/>
                  <a:gd name="connsiteY70" fmla="*/ 253416 h 638578"/>
                  <a:gd name="connsiteX71" fmla="*/ 656627 w 705581"/>
                  <a:gd name="connsiteY71" fmla="*/ 147803 h 638578"/>
                  <a:gd name="connsiteX72" fmla="*/ 608449 w 705581"/>
                  <a:gd name="connsiteY72" fmla="*/ 52991 h 638578"/>
                  <a:gd name="connsiteX73" fmla="*/ 391565 w 705581"/>
                  <a:gd name="connsiteY73" fmla="*/ 14415 h 638578"/>
                  <a:gd name="connsiteX74" fmla="*/ 484662 w 705581"/>
                  <a:gd name="connsiteY74" fmla="*/ 351657 h 638578"/>
                  <a:gd name="connsiteX75" fmla="*/ 467774 w 705581"/>
                  <a:gd name="connsiteY75" fmla="*/ 398635 h 638578"/>
                  <a:gd name="connsiteX76" fmla="*/ 431856 w 705581"/>
                  <a:gd name="connsiteY76" fmla="*/ 393920 h 638578"/>
                  <a:gd name="connsiteX77" fmla="*/ 448829 w 705581"/>
                  <a:gd name="connsiteY77" fmla="*/ 333141 h 638578"/>
                  <a:gd name="connsiteX78" fmla="*/ 449858 w 705581"/>
                  <a:gd name="connsiteY78" fmla="*/ 332369 h 638578"/>
                  <a:gd name="connsiteX79" fmla="*/ 484662 w 705581"/>
                  <a:gd name="connsiteY79" fmla="*/ 351657 h 638578"/>
                  <a:gd name="connsiteX80" fmla="*/ 277208 w 705581"/>
                  <a:gd name="connsiteY80" fmla="*/ 344114 h 638578"/>
                  <a:gd name="connsiteX81" fmla="*/ 248833 w 705581"/>
                  <a:gd name="connsiteY81" fmla="*/ 342742 h 638578"/>
                  <a:gd name="connsiteX82" fmla="*/ 229888 w 705581"/>
                  <a:gd name="connsiteY82" fmla="*/ 326797 h 638578"/>
                  <a:gd name="connsiteX83" fmla="*/ 233831 w 705581"/>
                  <a:gd name="connsiteY83" fmla="*/ 314624 h 638578"/>
                  <a:gd name="connsiteX84" fmla="*/ 261349 w 705581"/>
                  <a:gd name="connsiteY84" fmla="*/ 314967 h 638578"/>
                  <a:gd name="connsiteX85" fmla="*/ 277208 w 705581"/>
                  <a:gd name="connsiteY85" fmla="*/ 344114 h 638578"/>
                  <a:gd name="connsiteX86" fmla="*/ 459373 w 705581"/>
                  <a:gd name="connsiteY86" fmla="*/ 281534 h 638578"/>
                  <a:gd name="connsiteX87" fmla="*/ 441114 w 705581"/>
                  <a:gd name="connsiteY87" fmla="*/ 296965 h 638578"/>
                  <a:gd name="connsiteX88" fmla="*/ 410167 w 705581"/>
                  <a:gd name="connsiteY88" fmla="*/ 266961 h 638578"/>
                  <a:gd name="connsiteX89" fmla="*/ 435113 w 705581"/>
                  <a:gd name="connsiteY89" fmla="*/ 249044 h 638578"/>
                  <a:gd name="connsiteX90" fmla="*/ 459373 w 705581"/>
                  <a:gd name="connsiteY90" fmla="*/ 281534 h 638578"/>
                  <a:gd name="connsiteX91" fmla="*/ 582046 w 705581"/>
                  <a:gd name="connsiteY91" fmla="*/ 206782 h 638578"/>
                  <a:gd name="connsiteX92" fmla="*/ 583332 w 705581"/>
                  <a:gd name="connsiteY92" fmla="*/ 247501 h 638578"/>
                  <a:gd name="connsiteX93" fmla="*/ 565158 w 705581"/>
                  <a:gd name="connsiteY93" fmla="*/ 255560 h 638578"/>
                  <a:gd name="connsiteX94" fmla="*/ 554528 w 705581"/>
                  <a:gd name="connsiteY94" fmla="*/ 245358 h 638578"/>
                  <a:gd name="connsiteX95" fmla="*/ 551613 w 705581"/>
                  <a:gd name="connsiteY95" fmla="*/ 222641 h 638578"/>
                  <a:gd name="connsiteX96" fmla="*/ 582046 w 705581"/>
                  <a:gd name="connsiteY96" fmla="*/ 206782 h 63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705581" h="638578">
                    <a:moveTo>
                      <a:pt x="391565" y="14415"/>
                    </a:moveTo>
                    <a:cubicBezTo>
                      <a:pt x="390108" y="14244"/>
                      <a:pt x="388907" y="14844"/>
                      <a:pt x="388136" y="15872"/>
                    </a:cubicBezTo>
                    <a:cubicBezTo>
                      <a:pt x="386421" y="16901"/>
                      <a:pt x="386593" y="19559"/>
                      <a:pt x="388050" y="20502"/>
                    </a:cubicBezTo>
                    <a:cubicBezTo>
                      <a:pt x="388393" y="20844"/>
                      <a:pt x="388822" y="21187"/>
                      <a:pt x="389422" y="21359"/>
                    </a:cubicBezTo>
                    <a:cubicBezTo>
                      <a:pt x="421483" y="32246"/>
                      <a:pt x="449086" y="52906"/>
                      <a:pt x="474804" y="74337"/>
                    </a:cubicBezTo>
                    <a:cubicBezTo>
                      <a:pt x="501036" y="96282"/>
                      <a:pt x="533354" y="116771"/>
                      <a:pt x="549213" y="148060"/>
                    </a:cubicBezTo>
                    <a:cubicBezTo>
                      <a:pt x="556157" y="161776"/>
                      <a:pt x="557100" y="179779"/>
                      <a:pt x="552128" y="194266"/>
                    </a:cubicBezTo>
                    <a:cubicBezTo>
                      <a:pt x="544584" y="216040"/>
                      <a:pt x="517323" y="212354"/>
                      <a:pt x="503350" y="200953"/>
                    </a:cubicBezTo>
                    <a:cubicBezTo>
                      <a:pt x="482091" y="183636"/>
                      <a:pt x="469660" y="148660"/>
                      <a:pt x="458859" y="124486"/>
                    </a:cubicBezTo>
                    <a:cubicBezTo>
                      <a:pt x="447801" y="99626"/>
                      <a:pt x="435628" y="76823"/>
                      <a:pt x="415311" y="58306"/>
                    </a:cubicBezTo>
                    <a:cubicBezTo>
                      <a:pt x="406309" y="50077"/>
                      <a:pt x="395337" y="44076"/>
                      <a:pt x="384364" y="38675"/>
                    </a:cubicBezTo>
                    <a:cubicBezTo>
                      <a:pt x="374849" y="33960"/>
                      <a:pt x="364047" y="25645"/>
                      <a:pt x="352817" y="26245"/>
                    </a:cubicBezTo>
                    <a:cubicBezTo>
                      <a:pt x="321871" y="28045"/>
                      <a:pt x="290324" y="41418"/>
                      <a:pt x="263063" y="55477"/>
                    </a:cubicBezTo>
                    <a:cubicBezTo>
                      <a:pt x="239146" y="67822"/>
                      <a:pt x="214543" y="83681"/>
                      <a:pt x="199027" y="106141"/>
                    </a:cubicBezTo>
                    <a:cubicBezTo>
                      <a:pt x="198255" y="107341"/>
                      <a:pt x="198255" y="108541"/>
                      <a:pt x="198769" y="109570"/>
                    </a:cubicBezTo>
                    <a:cubicBezTo>
                      <a:pt x="198941" y="110341"/>
                      <a:pt x="199198" y="111027"/>
                      <a:pt x="199884" y="111713"/>
                    </a:cubicBezTo>
                    <a:cubicBezTo>
                      <a:pt x="215057" y="125686"/>
                      <a:pt x="237517" y="130144"/>
                      <a:pt x="256462" y="136916"/>
                    </a:cubicBezTo>
                    <a:cubicBezTo>
                      <a:pt x="285695" y="147289"/>
                      <a:pt x="316127" y="155518"/>
                      <a:pt x="344159" y="168977"/>
                    </a:cubicBezTo>
                    <a:cubicBezTo>
                      <a:pt x="356503" y="174892"/>
                      <a:pt x="368591" y="181836"/>
                      <a:pt x="379478" y="190066"/>
                    </a:cubicBezTo>
                    <a:cubicBezTo>
                      <a:pt x="401938" y="206953"/>
                      <a:pt x="399537" y="231814"/>
                      <a:pt x="388565" y="254445"/>
                    </a:cubicBezTo>
                    <a:cubicBezTo>
                      <a:pt x="367219" y="298508"/>
                      <a:pt x="320156" y="272276"/>
                      <a:pt x="292895" y="250587"/>
                    </a:cubicBezTo>
                    <a:cubicBezTo>
                      <a:pt x="270007" y="232328"/>
                      <a:pt x="252862" y="208925"/>
                      <a:pt x="234602" y="186294"/>
                    </a:cubicBezTo>
                    <a:cubicBezTo>
                      <a:pt x="221058" y="169577"/>
                      <a:pt x="203484" y="148232"/>
                      <a:pt x="181882" y="142060"/>
                    </a:cubicBezTo>
                    <a:cubicBezTo>
                      <a:pt x="158479" y="135287"/>
                      <a:pt x="146734" y="149346"/>
                      <a:pt x="130618" y="164691"/>
                    </a:cubicBezTo>
                    <a:cubicBezTo>
                      <a:pt x="116730" y="177893"/>
                      <a:pt x="102586" y="191952"/>
                      <a:pt x="97271" y="210811"/>
                    </a:cubicBezTo>
                    <a:cubicBezTo>
                      <a:pt x="96671" y="212868"/>
                      <a:pt x="98471" y="214326"/>
                      <a:pt x="100271" y="214497"/>
                    </a:cubicBezTo>
                    <a:cubicBezTo>
                      <a:pt x="100786" y="214669"/>
                      <a:pt x="101300" y="214840"/>
                      <a:pt x="101986" y="214840"/>
                    </a:cubicBezTo>
                    <a:cubicBezTo>
                      <a:pt x="128303" y="213040"/>
                      <a:pt x="155221" y="219212"/>
                      <a:pt x="179395" y="229328"/>
                    </a:cubicBezTo>
                    <a:cubicBezTo>
                      <a:pt x="203656" y="239529"/>
                      <a:pt x="239060" y="275705"/>
                      <a:pt x="209742" y="300651"/>
                    </a:cubicBezTo>
                    <a:cubicBezTo>
                      <a:pt x="188225" y="318996"/>
                      <a:pt x="152221" y="295850"/>
                      <a:pt x="132761" y="284449"/>
                    </a:cubicBezTo>
                    <a:cubicBezTo>
                      <a:pt x="113130" y="273047"/>
                      <a:pt x="93585" y="260189"/>
                      <a:pt x="70010" y="262075"/>
                    </a:cubicBezTo>
                    <a:cubicBezTo>
                      <a:pt x="68810" y="262160"/>
                      <a:pt x="68125" y="263018"/>
                      <a:pt x="67782" y="263961"/>
                    </a:cubicBezTo>
                    <a:cubicBezTo>
                      <a:pt x="26719" y="294993"/>
                      <a:pt x="43864" y="364345"/>
                      <a:pt x="1345" y="392548"/>
                    </a:cubicBezTo>
                    <a:cubicBezTo>
                      <a:pt x="1002" y="392720"/>
                      <a:pt x="830" y="393062"/>
                      <a:pt x="745" y="393320"/>
                    </a:cubicBezTo>
                    <a:cubicBezTo>
                      <a:pt x="-370" y="394691"/>
                      <a:pt x="-370" y="397177"/>
                      <a:pt x="1688" y="397949"/>
                    </a:cubicBezTo>
                    <a:cubicBezTo>
                      <a:pt x="47893" y="415865"/>
                      <a:pt x="39235" y="485388"/>
                      <a:pt x="80640" y="508363"/>
                    </a:cubicBezTo>
                    <a:cubicBezTo>
                      <a:pt x="81069" y="508620"/>
                      <a:pt x="81498" y="508705"/>
                      <a:pt x="81926" y="508791"/>
                    </a:cubicBezTo>
                    <a:cubicBezTo>
                      <a:pt x="82269" y="508877"/>
                      <a:pt x="82698" y="508963"/>
                      <a:pt x="83126" y="508963"/>
                    </a:cubicBezTo>
                    <a:cubicBezTo>
                      <a:pt x="108415" y="507248"/>
                      <a:pt x="129161" y="496618"/>
                      <a:pt x="148792" y="481102"/>
                    </a:cubicBezTo>
                    <a:cubicBezTo>
                      <a:pt x="168680" y="465414"/>
                      <a:pt x="186082" y="428810"/>
                      <a:pt x="214371" y="429324"/>
                    </a:cubicBezTo>
                    <a:cubicBezTo>
                      <a:pt x="230145" y="429581"/>
                      <a:pt x="225773" y="452813"/>
                      <a:pt x="222430" y="460957"/>
                    </a:cubicBezTo>
                    <a:cubicBezTo>
                      <a:pt x="217115" y="473815"/>
                      <a:pt x="202627" y="483759"/>
                      <a:pt x="191654" y="491646"/>
                    </a:cubicBezTo>
                    <a:cubicBezTo>
                      <a:pt x="168165" y="508620"/>
                      <a:pt x="141248" y="514449"/>
                      <a:pt x="114073" y="522764"/>
                    </a:cubicBezTo>
                    <a:cubicBezTo>
                      <a:pt x="112187" y="523365"/>
                      <a:pt x="111587" y="524822"/>
                      <a:pt x="111759" y="526279"/>
                    </a:cubicBezTo>
                    <a:cubicBezTo>
                      <a:pt x="111673" y="527051"/>
                      <a:pt x="111930" y="527908"/>
                      <a:pt x="112787" y="528594"/>
                    </a:cubicBezTo>
                    <a:cubicBezTo>
                      <a:pt x="122731" y="536909"/>
                      <a:pt x="131304" y="546424"/>
                      <a:pt x="141505" y="554397"/>
                    </a:cubicBezTo>
                    <a:cubicBezTo>
                      <a:pt x="153935" y="564170"/>
                      <a:pt x="168423" y="571713"/>
                      <a:pt x="181882" y="579943"/>
                    </a:cubicBezTo>
                    <a:cubicBezTo>
                      <a:pt x="200312" y="591087"/>
                      <a:pt x="224144" y="608918"/>
                      <a:pt x="246518" y="601203"/>
                    </a:cubicBezTo>
                    <a:cubicBezTo>
                      <a:pt x="268978" y="593488"/>
                      <a:pt x="292810" y="569913"/>
                      <a:pt x="307211" y="551568"/>
                    </a:cubicBezTo>
                    <a:cubicBezTo>
                      <a:pt x="324356" y="529794"/>
                      <a:pt x="331472" y="499533"/>
                      <a:pt x="340301" y="473815"/>
                    </a:cubicBezTo>
                    <a:cubicBezTo>
                      <a:pt x="349988" y="445526"/>
                      <a:pt x="364733" y="412351"/>
                      <a:pt x="396966" y="405321"/>
                    </a:cubicBezTo>
                    <a:cubicBezTo>
                      <a:pt x="426541" y="398892"/>
                      <a:pt x="438114" y="433096"/>
                      <a:pt x="429027" y="455299"/>
                    </a:cubicBezTo>
                    <a:cubicBezTo>
                      <a:pt x="422169" y="472187"/>
                      <a:pt x="405452" y="484274"/>
                      <a:pt x="391651" y="495161"/>
                    </a:cubicBezTo>
                    <a:cubicBezTo>
                      <a:pt x="348017" y="529279"/>
                      <a:pt x="298125" y="564770"/>
                      <a:pt x="286037" y="623148"/>
                    </a:cubicBezTo>
                    <a:cubicBezTo>
                      <a:pt x="285866" y="624006"/>
                      <a:pt x="286037" y="624777"/>
                      <a:pt x="286380" y="625377"/>
                    </a:cubicBezTo>
                    <a:cubicBezTo>
                      <a:pt x="286380" y="626749"/>
                      <a:pt x="287152" y="628120"/>
                      <a:pt x="288952" y="628463"/>
                    </a:cubicBezTo>
                    <a:cubicBezTo>
                      <a:pt x="319642" y="634378"/>
                      <a:pt x="348617" y="638579"/>
                      <a:pt x="379906" y="638579"/>
                    </a:cubicBezTo>
                    <a:cubicBezTo>
                      <a:pt x="415482" y="638493"/>
                      <a:pt x="450629" y="635836"/>
                      <a:pt x="485948" y="632235"/>
                    </a:cubicBezTo>
                    <a:cubicBezTo>
                      <a:pt x="506951" y="630092"/>
                      <a:pt x="513209" y="612947"/>
                      <a:pt x="521696" y="595031"/>
                    </a:cubicBezTo>
                    <a:cubicBezTo>
                      <a:pt x="536097" y="564855"/>
                      <a:pt x="538841" y="531337"/>
                      <a:pt x="539783" y="498419"/>
                    </a:cubicBezTo>
                    <a:cubicBezTo>
                      <a:pt x="540727" y="464129"/>
                      <a:pt x="536697" y="429839"/>
                      <a:pt x="537554" y="395549"/>
                    </a:cubicBezTo>
                    <a:cubicBezTo>
                      <a:pt x="537983" y="376946"/>
                      <a:pt x="542527" y="357058"/>
                      <a:pt x="556671" y="344028"/>
                    </a:cubicBezTo>
                    <a:cubicBezTo>
                      <a:pt x="581531" y="320968"/>
                      <a:pt x="600820" y="362973"/>
                      <a:pt x="604077" y="381147"/>
                    </a:cubicBezTo>
                    <a:cubicBezTo>
                      <a:pt x="611364" y="422552"/>
                      <a:pt x="584189" y="458985"/>
                      <a:pt x="569187" y="494904"/>
                    </a:cubicBezTo>
                    <a:cubicBezTo>
                      <a:pt x="556071" y="526536"/>
                      <a:pt x="547927" y="560398"/>
                      <a:pt x="543641" y="594345"/>
                    </a:cubicBezTo>
                    <a:cubicBezTo>
                      <a:pt x="543470" y="595631"/>
                      <a:pt x="543898" y="596659"/>
                      <a:pt x="544670" y="597431"/>
                    </a:cubicBezTo>
                    <a:cubicBezTo>
                      <a:pt x="545184" y="598031"/>
                      <a:pt x="545956" y="598460"/>
                      <a:pt x="546899" y="598545"/>
                    </a:cubicBezTo>
                    <a:cubicBezTo>
                      <a:pt x="547927" y="598717"/>
                      <a:pt x="548956" y="598545"/>
                      <a:pt x="549813" y="597945"/>
                    </a:cubicBezTo>
                    <a:cubicBezTo>
                      <a:pt x="582389" y="588258"/>
                      <a:pt x="609735" y="562969"/>
                      <a:pt x="634081" y="540338"/>
                    </a:cubicBezTo>
                    <a:cubicBezTo>
                      <a:pt x="659370" y="516764"/>
                      <a:pt x="678658" y="488989"/>
                      <a:pt x="692545" y="457442"/>
                    </a:cubicBezTo>
                    <a:cubicBezTo>
                      <a:pt x="721949" y="390405"/>
                      <a:pt x="697689" y="310938"/>
                      <a:pt x="658770" y="253416"/>
                    </a:cubicBezTo>
                    <a:cubicBezTo>
                      <a:pt x="672229" y="219898"/>
                      <a:pt x="662713" y="182007"/>
                      <a:pt x="656627" y="147803"/>
                    </a:cubicBezTo>
                    <a:cubicBezTo>
                      <a:pt x="650283" y="112142"/>
                      <a:pt x="633481" y="79052"/>
                      <a:pt x="608449" y="52991"/>
                    </a:cubicBezTo>
                    <a:cubicBezTo>
                      <a:pt x="555385" y="-2387"/>
                      <a:pt x="461088" y="-12760"/>
                      <a:pt x="391565" y="14415"/>
                    </a:cubicBezTo>
                    <a:close/>
                    <a:moveTo>
                      <a:pt x="484662" y="351657"/>
                    </a:moveTo>
                    <a:cubicBezTo>
                      <a:pt x="486034" y="367859"/>
                      <a:pt x="479519" y="387147"/>
                      <a:pt x="467774" y="398635"/>
                    </a:cubicBezTo>
                    <a:cubicBezTo>
                      <a:pt x="455344" y="410808"/>
                      <a:pt x="440942" y="408922"/>
                      <a:pt x="431856" y="393920"/>
                    </a:cubicBezTo>
                    <a:cubicBezTo>
                      <a:pt x="420711" y="375489"/>
                      <a:pt x="428341" y="342056"/>
                      <a:pt x="448829" y="333141"/>
                    </a:cubicBezTo>
                    <a:cubicBezTo>
                      <a:pt x="449086" y="332798"/>
                      <a:pt x="449344" y="332541"/>
                      <a:pt x="449858" y="332369"/>
                    </a:cubicBezTo>
                    <a:cubicBezTo>
                      <a:pt x="465974" y="326883"/>
                      <a:pt x="483119" y="333141"/>
                      <a:pt x="484662" y="351657"/>
                    </a:cubicBezTo>
                    <a:close/>
                    <a:moveTo>
                      <a:pt x="277208" y="344114"/>
                    </a:moveTo>
                    <a:cubicBezTo>
                      <a:pt x="269064" y="348057"/>
                      <a:pt x="256891" y="345314"/>
                      <a:pt x="248833" y="342742"/>
                    </a:cubicBezTo>
                    <a:cubicBezTo>
                      <a:pt x="242746" y="340856"/>
                      <a:pt x="233059" y="334084"/>
                      <a:pt x="229888" y="326797"/>
                    </a:cubicBezTo>
                    <a:cubicBezTo>
                      <a:pt x="229630" y="322339"/>
                      <a:pt x="229802" y="318139"/>
                      <a:pt x="233831" y="314624"/>
                    </a:cubicBezTo>
                    <a:cubicBezTo>
                      <a:pt x="240860" y="308538"/>
                      <a:pt x="253719" y="312309"/>
                      <a:pt x="261349" y="314967"/>
                    </a:cubicBezTo>
                    <a:cubicBezTo>
                      <a:pt x="270521" y="318139"/>
                      <a:pt x="295896" y="334941"/>
                      <a:pt x="277208" y="344114"/>
                    </a:cubicBezTo>
                    <a:close/>
                    <a:moveTo>
                      <a:pt x="459373" y="281534"/>
                    </a:moveTo>
                    <a:cubicBezTo>
                      <a:pt x="459288" y="293279"/>
                      <a:pt x="450458" y="297908"/>
                      <a:pt x="441114" y="296965"/>
                    </a:cubicBezTo>
                    <a:cubicBezTo>
                      <a:pt x="427226" y="297479"/>
                      <a:pt x="411196" y="279391"/>
                      <a:pt x="410167" y="266961"/>
                    </a:cubicBezTo>
                    <a:cubicBezTo>
                      <a:pt x="408967" y="252988"/>
                      <a:pt x="422083" y="243215"/>
                      <a:pt x="435113" y="249044"/>
                    </a:cubicBezTo>
                    <a:cubicBezTo>
                      <a:pt x="446600" y="254274"/>
                      <a:pt x="459545" y="268075"/>
                      <a:pt x="459373" y="281534"/>
                    </a:cubicBezTo>
                    <a:close/>
                    <a:moveTo>
                      <a:pt x="582046" y="206782"/>
                    </a:moveTo>
                    <a:cubicBezTo>
                      <a:pt x="596019" y="214840"/>
                      <a:pt x="592162" y="237043"/>
                      <a:pt x="583332" y="247501"/>
                    </a:cubicBezTo>
                    <a:cubicBezTo>
                      <a:pt x="579217" y="252388"/>
                      <a:pt x="572102" y="258131"/>
                      <a:pt x="565158" y="255560"/>
                    </a:cubicBezTo>
                    <a:cubicBezTo>
                      <a:pt x="559929" y="253674"/>
                      <a:pt x="556328" y="250073"/>
                      <a:pt x="554528" y="245358"/>
                    </a:cubicBezTo>
                    <a:cubicBezTo>
                      <a:pt x="550842" y="238415"/>
                      <a:pt x="549985" y="229242"/>
                      <a:pt x="551613" y="222641"/>
                    </a:cubicBezTo>
                    <a:cubicBezTo>
                      <a:pt x="554957" y="208754"/>
                      <a:pt x="568330" y="198810"/>
                      <a:pt x="582046" y="20678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7198CE84-7A68-5F72-370A-0B97248D8B01}"/>
                  </a:ext>
                </a:extLst>
              </p:cNvPr>
              <p:cNvSpPr/>
              <p:nvPr/>
            </p:nvSpPr>
            <p:spPr>
              <a:xfrm>
                <a:off x="3157644" y="668469"/>
                <a:ext cx="713622" cy="491592"/>
              </a:xfrm>
              <a:custGeom>
                <a:avLst/>
                <a:gdLst>
                  <a:gd name="connsiteX0" fmla="*/ 469904 w 713622"/>
                  <a:gd name="connsiteY0" fmla="*/ 4043 h 491592"/>
                  <a:gd name="connsiteX1" fmla="*/ 513796 w 713622"/>
                  <a:gd name="connsiteY1" fmla="*/ 43906 h 491592"/>
                  <a:gd name="connsiteX2" fmla="*/ 531026 w 713622"/>
                  <a:gd name="connsiteY2" fmla="*/ 116429 h 491592"/>
                  <a:gd name="connsiteX3" fmla="*/ 551600 w 713622"/>
                  <a:gd name="connsiteY3" fmla="*/ 190152 h 491592"/>
                  <a:gd name="connsiteX4" fmla="*/ 541828 w 713622"/>
                  <a:gd name="connsiteY4" fmla="*/ 192381 h 491592"/>
                  <a:gd name="connsiteX5" fmla="*/ 464847 w 713622"/>
                  <a:gd name="connsiteY5" fmla="*/ 213298 h 491592"/>
                  <a:gd name="connsiteX6" fmla="*/ 464247 w 713622"/>
                  <a:gd name="connsiteY6" fmla="*/ 213127 h 491592"/>
                  <a:gd name="connsiteX7" fmla="*/ 463647 w 713622"/>
                  <a:gd name="connsiteY7" fmla="*/ 213041 h 491592"/>
                  <a:gd name="connsiteX8" fmla="*/ 462532 w 713622"/>
                  <a:gd name="connsiteY8" fmla="*/ 212955 h 491592"/>
                  <a:gd name="connsiteX9" fmla="*/ 375864 w 713622"/>
                  <a:gd name="connsiteY9" fmla="*/ 117115 h 491592"/>
                  <a:gd name="connsiteX10" fmla="*/ 282853 w 713622"/>
                  <a:gd name="connsiteY10" fmla="*/ 44934 h 491592"/>
                  <a:gd name="connsiteX11" fmla="*/ 281652 w 713622"/>
                  <a:gd name="connsiteY11" fmla="*/ 49135 h 491592"/>
                  <a:gd name="connsiteX12" fmla="*/ 388123 w 713622"/>
                  <a:gd name="connsiteY12" fmla="*/ 154148 h 491592"/>
                  <a:gd name="connsiteX13" fmla="*/ 449845 w 713622"/>
                  <a:gd name="connsiteY13" fmla="*/ 218013 h 491592"/>
                  <a:gd name="connsiteX14" fmla="*/ 365148 w 713622"/>
                  <a:gd name="connsiteY14" fmla="*/ 246388 h 491592"/>
                  <a:gd name="connsiteX15" fmla="*/ 298626 w 713622"/>
                  <a:gd name="connsiteY15" fmla="*/ 267905 h 491592"/>
                  <a:gd name="connsiteX16" fmla="*/ 233475 w 713622"/>
                  <a:gd name="connsiteY16" fmla="*/ 230443 h 491592"/>
                  <a:gd name="connsiteX17" fmla="*/ 169695 w 713622"/>
                  <a:gd name="connsiteY17" fmla="*/ 190324 h 491592"/>
                  <a:gd name="connsiteX18" fmla="*/ 167981 w 713622"/>
                  <a:gd name="connsiteY18" fmla="*/ 194267 h 491592"/>
                  <a:gd name="connsiteX19" fmla="*/ 211272 w 713622"/>
                  <a:gd name="connsiteY19" fmla="*/ 219985 h 491592"/>
                  <a:gd name="connsiteX20" fmla="*/ 241447 w 713622"/>
                  <a:gd name="connsiteY20" fmla="*/ 248788 h 491592"/>
                  <a:gd name="connsiteX21" fmla="*/ 281652 w 713622"/>
                  <a:gd name="connsiteY21" fmla="*/ 273134 h 491592"/>
                  <a:gd name="connsiteX22" fmla="*/ 179640 w 713622"/>
                  <a:gd name="connsiteY22" fmla="*/ 299280 h 491592"/>
                  <a:gd name="connsiteX23" fmla="*/ 147750 w 713622"/>
                  <a:gd name="connsiteY23" fmla="*/ 306481 h 491592"/>
                  <a:gd name="connsiteX24" fmla="*/ 145607 w 713622"/>
                  <a:gd name="connsiteY24" fmla="*/ 305796 h 491592"/>
                  <a:gd name="connsiteX25" fmla="*/ 85856 w 713622"/>
                  <a:gd name="connsiteY25" fmla="*/ 273992 h 491592"/>
                  <a:gd name="connsiteX26" fmla="*/ 41965 w 713622"/>
                  <a:gd name="connsiteY26" fmla="*/ 259590 h 491592"/>
                  <a:gd name="connsiteX27" fmla="*/ 41194 w 713622"/>
                  <a:gd name="connsiteY27" fmla="*/ 264390 h 491592"/>
                  <a:gd name="connsiteX28" fmla="*/ 103001 w 713622"/>
                  <a:gd name="connsiteY28" fmla="*/ 296109 h 491592"/>
                  <a:gd name="connsiteX29" fmla="*/ 129147 w 713622"/>
                  <a:gd name="connsiteY29" fmla="*/ 310768 h 491592"/>
                  <a:gd name="connsiteX30" fmla="*/ 3046 w 713622"/>
                  <a:gd name="connsiteY30" fmla="*/ 322683 h 491592"/>
                  <a:gd name="connsiteX31" fmla="*/ 1589 w 713622"/>
                  <a:gd name="connsiteY31" fmla="*/ 327655 h 491592"/>
                  <a:gd name="connsiteX32" fmla="*/ 123061 w 713622"/>
                  <a:gd name="connsiteY32" fmla="*/ 319083 h 491592"/>
                  <a:gd name="connsiteX33" fmla="*/ 109259 w 713622"/>
                  <a:gd name="connsiteY33" fmla="*/ 335628 h 491592"/>
                  <a:gd name="connsiteX34" fmla="*/ 57824 w 713622"/>
                  <a:gd name="connsiteY34" fmla="*/ 370175 h 491592"/>
                  <a:gd name="connsiteX35" fmla="*/ 58939 w 713622"/>
                  <a:gd name="connsiteY35" fmla="*/ 374376 h 491592"/>
                  <a:gd name="connsiteX36" fmla="*/ 105402 w 713622"/>
                  <a:gd name="connsiteY36" fmla="*/ 350801 h 491592"/>
                  <a:gd name="connsiteX37" fmla="*/ 141063 w 713622"/>
                  <a:gd name="connsiteY37" fmla="*/ 314882 h 491592"/>
                  <a:gd name="connsiteX38" fmla="*/ 149807 w 713622"/>
                  <a:gd name="connsiteY38" fmla="*/ 313082 h 491592"/>
                  <a:gd name="connsiteX39" fmla="*/ 278052 w 713622"/>
                  <a:gd name="connsiteY39" fmla="*/ 282221 h 491592"/>
                  <a:gd name="connsiteX40" fmla="*/ 240933 w 713622"/>
                  <a:gd name="connsiteY40" fmla="*/ 350372 h 491592"/>
                  <a:gd name="connsiteX41" fmla="*/ 203985 w 713622"/>
                  <a:gd name="connsiteY41" fmla="*/ 414923 h 491592"/>
                  <a:gd name="connsiteX42" fmla="*/ 156665 w 713622"/>
                  <a:gd name="connsiteY42" fmla="*/ 462587 h 491592"/>
                  <a:gd name="connsiteX43" fmla="*/ 158980 w 713622"/>
                  <a:gd name="connsiteY43" fmla="*/ 466701 h 491592"/>
                  <a:gd name="connsiteX44" fmla="*/ 228417 w 713622"/>
                  <a:gd name="connsiteY44" fmla="*/ 391349 h 491592"/>
                  <a:gd name="connsiteX45" fmla="*/ 260993 w 713622"/>
                  <a:gd name="connsiteY45" fmla="*/ 327998 h 491592"/>
                  <a:gd name="connsiteX46" fmla="*/ 297254 w 713622"/>
                  <a:gd name="connsiteY46" fmla="*/ 278192 h 491592"/>
                  <a:gd name="connsiteX47" fmla="*/ 299397 w 713622"/>
                  <a:gd name="connsiteY47" fmla="*/ 275792 h 491592"/>
                  <a:gd name="connsiteX48" fmla="*/ 331373 w 713622"/>
                  <a:gd name="connsiteY48" fmla="*/ 265848 h 491592"/>
                  <a:gd name="connsiteX49" fmla="*/ 448216 w 713622"/>
                  <a:gd name="connsiteY49" fmla="*/ 226586 h 491592"/>
                  <a:gd name="connsiteX50" fmla="*/ 431671 w 713622"/>
                  <a:gd name="connsiteY50" fmla="*/ 321569 h 491592"/>
                  <a:gd name="connsiteX51" fmla="*/ 425070 w 713622"/>
                  <a:gd name="connsiteY51" fmla="*/ 408323 h 491592"/>
                  <a:gd name="connsiteX52" fmla="*/ 380750 w 713622"/>
                  <a:gd name="connsiteY52" fmla="*/ 487190 h 491592"/>
                  <a:gd name="connsiteX53" fmla="*/ 385037 w 713622"/>
                  <a:gd name="connsiteY53" fmla="*/ 490619 h 491592"/>
                  <a:gd name="connsiteX54" fmla="*/ 439386 w 713622"/>
                  <a:gd name="connsiteY54" fmla="*/ 373518 h 491592"/>
                  <a:gd name="connsiteX55" fmla="*/ 462789 w 713622"/>
                  <a:gd name="connsiteY55" fmla="*/ 222042 h 491592"/>
                  <a:gd name="connsiteX56" fmla="*/ 520654 w 713622"/>
                  <a:gd name="connsiteY56" fmla="*/ 205497 h 491592"/>
                  <a:gd name="connsiteX57" fmla="*/ 550400 w 713622"/>
                  <a:gd name="connsiteY57" fmla="*/ 198468 h 491592"/>
                  <a:gd name="connsiteX58" fmla="*/ 569002 w 713622"/>
                  <a:gd name="connsiteY58" fmla="*/ 279907 h 491592"/>
                  <a:gd name="connsiteX59" fmla="*/ 540627 w 713622"/>
                  <a:gd name="connsiteY59" fmla="*/ 431040 h 491592"/>
                  <a:gd name="connsiteX60" fmla="*/ 544142 w 713622"/>
                  <a:gd name="connsiteY60" fmla="*/ 434554 h 491592"/>
                  <a:gd name="connsiteX61" fmla="*/ 585633 w 713622"/>
                  <a:gd name="connsiteY61" fmla="*/ 319169 h 491592"/>
                  <a:gd name="connsiteX62" fmla="*/ 570974 w 713622"/>
                  <a:gd name="connsiteY62" fmla="*/ 264905 h 491592"/>
                  <a:gd name="connsiteX63" fmla="*/ 562573 w 713622"/>
                  <a:gd name="connsiteY63" fmla="*/ 195810 h 491592"/>
                  <a:gd name="connsiteX64" fmla="*/ 608436 w 713622"/>
                  <a:gd name="connsiteY64" fmla="*/ 186295 h 491592"/>
                  <a:gd name="connsiteX65" fmla="*/ 709077 w 713622"/>
                  <a:gd name="connsiteY65" fmla="*/ 175922 h 491592"/>
                  <a:gd name="connsiteX66" fmla="*/ 710277 w 713622"/>
                  <a:gd name="connsiteY66" fmla="*/ 167950 h 491592"/>
                  <a:gd name="connsiteX67" fmla="*/ 561973 w 713622"/>
                  <a:gd name="connsiteY67" fmla="*/ 187752 h 491592"/>
                  <a:gd name="connsiteX68" fmla="*/ 534284 w 713622"/>
                  <a:gd name="connsiteY68" fmla="*/ 70738 h 491592"/>
                  <a:gd name="connsiteX69" fmla="*/ 472305 w 713622"/>
                  <a:gd name="connsiteY69" fmla="*/ 186 h 491592"/>
                  <a:gd name="connsiteX70" fmla="*/ 469904 w 713622"/>
                  <a:gd name="connsiteY70" fmla="*/ 4043 h 491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713622" h="491592">
                    <a:moveTo>
                      <a:pt x="469904" y="4043"/>
                    </a:moveTo>
                    <a:cubicBezTo>
                      <a:pt x="487564" y="14673"/>
                      <a:pt x="502051" y="26846"/>
                      <a:pt x="513796" y="43906"/>
                    </a:cubicBezTo>
                    <a:cubicBezTo>
                      <a:pt x="528883" y="65851"/>
                      <a:pt x="530598" y="90626"/>
                      <a:pt x="531026" y="116429"/>
                    </a:cubicBezTo>
                    <a:cubicBezTo>
                      <a:pt x="531369" y="139489"/>
                      <a:pt x="532055" y="173693"/>
                      <a:pt x="551600" y="190152"/>
                    </a:cubicBezTo>
                    <a:cubicBezTo>
                      <a:pt x="548343" y="190924"/>
                      <a:pt x="545085" y="191695"/>
                      <a:pt x="541828" y="192381"/>
                    </a:cubicBezTo>
                    <a:cubicBezTo>
                      <a:pt x="515853" y="198211"/>
                      <a:pt x="490221" y="205497"/>
                      <a:pt x="464847" y="213298"/>
                    </a:cubicBezTo>
                    <a:cubicBezTo>
                      <a:pt x="464675" y="213212"/>
                      <a:pt x="464504" y="213127"/>
                      <a:pt x="464247" y="213127"/>
                    </a:cubicBezTo>
                    <a:cubicBezTo>
                      <a:pt x="464075" y="213127"/>
                      <a:pt x="463818" y="213041"/>
                      <a:pt x="463647" y="213041"/>
                    </a:cubicBezTo>
                    <a:cubicBezTo>
                      <a:pt x="463304" y="212955"/>
                      <a:pt x="462875" y="212870"/>
                      <a:pt x="462532" y="212955"/>
                    </a:cubicBezTo>
                    <a:cubicBezTo>
                      <a:pt x="414098" y="207469"/>
                      <a:pt x="397810" y="153034"/>
                      <a:pt x="375864" y="117115"/>
                    </a:cubicBezTo>
                    <a:cubicBezTo>
                      <a:pt x="356233" y="84882"/>
                      <a:pt x="319971" y="53850"/>
                      <a:pt x="282853" y="44934"/>
                    </a:cubicBezTo>
                    <a:cubicBezTo>
                      <a:pt x="280366" y="44334"/>
                      <a:pt x="279338" y="48278"/>
                      <a:pt x="281652" y="49135"/>
                    </a:cubicBezTo>
                    <a:cubicBezTo>
                      <a:pt x="331801" y="68680"/>
                      <a:pt x="363863" y="107856"/>
                      <a:pt x="388123" y="154148"/>
                    </a:cubicBezTo>
                    <a:cubicBezTo>
                      <a:pt x="402182" y="180980"/>
                      <a:pt x="420184" y="209441"/>
                      <a:pt x="449845" y="218013"/>
                    </a:cubicBezTo>
                    <a:cubicBezTo>
                      <a:pt x="421470" y="227100"/>
                      <a:pt x="393352" y="236873"/>
                      <a:pt x="365148" y="246388"/>
                    </a:cubicBezTo>
                    <a:cubicBezTo>
                      <a:pt x="343031" y="253846"/>
                      <a:pt x="320915" y="261133"/>
                      <a:pt x="298626" y="267905"/>
                    </a:cubicBezTo>
                    <a:cubicBezTo>
                      <a:pt x="271108" y="264733"/>
                      <a:pt x="252592" y="249217"/>
                      <a:pt x="233475" y="230443"/>
                    </a:cubicBezTo>
                    <a:cubicBezTo>
                      <a:pt x="214787" y="212184"/>
                      <a:pt x="195070" y="197696"/>
                      <a:pt x="169695" y="190324"/>
                    </a:cubicBezTo>
                    <a:cubicBezTo>
                      <a:pt x="167124" y="189552"/>
                      <a:pt x="165495" y="192896"/>
                      <a:pt x="167981" y="194267"/>
                    </a:cubicBezTo>
                    <a:cubicBezTo>
                      <a:pt x="183069" y="202068"/>
                      <a:pt x="197899" y="209355"/>
                      <a:pt x="211272" y="219985"/>
                    </a:cubicBezTo>
                    <a:cubicBezTo>
                      <a:pt x="222074" y="228557"/>
                      <a:pt x="231418" y="239273"/>
                      <a:pt x="241447" y="248788"/>
                    </a:cubicBezTo>
                    <a:cubicBezTo>
                      <a:pt x="252849" y="259590"/>
                      <a:pt x="266479" y="268934"/>
                      <a:pt x="281652" y="273134"/>
                    </a:cubicBezTo>
                    <a:cubicBezTo>
                      <a:pt x="248048" y="283078"/>
                      <a:pt x="214101" y="292080"/>
                      <a:pt x="179640" y="299280"/>
                    </a:cubicBezTo>
                    <a:cubicBezTo>
                      <a:pt x="169181" y="301424"/>
                      <a:pt x="158466" y="303910"/>
                      <a:pt x="147750" y="306481"/>
                    </a:cubicBezTo>
                    <a:cubicBezTo>
                      <a:pt x="147150" y="306053"/>
                      <a:pt x="146464" y="305796"/>
                      <a:pt x="145607" y="305796"/>
                    </a:cubicBezTo>
                    <a:cubicBezTo>
                      <a:pt x="121347" y="305538"/>
                      <a:pt x="104544" y="286593"/>
                      <a:pt x="85856" y="273992"/>
                    </a:cubicBezTo>
                    <a:cubicBezTo>
                      <a:pt x="72912" y="265248"/>
                      <a:pt x="57310" y="261476"/>
                      <a:pt x="41965" y="259590"/>
                    </a:cubicBezTo>
                    <a:cubicBezTo>
                      <a:pt x="38793" y="259161"/>
                      <a:pt x="38279" y="263619"/>
                      <a:pt x="41194" y="264390"/>
                    </a:cubicBezTo>
                    <a:cubicBezTo>
                      <a:pt x="66054" y="270563"/>
                      <a:pt x="82942" y="280850"/>
                      <a:pt x="103001" y="296109"/>
                    </a:cubicBezTo>
                    <a:cubicBezTo>
                      <a:pt x="111060" y="302195"/>
                      <a:pt x="119718" y="307767"/>
                      <a:pt x="129147" y="310768"/>
                    </a:cubicBezTo>
                    <a:cubicBezTo>
                      <a:pt x="87399" y="320369"/>
                      <a:pt x="44280" y="328598"/>
                      <a:pt x="3046" y="322683"/>
                    </a:cubicBezTo>
                    <a:cubicBezTo>
                      <a:pt x="131" y="322255"/>
                      <a:pt x="-1326" y="326712"/>
                      <a:pt x="1589" y="327655"/>
                    </a:cubicBezTo>
                    <a:cubicBezTo>
                      <a:pt x="38793" y="340000"/>
                      <a:pt x="83370" y="328513"/>
                      <a:pt x="123061" y="319083"/>
                    </a:cubicBezTo>
                    <a:cubicBezTo>
                      <a:pt x="117918" y="324141"/>
                      <a:pt x="113460" y="330313"/>
                      <a:pt x="109259" y="335628"/>
                    </a:cubicBezTo>
                    <a:cubicBezTo>
                      <a:pt x="95458" y="352773"/>
                      <a:pt x="77284" y="361002"/>
                      <a:pt x="57824" y="370175"/>
                    </a:cubicBezTo>
                    <a:cubicBezTo>
                      <a:pt x="55681" y="371204"/>
                      <a:pt x="56367" y="374976"/>
                      <a:pt x="58939" y="374376"/>
                    </a:cubicBezTo>
                    <a:cubicBezTo>
                      <a:pt x="76341" y="370175"/>
                      <a:pt x="91686" y="362288"/>
                      <a:pt x="105402" y="350801"/>
                    </a:cubicBezTo>
                    <a:cubicBezTo>
                      <a:pt x="118689" y="339657"/>
                      <a:pt x="126147" y="324569"/>
                      <a:pt x="141063" y="314882"/>
                    </a:cubicBezTo>
                    <a:cubicBezTo>
                      <a:pt x="144064" y="314197"/>
                      <a:pt x="146978" y="313596"/>
                      <a:pt x="149807" y="313082"/>
                    </a:cubicBezTo>
                    <a:cubicBezTo>
                      <a:pt x="193184" y="304595"/>
                      <a:pt x="235789" y="294308"/>
                      <a:pt x="278052" y="282221"/>
                    </a:cubicBezTo>
                    <a:cubicBezTo>
                      <a:pt x="260478" y="299880"/>
                      <a:pt x="250534" y="331170"/>
                      <a:pt x="240933" y="350372"/>
                    </a:cubicBezTo>
                    <a:cubicBezTo>
                      <a:pt x="229874" y="372575"/>
                      <a:pt x="218387" y="394692"/>
                      <a:pt x="203985" y="414923"/>
                    </a:cubicBezTo>
                    <a:cubicBezTo>
                      <a:pt x="190527" y="433783"/>
                      <a:pt x="173982" y="447670"/>
                      <a:pt x="156665" y="462587"/>
                    </a:cubicBezTo>
                    <a:cubicBezTo>
                      <a:pt x="154608" y="464387"/>
                      <a:pt x="156408" y="467473"/>
                      <a:pt x="158980" y="466701"/>
                    </a:cubicBezTo>
                    <a:cubicBezTo>
                      <a:pt x="190269" y="456843"/>
                      <a:pt x="212986" y="418010"/>
                      <a:pt x="228417" y="391349"/>
                    </a:cubicBezTo>
                    <a:cubicBezTo>
                      <a:pt x="240333" y="370775"/>
                      <a:pt x="250449" y="349258"/>
                      <a:pt x="260993" y="327998"/>
                    </a:cubicBezTo>
                    <a:cubicBezTo>
                      <a:pt x="269908" y="310082"/>
                      <a:pt x="277537" y="286679"/>
                      <a:pt x="297254" y="278192"/>
                    </a:cubicBezTo>
                    <a:cubicBezTo>
                      <a:pt x="298540" y="277678"/>
                      <a:pt x="299140" y="276735"/>
                      <a:pt x="299397" y="275792"/>
                    </a:cubicBezTo>
                    <a:cubicBezTo>
                      <a:pt x="310027" y="272534"/>
                      <a:pt x="320743" y="269277"/>
                      <a:pt x="331373" y="265848"/>
                    </a:cubicBezTo>
                    <a:cubicBezTo>
                      <a:pt x="370378" y="253160"/>
                      <a:pt x="409125" y="239187"/>
                      <a:pt x="448216" y="226586"/>
                    </a:cubicBezTo>
                    <a:cubicBezTo>
                      <a:pt x="429871" y="252646"/>
                      <a:pt x="431157" y="291651"/>
                      <a:pt x="431671" y="321569"/>
                    </a:cubicBezTo>
                    <a:cubicBezTo>
                      <a:pt x="432185" y="351315"/>
                      <a:pt x="432357" y="379262"/>
                      <a:pt x="425070" y="408323"/>
                    </a:cubicBezTo>
                    <a:cubicBezTo>
                      <a:pt x="417269" y="439441"/>
                      <a:pt x="397552" y="460958"/>
                      <a:pt x="380750" y="487190"/>
                    </a:cubicBezTo>
                    <a:cubicBezTo>
                      <a:pt x="378864" y="490190"/>
                      <a:pt x="382636" y="493190"/>
                      <a:pt x="385037" y="490619"/>
                    </a:cubicBezTo>
                    <a:cubicBezTo>
                      <a:pt x="416583" y="456757"/>
                      <a:pt x="433986" y="419467"/>
                      <a:pt x="439386" y="373518"/>
                    </a:cubicBezTo>
                    <a:cubicBezTo>
                      <a:pt x="444616" y="328770"/>
                      <a:pt x="423613" y="256161"/>
                      <a:pt x="462789" y="222042"/>
                    </a:cubicBezTo>
                    <a:cubicBezTo>
                      <a:pt x="481906" y="216041"/>
                      <a:pt x="501194" y="210384"/>
                      <a:pt x="520654" y="205497"/>
                    </a:cubicBezTo>
                    <a:cubicBezTo>
                      <a:pt x="530512" y="203011"/>
                      <a:pt x="540456" y="200697"/>
                      <a:pt x="550400" y="198468"/>
                    </a:cubicBezTo>
                    <a:cubicBezTo>
                      <a:pt x="536856" y="222814"/>
                      <a:pt x="558973" y="257447"/>
                      <a:pt x="569002" y="279907"/>
                    </a:cubicBezTo>
                    <a:cubicBezTo>
                      <a:pt x="591377" y="330056"/>
                      <a:pt x="571917" y="389977"/>
                      <a:pt x="540627" y="431040"/>
                    </a:cubicBezTo>
                    <a:cubicBezTo>
                      <a:pt x="538913" y="433269"/>
                      <a:pt x="541828" y="436269"/>
                      <a:pt x="544142" y="434554"/>
                    </a:cubicBezTo>
                    <a:cubicBezTo>
                      <a:pt x="577404" y="409866"/>
                      <a:pt x="586748" y="357831"/>
                      <a:pt x="585633" y="319169"/>
                    </a:cubicBezTo>
                    <a:cubicBezTo>
                      <a:pt x="585119" y="299623"/>
                      <a:pt x="579204" y="282393"/>
                      <a:pt x="570974" y="264905"/>
                    </a:cubicBezTo>
                    <a:cubicBezTo>
                      <a:pt x="561973" y="245959"/>
                      <a:pt x="543028" y="213813"/>
                      <a:pt x="562573" y="195810"/>
                    </a:cubicBezTo>
                    <a:cubicBezTo>
                      <a:pt x="577832" y="192553"/>
                      <a:pt x="593177" y="189381"/>
                      <a:pt x="608436" y="186295"/>
                    </a:cubicBezTo>
                    <a:cubicBezTo>
                      <a:pt x="641612" y="179523"/>
                      <a:pt x="675044" y="172665"/>
                      <a:pt x="709077" y="175922"/>
                    </a:cubicBezTo>
                    <a:cubicBezTo>
                      <a:pt x="714221" y="176436"/>
                      <a:pt x="715507" y="168464"/>
                      <a:pt x="710277" y="167950"/>
                    </a:cubicBezTo>
                    <a:cubicBezTo>
                      <a:pt x="660985" y="163235"/>
                      <a:pt x="610322" y="176265"/>
                      <a:pt x="561973" y="187752"/>
                    </a:cubicBezTo>
                    <a:cubicBezTo>
                      <a:pt x="525540" y="165892"/>
                      <a:pt x="544571" y="104256"/>
                      <a:pt x="534284" y="70738"/>
                    </a:cubicBezTo>
                    <a:cubicBezTo>
                      <a:pt x="524769" y="39791"/>
                      <a:pt x="502909" y="12187"/>
                      <a:pt x="472305" y="186"/>
                    </a:cubicBezTo>
                    <a:cubicBezTo>
                      <a:pt x="469904" y="-843"/>
                      <a:pt x="467504" y="2672"/>
                      <a:pt x="469904" y="40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" name="图形 4">
              <a:extLst>
                <a:ext uri="{FF2B5EF4-FFF2-40B4-BE49-F238E27FC236}">
                  <a16:creationId xmlns:a16="http://schemas.microsoft.com/office/drawing/2014/main" id="{04E77CBB-D414-C39B-A50A-48007FC6886C}"/>
                </a:ext>
              </a:extLst>
            </p:cNvPr>
            <p:cNvGrpSpPr/>
            <p:nvPr/>
          </p:nvGrpSpPr>
          <p:grpSpPr>
            <a:xfrm>
              <a:off x="1638826" y="2035954"/>
              <a:ext cx="617092" cy="711130"/>
              <a:chOff x="1638826" y="2035954"/>
              <a:chExt cx="617092" cy="711130"/>
            </a:xfrm>
          </p:grpSpPr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D057D079-8FD8-4C30-B19B-BED5775DBD97}"/>
                  </a:ext>
                </a:extLst>
              </p:cNvPr>
              <p:cNvSpPr/>
              <p:nvPr/>
            </p:nvSpPr>
            <p:spPr>
              <a:xfrm>
                <a:off x="1638826" y="2035954"/>
                <a:ext cx="617092" cy="700633"/>
              </a:xfrm>
              <a:custGeom>
                <a:avLst/>
                <a:gdLst>
                  <a:gd name="connsiteX0" fmla="*/ 556857 w 617092"/>
                  <a:gd name="connsiteY0" fmla="*/ 561599 h 700633"/>
                  <a:gd name="connsiteX1" fmla="*/ 558057 w 617092"/>
                  <a:gd name="connsiteY1" fmla="*/ 558084 h 700633"/>
                  <a:gd name="connsiteX2" fmla="*/ 554628 w 617092"/>
                  <a:gd name="connsiteY2" fmla="*/ 554998 h 700633"/>
                  <a:gd name="connsiteX3" fmla="*/ 553085 w 617092"/>
                  <a:gd name="connsiteY3" fmla="*/ 555512 h 700633"/>
                  <a:gd name="connsiteX4" fmla="*/ 457073 w 617092"/>
                  <a:gd name="connsiteY4" fmla="*/ 585345 h 700633"/>
                  <a:gd name="connsiteX5" fmla="*/ 352660 w 617092"/>
                  <a:gd name="connsiteY5" fmla="*/ 593317 h 700633"/>
                  <a:gd name="connsiteX6" fmla="*/ 315798 w 617092"/>
                  <a:gd name="connsiteY6" fmla="*/ 565285 h 700633"/>
                  <a:gd name="connsiteX7" fmla="*/ 342716 w 617092"/>
                  <a:gd name="connsiteY7" fmla="*/ 523966 h 700633"/>
                  <a:gd name="connsiteX8" fmla="*/ 429641 w 617092"/>
                  <a:gd name="connsiteY8" fmla="*/ 540425 h 700633"/>
                  <a:gd name="connsiteX9" fmla="*/ 508165 w 617092"/>
                  <a:gd name="connsiteY9" fmla="*/ 550883 h 700633"/>
                  <a:gd name="connsiteX10" fmla="*/ 543227 w 617092"/>
                  <a:gd name="connsiteY10" fmla="*/ 540339 h 700633"/>
                  <a:gd name="connsiteX11" fmla="*/ 573230 w 617092"/>
                  <a:gd name="connsiteY11" fmla="*/ 524652 h 700633"/>
                  <a:gd name="connsiteX12" fmla="*/ 609921 w 617092"/>
                  <a:gd name="connsiteY12" fmla="*/ 437726 h 700633"/>
                  <a:gd name="connsiteX13" fmla="*/ 613607 w 617092"/>
                  <a:gd name="connsiteY13" fmla="*/ 356116 h 700633"/>
                  <a:gd name="connsiteX14" fmla="*/ 611207 w 617092"/>
                  <a:gd name="connsiteY14" fmla="*/ 353716 h 700633"/>
                  <a:gd name="connsiteX15" fmla="*/ 608892 w 617092"/>
                  <a:gd name="connsiteY15" fmla="*/ 353202 h 700633"/>
                  <a:gd name="connsiteX16" fmla="*/ 552742 w 617092"/>
                  <a:gd name="connsiteY16" fmla="*/ 379433 h 700633"/>
                  <a:gd name="connsiteX17" fmla="*/ 471046 w 617092"/>
                  <a:gd name="connsiteY17" fmla="*/ 424696 h 700633"/>
                  <a:gd name="connsiteX18" fmla="*/ 431956 w 617092"/>
                  <a:gd name="connsiteY18" fmla="*/ 437555 h 700633"/>
                  <a:gd name="connsiteX19" fmla="*/ 377349 w 617092"/>
                  <a:gd name="connsiteY19" fmla="*/ 402236 h 700633"/>
                  <a:gd name="connsiteX20" fmla="*/ 442928 w 617092"/>
                  <a:gd name="connsiteY20" fmla="*/ 332456 h 700633"/>
                  <a:gd name="connsiteX21" fmla="*/ 529682 w 617092"/>
                  <a:gd name="connsiteY21" fmla="*/ 330484 h 700633"/>
                  <a:gd name="connsiteX22" fmla="*/ 597662 w 617092"/>
                  <a:gd name="connsiteY22" fmla="*/ 319683 h 700633"/>
                  <a:gd name="connsiteX23" fmla="*/ 614121 w 617092"/>
                  <a:gd name="connsiteY23" fmla="*/ 266105 h 700633"/>
                  <a:gd name="connsiteX24" fmla="*/ 601091 w 617092"/>
                  <a:gd name="connsiteY24" fmla="*/ 210726 h 700633"/>
                  <a:gd name="connsiteX25" fmla="*/ 596290 w 617092"/>
                  <a:gd name="connsiteY25" fmla="*/ 210555 h 700633"/>
                  <a:gd name="connsiteX26" fmla="*/ 594919 w 617092"/>
                  <a:gd name="connsiteY26" fmla="*/ 211669 h 700633"/>
                  <a:gd name="connsiteX27" fmla="*/ 533283 w 617092"/>
                  <a:gd name="connsiteY27" fmla="*/ 260618 h 700633"/>
                  <a:gd name="connsiteX28" fmla="*/ 459473 w 617092"/>
                  <a:gd name="connsiteY28" fmla="*/ 236787 h 700633"/>
                  <a:gd name="connsiteX29" fmla="*/ 522138 w 617092"/>
                  <a:gd name="connsiteY29" fmla="*/ 189210 h 700633"/>
                  <a:gd name="connsiteX30" fmla="*/ 580174 w 617092"/>
                  <a:gd name="connsiteY30" fmla="*/ 156463 h 700633"/>
                  <a:gd name="connsiteX31" fmla="*/ 580174 w 617092"/>
                  <a:gd name="connsiteY31" fmla="*/ 153548 h 700633"/>
                  <a:gd name="connsiteX32" fmla="*/ 526596 w 617092"/>
                  <a:gd name="connsiteY32" fmla="*/ 19131 h 700633"/>
                  <a:gd name="connsiteX33" fmla="*/ 526425 w 617092"/>
                  <a:gd name="connsiteY33" fmla="*/ 18188 h 700633"/>
                  <a:gd name="connsiteX34" fmla="*/ 522310 w 617092"/>
                  <a:gd name="connsiteY34" fmla="*/ 15874 h 700633"/>
                  <a:gd name="connsiteX35" fmla="*/ 387121 w 617092"/>
                  <a:gd name="connsiteY35" fmla="*/ 3186 h 700633"/>
                  <a:gd name="connsiteX36" fmla="*/ 385921 w 617092"/>
                  <a:gd name="connsiteY36" fmla="*/ 3958 h 700633"/>
                  <a:gd name="connsiteX37" fmla="*/ 385064 w 617092"/>
                  <a:gd name="connsiteY37" fmla="*/ 4729 h 700633"/>
                  <a:gd name="connsiteX38" fmla="*/ 363118 w 617092"/>
                  <a:gd name="connsiteY38" fmla="*/ 72623 h 700633"/>
                  <a:gd name="connsiteX39" fmla="*/ 359347 w 617092"/>
                  <a:gd name="connsiteY39" fmla="*/ 156120 h 700633"/>
                  <a:gd name="connsiteX40" fmla="*/ 330200 w 617092"/>
                  <a:gd name="connsiteY40" fmla="*/ 141546 h 700633"/>
                  <a:gd name="connsiteX41" fmla="*/ 327200 w 617092"/>
                  <a:gd name="connsiteY41" fmla="*/ 98169 h 700633"/>
                  <a:gd name="connsiteX42" fmla="*/ 354460 w 617092"/>
                  <a:gd name="connsiteY42" fmla="*/ 19217 h 700633"/>
                  <a:gd name="connsiteX43" fmla="*/ 353346 w 617092"/>
                  <a:gd name="connsiteY43" fmla="*/ 15188 h 700633"/>
                  <a:gd name="connsiteX44" fmla="*/ 350946 w 617092"/>
                  <a:gd name="connsiteY44" fmla="*/ 14416 h 700633"/>
                  <a:gd name="connsiteX45" fmla="*/ 312626 w 617092"/>
                  <a:gd name="connsiteY45" fmla="*/ 19217 h 700633"/>
                  <a:gd name="connsiteX46" fmla="*/ 266935 w 617092"/>
                  <a:gd name="connsiteY46" fmla="*/ 33019 h 700633"/>
                  <a:gd name="connsiteX47" fmla="*/ 208471 w 617092"/>
                  <a:gd name="connsiteY47" fmla="*/ 67909 h 700633"/>
                  <a:gd name="connsiteX48" fmla="*/ 206156 w 617092"/>
                  <a:gd name="connsiteY48" fmla="*/ 146261 h 700633"/>
                  <a:gd name="connsiteX49" fmla="*/ 243275 w 617092"/>
                  <a:gd name="connsiteY49" fmla="*/ 222214 h 700633"/>
                  <a:gd name="connsiteX50" fmla="*/ 257934 w 617092"/>
                  <a:gd name="connsiteY50" fmla="*/ 309910 h 700633"/>
                  <a:gd name="connsiteX51" fmla="*/ 199127 w 617092"/>
                  <a:gd name="connsiteY51" fmla="*/ 301424 h 700633"/>
                  <a:gd name="connsiteX52" fmla="*/ 193554 w 617092"/>
                  <a:gd name="connsiteY52" fmla="*/ 247074 h 700633"/>
                  <a:gd name="connsiteX53" fmla="*/ 166037 w 617092"/>
                  <a:gd name="connsiteY53" fmla="*/ 83425 h 700633"/>
                  <a:gd name="connsiteX54" fmla="*/ 164151 w 617092"/>
                  <a:gd name="connsiteY54" fmla="*/ 82225 h 700633"/>
                  <a:gd name="connsiteX55" fmla="*/ 160122 w 617092"/>
                  <a:gd name="connsiteY55" fmla="*/ 82139 h 700633"/>
                  <a:gd name="connsiteX56" fmla="*/ 92913 w 617092"/>
                  <a:gd name="connsiteY56" fmla="*/ 144290 h 700633"/>
                  <a:gd name="connsiteX57" fmla="*/ 28277 w 617092"/>
                  <a:gd name="connsiteY57" fmla="*/ 228557 h 700633"/>
                  <a:gd name="connsiteX58" fmla="*/ 32906 w 617092"/>
                  <a:gd name="connsiteY58" fmla="*/ 279906 h 700633"/>
                  <a:gd name="connsiteX59" fmla="*/ 94113 w 617092"/>
                  <a:gd name="connsiteY59" fmla="*/ 356802 h 700633"/>
                  <a:gd name="connsiteX60" fmla="*/ 173323 w 617092"/>
                  <a:gd name="connsiteY60" fmla="*/ 422467 h 700633"/>
                  <a:gd name="connsiteX61" fmla="*/ 199727 w 617092"/>
                  <a:gd name="connsiteY61" fmla="*/ 470645 h 700633"/>
                  <a:gd name="connsiteX62" fmla="*/ 140662 w 617092"/>
                  <a:gd name="connsiteY62" fmla="*/ 482132 h 700633"/>
                  <a:gd name="connsiteX63" fmla="*/ 77568 w 617092"/>
                  <a:gd name="connsiteY63" fmla="*/ 381319 h 700633"/>
                  <a:gd name="connsiteX64" fmla="*/ 19104 w 617092"/>
                  <a:gd name="connsiteY64" fmla="*/ 296880 h 700633"/>
                  <a:gd name="connsiteX65" fmla="*/ 16104 w 617092"/>
                  <a:gd name="connsiteY65" fmla="*/ 295594 h 700633"/>
                  <a:gd name="connsiteX66" fmla="*/ 13789 w 617092"/>
                  <a:gd name="connsiteY66" fmla="*/ 296537 h 700633"/>
                  <a:gd name="connsiteX67" fmla="*/ 12332 w 617092"/>
                  <a:gd name="connsiteY67" fmla="*/ 299195 h 700633"/>
                  <a:gd name="connsiteX68" fmla="*/ 673 w 617092"/>
                  <a:gd name="connsiteY68" fmla="*/ 400607 h 700633"/>
                  <a:gd name="connsiteX69" fmla="*/ 25019 w 617092"/>
                  <a:gd name="connsiteY69" fmla="*/ 499105 h 700633"/>
                  <a:gd name="connsiteX70" fmla="*/ 201270 w 617092"/>
                  <a:gd name="connsiteY70" fmla="*/ 607204 h 700633"/>
                  <a:gd name="connsiteX71" fmla="*/ 282451 w 617092"/>
                  <a:gd name="connsiteY71" fmla="*/ 674756 h 700633"/>
                  <a:gd name="connsiteX72" fmla="*/ 385664 w 617092"/>
                  <a:gd name="connsiteY72" fmla="*/ 700388 h 700633"/>
                  <a:gd name="connsiteX73" fmla="*/ 556857 w 617092"/>
                  <a:gd name="connsiteY73" fmla="*/ 561599 h 700633"/>
                  <a:gd name="connsiteX74" fmla="*/ 241046 w 617092"/>
                  <a:gd name="connsiteY74" fmla="*/ 411066 h 700633"/>
                  <a:gd name="connsiteX75" fmla="*/ 216614 w 617092"/>
                  <a:gd name="connsiteY75" fmla="*/ 367603 h 700633"/>
                  <a:gd name="connsiteX76" fmla="*/ 243618 w 617092"/>
                  <a:gd name="connsiteY76" fmla="*/ 343515 h 700633"/>
                  <a:gd name="connsiteX77" fmla="*/ 278422 w 617092"/>
                  <a:gd name="connsiteY77" fmla="*/ 396150 h 700633"/>
                  <a:gd name="connsiteX78" fmla="*/ 278336 w 617092"/>
                  <a:gd name="connsiteY78" fmla="*/ 397435 h 700633"/>
                  <a:gd name="connsiteX79" fmla="*/ 241046 w 617092"/>
                  <a:gd name="connsiteY79" fmla="*/ 411066 h 700633"/>
                  <a:gd name="connsiteX80" fmla="*/ 382664 w 617092"/>
                  <a:gd name="connsiteY80" fmla="*/ 259247 h 700633"/>
                  <a:gd name="connsiteX81" fmla="*/ 402295 w 617092"/>
                  <a:gd name="connsiteY81" fmla="*/ 238673 h 700633"/>
                  <a:gd name="connsiteX82" fmla="*/ 426812 w 617092"/>
                  <a:gd name="connsiteY82" fmla="*/ 234729 h 700633"/>
                  <a:gd name="connsiteX83" fmla="*/ 433413 w 617092"/>
                  <a:gd name="connsiteY83" fmla="*/ 245616 h 700633"/>
                  <a:gd name="connsiteX84" fmla="*/ 415154 w 617092"/>
                  <a:gd name="connsiteY84" fmla="*/ 266190 h 700633"/>
                  <a:gd name="connsiteX85" fmla="*/ 382664 w 617092"/>
                  <a:gd name="connsiteY85" fmla="*/ 259247 h 700633"/>
                  <a:gd name="connsiteX86" fmla="*/ 310569 w 617092"/>
                  <a:gd name="connsiteY86" fmla="*/ 437898 h 700633"/>
                  <a:gd name="connsiteX87" fmla="*/ 310826 w 617092"/>
                  <a:gd name="connsiteY87" fmla="*/ 413981 h 700633"/>
                  <a:gd name="connsiteX88" fmla="*/ 353774 w 617092"/>
                  <a:gd name="connsiteY88" fmla="*/ 410209 h 700633"/>
                  <a:gd name="connsiteX89" fmla="*/ 351031 w 617092"/>
                  <a:gd name="connsiteY89" fmla="*/ 440727 h 700633"/>
                  <a:gd name="connsiteX90" fmla="*/ 310569 w 617092"/>
                  <a:gd name="connsiteY90" fmla="*/ 437898 h 700633"/>
                  <a:gd name="connsiteX91" fmla="*/ 286738 w 617092"/>
                  <a:gd name="connsiteY91" fmla="*/ 579601 h 700633"/>
                  <a:gd name="connsiteX92" fmla="*/ 255105 w 617092"/>
                  <a:gd name="connsiteY92" fmla="*/ 553884 h 700633"/>
                  <a:gd name="connsiteX93" fmla="*/ 260934 w 617092"/>
                  <a:gd name="connsiteY93" fmla="*/ 534853 h 700633"/>
                  <a:gd name="connsiteX94" fmla="*/ 275593 w 617092"/>
                  <a:gd name="connsiteY94" fmla="*/ 533481 h 700633"/>
                  <a:gd name="connsiteX95" fmla="*/ 294710 w 617092"/>
                  <a:gd name="connsiteY95" fmla="*/ 546168 h 700633"/>
                  <a:gd name="connsiteX96" fmla="*/ 286738 w 617092"/>
                  <a:gd name="connsiteY96" fmla="*/ 579601 h 70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17092" h="700633">
                    <a:moveTo>
                      <a:pt x="556857" y="561599"/>
                    </a:moveTo>
                    <a:cubicBezTo>
                      <a:pt x="557971" y="560656"/>
                      <a:pt x="558314" y="559284"/>
                      <a:pt x="558057" y="558084"/>
                    </a:cubicBezTo>
                    <a:cubicBezTo>
                      <a:pt x="558400" y="556112"/>
                      <a:pt x="556257" y="554484"/>
                      <a:pt x="554628" y="554998"/>
                    </a:cubicBezTo>
                    <a:cubicBezTo>
                      <a:pt x="554114" y="554998"/>
                      <a:pt x="553599" y="555170"/>
                      <a:pt x="553085" y="555512"/>
                    </a:cubicBezTo>
                    <a:cubicBezTo>
                      <a:pt x="523853" y="572572"/>
                      <a:pt x="490163" y="579944"/>
                      <a:pt x="457073" y="585345"/>
                    </a:cubicBezTo>
                    <a:cubicBezTo>
                      <a:pt x="423297" y="590831"/>
                      <a:pt x="386607" y="601804"/>
                      <a:pt x="352660" y="593317"/>
                    </a:cubicBezTo>
                    <a:cubicBezTo>
                      <a:pt x="337744" y="589631"/>
                      <a:pt x="323514" y="578487"/>
                      <a:pt x="315798" y="565285"/>
                    </a:cubicBezTo>
                    <a:cubicBezTo>
                      <a:pt x="304225" y="545311"/>
                      <a:pt x="324885" y="527137"/>
                      <a:pt x="342716" y="523966"/>
                    </a:cubicBezTo>
                    <a:cubicBezTo>
                      <a:pt x="369719" y="519251"/>
                      <a:pt x="404352" y="532710"/>
                      <a:pt x="429641" y="540425"/>
                    </a:cubicBezTo>
                    <a:cubicBezTo>
                      <a:pt x="455616" y="548311"/>
                      <a:pt x="480905" y="554141"/>
                      <a:pt x="508165" y="550883"/>
                    </a:cubicBezTo>
                    <a:cubicBezTo>
                      <a:pt x="520338" y="549426"/>
                      <a:pt x="531997" y="545054"/>
                      <a:pt x="543227" y="540339"/>
                    </a:cubicBezTo>
                    <a:cubicBezTo>
                      <a:pt x="552999" y="536224"/>
                      <a:pt x="566373" y="533567"/>
                      <a:pt x="573230" y="524652"/>
                    </a:cubicBezTo>
                    <a:cubicBezTo>
                      <a:pt x="592176" y="500048"/>
                      <a:pt x="602720" y="467473"/>
                      <a:pt x="609921" y="437726"/>
                    </a:cubicBezTo>
                    <a:cubicBezTo>
                      <a:pt x="616264" y="411580"/>
                      <a:pt x="620379" y="382519"/>
                      <a:pt x="613607" y="356116"/>
                    </a:cubicBezTo>
                    <a:cubicBezTo>
                      <a:pt x="613264" y="354745"/>
                      <a:pt x="612321" y="353973"/>
                      <a:pt x="611207" y="353716"/>
                    </a:cubicBezTo>
                    <a:cubicBezTo>
                      <a:pt x="610521" y="353373"/>
                      <a:pt x="609835" y="353116"/>
                      <a:pt x="608892" y="353202"/>
                    </a:cubicBezTo>
                    <a:cubicBezTo>
                      <a:pt x="588404" y="355516"/>
                      <a:pt x="570316" y="369489"/>
                      <a:pt x="552742" y="379433"/>
                    </a:cubicBezTo>
                    <a:cubicBezTo>
                      <a:pt x="525739" y="394692"/>
                      <a:pt x="499593" y="412266"/>
                      <a:pt x="471046" y="424696"/>
                    </a:cubicBezTo>
                    <a:cubicBezTo>
                      <a:pt x="458530" y="430097"/>
                      <a:pt x="445329" y="434726"/>
                      <a:pt x="431956" y="437555"/>
                    </a:cubicBezTo>
                    <a:cubicBezTo>
                      <a:pt x="404438" y="443470"/>
                      <a:pt x="387293" y="425382"/>
                      <a:pt x="377349" y="402236"/>
                    </a:cubicBezTo>
                    <a:cubicBezTo>
                      <a:pt x="358061" y="357231"/>
                      <a:pt x="408638" y="338885"/>
                      <a:pt x="442928" y="332456"/>
                    </a:cubicBezTo>
                    <a:cubicBezTo>
                      <a:pt x="471732" y="327055"/>
                      <a:pt x="500621" y="329541"/>
                      <a:pt x="529682" y="330484"/>
                    </a:cubicBezTo>
                    <a:cubicBezTo>
                      <a:pt x="551199" y="331170"/>
                      <a:pt x="578803" y="331942"/>
                      <a:pt x="597662" y="319683"/>
                    </a:cubicBezTo>
                    <a:cubicBezTo>
                      <a:pt x="618065" y="306395"/>
                      <a:pt x="615150" y="288393"/>
                      <a:pt x="614121" y="266105"/>
                    </a:cubicBezTo>
                    <a:cubicBezTo>
                      <a:pt x="613264" y="246988"/>
                      <a:pt x="611892" y="227100"/>
                      <a:pt x="601091" y="210726"/>
                    </a:cubicBezTo>
                    <a:cubicBezTo>
                      <a:pt x="599891" y="208926"/>
                      <a:pt x="597662" y="209355"/>
                      <a:pt x="596290" y="210555"/>
                    </a:cubicBezTo>
                    <a:cubicBezTo>
                      <a:pt x="595776" y="210812"/>
                      <a:pt x="595347" y="211155"/>
                      <a:pt x="594919" y="211669"/>
                    </a:cubicBezTo>
                    <a:cubicBezTo>
                      <a:pt x="579060" y="232672"/>
                      <a:pt x="556771" y="249045"/>
                      <a:pt x="533283" y="260618"/>
                    </a:cubicBezTo>
                    <a:cubicBezTo>
                      <a:pt x="509622" y="272277"/>
                      <a:pt x="459130" y="275363"/>
                      <a:pt x="459473" y="236787"/>
                    </a:cubicBezTo>
                    <a:cubicBezTo>
                      <a:pt x="459731" y="208583"/>
                      <a:pt x="500793" y="196496"/>
                      <a:pt x="522138" y="189210"/>
                    </a:cubicBezTo>
                    <a:cubicBezTo>
                      <a:pt x="543655" y="181923"/>
                      <a:pt x="566115" y="175493"/>
                      <a:pt x="580174" y="156463"/>
                    </a:cubicBezTo>
                    <a:cubicBezTo>
                      <a:pt x="580860" y="155520"/>
                      <a:pt x="580774" y="154405"/>
                      <a:pt x="580174" y="153548"/>
                    </a:cubicBezTo>
                    <a:cubicBezTo>
                      <a:pt x="583689" y="102199"/>
                      <a:pt x="519995" y="69709"/>
                      <a:pt x="526596" y="19131"/>
                    </a:cubicBezTo>
                    <a:cubicBezTo>
                      <a:pt x="526682" y="18788"/>
                      <a:pt x="526596" y="18445"/>
                      <a:pt x="526425" y="18188"/>
                    </a:cubicBezTo>
                    <a:cubicBezTo>
                      <a:pt x="526082" y="16474"/>
                      <a:pt x="524196" y="14845"/>
                      <a:pt x="522310" y="15874"/>
                    </a:cubicBezTo>
                    <a:cubicBezTo>
                      <a:pt x="478504" y="39019"/>
                      <a:pt x="431613" y="-13016"/>
                      <a:pt x="387121" y="3186"/>
                    </a:cubicBezTo>
                    <a:cubicBezTo>
                      <a:pt x="386607" y="3358"/>
                      <a:pt x="386264" y="3615"/>
                      <a:pt x="385921" y="3958"/>
                    </a:cubicBezTo>
                    <a:cubicBezTo>
                      <a:pt x="385578" y="4129"/>
                      <a:pt x="385321" y="4386"/>
                      <a:pt x="385064" y="4729"/>
                    </a:cubicBezTo>
                    <a:cubicBezTo>
                      <a:pt x="369805" y="24960"/>
                      <a:pt x="364233" y="47592"/>
                      <a:pt x="363118" y="72623"/>
                    </a:cubicBezTo>
                    <a:cubicBezTo>
                      <a:pt x="362004" y="97912"/>
                      <a:pt x="378206" y="135031"/>
                      <a:pt x="359347" y="156120"/>
                    </a:cubicBezTo>
                    <a:cubicBezTo>
                      <a:pt x="348802" y="167864"/>
                      <a:pt x="334143" y="149347"/>
                      <a:pt x="330200" y="141546"/>
                    </a:cubicBezTo>
                    <a:cubicBezTo>
                      <a:pt x="323942" y="129116"/>
                      <a:pt x="326000" y="111628"/>
                      <a:pt x="327200" y="98169"/>
                    </a:cubicBezTo>
                    <a:cubicBezTo>
                      <a:pt x="329771" y="69280"/>
                      <a:pt x="342973" y="45106"/>
                      <a:pt x="354460" y="19217"/>
                    </a:cubicBezTo>
                    <a:cubicBezTo>
                      <a:pt x="355232" y="17417"/>
                      <a:pt x="354546" y="16045"/>
                      <a:pt x="353346" y="15188"/>
                    </a:cubicBezTo>
                    <a:cubicBezTo>
                      <a:pt x="352831" y="14588"/>
                      <a:pt x="351974" y="14245"/>
                      <a:pt x="350946" y="14416"/>
                    </a:cubicBezTo>
                    <a:cubicBezTo>
                      <a:pt x="338173" y="16474"/>
                      <a:pt x="325399" y="16731"/>
                      <a:pt x="312626" y="19217"/>
                    </a:cubicBezTo>
                    <a:cubicBezTo>
                      <a:pt x="297110" y="22217"/>
                      <a:pt x="281937" y="28218"/>
                      <a:pt x="266935" y="33019"/>
                    </a:cubicBezTo>
                    <a:cubicBezTo>
                      <a:pt x="246447" y="39619"/>
                      <a:pt x="217386" y="45963"/>
                      <a:pt x="208471" y="67909"/>
                    </a:cubicBezTo>
                    <a:cubicBezTo>
                      <a:pt x="199555" y="89940"/>
                      <a:pt x="201784" y="123373"/>
                      <a:pt x="206156" y="146261"/>
                    </a:cubicBezTo>
                    <a:cubicBezTo>
                      <a:pt x="211385" y="173436"/>
                      <a:pt x="229559" y="198639"/>
                      <a:pt x="243275" y="222214"/>
                    </a:cubicBezTo>
                    <a:cubicBezTo>
                      <a:pt x="258277" y="248103"/>
                      <a:pt x="273707" y="280850"/>
                      <a:pt x="257934" y="309910"/>
                    </a:cubicBezTo>
                    <a:cubicBezTo>
                      <a:pt x="243446" y="336485"/>
                      <a:pt x="209928" y="322769"/>
                      <a:pt x="199127" y="301424"/>
                    </a:cubicBezTo>
                    <a:cubicBezTo>
                      <a:pt x="190897" y="285136"/>
                      <a:pt x="192611" y="264647"/>
                      <a:pt x="193554" y="247074"/>
                    </a:cubicBezTo>
                    <a:cubicBezTo>
                      <a:pt x="196383" y="191781"/>
                      <a:pt x="202213" y="130831"/>
                      <a:pt x="166037" y="83425"/>
                    </a:cubicBezTo>
                    <a:cubicBezTo>
                      <a:pt x="165522" y="82653"/>
                      <a:pt x="164837" y="82396"/>
                      <a:pt x="164151" y="82225"/>
                    </a:cubicBezTo>
                    <a:cubicBezTo>
                      <a:pt x="163122" y="81367"/>
                      <a:pt x="161579" y="81024"/>
                      <a:pt x="160122" y="82139"/>
                    </a:cubicBezTo>
                    <a:cubicBezTo>
                      <a:pt x="135519" y="101427"/>
                      <a:pt x="113402" y="120630"/>
                      <a:pt x="92913" y="144290"/>
                    </a:cubicBezTo>
                    <a:cubicBezTo>
                      <a:pt x="69682" y="171207"/>
                      <a:pt x="48679" y="199496"/>
                      <a:pt x="28277" y="228557"/>
                    </a:cubicBezTo>
                    <a:cubicBezTo>
                      <a:pt x="16104" y="245874"/>
                      <a:pt x="25019" y="261819"/>
                      <a:pt x="32906" y="279906"/>
                    </a:cubicBezTo>
                    <a:cubicBezTo>
                      <a:pt x="46279" y="310596"/>
                      <a:pt x="69767" y="334599"/>
                      <a:pt x="94113" y="356802"/>
                    </a:cubicBezTo>
                    <a:cubicBezTo>
                      <a:pt x="119488" y="379948"/>
                      <a:pt x="147949" y="399407"/>
                      <a:pt x="173323" y="422467"/>
                    </a:cubicBezTo>
                    <a:cubicBezTo>
                      <a:pt x="187039" y="434983"/>
                      <a:pt x="199127" y="451442"/>
                      <a:pt x="199727" y="470645"/>
                    </a:cubicBezTo>
                    <a:cubicBezTo>
                      <a:pt x="200841" y="504592"/>
                      <a:pt x="156435" y="491562"/>
                      <a:pt x="140662" y="482132"/>
                    </a:cubicBezTo>
                    <a:cubicBezTo>
                      <a:pt x="104572" y="460529"/>
                      <a:pt x="94885" y="416124"/>
                      <a:pt x="77568" y="381319"/>
                    </a:cubicBezTo>
                    <a:cubicBezTo>
                      <a:pt x="62309" y="350630"/>
                      <a:pt x="41993" y="322340"/>
                      <a:pt x="19104" y="296880"/>
                    </a:cubicBezTo>
                    <a:cubicBezTo>
                      <a:pt x="18247" y="295851"/>
                      <a:pt x="17132" y="295594"/>
                      <a:pt x="16104" y="295594"/>
                    </a:cubicBezTo>
                    <a:cubicBezTo>
                      <a:pt x="15246" y="295594"/>
                      <a:pt x="14389" y="295937"/>
                      <a:pt x="13789" y="296537"/>
                    </a:cubicBezTo>
                    <a:cubicBezTo>
                      <a:pt x="13018" y="297223"/>
                      <a:pt x="12418" y="298166"/>
                      <a:pt x="12332" y="299195"/>
                    </a:cubicBezTo>
                    <a:cubicBezTo>
                      <a:pt x="-1727" y="330141"/>
                      <a:pt x="-527" y="367346"/>
                      <a:pt x="673" y="400607"/>
                    </a:cubicBezTo>
                    <a:cubicBezTo>
                      <a:pt x="1873" y="435155"/>
                      <a:pt x="10274" y="467901"/>
                      <a:pt x="25019" y="499105"/>
                    </a:cubicBezTo>
                    <a:cubicBezTo>
                      <a:pt x="56394" y="565199"/>
                      <a:pt x="132347" y="598975"/>
                      <a:pt x="201270" y="607204"/>
                    </a:cubicBezTo>
                    <a:cubicBezTo>
                      <a:pt x="217815" y="639351"/>
                      <a:pt x="252619" y="656925"/>
                      <a:pt x="282451" y="674756"/>
                    </a:cubicBezTo>
                    <a:cubicBezTo>
                      <a:pt x="313569" y="693272"/>
                      <a:pt x="349574" y="702274"/>
                      <a:pt x="385664" y="700388"/>
                    </a:cubicBezTo>
                    <a:cubicBezTo>
                      <a:pt x="462217" y="696359"/>
                      <a:pt x="531825" y="631893"/>
                      <a:pt x="556857" y="561599"/>
                    </a:cubicBezTo>
                    <a:close/>
                    <a:moveTo>
                      <a:pt x="241046" y="411066"/>
                    </a:moveTo>
                    <a:cubicBezTo>
                      <a:pt x="227930" y="401550"/>
                      <a:pt x="217557" y="383891"/>
                      <a:pt x="216614" y="367603"/>
                    </a:cubicBezTo>
                    <a:cubicBezTo>
                      <a:pt x="215500" y="350287"/>
                      <a:pt x="226473" y="340600"/>
                      <a:pt x="243618" y="343515"/>
                    </a:cubicBezTo>
                    <a:cubicBezTo>
                      <a:pt x="264792" y="347201"/>
                      <a:pt x="285109" y="374804"/>
                      <a:pt x="278422" y="396150"/>
                    </a:cubicBezTo>
                    <a:cubicBezTo>
                      <a:pt x="278508" y="396493"/>
                      <a:pt x="278508" y="396921"/>
                      <a:pt x="278336" y="397435"/>
                    </a:cubicBezTo>
                    <a:cubicBezTo>
                      <a:pt x="271993" y="413123"/>
                      <a:pt x="256048" y="421953"/>
                      <a:pt x="241046" y="411066"/>
                    </a:cubicBezTo>
                    <a:close/>
                    <a:moveTo>
                      <a:pt x="382664" y="259247"/>
                    </a:moveTo>
                    <a:cubicBezTo>
                      <a:pt x="384978" y="250503"/>
                      <a:pt x="395094" y="243130"/>
                      <a:pt x="402295" y="238673"/>
                    </a:cubicBezTo>
                    <a:cubicBezTo>
                      <a:pt x="407696" y="235330"/>
                      <a:pt x="419183" y="232415"/>
                      <a:pt x="426812" y="234729"/>
                    </a:cubicBezTo>
                    <a:cubicBezTo>
                      <a:pt x="430327" y="237473"/>
                      <a:pt x="433413" y="240302"/>
                      <a:pt x="433413" y="245616"/>
                    </a:cubicBezTo>
                    <a:cubicBezTo>
                      <a:pt x="433413" y="254875"/>
                      <a:pt x="422097" y="262161"/>
                      <a:pt x="415154" y="266190"/>
                    </a:cubicBezTo>
                    <a:cubicBezTo>
                      <a:pt x="406667" y="271163"/>
                      <a:pt x="377349" y="279392"/>
                      <a:pt x="382664" y="259247"/>
                    </a:cubicBezTo>
                    <a:close/>
                    <a:moveTo>
                      <a:pt x="310569" y="437898"/>
                    </a:moveTo>
                    <a:cubicBezTo>
                      <a:pt x="301739" y="430097"/>
                      <a:pt x="304054" y="420410"/>
                      <a:pt x="310826" y="413981"/>
                    </a:cubicBezTo>
                    <a:cubicBezTo>
                      <a:pt x="319484" y="403179"/>
                      <a:pt x="343659" y="402922"/>
                      <a:pt x="353774" y="410209"/>
                    </a:cubicBezTo>
                    <a:cubicBezTo>
                      <a:pt x="365090" y="418438"/>
                      <a:pt x="363890" y="434812"/>
                      <a:pt x="351031" y="440727"/>
                    </a:cubicBezTo>
                    <a:cubicBezTo>
                      <a:pt x="339544" y="446127"/>
                      <a:pt x="320685" y="446813"/>
                      <a:pt x="310569" y="437898"/>
                    </a:cubicBezTo>
                    <a:close/>
                    <a:moveTo>
                      <a:pt x="286738" y="579601"/>
                    </a:moveTo>
                    <a:cubicBezTo>
                      <a:pt x="271478" y="584830"/>
                      <a:pt x="257248" y="567428"/>
                      <a:pt x="255105" y="553884"/>
                    </a:cubicBezTo>
                    <a:cubicBezTo>
                      <a:pt x="254076" y="547540"/>
                      <a:pt x="254505" y="538453"/>
                      <a:pt x="260934" y="534853"/>
                    </a:cubicBezTo>
                    <a:cubicBezTo>
                      <a:pt x="265821" y="532110"/>
                      <a:pt x="270878" y="531767"/>
                      <a:pt x="275593" y="533481"/>
                    </a:cubicBezTo>
                    <a:cubicBezTo>
                      <a:pt x="283223" y="535281"/>
                      <a:pt x="290767" y="540596"/>
                      <a:pt x="294710" y="546168"/>
                    </a:cubicBezTo>
                    <a:cubicBezTo>
                      <a:pt x="302940" y="557741"/>
                      <a:pt x="301739" y="574372"/>
                      <a:pt x="286738" y="57960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B038A8C9-C733-FBCF-CE22-A42A62330355}"/>
                  </a:ext>
                </a:extLst>
              </p:cNvPr>
              <p:cNvSpPr/>
              <p:nvPr/>
            </p:nvSpPr>
            <p:spPr>
              <a:xfrm>
                <a:off x="1681980" y="2105832"/>
                <a:ext cx="466682" cy="641251"/>
              </a:xfrm>
              <a:custGeom>
                <a:avLst/>
                <a:gdLst>
                  <a:gd name="connsiteX0" fmla="*/ 374143 w 466682"/>
                  <a:gd name="connsiteY0" fmla="*/ 566130 h 641251"/>
                  <a:gd name="connsiteX1" fmla="*/ 315250 w 466682"/>
                  <a:gd name="connsiteY1" fmla="*/ 573159 h 641251"/>
                  <a:gd name="connsiteX2" fmla="*/ 249242 w 466682"/>
                  <a:gd name="connsiteY2" fmla="*/ 538612 h 641251"/>
                  <a:gd name="connsiteX3" fmla="*/ 180062 w 466682"/>
                  <a:gd name="connsiteY3" fmla="*/ 505865 h 641251"/>
                  <a:gd name="connsiteX4" fmla="*/ 184776 w 466682"/>
                  <a:gd name="connsiteY4" fmla="*/ 497035 h 641251"/>
                  <a:gd name="connsiteX5" fmla="*/ 219409 w 466682"/>
                  <a:gd name="connsiteY5" fmla="*/ 425112 h 641251"/>
                  <a:gd name="connsiteX6" fmla="*/ 219924 w 466682"/>
                  <a:gd name="connsiteY6" fmla="*/ 424769 h 641251"/>
                  <a:gd name="connsiteX7" fmla="*/ 220352 w 466682"/>
                  <a:gd name="connsiteY7" fmla="*/ 424340 h 641251"/>
                  <a:gd name="connsiteX8" fmla="*/ 221210 w 466682"/>
                  <a:gd name="connsiteY8" fmla="*/ 423569 h 641251"/>
                  <a:gd name="connsiteX9" fmla="*/ 350397 w 466682"/>
                  <a:gd name="connsiteY9" fmla="*/ 420912 h 641251"/>
                  <a:gd name="connsiteX10" fmla="*/ 465869 w 466682"/>
                  <a:gd name="connsiteY10" fmla="*/ 397937 h 641251"/>
                  <a:gd name="connsiteX11" fmla="*/ 463468 w 466682"/>
                  <a:gd name="connsiteY11" fmla="*/ 394251 h 641251"/>
                  <a:gd name="connsiteX12" fmla="*/ 314393 w 466682"/>
                  <a:gd name="connsiteY12" fmla="*/ 405910 h 641251"/>
                  <a:gd name="connsiteX13" fmla="*/ 225667 w 466682"/>
                  <a:gd name="connsiteY13" fmla="*/ 410710 h 641251"/>
                  <a:gd name="connsiteX14" fmla="*/ 259700 w 466682"/>
                  <a:gd name="connsiteY14" fmla="*/ 328071 h 641251"/>
                  <a:gd name="connsiteX15" fmla="*/ 286961 w 466682"/>
                  <a:gd name="connsiteY15" fmla="*/ 263692 h 641251"/>
                  <a:gd name="connsiteX16" fmla="*/ 357941 w 466682"/>
                  <a:gd name="connsiteY16" fmla="*/ 239003 h 641251"/>
                  <a:gd name="connsiteX17" fmla="*/ 430036 w 466682"/>
                  <a:gd name="connsiteY17" fmla="*/ 217143 h 641251"/>
                  <a:gd name="connsiteX18" fmla="*/ 428235 w 466682"/>
                  <a:gd name="connsiteY18" fmla="*/ 213286 h 641251"/>
                  <a:gd name="connsiteX19" fmla="*/ 380487 w 466682"/>
                  <a:gd name="connsiteY19" fmla="*/ 229145 h 641251"/>
                  <a:gd name="connsiteX20" fmla="*/ 338996 w 466682"/>
                  <a:gd name="connsiteY20" fmla="*/ 233088 h 641251"/>
                  <a:gd name="connsiteX21" fmla="*/ 294247 w 466682"/>
                  <a:gd name="connsiteY21" fmla="*/ 247490 h 641251"/>
                  <a:gd name="connsiteX22" fmla="*/ 341310 w 466682"/>
                  <a:gd name="connsiteY22" fmla="*/ 153364 h 641251"/>
                  <a:gd name="connsiteX23" fmla="*/ 356827 w 466682"/>
                  <a:gd name="connsiteY23" fmla="*/ 124560 h 641251"/>
                  <a:gd name="connsiteX24" fmla="*/ 358712 w 466682"/>
                  <a:gd name="connsiteY24" fmla="*/ 123446 h 641251"/>
                  <a:gd name="connsiteX25" fmla="*/ 421892 w 466682"/>
                  <a:gd name="connsiteY25" fmla="*/ 99100 h 641251"/>
                  <a:gd name="connsiteX26" fmla="*/ 461497 w 466682"/>
                  <a:gd name="connsiteY26" fmla="*/ 75354 h 641251"/>
                  <a:gd name="connsiteX27" fmla="*/ 458325 w 466682"/>
                  <a:gd name="connsiteY27" fmla="*/ 71668 h 641251"/>
                  <a:gd name="connsiteX28" fmla="*/ 393860 w 466682"/>
                  <a:gd name="connsiteY28" fmla="*/ 97557 h 641251"/>
                  <a:gd name="connsiteX29" fmla="*/ 365656 w 466682"/>
                  <a:gd name="connsiteY29" fmla="*/ 107758 h 641251"/>
                  <a:gd name="connsiteX30" fmla="*/ 439294 w 466682"/>
                  <a:gd name="connsiteY30" fmla="*/ 4717 h 641251"/>
                  <a:gd name="connsiteX31" fmla="*/ 436465 w 466682"/>
                  <a:gd name="connsiteY31" fmla="*/ 345 h 641251"/>
                  <a:gd name="connsiteX32" fmla="*/ 363427 w 466682"/>
                  <a:gd name="connsiteY32" fmla="*/ 97728 h 641251"/>
                  <a:gd name="connsiteX33" fmla="*/ 359998 w 466682"/>
                  <a:gd name="connsiteY33" fmla="*/ 76469 h 641251"/>
                  <a:gd name="connsiteX34" fmla="*/ 367542 w 466682"/>
                  <a:gd name="connsiteY34" fmla="*/ 15004 h 641251"/>
                  <a:gd name="connsiteX35" fmla="*/ 363599 w 466682"/>
                  <a:gd name="connsiteY35" fmla="*/ 13032 h 641251"/>
                  <a:gd name="connsiteX36" fmla="*/ 350997 w 466682"/>
                  <a:gd name="connsiteY36" fmla="*/ 63524 h 641251"/>
                  <a:gd name="connsiteX37" fmla="*/ 354769 w 466682"/>
                  <a:gd name="connsiteY37" fmla="*/ 114016 h 641251"/>
                  <a:gd name="connsiteX38" fmla="*/ 350397 w 466682"/>
                  <a:gd name="connsiteY38" fmla="*/ 121817 h 641251"/>
                  <a:gd name="connsiteX39" fmla="*/ 289704 w 466682"/>
                  <a:gd name="connsiteY39" fmla="*/ 238917 h 641251"/>
                  <a:gd name="connsiteX40" fmla="*/ 262529 w 466682"/>
                  <a:gd name="connsiteY40" fmla="*/ 166223 h 641251"/>
                  <a:gd name="connsiteX41" fmla="*/ 238012 w 466682"/>
                  <a:gd name="connsiteY41" fmla="*/ 96014 h 641251"/>
                  <a:gd name="connsiteX42" fmla="*/ 232954 w 466682"/>
                  <a:gd name="connsiteY42" fmla="*/ 29062 h 641251"/>
                  <a:gd name="connsiteX43" fmla="*/ 228325 w 466682"/>
                  <a:gd name="connsiteY43" fmla="*/ 28119 h 641251"/>
                  <a:gd name="connsiteX44" fmla="*/ 239726 w 466682"/>
                  <a:gd name="connsiteY44" fmla="*/ 129875 h 641251"/>
                  <a:gd name="connsiteX45" fmla="*/ 266215 w 466682"/>
                  <a:gd name="connsiteY45" fmla="*/ 195969 h 641251"/>
                  <a:gd name="connsiteX46" fmla="*/ 280017 w 466682"/>
                  <a:gd name="connsiteY46" fmla="*/ 255977 h 641251"/>
                  <a:gd name="connsiteX47" fmla="*/ 280446 w 466682"/>
                  <a:gd name="connsiteY47" fmla="*/ 259148 h 641251"/>
                  <a:gd name="connsiteX48" fmla="*/ 267072 w 466682"/>
                  <a:gd name="connsiteY48" fmla="*/ 289838 h 641251"/>
                  <a:gd name="connsiteX49" fmla="*/ 220181 w 466682"/>
                  <a:gd name="connsiteY49" fmla="*/ 403852 h 641251"/>
                  <a:gd name="connsiteX50" fmla="*/ 159230 w 466682"/>
                  <a:gd name="connsiteY50" fmla="*/ 329100 h 641251"/>
                  <a:gd name="connsiteX51" fmla="*/ 98023 w 466682"/>
                  <a:gd name="connsiteY51" fmla="*/ 267292 h 641251"/>
                  <a:gd name="connsiteX52" fmla="*/ 67419 w 466682"/>
                  <a:gd name="connsiteY52" fmla="*/ 182082 h 641251"/>
                  <a:gd name="connsiteX53" fmla="*/ 62018 w 466682"/>
                  <a:gd name="connsiteY53" fmla="*/ 183110 h 641251"/>
                  <a:gd name="connsiteX54" fmla="*/ 114911 w 466682"/>
                  <a:gd name="connsiteY54" fmla="*/ 300897 h 641251"/>
                  <a:gd name="connsiteX55" fmla="*/ 214094 w 466682"/>
                  <a:gd name="connsiteY55" fmla="*/ 417826 h 641251"/>
                  <a:gd name="connsiteX56" fmla="*/ 188720 w 466682"/>
                  <a:gd name="connsiteY56" fmla="*/ 472347 h 641251"/>
                  <a:gd name="connsiteX57" fmla="*/ 174489 w 466682"/>
                  <a:gd name="connsiteY57" fmla="*/ 499436 h 641251"/>
                  <a:gd name="connsiteX58" fmla="*/ 100766 w 466682"/>
                  <a:gd name="connsiteY58" fmla="*/ 460173 h 641251"/>
                  <a:gd name="connsiteX59" fmla="*/ 5183 w 466682"/>
                  <a:gd name="connsiteY59" fmla="*/ 339730 h 641251"/>
                  <a:gd name="connsiteX60" fmla="*/ 211 w 466682"/>
                  <a:gd name="connsiteY60" fmla="*/ 339987 h 641251"/>
                  <a:gd name="connsiteX61" fmla="*/ 60218 w 466682"/>
                  <a:gd name="connsiteY61" fmla="*/ 446972 h 641251"/>
                  <a:gd name="connsiteX62" fmla="*/ 110796 w 466682"/>
                  <a:gd name="connsiteY62" fmla="*/ 471404 h 641251"/>
                  <a:gd name="connsiteX63" fmla="*/ 168574 w 466682"/>
                  <a:gd name="connsiteY63" fmla="*/ 510323 h 641251"/>
                  <a:gd name="connsiteX64" fmla="*/ 145772 w 466682"/>
                  <a:gd name="connsiteY64" fmla="*/ 551214 h 641251"/>
                  <a:gd name="connsiteX65" fmla="*/ 87650 w 466682"/>
                  <a:gd name="connsiteY65" fmla="*/ 634024 h 641251"/>
                  <a:gd name="connsiteX66" fmla="*/ 92879 w 466682"/>
                  <a:gd name="connsiteY66" fmla="*/ 640196 h 641251"/>
                  <a:gd name="connsiteX67" fmla="*/ 175089 w 466682"/>
                  <a:gd name="connsiteY67" fmla="*/ 515123 h 641251"/>
                  <a:gd name="connsiteX68" fmla="*/ 281646 w 466682"/>
                  <a:gd name="connsiteY68" fmla="*/ 570844 h 641251"/>
                  <a:gd name="connsiteX69" fmla="*/ 375600 w 466682"/>
                  <a:gd name="connsiteY69" fmla="*/ 570245 h 641251"/>
                  <a:gd name="connsiteX70" fmla="*/ 374143 w 466682"/>
                  <a:gd name="connsiteY70" fmla="*/ 566130 h 64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466682" h="641251">
                    <a:moveTo>
                      <a:pt x="374143" y="566130"/>
                    </a:moveTo>
                    <a:cubicBezTo>
                      <a:pt x="354512" y="572559"/>
                      <a:pt x="335824" y="575474"/>
                      <a:pt x="315250" y="573159"/>
                    </a:cubicBezTo>
                    <a:cubicBezTo>
                      <a:pt x="288761" y="570159"/>
                      <a:pt x="268873" y="555243"/>
                      <a:pt x="249242" y="538612"/>
                    </a:cubicBezTo>
                    <a:cubicBezTo>
                      <a:pt x="231582" y="523782"/>
                      <a:pt x="205265" y="501836"/>
                      <a:pt x="180062" y="505865"/>
                    </a:cubicBezTo>
                    <a:cubicBezTo>
                      <a:pt x="181605" y="502865"/>
                      <a:pt x="183233" y="499950"/>
                      <a:pt x="184776" y="497035"/>
                    </a:cubicBezTo>
                    <a:cubicBezTo>
                      <a:pt x="197378" y="473547"/>
                      <a:pt x="208694" y="449458"/>
                      <a:pt x="219409" y="425112"/>
                    </a:cubicBezTo>
                    <a:cubicBezTo>
                      <a:pt x="219581" y="425026"/>
                      <a:pt x="219752" y="424941"/>
                      <a:pt x="219924" y="424769"/>
                    </a:cubicBezTo>
                    <a:cubicBezTo>
                      <a:pt x="220095" y="424598"/>
                      <a:pt x="220267" y="424512"/>
                      <a:pt x="220352" y="424340"/>
                    </a:cubicBezTo>
                    <a:cubicBezTo>
                      <a:pt x="220695" y="424169"/>
                      <a:pt x="220952" y="423912"/>
                      <a:pt x="221210" y="423569"/>
                    </a:cubicBezTo>
                    <a:cubicBezTo>
                      <a:pt x="257043" y="390565"/>
                      <a:pt x="308906" y="413882"/>
                      <a:pt x="350397" y="420912"/>
                    </a:cubicBezTo>
                    <a:cubicBezTo>
                      <a:pt x="387602" y="427170"/>
                      <a:pt x="434836" y="420054"/>
                      <a:pt x="465869" y="397937"/>
                    </a:cubicBezTo>
                    <a:cubicBezTo>
                      <a:pt x="467926" y="396480"/>
                      <a:pt x="465697" y="393137"/>
                      <a:pt x="463468" y="394251"/>
                    </a:cubicBezTo>
                    <a:cubicBezTo>
                      <a:pt x="415891" y="419283"/>
                      <a:pt x="365313" y="417911"/>
                      <a:pt x="314393" y="405910"/>
                    </a:cubicBezTo>
                    <a:cubicBezTo>
                      <a:pt x="284903" y="398966"/>
                      <a:pt x="251642" y="393908"/>
                      <a:pt x="225667" y="410710"/>
                    </a:cubicBezTo>
                    <a:cubicBezTo>
                      <a:pt x="237412" y="383364"/>
                      <a:pt x="248470" y="355675"/>
                      <a:pt x="259700" y="328071"/>
                    </a:cubicBezTo>
                    <a:cubicBezTo>
                      <a:pt x="268530" y="306469"/>
                      <a:pt x="277531" y="285037"/>
                      <a:pt x="286961" y="263692"/>
                    </a:cubicBezTo>
                    <a:cubicBezTo>
                      <a:pt x="307363" y="244918"/>
                      <a:pt x="331280" y="241232"/>
                      <a:pt x="357941" y="239003"/>
                    </a:cubicBezTo>
                    <a:cubicBezTo>
                      <a:pt x="383916" y="236860"/>
                      <a:pt x="407833" y="231374"/>
                      <a:pt x="430036" y="217143"/>
                    </a:cubicBezTo>
                    <a:cubicBezTo>
                      <a:pt x="432265" y="215686"/>
                      <a:pt x="430807" y="212257"/>
                      <a:pt x="428235" y="213286"/>
                    </a:cubicBezTo>
                    <a:cubicBezTo>
                      <a:pt x="412462" y="219544"/>
                      <a:pt x="397289" y="225973"/>
                      <a:pt x="380487" y="229145"/>
                    </a:cubicBezTo>
                    <a:cubicBezTo>
                      <a:pt x="366942" y="231716"/>
                      <a:pt x="352712" y="231716"/>
                      <a:pt x="338996" y="233088"/>
                    </a:cubicBezTo>
                    <a:cubicBezTo>
                      <a:pt x="323394" y="234717"/>
                      <a:pt x="307363" y="238832"/>
                      <a:pt x="294247" y="247490"/>
                    </a:cubicBezTo>
                    <a:cubicBezTo>
                      <a:pt x="308735" y="215514"/>
                      <a:pt x="324165" y="184053"/>
                      <a:pt x="341310" y="153364"/>
                    </a:cubicBezTo>
                    <a:cubicBezTo>
                      <a:pt x="346539" y="144020"/>
                      <a:pt x="351683" y="134333"/>
                      <a:pt x="356827" y="124560"/>
                    </a:cubicBezTo>
                    <a:cubicBezTo>
                      <a:pt x="357512" y="124389"/>
                      <a:pt x="358198" y="124046"/>
                      <a:pt x="358712" y="123446"/>
                    </a:cubicBezTo>
                    <a:cubicBezTo>
                      <a:pt x="374743" y="105272"/>
                      <a:pt x="400118" y="105015"/>
                      <a:pt x="421892" y="99100"/>
                    </a:cubicBezTo>
                    <a:cubicBezTo>
                      <a:pt x="436979" y="94985"/>
                      <a:pt x="450095" y="85641"/>
                      <a:pt x="461497" y="75354"/>
                    </a:cubicBezTo>
                    <a:cubicBezTo>
                      <a:pt x="463897" y="73211"/>
                      <a:pt x="460897" y="69868"/>
                      <a:pt x="458325" y="71668"/>
                    </a:cubicBezTo>
                    <a:cubicBezTo>
                      <a:pt x="437408" y="86413"/>
                      <a:pt x="418548" y="92413"/>
                      <a:pt x="393860" y="97557"/>
                    </a:cubicBezTo>
                    <a:cubicBezTo>
                      <a:pt x="384001" y="99614"/>
                      <a:pt x="374143" y="102529"/>
                      <a:pt x="365656" y="107758"/>
                    </a:cubicBezTo>
                    <a:cubicBezTo>
                      <a:pt x="385802" y="69953"/>
                      <a:pt x="407747" y="31891"/>
                      <a:pt x="439294" y="4717"/>
                    </a:cubicBezTo>
                    <a:cubicBezTo>
                      <a:pt x="441523" y="2831"/>
                      <a:pt x="439123" y="-1198"/>
                      <a:pt x="436465" y="345"/>
                    </a:cubicBezTo>
                    <a:cubicBezTo>
                      <a:pt x="402775" y="20404"/>
                      <a:pt x="382201" y="61552"/>
                      <a:pt x="363427" y="97728"/>
                    </a:cubicBezTo>
                    <a:cubicBezTo>
                      <a:pt x="362913" y="90442"/>
                      <a:pt x="361199" y="83069"/>
                      <a:pt x="359998" y="76469"/>
                    </a:cubicBezTo>
                    <a:cubicBezTo>
                      <a:pt x="356055" y="54780"/>
                      <a:pt x="361799" y="35663"/>
                      <a:pt x="367542" y="15004"/>
                    </a:cubicBezTo>
                    <a:cubicBezTo>
                      <a:pt x="368142" y="12775"/>
                      <a:pt x="364799" y="10717"/>
                      <a:pt x="363599" y="13032"/>
                    </a:cubicBezTo>
                    <a:cubicBezTo>
                      <a:pt x="355369" y="28891"/>
                      <a:pt x="351254" y="45693"/>
                      <a:pt x="350997" y="63524"/>
                    </a:cubicBezTo>
                    <a:cubicBezTo>
                      <a:pt x="350740" y="80840"/>
                      <a:pt x="357169" y="96357"/>
                      <a:pt x="354769" y="114016"/>
                    </a:cubicBezTo>
                    <a:cubicBezTo>
                      <a:pt x="353312" y="116674"/>
                      <a:pt x="351854" y="119331"/>
                      <a:pt x="350397" y="121817"/>
                    </a:cubicBezTo>
                    <a:cubicBezTo>
                      <a:pt x="328452" y="160136"/>
                      <a:pt x="308306" y="199055"/>
                      <a:pt x="289704" y="238917"/>
                    </a:cubicBezTo>
                    <a:cubicBezTo>
                      <a:pt x="287904" y="214057"/>
                      <a:pt x="270759" y="186111"/>
                      <a:pt x="262529" y="166223"/>
                    </a:cubicBezTo>
                    <a:cubicBezTo>
                      <a:pt x="253014" y="143334"/>
                      <a:pt x="243755" y="120188"/>
                      <a:pt x="238012" y="96014"/>
                    </a:cubicBezTo>
                    <a:cubicBezTo>
                      <a:pt x="232611" y="73468"/>
                      <a:pt x="232954" y="51951"/>
                      <a:pt x="232954" y="29062"/>
                    </a:cubicBezTo>
                    <a:cubicBezTo>
                      <a:pt x="232954" y="26319"/>
                      <a:pt x="229439" y="25634"/>
                      <a:pt x="228325" y="28119"/>
                    </a:cubicBezTo>
                    <a:cubicBezTo>
                      <a:pt x="215295" y="58209"/>
                      <a:pt x="229696" y="100814"/>
                      <a:pt x="239726" y="129875"/>
                    </a:cubicBezTo>
                    <a:cubicBezTo>
                      <a:pt x="247441" y="152335"/>
                      <a:pt x="257128" y="174109"/>
                      <a:pt x="266215" y="195969"/>
                    </a:cubicBezTo>
                    <a:cubicBezTo>
                      <a:pt x="273845" y="214486"/>
                      <a:pt x="286618" y="235574"/>
                      <a:pt x="280017" y="255977"/>
                    </a:cubicBezTo>
                    <a:cubicBezTo>
                      <a:pt x="279588" y="257263"/>
                      <a:pt x="279845" y="258377"/>
                      <a:pt x="280446" y="259148"/>
                    </a:cubicBezTo>
                    <a:cubicBezTo>
                      <a:pt x="275902" y="269350"/>
                      <a:pt x="271359" y="279551"/>
                      <a:pt x="267072" y="289838"/>
                    </a:cubicBezTo>
                    <a:cubicBezTo>
                      <a:pt x="251128" y="327643"/>
                      <a:pt x="236297" y="366048"/>
                      <a:pt x="220181" y="403852"/>
                    </a:cubicBezTo>
                    <a:cubicBezTo>
                      <a:pt x="212551" y="372905"/>
                      <a:pt x="182205" y="348302"/>
                      <a:pt x="159230" y="329100"/>
                    </a:cubicBezTo>
                    <a:cubicBezTo>
                      <a:pt x="136428" y="309983"/>
                      <a:pt x="115253" y="291810"/>
                      <a:pt x="98023" y="267292"/>
                    </a:cubicBezTo>
                    <a:cubicBezTo>
                      <a:pt x="79592" y="240975"/>
                      <a:pt x="76334" y="212000"/>
                      <a:pt x="67419" y="182082"/>
                    </a:cubicBezTo>
                    <a:cubicBezTo>
                      <a:pt x="66390" y="178738"/>
                      <a:pt x="61675" y="179596"/>
                      <a:pt x="62018" y="183110"/>
                    </a:cubicBezTo>
                    <a:cubicBezTo>
                      <a:pt x="66990" y="229145"/>
                      <a:pt x="83707" y="266692"/>
                      <a:pt x="114911" y="300897"/>
                    </a:cubicBezTo>
                    <a:cubicBezTo>
                      <a:pt x="145343" y="334158"/>
                      <a:pt x="213923" y="365876"/>
                      <a:pt x="214094" y="417826"/>
                    </a:cubicBezTo>
                    <a:cubicBezTo>
                      <a:pt x="206036" y="436256"/>
                      <a:pt x="197721" y="454430"/>
                      <a:pt x="188720" y="472347"/>
                    </a:cubicBezTo>
                    <a:cubicBezTo>
                      <a:pt x="184091" y="481433"/>
                      <a:pt x="179376" y="490434"/>
                      <a:pt x="174489" y="499436"/>
                    </a:cubicBezTo>
                    <a:cubicBezTo>
                      <a:pt x="164974" y="473204"/>
                      <a:pt x="124340" y="467289"/>
                      <a:pt x="100766" y="460173"/>
                    </a:cubicBezTo>
                    <a:cubicBezTo>
                      <a:pt x="48216" y="444229"/>
                      <a:pt x="15641" y="390222"/>
                      <a:pt x="5183" y="339730"/>
                    </a:cubicBezTo>
                    <a:cubicBezTo>
                      <a:pt x="4582" y="336901"/>
                      <a:pt x="382" y="337158"/>
                      <a:pt x="211" y="339987"/>
                    </a:cubicBezTo>
                    <a:cubicBezTo>
                      <a:pt x="-2961" y="381307"/>
                      <a:pt x="30300" y="422454"/>
                      <a:pt x="60218" y="446972"/>
                    </a:cubicBezTo>
                    <a:cubicBezTo>
                      <a:pt x="75391" y="459402"/>
                      <a:pt x="92193" y="466260"/>
                      <a:pt x="110796" y="471404"/>
                    </a:cubicBezTo>
                    <a:cubicBezTo>
                      <a:pt x="131027" y="477061"/>
                      <a:pt x="167717" y="483748"/>
                      <a:pt x="168574" y="510323"/>
                    </a:cubicBezTo>
                    <a:cubicBezTo>
                      <a:pt x="161031" y="524039"/>
                      <a:pt x="153401" y="537583"/>
                      <a:pt x="145772" y="551214"/>
                    </a:cubicBezTo>
                    <a:cubicBezTo>
                      <a:pt x="129141" y="580789"/>
                      <a:pt x="112425" y="610449"/>
                      <a:pt x="87650" y="634024"/>
                    </a:cubicBezTo>
                    <a:cubicBezTo>
                      <a:pt x="83878" y="637624"/>
                      <a:pt x="89107" y="643711"/>
                      <a:pt x="92879" y="640196"/>
                    </a:cubicBezTo>
                    <a:cubicBezTo>
                      <a:pt x="128712" y="606078"/>
                      <a:pt x="152115" y="559272"/>
                      <a:pt x="175089" y="515123"/>
                    </a:cubicBezTo>
                    <a:cubicBezTo>
                      <a:pt x="215466" y="501922"/>
                      <a:pt x="249585" y="556700"/>
                      <a:pt x="281646" y="570844"/>
                    </a:cubicBezTo>
                    <a:cubicBezTo>
                      <a:pt x="311307" y="583960"/>
                      <a:pt x="346454" y="585504"/>
                      <a:pt x="375600" y="570245"/>
                    </a:cubicBezTo>
                    <a:cubicBezTo>
                      <a:pt x="377915" y="569387"/>
                      <a:pt x="376800" y="565272"/>
                      <a:pt x="374143" y="56613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" name="图形 4">
              <a:extLst>
                <a:ext uri="{FF2B5EF4-FFF2-40B4-BE49-F238E27FC236}">
                  <a16:creationId xmlns:a16="http://schemas.microsoft.com/office/drawing/2014/main" id="{553660FA-D8BB-27AA-CB73-55AD7E0D79EE}"/>
                </a:ext>
              </a:extLst>
            </p:cNvPr>
            <p:cNvGrpSpPr/>
            <p:nvPr/>
          </p:nvGrpSpPr>
          <p:grpSpPr>
            <a:xfrm>
              <a:off x="1509269" y="129368"/>
              <a:ext cx="525536" cy="380563"/>
              <a:chOff x="1509269" y="129368"/>
              <a:chExt cx="525536" cy="380563"/>
            </a:xfrm>
          </p:grpSpPr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FA5BE153-1F69-1A78-831D-375F10DF7E12}"/>
                  </a:ext>
                </a:extLst>
              </p:cNvPr>
              <p:cNvSpPr/>
              <p:nvPr/>
            </p:nvSpPr>
            <p:spPr>
              <a:xfrm>
                <a:off x="1800287" y="296343"/>
                <a:ext cx="181854" cy="63641"/>
              </a:xfrm>
              <a:custGeom>
                <a:avLst/>
                <a:gdLst>
                  <a:gd name="connsiteX0" fmla="*/ 1404 w 181854"/>
                  <a:gd name="connsiteY0" fmla="*/ 60616 h 63641"/>
                  <a:gd name="connsiteX1" fmla="*/ 2776 w 181854"/>
                  <a:gd name="connsiteY1" fmla="*/ 61130 h 63641"/>
                  <a:gd name="connsiteX2" fmla="*/ 86186 w 181854"/>
                  <a:gd name="connsiteY2" fmla="*/ 44671 h 63641"/>
                  <a:gd name="connsiteX3" fmla="*/ 179541 w 181854"/>
                  <a:gd name="connsiteY3" fmla="*/ 18182 h 63641"/>
                  <a:gd name="connsiteX4" fmla="*/ 181598 w 181854"/>
                  <a:gd name="connsiteY4" fmla="*/ 16382 h 63641"/>
                  <a:gd name="connsiteX5" fmla="*/ 181170 w 181854"/>
                  <a:gd name="connsiteY5" fmla="*/ 13981 h 63641"/>
                  <a:gd name="connsiteX6" fmla="*/ 106246 w 181854"/>
                  <a:gd name="connsiteY6" fmla="*/ 866 h 63641"/>
                  <a:gd name="connsiteX7" fmla="*/ 1576 w 181854"/>
                  <a:gd name="connsiteY7" fmla="*/ 55044 h 63641"/>
                  <a:gd name="connsiteX8" fmla="*/ 376 w 181854"/>
                  <a:gd name="connsiteY8" fmla="*/ 59501 h 63641"/>
                  <a:gd name="connsiteX9" fmla="*/ 1404 w 181854"/>
                  <a:gd name="connsiteY9" fmla="*/ 60616 h 6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854" h="63641">
                    <a:moveTo>
                      <a:pt x="1404" y="60616"/>
                    </a:moveTo>
                    <a:cubicBezTo>
                      <a:pt x="1833" y="60873"/>
                      <a:pt x="2262" y="61130"/>
                      <a:pt x="2776" y="61130"/>
                    </a:cubicBezTo>
                    <a:cubicBezTo>
                      <a:pt x="31837" y="68931"/>
                      <a:pt x="60383" y="57187"/>
                      <a:pt x="86186" y="44671"/>
                    </a:cubicBezTo>
                    <a:cubicBezTo>
                      <a:pt x="117219" y="29583"/>
                      <a:pt x="144308" y="16896"/>
                      <a:pt x="179541" y="18182"/>
                    </a:cubicBezTo>
                    <a:cubicBezTo>
                      <a:pt x="180655" y="18182"/>
                      <a:pt x="181427" y="17325"/>
                      <a:pt x="181598" y="16382"/>
                    </a:cubicBezTo>
                    <a:cubicBezTo>
                      <a:pt x="182027" y="15610"/>
                      <a:pt x="181941" y="14753"/>
                      <a:pt x="181170" y="13981"/>
                    </a:cubicBezTo>
                    <a:cubicBezTo>
                      <a:pt x="164625" y="-1535"/>
                      <a:pt x="127249" y="-849"/>
                      <a:pt x="106246" y="866"/>
                    </a:cubicBezTo>
                    <a:cubicBezTo>
                      <a:pt x="64241" y="4209"/>
                      <a:pt x="35437" y="34727"/>
                      <a:pt x="1576" y="55044"/>
                    </a:cubicBezTo>
                    <a:cubicBezTo>
                      <a:pt x="-139" y="56072"/>
                      <a:pt x="-310" y="58044"/>
                      <a:pt x="376" y="59501"/>
                    </a:cubicBezTo>
                    <a:cubicBezTo>
                      <a:pt x="547" y="60016"/>
                      <a:pt x="890" y="60359"/>
                      <a:pt x="1404" y="6061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4419E749-7B70-62AE-0197-527CCCCFB027}"/>
                  </a:ext>
                </a:extLst>
              </p:cNvPr>
              <p:cNvSpPr/>
              <p:nvPr/>
            </p:nvSpPr>
            <p:spPr>
              <a:xfrm>
                <a:off x="1725978" y="241501"/>
                <a:ext cx="199065" cy="86724"/>
              </a:xfrm>
              <a:custGeom>
                <a:avLst/>
                <a:gdLst>
                  <a:gd name="connsiteX0" fmla="*/ 3104 w 199065"/>
                  <a:gd name="connsiteY0" fmla="*/ 82625 h 86724"/>
                  <a:gd name="connsiteX1" fmla="*/ 97488 w 199065"/>
                  <a:gd name="connsiteY1" fmla="*/ 60336 h 86724"/>
                  <a:gd name="connsiteX2" fmla="*/ 197014 w 199065"/>
                  <a:gd name="connsiteY2" fmla="*/ 13959 h 86724"/>
                  <a:gd name="connsiteX3" fmla="*/ 198729 w 199065"/>
                  <a:gd name="connsiteY3" fmla="*/ 10787 h 86724"/>
                  <a:gd name="connsiteX4" fmla="*/ 197529 w 199065"/>
                  <a:gd name="connsiteY4" fmla="*/ 9416 h 86724"/>
                  <a:gd name="connsiteX5" fmla="*/ 98688 w 199065"/>
                  <a:gd name="connsiteY5" fmla="*/ 11473 h 86724"/>
                  <a:gd name="connsiteX6" fmla="*/ 1819 w 199065"/>
                  <a:gd name="connsiteY6" fmla="*/ 76453 h 86724"/>
                  <a:gd name="connsiteX7" fmla="*/ 2162 w 199065"/>
                  <a:gd name="connsiteY7" fmla="*/ 82110 h 86724"/>
                  <a:gd name="connsiteX8" fmla="*/ 3104 w 199065"/>
                  <a:gd name="connsiteY8" fmla="*/ 82625 h 86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065" h="86724">
                    <a:moveTo>
                      <a:pt x="3104" y="82625"/>
                    </a:moveTo>
                    <a:cubicBezTo>
                      <a:pt x="37652" y="93855"/>
                      <a:pt x="69627" y="80567"/>
                      <a:pt x="97488" y="60336"/>
                    </a:cubicBezTo>
                    <a:cubicBezTo>
                      <a:pt x="129120" y="37362"/>
                      <a:pt x="155266" y="12073"/>
                      <a:pt x="197014" y="13959"/>
                    </a:cubicBezTo>
                    <a:cubicBezTo>
                      <a:pt x="198729" y="14045"/>
                      <a:pt x="199586" y="11902"/>
                      <a:pt x="198729" y="10787"/>
                    </a:cubicBezTo>
                    <a:cubicBezTo>
                      <a:pt x="198643" y="10187"/>
                      <a:pt x="198215" y="9673"/>
                      <a:pt x="197529" y="9416"/>
                    </a:cubicBezTo>
                    <a:cubicBezTo>
                      <a:pt x="165553" y="-3872"/>
                      <a:pt x="129977" y="-3015"/>
                      <a:pt x="98688" y="11473"/>
                    </a:cubicBezTo>
                    <a:cubicBezTo>
                      <a:pt x="63026" y="27932"/>
                      <a:pt x="38423" y="61879"/>
                      <a:pt x="1819" y="76453"/>
                    </a:cubicBezTo>
                    <a:cubicBezTo>
                      <a:pt x="-1096" y="77567"/>
                      <a:pt x="-153" y="81167"/>
                      <a:pt x="2162" y="82110"/>
                    </a:cubicBezTo>
                    <a:cubicBezTo>
                      <a:pt x="2333" y="82282"/>
                      <a:pt x="2676" y="82453"/>
                      <a:pt x="3104" y="8262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A774B720-979C-2257-608A-2170FBE816EE}"/>
                  </a:ext>
                </a:extLst>
              </p:cNvPr>
              <p:cNvSpPr/>
              <p:nvPr/>
            </p:nvSpPr>
            <p:spPr>
              <a:xfrm>
                <a:off x="1671009" y="200573"/>
                <a:ext cx="193202" cy="93696"/>
              </a:xfrm>
              <a:custGeom>
                <a:avLst/>
                <a:gdLst>
                  <a:gd name="connsiteX0" fmla="*/ 2695 w 193202"/>
                  <a:gd name="connsiteY0" fmla="*/ 91491 h 93696"/>
                  <a:gd name="connsiteX1" fmla="*/ 90049 w 193202"/>
                  <a:gd name="connsiteY1" fmla="*/ 65517 h 93696"/>
                  <a:gd name="connsiteX2" fmla="*/ 191462 w 193202"/>
                  <a:gd name="connsiteY2" fmla="*/ 10824 h 93696"/>
                  <a:gd name="connsiteX3" fmla="*/ 191205 w 193202"/>
                  <a:gd name="connsiteY3" fmla="*/ 6452 h 93696"/>
                  <a:gd name="connsiteX4" fmla="*/ 191205 w 193202"/>
                  <a:gd name="connsiteY4" fmla="*/ 6452 h 93696"/>
                  <a:gd name="connsiteX5" fmla="*/ 153229 w 193202"/>
                  <a:gd name="connsiteY5" fmla="*/ 623 h 93696"/>
                  <a:gd name="connsiteX6" fmla="*/ 99479 w 193202"/>
                  <a:gd name="connsiteY6" fmla="*/ 12196 h 93696"/>
                  <a:gd name="connsiteX7" fmla="*/ 52416 w 193202"/>
                  <a:gd name="connsiteY7" fmla="*/ 45885 h 93696"/>
                  <a:gd name="connsiteX8" fmla="*/ 2438 w 193202"/>
                  <a:gd name="connsiteY8" fmla="*/ 84290 h 93696"/>
                  <a:gd name="connsiteX9" fmla="*/ 724 w 193202"/>
                  <a:gd name="connsiteY9" fmla="*/ 89262 h 93696"/>
                  <a:gd name="connsiteX10" fmla="*/ 2695 w 193202"/>
                  <a:gd name="connsiteY10" fmla="*/ 91491 h 9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202" h="93696">
                    <a:moveTo>
                      <a:pt x="2695" y="91491"/>
                    </a:moveTo>
                    <a:cubicBezTo>
                      <a:pt x="33042" y="100235"/>
                      <a:pt x="65446" y="81204"/>
                      <a:pt x="90049" y="65517"/>
                    </a:cubicBezTo>
                    <a:cubicBezTo>
                      <a:pt x="123568" y="44085"/>
                      <a:pt x="151257" y="17939"/>
                      <a:pt x="191462" y="10824"/>
                    </a:cubicBezTo>
                    <a:cubicBezTo>
                      <a:pt x="193948" y="10395"/>
                      <a:pt x="193691" y="6623"/>
                      <a:pt x="191205" y="6452"/>
                    </a:cubicBezTo>
                    <a:cubicBezTo>
                      <a:pt x="191205" y="6452"/>
                      <a:pt x="191205" y="6452"/>
                      <a:pt x="191205" y="6452"/>
                    </a:cubicBezTo>
                    <a:cubicBezTo>
                      <a:pt x="181175" y="-1435"/>
                      <a:pt x="165144" y="-235"/>
                      <a:pt x="153229" y="623"/>
                    </a:cubicBezTo>
                    <a:cubicBezTo>
                      <a:pt x="134540" y="1909"/>
                      <a:pt x="116967" y="5166"/>
                      <a:pt x="99479" y="12196"/>
                    </a:cubicBezTo>
                    <a:cubicBezTo>
                      <a:pt x="81134" y="19482"/>
                      <a:pt x="65618" y="31484"/>
                      <a:pt x="52416" y="45885"/>
                    </a:cubicBezTo>
                    <a:cubicBezTo>
                      <a:pt x="38528" y="61059"/>
                      <a:pt x="24127" y="80861"/>
                      <a:pt x="2438" y="84290"/>
                    </a:cubicBezTo>
                    <a:cubicBezTo>
                      <a:pt x="-219" y="84719"/>
                      <a:pt x="-562" y="87634"/>
                      <a:pt x="724" y="89262"/>
                    </a:cubicBezTo>
                    <a:cubicBezTo>
                      <a:pt x="809" y="90205"/>
                      <a:pt x="1410" y="91063"/>
                      <a:pt x="2695" y="9149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CA75D4E4-FF6A-47A7-359A-C56D408D3B1F}"/>
                  </a:ext>
                </a:extLst>
              </p:cNvPr>
              <p:cNvSpPr/>
              <p:nvPr/>
            </p:nvSpPr>
            <p:spPr>
              <a:xfrm>
                <a:off x="1612911" y="154561"/>
                <a:ext cx="172689" cy="96976"/>
              </a:xfrm>
              <a:custGeom>
                <a:avLst/>
                <a:gdLst>
                  <a:gd name="connsiteX0" fmla="*/ 2842 w 172689"/>
                  <a:gd name="connsiteY0" fmla="*/ 93012 h 96976"/>
                  <a:gd name="connsiteX1" fmla="*/ 91396 w 172689"/>
                  <a:gd name="connsiteY1" fmla="*/ 75781 h 96976"/>
                  <a:gd name="connsiteX2" fmla="*/ 171463 w 172689"/>
                  <a:gd name="connsiteY2" fmla="*/ 6001 h 96976"/>
                  <a:gd name="connsiteX3" fmla="*/ 172578 w 172689"/>
                  <a:gd name="connsiteY3" fmla="*/ 3686 h 96976"/>
                  <a:gd name="connsiteX4" fmla="*/ 171035 w 172689"/>
                  <a:gd name="connsiteY4" fmla="*/ 1115 h 96976"/>
                  <a:gd name="connsiteX5" fmla="*/ 90368 w 172689"/>
                  <a:gd name="connsiteY5" fmla="*/ 22975 h 96976"/>
                  <a:gd name="connsiteX6" fmla="*/ 2414 w 172689"/>
                  <a:gd name="connsiteY6" fmla="*/ 86325 h 96976"/>
                  <a:gd name="connsiteX7" fmla="*/ 1471 w 172689"/>
                  <a:gd name="connsiteY7" fmla="*/ 91983 h 96976"/>
                  <a:gd name="connsiteX8" fmla="*/ 2842 w 172689"/>
                  <a:gd name="connsiteY8" fmla="*/ 93012 h 9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689" h="96976">
                    <a:moveTo>
                      <a:pt x="2842" y="93012"/>
                    </a:moveTo>
                    <a:cubicBezTo>
                      <a:pt x="31732" y="103299"/>
                      <a:pt x="66708" y="92155"/>
                      <a:pt x="91396" y="75781"/>
                    </a:cubicBezTo>
                    <a:cubicBezTo>
                      <a:pt x="121314" y="55979"/>
                      <a:pt x="138116" y="19888"/>
                      <a:pt x="171463" y="6001"/>
                    </a:cubicBezTo>
                    <a:cubicBezTo>
                      <a:pt x="172492" y="5572"/>
                      <a:pt x="172749" y="4629"/>
                      <a:pt x="172578" y="3686"/>
                    </a:cubicBezTo>
                    <a:cubicBezTo>
                      <a:pt x="172921" y="2658"/>
                      <a:pt x="172492" y="1286"/>
                      <a:pt x="171035" y="1115"/>
                    </a:cubicBezTo>
                    <a:cubicBezTo>
                      <a:pt x="141974" y="-3600"/>
                      <a:pt x="114285" y="7201"/>
                      <a:pt x="90368" y="22975"/>
                    </a:cubicBezTo>
                    <a:cubicBezTo>
                      <a:pt x="59678" y="43120"/>
                      <a:pt x="40476" y="79124"/>
                      <a:pt x="2414" y="86325"/>
                    </a:cubicBezTo>
                    <a:cubicBezTo>
                      <a:pt x="-672" y="86925"/>
                      <a:pt x="-587" y="90697"/>
                      <a:pt x="1471" y="91983"/>
                    </a:cubicBezTo>
                    <a:cubicBezTo>
                      <a:pt x="1728" y="92412"/>
                      <a:pt x="2157" y="92755"/>
                      <a:pt x="2842" y="9301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5B91C41-9F99-ACFB-D6B2-39E2A6A20A4A}"/>
                  </a:ext>
                </a:extLst>
              </p:cNvPr>
              <p:cNvSpPr/>
              <p:nvPr/>
            </p:nvSpPr>
            <p:spPr>
              <a:xfrm>
                <a:off x="1570284" y="150405"/>
                <a:ext cx="108549" cy="61097"/>
              </a:xfrm>
              <a:custGeom>
                <a:avLst/>
                <a:gdLst>
                  <a:gd name="connsiteX0" fmla="*/ 54300 w 108549"/>
                  <a:gd name="connsiteY0" fmla="*/ 51648 h 61097"/>
                  <a:gd name="connsiteX1" fmla="*/ 106678 w 108549"/>
                  <a:gd name="connsiteY1" fmla="*/ 8014 h 61097"/>
                  <a:gd name="connsiteX2" fmla="*/ 108135 w 108549"/>
                  <a:gd name="connsiteY2" fmla="*/ 6043 h 61097"/>
                  <a:gd name="connsiteX3" fmla="*/ 107278 w 108549"/>
                  <a:gd name="connsiteY3" fmla="*/ 3214 h 61097"/>
                  <a:gd name="connsiteX4" fmla="*/ 52585 w 108549"/>
                  <a:gd name="connsiteY4" fmla="*/ 7757 h 61097"/>
                  <a:gd name="connsiteX5" fmla="*/ 1579 w 108549"/>
                  <a:gd name="connsiteY5" fmla="*/ 51134 h 61097"/>
                  <a:gd name="connsiteX6" fmla="*/ 122 w 108549"/>
                  <a:gd name="connsiteY6" fmla="*/ 54306 h 61097"/>
                  <a:gd name="connsiteX7" fmla="*/ 1665 w 108549"/>
                  <a:gd name="connsiteY7" fmla="*/ 57306 h 61097"/>
                  <a:gd name="connsiteX8" fmla="*/ 54300 w 108549"/>
                  <a:gd name="connsiteY8" fmla="*/ 51648 h 6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49" h="61097">
                    <a:moveTo>
                      <a:pt x="54300" y="51648"/>
                    </a:moveTo>
                    <a:cubicBezTo>
                      <a:pt x="74188" y="40590"/>
                      <a:pt x="84389" y="14186"/>
                      <a:pt x="106678" y="8014"/>
                    </a:cubicBezTo>
                    <a:cubicBezTo>
                      <a:pt x="107621" y="7757"/>
                      <a:pt x="108135" y="6900"/>
                      <a:pt x="108135" y="6043"/>
                    </a:cubicBezTo>
                    <a:cubicBezTo>
                      <a:pt x="108821" y="5100"/>
                      <a:pt x="108735" y="3728"/>
                      <a:pt x="107278" y="3214"/>
                    </a:cubicBezTo>
                    <a:cubicBezTo>
                      <a:pt x="89276" y="-3130"/>
                      <a:pt x="69816" y="728"/>
                      <a:pt x="52585" y="7757"/>
                    </a:cubicBezTo>
                    <a:cubicBezTo>
                      <a:pt x="31325" y="16415"/>
                      <a:pt x="21210" y="40075"/>
                      <a:pt x="1579" y="51134"/>
                    </a:cubicBezTo>
                    <a:cubicBezTo>
                      <a:pt x="293" y="51820"/>
                      <a:pt x="-136" y="53106"/>
                      <a:pt x="122" y="54306"/>
                    </a:cubicBezTo>
                    <a:cubicBezTo>
                      <a:pt x="-221" y="55420"/>
                      <a:pt x="122" y="56706"/>
                      <a:pt x="1665" y="57306"/>
                    </a:cubicBezTo>
                    <a:cubicBezTo>
                      <a:pt x="19238" y="64593"/>
                      <a:pt x="38098" y="60649"/>
                      <a:pt x="54300" y="5164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87A84442-1A66-303B-6BE2-46AD4A625C30}"/>
                  </a:ext>
                </a:extLst>
              </p:cNvPr>
              <p:cNvSpPr/>
              <p:nvPr/>
            </p:nvSpPr>
            <p:spPr>
              <a:xfrm>
                <a:off x="1794304" y="353666"/>
                <a:ext cx="145758" cy="111840"/>
              </a:xfrm>
              <a:custGeom>
                <a:avLst/>
                <a:gdLst>
                  <a:gd name="connsiteX0" fmla="*/ 142833 w 145758"/>
                  <a:gd name="connsiteY0" fmla="*/ 111734 h 111840"/>
                  <a:gd name="connsiteX1" fmla="*/ 145148 w 145758"/>
                  <a:gd name="connsiteY1" fmla="*/ 110277 h 111840"/>
                  <a:gd name="connsiteX2" fmla="*/ 144891 w 145758"/>
                  <a:gd name="connsiteY2" fmla="*/ 107448 h 111840"/>
                  <a:gd name="connsiteX3" fmla="*/ 111458 w 145758"/>
                  <a:gd name="connsiteY3" fmla="*/ 75044 h 111840"/>
                  <a:gd name="connsiteX4" fmla="*/ 77939 w 145758"/>
                  <a:gd name="connsiteY4" fmla="*/ 46755 h 111840"/>
                  <a:gd name="connsiteX5" fmla="*/ 6445 w 145758"/>
                  <a:gd name="connsiteY5" fmla="*/ 2178 h 111840"/>
                  <a:gd name="connsiteX6" fmla="*/ 4987 w 145758"/>
                  <a:gd name="connsiteY6" fmla="*/ 1149 h 111840"/>
                  <a:gd name="connsiteX7" fmla="*/ 4987 w 145758"/>
                  <a:gd name="connsiteY7" fmla="*/ 1149 h 111840"/>
                  <a:gd name="connsiteX8" fmla="*/ 530 w 145758"/>
                  <a:gd name="connsiteY8" fmla="*/ 4921 h 111840"/>
                  <a:gd name="connsiteX9" fmla="*/ 19646 w 145758"/>
                  <a:gd name="connsiteY9" fmla="*/ 43754 h 111840"/>
                  <a:gd name="connsiteX10" fmla="*/ 49136 w 145758"/>
                  <a:gd name="connsiteY10" fmla="*/ 76759 h 111840"/>
                  <a:gd name="connsiteX11" fmla="*/ 142833 w 145758"/>
                  <a:gd name="connsiteY11" fmla="*/ 111734 h 11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758" h="111840">
                    <a:moveTo>
                      <a:pt x="142833" y="111734"/>
                    </a:moveTo>
                    <a:cubicBezTo>
                      <a:pt x="144119" y="112163"/>
                      <a:pt x="144976" y="111220"/>
                      <a:pt x="145148" y="110277"/>
                    </a:cubicBezTo>
                    <a:cubicBezTo>
                      <a:pt x="145919" y="109505"/>
                      <a:pt x="146091" y="108220"/>
                      <a:pt x="144891" y="107448"/>
                    </a:cubicBezTo>
                    <a:cubicBezTo>
                      <a:pt x="132032" y="98618"/>
                      <a:pt x="122002" y="86445"/>
                      <a:pt x="111458" y="75044"/>
                    </a:cubicBezTo>
                    <a:cubicBezTo>
                      <a:pt x="101514" y="64328"/>
                      <a:pt x="89855" y="55156"/>
                      <a:pt x="77939" y="46755"/>
                    </a:cubicBezTo>
                    <a:cubicBezTo>
                      <a:pt x="56251" y="31496"/>
                      <a:pt x="21961" y="24123"/>
                      <a:pt x="6445" y="2178"/>
                    </a:cubicBezTo>
                    <a:cubicBezTo>
                      <a:pt x="6016" y="1578"/>
                      <a:pt x="5502" y="1321"/>
                      <a:pt x="4987" y="1149"/>
                    </a:cubicBezTo>
                    <a:cubicBezTo>
                      <a:pt x="4987" y="1149"/>
                      <a:pt x="4987" y="1149"/>
                      <a:pt x="4987" y="1149"/>
                    </a:cubicBezTo>
                    <a:cubicBezTo>
                      <a:pt x="2930" y="-1937"/>
                      <a:pt x="-1528" y="1835"/>
                      <a:pt x="530" y="4921"/>
                    </a:cubicBezTo>
                    <a:cubicBezTo>
                      <a:pt x="8674" y="17008"/>
                      <a:pt x="11503" y="31753"/>
                      <a:pt x="19646" y="43754"/>
                    </a:cubicBezTo>
                    <a:cubicBezTo>
                      <a:pt x="28047" y="56099"/>
                      <a:pt x="37906" y="66986"/>
                      <a:pt x="49136" y="76759"/>
                    </a:cubicBezTo>
                    <a:cubicBezTo>
                      <a:pt x="75882" y="99990"/>
                      <a:pt x="110429" y="101705"/>
                      <a:pt x="142833" y="11173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8140DF94-6EB5-5B24-95A0-FFCB11AAA3AE}"/>
                  </a:ext>
                </a:extLst>
              </p:cNvPr>
              <p:cNvSpPr/>
              <p:nvPr/>
            </p:nvSpPr>
            <p:spPr>
              <a:xfrm>
                <a:off x="1721201" y="321452"/>
                <a:ext cx="128764" cy="188479"/>
              </a:xfrm>
              <a:custGeom>
                <a:avLst/>
                <a:gdLst>
                  <a:gd name="connsiteX0" fmla="*/ 124896 w 128764"/>
                  <a:gd name="connsiteY0" fmla="*/ 188011 h 188479"/>
                  <a:gd name="connsiteX1" fmla="*/ 125668 w 128764"/>
                  <a:gd name="connsiteY1" fmla="*/ 188097 h 188479"/>
                  <a:gd name="connsiteX2" fmla="*/ 126011 w 128764"/>
                  <a:gd name="connsiteY2" fmla="*/ 188268 h 188479"/>
                  <a:gd name="connsiteX3" fmla="*/ 127896 w 128764"/>
                  <a:gd name="connsiteY3" fmla="*/ 184582 h 188479"/>
                  <a:gd name="connsiteX4" fmla="*/ 73461 w 128764"/>
                  <a:gd name="connsiteY4" fmla="*/ 91399 h 188479"/>
                  <a:gd name="connsiteX5" fmla="*/ 7196 w 128764"/>
                  <a:gd name="connsiteY5" fmla="*/ 788 h 188479"/>
                  <a:gd name="connsiteX6" fmla="*/ 4195 w 128764"/>
                  <a:gd name="connsiteY6" fmla="*/ 188 h 188479"/>
                  <a:gd name="connsiteX7" fmla="*/ 423 w 128764"/>
                  <a:gd name="connsiteY7" fmla="*/ 4131 h 188479"/>
                  <a:gd name="connsiteX8" fmla="*/ 16968 w 128764"/>
                  <a:gd name="connsiteY8" fmla="*/ 65682 h 188479"/>
                  <a:gd name="connsiteX9" fmla="*/ 38485 w 128764"/>
                  <a:gd name="connsiteY9" fmla="*/ 117717 h 188479"/>
                  <a:gd name="connsiteX10" fmla="*/ 124896 w 128764"/>
                  <a:gd name="connsiteY10" fmla="*/ 188011 h 18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764" h="188479">
                    <a:moveTo>
                      <a:pt x="124896" y="188011"/>
                    </a:moveTo>
                    <a:cubicBezTo>
                      <a:pt x="125153" y="188097"/>
                      <a:pt x="125410" y="188097"/>
                      <a:pt x="125668" y="188097"/>
                    </a:cubicBezTo>
                    <a:cubicBezTo>
                      <a:pt x="125753" y="188183"/>
                      <a:pt x="125925" y="188268"/>
                      <a:pt x="126011" y="188268"/>
                    </a:cubicBezTo>
                    <a:cubicBezTo>
                      <a:pt x="128154" y="189383"/>
                      <a:pt x="129868" y="185782"/>
                      <a:pt x="127896" y="184582"/>
                    </a:cubicBezTo>
                    <a:cubicBezTo>
                      <a:pt x="98578" y="165809"/>
                      <a:pt x="86063" y="121917"/>
                      <a:pt x="73461" y="91399"/>
                    </a:cubicBezTo>
                    <a:cubicBezTo>
                      <a:pt x="58802" y="55995"/>
                      <a:pt x="35914" y="25905"/>
                      <a:pt x="7196" y="788"/>
                    </a:cubicBezTo>
                    <a:cubicBezTo>
                      <a:pt x="6167" y="-69"/>
                      <a:pt x="5138" y="-155"/>
                      <a:pt x="4195" y="188"/>
                    </a:cubicBezTo>
                    <a:cubicBezTo>
                      <a:pt x="1881" y="-584"/>
                      <a:pt x="-1120" y="1474"/>
                      <a:pt x="423" y="4131"/>
                    </a:cubicBezTo>
                    <a:cubicBezTo>
                      <a:pt x="10453" y="21791"/>
                      <a:pt x="12768" y="45965"/>
                      <a:pt x="16968" y="65682"/>
                    </a:cubicBezTo>
                    <a:cubicBezTo>
                      <a:pt x="20912" y="84370"/>
                      <a:pt x="28455" y="101429"/>
                      <a:pt x="38485" y="117717"/>
                    </a:cubicBezTo>
                    <a:cubicBezTo>
                      <a:pt x="57688" y="148921"/>
                      <a:pt x="89149" y="177810"/>
                      <a:pt x="124896" y="18801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07803E97-D79F-92A2-022E-A974E34195CB}"/>
                  </a:ext>
                </a:extLst>
              </p:cNvPr>
              <p:cNvSpPr/>
              <p:nvPr/>
            </p:nvSpPr>
            <p:spPr>
              <a:xfrm>
                <a:off x="1670377" y="287150"/>
                <a:ext cx="75304" cy="210388"/>
              </a:xfrm>
              <a:custGeom>
                <a:avLst/>
                <a:gdLst>
                  <a:gd name="connsiteX0" fmla="*/ 73535 w 75304"/>
                  <a:gd name="connsiteY0" fmla="*/ 209969 h 210388"/>
                  <a:gd name="connsiteX1" fmla="*/ 74478 w 75304"/>
                  <a:gd name="connsiteY1" fmla="*/ 205940 h 210388"/>
                  <a:gd name="connsiteX2" fmla="*/ 57762 w 75304"/>
                  <a:gd name="connsiteY2" fmla="*/ 154848 h 210388"/>
                  <a:gd name="connsiteX3" fmla="*/ 50132 w 75304"/>
                  <a:gd name="connsiteY3" fmla="*/ 98441 h 210388"/>
                  <a:gd name="connsiteX4" fmla="*/ 7784 w 75304"/>
                  <a:gd name="connsiteY4" fmla="*/ 2943 h 210388"/>
                  <a:gd name="connsiteX5" fmla="*/ 6070 w 75304"/>
                  <a:gd name="connsiteY5" fmla="*/ 1486 h 210388"/>
                  <a:gd name="connsiteX6" fmla="*/ 240 w 75304"/>
                  <a:gd name="connsiteY6" fmla="*/ 4743 h 210388"/>
                  <a:gd name="connsiteX7" fmla="*/ 4784 w 75304"/>
                  <a:gd name="connsiteY7" fmla="*/ 70151 h 210388"/>
                  <a:gd name="connsiteX8" fmla="*/ 12071 w 75304"/>
                  <a:gd name="connsiteY8" fmla="*/ 127844 h 210388"/>
                  <a:gd name="connsiteX9" fmla="*/ 71735 w 75304"/>
                  <a:gd name="connsiteY9" fmla="*/ 210140 h 210388"/>
                  <a:gd name="connsiteX10" fmla="*/ 73535 w 75304"/>
                  <a:gd name="connsiteY10" fmla="*/ 209969 h 21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304" h="210388">
                    <a:moveTo>
                      <a:pt x="73535" y="209969"/>
                    </a:moveTo>
                    <a:cubicBezTo>
                      <a:pt x="75078" y="209712"/>
                      <a:pt x="76107" y="207397"/>
                      <a:pt x="74478" y="205940"/>
                    </a:cubicBezTo>
                    <a:cubicBezTo>
                      <a:pt x="62391" y="195481"/>
                      <a:pt x="59991" y="169764"/>
                      <a:pt x="57762" y="154848"/>
                    </a:cubicBezTo>
                    <a:cubicBezTo>
                      <a:pt x="54933" y="136074"/>
                      <a:pt x="53561" y="117129"/>
                      <a:pt x="50132" y="98441"/>
                    </a:cubicBezTo>
                    <a:cubicBezTo>
                      <a:pt x="43532" y="63122"/>
                      <a:pt x="26815" y="32947"/>
                      <a:pt x="7784" y="2943"/>
                    </a:cubicBezTo>
                    <a:cubicBezTo>
                      <a:pt x="7356" y="2257"/>
                      <a:pt x="6756" y="1743"/>
                      <a:pt x="6070" y="1486"/>
                    </a:cubicBezTo>
                    <a:cubicBezTo>
                      <a:pt x="4355" y="-1858"/>
                      <a:pt x="-1217" y="971"/>
                      <a:pt x="240" y="4743"/>
                    </a:cubicBezTo>
                    <a:cubicBezTo>
                      <a:pt x="8470" y="25660"/>
                      <a:pt x="5641" y="48206"/>
                      <a:pt x="4784" y="70151"/>
                    </a:cubicBezTo>
                    <a:cubicBezTo>
                      <a:pt x="4012" y="89697"/>
                      <a:pt x="6927" y="108985"/>
                      <a:pt x="12071" y="127844"/>
                    </a:cubicBezTo>
                    <a:cubicBezTo>
                      <a:pt x="20729" y="159648"/>
                      <a:pt x="40531" y="195739"/>
                      <a:pt x="71735" y="210140"/>
                    </a:cubicBezTo>
                    <a:cubicBezTo>
                      <a:pt x="72507" y="210569"/>
                      <a:pt x="73107" y="210397"/>
                      <a:pt x="73535" y="20996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D7A8D56F-72D1-2F47-87F2-BE9F8A8B7761}"/>
                  </a:ext>
                </a:extLst>
              </p:cNvPr>
              <p:cNvSpPr/>
              <p:nvPr/>
            </p:nvSpPr>
            <p:spPr>
              <a:xfrm>
                <a:off x="1606716" y="242843"/>
                <a:ext cx="45656" cy="205142"/>
              </a:xfrm>
              <a:custGeom>
                <a:avLst/>
                <a:gdLst>
                  <a:gd name="connsiteX0" fmla="*/ 42384 w 45656"/>
                  <a:gd name="connsiteY0" fmla="*/ 204813 h 205142"/>
                  <a:gd name="connsiteX1" fmla="*/ 45385 w 45656"/>
                  <a:gd name="connsiteY1" fmla="*/ 202413 h 205142"/>
                  <a:gd name="connsiteX2" fmla="*/ 43585 w 45656"/>
                  <a:gd name="connsiteY2" fmla="*/ 92256 h 205142"/>
                  <a:gd name="connsiteX3" fmla="*/ 13324 w 45656"/>
                  <a:gd name="connsiteY3" fmla="*/ 1130 h 205142"/>
                  <a:gd name="connsiteX4" fmla="*/ 9466 w 45656"/>
                  <a:gd name="connsiteY4" fmla="*/ 359 h 205142"/>
                  <a:gd name="connsiteX5" fmla="*/ 6894 w 45656"/>
                  <a:gd name="connsiteY5" fmla="*/ 5159 h 205142"/>
                  <a:gd name="connsiteX6" fmla="*/ 4837 w 45656"/>
                  <a:gd name="connsiteY6" fmla="*/ 68510 h 205142"/>
                  <a:gd name="connsiteX7" fmla="*/ 293 w 45656"/>
                  <a:gd name="connsiteY7" fmla="*/ 118145 h 205142"/>
                  <a:gd name="connsiteX8" fmla="*/ 40927 w 45656"/>
                  <a:gd name="connsiteY8" fmla="*/ 204727 h 205142"/>
                  <a:gd name="connsiteX9" fmla="*/ 42384 w 45656"/>
                  <a:gd name="connsiteY9" fmla="*/ 204813 h 20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656" h="205142">
                    <a:moveTo>
                      <a:pt x="42384" y="204813"/>
                    </a:moveTo>
                    <a:cubicBezTo>
                      <a:pt x="43927" y="205842"/>
                      <a:pt x="46499" y="204299"/>
                      <a:pt x="45385" y="202413"/>
                    </a:cubicBezTo>
                    <a:cubicBezTo>
                      <a:pt x="24468" y="168637"/>
                      <a:pt x="41956" y="128689"/>
                      <a:pt x="43585" y="92256"/>
                    </a:cubicBezTo>
                    <a:cubicBezTo>
                      <a:pt x="45042" y="58823"/>
                      <a:pt x="35355" y="26419"/>
                      <a:pt x="13324" y="1130"/>
                    </a:cubicBezTo>
                    <a:cubicBezTo>
                      <a:pt x="12209" y="-156"/>
                      <a:pt x="10666" y="-241"/>
                      <a:pt x="9466" y="359"/>
                    </a:cubicBezTo>
                    <a:cubicBezTo>
                      <a:pt x="7409" y="787"/>
                      <a:pt x="5694" y="2759"/>
                      <a:pt x="6894" y="5159"/>
                    </a:cubicBezTo>
                    <a:cubicBezTo>
                      <a:pt x="16753" y="24876"/>
                      <a:pt x="9552" y="48365"/>
                      <a:pt x="4837" y="68510"/>
                    </a:cubicBezTo>
                    <a:cubicBezTo>
                      <a:pt x="979" y="84969"/>
                      <a:pt x="-735" y="101257"/>
                      <a:pt x="293" y="118145"/>
                    </a:cubicBezTo>
                    <a:cubicBezTo>
                      <a:pt x="2008" y="148577"/>
                      <a:pt x="12895" y="188011"/>
                      <a:pt x="40927" y="204727"/>
                    </a:cubicBezTo>
                    <a:cubicBezTo>
                      <a:pt x="41270" y="205070"/>
                      <a:pt x="41870" y="204984"/>
                      <a:pt x="42384" y="20481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3707716F-FD10-EBB1-E035-BBD70E9BDC85}"/>
                  </a:ext>
                </a:extLst>
              </p:cNvPr>
              <p:cNvSpPr/>
              <p:nvPr/>
            </p:nvSpPr>
            <p:spPr>
              <a:xfrm>
                <a:off x="1553965" y="200931"/>
                <a:ext cx="37772" cy="148850"/>
              </a:xfrm>
              <a:custGeom>
                <a:avLst/>
                <a:gdLst>
                  <a:gd name="connsiteX0" fmla="*/ 26984 w 37772"/>
                  <a:gd name="connsiteY0" fmla="*/ 147112 h 148850"/>
                  <a:gd name="connsiteX1" fmla="*/ 27070 w 37772"/>
                  <a:gd name="connsiteY1" fmla="*/ 145655 h 148850"/>
                  <a:gd name="connsiteX2" fmla="*/ 35299 w 37772"/>
                  <a:gd name="connsiteY2" fmla="*/ 75446 h 148850"/>
                  <a:gd name="connsiteX3" fmla="*/ 20297 w 37772"/>
                  <a:gd name="connsiteY3" fmla="*/ 2237 h 148850"/>
                  <a:gd name="connsiteX4" fmla="*/ 18754 w 37772"/>
                  <a:gd name="connsiteY4" fmla="*/ 1208 h 148850"/>
                  <a:gd name="connsiteX5" fmla="*/ 12668 w 37772"/>
                  <a:gd name="connsiteY5" fmla="*/ 3180 h 148850"/>
                  <a:gd name="connsiteX6" fmla="*/ 24069 w 37772"/>
                  <a:gd name="connsiteY6" fmla="*/ 148484 h 148850"/>
                  <a:gd name="connsiteX7" fmla="*/ 26984 w 37772"/>
                  <a:gd name="connsiteY7" fmla="*/ 147112 h 14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72" h="148850">
                    <a:moveTo>
                      <a:pt x="26984" y="147112"/>
                    </a:moveTo>
                    <a:cubicBezTo>
                      <a:pt x="27155" y="146684"/>
                      <a:pt x="27241" y="146169"/>
                      <a:pt x="27070" y="145655"/>
                    </a:cubicBezTo>
                    <a:cubicBezTo>
                      <a:pt x="18583" y="123538"/>
                      <a:pt x="30842" y="97477"/>
                      <a:pt x="35299" y="75446"/>
                    </a:cubicBezTo>
                    <a:cubicBezTo>
                      <a:pt x="40614" y="49300"/>
                      <a:pt x="38128" y="22897"/>
                      <a:pt x="20297" y="2237"/>
                    </a:cubicBezTo>
                    <a:cubicBezTo>
                      <a:pt x="19869" y="1723"/>
                      <a:pt x="19354" y="1380"/>
                      <a:pt x="18754" y="1208"/>
                    </a:cubicBezTo>
                    <a:cubicBezTo>
                      <a:pt x="16783" y="-849"/>
                      <a:pt x="12582" y="-335"/>
                      <a:pt x="12668" y="3180"/>
                    </a:cubicBezTo>
                    <a:cubicBezTo>
                      <a:pt x="14040" y="50072"/>
                      <a:pt x="-23251" y="112222"/>
                      <a:pt x="24069" y="148484"/>
                    </a:cubicBezTo>
                    <a:cubicBezTo>
                      <a:pt x="25355" y="149427"/>
                      <a:pt x="26727" y="148398"/>
                      <a:pt x="26984" y="14711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77DEB392-F210-31FD-DEDC-9DDFA1BA2FC0}"/>
                  </a:ext>
                </a:extLst>
              </p:cNvPr>
              <p:cNvSpPr/>
              <p:nvPr/>
            </p:nvSpPr>
            <p:spPr>
              <a:xfrm>
                <a:off x="1509269" y="129368"/>
                <a:ext cx="356640" cy="245429"/>
              </a:xfrm>
              <a:custGeom>
                <a:avLst/>
                <a:gdLst>
                  <a:gd name="connsiteX0" fmla="*/ 353716 w 356640"/>
                  <a:gd name="connsiteY0" fmla="*/ 245336 h 245429"/>
                  <a:gd name="connsiteX1" fmla="*/ 355173 w 356640"/>
                  <a:gd name="connsiteY1" fmla="*/ 241221 h 245429"/>
                  <a:gd name="connsiteX2" fmla="*/ 304767 w 356640"/>
                  <a:gd name="connsiteY2" fmla="*/ 228277 h 245429"/>
                  <a:gd name="connsiteX3" fmla="*/ 254960 w 356640"/>
                  <a:gd name="connsiteY3" fmla="*/ 210103 h 245429"/>
                  <a:gd name="connsiteX4" fmla="*/ 159806 w 356640"/>
                  <a:gd name="connsiteY4" fmla="*/ 151981 h 245429"/>
                  <a:gd name="connsiteX5" fmla="*/ 5501 w 356640"/>
                  <a:gd name="connsiteY5" fmla="*/ 1277 h 245429"/>
                  <a:gd name="connsiteX6" fmla="*/ 614 w 356640"/>
                  <a:gd name="connsiteY6" fmla="*/ 5391 h 245429"/>
                  <a:gd name="connsiteX7" fmla="*/ 156291 w 356640"/>
                  <a:gd name="connsiteY7" fmla="*/ 156868 h 245429"/>
                  <a:gd name="connsiteX8" fmla="*/ 247502 w 356640"/>
                  <a:gd name="connsiteY8" fmla="*/ 213103 h 245429"/>
                  <a:gd name="connsiteX9" fmla="*/ 353716 w 356640"/>
                  <a:gd name="connsiteY9" fmla="*/ 245336 h 24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6640" h="245429">
                    <a:moveTo>
                      <a:pt x="353716" y="245336"/>
                    </a:moveTo>
                    <a:cubicBezTo>
                      <a:pt x="356459" y="246107"/>
                      <a:pt x="357916" y="241907"/>
                      <a:pt x="355173" y="241221"/>
                    </a:cubicBezTo>
                    <a:cubicBezTo>
                      <a:pt x="341457" y="237792"/>
                      <a:pt x="321654" y="231877"/>
                      <a:pt x="304767" y="228277"/>
                    </a:cubicBezTo>
                    <a:cubicBezTo>
                      <a:pt x="287364" y="224505"/>
                      <a:pt x="271077" y="217475"/>
                      <a:pt x="254960" y="210103"/>
                    </a:cubicBezTo>
                    <a:cubicBezTo>
                      <a:pt x="221013" y="194587"/>
                      <a:pt x="189809" y="173927"/>
                      <a:pt x="159806" y="151981"/>
                    </a:cubicBezTo>
                    <a:cubicBezTo>
                      <a:pt x="101941" y="109633"/>
                      <a:pt x="46649" y="60341"/>
                      <a:pt x="5501" y="1277"/>
                    </a:cubicBezTo>
                    <a:cubicBezTo>
                      <a:pt x="3100" y="-2152"/>
                      <a:pt x="-1700" y="2048"/>
                      <a:pt x="614" y="5391"/>
                    </a:cubicBezTo>
                    <a:cubicBezTo>
                      <a:pt x="42105" y="64970"/>
                      <a:pt x="98255" y="113834"/>
                      <a:pt x="156291" y="156868"/>
                    </a:cubicBezTo>
                    <a:cubicBezTo>
                      <a:pt x="185095" y="178213"/>
                      <a:pt x="215270" y="197415"/>
                      <a:pt x="247502" y="213103"/>
                    </a:cubicBezTo>
                    <a:cubicBezTo>
                      <a:pt x="282135" y="229991"/>
                      <a:pt x="326541" y="237792"/>
                      <a:pt x="353716" y="24533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2BFB0606-A76F-5402-C3EC-7C608498A244}"/>
                  </a:ext>
                </a:extLst>
              </p:cNvPr>
              <p:cNvSpPr/>
              <p:nvPr/>
            </p:nvSpPr>
            <p:spPr>
              <a:xfrm>
                <a:off x="1858565" y="362056"/>
                <a:ext cx="176240" cy="39375"/>
              </a:xfrm>
              <a:custGeom>
                <a:avLst/>
                <a:gdLst>
                  <a:gd name="connsiteX0" fmla="*/ 81572 w 176240"/>
                  <a:gd name="connsiteY0" fmla="*/ 39308 h 39375"/>
                  <a:gd name="connsiteX1" fmla="*/ 173041 w 176240"/>
                  <a:gd name="connsiteY1" fmla="*/ 31250 h 39375"/>
                  <a:gd name="connsiteX2" fmla="*/ 174412 w 176240"/>
                  <a:gd name="connsiteY2" fmla="*/ 30735 h 39375"/>
                  <a:gd name="connsiteX3" fmla="*/ 175355 w 176240"/>
                  <a:gd name="connsiteY3" fmla="*/ 26706 h 39375"/>
                  <a:gd name="connsiteX4" fmla="*/ 99146 w 176240"/>
                  <a:gd name="connsiteY4" fmla="*/ 1760 h 39375"/>
                  <a:gd name="connsiteX5" fmla="*/ 53369 w 176240"/>
                  <a:gd name="connsiteY5" fmla="*/ 389 h 39375"/>
                  <a:gd name="connsiteX6" fmla="*/ 4162 w 176240"/>
                  <a:gd name="connsiteY6" fmla="*/ 6732 h 39375"/>
                  <a:gd name="connsiteX7" fmla="*/ 2448 w 176240"/>
                  <a:gd name="connsiteY7" fmla="*/ 7247 h 39375"/>
                  <a:gd name="connsiteX8" fmla="*/ 1076 w 176240"/>
                  <a:gd name="connsiteY8" fmla="*/ 12476 h 39375"/>
                  <a:gd name="connsiteX9" fmla="*/ 81572 w 176240"/>
                  <a:gd name="connsiteY9" fmla="*/ 39308 h 3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240" h="39375">
                    <a:moveTo>
                      <a:pt x="81572" y="39308"/>
                    </a:moveTo>
                    <a:cubicBezTo>
                      <a:pt x="112519" y="40337"/>
                      <a:pt x="141837" y="29192"/>
                      <a:pt x="173041" y="31250"/>
                    </a:cubicBezTo>
                    <a:cubicBezTo>
                      <a:pt x="173641" y="31250"/>
                      <a:pt x="174069" y="31078"/>
                      <a:pt x="174412" y="30735"/>
                    </a:cubicBezTo>
                    <a:cubicBezTo>
                      <a:pt x="176041" y="30478"/>
                      <a:pt x="177070" y="27735"/>
                      <a:pt x="175355" y="26706"/>
                    </a:cubicBezTo>
                    <a:cubicBezTo>
                      <a:pt x="152124" y="12390"/>
                      <a:pt x="125978" y="5275"/>
                      <a:pt x="99146" y="1760"/>
                    </a:cubicBezTo>
                    <a:cubicBezTo>
                      <a:pt x="83972" y="-211"/>
                      <a:pt x="68628" y="-297"/>
                      <a:pt x="53369" y="389"/>
                    </a:cubicBezTo>
                    <a:cubicBezTo>
                      <a:pt x="36738" y="1075"/>
                      <a:pt x="20707" y="6647"/>
                      <a:pt x="4162" y="6732"/>
                    </a:cubicBezTo>
                    <a:cubicBezTo>
                      <a:pt x="3477" y="6732"/>
                      <a:pt x="2877" y="6990"/>
                      <a:pt x="2448" y="7247"/>
                    </a:cubicBezTo>
                    <a:cubicBezTo>
                      <a:pt x="305" y="7504"/>
                      <a:pt x="-1067" y="10676"/>
                      <a:pt x="1076" y="12476"/>
                    </a:cubicBezTo>
                    <a:cubicBezTo>
                      <a:pt x="23279" y="31250"/>
                      <a:pt x="53026" y="38279"/>
                      <a:pt x="81572" y="3930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" name="图形 4">
              <a:extLst>
                <a:ext uri="{FF2B5EF4-FFF2-40B4-BE49-F238E27FC236}">
                  <a16:creationId xmlns:a16="http://schemas.microsoft.com/office/drawing/2014/main" id="{6AC988E3-142B-249A-032E-C3D5EAEE7578}"/>
                </a:ext>
              </a:extLst>
            </p:cNvPr>
            <p:cNvGrpSpPr/>
            <p:nvPr/>
          </p:nvGrpSpPr>
          <p:grpSpPr>
            <a:xfrm>
              <a:off x="768555" y="819391"/>
              <a:ext cx="502704" cy="382420"/>
              <a:chOff x="768555" y="819391"/>
              <a:chExt cx="502704" cy="382420"/>
            </a:xfrm>
          </p:grpSpPr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464E0450-3B11-F14B-8A87-ACF978C7AECE}"/>
                  </a:ext>
                </a:extLst>
              </p:cNvPr>
              <p:cNvSpPr/>
              <p:nvPr/>
            </p:nvSpPr>
            <p:spPr>
              <a:xfrm>
                <a:off x="1099778" y="826525"/>
                <a:ext cx="60972" cy="179886"/>
              </a:xfrm>
              <a:custGeom>
                <a:avLst/>
                <a:gdLst>
                  <a:gd name="connsiteX0" fmla="*/ 9683 w 60972"/>
                  <a:gd name="connsiteY0" fmla="*/ 179457 h 179886"/>
                  <a:gd name="connsiteX1" fmla="*/ 10798 w 60972"/>
                  <a:gd name="connsiteY1" fmla="*/ 178514 h 179886"/>
                  <a:gd name="connsiteX2" fmla="*/ 37630 w 60972"/>
                  <a:gd name="connsiteY2" fmla="*/ 97847 h 179886"/>
                  <a:gd name="connsiteX3" fmla="*/ 60690 w 60972"/>
                  <a:gd name="connsiteY3" fmla="*/ 3550 h 179886"/>
                  <a:gd name="connsiteX4" fmla="*/ 60090 w 60972"/>
                  <a:gd name="connsiteY4" fmla="*/ 892 h 179886"/>
                  <a:gd name="connsiteX5" fmla="*/ 57861 w 60972"/>
                  <a:gd name="connsiteY5" fmla="*/ 121 h 179886"/>
                  <a:gd name="connsiteX6" fmla="*/ 9512 w 60972"/>
                  <a:gd name="connsiteY6" fmla="*/ 58842 h 179886"/>
                  <a:gd name="connsiteX7" fmla="*/ 5054 w 60972"/>
                  <a:gd name="connsiteY7" fmla="*/ 176628 h 179886"/>
                  <a:gd name="connsiteX8" fmla="*/ 8312 w 60972"/>
                  <a:gd name="connsiteY8" fmla="*/ 179886 h 179886"/>
                  <a:gd name="connsiteX9" fmla="*/ 9683 w 60972"/>
                  <a:gd name="connsiteY9" fmla="*/ 179457 h 17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72" h="179886">
                    <a:moveTo>
                      <a:pt x="9683" y="179457"/>
                    </a:moveTo>
                    <a:cubicBezTo>
                      <a:pt x="10112" y="179286"/>
                      <a:pt x="10541" y="178943"/>
                      <a:pt x="10798" y="178514"/>
                    </a:cubicBezTo>
                    <a:cubicBezTo>
                      <a:pt x="31886" y="157083"/>
                      <a:pt x="35744" y="126479"/>
                      <a:pt x="37630" y="97847"/>
                    </a:cubicBezTo>
                    <a:cubicBezTo>
                      <a:pt x="39859" y="63386"/>
                      <a:pt x="42088" y="33639"/>
                      <a:pt x="60690" y="3550"/>
                    </a:cubicBezTo>
                    <a:cubicBezTo>
                      <a:pt x="61290" y="2607"/>
                      <a:pt x="60861" y="1492"/>
                      <a:pt x="60090" y="892"/>
                    </a:cubicBezTo>
                    <a:cubicBezTo>
                      <a:pt x="59661" y="206"/>
                      <a:pt x="58890" y="-222"/>
                      <a:pt x="57861" y="121"/>
                    </a:cubicBezTo>
                    <a:cubicBezTo>
                      <a:pt x="36173" y="6893"/>
                      <a:pt x="18427" y="39726"/>
                      <a:pt x="9512" y="58842"/>
                    </a:cubicBezTo>
                    <a:cubicBezTo>
                      <a:pt x="-8233" y="96990"/>
                      <a:pt x="4111" y="137109"/>
                      <a:pt x="5054" y="176628"/>
                    </a:cubicBezTo>
                    <a:cubicBezTo>
                      <a:pt x="5054" y="178686"/>
                      <a:pt x="6769" y="179800"/>
                      <a:pt x="8312" y="179886"/>
                    </a:cubicBezTo>
                    <a:cubicBezTo>
                      <a:pt x="8655" y="179800"/>
                      <a:pt x="9169" y="179715"/>
                      <a:pt x="9683" y="17945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554C871D-98B3-7917-BFF8-EF7FF5E71A80}"/>
                  </a:ext>
                </a:extLst>
              </p:cNvPr>
              <p:cNvSpPr/>
              <p:nvPr/>
            </p:nvSpPr>
            <p:spPr>
              <a:xfrm>
                <a:off x="1029842" y="847308"/>
                <a:ext cx="51373" cy="206894"/>
              </a:xfrm>
              <a:custGeom>
                <a:avLst/>
                <a:gdLst>
                  <a:gd name="connsiteX0" fmla="*/ 15154 w 51373"/>
                  <a:gd name="connsiteY0" fmla="*/ 205651 h 206894"/>
                  <a:gd name="connsiteX1" fmla="*/ 42329 w 51373"/>
                  <a:gd name="connsiteY1" fmla="*/ 112554 h 206894"/>
                  <a:gd name="connsiteX2" fmla="*/ 51073 w 51373"/>
                  <a:gd name="connsiteY2" fmla="*/ 3169 h 206894"/>
                  <a:gd name="connsiteX3" fmla="*/ 49187 w 51373"/>
                  <a:gd name="connsiteY3" fmla="*/ 83 h 206894"/>
                  <a:gd name="connsiteX4" fmla="*/ 47387 w 51373"/>
                  <a:gd name="connsiteY4" fmla="*/ 426 h 206894"/>
                  <a:gd name="connsiteX5" fmla="*/ 410 w 51373"/>
                  <a:gd name="connsiteY5" fmla="*/ 87437 h 206894"/>
                  <a:gd name="connsiteX6" fmla="*/ 9154 w 51373"/>
                  <a:gd name="connsiteY6" fmla="*/ 203680 h 206894"/>
                  <a:gd name="connsiteX7" fmla="*/ 14297 w 51373"/>
                  <a:gd name="connsiteY7" fmla="*/ 206166 h 206894"/>
                  <a:gd name="connsiteX8" fmla="*/ 15154 w 51373"/>
                  <a:gd name="connsiteY8" fmla="*/ 205651 h 206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373" h="206894">
                    <a:moveTo>
                      <a:pt x="15154" y="205651"/>
                    </a:moveTo>
                    <a:cubicBezTo>
                      <a:pt x="41986" y="181134"/>
                      <a:pt x="46101" y="146758"/>
                      <a:pt x="42329" y="112554"/>
                    </a:cubicBezTo>
                    <a:cubicBezTo>
                      <a:pt x="37957" y="73635"/>
                      <a:pt x="28785" y="38488"/>
                      <a:pt x="51073" y="3169"/>
                    </a:cubicBezTo>
                    <a:cubicBezTo>
                      <a:pt x="52016" y="1712"/>
                      <a:pt x="50559" y="-89"/>
                      <a:pt x="49187" y="83"/>
                    </a:cubicBezTo>
                    <a:cubicBezTo>
                      <a:pt x="48587" y="-89"/>
                      <a:pt x="47987" y="-3"/>
                      <a:pt x="47387" y="426"/>
                    </a:cubicBezTo>
                    <a:cubicBezTo>
                      <a:pt x="20041" y="21686"/>
                      <a:pt x="3239" y="53061"/>
                      <a:pt x="410" y="87437"/>
                    </a:cubicBezTo>
                    <a:cubicBezTo>
                      <a:pt x="-2848" y="126613"/>
                      <a:pt x="14554" y="164761"/>
                      <a:pt x="9154" y="203680"/>
                    </a:cubicBezTo>
                    <a:cubicBezTo>
                      <a:pt x="8725" y="206766"/>
                      <a:pt x="12326" y="207709"/>
                      <a:pt x="14297" y="206166"/>
                    </a:cubicBezTo>
                    <a:cubicBezTo>
                      <a:pt x="14554" y="206080"/>
                      <a:pt x="14897" y="205909"/>
                      <a:pt x="15154" y="20565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C0105587-F0D2-7D21-664E-C4B8339E05EB}"/>
                  </a:ext>
                </a:extLst>
              </p:cNvPr>
              <p:cNvSpPr/>
              <p:nvPr/>
            </p:nvSpPr>
            <p:spPr>
              <a:xfrm>
                <a:off x="967601" y="878343"/>
                <a:ext cx="45299" cy="207725"/>
              </a:xfrm>
              <a:custGeom>
                <a:avLst/>
                <a:gdLst>
                  <a:gd name="connsiteX0" fmla="*/ 22275 w 45299"/>
                  <a:gd name="connsiteY0" fmla="*/ 206935 h 207725"/>
                  <a:gd name="connsiteX1" fmla="*/ 42763 w 45299"/>
                  <a:gd name="connsiteY1" fmla="*/ 118124 h 207725"/>
                  <a:gd name="connsiteX2" fmla="*/ 45164 w 45299"/>
                  <a:gd name="connsiteY2" fmla="*/ 2910 h 207725"/>
                  <a:gd name="connsiteX3" fmla="*/ 41220 w 45299"/>
                  <a:gd name="connsiteY3" fmla="*/ 938 h 207725"/>
                  <a:gd name="connsiteX4" fmla="*/ 41220 w 45299"/>
                  <a:gd name="connsiteY4" fmla="*/ 938 h 207725"/>
                  <a:gd name="connsiteX5" fmla="*/ 17474 w 45299"/>
                  <a:gd name="connsiteY5" fmla="*/ 31113 h 207725"/>
                  <a:gd name="connsiteX6" fmla="*/ 1015 w 45299"/>
                  <a:gd name="connsiteY6" fmla="*/ 83577 h 207725"/>
                  <a:gd name="connsiteX7" fmla="*/ 7102 w 45299"/>
                  <a:gd name="connsiteY7" fmla="*/ 141099 h 207725"/>
                  <a:gd name="connsiteX8" fmla="*/ 15846 w 45299"/>
                  <a:gd name="connsiteY8" fmla="*/ 203506 h 207725"/>
                  <a:gd name="connsiteX9" fmla="*/ 19360 w 45299"/>
                  <a:gd name="connsiteY9" fmla="*/ 207450 h 207725"/>
                  <a:gd name="connsiteX10" fmla="*/ 22275 w 45299"/>
                  <a:gd name="connsiteY10" fmla="*/ 206935 h 20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299" h="207725">
                    <a:moveTo>
                      <a:pt x="22275" y="206935"/>
                    </a:moveTo>
                    <a:cubicBezTo>
                      <a:pt x="44821" y="184818"/>
                      <a:pt x="44306" y="147271"/>
                      <a:pt x="42763" y="118124"/>
                    </a:cubicBezTo>
                    <a:cubicBezTo>
                      <a:pt x="40706" y="78434"/>
                      <a:pt x="31619" y="41400"/>
                      <a:pt x="45164" y="2910"/>
                    </a:cubicBezTo>
                    <a:cubicBezTo>
                      <a:pt x="46021" y="510"/>
                      <a:pt x="42592" y="-1119"/>
                      <a:pt x="41220" y="938"/>
                    </a:cubicBezTo>
                    <a:cubicBezTo>
                      <a:pt x="41220" y="938"/>
                      <a:pt x="41220" y="938"/>
                      <a:pt x="41220" y="938"/>
                    </a:cubicBezTo>
                    <a:cubicBezTo>
                      <a:pt x="29390" y="5739"/>
                      <a:pt x="22532" y="20312"/>
                      <a:pt x="17474" y="31113"/>
                    </a:cubicBezTo>
                    <a:cubicBezTo>
                      <a:pt x="9416" y="48001"/>
                      <a:pt x="3587" y="64889"/>
                      <a:pt x="1015" y="83577"/>
                    </a:cubicBezTo>
                    <a:cubicBezTo>
                      <a:pt x="-1642" y="103122"/>
                      <a:pt x="1101" y="122496"/>
                      <a:pt x="7102" y="141099"/>
                    </a:cubicBezTo>
                    <a:cubicBezTo>
                      <a:pt x="13445" y="160644"/>
                      <a:pt x="23647" y="182932"/>
                      <a:pt x="15846" y="203506"/>
                    </a:cubicBezTo>
                    <a:cubicBezTo>
                      <a:pt x="14903" y="206078"/>
                      <a:pt x="17303" y="207707"/>
                      <a:pt x="19360" y="207450"/>
                    </a:cubicBezTo>
                    <a:cubicBezTo>
                      <a:pt x="20132" y="207878"/>
                      <a:pt x="21246" y="207878"/>
                      <a:pt x="22275" y="20693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909C704F-A9D9-34B6-0BBD-574ACF58835D}"/>
                  </a:ext>
                </a:extLst>
              </p:cNvPr>
              <p:cNvSpPr/>
              <p:nvPr/>
            </p:nvSpPr>
            <p:spPr>
              <a:xfrm>
                <a:off x="904280" y="921275"/>
                <a:ext cx="47257" cy="193430"/>
              </a:xfrm>
              <a:custGeom>
                <a:avLst/>
                <a:gdLst>
                  <a:gd name="connsiteX0" fmla="*/ 18216 w 47257"/>
                  <a:gd name="connsiteY0" fmla="*/ 192464 h 193430"/>
                  <a:gd name="connsiteX1" fmla="*/ 46934 w 47257"/>
                  <a:gd name="connsiteY1" fmla="*/ 106910 h 193430"/>
                  <a:gd name="connsiteX2" fmla="*/ 25674 w 47257"/>
                  <a:gd name="connsiteY2" fmla="*/ 2840 h 193430"/>
                  <a:gd name="connsiteX3" fmla="*/ 24217 w 47257"/>
                  <a:gd name="connsiteY3" fmla="*/ 697 h 193430"/>
                  <a:gd name="connsiteX4" fmla="*/ 21216 w 47257"/>
                  <a:gd name="connsiteY4" fmla="*/ 783 h 193430"/>
                  <a:gd name="connsiteX5" fmla="*/ 385 w 47257"/>
                  <a:gd name="connsiteY5" fmla="*/ 81707 h 193430"/>
                  <a:gd name="connsiteX6" fmla="*/ 12129 w 47257"/>
                  <a:gd name="connsiteY6" fmla="*/ 189463 h 193430"/>
                  <a:gd name="connsiteX7" fmla="*/ 16587 w 47257"/>
                  <a:gd name="connsiteY7" fmla="*/ 193064 h 193430"/>
                  <a:gd name="connsiteX8" fmla="*/ 18216 w 47257"/>
                  <a:gd name="connsiteY8" fmla="*/ 192464 h 193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257" h="193430">
                    <a:moveTo>
                      <a:pt x="18216" y="192464"/>
                    </a:moveTo>
                    <a:cubicBezTo>
                      <a:pt x="41447" y="172404"/>
                      <a:pt x="48991" y="136485"/>
                      <a:pt x="46934" y="106910"/>
                    </a:cubicBezTo>
                    <a:cubicBezTo>
                      <a:pt x="44448" y="71077"/>
                      <a:pt x="21388" y="38759"/>
                      <a:pt x="25674" y="2840"/>
                    </a:cubicBezTo>
                    <a:cubicBezTo>
                      <a:pt x="25845" y="1726"/>
                      <a:pt x="25160" y="1040"/>
                      <a:pt x="24217" y="697"/>
                    </a:cubicBezTo>
                    <a:cubicBezTo>
                      <a:pt x="23531" y="-160"/>
                      <a:pt x="22073" y="-332"/>
                      <a:pt x="21216" y="783"/>
                    </a:cubicBezTo>
                    <a:cubicBezTo>
                      <a:pt x="2700" y="23757"/>
                      <a:pt x="-1415" y="53161"/>
                      <a:pt x="385" y="81707"/>
                    </a:cubicBezTo>
                    <a:cubicBezTo>
                      <a:pt x="2785" y="118397"/>
                      <a:pt x="24560" y="152773"/>
                      <a:pt x="12129" y="189463"/>
                    </a:cubicBezTo>
                    <a:cubicBezTo>
                      <a:pt x="11101" y="192378"/>
                      <a:pt x="14444" y="194264"/>
                      <a:pt x="16587" y="193064"/>
                    </a:cubicBezTo>
                    <a:cubicBezTo>
                      <a:pt x="17187" y="193150"/>
                      <a:pt x="17702" y="192978"/>
                      <a:pt x="18216" y="19246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3D6667DE-8171-EBC9-1FB8-BF5321CD1470}"/>
                  </a:ext>
                </a:extLst>
              </p:cNvPr>
              <p:cNvSpPr/>
              <p:nvPr/>
            </p:nvSpPr>
            <p:spPr>
              <a:xfrm>
                <a:off x="847893" y="1013189"/>
                <a:ext cx="39456" cy="119665"/>
              </a:xfrm>
              <a:custGeom>
                <a:avLst/>
                <a:gdLst>
                  <a:gd name="connsiteX0" fmla="*/ 39455 w 39456"/>
                  <a:gd name="connsiteY0" fmla="*/ 70461 h 119665"/>
                  <a:gd name="connsiteX1" fmla="*/ 27282 w 39456"/>
                  <a:gd name="connsiteY1" fmla="*/ 3424 h 119665"/>
                  <a:gd name="connsiteX2" fmla="*/ 26339 w 39456"/>
                  <a:gd name="connsiteY2" fmla="*/ 1195 h 119665"/>
                  <a:gd name="connsiteX3" fmla="*/ 23425 w 39456"/>
                  <a:gd name="connsiteY3" fmla="*/ 509 h 119665"/>
                  <a:gd name="connsiteX4" fmla="*/ 365 w 39456"/>
                  <a:gd name="connsiteY4" fmla="*/ 50315 h 119665"/>
                  <a:gd name="connsiteX5" fmla="*/ 12881 w 39456"/>
                  <a:gd name="connsiteY5" fmla="*/ 116066 h 119665"/>
                  <a:gd name="connsiteX6" fmla="*/ 14852 w 39456"/>
                  <a:gd name="connsiteY6" fmla="*/ 118895 h 119665"/>
                  <a:gd name="connsiteX7" fmla="*/ 18281 w 39456"/>
                  <a:gd name="connsiteY7" fmla="*/ 119067 h 119665"/>
                  <a:gd name="connsiteX8" fmla="*/ 39455 w 39456"/>
                  <a:gd name="connsiteY8" fmla="*/ 70461 h 119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456" h="119665">
                    <a:moveTo>
                      <a:pt x="39455" y="70461"/>
                    </a:moveTo>
                    <a:cubicBezTo>
                      <a:pt x="39627" y="47658"/>
                      <a:pt x="21710" y="25798"/>
                      <a:pt x="27282" y="3424"/>
                    </a:cubicBezTo>
                    <a:cubicBezTo>
                      <a:pt x="27540" y="2481"/>
                      <a:pt x="27025" y="1623"/>
                      <a:pt x="26339" y="1195"/>
                    </a:cubicBezTo>
                    <a:cubicBezTo>
                      <a:pt x="25911" y="166"/>
                      <a:pt x="24625" y="-520"/>
                      <a:pt x="23425" y="509"/>
                    </a:cubicBezTo>
                    <a:cubicBezTo>
                      <a:pt x="9023" y="13025"/>
                      <a:pt x="2765" y="31884"/>
                      <a:pt x="365" y="50315"/>
                    </a:cubicBezTo>
                    <a:cubicBezTo>
                      <a:pt x="-2550" y="73118"/>
                      <a:pt x="12966" y="93521"/>
                      <a:pt x="12881" y="116066"/>
                    </a:cubicBezTo>
                    <a:cubicBezTo>
                      <a:pt x="12881" y="117523"/>
                      <a:pt x="13824" y="118466"/>
                      <a:pt x="14852" y="118895"/>
                    </a:cubicBezTo>
                    <a:cubicBezTo>
                      <a:pt x="15624" y="119752"/>
                      <a:pt x="16995" y="120010"/>
                      <a:pt x="18281" y="119067"/>
                    </a:cubicBezTo>
                    <a:cubicBezTo>
                      <a:pt x="33369" y="107322"/>
                      <a:pt x="39284" y="88977"/>
                      <a:pt x="39455" y="7046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6861B113-B59B-A8BB-54C6-AD8A01B658CB}"/>
                  </a:ext>
                </a:extLst>
              </p:cNvPr>
              <p:cNvSpPr/>
              <p:nvPr/>
            </p:nvSpPr>
            <p:spPr>
              <a:xfrm>
                <a:off x="1104192" y="937449"/>
                <a:ext cx="167067" cy="77960"/>
              </a:xfrm>
              <a:custGeom>
                <a:avLst/>
                <a:gdLst>
                  <a:gd name="connsiteX0" fmla="*/ 166433 w 167067"/>
                  <a:gd name="connsiteY0" fmla="*/ 4154 h 77960"/>
                  <a:gd name="connsiteX1" fmla="*/ 166262 w 167067"/>
                  <a:gd name="connsiteY1" fmla="*/ 1411 h 77960"/>
                  <a:gd name="connsiteX2" fmla="*/ 163690 w 167067"/>
                  <a:gd name="connsiteY2" fmla="*/ 210 h 77960"/>
                  <a:gd name="connsiteX3" fmla="*/ 119027 w 167067"/>
                  <a:gd name="connsiteY3" fmla="*/ 13326 h 77960"/>
                  <a:gd name="connsiteX4" fmla="*/ 77879 w 167067"/>
                  <a:gd name="connsiteY4" fmla="*/ 28500 h 77960"/>
                  <a:gd name="connsiteX5" fmla="*/ 3813 w 167067"/>
                  <a:gd name="connsiteY5" fmla="*/ 68790 h 77960"/>
                  <a:gd name="connsiteX6" fmla="*/ 2270 w 167067"/>
                  <a:gd name="connsiteY6" fmla="*/ 69562 h 77960"/>
                  <a:gd name="connsiteX7" fmla="*/ 2270 w 167067"/>
                  <a:gd name="connsiteY7" fmla="*/ 69562 h 77960"/>
                  <a:gd name="connsiteX8" fmla="*/ 3384 w 167067"/>
                  <a:gd name="connsiteY8" fmla="*/ 75220 h 77960"/>
                  <a:gd name="connsiteX9" fmla="*/ 46589 w 167067"/>
                  <a:gd name="connsiteY9" fmla="*/ 77792 h 77960"/>
                  <a:gd name="connsiteX10" fmla="*/ 89881 w 167067"/>
                  <a:gd name="connsiteY10" fmla="*/ 68448 h 77960"/>
                  <a:gd name="connsiteX11" fmla="*/ 166433 w 167067"/>
                  <a:gd name="connsiteY11" fmla="*/ 4154 h 7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67" h="77960">
                    <a:moveTo>
                      <a:pt x="166433" y="4154"/>
                    </a:moveTo>
                    <a:cubicBezTo>
                      <a:pt x="167462" y="3211"/>
                      <a:pt x="167119" y="2011"/>
                      <a:pt x="166262" y="1411"/>
                    </a:cubicBezTo>
                    <a:cubicBezTo>
                      <a:pt x="166004" y="382"/>
                      <a:pt x="164976" y="-390"/>
                      <a:pt x="163690" y="210"/>
                    </a:cubicBezTo>
                    <a:cubicBezTo>
                      <a:pt x="149631" y="7068"/>
                      <a:pt x="134115" y="9726"/>
                      <a:pt x="119027" y="13326"/>
                    </a:cubicBezTo>
                    <a:cubicBezTo>
                      <a:pt x="104797" y="16670"/>
                      <a:pt x="91081" y="22242"/>
                      <a:pt x="77879" y="28500"/>
                    </a:cubicBezTo>
                    <a:cubicBezTo>
                      <a:pt x="53962" y="39815"/>
                      <a:pt x="30559" y="65962"/>
                      <a:pt x="3813" y="68790"/>
                    </a:cubicBezTo>
                    <a:cubicBezTo>
                      <a:pt x="3127" y="68876"/>
                      <a:pt x="2613" y="69133"/>
                      <a:pt x="2270" y="69562"/>
                    </a:cubicBezTo>
                    <a:cubicBezTo>
                      <a:pt x="2270" y="69562"/>
                      <a:pt x="2270" y="69562"/>
                      <a:pt x="2270" y="69562"/>
                    </a:cubicBezTo>
                    <a:cubicBezTo>
                      <a:pt x="-1417" y="69819"/>
                      <a:pt x="-302" y="75563"/>
                      <a:pt x="3384" y="75220"/>
                    </a:cubicBezTo>
                    <a:cubicBezTo>
                      <a:pt x="17957" y="74105"/>
                      <a:pt x="32102" y="78906"/>
                      <a:pt x="46589" y="77792"/>
                    </a:cubicBezTo>
                    <a:cubicBezTo>
                      <a:pt x="61506" y="76591"/>
                      <a:pt x="75822" y="73420"/>
                      <a:pt x="89881" y="68448"/>
                    </a:cubicBezTo>
                    <a:cubicBezTo>
                      <a:pt x="123142" y="56618"/>
                      <a:pt x="141659" y="27385"/>
                      <a:pt x="166433" y="415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8029D26-69CB-52CA-B338-5180FD3A96C9}"/>
                  </a:ext>
                </a:extLst>
              </p:cNvPr>
              <p:cNvSpPr/>
              <p:nvPr/>
            </p:nvSpPr>
            <p:spPr>
              <a:xfrm>
                <a:off x="1039955" y="1037848"/>
                <a:ext cx="225605" cy="45249"/>
              </a:xfrm>
              <a:custGeom>
                <a:avLst/>
                <a:gdLst>
                  <a:gd name="connsiteX0" fmla="*/ 224069 w 225605"/>
                  <a:gd name="connsiteY0" fmla="*/ 4653 h 45249"/>
                  <a:gd name="connsiteX1" fmla="*/ 224498 w 225605"/>
                  <a:gd name="connsiteY1" fmla="*/ 4053 h 45249"/>
                  <a:gd name="connsiteX2" fmla="*/ 224841 w 225605"/>
                  <a:gd name="connsiteY2" fmla="*/ 3882 h 45249"/>
                  <a:gd name="connsiteX3" fmla="*/ 222526 w 225605"/>
                  <a:gd name="connsiteY3" fmla="*/ 367 h 45249"/>
                  <a:gd name="connsiteX4" fmla="*/ 114599 w 225605"/>
                  <a:gd name="connsiteY4" fmla="*/ 1739 h 45249"/>
                  <a:gd name="connsiteX5" fmla="*/ 3070 w 225605"/>
                  <a:gd name="connsiteY5" fmla="*/ 14683 h 45249"/>
                  <a:gd name="connsiteX6" fmla="*/ 1099 w 225605"/>
                  <a:gd name="connsiteY6" fmla="*/ 16998 h 45249"/>
                  <a:gd name="connsiteX7" fmla="*/ 2642 w 225605"/>
                  <a:gd name="connsiteY7" fmla="*/ 22227 h 45249"/>
                  <a:gd name="connsiteX8" fmla="*/ 64364 w 225605"/>
                  <a:gd name="connsiteY8" fmla="*/ 38172 h 45249"/>
                  <a:gd name="connsiteX9" fmla="*/ 120256 w 225605"/>
                  <a:gd name="connsiteY9" fmla="*/ 45116 h 45249"/>
                  <a:gd name="connsiteX10" fmla="*/ 224069 w 225605"/>
                  <a:gd name="connsiteY10" fmla="*/ 4653 h 4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605" h="45249">
                    <a:moveTo>
                      <a:pt x="224069" y="4653"/>
                    </a:moveTo>
                    <a:cubicBezTo>
                      <a:pt x="224241" y="4482"/>
                      <a:pt x="224412" y="4225"/>
                      <a:pt x="224498" y="4053"/>
                    </a:cubicBezTo>
                    <a:cubicBezTo>
                      <a:pt x="224584" y="3968"/>
                      <a:pt x="224755" y="3968"/>
                      <a:pt x="224841" y="3882"/>
                    </a:cubicBezTo>
                    <a:cubicBezTo>
                      <a:pt x="226813" y="2510"/>
                      <a:pt x="224584" y="-662"/>
                      <a:pt x="222526" y="367"/>
                    </a:cubicBezTo>
                    <a:cubicBezTo>
                      <a:pt x="191665" y="16569"/>
                      <a:pt x="147431" y="5854"/>
                      <a:pt x="114599" y="1739"/>
                    </a:cubicBezTo>
                    <a:cubicBezTo>
                      <a:pt x="76622" y="-2976"/>
                      <a:pt x="39161" y="2082"/>
                      <a:pt x="3070" y="14683"/>
                    </a:cubicBezTo>
                    <a:cubicBezTo>
                      <a:pt x="1784" y="15112"/>
                      <a:pt x="1184" y="15969"/>
                      <a:pt x="1099" y="16998"/>
                    </a:cubicBezTo>
                    <a:cubicBezTo>
                      <a:pt x="-702" y="18627"/>
                      <a:pt x="-359" y="22227"/>
                      <a:pt x="2642" y="22227"/>
                    </a:cubicBezTo>
                    <a:cubicBezTo>
                      <a:pt x="22959" y="22227"/>
                      <a:pt x="45076" y="32085"/>
                      <a:pt x="64364" y="38172"/>
                    </a:cubicBezTo>
                    <a:cubicBezTo>
                      <a:pt x="82623" y="43915"/>
                      <a:pt x="101140" y="45801"/>
                      <a:pt x="120256" y="45116"/>
                    </a:cubicBezTo>
                    <a:cubicBezTo>
                      <a:pt x="156947" y="43915"/>
                      <a:pt x="197580" y="30800"/>
                      <a:pt x="224069" y="465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50B4AF5A-F9A3-1E24-D3D7-A3A31658DB09}"/>
                  </a:ext>
                </a:extLst>
              </p:cNvPr>
              <p:cNvSpPr/>
              <p:nvPr/>
            </p:nvSpPr>
            <p:spPr>
              <a:xfrm>
                <a:off x="985321" y="1079754"/>
                <a:ext cx="217622" cy="63948"/>
              </a:xfrm>
              <a:custGeom>
                <a:avLst/>
                <a:gdLst>
                  <a:gd name="connsiteX0" fmla="*/ 217496 w 217622"/>
                  <a:gd name="connsiteY0" fmla="*/ 45643 h 63948"/>
                  <a:gd name="connsiteX1" fmla="*/ 214495 w 217622"/>
                  <a:gd name="connsiteY1" fmla="*/ 42814 h 63948"/>
                  <a:gd name="connsiteX2" fmla="*/ 161860 w 217622"/>
                  <a:gd name="connsiteY2" fmla="*/ 32184 h 63948"/>
                  <a:gd name="connsiteX3" fmla="*/ 108968 w 217622"/>
                  <a:gd name="connsiteY3" fmla="*/ 11010 h 63948"/>
                  <a:gd name="connsiteX4" fmla="*/ 4984 w 217622"/>
                  <a:gd name="connsiteY4" fmla="*/ 809 h 63948"/>
                  <a:gd name="connsiteX5" fmla="*/ 2926 w 217622"/>
                  <a:gd name="connsiteY5" fmla="*/ 1581 h 63948"/>
                  <a:gd name="connsiteX6" fmla="*/ 2926 w 217622"/>
                  <a:gd name="connsiteY6" fmla="*/ 8267 h 63948"/>
                  <a:gd name="connsiteX7" fmla="*/ 62076 w 217622"/>
                  <a:gd name="connsiteY7" fmla="*/ 36556 h 63948"/>
                  <a:gd name="connsiteX8" fmla="*/ 115826 w 217622"/>
                  <a:gd name="connsiteY8" fmla="*/ 58673 h 63948"/>
                  <a:gd name="connsiteX9" fmla="*/ 216896 w 217622"/>
                  <a:gd name="connsiteY9" fmla="*/ 47358 h 63948"/>
                  <a:gd name="connsiteX10" fmla="*/ 217496 w 217622"/>
                  <a:gd name="connsiteY10" fmla="*/ 45643 h 6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7622" h="63948">
                    <a:moveTo>
                      <a:pt x="217496" y="45643"/>
                    </a:moveTo>
                    <a:cubicBezTo>
                      <a:pt x="218096" y="44186"/>
                      <a:pt x="216467" y="42128"/>
                      <a:pt x="214495" y="42814"/>
                    </a:cubicBezTo>
                    <a:cubicBezTo>
                      <a:pt x="199408" y="48129"/>
                      <a:pt x="175919" y="37585"/>
                      <a:pt x="161860" y="32184"/>
                    </a:cubicBezTo>
                    <a:cubicBezTo>
                      <a:pt x="144115" y="25326"/>
                      <a:pt x="126970" y="17183"/>
                      <a:pt x="108968" y="11010"/>
                    </a:cubicBezTo>
                    <a:cubicBezTo>
                      <a:pt x="75021" y="-648"/>
                      <a:pt x="40474" y="-991"/>
                      <a:pt x="4984" y="809"/>
                    </a:cubicBezTo>
                    <a:cubicBezTo>
                      <a:pt x="4126" y="809"/>
                      <a:pt x="3441" y="1152"/>
                      <a:pt x="2926" y="1581"/>
                    </a:cubicBezTo>
                    <a:cubicBezTo>
                      <a:pt x="-846" y="1495"/>
                      <a:pt x="-1103" y="7667"/>
                      <a:pt x="2926" y="8267"/>
                    </a:cubicBezTo>
                    <a:cubicBezTo>
                      <a:pt x="25215" y="11439"/>
                      <a:pt x="43388" y="24983"/>
                      <a:pt x="62076" y="36556"/>
                    </a:cubicBezTo>
                    <a:cubicBezTo>
                      <a:pt x="78707" y="46843"/>
                      <a:pt x="96966" y="53873"/>
                      <a:pt x="115826" y="58673"/>
                    </a:cubicBezTo>
                    <a:cubicBezTo>
                      <a:pt x="147716" y="66732"/>
                      <a:pt x="188949" y="67417"/>
                      <a:pt x="216896" y="47358"/>
                    </a:cubicBezTo>
                    <a:cubicBezTo>
                      <a:pt x="217582" y="46843"/>
                      <a:pt x="217667" y="46158"/>
                      <a:pt x="217496" y="4564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3A1B4EAC-8FD7-686D-6281-1A4EE04B4D7B}"/>
                  </a:ext>
                </a:extLst>
              </p:cNvPr>
              <p:cNvSpPr/>
              <p:nvPr/>
            </p:nvSpPr>
            <p:spPr>
              <a:xfrm>
                <a:off x="918680" y="1105927"/>
                <a:ext cx="195543" cy="87202"/>
              </a:xfrm>
              <a:custGeom>
                <a:avLst/>
                <a:gdLst>
                  <a:gd name="connsiteX0" fmla="*/ 194383 w 195543"/>
                  <a:gd name="connsiteY0" fmla="*/ 77507 h 87202"/>
                  <a:gd name="connsiteX1" fmla="*/ 193783 w 195543"/>
                  <a:gd name="connsiteY1" fmla="*/ 73735 h 87202"/>
                  <a:gd name="connsiteX2" fmla="*/ 96999 w 195543"/>
                  <a:gd name="connsiteY2" fmla="*/ 21014 h 87202"/>
                  <a:gd name="connsiteX3" fmla="*/ 2788 w 195543"/>
                  <a:gd name="connsiteY3" fmla="*/ 2411 h 87202"/>
                  <a:gd name="connsiteX4" fmla="*/ 216 w 195543"/>
                  <a:gd name="connsiteY4" fmla="*/ 5412 h 87202"/>
                  <a:gd name="connsiteX5" fmla="*/ 3130 w 195543"/>
                  <a:gd name="connsiteY5" fmla="*/ 10041 h 87202"/>
                  <a:gd name="connsiteX6" fmla="*/ 57223 w 195543"/>
                  <a:gd name="connsiteY6" fmla="*/ 43045 h 87202"/>
                  <a:gd name="connsiteX7" fmla="*/ 98114 w 195543"/>
                  <a:gd name="connsiteY7" fmla="*/ 71506 h 87202"/>
                  <a:gd name="connsiteX8" fmla="*/ 193440 w 195543"/>
                  <a:gd name="connsiteY8" fmla="*/ 78878 h 87202"/>
                  <a:gd name="connsiteX9" fmla="*/ 194383 w 195543"/>
                  <a:gd name="connsiteY9" fmla="*/ 77507 h 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543" h="87202">
                    <a:moveTo>
                      <a:pt x="194383" y="77507"/>
                    </a:moveTo>
                    <a:cubicBezTo>
                      <a:pt x="196097" y="76649"/>
                      <a:pt x="195926" y="73649"/>
                      <a:pt x="193783" y="73735"/>
                    </a:cubicBezTo>
                    <a:cubicBezTo>
                      <a:pt x="154092" y="75278"/>
                      <a:pt x="127946" y="40388"/>
                      <a:pt x="96999" y="21014"/>
                    </a:cubicBezTo>
                    <a:cubicBezTo>
                      <a:pt x="68624" y="3269"/>
                      <a:pt x="35620" y="-4275"/>
                      <a:pt x="2788" y="2411"/>
                    </a:cubicBezTo>
                    <a:cubicBezTo>
                      <a:pt x="1073" y="2754"/>
                      <a:pt x="301" y="4040"/>
                      <a:pt x="216" y="5412"/>
                    </a:cubicBezTo>
                    <a:cubicBezTo>
                      <a:pt x="-470" y="7384"/>
                      <a:pt x="473" y="9870"/>
                      <a:pt x="3130" y="10041"/>
                    </a:cubicBezTo>
                    <a:cubicBezTo>
                      <a:pt x="25162" y="11155"/>
                      <a:pt x="41964" y="28986"/>
                      <a:pt x="57223" y="43045"/>
                    </a:cubicBezTo>
                    <a:cubicBezTo>
                      <a:pt x="69653" y="54532"/>
                      <a:pt x="82940" y="63962"/>
                      <a:pt x="98114" y="71506"/>
                    </a:cubicBezTo>
                    <a:cubicBezTo>
                      <a:pt x="125460" y="85050"/>
                      <a:pt x="165151" y="94994"/>
                      <a:pt x="193440" y="78878"/>
                    </a:cubicBezTo>
                    <a:cubicBezTo>
                      <a:pt x="194040" y="78535"/>
                      <a:pt x="194297" y="78021"/>
                      <a:pt x="194383" y="7750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FCC403D0-779F-1F2B-4E7F-763CBAEF104A}"/>
                  </a:ext>
                </a:extLst>
              </p:cNvPr>
              <p:cNvSpPr/>
              <p:nvPr/>
            </p:nvSpPr>
            <p:spPr>
              <a:xfrm>
                <a:off x="858843" y="1126616"/>
                <a:ext cx="134761" cy="75196"/>
              </a:xfrm>
              <a:custGeom>
                <a:avLst/>
                <a:gdLst>
                  <a:gd name="connsiteX0" fmla="*/ 133947 w 134761"/>
                  <a:gd name="connsiteY0" fmla="*/ 67019 h 75196"/>
                  <a:gd name="connsiteX1" fmla="*/ 132661 w 134761"/>
                  <a:gd name="connsiteY1" fmla="*/ 66247 h 75196"/>
                  <a:gd name="connsiteX2" fmla="*/ 75654 w 134761"/>
                  <a:gd name="connsiteY2" fmla="*/ 24413 h 75196"/>
                  <a:gd name="connsiteX3" fmla="*/ 4588 w 134761"/>
                  <a:gd name="connsiteY3" fmla="*/ 1353 h 75196"/>
                  <a:gd name="connsiteX4" fmla="*/ 2959 w 134761"/>
                  <a:gd name="connsiteY4" fmla="*/ 2125 h 75196"/>
                  <a:gd name="connsiteX5" fmla="*/ 1673 w 134761"/>
                  <a:gd name="connsiteY5" fmla="*/ 8383 h 75196"/>
                  <a:gd name="connsiteX6" fmla="*/ 133776 w 134761"/>
                  <a:gd name="connsiteY6" fmla="*/ 70105 h 75196"/>
                  <a:gd name="connsiteX7" fmla="*/ 133947 w 134761"/>
                  <a:gd name="connsiteY7" fmla="*/ 67019 h 7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761" h="75196">
                    <a:moveTo>
                      <a:pt x="133947" y="67019"/>
                    </a:moveTo>
                    <a:cubicBezTo>
                      <a:pt x="133690" y="66590"/>
                      <a:pt x="133261" y="66333"/>
                      <a:pt x="132661" y="66247"/>
                    </a:cubicBezTo>
                    <a:cubicBezTo>
                      <a:pt x="109258" y="62733"/>
                      <a:pt x="92628" y="39244"/>
                      <a:pt x="75654" y="24413"/>
                    </a:cubicBezTo>
                    <a:cubicBezTo>
                      <a:pt x="55509" y="6926"/>
                      <a:pt x="31420" y="-3961"/>
                      <a:pt x="4588" y="1353"/>
                    </a:cubicBezTo>
                    <a:cubicBezTo>
                      <a:pt x="3902" y="1525"/>
                      <a:pt x="3388" y="1782"/>
                      <a:pt x="2959" y="2125"/>
                    </a:cubicBezTo>
                    <a:cubicBezTo>
                      <a:pt x="216" y="2811"/>
                      <a:pt x="-1413" y="6754"/>
                      <a:pt x="1673" y="8383"/>
                    </a:cubicBezTo>
                    <a:cubicBezTo>
                      <a:pt x="43079" y="30329"/>
                      <a:pt x="78740" y="93422"/>
                      <a:pt x="133776" y="70105"/>
                    </a:cubicBezTo>
                    <a:cubicBezTo>
                      <a:pt x="135147" y="69505"/>
                      <a:pt x="134976" y="67790"/>
                      <a:pt x="133947" y="6701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F144B09B-CF09-EF9D-391E-BF88DA90CAE2}"/>
                  </a:ext>
                </a:extLst>
              </p:cNvPr>
              <p:cNvSpPr/>
              <p:nvPr/>
            </p:nvSpPr>
            <p:spPr>
              <a:xfrm>
                <a:off x="768555" y="957502"/>
                <a:ext cx="387256" cy="192768"/>
              </a:xfrm>
              <a:custGeom>
                <a:avLst/>
                <a:gdLst>
                  <a:gd name="connsiteX0" fmla="*/ 386599 w 387256"/>
                  <a:gd name="connsiteY0" fmla="*/ 3903 h 192768"/>
                  <a:gd name="connsiteX1" fmla="*/ 383770 w 387256"/>
                  <a:gd name="connsiteY1" fmla="*/ 646 h 192768"/>
                  <a:gd name="connsiteX2" fmla="*/ 347594 w 387256"/>
                  <a:gd name="connsiteY2" fmla="*/ 38108 h 192768"/>
                  <a:gd name="connsiteX3" fmla="*/ 307303 w 387256"/>
                  <a:gd name="connsiteY3" fmla="*/ 72483 h 192768"/>
                  <a:gd name="connsiteX4" fmla="*/ 209748 w 387256"/>
                  <a:gd name="connsiteY4" fmla="*/ 126576 h 192768"/>
                  <a:gd name="connsiteX5" fmla="*/ 2551 w 387256"/>
                  <a:gd name="connsiteY5" fmla="*/ 186412 h 192768"/>
                  <a:gd name="connsiteX6" fmla="*/ 3751 w 387256"/>
                  <a:gd name="connsiteY6" fmla="*/ 192756 h 192768"/>
                  <a:gd name="connsiteX7" fmla="*/ 212320 w 387256"/>
                  <a:gd name="connsiteY7" fmla="*/ 132062 h 192768"/>
                  <a:gd name="connsiteX8" fmla="*/ 306274 w 387256"/>
                  <a:gd name="connsiteY8" fmla="*/ 80456 h 192768"/>
                  <a:gd name="connsiteX9" fmla="*/ 386599 w 387256"/>
                  <a:gd name="connsiteY9" fmla="*/ 3903 h 192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7256" h="192768">
                    <a:moveTo>
                      <a:pt x="386599" y="3903"/>
                    </a:moveTo>
                    <a:cubicBezTo>
                      <a:pt x="388570" y="1932"/>
                      <a:pt x="385656" y="-1412"/>
                      <a:pt x="383770" y="646"/>
                    </a:cubicBezTo>
                    <a:cubicBezTo>
                      <a:pt x="373997" y="10847"/>
                      <a:pt x="359081" y="25163"/>
                      <a:pt x="347594" y="38108"/>
                    </a:cubicBezTo>
                    <a:cubicBezTo>
                      <a:pt x="335764" y="51395"/>
                      <a:pt x="321619" y="62111"/>
                      <a:pt x="307303" y="72483"/>
                    </a:cubicBezTo>
                    <a:cubicBezTo>
                      <a:pt x="277042" y="94429"/>
                      <a:pt x="243695" y="111317"/>
                      <a:pt x="209748" y="126576"/>
                    </a:cubicBezTo>
                    <a:cubicBezTo>
                      <a:pt x="144340" y="156065"/>
                      <a:pt x="74303" y="179811"/>
                      <a:pt x="2551" y="186412"/>
                    </a:cubicBezTo>
                    <a:cubicBezTo>
                      <a:pt x="-1564" y="186755"/>
                      <a:pt x="-364" y="193098"/>
                      <a:pt x="3751" y="192756"/>
                    </a:cubicBezTo>
                    <a:cubicBezTo>
                      <a:pt x="76017" y="186069"/>
                      <a:pt x="146226" y="161294"/>
                      <a:pt x="212320" y="132062"/>
                    </a:cubicBezTo>
                    <a:cubicBezTo>
                      <a:pt x="245153" y="117575"/>
                      <a:pt x="276699" y="100773"/>
                      <a:pt x="306274" y="80456"/>
                    </a:cubicBezTo>
                    <a:cubicBezTo>
                      <a:pt x="337907" y="58596"/>
                      <a:pt x="366625" y="23792"/>
                      <a:pt x="386599" y="390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CC9E97AD-DDDD-7942-05F2-4B1500862E2C}"/>
                  </a:ext>
                </a:extLst>
              </p:cNvPr>
              <p:cNvSpPr/>
              <p:nvPr/>
            </p:nvSpPr>
            <p:spPr>
              <a:xfrm>
                <a:off x="1149127" y="819391"/>
                <a:ext cx="105666" cy="144948"/>
              </a:xfrm>
              <a:custGeom>
                <a:avLst/>
                <a:gdLst>
                  <a:gd name="connsiteX0" fmla="*/ 67234 w 105666"/>
                  <a:gd name="connsiteY0" fmla="*/ 88007 h 144948"/>
                  <a:gd name="connsiteX1" fmla="*/ 105296 w 105666"/>
                  <a:gd name="connsiteY1" fmla="*/ 4511 h 144948"/>
                  <a:gd name="connsiteX2" fmla="*/ 105553 w 105666"/>
                  <a:gd name="connsiteY2" fmla="*/ 3054 h 144948"/>
                  <a:gd name="connsiteX3" fmla="*/ 102467 w 105666"/>
                  <a:gd name="connsiteY3" fmla="*/ 225 h 144948"/>
                  <a:gd name="connsiteX4" fmla="*/ 43145 w 105666"/>
                  <a:gd name="connsiteY4" fmla="*/ 54232 h 144948"/>
                  <a:gd name="connsiteX5" fmla="*/ 19400 w 105666"/>
                  <a:gd name="connsiteY5" fmla="*/ 93322 h 144948"/>
                  <a:gd name="connsiteX6" fmla="*/ 626 w 105666"/>
                  <a:gd name="connsiteY6" fmla="*/ 139185 h 144948"/>
                  <a:gd name="connsiteX7" fmla="*/ 197 w 105666"/>
                  <a:gd name="connsiteY7" fmla="*/ 140985 h 144948"/>
                  <a:gd name="connsiteX8" fmla="*/ 4055 w 105666"/>
                  <a:gd name="connsiteY8" fmla="*/ 144757 h 144948"/>
                  <a:gd name="connsiteX9" fmla="*/ 67234 w 105666"/>
                  <a:gd name="connsiteY9" fmla="*/ 88007 h 14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666" h="144948">
                    <a:moveTo>
                      <a:pt x="67234" y="88007"/>
                    </a:moveTo>
                    <a:cubicBezTo>
                      <a:pt x="83436" y="61604"/>
                      <a:pt x="88151" y="30572"/>
                      <a:pt x="105296" y="4511"/>
                    </a:cubicBezTo>
                    <a:cubicBezTo>
                      <a:pt x="105639" y="3997"/>
                      <a:pt x="105639" y="3483"/>
                      <a:pt x="105553" y="3054"/>
                    </a:cubicBezTo>
                    <a:cubicBezTo>
                      <a:pt x="106153" y="1511"/>
                      <a:pt x="104267" y="-718"/>
                      <a:pt x="102467" y="225"/>
                    </a:cubicBezTo>
                    <a:cubicBezTo>
                      <a:pt x="78636" y="13341"/>
                      <a:pt x="59433" y="32629"/>
                      <a:pt x="43145" y="54232"/>
                    </a:cubicBezTo>
                    <a:cubicBezTo>
                      <a:pt x="33887" y="66405"/>
                      <a:pt x="26343" y="79778"/>
                      <a:pt x="19400" y="93322"/>
                    </a:cubicBezTo>
                    <a:cubicBezTo>
                      <a:pt x="11856" y="108153"/>
                      <a:pt x="8770" y="124869"/>
                      <a:pt x="626" y="139185"/>
                    </a:cubicBezTo>
                    <a:cubicBezTo>
                      <a:pt x="283" y="139785"/>
                      <a:pt x="197" y="140385"/>
                      <a:pt x="197" y="140985"/>
                    </a:cubicBezTo>
                    <a:cubicBezTo>
                      <a:pt x="-660" y="142957"/>
                      <a:pt x="1397" y="145700"/>
                      <a:pt x="4055" y="144757"/>
                    </a:cubicBezTo>
                    <a:cubicBezTo>
                      <a:pt x="31487" y="134813"/>
                      <a:pt x="52232" y="112353"/>
                      <a:pt x="67234" y="8800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" name="图形 4">
              <a:extLst>
                <a:ext uri="{FF2B5EF4-FFF2-40B4-BE49-F238E27FC236}">
                  <a16:creationId xmlns:a16="http://schemas.microsoft.com/office/drawing/2014/main" id="{FB7084E0-513C-FA4D-AD71-81DC3B7F8A74}"/>
                </a:ext>
              </a:extLst>
            </p:cNvPr>
            <p:cNvGrpSpPr/>
            <p:nvPr/>
          </p:nvGrpSpPr>
          <p:grpSpPr>
            <a:xfrm>
              <a:off x="2850879" y="2287980"/>
              <a:ext cx="675471" cy="405771"/>
              <a:chOff x="2850879" y="2287980"/>
              <a:chExt cx="675471" cy="405771"/>
            </a:xfrm>
          </p:grpSpPr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B27FAA43-1D8E-332F-257C-1B2661604F1B}"/>
                  </a:ext>
                </a:extLst>
              </p:cNvPr>
              <p:cNvSpPr/>
              <p:nvPr/>
            </p:nvSpPr>
            <p:spPr>
              <a:xfrm>
                <a:off x="2962697" y="2498623"/>
                <a:ext cx="124063" cy="192456"/>
              </a:xfrm>
              <a:custGeom>
                <a:avLst/>
                <a:gdLst>
                  <a:gd name="connsiteX0" fmla="*/ 119469 w 124063"/>
                  <a:gd name="connsiteY0" fmla="*/ 89 h 192456"/>
                  <a:gd name="connsiteX1" fmla="*/ 117840 w 124063"/>
                  <a:gd name="connsiteY1" fmla="*/ 861 h 192456"/>
                  <a:gd name="connsiteX2" fmla="*/ 59376 w 124063"/>
                  <a:gd name="connsiteY2" fmla="*/ 85643 h 192456"/>
                  <a:gd name="connsiteX3" fmla="*/ 740 w 124063"/>
                  <a:gd name="connsiteY3" fmla="*/ 187484 h 192456"/>
                  <a:gd name="connsiteX4" fmla="*/ 483 w 124063"/>
                  <a:gd name="connsiteY4" fmla="*/ 190742 h 192456"/>
                  <a:gd name="connsiteX5" fmla="*/ 2883 w 124063"/>
                  <a:gd name="connsiteY5" fmla="*/ 192456 h 192456"/>
                  <a:gd name="connsiteX6" fmla="*/ 78921 w 124063"/>
                  <a:gd name="connsiteY6" fmla="*/ 140507 h 192456"/>
                  <a:gd name="connsiteX7" fmla="*/ 123927 w 124063"/>
                  <a:gd name="connsiteY7" fmla="*/ 5147 h 192456"/>
                  <a:gd name="connsiteX8" fmla="*/ 121269 w 124063"/>
                  <a:gd name="connsiteY8" fmla="*/ 261 h 192456"/>
                  <a:gd name="connsiteX9" fmla="*/ 119469 w 124063"/>
                  <a:gd name="connsiteY9" fmla="*/ 89 h 19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063" h="192456">
                    <a:moveTo>
                      <a:pt x="119469" y="89"/>
                    </a:moveTo>
                    <a:cubicBezTo>
                      <a:pt x="118869" y="175"/>
                      <a:pt x="118269" y="432"/>
                      <a:pt x="117840" y="861"/>
                    </a:cubicBezTo>
                    <a:cubicBezTo>
                      <a:pt x="86122" y="18606"/>
                      <a:pt x="71206" y="52981"/>
                      <a:pt x="59376" y="85643"/>
                    </a:cubicBezTo>
                    <a:cubicBezTo>
                      <a:pt x="45145" y="124990"/>
                      <a:pt x="32458" y="158852"/>
                      <a:pt x="740" y="187484"/>
                    </a:cubicBezTo>
                    <a:cubicBezTo>
                      <a:pt x="-289" y="188427"/>
                      <a:pt x="-117" y="189799"/>
                      <a:pt x="483" y="190742"/>
                    </a:cubicBezTo>
                    <a:cubicBezTo>
                      <a:pt x="740" y="191684"/>
                      <a:pt x="1511" y="192456"/>
                      <a:pt x="2883" y="192456"/>
                    </a:cubicBezTo>
                    <a:cubicBezTo>
                      <a:pt x="30315" y="191942"/>
                      <a:pt x="62119" y="159795"/>
                      <a:pt x="78921" y="140507"/>
                    </a:cubicBezTo>
                    <a:cubicBezTo>
                      <a:pt x="112439" y="102102"/>
                      <a:pt x="111754" y="51353"/>
                      <a:pt x="123927" y="5147"/>
                    </a:cubicBezTo>
                    <a:cubicBezTo>
                      <a:pt x="124527" y="2747"/>
                      <a:pt x="123069" y="946"/>
                      <a:pt x="121269" y="261"/>
                    </a:cubicBezTo>
                    <a:cubicBezTo>
                      <a:pt x="120755" y="3"/>
                      <a:pt x="120155" y="-82"/>
                      <a:pt x="119469" y="8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D943CD65-8004-A594-06DA-234A4E0F0517}"/>
                  </a:ext>
                </a:extLst>
              </p:cNvPr>
              <p:cNvSpPr/>
              <p:nvPr/>
            </p:nvSpPr>
            <p:spPr>
              <a:xfrm>
                <a:off x="3062036" y="2465339"/>
                <a:ext cx="117694" cy="228412"/>
              </a:xfrm>
              <a:custGeom>
                <a:avLst/>
                <a:gdLst>
                  <a:gd name="connsiteX0" fmla="*/ 110913 w 117694"/>
                  <a:gd name="connsiteY0" fmla="*/ 540 h 228412"/>
                  <a:gd name="connsiteX1" fmla="*/ 47905 w 117694"/>
                  <a:gd name="connsiteY1" fmla="*/ 99638 h 228412"/>
                  <a:gd name="connsiteX2" fmla="*/ 756 w 117694"/>
                  <a:gd name="connsiteY2" fmla="*/ 223853 h 228412"/>
                  <a:gd name="connsiteX3" fmla="*/ 1956 w 117694"/>
                  <a:gd name="connsiteY3" fmla="*/ 228054 h 228412"/>
                  <a:gd name="connsiteX4" fmla="*/ 4185 w 117694"/>
                  <a:gd name="connsiteY4" fmla="*/ 228225 h 228412"/>
                  <a:gd name="connsiteX5" fmla="*/ 88196 w 117694"/>
                  <a:gd name="connsiteY5" fmla="*/ 143015 h 228412"/>
                  <a:gd name="connsiteX6" fmla="*/ 117342 w 117694"/>
                  <a:gd name="connsiteY6" fmla="*/ 4912 h 228412"/>
                  <a:gd name="connsiteX7" fmla="*/ 112199 w 117694"/>
                  <a:gd name="connsiteY7" fmla="*/ 282 h 228412"/>
                  <a:gd name="connsiteX8" fmla="*/ 110913 w 117694"/>
                  <a:gd name="connsiteY8" fmla="*/ 540 h 22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694" h="228412">
                    <a:moveTo>
                      <a:pt x="110913" y="540"/>
                    </a:moveTo>
                    <a:cubicBezTo>
                      <a:pt x="71394" y="19914"/>
                      <a:pt x="54934" y="58490"/>
                      <a:pt x="47905" y="99638"/>
                    </a:cubicBezTo>
                    <a:cubicBezTo>
                      <a:pt x="39847" y="146358"/>
                      <a:pt x="38561" y="190335"/>
                      <a:pt x="756" y="223853"/>
                    </a:cubicBezTo>
                    <a:cubicBezTo>
                      <a:pt x="-787" y="225225"/>
                      <a:pt x="242" y="227797"/>
                      <a:pt x="1956" y="228054"/>
                    </a:cubicBezTo>
                    <a:cubicBezTo>
                      <a:pt x="2556" y="228397"/>
                      <a:pt x="3328" y="228568"/>
                      <a:pt x="4185" y="228225"/>
                    </a:cubicBezTo>
                    <a:cubicBezTo>
                      <a:pt x="43190" y="212795"/>
                      <a:pt x="73280" y="181934"/>
                      <a:pt x="88196" y="143015"/>
                    </a:cubicBezTo>
                    <a:cubicBezTo>
                      <a:pt x="105255" y="98609"/>
                      <a:pt x="97883" y="48374"/>
                      <a:pt x="117342" y="4912"/>
                    </a:cubicBezTo>
                    <a:cubicBezTo>
                      <a:pt x="118885" y="1483"/>
                      <a:pt x="115028" y="-832"/>
                      <a:pt x="112199" y="282"/>
                    </a:cubicBezTo>
                    <a:cubicBezTo>
                      <a:pt x="111770" y="197"/>
                      <a:pt x="111342" y="368"/>
                      <a:pt x="110913" y="54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DCA47250-4C60-0DB0-2396-52E7DA6EEC04}"/>
                  </a:ext>
                </a:extLst>
              </p:cNvPr>
              <p:cNvSpPr/>
              <p:nvPr/>
            </p:nvSpPr>
            <p:spPr>
              <a:xfrm>
                <a:off x="3151871" y="2446504"/>
                <a:ext cx="103272" cy="234108"/>
              </a:xfrm>
              <a:custGeom>
                <a:avLst/>
                <a:gdLst>
                  <a:gd name="connsiteX0" fmla="*/ 96173 w 103272"/>
                  <a:gd name="connsiteY0" fmla="*/ 430 h 234108"/>
                  <a:gd name="connsiteX1" fmla="*/ 42337 w 103272"/>
                  <a:gd name="connsiteY1" fmla="*/ 96785 h 234108"/>
                  <a:gd name="connsiteX2" fmla="*/ 504 w 103272"/>
                  <a:gd name="connsiteY2" fmla="*/ 229916 h 234108"/>
                  <a:gd name="connsiteX3" fmla="*/ 4447 w 103272"/>
                  <a:gd name="connsiteY3" fmla="*/ 233516 h 234108"/>
                  <a:gd name="connsiteX4" fmla="*/ 4447 w 103272"/>
                  <a:gd name="connsiteY4" fmla="*/ 233516 h 234108"/>
                  <a:gd name="connsiteX5" fmla="*/ 42252 w 103272"/>
                  <a:gd name="connsiteY5" fmla="*/ 206513 h 234108"/>
                  <a:gd name="connsiteX6" fmla="*/ 79114 w 103272"/>
                  <a:gd name="connsiteY6" fmla="*/ 151049 h 234108"/>
                  <a:gd name="connsiteX7" fmla="*/ 91544 w 103272"/>
                  <a:gd name="connsiteY7" fmla="*/ 82126 h 234108"/>
                  <a:gd name="connsiteX8" fmla="*/ 102516 w 103272"/>
                  <a:gd name="connsiteY8" fmla="*/ 6602 h 234108"/>
                  <a:gd name="connsiteX9" fmla="*/ 99773 w 103272"/>
                  <a:gd name="connsiteY9" fmla="*/ 858 h 234108"/>
                  <a:gd name="connsiteX10" fmla="*/ 96173 w 103272"/>
                  <a:gd name="connsiteY10" fmla="*/ 430 h 23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272" h="234108">
                    <a:moveTo>
                      <a:pt x="96173" y="430"/>
                    </a:moveTo>
                    <a:cubicBezTo>
                      <a:pt x="62483" y="18518"/>
                      <a:pt x="50396" y="62409"/>
                      <a:pt x="42337" y="96785"/>
                    </a:cubicBezTo>
                    <a:cubicBezTo>
                      <a:pt x="31279" y="143676"/>
                      <a:pt x="29393" y="189710"/>
                      <a:pt x="504" y="229916"/>
                    </a:cubicBezTo>
                    <a:cubicBezTo>
                      <a:pt x="-1297" y="232402"/>
                      <a:pt x="2132" y="235402"/>
                      <a:pt x="4447" y="233516"/>
                    </a:cubicBezTo>
                    <a:cubicBezTo>
                      <a:pt x="4447" y="233516"/>
                      <a:pt x="4447" y="233516"/>
                      <a:pt x="4447" y="233516"/>
                    </a:cubicBezTo>
                    <a:cubicBezTo>
                      <a:pt x="19792" y="231887"/>
                      <a:pt x="32650" y="217314"/>
                      <a:pt x="42252" y="206513"/>
                    </a:cubicBezTo>
                    <a:cubicBezTo>
                      <a:pt x="57339" y="189539"/>
                      <a:pt x="69855" y="171880"/>
                      <a:pt x="79114" y="151049"/>
                    </a:cubicBezTo>
                    <a:cubicBezTo>
                      <a:pt x="88801" y="129274"/>
                      <a:pt x="92229" y="105786"/>
                      <a:pt x="91544" y="82126"/>
                    </a:cubicBezTo>
                    <a:cubicBezTo>
                      <a:pt x="90772" y="57265"/>
                      <a:pt x="86486" y="27862"/>
                      <a:pt x="102516" y="6602"/>
                    </a:cubicBezTo>
                    <a:cubicBezTo>
                      <a:pt x="104488" y="3945"/>
                      <a:pt x="102259" y="1201"/>
                      <a:pt x="99773" y="858"/>
                    </a:cubicBezTo>
                    <a:cubicBezTo>
                      <a:pt x="98916" y="1"/>
                      <a:pt x="97630" y="-342"/>
                      <a:pt x="96173" y="43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ADFC5D7A-F221-A65D-681D-4E4705A4A28A}"/>
                  </a:ext>
                </a:extLst>
              </p:cNvPr>
              <p:cNvSpPr/>
              <p:nvPr/>
            </p:nvSpPr>
            <p:spPr>
              <a:xfrm>
                <a:off x="3262842" y="2436232"/>
                <a:ext cx="79848" cy="222665"/>
              </a:xfrm>
              <a:custGeom>
                <a:avLst/>
                <a:gdLst>
                  <a:gd name="connsiteX0" fmla="*/ 73070 w 79848"/>
                  <a:gd name="connsiteY0" fmla="*/ 329 h 222665"/>
                  <a:gd name="connsiteX1" fmla="*/ 10748 w 79848"/>
                  <a:gd name="connsiteY1" fmla="*/ 90083 h 222665"/>
                  <a:gd name="connsiteX2" fmla="*/ 203 w 79848"/>
                  <a:gd name="connsiteY2" fmla="*/ 218328 h 222665"/>
                  <a:gd name="connsiteX3" fmla="*/ 1147 w 79848"/>
                  <a:gd name="connsiteY3" fmla="*/ 221242 h 222665"/>
                  <a:gd name="connsiteX4" fmla="*/ 4747 w 79848"/>
                  <a:gd name="connsiteY4" fmla="*/ 222185 h 222665"/>
                  <a:gd name="connsiteX5" fmla="*/ 56353 w 79848"/>
                  <a:gd name="connsiteY5" fmla="*/ 135089 h 222665"/>
                  <a:gd name="connsiteX6" fmla="*/ 79156 w 79848"/>
                  <a:gd name="connsiteY6" fmla="*/ 5815 h 222665"/>
                  <a:gd name="connsiteX7" fmla="*/ 75213 w 79848"/>
                  <a:gd name="connsiteY7" fmla="*/ 72 h 222665"/>
                  <a:gd name="connsiteX8" fmla="*/ 73070 w 79848"/>
                  <a:gd name="connsiteY8" fmla="*/ 329 h 22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848" h="222665">
                    <a:moveTo>
                      <a:pt x="73070" y="329"/>
                    </a:moveTo>
                    <a:cubicBezTo>
                      <a:pt x="39294" y="15845"/>
                      <a:pt x="18377" y="55022"/>
                      <a:pt x="10748" y="90083"/>
                    </a:cubicBezTo>
                    <a:cubicBezTo>
                      <a:pt x="1575" y="132603"/>
                      <a:pt x="17434" y="177951"/>
                      <a:pt x="203" y="218328"/>
                    </a:cubicBezTo>
                    <a:cubicBezTo>
                      <a:pt x="-311" y="219614"/>
                      <a:pt x="203" y="220642"/>
                      <a:pt x="1147" y="221242"/>
                    </a:cubicBezTo>
                    <a:cubicBezTo>
                      <a:pt x="1661" y="222443"/>
                      <a:pt x="3290" y="223214"/>
                      <a:pt x="4747" y="222185"/>
                    </a:cubicBezTo>
                    <a:cubicBezTo>
                      <a:pt x="33979" y="201783"/>
                      <a:pt x="48810" y="168950"/>
                      <a:pt x="56353" y="135089"/>
                    </a:cubicBezTo>
                    <a:cubicBezTo>
                      <a:pt x="66040" y="91626"/>
                      <a:pt x="52239" y="44306"/>
                      <a:pt x="79156" y="5815"/>
                    </a:cubicBezTo>
                    <a:cubicBezTo>
                      <a:pt x="81299" y="2729"/>
                      <a:pt x="78042" y="-528"/>
                      <a:pt x="75213" y="72"/>
                    </a:cubicBezTo>
                    <a:cubicBezTo>
                      <a:pt x="74527" y="-14"/>
                      <a:pt x="73841" y="-14"/>
                      <a:pt x="73070" y="32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CF10FD46-A770-69D7-6349-121DF0C8D9C3}"/>
                  </a:ext>
                </a:extLst>
              </p:cNvPr>
              <p:cNvSpPr/>
              <p:nvPr/>
            </p:nvSpPr>
            <p:spPr>
              <a:xfrm>
                <a:off x="3357778" y="2433952"/>
                <a:ext cx="55277" cy="136713"/>
              </a:xfrm>
              <a:custGeom>
                <a:avLst/>
                <a:gdLst>
                  <a:gd name="connsiteX0" fmla="*/ 8909 w 55277"/>
                  <a:gd name="connsiteY0" fmla="*/ 49586 h 136713"/>
                  <a:gd name="connsiteX1" fmla="*/ 336 w 55277"/>
                  <a:gd name="connsiteY1" fmla="*/ 131711 h 136713"/>
                  <a:gd name="connsiteX2" fmla="*/ 679 w 55277"/>
                  <a:gd name="connsiteY2" fmla="*/ 134711 h 136713"/>
                  <a:gd name="connsiteX3" fmla="*/ 3851 w 55277"/>
                  <a:gd name="connsiteY3" fmla="*/ 136425 h 136713"/>
                  <a:gd name="connsiteX4" fmla="*/ 47485 w 55277"/>
                  <a:gd name="connsiteY4" fmla="*/ 86276 h 136713"/>
                  <a:gd name="connsiteX5" fmla="*/ 55115 w 55277"/>
                  <a:gd name="connsiteY5" fmla="*/ 5523 h 136713"/>
                  <a:gd name="connsiteX6" fmla="*/ 53743 w 55277"/>
                  <a:gd name="connsiteY6" fmla="*/ 1580 h 136713"/>
                  <a:gd name="connsiteX7" fmla="*/ 49885 w 55277"/>
                  <a:gd name="connsiteY7" fmla="*/ 294 h 136713"/>
                  <a:gd name="connsiteX8" fmla="*/ 8909 w 55277"/>
                  <a:gd name="connsiteY8" fmla="*/ 49586 h 136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277" h="136713">
                    <a:moveTo>
                      <a:pt x="8909" y="49586"/>
                    </a:moveTo>
                    <a:cubicBezTo>
                      <a:pt x="1022" y="75989"/>
                      <a:pt x="14481" y="107536"/>
                      <a:pt x="336" y="131711"/>
                    </a:cubicBezTo>
                    <a:cubicBezTo>
                      <a:pt x="-264" y="132739"/>
                      <a:pt x="-7" y="133854"/>
                      <a:pt x="679" y="134711"/>
                    </a:cubicBezTo>
                    <a:cubicBezTo>
                      <a:pt x="851" y="136083"/>
                      <a:pt x="2137" y="137283"/>
                      <a:pt x="3851" y="136425"/>
                    </a:cubicBezTo>
                    <a:cubicBezTo>
                      <a:pt x="24768" y="126739"/>
                      <a:pt x="38484" y="106936"/>
                      <a:pt x="47485" y="86276"/>
                    </a:cubicBezTo>
                    <a:cubicBezTo>
                      <a:pt x="58630" y="60816"/>
                      <a:pt x="47399" y="31755"/>
                      <a:pt x="55115" y="5523"/>
                    </a:cubicBezTo>
                    <a:cubicBezTo>
                      <a:pt x="55629" y="3809"/>
                      <a:pt x="54858" y="2352"/>
                      <a:pt x="53743" y="1580"/>
                    </a:cubicBezTo>
                    <a:cubicBezTo>
                      <a:pt x="53057" y="380"/>
                      <a:pt x="51686" y="-477"/>
                      <a:pt x="49885" y="294"/>
                    </a:cubicBezTo>
                    <a:cubicBezTo>
                      <a:pt x="28369" y="8695"/>
                      <a:pt x="15338" y="28069"/>
                      <a:pt x="8909" y="4958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BBEFAAD7-B98E-CDC2-6575-810A3A24B003}"/>
                  </a:ext>
                </a:extLst>
              </p:cNvPr>
              <p:cNvSpPr/>
              <p:nvPr/>
            </p:nvSpPr>
            <p:spPr>
              <a:xfrm>
                <a:off x="2871866" y="2469887"/>
                <a:ext cx="217742" cy="54788"/>
              </a:xfrm>
              <a:custGeom>
                <a:avLst/>
                <a:gdLst>
                  <a:gd name="connsiteX0" fmla="*/ 1216 w 217742"/>
                  <a:gd name="connsiteY0" fmla="*/ 49142 h 54788"/>
                  <a:gd name="connsiteX1" fmla="*/ 445 w 217742"/>
                  <a:gd name="connsiteY1" fmla="*/ 52400 h 54788"/>
                  <a:gd name="connsiteX2" fmla="*/ 3016 w 217742"/>
                  <a:gd name="connsiteY2" fmla="*/ 54628 h 54788"/>
                  <a:gd name="connsiteX3" fmla="*/ 59338 w 217742"/>
                  <a:gd name="connsiteY3" fmla="*/ 54543 h 54788"/>
                  <a:gd name="connsiteX4" fmla="*/ 112316 w 217742"/>
                  <a:gd name="connsiteY4" fmla="*/ 50771 h 54788"/>
                  <a:gd name="connsiteX5" fmla="*/ 212014 w 217742"/>
                  <a:gd name="connsiteY5" fmla="*/ 28997 h 54788"/>
                  <a:gd name="connsiteX6" fmla="*/ 214071 w 217742"/>
                  <a:gd name="connsiteY6" fmla="*/ 28654 h 54788"/>
                  <a:gd name="connsiteX7" fmla="*/ 214071 w 217742"/>
                  <a:gd name="connsiteY7" fmla="*/ 28654 h 54788"/>
                  <a:gd name="connsiteX8" fmla="*/ 214757 w 217742"/>
                  <a:gd name="connsiteY8" fmla="*/ 21710 h 54788"/>
                  <a:gd name="connsiteX9" fmla="*/ 165380 w 217742"/>
                  <a:gd name="connsiteY9" fmla="*/ 4137 h 54788"/>
                  <a:gd name="connsiteX10" fmla="*/ 111887 w 217742"/>
                  <a:gd name="connsiteY10" fmla="*/ 365 h 54788"/>
                  <a:gd name="connsiteX11" fmla="*/ 1216 w 217742"/>
                  <a:gd name="connsiteY11" fmla="*/ 49142 h 5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742" h="54788">
                    <a:moveTo>
                      <a:pt x="1216" y="49142"/>
                    </a:moveTo>
                    <a:cubicBezTo>
                      <a:pt x="-241" y="49914"/>
                      <a:pt x="-241" y="51371"/>
                      <a:pt x="445" y="52400"/>
                    </a:cubicBezTo>
                    <a:cubicBezTo>
                      <a:pt x="445" y="53686"/>
                      <a:pt x="1388" y="54971"/>
                      <a:pt x="3016" y="54628"/>
                    </a:cubicBezTo>
                    <a:cubicBezTo>
                      <a:pt x="21704" y="51371"/>
                      <a:pt x="40564" y="53514"/>
                      <a:pt x="59338" y="54543"/>
                    </a:cubicBezTo>
                    <a:cubicBezTo>
                      <a:pt x="77083" y="55486"/>
                      <a:pt x="94828" y="53600"/>
                      <a:pt x="112316" y="50771"/>
                    </a:cubicBezTo>
                    <a:cubicBezTo>
                      <a:pt x="143948" y="45713"/>
                      <a:pt x="179953" y="23167"/>
                      <a:pt x="212014" y="28997"/>
                    </a:cubicBezTo>
                    <a:cubicBezTo>
                      <a:pt x="212871" y="29168"/>
                      <a:pt x="213557" y="28997"/>
                      <a:pt x="214071" y="28654"/>
                    </a:cubicBezTo>
                    <a:cubicBezTo>
                      <a:pt x="214071" y="28654"/>
                      <a:pt x="214071" y="28654"/>
                      <a:pt x="214071" y="28654"/>
                    </a:cubicBezTo>
                    <a:cubicBezTo>
                      <a:pt x="218529" y="29597"/>
                      <a:pt x="219129" y="22567"/>
                      <a:pt x="214757" y="21710"/>
                    </a:cubicBezTo>
                    <a:cubicBezTo>
                      <a:pt x="197441" y="18110"/>
                      <a:pt x="182610" y="7737"/>
                      <a:pt x="165380" y="4137"/>
                    </a:cubicBezTo>
                    <a:cubicBezTo>
                      <a:pt x="147634" y="450"/>
                      <a:pt x="129889" y="-664"/>
                      <a:pt x="111887" y="365"/>
                    </a:cubicBezTo>
                    <a:cubicBezTo>
                      <a:pt x="69282" y="2851"/>
                      <a:pt x="37821" y="30540"/>
                      <a:pt x="1216" y="4914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6C6D13BC-95F2-749B-97F8-6AA495693D91}"/>
                  </a:ext>
                </a:extLst>
              </p:cNvPr>
              <p:cNvSpPr/>
              <p:nvPr/>
            </p:nvSpPr>
            <p:spPr>
              <a:xfrm>
                <a:off x="2912248" y="2385269"/>
                <a:ext cx="268327" cy="82133"/>
              </a:xfrm>
              <a:custGeom>
                <a:avLst/>
                <a:gdLst>
                  <a:gd name="connsiteX0" fmla="*/ 2582 w 268327"/>
                  <a:gd name="connsiteY0" fmla="*/ 18631 h 82133"/>
                  <a:gd name="connsiteX1" fmla="*/ 1896 w 268327"/>
                  <a:gd name="connsiteY1" fmla="*/ 19230 h 82133"/>
                  <a:gd name="connsiteX2" fmla="*/ 1468 w 268327"/>
                  <a:gd name="connsiteY2" fmla="*/ 19316 h 82133"/>
                  <a:gd name="connsiteX3" fmla="*/ 2925 w 268327"/>
                  <a:gd name="connsiteY3" fmla="*/ 24117 h 82133"/>
                  <a:gd name="connsiteX4" fmla="*/ 128855 w 268327"/>
                  <a:gd name="connsiteY4" fmla="*/ 59007 h 82133"/>
                  <a:gd name="connsiteX5" fmla="*/ 262929 w 268327"/>
                  <a:gd name="connsiteY5" fmla="*/ 81638 h 82133"/>
                  <a:gd name="connsiteX6" fmla="*/ 266015 w 268327"/>
                  <a:gd name="connsiteY6" fmla="*/ 79667 h 82133"/>
                  <a:gd name="connsiteX7" fmla="*/ 265929 w 268327"/>
                  <a:gd name="connsiteY7" fmla="*/ 73066 h 82133"/>
                  <a:gd name="connsiteX8" fmla="*/ 199578 w 268327"/>
                  <a:gd name="connsiteY8" fmla="*/ 33632 h 82133"/>
                  <a:gd name="connsiteX9" fmla="*/ 136999 w 268327"/>
                  <a:gd name="connsiteY9" fmla="*/ 6629 h 82133"/>
                  <a:gd name="connsiteX10" fmla="*/ 2582 w 268327"/>
                  <a:gd name="connsiteY10" fmla="*/ 18631 h 8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8327" h="82133">
                    <a:moveTo>
                      <a:pt x="2582" y="18631"/>
                    </a:moveTo>
                    <a:cubicBezTo>
                      <a:pt x="2325" y="18802"/>
                      <a:pt x="2068" y="18973"/>
                      <a:pt x="1896" y="19230"/>
                    </a:cubicBezTo>
                    <a:cubicBezTo>
                      <a:pt x="1725" y="19230"/>
                      <a:pt x="1553" y="19316"/>
                      <a:pt x="1468" y="19316"/>
                    </a:cubicBezTo>
                    <a:cubicBezTo>
                      <a:pt x="-1275" y="20174"/>
                      <a:pt x="182" y="24717"/>
                      <a:pt x="2925" y="24117"/>
                    </a:cubicBezTo>
                    <a:cubicBezTo>
                      <a:pt x="44244" y="15716"/>
                      <a:pt x="92079" y="43148"/>
                      <a:pt x="128855" y="59007"/>
                    </a:cubicBezTo>
                    <a:cubicBezTo>
                      <a:pt x="171460" y="77352"/>
                      <a:pt x="216723" y="84124"/>
                      <a:pt x="262929" y="81638"/>
                    </a:cubicBezTo>
                    <a:cubicBezTo>
                      <a:pt x="264558" y="81553"/>
                      <a:pt x="265586" y="80695"/>
                      <a:pt x="266015" y="79667"/>
                    </a:cubicBezTo>
                    <a:cubicBezTo>
                      <a:pt x="268673" y="78381"/>
                      <a:pt x="269530" y="74095"/>
                      <a:pt x="265929" y="73066"/>
                    </a:cubicBezTo>
                    <a:cubicBezTo>
                      <a:pt x="242269" y="66208"/>
                      <a:pt x="219895" y="47263"/>
                      <a:pt x="199578" y="33632"/>
                    </a:cubicBezTo>
                    <a:cubicBezTo>
                      <a:pt x="180290" y="20774"/>
                      <a:pt x="159373" y="12287"/>
                      <a:pt x="136999" y="6629"/>
                    </a:cubicBezTo>
                    <a:cubicBezTo>
                      <a:pt x="93879" y="-4258"/>
                      <a:pt x="42273" y="-2715"/>
                      <a:pt x="2582" y="1863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82CB207F-F927-F451-EB81-14AEC720BD64}"/>
                  </a:ext>
                </a:extLst>
              </p:cNvPr>
              <p:cNvSpPr/>
              <p:nvPr/>
            </p:nvSpPr>
            <p:spPr>
              <a:xfrm>
                <a:off x="3013545" y="2321289"/>
                <a:ext cx="239600" cy="131195"/>
              </a:xfrm>
              <a:custGeom>
                <a:avLst/>
                <a:gdLst>
                  <a:gd name="connsiteX0" fmla="*/ 469 w 239600"/>
                  <a:gd name="connsiteY0" fmla="*/ 7002 h 131195"/>
                  <a:gd name="connsiteX1" fmla="*/ 2955 w 239600"/>
                  <a:gd name="connsiteY1" fmla="*/ 11288 h 131195"/>
                  <a:gd name="connsiteX2" fmla="*/ 60562 w 239600"/>
                  <a:gd name="connsiteY2" fmla="*/ 41463 h 131195"/>
                  <a:gd name="connsiteX3" fmla="*/ 114826 w 239600"/>
                  <a:gd name="connsiteY3" fmla="*/ 83983 h 131195"/>
                  <a:gd name="connsiteX4" fmla="*/ 232270 w 239600"/>
                  <a:gd name="connsiteY4" fmla="*/ 131046 h 131195"/>
                  <a:gd name="connsiteX5" fmla="*/ 234927 w 239600"/>
                  <a:gd name="connsiteY5" fmla="*/ 130874 h 131195"/>
                  <a:gd name="connsiteX6" fmla="*/ 237156 w 239600"/>
                  <a:gd name="connsiteY6" fmla="*/ 123159 h 131195"/>
                  <a:gd name="connsiteX7" fmla="*/ 178006 w 239600"/>
                  <a:gd name="connsiteY7" fmla="*/ 70352 h 131195"/>
                  <a:gd name="connsiteX8" fmla="*/ 122970 w 239600"/>
                  <a:gd name="connsiteY8" fmla="*/ 26461 h 131195"/>
                  <a:gd name="connsiteX9" fmla="*/ 1669 w 239600"/>
                  <a:gd name="connsiteY9" fmla="*/ 5459 h 131195"/>
                  <a:gd name="connsiteX10" fmla="*/ 469 w 239600"/>
                  <a:gd name="connsiteY10" fmla="*/ 7002 h 13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600" h="131195">
                    <a:moveTo>
                      <a:pt x="469" y="7002"/>
                    </a:moveTo>
                    <a:cubicBezTo>
                      <a:pt x="-731" y="8545"/>
                      <a:pt x="469" y="11459"/>
                      <a:pt x="2955" y="11288"/>
                    </a:cubicBezTo>
                    <a:cubicBezTo>
                      <a:pt x="22329" y="10174"/>
                      <a:pt x="46075" y="30490"/>
                      <a:pt x="60562" y="41463"/>
                    </a:cubicBezTo>
                    <a:cubicBezTo>
                      <a:pt x="78908" y="55436"/>
                      <a:pt x="96053" y="70695"/>
                      <a:pt x="114826" y="83983"/>
                    </a:cubicBezTo>
                    <a:cubicBezTo>
                      <a:pt x="150316" y="109014"/>
                      <a:pt x="190350" y="121102"/>
                      <a:pt x="232270" y="131046"/>
                    </a:cubicBezTo>
                    <a:cubicBezTo>
                      <a:pt x="233298" y="131303"/>
                      <a:pt x="234155" y="131217"/>
                      <a:pt x="234927" y="130874"/>
                    </a:cubicBezTo>
                    <a:cubicBezTo>
                      <a:pt x="239299" y="132246"/>
                      <a:pt x="241699" y="125217"/>
                      <a:pt x="237156" y="123159"/>
                    </a:cubicBezTo>
                    <a:cubicBezTo>
                      <a:pt x="212382" y="111929"/>
                      <a:pt x="195751" y="90069"/>
                      <a:pt x="178006" y="70352"/>
                    </a:cubicBezTo>
                    <a:cubicBezTo>
                      <a:pt x="162147" y="52779"/>
                      <a:pt x="143373" y="38377"/>
                      <a:pt x="122970" y="26461"/>
                    </a:cubicBezTo>
                    <a:cubicBezTo>
                      <a:pt x="88594" y="6230"/>
                      <a:pt x="40931" y="-8429"/>
                      <a:pt x="1669" y="5459"/>
                    </a:cubicBezTo>
                    <a:cubicBezTo>
                      <a:pt x="812" y="5630"/>
                      <a:pt x="384" y="6316"/>
                      <a:pt x="469" y="700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FC289EDA-ED4E-3306-7324-CD83DEFA8D26}"/>
                  </a:ext>
                </a:extLst>
              </p:cNvPr>
              <p:cNvSpPr/>
              <p:nvPr/>
            </p:nvSpPr>
            <p:spPr>
              <a:xfrm>
                <a:off x="3135879" y="2287980"/>
                <a:ext cx="204323" cy="155283"/>
              </a:xfrm>
              <a:custGeom>
                <a:avLst/>
                <a:gdLst>
                  <a:gd name="connsiteX0" fmla="*/ 2093 w 204323"/>
                  <a:gd name="connsiteY0" fmla="*/ 3191 h 155283"/>
                  <a:gd name="connsiteX1" fmla="*/ 1579 w 204323"/>
                  <a:gd name="connsiteY1" fmla="*/ 7734 h 155283"/>
                  <a:gd name="connsiteX2" fmla="*/ 96220 w 204323"/>
                  <a:gd name="connsiteY2" fmla="*/ 101775 h 155283"/>
                  <a:gd name="connsiteX3" fmla="*/ 199432 w 204323"/>
                  <a:gd name="connsiteY3" fmla="*/ 155267 h 155283"/>
                  <a:gd name="connsiteX4" fmla="*/ 203461 w 204323"/>
                  <a:gd name="connsiteY4" fmla="*/ 152695 h 155283"/>
                  <a:gd name="connsiteX5" fmla="*/ 201661 w 204323"/>
                  <a:gd name="connsiteY5" fmla="*/ 146352 h 155283"/>
                  <a:gd name="connsiteX6" fmla="*/ 149969 w 204323"/>
                  <a:gd name="connsiteY6" fmla="*/ 89688 h 155283"/>
                  <a:gd name="connsiteX7" fmla="*/ 111993 w 204323"/>
                  <a:gd name="connsiteY7" fmla="*/ 42796 h 155283"/>
                  <a:gd name="connsiteX8" fmla="*/ 3636 w 204323"/>
                  <a:gd name="connsiteY8" fmla="*/ 1905 h 155283"/>
                  <a:gd name="connsiteX9" fmla="*/ 2093 w 204323"/>
                  <a:gd name="connsiteY9" fmla="*/ 3191 h 155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323" h="155283">
                    <a:moveTo>
                      <a:pt x="2093" y="3191"/>
                    </a:moveTo>
                    <a:cubicBezTo>
                      <a:pt x="-135" y="3620"/>
                      <a:pt x="-993" y="7135"/>
                      <a:pt x="1579" y="7734"/>
                    </a:cubicBezTo>
                    <a:cubicBezTo>
                      <a:pt x="48214" y="19393"/>
                      <a:pt x="66816" y="68771"/>
                      <a:pt x="96220" y="101775"/>
                    </a:cubicBezTo>
                    <a:cubicBezTo>
                      <a:pt x="123223" y="132036"/>
                      <a:pt x="158970" y="151924"/>
                      <a:pt x="199432" y="155267"/>
                    </a:cubicBezTo>
                    <a:cubicBezTo>
                      <a:pt x="201490" y="155439"/>
                      <a:pt x="202861" y="154239"/>
                      <a:pt x="203461" y="152695"/>
                    </a:cubicBezTo>
                    <a:cubicBezTo>
                      <a:pt x="204919" y="150638"/>
                      <a:pt x="204662" y="147381"/>
                      <a:pt x="201661" y="146352"/>
                    </a:cubicBezTo>
                    <a:cubicBezTo>
                      <a:pt x="176458" y="137608"/>
                      <a:pt x="162914" y="111119"/>
                      <a:pt x="149969" y="89688"/>
                    </a:cubicBezTo>
                    <a:cubicBezTo>
                      <a:pt x="139425" y="72114"/>
                      <a:pt x="127166" y="56598"/>
                      <a:pt x="111993" y="42796"/>
                    </a:cubicBezTo>
                    <a:cubicBezTo>
                      <a:pt x="84732" y="17850"/>
                      <a:pt x="42041" y="-7182"/>
                      <a:pt x="3636" y="1905"/>
                    </a:cubicBezTo>
                    <a:cubicBezTo>
                      <a:pt x="2865" y="2077"/>
                      <a:pt x="2351" y="2591"/>
                      <a:pt x="2093" y="319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C03241A8-B503-6E2B-2E8F-DB0A81004ABB}"/>
                  </a:ext>
                </a:extLst>
              </p:cNvPr>
              <p:cNvSpPr/>
              <p:nvPr/>
            </p:nvSpPr>
            <p:spPr>
              <a:xfrm>
                <a:off x="3280771" y="2315871"/>
                <a:ext cx="135586" cy="124226"/>
              </a:xfrm>
              <a:custGeom>
                <a:avLst/>
                <a:gdLst>
                  <a:gd name="connsiteX0" fmla="*/ 448 w 135586"/>
                  <a:gd name="connsiteY0" fmla="*/ 4104 h 124226"/>
                  <a:gd name="connsiteX1" fmla="*/ 1648 w 135586"/>
                  <a:gd name="connsiteY1" fmla="*/ 5475 h 124226"/>
                  <a:gd name="connsiteX2" fmla="*/ 53769 w 135586"/>
                  <a:gd name="connsiteY2" fmla="*/ 73370 h 124226"/>
                  <a:gd name="connsiteX3" fmla="*/ 128607 w 135586"/>
                  <a:gd name="connsiteY3" fmla="*/ 124205 h 124226"/>
                  <a:gd name="connsiteX4" fmla="*/ 130750 w 135586"/>
                  <a:gd name="connsiteY4" fmla="*/ 123862 h 124226"/>
                  <a:gd name="connsiteX5" fmla="*/ 134351 w 135586"/>
                  <a:gd name="connsiteY5" fmla="*/ 117004 h 124226"/>
                  <a:gd name="connsiteX6" fmla="*/ 1734 w 135586"/>
                  <a:gd name="connsiteY6" fmla="*/ 589 h 124226"/>
                  <a:gd name="connsiteX7" fmla="*/ 448 w 135586"/>
                  <a:gd name="connsiteY7" fmla="*/ 4104 h 12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586" h="124226">
                    <a:moveTo>
                      <a:pt x="448" y="4104"/>
                    </a:moveTo>
                    <a:cubicBezTo>
                      <a:pt x="620" y="4618"/>
                      <a:pt x="1048" y="5132"/>
                      <a:pt x="1648" y="5475"/>
                    </a:cubicBezTo>
                    <a:cubicBezTo>
                      <a:pt x="27709" y="17477"/>
                      <a:pt x="39110" y="50481"/>
                      <a:pt x="53769" y="73370"/>
                    </a:cubicBezTo>
                    <a:cubicBezTo>
                      <a:pt x="71257" y="100544"/>
                      <a:pt x="95603" y="121290"/>
                      <a:pt x="128607" y="124205"/>
                    </a:cubicBezTo>
                    <a:cubicBezTo>
                      <a:pt x="129464" y="124290"/>
                      <a:pt x="130150" y="124119"/>
                      <a:pt x="130750" y="123862"/>
                    </a:cubicBezTo>
                    <a:cubicBezTo>
                      <a:pt x="134179" y="123947"/>
                      <a:pt x="137437" y="120004"/>
                      <a:pt x="134351" y="117004"/>
                    </a:cubicBezTo>
                    <a:cubicBezTo>
                      <a:pt x="93546" y="77484"/>
                      <a:pt x="73486" y="-7898"/>
                      <a:pt x="1734" y="589"/>
                    </a:cubicBezTo>
                    <a:cubicBezTo>
                      <a:pt x="-66" y="760"/>
                      <a:pt x="-409" y="2904"/>
                      <a:pt x="448" y="410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FB439D56-63E2-B328-8F54-BCAA9CE15353}"/>
                  </a:ext>
                </a:extLst>
              </p:cNvPr>
              <p:cNvSpPr/>
              <p:nvPr/>
            </p:nvSpPr>
            <p:spPr>
              <a:xfrm>
                <a:off x="3012611" y="2434447"/>
                <a:ext cx="513740" cy="105858"/>
              </a:xfrm>
              <a:custGeom>
                <a:avLst/>
                <a:gdLst>
                  <a:gd name="connsiteX0" fmla="*/ 1403 w 513740"/>
                  <a:gd name="connsiteY0" fmla="*/ 100698 h 105858"/>
                  <a:gd name="connsiteX1" fmla="*/ 3632 w 513740"/>
                  <a:gd name="connsiteY1" fmla="*/ 105499 h 105858"/>
                  <a:gd name="connsiteX2" fmla="*/ 58325 w 513740"/>
                  <a:gd name="connsiteY2" fmla="*/ 74209 h 105858"/>
                  <a:gd name="connsiteX3" fmla="*/ 116875 w 513740"/>
                  <a:gd name="connsiteY3" fmla="*/ 47891 h 105858"/>
                  <a:gd name="connsiteX4" fmla="*/ 248549 w 513740"/>
                  <a:gd name="connsiteY4" fmla="*/ 17973 h 105858"/>
                  <a:gd name="connsiteX5" fmla="*/ 509667 w 513740"/>
                  <a:gd name="connsiteY5" fmla="*/ 18402 h 105858"/>
                  <a:gd name="connsiteX6" fmla="*/ 510438 w 513740"/>
                  <a:gd name="connsiteY6" fmla="*/ 10687 h 105858"/>
                  <a:gd name="connsiteX7" fmla="*/ 247434 w 513740"/>
                  <a:gd name="connsiteY7" fmla="*/ 10772 h 105858"/>
                  <a:gd name="connsiteX8" fmla="*/ 120733 w 513740"/>
                  <a:gd name="connsiteY8" fmla="*/ 38976 h 105858"/>
                  <a:gd name="connsiteX9" fmla="*/ 1403 w 513740"/>
                  <a:gd name="connsiteY9" fmla="*/ 100698 h 10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3740" h="105858">
                    <a:moveTo>
                      <a:pt x="1403" y="100698"/>
                    </a:moveTo>
                    <a:cubicBezTo>
                      <a:pt x="-1597" y="102327"/>
                      <a:pt x="718" y="107213"/>
                      <a:pt x="3632" y="105499"/>
                    </a:cubicBezTo>
                    <a:cubicBezTo>
                      <a:pt x="18377" y="96926"/>
                      <a:pt x="40580" y="85267"/>
                      <a:pt x="58325" y="74209"/>
                    </a:cubicBezTo>
                    <a:cubicBezTo>
                      <a:pt x="76584" y="62807"/>
                      <a:pt x="96644" y="55178"/>
                      <a:pt x="116875" y="47891"/>
                    </a:cubicBezTo>
                    <a:cubicBezTo>
                      <a:pt x="159395" y="32632"/>
                      <a:pt x="203886" y="24231"/>
                      <a:pt x="248549" y="17973"/>
                    </a:cubicBezTo>
                    <a:cubicBezTo>
                      <a:pt x="334531" y="5886"/>
                      <a:pt x="424113" y="1857"/>
                      <a:pt x="509667" y="18402"/>
                    </a:cubicBezTo>
                    <a:cubicBezTo>
                      <a:pt x="514553" y="19345"/>
                      <a:pt x="515325" y="11630"/>
                      <a:pt x="510438" y="10687"/>
                    </a:cubicBezTo>
                    <a:cubicBezTo>
                      <a:pt x="424113" y="-6030"/>
                      <a:pt x="334102" y="-886"/>
                      <a:pt x="247434" y="10772"/>
                    </a:cubicBezTo>
                    <a:cubicBezTo>
                      <a:pt x="204400" y="16602"/>
                      <a:pt x="162052" y="25346"/>
                      <a:pt x="120733" y="38976"/>
                    </a:cubicBezTo>
                    <a:cubicBezTo>
                      <a:pt x="76499" y="53463"/>
                      <a:pt x="31321" y="84239"/>
                      <a:pt x="1403" y="10069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563103DB-3BD6-9174-782C-882A0D185DAD}"/>
                  </a:ext>
                </a:extLst>
              </p:cNvPr>
              <p:cNvSpPr/>
              <p:nvPr/>
            </p:nvSpPr>
            <p:spPr>
              <a:xfrm>
                <a:off x="2850879" y="2532475"/>
                <a:ext cx="170145" cy="134913"/>
              </a:xfrm>
              <a:custGeom>
                <a:avLst/>
                <a:gdLst>
                  <a:gd name="connsiteX0" fmla="*/ 73724 w 170145"/>
                  <a:gd name="connsiteY0" fmla="*/ 44761 h 134913"/>
                  <a:gd name="connsiteX1" fmla="*/ 1200 w 170145"/>
                  <a:gd name="connsiteY1" fmla="*/ 128942 h 134913"/>
                  <a:gd name="connsiteX2" fmla="*/ 429 w 170145"/>
                  <a:gd name="connsiteY2" fmla="*/ 130571 h 134913"/>
                  <a:gd name="connsiteX3" fmla="*/ 3086 w 170145"/>
                  <a:gd name="connsiteY3" fmla="*/ 134858 h 134913"/>
                  <a:gd name="connsiteX4" fmla="*/ 90354 w 170145"/>
                  <a:gd name="connsiteY4" fmla="*/ 92167 h 134913"/>
                  <a:gd name="connsiteX5" fmla="*/ 131159 w 170145"/>
                  <a:gd name="connsiteY5" fmla="*/ 54705 h 134913"/>
                  <a:gd name="connsiteX6" fmla="*/ 168450 w 170145"/>
                  <a:gd name="connsiteY6" fmla="*/ 7642 h 134913"/>
                  <a:gd name="connsiteX7" fmla="*/ 169478 w 170145"/>
                  <a:gd name="connsiteY7" fmla="*/ 5670 h 134913"/>
                  <a:gd name="connsiteX8" fmla="*/ 166221 w 170145"/>
                  <a:gd name="connsiteY8" fmla="*/ 12 h 134913"/>
                  <a:gd name="connsiteX9" fmla="*/ 73724 w 170145"/>
                  <a:gd name="connsiteY9" fmla="*/ 44761 h 13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145" h="134913">
                    <a:moveTo>
                      <a:pt x="73724" y="44761"/>
                    </a:moveTo>
                    <a:cubicBezTo>
                      <a:pt x="45949" y="69964"/>
                      <a:pt x="30004" y="104511"/>
                      <a:pt x="1200" y="128942"/>
                    </a:cubicBezTo>
                    <a:cubicBezTo>
                      <a:pt x="686" y="129371"/>
                      <a:pt x="429" y="129971"/>
                      <a:pt x="429" y="130571"/>
                    </a:cubicBezTo>
                    <a:cubicBezTo>
                      <a:pt x="-771" y="132200"/>
                      <a:pt x="686" y="135372"/>
                      <a:pt x="3086" y="134858"/>
                    </a:cubicBezTo>
                    <a:cubicBezTo>
                      <a:pt x="35233" y="127657"/>
                      <a:pt x="64037" y="111712"/>
                      <a:pt x="90354" y="92167"/>
                    </a:cubicBezTo>
                    <a:cubicBezTo>
                      <a:pt x="105185" y="81108"/>
                      <a:pt x="118558" y="68163"/>
                      <a:pt x="131159" y="54705"/>
                    </a:cubicBezTo>
                    <a:cubicBezTo>
                      <a:pt x="144961" y="40046"/>
                      <a:pt x="154219" y="21701"/>
                      <a:pt x="168450" y="7642"/>
                    </a:cubicBezTo>
                    <a:cubicBezTo>
                      <a:pt x="169050" y="7041"/>
                      <a:pt x="169393" y="6356"/>
                      <a:pt x="169478" y="5670"/>
                    </a:cubicBezTo>
                    <a:cubicBezTo>
                      <a:pt x="171107" y="3613"/>
                      <a:pt x="169650" y="-245"/>
                      <a:pt x="166221" y="12"/>
                    </a:cubicBezTo>
                    <a:cubicBezTo>
                      <a:pt x="131074" y="2413"/>
                      <a:pt x="99355" y="21443"/>
                      <a:pt x="73724" y="4476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" name="图形 4">
              <a:extLst>
                <a:ext uri="{FF2B5EF4-FFF2-40B4-BE49-F238E27FC236}">
                  <a16:creationId xmlns:a16="http://schemas.microsoft.com/office/drawing/2014/main" id="{9EB783B8-E6E0-5204-93F0-E817411FFCBD}"/>
                </a:ext>
              </a:extLst>
            </p:cNvPr>
            <p:cNvGrpSpPr/>
            <p:nvPr/>
          </p:nvGrpSpPr>
          <p:grpSpPr>
            <a:xfrm>
              <a:off x="1056655" y="1966146"/>
              <a:ext cx="655794" cy="636813"/>
              <a:chOff x="1056655" y="1966146"/>
              <a:chExt cx="655794" cy="636813"/>
            </a:xfrm>
          </p:grpSpPr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5E7B4ED5-0824-BC8F-9F09-B7818ECE6961}"/>
                  </a:ext>
                </a:extLst>
              </p:cNvPr>
              <p:cNvSpPr/>
              <p:nvPr/>
            </p:nvSpPr>
            <p:spPr>
              <a:xfrm>
                <a:off x="1555133" y="1966146"/>
                <a:ext cx="116612" cy="217960"/>
              </a:xfrm>
              <a:custGeom>
                <a:avLst/>
                <a:gdLst>
                  <a:gd name="connsiteX0" fmla="*/ 113084 w 116612"/>
                  <a:gd name="connsiteY0" fmla="*/ 899 h 217960"/>
                  <a:gd name="connsiteX1" fmla="*/ 102026 w 116612"/>
                  <a:gd name="connsiteY1" fmla="*/ 26702 h 217960"/>
                  <a:gd name="connsiteX2" fmla="*/ 76994 w 116612"/>
                  <a:gd name="connsiteY2" fmla="*/ 58935 h 217960"/>
                  <a:gd name="connsiteX3" fmla="*/ 34132 w 116612"/>
                  <a:gd name="connsiteY3" fmla="*/ 103426 h 217960"/>
                  <a:gd name="connsiteX4" fmla="*/ 7128 w 116612"/>
                  <a:gd name="connsiteY4" fmla="*/ 157261 h 217960"/>
                  <a:gd name="connsiteX5" fmla="*/ 13 w 116612"/>
                  <a:gd name="connsiteY5" fmla="*/ 213840 h 217960"/>
                  <a:gd name="connsiteX6" fmla="*/ 785 w 116612"/>
                  <a:gd name="connsiteY6" fmla="*/ 215983 h 217960"/>
                  <a:gd name="connsiteX7" fmla="*/ 4899 w 116612"/>
                  <a:gd name="connsiteY7" fmla="*/ 217612 h 217960"/>
                  <a:gd name="connsiteX8" fmla="*/ 85738 w 116612"/>
                  <a:gd name="connsiteY8" fmla="*/ 132744 h 217960"/>
                  <a:gd name="connsiteX9" fmla="*/ 111198 w 116612"/>
                  <a:gd name="connsiteY9" fmla="*/ 60735 h 217960"/>
                  <a:gd name="connsiteX10" fmla="*/ 116513 w 116612"/>
                  <a:gd name="connsiteY10" fmla="*/ 2614 h 217960"/>
                  <a:gd name="connsiteX11" fmla="*/ 116513 w 116612"/>
                  <a:gd name="connsiteY11" fmla="*/ 2528 h 217960"/>
                  <a:gd name="connsiteX12" fmla="*/ 116513 w 116612"/>
                  <a:gd name="connsiteY12" fmla="*/ 1413 h 217960"/>
                  <a:gd name="connsiteX13" fmla="*/ 116513 w 116612"/>
                  <a:gd name="connsiteY13" fmla="*/ 1328 h 217960"/>
                  <a:gd name="connsiteX14" fmla="*/ 116342 w 116612"/>
                  <a:gd name="connsiteY14" fmla="*/ 1070 h 217960"/>
                  <a:gd name="connsiteX15" fmla="*/ 116085 w 116612"/>
                  <a:gd name="connsiteY15" fmla="*/ 728 h 217960"/>
                  <a:gd name="connsiteX16" fmla="*/ 115828 w 116612"/>
                  <a:gd name="connsiteY16" fmla="*/ 556 h 217960"/>
                  <a:gd name="connsiteX17" fmla="*/ 115656 w 116612"/>
                  <a:gd name="connsiteY17" fmla="*/ 470 h 217960"/>
                  <a:gd name="connsiteX18" fmla="*/ 113084 w 116612"/>
                  <a:gd name="connsiteY18" fmla="*/ 899 h 21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6612" h="217960">
                    <a:moveTo>
                      <a:pt x="113084" y="899"/>
                    </a:moveTo>
                    <a:cubicBezTo>
                      <a:pt x="108884" y="9129"/>
                      <a:pt x="106998" y="18816"/>
                      <a:pt x="102026" y="26702"/>
                    </a:cubicBezTo>
                    <a:cubicBezTo>
                      <a:pt x="94653" y="38361"/>
                      <a:pt x="85995" y="48648"/>
                      <a:pt x="76994" y="58935"/>
                    </a:cubicBezTo>
                    <a:cubicBezTo>
                      <a:pt x="63535" y="74537"/>
                      <a:pt x="47076" y="87396"/>
                      <a:pt x="34132" y="103426"/>
                    </a:cubicBezTo>
                    <a:cubicBezTo>
                      <a:pt x="21273" y="119371"/>
                      <a:pt x="12529" y="137545"/>
                      <a:pt x="7128" y="157261"/>
                    </a:cubicBezTo>
                    <a:cubicBezTo>
                      <a:pt x="1985" y="176292"/>
                      <a:pt x="1556" y="194295"/>
                      <a:pt x="13" y="213840"/>
                    </a:cubicBezTo>
                    <a:cubicBezTo>
                      <a:pt x="-73" y="214783"/>
                      <a:pt x="270" y="215469"/>
                      <a:pt x="785" y="215983"/>
                    </a:cubicBezTo>
                    <a:cubicBezTo>
                      <a:pt x="1385" y="217440"/>
                      <a:pt x="3013" y="218555"/>
                      <a:pt x="4899" y="217612"/>
                    </a:cubicBezTo>
                    <a:cubicBezTo>
                      <a:pt x="39189" y="199781"/>
                      <a:pt x="70308" y="168577"/>
                      <a:pt x="85738" y="132744"/>
                    </a:cubicBezTo>
                    <a:cubicBezTo>
                      <a:pt x="95854" y="109255"/>
                      <a:pt x="105712" y="85767"/>
                      <a:pt x="111198" y="60735"/>
                    </a:cubicBezTo>
                    <a:cubicBezTo>
                      <a:pt x="115313" y="42047"/>
                      <a:pt x="114713" y="21730"/>
                      <a:pt x="116513" y="2614"/>
                    </a:cubicBezTo>
                    <a:cubicBezTo>
                      <a:pt x="116513" y="2614"/>
                      <a:pt x="116513" y="2528"/>
                      <a:pt x="116513" y="2528"/>
                    </a:cubicBezTo>
                    <a:cubicBezTo>
                      <a:pt x="116685" y="2099"/>
                      <a:pt x="116599" y="1756"/>
                      <a:pt x="116513" y="1413"/>
                    </a:cubicBezTo>
                    <a:cubicBezTo>
                      <a:pt x="116513" y="1413"/>
                      <a:pt x="116513" y="1328"/>
                      <a:pt x="116513" y="1328"/>
                    </a:cubicBezTo>
                    <a:cubicBezTo>
                      <a:pt x="116428" y="1242"/>
                      <a:pt x="116428" y="1156"/>
                      <a:pt x="116342" y="1070"/>
                    </a:cubicBezTo>
                    <a:cubicBezTo>
                      <a:pt x="116256" y="985"/>
                      <a:pt x="116170" y="813"/>
                      <a:pt x="116085" y="728"/>
                    </a:cubicBezTo>
                    <a:cubicBezTo>
                      <a:pt x="115999" y="642"/>
                      <a:pt x="115913" y="556"/>
                      <a:pt x="115828" y="556"/>
                    </a:cubicBezTo>
                    <a:cubicBezTo>
                      <a:pt x="115742" y="556"/>
                      <a:pt x="115742" y="470"/>
                      <a:pt x="115656" y="470"/>
                    </a:cubicBezTo>
                    <a:cubicBezTo>
                      <a:pt x="114799" y="-215"/>
                      <a:pt x="113684" y="-215"/>
                      <a:pt x="113084" y="89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2122EF9A-FE74-C19C-CC65-90AA5F869700}"/>
                  </a:ext>
                </a:extLst>
              </p:cNvPr>
              <p:cNvSpPr/>
              <p:nvPr/>
            </p:nvSpPr>
            <p:spPr>
              <a:xfrm>
                <a:off x="1515331" y="2166013"/>
                <a:ext cx="197119" cy="92333"/>
              </a:xfrm>
              <a:custGeom>
                <a:avLst/>
                <a:gdLst>
                  <a:gd name="connsiteX0" fmla="*/ 89279 w 197119"/>
                  <a:gd name="connsiteY0" fmla="*/ 20831 h 92333"/>
                  <a:gd name="connsiteX1" fmla="*/ 896 w 197119"/>
                  <a:gd name="connsiteY1" fmla="*/ 86068 h 92333"/>
                  <a:gd name="connsiteX2" fmla="*/ 982 w 197119"/>
                  <a:gd name="connsiteY2" fmla="*/ 90097 h 92333"/>
                  <a:gd name="connsiteX3" fmla="*/ 5097 w 197119"/>
                  <a:gd name="connsiteY3" fmla="*/ 91812 h 92333"/>
                  <a:gd name="connsiteX4" fmla="*/ 58846 w 197119"/>
                  <a:gd name="connsiteY4" fmla="*/ 74324 h 92333"/>
                  <a:gd name="connsiteX5" fmla="*/ 112424 w 197119"/>
                  <a:gd name="connsiteY5" fmla="*/ 60693 h 92333"/>
                  <a:gd name="connsiteX6" fmla="*/ 195921 w 197119"/>
                  <a:gd name="connsiteY6" fmla="*/ 4115 h 92333"/>
                  <a:gd name="connsiteX7" fmla="*/ 196606 w 197119"/>
                  <a:gd name="connsiteY7" fmla="*/ 1114 h 92333"/>
                  <a:gd name="connsiteX8" fmla="*/ 196435 w 197119"/>
                  <a:gd name="connsiteY8" fmla="*/ 857 h 92333"/>
                  <a:gd name="connsiteX9" fmla="*/ 196178 w 197119"/>
                  <a:gd name="connsiteY9" fmla="*/ 600 h 92333"/>
                  <a:gd name="connsiteX10" fmla="*/ 195578 w 197119"/>
                  <a:gd name="connsiteY10" fmla="*/ 257 h 92333"/>
                  <a:gd name="connsiteX11" fmla="*/ 195492 w 197119"/>
                  <a:gd name="connsiteY11" fmla="*/ 171 h 92333"/>
                  <a:gd name="connsiteX12" fmla="*/ 194892 w 197119"/>
                  <a:gd name="connsiteY12" fmla="*/ 0 h 92333"/>
                  <a:gd name="connsiteX13" fmla="*/ 194549 w 197119"/>
                  <a:gd name="connsiteY13" fmla="*/ 0 h 92333"/>
                  <a:gd name="connsiteX14" fmla="*/ 194292 w 197119"/>
                  <a:gd name="connsiteY14" fmla="*/ 0 h 92333"/>
                  <a:gd name="connsiteX15" fmla="*/ 141142 w 197119"/>
                  <a:gd name="connsiteY15" fmla="*/ 9944 h 92333"/>
                  <a:gd name="connsiteX16" fmla="*/ 89279 w 197119"/>
                  <a:gd name="connsiteY16" fmla="*/ 20831 h 9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7119" h="92333">
                    <a:moveTo>
                      <a:pt x="89279" y="20831"/>
                    </a:moveTo>
                    <a:cubicBezTo>
                      <a:pt x="53531" y="35833"/>
                      <a:pt x="28500" y="59836"/>
                      <a:pt x="896" y="86068"/>
                    </a:cubicBezTo>
                    <a:cubicBezTo>
                      <a:pt x="-475" y="87354"/>
                      <a:pt x="-132" y="89068"/>
                      <a:pt x="982" y="90097"/>
                    </a:cubicBezTo>
                    <a:cubicBezTo>
                      <a:pt x="1496" y="91812"/>
                      <a:pt x="3211" y="93097"/>
                      <a:pt x="5097" y="91812"/>
                    </a:cubicBezTo>
                    <a:cubicBezTo>
                      <a:pt x="21127" y="80667"/>
                      <a:pt x="40073" y="78010"/>
                      <a:pt x="58846" y="74324"/>
                    </a:cubicBezTo>
                    <a:cubicBezTo>
                      <a:pt x="76934" y="70809"/>
                      <a:pt x="95108" y="66866"/>
                      <a:pt x="112424" y="60693"/>
                    </a:cubicBezTo>
                    <a:cubicBezTo>
                      <a:pt x="145086" y="49035"/>
                      <a:pt x="164802" y="18431"/>
                      <a:pt x="195921" y="4115"/>
                    </a:cubicBezTo>
                    <a:cubicBezTo>
                      <a:pt x="197378" y="3429"/>
                      <a:pt x="197378" y="2057"/>
                      <a:pt x="196606" y="1114"/>
                    </a:cubicBezTo>
                    <a:cubicBezTo>
                      <a:pt x="196521" y="1029"/>
                      <a:pt x="196521" y="943"/>
                      <a:pt x="196435" y="857"/>
                    </a:cubicBezTo>
                    <a:cubicBezTo>
                      <a:pt x="196349" y="771"/>
                      <a:pt x="196264" y="686"/>
                      <a:pt x="196178" y="600"/>
                    </a:cubicBezTo>
                    <a:cubicBezTo>
                      <a:pt x="196006" y="429"/>
                      <a:pt x="195835" y="343"/>
                      <a:pt x="195578" y="257"/>
                    </a:cubicBezTo>
                    <a:cubicBezTo>
                      <a:pt x="195578" y="257"/>
                      <a:pt x="195492" y="257"/>
                      <a:pt x="195492" y="171"/>
                    </a:cubicBezTo>
                    <a:cubicBezTo>
                      <a:pt x="195321" y="86"/>
                      <a:pt x="195063" y="86"/>
                      <a:pt x="194892" y="0"/>
                    </a:cubicBezTo>
                    <a:cubicBezTo>
                      <a:pt x="194806" y="0"/>
                      <a:pt x="194721" y="0"/>
                      <a:pt x="194549" y="0"/>
                    </a:cubicBezTo>
                    <a:cubicBezTo>
                      <a:pt x="194463" y="0"/>
                      <a:pt x="194378" y="0"/>
                      <a:pt x="194292" y="0"/>
                    </a:cubicBezTo>
                    <a:cubicBezTo>
                      <a:pt x="176290" y="2315"/>
                      <a:pt x="159402" y="8230"/>
                      <a:pt x="141142" y="9944"/>
                    </a:cubicBezTo>
                    <a:cubicBezTo>
                      <a:pt x="123483" y="11744"/>
                      <a:pt x="105824" y="13887"/>
                      <a:pt x="89279" y="2083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69718298-C9CB-4546-5078-A7C0D07DD3D2}"/>
                  </a:ext>
                </a:extLst>
              </p:cNvPr>
              <p:cNvSpPr/>
              <p:nvPr/>
            </p:nvSpPr>
            <p:spPr>
              <a:xfrm>
                <a:off x="1466840" y="2268769"/>
                <a:ext cx="231315" cy="49541"/>
              </a:xfrm>
              <a:custGeom>
                <a:avLst/>
                <a:gdLst>
                  <a:gd name="connsiteX0" fmla="*/ 47930 w 231315"/>
                  <a:gd name="connsiteY0" fmla="*/ 8430 h 49541"/>
                  <a:gd name="connsiteX1" fmla="*/ 1638 w 231315"/>
                  <a:gd name="connsiteY1" fmla="*/ 31404 h 49541"/>
                  <a:gd name="connsiteX2" fmla="*/ 1553 w 231315"/>
                  <a:gd name="connsiteY2" fmla="*/ 31489 h 49541"/>
                  <a:gd name="connsiteX3" fmla="*/ 3696 w 231315"/>
                  <a:gd name="connsiteY3" fmla="*/ 37319 h 49541"/>
                  <a:gd name="connsiteX4" fmla="*/ 130740 w 231315"/>
                  <a:gd name="connsiteY4" fmla="*/ 49063 h 49541"/>
                  <a:gd name="connsiteX5" fmla="*/ 228981 w 231315"/>
                  <a:gd name="connsiteY5" fmla="*/ 7658 h 49541"/>
                  <a:gd name="connsiteX6" fmla="*/ 230353 w 231315"/>
                  <a:gd name="connsiteY6" fmla="*/ 7144 h 49541"/>
                  <a:gd name="connsiteX7" fmla="*/ 231296 w 231315"/>
                  <a:gd name="connsiteY7" fmla="*/ 5258 h 49541"/>
                  <a:gd name="connsiteX8" fmla="*/ 228467 w 231315"/>
                  <a:gd name="connsiteY8" fmla="*/ 3286 h 49541"/>
                  <a:gd name="connsiteX9" fmla="*/ 227181 w 231315"/>
                  <a:gd name="connsiteY9" fmla="*/ 4143 h 49541"/>
                  <a:gd name="connsiteX10" fmla="*/ 104766 w 231315"/>
                  <a:gd name="connsiteY10" fmla="*/ 29 h 49541"/>
                  <a:gd name="connsiteX11" fmla="*/ 47930 w 231315"/>
                  <a:gd name="connsiteY11" fmla="*/ 8430 h 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315" h="49541">
                    <a:moveTo>
                      <a:pt x="47930" y="8430"/>
                    </a:moveTo>
                    <a:cubicBezTo>
                      <a:pt x="31556" y="13745"/>
                      <a:pt x="17498" y="24803"/>
                      <a:pt x="1638" y="31404"/>
                    </a:cubicBezTo>
                    <a:cubicBezTo>
                      <a:pt x="1553" y="31404"/>
                      <a:pt x="1553" y="31489"/>
                      <a:pt x="1553" y="31489"/>
                    </a:cubicBezTo>
                    <a:cubicBezTo>
                      <a:pt x="-1362" y="32690"/>
                      <a:pt x="95" y="37748"/>
                      <a:pt x="3696" y="37319"/>
                    </a:cubicBezTo>
                    <a:cubicBezTo>
                      <a:pt x="46558" y="32004"/>
                      <a:pt x="87621" y="52921"/>
                      <a:pt x="130740" y="49063"/>
                    </a:cubicBezTo>
                    <a:cubicBezTo>
                      <a:pt x="168373" y="45720"/>
                      <a:pt x="199663" y="30804"/>
                      <a:pt x="228981" y="7658"/>
                    </a:cubicBezTo>
                    <a:cubicBezTo>
                      <a:pt x="229410" y="7487"/>
                      <a:pt x="229924" y="7315"/>
                      <a:pt x="230353" y="7144"/>
                    </a:cubicBezTo>
                    <a:cubicBezTo>
                      <a:pt x="231210" y="6801"/>
                      <a:pt x="231381" y="5944"/>
                      <a:pt x="231296" y="5258"/>
                    </a:cubicBezTo>
                    <a:cubicBezTo>
                      <a:pt x="231381" y="3886"/>
                      <a:pt x="229924" y="2429"/>
                      <a:pt x="228467" y="3286"/>
                    </a:cubicBezTo>
                    <a:cubicBezTo>
                      <a:pt x="228038" y="3543"/>
                      <a:pt x="227610" y="3800"/>
                      <a:pt x="227181" y="4143"/>
                    </a:cubicBezTo>
                    <a:cubicBezTo>
                      <a:pt x="185090" y="13659"/>
                      <a:pt x="146942" y="629"/>
                      <a:pt x="104766" y="29"/>
                    </a:cubicBezTo>
                    <a:cubicBezTo>
                      <a:pt x="85477" y="-314"/>
                      <a:pt x="66361" y="2429"/>
                      <a:pt x="47930" y="843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466F864C-08B4-C1D8-6A80-67955689495F}"/>
                  </a:ext>
                </a:extLst>
              </p:cNvPr>
              <p:cNvSpPr/>
              <p:nvPr/>
            </p:nvSpPr>
            <p:spPr>
              <a:xfrm>
                <a:off x="1398874" y="2343438"/>
                <a:ext cx="287408" cy="58568"/>
              </a:xfrm>
              <a:custGeom>
                <a:avLst/>
                <a:gdLst>
                  <a:gd name="connsiteX0" fmla="*/ 3253 w 287408"/>
                  <a:gd name="connsiteY0" fmla="*/ 13485 h 58568"/>
                  <a:gd name="connsiteX1" fmla="*/ 2910 w 287408"/>
                  <a:gd name="connsiteY1" fmla="*/ 13742 h 58568"/>
                  <a:gd name="connsiteX2" fmla="*/ 2396 w 287408"/>
                  <a:gd name="connsiteY2" fmla="*/ 13742 h 58568"/>
                  <a:gd name="connsiteX3" fmla="*/ 3768 w 287408"/>
                  <a:gd name="connsiteY3" fmla="*/ 19914 h 58568"/>
                  <a:gd name="connsiteX4" fmla="*/ 75262 w 287408"/>
                  <a:gd name="connsiteY4" fmla="*/ 37145 h 58568"/>
                  <a:gd name="connsiteX5" fmla="*/ 146500 w 287408"/>
                  <a:gd name="connsiteY5" fmla="*/ 56433 h 58568"/>
                  <a:gd name="connsiteX6" fmla="*/ 285631 w 287408"/>
                  <a:gd name="connsiteY6" fmla="*/ 30973 h 58568"/>
                  <a:gd name="connsiteX7" fmla="*/ 286489 w 287408"/>
                  <a:gd name="connsiteY7" fmla="*/ 30030 h 58568"/>
                  <a:gd name="connsiteX8" fmla="*/ 285717 w 287408"/>
                  <a:gd name="connsiteY8" fmla="*/ 26601 h 58568"/>
                  <a:gd name="connsiteX9" fmla="*/ 208479 w 287408"/>
                  <a:gd name="connsiteY9" fmla="*/ 24200 h 58568"/>
                  <a:gd name="connsiteX10" fmla="*/ 136213 w 287408"/>
                  <a:gd name="connsiteY10" fmla="*/ 7141 h 58568"/>
                  <a:gd name="connsiteX11" fmla="*/ 3253 w 287408"/>
                  <a:gd name="connsiteY11" fmla="*/ 13485 h 58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408" h="58568">
                    <a:moveTo>
                      <a:pt x="3253" y="13485"/>
                    </a:moveTo>
                    <a:cubicBezTo>
                      <a:pt x="3082" y="13571"/>
                      <a:pt x="2996" y="13656"/>
                      <a:pt x="2910" y="13742"/>
                    </a:cubicBezTo>
                    <a:cubicBezTo>
                      <a:pt x="2739" y="13742"/>
                      <a:pt x="2567" y="13742"/>
                      <a:pt x="2396" y="13742"/>
                    </a:cubicBezTo>
                    <a:cubicBezTo>
                      <a:pt x="-1633" y="14171"/>
                      <a:pt x="-176" y="20257"/>
                      <a:pt x="3768" y="19914"/>
                    </a:cubicBezTo>
                    <a:cubicBezTo>
                      <a:pt x="29657" y="17343"/>
                      <a:pt x="51774" y="28058"/>
                      <a:pt x="75262" y="37145"/>
                    </a:cubicBezTo>
                    <a:cubicBezTo>
                      <a:pt x="98065" y="45889"/>
                      <a:pt x="122325" y="52747"/>
                      <a:pt x="146500" y="56433"/>
                    </a:cubicBezTo>
                    <a:cubicBezTo>
                      <a:pt x="195534" y="63977"/>
                      <a:pt x="241054" y="50604"/>
                      <a:pt x="285631" y="30973"/>
                    </a:cubicBezTo>
                    <a:cubicBezTo>
                      <a:pt x="286060" y="30801"/>
                      <a:pt x="286403" y="30458"/>
                      <a:pt x="286489" y="30030"/>
                    </a:cubicBezTo>
                    <a:cubicBezTo>
                      <a:pt x="287860" y="29087"/>
                      <a:pt x="287775" y="26429"/>
                      <a:pt x="285717" y="26601"/>
                    </a:cubicBezTo>
                    <a:cubicBezTo>
                      <a:pt x="259142" y="28744"/>
                      <a:pt x="234796" y="29601"/>
                      <a:pt x="208479" y="24200"/>
                    </a:cubicBezTo>
                    <a:cubicBezTo>
                      <a:pt x="184219" y="19228"/>
                      <a:pt x="160473" y="11942"/>
                      <a:pt x="136213" y="7141"/>
                    </a:cubicBezTo>
                    <a:cubicBezTo>
                      <a:pt x="91979" y="-1603"/>
                      <a:pt x="45344" y="-5203"/>
                      <a:pt x="3253" y="1348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DFB01BDD-B8E7-29B8-810E-B48262AF6B73}"/>
                  </a:ext>
                </a:extLst>
              </p:cNvPr>
              <p:cNvSpPr/>
              <p:nvPr/>
            </p:nvSpPr>
            <p:spPr>
              <a:xfrm>
                <a:off x="1337852" y="2392622"/>
                <a:ext cx="282519" cy="94370"/>
              </a:xfrm>
              <a:custGeom>
                <a:avLst/>
                <a:gdLst>
                  <a:gd name="connsiteX0" fmla="*/ 3153 w 282519"/>
                  <a:gd name="connsiteY0" fmla="*/ 6648 h 94370"/>
                  <a:gd name="connsiteX1" fmla="*/ 2896 w 282519"/>
                  <a:gd name="connsiteY1" fmla="*/ 12906 h 94370"/>
                  <a:gd name="connsiteX2" fmla="*/ 77648 w 282519"/>
                  <a:gd name="connsiteY2" fmla="*/ 42053 h 94370"/>
                  <a:gd name="connsiteX3" fmla="*/ 147257 w 282519"/>
                  <a:gd name="connsiteY3" fmla="*/ 79000 h 94370"/>
                  <a:gd name="connsiteX4" fmla="*/ 281074 w 282519"/>
                  <a:gd name="connsiteY4" fmla="*/ 86201 h 94370"/>
                  <a:gd name="connsiteX5" fmla="*/ 282274 w 282519"/>
                  <a:gd name="connsiteY5" fmla="*/ 83372 h 94370"/>
                  <a:gd name="connsiteX6" fmla="*/ 280903 w 282519"/>
                  <a:gd name="connsiteY6" fmla="*/ 80801 h 94370"/>
                  <a:gd name="connsiteX7" fmla="*/ 132255 w 282519"/>
                  <a:gd name="connsiteY7" fmla="*/ 22936 h 94370"/>
                  <a:gd name="connsiteX8" fmla="*/ 6240 w 282519"/>
                  <a:gd name="connsiteY8" fmla="*/ 6734 h 94370"/>
                  <a:gd name="connsiteX9" fmla="*/ 3153 w 282519"/>
                  <a:gd name="connsiteY9" fmla="*/ 6648 h 94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2519" h="94370">
                    <a:moveTo>
                      <a:pt x="3153" y="6648"/>
                    </a:moveTo>
                    <a:cubicBezTo>
                      <a:pt x="-876" y="6734"/>
                      <a:pt x="-1133" y="12992"/>
                      <a:pt x="2896" y="12906"/>
                    </a:cubicBezTo>
                    <a:cubicBezTo>
                      <a:pt x="30500" y="12135"/>
                      <a:pt x="55274" y="27737"/>
                      <a:pt x="77648" y="42053"/>
                    </a:cubicBezTo>
                    <a:cubicBezTo>
                      <a:pt x="99851" y="56197"/>
                      <a:pt x="122997" y="68799"/>
                      <a:pt x="147257" y="79000"/>
                    </a:cubicBezTo>
                    <a:cubicBezTo>
                      <a:pt x="190805" y="97260"/>
                      <a:pt x="235554" y="98717"/>
                      <a:pt x="281074" y="86201"/>
                    </a:cubicBezTo>
                    <a:cubicBezTo>
                      <a:pt x="282531" y="85772"/>
                      <a:pt x="282788" y="84315"/>
                      <a:pt x="282274" y="83372"/>
                    </a:cubicBezTo>
                    <a:cubicBezTo>
                      <a:pt x="282874" y="82258"/>
                      <a:pt x="282360" y="80629"/>
                      <a:pt x="280903" y="80801"/>
                    </a:cubicBezTo>
                    <a:cubicBezTo>
                      <a:pt x="224238" y="85687"/>
                      <a:pt x="178804" y="49082"/>
                      <a:pt x="132255" y="22936"/>
                    </a:cubicBezTo>
                    <a:cubicBezTo>
                      <a:pt x="93851" y="1334"/>
                      <a:pt x="48759" y="-7068"/>
                      <a:pt x="6240" y="6734"/>
                    </a:cubicBezTo>
                    <a:cubicBezTo>
                      <a:pt x="5211" y="6648"/>
                      <a:pt x="4182" y="6648"/>
                      <a:pt x="3153" y="664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0599EBC5-4ABD-56CC-83D0-31DC45C74970}"/>
                  </a:ext>
                </a:extLst>
              </p:cNvPr>
              <p:cNvSpPr/>
              <p:nvPr/>
            </p:nvSpPr>
            <p:spPr>
              <a:xfrm>
                <a:off x="1292469" y="2427570"/>
                <a:ext cx="188337" cy="149648"/>
              </a:xfrm>
              <a:custGeom>
                <a:avLst/>
                <a:gdLst>
                  <a:gd name="connsiteX0" fmla="*/ 2416 w 188337"/>
                  <a:gd name="connsiteY0" fmla="*/ 2733 h 149648"/>
                  <a:gd name="connsiteX1" fmla="*/ 1130 w 188337"/>
                  <a:gd name="connsiteY1" fmla="*/ 3933 h 149648"/>
                  <a:gd name="connsiteX2" fmla="*/ 2759 w 188337"/>
                  <a:gd name="connsiteY2" fmla="*/ 9762 h 149648"/>
                  <a:gd name="connsiteX3" fmla="*/ 59852 w 188337"/>
                  <a:gd name="connsiteY3" fmla="*/ 53053 h 149648"/>
                  <a:gd name="connsiteX4" fmla="*/ 97228 w 188337"/>
                  <a:gd name="connsiteY4" fmla="*/ 108174 h 149648"/>
                  <a:gd name="connsiteX5" fmla="*/ 185696 w 188337"/>
                  <a:gd name="connsiteY5" fmla="*/ 149323 h 149648"/>
                  <a:gd name="connsiteX6" fmla="*/ 187754 w 188337"/>
                  <a:gd name="connsiteY6" fmla="*/ 147265 h 149648"/>
                  <a:gd name="connsiteX7" fmla="*/ 187239 w 188337"/>
                  <a:gd name="connsiteY7" fmla="*/ 144179 h 149648"/>
                  <a:gd name="connsiteX8" fmla="*/ 112316 w 188337"/>
                  <a:gd name="connsiteY8" fmla="*/ 46024 h 149648"/>
                  <a:gd name="connsiteX9" fmla="*/ 59166 w 188337"/>
                  <a:gd name="connsiteY9" fmla="*/ 9333 h 149648"/>
                  <a:gd name="connsiteX10" fmla="*/ 2416 w 188337"/>
                  <a:gd name="connsiteY10" fmla="*/ 2733 h 14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337" h="149648">
                    <a:moveTo>
                      <a:pt x="2416" y="2733"/>
                    </a:moveTo>
                    <a:cubicBezTo>
                      <a:pt x="1816" y="2990"/>
                      <a:pt x="1388" y="3418"/>
                      <a:pt x="1130" y="3933"/>
                    </a:cubicBezTo>
                    <a:cubicBezTo>
                      <a:pt x="-756" y="5219"/>
                      <a:pt x="-327" y="9248"/>
                      <a:pt x="2759" y="9762"/>
                    </a:cubicBezTo>
                    <a:cubicBezTo>
                      <a:pt x="25476" y="13448"/>
                      <a:pt x="46907" y="35308"/>
                      <a:pt x="59852" y="53053"/>
                    </a:cubicBezTo>
                    <a:cubicBezTo>
                      <a:pt x="72968" y="70970"/>
                      <a:pt x="82483" y="91458"/>
                      <a:pt x="97228" y="108174"/>
                    </a:cubicBezTo>
                    <a:cubicBezTo>
                      <a:pt x="119345" y="133206"/>
                      <a:pt x="151149" y="152409"/>
                      <a:pt x="185696" y="149323"/>
                    </a:cubicBezTo>
                    <a:cubicBezTo>
                      <a:pt x="186982" y="149237"/>
                      <a:pt x="187754" y="148208"/>
                      <a:pt x="187754" y="147265"/>
                    </a:cubicBezTo>
                    <a:cubicBezTo>
                      <a:pt x="188525" y="146322"/>
                      <a:pt x="188697" y="144865"/>
                      <a:pt x="187239" y="144179"/>
                    </a:cubicBezTo>
                    <a:cubicBezTo>
                      <a:pt x="144463" y="124034"/>
                      <a:pt x="141548" y="78171"/>
                      <a:pt x="112316" y="46024"/>
                    </a:cubicBezTo>
                    <a:cubicBezTo>
                      <a:pt x="98171" y="30422"/>
                      <a:pt x="79140" y="16449"/>
                      <a:pt x="59166" y="9333"/>
                    </a:cubicBezTo>
                    <a:cubicBezTo>
                      <a:pt x="41850" y="3161"/>
                      <a:pt x="20590" y="-4040"/>
                      <a:pt x="2416" y="273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E20A25C5-AD62-3097-0B59-ECB58D7C3218}"/>
                  </a:ext>
                </a:extLst>
              </p:cNvPr>
              <p:cNvSpPr/>
              <p:nvPr/>
            </p:nvSpPr>
            <p:spPr>
              <a:xfrm>
                <a:off x="1236317" y="2454877"/>
                <a:ext cx="108981" cy="148083"/>
              </a:xfrm>
              <a:custGeom>
                <a:avLst/>
                <a:gdLst>
                  <a:gd name="connsiteX0" fmla="*/ 1475 w 108981"/>
                  <a:gd name="connsiteY0" fmla="*/ 7230 h 148083"/>
                  <a:gd name="connsiteX1" fmla="*/ 46567 w 108981"/>
                  <a:gd name="connsiteY1" fmla="*/ 112672 h 148083"/>
                  <a:gd name="connsiteX2" fmla="*/ 107432 w 108981"/>
                  <a:gd name="connsiteY2" fmla="*/ 147562 h 148083"/>
                  <a:gd name="connsiteX3" fmla="*/ 108117 w 108981"/>
                  <a:gd name="connsiteY3" fmla="*/ 143876 h 148083"/>
                  <a:gd name="connsiteX4" fmla="*/ 106832 w 108981"/>
                  <a:gd name="connsiteY4" fmla="*/ 142590 h 148083"/>
                  <a:gd name="connsiteX5" fmla="*/ 81714 w 108981"/>
                  <a:gd name="connsiteY5" fmla="*/ 100413 h 148083"/>
                  <a:gd name="connsiteX6" fmla="*/ 66112 w 108981"/>
                  <a:gd name="connsiteY6" fmla="*/ 43664 h 148083"/>
                  <a:gd name="connsiteX7" fmla="*/ 3361 w 108981"/>
                  <a:gd name="connsiteY7" fmla="*/ 1401 h 148083"/>
                  <a:gd name="connsiteX8" fmla="*/ 1475 w 108981"/>
                  <a:gd name="connsiteY8" fmla="*/ 7230 h 148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81" h="148083">
                    <a:moveTo>
                      <a:pt x="1475" y="7230"/>
                    </a:moveTo>
                    <a:cubicBezTo>
                      <a:pt x="41509" y="32176"/>
                      <a:pt x="24021" y="78640"/>
                      <a:pt x="46567" y="112672"/>
                    </a:cubicBezTo>
                    <a:cubicBezTo>
                      <a:pt x="59083" y="131532"/>
                      <a:pt x="83343" y="151591"/>
                      <a:pt x="107432" y="147562"/>
                    </a:cubicBezTo>
                    <a:cubicBezTo>
                      <a:pt x="109318" y="147220"/>
                      <a:pt x="109403" y="144819"/>
                      <a:pt x="108117" y="143876"/>
                    </a:cubicBezTo>
                    <a:cubicBezTo>
                      <a:pt x="107946" y="143362"/>
                      <a:pt x="107517" y="142847"/>
                      <a:pt x="106832" y="142590"/>
                    </a:cubicBezTo>
                    <a:cubicBezTo>
                      <a:pt x="90287" y="135732"/>
                      <a:pt x="84286" y="116787"/>
                      <a:pt x="81714" y="100413"/>
                    </a:cubicBezTo>
                    <a:cubicBezTo>
                      <a:pt x="78628" y="81211"/>
                      <a:pt x="75285" y="61066"/>
                      <a:pt x="66112" y="43664"/>
                    </a:cubicBezTo>
                    <a:cubicBezTo>
                      <a:pt x="54454" y="21718"/>
                      <a:pt x="31736" y="-6657"/>
                      <a:pt x="3361" y="1401"/>
                    </a:cubicBezTo>
                    <a:cubicBezTo>
                      <a:pt x="532" y="1144"/>
                      <a:pt x="-1525" y="5344"/>
                      <a:pt x="1475" y="723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4C2B348A-D204-F70B-0CBF-D86414BB525B}"/>
                  </a:ext>
                </a:extLst>
              </p:cNvPr>
              <p:cNvSpPr/>
              <p:nvPr/>
            </p:nvSpPr>
            <p:spPr>
              <a:xfrm>
                <a:off x="1180101" y="2478566"/>
                <a:ext cx="45922" cy="102736"/>
              </a:xfrm>
              <a:custGeom>
                <a:avLst/>
                <a:gdLst>
                  <a:gd name="connsiteX0" fmla="*/ 5999 w 45922"/>
                  <a:gd name="connsiteY0" fmla="*/ 686 h 102736"/>
                  <a:gd name="connsiteX1" fmla="*/ 3256 w 45922"/>
                  <a:gd name="connsiteY1" fmla="*/ 4286 h 102736"/>
                  <a:gd name="connsiteX2" fmla="*/ 3942 w 45922"/>
                  <a:gd name="connsiteY2" fmla="*/ 71409 h 102736"/>
                  <a:gd name="connsiteX3" fmla="*/ 43461 w 45922"/>
                  <a:gd name="connsiteY3" fmla="*/ 102698 h 102736"/>
                  <a:gd name="connsiteX4" fmla="*/ 45433 w 45922"/>
                  <a:gd name="connsiteY4" fmla="*/ 101756 h 102736"/>
                  <a:gd name="connsiteX5" fmla="*/ 45433 w 45922"/>
                  <a:gd name="connsiteY5" fmla="*/ 101670 h 102736"/>
                  <a:gd name="connsiteX6" fmla="*/ 45604 w 45922"/>
                  <a:gd name="connsiteY6" fmla="*/ 101413 h 102736"/>
                  <a:gd name="connsiteX7" fmla="*/ 45176 w 45922"/>
                  <a:gd name="connsiteY7" fmla="*/ 98412 h 102736"/>
                  <a:gd name="connsiteX8" fmla="*/ 7971 w 45922"/>
                  <a:gd name="connsiteY8" fmla="*/ 0 h 102736"/>
                  <a:gd name="connsiteX9" fmla="*/ 5999 w 45922"/>
                  <a:gd name="connsiteY9" fmla="*/ 686 h 10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922" h="102736">
                    <a:moveTo>
                      <a:pt x="5999" y="686"/>
                    </a:moveTo>
                    <a:cubicBezTo>
                      <a:pt x="4199" y="771"/>
                      <a:pt x="2485" y="2143"/>
                      <a:pt x="3256" y="4286"/>
                    </a:cubicBezTo>
                    <a:cubicBezTo>
                      <a:pt x="10457" y="26660"/>
                      <a:pt x="-7545" y="49120"/>
                      <a:pt x="3942" y="71409"/>
                    </a:cubicBezTo>
                    <a:cubicBezTo>
                      <a:pt x="12086" y="87268"/>
                      <a:pt x="25373" y="100041"/>
                      <a:pt x="43461" y="102698"/>
                    </a:cubicBezTo>
                    <a:cubicBezTo>
                      <a:pt x="44404" y="102870"/>
                      <a:pt x="45004" y="102441"/>
                      <a:pt x="45433" y="101756"/>
                    </a:cubicBezTo>
                    <a:cubicBezTo>
                      <a:pt x="45433" y="101756"/>
                      <a:pt x="45433" y="101756"/>
                      <a:pt x="45433" y="101670"/>
                    </a:cubicBezTo>
                    <a:cubicBezTo>
                      <a:pt x="45519" y="101584"/>
                      <a:pt x="45519" y="101498"/>
                      <a:pt x="45604" y="101413"/>
                    </a:cubicBezTo>
                    <a:cubicBezTo>
                      <a:pt x="46119" y="100470"/>
                      <a:pt x="46033" y="99184"/>
                      <a:pt x="45176" y="98412"/>
                    </a:cubicBezTo>
                    <a:cubicBezTo>
                      <a:pt x="16201" y="74666"/>
                      <a:pt x="60949" y="5829"/>
                      <a:pt x="7971" y="0"/>
                    </a:cubicBezTo>
                    <a:cubicBezTo>
                      <a:pt x="7114" y="0"/>
                      <a:pt x="6514" y="257"/>
                      <a:pt x="5999" y="68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433613BD-C4E8-0DDC-14B0-8340D7BFEA30}"/>
                  </a:ext>
                </a:extLst>
              </p:cNvPr>
              <p:cNvSpPr/>
              <p:nvPr/>
            </p:nvSpPr>
            <p:spPr>
              <a:xfrm>
                <a:off x="1109886" y="2447383"/>
                <a:ext cx="78229" cy="36580"/>
              </a:xfrm>
              <a:custGeom>
                <a:avLst/>
                <a:gdLst>
                  <a:gd name="connsiteX0" fmla="*/ 3948 w 78229"/>
                  <a:gd name="connsiteY0" fmla="*/ 666 h 36580"/>
                  <a:gd name="connsiteX1" fmla="*/ 2490 w 78229"/>
                  <a:gd name="connsiteY1" fmla="*/ 1523 h 36580"/>
                  <a:gd name="connsiteX2" fmla="*/ 17835 w 78229"/>
                  <a:gd name="connsiteY2" fmla="*/ 30155 h 36580"/>
                  <a:gd name="connsiteX3" fmla="*/ 73385 w 78229"/>
                  <a:gd name="connsiteY3" fmla="*/ 36070 h 36580"/>
                  <a:gd name="connsiteX4" fmla="*/ 77843 w 78229"/>
                  <a:gd name="connsiteY4" fmla="*/ 31698 h 36580"/>
                  <a:gd name="connsiteX5" fmla="*/ 46039 w 78229"/>
                  <a:gd name="connsiteY5" fmla="*/ 2980 h 36580"/>
                  <a:gd name="connsiteX6" fmla="*/ 6948 w 78229"/>
                  <a:gd name="connsiteY6" fmla="*/ 751 h 36580"/>
                  <a:gd name="connsiteX7" fmla="*/ 3948 w 78229"/>
                  <a:gd name="connsiteY7" fmla="*/ 666 h 3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229" h="36580">
                    <a:moveTo>
                      <a:pt x="3948" y="666"/>
                    </a:moveTo>
                    <a:cubicBezTo>
                      <a:pt x="3433" y="751"/>
                      <a:pt x="2919" y="923"/>
                      <a:pt x="2490" y="1523"/>
                    </a:cubicBezTo>
                    <a:cubicBezTo>
                      <a:pt x="-5568" y="12496"/>
                      <a:pt x="7634" y="26298"/>
                      <a:pt x="17835" y="30155"/>
                    </a:cubicBezTo>
                    <a:cubicBezTo>
                      <a:pt x="36009" y="37013"/>
                      <a:pt x="56412" y="25526"/>
                      <a:pt x="73385" y="36070"/>
                    </a:cubicBezTo>
                    <a:cubicBezTo>
                      <a:pt x="76385" y="37956"/>
                      <a:pt x="79300" y="34184"/>
                      <a:pt x="77843" y="31698"/>
                    </a:cubicBezTo>
                    <a:cubicBezTo>
                      <a:pt x="75614" y="15753"/>
                      <a:pt x="60783" y="6324"/>
                      <a:pt x="46039" y="2980"/>
                    </a:cubicBezTo>
                    <a:cubicBezTo>
                      <a:pt x="34637" y="409"/>
                      <a:pt x="14921" y="11724"/>
                      <a:pt x="6948" y="751"/>
                    </a:cubicBezTo>
                    <a:cubicBezTo>
                      <a:pt x="6005" y="-363"/>
                      <a:pt x="4719" y="-106"/>
                      <a:pt x="3948" y="66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CFD70C74-BCC7-C77A-BBD8-32925CA487B9}"/>
                  </a:ext>
                </a:extLst>
              </p:cNvPr>
              <p:cNvSpPr/>
              <p:nvPr/>
            </p:nvSpPr>
            <p:spPr>
              <a:xfrm>
                <a:off x="1128101" y="2353563"/>
                <a:ext cx="112812" cy="108794"/>
              </a:xfrm>
              <a:custGeom>
                <a:avLst/>
                <a:gdLst>
                  <a:gd name="connsiteX0" fmla="*/ 907 w 112812"/>
                  <a:gd name="connsiteY0" fmla="*/ 1473 h 108794"/>
                  <a:gd name="connsiteX1" fmla="*/ 478 w 112812"/>
                  <a:gd name="connsiteY1" fmla="*/ 2502 h 108794"/>
                  <a:gd name="connsiteX2" fmla="*/ 33053 w 112812"/>
                  <a:gd name="connsiteY2" fmla="*/ 69025 h 108794"/>
                  <a:gd name="connsiteX3" fmla="*/ 107548 w 112812"/>
                  <a:gd name="connsiteY3" fmla="*/ 108201 h 108794"/>
                  <a:gd name="connsiteX4" fmla="*/ 111320 w 112812"/>
                  <a:gd name="connsiteY4" fmla="*/ 107601 h 108794"/>
                  <a:gd name="connsiteX5" fmla="*/ 112692 w 112812"/>
                  <a:gd name="connsiteY5" fmla="*/ 104257 h 108794"/>
                  <a:gd name="connsiteX6" fmla="*/ 72830 w 112812"/>
                  <a:gd name="connsiteY6" fmla="*/ 48622 h 108794"/>
                  <a:gd name="connsiteX7" fmla="*/ 6136 w 112812"/>
                  <a:gd name="connsiteY7" fmla="*/ 1130 h 108794"/>
                  <a:gd name="connsiteX8" fmla="*/ 3135 w 112812"/>
                  <a:gd name="connsiteY8" fmla="*/ 359 h 108794"/>
                  <a:gd name="connsiteX9" fmla="*/ 907 w 112812"/>
                  <a:gd name="connsiteY9" fmla="*/ 1473 h 10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812" h="108794">
                    <a:moveTo>
                      <a:pt x="907" y="1473"/>
                    </a:moveTo>
                    <a:cubicBezTo>
                      <a:pt x="649" y="1730"/>
                      <a:pt x="478" y="2073"/>
                      <a:pt x="478" y="2502"/>
                    </a:cubicBezTo>
                    <a:cubicBezTo>
                      <a:pt x="-3037" y="29677"/>
                      <a:pt x="13337" y="52051"/>
                      <a:pt x="33053" y="69025"/>
                    </a:cubicBezTo>
                    <a:cubicBezTo>
                      <a:pt x="55256" y="88056"/>
                      <a:pt x="84917" y="91313"/>
                      <a:pt x="107548" y="108201"/>
                    </a:cubicBezTo>
                    <a:cubicBezTo>
                      <a:pt x="109006" y="109315"/>
                      <a:pt x="110463" y="108715"/>
                      <a:pt x="111320" y="107601"/>
                    </a:cubicBezTo>
                    <a:cubicBezTo>
                      <a:pt x="112349" y="107001"/>
                      <a:pt x="113121" y="105801"/>
                      <a:pt x="112692" y="104257"/>
                    </a:cubicBezTo>
                    <a:cubicBezTo>
                      <a:pt x="106863" y="80340"/>
                      <a:pt x="93575" y="62081"/>
                      <a:pt x="72830" y="48622"/>
                    </a:cubicBezTo>
                    <a:cubicBezTo>
                      <a:pt x="50284" y="33963"/>
                      <a:pt x="18652" y="26848"/>
                      <a:pt x="6136" y="1130"/>
                    </a:cubicBezTo>
                    <a:cubicBezTo>
                      <a:pt x="5536" y="-156"/>
                      <a:pt x="4078" y="-241"/>
                      <a:pt x="3135" y="359"/>
                    </a:cubicBezTo>
                    <a:cubicBezTo>
                      <a:pt x="2192" y="187"/>
                      <a:pt x="1335" y="616"/>
                      <a:pt x="907" y="147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70BD8912-3457-D743-F109-6D45DF630B43}"/>
                  </a:ext>
                </a:extLst>
              </p:cNvPr>
              <p:cNvSpPr/>
              <p:nvPr/>
            </p:nvSpPr>
            <p:spPr>
              <a:xfrm>
                <a:off x="1160100" y="2246497"/>
                <a:ext cx="134667" cy="189282"/>
              </a:xfrm>
              <a:custGeom>
                <a:avLst/>
                <a:gdLst>
                  <a:gd name="connsiteX0" fmla="*/ 4911 w 134667"/>
                  <a:gd name="connsiteY0" fmla="*/ 1384 h 189282"/>
                  <a:gd name="connsiteX1" fmla="*/ 29343 w 134667"/>
                  <a:gd name="connsiteY1" fmla="*/ 88995 h 189282"/>
                  <a:gd name="connsiteX2" fmla="*/ 80692 w 134667"/>
                  <a:gd name="connsiteY2" fmla="*/ 142744 h 189282"/>
                  <a:gd name="connsiteX3" fmla="*/ 127670 w 134667"/>
                  <a:gd name="connsiteY3" fmla="*/ 186721 h 189282"/>
                  <a:gd name="connsiteX4" fmla="*/ 134185 w 134667"/>
                  <a:gd name="connsiteY4" fmla="*/ 184664 h 189282"/>
                  <a:gd name="connsiteX5" fmla="*/ 91922 w 134667"/>
                  <a:gd name="connsiteY5" fmla="*/ 88566 h 189282"/>
                  <a:gd name="connsiteX6" fmla="*/ 41516 w 134667"/>
                  <a:gd name="connsiteY6" fmla="*/ 46732 h 189282"/>
                  <a:gd name="connsiteX7" fmla="*/ 18027 w 134667"/>
                  <a:gd name="connsiteY7" fmla="*/ 23501 h 189282"/>
                  <a:gd name="connsiteX8" fmla="*/ 10141 w 134667"/>
                  <a:gd name="connsiteY8" fmla="*/ 1641 h 189282"/>
                  <a:gd name="connsiteX9" fmla="*/ 4911 w 134667"/>
                  <a:gd name="connsiteY9" fmla="*/ 1384 h 18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667" h="189282">
                    <a:moveTo>
                      <a:pt x="4911" y="1384"/>
                    </a:moveTo>
                    <a:cubicBezTo>
                      <a:pt x="-10176" y="28902"/>
                      <a:pt x="12798" y="67306"/>
                      <a:pt x="29343" y="88995"/>
                    </a:cubicBezTo>
                    <a:cubicBezTo>
                      <a:pt x="44345" y="108711"/>
                      <a:pt x="61661" y="126800"/>
                      <a:pt x="80692" y="142744"/>
                    </a:cubicBezTo>
                    <a:cubicBezTo>
                      <a:pt x="96466" y="155946"/>
                      <a:pt x="120297" y="166147"/>
                      <a:pt x="127670" y="186721"/>
                    </a:cubicBezTo>
                    <a:cubicBezTo>
                      <a:pt x="129298" y="191351"/>
                      <a:pt x="135556" y="189122"/>
                      <a:pt x="134185" y="184664"/>
                    </a:cubicBezTo>
                    <a:cubicBezTo>
                      <a:pt x="138042" y="147717"/>
                      <a:pt x="118326" y="113084"/>
                      <a:pt x="91922" y="88566"/>
                    </a:cubicBezTo>
                    <a:cubicBezTo>
                      <a:pt x="75892" y="73650"/>
                      <a:pt x="57975" y="61134"/>
                      <a:pt x="41516" y="46732"/>
                    </a:cubicBezTo>
                    <a:cubicBezTo>
                      <a:pt x="33801" y="39960"/>
                      <a:pt x="22828" y="32845"/>
                      <a:pt x="18027" y="23501"/>
                    </a:cubicBezTo>
                    <a:cubicBezTo>
                      <a:pt x="14427" y="16557"/>
                      <a:pt x="13141" y="8842"/>
                      <a:pt x="10141" y="1641"/>
                    </a:cubicBezTo>
                    <a:cubicBezTo>
                      <a:pt x="9198" y="-502"/>
                      <a:pt x="5940" y="-502"/>
                      <a:pt x="4911" y="138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E7AA2CEE-2C3D-F0C0-E32C-2FD186AC4645}"/>
                  </a:ext>
                </a:extLst>
              </p:cNvPr>
              <p:cNvSpPr/>
              <p:nvPr/>
            </p:nvSpPr>
            <p:spPr>
              <a:xfrm>
                <a:off x="1225098" y="2122335"/>
                <a:ext cx="129670" cy="280924"/>
              </a:xfrm>
              <a:custGeom>
                <a:avLst/>
                <a:gdLst>
                  <a:gd name="connsiteX0" fmla="*/ 15695 w 129670"/>
                  <a:gd name="connsiteY0" fmla="*/ 1330 h 280924"/>
                  <a:gd name="connsiteX1" fmla="*/ 20839 w 129670"/>
                  <a:gd name="connsiteY1" fmla="*/ 130604 h 280924"/>
                  <a:gd name="connsiteX2" fmla="*/ 67644 w 129670"/>
                  <a:gd name="connsiteY2" fmla="*/ 197727 h 280924"/>
                  <a:gd name="connsiteX3" fmla="*/ 110164 w 129670"/>
                  <a:gd name="connsiteY3" fmla="*/ 277108 h 280924"/>
                  <a:gd name="connsiteX4" fmla="*/ 111621 w 129670"/>
                  <a:gd name="connsiteY4" fmla="*/ 279680 h 280924"/>
                  <a:gd name="connsiteX5" fmla="*/ 114879 w 129670"/>
                  <a:gd name="connsiteY5" fmla="*/ 280537 h 280924"/>
                  <a:gd name="connsiteX6" fmla="*/ 108878 w 129670"/>
                  <a:gd name="connsiteY6" fmla="*/ 174752 h 280924"/>
                  <a:gd name="connsiteX7" fmla="*/ 54957 w 129670"/>
                  <a:gd name="connsiteY7" fmla="*/ 97000 h 280924"/>
                  <a:gd name="connsiteX8" fmla="*/ 21524 w 129670"/>
                  <a:gd name="connsiteY8" fmla="*/ 3131 h 280924"/>
                  <a:gd name="connsiteX9" fmla="*/ 15695 w 129670"/>
                  <a:gd name="connsiteY9" fmla="*/ 1330 h 28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670" h="280924">
                    <a:moveTo>
                      <a:pt x="15695" y="1330"/>
                    </a:moveTo>
                    <a:cubicBezTo>
                      <a:pt x="-12251" y="38792"/>
                      <a:pt x="1979" y="92799"/>
                      <a:pt x="20839" y="130604"/>
                    </a:cubicBezTo>
                    <a:cubicBezTo>
                      <a:pt x="33269" y="155636"/>
                      <a:pt x="49556" y="176552"/>
                      <a:pt x="67644" y="197727"/>
                    </a:cubicBezTo>
                    <a:cubicBezTo>
                      <a:pt x="87190" y="220444"/>
                      <a:pt x="109135" y="245732"/>
                      <a:pt x="110164" y="277108"/>
                    </a:cubicBezTo>
                    <a:cubicBezTo>
                      <a:pt x="110164" y="278308"/>
                      <a:pt x="110850" y="279165"/>
                      <a:pt x="111621" y="279680"/>
                    </a:cubicBezTo>
                    <a:cubicBezTo>
                      <a:pt x="112307" y="280708"/>
                      <a:pt x="113679" y="281394"/>
                      <a:pt x="114879" y="280537"/>
                    </a:cubicBezTo>
                    <a:cubicBezTo>
                      <a:pt x="145140" y="259020"/>
                      <a:pt x="121651" y="198841"/>
                      <a:pt x="108878" y="174752"/>
                    </a:cubicBezTo>
                    <a:cubicBezTo>
                      <a:pt x="94048" y="146720"/>
                      <a:pt x="72102" y="123489"/>
                      <a:pt x="54957" y="97000"/>
                    </a:cubicBezTo>
                    <a:cubicBezTo>
                      <a:pt x="37641" y="70339"/>
                      <a:pt x="18353" y="36135"/>
                      <a:pt x="21524" y="3131"/>
                    </a:cubicBezTo>
                    <a:cubicBezTo>
                      <a:pt x="21782" y="-213"/>
                      <a:pt x="17410" y="-984"/>
                      <a:pt x="15695" y="133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BA95E987-6C26-0C41-0DA9-13BF071D3651}"/>
                  </a:ext>
                </a:extLst>
              </p:cNvPr>
              <p:cNvSpPr/>
              <p:nvPr/>
            </p:nvSpPr>
            <p:spPr>
              <a:xfrm>
                <a:off x="1316842" y="2051845"/>
                <a:ext cx="98536" cy="310622"/>
              </a:xfrm>
              <a:custGeom>
                <a:avLst/>
                <a:gdLst>
                  <a:gd name="connsiteX0" fmla="*/ 30250 w 98536"/>
                  <a:gd name="connsiteY0" fmla="*/ 497 h 310622"/>
                  <a:gd name="connsiteX1" fmla="*/ 3504 w 98536"/>
                  <a:gd name="connsiteY1" fmla="*/ 52103 h 310622"/>
                  <a:gd name="connsiteX2" fmla="*/ 5475 w 98536"/>
                  <a:gd name="connsiteY2" fmla="*/ 131313 h 310622"/>
                  <a:gd name="connsiteX3" fmla="*/ 45595 w 98536"/>
                  <a:gd name="connsiteY3" fmla="*/ 215152 h 310622"/>
                  <a:gd name="connsiteX4" fmla="*/ 69512 w 98536"/>
                  <a:gd name="connsiteY4" fmla="*/ 260758 h 310622"/>
                  <a:gd name="connsiteX5" fmla="*/ 80999 w 98536"/>
                  <a:gd name="connsiteY5" fmla="*/ 306620 h 310622"/>
                  <a:gd name="connsiteX6" fmla="*/ 85114 w 98536"/>
                  <a:gd name="connsiteY6" fmla="*/ 309792 h 310622"/>
                  <a:gd name="connsiteX7" fmla="*/ 85800 w 98536"/>
                  <a:gd name="connsiteY7" fmla="*/ 309021 h 310622"/>
                  <a:gd name="connsiteX8" fmla="*/ 86914 w 98536"/>
                  <a:gd name="connsiteY8" fmla="*/ 307649 h 310622"/>
                  <a:gd name="connsiteX9" fmla="*/ 98315 w 98536"/>
                  <a:gd name="connsiteY9" fmla="*/ 255700 h 310622"/>
                  <a:gd name="connsiteX10" fmla="*/ 84171 w 98536"/>
                  <a:gd name="connsiteY10" fmla="*/ 183862 h 310622"/>
                  <a:gd name="connsiteX11" fmla="*/ 45937 w 98536"/>
                  <a:gd name="connsiteY11" fmla="*/ 102595 h 310622"/>
                  <a:gd name="connsiteX12" fmla="*/ 34622 w 98536"/>
                  <a:gd name="connsiteY12" fmla="*/ 4268 h 310622"/>
                  <a:gd name="connsiteX13" fmla="*/ 30250 w 98536"/>
                  <a:gd name="connsiteY13" fmla="*/ 497 h 310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536" h="310622">
                    <a:moveTo>
                      <a:pt x="30250" y="497"/>
                    </a:moveTo>
                    <a:cubicBezTo>
                      <a:pt x="13105" y="12412"/>
                      <a:pt x="7190" y="32386"/>
                      <a:pt x="3504" y="52103"/>
                    </a:cubicBezTo>
                    <a:cubicBezTo>
                      <a:pt x="-1297" y="78163"/>
                      <a:pt x="-1640" y="105595"/>
                      <a:pt x="5475" y="131313"/>
                    </a:cubicBezTo>
                    <a:cubicBezTo>
                      <a:pt x="13962" y="161745"/>
                      <a:pt x="29650" y="188234"/>
                      <a:pt x="45595" y="215152"/>
                    </a:cubicBezTo>
                    <a:cubicBezTo>
                      <a:pt x="54339" y="229811"/>
                      <a:pt x="63254" y="244727"/>
                      <a:pt x="69512" y="260758"/>
                    </a:cubicBezTo>
                    <a:cubicBezTo>
                      <a:pt x="75427" y="275931"/>
                      <a:pt x="77741" y="290847"/>
                      <a:pt x="80999" y="306620"/>
                    </a:cubicBezTo>
                    <a:cubicBezTo>
                      <a:pt x="79970" y="309107"/>
                      <a:pt x="83056" y="312107"/>
                      <a:pt x="85114" y="309792"/>
                    </a:cubicBezTo>
                    <a:cubicBezTo>
                      <a:pt x="85371" y="309535"/>
                      <a:pt x="85542" y="309278"/>
                      <a:pt x="85800" y="309021"/>
                    </a:cubicBezTo>
                    <a:cubicBezTo>
                      <a:pt x="86314" y="308678"/>
                      <a:pt x="86657" y="308249"/>
                      <a:pt x="86914" y="307649"/>
                    </a:cubicBezTo>
                    <a:cubicBezTo>
                      <a:pt x="98401" y="293162"/>
                      <a:pt x="99087" y="273616"/>
                      <a:pt x="98315" y="255700"/>
                    </a:cubicBezTo>
                    <a:cubicBezTo>
                      <a:pt x="97287" y="230925"/>
                      <a:pt x="93000" y="207094"/>
                      <a:pt x="84171" y="183862"/>
                    </a:cubicBezTo>
                    <a:cubicBezTo>
                      <a:pt x="73455" y="155744"/>
                      <a:pt x="58025" y="130113"/>
                      <a:pt x="45937" y="102595"/>
                    </a:cubicBezTo>
                    <a:cubicBezTo>
                      <a:pt x="32136" y="71305"/>
                      <a:pt x="27249" y="38130"/>
                      <a:pt x="34622" y="4268"/>
                    </a:cubicBezTo>
                    <a:cubicBezTo>
                      <a:pt x="35136" y="1868"/>
                      <a:pt x="32736" y="-1218"/>
                      <a:pt x="30250" y="49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D4577735-4BA3-22D6-6F49-D6DA4D9E3B15}"/>
                  </a:ext>
                </a:extLst>
              </p:cNvPr>
              <p:cNvSpPr/>
              <p:nvPr/>
            </p:nvSpPr>
            <p:spPr>
              <a:xfrm>
                <a:off x="1393859" y="2007399"/>
                <a:ext cx="94561" cy="295580"/>
              </a:xfrm>
              <a:custGeom>
                <a:avLst/>
                <a:gdLst>
                  <a:gd name="connsiteX0" fmla="*/ 29014 w 94561"/>
                  <a:gd name="connsiteY0" fmla="*/ 880 h 295580"/>
                  <a:gd name="connsiteX1" fmla="*/ 4068 w 94561"/>
                  <a:gd name="connsiteY1" fmla="*/ 55573 h 295580"/>
                  <a:gd name="connsiteX2" fmla="*/ 2953 w 94561"/>
                  <a:gd name="connsiteY2" fmla="*/ 131868 h 295580"/>
                  <a:gd name="connsiteX3" fmla="*/ 71619 w 94561"/>
                  <a:gd name="connsiteY3" fmla="*/ 293203 h 295580"/>
                  <a:gd name="connsiteX4" fmla="*/ 76248 w 94561"/>
                  <a:gd name="connsiteY4" fmla="*/ 295174 h 295580"/>
                  <a:gd name="connsiteX5" fmla="*/ 77791 w 94561"/>
                  <a:gd name="connsiteY5" fmla="*/ 293631 h 295580"/>
                  <a:gd name="connsiteX6" fmla="*/ 94336 w 94561"/>
                  <a:gd name="connsiteY6" fmla="*/ 233881 h 295580"/>
                  <a:gd name="connsiteX7" fmla="*/ 73248 w 94561"/>
                  <a:gd name="connsiteY7" fmla="*/ 163244 h 295580"/>
                  <a:gd name="connsiteX8" fmla="*/ 34672 w 94561"/>
                  <a:gd name="connsiteY8" fmla="*/ 82833 h 295580"/>
                  <a:gd name="connsiteX9" fmla="*/ 34243 w 94561"/>
                  <a:gd name="connsiteY9" fmla="*/ 4138 h 295580"/>
                  <a:gd name="connsiteX10" fmla="*/ 29014 w 94561"/>
                  <a:gd name="connsiteY10" fmla="*/ 880 h 2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561" h="295580">
                    <a:moveTo>
                      <a:pt x="29014" y="880"/>
                    </a:moveTo>
                    <a:cubicBezTo>
                      <a:pt x="13498" y="15711"/>
                      <a:pt x="7154" y="34742"/>
                      <a:pt x="4068" y="55573"/>
                    </a:cubicBezTo>
                    <a:cubicBezTo>
                      <a:pt x="296" y="80862"/>
                      <a:pt x="-2276" y="106579"/>
                      <a:pt x="2953" y="131868"/>
                    </a:cubicBezTo>
                    <a:cubicBezTo>
                      <a:pt x="14698" y="188875"/>
                      <a:pt x="51559" y="238853"/>
                      <a:pt x="71619" y="293203"/>
                    </a:cubicBezTo>
                    <a:cubicBezTo>
                      <a:pt x="72476" y="295603"/>
                      <a:pt x="74619" y="296032"/>
                      <a:pt x="76248" y="295174"/>
                    </a:cubicBezTo>
                    <a:cubicBezTo>
                      <a:pt x="76934" y="295003"/>
                      <a:pt x="77534" y="294574"/>
                      <a:pt x="77791" y="293631"/>
                    </a:cubicBezTo>
                    <a:cubicBezTo>
                      <a:pt x="82763" y="273314"/>
                      <a:pt x="96479" y="256084"/>
                      <a:pt x="94336" y="233881"/>
                    </a:cubicBezTo>
                    <a:cubicBezTo>
                      <a:pt x="91936" y="209449"/>
                      <a:pt x="83792" y="185361"/>
                      <a:pt x="73248" y="163244"/>
                    </a:cubicBezTo>
                    <a:cubicBezTo>
                      <a:pt x="60646" y="136669"/>
                      <a:pt x="42558" y="111380"/>
                      <a:pt x="34672" y="82833"/>
                    </a:cubicBezTo>
                    <a:cubicBezTo>
                      <a:pt x="28242" y="59259"/>
                      <a:pt x="29014" y="28227"/>
                      <a:pt x="34243" y="4138"/>
                    </a:cubicBezTo>
                    <a:cubicBezTo>
                      <a:pt x="34757" y="1223"/>
                      <a:pt x="31414" y="-1434"/>
                      <a:pt x="29014" y="8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1462CCCE-0DAA-105C-582D-7AEC77148F7C}"/>
                  </a:ext>
                </a:extLst>
              </p:cNvPr>
              <p:cNvSpPr/>
              <p:nvPr/>
            </p:nvSpPr>
            <p:spPr>
              <a:xfrm>
                <a:off x="1486888" y="1994153"/>
                <a:ext cx="52607" cy="263363"/>
              </a:xfrm>
              <a:custGeom>
                <a:avLst/>
                <a:gdLst>
                  <a:gd name="connsiteX0" fmla="*/ 41083 w 52607"/>
                  <a:gd name="connsiteY0" fmla="*/ 667 h 263363"/>
                  <a:gd name="connsiteX1" fmla="*/ 13308 w 52607"/>
                  <a:gd name="connsiteY1" fmla="*/ 46273 h 263363"/>
                  <a:gd name="connsiteX2" fmla="*/ 21 w 52607"/>
                  <a:gd name="connsiteY2" fmla="*/ 107738 h 263363"/>
                  <a:gd name="connsiteX3" fmla="*/ 9879 w 52607"/>
                  <a:gd name="connsiteY3" fmla="*/ 181976 h 263363"/>
                  <a:gd name="connsiteX4" fmla="*/ 20938 w 52607"/>
                  <a:gd name="connsiteY4" fmla="*/ 222438 h 263363"/>
                  <a:gd name="connsiteX5" fmla="*/ 27281 w 52607"/>
                  <a:gd name="connsiteY5" fmla="*/ 258871 h 263363"/>
                  <a:gd name="connsiteX6" fmla="*/ 28139 w 52607"/>
                  <a:gd name="connsiteY6" fmla="*/ 261357 h 263363"/>
                  <a:gd name="connsiteX7" fmla="*/ 32596 w 52607"/>
                  <a:gd name="connsiteY7" fmla="*/ 262129 h 263363"/>
                  <a:gd name="connsiteX8" fmla="*/ 33196 w 52607"/>
                  <a:gd name="connsiteY8" fmla="*/ 261014 h 263363"/>
                  <a:gd name="connsiteX9" fmla="*/ 33711 w 52607"/>
                  <a:gd name="connsiteY9" fmla="*/ 260071 h 263363"/>
                  <a:gd name="connsiteX10" fmla="*/ 50598 w 52607"/>
                  <a:gd name="connsiteY10" fmla="*/ 146486 h 263363"/>
                  <a:gd name="connsiteX11" fmla="*/ 45969 w 52607"/>
                  <a:gd name="connsiteY11" fmla="*/ 3668 h 263363"/>
                  <a:gd name="connsiteX12" fmla="*/ 41083 w 52607"/>
                  <a:gd name="connsiteY12" fmla="*/ 667 h 26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7" h="263363">
                    <a:moveTo>
                      <a:pt x="41083" y="667"/>
                    </a:moveTo>
                    <a:cubicBezTo>
                      <a:pt x="26424" y="12240"/>
                      <a:pt x="18537" y="28614"/>
                      <a:pt x="13308" y="46273"/>
                    </a:cubicBezTo>
                    <a:cubicBezTo>
                      <a:pt x="7393" y="66161"/>
                      <a:pt x="278" y="86735"/>
                      <a:pt x="21" y="107738"/>
                    </a:cubicBezTo>
                    <a:cubicBezTo>
                      <a:pt x="-322" y="132684"/>
                      <a:pt x="3621" y="157887"/>
                      <a:pt x="9879" y="181976"/>
                    </a:cubicBezTo>
                    <a:cubicBezTo>
                      <a:pt x="13394" y="195520"/>
                      <a:pt x="17851" y="208893"/>
                      <a:pt x="20938" y="222438"/>
                    </a:cubicBezTo>
                    <a:cubicBezTo>
                      <a:pt x="23424" y="233839"/>
                      <a:pt x="28224" y="247212"/>
                      <a:pt x="27281" y="258871"/>
                    </a:cubicBezTo>
                    <a:cubicBezTo>
                      <a:pt x="27196" y="259986"/>
                      <a:pt x="27538" y="260757"/>
                      <a:pt x="28139" y="261357"/>
                    </a:cubicBezTo>
                    <a:cubicBezTo>
                      <a:pt x="28653" y="263243"/>
                      <a:pt x="31310" y="264357"/>
                      <a:pt x="32596" y="262129"/>
                    </a:cubicBezTo>
                    <a:cubicBezTo>
                      <a:pt x="32768" y="261786"/>
                      <a:pt x="33025" y="261357"/>
                      <a:pt x="33196" y="261014"/>
                    </a:cubicBezTo>
                    <a:cubicBezTo>
                      <a:pt x="33368" y="260757"/>
                      <a:pt x="33539" y="260414"/>
                      <a:pt x="33711" y="260071"/>
                    </a:cubicBezTo>
                    <a:cubicBezTo>
                      <a:pt x="52742" y="226038"/>
                      <a:pt x="55228" y="184547"/>
                      <a:pt x="50598" y="146486"/>
                    </a:cubicBezTo>
                    <a:cubicBezTo>
                      <a:pt x="44855" y="98565"/>
                      <a:pt x="30282" y="51331"/>
                      <a:pt x="45969" y="3668"/>
                    </a:cubicBezTo>
                    <a:cubicBezTo>
                      <a:pt x="46827" y="753"/>
                      <a:pt x="43226" y="-1047"/>
                      <a:pt x="41083" y="66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23" name="图形 4">
                <a:extLst>
                  <a:ext uri="{FF2B5EF4-FFF2-40B4-BE49-F238E27FC236}">
                    <a16:creationId xmlns:a16="http://schemas.microsoft.com/office/drawing/2014/main" id="{0ADCC1D2-E500-A62B-CB33-4301EC769DB3}"/>
                  </a:ext>
                </a:extLst>
              </p:cNvPr>
              <p:cNvGrpSpPr/>
              <p:nvPr/>
            </p:nvGrpSpPr>
            <p:grpSpPr>
              <a:xfrm>
                <a:off x="1056655" y="2177186"/>
                <a:ext cx="505172" cy="350047"/>
                <a:chOff x="1056655" y="2177186"/>
                <a:chExt cx="505172" cy="350047"/>
              </a:xfrm>
            </p:grpSpPr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FBA33A33-E453-3FB9-5208-00978A18AFC3}"/>
                    </a:ext>
                  </a:extLst>
                </p:cNvPr>
                <p:cNvSpPr/>
                <p:nvPr/>
              </p:nvSpPr>
              <p:spPr>
                <a:xfrm>
                  <a:off x="1056655" y="2522200"/>
                  <a:ext cx="257" cy="226"/>
                </a:xfrm>
                <a:custGeom>
                  <a:avLst/>
                  <a:gdLst>
                    <a:gd name="connsiteX0" fmla="*/ 257 w 257"/>
                    <a:gd name="connsiteY0" fmla="*/ 0 h 226"/>
                    <a:gd name="connsiteX1" fmla="*/ 257 w 257"/>
                    <a:gd name="connsiteY1" fmla="*/ 0 h 226"/>
                    <a:gd name="connsiteX2" fmla="*/ 257 w 257"/>
                    <a:gd name="connsiteY2" fmla="*/ 0 h 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7" h="226">
                      <a:moveTo>
                        <a:pt x="257" y="0"/>
                      </a:moveTo>
                      <a:cubicBezTo>
                        <a:pt x="257" y="0"/>
                        <a:pt x="257" y="0"/>
                        <a:pt x="257" y="0"/>
                      </a:cubicBezTo>
                      <a:cubicBezTo>
                        <a:pt x="-86" y="257"/>
                        <a:pt x="-86" y="343"/>
                        <a:pt x="257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9833CA32-AFA9-F5FE-5AE5-6451320A3A1E}"/>
                    </a:ext>
                  </a:extLst>
                </p:cNvPr>
                <p:cNvSpPr/>
                <p:nvPr/>
              </p:nvSpPr>
              <p:spPr>
                <a:xfrm>
                  <a:off x="1056763" y="2177186"/>
                  <a:ext cx="505064" cy="350047"/>
                </a:xfrm>
                <a:custGeom>
                  <a:avLst/>
                  <a:gdLst>
                    <a:gd name="connsiteX0" fmla="*/ 504898 w 505064"/>
                    <a:gd name="connsiteY0" fmla="*/ 2972 h 350047"/>
                    <a:gd name="connsiteX1" fmla="*/ 476094 w 505064"/>
                    <a:gd name="connsiteY1" fmla="*/ 62636 h 350047"/>
                    <a:gd name="connsiteX2" fmla="*/ 424745 w 505064"/>
                    <a:gd name="connsiteY2" fmla="*/ 118272 h 350047"/>
                    <a:gd name="connsiteX3" fmla="*/ 367481 w 505064"/>
                    <a:gd name="connsiteY3" fmla="*/ 168335 h 350047"/>
                    <a:gd name="connsiteX4" fmla="*/ 293757 w 505064"/>
                    <a:gd name="connsiteY4" fmla="*/ 221056 h 350047"/>
                    <a:gd name="connsiteX5" fmla="*/ 137052 w 505064"/>
                    <a:gd name="connsiteY5" fmla="*/ 303867 h 350047"/>
                    <a:gd name="connsiteX6" fmla="*/ 66157 w 505064"/>
                    <a:gd name="connsiteY6" fmla="*/ 330613 h 350047"/>
                    <a:gd name="connsiteX7" fmla="*/ 4693 w 505064"/>
                    <a:gd name="connsiteY7" fmla="*/ 349901 h 350047"/>
                    <a:gd name="connsiteX8" fmla="*/ 1521 w 505064"/>
                    <a:gd name="connsiteY8" fmla="*/ 343472 h 350047"/>
                    <a:gd name="connsiteX9" fmla="*/ 44641 w 505064"/>
                    <a:gd name="connsiteY9" fmla="*/ 330956 h 350047"/>
                    <a:gd name="connsiteX10" fmla="*/ 110906 w 505064"/>
                    <a:gd name="connsiteY10" fmla="*/ 308153 h 350047"/>
                    <a:gd name="connsiteX11" fmla="*/ 270612 w 505064"/>
                    <a:gd name="connsiteY11" fmla="*/ 228686 h 350047"/>
                    <a:gd name="connsiteX12" fmla="*/ 408029 w 505064"/>
                    <a:gd name="connsiteY12" fmla="*/ 125987 h 350047"/>
                    <a:gd name="connsiteX13" fmla="*/ 465722 w 505064"/>
                    <a:gd name="connsiteY13" fmla="*/ 67608 h 350047"/>
                    <a:gd name="connsiteX14" fmla="*/ 485267 w 505064"/>
                    <a:gd name="connsiteY14" fmla="*/ 36062 h 350047"/>
                    <a:gd name="connsiteX15" fmla="*/ 500698 w 505064"/>
                    <a:gd name="connsiteY15" fmla="*/ 1172 h 350047"/>
                    <a:gd name="connsiteX16" fmla="*/ 504898 w 505064"/>
                    <a:gd name="connsiteY16" fmla="*/ 2972 h 350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5064" h="350047">
                      <a:moveTo>
                        <a:pt x="504898" y="2972"/>
                      </a:moveTo>
                      <a:cubicBezTo>
                        <a:pt x="496497" y="22946"/>
                        <a:pt x="489725" y="43348"/>
                        <a:pt x="476094" y="62636"/>
                      </a:cubicBezTo>
                      <a:cubicBezTo>
                        <a:pt x="460407" y="84753"/>
                        <a:pt x="450206" y="96069"/>
                        <a:pt x="424745" y="118272"/>
                      </a:cubicBezTo>
                      <a:cubicBezTo>
                        <a:pt x="405457" y="135074"/>
                        <a:pt x="388398" y="153419"/>
                        <a:pt x="367481" y="168335"/>
                      </a:cubicBezTo>
                      <a:cubicBezTo>
                        <a:pt x="342878" y="185823"/>
                        <a:pt x="318532" y="203825"/>
                        <a:pt x="293757" y="221056"/>
                      </a:cubicBezTo>
                      <a:cubicBezTo>
                        <a:pt x="244380" y="255260"/>
                        <a:pt x="191916" y="279949"/>
                        <a:pt x="137052" y="303867"/>
                      </a:cubicBezTo>
                      <a:cubicBezTo>
                        <a:pt x="113563" y="314154"/>
                        <a:pt x="90675" y="323069"/>
                        <a:pt x="66157" y="330613"/>
                      </a:cubicBezTo>
                      <a:cubicBezTo>
                        <a:pt x="45755" y="336871"/>
                        <a:pt x="25610" y="344757"/>
                        <a:pt x="4693" y="349901"/>
                      </a:cubicBezTo>
                      <a:cubicBezTo>
                        <a:pt x="492" y="350930"/>
                        <a:pt x="-1651" y="346300"/>
                        <a:pt x="1521" y="343472"/>
                      </a:cubicBezTo>
                      <a:cubicBezTo>
                        <a:pt x="2807" y="342357"/>
                        <a:pt x="11979" y="341071"/>
                        <a:pt x="44641" y="330956"/>
                      </a:cubicBezTo>
                      <a:cubicBezTo>
                        <a:pt x="67015" y="324012"/>
                        <a:pt x="89475" y="317668"/>
                        <a:pt x="110906" y="308153"/>
                      </a:cubicBezTo>
                      <a:cubicBezTo>
                        <a:pt x="165684" y="283721"/>
                        <a:pt x="220120" y="261347"/>
                        <a:pt x="270612" y="228686"/>
                      </a:cubicBezTo>
                      <a:cubicBezTo>
                        <a:pt x="318018" y="197996"/>
                        <a:pt x="367395" y="165421"/>
                        <a:pt x="408029" y="125987"/>
                      </a:cubicBezTo>
                      <a:cubicBezTo>
                        <a:pt x="427488" y="107128"/>
                        <a:pt x="450034" y="87668"/>
                        <a:pt x="465722" y="67608"/>
                      </a:cubicBezTo>
                      <a:cubicBezTo>
                        <a:pt x="474637" y="56293"/>
                        <a:pt x="479781" y="47892"/>
                        <a:pt x="485267" y="36062"/>
                      </a:cubicBezTo>
                      <a:cubicBezTo>
                        <a:pt x="490239" y="25175"/>
                        <a:pt x="495468" y="11973"/>
                        <a:pt x="500698" y="1172"/>
                      </a:cubicBezTo>
                      <a:cubicBezTo>
                        <a:pt x="501898" y="-1314"/>
                        <a:pt x="505927" y="571"/>
                        <a:pt x="504898" y="297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EB351BA5-F33C-5413-26D1-15CB977A7550}"/>
                </a:ext>
              </a:extLst>
            </p:cNvPr>
            <p:cNvSpPr/>
            <p:nvPr/>
          </p:nvSpPr>
          <p:spPr>
            <a:xfrm>
              <a:off x="1563760" y="425826"/>
              <a:ext cx="238959" cy="258130"/>
            </a:xfrm>
            <a:custGeom>
              <a:avLst/>
              <a:gdLst>
                <a:gd name="connsiteX0" fmla="*/ 32791 w 238959"/>
                <a:gd name="connsiteY0" fmla="*/ 172620 h 258130"/>
                <a:gd name="connsiteX1" fmla="*/ 34163 w 238959"/>
                <a:gd name="connsiteY1" fmla="*/ 173220 h 258130"/>
                <a:gd name="connsiteX2" fmla="*/ 36906 w 238959"/>
                <a:gd name="connsiteY2" fmla="*/ 170134 h 258130"/>
                <a:gd name="connsiteX3" fmla="*/ 39220 w 238959"/>
                <a:gd name="connsiteY3" fmla="*/ 93667 h 258130"/>
                <a:gd name="connsiteX4" fmla="*/ 39992 w 238959"/>
                <a:gd name="connsiteY4" fmla="*/ 47633 h 258130"/>
                <a:gd name="connsiteX5" fmla="*/ 58423 w 238959"/>
                <a:gd name="connsiteY5" fmla="*/ 84152 h 258130"/>
                <a:gd name="connsiteX6" fmla="*/ 58166 w 238959"/>
                <a:gd name="connsiteY6" fmla="*/ 85695 h 258130"/>
                <a:gd name="connsiteX7" fmla="*/ 66310 w 238959"/>
                <a:gd name="connsiteY7" fmla="*/ 176820 h 258130"/>
                <a:gd name="connsiteX8" fmla="*/ 143976 w 238959"/>
                <a:gd name="connsiteY8" fmla="*/ 236913 h 258130"/>
                <a:gd name="connsiteX9" fmla="*/ 145605 w 238959"/>
                <a:gd name="connsiteY9" fmla="*/ 236742 h 258130"/>
                <a:gd name="connsiteX10" fmla="*/ 147234 w 238959"/>
                <a:gd name="connsiteY10" fmla="*/ 232970 h 258130"/>
                <a:gd name="connsiteX11" fmla="*/ 99999 w 238959"/>
                <a:gd name="connsiteY11" fmla="*/ 163876 h 258130"/>
                <a:gd name="connsiteX12" fmla="*/ 77368 w 238959"/>
                <a:gd name="connsiteY12" fmla="*/ 110040 h 258130"/>
                <a:gd name="connsiteX13" fmla="*/ 111229 w 238959"/>
                <a:gd name="connsiteY13" fmla="*/ 139530 h 258130"/>
                <a:gd name="connsiteX14" fmla="*/ 111315 w 238959"/>
                <a:gd name="connsiteY14" fmla="*/ 140044 h 258130"/>
                <a:gd name="connsiteX15" fmla="*/ 158121 w 238959"/>
                <a:gd name="connsiteY15" fmla="*/ 202366 h 258130"/>
                <a:gd name="connsiteX16" fmla="*/ 234931 w 238959"/>
                <a:gd name="connsiteY16" fmla="*/ 257402 h 258130"/>
                <a:gd name="connsiteX17" fmla="*/ 237159 w 238959"/>
                <a:gd name="connsiteY17" fmla="*/ 257916 h 258130"/>
                <a:gd name="connsiteX18" fmla="*/ 238960 w 238959"/>
                <a:gd name="connsiteY18" fmla="*/ 256459 h 258130"/>
                <a:gd name="connsiteX19" fmla="*/ 115516 w 238959"/>
                <a:gd name="connsiteY19" fmla="*/ 133958 h 258130"/>
                <a:gd name="connsiteX20" fmla="*/ 114144 w 238959"/>
                <a:gd name="connsiteY20" fmla="*/ 134129 h 258130"/>
                <a:gd name="connsiteX21" fmla="*/ 84055 w 238959"/>
                <a:gd name="connsiteY21" fmla="*/ 105754 h 258130"/>
                <a:gd name="connsiteX22" fmla="*/ 129660 w 238959"/>
                <a:gd name="connsiteY22" fmla="*/ 114155 h 258130"/>
                <a:gd name="connsiteX23" fmla="*/ 183410 w 238959"/>
                <a:gd name="connsiteY23" fmla="*/ 130872 h 258130"/>
                <a:gd name="connsiteX24" fmla="*/ 228415 w 238959"/>
                <a:gd name="connsiteY24" fmla="*/ 173648 h 258130"/>
                <a:gd name="connsiteX25" fmla="*/ 231416 w 238959"/>
                <a:gd name="connsiteY25" fmla="*/ 173734 h 258130"/>
                <a:gd name="connsiteX26" fmla="*/ 233045 w 238959"/>
                <a:gd name="connsiteY26" fmla="*/ 171334 h 258130"/>
                <a:gd name="connsiteX27" fmla="*/ 169780 w 238959"/>
                <a:gd name="connsiteY27" fmla="*/ 79694 h 258130"/>
                <a:gd name="connsiteX28" fmla="*/ 122545 w 238959"/>
                <a:gd name="connsiteY28" fmla="*/ 68378 h 258130"/>
                <a:gd name="connsiteX29" fmla="*/ 98199 w 238959"/>
                <a:gd name="connsiteY29" fmla="*/ 70435 h 258130"/>
                <a:gd name="connsiteX30" fmla="*/ 63566 w 238959"/>
                <a:gd name="connsiteY30" fmla="*/ 79522 h 258130"/>
                <a:gd name="connsiteX31" fmla="*/ 56194 w 238959"/>
                <a:gd name="connsiteY31" fmla="*/ 66921 h 258130"/>
                <a:gd name="connsiteX32" fmla="*/ 43249 w 238959"/>
                <a:gd name="connsiteY32" fmla="*/ 40517 h 258130"/>
                <a:gd name="connsiteX33" fmla="*/ 157778 w 238959"/>
                <a:gd name="connsiteY33" fmla="*/ 58348 h 258130"/>
                <a:gd name="connsiteX34" fmla="*/ 158892 w 238959"/>
                <a:gd name="connsiteY34" fmla="*/ 58777 h 258130"/>
                <a:gd name="connsiteX35" fmla="*/ 162064 w 238959"/>
                <a:gd name="connsiteY35" fmla="*/ 56291 h 258130"/>
                <a:gd name="connsiteX36" fmla="*/ 108915 w 238959"/>
                <a:gd name="connsiteY36" fmla="*/ 10085 h 258130"/>
                <a:gd name="connsiteX37" fmla="*/ 73082 w 238959"/>
                <a:gd name="connsiteY37" fmla="*/ 13943 h 258130"/>
                <a:gd name="connsiteX38" fmla="*/ 35020 w 238959"/>
                <a:gd name="connsiteY38" fmla="*/ 22858 h 258130"/>
                <a:gd name="connsiteX39" fmla="*/ 34248 w 238959"/>
                <a:gd name="connsiteY39" fmla="*/ 22858 h 258130"/>
                <a:gd name="connsiteX40" fmla="*/ 20190 w 238959"/>
                <a:gd name="connsiteY40" fmla="*/ 1170 h 258130"/>
                <a:gd name="connsiteX41" fmla="*/ 15389 w 238959"/>
                <a:gd name="connsiteY41" fmla="*/ 5113 h 258130"/>
                <a:gd name="connsiteX42" fmla="*/ 28333 w 238959"/>
                <a:gd name="connsiteY42" fmla="*/ 25087 h 258130"/>
                <a:gd name="connsiteX43" fmla="*/ 28162 w 238959"/>
                <a:gd name="connsiteY43" fmla="*/ 25773 h 258130"/>
                <a:gd name="connsiteX44" fmla="*/ 44 w 238959"/>
                <a:gd name="connsiteY44" fmla="*/ 101468 h 258130"/>
                <a:gd name="connsiteX45" fmla="*/ 32791 w 238959"/>
                <a:gd name="connsiteY45" fmla="*/ 172620 h 25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8959" h="258130">
                  <a:moveTo>
                    <a:pt x="32791" y="172620"/>
                  </a:moveTo>
                  <a:cubicBezTo>
                    <a:pt x="33134" y="172963"/>
                    <a:pt x="33648" y="173134"/>
                    <a:pt x="34163" y="173220"/>
                  </a:cubicBezTo>
                  <a:cubicBezTo>
                    <a:pt x="35877" y="173648"/>
                    <a:pt x="37935" y="171934"/>
                    <a:pt x="36906" y="170134"/>
                  </a:cubicBezTo>
                  <a:cubicBezTo>
                    <a:pt x="22675" y="144502"/>
                    <a:pt x="33391" y="119899"/>
                    <a:pt x="39220" y="93667"/>
                  </a:cubicBezTo>
                  <a:cubicBezTo>
                    <a:pt x="42735" y="77808"/>
                    <a:pt x="42135" y="62892"/>
                    <a:pt x="39992" y="47633"/>
                  </a:cubicBezTo>
                  <a:cubicBezTo>
                    <a:pt x="45907" y="59891"/>
                    <a:pt x="51565" y="72321"/>
                    <a:pt x="58423" y="84152"/>
                  </a:cubicBezTo>
                  <a:cubicBezTo>
                    <a:pt x="58251" y="84580"/>
                    <a:pt x="58166" y="85094"/>
                    <a:pt x="58166" y="85695"/>
                  </a:cubicBezTo>
                  <a:cubicBezTo>
                    <a:pt x="61080" y="117584"/>
                    <a:pt x="50708" y="146645"/>
                    <a:pt x="66310" y="176820"/>
                  </a:cubicBezTo>
                  <a:cubicBezTo>
                    <a:pt x="81054" y="205281"/>
                    <a:pt x="114830" y="226026"/>
                    <a:pt x="143976" y="236913"/>
                  </a:cubicBezTo>
                  <a:cubicBezTo>
                    <a:pt x="144662" y="237171"/>
                    <a:pt x="145177" y="236999"/>
                    <a:pt x="145605" y="236742"/>
                  </a:cubicBezTo>
                  <a:cubicBezTo>
                    <a:pt x="147234" y="236571"/>
                    <a:pt x="148606" y="234427"/>
                    <a:pt x="147234" y="232970"/>
                  </a:cubicBezTo>
                  <a:cubicBezTo>
                    <a:pt x="127346" y="211282"/>
                    <a:pt x="110972" y="191736"/>
                    <a:pt x="99999" y="163876"/>
                  </a:cubicBezTo>
                  <a:cubicBezTo>
                    <a:pt x="92799" y="145445"/>
                    <a:pt x="85683" y="127614"/>
                    <a:pt x="77368" y="110040"/>
                  </a:cubicBezTo>
                  <a:cubicBezTo>
                    <a:pt x="87484" y="121270"/>
                    <a:pt x="99142" y="131300"/>
                    <a:pt x="111229" y="139530"/>
                  </a:cubicBezTo>
                  <a:cubicBezTo>
                    <a:pt x="111229" y="139701"/>
                    <a:pt x="111315" y="139873"/>
                    <a:pt x="111315" y="140044"/>
                  </a:cubicBezTo>
                  <a:cubicBezTo>
                    <a:pt x="121002" y="165847"/>
                    <a:pt x="136261" y="185478"/>
                    <a:pt x="158121" y="202366"/>
                  </a:cubicBezTo>
                  <a:cubicBezTo>
                    <a:pt x="183753" y="222083"/>
                    <a:pt x="215642" y="229627"/>
                    <a:pt x="234931" y="257402"/>
                  </a:cubicBezTo>
                  <a:cubicBezTo>
                    <a:pt x="235531" y="258259"/>
                    <a:pt x="236388" y="258259"/>
                    <a:pt x="237159" y="257916"/>
                  </a:cubicBezTo>
                  <a:cubicBezTo>
                    <a:pt x="238017" y="258002"/>
                    <a:pt x="238874" y="257573"/>
                    <a:pt x="238960" y="256459"/>
                  </a:cubicBezTo>
                  <a:cubicBezTo>
                    <a:pt x="239131" y="199280"/>
                    <a:pt x="171408" y="135844"/>
                    <a:pt x="115516" y="133958"/>
                  </a:cubicBezTo>
                  <a:cubicBezTo>
                    <a:pt x="115001" y="133958"/>
                    <a:pt x="114573" y="134043"/>
                    <a:pt x="114144" y="134129"/>
                  </a:cubicBezTo>
                  <a:cubicBezTo>
                    <a:pt x="103428" y="124699"/>
                    <a:pt x="93313" y="115613"/>
                    <a:pt x="84055" y="105754"/>
                  </a:cubicBezTo>
                  <a:cubicBezTo>
                    <a:pt x="98628" y="111155"/>
                    <a:pt x="116201" y="112184"/>
                    <a:pt x="129660" y="114155"/>
                  </a:cubicBezTo>
                  <a:cubicBezTo>
                    <a:pt x="148606" y="116984"/>
                    <a:pt x="166694" y="121270"/>
                    <a:pt x="183410" y="130872"/>
                  </a:cubicBezTo>
                  <a:cubicBezTo>
                    <a:pt x="201755" y="141416"/>
                    <a:pt x="214442" y="158304"/>
                    <a:pt x="228415" y="173648"/>
                  </a:cubicBezTo>
                  <a:cubicBezTo>
                    <a:pt x="229187" y="174506"/>
                    <a:pt x="230559" y="174334"/>
                    <a:pt x="231416" y="173734"/>
                  </a:cubicBezTo>
                  <a:cubicBezTo>
                    <a:pt x="232359" y="173391"/>
                    <a:pt x="233216" y="172534"/>
                    <a:pt x="233045" y="171334"/>
                  </a:cubicBezTo>
                  <a:cubicBezTo>
                    <a:pt x="227558" y="135929"/>
                    <a:pt x="201584" y="96667"/>
                    <a:pt x="169780" y="79694"/>
                  </a:cubicBezTo>
                  <a:cubicBezTo>
                    <a:pt x="155464" y="72064"/>
                    <a:pt x="138490" y="69493"/>
                    <a:pt x="122545" y="68378"/>
                  </a:cubicBezTo>
                  <a:cubicBezTo>
                    <a:pt x="114401" y="67778"/>
                    <a:pt x="106257" y="68892"/>
                    <a:pt x="98199" y="70435"/>
                  </a:cubicBezTo>
                  <a:cubicBezTo>
                    <a:pt x="86455" y="72750"/>
                    <a:pt x="75739" y="79780"/>
                    <a:pt x="63566" y="79522"/>
                  </a:cubicBezTo>
                  <a:cubicBezTo>
                    <a:pt x="60995" y="75493"/>
                    <a:pt x="58509" y="71378"/>
                    <a:pt x="56194" y="66921"/>
                  </a:cubicBezTo>
                  <a:cubicBezTo>
                    <a:pt x="51651" y="58177"/>
                    <a:pt x="47536" y="49261"/>
                    <a:pt x="43249" y="40517"/>
                  </a:cubicBezTo>
                  <a:cubicBezTo>
                    <a:pt x="75482" y="61177"/>
                    <a:pt x="125545" y="31602"/>
                    <a:pt x="157778" y="58348"/>
                  </a:cubicBezTo>
                  <a:cubicBezTo>
                    <a:pt x="158121" y="58691"/>
                    <a:pt x="158550" y="58777"/>
                    <a:pt x="158892" y="58777"/>
                  </a:cubicBezTo>
                  <a:cubicBezTo>
                    <a:pt x="160350" y="60063"/>
                    <a:pt x="162836" y="58177"/>
                    <a:pt x="162064" y="56291"/>
                  </a:cubicBezTo>
                  <a:cubicBezTo>
                    <a:pt x="152806" y="32974"/>
                    <a:pt x="134289" y="14028"/>
                    <a:pt x="108915" y="10085"/>
                  </a:cubicBezTo>
                  <a:cubicBezTo>
                    <a:pt x="97085" y="8199"/>
                    <a:pt x="84483" y="11114"/>
                    <a:pt x="73082" y="13943"/>
                  </a:cubicBezTo>
                  <a:cubicBezTo>
                    <a:pt x="61423" y="16857"/>
                    <a:pt x="47107" y="24401"/>
                    <a:pt x="35020" y="22858"/>
                  </a:cubicBezTo>
                  <a:cubicBezTo>
                    <a:pt x="34763" y="22858"/>
                    <a:pt x="34506" y="22858"/>
                    <a:pt x="34248" y="22858"/>
                  </a:cubicBezTo>
                  <a:cubicBezTo>
                    <a:pt x="30134" y="15314"/>
                    <a:pt x="25590" y="8028"/>
                    <a:pt x="20190" y="1170"/>
                  </a:cubicBezTo>
                  <a:cubicBezTo>
                    <a:pt x="17703" y="-2002"/>
                    <a:pt x="12903" y="1941"/>
                    <a:pt x="15389" y="5113"/>
                  </a:cubicBezTo>
                  <a:cubicBezTo>
                    <a:pt x="20275" y="11457"/>
                    <a:pt x="24476" y="18143"/>
                    <a:pt x="28333" y="25087"/>
                  </a:cubicBezTo>
                  <a:cubicBezTo>
                    <a:pt x="28248" y="25258"/>
                    <a:pt x="28162" y="25516"/>
                    <a:pt x="28162" y="25773"/>
                  </a:cubicBezTo>
                  <a:cubicBezTo>
                    <a:pt x="22504" y="52090"/>
                    <a:pt x="-1156" y="73522"/>
                    <a:pt x="44" y="101468"/>
                  </a:cubicBezTo>
                  <a:cubicBezTo>
                    <a:pt x="1244" y="127185"/>
                    <a:pt x="14103" y="154703"/>
                    <a:pt x="32791" y="172620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7" name="图形 4">
              <a:extLst>
                <a:ext uri="{FF2B5EF4-FFF2-40B4-BE49-F238E27FC236}">
                  <a16:creationId xmlns:a16="http://schemas.microsoft.com/office/drawing/2014/main" id="{03EDAF28-CF82-CA33-03E3-E3D4166254AB}"/>
                </a:ext>
              </a:extLst>
            </p:cNvPr>
            <p:cNvGrpSpPr/>
            <p:nvPr/>
          </p:nvGrpSpPr>
          <p:grpSpPr>
            <a:xfrm>
              <a:off x="1115408" y="367063"/>
              <a:ext cx="578203" cy="701721"/>
              <a:chOff x="1115408" y="367063"/>
              <a:chExt cx="578203" cy="701721"/>
            </a:xfrm>
          </p:grpSpPr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36205DEB-4ACA-4E44-AECD-9ECB42641B96}"/>
                  </a:ext>
                </a:extLst>
              </p:cNvPr>
              <p:cNvSpPr/>
              <p:nvPr/>
            </p:nvSpPr>
            <p:spPr>
              <a:xfrm>
                <a:off x="1515460" y="830865"/>
                <a:ext cx="79064" cy="237918"/>
              </a:xfrm>
              <a:custGeom>
                <a:avLst/>
                <a:gdLst>
                  <a:gd name="connsiteX0" fmla="*/ 69433 w 79064"/>
                  <a:gd name="connsiteY0" fmla="*/ 237782 h 237918"/>
                  <a:gd name="connsiteX1" fmla="*/ 69605 w 79064"/>
                  <a:gd name="connsiteY1" fmla="*/ 237696 h 237918"/>
                  <a:gd name="connsiteX2" fmla="*/ 69862 w 79064"/>
                  <a:gd name="connsiteY2" fmla="*/ 237525 h 237918"/>
                  <a:gd name="connsiteX3" fmla="*/ 70205 w 79064"/>
                  <a:gd name="connsiteY3" fmla="*/ 237268 h 237918"/>
                  <a:gd name="connsiteX4" fmla="*/ 70376 w 79064"/>
                  <a:gd name="connsiteY4" fmla="*/ 237011 h 237918"/>
                  <a:gd name="connsiteX5" fmla="*/ 70462 w 79064"/>
                  <a:gd name="connsiteY5" fmla="*/ 236925 h 237918"/>
                  <a:gd name="connsiteX6" fmla="*/ 70805 w 79064"/>
                  <a:gd name="connsiteY6" fmla="*/ 235810 h 237918"/>
                  <a:gd name="connsiteX7" fmla="*/ 70805 w 79064"/>
                  <a:gd name="connsiteY7" fmla="*/ 235725 h 237918"/>
                  <a:gd name="connsiteX8" fmla="*/ 79034 w 79064"/>
                  <a:gd name="connsiteY8" fmla="*/ 177946 h 237918"/>
                  <a:gd name="connsiteX9" fmla="*/ 70891 w 79064"/>
                  <a:gd name="connsiteY9" fmla="*/ 101994 h 237918"/>
                  <a:gd name="connsiteX10" fmla="*/ 11826 w 79064"/>
                  <a:gd name="connsiteY10" fmla="*/ 753 h 237918"/>
                  <a:gd name="connsiteX11" fmla="*/ 7454 w 79064"/>
                  <a:gd name="connsiteY11" fmla="*/ 1353 h 237918"/>
                  <a:gd name="connsiteX12" fmla="*/ 6168 w 79064"/>
                  <a:gd name="connsiteY12" fmla="*/ 3239 h 237918"/>
                  <a:gd name="connsiteX13" fmla="*/ 82 w 79064"/>
                  <a:gd name="connsiteY13" fmla="*/ 59903 h 237918"/>
                  <a:gd name="connsiteX14" fmla="*/ 13969 w 79064"/>
                  <a:gd name="connsiteY14" fmla="*/ 118539 h 237918"/>
                  <a:gd name="connsiteX15" fmla="*/ 45430 w 79064"/>
                  <a:gd name="connsiteY15" fmla="*/ 171688 h 237918"/>
                  <a:gd name="connsiteX16" fmla="*/ 62318 w 79064"/>
                  <a:gd name="connsiteY16" fmla="*/ 208893 h 237918"/>
                  <a:gd name="connsiteX17" fmla="*/ 67119 w 79064"/>
                  <a:gd name="connsiteY17" fmla="*/ 236496 h 237918"/>
                  <a:gd name="connsiteX18" fmla="*/ 69433 w 79064"/>
                  <a:gd name="connsiteY18" fmla="*/ 237782 h 23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9064" h="237918">
                    <a:moveTo>
                      <a:pt x="69433" y="237782"/>
                    </a:moveTo>
                    <a:cubicBezTo>
                      <a:pt x="69519" y="237782"/>
                      <a:pt x="69519" y="237782"/>
                      <a:pt x="69605" y="237696"/>
                    </a:cubicBezTo>
                    <a:cubicBezTo>
                      <a:pt x="69690" y="237696"/>
                      <a:pt x="69776" y="237611"/>
                      <a:pt x="69862" y="237525"/>
                    </a:cubicBezTo>
                    <a:cubicBezTo>
                      <a:pt x="69948" y="237439"/>
                      <a:pt x="70119" y="237354"/>
                      <a:pt x="70205" y="237268"/>
                    </a:cubicBezTo>
                    <a:cubicBezTo>
                      <a:pt x="70290" y="237182"/>
                      <a:pt x="70376" y="237096"/>
                      <a:pt x="70376" y="237011"/>
                    </a:cubicBezTo>
                    <a:cubicBezTo>
                      <a:pt x="70376" y="237011"/>
                      <a:pt x="70376" y="236925"/>
                      <a:pt x="70462" y="236925"/>
                    </a:cubicBezTo>
                    <a:cubicBezTo>
                      <a:pt x="70633" y="236582"/>
                      <a:pt x="70805" y="236239"/>
                      <a:pt x="70805" y="235810"/>
                    </a:cubicBezTo>
                    <a:cubicBezTo>
                      <a:pt x="70805" y="235810"/>
                      <a:pt x="70805" y="235810"/>
                      <a:pt x="70805" y="235725"/>
                    </a:cubicBezTo>
                    <a:cubicBezTo>
                      <a:pt x="73462" y="216779"/>
                      <a:pt x="78692" y="197063"/>
                      <a:pt x="79034" y="177946"/>
                    </a:cubicBezTo>
                    <a:cubicBezTo>
                      <a:pt x="79463" y="152314"/>
                      <a:pt x="75262" y="127197"/>
                      <a:pt x="70891" y="101994"/>
                    </a:cubicBezTo>
                    <a:cubicBezTo>
                      <a:pt x="64118" y="63589"/>
                      <a:pt x="41144" y="26041"/>
                      <a:pt x="11826" y="753"/>
                    </a:cubicBezTo>
                    <a:cubicBezTo>
                      <a:pt x="10283" y="-619"/>
                      <a:pt x="8397" y="67"/>
                      <a:pt x="7454" y="1353"/>
                    </a:cubicBezTo>
                    <a:cubicBezTo>
                      <a:pt x="6854" y="1695"/>
                      <a:pt x="6340" y="2210"/>
                      <a:pt x="6168" y="3239"/>
                    </a:cubicBezTo>
                    <a:cubicBezTo>
                      <a:pt x="3168" y="22612"/>
                      <a:pt x="-604" y="40272"/>
                      <a:pt x="82" y="59903"/>
                    </a:cubicBezTo>
                    <a:cubicBezTo>
                      <a:pt x="768" y="80391"/>
                      <a:pt x="5054" y="100108"/>
                      <a:pt x="13969" y="118539"/>
                    </a:cubicBezTo>
                    <a:cubicBezTo>
                      <a:pt x="22885" y="137141"/>
                      <a:pt x="35915" y="153429"/>
                      <a:pt x="45430" y="171688"/>
                    </a:cubicBezTo>
                    <a:cubicBezTo>
                      <a:pt x="51774" y="183861"/>
                      <a:pt x="57860" y="195863"/>
                      <a:pt x="62318" y="208893"/>
                    </a:cubicBezTo>
                    <a:cubicBezTo>
                      <a:pt x="65318" y="217637"/>
                      <a:pt x="64976" y="227495"/>
                      <a:pt x="67119" y="236496"/>
                    </a:cubicBezTo>
                    <a:cubicBezTo>
                      <a:pt x="67376" y="237868"/>
                      <a:pt x="68490" y="238125"/>
                      <a:pt x="69433" y="23778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B30BEA71-CFE5-FB03-BDF5-EC2432212E80}"/>
                  </a:ext>
                </a:extLst>
              </p:cNvPr>
              <p:cNvSpPr/>
              <p:nvPr/>
            </p:nvSpPr>
            <p:spPr>
              <a:xfrm>
                <a:off x="1499831" y="749578"/>
                <a:ext cx="172163" cy="134027"/>
              </a:xfrm>
              <a:custGeom>
                <a:avLst/>
                <a:gdLst>
                  <a:gd name="connsiteX0" fmla="*/ 119523 w 172163"/>
                  <a:gd name="connsiteY0" fmla="*/ 111873 h 134027"/>
                  <a:gd name="connsiteX1" fmla="*/ 168986 w 172163"/>
                  <a:gd name="connsiteY1" fmla="*/ 133818 h 134027"/>
                  <a:gd name="connsiteX2" fmla="*/ 169243 w 172163"/>
                  <a:gd name="connsiteY2" fmla="*/ 133904 h 134027"/>
                  <a:gd name="connsiteX3" fmla="*/ 169586 w 172163"/>
                  <a:gd name="connsiteY3" fmla="*/ 133990 h 134027"/>
                  <a:gd name="connsiteX4" fmla="*/ 170186 w 172163"/>
                  <a:gd name="connsiteY4" fmla="*/ 133990 h 134027"/>
                  <a:gd name="connsiteX5" fmla="*/ 170272 w 172163"/>
                  <a:gd name="connsiteY5" fmla="*/ 133990 h 134027"/>
                  <a:gd name="connsiteX6" fmla="*/ 170872 w 172163"/>
                  <a:gd name="connsiteY6" fmla="*/ 133732 h 134027"/>
                  <a:gd name="connsiteX7" fmla="*/ 171129 w 172163"/>
                  <a:gd name="connsiteY7" fmla="*/ 133561 h 134027"/>
                  <a:gd name="connsiteX8" fmla="*/ 171387 w 172163"/>
                  <a:gd name="connsiteY8" fmla="*/ 133389 h 134027"/>
                  <a:gd name="connsiteX9" fmla="*/ 171387 w 172163"/>
                  <a:gd name="connsiteY9" fmla="*/ 130303 h 134027"/>
                  <a:gd name="connsiteX10" fmla="*/ 103149 w 172163"/>
                  <a:gd name="connsiteY10" fmla="*/ 55980 h 134027"/>
                  <a:gd name="connsiteX11" fmla="*/ 54115 w 172163"/>
                  <a:gd name="connsiteY11" fmla="*/ 30348 h 134027"/>
                  <a:gd name="connsiteX12" fmla="*/ 5852 w 172163"/>
                  <a:gd name="connsiteY12" fmla="*/ 944 h 134027"/>
                  <a:gd name="connsiteX13" fmla="*/ 1480 w 172163"/>
                  <a:gd name="connsiteY13" fmla="*/ 1630 h 134027"/>
                  <a:gd name="connsiteX14" fmla="*/ 537 w 172163"/>
                  <a:gd name="connsiteY14" fmla="*/ 5488 h 134027"/>
                  <a:gd name="connsiteX15" fmla="*/ 71517 w 172163"/>
                  <a:gd name="connsiteY15" fmla="*/ 89327 h 134027"/>
                  <a:gd name="connsiteX16" fmla="*/ 119523 w 172163"/>
                  <a:gd name="connsiteY16" fmla="*/ 111873 h 134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163" h="134027">
                    <a:moveTo>
                      <a:pt x="119523" y="111873"/>
                    </a:moveTo>
                    <a:cubicBezTo>
                      <a:pt x="136925" y="117788"/>
                      <a:pt x="152013" y="127474"/>
                      <a:pt x="168986" y="133818"/>
                    </a:cubicBezTo>
                    <a:cubicBezTo>
                      <a:pt x="169072" y="133818"/>
                      <a:pt x="169158" y="133818"/>
                      <a:pt x="169243" y="133904"/>
                    </a:cubicBezTo>
                    <a:cubicBezTo>
                      <a:pt x="169329" y="133904"/>
                      <a:pt x="169415" y="133990"/>
                      <a:pt x="169586" y="133990"/>
                    </a:cubicBezTo>
                    <a:cubicBezTo>
                      <a:pt x="169758" y="133990"/>
                      <a:pt x="170015" y="134075"/>
                      <a:pt x="170186" y="133990"/>
                    </a:cubicBezTo>
                    <a:cubicBezTo>
                      <a:pt x="170186" y="133990"/>
                      <a:pt x="170272" y="133990"/>
                      <a:pt x="170272" y="133990"/>
                    </a:cubicBezTo>
                    <a:cubicBezTo>
                      <a:pt x="170529" y="133904"/>
                      <a:pt x="170701" y="133904"/>
                      <a:pt x="170872" y="133732"/>
                    </a:cubicBezTo>
                    <a:cubicBezTo>
                      <a:pt x="170958" y="133647"/>
                      <a:pt x="171044" y="133647"/>
                      <a:pt x="171129" y="133561"/>
                    </a:cubicBezTo>
                    <a:cubicBezTo>
                      <a:pt x="171215" y="133475"/>
                      <a:pt x="171301" y="133475"/>
                      <a:pt x="171387" y="133389"/>
                    </a:cubicBezTo>
                    <a:cubicBezTo>
                      <a:pt x="172244" y="132618"/>
                      <a:pt x="172587" y="131246"/>
                      <a:pt x="171387" y="130303"/>
                    </a:cubicBezTo>
                    <a:cubicBezTo>
                      <a:pt x="144383" y="109215"/>
                      <a:pt x="132296" y="74839"/>
                      <a:pt x="103149" y="55980"/>
                    </a:cubicBezTo>
                    <a:cubicBezTo>
                      <a:pt x="87633" y="45950"/>
                      <a:pt x="70917" y="37978"/>
                      <a:pt x="54115" y="30348"/>
                    </a:cubicBezTo>
                    <a:cubicBezTo>
                      <a:pt x="36713" y="22461"/>
                      <a:pt x="18882" y="15518"/>
                      <a:pt x="5852" y="944"/>
                    </a:cubicBezTo>
                    <a:cubicBezTo>
                      <a:pt x="4309" y="-770"/>
                      <a:pt x="2423" y="87"/>
                      <a:pt x="1480" y="1630"/>
                    </a:cubicBezTo>
                    <a:cubicBezTo>
                      <a:pt x="194" y="2402"/>
                      <a:pt x="-578" y="3945"/>
                      <a:pt x="537" y="5488"/>
                    </a:cubicBezTo>
                    <a:cubicBezTo>
                      <a:pt x="21368" y="37378"/>
                      <a:pt x="40142" y="66524"/>
                      <a:pt x="71517" y="89327"/>
                    </a:cubicBezTo>
                    <a:cubicBezTo>
                      <a:pt x="86004" y="99957"/>
                      <a:pt x="102635" y="106129"/>
                      <a:pt x="119523" y="11187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A32A963F-97A5-9737-5119-2C5215718C05}"/>
                  </a:ext>
                </a:extLst>
              </p:cNvPr>
              <p:cNvSpPr/>
              <p:nvPr/>
            </p:nvSpPr>
            <p:spPr>
              <a:xfrm>
                <a:off x="1463919" y="691835"/>
                <a:ext cx="218725" cy="85648"/>
              </a:xfrm>
              <a:custGeom>
                <a:avLst/>
                <a:gdLst>
                  <a:gd name="connsiteX0" fmla="*/ 94228 w 218725"/>
                  <a:gd name="connsiteY0" fmla="*/ 59801 h 85648"/>
                  <a:gd name="connsiteX1" fmla="*/ 214243 w 218725"/>
                  <a:gd name="connsiteY1" fmla="*/ 84062 h 85648"/>
                  <a:gd name="connsiteX2" fmla="*/ 215357 w 218725"/>
                  <a:gd name="connsiteY2" fmla="*/ 85176 h 85648"/>
                  <a:gd name="connsiteX3" fmla="*/ 218529 w 218725"/>
                  <a:gd name="connsiteY3" fmla="*/ 83890 h 85648"/>
                  <a:gd name="connsiteX4" fmla="*/ 218100 w 218725"/>
                  <a:gd name="connsiteY4" fmla="*/ 81833 h 85648"/>
                  <a:gd name="connsiteX5" fmla="*/ 216900 w 218725"/>
                  <a:gd name="connsiteY5" fmla="*/ 80975 h 85648"/>
                  <a:gd name="connsiteX6" fmla="*/ 130832 w 218725"/>
                  <a:gd name="connsiteY6" fmla="*/ 18053 h 85648"/>
                  <a:gd name="connsiteX7" fmla="*/ 4474 w 218725"/>
                  <a:gd name="connsiteY7" fmla="*/ 223 h 85648"/>
                  <a:gd name="connsiteX8" fmla="*/ 1045 w 218725"/>
                  <a:gd name="connsiteY8" fmla="*/ 5366 h 85648"/>
                  <a:gd name="connsiteX9" fmla="*/ 1130 w 218725"/>
                  <a:gd name="connsiteY9" fmla="*/ 5452 h 85648"/>
                  <a:gd name="connsiteX10" fmla="*/ 40907 w 218725"/>
                  <a:gd name="connsiteY10" fmla="*/ 38456 h 85648"/>
                  <a:gd name="connsiteX11" fmla="*/ 94228 w 218725"/>
                  <a:gd name="connsiteY11" fmla="*/ 59801 h 8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8725" h="85648">
                    <a:moveTo>
                      <a:pt x="94228" y="59801"/>
                    </a:moveTo>
                    <a:cubicBezTo>
                      <a:pt x="135376" y="68888"/>
                      <a:pt x="175495" y="65031"/>
                      <a:pt x="214243" y="84062"/>
                    </a:cubicBezTo>
                    <a:cubicBezTo>
                      <a:pt x="214586" y="84404"/>
                      <a:pt x="214929" y="84833"/>
                      <a:pt x="215357" y="85176"/>
                    </a:cubicBezTo>
                    <a:cubicBezTo>
                      <a:pt x="216557" y="86290"/>
                      <a:pt x="218358" y="85262"/>
                      <a:pt x="218529" y="83890"/>
                    </a:cubicBezTo>
                    <a:cubicBezTo>
                      <a:pt x="218872" y="83204"/>
                      <a:pt x="218786" y="82433"/>
                      <a:pt x="218100" y="81833"/>
                    </a:cubicBezTo>
                    <a:cubicBezTo>
                      <a:pt x="217672" y="81576"/>
                      <a:pt x="217329" y="81318"/>
                      <a:pt x="216900" y="80975"/>
                    </a:cubicBezTo>
                    <a:cubicBezTo>
                      <a:pt x="193755" y="51658"/>
                      <a:pt x="166665" y="29969"/>
                      <a:pt x="130832" y="18053"/>
                    </a:cubicBezTo>
                    <a:cubicBezTo>
                      <a:pt x="89770" y="4337"/>
                      <a:pt x="45022" y="15310"/>
                      <a:pt x="4474" y="223"/>
                    </a:cubicBezTo>
                    <a:cubicBezTo>
                      <a:pt x="1045" y="-1063"/>
                      <a:pt x="-1527" y="3566"/>
                      <a:pt x="1045" y="5366"/>
                    </a:cubicBezTo>
                    <a:cubicBezTo>
                      <a:pt x="1045" y="5366"/>
                      <a:pt x="1130" y="5452"/>
                      <a:pt x="1130" y="5452"/>
                    </a:cubicBezTo>
                    <a:cubicBezTo>
                      <a:pt x="15104" y="15482"/>
                      <a:pt x="26162" y="29540"/>
                      <a:pt x="40907" y="38456"/>
                    </a:cubicBezTo>
                    <a:cubicBezTo>
                      <a:pt x="57366" y="48657"/>
                      <a:pt x="75283" y="55601"/>
                      <a:pt x="94228" y="5980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AD5BB293-4764-B575-7024-4EA9834F2270}"/>
                  </a:ext>
                </a:extLst>
              </p:cNvPr>
              <p:cNvSpPr/>
              <p:nvPr/>
            </p:nvSpPr>
            <p:spPr>
              <a:xfrm>
                <a:off x="1411001" y="616993"/>
                <a:ext cx="282610" cy="62211"/>
              </a:xfrm>
              <a:custGeom>
                <a:avLst/>
                <a:gdLst>
                  <a:gd name="connsiteX0" fmla="*/ 130429 w 282610"/>
                  <a:gd name="connsiteY0" fmla="*/ 46603 h 62211"/>
                  <a:gd name="connsiteX1" fmla="*/ 204753 w 282610"/>
                  <a:gd name="connsiteY1" fmla="*/ 46689 h 62211"/>
                  <a:gd name="connsiteX2" fmla="*/ 280534 w 282610"/>
                  <a:gd name="connsiteY2" fmla="*/ 62120 h 62211"/>
                  <a:gd name="connsiteX3" fmla="*/ 282077 w 282610"/>
                  <a:gd name="connsiteY3" fmla="*/ 58948 h 62211"/>
                  <a:gd name="connsiteX4" fmla="*/ 281477 w 282610"/>
                  <a:gd name="connsiteY4" fmla="*/ 57833 h 62211"/>
                  <a:gd name="connsiteX5" fmla="*/ 151946 w 282610"/>
                  <a:gd name="connsiteY5" fmla="*/ 998 h 62211"/>
                  <a:gd name="connsiteX6" fmla="*/ 78137 w 282610"/>
                  <a:gd name="connsiteY6" fmla="*/ 3398 h 62211"/>
                  <a:gd name="connsiteX7" fmla="*/ 4585 w 282610"/>
                  <a:gd name="connsiteY7" fmla="*/ 3655 h 62211"/>
                  <a:gd name="connsiteX8" fmla="*/ 1842 w 282610"/>
                  <a:gd name="connsiteY8" fmla="*/ 9313 h 62211"/>
                  <a:gd name="connsiteX9" fmla="*/ 2270 w 282610"/>
                  <a:gd name="connsiteY9" fmla="*/ 9484 h 62211"/>
                  <a:gd name="connsiteX10" fmla="*/ 2613 w 282610"/>
                  <a:gd name="connsiteY10" fmla="*/ 9827 h 62211"/>
                  <a:gd name="connsiteX11" fmla="*/ 130429 w 282610"/>
                  <a:gd name="connsiteY11" fmla="*/ 46603 h 6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2610" h="62211">
                    <a:moveTo>
                      <a:pt x="130429" y="46603"/>
                    </a:moveTo>
                    <a:cubicBezTo>
                      <a:pt x="155204" y="47546"/>
                      <a:pt x="179978" y="45917"/>
                      <a:pt x="204753" y="46689"/>
                    </a:cubicBezTo>
                    <a:cubicBezTo>
                      <a:pt x="231670" y="47461"/>
                      <a:pt x="255073" y="53976"/>
                      <a:pt x="280534" y="62120"/>
                    </a:cubicBezTo>
                    <a:cubicBezTo>
                      <a:pt x="282505" y="62720"/>
                      <a:pt x="283191" y="60234"/>
                      <a:pt x="282077" y="58948"/>
                    </a:cubicBezTo>
                    <a:cubicBezTo>
                      <a:pt x="281991" y="58519"/>
                      <a:pt x="281820" y="58090"/>
                      <a:pt x="281477" y="57833"/>
                    </a:cubicBezTo>
                    <a:cubicBezTo>
                      <a:pt x="242643" y="28430"/>
                      <a:pt x="201324" y="4941"/>
                      <a:pt x="151946" y="998"/>
                    </a:cubicBezTo>
                    <a:cubicBezTo>
                      <a:pt x="127515" y="-974"/>
                      <a:pt x="102397" y="55"/>
                      <a:pt x="78137" y="3398"/>
                    </a:cubicBezTo>
                    <a:cubicBezTo>
                      <a:pt x="53191" y="6741"/>
                      <a:pt x="29188" y="12142"/>
                      <a:pt x="4585" y="3655"/>
                    </a:cubicBezTo>
                    <a:cubicBezTo>
                      <a:pt x="813" y="2369"/>
                      <a:pt x="-2016" y="8027"/>
                      <a:pt x="1842" y="9313"/>
                    </a:cubicBezTo>
                    <a:cubicBezTo>
                      <a:pt x="2013" y="9399"/>
                      <a:pt x="2185" y="9399"/>
                      <a:pt x="2270" y="9484"/>
                    </a:cubicBezTo>
                    <a:cubicBezTo>
                      <a:pt x="2356" y="9570"/>
                      <a:pt x="2442" y="9742"/>
                      <a:pt x="2613" y="9827"/>
                    </a:cubicBezTo>
                    <a:cubicBezTo>
                      <a:pt x="39132" y="37688"/>
                      <a:pt x="85338" y="44975"/>
                      <a:pt x="130429" y="4660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B1A86147-6CC1-1AD7-4764-32C814FB36A3}"/>
                  </a:ext>
                </a:extLst>
              </p:cNvPr>
              <p:cNvSpPr/>
              <p:nvPr/>
            </p:nvSpPr>
            <p:spPr>
              <a:xfrm>
                <a:off x="1361291" y="531480"/>
                <a:ext cx="292222" cy="61324"/>
              </a:xfrm>
              <a:custGeom>
                <a:avLst/>
                <a:gdLst>
                  <a:gd name="connsiteX0" fmla="*/ 5432 w 292222"/>
                  <a:gd name="connsiteY0" fmla="*/ 40734 h 61324"/>
                  <a:gd name="connsiteX1" fmla="*/ 131791 w 292222"/>
                  <a:gd name="connsiteY1" fmla="*/ 54021 h 61324"/>
                  <a:gd name="connsiteX2" fmla="*/ 289696 w 292222"/>
                  <a:gd name="connsiteY2" fmla="*/ 31904 h 61324"/>
                  <a:gd name="connsiteX3" fmla="*/ 291668 w 292222"/>
                  <a:gd name="connsiteY3" fmla="*/ 29675 h 61324"/>
                  <a:gd name="connsiteX4" fmla="*/ 291153 w 292222"/>
                  <a:gd name="connsiteY4" fmla="*/ 26589 h 61324"/>
                  <a:gd name="connsiteX5" fmla="*/ 159308 w 292222"/>
                  <a:gd name="connsiteY5" fmla="*/ 2757 h 61324"/>
                  <a:gd name="connsiteX6" fmla="*/ 83013 w 292222"/>
                  <a:gd name="connsiteY6" fmla="*/ 22646 h 61324"/>
                  <a:gd name="connsiteX7" fmla="*/ 3546 w 292222"/>
                  <a:gd name="connsiteY7" fmla="*/ 33790 h 61324"/>
                  <a:gd name="connsiteX8" fmla="*/ 2432 w 292222"/>
                  <a:gd name="connsiteY8" fmla="*/ 39962 h 61324"/>
                  <a:gd name="connsiteX9" fmla="*/ 5432 w 292222"/>
                  <a:gd name="connsiteY9" fmla="*/ 40734 h 61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222" h="61324">
                    <a:moveTo>
                      <a:pt x="5432" y="40734"/>
                    </a:moveTo>
                    <a:cubicBezTo>
                      <a:pt x="43580" y="64051"/>
                      <a:pt x="89442" y="66194"/>
                      <a:pt x="131791" y="54021"/>
                    </a:cubicBezTo>
                    <a:cubicBezTo>
                      <a:pt x="183054" y="39276"/>
                      <a:pt x="235775" y="14159"/>
                      <a:pt x="289696" y="31904"/>
                    </a:cubicBezTo>
                    <a:cubicBezTo>
                      <a:pt x="291153" y="32418"/>
                      <a:pt x="291925" y="30875"/>
                      <a:pt x="291668" y="29675"/>
                    </a:cubicBezTo>
                    <a:cubicBezTo>
                      <a:pt x="292439" y="28818"/>
                      <a:pt x="292525" y="27361"/>
                      <a:pt x="291153" y="26589"/>
                    </a:cubicBezTo>
                    <a:cubicBezTo>
                      <a:pt x="249834" y="3958"/>
                      <a:pt x="205857" y="-5044"/>
                      <a:pt x="159308" y="2757"/>
                    </a:cubicBezTo>
                    <a:cubicBezTo>
                      <a:pt x="133334" y="7129"/>
                      <a:pt x="107873" y="13987"/>
                      <a:pt x="83013" y="22646"/>
                    </a:cubicBezTo>
                    <a:cubicBezTo>
                      <a:pt x="57896" y="31390"/>
                      <a:pt x="30292" y="40819"/>
                      <a:pt x="3546" y="33790"/>
                    </a:cubicBezTo>
                    <a:cubicBezTo>
                      <a:pt x="-312" y="32761"/>
                      <a:pt x="-1512" y="38933"/>
                      <a:pt x="2432" y="39962"/>
                    </a:cubicBezTo>
                    <a:cubicBezTo>
                      <a:pt x="3460" y="40305"/>
                      <a:pt x="4489" y="40476"/>
                      <a:pt x="5432" y="4073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20407154-D406-0057-7CB5-C2CA1EACC62C}"/>
                  </a:ext>
                </a:extLst>
              </p:cNvPr>
              <p:cNvSpPr/>
              <p:nvPr/>
            </p:nvSpPr>
            <p:spPr>
              <a:xfrm>
                <a:off x="1324425" y="426129"/>
                <a:ext cx="215636" cy="112894"/>
              </a:xfrm>
              <a:custGeom>
                <a:avLst/>
                <a:gdLst>
                  <a:gd name="connsiteX0" fmla="*/ 58414 w 215636"/>
                  <a:gd name="connsiteY0" fmla="*/ 111280 h 112894"/>
                  <a:gd name="connsiteX1" fmla="*/ 118593 w 215636"/>
                  <a:gd name="connsiteY1" fmla="*/ 87877 h 112894"/>
                  <a:gd name="connsiteX2" fmla="*/ 214176 w 215636"/>
                  <a:gd name="connsiteY2" fmla="*/ 9610 h 112894"/>
                  <a:gd name="connsiteX3" fmla="*/ 215376 w 215636"/>
                  <a:gd name="connsiteY3" fmla="*/ 6781 h 112894"/>
                  <a:gd name="connsiteX4" fmla="*/ 213833 w 215636"/>
                  <a:gd name="connsiteY4" fmla="*/ 4295 h 112894"/>
                  <a:gd name="connsiteX5" fmla="*/ 118250 w 215636"/>
                  <a:gd name="connsiteY5" fmla="*/ 23926 h 112894"/>
                  <a:gd name="connsiteX6" fmla="*/ 69129 w 215636"/>
                  <a:gd name="connsiteY6" fmla="*/ 68932 h 112894"/>
                  <a:gd name="connsiteX7" fmla="*/ 3635 w 215636"/>
                  <a:gd name="connsiteY7" fmla="*/ 97907 h 112894"/>
                  <a:gd name="connsiteX8" fmla="*/ 635 w 215636"/>
                  <a:gd name="connsiteY8" fmla="*/ 103222 h 112894"/>
                  <a:gd name="connsiteX9" fmla="*/ 1578 w 215636"/>
                  <a:gd name="connsiteY9" fmla="*/ 104679 h 112894"/>
                  <a:gd name="connsiteX10" fmla="*/ 58414 w 215636"/>
                  <a:gd name="connsiteY10" fmla="*/ 111280 h 11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636" h="112894">
                    <a:moveTo>
                      <a:pt x="58414" y="111280"/>
                    </a:moveTo>
                    <a:cubicBezTo>
                      <a:pt x="79502" y="108965"/>
                      <a:pt x="101191" y="99793"/>
                      <a:pt x="118593" y="87877"/>
                    </a:cubicBezTo>
                    <a:cubicBezTo>
                      <a:pt x="154426" y="63274"/>
                      <a:pt x="167885" y="19297"/>
                      <a:pt x="214176" y="9610"/>
                    </a:cubicBezTo>
                    <a:cubicBezTo>
                      <a:pt x="215719" y="9267"/>
                      <a:pt x="215891" y="7896"/>
                      <a:pt x="215376" y="6781"/>
                    </a:cubicBezTo>
                    <a:cubicBezTo>
                      <a:pt x="215548" y="5838"/>
                      <a:pt x="215119" y="4724"/>
                      <a:pt x="213833" y="4295"/>
                    </a:cubicBezTo>
                    <a:cubicBezTo>
                      <a:pt x="180915" y="-6678"/>
                      <a:pt x="145510" y="4638"/>
                      <a:pt x="118250" y="23926"/>
                    </a:cubicBezTo>
                    <a:cubicBezTo>
                      <a:pt x="100076" y="36785"/>
                      <a:pt x="86017" y="54530"/>
                      <a:pt x="69129" y="68932"/>
                    </a:cubicBezTo>
                    <a:cubicBezTo>
                      <a:pt x="52413" y="83248"/>
                      <a:pt x="26524" y="99536"/>
                      <a:pt x="3635" y="97907"/>
                    </a:cubicBezTo>
                    <a:cubicBezTo>
                      <a:pt x="464" y="97650"/>
                      <a:pt x="-908" y="101422"/>
                      <a:pt x="635" y="103222"/>
                    </a:cubicBezTo>
                    <a:cubicBezTo>
                      <a:pt x="721" y="103736"/>
                      <a:pt x="978" y="104251"/>
                      <a:pt x="1578" y="104679"/>
                    </a:cubicBezTo>
                    <a:cubicBezTo>
                      <a:pt x="17694" y="115395"/>
                      <a:pt x="40069" y="113252"/>
                      <a:pt x="58414" y="11128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3E52B266-6BCA-708B-79B9-D71A0D17B382}"/>
                  </a:ext>
                </a:extLst>
              </p:cNvPr>
              <p:cNvSpPr/>
              <p:nvPr/>
            </p:nvSpPr>
            <p:spPr>
              <a:xfrm>
                <a:off x="1275675" y="371597"/>
                <a:ext cx="138745" cy="125798"/>
              </a:xfrm>
              <a:custGeom>
                <a:avLst/>
                <a:gdLst>
                  <a:gd name="connsiteX0" fmla="*/ 2580 w 138745"/>
                  <a:gd name="connsiteY0" fmla="*/ 121236 h 125798"/>
                  <a:gd name="connsiteX1" fmla="*/ 73388 w 138745"/>
                  <a:gd name="connsiteY1" fmla="*/ 94575 h 125798"/>
                  <a:gd name="connsiteX2" fmla="*/ 101678 w 138745"/>
                  <a:gd name="connsiteY2" fmla="*/ 42969 h 125798"/>
                  <a:gd name="connsiteX3" fmla="*/ 135882 w 138745"/>
                  <a:gd name="connsiteY3" fmla="*/ 7736 h 125798"/>
                  <a:gd name="connsiteX4" fmla="*/ 137425 w 138745"/>
                  <a:gd name="connsiteY4" fmla="*/ 6793 h 125798"/>
                  <a:gd name="connsiteX5" fmla="*/ 137597 w 138745"/>
                  <a:gd name="connsiteY5" fmla="*/ 3107 h 125798"/>
                  <a:gd name="connsiteX6" fmla="*/ 70302 w 138745"/>
                  <a:gd name="connsiteY6" fmla="*/ 22995 h 125798"/>
                  <a:gd name="connsiteX7" fmla="*/ 2065 w 138745"/>
                  <a:gd name="connsiteY7" fmla="*/ 115149 h 125798"/>
                  <a:gd name="connsiteX8" fmla="*/ 2580 w 138745"/>
                  <a:gd name="connsiteY8" fmla="*/ 121236 h 125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745" h="125798">
                    <a:moveTo>
                      <a:pt x="2580" y="121236"/>
                    </a:moveTo>
                    <a:cubicBezTo>
                      <a:pt x="28383" y="135552"/>
                      <a:pt x="57015" y="113263"/>
                      <a:pt x="73388" y="94575"/>
                    </a:cubicBezTo>
                    <a:cubicBezTo>
                      <a:pt x="86333" y="79745"/>
                      <a:pt x="94305" y="60885"/>
                      <a:pt x="101678" y="42969"/>
                    </a:cubicBezTo>
                    <a:cubicBezTo>
                      <a:pt x="108021" y="27624"/>
                      <a:pt x="118137" y="10565"/>
                      <a:pt x="135882" y="7736"/>
                    </a:cubicBezTo>
                    <a:cubicBezTo>
                      <a:pt x="136654" y="7564"/>
                      <a:pt x="137168" y="7222"/>
                      <a:pt x="137425" y="6793"/>
                    </a:cubicBezTo>
                    <a:cubicBezTo>
                      <a:pt x="138882" y="6193"/>
                      <a:pt x="139397" y="3793"/>
                      <a:pt x="137597" y="3107"/>
                    </a:cubicBezTo>
                    <a:cubicBezTo>
                      <a:pt x="115051" y="-6409"/>
                      <a:pt x="86762" y="7564"/>
                      <a:pt x="70302" y="22995"/>
                    </a:cubicBezTo>
                    <a:cubicBezTo>
                      <a:pt x="40556" y="50941"/>
                      <a:pt x="46814" y="100147"/>
                      <a:pt x="2065" y="115149"/>
                    </a:cubicBezTo>
                    <a:cubicBezTo>
                      <a:pt x="-1278" y="116178"/>
                      <a:pt x="-164" y="120721"/>
                      <a:pt x="2580" y="12123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7EF80746-AAE5-2B06-CEB2-2AD28073C3E7}"/>
                  </a:ext>
                </a:extLst>
              </p:cNvPr>
              <p:cNvSpPr/>
              <p:nvPr/>
            </p:nvSpPr>
            <p:spPr>
              <a:xfrm>
                <a:off x="1229109" y="367063"/>
                <a:ext cx="64178" cy="92383"/>
              </a:xfrm>
              <a:custGeom>
                <a:avLst/>
                <a:gdLst>
                  <a:gd name="connsiteX0" fmla="*/ 4054 w 64178"/>
                  <a:gd name="connsiteY0" fmla="*/ 91994 h 92383"/>
                  <a:gd name="connsiteX1" fmla="*/ 62947 w 64178"/>
                  <a:gd name="connsiteY1" fmla="*/ 4812 h 92383"/>
                  <a:gd name="connsiteX2" fmla="*/ 64062 w 64178"/>
                  <a:gd name="connsiteY2" fmla="*/ 1983 h 92383"/>
                  <a:gd name="connsiteX3" fmla="*/ 63976 w 64178"/>
                  <a:gd name="connsiteY3" fmla="*/ 1640 h 92383"/>
                  <a:gd name="connsiteX4" fmla="*/ 63976 w 64178"/>
                  <a:gd name="connsiteY4" fmla="*/ 1554 h 92383"/>
                  <a:gd name="connsiteX5" fmla="*/ 62262 w 64178"/>
                  <a:gd name="connsiteY5" fmla="*/ 183 h 92383"/>
                  <a:gd name="connsiteX6" fmla="*/ 16570 w 64178"/>
                  <a:gd name="connsiteY6" fmla="*/ 21528 h 92383"/>
                  <a:gd name="connsiteX7" fmla="*/ 454 w 64178"/>
                  <a:gd name="connsiteY7" fmla="*/ 86765 h 92383"/>
                  <a:gd name="connsiteX8" fmla="*/ 2340 w 64178"/>
                  <a:gd name="connsiteY8" fmla="*/ 90880 h 92383"/>
                  <a:gd name="connsiteX9" fmla="*/ 4054 w 64178"/>
                  <a:gd name="connsiteY9" fmla="*/ 91994 h 9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178" h="92383">
                    <a:moveTo>
                      <a:pt x="4054" y="91994"/>
                    </a:moveTo>
                    <a:cubicBezTo>
                      <a:pt x="57032" y="98509"/>
                      <a:pt x="29343" y="21271"/>
                      <a:pt x="62947" y="4812"/>
                    </a:cubicBezTo>
                    <a:cubicBezTo>
                      <a:pt x="63976" y="4298"/>
                      <a:pt x="64405" y="3012"/>
                      <a:pt x="64062" y="1983"/>
                    </a:cubicBezTo>
                    <a:cubicBezTo>
                      <a:pt x="64062" y="1897"/>
                      <a:pt x="63976" y="1812"/>
                      <a:pt x="63976" y="1640"/>
                    </a:cubicBezTo>
                    <a:cubicBezTo>
                      <a:pt x="63976" y="1640"/>
                      <a:pt x="63976" y="1640"/>
                      <a:pt x="63976" y="1554"/>
                    </a:cubicBezTo>
                    <a:cubicBezTo>
                      <a:pt x="63719" y="869"/>
                      <a:pt x="63205" y="269"/>
                      <a:pt x="62262" y="183"/>
                    </a:cubicBezTo>
                    <a:cubicBezTo>
                      <a:pt x="44088" y="-1446"/>
                      <a:pt x="28143" y="7984"/>
                      <a:pt x="16570" y="21528"/>
                    </a:cubicBezTo>
                    <a:cubicBezTo>
                      <a:pt x="282" y="40559"/>
                      <a:pt x="12627" y="66620"/>
                      <a:pt x="454" y="86765"/>
                    </a:cubicBezTo>
                    <a:cubicBezTo>
                      <a:pt x="-746" y="88737"/>
                      <a:pt x="625" y="90451"/>
                      <a:pt x="2340" y="90880"/>
                    </a:cubicBezTo>
                    <a:cubicBezTo>
                      <a:pt x="2683" y="91480"/>
                      <a:pt x="3197" y="91909"/>
                      <a:pt x="4054" y="9199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BF84F9EB-D271-5D79-AAE9-92452FDA1404}"/>
                  </a:ext>
                </a:extLst>
              </p:cNvPr>
              <p:cNvSpPr/>
              <p:nvPr/>
            </p:nvSpPr>
            <p:spPr>
              <a:xfrm>
                <a:off x="1151616" y="445932"/>
                <a:ext cx="82197" cy="33187"/>
              </a:xfrm>
              <a:custGeom>
                <a:avLst/>
                <a:gdLst>
                  <a:gd name="connsiteX0" fmla="*/ 5166 w 82197"/>
                  <a:gd name="connsiteY0" fmla="*/ 26326 h 33187"/>
                  <a:gd name="connsiteX1" fmla="*/ 43742 w 82197"/>
                  <a:gd name="connsiteY1" fmla="*/ 33184 h 33187"/>
                  <a:gd name="connsiteX2" fmla="*/ 81375 w 82197"/>
                  <a:gd name="connsiteY2" fmla="*/ 12524 h 33187"/>
                  <a:gd name="connsiteX3" fmla="*/ 78032 w 82197"/>
                  <a:gd name="connsiteY3" fmla="*/ 7295 h 33187"/>
                  <a:gd name="connsiteX4" fmla="*/ 22568 w 82197"/>
                  <a:gd name="connsiteY4" fmla="*/ 266 h 33187"/>
                  <a:gd name="connsiteX5" fmla="*/ 1051 w 82197"/>
                  <a:gd name="connsiteY5" fmla="*/ 24612 h 33187"/>
                  <a:gd name="connsiteX6" fmla="*/ 2251 w 82197"/>
                  <a:gd name="connsiteY6" fmla="*/ 25726 h 33187"/>
                  <a:gd name="connsiteX7" fmla="*/ 5166 w 82197"/>
                  <a:gd name="connsiteY7" fmla="*/ 26326 h 33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197" h="33187">
                    <a:moveTo>
                      <a:pt x="5166" y="26326"/>
                    </a:moveTo>
                    <a:cubicBezTo>
                      <a:pt x="15538" y="17496"/>
                      <a:pt x="32083" y="33098"/>
                      <a:pt x="43742" y="33184"/>
                    </a:cubicBezTo>
                    <a:cubicBezTo>
                      <a:pt x="58915" y="33356"/>
                      <a:pt x="75546" y="27612"/>
                      <a:pt x="81375" y="12524"/>
                    </a:cubicBezTo>
                    <a:cubicBezTo>
                      <a:pt x="83433" y="10467"/>
                      <a:pt x="81375" y="6095"/>
                      <a:pt x="78032" y="7295"/>
                    </a:cubicBezTo>
                    <a:cubicBezTo>
                      <a:pt x="59001" y="13724"/>
                      <a:pt x="41856" y="-2220"/>
                      <a:pt x="22568" y="266"/>
                    </a:cubicBezTo>
                    <a:cubicBezTo>
                      <a:pt x="11767" y="1637"/>
                      <a:pt x="-4264" y="12096"/>
                      <a:pt x="1051" y="24612"/>
                    </a:cubicBezTo>
                    <a:cubicBezTo>
                      <a:pt x="1308" y="25212"/>
                      <a:pt x="1737" y="25555"/>
                      <a:pt x="2251" y="25726"/>
                    </a:cubicBezTo>
                    <a:cubicBezTo>
                      <a:pt x="2937" y="26755"/>
                      <a:pt x="4051" y="27269"/>
                      <a:pt x="5166" y="2632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0FB6ADE3-7999-16DB-E0C9-28FF19084D91}"/>
                  </a:ext>
                </a:extLst>
              </p:cNvPr>
              <p:cNvSpPr/>
              <p:nvPr/>
            </p:nvSpPr>
            <p:spPr>
              <a:xfrm>
                <a:off x="1147095" y="486075"/>
                <a:ext cx="132956" cy="81823"/>
              </a:xfrm>
              <a:custGeom>
                <a:avLst/>
                <a:gdLst>
                  <a:gd name="connsiteX0" fmla="*/ 2057 w 132956"/>
                  <a:gd name="connsiteY0" fmla="*/ 81081 h 81823"/>
                  <a:gd name="connsiteX1" fmla="*/ 5229 w 132956"/>
                  <a:gd name="connsiteY1" fmla="*/ 81081 h 81823"/>
                  <a:gd name="connsiteX2" fmla="*/ 81010 w 132956"/>
                  <a:gd name="connsiteY2" fmla="*/ 50220 h 81823"/>
                  <a:gd name="connsiteX3" fmla="*/ 132617 w 132956"/>
                  <a:gd name="connsiteY3" fmla="*/ 5215 h 81823"/>
                  <a:gd name="connsiteX4" fmla="*/ 132016 w 132956"/>
                  <a:gd name="connsiteY4" fmla="*/ 1700 h 81823"/>
                  <a:gd name="connsiteX5" fmla="*/ 128502 w 132956"/>
                  <a:gd name="connsiteY5" fmla="*/ 243 h 81823"/>
                  <a:gd name="connsiteX6" fmla="*/ 46977 w 132956"/>
                  <a:gd name="connsiteY6" fmla="*/ 21245 h 81823"/>
                  <a:gd name="connsiteX7" fmla="*/ 0 w 132956"/>
                  <a:gd name="connsiteY7" fmla="*/ 78424 h 81823"/>
                  <a:gd name="connsiteX8" fmla="*/ 171 w 132956"/>
                  <a:gd name="connsiteY8" fmla="*/ 79538 h 81823"/>
                  <a:gd name="connsiteX9" fmla="*/ 2057 w 132956"/>
                  <a:gd name="connsiteY9" fmla="*/ 81081 h 8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956" h="81823">
                    <a:moveTo>
                      <a:pt x="2057" y="81081"/>
                    </a:moveTo>
                    <a:cubicBezTo>
                      <a:pt x="2915" y="81939"/>
                      <a:pt x="4286" y="82196"/>
                      <a:pt x="5229" y="81081"/>
                    </a:cubicBezTo>
                    <a:cubicBezTo>
                      <a:pt x="23317" y="58964"/>
                      <a:pt x="55721" y="59307"/>
                      <a:pt x="81010" y="50220"/>
                    </a:cubicBezTo>
                    <a:cubicBezTo>
                      <a:pt x="104242" y="41905"/>
                      <a:pt x="121472" y="27160"/>
                      <a:pt x="132617" y="5215"/>
                    </a:cubicBezTo>
                    <a:cubicBezTo>
                      <a:pt x="133302" y="3843"/>
                      <a:pt x="132874" y="2557"/>
                      <a:pt x="132016" y="1700"/>
                    </a:cubicBezTo>
                    <a:cubicBezTo>
                      <a:pt x="131416" y="414"/>
                      <a:pt x="130131" y="-443"/>
                      <a:pt x="128502" y="243"/>
                    </a:cubicBezTo>
                    <a:cubicBezTo>
                      <a:pt x="102527" y="11473"/>
                      <a:pt x="72866" y="7786"/>
                      <a:pt x="46977" y="21245"/>
                    </a:cubicBezTo>
                    <a:cubicBezTo>
                      <a:pt x="23832" y="33161"/>
                      <a:pt x="2743" y="51163"/>
                      <a:pt x="0" y="78424"/>
                    </a:cubicBezTo>
                    <a:cubicBezTo>
                      <a:pt x="0" y="78852"/>
                      <a:pt x="86" y="79195"/>
                      <a:pt x="171" y="79538"/>
                    </a:cubicBezTo>
                    <a:cubicBezTo>
                      <a:pt x="343" y="80567"/>
                      <a:pt x="1200" y="81167"/>
                      <a:pt x="2057" y="8108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8818E045-AAB4-5DB2-83B7-68A3F848144F}"/>
                  </a:ext>
                </a:extLst>
              </p:cNvPr>
              <p:cNvSpPr/>
              <p:nvPr/>
            </p:nvSpPr>
            <p:spPr>
              <a:xfrm>
                <a:off x="1156177" y="524531"/>
                <a:ext cx="169898" cy="155852"/>
              </a:xfrm>
              <a:custGeom>
                <a:avLst/>
                <a:gdLst>
                  <a:gd name="connsiteX0" fmla="*/ 6520 w 169898"/>
                  <a:gd name="connsiteY0" fmla="*/ 154839 h 155852"/>
                  <a:gd name="connsiteX1" fmla="*/ 19207 w 169898"/>
                  <a:gd name="connsiteY1" fmla="*/ 135379 h 155852"/>
                  <a:gd name="connsiteX2" fmla="*/ 47411 w 169898"/>
                  <a:gd name="connsiteY2" fmla="*/ 118234 h 155852"/>
                  <a:gd name="connsiteX3" fmla="*/ 106047 w 169898"/>
                  <a:gd name="connsiteY3" fmla="*/ 89173 h 155852"/>
                  <a:gd name="connsiteX4" fmla="*/ 169312 w 169898"/>
                  <a:gd name="connsiteY4" fmla="*/ 5334 h 155852"/>
                  <a:gd name="connsiteX5" fmla="*/ 163483 w 169898"/>
                  <a:gd name="connsiteY5" fmla="*/ 1820 h 155852"/>
                  <a:gd name="connsiteX6" fmla="*/ 107676 w 169898"/>
                  <a:gd name="connsiteY6" fmla="*/ 33795 h 155852"/>
                  <a:gd name="connsiteX7" fmla="*/ 45354 w 169898"/>
                  <a:gd name="connsiteY7" fmla="*/ 74257 h 155852"/>
                  <a:gd name="connsiteX8" fmla="*/ 1377 w 169898"/>
                  <a:gd name="connsiteY8" fmla="*/ 153896 h 155852"/>
                  <a:gd name="connsiteX9" fmla="*/ 6520 w 169898"/>
                  <a:gd name="connsiteY9" fmla="*/ 154839 h 15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898" h="155852">
                    <a:moveTo>
                      <a:pt x="6520" y="154839"/>
                    </a:moveTo>
                    <a:cubicBezTo>
                      <a:pt x="11064" y="148495"/>
                      <a:pt x="14064" y="141294"/>
                      <a:pt x="19207" y="135379"/>
                    </a:cubicBezTo>
                    <a:cubicBezTo>
                      <a:pt x="26065" y="127407"/>
                      <a:pt x="38324" y="123035"/>
                      <a:pt x="47411" y="118234"/>
                    </a:cubicBezTo>
                    <a:cubicBezTo>
                      <a:pt x="66699" y="108033"/>
                      <a:pt x="87102" y="99975"/>
                      <a:pt x="106047" y="89173"/>
                    </a:cubicBezTo>
                    <a:cubicBezTo>
                      <a:pt x="137337" y="71343"/>
                      <a:pt x="164597" y="42196"/>
                      <a:pt x="169312" y="5334"/>
                    </a:cubicBezTo>
                    <a:cubicBezTo>
                      <a:pt x="171712" y="1305"/>
                      <a:pt x="166140" y="-2295"/>
                      <a:pt x="163483" y="1820"/>
                    </a:cubicBezTo>
                    <a:cubicBezTo>
                      <a:pt x="151567" y="20165"/>
                      <a:pt x="126107" y="24537"/>
                      <a:pt x="107676" y="33795"/>
                    </a:cubicBezTo>
                    <a:cubicBezTo>
                      <a:pt x="85473" y="44939"/>
                      <a:pt x="64470" y="58484"/>
                      <a:pt x="45354" y="74257"/>
                    </a:cubicBezTo>
                    <a:cubicBezTo>
                      <a:pt x="24265" y="91574"/>
                      <a:pt x="-6939" y="123635"/>
                      <a:pt x="1377" y="153896"/>
                    </a:cubicBezTo>
                    <a:cubicBezTo>
                      <a:pt x="1977" y="155868"/>
                      <a:pt x="5234" y="156639"/>
                      <a:pt x="6520" y="15483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BE93C469-7537-A32F-96BA-F4585C620DA2}"/>
                  </a:ext>
                </a:extLst>
              </p:cNvPr>
              <p:cNvSpPr/>
              <p:nvPr/>
            </p:nvSpPr>
            <p:spPr>
              <a:xfrm>
                <a:off x="1196520" y="567051"/>
                <a:ext cx="175211" cy="251612"/>
              </a:xfrm>
              <a:custGeom>
                <a:avLst/>
                <a:gdLst>
                  <a:gd name="connsiteX0" fmla="*/ 12297 w 175211"/>
                  <a:gd name="connsiteY0" fmla="*/ 249136 h 251612"/>
                  <a:gd name="connsiteX1" fmla="*/ 66389 w 175211"/>
                  <a:gd name="connsiteY1" fmla="*/ 165554 h 251612"/>
                  <a:gd name="connsiteX2" fmla="*/ 136855 w 175211"/>
                  <a:gd name="connsiteY2" fmla="*/ 102289 h 251612"/>
                  <a:gd name="connsiteX3" fmla="*/ 167030 w 175211"/>
                  <a:gd name="connsiteY3" fmla="*/ 705 h 251612"/>
                  <a:gd name="connsiteX4" fmla="*/ 163687 w 175211"/>
                  <a:gd name="connsiteY4" fmla="*/ 791 h 251612"/>
                  <a:gd name="connsiteX5" fmla="*/ 161715 w 175211"/>
                  <a:gd name="connsiteY5" fmla="*/ 3020 h 251612"/>
                  <a:gd name="connsiteX6" fmla="*/ 102051 w 175211"/>
                  <a:gd name="connsiteY6" fmla="*/ 70485 h 251612"/>
                  <a:gd name="connsiteX7" fmla="*/ 41015 w 175211"/>
                  <a:gd name="connsiteY7" fmla="*/ 125006 h 251612"/>
                  <a:gd name="connsiteX8" fmla="*/ 6210 w 175211"/>
                  <a:gd name="connsiteY8" fmla="*/ 249650 h 251612"/>
                  <a:gd name="connsiteX9" fmla="*/ 12297 w 175211"/>
                  <a:gd name="connsiteY9" fmla="*/ 249136 h 25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5211" h="251612">
                    <a:moveTo>
                      <a:pt x="12297" y="249136"/>
                    </a:moveTo>
                    <a:cubicBezTo>
                      <a:pt x="16754" y="216303"/>
                      <a:pt x="43501" y="187500"/>
                      <a:pt x="66389" y="165554"/>
                    </a:cubicBezTo>
                    <a:cubicBezTo>
                      <a:pt x="89278" y="143694"/>
                      <a:pt x="115938" y="126121"/>
                      <a:pt x="136855" y="102289"/>
                    </a:cubicBezTo>
                    <a:cubicBezTo>
                      <a:pt x="154857" y="81715"/>
                      <a:pt x="191548" y="28651"/>
                      <a:pt x="167030" y="705"/>
                    </a:cubicBezTo>
                    <a:cubicBezTo>
                      <a:pt x="166087" y="-409"/>
                      <a:pt x="164630" y="-66"/>
                      <a:pt x="163687" y="791"/>
                    </a:cubicBezTo>
                    <a:cubicBezTo>
                      <a:pt x="162830" y="1134"/>
                      <a:pt x="161973" y="1820"/>
                      <a:pt x="161715" y="3020"/>
                    </a:cubicBezTo>
                    <a:cubicBezTo>
                      <a:pt x="153486" y="33366"/>
                      <a:pt x="126311" y="52912"/>
                      <a:pt x="102051" y="70485"/>
                    </a:cubicBezTo>
                    <a:cubicBezTo>
                      <a:pt x="79591" y="86859"/>
                      <a:pt x="58931" y="103489"/>
                      <a:pt x="41015" y="125006"/>
                    </a:cubicBezTo>
                    <a:cubicBezTo>
                      <a:pt x="13926" y="157496"/>
                      <a:pt x="-12306" y="206788"/>
                      <a:pt x="6210" y="249650"/>
                    </a:cubicBezTo>
                    <a:cubicBezTo>
                      <a:pt x="7325" y="252222"/>
                      <a:pt x="11782" y="252479"/>
                      <a:pt x="12297" y="24913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F1590593-9509-4F9D-6879-ED04E732E3BE}"/>
                  </a:ext>
                </a:extLst>
              </p:cNvPr>
              <p:cNvSpPr/>
              <p:nvPr/>
            </p:nvSpPr>
            <p:spPr>
              <a:xfrm>
                <a:off x="1275317" y="621004"/>
                <a:ext cx="144749" cy="290367"/>
              </a:xfrm>
              <a:custGeom>
                <a:avLst/>
                <a:gdLst>
                  <a:gd name="connsiteX0" fmla="*/ 19568 w 144749"/>
                  <a:gd name="connsiteY0" fmla="*/ 286995 h 290367"/>
                  <a:gd name="connsiteX1" fmla="*/ 53172 w 144749"/>
                  <a:gd name="connsiteY1" fmla="*/ 193983 h 290367"/>
                  <a:gd name="connsiteX2" fmla="*/ 109065 w 144749"/>
                  <a:gd name="connsiteY2" fmla="*/ 123775 h 290367"/>
                  <a:gd name="connsiteX3" fmla="*/ 139411 w 144749"/>
                  <a:gd name="connsiteY3" fmla="*/ 57080 h 290367"/>
                  <a:gd name="connsiteX4" fmla="*/ 140269 w 144749"/>
                  <a:gd name="connsiteY4" fmla="*/ 3845 h 290367"/>
                  <a:gd name="connsiteX5" fmla="*/ 139497 w 144749"/>
                  <a:gd name="connsiteY5" fmla="*/ 2216 h 290367"/>
                  <a:gd name="connsiteX6" fmla="*/ 139069 w 144749"/>
                  <a:gd name="connsiteY6" fmla="*/ 1273 h 290367"/>
                  <a:gd name="connsiteX7" fmla="*/ 134268 w 144749"/>
                  <a:gd name="connsiteY7" fmla="*/ 3417 h 290367"/>
                  <a:gd name="connsiteX8" fmla="*/ 112580 w 144749"/>
                  <a:gd name="connsiteY8" fmla="*/ 45422 h 290367"/>
                  <a:gd name="connsiteX9" fmla="*/ 78804 w 144749"/>
                  <a:gd name="connsiteY9" fmla="*/ 84255 h 290367"/>
                  <a:gd name="connsiteX10" fmla="*/ 20425 w 144749"/>
                  <a:gd name="connsiteY10" fmla="*/ 156607 h 290367"/>
                  <a:gd name="connsiteX11" fmla="*/ 280 w 144749"/>
                  <a:gd name="connsiteY11" fmla="*/ 233160 h 290367"/>
                  <a:gd name="connsiteX12" fmla="*/ 14424 w 144749"/>
                  <a:gd name="connsiteY12" fmla="*/ 289481 h 290367"/>
                  <a:gd name="connsiteX13" fmla="*/ 19568 w 144749"/>
                  <a:gd name="connsiteY13" fmla="*/ 286995 h 290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4749" h="290367">
                    <a:moveTo>
                      <a:pt x="19568" y="286995"/>
                    </a:moveTo>
                    <a:cubicBezTo>
                      <a:pt x="20168" y="252448"/>
                      <a:pt x="32598" y="221244"/>
                      <a:pt x="53172" y="193983"/>
                    </a:cubicBezTo>
                    <a:cubicBezTo>
                      <a:pt x="71260" y="170066"/>
                      <a:pt x="92177" y="148635"/>
                      <a:pt x="109065" y="123775"/>
                    </a:cubicBezTo>
                    <a:cubicBezTo>
                      <a:pt x="123038" y="103201"/>
                      <a:pt x="132725" y="80998"/>
                      <a:pt x="139411" y="57080"/>
                    </a:cubicBezTo>
                    <a:cubicBezTo>
                      <a:pt x="144298" y="39764"/>
                      <a:pt x="148070" y="20647"/>
                      <a:pt x="140269" y="3845"/>
                    </a:cubicBezTo>
                    <a:cubicBezTo>
                      <a:pt x="140183" y="3245"/>
                      <a:pt x="139926" y="2645"/>
                      <a:pt x="139497" y="2216"/>
                    </a:cubicBezTo>
                    <a:cubicBezTo>
                      <a:pt x="139326" y="1874"/>
                      <a:pt x="139240" y="1616"/>
                      <a:pt x="139069" y="1273"/>
                    </a:cubicBezTo>
                    <a:cubicBezTo>
                      <a:pt x="137526" y="-1470"/>
                      <a:pt x="133839" y="673"/>
                      <a:pt x="134268" y="3417"/>
                    </a:cubicBezTo>
                    <a:cubicBezTo>
                      <a:pt x="127496" y="17990"/>
                      <a:pt x="121752" y="32049"/>
                      <a:pt x="112580" y="45422"/>
                    </a:cubicBezTo>
                    <a:cubicBezTo>
                      <a:pt x="102807" y="59567"/>
                      <a:pt x="90720" y="71997"/>
                      <a:pt x="78804" y="84255"/>
                    </a:cubicBezTo>
                    <a:cubicBezTo>
                      <a:pt x="57030" y="106801"/>
                      <a:pt x="35684" y="128918"/>
                      <a:pt x="20425" y="156607"/>
                    </a:cubicBezTo>
                    <a:cubicBezTo>
                      <a:pt x="7566" y="179924"/>
                      <a:pt x="1566" y="206756"/>
                      <a:pt x="280" y="233160"/>
                    </a:cubicBezTo>
                    <a:cubicBezTo>
                      <a:pt x="-749" y="253134"/>
                      <a:pt x="451" y="273965"/>
                      <a:pt x="14424" y="289481"/>
                    </a:cubicBezTo>
                    <a:cubicBezTo>
                      <a:pt x="16396" y="291710"/>
                      <a:pt x="19482" y="289310"/>
                      <a:pt x="19568" y="28699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F5D7CCAA-0F37-27E3-6DC6-75823A757CB6}"/>
                  </a:ext>
                </a:extLst>
              </p:cNvPr>
              <p:cNvSpPr/>
              <p:nvPr/>
            </p:nvSpPr>
            <p:spPr>
              <a:xfrm>
                <a:off x="1341005" y="694536"/>
                <a:ext cx="132152" cy="277691"/>
              </a:xfrm>
              <a:custGeom>
                <a:avLst/>
                <a:gdLst>
                  <a:gd name="connsiteX0" fmla="*/ 18002 w 132152"/>
                  <a:gd name="connsiteY0" fmla="*/ 274327 h 277691"/>
                  <a:gd name="connsiteX1" fmla="*/ 36604 w 132152"/>
                  <a:gd name="connsiteY1" fmla="*/ 197860 h 277691"/>
                  <a:gd name="connsiteX2" fmla="*/ 92669 w 132152"/>
                  <a:gd name="connsiteY2" fmla="*/ 128509 h 277691"/>
                  <a:gd name="connsiteX3" fmla="*/ 129445 w 132152"/>
                  <a:gd name="connsiteY3" fmla="*/ 64644 h 277691"/>
                  <a:gd name="connsiteX4" fmla="*/ 127130 w 132152"/>
                  <a:gd name="connsiteY4" fmla="*/ 2665 h 277691"/>
                  <a:gd name="connsiteX5" fmla="*/ 126016 w 132152"/>
                  <a:gd name="connsiteY5" fmla="*/ 779 h 277691"/>
                  <a:gd name="connsiteX6" fmla="*/ 121043 w 132152"/>
                  <a:gd name="connsiteY6" fmla="*/ 1636 h 277691"/>
                  <a:gd name="connsiteX7" fmla="*/ 17059 w 132152"/>
                  <a:gd name="connsiteY7" fmla="*/ 142739 h 277691"/>
                  <a:gd name="connsiteX8" fmla="*/ 600 w 132152"/>
                  <a:gd name="connsiteY8" fmla="*/ 217234 h 277691"/>
                  <a:gd name="connsiteX9" fmla="*/ 12258 w 132152"/>
                  <a:gd name="connsiteY9" fmla="*/ 276213 h 277691"/>
                  <a:gd name="connsiteX10" fmla="*/ 18002 w 132152"/>
                  <a:gd name="connsiteY10" fmla="*/ 274327 h 277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152" h="277691">
                    <a:moveTo>
                      <a:pt x="18002" y="274327"/>
                    </a:moveTo>
                    <a:cubicBezTo>
                      <a:pt x="18516" y="249724"/>
                      <a:pt x="24860" y="219292"/>
                      <a:pt x="36604" y="197860"/>
                    </a:cubicBezTo>
                    <a:cubicBezTo>
                      <a:pt x="50835" y="171886"/>
                      <a:pt x="74238" y="151397"/>
                      <a:pt x="92669" y="128509"/>
                    </a:cubicBezTo>
                    <a:cubicBezTo>
                      <a:pt x="108013" y="109392"/>
                      <a:pt x="121472" y="87875"/>
                      <a:pt x="129445" y="64644"/>
                    </a:cubicBezTo>
                    <a:cubicBezTo>
                      <a:pt x="136645" y="43555"/>
                      <a:pt x="127216" y="23581"/>
                      <a:pt x="127130" y="2665"/>
                    </a:cubicBezTo>
                    <a:cubicBezTo>
                      <a:pt x="127130" y="1636"/>
                      <a:pt x="126616" y="1122"/>
                      <a:pt x="126016" y="779"/>
                    </a:cubicBezTo>
                    <a:cubicBezTo>
                      <a:pt x="124730" y="-336"/>
                      <a:pt x="122501" y="-421"/>
                      <a:pt x="121043" y="1636"/>
                    </a:cubicBezTo>
                    <a:cubicBezTo>
                      <a:pt x="88982" y="49813"/>
                      <a:pt x="41662" y="89933"/>
                      <a:pt x="17059" y="142739"/>
                    </a:cubicBezTo>
                    <a:cubicBezTo>
                      <a:pt x="6172" y="166142"/>
                      <a:pt x="2743" y="191860"/>
                      <a:pt x="600" y="217234"/>
                    </a:cubicBezTo>
                    <a:cubicBezTo>
                      <a:pt x="-1200" y="238237"/>
                      <a:pt x="600" y="258297"/>
                      <a:pt x="12258" y="276213"/>
                    </a:cubicBezTo>
                    <a:cubicBezTo>
                      <a:pt x="14144" y="279128"/>
                      <a:pt x="18002" y="277328"/>
                      <a:pt x="18002" y="27432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03C03E26-EA9D-B7D7-0684-0D476274DC76}"/>
                  </a:ext>
                </a:extLst>
              </p:cNvPr>
              <p:cNvSpPr/>
              <p:nvPr/>
            </p:nvSpPr>
            <p:spPr>
              <a:xfrm>
                <a:off x="1434335" y="750135"/>
                <a:ext cx="75761" cy="259234"/>
              </a:xfrm>
              <a:custGeom>
                <a:avLst/>
                <a:gdLst>
                  <a:gd name="connsiteX0" fmla="*/ 23428 w 75761"/>
                  <a:gd name="connsiteY0" fmla="*/ 256190 h 259234"/>
                  <a:gd name="connsiteX1" fmla="*/ 60890 w 75761"/>
                  <a:gd name="connsiteY1" fmla="*/ 118258 h 259234"/>
                  <a:gd name="connsiteX2" fmla="*/ 70576 w 75761"/>
                  <a:gd name="connsiteY2" fmla="*/ 3901 h 259234"/>
                  <a:gd name="connsiteX3" fmla="*/ 70319 w 75761"/>
                  <a:gd name="connsiteY3" fmla="*/ 2872 h 259234"/>
                  <a:gd name="connsiteX4" fmla="*/ 69976 w 75761"/>
                  <a:gd name="connsiteY4" fmla="*/ 1672 h 259234"/>
                  <a:gd name="connsiteX5" fmla="*/ 65433 w 75761"/>
                  <a:gd name="connsiteY5" fmla="*/ 1415 h 259234"/>
                  <a:gd name="connsiteX6" fmla="*/ 64061 w 75761"/>
                  <a:gd name="connsiteY6" fmla="*/ 3644 h 259234"/>
                  <a:gd name="connsiteX7" fmla="*/ 49574 w 75761"/>
                  <a:gd name="connsiteY7" fmla="*/ 37677 h 259234"/>
                  <a:gd name="connsiteX8" fmla="*/ 29514 w 75761"/>
                  <a:gd name="connsiteY8" fmla="*/ 74539 h 259234"/>
                  <a:gd name="connsiteX9" fmla="*/ 2768 w 75761"/>
                  <a:gd name="connsiteY9" fmla="*/ 144490 h 259234"/>
                  <a:gd name="connsiteX10" fmla="*/ 1568 w 75761"/>
                  <a:gd name="connsiteY10" fmla="*/ 207327 h 259234"/>
                  <a:gd name="connsiteX11" fmla="*/ 18113 w 75761"/>
                  <a:gd name="connsiteY11" fmla="*/ 258076 h 259234"/>
                  <a:gd name="connsiteX12" fmla="*/ 23428 w 75761"/>
                  <a:gd name="connsiteY12" fmla="*/ 256190 h 25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761" h="259234">
                    <a:moveTo>
                      <a:pt x="23428" y="256190"/>
                    </a:moveTo>
                    <a:cubicBezTo>
                      <a:pt x="19141" y="206212"/>
                      <a:pt x="44259" y="163521"/>
                      <a:pt x="60890" y="118258"/>
                    </a:cubicBezTo>
                    <a:cubicBezTo>
                      <a:pt x="74091" y="82254"/>
                      <a:pt x="81292" y="41363"/>
                      <a:pt x="70576" y="3901"/>
                    </a:cubicBezTo>
                    <a:cubicBezTo>
                      <a:pt x="70491" y="3558"/>
                      <a:pt x="70405" y="3215"/>
                      <a:pt x="70319" y="2872"/>
                    </a:cubicBezTo>
                    <a:cubicBezTo>
                      <a:pt x="70234" y="2444"/>
                      <a:pt x="70148" y="2015"/>
                      <a:pt x="69976" y="1672"/>
                    </a:cubicBezTo>
                    <a:cubicBezTo>
                      <a:pt x="69205" y="-728"/>
                      <a:pt x="66376" y="-299"/>
                      <a:pt x="65433" y="1415"/>
                    </a:cubicBezTo>
                    <a:cubicBezTo>
                      <a:pt x="64747" y="1844"/>
                      <a:pt x="64233" y="2530"/>
                      <a:pt x="64061" y="3644"/>
                    </a:cubicBezTo>
                    <a:cubicBezTo>
                      <a:pt x="62347" y="15303"/>
                      <a:pt x="54632" y="27133"/>
                      <a:pt x="49574" y="37677"/>
                    </a:cubicBezTo>
                    <a:cubicBezTo>
                      <a:pt x="43487" y="50278"/>
                      <a:pt x="36029" y="62194"/>
                      <a:pt x="29514" y="74539"/>
                    </a:cubicBezTo>
                    <a:cubicBezTo>
                      <a:pt x="17856" y="96484"/>
                      <a:pt x="8169" y="120144"/>
                      <a:pt x="2768" y="144490"/>
                    </a:cubicBezTo>
                    <a:cubicBezTo>
                      <a:pt x="-1775" y="164978"/>
                      <a:pt x="368" y="186581"/>
                      <a:pt x="1568" y="207327"/>
                    </a:cubicBezTo>
                    <a:cubicBezTo>
                      <a:pt x="2596" y="225672"/>
                      <a:pt x="6454" y="243417"/>
                      <a:pt x="18113" y="258076"/>
                    </a:cubicBezTo>
                    <a:cubicBezTo>
                      <a:pt x="19827" y="260219"/>
                      <a:pt x="23685" y="259276"/>
                      <a:pt x="23428" y="25619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3" name="图形 4">
                <a:extLst>
                  <a:ext uri="{FF2B5EF4-FFF2-40B4-BE49-F238E27FC236}">
                    <a16:creationId xmlns:a16="http://schemas.microsoft.com/office/drawing/2014/main" id="{5B86739B-89AD-D3CE-6EA1-9AA2A92720C4}"/>
                  </a:ext>
                </a:extLst>
              </p:cNvPr>
              <p:cNvGrpSpPr/>
              <p:nvPr/>
            </p:nvGrpSpPr>
            <p:grpSpPr>
              <a:xfrm>
                <a:off x="1115408" y="382235"/>
                <a:ext cx="412604" cy="455798"/>
                <a:chOff x="1115408" y="382235"/>
                <a:chExt cx="412604" cy="455798"/>
              </a:xfrm>
            </p:grpSpPr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836E7C0F-9DEF-0E77-0BEB-E4038D402877}"/>
                    </a:ext>
                  </a:extLst>
                </p:cNvPr>
                <p:cNvSpPr/>
                <p:nvPr/>
              </p:nvSpPr>
              <p:spPr>
                <a:xfrm>
                  <a:off x="1115408" y="386158"/>
                  <a:ext cx="226" cy="290"/>
                </a:xfrm>
                <a:custGeom>
                  <a:avLst/>
                  <a:gdLst>
                    <a:gd name="connsiteX0" fmla="*/ 226 w 226"/>
                    <a:gd name="connsiteY0" fmla="*/ 290 h 290"/>
                    <a:gd name="connsiteX1" fmla="*/ 226 w 226"/>
                    <a:gd name="connsiteY1" fmla="*/ 290 h 290"/>
                    <a:gd name="connsiteX2" fmla="*/ 226 w 226"/>
                    <a:gd name="connsiteY2" fmla="*/ 290 h 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6" h="290">
                      <a:moveTo>
                        <a:pt x="226" y="290"/>
                      </a:moveTo>
                      <a:cubicBezTo>
                        <a:pt x="226" y="290"/>
                        <a:pt x="226" y="290"/>
                        <a:pt x="226" y="290"/>
                      </a:cubicBezTo>
                      <a:cubicBezTo>
                        <a:pt x="-31" y="-53"/>
                        <a:pt x="-117" y="-138"/>
                        <a:pt x="226" y="29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20ED4F29-6E2C-6B21-2D85-234784CBC212}"/>
                    </a:ext>
                  </a:extLst>
                </p:cNvPr>
                <p:cNvSpPr/>
                <p:nvPr/>
              </p:nvSpPr>
              <p:spPr>
                <a:xfrm>
                  <a:off x="1115619" y="382235"/>
                  <a:ext cx="412393" cy="455798"/>
                </a:xfrm>
                <a:custGeom>
                  <a:avLst/>
                  <a:gdLst>
                    <a:gd name="connsiteX0" fmla="*/ 412352 w 412393"/>
                    <a:gd name="connsiteY0" fmla="*/ 453326 h 455798"/>
                    <a:gd name="connsiteX1" fmla="*/ 398036 w 412393"/>
                    <a:gd name="connsiteY1" fmla="*/ 388689 h 455798"/>
                    <a:gd name="connsiteX2" fmla="*/ 360831 w 412393"/>
                    <a:gd name="connsiteY2" fmla="*/ 322767 h 455798"/>
                    <a:gd name="connsiteX3" fmla="*/ 316683 w 412393"/>
                    <a:gd name="connsiteY3" fmla="*/ 260873 h 455798"/>
                    <a:gd name="connsiteX4" fmla="*/ 257018 w 412393"/>
                    <a:gd name="connsiteY4" fmla="*/ 192551 h 455798"/>
                    <a:gd name="connsiteX5" fmla="*/ 123630 w 412393"/>
                    <a:gd name="connsiteY5" fmla="*/ 75793 h 455798"/>
                    <a:gd name="connsiteX6" fmla="*/ 60794 w 412393"/>
                    <a:gd name="connsiteY6" fmla="*/ 33445 h 455798"/>
                    <a:gd name="connsiteX7" fmla="*/ 5415 w 412393"/>
                    <a:gd name="connsiteY7" fmla="*/ 527 h 455798"/>
                    <a:gd name="connsiteX8" fmla="*/ 786 w 412393"/>
                    <a:gd name="connsiteY8" fmla="*/ 6099 h 455798"/>
                    <a:gd name="connsiteX9" fmla="*/ 39877 w 412393"/>
                    <a:gd name="connsiteY9" fmla="*/ 28216 h 455798"/>
                    <a:gd name="connsiteX10" fmla="*/ 99113 w 412393"/>
                    <a:gd name="connsiteY10" fmla="*/ 65678 h 455798"/>
                    <a:gd name="connsiteX11" fmla="*/ 236187 w 412393"/>
                    <a:gd name="connsiteY11" fmla="*/ 179778 h 455798"/>
                    <a:gd name="connsiteX12" fmla="*/ 346258 w 412393"/>
                    <a:gd name="connsiteY12" fmla="*/ 311365 h 455798"/>
                    <a:gd name="connsiteX13" fmla="*/ 388949 w 412393"/>
                    <a:gd name="connsiteY13" fmla="*/ 381488 h 455798"/>
                    <a:gd name="connsiteX14" fmla="*/ 400693 w 412393"/>
                    <a:gd name="connsiteY14" fmla="*/ 416721 h 455798"/>
                    <a:gd name="connsiteX15" fmla="*/ 407637 w 412393"/>
                    <a:gd name="connsiteY15" fmla="*/ 454183 h 455798"/>
                    <a:gd name="connsiteX16" fmla="*/ 412352 w 412393"/>
                    <a:gd name="connsiteY16" fmla="*/ 453326 h 455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12393" h="455798">
                      <a:moveTo>
                        <a:pt x="412352" y="453326"/>
                      </a:moveTo>
                      <a:cubicBezTo>
                        <a:pt x="408837" y="431981"/>
                        <a:pt x="406951" y="410464"/>
                        <a:pt x="398036" y="388689"/>
                      </a:cubicBezTo>
                      <a:cubicBezTo>
                        <a:pt x="387835" y="363572"/>
                        <a:pt x="380548" y="350199"/>
                        <a:pt x="360831" y="322767"/>
                      </a:cubicBezTo>
                      <a:cubicBezTo>
                        <a:pt x="345915" y="302021"/>
                        <a:pt x="333571" y="280247"/>
                        <a:pt x="316683" y="260873"/>
                      </a:cubicBezTo>
                      <a:cubicBezTo>
                        <a:pt x="296795" y="238156"/>
                        <a:pt x="277249" y="215011"/>
                        <a:pt x="257018" y="192551"/>
                      </a:cubicBezTo>
                      <a:cubicBezTo>
                        <a:pt x="216813" y="147888"/>
                        <a:pt x="171550" y="111798"/>
                        <a:pt x="123630" y="75793"/>
                      </a:cubicBezTo>
                      <a:cubicBezTo>
                        <a:pt x="103142" y="60363"/>
                        <a:pt x="82911" y="46389"/>
                        <a:pt x="60794" y="33445"/>
                      </a:cubicBezTo>
                      <a:cubicBezTo>
                        <a:pt x="42363" y="22644"/>
                        <a:pt x="24532" y="10385"/>
                        <a:pt x="5415" y="527"/>
                      </a:cubicBezTo>
                      <a:cubicBezTo>
                        <a:pt x="1643" y="-1445"/>
                        <a:pt x="-1528" y="2498"/>
                        <a:pt x="786" y="6099"/>
                      </a:cubicBezTo>
                      <a:cubicBezTo>
                        <a:pt x="1729" y="7470"/>
                        <a:pt x="10473" y="10814"/>
                        <a:pt x="39877" y="28216"/>
                      </a:cubicBezTo>
                      <a:cubicBezTo>
                        <a:pt x="60022" y="40132"/>
                        <a:pt x="80425" y="51447"/>
                        <a:pt x="99113" y="65678"/>
                      </a:cubicBezTo>
                      <a:cubicBezTo>
                        <a:pt x="146776" y="102025"/>
                        <a:pt x="194610" y="136401"/>
                        <a:pt x="236187" y="179778"/>
                      </a:cubicBezTo>
                      <a:cubicBezTo>
                        <a:pt x="275278" y="220583"/>
                        <a:pt x="315826" y="263702"/>
                        <a:pt x="346258" y="311365"/>
                      </a:cubicBezTo>
                      <a:cubicBezTo>
                        <a:pt x="360831" y="334254"/>
                        <a:pt x="378319" y="358343"/>
                        <a:pt x="388949" y="381488"/>
                      </a:cubicBezTo>
                      <a:cubicBezTo>
                        <a:pt x="394950" y="394604"/>
                        <a:pt x="398122" y="403948"/>
                        <a:pt x="400693" y="416721"/>
                      </a:cubicBezTo>
                      <a:cubicBezTo>
                        <a:pt x="403094" y="428466"/>
                        <a:pt x="405065" y="442525"/>
                        <a:pt x="407637" y="454183"/>
                      </a:cubicBezTo>
                      <a:cubicBezTo>
                        <a:pt x="408409" y="456841"/>
                        <a:pt x="412866" y="455984"/>
                        <a:pt x="412352" y="45332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6" name="图形 4">
              <a:extLst>
                <a:ext uri="{FF2B5EF4-FFF2-40B4-BE49-F238E27FC236}">
                  <a16:creationId xmlns:a16="http://schemas.microsoft.com/office/drawing/2014/main" id="{AC1301AC-6D06-5B7F-9DFE-903483D55722}"/>
                </a:ext>
              </a:extLst>
            </p:cNvPr>
            <p:cNvGrpSpPr/>
            <p:nvPr/>
          </p:nvGrpSpPr>
          <p:grpSpPr>
            <a:xfrm>
              <a:off x="2904999" y="1448680"/>
              <a:ext cx="834827" cy="849340"/>
              <a:chOff x="2904999" y="1448680"/>
              <a:chExt cx="834827" cy="849340"/>
            </a:xfrm>
          </p:grpSpPr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49D7BC42-62CE-BF21-298F-21127AB64C28}"/>
                  </a:ext>
                </a:extLst>
              </p:cNvPr>
              <p:cNvSpPr/>
              <p:nvPr/>
            </p:nvSpPr>
            <p:spPr>
              <a:xfrm>
                <a:off x="2969515" y="1448680"/>
                <a:ext cx="139910" cy="290549"/>
              </a:xfrm>
              <a:custGeom>
                <a:avLst/>
                <a:gdLst>
                  <a:gd name="connsiteX0" fmla="*/ 1294 w 139910"/>
                  <a:gd name="connsiteY0" fmla="*/ 415 h 290549"/>
                  <a:gd name="connsiteX1" fmla="*/ 1122 w 139910"/>
                  <a:gd name="connsiteY1" fmla="*/ 501 h 290549"/>
                  <a:gd name="connsiteX2" fmla="*/ 779 w 139910"/>
                  <a:gd name="connsiteY2" fmla="*/ 758 h 290549"/>
                  <a:gd name="connsiteX3" fmla="*/ 436 w 139910"/>
                  <a:gd name="connsiteY3" fmla="*/ 1186 h 290549"/>
                  <a:gd name="connsiteX4" fmla="*/ 265 w 139910"/>
                  <a:gd name="connsiteY4" fmla="*/ 1529 h 290549"/>
                  <a:gd name="connsiteX5" fmla="*/ 179 w 139910"/>
                  <a:gd name="connsiteY5" fmla="*/ 1701 h 290549"/>
                  <a:gd name="connsiteX6" fmla="*/ 93 w 139910"/>
                  <a:gd name="connsiteY6" fmla="*/ 3244 h 290549"/>
                  <a:gd name="connsiteX7" fmla="*/ 93 w 139910"/>
                  <a:gd name="connsiteY7" fmla="*/ 3329 h 290549"/>
                  <a:gd name="connsiteX8" fmla="*/ 3694 w 139910"/>
                  <a:gd name="connsiteY8" fmla="*/ 79367 h 290549"/>
                  <a:gd name="connsiteX9" fmla="*/ 32755 w 139910"/>
                  <a:gd name="connsiteY9" fmla="*/ 174694 h 290549"/>
                  <a:gd name="connsiteX10" fmla="*/ 133310 w 139910"/>
                  <a:gd name="connsiteY10" fmla="*/ 289994 h 290549"/>
                  <a:gd name="connsiteX11" fmla="*/ 138711 w 139910"/>
                  <a:gd name="connsiteY11" fmla="*/ 288108 h 290549"/>
                  <a:gd name="connsiteX12" fmla="*/ 139911 w 139910"/>
                  <a:gd name="connsiteY12" fmla="*/ 285365 h 290549"/>
                  <a:gd name="connsiteX13" fmla="*/ 133910 w 139910"/>
                  <a:gd name="connsiteY13" fmla="*/ 211213 h 290549"/>
                  <a:gd name="connsiteX14" fmla="*/ 101763 w 139910"/>
                  <a:gd name="connsiteY14" fmla="*/ 139461 h 290549"/>
                  <a:gd name="connsiteX15" fmla="*/ 48442 w 139910"/>
                  <a:gd name="connsiteY15" fmla="*/ 79025 h 290549"/>
                  <a:gd name="connsiteX16" fmla="*/ 17667 w 139910"/>
                  <a:gd name="connsiteY16" fmla="*/ 35476 h 290549"/>
                  <a:gd name="connsiteX17" fmla="*/ 4723 w 139910"/>
                  <a:gd name="connsiteY17" fmla="*/ 1272 h 290549"/>
                  <a:gd name="connsiteX18" fmla="*/ 1294 w 139910"/>
                  <a:gd name="connsiteY18" fmla="*/ 415 h 29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9910" h="290549">
                    <a:moveTo>
                      <a:pt x="1294" y="415"/>
                    </a:moveTo>
                    <a:cubicBezTo>
                      <a:pt x="1208" y="415"/>
                      <a:pt x="1208" y="501"/>
                      <a:pt x="1122" y="501"/>
                    </a:cubicBezTo>
                    <a:cubicBezTo>
                      <a:pt x="1036" y="586"/>
                      <a:pt x="865" y="672"/>
                      <a:pt x="779" y="758"/>
                    </a:cubicBezTo>
                    <a:cubicBezTo>
                      <a:pt x="608" y="843"/>
                      <a:pt x="522" y="1015"/>
                      <a:pt x="436" y="1186"/>
                    </a:cubicBezTo>
                    <a:cubicBezTo>
                      <a:pt x="351" y="1272"/>
                      <a:pt x="265" y="1443"/>
                      <a:pt x="265" y="1529"/>
                    </a:cubicBezTo>
                    <a:cubicBezTo>
                      <a:pt x="265" y="1615"/>
                      <a:pt x="265" y="1615"/>
                      <a:pt x="179" y="1701"/>
                    </a:cubicBezTo>
                    <a:cubicBezTo>
                      <a:pt x="8" y="2129"/>
                      <a:pt x="-78" y="2644"/>
                      <a:pt x="93" y="3244"/>
                    </a:cubicBezTo>
                    <a:cubicBezTo>
                      <a:pt x="93" y="3244"/>
                      <a:pt x="93" y="3329"/>
                      <a:pt x="93" y="3329"/>
                    </a:cubicBezTo>
                    <a:cubicBezTo>
                      <a:pt x="1379" y="28275"/>
                      <a:pt x="-592" y="54764"/>
                      <a:pt x="3694" y="79367"/>
                    </a:cubicBezTo>
                    <a:cubicBezTo>
                      <a:pt x="9437" y="112372"/>
                      <a:pt x="20925" y="143490"/>
                      <a:pt x="32755" y="174694"/>
                    </a:cubicBezTo>
                    <a:cubicBezTo>
                      <a:pt x="50757" y="222357"/>
                      <a:pt x="89505" y="264791"/>
                      <a:pt x="133310" y="289994"/>
                    </a:cubicBezTo>
                    <a:cubicBezTo>
                      <a:pt x="135625" y="291365"/>
                      <a:pt x="137854" y="289994"/>
                      <a:pt x="138711" y="288108"/>
                    </a:cubicBezTo>
                    <a:cubicBezTo>
                      <a:pt x="139397" y="287508"/>
                      <a:pt x="139911" y="286650"/>
                      <a:pt x="139911" y="285365"/>
                    </a:cubicBezTo>
                    <a:cubicBezTo>
                      <a:pt x="139054" y="259819"/>
                      <a:pt x="139482" y="236244"/>
                      <a:pt x="133910" y="211213"/>
                    </a:cubicBezTo>
                    <a:cubicBezTo>
                      <a:pt x="128081" y="185152"/>
                      <a:pt x="117708" y="160892"/>
                      <a:pt x="101763" y="139461"/>
                    </a:cubicBezTo>
                    <a:cubicBezTo>
                      <a:pt x="85819" y="117858"/>
                      <a:pt x="65159" y="100113"/>
                      <a:pt x="48442" y="79025"/>
                    </a:cubicBezTo>
                    <a:cubicBezTo>
                      <a:pt x="37298" y="64966"/>
                      <a:pt x="26582" y="51078"/>
                      <a:pt x="17667" y="35476"/>
                    </a:cubicBezTo>
                    <a:cubicBezTo>
                      <a:pt x="11666" y="25018"/>
                      <a:pt x="9695" y="12245"/>
                      <a:pt x="4723" y="1272"/>
                    </a:cubicBezTo>
                    <a:cubicBezTo>
                      <a:pt x="3951" y="-185"/>
                      <a:pt x="2408" y="-271"/>
                      <a:pt x="1294" y="41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95C31AB3-0C08-69C8-19F7-1580118B7501}"/>
                  </a:ext>
                </a:extLst>
              </p:cNvPr>
              <p:cNvSpPr/>
              <p:nvPr/>
            </p:nvSpPr>
            <p:spPr>
              <a:xfrm>
                <a:off x="2904999" y="1707127"/>
                <a:ext cx="252020" cy="131177"/>
              </a:xfrm>
              <a:custGeom>
                <a:avLst/>
                <a:gdLst>
                  <a:gd name="connsiteX0" fmla="*/ 72411 w 252020"/>
                  <a:gd name="connsiteY0" fmla="*/ 16031 h 131177"/>
                  <a:gd name="connsiteX1" fmla="*/ 3660 w 252020"/>
                  <a:gd name="connsiteY1" fmla="*/ 0 h 131177"/>
                  <a:gd name="connsiteX2" fmla="*/ 3317 w 252020"/>
                  <a:gd name="connsiteY2" fmla="*/ 0 h 131177"/>
                  <a:gd name="connsiteX3" fmla="*/ 2888 w 252020"/>
                  <a:gd name="connsiteY3" fmla="*/ 0 h 131177"/>
                  <a:gd name="connsiteX4" fmla="*/ 2117 w 252020"/>
                  <a:gd name="connsiteY4" fmla="*/ 171 h 131177"/>
                  <a:gd name="connsiteX5" fmla="*/ 1945 w 252020"/>
                  <a:gd name="connsiteY5" fmla="*/ 257 h 131177"/>
                  <a:gd name="connsiteX6" fmla="*/ 1174 w 252020"/>
                  <a:gd name="connsiteY6" fmla="*/ 686 h 131177"/>
                  <a:gd name="connsiteX7" fmla="*/ 916 w 252020"/>
                  <a:gd name="connsiteY7" fmla="*/ 943 h 131177"/>
                  <a:gd name="connsiteX8" fmla="*/ 659 w 252020"/>
                  <a:gd name="connsiteY8" fmla="*/ 1200 h 131177"/>
                  <a:gd name="connsiteX9" fmla="*/ 1431 w 252020"/>
                  <a:gd name="connsiteY9" fmla="*/ 5144 h 131177"/>
                  <a:gd name="connsiteX10" fmla="*/ 107130 w 252020"/>
                  <a:gd name="connsiteY10" fmla="*/ 83668 h 131177"/>
                  <a:gd name="connsiteX11" fmla="*/ 176224 w 252020"/>
                  <a:gd name="connsiteY11" fmla="*/ 104499 h 131177"/>
                  <a:gd name="connsiteX12" fmla="*/ 245233 w 252020"/>
                  <a:gd name="connsiteY12" fmla="*/ 130388 h 131177"/>
                  <a:gd name="connsiteX13" fmla="*/ 250633 w 252020"/>
                  <a:gd name="connsiteY13" fmla="*/ 128416 h 131177"/>
                  <a:gd name="connsiteX14" fmla="*/ 250976 w 252020"/>
                  <a:gd name="connsiteY14" fmla="*/ 123187 h 131177"/>
                  <a:gd name="connsiteX15" fmla="*/ 139448 w 252020"/>
                  <a:gd name="connsiteY15" fmla="*/ 33090 h 131177"/>
                  <a:gd name="connsiteX16" fmla="*/ 72411 w 252020"/>
                  <a:gd name="connsiteY16" fmla="*/ 16031 h 131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020" h="131177">
                    <a:moveTo>
                      <a:pt x="72411" y="16031"/>
                    </a:moveTo>
                    <a:cubicBezTo>
                      <a:pt x="48665" y="12687"/>
                      <a:pt x="26977" y="3943"/>
                      <a:pt x="3660" y="0"/>
                    </a:cubicBezTo>
                    <a:cubicBezTo>
                      <a:pt x="3574" y="0"/>
                      <a:pt x="3403" y="0"/>
                      <a:pt x="3317" y="0"/>
                    </a:cubicBezTo>
                    <a:cubicBezTo>
                      <a:pt x="3145" y="0"/>
                      <a:pt x="3060" y="0"/>
                      <a:pt x="2888" y="0"/>
                    </a:cubicBezTo>
                    <a:cubicBezTo>
                      <a:pt x="2631" y="0"/>
                      <a:pt x="2374" y="86"/>
                      <a:pt x="2117" y="171"/>
                    </a:cubicBezTo>
                    <a:cubicBezTo>
                      <a:pt x="2031" y="171"/>
                      <a:pt x="2031" y="257"/>
                      <a:pt x="1945" y="257"/>
                    </a:cubicBezTo>
                    <a:cubicBezTo>
                      <a:pt x="1688" y="343"/>
                      <a:pt x="1431" y="514"/>
                      <a:pt x="1174" y="686"/>
                    </a:cubicBezTo>
                    <a:cubicBezTo>
                      <a:pt x="1088" y="771"/>
                      <a:pt x="1002" y="857"/>
                      <a:pt x="916" y="943"/>
                    </a:cubicBezTo>
                    <a:cubicBezTo>
                      <a:pt x="831" y="1029"/>
                      <a:pt x="745" y="1114"/>
                      <a:pt x="659" y="1200"/>
                    </a:cubicBezTo>
                    <a:cubicBezTo>
                      <a:pt x="-284" y="2400"/>
                      <a:pt x="-369" y="4201"/>
                      <a:pt x="1431" y="5144"/>
                    </a:cubicBezTo>
                    <a:cubicBezTo>
                      <a:pt x="41207" y="25546"/>
                      <a:pt x="65125" y="66694"/>
                      <a:pt x="107130" y="83668"/>
                    </a:cubicBezTo>
                    <a:cubicBezTo>
                      <a:pt x="129418" y="92755"/>
                      <a:pt x="152907" y="98841"/>
                      <a:pt x="176224" y="104499"/>
                    </a:cubicBezTo>
                    <a:cubicBezTo>
                      <a:pt x="200399" y="110414"/>
                      <a:pt x="225002" y="114957"/>
                      <a:pt x="245233" y="130388"/>
                    </a:cubicBezTo>
                    <a:cubicBezTo>
                      <a:pt x="247547" y="132188"/>
                      <a:pt x="249862" y="130645"/>
                      <a:pt x="250633" y="128416"/>
                    </a:cubicBezTo>
                    <a:cubicBezTo>
                      <a:pt x="252091" y="127130"/>
                      <a:pt x="252691" y="124987"/>
                      <a:pt x="250976" y="123187"/>
                    </a:cubicBezTo>
                    <a:cubicBezTo>
                      <a:pt x="216515" y="87354"/>
                      <a:pt x="185311" y="54693"/>
                      <a:pt x="139448" y="33090"/>
                    </a:cubicBezTo>
                    <a:cubicBezTo>
                      <a:pt x="118274" y="23060"/>
                      <a:pt x="95471" y="19202"/>
                      <a:pt x="72411" y="1603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DA4A1D69-3565-9762-3E09-41F77DB0B0AB}"/>
                  </a:ext>
                </a:extLst>
              </p:cNvPr>
              <p:cNvSpPr/>
              <p:nvPr/>
            </p:nvSpPr>
            <p:spPr>
              <a:xfrm>
                <a:off x="2917481" y="1845699"/>
                <a:ext cx="300026" cy="67038"/>
              </a:xfrm>
              <a:custGeom>
                <a:avLst/>
                <a:gdLst>
                  <a:gd name="connsiteX0" fmla="*/ 165285 w 300026"/>
                  <a:gd name="connsiteY0" fmla="*/ 3217 h 67038"/>
                  <a:gd name="connsiteX1" fmla="*/ 5493 w 300026"/>
                  <a:gd name="connsiteY1" fmla="*/ 1503 h 67038"/>
                  <a:gd name="connsiteX2" fmla="*/ 3865 w 300026"/>
                  <a:gd name="connsiteY2" fmla="*/ 389 h 67038"/>
                  <a:gd name="connsiteX3" fmla="*/ 93 w 300026"/>
                  <a:gd name="connsiteY3" fmla="*/ 2789 h 67038"/>
                  <a:gd name="connsiteX4" fmla="*/ 1122 w 300026"/>
                  <a:gd name="connsiteY4" fmla="*/ 5275 h 67038"/>
                  <a:gd name="connsiteX5" fmla="*/ 2922 w 300026"/>
                  <a:gd name="connsiteY5" fmla="*/ 6046 h 67038"/>
                  <a:gd name="connsiteX6" fmla="*/ 128680 w 300026"/>
                  <a:gd name="connsiteY6" fmla="*/ 65625 h 67038"/>
                  <a:gd name="connsiteX7" fmla="*/ 294987 w 300026"/>
                  <a:gd name="connsiteY7" fmla="*/ 57567 h 67038"/>
                  <a:gd name="connsiteX8" fmla="*/ 298159 w 300026"/>
                  <a:gd name="connsiteY8" fmla="*/ 50109 h 67038"/>
                  <a:gd name="connsiteX9" fmla="*/ 297987 w 300026"/>
                  <a:gd name="connsiteY9" fmla="*/ 50023 h 67038"/>
                  <a:gd name="connsiteX10" fmla="*/ 238923 w 300026"/>
                  <a:gd name="connsiteY10" fmla="*/ 17448 h 67038"/>
                  <a:gd name="connsiteX11" fmla="*/ 165285 w 300026"/>
                  <a:gd name="connsiteY11" fmla="*/ 3217 h 6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0026" h="67038">
                    <a:moveTo>
                      <a:pt x="165285" y="3217"/>
                    </a:moveTo>
                    <a:cubicBezTo>
                      <a:pt x="110335" y="1589"/>
                      <a:pt x="59757" y="16333"/>
                      <a:pt x="5493" y="1503"/>
                    </a:cubicBezTo>
                    <a:cubicBezTo>
                      <a:pt x="4979" y="1160"/>
                      <a:pt x="4379" y="731"/>
                      <a:pt x="3865" y="389"/>
                    </a:cubicBezTo>
                    <a:cubicBezTo>
                      <a:pt x="2065" y="-812"/>
                      <a:pt x="7" y="989"/>
                      <a:pt x="93" y="2789"/>
                    </a:cubicBezTo>
                    <a:cubicBezTo>
                      <a:pt x="-164" y="3732"/>
                      <a:pt x="93" y="4761"/>
                      <a:pt x="1122" y="5275"/>
                    </a:cubicBezTo>
                    <a:cubicBezTo>
                      <a:pt x="1722" y="5532"/>
                      <a:pt x="2322" y="5789"/>
                      <a:pt x="2922" y="6046"/>
                    </a:cubicBezTo>
                    <a:cubicBezTo>
                      <a:pt x="39783" y="37936"/>
                      <a:pt x="79731" y="59110"/>
                      <a:pt x="128680" y="65625"/>
                    </a:cubicBezTo>
                    <a:cubicBezTo>
                      <a:pt x="184744" y="73083"/>
                      <a:pt x="239437" y="48137"/>
                      <a:pt x="294987" y="57567"/>
                    </a:cubicBezTo>
                    <a:cubicBezTo>
                      <a:pt x="299702" y="58339"/>
                      <a:pt x="301845" y="51824"/>
                      <a:pt x="298159" y="50109"/>
                    </a:cubicBezTo>
                    <a:cubicBezTo>
                      <a:pt x="298073" y="50109"/>
                      <a:pt x="298073" y="50023"/>
                      <a:pt x="297987" y="50023"/>
                    </a:cubicBezTo>
                    <a:cubicBezTo>
                      <a:pt x="277585" y="40508"/>
                      <a:pt x="259925" y="25249"/>
                      <a:pt x="238923" y="17448"/>
                    </a:cubicBezTo>
                    <a:cubicBezTo>
                      <a:pt x="215263" y="8532"/>
                      <a:pt x="190574" y="3903"/>
                      <a:pt x="165285" y="321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776B325B-6184-8B19-CE17-6650F7BA323D}"/>
                  </a:ext>
                </a:extLst>
              </p:cNvPr>
              <p:cNvSpPr/>
              <p:nvPr/>
            </p:nvSpPr>
            <p:spPr>
              <a:xfrm>
                <a:off x="2927376" y="1951704"/>
                <a:ext cx="375431" cy="71048"/>
              </a:xfrm>
              <a:custGeom>
                <a:avLst/>
                <a:gdLst>
                  <a:gd name="connsiteX0" fmla="*/ 198424 w 375431"/>
                  <a:gd name="connsiteY0" fmla="*/ 5997 h 71048"/>
                  <a:gd name="connsiteX1" fmla="*/ 103184 w 375431"/>
                  <a:gd name="connsiteY1" fmla="*/ 24171 h 71048"/>
                  <a:gd name="connsiteX2" fmla="*/ 2285 w 375431"/>
                  <a:gd name="connsiteY2" fmla="*/ 22885 h 71048"/>
                  <a:gd name="connsiteX3" fmla="*/ 1085 w 375431"/>
                  <a:gd name="connsiteY3" fmla="*/ 27257 h 71048"/>
                  <a:gd name="connsiteX4" fmla="*/ 2200 w 375431"/>
                  <a:gd name="connsiteY4" fmla="*/ 28543 h 71048"/>
                  <a:gd name="connsiteX5" fmla="*/ 182136 w 375431"/>
                  <a:gd name="connsiteY5" fmla="*/ 69605 h 71048"/>
                  <a:gd name="connsiteX6" fmla="*/ 276091 w 375431"/>
                  <a:gd name="connsiteY6" fmla="*/ 48517 h 71048"/>
                  <a:gd name="connsiteX7" fmla="*/ 370303 w 375431"/>
                  <a:gd name="connsiteY7" fmla="*/ 30172 h 71048"/>
                  <a:gd name="connsiteX8" fmla="*/ 372446 w 375431"/>
                  <a:gd name="connsiteY8" fmla="*/ 22285 h 71048"/>
                  <a:gd name="connsiteX9" fmla="*/ 371846 w 375431"/>
                  <a:gd name="connsiteY9" fmla="*/ 22199 h 71048"/>
                  <a:gd name="connsiteX10" fmla="*/ 371332 w 375431"/>
                  <a:gd name="connsiteY10" fmla="*/ 21856 h 71048"/>
                  <a:gd name="connsiteX11" fmla="*/ 198424 w 375431"/>
                  <a:gd name="connsiteY11" fmla="*/ 5997 h 7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431" h="71048">
                    <a:moveTo>
                      <a:pt x="198424" y="5997"/>
                    </a:moveTo>
                    <a:cubicBezTo>
                      <a:pt x="166449" y="10883"/>
                      <a:pt x="135073" y="19027"/>
                      <a:pt x="103184" y="24171"/>
                    </a:cubicBezTo>
                    <a:cubicBezTo>
                      <a:pt x="68465" y="29743"/>
                      <a:pt x="36833" y="27171"/>
                      <a:pt x="2285" y="22885"/>
                    </a:cubicBezTo>
                    <a:cubicBezTo>
                      <a:pt x="-372" y="22542"/>
                      <a:pt x="-629" y="25971"/>
                      <a:pt x="1085" y="27257"/>
                    </a:cubicBezTo>
                    <a:cubicBezTo>
                      <a:pt x="1257" y="27771"/>
                      <a:pt x="1600" y="28286"/>
                      <a:pt x="2200" y="28543"/>
                    </a:cubicBezTo>
                    <a:cubicBezTo>
                      <a:pt x="59207" y="56661"/>
                      <a:pt x="117843" y="76720"/>
                      <a:pt x="182136" y="69605"/>
                    </a:cubicBezTo>
                    <a:cubicBezTo>
                      <a:pt x="213855" y="66090"/>
                      <a:pt x="245916" y="58632"/>
                      <a:pt x="276091" y="48517"/>
                    </a:cubicBezTo>
                    <a:cubicBezTo>
                      <a:pt x="307209" y="38058"/>
                      <a:pt x="336699" y="25371"/>
                      <a:pt x="370303" y="30172"/>
                    </a:cubicBezTo>
                    <a:cubicBezTo>
                      <a:pt x="375446" y="30943"/>
                      <a:pt x="377675" y="22971"/>
                      <a:pt x="372446" y="22285"/>
                    </a:cubicBezTo>
                    <a:cubicBezTo>
                      <a:pt x="372274" y="22285"/>
                      <a:pt x="372017" y="22285"/>
                      <a:pt x="371846" y="22199"/>
                    </a:cubicBezTo>
                    <a:cubicBezTo>
                      <a:pt x="371674" y="22113"/>
                      <a:pt x="371589" y="21942"/>
                      <a:pt x="371332" y="21856"/>
                    </a:cubicBezTo>
                    <a:cubicBezTo>
                      <a:pt x="317582" y="-4976"/>
                      <a:pt x="256631" y="-2918"/>
                      <a:pt x="198424" y="599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FB332E76-623E-50D6-8600-FB437461F1DE}"/>
                  </a:ext>
                </a:extLst>
              </p:cNvPr>
              <p:cNvSpPr/>
              <p:nvPr/>
            </p:nvSpPr>
            <p:spPr>
              <a:xfrm>
                <a:off x="3007353" y="2020610"/>
                <a:ext cx="372771" cy="113709"/>
              </a:xfrm>
              <a:custGeom>
                <a:avLst/>
                <a:gdLst>
                  <a:gd name="connsiteX0" fmla="*/ 364735 w 372771"/>
                  <a:gd name="connsiteY0" fmla="*/ 11501 h 113709"/>
                  <a:gd name="connsiteX1" fmla="*/ 199457 w 372771"/>
                  <a:gd name="connsiteY1" fmla="*/ 25388 h 113709"/>
                  <a:gd name="connsiteX2" fmla="*/ 2375 w 372771"/>
                  <a:gd name="connsiteY2" fmla="*/ 92340 h 113709"/>
                  <a:gd name="connsiteX3" fmla="*/ 403 w 372771"/>
                  <a:gd name="connsiteY3" fmla="*/ 95683 h 113709"/>
                  <a:gd name="connsiteX4" fmla="*/ 1861 w 372771"/>
                  <a:gd name="connsiteY4" fmla="*/ 99455 h 113709"/>
                  <a:gd name="connsiteX5" fmla="*/ 176740 w 372771"/>
                  <a:gd name="connsiteY5" fmla="*/ 97740 h 113709"/>
                  <a:gd name="connsiteX6" fmla="*/ 269666 w 372771"/>
                  <a:gd name="connsiteY6" fmla="*/ 53592 h 113709"/>
                  <a:gd name="connsiteX7" fmla="*/ 368849 w 372771"/>
                  <a:gd name="connsiteY7" fmla="*/ 19902 h 113709"/>
                  <a:gd name="connsiteX8" fmla="*/ 368849 w 372771"/>
                  <a:gd name="connsiteY8" fmla="*/ 11758 h 113709"/>
                  <a:gd name="connsiteX9" fmla="*/ 364735 w 372771"/>
                  <a:gd name="connsiteY9" fmla="*/ 11501 h 113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771" h="113709">
                    <a:moveTo>
                      <a:pt x="364735" y="11501"/>
                    </a:moveTo>
                    <a:cubicBezTo>
                      <a:pt x="310128" y="-9073"/>
                      <a:pt x="250806" y="-586"/>
                      <a:pt x="199457" y="25388"/>
                    </a:cubicBezTo>
                    <a:cubicBezTo>
                      <a:pt x="137392" y="56764"/>
                      <a:pt x="75927" y="101941"/>
                      <a:pt x="2375" y="92340"/>
                    </a:cubicBezTo>
                    <a:cubicBezTo>
                      <a:pt x="403" y="92083"/>
                      <a:pt x="-283" y="94140"/>
                      <a:pt x="403" y="95683"/>
                    </a:cubicBezTo>
                    <a:cubicBezTo>
                      <a:pt x="-368" y="96969"/>
                      <a:pt x="-111" y="98855"/>
                      <a:pt x="1861" y="99455"/>
                    </a:cubicBezTo>
                    <a:cubicBezTo>
                      <a:pt x="60411" y="118400"/>
                      <a:pt x="118961" y="119086"/>
                      <a:pt x="176740" y="97740"/>
                    </a:cubicBezTo>
                    <a:cubicBezTo>
                      <a:pt x="208972" y="85825"/>
                      <a:pt x="239919" y="70737"/>
                      <a:pt x="269666" y="53592"/>
                    </a:cubicBezTo>
                    <a:cubicBezTo>
                      <a:pt x="299669" y="36276"/>
                      <a:pt x="332845" y="17330"/>
                      <a:pt x="368849" y="19902"/>
                    </a:cubicBezTo>
                    <a:cubicBezTo>
                      <a:pt x="374079" y="20245"/>
                      <a:pt x="374079" y="12101"/>
                      <a:pt x="368849" y="11758"/>
                    </a:cubicBezTo>
                    <a:cubicBezTo>
                      <a:pt x="367392" y="11587"/>
                      <a:pt x="366020" y="11587"/>
                      <a:pt x="364735" y="1150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44990926-80CA-8589-A2E9-1D6D0167552E}"/>
                  </a:ext>
                </a:extLst>
              </p:cNvPr>
              <p:cNvSpPr/>
              <p:nvPr/>
            </p:nvSpPr>
            <p:spPr>
              <a:xfrm>
                <a:off x="3183698" y="2070779"/>
                <a:ext cx="253608" cy="186196"/>
              </a:xfrm>
              <a:custGeom>
                <a:avLst/>
                <a:gdLst>
                  <a:gd name="connsiteX0" fmla="*/ 176217 w 253608"/>
                  <a:gd name="connsiteY0" fmla="*/ 9938 h 186196"/>
                  <a:gd name="connsiteX1" fmla="*/ 104808 w 253608"/>
                  <a:gd name="connsiteY1" fmla="*/ 54686 h 186196"/>
                  <a:gd name="connsiteX2" fmla="*/ 1510 w 253608"/>
                  <a:gd name="connsiteY2" fmla="*/ 178473 h 186196"/>
                  <a:gd name="connsiteX3" fmla="*/ 652 w 253608"/>
                  <a:gd name="connsiteY3" fmla="*/ 182416 h 186196"/>
                  <a:gd name="connsiteX4" fmla="*/ 3224 w 253608"/>
                  <a:gd name="connsiteY4" fmla="*/ 185245 h 186196"/>
                  <a:gd name="connsiteX5" fmla="*/ 120925 w 253608"/>
                  <a:gd name="connsiteY5" fmla="*/ 136725 h 186196"/>
                  <a:gd name="connsiteX6" fmla="*/ 172874 w 253608"/>
                  <a:gd name="connsiteY6" fmla="*/ 66945 h 186196"/>
                  <a:gd name="connsiteX7" fmla="*/ 249769 w 253608"/>
                  <a:gd name="connsiteY7" fmla="*/ 13710 h 186196"/>
                  <a:gd name="connsiteX8" fmla="*/ 252255 w 253608"/>
                  <a:gd name="connsiteY8" fmla="*/ 6251 h 186196"/>
                  <a:gd name="connsiteX9" fmla="*/ 250712 w 253608"/>
                  <a:gd name="connsiteY9" fmla="*/ 4623 h 186196"/>
                  <a:gd name="connsiteX10" fmla="*/ 176217 w 253608"/>
                  <a:gd name="connsiteY10" fmla="*/ 9938 h 186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3608" h="186196">
                    <a:moveTo>
                      <a:pt x="176217" y="9938"/>
                    </a:moveTo>
                    <a:cubicBezTo>
                      <a:pt x="149814" y="18082"/>
                      <a:pt x="124182" y="35141"/>
                      <a:pt x="104808" y="54686"/>
                    </a:cubicBezTo>
                    <a:cubicBezTo>
                      <a:pt x="64860" y="94977"/>
                      <a:pt x="58431" y="154642"/>
                      <a:pt x="1510" y="178473"/>
                    </a:cubicBezTo>
                    <a:cubicBezTo>
                      <a:pt x="-376" y="179245"/>
                      <a:pt x="-291" y="181131"/>
                      <a:pt x="652" y="182416"/>
                    </a:cubicBezTo>
                    <a:cubicBezTo>
                      <a:pt x="652" y="183702"/>
                      <a:pt x="1510" y="184988"/>
                      <a:pt x="3224" y="185245"/>
                    </a:cubicBezTo>
                    <a:cubicBezTo>
                      <a:pt x="48144" y="191246"/>
                      <a:pt x="90664" y="168100"/>
                      <a:pt x="120925" y="136725"/>
                    </a:cubicBezTo>
                    <a:cubicBezTo>
                      <a:pt x="141070" y="115808"/>
                      <a:pt x="154786" y="89576"/>
                      <a:pt x="172874" y="66945"/>
                    </a:cubicBezTo>
                    <a:cubicBezTo>
                      <a:pt x="190790" y="44571"/>
                      <a:pt x="219937" y="17224"/>
                      <a:pt x="249769" y="13710"/>
                    </a:cubicBezTo>
                    <a:cubicBezTo>
                      <a:pt x="253884" y="13195"/>
                      <a:pt x="254656" y="8052"/>
                      <a:pt x="252255" y="6251"/>
                    </a:cubicBezTo>
                    <a:cubicBezTo>
                      <a:pt x="251998" y="5566"/>
                      <a:pt x="251484" y="4966"/>
                      <a:pt x="250712" y="4623"/>
                    </a:cubicBezTo>
                    <a:cubicBezTo>
                      <a:pt x="227481" y="-5321"/>
                      <a:pt x="199277" y="2823"/>
                      <a:pt x="176217" y="993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D866860D-9FD2-A23E-3CC6-A7C543DE3FFF}"/>
                  </a:ext>
                </a:extLst>
              </p:cNvPr>
              <p:cNvSpPr/>
              <p:nvPr/>
            </p:nvSpPr>
            <p:spPr>
              <a:xfrm>
                <a:off x="3358961" y="2109842"/>
                <a:ext cx="150172" cy="188178"/>
              </a:xfrm>
              <a:custGeom>
                <a:avLst/>
                <a:gdLst>
                  <a:gd name="connsiteX0" fmla="*/ 146000 w 150172"/>
                  <a:gd name="connsiteY0" fmla="*/ 2422 h 188178"/>
                  <a:gd name="connsiteX1" fmla="*/ 61818 w 150172"/>
                  <a:gd name="connsiteY1" fmla="*/ 53943 h 188178"/>
                  <a:gd name="connsiteX2" fmla="*/ 38244 w 150172"/>
                  <a:gd name="connsiteY2" fmla="*/ 127066 h 188178"/>
                  <a:gd name="connsiteX3" fmla="*/ 3011 w 150172"/>
                  <a:gd name="connsiteY3" fmla="*/ 180644 h 188178"/>
                  <a:gd name="connsiteX4" fmla="*/ 1211 w 150172"/>
                  <a:gd name="connsiteY4" fmla="*/ 182273 h 188178"/>
                  <a:gd name="connsiteX5" fmla="*/ 1897 w 150172"/>
                  <a:gd name="connsiteY5" fmla="*/ 187074 h 188178"/>
                  <a:gd name="connsiteX6" fmla="*/ 83250 w 150172"/>
                  <a:gd name="connsiteY6" fmla="*/ 145068 h 188178"/>
                  <a:gd name="connsiteX7" fmla="*/ 148144 w 150172"/>
                  <a:gd name="connsiteY7" fmla="*/ 10223 h 188178"/>
                  <a:gd name="connsiteX8" fmla="*/ 146000 w 150172"/>
                  <a:gd name="connsiteY8" fmla="*/ 2422 h 18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172" h="188178">
                    <a:moveTo>
                      <a:pt x="146000" y="2422"/>
                    </a:moveTo>
                    <a:cubicBezTo>
                      <a:pt x="109482" y="-9665"/>
                      <a:pt x="78192" y="25996"/>
                      <a:pt x="61818" y="53943"/>
                    </a:cubicBezTo>
                    <a:cubicBezTo>
                      <a:pt x="48788" y="76145"/>
                      <a:pt x="43302" y="102206"/>
                      <a:pt x="38244" y="127066"/>
                    </a:cubicBezTo>
                    <a:cubicBezTo>
                      <a:pt x="33872" y="148240"/>
                      <a:pt x="25043" y="172672"/>
                      <a:pt x="3011" y="180644"/>
                    </a:cubicBezTo>
                    <a:cubicBezTo>
                      <a:pt x="2068" y="180987"/>
                      <a:pt x="1554" y="181587"/>
                      <a:pt x="1211" y="182273"/>
                    </a:cubicBezTo>
                    <a:cubicBezTo>
                      <a:pt x="-504" y="183388"/>
                      <a:pt x="-504" y="186559"/>
                      <a:pt x="1897" y="187074"/>
                    </a:cubicBezTo>
                    <a:cubicBezTo>
                      <a:pt x="33100" y="193760"/>
                      <a:pt x="65933" y="168900"/>
                      <a:pt x="83250" y="145068"/>
                    </a:cubicBezTo>
                    <a:cubicBezTo>
                      <a:pt x="114539" y="102034"/>
                      <a:pt x="94480" y="40398"/>
                      <a:pt x="148144" y="10223"/>
                    </a:cubicBezTo>
                    <a:cubicBezTo>
                      <a:pt x="152087" y="7908"/>
                      <a:pt x="149687" y="2336"/>
                      <a:pt x="146000" y="242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F9356247-B17D-6765-3846-045697FDAD03}"/>
                  </a:ext>
                </a:extLst>
              </p:cNvPr>
              <p:cNvSpPr/>
              <p:nvPr/>
            </p:nvSpPr>
            <p:spPr>
              <a:xfrm>
                <a:off x="3515769" y="2144483"/>
                <a:ext cx="62632" cy="131887"/>
              </a:xfrm>
              <a:custGeom>
                <a:avLst/>
                <a:gdLst>
                  <a:gd name="connsiteX0" fmla="*/ 55286 w 62632"/>
                  <a:gd name="connsiteY0" fmla="*/ 13 h 131887"/>
                  <a:gd name="connsiteX1" fmla="*/ 1108 w 62632"/>
                  <a:gd name="connsiteY1" fmla="*/ 126286 h 131887"/>
                  <a:gd name="connsiteX2" fmla="*/ 336 w 62632"/>
                  <a:gd name="connsiteY2" fmla="*/ 130144 h 131887"/>
                  <a:gd name="connsiteX3" fmla="*/ 508 w 62632"/>
                  <a:gd name="connsiteY3" fmla="*/ 130487 h 131887"/>
                  <a:gd name="connsiteX4" fmla="*/ 593 w 62632"/>
                  <a:gd name="connsiteY4" fmla="*/ 130572 h 131887"/>
                  <a:gd name="connsiteX5" fmla="*/ 3165 w 62632"/>
                  <a:gd name="connsiteY5" fmla="*/ 131858 h 131887"/>
                  <a:gd name="connsiteX6" fmla="*/ 56486 w 62632"/>
                  <a:gd name="connsiteY6" fmla="*/ 93282 h 131887"/>
                  <a:gd name="connsiteX7" fmla="*/ 61201 w 62632"/>
                  <a:gd name="connsiteY7" fmla="*/ 5757 h 131887"/>
                  <a:gd name="connsiteX8" fmla="*/ 57772 w 62632"/>
                  <a:gd name="connsiteY8" fmla="*/ 870 h 131887"/>
                  <a:gd name="connsiteX9" fmla="*/ 55286 w 62632"/>
                  <a:gd name="connsiteY9" fmla="*/ 13 h 13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632" h="131887">
                    <a:moveTo>
                      <a:pt x="55286" y="13"/>
                    </a:moveTo>
                    <a:cubicBezTo>
                      <a:pt x="-14237" y="4642"/>
                      <a:pt x="40198" y="96968"/>
                      <a:pt x="1108" y="126286"/>
                    </a:cubicBezTo>
                    <a:cubicBezTo>
                      <a:pt x="-92" y="127143"/>
                      <a:pt x="-264" y="128944"/>
                      <a:pt x="336" y="130144"/>
                    </a:cubicBezTo>
                    <a:cubicBezTo>
                      <a:pt x="422" y="130315"/>
                      <a:pt x="422" y="130401"/>
                      <a:pt x="508" y="130487"/>
                    </a:cubicBezTo>
                    <a:cubicBezTo>
                      <a:pt x="508" y="130487"/>
                      <a:pt x="508" y="130572"/>
                      <a:pt x="593" y="130572"/>
                    </a:cubicBezTo>
                    <a:cubicBezTo>
                      <a:pt x="1108" y="131429"/>
                      <a:pt x="1965" y="132030"/>
                      <a:pt x="3165" y="131858"/>
                    </a:cubicBezTo>
                    <a:cubicBezTo>
                      <a:pt x="26911" y="129458"/>
                      <a:pt x="44999" y="113513"/>
                      <a:pt x="56486" y="93282"/>
                    </a:cubicBezTo>
                    <a:cubicBezTo>
                      <a:pt x="72688" y="64907"/>
                      <a:pt x="50485" y="34560"/>
                      <a:pt x="61201" y="5757"/>
                    </a:cubicBezTo>
                    <a:cubicBezTo>
                      <a:pt x="62230" y="2928"/>
                      <a:pt x="60172" y="1127"/>
                      <a:pt x="57772" y="870"/>
                    </a:cubicBezTo>
                    <a:cubicBezTo>
                      <a:pt x="57086" y="270"/>
                      <a:pt x="56315" y="-73"/>
                      <a:pt x="55286" y="1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EBD5C59A-3C56-7F07-62B0-8746F7AFA39C}"/>
                  </a:ext>
                </a:extLst>
              </p:cNvPr>
              <p:cNvSpPr/>
              <p:nvPr/>
            </p:nvSpPr>
            <p:spPr>
              <a:xfrm>
                <a:off x="3570801" y="2107832"/>
                <a:ext cx="103383" cy="43852"/>
              </a:xfrm>
              <a:custGeom>
                <a:avLst/>
                <a:gdLst>
                  <a:gd name="connsiteX0" fmla="*/ 94895 w 103383"/>
                  <a:gd name="connsiteY0" fmla="*/ 1003 h 43852"/>
                  <a:gd name="connsiteX1" fmla="*/ 43717 w 103383"/>
                  <a:gd name="connsiteY1" fmla="*/ 1689 h 43852"/>
                  <a:gd name="connsiteX2" fmla="*/ 597 w 103383"/>
                  <a:gd name="connsiteY2" fmla="*/ 37350 h 43852"/>
                  <a:gd name="connsiteX3" fmla="*/ 6169 w 103383"/>
                  <a:gd name="connsiteY3" fmla="*/ 43265 h 43852"/>
                  <a:gd name="connsiteX4" fmla="*/ 78950 w 103383"/>
                  <a:gd name="connsiteY4" fmla="*/ 38636 h 43852"/>
                  <a:gd name="connsiteX5" fmla="*/ 100553 w 103383"/>
                  <a:gd name="connsiteY5" fmla="*/ 2203 h 43852"/>
                  <a:gd name="connsiteX6" fmla="*/ 98753 w 103383"/>
                  <a:gd name="connsiteY6" fmla="*/ 1003 h 43852"/>
                  <a:gd name="connsiteX7" fmla="*/ 94895 w 103383"/>
                  <a:gd name="connsiteY7" fmla="*/ 1003 h 43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383" h="43852">
                    <a:moveTo>
                      <a:pt x="94895" y="1003"/>
                    </a:moveTo>
                    <a:cubicBezTo>
                      <a:pt x="83836" y="14890"/>
                      <a:pt x="58719" y="-1055"/>
                      <a:pt x="43717" y="1689"/>
                    </a:cubicBezTo>
                    <a:cubicBezTo>
                      <a:pt x="24257" y="5204"/>
                      <a:pt x="4369" y="16605"/>
                      <a:pt x="597" y="37350"/>
                    </a:cubicBezTo>
                    <a:cubicBezTo>
                      <a:pt x="-1460" y="40522"/>
                      <a:pt x="2140" y="45580"/>
                      <a:pt x="6169" y="43265"/>
                    </a:cubicBezTo>
                    <a:cubicBezTo>
                      <a:pt x="28972" y="30407"/>
                      <a:pt x="54861" y="46609"/>
                      <a:pt x="78950" y="38636"/>
                    </a:cubicBezTo>
                    <a:cubicBezTo>
                      <a:pt x="92409" y="34264"/>
                      <a:pt x="110411" y="16948"/>
                      <a:pt x="100553" y="2203"/>
                    </a:cubicBezTo>
                    <a:cubicBezTo>
                      <a:pt x="100038" y="1432"/>
                      <a:pt x="99438" y="1089"/>
                      <a:pt x="98753" y="1003"/>
                    </a:cubicBezTo>
                    <a:cubicBezTo>
                      <a:pt x="97724" y="-112"/>
                      <a:pt x="96095" y="-540"/>
                      <a:pt x="94895" y="100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A2A91309-EE0C-08B8-64CC-6A7AAEFF259A}"/>
                  </a:ext>
                </a:extLst>
              </p:cNvPr>
              <p:cNvSpPr/>
              <p:nvPr/>
            </p:nvSpPr>
            <p:spPr>
              <a:xfrm>
                <a:off x="3503224" y="1984735"/>
                <a:ext cx="152710" cy="135698"/>
              </a:xfrm>
              <a:custGeom>
                <a:avLst/>
                <a:gdLst>
                  <a:gd name="connsiteX0" fmla="*/ 149013 w 152710"/>
                  <a:gd name="connsiteY0" fmla="*/ 569 h 135698"/>
                  <a:gd name="connsiteX1" fmla="*/ 144984 w 152710"/>
                  <a:gd name="connsiteY1" fmla="*/ 1341 h 135698"/>
                  <a:gd name="connsiteX2" fmla="*/ 55401 w 152710"/>
                  <a:gd name="connsiteY2" fmla="*/ 59377 h 135698"/>
                  <a:gd name="connsiteX3" fmla="*/ 195 w 152710"/>
                  <a:gd name="connsiteY3" fmla="*/ 129671 h 135698"/>
                  <a:gd name="connsiteX4" fmla="*/ 1823 w 152710"/>
                  <a:gd name="connsiteY4" fmla="*/ 134043 h 135698"/>
                  <a:gd name="connsiteX5" fmla="*/ 6709 w 152710"/>
                  <a:gd name="connsiteY5" fmla="*/ 134986 h 135698"/>
                  <a:gd name="connsiteX6" fmla="*/ 106151 w 152710"/>
                  <a:gd name="connsiteY6" fmla="*/ 88095 h 135698"/>
                  <a:gd name="connsiteX7" fmla="*/ 152442 w 152710"/>
                  <a:gd name="connsiteY7" fmla="*/ 3227 h 135698"/>
                  <a:gd name="connsiteX8" fmla="*/ 151928 w 152710"/>
                  <a:gd name="connsiteY8" fmla="*/ 1855 h 135698"/>
                  <a:gd name="connsiteX9" fmla="*/ 149013 w 152710"/>
                  <a:gd name="connsiteY9" fmla="*/ 569 h 13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710" h="135698">
                    <a:moveTo>
                      <a:pt x="149013" y="569"/>
                    </a:moveTo>
                    <a:cubicBezTo>
                      <a:pt x="147727" y="-288"/>
                      <a:pt x="145927" y="-288"/>
                      <a:pt x="144984" y="1341"/>
                    </a:cubicBezTo>
                    <a:cubicBezTo>
                      <a:pt x="127239" y="34173"/>
                      <a:pt x="85577" y="41632"/>
                      <a:pt x="55401" y="59377"/>
                    </a:cubicBezTo>
                    <a:cubicBezTo>
                      <a:pt x="27541" y="75750"/>
                      <a:pt x="9196" y="98810"/>
                      <a:pt x="195" y="129671"/>
                    </a:cubicBezTo>
                    <a:cubicBezTo>
                      <a:pt x="-406" y="131643"/>
                      <a:pt x="452" y="133186"/>
                      <a:pt x="1823" y="134043"/>
                    </a:cubicBezTo>
                    <a:cubicBezTo>
                      <a:pt x="2852" y="135586"/>
                      <a:pt x="4738" y="136358"/>
                      <a:pt x="6709" y="134986"/>
                    </a:cubicBezTo>
                    <a:cubicBezTo>
                      <a:pt x="37228" y="114155"/>
                      <a:pt x="76147" y="111669"/>
                      <a:pt x="106151" y="88095"/>
                    </a:cubicBezTo>
                    <a:cubicBezTo>
                      <a:pt x="132897" y="67178"/>
                      <a:pt x="155442" y="38888"/>
                      <a:pt x="152442" y="3227"/>
                    </a:cubicBezTo>
                    <a:cubicBezTo>
                      <a:pt x="152356" y="2712"/>
                      <a:pt x="152185" y="2198"/>
                      <a:pt x="151928" y="1855"/>
                    </a:cubicBezTo>
                    <a:cubicBezTo>
                      <a:pt x="151328" y="826"/>
                      <a:pt x="150127" y="226"/>
                      <a:pt x="149013" y="56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1622338E-D43D-21FD-95A2-83B1C7C86A3F}"/>
                  </a:ext>
                </a:extLst>
              </p:cNvPr>
              <p:cNvSpPr/>
              <p:nvPr/>
            </p:nvSpPr>
            <p:spPr>
              <a:xfrm>
                <a:off x="3435017" y="1842872"/>
                <a:ext cx="184547" cy="239696"/>
              </a:xfrm>
              <a:custGeom>
                <a:avLst/>
                <a:gdLst>
                  <a:gd name="connsiteX0" fmla="*/ 172386 w 184547"/>
                  <a:gd name="connsiteY0" fmla="*/ 1929 h 239696"/>
                  <a:gd name="connsiteX1" fmla="*/ 160899 w 184547"/>
                  <a:gd name="connsiteY1" fmla="*/ 30047 h 239696"/>
                  <a:gd name="connsiteX2" fmla="*/ 128923 w 184547"/>
                  <a:gd name="connsiteY2" fmla="*/ 58937 h 239696"/>
                  <a:gd name="connsiteX3" fmla="*/ 60858 w 184547"/>
                  <a:gd name="connsiteY3" fmla="*/ 110543 h 239696"/>
                  <a:gd name="connsiteX4" fmla="*/ 336 w 184547"/>
                  <a:gd name="connsiteY4" fmla="*/ 233473 h 239696"/>
                  <a:gd name="connsiteX5" fmla="*/ 8651 w 184547"/>
                  <a:gd name="connsiteY5" fmla="*/ 236559 h 239696"/>
                  <a:gd name="connsiteX6" fmla="*/ 72345 w 184547"/>
                  <a:gd name="connsiteY6" fmla="*/ 181866 h 239696"/>
                  <a:gd name="connsiteX7" fmla="*/ 142382 w 184547"/>
                  <a:gd name="connsiteY7" fmla="*/ 114743 h 239696"/>
                  <a:gd name="connsiteX8" fmla="*/ 179244 w 184547"/>
                  <a:gd name="connsiteY8" fmla="*/ 1929 h 239696"/>
                  <a:gd name="connsiteX9" fmla="*/ 172386 w 184547"/>
                  <a:gd name="connsiteY9" fmla="*/ 1929 h 23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547" h="239696">
                    <a:moveTo>
                      <a:pt x="172386" y="1929"/>
                    </a:moveTo>
                    <a:cubicBezTo>
                      <a:pt x="168100" y="11188"/>
                      <a:pt x="166042" y="21132"/>
                      <a:pt x="160899" y="30047"/>
                    </a:cubicBezTo>
                    <a:cubicBezTo>
                      <a:pt x="154041" y="41963"/>
                      <a:pt x="139382" y="50535"/>
                      <a:pt x="128923" y="58937"/>
                    </a:cubicBezTo>
                    <a:cubicBezTo>
                      <a:pt x="106721" y="76767"/>
                      <a:pt x="82546" y="92026"/>
                      <a:pt x="60858" y="110543"/>
                    </a:cubicBezTo>
                    <a:cubicBezTo>
                      <a:pt x="25110" y="141061"/>
                      <a:pt x="-2665" y="185124"/>
                      <a:pt x="336" y="233473"/>
                    </a:cubicBezTo>
                    <a:cubicBezTo>
                      <a:pt x="-1722" y="239216"/>
                      <a:pt x="6251" y="242474"/>
                      <a:pt x="8651" y="236559"/>
                    </a:cubicBezTo>
                    <a:cubicBezTo>
                      <a:pt x="19452" y="210155"/>
                      <a:pt x="51085" y="198240"/>
                      <a:pt x="72345" y="181866"/>
                    </a:cubicBezTo>
                    <a:cubicBezTo>
                      <a:pt x="98062" y="162149"/>
                      <a:pt x="121637" y="139604"/>
                      <a:pt x="142382" y="114743"/>
                    </a:cubicBezTo>
                    <a:cubicBezTo>
                      <a:pt x="165185" y="87397"/>
                      <a:pt x="197332" y="38620"/>
                      <a:pt x="179244" y="1929"/>
                    </a:cubicBezTo>
                    <a:cubicBezTo>
                      <a:pt x="177958" y="-557"/>
                      <a:pt x="173672" y="-728"/>
                      <a:pt x="172386" y="192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883ADDEA-C8C9-64B1-56AC-EA744A8574A2}"/>
                  </a:ext>
                </a:extLst>
              </p:cNvPr>
              <p:cNvSpPr/>
              <p:nvPr/>
            </p:nvSpPr>
            <p:spPr>
              <a:xfrm>
                <a:off x="3359790" y="1676650"/>
                <a:ext cx="180250" cy="360941"/>
              </a:xfrm>
              <a:custGeom>
                <a:avLst/>
                <a:gdLst>
                  <a:gd name="connsiteX0" fmla="*/ 155029 w 180250"/>
                  <a:gd name="connsiteY0" fmla="*/ 3988 h 360941"/>
                  <a:gd name="connsiteX1" fmla="*/ 106080 w 180250"/>
                  <a:gd name="connsiteY1" fmla="*/ 124432 h 360941"/>
                  <a:gd name="connsiteX2" fmla="*/ 31242 w 180250"/>
                  <a:gd name="connsiteY2" fmla="*/ 222758 h 360941"/>
                  <a:gd name="connsiteX3" fmla="*/ 17355 w 180250"/>
                  <a:gd name="connsiteY3" fmla="*/ 360347 h 360941"/>
                  <a:gd name="connsiteX4" fmla="*/ 21641 w 180250"/>
                  <a:gd name="connsiteY4" fmla="*/ 359404 h 360941"/>
                  <a:gd name="connsiteX5" fmla="*/ 23699 w 180250"/>
                  <a:gd name="connsiteY5" fmla="*/ 356060 h 360941"/>
                  <a:gd name="connsiteX6" fmla="*/ 83621 w 180250"/>
                  <a:gd name="connsiteY6" fmla="*/ 254991 h 360941"/>
                  <a:gd name="connsiteX7" fmla="*/ 148514 w 180250"/>
                  <a:gd name="connsiteY7" fmla="*/ 170209 h 360941"/>
                  <a:gd name="connsiteX8" fmla="*/ 162573 w 180250"/>
                  <a:gd name="connsiteY8" fmla="*/ 1930 h 360941"/>
                  <a:gd name="connsiteX9" fmla="*/ 155029 w 180250"/>
                  <a:gd name="connsiteY9" fmla="*/ 3988 h 36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250" h="360941">
                    <a:moveTo>
                      <a:pt x="155029" y="3988"/>
                    </a:moveTo>
                    <a:cubicBezTo>
                      <a:pt x="157344" y="47193"/>
                      <a:pt x="130169" y="90656"/>
                      <a:pt x="106080" y="124432"/>
                    </a:cubicBezTo>
                    <a:cubicBezTo>
                      <a:pt x="82163" y="158036"/>
                      <a:pt x="52245" y="187097"/>
                      <a:pt x="31242" y="222758"/>
                    </a:cubicBezTo>
                    <a:cubicBezTo>
                      <a:pt x="13240" y="253448"/>
                      <a:pt x="-20792" y="330600"/>
                      <a:pt x="17355" y="360347"/>
                    </a:cubicBezTo>
                    <a:cubicBezTo>
                      <a:pt x="18898" y="361547"/>
                      <a:pt x="20613" y="360775"/>
                      <a:pt x="21641" y="359404"/>
                    </a:cubicBezTo>
                    <a:cubicBezTo>
                      <a:pt x="22670" y="358718"/>
                      <a:pt x="23527" y="357689"/>
                      <a:pt x="23699" y="356060"/>
                    </a:cubicBezTo>
                    <a:cubicBezTo>
                      <a:pt x="26871" y="315170"/>
                      <a:pt x="56960" y="283451"/>
                      <a:pt x="83621" y="254991"/>
                    </a:cubicBezTo>
                    <a:cubicBezTo>
                      <a:pt x="108481" y="228502"/>
                      <a:pt x="130855" y="202184"/>
                      <a:pt x="148514" y="170209"/>
                    </a:cubicBezTo>
                    <a:cubicBezTo>
                      <a:pt x="175261" y="121945"/>
                      <a:pt x="196863" y="52337"/>
                      <a:pt x="162573" y="1930"/>
                    </a:cubicBezTo>
                    <a:cubicBezTo>
                      <a:pt x="160601" y="-1241"/>
                      <a:pt x="154772" y="-470"/>
                      <a:pt x="155029" y="398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632C7CEE-8381-0AF2-CBD5-4D9CF97C90FC}"/>
                  </a:ext>
                </a:extLst>
              </p:cNvPr>
              <p:cNvSpPr/>
              <p:nvPr/>
            </p:nvSpPr>
            <p:spPr>
              <a:xfrm>
                <a:off x="3283688" y="1578858"/>
                <a:ext cx="138943" cy="401913"/>
              </a:xfrm>
              <a:custGeom>
                <a:avLst/>
                <a:gdLst>
                  <a:gd name="connsiteX0" fmla="*/ 98344 w 138943"/>
                  <a:gd name="connsiteY0" fmla="*/ 5253 h 401913"/>
                  <a:gd name="connsiteX1" fmla="*/ 78027 w 138943"/>
                  <a:gd name="connsiteY1" fmla="*/ 132727 h 401913"/>
                  <a:gd name="connsiteX2" fmla="*/ 23591 w 138943"/>
                  <a:gd name="connsiteY2" fmla="*/ 236454 h 401913"/>
                  <a:gd name="connsiteX3" fmla="*/ 960 w 138943"/>
                  <a:gd name="connsiteY3" fmla="*/ 329380 h 401913"/>
                  <a:gd name="connsiteX4" fmla="*/ 12876 w 138943"/>
                  <a:gd name="connsiteY4" fmla="*/ 397788 h 401913"/>
                  <a:gd name="connsiteX5" fmla="*/ 14247 w 138943"/>
                  <a:gd name="connsiteY5" fmla="*/ 399674 h 401913"/>
                  <a:gd name="connsiteX6" fmla="*/ 15105 w 138943"/>
                  <a:gd name="connsiteY6" fmla="*/ 400703 h 401913"/>
                  <a:gd name="connsiteX7" fmla="*/ 20677 w 138943"/>
                  <a:gd name="connsiteY7" fmla="*/ 396845 h 401913"/>
                  <a:gd name="connsiteX8" fmla="*/ 38250 w 138943"/>
                  <a:gd name="connsiteY8" fmla="*/ 337695 h 401913"/>
                  <a:gd name="connsiteX9" fmla="*/ 72026 w 138943"/>
                  <a:gd name="connsiteY9" fmla="*/ 279659 h 401913"/>
                  <a:gd name="connsiteX10" fmla="*/ 129119 w 138943"/>
                  <a:gd name="connsiteY10" fmla="*/ 172674 h 401913"/>
                  <a:gd name="connsiteX11" fmla="*/ 136234 w 138943"/>
                  <a:gd name="connsiteY11" fmla="*/ 69547 h 401913"/>
                  <a:gd name="connsiteX12" fmla="*/ 104344 w 138943"/>
                  <a:gd name="connsiteY12" fmla="*/ 796 h 401913"/>
                  <a:gd name="connsiteX13" fmla="*/ 98344 w 138943"/>
                  <a:gd name="connsiteY13" fmla="*/ 5253 h 40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8943" h="401913">
                    <a:moveTo>
                      <a:pt x="98344" y="5253"/>
                    </a:moveTo>
                    <a:cubicBezTo>
                      <a:pt x="106059" y="49745"/>
                      <a:pt x="97743" y="92779"/>
                      <a:pt x="78027" y="132727"/>
                    </a:cubicBezTo>
                    <a:cubicBezTo>
                      <a:pt x="60710" y="167874"/>
                      <a:pt x="39108" y="200364"/>
                      <a:pt x="23591" y="236454"/>
                    </a:cubicBezTo>
                    <a:cubicBezTo>
                      <a:pt x="10733" y="266286"/>
                      <a:pt x="3789" y="297061"/>
                      <a:pt x="960" y="329380"/>
                    </a:cubicBezTo>
                    <a:cubicBezTo>
                      <a:pt x="-1012" y="352697"/>
                      <a:pt x="-1183" y="378243"/>
                      <a:pt x="12876" y="397788"/>
                    </a:cubicBezTo>
                    <a:cubicBezTo>
                      <a:pt x="13133" y="398560"/>
                      <a:pt x="13647" y="399246"/>
                      <a:pt x="14247" y="399674"/>
                    </a:cubicBezTo>
                    <a:cubicBezTo>
                      <a:pt x="14505" y="400017"/>
                      <a:pt x="14762" y="400360"/>
                      <a:pt x="15105" y="400703"/>
                    </a:cubicBezTo>
                    <a:cubicBezTo>
                      <a:pt x="17762" y="403875"/>
                      <a:pt x="21877" y="400188"/>
                      <a:pt x="20677" y="396845"/>
                    </a:cubicBezTo>
                    <a:cubicBezTo>
                      <a:pt x="25735" y="376443"/>
                      <a:pt x="29678" y="357069"/>
                      <a:pt x="38250" y="337695"/>
                    </a:cubicBezTo>
                    <a:cubicBezTo>
                      <a:pt x="47337" y="317207"/>
                      <a:pt x="59767" y="298261"/>
                      <a:pt x="72026" y="279659"/>
                    </a:cubicBezTo>
                    <a:cubicBezTo>
                      <a:pt x="94400" y="245455"/>
                      <a:pt x="116346" y="211765"/>
                      <a:pt x="129119" y="172674"/>
                    </a:cubicBezTo>
                    <a:cubicBezTo>
                      <a:pt x="139920" y="139585"/>
                      <a:pt x="141035" y="103837"/>
                      <a:pt x="136234" y="69547"/>
                    </a:cubicBezTo>
                    <a:cubicBezTo>
                      <a:pt x="132634" y="43658"/>
                      <a:pt x="126033" y="17255"/>
                      <a:pt x="104344" y="796"/>
                    </a:cubicBezTo>
                    <a:cubicBezTo>
                      <a:pt x="101172" y="-1690"/>
                      <a:pt x="97829" y="2167"/>
                      <a:pt x="98344" y="525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C316B2FA-C169-B7A9-2B89-2B35F99FE802}"/>
                  </a:ext>
                </a:extLst>
              </p:cNvPr>
              <p:cNvSpPr/>
              <p:nvPr/>
            </p:nvSpPr>
            <p:spPr>
              <a:xfrm>
                <a:off x="3192714" y="1516480"/>
                <a:ext cx="131461" cy="382908"/>
              </a:xfrm>
              <a:custGeom>
                <a:avLst/>
                <a:gdLst>
                  <a:gd name="connsiteX0" fmla="*/ 92105 w 131461"/>
                  <a:gd name="connsiteY0" fmla="*/ 5224 h 382908"/>
                  <a:gd name="connsiteX1" fmla="*/ 87048 w 131461"/>
                  <a:gd name="connsiteY1" fmla="*/ 107751 h 382908"/>
                  <a:gd name="connsiteX2" fmla="*/ 32183 w 131461"/>
                  <a:gd name="connsiteY2" fmla="*/ 210449 h 382908"/>
                  <a:gd name="connsiteX3" fmla="*/ 637 w 131461"/>
                  <a:gd name="connsiteY3" fmla="*/ 301318 h 382908"/>
                  <a:gd name="connsiteX4" fmla="*/ 18810 w 131461"/>
                  <a:gd name="connsiteY4" fmla="*/ 380185 h 382908"/>
                  <a:gd name="connsiteX5" fmla="*/ 20782 w 131461"/>
                  <a:gd name="connsiteY5" fmla="*/ 382328 h 382908"/>
                  <a:gd name="connsiteX6" fmla="*/ 26868 w 131461"/>
                  <a:gd name="connsiteY6" fmla="*/ 380013 h 382908"/>
                  <a:gd name="connsiteX7" fmla="*/ 125624 w 131461"/>
                  <a:gd name="connsiteY7" fmla="*/ 173673 h 382908"/>
                  <a:gd name="connsiteX8" fmla="*/ 128538 w 131461"/>
                  <a:gd name="connsiteY8" fmla="*/ 74061 h 382908"/>
                  <a:gd name="connsiteX9" fmla="*/ 99135 w 131461"/>
                  <a:gd name="connsiteY9" fmla="*/ 1280 h 382908"/>
                  <a:gd name="connsiteX10" fmla="*/ 92105 w 131461"/>
                  <a:gd name="connsiteY10" fmla="*/ 5224 h 38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1461" h="382908">
                    <a:moveTo>
                      <a:pt x="92105" y="5224"/>
                    </a:moveTo>
                    <a:cubicBezTo>
                      <a:pt x="97506" y="36856"/>
                      <a:pt x="96734" y="77404"/>
                      <a:pt x="87048" y="107751"/>
                    </a:cubicBezTo>
                    <a:cubicBezTo>
                      <a:pt x="75217" y="144527"/>
                      <a:pt x="50100" y="176502"/>
                      <a:pt x="32183" y="210449"/>
                    </a:cubicBezTo>
                    <a:cubicBezTo>
                      <a:pt x="17267" y="238653"/>
                      <a:pt x="5180" y="269600"/>
                      <a:pt x="637" y="301318"/>
                    </a:cubicBezTo>
                    <a:cubicBezTo>
                      <a:pt x="-3478" y="330121"/>
                      <a:pt x="13495" y="353353"/>
                      <a:pt x="18810" y="380185"/>
                    </a:cubicBezTo>
                    <a:cubicBezTo>
                      <a:pt x="19067" y="381471"/>
                      <a:pt x="19839" y="382071"/>
                      <a:pt x="20782" y="382328"/>
                    </a:cubicBezTo>
                    <a:cubicBezTo>
                      <a:pt x="22754" y="383442"/>
                      <a:pt x="25583" y="383099"/>
                      <a:pt x="26868" y="380013"/>
                    </a:cubicBezTo>
                    <a:cubicBezTo>
                      <a:pt x="56101" y="310405"/>
                      <a:pt x="107021" y="247311"/>
                      <a:pt x="125624" y="173673"/>
                    </a:cubicBezTo>
                    <a:cubicBezTo>
                      <a:pt x="133853" y="141012"/>
                      <a:pt x="131967" y="107236"/>
                      <a:pt x="128538" y="74061"/>
                    </a:cubicBezTo>
                    <a:cubicBezTo>
                      <a:pt x="125709" y="46715"/>
                      <a:pt x="118509" y="21426"/>
                      <a:pt x="99135" y="1280"/>
                    </a:cubicBezTo>
                    <a:cubicBezTo>
                      <a:pt x="95963" y="-1892"/>
                      <a:pt x="91419" y="1366"/>
                      <a:pt x="92105" y="522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235255B8-E100-37FB-67D7-3BFC732338A9}"/>
                  </a:ext>
                </a:extLst>
              </p:cNvPr>
              <p:cNvSpPr/>
              <p:nvPr/>
            </p:nvSpPr>
            <p:spPr>
              <a:xfrm>
                <a:off x="3130092" y="1493245"/>
                <a:ext cx="72911" cy="344174"/>
              </a:xfrm>
              <a:custGeom>
                <a:avLst/>
                <a:gdLst>
                  <a:gd name="connsiteX0" fmla="*/ 18940 w 72911"/>
                  <a:gd name="connsiteY0" fmla="*/ 4627 h 344174"/>
                  <a:gd name="connsiteX1" fmla="*/ 4709 w 72911"/>
                  <a:gd name="connsiteY1" fmla="*/ 190650 h 344174"/>
                  <a:gd name="connsiteX2" fmla="*/ 20311 w 72911"/>
                  <a:gd name="connsiteY2" fmla="*/ 339726 h 344174"/>
                  <a:gd name="connsiteX3" fmla="*/ 20911 w 72911"/>
                  <a:gd name="connsiteY3" fmla="*/ 340926 h 344174"/>
                  <a:gd name="connsiteX4" fmla="*/ 21683 w 72911"/>
                  <a:gd name="connsiteY4" fmla="*/ 342469 h 344174"/>
                  <a:gd name="connsiteX5" fmla="*/ 27512 w 72911"/>
                  <a:gd name="connsiteY5" fmla="*/ 341698 h 344174"/>
                  <a:gd name="connsiteX6" fmla="*/ 28712 w 72911"/>
                  <a:gd name="connsiteY6" fmla="*/ 338526 h 344174"/>
                  <a:gd name="connsiteX7" fmla="*/ 38999 w 72911"/>
                  <a:gd name="connsiteY7" fmla="*/ 291291 h 344174"/>
                  <a:gd name="connsiteX8" fmla="*/ 55715 w 72911"/>
                  <a:gd name="connsiteY8" fmla="*/ 239085 h 344174"/>
                  <a:gd name="connsiteX9" fmla="*/ 72860 w 72911"/>
                  <a:gd name="connsiteY9" fmla="*/ 142901 h 344174"/>
                  <a:gd name="connsiteX10" fmla="*/ 58973 w 72911"/>
                  <a:gd name="connsiteY10" fmla="*/ 62063 h 344174"/>
                  <a:gd name="connsiteX11" fmla="*/ 25369 w 72911"/>
                  <a:gd name="connsiteY11" fmla="*/ 1026 h 344174"/>
                  <a:gd name="connsiteX12" fmla="*/ 18940 w 72911"/>
                  <a:gd name="connsiteY12" fmla="*/ 4627 h 3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2911" h="344174">
                    <a:moveTo>
                      <a:pt x="18940" y="4627"/>
                    </a:moveTo>
                    <a:cubicBezTo>
                      <a:pt x="36684" y="67635"/>
                      <a:pt x="14910" y="128500"/>
                      <a:pt x="4709" y="190650"/>
                    </a:cubicBezTo>
                    <a:cubicBezTo>
                      <a:pt x="-3435" y="240028"/>
                      <a:pt x="-2663" y="294206"/>
                      <a:pt x="20311" y="339726"/>
                    </a:cubicBezTo>
                    <a:cubicBezTo>
                      <a:pt x="20483" y="340155"/>
                      <a:pt x="20654" y="340583"/>
                      <a:pt x="20911" y="340926"/>
                    </a:cubicBezTo>
                    <a:cubicBezTo>
                      <a:pt x="21168" y="341441"/>
                      <a:pt x="21425" y="341955"/>
                      <a:pt x="21683" y="342469"/>
                    </a:cubicBezTo>
                    <a:cubicBezTo>
                      <a:pt x="23226" y="345384"/>
                      <a:pt x="26741" y="344184"/>
                      <a:pt x="27512" y="341698"/>
                    </a:cubicBezTo>
                    <a:cubicBezTo>
                      <a:pt x="28284" y="341012"/>
                      <a:pt x="28798" y="339897"/>
                      <a:pt x="28712" y="338526"/>
                    </a:cubicBezTo>
                    <a:cubicBezTo>
                      <a:pt x="28112" y="323181"/>
                      <a:pt x="35056" y="306122"/>
                      <a:pt x="38999" y="291291"/>
                    </a:cubicBezTo>
                    <a:cubicBezTo>
                      <a:pt x="43714" y="273718"/>
                      <a:pt x="50315" y="256487"/>
                      <a:pt x="55715" y="239085"/>
                    </a:cubicBezTo>
                    <a:cubicBezTo>
                      <a:pt x="65317" y="208052"/>
                      <a:pt x="71918" y="175391"/>
                      <a:pt x="72860" y="142901"/>
                    </a:cubicBezTo>
                    <a:cubicBezTo>
                      <a:pt x="73632" y="115555"/>
                      <a:pt x="65574" y="88380"/>
                      <a:pt x="58973" y="62063"/>
                    </a:cubicBezTo>
                    <a:cubicBezTo>
                      <a:pt x="53144" y="38831"/>
                      <a:pt x="43800" y="16971"/>
                      <a:pt x="25369" y="1026"/>
                    </a:cubicBezTo>
                    <a:cubicBezTo>
                      <a:pt x="22626" y="-1374"/>
                      <a:pt x="17825" y="684"/>
                      <a:pt x="18940" y="462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62" name="图形 4">
                <a:extLst>
                  <a:ext uri="{FF2B5EF4-FFF2-40B4-BE49-F238E27FC236}">
                    <a16:creationId xmlns:a16="http://schemas.microsoft.com/office/drawing/2014/main" id="{DA80C677-FA23-CE5C-5DE4-C34B490E0888}"/>
                  </a:ext>
                </a:extLst>
              </p:cNvPr>
              <p:cNvGrpSpPr/>
              <p:nvPr/>
            </p:nvGrpSpPr>
            <p:grpSpPr>
              <a:xfrm>
                <a:off x="3100681" y="1730086"/>
                <a:ext cx="639145" cy="484959"/>
                <a:chOff x="3100681" y="1730086"/>
                <a:chExt cx="639145" cy="484959"/>
              </a:xfrm>
            </p:grpSpPr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C91749CA-65F7-E139-2628-F31C6A7E1883}"/>
                    </a:ext>
                  </a:extLst>
                </p:cNvPr>
                <p:cNvSpPr/>
                <p:nvPr/>
              </p:nvSpPr>
              <p:spPr>
                <a:xfrm>
                  <a:off x="3739505" y="2208704"/>
                  <a:ext cx="321" cy="354"/>
                </a:xfrm>
                <a:custGeom>
                  <a:avLst/>
                  <a:gdLst>
                    <a:gd name="connsiteX0" fmla="*/ 0 w 321"/>
                    <a:gd name="connsiteY0" fmla="*/ 0 h 354"/>
                    <a:gd name="connsiteX1" fmla="*/ 0 w 321"/>
                    <a:gd name="connsiteY1" fmla="*/ 0 h 354"/>
                    <a:gd name="connsiteX2" fmla="*/ 0 w 321"/>
                    <a:gd name="connsiteY2" fmla="*/ 0 h 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1" h="35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29" y="429"/>
                        <a:pt x="429" y="514"/>
                        <a:pt x="0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7EDF1EF0-AF08-F288-2210-5A4EBCA87876}"/>
                    </a:ext>
                  </a:extLst>
                </p:cNvPr>
                <p:cNvSpPr/>
                <p:nvPr/>
              </p:nvSpPr>
              <p:spPr>
                <a:xfrm>
                  <a:off x="3100681" y="1730086"/>
                  <a:ext cx="638976" cy="484959"/>
                </a:xfrm>
                <a:custGeom>
                  <a:avLst/>
                  <a:gdLst>
                    <a:gd name="connsiteX0" fmla="*/ 173 w 638976"/>
                    <a:gd name="connsiteY0" fmla="*/ 3874 h 484959"/>
                    <a:gd name="connsiteX1" fmla="*/ 34377 w 638976"/>
                    <a:gd name="connsiteY1" fmla="*/ 83255 h 484959"/>
                    <a:gd name="connsiteX2" fmla="*/ 98156 w 638976"/>
                    <a:gd name="connsiteY2" fmla="*/ 158693 h 484959"/>
                    <a:gd name="connsiteX3" fmla="*/ 169908 w 638976"/>
                    <a:gd name="connsiteY3" fmla="*/ 227187 h 484959"/>
                    <a:gd name="connsiteX4" fmla="*/ 263091 w 638976"/>
                    <a:gd name="connsiteY4" fmla="*/ 300139 h 484959"/>
                    <a:gd name="connsiteX5" fmla="*/ 462659 w 638976"/>
                    <a:gd name="connsiteY5" fmla="*/ 417154 h 484959"/>
                    <a:gd name="connsiteX6" fmla="*/ 553613 w 638976"/>
                    <a:gd name="connsiteY6" fmla="*/ 456073 h 484959"/>
                    <a:gd name="connsiteX7" fmla="*/ 632652 w 638976"/>
                    <a:gd name="connsiteY7" fmla="*/ 484705 h 484959"/>
                    <a:gd name="connsiteX8" fmla="*/ 637195 w 638976"/>
                    <a:gd name="connsiteY8" fmla="*/ 476475 h 484959"/>
                    <a:gd name="connsiteX9" fmla="*/ 581731 w 638976"/>
                    <a:gd name="connsiteY9" fmla="*/ 457702 h 484959"/>
                    <a:gd name="connsiteX10" fmla="*/ 496606 w 638976"/>
                    <a:gd name="connsiteY10" fmla="*/ 424183 h 484959"/>
                    <a:gd name="connsiteX11" fmla="*/ 292838 w 638976"/>
                    <a:gd name="connsiteY11" fmla="*/ 311455 h 484959"/>
                    <a:gd name="connsiteX12" fmla="*/ 119502 w 638976"/>
                    <a:gd name="connsiteY12" fmla="*/ 169666 h 484959"/>
                    <a:gd name="connsiteX13" fmla="*/ 47579 w 638976"/>
                    <a:gd name="connsiteY13" fmla="*/ 90199 h 484959"/>
                    <a:gd name="connsiteX14" fmla="*/ 23918 w 638976"/>
                    <a:gd name="connsiteY14" fmla="*/ 47850 h 484959"/>
                    <a:gd name="connsiteX15" fmla="*/ 5830 w 638976"/>
                    <a:gd name="connsiteY15" fmla="*/ 1473 h 484959"/>
                    <a:gd name="connsiteX16" fmla="*/ 173 w 638976"/>
                    <a:gd name="connsiteY16" fmla="*/ 3874 h 484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8976" h="484959">
                      <a:moveTo>
                        <a:pt x="173" y="3874"/>
                      </a:moveTo>
                      <a:cubicBezTo>
                        <a:pt x="9945" y="30363"/>
                        <a:pt x="17660" y="57452"/>
                        <a:pt x="34377" y="83255"/>
                      </a:cubicBezTo>
                      <a:cubicBezTo>
                        <a:pt x="53579" y="112916"/>
                        <a:pt x="66267" y="128346"/>
                        <a:pt x="98156" y="158693"/>
                      </a:cubicBezTo>
                      <a:cubicBezTo>
                        <a:pt x="122331" y="181667"/>
                        <a:pt x="143505" y="206527"/>
                        <a:pt x="169908" y="227187"/>
                      </a:cubicBezTo>
                      <a:cubicBezTo>
                        <a:pt x="201026" y="251447"/>
                        <a:pt x="231630" y="276308"/>
                        <a:pt x="263091" y="300139"/>
                      </a:cubicBezTo>
                      <a:cubicBezTo>
                        <a:pt x="325585" y="347545"/>
                        <a:pt x="392450" y="382692"/>
                        <a:pt x="462659" y="417154"/>
                      </a:cubicBezTo>
                      <a:cubicBezTo>
                        <a:pt x="492749" y="431898"/>
                        <a:pt x="522066" y="444843"/>
                        <a:pt x="553613" y="456073"/>
                      </a:cubicBezTo>
                      <a:cubicBezTo>
                        <a:pt x="579931" y="465417"/>
                        <a:pt x="605734" y="476818"/>
                        <a:pt x="632652" y="484705"/>
                      </a:cubicBezTo>
                      <a:cubicBezTo>
                        <a:pt x="638052" y="486248"/>
                        <a:pt x="641138" y="480419"/>
                        <a:pt x="637195" y="476475"/>
                      </a:cubicBezTo>
                      <a:cubicBezTo>
                        <a:pt x="635652" y="474932"/>
                        <a:pt x="623651" y="472789"/>
                        <a:pt x="581731" y="457702"/>
                      </a:cubicBezTo>
                      <a:cubicBezTo>
                        <a:pt x="552927" y="447415"/>
                        <a:pt x="524038" y="437813"/>
                        <a:pt x="496606" y="424183"/>
                      </a:cubicBezTo>
                      <a:cubicBezTo>
                        <a:pt x="426569" y="389207"/>
                        <a:pt x="356874" y="356975"/>
                        <a:pt x="292838" y="311455"/>
                      </a:cubicBezTo>
                      <a:cubicBezTo>
                        <a:pt x="232744" y="268764"/>
                        <a:pt x="170251" y="223415"/>
                        <a:pt x="119502" y="169666"/>
                      </a:cubicBezTo>
                      <a:cubicBezTo>
                        <a:pt x="95156" y="143948"/>
                        <a:pt x="66867" y="117288"/>
                        <a:pt x="47579" y="90199"/>
                      </a:cubicBezTo>
                      <a:cubicBezTo>
                        <a:pt x="36606" y="74854"/>
                        <a:pt x="30348" y="63710"/>
                        <a:pt x="23918" y="47850"/>
                      </a:cubicBezTo>
                      <a:cubicBezTo>
                        <a:pt x="18003" y="33449"/>
                        <a:pt x="12003" y="15789"/>
                        <a:pt x="5830" y="1473"/>
                      </a:cubicBezTo>
                      <a:cubicBezTo>
                        <a:pt x="4373" y="-1613"/>
                        <a:pt x="-1028" y="616"/>
                        <a:pt x="173" y="387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5" name="图形 4">
              <a:extLst>
                <a:ext uri="{FF2B5EF4-FFF2-40B4-BE49-F238E27FC236}">
                  <a16:creationId xmlns:a16="http://schemas.microsoft.com/office/drawing/2014/main" id="{036CF131-FEC6-893E-3923-0E13FB9180BB}"/>
                </a:ext>
              </a:extLst>
            </p:cNvPr>
            <p:cNvGrpSpPr/>
            <p:nvPr/>
          </p:nvGrpSpPr>
          <p:grpSpPr>
            <a:xfrm>
              <a:off x="899739" y="965463"/>
              <a:ext cx="1013675" cy="680310"/>
              <a:chOff x="899739" y="965463"/>
              <a:chExt cx="1013675" cy="680310"/>
            </a:xfrm>
          </p:grpSpPr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43F37438-9E90-CC75-0C50-AD0C8367F879}"/>
                  </a:ext>
                </a:extLst>
              </p:cNvPr>
              <p:cNvSpPr/>
              <p:nvPr/>
            </p:nvSpPr>
            <p:spPr>
              <a:xfrm>
                <a:off x="1593689" y="1179449"/>
                <a:ext cx="319725" cy="81721"/>
              </a:xfrm>
              <a:custGeom>
                <a:avLst/>
                <a:gdLst>
                  <a:gd name="connsiteX0" fmla="*/ 319702 w 319725"/>
                  <a:gd name="connsiteY0" fmla="*/ 43674 h 81721"/>
                  <a:gd name="connsiteX1" fmla="*/ 319702 w 319725"/>
                  <a:gd name="connsiteY1" fmla="*/ 43417 h 81721"/>
                  <a:gd name="connsiteX2" fmla="*/ 319617 w 319725"/>
                  <a:gd name="connsiteY2" fmla="*/ 42989 h 81721"/>
                  <a:gd name="connsiteX3" fmla="*/ 319360 w 319725"/>
                  <a:gd name="connsiteY3" fmla="*/ 42474 h 81721"/>
                  <a:gd name="connsiteX4" fmla="*/ 319102 w 319725"/>
                  <a:gd name="connsiteY4" fmla="*/ 42131 h 81721"/>
                  <a:gd name="connsiteX5" fmla="*/ 319017 w 319725"/>
                  <a:gd name="connsiteY5" fmla="*/ 42046 h 81721"/>
                  <a:gd name="connsiteX6" fmla="*/ 317731 w 319725"/>
                  <a:gd name="connsiteY6" fmla="*/ 41360 h 81721"/>
                  <a:gd name="connsiteX7" fmla="*/ 317645 w 319725"/>
                  <a:gd name="connsiteY7" fmla="*/ 41360 h 81721"/>
                  <a:gd name="connsiteX8" fmla="*/ 246922 w 319725"/>
                  <a:gd name="connsiteY8" fmla="*/ 13242 h 81721"/>
                  <a:gd name="connsiteX9" fmla="*/ 148081 w 319725"/>
                  <a:gd name="connsiteY9" fmla="*/ 383 h 81721"/>
                  <a:gd name="connsiteX10" fmla="*/ 1577 w 319725"/>
                  <a:gd name="connsiteY10" fmla="*/ 44360 h 81721"/>
                  <a:gd name="connsiteX11" fmla="*/ 1063 w 319725"/>
                  <a:gd name="connsiteY11" fmla="*/ 50018 h 81721"/>
                  <a:gd name="connsiteX12" fmla="*/ 3034 w 319725"/>
                  <a:gd name="connsiteY12" fmla="*/ 52247 h 81721"/>
                  <a:gd name="connsiteX13" fmla="*/ 73072 w 319725"/>
                  <a:gd name="connsiteY13" fmla="*/ 77364 h 81721"/>
                  <a:gd name="connsiteX14" fmla="*/ 151681 w 319725"/>
                  <a:gd name="connsiteY14" fmla="*/ 77707 h 81721"/>
                  <a:gd name="connsiteX15" fmla="*/ 228748 w 319725"/>
                  <a:gd name="connsiteY15" fmla="*/ 54047 h 81721"/>
                  <a:gd name="connsiteX16" fmla="*/ 281126 w 319725"/>
                  <a:gd name="connsiteY16" fmla="*/ 43932 h 81721"/>
                  <a:gd name="connsiteX17" fmla="*/ 317645 w 319725"/>
                  <a:gd name="connsiteY17" fmla="*/ 46246 h 81721"/>
                  <a:gd name="connsiteX18" fmla="*/ 319702 w 319725"/>
                  <a:gd name="connsiteY18" fmla="*/ 43674 h 81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9725" h="81721">
                    <a:moveTo>
                      <a:pt x="319702" y="43674"/>
                    </a:moveTo>
                    <a:cubicBezTo>
                      <a:pt x="319702" y="43589"/>
                      <a:pt x="319702" y="43503"/>
                      <a:pt x="319702" y="43417"/>
                    </a:cubicBezTo>
                    <a:cubicBezTo>
                      <a:pt x="319702" y="43246"/>
                      <a:pt x="319702" y="43160"/>
                      <a:pt x="319617" y="42989"/>
                    </a:cubicBezTo>
                    <a:cubicBezTo>
                      <a:pt x="319531" y="42817"/>
                      <a:pt x="319445" y="42646"/>
                      <a:pt x="319360" y="42474"/>
                    </a:cubicBezTo>
                    <a:cubicBezTo>
                      <a:pt x="319274" y="42389"/>
                      <a:pt x="319188" y="42217"/>
                      <a:pt x="319102" y="42131"/>
                    </a:cubicBezTo>
                    <a:cubicBezTo>
                      <a:pt x="319102" y="42131"/>
                      <a:pt x="319017" y="42046"/>
                      <a:pt x="319017" y="42046"/>
                    </a:cubicBezTo>
                    <a:cubicBezTo>
                      <a:pt x="318674" y="41703"/>
                      <a:pt x="318245" y="41446"/>
                      <a:pt x="317731" y="41360"/>
                    </a:cubicBezTo>
                    <a:cubicBezTo>
                      <a:pt x="317731" y="41360"/>
                      <a:pt x="317645" y="41360"/>
                      <a:pt x="317645" y="41360"/>
                    </a:cubicBezTo>
                    <a:cubicBezTo>
                      <a:pt x="294414" y="32187"/>
                      <a:pt x="271011" y="19500"/>
                      <a:pt x="246922" y="13242"/>
                    </a:cubicBezTo>
                    <a:cubicBezTo>
                      <a:pt x="214518" y="4841"/>
                      <a:pt x="181428" y="2441"/>
                      <a:pt x="148081" y="383"/>
                    </a:cubicBezTo>
                    <a:cubicBezTo>
                      <a:pt x="97246" y="-2874"/>
                      <a:pt x="42554" y="14871"/>
                      <a:pt x="1577" y="44360"/>
                    </a:cubicBezTo>
                    <a:cubicBezTo>
                      <a:pt x="-566" y="45903"/>
                      <a:pt x="-309" y="48475"/>
                      <a:pt x="1063" y="50018"/>
                    </a:cubicBezTo>
                    <a:cubicBezTo>
                      <a:pt x="1234" y="50875"/>
                      <a:pt x="1834" y="51733"/>
                      <a:pt x="3034" y="52247"/>
                    </a:cubicBezTo>
                    <a:cubicBezTo>
                      <a:pt x="26694" y="62020"/>
                      <a:pt x="47868" y="72135"/>
                      <a:pt x="73072" y="77364"/>
                    </a:cubicBezTo>
                    <a:cubicBezTo>
                      <a:pt x="99218" y="82851"/>
                      <a:pt x="125535" y="83365"/>
                      <a:pt x="151681" y="77707"/>
                    </a:cubicBezTo>
                    <a:cubicBezTo>
                      <a:pt x="177999" y="72049"/>
                      <a:pt x="202688" y="60562"/>
                      <a:pt x="228748" y="54047"/>
                    </a:cubicBezTo>
                    <a:cubicBezTo>
                      <a:pt x="246150" y="49675"/>
                      <a:pt x="263210" y="45646"/>
                      <a:pt x="281126" y="43932"/>
                    </a:cubicBezTo>
                    <a:cubicBezTo>
                      <a:pt x="293128" y="42817"/>
                      <a:pt x="305558" y="46246"/>
                      <a:pt x="317645" y="46246"/>
                    </a:cubicBezTo>
                    <a:cubicBezTo>
                      <a:pt x="319102" y="46332"/>
                      <a:pt x="319874" y="44960"/>
                      <a:pt x="319702" y="4367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C9C9372B-0EA3-6DD9-160F-BDC87A9EE207}"/>
                  </a:ext>
                </a:extLst>
              </p:cNvPr>
              <p:cNvSpPr/>
              <p:nvPr/>
            </p:nvSpPr>
            <p:spPr>
              <a:xfrm>
                <a:off x="1483802" y="1055156"/>
                <a:ext cx="220849" cy="179450"/>
              </a:xfrm>
              <a:custGeom>
                <a:avLst/>
                <a:gdLst>
                  <a:gd name="connsiteX0" fmla="*/ 177301 w 220849"/>
                  <a:gd name="connsiteY0" fmla="*/ 60811 h 179450"/>
                  <a:gd name="connsiteX1" fmla="*/ 220335 w 220849"/>
                  <a:gd name="connsiteY1" fmla="*/ 4833 h 179450"/>
                  <a:gd name="connsiteX2" fmla="*/ 220506 w 220849"/>
                  <a:gd name="connsiteY2" fmla="*/ 4490 h 179450"/>
                  <a:gd name="connsiteX3" fmla="*/ 220678 w 220849"/>
                  <a:gd name="connsiteY3" fmla="*/ 4147 h 179450"/>
                  <a:gd name="connsiteX4" fmla="*/ 220849 w 220849"/>
                  <a:gd name="connsiteY4" fmla="*/ 3376 h 179450"/>
                  <a:gd name="connsiteX5" fmla="*/ 220849 w 220849"/>
                  <a:gd name="connsiteY5" fmla="*/ 3204 h 179450"/>
                  <a:gd name="connsiteX6" fmla="*/ 220763 w 220849"/>
                  <a:gd name="connsiteY6" fmla="*/ 2347 h 179450"/>
                  <a:gd name="connsiteX7" fmla="*/ 220592 w 220849"/>
                  <a:gd name="connsiteY7" fmla="*/ 1918 h 179450"/>
                  <a:gd name="connsiteX8" fmla="*/ 220420 w 220849"/>
                  <a:gd name="connsiteY8" fmla="*/ 1575 h 179450"/>
                  <a:gd name="connsiteX9" fmla="*/ 216477 w 220849"/>
                  <a:gd name="connsiteY9" fmla="*/ 633 h 179450"/>
                  <a:gd name="connsiteX10" fmla="*/ 101348 w 220849"/>
                  <a:gd name="connsiteY10" fmla="*/ 64498 h 179450"/>
                  <a:gd name="connsiteX11" fmla="*/ 53857 w 220849"/>
                  <a:gd name="connsiteY11" fmla="*/ 118847 h 179450"/>
                  <a:gd name="connsiteX12" fmla="*/ 1822 w 220849"/>
                  <a:gd name="connsiteY12" fmla="*/ 171054 h 179450"/>
                  <a:gd name="connsiteX13" fmla="*/ 1393 w 220849"/>
                  <a:gd name="connsiteY13" fmla="*/ 176797 h 179450"/>
                  <a:gd name="connsiteX14" fmla="*/ 6022 w 220849"/>
                  <a:gd name="connsiteY14" fmla="*/ 179198 h 179450"/>
                  <a:gd name="connsiteX15" fmla="*/ 134095 w 220849"/>
                  <a:gd name="connsiteY15" fmla="*/ 114818 h 179450"/>
                  <a:gd name="connsiteX16" fmla="*/ 177301 w 220849"/>
                  <a:gd name="connsiteY16" fmla="*/ 60811 h 179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0849" h="179450">
                    <a:moveTo>
                      <a:pt x="177301" y="60811"/>
                    </a:moveTo>
                    <a:cubicBezTo>
                      <a:pt x="190160" y="40580"/>
                      <a:pt x="207047" y="24378"/>
                      <a:pt x="220335" y="4833"/>
                    </a:cubicBezTo>
                    <a:cubicBezTo>
                      <a:pt x="220420" y="4747"/>
                      <a:pt x="220420" y="4662"/>
                      <a:pt x="220506" y="4490"/>
                    </a:cubicBezTo>
                    <a:cubicBezTo>
                      <a:pt x="220592" y="4404"/>
                      <a:pt x="220592" y="4233"/>
                      <a:pt x="220678" y="4147"/>
                    </a:cubicBezTo>
                    <a:cubicBezTo>
                      <a:pt x="220763" y="3890"/>
                      <a:pt x="220849" y="3633"/>
                      <a:pt x="220849" y="3376"/>
                    </a:cubicBezTo>
                    <a:cubicBezTo>
                      <a:pt x="220849" y="3290"/>
                      <a:pt x="220849" y="3290"/>
                      <a:pt x="220849" y="3204"/>
                    </a:cubicBezTo>
                    <a:cubicBezTo>
                      <a:pt x="220849" y="2861"/>
                      <a:pt x="220849" y="2604"/>
                      <a:pt x="220763" y="2347"/>
                    </a:cubicBezTo>
                    <a:cubicBezTo>
                      <a:pt x="220763" y="2176"/>
                      <a:pt x="220678" y="2090"/>
                      <a:pt x="220592" y="1918"/>
                    </a:cubicBezTo>
                    <a:cubicBezTo>
                      <a:pt x="220506" y="1833"/>
                      <a:pt x="220506" y="1661"/>
                      <a:pt x="220420" y="1575"/>
                    </a:cubicBezTo>
                    <a:cubicBezTo>
                      <a:pt x="219735" y="204"/>
                      <a:pt x="218106" y="-653"/>
                      <a:pt x="216477" y="633"/>
                    </a:cubicBezTo>
                    <a:cubicBezTo>
                      <a:pt x="181416" y="28493"/>
                      <a:pt x="134181" y="33294"/>
                      <a:pt x="101348" y="64498"/>
                    </a:cubicBezTo>
                    <a:cubicBezTo>
                      <a:pt x="83861" y="81042"/>
                      <a:pt x="68601" y="99902"/>
                      <a:pt x="53857" y="118847"/>
                    </a:cubicBezTo>
                    <a:cubicBezTo>
                      <a:pt x="38512" y="138478"/>
                      <a:pt x="24196" y="158967"/>
                      <a:pt x="1822" y="171054"/>
                    </a:cubicBezTo>
                    <a:cubicBezTo>
                      <a:pt x="-750" y="172425"/>
                      <a:pt x="-321" y="175169"/>
                      <a:pt x="1393" y="176797"/>
                    </a:cubicBezTo>
                    <a:cubicBezTo>
                      <a:pt x="1907" y="178598"/>
                      <a:pt x="3708" y="180055"/>
                      <a:pt x="6022" y="179198"/>
                    </a:cubicBezTo>
                    <a:cubicBezTo>
                      <a:pt x="52914" y="162567"/>
                      <a:pt x="95519" y="147651"/>
                      <a:pt x="134095" y="114818"/>
                    </a:cubicBezTo>
                    <a:cubicBezTo>
                      <a:pt x="151840" y="99645"/>
                      <a:pt x="164785" y="80528"/>
                      <a:pt x="177301" y="6081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2F5B67A6-FB5D-D817-CFBA-6390847A955E}"/>
                  </a:ext>
                </a:extLst>
              </p:cNvPr>
              <p:cNvSpPr/>
              <p:nvPr/>
            </p:nvSpPr>
            <p:spPr>
              <a:xfrm>
                <a:off x="1399066" y="1009189"/>
                <a:ext cx="174175" cy="253209"/>
              </a:xfrm>
              <a:custGeom>
                <a:avLst/>
                <a:gdLst>
                  <a:gd name="connsiteX0" fmla="*/ 103959 w 174175"/>
                  <a:gd name="connsiteY0" fmla="*/ 150841 h 253209"/>
                  <a:gd name="connsiteX1" fmla="*/ 171425 w 174175"/>
                  <a:gd name="connsiteY1" fmla="*/ 5966 h 253209"/>
                  <a:gd name="connsiteX2" fmla="*/ 173139 w 174175"/>
                  <a:gd name="connsiteY2" fmla="*/ 4937 h 253209"/>
                  <a:gd name="connsiteX3" fmla="*/ 172539 w 174175"/>
                  <a:gd name="connsiteY3" fmla="*/ 565 h 253209"/>
                  <a:gd name="connsiteX4" fmla="*/ 169796 w 174175"/>
                  <a:gd name="connsiteY4" fmla="*/ 479 h 253209"/>
                  <a:gd name="connsiteX5" fmla="*/ 168339 w 174175"/>
                  <a:gd name="connsiteY5" fmla="*/ 1765 h 253209"/>
                  <a:gd name="connsiteX6" fmla="*/ 62125 w 174175"/>
                  <a:gd name="connsiteY6" fmla="*/ 91691 h 253209"/>
                  <a:gd name="connsiteX7" fmla="*/ 746 w 174175"/>
                  <a:gd name="connsiteY7" fmla="*/ 246510 h 253209"/>
                  <a:gd name="connsiteX8" fmla="*/ 6233 w 174175"/>
                  <a:gd name="connsiteY8" fmla="*/ 252425 h 253209"/>
                  <a:gd name="connsiteX9" fmla="*/ 6404 w 174175"/>
                  <a:gd name="connsiteY9" fmla="*/ 252339 h 253209"/>
                  <a:gd name="connsiteX10" fmla="*/ 60497 w 174175"/>
                  <a:gd name="connsiteY10" fmla="*/ 211963 h 253209"/>
                  <a:gd name="connsiteX11" fmla="*/ 103959 w 174175"/>
                  <a:gd name="connsiteY11" fmla="*/ 150841 h 253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175" h="253209">
                    <a:moveTo>
                      <a:pt x="103959" y="150841"/>
                    </a:moveTo>
                    <a:cubicBezTo>
                      <a:pt x="128134" y="101463"/>
                      <a:pt x="135506" y="49343"/>
                      <a:pt x="171425" y="5966"/>
                    </a:cubicBezTo>
                    <a:cubicBezTo>
                      <a:pt x="172025" y="5623"/>
                      <a:pt x="172539" y="5280"/>
                      <a:pt x="173139" y="4937"/>
                    </a:cubicBezTo>
                    <a:cubicBezTo>
                      <a:pt x="174940" y="3823"/>
                      <a:pt x="174168" y="1165"/>
                      <a:pt x="172539" y="565"/>
                    </a:cubicBezTo>
                    <a:cubicBezTo>
                      <a:pt x="171768" y="-35"/>
                      <a:pt x="170739" y="-292"/>
                      <a:pt x="169796" y="479"/>
                    </a:cubicBezTo>
                    <a:cubicBezTo>
                      <a:pt x="169282" y="908"/>
                      <a:pt x="168853" y="1337"/>
                      <a:pt x="168339" y="1765"/>
                    </a:cubicBezTo>
                    <a:cubicBezTo>
                      <a:pt x="124105" y="22254"/>
                      <a:pt x="88272" y="49857"/>
                      <a:pt x="62125" y="91691"/>
                    </a:cubicBezTo>
                    <a:cubicBezTo>
                      <a:pt x="32122" y="139611"/>
                      <a:pt x="32293" y="199704"/>
                      <a:pt x="746" y="246510"/>
                    </a:cubicBezTo>
                    <a:cubicBezTo>
                      <a:pt x="-1911" y="250453"/>
                      <a:pt x="3147" y="255083"/>
                      <a:pt x="6233" y="252425"/>
                    </a:cubicBezTo>
                    <a:cubicBezTo>
                      <a:pt x="6319" y="252425"/>
                      <a:pt x="6319" y="252425"/>
                      <a:pt x="6404" y="252339"/>
                    </a:cubicBezTo>
                    <a:cubicBezTo>
                      <a:pt x="23464" y="237680"/>
                      <a:pt x="44638" y="227908"/>
                      <a:pt x="60497" y="211963"/>
                    </a:cubicBezTo>
                    <a:cubicBezTo>
                      <a:pt x="78413" y="194132"/>
                      <a:pt x="92815" y="173558"/>
                      <a:pt x="103959" y="15084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6BE9E8DC-CD41-4A4F-3149-F846C0341C72}"/>
                  </a:ext>
                </a:extLst>
              </p:cNvPr>
              <p:cNvSpPr/>
              <p:nvPr/>
            </p:nvSpPr>
            <p:spPr>
              <a:xfrm>
                <a:off x="1292374" y="965463"/>
                <a:ext cx="159735" cy="342327"/>
              </a:xfrm>
              <a:custGeom>
                <a:avLst/>
                <a:gdLst>
                  <a:gd name="connsiteX0" fmla="*/ 93808 w 159735"/>
                  <a:gd name="connsiteY0" fmla="*/ 188824 h 342327"/>
                  <a:gd name="connsiteX1" fmla="*/ 116611 w 159735"/>
                  <a:gd name="connsiteY1" fmla="*/ 94612 h 342327"/>
                  <a:gd name="connsiteX2" fmla="*/ 159387 w 159735"/>
                  <a:gd name="connsiteY2" fmla="*/ 3229 h 342327"/>
                  <a:gd name="connsiteX3" fmla="*/ 155873 w 159735"/>
                  <a:gd name="connsiteY3" fmla="*/ 315 h 342327"/>
                  <a:gd name="connsiteX4" fmla="*/ 154244 w 159735"/>
                  <a:gd name="connsiteY4" fmla="*/ 743 h 342327"/>
                  <a:gd name="connsiteX5" fmla="*/ 42459 w 159735"/>
                  <a:gd name="connsiteY5" fmla="*/ 147676 h 342327"/>
                  <a:gd name="connsiteX6" fmla="*/ 22913 w 159735"/>
                  <a:gd name="connsiteY6" fmla="*/ 241974 h 342327"/>
                  <a:gd name="connsiteX7" fmla="*/ 710 w 159735"/>
                  <a:gd name="connsiteY7" fmla="*/ 335414 h 342327"/>
                  <a:gd name="connsiteX8" fmla="*/ 7054 w 159735"/>
                  <a:gd name="connsiteY8" fmla="*/ 340643 h 342327"/>
                  <a:gd name="connsiteX9" fmla="*/ 7397 w 159735"/>
                  <a:gd name="connsiteY9" fmla="*/ 340129 h 342327"/>
                  <a:gd name="connsiteX10" fmla="*/ 7911 w 159735"/>
                  <a:gd name="connsiteY10" fmla="*/ 339872 h 342327"/>
                  <a:gd name="connsiteX11" fmla="*/ 93808 w 159735"/>
                  <a:gd name="connsiteY11" fmla="*/ 188824 h 34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735" h="342327">
                    <a:moveTo>
                      <a:pt x="93808" y="188824"/>
                    </a:moveTo>
                    <a:cubicBezTo>
                      <a:pt x="102552" y="157706"/>
                      <a:pt x="108124" y="125730"/>
                      <a:pt x="116611" y="94612"/>
                    </a:cubicBezTo>
                    <a:cubicBezTo>
                      <a:pt x="125869" y="60751"/>
                      <a:pt x="141299" y="32976"/>
                      <a:pt x="159387" y="3229"/>
                    </a:cubicBezTo>
                    <a:cubicBezTo>
                      <a:pt x="160759" y="915"/>
                      <a:pt x="157759" y="-714"/>
                      <a:pt x="155873" y="315"/>
                    </a:cubicBezTo>
                    <a:cubicBezTo>
                      <a:pt x="155358" y="229"/>
                      <a:pt x="154758" y="315"/>
                      <a:pt x="154244" y="743"/>
                    </a:cubicBezTo>
                    <a:cubicBezTo>
                      <a:pt x="105038" y="41034"/>
                      <a:pt x="62604" y="86211"/>
                      <a:pt x="42459" y="147676"/>
                    </a:cubicBezTo>
                    <a:cubicBezTo>
                      <a:pt x="32514" y="178023"/>
                      <a:pt x="26171" y="210255"/>
                      <a:pt x="22913" y="241974"/>
                    </a:cubicBezTo>
                    <a:cubicBezTo>
                      <a:pt x="19570" y="274635"/>
                      <a:pt x="18970" y="306782"/>
                      <a:pt x="710" y="335414"/>
                    </a:cubicBezTo>
                    <a:cubicBezTo>
                      <a:pt x="-2118" y="339786"/>
                      <a:pt x="4225" y="345101"/>
                      <a:pt x="7054" y="340643"/>
                    </a:cubicBezTo>
                    <a:cubicBezTo>
                      <a:pt x="7140" y="340472"/>
                      <a:pt x="7226" y="340300"/>
                      <a:pt x="7397" y="340129"/>
                    </a:cubicBezTo>
                    <a:cubicBezTo>
                      <a:pt x="7568" y="340043"/>
                      <a:pt x="7740" y="339957"/>
                      <a:pt x="7911" y="339872"/>
                    </a:cubicBezTo>
                    <a:cubicBezTo>
                      <a:pt x="54546" y="301895"/>
                      <a:pt x="77863" y="245488"/>
                      <a:pt x="93808" y="18882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D03E9D32-3E5E-982F-1FA9-FC32198106B5}"/>
                  </a:ext>
                </a:extLst>
              </p:cNvPr>
              <p:cNvSpPr/>
              <p:nvPr/>
            </p:nvSpPr>
            <p:spPr>
              <a:xfrm>
                <a:off x="1206945" y="980148"/>
                <a:ext cx="86118" cy="373525"/>
              </a:xfrm>
              <a:custGeom>
                <a:avLst/>
                <a:gdLst>
                  <a:gd name="connsiteX0" fmla="*/ 9759 w 86118"/>
                  <a:gd name="connsiteY0" fmla="*/ 367706 h 373525"/>
                  <a:gd name="connsiteX1" fmla="*/ 65394 w 86118"/>
                  <a:gd name="connsiteY1" fmla="*/ 211515 h 373525"/>
                  <a:gd name="connsiteX2" fmla="*/ 85797 w 86118"/>
                  <a:gd name="connsiteY2" fmla="*/ 4317 h 373525"/>
                  <a:gd name="connsiteX3" fmla="*/ 83568 w 86118"/>
                  <a:gd name="connsiteY3" fmla="*/ 1146 h 373525"/>
                  <a:gd name="connsiteX4" fmla="*/ 79539 w 86118"/>
                  <a:gd name="connsiteY4" fmla="*/ 889 h 373525"/>
                  <a:gd name="connsiteX5" fmla="*/ 8901 w 86118"/>
                  <a:gd name="connsiteY5" fmla="*/ 160851 h 373525"/>
                  <a:gd name="connsiteX6" fmla="*/ 10787 w 86118"/>
                  <a:gd name="connsiteY6" fmla="*/ 263721 h 373525"/>
                  <a:gd name="connsiteX7" fmla="*/ 500 w 86118"/>
                  <a:gd name="connsiteY7" fmla="*/ 367963 h 373525"/>
                  <a:gd name="connsiteX8" fmla="*/ 7958 w 86118"/>
                  <a:gd name="connsiteY8" fmla="*/ 371306 h 373525"/>
                  <a:gd name="connsiteX9" fmla="*/ 9759 w 86118"/>
                  <a:gd name="connsiteY9" fmla="*/ 367706 h 37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118" h="373525">
                    <a:moveTo>
                      <a:pt x="9759" y="367706"/>
                    </a:moveTo>
                    <a:cubicBezTo>
                      <a:pt x="50992" y="326472"/>
                      <a:pt x="67794" y="268951"/>
                      <a:pt x="65394" y="211515"/>
                    </a:cubicBezTo>
                    <a:cubicBezTo>
                      <a:pt x="62394" y="141992"/>
                      <a:pt x="46620" y="67411"/>
                      <a:pt x="85797" y="4317"/>
                    </a:cubicBezTo>
                    <a:cubicBezTo>
                      <a:pt x="86825" y="2603"/>
                      <a:pt x="85197" y="1146"/>
                      <a:pt x="83568" y="1146"/>
                    </a:cubicBezTo>
                    <a:cubicBezTo>
                      <a:pt x="82711" y="-54"/>
                      <a:pt x="80825" y="-569"/>
                      <a:pt x="79539" y="889"/>
                    </a:cubicBezTo>
                    <a:cubicBezTo>
                      <a:pt x="38134" y="46408"/>
                      <a:pt x="13359" y="99387"/>
                      <a:pt x="8901" y="160851"/>
                    </a:cubicBezTo>
                    <a:cubicBezTo>
                      <a:pt x="6501" y="195141"/>
                      <a:pt x="7358" y="229517"/>
                      <a:pt x="10787" y="263721"/>
                    </a:cubicBezTo>
                    <a:cubicBezTo>
                      <a:pt x="14216" y="298183"/>
                      <a:pt x="17731" y="336245"/>
                      <a:pt x="500" y="367963"/>
                    </a:cubicBezTo>
                    <a:cubicBezTo>
                      <a:pt x="-1986" y="372592"/>
                      <a:pt x="5472" y="375935"/>
                      <a:pt x="7958" y="371306"/>
                    </a:cubicBezTo>
                    <a:cubicBezTo>
                      <a:pt x="8559" y="370106"/>
                      <a:pt x="9159" y="368906"/>
                      <a:pt x="9759" y="36770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CF7ABBD5-0755-AFD0-B3EB-F03550BCA040}"/>
                  </a:ext>
                </a:extLst>
              </p:cNvPr>
              <p:cNvSpPr/>
              <p:nvPr/>
            </p:nvSpPr>
            <p:spPr>
              <a:xfrm>
                <a:off x="1071998" y="1085378"/>
                <a:ext cx="106569" cy="302603"/>
              </a:xfrm>
              <a:custGeom>
                <a:avLst/>
                <a:gdLst>
                  <a:gd name="connsiteX0" fmla="*/ 105443 w 106569"/>
                  <a:gd name="connsiteY0" fmla="*/ 231358 h 302603"/>
                  <a:gd name="connsiteX1" fmla="*/ 94128 w 106569"/>
                  <a:gd name="connsiteY1" fmla="*/ 147862 h 302603"/>
                  <a:gd name="connsiteX2" fmla="*/ 24090 w 106569"/>
                  <a:gd name="connsiteY2" fmla="*/ 2643 h 302603"/>
                  <a:gd name="connsiteX3" fmla="*/ 20833 w 106569"/>
                  <a:gd name="connsiteY3" fmla="*/ 243 h 302603"/>
                  <a:gd name="connsiteX4" fmla="*/ 17232 w 106569"/>
                  <a:gd name="connsiteY4" fmla="*/ 1443 h 302603"/>
                  <a:gd name="connsiteX5" fmla="*/ 12860 w 106569"/>
                  <a:gd name="connsiteY5" fmla="*/ 128745 h 302603"/>
                  <a:gd name="connsiteX6" fmla="*/ 54951 w 106569"/>
                  <a:gd name="connsiteY6" fmla="*/ 204869 h 302603"/>
                  <a:gd name="connsiteX7" fmla="*/ 71668 w 106569"/>
                  <a:gd name="connsiteY7" fmla="*/ 296852 h 302603"/>
                  <a:gd name="connsiteX8" fmla="*/ 77497 w 106569"/>
                  <a:gd name="connsiteY8" fmla="*/ 302252 h 302603"/>
                  <a:gd name="connsiteX9" fmla="*/ 79640 w 106569"/>
                  <a:gd name="connsiteY9" fmla="*/ 301481 h 302603"/>
                  <a:gd name="connsiteX10" fmla="*/ 105443 w 106569"/>
                  <a:gd name="connsiteY10" fmla="*/ 231358 h 30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569" h="302603">
                    <a:moveTo>
                      <a:pt x="105443" y="231358"/>
                    </a:moveTo>
                    <a:cubicBezTo>
                      <a:pt x="108958" y="203926"/>
                      <a:pt x="103986" y="173579"/>
                      <a:pt x="94128" y="147862"/>
                    </a:cubicBezTo>
                    <a:cubicBezTo>
                      <a:pt x="73897" y="94798"/>
                      <a:pt x="22205" y="64365"/>
                      <a:pt x="24090" y="2643"/>
                    </a:cubicBezTo>
                    <a:cubicBezTo>
                      <a:pt x="24176" y="586"/>
                      <a:pt x="22376" y="-100"/>
                      <a:pt x="20833" y="243"/>
                    </a:cubicBezTo>
                    <a:cubicBezTo>
                      <a:pt x="19718" y="-271"/>
                      <a:pt x="18090" y="-14"/>
                      <a:pt x="17232" y="1443"/>
                    </a:cubicBezTo>
                    <a:cubicBezTo>
                      <a:pt x="-6771" y="39848"/>
                      <a:pt x="-3256" y="88197"/>
                      <a:pt x="12860" y="128745"/>
                    </a:cubicBezTo>
                    <a:cubicBezTo>
                      <a:pt x="23576" y="155748"/>
                      <a:pt x="41836" y="178980"/>
                      <a:pt x="54951" y="204869"/>
                    </a:cubicBezTo>
                    <a:cubicBezTo>
                      <a:pt x="67982" y="230415"/>
                      <a:pt x="80755" y="268305"/>
                      <a:pt x="71668" y="296852"/>
                    </a:cubicBezTo>
                    <a:cubicBezTo>
                      <a:pt x="70382" y="300795"/>
                      <a:pt x="74754" y="303624"/>
                      <a:pt x="77497" y="302252"/>
                    </a:cubicBezTo>
                    <a:cubicBezTo>
                      <a:pt x="78269" y="302252"/>
                      <a:pt x="78954" y="302081"/>
                      <a:pt x="79640" y="301481"/>
                    </a:cubicBezTo>
                    <a:cubicBezTo>
                      <a:pt x="98243" y="284336"/>
                      <a:pt x="102443" y="255275"/>
                      <a:pt x="105443" y="23135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D444C965-25C0-EED1-3B48-EBE84718C58A}"/>
                  </a:ext>
                </a:extLst>
              </p:cNvPr>
              <p:cNvSpPr/>
              <p:nvPr/>
            </p:nvSpPr>
            <p:spPr>
              <a:xfrm>
                <a:off x="969381" y="1227288"/>
                <a:ext cx="132103" cy="210886"/>
              </a:xfrm>
              <a:custGeom>
                <a:avLst/>
                <a:gdLst>
                  <a:gd name="connsiteX0" fmla="*/ 119507 w 132103"/>
                  <a:gd name="connsiteY0" fmla="*/ 208520 h 210886"/>
                  <a:gd name="connsiteX1" fmla="*/ 107335 w 132103"/>
                  <a:gd name="connsiteY1" fmla="*/ 110536 h 210886"/>
                  <a:gd name="connsiteX2" fmla="*/ 50499 w 132103"/>
                  <a:gd name="connsiteY2" fmla="*/ 58844 h 210886"/>
                  <a:gd name="connsiteX3" fmla="*/ 16209 w 132103"/>
                  <a:gd name="connsiteY3" fmla="*/ 4666 h 210886"/>
                  <a:gd name="connsiteX4" fmla="*/ 15437 w 132103"/>
                  <a:gd name="connsiteY4" fmla="*/ 2351 h 210886"/>
                  <a:gd name="connsiteX5" fmla="*/ 10722 w 132103"/>
                  <a:gd name="connsiteY5" fmla="*/ 980 h 210886"/>
                  <a:gd name="connsiteX6" fmla="*/ 15437 w 132103"/>
                  <a:gd name="connsiteY6" fmla="*/ 92448 h 210886"/>
                  <a:gd name="connsiteX7" fmla="*/ 111535 w 132103"/>
                  <a:gd name="connsiteY7" fmla="*/ 207234 h 210886"/>
                  <a:gd name="connsiteX8" fmla="*/ 119507 w 132103"/>
                  <a:gd name="connsiteY8" fmla="*/ 208520 h 21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103" h="210886">
                    <a:moveTo>
                      <a:pt x="119507" y="208520"/>
                    </a:moveTo>
                    <a:cubicBezTo>
                      <a:pt x="145568" y="180231"/>
                      <a:pt x="126023" y="137025"/>
                      <a:pt x="107335" y="110536"/>
                    </a:cubicBezTo>
                    <a:cubicBezTo>
                      <a:pt x="92504" y="89534"/>
                      <a:pt x="71073" y="73760"/>
                      <a:pt x="50499" y="58844"/>
                    </a:cubicBezTo>
                    <a:cubicBezTo>
                      <a:pt x="33011" y="46157"/>
                      <a:pt x="14409" y="27983"/>
                      <a:pt x="16209" y="4666"/>
                    </a:cubicBezTo>
                    <a:cubicBezTo>
                      <a:pt x="16295" y="3637"/>
                      <a:pt x="15952" y="2951"/>
                      <a:pt x="15437" y="2351"/>
                    </a:cubicBezTo>
                    <a:cubicBezTo>
                      <a:pt x="15094" y="294"/>
                      <a:pt x="12265" y="-992"/>
                      <a:pt x="10722" y="980"/>
                    </a:cubicBezTo>
                    <a:cubicBezTo>
                      <a:pt x="-8223" y="26697"/>
                      <a:pt x="864" y="66817"/>
                      <a:pt x="15437" y="92448"/>
                    </a:cubicBezTo>
                    <a:cubicBezTo>
                      <a:pt x="41755" y="138740"/>
                      <a:pt x="106134" y="145855"/>
                      <a:pt x="111535" y="207234"/>
                    </a:cubicBezTo>
                    <a:cubicBezTo>
                      <a:pt x="111878" y="211863"/>
                      <a:pt x="117964" y="211863"/>
                      <a:pt x="119507" y="20852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99F1C0DF-8D6F-ABA9-147D-514598C8BD7B}"/>
                  </a:ext>
                </a:extLst>
              </p:cNvPr>
              <p:cNvSpPr/>
              <p:nvPr/>
            </p:nvSpPr>
            <p:spPr>
              <a:xfrm>
                <a:off x="930518" y="1378972"/>
                <a:ext cx="105357" cy="107859"/>
              </a:xfrm>
              <a:custGeom>
                <a:avLst/>
                <a:gdLst>
                  <a:gd name="connsiteX0" fmla="*/ 101705 w 105357"/>
                  <a:gd name="connsiteY0" fmla="*/ 103727 h 107859"/>
                  <a:gd name="connsiteX1" fmla="*/ 9122 w 105357"/>
                  <a:gd name="connsiteY1" fmla="*/ 2315 h 107859"/>
                  <a:gd name="connsiteX2" fmla="*/ 5865 w 105357"/>
                  <a:gd name="connsiteY2" fmla="*/ 0 h 107859"/>
                  <a:gd name="connsiteX3" fmla="*/ 5436 w 105357"/>
                  <a:gd name="connsiteY3" fmla="*/ 0 h 107859"/>
                  <a:gd name="connsiteX4" fmla="*/ 5350 w 105357"/>
                  <a:gd name="connsiteY4" fmla="*/ 0 h 107859"/>
                  <a:gd name="connsiteX5" fmla="*/ 3122 w 105357"/>
                  <a:gd name="connsiteY5" fmla="*/ 1800 h 107859"/>
                  <a:gd name="connsiteX6" fmla="*/ 16237 w 105357"/>
                  <a:gd name="connsiteY6" fmla="*/ 66265 h 107859"/>
                  <a:gd name="connsiteX7" fmla="*/ 93990 w 105357"/>
                  <a:gd name="connsiteY7" fmla="*/ 106728 h 107859"/>
                  <a:gd name="connsiteX8" fmla="*/ 99819 w 105357"/>
                  <a:gd name="connsiteY8" fmla="*/ 105613 h 107859"/>
                  <a:gd name="connsiteX9" fmla="*/ 101705 w 105357"/>
                  <a:gd name="connsiteY9" fmla="*/ 103727 h 107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357" h="107859">
                    <a:moveTo>
                      <a:pt x="101705" y="103727"/>
                    </a:moveTo>
                    <a:cubicBezTo>
                      <a:pt x="126223" y="38576"/>
                      <a:pt x="19666" y="49978"/>
                      <a:pt x="9122" y="2315"/>
                    </a:cubicBezTo>
                    <a:cubicBezTo>
                      <a:pt x="8779" y="857"/>
                      <a:pt x="7236" y="0"/>
                      <a:pt x="5865" y="0"/>
                    </a:cubicBezTo>
                    <a:cubicBezTo>
                      <a:pt x="5693" y="0"/>
                      <a:pt x="5608" y="0"/>
                      <a:pt x="5436" y="0"/>
                    </a:cubicBezTo>
                    <a:cubicBezTo>
                      <a:pt x="5436" y="0"/>
                      <a:pt x="5350" y="0"/>
                      <a:pt x="5350" y="0"/>
                    </a:cubicBezTo>
                    <a:cubicBezTo>
                      <a:pt x="4407" y="86"/>
                      <a:pt x="3464" y="600"/>
                      <a:pt x="3122" y="1800"/>
                    </a:cubicBezTo>
                    <a:cubicBezTo>
                      <a:pt x="-4508" y="24432"/>
                      <a:pt x="2607" y="47492"/>
                      <a:pt x="16237" y="66265"/>
                    </a:cubicBezTo>
                    <a:cubicBezTo>
                      <a:pt x="35440" y="92754"/>
                      <a:pt x="72216" y="85125"/>
                      <a:pt x="93990" y="106728"/>
                    </a:cubicBezTo>
                    <a:cubicBezTo>
                      <a:pt x="96133" y="108871"/>
                      <a:pt x="98619" y="107671"/>
                      <a:pt x="99819" y="105613"/>
                    </a:cubicBezTo>
                    <a:cubicBezTo>
                      <a:pt x="100677" y="105270"/>
                      <a:pt x="101362" y="104756"/>
                      <a:pt x="101705" y="10372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338890D3-9C40-D9E6-BA91-21D12206B72A}"/>
                  </a:ext>
                </a:extLst>
              </p:cNvPr>
              <p:cNvSpPr/>
              <p:nvPr/>
            </p:nvSpPr>
            <p:spPr>
              <a:xfrm>
                <a:off x="997667" y="1480898"/>
                <a:ext cx="50669" cy="107490"/>
              </a:xfrm>
              <a:custGeom>
                <a:avLst/>
                <a:gdLst>
                  <a:gd name="connsiteX0" fmla="*/ 27956 w 50669"/>
                  <a:gd name="connsiteY0" fmla="*/ 102700 h 107490"/>
                  <a:gd name="connsiteX1" fmla="*/ 48445 w 50669"/>
                  <a:gd name="connsiteY1" fmla="*/ 55808 h 107490"/>
                  <a:gd name="connsiteX2" fmla="*/ 33786 w 50669"/>
                  <a:gd name="connsiteY2" fmla="*/ 1802 h 107490"/>
                  <a:gd name="connsiteX3" fmla="*/ 26070 w 50669"/>
                  <a:gd name="connsiteY3" fmla="*/ 4373 h 107490"/>
                  <a:gd name="connsiteX4" fmla="*/ 181 w 50669"/>
                  <a:gd name="connsiteY4" fmla="*/ 72525 h 107490"/>
                  <a:gd name="connsiteX5" fmla="*/ 24442 w 50669"/>
                  <a:gd name="connsiteY5" fmla="*/ 107243 h 107490"/>
                  <a:gd name="connsiteX6" fmla="*/ 26242 w 50669"/>
                  <a:gd name="connsiteY6" fmla="*/ 106043 h 107490"/>
                  <a:gd name="connsiteX7" fmla="*/ 27956 w 50669"/>
                  <a:gd name="connsiteY7" fmla="*/ 102700 h 10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669" h="107490">
                    <a:moveTo>
                      <a:pt x="27956" y="102700"/>
                    </a:moveTo>
                    <a:cubicBezTo>
                      <a:pt x="19898" y="86841"/>
                      <a:pt x="44758" y="70639"/>
                      <a:pt x="48445" y="55808"/>
                    </a:cubicBezTo>
                    <a:cubicBezTo>
                      <a:pt x="53245" y="36606"/>
                      <a:pt x="51102" y="13803"/>
                      <a:pt x="33786" y="1802"/>
                    </a:cubicBezTo>
                    <a:cubicBezTo>
                      <a:pt x="31814" y="-1370"/>
                      <a:pt x="25728" y="-256"/>
                      <a:pt x="26070" y="4373"/>
                    </a:cubicBezTo>
                    <a:cubicBezTo>
                      <a:pt x="28385" y="30434"/>
                      <a:pt x="2925" y="47322"/>
                      <a:pt x="181" y="72525"/>
                    </a:cubicBezTo>
                    <a:cubicBezTo>
                      <a:pt x="-1362" y="86584"/>
                      <a:pt x="6954" y="110158"/>
                      <a:pt x="24442" y="107243"/>
                    </a:cubicBezTo>
                    <a:cubicBezTo>
                      <a:pt x="25299" y="107072"/>
                      <a:pt x="25899" y="106643"/>
                      <a:pt x="26242" y="106043"/>
                    </a:cubicBezTo>
                    <a:cubicBezTo>
                      <a:pt x="27785" y="105700"/>
                      <a:pt x="28814" y="104414"/>
                      <a:pt x="27956" y="10270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AA7BDA64-16D9-EE43-938D-CF4D1D9D414B}"/>
                  </a:ext>
                </a:extLst>
              </p:cNvPr>
              <p:cNvSpPr/>
              <p:nvPr/>
            </p:nvSpPr>
            <p:spPr>
              <a:xfrm>
                <a:off x="1078313" y="1432484"/>
                <a:ext cx="66747" cy="191888"/>
              </a:xfrm>
              <a:custGeom>
                <a:avLst/>
                <a:gdLst>
                  <a:gd name="connsiteX0" fmla="*/ 65268 w 66747"/>
                  <a:gd name="connsiteY0" fmla="*/ 189861 h 191888"/>
                  <a:gd name="connsiteX1" fmla="*/ 66211 w 66747"/>
                  <a:gd name="connsiteY1" fmla="*/ 185917 h 191888"/>
                  <a:gd name="connsiteX2" fmla="*/ 50352 w 66747"/>
                  <a:gd name="connsiteY2" fmla="*/ 80304 h 191888"/>
                  <a:gd name="connsiteX3" fmla="*/ 9118 w 66747"/>
                  <a:gd name="connsiteY3" fmla="*/ 1009 h 191888"/>
                  <a:gd name="connsiteX4" fmla="*/ 4489 w 66747"/>
                  <a:gd name="connsiteY4" fmla="*/ 666 h 191888"/>
                  <a:gd name="connsiteX5" fmla="*/ 1574 w 66747"/>
                  <a:gd name="connsiteY5" fmla="*/ 4695 h 191888"/>
                  <a:gd name="connsiteX6" fmla="*/ 3203 w 66747"/>
                  <a:gd name="connsiteY6" fmla="*/ 114594 h 191888"/>
                  <a:gd name="connsiteX7" fmla="*/ 61410 w 66747"/>
                  <a:gd name="connsiteY7" fmla="*/ 191747 h 191888"/>
                  <a:gd name="connsiteX8" fmla="*/ 62953 w 66747"/>
                  <a:gd name="connsiteY8" fmla="*/ 191832 h 191888"/>
                  <a:gd name="connsiteX9" fmla="*/ 65268 w 66747"/>
                  <a:gd name="connsiteY9" fmla="*/ 189861 h 19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747" h="191888">
                    <a:moveTo>
                      <a:pt x="65268" y="189861"/>
                    </a:moveTo>
                    <a:cubicBezTo>
                      <a:pt x="66554" y="189089"/>
                      <a:pt x="67325" y="187375"/>
                      <a:pt x="66211" y="185917"/>
                    </a:cubicBezTo>
                    <a:cubicBezTo>
                      <a:pt x="43665" y="156171"/>
                      <a:pt x="54038" y="115194"/>
                      <a:pt x="50352" y="80304"/>
                    </a:cubicBezTo>
                    <a:cubicBezTo>
                      <a:pt x="46923" y="48243"/>
                      <a:pt x="33550" y="21925"/>
                      <a:pt x="9118" y="1009"/>
                    </a:cubicBezTo>
                    <a:cubicBezTo>
                      <a:pt x="7575" y="-363"/>
                      <a:pt x="5775" y="-192"/>
                      <a:pt x="4489" y="666"/>
                    </a:cubicBezTo>
                    <a:cubicBezTo>
                      <a:pt x="2689" y="1009"/>
                      <a:pt x="1145" y="2380"/>
                      <a:pt x="1574" y="4695"/>
                    </a:cubicBezTo>
                    <a:cubicBezTo>
                      <a:pt x="7918" y="41128"/>
                      <a:pt x="-5884" y="77561"/>
                      <a:pt x="3203" y="114594"/>
                    </a:cubicBezTo>
                    <a:cubicBezTo>
                      <a:pt x="11261" y="147598"/>
                      <a:pt x="27634" y="179831"/>
                      <a:pt x="61410" y="191747"/>
                    </a:cubicBezTo>
                    <a:cubicBezTo>
                      <a:pt x="61924" y="191918"/>
                      <a:pt x="62439" y="191918"/>
                      <a:pt x="62953" y="191832"/>
                    </a:cubicBezTo>
                    <a:cubicBezTo>
                      <a:pt x="64239" y="191918"/>
                      <a:pt x="65182" y="191061"/>
                      <a:pt x="65268" y="18986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88E1CF3E-F3DB-F3D9-9E79-288C339E1CD6}"/>
                  </a:ext>
                </a:extLst>
              </p:cNvPr>
              <p:cNvSpPr/>
              <p:nvPr/>
            </p:nvSpPr>
            <p:spPr>
              <a:xfrm>
                <a:off x="1142611" y="1385732"/>
                <a:ext cx="148304" cy="260040"/>
              </a:xfrm>
              <a:custGeom>
                <a:avLst/>
                <a:gdLst>
                  <a:gd name="connsiteX0" fmla="*/ 147559 w 148304"/>
                  <a:gd name="connsiteY0" fmla="*/ 253844 h 260040"/>
                  <a:gd name="connsiteX1" fmla="*/ 126728 w 148304"/>
                  <a:gd name="connsiteY1" fmla="*/ 231813 h 260040"/>
                  <a:gd name="connsiteX2" fmla="*/ 113612 w 148304"/>
                  <a:gd name="connsiteY2" fmla="*/ 190750 h 260040"/>
                  <a:gd name="connsiteX3" fmla="*/ 94667 w 148304"/>
                  <a:gd name="connsiteY3" fmla="*/ 107426 h 260040"/>
                  <a:gd name="connsiteX4" fmla="*/ 7742 w 148304"/>
                  <a:gd name="connsiteY4" fmla="*/ 1470 h 260040"/>
                  <a:gd name="connsiteX5" fmla="*/ 1484 w 148304"/>
                  <a:gd name="connsiteY5" fmla="*/ 7813 h 260040"/>
                  <a:gd name="connsiteX6" fmla="*/ 24973 w 148304"/>
                  <a:gd name="connsiteY6" fmla="*/ 88395 h 260040"/>
                  <a:gd name="connsiteX7" fmla="*/ 57205 w 148304"/>
                  <a:gd name="connsiteY7" fmla="*/ 179863 h 260040"/>
                  <a:gd name="connsiteX8" fmla="*/ 144730 w 148304"/>
                  <a:gd name="connsiteY8" fmla="*/ 260016 h 260040"/>
                  <a:gd name="connsiteX9" fmla="*/ 147559 w 148304"/>
                  <a:gd name="connsiteY9" fmla="*/ 253844 h 26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8304" h="260040">
                    <a:moveTo>
                      <a:pt x="147559" y="253844"/>
                    </a:moveTo>
                    <a:cubicBezTo>
                      <a:pt x="140959" y="246129"/>
                      <a:pt x="132643" y="240128"/>
                      <a:pt x="126728" y="231813"/>
                    </a:cubicBezTo>
                    <a:cubicBezTo>
                      <a:pt x="118756" y="220583"/>
                      <a:pt x="116956" y="203695"/>
                      <a:pt x="113612" y="190750"/>
                    </a:cubicBezTo>
                    <a:cubicBezTo>
                      <a:pt x="106497" y="163147"/>
                      <a:pt x="102554" y="134858"/>
                      <a:pt x="94667" y="107426"/>
                    </a:cubicBezTo>
                    <a:cubicBezTo>
                      <a:pt x="81637" y="62249"/>
                      <a:pt x="53005" y="18786"/>
                      <a:pt x="7742" y="1470"/>
                    </a:cubicBezTo>
                    <a:cubicBezTo>
                      <a:pt x="3370" y="-2817"/>
                      <a:pt x="-2888" y="3184"/>
                      <a:pt x="1484" y="7813"/>
                    </a:cubicBezTo>
                    <a:cubicBezTo>
                      <a:pt x="21115" y="28559"/>
                      <a:pt x="18886" y="62249"/>
                      <a:pt x="24973" y="88395"/>
                    </a:cubicBezTo>
                    <a:cubicBezTo>
                      <a:pt x="32345" y="119942"/>
                      <a:pt x="43061" y="150717"/>
                      <a:pt x="57205" y="179863"/>
                    </a:cubicBezTo>
                    <a:cubicBezTo>
                      <a:pt x="72721" y="211924"/>
                      <a:pt x="103840" y="261302"/>
                      <a:pt x="144730" y="260016"/>
                    </a:cubicBezTo>
                    <a:cubicBezTo>
                      <a:pt x="147474" y="259931"/>
                      <a:pt x="149445" y="256073"/>
                      <a:pt x="147559" y="25384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51E78EE9-1BE4-15A5-300C-147AE122386D}"/>
                  </a:ext>
                </a:extLst>
              </p:cNvPr>
              <p:cNvSpPr/>
              <p:nvPr/>
            </p:nvSpPr>
            <p:spPr>
              <a:xfrm>
                <a:off x="1208665" y="1345843"/>
                <a:ext cx="271624" cy="286493"/>
              </a:xfrm>
              <a:custGeom>
                <a:avLst/>
                <a:gdLst>
                  <a:gd name="connsiteX0" fmla="*/ 269243 w 271624"/>
                  <a:gd name="connsiteY0" fmla="*/ 277188 h 286493"/>
                  <a:gd name="connsiteX1" fmla="*/ 179746 w 271624"/>
                  <a:gd name="connsiteY1" fmla="*/ 182890 h 286493"/>
                  <a:gd name="connsiteX2" fmla="*/ 121025 w 271624"/>
                  <a:gd name="connsiteY2" fmla="*/ 74191 h 286493"/>
                  <a:gd name="connsiteX3" fmla="*/ 1438 w 271624"/>
                  <a:gd name="connsiteY3" fmla="*/ 4754 h 286493"/>
                  <a:gd name="connsiteX4" fmla="*/ 495 w 271624"/>
                  <a:gd name="connsiteY4" fmla="*/ 9040 h 286493"/>
                  <a:gd name="connsiteX5" fmla="*/ 2638 w 271624"/>
                  <a:gd name="connsiteY5" fmla="*/ 12297 h 286493"/>
                  <a:gd name="connsiteX6" fmla="*/ 70018 w 271624"/>
                  <a:gd name="connsiteY6" fmla="*/ 108652 h 286493"/>
                  <a:gd name="connsiteX7" fmla="*/ 120424 w 271624"/>
                  <a:gd name="connsiteY7" fmla="*/ 202778 h 286493"/>
                  <a:gd name="connsiteX8" fmla="*/ 267871 w 271624"/>
                  <a:gd name="connsiteY8" fmla="*/ 285074 h 286493"/>
                  <a:gd name="connsiteX9" fmla="*/ 269243 w 271624"/>
                  <a:gd name="connsiteY9" fmla="*/ 277188 h 28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624" h="286493">
                    <a:moveTo>
                      <a:pt x="269243" y="277188"/>
                    </a:moveTo>
                    <a:cubicBezTo>
                      <a:pt x="228952" y="261500"/>
                      <a:pt x="200577" y="218723"/>
                      <a:pt x="179746" y="182890"/>
                    </a:cubicBezTo>
                    <a:cubicBezTo>
                      <a:pt x="159001" y="147229"/>
                      <a:pt x="144942" y="107966"/>
                      <a:pt x="121025" y="74191"/>
                    </a:cubicBezTo>
                    <a:cubicBezTo>
                      <a:pt x="100450" y="45130"/>
                      <a:pt x="44301" y="-17706"/>
                      <a:pt x="1438" y="4754"/>
                    </a:cubicBezTo>
                    <a:cubicBezTo>
                      <a:pt x="-276" y="5697"/>
                      <a:pt x="-276" y="7583"/>
                      <a:pt x="495" y="9040"/>
                    </a:cubicBezTo>
                    <a:cubicBezTo>
                      <a:pt x="667" y="10326"/>
                      <a:pt x="1267" y="11526"/>
                      <a:pt x="2638" y="12297"/>
                    </a:cubicBezTo>
                    <a:cubicBezTo>
                      <a:pt x="38643" y="32100"/>
                      <a:pt x="55016" y="72562"/>
                      <a:pt x="70018" y="108652"/>
                    </a:cubicBezTo>
                    <a:cubicBezTo>
                      <a:pt x="83906" y="142171"/>
                      <a:pt x="98650" y="173460"/>
                      <a:pt x="120424" y="202778"/>
                    </a:cubicBezTo>
                    <a:cubicBezTo>
                      <a:pt x="153343" y="247012"/>
                      <a:pt x="207864" y="295447"/>
                      <a:pt x="267871" y="285074"/>
                    </a:cubicBezTo>
                    <a:cubicBezTo>
                      <a:pt x="271643" y="284303"/>
                      <a:pt x="273358" y="278816"/>
                      <a:pt x="269243" y="27718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A5CDF668-ADDC-A6AE-781E-F3D25AB7888D}"/>
                  </a:ext>
                </a:extLst>
              </p:cNvPr>
              <p:cNvSpPr/>
              <p:nvPr/>
            </p:nvSpPr>
            <p:spPr>
              <a:xfrm>
                <a:off x="1292383" y="1300729"/>
                <a:ext cx="331664" cy="256311"/>
              </a:xfrm>
              <a:custGeom>
                <a:avLst/>
                <a:gdLst>
                  <a:gd name="connsiteX0" fmla="*/ 328258 w 331664"/>
                  <a:gd name="connsiteY0" fmla="*/ 241120 h 256311"/>
                  <a:gd name="connsiteX1" fmla="*/ 220501 w 331664"/>
                  <a:gd name="connsiteY1" fmla="*/ 169968 h 256311"/>
                  <a:gd name="connsiteX2" fmla="*/ 148492 w 331664"/>
                  <a:gd name="connsiteY2" fmla="*/ 77557 h 256311"/>
                  <a:gd name="connsiteX3" fmla="*/ 73226 w 331664"/>
                  <a:gd name="connsiteY3" fmla="*/ 18578 h 256311"/>
                  <a:gd name="connsiteX4" fmla="*/ 5932 w 331664"/>
                  <a:gd name="connsiteY4" fmla="*/ 1176 h 256311"/>
                  <a:gd name="connsiteX5" fmla="*/ 3617 w 331664"/>
                  <a:gd name="connsiteY5" fmla="*/ 1690 h 256311"/>
                  <a:gd name="connsiteX6" fmla="*/ 2331 w 331664"/>
                  <a:gd name="connsiteY6" fmla="*/ 1947 h 256311"/>
                  <a:gd name="connsiteX7" fmla="*/ 3531 w 331664"/>
                  <a:gd name="connsiteY7" fmla="*/ 8634 h 256311"/>
                  <a:gd name="connsiteX8" fmla="*/ 50166 w 331664"/>
                  <a:gd name="connsiteY8" fmla="*/ 49010 h 256311"/>
                  <a:gd name="connsiteX9" fmla="*/ 89085 w 331664"/>
                  <a:gd name="connsiteY9" fmla="*/ 103703 h 256311"/>
                  <a:gd name="connsiteX10" fmla="*/ 162980 w 331664"/>
                  <a:gd name="connsiteY10" fmla="*/ 199886 h 256311"/>
                  <a:gd name="connsiteX11" fmla="*/ 253934 w 331664"/>
                  <a:gd name="connsiteY11" fmla="*/ 248921 h 256311"/>
                  <a:gd name="connsiteX12" fmla="*/ 329715 w 331664"/>
                  <a:gd name="connsiteY12" fmla="*/ 248235 h 256311"/>
                  <a:gd name="connsiteX13" fmla="*/ 328258 w 331664"/>
                  <a:gd name="connsiteY13" fmla="*/ 241120 h 25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1664" h="256311">
                    <a:moveTo>
                      <a:pt x="328258" y="241120"/>
                    </a:moveTo>
                    <a:cubicBezTo>
                      <a:pt x="284538" y="229804"/>
                      <a:pt x="248790" y="204430"/>
                      <a:pt x="220501" y="169968"/>
                    </a:cubicBezTo>
                    <a:cubicBezTo>
                      <a:pt x="195641" y="139707"/>
                      <a:pt x="174981" y="106532"/>
                      <a:pt x="148492" y="77557"/>
                    </a:cubicBezTo>
                    <a:cubicBezTo>
                      <a:pt x="126632" y="53554"/>
                      <a:pt x="101429" y="34437"/>
                      <a:pt x="73226" y="18578"/>
                    </a:cubicBezTo>
                    <a:cubicBezTo>
                      <a:pt x="52823" y="7091"/>
                      <a:pt x="29592" y="-3625"/>
                      <a:pt x="5932" y="1176"/>
                    </a:cubicBezTo>
                    <a:cubicBezTo>
                      <a:pt x="5160" y="1090"/>
                      <a:pt x="4303" y="1261"/>
                      <a:pt x="3617" y="1690"/>
                    </a:cubicBezTo>
                    <a:cubicBezTo>
                      <a:pt x="3188" y="1776"/>
                      <a:pt x="2760" y="1861"/>
                      <a:pt x="2331" y="1947"/>
                    </a:cubicBezTo>
                    <a:cubicBezTo>
                      <a:pt x="-1698" y="2976"/>
                      <a:pt x="17" y="8377"/>
                      <a:pt x="3531" y="8634"/>
                    </a:cubicBezTo>
                    <a:cubicBezTo>
                      <a:pt x="19990" y="21664"/>
                      <a:pt x="36021" y="33237"/>
                      <a:pt x="50166" y="49010"/>
                    </a:cubicBezTo>
                    <a:cubicBezTo>
                      <a:pt x="65082" y="65727"/>
                      <a:pt x="77169" y="84929"/>
                      <a:pt x="89085" y="103703"/>
                    </a:cubicBezTo>
                    <a:cubicBezTo>
                      <a:pt x="111030" y="138250"/>
                      <a:pt x="132547" y="172111"/>
                      <a:pt x="162980" y="199886"/>
                    </a:cubicBezTo>
                    <a:cubicBezTo>
                      <a:pt x="188697" y="223375"/>
                      <a:pt x="220844" y="239148"/>
                      <a:pt x="253934" y="248921"/>
                    </a:cubicBezTo>
                    <a:cubicBezTo>
                      <a:pt x="278966" y="256293"/>
                      <a:pt x="305798" y="261265"/>
                      <a:pt x="329715" y="248235"/>
                    </a:cubicBezTo>
                    <a:cubicBezTo>
                      <a:pt x="333401" y="246606"/>
                      <a:pt x="331258" y="241977"/>
                      <a:pt x="328258" y="24112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001C2320-8F38-196A-E05F-AD848F821419}"/>
                  </a:ext>
                </a:extLst>
              </p:cNvPr>
              <p:cNvSpPr/>
              <p:nvPr/>
            </p:nvSpPr>
            <p:spPr>
              <a:xfrm>
                <a:off x="1401752" y="1257424"/>
                <a:ext cx="319213" cy="234970"/>
              </a:xfrm>
              <a:custGeom>
                <a:avLst/>
                <a:gdLst>
                  <a:gd name="connsiteX0" fmla="*/ 315843 w 319213"/>
                  <a:gd name="connsiteY0" fmla="*/ 221674 h 234970"/>
                  <a:gd name="connsiteX1" fmla="*/ 224546 w 319213"/>
                  <a:gd name="connsiteY1" fmla="*/ 174697 h 234970"/>
                  <a:gd name="connsiteX2" fmla="*/ 153651 w 319213"/>
                  <a:gd name="connsiteY2" fmla="*/ 82371 h 234970"/>
                  <a:gd name="connsiteX3" fmla="*/ 83871 w 319213"/>
                  <a:gd name="connsiteY3" fmla="*/ 16106 h 234970"/>
                  <a:gd name="connsiteX4" fmla="*/ 4490 w 319213"/>
                  <a:gd name="connsiteY4" fmla="*/ 75 h 234970"/>
                  <a:gd name="connsiteX5" fmla="*/ 1747 w 319213"/>
                  <a:gd name="connsiteY5" fmla="*/ 933 h 234970"/>
                  <a:gd name="connsiteX6" fmla="*/ 1404 w 319213"/>
                  <a:gd name="connsiteY6" fmla="*/ 7448 h 234970"/>
                  <a:gd name="connsiteX7" fmla="*/ 148593 w 319213"/>
                  <a:gd name="connsiteY7" fmla="*/ 182584 h 234970"/>
                  <a:gd name="connsiteX8" fmla="*/ 238090 w 319213"/>
                  <a:gd name="connsiteY8" fmla="*/ 226304 h 234970"/>
                  <a:gd name="connsiteX9" fmla="*/ 316529 w 319213"/>
                  <a:gd name="connsiteY9" fmla="*/ 229561 h 234970"/>
                  <a:gd name="connsiteX10" fmla="*/ 315843 w 319213"/>
                  <a:gd name="connsiteY10" fmla="*/ 221674 h 234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9213" h="234970">
                    <a:moveTo>
                      <a:pt x="315843" y="221674"/>
                    </a:moveTo>
                    <a:cubicBezTo>
                      <a:pt x="284810" y="213531"/>
                      <a:pt x="248120" y="196128"/>
                      <a:pt x="224546" y="174697"/>
                    </a:cubicBezTo>
                    <a:cubicBezTo>
                      <a:pt x="195914" y="148723"/>
                      <a:pt x="177140" y="112718"/>
                      <a:pt x="153651" y="82371"/>
                    </a:cubicBezTo>
                    <a:cubicBezTo>
                      <a:pt x="134106" y="57083"/>
                      <a:pt x="110874" y="33337"/>
                      <a:pt x="83871" y="16106"/>
                    </a:cubicBezTo>
                    <a:cubicBezTo>
                      <a:pt x="59268" y="504"/>
                      <a:pt x="31150" y="6333"/>
                      <a:pt x="4490" y="75"/>
                    </a:cubicBezTo>
                    <a:cubicBezTo>
                      <a:pt x="3204" y="-182"/>
                      <a:pt x="2347" y="247"/>
                      <a:pt x="1747" y="933"/>
                    </a:cubicBezTo>
                    <a:cubicBezTo>
                      <a:pt x="-54" y="2304"/>
                      <a:pt x="-911" y="5047"/>
                      <a:pt x="1404" y="7448"/>
                    </a:cubicBezTo>
                    <a:cubicBezTo>
                      <a:pt x="52753" y="62826"/>
                      <a:pt x="89186" y="135264"/>
                      <a:pt x="148593" y="182584"/>
                    </a:cubicBezTo>
                    <a:cubicBezTo>
                      <a:pt x="174997" y="203587"/>
                      <a:pt x="206458" y="215760"/>
                      <a:pt x="238090" y="226304"/>
                    </a:cubicBezTo>
                    <a:cubicBezTo>
                      <a:pt x="264151" y="235048"/>
                      <a:pt x="290125" y="238905"/>
                      <a:pt x="316529" y="229561"/>
                    </a:cubicBezTo>
                    <a:cubicBezTo>
                      <a:pt x="320729" y="228104"/>
                      <a:pt x="319615" y="222703"/>
                      <a:pt x="315843" y="22167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B59399D3-D122-7CB2-EC7F-1C314F26A11C}"/>
                  </a:ext>
                </a:extLst>
              </p:cNvPr>
              <p:cNvSpPr/>
              <p:nvPr/>
            </p:nvSpPr>
            <p:spPr>
              <a:xfrm>
                <a:off x="1483702" y="1228121"/>
                <a:ext cx="314746" cy="152970"/>
              </a:xfrm>
              <a:custGeom>
                <a:avLst/>
                <a:gdLst>
                  <a:gd name="connsiteX0" fmla="*/ 311645 w 314746"/>
                  <a:gd name="connsiteY0" fmla="*/ 137221 h 152970"/>
                  <a:gd name="connsiteX1" fmla="*/ 148082 w 314746"/>
                  <a:gd name="connsiteY1" fmla="*/ 47466 h 152970"/>
                  <a:gd name="connsiteX2" fmla="*/ 5950 w 314746"/>
                  <a:gd name="connsiteY2" fmla="*/ 146 h 152970"/>
                  <a:gd name="connsiteX3" fmla="*/ 4578 w 314746"/>
                  <a:gd name="connsiteY3" fmla="*/ 232 h 152970"/>
                  <a:gd name="connsiteX4" fmla="*/ 2864 w 314746"/>
                  <a:gd name="connsiteY4" fmla="*/ 318 h 152970"/>
                  <a:gd name="connsiteX5" fmla="*/ 1149 w 314746"/>
                  <a:gd name="connsiteY5" fmla="*/ 5976 h 152970"/>
                  <a:gd name="connsiteX6" fmla="*/ 3550 w 314746"/>
                  <a:gd name="connsiteY6" fmla="*/ 8376 h 152970"/>
                  <a:gd name="connsiteX7" fmla="*/ 42297 w 314746"/>
                  <a:gd name="connsiteY7" fmla="*/ 37265 h 152970"/>
                  <a:gd name="connsiteX8" fmla="*/ 82931 w 314746"/>
                  <a:gd name="connsiteY8" fmla="*/ 74041 h 152970"/>
                  <a:gd name="connsiteX9" fmla="*/ 163427 w 314746"/>
                  <a:gd name="connsiteY9" fmla="*/ 129334 h 152970"/>
                  <a:gd name="connsiteX10" fmla="*/ 242808 w 314746"/>
                  <a:gd name="connsiteY10" fmla="*/ 150079 h 152970"/>
                  <a:gd name="connsiteX11" fmla="*/ 312245 w 314746"/>
                  <a:gd name="connsiteY11" fmla="*/ 144679 h 152970"/>
                  <a:gd name="connsiteX12" fmla="*/ 311645 w 314746"/>
                  <a:gd name="connsiteY12" fmla="*/ 137221 h 15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746" h="152970">
                    <a:moveTo>
                      <a:pt x="311645" y="137221"/>
                    </a:moveTo>
                    <a:cubicBezTo>
                      <a:pt x="246923" y="127362"/>
                      <a:pt x="200460" y="82442"/>
                      <a:pt x="148082" y="47466"/>
                    </a:cubicBezTo>
                    <a:cubicBezTo>
                      <a:pt x="106505" y="19691"/>
                      <a:pt x="56785" y="-1997"/>
                      <a:pt x="5950" y="146"/>
                    </a:cubicBezTo>
                    <a:cubicBezTo>
                      <a:pt x="5436" y="61"/>
                      <a:pt x="5007" y="61"/>
                      <a:pt x="4578" y="232"/>
                    </a:cubicBezTo>
                    <a:cubicBezTo>
                      <a:pt x="3978" y="232"/>
                      <a:pt x="3464" y="232"/>
                      <a:pt x="2864" y="318"/>
                    </a:cubicBezTo>
                    <a:cubicBezTo>
                      <a:pt x="-394" y="489"/>
                      <a:pt x="-737" y="4175"/>
                      <a:pt x="1149" y="5976"/>
                    </a:cubicBezTo>
                    <a:cubicBezTo>
                      <a:pt x="1492" y="7004"/>
                      <a:pt x="2178" y="7861"/>
                      <a:pt x="3550" y="8376"/>
                    </a:cubicBezTo>
                    <a:cubicBezTo>
                      <a:pt x="17780" y="14119"/>
                      <a:pt x="30467" y="27578"/>
                      <a:pt x="42297" y="37265"/>
                    </a:cubicBezTo>
                    <a:cubicBezTo>
                      <a:pt x="56356" y="48838"/>
                      <a:pt x="69301" y="61954"/>
                      <a:pt x="82931" y="74041"/>
                    </a:cubicBezTo>
                    <a:cubicBezTo>
                      <a:pt x="107191" y="95558"/>
                      <a:pt x="134195" y="115103"/>
                      <a:pt x="163427" y="129334"/>
                    </a:cubicBezTo>
                    <a:cubicBezTo>
                      <a:pt x="188030" y="141335"/>
                      <a:pt x="216148" y="145279"/>
                      <a:pt x="242808" y="150079"/>
                    </a:cubicBezTo>
                    <a:cubicBezTo>
                      <a:pt x="266383" y="154366"/>
                      <a:pt x="290128" y="154880"/>
                      <a:pt x="312245" y="144679"/>
                    </a:cubicBezTo>
                    <a:cubicBezTo>
                      <a:pt x="315674" y="142964"/>
                      <a:pt x="315674" y="137821"/>
                      <a:pt x="311645" y="13722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81" name="图形 4">
                <a:extLst>
                  <a:ext uri="{FF2B5EF4-FFF2-40B4-BE49-F238E27FC236}">
                    <a16:creationId xmlns:a16="http://schemas.microsoft.com/office/drawing/2014/main" id="{46343096-9E7F-FEBD-174E-1D3146BCC45B}"/>
                  </a:ext>
                </a:extLst>
              </p:cNvPr>
              <p:cNvGrpSpPr/>
              <p:nvPr/>
            </p:nvGrpSpPr>
            <p:grpSpPr>
              <a:xfrm>
                <a:off x="899739" y="1220212"/>
                <a:ext cx="702996" cy="389552"/>
                <a:chOff x="899739" y="1220212"/>
                <a:chExt cx="702996" cy="389552"/>
              </a:xfrm>
            </p:grpSpPr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3985D673-18DF-D9A8-B531-A560CF8C66DA}"/>
                    </a:ext>
                  </a:extLst>
                </p:cNvPr>
                <p:cNvSpPr/>
                <p:nvPr/>
              </p:nvSpPr>
              <p:spPr>
                <a:xfrm>
                  <a:off x="903732" y="1609572"/>
                  <a:ext cx="418" cy="192"/>
                </a:xfrm>
                <a:custGeom>
                  <a:avLst/>
                  <a:gdLst>
                    <a:gd name="connsiteX0" fmla="*/ 419 w 418"/>
                    <a:gd name="connsiteY0" fmla="*/ 0 h 192"/>
                    <a:gd name="connsiteX1" fmla="*/ 419 w 418"/>
                    <a:gd name="connsiteY1" fmla="*/ 0 h 192"/>
                    <a:gd name="connsiteX2" fmla="*/ 419 w 418"/>
                    <a:gd name="connsiteY2" fmla="*/ 0 h 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" h="192">
                      <a:moveTo>
                        <a:pt x="419" y="0"/>
                      </a:moveTo>
                      <a:cubicBezTo>
                        <a:pt x="419" y="0"/>
                        <a:pt x="419" y="0"/>
                        <a:pt x="419" y="0"/>
                      </a:cubicBezTo>
                      <a:cubicBezTo>
                        <a:pt x="-96" y="257"/>
                        <a:pt x="-182" y="257"/>
                        <a:pt x="419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5F65B178-F5A4-7D25-1701-21773E84EA0C}"/>
                    </a:ext>
                  </a:extLst>
                </p:cNvPr>
                <p:cNvSpPr/>
                <p:nvPr/>
              </p:nvSpPr>
              <p:spPr>
                <a:xfrm>
                  <a:off x="899739" y="1220212"/>
                  <a:ext cx="702996" cy="389274"/>
                </a:xfrm>
                <a:custGeom>
                  <a:avLst/>
                  <a:gdLst>
                    <a:gd name="connsiteX0" fmla="*/ 700499 w 702996"/>
                    <a:gd name="connsiteY0" fmla="*/ 3683 h 389274"/>
                    <a:gd name="connsiteX1" fmla="*/ 614088 w 702996"/>
                    <a:gd name="connsiteY1" fmla="*/ 2054 h 389274"/>
                    <a:gd name="connsiteX2" fmla="*/ 519019 w 702996"/>
                    <a:gd name="connsiteY2" fmla="*/ 29058 h 389274"/>
                    <a:gd name="connsiteX3" fmla="*/ 427036 w 702996"/>
                    <a:gd name="connsiteY3" fmla="*/ 66177 h 389274"/>
                    <a:gd name="connsiteX4" fmla="*/ 322109 w 702996"/>
                    <a:gd name="connsiteY4" fmla="*/ 120955 h 389274"/>
                    <a:gd name="connsiteX5" fmla="*/ 133171 w 702996"/>
                    <a:gd name="connsiteY5" fmla="*/ 254429 h 389274"/>
                    <a:gd name="connsiteX6" fmla="*/ 60133 w 702996"/>
                    <a:gd name="connsiteY6" fmla="*/ 321123 h 389274"/>
                    <a:gd name="connsiteX7" fmla="*/ 1412 w 702996"/>
                    <a:gd name="connsiteY7" fmla="*/ 381302 h 389274"/>
                    <a:gd name="connsiteX8" fmla="*/ 7069 w 702996"/>
                    <a:gd name="connsiteY8" fmla="*/ 388846 h 389274"/>
                    <a:gd name="connsiteX9" fmla="*/ 47103 w 702996"/>
                    <a:gd name="connsiteY9" fmla="*/ 346069 h 389274"/>
                    <a:gd name="connsiteX10" fmla="*/ 112854 w 702996"/>
                    <a:gd name="connsiteY10" fmla="*/ 282375 h 389274"/>
                    <a:gd name="connsiteX11" fmla="*/ 299649 w 702996"/>
                    <a:gd name="connsiteY11" fmla="*/ 143329 h 389274"/>
                    <a:gd name="connsiteX12" fmla="*/ 500331 w 702996"/>
                    <a:gd name="connsiteY12" fmla="*/ 43974 h 389274"/>
                    <a:gd name="connsiteX13" fmla="*/ 602344 w 702996"/>
                    <a:gd name="connsiteY13" fmla="*/ 11313 h 389274"/>
                    <a:gd name="connsiteX14" fmla="*/ 650693 w 702996"/>
                    <a:gd name="connsiteY14" fmla="*/ 7198 h 389274"/>
                    <a:gd name="connsiteX15" fmla="*/ 700413 w 702996"/>
                    <a:gd name="connsiteY15" fmla="*/ 9855 h 389274"/>
                    <a:gd name="connsiteX16" fmla="*/ 700499 w 702996"/>
                    <a:gd name="connsiteY16" fmla="*/ 3683 h 389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2996" h="389274">
                      <a:moveTo>
                        <a:pt x="700499" y="3683"/>
                      </a:moveTo>
                      <a:cubicBezTo>
                        <a:pt x="672295" y="1626"/>
                        <a:pt x="644520" y="-2489"/>
                        <a:pt x="614088" y="2054"/>
                      </a:cubicBezTo>
                      <a:cubicBezTo>
                        <a:pt x="579112" y="7284"/>
                        <a:pt x="559824" y="12513"/>
                        <a:pt x="519019" y="29058"/>
                      </a:cubicBezTo>
                      <a:cubicBezTo>
                        <a:pt x="488072" y="41574"/>
                        <a:pt x="456697" y="50575"/>
                        <a:pt x="427036" y="66177"/>
                      </a:cubicBezTo>
                      <a:cubicBezTo>
                        <a:pt x="392060" y="84522"/>
                        <a:pt x="356827" y="102181"/>
                        <a:pt x="322109" y="120955"/>
                      </a:cubicBezTo>
                      <a:cubicBezTo>
                        <a:pt x="253100" y="158245"/>
                        <a:pt x="193436" y="204708"/>
                        <a:pt x="133171" y="254429"/>
                      </a:cubicBezTo>
                      <a:cubicBezTo>
                        <a:pt x="107368" y="275689"/>
                        <a:pt x="83365" y="297120"/>
                        <a:pt x="60133" y="321123"/>
                      </a:cubicBezTo>
                      <a:cubicBezTo>
                        <a:pt x="40759" y="341183"/>
                        <a:pt x="19757" y="360042"/>
                        <a:pt x="1412" y="381302"/>
                      </a:cubicBezTo>
                      <a:cubicBezTo>
                        <a:pt x="-2275" y="385588"/>
                        <a:pt x="1840" y="390817"/>
                        <a:pt x="7069" y="388846"/>
                      </a:cubicBezTo>
                      <a:cubicBezTo>
                        <a:pt x="9127" y="388074"/>
                        <a:pt x="16071" y="378044"/>
                        <a:pt x="47103" y="346069"/>
                      </a:cubicBezTo>
                      <a:cubicBezTo>
                        <a:pt x="68363" y="324123"/>
                        <a:pt x="89022" y="301663"/>
                        <a:pt x="112854" y="282375"/>
                      </a:cubicBezTo>
                      <a:cubicBezTo>
                        <a:pt x="173547" y="232998"/>
                        <a:pt x="231755" y="182934"/>
                        <a:pt x="299649" y="143329"/>
                      </a:cubicBezTo>
                      <a:cubicBezTo>
                        <a:pt x="363342" y="106210"/>
                        <a:pt x="430465" y="68063"/>
                        <a:pt x="500331" y="43974"/>
                      </a:cubicBezTo>
                      <a:cubicBezTo>
                        <a:pt x="533850" y="32487"/>
                        <a:pt x="569768" y="17742"/>
                        <a:pt x="602344" y="11313"/>
                      </a:cubicBezTo>
                      <a:cubicBezTo>
                        <a:pt x="620775" y="7712"/>
                        <a:pt x="633633" y="6598"/>
                        <a:pt x="650693" y="7198"/>
                      </a:cubicBezTo>
                      <a:cubicBezTo>
                        <a:pt x="666295" y="7798"/>
                        <a:pt x="684811" y="9598"/>
                        <a:pt x="700413" y="9855"/>
                      </a:cubicBezTo>
                      <a:cubicBezTo>
                        <a:pt x="703757" y="9855"/>
                        <a:pt x="703928" y="3940"/>
                        <a:pt x="700499" y="368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4" name="图形 4">
              <a:extLst>
                <a:ext uri="{FF2B5EF4-FFF2-40B4-BE49-F238E27FC236}">
                  <a16:creationId xmlns:a16="http://schemas.microsoft.com/office/drawing/2014/main" id="{7692B50D-A664-3AF4-340D-830BD9715047}"/>
                </a:ext>
              </a:extLst>
            </p:cNvPr>
            <p:cNvGrpSpPr/>
            <p:nvPr/>
          </p:nvGrpSpPr>
          <p:grpSpPr>
            <a:xfrm>
              <a:off x="2292071" y="1960359"/>
              <a:ext cx="583572" cy="919125"/>
              <a:chOff x="2292071" y="1960359"/>
              <a:chExt cx="583572" cy="919125"/>
            </a:xfrm>
          </p:grpSpPr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75B0FA6F-031F-8CB5-61EC-D816BE0AAA73}"/>
                  </a:ext>
                </a:extLst>
              </p:cNvPr>
              <p:cNvSpPr/>
              <p:nvPr/>
            </p:nvSpPr>
            <p:spPr>
              <a:xfrm>
                <a:off x="2512669" y="1960359"/>
                <a:ext cx="71078" cy="276727"/>
              </a:xfrm>
              <a:custGeom>
                <a:avLst/>
                <a:gdLst>
                  <a:gd name="connsiteX0" fmla="*/ 59948 w 71078"/>
                  <a:gd name="connsiteY0" fmla="*/ 0 h 276727"/>
                  <a:gd name="connsiteX1" fmla="*/ 59776 w 71078"/>
                  <a:gd name="connsiteY1" fmla="*/ 0 h 276727"/>
                  <a:gd name="connsiteX2" fmla="*/ 59433 w 71078"/>
                  <a:gd name="connsiteY2" fmla="*/ 0 h 276727"/>
                  <a:gd name="connsiteX3" fmla="*/ 59005 w 71078"/>
                  <a:gd name="connsiteY3" fmla="*/ 171 h 276727"/>
                  <a:gd name="connsiteX4" fmla="*/ 58662 w 71078"/>
                  <a:gd name="connsiteY4" fmla="*/ 343 h 276727"/>
                  <a:gd name="connsiteX5" fmla="*/ 58576 w 71078"/>
                  <a:gd name="connsiteY5" fmla="*/ 429 h 276727"/>
                  <a:gd name="connsiteX6" fmla="*/ 57804 w 71078"/>
                  <a:gd name="connsiteY6" fmla="*/ 1457 h 276727"/>
                  <a:gd name="connsiteX7" fmla="*/ 57804 w 71078"/>
                  <a:gd name="connsiteY7" fmla="*/ 1543 h 276727"/>
                  <a:gd name="connsiteX8" fmla="*/ 25486 w 71078"/>
                  <a:gd name="connsiteY8" fmla="*/ 59493 h 276727"/>
                  <a:gd name="connsiteX9" fmla="*/ 3198 w 71078"/>
                  <a:gd name="connsiteY9" fmla="*/ 143418 h 276727"/>
                  <a:gd name="connsiteX10" fmla="*/ 24629 w 71078"/>
                  <a:gd name="connsiteY10" fmla="*/ 275006 h 276727"/>
                  <a:gd name="connsiteX11" fmla="*/ 29515 w 71078"/>
                  <a:gd name="connsiteY11" fmla="*/ 276120 h 276727"/>
                  <a:gd name="connsiteX12" fmla="*/ 31658 w 71078"/>
                  <a:gd name="connsiteY12" fmla="*/ 274663 h 276727"/>
                  <a:gd name="connsiteX13" fmla="*/ 61319 w 71078"/>
                  <a:gd name="connsiteY13" fmla="*/ 216970 h 276727"/>
                  <a:gd name="connsiteX14" fmla="*/ 70577 w 71078"/>
                  <a:gd name="connsiteY14" fmla="*/ 149076 h 276727"/>
                  <a:gd name="connsiteX15" fmla="*/ 58833 w 71078"/>
                  <a:gd name="connsiteY15" fmla="*/ 79810 h 276727"/>
                  <a:gd name="connsiteX16" fmla="*/ 56090 w 71078"/>
                  <a:gd name="connsiteY16" fmla="*/ 33433 h 276727"/>
                  <a:gd name="connsiteX17" fmla="*/ 62262 w 71078"/>
                  <a:gd name="connsiteY17" fmla="*/ 2143 h 276727"/>
                  <a:gd name="connsiteX18" fmla="*/ 59948 w 71078"/>
                  <a:gd name="connsiteY18" fmla="*/ 0 h 27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078" h="276727">
                    <a:moveTo>
                      <a:pt x="59948" y="0"/>
                    </a:moveTo>
                    <a:cubicBezTo>
                      <a:pt x="59862" y="0"/>
                      <a:pt x="59776" y="0"/>
                      <a:pt x="59776" y="0"/>
                    </a:cubicBezTo>
                    <a:cubicBezTo>
                      <a:pt x="59690" y="0"/>
                      <a:pt x="59519" y="0"/>
                      <a:pt x="59433" y="0"/>
                    </a:cubicBezTo>
                    <a:cubicBezTo>
                      <a:pt x="59262" y="0"/>
                      <a:pt x="59090" y="86"/>
                      <a:pt x="59005" y="171"/>
                    </a:cubicBezTo>
                    <a:cubicBezTo>
                      <a:pt x="58919" y="257"/>
                      <a:pt x="58747" y="257"/>
                      <a:pt x="58662" y="343"/>
                    </a:cubicBezTo>
                    <a:cubicBezTo>
                      <a:pt x="58662" y="343"/>
                      <a:pt x="58576" y="429"/>
                      <a:pt x="58576" y="429"/>
                    </a:cubicBezTo>
                    <a:cubicBezTo>
                      <a:pt x="58233" y="686"/>
                      <a:pt x="57890" y="1029"/>
                      <a:pt x="57804" y="1457"/>
                    </a:cubicBezTo>
                    <a:cubicBezTo>
                      <a:pt x="57804" y="1457"/>
                      <a:pt x="57804" y="1457"/>
                      <a:pt x="57804" y="1543"/>
                    </a:cubicBezTo>
                    <a:cubicBezTo>
                      <a:pt x="47260" y="20574"/>
                      <a:pt x="33630" y="39348"/>
                      <a:pt x="25486" y="59493"/>
                    </a:cubicBezTo>
                    <a:cubicBezTo>
                      <a:pt x="14513" y="86582"/>
                      <a:pt x="8770" y="114872"/>
                      <a:pt x="3198" y="143418"/>
                    </a:cubicBezTo>
                    <a:cubicBezTo>
                      <a:pt x="-5375" y="186966"/>
                      <a:pt x="3798" y="236258"/>
                      <a:pt x="24629" y="275006"/>
                    </a:cubicBezTo>
                    <a:cubicBezTo>
                      <a:pt x="25743" y="277063"/>
                      <a:pt x="27972" y="277063"/>
                      <a:pt x="29515" y="276120"/>
                    </a:cubicBezTo>
                    <a:cubicBezTo>
                      <a:pt x="30287" y="276035"/>
                      <a:pt x="31058" y="275606"/>
                      <a:pt x="31658" y="274663"/>
                    </a:cubicBezTo>
                    <a:cubicBezTo>
                      <a:pt x="42717" y="255375"/>
                      <a:pt x="53947" y="238144"/>
                      <a:pt x="61319" y="216970"/>
                    </a:cubicBezTo>
                    <a:cubicBezTo>
                      <a:pt x="68949" y="194939"/>
                      <a:pt x="72463" y="172307"/>
                      <a:pt x="70577" y="149076"/>
                    </a:cubicBezTo>
                    <a:cubicBezTo>
                      <a:pt x="68691" y="125759"/>
                      <a:pt x="61576" y="103127"/>
                      <a:pt x="58833" y="79810"/>
                    </a:cubicBezTo>
                    <a:cubicBezTo>
                      <a:pt x="57033" y="64294"/>
                      <a:pt x="55490" y="49035"/>
                      <a:pt x="56090" y="33433"/>
                    </a:cubicBezTo>
                    <a:cubicBezTo>
                      <a:pt x="56519" y="22889"/>
                      <a:pt x="60891" y="12602"/>
                      <a:pt x="62262" y="2143"/>
                    </a:cubicBezTo>
                    <a:cubicBezTo>
                      <a:pt x="62176" y="857"/>
                      <a:pt x="61062" y="86"/>
                      <a:pt x="59948" y="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4D7F8AA9-116C-B887-4F92-86D32C24068A}"/>
                  </a:ext>
                </a:extLst>
              </p:cNvPr>
              <p:cNvSpPr/>
              <p:nvPr/>
            </p:nvSpPr>
            <p:spPr>
              <a:xfrm>
                <a:off x="2403479" y="2122255"/>
                <a:ext cx="130894" cy="210355"/>
              </a:xfrm>
              <a:custGeom>
                <a:avLst/>
                <a:gdLst>
                  <a:gd name="connsiteX0" fmla="*/ 48094 w 130894"/>
                  <a:gd name="connsiteY0" fmla="*/ 44101 h 210355"/>
                  <a:gd name="connsiteX1" fmla="*/ 4546 w 130894"/>
                  <a:gd name="connsiteY1" fmla="*/ 638 h 210355"/>
                  <a:gd name="connsiteX2" fmla="*/ 4288 w 130894"/>
                  <a:gd name="connsiteY2" fmla="*/ 467 h 210355"/>
                  <a:gd name="connsiteX3" fmla="*/ 3946 w 130894"/>
                  <a:gd name="connsiteY3" fmla="*/ 295 h 210355"/>
                  <a:gd name="connsiteX4" fmla="*/ 3260 w 130894"/>
                  <a:gd name="connsiteY4" fmla="*/ 38 h 210355"/>
                  <a:gd name="connsiteX5" fmla="*/ 3088 w 130894"/>
                  <a:gd name="connsiteY5" fmla="*/ 38 h 210355"/>
                  <a:gd name="connsiteX6" fmla="*/ 2317 w 130894"/>
                  <a:gd name="connsiteY6" fmla="*/ 38 h 210355"/>
                  <a:gd name="connsiteX7" fmla="*/ 1974 w 130894"/>
                  <a:gd name="connsiteY7" fmla="*/ 124 h 210355"/>
                  <a:gd name="connsiteX8" fmla="*/ 1631 w 130894"/>
                  <a:gd name="connsiteY8" fmla="*/ 209 h 210355"/>
                  <a:gd name="connsiteX9" fmla="*/ 345 w 130894"/>
                  <a:gd name="connsiteY9" fmla="*/ 3553 h 210355"/>
                  <a:gd name="connsiteX10" fmla="*/ 42436 w 130894"/>
                  <a:gd name="connsiteY10" fmla="*/ 110280 h 210355"/>
                  <a:gd name="connsiteX11" fmla="*/ 84013 w 130894"/>
                  <a:gd name="connsiteY11" fmla="*/ 157515 h 210355"/>
                  <a:gd name="connsiteX12" fmla="*/ 123275 w 130894"/>
                  <a:gd name="connsiteY12" fmla="*/ 208436 h 210355"/>
                  <a:gd name="connsiteX13" fmla="*/ 128161 w 130894"/>
                  <a:gd name="connsiteY13" fmla="*/ 209464 h 210355"/>
                  <a:gd name="connsiteX14" fmla="*/ 130819 w 130894"/>
                  <a:gd name="connsiteY14" fmla="*/ 205692 h 210355"/>
                  <a:gd name="connsiteX15" fmla="*/ 89671 w 130894"/>
                  <a:gd name="connsiteY15" fmla="*/ 87735 h 210355"/>
                  <a:gd name="connsiteX16" fmla="*/ 48094 w 130894"/>
                  <a:gd name="connsiteY16" fmla="*/ 44101 h 210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0894" h="210355">
                    <a:moveTo>
                      <a:pt x="48094" y="44101"/>
                    </a:moveTo>
                    <a:cubicBezTo>
                      <a:pt x="32063" y="30728"/>
                      <a:pt x="19976" y="14268"/>
                      <a:pt x="4546" y="638"/>
                    </a:cubicBezTo>
                    <a:cubicBezTo>
                      <a:pt x="4460" y="552"/>
                      <a:pt x="4374" y="552"/>
                      <a:pt x="4288" y="467"/>
                    </a:cubicBezTo>
                    <a:cubicBezTo>
                      <a:pt x="4203" y="381"/>
                      <a:pt x="4117" y="295"/>
                      <a:pt x="3946" y="295"/>
                    </a:cubicBezTo>
                    <a:cubicBezTo>
                      <a:pt x="3688" y="124"/>
                      <a:pt x="3517" y="38"/>
                      <a:pt x="3260" y="38"/>
                    </a:cubicBezTo>
                    <a:cubicBezTo>
                      <a:pt x="3174" y="38"/>
                      <a:pt x="3174" y="38"/>
                      <a:pt x="3088" y="38"/>
                    </a:cubicBezTo>
                    <a:cubicBezTo>
                      <a:pt x="2831" y="38"/>
                      <a:pt x="2574" y="-48"/>
                      <a:pt x="2317" y="38"/>
                    </a:cubicBezTo>
                    <a:cubicBezTo>
                      <a:pt x="2231" y="38"/>
                      <a:pt x="2060" y="124"/>
                      <a:pt x="1974" y="124"/>
                    </a:cubicBezTo>
                    <a:cubicBezTo>
                      <a:pt x="1888" y="124"/>
                      <a:pt x="1717" y="209"/>
                      <a:pt x="1631" y="209"/>
                    </a:cubicBezTo>
                    <a:cubicBezTo>
                      <a:pt x="345" y="724"/>
                      <a:pt x="-512" y="2010"/>
                      <a:pt x="345" y="3553"/>
                    </a:cubicBezTo>
                    <a:cubicBezTo>
                      <a:pt x="20405" y="36986"/>
                      <a:pt x="19205" y="78391"/>
                      <a:pt x="42436" y="110280"/>
                    </a:cubicBezTo>
                    <a:cubicBezTo>
                      <a:pt x="54780" y="127254"/>
                      <a:pt x="69354" y="142599"/>
                      <a:pt x="84013" y="157515"/>
                    </a:cubicBezTo>
                    <a:cubicBezTo>
                      <a:pt x="99186" y="172945"/>
                      <a:pt x="115302" y="187690"/>
                      <a:pt x="123275" y="208436"/>
                    </a:cubicBezTo>
                    <a:cubicBezTo>
                      <a:pt x="124218" y="210836"/>
                      <a:pt x="126618" y="210750"/>
                      <a:pt x="128161" y="209464"/>
                    </a:cubicBezTo>
                    <a:cubicBezTo>
                      <a:pt x="129790" y="209207"/>
                      <a:pt x="131247" y="207835"/>
                      <a:pt x="130819" y="205692"/>
                    </a:cubicBezTo>
                    <a:cubicBezTo>
                      <a:pt x="121732" y="163344"/>
                      <a:pt x="113674" y="124768"/>
                      <a:pt x="89671" y="87735"/>
                    </a:cubicBezTo>
                    <a:cubicBezTo>
                      <a:pt x="78698" y="70418"/>
                      <a:pt x="63610" y="57045"/>
                      <a:pt x="48094" y="4410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217F0ABD-6F6D-E403-423A-AA2257A4DEEA}"/>
                  </a:ext>
                </a:extLst>
              </p:cNvPr>
              <p:cNvSpPr/>
              <p:nvPr/>
            </p:nvSpPr>
            <p:spPr>
              <a:xfrm>
                <a:off x="2348989" y="2230470"/>
                <a:ext cx="200097" cy="178237"/>
              </a:xfrm>
              <a:custGeom>
                <a:avLst/>
                <a:gdLst>
                  <a:gd name="connsiteX0" fmla="*/ 122729 w 200097"/>
                  <a:gd name="connsiteY0" fmla="*/ 77418 h 178237"/>
                  <a:gd name="connsiteX1" fmla="*/ 5200 w 200097"/>
                  <a:gd name="connsiteY1" fmla="*/ 2751 h 178237"/>
                  <a:gd name="connsiteX2" fmla="*/ 4514 w 200097"/>
                  <a:gd name="connsiteY2" fmla="*/ 1122 h 178237"/>
                  <a:gd name="connsiteX3" fmla="*/ 656 w 200097"/>
                  <a:gd name="connsiteY3" fmla="*/ 1208 h 178237"/>
                  <a:gd name="connsiteX4" fmla="*/ 314 w 200097"/>
                  <a:gd name="connsiteY4" fmla="*/ 3523 h 178237"/>
                  <a:gd name="connsiteX5" fmla="*/ 1257 w 200097"/>
                  <a:gd name="connsiteY5" fmla="*/ 4894 h 178237"/>
                  <a:gd name="connsiteX6" fmla="*/ 67008 w 200097"/>
                  <a:gd name="connsiteY6" fmla="*/ 106821 h 178237"/>
                  <a:gd name="connsiteX7" fmla="*/ 193881 w 200097"/>
                  <a:gd name="connsiteY7" fmla="*/ 177287 h 178237"/>
                  <a:gd name="connsiteX8" fmla="*/ 199624 w 200097"/>
                  <a:gd name="connsiteY8" fmla="*/ 173258 h 178237"/>
                  <a:gd name="connsiteX9" fmla="*/ 199538 w 200097"/>
                  <a:gd name="connsiteY9" fmla="*/ 173087 h 178237"/>
                  <a:gd name="connsiteX10" fmla="*/ 170821 w 200097"/>
                  <a:gd name="connsiteY10" fmla="*/ 121823 h 178237"/>
                  <a:gd name="connsiteX11" fmla="*/ 122729 w 200097"/>
                  <a:gd name="connsiteY11" fmla="*/ 77418 h 178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97" h="178237">
                    <a:moveTo>
                      <a:pt x="122729" y="77418"/>
                    </a:moveTo>
                    <a:cubicBezTo>
                      <a:pt x="82781" y="50929"/>
                      <a:pt x="38547" y="38670"/>
                      <a:pt x="5200" y="2751"/>
                    </a:cubicBezTo>
                    <a:cubicBezTo>
                      <a:pt x="4943" y="2237"/>
                      <a:pt x="4771" y="1637"/>
                      <a:pt x="4514" y="1122"/>
                    </a:cubicBezTo>
                    <a:cubicBezTo>
                      <a:pt x="3743" y="-592"/>
                      <a:pt x="1342" y="-163"/>
                      <a:pt x="656" y="1208"/>
                    </a:cubicBezTo>
                    <a:cubicBezTo>
                      <a:pt x="56" y="1808"/>
                      <a:pt x="-287" y="2665"/>
                      <a:pt x="314" y="3523"/>
                    </a:cubicBezTo>
                    <a:cubicBezTo>
                      <a:pt x="656" y="4037"/>
                      <a:pt x="999" y="4466"/>
                      <a:pt x="1257" y="4894"/>
                    </a:cubicBezTo>
                    <a:cubicBezTo>
                      <a:pt x="13944" y="45442"/>
                      <a:pt x="33746" y="79475"/>
                      <a:pt x="67008" y="106821"/>
                    </a:cubicBezTo>
                    <a:cubicBezTo>
                      <a:pt x="105070" y="138111"/>
                      <a:pt x="157019" y="144797"/>
                      <a:pt x="193881" y="177287"/>
                    </a:cubicBezTo>
                    <a:cubicBezTo>
                      <a:pt x="196967" y="180030"/>
                      <a:pt x="201596" y="176259"/>
                      <a:pt x="199624" y="173258"/>
                    </a:cubicBezTo>
                    <a:cubicBezTo>
                      <a:pt x="199624" y="173173"/>
                      <a:pt x="199624" y="173173"/>
                      <a:pt x="199538" y="173087"/>
                    </a:cubicBezTo>
                    <a:cubicBezTo>
                      <a:pt x="188823" y="156713"/>
                      <a:pt x="182736" y="137254"/>
                      <a:pt x="170821" y="121823"/>
                    </a:cubicBezTo>
                    <a:cubicBezTo>
                      <a:pt x="157276" y="104335"/>
                      <a:pt x="141074" y="89591"/>
                      <a:pt x="122729" y="7741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9D4AFE92-E9B4-EC76-FE4E-4BD66573D072}"/>
                  </a:ext>
                </a:extLst>
              </p:cNvPr>
              <p:cNvSpPr/>
              <p:nvPr/>
            </p:nvSpPr>
            <p:spPr>
              <a:xfrm>
                <a:off x="2297461" y="2330070"/>
                <a:ext cx="278634" cy="176061"/>
              </a:xfrm>
              <a:custGeom>
                <a:avLst/>
                <a:gdLst>
                  <a:gd name="connsiteX0" fmla="*/ 156083 w 278634"/>
                  <a:gd name="connsiteY0" fmla="*/ 78116 h 176061"/>
                  <a:gd name="connsiteX1" fmla="*/ 77216 w 278634"/>
                  <a:gd name="connsiteY1" fmla="*/ 47770 h 176061"/>
                  <a:gd name="connsiteX2" fmla="*/ 3064 w 278634"/>
                  <a:gd name="connsiteY2" fmla="*/ 449 h 176061"/>
                  <a:gd name="connsiteX3" fmla="*/ 149 w 278634"/>
                  <a:gd name="connsiteY3" fmla="*/ 3193 h 176061"/>
                  <a:gd name="connsiteX4" fmla="*/ 406 w 278634"/>
                  <a:gd name="connsiteY4" fmla="*/ 4650 h 176061"/>
                  <a:gd name="connsiteX5" fmla="*/ 114763 w 278634"/>
                  <a:gd name="connsiteY5" fmla="*/ 117807 h 176061"/>
                  <a:gd name="connsiteX6" fmla="*/ 194059 w 278634"/>
                  <a:gd name="connsiteY6" fmla="*/ 145410 h 176061"/>
                  <a:gd name="connsiteX7" fmla="*/ 272240 w 278634"/>
                  <a:gd name="connsiteY7" fmla="*/ 175157 h 176061"/>
                  <a:gd name="connsiteX8" fmla="*/ 277470 w 278634"/>
                  <a:gd name="connsiteY8" fmla="*/ 170271 h 176061"/>
                  <a:gd name="connsiteX9" fmla="*/ 277041 w 278634"/>
                  <a:gd name="connsiteY9" fmla="*/ 169928 h 176061"/>
                  <a:gd name="connsiteX10" fmla="*/ 276870 w 278634"/>
                  <a:gd name="connsiteY10" fmla="*/ 169413 h 176061"/>
                  <a:gd name="connsiteX11" fmla="*/ 156083 w 278634"/>
                  <a:gd name="connsiteY11" fmla="*/ 78116 h 17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8634" h="176061">
                    <a:moveTo>
                      <a:pt x="156083" y="78116"/>
                    </a:moveTo>
                    <a:cubicBezTo>
                      <a:pt x="130194" y="67058"/>
                      <a:pt x="103191" y="58657"/>
                      <a:pt x="77216" y="47770"/>
                    </a:cubicBezTo>
                    <a:cubicBezTo>
                      <a:pt x="48927" y="35940"/>
                      <a:pt x="26724" y="19480"/>
                      <a:pt x="3064" y="449"/>
                    </a:cubicBezTo>
                    <a:cubicBezTo>
                      <a:pt x="1264" y="-1008"/>
                      <a:pt x="-537" y="1392"/>
                      <a:pt x="149" y="3193"/>
                    </a:cubicBezTo>
                    <a:cubicBezTo>
                      <a:pt x="63" y="3621"/>
                      <a:pt x="63" y="4136"/>
                      <a:pt x="406" y="4650"/>
                    </a:cubicBezTo>
                    <a:cubicBezTo>
                      <a:pt x="29724" y="51713"/>
                      <a:pt x="63843" y="93461"/>
                      <a:pt x="114763" y="117807"/>
                    </a:cubicBezTo>
                    <a:cubicBezTo>
                      <a:pt x="139881" y="129809"/>
                      <a:pt x="166970" y="138981"/>
                      <a:pt x="194059" y="145410"/>
                    </a:cubicBezTo>
                    <a:cubicBezTo>
                      <a:pt x="221920" y="152011"/>
                      <a:pt x="249609" y="156126"/>
                      <a:pt x="272240" y="175157"/>
                    </a:cubicBezTo>
                    <a:cubicBezTo>
                      <a:pt x="275755" y="178071"/>
                      <a:pt x="280984" y="173271"/>
                      <a:pt x="277470" y="170271"/>
                    </a:cubicBezTo>
                    <a:cubicBezTo>
                      <a:pt x="277298" y="170185"/>
                      <a:pt x="277212" y="170014"/>
                      <a:pt x="277041" y="169928"/>
                    </a:cubicBezTo>
                    <a:cubicBezTo>
                      <a:pt x="276955" y="169756"/>
                      <a:pt x="276955" y="169585"/>
                      <a:pt x="276870" y="169413"/>
                    </a:cubicBezTo>
                    <a:cubicBezTo>
                      <a:pt x="249352" y="124836"/>
                      <a:pt x="203232" y="98262"/>
                      <a:pt x="156083" y="7811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6330E578-186A-15EF-B0EB-89BF914AA808}"/>
                  </a:ext>
                </a:extLst>
              </p:cNvPr>
              <p:cNvSpPr/>
              <p:nvPr/>
            </p:nvSpPr>
            <p:spPr>
              <a:xfrm>
                <a:off x="2292071" y="2469399"/>
                <a:ext cx="314030" cy="115866"/>
              </a:xfrm>
              <a:custGeom>
                <a:avLst/>
                <a:gdLst>
                  <a:gd name="connsiteX0" fmla="*/ 309606 w 314030"/>
                  <a:gd name="connsiteY0" fmla="*/ 107065 h 115866"/>
                  <a:gd name="connsiteX1" fmla="*/ 180933 w 314030"/>
                  <a:gd name="connsiteY1" fmla="*/ 41400 h 115866"/>
                  <a:gd name="connsiteX2" fmla="*/ 4254 w 314030"/>
                  <a:gd name="connsiteY2" fmla="*/ 423 h 115866"/>
                  <a:gd name="connsiteX3" fmla="*/ 1253 w 314030"/>
                  <a:gd name="connsiteY3" fmla="*/ 1966 h 115866"/>
                  <a:gd name="connsiteX4" fmla="*/ 568 w 314030"/>
                  <a:gd name="connsiteY4" fmla="*/ 5395 h 115866"/>
                  <a:gd name="connsiteX5" fmla="*/ 130784 w 314030"/>
                  <a:gd name="connsiteY5" fmla="*/ 84520 h 115866"/>
                  <a:gd name="connsiteX6" fmla="*/ 219852 w 314030"/>
                  <a:gd name="connsiteY6" fmla="*/ 94549 h 115866"/>
                  <a:gd name="connsiteX7" fmla="*/ 308749 w 314030"/>
                  <a:gd name="connsiteY7" fmla="*/ 115209 h 115866"/>
                  <a:gd name="connsiteX8" fmla="*/ 312521 w 314030"/>
                  <a:gd name="connsiteY8" fmla="*/ 109123 h 115866"/>
                  <a:gd name="connsiteX9" fmla="*/ 309606 w 314030"/>
                  <a:gd name="connsiteY9" fmla="*/ 107065 h 11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030" h="115866">
                    <a:moveTo>
                      <a:pt x="309606" y="107065"/>
                    </a:moveTo>
                    <a:cubicBezTo>
                      <a:pt x="278574" y="66775"/>
                      <a:pt x="230825" y="45772"/>
                      <a:pt x="180933" y="41400"/>
                    </a:cubicBezTo>
                    <a:cubicBezTo>
                      <a:pt x="120497" y="36085"/>
                      <a:pt x="54317" y="41314"/>
                      <a:pt x="4254" y="423"/>
                    </a:cubicBezTo>
                    <a:cubicBezTo>
                      <a:pt x="2882" y="-691"/>
                      <a:pt x="1425" y="595"/>
                      <a:pt x="1253" y="1966"/>
                    </a:cubicBezTo>
                    <a:cubicBezTo>
                      <a:pt x="139" y="2566"/>
                      <a:pt x="-547" y="4110"/>
                      <a:pt x="568" y="5395"/>
                    </a:cubicBezTo>
                    <a:cubicBezTo>
                      <a:pt x="35201" y="46286"/>
                      <a:pt x="78235" y="73718"/>
                      <a:pt x="130784" y="84520"/>
                    </a:cubicBezTo>
                    <a:cubicBezTo>
                      <a:pt x="160102" y="90520"/>
                      <a:pt x="189934" y="93607"/>
                      <a:pt x="219852" y="94549"/>
                    </a:cubicBezTo>
                    <a:cubicBezTo>
                      <a:pt x="250027" y="95493"/>
                      <a:pt x="283289" y="96778"/>
                      <a:pt x="308749" y="115209"/>
                    </a:cubicBezTo>
                    <a:cubicBezTo>
                      <a:pt x="312435" y="117867"/>
                      <a:pt x="316207" y="111780"/>
                      <a:pt x="312521" y="109123"/>
                    </a:cubicBezTo>
                    <a:cubicBezTo>
                      <a:pt x="311578" y="108437"/>
                      <a:pt x="310549" y="107751"/>
                      <a:pt x="309606" y="10706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DF3788A6-9073-7DF3-114C-ABB0D33354FB}"/>
                  </a:ext>
                </a:extLst>
              </p:cNvPr>
              <p:cNvSpPr/>
              <p:nvPr/>
            </p:nvSpPr>
            <p:spPr>
              <a:xfrm>
                <a:off x="2360678" y="2602685"/>
                <a:ext cx="267835" cy="77733"/>
              </a:xfrm>
              <a:custGeom>
                <a:avLst/>
                <a:gdLst>
                  <a:gd name="connsiteX0" fmla="*/ 209624 w 267835"/>
                  <a:gd name="connsiteY0" fmla="*/ 4212 h 77733"/>
                  <a:gd name="connsiteX1" fmla="*/ 136157 w 267835"/>
                  <a:gd name="connsiteY1" fmla="*/ 4555 h 77733"/>
                  <a:gd name="connsiteX2" fmla="*/ 2769 w 267835"/>
                  <a:gd name="connsiteY2" fmla="*/ 48703 h 77733"/>
                  <a:gd name="connsiteX3" fmla="*/ 369 w 267835"/>
                  <a:gd name="connsiteY3" fmla="*/ 51275 h 77733"/>
                  <a:gd name="connsiteX4" fmla="*/ 969 w 267835"/>
                  <a:gd name="connsiteY4" fmla="*/ 54533 h 77733"/>
                  <a:gd name="connsiteX5" fmla="*/ 110440 w 267835"/>
                  <a:gd name="connsiteY5" fmla="*/ 72706 h 77733"/>
                  <a:gd name="connsiteX6" fmla="*/ 180906 w 267835"/>
                  <a:gd name="connsiteY6" fmla="*/ 44931 h 77733"/>
                  <a:gd name="connsiteX7" fmla="*/ 262345 w 267835"/>
                  <a:gd name="connsiteY7" fmla="*/ 40902 h 77733"/>
                  <a:gd name="connsiteX8" fmla="*/ 267660 w 267835"/>
                  <a:gd name="connsiteY8" fmla="*/ 36530 h 77733"/>
                  <a:gd name="connsiteX9" fmla="*/ 267231 w 267835"/>
                  <a:gd name="connsiteY9" fmla="*/ 34559 h 77733"/>
                  <a:gd name="connsiteX10" fmla="*/ 209624 w 267835"/>
                  <a:gd name="connsiteY10" fmla="*/ 4212 h 7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7835" h="77733">
                    <a:moveTo>
                      <a:pt x="209624" y="4212"/>
                    </a:moveTo>
                    <a:cubicBezTo>
                      <a:pt x="186306" y="-1874"/>
                      <a:pt x="159475" y="-1017"/>
                      <a:pt x="136157" y="4555"/>
                    </a:cubicBezTo>
                    <a:cubicBezTo>
                      <a:pt x="88066" y="16042"/>
                      <a:pt x="55833" y="57190"/>
                      <a:pt x="2769" y="48703"/>
                    </a:cubicBezTo>
                    <a:cubicBezTo>
                      <a:pt x="969" y="48446"/>
                      <a:pt x="197" y="49818"/>
                      <a:pt x="369" y="51275"/>
                    </a:cubicBezTo>
                    <a:cubicBezTo>
                      <a:pt x="-231" y="52218"/>
                      <a:pt x="-145" y="53590"/>
                      <a:pt x="969" y="54533"/>
                    </a:cubicBezTo>
                    <a:cubicBezTo>
                      <a:pt x="31487" y="79650"/>
                      <a:pt x="73578" y="82050"/>
                      <a:pt x="110440" y="72706"/>
                    </a:cubicBezTo>
                    <a:cubicBezTo>
                      <a:pt x="135043" y="66448"/>
                      <a:pt x="157160" y="53332"/>
                      <a:pt x="180906" y="44931"/>
                    </a:cubicBezTo>
                    <a:cubicBezTo>
                      <a:pt x="204480" y="36616"/>
                      <a:pt x="238599" y="29844"/>
                      <a:pt x="262345" y="40902"/>
                    </a:cubicBezTo>
                    <a:cubicBezTo>
                      <a:pt x="265602" y="42445"/>
                      <a:pt x="268603" y="39016"/>
                      <a:pt x="267660" y="36530"/>
                    </a:cubicBezTo>
                    <a:cubicBezTo>
                      <a:pt x="267745" y="35930"/>
                      <a:pt x="267660" y="35244"/>
                      <a:pt x="267231" y="34559"/>
                    </a:cubicBezTo>
                    <a:cubicBezTo>
                      <a:pt x="254629" y="16471"/>
                      <a:pt x="230026" y="9527"/>
                      <a:pt x="209624" y="421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86DF53D0-F5F7-25F0-5134-885C5C3763CD}"/>
                  </a:ext>
                </a:extLst>
              </p:cNvPr>
              <p:cNvSpPr/>
              <p:nvPr/>
            </p:nvSpPr>
            <p:spPr>
              <a:xfrm>
                <a:off x="2470896" y="2681752"/>
                <a:ext cx="193928" cy="99776"/>
              </a:xfrm>
              <a:custGeom>
                <a:avLst/>
                <a:gdLst>
                  <a:gd name="connsiteX0" fmla="*/ 192246 w 193928"/>
                  <a:gd name="connsiteY0" fmla="*/ 15156 h 99776"/>
                  <a:gd name="connsiteX1" fmla="*/ 106178 w 193928"/>
                  <a:gd name="connsiteY1" fmla="*/ 14642 h 99776"/>
                  <a:gd name="connsiteX2" fmla="*/ 55086 w 193928"/>
                  <a:gd name="connsiteY2" fmla="*/ 57933 h 99776"/>
                  <a:gd name="connsiteX3" fmla="*/ 4422 w 193928"/>
                  <a:gd name="connsiteY3" fmla="*/ 81422 h 99776"/>
                  <a:gd name="connsiteX4" fmla="*/ 2365 w 193928"/>
                  <a:gd name="connsiteY4" fmla="*/ 81850 h 99776"/>
                  <a:gd name="connsiteX5" fmla="*/ 650 w 193928"/>
                  <a:gd name="connsiteY5" fmla="*/ 85708 h 99776"/>
                  <a:gd name="connsiteX6" fmla="*/ 80203 w 193928"/>
                  <a:gd name="connsiteY6" fmla="*/ 92052 h 99776"/>
                  <a:gd name="connsiteX7" fmla="*/ 190188 w 193928"/>
                  <a:gd name="connsiteY7" fmla="*/ 22014 h 99776"/>
                  <a:gd name="connsiteX8" fmla="*/ 192246 w 193928"/>
                  <a:gd name="connsiteY8" fmla="*/ 15156 h 9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928" h="99776">
                    <a:moveTo>
                      <a:pt x="192246" y="15156"/>
                    </a:moveTo>
                    <a:cubicBezTo>
                      <a:pt x="170729" y="-10561"/>
                      <a:pt x="131210" y="1440"/>
                      <a:pt x="106178" y="14642"/>
                    </a:cubicBezTo>
                    <a:cubicBezTo>
                      <a:pt x="86375" y="25101"/>
                      <a:pt x="70259" y="41817"/>
                      <a:pt x="55086" y="57933"/>
                    </a:cubicBezTo>
                    <a:cubicBezTo>
                      <a:pt x="42141" y="71649"/>
                      <a:pt x="24311" y="85622"/>
                      <a:pt x="4422" y="81422"/>
                    </a:cubicBezTo>
                    <a:cubicBezTo>
                      <a:pt x="3565" y="81250"/>
                      <a:pt x="2879" y="81422"/>
                      <a:pt x="2365" y="81850"/>
                    </a:cubicBezTo>
                    <a:cubicBezTo>
                      <a:pt x="565" y="81936"/>
                      <a:pt x="-893" y="84251"/>
                      <a:pt x="650" y="85708"/>
                    </a:cubicBezTo>
                    <a:cubicBezTo>
                      <a:pt x="20710" y="104996"/>
                      <a:pt x="56372" y="101739"/>
                      <a:pt x="80203" y="92052"/>
                    </a:cubicBezTo>
                    <a:cubicBezTo>
                      <a:pt x="123152" y="74564"/>
                      <a:pt x="136610" y="19786"/>
                      <a:pt x="190188" y="22014"/>
                    </a:cubicBezTo>
                    <a:cubicBezTo>
                      <a:pt x="194303" y="22100"/>
                      <a:pt x="195075" y="16871"/>
                      <a:pt x="192246" y="1515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9C45D9A9-D4D9-FEA3-BE4A-066D980C1343}"/>
                  </a:ext>
                </a:extLst>
              </p:cNvPr>
              <p:cNvSpPr/>
              <p:nvPr/>
            </p:nvSpPr>
            <p:spPr>
              <a:xfrm>
                <a:off x="2596791" y="2745753"/>
                <a:ext cx="103460" cy="84329"/>
              </a:xfrm>
              <a:custGeom>
                <a:avLst/>
                <a:gdLst>
                  <a:gd name="connsiteX0" fmla="*/ 100470 w 103460"/>
                  <a:gd name="connsiteY0" fmla="*/ 5419 h 84329"/>
                  <a:gd name="connsiteX1" fmla="*/ 2315 w 103460"/>
                  <a:gd name="connsiteY1" fmla="*/ 73999 h 84329"/>
                  <a:gd name="connsiteX2" fmla="*/ 0 w 103460"/>
                  <a:gd name="connsiteY2" fmla="*/ 76485 h 84329"/>
                  <a:gd name="connsiteX3" fmla="*/ 0 w 103460"/>
                  <a:gd name="connsiteY3" fmla="*/ 76828 h 84329"/>
                  <a:gd name="connsiteX4" fmla="*/ 0 w 103460"/>
                  <a:gd name="connsiteY4" fmla="*/ 76913 h 84329"/>
                  <a:gd name="connsiteX5" fmla="*/ 1286 w 103460"/>
                  <a:gd name="connsiteY5" fmla="*/ 79057 h 84329"/>
                  <a:gd name="connsiteX6" fmla="*/ 58465 w 103460"/>
                  <a:gd name="connsiteY6" fmla="*/ 75027 h 84329"/>
                  <a:gd name="connsiteX7" fmla="*/ 102184 w 103460"/>
                  <a:gd name="connsiteY7" fmla="*/ 12362 h 84329"/>
                  <a:gd name="connsiteX8" fmla="*/ 101927 w 103460"/>
                  <a:gd name="connsiteY8" fmla="*/ 7219 h 84329"/>
                  <a:gd name="connsiteX9" fmla="*/ 100470 w 103460"/>
                  <a:gd name="connsiteY9" fmla="*/ 5419 h 8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460" h="84329">
                    <a:moveTo>
                      <a:pt x="100470" y="5419"/>
                    </a:moveTo>
                    <a:cubicBezTo>
                      <a:pt x="46892" y="-23128"/>
                      <a:pt x="44748" y="70227"/>
                      <a:pt x="2315" y="73999"/>
                    </a:cubicBezTo>
                    <a:cubicBezTo>
                      <a:pt x="1029" y="74085"/>
                      <a:pt x="86" y="75370"/>
                      <a:pt x="0" y="76485"/>
                    </a:cubicBezTo>
                    <a:cubicBezTo>
                      <a:pt x="0" y="76571"/>
                      <a:pt x="0" y="76742"/>
                      <a:pt x="0" y="76828"/>
                    </a:cubicBezTo>
                    <a:cubicBezTo>
                      <a:pt x="0" y="76828"/>
                      <a:pt x="0" y="76913"/>
                      <a:pt x="0" y="76913"/>
                    </a:cubicBezTo>
                    <a:cubicBezTo>
                      <a:pt x="0" y="77771"/>
                      <a:pt x="343" y="78628"/>
                      <a:pt x="1286" y="79057"/>
                    </a:cubicBezTo>
                    <a:cubicBezTo>
                      <a:pt x="19974" y="88143"/>
                      <a:pt x="40719" y="84629"/>
                      <a:pt x="58465" y="75027"/>
                    </a:cubicBezTo>
                    <a:cubicBezTo>
                      <a:pt x="83582" y="61483"/>
                      <a:pt x="81096" y="28822"/>
                      <a:pt x="102184" y="12362"/>
                    </a:cubicBezTo>
                    <a:cubicBezTo>
                      <a:pt x="104242" y="10734"/>
                      <a:pt x="103556" y="8419"/>
                      <a:pt x="101927" y="7219"/>
                    </a:cubicBezTo>
                    <a:cubicBezTo>
                      <a:pt x="101756" y="6447"/>
                      <a:pt x="101327" y="5848"/>
                      <a:pt x="100470" y="541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74095DE7-F16B-E056-4115-F0AFFC60A348}"/>
                  </a:ext>
                </a:extLst>
              </p:cNvPr>
              <p:cNvSpPr/>
              <p:nvPr/>
            </p:nvSpPr>
            <p:spPr>
              <a:xfrm>
                <a:off x="2695271" y="2740978"/>
                <a:ext cx="92095" cy="48664"/>
              </a:xfrm>
              <a:custGeom>
                <a:avLst/>
                <a:gdLst>
                  <a:gd name="connsiteX0" fmla="*/ 88486 w 92095"/>
                  <a:gd name="connsiteY0" fmla="*/ 27338 h 48664"/>
                  <a:gd name="connsiteX1" fmla="*/ 50338 w 92095"/>
                  <a:gd name="connsiteY1" fmla="*/ 4364 h 48664"/>
                  <a:gd name="connsiteX2" fmla="*/ 1990 w 92095"/>
                  <a:gd name="connsiteY2" fmla="*/ 10879 h 48664"/>
                  <a:gd name="connsiteX3" fmla="*/ 3361 w 92095"/>
                  <a:gd name="connsiteY3" fmla="*/ 17823 h 48664"/>
                  <a:gd name="connsiteX4" fmla="*/ 59340 w 92095"/>
                  <a:gd name="connsiteY4" fmla="*/ 47827 h 48664"/>
                  <a:gd name="connsiteX5" fmla="*/ 92086 w 92095"/>
                  <a:gd name="connsiteY5" fmla="*/ 30767 h 48664"/>
                  <a:gd name="connsiteX6" fmla="*/ 91315 w 92095"/>
                  <a:gd name="connsiteY6" fmla="*/ 29053 h 48664"/>
                  <a:gd name="connsiteX7" fmla="*/ 88486 w 92095"/>
                  <a:gd name="connsiteY7" fmla="*/ 27338 h 48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095" h="48664">
                    <a:moveTo>
                      <a:pt x="88486" y="27338"/>
                    </a:moveTo>
                    <a:cubicBezTo>
                      <a:pt x="73913" y="32482"/>
                      <a:pt x="62683" y="9251"/>
                      <a:pt x="50338" y="4364"/>
                    </a:cubicBezTo>
                    <a:cubicBezTo>
                      <a:pt x="34308" y="-1979"/>
                      <a:pt x="14334" y="-2665"/>
                      <a:pt x="1990" y="10879"/>
                    </a:cubicBezTo>
                    <a:cubicBezTo>
                      <a:pt x="-1011" y="12251"/>
                      <a:pt x="-668" y="17651"/>
                      <a:pt x="3361" y="17823"/>
                    </a:cubicBezTo>
                    <a:cubicBezTo>
                      <a:pt x="26164" y="18766"/>
                      <a:pt x="37823" y="42598"/>
                      <a:pt x="59340" y="47827"/>
                    </a:cubicBezTo>
                    <a:cubicBezTo>
                      <a:pt x="71341" y="50741"/>
                      <a:pt x="92601" y="46284"/>
                      <a:pt x="92086" y="30767"/>
                    </a:cubicBezTo>
                    <a:cubicBezTo>
                      <a:pt x="92086" y="29996"/>
                      <a:pt x="91744" y="29482"/>
                      <a:pt x="91315" y="29053"/>
                    </a:cubicBezTo>
                    <a:cubicBezTo>
                      <a:pt x="91058" y="27767"/>
                      <a:pt x="90115" y="26738"/>
                      <a:pt x="88486" y="2733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C0F97AB0-181B-6F8B-FBA0-890EB76D2CB7}"/>
                  </a:ext>
                </a:extLst>
              </p:cNvPr>
              <p:cNvSpPr/>
              <p:nvPr/>
            </p:nvSpPr>
            <p:spPr>
              <a:xfrm>
                <a:off x="2659825" y="2669096"/>
                <a:ext cx="172224" cy="47309"/>
              </a:xfrm>
              <a:custGeom>
                <a:avLst/>
                <a:gdLst>
                  <a:gd name="connsiteX0" fmla="*/ 170738 w 172224"/>
                  <a:gd name="connsiteY0" fmla="*/ 1580 h 47309"/>
                  <a:gd name="connsiteX1" fmla="*/ 167395 w 172224"/>
                  <a:gd name="connsiteY1" fmla="*/ 294 h 47309"/>
                  <a:gd name="connsiteX2" fmla="*/ 74383 w 172224"/>
                  <a:gd name="connsiteY2" fmla="*/ 2094 h 47309"/>
                  <a:gd name="connsiteX3" fmla="*/ 1174 w 172224"/>
                  <a:gd name="connsiteY3" fmla="*/ 28755 h 47309"/>
                  <a:gd name="connsiteX4" fmla="*/ 316 w 172224"/>
                  <a:gd name="connsiteY4" fmla="*/ 32784 h 47309"/>
                  <a:gd name="connsiteX5" fmla="*/ 3488 w 172224"/>
                  <a:gd name="connsiteY5" fmla="*/ 35784 h 47309"/>
                  <a:gd name="connsiteX6" fmla="*/ 98643 w 172224"/>
                  <a:gd name="connsiteY6" fmla="*/ 46757 h 47309"/>
                  <a:gd name="connsiteX7" fmla="*/ 171938 w 172224"/>
                  <a:gd name="connsiteY7" fmla="*/ 5180 h 47309"/>
                  <a:gd name="connsiteX8" fmla="*/ 172195 w 172224"/>
                  <a:gd name="connsiteY8" fmla="*/ 3895 h 47309"/>
                  <a:gd name="connsiteX9" fmla="*/ 170738 w 172224"/>
                  <a:gd name="connsiteY9" fmla="*/ 1580 h 47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224" h="47309">
                    <a:moveTo>
                      <a:pt x="170738" y="1580"/>
                    </a:moveTo>
                    <a:cubicBezTo>
                      <a:pt x="170224" y="380"/>
                      <a:pt x="168852" y="-477"/>
                      <a:pt x="167395" y="294"/>
                    </a:cubicBezTo>
                    <a:cubicBezTo>
                      <a:pt x="139105" y="16410"/>
                      <a:pt x="104901" y="2866"/>
                      <a:pt x="74383" y="2094"/>
                    </a:cubicBezTo>
                    <a:cubicBezTo>
                      <a:pt x="46265" y="1408"/>
                      <a:pt x="22005" y="9981"/>
                      <a:pt x="1174" y="28755"/>
                    </a:cubicBezTo>
                    <a:cubicBezTo>
                      <a:pt x="-198" y="29955"/>
                      <a:pt x="-198" y="31498"/>
                      <a:pt x="316" y="32784"/>
                    </a:cubicBezTo>
                    <a:cubicBezTo>
                      <a:pt x="402" y="34327"/>
                      <a:pt x="1431" y="35870"/>
                      <a:pt x="3488" y="35784"/>
                    </a:cubicBezTo>
                    <a:cubicBezTo>
                      <a:pt x="35635" y="34413"/>
                      <a:pt x="65639" y="50443"/>
                      <a:pt x="98643" y="46757"/>
                    </a:cubicBezTo>
                    <a:cubicBezTo>
                      <a:pt x="128047" y="43499"/>
                      <a:pt x="157793" y="32955"/>
                      <a:pt x="171938" y="5180"/>
                    </a:cubicBezTo>
                    <a:cubicBezTo>
                      <a:pt x="172195" y="4752"/>
                      <a:pt x="172195" y="4323"/>
                      <a:pt x="172195" y="3895"/>
                    </a:cubicBezTo>
                    <a:cubicBezTo>
                      <a:pt x="172367" y="2780"/>
                      <a:pt x="171766" y="1837"/>
                      <a:pt x="170738" y="158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C37CD0DE-2171-57DA-F6FA-381A9A9A9ADD}"/>
                  </a:ext>
                </a:extLst>
              </p:cNvPr>
              <p:cNvSpPr/>
              <p:nvPr/>
            </p:nvSpPr>
            <p:spPr>
              <a:xfrm>
                <a:off x="2626486" y="2545593"/>
                <a:ext cx="240602" cy="99782"/>
              </a:xfrm>
              <a:custGeom>
                <a:avLst/>
                <a:gdLst>
                  <a:gd name="connsiteX0" fmla="*/ 235538 w 240602"/>
                  <a:gd name="connsiteY0" fmla="*/ 439 h 99782"/>
                  <a:gd name="connsiteX1" fmla="*/ 214107 w 240602"/>
                  <a:gd name="connsiteY1" fmla="*/ 15956 h 99782"/>
                  <a:gd name="connsiteX2" fmla="*/ 177159 w 240602"/>
                  <a:gd name="connsiteY2" fmla="*/ 22642 h 99782"/>
                  <a:gd name="connsiteX3" fmla="*/ 103007 w 240602"/>
                  <a:gd name="connsiteY3" fmla="*/ 29586 h 99782"/>
                  <a:gd name="connsiteX4" fmla="*/ 1680 w 240602"/>
                  <a:gd name="connsiteY4" fmla="*/ 92765 h 99782"/>
                  <a:gd name="connsiteX5" fmla="*/ 6481 w 240602"/>
                  <a:gd name="connsiteY5" fmla="*/ 98852 h 99782"/>
                  <a:gd name="connsiteX6" fmla="*/ 78747 w 240602"/>
                  <a:gd name="connsiteY6" fmla="*/ 87707 h 99782"/>
                  <a:gd name="connsiteX7" fmla="*/ 161472 w 240602"/>
                  <a:gd name="connsiteY7" fmla="*/ 70220 h 99782"/>
                  <a:gd name="connsiteX8" fmla="*/ 240596 w 240602"/>
                  <a:gd name="connsiteY8" fmla="*/ 3611 h 99782"/>
                  <a:gd name="connsiteX9" fmla="*/ 235538 w 240602"/>
                  <a:gd name="connsiteY9" fmla="*/ 439 h 9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0602" h="99782">
                    <a:moveTo>
                      <a:pt x="235538" y="439"/>
                    </a:moveTo>
                    <a:cubicBezTo>
                      <a:pt x="228080" y="5326"/>
                      <a:pt x="221994" y="11755"/>
                      <a:pt x="214107" y="15956"/>
                    </a:cubicBezTo>
                    <a:cubicBezTo>
                      <a:pt x="203563" y="21613"/>
                      <a:pt x="188732" y="21270"/>
                      <a:pt x="177159" y="22642"/>
                    </a:cubicBezTo>
                    <a:cubicBezTo>
                      <a:pt x="152471" y="25643"/>
                      <a:pt x="127610" y="25814"/>
                      <a:pt x="103007" y="29586"/>
                    </a:cubicBezTo>
                    <a:cubicBezTo>
                      <a:pt x="62459" y="35758"/>
                      <a:pt x="21740" y="55560"/>
                      <a:pt x="1680" y="92765"/>
                    </a:cubicBezTo>
                    <a:cubicBezTo>
                      <a:pt x="-2520" y="96023"/>
                      <a:pt x="1937" y="102109"/>
                      <a:pt x="6481" y="98852"/>
                    </a:cubicBezTo>
                    <a:cubicBezTo>
                      <a:pt x="26626" y="84278"/>
                      <a:pt x="55516" y="90022"/>
                      <a:pt x="78747" y="87707"/>
                    </a:cubicBezTo>
                    <a:cubicBezTo>
                      <a:pt x="106865" y="84879"/>
                      <a:pt x="134640" y="79049"/>
                      <a:pt x="161472" y="70220"/>
                    </a:cubicBezTo>
                    <a:cubicBezTo>
                      <a:pt x="190875" y="60447"/>
                      <a:pt x="237167" y="39101"/>
                      <a:pt x="240596" y="3611"/>
                    </a:cubicBezTo>
                    <a:cubicBezTo>
                      <a:pt x="240767" y="1125"/>
                      <a:pt x="237681" y="-932"/>
                      <a:pt x="235538" y="43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D1B9C54A-FBA7-C86A-7BD0-D7C7A21BB4AC}"/>
                  </a:ext>
                </a:extLst>
              </p:cNvPr>
              <p:cNvSpPr/>
              <p:nvPr/>
            </p:nvSpPr>
            <p:spPr>
              <a:xfrm>
                <a:off x="2601079" y="2380188"/>
                <a:ext cx="274564" cy="203889"/>
              </a:xfrm>
              <a:custGeom>
                <a:avLst/>
                <a:gdLst>
                  <a:gd name="connsiteX0" fmla="*/ 267889 w 274564"/>
                  <a:gd name="connsiteY0" fmla="*/ 1766 h 203889"/>
                  <a:gd name="connsiteX1" fmla="*/ 176334 w 274564"/>
                  <a:gd name="connsiteY1" fmla="*/ 68461 h 203889"/>
                  <a:gd name="connsiteX2" fmla="*/ 75779 w 274564"/>
                  <a:gd name="connsiteY2" fmla="*/ 106865 h 203889"/>
                  <a:gd name="connsiteX3" fmla="*/ 2227 w 274564"/>
                  <a:gd name="connsiteY3" fmla="*/ 202363 h 203889"/>
                  <a:gd name="connsiteX4" fmla="*/ 5827 w 274564"/>
                  <a:gd name="connsiteY4" fmla="*/ 203649 h 203889"/>
                  <a:gd name="connsiteX5" fmla="*/ 8828 w 274564"/>
                  <a:gd name="connsiteY5" fmla="*/ 202106 h 203889"/>
                  <a:gd name="connsiteX6" fmla="*/ 99696 w 274564"/>
                  <a:gd name="connsiteY6" fmla="*/ 154785 h 203889"/>
                  <a:gd name="connsiteX7" fmla="*/ 186707 w 274564"/>
                  <a:gd name="connsiteY7" fmla="*/ 121867 h 203889"/>
                  <a:gd name="connsiteX8" fmla="*/ 274489 w 274564"/>
                  <a:gd name="connsiteY8" fmla="*/ 3738 h 203889"/>
                  <a:gd name="connsiteX9" fmla="*/ 267889 w 274564"/>
                  <a:gd name="connsiteY9" fmla="*/ 1766 h 203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4564" h="203889">
                    <a:moveTo>
                      <a:pt x="267889" y="1766"/>
                    </a:moveTo>
                    <a:cubicBezTo>
                      <a:pt x="249801" y="34770"/>
                      <a:pt x="209681" y="54487"/>
                      <a:pt x="176334" y="68461"/>
                    </a:cubicBezTo>
                    <a:cubicBezTo>
                      <a:pt x="143159" y="82348"/>
                      <a:pt x="107668" y="90063"/>
                      <a:pt x="75779" y="106865"/>
                    </a:cubicBezTo>
                    <a:cubicBezTo>
                      <a:pt x="48347" y="121353"/>
                      <a:pt x="-12347" y="162758"/>
                      <a:pt x="2227" y="202363"/>
                    </a:cubicBezTo>
                    <a:cubicBezTo>
                      <a:pt x="2827" y="203906"/>
                      <a:pt x="4456" y="204163"/>
                      <a:pt x="5827" y="203649"/>
                    </a:cubicBezTo>
                    <a:cubicBezTo>
                      <a:pt x="6942" y="203649"/>
                      <a:pt x="8056" y="203220"/>
                      <a:pt x="8828" y="202106"/>
                    </a:cubicBezTo>
                    <a:cubicBezTo>
                      <a:pt x="30002" y="173216"/>
                      <a:pt x="66778" y="163615"/>
                      <a:pt x="99696" y="154785"/>
                    </a:cubicBezTo>
                    <a:cubicBezTo>
                      <a:pt x="130300" y="146642"/>
                      <a:pt x="158932" y="137383"/>
                      <a:pt x="186707" y="121867"/>
                    </a:cubicBezTo>
                    <a:cubicBezTo>
                      <a:pt x="228712" y="98378"/>
                      <a:pt x="276718" y="56802"/>
                      <a:pt x="274489" y="3738"/>
                    </a:cubicBezTo>
                    <a:cubicBezTo>
                      <a:pt x="274318" y="395"/>
                      <a:pt x="269689" y="-1663"/>
                      <a:pt x="267889" y="176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0F91EB52-2D60-D756-B241-6C6EC7FD9FEA}"/>
                  </a:ext>
                </a:extLst>
              </p:cNvPr>
              <p:cNvSpPr/>
              <p:nvPr/>
            </p:nvSpPr>
            <p:spPr>
              <a:xfrm>
                <a:off x="2571037" y="2246875"/>
                <a:ext cx="254112" cy="259421"/>
              </a:xfrm>
              <a:custGeom>
                <a:avLst/>
                <a:gdLst>
                  <a:gd name="connsiteX0" fmla="*/ 243924 w 254112"/>
                  <a:gd name="connsiteY0" fmla="*/ 2462 h 259421"/>
                  <a:gd name="connsiteX1" fmla="*/ 170200 w 254112"/>
                  <a:gd name="connsiteY1" fmla="*/ 87502 h 259421"/>
                  <a:gd name="connsiteX2" fmla="*/ 82161 w 254112"/>
                  <a:gd name="connsiteY2" fmla="*/ 139280 h 259421"/>
                  <a:gd name="connsiteX3" fmla="*/ 22754 w 254112"/>
                  <a:gd name="connsiteY3" fmla="*/ 197658 h 259421"/>
                  <a:gd name="connsiteX4" fmla="*/ 122 w 254112"/>
                  <a:gd name="connsiteY4" fmla="*/ 253808 h 259421"/>
                  <a:gd name="connsiteX5" fmla="*/ 293 w 254112"/>
                  <a:gd name="connsiteY5" fmla="*/ 255866 h 259421"/>
                  <a:gd name="connsiteX6" fmla="*/ 379 w 254112"/>
                  <a:gd name="connsiteY6" fmla="*/ 257066 h 259421"/>
                  <a:gd name="connsiteX7" fmla="*/ 6294 w 254112"/>
                  <a:gd name="connsiteY7" fmla="*/ 256723 h 259421"/>
                  <a:gd name="connsiteX8" fmla="*/ 46499 w 254112"/>
                  <a:gd name="connsiteY8" fmla="*/ 220975 h 259421"/>
                  <a:gd name="connsiteX9" fmla="*/ 98191 w 254112"/>
                  <a:gd name="connsiteY9" fmla="*/ 193543 h 259421"/>
                  <a:gd name="connsiteX10" fmla="*/ 189660 w 254112"/>
                  <a:gd name="connsiteY10" fmla="*/ 140565 h 259421"/>
                  <a:gd name="connsiteX11" fmla="*/ 242381 w 254112"/>
                  <a:gd name="connsiteY11" fmla="*/ 67528 h 259421"/>
                  <a:gd name="connsiteX12" fmla="*/ 250353 w 254112"/>
                  <a:gd name="connsiteY12" fmla="*/ 1948 h 259421"/>
                  <a:gd name="connsiteX13" fmla="*/ 243924 w 254112"/>
                  <a:gd name="connsiteY13" fmla="*/ 2462 h 25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112" h="259421">
                    <a:moveTo>
                      <a:pt x="243924" y="2462"/>
                    </a:moveTo>
                    <a:cubicBezTo>
                      <a:pt x="229179" y="38981"/>
                      <a:pt x="203205" y="66928"/>
                      <a:pt x="170200" y="87502"/>
                    </a:cubicBezTo>
                    <a:cubicBezTo>
                      <a:pt x="141225" y="105504"/>
                      <a:pt x="110279" y="119734"/>
                      <a:pt x="82161" y="139280"/>
                    </a:cubicBezTo>
                    <a:cubicBezTo>
                      <a:pt x="58929" y="155481"/>
                      <a:pt x="39556" y="175027"/>
                      <a:pt x="22754" y="197658"/>
                    </a:cubicBezTo>
                    <a:cubicBezTo>
                      <a:pt x="10495" y="214032"/>
                      <a:pt x="-1335" y="232806"/>
                      <a:pt x="122" y="253808"/>
                    </a:cubicBezTo>
                    <a:cubicBezTo>
                      <a:pt x="-49" y="254494"/>
                      <a:pt x="36" y="255180"/>
                      <a:pt x="293" y="255866"/>
                    </a:cubicBezTo>
                    <a:cubicBezTo>
                      <a:pt x="293" y="256294"/>
                      <a:pt x="379" y="256637"/>
                      <a:pt x="379" y="257066"/>
                    </a:cubicBezTo>
                    <a:cubicBezTo>
                      <a:pt x="894" y="260666"/>
                      <a:pt x="5694" y="259809"/>
                      <a:pt x="6294" y="256723"/>
                    </a:cubicBezTo>
                    <a:cubicBezTo>
                      <a:pt x="19410" y="243950"/>
                      <a:pt x="31240" y="231434"/>
                      <a:pt x="46499" y="220975"/>
                    </a:cubicBezTo>
                    <a:cubicBezTo>
                      <a:pt x="62616" y="210003"/>
                      <a:pt x="80532" y="201687"/>
                      <a:pt x="98191" y="193543"/>
                    </a:cubicBezTo>
                    <a:cubicBezTo>
                      <a:pt x="130510" y="178541"/>
                      <a:pt x="162228" y="163711"/>
                      <a:pt x="189660" y="140565"/>
                    </a:cubicBezTo>
                    <a:cubicBezTo>
                      <a:pt x="212806" y="121020"/>
                      <a:pt x="230122" y="95045"/>
                      <a:pt x="242381" y="67528"/>
                    </a:cubicBezTo>
                    <a:cubicBezTo>
                      <a:pt x="251553" y="46696"/>
                      <a:pt x="258840" y="24151"/>
                      <a:pt x="250353" y="1948"/>
                    </a:cubicBezTo>
                    <a:cubicBezTo>
                      <a:pt x="249239" y="-1309"/>
                      <a:pt x="244953" y="-24"/>
                      <a:pt x="243924" y="246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A506CE16-1DD2-2CE5-EEB8-58640767754C}"/>
                  </a:ext>
                </a:extLst>
              </p:cNvPr>
              <p:cNvSpPr/>
              <p:nvPr/>
            </p:nvSpPr>
            <p:spPr>
              <a:xfrm>
                <a:off x="2544819" y="2156080"/>
                <a:ext cx="235493" cy="250758"/>
              </a:xfrm>
              <a:custGeom>
                <a:avLst/>
                <a:gdLst>
                  <a:gd name="connsiteX0" fmla="*/ 226851 w 235493"/>
                  <a:gd name="connsiteY0" fmla="*/ 2475 h 250758"/>
                  <a:gd name="connsiteX1" fmla="*/ 175930 w 235493"/>
                  <a:gd name="connsiteY1" fmla="*/ 76028 h 250758"/>
                  <a:gd name="connsiteX2" fmla="*/ 88148 w 235493"/>
                  <a:gd name="connsiteY2" fmla="*/ 126777 h 250758"/>
                  <a:gd name="connsiteX3" fmla="*/ 22997 w 235493"/>
                  <a:gd name="connsiteY3" fmla="*/ 179583 h 250758"/>
                  <a:gd name="connsiteX4" fmla="*/ 194 w 235493"/>
                  <a:gd name="connsiteY4" fmla="*/ 246363 h 250758"/>
                  <a:gd name="connsiteX5" fmla="*/ 623 w 235493"/>
                  <a:gd name="connsiteY5" fmla="*/ 248849 h 250758"/>
                  <a:gd name="connsiteX6" fmla="*/ 6195 w 235493"/>
                  <a:gd name="connsiteY6" fmla="*/ 249878 h 250758"/>
                  <a:gd name="connsiteX7" fmla="*/ 174130 w 235493"/>
                  <a:gd name="connsiteY7" fmla="*/ 142464 h 250758"/>
                  <a:gd name="connsiteX8" fmla="*/ 222050 w 235493"/>
                  <a:gd name="connsiteY8" fmla="*/ 70112 h 250758"/>
                  <a:gd name="connsiteX9" fmla="*/ 233709 w 235493"/>
                  <a:gd name="connsiteY9" fmla="*/ 2733 h 250758"/>
                  <a:gd name="connsiteX10" fmla="*/ 226851 w 235493"/>
                  <a:gd name="connsiteY10" fmla="*/ 2475 h 25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493" h="250758">
                    <a:moveTo>
                      <a:pt x="226851" y="2475"/>
                    </a:moveTo>
                    <a:cubicBezTo>
                      <a:pt x="216307" y="28364"/>
                      <a:pt x="197105" y="58111"/>
                      <a:pt x="175930" y="76028"/>
                    </a:cubicBezTo>
                    <a:cubicBezTo>
                      <a:pt x="150213" y="97802"/>
                      <a:pt x="116952" y="109975"/>
                      <a:pt x="88148" y="126777"/>
                    </a:cubicBezTo>
                    <a:cubicBezTo>
                      <a:pt x="64059" y="140836"/>
                      <a:pt x="40914" y="158152"/>
                      <a:pt x="22997" y="179583"/>
                    </a:cubicBezTo>
                    <a:cubicBezTo>
                      <a:pt x="6709" y="199043"/>
                      <a:pt x="8595" y="224075"/>
                      <a:pt x="194" y="246363"/>
                    </a:cubicBezTo>
                    <a:cubicBezTo>
                      <a:pt x="-234" y="247392"/>
                      <a:pt x="108" y="248249"/>
                      <a:pt x="623" y="248849"/>
                    </a:cubicBezTo>
                    <a:cubicBezTo>
                      <a:pt x="1566" y="250564"/>
                      <a:pt x="3880" y="251592"/>
                      <a:pt x="6195" y="249878"/>
                    </a:cubicBezTo>
                    <a:cubicBezTo>
                      <a:pt x="59859" y="211816"/>
                      <a:pt x="126553" y="188499"/>
                      <a:pt x="174130" y="142464"/>
                    </a:cubicBezTo>
                    <a:cubicBezTo>
                      <a:pt x="195219" y="122062"/>
                      <a:pt x="209363" y="96173"/>
                      <a:pt x="222050" y="70112"/>
                    </a:cubicBezTo>
                    <a:cubicBezTo>
                      <a:pt x="232509" y="48595"/>
                      <a:pt x="238767" y="26564"/>
                      <a:pt x="233709" y="2733"/>
                    </a:cubicBezTo>
                    <a:cubicBezTo>
                      <a:pt x="233023" y="-1039"/>
                      <a:pt x="228137" y="-696"/>
                      <a:pt x="226851" y="247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459AD187-0980-F34E-C8A3-9F4F9332E4EE}"/>
                  </a:ext>
                </a:extLst>
              </p:cNvPr>
              <p:cNvSpPr/>
              <p:nvPr/>
            </p:nvSpPr>
            <p:spPr>
              <a:xfrm>
                <a:off x="2528890" y="2076163"/>
                <a:ext cx="163170" cy="256448"/>
              </a:xfrm>
              <a:custGeom>
                <a:avLst/>
                <a:gdLst>
                  <a:gd name="connsiteX0" fmla="*/ 153283 w 163170"/>
                  <a:gd name="connsiteY0" fmla="*/ 2325 h 256448"/>
                  <a:gd name="connsiteX1" fmla="*/ 57271 w 163170"/>
                  <a:gd name="connsiteY1" fmla="*/ 133484 h 256448"/>
                  <a:gd name="connsiteX2" fmla="*/ 264 w 163170"/>
                  <a:gd name="connsiteY2" fmla="*/ 250928 h 256448"/>
                  <a:gd name="connsiteX3" fmla="*/ 178 w 163170"/>
                  <a:gd name="connsiteY3" fmla="*/ 252128 h 256448"/>
                  <a:gd name="connsiteX4" fmla="*/ 7 w 163170"/>
                  <a:gd name="connsiteY4" fmla="*/ 253585 h 256448"/>
                  <a:gd name="connsiteX5" fmla="*/ 4636 w 163170"/>
                  <a:gd name="connsiteY5" fmla="*/ 255728 h 256448"/>
                  <a:gd name="connsiteX6" fmla="*/ 7036 w 163170"/>
                  <a:gd name="connsiteY6" fmla="*/ 253928 h 256448"/>
                  <a:gd name="connsiteX7" fmla="*/ 36354 w 163170"/>
                  <a:gd name="connsiteY7" fmla="*/ 223753 h 256448"/>
                  <a:gd name="connsiteX8" fmla="*/ 72701 w 163170"/>
                  <a:gd name="connsiteY8" fmla="*/ 192806 h 256448"/>
                  <a:gd name="connsiteX9" fmla="*/ 129623 w 163170"/>
                  <a:gd name="connsiteY9" fmla="*/ 129455 h 256448"/>
                  <a:gd name="connsiteX10" fmla="*/ 156540 w 163170"/>
                  <a:gd name="connsiteY10" fmla="*/ 63190 h 256448"/>
                  <a:gd name="connsiteX11" fmla="*/ 159712 w 163170"/>
                  <a:gd name="connsiteY11" fmla="*/ 2582 h 256448"/>
                  <a:gd name="connsiteX12" fmla="*/ 153283 w 163170"/>
                  <a:gd name="connsiteY12" fmla="*/ 2325 h 256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3170" h="256448">
                    <a:moveTo>
                      <a:pt x="153283" y="2325"/>
                    </a:moveTo>
                    <a:cubicBezTo>
                      <a:pt x="137424" y="57189"/>
                      <a:pt x="93361" y="92165"/>
                      <a:pt x="57271" y="133484"/>
                    </a:cubicBezTo>
                    <a:cubicBezTo>
                      <a:pt x="28553" y="166317"/>
                      <a:pt x="4207" y="206779"/>
                      <a:pt x="264" y="250928"/>
                    </a:cubicBezTo>
                    <a:cubicBezTo>
                      <a:pt x="178" y="251356"/>
                      <a:pt x="92" y="251699"/>
                      <a:pt x="178" y="252128"/>
                    </a:cubicBezTo>
                    <a:cubicBezTo>
                      <a:pt x="178" y="252642"/>
                      <a:pt x="92" y="253071"/>
                      <a:pt x="7" y="253585"/>
                    </a:cubicBezTo>
                    <a:cubicBezTo>
                      <a:pt x="-165" y="256414"/>
                      <a:pt x="3007" y="257186"/>
                      <a:pt x="4636" y="255728"/>
                    </a:cubicBezTo>
                    <a:cubicBezTo>
                      <a:pt x="5579" y="255557"/>
                      <a:pt x="6436" y="255042"/>
                      <a:pt x="7036" y="253928"/>
                    </a:cubicBezTo>
                    <a:cubicBezTo>
                      <a:pt x="13637" y="242269"/>
                      <a:pt x="26667" y="232840"/>
                      <a:pt x="36354" y="223753"/>
                    </a:cubicBezTo>
                    <a:cubicBezTo>
                      <a:pt x="47927" y="212866"/>
                      <a:pt x="60700" y="203179"/>
                      <a:pt x="72701" y="192806"/>
                    </a:cubicBezTo>
                    <a:cubicBezTo>
                      <a:pt x="94047" y="174204"/>
                      <a:pt x="113935" y="153115"/>
                      <a:pt x="129623" y="129455"/>
                    </a:cubicBezTo>
                    <a:cubicBezTo>
                      <a:pt x="142825" y="109567"/>
                      <a:pt x="149340" y="85736"/>
                      <a:pt x="156540" y="63190"/>
                    </a:cubicBezTo>
                    <a:cubicBezTo>
                      <a:pt x="162884" y="43302"/>
                      <a:pt x="166056" y="22813"/>
                      <a:pt x="159712" y="2582"/>
                    </a:cubicBezTo>
                    <a:cubicBezTo>
                      <a:pt x="158769" y="-504"/>
                      <a:pt x="154226" y="-1104"/>
                      <a:pt x="153283" y="232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00" name="图形 4">
                <a:extLst>
                  <a:ext uri="{FF2B5EF4-FFF2-40B4-BE49-F238E27FC236}">
                    <a16:creationId xmlns:a16="http://schemas.microsoft.com/office/drawing/2014/main" id="{01288CC6-565C-2CD9-E3EA-698B86C1A2DA}"/>
                  </a:ext>
                </a:extLst>
              </p:cNvPr>
              <p:cNvGrpSpPr/>
              <p:nvPr/>
            </p:nvGrpSpPr>
            <p:grpSpPr>
              <a:xfrm>
                <a:off x="2526725" y="2229218"/>
                <a:ext cx="265839" cy="650265"/>
                <a:chOff x="2526725" y="2229218"/>
                <a:chExt cx="265839" cy="650265"/>
              </a:xfrm>
            </p:grpSpPr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C905DED7-0236-7943-0E5F-258B87A776A0}"/>
                    </a:ext>
                  </a:extLst>
                </p:cNvPr>
                <p:cNvSpPr/>
                <p:nvPr/>
              </p:nvSpPr>
              <p:spPr>
                <a:xfrm>
                  <a:off x="2792501" y="2876159"/>
                  <a:ext cx="64" cy="418"/>
                </a:xfrm>
                <a:custGeom>
                  <a:avLst/>
                  <a:gdLst>
                    <a:gd name="connsiteX0" fmla="*/ 0 w 64"/>
                    <a:gd name="connsiteY0" fmla="*/ 0 h 418"/>
                    <a:gd name="connsiteX1" fmla="*/ 0 w 64"/>
                    <a:gd name="connsiteY1" fmla="*/ 0 h 418"/>
                    <a:gd name="connsiteX2" fmla="*/ 0 w 64"/>
                    <a:gd name="connsiteY2" fmla="*/ 0 h 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4" h="4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6" y="514"/>
                        <a:pt x="86" y="600"/>
                        <a:pt x="0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38EB81E6-7676-FF99-55F5-2157D16A3D3D}"/>
                    </a:ext>
                  </a:extLst>
                </p:cNvPr>
                <p:cNvSpPr/>
                <p:nvPr/>
              </p:nvSpPr>
              <p:spPr>
                <a:xfrm>
                  <a:off x="2526725" y="2229218"/>
                  <a:ext cx="265677" cy="650265"/>
                </a:xfrm>
                <a:custGeom>
                  <a:avLst/>
                  <a:gdLst>
                    <a:gd name="connsiteX0" fmla="*/ 11172 w 265677"/>
                    <a:gd name="connsiteY0" fmla="*/ 1860 h 650265"/>
                    <a:gd name="connsiteX1" fmla="*/ 28 w 265677"/>
                    <a:gd name="connsiteY1" fmla="*/ 76355 h 650265"/>
                    <a:gd name="connsiteX2" fmla="*/ 12544 w 265677"/>
                    <a:gd name="connsiteY2" fmla="*/ 161566 h 650265"/>
                    <a:gd name="connsiteX3" fmla="*/ 34232 w 265677"/>
                    <a:gd name="connsiteY3" fmla="*/ 245233 h 650265"/>
                    <a:gd name="connsiteX4" fmla="*/ 69722 w 265677"/>
                    <a:gd name="connsiteY4" fmla="*/ 342103 h 650265"/>
                    <a:gd name="connsiteX5" fmla="*/ 163677 w 265677"/>
                    <a:gd name="connsiteY5" fmla="*/ 520497 h 650265"/>
                    <a:gd name="connsiteX6" fmla="*/ 213055 w 265677"/>
                    <a:gd name="connsiteY6" fmla="*/ 591134 h 650265"/>
                    <a:gd name="connsiteX7" fmla="*/ 258403 w 265677"/>
                    <a:gd name="connsiteY7" fmla="*/ 648655 h 650265"/>
                    <a:gd name="connsiteX8" fmla="*/ 265518 w 265677"/>
                    <a:gd name="connsiteY8" fmla="*/ 644626 h 650265"/>
                    <a:gd name="connsiteX9" fmla="*/ 233029 w 265677"/>
                    <a:gd name="connsiteY9" fmla="*/ 605193 h 650265"/>
                    <a:gd name="connsiteX10" fmla="*/ 185365 w 265677"/>
                    <a:gd name="connsiteY10" fmla="*/ 541242 h 650265"/>
                    <a:gd name="connsiteX11" fmla="*/ 86353 w 265677"/>
                    <a:gd name="connsiteY11" fmla="*/ 364134 h 650265"/>
                    <a:gd name="connsiteX12" fmla="*/ 23174 w 265677"/>
                    <a:gd name="connsiteY12" fmla="*/ 179482 h 650265"/>
                    <a:gd name="connsiteX13" fmla="*/ 6457 w 265677"/>
                    <a:gd name="connsiteY13" fmla="*/ 87585 h 650265"/>
                    <a:gd name="connsiteX14" fmla="*/ 8343 w 265677"/>
                    <a:gd name="connsiteY14" fmla="*/ 45408 h 650265"/>
                    <a:gd name="connsiteX15" fmla="*/ 16230 w 265677"/>
                    <a:gd name="connsiteY15" fmla="*/ 2803 h 650265"/>
                    <a:gd name="connsiteX16" fmla="*/ 11172 w 265677"/>
                    <a:gd name="connsiteY16" fmla="*/ 1860 h 650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5677" h="650265">
                      <a:moveTo>
                        <a:pt x="11172" y="1860"/>
                      </a:moveTo>
                      <a:cubicBezTo>
                        <a:pt x="6200" y="25949"/>
                        <a:pt x="-486" y="49523"/>
                        <a:pt x="28" y="76355"/>
                      </a:cubicBezTo>
                      <a:cubicBezTo>
                        <a:pt x="628" y="107131"/>
                        <a:pt x="2943" y="124361"/>
                        <a:pt x="12544" y="161566"/>
                      </a:cubicBezTo>
                      <a:cubicBezTo>
                        <a:pt x="19916" y="189684"/>
                        <a:pt x="24117" y="217802"/>
                        <a:pt x="34232" y="245233"/>
                      </a:cubicBezTo>
                      <a:cubicBezTo>
                        <a:pt x="46062" y="277466"/>
                        <a:pt x="57378" y="309956"/>
                        <a:pt x="69722" y="342103"/>
                      </a:cubicBezTo>
                      <a:cubicBezTo>
                        <a:pt x="94154" y="405968"/>
                        <a:pt x="127587" y="462718"/>
                        <a:pt x="163677" y="520497"/>
                      </a:cubicBezTo>
                      <a:cubicBezTo>
                        <a:pt x="179193" y="545185"/>
                        <a:pt x="194881" y="568331"/>
                        <a:pt x="213055" y="591134"/>
                      </a:cubicBezTo>
                      <a:cubicBezTo>
                        <a:pt x="228228" y="610165"/>
                        <a:pt x="242115" y="630482"/>
                        <a:pt x="258403" y="648655"/>
                      </a:cubicBezTo>
                      <a:cubicBezTo>
                        <a:pt x="261661" y="652256"/>
                        <a:pt x="266633" y="649341"/>
                        <a:pt x="265518" y="644626"/>
                      </a:cubicBezTo>
                      <a:cubicBezTo>
                        <a:pt x="265090" y="642740"/>
                        <a:pt x="257203" y="635625"/>
                        <a:pt x="233029" y="605193"/>
                      </a:cubicBezTo>
                      <a:cubicBezTo>
                        <a:pt x="216484" y="584276"/>
                        <a:pt x="199424" y="563959"/>
                        <a:pt x="185365" y="541242"/>
                      </a:cubicBezTo>
                      <a:cubicBezTo>
                        <a:pt x="149618" y="483206"/>
                        <a:pt x="112842" y="427228"/>
                        <a:pt x="86353" y="364134"/>
                      </a:cubicBezTo>
                      <a:cubicBezTo>
                        <a:pt x="61493" y="304898"/>
                        <a:pt x="36032" y="242576"/>
                        <a:pt x="23174" y="179482"/>
                      </a:cubicBezTo>
                      <a:cubicBezTo>
                        <a:pt x="17001" y="149222"/>
                        <a:pt x="8343" y="116475"/>
                        <a:pt x="6457" y="87585"/>
                      </a:cubicBezTo>
                      <a:cubicBezTo>
                        <a:pt x="5429" y="71212"/>
                        <a:pt x="5857" y="59982"/>
                        <a:pt x="8343" y="45408"/>
                      </a:cubicBezTo>
                      <a:cubicBezTo>
                        <a:pt x="10572" y="32035"/>
                        <a:pt x="14258" y="16176"/>
                        <a:pt x="16230" y="2803"/>
                      </a:cubicBezTo>
                      <a:cubicBezTo>
                        <a:pt x="16830" y="-283"/>
                        <a:pt x="11858" y="-1140"/>
                        <a:pt x="11172" y="186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3" name="图形 4">
              <a:extLst>
                <a:ext uri="{FF2B5EF4-FFF2-40B4-BE49-F238E27FC236}">
                  <a16:creationId xmlns:a16="http://schemas.microsoft.com/office/drawing/2014/main" id="{E66338C3-9922-2B2D-3586-1A17980A547D}"/>
                </a:ext>
              </a:extLst>
            </p:cNvPr>
            <p:cNvGrpSpPr/>
            <p:nvPr/>
          </p:nvGrpSpPr>
          <p:grpSpPr>
            <a:xfrm>
              <a:off x="2822915" y="143877"/>
              <a:ext cx="785591" cy="668840"/>
              <a:chOff x="2822915" y="143877"/>
              <a:chExt cx="785591" cy="668840"/>
            </a:xfrm>
          </p:grpSpPr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38046C18-65FC-F50E-CFE4-4D32FA733ED7}"/>
                  </a:ext>
                </a:extLst>
              </p:cNvPr>
              <p:cNvSpPr/>
              <p:nvPr/>
            </p:nvSpPr>
            <p:spPr>
              <a:xfrm>
                <a:off x="2822915" y="618764"/>
                <a:ext cx="267891" cy="94912"/>
              </a:xfrm>
              <a:custGeom>
                <a:avLst/>
                <a:gdLst>
                  <a:gd name="connsiteX0" fmla="*/ 189 w 267891"/>
                  <a:gd name="connsiteY0" fmla="*/ 86324 h 94912"/>
                  <a:gd name="connsiteX1" fmla="*/ 275 w 267891"/>
                  <a:gd name="connsiteY1" fmla="*/ 86495 h 94912"/>
                  <a:gd name="connsiteX2" fmla="*/ 447 w 267891"/>
                  <a:gd name="connsiteY2" fmla="*/ 86838 h 94912"/>
                  <a:gd name="connsiteX3" fmla="*/ 789 w 267891"/>
                  <a:gd name="connsiteY3" fmla="*/ 87181 h 94912"/>
                  <a:gd name="connsiteX4" fmla="*/ 1047 w 267891"/>
                  <a:gd name="connsiteY4" fmla="*/ 87438 h 94912"/>
                  <a:gd name="connsiteX5" fmla="*/ 1132 w 267891"/>
                  <a:gd name="connsiteY5" fmla="*/ 87524 h 94912"/>
                  <a:gd name="connsiteX6" fmla="*/ 2418 w 267891"/>
                  <a:gd name="connsiteY6" fmla="*/ 87867 h 94912"/>
                  <a:gd name="connsiteX7" fmla="*/ 2504 w 267891"/>
                  <a:gd name="connsiteY7" fmla="*/ 87867 h 94912"/>
                  <a:gd name="connsiteX8" fmla="*/ 68512 w 267891"/>
                  <a:gd name="connsiteY8" fmla="*/ 94896 h 94912"/>
                  <a:gd name="connsiteX9" fmla="*/ 154494 w 267891"/>
                  <a:gd name="connsiteY9" fmla="*/ 82552 h 94912"/>
                  <a:gd name="connsiteX10" fmla="*/ 267137 w 267891"/>
                  <a:gd name="connsiteY10" fmla="*/ 11314 h 94912"/>
                  <a:gd name="connsiteX11" fmla="*/ 266280 w 267891"/>
                  <a:gd name="connsiteY11" fmla="*/ 6428 h 94912"/>
                  <a:gd name="connsiteX12" fmla="*/ 264137 w 267891"/>
                  <a:gd name="connsiteY12" fmla="*/ 5056 h 94912"/>
                  <a:gd name="connsiteX13" fmla="*/ 199414 w 267891"/>
                  <a:gd name="connsiteY13" fmla="*/ 342 h 94912"/>
                  <a:gd name="connsiteX14" fmla="*/ 133320 w 267891"/>
                  <a:gd name="connsiteY14" fmla="*/ 18430 h 94912"/>
                  <a:gd name="connsiteX15" fmla="*/ 74170 w 267891"/>
                  <a:gd name="connsiteY15" fmla="*/ 56320 h 94912"/>
                  <a:gd name="connsiteX16" fmla="*/ 32594 w 267891"/>
                  <a:gd name="connsiteY16" fmla="*/ 77065 h 94912"/>
                  <a:gd name="connsiteX17" fmla="*/ 1390 w 267891"/>
                  <a:gd name="connsiteY17" fmla="*/ 83666 h 94912"/>
                  <a:gd name="connsiteX18" fmla="*/ 189 w 267891"/>
                  <a:gd name="connsiteY18" fmla="*/ 86324 h 94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7891" h="94912">
                    <a:moveTo>
                      <a:pt x="189" y="86324"/>
                    </a:moveTo>
                    <a:cubicBezTo>
                      <a:pt x="189" y="86409"/>
                      <a:pt x="275" y="86409"/>
                      <a:pt x="275" y="86495"/>
                    </a:cubicBezTo>
                    <a:cubicBezTo>
                      <a:pt x="361" y="86581"/>
                      <a:pt x="361" y="86752"/>
                      <a:pt x="447" y="86838"/>
                    </a:cubicBezTo>
                    <a:cubicBezTo>
                      <a:pt x="532" y="87010"/>
                      <a:pt x="618" y="87095"/>
                      <a:pt x="789" y="87181"/>
                    </a:cubicBezTo>
                    <a:cubicBezTo>
                      <a:pt x="875" y="87267"/>
                      <a:pt x="961" y="87352"/>
                      <a:pt x="1047" y="87438"/>
                    </a:cubicBezTo>
                    <a:cubicBezTo>
                      <a:pt x="1047" y="87438"/>
                      <a:pt x="1132" y="87438"/>
                      <a:pt x="1132" y="87524"/>
                    </a:cubicBezTo>
                    <a:cubicBezTo>
                      <a:pt x="1475" y="87781"/>
                      <a:pt x="1904" y="87867"/>
                      <a:pt x="2418" y="87867"/>
                    </a:cubicBezTo>
                    <a:cubicBezTo>
                      <a:pt x="2418" y="87867"/>
                      <a:pt x="2504" y="87867"/>
                      <a:pt x="2504" y="87867"/>
                    </a:cubicBezTo>
                    <a:cubicBezTo>
                      <a:pt x="24192" y="90096"/>
                      <a:pt x="46738" y="95239"/>
                      <a:pt x="68512" y="94896"/>
                    </a:cubicBezTo>
                    <a:cubicBezTo>
                      <a:pt x="97659" y="94382"/>
                      <a:pt x="126034" y="88638"/>
                      <a:pt x="154494" y="82552"/>
                    </a:cubicBezTo>
                    <a:cubicBezTo>
                      <a:pt x="197871" y="73379"/>
                      <a:pt x="239619" y="45604"/>
                      <a:pt x="267137" y="11314"/>
                    </a:cubicBezTo>
                    <a:cubicBezTo>
                      <a:pt x="268594" y="9514"/>
                      <a:pt x="267737" y="7457"/>
                      <a:pt x="266280" y="6428"/>
                    </a:cubicBezTo>
                    <a:cubicBezTo>
                      <a:pt x="265851" y="5742"/>
                      <a:pt x="265251" y="5142"/>
                      <a:pt x="264137" y="5056"/>
                    </a:cubicBezTo>
                    <a:cubicBezTo>
                      <a:pt x="242020" y="2399"/>
                      <a:pt x="221789" y="-1116"/>
                      <a:pt x="199414" y="342"/>
                    </a:cubicBezTo>
                    <a:cubicBezTo>
                      <a:pt x="176183" y="1885"/>
                      <a:pt x="153980" y="7628"/>
                      <a:pt x="133320" y="18430"/>
                    </a:cubicBezTo>
                    <a:cubicBezTo>
                      <a:pt x="112575" y="29317"/>
                      <a:pt x="94573" y="44747"/>
                      <a:pt x="74170" y="56320"/>
                    </a:cubicBezTo>
                    <a:cubicBezTo>
                      <a:pt x="60625" y="64035"/>
                      <a:pt x="47167" y="71493"/>
                      <a:pt x="32594" y="77065"/>
                    </a:cubicBezTo>
                    <a:cubicBezTo>
                      <a:pt x="22735" y="80837"/>
                      <a:pt x="11591" y="80837"/>
                      <a:pt x="1390" y="83666"/>
                    </a:cubicBezTo>
                    <a:cubicBezTo>
                      <a:pt x="18" y="84009"/>
                      <a:pt x="-239" y="85295"/>
                      <a:pt x="189" y="8632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98305070-B9A9-A0B6-0617-43D7EB025512}"/>
                  </a:ext>
                </a:extLst>
              </p:cNvPr>
              <p:cNvSpPr/>
              <p:nvPr/>
            </p:nvSpPr>
            <p:spPr>
              <a:xfrm>
                <a:off x="3036817" y="595584"/>
                <a:ext cx="145477" cy="200875"/>
              </a:xfrm>
              <a:custGeom>
                <a:avLst/>
                <a:gdLst>
                  <a:gd name="connsiteX0" fmla="*/ 23146 w 145477"/>
                  <a:gd name="connsiteY0" fmla="*/ 140278 h 200875"/>
                  <a:gd name="connsiteX1" fmla="*/ 171 w 145477"/>
                  <a:gd name="connsiteY1" fmla="*/ 197371 h 200875"/>
                  <a:gd name="connsiteX2" fmla="*/ 86 w 145477"/>
                  <a:gd name="connsiteY2" fmla="*/ 197629 h 200875"/>
                  <a:gd name="connsiteX3" fmla="*/ 0 w 145477"/>
                  <a:gd name="connsiteY3" fmla="*/ 197971 h 200875"/>
                  <a:gd name="connsiteX4" fmla="*/ 0 w 145477"/>
                  <a:gd name="connsiteY4" fmla="*/ 198657 h 200875"/>
                  <a:gd name="connsiteX5" fmla="*/ 0 w 145477"/>
                  <a:gd name="connsiteY5" fmla="*/ 198829 h 200875"/>
                  <a:gd name="connsiteX6" fmla="*/ 257 w 145477"/>
                  <a:gd name="connsiteY6" fmla="*/ 199515 h 200875"/>
                  <a:gd name="connsiteX7" fmla="*/ 429 w 145477"/>
                  <a:gd name="connsiteY7" fmla="*/ 199772 h 200875"/>
                  <a:gd name="connsiteX8" fmla="*/ 686 w 145477"/>
                  <a:gd name="connsiteY8" fmla="*/ 200029 h 200875"/>
                  <a:gd name="connsiteX9" fmla="*/ 4201 w 145477"/>
                  <a:gd name="connsiteY9" fmla="*/ 199857 h 200875"/>
                  <a:gd name="connsiteX10" fmla="*/ 85896 w 145477"/>
                  <a:gd name="connsiteY10" fmla="*/ 119276 h 200875"/>
                  <a:gd name="connsiteX11" fmla="*/ 113071 w 145477"/>
                  <a:gd name="connsiteY11" fmla="*/ 62526 h 200875"/>
                  <a:gd name="connsiteX12" fmla="*/ 144532 w 145477"/>
                  <a:gd name="connsiteY12" fmla="*/ 6548 h 200875"/>
                  <a:gd name="connsiteX13" fmla="*/ 143590 w 145477"/>
                  <a:gd name="connsiteY13" fmla="*/ 1576 h 200875"/>
                  <a:gd name="connsiteX14" fmla="*/ 139132 w 145477"/>
                  <a:gd name="connsiteY14" fmla="*/ 633 h 200875"/>
                  <a:gd name="connsiteX15" fmla="*/ 46720 w 145477"/>
                  <a:gd name="connsiteY15" fmla="*/ 84643 h 200875"/>
                  <a:gd name="connsiteX16" fmla="*/ 23146 w 145477"/>
                  <a:gd name="connsiteY16" fmla="*/ 140278 h 20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477" h="200875">
                    <a:moveTo>
                      <a:pt x="23146" y="140278"/>
                    </a:moveTo>
                    <a:cubicBezTo>
                      <a:pt x="17145" y="160252"/>
                      <a:pt x="6687" y="177826"/>
                      <a:pt x="171" y="197371"/>
                    </a:cubicBezTo>
                    <a:cubicBezTo>
                      <a:pt x="171" y="197457"/>
                      <a:pt x="171" y="197543"/>
                      <a:pt x="86" y="197629"/>
                    </a:cubicBezTo>
                    <a:cubicBezTo>
                      <a:pt x="86" y="197714"/>
                      <a:pt x="86" y="197886"/>
                      <a:pt x="0" y="197971"/>
                    </a:cubicBezTo>
                    <a:cubicBezTo>
                      <a:pt x="0" y="198229"/>
                      <a:pt x="0" y="198486"/>
                      <a:pt x="0" y="198657"/>
                    </a:cubicBezTo>
                    <a:cubicBezTo>
                      <a:pt x="0" y="198743"/>
                      <a:pt x="0" y="198743"/>
                      <a:pt x="0" y="198829"/>
                    </a:cubicBezTo>
                    <a:cubicBezTo>
                      <a:pt x="86" y="199086"/>
                      <a:pt x="171" y="199343"/>
                      <a:pt x="257" y="199515"/>
                    </a:cubicBezTo>
                    <a:cubicBezTo>
                      <a:pt x="343" y="199600"/>
                      <a:pt x="429" y="199686"/>
                      <a:pt x="429" y="199772"/>
                    </a:cubicBezTo>
                    <a:cubicBezTo>
                      <a:pt x="514" y="199857"/>
                      <a:pt x="514" y="199943"/>
                      <a:pt x="686" y="200029"/>
                    </a:cubicBezTo>
                    <a:cubicBezTo>
                      <a:pt x="1629" y="201058"/>
                      <a:pt x="3172" y="201315"/>
                      <a:pt x="4201" y="199857"/>
                    </a:cubicBezTo>
                    <a:cubicBezTo>
                      <a:pt x="27089" y="168311"/>
                      <a:pt x="65665" y="153137"/>
                      <a:pt x="85896" y="119276"/>
                    </a:cubicBezTo>
                    <a:cubicBezTo>
                      <a:pt x="96698" y="101274"/>
                      <a:pt x="105099" y="81900"/>
                      <a:pt x="113071" y="62526"/>
                    </a:cubicBezTo>
                    <a:cubicBezTo>
                      <a:pt x="121301" y="42466"/>
                      <a:pt x="128588" y="21892"/>
                      <a:pt x="144532" y="6548"/>
                    </a:cubicBezTo>
                    <a:cubicBezTo>
                      <a:pt x="146333" y="4747"/>
                      <a:pt x="145304" y="2604"/>
                      <a:pt x="143590" y="1576"/>
                    </a:cubicBezTo>
                    <a:cubicBezTo>
                      <a:pt x="142732" y="204"/>
                      <a:pt x="140932" y="-653"/>
                      <a:pt x="139132" y="633"/>
                    </a:cubicBezTo>
                    <a:cubicBezTo>
                      <a:pt x="103727" y="25578"/>
                      <a:pt x="71409" y="48124"/>
                      <a:pt x="46720" y="84643"/>
                    </a:cubicBezTo>
                    <a:cubicBezTo>
                      <a:pt x="35404" y="101702"/>
                      <a:pt x="29061" y="120819"/>
                      <a:pt x="23146" y="14027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75A95D39-D2AD-6324-4B59-D0B885D3845A}"/>
                  </a:ext>
                </a:extLst>
              </p:cNvPr>
              <p:cNvSpPr/>
              <p:nvPr/>
            </p:nvSpPr>
            <p:spPr>
              <a:xfrm>
                <a:off x="3157849" y="552511"/>
                <a:ext cx="88678" cy="251863"/>
              </a:xfrm>
              <a:custGeom>
                <a:avLst/>
                <a:gdLst>
                  <a:gd name="connsiteX0" fmla="*/ 24443 w 88678"/>
                  <a:gd name="connsiteY0" fmla="*/ 109372 h 251863"/>
                  <a:gd name="connsiteX1" fmla="*/ 1726 w 88678"/>
                  <a:gd name="connsiteY1" fmla="*/ 246789 h 251863"/>
                  <a:gd name="connsiteX2" fmla="*/ 526 w 88678"/>
                  <a:gd name="connsiteY2" fmla="*/ 248075 h 251863"/>
                  <a:gd name="connsiteX3" fmla="*/ 2069 w 88678"/>
                  <a:gd name="connsiteY3" fmla="*/ 251675 h 251863"/>
                  <a:gd name="connsiteX4" fmla="*/ 4384 w 88678"/>
                  <a:gd name="connsiteY4" fmla="*/ 251075 h 251863"/>
                  <a:gd name="connsiteX5" fmla="*/ 5241 w 88678"/>
                  <a:gd name="connsiteY5" fmla="*/ 249618 h 251863"/>
                  <a:gd name="connsiteX6" fmla="*/ 73307 w 88678"/>
                  <a:gd name="connsiteY6" fmla="*/ 149234 h 251863"/>
                  <a:gd name="connsiteX7" fmla="*/ 88480 w 88678"/>
                  <a:gd name="connsiteY7" fmla="*/ 4959 h 251863"/>
                  <a:gd name="connsiteX8" fmla="*/ 82479 w 88678"/>
                  <a:gd name="connsiteY8" fmla="*/ 1272 h 251863"/>
                  <a:gd name="connsiteX9" fmla="*/ 82394 w 88678"/>
                  <a:gd name="connsiteY9" fmla="*/ 1358 h 251863"/>
                  <a:gd name="connsiteX10" fmla="*/ 46475 w 88678"/>
                  <a:gd name="connsiteY10" fmla="*/ 47907 h 251863"/>
                  <a:gd name="connsiteX11" fmla="*/ 24443 w 88678"/>
                  <a:gd name="connsiteY11" fmla="*/ 109372 h 25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678" h="251863">
                    <a:moveTo>
                      <a:pt x="24443" y="109372"/>
                    </a:moveTo>
                    <a:cubicBezTo>
                      <a:pt x="15700" y="156520"/>
                      <a:pt x="21700" y="201955"/>
                      <a:pt x="1726" y="246789"/>
                    </a:cubicBezTo>
                    <a:cubicBezTo>
                      <a:pt x="1298" y="247218"/>
                      <a:pt x="955" y="247646"/>
                      <a:pt x="526" y="248075"/>
                    </a:cubicBezTo>
                    <a:cubicBezTo>
                      <a:pt x="-759" y="249446"/>
                      <a:pt x="526" y="251504"/>
                      <a:pt x="2069" y="251675"/>
                    </a:cubicBezTo>
                    <a:cubicBezTo>
                      <a:pt x="2841" y="252018"/>
                      <a:pt x="3784" y="251932"/>
                      <a:pt x="4384" y="251075"/>
                    </a:cubicBezTo>
                    <a:cubicBezTo>
                      <a:pt x="4727" y="250647"/>
                      <a:pt x="4984" y="250132"/>
                      <a:pt x="5241" y="249618"/>
                    </a:cubicBezTo>
                    <a:cubicBezTo>
                      <a:pt x="37560" y="222100"/>
                      <a:pt x="61134" y="190468"/>
                      <a:pt x="73307" y="149234"/>
                    </a:cubicBezTo>
                    <a:cubicBezTo>
                      <a:pt x="87194" y="101999"/>
                      <a:pt x="72964" y="51593"/>
                      <a:pt x="88480" y="4959"/>
                    </a:cubicBezTo>
                    <a:cubicBezTo>
                      <a:pt x="89766" y="1015"/>
                      <a:pt x="84451" y="-1728"/>
                      <a:pt x="82479" y="1272"/>
                    </a:cubicBezTo>
                    <a:cubicBezTo>
                      <a:pt x="82479" y="1358"/>
                      <a:pt x="82394" y="1358"/>
                      <a:pt x="82394" y="1358"/>
                    </a:cubicBezTo>
                    <a:cubicBezTo>
                      <a:pt x="71507" y="17646"/>
                      <a:pt x="55990" y="30848"/>
                      <a:pt x="46475" y="47907"/>
                    </a:cubicBezTo>
                    <a:cubicBezTo>
                      <a:pt x="35759" y="67024"/>
                      <a:pt x="28473" y="87683"/>
                      <a:pt x="24443" y="1093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FE1E0162-6547-E5C2-8B85-0DA15D6CD89C}"/>
                  </a:ext>
                </a:extLst>
              </p:cNvPr>
              <p:cNvSpPr/>
              <p:nvPr/>
            </p:nvSpPr>
            <p:spPr>
              <a:xfrm>
                <a:off x="3270080" y="489384"/>
                <a:ext cx="64616" cy="323333"/>
              </a:xfrm>
              <a:custGeom>
                <a:avLst/>
                <a:gdLst>
                  <a:gd name="connsiteX0" fmla="*/ 11653 w 64616"/>
                  <a:gd name="connsiteY0" fmla="*/ 149867 h 323333"/>
                  <a:gd name="connsiteX1" fmla="*/ 14568 w 64616"/>
                  <a:gd name="connsiteY1" fmla="*/ 234306 h 323333"/>
                  <a:gd name="connsiteX2" fmla="*/ 80 w 64616"/>
                  <a:gd name="connsiteY2" fmla="*/ 321060 h 323333"/>
                  <a:gd name="connsiteX3" fmla="*/ 3681 w 64616"/>
                  <a:gd name="connsiteY3" fmla="*/ 322689 h 323333"/>
                  <a:gd name="connsiteX4" fmla="*/ 4967 w 64616"/>
                  <a:gd name="connsiteY4" fmla="*/ 321917 h 323333"/>
                  <a:gd name="connsiteX5" fmla="*/ 64289 w 64616"/>
                  <a:gd name="connsiteY5" fmla="*/ 172413 h 323333"/>
                  <a:gd name="connsiteX6" fmla="*/ 58631 w 64616"/>
                  <a:gd name="connsiteY6" fmla="*/ 88659 h 323333"/>
                  <a:gd name="connsiteX7" fmla="*/ 55373 w 64616"/>
                  <a:gd name="connsiteY7" fmla="*/ 5077 h 323333"/>
                  <a:gd name="connsiteX8" fmla="*/ 48858 w 64616"/>
                  <a:gd name="connsiteY8" fmla="*/ 2163 h 323333"/>
                  <a:gd name="connsiteX9" fmla="*/ 48687 w 64616"/>
                  <a:gd name="connsiteY9" fmla="*/ 2677 h 323333"/>
                  <a:gd name="connsiteX10" fmla="*/ 48344 w 64616"/>
                  <a:gd name="connsiteY10" fmla="*/ 3020 h 323333"/>
                  <a:gd name="connsiteX11" fmla="*/ 11653 w 64616"/>
                  <a:gd name="connsiteY11" fmla="*/ 149867 h 323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616" h="323333">
                    <a:moveTo>
                      <a:pt x="11653" y="149867"/>
                    </a:moveTo>
                    <a:cubicBezTo>
                      <a:pt x="11568" y="178070"/>
                      <a:pt x="14397" y="206102"/>
                      <a:pt x="14568" y="234306"/>
                    </a:cubicBezTo>
                    <a:cubicBezTo>
                      <a:pt x="14739" y="264910"/>
                      <a:pt x="8310" y="291827"/>
                      <a:pt x="80" y="321060"/>
                    </a:cubicBezTo>
                    <a:cubicBezTo>
                      <a:pt x="-520" y="323289"/>
                      <a:pt x="2395" y="323974"/>
                      <a:pt x="3681" y="322689"/>
                    </a:cubicBezTo>
                    <a:cubicBezTo>
                      <a:pt x="4195" y="322603"/>
                      <a:pt x="4624" y="322431"/>
                      <a:pt x="4967" y="321917"/>
                    </a:cubicBezTo>
                    <a:cubicBezTo>
                      <a:pt x="36771" y="276568"/>
                      <a:pt x="61802" y="228734"/>
                      <a:pt x="64289" y="172413"/>
                    </a:cubicBezTo>
                    <a:cubicBezTo>
                      <a:pt x="65489" y="144638"/>
                      <a:pt x="63345" y="116091"/>
                      <a:pt x="58631" y="88659"/>
                    </a:cubicBezTo>
                    <a:cubicBezTo>
                      <a:pt x="53744" y="60456"/>
                      <a:pt x="46715" y="33367"/>
                      <a:pt x="55373" y="5077"/>
                    </a:cubicBezTo>
                    <a:cubicBezTo>
                      <a:pt x="56659" y="705"/>
                      <a:pt x="50230" y="-2209"/>
                      <a:pt x="48858" y="2163"/>
                    </a:cubicBezTo>
                    <a:cubicBezTo>
                      <a:pt x="48772" y="2334"/>
                      <a:pt x="48772" y="2506"/>
                      <a:pt x="48687" y="2677"/>
                    </a:cubicBezTo>
                    <a:cubicBezTo>
                      <a:pt x="48601" y="2848"/>
                      <a:pt x="48429" y="2848"/>
                      <a:pt x="48344" y="3020"/>
                    </a:cubicBezTo>
                    <a:cubicBezTo>
                      <a:pt x="18083" y="45797"/>
                      <a:pt x="11739" y="98603"/>
                      <a:pt x="11653" y="14986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73DB8CCA-C341-ED73-927B-804CDEAA6C28}"/>
                  </a:ext>
                </a:extLst>
              </p:cNvPr>
              <p:cNvSpPr/>
              <p:nvPr/>
            </p:nvSpPr>
            <p:spPr>
              <a:xfrm>
                <a:off x="3358150" y="430895"/>
                <a:ext cx="74241" cy="331775"/>
              </a:xfrm>
              <a:custGeom>
                <a:avLst/>
                <a:gdLst>
                  <a:gd name="connsiteX0" fmla="*/ 20452 w 74241"/>
                  <a:gd name="connsiteY0" fmla="*/ 6216 h 331775"/>
                  <a:gd name="connsiteX1" fmla="*/ 10423 w 74241"/>
                  <a:gd name="connsiteY1" fmla="*/ 150406 h 331775"/>
                  <a:gd name="connsiteX2" fmla="*/ 41884 w 74241"/>
                  <a:gd name="connsiteY2" fmla="*/ 329057 h 331775"/>
                  <a:gd name="connsiteX3" fmla="*/ 44455 w 74241"/>
                  <a:gd name="connsiteY3" fmla="*/ 331200 h 331775"/>
                  <a:gd name="connsiteX4" fmla="*/ 47884 w 74241"/>
                  <a:gd name="connsiteY4" fmla="*/ 330514 h 331775"/>
                  <a:gd name="connsiteX5" fmla="*/ 69659 w 74241"/>
                  <a:gd name="connsiteY5" fmla="*/ 179724 h 331775"/>
                  <a:gd name="connsiteX6" fmla="*/ 43941 w 74241"/>
                  <a:gd name="connsiteY6" fmla="*/ 93827 h 331775"/>
                  <a:gd name="connsiteX7" fmla="*/ 28082 w 74241"/>
                  <a:gd name="connsiteY7" fmla="*/ 3902 h 331775"/>
                  <a:gd name="connsiteX8" fmla="*/ 21052 w 74241"/>
                  <a:gd name="connsiteY8" fmla="*/ 2873 h 331775"/>
                  <a:gd name="connsiteX9" fmla="*/ 20452 w 74241"/>
                  <a:gd name="connsiteY9" fmla="*/ 6216 h 33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241" h="331775">
                    <a:moveTo>
                      <a:pt x="20452" y="6216"/>
                    </a:moveTo>
                    <a:cubicBezTo>
                      <a:pt x="-4494" y="50536"/>
                      <a:pt x="-5094" y="102743"/>
                      <a:pt x="10423" y="150406"/>
                    </a:cubicBezTo>
                    <a:cubicBezTo>
                      <a:pt x="29196" y="208099"/>
                      <a:pt x="59972" y="266992"/>
                      <a:pt x="41884" y="329057"/>
                    </a:cubicBezTo>
                    <a:cubicBezTo>
                      <a:pt x="41369" y="330685"/>
                      <a:pt x="43084" y="331543"/>
                      <a:pt x="44455" y="331200"/>
                    </a:cubicBezTo>
                    <a:cubicBezTo>
                      <a:pt x="45484" y="332057"/>
                      <a:pt x="47113" y="332057"/>
                      <a:pt x="47884" y="330514"/>
                    </a:cubicBezTo>
                    <a:cubicBezTo>
                      <a:pt x="71973" y="282594"/>
                      <a:pt x="80374" y="232273"/>
                      <a:pt x="69659" y="179724"/>
                    </a:cubicBezTo>
                    <a:cubicBezTo>
                      <a:pt x="63658" y="150406"/>
                      <a:pt x="54828" y="121688"/>
                      <a:pt x="43941" y="93827"/>
                    </a:cubicBezTo>
                    <a:cubicBezTo>
                      <a:pt x="32968" y="65709"/>
                      <a:pt x="21138" y="34591"/>
                      <a:pt x="28082" y="3902"/>
                    </a:cubicBezTo>
                    <a:cubicBezTo>
                      <a:pt x="29111" y="-556"/>
                      <a:pt x="22081" y="-1585"/>
                      <a:pt x="21052" y="2873"/>
                    </a:cubicBezTo>
                    <a:cubicBezTo>
                      <a:pt x="20881" y="3902"/>
                      <a:pt x="20624" y="5016"/>
                      <a:pt x="20452" y="621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F1D4BDC0-4C85-FA6D-55EC-B886138966B5}"/>
                  </a:ext>
                </a:extLst>
              </p:cNvPr>
              <p:cNvSpPr/>
              <p:nvPr/>
            </p:nvSpPr>
            <p:spPr>
              <a:xfrm>
                <a:off x="3415943" y="387201"/>
                <a:ext cx="134623" cy="241305"/>
              </a:xfrm>
              <a:custGeom>
                <a:avLst/>
                <a:gdLst>
                  <a:gd name="connsiteX0" fmla="*/ 2865 w 134623"/>
                  <a:gd name="connsiteY0" fmla="*/ 66798 h 241305"/>
                  <a:gd name="connsiteX1" fmla="*/ 31926 w 134623"/>
                  <a:gd name="connsiteY1" fmla="*/ 134263 h 241305"/>
                  <a:gd name="connsiteX2" fmla="*/ 124766 w 134623"/>
                  <a:gd name="connsiteY2" fmla="*/ 239705 h 241305"/>
                  <a:gd name="connsiteX3" fmla="*/ 128024 w 134623"/>
                  <a:gd name="connsiteY3" fmla="*/ 240991 h 241305"/>
                  <a:gd name="connsiteX4" fmla="*/ 130767 w 134623"/>
                  <a:gd name="connsiteY4" fmla="*/ 239105 h 241305"/>
                  <a:gd name="connsiteX5" fmla="*/ 104621 w 134623"/>
                  <a:gd name="connsiteY5" fmla="*/ 131263 h 241305"/>
                  <a:gd name="connsiteX6" fmla="*/ 51471 w 134623"/>
                  <a:gd name="connsiteY6" fmla="*/ 77256 h 241305"/>
                  <a:gd name="connsiteX7" fmla="*/ 15895 w 134623"/>
                  <a:gd name="connsiteY7" fmla="*/ 3961 h 241305"/>
                  <a:gd name="connsiteX8" fmla="*/ 9809 w 134623"/>
                  <a:gd name="connsiteY8" fmla="*/ 789 h 241305"/>
                  <a:gd name="connsiteX9" fmla="*/ 8180 w 134623"/>
                  <a:gd name="connsiteY9" fmla="*/ 1904 h 241305"/>
                  <a:gd name="connsiteX10" fmla="*/ 2865 w 134623"/>
                  <a:gd name="connsiteY10" fmla="*/ 66798 h 24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4623" h="241305">
                    <a:moveTo>
                      <a:pt x="2865" y="66798"/>
                    </a:moveTo>
                    <a:cubicBezTo>
                      <a:pt x="6380" y="90629"/>
                      <a:pt x="17695" y="114975"/>
                      <a:pt x="31926" y="134263"/>
                    </a:cubicBezTo>
                    <a:cubicBezTo>
                      <a:pt x="61329" y="174040"/>
                      <a:pt x="111822" y="187498"/>
                      <a:pt x="124766" y="239705"/>
                    </a:cubicBezTo>
                    <a:cubicBezTo>
                      <a:pt x="125195" y="241419"/>
                      <a:pt x="126823" y="241591"/>
                      <a:pt x="128024" y="240991"/>
                    </a:cubicBezTo>
                    <a:cubicBezTo>
                      <a:pt x="129138" y="241162"/>
                      <a:pt x="130338" y="240562"/>
                      <a:pt x="130767" y="239105"/>
                    </a:cubicBezTo>
                    <a:cubicBezTo>
                      <a:pt x="141911" y="201214"/>
                      <a:pt x="127595" y="161524"/>
                      <a:pt x="104621" y="131263"/>
                    </a:cubicBezTo>
                    <a:cubicBezTo>
                      <a:pt x="89276" y="111117"/>
                      <a:pt x="68530" y="95858"/>
                      <a:pt x="51471" y="77256"/>
                    </a:cubicBezTo>
                    <a:cubicBezTo>
                      <a:pt x="34583" y="58825"/>
                      <a:pt x="14952" y="30107"/>
                      <a:pt x="15895" y="3961"/>
                    </a:cubicBezTo>
                    <a:cubicBezTo>
                      <a:pt x="16067" y="361"/>
                      <a:pt x="11695" y="-1011"/>
                      <a:pt x="9809" y="789"/>
                    </a:cubicBezTo>
                    <a:cubicBezTo>
                      <a:pt x="9209" y="961"/>
                      <a:pt x="8609" y="1218"/>
                      <a:pt x="8180" y="1904"/>
                    </a:cubicBezTo>
                    <a:cubicBezTo>
                      <a:pt x="-3479" y="20592"/>
                      <a:pt x="-135" y="45966"/>
                      <a:pt x="2865" y="6679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0E0F3597-7BBB-BC76-5359-D1392D600BDB}"/>
                  </a:ext>
                </a:extLst>
              </p:cNvPr>
              <p:cNvSpPr/>
              <p:nvPr/>
            </p:nvSpPr>
            <p:spPr>
              <a:xfrm>
                <a:off x="3460759" y="330232"/>
                <a:ext cx="147433" cy="153027"/>
              </a:xfrm>
              <a:custGeom>
                <a:avLst/>
                <a:gdLst>
                  <a:gd name="connsiteX0" fmla="*/ 4511 w 147433"/>
                  <a:gd name="connsiteY0" fmla="*/ 3067 h 153027"/>
                  <a:gd name="connsiteX1" fmla="*/ 37687 w 147433"/>
                  <a:gd name="connsiteY1" fmla="*/ 82448 h 153027"/>
                  <a:gd name="connsiteX2" fmla="*/ 97523 w 147433"/>
                  <a:gd name="connsiteY2" fmla="*/ 112452 h 153027"/>
                  <a:gd name="connsiteX3" fmla="*/ 139014 w 147433"/>
                  <a:gd name="connsiteY3" fmla="*/ 149914 h 153027"/>
                  <a:gd name="connsiteX4" fmla="*/ 140214 w 147433"/>
                  <a:gd name="connsiteY4" fmla="*/ 151628 h 153027"/>
                  <a:gd name="connsiteX5" fmla="*/ 144500 w 147433"/>
                  <a:gd name="connsiteY5" fmla="*/ 151714 h 153027"/>
                  <a:gd name="connsiteX6" fmla="*/ 119126 w 147433"/>
                  <a:gd name="connsiteY6" fmla="*/ 76019 h 153027"/>
                  <a:gd name="connsiteX7" fmla="*/ 11627 w 147433"/>
                  <a:gd name="connsiteY7" fmla="*/ 2209 h 153027"/>
                  <a:gd name="connsiteX8" fmla="*/ 4511 w 147433"/>
                  <a:gd name="connsiteY8" fmla="*/ 3067 h 153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433" h="153027">
                    <a:moveTo>
                      <a:pt x="4511" y="3067"/>
                    </a:moveTo>
                    <a:cubicBezTo>
                      <a:pt x="-10748" y="32985"/>
                      <a:pt x="15827" y="64617"/>
                      <a:pt x="37687" y="82448"/>
                    </a:cubicBezTo>
                    <a:cubicBezTo>
                      <a:pt x="55089" y="96593"/>
                      <a:pt x="76777" y="104822"/>
                      <a:pt x="97523" y="112452"/>
                    </a:cubicBezTo>
                    <a:cubicBezTo>
                      <a:pt x="115182" y="119053"/>
                      <a:pt x="135071" y="129940"/>
                      <a:pt x="139014" y="149914"/>
                    </a:cubicBezTo>
                    <a:cubicBezTo>
                      <a:pt x="139185" y="150771"/>
                      <a:pt x="139614" y="151285"/>
                      <a:pt x="140214" y="151628"/>
                    </a:cubicBezTo>
                    <a:cubicBezTo>
                      <a:pt x="140986" y="153257"/>
                      <a:pt x="143729" y="153685"/>
                      <a:pt x="144500" y="151714"/>
                    </a:cubicBezTo>
                    <a:cubicBezTo>
                      <a:pt x="154444" y="125739"/>
                      <a:pt x="137385" y="94107"/>
                      <a:pt x="119126" y="76019"/>
                    </a:cubicBezTo>
                    <a:cubicBezTo>
                      <a:pt x="86207" y="43357"/>
                      <a:pt x="30486" y="52444"/>
                      <a:pt x="11627" y="2209"/>
                    </a:cubicBezTo>
                    <a:cubicBezTo>
                      <a:pt x="10083" y="-1477"/>
                      <a:pt x="5026" y="-105"/>
                      <a:pt x="4511" y="306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BAAE980A-35CD-908E-D497-7D8DB4734A69}"/>
                  </a:ext>
                </a:extLst>
              </p:cNvPr>
              <p:cNvSpPr/>
              <p:nvPr/>
            </p:nvSpPr>
            <p:spPr>
              <a:xfrm>
                <a:off x="3501556" y="276090"/>
                <a:ext cx="106951" cy="69335"/>
              </a:xfrm>
              <a:custGeom>
                <a:avLst/>
                <a:gdLst>
                  <a:gd name="connsiteX0" fmla="*/ 234 w 106951"/>
                  <a:gd name="connsiteY0" fmla="*/ 4573 h 69335"/>
                  <a:gd name="connsiteX1" fmla="*/ 101732 w 106951"/>
                  <a:gd name="connsiteY1" fmla="*/ 68009 h 69335"/>
                  <a:gd name="connsiteX2" fmla="*/ 104990 w 106951"/>
                  <a:gd name="connsiteY2" fmla="*/ 69210 h 69335"/>
                  <a:gd name="connsiteX3" fmla="*/ 105333 w 106951"/>
                  <a:gd name="connsiteY3" fmla="*/ 69124 h 69335"/>
                  <a:gd name="connsiteX4" fmla="*/ 105419 w 106951"/>
                  <a:gd name="connsiteY4" fmla="*/ 69124 h 69335"/>
                  <a:gd name="connsiteX5" fmla="*/ 106876 w 106951"/>
                  <a:gd name="connsiteY5" fmla="*/ 67152 h 69335"/>
                  <a:gd name="connsiteX6" fmla="*/ 80730 w 106951"/>
                  <a:gd name="connsiteY6" fmla="*/ 16146 h 69335"/>
                  <a:gd name="connsiteX7" fmla="*/ 5978 w 106951"/>
                  <a:gd name="connsiteY7" fmla="*/ 458 h 69335"/>
                  <a:gd name="connsiteX8" fmla="*/ 1349 w 106951"/>
                  <a:gd name="connsiteY8" fmla="*/ 2773 h 69335"/>
                  <a:gd name="connsiteX9" fmla="*/ 234 w 106951"/>
                  <a:gd name="connsiteY9" fmla="*/ 4573 h 6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951" h="69335">
                    <a:moveTo>
                      <a:pt x="234" y="4573"/>
                    </a:moveTo>
                    <a:cubicBezTo>
                      <a:pt x="-5081" y="65009"/>
                      <a:pt x="81673" y="30462"/>
                      <a:pt x="101732" y="68009"/>
                    </a:cubicBezTo>
                    <a:cubicBezTo>
                      <a:pt x="102333" y="69210"/>
                      <a:pt x="103876" y="69552"/>
                      <a:pt x="104990" y="69210"/>
                    </a:cubicBezTo>
                    <a:cubicBezTo>
                      <a:pt x="105076" y="69210"/>
                      <a:pt x="105247" y="69124"/>
                      <a:pt x="105333" y="69124"/>
                    </a:cubicBezTo>
                    <a:cubicBezTo>
                      <a:pt x="105333" y="69124"/>
                      <a:pt x="105419" y="69124"/>
                      <a:pt x="105419" y="69124"/>
                    </a:cubicBezTo>
                    <a:cubicBezTo>
                      <a:pt x="106190" y="68781"/>
                      <a:pt x="106876" y="68181"/>
                      <a:pt x="106876" y="67152"/>
                    </a:cubicBezTo>
                    <a:cubicBezTo>
                      <a:pt x="107990" y="46407"/>
                      <a:pt x="96589" y="28747"/>
                      <a:pt x="80730" y="16146"/>
                    </a:cubicBezTo>
                    <a:cubicBezTo>
                      <a:pt x="58441" y="-1599"/>
                      <a:pt x="29381" y="13488"/>
                      <a:pt x="5978" y="458"/>
                    </a:cubicBezTo>
                    <a:cubicBezTo>
                      <a:pt x="3663" y="-828"/>
                      <a:pt x="1863" y="801"/>
                      <a:pt x="1349" y="2773"/>
                    </a:cubicBezTo>
                    <a:cubicBezTo>
                      <a:pt x="748" y="3030"/>
                      <a:pt x="320" y="3630"/>
                      <a:pt x="234" y="457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8973DD59-2714-0A42-D493-D7CD50256CF9}"/>
                  </a:ext>
                </a:extLst>
              </p:cNvPr>
              <p:cNvSpPr/>
              <p:nvPr/>
            </p:nvSpPr>
            <p:spPr>
              <a:xfrm>
                <a:off x="3477441" y="188319"/>
                <a:ext cx="37018" cy="93028"/>
              </a:xfrm>
              <a:custGeom>
                <a:avLst/>
                <a:gdLst>
                  <a:gd name="connsiteX0" fmla="*/ 6261 w 37018"/>
                  <a:gd name="connsiteY0" fmla="*/ 6105 h 93028"/>
                  <a:gd name="connsiteX1" fmla="*/ 3 w 37018"/>
                  <a:gd name="connsiteY1" fmla="*/ 50253 h 93028"/>
                  <a:gd name="connsiteX2" fmla="*/ 24949 w 37018"/>
                  <a:gd name="connsiteY2" fmla="*/ 92173 h 93028"/>
                  <a:gd name="connsiteX3" fmla="*/ 30778 w 37018"/>
                  <a:gd name="connsiteY3" fmla="*/ 88144 h 93028"/>
                  <a:gd name="connsiteX4" fmla="*/ 36522 w 37018"/>
                  <a:gd name="connsiteY4" fmla="*/ 24879 h 93028"/>
                  <a:gd name="connsiteX5" fmla="*/ 7975 w 37018"/>
                  <a:gd name="connsiteY5" fmla="*/ 1390 h 93028"/>
                  <a:gd name="connsiteX6" fmla="*/ 6689 w 37018"/>
                  <a:gd name="connsiteY6" fmla="*/ 2848 h 93028"/>
                  <a:gd name="connsiteX7" fmla="*/ 6261 w 37018"/>
                  <a:gd name="connsiteY7" fmla="*/ 6105 h 9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018" h="93028">
                    <a:moveTo>
                      <a:pt x="6261" y="6105"/>
                    </a:moveTo>
                    <a:cubicBezTo>
                      <a:pt x="16719" y="17507"/>
                      <a:pt x="-254" y="36966"/>
                      <a:pt x="3" y="50253"/>
                    </a:cubicBezTo>
                    <a:cubicBezTo>
                      <a:pt x="431" y="67484"/>
                      <a:pt x="7632" y="86172"/>
                      <a:pt x="24949" y="92173"/>
                    </a:cubicBezTo>
                    <a:cubicBezTo>
                      <a:pt x="27349" y="94402"/>
                      <a:pt x="32235" y="92002"/>
                      <a:pt x="30778" y="88144"/>
                    </a:cubicBezTo>
                    <a:cubicBezTo>
                      <a:pt x="22720" y="66798"/>
                      <a:pt x="40122" y="46653"/>
                      <a:pt x="36522" y="24879"/>
                    </a:cubicBezTo>
                    <a:cubicBezTo>
                      <a:pt x="34550" y="12706"/>
                      <a:pt x="22034" y="-5125"/>
                      <a:pt x="7975" y="1390"/>
                    </a:cubicBezTo>
                    <a:cubicBezTo>
                      <a:pt x="7290" y="1733"/>
                      <a:pt x="6861" y="2247"/>
                      <a:pt x="6689" y="2848"/>
                    </a:cubicBezTo>
                    <a:cubicBezTo>
                      <a:pt x="5746" y="3533"/>
                      <a:pt x="5146" y="4819"/>
                      <a:pt x="6261" y="610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CC8867F2-F2C2-FFA6-A7B3-246C46180022}"/>
                  </a:ext>
                </a:extLst>
              </p:cNvPr>
              <p:cNvSpPr/>
              <p:nvPr/>
            </p:nvSpPr>
            <p:spPr>
              <a:xfrm>
                <a:off x="3374852" y="187137"/>
                <a:ext cx="98083" cy="148161"/>
              </a:xfrm>
              <a:custGeom>
                <a:avLst/>
                <a:gdLst>
                  <a:gd name="connsiteX0" fmla="*/ 750 w 98083"/>
                  <a:gd name="connsiteY0" fmla="*/ 2400 h 148161"/>
                  <a:gd name="connsiteX1" fmla="*/ 922 w 98083"/>
                  <a:gd name="connsiteY1" fmla="*/ 5915 h 148161"/>
                  <a:gd name="connsiteX2" fmla="*/ 38983 w 98083"/>
                  <a:gd name="connsiteY2" fmla="*/ 90869 h 148161"/>
                  <a:gd name="connsiteX3" fmla="*/ 92219 w 98083"/>
                  <a:gd name="connsiteY3" fmla="*/ 147790 h 148161"/>
                  <a:gd name="connsiteX4" fmla="*/ 96248 w 98083"/>
                  <a:gd name="connsiteY4" fmla="*/ 147018 h 148161"/>
                  <a:gd name="connsiteX5" fmla="*/ 97705 w 98083"/>
                  <a:gd name="connsiteY5" fmla="*/ 142989 h 148161"/>
                  <a:gd name="connsiteX6" fmla="*/ 70530 w 98083"/>
                  <a:gd name="connsiteY6" fmla="*/ 51092 h 148161"/>
                  <a:gd name="connsiteX7" fmla="*/ 3579 w 98083"/>
                  <a:gd name="connsiteY7" fmla="*/ 0 h 148161"/>
                  <a:gd name="connsiteX8" fmla="*/ 2293 w 98083"/>
                  <a:gd name="connsiteY8" fmla="*/ 257 h 148161"/>
                  <a:gd name="connsiteX9" fmla="*/ 750 w 98083"/>
                  <a:gd name="connsiteY9" fmla="*/ 2400 h 14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083" h="148161">
                    <a:moveTo>
                      <a:pt x="750" y="2400"/>
                    </a:moveTo>
                    <a:cubicBezTo>
                      <a:pt x="-193" y="3343"/>
                      <a:pt x="-364" y="4972"/>
                      <a:pt x="922" y="5915"/>
                    </a:cubicBezTo>
                    <a:cubicBezTo>
                      <a:pt x="26811" y="25632"/>
                      <a:pt x="27753" y="62408"/>
                      <a:pt x="38983" y="90869"/>
                    </a:cubicBezTo>
                    <a:cubicBezTo>
                      <a:pt x="49356" y="117015"/>
                      <a:pt x="66758" y="135960"/>
                      <a:pt x="92219" y="147790"/>
                    </a:cubicBezTo>
                    <a:cubicBezTo>
                      <a:pt x="93847" y="148561"/>
                      <a:pt x="95305" y="148047"/>
                      <a:pt x="96248" y="147018"/>
                    </a:cubicBezTo>
                    <a:cubicBezTo>
                      <a:pt x="97705" y="146333"/>
                      <a:pt x="98648" y="144790"/>
                      <a:pt x="97705" y="142989"/>
                    </a:cubicBezTo>
                    <a:cubicBezTo>
                      <a:pt x="83818" y="113929"/>
                      <a:pt x="86818" y="80067"/>
                      <a:pt x="70530" y="51092"/>
                    </a:cubicBezTo>
                    <a:cubicBezTo>
                      <a:pt x="56043" y="25289"/>
                      <a:pt x="34697" y="2057"/>
                      <a:pt x="3579" y="0"/>
                    </a:cubicBezTo>
                    <a:cubicBezTo>
                      <a:pt x="3065" y="0"/>
                      <a:pt x="2722" y="86"/>
                      <a:pt x="2293" y="257"/>
                    </a:cubicBezTo>
                    <a:cubicBezTo>
                      <a:pt x="1179" y="429"/>
                      <a:pt x="579" y="1372"/>
                      <a:pt x="750" y="240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E202AF07-736A-B8FF-5E33-4DBC752ABE5B}"/>
                  </a:ext>
                </a:extLst>
              </p:cNvPr>
              <p:cNvSpPr/>
              <p:nvPr/>
            </p:nvSpPr>
            <p:spPr>
              <a:xfrm>
                <a:off x="3247297" y="201486"/>
                <a:ext cx="183727" cy="187527"/>
              </a:xfrm>
              <a:custGeom>
                <a:avLst/>
                <a:gdLst>
                  <a:gd name="connsiteX0" fmla="*/ 1261 w 183727"/>
                  <a:gd name="connsiteY0" fmla="*/ 7939 h 187527"/>
                  <a:gd name="connsiteX1" fmla="*/ 23892 w 183727"/>
                  <a:gd name="connsiteY1" fmla="*/ 21570 h 187527"/>
                  <a:gd name="connsiteX2" fmla="*/ 44552 w 183727"/>
                  <a:gd name="connsiteY2" fmla="*/ 52945 h 187527"/>
                  <a:gd name="connsiteX3" fmla="*/ 79956 w 183727"/>
                  <a:gd name="connsiteY3" fmla="*/ 118439 h 187527"/>
                  <a:gd name="connsiteX4" fmla="*/ 177769 w 183727"/>
                  <a:gd name="connsiteY4" fmla="*/ 186933 h 187527"/>
                  <a:gd name="connsiteX5" fmla="*/ 181540 w 183727"/>
                  <a:gd name="connsiteY5" fmla="*/ 180161 h 187527"/>
                  <a:gd name="connsiteX6" fmla="*/ 142964 w 183727"/>
                  <a:gd name="connsiteY6" fmla="*/ 118010 h 187527"/>
                  <a:gd name="connsiteX7" fmla="*/ 94444 w 183727"/>
                  <a:gd name="connsiteY7" fmla="*/ 48745 h 187527"/>
                  <a:gd name="connsiteX8" fmla="*/ 2204 w 183727"/>
                  <a:gd name="connsiteY8" fmla="*/ 2024 h 187527"/>
                  <a:gd name="connsiteX9" fmla="*/ 1261 w 183727"/>
                  <a:gd name="connsiteY9" fmla="*/ 7939 h 18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727" h="187527">
                    <a:moveTo>
                      <a:pt x="1261" y="7939"/>
                    </a:moveTo>
                    <a:cubicBezTo>
                      <a:pt x="8633" y="12912"/>
                      <a:pt x="16949" y="15912"/>
                      <a:pt x="23892" y="21570"/>
                    </a:cubicBezTo>
                    <a:cubicBezTo>
                      <a:pt x="33236" y="29114"/>
                      <a:pt x="38723" y="42830"/>
                      <a:pt x="44552" y="52945"/>
                    </a:cubicBezTo>
                    <a:cubicBezTo>
                      <a:pt x="56982" y="74462"/>
                      <a:pt x="66926" y="97265"/>
                      <a:pt x="79956" y="118439"/>
                    </a:cubicBezTo>
                    <a:cubicBezTo>
                      <a:pt x="101473" y="153329"/>
                      <a:pt x="135763" y="183076"/>
                      <a:pt x="177769" y="186933"/>
                    </a:cubicBezTo>
                    <a:cubicBezTo>
                      <a:pt x="182398" y="189505"/>
                      <a:pt x="186341" y="183076"/>
                      <a:pt x="181540" y="180161"/>
                    </a:cubicBezTo>
                    <a:cubicBezTo>
                      <a:pt x="160195" y="167388"/>
                      <a:pt x="154194" y="138584"/>
                      <a:pt x="142964" y="118010"/>
                    </a:cubicBezTo>
                    <a:cubicBezTo>
                      <a:pt x="129420" y="93236"/>
                      <a:pt x="113132" y="69919"/>
                      <a:pt x="94444" y="48745"/>
                    </a:cubicBezTo>
                    <a:cubicBezTo>
                      <a:pt x="73956" y="25513"/>
                      <a:pt x="36237" y="-8691"/>
                      <a:pt x="2204" y="2024"/>
                    </a:cubicBezTo>
                    <a:cubicBezTo>
                      <a:pt x="-111" y="2882"/>
                      <a:pt x="-882" y="6568"/>
                      <a:pt x="1261" y="793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9C27D29F-E631-B3B5-055D-5FCC05104B27}"/>
                  </a:ext>
                </a:extLst>
              </p:cNvPr>
              <p:cNvSpPr/>
              <p:nvPr/>
            </p:nvSpPr>
            <p:spPr>
              <a:xfrm>
                <a:off x="3091923" y="252105"/>
                <a:ext cx="292293" cy="191369"/>
              </a:xfrm>
              <a:custGeom>
                <a:avLst/>
                <a:gdLst>
                  <a:gd name="connsiteX0" fmla="*/ 2930 w 292293"/>
                  <a:gd name="connsiteY0" fmla="*/ 15270 h 191369"/>
                  <a:gd name="connsiteX1" fmla="*/ 100142 w 292293"/>
                  <a:gd name="connsiteY1" fmla="*/ 73392 h 191369"/>
                  <a:gd name="connsiteX2" fmla="*/ 174895 w 292293"/>
                  <a:gd name="connsiteY2" fmla="*/ 150887 h 191369"/>
                  <a:gd name="connsiteX3" fmla="*/ 291566 w 292293"/>
                  <a:gd name="connsiteY3" fmla="*/ 181148 h 191369"/>
                  <a:gd name="connsiteX4" fmla="*/ 291309 w 292293"/>
                  <a:gd name="connsiteY4" fmla="*/ 177376 h 191369"/>
                  <a:gd name="connsiteX5" fmla="*/ 288738 w 292293"/>
                  <a:gd name="connsiteY5" fmla="*/ 175148 h 191369"/>
                  <a:gd name="connsiteX6" fmla="*/ 209613 w 292293"/>
                  <a:gd name="connsiteY6" fmla="*/ 110082 h 191369"/>
                  <a:gd name="connsiteX7" fmla="*/ 145234 w 292293"/>
                  <a:gd name="connsiteY7" fmla="*/ 42874 h 191369"/>
                  <a:gd name="connsiteX8" fmla="*/ 2159 w 292293"/>
                  <a:gd name="connsiteY8" fmla="*/ 8412 h 191369"/>
                  <a:gd name="connsiteX9" fmla="*/ 2930 w 292293"/>
                  <a:gd name="connsiteY9" fmla="*/ 15270 h 19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293" h="191369">
                    <a:moveTo>
                      <a:pt x="2930" y="15270"/>
                    </a:moveTo>
                    <a:cubicBezTo>
                      <a:pt x="40392" y="19042"/>
                      <a:pt x="74254" y="48189"/>
                      <a:pt x="100142" y="73392"/>
                    </a:cubicBezTo>
                    <a:cubicBezTo>
                      <a:pt x="125860" y="98509"/>
                      <a:pt x="146948" y="128085"/>
                      <a:pt x="174895" y="150887"/>
                    </a:cubicBezTo>
                    <a:cubicBezTo>
                      <a:pt x="198983" y="170518"/>
                      <a:pt x="260877" y="210038"/>
                      <a:pt x="291566" y="181148"/>
                    </a:cubicBezTo>
                    <a:cubicBezTo>
                      <a:pt x="292767" y="180034"/>
                      <a:pt x="292338" y="178405"/>
                      <a:pt x="291309" y="177376"/>
                    </a:cubicBezTo>
                    <a:cubicBezTo>
                      <a:pt x="290881" y="176348"/>
                      <a:pt x="290109" y="175491"/>
                      <a:pt x="288738" y="175148"/>
                    </a:cubicBezTo>
                    <a:cubicBezTo>
                      <a:pt x="253933" y="167004"/>
                      <a:pt x="230616" y="136914"/>
                      <a:pt x="209613" y="110082"/>
                    </a:cubicBezTo>
                    <a:cubicBezTo>
                      <a:pt x="190068" y="85136"/>
                      <a:pt x="170351" y="62419"/>
                      <a:pt x="145234" y="42874"/>
                    </a:cubicBezTo>
                    <a:cubicBezTo>
                      <a:pt x="107172" y="13470"/>
                      <a:pt x="50165" y="-14476"/>
                      <a:pt x="2159" y="8412"/>
                    </a:cubicBezTo>
                    <a:cubicBezTo>
                      <a:pt x="-756" y="9784"/>
                      <a:pt x="-927" y="14842"/>
                      <a:pt x="2930" y="1527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30D89674-C1C4-97A4-B360-2205590F56CD}"/>
                  </a:ext>
                </a:extLst>
              </p:cNvPr>
              <p:cNvSpPr/>
              <p:nvPr/>
            </p:nvSpPr>
            <p:spPr>
              <a:xfrm>
                <a:off x="2990010" y="344925"/>
                <a:ext cx="334932" cy="155831"/>
              </a:xfrm>
              <a:custGeom>
                <a:avLst/>
                <a:gdLst>
                  <a:gd name="connsiteX0" fmla="*/ 4030 w 334932"/>
                  <a:gd name="connsiteY0" fmla="*/ 24035 h 155831"/>
                  <a:gd name="connsiteX1" fmla="*/ 111101 w 334932"/>
                  <a:gd name="connsiteY1" fmla="*/ 58497 h 155831"/>
                  <a:gd name="connsiteX2" fmla="*/ 193225 w 334932"/>
                  <a:gd name="connsiteY2" fmla="*/ 119190 h 155831"/>
                  <a:gd name="connsiteX3" fmla="*/ 270206 w 334932"/>
                  <a:gd name="connsiteY3" fmla="*/ 150994 h 155831"/>
                  <a:gd name="connsiteX4" fmla="*/ 330728 w 334932"/>
                  <a:gd name="connsiteY4" fmla="*/ 149794 h 155831"/>
                  <a:gd name="connsiteX5" fmla="*/ 332528 w 334932"/>
                  <a:gd name="connsiteY5" fmla="*/ 148851 h 155831"/>
                  <a:gd name="connsiteX6" fmla="*/ 333557 w 334932"/>
                  <a:gd name="connsiteY6" fmla="*/ 148337 h 155831"/>
                  <a:gd name="connsiteX7" fmla="*/ 330985 w 334932"/>
                  <a:gd name="connsiteY7" fmla="*/ 143022 h 155831"/>
                  <a:gd name="connsiteX8" fmla="*/ 282379 w 334932"/>
                  <a:gd name="connsiteY8" fmla="*/ 120047 h 155831"/>
                  <a:gd name="connsiteX9" fmla="*/ 236859 w 334932"/>
                  <a:gd name="connsiteY9" fmla="*/ 83271 h 155831"/>
                  <a:gd name="connsiteX10" fmla="*/ 152249 w 334932"/>
                  <a:gd name="connsiteY10" fmla="*/ 19835 h 155831"/>
                  <a:gd name="connsiteX11" fmla="*/ 64381 w 334932"/>
                  <a:gd name="connsiteY11" fmla="*/ 32 h 155831"/>
                  <a:gd name="connsiteX12" fmla="*/ 944 w 334932"/>
                  <a:gd name="connsiteY12" fmla="*/ 18377 h 155831"/>
                  <a:gd name="connsiteX13" fmla="*/ 4030 w 334932"/>
                  <a:gd name="connsiteY13" fmla="*/ 24035 h 155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932" h="155831">
                    <a:moveTo>
                      <a:pt x="4030" y="24035"/>
                    </a:moveTo>
                    <a:cubicBezTo>
                      <a:pt x="43378" y="23264"/>
                      <a:pt x="79297" y="36208"/>
                      <a:pt x="111101" y="58497"/>
                    </a:cubicBezTo>
                    <a:cubicBezTo>
                      <a:pt x="139047" y="78042"/>
                      <a:pt x="164164" y="101016"/>
                      <a:pt x="193225" y="119190"/>
                    </a:cubicBezTo>
                    <a:cubicBezTo>
                      <a:pt x="217228" y="134192"/>
                      <a:pt x="242774" y="144307"/>
                      <a:pt x="270206" y="150994"/>
                    </a:cubicBezTo>
                    <a:cubicBezTo>
                      <a:pt x="290094" y="155795"/>
                      <a:pt x="312040" y="159395"/>
                      <a:pt x="330728" y="149794"/>
                    </a:cubicBezTo>
                    <a:cubicBezTo>
                      <a:pt x="331414" y="149622"/>
                      <a:pt x="332014" y="149365"/>
                      <a:pt x="332528" y="148851"/>
                    </a:cubicBezTo>
                    <a:cubicBezTo>
                      <a:pt x="332871" y="148679"/>
                      <a:pt x="333214" y="148508"/>
                      <a:pt x="333557" y="148337"/>
                    </a:cubicBezTo>
                    <a:cubicBezTo>
                      <a:pt x="336643" y="146451"/>
                      <a:pt x="333986" y="142422"/>
                      <a:pt x="330985" y="143022"/>
                    </a:cubicBezTo>
                    <a:cubicBezTo>
                      <a:pt x="314098" y="135906"/>
                      <a:pt x="297895" y="129991"/>
                      <a:pt x="282379" y="120047"/>
                    </a:cubicBezTo>
                    <a:cubicBezTo>
                      <a:pt x="265920" y="109503"/>
                      <a:pt x="251347" y="96301"/>
                      <a:pt x="236859" y="83271"/>
                    </a:cubicBezTo>
                    <a:cubicBezTo>
                      <a:pt x="210370" y="59440"/>
                      <a:pt x="184310" y="36037"/>
                      <a:pt x="152249" y="19835"/>
                    </a:cubicBezTo>
                    <a:cubicBezTo>
                      <a:pt x="125160" y="6204"/>
                      <a:pt x="94470" y="461"/>
                      <a:pt x="64381" y="32"/>
                    </a:cubicBezTo>
                    <a:cubicBezTo>
                      <a:pt x="41663" y="-311"/>
                      <a:pt x="18003" y="1833"/>
                      <a:pt x="944" y="18377"/>
                    </a:cubicBezTo>
                    <a:cubicBezTo>
                      <a:pt x="-1542" y="20606"/>
                      <a:pt x="1373" y="24035"/>
                      <a:pt x="4030" y="2403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74FC08CE-7CAA-D2AD-707A-79D05584F8C0}"/>
                  </a:ext>
                </a:extLst>
              </p:cNvPr>
              <p:cNvSpPr/>
              <p:nvPr/>
            </p:nvSpPr>
            <p:spPr>
              <a:xfrm>
                <a:off x="2923443" y="422033"/>
                <a:ext cx="320185" cy="142937"/>
              </a:xfrm>
              <a:custGeom>
                <a:avLst/>
                <a:gdLst>
                  <a:gd name="connsiteX0" fmla="*/ 3989 w 320185"/>
                  <a:gd name="connsiteY0" fmla="*/ 22279 h 142937"/>
                  <a:gd name="connsiteX1" fmla="*/ 91600 w 320185"/>
                  <a:gd name="connsiteY1" fmla="*/ 40282 h 142937"/>
                  <a:gd name="connsiteX2" fmla="*/ 172696 w 320185"/>
                  <a:gd name="connsiteY2" fmla="*/ 101232 h 142937"/>
                  <a:gd name="connsiteX3" fmla="*/ 246848 w 320185"/>
                  <a:gd name="connsiteY3" fmla="*/ 140494 h 142937"/>
                  <a:gd name="connsiteX4" fmla="*/ 317228 w 320185"/>
                  <a:gd name="connsiteY4" fmla="*/ 135351 h 142937"/>
                  <a:gd name="connsiteX5" fmla="*/ 319371 w 320185"/>
                  <a:gd name="connsiteY5" fmla="*/ 133979 h 142937"/>
                  <a:gd name="connsiteX6" fmla="*/ 318171 w 320185"/>
                  <a:gd name="connsiteY6" fmla="*/ 128407 h 142937"/>
                  <a:gd name="connsiteX7" fmla="*/ 153579 w 320185"/>
                  <a:gd name="connsiteY7" fmla="*/ 15936 h 142937"/>
                  <a:gd name="connsiteX8" fmla="*/ 68197 w 320185"/>
                  <a:gd name="connsiteY8" fmla="*/ 248 h 142937"/>
                  <a:gd name="connsiteX9" fmla="*/ 1589 w 320185"/>
                  <a:gd name="connsiteY9" fmla="*/ 15936 h 142937"/>
                  <a:gd name="connsiteX10" fmla="*/ 3989 w 320185"/>
                  <a:gd name="connsiteY10" fmla="*/ 22279 h 14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0185" h="142937">
                    <a:moveTo>
                      <a:pt x="3989" y="22279"/>
                    </a:moveTo>
                    <a:cubicBezTo>
                      <a:pt x="31935" y="21851"/>
                      <a:pt x="66825" y="27852"/>
                      <a:pt x="91600" y="40282"/>
                    </a:cubicBezTo>
                    <a:cubicBezTo>
                      <a:pt x="121689" y="55369"/>
                      <a:pt x="145864" y="81258"/>
                      <a:pt x="172696" y="101232"/>
                    </a:cubicBezTo>
                    <a:cubicBezTo>
                      <a:pt x="195070" y="117863"/>
                      <a:pt x="220102" y="132350"/>
                      <a:pt x="246848" y="140494"/>
                    </a:cubicBezTo>
                    <a:cubicBezTo>
                      <a:pt x="271108" y="147867"/>
                      <a:pt x="293397" y="136294"/>
                      <a:pt x="317228" y="135351"/>
                    </a:cubicBezTo>
                    <a:cubicBezTo>
                      <a:pt x="318342" y="135265"/>
                      <a:pt x="319028" y="134751"/>
                      <a:pt x="319371" y="133979"/>
                    </a:cubicBezTo>
                    <a:cubicBezTo>
                      <a:pt x="320571" y="132436"/>
                      <a:pt x="320657" y="129950"/>
                      <a:pt x="318171" y="128407"/>
                    </a:cubicBezTo>
                    <a:cubicBezTo>
                      <a:pt x="262107" y="93946"/>
                      <a:pt x="214529" y="41739"/>
                      <a:pt x="153579" y="15936"/>
                    </a:cubicBezTo>
                    <a:cubicBezTo>
                      <a:pt x="126576" y="4534"/>
                      <a:pt x="97258" y="1620"/>
                      <a:pt x="68197" y="248"/>
                    </a:cubicBezTo>
                    <a:cubicBezTo>
                      <a:pt x="44280" y="-952"/>
                      <a:pt x="21562" y="1877"/>
                      <a:pt x="1589" y="15936"/>
                    </a:cubicBezTo>
                    <a:cubicBezTo>
                      <a:pt x="-1669" y="18079"/>
                      <a:pt x="560" y="22365"/>
                      <a:pt x="3989" y="2227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C1D08FFA-4B61-B215-73BD-27B530CF4595}"/>
                  </a:ext>
                </a:extLst>
              </p:cNvPr>
              <p:cNvSpPr/>
              <p:nvPr/>
            </p:nvSpPr>
            <p:spPr>
              <a:xfrm>
                <a:off x="2885267" y="528027"/>
                <a:ext cx="296653" cy="81038"/>
              </a:xfrm>
              <a:custGeom>
                <a:avLst/>
                <a:gdLst>
                  <a:gd name="connsiteX0" fmla="*/ 3588 w 296653"/>
                  <a:gd name="connsiteY0" fmla="*/ 30043 h 81038"/>
                  <a:gd name="connsiteX1" fmla="*/ 161922 w 296653"/>
                  <a:gd name="connsiteY1" fmla="*/ 67076 h 81038"/>
                  <a:gd name="connsiteX2" fmla="*/ 292310 w 296653"/>
                  <a:gd name="connsiteY2" fmla="*/ 73505 h 81038"/>
                  <a:gd name="connsiteX3" fmla="*/ 293425 w 296653"/>
                  <a:gd name="connsiteY3" fmla="*/ 73162 h 81038"/>
                  <a:gd name="connsiteX4" fmla="*/ 294796 w 296653"/>
                  <a:gd name="connsiteY4" fmla="*/ 72734 h 81038"/>
                  <a:gd name="connsiteX5" fmla="*/ 294968 w 296653"/>
                  <a:gd name="connsiteY5" fmla="*/ 67590 h 81038"/>
                  <a:gd name="connsiteX6" fmla="*/ 292396 w 296653"/>
                  <a:gd name="connsiteY6" fmla="*/ 66133 h 81038"/>
                  <a:gd name="connsiteX7" fmla="*/ 253134 w 296653"/>
                  <a:gd name="connsiteY7" fmla="*/ 50960 h 81038"/>
                  <a:gd name="connsiteX8" fmla="*/ 210357 w 296653"/>
                  <a:gd name="connsiteY8" fmla="*/ 29614 h 81038"/>
                  <a:gd name="connsiteX9" fmla="*/ 129776 w 296653"/>
                  <a:gd name="connsiteY9" fmla="*/ 2096 h 81038"/>
                  <a:gd name="connsiteX10" fmla="*/ 58281 w 296653"/>
                  <a:gd name="connsiteY10" fmla="*/ 3296 h 81038"/>
                  <a:gd name="connsiteX11" fmla="*/ 1274 w 296653"/>
                  <a:gd name="connsiteY11" fmla="*/ 24128 h 81038"/>
                  <a:gd name="connsiteX12" fmla="*/ 3588 w 296653"/>
                  <a:gd name="connsiteY12" fmla="*/ 30043 h 8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6653" h="81038">
                    <a:moveTo>
                      <a:pt x="3588" y="30043"/>
                    </a:moveTo>
                    <a:cubicBezTo>
                      <a:pt x="60253" y="23185"/>
                      <a:pt x="109716" y="49931"/>
                      <a:pt x="161922" y="67076"/>
                    </a:cubicBezTo>
                    <a:cubicBezTo>
                      <a:pt x="203328" y="80620"/>
                      <a:pt x="250133" y="87135"/>
                      <a:pt x="292310" y="73505"/>
                    </a:cubicBezTo>
                    <a:cubicBezTo>
                      <a:pt x="292739" y="73420"/>
                      <a:pt x="293082" y="73334"/>
                      <a:pt x="293425" y="73162"/>
                    </a:cubicBezTo>
                    <a:cubicBezTo>
                      <a:pt x="293853" y="72991"/>
                      <a:pt x="294367" y="72905"/>
                      <a:pt x="294796" y="72734"/>
                    </a:cubicBezTo>
                    <a:cubicBezTo>
                      <a:pt x="297540" y="71791"/>
                      <a:pt x="296939" y="68619"/>
                      <a:pt x="294968" y="67590"/>
                    </a:cubicBezTo>
                    <a:cubicBezTo>
                      <a:pt x="294453" y="66819"/>
                      <a:pt x="293596" y="66219"/>
                      <a:pt x="292396" y="66133"/>
                    </a:cubicBezTo>
                    <a:cubicBezTo>
                      <a:pt x="279108" y="64590"/>
                      <a:pt x="265307" y="56360"/>
                      <a:pt x="253134" y="50960"/>
                    </a:cubicBezTo>
                    <a:cubicBezTo>
                      <a:pt x="238561" y="44530"/>
                      <a:pt x="224673" y="36558"/>
                      <a:pt x="210357" y="29614"/>
                    </a:cubicBezTo>
                    <a:cubicBezTo>
                      <a:pt x="184897" y="17270"/>
                      <a:pt x="157722" y="7154"/>
                      <a:pt x="129776" y="2096"/>
                    </a:cubicBezTo>
                    <a:cubicBezTo>
                      <a:pt x="106287" y="-2190"/>
                      <a:pt x="81855" y="1068"/>
                      <a:pt x="58281" y="3296"/>
                    </a:cubicBezTo>
                    <a:cubicBezTo>
                      <a:pt x="37450" y="5182"/>
                      <a:pt x="17390" y="10326"/>
                      <a:pt x="1274" y="24128"/>
                    </a:cubicBezTo>
                    <a:cubicBezTo>
                      <a:pt x="-1127" y="26099"/>
                      <a:pt x="-12" y="30471"/>
                      <a:pt x="3588" y="300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19" name="图形 4">
                <a:extLst>
                  <a:ext uri="{FF2B5EF4-FFF2-40B4-BE49-F238E27FC236}">
                    <a16:creationId xmlns:a16="http://schemas.microsoft.com/office/drawing/2014/main" id="{6AC9D12A-F365-12D6-C51F-6D221270F4CD}"/>
                  </a:ext>
                </a:extLst>
              </p:cNvPr>
              <p:cNvGrpSpPr/>
              <p:nvPr/>
            </p:nvGrpSpPr>
            <p:grpSpPr>
              <a:xfrm>
                <a:off x="3082771" y="143877"/>
                <a:ext cx="501648" cy="487194"/>
                <a:chOff x="3082771" y="143877"/>
                <a:chExt cx="501648" cy="487194"/>
              </a:xfrm>
            </p:grpSpPr>
            <p:sp>
              <p:nvSpPr>
                <p:cNvPr id="220" name="任意多边形: 形状 219">
                  <a:extLst>
                    <a:ext uri="{FF2B5EF4-FFF2-40B4-BE49-F238E27FC236}">
                      <a16:creationId xmlns:a16="http://schemas.microsoft.com/office/drawing/2014/main" id="{BF100FDC-4E6B-D156-8AE8-01B7C7A3467B}"/>
                    </a:ext>
                  </a:extLst>
                </p:cNvPr>
                <p:cNvSpPr/>
                <p:nvPr/>
              </p:nvSpPr>
              <p:spPr>
                <a:xfrm>
                  <a:off x="3579628" y="143877"/>
                  <a:ext cx="290" cy="226"/>
                </a:xfrm>
                <a:custGeom>
                  <a:avLst/>
                  <a:gdLst>
                    <a:gd name="connsiteX0" fmla="*/ 0 w 290"/>
                    <a:gd name="connsiteY0" fmla="*/ 226 h 226"/>
                    <a:gd name="connsiteX1" fmla="*/ 0 w 290"/>
                    <a:gd name="connsiteY1" fmla="*/ 226 h 226"/>
                    <a:gd name="connsiteX2" fmla="*/ 0 w 290"/>
                    <a:gd name="connsiteY2" fmla="*/ 226 h 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90" h="226">
                      <a:moveTo>
                        <a:pt x="0" y="226"/>
                      </a:moveTo>
                      <a:cubicBezTo>
                        <a:pt x="0" y="226"/>
                        <a:pt x="0" y="226"/>
                        <a:pt x="0" y="226"/>
                      </a:cubicBezTo>
                      <a:cubicBezTo>
                        <a:pt x="343" y="-31"/>
                        <a:pt x="429" y="-117"/>
                        <a:pt x="0" y="226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D691E5FF-D702-4D4F-9D23-615F26926625}"/>
                    </a:ext>
                  </a:extLst>
                </p:cNvPr>
                <p:cNvSpPr/>
                <p:nvPr/>
              </p:nvSpPr>
              <p:spPr>
                <a:xfrm>
                  <a:off x="3082771" y="144223"/>
                  <a:ext cx="501648" cy="486848"/>
                </a:xfrm>
                <a:custGeom>
                  <a:avLst/>
                  <a:gdLst>
                    <a:gd name="connsiteX0" fmla="*/ 2995 w 501648"/>
                    <a:gd name="connsiteY0" fmla="*/ 486798 h 486848"/>
                    <a:gd name="connsiteX1" fmla="*/ 75947 w 501648"/>
                    <a:gd name="connsiteY1" fmla="*/ 467939 h 486848"/>
                    <a:gd name="connsiteX2" fmla="*/ 149413 w 501648"/>
                    <a:gd name="connsiteY2" fmla="*/ 423019 h 486848"/>
                    <a:gd name="connsiteX3" fmla="*/ 217907 w 501648"/>
                    <a:gd name="connsiteY3" fmla="*/ 370298 h 486848"/>
                    <a:gd name="connsiteX4" fmla="*/ 293088 w 501648"/>
                    <a:gd name="connsiteY4" fmla="*/ 299746 h 486848"/>
                    <a:gd name="connsiteX5" fmla="*/ 420390 w 501648"/>
                    <a:gd name="connsiteY5" fmla="*/ 143384 h 486848"/>
                    <a:gd name="connsiteX6" fmla="*/ 465995 w 501648"/>
                    <a:gd name="connsiteY6" fmla="*/ 70261 h 486848"/>
                    <a:gd name="connsiteX7" fmla="*/ 501143 w 501648"/>
                    <a:gd name="connsiteY7" fmla="*/ 6052 h 486848"/>
                    <a:gd name="connsiteX8" fmla="*/ 494628 w 501648"/>
                    <a:gd name="connsiteY8" fmla="*/ 1080 h 486848"/>
                    <a:gd name="connsiteX9" fmla="*/ 471053 w 501648"/>
                    <a:gd name="connsiteY9" fmla="*/ 46429 h 486848"/>
                    <a:gd name="connsiteX10" fmla="*/ 430848 w 501648"/>
                    <a:gd name="connsiteY10" fmla="*/ 115266 h 486848"/>
                    <a:gd name="connsiteX11" fmla="*/ 306633 w 501648"/>
                    <a:gd name="connsiteY11" fmla="*/ 275743 h 486848"/>
                    <a:gd name="connsiteX12" fmla="*/ 161500 w 501648"/>
                    <a:gd name="connsiteY12" fmla="*/ 406131 h 486848"/>
                    <a:gd name="connsiteX13" fmla="*/ 83490 w 501648"/>
                    <a:gd name="connsiteY13" fmla="*/ 457480 h 486848"/>
                    <a:gd name="connsiteX14" fmla="*/ 43885 w 501648"/>
                    <a:gd name="connsiteY14" fmla="*/ 472225 h 486848"/>
                    <a:gd name="connsiteX15" fmla="*/ 1537 w 501648"/>
                    <a:gd name="connsiteY15" fmla="*/ 481655 h 486848"/>
                    <a:gd name="connsiteX16" fmla="*/ 2995 w 501648"/>
                    <a:gd name="connsiteY16" fmla="*/ 486798 h 48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1648" h="486848">
                      <a:moveTo>
                        <a:pt x="2995" y="486798"/>
                      </a:moveTo>
                      <a:cubicBezTo>
                        <a:pt x="27083" y="481912"/>
                        <a:pt x="51429" y="478912"/>
                        <a:pt x="75947" y="467939"/>
                      </a:cubicBezTo>
                      <a:cubicBezTo>
                        <a:pt x="104065" y="455337"/>
                        <a:pt x="119066" y="446508"/>
                        <a:pt x="149413" y="423019"/>
                      </a:cubicBezTo>
                      <a:cubicBezTo>
                        <a:pt x="172387" y="405274"/>
                        <a:pt x="196647" y="390358"/>
                        <a:pt x="217907" y="370298"/>
                      </a:cubicBezTo>
                      <a:cubicBezTo>
                        <a:pt x="242939" y="346724"/>
                        <a:pt x="268399" y="323664"/>
                        <a:pt x="293088" y="299746"/>
                      </a:cubicBezTo>
                      <a:cubicBezTo>
                        <a:pt x="342294" y="252255"/>
                        <a:pt x="381385" y="199277"/>
                        <a:pt x="420390" y="143384"/>
                      </a:cubicBezTo>
                      <a:cubicBezTo>
                        <a:pt x="437106" y="119467"/>
                        <a:pt x="452194" y="95892"/>
                        <a:pt x="465995" y="70261"/>
                      </a:cubicBezTo>
                      <a:cubicBezTo>
                        <a:pt x="477568" y="48829"/>
                        <a:pt x="490770" y="28170"/>
                        <a:pt x="501143" y="6052"/>
                      </a:cubicBezTo>
                      <a:cubicBezTo>
                        <a:pt x="503200" y="1595"/>
                        <a:pt x="498571" y="-1834"/>
                        <a:pt x="494628" y="1080"/>
                      </a:cubicBezTo>
                      <a:cubicBezTo>
                        <a:pt x="493084" y="2281"/>
                        <a:pt x="489655" y="12225"/>
                        <a:pt x="471053" y="46429"/>
                      </a:cubicBezTo>
                      <a:cubicBezTo>
                        <a:pt x="458366" y="69832"/>
                        <a:pt x="446279" y="93492"/>
                        <a:pt x="430848" y="115266"/>
                      </a:cubicBezTo>
                      <a:cubicBezTo>
                        <a:pt x="391415" y="170902"/>
                        <a:pt x="354381" y="226623"/>
                        <a:pt x="306633" y="275743"/>
                      </a:cubicBezTo>
                      <a:cubicBezTo>
                        <a:pt x="261884" y="321863"/>
                        <a:pt x="214478" y="369612"/>
                        <a:pt x="161500" y="406131"/>
                      </a:cubicBezTo>
                      <a:cubicBezTo>
                        <a:pt x="136126" y="423619"/>
                        <a:pt x="109379" y="444450"/>
                        <a:pt x="83490" y="457480"/>
                      </a:cubicBezTo>
                      <a:cubicBezTo>
                        <a:pt x="68831" y="464853"/>
                        <a:pt x="58373" y="468796"/>
                        <a:pt x="43885" y="472225"/>
                      </a:cubicBezTo>
                      <a:cubicBezTo>
                        <a:pt x="30684" y="475397"/>
                        <a:pt x="14739" y="478226"/>
                        <a:pt x="1537" y="481655"/>
                      </a:cubicBezTo>
                      <a:cubicBezTo>
                        <a:pt x="-1206" y="482426"/>
                        <a:pt x="-6" y="487398"/>
                        <a:pt x="2995" y="48679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2" name="图形 4">
              <a:extLst>
                <a:ext uri="{FF2B5EF4-FFF2-40B4-BE49-F238E27FC236}">
                  <a16:creationId xmlns:a16="http://schemas.microsoft.com/office/drawing/2014/main" id="{A324E4BE-309A-9DD5-A061-46B844F7EDCC}"/>
                </a:ext>
              </a:extLst>
            </p:cNvPr>
            <p:cNvGrpSpPr/>
            <p:nvPr/>
          </p:nvGrpSpPr>
          <p:grpSpPr>
            <a:xfrm>
              <a:off x="2444241" y="43585"/>
              <a:ext cx="682587" cy="607497"/>
              <a:chOff x="2444241" y="43585"/>
              <a:chExt cx="682587" cy="607497"/>
            </a:xfrm>
          </p:grpSpPr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FE161360-3259-FD87-C97C-8B2337DF3A22}"/>
                  </a:ext>
                </a:extLst>
              </p:cNvPr>
              <p:cNvSpPr/>
              <p:nvPr/>
            </p:nvSpPr>
            <p:spPr>
              <a:xfrm>
                <a:off x="2468233" y="443043"/>
                <a:ext cx="133575" cy="208039"/>
              </a:xfrm>
              <a:custGeom>
                <a:avLst/>
                <a:gdLst>
                  <a:gd name="connsiteX0" fmla="*/ 3400 w 133575"/>
                  <a:gd name="connsiteY0" fmla="*/ 207266 h 208039"/>
                  <a:gd name="connsiteX1" fmla="*/ 16516 w 133575"/>
                  <a:gd name="connsiteY1" fmla="*/ 182492 h 208039"/>
                  <a:gd name="connsiteX2" fmla="*/ 44119 w 133575"/>
                  <a:gd name="connsiteY2" fmla="*/ 152402 h 208039"/>
                  <a:gd name="connsiteX3" fmla="*/ 90496 w 133575"/>
                  <a:gd name="connsiteY3" fmla="*/ 111597 h 208039"/>
                  <a:gd name="connsiteX4" fmla="*/ 121786 w 133575"/>
                  <a:gd name="connsiteY4" fmla="*/ 60162 h 208039"/>
                  <a:gd name="connsiteX5" fmla="*/ 133530 w 133575"/>
                  <a:gd name="connsiteY5" fmla="*/ 4355 h 208039"/>
                  <a:gd name="connsiteX6" fmla="*/ 132930 w 133575"/>
                  <a:gd name="connsiteY6" fmla="*/ 2212 h 208039"/>
                  <a:gd name="connsiteX7" fmla="*/ 128987 w 133575"/>
                  <a:gd name="connsiteY7" fmla="*/ 240 h 208039"/>
                  <a:gd name="connsiteX8" fmla="*/ 41461 w 133575"/>
                  <a:gd name="connsiteY8" fmla="*/ 78164 h 208039"/>
                  <a:gd name="connsiteX9" fmla="*/ 10172 w 133575"/>
                  <a:gd name="connsiteY9" fmla="*/ 147859 h 208039"/>
                  <a:gd name="connsiteX10" fmla="*/ 142 w 133575"/>
                  <a:gd name="connsiteY10" fmla="*/ 205295 h 208039"/>
                  <a:gd name="connsiteX11" fmla="*/ 142 w 133575"/>
                  <a:gd name="connsiteY11" fmla="*/ 205380 h 208039"/>
                  <a:gd name="connsiteX12" fmla="*/ 56 w 133575"/>
                  <a:gd name="connsiteY12" fmla="*/ 206495 h 208039"/>
                  <a:gd name="connsiteX13" fmla="*/ 56 w 133575"/>
                  <a:gd name="connsiteY13" fmla="*/ 206580 h 208039"/>
                  <a:gd name="connsiteX14" fmla="*/ 228 w 133575"/>
                  <a:gd name="connsiteY14" fmla="*/ 206838 h 208039"/>
                  <a:gd name="connsiteX15" fmla="*/ 485 w 133575"/>
                  <a:gd name="connsiteY15" fmla="*/ 207181 h 208039"/>
                  <a:gd name="connsiteX16" fmla="*/ 742 w 133575"/>
                  <a:gd name="connsiteY16" fmla="*/ 207438 h 208039"/>
                  <a:gd name="connsiteX17" fmla="*/ 914 w 133575"/>
                  <a:gd name="connsiteY17" fmla="*/ 207523 h 208039"/>
                  <a:gd name="connsiteX18" fmla="*/ 3400 w 133575"/>
                  <a:gd name="connsiteY18" fmla="*/ 207266 h 208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3575" h="208039">
                    <a:moveTo>
                      <a:pt x="3400" y="207266"/>
                    </a:moveTo>
                    <a:cubicBezTo>
                      <a:pt x="8286" y="199380"/>
                      <a:pt x="10943" y="189864"/>
                      <a:pt x="16516" y="182492"/>
                    </a:cubicBezTo>
                    <a:cubicBezTo>
                      <a:pt x="24745" y="171519"/>
                      <a:pt x="34261" y="162004"/>
                      <a:pt x="44119" y="152402"/>
                    </a:cubicBezTo>
                    <a:cubicBezTo>
                      <a:pt x="58864" y="138000"/>
                      <a:pt x="76266" y="126513"/>
                      <a:pt x="90496" y="111597"/>
                    </a:cubicBezTo>
                    <a:cubicBezTo>
                      <a:pt x="104641" y="96767"/>
                      <a:pt x="114842" y="79365"/>
                      <a:pt x="121786" y="60162"/>
                    </a:cubicBezTo>
                    <a:cubicBezTo>
                      <a:pt x="128472" y="41646"/>
                      <a:pt x="130358" y="23729"/>
                      <a:pt x="133530" y="4355"/>
                    </a:cubicBezTo>
                    <a:cubicBezTo>
                      <a:pt x="133702" y="3412"/>
                      <a:pt x="133359" y="2641"/>
                      <a:pt x="132930" y="2212"/>
                    </a:cubicBezTo>
                    <a:cubicBezTo>
                      <a:pt x="132416" y="669"/>
                      <a:pt x="130873" y="-531"/>
                      <a:pt x="128987" y="240"/>
                    </a:cubicBezTo>
                    <a:cubicBezTo>
                      <a:pt x="93325" y="15157"/>
                      <a:pt x="59807" y="43789"/>
                      <a:pt x="41461" y="78164"/>
                    </a:cubicBezTo>
                    <a:cubicBezTo>
                      <a:pt x="29460" y="100710"/>
                      <a:pt x="17716" y="123342"/>
                      <a:pt x="10172" y="147859"/>
                    </a:cubicBezTo>
                    <a:cubicBezTo>
                      <a:pt x="4600" y="166118"/>
                      <a:pt x="3485" y="186521"/>
                      <a:pt x="142" y="205295"/>
                    </a:cubicBezTo>
                    <a:cubicBezTo>
                      <a:pt x="142" y="205295"/>
                      <a:pt x="142" y="205380"/>
                      <a:pt x="142" y="205380"/>
                    </a:cubicBezTo>
                    <a:cubicBezTo>
                      <a:pt x="-29" y="205809"/>
                      <a:pt x="-29" y="206152"/>
                      <a:pt x="56" y="206495"/>
                    </a:cubicBezTo>
                    <a:cubicBezTo>
                      <a:pt x="56" y="206495"/>
                      <a:pt x="56" y="206580"/>
                      <a:pt x="56" y="206580"/>
                    </a:cubicBezTo>
                    <a:cubicBezTo>
                      <a:pt x="56" y="206666"/>
                      <a:pt x="142" y="206752"/>
                      <a:pt x="228" y="206838"/>
                    </a:cubicBezTo>
                    <a:cubicBezTo>
                      <a:pt x="314" y="207009"/>
                      <a:pt x="399" y="207095"/>
                      <a:pt x="485" y="207181"/>
                    </a:cubicBezTo>
                    <a:cubicBezTo>
                      <a:pt x="571" y="207266"/>
                      <a:pt x="656" y="207352"/>
                      <a:pt x="742" y="207438"/>
                    </a:cubicBezTo>
                    <a:cubicBezTo>
                      <a:pt x="828" y="207438"/>
                      <a:pt x="828" y="207523"/>
                      <a:pt x="914" y="207523"/>
                    </a:cubicBezTo>
                    <a:cubicBezTo>
                      <a:pt x="1599" y="208209"/>
                      <a:pt x="2800" y="208295"/>
                      <a:pt x="3400" y="20726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5D31D403-1458-07FE-D110-C03236338EE8}"/>
                  </a:ext>
                </a:extLst>
              </p:cNvPr>
              <p:cNvSpPr/>
              <p:nvPr/>
            </p:nvSpPr>
            <p:spPr>
              <a:xfrm>
                <a:off x="2444241" y="372170"/>
                <a:ext cx="203416" cy="76342"/>
              </a:xfrm>
              <a:custGeom>
                <a:avLst/>
                <a:gdLst>
                  <a:gd name="connsiteX0" fmla="*/ 108915 w 203416"/>
                  <a:gd name="connsiteY0" fmla="*/ 64255 h 76342"/>
                  <a:gd name="connsiteX1" fmla="*/ 202356 w 203416"/>
                  <a:gd name="connsiteY1" fmla="*/ 6477 h 76342"/>
                  <a:gd name="connsiteX2" fmla="*/ 202613 w 203416"/>
                  <a:gd name="connsiteY2" fmla="*/ 2447 h 76342"/>
                  <a:gd name="connsiteX3" fmla="*/ 198669 w 203416"/>
                  <a:gd name="connsiteY3" fmla="*/ 390 h 76342"/>
                  <a:gd name="connsiteX4" fmla="*/ 143720 w 203416"/>
                  <a:gd name="connsiteY4" fmla="*/ 13420 h 76342"/>
                  <a:gd name="connsiteX5" fmla="*/ 89199 w 203416"/>
                  <a:gd name="connsiteY5" fmla="*/ 22593 h 76342"/>
                  <a:gd name="connsiteX6" fmla="*/ 1330 w 203416"/>
                  <a:gd name="connsiteY6" fmla="*/ 72142 h 76342"/>
                  <a:gd name="connsiteX7" fmla="*/ 387 w 203416"/>
                  <a:gd name="connsiteY7" fmla="*/ 75057 h 76342"/>
                  <a:gd name="connsiteX8" fmla="*/ 559 w 203416"/>
                  <a:gd name="connsiteY8" fmla="*/ 75314 h 76342"/>
                  <a:gd name="connsiteX9" fmla="*/ 730 w 203416"/>
                  <a:gd name="connsiteY9" fmla="*/ 75571 h 76342"/>
                  <a:gd name="connsiteX10" fmla="*/ 1245 w 203416"/>
                  <a:gd name="connsiteY10" fmla="*/ 75999 h 76342"/>
                  <a:gd name="connsiteX11" fmla="*/ 1330 w 203416"/>
                  <a:gd name="connsiteY11" fmla="*/ 76085 h 76342"/>
                  <a:gd name="connsiteX12" fmla="*/ 1931 w 203416"/>
                  <a:gd name="connsiteY12" fmla="*/ 76257 h 76342"/>
                  <a:gd name="connsiteX13" fmla="*/ 2273 w 203416"/>
                  <a:gd name="connsiteY13" fmla="*/ 76342 h 76342"/>
                  <a:gd name="connsiteX14" fmla="*/ 2531 w 203416"/>
                  <a:gd name="connsiteY14" fmla="*/ 76342 h 76342"/>
                  <a:gd name="connsiteX15" fmla="*/ 56366 w 203416"/>
                  <a:gd name="connsiteY15" fmla="*/ 70770 h 76342"/>
                  <a:gd name="connsiteX16" fmla="*/ 108915 w 203416"/>
                  <a:gd name="connsiteY16" fmla="*/ 64255 h 7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3416" h="76342">
                    <a:moveTo>
                      <a:pt x="108915" y="64255"/>
                    </a:moveTo>
                    <a:cubicBezTo>
                      <a:pt x="145777" y="52254"/>
                      <a:pt x="172695" y="30394"/>
                      <a:pt x="202356" y="6477"/>
                    </a:cubicBezTo>
                    <a:cubicBezTo>
                      <a:pt x="203813" y="5276"/>
                      <a:pt x="203642" y="3562"/>
                      <a:pt x="202613" y="2447"/>
                    </a:cubicBezTo>
                    <a:cubicBezTo>
                      <a:pt x="202270" y="733"/>
                      <a:pt x="200641" y="-724"/>
                      <a:pt x="198669" y="390"/>
                    </a:cubicBezTo>
                    <a:cubicBezTo>
                      <a:pt x="181782" y="10163"/>
                      <a:pt x="162665" y="11277"/>
                      <a:pt x="143720" y="13420"/>
                    </a:cubicBezTo>
                    <a:cubicBezTo>
                      <a:pt x="125375" y="15478"/>
                      <a:pt x="106944" y="17878"/>
                      <a:pt x="89199" y="22593"/>
                    </a:cubicBezTo>
                    <a:cubicBezTo>
                      <a:pt x="55680" y="31508"/>
                      <a:pt x="33563" y="60398"/>
                      <a:pt x="1330" y="72142"/>
                    </a:cubicBezTo>
                    <a:cubicBezTo>
                      <a:pt x="-127" y="72656"/>
                      <a:pt x="-298" y="74028"/>
                      <a:pt x="387" y="75057"/>
                    </a:cubicBezTo>
                    <a:cubicBezTo>
                      <a:pt x="387" y="75142"/>
                      <a:pt x="473" y="75228"/>
                      <a:pt x="559" y="75314"/>
                    </a:cubicBezTo>
                    <a:cubicBezTo>
                      <a:pt x="645" y="75399"/>
                      <a:pt x="730" y="75485"/>
                      <a:pt x="730" y="75571"/>
                    </a:cubicBezTo>
                    <a:cubicBezTo>
                      <a:pt x="902" y="75742"/>
                      <a:pt x="1073" y="75828"/>
                      <a:pt x="1245" y="75999"/>
                    </a:cubicBezTo>
                    <a:cubicBezTo>
                      <a:pt x="1245" y="75999"/>
                      <a:pt x="1330" y="75999"/>
                      <a:pt x="1330" y="76085"/>
                    </a:cubicBezTo>
                    <a:cubicBezTo>
                      <a:pt x="1502" y="76171"/>
                      <a:pt x="1673" y="76257"/>
                      <a:pt x="1931" y="76257"/>
                    </a:cubicBezTo>
                    <a:cubicBezTo>
                      <a:pt x="2016" y="76257"/>
                      <a:pt x="2102" y="76342"/>
                      <a:pt x="2273" y="76342"/>
                    </a:cubicBezTo>
                    <a:cubicBezTo>
                      <a:pt x="2359" y="76342"/>
                      <a:pt x="2445" y="76342"/>
                      <a:pt x="2531" y="76342"/>
                    </a:cubicBezTo>
                    <a:cubicBezTo>
                      <a:pt x="20619" y="75571"/>
                      <a:pt x="37935" y="71027"/>
                      <a:pt x="56366" y="70770"/>
                    </a:cubicBezTo>
                    <a:cubicBezTo>
                      <a:pt x="74111" y="70599"/>
                      <a:pt x="91770" y="69827"/>
                      <a:pt x="108915" y="6425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23630874-E86B-9E93-C5FB-6AB3314E0F41}"/>
                  </a:ext>
                </a:extLst>
              </p:cNvPr>
              <p:cNvSpPr/>
              <p:nvPr/>
            </p:nvSpPr>
            <p:spPr>
              <a:xfrm>
                <a:off x="2466960" y="306463"/>
                <a:ext cx="232911" cy="51888"/>
              </a:xfrm>
              <a:custGeom>
                <a:avLst/>
                <a:gdLst>
                  <a:gd name="connsiteX0" fmla="*/ 183066 w 232911"/>
                  <a:gd name="connsiteY0" fmla="*/ 47324 h 51888"/>
                  <a:gd name="connsiteX1" fmla="*/ 231072 w 232911"/>
                  <a:gd name="connsiteY1" fmla="*/ 28207 h 51888"/>
                  <a:gd name="connsiteX2" fmla="*/ 231158 w 232911"/>
                  <a:gd name="connsiteY2" fmla="*/ 28121 h 51888"/>
                  <a:gd name="connsiteX3" fmla="*/ 229443 w 232911"/>
                  <a:gd name="connsiteY3" fmla="*/ 22121 h 51888"/>
                  <a:gd name="connsiteX4" fmla="*/ 103770 w 232911"/>
                  <a:gd name="connsiteY4" fmla="*/ 4 h 51888"/>
                  <a:gd name="connsiteX5" fmla="*/ 2443 w 232911"/>
                  <a:gd name="connsiteY5" fmla="*/ 33179 h 51888"/>
                  <a:gd name="connsiteX6" fmla="*/ 1072 w 232911"/>
                  <a:gd name="connsiteY6" fmla="*/ 33608 h 51888"/>
                  <a:gd name="connsiteX7" fmla="*/ 43 w 232911"/>
                  <a:gd name="connsiteY7" fmla="*/ 35408 h 51888"/>
                  <a:gd name="connsiteX8" fmla="*/ 2700 w 232911"/>
                  <a:gd name="connsiteY8" fmla="*/ 37551 h 51888"/>
                  <a:gd name="connsiteX9" fmla="*/ 4072 w 232911"/>
                  <a:gd name="connsiteY9" fmla="*/ 36865 h 51888"/>
                  <a:gd name="connsiteX10" fmla="*/ 125716 w 232911"/>
                  <a:gd name="connsiteY10" fmla="*/ 51010 h 51888"/>
                  <a:gd name="connsiteX11" fmla="*/ 183066 w 232911"/>
                  <a:gd name="connsiteY11" fmla="*/ 47324 h 5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2911" h="51888">
                    <a:moveTo>
                      <a:pt x="183066" y="47324"/>
                    </a:moveTo>
                    <a:cubicBezTo>
                      <a:pt x="199782" y="43380"/>
                      <a:pt x="214698" y="33436"/>
                      <a:pt x="231072" y="28207"/>
                    </a:cubicBezTo>
                    <a:cubicBezTo>
                      <a:pt x="231158" y="28207"/>
                      <a:pt x="231158" y="28121"/>
                      <a:pt x="231158" y="28121"/>
                    </a:cubicBezTo>
                    <a:cubicBezTo>
                      <a:pt x="234158" y="27178"/>
                      <a:pt x="233129" y="22035"/>
                      <a:pt x="229443" y="22121"/>
                    </a:cubicBezTo>
                    <a:cubicBezTo>
                      <a:pt x="186238" y="23921"/>
                      <a:pt x="147147" y="-339"/>
                      <a:pt x="103770" y="4"/>
                    </a:cubicBezTo>
                    <a:cubicBezTo>
                      <a:pt x="65965" y="261"/>
                      <a:pt x="33561" y="12519"/>
                      <a:pt x="2443" y="33179"/>
                    </a:cubicBezTo>
                    <a:cubicBezTo>
                      <a:pt x="1929" y="33351"/>
                      <a:pt x="1500" y="33436"/>
                      <a:pt x="1072" y="33608"/>
                    </a:cubicBezTo>
                    <a:cubicBezTo>
                      <a:pt x="214" y="33951"/>
                      <a:pt x="-129" y="34637"/>
                      <a:pt x="43" y="35408"/>
                    </a:cubicBezTo>
                    <a:cubicBezTo>
                      <a:pt x="-214" y="36694"/>
                      <a:pt x="1157" y="38323"/>
                      <a:pt x="2700" y="37551"/>
                    </a:cubicBezTo>
                    <a:cubicBezTo>
                      <a:pt x="3129" y="37294"/>
                      <a:pt x="3643" y="37037"/>
                      <a:pt x="4072" y="36865"/>
                    </a:cubicBezTo>
                    <a:cubicBezTo>
                      <a:pt x="46763" y="30865"/>
                      <a:pt x="83796" y="46895"/>
                      <a:pt x="125716" y="51010"/>
                    </a:cubicBezTo>
                    <a:cubicBezTo>
                      <a:pt x="145004" y="52896"/>
                      <a:pt x="164206" y="51782"/>
                      <a:pt x="183066" y="4732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68CF6EF3-1A60-3FF4-B95C-2C7283F2ABC0}"/>
                  </a:ext>
                </a:extLst>
              </p:cNvPr>
              <p:cNvSpPr/>
              <p:nvPr/>
            </p:nvSpPr>
            <p:spPr>
              <a:xfrm>
                <a:off x="2486931" y="223782"/>
                <a:ext cx="285537" cy="68266"/>
              </a:xfrm>
              <a:custGeom>
                <a:avLst/>
                <a:gdLst>
                  <a:gd name="connsiteX0" fmla="*/ 281996 w 285537"/>
                  <a:gd name="connsiteY0" fmla="*/ 59796 h 68266"/>
                  <a:gd name="connsiteX1" fmla="*/ 282424 w 285537"/>
                  <a:gd name="connsiteY1" fmla="*/ 59539 h 68266"/>
                  <a:gd name="connsiteX2" fmla="*/ 282939 w 285537"/>
                  <a:gd name="connsiteY2" fmla="*/ 59539 h 68266"/>
                  <a:gd name="connsiteX3" fmla="*/ 282081 w 285537"/>
                  <a:gd name="connsiteY3" fmla="*/ 53281 h 68266"/>
                  <a:gd name="connsiteX4" fmla="*/ 212215 w 285537"/>
                  <a:gd name="connsiteY4" fmla="*/ 30221 h 68266"/>
                  <a:gd name="connsiteX5" fmla="*/ 142778 w 285537"/>
                  <a:gd name="connsiteY5" fmla="*/ 5103 h 68266"/>
                  <a:gd name="connsiteX6" fmla="*/ 2018 w 285537"/>
                  <a:gd name="connsiteY6" fmla="*/ 18991 h 68266"/>
                  <a:gd name="connsiteX7" fmla="*/ 1075 w 285537"/>
                  <a:gd name="connsiteY7" fmla="*/ 19848 h 68266"/>
                  <a:gd name="connsiteX8" fmla="*/ 1503 w 285537"/>
                  <a:gd name="connsiteY8" fmla="*/ 23277 h 68266"/>
                  <a:gd name="connsiteX9" fmla="*/ 78313 w 285537"/>
                  <a:gd name="connsiteY9" fmla="*/ 32021 h 68266"/>
                  <a:gd name="connsiteX10" fmla="*/ 148950 w 285537"/>
                  <a:gd name="connsiteY10" fmla="*/ 54995 h 68266"/>
                  <a:gd name="connsiteX11" fmla="*/ 281996 w 285537"/>
                  <a:gd name="connsiteY11" fmla="*/ 59796 h 6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537" h="68266">
                    <a:moveTo>
                      <a:pt x="281996" y="59796"/>
                    </a:moveTo>
                    <a:cubicBezTo>
                      <a:pt x="282167" y="59710"/>
                      <a:pt x="282253" y="59624"/>
                      <a:pt x="282424" y="59539"/>
                    </a:cubicBezTo>
                    <a:cubicBezTo>
                      <a:pt x="282596" y="59539"/>
                      <a:pt x="282767" y="59539"/>
                      <a:pt x="282939" y="59539"/>
                    </a:cubicBezTo>
                    <a:cubicBezTo>
                      <a:pt x="286968" y="59453"/>
                      <a:pt x="286025" y="53281"/>
                      <a:pt x="282081" y="53281"/>
                    </a:cubicBezTo>
                    <a:cubicBezTo>
                      <a:pt x="256107" y="53709"/>
                      <a:pt x="234847" y="41194"/>
                      <a:pt x="212215" y="30221"/>
                    </a:cubicBezTo>
                    <a:cubicBezTo>
                      <a:pt x="190184" y="19591"/>
                      <a:pt x="166610" y="10847"/>
                      <a:pt x="142778" y="5103"/>
                    </a:cubicBezTo>
                    <a:cubicBezTo>
                      <a:pt x="94601" y="-6470"/>
                      <a:pt x="48052" y="3132"/>
                      <a:pt x="2018" y="18991"/>
                    </a:cubicBezTo>
                    <a:cubicBezTo>
                      <a:pt x="1503" y="19162"/>
                      <a:pt x="1246" y="19505"/>
                      <a:pt x="1075" y="19848"/>
                    </a:cubicBezTo>
                    <a:cubicBezTo>
                      <a:pt x="-383" y="20705"/>
                      <a:pt x="-468" y="23277"/>
                      <a:pt x="1503" y="23277"/>
                    </a:cubicBezTo>
                    <a:cubicBezTo>
                      <a:pt x="28164" y="23363"/>
                      <a:pt x="52510" y="24477"/>
                      <a:pt x="78313" y="32021"/>
                    </a:cubicBezTo>
                    <a:cubicBezTo>
                      <a:pt x="102059" y="38965"/>
                      <a:pt x="125119" y="48223"/>
                      <a:pt x="148950" y="54995"/>
                    </a:cubicBezTo>
                    <a:cubicBezTo>
                      <a:pt x="192327" y="67511"/>
                      <a:pt x="238447" y="74969"/>
                      <a:pt x="281996" y="5979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63419089-FAEE-7936-FF0F-F63A681DA19E}"/>
                  </a:ext>
                </a:extLst>
              </p:cNvPr>
              <p:cNvSpPr/>
              <p:nvPr/>
            </p:nvSpPr>
            <p:spPr>
              <a:xfrm>
                <a:off x="2561002" y="140313"/>
                <a:ext cx="275739" cy="109564"/>
              </a:xfrm>
              <a:custGeom>
                <a:avLst/>
                <a:gdLst>
                  <a:gd name="connsiteX0" fmla="*/ 272304 w 275739"/>
                  <a:gd name="connsiteY0" fmla="*/ 106060 h 109564"/>
                  <a:gd name="connsiteX1" fmla="*/ 273076 w 275739"/>
                  <a:gd name="connsiteY1" fmla="*/ 99888 h 109564"/>
                  <a:gd name="connsiteX2" fmla="*/ 200895 w 275739"/>
                  <a:gd name="connsiteY2" fmla="*/ 64741 h 109564"/>
                  <a:gd name="connsiteX3" fmla="*/ 134544 w 275739"/>
                  <a:gd name="connsiteY3" fmla="*/ 22221 h 109564"/>
                  <a:gd name="connsiteX4" fmla="*/ 1756 w 275739"/>
                  <a:gd name="connsiteY4" fmla="*/ 4047 h 109564"/>
                  <a:gd name="connsiteX5" fmla="*/ 299 w 275739"/>
                  <a:gd name="connsiteY5" fmla="*/ 6790 h 109564"/>
                  <a:gd name="connsiteX6" fmla="*/ 1499 w 275739"/>
                  <a:gd name="connsiteY6" fmla="*/ 9534 h 109564"/>
                  <a:gd name="connsiteX7" fmla="*/ 144831 w 275739"/>
                  <a:gd name="connsiteY7" fmla="*/ 79400 h 109564"/>
                  <a:gd name="connsiteX8" fmla="*/ 269132 w 275739"/>
                  <a:gd name="connsiteY8" fmla="*/ 105889 h 109564"/>
                  <a:gd name="connsiteX9" fmla="*/ 272304 w 275739"/>
                  <a:gd name="connsiteY9" fmla="*/ 106060 h 10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739" h="109564">
                    <a:moveTo>
                      <a:pt x="272304" y="106060"/>
                    </a:moveTo>
                    <a:cubicBezTo>
                      <a:pt x="276333" y="106317"/>
                      <a:pt x="277105" y="100059"/>
                      <a:pt x="273076" y="99888"/>
                    </a:cubicBezTo>
                    <a:cubicBezTo>
                      <a:pt x="245472" y="98345"/>
                      <a:pt x="222069" y="80771"/>
                      <a:pt x="200895" y="64741"/>
                    </a:cubicBezTo>
                    <a:cubicBezTo>
                      <a:pt x="179978" y="48796"/>
                      <a:pt x="157861" y="34394"/>
                      <a:pt x="134544" y="22221"/>
                    </a:cubicBezTo>
                    <a:cubicBezTo>
                      <a:pt x="92710" y="447"/>
                      <a:pt x="48133" y="-4697"/>
                      <a:pt x="1756" y="4047"/>
                    </a:cubicBezTo>
                    <a:cubicBezTo>
                      <a:pt x="299" y="4304"/>
                      <a:pt x="-130" y="5762"/>
                      <a:pt x="299" y="6790"/>
                    </a:cubicBezTo>
                    <a:cubicBezTo>
                      <a:pt x="-301" y="7819"/>
                      <a:pt x="-44" y="9534"/>
                      <a:pt x="1499" y="9534"/>
                    </a:cubicBezTo>
                    <a:cubicBezTo>
                      <a:pt x="58335" y="9362"/>
                      <a:pt x="100683" y="49567"/>
                      <a:pt x="144831" y="79400"/>
                    </a:cubicBezTo>
                    <a:cubicBezTo>
                      <a:pt x="181350" y="104088"/>
                      <a:pt x="225584" y="116176"/>
                      <a:pt x="269132" y="105889"/>
                    </a:cubicBezTo>
                    <a:cubicBezTo>
                      <a:pt x="270247" y="105889"/>
                      <a:pt x="271275" y="105974"/>
                      <a:pt x="272304" y="10606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F1C27D78-7A66-899D-C4CB-4EC01A88B73E}"/>
                  </a:ext>
                </a:extLst>
              </p:cNvPr>
              <p:cNvSpPr/>
              <p:nvPr/>
            </p:nvSpPr>
            <p:spPr>
              <a:xfrm>
                <a:off x="2708212" y="58119"/>
                <a:ext cx="176349" cy="162773"/>
              </a:xfrm>
              <a:custGeom>
                <a:avLst/>
                <a:gdLst>
                  <a:gd name="connsiteX0" fmla="*/ 173615 w 176349"/>
                  <a:gd name="connsiteY0" fmla="*/ 161165 h 162773"/>
                  <a:gd name="connsiteX1" fmla="*/ 174986 w 176349"/>
                  <a:gd name="connsiteY1" fmla="*/ 160051 h 162773"/>
                  <a:gd name="connsiteX2" fmla="*/ 173786 w 176349"/>
                  <a:gd name="connsiteY2" fmla="*/ 154136 h 162773"/>
                  <a:gd name="connsiteX3" fmla="*/ 120465 w 176349"/>
                  <a:gd name="connsiteY3" fmla="*/ 106301 h 162773"/>
                  <a:gd name="connsiteX4" fmla="*/ 87718 w 176349"/>
                  <a:gd name="connsiteY4" fmla="*/ 48265 h 162773"/>
                  <a:gd name="connsiteX5" fmla="*/ 2936 w 176349"/>
                  <a:gd name="connsiteY5" fmla="*/ 2 h 162773"/>
                  <a:gd name="connsiteX6" fmla="*/ 707 w 176349"/>
                  <a:gd name="connsiteY6" fmla="*/ 1888 h 162773"/>
                  <a:gd name="connsiteX7" fmla="*/ 964 w 176349"/>
                  <a:gd name="connsiteY7" fmla="*/ 4974 h 162773"/>
                  <a:gd name="connsiteX8" fmla="*/ 67573 w 176349"/>
                  <a:gd name="connsiteY8" fmla="*/ 108959 h 162773"/>
                  <a:gd name="connsiteX9" fmla="*/ 117550 w 176349"/>
                  <a:gd name="connsiteY9" fmla="*/ 149850 h 162773"/>
                  <a:gd name="connsiteX10" fmla="*/ 173615 w 176349"/>
                  <a:gd name="connsiteY10" fmla="*/ 161165 h 162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349" h="162773">
                    <a:moveTo>
                      <a:pt x="173615" y="161165"/>
                    </a:moveTo>
                    <a:cubicBezTo>
                      <a:pt x="174300" y="160994"/>
                      <a:pt x="174643" y="160565"/>
                      <a:pt x="174986" y="160051"/>
                    </a:cubicBezTo>
                    <a:cubicBezTo>
                      <a:pt x="177044" y="158851"/>
                      <a:pt x="176872" y="154907"/>
                      <a:pt x="173786" y="154136"/>
                    </a:cubicBezTo>
                    <a:cubicBezTo>
                      <a:pt x="151498" y="148564"/>
                      <a:pt x="131867" y="125075"/>
                      <a:pt x="120465" y="106301"/>
                    </a:cubicBezTo>
                    <a:cubicBezTo>
                      <a:pt x="108892" y="87356"/>
                      <a:pt x="101005" y="66182"/>
                      <a:pt x="87718" y="48265"/>
                    </a:cubicBezTo>
                    <a:cubicBezTo>
                      <a:pt x="67744" y="21519"/>
                      <a:pt x="37655" y="-255"/>
                      <a:pt x="2936" y="2"/>
                    </a:cubicBezTo>
                    <a:cubicBezTo>
                      <a:pt x="1565" y="2"/>
                      <a:pt x="793" y="945"/>
                      <a:pt x="707" y="1888"/>
                    </a:cubicBezTo>
                    <a:cubicBezTo>
                      <a:pt x="-150" y="2745"/>
                      <a:pt x="-407" y="4203"/>
                      <a:pt x="964" y="4974"/>
                    </a:cubicBezTo>
                    <a:cubicBezTo>
                      <a:pt x="41941" y="28549"/>
                      <a:pt x="41084" y="74497"/>
                      <a:pt x="67573" y="108959"/>
                    </a:cubicBezTo>
                    <a:cubicBezTo>
                      <a:pt x="80432" y="125675"/>
                      <a:pt x="98262" y="141106"/>
                      <a:pt x="117550" y="149850"/>
                    </a:cubicBezTo>
                    <a:cubicBezTo>
                      <a:pt x="134353" y="157565"/>
                      <a:pt x="154927" y="166480"/>
                      <a:pt x="173615" y="16116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D4393EC9-DA15-26B9-A6E0-27B516CAD659}"/>
                  </a:ext>
                </a:extLst>
              </p:cNvPr>
              <p:cNvSpPr/>
              <p:nvPr/>
            </p:nvSpPr>
            <p:spPr>
              <a:xfrm>
                <a:off x="2845588" y="43585"/>
                <a:ext cx="97001" cy="155133"/>
              </a:xfrm>
              <a:custGeom>
                <a:avLst/>
                <a:gdLst>
                  <a:gd name="connsiteX0" fmla="*/ 95732 w 97001"/>
                  <a:gd name="connsiteY0" fmla="*/ 148695 h 155133"/>
                  <a:gd name="connsiteX1" fmla="*/ 59470 w 97001"/>
                  <a:gd name="connsiteY1" fmla="*/ 39910 h 155133"/>
                  <a:gd name="connsiteX2" fmla="*/ 1691 w 97001"/>
                  <a:gd name="connsiteY2" fmla="*/ 134 h 155133"/>
                  <a:gd name="connsiteX3" fmla="*/ 663 w 97001"/>
                  <a:gd name="connsiteY3" fmla="*/ 3734 h 155133"/>
                  <a:gd name="connsiteX4" fmla="*/ 1863 w 97001"/>
                  <a:gd name="connsiteY4" fmla="*/ 5106 h 155133"/>
                  <a:gd name="connsiteX5" fmla="*/ 23466 w 97001"/>
                  <a:gd name="connsiteY5" fmla="*/ 49254 h 155133"/>
                  <a:gd name="connsiteX6" fmla="*/ 34353 w 97001"/>
                  <a:gd name="connsiteY6" fmla="*/ 107119 h 155133"/>
                  <a:gd name="connsiteX7" fmla="*/ 93417 w 97001"/>
                  <a:gd name="connsiteY7" fmla="*/ 154439 h 155133"/>
                  <a:gd name="connsiteX8" fmla="*/ 95732 w 97001"/>
                  <a:gd name="connsiteY8" fmla="*/ 148695 h 15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001" h="155133">
                    <a:moveTo>
                      <a:pt x="95732" y="148695"/>
                    </a:moveTo>
                    <a:cubicBezTo>
                      <a:pt x="57927" y="120578"/>
                      <a:pt x="79101" y="75658"/>
                      <a:pt x="59470" y="39910"/>
                    </a:cubicBezTo>
                    <a:cubicBezTo>
                      <a:pt x="48583" y="20108"/>
                      <a:pt x="26037" y="-1923"/>
                      <a:pt x="1691" y="134"/>
                    </a:cubicBezTo>
                    <a:cubicBezTo>
                      <a:pt x="-194" y="305"/>
                      <a:pt x="-452" y="2706"/>
                      <a:pt x="663" y="3734"/>
                    </a:cubicBezTo>
                    <a:cubicBezTo>
                      <a:pt x="834" y="4249"/>
                      <a:pt x="1177" y="4763"/>
                      <a:pt x="1863" y="5106"/>
                    </a:cubicBezTo>
                    <a:cubicBezTo>
                      <a:pt x="17808" y="13250"/>
                      <a:pt x="22180" y="32709"/>
                      <a:pt x="23466" y="49254"/>
                    </a:cubicBezTo>
                    <a:cubicBezTo>
                      <a:pt x="24923" y="68628"/>
                      <a:pt x="26637" y="89031"/>
                      <a:pt x="34353" y="107119"/>
                    </a:cubicBezTo>
                    <a:cubicBezTo>
                      <a:pt x="44125" y="130007"/>
                      <a:pt x="64442" y="160097"/>
                      <a:pt x="93417" y="154439"/>
                    </a:cubicBezTo>
                    <a:cubicBezTo>
                      <a:pt x="96160" y="154868"/>
                      <a:pt x="98561" y="150838"/>
                      <a:pt x="95732" y="14869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BE2A92BC-BE8F-2CFA-A647-C220CB1834FC}"/>
                  </a:ext>
                </a:extLst>
              </p:cNvPr>
              <p:cNvSpPr/>
              <p:nvPr/>
            </p:nvSpPr>
            <p:spPr>
              <a:xfrm>
                <a:off x="2962749" y="74622"/>
                <a:ext cx="42071" cy="105294"/>
              </a:xfrm>
              <a:custGeom>
                <a:avLst/>
                <a:gdLst>
                  <a:gd name="connsiteX0" fmla="*/ 31463 w 42071"/>
                  <a:gd name="connsiteY0" fmla="*/ 104800 h 105294"/>
                  <a:gd name="connsiteX1" fmla="*/ 34549 w 42071"/>
                  <a:gd name="connsiteY1" fmla="*/ 101457 h 105294"/>
                  <a:gd name="connsiteX2" fmla="*/ 39436 w 42071"/>
                  <a:gd name="connsiteY2" fmla="*/ 34506 h 105294"/>
                  <a:gd name="connsiteX3" fmla="*/ 2659 w 42071"/>
                  <a:gd name="connsiteY3" fmla="*/ 44 h 105294"/>
                  <a:gd name="connsiteX4" fmla="*/ 602 w 42071"/>
                  <a:gd name="connsiteY4" fmla="*/ 816 h 105294"/>
                  <a:gd name="connsiteX5" fmla="*/ 602 w 42071"/>
                  <a:gd name="connsiteY5" fmla="*/ 816 h 105294"/>
                  <a:gd name="connsiteX6" fmla="*/ 431 w 42071"/>
                  <a:gd name="connsiteY6" fmla="*/ 1073 h 105294"/>
                  <a:gd name="connsiteX7" fmla="*/ 602 w 42071"/>
                  <a:gd name="connsiteY7" fmla="*/ 4073 h 105294"/>
                  <a:gd name="connsiteX8" fmla="*/ 29663 w 42071"/>
                  <a:gd name="connsiteY8" fmla="*/ 105229 h 105294"/>
                  <a:gd name="connsiteX9" fmla="*/ 31463 w 42071"/>
                  <a:gd name="connsiteY9" fmla="*/ 104800 h 10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071" h="105294">
                    <a:moveTo>
                      <a:pt x="31463" y="104800"/>
                    </a:moveTo>
                    <a:cubicBezTo>
                      <a:pt x="33263" y="104886"/>
                      <a:pt x="35064" y="103686"/>
                      <a:pt x="34549" y="101457"/>
                    </a:cubicBezTo>
                    <a:cubicBezTo>
                      <a:pt x="29234" y="78568"/>
                      <a:pt x="48951" y="57651"/>
                      <a:pt x="39436" y="34506"/>
                    </a:cubicBezTo>
                    <a:cubicBezTo>
                      <a:pt x="32663" y="18046"/>
                      <a:pt x="20405" y="4159"/>
                      <a:pt x="2659" y="44"/>
                    </a:cubicBezTo>
                    <a:cubicBezTo>
                      <a:pt x="1802" y="-127"/>
                      <a:pt x="1031" y="216"/>
                      <a:pt x="602" y="816"/>
                    </a:cubicBezTo>
                    <a:cubicBezTo>
                      <a:pt x="602" y="816"/>
                      <a:pt x="602" y="816"/>
                      <a:pt x="602" y="816"/>
                    </a:cubicBezTo>
                    <a:cubicBezTo>
                      <a:pt x="516" y="901"/>
                      <a:pt x="516" y="987"/>
                      <a:pt x="431" y="1073"/>
                    </a:cubicBezTo>
                    <a:cubicBezTo>
                      <a:pt x="-169" y="1930"/>
                      <a:pt x="-169" y="3302"/>
                      <a:pt x="602" y="4073"/>
                    </a:cubicBezTo>
                    <a:cubicBezTo>
                      <a:pt x="27520" y="30134"/>
                      <a:pt x="-22801" y="95027"/>
                      <a:pt x="29663" y="105229"/>
                    </a:cubicBezTo>
                    <a:cubicBezTo>
                      <a:pt x="30349" y="105400"/>
                      <a:pt x="30949" y="105229"/>
                      <a:pt x="31463" y="10480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533D9F64-B55D-A96F-5F97-4E4740800A15}"/>
                  </a:ext>
                </a:extLst>
              </p:cNvPr>
              <p:cNvSpPr/>
              <p:nvPr/>
            </p:nvSpPr>
            <p:spPr>
              <a:xfrm>
                <a:off x="2992380" y="174729"/>
                <a:ext cx="76023" cy="42327"/>
              </a:xfrm>
              <a:custGeom>
                <a:avLst/>
                <a:gdLst>
                  <a:gd name="connsiteX0" fmla="*/ 71355 w 76023"/>
                  <a:gd name="connsiteY0" fmla="*/ 41726 h 42327"/>
                  <a:gd name="connsiteX1" fmla="*/ 72898 w 76023"/>
                  <a:gd name="connsiteY1" fmla="*/ 41040 h 42327"/>
                  <a:gd name="connsiteX2" fmla="*/ 59954 w 76023"/>
                  <a:gd name="connsiteY2" fmla="*/ 11208 h 42327"/>
                  <a:gd name="connsiteX3" fmla="*/ 5090 w 76023"/>
                  <a:gd name="connsiteY3" fmla="*/ 663 h 42327"/>
                  <a:gd name="connsiteX4" fmla="*/ 289 w 76023"/>
                  <a:gd name="connsiteY4" fmla="*/ 4607 h 42327"/>
                  <a:gd name="connsiteX5" fmla="*/ 29693 w 76023"/>
                  <a:gd name="connsiteY5" fmla="*/ 35896 h 42327"/>
                  <a:gd name="connsiteX6" fmla="*/ 68526 w 76023"/>
                  <a:gd name="connsiteY6" fmla="*/ 41383 h 42327"/>
                  <a:gd name="connsiteX7" fmla="*/ 71355 w 76023"/>
                  <a:gd name="connsiteY7" fmla="*/ 41726 h 4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023" h="42327">
                    <a:moveTo>
                      <a:pt x="71355" y="41726"/>
                    </a:moveTo>
                    <a:cubicBezTo>
                      <a:pt x="71869" y="41726"/>
                      <a:pt x="72384" y="41554"/>
                      <a:pt x="72898" y="41040"/>
                    </a:cubicBezTo>
                    <a:cubicBezTo>
                      <a:pt x="81813" y="30753"/>
                      <a:pt x="69812" y="15922"/>
                      <a:pt x="59954" y="11208"/>
                    </a:cubicBezTo>
                    <a:cubicBezTo>
                      <a:pt x="42380" y="2892"/>
                      <a:pt x="21120" y="12665"/>
                      <a:pt x="5090" y="663"/>
                    </a:cubicBezTo>
                    <a:cubicBezTo>
                      <a:pt x="2261" y="-1480"/>
                      <a:pt x="-997" y="2035"/>
                      <a:pt x="289" y="4607"/>
                    </a:cubicBezTo>
                    <a:cubicBezTo>
                      <a:pt x="1146" y="20723"/>
                      <a:pt x="15205" y="31267"/>
                      <a:pt x="29693" y="35896"/>
                    </a:cubicBezTo>
                    <a:cubicBezTo>
                      <a:pt x="40837" y="39411"/>
                      <a:pt x="61411" y="29724"/>
                      <a:pt x="68526" y="41383"/>
                    </a:cubicBezTo>
                    <a:cubicBezTo>
                      <a:pt x="69212" y="42669"/>
                      <a:pt x="70412" y="42497"/>
                      <a:pt x="71355" y="4172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97743D1E-BB45-786E-6B82-351DC46B20D2}"/>
                  </a:ext>
                </a:extLst>
              </p:cNvPr>
              <p:cNvSpPr/>
              <p:nvPr/>
            </p:nvSpPr>
            <p:spPr>
              <a:xfrm>
                <a:off x="2938012" y="192068"/>
                <a:ext cx="104794" cy="116979"/>
              </a:xfrm>
              <a:custGeom>
                <a:avLst/>
                <a:gdLst>
                  <a:gd name="connsiteX0" fmla="*/ 102920 w 104794"/>
                  <a:gd name="connsiteY0" fmla="*/ 115855 h 116979"/>
                  <a:gd name="connsiteX1" fmla="*/ 103520 w 104794"/>
                  <a:gd name="connsiteY1" fmla="*/ 114827 h 116979"/>
                  <a:gd name="connsiteX2" fmla="*/ 76516 w 104794"/>
                  <a:gd name="connsiteY2" fmla="*/ 45904 h 116979"/>
                  <a:gd name="connsiteX3" fmla="*/ 5450 w 104794"/>
                  <a:gd name="connsiteY3" fmla="*/ 727 h 116979"/>
                  <a:gd name="connsiteX4" fmla="*/ 1678 w 104794"/>
                  <a:gd name="connsiteY4" fmla="*/ 984 h 116979"/>
                  <a:gd name="connsiteX5" fmla="*/ 50 w 104794"/>
                  <a:gd name="connsiteY5" fmla="*/ 4156 h 116979"/>
                  <a:gd name="connsiteX6" fmla="*/ 35197 w 104794"/>
                  <a:gd name="connsiteY6" fmla="*/ 62877 h 116979"/>
                  <a:gd name="connsiteX7" fmla="*/ 97690 w 104794"/>
                  <a:gd name="connsiteY7" fmla="*/ 115684 h 116979"/>
                  <a:gd name="connsiteX8" fmla="*/ 100691 w 104794"/>
                  <a:gd name="connsiteY8" fmla="*/ 116713 h 116979"/>
                  <a:gd name="connsiteX9" fmla="*/ 102920 w 104794"/>
                  <a:gd name="connsiteY9" fmla="*/ 115855 h 11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794" h="116979">
                    <a:moveTo>
                      <a:pt x="102920" y="115855"/>
                    </a:moveTo>
                    <a:cubicBezTo>
                      <a:pt x="103177" y="115598"/>
                      <a:pt x="103434" y="115255"/>
                      <a:pt x="103520" y="114827"/>
                    </a:cubicBezTo>
                    <a:cubicBezTo>
                      <a:pt x="109263" y="88080"/>
                      <a:pt x="94776" y="64335"/>
                      <a:pt x="76516" y="45904"/>
                    </a:cubicBezTo>
                    <a:cubicBezTo>
                      <a:pt x="56028" y="25158"/>
                      <a:pt x="26710" y="19500"/>
                      <a:pt x="5450" y="727"/>
                    </a:cubicBezTo>
                    <a:cubicBezTo>
                      <a:pt x="4079" y="-474"/>
                      <a:pt x="2621" y="-45"/>
                      <a:pt x="1678" y="984"/>
                    </a:cubicBezTo>
                    <a:cubicBezTo>
                      <a:pt x="564" y="1498"/>
                      <a:pt x="-208" y="2613"/>
                      <a:pt x="50" y="4156"/>
                    </a:cubicBezTo>
                    <a:cubicBezTo>
                      <a:pt x="3907" y="28501"/>
                      <a:pt x="15652" y="47790"/>
                      <a:pt x="35197" y="62877"/>
                    </a:cubicBezTo>
                    <a:cubicBezTo>
                      <a:pt x="56457" y="79336"/>
                      <a:pt x="87403" y="89023"/>
                      <a:pt x="97690" y="115684"/>
                    </a:cubicBezTo>
                    <a:cubicBezTo>
                      <a:pt x="98205" y="117055"/>
                      <a:pt x="99662" y="117227"/>
                      <a:pt x="100691" y="116713"/>
                    </a:cubicBezTo>
                    <a:cubicBezTo>
                      <a:pt x="101462" y="116970"/>
                      <a:pt x="102405" y="116713"/>
                      <a:pt x="102920" y="11585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64AFD15E-BD15-C8AF-31AD-798C5745C821}"/>
                  </a:ext>
                </a:extLst>
              </p:cNvPr>
              <p:cNvSpPr/>
              <p:nvPr/>
            </p:nvSpPr>
            <p:spPr>
              <a:xfrm>
                <a:off x="2880940" y="214250"/>
                <a:ext cx="122073" cy="198761"/>
              </a:xfrm>
              <a:custGeom>
                <a:avLst/>
                <a:gdLst>
                  <a:gd name="connsiteX0" fmla="*/ 115330 w 122073"/>
                  <a:gd name="connsiteY0" fmla="*/ 197573 h 198761"/>
                  <a:gd name="connsiteX1" fmla="*/ 98185 w 122073"/>
                  <a:gd name="connsiteY1" fmla="*/ 108247 h 198761"/>
                  <a:gd name="connsiteX2" fmla="*/ 51379 w 122073"/>
                  <a:gd name="connsiteY2" fmla="*/ 50469 h 198761"/>
                  <a:gd name="connsiteX3" fmla="*/ 8259 w 122073"/>
                  <a:gd name="connsiteY3" fmla="*/ 2805 h 198761"/>
                  <a:gd name="connsiteX4" fmla="*/ 1573 w 122073"/>
                  <a:gd name="connsiteY4" fmla="*/ 4349 h 198761"/>
                  <a:gd name="connsiteX5" fmla="*/ 35777 w 122073"/>
                  <a:gd name="connsiteY5" fmla="*/ 103618 h 198761"/>
                  <a:gd name="connsiteX6" fmla="*/ 82583 w 122073"/>
                  <a:gd name="connsiteY6" fmla="*/ 149395 h 198761"/>
                  <a:gd name="connsiteX7" fmla="*/ 104100 w 122073"/>
                  <a:gd name="connsiteY7" fmla="*/ 174427 h 198761"/>
                  <a:gd name="connsiteX8" fmla="*/ 110100 w 122073"/>
                  <a:gd name="connsiteY8" fmla="*/ 196887 h 198761"/>
                  <a:gd name="connsiteX9" fmla="*/ 115330 w 122073"/>
                  <a:gd name="connsiteY9" fmla="*/ 197573 h 198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073" h="198761">
                    <a:moveTo>
                      <a:pt x="115330" y="197573"/>
                    </a:moveTo>
                    <a:cubicBezTo>
                      <a:pt x="132646" y="171427"/>
                      <a:pt x="112844" y="131222"/>
                      <a:pt x="98185" y="108247"/>
                    </a:cubicBezTo>
                    <a:cubicBezTo>
                      <a:pt x="84812" y="87330"/>
                      <a:pt x="69038" y="67956"/>
                      <a:pt x="51379" y="50469"/>
                    </a:cubicBezTo>
                    <a:cubicBezTo>
                      <a:pt x="36720" y="35981"/>
                      <a:pt x="13831" y="23894"/>
                      <a:pt x="8259" y="2805"/>
                    </a:cubicBezTo>
                    <a:cubicBezTo>
                      <a:pt x="6973" y="-1909"/>
                      <a:pt x="630" y="-195"/>
                      <a:pt x="1573" y="4349"/>
                    </a:cubicBezTo>
                    <a:cubicBezTo>
                      <a:pt x="-5371" y="40782"/>
                      <a:pt x="11517" y="76958"/>
                      <a:pt x="35777" y="103618"/>
                    </a:cubicBezTo>
                    <a:cubicBezTo>
                      <a:pt x="50522" y="119820"/>
                      <a:pt x="67409" y="133708"/>
                      <a:pt x="82583" y="149395"/>
                    </a:cubicBezTo>
                    <a:cubicBezTo>
                      <a:pt x="89698" y="156768"/>
                      <a:pt x="100071" y="164740"/>
                      <a:pt x="104100" y="174427"/>
                    </a:cubicBezTo>
                    <a:cubicBezTo>
                      <a:pt x="107186" y="181714"/>
                      <a:pt x="107700" y="189429"/>
                      <a:pt x="110100" y="196887"/>
                    </a:cubicBezTo>
                    <a:cubicBezTo>
                      <a:pt x="110786" y="199116"/>
                      <a:pt x="114130" y="199373"/>
                      <a:pt x="115330" y="19757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0A00B293-B6A1-9F47-9CE6-343EC2134987}"/>
                  </a:ext>
                </a:extLst>
              </p:cNvPr>
              <p:cNvSpPr/>
              <p:nvPr/>
            </p:nvSpPr>
            <p:spPr>
              <a:xfrm>
                <a:off x="2816912" y="242547"/>
                <a:ext cx="113909" cy="287901"/>
              </a:xfrm>
              <a:custGeom>
                <a:avLst/>
                <a:gdLst>
                  <a:gd name="connsiteX0" fmla="*/ 93633 w 113909"/>
                  <a:gd name="connsiteY0" fmla="*/ 286804 h 287901"/>
                  <a:gd name="connsiteX1" fmla="*/ 99205 w 113909"/>
                  <a:gd name="connsiteY1" fmla="*/ 157531 h 287901"/>
                  <a:gd name="connsiteX2" fmla="*/ 58057 w 113909"/>
                  <a:gd name="connsiteY2" fmla="*/ 86808 h 287901"/>
                  <a:gd name="connsiteX3" fmla="*/ 22224 w 113909"/>
                  <a:gd name="connsiteY3" fmla="*/ 4169 h 287901"/>
                  <a:gd name="connsiteX4" fmla="*/ 21024 w 113909"/>
                  <a:gd name="connsiteY4" fmla="*/ 1426 h 287901"/>
                  <a:gd name="connsiteX5" fmla="*/ 17852 w 113909"/>
                  <a:gd name="connsiteY5" fmla="*/ 312 h 287901"/>
                  <a:gd name="connsiteX6" fmla="*/ 15108 w 113909"/>
                  <a:gd name="connsiteY6" fmla="*/ 106268 h 287901"/>
                  <a:gd name="connsiteX7" fmla="*/ 62514 w 113909"/>
                  <a:gd name="connsiteY7" fmla="*/ 188221 h 287901"/>
                  <a:gd name="connsiteX8" fmla="*/ 88060 w 113909"/>
                  <a:gd name="connsiteY8" fmla="*/ 284490 h 287901"/>
                  <a:gd name="connsiteX9" fmla="*/ 93633 w 113909"/>
                  <a:gd name="connsiteY9" fmla="*/ 286804 h 28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909" h="287901">
                    <a:moveTo>
                      <a:pt x="93633" y="286804"/>
                    </a:moveTo>
                    <a:cubicBezTo>
                      <a:pt x="124579" y="251829"/>
                      <a:pt x="114807" y="196793"/>
                      <a:pt x="99205" y="157531"/>
                    </a:cubicBezTo>
                    <a:cubicBezTo>
                      <a:pt x="88832" y="131556"/>
                      <a:pt x="74344" y="109354"/>
                      <a:pt x="58057" y="86808"/>
                    </a:cubicBezTo>
                    <a:cubicBezTo>
                      <a:pt x="40483" y="62548"/>
                      <a:pt x="20681" y="35630"/>
                      <a:pt x="22224" y="4169"/>
                    </a:cubicBezTo>
                    <a:cubicBezTo>
                      <a:pt x="22309" y="2969"/>
                      <a:pt x="21709" y="2026"/>
                      <a:pt x="21024" y="1426"/>
                    </a:cubicBezTo>
                    <a:cubicBezTo>
                      <a:pt x="20423" y="312"/>
                      <a:pt x="19138" y="-460"/>
                      <a:pt x="17852" y="312"/>
                    </a:cubicBezTo>
                    <a:cubicBezTo>
                      <a:pt x="-14038" y="19257"/>
                      <a:pt x="4393" y="81150"/>
                      <a:pt x="15108" y="106268"/>
                    </a:cubicBezTo>
                    <a:cubicBezTo>
                      <a:pt x="27539" y="135414"/>
                      <a:pt x="47513" y="160360"/>
                      <a:pt x="62514" y="188221"/>
                    </a:cubicBezTo>
                    <a:cubicBezTo>
                      <a:pt x="77516" y="216167"/>
                      <a:pt x="94061" y="251914"/>
                      <a:pt x="88060" y="284490"/>
                    </a:cubicBezTo>
                    <a:cubicBezTo>
                      <a:pt x="87375" y="287833"/>
                      <a:pt x="91661" y="288948"/>
                      <a:pt x="93633" y="28680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FAC92A0C-8D2D-1C1E-810E-7A60FA192AE4}"/>
                  </a:ext>
                </a:extLst>
              </p:cNvPr>
              <p:cNvSpPr/>
              <p:nvPr/>
            </p:nvSpPr>
            <p:spPr>
              <a:xfrm>
                <a:off x="2751553" y="278337"/>
                <a:ext cx="85109" cy="313706"/>
              </a:xfrm>
              <a:custGeom>
                <a:avLst/>
                <a:gdLst>
                  <a:gd name="connsiteX0" fmla="*/ 47120 w 85109"/>
                  <a:gd name="connsiteY0" fmla="*/ 313337 h 313706"/>
                  <a:gd name="connsiteX1" fmla="*/ 77981 w 85109"/>
                  <a:gd name="connsiteY1" fmla="*/ 264131 h 313706"/>
                  <a:gd name="connsiteX2" fmla="*/ 82524 w 85109"/>
                  <a:gd name="connsiteY2" fmla="*/ 185092 h 313706"/>
                  <a:gd name="connsiteX3" fmla="*/ 49434 w 85109"/>
                  <a:gd name="connsiteY3" fmla="*/ 98253 h 313706"/>
                  <a:gd name="connsiteX4" fmla="*/ 29375 w 85109"/>
                  <a:gd name="connsiteY4" fmla="*/ 50847 h 313706"/>
                  <a:gd name="connsiteX5" fmla="*/ 21745 w 85109"/>
                  <a:gd name="connsiteY5" fmla="*/ 4213 h 313706"/>
                  <a:gd name="connsiteX6" fmla="*/ 17887 w 85109"/>
                  <a:gd name="connsiteY6" fmla="*/ 698 h 313706"/>
                  <a:gd name="connsiteX7" fmla="*/ 17202 w 85109"/>
                  <a:gd name="connsiteY7" fmla="*/ 1469 h 313706"/>
                  <a:gd name="connsiteX8" fmla="*/ 15916 w 85109"/>
                  <a:gd name="connsiteY8" fmla="*/ 2755 h 313706"/>
                  <a:gd name="connsiteX9" fmla="*/ 228 w 85109"/>
                  <a:gd name="connsiteY9" fmla="*/ 53590 h 313706"/>
                  <a:gd name="connsiteX10" fmla="*/ 8458 w 85109"/>
                  <a:gd name="connsiteY10" fmla="*/ 126371 h 313706"/>
                  <a:gd name="connsiteX11" fmla="*/ 39833 w 85109"/>
                  <a:gd name="connsiteY11" fmla="*/ 210467 h 313706"/>
                  <a:gd name="connsiteX12" fmla="*/ 43005 w 85109"/>
                  <a:gd name="connsiteY12" fmla="*/ 309394 h 313706"/>
                  <a:gd name="connsiteX13" fmla="*/ 47120 w 85109"/>
                  <a:gd name="connsiteY13" fmla="*/ 313337 h 31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109" h="313706">
                    <a:moveTo>
                      <a:pt x="47120" y="313337"/>
                    </a:moveTo>
                    <a:cubicBezTo>
                      <a:pt x="65208" y="302879"/>
                      <a:pt x="72751" y="283419"/>
                      <a:pt x="77981" y="264131"/>
                    </a:cubicBezTo>
                    <a:cubicBezTo>
                      <a:pt x="84924" y="238585"/>
                      <a:pt x="87496" y="211238"/>
                      <a:pt x="82524" y="185092"/>
                    </a:cubicBezTo>
                    <a:cubicBezTo>
                      <a:pt x="76609" y="154060"/>
                      <a:pt x="63150" y="126371"/>
                      <a:pt x="49434" y="98253"/>
                    </a:cubicBezTo>
                    <a:cubicBezTo>
                      <a:pt x="41976" y="82908"/>
                      <a:pt x="34261" y="67306"/>
                      <a:pt x="29375" y="50847"/>
                    </a:cubicBezTo>
                    <a:cubicBezTo>
                      <a:pt x="24745" y="35245"/>
                      <a:pt x="23631" y="20157"/>
                      <a:pt x="21745" y="4213"/>
                    </a:cubicBezTo>
                    <a:cubicBezTo>
                      <a:pt x="23031" y="1812"/>
                      <a:pt x="20202" y="-1445"/>
                      <a:pt x="17887" y="698"/>
                    </a:cubicBezTo>
                    <a:cubicBezTo>
                      <a:pt x="17630" y="955"/>
                      <a:pt x="17373" y="1212"/>
                      <a:pt x="17202" y="1469"/>
                    </a:cubicBezTo>
                    <a:cubicBezTo>
                      <a:pt x="16687" y="1727"/>
                      <a:pt x="16259" y="2241"/>
                      <a:pt x="15916" y="2755"/>
                    </a:cubicBezTo>
                    <a:cubicBezTo>
                      <a:pt x="3314" y="16300"/>
                      <a:pt x="1000" y="35674"/>
                      <a:pt x="228" y="53590"/>
                    </a:cubicBezTo>
                    <a:cubicBezTo>
                      <a:pt x="-801" y="78365"/>
                      <a:pt x="1600" y="102453"/>
                      <a:pt x="8458" y="126371"/>
                    </a:cubicBezTo>
                    <a:cubicBezTo>
                      <a:pt x="16773" y="155260"/>
                      <a:pt x="30060" y="182092"/>
                      <a:pt x="39833" y="210467"/>
                    </a:cubicBezTo>
                    <a:cubicBezTo>
                      <a:pt x="50977" y="242785"/>
                      <a:pt x="53206" y="276304"/>
                      <a:pt x="43005" y="309394"/>
                    </a:cubicBezTo>
                    <a:cubicBezTo>
                      <a:pt x="42405" y="311622"/>
                      <a:pt x="44548" y="314794"/>
                      <a:pt x="47120" y="31333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73FD8B5C-3CB4-6509-9742-D034432486D9}"/>
                  </a:ext>
                </a:extLst>
              </p:cNvPr>
              <p:cNvSpPr/>
              <p:nvPr/>
            </p:nvSpPr>
            <p:spPr>
              <a:xfrm>
                <a:off x="2673509" y="331870"/>
                <a:ext cx="83836" cy="298175"/>
              </a:xfrm>
              <a:custGeom>
                <a:avLst/>
                <a:gdLst>
                  <a:gd name="connsiteX0" fmla="*/ 46040 w 83836"/>
                  <a:gd name="connsiteY0" fmla="*/ 297436 h 298175"/>
                  <a:gd name="connsiteX1" fmla="*/ 75444 w 83836"/>
                  <a:gd name="connsiteY1" fmla="*/ 244973 h 298175"/>
                  <a:gd name="connsiteX2" fmla="*/ 82816 w 83836"/>
                  <a:gd name="connsiteY2" fmla="*/ 169020 h 298175"/>
                  <a:gd name="connsiteX3" fmla="*/ 27609 w 83836"/>
                  <a:gd name="connsiteY3" fmla="*/ 2628 h 298175"/>
                  <a:gd name="connsiteX4" fmla="*/ 23152 w 83836"/>
                  <a:gd name="connsiteY4" fmla="*/ 228 h 298175"/>
                  <a:gd name="connsiteX5" fmla="*/ 21437 w 83836"/>
                  <a:gd name="connsiteY5" fmla="*/ 1685 h 298175"/>
                  <a:gd name="connsiteX6" fmla="*/ 6 w 83836"/>
                  <a:gd name="connsiteY6" fmla="*/ 59892 h 298175"/>
                  <a:gd name="connsiteX7" fmla="*/ 15179 w 83836"/>
                  <a:gd name="connsiteY7" fmla="*/ 131987 h 298175"/>
                  <a:gd name="connsiteX8" fmla="*/ 46983 w 83836"/>
                  <a:gd name="connsiteY8" fmla="*/ 215312 h 298175"/>
                  <a:gd name="connsiteX9" fmla="*/ 40982 w 83836"/>
                  <a:gd name="connsiteY9" fmla="*/ 293750 h 298175"/>
                  <a:gd name="connsiteX10" fmla="*/ 46040 w 83836"/>
                  <a:gd name="connsiteY10" fmla="*/ 297436 h 29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836" h="298175">
                    <a:moveTo>
                      <a:pt x="46040" y="297436"/>
                    </a:moveTo>
                    <a:cubicBezTo>
                      <a:pt x="62671" y="283978"/>
                      <a:pt x="70643" y="265461"/>
                      <a:pt x="75444" y="244973"/>
                    </a:cubicBezTo>
                    <a:cubicBezTo>
                      <a:pt x="81273" y="220112"/>
                      <a:pt x="85988" y="194652"/>
                      <a:pt x="82816" y="169020"/>
                    </a:cubicBezTo>
                    <a:cubicBezTo>
                      <a:pt x="75787" y="111242"/>
                      <a:pt x="43211" y="58435"/>
                      <a:pt x="27609" y="2628"/>
                    </a:cubicBezTo>
                    <a:cubicBezTo>
                      <a:pt x="26923" y="142"/>
                      <a:pt x="24780" y="-372"/>
                      <a:pt x="23152" y="228"/>
                    </a:cubicBezTo>
                    <a:cubicBezTo>
                      <a:pt x="22466" y="313"/>
                      <a:pt x="21780" y="742"/>
                      <a:pt x="21437" y="1685"/>
                    </a:cubicBezTo>
                    <a:cubicBezTo>
                      <a:pt x="14836" y="21573"/>
                      <a:pt x="-337" y="37604"/>
                      <a:pt x="6" y="59892"/>
                    </a:cubicBezTo>
                    <a:cubicBezTo>
                      <a:pt x="349" y="84410"/>
                      <a:pt x="6607" y="109099"/>
                      <a:pt x="15179" y="131987"/>
                    </a:cubicBezTo>
                    <a:cubicBezTo>
                      <a:pt x="25552" y="159505"/>
                      <a:pt x="41582" y="186165"/>
                      <a:pt x="46983" y="215312"/>
                    </a:cubicBezTo>
                    <a:cubicBezTo>
                      <a:pt x="51441" y="239315"/>
                      <a:pt x="48097" y="270262"/>
                      <a:pt x="40982" y="293750"/>
                    </a:cubicBezTo>
                    <a:cubicBezTo>
                      <a:pt x="40382" y="296665"/>
                      <a:pt x="43468" y="299580"/>
                      <a:pt x="46040" y="29743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C6F62554-6F17-2C8B-CEE4-72D0C214AD53}"/>
                  </a:ext>
                </a:extLst>
              </p:cNvPr>
              <p:cNvSpPr/>
              <p:nvPr/>
            </p:nvSpPr>
            <p:spPr>
              <a:xfrm>
                <a:off x="2609027" y="373289"/>
                <a:ext cx="55597" cy="261346"/>
              </a:xfrm>
              <a:custGeom>
                <a:avLst/>
                <a:gdLst>
                  <a:gd name="connsiteX0" fmla="*/ 4738 w 55597"/>
                  <a:gd name="connsiteY0" fmla="*/ 260819 h 261346"/>
                  <a:gd name="connsiteX1" fmla="*/ 36199 w 55597"/>
                  <a:gd name="connsiteY1" fmla="*/ 217699 h 261346"/>
                  <a:gd name="connsiteX2" fmla="*/ 54544 w 55597"/>
                  <a:gd name="connsiteY2" fmla="*/ 157606 h 261346"/>
                  <a:gd name="connsiteX3" fmla="*/ 50772 w 55597"/>
                  <a:gd name="connsiteY3" fmla="*/ 82853 h 261346"/>
                  <a:gd name="connsiteX4" fmla="*/ 43143 w 55597"/>
                  <a:gd name="connsiteY4" fmla="*/ 41534 h 261346"/>
                  <a:gd name="connsiteX5" fmla="*/ 39885 w 55597"/>
                  <a:gd name="connsiteY5" fmla="*/ 4672 h 261346"/>
                  <a:gd name="connsiteX6" fmla="*/ 39285 w 55597"/>
                  <a:gd name="connsiteY6" fmla="*/ 2186 h 261346"/>
                  <a:gd name="connsiteX7" fmla="*/ 34913 w 55597"/>
                  <a:gd name="connsiteY7" fmla="*/ 1072 h 261346"/>
                  <a:gd name="connsiteX8" fmla="*/ 34227 w 55597"/>
                  <a:gd name="connsiteY8" fmla="*/ 2101 h 261346"/>
                  <a:gd name="connsiteX9" fmla="*/ 33627 w 55597"/>
                  <a:gd name="connsiteY9" fmla="*/ 2958 h 261346"/>
                  <a:gd name="connsiteX10" fmla="*/ 7395 w 55597"/>
                  <a:gd name="connsiteY10" fmla="*/ 114743 h 261346"/>
                  <a:gd name="connsiteX11" fmla="*/ 280 w 55597"/>
                  <a:gd name="connsiteY11" fmla="*/ 257475 h 261346"/>
                  <a:gd name="connsiteX12" fmla="*/ 4738 w 55597"/>
                  <a:gd name="connsiteY12" fmla="*/ 260819 h 26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97" h="261346">
                    <a:moveTo>
                      <a:pt x="4738" y="260819"/>
                    </a:moveTo>
                    <a:cubicBezTo>
                      <a:pt x="20340" y="250532"/>
                      <a:pt x="29512" y="234758"/>
                      <a:pt x="36199" y="217699"/>
                    </a:cubicBezTo>
                    <a:cubicBezTo>
                      <a:pt x="43743" y="198325"/>
                      <a:pt x="52487" y="178437"/>
                      <a:pt x="54544" y="157606"/>
                    </a:cubicBezTo>
                    <a:cubicBezTo>
                      <a:pt x="56944" y="132745"/>
                      <a:pt x="55058" y="107371"/>
                      <a:pt x="50772" y="82853"/>
                    </a:cubicBezTo>
                    <a:cubicBezTo>
                      <a:pt x="48372" y="69052"/>
                      <a:pt x="45029" y="55421"/>
                      <a:pt x="43143" y="41534"/>
                    </a:cubicBezTo>
                    <a:cubicBezTo>
                      <a:pt x="41599" y="29961"/>
                      <a:pt x="37913" y="16245"/>
                      <a:pt x="39885" y="4672"/>
                    </a:cubicBezTo>
                    <a:cubicBezTo>
                      <a:pt x="40056" y="3558"/>
                      <a:pt x="39799" y="2786"/>
                      <a:pt x="39285" y="2186"/>
                    </a:cubicBezTo>
                    <a:cubicBezTo>
                      <a:pt x="38942" y="215"/>
                      <a:pt x="36370" y="-986"/>
                      <a:pt x="34913" y="1072"/>
                    </a:cubicBezTo>
                    <a:cubicBezTo>
                      <a:pt x="34656" y="1415"/>
                      <a:pt x="34484" y="1758"/>
                      <a:pt x="34227" y="2101"/>
                    </a:cubicBezTo>
                    <a:cubicBezTo>
                      <a:pt x="33970" y="2358"/>
                      <a:pt x="33798" y="2615"/>
                      <a:pt x="33627" y="2958"/>
                    </a:cubicBezTo>
                    <a:cubicBezTo>
                      <a:pt x="11853" y="35362"/>
                      <a:pt x="6024" y="76424"/>
                      <a:pt x="7395" y="114743"/>
                    </a:cubicBezTo>
                    <a:cubicBezTo>
                      <a:pt x="9195" y="163006"/>
                      <a:pt x="19825" y="211270"/>
                      <a:pt x="280" y="257475"/>
                    </a:cubicBezTo>
                    <a:cubicBezTo>
                      <a:pt x="-1006" y="260304"/>
                      <a:pt x="2423" y="262362"/>
                      <a:pt x="4738" y="26081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38" name="图形 4">
                <a:extLst>
                  <a:ext uri="{FF2B5EF4-FFF2-40B4-BE49-F238E27FC236}">
                    <a16:creationId xmlns:a16="http://schemas.microsoft.com/office/drawing/2014/main" id="{22C6D7AF-85E2-CE85-621C-E7D2E7858098}"/>
                  </a:ext>
                </a:extLst>
              </p:cNvPr>
              <p:cNvGrpSpPr/>
              <p:nvPr/>
            </p:nvGrpSpPr>
            <p:grpSpPr>
              <a:xfrm>
                <a:off x="2595105" y="141978"/>
                <a:ext cx="531723" cy="307908"/>
                <a:chOff x="2595105" y="141978"/>
                <a:chExt cx="531723" cy="307908"/>
              </a:xfrm>
            </p:grpSpPr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1178DA76-EAA5-D732-0EC2-F2BF3E2C35A4}"/>
                    </a:ext>
                  </a:extLst>
                </p:cNvPr>
                <p:cNvSpPr/>
                <p:nvPr/>
              </p:nvSpPr>
              <p:spPr>
                <a:xfrm>
                  <a:off x="3126571" y="147082"/>
                  <a:ext cx="257" cy="192"/>
                </a:xfrm>
                <a:custGeom>
                  <a:avLst/>
                  <a:gdLst>
                    <a:gd name="connsiteX0" fmla="*/ 0 w 257"/>
                    <a:gd name="connsiteY0" fmla="*/ 193 h 192"/>
                    <a:gd name="connsiteX1" fmla="*/ 0 w 257"/>
                    <a:gd name="connsiteY1" fmla="*/ 193 h 192"/>
                    <a:gd name="connsiteX2" fmla="*/ 0 w 257"/>
                    <a:gd name="connsiteY2" fmla="*/ 193 h 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7" h="192">
                      <a:moveTo>
                        <a:pt x="0" y="193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343" y="-64"/>
                        <a:pt x="343" y="-64"/>
                        <a:pt x="0" y="193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" name="任意多边形: 形状 239">
                  <a:extLst>
                    <a:ext uri="{FF2B5EF4-FFF2-40B4-BE49-F238E27FC236}">
                      <a16:creationId xmlns:a16="http://schemas.microsoft.com/office/drawing/2014/main" id="{F9F8225B-DC10-AE78-7DC0-624FFF1955DF}"/>
                    </a:ext>
                  </a:extLst>
                </p:cNvPr>
                <p:cNvSpPr/>
                <p:nvPr/>
              </p:nvSpPr>
              <p:spPr>
                <a:xfrm>
                  <a:off x="2595105" y="141978"/>
                  <a:ext cx="531662" cy="307908"/>
                </a:xfrm>
                <a:custGeom>
                  <a:avLst/>
                  <a:gdLst>
                    <a:gd name="connsiteX0" fmla="*/ 228 w 531662"/>
                    <a:gd name="connsiteY0" fmla="*/ 304648 h 307908"/>
                    <a:gd name="connsiteX1" fmla="*/ 33833 w 531662"/>
                    <a:gd name="connsiteY1" fmla="*/ 247555 h 307908"/>
                    <a:gd name="connsiteX2" fmla="*/ 89640 w 531662"/>
                    <a:gd name="connsiteY2" fmla="*/ 196378 h 307908"/>
                    <a:gd name="connsiteX3" fmla="*/ 150762 w 531662"/>
                    <a:gd name="connsiteY3" fmla="*/ 151201 h 307908"/>
                    <a:gd name="connsiteX4" fmla="*/ 228600 w 531662"/>
                    <a:gd name="connsiteY4" fmla="*/ 104738 h 307908"/>
                    <a:gd name="connsiteX5" fmla="*/ 391563 w 531662"/>
                    <a:gd name="connsiteY5" fmla="*/ 35043 h 307908"/>
                    <a:gd name="connsiteX6" fmla="*/ 464429 w 531662"/>
                    <a:gd name="connsiteY6" fmla="*/ 14212 h 307908"/>
                    <a:gd name="connsiteX7" fmla="*/ 527266 w 531662"/>
                    <a:gd name="connsiteY7" fmla="*/ 67 h 307908"/>
                    <a:gd name="connsiteX8" fmla="*/ 529923 w 531662"/>
                    <a:gd name="connsiteY8" fmla="*/ 6754 h 307908"/>
                    <a:gd name="connsiteX9" fmla="*/ 485946 w 531662"/>
                    <a:gd name="connsiteY9" fmla="*/ 15669 h 307908"/>
                    <a:gd name="connsiteX10" fmla="*/ 417966 w 531662"/>
                    <a:gd name="connsiteY10" fmla="*/ 32986 h 307908"/>
                    <a:gd name="connsiteX11" fmla="*/ 252260 w 531662"/>
                    <a:gd name="connsiteY11" fmla="*/ 99080 h 307908"/>
                    <a:gd name="connsiteX12" fmla="*/ 106870 w 531662"/>
                    <a:gd name="connsiteY12" fmla="*/ 190120 h 307908"/>
                    <a:gd name="connsiteX13" fmla="*/ 44548 w 531662"/>
                    <a:gd name="connsiteY13" fmla="*/ 243526 h 307908"/>
                    <a:gd name="connsiteX14" fmla="*/ 22431 w 531662"/>
                    <a:gd name="connsiteY14" fmla="*/ 273359 h 307908"/>
                    <a:gd name="connsiteX15" fmla="*/ 4172 w 531662"/>
                    <a:gd name="connsiteY15" fmla="*/ 306877 h 307908"/>
                    <a:gd name="connsiteX16" fmla="*/ 228 w 531662"/>
                    <a:gd name="connsiteY16" fmla="*/ 304648 h 30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31662" h="307908">
                      <a:moveTo>
                        <a:pt x="228" y="304648"/>
                      </a:moveTo>
                      <a:cubicBezTo>
                        <a:pt x="10173" y="285446"/>
                        <a:pt x="18659" y="265643"/>
                        <a:pt x="33833" y="247555"/>
                      </a:cubicBezTo>
                      <a:cubicBezTo>
                        <a:pt x="51321" y="226810"/>
                        <a:pt x="62379" y="216352"/>
                        <a:pt x="89640" y="196378"/>
                      </a:cubicBezTo>
                      <a:cubicBezTo>
                        <a:pt x="110214" y="181204"/>
                        <a:pt x="128730" y="164402"/>
                        <a:pt x="150762" y="151201"/>
                      </a:cubicBezTo>
                      <a:cubicBezTo>
                        <a:pt x="176736" y="135770"/>
                        <a:pt x="202454" y="119825"/>
                        <a:pt x="228600" y="104738"/>
                      </a:cubicBezTo>
                      <a:cubicBezTo>
                        <a:pt x="280635" y="74734"/>
                        <a:pt x="334899" y="54417"/>
                        <a:pt x="391563" y="35043"/>
                      </a:cubicBezTo>
                      <a:cubicBezTo>
                        <a:pt x="415823" y="26728"/>
                        <a:pt x="439398" y="19698"/>
                        <a:pt x="464429" y="14212"/>
                      </a:cubicBezTo>
                      <a:cubicBezTo>
                        <a:pt x="485346" y="9583"/>
                        <a:pt x="506006" y="3496"/>
                        <a:pt x="527266" y="67"/>
                      </a:cubicBezTo>
                      <a:cubicBezTo>
                        <a:pt x="531466" y="-618"/>
                        <a:pt x="533267" y="4096"/>
                        <a:pt x="529923" y="6754"/>
                      </a:cubicBezTo>
                      <a:cubicBezTo>
                        <a:pt x="528552" y="7783"/>
                        <a:pt x="519293" y="8297"/>
                        <a:pt x="485946" y="15669"/>
                      </a:cubicBezTo>
                      <a:cubicBezTo>
                        <a:pt x="463058" y="20727"/>
                        <a:pt x="440169" y="25185"/>
                        <a:pt x="417966" y="32986"/>
                      </a:cubicBezTo>
                      <a:cubicBezTo>
                        <a:pt x="361388" y="52788"/>
                        <a:pt x="305324" y="70619"/>
                        <a:pt x="252260" y="99080"/>
                      </a:cubicBezTo>
                      <a:cubicBezTo>
                        <a:pt x="202454" y="125740"/>
                        <a:pt x="150590" y="154201"/>
                        <a:pt x="106870" y="190120"/>
                      </a:cubicBezTo>
                      <a:cubicBezTo>
                        <a:pt x="85953" y="207350"/>
                        <a:pt x="61865" y="224924"/>
                        <a:pt x="44548" y="243526"/>
                      </a:cubicBezTo>
                      <a:cubicBezTo>
                        <a:pt x="34776" y="254071"/>
                        <a:pt x="28861" y="262043"/>
                        <a:pt x="22431" y="273359"/>
                      </a:cubicBezTo>
                      <a:cubicBezTo>
                        <a:pt x="16516" y="283731"/>
                        <a:pt x="10258" y="296590"/>
                        <a:pt x="4172" y="306877"/>
                      </a:cubicBezTo>
                      <a:cubicBezTo>
                        <a:pt x="2886" y="309277"/>
                        <a:pt x="-972" y="307049"/>
                        <a:pt x="228" y="30464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1" name="图形 4">
              <a:extLst>
                <a:ext uri="{FF2B5EF4-FFF2-40B4-BE49-F238E27FC236}">
                  <a16:creationId xmlns:a16="http://schemas.microsoft.com/office/drawing/2014/main" id="{FD15FE27-0B6C-B42E-1345-D132AFF2F7F2}"/>
                </a:ext>
              </a:extLst>
            </p:cNvPr>
            <p:cNvGrpSpPr/>
            <p:nvPr/>
          </p:nvGrpSpPr>
          <p:grpSpPr>
            <a:xfrm>
              <a:off x="2232015" y="88723"/>
              <a:ext cx="221476" cy="496225"/>
              <a:chOff x="2232015" y="88723"/>
              <a:chExt cx="221476" cy="496225"/>
            </a:xfrm>
          </p:grpSpPr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B07D8C7C-AD82-850C-3987-FF3CFC3F3BFF}"/>
                  </a:ext>
                </a:extLst>
              </p:cNvPr>
              <p:cNvSpPr/>
              <p:nvPr/>
            </p:nvSpPr>
            <p:spPr>
              <a:xfrm>
                <a:off x="2232015" y="130192"/>
                <a:ext cx="221476" cy="454757"/>
              </a:xfrm>
              <a:custGeom>
                <a:avLst/>
                <a:gdLst>
                  <a:gd name="connsiteX0" fmla="*/ 1387 w 221476"/>
                  <a:gd name="connsiteY0" fmla="*/ 90120 h 454757"/>
                  <a:gd name="connsiteX1" fmla="*/ 6445 w 221476"/>
                  <a:gd name="connsiteY1" fmla="*/ 146356 h 454757"/>
                  <a:gd name="connsiteX2" fmla="*/ 10646 w 221476"/>
                  <a:gd name="connsiteY2" fmla="*/ 149356 h 454757"/>
                  <a:gd name="connsiteX3" fmla="*/ 62852 w 221476"/>
                  <a:gd name="connsiteY3" fmla="*/ 135555 h 454757"/>
                  <a:gd name="connsiteX4" fmla="*/ 27019 w 221476"/>
                  <a:gd name="connsiteY4" fmla="*/ 158700 h 454757"/>
                  <a:gd name="connsiteX5" fmla="*/ 10303 w 221476"/>
                  <a:gd name="connsiteY5" fmla="*/ 187333 h 454757"/>
                  <a:gd name="connsiteX6" fmla="*/ 18361 w 221476"/>
                  <a:gd name="connsiteY6" fmla="*/ 239282 h 454757"/>
                  <a:gd name="connsiteX7" fmla="*/ 29676 w 221476"/>
                  <a:gd name="connsiteY7" fmla="*/ 312920 h 454757"/>
                  <a:gd name="connsiteX8" fmla="*/ 34563 w 221476"/>
                  <a:gd name="connsiteY8" fmla="*/ 315577 h 454757"/>
                  <a:gd name="connsiteX9" fmla="*/ 68081 w 221476"/>
                  <a:gd name="connsiteY9" fmla="*/ 301690 h 454757"/>
                  <a:gd name="connsiteX10" fmla="*/ 74511 w 221476"/>
                  <a:gd name="connsiteY10" fmla="*/ 299375 h 454757"/>
                  <a:gd name="connsiteX11" fmla="*/ 45021 w 221476"/>
                  <a:gd name="connsiteY11" fmla="*/ 340094 h 454757"/>
                  <a:gd name="connsiteX12" fmla="*/ 68767 w 221476"/>
                  <a:gd name="connsiteY12" fmla="*/ 389901 h 454757"/>
                  <a:gd name="connsiteX13" fmla="*/ 97742 w 221476"/>
                  <a:gd name="connsiteY13" fmla="*/ 452394 h 454757"/>
                  <a:gd name="connsiteX14" fmla="*/ 98342 w 221476"/>
                  <a:gd name="connsiteY14" fmla="*/ 453251 h 454757"/>
                  <a:gd name="connsiteX15" fmla="*/ 102543 w 221476"/>
                  <a:gd name="connsiteY15" fmla="*/ 453509 h 454757"/>
                  <a:gd name="connsiteX16" fmla="*/ 189639 w 221476"/>
                  <a:gd name="connsiteY16" fmla="*/ 353296 h 454757"/>
                  <a:gd name="connsiteX17" fmla="*/ 181581 w 221476"/>
                  <a:gd name="connsiteY17" fmla="*/ 334437 h 454757"/>
                  <a:gd name="connsiteX18" fmla="*/ 147548 w 221476"/>
                  <a:gd name="connsiteY18" fmla="*/ 298775 h 454757"/>
                  <a:gd name="connsiteX19" fmla="*/ 195554 w 221476"/>
                  <a:gd name="connsiteY19" fmla="*/ 324235 h 454757"/>
                  <a:gd name="connsiteX20" fmla="*/ 200955 w 221476"/>
                  <a:gd name="connsiteY20" fmla="*/ 322692 h 454757"/>
                  <a:gd name="connsiteX21" fmla="*/ 219900 w 221476"/>
                  <a:gd name="connsiteY21" fmla="*/ 242711 h 454757"/>
                  <a:gd name="connsiteX22" fmla="*/ 218786 w 221476"/>
                  <a:gd name="connsiteY22" fmla="*/ 167016 h 454757"/>
                  <a:gd name="connsiteX23" fmla="*/ 202841 w 221476"/>
                  <a:gd name="connsiteY23" fmla="*/ 139841 h 454757"/>
                  <a:gd name="connsiteX24" fmla="*/ 147891 w 221476"/>
                  <a:gd name="connsiteY24" fmla="*/ 130583 h 454757"/>
                  <a:gd name="connsiteX25" fmla="*/ 165379 w 221476"/>
                  <a:gd name="connsiteY25" fmla="*/ 126296 h 454757"/>
                  <a:gd name="connsiteX26" fmla="*/ 207299 w 221476"/>
                  <a:gd name="connsiteY26" fmla="*/ 119010 h 454757"/>
                  <a:gd name="connsiteX27" fmla="*/ 210128 w 221476"/>
                  <a:gd name="connsiteY27" fmla="*/ 113866 h 454757"/>
                  <a:gd name="connsiteX28" fmla="*/ 192211 w 221476"/>
                  <a:gd name="connsiteY28" fmla="*/ 53944 h 454757"/>
                  <a:gd name="connsiteX29" fmla="*/ 174380 w 221476"/>
                  <a:gd name="connsiteY29" fmla="*/ 23426 h 454757"/>
                  <a:gd name="connsiteX30" fmla="*/ 123545 w 221476"/>
                  <a:gd name="connsiteY30" fmla="*/ 9967 h 454757"/>
                  <a:gd name="connsiteX31" fmla="*/ 65252 w 221476"/>
                  <a:gd name="connsiteY31" fmla="*/ 23 h 454757"/>
                  <a:gd name="connsiteX32" fmla="*/ 63795 w 221476"/>
                  <a:gd name="connsiteY32" fmla="*/ 195 h 454757"/>
                  <a:gd name="connsiteX33" fmla="*/ 62509 w 221476"/>
                  <a:gd name="connsiteY33" fmla="*/ 881 h 454757"/>
                  <a:gd name="connsiteX34" fmla="*/ 31219 w 221476"/>
                  <a:gd name="connsiteY34" fmla="*/ 31656 h 454757"/>
                  <a:gd name="connsiteX35" fmla="*/ 4473 w 221476"/>
                  <a:gd name="connsiteY35" fmla="*/ 60288 h 454757"/>
                  <a:gd name="connsiteX36" fmla="*/ 1387 w 221476"/>
                  <a:gd name="connsiteY36" fmla="*/ 90120 h 45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21476" h="454757">
                    <a:moveTo>
                      <a:pt x="1387" y="90120"/>
                    </a:moveTo>
                    <a:cubicBezTo>
                      <a:pt x="4473" y="108637"/>
                      <a:pt x="7731" y="127496"/>
                      <a:pt x="6445" y="146356"/>
                    </a:cubicBezTo>
                    <a:cubicBezTo>
                      <a:pt x="6274" y="148413"/>
                      <a:pt x="8760" y="150042"/>
                      <a:pt x="10646" y="149356"/>
                    </a:cubicBezTo>
                    <a:cubicBezTo>
                      <a:pt x="27705" y="143356"/>
                      <a:pt x="45107" y="138898"/>
                      <a:pt x="62852" y="135555"/>
                    </a:cubicBezTo>
                    <a:cubicBezTo>
                      <a:pt x="50765" y="143013"/>
                      <a:pt x="38592" y="150471"/>
                      <a:pt x="27019" y="158700"/>
                    </a:cubicBezTo>
                    <a:cubicBezTo>
                      <a:pt x="16646" y="166158"/>
                      <a:pt x="11074" y="174731"/>
                      <a:pt x="10303" y="187333"/>
                    </a:cubicBezTo>
                    <a:cubicBezTo>
                      <a:pt x="9274" y="203963"/>
                      <a:pt x="15103" y="223080"/>
                      <a:pt x="18361" y="239282"/>
                    </a:cubicBezTo>
                    <a:cubicBezTo>
                      <a:pt x="23333" y="263713"/>
                      <a:pt x="29334" y="287802"/>
                      <a:pt x="29676" y="312920"/>
                    </a:cubicBezTo>
                    <a:cubicBezTo>
                      <a:pt x="29676" y="315234"/>
                      <a:pt x="32505" y="316949"/>
                      <a:pt x="34563" y="315577"/>
                    </a:cubicBezTo>
                    <a:cubicBezTo>
                      <a:pt x="44850" y="308462"/>
                      <a:pt x="56251" y="305462"/>
                      <a:pt x="68081" y="301690"/>
                    </a:cubicBezTo>
                    <a:cubicBezTo>
                      <a:pt x="70224" y="301004"/>
                      <a:pt x="72368" y="300232"/>
                      <a:pt x="74511" y="299375"/>
                    </a:cubicBezTo>
                    <a:cubicBezTo>
                      <a:pt x="57537" y="310519"/>
                      <a:pt x="40992" y="325435"/>
                      <a:pt x="45021" y="340094"/>
                    </a:cubicBezTo>
                    <a:cubicBezTo>
                      <a:pt x="49822" y="357497"/>
                      <a:pt x="61566" y="373356"/>
                      <a:pt x="68767" y="389901"/>
                    </a:cubicBezTo>
                    <a:cubicBezTo>
                      <a:pt x="77940" y="410903"/>
                      <a:pt x="89255" y="431220"/>
                      <a:pt x="97742" y="452394"/>
                    </a:cubicBezTo>
                    <a:cubicBezTo>
                      <a:pt x="97914" y="452737"/>
                      <a:pt x="98085" y="453080"/>
                      <a:pt x="98342" y="453251"/>
                    </a:cubicBezTo>
                    <a:cubicBezTo>
                      <a:pt x="99114" y="454794"/>
                      <a:pt x="101428" y="455566"/>
                      <a:pt x="102543" y="453509"/>
                    </a:cubicBezTo>
                    <a:cubicBezTo>
                      <a:pt x="123631" y="414247"/>
                      <a:pt x="161693" y="387072"/>
                      <a:pt x="189639" y="353296"/>
                    </a:cubicBezTo>
                    <a:cubicBezTo>
                      <a:pt x="194954" y="346781"/>
                      <a:pt x="185610" y="338809"/>
                      <a:pt x="181581" y="334437"/>
                    </a:cubicBezTo>
                    <a:cubicBezTo>
                      <a:pt x="170180" y="322178"/>
                      <a:pt x="160664" y="308891"/>
                      <a:pt x="147548" y="298775"/>
                    </a:cubicBezTo>
                    <a:cubicBezTo>
                      <a:pt x="165465" y="300918"/>
                      <a:pt x="184924" y="311291"/>
                      <a:pt x="195554" y="324235"/>
                    </a:cubicBezTo>
                    <a:cubicBezTo>
                      <a:pt x="197183" y="326207"/>
                      <a:pt x="200355" y="324835"/>
                      <a:pt x="200955" y="322692"/>
                    </a:cubicBezTo>
                    <a:cubicBezTo>
                      <a:pt x="208242" y="296203"/>
                      <a:pt x="216557" y="270057"/>
                      <a:pt x="219900" y="242711"/>
                    </a:cubicBezTo>
                    <a:cubicBezTo>
                      <a:pt x="222901" y="217765"/>
                      <a:pt x="221100" y="191962"/>
                      <a:pt x="218786" y="167016"/>
                    </a:cubicBezTo>
                    <a:cubicBezTo>
                      <a:pt x="217586" y="154071"/>
                      <a:pt x="217243" y="144299"/>
                      <a:pt x="202841" y="139841"/>
                    </a:cubicBezTo>
                    <a:cubicBezTo>
                      <a:pt x="186039" y="134612"/>
                      <a:pt x="166579" y="131097"/>
                      <a:pt x="147891" y="130583"/>
                    </a:cubicBezTo>
                    <a:cubicBezTo>
                      <a:pt x="153635" y="129039"/>
                      <a:pt x="159550" y="127754"/>
                      <a:pt x="165379" y="126296"/>
                    </a:cubicBezTo>
                    <a:cubicBezTo>
                      <a:pt x="179438" y="122867"/>
                      <a:pt x="192725" y="119010"/>
                      <a:pt x="207299" y="119010"/>
                    </a:cubicBezTo>
                    <a:cubicBezTo>
                      <a:pt x="209870" y="119010"/>
                      <a:pt x="211328" y="116009"/>
                      <a:pt x="210128" y="113866"/>
                    </a:cubicBezTo>
                    <a:cubicBezTo>
                      <a:pt x="200098" y="96035"/>
                      <a:pt x="198383" y="73318"/>
                      <a:pt x="192211" y="53944"/>
                    </a:cubicBezTo>
                    <a:cubicBezTo>
                      <a:pt x="188353" y="41943"/>
                      <a:pt x="185782" y="30199"/>
                      <a:pt x="174380" y="23426"/>
                    </a:cubicBezTo>
                    <a:cubicBezTo>
                      <a:pt x="159807" y="14854"/>
                      <a:pt x="139662" y="13568"/>
                      <a:pt x="123545" y="9967"/>
                    </a:cubicBezTo>
                    <a:cubicBezTo>
                      <a:pt x="104257" y="5681"/>
                      <a:pt x="84969" y="1824"/>
                      <a:pt x="65252" y="23"/>
                    </a:cubicBezTo>
                    <a:cubicBezTo>
                      <a:pt x="64652" y="-62"/>
                      <a:pt x="64224" y="109"/>
                      <a:pt x="63795" y="195"/>
                    </a:cubicBezTo>
                    <a:cubicBezTo>
                      <a:pt x="63366" y="281"/>
                      <a:pt x="62938" y="538"/>
                      <a:pt x="62509" y="881"/>
                    </a:cubicBezTo>
                    <a:cubicBezTo>
                      <a:pt x="51279" y="10225"/>
                      <a:pt x="41507" y="21283"/>
                      <a:pt x="31219" y="31656"/>
                    </a:cubicBezTo>
                    <a:cubicBezTo>
                      <a:pt x="21961" y="41000"/>
                      <a:pt x="12017" y="49487"/>
                      <a:pt x="4473" y="60288"/>
                    </a:cubicBezTo>
                    <a:cubicBezTo>
                      <a:pt x="-1613" y="69289"/>
                      <a:pt x="-242" y="80433"/>
                      <a:pt x="1387" y="9012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6764F472-19A9-5D3D-4794-762458EFB578}"/>
                  </a:ext>
                </a:extLst>
              </p:cNvPr>
              <p:cNvSpPr/>
              <p:nvPr/>
            </p:nvSpPr>
            <p:spPr>
              <a:xfrm>
                <a:off x="2323829" y="471410"/>
                <a:ext cx="24451" cy="26166"/>
              </a:xfrm>
              <a:custGeom>
                <a:avLst/>
                <a:gdLst>
                  <a:gd name="connsiteX0" fmla="*/ 2756 w 24451"/>
                  <a:gd name="connsiteY0" fmla="*/ 25881 h 26166"/>
                  <a:gd name="connsiteX1" fmla="*/ 23845 w 24451"/>
                  <a:gd name="connsiteY1" fmla="*/ 4449 h 26166"/>
                  <a:gd name="connsiteX2" fmla="*/ 20159 w 24451"/>
                  <a:gd name="connsiteY2" fmla="*/ 849 h 26166"/>
                  <a:gd name="connsiteX3" fmla="*/ 270 w 24451"/>
                  <a:gd name="connsiteY3" fmla="*/ 23480 h 26166"/>
                  <a:gd name="connsiteX4" fmla="*/ 2756 w 24451"/>
                  <a:gd name="connsiteY4" fmla="*/ 25881 h 2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51" h="26166">
                    <a:moveTo>
                      <a:pt x="2756" y="25881"/>
                    </a:moveTo>
                    <a:cubicBezTo>
                      <a:pt x="10643" y="20051"/>
                      <a:pt x="17930" y="12165"/>
                      <a:pt x="23845" y="4449"/>
                    </a:cubicBezTo>
                    <a:cubicBezTo>
                      <a:pt x="25816" y="1878"/>
                      <a:pt x="22559" y="-1637"/>
                      <a:pt x="20159" y="849"/>
                    </a:cubicBezTo>
                    <a:cubicBezTo>
                      <a:pt x="13300" y="7964"/>
                      <a:pt x="6099" y="15508"/>
                      <a:pt x="270" y="23480"/>
                    </a:cubicBezTo>
                    <a:cubicBezTo>
                      <a:pt x="-758" y="24938"/>
                      <a:pt x="1385" y="26909"/>
                      <a:pt x="2756" y="2588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13091CC5-51E7-4AB0-7109-51693373A2F2}"/>
                  </a:ext>
                </a:extLst>
              </p:cNvPr>
              <p:cNvSpPr/>
              <p:nvPr/>
            </p:nvSpPr>
            <p:spPr>
              <a:xfrm>
                <a:off x="2320887" y="454543"/>
                <a:ext cx="28860" cy="25484"/>
              </a:xfrm>
              <a:custGeom>
                <a:avLst/>
                <a:gdLst>
                  <a:gd name="connsiteX0" fmla="*/ 2870 w 28860"/>
                  <a:gd name="connsiteY0" fmla="*/ 25088 h 25484"/>
                  <a:gd name="connsiteX1" fmla="*/ 27730 w 28860"/>
                  <a:gd name="connsiteY1" fmla="*/ 5114 h 25484"/>
                  <a:gd name="connsiteX2" fmla="*/ 24987 w 28860"/>
                  <a:gd name="connsiteY2" fmla="*/ 485 h 25484"/>
                  <a:gd name="connsiteX3" fmla="*/ 470 w 28860"/>
                  <a:gd name="connsiteY3" fmla="*/ 22002 h 25484"/>
                  <a:gd name="connsiteX4" fmla="*/ 2870 w 28860"/>
                  <a:gd name="connsiteY4" fmla="*/ 25088 h 2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60" h="25484">
                    <a:moveTo>
                      <a:pt x="2870" y="25088"/>
                    </a:moveTo>
                    <a:cubicBezTo>
                      <a:pt x="11357" y="18744"/>
                      <a:pt x="19243" y="11458"/>
                      <a:pt x="27730" y="5114"/>
                    </a:cubicBezTo>
                    <a:cubicBezTo>
                      <a:pt x="30388" y="3057"/>
                      <a:pt x="27902" y="-1487"/>
                      <a:pt x="24987" y="485"/>
                    </a:cubicBezTo>
                    <a:cubicBezTo>
                      <a:pt x="16243" y="6486"/>
                      <a:pt x="7242" y="13772"/>
                      <a:pt x="470" y="22002"/>
                    </a:cubicBezTo>
                    <a:cubicBezTo>
                      <a:pt x="-902" y="23631"/>
                      <a:pt x="984" y="26545"/>
                      <a:pt x="2870" y="2508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322E1D7C-17C5-1A48-0334-562B05056005}"/>
                  </a:ext>
                </a:extLst>
              </p:cNvPr>
              <p:cNvSpPr/>
              <p:nvPr/>
            </p:nvSpPr>
            <p:spPr>
              <a:xfrm>
                <a:off x="2298383" y="327569"/>
                <a:ext cx="45970" cy="62234"/>
              </a:xfrm>
              <a:custGeom>
                <a:avLst/>
                <a:gdLst>
                  <a:gd name="connsiteX0" fmla="*/ 3428 w 45970"/>
                  <a:gd name="connsiteY0" fmla="*/ 61537 h 62234"/>
                  <a:gd name="connsiteX1" fmla="*/ 45091 w 45970"/>
                  <a:gd name="connsiteY1" fmla="*/ 4701 h 62234"/>
                  <a:gd name="connsiteX2" fmla="*/ 40976 w 45970"/>
                  <a:gd name="connsiteY2" fmla="*/ 672 h 62234"/>
                  <a:gd name="connsiteX3" fmla="*/ 171 w 45970"/>
                  <a:gd name="connsiteY3" fmla="*/ 59051 h 62234"/>
                  <a:gd name="connsiteX4" fmla="*/ 3428 w 45970"/>
                  <a:gd name="connsiteY4" fmla="*/ 61537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970" h="62234">
                    <a:moveTo>
                      <a:pt x="3428" y="61537"/>
                    </a:moveTo>
                    <a:cubicBezTo>
                      <a:pt x="18430" y="43020"/>
                      <a:pt x="28117" y="21932"/>
                      <a:pt x="45091" y="4701"/>
                    </a:cubicBezTo>
                    <a:cubicBezTo>
                      <a:pt x="47748" y="1958"/>
                      <a:pt x="43805" y="-1471"/>
                      <a:pt x="40976" y="672"/>
                    </a:cubicBezTo>
                    <a:cubicBezTo>
                      <a:pt x="23059" y="14902"/>
                      <a:pt x="9772" y="38648"/>
                      <a:pt x="171" y="59051"/>
                    </a:cubicBezTo>
                    <a:cubicBezTo>
                      <a:pt x="-687" y="61108"/>
                      <a:pt x="1885" y="63423"/>
                      <a:pt x="3428" y="6153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923522A8-58F3-72AE-B824-3CA8881A5CE2}"/>
                  </a:ext>
                </a:extLst>
              </p:cNvPr>
              <p:cNvSpPr/>
              <p:nvPr/>
            </p:nvSpPr>
            <p:spPr>
              <a:xfrm>
                <a:off x="2307680" y="305456"/>
                <a:ext cx="33762" cy="39066"/>
              </a:xfrm>
              <a:custGeom>
                <a:avLst/>
                <a:gdLst>
                  <a:gd name="connsiteX0" fmla="*/ 2875 w 33762"/>
                  <a:gd name="connsiteY0" fmla="*/ 38472 h 39066"/>
                  <a:gd name="connsiteX1" fmla="*/ 17191 w 33762"/>
                  <a:gd name="connsiteY1" fmla="*/ 21242 h 39066"/>
                  <a:gd name="connsiteX2" fmla="*/ 33136 w 33762"/>
                  <a:gd name="connsiteY2" fmla="*/ 4354 h 39066"/>
                  <a:gd name="connsiteX3" fmla="*/ 29450 w 33762"/>
                  <a:gd name="connsiteY3" fmla="*/ 753 h 39066"/>
                  <a:gd name="connsiteX4" fmla="*/ 132 w 33762"/>
                  <a:gd name="connsiteY4" fmla="*/ 36329 h 39066"/>
                  <a:gd name="connsiteX5" fmla="*/ 2875 w 33762"/>
                  <a:gd name="connsiteY5" fmla="*/ 38472 h 39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62" h="39066">
                    <a:moveTo>
                      <a:pt x="2875" y="38472"/>
                    </a:moveTo>
                    <a:cubicBezTo>
                      <a:pt x="7590" y="32643"/>
                      <a:pt x="12048" y="26728"/>
                      <a:pt x="17191" y="21242"/>
                    </a:cubicBezTo>
                    <a:cubicBezTo>
                      <a:pt x="22421" y="15584"/>
                      <a:pt x="28507" y="10526"/>
                      <a:pt x="33136" y="4354"/>
                    </a:cubicBezTo>
                    <a:cubicBezTo>
                      <a:pt x="35108" y="1696"/>
                      <a:pt x="32022" y="-1475"/>
                      <a:pt x="29450" y="753"/>
                    </a:cubicBezTo>
                    <a:cubicBezTo>
                      <a:pt x="18735" y="10183"/>
                      <a:pt x="5790" y="23042"/>
                      <a:pt x="132" y="36329"/>
                    </a:cubicBezTo>
                    <a:cubicBezTo>
                      <a:pt x="-554" y="38044"/>
                      <a:pt x="1589" y="40101"/>
                      <a:pt x="2875" y="384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19664FD4-EFBF-2376-0084-604DA4ABC6AB}"/>
                  </a:ext>
                </a:extLst>
              </p:cNvPr>
              <p:cNvSpPr/>
              <p:nvPr/>
            </p:nvSpPr>
            <p:spPr>
              <a:xfrm>
                <a:off x="2305489" y="279599"/>
                <a:ext cx="31572" cy="33825"/>
              </a:xfrm>
              <a:custGeom>
                <a:avLst/>
                <a:gdLst>
                  <a:gd name="connsiteX0" fmla="*/ 3352 w 31572"/>
                  <a:gd name="connsiteY0" fmla="*/ 33297 h 33825"/>
                  <a:gd name="connsiteX1" fmla="*/ 15953 w 31572"/>
                  <a:gd name="connsiteY1" fmla="*/ 19323 h 33825"/>
                  <a:gd name="connsiteX2" fmla="*/ 30955 w 31572"/>
                  <a:gd name="connsiteY2" fmla="*/ 3979 h 33825"/>
                  <a:gd name="connsiteX3" fmla="*/ 28040 w 31572"/>
                  <a:gd name="connsiteY3" fmla="*/ 293 h 33825"/>
                  <a:gd name="connsiteX4" fmla="*/ 13467 w 31572"/>
                  <a:gd name="connsiteY4" fmla="*/ 13580 h 33825"/>
                  <a:gd name="connsiteX5" fmla="*/ 266 w 31572"/>
                  <a:gd name="connsiteY5" fmla="*/ 30896 h 33825"/>
                  <a:gd name="connsiteX6" fmla="*/ 3352 w 31572"/>
                  <a:gd name="connsiteY6" fmla="*/ 33297 h 3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72" h="33825">
                    <a:moveTo>
                      <a:pt x="3352" y="33297"/>
                    </a:moveTo>
                    <a:cubicBezTo>
                      <a:pt x="7981" y="29182"/>
                      <a:pt x="11838" y="24038"/>
                      <a:pt x="15953" y="19323"/>
                    </a:cubicBezTo>
                    <a:cubicBezTo>
                      <a:pt x="20582" y="13923"/>
                      <a:pt x="26583" y="9465"/>
                      <a:pt x="30955" y="3979"/>
                    </a:cubicBezTo>
                    <a:cubicBezTo>
                      <a:pt x="32670" y="1836"/>
                      <a:pt x="30526" y="-908"/>
                      <a:pt x="28040" y="293"/>
                    </a:cubicBezTo>
                    <a:cubicBezTo>
                      <a:pt x="22211" y="3121"/>
                      <a:pt x="17753" y="8779"/>
                      <a:pt x="13467" y="13580"/>
                    </a:cubicBezTo>
                    <a:cubicBezTo>
                      <a:pt x="8752" y="18981"/>
                      <a:pt x="3866" y="24724"/>
                      <a:pt x="266" y="30896"/>
                    </a:cubicBezTo>
                    <a:cubicBezTo>
                      <a:pt x="-849" y="32954"/>
                      <a:pt x="1809" y="34754"/>
                      <a:pt x="3352" y="3329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AF5E6CE7-BD57-D110-4DA6-14A51976B629}"/>
                  </a:ext>
                </a:extLst>
              </p:cNvPr>
              <p:cNvSpPr/>
              <p:nvPr/>
            </p:nvSpPr>
            <p:spPr>
              <a:xfrm>
                <a:off x="2287639" y="184301"/>
                <a:ext cx="24883" cy="44035"/>
              </a:xfrm>
              <a:custGeom>
                <a:avLst/>
                <a:gdLst>
                  <a:gd name="connsiteX0" fmla="*/ 28 w 24883"/>
                  <a:gd name="connsiteY0" fmla="*/ 41584 h 44035"/>
                  <a:gd name="connsiteX1" fmla="*/ 3628 w 24883"/>
                  <a:gd name="connsiteY1" fmla="*/ 43041 h 44035"/>
                  <a:gd name="connsiteX2" fmla="*/ 12972 w 24883"/>
                  <a:gd name="connsiteY2" fmla="*/ 22724 h 44035"/>
                  <a:gd name="connsiteX3" fmla="*/ 24631 w 24883"/>
                  <a:gd name="connsiteY3" fmla="*/ 3436 h 44035"/>
                  <a:gd name="connsiteX4" fmla="*/ 21030 w 24883"/>
                  <a:gd name="connsiteY4" fmla="*/ 693 h 44035"/>
                  <a:gd name="connsiteX5" fmla="*/ 28 w 24883"/>
                  <a:gd name="connsiteY5" fmla="*/ 41584 h 44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83" h="44035">
                    <a:moveTo>
                      <a:pt x="28" y="41584"/>
                    </a:moveTo>
                    <a:cubicBezTo>
                      <a:pt x="-315" y="43641"/>
                      <a:pt x="2600" y="45099"/>
                      <a:pt x="3628" y="43041"/>
                    </a:cubicBezTo>
                    <a:cubicBezTo>
                      <a:pt x="6800" y="36269"/>
                      <a:pt x="9458" y="29325"/>
                      <a:pt x="12972" y="22724"/>
                    </a:cubicBezTo>
                    <a:cubicBezTo>
                      <a:pt x="16487" y="16124"/>
                      <a:pt x="21373" y="10209"/>
                      <a:pt x="24631" y="3436"/>
                    </a:cubicBezTo>
                    <a:cubicBezTo>
                      <a:pt x="25745" y="1122"/>
                      <a:pt x="22916" y="-1193"/>
                      <a:pt x="21030" y="693"/>
                    </a:cubicBezTo>
                    <a:cubicBezTo>
                      <a:pt x="11001" y="10809"/>
                      <a:pt x="2257" y="27525"/>
                      <a:pt x="28" y="4158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066A705C-0ED3-5483-849C-C021964B26BA}"/>
                  </a:ext>
                </a:extLst>
              </p:cNvPr>
              <p:cNvSpPr/>
              <p:nvPr/>
            </p:nvSpPr>
            <p:spPr>
              <a:xfrm>
                <a:off x="2287708" y="164840"/>
                <a:ext cx="19521" cy="34222"/>
              </a:xfrm>
              <a:custGeom>
                <a:avLst/>
                <a:gdLst>
                  <a:gd name="connsiteX0" fmla="*/ 44 w 19521"/>
                  <a:gd name="connsiteY0" fmla="*/ 32070 h 34222"/>
                  <a:gd name="connsiteX1" fmla="*/ 3216 w 19521"/>
                  <a:gd name="connsiteY1" fmla="*/ 33356 h 34222"/>
                  <a:gd name="connsiteX2" fmla="*/ 9731 w 19521"/>
                  <a:gd name="connsiteY2" fmla="*/ 19040 h 34222"/>
                  <a:gd name="connsiteX3" fmla="*/ 19246 w 19521"/>
                  <a:gd name="connsiteY3" fmla="*/ 3352 h 34222"/>
                  <a:gd name="connsiteX4" fmla="*/ 15646 w 19521"/>
                  <a:gd name="connsiteY4" fmla="*/ 695 h 34222"/>
                  <a:gd name="connsiteX5" fmla="*/ 44 w 19521"/>
                  <a:gd name="connsiteY5" fmla="*/ 32070 h 34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21" h="34222">
                    <a:moveTo>
                      <a:pt x="44" y="32070"/>
                    </a:moveTo>
                    <a:cubicBezTo>
                      <a:pt x="-385" y="33870"/>
                      <a:pt x="2444" y="35156"/>
                      <a:pt x="3216" y="33356"/>
                    </a:cubicBezTo>
                    <a:cubicBezTo>
                      <a:pt x="5273" y="28555"/>
                      <a:pt x="7331" y="23755"/>
                      <a:pt x="9731" y="19040"/>
                    </a:cubicBezTo>
                    <a:cubicBezTo>
                      <a:pt x="12474" y="13553"/>
                      <a:pt x="16332" y="8753"/>
                      <a:pt x="19246" y="3352"/>
                    </a:cubicBezTo>
                    <a:cubicBezTo>
                      <a:pt x="20447" y="1123"/>
                      <a:pt x="17446" y="-1191"/>
                      <a:pt x="15646" y="695"/>
                    </a:cubicBezTo>
                    <a:cubicBezTo>
                      <a:pt x="7673" y="8667"/>
                      <a:pt x="2359" y="21183"/>
                      <a:pt x="44" y="3207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B3D528C4-7C0D-338C-CAB5-3CE7E1A52B0A}"/>
                  </a:ext>
                </a:extLst>
              </p:cNvPr>
              <p:cNvSpPr/>
              <p:nvPr/>
            </p:nvSpPr>
            <p:spPr>
              <a:xfrm>
                <a:off x="2345872" y="471937"/>
                <a:ext cx="14112" cy="24105"/>
              </a:xfrm>
              <a:custGeom>
                <a:avLst/>
                <a:gdLst>
                  <a:gd name="connsiteX0" fmla="*/ 4888 w 14112"/>
                  <a:gd name="connsiteY0" fmla="*/ 11894 h 24105"/>
                  <a:gd name="connsiteX1" fmla="*/ 10374 w 14112"/>
                  <a:gd name="connsiteY1" fmla="*/ 23210 h 24105"/>
                  <a:gd name="connsiteX2" fmla="*/ 13889 w 14112"/>
                  <a:gd name="connsiteY2" fmla="*/ 22696 h 24105"/>
                  <a:gd name="connsiteX3" fmla="*/ 10717 w 14112"/>
                  <a:gd name="connsiteY3" fmla="*/ 10780 h 24105"/>
                  <a:gd name="connsiteX4" fmla="*/ 7031 w 14112"/>
                  <a:gd name="connsiteY4" fmla="*/ 4522 h 24105"/>
                  <a:gd name="connsiteX5" fmla="*/ 3259 w 14112"/>
                  <a:gd name="connsiteY5" fmla="*/ 236 h 24105"/>
                  <a:gd name="connsiteX6" fmla="*/ 2 w 14112"/>
                  <a:gd name="connsiteY6" fmla="*/ 2207 h 24105"/>
                  <a:gd name="connsiteX7" fmla="*/ 4888 w 14112"/>
                  <a:gd name="connsiteY7" fmla="*/ 11894 h 2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12" h="24105">
                    <a:moveTo>
                      <a:pt x="4888" y="11894"/>
                    </a:moveTo>
                    <a:cubicBezTo>
                      <a:pt x="7031" y="15580"/>
                      <a:pt x="8403" y="19524"/>
                      <a:pt x="10374" y="23210"/>
                    </a:cubicBezTo>
                    <a:cubicBezTo>
                      <a:pt x="11146" y="24667"/>
                      <a:pt x="13546" y="24239"/>
                      <a:pt x="13889" y="22696"/>
                    </a:cubicBezTo>
                    <a:cubicBezTo>
                      <a:pt x="14832" y="18581"/>
                      <a:pt x="12603" y="14380"/>
                      <a:pt x="10717" y="10780"/>
                    </a:cubicBezTo>
                    <a:cubicBezTo>
                      <a:pt x="9603" y="8637"/>
                      <a:pt x="8317" y="6579"/>
                      <a:pt x="7031" y="4522"/>
                    </a:cubicBezTo>
                    <a:cubicBezTo>
                      <a:pt x="6002" y="2807"/>
                      <a:pt x="5145" y="1093"/>
                      <a:pt x="3259" y="236"/>
                    </a:cubicBezTo>
                    <a:cubicBezTo>
                      <a:pt x="1716" y="-450"/>
                      <a:pt x="87" y="407"/>
                      <a:pt x="2" y="2207"/>
                    </a:cubicBezTo>
                    <a:cubicBezTo>
                      <a:pt x="-84" y="5636"/>
                      <a:pt x="3259" y="9065"/>
                      <a:pt x="4888" y="1189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D926C54C-51C7-CDF5-187B-5346DDD093CC}"/>
                  </a:ext>
                </a:extLst>
              </p:cNvPr>
              <p:cNvSpPr/>
              <p:nvPr/>
            </p:nvSpPr>
            <p:spPr>
              <a:xfrm>
                <a:off x="2346924" y="453728"/>
                <a:ext cx="24526" cy="28618"/>
              </a:xfrm>
              <a:custGeom>
                <a:avLst/>
                <a:gdLst>
                  <a:gd name="connsiteX0" fmla="*/ 236 w 24526"/>
                  <a:gd name="connsiteY0" fmla="*/ 3701 h 28618"/>
                  <a:gd name="connsiteX1" fmla="*/ 9580 w 24526"/>
                  <a:gd name="connsiteY1" fmla="*/ 15016 h 28618"/>
                  <a:gd name="connsiteX2" fmla="*/ 21667 w 24526"/>
                  <a:gd name="connsiteY2" fmla="*/ 28132 h 28618"/>
                  <a:gd name="connsiteX3" fmla="*/ 24324 w 24526"/>
                  <a:gd name="connsiteY3" fmla="*/ 26075 h 28618"/>
                  <a:gd name="connsiteX4" fmla="*/ 14723 w 24526"/>
                  <a:gd name="connsiteY4" fmla="*/ 12616 h 28618"/>
                  <a:gd name="connsiteX5" fmla="*/ 3407 w 24526"/>
                  <a:gd name="connsiteY5" fmla="*/ 443 h 28618"/>
                  <a:gd name="connsiteX6" fmla="*/ 236 w 24526"/>
                  <a:gd name="connsiteY6" fmla="*/ 3701 h 2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26" h="28618">
                    <a:moveTo>
                      <a:pt x="236" y="3701"/>
                    </a:moveTo>
                    <a:cubicBezTo>
                      <a:pt x="2464" y="7987"/>
                      <a:pt x="6408" y="11416"/>
                      <a:pt x="9580" y="15016"/>
                    </a:cubicBezTo>
                    <a:cubicBezTo>
                      <a:pt x="13523" y="19474"/>
                      <a:pt x="17209" y="24103"/>
                      <a:pt x="21667" y="28132"/>
                    </a:cubicBezTo>
                    <a:cubicBezTo>
                      <a:pt x="23124" y="29504"/>
                      <a:pt x="25182" y="27704"/>
                      <a:pt x="24324" y="26075"/>
                    </a:cubicBezTo>
                    <a:cubicBezTo>
                      <a:pt x="21752" y="21103"/>
                      <a:pt x="18324" y="16902"/>
                      <a:pt x="14723" y="12616"/>
                    </a:cubicBezTo>
                    <a:cubicBezTo>
                      <a:pt x="11208" y="8415"/>
                      <a:pt x="7865" y="3529"/>
                      <a:pt x="3407" y="443"/>
                    </a:cubicBezTo>
                    <a:cubicBezTo>
                      <a:pt x="1350" y="-1100"/>
                      <a:pt x="-707" y="1729"/>
                      <a:pt x="236" y="370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04371C4B-D8C1-23B7-86E2-24DC79C7893A}"/>
                  </a:ext>
                </a:extLst>
              </p:cNvPr>
              <p:cNvSpPr/>
              <p:nvPr/>
            </p:nvSpPr>
            <p:spPr>
              <a:xfrm>
                <a:off x="2345782" y="357044"/>
                <a:ext cx="28834" cy="30139"/>
              </a:xfrm>
              <a:custGeom>
                <a:avLst/>
                <a:gdLst>
                  <a:gd name="connsiteX0" fmla="*/ 949 w 28834"/>
                  <a:gd name="connsiteY0" fmla="*/ 5143 h 30139"/>
                  <a:gd name="connsiteX1" fmla="*/ 13122 w 28834"/>
                  <a:gd name="connsiteY1" fmla="*/ 17488 h 30139"/>
                  <a:gd name="connsiteX2" fmla="*/ 25980 w 28834"/>
                  <a:gd name="connsiteY2" fmla="*/ 29918 h 30139"/>
                  <a:gd name="connsiteX3" fmla="*/ 28724 w 28834"/>
                  <a:gd name="connsiteY3" fmla="*/ 27775 h 30139"/>
                  <a:gd name="connsiteX4" fmla="*/ 18951 w 28834"/>
                  <a:gd name="connsiteY4" fmla="*/ 14745 h 30139"/>
                  <a:gd name="connsiteX5" fmla="*/ 5235 w 28834"/>
                  <a:gd name="connsiteY5" fmla="*/ 857 h 30139"/>
                  <a:gd name="connsiteX6" fmla="*/ 949 w 28834"/>
                  <a:gd name="connsiteY6" fmla="*/ 5143 h 3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34" h="30139">
                    <a:moveTo>
                      <a:pt x="949" y="5143"/>
                    </a:moveTo>
                    <a:cubicBezTo>
                      <a:pt x="5063" y="9258"/>
                      <a:pt x="9178" y="13287"/>
                      <a:pt x="13122" y="17488"/>
                    </a:cubicBezTo>
                    <a:cubicBezTo>
                      <a:pt x="17151" y="21688"/>
                      <a:pt x="20837" y="27003"/>
                      <a:pt x="25980" y="29918"/>
                    </a:cubicBezTo>
                    <a:cubicBezTo>
                      <a:pt x="27352" y="30689"/>
                      <a:pt x="29324" y="29318"/>
                      <a:pt x="28724" y="27775"/>
                    </a:cubicBezTo>
                    <a:cubicBezTo>
                      <a:pt x="26752" y="22717"/>
                      <a:pt x="22551" y="18774"/>
                      <a:pt x="18951" y="14745"/>
                    </a:cubicBezTo>
                    <a:cubicBezTo>
                      <a:pt x="14665" y="9944"/>
                      <a:pt x="10121" y="5143"/>
                      <a:pt x="5235" y="857"/>
                    </a:cubicBezTo>
                    <a:cubicBezTo>
                      <a:pt x="2234" y="-1800"/>
                      <a:pt x="-1880" y="2314"/>
                      <a:pt x="949" y="514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4C53524E-2EC2-E9FD-826B-F40F7FE52645}"/>
                  </a:ext>
                </a:extLst>
              </p:cNvPr>
              <p:cNvSpPr/>
              <p:nvPr/>
            </p:nvSpPr>
            <p:spPr>
              <a:xfrm>
                <a:off x="2343328" y="329570"/>
                <a:ext cx="33804" cy="29772"/>
              </a:xfrm>
              <a:custGeom>
                <a:avLst/>
                <a:gdLst>
                  <a:gd name="connsiteX0" fmla="*/ 59 w 33804"/>
                  <a:gd name="connsiteY0" fmla="*/ 2957 h 29772"/>
                  <a:gd name="connsiteX1" fmla="*/ 13004 w 33804"/>
                  <a:gd name="connsiteY1" fmla="*/ 17359 h 29772"/>
                  <a:gd name="connsiteX2" fmla="*/ 30663 w 33804"/>
                  <a:gd name="connsiteY2" fmla="*/ 29618 h 29772"/>
                  <a:gd name="connsiteX3" fmla="*/ 33406 w 33804"/>
                  <a:gd name="connsiteY3" fmla="*/ 26789 h 29772"/>
                  <a:gd name="connsiteX4" fmla="*/ 18833 w 33804"/>
                  <a:gd name="connsiteY4" fmla="*/ 14444 h 29772"/>
                  <a:gd name="connsiteX5" fmla="*/ 3403 w 33804"/>
                  <a:gd name="connsiteY5" fmla="*/ 300 h 29772"/>
                  <a:gd name="connsiteX6" fmla="*/ 59 w 33804"/>
                  <a:gd name="connsiteY6" fmla="*/ 2957 h 2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04" h="29772">
                    <a:moveTo>
                      <a:pt x="59" y="2957"/>
                    </a:moveTo>
                    <a:cubicBezTo>
                      <a:pt x="1602" y="8958"/>
                      <a:pt x="8375" y="13587"/>
                      <a:pt x="13004" y="17359"/>
                    </a:cubicBezTo>
                    <a:cubicBezTo>
                      <a:pt x="18319" y="21645"/>
                      <a:pt x="24405" y="26960"/>
                      <a:pt x="30663" y="29618"/>
                    </a:cubicBezTo>
                    <a:cubicBezTo>
                      <a:pt x="32292" y="30303"/>
                      <a:pt x="34778" y="28589"/>
                      <a:pt x="33406" y="26789"/>
                    </a:cubicBezTo>
                    <a:cubicBezTo>
                      <a:pt x="29634" y="21817"/>
                      <a:pt x="23719" y="18302"/>
                      <a:pt x="18833" y="14444"/>
                    </a:cubicBezTo>
                    <a:cubicBezTo>
                      <a:pt x="13432" y="10244"/>
                      <a:pt x="9061" y="3814"/>
                      <a:pt x="3403" y="300"/>
                    </a:cubicBezTo>
                    <a:cubicBezTo>
                      <a:pt x="1602" y="-729"/>
                      <a:pt x="-369" y="1071"/>
                      <a:pt x="59" y="29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A86BBE4E-9EBA-A9B9-E4A7-BE316C865CC2}"/>
                  </a:ext>
                </a:extLst>
              </p:cNvPr>
              <p:cNvSpPr/>
              <p:nvPr/>
            </p:nvSpPr>
            <p:spPr>
              <a:xfrm>
                <a:off x="2318107" y="205012"/>
                <a:ext cx="46024" cy="34680"/>
              </a:xfrm>
              <a:custGeom>
                <a:avLst/>
                <a:gdLst>
                  <a:gd name="connsiteX0" fmla="*/ 1277 w 46024"/>
                  <a:gd name="connsiteY0" fmla="*/ 5528 h 34680"/>
                  <a:gd name="connsiteX1" fmla="*/ 24852 w 46024"/>
                  <a:gd name="connsiteY1" fmla="*/ 20701 h 34680"/>
                  <a:gd name="connsiteX2" fmla="*/ 43711 w 46024"/>
                  <a:gd name="connsiteY2" fmla="*/ 34589 h 34680"/>
                  <a:gd name="connsiteX3" fmla="*/ 45511 w 46024"/>
                  <a:gd name="connsiteY3" fmla="*/ 31331 h 34680"/>
                  <a:gd name="connsiteX4" fmla="*/ 3420 w 46024"/>
                  <a:gd name="connsiteY4" fmla="*/ 213 h 34680"/>
                  <a:gd name="connsiteX5" fmla="*/ 1277 w 46024"/>
                  <a:gd name="connsiteY5" fmla="*/ 5528 h 34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24" h="34680">
                    <a:moveTo>
                      <a:pt x="1277" y="5528"/>
                    </a:moveTo>
                    <a:cubicBezTo>
                      <a:pt x="8993" y="10757"/>
                      <a:pt x="17136" y="15301"/>
                      <a:pt x="24852" y="20701"/>
                    </a:cubicBezTo>
                    <a:cubicBezTo>
                      <a:pt x="31110" y="25073"/>
                      <a:pt x="36253" y="32274"/>
                      <a:pt x="43711" y="34589"/>
                    </a:cubicBezTo>
                    <a:cubicBezTo>
                      <a:pt x="45683" y="35189"/>
                      <a:pt x="46712" y="32703"/>
                      <a:pt x="45511" y="31331"/>
                    </a:cubicBezTo>
                    <a:cubicBezTo>
                      <a:pt x="34453" y="18558"/>
                      <a:pt x="19280" y="6299"/>
                      <a:pt x="3420" y="213"/>
                    </a:cubicBezTo>
                    <a:cubicBezTo>
                      <a:pt x="163" y="-1073"/>
                      <a:pt x="-1209" y="3813"/>
                      <a:pt x="1277" y="552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46FE746C-FCBC-B47E-44B5-6FF89C6CF73E}"/>
                  </a:ext>
                </a:extLst>
              </p:cNvPr>
              <p:cNvSpPr/>
              <p:nvPr/>
            </p:nvSpPr>
            <p:spPr>
              <a:xfrm>
                <a:off x="2309798" y="179427"/>
                <a:ext cx="54098" cy="35121"/>
              </a:xfrm>
              <a:custGeom>
                <a:avLst/>
                <a:gdLst>
                  <a:gd name="connsiteX0" fmla="*/ 843 w 54098"/>
                  <a:gd name="connsiteY0" fmla="*/ 4539 h 35121"/>
                  <a:gd name="connsiteX1" fmla="*/ 23732 w 54098"/>
                  <a:gd name="connsiteY1" fmla="*/ 20398 h 35121"/>
                  <a:gd name="connsiteX2" fmla="*/ 51506 w 54098"/>
                  <a:gd name="connsiteY2" fmla="*/ 35057 h 35121"/>
                  <a:gd name="connsiteX3" fmla="*/ 53392 w 54098"/>
                  <a:gd name="connsiteY3" fmla="*/ 31628 h 35121"/>
                  <a:gd name="connsiteX4" fmla="*/ 30075 w 54098"/>
                  <a:gd name="connsiteY4" fmla="*/ 17226 h 35121"/>
                  <a:gd name="connsiteX5" fmla="*/ 4015 w 54098"/>
                  <a:gd name="connsiteY5" fmla="*/ 338 h 35121"/>
                  <a:gd name="connsiteX6" fmla="*/ 843 w 54098"/>
                  <a:gd name="connsiteY6" fmla="*/ 4539 h 35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98" h="35121">
                    <a:moveTo>
                      <a:pt x="843" y="4539"/>
                    </a:moveTo>
                    <a:cubicBezTo>
                      <a:pt x="7787" y="10711"/>
                      <a:pt x="15931" y="15426"/>
                      <a:pt x="23732" y="20398"/>
                    </a:cubicBezTo>
                    <a:cubicBezTo>
                      <a:pt x="32390" y="25970"/>
                      <a:pt x="41562" y="32228"/>
                      <a:pt x="51506" y="35057"/>
                    </a:cubicBezTo>
                    <a:cubicBezTo>
                      <a:pt x="53392" y="35571"/>
                      <a:pt x="55107" y="32914"/>
                      <a:pt x="53392" y="31628"/>
                    </a:cubicBezTo>
                    <a:cubicBezTo>
                      <a:pt x="46192" y="26056"/>
                      <a:pt x="37791" y="21941"/>
                      <a:pt x="30075" y="17226"/>
                    </a:cubicBezTo>
                    <a:cubicBezTo>
                      <a:pt x="21331" y="11825"/>
                      <a:pt x="13102" y="5224"/>
                      <a:pt x="4015" y="338"/>
                    </a:cubicBezTo>
                    <a:cubicBezTo>
                      <a:pt x="1443" y="-1119"/>
                      <a:pt x="-1472" y="2481"/>
                      <a:pt x="843" y="453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96144DF4-F730-CFFA-B079-D08E85D193A8}"/>
                  </a:ext>
                </a:extLst>
              </p:cNvPr>
              <p:cNvSpPr/>
              <p:nvPr/>
            </p:nvSpPr>
            <p:spPr>
              <a:xfrm>
                <a:off x="2304172" y="157248"/>
                <a:ext cx="45868" cy="28775"/>
              </a:xfrm>
              <a:custGeom>
                <a:avLst/>
                <a:gdLst>
                  <a:gd name="connsiteX0" fmla="*/ 468 w 45868"/>
                  <a:gd name="connsiteY0" fmla="*/ 3572 h 28775"/>
                  <a:gd name="connsiteX1" fmla="*/ 20356 w 45868"/>
                  <a:gd name="connsiteY1" fmla="*/ 16774 h 28775"/>
                  <a:gd name="connsiteX2" fmla="*/ 44188 w 45868"/>
                  <a:gd name="connsiteY2" fmla="*/ 28775 h 28775"/>
                  <a:gd name="connsiteX3" fmla="*/ 45045 w 45868"/>
                  <a:gd name="connsiteY3" fmla="*/ 25432 h 28775"/>
                  <a:gd name="connsiteX4" fmla="*/ 3725 w 45868"/>
                  <a:gd name="connsiteY4" fmla="*/ 229 h 28775"/>
                  <a:gd name="connsiteX5" fmla="*/ 468 w 45868"/>
                  <a:gd name="connsiteY5" fmla="*/ 3572 h 2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68" h="28775">
                    <a:moveTo>
                      <a:pt x="468" y="3572"/>
                    </a:moveTo>
                    <a:cubicBezTo>
                      <a:pt x="5268" y="9916"/>
                      <a:pt x="13498" y="13087"/>
                      <a:pt x="20356" y="16774"/>
                    </a:cubicBezTo>
                    <a:cubicBezTo>
                      <a:pt x="27900" y="20803"/>
                      <a:pt x="35358" y="28518"/>
                      <a:pt x="44188" y="28775"/>
                    </a:cubicBezTo>
                    <a:cubicBezTo>
                      <a:pt x="46159" y="28775"/>
                      <a:pt x="46331" y="26375"/>
                      <a:pt x="45045" y="25432"/>
                    </a:cubicBezTo>
                    <a:cubicBezTo>
                      <a:pt x="32443" y="16259"/>
                      <a:pt x="17956" y="6658"/>
                      <a:pt x="3725" y="229"/>
                    </a:cubicBezTo>
                    <a:cubicBezTo>
                      <a:pt x="1839" y="-714"/>
                      <a:pt x="-1161" y="1429"/>
                      <a:pt x="468" y="35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187B02BE-9D70-217A-EE7A-AAB3BAFC2C47}"/>
                  </a:ext>
                </a:extLst>
              </p:cNvPr>
              <p:cNvSpPr/>
              <p:nvPr/>
            </p:nvSpPr>
            <p:spPr>
              <a:xfrm>
                <a:off x="2278582" y="88723"/>
                <a:ext cx="74903" cy="443253"/>
              </a:xfrm>
              <a:custGeom>
                <a:avLst/>
                <a:gdLst>
                  <a:gd name="connsiteX0" fmla="*/ 340 w 74903"/>
                  <a:gd name="connsiteY0" fmla="*/ 4802 h 443253"/>
                  <a:gd name="connsiteX1" fmla="*/ 16456 w 74903"/>
                  <a:gd name="connsiteY1" fmla="*/ 49722 h 443253"/>
                  <a:gd name="connsiteX2" fmla="*/ 31030 w 74903"/>
                  <a:gd name="connsiteY2" fmla="*/ 101500 h 443253"/>
                  <a:gd name="connsiteX3" fmla="*/ 58719 w 74903"/>
                  <a:gd name="connsiteY3" fmla="*/ 216114 h 443253"/>
                  <a:gd name="connsiteX4" fmla="*/ 68834 w 74903"/>
                  <a:gd name="connsiteY4" fmla="*/ 328414 h 443253"/>
                  <a:gd name="connsiteX5" fmla="*/ 63948 w 74903"/>
                  <a:gd name="connsiteY5" fmla="*/ 388679 h 443253"/>
                  <a:gd name="connsiteX6" fmla="*/ 57090 w 74903"/>
                  <a:gd name="connsiteY6" fmla="*/ 440799 h 443253"/>
                  <a:gd name="connsiteX7" fmla="*/ 60691 w 74903"/>
                  <a:gd name="connsiteY7" fmla="*/ 442257 h 443253"/>
                  <a:gd name="connsiteX8" fmla="*/ 68834 w 74903"/>
                  <a:gd name="connsiteY8" fmla="*/ 396222 h 443253"/>
                  <a:gd name="connsiteX9" fmla="*/ 74492 w 74903"/>
                  <a:gd name="connsiteY9" fmla="*/ 340415 h 443253"/>
                  <a:gd name="connsiteX10" fmla="*/ 64977 w 74903"/>
                  <a:gd name="connsiteY10" fmla="*/ 215943 h 443253"/>
                  <a:gd name="connsiteX11" fmla="*/ 38831 w 74903"/>
                  <a:gd name="connsiteY11" fmla="*/ 105443 h 443253"/>
                  <a:gd name="connsiteX12" fmla="*/ 22543 w 74903"/>
                  <a:gd name="connsiteY12" fmla="*/ 47922 h 443253"/>
                  <a:gd name="connsiteX13" fmla="*/ 5741 w 74903"/>
                  <a:gd name="connsiteY13" fmla="*/ 1544 h 443253"/>
                  <a:gd name="connsiteX14" fmla="*/ 340 w 74903"/>
                  <a:gd name="connsiteY14" fmla="*/ 4802 h 44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903" h="443253">
                    <a:moveTo>
                      <a:pt x="340" y="4802"/>
                    </a:moveTo>
                    <a:cubicBezTo>
                      <a:pt x="7884" y="20318"/>
                      <a:pt x="11999" y="34291"/>
                      <a:pt x="16456" y="49722"/>
                    </a:cubicBezTo>
                    <a:cubicBezTo>
                      <a:pt x="21429" y="66953"/>
                      <a:pt x="26058" y="84269"/>
                      <a:pt x="31030" y="101500"/>
                    </a:cubicBezTo>
                    <a:cubicBezTo>
                      <a:pt x="42174" y="139562"/>
                      <a:pt x="53404" y="176681"/>
                      <a:pt x="58719" y="216114"/>
                    </a:cubicBezTo>
                    <a:cubicBezTo>
                      <a:pt x="63691" y="252890"/>
                      <a:pt x="68577" y="291295"/>
                      <a:pt x="68834" y="328414"/>
                    </a:cubicBezTo>
                    <a:cubicBezTo>
                      <a:pt x="68920" y="348645"/>
                      <a:pt x="66263" y="368705"/>
                      <a:pt x="63948" y="388679"/>
                    </a:cubicBezTo>
                    <a:cubicBezTo>
                      <a:pt x="61976" y="405223"/>
                      <a:pt x="59919" y="423912"/>
                      <a:pt x="57090" y="440799"/>
                    </a:cubicBezTo>
                    <a:cubicBezTo>
                      <a:pt x="56747" y="443028"/>
                      <a:pt x="60005" y="444228"/>
                      <a:pt x="60691" y="442257"/>
                    </a:cubicBezTo>
                    <a:cubicBezTo>
                      <a:pt x="64205" y="431798"/>
                      <a:pt x="67120" y="410453"/>
                      <a:pt x="68834" y="396222"/>
                    </a:cubicBezTo>
                    <a:cubicBezTo>
                      <a:pt x="70978" y="377620"/>
                      <a:pt x="73464" y="359103"/>
                      <a:pt x="74492" y="340415"/>
                    </a:cubicBezTo>
                    <a:cubicBezTo>
                      <a:pt x="76635" y="299353"/>
                      <a:pt x="69949" y="256662"/>
                      <a:pt x="64977" y="215943"/>
                    </a:cubicBezTo>
                    <a:cubicBezTo>
                      <a:pt x="60433" y="178224"/>
                      <a:pt x="50404" y="141533"/>
                      <a:pt x="38831" y="105443"/>
                    </a:cubicBezTo>
                    <a:cubicBezTo>
                      <a:pt x="32744" y="86498"/>
                      <a:pt x="28372" y="66953"/>
                      <a:pt x="22543" y="47922"/>
                    </a:cubicBezTo>
                    <a:cubicBezTo>
                      <a:pt x="17657" y="31977"/>
                      <a:pt x="14142" y="17918"/>
                      <a:pt x="5741" y="1544"/>
                    </a:cubicBezTo>
                    <a:cubicBezTo>
                      <a:pt x="3855" y="-1970"/>
                      <a:pt x="-1374" y="1116"/>
                      <a:pt x="340" y="48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8" name="图形 4">
              <a:extLst>
                <a:ext uri="{FF2B5EF4-FFF2-40B4-BE49-F238E27FC236}">
                  <a16:creationId xmlns:a16="http://schemas.microsoft.com/office/drawing/2014/main" id="{C58BDB83-C5A2-C765-DD40-E629EE6FF4A4}"/>
                </a:ext>
              </a:extLst>
            </p:cNvPr>
            <p:cNvGrpSpPr/>
            <p:nvPr/>
          </p:nvGrpSpPr>
          <p:grpSpPr>
            <a:xfrm>
              <a:off x="1009537" y="1562753"/>
              <a:ext cx="541512" cy="574510"/>
              <a:chOff x="1009537" y="1562753"/>
              <a:chExt cx="541512" cy="574510"/>
            </a:xfrm>
          </p:grpSpPr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63A9E607-9401-86BF-7E24-665EB1A23F30}"/>
                  </a:ext>
                </a:extLst>
              </p:cNvPr>
              <p:cNvSpPr/>
              <p:nvPr/>
            </p:nvSpPr>
            <p:spPr>
              <a:xfrm>
                <a:off x="1009537" y="1562753"/>
                <a:ext cx="541512" cy="553842"/>
              </a:xfrm>
              <a:custGeom>
                <a:avLst/>
                <a:gdLst>
                  <a:gd name="connsiteX0" fmla="*/ 240171 w 541512"/>
                  <a:gd name="connsiteY0" fmla="*/ 549939 h 553842"/>
                  <a:gd name="connsiteX1" fmla="*/ 218569 w 541512"/>
                  <a:gd name="connsiteY1" fmla="*/ 514792 h 553842"/>
                  <a:gd name="connsiteX2" fmla="*/ 205281 w 541512"/>
                  <a:gd name="connsiteY2" fmla="*/ 481274 h 553842"/>
                  <a:gd name="connsiteX3" fmla="*/ 213768 w 541512"/>
                  <a:gd name="connsiteY3" fmla="*/ 478273 h 553842"/>
                  <a:gd name="connsiteX4" fmla="*/ 222341 w 541512"/>
                  <a:gd name="connsiteY4" fmla="*/ 495590 h 553842"/>
                  <a:gd name="connsiteX5" fmla="*/ 325811 w 541512"/>
                  <a:gd name="connsiteY5" fmla="*/ 520364 h 553842"/>
                  <a:gd name="connsiteX6" fmla="*/ 362158 w 541512"/>
                  <a:gd name="connsiteY6" fmla="*/ 453927 h 553842"/>
                  <a:gd name="connsiteX7" fmla="*/ 322382 w 541512"/>
                  <a:gd name="connsiteY7" fmla="*/ 433953 h 553842"/>
                  <a:gd name="connsiteX8" fmla="*/ 288349 w 541512"/>
                  <a:gd name="connsiteY8" fmla="*/ 392634 h 553842"/>
                  <a:gd name="connsiteX9" fmla="*/ 292549 w 541512"/>
                  <a:gd name="connsiteY9" fmla="*/ 382775 h 553842"/>
                  <a:gd name="connsiteX10" fmla="*/ 307723 w 541512"/>
                  <a:gd name="connsiteY10" fmla="*/ 399320 h 553842"/>
                  <a:gd name="connsiteX11" fmla="*/ 335326 w 541512"/>
                  <a:gd name="connsiteY11" fmla="*/ 422723 h 553842"/>
                  <a:gd name="connsiteX12" fmla="*/ 382904 w 541512"/>
                  <a:gd name="connsiteY12" fmla="*/ 446469 h 553842"/>
                  <a:gd name="connsiteX13" fmla="*/ 428509 w 541512"/>
                  <a:gd name="connsiteY13" fmla="*/ 425638 h 553842"/>
                  <a:gd name="connsiteX14" fmla="*/ 457313 w 541512"/>
                  <a:gd name="connsiteY14" fmla="*/ 391262 h 553842"/>
                  <a:gd name="connsiteX15" fmla="*/ 472829 w 541512"/>
                  <a:gd name="connsiteY15" fmla="*/ 366231 h 553842"/>
                  <a:gd name="connsiteX16" fmla="*/ 444197 w 541512"/>
                  <a:gd name="connsiteY16" fmla="*/ 336913 h 553842"/>
                  <a:gd name="connsiteX17" fmla="*/ 387876 w 541512"/>
                  <a:gd name="connsiteY17" fmla="*/ 296279 h 553842"/>
                  <a:gd name="connsiteX18" fmla="*/ 393448 w 541512"/>
                  <a:gd name="connsiteY18" fmla="*/ 291221 h 553842"/>
                  <a:gd name="connsiteX19" fmla="*/ 410764 w 541512"/>
                  <a:gd name="connsiteY19" fmla="*/ 298594 h 553842"/>
                  <a:gd name="connsiteX20" fmla="*/ 424309 w 541512"/>
                  <a:gd name="connsiteY20" fmla="*/ 307080 h 553842"/>
                  <a:gd name="connsiteX21" fmla="*/ 451741 w 541512"/>
                  <a:gd name="connsiteY21" fmla="*/ 319596 h 553842"/>
                  <a:gd name="connsiteX22" fmla="*/ 531122 w 541512"/>
                  <a:gd name="connsiteY22" fmla="*/ 285392 h 553842"/>
                  <a:gd name="connsiteX23" fmla="*/ 511405 w 541512"/>
                  <a:gd name="connsiteY23" fmla="*/ 212526 h 553842"/>
                  <a:gd name="connsiteX24" fmla="*/ 445568 w 541512"/>
                  <a:gd name="connsiteY24" fmla="*/ 203867 h 553842"/>
                  <a:gd name="connsiteX25" fmla="*/ 461085 w 541512"/>
                  <a:gd name="connsiteY25" fmla="*/ 199496 h 553842"/>
                  <a:gd name="connsiteX26" fmla="*/ 478058 w 541512"/>
                  <a:gd name="connsiteY26" fmla="*/ 197009 h 553842"/>
                  <a:gd name="connsiteX27" fmla="*/ 506948 w 541512"/>
                  <a:gd name="connsiteY27" fmla="*/ 191094 h 553842"/>
                  <a:gd name="connsiteX28" fmla="*/ 534894 w 541512"/>
                  <a:gd name="connsiteY28" fmla="*/ 95854 h 553842"/>
                  <a:gd name="connsiteX29" fmla="*/ 445397 w 541512"/>
                  <a:gd name="connsiteY29" fmla="*/ 30789 h 553842"/>
                  <a:gd name="connsiteX30" fmla="*/ 352385 w 541512"/>
                  <a:gd name="connsiteY30" fmla="*/ 109056 h 553842"/>
                  <a:gd name="connsiteX31" fmla="*/ 349642 w 541512"/>
                  <a:gd name="connsiteY31" fmla="*/ 97054 h 553842"/>
                  <a:gd name="connsiteX32" fmla="*/ 361215 w 541512"/>
                  <a:gd name="connsiteY32" fmla="*/ 78623 h 553842"/>
                  <a:gd name="connsiteX33" fmla="*/ 388218 w 541512"/>
                  <a:gd name="connsiteY33" fmla="*/ 33446 h 553842"/>
                  <a:gd name="connsiteX34" fmla="*/ 322382 w 541512"/>
                  <a:gd name="connsiteY34" fmla="*/ 3014 h 553842"/>
                  <a:gd name="connsiteX35" fmla="*/ 260488 w 541512"/>
                  <a:gd name="connsiteY35" fmla="*/ 36018 h 553842"/>
                  <a:gd name="connsiteX36" fmla="*/ 247115 w 541512"/>
                  <a:gd name="connsiteY36" fmla="*/ 78109 h 553842"/>
                  <a:gd name="connsiteX37" fmla="*/ 239743 w 541512"/>
                  <a:gd name="connsiteY37" fmla="*/ 121314 h 553842"/>
                  <a:gd name="connsiteX38" fmla="*/ 222855 w 541512"/>
                  <a:gd name="connsiteY38" fmla="*/ 54792 h 553842"/>
                  <a:gd name="connsiteX39" fmla="*/ 199881 w 541512"/>
                  <a:gd name="connsiteY39" fmla="*/ 33875 h 553842"/>
                  <a:gd name="connsiteX40" fmla="*/ 163790 w 541512"/>
                  <a:gd name="connsiteY40" fmla="*/ 63536 h 553842"/>
                  <a:gd name="connsiteX41" fmla="*/ 135415 w 541512"/>
                  <a:gd name="connsiteY41" fmla="*/ 92854 h 553842"/>
                  <a:gd name="connsiteX42" fmla="*/ 109184 w 541512"/>
                  <a:gd name="connsiteY42" fmla="*/ 122772 h 553842"/>
                  <a:gd name="connsiteX43" fmla="*/ 133958 w 541512"/>
                  <a:gd name="connsiteY43" fmla="*/ 223070 h 553842"/>
                  <a:gd name="connsiteX44" fmla="*/ 119299 w 541512"/>
                  <a:gd name="connsiteY44" fmla="*/ 217155 h 553842"/>
                  <a:gd name="connsiteX45" fmla="*/ 110898 w 541512"/>
                  <a:gd name="connsiteY45" fmla="*/ 205239 h 553842"/>
                  <a:gd name="connsiteX46" fmla="*/ 95810 w 541512"/>
                  <a:gd name="connsiteY46" fmla="*/ 183636 h 553842"/>
                  <a:gd name="connsiteX47" fmla="*/ 59720 w 541512"/>
                  <a:gd name="connsiteY47" fmla="*/ 168377 h 553842"/>
                  <a:gd name="connsiteX48" fmla="*/ 32888 w 541512"/>
                  <a:gd name="connsiteY48" fmla="*/ 217669 h 553842"/>
                  <a:gd name="connsiteX49" fmla="*/ 15058 w 541512"/>
                  <a:gd name="connsiteY49" fmla="*/ 290707 h 553842"/>
                  <a:gd name="connsiteX50" fmla="*/ 38032 w 541512"/>
                  <a:gd name="connsiteY50" fmla="*/ 336141 h 553842"/>
                  <a:gd name="connsiteX51" fmla="*/ 57749 w 541512"/>
                  <a:gd name="connsiteY51" fmla="*/ 342570 h 553842"/>
                  <a:gd name="connsiteX52" fmla="*/ 73436 w 541512"/>
                  <a:gd name="connsiteY52" fmla="*/ 345828 h 553842"/>
                  <a:gd name="connsiteX53" fmla="*/ 73093 w 541512"/>
                  <a:gd name="connsiteY53" fmla="*/ 355172 h 553842"/>
                  <a:gd name="connsiteX54" fmla="*/ 22258 w 541512"/>
                  <a:gd name="connsiteY54" fmla="*/ 346600 h 553842"/>
                  <a:gd name="connsiteX55" fmla="*/ 399 w 541512"/>
                  <a:gd name="connsiteY55" fmla="*/ 382604 h 553842"/>
                  <a:gd name="connsiteX56" fmla="*/ 86038 w 541512"/>
                  <a:gd name="connsiteY56" fmla="*/ 472615 h 553842"/>
                  <a:gd name="connsiteX57" fmla="*/ 130186 w 541512"/>
                  <a:gd name="connsiteY57" fmla="*/ 473473 h 553842"/>
                  <a:gd name="connsiteX58" fmla="*/ 135330 w 541512"/>
                  <a:gd name="connsiteY58" fmla="*/ 486760 h 553842"/>
                  <a:gd name="connsiteX59" fmla="*/ 236571 w 541512"/>
                  <a:gd name="connsiteY59" fmla="*/ 553625 h 553842"/>
                  <a:gd name="connsiteX60" fmla="*/ 240171 w 541512"/>
                  <a:gd name="connsiteY60" fmla="*/ 549939 h 553842"/>
                  <a:gd name="connsiteX61" fmla="*/ 357786 w 541512"/>
                  <a:gd name="connsiteY61" fmla="*/ 272705 h 553842"/>
                  <a:gd name="connsiteX62" fmla="*/ 316381 w 541512"/>
                  <a:gd name="connsiteY62" fmla="*/ 242187 h 553842"/>
                  <a:gd name="connsiteX63" fmla="*/ 318181 w 541512"/>
                  <a:gd name="connsiteY63" fmla="*/ 241501 h 553842"/>
                  <a:gd name="connsiteX64" fmla="*/ 357786 w 541512"/>
                  <a:gd name="connsiteY64" fmla="*/ 272705 h 553842"/>
                  <a:gd name="connsiteX65" fmla="*/ 336183 w 541512"/>
                  <a:gd name="connsiteY65" fmla="*/ 149861 h 553842"/>
                  <a:gd name="connsiteX66" fmla="*/ 337041 w 541512"/>
                  <a:gd name="connsiteY66" fmla="*/ 152432 h 553842"/>
                  <a:gd name="connsiteX67" fmla="*/ 334640 w 541512"/>
                  <a:gd name="connsiteY67" fmla="*/ 178321 h 553842"/>
                  <a:gd name="connsiteX68" fmla="*/ 303694 w 541512"/>
                  <a:gd name="connsiteY68" fmla="*/ 205925 h 553842"/>
                  <a:gd name="connsiteX69" fmla="*/ 304894 w 541512"/>
                  <a:gd name="connsiteY69" fmla="*/ 158347 h 553842"/>
                  <a:gd name="connsiteX70" fmla="*/ 336183 w 541512"/>
                  <a:gd name="connsiteY70" fmla="*/ 149861 h 553842"/>
                  <a:gd name="connsiteX71" fmla="*/ 208282 w 541512"/>
                  <a:gd name="connsiteY71" fmla="*/ 204982 h 553842"/>
                  <a:gd name="connsiteX72" fmla="*/ 214111 w 541512"/>
                  <a:gd name="connsiteY72" fmla="*/ 164091 h 553842"/>
                  <a:gd name="connsiteX73" fmla="*/ 229970 w 541512"/>
                  <a:gd name="connsiteY73" fmla="*/ 159462 h 553842"/>
                  <a:gd name="connsiteX74" fmla="*/ 249344 w 541512"/>
                  <a:gd name="connsiteY74" fmla="*/ 167777 h 553842"/>
                  <a:gd name="connsiteX75" fmla="*/ 253459 w 541512"/>
                  <a:gd name="connsiteY75" fmla="*/ 200010 h 553842"/>
                  <a:gd name="connsiteX76" fmla="*/ 251830 w 541512"/>
                  <a:gd name="connsiteY76" fmla="*/ 230442 h 553842"/>
                  <a:gd name="connsiteX77" fmla="*/ 250973 w 541512"/>
                  <a:gd name="connsiteY77" fmla="*/ 248016 h 553842"/>
                  <a:gd name="connsiteX78" fmla="*/ 231427 w 541512"/>
                  <a:gd name="connsiteY78" fmla="*/ 259332 h 553842"/>
                  <a:gd name="connsiteX79" fmla="*/ 208282 w 541512"/>
                  <a:gd name="connsiteY79" fmla="*/ 204982 h 553842"/>
                  <a:gd name="connsiteX80" fmla="*/ 150332 w 541512"/>
                  <a:gd name="connsiteY80" fmla="*/ 321825 h 553842"/>
                  <a:gd name="connsiteX81" fmla="*/ 134901 w 541512"/>
                  <a:gd name="connsiteY81" fmla="*/ 275962 h 553842"/>
                  <a:gd name="connsiteX82" fmla="*/ 167391 w 541512"/>
                  <a:gd name="connsiteY82" fmla="*/ 284878 h 553842"/>
                  <a:gd name="connsiteX83" fmla="*/ 198423 w 541512"/>
                  <a:gd name="connsiteY83" fmla="*/ 327483 h 553842"/>
                  <a:gd name="connsiteX84" fmla="*/ 150332 w 541512"/>
                  <a:gd name="connsiteY84" fmla="*/ 321825 h 553842"/>
                  <a:gd name="connsiteX85" fmla="*/ 263574 w 541512"/>
                  <a:gd name="connsiteY85" fmla="*/ 359373 h 553842"/>
                  <a:gd name="connsiteX86" fmla="*/ 253716 w 541512"/>
                  <a:gd name="connsiteY86" fmla="*/ 311538 h 553842"/>
                  <a:gd name="connsiteX87" fmla="*/ 254745 w 541512"/>
                  <a:gd name="connsiteY87" fmla="*/ 311624 h 553842"/>
                  <a:gd name="connsiteX88" fmla="*/ 265546 w 541512"/>
                  <a:gd name="connsiteY88" fmla="*/ 312052 h 553842"/>
                  <a:gd name="connsiteX89" fmla="*/ 277547 w 541512"/>
                  <a:gd name="connsiteY89" fmla="*/ 331169 h 553842"/>
                  <a:gd name="connsiteX90" fmla="*/ 263574 w 541512"/>
                  <a:gd name="connsiteY90" fmla="*/ 359373 h 55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541512" h="553842">
                    <a:moveTo>
                      <a:pt x="240171" y="549939"/>
                    </a:moveTo>
                    <a:cubicBezTo>
                      <a:pt x="240343" y="536052"/>
                      <a:pt x="226627" y="524822"/>
                      <a:pt x="218569" y="514792"/>
                    </a:cubicBezTo>
                    <a:cubicBezTo>
                      <a:pt x="211111" y="505534"/>
                      <a:pt x="207510" y="492675"/>
                      <a:pt x="205281" y="481274"/>
                    </a:cubicBezTo>
                    <a:cubicBezTo>
                      <a:pt x="202367" y="466443"/>
                      <a:pt x="210425" y="469958"/>
                      <a:pt x="213768" y="478273"/>
                    </a:cubicBezTo>
                    <a:cubicBezTo>
                      <a:pt x="216168" y="484360"/>
                      <a:pt x="218912" y="489932"/>
                      <a:pt x="222341" y="495590"/>
                    </a:cubicBezTo>
                    <a:cubicBezTo>
                      <a:pt x="247029" y="536995"/>
                      <a:pt x="284920" y="544710"/>
                      <a:pt x="325811" y="520364"/>
                    </a:cubicBezTo>
                    <a:cubicBezTo>
                      <a:pt x="346127" y="508277"/>
                      <a:pt x="405706" y="475273"/>
                      <a:pt x="362158" y="453927"/>
                    </a:cubicBezTo>
                    <a:cubicBezTo>
                      <a:pt x="348442" y="447155"/>
                      <a:pt x="335155" y="443212"/>
                      <a:pt x="322382" y="433953"/>
                    </a:cubicBezTo>
                    <a:cubicBezTo>
                      <a:pt x="308408" y="423752"/>
                      <a:pt x="296407" y="407807"/>
                      <a:pt x="288349" y="392634"/>
                    </a:cubicBezTo>
                    <a:cubicBezTo>
                      <a:pt x="286206" y="388691"/>
                      <a:pt x="279176" y="368974"/>
                      <a:pt x="292549" y="382775"/>
                    </a:cubicBezTo>
                    <a:cubicBezTo>
                      <a:pt x="297779" y="388091"/>
                      <a:pt x="302493" y="394005"/>
                      <a:pt x="307723" y="399320"/>
                    </a:cubicBezTo>
                    <a:cubicBezTo>
                      <a:pt x="316209" y="407979"/>
                      <a:pt x="325553" y="415522"/>
                      <a:pt x="335326" y="422723"/>
                    </a:cubicBezTo>
                    <a:cubicBezTo>
                      <a:pt x="349042" y="432753"/>
                      <a:pt x="365844" y="443726"/>
                      <a:pt x="382904" y="446469"/>
                    </a:cubicBezTo>
                    <a:cubicBezTo>
                      <a:pt x="403392" y="449898"/>
                      <a:pt x="415393" y="440983"/>
                      <a:pt x="428509" y="425638"/>
                    </a:cubicBezTo>
                    <a:cubicBezTo>
                      <a:pt x="438368" y="414151"/>
                      <a:pt x="446769" y="402321"/>
                      <a:pt x="457313" y="391262"/>
                    </a:cubicBezTo>
                    <a:cubicBezTo>
                      <a:pt x="463142" y="385176"/>
                      <a:pt x="472915" y="375575"/>
                      <a:pt x="472829" y="366231"/>
                    </a:cubicBezTo>
                    <a:cubicBezTo>
                      <a:pt x="472572" y="349000"/>
                      <a:pt x="457484" y="344199"/>
                      <a:pt x="444197" y="336913"/>
                    </a:cubicBezTo>
                    <a:cubicBezTo>
                      <a:pt x="425080" y="326454"/>
                      <a:pt x="402706" y="312738"/>
                      <a:pt x="387876" y="296279"/>
                    </a:cubicBezTo>
                    <a:cubicBezTo>
                      <a:pt x="389761" y="294565"/>
                      <a:pt x="391562" y="292850"/>
                      <a:pt x="393448" y="291221"/>
                    </a:cubicBezTo>
                    <a:cubicBezTo>
                      <a:pt x="399620" y="292679"/>
                      <a:pt x="405449" y="295165"/>
                      <a:pt x="410764" y="298594"/>
                    </a:cubicBezTo>
                    <a:cubicBezTo>
                      <a:pt x="415393" y="301251"/>
                      <a:pt x="419851" y="304251"/>
                      <a:pt x="424309" y="307080"/>
                    </a:cubicBezTo>
                    <a:cubicBezTo>
                      <a:pt x="432795" y="312481"/>
                      <a:pt x="442311" y="316253"/>
                      <a:pt x="451741" y="319596"/>
                    </a:cubicBezTo>
                    <a:cubicBezTo>
                      <a:pt x="488688" y="332626"/>
                      <a:pt x="515520" y="320196"/>
                      <a:pt x="531122" y="285392"/>
                    </a:cubicBezTo>
                    <a:cubicBezTo>
                      <a:pt x="542438" y="260189"/>
                      <a:pt x="546724" y="219298"/>
                      <a:pt x="511405" y="212526"/>
                    </a:cubicBezTo>
                    <a:cubicBezTo>
                      <a:pt x="489545" y="208325"/>
                      <a:pt x="466743" y="211668"/>
                      <a:pt x="445568" y="203867"/>
                    </a:cubicBezTo>
                    <a:cubicBezTo>
                      <a:pt x="446340" y="204125"/>
                      <a:pt x="459284" y="199838"/>
                      <a:pt x="461085" y="199496"/>
                    </a:cubicBezTo>
                    <a:cubicBezTo>
                      <a:pt x="466743" y="198553"/>
                      <a:pt x="472400" y="197867"/>
                      <a:pt x="478058" y="197009"/>
                    </a:cubicBezTo>
                    <a:cubicBezTo>
                      <a:pt x="487659" y="195638"/>
                      <a:pt x="497689" y="194352"/>
                      <a:pt x="506948" y="191094"/>
                    </a:cubicBezTo>
                    <a:cubicBezTo>
                      <a:pt x="549296" y="176178"/>
                      <a:pt x="544667" y="132458"/>
                      <a:pt x="534894" y="95854"/>
                    </a:cubicBezTo>
                    <a:cubicBezTo>
                      <a:pt x="523235" y="52391"/>
                      <a:pt x="488774" y="32932"/>
                      <a:pt x="445397" y="30789"/>
                    </a:cubicBezTo>
                    <a:cubicBezTo>
                      <a:pt x="389590" y="25902"/>
                      <a:pt x="380503" y="80681"/>
                      <a:pt x="352385" y="109056"/>
                    </a:cubicBezTo>
                    <a:cubicBezTo>
                      <a:pt x="337126" y="124400"/>
                      <a:pt x="345442" y="105884"/>
                      <a:pt x="349642" y="97054"/>
                    </a:cubicBezTo>
                    <a:cubicBezTo>
                      <a:pt x="352814" y="90453"/>
                      <a:pt x="357015" y="84538"/>
                      <a:pt x="361215" y="78623"/>
                    </a:cubicBezTo>
                    <a:cubicBezTo>
                      <a:pt x="371416" y="64307"/>
                      <a:pt x="381875" y="49991"/>
                      <a:pt x="388218" y="33446"/>
                    </a:cubicBezTo>
                    <a:cubicBezTo>
                      <a:pt x="404420" y="-8216"/>
                      <a:pt x="345527" y="-672"/>
                      <a:pt x="322382" y="3014"/>
                    </a:cubicBezTo>
                    <a:cubicBezTo>
                      <a:pt x="299750" y="6614"/>
                      <a:pt x="272233" y="14158"/>
                      <a:pt x="260488" y="36018"/>
                    </a:cubicBezTo>
                    <a:cubicBezTo>
                      <a:pt x="253287" y="49391"/>
                      <a:pt x="250030" y="63278"/>
                      <a:pt x="247115" y="78109"/>
                    </a:cubicBezTo>
                    <a:cubicBezTo>
                      <a:pt x="244543" y="91310"/>
                      <a:pt x="247629" y="109313"/>
                      <a:pt x="239743" y="121314"/>
                    </a:cubicBezTo>
                    <a:cubicBezTo>
                      <a:pt x="229799" y="100483"/>
                      <a:pt x="226970" y="77423"/>
                      <a:pt x="222855" y="54792"/>
                    </a:cubicBezTo>
                    <a:cubicBezTo>
                      <a:pt x="220626" y="42533"/>
                      <a:pt x="213768" y="30617"/>
                      <a:pt x="199881" y="33875"/>
                    </a:cubicBezTo>
                    <a:cubicBezTo>
                      <a:pt x="185393" y="37304"/>
                      <a:pt x="173477" y="53077"/>
                      <a:pt x="163790" y="63536"/>
                    </a:cubicBezTo>
                    <a:cubicBezTo>
                      <a:pt x="154532" y="73480"/>
                      <a:pt x="144759" y="82995"/>
                      <a:pt x="135415" y="92854"/>
                    </a:cubicBezTo>
                    <a:cubicBezTo>
                      <a:pt x="127443" y="101340"/>
                      <a:pt x="113898" y="111627"/>
                      <a:pt x="109184" y="122772"/>
                    </a:cubicBezTo>
                    <a:cubicBezTo>
                      <a:pt x="92210" y="163062"/>
                      <a:pt x="127700" y="186037"/>
                      <a:pt x="133958" y="223070"/>
                    </a:cubicBezTo>
                    <a:cubicBezTo>
                      <a:pt x="136016" y="235071"/>
                      <a:pt x="118613" y="216126"/>
                      <a:pt x="119299" y="217155"/>
                    </a:cubicBezTo>
                    <a:cubicBezTo>
                      <a:pt x="116299" y="213297"/>
                      <a:pt x="113641" y="209268"/>
                      <a:pt x="110898" y="205239"/>
                    </a:cubicBezTo>
                    <a:cubicBezTo>
                      <a:pt x="105926" y="197952"/>
                      <a:pt x="100697" y="190923"/>
                      <a:pt x="95810" y="183636"/>
                    </a:cubicBezTo>
                    <a:cubicBezTo>
                      <a:pt x="88695" y="173178"/>
                      <a:pt x="73522" y="157919"/>
                      <a:pt x="59720" y="168377"/>
                    </a:cubicBezTo>
                    <a:cubicBezTo>
                      <a:pt x="44718" y="179693"/>
                      <a:pt x="39746" y="201038"/>
                      <a:pt x="32888" y="217669"/>
                    </a:cubicBezTo>
                    <a:cubicBezTo>
                      <a:pt x="23201" y="240986"/>
                      <a:pt x="15572" y="265247"/>
                      <a:pt x="15058" y="290707"/>
                    </a:cubicBezTo>
                    <a:cubicBezTo>
                      <a:pt x="14629" y="310338"/>
                      <a:pt x="21144" y="325940"/>
                      <a:pt x="38032" y="336141"/>
                    </a:cubicBezTo>
                    <a:cubicBezTo>
                      <a:pt x="44033" y="339741"/>
                      <a:pt x="50891" y="341370"/>
                      <a:pt x="57749" y="342570"/>
                    </a:cubicBezTo>
                    <a:cubicBezTo>
                      <a:pt x="62978" y="343513"/>
                      <a:pt x="68207" y="344542"/>
                      <a:pt x="73436" y="345828"/>
                    </a:cubicBezTo>
                    <a:cubicBezTo>
                      <a:pt x="82523" y="348057"/>
                      <a:pt x="86124" y="355601"/>
                      <a:pt x="73093" y="355172"/>
                    </a:cubicBezTo>
                    <a:cubicBezTo>
                      <a:pt x="56806" y="354658"/>
                      <a:pt x="38632" y="343342"/>
                      <a:pt x="22258" y="346600"/>
                    </a:cubicBezTo>
                    <a:cubicBezTo>
                      <a:pt x="4170" y="350200"/>
                      <a:pt x="2199" y="366402"/>
                      <a:pt x="399" y="382604"/>
                    </a:cubicBezTo>
                    <a:cubicBezTo>
                      <a:pt x="-5002" y="432410"/>
                      <a:pt x="45576" y="458899"/>
                      <a:pt x="86038" y="472615"/>
                    </a:cubicBezTo>
                    <a:cubicBezTo>
                      <a:pt x="101468" y="477844"/>
                      <a:pt x="115013" y="475787"/>
                      <a:pt x="130186" y="473473"/>
                    </a:cubicBezTo>
                    <a:cubicBezTo>
                      <a:pt x="132158" y="477244"/>
                      <a:pt x="133187" y="478702"/>
                      <a:pt x="135330" y="486760"/>
                    </a:cubicBezTo>
                    <a:cubicBezTo>
                      <a:pt x="151960" y="523022"/>
                      <a:pt x="197566" y="556883"/>
                      <a:pt x="236571" y="553625"/>
                    </a:cubicBezTo>
                    <a:cubicBezTo>
                      <a:pt x="238371" y="553540"/>
                      <a:pt x="240171" y="551740"/>
                      <a:pt x="240171" y="549939"/>
                    </a:cubicBezTo>
                    <a:close/>
                    <a:moveTo>
                      <a:pt x="357786" y="272705"/>
                    </a:moveTo>
                    <a:cubicBezTo>
                      <a:pt x="341498" y="287706"/>
                      <a:pt x="295978" y="259246"/>
                      <a:pt x="316381" y="242187"/>
                    </a:cubicBezTo>
                    <a:cubicBezTo>
                      <a:pt x="316895" y="241758"/>
                      <a:pt x="317495" y="241586"/>
                      <a:pt x="318181" y="241501"/>
                    </a:cubicBezTo>
                    <a:cubicBezTo>
                      <a:pt x="334383" y="227699"/>
                      <a:pt x="376731" y="255302"/>
                      <a:pt x="357786" y="272705"/>
                    </a:cubicBezTo>
                    <a:close/>
                    <a:moveTo>
                      <a:pt x="336183" y="149861"/>
                    </a:moveTo>
                    <a:cubicBezTo>
                      <a:pt x="336955" y="150718"/>
                      <a:pt x="337212" y="151661"/>
                      <a:pt x="337041" y="152432"/>
                    </a:cubicBezTo>
                    <a:cubicBezTo>
                      <a:pt x="340127" y="159976"/>
                      <a:pt x="337726" y="170863"/>
                      <a:pt x="334640" y="178321"/>
                    </a:cubicBezTo>
                    <a:cubicBezTo>
                      <a:pt x="329411" y="191009"/>
                      <a:pt x="320496" y="210554"/>
                      <a:pt x="303694" y="205925"/>
                    </a:cubicBezTo>
                    <a:cubicBezTo>
                      <a:pt x="284834" y="200696"/>
                      <a:pt x="299922" y="168549"/>
                      <a:pt x="304894" y="158347"/>
                    </a:cubicBezTo>
                    <a:cubicBezTo>
                      <a:pt x="312095" y="143346"/>
                      <a:pt x="323325" y="135630"/>
                      <a:pt x="336183" y="149861"/>
                    </a:cubicBezTo>
                    <a:close/>
                    <a:moveTo>
                      <a:pt x="208282" y="204982"/>
                    </a:moveTo>
                    <a:cubicBezTo>
                      <a:pt x="208367" y="192380"/>
                      <a:pt x="206396" y="174807"/>
                      <a:pt x="214111" y="164091"/>
                    </a:cubicBezTo>
                    <a:cubicBezTo>
                      <a:pt x="217454" y="159462"/>
                      <a:pt x="223969" y="159033"/>
                      <a:pt x="229970" y="159462"/>
                    </a:cubicBezTo>
                    <a:cubicBezTo>
                      <a:pt x="237342" y="158690"/>
                      <a:pt x="245143" y="161262"/>
                      <a:pt x="249344" y="167777"/>
                    </a:cubicBezTo>
                    <a:cubicBezTo>
                      <a:pt x="255945" y="177978"/>
                      <a:pt x="255430" y="188437"/>
                      <a:pt x="253459" y="200010"/>
                    </a:cubicBezTo>
                    <a:cubicBezTo>
                      <a:pt x="251744" y="210297"/>
                      <a:pt x="250630" y="219984"/>
                      <a:pt x="251830" y="230442"/>
                    </a:cubicBezTo>
                    <a:cubicBezTo>
                      <a:pt x="252516" y="236786"/>
                      <a:pt x="252601" y="241929"/>
                      <a:pt x="250973" y="248016"/>
                    </a:cubicBezTo>
                    <a:cubicBezTo>
                      <a:pt x="248658" y="256331"/>
                      <a:pt x="239314" y="260960"/>
                      <a:pt x="231427" y="259332"/>
                    </a:cubicBezTo>
                    <a:cubicBezTo>
                      <a:pt x="208967" y="254617"/>
                      <a:pt x="208110" y="222041"/>
                      <a:pt x="208282" y="204982"/>
                    </a:cubicBezTo>
                    <a:close/>
                    <a:moveTo>
                      <a:pt x="150332" y="321825"/>
                    </a:moveTo>
                    <a:cubicBezTo>
                      <a:pt x="138844" y="311109"/>
                      <a:pt x="118613" y="290192"/>
                      <a:pt x="134901" y="275962"/>
                    </a:cubicBezTo>
                    <a:cubicBezTo>
                      <a:pt x="142959" y="266018"/>
                      <a:pt x="158390" y="275791"/>
                      <a:pt x="167391" y="284878"/>
                    </a:cubicBezTo>
                    <a:cubicBezTo>
                      <a:pt x="177078" y="294565"/>
                      <a:pt x="202538" y="311109"/>
                      <a:pt x="198423" y="327483"/>
                    </a:cubicBezTo>
                    <a:cubicBezTo>
                      <a:pt x="191908" y="353372"/>
                      <a:pt x="160361" y="331255"/>
                      <a:pt x="150332" y="321825"/>
                    </a:cubicBezTo>
                    <a:close/>
                    <a:moveTo>
                      <a:pt x="263574" y="359373"/>
                    </a:moveTo>
                    <a:cubicBezTo>
                      <a:pt x="246429" y="357829"/>
                      <a:pt x="232113" y="312652"/>
                      <a:pt x="253716" y="311538"/>
                    </a:cubicBezTo>
                    <a:cubicBezTo>
                      <a:pt x="254059" y="311538"/>
                      <a:pt x="254402" y="311624"/>
                      <a:pt x="254745" y="311624"/>
                    </a:cubicBezTo>
                    <a:cubicBezTo>
                      <a:pt x="257916" y="309652"/>
                      <a:pt x="262031" y="309566"/>
                      <a:pt x="265546" y="312052"/>
                    </a:cubicBezTo>
                    <a:cubicBezTo>
                      <a:pt x="271804" y="316424"/>
                      <a:pt x="275662" y="323882"/>
                      <a:pt x="277547" y="331169"/>
                    </a:cubicBezTo>
                    <a:cubicBezTo>
                      <a:pt x="280034" y="340342"/>
                      <a:pt x="276947" y="360573"/>
                      <a:pt x="263574" y="35937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C286F2FC-E7E2-8DD1-AAC2-10DA78B4BB2C}"/>
                  </a:ext>
                </a:extLst>
              </p:cNvPr>
              <p:cNvSpPr/>
              <p:nvPr/>
            </p:nvSpPr>
            <p:spPr>
              <a:xfrm>
                <a:off x="1065124" y="1625137"/>
                <a:ext cx="443429" cy="512126"/>
              </a:xfrm>
              <a:custGeom>
                <a:avLst/>
                <a:gdLst>
                  <a:gd name="connsiteX0" fmla="*/ 53853 w 443429"/>
                  <a:gd name="connsiteY0" fmla="*/ 507786 h 512126"/>
                  <a:gd name="connsiteX1" fmla="*/ 101774 w 443429"/>
                  <a:gd name="connsiteY1" fmla="*/ 363597 h 512126"/>
                  <a:gd name="connsiteX2" fmla="*/ 106574 w 443429"/>
                  <a:gd name="connsiteY2" fmla="*/ 388286 h 512126"/>
                  <a:gd name="connsiteX3" fmla="*/ 125091 w 443429"/>
                  <a:gd name="connsiteY3" fmla="*/ 426519 h 512126"/>
                  <a:gd name="connsiteX4" fmla="*/ 129291 w 443429"/>
                  <a:gd name="connsiteY4" fmla="*/ 423262 h 512126"/>
                  <a:gd name="connsiteX5" fmla="*/ 110175 w 443429"/>
                  <a:gd name="connsiteY5" fmla="*/ 348595 h 512126"/>
                  <a:gd name="connsiteX6" fmla="*/ 144722 w 443429"/>
                  <a:gd name="connsiteY6" fmla="*/ 296817 h 512126"/>
                  <a:gd name="connsiteX7" fmla="*/ 239534 w 443429"/>
                  <a:gd name="connsiteY7" fmla="*/ 433377 h 512126"/>
                  <a:gd name="connsiteX8" fmla="*/ 243048 w 443429"/>
                  <a:gd name="connsiteY8" fmla="*/ 428748 h 512126"/>
                  <a:gd name="connsiteX9" fmla="*/ 185870 w 443429"/>
                  <a:gd name="connsiteY9" fmla="*/ 368483 h 512126"/>
                  <a:gd name="connsiteX10" fmla="*/ 151323 w 443429"/>
                  <a:gd name="connsiteY10" fmla="*/ 287987 h 512126"/>
                  <a:gd name="connsiteX11" fmla="*/ 186899 w 443429"/>
                  <a:gd name="connsiteY11" fmla="*/ 245468 h 512126"/>
                  <a:gd name="connsiteX12" fmla="*/ 225218 w 443429"/>
                  <a:gd name="connsiteY12" fmla="*/ 206806 h 512126"/>
                  <a:gd name="connsiteX13" fmla="*/ 362549 w 443429"/>
                  <a:gd name="connsiteY13" fmla="*/ 326907 h 512126"/>
                  <a:gd name="connsiteX14" fmla="*/ 363835 w 443429"/>
                  <a:gd name="connsiteY14" fmla="*/ 322192 h 512126"/>
                  <a:gd name="connsiteX15" fmla="*/ 285654 w 443429"/>
                  <a:gd name="connsiteY15" fmla="*/ 269471 h 512126"/>
                  <a:gd name="connsiteX16" fmla="*/ 231647 w 443429"/>
                  <a:gd name="connsiteY16" fmla="*/ 200891 h 512126"/>
                  <a:gd name="connsiteX17" fmla="*/ 286682 w 443429"/>
                  <a:gd name="connsiteY17" fmla="*/ 155199 h 512126"/>
                  <a:gd name="connsiteX18" fmla="*/ 440987 w 443429"/>
                  <a:gd name="connsiteY18" fmla="*/ 212207 h 512126"/>
                  <a:gd name="connsiteX19" fmla="*/ 441673 w 443429"/>
                  <a:gd name="connsiteY19" fmla="*/ 207235 h 512126"/>
                  <a:gd name="connsiteX20" fmla="*/ 361520 w 443429"/>
                  <a:gd name="connsiteY20" fmla="*/ 183232 h 512126"/>
                  <a:gd name="connsiteX21" fmla="*/ 294741 w 443429"/>
                  <a:gd name="connsiteY21" fmla="*/ 149027 h 512126"/>
                  <a:gd name="connsiteX22" fmla="*/ 434987 w 443429"/>
                  <a:gd name="connsiteY22" fmla="*/ 47186 h 512126"/>
                  <a:gd name="connsiteX23" fmla="*/ 431986 w 443429"/>
                  <a:gd name="connsiteY23" fmla="*/ 42128 h 512126"/>
                  <a:gd name="connsiteX24" fmla="*/ 327488 w 443429"/>
                  <a:gd name="connsiteY24" fmla="*/ 110451 h 512126"/>
                  <a:gd name="connsiteX25" fmla="*/ 343090 w 443429"/>
                  <a:gd name="connsiteY25" fmla="*/ 61845 h 512126"/>
                  <a:gd name="connsiteX26" fmla="*/ 377208 w 443429"/>
                  <a:gd name="connsiteY26" fmla="*/ 17268 h 512126"/>
                  <a:gd name="connsiteX27" fmla="*/ 373693 w 443429"/>
                  <a:gd name="connsiteY27" fmla="*/ 13839 h 512126"/>
                  <a:gd name="connsiteX28" fmla="*/ 318572 w 443429"/>
                  <a:gd name="connsiteY28" fmla="*/ 117223 h 512126"/>
                  <a:gd name="connsiteX29" fmla="*/ 294141 w 443429"/>
                  <a:gd name="connsiteY29" fmla="*/ 136169 h 512126"/>
                  <a:gd name="connsiteX30" fmla="*/ 232847 w 443429"/>
                  <a:gd name="connsiteY30" fmla="*/ 187261 h 512126"/>
                  <a:gd name="connsiteX31" fmla="*/ 227618 w 443429"/>
                  <a:gd name="connsiteY31" fmla="*/ 102564 h 512126"/>
                  <a:gd name="connsiteX32" fmla="*/ 242963 w 443429"/>
                  <a:gd name="connsiteY32" fmla="*/ 3466 h 512126"/>
                  <a:gd name="connsiteX33" fmla="*/ 238419 w 443429"/>
                  <a:gd name="connsiteY33" fmla="*/ 809 h 512126"/>
                  <a:gd name="connsiteX34" fmla="*/ 219388 w 443429"/>
                  <a:gd name="connsiteY34" fmla="*/ 86362 h 512126"/>
                  <a:gd name="connsiteX35" fmla="*/ 219903 w 443429"/>
                  <a:gd name="connsiteY35" fmla="*/ 148513 h 512126"/>
                  <a:gd name="connsiteX36" fmla="*/ 225818 w 443429"/>
                  <a:gd name="connsiteY36" fmla="*/ 193604 h 512126"/>
                  <a:gd name="connsiteX37" fmla="*/ 225818 w 443429"/>
                  <a:gd name="connsiteY37" fmla="*/ 193604 h 512126"/>
                  <a:gd name="connsiteX38" fmla="*/ 175411 w 443429"/>
                  <a:gd name="connsiteY38" fmla="*/ 244096 h 512126"/>
                  <a:gd name="connsiteX39" fmla="*/ 168468 w 443429"/>
                  <a:gd name="connsiteY39" fmla="*/ 251897 h 512126"/>
                  <a:gd name="connsiteX40" fmla="*/ 148065 w 443429"/>
                  <a:gd name="connsiteY40" fmla="*/ 215036 h 512126"/>
                  <a:gd name="connsiteX41" fmla="*/ 126720 w 443429"/>
                  <a:gd name="connsiteY41" fmla="*/ 165315 h 512126"/>
                  <a:gd name="connsiteX42" fmla="*/ 108203 w 443429"/>
                  <a:gd name="connsiteY42" fmla="*/ 49758 h 512126"/>
                  <a:gd name="connsiteX43" fmla="*/ 102631 w 443429"/>
                  <a:gd name="connsiteY43" fmla="*/ 47443 h 512126"/>
                  <a:gd name="connsiteX44" fmla="*/ 115318 w 443429"/>
                  <a:gd name="connsiteY44" fmla="*/ 160257 h 512126"/>
                  <a:gd name="connsiteX45" fmla="*/ 141379 w 443429"/>
                  <a:gd name="connsiteY45" fmla="*/ 222751 h 512126"/>
                  <a:gd name="connsiteX46" fmla="*/ 162553 w 443429"/>
                  <a:gd name="connsiteY46" fmla="*/ 258927 h 512126"/>
                  <a:gd name="connsiteX47" fmla="*/ 136149 w 443429"/>
                  <a:gd name="connsiteY47" fmla="*/ 291931 h 512126"/>
                  <a:gd name="connsiteX48" fmla="*/ 11419 w 443429"/>
                  <a:gd name="connsiteY48" fmla="*/ 196262 h 512126"/>
                  <a:gd name="connsiteX49" fmla="*/ 6619 w 443429"/>
                  <a:gd name="connsiteY49" fmla="*/ 197548 h 512126"/>
                  <a:gd name="connsiteX50" fmla="*/ 53853 w 443429"/>
                  <a:gd name="connsiteY50" fmla="*/ 258755 h 512126"/>
                  <a:gd name="connsiteX51" fmla="*/ 130492 w 443429"/>
                  <a:gd name="connsiteY51" fmla="*/ 299475 h 512126"/>
                  <a:gd name="connsiteX52" fmla="*/ 105974 w 443429"/>
                  <a:gd name="connsiteY52" fmla="*/ 336165 h 512126"/>
                  <a:gd name="connsiteX53" fmla="*/ 2418 w 443429"/>
                  <a:gd name="connsiteY53" fmla="*/ 342766 h 512126"/>
                  <a:gd name="connsiteX54" fmla="*/ 1733 w 443429"/>
                  <a:gd name="connsiteY54" fmla="*/ 347652 h 512126"/>
                  <a:gd name="connsiteX55" fmla="*/ 99888 w 443429"/>
                  <a:gd name="connsiteY55" fmla="*/ 346281 h 512126"/>
                  <a:gd name="connsiteX56" fmla="*/ 44509 w 443429"/>
                  <a:gd name="connsiteY56" fmla="*/ 507529 h 512126"/>
                  <a:gd name="connsiteX57" fmla="*/ 53853 w 443429"/>
                  <a:gd name="connsiteY57" fmla="*/ 507786 h 51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443429" h="512126">
                    <a:moveTo>
                      <a:pt x="53853" y="507786"/>
                    </a:moveTo>
                    <a:cubicBezTo>
                      <a:pt x="60454" y="456009"/>
                      <a:pt x="77599" y="408088"/>
                      <a:pt x="101774" y="363597"/>
                    </a:cubicBezTo>
                    <a:cubicBezTo>
                      <a:pt x="102459" y="371827"/>
                      <a:pt x="104174" y="380056"/>
                      <a:pt x="106574" y="388286"/>
                    </a:cubicBezTo>
                    <a:cubicBezTo>
                      <a:pt x="110603" y="401830"/>
                      <a:pt x="113861" y="417175"/>
                      <a:pt x="125091" y="426519"/>
                    </a:cubicBezTo>
                    <a:cubicBezTo>
                      <a:pt x="127320" y="428405"/>
                      <a:pt x="131177" y="425919"/>
                      <a:pt x="129291" y="423262"/>
                    </a:cubicBezTo>
                    <a:cubicBezTo>
                      <a:pt x="115490" y="403116"/>
                      <a:pt x="107860" y="373198"/>
                      <a:pt x="110175" y="348595"/>
                    </a:cubicBezTo>
                    <a:cubicBezTo>
                      <a:pt x="120633" y="330764"/>
                      <a:pt x="132206" y="313534"/>
                      <a:pt x="144722" y="296817"/>
                    </a:cubicBezTo>
                    <a:cubicBezTo>
                      <a:pt x="156638" y="349281"/>
                      <a:pt x="191613" y="408260"/>
                      <a:pt x="239534" y="433377"/>
                    </a:cubicBezTo>
                    <a:cubicBezTo>
                      <a:pt x="242363" y="434834"/>
                      <a:pt x="245792" y="430891"/>
                      <a:pt x="243048" y="428748"/>
                    </a:cubicBezTo>
                    <a:cubicBezTo>
                      <a:pt x="220246" y="410146"/>
                      <a:pt x="202158" y="393429"/>
                      <a:pt x="185870" y="368483"/>
                    </a:cubicBezTo>
                    <a:cubicBezTo>
                      <a:pt x="169839" y="343966"/>
                      <a:pt x="156809" y="316877"/>
                      <a:pt x="151323" y="287987"/>
                    </a:cubicBezTo>
                    <a:cubicBezTo>
                      <a:pt x="162553" y="273414"/>
                      <a:pt x="174468" y="259270"/>
                      <a:pt x="186899" y="245468"/>
                    </a:cubicBezTo>
                    <a:cubicBezTo>
                      <a:pt x="199157" y="231923"/>
                      <a:pt x="212016" y="219065"/>
                      <a:pt x="225218" y="206806"/>
                    </a:cubicBezTo>
                    <a:cubicBezTo>
                      <a:pt x="262337" y="250611"/>
                      <a:pt x="298341" y="321249"/>
                      <a:pt x="362549" y="326907"/>
                    </a:cubicBezTo>
                    <a:cubicBezTo>
                      <a:pt x="365035" y="327164"/>
                      <a:pt x="366150" y="323220"/>
                      <a:pt x="363835" y="322192"/>
                    </a:cubicBezTo>
                    <a:cubicBezTo>
                      <a:pt x="333060" y="308819"/>
                      <a:pt x="308800" y="294331"/>
                      <a:pt x="285654" y="269471"/>
                    </a:cubicBezTo>
                    <a:cubicBezTo>
                      <a:pt x="265851" y="248125"/>
                      <a:pt x="251021" y="222494"/>
                      <a:pt x="231647" y="200891"/>
                    </a:cubicBezTo>
                    <a:cubicBezTo>
                      <a:pt x="249392" y="184860"/>
                      <a:pt x="267823" y="169773"/>
                      <a:pt x="286682" y="155199"/>
                    </a:cubicBezTo>
                    <a:cubicBezTo>
                      <a:pt x="334260" y="182803"/>
                      <a:pt x="385095" y="207577"/>
                      <a:pt x="440987" y="212207"/>
                    </a:cubicBezTo>
                    <a:cubicBezTo>
                      <a:pt x="444074" y="212464"/>
                      <a:pt x="444159" y="208178"/>
                      <a:pt x="441673" y="207235"/>
                    </a:cubicBezTo>
                    <a:cubicBezTo>
                      <a:pt x="415613" y="197719"/>
                      <a:pt x="388095" y="191461"/>
                      <a:pt x="361520" y="183232"/>
                    </a:cubicBezTo>
                    <a:cubicBezTo>
                      <a:pt x="337260" y="175773"/>
                      <a:pt x="316258" y="161886"/>
                      <a:pt x="294741" y="149027"/>
                    </a:cubicBezTo>
                    <a:cubicBezTo>
                      <a:pt x="340603" y="114223"/>
                      <a:pt x="388609" y="82162"/>
                      <a:pt x="434987" y="47186"/>
                    </a:cubicBezTo>
                    <a:cubicBezTo>
                      <a:pt x="437987" y="44957"/>
                      <a:pt x="435415" y="40414"/>
                      <a:pt x="431986" y="42128"/>
                    </a:cubicBezTo>
                    <a:cubicBezTo>
                      <a:pt x="395382" y="60988"/>
                      <a:pt x="360749" y="85248"/>
                      <a:pt x="327488" y="110451"/>
                    </a:cubicBezTo>
                    <a:cubicBezTo>
                      <a:pt x="329202" y="92792"/>
                      <a:pt x="333488" y="77961"/>
                      <a:pt x="343090" y="61845"/>
                    </a:cubicBezTo>
                    <a:cubicBezTo>
                      <a:pt x="352776" y="45643"/>
                      <a:pt x="367178" y="33127"/>
                      <a:pt x="377208" y="17268"/>
                    </a:cubicBezTo>
                    <a:cubicBezTo>
                      <a:pt x="378580" y="15125"/>
                      <a:pt x="375836" y="12467"/>
                      <a:pt x="373693" y="13839"/>
                    </a:cubicBezTo>
                    <a:cubicBezTo>
                      <a:pt x="343947" y="33127"/>
                      <a:pt x="312657" y="80190"/>
                      <a:pt x="318572" y="117223"/>
                    </a:cubicBezTo>
                    <a:cubicBezTo>
                      <a:pt x="310343" y="123567"/>
                      <a:pt x="302199" y="129825"/>
                      <a:pt x="294141" y="136169"/>
                    </a:cubicBezTo>
                    <a:cubicBezTo>
                      <a:pt x="273138" y="152628"/>
                      <a:pt x="252564" y="169516"/>
                      <a:pt x="232847" y="187261"/>
                    </a:cubicBezTo>
                    <a:cubicBezTo>
                      <a:pt x="224275" y="162400"/>
                      <a:pt x="227104" y="127939"/>
                      <a:pt x="227618" y="102564"/>
                    </a:cubicBezTo>
                    <a:cubicBezTo>
                      <a:pt x="228218" y="68874"/>
                      <a:pt x="230875" y="35099"/>
                      <a:pt x="242963" y="3466"/>
                    </a:cubicBezTo>
                    <a:cubicBezTo>
                      <a:pt x="243906" y="980"/>
                      <a:pt x="240048" y="-1249"/>
                      <a:pt x="238419" y="809"/>
                    </a:cubicBezTo>
                    <a:cubicBezTo>
                      <a:pt x="220246" y="23440"/>
                      <a:pt x="221274" y="58845"/>
                      <a:pt x="219388" y="86362"/>
                    </a:cubicBezTo>
                    <a:cubicBezTo>
                      <a:pt x="217931" y="107108"/>
                      <a:pt x="218874" y="127767"/>
                      <a:pt x="219903" y="148513"/>
                    </a:cubicBezTo>
                    <a:cubicBezTo>
                      <a:pt x="220674" y="164029"/>
                      <a:pt x="219645" y="179031"/>
                      <a:pt x="225818" y="193604"/>
                    </a:cubicBezTo>
                    <a:cubicBezTo>
                      <a:pt x="225818" y="193604"/>
                      <a:pt x="225818" y="193604"/>
                      <a:pt x="225818" y="193604"/>
                    </a:cubicBezTo>
                    <a:cubicBezTo>
                      <a:pt x="208330" y="209635"/>
                      <a:pt x="191442" y="226351"/>
                      <a:pt x="175411" y="244096"/>
                    </a:cubicBezTo>
                    <a:cubicBezTo>
                      <a:pt x="173097" y="246668"/>
                      <a:pt x="170782" y="249326"/>
                      <a:pt x="168468" y="251897"/>
                    </a:cubicBezTo>
                    <a:cubicBezTo>
                      <a:pt x="158352" y="242039"/>
                      <a:pt x="153294" y="227808"/>
                      <a:pt x="148065" y="215036"/>
                    </a:cubicBezTo>
                    <a:cubicBezTo>
                      <a:pt x="141207" y="198319"/>
                      <a:pt x="133149" y="182203"/>
                      <a:pt x="126720" y="165315"/>
                    </a:cubicBezTo>
                    <a:cubicBezTo>
                      <a:pt x="112918" y="128453"/>
                      <a:pt x="102717" y="89191"/>
                      <a:pt x="108203" y="49758"/>
                    </a:cubicBezTo>
                    <a:cubicBezTo>
                      <a:pt x="108632" y="46672"/>
                      <a:pt x="104174" y="44014"/>
                      <a:pt x="102631" y="47443"/>
                    </a:cubicBezTo>
                    <a:cubicBezTo>
                      <a:pt x="87200" y="80962"/>
                      <a:pt x="104603" y="127853"/>
                      <a:pt x="115318" y="160257"/>
                    </a:cubicBezTo>
                    <a:cubicBezTo>
                      <a:pt x="122433" y="181774"/>
                      <a:pt x="132806" y="201834"/>
                      <a:pt x="141379" y="222751"/>
                    </a:cubicBezTo>
                    <a:cubicBezTo>
                      <a:pt x="146694" y="235695"/>
                      <a:pt x="152180" y="249240"/>
                      <a:pt x="162553" y="258927"/>
                    </a:cubicBezTo>
                    <a:cubicBezTo>
                      <a:pt x="153466" y="269642"/>
                      <a:pt x="144550" y="280615"/>
                      <a:pt x="136149" y="291931"/>
                    </a:cubicBezTo>
                    <a:cubicBezTo>
                      <a:pt x="86772" y="278301"/>
                      <a:pt x="34908" y="242125"/>
                      <a:pt x="11419" y="196262"/>
                    </a:cubicBezTo>
                    <a:cubicBezTo>
                      <a:pt x="10305" y="194033"/>
                      <a:pt x="6362" y="194976"/>
                      <a:pt x="6619" y="197548"/>
                    </a:cubicBezTo>
                    <a:cubicBezTo>
                      <a:pt x="9362" y="223608"/>
                      <a:pt x="34994" y="243239"/>
                      <a:pt x="53853" y="258755"/>
                    </a:cubicBezTo>
                    <a:cubicBezTo>
                      <a:pt x="75542" y="276586"/>
                      <a:pt x="103145" y="291845"/>
                      <a:pt x="130492" y="299475"/>
                    </a:cubicBezTo>
                    <a:cubicBezTo>
                      <a:pt x="121833" y="311390"/>
                      <a:pt x="113604" y="323649"/>
                      <a:pt x="105974" y="336165"/>
                    </a:cubicBezTo>
                    <a:cubicBezTo>
                      <a:pt x="70741" y="344737"/>
                      <a:pt x="38423" y="343537"/>
                      <a:pt x="2418" y="342766"/>
                    </a:cubicBezTo>
                    <a:cubicBezTo>
                      <a:pt x="-496" y="342680"/>
                      <a:pt x="-839" y="346795"/>
                      <a:pt x="1733" y="347652"/>
                    </a:cubicBezTo>
                    <a:cubicBezTo>
                      <a:pt x="32422" y="358111"/>
                      <a:pt x="68169" y="353653"/>
                      <a:pt x="99888" y="346281"/>
                    </a:cubicBezTo>
                    <a:cubicBezTo>
                      <a:pt x="70998" y="395915"/>
                      <a:pt x="50596" y="450008"/>
                      <a:pt x="44509" y="507529"/>
                    </a:cubicBezTo>
                    <a:cubicBezTo>
                      <a:pt x="43995" y="513701"/>
                      <a:pt x="53168" y="513530"/>
                      <a:pt x="53853" y="50778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1" name="图形 4">
              <a:extLst>
                <a:ext uri="{FF2B5EF4-FFF2-40B4-BE49-F238E27FC236}">
                  <a16:creationId xmlns:a16="http://schemas.microsoft.com/office/drawing/2014/main" id="{74B7E964-F598-01B8-726D-F3748671AADF}"/>
                </a:ext>
              </a:extLst>
            </p:cNvPr>
            <p:cNvGrpSpPr/>
            <p:nvPr/>
          </p:nvGrpSpPr>
          <p:grpSpPr>
            <a:xfrm>
              <a:off x="3106929" y="1225714"/>
              <a:ext cx="612029" cy="511157"/>
              <a:chOff x="3106929" y="1225714"/>
              <a:chExt cx="612029" cy="511157"/>
            </a:xfrm>
          </p:grpSpPr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2BE65120-77FC-0874-060C-F60D967113BC}"/>
                  </a:ext>
                </a:extLst>
              </p:cNvPr>
              <p:cNvSpPr/>
              <p:nvPr/>
            </p:nvSpPr>
            <p:spPr>
              <a:xfrm>
                <a:off x="3106929" y="1225714"/>
                <a:ext cx="569679" cy="511157"/>
              </a:xfrm>
              <a:custGeom>
                <a:avLst/>
                <a:gdLst>
                  <a:gd name="connsiteX0" fmla="*/ 563138 w 569679"/>
                  <a:gd name="connsiteY0" fmla="*/ 240869 h 511157"/>
                  <a:gd name="connsiteX1" fmla="*/ 532449 w 569679"/>
                  <a:gd name="connsiteY1" fmla="*/ 268473 h 511157"/>
                  <a:gd name="connsiteX2" fmla="*/ 501931 w 569679"/>
                  <a:gd name="connsiteY2" fmla="*/ 287589 h 511157"/>
                  <a:gd name="connsiteX3" fmla="*/ 497387 w 569679"/>
                  <a:gd name="connsiteY3" fmla="*/ 279788 h 511157"/>
                  <a:gd name="connsiteX4" fmla="*/ 512818 w 569679"/>
                  <a:gd name="connsiteY4" fmla="*/ 268215 h 511157"/>
                  <a:gd name="connsiteX5" fmla="*/ 518475 w 569679"/>
                  <a:gd name="connsiteY5" fmla="*/ 162002 h 511157"/>
                  <a:gd name="connsiteX6" fmla="*/ 446552 w 569679"/>
                  <a:gd name="connsiteY6" fmla="*/ 138256 h 511157"/>
                  <a:gd name="connsiteX7" fmla="*/ 434122 w 569679"/>
                  <a:gd name="connsiteY7" fmla="*/ 180947 h 511157"/>
                  <a:gd name="connsiteX8" fmla="*/ 399661 w 569679"/>
                  <a:gd name="connsiteY8" fmla="*/ 221924 h 511157"/>
                  <a:gd name="connsiteX9" fmla="*/ 389202 w 569679"/>
                  <a:gd name="connsiteY9" fmla="*/ 219609 h 511157"/>
                  <a:gd name="connsiteX10" fmla="*/ 402747 w 569679"/>
                  <a:gd name="connsiteY10" fmla="*/ 201693 h 511157"/>
                  <a:gd name="connsiteX11" fmla="*/ 420749 w 569679"/>
                  <a:gd name="connsiteY11" fmla="*/ 170317 h 511157"/>
                  <a:gd name="connsiteX12" fmla="*/ 435494 w 569679"/>
                  <a:gd name="connsiteY12" fmla="*/ 119225 h 511157"/>
                  <a:gd name="connsiteX13" fmla="*/ 406776 w 569679"/>
                  <a:gd name="connsiteY13" fmla="*/ 78163 h 511157"/>
                  <a:gd name="connsiteX14" fmla="*/ 367771 w 569679"/>
                  <a:gd name="connsiteY14" fmla="*/ 56046 h 511157"/>
                  <a:gd name="connsiteX15" fmla="*/ 340339 w 569679"/>
                  <a:gd name="connsiteY15" fmla="*/ 45330 h 511157"/>
                  <a:gd name="connsiteX16" fmla="*/ 316679 w 569679"/>
                  <a:gd name="connsiteY16" fmla="*/ 78849 h 511157"/>
                  <a:gd name="connsiteX17" fmla="*/ 286932 w 569679"/>
                  <a:gd name="connsiteY17" fmla="*/ 141599 h 511157"/>
                  <a:gd name="connsiteX18" fmla="*/ 280932 w 569679"/>
                  <a:gd name="connsiteY18" fmla="*/ 137056 h 511157"/>
                  <a:gd name="connsiteX19" fmla="*/ 285046 w 569679"/>
                  <a:gd name="connsiteY19" fmla="*/ 118711 h 511157"/>
                  <a:gd name="connsiteX20" fmla="*/ 290962 w 569679"/>
                  <a:gd name="connsiteY20" fmla="*/ 103795 h 511157"/>
                  <a:gd name="connsiteX21" fmla="*/ 298248 w 569679"/>
                  <a:gd name="connsiteY21" fmla="*/ 74562 h 511157"/>
                  <a:gd name="connsiteX22" fmla="*/ 250242 w 569679"/>
                  <a:gd name="connsiteY22" fmla="*/ 2725 h 511157"/>
                  <a:gd name="connsiteX23" fmla="*/ 182091 w 569679"/>
                  <a:gd name="connsiteY23" fmla="*/ 35301 h 511157"/>
                  <a:gd name="connsiteX24" fmla="*/ 185520 w 569679"/>
                  <a:gd name="connsiteY24" fmla="*/ 101566 h 511157"/>
                  <a:gd name="connsiteX25" fmla="*/ 178405 w 569679"/>
                  <a:gd name="connsiteY25" fmla="*/ 87078 h 511157"/>
                  <a:gd name="connsiteX26" fmla="*/ 172918 w 569679"/>
                  <a:gd name="connsiteY26" fmla="*/ 70791 h 511157"/>
                  <a:gd name="connsiteX27" fmla="*/ 161860 w 569679"/>
                  <a:gd name="connsiteY27" fmla="*/ 43530 h 511157"/>
                  <a:gd name="connsiteX28" fmla="*/ 63104 w 569679"/>
                  <a:gd name="connsiteY28" fmla="*/ 33329 h 511157"/>
                  <a:gd name="connsiteX29" fmla="*/ 15356 w 569679"/>
                  <a:gd name="connsiteY29" fmla="*/ 133198 h 511157"/>
                  <a:gd name="connsiteX30" fmla="*/ 109224 w 569679"/>
                  <a:gd name="connsiteY30" fmla="*/ 210522 h 511157"/>
                  <a:gd name="connsiteX31" fmla="*/ 97909 w 569679"/>
                  <a:gd name="connsiteY31" fmla="*/ 215323 h 511157"/>
                  <a:gd name="connsiteX32" fmla="*/ 77678 w 569679"/>
                  <a:gd name="connsiteY32" fmla="*/ 207265 h 511157"/>
                  <a:gd name="connsiteX33" fmla="*/ 28386 w 569679"/>
                  <a:gd name="connsiteY33" fmla="*/ 188834 h 511157"/>
                  <a:gd name="connsiteX34" fmla="*/ 10383 w 569679"/>
                  <a:gd name="connsiteY34" fmla="*/ 259129 h 511157"/>
                  <a:gd name="connsiteX35" fmla="*/ 54103 w 569679"/>
                  <a:gd name="connsiteY35" fmla="*/ 313992 h 511157"/>
                  <a:gd name="connsiteX36" fmla="*/ 97994 w 569679"/>
                  <a:gd name="connsiteY36" fmla="*/ 319565 h 511157"/>
                  <a:gd name="connsiteX37" fmla="*/ 141800 w 569679"/>
                  <a:gd name="connsiteY37" fmla="*/ 319050 h 511157"/>
                  <a:gd name="connsiteX38" fmla="*/ 79478 w 569679"/>
                  <a:gd name="connsiteY38" fmla="*/ 347682 h 511157"/>
                  <a:gd name="connsiteX39" fmla="*/ 63104 w 569679"/>
                  <a:gd name="connsiteY39" fmla="*/ 374086 h 511157"/>
                  <a:gd name="connsiteX40" fmla="*/ 98766 w 569679"/>
                  <a:gd name="connsiteY40" fmla="*/ 404175 h 511157"/>
                  <a:gd name="connsiteX41" fmla="*/ 132713 w 569679"/>
                  <a:gd name="connsiteY41" fmla="*/ 426807 h 511157"/>
                  <a:gd name="connsiteX42" fmla="*/ 166917 w 569679"/>
                  <a:gd name="connsiteY42" fmla="*/ 447209 h 511157"/>
                  <a:gd name="connsiteX43" fmla="*/ 261129 w 569679"/>
                  <a:gd name="connsiteY43" fmla="*/ 404690 h 511157"/>
                  <a:gd name="connsiteX44" fmla="*/ 257957 w 569679"/>
                  <a:gd name="connsiteY44" fmla="*/ 420120 h 511157"/>
                  <a:gd name="connsiteX45" fmla="*/ 247756 w 569679"/>
                  <a:gd name="connsiteY45" fmla="*/ 430493 h 511157"/>
                  <a:gd name="connsiteX46" fmla="*/ 229239 w 569679"/>
                  <a:gd name="connsiteY46" fmla="*/ 449267 h 511157"/>
                  <a:gd name="connsiteX47" fmla="*/ 220753 w 569679"/>
                  <a:gd name="connsiteY47" fmla="*/ 487500 h 511157"/>
                  <a:gd name="connsiteX48" fmla="*/ 274074 w 569679"/>
                  <a:gd name="connsiteY48" fmla="*/ 504988 h 511157"/>
                  <a:gd name="connsiteX49" fmla="*/ 349083 w 569679"/>
                  <a:gd name="connsiteY49" fmla="*/ 509274 h 511157"/>
                  <a:gd name="connsiteX50" fmla="*/ 389545 w 569679"/>
                  <a:gd name="connsiteY50" fmla="*/ 478413 h 511157"/>
                  <a:gd name="connsiteX51" fmla="*/ 392288 w 569679"/>
                  <a:gd name="connsiteY51" fmla="*/ 457925 h 511157"/>
                  <a:gd name="connsiteX52" fmla="*/ 392631 w 569679"/>
                  <a:gd name="connsiteY52" fmla="*/ 441894 h 511157"/>
                  <a:gd name="connsiteX53" fmla="*/ 401890 w 569679"/>
                  <a:gd name="connsiteY53" fmla="*/ 440608 h 511157"/>
                  <a:gd name="connsiteX54" fmla="*/ 402661 w 569679"/>
                  <a:gd name="connsiteY54" fmla="*/ 492129 h 511157"/>
                  <a:gd name="connsiteX55" fmla="*/ 442009 w 569679"/>
                  <a:gd name="connsiteY55" fmla="*/ 507045 h 511157"/>
                  <a:gd name="connsiteX56" fmla="*/ 514961 w 569679"/>
                  <a:gd name="connsiteY56" fmla="*/ 406576 h 511157"/>
                  <a:gd name="connsiteX57" fmla="*/ 507760 w 569679"/>
                  <a:gd name="connsiteY57" fmla="*/ 363027 h 511157"/>
                  <a:gd name="connsiteX58" fmla="*/ 519933 w 569679"/>
                  <a:gd name="connsiteY58" fmla="*/ 355569 h 511157"/>
                  <a:gd name="connsiteX59" fmla="*/ 567339 w 569679"/>
                  <a:gd name="connsiteY59" fmla="*/ 243869 h 511157"/>
                  <a:gd name="connsiteX60" fmla="*/ 563138 w 569679"/>
                  <a:gd name="connsiteY60" fmla="*/ 240869 h 511157"/>
                  <a:gd name="connsiteX61" fmla="*/ 269187 w 569679"/>
                  <a:gd name="connsiteY61" fmla="*/ 175375 h 511157"/>
                  <a:gd name="connsiteX62" fmla="*/ 246727 w 569679"/>
                  <a:gd name="connsiteY62" fmla="*/ 221667 h 511157"/>
                  <a:gd name="connsiteX63" fmla="*/ 245699 w 569679"/>
                  <a:gd name="connsiteY63" fmla="*/ 220038 h 511157"/>
                  <a:gd name="connsiteX64" fmla="*/ 269187 w 569679"/>
                  <a:gd name="connsiteY64" fmla="*/ 175375 h 511157"/>
                  <a:gd name="connsiteX65" fmla="*/ 152258 w 569679"/>
                  <a:gd name="connsiteY65" fmla="*/ 218923 h 511157"/>
                  <a:gd name="connsiteX66" fmla="*/ 154659 w 569679"/>
                  <a:gd name="connsiteY66" fmla="*/ 217552 h 511157"/>
                  <a:gd name="connsiteX67" fmla="*/ 180633 w 569679"/>
                  <a:gd name="connsiteY67" fmla="*/ 215237 h 511157"/>
                  <a:gd name="connsiteX68" fmla="*/ 213380 w 569679"/>
                  <a:gd name="connsiteY68" fmla="*/ 240612 h 511157"/>
                  <a:gd name="connsiteX69" fmla="*/ 166403 w 569679"/>
                  <a:gd name="connsiteY69" fmla="*/ 248070 h 511157"/>
                  <a:gd name="connsiteX70" fmla="*/ 152258 w 569679"/>
                  <a:gd name="connsiteY70" fmla="*/ 218923 h 511157"/>
                  <a:gd name="connsiteX71" fmla="*/ 229668 w 569679"/>
                  <a:gd name="connsiteY71" fmla="*/ 334652 h 511157"/>
                  <a:gd name="connsiteX72" fmla="*/ 188349 w 569679"/>
                  <a:gd name="connsiteY72" fmla="*/ 336281 h 511157"/>
                  <a:gd name="connsiteX73" fmla="*/ 180891 w 569679"/>
                  <a:gd name="connsiteY73" fmla="*/ 321536 h 511157"/>
                  <a:gd name="connsiteX74" fmla="*/ 185520 w 569679"/>
                  <a:gd name="connsiteY74" fmla="*/ 301048 h 511157"/>
                  <a:gd name="connsiteX75" fmla="*/ 216466 w 569679"/>
                  <a:gd name="connsiteY75" fmla="*/ 291190 h 511157"/>
                  <a:gd name="connsiteX76" fmla="*/ 246642 w 569679"/>
                  <a:gd name="connsiteY76" fmla="*/ 287332 h 511157"/>
                  <a:gd name="connsiteX77" fmla="*/ 264130 w 569679"/>
                  <a:gd name="connsiteY77" fmla="*/ 285017 h 511157"/>
                  <a:gd name="connsiteX78" fmla="*/ 278788 w 569679"/>
                  <a:gd name="connsiteY78" fmla="*/ 302162 h 511157"/>
                  <a:gd name="connsiteX79" fmla="*/ 229668 w 569679"/>
                  <a:gd name="connsiteY79" fmla="*/ 334652 h 511157"/>
                  <a:gd name="connsiteX80" fmla="*/ 355084 w 569679"/>
                  <a:gd name="connsiteY80" fmla="*/ 370571 h 511157"/>
                  <a:gd name="connsiteX81" fmla="*/ 312735 w 569679"/>
                  <a:gd name="connsiteY81" fmla="*/ 394060 h 511157"/>
                  <a:gd name="connsiteX82" fmla="*/ 315565 w 569679"/>
                  <a:gd name="connsiteY82" fmla="*/ 360455 h 511157"/>
                  <a:gd name="connsiteX83" fmla="*/ 351826 w 569679"/>
                  <a:gd name="connsiteY83" fmla="*/ 322222 h 511157"/>
                  <a:gd name="connsiteX84" fmla="*/ 355084 w 569679"/>
                  <a:gd name="connsiteY84" fmla="*/ 370571 h 511157"/>
                  <a:gd name="connsiteX85" fmla="*/ 371457 w 569679"/>
                  <a:gd name="connsiteY85" fmla="*/ 252356 h 511157"/>
                  <a:gd name="connsiteX86" fmla="*/ 326194 w 569679"/>
                  <a:gd name="connsiteY86" fmla="*/ 270787 h 511157"/>
                  <a:gd name="connsiteX87" fmla="*/ 326109 w 569679"/>
                  <a:gd name="connsiteY87" fmla="*/ 269758 h 511157"/>
                  <a:gd name="connsiteX88" fmla="*/ 324566 w 569679"/>
                  <a:gd name="connsiteY88" fmla="*/ 259043 h 511157"/>
                  <a:gd name="connsiteX89" fmla="*/ 341196 w 569679"/>
                  <a:gd name="connsiteY89" fmla="*/ 243784 h 511157"/>
                  <a:gd name="connsiteX90" fmla="*/ 371457 w 569679"/>
                  <a:gd name="connsiteY90" fmla="*/ 252356 h 511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569679" h="511157">
                    <a:moveTo>
                      <a:pt x="563138" y="240869"/>
                    </a:moveTo>
                    <a:cubicBezTo>
                      <a:pt x="549422" y="243184"/>
                      <a:pt x="540850" y="258700"/>
                      <a:pt x="532449" y="268473"/>
                    </a:cubicBezTo>
                    <a:cubicBezTo>
                      <a:pt x="524734" y="277474"/>
                      <a:pt x="512646" y="283389"/>
                      <a:pt x="501931" y="287589"/>
                    </a:cubicBezTo>
                    <a:cubicBezTo>
                      <a:pt x="487872" y="293161"/>
                      <a:pt x="489843" y="284589"/>
                      <a:pt x="497387" y="279788"/>
                    </a:cubicBezTo>
                    <a:cubicBezTo>
                      <a:pt x="502959" y="276274"/>
                      <a:pt x="507931" y="272587"/>
                      <a:pt x="512818" y="268215"/>
                    </a:cubicBezTo>
                    <a:cubicBezTo>
                      <a:pt x="549079" y="236411"/>
                      <a:pt x="549765" y="197835"/>
                      <a:pt x="518475" y="162002"/>
                    </a:cubicBezTo>
                    <a:cubicBezTo>
                      <a:pt x="502959" y="144171"/>
                      <a:pt x="459582" y="91622"/>
                      <a:pt x="446552" y="138256"/>
                    </a:cubicBezTo>
                    <a:cubicBezTo>
                      <a:pt x="442437" y="153001"/>
                      <a:pt x="440980" y="166717"/>
                      <a:pt x="434122" y="180947"/>
                    </a:cubicBezTo>
                    <a:cubicBezTo>
                      <a:pt x="426664" y="196549"/>
                      <a:pt x="413120" y="211208"/>
                      <a:pt x="399661" y="221924"/>
                    </a:cubicBezTo>
                    <a:cubicBezTo>
                      <a:pt x="396146" y="224753"/>
                      <a:pt x="378058" y="235211"/>
                      <a:pt x="389202" y="219609"/>
                    </a:cubicBezTo>
                    <a:cubicBezTo>
                      <a:pt x="393489" y="213523"/>
                      <a:pt x="398460" y="207865"/>
                      <a:pt x="402747" y="201693"/>
                    </a:cubicBezTo>
                    <a:cubicBezTo>
                      <a:pt x="409776" y="191834"/>
                      <a:pt x="415434" y="181204"/>
                      <a:pt x="420749" y="170317"/>
                    </a:cubicBezTo>
                    <a:cubicBezTo>
                      <a:pt x="428122" y="155058"/>
                      <a:pt x="435837" y="136542"/>
                      <a:pt x="435494" y="119225"/>
                    </a:cubicBezTo>
                    <a:cubicBezTo>
                      <a:pt x="435065" y="98480"/>
                      <a:pt x="424178" y="88193"/>
                      <a:pt x="406776" y="78163"/>
                    </a:cubicBezTo>
                    <a:cubicBezTo>
                      <a:pt x="393746" y="70534"/>
                      <a:pt x="380544" y="64447"/>
                      <a:pt x="367771" y="56046"/>
                    </a:cubicBezTo>
                    <a:cubicBezTo>
                      <a:pt x="360742" y="51417"/>
                      <a:pt x="349512" y="43530"/>
                      <a:pt x="340339" y="45330"/>
                    </a:cubicBezTo>
                    <a:cubicBezTo>
                      <a:pt x="323451" y="48674"/>
                      <a:pt x="321480" y="64447"/>
                      <a:pt x="316679" y="78849"/>
                    </a:cubicBezTo>
                    <a:cubicBezTo>
                      <a:pt x="309821" y="99508"/>
                      <a:pt x="300391" y="124112"/>
                      <a:pt x="286932" y="141599"/>
                    </a:cubicBezTo>
                    <a:cubicBezTo>
                      <a:pt x="284961" y="140057"/>
                      <a:pt x="282903" y="138599"/>
                      <a:pt x="280932" y="137056"/>
                    </a:cubicBezTo>
                    <a:cubicBezTo>
                      <a:pt x="281275" y="130712"/>
                      <a:pt x="282646" y="124540"/>
                      <a:pt x="285046" y="118711"/>
                    </a:cubicBezTo>
                    <a:cubicBezTo>
                      <a:pt x="286761" y="113653"/>
                      <a:pt x="288990" y="108767"/>
                      <a:pt x="290962" y="103795"/>
                    </a:cubicBezTo>
                    <a:cubicBezTo>
                      <a:pt x="294733" y="94451"/>
                      <a:pt x="296705" y="84421"/>
                      <a:pt x="298248" y="74562"/>
                    </a:cubicBezTo>
                    <a:cubicBezTo>
                      <a:pt x="304335" y="35901"/>
                      <a:pt x="287275" y="11726"/>
                      <a:pt x="250242" y="2725"/>
                    </a:cubicBezTo>
                    <a:cubicBezTo>
                      <a:pt x="223410" y="-3790"/>
                      <a:pt x="182348" y="-704"/>
                      <a:pt x="182091" y="35301"/>
                    </a:cubicBezTo>
                    <a:cubicBezTo>
                      <a:pt x="181919" y="57503"/>
                      <a:pt x="189377" y="79449"/>
                      <a:pt x="185520" y="101566"/>
                    </a:cubicBezTo>
                    <a:cubicBezTo>
                      <a:pt x="185691" y="100794"/>
                      <a:pt x="179090" y="88793"/>
                      <a:pt x="178405" y="87078"/>
                    </a:cubicBezTo>
                    <a:cubicBezTo>
                      <a:pt x="176433" y="81678"/>
                      <a:pt x="174718" y="76191"/>
                      <a:pt x="172918" y="70791"/>
                    </a:cubicBezTo>
                    <a:cubicBezTo>
                      <a:pt x="169832" y="61618"/>
                      <a:pt x="166746" y="51931"/>
                      <a:pt x="161860" y="43530"/>
                    </a:cubicBezTo>
                    <a:cubicBezTo>
                      <a:pt x="139485" y="4611"/>
                      <a:pt x="97309" y="17041"/>
                      <a:pt x="63104" y="33329"/>
                    </a:cubicBezTo>
                    <a:cubicBezTo>
                      <a:pt x="22471" y="52617"/>
                      <a:pt x="9612" y="90079"/>
                      <a:pt x="15356" y="133198"/>
                    </a:cubicBezTo>
                    <a:cubicBezTo>
                      <a:pt x="20670" y="188920"/>
                      <a:pt x="76220" y="187977"/>
                      <a:pt x="109224" y="210522"/>
                    </a:cubicBezTo>
                    <a:cubicBezTo>
                      <a:pt x="127055" y="222695"/>
                      <a:pt x="107424" y="217895"/>
                      <a:pt x="97909" y="215323"/>
                    </a:cubicBezTo>
                    <a:cubicBezTo>
                      <a:pt x="90879" y="213437"/>
                      <a:pt x="84278" y="210351"/>
                      <a:pt x="77678" y="207265"/>
                    </a:cubicBezTo>
                    <a:cubicBezTo>
                      <a:pt x="61733" y="199893"/>
                      <a:pt x="45702" y="192177"/>
                      <a:pt x="28386" y="188834"/>
                    </a:cubicBezTo>
                    <a:cubicBezTo>
                      <a:pt x="-15506" y="180433"/>
                      <a:pt x="2582" y="237011"/>
                      <a:pt x="10383" y="259129"/>
                    </a:cubicBezTo>
                    <a:cubicBezTo>
                      <a:pt x="18013" y="280731"/>
                      <a:pt x="30443" y="306363"/>
                      <a:pt x="54103" y="313992"/>
                    </a:cubicBezTo>
                    <a:cubicBezTo>
                      <a:pt x="68591" y="318707"/>
                      <a:pt x="82821" y="319393"/>
                      <a:pt x="97994" y="319565"/>
                    </a:cubicBezTo>
                    <a:cubicBezTo>
                      <a:pt x="111453" y="319736"/>
                      <a:pt x="128598" y="313478"/>
                      <a:pt x="141800" y="319050"/>
                    </a:cubicBezTo>
                    <a:cubicBezTo>
                      <a:pt x="123112" y="332595"/>
                      <a:pt x="100909" y="339539"/>
                      <a:pt x="79478" y="347682"/>
                    </a:cubicBezTo>
                    <a:cubicBezTo>
                      <a:pt x="67819" y="352140"/>
                      <a:pt x="57361" y="361056"/>
                      <a:pt x="63104" y="374086"/>
                    </a:cubicBezTo>
                    <a:cubicBezTo>
                      <a:pt x="69105" y="387716"/>
                      <a:pt x="86764" y="396631"/>
                      <a:pt x="98766" y="404175"/>
                    </a:cubicBezTo>
                    <a:cubicBezTo>
                      <a:pt x="110253" y="411462"/>
                      <a:pt x="121312" y="419434"/>
                      <a:pt x="132713" y="426807"/>
                    </a:cubicBezTo>
                    <a:cubicBezTo>
                      <a:pt x="142486" y="433150"/>
                      <a:pt x="155087" y="444552"/>
                      <a:pt x="166917" y="447209"/>
                    </a:cubicBezTo>
                    <a:cubicBezTo>
                      <a:pt x="209608" y="456553"/>
                      <a:pt x="225810" y="417462"/>
                      <a:pt x="261129" y="404690"/>
                    </a:cubicBezTo>
                    <a:cubicBezTo>
                      <a:pt x="272530" y="400489"/>
                      <a:pt x="257100" y="421063"/>
                      <a:pt x="257957" y="420120"/>
                    </a:cubicBezTo>
                    <a:cubicBezTo>
                      <a:pt x="254700" y="423721"/>
                      <a:pt x="251185" y="427149"/>
                      <a:pt x="247756" y="430493"/>
                    </a:cubicBezTo>
                    <a:cubicBezTo>
                      <a:pt x="241498" y="436665"/>
                      <a:pt x="235583" y="443094"/>
                      <a:pt x="229239" y="449267"/>
                    </a:cubicBezTo>
                    <a:cubicBezTo>
                      <a:pt x="220238" y="458182"/>
                      <a:pt x="207980" y="475841"/>
                      <a:pt x="220753" y="487500"/>
                    </a:cubicBezTo>
                    <a:cubicBezTo>
                      <a:pt x="234554" y="500187"/>
                      <a:pt x="256500" y="501216"/>
                      <a:pt x="274074" y="504988"/>
                    </a:cubicBezTo>
                    <a:cubicBezTo>
                      <a:pt x="298763" y="510217"/>
                      <a:pt x="324051" y="513389"/>
                      <a:pt x="349083" y="509274"/>
                    </a:cubicBezTo>
                    <a:cubicBezTo>
                      <a:pt x="368457" y="506102"/>
                      <a:pt x="382602" y="496930"/>
                      <a:pt x="389545" y="478413"/>
                    </a:cubicBezTo>
                    <a:cubicBezTo>
                      <a:pt x="392031" y="471898"/>
                      <a:pt x="392374" y="464783"/>
                      <a:pt x="392288" y="457925"/>
                    </a:cubicBezTo>
                    <a:cubicBezTo>
                      <a:pt x="392203" y="452610"/>
                      <a:pt x="392288" y="447295"/>
                      <a:pt x="392631" y="441894"/>
                    </a:cubicBezTo>
                    <a:cubicBezTo>
                      <a:pt x="393231" y="432550"/>
                      <a:pt x="399918" y="427578"/>
                      <a:pt x="401890" y="440608"/>
                    </a:cubicBezTo>
                    <a:cubicBezTo>
                      <a:pt x="404290" y="456639"/>
                      <a:pt x="396489" y="476699"/>
                      <a:pt x="402661" y="492129"/>
                    </a:cubicBezTo>
                    <a:cubicBezTo>
                      <a:pt x="409519" y="509274"/>
                      <a:pt x="425807" y="508245"/>
                      <a:pt x="442009" y="507045"/>
                    </a:cubicBezTo>
                    <a:cubicBezTo>
                      <a:pt x="491901" y="503359"/>
                      <a:pt x="508874" y="448838"/>
                      <a:pt x="514961" y="406576"/>
                    </a:cubicBezTo>
                    <a:cubicBezTo>
                      <a:pt x="517275" y="390459"/>
                      <a:pt x="512818" y="377515"/>
                      <a:pt x="507760" y="363027"/>
                    </a:cubicBezTo>
                    <a:cubicBezTo>
                      <a:pt x="511103" y="360370"/>
                      <a:pt x="512389" y="359170"/>
                      <a:pt x="519933" y="355569"/>
                    </a:cubicBezTo>
                    <a:cubicBezTo>
                      <a:pt x="552594" y="332680"/>
                      <a:pt x="577626" y="281674"/>
                      <a:pt x="567339" y="243869"/>
                    </a:cubicBezTo>
                    <a:cubicBezTo>
                      <a:pt x="566996" y="241984"/>
                      <a:pt x="564853" y="240526"/>
                      <a:pt x="563138" y="240869"/>
                    </a:cubicBezTo>
                    <a:close/>
                    <a:moveTo>
                      <a:pt x="269187" y="175375"/>
                    </a:moveTo>
                    <a:cubicBezTo>
                      <a:pt x="286847" y="188748"/>
                      <a:pt x="267130" y="238554"/>
                      <a:pt x="246727" y="221667"/>
                    </a:cubicBezTo>
                    <a:cubicBezTo>
                      <a:pt x="246213" y="221238"/>
                      <a:pt x="245870" y="220638"/>
                      <a:pt x="245699" y="220038"/>
                    </a:cubicBezTo>
                    <a:cubicBezTo>
                      <a:pt x="229154" y="206579"/>
                      <a:pt x="248613" y="159859"/>
                      <a:pt x="269187" y="175375"/>
                    </a:cubicBezTo>
                    <a:close/>
                    <a:moveTo>
                      <a:pt x="152258" y="218923"/>
                    </a:moveTo>
                    <a:cubicBezTo>
                      <a:pt x="152944" y="217981"/>
                      <a:pt x="153801" y="217638"/>
                      <a:pt x="154659" y="217552"/>
                    </a:cubicBezTo>
                    <a:cubicBezTo>
                      <a:pt x="161517" y="213180"/>
                      <a:pt x="172661" y="213608"/>
                      <a:pt x="180633" y="215237"/>
                    </a:cubicBezTo>
                    <a:cubicBezTo>
                      <a:pt x="194007" y="218066"/>
                      <a:pt x="214923" y="223295"/>
                      <a:pt x="213380" y="240612"/>
                    </a:cubicBezTo>
                    <a:cubicBezTo>
                      <a:pt x="211666" y="260157"/>
                      <a:pt x="177290" y="251070"/>
                      <a:pt x="166403" y="248070"/>
                    </a:cubicBezTo>
                    <a:cubicBezTo>
                      <a:pt x="150201" y="243784"/>
                      <a:pt x="140600" y="234097"/>
                      <a:pt x="152258" y="218923"/>
                    </a:cubicBezTo>
                    <a:close/>
                    <a:moveTo>
                      <a:pt x="229668" y="334652"/>
                    </a:moveTo>
                    <a:cubicBezTo>
                      <a:pt x="217238" y="336795"/>
                      <a:pt x="200350" y="341939"/>
                      <a:pt x="188349" y="336281"/>
                    </a:cubicBezTo>
                    <a:cubicBezTo>
                      <a:pt x="183119" y="333795"/>
                      <a:pt x="181576" y="327451"/>
                      <a:pt x="180891" y="321536"/>
                    </a:cubicBezTo>
                    <a:cubicBezTo>
                      <a:pt x="178833" y="314421"/>
                      <a:pt x="179862" y="306277"/>
                      <a:pt x="185520" y="301048"/>
                    </a:cubicBezTo>
                    <a:cubicBezTo>
                      <a:pt x="194349" y="292733"/>
                      <a:pt x="204722" y="291361"/>
                      <a:pt x="216466" y="291190"/>
                    </a:cubicBezTo>
                    <a:cubicBezTo>
                      <a:pt x="226925" y="291018"/>
                      <a:pt x="236612" y="290332"/>
                      <a:pt x="246642" y="287332"/>
                    </a:cubicBezTo>
                    <a:cubicBezTo>
                      <a:pt x="252728" y="285446"/>
                      <a:pt x="257786" y="284503"/>
                      <a:pt x="264130" y="285017"/>
                    </a:cubicBezTo>
                    <a:cubicBezTo>
                      <a:pt x="272702" y="285789"/>
                      <a:pt x="278960" y="294104"/>
                      <a:pt x="278788" y="302162"/>
                    </a:cubicBezTo>
                    <a:cubicBezTo>
                      <a:pt x="278360" y="325051"/>
                      <a:pt x="246470" y="331737"/>
                      <a:pt x="229668" y="334652"/>
                    </a:cubicBezTo>
                    <a:close/>
                    <a:moveTo>
                      <a:pt x="355084" y="370571"/>
                    </a:moveTo>
                    <a:cubicBezTo>
                      <a:pt x="346683" y="383773"/>
                      <a:pt x="329795" y="407433"/>
                      <a:pt x="312735" y="394060"/>
                    </a:cubicBezTo>
                    <a:cubicBezTo>
                      <a:pt x="301506" y="387887"/>
                      <a:pt x="308278" y="370914"/>
                      <a:pt x="315565" y="360455"/>
                    </a:cubicBezTo>
                    <a:cubicBezTo>
                      <a:pt x="323366" y="349225"/>
                      <a:pt x="334938" y="321193"/>
                      <a:pt x="351826" y="322222"/>
                    </a:cubicBezTo>
                    <a:cubicBezTo>
                      <a:pt x="378487" y="323937"/>
                      <a:pt x="362456" y="358912"/>
                      <a:pt x="355084" y="370571"/>
                    </a:cubicBezTo>
                    <a:close/>
                    <a:moveTo>
                      <a:pt x="371457" y="252356"/>
                    </a:moveTo>
                    <a:cubicBezTo>
                      <a:pt x="373086" y="269501"/>
                      <a:pt x="331167" y="291790"/>
                      <a:pt x="326194" y="270787"/>
                    </a:cubicBezTo>
                    <a:cubicBezTo>
                      <a:pt x="326109" y="270444"/>
                      <a:pt x="326109" y="270101"/>
                      <a:pt x="326109" y="269758"/>
                    </a:cubicBezTo>
                    <a:cubicBezTo>
                      <a:pt x="323623" y="267015"/>
                      <a:pt x="322765" y="262986"/>
                      <a:pt x="324566" y="259043"/>
                    </a:cubicBezTo>
                    <a:cubicBezTo>
                      <a:pt x="327737" y="252099"/>
                      <a:pt x="334424" y="246955"/>
                      <a:pt x="341196" y="243784"/>
                    </a:cubicBezTo>
                    <a:cubicBezTo>
                      <a:pt x="349769" y="239669"/>
                      <a:pt x="370171" y="238983"/>
                      <a:pt x="371457" y="25235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63B1F4D0-DD57-72B2-7445-8DEE563D9E84}"/>
                  </a:ext>
                </a:extLst>
              </p:cNvPr>
              <p:cNvSpPr/>
              <p:nvPr/>
            </p:nvSpPr>
            <p:spPr>
              <a:xfrm>
                <a:off x="3169328" y="1261975"/>
                <a:ext cx="549630" cy="432139"/>
              </a:xfrm>
              <a:custGeom>
                <a:avLst/>
                <a:gdLst>
                  <a:gd name="connsiteX0" fmla="*/ 544288 w 549630"/>
                  <a:gd name="connsiteY0" fmla="*/ 329423 h 432139"/>
                  <a:gd name="connsiteX1" fmla="*/ 393755 w 549630"/>
                  <a:gd name="connsiteY1" fmla="*/ 308421 h 432139"/>
                  <a:gd name="connsiteX2" fmla="*/ 417158 w 549630"/>
                  <a:gd name="connsiteY2" fmla="*/ 299163 h 432139"/>
                  <a:gd name="connsiteX3" fmla="*/ 451448 w 549630"/>
                  <a:gd name="connsiteY3" fmla="*/ 273959 h 432139"/>
                  <a:gd name="connsiteX4" fmla="*/ 447419 w 549630"/>
                  <a:gd name="connsiteY4" fmla="*/ 270445 h 432139"/>
                  <a:gd name="connsiteX5" fmla="*/ 377467 w 549630"/>
                  <a:gd name="connsiteY5" fmla="*/ 302763 h 432139"/>
                  <a:gd name="connsiteX6" fmla="*/ 320289 w 549630"/>
                  <a:gd name="connsiteY6" fmla="*/ 278160 h 432139"/>
                  <a:gd name="connsiteX7" fmla="*/ 437475 w 549630"/>
                  <a:gd name="connsiteY7" fmla="*/ 160202 h 432139"/>
                  <a:gd name="connsiteX8" fmla="*/ 432245 w 549630"/>
                  <a:gd name="connsiteY8" fmla="*/ 157545 h 432139"/>
                  <a:gd name="connsiteX9" fmla="*/ 383382 w 549630"/>
                  <a:gd name="connsiteY9" fmla="*/ 224667 h 432139"/>
                  <a:gd name="connsiteX10" fmla="*/ 310430 w 549630"/>
                  <a:gd name="connsiteY10" fmla="*/ 273274 h 432139"/>
                  <a:gd name="connsiteX11" fmla="*/ 262167 w 549630"/>
                  <a:gd name="connsiteY11" fmla="*/ 245927 h 432139"/>
                  <a:gd name="connsiteX12" fmla="*/ 217161 w 549630"/>
                  <a:gd name="connsiteY12" fmla="*/ 215238 h 432139"/>
                  <a:gd name="connsiteX13" fmla="*/ 310430 w 549630"/>
                  <a:gd name="connsiteY13" fmla="*/ 58447 h 432139"/>
                  <a:gd name="connsiteX14" fmla="*/ 305544 w 549630"/>
                  <a:gd name="connsiteY14" fmla="*/ 58018 h 432139"/>
                  <a:gd name="connsiteX15" fmla="*/ 267825 w 549630"/>
                  <a:gd name="connsiteY15" fmla="*/ 144429 h 432139"/>
                  <a:gd name="connsiteX16" fmla="*/ 210218 w 549630"/>
                  <a:gd name="connsiteY16" fmla="*/ 209923 h 432139"/>
                  <a:gd name="connsiteX17" fmla="*/ 155268 w 549630"/>
                  <a:gd name="connsiteY17" fmla="*/ 164146 h 432139"/>
                  <a:gd name="connsiteX18" fmla="*/ 183386 w 549630"/>
                  <a:gd name="connsiteY18" fmla="*/ 2040 h 432139"/>
                  <a:gd name="connsiteX19" fmla="*/ 178414 w 549630"/>
                  <a:gd name="connsiteY19" fmla="*/ 2297 h 432139"/>
                  <a:gd name="connsiteX20" fmla="*/ 169327 w 549630"/>
                  <a:gd name="connsiteY20" fmla="*/ 85450 h 432139"/>
                  <a:gd name="connsiteX21" fmla="*/ 147810 w 549630"/>
                  <a:gd name="connsiteY21" fmla="*/ 157373 h 432139"/>
                  <a:gd name="connsiteX22" fmla="*/ 22309 w 549630"/>
                  <a:gd name="connsiteY22" fmla="*/ 37958 h 432139"/>
                  <a:gd name="connsiteX23" fmla="*/ 17937 w 549630"/>
                  <a:gd name="connsiteY23" fmla="*/ 41816 h 432139"/>
                  <a:gd name="connsiteX24" fmla="*/ 104090 w 549630"/>
                  <a:gd name="connsiteY24" fmla="*/ 132256 h 432139"/>
                  <a:gd name="connsiteX25" fmla="*/ 53427 w 549630"/>
                  <a:gd name="connsiteY25" fmla="*/ 125655 h 432139"/>
                  <a:gd name="connsiteX26" fmla="*/ 3363 w 549630"/>
                  <a:gd name="connsiteY26" fmla="*/ 100195 h 432139"/>
                  <a:gd name="connsiteX27" fmla="*/ 620 w 549630"/>
                  <a:gd name="connsiteY27" fmla="*/ 104224 h 432139"/>
                  <a:gd name="connsiteX28" fmla="*/ 112320 w 549630"/>
                  <a:gd name="connsiteY28" fmla="*/ 139714 h 432139"/>
                  <a:gd name="connsiteX29" fmla="*/ 135380 w 549630"/>
                  <a:gd name="connsiteY29" fmla="*/ 160288 h 432139"/>
                  <a:gd name="connsiteX30" fmla="*/ 196759 w 549630"/>
                  <a:gd name="connsiteY30" fmla="*/ 211294 h 432139"/>
                  <a:gd name="connsiteX31" fmla="*/ 114463 w 549630"/>
                  <a:gd name="connsiteY31" fmla="*/ 231783 h 432139"/>
                  <a:gd name="connsiteX32" fmla="*/ 14251 w 549630"/>
                  <a:gd name="connsiteY32" fmla="*/ 234612 h 432139"/>
                  <a:gd name="connsiteX33" fmla="*/ 12536 w 549630"/>
                  <a:gd name="connsiteY33" fmla="*/ 239584 h 432139"/>
                  <a:gd name="connsiteX34" fmla="*/ 100147 w 549630"/>
                  <a:gd name="connsiteY34" fmla="*/ 242755 h 432139"/>
                  <a:gd name="connsiteX35" fmla="*/ 161183 w 549630"/>
                  <a:gd name="connsiteY35" fmla="*/ 231011 h 432139"/>
                  <a:gd name="connsiteX36" fmla="*/ 204474 w 549630"/>
                  <a:gd name="connsiteY36" fmla="*/ 217038 h 432139"/>
                  <a:gd name="connsiteX37" fmla="*/ 204474 w 549630"/>
                  <a:gd name="connsiteY37" fmla="*/ 217038 h 432139"/>
                  <a:gd name="connsiteX38" fmla="*/ 263282 w 549630"/>
                  <a:gd name="connsiteY38" fmla="*/ 257500 h 432139"/>
                  <a:gd name="connsiteX39" fmla="*/ 272283 w 549630"/>
                  <a:gd name="connsiteY39" fmla="*/ 262901 h 432139"/>
                  <a:gd name="connsiteX40" fmla="*/ 239707 w 549630"/>
                  <a:gd name="connsiteY40" fmla="*/ 289733 h 432139"/>
                  <a:gd name="connsiteX41" fmla="*/ 194616 w 549630"/>
                  <a:gd name="connsiteY41" fmla="*/ 319736 h 432139"/>
                  <a:gd name="connsiteX42" fmla="*/ 84288 w 549630"/>
                  <a:gd name="connsiteY42" fmla="*/ 358913 h 432139"/>
                  <a:gd name="connsiteX43" fmla="*/ 83002 w 549630"/>
                  <a:gd name="connsiteY43" fmla="*/ 364828 h 432139"/>
                  <a:gd name="connsiteX44" fmla="*/ 191616 w 549630"/>
                  <a:gd name="connsiteY44" fmla="*/ 331909 h 432139"/>
                  <a:gd name="connsiteX45" fmla="*/ 248366 w 549630"/>
                  <a:gd name="connsiteY45" fmla="*/ 294962 h 432139"/>
                  <a:gd name="connsiteX46" fmla="*/ 280084 w 549630"/>
                  <a:gd name="connsiteY46" fmla="*/ 267616 h 432139"/>
                  <a:gd name="connsiteX47" fmla="*/ 317288 w 549630"/>
                  <a:gd name="connsiteY47" fmla="*/ 287590 h 432139"/>
                  <a:gd name="connsiteX48" fmla="*/ 245794 w 549630"/>
                  <a:gd name="connsiteY48" fmla="*/ 427579 h 432139"/>
                  <a:gd name="connsiteX49" fmla="*/ 247937 w 549630"/>
                  <a:gd name="connsiteY49" fmla="*/ 432036 h 432139"/>
                  <a:gd name="connsiteX50" fmla="*/ 299543 w 549630"/>
                  <a:gd name="connsiteY50" fmla="*/ 374515 h 432139"/>
                  <a:gd name="connsiteX51" fmla="*/ 325689 w 549630"/>
                  <a:gd name="connsiteY51" fmla="*/ 291790 h 432139"/>
                  <a:gd name="connsiteX52" fmla="*/ 366237 w 549630"/>
                  <a:gd name="connsiteY52" fmla="*/ 309278 h 432139"/>
                  <a:gd name="connsiteX53" fmla="*/ 391526 w 549630"/>
                  <a:gd name="connsiteY53" fmla="*/ 409919 h 432139"/>
                  <a:gd name="connsiteX54" fmla="*/ 396412 w 549630"/>
                  <a:gd name="connsiteY54" fmla="*/ 409662 h 432139"/>
                  <a:gd name="connsiteX55" fmla="*/ 377296 w 549630"/>
                  <a:gd name="connsiteY55" fmla="*/ 313393 h 432139"/>
                  <a:gd name="connsiteX56" fmla="*/ 545917 w 549630"/>
                  <a:gd name="connsiteY56" fmla="*/ 338596 h 432139"/>
                  <a:gd name="connsiteX57" fmla="*/ 544288 w 549630"/>
                  <a:gd name="connsiteY57" fmla="*/ 329423 h 43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49630" h="432139">
                    <a:moveTo>
                      <a:pt x="544288" y="329423"/>
                    </a:moveTo>
                    <a:cubicBezTo>
                      <a:pt x="492167" y="332338"/>
                      <a:pt x="441932" y="324194"/>
                      <a:pt x="393755" y="308421"/>
                    </a:cubicBezTo>
                    <a:cubicBezTo>
                      <a:pt x="401727" y="306278"/>
                      <a:pt x="409443" y="303106"/>
                      <a:pt x="417158" y="299163"/>
                    </a:cubicBezTo>
                    <a:cubicBezTo>
                      <a:pt x="429760" y="292819"/>
                      <a:pt x="444247" y="286732"/>
                      <a:pt x="451448" y="273959"/>
                    </a:cubicBezTo>
                    <a:cubicBezTo>
                      <a:pt x="452905" y="271473"/>
                      <a:pt x="449733" y="268130"/>
                      <a:pt x="447419" y="270445"/>
                    </a:cubicBezTo>
                    <a:cubicBezTo>
                      <a:pt x="430102" y="287675"/>
                      <a:pt x="402070" y="300620"/>
                      <a:pt x="377467" y="302763"/>
                    </a:cubicBezTo>
                    <a:cubicBezTo>
                      <a:pt x="358093" y="295648"/>
                      <a:pt x="338977" y="287418"/>
                      <a:pt x="320289" y="278160"/>
                    </a:cubicBezTo>
                    <a:cubicBezTo>
                      <a:pt x="369752" y="256986"/>
                      <a:pt x="421444" y="211809"/>
                      <a:pt x="437475" y="160202"/>
                    </a:cubicBezTo>
                    <a:cubicBezTo>
                      <a:pt x="438418" y="157116"/>
                      <a:pt x="433874" y="154545"/>
                      <a:pt x="432245" y="157545"/>
                    </a:cubicBezTo>
                    <a:cubicBezTo>
                      <a:pt x="418015" y="183348"/>
                      <a:pt x="404985" y="204179"/>
                      <a:pt x="383382" y="224667"/>
                    </a:cubicBezTo>
                    <a:cubicBezTo>
                      <a:pt x="362122" y="244899"/>
                      <a:pt x="337948" y="262644"/>
                      <a:pt x="310430" y="273274"/>
                    </a:cubicBezTo>
                    <a:cubicBezTo>
                      <a:pt x="294057" y="264873"/>
                      <a:pt x="277940" y="255700"/>
                      <a:pt x="262167" y="245927"/>
                    </a:cubicBezTo>
                    <a:cubicBezTo>
                      <a:pt x="246565" y="236326"/>
                      <a:pt x="231649" y="226039"/>
                      <a:pt x="217161" y="215238"/>
                    </a:cubicBezTo>
                    <a:cubicBezTo>
                      <a:pt x="253509" y="170832"/>
                      <a:pt x="316431" y="122569"/>
                      <a:pt x="310430" y="58447"/>
                    </a:cubicBezTo>
                    <a:cubicBezTo>
                      <a:pt x="310173" y="55961"/>
                      <a:pt x="306144" y="55618"/>
                      <a:pt x="305544" y="58018"/>
                    </a:cubicBezTo>
                    <a:cubicBezTo>
                      <a:pt x="297915" y="90765"/>
                      <a:pt x="288142" y="117254"/>
                      <a:pt x="267825" y="144429"/>
                    </a:cubicBezTo>
                    <a:cubicBezTo>
                      <a:pt x="250423" y="167832"/>
                      <a:pt x="227963" y="186949"/>
                      <a:pt x="210218" y="209923"/>
                    </a:cubicBezTo>
                    <a:cubicBezTo>
                      <a:pt x="191273" y="195435"/>
                      <a:pt x="173013" y="180005"/>
                      <a:pt x="155268" y="164146"/>
                    </a:cubicBezTo>
                    <a:cubicBezTo>
                      <a:pt x="173785" y="112368"/>
                      <a:pt x="188958" y="57847"/>
                      <a:pt x="183386" y="2040"/>
                    </a:cubicBezTo>
                    <a:cubicBezTo>
                      <a:pt x="183043" y="-1046"/>
                      <a:pt x="178842" y="-361"/>
                      <a:pt x="178414" y="2297"/>
                    </a:cubicBezTo>
                    <a:cubicBezTo>
                      <a:pt x="173699" y="29643"/>
                      <a:pt x="172585" y="57847"/>
                      <a:pt x="169327" y="85450"/>
                    </a:cubicBezTo>
                    <a:cubicBezTo>
                      <a:pt x="166327" y="110653"/>
                      <a:pt x="156554" y="133799"/>
                      <a:pt x="147810" y="157373"/>
                    </a:cubicBezTo>
                    <a:cubicBezTo>
                      <a:pt x="105290" y="118626"/>
                      <a:pt x="65085" y="77135"/>
                      <a:pt x="22309" y="37958"/>
                    </a:cubicBezTo>
                    <a:cubicBezTo>
                      <a:pt x="19565" y="35472"/>
                      <a:pt x="15536" y="38730"/>
                      <a:pt x="17937" y="41816"/>
                    </a:cubicBezTo>
                    <a:cubicBezTo>
                      <a:pt x="43140" y="74392"/>
                      <a:pt x="73229" y="104052"/>
                      <a:pt x="104090" y="132256"/>
                    </a:cubicBezTo>
                    <a:cubicBezTo>
                      <a:pt x="86431" y="133713"/>
                      <a:pt x="71086" y="132256"/>
                      <a:pt x="53427" y="125655"/>
                    </a:cubicBezTo>
                    <a:cubicBezTo>
                      <a:pt x="35682" y="119054"/>
                      <a:pt x="20765" y="107139"/>
                      <a:pt x="3363" y="100195"/>
                    </a:cubicBezTo>
                    <a:cubicBezTo>
                      <a:pt x="1049" y="99252"/>
                      <a:pt x="-1094" y="102424"/>
                      <a:pt x="620" y="104224"/>
                    </a:cubicBezTo>
                    <a:cubicBezTo>
                      <a:pt x="25052" y="129941"/>
                      <a:pt x="77001" y="152230"/>
                      <a:pt x="112320" y="139714"/>
                    </a:cubicBezTo>
                    <a:cubicBezTo>
                      <a:pt x="120035" y="146658"/>
                      <a:pt x="127665" y="153516"/>
                      <a:pt x="135380" y="160288"/>
                    </a:cubicBezTo>
                    <a:cubicBezTo>
                      <a:pt x="155354" y="177947"/>
                      <a:pt x="175756" y="195092"/>
                      <a:pt x="196759" y="211294"/>
                    </a:cubicBezTo>
                    <a:cubicBezTo>
                      <a:pt x="173870" y="224239"/>
                      <a:pt x="139495" y="227668"/>
                      <a:pt x="114463" y="231783"/>
                    </a:cubicBezTo>
                    <a:cubicBezTo>
                      <a:pt x="81202" y="237355"/>
                      <a:pt x="47512" y="240784"/>
                      <a:pt x="14251" y="234612"/>
                    </a:cubicBezTo>
                    <a:cubicBezTo>
                      <a:pt x="11593" y="234097"/>
                      <a:pt x="10136" y="238298"/>
                      <a:pt x="12536" y="239584"/>
                    </a:cubicBezTo>
                    <a:cubicBezTo>
                      <a:pt x="38082" y="253385"/>
                      <a:pt x="72715" y="245927"/>
                      <a:pt x="100147" y="242755"/>
                    </a:cubicBezTo>
                    <a:cubicBezTo>
                      <a:pt x="120807" y="240355"/>
                      <a:pt x="140952" y="235812"/>
                      <a:pt x="161183" y="231011"/>
                    </a:cubicBezTo>
                    <a:cubicBezTo>
                      <a:pt x="176271" y="227411"/>
                      <a:pt x="191187" y="225696"/>
                      <a:pt x="204474" y="217038"/>
                    </a:cubicBezTo>
                    <a:cubicBezTo>
                      <a:pt x="204474" y="217038"/>
                      <a:pt x="204474" y="217038"/>
                      <a:pt x="204474" y="217038"/>
                    </a:cubicBezTo>
                    <a:cubicBezTo>
                      <a:pt x="223419" y="231354"/>
                      <a:pt x="242879" y="244899"/>
                      <a:pt x="263282" y="257500"/>
                    </a:cubicBezTo>
                    <a:cubicBezTo>
                      <a:pt x="266282" y="259300"/>
                      <a:pt x="269282" y="261101"/>
                      <a:pt x="272283" y="262901"/>
                    </a:cubicBezTo>
                    <a:cubicBezTo>
                      <a:pt x="264396" y="274645"/>
                      <a:pt x="251366" y="282189"/>
                      <a:pt x="239707" y="289733"/>
                    </a:cubicBezTo>
                    <a:cubicBezTo>
                      <a:pt x="224534" y="299505"/>
                      <a:pt x="210132" y="310392"/>
                      <a:pt x="194616" y="319736"/>
                    </a:cubicBezTo>
                    <a:cubicBezTo>
                      <a:pt x="160840" y="339968"/>
                      <a:pt x="124064" y="357198"/>
                      <a:pt x="84288" y="358913"/>
                    </a:cubicBezTo>
                    <a:cubicBezTo>
                      <a:pt x="81116" y="359084"/>
                      <a:pt x="79401" y="363885"/>
                      <a:pt x="83002" y="364828"/>
                    </a:cubicBezTo>
                    <a:cubicBezTo>
                      <a:pt x="118749" y="373915"/>
                      <a:pt x="161697" y="348283"/>
                      <a:pt x="191616" y="331909"/>
                    </a:cubicBezTo>
                    <a:cubicBezTo>
                      <a:pt x="211504" y="321022"/>
                      <a:pt x="229335" y="307221"/>
                      <a:pt x="248366" y="294962"/>
                    </a:cubicBezTo>
                    <a:cubicBezTo>
                      <a:pt x="260110" y="287418"/>
                      <a:pt x="272454" y="279532"/>
                      <a:pt x="280084" y="267616"/>
                    </a:cubicBezTo>
                    <a:cubicBezTo>
                      <a:pt x="292257" y="274645"/>
                      <a:pt x="304687" y="281332"/>
                      <a:pt x="317288" y="287590"/>
                    </a:cubicBezTo>
                    <a:cubicBezTo>
                      <a:pt x="312831" y="338682"/>
                      <a:pt x="286685" y="396117"/>
                      <a:pt x="245794" y="427579"/>
                    </a:cubicBezTo>
                    <a:cubicBezTo>
                      <a:pt x="243822" y="429036"/>
                      <a:pt x="245451" y="432808"/>
                      <a:pt x="247937" y="432036"/>
                    </a:cubicBezTo>
                    <a:cubicBezTo>
                      <a:pt x="273054" y="424664"/>
                      <a:pt x="287713" y="395860"/>
                      <a:pt x="299543" y="374515"/>
                    </a:cubicBezTo>
                    <a:cubicBezTo>
                      <a:pt x="313088" y="349997"/>
                      <a:pt x="323118" y="320079"/>
                      <a:pt x="325689" y="291790"/>
                    </a:cubicBezTo>
                    <a:cubicBezTo>
                      <a:pt x="338977" y="298134"/>
                      <a:pt x="352521" y="303963"/>
                      <a:pt x="366237" y="309278"/>
                    </a:cubicBezTo>
                    <a:cubicBezTo>
                      <a:pt x="381068" y="342368"/>
                      <a:pt x="385697" y="374429"/>
                      <a:pt x="391526" y="409919"/>
                    </a:cubicBezTo>
                    <a:cubicBezTo>
                      <a:pt x="392040" y="412834"/>
                      <a:pt x="396070" y="412405"/>
                      <a:pt x="396412" y="409662"/>
                    </a:cubicBezTo>
                    <a:cubicBezTo>
                      <a:pt x="401128" y="377601"/>
                      <a:pt x="390326" y="343225"/>
                      <a:pt x="377296" y="313393"/>
                    </a:cubicBezTo>
                    <a:cubicBezTo>
                      <a:pt x="431303" y="332767"/>
                      <a:pt x="488224" y="343140"/>
                      <a:pt x="545917" y="338596"/>
                    </a:cubicBezTo>
                    <a:cubicBezTo>
                      <a:pt x="551918" y="338082"/>
                      <a:pt x="550117" y="329081"/>
                      <a:pt x="544288" y="32942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4" name="图形 4">
              <a:extLst>
                <a:ext uri="{FF2B5EF4-FFF2-40B4-BE49-F238E27FC236}">
                  <a16:creationId xmlns:a16="http://schemas.microsoft.com/office/drawing/2014/main" id="{48BD32B0-99BE-B271-F475-FCAFBA3BE48D}"/>
                </a:ext>
              </a:extLst>
            </p:cNvPr>
            <p:cNvGrpSpPr/>
            <p:nvPr/>
          </p:nvGrpSpPr>
          <p:grpSpPr>
            <a:xfrm>
              <a:off x="1008375" y="-45315"/>
              <a:ext cx="601591" cy="518730"/>
              <a:chOff x="1008375" y="-45315"/>
              <a:chExt cx="601591" cy="518730"/>
            </a:xfrm>
          </p:grpSpPr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7A036A66-44D5-3354-4DB3-0EA881B23811}"/>
                  </a:ext>
                </a:extLst>
              </p:cNvPr>
              <p:cNvSpPr/>
              <p:nvPr/>
            </p:nvSpPr>
            <p:spPr>
              <a:xfrm>
                <a:off x="1043886" y="-45315"/>
                <a:ext cx="566079" cy="518730"/>
              </a:xfrm>
              <a:custGeom>
                <a:avLst/>
                <a:gdLst>
                  <a:gd name="connsiteX0" fmla="*/ 5568 w 566079"/>
                  <a:gd name="connsiteY0" fmla="*/ 258171 h 518730"/>
                  <a:gd name="connsiteX1" fmla="*/ 37801 w 566079"/>
                  <a:gd name="connsiteY1" fmla="*/ 232453 h 518730"/>
                  <a:gd name="connsiteX2" fmla="*/ 69434 w 566079"/>
                  <a:gd name="connsiteY2" fmla="*/ 215137 h 518730"/>
                  <a:gd name="connsiteX3" fmla="*/ 73463 w 566079"/>
                  <a:gd name="connsiteY3" fmla="*/ 223195 h 518730"/>
                  <a:gd name="connsiteX4" fmla="*/ 57346 w 566079"/>
                  <a:gd name="connsiteY4" fmla="*/ 233825 h 518730"/>
                  <a:gd name="connsiteX5" fmla="*/ 45345 w 566079"/>
                  <a:gd name="connsiteY5" fmla="*/ 339524 h 518730"/>
                  <a:gd name="connsiteX6" fmla="*/ 115725 w 566079"/>
                  <a:gd name="connsiteY6" fmla="*/ 367470 h 518730"/>
                  <a:gd name="connsiteX7" fmla="*/ 130641 w 566079"/>
                  <a:gd name="connsiteY7" fmla="*/ 325550 h 518730"/>
                  <a:gd name="connsiteX8" fmla="*/ 167503 w 566079"/>
                  <a:gd name="connsiteY8" fmla="*/ 286717 h 518730"/>
                  <a:gd name="connsiteX9" fmla="*/ 177790 w 566079"/>
                  <a:gd name="connsiteY9" fmla="*/ 289717 h 518730"/>
                  <a:gd name="connsiteX10" fmla="*/ 163217 w 566079"/>
                  <a:gd name="connsiteY10" fmla="*/ 306777 h 518730"/>
                  <a:gd name="connsiteX11" fmla="*/ 143414 w 566079"/>
                  <a:gd name="connsiteY11" fmla="*/ 337038 h 518730"/>
                  <a:gd name="connsiteX12" fmla="*/ 125583 w 566079"/>
                  <a:gd name="connsiteY12" fmla="*/ 387187 h 518730"/>
                  <a:gd name="connsiteX13" fmla="*/ 151815 w 566079"/>
                  <a:gd name="connsiteY13" fmla="*/ 429878 h 518730"/>
                  <a:gd name="connsiteX14" fmla="*/ 189449 w 566079"/>
                  <a:gd name="connsiteY14" fmla="*/ 454224 h 518730"/>
                  <a:gd name="connsiteX15" fmla="*/ 216195 w 566079"/>
                  <a:gd name="connsiteY15" fmla="*/ 466568 h 518730"/>
                  <a:gd name="connsiteX16" fmla="*/ 241741 w 566079"/>
                  <a:gd name="connsiteY16" fmla="*/ 434507 h 518730"/>
                  <a:gd name="connsiteX17" fmla="*/ 275174 w 566079"/>
                  <a:gd name="connsiteY17" fmla="*/ 373642 h 518730"/>
                  <a:gd name="connsiteX18" fmla="*/ 280917 w 566079"/>
                  <a:gd name="connsiteY18" fmla="*/ 378529 h 518730"/>
                  <a:gd name="connsiteX19" fmla="*/ 275688 w 566079"/>
                  <a:gd name="connsiteY19" fmla="*/ 396616 h 518730"/>
                  <a:gd name="connsiteX20" fmla="*/ 268916 w 566079"/>
                  <a:gd name="connsiteY20" fmla="*/ 411104 h 518730"/>
                  <a:gd name="connsiteX21" fmla="*/ 259915 w 566079"/>
                  <a:gd name="connsiteY21" fmla="*/ 439908 h 518730"/>
                  <a:gd name="connsiteX22" fmla="*/ 303549 w 566079"/>
                  <a:gd name="connsiteY22" fmla="*/ 514488 h 518730"/>
                  <a:gd name="connsiteX23" fmla="*/ 373500 w 566079"/>
                  <a:gd name="connsiteY23" fmla="*/ 486028 h 518730"/>
                  <a:gd name="connsiteX24" fmla="*/ 374100 w 566079"/>
                  <a:gd name="connsiteY24" fmla="*/ 419676 h 518730"/>
                  <a:gd name="connsiteX25" fmla="*/ 380358 w 566079"/>
                  <a:gd name="connsiteY25" fmla="*/ 434593 h 518730"/>
                  <a:gd name="connsiteX26" fmla="*/ 384902 w 566079"/>
                  <a:gd name="connsiteY26" fmla="*/ 451223 h 518730"/>
                  <a:gd name="connsiteX27" fmla="*/ 394331 w 566079"/>
                  <a:gd name="connsiteY27" fmla="*/ 479170 h 518730"/>
                  <a:gd name="connsiteX28" fmla="*/ 492315 w 566079"/>
                  <a:gd name="connsiteY28" fmla="*/ 495286 h 518730"/>
                  <a:gd name="connsiteX29" fmla="*/ 545893 w 566079"/>
                  <a:gd name="connsiteY29" fmla="*/ 398502 h 518730"/>
                  <a:gd name="connsiteX30" fmla="*/ 456825 w 566079"/>
                  <a:gd name="connsiteY30" fmla="*/ 315778 h 518730"/>
                  <a:gd name="connsiteX31" fmla="*/ 468398 w 566079"/>
                  <a:gd name="connsiteY31" fmla="*/ 311663 h 518730"/>
                  <a:gd name="connsiteX32" fmla="*/ 488115 w 566079"/>
                  <a:gd name="connsiteY32" fmla="*/ 320921 h 518730"/>
                  <a:gd name="connsiteX33" fmla="*/ 536206 w 566079"/>
                  <a:gd name="connsiteY33" fmla="*/ 342267 h 518730"/>
                  <a:gd name="connsiteX34" fmla="*/ 558323 w 566079"/>
                  <a:gd name="connsiteY34" fmla="*/ 273172 h 518730"/>
                  <a:gd name="connsiteX35" fmla="*/ 518033 w 566079"/>
                  <a:gd name="connsiteY35" fmla="*/ 215737 h 518730"/>
                  <a:gd name="connsiteX36" fmla="*/ 474570 w 566079"/>
                  <a:gd name="connsiteY36" fmla="*/ 207593 h 518730"/>
                  <a:gd name="connsiteX37" fmla="*/ 430764 w 566079"/>
                  <a:gd name="connsiteY37" fmla="*/ 205535 h 518730"/>
                  <a:gd name="connsiteX38" fmla="*/ 494715 w 566079"/>
                  <a:gd name="connsiteY38" fmla="*/ 180675 h 518730"/>
                  <a:gd name="connsiteX39" fmla="*/ 512632 w 566079"/>
                  <a:gd name="connsiteY39" fmla="*/ 155301 h 518730"/>
                  <a:gd name="connsiteX40" fmla="*/ 478771 w 566079"/>
                  <a:gd name="connsiteY40" fmla="*/ 123154 h 518730"/>
                  <a:gd name="connsiteX41" fmla="*/ 446195 w 566079"/>
                  <a:gd name="connsiteY41" fmla="*/ 98551 h 518730"/>
                  <a:gd name="connsiteX42" fmla="*/ 413277 w 566079"/>
                  <a:gd name="connsiteY42" fmla="*/ 76176 h 518730"/>
                  <a:gd name="connsiteX43" fmla="*/ 316750 w 566079"/>
                  <a:gd name="connsiteY43" fmla="*/ 113038 h 518730"/>
                  <a:gd name="connsiteX44" fmla="*/ 320865 w 566079"/>
                  <a:gd name="connsiteY44" fmla="*/ 97779 h 518730"/>
                  <a:gd name="connsiteX45" fmla="*/ 331666 w 566079"/>
                  <a:gd name="connsiteY45" fmla="*/ 88006 h 518730"/>
                  <a:gd name="connsiteX46" fmla="*/ 351212 w 566079"/>
                  <a:gd name="connsiteY46" fmla="*/ 70347 h 518730"/>
                  <a:gd name="connsiteX47" fmla="*/ 362013 w 566079"/>
                  <a:gd name="connsiteY47" fmla="*/ 32628 h 518730"/>
                  <a:gd name="connsiteX48" fmla="*/ 309807 w 566079"/>
                  <a:gd name="connsiteY48" fmla="*/ 12054 h 518730"/>
                  <a:gd name="connsiteX49" fmla="*/ 235140 w 566079"/>
                  <a:gd name="connsiteY49" fmla="*/ 3310 h 518730"/>
                  <a:gd name="connsiteX50" fmla="*/ 192878 w 566079"/>
                  <a:gd name="connsiteY50" fmla="*/ 31685 h 518730"/>
                  <a:gd name="connsiteX51" fmla="*/ 188934 w 566079"/>
                  <a:gd name="connsiteY51" fmla="*/ 52002 h 518730"/>
                  <a:gd name="connsiteX52" fmla="*/ 187648 w 566079"/>
                  <a:gd name="connsiteY52" fmla="*/ 67947 h 518730"/>
                  <a:gd name="connsiteX53" fmla="*/ 178304 w 566079"/>
                  <a:gd name="connsiteY53" fmla="*/ 68718 h 518730"/>
                  <a:gd name="connsiteX54" fmla="*/ 180619 w 566079"/>
                  <a:gd name="connsiteY54" fmla="*/ 17283 h 518730"/>
                  <a:gd name="connsiteX55" fmla="*/ 142214 w 566079"/>
                  <a:gd name="connsiteY55" fmla="*/ 53 h 518730"/>
                  <a:gd name="connsiteX56" fmla="*/ 63433 w 566079"/>
                  <a:gd name="connsiteY56" fmla="*/ 95722 h 518730"/>
                  <a:gd name="connsiteX57" fmla="*/ 67976 w 566079"/>
                  <a:gd name="connsiteY57" fmla="*/ 139613 h 518730"/>
                  <a:gd name="connsiteX58" fmla="*/ 55375 w 566079"/>
                  <a:gd name="connsiteY58" fmla="*/ 146299 h 518730"/>
                  <a:gd name="connsiteX59" fmla="*/ 1368 w 566079"/>
                  <a:gd name="connsiteY59" fmla="*/ 254999 h 518730"/>
                  <a:gd name="connsiteX60" fmla="*/ 5568 w 566079"/>
                  <a:gd name="connsiteY60" fmla="*/ 258171 h 518730"/>
                  <a:gd name="connsiteX61" fmla="*/ 295062 w 566079"/>
                  <a:gd name="connsiteY61" fmla="*/ 340981 h 518730"/>
                  <a:gd name="connsiteX62" fmla="*/ 320265 w 566079"/>
                  <a:gd name="connsiteY62" fmla="*/ 296147 h 518730"/>
                  <a:gd name="connsiteX63" fmla="*/ 321208 w 566079"/>
                  <a:gd name="connsiteY63" fmla="*/ 297776 h 518730"/>
                  <a:gd name="connsiteX64" fmla="*/ 295062 w 566079"/>
                  <a:gd name="connsiteY64" fmla="*/ 340981 h 518730"/>
                  <a:gd name="connsiteX65" fmla="*/ 414391 w 566079"/>
                  <a:gd name="connsiteY65" fmla="*/ 304548 h 518730"/>
                  <a:gd name="connsiteX66" fmla="*/ 411905 w 566079"/>
                  <a:gd name="connsiteY66" fmla="*/ 305748 h 518730"/>
                  <a:gd name="connsiteX67" fmla="*/ 385845 w 566079"/>
                  <a:gd name="connsiteY67" fmla="*/ 306520 h 518730"/>
                  <a:gd name="connsiteX68" fmla="*/ 354641 w 566079"/>
                  <a:gd name="connsiteY68" fmla="*/ 279173 h 518730"/>
                  <a:gd name="connsiteX69" fmla="*/ 402047 w 566079"/>
                  <a:gd name="connsiteY69" fmla="*/ 274544 h 518730"/>
                  <a:gd name="connsiteX70" fmla="*/ 414391 w 566079"/>
                  <a:gd name="connsiteY70" fmla="*/ 304548 h 518730"/>
                  <a:gd name="connsiteX71" fmla="*/ 344011 w 566079"/>
                  <a:gd name="connsiteY71" fmla="*/ 184361 h 518730"/>
                  <a:gd name="connsiteX72" fmla="*/ 385330 w 566079"/>
                  <a:gd name="connsiteY72" fmla="*/ 185133 h 518730"/>
                  <a:gd name="connsiteX73" fmla="*/ 391845 w 566079"/>
                  <a:gd name="connsiteY73" fmla="*/ 200306 h 518730"/>
                  <a:gd name="connsiteX74" fmla="*/ 386016 w 566079"/>
                  <a:gd name="connsiteY74" fmla="*/ 220537 h 518730"/>
                  <a:gd name="connsiteX75" fmla="*/ 354555 w 566079"/>
                  <a:gd name="connsiteY75" fmla="*/ 228595 h 518730"/>
                  <a:gd name="connsiteX76" fmla="*/ 324208 w 566079"/>
                  <a:gd name="connsiteY76" fmla="*/ 230653 h 518730"/>
                  <a:gd name="connsiteX77" fmla="*/ 306635 w 566079"/>
                  <a:gd name="connsiteY77" fmla="*/ 231939 h 518730"/>
                  <a:gd name="connsiteX78" fmla="*/ 293004 w 566079"/>
                  <a:gd name="connsiteY78" fmla="*/ 213937 h 518730"/>
                  <a:gd name="connsiteX79" fmla="*/ 344011 w 566079"/>
                  <a:gd name="connsiteY79" fmla="*/ 184361 h 518730"/>
                  <a:gd name="connsiteX80" fmla="*/ 220995 w 566079"/>
                  <a:gd name="connsiteY80" fmla="*/ 141156 h 518730"/>
                  <a:gd name="connsiteX81" fmla="*/ 264629 w 566079"/>
                  <a:gd name="connsiteY81" fmla="*/ 120239 h 518730"/>
                  <a:gd name="connsiteX82" fmla="*/ 259829 w 566079"/>
                  <a:gd name="connsiteY82" fmla="*/ 153586 h 518730"/>
                  <a:gd name="connsiteX83" fmla="*/ 221338 w 566079"/>
                  <a:gd name="connsiteY83" fmla="*/ 189591 h 518730"/>
                  <a:gd name="connsiteX84" fmla="*/ 220995 w 566079"/>
                  <a:gd name="connsiteY84" fmla="*/ 141156 h 518730"/>
                  <a:gd name="connsiteX85" fmla="*/ 197592 w 566079"/>
                  <a:gd name="connsiteY85" fmla="*/ 258171 h 518730"/>
                  <a:gd name="connsiteX86" fmla="*/ 243884 w 566079"/>
                  <a:gd name="connsiteY86" fmla="*/ 242483 h 518730"/>
                  <a:gd name="connsiteX87" fmla="*/ 243884 w 566079"/>
                  <a:gd name="connsiteY87" fmla="*/ 243512 h 518730"/>
                  <a:gd name="connsiteX88" fmla="*/ 244741 w 566079"/>
                  <a:gd name="connsiteY88" fmla="*/ 254313 h 518730"/>
                  <a:gd name="connsiteX89" fmla="*/ 227253 w 566079"/>
                  <a:gd name="connsiteY89" fmla="*/ 268629 h 518730"/>
                  <a:gd name="connsiteX90" fmla="*/ 197592 w 566079"/>
                  <a:gd name="connsiteY90" fmla="*/ 258171 h 51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566079" h="518730">
                    <a:moveTo>
                      <a:pt x="5568" y="258171"/>
                    </a:moveTo>
                    <a:cubicBezTo>
                      <a:pt x="19370" y="256628"/>
                      <a:pt x="28886" y="241626"/>
                      <a:pt x="37801" y="232453"/>
                    </a:cubicBezTo>
                    <a:cubicBezTo>
                      <a:pt x="46031" y="223966"/>
                      <a:pt x="58461" y="218823"/>
                      <a:pt x="69434" y="215137"/>
                    </a:cubicBezTo>
                    <a:cubicBezTo>
                      <a:pt x="83750" y="210422"/>
                      <a:pt x="81349" y="218909"/>
                      <a:pt x="73463" y="223195"/>
                    </a:cubicBezTo>
                    <a:cubicBezTo>
                      <a:pt x="67719" y="226367"/>
                      <a:pt x="62490" y="229796"/>
                      <a:pt x="57346" y="233825"/>
                    </a:cubicBezTo>
                    <a:cubicBezTo>
                      <a:pt x="19284" y="263400"/>
                      <a:pt x="16284" y="301890"/>
                      <a:pt x="45345" y="339524"/>
                    </a:cubicBezTo>
                    <a:cubicBezTo>
                      <a:pt x="59832" y="358212"/>
                      <a:pt x="99866" y="413333"/>
                      <a:pt x="115725" y="367470"/>
                    </a:cubicBezTo>
                    <a:cubicBezTo>
                      <a:pt x="120697" y="352982"/>
                      <a:pt x="123012" y="339352"/>
                      <a:pt x="130641" y="325550"/>
                    </a:cubicBezTo>
                    <a:cubicBezTo>
                      <a:pt x="139042" y="310463"/>
                      <a:pt x="153444" y="296575"/>
                      <a:pt x="167503" y="286717"/>
                    </a:cubicBezTo>
                    <a:cubicBezTo>
                      <a:pt x="171189" y="284145"/>
                      <a:pt x="189792" y="274716"/>
                      <a:pt x="177790" y="289717"/>
                    </a:cubicBezTo>
                    <a:cubicBezTo>
                      <a:pt x="173161" y="295547"/>
                      <a:pt x="167846" y="300947"/>
                      <a:pt x="163217" y="306777"/>
                    </a:cubicBezTo>
                    <a:cubicBezTo>
                      <a:pt x="155673" y="316206"/>
                      <a:pt x="149329" y="326493"/>
                      <a:pt x="143414" y="337038"/>
                    </a:cubicBezTo>
                    <a:cubicBezTo>
                      <a:pt x="135185" y="351868"/>
                      <a:pt x="126355" y="369870"/>
                      <a:pt x="125583" y="387187"/>
                    </a:cubicBezTo>
                    <a:cubicBezTo>
                      <a:pt x="124726" y="407932"/>
                      <a:pt x="135013" y="418819"/>
                      <a:pt x="151815" y="429878"/>
                    </a:cubicBezTo>
                    <a:cubicBezTo>
                      <a:pt x="164417" y="438279"/>
                      <a:pt x="177190" y="445137"/>
                      <a:pt x="189449" y="454224"/>
                    </a:cubicBezTo>
                    <a:cubicBezTo>
                      <a:pt x="196221" y="459281"/>
                      <a:pt x="206937" y="467854"/>
                      <a:pt x="216195" y="466568"/>
                    </a:cubicBezTo>
                    <a:cubicBezTo>
                      <a:pt x="233254" y="464168"/>
                      <a:pt x="236169" y="448652"/>
                      <a:pt x="241741" y="434507"/>
                    </a:cubicBezTo>
                    <a:cubicBezTo>
                      <a:pt x="249799" y="414276"/>
                      <a:pt x="260686" y="390359"/>
                      <a:pt x="275174" y="373642"/>
                    </a:cubicBezTo>
                    <a:cubicBezTo>
                      <a:pt x="277060" y="375271"/>
                      <a:pt x="278946" y="376900"/>
                      <a:pt x="280917" y="378529"/>
                    </a:cubicBezTo>
                    <a:cubicBezTo>
                      <a:pt x="280231" y="384872"/>
                      <a:pt x="278517" y="390873"/>
                      <a:pt x="275688" y="396616"/>
                    </a:cubicBezTo>
                    <a:cubicBezTo>
                      <a:pt x="273631" y="401503"/>
                      <a:pt x="271145" y="406303"/>
                      <a:pt x="268916" y="411104"/>
                    </a:cubicBezTo>
                    <a:cubicBezTo>
                      <a:pt x="264629" y="420191"/>
                      <a:pt x="262058" y="430049"/>
                      <a:pt x="259915" y="439908"/>
                    </a:cubicBezTo>
                    <a:cubicBezTo>
                      <a:pt x="251514" y="478141"/>
                      <a:pt x="267115" y="503258"/>
                      <a:pt x="303549" y="514488"/>
                    </a:cubicBezTo>
                    <a:cubicBezTo>
                      <a:pt x="329952" y="522632"/>
                      <a:pt x="371100" y="521946"/>
                      <a:pt x="373500" y="486028"/>
                    </a:cubicBezTo>
                    <a:cubicBezTo>
                      <a:pt x="374958" y="463825"/>
                      <a:pt x="368871" y="441536"/>
                      <a:pt x="374100" y="419676"/>
                    </a:cubicBezTo>
                    <a:cubicBezTo>
                      <a:pt x="373929" y="420448"/>
                      <a:pt x="379758" y="432792"/>
                      <a:pt x="380358" y="434593"/>
                    </a:cubicBezTo>
                    <a:cubicBezTo>
                      <a:pt x="381987" y="440079"/>
                      <a:pt x="383359" y="445651"/>
                      <a:pt x="384902" y="451223"/>
                    </a:cubicBezTo>
                    <a:cubicBezTo>
                      <a:pt x="387388" y="460567"/>
                      <a:pt x="389959" y="470426"/>
                      <a:pt x="394331" y="479170"/>
                    </a:cubicBezTo>
                    <a:cubicBezTo>
                      <a:pt x="414305" y="519375"/>
                      <a:pt x="457168" y="509431"/>
                      <a:pt x="492315" y="495286"/>
                    </a:cubicBezTo>
                    <a:cubicBezTo>
                      <a:pt x="533977" y="478398"/>
                      <a:pt x="549151" y="441879"/>
                      <a:pt x="545893" y="398502"/>
                    </a:cubicBezTo>
                    <a:cubicBezTo>
                      <a:pt x="543922" y="342524"/>
                      <a:pt x="488457" y="340209"/>
                      <a:pt x="456825" y="315778"/>
                    </a:cubicBezTo>
                    <a:cubicBezTo>
                      <a:pt x="439680" y="302490"/>
                      <a:pt x="459054" y="308491"/>
                      <a:pt x="468398" y="311663"/>
                    </a:cubicBezTo>
                    <a:cubicBezTo>
                      <a:pt x="475342" y="313978"/>
                      <a:pt x="481685" y="317407"/>
                      <a:pt x="488115" y="320921"/>
                    </a:cubicBezTo>
                    <a:cubicBezTo>
                      <a:pt x="503545" y="329237"/>
                      <a:pt x="519061" y="337895"/>
                      <a:pt x="536206" y="342267"/>
                    </a:cubicBezTo>
                    <a:cubicBezTo>
                      <a:pt x="579583" y="353240"/>
                      <a:pt x="564838" y="295718"/>
                      <a:pt x="558323" y="273172"/>
                    </a:cubicBezTo>
                    <a:cubicBezTo>
                      <a:pt x="551980" y="251141"/>
                      <a:pt x="541093" y="224824"/>
                      <a:pt x="518033" y="215737"/>
                    </a:cubicBezTo>
                    <a:cubicBezTo>
                      <a:pt x="503888" y="210165"/>
                      <a:pt x="489658" y="208622"/>
                      <a:pt x="474570" y="207593"/>
                    </a:cubicBezTo>
                    <a:cubicBezTo>
                      <a:pt x="461197" y="206650"/>
                      <a:pt x="443709" y="211879"/>
                      <a:pt x="430764" y="205535"/>
                    </a:cubicBezTo>
                    <a:cubicBezTo>
                      <a:pt x="450224" y="193105"/>
                      <a:pt x="472770" y="187533"/>
                      <a:pt x="494715" y="180675"/>
                    </a:cubicBezTo>
                    <a:cubicBezTo>
                      <a:pt x="506631" y="176903"/>
                      <a:pt x="517604" y="168674"/>
                      <a:pt x="512632" y="155301"/>
                    </a:cubicBezTo>
                    <a:cubicBezTo>
                      <a:pt x="507488" y="141327"/>
                      <a:pt x="490343" y="131383"/>
                      <a:pt x="478771" y="123154"/>
                    </a:cubicBezTo>
                    <a:cubicBezTo>
                      <a:pt x="467712" y="115267"/>
                      <a:pt x="457168" y="106609"/>
                      <a:pt x="446195" y="98551"/>
                    </a:cubicBezTo>
                    <a:cubicBezTo>
                      <a:pt x="436851" y="91693"/>
                      <a:pt x="424935" y="79434"/>
                      <a:pt x="413277" y="76176"/>
                    </a:cubicBezTo>
                    <a:cubicBezTo>
                      <a:pt x="371271" y="64261"/>
                      <a:pt x="352755" y="102323"/>
                      <a:pt x="316750" y="113038"/>
                    </a:cubicBezTo>
                    <a:cubicBezTo>
                      <a:pt x="305092" y="116467"/>
                      <a:pt x="321722" y="96922"/>
                      <a:pt x="320865" y="97779"/>
                    </a:cubicBezTo>
                    <a:cubicBezTo>
                      <a:pt x="324294" y="94350"/>
                      <a:pt x="328066" y="91178"/>
                      <a:pt x="331666" y="88006"/>
                    </a:cubicBezTo>
                    <a:cubicBezTo>
                      <a:pt x="338267" y="82177"/>
                      <a:pt x="344611" y="76176"/>
                      <a:pt x="351212" y="70347"/>
                    </a:cubicBezTo>
                    <a:cubicBezTo>
                      <a:pt x="360727" y="62032"/>
                      <a:pt x="374015" y="45058"/>
                      <a:pt x="362013" y="32628"/>
                    </a:cubicBezTo>
                    <a:cubicBezTo>
                      <a:pt x="348983" y="19169"/>
                      <a:pt x="327209" y="16855"/>
                      <a:pt x="309807" y="12054"/>
                    </a:cubicBezTo>
                    <a:cubicBezTo>
                      <a:pt x="285461" y="5368"/>
                      <a:pt x="260429" y="738"/>
                      <a:pt x="235140" y="3310"/>
                    </a:cubicBezTo>
                    <a:cubicBezTo>
                      <a:pt x="215595" y="5282"/>
                      <a:pt x="200936" y="13597"/>
                      <a:pt x="192878" y="31685"/>
                    </a:cubicBezTo>
                    <a:cubicBezTo>
                      <a:pt x="190049" y="38029"/>
                      <a:pt x="189277" y="45144"/>
                      <a:pt x="188934" y="52002"/>
                    </a:cubicBezTo>
                    <a:cubicBezTo>
                      <a:pt x="188677" y="57317"/>
                      <a:pt x="188334" y="62632"/>
                      <a:pt x="187648" y="67947"/>
                    </a:cubicBezTo>
                    <a:cubicBezTo>
                      <a:pt x="186534" y="77291"/>
                      <a:pt x="179505" y="81749"/>
                      <a:pt x="178304" y="68718"/>
                    </a:cubicBezTo>
                    <a:cubicBezTo>
                      <a:pt x="176847" y="52516"/>
                      <a:pt x="185848" y="33057"/>
                      <a:pt x="180619" y="17283"/>
                    </a:cubicBezTo>
                    <a:cubicBezTo>
                      <a:pt x="174790" y="-205"/>
                      <a:pt x="158502" y="-205"/>
                      <a:pt x="142214" y="53"/>
                    </a:cubicBezTo>
                    <a:cubicBezTo>
                      <a:pt x="92236" y="481"/>
                      <a:pt x="72005" y="53888"/>
                      <a:pt x="63433" y="95722"/>
                    </a:cubicBezTo>
                    <a:cubicBezTo>
                      <a:pt x="60090" y="111667"/>
                      <a:pt x="63861" y="124868"/>
                      <a:pt x="67976" y="139613"/>
                    </a:cubicBezTo>
                    <a:cubicBezTo>
                      <a:pt x="64462" y="142099"/>
                      <a:pt x="63176" y="143213"/>
                      <a:pt x="55375" y="146299"/>
                    </a:cubicBezTo>
                    <a:cubicBezTo>
                      <a:pt x="21428" y="167216"/>
                      <a:pt x="-6604" y="216594"/>
                      <a:pt x="1368" y="254999"/>
                    </a:cubicBezTo>
                    <a:cubicBezTo>
                      <a:pt x="1711" y="256799"/>
                      <a:pt x="3768" y="258342"/>
                      <a:pt x="5568" y="258171"/>
                    </a:cubicBezTo>
                    <a:close/>
                    <a:moveTo>
                      <a:pt x="295062" y="340981"/>
                    </a:moveTo>
                    <a:cubicBezTo>
                      <a:pt x="278174" y="326579"/>
                      <a:pt x="300891" y="277973"/>
                      <a:pt x="320265" y="296147"/>
                    </a:cubicBezTo>
                    <a:cubicBezTo>
                      <a:pt x="320779" y="296661"/>
                      <a:pt x="321037" y="297175"/>
                      <a:pt x="321208" y="297776"/>
                    </a:cubicBezTo>
                    <a:cubicBezTo>
                      <a:pt x="336896" y="312263"/>
                      <a:pt x="314693" y="357697"/>
                      <a:pt x="295062" y="340981"/>
                    </a:cubicBezTo>
                    <a:close/>
                    <a:moveTo>
                      <a:pt x="414391" y="304548"/>
                    </a:moveTo>
                    <a:cubicBezTo>
                      <a:pt x="413619" y="305405"/>
                      <a:pt x="412762" y="305748"/>
                      <a:pt x="411905" y="305748"/>
                    </a:cubicBezTo>
                    <a:cubicBezTo>
                      <a:pt x="404790" y="309691"/>
                      <a:pt x="393731" y="308663"/>
                      <a:pt x="385845" y="306520"/>
                    </a:cubicBezTo>
                    <a:cubicBezTo>
                      <a:pt x="372643" y="302919"/>
                      <a:pt x="352069" y="296404"/>
                      <a:pt x="354641" y="279173"/>
                    </a:cubicBezTo>
                    <a:cubicBezTo>
                      <a:pt x="357470" y="259799"/>
                      <a:pt x="391245" y="270858"/>
                      <a:pt x="402047" y="274544"/>
                    </a:cubicBezTo>
                    <a:cubicBezTo>
                      <a:pt x="417906" y="279859"/>
                      <a:pt x="426907" y="290060"/>
                      <a:pt x="414391" y="304548"/>
                    </a:cubicBezTo>
                    <a:close/>
                    <a:moveTo>
                      <a:pt x="344011" y="184361"/>
                    </a:moveTo>
                    <a:cubicBezTo>
                      <a:pt x="356527" y="182904"/>
                      <a:pt x="373672" y="178789"/>
                      <a:pt x="385330" y="185133"/>
                    </a:cubicBezTo>
                    <a:cubicBezTo>
                      <a:pt x="390388" y="187876"/>
                      <a:pt x="391502" y="194305"/>
                      <a:pt x="391845" y="200306"/>
                    </a:cubicBezTo>
                    <a:cubicBezTo>
                      <a:pt x="393474" y="207507"/>
                      <a:pt x="391931" y="215565"/>
                      <a:pt x="386016" y="220537"/>
                    </a:cubicBezTo>
                    <a:cubicBezTo>
                      <a:pt x="376758" y="228338"/>
                      <a:pt x="366214" y="229110"/>
                      <a:pt x="354555" y="228595"/>
                    </a:cubicBezTo>
                    <a:cubicBezTo>
                      <a:pt x="344182" y="228167"/>
                      <a:pt x="334410" y="228253"/>
                      <a:pt x="324208" y="230653"/>
                    </a:cubicBezTo>
                    <a:cubicBezTo>
                      <a:pt x="318036" y="232110"/>
                      <a:pt x="312893" y="232796"/>
                      <a:pt x="306635" y="231939"/>
                    </a:cubicBezTo>
                    <a:cubicBezTo>
                      <a:pt x="298148" y="230653"/>
                      <a:pt x="292319" y="221995"/>
                      <a:pt x="293004" y="213937"/>
                    </a:cubicBezTo>
                    <a:cubicBezTo>
                      <a:pt x="294805" y="191048"/>
                      <a:pt x="327037" y="186247"/>
                      <a:pt x="344011" y="184361"/>
                    </a:cubicBezTo>
                    <a:close/>
                    <a:moveTo>
                      <a:pt x="220995" y="141156"/>
                    </a:moveTo>
                    <a:cubicBezTo>
                      <a:pt x="230168" y="128469"/>
                      <a:pt x="248513" y="105837"/>
                      <a:pt x="264629" y="120239"/>
                    </a:cubicBezTo>
                    <a:cubicBezTo>
                      <a:pt x="275517" y="127097"/>
                      <a:pt x="267716" y="143556"/>
                      <a:pt x="259829" y="153586"/>
                    </a:cubicBezTo>
                    <a:cubicBezTo>
                      <a:pt x="251342" y="164302"/>
                      <a:pt x="238140" y="191648"/>
                      <a:pt x="221338" y="189591"/>
                    </a:cubicBezTo>
                    <a:cubicBezTo>
                      <a:pt x="194764" y="186247"/>
                      <a:pt x="212937" y="152215"/>
                      <a:pt x="220995" y="141156"/>
                    </a:cubicBezTo>
                    <a:close/>
                    <a:moveTo>
                      <a:pt x="197592" y="258171"/>
                    </a:moveTo>
                    <a:cubicBezTo>
                      <a:pt x="196992" y="241026"/>
                      <a:pt x="240112" y="221223"/>
                      <a:pt x="243884" y="242483"/>
                    </a:cubicBezTo>
                    <a:cubicBezTo>
                      <a:pt x="243970" y="242826"/>
                      <a:pt x="243884" y="243169"/>
                      <a:pt x="243884" y="243512"/>
                    </a:cubicBezTo>
                    <a:cubicBezTo>
                      <a:pt x="246199" y="246426"/>
                      <a:pt x="246799" y="250455"/>
                      <a:pt x="244741" y="254313"/>
                    </a:cubicBezTo>
                    <a:cubicBezTo>
                      <a:pt x="241141" y="261085"/>
                      <a:pt x="234197" y="265800"/>
                      <a:pt x="227253" y="268629"/>
                    </a:cubicBezTo>
                    <a:cubicBezTo>
                      <a:pt x="218509" y="272058"/>
                      <a:pt x="198021" y="271544"/>
                      <a:pt x="197592" y="25817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98AD6D33-CAB6-A6D8-34B4-F6D4AEA453E6}"/>
                  </a:ext>
                </a:extLst>
              </p:cNvPr>
              <p:cNvSpPr/>
              <p:nvPr/>
            </p:nvSpPr>
            <p:spPr>
              <a:xfrm>
                <a:off x="1008375" y="552"/>
                <a:ext cx="534705" cy="435382"/>
              </a:xfrm>
              <a:custGeom>
                <a:avLst/>
                <a:gdLst>
                  <a:gd name="connsiteX0" fmla="*/ 4990 w 534705"/>
                  <a:gd name="connsiteY0" fmla="*/ 85087 h 435382"/>
                  <a:gd name="connsiteX1" fmla="*/ 153980 w 534705"/>
                  <a:gd name="connsiteY1" fmla="*/ 115005 h 435382"/>
                  <a:gd name="connsiteX2" fmla="*/ 130063 w 534705"/>
                  <a:gd name="connsiteY2" fmla="*/ 122806 h 435382"/>
                  <a:gd name="connsiteX3" fmla="*/ 94401 w 534705"/>
                  <a:gd name="connsiteY3" fmla="*/ 145866 h 435382"/>
                  <a:gd name="connsiteX4" fmla="*/ 98173 w 534705"/>
                  <a:gd name="connsiteY4" fmla="*/ 149638 h 435382"/>
                  <a:gd name="connsiteX5" fmla="*/ 169925 w 534705"/>
                  <a:gd name="connsiteY5" fmla="*/ 121520 h 435382"/>
                  <a:gd name="connsiteX6" fmla="*/ 225474 w 534705"/>
                  <a:gd name="connsiteY6" fmla="*/ 149467 h 435382"/>
                  <a:gd name="connsiteX7" fmla="*/ 101516 w 534705"/>
                  <a:gd name="connsiteY7" fmla="*/ 260223 h 435382"/>
                  <a:gd name="connsiteX8" fmla="*/ 106574 w 534705"/>
                  <a:gd name="connsiteY8" fmla="*/ 263138 h 435382"/>
                  <a:gd name="connsiteX9" fmla="*/ 159380 w 534705"/>
                  <a:gd name="connsiteY9" fmla="*/ 199016 h 435382"/>
                  <a:gd name="connsiteX10" fmla="*/ 235076 w 534705"/>
                  <a:gd name="connsiteY10" fmla="*/ 154867 h 435382"/>
                  <a:gd name="connsiteX11" fmla="*/ 281624 w 534705"/>
                  <a:gd name="connsiteY11" fmla="*/ 185042 h 435382"/>
                  <a:gd name="connsiteX12" fmla="*/ 324658 w 534705"/>
                  <a:gd name="connsiteY12" fmla="*/ 218389 h 435382"/>
                  <a:gd name="connsiteX13" fmla="*/ 222217 w 534705"/>
                  <a:gd name="connsiteY13" fmla="*/ 369351 h 435382"/>
                  <a:gd name="connsiteX14" fmla="*/ 227017 w 534705"/>
                  <a:gd name="connsiteY14" fmla="*/ 370037 h 435382"/>
                  <a:gd name="connsiteX15" fmla="*/ 269794 w 534705"/>
                  <a:gd name="connsiteY15" fmla="*/ 286026 h 435382"/>
                  <a:gd name="connsiteX16" fmla="*/ 331173 w 534705"/>
                  <a:gd name="connsiteY16" fmla="*/ 224047 h 435382"/>
                  <a:gd name="connsiteX17" fmla="*/ 383294 w 534705"/>
                  <a:gd name="connsiteY17" fmla="*/ 273082 h 435382"/>
                  <a:gd name="connsiteX18" fmla="*/ 345575 w 534705"/>
                  <a:gd name="connsiteY18" fmla="*/ 433216 h 435382"/>
                  <a:gd name="connsiteX19" fmla="*/ 350547 w 534705"/>
                  <a:gd name="connsiteY19" fmla="*/ 433302 h 435382"/>
                  <a:gd name="connsiteX20" fmla="*/ 364520 w 534705"/>
                  <a:gd name="connsiteY20" fmla="*/ 350835 h 435382"/>
                  <a:gd name="connsiteX21" fmla="*/ 390324 w 534705"/>
                  <a:gd name="connsiteY21" fmla="*/ 280369 h 435382"/>
                  <a:gd name="connsiteX22" fmla="*/ 508538 w 534705"/>
                  <a:gd name="connsiteY22" fmla="*/ 407070 h 435382"/>
                  <a:gd name="connsiteX23" fmla="*/ 513168 w 534705"/>
                  <a:gd name="connsiteY23" fmla="*/ 403470 h 435382"/>
                  <a:gd name="connsiteX24" fmla="*/ 432586 w 534705"/>
                  <a:gd name="connsiteY24" fmla="*/ 308058 h 435382"/>
                  <a:gd name="connsiteX25" fmla="*/ 482735 w 534705"/>
                  <a:gd name="connsiteY25" fmla="*/ 317659 h 435382"/>
                  <a:gd name="connsiteX26" fmla="*/ 531170 w 534705"/>
                  <a:gd name="connsiteY26" fmla="*/ 346034 h 435382"/>
                  <a:gd name="connsiteX27" fmla="*/ 534170 w 534705"/>
                  <a:gd name="connsiteY27" fmla="*/ 342176 h 435382"/>
                  <a:gd name="connsiteX28" fmla="*/ 424785 w 534705"/>
                  <a:gd name="connsiteY28" fmla="*/ 300085 h 435382"/>
                  <a:gd name="connsiteX29" fmla="*/ 403011 w 534705"/>
                  <a:gd name="connsiteY29" fmla="*/ 278140 h 435382"/>
                  <a:gd name="connsiteX30" fmla="*/ 344804 w 534705"/>
                  <a:gd name="connsiteY30" fmla="*/ 223533 h 435382"/>
                  <a:gd name="connsiteX31" fmla="*/ 428214 w 534705"/>
                  <a:gd name="connsiteY31" fmla="*/ 207931 h 435382"/>
                  <a:gd name="connsiteX32" fmla="*/ 528427 w 534705"/>
                  <a:gd name="connsiteY32" fmla="*/ 211103 h 435382"/>
                  <a:gd name="connsiteX33" fmla="*/ 530484 w 534705"/>
                  <a:gd name="connsiteY33" fmla="*/ 206216 h 435382"/>
                  <a:gd name="connsiteX34" fmla="*/ 443216 w 534705"/>
                  <a:gd name="connsiteY34" fmla="*/ 197815 h 435382"/>
                  <a:gd name="connsiteX35" fmla="*/ 381580 w 534705"/>
                  <a:gd name="connsiteY35" fmla="*/ 205874 h 435382"/>
                  <a:gd name="connsiteX36" fmla="*/ 337517 w 534705"/>
                  <a:gd name="connsiteY36" fmla="*/ 217189 h 435382"/>
                  <a:gd name="connsiteX37" fmla="*/ 337517 w 534705"/>
                  <a:gd name="connsiteY37" fmla="*/ 217189 h 435382"/>
                  <a:gd name="connsiteX38" fmla="*/ 281281 w 534705"/>
                  <a:gd name="connsiteY38" fmla="*/ 173298 h 435382"/>
                  <a:gd name="connsiteX39" fmla="*/ 272623 w 534705"/>
                  <a:gd name="connsiteY39" fmla="*/ 167383 h 435382"/>
                  <a:gd name="connsiteX40" fmla="*/ 306742 w 534705"/>
                  <a:gd name="connsiteY40" fmla="*/ 142609 h 435382"/>
                  <a:gd name="connsiteX41" fmla="*/ 353548 w 534705"/>
                  <a:gd name="connsiteY41" fmla="*/ 115348 h 435382"/>
                  <a:gd name="connsiteX42" fmla="*/ 466019 w 534705"/>
                  <a:gd name="connsiteY42" fmla="*/ 82772 h 435382"/>
                  <a:gd name="connsiteX43" fmla="*/ 467648 w 534705"/>
                  <a:gd name="connsiteY43" fmla="*/ 76943 h 435382"/>
                  <a:gd name="connsiteX44" fmla="*/ 357234 w 534705"/>
                  <a:gd name="connsiteY44" fmla="*/ 103346 h 435382"/>
                  <a:gd name="connsiteX45" fmla="*/ 298426 w 534705"/>
                  <a:gd name="connsiteY45" fmla="*/ 136865 h 435382"/>
                  <a:gd name="connsiteX46" fmla="*/ 265165 w 534705"/>
                  <a:gd name="connsiteY46" fmla="*/ 162325 h 435382"/>
                  <a:gd name="connsiteX47" fmla="*/ 229246 w 534705"/>
                  <a:gd name="connsiteY47" fmla="*/ 140123 h 435382"/>
                  <a:gd name="connsiteX48" fmla="*/ 308971 w 534705"/>
                  <a:gd name="connsiteY48" fmla="*/ 4677 h 435382"/>
                  <a:gd name="connsiteX49" fmla="*/ 307085 w 534705"/>
                  <a:gd name="connsiteY49" fmla="*/ 48 h 435382"/>
                  <a:gd name="connsiteX50" fmla="*/ 252135 w 534705"/>
                  <a:gd name="connsiteY50" fmla="*/ 54397 h 435382"/>
                  <a:gd name="connsiteX51" fmla="*/ 221102 w 534705"/>
                  <a:gd name="connsiteY51" fmla="*/ 135408 h 435382"/>
                  <a:gd name="connsiteX52" fmla="*/ 181669 w 534705"/>
                  <a:gd name="connsiteY52" fmla="*/ 115519 h 435382"/>
                  <a:gd name="connsiteX53" fmla="*/ 162467 w 534705"/>
                  <a:gd name="connsiteY53" fmla="*/ 13592 h 435382"/>
                  <a:gd name="connsiteX54" fmla="*/ 157580 w 534705"/>
                  <a:gd name="connsiteY54" fmla="*/ 13507 h 435382"/>
                  <a:gd name="connsiteX55" fmla="*/ 170953 w 534705"/>
                  <a:gd name="connsiteY55" fmla="*/ 110719 h 435382"/>
                  <a:gd name="connsiteX56" fmla="*/ 3961 w 534705"/>
                  <a:gd name="connsiteY56" fmla="*/ 75914 h 435382"/>
                  <a:gd name="connsiteX57" fmla="*/ 4990 w 534705"/>
                  <a:gd name="connsiteY57" fmla="*/ 85087 h 435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34705" h="435382">
                    <a:moveTo>
                      <a:pt x="4990" y="85087"/>
                    </a:moveTo>
                    <a:cubicBezTo>
                      <a:pt x="57196" y="85259"/>
                      <a:pt x="106831" y="96488"/>
                      <a:pt x="153980" y="115005"/>
                    </a:cubicBezTo>
                    <a:cubicBezTo>
                      <a:pt x="145836" y="116720"/>
                      <a:pt x="137949" y="119377"/>
                      <a:pt x="130063" y="122806"/>
                    </a:cubicBezTo>
                    <a:cubicBezTo>
                      <a:pt x="117118" y="128464"/>
                      <a:pt x="102288" y="133607"/>
                      <a:pt x="94401" y="145866"/>
                    </a:cubicBezTo>
                    <a:cubicBezTo>
                      <a:pt x="92858" y="148266"/>
                      <a:pt x="95773" y="151781"/>
                      <a:pt x="98173" y="149638"/>
                    </a:cubicBezTo>
                    <a:cubicBezTo>
                      <a:pt x="116432" y="133436"/>
                      <a:pt x="145236" y="122206"/>
                      <a:pt x="169925" y="121520"/>
                    </a:cubicBezTo>
                    <a:cubicBezTo>
                      <a:pt x="188870" y="129750"/>
                      <a:pt x="207386" y="139094"/>
                      <a:pt x="225474" y="149467"/>
                    </a:cubicBezTo>
                    <a:cubicBezTo>
                      <a:pt x="174811" y="167726"/>
                      <a:pt x="120547" y="209645"/>
                      <a:pt x="101516" y="260223"/>
                    </a:cubicBezTo>
                    <a:cubicBezTo>
                      <a:pt x="100402" y="263224"/>
                      <a:pt x="104688" y="266138"/>
                      <a:pt x="106574" y="263138"/>
                    </a:cubicBezTo>
                    <a:cubicBezTo>
                      <a:pt x="122262" y="238278"/>
                      <a:pt x="136578" y="218218"/>
                      <a:pt x="159380" y="199016"/>
                    </a:cubicBezTo>
                    <a:cubicBezTo>
                      <a:pt x="181755" y="180156"/>
                      <a:pt x="207044" y="163868"/>
                      <a:pt x="235076" y="154867"/>
                    </a:cubicBezTo>
                    <a:cubicBezTo>
                      <a:pt x="250935" y="164297"/>
                      <a:pt x="266451" y="174327"/>
                      <a:pt x="281624" y="185042"/>
                    </a:cubicBezTo>
                    <a:cubicBezTo>
                      <a:pt x="296626" y="195587"/>
                      <a:pt x="310857" y="206731"/>
                      <a:pt x="324658" y="218389"/>
                    </a:cubicBezTo>
                    <a:cubicBezTo>
                      <a:pt x="285739" y="260566"/>
                      <a:pt x="220074" y="304972"/>
                      <a:pt x="222217" y="369351"/>
                    </a:cubicBezTo>
                    <a:cubicBezTo>
                      <a:pt x="222303" y="371837"/>
                      <a:pt x="226332" y="372437"/>
                      <a:pt x="227017" y="370037"/>
                    </a:cubicBezTo>
                    <a:cubicBezTo>
                      <a:pt x="236533" y="337804"/>
                      <a:pt x="247934" y="312001"/>
                      <a:pt x="269794" y="286026"/>
                    </a:cubicBezTo>
                    <a:cubicBezTo>
                      <a:pt x="288568" y="263738"/>
                      <a:pt x="312142" y="245907"/>
                      <a:pt x="331173" y="224047"/>
                    </a:cubicBezTo>
                    <a:cubicBezTo>
                      <a:pt x="349261" y="239649"/>
                      <a:pt x="366492" y="256108"/>
                      <a:pt x="383294" y="273082"/>
                    </a:cubicBezTo>
                    <a:cubicBezTo>
                      <a:pt x="361777" y="323660"/>
                      <a:pt x="343346" y="377152"/>
                      <a:pt x="345575" y="433216"/>
                    </a:cubicBezTo>
                    <a:cubicBezTo>
                      <a:pt x="345661" y="436302"/>
                      <a:pt x="349947" y="435874"/>
                      <a:pt x="350547" y="433302"/>
                    </a:cubicBezTo>
                    <a:cubicBezTo>
                      <a:pt x="356805" y="406299"/>
                      <a:pt x="359634" y="378181"/>
                      <a:pt x="364520" y="350835"/>
                    </a:cubicBezTo>
                    <a:cubicBezTo>
                      <a:pt x="368978" y="325889"/>
                      <a:pt x="380208" y="303257"/>
                      <a:pt x="390324" y="280369"/>
                    </a:cubicBezTo>
                    <a:cubicBezTo>
                      <a:pt x="430529" y="321602"/>
                      <a:pt x="468162" y="365408"/>
                      <a:pt x="508538" y="407070"/>
                    </a:cubicBezTo>
                    <a:cubicBezTo>
                      <a:pt x="511110" y="409728"/>
                      <a:pt x="515311" y="406727"/>
                      <a:pt x="513168" y="403470"/>
                    </a:cubicBezTo>
                    <a:cubicBezTo>
                      <a:pt x="489936" y="369437"/>
                      <a:pt x="461647" y="337976"/>
                      <a:pt x="432586" y="308058"/>
                    </a:cubicBezTo>
                    <a:cubicBezTo>
                      <a:pt x="450331" y="307629"/>
                      <a:pt x="465590" y="310029"/>
                      <a:pt x="482735" y="317659"/>
                    </a:cubicBezTo>
                    <a:cubicBezTo>
                      <a:pt x="500052" y="325288"/>
                      <a:pt x="514196" y="338062"/>
                      <a:pt x="531170" y="346034"/>
                    </a:cubicBezTo>
                    <a:cubicBezTo>
                      <a:pt x="533399" y="347063"/>
                      <a:pt x="535799" y="344062"/>
                      <a:pt x="534170" y="342176"/>
                    </a:cubicBezTo>
                    <a:cubicBezTo>
                      <a:pt x="511367" y="315087"/>
                      <a:pt x="460790" y="289713"/>
                      <a:pt x="424785" y="300085"/>
                    </a:cubicBezTo>
                    <a:cubicBezTo>
                      <a:pt x="417498" y="292713"/>
                      <a:pt x="410298" y="285426"/>
                      <a:pt x="403011" y="278140"/>
                    </a:cubicBezTo>
                    <a:cubicBezTo>
                      <a:pt x="384066" y="259280"/>
                      <a:pt x="364778" y="241021"/>
                      <a:pt x="344804" y="223533"/>
                    </a:cubicBezTo>
                    <a:cubicBezTo>
                      <a:pt x="368378" y="211960"/>
                      <a:pt x="402925" y="210588"/>
                      <a:pt x="428214" y="207931"/>
                    </a:cubicBezTo>
                    <a:cubicBezTo>
                      <a:pt x="461733" y="204416"/>
                      <a:pt x="495594" y="202959"/>
                      <a:pt x="528427" y="211103"/>
                    </a:cubicBezTo>
                    <a:cubicBezTo>
                      <a:pt x="530998" y="211703"/>
                      <a:pt x="532713" y="207674"/>
                      <a:pt x="530484" y="206216"/>
                    </a:cubicBezTo>
                    <a:cubicBezTo>
                      <a:pt x="505795" y="190872"/>
                      <a:pt x="470819" y="196358"/>
                      <a:pt x="443216" y="197815"/>
                    </a:cubicBezTo>
                    <a:cubicBezTo>
                      <a:pt x="422385" y="198930"/>
                      <a:pt x="402068" y="202359"/>
                      <a:pt x="381580" y="205874"/>
                    </a:cubicBezTo>
                    <a:cubicBezTo>
                      <a:pt x="366321" y="208531"/>
                      <a:pt x="351319" y="209388"/>
                      <a:pt x="337517" y="217189"/>
                    </a:cubicBezTo>
                    <a:cubicBezTo>
                      <a:pt x="337517" y="217189"/>
                      <a:pt x="337517" y="217189"/>
                      <a:pt x="337517" y="217189"/>
                    </a:cubicBezTo>
                    <a:cubicBezTo>
                      <a:pt x="319429" y="201759"/>
                      <a:pt x="300827" y="187014"/>
                      <a:pt x="281281" y="173298"/>
                    </a:cubicBezTo>
                    <a:cubicBezTo>
                      <a:pt x="278452" y="171326"/>
                      <a:pt x="275538" y="169355"/>
                      <a:pt x="272623" y="167383"/>
                    </a:cubicBezTo>
                    <a:cubicBezTo>
                      <a:pt x="281110" y="156153"/>
                      <a:pt x="294655" y="149381"/>
                      <a:pt x="306742" y="142609"/>
                    </a:cubicBezTo>
                    <a:cubicBezTo>
                      <a:pt x="322515" y="133779"/>
                      <a:pt x="337431" y="123749"/>
                      <a:pt x="353548" y="115348"/>
                    </a:cubicBezTo>
                    <a:cubicBezTo>
                      <a:pt x="388438" y="97089"/>
                      <a:pt x="426157" y="82172"/>
                      <a:pt x="466019" y="82772"/>
                    </a:cubicBezTo>
                    <a:cubicBezTo>
                      <a:pt x="469191" y="82858"/>
                      <a:pt x="471248" y="78143"/>
                      <a:pt x="467648" y="76943"/>
                    </a:cubicBezTo>
                    <a:cubicBezTo>
                      <a:pt x="432500" y="65713"/>
                      <a:pt x="388095" y="88773"/>
                      <a:pt x="357234" y="103346"/>
                    </a:cubicBezTo>
                    <a:cubicBezTo>
                      <a:pt x="336745" y="113033"/>
                      <a:pt x="318143" y="125806"/>
                      <a:pt x="298426" y="136865"/>
                    </a:cubicBezTo>
                    <a:cubicBezTo>
                      <a:pt x="286253" y="143723"/>
                      <a:pt x="273480" y="150838"/>
                      <a:pt x="265165" y="162325"/>
                    </a:cubicBezTo>
                    <a:cubicBezTo>
                      <a:pt x="253421" y="154610"/>
                      <a:pt x="241419" y="147152"/>
                      <a:pt x="229246" y="140123"/>
                    </a:cubicBezTo>
                    <a:cubicBezTo>
                      <a:pt x="236704" y="89373"/>
                      <a:pt x="266280" y="33566"/>
                      <a:pt x="308971" y="4677"/>
                    </a:cubicBezTo>
                    <a:cubicBezTo>
                      <a:pt x="311028" y="3305"/>
                      <a:pt x="309571" y="-467"/>
                      <a:pt x="307085" y="48"/>
                    </a:cubicBezTo>
                    <a:cubicBezTo>
                      <a:pt x="281539" y="5963"/>
                      <a:pt x="265165" y="33824"/>
                      <a:pt x="252135" y="54397"/>
                    </a:cubicBezTo>
                    <a:cubicBezTo>
                      <a:pt x="237133" y="78058"/>
                      <a:pt x="225389" y="107376"/>
                      <a:pt x="221102" y="135408"/>
                    </a:cubicBezTo>
                    <a:cubicBezTo>
                      <a:pt x="208244" y="128292"/>
                      <a:pt x="195042" y="121606"/>
                      <a:pt x="181669" y="115519"/>
                    </a:cubicBezTo>
                    <a:cubicBezTo>
                      <a:pt x="168810" y="81572"/>
                      <a:pt x="166153" y="49340"/>
                      <a:pt x="162467" y="13592"/>
                    </a:cubicBezTo>
                    <a:cubicBezTo>
                      <a:pt x="162124" y="10678"/>
                      <a:pt x="158095" y="10849"/>
                      <a:pt x="157580" y="13507"/>
                    </a:cubicBezTo>
                    <a:cubicBezTo>
                      <a:pt x="150979" y="45225"/>
                      <a:pt x="159723" y="80201"/>
                      <a:pt x="170953" y="110719"/>
                    </a:cubicBezTo>
                    <a:cubicBezTo>
                      <a:pt x="117975" y="88516"/>
                      <a:pt x="61740" y="74886"/>
                      <a:pt x="3961" y="75914"/>
                    </a:cubicBezTo>
                    <a:cubicBezTo>
                      <a:pt x="-2040" y="76000"/>
                      <a:pt x="-840" y="85001"/>
                      <a:pt x="4990" y="8508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1C420E92-06E5-1D47-9F06-AD85EE921814}"/>
                </a:ext>
              </a:extLst>
            </p:cNvPr>
            <p:cNvSpPr/>
            <p:nvPr/>
          </p:nvSpPr>
          <p:spPr>
            <a:xfrm>
              <a:off x="2822917" y="495405"/>
              <a:ext cx="213039" cy="276169"/>
            </a:xfrm>
            <a:custGeom>
              <a:avLst/>
              <a:gdLst>
                <a:gd name="connsiteX0" fmla="*/ 37307 w 213039"/>
                <a:gd name="connsiteY0" fmla="*/ 56063 h 276169"/>
                <a:gd name="connsiteX1" fmla="*/ 37050 w 213039"/>
                <a:gd name="connsiteY1" fmla="*/ 57521 h 276169"/>
                <a:gd name="connsiteX2" fmla="*/ 40736 w 213039"/>
                <a:gd name="connsiteY2" fmla="*/ 59492 h 276169"/>
                <a:gd name="connsiteX3" fmla="*/ 115745 w 213039"/>
                <a:gd name="connsiteY3" fmla="*/ 44405 h 276169"/>
                <a:gd name="connsiteX4" fmla="*/ 160751 w 213039"/>
                <a:gd name="connsiteY4" fmla="*/ 34718 h 276169"/>
                <a:gd name="connsiteX5" fmla="*/ 129375 w 213039"/>
                <a:gd name="connsiteY5" fmla="*/ 61035 h 276169"/>
                <a:gd name="connsiteX6" fmla="*/ 127832 w 213039"/>
                <a:gd name="connsiteY6" fmla="*/ 61121 h 276169"/>
                <a:gd name="connsiteX7" fmla="*/ 40907 w 213039"/>
                <a:gd name="connsiteY7" fmla="*/ 89753 h 276169"/>
                <a:gd name="connsiteX8" fmla="*/ 16 w 213039"/>
                <a:gd name="connsiteY8" fmla="*/ 178993 h 276169"/>
                <a:gd name="connsiteX9" fmla="*/ 616 w 213039"/>
                <a:gd name="connsiteY9" fmla="*/ 180536 h 276169"/>
                <a:gd name="connsiteX10" fmla="*/ 4646 w 213039"/>
                <a:gd name="connsiteY10" fmla="*/ 181307 h 276169"/>
                <a:gd name="connsiteX11" fmla="*/ 61224 w 213039"/>
                <a:gd name="connsiteY11" fmla="*/ 119671 h 276169"/>
                <a:gd name="connsiteX12" fmla="*/ 108459 w 213039"/>
                <a:gd name="connsiteY12" fmla="*/ 85467 h 276169"/>
                <a:gd name="connsiteX13" fmla="*/ 87456 w 213039"/>
                <a:gd name="connsiteY13" fmla="*/ 125158 h 276169"/>
                <a:gd name="connsiteX14" fmla="*/ 86942 w 213039"/>
                <a:gd name="connsiteY14" fmla="*/ 125415 h 276169"/>
                <a:gd name="connsiteX15" fmla="*/ 36878 w 213039"/>
                <a:gd name="connsiteY15" fmla="*/ 185165 h 276169"/>
                <a:gd name="connsiteX16" fmla="*/ 788 w 213039"/>
                <a:gd name="connsiteY16" fmla="*/ 272519 h 276169"/>
                <a:gd name="connsiteX17" fmla="*/ 788 w 213039"/>
                <a:gd name="connsiteY17" fmla="*/ 274748 h 276169"/>
                <a:gd name="connsiteX18" fmla="*/ 2588 w 213039"/>
                <a:gd name="connsiteY18" fmla="*/ 276119 h 276169"/>
                <a:gd name="connsiteX19" fmla="*/ 93800 w 213039"/>
                <a:gd name="connsiteY19" fmla="*/ 128072 h 276169"/>
                <a:gd name="connsiteX20" fmla="*/ 93285 w 213039"/>
                <a:gd name="connsiteY20" fmla="*/ 126786 h 276169"/>
                <a:gd name="connsiteX21" fmla="*/ 114116 w 213039"/>
                <a:gd name="connsiteY21" fmla="*/ 91039 h 276169"/>
                <a:gd name="connsiteX22" fmla="*/ 116345 w 213039"/>
                <a:gd name="connsiteY22" fmla="*/ 137416 h 276169"/>
                <a:gd name="connsiteX23" fmla="*/ 112230 w 213039"/>
                <a:gd name="connsiteY23" fmla="*/ 193566 h 276169"/>
                <a:gd name="connsiteX24" fmla="*/ 80769 w 213039"/>
                <a:gd name="connsiteY24" fmla="*/ 247144 h 276169"/>
                <a:gd name="connsiteX25" fmla="*/ 81369 w 213039"/>
                <a:gd name="connsiteY25" fmla="*/ 250059 h 276169"/>
                <a:gd name="connsiteX26" fmla="*/ 84027 w 213039"/>
                <a:gd name="connsiteY26" fmla="*/ 251088 h 276169"/>
                <a:gd name="connsiteX27" fmla="*/ 158865 w 213039"/>
                <a:gd name="connsiteY27" fmla="*/ 168620 h 276169"/>
                <a:gd name="connsiteX28" fmla="*/ 159122 w 213039"/>
                <a:gd name="connsiteY28" fmla="*/ 120014 h 276169"/>
                <a:gd name="connsiteX29" fmla="*/ 151578 w 213039"/>
                <a:gd name="connsiteY29" fmla="*/ 96783 h 276169"/>
                <a:gd name="connsiteX30" fmla="*/ 134862 w 213039"/>
                <a:gd name="connsiteY30" fmla="*/ 65064 h 276169"/>
                <a:gd name="connsiteX31" fmla="*/ 145492 w 213039"/>
                <a:gd name="connsiteY31" fmla="*/ 55034 h 276169"/>
                <a:gd name="connsiteX32" fmla="*/ 168295 w 213039"/>
                <a:gd name="connsiteY32" fmla="*/ 36432 h 276169"/>
                <a:gd name="connsiteX33" fmla="*/ 176953 w 213039"/>
                <a:gd name="connsiteY33" fmla="*/ 151989 h 276169"/>
                <a:gd name="connsiteX34" fmla="*/ 176781 w 213039"/>
                <a:gd name="connsiteY34" fmla="*/ 153190 h 276169"/>
                <a:gd name="connsiteX35" fmla="*/ 179953 w 213039"/>
                <a:gd name="connsiteY35" fmla="*/ 155676 h 276169"/>
                <a:gd name="connsiteX36" fmla="*/ 212872 w 213039"/>
                <a:gd name="connsiteY36" fmla="*/ 93439 h 276169"/>
                <a:gd name="connsiteX37" fmla="*/ 200956 w 213039"/>
                <a:gd name="connsiteY37" fmla="*/ 59406 h 276169"/>
                <a:gd name="connsiteX38" fmla="*/ 183639 w 213039"/>
                <a:gd name="connsiteY38" fmla="*/ 24345 h 276169"/>
                <a:gd name="connsiteX39" fmla="*/ 183468 w 213039"/>
                <a:gd name="connsiteY39" fmla="*/ 23573 h 276169"/>
                <a:gd name="connsiteX40" fmla="*/ 201384 w 213039"/>
                <a:gd name="connsiteY40" fmla="*/ 4971 h 276169"/>
                <a:gd name="connsiteX41" fmla="*/ 196412 w 213039"/>
                <a:gd name="connsiteY41" fmla="*/ 1199 h 276169"/>
                <a:gd name="connsiteX42" fmla="*/ 179953 w 213039"/>
                <a:gd name="connsiteY42" fmla="*/ 18344 h 276169"/>
                <a:gd name="connsiteX43" fmla="*/ 179267 w 213039"/>
                <a:gd name="connsiteY43" fmla="*/ 18258 h 276169"/>
                <a:gd name="connsiteX44" fmla="*/ 99115 w 213039"/>
                <a:gd name="connsiteY44" fmla="*/ 8057 h 276169"/>
                <a:gd name="connsiteX45" fmla="*/ 37307 w 213039"/>
                <a:gd name="connsiteY45" fmla="*/ 56063 h 27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3039" h="276169">
                  <a:moveTo>
                    <a:pt x="37307" y="56063"/>
                  </a:moveTo>
                  <a:cubicBezTo>
                    <a:pt x="37050" y="56492"/>
                    <a:pt x="36964" y="57006"/>
                    <a:pt x="37050" y="57521"/>
                  </a:cubicBezTo>
                  <a:cubicBezTo>
                    <a:pt x="37050" y="59235"/>
                    <a:pt x="39107" y="60950"/>
                    <a:pt x="40736" y="59492"/>
                  </a:cubicBezTo>
                  <a:cubicBezTo>
                    <a:pt x="62424" y="39861"/>
                    <a:pt x="88913" y="44662"/>
                    <a:pt x="115745" y="44405"/>
                  </a:cubicBezTo>
                  <a:cubicBezTo>
                    <a:pt x="132033" y="44233"/>
                    <a:pt x="146435" y="40290"/>
                    <a:pt x="160751" y="34718"/>
                  </a:cubicBezTo>
                  <a:cubicBezTo>
                    <a:pt x="150121" y="43290"/>
                    <a:pt x="139320" y="51605"/>
                    <a:pt x="129375" y="61035"/>
                  </a:cubicBezTo>
                  <a:cubicBezTo>
                    <a:pt x="128861" y="60950"/>
                    <a:pt x="128432" y="60950"/>
                    <a:pt x="127832" y="61121"/>
                  </a:cubicBezTo>
                  <a:cubicBezTo>
                    <a:pt x="97400" y="71151"/>
                    <a:pt x="66710" y="67722"/>
                    <a:pt x="40907" y="89753"/>
                  </a:cubicBezTo>
                  <a:cubicBezTo>
                    <a:pt x="16561" y="110584"/>
                    <a:pt x="4046" y="148218"/>
                    <a:pt x="16" y="178993"/>
                  </a:cubicBezTo>
                  <a:cubicBezTo>
                    <a:pt x="-69" y="179679"/>
                    <a:pt x="188" y="180193"/>
                    <a:pt x="616" y="180536"/>
                  </a:cubicBezTo>
                  <a:cubicBezTo>
                    <a:pt x="1131" y="182079"/>
                    <a:pt x="3531" y="182936"/>
                    <a:pt x="4646" y="181307"/>
                  </a:cubicBezTo>
                  <a:cubicBezTo>
                    <a:pt x="21276" y="156962"/>
                    <a:pt x="36535" y="136645"/>
                    <a:pt x="61224" y="119671"/>
                  </a:cubicBezTo>
                  <a:cubicBezTo>
                    <a:pt x="77512" y="108441"/>
                    <a:pt x="93285" y="97554"/>
                    <a:pt x="108459" y="85467"/>
                  </a:cubicBezTo>
                  <a:cubicBezTo>
                    <a:pt x="99800" y="97897"/>
                    <a:pt x="92685" y="111442"/>
                    <a:pt x="87456" y="125158"/>
                  </a:cubicBezTo>
                  <a:cubicBezTo>
                    <a:pt x="87284" y="125243"/>
                    <a:pt x="87113" y="125243"/>
                    <a:pt x="86942" y="125415"/>
                  </a:cubicBezTo>
                  <a:cubicBezTo>
                    <a:pt x="64053" y="140759"/>
                    <a:pt x="48365" y="160048"/>
                    <a:pt x="36878" y="185165"/>
                  </a:cubicBezTo>
                  <a:cubicBezTo>
                    <a:pt x="23505" y="214654"/>
                    <a:pt x="23419" y="247401"/>
                    <a:pt x="788" y="272519"/>
                  </a:cubicBezTo>
                  <a:cubicBezTo>
                    <a:pt x="102" y="273290"/>
                    <a:pt x="274" y="274148"/>
                    <a:pt x="788" y="274748"/>
                  </a:cubicBezTo>
                  <a:cubicBezTo>
                    <a:pt x="874" y="275605"/>
                    <a:pt x="1559" y="276376"/>
                    <a:pt x="2588" y="276119"/>
                  </a:cubicBezTo>
                  <a:cubicBezTo>
                    <a:pt x="58309" y="263261"/>
                    <a:pt x="104687" y="182936"/>
                    <a:pt x="93800" y="128072"/>
                  </a:cubicBezTo>
                  <a:cubicBezTo>
                    <a:pt x="93714" y="127558"/>
                    <a:pt x="93542" y="127129"/>
                    <a:pt x="93285" y="126786"/>
                  </a:cubicBezTo>
                  <a:cubicBezTo>
                    <a:pt x="99972" y="114185"/>
                    <a:pt x="106573" y="102269"/>
                    <a:pt x="114116" y="91039"/>
                  </a:cubicBezTo>
                  <a:cubicBezTo>
                    <a:pt x="112230" y="106469"/>
                    <a:pt x="115145" y="123872"/>
                    <a:pt x="116345" y="137416"/>
                  </a:cubicBezTo>
                  <a:cubicBezTo>
                    <a:pt x="117888" y="156533"/>
                    <a:pt x="117888" y="175049"/>
                    <a:pt x="112230" y="193566"/>
                  </a:cubicBezTo>
                  <a:cubicBezTo>
                    <a:pt x="106144" y="213797"/>
                    <a:pt x="92514" y="229999"/>
                    <a:pt x="80769" y="247144"/>
                  </a:cubicBezTo>
                  <a:cubicBezTo>
                    <a:pt x="80084" y="248173"/>
                    <a:pt x="80512" y="249373"/>
                    <a:pt x="81369" y="250059"/>
                  </a:cubicBezTo>
                  <a:cubicBezTo>
                    <a:pt x="81884" y="250916"/>
                    <a:pt x="82998" y="251516"/>
                    <a:pt x="84027" y="251088"/>
                  </a:cubicBezTo>
                  <a:cubicBezTo>
                    <a:pt x="117203" y="237714"/>
                    <a:pt x="149607" y="203510"/>
                    <a:pt x="158865" y="168620"/>
                  </a:cubicBezTo>
                  <a:cubicBezTo>
                    <a:pt x="163065" y="152932"/>
                    <a:pt x="161694" y="135787"/>
                    <a:pt x="159122" y="120014"/>
                  </a:cubicBezTo>
                  <a:cubicBezTo>
                    <a:pt x="157836" y="111956"/>
                    <a:pt x="154921" y="104241"/>
                    <a:pt x="151578" y="96783"/>
                  </a:cubicBezTo>
                  <a:cubicBezTo>
                    <a:pt x="146692" y="85895"/>
                    <a:pt x="137348" y="76980"/>
                    <a:pt x="134862" y="65064"/>
                  </a:cubicBezTo>
                  <a:cubicBezTo>
                    <a:pt x="138205" y="61635"/>
                    <a:pt x="141634" y="58292"/>
                    <a:pt x="145492" y="55034"/>
                  </a:cubicBezTo>
                  <a:cubicBezTo>
                    <a:pt x="152950" y="48605"/>
                    <a:pt x="160665" y="42604"/>
                    <a:pt x="168295" y="36432"/>
                  </a:cubicBezTo>
                  <a:cubicBezTo>
                    <a:pt x="155522" y="72522"/>
                    <a:pt x="195641" y="114528"/>
                    <a:pt x="176953" y="151989"/>
                  </a:cubicBezTo>
                  <a:cubicBezTo>
                    <a:pt x="176781" y="152418"/>
                    <a:pt x="176696" y="152847"/>
                    <a:pt x="176781" y="153190"/>
                  </a:cubicBezTo>
                  <a:cubicBezTo>
                    <a:pt x="175838" y="154904"/>
                    <a:pt x="178239" y="156876"/>
                    <a:pt x="179953" y="155676"/>
                  </a:cubicBezTo>
                  <a:cubicBezTo>
                    <a:pt x="200527" y="141360"/>
                    <a:pt x="214758" y="119071"/>
                    <a:pt x="212872" y="93439"/>
                  </a:cubicBezTo>
                  <a:cubicBezTo>
                    <a:pt x="212014" y="81524"/>
                    <a:pt x="206271" y="69865"/>
                    <a:pt x="200956" y="59406"/>
                  </a:cubicBezTo>
                  <a:cubicBezTo>
                    <a:pt x="195469" y="48691"/>
                    <a:pt x="184840" y="36518"/>
                    <a:pt x="183639" y="24345"/>
                  </a:cubicBezTo>
                  <a:cubicBezTo>
                    <a:pt x="183639" y="24088"/>
                    <a:pt x="183554" y="23831"/>
                    <a:pt x="183468" y="23573"/>
                  </a:cubicBezTo>
                  <a:cubicBezTo>
                    <a:pt x="189897" y="17830"/>
                    <a:pt x="195984" y="11743"/>
                    <a:pt x="201384" y="4971"/>
                  </a:cubicBezTo>
                  <a:cubicBezTo>
                    <a:pt x="203956" y="1799"/>
                    <a:pt x="198984" y="-1973"/>
                    <a:pt x="196412" y="1199"/>
                  </a:cubicBezTo>
                  <a:cubicBezTo>
                    <a:pt x="191355" y="7371"/>
                    <a:pt x="185783" y="13029"/>
                    <a:pt x="179953" y="18344"/>
                  </a:cubicBezTo>
                  <a:cubicBezTo>
                    <a:pt x="179696" y="18344"/>
                    <a:pt x="179525" y="18258"/>
                    <a:pt x="179267" y="18258"/>
                  </a:cubicBezTo>
                  <a:cubicBezTo>
                    <a:pt x="152350" y="18687"/>
                    <a:pt x="126118" y="599"/>
                    <a:pt x="99115" y="8057"/>
                  </a:cubicBezTo>
                  <a:cubicBezTo>
                    <a:pt x="74340" y="15001"/>
                    <a:pt x="50508" y="33775"/>
                    <a:pt x="37307" y="56063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68" name="图形 4">
            <a:extLst>
              <a:ext uri="{FF2B5EF4-FFF2-40B4-BE49-F238E27FC236}">
                <a16:creationId xmlns:a16="http://schemas.microsoft.com/office/drawing/2014/main" id="{A36C1635-6E58-E882-1549-781566C672CD}"/>
              </a:ext>
            </a:extLst>
          </p:cNvPr>
          <p:cNvGrpSpPr/>
          <p:nvPr/>
        </p:nvGrpSpPr>
        <p:grpSpPr>
          <a:xfrm>
            <a:off x="6161360" y="350398"/>
            <a:ext cx="2754822" cy="2999791"/>
            <a:chOff x="3369020" y="-202876"/>
            <a:chExt cx="2754822" cy="2999791"/>
          </a:xfrm>
        </p:grpSpPr>
        <p:grpSp>
          <p:nvGrpSpPr>
            <p:cNvPr id="269" name="图形 4">
              <a:extLst>
                <a:ext uri="{FF2B5EF4-FFF2-40B4-BE49-F238E27FC236}">
                  <a16:creationId xmlns:a16="http://schemas.microsoft.com/office/drawing/2014/main" id="{4E8ABBCC-2883-4DA6-0F5F-B5BC59A9ECBC}"/>
                </a:ext>
              </a:extLst>
            </p:cNvPr>
            <p:cNvGrpSpPr/>
            <p:nvPr/>
          </p:nvGrpSpPr>
          <p:grpSpPr>
            <a:xfrm>
              <a:off x="4408612" y="1788764"/>
              <a:ext cx="498814" cy="483425"/>
              <a:chOff x="4408612" y="1788764"/>
              <a:chExt cx="498814" cy="483425"/>
            </a:xfrm>
          </p:grpSpPr>
          <p:sp>
            <p:nvSpPr>
              <p:cNvPr id="270" name="任意多边形: 形状 269">
                <a:extLst>
                  <a:ext uri="{FF2B5EF4-FFF2-40B4-BE49-F238E27FC236}">
                    <a16:creationId xmlns:a16="http://schemas.microsoft.com/office/drawing/2014/main" id="{EEEFBAB0-94B8-364E-6F7C-8079CF193AD5}"/>
                  </a:ext>
                </a:extLst>
              </p:cNvPr>
              <p:cNvSpPr/>
              <p:nvPr/>
            </p:nvSpPr>
            <p:spPr>
              <a:xfrm>
                <a:off x="4408612" y="1788764"/>
                <a:ext cx="498814" cy="483425"/>
              </a:xfrm>
              <a:custGeom>
                <a:avLst/>
                <a:gdLst>
                  <a:gd name="connsiteX0" fmla="*/ 498039 w 498814"/>
                  <a:gd name="connsiteY0" fmla="*/ 194054 h 483425"/>
                  <a:gd name="connsiteX1" fmla="*/ 495981 w 498814"/>
                  <a:gd name="connsiteY1" fmla="*/ 193197 h 483425"/>
                  <a:gd name="connsiteX2" fmla="*/ 371509 w 498814"/>
                  <a:gd name="connsiteY2" fmla="*/ 229973 h 483425"/>
                  <a:gd name="connsiteX3" fmla="*/ 312702 w 498814"/>
                  <a:gd name="connsiteY3" fmla="*/ 253976 h 483425"/>
                  <a:gd name="connsiteX4" fmla="*/ 288784 w 498814"/>
                  <a:gd name="connsiteY4" fmla="*/ 267692 h 483425"/>
                  <a:gd name="connsiteX5" fmla="*/ 309187 w 498814"/>
                  <a:gd name="connsiteY5" fmla="*/ 254148 h 483425"/>
                  <a:gd name="connsiteX6" fmla="*/ 362336 w 498814"/>
                  <a:gd name="connsiteY6" fmla="*/ 200398 h 483425"/>
                  <a:gd name="connsiteX7" fmla="*/ 411028 w 498814"/>
                  <a:gd name="connsiteY7" fmla="*/ 106444 h 483425"/>
                  <a:gd name="connsiteX8" fmla="*/ 425944 w 498814"/>
                  <a:gd name="connsiteY8" fmla="*/ 57666 h 483425"/>
                  <a:gd name="connsiteX9" fmla="*/ 425258 w 498814"/>
                  <a:gd name="connsiteY9" fmla="*/ 55951 h 483425"/>
                  <a:gd name="connsiteX10" fmla="*/ 421144 w 498814"/>
                  <a:gd name="connsiteY10" fmla="*/ 55266 h 483425"/>
                  <a:gd name="connsiteX11" fmla="*/ 368165 w 498814"/>
                  <a:gd name="connsiteY11" fmla="*/ 100786 h 483425"/>
                  <a:gd name="connsiteX12" fmla="*/ 321188 w 498814"/>
                  <a:gd name="connsiteY12" fmla="*/ 157793 h 483425"/>
                  <a:gd name="connsiteX13" fmla="*/ 258952 w 498814"/>
                  <a:gd name="connsiteY13" fmla="*/ 259463 h 483425"/>
                  <a:gd name="connsiteX14" fmla="*/ 289727 w 498814"/>
                  <a:gd name="connsiteY14" fmla="*/ 149135 h 483425"/>
                  <a:gd name="connsiteX15" fmla="*/ 280297 w 498814"/>
                  <a:gd name="connsiteY15" fmla="*/ 2030 h 483425"/>
                  <a:gd name="connsiteX16" fmla="*/ 280212 w 498814"/>
                  <a:gd name="connsiteY16" fmla="*/ 1859 h 483425"/>
                  <a:gd name="connsiteX17" fmla="*/ 275754 w 498814"/>
                  <a:gd name="connsiteY17" fmla="*/ 1259 h 483425"/>
                  <a:gd name="connsiteX18" fmla="*/ 238978 w 498814"/>
                  <a:gd name="connsiteY18" fmla="*/ 148192 h 483425"/>
                  <a:gd name="connsiteX19" fmla="*/ 233234 w 498814"/>
                  <a:gd name="connsiteY19" fmla="*/ 221486 h 483425"/>
                  <a:gd name="connsiteX20" fmla="*/ 232891 w 498814"/>
                  <a:gd name="connsiteY20" fmla="*/ 238631 h 483425"/>
                  <a:gd name="connsiteX21" fmla="*/ 191486 w 498814"/>
                  <a:gd name="connsiteY21" fmla="*/ 161822 h 483425"/>
                  <a:gd name="connsiteX22" fmla="*/ 146224 w 498814"/>
                  <a:gd name="connsiteY22" fmla="*/ 113559 h 483425"/>
                  <a:gd name="connsiteX23" fmla="*/ 111848 w 498814"/>
                  <a:gd name="connsiteY23" fmla="*/ 85612 h 483425"/>
                  <a:gd name="connsiteX24" fmla="*/ 105418 w 498814"/>
                  <a:gd name="connsiteY24" fmla="*/ 81155 h 483425"/>
                  <a:gd name="connsiteX25" fmla="*/ 91188 w 498814"/>
                  <a:gd name="connsiteY25" fmla="*/ 75154 h 483425"/>
                  <a:gd name="connsiteX26" fmla="*/ 89216 w 498814"/>
                  <a:gd name="connsiteY26" fmla="*/ 77983 h 483425"/>
                  <a:gd name="connsiteX27" fmla="*/ 89131 w 498814"/>
                  <a:gd name="connsiteY27" fmla="*/ 79440 h 483425"/>
                  <a:gd name="connsiteX28" fmla="*/ 154110 w 498814"/>
                  <a:gd name="connsiteY28" fmla="*/ 190111 h 483425"/>
                  <a:gd name="connsiteX29" fmla="*/ 196973 w 498814"/>
                  <a:gd name="connsiteY29" fmla="*/ 242060 h 483425"/>
                  <a:gd name="connsiteX30" fmla="*/ 198687 w 498814"/>
                  <a:gd name="connsiteY30" fmla="*/ 244289 h 483425"/>
                  <a:gd name="connsiteX31" fmla="*/ 188829 w 498814"/>
                  <a:gd name="connsiteY31" fmla="*/ 235631 h 483425"/>
                  <a:gd name="connsiteX32" fmla="*/ 135337 w 498814"/>
                  <a:gd name="connsiteY32" fmla="*/ 207513 h 483425"/>
                  <a:gd name="connsiteX33" fmla="*/ 73786 w 498814"/>
                  <a:gd name="connsiteY33" fmla="*/ 186339 h 483425"/>
                  <a:gd name="connsiteX34" fmla="*/ 3234 w 498814"/>
                  <a:gd name="connsiteY34" fmla="*/ 181624 h 483425"/>
                  <a:gd name="connsiteX35" fmla="*/ 577 w 498814"/>
                  <a:gd name="connsiteY35" fmla="*/ 187111 h 483425"/>
                  <a:gd name="connsiteX36" fmla="*/ 104990 w 498814"/>
                  <a:gd name="connsiteY36" fmla="*/ 248661 h 483425"/>
                  <a:gd name="connsiteX37" fmla="*/ 190886 w 498814"/>
                  <a:gd name="connsiteY37" fmla="*/ 275322 h 483425"/>
                  <a:gd name="connsiteX38" fmla="*/ 111591 w 498814"/>
                  <a:gd name="connsiteY38" fmla="*/ 276179 h 483425"/>
                  <a:gd name="connsiteX39" fmla="*/ 53040 w 498814"/>
                  <a:gd name="connsiteY39" fmla="*/ 289724 h 483425"/>
                  <a:gd name="connsiteX40" fmla="*/ 8806 w 498814"/>
                  <a:gd name="connsiteY40" fmla="*/ 312698 h 483425"/>
                  <a:gd name="connsiteX41" fmla="*/ 9921 w 498814"/>
                  <a:gd name="connsiteY41" fmla="*/ 318270 h 483425"/>
                  <a:gd name="connsiteX42" fmla="*/ 118363 w 498814"/>
                  <a:gd name="connsiteY42" fmla="*/ 326757 h 483425"/>
                  <a:gd name="connsiteX43" fmla="*/ 160540 w 498814"/>
                  <a:gd name="connsiteY43" fmla="*/ 319042 h 483425"/>
                  <a:gd name="connsiteX44" fmla="*/ 149481 w 498814"/>
                  <a:gd name="connsiteY44" fmla="*/ 325128 h 483425"/>
                  <a:gd name="connsiteX45" fmla="*/ 105504 w 498814"/>
                  <a:gd name="connsiteY45" fmla="*/ 360275 h 483425"/>
                  <a:gd name="connsiteX46" fmla="*/ 76700 w 498814"/>
                  <a:gd name="connsiteY46" fmla="*/ 394479 h 483425"/>
                  <a:gd name="connsiteX47" fmla="*/ 80215 w 498814"/>
                  <a:gd name="connsiteY47" fmla="*/ 399623 h 483425"/>
                  <a:gd name="connsiteX48" fmla="*/ 177599 w 498814"/>
                  <a:gd name="connsiteY48" fmla="*/ 363190 h 483425"/>
                  <a:gd name="connsiteX49" fmla="*/ 216432 w 498814"/>
                  <a:gd name="connsiteY49" fmla="*/ 329157 h 483425"/>
                  <a:gd name="connsiteX50" fmla="*/ 239321 w 498814"/>
                  <a:gd name="connsiteY50" fmla="*/ 305926 h 483425"/>
                  <a:gd name="connsiteX51" fmla="*/ 220461 w 498814"/>
                  <a:gd name="connsiteY51" fmla="*/ 392936 h 483425"/>
                  <a:gd name="connsiteX52" fmla="*/ 169112 w 498814"/>
                  <a:gd name="connsiteY52" fmla="*/ 478490 h 483425"/>
                  <a:gd name="connsiteX53" fmla="*/ 172970 w 498814"/>
                  <a:gd name="connsiteY53" fmla="*/ 482776 h 483425"/>
                  <a:gd name="connsiteX54" fmla="*/ 226719 w 498814"/>
                  <a:gd name="connsiteY54" fmla="*/ 395937 h 483425"/>
                  <a:gd name="connsiteX55" fmla="*/ 244721 w 498814"/>
                  <a:gd name="connsiteY55" fmla="*/ 327185 h 483425"/>
                  <a:gd name="connsiteX56" fmla="*/ 277640 w 498814"/>
                  <a:gd name="connsiteY56" fmla="*/ 403909 h 483425"/>
                  <a:gd name="connsiteX57" fmla="*/ 313816 w 498814"/>
                  <a:gd name="connsiteY57" fmla="*/ 447200 h 483425"/>
                  <a:gd name="connsiteX58" fmla="*/ 339876 w 498814"/>
                  <a:gd name="connsiteY58" fmla="*/ 461002 h 483425"/>
                  <a:gd name="connsiteX59" fmla="*/ 341077 w 498814"/>
                  <a:gd name="connsiteY59" fmla="*/ 456287 h 483425"/>
                  <a:gd name="connsiteX60" fmla="*/ 302672 w 498814"/>
                  <a:gd name="connsiteY60" fmla="*/ 370477 h 483425"/>
                  <a:gd name="connsiteX61" fmla="*/ 291956 w 498814"/>
                  <a:gd name="connsiteY61" fmla="*/ 355046 h 483425"/>
                  <a:gd name="connsiteX62" fmla="*/ 331818 w 498814"/>
                  <a:gd name="connsiteY62" fmla="*/ 395937 h 483425"/>
                  <a:gd name="connsiteX63" fmla="*/ 432974 w 498814"/>
                  <a:gd name="connsiteY63" fmla="*/ 446943 h 483425"/>
                  <a:gd name="connsiteX64" fmla="*/ 435117 w 498814"/>
                  <a:gd name="connsiteY64" fmla="*/ 444714 h 483425"/>
                  <a:gd name="connsiteX65" fmla="*/ 435374 w 498814"/>
                  <a:gd name="connsiteY65" fmla="*/ 442657 h 483425"/>
                  <a:gd name="connsiteX66" fmla="*/ 357536 w 498814"/>
                  <a:gd name="connsiteY66" fmla="*/ 360704 h 483425"/>
                  <a:gd name="connsiteX67" fmla="*/ 337562 w 498814"/>
                  <a:gd name="connsiteY67" fmla="*/ 347588 h 483425"/>
                  <a:gd name="connsiteX68" fmla="*/ 370309 w 498814"/>
                  <a:gd name="connsiteY68" fmla="*/ 356675 h 483425"/>
                  <a:gd name="connsiteX69" fmla="*/ 490066 w 498814"/>
                  <a:gd name="connsiteY69" fmla="*/ 363190 h 483425"/>
                  <a:gd name="connsiteX70" fmla="*/ 490924 w 498814"/>
                  <a:gd name="connsiteY70" fmla="*/ 360361 h 483425"/>
                  <a:gd name="connsiteX71" fmla="*/ 490409 w 498814"/>
                  <a:gd name="connsiteY71" fmla="*/ 358389 h 483425"/>
                  <a:gd name="connsiteX72" fmla="*/ 382567 w 498814"/>
                  <a:gd name="connsiteY72" fmla="*/ 308926 h 483425"/>
                  <a:gd name="connsiteX73" fmla="*/ 332332 w 498814"/>
                  <a:gd name="connsiteY73" fmla="*/ 299582 h 483425"/>
                  <a:gd name="connsiteX74" fmla="*/ 384196 w 498814"/>
                  <a:gd name="connsiteY74" fmla="*/ 286209 h 483425"/>
                  <a:gd name="connsiteX75" fmla="*/ 447976 w 498814"/>
                  <a:gd name="connsiteY75" fmla="*/ 246089 h 483425"/>
                  <a:gd name="connsiteX76" fmla="*/ 498468 w 498814"/>
                  <a:gd name="connsiteY76" fmla="*/ 196455 h 483425"/>
                  <a:gd name="connsiteX77" fmla="*/ 498039 w 498814"/>
                  <a:gd name="connsiteY77" fmla="*/ 194054 h 48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498814" h="483425">
                    <a:moveTo>
                      <a:pt x="498039" y="194054"/>
                    </a:moveTo>
                    <a:cubicBezTo>
                      <a:pt x="497610" y="193540"/>
                      <a:pt x="496925" y="193111"/>
                      <a:pt x="495981" y="193197"/>
                    </a:cubicBezTo>
                    <a:cubicBezTo>
                      <a:pt x="453119" y="195169"/>
                      <a:pt x="411714" y="216772"/>
                      <a:pt x="371509" y="229973"/>
                    </a:cubicBezTo>
                    <a:cubicBezTo>
                      <a:pt x="351278" y="236660"/>
                      <a:pt x="331475" y="243775"/>
                      <a:pt x="312702" y="253976"/>
                    </a:cubicBezTo>
                    <a:cubicBezTo>
                      <a:pt x="304558" y="258434"/>
                      <a:pt x="296671" y="263149"/>
                      <a:pt x="288784" y="267692"/>
                    </a:cubicBezTo>
                    <a:cubicBezTo>
                      <a:pt x="295642" y="263406"/>
                      <a:pt x="302500" y="258863"/>
                      <a:pt x="309187" y="254148"/>
                    </a:cubicBezTo>
                    <a:cubicBezTo>
                      <a:pt x="329761" y="239574"/>
                      <a:pt x="347249" y="220458"/>
                      <a:pt x="362336" y="200398"/>
                    </a:cubicBezTo>
                    <a:cubicBezTo>
                      <a:pt x="383167" y="172537"/>
                      <a:pt x="399026" y="139962"/>
                      <a:pt x="411028" y="106444"/>
                    </a:cubicBezTo>
                    <a:cubicBezTo>
                      <a:pt x="416857" y="90241"/>
                      <a:pt x="421744" y="73868"/>
                      <a:pt x="425944" y="57666"/>
                    </a:cubicBezTo>
                    <a:cubicBezTo>
                      <a:pt x="426116" y="56894"/>
                      <a:pt x="425773" y="56294"/>
                      <a:pt x="425258" y="55951"/>
                    </a:cubicBezTo>
                    <a:cubicBezTo>
                      <a:pt x="424573" y="54580"/>
                      <a:pt x="422601" y="53894"/>
                      <a:pt x="421144" y="55266"/>
                    </a:cubicBezTo>
                    <a:cubicBezTo>
                      <a:pt x="403999" y="71039"/>
                      <a:pt x="385225" y="84927"/>
                      <a:pt x="368165" y="100786"/>
                    </a:cubicBezTo>
                    <a:cubicBezTo>
                      <a:pt x="349906" y="117673"/>
                      <a:pt x="335419" y="137476"/>
                      <a:pt x="321188" y="157793"/>
                    </a:cubicBezTo>
                    <a:cubicBezTo>
                      <a:pt x="297957" y="190883"/>
                      <a:pt x="277554" y="224144"/>
                      <a:pt x="258952" y="259463"/>
                    </a:cubicBezTo>
                    <a:cubicBezTo>
                      <a:pt x="273011" y="223801"/>
                      <a:pt x="283555" y="187368"/>
                      <a:pt x="289727" y="149135"/>
                    </a:cubicBezTo>
                    <a:cubicBezTo>
                      <a:pt x="297871" y="98985"/>
                      <a:pt x="291528" y="51151"/>
                      <a:pt x="280297" y="2030"/>
                    </a:cubicBezTo>
                    <a:cubicBezTo>
                      <a:pt x="280297" y="1945"/>
                      <a:pt x="280212" y="1945"/>
                      <a:pt x="280212" y="1859"/>
                    </a:cubicBezTo>
                    <a:cubicBezTo>
                      <a:pt x="279783" y="-27"/>
                      <a:pt x="277040" y="-884"/>
                      <a:pt x="275754" y="1259"/>
                    </a:cubicBezTo>
                    <a:cubicBezTo>
                      <a:pt x="250637" y="44807"/>
                      <a:pt x="246093" y="99414"/>
                      <a:pt x="238978" y="148192"/>
                    </a:cubicBezTo>
                    <a:cubicBezTo>
                      <a:pt x="235463" y="172623"/>
                      <a:pt x="233492" y="196798"/>
                      <a:pt x="233234" y="221486"/>
                    </a:cubicBezTo>
                    <a:cubicBezTo>
                      <a:pt x="233149" y="227144"/>
                      <a:pt x="232977" y="232802"/>
                      <a:pt x="232891" y="238631"/>
                    </a:cubicBezTo>
                    <a:cubicBezTo>
                      <a:pt x="223376" y="211114"/>
                      <a:pt x="208631" y="185310"/>
                      <a:pt x="191486" y="161822"/>
                    </a:cubicBezTo>
                    <a:cubicBezTo>
                      <a:pt x="178456" y="143991"/>
                      <a:pt x="162168" y="128818"/>
                      <a:pt x="146224" y="113559"/>
                    </a:cubicBezTo>
                    <a:cubicBezTo>
                      <a:pt x="136194" y="103957"/>
                      <a:pt x="124706" y="93070"/>
                      <a:pt x="111848" y="85612"/>
                    </a:cubicBezTo>
                    <a:cubicBezTo>
                      <a:pt x="109790" y="83984"/>
                      <a:pt x="107561" y="82612"/>
                      <a:pt x="105418" y="81155"/>
                    </a:cubicBezTo>
                    <a:cubicBezTo>
                      <a:pt x="101218" y="78326"/>
                      <a:pt x="96331" y="75325"/>
                      <a:pt x="91188" y="75154"/>
                    </a:cubicBezTo>
                    <a:cubicBezTo>
                      <a:pt x="89474" y="75068"/>
                      <a:pt x="88873" y="76611"/>
                      <a:pt x="89216" y="77983"/>
                    </a:cubicBezTo>
                    <a:cubicBezTo>
                      <a:pt x="89045" y="78411"/>
                      <a:pt x="88959" y="78926"/>
                      <a:pt x="89131" y="79440"/>
                    </a:cubicBezTo>
                    <a:cubicBezTo>
                      <a:pt x="99075" y="121274"/>
                      <a:pt x="127536" y="157536"/>
                      <a:pt x="154110" y="190111"/>
                    </a:cubicBezTo>
                    <a:cubicBezTo>
                      <a:pt x="168340" y="207513"/>
                      <a:pt x="183171" y="224401"/>
                      <a:pt x="196973" y="242060"/>
                    </a:cubicBezTo>
                    <a:cubicBezTo>
                      <a:pt x="197573" y="242832"/>
                      <a:pt x="198087" y="243518"/>
                      <a:pt x="198687" y="244289"/>
                    </a:cubicBezTo>
                    <a:cubicBezTo>
                      <a:pt x="195430" y="241289"/>
                      <a:pt x="192258" y="238374"/>
                      <a:pt x="188829" y="235631"/>
                    </a:cubicBezTo>
                    <a:cubicBezTo>
                      <a:pt x="172713" y="222172"/>
                      <a:pt x="154710" y="214886"/>
                      <a:pt x="135337" y="207513"/>
                    </a:cubicBezTo>
                    <a:cubicBezTo>
                      <a:pt x="115019" y="199712"/>
                      <a:pt x="94874" y="191740"/>
                      <a:pt x="73786" y="186339"/>
                    </a:cubicBezTo>
                    <a:cubicBezTo>
                      <a:pt x="50897" y="180424"/>
                      <a:pt x="26723" y="180338"/>
                      <a:pt x="3234" y="181624"/>
                    </a:cubicBezTo>
                    <a:cubicBezTo>
                      <a:pt x="577" y="181796"/>
                      <a:pt x="-881" y="184968"/>
                      <a:pt x="577" y="187111"/>
                    </a:cubicBezTo>
                    <a:cubicBezTo>
                      <a:pt x="23380" y="218829"/>
                      <a:pt x="69671" y="236231"/>
                      <a:pt x="104990" y="248661"/>
                    </a:cubicBezTo>
                    <a:cubicBezTo>
                      <a:pt x="126507" y="256291"/>
                      <a:pt x="154967" y="265206"/>
                      <a:pt x="190886" y="275322"/>
                    </a:cubicBezTo>
                    <a:cubicBezTo>
                      <a:pt x="158054" y="271807"/>
                      <a:pt x="132593" y="273693"/>
                      <a:pt x="111591" y="276179"/>
                    </a:cubicBezTo>
                    <a:cubicBezTo>
                      <a:pt x="91531" y="278579"/>
                      <a:pt x="71986" y="282780"/>
                      <a:pt x="53040" y="289724"/>
                    </a:cubicBezTo>
                    <a:cubicBezTo>
                      <a:pt x="37953" y="295296"/>
                      <a:pt x="20379" y="301039"/>
                      <a:pt x="8806" y="312698"/>
                    </a:cubicBezTo>
                    <a:cubicBezTo>
                      <a:pt x="7178" y="314327"/>
                      <a:pt x="7949" y="317413"/>
                      <a:pt x="9921" y="318270"/>
                    </a:cubicBezTo>
                    <a:cubicBezTo>
                      <a:pt x="42410" y="332843"/>
                      <a:pt x="83816" y="331043"/>
                      <a:pt x="118363" y="326757"/>
                    </a:cubicBezTo>
                    <a:cubicBezTo>
                      <a:pt x="132507" y="324957"/>
                      <a:pt x="146566" y="322128"/>
                      <a:pt x="160540" y="319042"/>
                    </a:cubicBezTo>
                    <a:cubicBezTo>
                      <a:pt x="156853" y="320928"/>
                      <a:pt x="153167" y="322985"/>
                      <a:pt x="149481" y="325128"/>
                    </a:cubicBezTo>
                    <a:cubicBezTo>
                      <a:pt x="133279" y="334558"/>
                      <a:pt x="118706" y="346988"/>
                      <a:pt x="105504" y="360275"/>
                    </a:cubicBezTo>
                    <a:cubicBezTo>
                      <a:pt x="94789" y="371162"/>
                      <a:pt x="82273" y="379735"/>
                      <a:pt x="76700" y="394479"/>
                    </a:cubicBezTo>
                    <a:cubicBezTo>
                      <a:pt x="75843" y="396880"/>
                      <a:pt x="77301" y="399966"/>
                      <a:pt x="80215" y="399623"/>
                    </a:cubicBezTo>
                    <a:cubicBezTo>
                      <a:pt x="116391" y="395080"/>
                      <a:pt x="147767" y="384535"/>
                      <a:pt x="177599" y="363190"/>
                    </a:cubicBezTo>
                    <a:cubicBezTo>
                      <a:pt x="191658" y="353160"/>
                      <a:pt x="203745" y="340730"/>
                      <a:pt x="216432" y="329157"/>
                    </a:cubicBezTo>
                    <a:cubicBezTo>
                      <a:pt x="224490" y="321785"/>
                      <a:pt x="232463" y="314327"/>
                      <a:pt x="239321" y="305926"/>
                    </a:cubicBezTo>
                    <a:cubicBezTo>
                      <a:pt x="236663" y="335501"/>
                      <a:pt x="230406" y="364990"/>
                      <a:pt x="220461" y="392936"/>
                    </a:cubicBezTo>
                    <a:cubicBezTo>
                      <a:pt x="208888" y="425340"/>
                      <a:pt x="189257" y="451315"/>
                      <a:pt x="169112" y="478490"/>
                    </a:cubicBezTo>
                    <a:cubicBezTo>
                      <a:pt x="167312" y="480976"/>
                      <a:pt x="170226" y="485005"/>
                      <a:pt x="172970" y="482776"/>
                    </a:cubicBezTo>
                    <a:cubicBezTo>
                      <a:pt x="198259" y="461688"/>
                      <a:pt x="215146" y="426112"/>
                      <a:pt x="226719" y="395937"/>
                    </a:cubicBezTo>
                    <a:cubicBezTo>
                      <a:pt x="234435" y="375706"/>
                      <a:pt x="241893" y="351103"/>
                      <a:pt x="244721" y="327185"/>
                    </a:cubicBezTo>
                    <a:cubicBezTo>
                      <a:pt x="250808" y="354360"/>
                      <a:pt x="262038" y="379906"/>
                      <a:pt x="277640" y="403909"/>
                    </a:cubicBezTo>
                    <a:cubicBezTo>
                      <a:pt x="287927" y="419854"/>
                      <a:pt x="299071" y="435199"/>
                      <a:pt x="313816" y="447200"/>
                    </a:cubicBezTo>
                    <a:cubicBezTo>
                      <a:pt x="321017" y="453030"/>
                      <a:pt x="330275" y="460745"/>
                      <a:pt x="339876" y="461002"/>
                    </a:cubicBezTo>
                    <a:cubicBezTo>
                      <a:pt x="342534" y="461088"/>
                      <a:pt x="342877" y="457573"/>
                      <a:pt x="341077" y="456287"/>
                    </a:cubicBezTo>
                    <a:cubicBezTo>
                      <a:pt x="337219" y="425083"/>
                      <a:pt x="319731" y="396108"/>
                      <a:pt x="302672" y="370477"/>
                    </a:cubicBezTo>
                    <a:cubicBezTo>
                      <a:pt x="299157" y="365247"/>
                      <a:pt x="295557" y="360189"/>
                      <a:pt x="291956" y="355046"/>
                    </a:cubicBezTo>
                    <a:cubicBezTo>
                      <a:pt x="304300" y="369362"/>
                      <a:pt x="317245" y="383249"/>
                      <a:pt x="331818" y="395937"/>
                    </a:cubicBezTo>
                    <a:cubicBezTo>
                      <a:pt x="357107" y="417797"/>
                      <a:pt x="397655" y="448829"/>
                      <a:pt x="432974" y="446943"/>
                    </a:cubicBezTo>
                    <a:cubicBezTo>
                      <a:pt x="434260" y="446858"/>
                      <a:pt x="435031" y="445829"/>
                      <a:pt x="435117" y="444714"/>
                    </a:cubicBezTo>
                    <a:cubicBezTo>
                      <a:pt x="435631" y="444200"/>
                      <a:pt x="435803" y="443429"/>
                      <a:pt x="435374" y="442657"/>
                    </a:cubicBezTo>
                    <a:cubicBezTo>
                      <a:pt x="418400" y="408796"/>
                      <a:pt x="387968" y="382135"/>
                      <a:pt x="357536" y="360704"/>
                    </a:cubicBezTo>
                    <a:cubicBezTo>
                      <a:pt x="351020" y="356075"/>
                      <a:pt x="344334" y="351788"/>
                      <a:pt x="337562" y="347588"/>
                    </a:cubicBezTo>
                    <a:cubicBezTo>
                      <a:pt x="348449" y="350845"/>
                      <a:pt x="359422" y="353674"/>
                      <a:pt x="370309" y="356675"/>
                    </a:cubicBezTo>
                    <a:cubicBezTo>
                      <a:pt x="404599" y="366104"/>
                      <a:pt x="456805" y="386936"/>
                      <a:pt x="490066" y="363190"/>
                    </a:cubicBezTo>
                    <a:cubicBezTo>
                      <a:pt x="491009" y="362504"/>
                      <a:pt x="491267" y="361390"/>
                      <a:pt x="490924" y="360361"/>
                    </a:cubicBezTo>
                    <a:cubicBezTo>
                      <a:pt x="491095" y="359675"/>
                      <a:pt x="491009" y="358904"/>
                      <a:pt x="490409" y="358389"/>
                    </a:cubicBezTo>
                    <a:cubicBezTo>
                      <a:pt x="460234" y="330100"/>
                      <a:pt x="421486" y="319299"/>
                      <a:pt x="382567" y="308926"/>
                    </a:cubicBezTo>
                    <a:cubicBezTo>
                      <a:pt x="366022" y="304554"/>
                      <a:pt x="349306" y="301296"/>
                      <a:pt x="332332" y="299582"/>
                    </a:cubicBezTo>
                    <a:cubicBezTo>
                      <a:pt x="350421" y="296924"/>
                      <a:pt x="368080" y="292210"/>
                      <a:pt x="384196" y="286209"/>
                    </a:cubicBezTo>
                    <a:cubicBezTo>
                      <a:pt x="407685" y="277465"/>
                      <a:pt x="429545" y="262892"/>
                      <a:pt x="447976" y="246089"/>
                    </a:cubicBezTo>
                    <a:cubicBezTo>
                      <a:pt x="465206" y="230316"/>
                      <a:pt x="487409" y="217800"/>
                      <a:pt x="498468" y="196455"/>
                    </a:cubicBezTo>
                    <a:cubicBezTo>
                      <a:pt x="499153" y="195597"/>
                      <a:pt x="498725" y="194654"/>
                      <a:pt x="498039" y="19405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" name="任意多边形: 形状 270">
                <a:extLst>
                  <a:ext uri="{FF2B5EF4-FFF2-40B4-BE49-F238E27FC236}">
                    <a16:creationId xmlns:a16="http://schemas.microsoft.com/office/drawing/2014/main" id="{75BB68BF-F676-BE24-B1F0-56A31257368A}"/>
                  </a:ext>
                </a:extLst>
              </p:cNvPr>
              <p:cNvSpPr/>
              <p:nvPr/>
            </p:nvSpPr>
            <p:spPr>
              <a:xfrm>
                <a:off x="4577442" y="1959850"/>
                <a:ext cx="47182" cy="65570"/>
              </a:xfrm>
              <a:custGeom>
                <a:avLst/>
                <a:gdLst>
                  <a:gd name="connsiteX0" fmla="*/ 46917 w 47182"/>
                  <a:gd name="connsiteY0" fmla="*/ 62145 h 65570"/>
                  <a:gd name="connsiteX1" fmla="*/ 26943 w 47182"/>
                  <a:gd name="connsiteY1" fmla="*/ 29912 h 65570"/>
                  <a:gd name="connsiteX2" fmla="*/ 3711 w 47182"/>
                  <a:gd name="connsiteY2" fmla="*/ 594 h 65570"/>
                  <a:gd name="connsiteX3" fmla="*/ 282 w 47182"/>
                  <a:gd name="connsiteY3" fmla="*/ 3680 h 65570"/>
                  <a:gd name="connsiteX4" fmla="*/ 20856 w 47182"/>
                  <a:gd name="connsiteY4" fmla="*/ 34198 h 65570"/>
                  <a:gd name="connsiteX5" fmla="*/ 42288 w 47182"/>
                  <a:gd name="connsiteY5" fmla="*/ 64631 h 65570"/>
                  <a:gd name="connsiteX6" fmla="*/ 46917 w 47182"/>
                  <a:gd name="connsiteY6" fmla="*/ 62145 h 6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182" h="65570">
                    <a:moveTo>
                      <a:pt x="46917" y="62145"/>
                    </a:moveTo>
                    <a:cubicBezTo>
                      <a:pt x="41602" y="50658"/>
                      <a:pt x="34058" y="40285"/>
                      <a:pt x="26943" y="29912"/>
                    </a:cubicBezTo>
                    <a:cubicBezTo>
                      <a:pt x="19999" y="19711"/>
                      <a:pt x="13055" y="8652"/>
                      <a:pt x="3711" y="594"/>
                    </a:cubicBezTo>
                    <a:cubicBezTo>
                      <a:pt x="1568" y="-1206"/>
                      <a:pt x="-832" y="1451"/>
                      <a:pt x="282" y="3680"/>
                    </a:cubicBezTo>
                    <a:cubicBezTo>
                      <a:pt x="5940" y="14482"/>
                      <a:pt x="13998" y="24083"/>
                      <a:pt x="20856" y="34198"/>
                    </a:cubicBezTo>
                    <a:cubicBezTo>
                      <a:pt x="27800" y="44485"/>
                      <a:pt x="34058" y="55372"/>
                      <a:pt x="42288" y="64631"/>
                    </a:cubicBezTo>
                    <a:cubicBezTo>
                      <a:pt x="44002" y="66688"/>
                      <a:pt x="48288" y="65145"/>
                      <a:pt x="46917" y="62145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" name="任意多边形: 形状 271">
                <a:extLst>
                  <a:ext uri="{FF2B5EF4-FFF2-40B4-BE49-F238E27FC236}">
                    <a16:creationId xmlns:a16="http://schemas.microsoft.com/office/drawing/2014/main" id="{A999F650-D78A-E87F-E64F-33D76BF55838}"/>
                  </a:ext>
                </a:extLst>
              </p:cNvPr>
              <p:cNvSpPr/>
              <p:nvPr/>
            </p:nvSpPr>
            <p:spPr>
              <a:xfrm>
                <a:off x="4657694" y="1934135"/>
                <a:ext cx="14927" cy="92269"/>
              </a:xfrm>
              <a:custGeom>
                <a:avLst/>
                <a:gdLst>
                  <a:gd name="connsiteX0" fmla="*/ 9956 w 14927"/>
                  <a:gd name="connsiteY0" fmla="*/ 1964 h 92269"/>
                  <a:gd name="connsiteX1" fmla="*/ 12 w 14927"/>
                  <a:gd name="connsiteY1" fmla="*/ 89404 h 92269"/>
                  <a:gd name="connsiteX2" fmla="*/ 4898 w 14927"/>
                  <a:gd name="connsiteY2" fmla="*/ 90347 h 92269"/>
                  <a:gd name="connsiteX3" fmla="*/ 14928 w 14927"/>
                  <a:gd name="connsiteY3" fmla="*/ 2221 h 92269"/>
                  <a:gd name="connsiteX4" fmla="*/ 9956 w 14927"/>
                  <a:gd name="connsiteY4" fmla="*/ 1964 h 92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27" h="92269">
                    <a:moveTo>
                      <a:pt x="9956" y="1964"/>
                    </a:moveTo>
                    <a:cubicBezTo>
                      <a:pt x="5155" y="30425"/>
                      <a:pt x="2155" y="60686"/>
                      <a:pt x="12" y="89404"/>
                    </a:cubicBezTo>
                    <a:cubicBezTo>
                      <a:pt x="-246" y="92575"/>
                      <a:pt x="3869" y="93433"/>
                      <a:pt x="4898" y="90347"/>
                    </a:cubicBezTo>
                    <a:cubicBezTo>
                      <a:pt x="13556" y="63172"/>
                      <a:pt x="14242" y="30596"/>
                      <a:pt x="14928" y="2221"/>
                    </a:cubicBezTo>
                    <a:cubicBezTo>
                      <a:pt x="14928" y="-608"/>
                      <a:pt x="10384" y="-779"/>
                      <a:pt x="9956" y="1964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" name="任意多边形: 形状 272">
                <a:extLst>
                  <a:ext uri="{FF2B5EF4-FFF2-40B4-BE49-F238E27FC236}">
                    <a16:creationId xmlns:a16="http://schemas.microsoft.com/office/drawing/2014/main" id="{CA909B88-F6AF-179A-4EB6-2078F54561EB}"/>
                  </a:ext>
                </a:extLst>
              </p:cNvPr>
              <p:cNvSpPr/>
              <p:nvPr/>
            </p:nvSpPr>
            <p:spPr>
              <a:xfrm>
                <a:off x="4691286" y="1963087"/>
                <a:ext cx="61420" cy="78504"/>
              </a:xfrm>
              <a:custGeom>
                <a:avLst/>
                <a:gdLst>
                  <a:gd name="connsiteX0" fmla="*/ 57374 w 61420"/>
                  <a:gd name="connsiteY0" fmla="*/ 701 h 78504"/>
                  <a:gd name="connsiteX1" fmla="*/ 28142 w 61420"/>
                  <a:gd name="connsiteY1" fmla="*/ 38334 h 78504"/>
                  <a:gd name="connsiteX2" fmla="*/ 281 w 61420"/>
                  <a:gd name="connsiteY2" fmla="*/ 75024 h 78504"/>
                  <a:gd name="connsiteX3" fmla="*/ 4396 w 61420"/>
                  <a:gd name="connsiteY3" fmla="*/ 77682 h 78504"/>
                  <a:gd name="connsiteX4" fmla="*/ 60889 w 61420"/>
                  <a:gd name="connsiteY4" fmla="*/ 3701 h 78504"/>
                  <a:gd name="connsiteX5" fmla="*/ 57374 w 61420"/>
                  <a:gd name="connsiteY5" fmla="*/ 701 h 78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20" h="78504">
                    <a:moveTo>
                      <a:pt x="57374" y="701"/>
                    </a:moveTo>
                    <a:cubicBezTo>
                      <a:pt x="45544" y="11588"/>
                      <a:pt x="38343" y="26161"/>
                      <a:pt x="28142" y="38334"/>
                    </a:cubicBezTo>
                    <a:cubicBezTo>
                      <a:pt x="18369" y="49907"/>
                      <a:pt x="6882" y="61222"/>
                      <a:pt x="281" y="75024"/>
                    </a:cubicBezTo>
                    <a:cubicBezTo>
                      <a:pt x="-1005" y="77596"/>
                      <a:pt x="2424" y="79739"/>
                      <a:pt x="4396" y="77682"/>
                    </a:cubicBezTo>
                    <a:cubicBezTo>
                      <a:pt x="25827" y="55136"/>
                      <a:pt x="42029" y="28304"/>
                      <a:pt x="60889" y="3701"/>
                    </a:cubicBezTo>
                    <a:cubicBezTo>
                      <a:pt x="62689" y="1301"/>
                      <a:pt x="59517" y="-1271"/>
                      <a:pt x="57374" y="701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" name="任意多边形: 形状 273">
                <a:extLst>
                  <a:ext uri="{FF2B5EF4-FFF2-40B4-BE49-F238E27FC236}">
                    <a16:creationId xmlns:a16="http://schemas.microsoft.com/office/drawing/2014/main" id="{DB20A53E-45BD-92BF-FCCF-D81880CDB2E2}"/>
                  </a:ext>
                </a:extLst>
              </p:cNvPr>
              <p:cNvSpPr/>
              <p:nvPr/>
            </p:nvSpPr>
            <p:spPr>
              <a:xfrm>
                <a:off x="4706359" y="2036202"/>
                <a:ext cx="91981" cy="40453"/>
              </a:xfrm>
              <a:custGeom>
                <a:avLst/>
                <a:gdLst>
                  <a:gd name="connsiteX0" fmla="*/ 89878 w 91981"/>
                  <a:gd name="connsiteY0" fmla="*/ 23 h 40453"/>
                  <a:gd name="connsiteX1" fmla="*/ 50530 w 91981"/>
                  <a:gd name="connsiteY1" fmla="*/ 13911 h 40453"/>
                  <a:gd name="connsiteX2" fmla="*/ 1667 w 91981"/>
                  <a:gd name="connsiteY2" fmla="*/ 35171 h 40453"/>
                  <a:gd name="connsiteX3" fmla="*/ 2781 w 91981"/>
                  <a:gd name="connsiteY3" fmla="*/ 40400 h 40453"/>
                  <a:gd name="connsiteX4" fmla="*/ 42043 w 91981"/>
                  <a:gd name="connsiteY4" fmla="*/ 25055 h 40453"/>
                  <a:gd name="connsiteX5" fmla="*/ 90735 w 91981"/>
                  <a:gd name="connsiteY5" fmla="*/ 3881 h 40453"/>
                  <a:gd name="connsiteX6" fmla="*/ 89878 w 91981"/>
                  <a:gd name="connsiteY6" fmla="*/ 23 h 4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981" h="40453">
                    <a:moveTo>
                      <a:pt x="89878" y="23"/>
                    </a:moveTo>
                    <a:cubicBezTo>
                      <a:pt x="75991" y="2252"/>
                      <a:pt x="63303" y="8167"/>
                      <a:pt x="50530" y="13911"/>
                    </a:cubicBezTo>
                    <a:cubicBezTo>
                      <a:pt x="34414" y="21283"/>
                      <a:pt x="17698" y="27627"/>
                      <a:pt x="1667" y="35171"/>
                    </a:cubicBezTo>
                    <a:cubicBezTo>
                      <a:pt x="-905" y="36371"/>
                      <a:pt x="-476" y="41000"/>
                      <a:pt x="2781" y="40400"/>
                    </a:cubicBezTo>
                    <a:cubicBezTo>
                      <a:pt x="16669" y="37828"/>
                      <a:pt x="29356" y="31056"/>
                      <a:pt x="42043" y="25055"/>
                    </a:cubicBezTo>
                    <a:cubicBezTo>
                      <a:pt x="58074" y="17426"/>
                      <a:pt x="74447" y="10825"/>
                      <a:pt x="90735" y="3881"/>
                    </a:cubicBezTo>
                    <a:cubicBezTo>
                      <a:pt x="92707" y="3195"/>
                      <a:pt x="92278" y="-319"/>
                      <a:pt x="89878" y="23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" name="任意多边形: 形状 274">
                <a:extLst>
                  <a:ext uri="{FF2B5EF4-FFF2-40B4-BE49-F238E27FC236}">
                    <a16:creationId xmlns:a16="http://schemas.microsoft.com/office/drawing/2014/main" id="{63E6AAE5-6B84-1041-FD1C-AA1352A23E4A}"/>
                  </a:ext>
                </a:extLst>
              </p:cNvPr>
              <p:cNvSpPr/>
              <p:nvPr/>
            </p:nvSpPr>
            <p:spPr>
              <a:xfrm>
                <a:off x="4707368" y="2102966"/>
                <a:ext cx="87833" cy="22289"/>
              </a:xfrm>
              <a:custGeom>
                <a:avLst/>
                <a:gdLst>
                  <a:gd name="connsiteX0" fmla="*/ 86126 w 87833"/>
                  <a:gd name="connsiteY0" fmla="*/ 17870 h 22289"/>
                  <a:gd name="connsiteX1" fmla="*/ 47464 w 87833"/>
                  <a:gd name="connsiteY1" fmla="*/ 10927 h 22289"/>
                  <a:gd name="connsiteX2" fmla="*/ 3402 w 87833"/>
                  <a:gd name="connsiteY2" fmla="*/ 40 h 22289"/>
                  <a:gd name="connsiteX3" fmla="*/ 1602 w 87833"/>
                  <a:gd name="connsiteY3" fmla="*/ 5355 h 22289"/>
                  <a:gd name="connsiteX4" fmla="*/ 85869 w 87833"/>
                  <a:gd name="connsiteY4" fmla="*/ 22071 h 22289"/>
                  <a:gd name="connsiteX5" fmla="*/ 86126 w 87833"/>
                  <a:gd name="connsiteY5" fmla="*/ 17870 h 2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833" h="22289">
                    <a:moveTo>
                      <a:pt x="86126" y="17870"/>
                    </a:moveTo>
                    <a:cubicBezTo>
                      <a:pt x="73268" y="15299"/>
                      <a:pt x="60323" y="13756"/>
                      <a:pt x="47464" y="10927"/>
                    </a:cubicBezTo>
                    <a:cubicBezTo>
                      <a:pt x="32719" y="7669"/>
                      <a:pt x="18232" y="2440"/>
                      <a:pt x="3402" y="40"/>
                    </a:cubicBezTo>
                    <a:cubicBezTo>
                      <a:pt x="315" y="-475"/>
                      <a:pt x="-1485" y="4155"/>
                      <a:pt x="1602" y="5355"/>
                    </a:cubicBezTo>
                    <a:cubicBezTo>
                      <a:pt x="26462" y="15127"/>
                      <a:pt x="59037" y="23785"/>
                      <a:pt x="85869" y="22071"/>
                    </a:cubicBezTo>
                    <a:cubicBezTo>
                      <a:pt x="88355" y="21985"/>
                      <a:pt x="88527" y="18385"/>
                      <a:pt x="86126" y="17870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" name="任意多边形: 形状 275">
                <a:extLst>
                  <a:ext uri="{FF2B5EF4-FFF2-40B4-BE49-F238E27FC236}">
                    <a16:creationId xmlns:a16="http://schemas.microsoft.com/office/drawing/2014/main" id="{C88998C0-342B-0572-EE92-0A88A360D8CA}"/>
                  </a:ext>
                </a:extLst>
              </p:cNvPr>
              <p:cNvSpPr/>
              <p:nvPr/>
            </p:nvSpPr>
            <p:spPr>
              <a:xfrm>
                <a:off x="4708335" y="2133214"/>
                <a:ext cx="54697" cy="41537"/>
              </a:xfrm>
              <a:custGeom>
                <a:avLst/>
                <a:gdLst>
                  <a:gd name="connsiteX0" fmla="*/ 53955 w 54697"/>
                  <a:gd name="connsiteY0" fmla="*/ 37942 h 41537"/>
                  <a:gd name="connsiteX1" fmla="*/ 28238 w 54697"/>
                  <a:gd name="connsiteY1" fmla="*/ 21226 h 41537"/>
                  <a:gd name="connsiteX2" fmla="*/ 3635 w 54697"/>
                  <a:gd name="connsiteY2" fmla="*/ 395 h 41537"/>
                  <a:gd name="connsiteX3" fmla="*/ 377 w 54697"/>
                  <a:gd name="connsiteY3" fmla="*/ 4167 h 41537"/>
                  <a:gd name="connsiteX4" fmla="*/ 24209 w 54697"/>
                  <a:gd name="connsiteY4" fmla="*/ 25855 h 41537"/>
                  <a:gd name="connsiteX5" fmla="*/ 52241 w 54697"/>
                  <a:gd name="connsiteY5" fmla="*/ 41457 h 41537"/>
                  <a:gd name="connsiteX6" fmla="*/ 53955 w 54697"/>
                  <a:gd name="connsiteY6" fmla="*/ 37942 h 4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697" h="41537">
                    <a:moveTo>
                      <a:pt x="53955" y="37942"/>
                    </a:moveTo>
                    <a:cubicBezTo>
                      <a:pt x="45469" y="32199"/>
                      <a:pt x="36468" y="27398"/>
                      <a:pt x="28238" y="21226"/>
                    </a:cubicBezTo>
                    <a:cubicBezTo>
                      <a:pt x="19665" y="14797"/>
                      <a:pt x="12550" y="6224"/>
                      <a:pt x="3635" y="395"/>
                    </a:cubicBezTo>
                    <a:cubicBezTo>
                      <a:pt x="1320" y="-1148"/>
                      <a:pt x="-909" y="2195"/>
                      <a:pt x="377" y="4167"/>
                    </a:cubicBezTo>
                    <a:cubicBezTo>
                      <a:pt x="6035" y="12911"/>
                      <a:pt x="16065" y="19683"/>
                      <a:pt x="24209" y="25855"/>
                    </a:cubicBezTo>
                    <a:cubicBezTo>
                      <a:pt x="32524" y="32199"/>
                      <a:pt x="41954" y="38885"/>
                      <a:pt x="52241" y="41457"/>
                    </a:cubicBezTo>
                    <a:cubicBezTo>
                      <a:pt x="54127" y="42057"/>
                      <a:pt x="55670" y="39143"/>
                      <a:pt x="53955" y="37942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" name="任意多边形: 形状 276">
                <a:extLst>
                  <a:ext uri="{FF2B5EF4-FFF2-40B4-BE49-F238E27FC236}">
                    <a16:creationId xmlns:a16="http://schemas.microsoft.com/office/drawing/2014/main" id="{17348BA5-FDA3-D384-D276-511F1ADB440F}"/>
                  </a:ext>
                </a:extLst>
              </p:cNvPr>
              <p:cNvSpPr/>
              <p:nvPr/>
            </p:nvSpPr>
            <p:spPr>
              <a:xfrm>
                <a:off x="4677435" y="2139317"/>
                <a:ext cx="32356" cy="52991"/>
              </a:xfrm>
              <a:custGeom>
                <a:avLst/>
                <a:gdLst>
                  <a:gd name="connsiteX0" fmla="*/ 19875 w 32356"/>
                  <a:gd name="connsiteY0" fmla="*/ 26268 h 52991"/>
                  <a:gd name="connsiteX1" fmla="*/ 4359 w 32356"/>
                  <a:gd name="connsiteY1" fmla="*/ 1065 h 52991"/>
                  <a:gd name="connsiteX2" fmla="*/ 73 w 32356"/>
                  <a:gd name="connsiteY2" fmla="*/ 3294 h 52991"/>
                  <a:gd name="connsiteX3" fmla="*/ 13017 w 32356"/>
                  <a:gd name="connsiteY3" fmla="*/ 26868 h 52991"/>
                  <a:gd name="connsiteX4" fmla="*/ 28962 w 32356"/>
                  <a:gd name="connsiteY4" fmla="*/ 52157 h 52991"/>
                  <a:gd name="connsiteX5" fmla="*/ 32306 w 32356"/>
                  <a:gd name="connsiteY5" fmla="*/ 50442 h 52991"/>
                  <a:gd name="connsiteX6" fmla="*/ 19875 w 32356"/>
                  <a:gd name="connsiteY6" fmla="*/ 26268 h 5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56" h="52991">
                    <a:moveTo>
                      <a:pt x="19875" y="26268"/>
                    </a:moveTo>
                    <a:cubicBezTo>
                      <a:pt x="14475" y="18038"/>
                      <a:pt x="9931" y="9123"/>
                      <a:pt x="4359" y="1065"/>
                    </a:cubicBezTo>
                    <a:cubicBezTo>
                      <a:pt x="2730" y="-1336"/>
                      <a:pt x="-527" y="722"/>
                      <a:pt x="73" y="3294"/>
                    </a:cubicBezTo>
                    <a:cubicBezTo>
                      <a:pt x="2130" y="11866"/>
                      <a:pt x="8131" y="19667"/>
                      <a:pt x="13017" y="26868"/>
                    </a:cubicBezTo>
                    <a:cubicBezTo>
                      <a:pt x="18589" y="35183"/>
                      <a:pt x="23304" y="44013"/>
                      <a:pt x="28962" y="52157"/>
                    </a:cubicBezTo>
                    <a:cubicBezTo>
                      <a:pt x="30334" y="54043"/>
                      <a:pt x="32734" y="52414"/>
                      <a:pt x="32306" y="50442"/>
                    </a:cubicBezTo>
                    <a:cubicBezTo>
                      <a:pt x="30420" y="41613"/>
                      <a:pt x="24847" y="33812"/>
                      <a:pt x="19875" y="26268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多边形: 形状 277">
                <a:extLst>
                  <a:ext uri="{FF2B5EF4-FFF2-40B4-BE49-F238E27FC236}">
                    <a16:creationId xmlns:a16="http://schemas.microsoft.com/office/drawing/2014/main" id="{23BCF5AC-DD24-D63D-F187-000AC387C04B}"/>
                  </a:ext>
                </a:extLst>
              </p:cNvPr>
              <p:cNvSpPr/>
              <p:nvPr/>
            </p:nvSpPr>
            <p:spPr>
              <a:xfrm>
                <a:off x="4556089" y="2106437"/>
                <a:ext cx="54541" cy="39096"/>
              </a:xfrm>
              <a:custGeom>
                <a:avLst/>
                <a:gdLst>
                  <a:gd name="connsiteX0" fmla="*/ 51468 w 54541"/>
                  <a:gd name="connsiteY0" fmla="*/ 255 h 39096"/>
                  <a:gd name="connsiteX1" fmla="*/ 28836 w 54541"/>
                  <a:gd name="connsiteY1" fmla="*/ 15771 h 39096"/>
                  <a:gd name="connsiteX2" fmla="*/ 718 w 54541"/>
                  <a:gd name="connsiteY2" fmla="*/ 35488 h 39096"/>
                  <a:gd name="connsiteX3" fmla="*/ 2433 w 54541"/>
                  <a:gd name="connsiteY3" fmla="*/ 38917 h 39096"/>
                  <a:gd name="connsiteX4" fmla="*/ 29351 w 54541"/>
                  <a:gd name="connsiteY4" fmla="*/ 23315 h 39096"/>
                  <a:gd name="connsiteX5" fmla="*/ 54039 w 54541"/>
                  <a:gd name="connsiteY5" fmla="*/ 4027 h 39096"/>
                  <a:gd name="connsiteX6" fmla="*/ 51468 w 54541"/>
                  <a:gd name="connsiteY6" fmla="*/ 255 h 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541" h="39096">
                    <a:moveTo>
                      <a:pt x="51468" y="255"/>
                    </a:moveTo>
                    <a:cubicBezTo>
                      <a:pt x="43409" y="4369"/>
                      <a:pt x="36380" y="10627"/>
                      <a:pt x="28836" y="15771"/>
                    </a:cubicBezTo>
                    <a:cubicBezTo>
                      <a:pt x="19406" y="22200"/>
                      <a:pt x="9291" y="27944"/>
                      <a:pt x="718" y="35488"/>
                    </a:cubicBezTo>
                    <a:cubicBezTo>
                      <a:pt x="-825" y="36859"/>
                      <a:pt x="290" y="39860"/>
                      <a:pt x="2433" y="38917"/>
                    </a:cubicBezTo>
                    <a:cubicBezTo>
                      <a:pt x="11863" y="34630"/>
                      <a:pt x="20606" y="28887"/>
                      <a:pt x="29351" y="23315"/>
                    </a:cubicBezTo>
                    <a:cubicBezTo>
                      <a:pt x="37923" y="17828"/>
                      <a:pt x="47781" y="12170"/>
                      <a:pt x="54039" y="4027"/>
                    </a:cubicBezTo>
                    <a:cubicBezTo>
                      <a:pt x="55411" y="2398"/>
                      <a:pt x="53782" y="-946"/>
                      <a:pt x="51468" y="255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524897FD-7F3F-862F-F5B2-E2699D7AFF89}"/>
                  </a:ext>
                </a:extLst>
              </p:cNvPr>
              <p:cNvSpPr/>
              <p:nvPr/>
            </p:nvSpPr>
            <p:spPr>
              <a:xfrm>
                <a:off x="4518867" y="2079497"/>
                <a:ext cx="77400" cy="15315"/>
              </a:xfrm>
              <a:custGeom>
                <a:avLst/>
                <a:gdLst>
                  <a:gd name="connsiteX0" fmla="*/ 74716 w 77400"/>
                  <a:gd name="connsiteY0" fmla="*/ 20 h 15315"/>
                  <a:gd name="connsiteX1" fmla="*/ 35197 w 77400"/>
                  <a:gd name="connsiteY1" fmla="*/ 3535 h 15315"/>
                  <a:gd name="connsiteX2" fmla="*/ 907 w 77400"/>
                  <a:gd name="connsiteY2" fmla="*/ 11593 h 15315"/>
                  <a:gd name="connsiteX3" fmla="*/ 2193 w 77400"/>
                  <a:gd name="connsiteY3" fmla="*/ 15279 h 15315"/>
                  <a:gd name="connsiteX4" fmla="*/ 40769 w 77400"/>
                  <a:gd name="connsiteY4" fmla="*/ 10307 h 15315"/>
                  <a:gd name="connsiteX5" fmla="*/ 75745 w 77400"/>
                  <a:gd name="connsiteY5" fmla="*/ 5078 h 15315"/>
                  <a:gd name="connsiteX6" fmla="*/ 74716 w 77400"/>
                  <a:gd name="connsiteY6" fmla="*/ 20 h 1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400" h="15315">
                    <a:moveTo>
                      <a:pt x="74716" y="20"/>
                    </a:moveTo>
                    <a:cubicBezTo>
                      <a:pt x="61515" y="1220"/>
                      <a:pt x="48485" y="2934"/>
                      <a:pt x="35197" y="3535"/>
                    </a:cubicBezTo>
                    <a:cubicBezTo>
                      <a:pt x="23367" y="4135"/>
                      <a:pt x="14795" y="7135"/>
                      <a:pt x="907" y="11593"/>
                    </a:cubicBezTo>
                    <a:cubicBezTo>
                      <a:pt x="-893" y="12193"/>
                      <a:pt x="221" y="15708"/>
                      <a:pt x="2193" y="15279"/>
                    </a:cubicBezTo>
                    <a:cubicBezTo>
                      <a:pt x="15138" y="12793"/>
                      <a:pt x="27568" y="10907"/>
                      <a:pt x="40769" y="10307"/>
                    </a:cubicBezTo>
                    <a:cubicBezTo>
                      <a:pt x="52514" y="9792"/>
                      <a:pt x="64858" y="9964"/>
                      <a:pt x="75745" y="5078"/>
                    </a:cubicBezTo>
                    <a:cubicBezTo>
                      <a:pt x="78403" y="3877"/>
                      <a:pt x="77717" y="-323"/>
                      <a:pt x="74716" y="20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" name="任意多边形: 形状 279">
                <a:extLst>
                  <a:ext uri="{FF2B5EF4-FFF2-40B4-BE49-F238E27FC236}">
                    <a16:creationId xmlns:a16="http://schemas.microsoft.com/office/drawing/2014/main" id="{85626614-A735-5DD9-87E5-D6FB3BAD20FD}"/>
                  </a:ext>
                </a:extLst>
              </p:cNvPr>
              <p:cNvSpPr/>
              <p:nvPr/>
            </p:nvSpPr>
            <p:spPr>
              <a:xfrm>
                <a:off x="4522665" y="2013315"/>
                <a:ext cx="82517" cy="34944"/>
              </a:xfrm>
              <a:custGeom>
                <a:avLst/>
                <a:gdLst>
                  <a:gd name="connsiteX0" fmla="*/ 81548 w 82517"/>
                  <a:gd name="connsiteY0" fmla="*/ 30111 h 34944"/>
                  <a:gd name="connsiteX1" fmla="*/ 32771 w 82517"/>
                  <a:gd name="connsiteY1" fmla="*/ 8337 h 34944"/>
                  <a:gd name="connsiteX2" fmla="*/ 1395 w 82517"/>
                  <a:gd name="connsiteY2" fmla="*/ 22 h 34944"/>
                  <a:gd name="connsiteX3" fmla="*/ 1738 w 82517"/>
                  <a:gd name="connsiteY3" fmla="*/ 4223 h 34944"/>
                  <a:gd name="connsiteX4" fmla="*/ 79234 w 82517"/>
                  <a:gd name="connsiteY4" fmla="*/ 34826 h 34944"/>
                  <a:gd name="connsiteX5" fmla="*/ 81548 w 82517"/>
                  <a:gd name="connsiteY5" fmla="*/ 30111 h 3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17" h="34944">
                    <a:moveTo>
                      <a:pt x="81548" y="30111"/>
                    </a:moveTo>
                    <a:cubicBezTo>
                      <a:pt x="66975" y="20253"/>
                      <a:pt x="48973" y="15024"/>
                      <a:pt x="32771" y="8337"/>
                    </a:cubicBezTo>
                    <a:cubicBezTo>
                      <a:pt x="22741" y="4223"/>
                      <a:pt x="14683" y="2251"/>
                      <a:pt x="1395" y="22"/>
                    </a:cubicBezTo>
                    <a:cubicBezTo>
                      <a:pt x="-834" y="-321"/>
                      <a:pt x="-148" y="3451"/>
                      <a:pt x="1738" y="4223"/>
                    </a:cubicBezTo>
                    <a:cubicBezTo>
                      <a:pt x="27627" y="14424"/>
                      <a:pt x="53173" y="26425"/>
                      <a:pt x="79234" y="34826"/>
                    </a:cubicBezTo>
                    <a:cubicBezTo>
                      <a:pt x="81805" y="35684"/>
                      <a:pt x="83777" y="31655"/>
                      <a:pt x="81548" y="30111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1" name="图形 4">
              <a:extLst>
                <a:ext uri="{FF2B5EF4-FFF2-40B4-BE49-F238E27FC236}">
                  <a16:creationId xmlns:a16="http://schemas.microsoft.com/office/drawing/2014/main" id="{DE70B7E1-0DB1-E9BB-58EF-3493692E1F7F}"/>
                </a:ext>
              </a:extLst>
            </p:cNvPr>
            <p:cNvGrpSpPr/>
            <p:nvPr/>
          </p:nvGrpSpPr>
          <p:grpSpPr>
            <a:xfrm>
              <a:off x="5395699" y="551450"/>
              <a:ext cx="672612" cy="596692"/>
              <a:chOff x="5395699" y="551450"/>
              <a:chExt cx="672612" cy="596692"/>
            </a:xfrm>
          </p:grpSpPr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FDB26A72-8982-80F0-A73B-0F075FF1D86E}"/>
                  </a:ext>
                </a:extLst>
              </p:cNvPr>
              <p:cNvSpPr/>
              <p:nvPr/>
            </p:nvSpPr>
            <p:spPr>
              <a:xfrm>
                <a:off x="5395699" y="551450"/>
                <a:ext cx="672612" cy="596692"/>
              </a:xfrm>
              <a:custGeom>
                <a:avLst/>
                <a:gdLst>
                  <a:gd name="connsiteX0" fmla="*/ 547539 w 672612"/>
                  <a:gd name="connsiteY0" fmla="*/ 69456 h 596692"/>
                  <a:gd name="connsiteX1" fmla="*/ 544195 w 672612"/>
                  <a:gd name="connsiteY1" fmla="*/ 68170 h 596692"/>
                  <a:gd name="connsiteX2" fmla="*/ 541023 w 672612"/>
                  <a:gd name="connsiteY2" fmla="*/ 71341 h 596692"/>
                  <a:gd name="connsiteX3" fmla="*/ 541452 w 672612"/>
                  <a:gd name="connsiteY3" fmla="*/ 72885 h 596692"/>
                  <a:gd name="connsiteX4" fmla="*/ 565455 w 672612"/>
                  <a:gd name="connsiteY4" fmla="*/ 166668 h 596692"/>
                  <a:gd name="connsiteX5" fmla="*/ 568027 w 672612"/>
                  <a:gd name="connsiteY5" fmla="*/ 267480 h 596692"/>
                  <a:gd name="connsiteX6" fmla="*/ 539309 w 672612"/>
                  <a:gd name="connsiteY6" fmla="*/ 301513 h 596692"/>
                  <a:gd name="connsiteX7" fmla="*/ 500904 w 672612"/>
                  <a:gd name="connsiteY7" fmla="*/ 273652 h 596692"/>
                  <a:gd name="connsiteX8" fmla="*/ 520964 w 672612"/>
                  <a:gd name="connsiteY8" fmla="*/ 190842 h 596692"/>
                  <a:gd name="connsiteX9" fmla="*/ 534851 w 672612"/>
                  <a:gd name="connsiteY9" fmla="*/ 115833 h 596692"/>
                  <a:gd name="connsiteX10" fmla="*/ 526450 w 672612"/>
                  <a:gd name="connsiteY10" fmla="*/ 81628 h 596692"/>
                  <a:gd name="connsiteX11" fmla="*/ 512820 w 672612"/>
                  <a:gd name="connsiteY11" fmla="*/ 51968 h 596692"/>
                  <a:gd name="connsiteX12" fmla="*/ 431039 w 672612"/>
                  <a:gd name="connsiteY12" fmla="*/ 12448 h 596692"/>
                  <a:gd name="connsiteX13" fmla="*/ 352772 w 672612"/>
                  <a:gd name="connsiteY13" fmla="*/ 4990 h 596692"/>
                  <a:gd name="connsiteX14" fmla="*/ 350285 w 672612"/>
                  <a:gd name="connsiteY14" fmla="*/ 7133 h 596692"/>
                  <a:gd name="connsiteX15" fmla="*/ 349685 w 672612"/>
                  <a:gd name="connsiteY15" fmla="*/ 9362 h 596692"/>
                  <a:gd name="connsiteX16" fmla="*/ 372231 w 672612"/>
                  <a:gd name="connsiteY16" fmla="*/ 64569 h 596692"/>
                  <a:gd name="connsiteX17" fmla="*/ 411751 w 672612"/>
                  <a:gd name="connsiteY17" fmla="*/ 145322 h 596692"/>
                  <a:gd name="connsiteX18" fmla="*/ 422295 w 672612"/>
                  <a:gd name="connsiteY18" fmla="*/ 183555 h 596692"/>
                  <a:gd name="connsiteX19" fmla="*/ 385690 w 672612"/>
                  <a:gd name="connsiteY19" fmla="*/ 234305 h 596692"/>
                  <a:gd name="connsiteX20" fmla="*/ 321739 w 672612"/>
                  <a:gd name="connsiteY20" fmla="*/ 167868 h 596692"/>
                  <a:gd name="connsiteX21" fmla="*/ 324053 w 672612"/>
                  <a:gd name="connsiteY21" fmla="*/ 84372 h 596692"/>
                  <a:gd name="connsiteX22" fmla="*/ 316939 w 672612"/>
                  <a:gd name="connsiteY22" fmla="*/ 18449 h 596692"/>
                  <a:gd name="connsiteX23" fmla="*/ 266189 w 672612"/>
                  <a:gd name="connsiteY23" fmla="*/ 18 h 596692"/>
                  <a:gd name="connsiteX24" fmla="*/ 212268 w 672612"/>
                  <a:gd name="connsiteY24" fmla="*/ 9877 h 596692"/>
                  <a:gd name="connsiteX25" fmla="*/ 211926 w 672612"/>
                  <a:gd name="connsiteY25" fmla="*/ 14506 h 596692"/>
                  <a:gd name="connsiteX26" fmla="*/ 212954 w 672612"/>
                  <a:gd name="connsiteY26" fmla="*/ 15877 h 596692"/>
                  <a:gd name="connsiteX27" fmla="*/ 257016 w 672612"/>
                  <a:gd name="connsiteY27" fmla="*/ 77514 h 596692"/>
                  <a:gd name="connsiteX28" fmla="*/ 230528 w 672612"/>
                  <a:gd name="connsiteY28" fmla="*/ 147294 h 596692"/>
                  <a:gd name="connsiteX29" fmla="*/ 187836 w 672612"/>
                  <a:gd name="connsiteY29" fmla="*/ 84715 h 596692"/>
                  <a:gd name="connsiteX30" fmla="*/ 159119 w 672612"/>
                  <a:gd name="connsiteY30" fmla="*/ 27365 h 596692"/>
                  <a:gd name="connsiteX31" fmla="*/ 156290 w 672612"/>
                  <a:gd name="connsiteY31" fmla="*/ 27193 h 596692"/>
                  <a:gd name="connsiteX32" fmla="*/ 24444 w 672612"/>
                  <a:gd name="connsiteY32" fmla="*/ 72199 h 596692"/>
                  <a:gd name="connsiteX33" fmla="*/ 23502 w 672612"/>
                  <a:gd name="connsiteY33" fmla="*/ 72284 h 596692"/>
                  <a:gd name="connsiteX34" fmla="*/ 21016 w 672612"/>
                  <a:gd name="connsiteY34" fmla="*/ 76142 h 596692"/>
                  <a:gd name="connsiteX35" fmla="*/ 2242 w 672612"/>
                  <a:gd name="connsiteY35" fmla="*/ 205501 h 596692"/>
                  <a:gd name="connsiteX36" fmla="*/ 2928 w 672612"/>
                  <a:gd name="connsiteY36" fmla="*/ 206701 h 596692"/>
                  <a:gd name="connsiteX37" fmla="*/ 3699 w 672612"/>
                  <a:gd name="connsiteY37" fmla="*/ 207558 h 596692"/>
                  <a:gd name="connsiteX38" fmla="*/ 67907 w 672612"/>
                  <a:gd name="connsiteY38" fmla="*/ 231990 h 596692"/>
                  <a:gd name="connsiteX39" fmla="*/ 147975 w 672612"/>
                  <a:gd name="connsiteY39" fmla="*/ 239705 h 596692"/>
                  <a:gd name="connsiteX40" fmla="*/ 132544 w 672612"/>
                  <a:gd name="connsiteY40" fmla="*/ 267052 h 596692"/>
                  <a:gd name="connsiteX41" fmla="*/ 90710 w 672612"/>
                  <a:gd name="connsiteY41" fmla="*/ 267909 h 596692"/>
                  <a:gd name="connsiteX42" fmla="*/ 16044 w 672612"/>
                  <a:gd name="connsiteY42" fmla="*/ 237819 h 596692"/>
                  <a:gd name="connsiteX43" fmla="*/ 12100 w 672612"/>
                  <a:gd name="connsiteY43" fmla="*/ 238677 h 596692"/>
                  <a:gd name="connsiteX44" fmla="*/ 11243 w 672612"/>
                  <a:gd name="connsiteY44" fmla="*/ 240991 h 596692"/>
                  <a:gd name="connsiteX45" fmla="*/ 13986 w 672612"/>
                  <a:gd name="connsiteY45" fmla="*/ 278024 h 596692"/>
                  <a:gd name="connsiteX46" fmla="*/ 25045 w 672612"/>
                  <a:gd name="connsiteY46" fmla="*/ 322687 h 596692"/>
                  <a:gd name="connsiteX47" fmla="*/ 55734 w 672612"/>
                  <a:gd name="connsiteY47" fmla="*/ 380552 h 596692"/>
                  <a:gd name="connsiteX48" fmla="*/ 131001 w 672612"/>
                  <a:gd name="connsiteY48" fmla="*/ 386552 h 596692"/>
                  <a:gd name="connsiteX49" fmla="*/ 205839 w 672612"/>
                  <a:gd name="connsiteY49" fmla="*/ 354577 h 596692"/>
                  <a:gd name="connsiteX50" fmla="*/ 290878 w 672612"/>
                  <a:gd name="connsiteY50" fmla="*/ 344719 h 596692"/>
                  <a:gd name="connsiteX51" fmla="*/ 279820 w 672612"/>
                  <a:gd name="connsiteY51" fmla="*/ 400868 h 596692"/>
                  <a:gd name="connsiteX52" fmla="*/ 227270 w 672612"/>
                  <a:gd name="connsiteY52" fmla="*/ 403612 h 596692"/>
                  <a:gd name="connsiteX53" fmla="*/ 68593 w 672612"/>
                  <a:gd name="connsiteY53" fmla="*/ 422128 h 596692"/>
                  <a:gd name="connsiteX54" fmla="*/ 67307 w 672612"/>
                  <a:gd name="connsiteY54" fmla="*/ 423928 h 596692"/>
                  <a:gd name="connsiteX55" fmla="*/ 67050 w 672612"/>
                  <a:gd name="connsiteY55" fmla="*/ 427786 h 596692"/>
                  <a:gd name="connsiteX56" fmla="*/ 123543 w 672612"/>
                  <a:gd name="connsiteY56" fmla="*/ 495423 h 596692"/>
                  <a:gd name="connsiteX57" fmla="*/ 201467 w 672612"/>
                  <a:gd name="connsiteY57" fmla="*/ 561689 h 596692"/>
                  <a:gd name="connsiteX58" fmla="*/ 251101 w 672612"/>
                  <a:gd name="connsiteY58" fmla="*/ 559717 h 596692"/>
                  <a:gd name="connsiteX59" fmla="*/ 328083 w 672612"/>
                  <a:gd name="connsiteY59" fmla="*/ 504596 h 596692"/>
                  <a:gd name="connsiteX60" fmla="*/ 395120 w 672612"/>
                  <a:gd name="connsiteY60" fmla="*/ 431644 h 596692"/>
                  <a:gd name="connsiteX61" fmla="*/ 442697 w 672612"/>
                  <a:gd name="connsiteY61" fmla="*/ 408584 h 596692"/>
                  <a:gd name="connsiteX62" fmla="*/ 450926 w 672612"/>
                  <a:gd name="connsiteY62" fmla="*/ 465934 h 596692"/>
                  <a:gd name="connsiteX63" fmla="*/ 350885 w 672612"/>
                  <a:gd name="connsiteY63" fmla="*/ 521741 h 596692"/>
                  <a:gd name="connsiteX64" fmla="*/ 266875 w 672612"/>
                  <a:gd name="connsiteY64" fmla="*/ 573861 h 596692"/>
                  <a:gd name="connsiteX65" fmla="*/ 265504 w 672612"/>
                  <a:gd name="connsiteY65" fmla="*/ 576690 h 596692"/>
                  <a:gd name="connsiteX66" fmla="*/ 266275 w 672612"/>
                  <a:gd name="connsiteY66" fmla="*/ 579005 h 596692"/>
                  <a:gd name="connsiteX67" fmla="*/ 268761 w 672612"/>
                  <a:gd name="connsiteY67" fmla="*/ 580548 h 596692"/>
                  <a:gd name="connsiteX68" fmla="*/ 365716 w 672612"/>
                  <a:gd name="connsiteY68" fmla="*/ 596664 h 596692"/>
                  <a:gd name="connsiteX69" fmla="*/ 461557 w 672612"/>
                  <a:gd name="connsiteY69" fmla="*/ 577976 h 596692"/>
                  <a:gd name="connsiteX70" fmla="*/ 574028 w 672612"/>
                  <a:gd name="connsiteY70" fmla="*/ 413727 h 596692"/>
                  <a:gd name="connsiteX71" fmla="*/ 642951 w 672612"/>
                  <a:gd name="connsiteY71" fmla="*/ 338889 h 596692"/>
                  <a:gd name="connsiteX72" fmla="*/ 672612 w 672612"/>
                  <a:gd name="connsiteY72" fmla="*/ 240906 h 596692"/>
                  <a:gd name="connsiteX73" fmla="*/ 547539 w 672612"/>
                  <a:gd name="connsiteY73" fmla="*/ 69456 h 596692"/>
                  <a:gd name="connsiteX74" fmla="*/ 387404 w 672612"/>
                  <a:gd name="connsiteY74" fmla="*/ 365807 h 596692"/>
                  <a:gd name="connsiteX75" fmla="*/ 344370 w 672612"/>
                  <a:gd name="connsiteY75" fmla="*/ 387238 h 596692"/>
                  <a:gd name="connsiteX76" fmla="*/ 322596 w 672612"/>
                  <a:gd name="connsiteY76" fmla="*/ 360063 h 596692"/>
                  <a:gd name="connsiteX77" fmla="*/ 374888 w 672612"/>
                  <a:gd name="connsiteY77" fmla="*/ 329117 h 596692"/>
                  <a:gd name="connsiteX78" fmla="*/ 376089 w 672612"/>
                  <a:gd name="connsiteY78" fmla="*/ 329288 h 596692"/>
                  <a:gd name="connsiteX79" fmla="*/ 387404 w 672612"/>
                  <a:gd name="connsiteY79" fmla="*/ 365807 h 596692"/>
                  <a:gd name="connsiteX80" fmla="*/ 248273 w 672612"/>
                  <a:gd name="connsiteY80" fmla="*/ 222303 h 596692"/>
                  <a:gd name="connsiteX81" fmla="*/ 229413 w 672612"/>
                  <a:gd name="connsiteY81" fmla="*/ 202415 h 596692"/>
                  <a:gd name="connsiteX82" fmla="*/ 226842 w 672612"/>
                  <a:gd name="connsiteY82" fmla="*/ 178669 h 596692"/>
                  <a:gd name="connsiteX83" fmla="*/ 237643 w 672612"/>
                  <a:gd name="connsiteY83" fmla="*/ 172840 h 596692"/>
                  <a:gd name="connsiteX84" fmla="*/ 256502 w 672612"/>
                  <a:gd name="connsiteY84" fmla="*/ 191356 h 596692"/>
                  <a:gd name="connsiteX85" fmla="*/ 248273 w 672612"/>
                  <a:gd name="connsiteY85" fmla="*/ 222303 h 596692"/>
                  <a:gd name="connsiteX86" fmla="*/ 416551 w 672612"/>
                  <a:gd name="connsiteY86" fmla="*/ 300313 h 596692"/>
                  <a:gd name="connsiteX87" fmla="*/ 393576 w 672612"/>
                  <a:gd name="connsiteY87" fmla="*/ 298856 h 596692"/>
                  <a:gd name="connsiteX88" fmla="*/ 392033 w 672612"/>
                  <a:gd name="connsiteY88" fmla="*/ 257365 h 596692"/>
                  <a:gd name="connsiteX89" fmla="*/ 421266 w 672612"/>
                  <a:gd name="connsiteY89" fmla="*/ 261480 h 596692"/>
                  <a:gd name="connsiteX90" fmla="*/ 416551 w 672612"/>
                  <a:gd name="connsiteY90" fmla="*/ 300313 h 596692"/>
                  <a:gd name="connsiteX91" fmla="*/ 551653 w 672612"/>
                  <a:gd name="connsiteY91" fmla="*/ 330060 h 596692"/>
                  <a:gd name="connsiteX92" fmla="*/ 525421 w 672612"/>
                  <a:gd name="connsiteY92" fmla="*/ 359206 h 596692"/>
                  <a:gd name="connsiteX93" fmla="*/ 507419 w 672612"/>
                  <a:gd name="connsiteY93" fmla="*/ 352691 h 596692"/>
                  <a:gd name="connsiteX94" fmla="*/ 506819 w 672612"/>
                  <a:gd name="connsiteY94" fmla="*/ 338461 h 596692"/>
                  <a:gd name="connsiteX95" fmla="*/ 519935 w 672612"/>
                  <a:gd name="connsiteY95" fmla="*/ 320715 h 596692"/>
                  <a:gd name="connsiteX96" fmla="*/ 551653 w 672612"/>
                  <a:gd name="connsiteY96" fmla="*/ 330060 h 59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72612" h="596692">
                    <a:moveTo>
                      <a:pt x="547539" y="69456"/>
                    </a:moveTo>
                    <a:cubicBezTo>
                      <a:pt x="546682" y="68341"/>
                      <a:pt x="545395" y="67998"/>
                      <a:pt x="544195" y="68170"/>
                    </a:cubicBezTo>
                    <a:cubicBezTo>
                      <a:pt x="542310" y="67741"/>
                      <a:pt x="540681" y="69713"/>
                      <a:pt x="541023" y="71341"/>
                    </a:cubicBezTo>
                    <a:cubicBezTo>
                      <a:pt x="541023" y="71856"/>
                      <a:pt x="541109" y="72370"/>
                      <a:pt x="541452" y="72885"/>
                    </a:cubicBezTo>
                    <a:cubicBezTo>
                      <a:pt x="556454" y="101860"/>
                      <a:pt x="561940" y="134607"/>
                      <a:pt x="565455" y="166668"/>
                    </a:cubicBezTo>
                    <a:cubicBezTo>
                      <a:pt x="569056" y="199415"/>
                      <a:pt x="577800" y="235248"/>
                      <a:pt x="568027" y="267480"/>
                    </a:cubicBezTo>
                    <a:cubicBezTo>
                      <a:pt x="563741" y="281711"/>
                      <a:pt x="552339" y="294827"/>
                      <a:pt x="539309" y="301513"/>
                    </a:cubicBezTo>
                    <a:cubicBezTo>
                      <a:pt x="519506" y="311629"/>
                      <a:pt x="503047" y="290883"/>
                      <a:pt x="500904" y="273652"/>
                    </a:cubicBezTo>
                    <a:cubicBezTo>
                      <a:pt x="497647" y="247421"/>
                      <a:pt x="512306" y="214845"/>
                      <a:pt x="520964" y="190842"/>
                    </a:cubicBezTo>
                    <a:cubicBezTo>
                      <a:pt x="529793" y="166239"/>
                      <a:pt x="536651" y="142236"/>
                      <a:pt x="534851" y="115833"/>
                    </a:cubicBezTo>
                    <a:cubicBezTo>
                      <a:pt x="534080" y="104088"/>
                      <a:pt x="530394" y="92601"/>
                      <a:pt x="526450" y="81628"/>
                    </a:cubicBezTo>
                    <a:cubicBezTo>
                      <a:pt x="522936" y="72027"/>
                      <a:pt x="521050" y="58997"/>
                      <a:pt x="512820" y="51968"/>
                    </a:cubicBezTo>
                    <a:cubicBezTo>
                      <a:pt x="490103" y="32508"/>
                      <a:pt x="459242" y="20849"/>
                      <a:pt x="431039" y="12448"/>
                    </a:cubicBezTo>
                    <a:cubicBezTo>
                      <a:pt x="406178" y="5076"/>
                      <a:pt x="378489" y="-239"/>
                      <a:pt x="352772" y="4990"/>
                    </a:cubicBezTo>
                    <a:cubicBezTo>
                      <a:pt x="351400" y="5248"/>
                      <a:pt x="350629" y="6190"/>
                      <a:pt x="350285" y="7133"/>
                    </a:cubicBezTo>
                    <a:cubicBezTo>
                      <a:pt x="349943" y="7734"/>
                      <a:pt x="349600" y="8505"/>
                      <a:pt x="349685" y="9362"/>
                    </a:cubicBezTo>
                    <a:cubicBezTo>
                      <a:pt x="350971" y="29165"/>
                      <a:pt x="363487" y="47253"/>
                      <a:pt x="372231" y="64569"/>
                    </a:cubicBezTo>
                    <a:cubicBezTo>
                      <a:pt x="385604" y="91315"/>
                      <a:pt x="401292" y="117290"/>
                      <a:pt x="411751" y="145322"/>
                    </a:cubicBezTo>
                    <a:cubicBezTo>
                      <a:pt x="416379" y="157667"/>
                      <a:pt x="420151" y="170525"/>
                      <a:pt x="422295" y="183555"/>
                    </a:cubicBezTo>
                    <a:cubicBezTo>
                      <a:pt x="426667" y="210302"/>
                      <a:pt x="408407" y="225904"/>
                      <a:pt x="385690" y="234305"/>
                    </a:cubicBezTo>
                    <a:cubicBezTo>
                      <a:pt x="341456" y="250678"/>
                      <a:pt x="326282" y="201129"/>
                      <a:pt x="321739" y="167868"/>
                    </a:cubicBezTo>
                    <a:cubicBezTo>
                      <a:pt x="317967" y="139921"/>
                      <a:pt x="321739" y="112232"/>
                      <a:pt x="324053" y="84372"/>
                    </a:cubicBezTo>
                    <a:cubicBezTo>
                      <a:pt x="325768" y="63712"/>
                      <a:pt x="327825" y="37223"/>
                      <a:pt x="316939" y="18449"/>
                    </a:cubicBezTo>
                    <a:cubicBezTo>
                      <a:pt x="305194" y="-1868"/>
                      <a:pt x="287706" y="104"/>
                      <a:pt x="266189" y="18"/>
                    </a:cubicBezTo>
                    <a:cubicBezTo>
                      <a:pt x="247759" y="-67"/>
                      <a:pt x="228556" y="275"/>
                      <a:pt x="212268" y="9877"/>
                    </a:cubicBezTo>
                    <a:cubicBezTo>
                      <a:pt x="210468" y="10905"/>
                      <a:pt x="210725" y="13048"/>
                      <a:pt x="211926" y="14506"/>
                    </a:cubicBezTo>
                    <a:cubicBezTo>
                      <a:pt x="212097" y="15020"/>
                      <a:pt x="212440" y="15449"/>
                      <a:pt x="212954" y="15877"/>
                    </a:cubicBezTo>
                    <a:cubicBezTo>
                      <a:pt x="232328" y="32165"/>
                      <a:pt x="247073" y="54368"/>
                      <a:pt x="257016" y="77514"/>
                    </a:cubicBezTo>
                    <a:cubicBezTo>
                      <a:pt x="267047" y="100831"/>
                      <a:pt x="267561" y="149523"/>
                      <a:pt x="230528" y="147294"/>
                    </a:cubicBezTo>
                    <a:cubicBezTo>
                      <a:pt x="203353" y="145665"/>
                      <a:pt x="193751" y="105631"/>
                      <a:pt x="187836" y="84715"/>
                    </a:cubicBezTo>
                    <a:cubicBezTo>
                      <a:pt x="181836" y="63712"/>
                      <a:pt x="176778" y="41766"/>
                      <a:pt x="159119" y="27365"/>
                    </a:cubicBezTo>
                    <a:cubicBezTo>
                      <a:pt x="158176" y="26679"/>
                      <a:pt x="157147" y="26764"/>
                      <a:pt x="156290" y="27193"/>
                    </a:cubicBezTo>
                    <a:cubicBezTo>
                      <a:pt x="107084" y="21364"/>
                      <a:pt x="72708" y="80943"/>
                      <a:pt x="24444" y="72199"/>
                    </a:cubicBezTo>
                    <a:cubicBezTo>
                      <a:pt x="24102" y="72113"/>
                      <a:pt x="23759" y="72199"/>
                      <a:pt x="23502" y="72284"/>
                    </a:cubicBezTo>
                    <a:cubicBezTo>
                      <a:pt x="21787" y="72456"/>
                      <a:pt x="20158" y="74256"/>
                      <a:pt x="21016" y="76142"/>
                    </a:cubicBezTo>
                    <a:cubicBezTo>
                      <a:pt x="41161" y="119433"/>
                      <a:pt x="-11217" y="161953"/>
                      <a:pt x="2242" y="205501"/>
                    </a:cubicBezTo>
                    <a:cubicBezTo>
                      <a:pt x="2414" y="206015"/>
                      <a:pt x="2585" y="206358"/>
                      <a:pt x="2928" y="206701"/>
                    </a:cubicBezTo>
                    <a:cubicBezTo>
                      <a:pt x="3099" y="207044"/>
                      <a:pt x="3356" y="207301"/>
                      <a:pt x="3699" y="207558"/>
                    </a:cubicBezTo>
                    <a:cubicBezTo>
                      <a:pt x="22387" y="223160"/>
                      <a:pt x="43904" y="229676"/>
                      <a:pt x="67907" y="231990"/>
                    </a:cubicBezTo>
                    <a:cubicBezTo>
                      <a:pt x="92167" y="234305"/>
                      <a:pt x="128686" y="220503"/>
                      <a:pt x="147975" y="239705"/>
                    </a:cubicBezTo>
                    <a:cubicBezTo>
                      <a:pt x="158776" y="250421"/>
                      <a:pt x="140259" y="263623"/>
                      <a:pt x="132544" y="267052"/>
                    </a:cubicBezTo>
                    <a:cubicBezTo>
                      <a:pt x="120285" y="272452"/>
                      <a:pt x="103569" y="269709"/>
                      <a:pt x="90710" y="267909"/>
                    </a:cubicBezTo>
                    <a:cubicBezTo>
                      <a:pt x="63021" y="264051"/>
                      <a:pt x="40476" y="250164"/>
                      <a:pt x="16044" y="237819"/>
                    </a:cubicBezTo>
                    <a:cubicBezTo>
                      <a:pt x="14415" y="236962"/>
                      <a:pt x="12958" y="237562"/>
                      <a:pt x="12100" y="238677"/>
                    </a:cubicBezTo>
                    <a:cubicBezTo>
                      <a:pt x="11500" y="239191"/>
                      <a:pt x="11157" y="239963"/>
                      <a:pt x="11243" y="240991"/>
                    </a:cubicBezTo>
                    <a:cubicBezTo>
                      <a:pt x="12615" y="253336"/>
                      <a:pt x="12272" y="265680"/>
                      <a:pt x="13986" y="278024"/>
                    </a:cubicBezTo>
                    <a:cubicBezTo>
                      <a:pt x="16129" y="293112"/>
                      <a:pt x="21187" y="308028"/>
                      <a:pt x="25045" y="322687"/>
                    </a:cubicBezTo>
                    <a:cubicBezTo>
                      <a:pt x="30360" y="342747"/>
                      <a:pt x="35075" y="371036"/>
                      <a:pt x="55734" y="380552"/>
                    </a:cubicBezTo>
                    <a:cubicBezTo>
                      <a:pt x="76480" y="390153"/>
                      <a:pt x="108798" y="389724"/>
                      <a:pt x="131001" y="386552"/>
                    </a:cubicBezTo>
                    <a:cubicBezTo>
                      <a:pt x="157404" y="382780"/>
                      <a:pt x="182521" y="366578"/>
                      <a:pt x="205839" y="354577"/>
                    </a:cubicBezTo>
                    <a:cubicBezTo>
                      <a:pt x="231471" y="341375"/>
                      <a:pt x="263703" y="328174"/>
                      <a:pt x="290878" y="344719"/>
                    </a:cubicBezTo>
                    <a:cubicBezTo>
                      <a:pt x="315738" y="359892"/>
                      <a:pt x="300993" y="391439"/>
                      <a:pt x="279820" y="400868"/>
                    </a:cubicBezTo>
                    <a:cubicBezTo>
                      <a:pt x="263789" y="407984"/>
                      <a:pt x="244158" y="405326"/>
                      <a:pt x="227270" y="403612"/>
                    </a:cubicBezTo>
                    <a:cubicBezTo>
                      <a:pt x="174206" y="398211"/>
                      <a:pt x="115828" y="389638"/>
                      <a:pt x="68593" y="422128"/>
                    </a:cubicBezTo>
                    <a:cubicBezTo>
                      <a:pt x="67907" y="422643"/>
                      <a:pt x="67479" y="423243"/>
                      <a:pt x="67307" y="423928"/>
                    </a:cubicBezTo>
                    <a:cubicBezTo>
                      <a:pt x="66364" y="424871"/>
                      <a:pt x="66021" y="426329"/>
                      <a:pt x="67050" y="427786"/>
                    </a:cubicBezTo>
                    <a:cubicBezTo>
                      <a:pt x="84452" y="452389"/>
                      <a:pt x="101769" y="474592"/>
                      <a:pt x="123543" y="495423"/>
                    </a:cubicBezTo>
                    <a:cubicBezTo>
                      <a:pt x="148317" y="519083"/>
                      <a:pt x="174549" y="540600"/>
                      <a:pt x="201467" y="561689"/>
                    </a:cubicBezTo>
                    <a:cubicBezTo>
                      <a:pt x="217497" y="574204"/>
                      <a:pt x="233271" y="566403"/>
                      <a:pt x="251101" y="559717"/>
                    </a:cubicBezTo>
                    <a:cubicBezTo>
                      <a:pt x="281277" y="548315"/>
                      <a:pt x="305451" y="526884"/>
                      <a:pt x="328083" y="504596"/>
                    </a:cubicBezTo>
                    <a:cubicBezTo>
                      <a:pt x="351571" y="481364"/>
                      <a:pt x="371717" y="454875"/>
                      <a:pt x="395120" y="431644"/>
                    </a:cubicBezTo>
                    <a:cubicBezTo>
                      <a:pt x="407807" y="419042"/>
                      <a:pt x="424266" y="408241"/>
                      <a:pt x="442697" y="408584"/>
                    </a:cubicBezTo>
                    <a:cubicBezTo>
                      <a:pt x="475358" y="409098"/>
                      <a:pt x="460785" y="451189"/>
                      <a:pt x="450926" y="465934"/>
                    </a:cubicBezTo>
                    <a:cubicBezTo>
                      <a:pt x="428466" y="499624"/>
                      <a:pt x="385261" y="506739"/>
                      <a:pt x="350885" y="521741"/>
                    </a:cubicBezTo>
                    <a:cubicBezTo>
                      <a:pt x="320625" y="534942"/>
                      <a:pt x="292421" y="553116"/>
                      <a:pt x="266875" y="573861"/>
                    </a:cubicBezTo>
                    <a:cubicBezTo>
                      <a:pt x="265846" y="574633"/>
                      <a:pt x="265504" y="575662"/>
                      <a:pt x="265504" y="576690"/>
                    </a:cubicBezTo>
                    <a:cubicBezTo>
                      <a:pt x="265504" y="577462"/>
                      <a:pt x="265761" y="578319"/>
                      <a:pt x="266275" y="579005"/>
                    </a:cubicBezTo>
                    <a:cubicBezTo>
                      <a:pt x="266875" y="579777"/>
                      <a:pt x="267732" y="580377"/>
                      <a:pt x="268761" y="580548"/>
                    </a:cubicBezTo>
                    <a:cubicBezTo>
                      <a:pt x="297907" y="595550"/>
                      <a:pt x="333740" y="596236"/>
                      <a:pt x="365716" y="596664"/>
                    </a:cubicBezTo>
                    <a:cubicBezTo>
                      <a:pt x="398977" y="597179"/>
                      <a:pt x="430953" y="590749"/>
                      <a:pt x="461557" y="577976"/>
                    </a:cubicBezTo>
                    <a:cubicBezTo>
                      <a:pt x="526622" y="550973"/>
                      <a:pt x="562798" y="479650"/>
                      <a:pt x="574028" y="413727"/>
                    </a:cubicBezTo>
                    <a:cubicBezTo>
                      <a:pt x="605746" y="399411"/>
                      <a:pt x="624348" y="366750"/>
                      <a:pt x="642951" y="338889"/>
                    </a:cubicBezTo>
                    <a:cubicBezTo>
                      <a:pt x="662239" y="309914"/>
                      <a:pt x="672697" y="275710"/>
                      <a:pt x="672612" y="240906"/>
                    </a:cubicBezTo>
                    <a:cubicBezTo>
                      <a:pt x="672526" y="167011"/>
                      <a:pt x="613890" y="96887"/>
                      <a:pt x="547539" y="69456"/>
                    </a:cubicBezTo>
                    <a:close/>
                    <a:moveTo>
                      <a:pt x="387404" y="365807"/>
                    </a:moveTo>
                    <a:cubicBezTo>
                      <a:pt x="377546" y="377980"/>
                      <a:pt x="360144" y="387067"/>
                      <a:pt x="344370" y="387238"/>
                    </a:cubicBezTo>
                    <a:cubicBezTo>
                      <a:pt x="327654" y="387410"/>
                      <a:pt x="318910" y="376437"/>
                      <a:pt x="322596" y="360063"/>
                    </a:cubicBezTo>
                    <a:cubicBezTo>
                      <a:pt x="327139" y="339832"/>
                      <a:pt x="354657" y="321658"/>
                      <a:pt x="374888" y="329117"/>
                    </a:cubicBezTo>
                    <a:cubicBezTo>
                      <a:pt x="375232" y="329031"/>
                      <a:pt x="375660" y="329117"/>
                      <a:pt x="376089" y="329288"/>
                    </a:cubicBezTo>
                    <a:cubicBezTo>
                      <a:pt x="390919" y="336232"/>
                      <a:pt x="398634" y="351919"/>
                      <a:pt x="387404" y="365807"/>
                    </a:cubicBezTo>
                    <a:close/>
                    <a:moveTo>
                      <a:pt x="248273" y="222303"/>
                    </a:moveTo>
                    <a:cubicBezTo>
                      <a:pt x="239957" y="219646"/>
                      <a:pt x="233357" y="209616"/>
                      <a:pt x="229413" y="202415"/>
                    </a:cubicBezTo>
                    <a:cubicBezTo>
                      <a:pt x="226413" y="197100"/>
                      <a:pt x="224184" y="185870"/>
                      <a:pt x="226842" y="178669"/>
                    </a:cubicBezTo>
                    <a:cubicBezTo>
                      <a:pt x="229585" y="175412"/>
                      <a:pt x="232585" y="172583"/>
                      <a:pt x="237643" y="172840"/>
                    </a:cubicBezTo>
                    <a:cubicBezTo>
                      <a:pt x="246558" y="173354"/>
                      <a:pt x="252988" y="184498"/>
                      <a:pt x="256502" y="191356"/>
                    </a:cubicBezTo>
                    <a:cubicBezTo>
                      <a:pt x="260874" y="199757"/>
                      <a:pt x="267389" y="228390"/>
                      <a:pt x="248273" y="222303"/>
                    </a:cubicBezTo>
                    <a:close/>
                    <a:moveTo>
                      <a:pt x="416551" y="300313"/>
                    </a:moveTo>
                    <a:cubicBezTo>
                      <a:pt x="408664" y="308371"/>
                      <a:pt x="399406" y="305714"/>
                      <a:pt x="393576" y="298856"/>
                    </a:cubicBezTo>
                    <a:cubicBezTo>
                      <a:pt x="383547" y="289940"/>
                      <a:pt x="384489" y="266709"/>
                      <a:pt x="392033" y="257365"/>
                    </a:cubicBezTo>
                    <a:cubicBezTo>
                      <a:pt x="400521" y="246906"/>
                      <a:pt x="416208" y="248792"/>
                      <a:pt x="421266" y="261480"/>
                    </a:cubicBezTo>
                    <a:cubicBezTo>
                      <a:pt x="425895" y="272795"/>
                      <a:pt x="425638" y="290969"/>
                      <a:pt x="416551" y="300313"/>
                    </a:cubicBezTo>
                    <a:close/>
                    <a:moveTo>
                      <a:pt x="551653" y="330060"/>
                    </a:moveTo>
                    <a:cubicBezTo>
                      <a:pt x="555940" y="344976"/>
                      <a:pt x="538538" y="357834"/>
                      <a:pt x="525421" y="359206"/>
                    </a:cubicBezTo>
                    <a:cubicBezTo>
                      <a:pt x="519335" y="359806"/>
                      <a:pt x="510505" y="359035"/>
                      <a:pt x="507419" y="352691"/>
                    </a:cubicBezTo>
                    <a:cubicBezTo>
                      <a:pt x="505019" y="347890"/>
                      <a:pt x="504934" y="343004"/>
                      <a:pt x="506819" y="338461"/>
                    </a:cubicBezTo>
                    <a:cubicBezTo>
                      <a:pt x="508877" y="331174"/>
                      <a:pt x="514363" y="324230"/>
                      <a:pt x="519935" y="320715"/>
                    </a:cubicBezTo>
                    <a:cubicBezTo>
                      <a:pt x="531508" y="313429"/>
                      <a:pt x="547367" y="315401"/>
                      <a:pt x="551653" y="33006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A4145E92-5597-9F53-27BE-A45677A6DCEA}"/>
                  </a:ext>
                </a:extLst>
              </p:cNvPr>
              <p:cNvSpPr/>
              <p:nvPr/>
            </p:nvSpPr>
            <p:spPr>
              <a:xfrm>
                <a:off x="5466584" y="649984"/>
                <a:ext cx="600076" cy="457785"/>
              </a:xfrm>
              <a:custGeom>
                <a:avLst/>
                <a:gdLst>
                  <a:gd name="connsiteX0" fmla="*/ 541376 w 600076"/>
                  <a:gd name="connsiteY0" fmla="*/ 108682 h 457785"/>
                  <a:gd name="connsiteX1" fmla="*/ 545319 w 600076"/>
                  <a:gd name="connsiteY1" fmla="*/ 165689 h 457785"/>
                  <a:gd name="connsiteX2" fmla="*/ 508886 w 600076"/>
                  <a:gd name="connsiteY2" fmla="*/ 227497 h 457785"/>
                  <a:gd name="connsiteX3" fmla="*/ 473996 w 600076"/>
                  <a:gd name="connsiteY3" fmla="*/ 292391 h 457785"/>
                  <a:gd name="connsiteX4" fmla="*/ 465681 w 600076"/>
                  <a:gd name="connsiteY4" fmla="*/ 287419 h 457785"/>
                  <a:gd name="connsiteX5" fmla="*/ 398215 w 600076"/>
                  <a:gd name="connsiteY5" fmla="*/ 250643 h 457785"/>
                  <a:gd name="connsiteX6" fmla="*/ 397958 w 600076"/>
                  <a:gd name="connsiteY6" fmla="*/ 250128 h 457785"/>
                  <a:gd name="connsiteX7" fmla="*/ 397615 w 600076"/>
                  <a:gd name="connsiteY7" fmla="*/ 249700 h 457785"/>
                  <a:gd name="connsiteX8" fmla="*/ 396929 w 600076"/>
                  <a:gd name="connsiteY8" fmla="*/ 248842 h 457785"/>
                  <a:gd name="connsiteX9" fmla="*/ 400616 w 600076"/>
                  <a:gd name="connsiteY9" fmla="*/ 124455 h 457785"/>
                  <a:gd name="connsiteX10" fmla="*/ 384071 w 600076"/>
                  <a:gd name="connsiteY10" fmla="*/ 12327 h 457785"/>
                  <a:gd name="connsiteX11" fmla="*/ 380385 w 600076"/>
                  <a:gd name="connsiteY11" fmla="*/ 14470 h 457785"/>
                  <a:gd name="connsiteX12" fmla="*/ 384413 w 600076"/>
                  <a:gd name="connsiteY12" fmla="*/ 158403 h 457785"/>
                  <a:gd name="connsiteX13" fmla="*/ 384757 w 600076"/>
                  <a:gd name="connsiteY13" fmla="*/ 243956 h 457785"/>
                  <a:gd name="connsiteX14" fmla="*/ 307004 w 600076"/>
                  <a:gd name="connsiteY14" fmla="*/ 207180 h 457785"/>
                  <a:gd name="connsiteX15" fmla="*/ 246396 w 600076"/>
                  <a:gd name="connsiteY15" fmla="*/ 177862 h 457785"/>
                  <a:gd name="connsiteX16" fmla="*/ 226080 w 600076"/>
                  <a:gd name="connsiteY16" fmla="*/ 108339 h 457785"/>
                  <a:gd name="connsiteX17" fmla="*/ 208506 w 600076"/>
                  <a:gd name="connsiteY17" fmla="*/ 37959 h 457785"/>
                  <a:gd name="connsiteX18" fmla="*/ 204734 w 600076"/>
                  <a:gd name="connsiteY18" fmla="*/ 39502 h 457785"/>
                  <a:gd name="connsiteX19" fmla="*/ 217678 w 600076"/>
                  <a:gd name="connsiteY19" fmla="*/ 86222 h 457785"/>
                  <a:gd name="connsiteX20" fmla="*/ 219479 w 600076"/>
                  <a:gd name="connsiteY20" fmla="*/ 126341 h 457785"/>
                  <a:gd name="connsiteX21" fmla="*/ 231137 w 600076"/>
                  <a:gd name="connsiteY21" fmla="*/ 170061 h 457785"/>
                  <a:gd name="connsiteX22" fmla="*/ 142926 w 600076"/>
                  <a:gd name="connsiteY22" fmla="*/ 120255 h 457785"/>
                  <a:gd name="connsiteX23" fmla="*/ 115923 w 600076"/>
                  <a:gd name="connsiteY23" fmla="*/ 103967 h 457785"/>
                  <a:gd name="connsiteX24" fmla="*/ 114894 w 600076"/>
                  <a:gd name="connsiteY24" fmla="*/ 102081 h 457785"/>
                  <a:gd name="connsiteX25" fmla="*/ 94491 w 600076"/>
                  <a:gd name="connsiteY25" fmla="*/ 40188 h 457785"/>
                  <a:gd name="connsiteX26" fmla="*/ 73660 w 600076"/>
                  <a:gd name="connsiteY26" fmla="*/ 926 h 457785"/>
                  <a:gd name="connsiteX27" fmla="*/ 69974 w 600076"/>
                  <a:gd name="connsiteY27" fmla="*/ 3755 h 457785"/>
                  <a:gd name="connsiteX28" fmla="*/ 91749 w 600076"/>
                  <a:gd name="connsiteY28" fmla="*/ 67020 h 457785"/>
                  <a:gd name="connsiteX29" fmla="*/ 100149 w 600076"/>
                  <a:gd name="connsiteY29" fmla="*/ 94623 h 457785"/>
                  <a:gd name="connsiteX30" fmla="*/ 4652 w 600076"/>
                  <a:gd name="connsiteY30" fmla="*/ 18842 h 457785"/>
                  <a:gd name="connsiteX31" fmla="*/ 280 w 600076"/>
                  <a:gd name="connsiteY31" fmla="*/ 21328 h 457785"/>
                  <a:gd name="connsiteX32" fmla="*/ 90377 w 600076"/>
                  <a:gd name="connsiteY32" fmla="*/ 96338 h 457785"/>
                  <a:gd name="connsiteX33" fmla="*/ 69717 w 600076"/>
                  <a:gd name="connsiteY33" fmla="*/ 98566 h 457785"/>
                  <a:gd name="connsiteX34" fmla="*/ 10909 w 600076"/>
                  <a:gd name="connsiteY34" fmla="*/ 88280 h 457785"/>
                  <a:gd name="connsiteX35" fmla="*/ 8852 w 600076"/>
                  <a:gd name="connsiteY35" fmla="*/ 91966 h 457785"/>
                  <a:gd name="connsiteX36" fmla="*/ 56858 w 600076"/>
                  <a:gd name="connsiteY36" fmla="*/ 106539 h 457785"/>
                  <a:gd name="connsiteX37" fmla="*/ 105550 w 600076"/>
                  <a:gd name="connsiteY37" fmla="*/ 105339 h 457785"/>
                  <a:gd name="connsiteX38" fmla="*/ 112837 w 600076"/>
                  <a:gd name="connsiteY38" fmla="*/ 109882 h 457785"/>
                  <a:gd name="connsiteX39" fmla="*/ 222479 w 600076"/>
                  <a:gd name="connsiteY39" fmla="*/ 173919 h 457785"/>
                  <a:gd name="connsiteX40" fmla="*/ 151241 w 600076"/>
                  <a:gd name="connsiteY40" fmla="*/ 196550 h 457785"/>
                  <a:gd name="connsiteX41" fmla="*/ 82576 w 600076"/>
                  <a:gd name="connsiteY41" fmla="*/ 216781 h 457785"/>
                  <a:gd name="connsiteX42" fmla="*/ 17939 w 600076"/>
                  <a:gd name="connsiteY42" fmla="*/ 218410 h 457785"/>
                  <a:gd name="connsiteX43" fmla="*/ 16824 w 600076"/>
                  <a:gd name="connsiteY43" fmla="*/ 222782 h 457785"/>
                  <a:gd name="connsiteX44" fmla="*/ 115237 w 600076"/>
                  <a:gd name="connsiteY44" fmla="*/ 216696 h 457785"/>
                  <a:gd name="connsiteX45" fmla="*/ 180131 w 600076"/>
                  <a:gd name="connsiteY45" fmla="*/ 194407 h 457785"/>
                  <a:gd name="connsiteX46" fmla="*/ 238510 w 600076"/>
                  <a:gd name="connsiteY46" fmla="*/ 184034 h 457785"/>
                  <a:gd name="connsiteX47" fmla="*/ 241596 w 600076"/>
                  <a:gd name="connsiteY47" fmla="*/ 183777 h 457785"/>
                  <a:gd name="connsiteX48" fmla="*/ 270485 w 600076"/>
                  <a:gd name="connsiteY48" fmla="*/ 198179 h 457785"/>
                  <a:gd name="connsiteX49" fmla="*/ 377898 w 600076"/>
                  <a:gd name="connsiteY49" fmla="*/ 248757 h 457785"/>
                  <a:gd name="connsiteX50" fmla="*/ 303060 w 600076"/>
                  <a:gd name="connsiteY50" fmla="*/ 303706 h 457785"/>
                  <a:gd name="connsiteX51" fmla="*/ 240653 w 600076"/>
                  <a:gd name="connsiteY51" fmla="*/ 359599 h 457785"/>
                  <a:gd name="connsiteX52" fmla="*/ 157242 w 600076"/>
                  <a:gd name="connsiteY52" fmla="*/ 384888 h 457785"/>
                  <a:gd name="connsiteX53" fmla="*/ 157928 w 600076"/>
                  <a:gd name="connsiteY53" fmla="*/ 390117 h 457785"/>
                  <a:gd name="connsiteX54" fmla="*/ 273743 w 600076"/>
                  <a:gd name="connsiteY54" fmla="*/ 344940 h 457785"/>
                  <a:gd name="connsiteX55" fmla="*/ 391014 w 600076"/>
                  <a:gd name="connsiteY55" fmla="*/ 255272 h 457785"/>
                  <a:gd name="connsiteX56" fmla="*/ 442278 w 600076"/>
                  <a:gd name="connsiteY56" fmla="*/ 282361 h 457785"/>
                  <a:gd name="connsiteX57" fmla="*/ 467653 w 600076"/>
                  <a:gd name="connsiteY57" fmla="*/ 297363 h 457785"/>
                  <a:gd name="connsiteX58" fmla="*/ 426333 w 600076"/>
                  <a:gd name="connsiteY58" fmla="*/ 366371 h 457785"/>
                  <a:gd name="connsiteX59" fmla="*/ 305889 w 600076"/>
                  <a:gd name="connsiteY59" fmla="*/ 452439 h 457785"/>
                  <a:gd name="connsiteX60" fmla="*/ 305975 w 600076"/>
                  <a:gd name="connsiteY60" fmla="*/ 457240 h 457785"/>
                  <a:gd name="connsiteX61" fmla="*/ 411760 w 600076"/>
                  <a:gd name="connsiteY61" fmla="*/ 404690 h 457785"/>
                  <a:gd name="connsiteX62" fmla="*/ 437735 w 600076"/>
                  <a:gd name="connsiteY62" fmla="*/ 357199 h 457785"/>
                  <a:gd name="connsiteX63" fmla="*/ 477940 w 600076"/>
                  <a:gd name="connsiteY63" fmla="*/ 303535 h 457785"/>
                  <a:gd name="connsiteX64" fmla="*/ 516173 w 600076"/>
                  <a:gd name="connsiteY64" fmla="*/ 327452 h 457785"/>
                  <a:gd name="connsiteX65" fmla="*/ 592982 w 600076"/>
                  <a:gd name="connsiteY65" fmla="*/ 387374 h 457785"/>
                  <a:gd name="connsiteX66" fmla="*/ 599154 w 600076"/>
                  <a:gd name="connsiteY66" fmla="*/ 382659 h 457785"/>
                  <a:gd name="connsiteX67" fmla="*/ 482911 w 600076"/>
                  <a:gd name="connsiteY67" fmla="*/ 297534 h 457785"/>
                  <a:gd name="connsiteX68" fmla="*/ 541719 w 600076"/>
                  <a:gd name="connsiteY68" fmla="*/ 197750 h 457785"/>
                  <a:gd name="connsiteX69" fmla="*/ 545748 w 600076"/>
                  <a:gd name="connsiteY69" fmla="*/ 107396 h 457785"/>
                  <a:gd name="connsiteX70" fmla="*/ 541376 w 600076"/>
                  <a:gd name="connsiteY70" fmla="*/ 108682 h 457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600076" h="457785">
                    <a:moveTo>
                      <a:pt x="541376" y="108682"/>
                    </a:moveTo>
                    <a:cubicBezTo>
                      <a:pt x="546605" y="127884"/>
                      <a:pt x="548577" y="145972"/>
                      <a:pt x="545319" y="165689"/>
                    </a:cubicBezTo>
                    <a:cubicBezTo>
                      <a:pt x="541119" y="190978"/>
                      <a:pt x="525860" y="209409"/>
                      <a:pt x="508886" y="227497"/>
                    </a:cubicBezTo>
                    <a:cubicBezTo>
                      <a:pt x="493713" y="243785"/>
                      <a:pt x="471424" y="267959"/>
                      <a:pt x="473996" y="292391"/>
                    </a:cubicBezTo>
                    <a:cubicBezTo>
                      <a:pt x="471253" y="290762"/>
                      <a:pt x="468424" y="289133"/>
                      <a:pt x="465681" y="287419"/>
                    </a:cubicBezTo>
                    <a:cubicBezTo>
                      <a:pt x="443735" y="274131"/>
                      <a:pt x="421104" y="262130"/>
                      <a:pt x="398215" y="250643"/>
                    </a:cubicBezTo>
                    <a:cubicBezTo>
                      <a:pt x="398130" y="250471"/>
                      <a:pt x="398044" y="250300"/>
                      <a:pt x="397958" y="250128"/>
                    </a:cubicBezTo>
                    <a:cubicBezTo>
                      <a:pt x="397786" y="249957"/>
                      <a:pt x="397701" y="249785"/>
                      <a:pt x="397615" y="249700"/>
                    </a:cubicBezTo>
                    <a:cubicBezTo>
                      <a:pt x="397444" y="249357"/>
                      <a:pt x="397186" y="249100"/>
                      <a:pt x="396929" y="248842"/>
                    </a:cubicBezTo>
                    <a:cubicBezTo>
                      <a:pt x="366926" y="212838"/>
                      <a:pt x="391871" y="164060"/>
                      <a:pt x="400616" y="124455"/>
                    </a:cubicBezTo>
                    <a:cubicBezTo>
                      <a:pt x="408416" y="88965"/>
                      <a:pt x="403873" y="43274"/>
                      <a:pt x="384071" y="12327"/>
                    </a:cubicBezTo>
                    <a:cubicBezTo>
                      <a:pt x="382785" y="10270"/>
                      <a:pt x="379442" y="12241"/>
                      <a:pt x="380385" y="14470"/>
                    </a:cubicBezTo>
                    <a:cubicBezTo>
                      <a:pt x="402158" y="61448"/>
                      <a:pt x="398387" y="110054"/>
                      <a:pt x="384413" y="158403"/>
                    </a:cubicBezTo>
                    <a:cubicBezTo>
                      <a:pt x="376355" y="186435"/>
                      <a:pt x="369840" y="218239"/>
                      <a:pt x="384757" y="243956"/>
                    </a:cubicBezTo>
                    <a:cubicBezTo>
                      <a:pt x="359039" y="231354"/>
                      <a:pt x="332893" y="219353"/>
                      <a:pt x="307004" y="207180"/>
                    </a:cubicBezTo>
                    <a:cubicBezTo>
                      <a:pt x="286687" y="197665"/>
                      <a:pt x="266456" y="187892"/>
                      <a:pt x="246396" y="177862"/>
                    </a:cubicBezTo>
                    <a:cubicBezTo>
                      <a:pt x="229337" y="157288"/>
                      <a:pt x="226937" y="134142"/>
                      <a:pt x="226080" y="108339"/>
                    </a:cubicBezTo>
                    <a:cubicBezTo>
                      <a:pt x="225308" y="83222"/>
                      <a:pt x="221193" y="59990"/>
                      <a:pt x="208506" y="37959"/>
                    </a:cubicBezTo>
                    <a:cubicBezTo>
                      <a:pt x="207220" y="35730"/>
                      <a:pt x="203877" y="36930"/>
                      <a:pt x="204734" y="39502"/>
                    </a:cubicBezTo>
                    <a:cubicBezTo>
                      <a:pt x="209963" y="55018"/>
                      <a:pt x="215450" y="69849"/>
                      <a:pt x="217678" y="86222"/>
                    </a:cubicBezTo>
                    <a:cubicBezTo>
                      <a:pt x="219479" y="99424"/>
                      <a:pt x="218793" y="113054"/>
                      <a:pt x="219479" y="126341"/>
                    </a:cubicBezTo>
                    <a:cubicBezTo>
                      <a:pt x="220250" y="141429"/>
                      <a:pt x="223508" y="157031"/>
                      <a:pt x="231137" y="170061"/>
                    </a:cubicBezTo>
                    <a:cubicBezTo>
                      <a:pt x="201133" y="154545"/>
                      <a:pt x="171644" y="138171"/>
                      <a:pt x="142926" y="120255"/>
                    </a:cubicBezTo>
                    <a:cubicBezTo>
                      <a:pt x="134182" y="114769"/>
                      <a:pt x="125095" y="109368"/>
                      <a:pt x="115923" y="103967"/>
                    </a:cubicBezTo>
                    <a:cubicBezTo>
                      <a:pt x="115751" y="103281"/>
                      <a:pt x="115494" y="102596"/>
                      <a:pt x="114894" y="102081"/>
                    </a:cubicBezTo>
                    <a:cubicBezTo>
                      <a:pt x="98178" y="85793"/>
                      <a:pt x="99121" y="61362"/>
                      <a:pt x="94491" y="40188"/>
                    </a:cubicBezTo>
                    <a:cubicBezTo>
                      <a:pt x="91320" y="25443"/>
                      <a:pt x="82919" y="12413"/>
                      <a:pt x="73660" y="926"/>
                    </a:cubicBezTo>
                    <a:cubicBezTo>
                      <a:pt x="71775" y="-1475"/>
                      <a:pt x="68345" y="1269"/>
                      <a:pt x="69974" y="3755"/>
                    </a:cubicBezTo>
                    <a:cubicBezTo>
                      <a:pt x="83090" y="24586"/>
                      <a:pt x="87977" y="43017"/>
                      <a:pt x="91749" y="67020"/>
                    </a:cubicBezTo>
                    <a:cubicBezTo>
                      <a:pt x="93206" y="76621"/>
                      <a:pt x="95606" y="86222"/>
                      <a:pt x="100149" y="94623"/>
                    </a:cubicBezTo>
                    <a:cubicBezTo>
                      <a:pt x="64745" y="73449"/>
                      <a:pt x="29255" y="50475"/>
                      <a:pt x="4652" y="18842"/>
                    </a:cubicBezTo>
                    <a:cubicBezTo>
                      <a:pt x="2937" y="16613"/>
                      <a:pt x="-1092" y="18757"/>
                      <a:pt x="280" y="21328"/>
                    </a:cubicBezTo>
                    <a:cubicBezTo>
                      <a:pt x="17939" y="54675"/>
                      <a:pt x="56515" y="76449"/>
                      <a:pt x="90377" y="96338"/>
                    </a:cubicBezTo>
                    <a:cubicBezTo>
                      <a:pt x="83347" y="96423"/>
                      <a:pt x="76232" y="97795"/>
                      <a:pt x="69717" y="98566"/>
                    </a:cubicBezTo>
                    <a:cubicBezTo>
                      <a:pt x="48714" y="101310"/>
                      <a:pt x="30541" y="94880"/>
                      <a:pt x="10909" y="88280"/>
                    </a:cubicBezTo>
                    <a:cubicBezTo>
                      <a:pt x="8766" y="87594"/>
                      <a:pt x="6709" y="90680"/>
                      <a:pt x="8852" y="91966"/>
                    </a:cubicBezTo>
                    <a:cubicBezTo>
                      <a:pt x="23768" y="100710"/>
                      <a:pt x="39628" y="105425"/>
                      <a:pt x="56858" y="106539"/>
                    </a:cubicBezTo>
                    <a:cubicBezTo>
                      <a:pt x="73489" y="107653"/>
                      <a:pt x="88748" y="102167"/>
                      <a:pt x="105550" y="105339"/>
                    </a:cubicBezTo>
                    <a:cubicBezTo>
                      <a:pt x="108036" y="106882"/>
                      <a:pt x="110522" y="108425"/>
                      <a:pt x="112837" y="109882"/>
                    </a:cubicBezTo>
                    <a:cubicBezTo>
                      <a:pt x="148584" y="132856"/>
                      <a:pt x="185103" y="154116"/>
                      <a:pt x="222479" y="173919"/>
                    </a:cubicBezTo>
                    <a:cubicBezTo>
                      <a:pt x="198476" y="174433"/>
                      <a:pt x="170787" y="189606"/>
                      <a:pt x="151241" y="196550"/>
                    </a:cubicBezTo>
                    <a:cubicBezTo>
                      <a:pt x="128781" y="204608"/>
                      <a:pt x="106065" y="212409"/>
                      <a:pt x="82576" y="216781"/>
                    </a:cubicBezTo>
                    <a:cubicBezTo>
                      <a:pt x="60630" y="220896"/>
                      <a:pt x="39970" y="219524"/>
                      <a:pt x="17939" y="218410"/>
                    </a:cubicBezTo>
                    <a:cubicBezTo>
                      <a:pt x="15282" y="218239"/>
                      <a:pt x="14510" y="221668"/>
                      <a:pt x="16824" y="222782"/>
                    </a:cubicBezTo>
                    <a:cubicBezTo>
                      <a:pt x="45114" y="236841"/>
                      <a:pt x="86776" y="224925"/>
                      <a:pt x="115237" y="216696"/>
                    </a:cubicBezTo>
                    <a:cubicBezTo>
                      <a:pt x="137183" y="210352"/>
                      <a:pt x="158614" y="202122"/>
                      <a:pt x="180131" y="194407"/>
                    </a:cubicBezTo>
                    <a:cubicBezTo>
                      <a:pt x="198305" y="187892"/>
                      <a:pt x="219222" y="176662"/>
                      <a:pt x="238510" y="184034"/>
                    </a:cubicBezTo>
                    <a:cubicBezTo>
                      <a:pt x="239710" y="184463"/>
                      <a:pt x="240738" y="184291"/>
                      <a:pt x="241596" y="183777"/>
                    </a:cubicBezTo>
                    <a:cubicBezTo>
                      <a:pt x="251197" y="188663"/>
                      <a:pt x="260798" y="193464"/>
                      <a:pt x="270485" y="198179"/>
                    </a:cubicBezTo>
                    <a:cubicBezTo>
                      <a:pt x="306061" y="215410"/>
                      <a:pt x="342323" y="231526"/>
                      <a:pt x="377898" y="248757"/>
                    </a:cubicBezTo>
                    <a:cubicBezTo>
                      <a:pt x="347723" y="254586"/>
                      <a:pt x="322691" y="282618"/>
                      <a:pt x="303060" y="303706"/>
                    </a:cubicBezTo>
                    <a:cubicBezTo>
                      <a:pt x="283515" y="324709"/>
                      <a:pt x="265084" y="344254"/>
                      <a:pt x="240653" y="359599"/>
                    </a:cubicBezTo>
                    <a:cubicBezTo>
                      <a:pt x="214506" y="376058"/>
                      <a:pt x="186389" y="377859"/>
                      <a:pt x="157242" y="384888"/>
                    </a:cubicBezTo>
                    <a:cubicBezTo>
                      <a:pt x="153985" y="385660"/>
                      <a:pt x="154499" y="390289"/>
                      <a:pt x="157928" y="390117"/>
                    </a:cubicBezTo>
                    <a:cubicBezTo>
                      <a:pt x="202419" y="387631"/>
                      <a:pt x="239367" y="373315"/>
                      <a:pt x="273743" y="344940"/>
                    </a:cubicBezTo>
                    <a:cubicBezTo>
                      <a:pt x="307175" y="317337"/>
                      <a:pt x="341037" y="252871"/>
                      <a:pt x="391014" y="255272"/>
                    </a:cubicBezTo>
                    <a:cubicBezTo>
                      <a:pt x="408331" y="263844"/>
                      <a:pt x="425476" y="272760"/>
                      <a:pt x="442278" y="282361"/>
                    </a:cubicBezTo>
                    <a:cubicBezTo>
                      <a:pt x="450764" y="287247"/>
                      <a:pt x="459252" y="292219"/>
                      <a:pt x="467653" y="297363"/>
                    </a:cubicBezTo>
                    <a:cubicBezTo>
                      <a:pt x="441935" y="305249"/>
                      <a:pt x="434305" y="344083"/>
                      <a:pt x="426333" y="366371"/>
                    </a:cubicBezTo>
                    <a:cubicBezTo>
                      <a:pt x="408502" y="416178"/>
                      <a:pt x="355010" y="444810"/>
                      <a:pt x="305889" y="452439"/>
                    </a:cubicBezTo>
                    <a:cubicBezTo>
                      <a:pt x="303146" y="452868"/>
                      <a:pt x="303146" y="456897"/>
                      <a:pt x="305975" y="457240"/>
                    </a:cubicBezTo>
                    <a:cubicBezTo>
                      <a:pt x="345580" y="462212"/>
                      <a:pt x="386728" y="432294"/>
                      <a:pt x="411760" y="404690"/>
                    </a:cubicBezTo>
                    <a:cubicBezTo>
                      <a:pt x="424447" y="390717"/>
                      <a:pt x="431820" y="374858"/>
                      <a:pt x="437735" y="357199"/>
                    </a:cubicBezTo>
                    <a:cubicBezTo>
                      <a:pt x="444164" y="338082"/>
                      <a:pt x="452393" y="303021"/>
                      <a:pt x="477940" y="303535"/>
                    </a:cubicBezTo>
                    <a:cubicBezTo>
                      <a:pt x="490713" y="311422"/>
                      <a:pt x="503486" y="319480"/>
                      <a:pt x="516173" y="327452"/>
                    </a:cubicBezTo>
                    <a:cubicBezTo>
                      <a:pt x="543776" y="344854"/>
                      <a:pt x="571551" y="362342"/>
                      <a:pt x="592982" y="387374"/>
                    </a:cubicBezTo>
                    <a:cubicBezTo>
                      <a:pt x="596240" y="391146"/>
                      <a:pt x="602412" y="386431"/>
                      <a:pt x="599154" y="382659"/>
                    </a:cubicBezTo>
                    <a:cubicBezTo>
                      <a:pt x="568122" y="346483"/>
                      <a:pt x="524231" y="321794"/>
                      <a:pt x="482911" y="297534"/>
                    </a:cubicBezTo>
                    <a:cubicBezTo>
                      <a:pt x="472110" y="258015"/>
                      <a:pt x="526460" y="227926"/>
                      <a:pt x="541719" y="197750"/>
                    </a:cubicBezTo>
                    <a:cubicBezTo>
                      <a:pt x="555778" y="169890"/>
                      <a:pt x="558950" y="136114"/>
                      <a:pt x="545748" y="107396"/>
                    </a:cubicBezTo>
                    <a:cubicBezTo>
                      <a:pt x="544633" y="105253"/>
                      <a:pt x="540690" y="106110"/>
                      <a:pt x="541376" y="10868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4" name="图形 4">
              <a:extLst>
                <a:ext uri="{FF2B5EF4-FFF2-40B4-BE49-F238E27FC236}">
                  <a16:creationId xmlns:a16="http://schemas.microsoft.com/office/drawing/2014/main" id="{26A46D1C-8173-52A8-DCB8-074EBA15A0B8}"/>
                </a:ext>
              </a:extLst>
            </p:cNvPr>
            <p:cNvGrpSpPr/>
            <p:nvPr/>
          </p:nvGrpSpPr>
          <p:grpSpPr>
            <a:xfrm>
              <a:off x="3908009" y="-93711"/>
              <a:ext cx="790162" cy="876355"/>
              <a:chOff x="3908009" y="-93711"/>
              <a:chExt cx="790162" cy="876355"/>
            </a:xfrm>
          </p:grpSpPr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E8DD6DB3-4710-F946-6627-91358F55DC26}"/>
                  </a:ext>
                </a:extLst>
              </p:cNvPr>
              <p:cNvSpPr/>
              <p:nvPr/>
            </p:nvSpPr>
            <p:spPr>
              <a:xfrm>
                <a:off x="3908009" y="-48426"/>
                <a:ext cx="790162" cy="831070"/>
              </a:xfrm>
              <a:custGeom>
                <a:avLst/>
                <a:gdLst>
                  <a:gd name="connsiteX0" fmla="*/ 44265 w 790162"/>
                  <a:gd name="connsiteY0" fmla="*/ 471908 h 831070"/>
                  <a:gd name="connsiteX1" fmla="*/ 46837 w 790162"/>
                  <a:gd name="connsiteY1" fmla="*/ 475594 h 831070"/>
                  <a:gd name="connsiteX2" fmla="*/ 52238 w 790162"/>
                  <a:gd name="connsiteY2" fmla="*/ 474480 h 831070"/>
                  <a:gd name="connsiteX3" fmla="*/ 52924 w 790162"/>
                  <a:gd name="connsiteY3" fmla="*/ 472594 h 831070"/>
                  <a:gd name="connsiteX4" fmla="*/ 92700 w 790162"/>
                  <a:gd name="connsiteY4" fmla="*/ 358665 h 831070"/>
                  <a:gd name="connsiteX5" fmla="*/ 159566 w 790162"/>
                  <a:gd name="connsiteY5" fmla="*/ 252109 h 831070"/>
                  <a:gd name="connsiteX6" fmla="*/ 212887 w 790162"/>
                  <a:gd name="connsiteY6" fmla="*/ 236593 h 831070"/>
                  <a:gd name="connsiteX7" fmla="*/ 233546 w 790162"/>
                  <a:gd name="connsiteY7" fmla="*/ 292057 h 831070"/>
                  <a:gd name="connsiteX8" fmla="*/ 155537 w 790162"/>
                  <a:gd name="connsiteY8" fmla="*/ 364238 h 831070"/>
                  <a:gd name="connsiteX9" fmla="*/ 89357 w 790162"/>
                  <a:gd name="connsiteY9" fmla="*/ 432560 h 831070"/>
                  <a:gd name="connsiteX10" fmla="*/ 74441 w 790162"/>
                  <a:gd name="connsiteY10" fmla="*/ 473880 h 831070"/>
                  <a:gd name="connsiteX11" fmla="*/ 68183 w 790162"/>
                  <a:gd name="connsiteY11" fmla="*/ 514085 h 831070"/>
                  <a:gd name="connsiteX12" fmla="*/ 125876 w 790162"/>
                  <a:gd name="connsiteY12" fmla="*/ 611554 h 831070"/>
                  <a:gd name="connsiteX13" fmla="*/ 201999 w 790162"/>
                  <a:gd name="connsiteY13" fmla="*/ 673362 h 831070"/>
                  <a:gd name="connsiteX14" fmla="*/ 206028 w 790162"/>
                  <a:gd name="connsiteY14" fmla="*/ 672762 h 831070"/>
                  <a:gd name="connsiteX15" fmla="*/ 208172 w 790162"/>
                  <a:gd name="connsiteY15" fmla="*/ 670876 h 831070"/>
                  <a:gd name="connsiteX16" fmla="*/ 222916 w 790162"/>
                  <a:gd name="connsiteY16" fmla="*/ 597924 h 831070"/>
                  <a:gd name="connsiteX17" fmla="*/ 237575 w 790162"/>
                  <a:gd name="connsiteY17" fmla="*/ 486824 h 831070"/>
                  <a:gd name="connsiteX18" fmla="*/ 253006 w 790162"/>
                  <a:gd name="connsiteY18" fmla="*/ 439933 h 831070"/>
                  <a:gd name="connsiteX19" fmla="*/ 326043 w 790162"/>
                  <a:gd name="connsiteY19" fmla="*/ 412415 h 831070"/>
                  <a:gd name="connsiteX20" fmla="*/ 346618 w 790162"/>
                  <a:gd name="connsiteY20" fmla="*/ 525572 h 831070"/>
                  <a:gd name="connsiteX21" fmla="*/ 286610 w 790162"/>
                  <a:gd name="connsiteY21" fmla="*/ 610783 h 831070"/>
                  <a:gd name="connsiteX22" fmla="*/ 248548 w 790162"/>
                  <a:gd name="connsiteY22" fmla="*/ 684163 h 831070"/>
                  <a:gd name="connsiteX23" fmla="*/ 288582 w 790162"/>
                  <a:gd name="connsiteY23" fmla="*/ 738342 h 831070"/>
                  <a:gd name="connsiteX24" fmla="*/ 351332 w 790162"/>
                  <a:gd name="connsiteY24" fmla="*/ 765345 h 831070"/>
                  <a:gd name="connsiteX25" fmla="*/ 354933 w 790162"/>
                  <a:gd name="connsiteY25" fmla="*/ 760801 h 831070"/>
                  <a:gd name="connsiteX26" fmla="*/ 354847 w 790162"/>
                  <a:gd name="connsiteY26" fmla="*/ 758744 h 831070"/>
                  <a:gd name="connsiteX27" fmla="*/ 351590 w 790162"/>
                  <a:gd name="connsiteY27" fmla="*/ 664275 h 831070"/>
                  <a:gd name="connsiteX28" fmla="*/ 427199 w 790162"/>
                  <a:gd name="connsiteY28" fmla="*/ 610011 h 831070"/>
                  <a:gd name="connsiteX29" fmla="*/ 428399 w 790162"/>
                  <a:gd name="connsiteY29" fmla="*/ 704480 h 831070"/>
                  <a:gd name="connsiteX30" fmla="*/ 418627 w 790162"/>
                  <a:gd name="connsiteY30" fmla="*/ 783862 h 831070"/>
                  <a:gd name="connsiteX31" fmla="*/ 421370 w 790162"/>
                  <a:gd name="connsiteY31" fmla="*/ 785919 h 831070"/>
                  <a:gd name="connsiteX32" fmla="*/ 589391 w 790162"/>
                  <a:gd name="connsiteY32" fmla="*/ 830153 h 831070"/>
                  <a:gd name="connsiteX33" fmla="*/ 590420 w 790162"/>
                  <a:gd name="connsiteY33" fmla="*/ 830667 h 831070"/>
                  <a:gd name="connsiteX34" fmla="*/ 595649 w 790162"/>
                  <a:gd name="connsiteY34" fmla="*/ 828353 h 831070"/>
                  <a:gd name="connsiteX35" fmla="*/ 704348 w 790162"/>
                  <a:gd name="connsiteY35" fmla="*/ 706880 h 831070"/>
                  <a:gd name="connsiteX36" fmla="*/ 704434 w 790162"/>
                  <a:gd name="connsiteY36" fmla="*/ 705252 h 831070"/>
                  <a:gd name="connsiteX37" fmla="*/ 704262 w 790162"/>
                  <a:gd name="connsiteY37" fmla="*/ 703794 h 831070"/>
                  <a:gd name="connsiteX38" fmla="*/ 654370 w 790162"/>
                  <a:gd name="connsiteY38" fmla="*/ 634186 h 831070"/>
                  <a:gd name="connsiteX39" fmla="*/ 576446 w 790162"/>
                  <a:gd name="connsiteY39" fmla="*/ 570921 h 831070"/>
                  <a:gd name="connsiteX40" fmla="*/ 611336 w 790162"/>
                  <a:gd name="connsiteY40" fmla="*/ 553176 h 831070"/>
                  <a:gd name="connsiteX41" fmla="*/ 655399 w 790162"/>
                  <a:gd name="connsiteY41" fmla="*/ 581208 h 831070"/>
                  <a:gd name="connsiteX42" fmla="*/ 712235 w 790162"/>
                  <a:gd name="connsiteY42" fmla="*/ 663932 h 831070"/>
                  <a:gd name="connsiteX43" fmla="*/ 716864 w 790162"/>
                  <a:gd name="connsiteY43" fmla="*/ 665732 h 831070"/>
                  <a:gd name="connsiteX44" fmla="*/ 719350 w 790162"/>
                  <a:gd name="connsiteY44" fmla="*/ 663932 h 831070"/>
                  <a:gd name="connsiteX45" fmla="*/ 742067 w 790162"/>
                  <a:gd name="connsiteY45" fmla="*/ 623556 h 831070"/>
                  <a:gd name="connsiteX46" fmla="*/ 761355 w 790162"/>
                  <a:gd name="connsiteY46" fmla="*/ 569549 h 831070"/>
                  <a:gd name="connsiteX47" fmla="*/ 769413 w 790162"/>
                  <a:gd name="connsiteY47" fmla="*/ 488196 h 831070"/>
                  <a:gd name="connsiteX48" fmla="*/ 695347 w 790162"/>
                  <a:gd name="connsiteY48" fmla="*/ 430074 h 831070"/>
                  <a:gd name="connsiteX49" fmla="*/ 595477 w 790162"/>
                  <a:gd name="connsiteY49" fmla="*/ 411644 h 831070"/>
                  <a:gd name="connsiteX50" fmla="*/ 500322 w 790162"/>
                  <a:gd name="connsiteY50" fmla="*/ 363295 h 831070"/>
                  <a:gd name="connsiteX51" fmla="*/ 550557 w 790162"/>
                  <a:gd name="connsiteY51" fmla="*/ 312545 h 831070"/>
                  <a:gd name="connsiteX52" fmla="*/ 607050 w 790162"/>
                  <a:gd name="connsiteY52" fmla="*/ 345892 h 831070"/>
                  <a:gd name="connsiteX53" fmla="*/ 784672 w 790162"/>
                  <a:gd name="connsiteY53" fmla="*/ 436161 h 831070"/>
                  <a:gd name="connsiteX54" fmla="*/ 787244 w 790162"/>
                  <a:gd name="connsiteY54" fmla="*/ 435218 h 831070"/>
                  <a:gd name="connsiteX55" fmla="*/ 790159 w 790162"/>
                  <a:gd name="connsiteY55" fmla="*/ 431360 h 831070"/>
                  <a:gd name="connsiteX56" fmla="*/ 778157 w 790162"/>
                  <a:gd name="connsiteY56" fmla="*/ 322061 h 831070"/>
                  <a:gd name="connsiteX57" fmla="*/ 742924 w 790162"/>
                  <a:gd name="connsiteY57" fmla="*/ 199474 h 831070"/>
                  <a:gd name="connsiteX58" fmla="*/ 690032 w 790162"/>
                  <a:gd name="connsiteY58" fmla="*/ 167327 h 831070"/>
                  <a:gd name="connsiteX59" fmla="*/ 572074 w 790162"/>
                  <a:gd name="connsiteY59" fmla="*/ 171528 h 831070"/>
                  <a:gd name="connsiteX60" fmla="*/ 452145 w 790162"/>
                  <a:gd name="connsiteY60" fmla="*/ 201103 h 831070"/>
                  <a:gd name="connsiteX61" fmla="*/ 386737 w 790162"/>
                  <a:gd name="connsiteY61" fmla="*/ 192273 h 831070"/>
                  <a:gd name="connsiteX62" fmla="*/ 417769 w 790162"/>
                  <a:gd name="connsiteY62" fmla="*/ 127037 h 831070"/>
                  <a:gd name="connsiteX63" fmla="*/ 560158 w 790162"/>
                  <a:gd name="connsiteY63" fmla="*/ 138095 h 831070"/>
                  <a:gd name="connsiteX64" fmla="*/ 683431 w 790162"/>
                  <a:gd name="connsiteY64" fmla="*/ 141953 h 831070"/>
                  <a:gd name="connsiteX65" fmla="*/ 686774 w 790162"/>
                  <a:gd name="connsiteY65" fmla="*/ 139981 h 831070"/>
                  <a:gd name="connsiteX66" fmla="*/ 687546 w 790162"/>
                  <a:gd name="connsiteY66" fmla="*/ 137066 h 831070"/>
                  <a:gd name="connsiteX67" fmla="*/ 686088 w 790162"/>
                  <a:gd name="connsiteY67" fmla="*/ 133809 h 831070"/>
                  <a:gd name="connsiteX68" fmla="*/ 596420 w 790162"/>
                  <a:gd name="connsiteY68" fmla="*/ 50141 h 831070"/>
                  <a:gd name="connsiteX69" fmla="*/ 483949 w 790162"/>
                  <a:gd name="connsiteY69" fmla="*/ 3421 h 831070"/>
                  <a:gd name="connsiteX70" fmla="*/ 254034 w 790162"/>
                  <a:gd name="connsiteY70" fmla="*/ 96261 h 831070"/>
                  <a:gd name="connsiteX71" fmla="*/ 130848 w 790162"/>
                  <a:gd name="connsiteY71" fmla="*/ 126436 h 831070"/>
                  <a:gd name="connsiteX72" fmla="*/ 32435 w 790162"/>
                  <a:gd name="connsiteY72" fmla="*/ 207704 h 831070"/>
                  <a:gd name="connsiteX73" fmla="*/ 44265 w 790162"/>
                  <a:gd name="connsiteY73" fmla="*/ 471908 h 831070"/>
                  <a:gd name="connsiteX74" fmla="*/ 415026 w 790162"/>
                  <a:gd name="connsiteY74" fmla="*/ 274398 h 831070"/>
                  <a:gd name="connsiteX75" fmla="*/ 474519 w 790162"/>
                  <a:gd name="connsiteY75" fmla="*/ 281856 h 831070"/>
                  <a:gd name="connsiteX76" fmla="*/ 478462 w 790162"/>
                  <a:gd name="connsiteY76" fmla="*/ 325147 h 831070"/>
                  <a:gd name="connsiteX77" fmla="*/ 402767 w 790162"/>
                  <a:gd name="connsiteY77" fmla="*/ 321204 h 831070"/>
                  <a:gd name="connsiteX78" fmla="*/ 401653 w 790162"/>
                  <a:gd name="connsiteY78" fmla="*/ 320175 h 831070"/>
                  <a:gd name="connsiteX79" fmla="*/ 415026 w 790162"/>
                  <a:gd name="connsiteY79" fmla="*/ 274398 h 831070"/>
                  <a:gd name="connsiteX80" fmla="*/ 460546 w 790162"/>
                  <a:gd name="connsiteY80" fmla="*/ 519486 h 831070"/>
                  <a:gd name="connsiteX81" fmla="*/ 466375 w 790162"/>
                  <a:gd name="connsiteY81" fmla="*/ 553090 h 831070"/>
                  <a:gd name="connsiteX82" fmla="*/ 452659 w 790162"/>
                  <a:gd name="connsiteY82" fmla="*/ 579493 h 831070"/>
                  <a:gd name="connsiteX83" fmla="*/ 437400 w 790162"/>
                  <a:gd name="connsiteY83" fmla="*/ 578036 h 831070"/>
                  <a:gd name="connsiteX84" fmla="*/ 430542 w 790162"/>
                  <a:gd name="connsiteY84" fmla="*/ 545717 h 831070"/>
                  <a:gd name="connsiteX85" fmla="*/ 460546 w 790162"/>
                  <a:gd name="connsiteY85" fmla="*/ 519486 h 831070"/>
                  <a:gd name="connsiteX86" fmla="*/ 339502 w 790162"/>
                  <a:gd name="connsiteY86" fmla="*/ 322404 h 831070"/>
                  <a:gd name="connsiteX87" fmla="*/ 362391 w 790162"/>
                  <a:gd name="connsiteY87" fmla="*/ 339720 h 831070"/>
                  <a:gd name="connsiteX88" fmla="*/ 335302 w 790162"/>
                  <a:gd name="connsiteY88" fmla="*/ 383869 h 831070"/>
                  <a:gd name="connsiteX89" fmla="*/ 307784 w 790162"/>
                  <a:gd name="connsiteY89" fmla="*/ 359351 h 831070"/>
                  <a:gd name="connsiteX90" fmla="*/ 339502 w 790162"/>
                  <a:gd name="connsiteY90" fmla="*/ 322404 h 831070"/>
                  <a:gd name="connsiteX91" fmla="*/ 219744 w 790162"/>
                  <a:gd name="connsiteY91" fmla="*/ 198274 h 831070"/>
                  <a:gd name="connsiteX92" fmla="*/ 267065 w 790162"/>
                  <a:gd name="connsiteY92" fmla="*/ 186101 h 831070"/>
                  <a:gd name="connsiteX93" fmla="*/ 281295 w 790162"/>
                  <a:gd name="connsiteY93" fmla="*/ 205303 h 831070"/>
                  <a:gd name="connsiteX94" fmla="*/ 272123 w 790162"/>
                  <a:gd name="connsiteY94" fmla="*/ 220477 h 831070"/>
                  <a:gd name="connsiteX95" fmla="*/ 246233 w 790162"/>
                  <a:gd name="connsiteY95" fmla="*/ 229907 h 831070"/>
                  <a:gd name="connsiteX96" fmla="*/ 219744 w 790162"/>
                  <a:gd name="connsiteY96" fmla="*/ 198274 h 83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790162" h="831070">
                    <a:moveTo>
                      <a:pt x="44265" y="471908"/>
                    </a:moveTo>
                    <a:cubicBezTo>
                      <a:pt x="44437" y="473623"/>
                      <a:pt x="45466" y="474909"/>
                      <a:pt x="46837" y="475594"/>
                    </a:cubicBezTo>
                    <a:cubicBezTo>
                      <a:pt x="48466" y="477395"/>
                      <a:pt x="51552" y="476452"/>
                      <a:pt x="52238" y="474480"/>
                    </a:cubicBezTo>
                    <a:cubicBezTo>
                      <a:pt x="52581" y="473966"/>
                      <a:pt x="52752" y="473366"/>
                      <a:pt x="52924" y="472594"/>
                    </a:cubicBezTo>
                    <a:cubicBezTo>
                      <a:pt x="57296" y="432132"/>
                      <a:pt x="74184" y="394413"/>
                      <a:pt x="92700" y="358665"/>
                    </a:cubicBezTo>
                    <a:cubicBezTo>
                      <a:pt x="111560" y="322147"/>
                      <a:pt x="127162" y="278941"/>
                      <a:pt x="159566" y="252109"/>
                    </a:cubicBezTo>
                    <a:cubicBezTo>
                      <a:pt x="173796" y="240365"/>
                      <a:pt x="194713" y="234536"/>
                      <a:pt x="212887" y="236593"/>
                    </a:cubicBezTo>
                    <a:cubicBezTo>
                      <a:pt x="240404" y="239679"/>
                      <a:pt x="243233" y="272598"/>
                      <a:pt x="233546" y="292057"/>
                    </a:cubicBezTo>
                    <a:cubicBezTo>
                      <a:pt x="218802" y="321547"/>
                      <a:pt x="181083" y="345292"/>
                      <a:pt x="155537" y="364238"/>
                    </a:cubicBezTo>
                    <a:cubicBezTo>
                      <a:pt x="129390" y="383697"/>
                      <a:pt x="105730" y="403928"/>
                      <a:pt x="89357" y="432560"/>
                    </a:cubicBezTo>
                    <a:cubicBezTo>
                      <a:pt x="82070" y="445333"/>
                      <a:pt x="77955" y="459735"/>
                      <a:pt x="74441" y="473880"/>
                    </a:cubicBezTo>
                    <a:cubicBezTo>
                      <a:pt x="71440" y="486224"/>
                      <a:pt x="64411" y="501055"/>
                      <a:pt x="68183" y="514085"/>
                    </a:cubicBezTo>
                    <a:cubicBezTo>
                      <a:pt x="78384" y="549918"/>
                      <a:pt x="102301" y="583351"/>
                      <a:pt x="125876" y="611554"/>
                    </a:cubicBezTo>
                    <a:cubicBezTo>
                      <a:pt x="146621" y="636329"/>
                      <a:pt x="171653" y="661018"/>
                      <a:pt x="201999" y="673362"/>
                    </a:cubicBezTo>
                    <a:cubicBezTo>
                      <a:pt x="203543" y="674048"/>
                      <a:pt x="205000" y="673619"/>
                      <a:pt x="206028" y="672762"/>
                    </a:cubicBezTo>
                    <a:cubicBezTo>
                      <a:pt x="206886" y="672419"/>
                      <a:pt x="207657" y="671819"/>
                      <a:pt x="208172" y="670876"/>
                    </a:cubicBezTo>
                    <a:cubicBezTo>
                      <a:pt x="220516" y="649445"/>
                      <a:pt x="219916" y="621927"/>
                      <a:pt x="222916" y="597924"/>
                    </a:cubicBezTo>
                    <a:cubicBezTo>
                      <a:pt x="227460" y="560891"/>
                      <a:pt x="229088" y="523172"/>
                      <a:pt x="237575" y="486824"/>
                    </a:cubicBezTo>
                    <a:cubicBezTo>
                      <a:pt x="241262" y="470879"/>
                      <a:pt x="246233" y="454849"/>
                      <a:pt x="253006" y="439933"/>
                    </a:cubicBezTo>
                    <a:cubicBezTo>
                      <a:pt x="266893" y="409158"/>
                      <a:pt x="296640" y="405471"/>
                      <a:pt x="326043" y="412415"/>
                    </a:cubicBezTo>
                    <a:cubicBezTo>
                      <a:pt x="383222" y="425960"/>
                      <a:pt x="364877" y="487939"/>
                      <a:pt x="346618" y="525572"/>
                    </a:cubicBezTo>
                    <a:cubicBezTo>
                      <a:pt x="331273" y="557205"/>
                      <a:pt x="308299" y="583436"/>
                      <a:pt x="286610" y="610783"/>
                    </a:cubicBezTo>
                    <a:cubicBezTo>
                      <a:pt x="270579" y="631100"/>
                      <a:pt x="250177" y="657160"/>
                      <a:pt x="248548" y="684163"/>
                    </a:cubicBezTo>
                    <a:cubicBezTo>
                      <a:pt x="246748" y="713396"/>
                      <a:pt x="266293" y="723425"/>
                      <a:pt x="288582" y="738342"/>
                    </a:cubicBezTo>
                    <a:cubicBezTo>
                      <a:pt x="307698" y="751200"/>
                      <a:pt x="327844" y="764059"/>
                      <a:pt x="351332" y="765345"/>
                    </a:cubicBezTo>
                    <a:cubicBezTo>
                      <a:pt x="353904" y="765516"/>
                      <a:pt x="355104" y="763030"/>
                      <a:pt x="354933" y="760801"/>
                    </a:cubicBezTo>
                    <a:cubicBezTo>
                      <a:pt x="355019" y="760201"/>
                      <a:pt x="355019" y="759430"/>
                      <a:pt x="354847" y="758744"/>
                    </a:cubicBezTo>
                    <a:cubicBezTo>
                      <a:pt x="345932" y="728397"/>
                      <a:pt x="346017" y="695222"/>
                      <a:pt x="351590" y="664275"/>
                    </a:cubicBezTo>
                    <a:cubicBezTo>
                      <a:pt x="357162" y="633157"/>
                      <a:pt x="390337" y="582151"/>
                      <a:pt x="427199" y="610011"/>
                    </a:cubicBezTo>
                    <a:cubicBezTo>
                      <a:pt x="454288" y="630414"/>
                      <a:pt x="436629" y="678677"/>
                      <a:pt x="428399" y="704480"/>
                    </a:cubicBezTo>
                    <a:cubicBezTo>
                      <a:pt x="420170" y="730455"/>
                      <a:pt x="410225" y="756772"/>
                      <a:pt x="418627" y="783862"/>
                    </a:cubicBezTo>
                    <a:cubicBezTo>
                      <a:pt x="419055" y="785233"/>
                      <a:pt x="420170" y="785833"/>
                      <a:pt x="421370" y="785919"/>
                    </a:cubicBezTo>
                    <a:cubicBezTo>
                      <a:pt x="468433" y="825952"/>
                      <a:pt x="545328" y="787719"/>
                      <a:pt x="589391" y="830153"/>
                    </a:cubicBezTo>
                    <a:cubicBezTo>
                      <a:pt x="589734" y="830496"/>
                      <a:pt x="590077" y="830582"/>
                      <a:pt x="590420" y="830667"/>
                    </a:cubicBezTo>
                    <a:cubicBezTo>
                      <a:pt x="592305" y="831610"/>
                      <a:pt x="595220" y="830925"/>
                      <a:pt x="595649" y="828353"/>
                    </a:cubicBezTo>
                    <a:cubicBezTo>
                      <a:pt x="604564" y="769545"/>
                      <a:pt x="688317" y="761402"/>
                      <a:pt x="704348" y="706880"/>
                    </a:cubicBezTo>
                    <a:cubicBezTo>
                      <a:pt x="704520" y="706280"/>
                      <a:pt x="704520" y="705766"/>
                      <a:pt x="704434" y="705252"/>
                    </a:cubicBezTo>
                    <a:cubicBezTo>
                      <a:pt x="704520" y="704823"/>
                      <a:pt x="704434" y="704309"/>
                      <a:pt x="704262" y="703794"/>
                    </a:cubicBezTo>
                    <a:cubicBezTo>
                      <a:pt x="695604" y="674648"/>
                      <a:pt x="677688" y="653045"/>
                      <a:pt x="654370" y="634186"/>
                    </a:cubicBezTo>
                    <a:cubicBezTo>
                      <a:pt x="630710" y="614983"/>
                      <a:pt x="583304" y="604182"/>
                      <a:pt x="576446" y="570921"/>
                    </a:cubicBezTo>
                    <a:cubicBezTo>
                      <a:pt x="572589" y="552318"/>
                      <a:pt x="600964" y="551375"/>
                      <a:pt x="611336" y="553176"/>
                    </a:cubicBezTo>
                    <a:cubicBezTo>
                      <a:pt x="627881" y="556004"/>
                      <a:pt x="643226" y="570492"/>
                      <a:pt x="655399" y="581208"/>
                    </a:cubicBezTo>
                    <a:cubicBezTo>
                      <a:pt x="681545" y="604268"/>
                      <a:pt x="695347" y="634357"/>
                      <a:pt x="712235" y="663932"/>
                    </a:cubicBezTo>
                    <a:cubicBezTo>
                      <a:pt x="713349" y="665990"/>
                      <a:pt x="715235" y="666333"/>
                      <a:pt x="716864" y="665732"/>
                    </a:cubicBezTo>
                    <a:cubicBezTo>
                      <a:pt x="717807" y="665647"/>
                      <a:pt x="718750" y="665132"/>
                      <a:pt x="719350" y="663932"/>
                    </a:cubicBezTo>
                    <a:cubicBezTo>
                      <a:pt x="726465" y="650131"/>
                      <a:pt x="735380" y="637529"/>
                      <a:pt x="742067" y="623556"/>
                    </a:cubicBezTo>
                    <a:cubicBezTo>
                      <a:pt x="750297" y="606411"/>
                      <a:pt x="755354" y="587466"/>
                      <a:pt x="761355" y="569549"/>
                    </a:cubicBezTo>
                    <a:cubicBezTo>
                      <a:pt x="769585" y="545032"/>
                      <a:pt x="784244" y="512370"/>
                      <a:pt x="769413" y="488196"/>
                    </a:cubicBezTo>
                    <a:cubicBezTo>
                      <a:pt x="754497" y="463936"/>
                      <a:pt x="720636" y="442076"/>
                      <a:pt x="695347" y="430074"/>
                    </a:cubicBezTo>
                    <a:cubicBezTo>
                      <a:pt x="665343" y="415758"/>
                      <a:pt x="628053" y="415244"/>
                      <a:pt x="595477" y="411644"/>
                    </a:cubicBezTo>
                    <a:cubicBezTo>
                      <a:pt x="559816" y="407700"/>
                      <a:pt x="517125" y="399128"/>
                      <a:pt x="500322" y="363295"/>
                    </a:cubicBezTo>
                    <a:cubicBezTo>
                      <a:pt x="484978" y="330376"/>
                      <a:pt x="522097" y="307745"/>
                      <a:pt x="550557" y="312545"/>
                    </a:cubicBezTo>
                    <a:cubicBezTo>
                      <a:pt x="572160" y="316232"/>
                      <a:pt x="590677" y="332519"/>
                      <a:pt x="607050" y="345892"/>
                    </a:cubicBezTo>
                    <a:cubicBezTo>
                      <a:pt x="658485" y="388069"/>
                      <a:pt x="713178" y="437275"/>
                      <a:pt x="784672" y="436161"/>
                    </a:cubicBezTo>
                    <a:cubicBezTo>
                      <a:pt x="785787" y="436161"/>
                      <a:pt x="786558" y="435732"/>
                      <a:pt x="787244" y="435218"/>
                    </a:cubicBezTo>
                    <a:cubicBezTo>
                      <a:pt x="788873" y="434789"/>
                      <a:pt x="790245" y="433589"/>
                      <a:pt x="790159" y="431360"/>
                    </a:cubicBezTo>
                    <a:cubicBezTo>
                      <a:pt x="789044" y="393813"/>
                      <a:pt x="786387" y="358751"/>
                      <a:pt x="778157" y="322061"/>
                    </a:cubicBezTo>
                    <a:cubicBezTo>
                      <a:pt x="768813" y="280399"/>
                      <a:pt x="756383" y="239936"/>
                      <a:pt x="742924" y="199474"/>
                    </a:cubicBezTo>
                    <a:cubicBezTo>
                      <a:pt x="734866" y="175385"/>
                      <a:pt x="713092" y="172556"/>
                      <a:pt x="690032" y="167327"/>
                    </a:cubicBezTo>
                    <a:cubicBezTo>
                      <a:pt x="650856" y="158326"/>
                      <a:pt x="610908" y="163898"/>
                      <a:pt x="572074" y="171528"/>
                    </a:cubicBezTo>
                    <a:cubicBezTo>
                      <a:pt x="531612" y="179500"/>
                      <a:pt x="492521" y="193130"/>
                      <a:pt x="452145" y="201103"/>
                    </a:cubicBezTo>
                    <a:cubicBezTo>
                      <a:pt x="430285" y="205475"/>
                      <a:pt x="405768" y="205303"/>
                      <a:pt x="386737" y="192273"/>
                    </a:cubicBezTo>
                    <a:cubicBezTo>
                      <a:pt x="353133" y="169128"/>
                      <a:pt x="397367" y="135523"/>
                      <a:pt x="417769" y="127037"/>
                    </a:cubicBezTo>
                    <a:cubicBezTo>
                      <a:pt x="464318" y="107577"/>
                      <a:pt x="514124" y="129951"/>
                      <a:pt x="560158" y="138095"/>
                    </a:cubicBezTo>
                    <a:cubicBezTo>
                      <a:pt x="600706" y="145210"/>
                      <a:pt x="642540" y="145810"/>
                      <a:pt x="683431" y="141953"/>
                    </a:cubicBezTo>
                    <a:cubicBezTo>
                      <a:pt x="685060" y="141781"/>
                      <a:pt x="686088" y="141010"/>
                      <a:pt x="686774" y="139981"/>
                    </a:cubicBezTo>
                    <a:cubicBezTo>
                      <a:pt x="687375" y="139209"/>
                      <a:pt x="687717" y="138181"/>
                      <a:pt x="687546" y="137066"/>
                    </a:cubicBezTo>
                    <a:cubicBezTo>
                      <a:pt x="687460" y="135780"/>
                      <a:pt x="686946" y="134666"/>
                      <a:pt x="686088" y="133809"/>
                    </a:cubicBezTo>
                    <a:cubicBezTo>
                      <a:pt x="666200" y="98147"/>
                      <a:pt x="629424" y="72773"/>
                      <a:pt x="596420" y="50141"/>
                    </a:cubicBezTo>
                    <a:cubicBezTo>
                      <a:pt x="562216" y="26653"/>
                      <a:pt x="524583" y="11308"/>
                      <a:pt x="483949" y="3421"/>
                    </a:cubicBezTo>
                    <a:cubicBezTo>
                      <a:pt x="397967" y="-13638"/>
                      <a:pt x="311213" y="35568"/>
                      <a:pt x="254034" y="96261"/>
                    </a:cubicBezTo>
                    <a:cubicBezTo>
                      <a:pt x="211172" y="89318"/>
                      <a:pt x="169338" y="110320"/>
                      <a:pt x="130848" y="126436"/>
                    </a:cubicBezTo>
                    <a:cubicBezTo>
                      <a:pt x="90728" y="143239"/>
                      <a:pt x="56353" y="171614"/>
                      <a:pt x="32435" y="207704"/>
                    </a:cubicBezTo>
                    <a:cubicBezTo>
                      <a:pt x="-18314" y="284342"/>
                      <a:pt x="-5798" y="397585"/>
                      <a:pt x="44265" y="471908"/>
                    </a:cubicBezTo>
                    <a:close/>
                    <a:moveTo>
                      <a:pt x="415026" y="274398"/>
                    </a:moveTo>
                    <a:cubicBezTo>
                      <a:pt x="433628" y="268569"/>
                      <a:pt x="457974" y="271140"/>
                      <a:pt x="474519" y="281856"/>
                    </a:cubicBezTo>
                    <a:cubicBezTo>
                      <a:pt x="492007" y="293172"/>
                      <a:pt x="493550" y="310659"/>
                      <a:pt x="478462" y="325147"/>
                    </a:cubicBezTo>
                    <a:cubicBezTo>
                      <a:pt x="459774" y="343064"/>
                      <a:pt x="418627" y="342892"/>
                      <a:pt x="402767" y="321204"/>
                    </a:cubicBezTo>
                    <a:cubicBezTo>
                      <a:pt x="402339" y="321032"/>
                      <a:pt x="401910" y="320689"/>
                      <a:pt x="401653" y="320175"/>
                    </a:cubicBezTo>
                    <a:cubicBezTo>
                      <a:pt x="390937" y="302773"/>
                      <a:pt x="393852" y="281170"/>
                      <a:pt x="415026" y="274398"/>
                    </a:cubicBezTo>
                    <a:close/>
                    <a:moveTo>
                      <a:pt x="460546" y="519486"/>
                    </a:moveTo>
                    <a:cubicBezTo>
                      <a:pt x="467318" y="527972"/>
                      <a:pt x="467233" y="542974"/>
                      <a:pt x="466375" y="553090"/>
                    </a:cubicBezTo>
                    <a:cubicBezTo>
                      <a:pt x="465775" y="560719"/>
                      <a:pt x="460375" y="573835"/>
                      <a:pt x="452659" y="579493"/>
                    </a:cubicBezTo>
                    <a:cubicBezTo>
                      <a:pt x="447516" y="580950"/>
                      <a:pt x="442544" y="581893"/>
                      <a:pt x="437400" y="578036"/>
                    </a:cubicBezTo>
                    <a:cubicBezTo>
                      <a:pt x="428399" y="571435"/>
                      <a:pt x="429514" y="555319"/>
                      <a:pt x="430542" y="545717"/>
                    </a:cubicBezTo>
                    <a:cubicBezTo>
                      <a:pt x="431914" y="534230"/>
                      <a:pt x="444858" y="500026"/>
                      <a:pt x="460546" y="519486"/>
                    </a:cubicBezTo>
                    <a:close/>
                    <a:moveTo>
                      <a:pt x="339502" y="322404"/>
                    </a:moveTo>
                    <a:cubicBezTo>
                      <a:pt x="353304" y="319489"/>
                      <a:pt x="361019" y="328576"/>
                      <a:pt x="362391" y="339720"/>
                    </a:cubicBezTo>
                    <a:cubicBezTo>
                      <a:pt x="366677" y="355837"/>
                      <a:pt x="349618" y="379325"/>
                      <a:pt x="335302" y="383869"/>
                    </a:cubicBezTo>
                    <a:cubicBezTo>
                      <a:pt x="319271" y="388926"/>
                      <a:pt x="304269" y="376153"/>
                      <a:pt x="307784" y="359351"/>
                    </a:cubicBezTo>
                    <a:cubicBezTo>
                      <a:pt x="310870" y="344607"/>
                      <a:pt x="323729" y="325833"/>
                      <a:pt x="339502" y="322404"/>
                    </a:cubicBezTo>
                    <a:close/>
                    <a:moveTo>
                      <a:pt x="219744" y="198274"/>
                    </a:moveTo>
                    <a:cubicBezTo>
                      <a:pt x="225574" y="179757"/>
                      <a:pt x="252577" y="178472"/>
                      <a:pt x="267065" y="186101"/>
                    </a:cubicBezTo>
                    <a:cubicBezTo>
                      <a:pt x="273837" y="189616"/>
                      <a:pt x="282409" y="196474"/>
                      <a:pt x="281295" y="205303"/>
                    </a:cubicBezTo>
                    <a:cubicBezTo>
                      <a:pt x="280438" y="211990"/>
                      <a:pt x="277180" y="217048"/>
                      <a:pt x="272123" y="220477"/>
                    </a:cubicBezTo>
                    <a:cubicBezTo>
                      <a:pt x="265007" y="226563"/>
                      <a:pt x="254463" y="230078"/>
                      <a:pt x="246233" y="229907"/>
                    </a:cubicBezTo>
                    <a:cubicBezTo>
                      <a:pt x="229260" y="229478"/>
                      <a:pt x="214087" y="216448"/>
                      <a:pt x="219744" y="19827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48215AF4-5D64-DEF9-03B8-3DD2D8254160}"/>
                  </a:ext>
                </a:extLst>
              </p:cNvPr>
              <p:cNvSpPr/>
              <p:nvPr/>
            </p:nvSpPr>
            <p:spPr>
              <a:xfrm>
                <a:off x="3974707" y="-93711"/>
                <a:ext cx="629351" cy="795693"/>
              </a:xfrm>
              <a:custGeom>
                <a:avLst/>
                <a:gdLst>
                  <a:gd name="connsiteX0" fmla="*/ 5343 w 629351"/>
                  <a:gd name="connsiteY0" fmla="*/ 329370 h 795693"/>
                  <a:gd name="connsiteX1" fmla="*/ 40575 w 629351"/>
                  <a:gd name="connsiteY1" fmla="*/ 267391 h 795693"/>
                  <a:gd name="connsiteX2" fmla="*/ 121071 w 629351"/>
                  <a:gd name="connsiteY2" fmla="*/ 228214 h 795693"/>
                  <a:gd name="connsiteX3" fmla="*/ 202081 w 629351"/>
                  <a:gd name="connsiteY3" fmla="*/ 184837 h 795693"/>
                  <a:gd name="connsiteX4" fmla="*/ 207311 w 629351"/>
                  <a:gd name="connsiteY4" fmla="*/ 195724 h 795693"/>
                  <a:gd name="connsiteX5" fmla="*/ 252059 w 629351"/>
                  <a:gd name="connsiteY5" fmla="*/ 280421 h 795693"/>
                  <a:gd name="connsiteX6" fmla="*/ 252059 w 629351"/>
                  <a:gd name="connsiteY6" fmla="*/ 281192 h 795693"/>
                  <a:gd name="connsiteX7" fmla="*/ 252145 w 629351"/>
                  <a:gd name="connsiteY7" fmla="*/ 281964 h 795693"/>
                  <a:gd name="connsiteX8" fmla="*/ 252316 w 629351"/>
                  <a:gd name="connsiteY8" fmla="*/ 283335 h 795693"/>
                  <a:gd name="connsiteX9" fmla="*/ 162734 w 629351"/>
                  <a:gd name="connsiteY9" fmla="*/ 409951 h 795693"/>
                  <a:gd name="connsiteX10" fmla="*/ 102469 w 629351"/>
                  <a:gd name="connsiteY10" fmla="*/ 537853 h 795693"/>
                  <a:gd name="connsiteX11" fmla="*/ 107698 w 629351"/>
                  <a:gd name="connsiteY11" fmla="*/ 538196 h 795693"/>
                  <a:gd name="connsiteX12" fmla="*/ 202853 w 629351"/>
                  <a:gd name="connsiteY12" fmla="*/ 385863 h 795693"/>
                  <a:gd name="connsiteX13" fmla="*/ 261489 w 629351"/>
                  <a:gd name="connsiteY13" fmla="*/ 296794 h 795693"/>
                  <a:gd name="connsiteX14" fmla="*/ 316953 w 629351"/>
                  <a:gd name="connsiteY14" fmla="*/ 388691 h 795693"/>
                  <a:gd name="connsiteX15" fmla="*/ 359644 w 629351"/>
                  <a:gd name="connsiteY15" fmla="*/ 460958 h 795693"/>
                  <a:gd name="connsiteX16" fmla="*/ 332812 w 629351"/>
                  <a:gd name="connsiteY16" fmla="*/ 547111 h 795693"/>
                  <a:gd name="connsiteX17" fmla="*/ 302465 w 629351"/>
                  <a:gd name="connsiteY17" fmla="*/ 632408 h 795693"/>
                  <a:gd name="connsiteX18" fmla="*/ 307437 w 629351"/>
                  <a:gd name="connsiteY18" fmla="*/ 633351 h 795693"/>
                  <a:gd name="connsiteX19" fmla="*/ 326211 w 629351"/>
                  <a:gd name="connsiteY19" fmla="*/ 575829 h 795693"/>
                  <a:gd name="connsiteX20" fmla="*/ 352014 w 629351"/>
                  <a:gd name="connsiteY20" fmla="*/ 532881 h 795693"/>
                  <a:gd name="connsiteX21" fmla="*/ 370017 w 629351"/>
                  <a:gd name="connsiteY21" fmla="*/ 479388 h 795693"/>
                  <a:gd name="connsiteX22" fmla="*/ 427367 w 629351"/>
                  <a:gd name="connsiteY22" fmla="*/ 592031 h 795693"/>
                  <a:gd name="connsiteX23" fmla="*/ 444169 w 629351"/>
                  <a:gd name="connsiteY23" fmla="*/ 627607 h 795693"/>
                  <a:gd name="connsiteX24" fmla="*/ 443912 w 629351"/>
                  <a:gd name="connsiteY24" fmla="*/ 630264 h 795693"/>
                  <a:gd name="connsiteX25" fmla="*/ 422309 w 629351"/>
                  <a:gd name="connsiteY25" fmla="*/ 708617 h 795693"/>
                  <a:gd name="connsiteX26" fmla="*/ 416908 w 629351"/>
                  <a:gd name="connsiteY26" fmla="*/ 763824 h 795693"/>
                  <a:gd name="connsiteX27" fmla="*/ 422737 w 629351"/>
                  <a:gd name="connsiteY27" fmla="*/ 763395 h 795693"/>
                  <a:gd name="connsiteX28" fmla="*/ 443740 w 629351"/>
                  <a:gd name="connsiteY28" fmla="*/ 682642 h 795693"/>
                  <a:gd name="connsiteX29" fmla="*/ 454027 w 629351"/>
                  <a:gd name="connsiteY29" fmla="*/ 648181 h 795693"/>
                  <a:gd name="connsiteX30" fmla="*/ 501004 w 629351"/>
                  <a:gd name="connsiteY30" fmla="*/ 792799 h 795693"/>
                  <a:gd name="connsiteX31" fmla="*/ 507262 w 629351"/>
                  <a:gd name="connsiteY31" fmla="*/ 793228 h 795693"/>
                  <a:gd name="connsiteX32" fmla="*/ 465343 w 629351"/>
                  <a:gd name="connsiteY32" fmla="*/ 653153 h 795693"/>
                  <a:gd name="connsiteX33" fmla="*/ 488317 w 629351"/>
                  <a:gd name="connsiteY33" fmla="*/ 664983 h 795693"/>
                  <a:gd name="connsiteX34" fmla="*/ 542324 w 629351"/>
                  <a:gd name="connsiteY34" fmla="*/ 716161 h 795693"/>
                  <a:gd name="connsiteX35" fmla="*/ 547039 w 629351"/>
                  <a:gd name="connsiteY35" fmla="*/ 713761 h 795693"/>
                  <a:gd name="connsiteX36" fmla="*/ 507262 w 629351"/>
                  <a:gd name="connsiteY36" fmla="*/ 665497 h 795693"/>
                  <a:gd name="connsiteX37" fmla="*/ 455827 w 629351"/>
                  <a:gd name="connsiteY37" fmla="*/ 633093 h 795693"/>
                  <a:gd name="connsiteX38" fmla="*/ 451370 w 629351"/>
                  <a:gd name="connsiteY38" fmla="*/ 623321 h 795693"/>
                  <a:gd name="connsiteX39" fmla="*/ 381590 w 629351"/>
                  <a:gd name="connsiteY39" fmla="*/ 481189 h 795693"/>
                  <a:gd name="connsiteX40" fmla="*/ 471172 w 629351"/>
                  <a:gd name="connsiteY40" fmla="*/ 506820 h 795693"/>
                  <a:gd name="connsiteX41" fmla="*/ 556468 w 629351"/>
                  <a:gd name="connsiteY41" fmla="*/ 533224 h 795693"/>
                  <a:gd name="connsiteX42" fmla="*/ 624706 w 629351"/>
                  <a:gd name="connsiteY42" fmla="*/ 576172 h 795693"/>
                  <a:gd name="connsiteX43" fmla="*/ 628906 w 629351"/>
                  <a:gd name="connsiteY43" fmla="*/ 572400 h 795693"/>
                  <a:gd name="connsiteX44" fmla="*/ 522436 w 629351"/>
                  <a:gd name="connsiteY44" fmla="*/ 510764 h 795693"/>
                  <a:gd name="connsiteX45" fmla="*/ 439711 w 629351"/>
                  <a:gd name="connsiteY45" fmla="*/ 489161 h 795693"/>
                  <a:gd name="connsiteX46" fmla="*/ 371903 w 629351"/>
                  <a:gd name="connsiteY46" fmla="*/ 459672 h 795693"/>
                  <a:gd name="connsiteX47" fmla="*/ 368474 w 629351"/>
                  <a:gd name="connsiteY47" fmla="*/ 457786 h 795693"/>
                  <a:gd name="connsiteX48" fmla="*/ 348414 w 629351"/>
                  <a:gd name="connsiteY48" fmla="*/ 422981 h 795693"/>
                  <a:gd name="connsiteX49" fmla="*/ 271776 w 629351"/>
                  <a:gd name="connsiteY49" fmla="*/ 296366 h 795693"/>
                  <a:gd name="connsiteX50" fmla="*/ 387419 w 629351"/>
                  <a:gd name="connsiteY50" fmla="*/ 290879 h 795693"/>
                  <a:gd name="connsiteX51" fmla="*/ 490803 w 629351"/>
                  <a:gd name="connsiteY51" fmla="*/ 275877 h 795693"/>
                  <a:gd name="connsiteX52" fmla="*/ 594873 w 629351"/>
                  <a:gd name="connsiteY52" fmla="*/ 307167 h 795693"/>
                  <a:gd name="connsiteX53" fmla="*/ 597702 w 629351"/>
                  <a:gd name="connsiteY53" fmla="*/ 301252 h 795693"/>
                  <a:gd name="connsiteX54" fmla="*/ 446226 w 629351"/>
                  <a:gd name="connsiteY54" fmla="*/ 268248 h 795693"/>
                  <a:gd name="connsiteX55" fmla="*/ 262518 w 629351"/>
                  <a:gd name="connsiteY55" fmla="*/ 280506 h 795693"/>
                  <a:gd name="connsiteX56" fmla="*/ 227970 w 629351"/>
                  <a:gd name="connsiteY56" fmla="*/ 217070 h 795693"/>
                  <a:gd name="connsiteX57" fmla="*/ 211940 w 629351"/>
                  <a:gd name="connsiteY57" fmla="*/ 184066 h 795693"/>
                  <a:gd name="connsiteX58" fmla="*/ 302465 w 629351"/>
                  <a:gd name="connsiteY58" fmla="*/ 140946 h 795693"/>
                  <a:gd name="connsiteX59" fmla="*/ 486946 w 629351"/>
                  <a:gd name="connsiteY59" fmla="*/ 134688 h 795693"/>
                  <a:gd name="connsiteX60" fmla="*/ 490203 w 629351"/>
                  <a:gd name="connsiteY60" fmla="*/ 129716 h 795693"/>
                  <a:gd name="connsiteX61" fmla="*/ 344042 w 629351"/>
                  <a:gd name="connsiteY61" fmla="*/ 111285 h 795693"/>
                  <a:gd name="connsiteX62" fmla="*/ 284377 w 629351"/>
                  <a:gd name="connsiteY62" fmla="*/ 142661 h 795693"/>
                  <a:gd name="connsiteX63" fmla="*/ 205596 w 629351"/>
                  <a:gd name="connsiteY63" fmla="*/ 170693 h 795693"/>
                  <a:gd name="connsiteX64" fmla="*/ 182365 w 629351"/>
                  <a:gd name="connsiteY64" fmla="*/ 119515 h 795693"/>
                  <a:gd name="connsiteX65" fmla="*/ 143874 w 629351"/>
                  <a:gd name="connsiteY65" fmla="*/ 4301 h 795693"/>
                  <a:gd name="connsiteX66" fmla="*/ 134273 w 629351"/>
                  <a:gd name="connsiteY66" fmla="*/ 4986 h 795693"/>
                  <a:gd name="connsiteX67" fmla="*/ 196338 w 629351"/>
                  <a:gd name="connsiteY67" fmla="*/ 173607 h 795693"/>
                  <a:gd name="connsiteX68" fmla="*/ 66464 w 629351"/>
                  <a:gd name="connsiteY68" fmla="*/ 236701 h 795693"/>
                  <a:gd name="connsiteX69" fmla="*/ 27 w 629351"/>
                  <a:gd name="connsiteY69" fmla="*/ 327827 h 795693"/>
                  <a:gd name="connsiteX70" fmla="*/ 5343 w 629351"/>
                  <a:gd name="connsiteY70" fmla="*/ 329370 h 79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629351" h="795693">
                    <a:moveTo>
                      <a:pt x="5343" y="329370"/>
                    </a:moveTo>
                    <a:cubicBezTo>
                      <a:pt x="13143" y="305881"/>
                      <a:pt x="23602" y="285736"/>
                      <a:pt x="40575" y="267391"/>
                    </a:cubicBezTo>
                    <a:cubicBezTo>
                      <a:pt x="62350" y="243902"/>
                      <a:pt x="90982" y="235415"/>
                      <a:pt x="121071" y="228214"/>
                    </a:cubicBezTo>
                    <a:cubicBezTo>
                      <a:pt x="148075" y="221785"/>
                      <a:pt x="187937" y="212012"/>
                      <a:pt x="202081" y="184837"/>
                    </a:cubicBezTo>
                    <a:cubicBezTo>
                      <a:pt x="203796" y="188438"/>
                      <a:pt x="205596" y="192124"/>
                      <a:pt x="207311" y="195724"/>
                    </a:cubicBezTo>
                    <a:cubicBezTo>
                      <a:pt x="220941" y="224614"/>
                      <a:pt x="236200" y="252732"/>
                      <a:pt x="252059" y="280421"/>
                    </a:cubicBezTo>
                    <a:cubicBezTo>
                      <a:pt x="252059" y="280678"/>
                      <a:pt x="251973" y="280849"/>
                      <a:pt x="252059" y="281192"/>
                    </a:cubicBezTo>
                    <a:cubicBezTo>
                      <a:pt x="252059" y="281449"/>
                      <a:pt x="252059" y="281707"/>
                      <a:pt x="252145" y="281964"/>
                    </a:cubicBezTo>
                    <a:cubicBezTo>
                      <a:pt x="252145" y="282392"/>
                      <a:pt x="252145" y="282821"/>
                      <a:pt x="252316" y="283335"/>
                    </a:cubicBezTo>
                    <a:cubicBezTo>
                      <a:pt x="258660" y="341457"/>
                      <a:pt x="199081" y="374890"/>
                      <a:pt x="162734" y="409951"/>
                    </a:cubicBezTo>
                    <a:cubicBezTo>
                      <a:pt x="130158" y="441412"/>
                      <a:pt x="103240" y="492076"/>
                      <a:pt x="102469" y="537853"/>
                    </a:cubicBezTo>
                    <a:cubicBezTo>
                      <a:pt x="102383" y="540853"/>
                      <a:pt x="107270" y="541110"/>
                      <a:pt x="107698" y="538196"/>
                    </a:cubicBezTo>
                    <a:cubicBezTo>
                      <a:pt x="117471" y="474331"/>
                      <a:pt x="154933" y="426496"/>
                      <a:pt x="202853" y="385863"/>
                    </a:cubicBezTo>
                    <a:cubicBezTo>
                      <a:pt x="230628" y="362374"/>
                      <a:pt x="259260" y="333827"/>
                      <a:pt x="261489" y="296794"/>
                    </a:cubicBezTo>
                    <a:cubicBezTo>
                      <a:pt x="279577" y="327655"/>
                      <a:pt x="298351" y="358088"/>
                      <a:pt x="316953" y="388691"/>
                    </a:cubicBezTo>
                    <a:cubicBezTo>
                      <a:pt x="331526" y="412609"/>
                      <a:pt x="345842" y="436697"/>
                      <a:pt x="359644" y="460958"/>
                    </a:cubicBezTo>
                    <a:cubicBezTo>
                      <a:pt x="363159" y="494047"/>
                      <a:pt x="349786" y="519765"/>
                      <a:pt x="332812" y="547111"/>
                    </a:cubicBezTo>
                    <a:cubicBezTo>
                      <a:pt x="316267" y="573772"/>
                      <a:pt x="304523" y="600689"/>
                      <a:pt x="302465" y="632408"/>
                    </a:cubicBezTo>
                    <a:cubicBezTo>
                      <a:pt x="302208" y="635665"/>
                      <a:pt x="306580" y="636608"/>
                      <a:pt x="307437" y="633351"/>
                    </a:cubicBezTo>
                    <a:cubicBezTo>
                      <a:pt x="312667" y="613634"/>
                      <a:pt x="317296" y="594346"/>
                      <a:pt x="326211" y="575829"/>
                    </a:cubicBezTo>
                    <a:cubicBezTo>
                      <a:pt x="333412" y="560913"/>
                      <a:pt x="343528" y="547197"/>
                      <a:pt x="352014" y="532881"/>
                    </a:cubicBezTo>
                    <a:cubicBezTo>
                      <a:pt x="361616" y="516679"/>
                      <a:pt x="369074" y="498248"/>
                      <a:pt x="370017" y="479388"/>
                    </a:cubicBezTo>
                    <a:cubicBezTo>
                      <a:pt x="390505" y="516164"/>
                      <a:pt x="409879" y="553541"/>
                      <a:pt x="427367" y="592031"/>
                    </a:cubicBezTo>
                    <a:cubicBezTo>
                      <a:pt x="432682" y="603690"/>
                      <a:pt x="438339" y="615606"/>
                      <a:pt x="444169" y="627607"/>
                    </a:cubicBezTo>
                    <a:cubicBezTo>
                      <a:pt x="443826" y="628379"/>
                      <a:pt x="443654" y="629322"/>
                      <a:pt x="443912" y="630264"/>
                    </a:cubicBezTo>
                    <a:cubicBezTo>
                      <a:pt x="449998" y="658725"/>
                      <a:pt x="432167" y="683414"/>
                      <a:pt x="422309" y="708617"/>
                    </a:cubicBezTo>
                    <a:cubicBezTo>
                      <a:pt x="415451" y="726105"/>
                      <a:pt x="415108" y="745393"/>
                      <a:pt x="416908" y="763824"/>
                    </a:cubicBezTo>
                    <a:cubicBezTo>
                      <a:pt x="417251" y="767596"/>
                      <a:pt x="422652" y="767167"/>
                      <a:pt x="422737" y="763395"/>
                    </a:cubicBezTo>
                    <a:cubicBezTo>
                      <a:pt x="423423" y="732706"/>
                      <a:pt x="431139" y="710160"/>
                      <a:pt x="443740" y="682642"/>
                    </a:cubicBezTo>
                    <a:cubicBezTo>
                      <a:pt x="448798" y="671670"/>
                      <a:pt x="452999" y="660011"/>
                      <a:pt x="454027" y="648181"/>
                    </a:cubicBezTo>
                    <a:cubicBezTo>
                      <a:pt x="476144" y="694644"/>
                      <a:pt x="497232" y="742993"/>
                      <a:pt x="501004" y="792799"/>
                    </a:cubicBezTo>
                    <a:cubicBezTo>
                      <a:pt x="501262" y="796314"/>
                      <a:pt x="506919" y="796828"/>
                      <a:pt x="507262" y="793228"/>
                    </a:cubicBezTo>
                    <a:cubicBezTo>
                      <a:pt x="511977" y="746422"/>
                      <a:pt x="486860" y="697216"/>
                      <a:pt x="465343" y="653153"/>
                    </a:cubicBezTo>
                    <a:cubicBezTo>
                      <a:pt x="472715" y="657868"/>
                      <a:pt x="481031" y="661468"/>
                      <a:pt x="488317" y="664983"/>
                    </a:cubicBezTo>
                    <a:cubicBezTo>
                      <a:pt x="512063" y="676642"/>
                      <a:pt x="526465" y="695844"/>
                      <a:pt x="542324" y="716161"/>
                    </a:cubicBezTo>
                    <a:cubicBezTo>
                      <a:pt x="544124" y="718390"/>
                      <a:pt x="548410" y="716590"/>
                      <a:pt x="547039" y="713761"/>
                    </a:cubicBezTo>
                    <a:cubicBezTo>
                      <a:pt x="537609" y="694473"/>
                      <a:pt x="524322" y="678528"/>
                      <a:pt x="507262" y="665497"/>
                    </a:cubicBezTo>
                    <a:cubicBezTo>
                      <a:pt x="490718" y="652896"/>
                      <a:pt x="471086" y="648010"/>
                      <a:pt x="455827" y="633093"/>
                    </a:cubicBezTo>
                    <a:cubicBezTo>
                      <a:pt x="454284" y="629750"/>
                      <a:pt x="452827" y="626493"/>
                      <a:pt x="451370" y="623321"/>
                    </a:cubicBezTo>
                    <a:cubicBezTo>
                      <a:pt x="430024" y="574715"/>
                      <a:pt x="406793" y="527480"/>
                      <a:pt x="381590" y="481189"/>
                    </a:cubicBezTo>
                    <a:cubicBezTo>
                      <a:pt x="406879" y="497219"/>
                      <a:pt x="446140" y="500563"/>
                      <a:pt x="471172" y="506820"/>
                    </a:cubicBezTo>
                    <a:cubicBezTo>
                      <a:pt x="500062" y="513936"/>
                      <a:pt x="529037" y="521565"/>
                      <a:pt x="556468" y="533224"/>
                    </a:cubicBezTo>
                    <a:cubicBezTo>
                      <a:pt x="582100" y="544111"/>
                      <a:pt x="602674" y="559799"/>
                      <a:pt x="624706" y="576172"/>
                    </a:cubicBezTo>
                    <a:cubicBezTo>
                      <a:pt x="627363" y="578144"/>
                      <a:pt x="630535" y="575229"/>
                      <a:pt x="628906" y="572400"/>
                    </a:cubicBezTo>
                    <a:cubicBezTo>
                      <a:pt x="609189" y="538282"/>
                      <a:pt x="557669" y="521822"/>
                      <a:pt x="522436" y="510764"/>
                    </a:cubicBezTo>
                    <a:cubicBezTo>
                      <a:pt x="495261" y="502191"/>
                      <a:pt x="467315" y="496019"/>
                      <a:pt x="439711" y="489161"/>
                    </a:cubicBezTo>
                    <a:cubicBezTo>
                      <a:pt x="416394" y="483332"/>
                      <a:pt x="386904" y="480589"/>
                      <a:pt x="371903" y="459672"/>
                    </a:cubicBezTo>
                    <a:cubicBezTo>
                      <a:pt x="370960" y="458386"/>
                      <a:pt x="369759" y="457871"/>
                      <a:pt x="368474" y="457786"/>
                    </a:cubicBezTo>
                    <a:cubicBezTo>
                      <a:pt x="361873" y="446127"/>
                      <a:pt x="355272" y="434554"/>
                      <a:pt x="348414" y="422981"/>
                    </a:cubicBezTo>
                    <a:cubicBezTo>
                      <a:pt x="323297" y="380548"/>
                      <a:pt x="296808" y="338885"/>
                      <a:pt x="271776" y="296366"/>
                    </a:cubicBezTo>
                    <a:cubicBezTo>
                      <a:pt x="307094" y="311025"/>
                      <a:pt x="352529" y="299280"/>
                      <a:pt x="387419" y="290879"/>
                    </a:cubicBezTo>
                    <a:cubicBezTo>
                      <a:pt x="422223" y="282564"/>
                      <a:pt x="454799" y="275020"/>
                      <a:pt x="490803" y="275877"/>
                    </a:cubicBezTo>
                    <a:cubicBezTo>
                      <a:pt x="529379" y="276820"/>
                      <a:pt x="559726" y="294394"/>
                      <a:pt x="594873" y="307167"/>
                    </a:cubicBezTo>
                    <a:cubicBezTo>
                      <a:pt x="598817" y="308624"/>
                      <a:pt x="601389" y="303395"/>
                      <a:pt x="597702" y="301252"/>
                    </a:cubicBezTo>
                    <a:cubicBezTo>
                      <a:pt x="549782" y="273134"/>
                      <a:pt x="501519" y="262504"/>
                      <a:pt x="446226" y="268248"/>
                    </a:cubicBezTo>
                    <a:cubicBezTo>
                      <a:pt x="392391" y="273906"/>
                      <a:pt x="312838" y="317454"/>
                      <a:pt x="262518" y="280506"/>
                    </a:cubicBezTo>
                    <a:cubicBezTo>
                      <a:pt x="250516" y="259590"/>
                      <a:pt x="238857" y="238587"/>
                      <a:pt x="227970" y="217070"/>
                    </a:cubicBezTo>
                    <a:cubicBezTo>
                      <a:pt x="222484" y="206183"/>
                      <a:pt x="217169" y="195124"/>
                      <a:pt x="211940" y="184066"/>
                    </a:cubicBezTo>
                    <a:cubicBezTo>
                      <a:pt x="244087" y="193581"/>
                      <a:pt x="278805" y="158520"/>
                      <a:pt x="302465" y="140946"/>
                    </a:cubicBezTo>
                    <a:cubicBezTo>
                      <a:pt x="355358" y="101513"/>
                      <a:pt x="430710" y="108628"/>
                      <a:pt x="486946" y="134688"/>
                    </a:cubicBezTo>
                    <a:cubicBezTo>
                      <a:pt x="490032" y="136146"/>
                      <a:pt x="492861" y="131945"/>
                      <a:pt x="490203" y="129716"/>
                    </a:cubicBezTo>
                    <a:cubicBezTo>
                      <a:pt x="452484" y="97141"/>
                      <a:pt x="389133" y="99884"/>
                      <a:pt x="344042" y="111285"/>
                    </a:cubicBezTo>
                    <a:cubicBezTo>
                      <a:pt x="321239" y="117029"/>
                      <a:pt x="302637" y="128430"/>
                      <a:pt x="284377" y="142661"/>
                    </a:cubicBezTo>
                    <a:cubicBezTo>
                      <a:pt x="264489" y="158091"/>
                      <a:pt x="231742" y="188781"/>
                      <a:pt x="205596" y="170693"/>
                    </a:cubicBezTo>
                    <a:cubicBezTo>
                      <a:pt x="197709" y="153633"/>
                      <a:pt x="190080" y="136574"/>
                      <a:pt x="182365" y="119515"/>
                    </a:cubicBezTo>
                    <a:cubicBezTo>
                      <a:pt x="165734" y="82396"/>
                      <a:pt x="148932" y="45020"/>
                      <a:pt x="143874" y="4301"/>
                    </a:cubicBezTo>
                    <a:cubicBezTo>
                      <a:pt x="143103" y="-1872"/>
                      <a:pt x="133416" y="-1186"/>
                      <a:pt x="134273" y="4986"/>
                    </a:cubicBezTo>
                    <a:cubicBezTo>
                      <a:pt x="141645" y="63965"/>
                      <a:pt x="170192" y="119944"/>
                      <a:pt x="196338" y="173607"/>
                    </a:cubicBezTo>
                    <a:cubicBezTo>
                      <a:pt x="180307" y="222042"/>
                      <a:pt x="103069" y="215870"/>
                      <a:pt x="66464" y="236701"/>
                    </a:cubicBezTo>
                    <a:cubicBezTo>
                      <a:pt x="32689" y="255989"/>
                      <a:pt x="6028" y="288822"/>
                      <a:pt x="27" y="327827"/>
                    </a:cubicBezTo>
                    <a:cubicBezTo>
                      <a:pt x="-401" y="330656"/>
                      <a:pt x="4314" y="332542"/>
                      <a:pt x="5343" y="32937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7" name="图形 4">
              <a:extLst>
                <a:ext uri="{FF2B5EF4-FFF2-40B4-BE49-F238E27FC236}">
                  <a16:creationId xmlns:a16="http://schemas.microsoft.com/office/drawing/2014/main" id="{7996253C-4096-D2D3-D386-6382A98461BA}"/>
                </a:ext>
              </a:extLst>
            </p:cNvPr>
            <p:cNvGrpSpPr/>
            <p:nvPr/>
          </p:nvGrpSpPr>
          <p:grpSpPr>
            <a:xfrm>
              <a:off x="5336199" y="-5170"/>
              <a:ext cx="570633" cy="659469"/>
              <a:chOff x="5336199" y="-5170"/>
              <a:chExt cx="570633" cy="659469"/>
            </a:xfrm>
          </p:grpSpPr>
          <p:sp>
            <p:nvSpPr>
              <p:cNvPr id="288" name="任意多边形: 形状 287">
                <a:extLst>
                  <a:ext uri="{FF2B5EF4-FFF2-40B4-BE49-F238E27FC236}">
                    <a16:creationId xmlns:a16="http://schemas.microsoft.com/office/drawing/2014/main" id="{FF5C5253-ACEA-4C66-9330-91DA7C1463A1}"/>
                  </a:ext>
                </a:extLst>
              </p:cNvPr>
              <p:cNvSpPr/>
              <p:nvPr/>
            </p:nvSpPr>
            <p:spPr>
              <a:xfrm>
                <a:off x="5336199" y="33166"/>
                <a:ext cx="570633" cy="621131"/>
              </a:xfrm>
              <a:custGeom>
                <a:avLst/>
                <a:gdLst>
                  <a:gd name="connsiteX0" fmla="*/ 287370 w 570633"/>
                  <a:gd name="connsiteY0" fmla="*/ 6267 h 621131"/>
                  <a:gd name="connsiteX1" fmla="*/ 315487 w 570633"/>
                  <a:gd name="connsiteY1" fmla="*/ 41757 h 621131"/>
                  <a:gd name="connsiteX2" fmla="*/ 334347 w 570633"/>
                  <a:gd name="connsiteY2" fmla="*/ 76561 h 621131"/>
                  <a:gd name="connsiteX3" fmla="*/ 325432 w 570633"/>
                  <a:gd name="connsiteY3" fmla="*/ 80933 h 621131"/>
                  <a:gd name="connsiteX4" fmla="*/ 313859 w 570633"/>
                  <a:gd name="connsiteY4" fmla="*/ 63188 h 621131"/>
                  <a:gd name="connsiteX5" fmla="*/ 197873 w 570633"/>
                  <a:gd name="connsiteY5" fmla="*/ 49644 h 621131"/>
                  <a:gd name="connsiteX6" fmla="*/ 166926 w 570633"/>
                  <a:gd name="connsiteY6" fmla="*/ 126796 h 621131"/>
                  <a:gd name="connsiteX7" fmla="*/ 212875 w 570633"/>
                  <a:gd name="connsiteY7" fmla="*/ 143341 h 621131"/>
                  <a:gd name="connsiteX8" fmla="*/ 255394 w 570633"/>
                  <a:gd name="connsiteY8" fmla="*/ 183889 h 621131"/>
                  <a:gd name="connsiteX9" fmla="*/ 252051 w 570633"/>
                  <a:gd name="connsiteY9" fmla="*/ 195205 h 621131"/>
                  <a:gd name="connsiteX10" fmla="*/ 233363 w 570633"/>
                  <a:gd name="connsiteY10" fmla="*/ 179088 h 621131"/>
                  <a:gd name="connsiteX11" fmla="*/ 200187 w 570633"/>
                  <a:gd name="connsiteY11" fmla="*/ 157229 h 621131"/>
                  <a:gd name="connsiteX12" fmla="*/ 145238 w 570633"/>
                  <a:gd name="connsiteY12" fmla="*/ 137512 h 621131"/>
                  <a:gd name="connsiteX13" fmla="*/ 98261 w 570633"/>
                  <a:gd name="connsiteY13" fmla="*/ 166144 h 621131"/>
                  <a:gd name="connsiteX14" fmla="*/ 71343 w 570633"/>
                  <a:gd name="connsiteY14" fmla="*/ 207378 h 621131"/>
                  <a:gd name="connsiteX15" fmla="*/ 57712 w 570633"/>
                  <a:gd name="connsiteY15" fmla="*/ 236696 h 621131"/>
                  <a:gd name="connsiteX16" fmla="*/ 92774 w 570633"/>
                  <a:gd name="connsiteY16" fmla="*/ 264899 h 621131"/>
                  <a:gd name="connsiteX17" fmla="*/ 159468 w 570633"/>
                  <a:gd name="connsiteY17" fmla="*/ 301847 h 621131"/>
                  <a:gd name="connsiteX18" fmla="*/ 154068 w 570633"/>
                  <a:gd name="connsiteY18" fmla="*/ 308105 h 621131"/>
                  <a:gd name="connsiteX19" fmla="*/ 134265 w 570633"/>
                  <a:gd name="connsiteY19" fmla="*/ 302275 h 621131"/>
                  <a:gd name="connsiteX20" fmla="*/ 118320 w 570633"/>
                  <a:gd name="connsiteY20" fmla="*/ 294817 h 621131"/>
                  <a:gd name="connsiteX21" fmla="*/ 86773 w 570633"/>
                  <a:gd name="connsiteY21" fmla="*/ 284787 h 621131"/>
                  <a:gd name="connsiteX22" fmla="*/ 4735 w 570633"/>
                  <a:gd name="connsiteY22" fmla="*/ 332450 h 621131"/>
                  <a:gd name="connsiteX23" fmla="*/ 35767 w 570633"/>
                  <a:gd name="connsiteY23" fmla="*/ 409346 h 621131"/>
                  <a:gd name="connsiteX24" fmla="*/ 108633 w 570633"/>
                  <a:gd name="connsiteY24" fmla="*/ 410203 h 621131"/>
                  <a:gd name="connsiteX25" fmla="*/ 92260 w 570633"/>
                  <a:gd name="connsiteY25" fmla="*/ 416975 h 621131"/>
                  <a:gd name="connsiteX26" fmla="*/ 74086 w 570633"/>
                  <a:gd name="connsiteY26" fmla="*/ 421862 h 621131"/>
                  <a:gd name="connsiteX27" fmla="*/ 43396 w 570633"/>
                  <a:gd name="connsiteY27" fmla="*/ 432063 h 621131"/>
                  <a:gd name="connsiteX28" fmla="*/ 25394 w 570633"/>
                  <a:gd name="connsiteY28" fmla="*/ 539562 h 621131"/>
                  <a:gd name="connsiteX29" fmla="*/ 131522 w 570633"/>
                  <a:gd name="connsiteY29" fmla="*/ 598712 h 621131"/>
                  <a:gd name="connsiteX30" fmla="*/ 222733 w 570633"/>
                  <a:gd name="connsiteY30" fmla="*/ 501243 h 621131"/>
                  <a:gd name="connsiteX31" fmla="*/ 227277 w 570633"/>
                  <a:gd name="connsiteY31" fmla="*/ 513930 h 621131"/>
                  <a:gd name="connsiteX32" fmla="*/ 217075 w 570633"/>
                  <a:gd name="connsiteY32" fmla="*/ 535533 h 621131"/>
                  <a:gd name="connsiteX33" fmla="*/ 193501 w 570633"/>
                  <a:gd name="connsiteY33" fmla="*/ 588254 h 621131"/>
                  <a:gd name="connsiteX34" fmla="*/ 269282 w 570633"/>
                  <a:gd name="connsiteY34" fmla="*/ 612857 h 621131"/>
                  <a:gd name="connsiteX35" fmla="*/ 332461 w 570633"/>
                  <a:gd name="connsiteY35" fmla="*/ 568794 h 621131"/>
                  <a:gd name="connsiteX36" fmla="*/ 341548 w 570633"/>
                  <a:gd name="connsiteY36" fmla="*/ 521131 h 621131"/>
                  <a:gd name="connsiteX37" fmla="*/ 343948 w 570633"/>
                  <a:gd name="connsiteY37" fmla="*/ 473039 h 621131"/>
                  <a:gd name="connsiteX38" fmla="*/ 371038 w 570633"/>
                  <a:gd name="connsiteY38" fmla="*/ 543334 h 621131"/>
                  <a:gd name="connsiteX39" fmla="*/ 398898 w 570633"/>
                  <a:gd name="connsiteY39" fmla="*/ 563136 h 621131"/>
                  <a:gd name="connsiteX40" fmla="*/ 434303 w 570633"/>
                  <a:gd name="connsiteY40" fmla="*/ 526103 h 621131"/>
                  <a:gd name="connsiteX41" fmla="*/ 461392 w 570633"/>
                  <a:gd name="connsiteY41" fmla="*/ 490442 h 621131"/>
                  <a:gd name="connsiteX42" fmla="*/ 486080 w 570633"/>
                  <a:gd name="connsiteY42" fmla="*/ 454351 h 621131"/>
                  <a:gd name="connsiteX43" fmla="*/ 445961 w 570633"/>
                  <a:gd name="connsiteY43" fmla="*/ 348224 h 621131"/>
                  <a:gd name="connsiteX44" fmla="*/ 462678 w 570633"/>
                  <a:gd name="connsiteY44" fmla="*/ 352767 h 621131"/>
                  <a:gd name="connsiteX45" fmla="*/ 473393 w 570633"/>
                  <a:gd name="connsiteY45" fmla="*/ 364683 h 621131"/>
                  <a:gd name="connsiteX46" fmla="*/ 492681 w 570633"/>
                  <a:gd name="connsiteY46" fmla="*/ 386200 h 621131"/>
                  <a:gd name="connsiteX47" fmla="*/ 534000 w 570633"/>
                  <a:gd name="connsiteY47" fmla="*/ 398202 h 621131"/>
                  <a:gd name="connsiteX48" fmla="*/ 556804 w 570633"/>
                  <a:gd name="connsiteY48" fmla="*/ 340937 h 621131"/>
                  <a:gd name="connsiteX49" fmla="*/ 566662 w 570633"/>
                  <a:gd name="connsiteY49" fmla="*/ 258984 h 621131"/>
                  <a:gd name="connsiteX50" fmla="*/ 535629 w 570633"/>
                  <a:gd name="connsiteY50" fmla="*/ 212435 h 621131"/>
                  <a:gd name="connsiteX51" fmla="*/ 513341 w 570633"/>
                  <a:gd name="connsiteY51" fmla="*/ 208063 h 621131"/>
                  <a:gd name="connsiteX52" fmla="*/ 495853 w 570633"/>
                  <a:gd name="connsiteY52" fmla="*/ 206606 h 621131"/>
                  <a:gd name="connsiteX53" fmla="*/ 494996 w 570633"/>
                  <a:gd name="connsiteY53" fmla="*/ 196319 h 621131"/>
                  <a:gd name="connsiteX54" fmla="*/ 551489 w 570633"/>
                  <a:gd name="connsiteY54" fmla="*/ 199062 h 621131"/>
                  <a:gd name="connsiteX55" fmla="*/ 570605 w 570633"/>
                  <a:gd name="connsiteY55" fmla="*/ 156971 h 621131"/>
                  <a:gd name="connsiteX56" fmla="*/ 465506 w 570633"/>
                  <a:gd name="connsiteY56" fmla="*/ 70046 h 621131"/>
                  <a:gd name="connsiteX57" fmla="*/ 417329 w 570633"/>
                  <a:gd name="connsiteY57" fmla="*/ 74933 h 621131"/>
                  <a:gd name="connsiteX58" fmla="*/ 409957 w 570633"/>
                  <a:gd name="connsiteY58" fmla="*/ 61131 h 621131"/>
                  <a:gd name="connsiteX59" fmla="*/ 290799 w 570633"/>
                  <a:gd name="connsiteY59" fmla="*/ 1466 h 621131"/>
                  <a:gd name="connsiteX60" fmla="*/ 287370 w 570633"/>
                  <a:gd name="connsiteY60" fmla="*/ 6267 h 621131"/>
                  <a:gd name="connsiteX61" fmla="*/ 195387 w 570633"/>
                  <a:gd name="connsiteY61" fmla="*/ 323792 h 621131"/>
                  <a:gd name="connsiteX62" fmla="*/ 244507 w 570633"/>
                  <a:gd name="connsiteY62" fmla="*/ 351653 h 621131"/>
                  <a:gd name="connsiteX63" fmla="*/ 242707 w 570633"/>
                  <a:gd name="connsiteY63" fmla="*/ 352682 h 621131"/>
                  <a:gd name="connsiteX64" fmla="*/ 195387 w 570633"/>
                  <a:gd name="connsiteY64" fmla="*/ 323792 h 621131"/>
                  <a:gd name="connsiteX65" fmla="*/ 235077 w 570633"/>
                  <a:gd name="connsiteY65" fmla="*/ 454866 h 621131"/>
                  <a:gd name="connsiteX66" fmla="*/ 233792 w 570633"/>
                  <a:gd name="connsiteY66" fmla="*/ 452123 h 621131"/>
                  <a:gd name="connsiteX67" fmla="*/ 233020 w 570633"/>
                  <a:gd name="connsiteY67" fmla="*/ 423576 h 621131"/>
                  <a:gd name="connsiteX68" fmla="*/ 263110 w 570633"/>
                  <a:gd name="connsiteY68" fmla="*/ 389372 h 621131"/>
                  <a:gd name="connsiteX69" fmla="*/ 268082 w 570633"/>
                  <a:gd name="connsiteY69" fmla="*/ 441407 h 621131"/>
                  <a:gd name="connsiteX70" fmla="*/ 235077 w 570633"/>
                  <a:gd name="connsiteY70" fmla="*/ 454866 h 621131"/>
                  <a:gd name="connsiteX71" fmla="*/ 367266 w 570633"/>
                  <a:gd name="connsiteY71" fmla="*/ 378056 h 621131"/>
                  <a:gd name="connsiteX72" fmla="*/ 366237 w 570633"/>
                  <a:gd name="connsiteY72" fmla="*/ 423405 h 621131"/>
                  <a:gd name="connsiteX73" fmla="*/ 349521 w 570633"/>
                  <a:gd name="connsiteY73" fmla="*/ 430520 h 621131"/>
                  <a:gd name="connsiteX74" fmla="*/ 327318 w 570633"/>
                  <a:gd name="connsiteY74" fmla="*/ 424005 h 621131"/>
                  <a:gd name="connsiteX75" fmla="*/ 318659 w 570633"/>
                  <a:gd name="connsiteY75" fmla="*/ 389372 h 621131"/>
                  <a:gd name="connsiteX76" fmla="*/ 316516 w 570633"/>
                  <a:gd name="connsiteY76" fmla="*/ 356025 h 621131"/>
                  <a:gd name="connsiteX77" fmla="*/ 315145 w 570633"/>
                  <a:gd name="connsiteY77" fmla="*/ 336737 h 621131"/>
                  <a:gd name="connsiteX78" fmla="*/ 334947 w 570633"/>
                  <a:gd name="connsiteY78" fmla="*/ 321821 h 621131"/>
                  <a:gd name="connsiteX79" fmla="*/ 367266 w 570633"/>
                  <a:gd name="connsiteY79" fmla="*/ 378056 h 621131"/>
                  <a:gd name="connsiteX80" fmla="*/ 415186 w 570633"/>
                  <a:gd name="connsiteY80" fmla="*/ 243125 h 621131"/>
                  <a:gd name="connsiteX81" fmla="*/ 437989 w 570633"/>
                  <a:gd name="connsiteY81" fmla="*/ 291131 h 621131"/>
                  <a:gd name="connsiteX82" fmla="*/ 401384 w 570633"/>
                  <a:gd name="connsiteY82" fmla="*/ 285730 h 621131"/>
                  <a:gd name="connsiteX83" fmla="*/ 362036 w 570633"/>
                  <a:gd name="connsiteY83" fmla="*/ 243382 h 621131"/>
                  <a:gd name="connsiteX84" fmla="*/ 415186 w 570633"/>
                  <a:gd name="connsiteY84" fmla="*/ 243125 h 621131"/>
                  <a:gd name="connsiteX85" fmla="*/ 286770 w 570633"/>
                  <a:gd name="connsiteY85" fmla="*/ 217065 h 621131"/>
                  <a:gd name="connsiteX86" fmla="*/ 303829 w 570633"/>
                  <a:gd name="connsiteY86" fmla="*/ 267985 h 621131"/>
                  <a:gd name="connsiteX87" fmla="*/ 302714 w 570633"/>
                  <a:gd name="connsiteY87" fmla="*/ 267985 h 621131"/>
                  <a:gd name="connsiteX88" fmla="*/ 290884 w 570633"/>
                  <a:gd name="connsiteY88" fmla="*/ 268928 h 621131"/>
                  <a:gd name="connsiteX89" fmla="*/ 275282 w 570633"/>
                  <a:gd name="connsiteY89" fmla="*/ 249726 h 621131"/>
                  <a:gd name="connsiteX90" fmla="*/ 286770 w 570633"/>
                  <a:gd name="connsiteY90" fmla="*/ 217065 h 62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570633" h="621131">
                    <a:moveTo>
                      <a:pt x="287370" y="6267"/>
                    </a:moveTo>
                    <a:cubicBezTo>
                      <a:pt x="288999" y="21440"/>
                      <a:pt x="305458" y="31899"/>
                      <a:pt x="315487" y="41757"/>
                    </a:cubicBezTo>
                    <a:cubicBezTo>
                      <a:pt x="324746" y="50844"/>
                      <a:pt x="330403" y="64474"/>
                      <a:pt x="334347" y="76561"/>
                    </a:cubicBezTo>
                    <a:cubicBezTo>
                      <a:pt x="339490" y="92335"/>
                      <a:pt x="330232" y="89592"/>
                      <a:pt x="325432" y="80933"/>
                    </a:cubicBezTo>
                    <a:cubicBezTo>
                      <a:pt x="322003" y="74590"/>
                      <a:pt x="318231" y="68932"/>
                      <a:pt x="313859" y="63188"/>
                    </a:cubicBezTo>
                    <a:cubicBezTo>
                      <a:pt x="281541" y="21269"/>
                      <a:pt x="239278" y="17840"/>
                      <a:pt x="197873" y="49644"/>
                    </a:cubicBezTo>
                    <a:cubicBezTo>
                      <a:pt x="177299" y="65417"/>
                      <a:pt x="116691" y="109308"/>
                      <a:pt x="166926" y="126796"/>
                    </a:cubicBezTo>
                    <a:cubicBezTo>
                      <a:pt x="182785" y="132368"/>
                      <a:pt x="197787" y="134854"/>
                      <a:pt x="212875" y="143341"/>
                    </a:cubicBezTo>
                    <a:cubicBezTo>
                      <a:pt x="229420" y="152599"/>
                      <a:pt x="244593" y="168459"/>
                      <a:pt x="255394" y="183889"/>
                    </a:cubicBezTo>
                    <a:cubicBezTo>
                      <a:pt x="258223" y="187918"/>
                      <a:pt x="268510" y="208492"/>
                      <a:pt x="252051" y="195205"/>
                    </a:cubicBezTo>
                    <a:cubicBezTo>
                      <a:pt x="245708" y="190061"/>
                      <a:pt x="239793" y="184318"/>
                      <a:pt x="233363" y="179088"/>
                    </a:cubicBezTo>
                    <a:cubicBezTo>
                      <a:pt x="222990" y="170687"/>
                      <a:pt x="211760" y="163744"/>
                      <a:pt x="200187" y="157229"/>
                    </a:cubicBezTo>
                    <a:cubicBezTo>
                      <a:pt x="183986" y="148142"/>
                      <a:pt x="164183" y="138369"/>
                      <a:pt x="145238" y="137512"/>
                    </a:cubicBezTo>
                    <a:cubicBezTo>
                      <a:pt x="122435" y="136483"/>
                      <a:pt x="110519" y="147799"/>
                      <a:pt x="98261" y="166144"/>
                    </a:cubicBezTo>
                    <a:cubicBezTo>
                      <a:pt x="89002" y="179946"/>
                      <a:pt x="81372" y="194005"/>
                      <a:pt x="71343" y="207378"/>
                    </a:cubicBezTo>
                    <a:cubicBezTo>
                      <a:pt x="65770" y="214750"/>
                      <a:pt x="56341" y="226494"/>
                      <a:pt x="57712" y="236696"/>
                    </a:cubicBezTo>
                    <a:cubicBezTo>
                      <a:pt x="60284" y="255469"/>
                      <a:pt x="77344" y="258641"/>
                      <a:pt x="92774" y="264899"/>
                    </a:cubicBezTo>
                    <a:cubicBezTo>
                      <a:pt x="114977" y="273815"/>
                      <a:pt x="141209" y="285816"/>
                      <a:pt x="159468" y="301847"/>
                    </a:cubicBezTo>
                    <a:cubicBezTo>
                      <a:pt x="157668" y="303904"/>
                      <a:pt x="155868" y="306047"/>
                      <a:pt x="154068" y="308105"/>
                    </a:cubicBezTo>
                    <a:cubicBezTo>
                      <a:pt x="147124" y="307333"/>
                      <a:pt x="140523" y="305361"/>
                      <a:pt x="134265" y="302275"/>
                    </a:cubicBezTo>
                    <a:cubicBezTo>
                      <a:pt x="128864" y="300046"/>
                      <a:pt x="123635" y="297303"/>
                      <a:pt x="118320" y="294817"/>
                    </a:cubicBezTo>
                    <a:cubicBezTo>
                      <a:pt x="108290" y="290102"/>
                      <a:pt x="97489" y="287188"/>
                      <a:pt x="86773" y="284787"/>
                    </a:cubicBezTo>
                    <a:cubicBezTo>
                      <a:pt x="44768" y="275443"/>
                      <a:pt x="17165" y="292503"/>
                      <a:pt x="4735" y="332450"/>
                    </a:cubicBezTo>
                    <a:cubicBezTo>
                      <a:pt x="-4267" y="361340"/>
                      <a:pt x="-3667" y="406603"/>
                      <a:pt x="35767" y="409346"/>
                    </a:cubicBezTo>
                    <a:cubicBezTo>
                      <a:pt x="60113" y="411060"/>
                      <a:pt x="84544" y="404459"/>
                      <a:pt x="108633" y="410203"/>
                    </a:cubicBezTo>
                    <a:cubicBezTo>
                      <a:pt x="107776" y="410032"/>
                      <a:pt x="94145" y="416375"/>
                      <a:pt x="92260" y="416975"/>
                    </a:cubicBezTo>
                    <a:cubicBezTo>
                      <a:pt x="86259" y="418776"/>
                      <a:pt x="80087" y="420233"/>
                      <a:pt x="74086" y="421862"/>
                    </a:cubicBezTo>
                    <a:cubicBezTo>
                      <a:pt x="63799" y="424605"/>
                      <a:pt x="52998" y="427348"/>
                      <a:pt x="43396" y="432063"/>
                    </a:cubicBezTo>
                    <a:cubicBezTo>
                      <a:pt x="-838" y="453923"/>
                      <a:pt x="9878" y="500986"/>
                      <a:pt x="25394" y="539562"/>
                    </a:cubicBezTo>
                    <a:cubicBezTo>
                      <a:pt x="43739" y="585425"/>
                      <a:pt x="83859" y="602141"/>
                      <a:pt x="131522" y="598712"/>
                    </a:cubicBezTo>
                    <a:cubicBezTo>
                      <a:pt x="192987" y="596741"/>
                      <a:pt x="195730" y="535876"/>
                      <a:pt x="222733" y="501243"/>
                    </a:cubicBezTo>
                    <a:cubicBezTo>
                      <a:pt x="237306" y="482555"/>
                      <a:pt x="230706" y="503729"/>
                      <a:pt x="227277" y="513930"/>
                    </a:cubicBezTo>
                    <a:cubicBezTo>
                      <a:pt x="224705" y="521560"/>
                      <a:pt x="220933" y="528504"/>
                      <a:pt x="217075" y="535533"/>
                    </a:cubicBezTo>
                    <a:cubicBezTo>
                      <a:pt x="207903" y="552421"/>
                      <a:pt x="198301" y="569480"/>
                      <a:pt x="193501" y="588254"/>
                    </a:cubicBezTo>
                    <a:cubicBezTo>
                      <a:pt x="181328" y="635831"/>
                      <a:pt x="244507" y="619801"/>
                      <a:pt x="269282" y="612857"/>
                    </a:cubicBezTo>
                    <a:cubicBezTo>
                      <a:pt x="293542" y="605999"/>
                      <a:pt x="322431" y="594083"/>
                      <a:pt x="332461" y="568794"/>
                    </a:cubicBezTo>
                    <a:cubicBezTo>
                      <a:pt x="338633" y="553278"/>
                      <a:pt x="340348" y="537676"/>
                      <a:pt x="341548" y="521131"/>
                    </a:cubicBezTo>
                    <a:cubicBezTo>
                      <a:pt x="342663" y="506386"/>
                      <a:pt x="336919" y="487184"/>
                      <a:pt x="343948" y="473039"/>
                    </a:cubicBezTo>
                    <a:cubicBezTo>
                      <a:pt x="357493" y="494471"/>
                      <a:pt x="363580" y="519245"/>
                      <a:pt x="371038" y="543334"/>
                    </a:cubicBezTo>
                    <a:cubicBezTo>
                      <a:pt x="375066" y="556450"/>
                      <a:pt x="384153" y="568537"/>
                      <a:pt x="398898" y="563136"/>
                    </a:cubicBezTo>
                    <a:cubicBezTo>
                      <a:pt x="414243" y="557479"/>
                      <a:pt x="425215" y="538705"/>
                      <a:pt x="434303" y="526103"/>
                    </a:cubicBezTo>
                    <a:cubicBezTo>
                      <a:pt x="443046" y="514016"/>
                      <a:pt x="452562" y="502443"/>
                      <a:pt x="461392" y="490442"/>
                    </a:cubicBezTo>
                    <a:cubicBezTo>
                      <a:pt x="468935" y="480155"/>
                      <a:pt x="482394" y="467124"/>
                      <a:pt x="486080" y="454351"/>
                    </a:cubicBezTo>
                    <a:cubicBezTo>
                      <a:pt x="499282" y="408231"/>
                      <a:pt x="457620" y="387743"/>
                      <a:pt x="445961" y="348224"/>
                    </a:cubicBezTo>
                    <a:cubicBezTo>
                      <a:pt x="442189" y="335365"/>
                      <a:pt x="463620" y="353710"/>
                      <a:pt x="462678" y="352767"/>
                    </a:cubicBezTo>
                    <a:cubicBezTo>
                      <a:pt x="466450" y="356539"/>
                      <a:pt x="469878" y="360654"/>
                      <a:pt x="473393" y="364683"/>
                    </a:cubicBezTo>
                    <a:cubicBezTo>
                      <a:pt x="479737" y="371970"/>
                      <a:pt x="486337" y="378913"/>
                      <a:pt x="492681" y="386200"/>
                    </a:cubicBezTo>
                    <a:cubicBezTo>
                      <a:pt x="501768" y="396744"/>
                      <a:pt x="520285" y="411317"/>
                      <a:pt x="534000" y="398202"/>
                    </a:cubicBezTo>
                    <a:cubicBezTo>
                      <a:pt x="548831" y="383885"/>
                      <a:pt x="551489" y="359968"/>
                      <a:pt x="556804" y="340937"/>
                    </a:cubicBezTo>
                    <a:cubicBezTo>
                      <a:pt x="564262" y="314277"/>
                      <a:pt x="569405" y="286759"/>
                      <a:pt x="566662" y="258984"/>
                    </a:cubicBezTo>
                    <a:cubicBezTo>
                      <a:pt x="564518" y="237467"/>
                      <a:pt x="555432" y="221351"/>
                      <a:pt x="535629" y="212435"/>
                    </a:cubicBezTo>
                    <a:cubicBezTo>
                      <a:pt x="528600" y="209264"/>
                      <a:pt x="520885" y="208406"/>
                      <a:pt x="513341" y="208063"/>
                    </a:cubicBezTo>
                    <a:cubicBezTo>
                      <a:pt x="507512" y="207721"/>
                      <a:pt x="501682" y="207292"/>
                      <a:pt x="495853" y="206606"/>
                    </a:cubicBezTo>
                    <a:cubicBezTo>
                      <a:pt x="485652" y="205320"/>
                      <a:pt x="480680" y="197605"/>
                      <a:pt x="494996" y="196319"/>
                    </a:cubicBezTo>
                    <a:cubicBezTo>
                      <a:pt x="512827" y="194776"/>
                      <a:pt x="534172" y="204720"/>
                      <a:pt x="551489" y="199062"/>
                    </a:cubicBezTo>
                    <a:cubicBezTo>
                      <a:pt x="570777" y="192719"/>
                      <a:pt x="570777" y="174802"/>
                      <a:pt x="570605" y="156971"/>
                    </a:cubicBezTo>
                    <a:cubicBezTo>
                      <a:pt x="570005" y="102022"/>
                      <a:pt x="511455" y="79733"/>
                      <a:pt x="465506" y="70046"/>
                    </a:cubicBezTo>
                    <a:cubicBezTo>
                      <a:pt x="448018" y="66360"/>
                      <a:pt x="433531" y="70389"/>
                      <a:pt x="417329" y="74933"/>
                    </a:cubicBezTo>
                    <a:cubicBezTo>
                      <a:pt x="414586" y="71075"/>
                      <a:pt x="413386" y="69618"/>
                      <a:pt x="409957" y="61131"/>
                    </a:cubicBezTo>
                    <a:cubicBezTo>
                      <a:pt x="387068" y="23755"/>
                      <a:pt x="332976" y="-7192"/>
                      <a:pt x="290799" y="1466"/>
                    </a:cubicBezTo>
                    <a:cubicBezTo>
                      <a:pt x="288913" y="2066"/>
                      <a:pt x="287198" y="4295"/>
                      <a:pt x="287370" y="6267"/>
                    </a:cubicBezTo>
                    <a:close/>
                    <a:moveTo>
                      <a:pt x="195387" y="323792"/>
                    </a:moveTo>
                    <a:cubicBezTo>
                      <a:pt x="211246" y="305361"/>
                      <a:pt x="264481" y="330393"/>
                      <a:pt x="244507" y="351653"/>
                    </a:cubicBezTo>
                    <a:cubicBezTo>
                      <a:pt x="243993" y="352253"/>
                      <a:pt x="243393" y="352510"/>
                      <a:pt x="242707" y="352682"/>
                    </a:cubicBezTo>
                    <a:cubicBezTo>
                      <a:pt x="226848" y="369827"/>
                      <a:pt x="177042" y="345309"/>
                      <a:pt x="195387" y="323792"/>
                    </a:cubicBezTo>
                    <a:close/>
                    <a:moveTo>
                      <a:pt x="235077" y="454866"/>
                    </a:moveTo>
                    <a:cubicBezTo>
                      <a:pt x="234134" y="454009"/>
                      <a:pt x="233706" y="453066"/>
                      <a:pt x="233792" y="452123"/>
                    </a:cubicBezTo>
                    <a:cubicBezTo>
                      <a:pt x="229506" y="444236"/>
                      <a:pt x="230706" y="432149"/>
                      <a:pt x="233020" y="423576"/>
                    </a:cubicBezTo>
                    <a:cubicBezTo>
                      <a:pt x="237049" y="409089"/>
                      <a:pt x="244250" y="386543"/>
                      <a:pt x="263110" y="389372"/>
                    </a:cubicBezTo>
                    <a:cubicBezTo>
                      <a:pt x="284369" y="392544"/>
                      <a:pt x="272111" y="429577"/>
                      <a:pt x="268082" y="441407"/>
                    </a:cubicBezTo>
                    <a:cubicBezTo>
                      <a:pt x="262167" y="458809"/>
                      <a:pt x="250937" y="468753"/>
                      <a:pt x="235077" y="454866"/>
                    </a:cubicBezTo>
                    <a:close/>
                    <a:moveTo>
                      <a:pt x="367266" y="378056"/>
                    </a:moveTo>
                    <a:cubicBezTo>
                      <a:pt x="368809" y="391772"/>
                      <a:pt x="373266" y="410717"/>
                      <a:pt x="366237" y="423405"/>
                    </a:cubicBezTo>
                    <a:cubicBezTo>
                      <a:pt x="363236" y="428891"/>
                      <a:pt x="356121" y="430177"/>
                      <a:pt x="349521" y="430520"/>
                    </a:cubicBezTo>
                    <a:cubicBezTo>
                      <a:pt x="341633" y="432320"/>
                      <a:pt x="332718" y="430606"/>
                      <a:pt x="327318" y="424005"/>
                    </a:cubicBezTo>
                    <a:cubicBezTo>
                      <a:pt x="318831" y="413803"/>
                      <a:pt x="317974" y="402231"/>
                      <a:pt x="318659" y="389372"/>
                    </a:cubicBezTo>
                    <a:cubicBezTo>
                      <a:pt x="319174" y="377970"/>
                      <a:pt x="319174" y="367255"/>
                      <a:pt x="316516" y="356025"/>
                    </a:cubicBezTo>
                    <a:cubicBezTo>
                      <a:pt x="314887" y="349253"/>
                      <a:pt x="314116" y="343595"/>
                      <a:pt x="315145" y="336737"/>
                    </a:cubicBezTo>
                    <a:cubicBezTo>
                      <a:pt x="316516" y="327393"/>
                      <a:pt x="326117" y="321049"/>
                      <a:pt x="334947" y="321821"/>
                    </a:cubicBezTo>
                    <a:cubicBezTo>
                      <a:pt x="360065" y="324049"/>
                      <a:pt x="365208" y="359454"/>
                      <a:pt x="367266" y="378056"/>
                    </a:cubicBezTo>
                    <a:close/>
                    <a:moveTo>
                      <a:pt x="415186" y="243125"/>
                    </a:moveTo>
                    <a:cubicBezTo>
                      <a:pt x="429073" y="253241"/>
                      <a:pt x="453848" y="273386"/>
                      <a:pt x="437989" y="291131"/>
                    </a:cubicBezTo>
                    <a:cubicBezTo>
                      <a:pt x="430445" y="303047"/>
                      <a:pt x="412357" y="294389"/>
                      <a:pt x="401384" y="285730"/>
                    </a:cubicBezTo>
                    <a:cubicBezTo>
                      <a:pt x="389554" y="276386"/>
                      <a:pt x="359636" y="261727"/>
                      <a:pt x="362036" y="243382"/>
                    </a:cubicBezTo>
                    <a:cubicBezTo>
                      <a:pt x="365723" y="214236"/>
                      <a:pt x="403013" y="234210"/>
                      <a:pt x="415186" y="243125"/>
                    </a:cubicBezTo>
                    <a:close/>
                    <a:moveTo>
                      <a:pt x="286770" y="217065"/>
                    </a:moveTo>
                    <a:cubicBezTo>
                      <a:pt x="305629" y="216465"/>
                      <a:pt x="327146" y="263870"/>
                      <a:pt x="303829" y="267985"/>
                    </a:cubicBezTo>
                    <a:cubicBezTo>
                      <a:pt x="303400" y="268071"/>
                      <a:pt x="303057" y="267985"/>
                      <a:pt x="302714" y="267985"/>
                    </a:cubicBezTo>
                    <a:cubicBezTo>
                      <a:pt x="299543" y="270557"/>
                      <a:pt x="295085" y="271157"/>
                      <a:pt x="290884" y="268928"/>
                    </a:cubicBezTo>
                    <a:cubicBezTo>
                      <a:pt x="283512" y="264985"/>
                      <a:pt x="278283" y="257355"/>
                      <a:pt x="275282" y="249726"/>
                    </a:cubicBezTo>
                    <a:cubicBezTo>
                      <a:pt x="271339" y="239953"/>
                      <a:pt x="272025" y="217493"/>
                      <a:pt x="286770" y="21706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3946FE44-4457-EFD4-AB28-A22E78115421}"/>
                  </a:ext>
                </a:extLst>
              </p:cNvPr>
              <p:cNvSpPr/>
              <p:nvPr/>
            </p:nvSpPr>
            <p:spPr>
              <a:xfrm>
                <a:off x="5377408" y="-5170"/>
                <a:ext cx="477935" cy="586170"/>
              </a:xfrm>
              <a:custGeom>
                <a:avLst/>
                <a:gdLst>
                  <a:gd name="connsiteX0" fmla="*/ 386065 w 477935"/>
                  <a:gd name="connsiteY0" fmla="*/ 5428 h 586170"/>
                  <a:gd name="connsiteX1" fmla="*/ 352632 w 477935"/>
                  <a:gd name="connsiteY1" fmla="*/ 168906 h 586170"/>
                  <a:gd name="connsiteX2" fmla="*/ 344145 w 477935"/>
                  <a:gd name="connsiteY2" fmla="*/ 142674 h 586170"/>
                  <a:gd name="connsiteX3" fmla="*/ 318942 w 477935"/>
                  <a:gd name="connsiteY3" fmla="*/ 103412 h 586170"/>
                  <a:gd name="connsiteX4" fmla="*/ 314741 w 477935"/>
                  <a:gd name="connsiteY4" fmla="*/ 107526 h 586170"/>
                  <a:gd name="connsiteX5" fmla="*/ 345345 w 477935"/>
                  <a:gd name="connsiteY5" fmla="*/ 186393 h 586170"/>
                  <a:gd name="connsiteX6" fmla="*/ 314484 w 477935"/>
                  <a:gd name="connsiteY6" fmla="*/ 247344 h 586170"/>
                  <a:gd name="connsiteX7" fmla="*/ 193269 w 477935"/>
                  <a:gd name="connsiteY7" fmla="*/ 110870 h 586170"/>
                  <a:gd name="connsiteX8" fmla="*/ 190012 w 477935"/>
                  <a:gd name="connsiteY8" fmla="*/ 116442 h 586170"/>
                  <a:gd name="connsiteX9" fmla="*/ 260135 w 477935"/>
                  <a:gd name="connsiteY9" fmla="*/ 174649 h 586170"/>
                  <a:gd name="connsiteX10" fmla="*/ 308312 w 477935"/>
                  <a:gd name="connsiteY10" fmla="*/ 257888 h 586170"/>
                  <a:gd name="connsiteX11" fmla="*/ 275051 w 477935"/>
                  <a:gd name="connsiteY11" fmla="*/ 308895 h 586170"/>
                  <a:gd name="connsiteX12" fmla="*/ 238274 w 477935"/>
                  <a:gd name="connsiteY12" fmla="*/ 356043 h 586170"/>
                  <a:gd name="connsiteX13" fmla="*/ 72911 w 477935"/>
                  <a:gd name="connsiteY13" fmla="*/ 243058 h 586170"/>
                  <a:gd name="connsiteX14" fmla="*/ 72140 w 477935"/>
                  <a:gd name="connsiteY14" fmla="*/ 248373 h 586170"/>
                  <a:gd name="connsiteX15" fmla="*/ 164208 w 477935"/>
                  <a:gd name="connsiteY15" fmla="*/ 295607 h 586170"/>
                  <a:gd name="connsiteX16" fmla="*/ 232016 w 477935"/>
                  <a:gd name="connsiteY16" fmla="*/ 363244 h 586170"/>
                  <a:gd name="connsiteX17" fmla="*/ 178010 w 477935"/>
                  <a:gd name="connsiteY17" fmla="*/ 420251 h 586170"/>
                  <a:gd name="connsiteX18" fmla="*/ 2359 w 477935"/>
                  <a:gd name="connsiteY18" fmla="*/ 378332 h 586170"/>
                  <a:gd name="connsiteX19" fmla="*/ 2274 w 477935"/>
                  <a:gd name="connsiteY19" fmla="*/ 383818 h 586170"/>
                  <a:gd name="connsiteX20" fmla="*/ 92713 w 477935"/>
                  <a:gd name="connsiteY20" fmla="*/ 399420 h 586170"/>
                  <a:gd name="connsiteX21" fmla="*/ 170037 w 477935"/>
                  <a:gd name="connsiteY21" fmla="*/ 427967 h 586170"/>
                  <a:gd name="connsiteX22" fmla="*/ 30477 w 477935"/>
                  <a:gd name="connsiteY22" fmla="*/ 557240 h 586170"/>
                  <a:gd name="connsiteX23" fmla="*/ 34420 w 477935"/>
                  <a:gd name="connsiteY23" fmla="*/ 562298 h 586170"/>
                  <a:gd name="connsiteX24" fmla="*/ 139434 w 477935"/>
                  <a:gd name="connsiteY24" fmla="*/ 474172 h 586170"/>
                  <a:gd name="connsiteX25" fmla="*/ 128718 w 477935"/>
                  <a:gd name="connsiteY25" fmla="*/ 529208 h 586170"/>
                  <a:gd name="connsiteX26" fmla="*/ 97428 w 477935"/>
                  <a:gd name="connsiteY26" fmla="*/ 582272 h 586170"/>
                  <a:gd name="connsiteX27" fmla="*/ 101714 w 477935"/>
                  <a:gd name="connsiteY27" fmla="*/ 585615 h 586170"/>
                  <a:gd name="connsiteX28" fmla="*/ 148263 w 477935"/>
                  <a:gd name="connsiteY28" fmla="*/ 465686 h 586170"/>
                  <a:gd name="connsiteX29" fmla="*/ 172437 w 477935"/>
                  <a:gd name="connsiteY29" fmla="*/ 441854 h 586170"/>
                  <a:gd name="connsiteX30" fmla="*/ 232617 w 477935"/>
                  <a:gd name="connsiteY30" fmla="*/ 378160 h 586170"/>
                  <a:gd name="connsiteX31" fmla="*/ 249419 w 477935"/>
                  <a:gd name="connsiteY31" fmla="*/ 469800 h 586170"/>
                  <a:gd name="connsiteX32" fmla="*/ 245647 w 477935"/>
                  <a:gd name="connsiteY32" fmla="*/ 579786 h 586170"/>
                  <a:gd name="connsiteX33" fmla="*/ 250962 w 477935"/>
                  <a:gd name="connsiteY33" fmla="*/ 582014 h 586170"/>
                  <a:gd name="connsiteX34" fmla="*/ 260477 w 477935"/>
                  <a:gd name="connsiteY34" fmla="*/ 486260 h 586170"/>
                  <a:gd name="connsiteX35" fmla="*/ 251819 w 477935"/>
                  <a:gd name="connsiteY35" fmla="*/ 418622 h 586170"/>
                  <a:gd name="connsiteX36" fmla="*/ 239560 w 477935"/>
                  <a:gd name="connsiteY36" fmla="*/ 370274 h 586170"/>
                  <a:gd name="connsiteX37" fmla="*/ 239560 w 477935"/>
                  <a:gd name="connsiteY37" fmla="*/ 370274 h 586170"/>
                  <a:gd name="connsiteX38" fmla="*/ 287909 w 477935"/>
                  <a:gd name="connsiteY38" fmla="*/ 308637 h 586170"/>
                  <a:gd name="connsiteX39" fmla="*/ 294425 w 477935"/>
                  <a:gd name="connsiteY39" fmla="*/ 299208 h 586170"/>
                  <a:gd name="connsiteX40" fmla="*/ 321513 w 477935"/>
                  <a:gd name="connsiteY40" fmla="*/ 336755 h 586170"/>
                  <a:gd name="connsiteX41" fmla="*/ 351260 w 477935"/>
                  <a:gd name="connsiteY41" fmla="*/ 388190 h 586170"/>
                  <a:gd name="connsiteX42" fmla="*/ 386579 w 477935"/>
                  <a:gd name="connsiteY42" fmla="*/ 511806 h 586170"/>
                  <a:gd name="connsiteX43" fmla="*/ 392922 w 477935"/>
                  <a:gd name="connsiteY43" fmla="*/ 513606 h 586170"/>
                  <a:gd name="connsiteX44" fmla="*/ 364290 w 477935"/>
                  <a:gd name="connsiteY44" fmla="*/ 392305 h 586170"/>
                  <a:gd name="connsiteX45" fmla="*/ 327771 w 477935"/>
                  <a:gd name="connsiteY45" fmla="*/ 327583 h 586170"/>
                  <a:gd name="connsiteX46" fmla="*/ 299911 w 477935"/>
                  <a:gd name="connsiteY46" fmla="*/ 290978 h 586170"/>
                  <a:gd name="connsiteX47" fmla="*/ 324428 w 477935"/>
                  <a:gd name="connsiteY47" fmla="*/ 251544 h 586170"/>
                  <a:gd name="connsiteX48" fmla="*/ 472818 w 477935"/>
                  <a:gd name="connsiteY48" fmla="*/ 339498 h 586170"/>
                  <a:gd name="connsiteX49" fmla="*/ 477876 w 477935"/>
                  <a:gd name="connsiteY49" fmla="*/ 337441 h 586170"/>
                  <a:gd name="connsiteX50" fmla="*/ 418383 w 477935"/>
                  <a:gd name="connsiteY50" fmla="*/ 276919 h 586170"/>
                  <a:gd name="connsiteX51" fmla="*/ 329486 w 477935"/>
                  <a:gd name="connsiteY51" fmla="*/ 242543 h 586170"/>
                  <a:gd name="connsiteX52" fmla="*/ 351431 w 477935"/>
                  <a:gd name="connsiteY52" fmla="*/ 199338 h 586170"/>
                  <a:gd name="connsiteX53" fmla="*/ 463388 w 477935"/>
                  <a:gd name="connsiteY53" fmla="*/ 178592 h 586170"/>
                  <a:gd name="connsiteX54" fmla="*/ 463474 w 477935"/>
                  <a:gd name="connsiteY54" fmla="*/ 173192 h 586170"/>
                  <a:gd name="connsiteX55" fmla="*/ 356661 w 477935"/>
                  <a:gd name="connsiteY55" fmla="*/ 187508 h 586170"/>
                  <a:gd name="connsiteX56" fmla="*/ 395923 w 477935"/>
                  <a:gd name="connsiteY56" fmla="*/ 4485 h 586170"/>
                  <a:gd name="connsiteX57" fmla="*/ 386065 w 477935"/>
                  <a:gd name="connsiteY57" fmla="*/ 5428 h 58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477935" h="586170">
                    <a:moveTo>
                      <a:pt x="386065" y="5428"/>
                    </a:moveTo>
                    <a:cubicBezTo>
                      <a:pt x="385636" y="62692"/>
                      <a:pt x="373206" y="117213"/>
                      <a:pt x="352632" y="168906"/>
                    </a:cubicBezTo>
                    <a:cubicBezTo>
                      <a:pt x="350831" y="159990"/>
                      <a:pt x="347831" y="151332"/>
                      <a:pt x="344145" y="142674"/>
                    </a:cubicBezTo>
                    <a:cubicBezTo>
                      <a:pt x="338058" y="128443"/>
                      <a:pt x="332401" y="112156"/>
                      <a:pt x="318942" y="103412"/>
                    </a:cubicBezTo>
                    <a:cubicBezTo>
                      <a:pt x="316284" y="101697"/>
                      <a:pt x="312427" y="104869"/>
                      <a:pt x="314741" y="107526"/>
                    </a:cubicBezTo>
                    <a:cubicBezTo>
                      <a:pt x="332486" y="127672"/>
                      <a:pt x="344659" y="159304"/>
                      <a:pt x="345345" y="186393"/>
                    </a:cubicBezTo>
                    <a:cubicBezTo>
                      <a:pt x="336258" y="207139"/>
                      <a:pt x="325885" y="227456"/>
                      <a:pt x="314484" y="247344"/>
                    </a:cubicBezTo>
                    <a:cubicBezTo>
                      <a:pt x="294681" y="191708"/>
                      <a:pt x="248819" y="131958"/>
                      <a:pt x="193269" y="110870"/>
                    </a:cubicBezTo>
                    <a:cubicBezTo>
                      <a:pt x="190012" y="109584"/>
                      <a:pt x="186754" y="114384"/>
                      <a:pt x="190012" y="116442"/>
                    </a:cubicBezTo>
                    <a:cubicBezTo>
                      <a:pt x="217272" y="133758"/>
                      <a:pt x="239218" y="149617"/>
                      <a:pt x="260135" y="174649"/>
                    </a:cubicBezTo>
                    <a:cubicBezTo>
                      <a:pt x="280794" y="199338"/>
                      <a:pt x="298539" y="227113"/>
                      <a:pt x="308312" y="257888"/>
                    </a:cubicBezTo>
                    <a:cubicBezTo>
                      <a:pt x="297939" y="275290"/>
                      <a:pt x="286795" y="292264"/>
                      <a:pt x="275051" y="308895"/>
                    </a:cubicBezTo>
                    <a:cubicBezTo>
                      <a:pt x="263477" y="325354"/>
                      <a:pt x="251133" y="340956"/>
                      <a:pt x="238274" y="356043"/>
                    </a:cubicBezTo>
                    <a:cubicBezTo>
                      <a:pt x="192069" y="313095"/>
                      <a:pt x="143548" y="240915"/>
                      <a:pt x="72911" y="243058"/>
                    </a:cubicBezTo>
                    <a:cubicBezTo>
                      <a:pt x="70168" y="243143"/>
                      <a:pt x="69482" y="247601"/>
                      <a:pt x="72140" y="248373"/>
                    </a:cubicBezTo>
                    <a:cubicBezTo>
                      <a:pt x="107458" y="258917"/>
                      <a:pt x="135833" y="271518"/>
                      <a:pt x="164208" y="295607"/>
                    </a:cubicBezTo>
                    <a:cubicBezTo>
                      <a:pt x="188640" y="316353"/>
                      <a:pt x="208099" y="342242"/>
                      <a:pt x="232016" y="363244"/>
                    </a:cubicBezTo>
                    <a:cubicBezTo>
                      <a:pt x="214786" y="383047"/>
                      <a:pt x="196698" y="401906"/>
                      <a:pt x="178010" y="420251"/>
                    </a:cubicBezTo>
                    <a:cubicBezTo>
                      <a:pt x="122545" y="396420"/>
                      <a:pt x="63910" y="376017"/>
                      <a:pt x="2359" y="378332"/>
                    </a:cubicBezTo>
                    <a:cubicBezTo>
                      <a:pt x="-984" y="378417"/>
                      <a:pt x="-556" y="383132"/>
                      <a:pt x="2274" y="383818"/>
                    </a:cubicBezTo>
                    <a:cubicBezTo>
                      <a:pt x="31935" y="390848"/>
                      <a:pt x="62795" y="394019"/>
                      <a:pt x="92713" y="399420"/>
                    </a:cubicBezTo>
                    <a:cubicBezTo>
                      <a:pt x="120060" y="404392"/>
                      <a:pt x="144834" y="416737"/>
                      <a:pt x="170037" y="427967"/>
                    </a:cubicBezTo>
                    <a:cubicBezTo>
                      <a:pt x="124603" y="471943"/>
                      <a:pt x="76426" y="513091"/>
                      <a:pt x="30477" y="557240"/>
                    </a:cubicBezTo>
                    <a:cubicBezTo>
                      <a:pt x="27563" y="560069"/>
                      <a:pt x="30906" y="564698"/>
                      <a:pt x="34420" y="562298"/>
                    </a:cubicBezTo>
                    <a:cubicBezTo>
                      <a:pt x="71882" y="536923"/>
                      <a:pt x="106430" y="505976"/>
                      <a:pt x="139434" y="474172"/>
                    </a:cubicBezTo>
                    <a:cubicBezTo>
                      <a:pt x="139862" y="493632"/>
                      <a:pt x="137119" y="510348"/>
                      <a:pt x="128718" y="529208"/>
                    </a:cubicBezTo>
                    <a:cubicBezTo>
                      <a:pt x="120317" y="548153"/>
                      <a:pt x="106172" y="563669"/>
                      <a:pt x="97428" y="582272"/>
                    </a:cubicBezTo>
                    <a:cubicBezTo>
                      <a:pt x="96228" y="584758"/>
                      <a:pt x="99571" y="587329"/>
                      <a:pt x="101714" y="585615"/>
                    </a:cubicBezTo>
                    <a:cubicBezTo>
                      <a:pt x="131547" y="560669"/>
                      <a:pt x="159579" y="505290"/>
                      <a:pt x="148263" y="465686"/>
                    </a:cubicBezTo>
                    <a:cubicBezTo>
                      <a:pt x="156407" y="457713"/>
                      <a:pt x="164465" y="449826"/>
                      <a:pt x="172437" y="441854"/>
                    </a:cubicBezTo>
                    <a:cubicBezTo>
                      <a:pt x="193183" y="421194"/>
                      <a:pt x="213328" y="400020"/>
                      <a:pt x="232617" y="378160"/>
                    </a:cubicBezTo>
                    <a:cubicBezTo>
                      <a:pt x="245218" y="404135"/>
                      <a:pt x="246590" y="442025"/>
                      <a:pt x="249419" y="469800"/>
                    </a:cubicBezTo>
                    <a:cubicBezTo>
                      <a:pt x="253191" y="506662"/>
                      <a:pt x="254648" y="543781"/>
                      <a:pt x="245647" y="579786"/>
                    </a:cubicBezTo>
                    <a:cubicBezTo>
                      <a:pt x="244961" y="582614"/>
                      <a:pt x="249419" y="584500"/>
                      <a:pt x="250962" y="582014"/>
                    </a:cubicBezTo>
                    <a:cubicBezTo>
                      <a:pt x="267849" y="555011"/>
                      <a:pt x="262020" y="516520"/>
                      <a:pt x="260477" y="486260"/>
                    </a:cubicBezTo>
                    <a:cubicBezTo>
                      <a:pt x="259363" y="463457"/>
                      <a:pt x="255677" y="441082"/>
                      <a:pt x="251819" y="418622"/>
                    </a:cubicBezTo>
                    <a:cubicBezTo>
                      <a:pt x="248990" y="401820"/>
                      <a:pt x="248047" y="385361"/>
                      <a:pt x="239560" y="370274"/>
                    </a:cubicBezTo>
                    <a:cubicBezTo>
                      <a:pt x="239560" y="370274"/>
                      <a:pt x="239560" y="370274"/>
                      <a:pt x="239560" y="370274"/>
                    </a:cubicBezTo>
                    <a:cubicBezTo>
                      <a:pt x="256534" y="350471"/>
                      <a:pt x="272822" y="330069"/>
                      <a:pt x="287909" y="308637"/>
                    </a:cubicBezTo>
                    <a:cubicBezTo>
                      <a:pt x="290052" y="305551"/>
                      <a:pt x="292281" y="302294"/>
                      <a:pt x="294425" y="299208"/>
                    </a:cubicBezTo>
                    <a:cubicBezTo>
                      <a:pt x="306683" y="308637"/>
                      <a:pt x="314141" y="323468"/>
                      <a:pt x="321513" y="336755"/>
                    </a:cubicBezTo>
                    <a:cubicBezTo>
                      <a:pt x="331115" y="354072"/>
                      <a:pt x="342088" y="370531"/>
                      <a:pt x="351260" y="388190"/>
                    </a:cubicBezTo>
                    <a:cubicBezTo>
                      <a:pt x="371148" y="426595"/>
                      <a:pt x="387436" y="468086"/>
                      <a:pt x="386579" y="511806"/>
                    </a:cubicBezTo>
                    <a:cubicBezTo>
                      <a:pt x="386493" y="515235"/>
                      <a:pt x="391636" y="517549"/>
                      <a:pt x="392922" y="513606"/>
                    </a:cubicBezTo>
                    <a:cubicBezTo>
                      <a:pt x="405353" y="475115"/>
                      <a:pt x="380235" y="426166"/>
                      <a:pt x="364290" y="392305"/>
                    </a:cubicBezTo>
                    <a:cubicBezTo>
                      <a:pt x="353746" y="369759"/>
                      <a:pt x="339859" y="349271"/>
                      <a:pt x="327771" y="327583"/>
                    </a:cubicBezTo>
                    <a:cubicBezTo>
                      <a:pt x="320313" y="314209"/>
                      <a:pt x="312512" y="300065"/>
                      <a:pt x="299911" y="290978"/>
                    </a:cubicBezTo>
                    <a:cubicBezTo>
                      <a:pt x="308483" y="278119"/>
                      <a:pt x="316627" y="265003"/>
                      <a:pt x="324428" y="251544"/>
                    </a:cubicBezTo>
                    <a:cubicBezTo>
                      <a:pt x="380064" y="259946"/>
                      <a:pt x="441271" y="292607"/>
                      <a:pt x="472818" y="339498"/>
                    </a:cubicBezTo>
                    <a:cubicBezTo>
                      <a:pt x="474361" y="341727"/>
                      <a:pt x="478476" y="340184"/>
                      <a:pt x="477876" y="337441"/>
                    </a:cubicBezTo>
                    <a:cubicBezTo>
                      <a:pt x="471532" y="309409"/>
                      <a:pt x="441014" y="291321"/>
                      <a:pt x="418383" y="276919"/>
                    </a:cubicBezTo>
                    <a:cubicBezTo>
                      <a:pt x="392494" y="260374"/>
                      <a:pt x="360347" y="247344"/>
                      <a:pt x="329486" y="242543"/>
                    </a:cubicBezTo>
                    <a:cubicBezTo>
                      <a:pt x="337373" y="228399"/>
                      <a:pt x="344659" y="213997"/>
                      <a:pt x="351431" y="199338"/>
                    </a:cubicBezTo>
                    <a:cubicBezTo>
                      <a:pt x="388722" y="185365"/>
                      <a:pt x="424212" y="182536"/>
                      <a:pt x="463388" y="178592"/>
                    </a:cubicBezTo>
                    <a:cubicBezTo>
                      <a:pt x="466560" y="178250"/>
                      <a:pt x="466389" y="173792"/>
                      <a:pt x="463474" y="173192"/>
                    </a:cubicBezTo>
                    <a:cubicBezTo>
                      <a:pt x="428670" y="165819"/>
                      <a:pt x="390265" y="175335"/>
                      <a:pt x="356661" y="187508"/>
                    </a:cubicBezTo>
                    <a:cubicBezTo>
                      <a:pt x="381693" y="129644"/>
                      <a:pt x="396865" y="68007"/>
                      <a:pt x="395923" y="4485"/>
                    </a:cubicBezTo>
                    <a:cubicBezTo>
                      <a:pt x="396008" y="-2287"/>
                      <a:pt x="386065" y="-916"/>
                      <a:pt x="386065" y="542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0" name="图形 4">
              <a:extLst>
                <a:ext uri="{FF2B5EF4-FFF2-40B4-BE49-F238E27FC236}">
                  <a16:creationId xmlns:a16="http://schemas.microsoft.com/office/drawing/2014/main" id="{1CBC38CE-DA9E-DE77-E3F5-C2A325B0A166}"/>
                </a:ext>
              </a:extLst>
            </p:cNvPr>
            <p:cNvGrpSpPr/>
            <p:nvPr/>
          </p:nvGrpSpPr>
          <p:grpSpPr>
            <a:xfrm>
              <a:off x="4318957" y="2101727"/>
              <a:ext cx="537167" cy="680745"/>
              <a:chOff x="4318957" y="2101727"/>
              <a:chExt cx="537167" cy="680745"/>
            </a:xfrm>
          </p:grpSpPr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CEBBD0FA-48F4-FE6B-E818-BBFFA5654F7E}"/>
                  </a:ext>
                </a:extLst>
              </p:cNvPr>
              <p:cNvSpPr/>
              <p:nvPr/>
            </p:nvSpPr>
            <p:spPr>
              <a:xfrm>
                <a:off x="4318957" y="2101727"/>
                <a:ext cx="537167" cy="680745"/>
              </a:xfrm>
              <a:custGeom>
                <a:avLst/>
                <a:gdLst>
                  <a:gd name="connsiteX0" fmla="*/ 521257 w 537167"/>
                  <a:gd name="connsiteY0" fmla="*/ 523344 h 680745"/>
                  <a:gd name="connsiteX1" fmla="*/ 476080 w 537167"/>
                  <a:gd name="connsiteY1" fmla="*/ 526001 h 680745"/>
                  <a:gd name="connsiteX2" fmla="*/ 436818 w 537167"/>
                  <a:gd name="connsiteY2" fmla="*/ 521544 h 680745"/>
                  <a:gd name="connsiteX3" fmla="*/ 438275 w 537167"/>
                  <a:gd name="connsiteY3" fmla="*/ 511771 h 680745"/>
                  <a:gd name="connsiteX4" fmla="*/ 459449 w 537167"/>
                  <a:gd name="connsiteY4" fmla="*/ 512457 h 680745"/>
                  <a:gd name="connsiteX5" fmla="*/ 537030 w 537167"/>
                  <a:gd name="connsiteY5" fmla="*/ 425189 h 680745"/>
                  <a:gd name="connsiteX6" fmla="*/ 491510 w 537167"/>
                  <a:gd name="connsiteY6" fmla="*/ 355580 h 680745"/>
                  <a:gd name="connsiteX7" fmla="*/ 451562 w 537167"/>
                  <a:gd name="connsiteY7" fmla="*/ 383698 h 680745"/>
                  <a:gd name="connsiteX8" fmla="*/ 393955 w 537167"/>
                  <a:gd name="connsiteY8" fmla="*/ 395271 h 680745"/>
                  <a:gd name="connsiteX9" fmla="*/ 386583 w 537167"/>
                  <a:gd name="connsiteY9" fmla="*/ 386098 h 680745"/>
                  <a:gd name="connsiteX10" fmla="*/ 410500 w 537167"/>
                  <a:gd name="connsiteY10" fmla="*/ 380012 h 680745"/>
                  <a:gd name="connsiteX11" fmla="*/ 447447 w 537167"/>
                  <a:gd name="connsiteY11" fmla="*/ 365353 h 680745"/>
                  <a:gd name="connsiteX12" fmla="*/ 495110 w 537167"/>
                  <a:gd name="connsiteY12" fmla="*/ 331663 h 680745"/>
                  <a:gd name="connsiteX13" fmla="*/ 498539 w 537167"/>
                  <a:gd name="connsiteY13" fmla="*/ 276713 h 680745"/>
                  <a:gd name="connsiteX14" fmla="*/ 480194 w 537167"/>
                  <a:gd name="connsiteY14" fmla="*/ 231022 h 680745"/>
                  <a:gd name="connsiteX15" fmla="*/ 463992 w 537167"/>
                  <a:gd name="connsiteY15" fmla="*/ 202990 h 680745"/>
                  <a:gd name="connsiteX16" fmla="*/ 420787 w 537167"/>
                  <a:gd name="connsiteY16" fmla="*/ 215591 h 680745"/>
                  <a:gd name="connsiteX17" fmla="*/ 352293 w 537167"/>
                  <a:gd name="connsiteY17" fmla="*/ 249110 h 680745"/>
                  <a:gd name="connsiteX18" fmla="*/ 350235 w 537167"/>
                  <a:gd name="connsiteY18" fmla="*/ 241137 h 680745"/>
                  <a:gd name="connsiteX19" fmla="*/ 366352 w 537167"/>
                  <a:gd name="connsiteY19" fmla="*/ 228193 h 680745"/>
                  <a:gd name="connsiteX20" fmla="*/ 381611 w 537167"/>
                  <a:gd name="connsiteY20" fmla="*/ 219449 h 680745"/>
                  <a:gd name="connsiteX21" fmla="*/ 407928 w 537167"/>
                  <a:gd name="connsiteY21" fmla="*/ 199303 h 680745"/>
                  <a:gd name="connsiteX22" fmla="*/ 415986 w 537167"/>
                  <a:gd name="connsiteY22" fmla="*/ 104749 h 680745"/>
                  <a:gd name="connsiteX23" fmla="*/ 335233 w 537167"/>
                  <a:gd name="connsiteY23" fmla="*/ 86061 h 680745"/>
                  <a:gd name="connsiteX24" fmla="*/ 292714 w 537167"/>
                  <a:gd name="connsiteY24" fmla="*/ 145297 h 680745"/>
                  <a:gd name="connsiteX25" fmla="*/ 296571 w 537167"/>
                  <a:gd name="connsiteY25" fmla="*/ 127980 h 680745"/>
                  <a:gd name="connsiteX26" fmla="*/ 303001 w 537167"/>
                  <a:gd name="connsiteY26" fmla="*/ 110235 h 680745"/>
                  <a:gd name="connsiteX27" fmla="*/ 312173 w 537167"/>
                  <a:gd name="connsiteY27" fmla="*/ 79203 h 680745"/>
                  <a:gd name="connsiteX28" fmla="*/ 234421 w 537167"/>
                  <a:gd name="connsiteY28" fmla="*/ 2822 h 680745"/>
                  <a:gd name="connsiteX29" fmla="*/ 125121 w 537167"/>
                  <a:gd name="connsiteY29" fmla="*/ 55800 h 680745"/>
                  <a:gd name="connsiteX30" fmla="*/ 152725 w 537167"/>
                  <a:gd name="connsiteY30" fmla="*/ 186359 h 680745"/>
                  <a:gd name="connsiteX31" fmla="*/ 139695 w 537167"/>
                  <a:gd name="connsiteY31" fmla="*/ 182758 h 680745"/>
                  <a:gd name="connsiteX32" fmla="*/ 127865 w 537167"/>
                  <a:gd name="connsiteY32" fmla="*/ 162013 h 680745"/>
                  <a:gd name="connsiteX33" fmla="*/ 98204 w 537167"/>
                  <a:gd name="connsiteY33" fmla="*/ 112464 h 680745"/>
                  <a:gd name="connsiteX34" fmla="*/ 34596 w 537167"/>
                  <a:gd name="connsiteY34" fmla="*/ 160470 h 680745"/>
                  <a:gd name="connsiteX35" fmla="*/ 34510 w 537167"/>
                  <a:gd name="connsiteY35" fmla="*/ 237451 h 680745"/>
                  <a:gd name="connsiteX36" fmla="*/ 68371 w 537167"/>
                  <a:gd name="connsiteY36" fmla="*/ 272255 h 680745"/>
                  <a:gd name="connsiteX37" fmla="*/ 106348 w 537167"/>
                  <a:gd name="connsiteY37" fmla="*/ 301830 h 680745"/>
                  <a:gd name="connsiteX38" fmla="*/ 33224 w 537167"/>
                  <a:gd name="connsiteY38" fmla="*/ 283742 h 680745"/>
                  <a:gd name="connsiteX39" fmla="*/ 1077 w 537167"/>
                  <a:gd name="connsiteY39" fmla="*/ 295229 h 680745"/>
                  <a:gd name="connsiteX40" fmla="*/ 11107 w 537167"/>
                  <a:gd name="connsiteY40" fmla="*/ 345464 h 680745"/>
                  <a:gd name="connsiteX41" fmla="*/ 24737 w 537167"/>
                  <a:gd name="connsiteY41" fmla="*/ 388156 h 680745"/>
                  <a:gd name="connsiteX42" fmla="*/ 40168 w 537167"/>
                  <a:gd name="connsiteY42" fmla="*/ 429046 h 680745"/>
                  <a:gd name="connsiteX43" fmla="*/ 150153 w 537167"/>
                  <a:gd name="connsiteY43" fmla="*/ 456993 h 680745"/>
                  <a:gd name="connsiteX44" fmla="*/ 136866 w 537167"/>
                  <a:gd name="connsiteY44" fmla="*/ 468051 h 680745"/>
                  <a:gd name="connsiteX45" fmla="*/ 121007 w 537167"/>
                  <a:gd name="connsiteY45" fmla="*/ 470023 h 680745"/>
                  <a:gd name="connsiteX46" fmla="*/ 92289 w 537167"/>
                  <a:gd name="connsiteY46" fmla="*/ 473452 h 680745"/>
                  <a:gd name="connsiteX47" fmla="*/ 58770 w 537167"/>
                  <a:gd name="connsiteY47" fmla="*/ 500455 h 680745"/>
                  <a:gd name="connsiteX48" fmla="*/ 92632 w 537167"/>
                  <a:gd name="connsiteY48" fmla="*/ 551976 h 680745"/>
                  <a:gd name="connsiteX49" fmla="*/ 154096 w 537167"/>
                  <a:gd name="connsiteY49" fmla="*/ 607012 h 680745"/>
                  <a:gd name="connsiteX50" fmla="*/ 209989 w 537167"/>
                  <a:gd name="connsiteY50" fmla="*/ 608297 h 680745"/>
                  <a:gd name="connsiteX51" fmla="*/ 226448 w 537167"/>
                  <a:gd name="connsiteY51" fmla="*/ 592524 h 680745"/>
                  <a:gd name="connsiteX52" fmla="*/ 237678 w 537167"/>
                  <a:gd name="connsiteY52" fmla="*/ 578979 h 680745"/>
                  <a:gd name="connsiteX53" fmla="*/ 246594 w 537167"/>
                  <a:gd name="connsiteY53" fmla="*/ 584209 h 680745"/>
                  <a:gd name="connsiteX54" fmla="*/ 211961 w 537167"/>
                  <a:gd name="connsiteY54" fmla="*/ 628957 h 680745"/>
                  <a:gd name="connsiteX55" fmla="*/ 235535 w 537167"/>
                  <a:gd name="connsiteY55" fmla="*/ 668733 h 680745"/>
                  <a:gd name="connsiteX56" fmla="*/ 366952 w 537167"/>
                  <a:gd name="connsiteY56" fmla="*/ 632472 h 680745"/>
                  <a:gd name="connsiteX57" fmla="*/ 390612 w 537167"/>
                  <a:gd name="connsiteY57" fmla="*/ 590209 h 680745"/>
                  <a:gd name="connsiteX58" fmla="*/ 406128 w 537167"/>
                  <a:gd name="connsiteY58" fmla="*/ 592181 h 680745"/>
                  <a:gd name="connsiteX59" fmla="*/ 523314 w 537167"/>
                  <a:gd name="connsiteY59" fmla="*/ 528830 h 680745"/>
                  <a:gd name="connsiteX60" fmla="*/ 521257 w 537167"/>
                  <a:gd name="connsiteY60" fmla="*/ 523344 h 680745"/>
                  <a:gd name="connsiteX61" fmla="*/ 313802 w 537167"/>
                  <a:gd name="connsiteY61" fmla="*/ 265912 h 680745"/>
                  <a:gd name="connsiteX62" fmla="*/ 262796 w 537167"/>
                  <a:gd name="connsiteY62" fmla="*/ 290258 h 680745"/>
                  <a:gd name="connsiteX63" fmla="*/ 263053 w 537167"/>
                  <a:gd name="connsiteY63" fmla="*/ 288200 h 680745"/>
                  <a:gd name="connsiteX64" fmla="*/ 313802 w 537167"/>
                  <a:gd name="connsiteY64" fmla="*/ 265912 h 680745"/>
                  <a:gd name="connsiteX65" fmla="*/ 183672 w 537167"/>
                  <a:gd name="connsiteY65" fmla="*/ 223221 h 680745"/>
                  <a:gd name="connsiteX66" fmla="*/ 186672 w 537167"/>
                  <a:gd name="connsiteY66" fmla="*/ 223735 h 680745"/>
                  <a:gd name="connsiteX67" fmla="*/ 210504 w 537167"/>
                  <a:gd name="connsiteY67" fmla="*/ 239508 h 680745"/>
                  <a:gd name="connsiteX68" fmla="*/ 221219 w 537167"/>
                  <a:gd name="connsiteY68" fmla="*/ 283742 h 680745"/>
                  <a:gd name="connsiteX69" fmla="*/ 175785 w 537167"/>
                  <a:gd name="connsiteY69" fmla="*/ 257939 h 680745"/>
                  <a:gd name="connsiteX70" fmla="*/ 183672 w 537167"/>
                  <a:gd name="connsiteY70" fmla="*/ 223221 h 680745"/>
                  <a:gd name="connsiteX71" fmla="*/ 170899 w 537167"/>
                  <a:gd name="connsiteY71" fmla="*/ 375554 h 680745"/>
                  <a:gd name="connsiteX72" fmla="*/ 134294 w 537167"/>
                  <a:gd name="connsiteY72" fmla="*/ 348722 h 680745"/>
                  <a:gd name="connsiteX73" fmla="*/ 138066 w 537167"/>
                  <a:gd name="connsiteY73" fmla="*/ 330977 h 680745"/>
                  <a:gd name="connsiteX74" fmla="*/ 156068 w 537167"/>
                  <a:gd name="connsiteY74" fmla="*/ 316489 h 680745"/>
                  <a:gd name="connsiteX75" fmla="*/ 189415 w 537167"/>
                  <a:gd name="connsiteY75" fmla="*/ 329177 h 680745"/>
                  <a:gd name="connsiteX76" fmla="*/ 217962 w 537167"/>
                  <a:gd name="connsiteY76" fmla="*/ 346493 h 680745"/>
                  <a:gd name="connsiteX77" fmla="*/ 234507 w 537167"/>
                  <a:gd name="connsiteY77" fmla="*/ 356437 h 680745"/>
                  <a:gd name="connsiteX78" fmla="*/ 235364 w 537167"/>
                  <a:gd name="connsiteY78" fmla="*/ 381212 h 680745"/>
                  <a:gd name="connsiteX79" fmla="*/ 170899 w 537167"/>
                  <a:gd name="connsiteY79" fmla="*/ 375554 h 680745"/>
                  <a:gd name="connsiteX80" fmla="*/ 253880 w 537167"/>
                  <a:gd name="connsiteY80" fmla="*/ 492140 h 680745"/>
                  <a:gd name="connsiteX81" fmla="*/ 201502 w 537167"/>
                  <a:gd name="connsiteY81" fmla="*/ 483310 h 680745"/>
                  <a:gd name="connsiteX82" fmla="*/ 226963 w 537167"/>
                  <a:gd name="connsiteY82" fmla="*/ 456393 h 680745"/>
                  <a:gd name="connsiteX83" fmla="*/ 284227 w 537167"/>
                  <a:gd name="connsiteY83" fmla="*/ 448420 h 680745"/>
                  <a:gd name="connsiteX84" fmla="*/ 253880 w 537167"/>
                  <a:gd name="connsiteY84" fmla="*/ 492140 h 680745"/>
                  <a:gd name="connsiteX85" fmla="*/ 348864 w 537167"/>
                  <a:gd name="connsiteY85" fmla="*/ 401957 h 680745"/>
                  <a:gd name="connsiteX86" fmla="*/ 297429 w 537167"/>
                  <a:gd name="connsiteY86" fmla="*/ 386784 h 680745"/>
                  <a:gd name="connsiteX87" fmla="*/ 298029 w 537167"/>
                  <a:gd name="connsiteY87" fmla="*/ 385841 h 680745"/>
                  <a:gd name="connsiteX88" fmla="*/ 304115 w 537167"/>
                  <a:gd name="connsiteY88" fmla="*/ 375554 h 680745"/>
                  <a:gd name="connsiteX89" fmla="*/ 328804 w 537167"/>
                  <a:gd name="connsiteY89" fmla="*/ 373839 h 680745"/>
                  <a:gd name="connsiteX90" fmla="*/ 348864 w 537167"/>
                  <a:gd name="connsiteY90" fmla="*/ 401957 h 680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537167" h="680745">
                    <a:moveTo>
                      <a:pt x="521257" y="523344"/>
                    </a:moveTo>
                    <a:cubicBezTo>
                      <a:pt x="507884" y="515971"/>
                      <a:pt x="489881" y="523430"/>
                      <a:pt x="476080" y="526001"/>
                    </a:cubicBezTo>
                    <a:cubicBezTo>
                      <a:pt x="463307" y="528402"/>
                      <a:pt x="448905" y="525230"/>
                      <a:pt x="436818" y="521544"/>
                    </a:cubicBezTo>
                    <a:cubicBezTo>
                      <a:pt x="420958" y="516657"/>
                      <a:pt x="428502" y="510656"/>
                      <a:pt x="438275" y="511771"/>
                    </a:cubicBezTo>
                    <a:cubicBezTo>
                      <a:pt x="445390" y="512542"/>
                      <a:pt x="452248" y="512800"/>
                      <a:pt x="459449" y="512457"/>
                    </a:cubicBezTo>
                    <a:cubicBezTo>
                      <a:pt x="512341" y="509971"/>
                      <a:pt x="539345" y="477395"/>
                      <a:pt x="537030" y="425189"/>
                    </a:cubicBezTo>
                    <a:cubicBezTo>
                      <a:pt x="535830" y="399300"/>
                      <a:pt x="534715" y="324462"/>
                      <a:pt x="491510" y="355580"/>
                    </a:cubicBezTo>
                    <a:cubicBezTo>
                      <a:pt x="477880" y="365353"/>
                      <a:pt x="467164" y="376240"/>
                      <a:pt x="451562" y="383698"/>
                    </a:cubicBezTo>
                    <a:cubicBezTo>
                      <a:pt x="434503" y="391928"/>
                      <a:pt x="412814" y="395271"/>
                      <a:pt x="393955" y="395271"/>
                    </a:cubicBezTo>
                    <a:cubicBezTo>
                      <a:pt x="389069" y="395271"/>
                      <a:pt x="366266" y="391928"/>
                      <a:pt x="386583" y="386098"/>
                    </a:cubicBezTo>
                    <a:cubicBezTo>
                      <a:pt x="394469" y="383869"/>
                      <a:pt x="402528" y="382326"/>
                      <a:pt x="410500" y="380012"/>
                    </a:cubicBezTo>
                    <a:cubicBezTo>
                      <a:pt x="423273" y="376326"/>
                      <a:pt x="435446" y="371096"/>
                      <a:pt x="447447" y="365353"/>
                    </a:cubicBezTo>
                    <a:cubicBezTo>
                      <a:pt x="464164" y="357295"/>
                      <a:pt x="483538" y="346664"/>
                      <a:pt x="495110" y="331663"/>
                    </a:cubicBezTo>
                    <a:cubicBezTo>
                      <a:pt x="508998" y="313575"/>
                      <a:pt x="506598" y="297287"/>
                      <a:pt x="498539" y="276713"/>
                    </a:cubicBezTo>
                    <a:cubicBezTo>
                      <a:pt x="492539" y="261282"/>
                      <a:pt x="485424" y="246967"/>
                      <a:pt x="480194" y="231022"/>
                    </a:cubicBezTo>
                    <a:cubicBezTo>
                      <a:pt x="477366" y="222278"/>
                      <a:pt x="473165" y="207790"/>
                      <a:pt x="463992" y="202990"/>
                    </a:cubicBezTo>
                    <a:cubicBezTo>
                      <a:pt x="447190" y="194331"/>
                      <a:pt x="434760" y="206504"/>
                      <a:pt x="420787" y="215591"/>
                    </a:cubicBezTo>
                    <a:cubicBezTo>
                      <a:pt x="400727" y="228621"/>
                      <a:pt x="375867" y="243280"/>
                      <a:pt x="352293" y="249110"/>
                    </a:cubicBezTo>
                    <a:cubicBezTo>
                      <a:pt x="351607" y="246452"/>
                      <a:pt x="350921" y="243794"/>
                      <a:pt x="350235" y="241137"/>
                    </a:cubicBezTo>
                    <a:cubicBezTo>
                      <a:pt x="354865" y="235908"/>
                      <a:pt x="360265" y="231622"/>
                      <a:pt x="366352" y="228193"/>
                    </a:cubicBezTo>
                    <a:cubicBezTo>
                      <a:pt x="371324" y="225106"/>
                      <a:pt x="376553" y="222363"/>
                      <a:pt x="381611" y="219449"/>
                    </a:cubicBezTo>
                    <a:cubicBezTo>
                      <a:pt x="391212" y="214048"/>
                      <a:pt x="399784" y="206761"/>
                      <a:pt x="407928" y="199303"/>
                    </a:cubicBezTo>
                    <a:cubicBezTo>
                      <a:pt x="439646" y="170243"/>
                      <a:pt x="441532" y="137838"/>
                      <a:pt x="415986" y="104749"/>
                    </a:cubicBezTo>
                    <a:cubicBezTo>
                      <a:pt x="397470" y="80746"/>
                      <a:pt x="360094" y="55371"/>
                      <a:pt x="335233" y="86061"/>
                    </a:cubicBezTo>
                    <a:cubicBezTo>
                      <a:pt x="319889" y="105006"/>
                      <a:pt x="311316" y="128837"/>
                      <a:pt x="292714" y="145297"/>
                    </a:cubicBezTo>
                    <a:cubicBezTo>
                      <a:pt x="293314" y="144696"/>
                      <a:pt x="295886" y="129866"/>
                      <a:pt x="296571" y="127980"/>
                    </a:cubicBezTo>
                    <a:cubicBezTo>
                      <a:pt x="298543" y="121979"/>
                      <a:pt x="300858" y="116150"/>
                      <a:pt x="303001" y="110235"/>
                    </a:cubicBezTo>
                    <a:cubicBezTo>
                      <a:pt x="306687" y="100205"/>
                      <a:pt x="310630" y="89832"/>
                      <a:pt x="312173" y="79203"/>
                    </a:cubicBezTo>
                    <a:cubicBezTo>
                      <a:pt x="319631" y="30511"/>
                      <a:pt x="274883" y="12251"/>
                      <a:pt x="234421" y="2822"/>
                    </a:cubicBezTo>
                    <a:cubicBezTo>
                      <a:pt x="186329" y="-8408"/>
                      <a:pt x="149639" y="14823"/>
                      <a:pt x="125121" y="55800"/>
                    </a:cubicBezTo>
                    <a:cubicBezTo>
                      <a:pt x="91517" y="107235"/>
                      <a:pt x="139866" y="144439"/>
                      <a:pt x="152725" y="186359"/>
                    </a:cubicBezTo>
                    <a:cubicBezTo>
                      <a:pt x="159669" y="209076"/>
                      <a:pt x="146038" y="191502"/>
                      <a:pt x="139695" y="182758"/>
                    </a:cubicBezTo>
                    <a:cubicBezTo>
                      <a:pt x="134980" y="176243"/>
                      <a:pt x="131379" y="169128"/>
                      <a:pt x="127865" y="162013"/>
                    </a:cubicBezTo>
                    <a:cubicBezTo>
                      <a:pt x="119292" y="144782"/>
                      <a:pt x="110805" y="127209"/>
                      <a:pt x="98204" y="112464"/>
                    </a:cubicBezTo>
                    <a:cubicBezTo>
                      <a:pt x="66228" y="75174"/>
                      <a:pt x="43083" y="136124"/>
                      <a:pt x="34596" y="160470"/>
                    </a:cubicBezTo>
                    <a:cubicBezTo>
                      <a:pt x="26280" y="184216"/>
                      <a:pt x="19423" y="214820"/>
                      <a:pt x="34510" y="237451"/>
                    </a:cubicBezTo>
                    <a:cubicBezTo>
                      <a:pt x="43768" y="251424"/>
                      <a:pt x="55513" y="261797"/>
                      <a:pt x="68371" y="272255"/>
                    </a:cubicBezTo>
                    <a:cubicBezTo>
                      <a:pt x="79773" y="281599"/>
                      <a:pt x="98804" y="287943"/>
                      <a:pt x="106348" y="301830"/>
                    </a:cubicBezTo>
                    <a:cubicBezTo>
                      <a:pt x="80973" y="300630"/>
                      <a:pt x="57227" y="291372"/>
                      <a:pt x="33224" y="283742"/>
                    </a:cubicBezTo>
                    <a:cubicBezTo>
                      <a:pt x="20194" y="279542"/>
                      <a:pt x="5106" y="280056"/>
                      <a:pt x="1077" y="295229"/>
                    </a:cubicBezTo>
                    <a:cubicBezTo>
                      <a:pt x="-3123" y="311003"/>
                      <a:pt x="5964" y="330806"/>
                      <a:pt x="11107" y="345464"/>
                    </a:cubicBezTo>
                    <a:cubicBezTo>
                      <a:pt x="15994" y="359609"/>
                      <a:pt x="20023" y="374011"/>
                      <a:pt x="24737" y="388156"/>
                    </a:cubicBezTo>
                    <a:cubicBezTo>
                      <a:pt x="28852" y="400243"/>
                      <a:pt x="31767" y="418759"/>
                      <a:pt x="40168" y="429046"/>
                    </a:cubicBezTo>
                    <a:cubicBezTo>
                      <a:pt x="70429" y="466337"/>
                      <a:pt x="111063" y="443877"/>
                      <a:pt x="150153" y="456993"/>
                    </a:cubicBezTo>
                    <a:cubicBezTo>
                      <a:pt x="162841" y="461279"/>
                      <a:pt x="135494" y="468308"/>
                      <a:pt x="136866" y="468051"/>
                    </a:cubicBezTo>
                    <a:cubicBezTo>
                      <a:pt x="131637" y="468994"/>
                      <a:pt x="126322" y="469423"/>
                      <a:pt x="121007" y="470023"/>
                    </a:cubicBezTo>
                    <a:cubicBezTo>
                      <a:pt x="111406" y="471052"/>
                      <a:pt x="101890" y="472509"/>
                      <a:pt x="92289" y="473452"/>
                    </a:cubicBezTo>
                    <a:cubicBezTo>
                      <a:pt x="78487" y="474909"/>
                      <a:pt x="55856" y="481681"/>
                      <a:pt x="58770" y="500455"/>
                    </a:cubicBezTo>
                    <a:cubicBezTo>
                      <a:pt x="61942" y="520772"/>
                      <a:pt x="80030" y="536631"/>
                      <a:pt x="92632" y="551976"/>
                    </a:cubicBezTo>
                    <a:cubicBezTo>
                      <a:pt x="110205" y="573407"/>
                      <a:pt x="129751" y="593381"/>
                      <a:pt x="154096" y="607012"/>
                    </a:cubicBezTo>
                    <a:cubicBezTo>
                      <a:pt x="172956" y="617556"/>
                      <a:pt x="191301" y="619356"/>
                      <a:pt x="209989" y="608297"/>
                    </a:cubicBezTo>
                    <a:cubicBezTo>
                      <a:pt x="216590" y="604354"/>
                      <a:pt x="221734" y="598525"/>
                      <a:pt x="226448" y="592524"/>
                    </a:cubicBezTo>
                    <a:cubicBezTo>
                      <a:pt x="230049" y="587895"/>
                      <a:pt x="233735" y="583437"/>
                      <a:pt x="237678" y="578979"/>
                    </a:cubicBezTo>
                    <a:cubicBezTo>
                      <a:pt x="244622" y="571350"/>
                      <a:pt x="253795" y="571693"/>
                      <a:pt x="246594" y="584209"/>
                    </a:cubicBezTo>
                    <a:cubicBezTo>
                      <a:pt x="237678" y="599639"/>
                      <a:pt x="217276" y="611469"/>
                      <a:pt x="211961" y="628957"/>
                    </a:cubicBezTo>
                    <a:cubicBezTo>
                      <a:pt x="206132" y="648417"/>
                      <a:pt x="220790" y="658704"/>
                      <a:pt x="235535" y="668733"/>
                    </a:cubicBezTo>
                    <a:cubicBezTo>
                      <a:pt x="280884" y="699766"/>
                      <a:pt x="332747" y="664533"/>
                      <a:pt x="366952" y="632472"/>
                    </a:cubicBezTo>
                    <a:cubicBezTo>
                      <a:pt x="380068" y="620213"/>
                      <a:pt x="385040" y="606068"/>
                      <a:pt x="390612" y="590209"/>
                    </a:cubicBezTo>
                    <a:cubicBezTo>
                      <a:pt x="395327" y="590209"/>
                      <a:pt x="397213" y="590038"/>
                      <a:pt x="406128" y="592181"/>
                    </a:cubicBezTo>
                    <a:cubicBezTo>
                      <a:pt x="449848" y="594924"/>
                      <a:pt x="506255" y="568264"/>
                      <a:pt x="523314" y="528830"/>
                    </a:cubicBezTo>
                    <a:cubicBezTo>
                      <a:pt x="523828" y="526944"/>
                      <a:pt x="522971" y="524287"/>
                      <a:pt x="521257" y="523344"/>
                    </a:cubicBezTo>
                    <a:close/>
                    <a:moveTo>
                      <a:pt x="313802" y="265912"/>
                    </a:moveTo>
                    <a:cubicBezTo>
                      <a:pt x="319803" y="289486"/>
                      <a:pt x="268797" y="318718"/>
                      <a:pt x="262796" y="290258"/>
                    </a:cubicBezTo>
                    <a:cubicBezTo>
                      <a:pt x="262624" y="289486"/>
                      <a:pt x="262796" y="288800"/>
                      <a:pt x="263053" y="288200"/>
                    </a:cubicBezTo>
                    <a:cubicBezTo>
                      <a:pt x="258081" y="265226"/>
                      <a:pt x="306773" y="238480"/>
                      <a:pt x="313802" y="265912"/>
                    </a:cubicBezTo>
                    <a:close/>
                    <a:moveTo>
                      <a:pt x="183672" y="223221"/>
                    </a:moveTo>
                    <a:cubicBezTo>
                      <a:pt x="184872" y="222963"/>
                      <a:pt x="185901" y="223135"/>
                      <a:pt x="186672" y="223735"/>
                    </a:cubicBezTo>
                    <a:cubicBezTo>
                      <a:pt x="195587" y="224678"/>
                      <a:pt x="204846" y="232650"/>
                      <a:pt x="210504" y="239508"/>
                    </a:cubicBezTo>
                    <a:cubicBezTo>
                      <a:pt x="220105" y="251081"/>
                      <a:pt x="234421" y="269941"/>
                      <a:pt x="221219" y="283742"/>
                    </a:cubicBezTo>
                    <a:cubicBezTo>
                      <a:pt x="206389" y="299344"/>
                      <a:pt x="183072" y="268055"/>
                      <a:pt x="175785" y="257939"/>
                    </a:cubicBezTo>
                    <a:cubicBezTo>
                      <a:pt x="164984" y="243109"/>
                      <a:pt x="163269" y="228278"/>
                      <a:pt x="183672" y="223221"/>
                    </a:cubicBezTo>
                    <a:close/>
                    <a:moveTo>
                      <a:pt x="170899" y="375554"/>
                    </a:moveTo>
                    <a:cubicBezTo>
                      <a:pt x="158726" y="368953"/>
                      <a:pt x="140723" y="361752"/>
                      <a:pt x="134294" y="348722"/>
                    </a:cubicBezTo>
                    <a:cubicBezTo>
                      <a:pt x="131551" y="343064"/>
                      <a:pt x="134551" y="336549"/>
                      <a:pt x="138066" y="330977"/>
                    </a:cubicBezTo>
                    <a:cubicBezTo>
                      <a:pt x="141152" y="323519"/>
                      <a:pt x="147667" y="317261"/>
                      <a:pt x="156068" y="316489"/>
                    </a:cubicBezTo>
                    <a:cubicBezTo>
                      <a:pt x="169355" y="315375"/>
                      <a:pt x="179214" y="321290"/>
                      <a:pt x="189415" y="329177"/>
                    </a:cubicBezTo>
                    <a:cubicBezTo>
                      <a:pt x="198502" y="336206"/>
                      <a:pt x="207246" y="342293"/>
                      <a:pt x="217962" y="346493"/>
                    </a:cubicBezTo>
                    <a:cubicBezTo>
                      <a:pt x="224477" y="349065"/>
                      <a:pt x="229449" y="351637"/>
                      <a:pt x="234507" y="356437"/>
                    </a:cubicBezTo>
                    <a:cubicBezTo>
                      <a:pt x="241364" y="362952"/>
                      <a:pt x="241022" y="374440"/>
                      <a:pt x="235364" y="381212"/>
                    </a:cubicBezTo>
                    <a:cubicBezTo>
                      <a:pt x="219247" y="400586"/>
                      <a:pt x="187272" y="384555"/>
                      <a:pt x="170899" y="375554"/>
                    </a:cubicBezTo>
                    <a:close/>
                    <a:moveTo>
                      <a:pt x="253880" y="492140"/>
                    </a:moveTo>
                    <a:cubicBezTo>
                      <a:pt x="237593" y="497712"/>
                      <a:pt x="206903" y="506456"/>
                      <a:pt x="201502" y="483310"/>
                    </a:cubicBezTo>
                    <a:cubicBezTo>
                      <a:pt x="196102" y="470366"/>
                      <a:pt x="213504" y="460422"/>
                      <a:pt x="226963" y="456393"/>
                    </a:cubicBezTo>
                    <a:cubicBezTo>
                      <a:pt x="241364" y="452106"/>
                      <a:pt x="270511" y="435990"/>
                      <a:pt x="284227" y="448420"/>
                    </a:cubicBezTo>
                    <a:cubicBezTo>
                      <a:pt x="305916" y="468223"/>
                      <a:pt x="268196" y="487254"/>
                      <a:pt x="253880" y="492140"/>
                    </a:cubicBezTo>
                    <a:close/>
                    <a:moveTo>
                      <a:pt x="348864" y="401957"/>
                    </a:moveTo>
                    <a:cubicBezTo>
                      <a:pt x="338491" y="417731"/>
                      <a:pt x="287313" y="408215"/>
                      <a:pt x="297429" y="386784"/>
                    </a:cubicBezTo>
                    <a:cubicBezTo>
                      <a:pt x="297600" y="386441"/>
                      <a:pt x="297857" y="386184"/>
                      <a:pt x="298029" y="385841"/>
                    </a:cubicBezTo>
                    <a:cubicBezTo>
                      <a:pt x="297772" y="381726"/>
                      <a:pt x="299829" y="377697"/>
                      <a:pt x="304115" y="375554"/>
                    </a:cubicBezTo>
                    <a:cubicBezTo>
                      <a:pt x="311573" y="371782"/>
                      <a:pt x="320832" y="371868"/>
                      <a:pt x="328804" y="373839"/>
                    </a:cubicBezTo>
                    <a:cubicBezTo>
                      <a:pt x="338920" y="376154"/>
                      <a:pt x="356922" y="389613"/>
                      <a:pt x="348864" y="40195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637D113F-E2AD-3E5C-9AC8-C04C84042CFA}"/>
                  </a:ext>
                </a:extLst>
              </p:cNvPr>
              <p:cNvSpPr/>
              <p:nvPr/>
            </p:nvSpPr>
            <p:spPr>
              <a:xfrm>
                <a:off x="4371292" y="2151653"/>
                <a:ext cx="446306" cy="620349"/>
              </a:xfrm>
              <a:custGeom>
                <a:avLst/>
                <a:gdLst>
                  <a:gd name="connsiteX0" fmla="*/ 420830 w 446306"/>
                  <a:gd name="connsiteY0" fmla="*/ 610406 h 620349"/>
                  <a:gd name="connsiteX1" fmla="*/ 306044 w 446306"/>
                  <a:gd name="connsiteY1" fmla="*/ 489362 h 620349"/>
                  <a:gd name="connsiteX2" fmla="*/ 332447 w 446306"/>
                  <a:gd name="connsiteY2" fmla="*/ 497421 h 620349"/>
                  <a:gd name="connsiteX3" fmla="*/ 379082 w 446306"/>
                  <a:gd name="connsiteY3" fmla="*/ 499307 h 620349"/>
                  <a:gd name="connsiteX4" fmla="*/ 378053 w 446306"/>
                  <a:gd name="connsiteY4" fmla="*/ 493477 h 620349"/>
                  <a:gd name="connsiteX5" fmla="*/ 295843 w 446306"/>
                  <a:gd name="connsiteY5" fmla="*/ 473332 h 620349"/>
                  <a:gd name="connsiteX6" fmla="*/ 263610 w 446306"/>
                  <a:gd name="connsiteY6" fmla="*/ 413153 h 620349"/>
                  <a:gd name="connsiteX7" fmla="*/ 444919 w 446306"/>
                  <a:gd name="connsiteY7" fmla="*/ 392150 h 620349"/>
                  <a:gd name="connsiteX8" fmla="*/ 442261 w 446306"/>
                  <a:gd name="connsiteY8" fmla="*/ 386321 h 620349"/>
                  <a:gd name="connsiteX9" fmla="*/ 354393 w 446306"/>
                  <a:gd name="connsiteY9" fmla="*/ 410410 h 620349"/>
                  <a:gd name="connsiteX10" fmla="*/ 258552 w 446306"/>
                  <a:gd name="connsiteY10" fmla="*/ 402180 h 620349"/>
                  <a:gd name="connsiteX11" fmla="*/ 235835 w 446306"/>
                  <a:gd name="connsiteY11" fmla="*/ 345687 h 620349"/>
                  <a:gd name="connsiteX12" fmla="*/ 218262 w 446306"/>
                  <a:gd name="connsiteY12" fmla="*/ 288509 h 620349"/>
                  <a:gd name="connsiteX13" fmla="*/ 405657 w 446306"/>
                  <a:gd name="connsiteY13" fmla="*/ 217786 h 620349"/>
                  <a:gd name="connsiteX14" fmla="*/ 401713 w 446306"/>
                  <a:gd name="connsiteY14" fmla="*/ 214100 h 620349"/>
                  <a:gd name="connsiteX15" fmla="*/ 310159 w 446306"/>
                  <a:gd name="connsiteY15" fmla="*/ 262448 h 620349"/>
                  <a:gd name="connsiteX16" fmla="*/ 215861 w 446306"/>
                  <a:gd name="connsiteY16" fmla="*/ 279251 h 620349"/>
                  <a:gd name="connsiteX17" fmla="*/ 200088 w 446306"/>
                  <a:gd name="connsiteY17" fmla="*/ 202355 h 620349"/>
                  <a:gd name="connsiteX18" fmla="*/ 335191 w 446306"/>
                  <a:gd name="connsiteY18" fmla="*/ 82512 h 620349"/>
                  <a:gd name="connsiteX19" fmla="*/ 330733 w 446306"/>
                  <a:gd name="connsiteY19" fmla="*/ 79254 h 620349"/>
                  <a:gd name="connsiteX20" fmla="*/ 266011 w 446306"/>
                  <a:gd name="connsiteY20" fmla="*/ 144405 h 620349"/>
                  <a:gd name="connsiteX21" fmla="*/ 198288 w 446306"/>
                  <a:gd name="connsiteY21" fmla="*/ 191382 h 620349"/>
                  <a:gd name="connsiteX22" fmla="*/ 172313 w 446306"/>
                  <a:gd name="connsiteY22" fmla="*/ 2959 h 620349"/>
                  <a:gd name="connsiteX23" fmla="*/ 165884 w 446306"/>
                  <a:gd name="connsiteY23" fmla="*/ 3216 h 620349"/>
                  <a:gd name="connsiteX24" fmla="*/ 177885 w 446306"/>
                  <a:gd name="connsiteY24" fmla="*/ 139776 h 620349"/>
                  <a:gd name="connsiteX25" fmla="*/ 138966 w 446306"/>
                  <a:gd name="connsiteY25" fmla="*/ 99485 h 620349"/>
                  <a:gd name="connsiteX26" fmla="*/ 113506 w 446306"/>
                  <a:gd name="connsiteY26" fmla="*/ 43421 h 620349"/>
                  <a:gd name="connsiteX27" fmla="*/ 108362 w 446306"/>
                  <a:gd name="connsiteY27" fmla="*/ 45050 h 620349"/>
                  <a:gd name="connsiteX28" fmla="*/ 179943 w 446306"/>
                  <a:gd name="connsiteY28" fmla="*/ 152035 h 620349"/>
                  <a:gd name="connsiteX29" fmla="*/ 185600 w 446306"/>
                  <a:gd name="connsiteY29" fmla="*/ 185467 h 620349"/>
                  <a:gd name="connsiteX30" fmla="*/ 203346 w 446306"/>
                  <a:gd name="connsiteY30" fmla="*/ 271278 h 620349"/>
                  <a:gd name="connsiteX31" fmla="*/ 118649 w 446306"/>
                  <a:gd name="connsiteY31" fmla="*/ 232530 h 620349"/>
                  <a:gd name="connsiteX32" fmla="*/ 30696 w 446306"/>
                  <a:gd name="connsiteY32" fmla="*/ 166351 h 620349"/>
                  <a:gd name="connsiteX33" fmla="*/ 25809 w 446306"/>
                  <a:gd name="connsiteY33" fmla="*/ 169437 h 620349"/>
                  <a:gd name="connsiteX34" fmla="*/ 98847 w 446306"/>
                  <a:gd name="connsiteY34" fmla="*/ 232102 h 620349"/>
                  <a:gd name="connsiteX35" fmla="*/ 159283 w 446306"/>
                  <a:gd name="connsiteY35" fmla="*/ 263820 h 620349"/>
                  <a:gd name="connsiteX36" fmla="*/ 206003 w 446306"/>
                  <a:gd name="connsiteY36" fmla="*/ 281479 h 620349"/>
                  <a:gd name="connsiteX37" fmla="*/ 206003 w 446306"/>
                  <a:gd name="connsiteY37" fmla="*/ 281479 h 620349"/>
                  <a:gd name="connsiteX38" fmla="*/ 228720 w 446306"/>
                  <a:gd name="connsiteY38" fmla="*/ 356403 h 620349"/>
                  <a:gd name="connsiteX39" fmla="*/ 232749 w 446306"/>
                  <a:gd name="connsiteY39" fmla="*/ 367204 h 620349"/>
                  <a:gd name="connsiteX40" fmla="*/ 186458 w 446306"/>
                  <a:gd name="connsiteY40" fmla="*/ 367890 h 620349"/>
                  <a:gd name="connsiteX41" fmla="*/ 127308 w 446306"/>
                  <a:gd name="connsiteY41" fmla="*/ 362747 h 620349"/>
                  <a:gd name="connsiteX42" fmla="*/ 5835 w 446306"/>
                  <a:gd name="connsiteY42" fmla="*/ 320827 h 620349"/>
                  <a:gd name="connsiteX43" fmla="*/ 692 w 446306"/>
                  <a:gd name="connsiteY43" fmla="*/ 325028 h 620349"/>
                  <a:gd name="connsiteX44" fmla="*/ 116421 w 446306"/>
                  <a:gd name="connsiteY44" fmla="*/ 371148 h 620349"/>
                  <a:gd name="connsiteX45" fmla="*/ 190401 w 446306"/>
                  <a:gd name="connsiteY45" fmla="*/ 378349 h 620349"/>
                  <a:gd name="connsiteX46" fmla="*/ 236350 w 446306"/>
                  <a:gd name="connsiteY46" fmla="*/ 376549 h 620349"/>
                  <a:gd name="connsiteX47" fmla="*/ 254609 w 446306"/>
                  <a:gd name="connsiteY47" fmla="*/ 419154 h 620349"/>
                  <a:gd name="connsiteX48" fmla="*/ 97390 w 446306"/>
                  <a:gd name="connsiteY48" fmla="*/ 490306 h 620349"/>
                  <a:gd name="connsiteX49" fmla="*/ 96189 w 446306"/>
                  <a:gd name="connsiteY49" fmla="*/ 495620 h 620349"/>
                  <a:gd name="connsiteX50" fmla="*/ 179943 w 446306"/>
                  <a:gd name="connsiteY50" fmla="*/ 481562 h 620349"/>
                  <a:gd name="connsiteX51" fmla="*/ 259067 w 446306"/>
                  <a:gd name="connsiteY51" fmla="*/ 428498 h 620349"/>
                  <a:gd name="connsiteX52" fmla="*/ 281870 w 446306"/>
                  <a:gd name="connsiteY52" fmla="*/ 471275 h 620349"/>
                  <a:gd name="connsiteX53" fmla="*/ 234635 w 446306"/>
                  <a:gd name="connsiteY53" fmla="*/ 574916 h 620349"/>
                  <a:gd name="connsiteX54" fmla="*/ 239007 w 446306"/>
                  <a:gd name="connsiteY54" fmla="*/ 578088 h 620349"/>
                  <a:gd name="connsiteX55" fmla="*/ 288556 w 446306"/>
                  <a:gd name="connsiteY55" fmla="*/ 482419 h 620349"/>
                  <a:gd name="connsiteX56" fmla="*/ 416029 w 446306"/>
                  <a:gd name="connsiteY56" fmla="*/ 619579 h 620349"/>
                  <a:gd name="connsiteX57" fmla="*/ 420830 w 446306"/>
                  <a:gd name="connsiteY57" fmla="*/ 610406 h 62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446306" h="620349">
                    <a:moveTo>
                      <a:pt x="420830" y="610406"/>
                    </a:moveTo>
                    <a:cubicBezTo>
                      <a:pt x="374110" y="577231"/>
                      <a:pt x="336648" y="535825"/>
                      <a:pt x="306044" y="489362"/>
                    </a:cubicBezTo>
                    <a:cubicBezTo>
                      <a:pt x="314360" y="492963"/>
                      <a:pt x="323189" y="495535"/>
                      <a:pt x="332447" y="497421"/>
                    </a:cubicBezTo>
                    <a:cubicBezTo>
                      <a:pt x="347621" y="500593"/>
                      <a:pt x="364166" y="505307"/>
                      <a:pt x="379082" y="499307"/>
                    </a:cubicBezTo>
                    <a:cubicBezTo>
                      <a:pt x="381996" y="498107"/>
                      <a:pt x="381653" y="493134"/>
                      <a:pt x="378053" y="493477"/>
                    </a:cubicBezTo>
                    <a:cubicBezTo>
                      <a:pt x="351393" y="496478"/>
                      <a:pt x="318474" y="488248"/>
                      <a:pt x="295843" y="473332"/>
                    </a:cubicBezTo>
                    <a:cubicBezTo>
                      <a:pt x="284013" y="453958"/>
                      <a:pt x="273297" y="433813"/>
                      <a:pt x="263610" y="413153"/>
                    </a:cubicBezTo>
                    <a:cubicBezTo>
                      <a:pt x="320617" y="428841"/>
                      <a:pt x="395798" y="425497"/>
                      <a:pt x="444919" y="392150"/>
                    </a:cubicBezTo>
                    <a:cubicBezTo>
                      <a:pt x="447833" y="390179"/>
                      <a:pt x="445776" y="384864"/>
                      <a:pt x="442261" y="386321"/>
                    </a:cubicBezTo>
                    <a:cubicBezTo>
                      <a:pt x="412429" y="398751"/>
                      <a:pt x="386969" y="407581"/>
                      <a:pt x="354393" y="410410"/>
                    </a:cubicBezTo>
                    <a:cubicBezTo>
                      <a:pt x="322332" y="413239"/>
                      <a:pt x="289414" y="411867"/>
                      <a:pt x="258552" y="402180"/>
                    </a:cubicBezTo>
                    <a:cubicBezTo>
                      <a:pt x="250323" y="383664"/>
                      <a:pt x="242779" y="364804"/>
                      <a:pt x="235835" y="345687"/>
                    </a:cubicBezTo>
                    <a:cubicBezTo>
                      <a:pt x="229063" y="326742"/>
                      <a:pt x="223319" y="307711"/>
                      <a:pt x="218262" y="288509"/>
                    </a:cubicBezTo>
                    <a:cubicBezTo>
                      <a:pt x="279898" y="275307"/>
                      <a:pt x="366909" y="276936"/>
                      <a:pt x="405657" y="217786"/>
                    </a:cubicBezTo>
                    <a:cubicBezTo>
                      <a:pt x="407114" y="215471"/>
                      <a:pt x="403856" y="212385"/>
                      <a:pt x="401713" y="214100"/>
                    </a:cubicBezTo>
                    <a:cubicBezTo>
                      <a:pt x="372738" y="236988"/>
                      <a:pt x="346249" y="253019"/>
                      <a:pt x="310159" y="262448"/>
                    </a:cubicBezTo>
                    <a:cubicBezTo>
                      <a:pt x="279212" y="270592"/>
                      <a:pt x="246808" y="271621"/>
                      <a:pt x="215861" y="279251"/>
                    </a:cubicBezTo>
                    <a:cubicBezTo>
                      <a:pt x="209518" y="253790"/>
                      <a:pt x="204460" y="228158"/>
                      <a:pt x="200088" y="202355"/>
                    </a:cubicBezTo>
                    <a:cubicBezTo>
                      <a:pt x="251437" y="170637"/>
                      <a:pt x="301758" y="134204"/>
                      <a:pt x="335191" y="82512"/>
                    </a:cubicBezTo>
                    <a:cubicBezTo>
                      <a:pt x="336991" y="79683"/>
                      <a:pt x="332962" y="77368"/>
                      <a:pt x="330733" y="79254"/>
                    </a:cubicBezTo>
                    <a:cubicBezTo>
                      <a:pt x="308016" y="99485"/>
                      <a:pt x="287699" y="122974"/>
                      <a:pt x="266011" y="144405"/>
                    </a:cubicBezTo>
                    <a:cubicBezTo>
                      <a:pt x="246208" y="163950"/>
                      <a:pt x="221862" y="177152"/>
                      <a:pt x="198288" y="191382"/>
                    </a:cubicBezTo>
                    <a:cubicBezTo>
                      <a:pt x="188344" y="128975"/>
                      <a:pt x="182171" y="65881"/>
                      <a:pt x="172313" y="2959"/>
                    </a:cubicBezTo>
                    <a:cubicBezTo>
                      <a:pt x="171713" y="-1070"/>
                      <a:pt x="165970" y="-984"/>
                      <a:pt x="165884" y="3216"/>
                    </a:cubicBezTo>
                    <a:cubicBezTo>
                      <a:pt x="165198" y="48393"/>
                      <a:pt x="170684" y="94513"/>
                      <a:pt x="177885" y="139776"/>
                    </a:cubicBezTo>
                    <a:cubicBezTo>
                      <a:pt x="161683" y="128975"/>
                      <a:pt x="149596" y="117145"/>
                      <a:pt x="138966" y="99485"/>
                    </a:cubicBezTo>
                    <a:cubicBezTo>
                      <a:pt x="128336" y="81740"/>
                      <a:pt x="123621" y="61252"/>
                      <a:pt x="113506" y="43421"/>
                    </a:cubicBezTo>
                    <a:cubicBezTo>
                      <a:pt x="112134" y="41021"/>
                      <a:pt x="108105" y="42221"/>
                      <a:pt x="108362" y="45050"/>
                    </a:cubicBezTo>
                    <a:cubicBezTo>
                      <a:pt x="111706" y="83797"/>
                      <a:pt x="141024" y="138576"/>
                      <a:pt x="179943" y="152035"/>
                    </a:cubicBezTo>
                    <a:cubicBezTo>
                      <a:pt x="181829" y="163265"/>
                      <a:pt x="183714" y="174409"/>
                      <a:pt x="185600" y="185467"/>
                    </a:cubicBezTo>
                    <a:cubicBezTo>
                      <a:pt x="190658" y="214357"/>
                      <a:pt x="196402" y="242989"/>
                      <a:pt x="203346" y="271278"/>
                    </a:cubicBezTo>
                    <a:cubicBezTo>
                      <a:pt x="174885" y="266735"/>
                      <a:pt x="142995" y="246075"/>
                      <a:pt x="118649" y="232530"/>
                    </a:cubicBezTo>
                    <a:cubicBezTo>
                      <a:pt x="86331" y="214528"/>
                      <a:pt x="55041" y="194383"/>
                      <a:pt x="30696" y="166351"/>
                    </a:cubicBezTo>
                    <a:cubicBezTo>
                      <a:pt x="28810" y="164122"/>
                      <a:pt x="24695" y="166694"/>
                      <a:pt x="25809" y="169437"/>
                    </a:cubicBezTo>
                    <a:cubicBezTo>
                      <a:pt x="38239" y="198755"/>
                      <a:pt x="73129" y="216071"/>
                      <a:pt x="98847" y="232102"/>
                    </a:cubicBezTo>
                    <a:cubicBezTo>
                      <a:pt x="118221" y="244275"/>
                      <a:pt x="138623" y="254047"/>
                      <a:pt x="159283" y="263820"/>
                    </a:cubicBezTo>
                    <a:cubicBezTo>
                      <a:pt x="174713" y="271107"/>
                      <a:pt x="188687" y="279851"/>
                      <a:pt x="206003" y="281479"/>
                    </a:cubicBezTo>
                    <a:cubicBezTo>
                      <a:pt x="206003" y="281479"/>
                      <a:pt x="206003" y="281479"/>
                      <a:pt x="206003" y="281479"/>
                    </a:cubicBezTo>
                    <a:cubicBezTo>
                      <a:pt x="212432" y="306768"/>
                      <a:pt x="219890" y="331714"/>
                      <a:pt x="228720" y="356403"/>
                    </a:cubicBezTo>
                    <a:cubicBezTo>
                      <a:pt x="230006" y="360003"/>
                      <a:pt x="231378" y="363604"/>
                      <a:pt x="232749" y="367204"/>
                    </a:cubicBezTo>
                    <a:cubicBezTo>
                      <a:pt x="218004" y="371919"/>
                      <a:pt x="201545" y="369433"/>
                      <a:pt x="186458" y="367890"/>
                    </a:cubicBezTo>
                    <a:cubicBezTo>
                      <a:pt x="166741" y="365833"/>
                      <a:pt x="146939" y="365404"/>
                      <a:pt x="127308" y="362747"/>
                    </a:cubicBezTo>
                    <a:cubicBezTo>
                      <a:pt x="84445" y="357003"/>
                      <a:pt x="41154" y="346545"/>
                      <a:pt x="5835" y="320827"/>
                    </a:cubicBezTo>
                    <a:cubicBezTo>
                      <a:pt x="3006" y="318770"/>
                      <a:pt x="-1794" y="321684"/>
                      <a:pt x="692" y="325028"/>
                    </a:cubicBezTo>
                    <a:cubicBezTo>
                      <a:pt x="25123" y="357260"/>
                      <a:pt x="79559" y="364718"/>
                      <a:pt x="116421" y="371148"/>
                    </a:cubicBezTo>
                    <a:cubicBezTo>
                      <a:pt x="140938" y="375434"/>
                      <a:pt x="165712" y="375777"/>
                      <a:pt x="190401" y="378349"/>
                    </a:cubicBezTo>
                    <a:cubicBezTo>
                      <a:pt x="205660" y="379892"/>
                      <a:pt x="221691" y="381606"/>
                      <a:pt x="236350" y="376549"/>
                    </a:cubicBezTo>
                    <a:cubicBezTo>
                      <a:pt x="242008" y="390950"/>
                      <a:pt x="248008" y="405181"/>
                      <a:pt x="254609" y="419154"/>
                    </a:cubicBezTo>
                    <a:cubicBezTo>
                      <a:pt x="215861" y="459959"/>
                      <a:pt x="153968" y="491334"/>
                      <a:pt x="97390" y="490306"/>
                    </a:cubicBezTo>
                    <a:cubicBezTo>
                      <a:pt x="94732" y="490220"/>
                      <a:pt x="93532" y="494592"/>
                      <a:pt x="96189" y="495620"/>
                    </a:cubicBezTo>
                    <a:cubicBezTo>
                      <a:pt x="122764" y="506507"/>
                      <a:pt x="155168" y="491849"/>
                      <a:pt x="179943" y="481562"/>
                    </a:cubicBezTo>
                    <a:cubicBezTo>
                      <a:pt x="208403" y="469817"/>
                      <a:pt x="237464" y="450958"/>
                      <a:pt x="259067" y="428498"/>
                    </a:cubicBezTo>
                    <a:cubicBezTo>
                      <a:pt x="266182" y="443071"/>
                      <a:pt x="273726" y="457301"/>
                      <a:pt x="281870" y="471275"/>
                    </a:cubicBezTo>
                    <a:cubicBezTo>
                      <a:pt x="271926" y="509851"/>
                      <a:pt x="254009" y="540540"/>
                      <a:pt x="234635" y="574916"/>
                    </a:cubicBezTo>
                    <a:cubicBezTo>
                      <a:pt x="233092" y="577745"/>
                      <a:pt x="236778" y="580145"/>
                      <a:pt x="239007" y="578088"/>
                    </a:cubicBezTo>
                    <a:cubicBezTo>
                      <a:pt x="264982" y="553742"/>
                      <a:pt x="279212" y="516880"/>
                      <a:pt x="288556" y="482419"/>
                    </a:cubicBezTo>
                    <a:cubicBezTo>
                      <a:pt x="321646" y="536083"/>
                      <a:pt x="363394" y="583917"/>
                      <a:pt x="416029" y="619579"/>
                    </a:cubicBezTo>
                    <a:cubicBezTo>
                      <a:pt x="421430" y="623008"/>
                      <a:pt x="425973" y="614092"/>
                      <a:pt x="420830" y="61040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3" name="图形 4">
              <a:extLst>
                <a:ext uri="{FF2B5EF4-FFF2-40B4-BE49-F238E27FC236}">
                  <a16:creationId xmlns:a16="http://schemas.microsoft.com/office/drawing/2014/main" id="{814A12D1-45EF-C1C8-E486-64B164FD9C69}"/>
                </a:ext>
              </a:extLst>
            </p:cNvPr>
            <p:cNvGrpSpPr/>
            <p:nvPr/>
          </p:nvGrpSpPr>
          <p:grpSpPr>
            <a:xfrm>
              <a:off x="4639550" y="-202876"/>
              <a:ext cx="798496" cy="1135873"/>
              <a:chOff x="4639550" y="-202876"/>
              <a:chExt cx="798496" cy="1135873"/>
            </a:xfrm>
            <a:solidFill>
              <a:srgbClr val="CDDC39"/>
            </a:solidFill>
          </p:grpSpPr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E8EC9241-6A62-E30B-47E2-0E20E16FA8FE}"/>
                  </a:ext>
                </a:extLst>
              </p:cNvPr>
              <p:cNvSpPr/>
              <p:nvPr/>
            </p:nvSpPr>
            <p:spPr>
              <a:xfrm>
                <a:off x="4861654" y="564582"/>
                <a:ext cx="97411" cy="368415"/>
              </a:xfrm>
              <a:custGeom>
                <a:avLst/>
                <a:gdLst>
                  <a:gd name="connsiteX0" fmla="*/ 38653 w 97411"/>
                  <a:gd name="connsiteY0" fmla="*/ 366134 h 368415"/>
                  <a:gd name="connsiteX1" fmla="*/ 39082 w 97411"/>
                  <a:gd name="connsiteY1" fmla="*/ 323872 h 368415"/>
                  <a:gd name="connsiteX2" fmla="*/ 55198 w 97411"/>
                  <a:gd name="connsiteY2" fmla="*/ 264379 h 368415"/>
                  <a:gd name="connsiteX3" fmla="*/ 89060 w 97411"/>
                  <a:gd name="connsiteY3" fmla="*/ 177539 h 368415"/>
                  <a:gd name="connsiteX4" fmla="*/ 95318 w 97411"/>
                  <a:gd name="connsiteY4" fmla="*/ 86842 h 368415"/>
                  <a:gd name="connsiteX5" fmla="*/ 72343 w 97411"/>
                  <a:gd name="connsiteY5" fmla="*/ 3946 h 368415"/>
                  <a:gd name="connsiteX6" fmla="*/ 69943 w 97411"/>
                  <a:gd name="connsiteY6" fmla="*/ 1460 h 368415"/>
                  <a:gd name="connsiteX7" fmla="*/ 63342 w 97411"/>
                  <a:gd name="connsiteY7" fmla="*/ 1631 h 368415"/>
                  <a:gd name="connsiteX8" fmla="*/ 163 w 97411"/>
                  <a:gd name="connsiteY8" fmla="*/ 166738 h 368415"/>
                  <a:gd name="connsiteX9" fmla="*/ 6592 w 97411"/>
                  <a:gd name="connsiteY9" fmla="*/ 281781 h 368415"/>
                  <a:gd name="connsiteX10" fmla="*/ 32995 w 97411"/>
                  <a:gd name="connsiteY10" fmla="*/ 365791 h 368415"/>
                  <a:gd name="connsiteX11" fmla="*/ 32995 w 97411"/>
                  <a:gd name="connsiteY11" fmla="*/ 365877 h 368415"/>
                  <a:gd name="connsiteX12" fmla="*/ 33767 w 97411"/>
                  <a:gd name="connsiteY12" fmla="*/ 367420 h 368415"/>
                  <a:gd name="connsiteX13" fmla="*/ 33853 w 97411"/>
                  <a:gd name="connsiteY13" fmla="*/ 367591 h 368415"/>
                  <a:gd name="connsiteX14" fmla="*/ 34196 w 97411"/>
                  <a:gd name="connsiteY14" fmla="*/ 367849 h 368415"/>
                  <a:gd name="connsiteX15" fmla="*/ 34710 w 97411"/>
                  <a:gd name="connsiteY15" fmla="*/ 368192 h 368415"/>
                  <a:gd name="connsiteX16" fmla="*/ 35138 w 97411"/>
                  <a:gd name="connsiteY16" fmla="*/ 368277 h 368415"/>
                  <a:gd name="connsiteX17" fmla="*/ 35396 w 97411"/>
                  <a:gd name="connsiteY17" fmla="*/ 368363 h 368415"/>
                  <a:gd name="connsiteX18" fmla="*/ 38653 w 97411"/>
                  <a:gd name="connsiteY18" fmla="*/ 366134 h 36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411" h="368415">
                    <a:moveTo>
                      <a:pt x="38653" y="366134"/>
                    </a:moveTo>
                    <a:cubicBezTo>
                      <a:pt x="39682" y="352161"/>
                      <a:pt x="36767" y="337588"/>
                      <a:pt x="39082" y="323872"/>
                    </a:cubicBezTo>
                    <a:cubicBezTo>
                      <a:pt x="42511" y="303383"/>
                      <a:pt x="48683" y="284010"/>
                      <a:pt x="55198" y="264379"/>
                    </a:cubicBezTo>
                    <a:cubicBezTo>
                      <a:pt x="64971" y="234889"/>
                      <a:pt x="80230" y="207371"/>
                      <a:pt x="89060" y="177539"/>
                    </a:cubicBezTo>
                    <a:cubicBezTo>
                      <a:pt x="97718" y="147878"/>
                      <a:pt x="99347" y="117532"/>
                      <a:pt x="95318" y="86842"/>
                    </a:cubicBezTo>
                    <a:cubicBezTo>
                      <a:pt x="91460" y="57353"/>
                      <a:pt x="81516" y="31978"/>
                      <a:pt x="72343" y="3946"/>
                    </a:cubicBezTo>
                    <a:cubicBezTo>
                      <a:pt x="71915" y="2574"/>
                      <a:pt x="70972" y="1803"/>
                      <a:pt x="69943" y="1460"/>
                    </a:cubicBezTo>
                    <a:cubicBezTo>
                      <a:pt x="68228" y="-254"/>
                      <a:pt x="65314" y="-769"/>
                      <a:pt x="63342" y="1631"/>
                    </a:cubicBezTo>
                    <a:cubicBezTo>
                      <a:pt x="25880" y="46380"/>
                      <a:pt x="763" y="107930"/>
                      <a:pt x="163" y="166738"/>
                    </a:cubicBezTo>
                    <a:cubicBezTo>
                      <a:pt x="-266" y="205314"/>
                      <a:pt x="-352" y="243719"/>
                      <a:pt x="6592" y="281781"/>
                    </a:cubicBezTo>
                    <a:cubicBezTo>
                      <a:pt x="11736" y="310156"/>
                      <a:pt x="24423" y="338188"/>
                      <a:pt x="32995" y="365791"/>
                    </a:cubicBezTo>
                    <a:cubicBezTo>
                      <a:pt x="32995" y="365877"/>
                      <a:pt x="32995" y="365877"/>
                      <a:pt x="32995" y="365877"/>
                    </a:cubicBezTo>
                    <a:cubicBezTo>
                      <a:pt x="33081" y="366563"/>
                      <a:pt x="33338" y="367077"/>
                      <a:pt x="33767" y="367420"/>
                    </a:cubicBezTo>
                    <a:cubicBezTo>
                      <a:pt x="33767" y="367506"/>
                      <a:pt x="33853" y="367506"/>
                      <a:pt x="33853" y="367591"/>
                    </a:cubicBezTo>
                    <a:cubicBezTo>
                      <a:pt x="33938" y="367677"/>
                      <a:pt x="34110" y="367763"/>
                      <a:pt x="34196" y="367849"/>
                    </a:cubicBezTo>
                    <a:cubicBezTo>
                      <a:pt x="34367" y="367934"/>
                      <a:pt x="34539" y="368106"/>
                      <a:pt x="34710" y="368192"/>
                    </a:cubicBezTo>
                    <a:cubicBezTo>
                      <a:pt x="34881" y="368277"/>
                      <a:pt x="35053" y="368277"/>
                      <a:pt x="35138" y="368277"/>
                    </a:cubicBezTo>
                    <a:cubicBezTo>
                      <a:pt x="35224" y="368277"/>
                      <a:pt x="35310" y="368277"/>
                      <a:pt x="35396" y="368363"/>
                    </a:cubicBezTo>
                    <a:cubicBezTo>
                      <a:pt x="36853" y="368620"/>
                      <a:pt x="38482" y="367934"/>
                      <a:pt x="38653" y="366134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39245733-5AEF-0CEE-8D7E-34E9BF25A920}"/>
                  </a:ext>
                </a:extLst>
              </p:cNvPr>
              <p:cNvSpPr/>
              <p:nvPr/>
            </p:nvSpPr>
            <p:spPr>
              <a:xfrm>
                <a:off x="4721544" y="438097"/>
                <a:ext cx="225132" cy="239987"/>
              </a:xfrm>
              <a:custGeom>
                <a:avLst/>
                <a:gdLst>
                  <a:gd name="connsiteX0" fmla="*/ 139587 w 225132"/>
                  <a:gd name="connsiteY0" fmla="*/ 149548 h 239987"/>
                  <a:gd name="connsiteX1" fmla="*/ 224712 w 225132"/>
                  <a:gd name="connsiteY1" fmla="*/ 7416 h 239987"/>
                  <a:gd name="connsiteX2" fmla="*/ 222311 w 225132"/>
                  <a:gd name="connsiteY2" fmla="*/ 1844 h 239987"/>
                  <a:gd name="connsiteX3" fmla="*/ 215625 w 225132"/>
                  <a:gd name="connsiteY3" fmla="*/ 1844 h 239987"/>
                  <a:gd name="connsiteX4" fmla="*/ 150988 w 225132"/>
                  <a:gd name="connsiteY4" fmla="*/ 57393 h 239987"/>
                  <a:gd name="connsiteX5" fmla="*/ 84294 w 225132"/>
                  <a:gd name="connsiteY5" fmla="*/ 107543 h 239987"/>
                  <a:gd name="connsiteX6" fmla="*/ 883 w 225132"/>
                  <a:gd name="connsiteY6" fmla="*/ 234844 h 239987"/>
                  <a:gd name="connsiteX7" fmla="*/ 1569 w 225132"/>
                  <a:gd name="connsiteY7" fmla="*/ 239473 h 239987"/>
                  <a:gd name="connsiteX8" fmla="*/ 1998 w 225132"/>
                  <a:gd name="connsiteY8" fmla="*/ 239645 h 239987"/>
                  <a:gd name="connsiteX9" fmla="*/ 2427 w 225132"/>
                  <a:gd name="connsiteY9" fmla="*/ 239816 h 239987"/>
                  <a:gd name="connsiteX10" fmla="*/ 3455 w 225132"/>
                  <a:gd name="connsiteY10" fmla="*/ 239988 h 239987"/>
                  <a:gd name="connsiteX11" fmla="*/ 3627 w 225132"/>
                  <a:gd name="connsiteY11" fmla="*/ 239988 h 239987"/>
                  <a:gd name="connsiteX12" fmla="*/ 4570 w 225132"/>
                  <a:gd name="connsiteY12" fmla="*/ 239816 h 239987"/>
                  <a:gd name="connsiteX13" fmla="*/ 4998 w 225132"/>
                  <a:gd name="connsiteY13" fmla="*/ 239645 h 239987"/>
                  <a:gd name="connsiteX14" fmla="*/ 5341 w 225132"/>
                  <a:gd name="connsiteY14" fmla="*/ 239559 h 239987"/>
                  <a:gd name="connsiteX15" fmla="*/ 73578 w 225132"/>
                  <a:gd name="connsiteY15" fmla="*/ 194725 h 239987"/>
                  <a:gd name="connsiteX16" fmla="*/ 139587 w 225132"/>
                  <a:gd name="connsiteY16" fmla="*/ 149548 h 239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132" h="239987">
                    <a:moveTo>
                      <a:pt x="139587" y="149548"/>
                    </a:moveTo>
                    <a:cubicBezTo>
                      <a:pt x="180649" y="107885"/>
                      <a:pt x="201566" y="59965"/>
                      <a:pt x="224712" y="7416"/>
                    </a:cubicBezTo>
                    <a:cubicBezTo>
                      <a:pt x="225912" y="4758"/>
                      <a:pt x="224369" y="2615"/>
                      <a:pt x="222311" y="1844"/>
                    </a:cubicBezTo>
                    <a:cubicBezTo>
                      <a:pt x="220597" y="-214"/>
                      <a:pt x="217511" y="-985"/>
                      <a:pt x="215625" y="1844"/>
                    </a:cubicBezTo>
                    <a:cubicBezTo>
                      <a:pt x="199766" y="26618"/>
                      <a:pt x="174905" y="41363"/>
                      <a:pt x="150988" y="57393"/>
                    </a:cubicBezTo>
                    <a:cubicBezTo>
                      <a:pt x="127842" y="72824"/>
                      <a:pt x="104868" y="88855"/>
                      <a:pt x="84294" y="107543"/>
                    </a:cubicBezTo>
                    <a:cubicBezTo>
                      <a:pt x="45546" y="142690"/>
                      <a:pt x="35945" y="196782"/>
                      <a:pt x="883" y="234844"/>
                    </a:cubicBezTo>
                    <a:cubicBezTo>
                      <a:pt x="-745" y="236559"/>
                      <a:pt x="112" y="238530"/>
                      <a:pt x="1569" y="239473"/>
                    </a:cubicBezTo>
                    <a:cubicBezTo>
                      <a:pt x="1655" y="239559"/>
                      <a:pt x="1827" y="239645"/>
                      <a:pt x="1998" y="239645"/>
                    </a:cubicBezTo>
                    <a:cubicBezTo>
                      <a:pt x="2169" y="239731"/>
                      <a:pt x="2255" y="239816"/>
                      <a:pt x="2427" y="239816"/>
                    </a:cubicBezTo>
                    <a:cubicBezTo>
                      <a:pt x="2769" y="239902"/>
                      <a:pt x="3112" y="239988"/>
                      <a:pt x="3455" y="239988"/>
                    </a:cubicBezTo>
                    <a:cubicBezTo>
                      <a:pt x="3541" y="239988"/>
                      <a:pt x="3627" y="239988"/>
                      <a:pt x="3627" y="239988"/>
                    </a:cubicBezTo>
                    <a:cubicBezTo>
                      <a:pt x="3970" y="239988"/>
                      <a:pt x="4227" y="239902"/>
                      <a:pt x="4570" y="239816"/>
                    </a:cubicBezTo>
                    <a:cubicBezTo>
                      <a:pt x="4741" y="239731"/>
                      <a:pt x="4912" y="239731"/>
                      <a:pt x="4998" y="239645"/>
                    </a:cubicBezTo>
                    <a:cubicBezTo>
                      <a:pt x="5084" y="239559"/>
                      <a:pt x="5255" y="239559"/>
                      <a:pt x="5341" y="239559"/>
                    </a:cubicBezTo>
                    <a:cubicBezTo>
                      <a:pt x="29001" y="225929"/>
                      <a:pt x="49061" y="207841"/>
                      <a:pt x="73578" y="194725"/>
                    </a:cubicBezTo>
                    <a:cubicBezTo>
                      <a:pt x="97324" y="182123"/>
                      <a:pt x="120556" y="168836"/>
                      <a:pt x="139587" y="149548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F315575C-4B85-638B-3E58-1565F85A3869}"/>
                  </a:ext>
                </a:extLst>
              </p:cNvPr>
              <p:cNvSpPr/>
              <p:nvPr/>
            </p:nvSpPr>
            <p:spPr>
              <a:xfrm>
                <a:off x="4679672" y="343079"/>
                <a:ext cx="306260" cy="179762"/>
              </a:xfrm>
              <a:custGeom>
                <a:avLst/>
                <a:gdLst>
                  <a:gd name="connsiteX0" fmla="*/ 253982 w 306260"/>
                  <a:gd name="connsiteY0" fmla="*/ 66600 h 179762"/>
                  <a:gd name="connsiteX1" fmla="*/ 305074 w 306260"/>
                  <a:gd name="connsiteY1" fmla="*/ 7707 h 179762"/>
                  <a:gd name="connsiteX2" fmla="*/ 305160 w 306260"/>
                  <a:gd name="connsiteY2" fmla="*/ 7535 h 179762"/>
                  <a:gd name="connsiteX3" fmla="*/ 298730 w 306260"/>
                  <a:gd name="connsiteY3" fmla="*/ 677 h 179762"/>
                  <a:gd name="connsiteX4" fmla="*/ 115022 w 306260"/>
                  <a:gd name="connsiteY4" fmla="*/ 58199 h 179762"/>
                  <a:gd name="connsiteX5" fmla="*/ 2293 w 306260"/>
                  <a:gd name="connsiteY5" fmla="*/ 172899 h 179762"/>
                  <a:gd name="connsiteX6" fmla="*/ 664 w 306260"/>
                  <a:gd name="connsiteY6" fmla="*/ 174442 h 179762"/>
                  <a:gd name="connsiteX7" fmla="*/ 493 w 306260"/>
                  <a:gd name="connsiteY7" fmla="*/ 177614 h 179762"/>
                  <a:gd name="connsiteX8" fmla="*/ 5551 w 306260"/>
                  <a:gd name="connsiteY8" fmla="*/ 178728 h 179762"/>
                  <a:gd name="connsiteX9" fmla="*/ 6922 w 306260"/>
                  <a:gd name="connsiteY9" fmla="*/ 176842 h 179762"/>
                  <a:gd name="connsiteX10" fmla="*/ 179658 w 306260"/>
                  <a:gd name="connsiteY10" fmla="*/ 111434 h 179762"/>
                  <a:gd name="connsiteX11" fmla="*/ 253982 w 306260"/>
                  <a:gd name="connsiteY11" fmla="*/ 66600 h 179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6260" h="179762">
                    <a:moveTo>
                      <a:pt x="253982" y="66600"/>
                    </a:moveTo>
                    <a:cubicBezTo>
                      <a:pt x="273698" y="49626"/>
                      <a:pt x="286814" y="26052"/>
                      <a:pt x="305074" y="7707"/>
                    </a:cubicBezTo>
                    <a:cubicBezTo>
                      <a:pt x="305160" y="7621"/>
                      <a:pt x="305160" y="7535"/>
                      <a:pt x="305160" y="7535"/>
                    </a:cubicBezTo>
                    <a:cubicBezTo>
                      <a:pt x="308503" y="4192"/>
                      <a:pt x="303617" y="-2066"/>
                      <a:pt x="298730" y="677"/>
                    </a:cubicBezTo>
                    <a:cubicBezTo>
                      <a:pt x="242152" y="33081"/>
                      <a:pt x="172886" y="27766"/>
                      <a:pt x="115022" y="58199"/>
                    </a:cubicBezTo>
                    <a:cubicBezTo>
                      <a:pt x="64530" y="84773"/>
                      <a:pt x="29639" y="123693"/>
                      <a:pt x="2293" y="172899"/>
                    </a:cubicBezTo>
                    <a:cubicBezTo>
                      <a:pt x="1779" y="173413"/>
                      <a:pt x="1179" y="173928"/>
                      <a:pt x="664" y="174442"/>
                    </a:cubicBezTo>
                    <a:cubicBezTo>
                      <a:pt x="-279" y="175471"/>
                      <a:pt x="-107" y="176671"/>
                      <a:pt x="493" y="177614"/>
                    </a:cubicBezTo>
                    <a:cubicBezTo>
                      <a:pt x="1093" y="179585"/>
                      <a:pt x="4008" y="180700"/>
                      <a:pt x="5551" y="178728"/>
                    </a:cubicBezTo>
                    <a:cubicBezTo>
                      <a:pt x="5979" y="178128"/>
                      <a:pt x="6408" y="177442"/>
                      <a:pt x="6922" y="176842"/>
                    </a:cubicBezTo>
                    <a:cubicBezTo>
                      <a:pt x="59986" y="139123"/>
                      <a:pt x="120679" y="135094"/>
                      <a:pt x="179658" y="111434"/>
                    </a:cubicBezTo>
                    <a:cubicBezTo>
                      <a:pt x="206833" y="100547"/>
                      <a:pt x="231865" y="85631"/>
                      <a:pt x="253982" y="66600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8202AD7E-CD07-FE8A-E09A-1B17A7BD3FD2}"/>
                  </a:ext>
                </a:extLst>
              </p:cNvPr>
              <p:cNvSpPr/>
              <p:nvPr/>
            </p:nvSpPr>
            <p:spPr>
              <a:xfrm>
                <a:off x="4639550" y="223981"/>
                <a:ext cx="407798" cy="155346"/>
              </a:xfrm>
              <a:custGeom>
                <a:avLst/>
                <a:gdLst>
                  <a:gd name="connsiteX0" fmla="*/ 404603 w 407798"/>
                  <a:gd name="connsiteY0" fmla="*/ 9277 h 155346"/>
                  <a:gd name="connsiteX1" fmla="*/ 404946 w 407798"/>
                  <a:gd name="connsiteY1" fmla="*/ 8677 h 155346"/>
                  <a:gd name="connsiteX2" fmla="*/ 405632 w 407798"/>
                  <a:gd name="connsiteY2" fmla="*/ 8334 h 155346"/>
                  <a:gd name="connsiteX3" fmla="*/ 400146 w 407798"/>
                  <a:gd name="connsiteY3" fmla="*/ 618 h 155346"/>
                  <a:gd name="connsiteX4" fmla="*/ 290589 w 407798"/>
                  <a:gd name="connsiteY4" fmla="*/ 18192 h 155346"/>
                  <a:gd name="connsiteX5" fmla="*/ 180175 w 407798"/>
                  <a:gd name="connsiteY5" fmla="*/ 32680 h 155346"/>
                  <a:gd name="connsiteX6" fmla="*/ 1181 w 407798"/>
                  <a:gd name="connsiteY6" fmla="*/ 148923 h 155346"/>
                  <a:gd name="connsiteX7" fmla="*/ 496 w 407798"/>
                  <a:gd name="connsiteY7" fmla="*/ 150723 h 155346"/>
                  <a:gd name="connsiteX8" fmla="*/ 3496 w 407798"/>
                  <a:gd name="connsiteY8" fmla="*/ 155009 h 155346"/>
                  <a:gd name="connsiteX9" fmla="*/ 112452 w 407798"/>
                  <a:gd name="connsiteY9" fmla="*/ 113518 h 155346"/>
                  <a:gd name="connsiteX10" fmla="*/ 223038 w 407798"/>
                  <a:gd name="connsiteY10" fmla="*/ 95259 h 155346"/>
                  <a:gd name="connsiteX11" fmla="*/ 404603 w 407798"/>
                  <a:gd name="connsiteY11" fmla="*/ 9277 h 15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7798" h="155346">
                    <a:moveTo>
                      <a:pt x="404603" y="9277"/>
                    </a:moveTo>
                    <a:cubicBezTo>
                      <a:pt x="404775" y="9105"/>
                      <a:pt x="404860" y="8848"/>
                      <a:pt x="404946" y="8677"/>
                    </a:cubicBezTo>
                    <a:cubicBezTo>
                      <a:pt x="405203" y="8591"/>
                      <a:pt x="405375" y="8505"/>
                      <a:pt x="405632" y="8334"/>
                    </a:cubicBezTo>
                    <a:cubicBezTo>
                      <a:pt x="410947" y="5419"/>
                      <a:pt x="405460" y="-2211"/>
                      <a:pt x="400146" y="618"/>
                    </a:cubicBezTo>
                    <a:cubicBezTo>
                      <a:pt x="365598" y="19221"/>
                      <a:pt x="328480" y="17163"/>
                      <a:pt x="290589" y="18192"/>
                    </a:cubicBezTo>
                    <a:cubicBezTo>
                      <a:pt x="253727" y="19221"/>
                      <a:pt x="216008" y="23850"/>
                      <a:pt x="180175" y="32680"/>
                    </a:cubicBezTo>
                    <a:cubicBezTo>
                      <a:pt x="107566" y="50682"/>
                      <a:pt x="51931" y="95687"/>
                      <a:pt x="1181" y="148923"/>
                    </a:cubicBezTo>
                    <a:cubicBezTo>
                      <a:pt x="667" y="149437"/>
                      <a:pt x="496" y="150123"/>
                      <a:pt x="496" y="150723"/>
                    </a:cubicBezTo>
                    <a:cubicBezTo>
                      <a:pt x="-876" y="152866"/>
                      <a:pt x="753" y="156466"/>
                      <a:pt x="3496" y="155009"/>
                    </a:cubicBezTo>
                    <a:cubicBezTo>
                      <a:pt x="39329" y="136578"/>
                      <a:pt x="72590" y="121233"/>
                      <a:pt x="112452" y="113518"/>
                    </a:cubicBezTo>
                    <a:cubicBezTo>
                      <a:pt x="149143" y="106403"/>
                      <a:pt x="186433" y="102717"/>
                      <a:pt x="223038" y="95259"/>
                    </a:cubicBezTo>
                    <a:cubicBezTo>
                      <a:pt x="289903" y="81800"/>
                      <a:pt x="356940" y="59683"/>
                      <a:pt x="404603" y="9277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CF5473A5-2F4E-DCF1-E755-CE2360225DB5}"/>
                  </a:ext>
                </a:extLst>
              </p:cNvPr>
              <p:cNvSpPr/>
              <p:nvPr/>
            </p:nvSpPr>
            <p:spPr>
              <a:xfrm>
                <a:off x="4670312" y="121814"/>
                <a:ext cx="437252" cy="75550"/>
              </a:xfrm>
              <a:custGeom>
                <a:avLst/>
                <a:gdLst>
                  <a:gd name="connsiteX0" fmla="*/ 434363 w 437252"/>
                  <a:gd name="connsiteY0" fmla="*/ 16889 h 75550"/>
                  <a:gd name="connsiteX1" fmla="*/ 431106 w 437252"/>
                  <a:gd name="connsiteY1" fmla="*/ 8059 h 75550"/>
                  <a:gd name="connsiteX2" fmla="*/ 310062 w 437252"/>
                  <a:gd name="connsiteY2" fmla="*/ 10974 h 75550"/>
                  <a:gd name="connsiteX3" fmla="*/ 191676 w 437252"/>
                  <a:gd name="connsiteY3" fmla="*/ 1 h 75550"/>
                  <a:gd name="connsiteX4" fmla="*/ 1195 w 437252"/>
                  <a:gd name="connsiteY4" fmla="*/ 67724 h 75550"/>
                  <a:gd name="connsiteX5" fmla="*/ 1195 w 437252"/>
                  <a:gd name="connsiteY5" fmla="*/ 72439 h 75550"/>
                  <a:gd name="connsiteX6" fmla="*/ 4709 w 437252"/>
                  <a:gd name="connsiteY6" fmla="*/ 75267 h 75550"/>
                  <a:gd name="connsiteX7" fmla="*/ 245254 w 437252"/>
                  <a:gd name="connsiteY7" fmla="*/ 69524 h 75550"/>
                  <a:gd name="connsiteX8" fmla="*/ 430077 w 437252"/>
                  <a:gd name="connsiteY8" fmla="*/ 18775 h 75550"/>
                  <a:gd name="connsiteX9" fmla="*/ 434363 w 437252"/>
                  <a:gd name="connsiteY9" fmla="*/ 16889 h 75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7252" h="75550">
                    <a:moveTo>
                      <a:pt x="434363" y="16889"/>
                    </a:moveTo>
                    <a:cubicBezTo>
                      <a:pt x="439935" y="14403"/>
                      <a:pt x="436678" y="5487"/>
                      <a:pt x="431106" y="8059"/>
                    </a:cubicBezTo>
                    <a:cubicBezTo>
                      <a:pt x="393044" y="25118"/>
                      <a:pt x="349495" y="17832"/>
                      <a:pt x="310062" y="10974"/>
                    </a:cubicBezTo>
                    <a:cubicBezTo>
                      <a:pt x="270971" y="4116"/>
                      <a:pt x="231366" y="172"/>
                      <a:pt x="191676" y="1"/>
                    </a:cubicBezTo>
                    <a:cubicBezTo>
                      <a:pt x="120438" y="-171"/>
                      <a:pt x="57259" y="23918"/>
                      <a:pt x="1195" y="67724"/>
                    </a:cubicBezTo>
                    <a:cubicBezTo>
                      <a:pt x="-605" y="69181"/>
                      <a:pt x="-177" y="71324"/>
                      <a:pt x="1195" y="72439"/>
                    </a:cubicBezTo>
                    <a:cubicBezTo>
                      <a:pt x="1109" y="74324"/>
                      <a:pt x="2652" y="76296"/>
                      <a:pt x="4709" y="75267"/>
                    </a:cubicBezTo>
                    <a:cubicBezTo>
                      <a:pt x="80748" y="35577"/>
                      <a:pt x="165358" y="60094"/>
                      <a:pt x="245254" y="69524"/>
                    </a:cubicBezTo>
                    <a:cubicBezTo>
                      <a:pt x="311262" y="77239"/>
                      <a:pt x="378985" y="62837"/>
                      <a:pt x="430077" y="18775"/>
                    </a:cubicBezTo>
                    <a:cubicBezTo>
                      <a:pt x="431534" y="18089"/>
                      <a:pt x="432992" y="17489"/>
                      <a:pt x="434363" y="16889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63AD88CE-67E9-8846-5E8C-BD8C3098E3F4}"/>
                  </a:ext>
                </a:extLst>
              </p:cNvPr>
              <p:cNvSpPr/>
              <p:nvPr/>
            </p:nvSpPr>
            <p:spPr>
              <a:xfrm>
                <a:off x="4808536" y="-43703"/>
                <a:ext cx="343947" cy="136507"/>
              </a:xfrm>
              <a:custGeom>
                <a:avLst/>
                <a:gdLst>
                  <a:gd name="connsiteX0" fmla="*/ 342346 w 343947"/>
                  <a:gd name="connsiteY0" fmla="*/ 112369 h 136507"/>
                  <a:gd name="connsiteX1" fmla="*/ 343375 w 343947"/>
                  <a:gd name="connsiteY1" fmla="*/ 109969 h 136507"/>
                  <a:gd name="connsiteX2" fmla="*/ 337717 w 343947"/>
                  <a:gd name="connsiteY2" fmla="*/ 102854 h 136507"/>
                  <a:gd name="connsiteX3" fmla="*/ 233046 w 343947"/>
                  <a:gd name="connsiteY3" fmla="*/ 75765 h 136507"/>
                  <a:gd name="connsiteX4" fmla="*/ 148950 w 343947"/>
                  <a:gd name="connsiteY4" fmla="*/ 20729 h 136507"/>
                  <a:gd name="connsiteX5" fmla="*/ 1846 w 343947"/>
                  <a:gd name="connsiteY5" fmla="*/ 14900 h 136507"/>
                  <a:gd name="connsiteX6" fmla="*/ 217 w 343947"/>
                  <a:gd name="connsiteY6" fmla="*/ 19015 h 136507"/>
                  <a:gd name="connsiteX7" fmla="*/ 2703 w 343947"/>
                  <a:gd name="connsiteY7" fmla="*/ 22958 h 136507"/>
                  <a:gd name="connsiteX8" fmla="*/ 164124 w 343947"/>
                  <a:gd name="connsiteY8" fmla="*/ 116141 h 136507"/>
                  <a:gd name="connsiteX9" fmla="*/ 259450 w 343947"/>
                  <a:gd name="connsiteY9" fmla="*/ 136287 h 136507"/>
                  <a:gd name="connsiteX10" fmla="*/ 342346 w 343947"/>
                  <a:gd name="connsiteY10" fmla="*/ 112369 h 13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3947" h="136507">
                    <a:moveTo>
                      <a:pt x="342346" y="112369"/>
                    </a:moveTo>
                    <a:cubicBezTo>
                      <a:pt x="343117" y="111683"/>
                      <a:pt x="343375" y="110826"/>
                      <a:pt x="343375" y="109969"/>
                    </a:cubicBezTo>
                    <a:cubicBezTo>
                      <a:pt x="345260" y="107054"/>
                      <a:pt x="342260" y="101739"/>
                      <a:pt x="337717" y="102854"/>
                    </a:cubicBezTo>
                    <a:cubicBezTo>
                      <a:pt x="303941" y="110912"/>
                      <a:pt x="261421" y="92910"/>
                      <a:pt x="233046" y="75765"/>
                    </a:cubicBezTo>
                    <a:cubicBezTo>
                      <a:pt x="204414" y="58448"/>
                      <a:pt x="179211" y="35388"/>
                      <a:pt x="148950" y="20729"/>
                    </a:cubicBezTo>
                    <a:cubicBezTo>
                      <a:pt x="103602" y="-1302"/>
                      <a:pt x="48223" y="-9532"/>
                      <a:pt x="1846" y="14900"/>
                    </a:cubicBezTo>
                    <a:cubicBezTo>
                      <a:pt x="46" y="15843"/>
                      <a:pt x="-297" y="17557"/>
                      <a:pt x="217" y="19015"/>
                    </a:cubicBezTo>
                    <a:cubicBezTo>
                      <a:pt x="-297" y="20815"/>
                      <a:pt x="303" y="22872"/>
                      <a:pt x="2703" y="22958"/>
                    </a:cubicBezTo>
                    <a:cubicBezTo>
                      <a:pt x="73941" y="26130"/>
                      <a:pt x="104716" y="88281"/>
                      <a:pt x="164124" y="116141"/>
                    </a:cubicBezTo>
                    <a:cubicBezTo>
                      <a:pt x="192927" y="129600"/>
                      <a:pt x="227474" y="138001"/>
                      <a:pt x="259450" y="136287"/>
                    </a:cubicBezTo>
                    <a:cubicBezTo>
                      <a:pt x="287139" y="134829"/>
                      <a:pt x="321000" y="132429"/>
                      <a:pt x="342346" y="112369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8CC8C3C5-FEC5-7477-D7EC-F9324A755262}"/>
                  </a:ext>
                </a:extLst>
              </p:cNvPr>
              <p:cNvSpPr/>
              <p:nvPr/>
            </p:nvSpPr>
            <p:spPr>
              <a:xfrm>
                <a:off x="4981537" y="-151945"/>
                <a:ext cx="234250" cy="164460"/>
              </a:xfrm>
              <a:custGeom>
                <a:avLst/>
                <a:gdLst>
                  <a:gd name="connsiteX0" fmla="*/ 230380 w 234250"/>
                  <a:gd name="connsiteY0" fmla="*/ 143288 h 164460"/>
                  <a:gd name="connsiteX1" fmla="*/ 106336 w 234250"/>
                  <a:gd name="connsiteY1" fmla="*/ 22758 h 164460"/>
                  <a:gd name="connsiteX2" fmla="*/ 1323 w 234250"/>
                  <a:gd name="connsiteY2" fmla="*/ 9557 h 164460"/>
                  <a:gd name="connsiteX3" fmla="*/ 2523 w 234250"/>
                  <a:gd name="connsiteY3" fmla="*/ 15043 h 164460"/>
                  <a:gd name="connsiteX4" fmla="*/ 5095 w 234250"/>
                  <a:gd name="connsiteY4" fmla="*/ 16072 h 164460"/>
                  <a:gd name="connsiteX5" fmla="*/ 64674 w 234250"/>
                  <a:gd name="connsiteY5" fmla="*/ 60220 h 164460"/>
                  <a:gd name="connsiteX6" fmla="*/ 119367 w 234250"/>
                  <a:gd name="connsiteY6" fmla="*/ 130172 h 164460"/>
                  <a:gd name="connsiteX7" fmla="*/ 231238 w 234250"/>
                  <a:gd name="connsiteY7" fmla="*/ 152632 h 164460"/>
                  <a:gd name="connsiteX8" fmla="*/ 230380 w 234250"/>
                  <a:gd name="connsiteY8" fmla="*/ 143288 h 16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4250" h="164460">
                    <a:moveTo>
                      <a:pt x="230380" y="143288"/>
                    </a:moveTo>
                    <a:cubicBezTo>
                      <a:pt x="160172" y="131801"/>
                      <a:pt x="157428" y="57048"/>
                      <a:pt x="106336" y="22758"/>
                    </a:cubicBezTo>
                    <a:cubicBezTo>
                      <a:pt x="77961" y="3813"/>
                      <a:pt x="32527" y="-10160"/>
                      <a:pt x="1323" y="9557"/>
                    </a:cubicBezTo>
                    <a:cubicBezTo>
                      <a:pt x="-1163" y="11100"/>
                      <a:pt x="209" y="14529"/>
                      <a:pt x="2523" y="15043"/>
                    </a:cubicBezTo>
                    <a:cubicBezTo>
                      <a:pt x="3038" y="15643"/>
                      <a:pt x="3895" y="16072"/>
                      <a:pt x="5095" y="16072"/>
                    </a:cubicBezTo>
                    <a:cubicBezTo>
                      <a:pt x="32184" y="15986"/>
                      <a:pt x="51472" y="38875"/>
                      <a:pt x="64674" y="60220"/>
                    </a:cubicBezTo>
                    <a:cubicBezTo>
                      <a:pt x="80104" y="85166"/>
                      <a:pt x="96478" y="111312"/>
                      <a:pt x="119367" y="130172"/>
                    </a:cubicBezTo>
                    <a:cubicBezTo>
                      <a:pt x="148341" y="154003"/>
                      <a:pt x="196433" y="180235"/>
                      <a:pt x="231238" y="152632"/>
                    </a:cubicBezTo>
                    <a:cubicBezTo>
                      <a:pt x="235181" y="151089"/>
                      <a:pt x="235610" y="144145"/>
                      <a:pt x="230380" y="143288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8479FD8F-0297-CF81-4211-15B58B251BAF}"/>
                  </a:ext>
                </a:extLst>
              </p:cNvPr>
              <p:cNvSpPr/>
              <p:nvPr/>
            </p:nvSpPr>
            <p:spPr>
              <a:xfrm>
                <a:off x="5160118" y="-185018"/>
                <a:ext cx="116569" cy="127310"/>
              </a:xfrm>
              <a:custGeom>
                <a:avLst/>
                <a:gdLst>
                  <a:gd name="connsiteX0" fmla="*/ 113693 w 116569"/>
                  <a:gd name="connsiteY0" fmla="*/ 122439 h 127310"/>
                  <a:gd name="connsiteX1" fmla="*/ 115493 w 116569"/>
                  <a:gd name="connsiteY1" fmla="*/ 115838 h 127310"/>
                  <a:gd name="connsiteX2" fmla="*/ 75545 w 116569"/>
                  <a:gd name="connsiteY2" fmla="*/ 22741 h 127310"/>
                  <a:gd name="connsiteX3" fmla="*/ 2336 w 116569"/>
                  <a:gd name="connsiteY3" fmla="*/ 2167 h 127310"/>
                  <a:gd name="connsiteX4" fmla="*/ 107 w 116569"/>
                  <a:gd name="connsiteY4" fmla="*/ 4567 h 127310"/>
                  <a:gd name="connsiteX5" fmla="*/ 107 w 116569"/>
                  <a:gd name="connsiteY5" fmla="*/ 4653 h 127310"/>
                  <a:gd name="connsiteX6" fmla="*/ 22 w 116569"/>
                  <a:gd name="connsiteY6" fmla="*/ 5167 h 127310"/>
                  <a:gd name="connsiteX7" fmla="*/ 2422 w 116569"/>
                  <a:gd name="connsiteY7" fmla="*/ 9110 h 127310"/>
                  <a:gd name="connsiteX8" fmla="*/ 111464 w 116569"/>
                  <a:gd name="connsiteY8" fmla="*/ 124496 h 127310"/>
                  <a:gd name="connsiteX9" fmla="*/ 113693 w 116569"/>
                  <a:gd name="connsiteY9" fmla="*/ 122439 h 127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69" h="127310">
                    <a:moveTo>
                      <a:pt x="113693" y="122439"/>
                    </a:moveTo>
                    <a:cubicBezTo>
                      <a:pt x="116179" y="121239"/>
                      <a:pt x="117722" y="118410"/>
                      <a:pt x="115493" y="115838"/>
                    </a:cubicBezTo>
                    <a:cubicBezTo>
                      <a:pt x="92433" y="88835"/>
                      <a:pt x="104435" y="47087"/>
                      <a:pt x="75545" y="22741"/>
                    </a:cubicBezTo>
                    <a:cubicBezTo>
                      <a:pt x="55057" y="5424"/>
                      <a:pt x="29082" y="-4691"/>
                      <a:pt x="2336" y="2167"/>
                    </a:cubicBezTo>
                    <a:cubicBezTo>
                      <a:pt x="965" y="2510"/>
                      <a:pt x="279" y="3453"/>
                      <a:pt x="107" y="4567"/>
                    </a:cubicBezTo>
                    <a:cubicBezTo>
                      <a:pt x="107" y="4567"/>
                      <a:pt x="107" y="4653"/>
                      <a:pt x="107" y="4653"/>
                    </a:cubicBezTo>
                    <a:cubicBezTo>
                      <a:pt x="107" y="4824"/>
                      <a:pt x="22" y="4996"/>
                      <a:pt x="22" y="5167"/>
                    </a:cubicBezTo>
                    <a:cubicBezTo>
                      <a:pt x="-150" y="6710"/>
                      <a:pt x="707" y="8596"/>
                      <a:pt x="2422" y="9110"/>
                    </a:cubicBezTo>
                    <a:cubicBezTo>
                      <a:pt x="56515" y="25398"/>
                      <a:pt x="34226" y="147213"/>
                      <a:pt x="111464" y="124496"/>
                    </a:cubicBezTo>
                    <a:cubicBezTo>
                      <a:pt x="112664" y="123982"/>
                      <a:pt x="113350" y="123296"/>
                      <a:pt x="113693" y="122439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" name="任意多边形: 形状 301">
                <a:extLst>
                  <a:ext uri="{FF2B5EF4-FFF2-40B4-BE49-F238E27FC236}">
                    <a16:creationId xmlns:a16="http://schemas.microsoft.com/office/drawing/2014/main" id="{6E2F66DE-BA55-9965-3D67-9814EA966CDD}"/>
                  </a:ext>
                </a:extLst>
              </p:cNvPr>
              <p:cNvSpPr/>
              <p:nvPr/>
            </p:nvSpPr>
            <p:spPr>
              <a:xfrm>
                <a:off x="5269963" y="-94148"/>
                <a:ext cx="124797" cy="55488"/>
              </a:xfrm>
              <a:custGeom>
                <a:avLst/>
                <a:gdLst>
                  <a:gd name="connsiteX0" fmla="*/ 122663 w 124797"/>
                  <a:gd name="connsiteY0" fmla="*/ 32941 h 55488"/>
                  <a:gd name="connsiteX1" fmla="*/ 124206 w 124797"/>
                  <a:gd name="connsiteY1" fmla="*/ 30969 h 55488"/>
                  <a:gd name="connsiteX2" fmla="*/ 86230 w 124797"/>
                  <a:gd name="connsiteY2" fmla="*/ 22 h 55488"/>
                  <a:gd name="connsiteX3" fmla="*/ 5476 w 124797"/>
                  <a:gd name="connsiteY3" fmla="*/ 24025 h 55488"/>
                  <a:gd name="connsiteX4" fmla="*/ 1790 w 124797"/>
                  <a:gd name="connsiteY4" fmla="*/ 32683 h 55488"/>
                  <a:gd name="connsiteX5" fmla="*/ 62827 w 124797"/>
                  <a:gd name="connsiteY5" fmla="*/ 54200 h 55488"/>
                  <a:gd name="connsiteX6" fmla="*/ 118633 w 124797"/>
                  <a:gd name="connsiteY6" fmla="*/ 34569 h 55488"/>
                  <a:gd name="connsiteX7" fmla="*/ 122663 w 124797"/>
                  <a:gd name="connsiteY7" fmla="*/ 32941 h 55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797" h="55488">
                    <a:moveTo>
                      <a:pt x="122663" y="32941"/>
                    </a:moveTo>
                    <a:cubicBezTo>
                      <a:pt x="123349" y="32598"/>
                      <a:pt x="123948" y="31912"/>
                      <a:pt x="124206" y="30969"/>
                    </a:cubicBezTo>
                    <a:cubicBezTo>
                      <a:pt x="129092" y="10995"/>
                      <a:pt x="102603" y="-578"/>
                      <a:pt x="86230" y="22"/>
                    </a:cubicBezTo>
                    <a:cubicBezTo>
                      <a:pt x="56911" y="1051"/>
                      <a:pt x="35309" y="28912"/>
                      <a:pt x="5476" y="24025"/>
                    </a:cubicBezTo>
                    <a:cubicBezTo>
                      <a:pt x="162" y="23168"/>
                      <a:pt x="-1724" y="30112"/>
                      <a:pt x="1790" y="32683"/>
                    </a:cubicBezTo>
                    <a:cubicBezTo>
                      <a:pt x="14135" y="53600"/>
                      <a:pt x="40281" y="58144"/>
                      <a:pt x="62827" y="54200"/>
                    </a:cubicBezTo>
                    <a:cubicBezTo>
                      <a:pt x="80143" y="51200"/>
                      <a:pt x="101060" y="23940"/>
                      <a:pt x="118633" y="34569"/>
                    </a:cubicBezTo>
                    <a:cubicBezTo>
                      <a:pt x="120434" y="35598"/>
                      <a:pt x="121977" y="34569"/>
                      <a:pt x="122663" y="32941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" name="任意多边形: 形状 302">
                <a:extLst>
                  <a:ext uri="{FF2B5EF4-FFF2-40B4-BE49-F238E27FC236}">
                    <a16:creationId xmlns:a16="http://schemas.microsoft.com/office/drawing/2014/main" id="{C50DA894-9944-919D-4FE5-9C428B2B40A7}"/>
                  </a:ext>
                </a:extLst>
              </p:cNvPr>
              <p:cNvSpPr/>
              <p:nvPr/>
            </p:nvSpPr>
            <p:spPr>
              <a:xfrm>
                <a:off x="5209149" y="-9674"/>
                <a:ext cx="216524" cy="90950"/>
              </a:xfrm>
              <a:custGeom>
                <a:avLst/>
                <a:gdLst>
                  <a:gd name="connsiteX0" fmla="*/ 216395 w 216524"/>
                  <a:gd name="connsiteY0" fmla="*/ 86741 h 90950"/>
                  <a:gd name="connsiteX1" fmla="*/ 216395 w 216524"/>
                  <a:gd name="connsiteY1" fmla="*/ 85027 h 90950"/>
                  <a:gd name="connsiteX2" fmla="*/ 132385 w 216524"/>
                  <a:gd name="connsiteY2" fmla="*/ 11389 h 90950"/>
                  <a:gd name="connsiteX3" fmla="*/ 5855 w 216524"/>
                  <a:gd name="connsiteY3" fmla="*/ 159 h 90950"/>
                  <a:gd name="connsiteX4" fmla="*/ 969 w 216524"/>
                  <a:gd name="connsiteY4" fmla="*/ 3160 h 90950"/>
                  <a:gd name="connsiteX5" fmla="*/ 969 w 216524"/>
                  <a:gd name="connsiteY5" fmla="*/ 8560 h 90950"/>
                  <a:gd name="connsiteX6" fmla="*/ 88837 w 216524"/>
                  <a:gd name="connsiteY6" fmla="*/ 62824 h 90950"/>
                  <a:gd name="connsiteX7" fmla="*/ 209281 w 216524"/>
                  <a:gd name="connsiteY7" fmla="*/ 90170 h 90950"/>
                  <a:gd name="connsiteX8" fmla="*/ 213910 w 216524"/>
                  <a:gd name="connsiteY8" fmla="*/ 89399 h 90950"/>
                  <a:gd name="connsiteX9" fmla="*/ 216395 w 216524"/>
                  <a:gd name="connsiteY9" fmla="*/ 86741 h 90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524" h="90950">
                    <a:moveTo>
                      <a:pt x="216395" y="86741"/>
                    </a:moveTo>
                    <a:cubicBezTo>
                      <a:pt x="216567" y="86227"/>
                      <a:pt x="216567" y="85627"/>
                      <a:pt x="216395" y="85027"/>
                    </a:cubicBezTo>
                    <a:cubicBezTo>
                      <a:pt x="205509" y="45165"/>
                      <a:pt x="169761" y="23476"/>
                      <a:pt x="132385" y="11389"/>
                    </a:cubicBezTo>
                    <a:cubicBezTo>
                      <a:pt x="90466" y="-2241"/>
                      <a:pt x="47260" y="10532"/>
                      <a:pt x="5855" y="159"/>
                    </a:cubicBezTo>
                    <a:cubicBezTo>
                      <a:pt x="3198" y="-527"/>
                      <a:pt x="1483" y="1102"/>
                      <a:pt x="969" y="3160"/>
                    </a:cubicBezTo>
                    <a:cubicBezTo>
                      <a:pt x="-146" y="4617"/>
                      <a:pt x="-489" y="6674"/>
                      <a:pt x="969" y="8560"/>
                    </a:cubicBezTo>
                    <a:cubicBezTo>
                      <a:pt x="23000" y="38478"/>
                      <a:pt x="52147" y="56223"/>
                      <a:pt x="88837" y="62824"/>
                    </a:cubicBezTo>
                    <a:cubicBezTo>
                      <a:pt x="128785" y="70025"/>
                      <a:pt x="176876" y="61624"/>
                      <a:pt x="209281" y="90170"/>
                    </a:cubicBezTo>
                    <a:cubicBezTo>
                      <a:pt x="210909" y="91628"/>
                      <a:pt x="212881" y="90856"/>
                      <a:pt x="213910" y="89399"/>
                    </a:cubicBezTo>
                    <a:cubicBezTo>
                      <a:pt x="215281" y="89313"/>
                      <a:pt x="216310" y="88284"/>
                      <a:pt x="216395" y="86741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" name="任意多边形: 形状 303">
                <a:extLst>
                  <a:ext uri="{FF2B5EF4-FFF2-40B4-BE49-F238E27FC236}">
                    <a16:creationId xmlns:a16="http://schemas.microsoft.com/office/drawing/2014/main" id="{4520EF4C-CCD1-59D4-E70B-DB9269372082}"/>
                  </a:ext>
                </a:extLst>
              </p:cNvPr>
              <p:cNvSpPr/>
              <p:nvPr/>
            </p:nvSpPr>
            <p:spPr>
              <a:xfrm>
                <a:off x="5149975" y="58660"/>
                <a:ext cx="288071" cy="192523"/>
              </a:xfrm>
              <a:custGeom>
                <a:avLst/>
                <a:gdLst>
                  <a:gd name="connsiteX0" fmla="*/ 287743 w 288071"/>
                  <a:gd name="connsiteY0" fmla="*/ 188656 h 192523"/>
                  <a:gd name="connsiteX1" fmla="*/ 202875 w 288071"/>
                  <a:gd name="connsiteY1" fmla="*/ 80900 h 192523"/>
                  <a:gd name="connsiteX2" fmla="*/ 100176 w 288071"/>
                  <a:gd name="connsiteY2" fmla="*/ 35980 h 192523"/>
                  <a:gd name="connsiteX3" fmla="*/ 9222 w 288071"/>
                  <a:gd name="connsiteY3" fmla="*/ 2033 h 192523"/>
                  <a:gd name="connsiteX4" fmla="*/ 1421 w 288071"/>
                  <a:gd name="connsiteY4" fmla="*/ 8720 h 192523"/>
                  <a:gd name="connsiteX5" fmla="*/ 116121 w 288071"/>
                  <a:gd name="connsiteY5" fmla="*/ 118019 h 192523"/>
                  <a:gd name="connsiteX6" fmla="*/ 210590 w 288071"/>
                  <a:gd name="connsiteY6" fmla="*/ 146994 h 192523"/>
                  <a:gd name="connsiteX7" fmla="*/ 256796 w 288071"/>
                  <a:gd name="connsiteY7" fmla="*/ 165682 h 192523"/>
                  <a:gd name="connsiteX8" fmla="*/ 280456 w 288071"/>
                  <a:gd name="connsiteY8" fmla="*/ 191571 h 192523"/>
                  <a:gd name="connsiteX9" fmla="*/ 287743 w 288071"/>
                  <a:gd name="connsiteY9" fmla="*/ 188656 h 19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8071" h="192523">
                    <a:moveTo>
                      <a:pt x="287743" y="188656"/>
                    </a:moveTo>
                    <a:cubicBezTo>
                      <a:pt x="292800" y="141593"/>
                      <a:pt x="238451" y="101474"/>
                      <a:pt x="202875" y="80900"/>
                    </a:cubicBezTo>
                    <a:cubicBezTo>
                      <a:pt x="170471" y="62126"/>
                      <a:pt x="135923" y="47124"/>
                      <a:pt x="100176" y="35980"/>
                    </a:cubicBezTo>
                    <a:cubicBezTo>
                      <a:pt x="70515" y="26722"/>
                      <a:pt x="31510" y="26379"/>
                      <a:pt x="9222" y="2033"/>
                    </a:cubicBezTo>
                    <a:cubicBezTo>
                      <a:pt x="4250" y="-3453"/>
                      <a:pt x="-3123" y="3319"/>
                      <a:pt x="1421" y="8720"/>
                    </a:cubicBezTo>
                    <a:cubicBezTo>
                      <a:pt x="17451" y="62383"/>
                      <a:pt x="65115" y="99074"/>
                      <a:pt x="116121" y="118019"/>
                    </a:cubicBezTo>
                    <a:cubicBezTo>
                      <a:pt x="147068" y="129506"/>
                      <a:pt x="179300" y="136450"/>
                      <a:pt x="210590" y="146994"/>
                    </a:cubicBezTo>
                    <a:cubicBezTo>
                      <a:pt x="225249" y="151966"/>
                      <a:pt x="244623" y="155481"/>
                      <a:pt x="256796" y="165682"/>
                    </a:cubicBezTo>
                    <a:cubicBezTo>
                      <a:pt x="265882" y="173312"/>
                      <a:pt x="272055" y="183256"/>
                      <a:pt x="280456" y="191571"/>
                    </a:cubicBezTo>
                    <a:cubicBezTo>
                      <a:pt x="282770" y="193800"/>
                      <a:pt x="287399" y="191828"/>
                      <a:pt x="287743" y="18865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:a16="http://schemas.microsoft.com/office/drawing/2014/main" id="{C059BF57-9BD6-0EBB-C369-073F2B7D146A}"/>
                  </a:ext>
                </a:extLst>
              </p:cNvPr>
              <p:cNvSpPr/>
              <p:nvPr/>
            </p:nvSpPr>
            <p:spPr>
              <a:xfrm>
                <a:off x="5096765" y="131514"/>
                <a:ext cx="310988" cy="336593"/>
              </a:xfrm>
              <a:custGeom>
                <a:avLst/>
                <a:gdLst>
                  <a:gd name="connsiteX0" fmla="*/ 307605 w 310988"/>
                  <a:gd name="connsiteY0" fmla="*/ 332686 h 336593"/>
                  <a:gd name="connsiteX1" fmla="*/ 225309 w 310988"/>
                  <a:gd name="connsiteY1" fmla="*/ 155664 h 336593"/>
                  <a:gd name="connsiteX2" fmla="*/ 121153 w 310988"/>
                  <a:gd name="connsiteY2" fmla="*/ 89484 h 336593"/>
                  <a:gd name="connsiteX3" fmla="*/ 15797 w 310988"/>
                  <a:gd name="connsiteY3" fmla="*/ 3588 h 336593"/>
                  <a:gd name="connsiteX4" fmla="*/ 12282 w 310988"/>
                  <a:gd name="connsiteY4" fmla="*/ 759 h 336593"/>
                  <a:gd name="connsiteX5" fmla="*/ 7311 w 310988"/>
                  <a:gd name="connsiteY5" fmla="*/ 1445 h 336593"/>
                  <a:gd name="connsiteX6" fmla="*/ 77091 w 310988"/>
                  <a:gd name="connsiteY6" fmla="*/ 145291 h 336593"/>
                  <a:gd name="connsiteX7" fmla="*/ 197449 w 310988"/>
                  <a:gd name="connsiteY7" fmla="*/ 222272 h 336593"/>
                  <a:gd name="connsiteX8" fmla="*/ 298518 w 310988"/>
                  <a:gd name="connsiteY8" fmla="*/ 333457 h 336593"/>
                  <a:gd name="connsiteX9" fmla="*/ 307605 w 310988"/>
                  <a:gd name="connsiteY9" fmla="*/ 332686 h 336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988" h="336593">
                    <a:moveTo>
                      <a:pt x="307605" y="332686"/>
                    </a:moveTo>
                    <a:cubicBezTo>
                      <a:pt x="324750" y="264363"/>
                      <a:pt x="273572" y="197412"/>
                      <a:pt x="225309" y="155664"/>
                    </a:cubicBezTo>
                    <a:cubicBezTo>
                      <a:pt x="193419" y="128060"/>
                      <a:pt x="158615" y="108344"/>
                      <a:pt x="121153" y="89484"/>
                    </a:cubicBezTo>
                    <a:cubicBezTo>
                      <a:pt x="80777" y="69167"/>
                      <a:pt x="35600" y="46793"/>
                      <a:pt x="15797" y="3588"/>
                    </a:cubicBezTo>
                    <a:cubicBezTo>
                      <a:pt x="15026" y="1873"/>
                      <a:pt x="13654" y="1102"/>
                      <a:pt x="12282" y="759"/>
                    </a:cubicBezTo>
                    <a:cubicBezTo>
                      <a:pt x="10654" y="-270"/>
                      <a:pt x="8425" y="-441"/>
                      <a:pt x="7311" y="1445"/>
                    </a:cubicBezTo>
                    <a:cubicBezTo>
                      <a:pt x="-22265" y="48936"/>
                      <a:pt x="45372" y="119059"/>
                      <a:pt x="77091" y="145291"/>
                    </a:cubicBezTo>
                    <a:cubicBezTo>
                      <a:pt x="114038" y="175723"/>
                      <a:pt x="158015" y="195354"/>
                      <a:pt x="197449" y="222272"/>
                    </a:cubicBezTo>
                    <a:cubicBezTo>
                      <a:pt x="236968" y="249275"/>
                      <a:pt x="283859" y="285709"/>
                      <a:pt x="298518" y="333457"/>
                    </a:cubicBezTo>
                    <a:cubicBezTo>
                      <a:pt x="299976" y="338429"/>
                      <a:pt x="306577" y="336972"/>
                      <a:pt x="307605" y="33268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" name="任意多边形: 形状 305">
                <a:extLst>
                  <a:ext uri="{FF2B5EF4-FFF2-40B4-BE49-F238E27FC236}">
                    <a16:creationId xmlns:a16="http://schemas.microsoft.com/office/drawing/2014/main" id="{86611026-62F4-24B8-CE1C-E4BD85E3C92E}"/>
                  </a:ext>
                </a:extLst>
              </p:cNvPr>
              <p:cNvSpPr/>
              <p:nvPr/>
            </p:nvSpPr>
            <p:spPr>
              <a:xfrm>
                <a:off x="5037899" y="224198"/>
                <a:ext cx="272352" cy="402870"/>
              </a:xfrm>
              <a:custGeom>
                <a:avLst/>
                <a:gdLst>
                  <a:gd name="connsiteX0" fmla="*/ 259915 w 272352"/>
                  <a:gd name="connsiteY0" fmla="*/ 401080 h 402870"/>
                  <a:gd name="connsiteX1" fmla="*/ 267116 w 272352"/>
                  <a:gd name="connsiteY1" fmla="*/ 313726 h 402870"/>
                  <a:gd name="connsiteX2" fmla="*/ 218338 w 272352"/>
                  <a:gd name="connsiteY2" fmla="*/ 204684 h 402870"/>
                  <a:gd name="connsiteX3" fmla="*/ 113754 w 272352"/>
                  <a:gd name="connsiteY3" fmla="*/ 111244 h 402870"/>
                  <a:gd name="connsiteX4" fmla="*/ 54003 w 272352"/>
                  <a:gd name="connsiteY4" fmla="*/ 61694 h 402870"/>
                  <a:gd name="connsiteX5" fmla="*/ 11398 w 272352"/>
                  <a:gd name="connsiteY5" fmla="*/ 4430 h 402870"/>
                  <a:gd name="connsiteX6" fmla="*/ 3769 w 272352"/>
                  <a:gd name="connsiteY6" fmla="*/ 2458 h 402870"/>
                  <a:gd name="connsiteX7" fmla="*/ 3340 w 272352"/>
                  <a:gd name="connsiteY7" fmla="*/ 3916 h 402870"/>
                  <a:gd name="connsiteX8" fmla="*/ 2568 w 272352"/>
                  <a:gd name="connsiteY8" fmla="*/ 6488 h 402870"/>
                  <a:gd name="connsiteX9" fmla="*/ 16884 w 272352"/>
                  <a:gd name="connsiteY9" fmla="*/ 85526 h 402870"/>
                  <a:gd name="connsiteX10" fmla="*/ 78435 w 272352"/>
                  <a:gd name="connsiteY10" fmla="*/ 177337 h 402870"/>
                  <a:gd name="connsiteX11" fmla="*/ 178819 w 272352"/>
                  <a:gd name="connsiteY11" fmla="*/ 268206 h 402870"/>
                  <a:gd name="connsiteX12" fmla="*/ 251685 w 272352"/>
                  <a:gd name="connsiteY12" fmla="*/ 398508 h 402870"/>
                  <a:gd name="connsiteX13" fmla="*/ 259915 w 272352"/>
                  <a:gd name="connsiteY13" fmla="*/ 401080 h 402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2352" h="402870">
                    <a:moveTo>
                      <a:pt x="259915" y="401080"/>
                    </a:moveTo>
                    <a:cubicBezTo>
                      <a:pt x="276888" y="374591"/>
                      <a:pt x="273545" y="343215"/>
                      <a:pt x="267116" y="313726"/>
                    </a:cubicBezTo>
                    <a:cubicBezTo>
                      <a:pt x="258715" y="274635"/>
                      <a:pt x="243198" y="236231"/>
                      <a:pt x="218338" y="204684"/>
                    </a:cubicBezTo>
                    <a:cubicBezTo>
                      <a:pt x="188849" y="167308"/>
                      <a:pt x="151644" y="139533"/>
                      <a:pt x="113754" y="111244"/>
                    </a:cubicBezTo>
                    <a:cubicBezTo>
                      <a:pt x="93094" y="95813"/>
                      <a:pt x="72006" y="80297"/>
                      <a:pt x="54003" y="61694"/>
                    </a:cubicBezTo>
                    <a:cubicBezTo>
                      <a:pt x="36944" y="44035"/>
                      <a:pt x="25028" y="24576"/>
                      <a:pt x="11398" y="4430"/>
                    </a:cubicBezTo>
                    <a:cubicBezTo>
                      <a:pt x="11398" y="315"/>
                      <a:pt x="5397" y="-2085"/>
                      <a:pt x="3769" y="2458"/>
                    </a:cubicBezTo>
                    <a:cubicBezTo>
                      <a:pt x="3597" y="2973"/>
                      <a:pt x="3511" y="3487"/>
                      <a:pt x="3340" y="3916"/>
                    </a:cubicBezTo>
                    <a:cubicBezTo>
                      <a:pt x="2825" y="4687"/>
                      <a:pt x="2568" y="5545"/>
                      <a:pt x="2568" y="6488"/>
                    </a:cubicBezTo>
                    <a:cubicBezTo>
                      <a:pt x="-4976" y="33319"/>
                      <a:pt x="5397" y="60923"/>
                      <a:pt x="16884" y="85526"/>
                    </a:cubicBezTo>
                    <a:cubicBezTo>
                      <a:pt x="32744" y="119473"/>
                      <a:pt x="52546" y="150077"/>
                      <a:pt x="78435" y="177337"/>
                    </a:cubicBezTo>
                    <a:cubicBezTo>
                      <a:pt x="109639" y="210256"/>
                      <a:pt x="146072" y="237002"/>
                      <a:pt x="178819" y="268206"/>
                    </a:cubicBezTo>
                    <a:cubicBezTo>
                      <a:pt x="216195" y="303782"/>
                      <a:pt x="242341" y="347159"/>
                      <a:pt x="251685" y="398508"/>
                    </a:cubicBezTo>
                    <a:cubicBezTo>
                      <a:pt x="252285" y="402023"/>
                      <a:pt x="257429" y="404852"/>
                      <a:pt x="259915" y="401080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" name="任意多边形: 形状 306">
                <a:extLst>
                  <a:ext uri="{FF2B5EF4-FFF2-40B4-BE49-F238E27FC236}">
                    <a16:creationId xmlns:a16="http://schemas.microsoft.com/office/drawing/2014/main" id="{319AA100-F1EC-CB3C-DDAA-023E232DAC00}"/>
                  </a:ext>
                </a:extLst>
              </p:cNvPr>
              <p:cNvSpPr/>
              <p:nvPr/>
            </p:nvSpPr>
            <p:spPr>
              <a:xfrm>
                <a:off x="4980057" y="346504"/>
                <a:ext cx="247175" cy="386872"/>
              </a:xfrm>
              <a:custGeom>
                <a:avLst/>
                <a:gdLst>
                  <a:gd name="connsiteX0" fmla="*/ 237861 w 247175"/>
                  <a:gd name="connsiteY0" fmla="*/ 384130 h 386872"/>
                  <a:gd name="connsiteX1" fmla="*/ 240862 w 247175"/>
                  <a:gd name="connsiteY1" fmla="*/ 293433 h 386872"/>
                  <a:gd name="connsiteX2" fmla="*/ 198085 w 247175"/>
                  <a:gd name="connsiteY2" fmla="*/ 186534 h 386872"/>
                  <a:gd name="connsiteX3" fmla="*/ 8804 w 247175"/>
                  <a:gd name="connsiteY3" fmla="*/ 1882 h 386872"/>
                  <a:gd name="connsiteX4" fmla="*/ 1260 w 247175"/>
                  <a:gd name="connsiteY4" fmla="*/ 1796 h 386872"/>
                  <a:gd name="connsiteX5" fmla="*/ 60 w 247175"/>
                  <a:gd name="connsiteY5" fmla="*/ 4882 h 386872"/>
                  <a:gd name="connsiteX6" fmla="*/ 11719 w 247175"/>
                  <a:gd name="connsiteY6" fmla="*/ 97723 h 386872"/>
                  <a:gd name="connsiteX7" fmla="*/ 82099 w 247175"/>
                  <a:gd name="connsiteY7" fmla="*/ 183791 h 386872"/>
                  <a:gd name="connsiteX8" fmla="*/ 182569 w 247175"/>
                  <a:gd name="connsiteY8" fmla="*/ 273373 h 386872"/>
                  <a:gd name="connsiteX9" fmla="*/ 228946 w 247175"/>
                  <a:gd name="connsiteY9" fmla="*/ 382587 h 386872"/>
                  <a:gd name="connsiteX10" fmla="*/ 237861 w 247175"/>
                  <a:gd name="connsiteY10" fmla="*/ 384130 h 38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175" h="386872">
                    <a:moveTo>
                      <a:pt x="237861" y="384130"/>
                    </a:moveTo>
                    <a:cubicBezTo>
                      <a:pt x="250892" y="354555"/>
                      <a:pt x="248663" y="324208"/>
                      <a:pt x="240862" y="293433"/>
                    </a:cubicBezTo>
                    <a:cubicBezTo>
                      <a:pt x="231346" y="256057"/>
                      <a:pt x="220030" y="218681"/>
                      <a:pt x="198085" y="186534"/>
                    </a:cubicBezTo>
                    <a:cubicBezTo>
                      <a:pt x="148622" y="113925"/>
                      <a:pt x="68297" y="65833"/>
                      <a:pt x="8804" y="1882"/>
                    </a:cubicBezTo>
                    <a:cubicBezTo>
                      <a:pt x="6147" y="-947"/>
                      <a:pt x="2975" y="-261"/>
                      <a:pt x="1260" y="1796"/>
                    </a:cubicBezTo>
                    <a:cubicBezTo>
                      <a:pt x="403" y="2396"/>
                      <a:pt x="-197" y="3425"/>
                      <a:pt x="60" y="4882"/>
                    </a:cubicBezTo>
                    <a:cubicBezTo>
                      <a:pt x="5032" y="36086"/>
                      <a:pt x="-4140" y="68062"/>
                      <a:pt x="11719" y="97723"/>
                    </a:cubicBezTo>
                    <a:cubicBezTo>
                      <a:pt x="29207" y="130384"/>
                      <a:pt x="54667" y="159102"/>
                      <a:pt x="82099" y="183791"/>
                    </a:cubicBezTo>
                    <a:cubicBezTo>
                      <a:pt x="115103" y="213451"/>
                      <a:pt x="155051" y="238140"/>
                      <a:pt x="182569" y="273373"/>
                    </a:cubicBezTo>
                    <a:cubicBezTo>
                      <a:pt x="205200" y="302348"/>
                      <a:pt x="222174" y="346154"/>
                      <a:pt x="228946" y="382587"/>
                    </a:cubicBezTo>
                    <a:cubicBezTo>
                      <a:pt x="229632" y="387045"/>
                      <a:pt x="235890" y="388759"/>
                      <a:pt x="237861" y="384130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" name="任意多边形: 形状 307">
                <a:extLst>
                  <a:ext uri="{FF2B5EF4-FFF2-40B4-BE49-F238E27FC236}">
                    <a16:creationId xmlns:a16="http://schemas.microsoft.com/office/drawing/2014/main" id="{4C2B941D-D820-52C0-6080-6EBDBF8DCC8F}"/>
                  </a:ext>
                </a:extLst>
              </p:cNvPr>
              <p:cNvSpPr/>
              <p:nvPr/>
            </p:nvSpPr>
            <p:spPr>
              <a:xfrm>
                <a:off x="4937847" y="438388"/>
                <a:ext cx="155062" cy="374517"/>
              </a:xfrm>
              <a:custGeom>
                <a:avLst/>
                <a:gdLst>
                  <a:gd name="connsiteX0" fmla="*/ 141625 w 155062"/>
                  <a:gd name="connsiteY0" fmla="*/ 372056 h 374517"/>
                  <a:gd name="connsiteX1" fmla="*/ 153798 w 155062"/>
                  <a:gd name="connsiteY1" fmla="*/ 292417 h 374517"/>
                  <a:gd name="connsiteX2" fmla="*/ 136653 w 155062"/>
                  <a:gd name="connsiteY2" fmla="*/ 199148 h 374517"/>
                  <a:gd name="connsiteX3" fmla="*/ 79732 w 155062"/>
                  <a:gd name="connsiteY3" fmla="*/ 101593 h 374517"/>
                  <a:gd name="connsiteX4" fmla="*/ 40813 w 155062"/>
                  <a:gd name="connsiteY4" fmla="*/ 51616 h 374517"/>
                  <a:gd name="connsiteX5" fmla="*/ 10895 w 155062"/>
                  <a:gd name="connsiteY5" fmla="*/ 4467 h 374517"/>
                  <a:gd name="connsiteX6" fmla="*/ 8323 w 155062"/>
                  <a:gd name="connsiteY6" fmla="*/ 1552 h 374517"/>
                  <a:gd name="connsiteX7" fmla="*/ 1636 w 155062"/>
                  <a:gd name="connsiteY7" fmla="*/ 3095 h 374517"/>
                  <a:gd name="connsiteX8" fmla="*/ 1465 w 155062"/>
                  <a:gd name="connsiteY8" fmla="*/ 4981 h 374517"/>
                  <a:gd name="connsiteX9" fmla="*/ 1293 w 155062"/>
                  <a:gd name="connsiteY9" fmla="*/ 6524 h 374517"/>
                  <a:gd name="connsiteX10" fmla="*/ 43727 w 155062"/>
                  <a:gd name="connsiteY10" fmla="*/ 174459 h 374517"/>
                  <a:gd name="connsiteX11" fmla="*/ 133224 w 155062"/>
                  <a:gd name="connsiteY11" fmla="*/ 370598 h 374517"/>
                  <a:gd name="connsiteX12" fmla="*/ 141625 w 155062"/>
                  <a:gd name="connsiteY12" fmla="*/ 372056 h 374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062" h="374517">
                    <a:moveTo>
                      <a:pt x="141625" y="372056"/>
                    </a:moveTo>
                    <a:cubicBezTo>
                      <a:pt x="155341" y="347453"/>
                      <a:pt x="156713" y="320021"/>
                      <a:pt x="153798" y="292417"/>
                    </a:cubicBezTo>
                    <a:cubicBezTo>
                      <a:pt x="150455" y="261213"/>
                      <a:pt x="148397" y="228552"/>
                      <a:pt x="136653" y="199148"/>
                    </a:cubicBezTo>
                    <a:cubicBezTo>
                      <a:pt x="122680" y="164258"/>
                      <a:pt x="102534" y="131426"/>
                      <a:pt x="79732" y="101593"/>
                    </a:cubicBezTo>
                    <a:cubicBezTo>
                      <a:pt x="66959" y="84791"/>
                      <a:pt x="52985" y="68846"/>
                      <a:pt x="40813" y="51616"/>
                    </a:cubicBezTo>
                    <a:cubicBezTo>
                      <a:pt x="30697" y="37128"/>
                      <a:pt x="16295" y="21440"/>
                      <a:pt x="10895" y="4467"/>
                    </a:cubicBezTo>
                    <a:cubicBezTo>
                      <a:pt x="10380" y="2924"/>
                      <a:pt x="9437" y="1981"/>
                      <a:pt x="8323" y="1552"/>
                    </a:cubicBezTo>
                    <a:cubicBezTo>
                      <a:pt x="6523" y="-762"/>
                      <a:pt x="2151" y="-677"/>
                      <a:pt x="1636" y="3095"/>
                    </a:cubicBezTo>
                    <a:cubicBezTo>
                      <a:pt x="1550" y="3695"/>
                      <a:pt x="1550" y="4381"/>
                      <a:pt x="1465" y="4981"/>
                    </a:cubicBezTo>
                    <a:cubicBezTo>
                      <a:pt x="1293" y="5495"/>
                      <a:pt x="1293" y="6010"/>
                      <a:pt x="1293" y="6524"/>
                    </a:cubicBezTo>
                    <a:cubicBezTo>
                      <a:pt x="-5479" y="64989"/>
                      <a:pt x="15181" y="124139"/>
                      <a:pt x="43727" y="174459"/>
                    </a:cubicBezTo>
                    <a:cubicBezTo>
                      <a:pt x="79560" y="237810"/>
                      <a:pt x="127395" y="295160"/>
                      <a:pt x="133224" y="370598"/>
                    </a:cubicBezTo>
                    <a:cubicBezTo>
                      <a:pt x="133567" y="375313"/>
                      <a:pt x="139568" y="375742"/>
                      <a:pt x="141625" y="37205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09" name="图形 4">
                <a:extLst>
                  <a:ext uri="{FF2B5EF4-FFF2-40B4-BE49-F238E27FC236}">
                    <a16:creationId xmlns:a16="http://schemas.microsoft.com/office/drawing/2014/main" id="{CF8CC5E1-8A48-6C8B-07CC-C119CF47916C}"/>
                  </a:ext>
                </a:extLst>
              </p:cNvPr>
              <p:cNvGrpSpPr/>
              <p:nvPr/>
            </p:nvGrpSpPr>
            <p:grpSpPr>
              <a:xfrm>
                <a:off x="4924433" y="-202876"/>
                <a:ext cx="504595" cy="778072"/>
                <a:chOff x="4924433" y="-202876"/>
                <a:chExt cx="504595" cy="778072"/>
              </a:xfrm>
              <a:solidFill>
                <a:srgbClr val="CDDC39"/>
              </a:solidFill>
            </p:grpSpPr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A7E4D6BB-6F4F-87C2-54B2-E8BB012AC9F0}"/>
                    </a:ext>
                  </a:extLst>
                </p:cNvPr>
                <p:cNvSpPr/>
                <p:nvPr/>
              </p:nvSpPr>
              <p:spPr>
                <a:xfrm>
                  <a:off x="5428802" y="-197993"/>
                  <a:ext cx="226" cy="482"/>
                </a:xfrm>
                <a:custGeom>
                  <a:avLst/>
                  <a:gdLst>
                    <a:gd name="connsiteX0" fmla="*/ 0 w 226"/>
                    <a:gd name="connsiteY0" fmla="*/ 483 h 482"/>
                    <a:gd name="connsiteX1" fmla="*/ 0 w 226"/>
                    <a:gd name="connsiteY1" fmla="*/ 483 h 482"/>
                    <a:gd name="connsiteX2" fmla="*/ 0 w 226"/>
                    <a:gd name="connsiteY2" fmla="*/ 483 h 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6" h="482">
                      <a:moveTo>
                        <a:pt x="0" y="483"/>
                      </a:moveTo>
                      <a:cubicBezTo>
                        <a:pt x="0" y="483"/>
                        <a:pt x="0" y="483"/>
                        <a:pt x="0" y="483"/>
                      </a:cubicBezTo>
                      <a:cubicBezTo>
                        <a:pt x="257" y="-117"/>
                        <a:pt x="343" y="-203"/>
                        <a:pt x="0" y="483"/>
                      </a:cubicBezTo>
                      <a:close/>
                    </a:path>
                  </a:pathLst>
                </a:custGeom>
                <a:solidFill>
                  <a:srgbClr val="CDDC39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4EC5CAF7-A14C-AF05-DFCA-2E102021CF3B}"/>
                    </a:ext>
                  </a:extLst>
                </p:cNvPr>
                <p:cNvSpPr/>
                <p:nvPr/>
              </p:nvSpPr>
              <p:spPr>
                <a:xfrm>
                  <a:off x="4924433" y="-202876"/>
                  <a:ext cx="504104" cy="778072"/>
                </a:xfrm>
                <a:custGeom>
                  <a:avLst/>
                  <a:gdLst>
                    <a:gd name="connsiteX0" fmla="*/ 306 w 504104"/>
                    <a:gd name="connsiteY0" fmla="*/ 774920 h 778072"/>
                    <a:gd name="connsiteX1" fmla="*/ 5793 w 504104"/>
                    <a:gd name="connsiteY1" fmla="*/ 675136 h 778072"/>
                    <a:gd name="connsiteX2" fmla="*/ 44969 w 504104"/>
                    <a:gd name="connsiteY2" fmla="*/ 567808 h 778072"/>
                    <a:gd name="connsiteX3" fmla="*/ 95632 w 504104"/>
                    <a:gd name="connsiteY3" fmla="*/ 464938 h 778072"/>
                    <a:gd name="connsiteX4" fmla="*/ 167727 w 504104"/>
                    <a:gd name="connsiteY4" fmla="*/ 348695 h 778072"/>
                    <a:gd name="connsiteX5" fmla="*/ 337720 w 504104"/>
                    <a:gd name="connsiteY5" fmla="*/ 142269 h 778072"/>
                    <a:gd name="connsiteX6" fmla="*/ 420873 w 504104"/>
                    <a:gd name="connsiteY6" fmla="*/ 63831 h 778072"/>
                    <a:gd name="connsiteX7" fmla="*/ 495196 w 504104"/>
                    <a:gd name="connsiteY7" fmla="*/ 1337 h 778072"/>
                    <a:gd name="connsiteX8" fmla="*/ 503426 w 504104"/>
                    <a:gd name="connsiteY8" fmla="*/ 8452 h 778072"/>
                    <a:gd name="connsiteX9" fmla="*/ 450705 w 504104"/>
                    <a:gd name="connsiteY9" fmla="*/ 50886 h 778072"/>
                    <a:gd name="connsiteX10" fmla="*/ 371667 w 504104"/>
                    <a:gd name="connsiteY10" fmla="*/ 121181 h 778072"/>
                    <a:gd name="connsiteX11" fmla="*/ 195502 w 504104"/>
                    <a:gd name="connsiteY11" fmla="*/ 324606 h 778072"/>
                    <a:gd name="connsiteX12" fmla="*/ 63914 w 504104"/>
                    <a:gd name="connsiteY12" fmla="*/ 547405 h 778072"/>
                    <a:gd name="connsiteX13" fmla="*/ 17537 w 504104"/>
                    <a:gd name="connsiteY13" fmla="*/ 662277 h 778072"/>
                    <a:gd name="connsiteX14" fmla="*/ 8621 w 504104"/>
                    <a:gd name="connsiteY14" fmla="*/ 717655 h 778072"/>
                    <a:gd name="connsiteX15" fmla="*/ 7421 w 504104"/>
                    <a:gd name="connsiteY15" fmla="*/ 775177 h 778072"/>
                    <a:gd name="connsiteX16" fmla="*/ 306 w 504104"/>
                    <a:gd name="connsiteY16" fmla="*/ 774920 h 778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4104" h="778072">
                      <a:moveTo>
                        <a:pt x="306" y="774920"/>
                      </a:moveTo>
                      <a:cubicBezTo>
                        <a:pt x="392" y="742258"/>
                        <a:pt x="-2094" y="709854"/>
                        <a:pt x="5793" y="675136"/>
                      </a:cubicBezTo>
                      <a:cubicBezTo>
                        <a:pt x="14794" y="635273"/>
                        <a:pt x="22423" y="613499"/>
                        <a:pt x="44969" y="567808"/>
                      </a:cubicBezTo>
                      <a:cubicBezTo>
                        <a:pt x="62028" y="533261"/>
                        <a:pt x="75144" y="497856"/>
                        <a:pt x="95632" y="464938"/>
                      </a:cubicBezTo>
                      <a:cubicBezTo>
                        <a:pt x="119721" y="426190"/>
                        <a:pt x="143124" y="387100"/>
                        <a:pt x="167727" y="348695"/>
                      </a:cubicBezTo>
                      <a:cubicBezTo>
                        <a:pt x="216676" y="272314"/>
                        <a:pt x="275312" y="207591"/>
                        <a:pt x="337720" y="142269"/>
                      </a:cubicBezTo>
                      <a:cubicBezTo>
                        <a:pt x="364466" y="114323"/>
                        <a:pt x="391126" y="88519"/>
                        <a:pt x="420873" y="63831"/>
                      </a:cubicBezTo>
                      <a:cubicBezTo>
                        <a:pt x="445648" y="43171"/>
                        <a:pt x="469136" y="20539"/>
                        <a:pt x="495196" y="1337"/>
                      </a:cubicBezTo>
                      <a:cubicBezTo>
                        <a:pt x="500426" y="-2521"/>
                        <a:pt x="506084" y="2623"/>
                        <a:pt x="503426" y="8452"/>
                      </a:cubicBezTo>
                      <a:cubicBezTo>
                        <a:pt x="502312" y="10767"/>
                        <a:pt x="490225" y="17882"/>
                        <a:pt x="450705" y="50886"/>
                      </a:cubicBezTo>
                      <a:cubicBezTo>
                        <a:pt x="423616" y="73518"/>
                        <a:pt x="395927" y="95377"/>
                        <a:pt x="371667" y="121181"/>
                      </a:cubicBezTo>
                      <a:cubicBezTo>
                        <a:pt x="309602" y="186932"/>
                        <a:pt x="246851" y="249768"/>
                        <a:pt x="195502" y="324606"/>
                      </a:cubicBezTo>
                      <a:cubicBezTo>
                        <a:pt x="147324" y="394815"/>
                        <a:pt x="97518" y="468967"/>
                        <a:pt x="63914" y="547405"/>
                      </a:cubicBezTo>
                      <a:cubicBezTo>
                        <a:pt x="47798" y="585039"/>
                        <a:pt x="27738" y="625244"/>
                        <a:pt x="17537" y="662277"/>
                      </a:cubicBezTo>
                      <a:cubicBezTo>
                        <a:pt x="11793" y="683279"/>
                        <a:pt x="9393" y="697938"/>
                        <a:pt x="8621" y="717655"/>
                      </a:cubicBezTo>
                      <a:cubicBezTo>
                        <a:pt x="7936" y="735657"/>
                        <a:pt x="8450" y="757174"/>
                        <a:pt x="7421" y="775177"/>
                      </a:cubicBezTo>
                      <a:cubicBezTo>
                        <a:pt x="7078" y="779206"/>
                        <a:pt x="306" y="778949"/>
                        <a:pt x="306" y="774920"/>
                      </a:cubicBezTo>
                      <a:close/>
                    </a:path>
                  </a:pathLst>
                </a:custGeom>
                <a:solidFill>
                  <a:srgbClr val="CDDC39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12" name="图形 4">
              <a:extLst>
                <a:ext uri="{FF2B5EF4-FFF2-40B4-BE49-F238E27FC236}">
                  <a16:creationId xmlns:a16="http://schemas.microsoft.com/office/drawing/2014/main" id="{303154EC-49A9-4792-F173-C8C03DA367CB}"/>
                </a:ext>
              </a:extLst>
            </p:cNvPr>
            <p:cNvGrpSpPr/>
            <p:nvPr/>
          </p:nvGrpSpPr>
          <p:grpSpPr>
            <a:xfrm>
              <a:off x="4711620" y="250846"/>
              <a:ext cx="190612" cy="187826"/>
              <a:chOff x="4711620" y="250846"/>
              <a:chExt cx="190612" cy="187826"/>
            </a:xfrm>
          </p:grpSpPr>
          <p:sp>
            <p:nvSpPr>
              <p:cNvPr id="313" name="任意多边形: 形状 312">
                <a:extLst>
                  <a:ext uri="{FF2B5EF4-FFF2-40B4-BE49-F238E27FC236}">
                    <a16:creationId xmlns:a16="http://schemas.microsoft.com/office/drawing/2014/main" id="{BB6DE5AF-9611-6EC4-E07B-F149E8042BBD}"/>
                  </a:ext>
                </a:extLst>
              </p:cNvPr>
              <p:cNvSpPr/>
              <p:nvPr/>
            </p:nvSpPr>
            <p:spPr>
              <a:xfrm>
                <a:off x="4711620" y="250846"/>
                <a:ext cx="190612" cy="187826"/>
              </a:xfrm>
              <a:custGeom>
                <a:avLst/>
                <a:gdLst>
                  <a:gd name="connsiteX0" fmla="*/ 161683 w 190612"/>
                  <a:gd name="connsiteY0" fmla="*/ 46019 h 187826"/>
                  <a:gd name="connsiteX1" fmla="*/ 117621 w 190612"/>
                  <a:gd name="connsiteY1" fmla="*/ 73966 h 187826"/>
                  <a:gd name="connsiteX2" fmla="*/ 83159 w 190612"/>
                  <a:gd name="connsiteY2" fmla="*/ 585 h 187826"/>
                  <a:gd name="connsiteX3" fmla="*/ 79387 w 190612"/>
                  <a:gd name="connsiteY3" fmla="*/ 1357 h 187826"/>
                  <a:gd name="connsiteX4" fmla="*/ 75530 w 190612"/>
                  <a:gd name="connsiteY4" fmla="*/ 77738 h 187826"/>
                  <a:gd name="connsiteX5" fmla="*/ 28210 w 190612"/>
                  <a:gd name="connsiteY5" fmla="*/ 78423 h 187826"/>
                  <a:gd name="connsiteX6" fmla="*/ 6 w 190612"/>
                  <a:gd name="connsiteY6" fmla="*/ 98312 h 187826"/>
                  <a:gd name="connsiteX7" fmla="*/ 28638 w 190612"/>
                  <a:gd name="connsiteY7" fmla="*/ 115971 h 187826"/>
                  <a:gd name="connsiteX8" fmla="*/ 70129 w 190612"/>
                  <a:gd name="connsiteY8" fmla="*/ 117600 h 187826"/>
                  <a:gd name="connsiteX9" fmla="*/ 56499 w 190612"/>
                  <a:gd name="connsiteY9" fmla="*/ 154033 h 187826"/>
                  <a:gd name="connsiteX10" fmla="*/ 64214 w 190612"/>
                  <a:gd name="connsiteY10" fmla="*/ 187637 h 187826"/>
                  <a:gd name="connsiteX11" fmla="*/ 96361 w 190612"/>
                  <a:gd name="connsiteY11" fmla="*/ 159348 h 187826"/>
                  <a:gd name="connsiteX12" fmla="*/ 107505 w 190612"/>
                  <a:gd name="connsiteY12" fmla="*/ 132859 h 187826"/>
                  <a:gd name="connsiteX13" fmla="*/ 136737 w 190612"/>
                  <a:gd name="connsiteY13" fmla="*/ 160205 h 187826"/>
                  <a:gd name="connsiteX14" fmla="*/ 163484 w 190612"/>
                  <a:gd name="connsiteY14" fmla="*/ 168692 h 187826"/>
                  <a:gd name="connsiteX15" fmla="*/ 161512 w 190612"/>
                  <a:gd name="connsiteY15" fmla="*/ 141774 h 187826"/>
                  <a:gd name="connsiteX16" fmla="*/ 137252 w 190612"/>
                  <a:gd name="connsiteY16" fmla="*/ 103541 h 187826"/>
                  <a:gd name="connsiteX17" fmla="*/ 177028 w 190612"/>
                  <a:gd name="connsiteY17" fmla="*/ 79023 h 187826"/>
                  <a:gd name="connsiteX18" fmla="*/ 189544 w 190612"/>
                  <a:gd name="connsiteY18" fmla="*/ 47134 h 187826"/>
                  <a:gd name="connsiteX19" fmla="*/ 161683 w 190612"/>
                  <a:gd name="connsiteY19" fmla="*/ 46019 h 187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0612" h="187826">
                    <a:moveTo>
                      <a:pt x="161683" y="46019"/>
                    </a:moveTo>
                    <a:cubicBezTo>
                      <a:pt x="144281" y="51763"/>
                      <a:pt x="130822" y="61793"/>
                      <a:pt x="117621" y="73966"/>
                    </a:cubicBezTo>
                    <a:cubicBezTo>
                      <a:pt x="117964" y="46619"/>
                      <a:pt x="103991" y="17644"/>
                      <a:pt x="83159" y="585"/>
                    </a:cubicBezTo>
                    <a:cubicBezTo>
                      <a:pt x="81788" y="-529"/>
                      <a:pt x="80245" y="71"/>
                      <a:pt x="79387" y="1357"/>
                    </a:cubicBezTo>
                    <a:cubicBezTo>
                      <a:pt x="65757" y="22616"/>
                      <a:pt x="63957" y="54763"/>
                      <a:pt x="75530" y="77738"/>
                    </a:cubicBezTo>
                    <a:cubicBezTo>
                      <a:pt x="59071" y="73794"/>
                      <a:pt x="45097" y="73623"/>
                      <a:pt x="28210" y="78423"/>
                    </a:cubicBezTo>
                    <a:cubicBezTo>
                      <a:pt x="21609" y="80309"/>
                      <a:pt x="-423" y="88882"/>
                      <a:pt x="6" y="98312"/>
                    </a:cubicBezTo>
                    <a:cubicBezTo>
                      <a:pt x="521" y="110399"/>
                      <a:pt x="19551" y="113571"/>
                      <a:pt x="28638" y="115971"/>
                    </a:cubicBezTo>
                    <a:cubicBezTo>
                      <a:pt x="42269" y="119571"/>
                      <a:pt x="56670" y="121543"/>
                      <a:pt x="70129" y="117600"/>
                    </a:cubicBezTo>
                    <a:cubicBezTo>
                      <a:pt x="62585" y="127887"/>
                      <a:pt x="59071" y="142289"/>
                      <a:pt x="56499" y="154033"/>
                    </a:cubicBezTo>
                    <a:cubicBezTo>
                      <a:pt x="55127" y="160376"/>
                      <a:pt x="54184" y="185580"/>
                      <a:pt x="64214" y="187637"/>
                    </a:cubicBezTo>
                    <a:cubicBezTo>
                      <a:pt x="76816" y="190123"/>
                      <a:pt x="90789" y="167406"/>
                      <a:pt x="96361" y="159348"/>
                    </a:cubicBezTo>
                    <a:cubicBezTo>
                      <a:pt x="101505" y="151804"/>
                      <a:pt x="106648" y="142374"/>
                      <a:pt x="107505" y="132859"/>
                    </a:cubicBezTo>
                    <a:cubicBezTo>
                      <a:pt x="114706" y="144174"/>
                      <a:pt x="124993" y="152661"/>
                      <a:pt x="136737" y="160205"/>
                    </a:cubicBezTo>
                    <a:cubicBezTo>
                      <a:pt x="143767" y="164748"/>
                      <a:pt x="154826" y="173149"/>
                      <a:pt x="163484" y="168692"/>
                    </a:cubicBezTo>
                    <a:cubicBezTo>
                      <a:pt x="170256" y="165177"/>
                      <a:pt x="162798" y="146232"/>
                      <a:pt x="161512" y="141774"/>
                    </a:cubicBezTo>
                    <a:cubicBezTo>
                      <a:pt x="157397" y="127458"/>
                      <a:pt x="150196" y="111770"/>
                      <a:pt x="137252" y="103541"/>
                    </a:cubicBezTo>
                    <a:cubicBezTo>
                      <a:pt x="153283" y="100712"/>
                      <a:pt x="166398" y="91882"/>
                      <a:pt x="177028" y="79023"/>
                    </a:cubicBezTo>
                    <a:cubicBezTo>
                      <a:pt x="182600" y="72251"/>
                      <a:pt x="194173" y="56392"/>
                      <a:pt x="189544" y="47134"/>
                    </a:cubicBezTo>
                    <a:cubicBezTo>
                      <a:pt x="184486" y="37275"/>
                      <a:pt x="169399" y="43448"/>
                      <a:pt x="161683" y="460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" name="任意多边形: 形状 313">
                <a:extLst>
                  <a:ext uri="{FF2B5EF4-FFF2-40B4-BE49-F238E27FC236}">
                    <a16:creationId xmlns:a16="http://schemas.microsoft.com/office/drawing/2014/main" id="{F61F8FB4-74AB-5E37-84C0-8C12FE3E27DF}"/>
                  </a:ext>
                </a:extLst>
              </p:cNvPr>
              <p:cNvSpPr/>
              <p:nvPr/>
            </p:nvSpPr>
            <p:spPr>
              <a:xfrm>
                <a:off x="4799049" y="333115"/>
                <a:ext cx="25456" cy="28178"/>
              </a:xfrm>
              <a:custGeom>
                <a:avLst/>
                <a:gdLst>
                  <a:gd name="connsiteX0" fmla="*/ 9618 w 25456"/>
                  <a:gd name="connsiteY0" fmla="*/ 1041 h 28178"/>
                  <a:gd name="connsiteX1" fmla="*/ 360 w 25456"/>
                  <a:gd name="connsiteY1" fmla="*/ 17843 h 28178"/>
                  <a:gd name="connsiteX2" fmla="*/ 21963 w 25456"/>
                  <a:gd name="connsiteY2" fmla="*/ 25215 h 28178"/>
                  <a:gd name="connsiteX3" fmla="*/ 22906 w 25456"/>
                  <a:gd name="connsiteY3" fmla="*/ 5927 h 28178"/>
                  <a:gd name="connsiteX4" fmla="*/ 9618 w 25456"/>
                  <a:gd name="connsiteY4" fmla="*/ 1041 h 2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56" h="28178">
                    <a:moveTo>
                      <a:pt x="9618" y="1041"/>
                    </a:moveTo>
                    <a:cubicBezTo>
                      <a:pt x="3275" y="2756"/>
                      <a:pt x="-1355" y="11157"/>
                      <a:pt x="360" y="17843"/>
                    </a:cubicBezTo>
                    <a:cubicBezTo>
                      <a:pt x="2503" y="26330"/>
                      <a:pt x="15190" y="31902"/>
                      <a:pt x="21963" y="25215"/>
                    </a:cubicBezTo>
                    <a:cubicBezTo>
                      <a:pt x="27020" y="20243"/>
                      <a:pt x="25906" y="11671"/>
                      <a:pt x="22906" y="5927"/>
                    </a:cubicBezTo>
                    <a:cubicBezTo>
                      <a:pt x="20077" y="441"/>
                      <a:pt x="14419" y="-1359"/>
                      <a:pt x="9618" y="1041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5" name="图形 4">
              <a:extLst>
                <a:ext uri="{FF2B5EF4-FFF2-40B4-BE49-F238E27FC236}">
                  <a16:creationId xmlns:a16="http://schemas.microsoft.com/office/drawing/2014/main" id="{53380DE9-50A6-E4B8-4B7A-F75674FF6A69}"/>
                </a:ext>
              </a:extLst>
            </p:cNvPr>
            <p:cNvGrpSpPr/>
            <p:nvPr/>
          </p:nvGrpSpPr>
          <p:grpSpPr>
            <a:xfrm>
              <a:off x="3505453" y="1905766"/>
              <a:ext cx="821022" cy="891148"/>
              <a:chOff x="3505453" y="1905766"/>
              <a:chExt cx="821022" cy="891148"/>
            </a:xfrm>
          </p:grpSpPr>
          <p:sp>
            <p:nvSpPr>
              <p:cNvPr id="316" name="任意多边形: 形状 315">
                <a:extLst>
                  <a:ext uri="{FF2B5EF4-FFF2-40B4-BE49-F238E27FC236}">
                    <a16:creationId xmlns:a16="http://schemas.microsoft.com/office/drawing/2014/main" id="{821BA7F4-C194-0748-DBF3-906B34F59AD3}"/>
                  </a:ext>
                </a:extLst>
              </p:cNvPr>
              <p:cNvSpPr/>
              <p:nvPr/>
            </p:nvSpPr>
            <p:spPr>
              <a:xfrm>
                <a:off x="3505453" y="1905766"/>
                <a:ext cx="821022" cy="891148"/>
              </a:xfrm>
              <a:custGeom>
                <a:avLst/>
                <a:gdLst>
                  <a:gd name="connsiteX0" fmla="*/ 674335 w 821022"/>
                  <a:gd name="connsiteY0" fmla="*/ 752995 h 891148"/>
                  <a:gd name="connsiteX1" fmla="*/ 676736 w 821022"/>
                  <a:gd name="connsiteY1" fmla="*/ 748794 h 891148"/>
                  <a:gd name="connsiteX2" fmla="*/ 673135 w 821022"/>
                  <a:gd name="connsiteY2" fmla="*/ 743994 h 891148"/>
                  <a:gd name="connsiteX3" fmla="*/ 670992 w 821022"/>
                  <a:gd name="connsiteY3" fmla="*/ 744251 h 891148"/>
                  <a:gd name="connsiteX4" fmla="*/ 541547 w 821022"/>
                  <a:gd name="connsiteY4" fmla="*/ 759424 h 891148"/>
                  <a:gd name="connsiteX5" fmla="*/ 406445 w 821022"/>
                  <a:gd name="connsiteY5" fmla="*/ 744765 h 891148"/>
                  <a:gd name="connsiteX6" fmla="*/ 366154 w 821022"/>
                  <a:gd name="connsiteY6" fmla="*/ 700274 h 891148"/>
                  <a:gd name="connsiteX7" fmla="*/ 410302 w 821022"/>
                  <a:gd name="connsiteY7" fmla="*/ 654068 h 891148"/>
                  <a:gd name="connsiteX8" fmla="*/ 517287 w 821022"/>
                  <a:gd name="connsiteY8" fmla="*/ 695730 h 891148"/>
                  <a:gd name="connsiteX9" fmla="*/ 614928 w 821022"/>
                  <a:gd name="connsiteY9" fmla="*/ 727791 h 891148"/>
                  <a:gd name="connsiteX10" fmla="*/ 662162 w 821022"/>
                  <a:gd name="connsiteY10" fmla="*/ 722734 h 891148"/>
                  <a:gd name="connsiteX11" fmla="*/ 704168 w 821022"/>
                  <a:gd name="connsiteY11" fmla="*/ 709875 h 891148"/>
                  <a:gd name="connsiteX12" fmla="*/ 771633 w 821022"/>
                  <a:gd name="connsiteY12" fmla="*/ 607776 h 891148"/>
                  <a:gd name="connsiteX13" fmla="*/ 795722 w 821022"/>
                  <a:gd name="connsiteY13" fmla="*/ 504649 h 891148"/>
                  <a:gd name="connsiteX14" fmla="*/ 793236 w 821022"/>
                  <a:gd name="connsiteY14" fmla="*/ 500963 h 891148"/>
                  <a:gd name="connsiteX15" fmla="*/ 790321 w 821022"/>
                  <a:gd name="connsiteY15" fmla="*/ 499763 h 891148"/>
                  <a:gd name="connsiteX16" fmla="*/ 712483 w 821022"/>
                  <a:gd name="connsiteY16" fmla="*/ 519908 h 891148"/>
                  <a:gd name="connsiteX17" fmla="*/ 597611 w 821022"/>
                  <a:gd name="connsiteY17" fmla="*/ 558142 h 891148"/>
                  <a:gd name="connsiteX18" fmla="*/ 544719 w 821022"/>
                  <a:gd name="connsiteY18" fmla="*/ 565343 h 891148"/>
                  <a:gd name="connsiteX19" fmla="*/ 483511 w 821022"/>
                  <a:gd name="connsiteY19" fmla="*/ 507392 h 891148"/>
                  <a:gd name="connsiteX20" fmla="*/ 583724 w 821022"/>
                  <a:gd name="connsiteY20" fmla="*/ 434012 h 891148"/>
                  <a:gd name="connsiteX21" fmla="*/ 694824 w 821022"/>
                  <a:gd name="connsiteY21" fmla="*/ 452100 h 891148"/>
                  <a:gd name="connsiteX22" fmla="*/ 784063 w 821022"/>
                  <a:gd name="connsiteY22" fmla="*/ 454414 h 891148"/>
                  <a:gd name="connsiteX23" fmla="*/ 817753 w 821022"/>
                  <a:gd name="connsiteY23" fmla="*/ 390035 h 891148"/>
                  <a:gd name="connsiteX24" fmla="*/ 814324 w 821022"/>
                  <a:gd name="connsiteY24" fmla="*/ 316311 h 891148"/>
                  <a:gd name="connsiteX25" fmla="*/ 808238 w 821022"/>
                  <a:gd name="connsiteY25" fmla="*/ 315026 h 891148"/>
                  <a:gd name="connsiteX26" fmla="*/ 806266 w 821022"/>
                  <a:gd name="connsiteY26" fmla="*/ 316140 h 891148"/>
                  <a:gd name="connsiteX27" fmla="*/ 715998 w 821022"/>
                  <a:gd name="connsiteY27" fmla="*/ 363889 h 891148"/>
                  <a:gd name="connsiteX28" fmla="*/ 627530 w 821022"/>
                  <a:gd name="connsiteY28" fmla="*/ 316054 h 891148"/>
                  <a:gd name="connsiteX29" fmla="*/ 718741 w 821022"/>
                  <a:gd name="connsiteY29" fmla="*/ 270277 h 891148"/>
                  <a:gd name="connsiteX30" fmla="*/ 800437 w 821022"/>
                  <a:gd name="connsiteY30" fmla="*/ 242245 h 891148"/>
                  <a:gd name="connsiteX31" fmla="*/ 801123 w 821022"/>
                  <a:gd name="connsiteY31" fmla="*/ 238559 h 891148"/>
                  <a:gd name="connsiteX32" fmla="*/ 764690 w 821022"/>
                  <a:gd name="connsiteY32" fmla="*/ 54422 h 891148"/>
                  <a:gd name="connsiteX33" fmla="*/ 764690 w 821022"/>
                  <a:gd name="connsiteY33" fmla="*/ 53136 h 891148"/>
                  <a:gd name="connsiteX34" fmla="*/ 759975 w 821022"/>
                  <a:gd name="connsiteY34" fmla="*/ 49192 h 891148"/>
                  <a:gd name="connsiteX35" fmla="*/ 590668 w 821022"/>
                  <a:gd name="connsiteY35" fmla="*/ 929 h 891148"/>
                  <a:gd name="connsiteX36" fmla="*/ 588953 w 821022"/>
                  <a:gd name="connsiteY36" fmla="*/ 1615 h 891148"/>
                  <a:gd name="connsiteX37" fmla="*/ 587667 w 821022"/>
                  <a:gd name="connsiteY37" fmla="*/ 2386 h 891148"/>
                  <a:gd name="connsiteX38" fmla="*/ 543605 w 821022"/>
                  <a:gd name="connsiteY38" fmla="*/ 83739 h 891148"/>
                  <a:gd name="connsiteX39" fmla="*/ 518916 w 821022"/>
                  <a:gd name="connsiteY39" fmla="*/ 189267 h 891148"/>
                  <a:gd name="connsiteX40" fmla="*/ 485140 w 821022"/>
                  <a:gd name="connsiteY40" fmla="*/ 163721 h 891148"/>
                  <a:gd name="connsiteX41" fmla="*/ 491570 w 821022"/>
                  <a:gd name="connsiteY41" fmla="*/ 107743 h 891148"/>
                  <a:gd name="connsiteX42" fmla="*/ 545148 w 821022"/>
                  <a:gd name="connsiteY42" fmla="*/ 13531 h 891148"/>
                  <a:gd name="connsiteX43" fmla="*/ 544719 w 821022"/>
                  <a:gd name="connsiteY43" fmla="*/ 8130 h 891148"/>
                  <a:gd name="connsiteX44" fmla="*/ 541805 w 821022"/>
                  <a:gd name="connsiteY44" fmla="*/ 6587 h 891148"/>
                  <a:gd name="connsiteX45" fmla="*/ 491827 w 821022"/>
                  <a:gd name="connsiteY45" fmla="*/ 3587 h 891148"/>
                  <a:gd name="connsiteX46" fmla="*/ 430276 w 821022"/>
                  <a:gd name="connsiteY46" fmla="*/ 10359 h 891148"/>
                  <a:gd name="connsiteX47" fmla="*/ 347466 w 821022"/>
                  <a:gd name="connsiteY47" fmla="*/ 40963 h 891148"/>
                  <a:gd name="connsiteX48" fmla="*/ 325949 w 821022"/>
                  <a:gd name="connsiteY48" fmla="*/ 140404 h 891148"/>
                  <a:gd name="connsiteX49" fmla="*/ 355181 w 821022"/>
                  <a:gd name="connsiteY49" fmla="*/ 246103 h 891148"/>
                  <a:gd name="connsiteX50" fmla="*/ 353124 w 821022"/>
                  <a:gd name="connsiteY50" fmla="*/ 361403 h 891148"/>
                  <a:gd name="connsiteX51" fmla="*/ 280172 w 821022"/>
                  <a:gd name="connsiteY51" fmla="*/ 336543 h 891148"/>
                  <a:gd name="connsiteX52" fmla="*/ 285915 w 821022"/>
                  <a:gd name="connsiteY52" fmla="*/ 265905 h 891148"/>
                  <a:gd name="connsiteX53" fmla="*/ 289687 w 821022"/>
                  <a:gd name="connsiteY53" fmla="*/ 50650 h 891148"/>
                  <a:gd name="connsiteX54" fmla="*/ 287544 w 821022"/>
                  <a:gd name="connsiteY54" fmla="*/ 48592 h 891148"/>
                  <a:gd name="connsiteX55" fmla="*/ 282486 w 821022"/>
                  <a:gd name="connsiteY55" fmla="*/ 47564 h 891148"/>
                  <a:gd name="connsiteX56" fmla="*/ 182017 w 821022"/>
                  <a:gd name="connsiteY56" fmla="*/ 110829 h 891148"/>
                  <a:gd name="connsiteX57" fmla="*/ 79575 w 821022"/>
                  <a:gd name="connsiteY57" fmla="*/ 202983 h 891148"/>
                  <a:gd name="connsiteX58" fmla="*/ 73317 w 821022"/>
                  <a:gd name="connsiteY58" fmla="*/ 269591 h 891148"/>
                  <a:gd name="connsiteX59" fmla="*/ 133068 w 821022"/>
                  <a:gd name="connsiteY59" fmla="*/ 382234 h 891148"/>
                  <a:gd name="connsiteX60" fmla="*/ 218450 w 821022"/>
                  <a:gd name="connsiteY60" fmla="*/ 484761 h 891148"/>
                  <a:gd name="connsiteX61" fmla="*/ 240738 w 821022"/>
                  <a:gd name="connsiteY61" fmla="*/ 552484 h 891148"/>
                  <a:gd name="connsiteX62" fmla="*/ 162643 w 821022"/>
                  <a:gd name="connsiteY62" fmla="*/ 553084 h 891148"/>
                  <a:gd name="connsiteX63" fmla="*/ 106150 w 821022"/>
                  <a:gd name="connsiteY63" fmla="*/ 409494 h 891148"/>
                  <a:gd name="connsiteX64" fmla="*/ 51715 w 821022"/>
                  <a:gd name="connsiteY64" fmla="*/ 287936 h 891148"/>
                  <a:gd name="connsiteX65" fmla="*/ 48200 w 821022"/>
                  <a:gd name="connsiteY65" fmla="*/ 285622 h 891148"/>
                  <a:gd name="connsiteX66" fmla="*/ 45028 w 821022"/>
                  <a:gd name="connsiteY66" fmla="*/ 286222 h 891148"/>
                  <a:gd name="connsiteX67" fmla="*/ 42542 w 821022"/>
                  <a:gd name="connsiteY67" fmla="*/ 289222 h 891148"/>
                  <a:gd name="connsiteX68" fmla="*/ 3537 w 821022"/>
                  <a:gd name="connsiteY68" fmla="*/ 415838 h 891148"/>
                  <a:gd name="connsiteX69" fmla="*/ 11252 w 821022"/>
                  <a:gd name="connsiteY69" fmla="*/ 547169 h 891148"/>
                  <a:gd name="connsiteX70" fmla="*/ 210306 w 821022"/>
                  <a:gd name="connsiteY70" fmla="*/ 726849 h 891148"/>
                  <a:gd name="connsiteX71" fmla="*/ 297831 w 821022"/>
                  <a:gd name="connsiteY71" fmla="*/ 832290 h 891148"/>
                  <a:gd name="connsiteX72" fmla="*/ 423333 w 821022"/>
                  <a:gd name="connsiteY72" fmla="*/ 889554 h 891148"/>
                  <a:gd name="connsiteX73" fmla="*/ 674335 w 821022"/>
                  <a:gd name="connsiteY73" fmla="*/ 752995 h 891148"/>
                  <a:gd name="connsiteX74" fmla="*/ 307432 w 821022"/>
                  <a:gd name="connsiteY74" fmla="*/ 485961 h 891148"/>
                  <a:gd name="connsiteX75" fmla="*/ 286601 w 821022"/>
                  <a:gd name="connsiteY75" fmla="*/ 424668 h 891148"/>
                  <a:gd name="connsiteX76" fmla="*/ 326806 w 821022"/>
                  <a:gd name="connsiteY76" fmla="*/ 400408 h 891148"/>
                  <a:gd name="connsiteX77" fmla="*/ 358696 w 821022"/>
                  <a:gd name="connsiteY77" fmla="*/ 475760 h 891148"/>
                  <a:gd name="connsiteX78" fmla="*/ 358267 w 821022"/>
                  <a:gd name="connsiteY78" fmla="*/ 477303 h 891148"/>
                  <a:gd name="connsiteX79" fmla="*/ 307432 w 821022"/>
                  <a:gd name="connsiteY79" fmla="*/ 485961 h 891148"/>
                  <a:gd name="connsiteX80" fmla="*/ 524059 w 821022"/>
                  <a:gd name="connsiteY80" fmla="*/ 325998 h 891148"/>
                  <a:gd name="connsiteX81" fmla="*/ 553977 w 821022"/>
                  <a:gd name="connsiteY81" fmla="*/ 304396 h 891148"/>
                  <a:gd name="connsiteX82" fmla="*/ 586124 w 821022"/>
                  <a:gd name="connsiteY82" fmla="*/ 305253 h 891148"/>
                  <a:gd name="connsiteX83" fmla="*/ 591954 w 821022"/>
                  <a:gd name="connsiteY83" fmla="*/ 320769 h 891148"/>
                  <a:gd name="connsiteX84" fmla="*/ 563750 w 821022"/>
                  <a:gd name="connsiteY84" fmla="*/ 342629 h 891148"/>
                  <a:gd name="connsiteX85" fmla="*/ 524059 w 821022"/>
                  <a:gd name="connsiteY85" fmla="*/ 325998 h 891148"/>
                  <a:gd name="connsiteX86" fmla="*/ 389728 w 821022"/>
                  <a:gd name="connsiteY86" fmla="*/ 536711 h 891148"/>
                  <a:gd name="connsiteX87" fmla="*/ 395729 w 821022"/>
                  <a:gd name="connsiteY87" fmla="*/ 506278 h 891148"/>
                  <a:gd name="connsiteX88" fmla="*/ 451365 w 821022"/>
                  <a:gd name="connsiteY88" fmla="*/ 511679 h 891148"/>
                  <a:gd name="connsiteX89" fmla="*/ 440563 w 821022"/>
                  <a:gd name="connsiteY89" fmla="*/ 549998 h 891148"/>
                  <a:gd name="connsiteX90" fmla="*/ 389728 w 821022"/>
                  <a:gd name="connsiteY90" fmla="*/ 536711 h 891148"/>
                  <a:gd name="connsiteX91" fmla="*/ 325606 w 821022"/>
                  <a:gd name="connsiteY91" fmla="*/ 711675 h 891148"/>
                  <a:gd name="connsiteX92" fmla="*/ 291402 w 821022"/>
                  <a:gd name="connsiteY92" fmla="*/ 671470 h 891148"/>
                  <a:gd name="connsiteX93" fmla="*/ 303318 w 821022"/>
                  <a:gd name="connsiteY93" fmla="*/ 648582 h 891148"/>
                  <a:gd name="connsiteX94" fmla="*/ 322349 w 821022"/>
                  <a:gd name="connsiteY94" fmla="*/ 650296 h 891148"/>
                  <a:gd name="connsiteX95" fmla="*/ 343694 w 821022"/>
                  <a:gd name="connsiteY95" fmla="*/ 671041 h 891148"/>
                  <a:gd name="connsiteX96" fmla="*/ 325606 w 821022"/>
                  <a:gd name="connsiteY96" fmla="*/ 711675 h 89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21022" h="891148">
                    <a:moveTo>
                      <a:pt x="674335" y="752995"/>
                    </a:moveTo>
                    <a:cubicBezTo>
                      <a:pt x="675964" y="751966"/>
                      <a:pt x="676650" y="750423"/>
                      <a:pt x="676736" y="748794"/>
                    </a:cubicBezTo>
                    <a:cubicBezTo>
                      <a:pt x="677679" y="746394"/>
                      <a:pt x="675364" y="743822"/>
                      <a:pt x="673135" y="743994"/>
                    </a:cubicBezTo>
                    <a:cubicBezTo>
                      <a:pt x="672535" y="743908"/>
                      <a:pt x="671764" y="743994"/>
                      <a:pt x="670992" y="744251"/>
                    </a:cubicBezTo>
                    <a:cubicBezTo>
                      <a:pt x="629673" y="759081"/>
                      <a:pt x="585010" y="760453"/>
                      <a:pt x="541547" y="759424"/>
                    </a:cubicBezTo>
                    <a:cubicBezTo>
                      <a:pt x="497142" y="758395"/>
                      <a:pt x="447850" y="763625"/>
                      <a:pt x="406445" y="744765"/>
                    </a:cubicBezTo>
                    <a:cubicBezTo>
                      <a:pt x="388271" y="736450"/>
                      <a:pt x="372755" y="718962"/>
                      <a:pt x="366154" y="700274"/>
                    </a:cubicBezTo>
                    <a:cubicBezTo>
                      <a:pt x="356210" y="672070"/>
                      <a:pt x="386814" y="653725"/>
                      <a:pt x="410302" y="654068"/>
                    </a:cubicBezTo>
                    <a:cubicBezTo>
                      <a:pt x="445878" y="654411"/>
                      <a:pt x="486769" y="679871"/>
                      <a:pt x="517287" y="695730"/>
                    </a:cubicBezTo>
                    <a:cubicBezTo>
                      <a:pt x="548577" y="711932"/>
                      <a:pt x="579352" y="725391"/>
                      <a:pt x="614928" y="727791"/>
                    </a:cubicBezTo>
                    <a:cubicBezTo>
                      <a:pt x="630787" y="728820"/>
                      <a:pt x="646732" y="726077"/>
                      <a:pt x="662162" y="722734"/>
                    </a:cubicBezTo>
                    <a:cubicBezTo>
                      <a:pt x="675621" y="719819"/>
                      <a:pt x="693281" y="719562"/>
                      <a:pt x="704168" y="709875"/>
                    </a:cubicBezTo>
                    <a:cubicBezTo>
                      <a:pt x="734172" y="683043"/>
                      <a:pt x="755346" y="643952"/>
                      <a:pt x="771633" y="607776"/>
                    </a:cubicBezTo>
                    <a:cubicBezTo>
                      <a:pt x="785949" y="575887"/>
                      <a:pt x="798036" y="539882"/>
                      <a:pt x="795722" y="504649"/>
                    </a:cubicBezTo>
                    <a:cubicBezTo>
                      <a:pt x="795636" y="502763"/>
                      <a:pt x="794522" y="501649"/>
                      <a:pt x="793236" y="500963"/>
                    </a:cubicBezTo>
                    <a:cubicBezTo>
                      <a:pt x="792464" y="500363"/>
                      <a:pt x="791607" y="499849"/>
                      <a:pt x="790321" y="499763"/>
                    </a:cubicBezTo>
                    <a:cubicBezTo>
                      <a:pt x="763575" y="497877"/>
                      <a:pt x="737258" y="511422"/>
                      <a:pt x="712483" y="519908"/>
                    </a:cubicBezTo>
                    <a:cubicBezTo>
                      <a:pt x="674421" y="532939"/>
                      <a:pt x="636959" y="549140"/>
                      <a:pt x="597611" y="558142"/>
                    </a:cubicBezTo>
                    <a:cubicBezTo>
                      <a:pt x="580381" y="562085"/>
                      <a:pt x="562464" y="564828"/>
                      <a:pt x="544719" y="565343"/>
                    </a:cubicBezTo>
                    <a:cubicBezTo>
                      <a:pt x="508200" y="566371"/>
                      <a:pt x="490627" y="539196"/>
                      <a:pt x="483511" y="507392"/>
                    </a:cubicBezTo>
                    <a:cubicBezTo>
                      <a:pt x="469624" y="445413"/>
                      <a:pt x="538547" y="434012"/>
                      <a:pt x="583724" y="434012"/>
                    </a:cubicBezTo>
                    <a:cubicBezTo>
                      <a:pt x="621700" y="434012"/>
                      <a:pt x="658048" y="443956"/>
                      <a:pt x="694824" y="452100"/>
                    </a:cubicBezTo>
                    <a:cubicBezTo>
                      <a:pt x="722084" y="458101"/>
                      <a:pt x="757060" y="465559"/>
                      <a:pt x="784063" y="454414"/>
                    </a:cubicBezTo>
                    <a:cubicBezTo>
                      <a:pt x="813296" y="442327"/>
                      <a:pt x="813810" y="418667"/>
                      <a:pt x="817753" y="390035"/>
                    </a:cubicBezTo>
                    <a:cubicBezTo>
                      <a:pt x="821182" y="365346"/>
                      <a:pt x="824183" y="339800"/>
                      <a:pt x="814324" y="316311"/>
                    </a:cubicBezTo>
                    <a:cubicBezTo>
                      <a:pt x="813210" y="313740"/>
                      <a:pt x="810295" y="313740"/>
                      <a:pt x="808238" y="315026"/>
                    </a:cubicBezTo>
                    <a:cubicBezTo>
                      <a:pt x="807552" y="315197"/>
                      <a:pt x="806866" y="315540"/>
                      <a:pt x="806266" y="316140"/>
                    </a:cubicBezTo>
                    <a:cubicBezTo>
                      <a:pt x="780977" y="339114"/>
                      <a:pt x="748745" y="354716"/>
                      <a:pt x="715998" y="363889"/>
                    </a:cubicBezTo>
                    <a:cubicBezTo>
                      <a:pt x="683079" y="373147"/>
                      <a:pt x="617928" y="365089"/>
                      <a:pt x="627530" y="316054"/>
                    </a:cubicBezTo>
                    <a:cubicBezTo>
                      <a:pt x="634559" y="280136"/>
                      <a:pt x="689766" y="274478"/>
                      <a:pt x="718741" y="270277"/>
                    </a:cubicBezTo>
                    <a:cubicBezTo>
                      <a:pt x="747887" y="266077"/>
                      <a:pt x="778148" y="263248"/>
                      <a:pt x="800437" y="242245"/>
                    </a:cubicBezTo>
                    <a:cubicBezTo>
                      <a:pt x="801551" y="241216"/>
                      <a:pt x="801637" y="239759"/>
                      <a:pt x="801123" y="238559"/>
                    </a:cubicBezTo>
                    <a:cubicBezTo>
                      <a:pt x="817753" y="173922"/>
                      <a:pt x="744373" y="117344"/>
                      <a:pt x="764690" y="54422"/>
                    </a:cubicBezTo>
                    <a:cubicBezTo>
                      <a:pt x="764861" y="53993"/>
                      <a:pt x="764775" y="53564"/>
                      <a:pt x="764690" y="53136"/>
                    </a:cubicBezTo>
                    <a:cubicBezTo>
                      <a:pt x="764690" y="50821"/>
                      <a:pt x="762632" y="48335"/>
                      <a:pt x="759975" y="49192"/>
                    </a:cubicBezTo>
                    <a:cubicBezTo>
                      <a:pt x="698595" y="68309"/>
                      <a:pt x="651190" y="-9272"/>
                      <a:pt x="590668" y="929"/>
                    </a:cubicBezTo>
                    <a:cubicBezTo>
                      <a:pt x="589982" y="1015"/>
                      <a:pt x="589468" y="1272"/>
                      <a:pt x="588953" y="1615"/>
                    </a:cubicBezTo>
                    <a:cubicBezTo>
                      <a:pt x="588525" y="1786"/>
                      <a:pt x="588010" y="2044"/>
                      <a:pt x="587667" y="2386"/>
                    </a:cubicBezTo>
                    <a:cubicBezTo>
                      <a:pt x="563407" y="24589"/>
                      <a:pt x="550891" y="52107"/>
                      <a:pt x="543605" y="83739"/>
                    </a:cubicBezTo>
                    <a:cubicBezTo>
                      <a:pt x="536147" y="115715"/>
                      <a:pt x="548062" y="166893"/>
                      <a:pt x="518916" y="189267"/>
                    </a:cubicBezTo>
                    <a:cubicBezTo>
                      <a:pt x="502628" y="201783"/>
                      <a:pt x="488312" y="174608"/>
                      <a:pt x="485140" y="163721"/>
                    </a:cubicBezTo>
                    <a:cubicBezTo>
                      <a:pt x="480082" y="146319"/>
                      <a:pt x="486855" y="124545"/>
                      <a:pt x="491570" y="107743"/>
                    </a:cubicBezTo>
                    <a:cubicBezTo>
                      <a:pt x="501685" y="71481"/>
                      <a:pt x="524317" y="43877"/>
                      <a:pt x="545148" y="13531"/>
                    </a:cubicBezTo>
                    <a:cubicBezTo>
                      <a:pt x="546605" y="11473"/>
                      <a:pt x="546005" y="9502"/>
                      <a:pt x="544719" y="8130"/>
                    </a:cubicBezTo>
                    <a:cubicBezTo>
                      <a:pt x="544119" y="7273"/>
                      <a:pt x="543262" y="6587"/>
                      <a:pt x="541805" y="6587"/>
                    </a:cubicBezTo>
                    <a:cubicBezTo>
                      <a:pt x="525088" y="6158"/>
                      <a:pt x="508629" y="3501"/>
                      <a:pt x="491827" y="3587"/>
                    </a:cubicBezTo>
                    <a:cubicBezTo>
                      <a:pt x="471339" y="3672"/>
                      <a:pt x="450507" y="7701"/>
                      <a:pt x="430276" y="10359"/>
                    </a:cubicBezTo>
                    <a:cubicBezTo>
                      <a:pt x="402587" y="13874"/>
                      <a:pt x="363925" y="15159"/>
                      <a:pt x="347466" y="40963"/>
                    </a:cubicBezTo>
                    <a:cubicBezTo>
                      <a:pt x="330921" y="66937"/>
                      <a:pt x="325692" y="110143"/>
                      <a:pt x="325949" y="140404"/>
                    </a:cubicBezTo>
                    <a:cubicBezTo>
                      <a:pt x="326206" y="176323"/>
                      <a:pt x="343351" y="212841"/>
                      <a:pt x="355181" y="246103"/>
                    </a:cubicBezTo>
                    <a:cubicBezTo>
                      <a:pt x="368126" y="282621"/>
                      <a:pt x="380042" y="328141"/>
                      <a:pt x="353124" y="361403"/>
                    </a:cubicBezTo>
                    <a:cubicBezTo>
                      <a:pt x="328349" y="391835"/>
                      <a:pt x="288916" y="366461"/>
                      <a:pt x="280172" y="336543"/>
                    </a:cubicBezTo>
                    <a:cubicBezTo>
                      <a:pt x="273571" y="313826"/>
                      <a:pt x="280601" y="288108"/>
                      <a:pt x="285915" y="265905"/>
                    </a:cubicBezTo>
                    <a:cubicBezTo>
                      <a:pt x="302632" y="196039"/>
                      <a:pt x="324577" y="119658"/>
                      <a:pt x="289687" y="50650"/>
                    </a:cubicBezTo>
                    <a:cubicBezTo>
                      <a:pt x="289173" y="49621"/>
                      <a:pt x="288402" y="49021"/>
                      <a:pt x="287544" y="48592"/>
                    </a:cubicBezTo>
                    <a:cubicBezTo>
                      <a:pt x="286430" y="47221"/>
                      <a:pt x="284544" y="46449"/>
                      <a:pt x="282486" y="47564"/>
                    </a:cubicBezTo>
                    <a:cubicBezTo>
                      <a:pt x="246568" y="66337"/>
                      <a:pt x="213735" y="85540"/>
                      <a:pt x="182017" y="110829"/>
                    </a:cubicBezTo>
                    <a:cubicBezTo>
                      <a:pt x="145926" y="139632"/>
                      <a:pt x="112494" y="170750"/>
                      <a:pt x="79575" y="202983"/>
                    </a:cubicBezTo>
                    <a:cubicBezTo>
                      <a:pt x="59944" y="222185"/>
                      <a:pt x="67488" y="244645"/>
                      <a:pt x="73317" y="269591"/>
                    </a:cubicBezTo>
                    <a:cubicBezTo>
                      <a:pt x="83090" y="311854"/>
                      <a:pt x="107350" y="348116"/>
                      <a:pt x="133068" y="382234"/>
                    </a:cubicBezTo>
                    <a:cubicBezTo>
                      <a:pt x="159900" y="417810"/>
                      <a:pt x="191618" y="449357"/>
                      <a:pt x="218450" y="484761"/>
                    </a:cubicBezTo>
                    <a:cubicBezTo>
                      <a:pt x="233023" y="503963"/>
                      <a:pt x="244425" y="527881"/>
                      <a:pt x="240738" y="552484"/>
                    </a:cubicBezTo>
                    <a:cubicBezTo>
                      <a:pt x="234137" y="596032"/>
                      <a:pt x="180559" y="568943"/>
                      <a:pt x="162643" y="553084"/>
                    </a:cubicBezTo>
                    <a:cubicBezTo>
                      <a:pt x="121752" y="516994"/>
                      <a:pt x="120037" y="458015"/>
                      <a:pt x="106150" y="409494"/>
                    </a:cubicBezTo>
                    <a:cubicBezTo>
                      <a:pt x="93977" y="366803"/>
                      <a:pt x="74775" y="325827"/>
                      <a:pt x="51715" y="287936"/>
                    </a:cubicBezTo>
                    <a:cubicBezTo>
                      <a:pt x="50772" y="286479"/>
                      <a:pt x="49486" y="285793"/>
                      <a:pt x="48200" y="285622"/>
                    </a:cubicBezTo>
                    <a:cubicBezTo>
                      <a:pt x="47171" y="285450"/>
                      <a:pt x="45971" y="285622"/>
                      <a:pt x="45028" y="286222"/>
                    </a:cubicBezTo>
                    <a:cubicBezTo>
                      <a:pt x="43828" y="286908"/>
                      <a:pt x="42885" y="287936"/>
                      <a:pt x="42542" y="289222"/>
                    </a:cubicBezTo>
                    <a:cubicBezTo>
                      <a:pt x="17253" y="325398"/>
                      <a:pt x="9967" y="373147"/>
                      <a:pt x="3537" y="415838"/>
                    </a:cubicBezTo>
                    <a:cubicBezTo>
                      <a:pt x="-3149" y="460158"/>
                      <a:pt x="-235" y="503963"/>
                      <a:pt x="11252" y="547169"/>
                    </a:cubicBezTo>
                    <a:cubicBezTo>
                      <a:pt x="35598" y="638895"/>
                      <a:pt x="124324" y="700017"/>
                      <a:pt x="210306" y="726849"/>
                    </a:cubicBezTo>
                    <a:cubicBezTo>
                      <a:pt x="223765" y="771768"/>
                      <a:pt x="263970" y="802458"/>
                      <a:pt x="297831" y="832290"/>
                    </a:cubicBezTo>
                    <a:cubicBezTo>
                      <a:pt x="333064" y="863323"/>
                      <a:pt x="376870" y="883297"/>
                      <a:pt x="423333" y="889554"/>
                    </a:cubicBezTo>
                    <a:cubicBezTo>
                      <a:pt x="521659" y="902328"/>
                      <a:pt x="625729" y="836662"/>
                      <a:pt x="674335" y="752995"/>
                    </a:cubicBezTo>
                    <a:close/>
                    <a:moveTo>
                      <a:pt x="307432" y="485961"/>
                    </a:moveTo>
                    <a:cubicBezTo>
                      <a:pt x="292945" y="470616"/>
                      <a:pt x="284029" y="445756"/>
                      <a:pt x="286601" y="424668"/>
                    </a:cubicBezTo>
                    <a:cubicBezTo>
                      <a:pt x="289344" y="402294"/>
                      <a:pt x="305547" y="392607"/>
                      <a:pt x="326806" y="400408"/>
                    </a:cubicBezTo>
                    <a:cubicBezTo>
                      <a:pt x="352952" y="410095"/>
                      <a:pt x="372326" y="450128"/>
                      <a:pt x="358696" y="475760"/>
                    </a:cubicBezTo>
                    <a:cubicBezTo>
                      <a:pt x="358696" y="476274"/>
                      <a:pt x="358610" y="476789"/>
                      <a:pt x="358267" y="477303"/>
                    </a:cubicBezTo>
                    <a:cubicBezTo>
                      <a:pt x="346351" y="495991"/>
                      <a:pt x="323892" y="503449"/>
                      <a:pt x="307432" y="485961"/>
                    </a:cubicBezTo>
                    <a:close/>
                    <a:moveTo>
                      <a:pt x="524059" y="325998"/>
                    </a:moveTo>
                    <a:cubicBezTo>
                      <a:pt x="529117" y="315454"/>
                      <a:pt x="543691" y="308425"/>
                      <a:pt x="553977" y="304396"/>
                    </a:cubicBezTo>
                    <a:cubicBezTo>
                      <a:pt x="561607" y="301395"/>
                      <a:pt x="576952" y="300452"/>
                      <a:pt x="586124" y="305253"/>
                    </a:cubicBezTo>
                    <a:cubicBezTo>
                      <a:pt x="589982" y="309539"/>
                      <a:pt x="593240" y="313997"/>
                      <a:pt x="591954" y="320769"/>
                    </a:cubicBezTo>
                    <a:cubicBezTo>
                      <a:pt x="589725" y="332599"/>
                      <a:pt x="573609" y="339200"/>
                      <a:pt x="563750" y="342629"/>
                    </a:cubicBezTo>
                    <a:cubicBezTo>
                      <a:pt x="551834" y="346915"/>
                      <a:pt x="512487" y="350516"/>
                      <a:pt x="524059" y="325998"/>
                    </a:cubicBezTo>
                    <a:close/>
                    <a:moveTo>
                      <a:pt x="389728" y="536711"/>
                    </a:moveTo>
                    <a:cubicBezTo>
                      <a:pt x="380384" y="524709"/>
                      <a:pt x="385528" y="512879"/>
                      <a:pt x="395729" y="506278"/>
                    </a:cubicBezTo>
                    <a:cubicBezTo>
                      <a:pt x="409359" y="494534"/>
                      <a:pt x="440220" y="499934"/>
                      <a:pt x="451365" y="511679"/>
                    </a:cubicBezTo>
                    <a:cubicBezTo>
                      <a:pt x="463881" y="524880"/>
                      <a:pt x="458480" y="545454"/>
                      <a:pt x="440563" y="549998"/>
                    </a:cubicBezTo>
                    <a:cubicBezTo>
                      <a:pt x="424704" y="554027"/>
                      <a:pt x="400444" y="550512"/>
                      <a:pt x="389728" y="536711"/>
                    </a:cubicBezTo>
                    <a:close/>
                    <a:moveTo>
                      <a:pt x="325606" y="711675"/>
                    </a:moveTo>
                    <a:cubicBezTo>
                      <a:pt x="304946" y="714761"/>
                      <a:pt x="290887" y="689130"/>
                      <a:pt x="291402" y="671470"/>
                    </a:cubicBezTo>
                    <a:cubicBezTo>
                      <a:pt x="291659" y="663155"/>
                      <a:pt x="294231" y="651668"/>
                      <a:pt x="303318" y="648582"/>
                    </a:cubicBezTo>
                    <a:cubicBezTo>
                      <a:pt x="310175" y="646267"/>
                      <a:pt x="316691" y="647039"/>
                      <a:pt x="322349" y="650296"/>
                    </a:cubicBezTo>
                    <a:cubicBezTo>
                      <a:pt x="331693" y="654325"/>
                      <a:pt x="340008" y="662983"/>
                      <a:pt x="343694" y="671041"/>
                    </a:cubicBezTo>
                    <a:cubicBezTo>
                      <a:pt x="351495" y="687758"/>
                      <a:pt x="346009" y="708675"/>
                      <a:pt x="325606" y="71167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" name="任意多边形: 形状 316">
                <a:extLst>
                  <a:ext uri="{FF2B5EF4-FFF2-40B4-BE49-F238E27FC236}">
                    <a16:creationId xmlns:a16="http://schemas.microsoft.com/office/drawing/2014/main" id="{3656E937-0512-D653-7CA3-1BCE98D96D37}"/>
                  </a:ext>
                </a:extLst>
              </p:cNvPr>
              <p:cNvSpPr/>
              <p:nvPr/>
            </p:nvSpPr>
            <p:spPr>
              <a:xfrm>
                <a:off x="3557771" y="1998140"/>
                <a:ext cx="656071" cy="750808"/>
              </a:xfrm>
              <a:custGeom>
                <a:avLst/>
                <a:gdLst>
                  <a:gd name="connsiteX0" fmla="*/ 426479 w 656071"/>
                  <a:gd name="connsiteY0" fmla="*/ 722256 h 750808"/>
                  <a:gd name="connsiteX1" fmla="*/ 349669 w 656071"/>
                  <a:gd name="connsiteY1" fmla="*/ 717284 h 750808"/>
                  <a:gd name="connsiteX2" fmla="*/ 273631 w 656071"/>
                  <a:gd name="connsiteY2" fmla="*/ 657620 h 750808"/>
                  <a:gd name="connsiteX3" fmla="*/ 193221 w 656071"/>
                  <a:gd name="connsiteY3" fmla="*/ 599413 h 750808"/>
                  <a:gd name="connsiteX4" fmla="*/ 201365 w 656071"/>
                  <a:gd name="connsiteY4" fmla="*/ 589211 h 750808"/>
                  <a:gd name="connsiteX5" fmla="*/ 262573 w 656071"/>
                  <a:gd name="connsiteY5" fmla="*/ 505715 h 750808"/>
                  <a:gd name="connsiteX6" fmla="*/ 263344 w 656071"/>
                  <a:gd name="connsiteY6" fmla="*/ 505372 h 750808"/>
                  <a:gd name="connsiteX7" fmla="*/ 264030 w 656071"/>
                  <a:gd name="connsiteY7" fmla="*/ 504943 h 750808"/>
                  <a:gd name="connsiteX8" fmla="*/ 265316 w 656071"/>
                  <a:gd name="connsiteY8" fmla="*/ 504172 h 750808"/>
                  <a:gd name="connsiteX9" fmla="*/ 430679 w 656071"/>
                  <a:gd name="connsiteY9" fmla="*/ 531432 h 750808"/>
                  <a:gd name="connsiteX10" fmla="*/ 583356 w 656071"/>
                  <a:gd name="connsiteY10" fmla="*/ 529546 h 750808"/>
                  <a:gd name="connsiteX11" fmla="*/ 581212 w 656071"/>
                  <a:gd name="connsiteY11" fmla="*/ 524317 h 750808"/>
                  <a:gd name="connsiteX12" fmla="*/ 388331 w 656071"/>
                  <a:gd name="connsiteY12" fmla="*/ 503743 h 750808"/>
                  <a:gd name="connsiteX13" fmla="*/ 274060 w 656071"/>
                  <a:gd name="connsiteY13" fmla="*/ 488827 h 750808"/>
                  <a:gd name="connsiteX14" fmla="*/ 337153 w 656071"/>
                  <a:gd name="connsiteY14" fmla="*/ 391615 h 750808"/>
                  <a:gd name="connsiteX15" fmla="*/ 387217 w 656071"/>
                  <a:gd name="connsiteY15" fmla="*/ 316006 h 750808"/>
                  <a:gd name="connsiteX16" fmla="*/ 483657 w 656071"/>
                  <a:gd name="connsiteY16" fmla="*/ 301347 h 750808"/>
                  <a:gd name="connsiteX17" fmla="*/ 580784 w 656071"/>
                  <a:gd name="connsiteY17" fmla="*/ 290545 h 750808"/>
                  <a:gd name="connsiteX18" fmla="*/ 579326 w 656071"/>
                  <a:gd name="connsiteY18" fmla="*/ 285230 h 750808"/>
                  <a:gd name="connsiteX19" fmla="*/ 514604 w 656071"/>
                  <a:gd name="connsiteY19" fmla="*/ 294146 h 750808"/>
                  <a:gd name="connsiteX20" fmla="*/ 460769 w 656071"/>
                  <a:gd name="connsiteY20" fmla="*/ 289345 h 750808"/>
                  <a:gd name="connsiteX21" fmla="*/ 400333 w 656071"/>
                  <a:gd name="connsiteY21" fmla="*/ 297060 h 750808"/>
                  <a:gd name="connsiteX22" fmla="*/ 482714 w 656071"/>
                  <a:gd name="connsiteY22" fmla="*/ 188190 h 750808"/>
                  <a:gd name="connsiteX23" fmla="*/ 509289 w 656071"/>
                  <a:gd name="connsiteY23" fmla="*/ 155100 h 750808"/>
                  <a:gd name="connsiteX24" fmla="*/ 512033 w 656071"/>
                  <a:gd name="connsiteY24" fmla="*/ 154071 h 750808"/>
                  <a:gd name="connsiteX25" fmla="*/ 598357 w 656071"/>
                  <a:gd name="connsiteY25" fmla="*/ 138041 h 750808"/>
                  <a:gd name="connsiteX26" fmla="*/ 654507 w 656071"/>
                  <a:gd name="connsiteY26" fmla="*/ 117209 h 750808"/>
                  <a:gd name="connsiteX27" fmla="*/ 651336 w 656071"/>
                  <a:gd name="connsiteY27" fmla="*/ 111723 h 750808"/>
                  <a:gd name="connsiteX28" fmla="*/ 562953 w 656071"/>
                  <a:gd name="connsiteY28" fmla="*/ 129468 h 750808"/>
                  <a:gd name="connsiteX29" fmla="*/ 524634 w 656071"/>
                  <a:gd name="connsiteY29" fmla="*/ 135726 h 750808"/>
                  <a:gd name="connsiteX30" fmla="*/ 642935 w 656071"/>
                  <a:gd name="connsiteY30" fmla="*/ 21797 h 750808"/>
                  <a:gd name="connsiteX31" fmla="*/ 640363 w 656071"/>
                  <a:gd name="connsiteY31" fmla="*/ 15539 h 750808"/>
                  <a:gd name="connsiteX32" fmla="*/ 524034 w 656071"/>
                  <a:gd name="connsiteY32" fmla="*/ 122353 h 750808"/>
                  <a:gd name="connsiteX33" fmla="*/ 524720 w 656071"/>
                  <a:gd name="connsiteY33" fmla="*/ 94407 h 750808"/>
                  <a:gd name="connsiteX34" fmla="*/ 548980 w 656071"/>
                  <a:gd name="connsiteY34" fmla="*/ 17768 h 750808"/>
                  <a:gd name="connsiteX35" fmla="*/ 544437 w 656071"/>
                  <a:gd name="connsiteY35" fmla="*/ 14339 h 750808"/>
                  <a:gd name="connsiteX36" fmla="*/ 516319 w 656071"/>
                  <a:gd name="connsiteY36" fmla="*/ 75804 h 750808"/>
                  <a:gd name="connsiteX37" fmla="*/ 509118 w 656071"/>
                  <a:gd name="connsiteY37" fmla="*/ 141041 h 750808"/>
                  <a:gd name="connsiteX38" fmla="*/ 501660 w 656071"/>
                  <a:gd name="connsiteY38" fmla="*/ 149956 h 750808"/>
                  <a:gd name="connsiteX39" fmla="*/ 396475 w 656071"/>
                  <a:gd name="connsiteY39" fmla="*/ 284888 h 750808"/>
                  <a:gd name="connsiteX40" fmla="*/ 379073 w 656071"/>
                  <a:gd name="connsiteY40" fmla="*/ 185789 h 750808"/>
                  <a:gd name="connsiteX41" fmla="*/ 364414 w 656071"/>
                  <a:gd name="connsiteY41" fmla="*/ 90377 h 750808"/>
                  <a:gd name="connsiteX42" fmla="*/ 373844 w 656071"/>
                  <a:gd name="connsiteY42" fmla="*/ 3795 h 750808"/>
                  <a:gd name="connsiteX43" fmla="*/ 368186 w 656071"/>
                  <a:gd name="connsiteY43" fmla="*/ 1481 h 750808"/>
                  <a:gd name="connsiteX44" fmla="*/ 358585 w 656071"/>
                  <a:gd name="connsiteY44" fmla="*/ 134011 h 750808"/>
                  <a:gd name="connsiteX45" fmla="*/ 376673 w 656071"/>
                  <a:gd name="connsiteY45" fmla="*/ 224623 h 750808"/>
                  <a:gd name="connsiteX46" fmla="*/ 380016 w 656071"/>
                  <a:gd name="connsiteY46" fmla="*/ 304433 h 750808"/>
                  <a:gd name="connsiteX47" fmla="*/ 379759 w 656071"/>
                  <a:gd name="connsiteY47" fmla="*/ 308633 h 750808"/>
                  <a:gd name="connsiteX48" fmla="*/ 355413 w 656071"/>
                  <a:gd name="connsiteY48" fmla="*/ 344552 h 750808"/>
                  <a:gd name="connsiteX49" fmla="*/ 268573 w 656071"/>
                  <a:gd name="connsiteY49" fmla="*/ 478797 h 750808"/>
                  <a:gd name="connsiteX50" fmla="*/ 208652 w 656071"/>
                  <a:gd name="connsiteY50" fmla="*/ 368984 h 750808"/>
                  <a:gd name="connsiteX51" fmla="*/ 145215 w 656071"/>
                  <a:gd name="connsiteY51" fmla="*/ 275629 h 750808"/>
                  <a:gd name="connsiteX52" fmla="*/ 126441 w 656071"/>
                  <a:gd name="connsiteY52" fmla="*/ 159815 h 750808"/>
                  <a:gd name="connsiteX53" fmla="*/ 119326 w 656071"/>
                  <a:gd name="connsiteY53" fmla="*/ 159815 h 750808"/>
                  <a:gd name="connsiteX54" fmla="*/ 158760 w 656071"/>
                  <a:gd name="connsiteY54" fmla="*/ 322521 h 750808"/>
                  <a:gd name="connsiteX55" fmla="*/ 257429 w 656071"/>
                  <a:gd name="connsiteY55" fmla="*/ 495171 h 750808"/>
                  <a:gd name="connsiteX56" fmla="*/ 212081 w 656071"/>
                  <a:gd name="connsiteY56" fmla="*/ 558693 h 750808"/>
                  <a:gd name="connsiteX57" fmla="*/ 187563 w 656071"/>
                  <a:gd name="connsiteY57" fmla="*/ 589811 h 750808"/>
                  <a:gd name="connsiteX58" fmla="*/ 102867 w 656071"/>
                  <a:gd name="connsiteY58" fmla="*/ 522260 h 750808"/>
                  <a:gd name="connsiteX59" fmla="*/ 9684 w 656071"/>
                  <a:gd name="connsiteY59" fmla="*/ 345924 h 750808"/>
                  <a:gd name="connsiteX60" fmla="*/ 3255 w 656071"/>
                  <a:gd name="connsiteY60" fmla="*/ 345152 h 750808"/>
                  <a:gd name="connsiteX61" fmla="*/ 54347 w 656071"/>
                  <a:gd name="connsiteY61" fmla="*/ 495857 h 750808"/>
                  <a:gd name="connsiteX62" fmla="*/ 113068 w 656071"/>
                  <a:gd name="connsiteY62" fmla="*/ 539062 h 750808"/>
                  <a:gd name="connsiteX63" fmla="*/ 177448 w 656071"/>
                  <a:gd name="connsiteY63" fmla="*/ 602327 h 750808"/>
                  <a:gd name="connsiteX64" fmla="*/ 138700 w 656071"/>
                  <a:gd name="connsiteY64" fmla="*/ 649047 h 750808"/>
                  <a:gd name="connsiteX65" fmla="*/ 44917 w 656071"/>
                  <a:gd name="connsiteY65" fmla="*/ 740859 h 750808"/>
                  <a:gd name="connsiteX66" fmla="*/ 50146 w 656071"/>
                  <a:gd name="connsiteY66" fmla="*/ 749946 h 750808"/>
                  <a:gd name="connsiteX67" fmla="*/ 184649 w 656071"/>
                  <a:gd name="connsiteY67" fmla="*/ 610042 h 750808"/>
                  <a:gd name="connsiteX68" fmla="*/ 307321 w 656071"/>
                  <a:gd name="connsiteY68" fmla="*/ 706483 h 750808"/>
                  <a:gd name="connsiteX69" fmla="*/ 427250 w 656071"/>
                  <a:gd name="connsiteY69" fmla="*/ 728086 h 750808"/>
                  <a:gd name="connsiteX70" fmla="*/ 426479 w 656071"/>
                  <a:gd name="connsiteY70" fmla="*/ 722256 h 75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656071" h="750808">
                    <a:moveTo>
                      <a:pt x="426479" y="722256"/>
                    </a:moveTo>
                    <a:cubicBezTo>
                      <a:pt x="399990" y="725771"/>
                      <a:pt x="375472" y="725085"/>
                      <a:pt x="349669" y="717284"/>
                    </a:cubicBezTo>
                    <a:cubicBezTo>
                      <a:pt x="316579" y="707169"/>
                      <a:pt x="294805" y="683423"/>
                      <a:pt x="273631" y="657620"/>
                    </a:cubicBezTo>
                    <a:cubicBezTo>
                      <a:pt x="254600" y="634474"/>
                      <a:pt x="226311" y="600355"/>
                      <a:pt x="193221" y="599413"/>
                    </a:cubicBezTo>
                    <a:cubicBezTo>
                      <a:pt x="195964" y="595983"/>
                      <a:pt x="198622" y="592554"/>
                      <a:pt x="201365" y="589211"/>
                    </a:cubicBezTo>
                    <a:cubicBezTo>
                      <a:pt x="222968" y="562293"/>
                      <a:pt x="243113" y="534262"/>
                      <a:pt x="262573" y="505715"/>
                    </a:cubicBezTo>
                    <a:cubicBezTo>
                      <a:pt x="262830" y="505629"/>
                      <a:pt x="263087" y="505544"/>
                      <a:pt x="263344" y="505372"/>
                    </a:cubicBezTo>
                    <a:cubicBezTo>
                      <a:pt x="263601" y="505201"/>
                      <a:pt x="263773" y="505115"/>
                      <a:pt x="264030" y="504943"/>
                    </a:cubicBezTo>
                    <a:cubicBezTo>
                      <a:pt x="264459" y="504772"/>
                      <a:pt x="264887" y="504515"/>
                      <a:pt x="265316" y="504172"/>
                    </a:cubicBezTo>
                    <a:cubicBezTo>
                      <a:pt x="318808" y="470568"/>
                      <a:pt x="379416" y="512744"/>
                      <a:pt x="430679" y="531432"/>
                    </a:cubicBezTo>
                    <a:cubicBezTo>
                      <a:pt x="476628" y="548235"/>
                      <a:pt x="538522" y="550463"/>
                      <a:pt x="583356" y="529546"/>
                    </a:cubicBezTo>
                    <a:cubicBezTo>
                      <a:pt x="586356" y="528175"/>
                      <a:pt x="584299" y="523375"/>
                      <a:pt x="581212" y="524317"/>
                    </a:cubicBezTo>
                    <a:cubicBezTo>
                      <a:pt x="514518" y="544977"/>
                      <a:pt x="450396" y="531175"/>
                      <a:pt x="388331" y="503743"/>
                    </a:cubicBezTo>
                    <a:cubicBezTo>
                      <a:pt x="352327" y="487884"/>
                      <a:pt x="311093" y="473483"/>
                      <a:pt x="274060" y="488827"/>
                    </a:cubicBezTo>
                    <a:cubicBezTo>
                      <a:pt x="295491" y="456680"/>
                      <a:pt x="316236" y="424019"/>
                      <a:pt x="337153" y="391615"/>
                    </a:cubicBezTo>
                    <a:cubicBezTo>
                      <a:pt x="353527" y="366155"/>
                      <a:pt x="370157" y="340951"/>
                      <a:pt x="387217" y="316006"/>
                    </a:cubicBezTo>
                    <a:cubicBezTo>
                      <a:pt x="417735" y="296889"/>
                      <a:pt x="449025" y="297832"/>
                      <a:pt x="483657" y="301347"/>
                    </a:cubicBezTo>
                    <a:cubicBezTo>
                      <a:pt x="517347" y="304776"/>
                      <a:pt x="549151" y="303490"/>
                      <a:pt x="580784" y="290545"/>
                    </a:cubicBezTo>
                    <a:cubicBezTo>
                      <a:pt x="584041" y="289259"/>
                      <a:pt x="582927" y="284545"/>
                      <a:pt x="579326" y="285230"/>
                    </a:cubicBezTo>
                    <a:cubicBezTo>
                      <a:pt x="557638" y="289516"/>
                      <a:pt x="536807" y="294060"/>
                      <a:pt x="514604" y="294146"/>
                    </a:cubicBezTo>
                    <a:cubicBezTo>
                      <a:pt x="496688" y="294232"/>
                      <a:pt x="478600" y="290803"/>
                      <a:pt x="460769" y="289345"/>
                    </a:cubicBezTo>
                    <a:cubicBezTo>
                      <a:pt x="440452" y="287631"/>
                      <a:pt x="419106" y="289174"/>
                      <a:pt x="400333" y="297060"/>
                    </a:cubicBezTo>
                    <a:cubicBezTo>
                      <a:pt x="426393" y="259770"/>
                      <a:pt x="453568" y="223337"/>
                      <a:pt x="482714" y="188190"/>
                    </a:cubicBezTo>
                    <a:cubicBezTo>
                      <a:pt x="491544" y="177474"/>
                      <a:pt x="500374" y="166415"/>
                      <a:pt x="509289" y="155100"/>
                    </a:cubicBezTo>
                    <a:cubicBezTo>
                      <a:pt x="510232" y="155014"/>
                      <a:pt x="511175" y="154757"/>
                      <a:pt x="512033" y="154071"/>
                    </a:cubicBezTo>
                    <a:cubicBezTo>
                      <a:pt x="536807" y="134783"/>
                      <a:pt x="569125" y="140355"/>
                      <a:pt x="598357" y="138041"/>
                    </a:cubicBezTo>
                    <a:cubicBezTo>
                      <a:pt x="618589" y="136412"/>
                      <a:pt x="637448" y="127668"/>
                      <a:pt x="654507" y="117209"/>
                    </a:cubicBezTo>
                    <a:cubicBezTo>
                      <a:pt x="658022" y="115066"/>
                      <a:pt x="655022" y="110094"/>
                      <a:pt x="651336" y="111723"/>
                    </a:cubicBezTo>
                    <a:cubicBezTo>
                      <a:pt x="621160" y="125525"/>
                      <a:pt x="595614" y="128697"/>
                      <a:pt x="562953" y="129468"/>
                    </a:cubicBezTo>
                    <a:cubicBezTo>
                      <a:pt x="549923" y="129725"/>
                      <a:pt x="536550" y="131183"/>
                      <a:pt x="524634" y="135726"/>
                    </a:cubicBezTo>
                    <a:cubicBezTo>
                      <a:pt x="559267" y="92263"/>
                      <a:pt x="596300" y="49058"/>
                      <a:pt x="642935" y="21797"/>
                    </a:cubicBezTo>
                    <a:cubicBezTo>
                      <a:pt x="646192" y="19911"/>
                      <a:pt x="644049" y="14168"/>
                      <a:pt x="640363" y="15539"/>
                    </a:cubicBezTo>
                    <a:cubicBezTo>
                      <a:pt x="592700" y="33113"/>
                      <a:pt x="556695" y="80690"/>
                      <a:pt x="524034" y="122353"/>
                    </a:cubicBezTo>
                    <a:cubicBezTo>
                      <a:pt x="525148" y="113009"/>
                      <a:pt x="524720" y="103150"/>
                      <a:pt x="524720" y="94407"/>
                    </a:cubicBezTo>
                    <a:cubicBezTo>
                      <a:pt x="524805" y="65860"/>
                      <a:pt x="536721" y="42800"/>
                      <a:pt x="548980" y="17768"/>
                    </a:cubicBezTo>
                    <a:cubicBezTo>
                      <a:pt x="550351" y="15025"/>
                      <a:pt x="546494" y="11682"/>
                      <a:pt x="544437" y="14339"/>
                    </a:cubicBezTo>
                    <a:cubicBezTo>
                      <a:pt x="530120" y="32684"/>
                      <a:pt x="520948" y="53001"/>
                      <a:pt x="516319" y="75804"/>
                    </a:cubicBezTo>
                    <a:cubicBezTo>
                      <a:pt x="511861" y="97835"/>
                      <a:pt x="516404" y="119181"/>
                      <a:pt x="509118" y="141041"/>
                    </a:cubicBezTo>
                    <a:cubicBezTo>
                      <a:pt x="506632" y="144127"/>
                      <a:pt x="504146" y="147127"/>
                      <a:pt x="501660" y="149956"/>
                    </a:cubicBezTo>
                    <a:cubicBezTo>
                      <a:pt x="464541" y="193590"/>
                      <a:pt x="429565" y="238510"/>
                      <a:pt x="396475" y="284888"/>
                    </a:cubicBezTo>
                    <a:cubicBezTo>
                      <a:pt x="400075" y="252741"/>
                      <a:pt x="384816" y="213050"/>
                      <a:pt x="379073" y="185789"/>
                    </a:cubicBezTo>
                    <a:cubicBezTo>
                      <a:pt x="372386" y="154328"/>
                      <a:pt x="366043" y="122610"/>
                      <a:pt x="364414" y="90377"/>
                    </a:cubicBezTo>
                    <a:cubicBezTo>
                      <a:pt x="362871" y="60374"/>
                      <a:pt x="368357" y="32942"/>
                      <a:pt x="373844" y="3795"/>
                    </a:cubicBezTo>
                    <a:cubicBezTo>
                      <a:pt x="374530" y="280"/>
                      <a:pt x="370157" y="-1434"/>
                      <a:pt x="368186" y="1481"/>
                    </a:cubicBezTo>
                    <a:cubicBezTo>
                      <a:pt x="344354" y="36799"/>
                      <a:pt x="352670" y="94578"/>
                      <a:pt x="358585" y="134011"/>
                    </a:cubicBezTo>
                    <a:cubicBezTo>
                      <a:pt x="363128" y="164444"/>
                      <a:pt x="370329" y="194533"/>
                      <a:pt x="376673" y="224623"/>
                    </a:cubicBezTo>
                    <a:cubicBezTo>
                      <a:pt x="382073" y="249997"/>
                      <a:pt x="393303" y="279915"/>
                      <a:pt x="380016" y="304433"/>
                    </a:cubicBezTo>
                    <a:cubicBezTo>
                      <a:pt x="379159" y="305976"/>
                      <a:pt x="379244" y="307433"/>
                      <a:pt x="379759" y="308633"/>
                    </a:cubicBezTo>
                    <a:cubicBezTo>
                      <a:pt x="371529" y="320549"/>
                      <a:pt x="363385" y="332465"/>
                      <a:pt x="355413" y="344552"/>
                    </a:cubicBezTo>
                    <a:cubicBezTo>
                      <a:pt x="326095" y="388958"/>
                      <a:pt x="298063" y="434392"/>
                      <a:pt x="268573" y="478797"/>
                    </a:cubicBezTo>
                    <a:cubicBezTo>
                      <a:pt x="266173" y="437564"/>
                      <a:pt x="233255" y="398987"/>
                      <a:pt x="208652" y="368984"/>
                    </a:cubicBezTo>
                    <a:cubicBezTo>
                      <a:pt x="184134" y="339151"/>
                      <a:pt x="161417" y="311034"/>
                      <a:pt x="145215" y="275629"/>
                    </a:cubicBezTo>
                    <a:cubicBezTo>
                      <a:pt x="127984" y="237739"/>
                      <a:pt x="130642" y="199934"/>
                      <a:pt x="126441" y="159815"/>
                    </a:cubicBezTo>
                    <a:cubicBezTo>
                      <a:pt x="125927" y="155271"/>
                      <a:pt x="119669" y="155271"/>
                      <a:pt x="119326" y="159815"/>
                    </a:cubicBezTo>
                    <a:cubicBezTo>
                      <a:pt x="114697" y="219651"/>
                      <a:pt x="127042" y="271514"/>
                      <a:pt x="158760" y="322521"/>
                    </a:cubicBezTo>
                    <a:cubicBezTo>
                      <a:pt x="189621" y="372155"/>
                      <a:pt x="269602" y="428820"/>
                      <a:pt x="257429" y="495171"/>
                    </a:cubicBezTo>
                    <a:cubicBezTo>
                      <a:pt x="242856" y="516688"/>
                      <a:pt x="227854" y="538033"/>
                      <a:pt x="212081" y="558693"/>
                    </a:cubicBezTo>
                    <a:cubicBezTo>
                      <a:pt x="204108" y="569152"/>
                      <a:pt x="195793" y="579524"/>
                      <a:pt x="187563" y="589811"/>
                    </a:cubicBezTo>
                    <a:cubicBezTo>
                      <a:pt x="181648" y="554150"/>
                      <a:pt x="131242" y="536919"/>
                      <a:pt x="102867" y="522260"/>
                    </a:cubicBezTo>
                    <a:cubicBezTo>
                      <a:pt x="39602" y="489513"/>
                      <a:pt x="10970" y="412875"/>
                      <a:pt x="9684" y="345924"/>
                    </a:cubicBezTo>
                    <a:cubicBezTo>
                      <a:pt x="9598" y="342238"/>
                      <a:pt x="4197" y="341552"/>
                      <a:pt x="3255" y="345152"/>
                    </a:cubicBezTo>
                    <a:cubicBezTo>
                      <a:pt x="-10547" y="397102"/>
                      <a:pt x="22028" y="457366"/>
                      <a:pt x="54347" y="495857"/>
                    </a:cubicBezTo>
                    <a:cubicBezTo>
                      <a:pt x="70720" y="515316"/>
                      <a:pt x="90523" y="528003"/>
                      <a:pt x="113068" y="539062"/>
                    </a:cubicBezTo>
                    <a:cubicBezTo>
                      <a:pt x="137500" y="551064"/>
                      <a:pt x="182677" y="568380"/>
                      <a:pt x="177448" y="602327"/>
                    </a:cubicBezTo>
                    <a:cubicBezTo>
                      <a:pt x="164589" y="618015"/>
                      <a:pt x="151645" y="633531"/>
                      <a:pt x="138700" y="649047"/>
                    </a:cubicBezTo>
                    <a:cubicBezTo>
                      <a:pt x="110496" y="682737"/>
                      <a:pt x="82121" y="716684"/>
                      <a:pt x="44917" y="740859"/>
                    </a:cubicBezTo>
                    <a:cubicBezTo>
                      <a:pt x="39259" y="744545"/>
                      <a:pt x="44488" y="753632"/>
                      <a:pt x="50146" y="749946"/>
                    </a:cubicBezTo>
                    <a:cubicBezTo>
                      <a:pt x="103981" y="714970"/>
                      <a:pt x="144872" y="660792"/>
                      <a:pt x="184649" y="610042"/>
                    </a:cubicBezTo>
                    <a:cubicBezTo>
                      <a:pt x="239341" y="602756"/>
                      <a:pt x="269774" y="680766"/>
                      <a:pt x="307321" y="706483"/>
                    </a:cubicBezTo>
                    <a:cubicBezTo>
                      <a:pt x="341954" y="730229"/>
                      <a:pt x="386531" y="740516"/>
                      <a:pt x="427250" y="728086"/>
                    </a:cubicBezTo>
                    <a:cubicBezTo>
                      <a:pt x="430422" y="727314"/>
                      <a:pt x="429994" y="721828"/>
                      <a:pt x="426479" y="72225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8" name="图形 4">
              <a:extLst>
                <a:ext uri="{FF2B5EF4-FFF2-40B4-BE49-F238E27FC236}">
                  <a16:creationId xmlns:a16="http://schemas.microsoft.com/office/drawing/2014/main" id="{FCE37294-E49D-0940-3360-D1458D9653BC}"/>
                </a:ext>
              </a:extLst>
            </p:cNvPr>
            <p:cNvGrpSpPr/>
            <p:nvPr/>
          </p:nvGrpSpPr>
          <p:grpSpPr>
            <a:xfrm>
              <a:off x="5443896" y="1221684"/>
              <a:ext cx="679946" cy="719414"/>
              <a:chOff x="5443896" y="1221684"/>
              <a:chExt cx="679946" cy="719414"/>
            </a:xfrm>
          </p:grpSpPr>
          <p:sp>
            <p:nvSpPr>
              <p:cNvPr id="319" name="任意多边形: 形状 318">
                <a:extLst>
                  <a:ext uri="{FF2B5EF4-FFF2-40B4-BE49-F238E27FC236}">
                    <a16:creationId xmlns:a16="http://schemas.microsoft.com/office/drawing/2014/main" id="{B128A0EF-3EDE-21A7-D50D-F0B327C3D3F0}"/>
                  </a:ext>
                </a:extLst>
              </p:cNvPr>
              <p:cNvSpPr/>
              <p:nvPr/>
            </p:nvSpPr>
            <p:spPr>
              <a:xfrm>
                <a:off x="5443896" y="1221684"/>
                <a:ext cx="679946" cy="719414"/>
              </a:xfrm>
              <a:custGeom>
                <a:avLst/>
                <a:gdLst>
                  <a:gd name="connsiteX0" fmla="*/ 137667 w 679946"/>
                  <a:gd name="connsiteY0" fmla="*/ 80821 h 719414"/>
                  <a:gd name="connsiteX1" fmla="*/ 137667 w 679946"/>
                  <a:gd name="connsiteY1" fmla="*/ 83907 h 719414"/>
                  <a:gd name="connsiteX2" fmla="*/ 250824 w 679946"/>
                  <a:gd name="connsiteY2" fmla="*/ 222524 h 719414"/>
                  <a:gd name="connsiteX3" fmla="*/ 312718 w 679946"/>
                  <a:gd name="connsiteY3" fmla="*/ 284503 h 719414"/>
                  <a:gd name="connsiteX4" fmla="*/ 342979 w 679946"/>
                  <a:gd name="connsiteY4" fmla="*/ 307649 h 719414"/>
                  <a:gd name="connsiteX5" fmla="*/ 314947 w 679946"/>
                  <a:gd name="connsiteY5" fmla="*/ 288961 h 719414"/>
                  <a:gd name="connsiteX6" fmla="*/ 218163 w 679946"/>
                  <a:gd name="connsiteY6" fmla="*/ 250042 h 719414"/>
                  <a:gd name="connsiteX7" fmla="*/ 72688 w 679946"/>
                  <a:gd name="connsiteY7" fmla="*/ 238212 h 719414"/>
                  <a:gd name="connsiteX8" fmla="*/ 2736 w 679946"/>
                  <a:gd name="connsiteY8" fmla="*/ 245241 h 719414"/>
                  <a:gd name="connsiteX9" fmla="*/ 851 w 679946"/>
                  <a:gd name="connsiteY9" fmla="*/ 247042 h 719414"/>
                  <a:gd name="connsiteX10" fmla="*/ 2222 w 679946"/>
                  <a:gd name="connsiteY10" fmla="*/ 252700 h 719414"/>
                  <a:gd name="connsiteX11" fmla="*/ 88375 w 679946"/>
                  <a:gd name="connsiteY11" fmla="*/ 295819 h 719414"/>
                  <a:gd name="connsiteX12" fmla="*/ 185845 w 679946"/>
                  <a:gd name="connsiteY12" fmla="*/ 325137 h 719414"/>
                  <a:gd name="connsiteX13" fmla="*/ 348380 w 679946"/>
                  <a:gd name="connsiteY13" fmla="*/ 350083 h 719414"/>
                  <a:gd name="connsiteX14" fmla="*/ 191589 w 679946"/>
                  <a:gd name="connsiteY14" fmla="*/ 369800 h 719414"/>
                  <a:gd name="connsiteX15" fmla="*/ 9508 w 679946"/>
                  <a:gd name="connsiteY15" fmla="*/ 460240 h 719414"/>
                  <a:gd name="connsiteX16" fmla="*/ 9337 w 679946"/>
                  <a:gd name="connsiteY16" fmla="*/ 460497 h 719414"/>
                  <a:gd name="connsiteX17" fmla="*/ 10880 w 679946"/>
                  <a:gd name="connsiteY17" fmla="*/ 466412 h 719414"/>
                  <a:gd name="connsiteX18" fmla="*/ 217391 w 679946"/>
                  <a:gd name="connsiteY18" fmla="*/ 434779 h 719414"/>
                  <a:gd name="connsiteX19" fmla="*/ 313661 w 679946"/>
                  <a:gd name="connsiteY19" fmla="*/ 402975 h 719414"/>
                  <a:gd name="connsiteX20" fmla="*/ 335607 w 679946"/>
                  <a:gd name="connsiteY20" fmla="*/ 394317 h 719414"/>
                  <a:gd name="connsiteX21" fmla="*/ 260083 w 679946"/>
                  <a:gd name="connsiteY21" fmla="*/ 487929 h 719414"/>
                  <a:gd name="connsiteX22" fmla="*/ 222878 w 679946"/>
                  <a:gd name="connsiteY22" fmla="*/ 571254 h 719414"/>
                  <a:gd name="connsiteX23" fmla="*/ 205647 w 679946"/>
                  <a:gd name="connsiteY23" fmla="*/ 629890 h 719414"/>
                  <a:gd name="connsiteX24" fmla="*/ 203333 w 679946"/>
                  <a:gd name="connsiteY24" fmla="*/ 640519 h 719414"/>
                  <a:gd name="connsiteX25" fmla="*/ 203333 w 679946"/>
                  <a:gd name="connsiteY25" fmla="*/ 661951 h 719414"/>
                  <a:gd name="connsiteX26" fmla="*/ 207962 w 679946"/>
                  <a:gd name="connsiteY26" fmla="*/ 662894 h 719414"/>
                  <a:gd name="connsiteX27" fmla="*/ 209848 w 679946"/>
                  <a:gd name="connsiteY27" fmla="*/ 662208 h 719414"/>
                  <a:gd name="connsiteX28" fmla="*/ 315890 w 679946"/>
                  <a:gd name="connsiteY28" fmla="*/ 520504 h 719414"/>
                  <a:gd name="connsiteX29" fmla="*/ 359181 w 679946"/>
                  <a:gd name="connsiteY29" fmla="*/ 438208 h 719414"/>
                  <a:gd name="connsiteX30" fmla="*/ 361067 w 679946"/>
                  <a:gd name="connsiteY30" fmla="*/ 434865 h 719414"/>
                  <a:gd name="connsiteX31" fmla="*/ 355237 w 679946"/>
                  <a:gd name="connsiteY31" fmla="*/ 452010 h 719414"/>
                  <a:gd name="connsiteX32" fmla="*/ 347951 w 679946"/>
                  <a:gd name="connsiteY32" fmla="*/ 534992 h 719414"/>
                  <a:gd name="connsiteX33" fmla="*/ 353780 w 679946"/>
                  <a:gd name="connsiteY33" fmla="*/ 624575 h 719414"/>
                  <a:gd name="connsiteX34" fmla="*/ 385413 w 679946"/>
                  <a:gd name="connsiteY34" fmla="*/ 716815 h 719414"/>
                  <a:gd name="connsiteX35" fmla="*/ 393814 w 679946"/>
                  <a:gd name="connsiteY35" fmla="*/ 717243 h 719414"/>
                  <a:gd name="connsiteX36" fmla="*/ 416445 w 679946"/>
                  <a:gd name="connsiteY36" fmla="*/ 551623 h 719414"/>
                  <a:gd name="connsiteX37" fmla="*/ 404615 w 679946"/>
                  <a:gd name="connsiteY37" fmla="*/ 428179 h 719414"/>
                  <a:gd name="connsiteX38" fmla="*/ 447992 w 679946"/>
                  <a:gd name="connsiteY38" fmla="*/ 528477 h 719414"/>
                  <a:gd name="connsiteX39" fmla="*/ 496512 w 679946"/>
                  <a:gd name="connsiteY39" fmla="*/ 595771 h 719414"/>
                  <a:gd name="connsiteX40" fmla="*/ 549233 w 679946"/>
                  <a:gd name="connsiteY40" fmla="*/ 639748 h 719414"/>
                  <a:gd name="connsiteX41" fmla="*/ 555748 w 679946"/>
                  <a:gd name="connsiteY41" fmla="*/ 635290 h 719414"/>
                  <a:gd name="connsiteX42" fmla="*/ 508685 w 679946"/>
                  <a:gd name="connsiteY42" fmla="*/ 492901 h 719414"/>
                  <a:gd name="connsiteX43" fmla="*/ 476367 w 679946"/>
                  <a:gd name="connsiteY43" fmla="*/ 443438 h 719414"/>
                  <a:gd name="connsiteX44" fmla="*/ 489997 w 679946"/>
                  <a:gd name="connsiteY44" fmla="*/ 454325 h 719414"/>
                  <a:gd name="connsiteX45" fmla="*/ 558148 w 679946"/>
                  <a:gd name="connsiteY45" fmla="*/ 491444 h 719414"/>
                  <a:gd name="connsiteX46" fmla="*/ 617041 w 679946"/>
                  <a:gd name="connsiteY46" fmla="*/ 509875 h 719414"/>
                  <a:gd name="connsiteX47" fmla="*/ 621671 w 679946"/>
                  <a:gd name="connsiteY47" fmla="*/ 502674 h 719414"/>
                  <a:gd name="connsiteX48" fmla="*/ 523430 w 679946"/>
                  <a:gd name="connsiteY48" fmla="*/ 398261 h 719414"/>
                  <a:gd name="connsiteX49" fmla="*/ 459394 w 679946"/>
                  <a:gd name="connsiteY49" fmla="*/ 366971 h 719414"/>
                  <a:gd name="connsiteX50" fmla="*/ 417645 w 679946"/>
                  <a:gd name="connsiteY50" fmla="*/ 350255 h 719414"/>
                  <a:gd name="connsiteX51" fmla="*/ 538432 w 679946"/>
                  <a:gd name="connsiteY51" fmla="*/ 327795 h 719414"/>
                  <a:gd name="connsiteX52" fmla="*/ 674649 w 679946"/>
                  <a:gd name="connsiteY52" fmla="*/ 347426 h 719414"/>
                  <a:gd name="connsiteX53" fmla="*/ 677992 w 679946"/>
                  <a:gd name="connsiteY53" fmla="*/ 340225 h 719414"/>
                  <a:gd name="connsiteX54" fmla="*/ 538946 w 679946"/>
                  <a:gd name="connsiteY54" fmla="*/ 318193 h 719414"/>
                  <a:gd name="connsiteX55" fmla="*/ 441905 w 679946"/>
                  <a:gd name="connsiteY55" fmla="*/ 331909 h 719414"/>
                  <a:gd name="connsiteX56" fmla="*/ 521973 w 679946"/>
                  <a:gd name="connsiteY56" fmla="*/ 249099 h 719414"/>
                  <a:gd name="connsiteX57" fmla="*/ 557720 w 679946"/>
                  <a:gd name="connsiteY57" fmla="*/ 179919 h 719414"/>
                  <a:gd name="connsiteX58" fmla="*/ 561406 w 679946"/>
                  <a:gd name="connsiteY58" fmla="*/ 139371 h 719414"/>
                  <a:gd name="connsiteX59" fmla="*/ 554720 w 679946"/>
                  <a:gd name="connsiteY59" fmla="*/ 140400 h 719414"/>
                  <a:gd name="connsiteX60" fmla="*/ 466080 w 679946"/>
                  <a:gd name="connsiteY60" fmla="*/ 235040 h 719414"/>
                  <a:gd name="connsiteX61" fmla="*/ 452192 w 679946"/>
                  <a:gd name="connsiteY61" fmla="*/ 256900 h 719414"/>
                  <a:gd name="connsiteX62" fmla="*/ 482882 w 679946"/>
                  <a:gd name="connsiteY62" fmla="*/ 184377 h 719414"/>
                  <a:gd name="connsiteX63" fmla="*/ 493855 w 679946"/>
                  <a:gd name="connsiteY63" fmla="*/ 28529 h 719414"/>
                  <a:gd name="connsiteX64" fmla="*/ 489912 w 679946"/>
                  <a:gd name="connsiteY64" fmla="*/ 26986 h 719414"/>
                  <a:gd name="connsiteX65" fmla="*/ 487168 w 679946"/>
                  <a:gd name="connsiteY65" fmla="*/ 27757 h 719414"/>
                  <a:gd name="connsiteX66" fmla="*/ 424418 w 679946"/>
                  <a:gd name="connsiteY66" fmla="*/ 170489 h 719414"/>
                  <a:gd name="connsiteX67" fmla="*/ 418417 w 679946"/>
                  <a:gd name="connsiteY67" fmla="*/ 202893 h 719414"/>
                  <a:gd name="connsiteX68" fmla="*/ 412502 w 679946"/>
                  <a:gd name="connsiteY68" fmla="*/ 156345 h 719414"/>
                  <a:gd name="connsiteX69" fmla="*/ 356952 w 679946"/>
                  <a:gd name="connsiteY69" fmla="*/ 497 h 719414"/>
                  <a:gd name="connsiteX70" fmla="*/ 352923 w 679946"/>
                  <a:gd name="connsiteY70" fmla="*/ 839 h 719414"/>
                  <a:gd name="connsiteX71" fmla="*/ 350694 w 679946"/>
                  <a:gd name="connsiteY71" fmla="*/ 2554 h 719414"/>
                  <a:gd name="connsiteX72" fmla="*/ 345294 w 679946"/>
                  <a:gd name="connsiteY72" fmla="*/ 166032 h 719414"/>
                  <a:gd name="connsiteX73" fmla="*/ 360210 w 679946"/>
                  <a:gd name="connsiteY73" fmla="*/ 234869 h 719414"/>
                  <a:gd name="connsiteX74" fmla="*/ 315547 w 679946"/>
                  <a:gd name="connsiteY74" fmla="*/ 175976 h 719414"/>
                  <a:gd name="connsiteX75" fmla="*/ 230422 w 679946"/>
                  <a:gd name="connsiteY75" fmla="*/ 116225 h 719414"/>
                  <a:gd name="connsiteX76" fmla="*/ 140411 w 679946"/>
                  <a:gd name="connsiteY76" fmla="*/ 78421 h 719414"/>
                  <a:gd name="connsiteX77" fmla="*/ 137667 w 679946"/>
                  <a:gd name="connsiteY77" fmla="*/ 80821 h 71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79946" h="719414">
                    <a:moveTo>
                      <a:pt x="137667" y="80821"/>
                    </a:moveTo>
                    <a:cubicBezTo>
                      <a:pt x="137239" y="81678"/>
                      <a:pt x="137067" y="82707"/>
                      <a:pt x="137667" y="83907"/>
                    </a:cubicBezTo>
                    <a:cubicBezTo>
                      <a:pt x="162956" y="137399"/>
                      <a:pt x="212591" y="178547"/>
                      <a:pt x="250824" y="222524"/>
                    </a:cubicBezTo>
                    <a:cubicBezTo>
                      <a:pt x="270113" y="244727"/>
                      <a:pt x="289743" y="266158"/>
                      <a:pt x="312718" y="284503"/>
                    </a:cubicBezTo>
                    <a:cubicBezTo>
                      <a:pt x="322662" y="292476"/>
                      <a:pt x="332949" y="299934"/>
                      <a:pt x="342979" y="307649"/>
                    </a:cubicBezTo>
                    <a:cubicBezTo>
                      <a:pt x="333806" y="301220"/>
                      <a:pt x="324462" y="294962"/>
                      <a:pt x="314947" y="288961"/>
                    </a:cubicBezTo>
                    <a:cubicBezTo>
                      <a:pt x="285371" y="270530"/>
                      <a:pt x="251853" y="258443"/>
                      <a:pt x="218163" y="250042"/>
                    </a:cubicBezTo>
                    <a:cubicBezTo>
                      <a:pt x="171529" y="238383"/>
                      <a:pt x="121723" y="235640"/>
                      <a:pt x="72688" y="238212"/>
                    </a:cubicBezTo>
                    <a:cubicBezTo>
                      <a:pt x="49028" y="239412"/>
                      <a:pt x="25539" y="241898"/>
                      <a:pt x="2736" y="245241"/>
                    </a:cubicBezTo>
                    <a:cubicBezTo>
                      <a:pt x="1708" y="245413"/>
                      <a:pt x="1107" y="246184"/>
                      <a:pt x="851" y="247042"/>
                    </a:cubicBezTo>
                    <a:cubicBezTo>
                      <a:pt x="-521" y="248585"/>
                      <a:pt x="-350" y="251499"/>
                      <a:pt x="2222" y="252700"/>
                    </a:cubicBezTo>
                    <a:cubicBezTo>
                      <a:pt x="31369" y="266158"/>
                      <a:pt x="59143" y="282532"/>
                      <a:pt x="88375" y="295819"/>
                    </a:cubicBezTo>
                    <a:cubicBezTo>
                      <a:pt x="119579" y="309964"/>
                      <a:pt x="152498" y="317850"/>
                      <a:pt x="185845" y="325137"/>
                    </a:cubicBezTo>
                    <a:cubicBezTo>
                      <a:pt x="240280" y="337053"/>
                      <a:pt x="293515" y="345197"/>
                      <a:pt x="348380" y="350083"/>
                    </a:cubicBezTo>
                    <a:cubicBezTo>
                      <a:pt x="295573" y="351198"/>
                      <a:pt x="243538" y="357198"/>
                      <a:pt x="191589" y="369800"/>
                    </a:cubicBezTo>
                    <a:cubicBezTo>
                      <a:pt x="123523" y="386173"/>
                      <a:pt x="66001" y="419692"/>
                      <a:pt x="9508" y="460240"/>
                    </a:cubicBezTo>
                    <a:cubicBezTo>
                      <a:pt x="9423" y="460326"/>
                      <a:pt x="9423" y="460411"/>
                      <a:pt x="9337" y="460497"/>
                    </a:cubicBezTo>
                    <a:cubicBezTo>
                      <a:pt x="7108" y="462040"/>
                      <a:pt x="7537" y="465983"/>
                      <a:pt x="10880" y="466412"/>
                    </a:cubicBezTo>
                    <a:cubicBezTo>
                      <a:pt x="79717" y="475070"/>
                      <a:pt x="151641" y="451753"/>
                      <a:pt x="217391" y="434779"/>
                    </a:cubicBezTo>
                    <a:cubicBezTo>
                      <a:pt x="250310" y="426293"/>
                      <a:pt x="282114" y="415834"/>
                      <a:pt x="313661" y="402975"/>
                    </a:cubicBezTo>
                    <a:cubicBezTo>
                      <a:pt x="320776" y="400061"/>
                      <a:pt x="328234" y="397232"/>
                      <a:pt x="335607" y="394317"/>
                    </a:cubicBezTo>
                    <a:cubicBezTo>
                      <a:pt x="305689" y="421063"/>
                      <a:pt x="280742" y="453553"/>
                      <a:pt x="260083" y="487929"/>
                    </a:cubicBezTo>
                    <a:cubicBezTo>
                      <a:pt x="244309" y="514075"/>
                      <a:pt x="233679" y="542793"/>
                      <a:pt x="222878" y="571254"/>
                    </a:cubicBezTo>
                    <a:cubicBezTo>
                      <a:pt x="216020" y="589170"/>
                      <a:pt x="208305" y="609573"/>
                      <a:pt x="205647" y="629890"/>
                    </a:cubicBezTo>
                    <a:cubicBezTo>
                      <a:pt x="204704" y="633319"/>
                      <a:pt x="204018" y="636919"/>
                      <a:pt x="203333" y="640519"/>
                    </a:cubicBezTo>
                    <a:cubicBezTo>
                      <a:pt x="202047" y="647377"/>
                      <a:pt x="200847" y="655178"/>
                      <a:pt x="203333" y="661951"/>
                    </a:cubicBezTo>
                    <a:cubicBezTo>
                      <a:pt x="204104" y="664180"/>
                      <a:pt x="206419" y="664094"/>
                      <a:pt x="207962" y="662894"/>
                    </a:cubicBezTo>
                    <a:cubicBezTo>
                      <a:pt x="208562" y="662808"/>
                      <a:pt x="209248" y="662722"/>
                      <a:pt x="209848" y="662208"/>
                    </a:cubicBezTo>
                    <a:cubicBezTo>
                      <a:pt x="257768" y="627318"/>
                      <a:pt x="288629" y="571768"/>
                      <a:pt x="315890" y="520504"/>
                    </a:cubicBezTo>
                    <a:cubicBezTo>
                      <a:pt x="330463" y="493158"/>
                      <a:pt x="343922" y="465212"/>
                      <a:pt x="359181" y="438208"/>
                    </a:cubicBezTo>
                    <a:cubicBezTo>
                      <a:pt x="359781" y="437094"/>
                      <a:pt x="360467" y="435980"/>
                      <a:pt x="361067" y="434865"/>
                    </a:cubicBezTo>
                    <a:cubicBezTo>
                      <a:pt x="359009" y="440523"/>
                      <a:pt x="357038" y="446267"/>
                      <a:pt x="355237" y="452010"/>
                    </a:cubicBezTo>
                    <a:cubicBezTo>
                      <a:pt x="346751" y="479614"/>
                      <a:pt x="347093" y="506445"/>
                      <a:pt x="347951" y="534992"/>
                    </a:cubicBezTo>
                    <a:cubicBezTo>
                      <a:pt x="348894" y="564996"/>
                      <a:pt x="349494" y="594828"/>
                      <a:pt x="353780" y="624575"/>
                    </a:cubicBezTo>
                    <a:cubicBezTo>
                      <a:pt x="358495" y="656893"/>
                      <a:pt x="371268" y="687668"/>
                      <a:pt x="385413" y="716815"/>
                    </a:cubicBezTo>
                    <a:cubicBezTo>
                      <a:pt x="387042" y="720072"/>
                      <a:pt x="391842" y="720329"/>
                      <a:pt x="393814" y="717243"/>
                    </a:cubicBezTo>
                    <a:cubicBezTo>
                      <a:pt x="422017" y="671295"/>
                      <a:pt x="419445" y="603143"/>
                      <a:pt x="416445" y="551623"/>
                    </a:cubicBezTo>
                    <a:cubicBezTo>
                      <a:pt x="414645" y="520162"/>
                      <a:pt x="410873" y="479185"/>
                      <a:pt x="404615" y="428179"/>
                    </a:cubicBezTo>
                    <a:cubicBezTo>
                      <a:pt x="417645" y="471727"/>
                      <a:pt x="433590" y="503188"/>
                      <a:pt x="447992" y="528477"/>
                    </a:cubicBezTo>
                    <a:cubicBezTo>
                      <a:pt x="461708" y="552737"/>
                      <a:pt x="477481" y="575368"/>
                      <a:pt x="496512" y="595771"/>
                    </a:cubicBezTo>
                    <a:cubicBezTo>
                      <a:pt x="511686" y="611973"/>
                      <a:pt x="528316" y="631261"/>
                      <a:pt x="549233" y="639748"/>
                    </a:cubicBezTo>
                    <a:cubicBezTo>
                      <a:pt x="552148" y="640948"/>
                      <a:pt x="555663" y="638376"/>
                      <a:pt x="555748" y="635290"/>
                    </a:cubicBezTo>
                    <a:cubicBezTo>
                      <a:pt x="556949" y="586170"/>
                      <a:pt x="532603" y="534478"/>
                      <a:pt x="508685" y="492901"/>
                    </a:cubicBezTo>
                    <a:cubicBezTo>
                      <a:pt x="498913" y="475842"/>
                      <a:pt x="487768" y="459554"/>
                      <a:pt x="476367" y="443438"/>
                    </a:cubicBezTo>
                    <a:cubicBezTo>
                      <a:pt x="480825" y="447124"/>
                      <a:pt x="485282" y="450810"/>
                      <a:pt x="489997" y="454325"/>
                    </a:cubicBezTo>
                    <a:cubicBezTo>
                      <a:pt x="510657" y="469927"/>
                      <a:pt x="534231" y="481842"/>
                      <a:pt x="558148" y="491444"/>
                    </a:cubicBezTo>
                    <a:cubicBezTo>
                      <a:pt x="577694" y="499330"/>
                      <a:pt x="595267" y="510646"/>
                      <a:pt x="617041" y="509875"/>
                    </a:cubicBezTo>
                    <a:cubicBezTo>
                      <a:pt x="620556" y="509789"/>
                      <a:pt x="623728" y="506188"/>
                      <a:pt x="621671" y="502674"/>
                    </a:cubicBezTo>
                    <a:cubicBezTo>
                      <a:pt x="596639" y="459125"/>
                      <a:pt x="566378" y="424835"/>
                      <a:pt x="523430" y="398261"/>
                    </a:cubicBezTo>
                    <a:cubicBezTo>
                      <a:pt x="503113" y="385745"/>
                      <a:pt x="480996" y="377001"/>
                      <a:pt x="459394" y="366971"/>
                    </a:cubicBezTo>
                    <a:cubicBezTo>
                      <a:pt x="445763" y="360627"/>
                      <a:pt x="431961" y="354455"/>
                      <a:pt x="417645" y="350255"/>
                    </a:cubicBezTo>
                    <a:cubicBezTo>
                      <a:pt x="456650" y="337824"/>
                      <a:pt x="497541" y="330023"/>
                      <a:pt x="538432" y="327795"/>
                    </a:cubicBezTo>
                    <a:cubicBezTo>
                      <a:pt x="585752" y="325223"/>
                      <a:pt x="629301" y="336367"/>
                      <a:pt x="674649" y="347426"/>
                    </a:cubicBezTo>
                    <a:cubicBezTo>
                      <a:pt x="678764" y="348454"/>
                      <a:pt x="682279" y="342454"/>
                      <a:pt x="677992" y="340225"/>
                    </a:cubicBezTo>
                    <a:cubicBezTo>
                      <a:pt x="637616" y="319308"/>
                      <a:pt x="583437" y="316736"/>
                      <a:pt x="538946" y="318193"/>
                    </a:cubicBezTo>
                    <a:cubicBezTo>
                      <a:pt x="509114" y="319136"/>
                      <a:pt x="473881" y="322823"/>
                      <a:pt x="441905" y="331909"/>
                    </a:cubicBezTo>
                    <a:cubicBezTo>
                      <a:pt x="473281" y="309621"/>
                      <a:pt x="499770" y="281760"/>
                      <a:pt x="521973" y="249099"/>
                    </a:cubicBezTo>
                    <a:cubicBezTo>
                      <a:pt x="536717" y="227496"/>
                      <a:pt x="550348" y="205208"/>
                      <a:pt x="557720" y="179919"/>
                    </a:cubicBezTo>
                    <a:cubicBezTo>
                      <a:pt x="561320" y="167660"/>
                      <a:pt x="566121" y="151801"/>
                      <a:pt x="561406" y="139371"/>
                    </a:cubicBezTo>
                    <a:cubicBezTo>
                      <a:pt x="560120" y="135942"/>
                      <a:pt x="555405" y="137399"/>
                      <a:pt x="554720" y="140400"/>
                    </a:cubicBezTo>
                    <a:cubicBezTo>
                      <a:pt x="517086" y="161917"/>
                      <a:pt x="489483" y="199636"/>
                      <a:pt x="466080" y="235040"/>
                    </a:cubicBezTo>
                    <a:cubicBezTo>
                      <a:pt x="461279" y="242241"/>
                      <a:pt x="456736" y="249528"/>
                      <a:pt x="452192" y="256900"/>
                    </a:cubicBezTo>
                    <a:cubicBezTo>
                      <a:pt x="463937" y="233583"/>
                      <a:pt x="474566" y="209751"/>
                      <a:pt x="482882" y="184377"/>
                    </a:cubicBezTo>
                    <a:cubicBezTo>
                      <a:pt x="497198" y="140571"/>
                      <a:pt x="515029" y="72420"/>
                      <a:pt x="493855" y="28529"/>
                    </a:cubicBezTo>
                    <a:cubicBezTo>
                      <a:pt x="493083" y="26900"/>
                      <a:pt x="491369" y="26557"/>
                      <a:pt x="489912" y="26986"/>
                    </a:cubicBezTo>
                    <a:cubicBezTo>
                      <a:pt x="488968" y="26643"/>
                      <a:pt x="487940" y="26814"/>
                      <a:pt x="487168" y="27757"/>
                    </a:cubicBezTo>
                    <a:cubicBezTo>
                      <a:pt x="453135" y="67362"/>
                      <a:pt x="435476" y="120254"/>
                      <a:pt x="424418" y="170489"/>
                    </a:cubicBezTo>
                    <a:cubicBezTo>
                      <a:pt x="422017" y="181205"/>
                      <a:pt x="420131" y="192006"/>
                      <a:pt x="418417" y="202893"/>
                    </a:cubicBezTo>
                    <a:cubicBezTo>
                      <a:pt x="416788" y="187291"/>
                      <a:pt x="414474" y="171775"/>
                      <a:pt x="412502" y="156345"/>
                    </a:cubicBezTo>
                    <a:cubicBezTo>
                      <a:pt x="406158" y="107653"/>
                      <a:pt x="404872" y="30157"/>
                      <a:pt x="356952" y="497"/>
                    </a:cubicBezTo>
                    <a:cubicBezTo>
                      <a:pt x="355495" y="-361"/>
                      <a:pt x="354037" y="-18"/>
                      <a:pt x="352923" y="839"/>
                    </a:cubicBezTo>
                    <a:cubicBezTo>
                      <a:pt x="351980" y="1011"/>
                      <a:pt x="351123" y="1525"/>
                      <a:pt x="350694" y="2554"/>
                    </a:cubicBezTo>
                    <a:cubicBezTo>
                      <a:pt x="330720" y="56046"/>
                      <a:pt x="337750" y="110996"/>
                      <a:pt x="345294" y="166032"/>
                    </a:cubicBezTo>
                    <a:cubicBezTo>
                      <a:pt x="348551" y="189434"/>
                      <a:pt x="353266" y="212409"/>
                      <a:pt x="360210" y="234869"/>
                    </a:cubicBezTo>
                    <a:cubicBezTo>
                      <a:pt x="347179" y="213266"/>
                      <a:pt x="331835" y="193378"/>
                      <a:pt x="315547" y="175976"/>
                    </a:cubicBezTo>
                    <a:cubicBezTo>
                      <a:pt x="291887" y="150687"/>
                      <a:pt x="261712" y="130713"/>
                      <a:pt x="230422" y="116225"/>
                    </a:cubicBezTo>
                    <a:cubicBezTo>
                      <a:pt x="201190" y="102681"/>
                      <a:pt x="173415" y="81164"/>
                      <a:pt x="140411" y="78421"/>
                    </a:cubicBezTo>
                    <a:cubicBezTo>
                      <a:pt x="139039" y="78592"/>
                      <a:pt x="138011" y="79621"/>
                      <a:pt x="137667" y="8082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" name="任意多边形: 形状 319">
                <a:extLst>
                  <a:ext uri="{FF2B5EF4-FFF2-40B4-BE49-F238E27FC236}">
                    <a16:creationId xmlns:a16="http://schemas.microsoft.com/office/drawing/2014/main" id="{230E6DCC-C453-1EDD-F68E-C7B25EDC26A3}"/>
                  </a:ext>
                </a:extLst>
              </p:cNvPr>
              <p:cNvSpPr/>
              <p:nvPr/>
            </p:nvSpPr>
            <p:spPr>
              <a:xfrm>
                <a:off x="5726589" y="1639532"/>
                <a:ext cx="61387" cy="92909"/>
              </a:xfrm>
              <a:custGeom>
                <a:avLst/>
                <a:gdLst>
                  <a:gd name="connsiteX0" fmla="*/ 55399 w 61387"/>
                  <a:gd name="connsiteY0" fmla="*/ 1158 h 92909"/>
                  <a:gd name="connsiteX1" fmla="*/ 25053 w 61387"/>
                  <a:gd name="connsiteY1" fmla="*/ 43763 h 92909"/>
                  <a:gd name="connsiteX2" fmla="*/ 193 w 61387"/>
                  <a:gd name="connsiteY2" fmla="*/ 88940 h 92909"/>
                  <a:gd name="connsiteX3" fmla="*/ 5936 w 61387"/>
                  <a:gd name="connsiteY3" fmla="*/ 91598 h 92909"/>
                  <a:gd name="connsiteX4" fmla="*/ 33711 w 61387"/>
                  <a:gd name="connsiteY4" fmla="*/ 49250 h 92909"/>
                  <a:gd name="connsiteX5" fmla="*/ 61058 w 61387"/>
                  <a:gd name="connsiteY5" fmla="*/ 5787 h 92909"/>
                  <a:gd name="connsiteX6" fmla="*/ 55399 w 61387"/>
                  <a:gd name="connsiteY6" fmla="*/ 1158 h 92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387" h="92909">
                    <a:moveTo>
                      <a:pt x="55399" y="1158"/>
                    </a:moveTo>
                    <a:cubicBezTo>
                      <a:pt x="43655" y="14017"/>
                      <a:pt x="34483" y="29104"/>
                      <a:pt x="25053" y="43763"/>
                    </a:cubicBezTo>
                    <a:cubicBezTo>
                      <a:pt x="15880" y="57994"/>
                      <a:pt x="5507" y="72738"/>
                      <a:pt x="193" y="88940"/>
                    </a:cubicBezTo>
                    <a:cubicBezTo>
                      <a:pt x="-1008" y="92626"/>
                      <a:pt x="3708" y="94255"/>
                      <a:pt x="5936" y="91598"/>
                    </a:cubicBezTo>
                    <a:cubicBezTo>
                      <a:pt x="16652" y="78739"/>
                      <a:pt x="24539" y="63223"/>
                      <a:pt x="33711" y="49250"/>
                    </a:cubicBezTo>
                    <a:cubicBezTo>
                      <a:pt x="43055" y="34934"/>
                      <a:pt x="53599" y="21217"/>
                      <a:pt x="61058" y="5787"/>
                    </a:cubicBezTo>
                    <a:cubicBezTo>
                      <a:pt x="62601" y="2444"/>
                      <a:pt x="58400" y="-2185"/>
                      <a:pt x="55399" y="1158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" name="任意多边形: 形状 320">
                <a:extLst>
                  <a:ext uri="{FF2B5EF4-FFF2-40B4-BE49-F238E27FC236}">
                    <a16:creationId xmlns:a16="http://schemas.microsoft.com/office/drawing/2014/main" id="{7A87C2DD-D704-5261-0099-3ABDADC30FAA}"/>
                  </a:ext>
                </a:extLst>
              </p:cNvPr>
              <p:cNvSpPr/>
              <p:nvPr/>
            </p:nvSpPr>
            <p:spPr>
              <a:xfrm>
                <a:off x="5645403" y="1590690"/>
                <a:ext cx="123268" cy="40827"/>
              </a:xfrm>
              <a:custGeom>
                <a:avLst/>
                <a:gdLst>
                  <a:gd name="connsiteX0" fmla="*/ 4141 w 123268"/>
                  <a:gd name="connsiteY0" fmla="*/ 40742 h 40827"/>
                  <a:gd name="connsiteX1" fmla="*/ 120641 w 123268"/>
                  <a:gd name="connsiteY1" fmla="*/ 6709 h 40827"/>
                  <a:gd name="connsiteX2" fmla="*/ 119269 w 123268"/>
                  <a:gd name="connsiteY2" fmla="*/ 23 h 40827"/>
                  <a:gd name="connsiteX3" fmla="*/ 1826 w 123268"/>
                  <a:gd name="connsiteY3" fmla="*/ 34313 h 40827"/>
                  <a:gd name="connsiteX4" fmla="*/ 4141 w 123268"/>
                  <a:gd name="connsiteY4" fmla="*/ 40742 h 40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68" h="40827">
                    <a:moveTo>
                      <a:pt x="4141" y="40742"/>
                    </a:moveTo>
                    <a:cubicBezTo>
                      <a:pt x="42889" y="31741"/>
                      <a:pt x="83008" y="19397"/>
                      <a:pt x="120641" y="6709"/>
                    </a:cubicBezTo>
                    <a:cubicBezTo>
                      <a:pt x="124842" y="5338"/>
                      <a:pt x="123727" y="-406"/>
                      <a:pt x="119269" y="23"/>
                    </a:cubicBezTo>
                    <a:cubicBezTo>
                      <a:pt x="80093" y="3452"/>
                      <a:pt x="38260" y="19997"/>
                      <a:pt x="1826" y="34313"/>
                    </a:cubicBezTo>
                    <a:cubicBezTo>
                      <a:pt x="-1774" y="35770"/>
                      <a:pt x="455" y="41599"/>
                      <a:pt x="4141" y="40742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" name="任意多边形: 形状 321">
                <a:extLst>
                  <a:ext uri="{FF2B5EF4-FFF2-40B4-BE49-F238E27FC236}">
                    <a16:creationId xmlns:a16="http://schemas.microsoft.com/office/drawing/2014/main" id="{87F7538C-4952-D725-E388-E0A1F3571917}"/>
                  </a:ext>
                </a:extLst>
              </p:cNvPr>
              <p:cNvSpPr/>
              <p:nvPr/>
            </p:nvSpPr>
            <p:spPr>
              <a:xfrm>
                <a:off x="5639567" y="1507430"/>
                <a:ext cx="130472" cy="39138"/>
              </a:xfrm>
              <a:custGeom>
                <a:avLst/>
                <a:gdLst>
                  <a:gd name="connsiteX0" fmla="*/ 2090 w 130472"/>
                  <a:gd name="connsiteY0" fmla="*/ 6130 h 39138"/>
                  <a:gd name="connsiteX1" fmla="*/ 65526 w 130472"/>
                  <a:gd name="connsiteY1" fmla="*/ 23275 h 39138"/>
                  <a:gd name="connsiteX2" fmla="*/ 126991 w 130472"/>
                  <a:gd name="connsiteY2" fmla="*/ 39134 h 39138"/>
                  <a:gd name="connsiteX3" fmla="*/ 128191 w 130472"/>
                  <a:gd name="connsiteY3" fmla="*/ 32533 h 39138"/>
                  <a:gd name="connsiteX4" fmla="*/ 3975 w 130472"/>
                  <a:gd name="connsiteY4" fmla="*/ 129 h 39138"/>
                  <a:gd name="connsiteX5" fmla="*/ 2090 w 130472"/>
                  <a:gd name="connsiteY5" fmla="*/ 6130 h 39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72" h="39138">
                    <a:moveTo>
                      <a:pt x="2090" y="6130"/>
                    </a:moveTo>
                    <a:cubicBezTo>
                      <a:pt x="22235" y="15388"/>
                      <a:pt x="44524" y="16760"/>
                      <a:pt x="65526" y="23275"/>
                    </a:cubicBezTo>
                    <a:cubicBezTo>
                      <a:pt x="85414" y="29447"/>
                      <a:pt x="106074" y="38105"/>
                      <a:pt x="126991" y="39134"/>
                    </a:cubicBezTo>
                    <a:cubicBezTo>
                      <a:pt x="130934" y="39305"/>
                      <a:pt x="131792" y="33819"/>
                      <a:pt x="128191" y="32533"/>
                    </a:cubicBezTo>
                    <a:cubicBezTo>
                      <a:pt x="88157" y="17360"/>
                      <a:pt x="45295" y="10931"/>
                      <a:pt x="3975" y="129"/>
                    </a:cubicBezTo>
                    <a:cubicBezTo>
                      <a:pt x="-54" y="-899"/>
                      <a:pt x="-1597" y="4501"/>
                      <a:pt x="2090" y="6130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" name="任意多边形: 形状 322">
                <a:extLst>
                  <a:ext uri="{FF2B5EF4-FFF2-40B4-BE49-F238E27FC236}">
                    <a16:creationId xmlns:a16="http://schemas.microsoft.com/office/drawing/2014/main" id="{7FE75862-4A28-8E07-03BA-FC8901F8EE9B}"/>
                  </a:ext>
                </a:extLst>
              </p:cNvPr>
              <p:cNvSpPr/>
              <p:nvPr/>
            </p:nvSpPr>
            <p:spPr>
              <a:xfrm>
                <a:off x="5707949" y="1410433"/>
                <a:ext cx="98915" cy="98343"/>
              </a:xfrm>
              <a:custGeom>
                <a:avLst/>
                <a:gdLst>
                  <a:gd name="connsiteX0" fmla="*/ 402 w 98915"/>
                  <a:gd name="connsiteY0" fmla="*/ 3943 h 98343"/>
                  <a:gd name="connsiteX1" fmla="*/ 39063 w 98915"/>
                  <a:gd name="connsiteY1" fmla="*/ 46549 h 98343"/>
                  <a:gd name="connsiteX2" fmla="*/ 92213 w 98915"/>
                  <a:gd name="connsiteY2" fmla="*/ 97384 h 98343"/>
                  <a:gd name="connsiteX3" fmla="*/ 98300 w 98915"/>
                  <a:gd name="connsiteY3" fmla="*/ 93183 h 98343"/>
                  <a:gd name="connsiteX4" fmla="*/ 57837 w 98915"/>
                  <a:gd name="connsiteY4" fmla="*/ 51435 h 98343"/>
                  <a:gd name="connsiteX5" fmla="*/ 4945 w 98915"/>
                  <a:gd name="connsiteY5" fmla="*/ 772 h 98343"/>
                  <a:gd name="connsiteX6" fmla="*/ 402 w 98915"/>
                  <a:gd name="connsiteY6" fmla="*/ 3943 h 9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915" h="98343">
                    <a:moveTo>
                      <a:pt x="402" y="3943"/>
                    </a:moveTo>
                    <a:cubicBezTo>
                      <a:pt x="10603" y="20403"/>
                      <a:pt x="24919" y="33433"/>
                      <a:pt x="39063" y="46549"/>
                    </a:cubicBezTo>
                    <a:cubicBezTo>
                      <a:pt x="57066" y="63179"/>
                      <a:pt x="74039" y="81010"/>
                      <a:pt x="92213" y="97384"/>
                    </a:cubicBezTo>
                    <a:cubicBezTo>
                      <a:pt x="95128" y="99955"/>
                      <a:pt x="100786" y="96955"/>
                      <a:pt x="98300" y="93183"/>
                    </a:cubicBezTo>
                    <a:cubicBezTo>
                      <a:pt x="87584" y="76981"/>
                      <a:pt x="72325" y="64294"/>
                      <a:pt x="57837" y="51435"/>
                    </a:cubicBezTo>
                    <a:cubicBezTo>
                      <a:pt x="39492" y="35062"/>
                      <a:pt x="22519" y="17831"/>
                      <a:pt x="4945" y="772"/>
                    </a:cubicBezTo>
                    <a:cubicBezTo>
                      <a:pt x="2888" y="-1286"/>
                      <a:pt x="-1313" y="1115"/>
                      <a:pt x="402" y="3943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" name="任意多边形: 形状 323">
                <a:extLst>
                  <a:ext uri="{FF2B5EF4-FFF2-40B4-BE49-F238E27FC236}">
                    <a16:creationId xmlns:a16="http://schemas.microsoft.com/office/drawing/2014/main" id="{D3CBD056-5DED-3E3F-F88E-89C5C319F7B4}"/>
                  </a:ext>
                </a:extLst>
              </p:cNvPr>
              <p:cNvSpPr/>
              <p:nvPr/>
            </p:nvSpPr>
            <p:spPr>
              <a:xfrm>
                <a:off x="5817411" y="1369273"/>
                <a:ext cx="29300" cy="121296"/>
              </a:xfrm>
              <a:custGeom>
                <a:avLst/>
                <a:gdLst>
                  <a:gd name="connsiteX0" fmla="*/ 68 w 29300"/>
                  <a:gd name="connsiteY0" fmla="*/ 3527 h 121296"/>
                  <a:gd name="connsiteX1" fmla="*/ 11898 w 29300"/>
                  <a:gd name="connsiteY1" fmla="*/ 56419 h 121296"/>
                  <a:gd name="connsiteX2" fmla="*/ 21585 w 29300"/>
                  <a:gd name="connsiteY2" fmla="*/ 118313 h 121296"/>
                  <a:gd name="connsiteX3" fmla="*/ 29300 w 29300"/>
                  <a:gd name="connsiteY3" fmla="*/ 117713 h 121296"/>
                  <a:gd name="connsiteX4" fmla="*/ 5640 w 29300"/>
                  <a:gd name="connsiteY4" fmla="*/ 1555 h 121296"/>
                  <a:gd name="connsiteX5" fmla="*/ 68 w 29300"/>
                  <a:gd name="connsiteY5" fmla="*/ 3527 h 121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00" h="121296">
                    <a:moveTo>
                      <a:pt x="68" y="3527"/>
                    </a:moveTo>
                    <a:cubicBezTo>
                      <a:pt x="3582" y="21272"/>
                      <a:pt x="8640" y="38588"/>
                      <a:pt x="11898" y="56419"/>
                    </a:cubicBezTo>
                    <a:cubicBezTo>
                      <a:pt x="15670" y="76908"/>
                      <a:pt x="16698" y="98082"/>
                      <a:pt x="21585" y="118313"/>
                    </a:cubicBezTo>
                    <a:cubicBezTo>
                      <a:pt x="22613" y="122428"/>
                      <a:pt x="29386" y="122342"/>
                      <a:pt x="29300" y="117713"/>
                    </a:cubicBezTo>
                    <a:cubicBezTo>
                      <a:pt x="28528" y="80851"/>
                      <a:pt x="22099" y="34902"/>
                      <a:pt x="5640" y="1555"/>
                    </a:cubicBezTo>
                    <a:cubicBezTo>
                      <a:pt x="4097" y="-1445"/>
                      <a:pt x="-618" y="269"/>
                      <a:pt x="68" y="3527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" name="任意多边形: 形状 324">
                <a:extLst>
                  <a:ext uri="{FF2B5EF4-FFF2-40B4-BE49-F238E27FC236}">
                    <a16:creationId xmlns:a16="http://schemas.microsoft.com/office/drawing/2014/main" id="{8A342011-7D1A-EDFC-F306-1457F19F8F97}"/>
                  </a:ext>
                </a:extLst>
              </p:cNvPr>
              <p:cNvSpPr/>
              <p:nvPr/>
            </p:nvSpPr>
            <p:spPr>
              <a:xfrm>
                <a:off x="5877255" y="1383730"/>
                <a:ext cx="27074" cy="89566"/>
              </a:xfrm>
              <a:custGeom>
                <a:avLst/>
                <a:gdLst>
                  <a:gd name="connsiteX0" fmla="*/ 20891 w 27074"/>
                  <a:gd name="connsiteY0" fmla="*/ 1928 h 89566"/>
                  <a:gd name="connsiteX1" fmla="*/ 13347 w 27074"/>
                  <a:gd name="connsiteY1" fmla="*/ 43505 h 89566"/>
                  <a:gd name="connsiteX2" fmla="*/ 60 w 27074"/>
                  <a:gd name="connsiteY2" fmla="*/ 85939 h 89566"/>
                  <a:gd name="connsiteX3" fmla="*/ 6661 w 27074"/>
                  <a:gd name="connsiteY3" fmla="*/ 88082 h 89566"/>
                  <a:gd name="connsiteX4" fmla="*/ 21491 w 27074"/>
                  <a:gd name="connsiteY4" fmla="*/ 46162 h 89566"/>
                  <a:gd name="connsiteX5" fmla="*/ 26377 w 27074"/>
                  <a:gd name="connsiteY5" fmla="*/ 2271 h 89566"/>
                  <a:gd name="connsiteX6" fmla="*/ 20891 w 27074"/>
                  <a:gd name="connsiteY6" fmla="*/ 1928 h 8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74" h="89566">
                    <a:moveTo>
                      <a:pt x="20891" y="1928"/>
                    </a:moveTo>
                    <a:cubicBezTo>
                      <a:pt x="18148" y="15815"/>
                      <a:pt x="16776" y="29789"/>
                      <a:pt x="13347" y="43505"/>
                    </a:cubicBezTo>
                    <a:cubicBezTo>
                      <a:pt x="9747" y="57821"/>
                      <a:pt x="2631" y="71537"/>
                      <a:pt x="60" y="85939"/>
                    </a:cubicBezTo>
                    <a:cubicBezTo>
                      <a:pt x="-626" y="89711"/>
                      <a:pt x="4775" y="90739"/>
                      <a:pt x="6661" y="88082"/>
                    </a:cubicBezTo>
                    <a:cubicBezTo>
                      <a:pt x="14719" y="76252"/>
                      <a:pt x="17977" y="59878"/>
                      <a:pt x="21491" y="46162"/>
                    </a:cubicBezTo>
                    <a:cubicBezTo>
                      <a:pt x="25091" y="32189"/>
                      <a:pt x="28606" y="16673"/>
                      <a:pt x="26377" y="2271"/>
                    </a:cubicBezTo>
                    <a:cubicBezTo>
                      <a:pt x="25949" y="-472"/>
                      <a:pt x="21405" y="-901"/>
                      <a:pt x="20891" y="1928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" name="任意多边形: 形状 325">
                <a:extLst>
                  <a:ext uri="{FF2B5EF4-FFF2-40B4-BE49-F238E27FC236}">
                    <a16:creationId xmlns:a16="http://schemas.microsoft.com/office/drawing/2014/main" id="{E607EE4A-E8DB-F8C1-6BD8-C5932AF5A42F}"/>
                  </a:ext>
                </a:extLst>
              </p:cNvPr>
              <p:cNvSpPr/>
              <p:nvPr/>
            </p:nvSpPr>
            <p:spPr>
              <a:xfrm>
                <a:off x="5901339" y="1441987"/>
                <a:ext cx="52828" cy="67395"/>
              </a:xfrm>
              <a:custGeom>
                <a:avLst/>
                <a:gdLst>
                  <a:gd name="connsiteX0" fmla="*/ 24325 w 52828"/>
                  <a:gd name="connsiteY0" fmla="*/ 29310 h 67395"/>
                  <a:gd name="connsiteX1" fmla="*/ 579 w 52828"/>
                  <a:gd name="connsiteY1" fmla="*/ 62400 h 67395"/>
                  <a:gd name="connsiteX2" fmla="*/ 5637 w 52828"/>
                  <a:gd name="connsiteY2" fmla="*/ 66687 h 67395"/>
                  <a:gd name="connsiteX3" fmla="*/ 28697 w 52828"/>
                  <a:gd name="connsiteY3" fmla="*/ 37626 h 67395"/>
                  <a:gd name="connsiteX4" fmla="*/ 52357 w 52828"/>
                  <a:gd name="connsiteY4" fmla="*/ 3850 h 67395"/>
                  <a:gd name="connsiteX5" fmla="*/ 48414 w 52828"/>
                  <a:gd name="connsiteY5" fmla="*/ 507 h 67395"/>
                  <a:gd name="connsiteX6" fmla="*/ 24325 w 52828"/>
                  <a:gd name="connsiteY6" fmla="*/ 29310 h 6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28" h="67395">
                    <a:moveTo>
                      <a:pt x="24325" y="29310"/>
                    </a:moveTo>
                    <a:cubicBezTo>
                      <a:pt x="16781" y="40540"/>
                      <a:pt x="7780" y="51085"/>
                      <a:pt x="579" y="62400"/>
                    </a:cubicBezTo>
                    <a:cubicBezTo>
                      <a:pt x="-1564" y="65744"/>
                      <a:pt x="2722" y="68830"/>
                      <a:pt x="5637" y="66687"/>
                    </a:cubicBezTo>
                    <a:cubicBezTo>
                      <a:pt x="15495" y="59486"/>
                      <a:pt x="22096" y="47656"/>
                      <a:pt x="28697" y="37626"/>
                    </a:cubicBezTo>
                    <a:cubicBezTo>
                      <a:pt x="36241" y="26139"/>
                      <a:pt x="45070" y="15423"/>
                      <a:pt x="52357" y="3850"/>
                    </a:cubicBezTo>
                    <a:cubicBezTo>
                      <a:pt x="54071" y="1193"/>
                      <a:pt x="50728" y="-1036"/>
                      <a:pt x="48414" y="507"/>
                    </a:cubicBezTo>
                    <a:cubicBezTo>
                      <a:pt x="38126" y="7708"/>
                      <a:pt x="31269" y="19023"/>
                      <a:pt x="24325" y="29310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" name="任意多边形: 形状 326">
                <a:extLst>
                  <a:ext uri="{FF2B5EF4-FFF2-40B4-BE49-F238E27FC236}">
                    <a16:creationId xmlns:a16="http://schemas.microsoft.com/office/drawing/2014/main" id="{2E9B96BD-ED35-BFB4-4B14-E1958F4FDAD5}"/>
                  </a:ext>
                </a:extLst>
              </p:cNvPr>
              <p:cNvSpPr/>
              <p:nvPr/>
            </p:nvSpPr>
            <p:spPr>
              <a:xfrm>
                <a:off x="5897626" y="1611442"/>
                <a:ext cx="77214" cy="51468"/>
              </a:xfrm>
              <a:custGeom>
                <a:avLst/>
                <a:gdLst>
                  <a:gd name="connsiteX0" fmla="*/ 1035 w 77214"/>
                  <a:gd name="connsiteY0" fmla="*/ 5417 h 51468"/>
                  <a:gd name="connsiteX1" fmla="*/ 32839 w 77214"/>
                  <a:gd name="connsiteY1" fmla="*/ 25905 h 51468"/>
                  <a:gd name="connsiteX2" fmla="*/ 72958 w 77214"/>
                  <a:gd name="connsiteY2" fmla="*/ 51194 h 51468"/>
                  <a:gd name="connsiteX3" fmla="*/ 76387 w 77214"/>
                  <a:gd name="connsiteY3" fmla="*/ 47165 h 51468"/>
                  <a:gd name="connsiteX4" fmla="*/ 42183 w 77214"/>
                  <a:gd name="connsiteY4" fmla="*/ 21191 h 51468"/>
                  <a:gd name="connsiteX5" fmla="*/ 4464 w 77214"/>
                  <a:gd name="connsiteY5" fmla="*/ 102 h 51468"/>
                  <a:gd name="connsiteX6" fmla="*/ 1035 w 77214"/>
                  <a:gd name="connsiteY6" fmla="*/ 5417 h 51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214" h="51468">
                    <a:moveTo>
                      <a:pt x="1035" y="5417"/>
                    </a:moveTo>
                    <a:cubicBezTo>
                      <a:pt x="10636" y="13475"/>
                      <a:pt x="22295" y="19047"/>
                      <a:pt x="32839" y="25905"/>
                    </a:cubicBezTo>
                    <a:cubicBezTo>
                      <a:pt x="46040" y="34478"/>
                      <a:pt x="58728" y="44251"/>
                      <a:pt x="72958" y="51194"/>
                    </a:cubicBezTo>
                    <a:cubicBezTo>
                      <a:pt x="75444" y="52394"/>
                      <a:pt x="78787" y="49394"/>
                      <a:pt x="76387" y="47165"/>
                    </a:cubicBezTo>
                    <a:cubicBezTo>
                      <a:pt x="65843" y="37478"/>
                      <a:pt x="53927" y="29334"/>
                      <a:pt x="42183" y="21191"/>
                    </a:cubicBezTo>
                    <a:cubicBezTo>
                      <a:pt x="30610" y="13218"/>
                      <a:pt x="18180" y="3788"/>
                      <a:pt x="4464" y="102"/>
                    </a:cubicBezTo>
                    <a:cubicBezTo>
                      <a:pt x="1549" y="-669"/>
                      <a:pt x="-1709" y="3103"/>
                      <a:pt x="1035" y="5417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" name="任意多边形: 形状 327">
                <a:extLst>
                  <a:ext uri="{FF2B5EF4-FFF2-40B4-BE49-F238E27FC236}">
                    <a16:creationId xmlns:a16="http://schemas.microsoft.com/office/drawing/2014/main" id="{30BA1277-2B2F-69DF-3FDA-91A45B7DA226}"/>
                  </a:ext>
                </a:extLst>
              </p:cNvPr>
              <p:cNvSpPr/>
              <p:nvPr/>
            </p:nvSpPr>
            <p:spPr>
              <a:xfrm>
                <a:off x="5871006" y="1644016"/>
                <a:ext cx="58872" cy="93413"/>
              </a:xfrm>
              <a:custGeom>
                <a:avLst/>
                <a:gdLst>
                  <a:gd name="connsiteX0" fmla="*/ 479 w 58872"/>
                  <a:gd name="connsiteY0" fmla="*/ 5161 h 93413"/>
                  <a:gd name="connsiteX1" fmla="*/ 26025 w 58872"/>
                  <a:gd name="connsiteY1" fmla="*/ 53510 h 93413"/>
                  <a:gd name="connsiteX2" fmla="*/ 54486 w 58872"/>
                  <a:gd name="connsiteY2" fmla="*/ 92772 h 93413"/>
                  <a:gd name="connsiteX3" fmla="*/ 58515 w 58872"/>
                  <a:gd name="connsiteY3" fmla="*/ 89086 h 93413"/>
                  <a:gd name="connsiteX4" fmla="*/ 31598 w 58872"/>
                  <a:gd name="connsiteY4" fmla="*/ 42708 h 93413"/>
                  <a:gd name="connsiteX5" fmla="*/ 6309 w 58872"/>
                  <a:gd name="connsiteY5" fmla="*/ 960 h 93413"/>
                  <a:gd name="connsiteX6" fmla="*/ 479 w 58872"/>
                  <a:gd name="connsiteY6" fmla="*/ 5161 h 93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872" h="93413">
                    <a:moveTo>
                      <a:pt x="479" y="5161"/>
                    </a:moveTo>
                    <a:cubicBezTo>
                      <a:pt x="9052" y="21277"/>
                      <a:pt x="18139" y="36965"/>
                      <a:pt x="26025" y="53510"/>
                    </a:cubicBezTo>
                    <a:cubicBezTo>
                      <a:pt x="33141" y="68340"/>
                      <a:pt x="41542" y="77598"/>
                      <a:pt x="54486" y="92772"/>
                    </a:cubicBezTo>
                    <a:cubicBezTo>
                      <a:pt x="56201" y="94829"/>
                      <a:pt x="60058" y="91486"/>
                      <a:pt x="58515" y="89086"/>
                    </a:cubicBezTo>
                    <a:cubicBezTo>
                      <a:pt x="48400" y="73998"/>
                      <a:pt x="39398" y="59168"/>
                      <a:pt x="31598" y="42708"/>
                    </a:cubicBezTo>
                    <a:cubicBezTo>
                      <a:pt x="24654" y="28049"/>
                      <a:pt x="18310" y="12276"/>
                      <a:pt x="6309" y="960"/>
                    </a:cubicBezTo>
                    <a:cubicBezTo>
                      <a:pt x="3480" y="-1611"/>
                      <a:pt x="-1578" y="1389"/>
                      <a:pt x="479" y="5161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" name="任意多边形: 形状 328">
                <a:extLst>
                  <a:ext uri="{FF2B5EF4-FFF2-40B4-BE49-F238E27FC236}">
                    <a16:creationId xmlns:a16="http://schemas.microsoft.com/office/drawing/2014/main" id="{9FD34C40-CDCA-33D4-5CD1-F591B0A141A2}"/>
                  </a:ext>
                </a:extLst>
              </p:cNvPr>
              <p:cNvSpPr/>
              <p:nvPr/>
            </p:nvSpPr>
            <p:spPr>
              <a:xfrm>
                <a:off x="5817246" y="1652331"/>
                <a:ext cx="12321" cy="121831"/>
              </a:xfrm>
              <a:custGeom>
                <a:avLst/>
                <a:gdLst>
                  <a:gd name="connsiteX0" fmla="*/ 2719 w 12321"/>
                  <a:gd name="connsiteY0" fmla="*/ 2590 h 121831"/>
                  <a:gd name="connsiteX1" fmla="*/ 1004 w 12321"/>
                  <a:gd name="connsiteY1" fmla="*/ 76228 h 121831"/>
                  <a:gd name="connsiteX2" fmla="*/ 7177 w 12321"/>
                  <a:gd name="connsiteY2" fmla="*/ 120548 h 121831"/>
                  <a:gd name="connsiteX3" fmla="*/ 12320 w 12321"/>
                  <a:gd name="connsiteY3" fmla="*/ 117890 h 121831"/>
                  <a:gd name="connsiteX4" fmla="*/ 10006 w 12321"/>
                  <a:gd name="connsiteY4" fmla="*/ 3019 h 121831"/>
                  <a:gd name="connsiteX5" fmla="*/ 2719 w 12321"/>
                  <a:gd name="connsiteY5" fmla="*/ 2590 h 12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21" h="121831">
                    <a:moveTo>
                      <a:pt x="2719" y="2590"/>
                    </a:moveTo>
                    <a:cubicBezTo>
                      <a:pt x="-2082" y="26422"/>
                      <a:pt x="919" y="51968"/>
                      <a:pt x="1004" y="76228"/>
                    </a:cubicBezTo>
                    <a:cubicBezTo>
                      <a:pt x="1090" y="91144"/>
                      <a:pt x="2890" y="102460"/>
                      <a:pt x="7177" y="120548"/>
                    </a:cubicBezTo>
                    <a:cubicBezTo>
                      <a:pt x="7863" y="123548"/>
                      <a:pt x="12406" y="120719"/>
                      <a:pt x="12320" y="117890"/>
                    </a:cubicBezTo>
                    <a:cubicBezTo>
                      <a:pt x="11463" y="79485"/>
                      <a:pt x="13177" y="40652"/>
                      <a:pt x="10006" y="3019"/>
                    </a:cubicBezTo>
                    <a:cubicBezTo>
                      <a:pt x="9662" y="-753"/>
                      <a:pt x="3405" y="-1096"/>
                      <a:pt x="2719" y="2590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0" name="图形 4">
              <a:extLst>
                <a:ext uri="{FF2B5EF4-FFF2-40B4-BE49-F238E27FC236}">
                  <a16:creationId xmlns:a16="http://schemas.microsoft.com/office/drawing/2014/main" id="{F2F2413B-1D9C-7B5F-8D88-9E5034295320}"/>
                </a:ext>
              </a:extLst>
            </p:cNvPr>
            <p:cNvGrpSpPr/>
            <p:nvPr/>
          </p:nvGrpSpPr>
          <p:grpSpPr>
            <a:xfrm>
              <a:off x="3410644" y="630270"/>
              <a:ext cx="781770" cy="746549"/>
              <a:chOff x="3410644" y="630270"/>
              <a:chExt cx="781770" cy="746549"/>
            </a:xfrm>
          </p:grpSpPr>
          <p:sp>
            <p:nvSpPr>
              <p:cNvPr id="331" name="任意多边形: 形状 330">
                <a:extLst>
                  <a:ext uri="{FF2B5EF4-FFF2-40B4-BE49-F238E27FC236}">
                    <a16:creationId xmlns:a16="http://schemas.microsoft.com/office/drawing/2014/main" id="{557D18B0-D696-14D0-C385-CF1C42C4EA7E}"/>
                  </a:ext>
                </a:extLst>
              </p:cNvPr>
              <p:cNvSpPr/>
              <p:nvPr/>
            </p:nvSpPr>
            <p:spPr>
              <a:xfrm>
                <a:off x="3410644" y="630270"/>
                <a:ext cx="781770" cy="746549"/>
              </a:xfrm>
              <a:custGeom>
                <a:avLst/>
                <a:gdLst>
                  <a:gd name="connsiteX0" fmla="*/ 1306 w 781770"/>
                  <a:gd name="connsiteY0" fmla="*/ 419004 h 746549"/>
                  <a:gd name="connsiteX1" fmla="*/ 4478 w 781770"/>
                  <a:gd name="connsiteY1" fmla="*/ 420633 h 746549"/>
                  <a:gd name="connsiteX2" fmla="*/ 203360 w 781770"/>
                  <a:gd name="connsiteY2" fmla="*/ 376056 h 746549"/>
                  <a:gd name="connsiteX3" fmla="*/ 298086 w 781770"/>
                  <a:gd name="connsiteY3" fmla="*/ 344680 h 746549"/>
                  <a:gd name="connsiteX4" fmla="*/ 337005 w 781770"/>
                  <a:gd name="connsiteY4" fmla="*/ 325649 h 746549"/>
                  <a:gd name="connsiteX5" fmla="*/ 303658 w 781770"/>
                  <a:gd name="connsiteY5" fmla="*/ 344680 h 746549"/>
                  <a:gd name="connsiteX6" fmla="*/ 214676 w 781770"/>
                  <a:gd name="connsiteY6" fmla="*/ 423376 h 746549"/>
                  <a:gd name="connsiteX7" fmla="*/ 128436 w 781770"/>
                  <a:gd name="connsiteY7" fmla="*/ 565422 h 746549"/>
                  <a:gd name="connsiteX8" fmla="*/ 99890 w 781770"/>
                  <a:gd name="connsiteY8" fmla="*/ 640260 h 746549"/>
                  <a:gd name="connsiteX9" fmla="*/ 100747 w 781770"/>
                  <a:gd name="connsiteY9" fmla="*/ 643089 h 746549"/>
                  <a:gd name="connsiteX10" fmla="*/ 107176 w 781770"/>
                  <a:gd name="connsiteY10" fmla="*/ 644632 h 746549"/>
                  <a:gd name="connsiteX11" fmla="*/ 195044 w 781770"/>
                  <a:gd name="connsiteY11" fmla="*/ 578881 h 746549"/>
                  <a:gd name="connsiteX12" fmla="*/ 274683 w 781770"/>
                  <a:gd name="connsiteY12" fmla="*/ 494528 h 746549"/>
                  <a:gd name="connsiteX13" fmla="*/ 382954 w 781770"/>
                  <a:gd name="connsiteY13" fmla="*/ 341766 h 746549"/>
                  <a:gd name="connsiteX14" fmla="*/ 323032 w 781770"/>
                  <a:gd name="connsiteY14" fmla="*/ 511501 h 746549"/>
                  <a:gd name="connsiteX15" fmla="*/ 322260 w 781770"/>
                  <a:gd name="connsiteY15" fmla="*/ 743044 h 746549"/>
                  <a:gd name="connsiteX16" fmla="*/ 322346 w 781770"/>
                  <a:gd name="connsiteY16" fmla="*/ 743387 h 746549"/>
                  <a:gd name="connsiteX17" fmla="*/ 329204 w 781770"/>
                  <a:gd name="connsiteY17" fmla="*/ 744759 h 746549"/>
                  <a:gd name="connsiteX18" fmla="*/ 402327 w 781770"/>
                  <a:gd name="connsiteY18" fmla="*/ 518359 h 746549"/>
                  <a:gd name="connsiteX19" fmla="*/ 419044 w 781770"/>
                  <a:gd name="connsiteY19" fmla="*/ 404173 h 746549"/>
                  <a:gd name="connsiteX20" fmla="*/ 421444 w 781770"/>
                  <a:gd name="connsiteY20" fmla="*/ 377427 h 746549"/>
                  <a:gd name="connsiteX21" fmla="*/ 478280 w 781770"/>
                  <a:gd name="connsiteY21" fmla="*/ 502071 h 746549"/>
                  <a:gd name="connsiteX22" fmla="*/ 544117 w 781770"/>
                  <a:gd name="connsiteY22" fmla="*/ 582396 h 746549"/>
                  <a:gd name="connsiteX23" fmla="*/ 595037 w 781770"/>
                  <a:gd name="connsiteY23" fmla="*/ 629887 h 746549"/>
                  <a:gd name="connsiteX24" fmla="*/ 604638 w 781770"/>
                  <a:gd name="connsiteY24" fmla="*/ 637603 h 746549"/>
                  <a:gd name="connsiteX25" fmla="*/ 626413 w 781770"/>
                  <a:gd name="connsiteY25" fmla="*/ 648575 h 746549"/>
                  <a:gd name="connsiteX26" fmla="*/ 629756 w 781770"/>
                  <a:gd name="connsiteY26" fmla="*/ 644375 h 746549"/>
                  <a:gd name="connsiteX27" fmla="*/ 630013 w 781770"/>
                  <a:gd name="connsiteY27" fmla="*/ 642060 h 746549"/>
                  <a:gd name="connsiteX28" fmla="*/ 539830 w 781770"/>
                  <a:gd name="connsiteY28" fmla="*/ 461781 h 746549"/>
                  <a:gd name="connsiteX29" fmla="*/ 478108 w 781770"/>
                  <a:gd name="connsiteY29" fmla="*/ 375798 h 746549"/>
                  <a:gd name="connsiteX30" fmla="*/ 475622 w 781770"/>
                  <a:gd name="connsiteY30" fmla="*/ 372112 h 746549"/>
                  <a:gd name="connsiteX31" fmla="*/ 490110 w 781770"/>
                  <a:gd name="connsiteY31" fmla="*/ 386771 h 746549"/>
                  <a:gd name="connsiteX32" fmla="*/ 570863 w 781770"/>
                  <a:gd name="connsiteY32" fmla="*/ 436492 h 746549"/>
                  <a:gd name="connsiteX33" fmla="*/ 665074 w 781770"/>
                  <a:gd name="connsiteY33" fmla="*/ 476182 h 746549"/>
                  <a:gd name="connsiteX34" fmla="*/ 775146 w 781770"/>
                  <a:gd name="connsiteY34" fmla="*/ 491013 h 746549"/>
                  <a:gd name="connsiteX35" fmla="*/ 779860 w 781770"/>
                  <a:gd name="connsiteY35" fmla="*/ 482698 h 746549"/>
                  <a:gd name="connsiteX36" fmla="*/ 622727 w 781770"/>
                  <a:gd name="connsiteY36" fmla="*/ 375198 h 746549"/>
                  <a:gd name="connsiteX37" fmla="*/ 490967 w 781770"/>
                  <a:gd name="connsiteY37" fmla="*/ 324278 h 746549"/>
                  <a:gd name="connsiteX38" fmla="*/ 615268 w 781770"/>
                  <a:gd name="connsiteY38" fmla="*/ 331221 h 746549"/>
                  <a:gd name="connsiteX39" fmla="*/ 708452 w 781770"/>
                  <a:gd name="connsiteY39" fmla="*/ 316134 h 746549"/>
                  <a:gd name="connsiteX40" fmla="*/ 780118 w 781770"/>
                  <a:gd name="connsiteY40" fmla="*/ 284844 h 746549"/>
                  <a:gd name="connsiteX41" fmla="*/ 778917 w 781770"/>
                  <a:gd name="connsiteY41" fmla="*/ 275929 h 746549"/>
                  <a:gd name="connsiteX42" fmla="*/ 609953 w 781770"/>
                  <a:gd name="connsiteY42" fmla="*/ 251240 h 746549"/>
                  <a:gd name="connsiteX43" fmla="*/ 543088 w 781770"/>
                  <a:gd name="connsiteY43" fmla="*/ 258870 h 746549"/>
                  <a:gd name="connsiteX44" fmla="*/ 561090 w 781770"/>
                  <a:gd name="connsiteY44" fmla="*/ 250554 h 746549"/>
                  <a:gd name="connsiteX45" fmla="*/ 633699 w 781770"/>
                  <a:gd name="connsiteY45" fmla="*/ 200062 h 746549"/>
                  <a:gd name="connsiteX46" fmla="*/ 682477 w 781770"/>
                  <a:gd name="connsiteY46" fmla="*/ 149484 h 746549"/>
                  <a:gd name="connsiteX47" fmla="*/ 677591 w 781770"/>
                  <a:gd name="connsiteY47" fmla="*/ 141083 h 746549"/>
                  <a:gd name="connsiteX48" fmla="*/ 521142 w 781770"/>
                  <a:gd name="connsiteY48" fmla="*/ 187889 h 746549"/>
                  <a:gd name="connsiteX49" fmla="*/ 456677 w 781770"/>
                  <a:gd name="connsiteY49" fmla="*/ 237095 h 746549"/>
                  <a:gd name="connsiteX50" fmla="*/ 418358 w 781770"/>
                  <a:gd name="connsiteY50" fmla="*/ 271042 h 746549"/>
                  <a:gd name="connsiteX51" fmla="*/ 457106 w 781770"/>
                  <a:gd name="connsiteY51" fmla="*/ 136626 h 746549"/>
                  <a:gd name="connsiteX52" fmla="*/ 546603 w 781770"/>
                  <a:gd name="connsiteY52" fmla="*/ 7952 h 746549"/>
                  <a:gd name="connsiteX53" fmla="*/ 541030 w 781770"/>
                  <a:gd name="connsiteY53" fmla="*/ 837 h 746549"/>
                  <a:gd name="connsiteX54" fmla="*/ 447676 w 781770"/>
                  <a:gd name="connsiteY54" fmla="*/ 131225 h 746549"/>
                  <a:gd name="connsiteX55" fmla="*/ 412186 w 781770"/>
                  <a:gd name="connsiteY55" fmla="*/ 237010 h 746549"/>
                  <a:gd name="connsiteX56" fmla="*/ 368723 w 781770"/>
                  <a:gd name="connsiteY56" fmla="*/ 113223 h 746549"/>
                  <a:gd name="connsiteX57" fmla="*/ 316517 w 781770"/>
                  <a:gd name="connsiteY57" fmla="*/ 41557 h 746549"/>
                  <a:gd name="connsiteX58" fmla="*/ 277083 w 781770"/>
                  <a:gd name="connsiteY58" fmla="*/ 17125 h 746549"/>
                  <a:gd name="connsiteX59" fmla="*/ 274683 w 781770"/>
                  <a:gd name="connsiteY59" fmla="*/ 24412 h 746549"/>
                  <a:gd name="connsiteX60" fmla="*/ 325861 w 781770"/>
                  <a:gd name="connsiteY60" fmla="*/ 162943 h 746549"/>
                  <a:gd name="connsiteX61" fmla="*/ 341034 w 781770"/>
                  <a:gd name="connsiteY61" fmla="*/ 188232 h 746549"/>
                  <a:gd name="connsiteX62" fmla="*/ 282827 w 781770"/>
                  <a:gd name="connsiteY62" fmla="*/ 119995 h 746549"/>
                  <a:gd name="connsiteX63" fmla="*/ 129636 w 781770"/>
                  <a:gd name="connsiteY63" fmla="*/ 29384 h 746549"/>
                  <a:gd name="connsiteX64" fmla="*/ 126036 w 781770"/>
                  <a:gd name="connsiteY64" fmla="*/ 32641 h 746549"/>
                  <a:gd name="connsiteX65" fmla="*/ 125350 w 781770"/>
                  <a:gd name="connsiteY65" fmla="*/ 35899 h 746549"/>
                  <a:gd name="connsiteX66" fmla="*/ 238678 w 781770"/>
                  <a:gd name="connsiteY66" fmla="*/ 172630 h 746549"/>
                  <a:gd name="connsiteX67" fmla="*/ 268596 w 781770"/>
                  <a:gd name="connsiteY67" fmla="*/ 195262 h 746549"/>
                  <a:gd name="connsiteX68" fmla="*/ 218190 w 781770"/>
                  <a:gd name="connsiteY68" fmla="*/ 177602 h 746549"/>
                  <a:gd name="connsiteX69" fmla="*/ 31138 w 781770"/>
                  <a:gd name="connsiteY69" fmla="*/ 154714 h 746549"/>
                  <a:gd name="connsiteX70" fmla="*/ 29424 w 781770"/>
                  <a:gd name="connsiteY70" fmla="*/ 159000 h 746549"/>
                  <a:gd name="connsiteX71" fmla="*/ 30110 w 781770"/>
                  <a:gd name="connsiteY71" fmla="*/ 162172 h 746549"/>
                  <a:gd name="connsiteX72" fmla="*/ 193844 w 781770"/>
                  <a:gd name="connsiteY72" fmla="*/ 251069 h 746549"/>
                  <a:gd name="connsiteX73" fmla="*/ 271511 w 781770"/>
                  <a:gd name="connsiteY73" fmla="*/ 271042 h 746549"/>
                  <a:gd name="connsiteX74" fmla="*/ 188786 w 781770"/>
                  <a:gd name="connsiteY74" fmla="*/ 286473 h 746549"/>
                  <a:gd name="connsiteX75" fmla="*/ 84545 w 781770"/>
                  <a:gd name="connsiteY75" fmla="*/ 342709 h 746549"/>
                  <a:gd name="connsiteX76" fmla="*/ 106 w 781770"/>
                  <a:gd name="connsiteY76" fmla="*/ 415061 h 746549"/>
                  <a:gd name="connsiteX77" fmla="*/ 1306 w 781770"/>
                  <a:gd name="connsiteY77" fmla="*/ 419004 h 74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81770" h="746549">
                    <a:moveTo>
                      <a:pt x="1306" y="419004"/>
                    </a:moveTo>
                    <a:cubicBezTo>
                      <a:pt x="1906" y="419947"/>
                      <a:pt x="2935" y="420547"/>
                      <a:pt x="4478" y="420633"/>
                    </a:cubicBezTo>
                    <a:cubicBezTo>
                      <a:pt x="71858" y="422090"/>
                      <a:pt x="139066" y="392601"/>
                      <a:pt x="203360" y="376056"/>
                    </a:cubicBezTo>
                    <a:cubicBezTo>
                      <a:pt x="235764" y="367740"/>
                      <a:pt x="267653" y="358653"/>
                      <a:pt x="298086" y="344680"/>
                    </a:cubicBezTo>
                    <a:cubicBezTo>
                      <a:pt x="311287" y="338594"/>
                      <a:pt x="324146" y="331993"/>
                      <a:pt x="337005" y="325649"/>
                    </a:cubicBezTo>
                    <a:cubicBezTo>
                      <a:pt x="325775" y="331650"/>
                      <a:pt x="314631" y="337994"/>
                      <a:pt x="303658" y="344680"/>
                    </a:cubicBezTo>
                    <a:cubicBezTo>
                      <a:pt x="269882" y="365426"/>
                      <a:pt x="240393" y="393372"/>
                      <a:pt x="214676" y="423376"/>
                    </a:cubicBezTo>
                    <a:cubicBezTo>
                      <a:pt x="179014" y="464867"/>
                      <a:pt x="150810" y="514244"/>
                      <a:pt x="128436" y="565422"/>
                    </a:cubicBezTo>
                    <a:cubicBezTo>
                      <a:pt x="117635" y="590197"/>
                      <a:pt x="108205" y="615400"/>
                      <a:pt x="99890" y="640260"/>
                    </a:cubicBezTo>
                    <a:cubicBezTo>
                      <a:pt x="99547" y="641460"/>
                      <a:pt x="99975" y="642403"/>
                      <a:pt x="100747" y="643089"/>
                    </a:cubicBezTo>
                    <a:cubicBezTo>
                      <a:pt x="101690" y="645232"/>
                      <a:pt x="104690" y="646604"/>
                      <a:pt x="107176" y="644632"/>
                    </a:cubicBezTo>
                    <a:cubicBezTo>
                      <a:pt x="135723" y="621744"/>
                      <a:pt x="166584" y="601855"/>
                      <a:pt x="195044" y="578881"/>
                    </a:cubicBezTo>
                    <a:cubicBezTo>
                      <a:pt x="225391" y="554364"/>
                      <a:pt x="250166" y="524789"/>
                      <a:pt x="274683" y="494528"/>
                    </a:cubicBezTo>
                    <a:cubicBezTo>
                      <a:pt x="314631" y="445150"/>
                      <a:pt x="350035" y="395087"/>
                      <a:pt x="382954" y="341766"/>
                    </a:cubicBezTo>
                    <a:cubicBezTo>
                      <a:pt x="357150" y="396115"/>
                      <a:pt x="336748" y="452179"/>
                      <a:pt x="323032" y="511501"/>
                    </a:cubicBezTo>
                    <a:cubicBezTo>
                      <a:pt x="305029" y="589168"/>
                      <a:pt x="309745" y="664863"/>
                      <a:pt x="322260" y="743044"/>
                    </a:cubicBezTo>
                    <a:cubicBezTo>
                      <a:pt x="322260" y="743216"/>
                      <a:pt x="322346" y="743216"/>
                      <a:pt x="322346" y="743387"/>
                    </a:cubicBezTo>
                    <a:cubicBezTo>
                      <a:pt x="322775" y="746388"/>
                      <a:pt x="326975" y="748016"/>
                      <a:pt x="329204" y="744759"/>
                    </a:cubicBezTo>
                    <a:cubicBezTo>
                      <a:pt x="373095" y="679094"/>
                      <a:pt x="386040" y="593969"/>
                      <a:pt x="402327" y="518359"/>
                    </a:cubicBezTo>
                    <a:cubicBezTo>
                      <a:pt x="410471" y="480469"/>
                      <a:pt x="416129" y="442750"/>
                      <a:pt x="419044" y="404173"/>
                    </a:cubicBezTo>
                    <a:cubicBezTo>
                      <a:pt x="419730" y="395344"/>
                      <a:pt x="420587" y="386428"/>
                      <a:pt x="421444" y="377427"/>
                    </a:cubicBezTo>
                    <a:cubicBezTo>
                      <a:pt x="433531" y="421490"/>
                      <a:pt x="453762" y="463495"/>
                      <a:pt x="478280" y="502071"/>
                    </a:cubicBezTo>
                    <a:cubicBezTo>
                      <a:pt x="496882" y="531389"/>
                      <a:pt x="520714" y="556935"/>
                      <a:pt x="544117" y="582396"/>
                    </a:cubicBezTo>
                    <a:cubicBezTo>
                      <a:pt x="558861" y="598512"/>
                      <a:pt x="575749" y="616771"/>
                      <a:pt x="595037" y="629887"/>
                    </a:cubicBezTo>
                    <a:cubicBezTo>
                      <a:pt x="598038" y="632631"/>
                      <a:pt x="601295" y="635117"/>
                      <a:pt x="604638" y="637603"/>
                    </a:cubicBezTo>
                    <a:cubicBezTo>
                      <a:pt x="610982" y="642403"/>
                      <a:pt x="618269" y="647633"/>
                      <a:pt x="626413" y="648575"/>
                    </a:cubicBezTo>
                    <a:cubicBezTo>
                      <a:pt x="629156" y="648918"/>
                      <a:pt x="630185" y="646518"/>
                      <a:pt x="629756" y="644375"/>
                    </a:cubicBezTo>
                    <a:cubicBezTo>
                      <a:pt x="630013" y="643689"/>
                      <a:pt x="630185" y="643003"/>
                      <a:pt x="630013" y="642060"/>
                    </a:cubicBezTo>
                    <a:cubicBezTo>
                      <a:pt x="618869" y="575538"/>
                      <a:pt x="578064" y="515702"/>
                      <a:pt x="539830" y="461781"/>
                    </a:cubicBezTo>
                    <a:cubicBezTo>
                      <a:pt x="519428" y="432977"/>
                      <a:pt x="497825" y="405031"/>
                      <a:pt x="478108" y="375798"/>
                    </a:cubicBezTo>
                    <a:cubicBezTo>
                      <a:pt x="477251" y="374598"/>
                      <a:pt x="476479" y="373398"/>
                      <a:pt x="475622" y="372112"/>
                    </a:cubicBezTo>
                    <a:cubicBezTo>
                      <a:pt x="480337" y="377084"/>
                      <a:pt x="485138" y="381971"/>
                      <a:pt x="490110" y="386771"/>
                    </a:cubicBezTo>
                    <a:cubicBezTo>
                      <a:pt x="513856" y="409574"/>
                      <a:pt x="541373" y="422861"/>
                      <a:pt x="570863" y="436492"/>
                    </a:cubicBezTo>
                    <a:cubicBezTo>
                      <a:pt x="601895" y="450894"/>
                      <a:pt x="632585" y="465467"/>
                      <a:pt x="665074" y="476182"/>
                    </a:cubicBezTo>
                    <a:cubicBezTo>
                      <a:pt x="700308" y="487927"/>
                      <a:pt x="738198" y="490499"/>
                      <a:pt x="775146" y="491013"/>
                    </a:cubicBezTo>
                    <a:cubicBezTo>
                      <a:pt x="779260" y="491099"/>
                      <a:pt x="782004" y="486212"/>
                      <a:pt x="779860" y="482698"/>
                    </a:cubicBezTo>
                    <a:cubicBezTo>
                      <a:pt x="747456" y="430577"/>
                      <a:pt x="676733" y="398344"/>
                      <a:pt x="622727" y="375198"/>
                    </a:cubicBezTo>
                    <a:cubicBezTo>
                      <a:pt x="589722" y="361054"/>
                      <a:pt x="546088" y="343909"/>
                      <a:pt x="490967" y="324278"/>
                    </a:cubicBezTo>
                    <a:cubicBezTo>
                      <a:pt x="541974" y="333279"/>
                      <a:pt x="582093" y="332936"/>
                      <a:pt x="615268" y="331221"/>
                    </a:cubicBezTo>
                    <a:cubicBezTo>
                      <a:pt x="646987" y="329593"/>
                      <a:pt x="678019" y="325135"/>
                      <a:pt x="708452" y="316134"/>
                    </a:cubicBezTo>
                    <a:cubicBezTo>
                      <a:pt x="732712" y="308933"/>
                      <a:pt x="760829" y="301903"/>
                      <a:pt x="780118" y="284844"/>
                    </a:cubicBezTo>
                    <a:cubicBezTo>
                      <a:pt x="782861" y="282444"/>
                      <a:pt x="782004" y="277558"/>
                      <a:pt x="778917" y="275929"/>
                    </a:cubicBezTo>
                    <a:cubicBezTo>
                      <a:pt x="729454" y="249611"/>
                      <a:pt x="664475" y="248068"/>
                      <a:pt x="609953" y="251240"/>
                    </a:cubicBezTo>
                    <a:cubicBezTo>
                      <a:pt x="587579" y="252526"/>
                      <a:pt x="565291" y="255441"/>
                      <a:pt x="543088" y="258870"/>
                    </a:cubicBezTo>
                    <a:cubicBezTo>
                      <a:pt x="549089" y="256212"/>
                      <a:pt x="555089" y="253555"/>
                      <a:pt x="561090" y="250554"/>
                    </a:cubicBezTo>
                    <a:cubicBezTo>
                      <a:pt x="587493" y="237438"/>
                      <a:pt x="611668" y="219522"/>
                      <a:pt x="633699" y="200062"/>
                    </a:cubicBezTo>
                    <a:cubicBezTo>
                      <a:pt x="651701" y="184203"/>
                      <a:pt x="672190" y="172030"/>
                      <a:pt x="682477" y="149484"/>
                    </a:cubicBezTo>
                    <a:cubicBezTo>
                      <a:pt x="684105" y="145884"/>
                      <a:pt x="682134" y="140826"/>
                      <a:pt x="677591" y="141083"/>
                    </a:cubicBezTo>
                    <a:cubicBezTo>
                      <a:pt x="620498" y="144427"/>
                      <a:pt x="570091" y="157628"/>
                      <a:pt x="521142" y="187889"/>
                    </a:cubicBezTo>
                    <a:cubicBezTo>
                      <a:pt x="497997" y="202205"/>
                      <a:pt x="477851" y="220293"/>
                      <a:pt x="456677" y="237095"/>
                    </a:cubicBezTo>
                    <a:cubicBezTo>
                      <a:pt x="443304" y="247725"/>
                      <a:pt x="430017" y="258612"/>
                      <a:pt x="418358" y="271042"/>
                    </a:cubicBezTo>
                    <a:cubicBezTo>
                      <a:pt x="425645" y="225008"/>
                      <a:pt x="438503" y="179402"/>
                      <a:pt x="457106" y="136626"/>
                    </a:cubicBezTo>
                    <a:cubicBezTo>
                      <a:pt x="478623" y="87077"/>
                      <a:pt x="512141" y="48415"/>
                      <a:pt x="546603" y="7952"/>
                    </a:cubicBezTo>
                    <a:cubicBezTo>
                      <a:pt x="549775" y="4266"/>
                      <a:pt x="545488" y="-2335"/>
                      <a:pt x="541030" y="837"/>
                    </a:cubicBezTo>
                    <a:cubicBezTo>
                      <a:pt x="499197" y="31270"/>
                      <a:pt x="468850" y="85105"/>
                      <a:pt x="447676" y="131225"/>
                    </a:cubicBezTo>
                    <a:cubicBezTo>
                      <a:pt x="433446" y="162172"/>
                      <a:pt x="419215" y="199891"/>
                      <a:pt x="412186" y="237010"/>
                    </a:cubicBezTo>
                    <a:cubicBezTo>
                      <a:pt x="405499" y="193719"/>
                      <a:pt x="390583" y="152571"/>
                      <a:pt x="368723" y="113223"/>
                    </a:cubicBezTo>
                    <a:cubicBezTo>
                      <a:pt x="354236" y="87162"/>
                      <a:pt x="338462" y="61959"/>
                      <a:pt x="316517" y="41557"/>
                    </a:cubicBezTo>
                    <a:cubicBezTo>
                      <a:pt x="305801" y="31613"/>
                      <a:pt x="292171" y="18668"/>
                      <a:pt x="277083" y="17125"/>
                    </a:cubicBezTo>
                    <a:cubicBezTo>
                      <a:pt x="272968" y="16696"/>
                      <a:pt x="272026" y="22269"/>
                      <a:pt x="274683" y="24412"/>
                    </a:cubicBezTo>
                    <a:cubicBezTo>
                      <a:pt x="277426" y="73704"/>
                      <a:pt x="301772" y="120938"/>
                      <a:pt x="325861" y="162943"/>
                    </a:cubicBezTo>
                    <a:cubicBezTo>
                      <a:pt x="330747" y="171430"/>
                      <a:pt x="335891" y="179831"/>
                      <a:pt x="341034" y="188232"/>
                    </a:cubicBezTo>
                    <a:cubicBezTo>
                      <a:pt x="323289" y="164401"/>
                      <a:pt x="304430" y="141341"/>
                      <a:pt x="282827" y="119995"/>
                    </a:cubicBezTo>
                    <a:cubicBezTo>
                      <a:pt x="245537" y="83048"/>
                      <a:pt x="185272" y="30155"/>
                      <a:pt x="129636" y="29384"/>
                    </a:cubicBezTo>
                    <a:cubicBezTo>
                      <a:pt x="127579" y="29384"/>
                      <a:pt x="126293" y="30927"/>
                      <a:pt x="126036" y="32641"/>
                    </a:cubicBezTo>
                    <a:cubicBezTo>
                      <a:pt x="125264" y="33413"/>
                      <a:pt x="124836" y="34527"/>
                      <a:pt x="125350" y="35899"/>
                    </a:cubicBezTo>
                    <a:cubicBezTo>
                      <a:pt x="148410" y="90763"/>
                      <a:pt x="193244" y="135683"/>
                      <a:pt x="238678" y="172630"/>
                    </a:cubicBezTo>
                    <a:cubicBezTo>
                      <a:pt x="248365" y="180517"/>
                      <a:pt x="258395" y="187975"/>
                      <a:pt x="268596" y="195262"/>
                    </a:cubicBezTo>
                    <a:cubicBezTo>
                      <a:pt x="251880" y="189004"/>
                      <a:pt x="234906" y="183432"/>
                      <a:pt x="218190" y="177602"/>
                    </a:cubicBezTo>
                    <a:cubicBezTo>
                      <a:pt x="165384" y="159171"/>
                      <a:pt x="85831" y="121024"/>
                      <a:pt x="31138" y="154714"/>
                    </a:cubicBezTo>
                    <a:cubicBezTo>
                      <a:pt x="29509" y="155657"/>
                      <a:pt x="29166" y="157457"/>
                      <a:pt x="29424" y="159000"/>
                    </a:cubicBezTo>
                    <a:cubicBezTo>
                      <a:pt x="29081" y="160029"/>
                      <a:pt x="29252" y="161229"/>
                      <a:pt x="30110" y="162172"/>
                    </a:cubicBezTo>
                    <a:cubicBezTo>
                      <a:pt x="74429" y="209749"/>
                      <a:pt x="133922" y="230666"/>
                      <a:pt x="193844" y="251069"/>
                    </a:cubicBezTo>
                    <a:cubicBezTo>
                      <a:pt x="219304" y="259727"/>
                      <a:pt x="245108" y="266585"/>
                      <a:pt x="271511" y="271042"/>
                    </a:cubicBezTo>
                    <a:cubicBezTo>
                      <a:pt x="242879" y="273271"/>
                      <a:pt x="214761" y="278758"/>
                      <a:pt x="188786" y="286473"/>
                    </a:cubicBezTo>
                    <a:cubicBezTo>
                      <a:pt x="150982" y="297617"/>
                      <a:pt x="115320" y="318191"/>
                      <a:pt x="84545" y="342709"/>
                    </a:cubicBezTo>
                    <a:cubicBezTo>
                      <a:pt x="55913" y="365597"/>
                      <a:pt x="19737" y="382914"/>
                      <a:pt x="106" y="415061"/>
                    </a:cubicBezTo>
                    <a:cubicBezTo>
                      <a:pt x="-237" y="416518"/>
                      <a:pt x="277" y="418061"/>
                      <a:pt x="1306" y="419004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" name="任意多边形: 形状 331">
                <a:extLst>
                  <a:ext uri="{FF2B5EF4-FFF2-40B4-BE49-F238E27FC236}">
                    <a16:creationId xmlns:a16="http://schemas.microsoft.com/office/drawing/2014/main" id="{9DC14CAB-6EDA-AFDF-4EAB-65DF5118C0C9}"/>
                  </a:ext>
                </a:extLst>
              </p:cNvPr>
              <p:cNvSpPr/>
              <p:nvPr/>
            </p:nvSpPr>
            <p:spPr>
              <a:xfrm>
                <a:off x="3858191" y="1012613"/>
                <a:ext cx="67591" cy="107209"/>
              </a:xfrm>
              <a:custGeom>
                <a:avLst/>
                <a:gdLst>
                  <a:gd name="connsiteX0" fmla="*/ 300 w 67591"/>
                  <a:gd name="connsiteY0" fmla="*/ 5114 h 107209"/>
                  <a:gd name="connsiteX1" fmla="*/ 28247 w 67591"/>
                  <a:gd name="connsiteY1" fmla="*/ 57749 h 107209"/>
                  <a:gd name="connsiteX2" fmla="*/ 61594 w 67591"/>
                  <a:gd name="connsiteY2" fmla="*/ 106098 h 107209"/>
                  <a:gd name="connsiteX3" fmla="*/ 67251 w 67591"/>
                  <a:gd name="connsiteY3" fmla="*/ 101640 h 107209"/>
                  <a:gd name="connsiteX4" fmla="*/ 38277 w 67591"/>
                  <a:gd name="connsiteY4" fmla="*/ 51662 h 107209"/>
                  <a:gd name="connsiteX5" fmla="*/ 7930 w 67591"/>
                  <a:gd name="connsiteY5" fmla="*/ 1685 h 107209"/>
                  <a:gd name="connsiteX6" fmla="*/ 300 w 67591"/>
                  <a:gd name="connsiteY6" fmla="*/ 5114 h 107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591" h="107209">
                    <a:moveTo>
                      <a:pt x="300" y="5114"/>
                    </a:moveTo>
                    <a:cubicBezTo>
                      <a:pt x="7416" y="23630"/>
                      <a:pt x="18131" y="40689"/>
                      <a:pt x="28247" y="57749"/>
                    </a:cubicBezTo>
                    <a:cubicBezTo>
                      <a:pt x="38105" y="74379"/>
                      <a:pt x="47706" y="92467"/>
                      <a:pt x="61594" y="106098"/>
                    </a:cubicBezTo>
                    <a:cubicBezTo>
                      <a:pt x="64766" y="109184"/>
                      <a:pt x="68795" y="105240"/>
                      <a:pt x="67251" y="101640"/>
                    </a:cubicBezTo>
                    <a:cubicBezTo>
                      <a:pt x="59622" y="84152"/>
                      <a:pt x="47878" y="68207"/>
                      <a:pt x="38277" y="51662"/>
                    </a:cubicBezTo>
                    <a:cubicBezTo>
                      <a:pt x="28504" y="34860"/>
                      <a:pt x="19846" y="17115"/>
                      <a:pt x="7930" y="1685"/>
                    </a:cubicBezTo>
                    <a:cubicBezTo>
                      <a:pt x="5272" y="-1659"/>
                      <a:pt x="-1500" y="227"/>
                      <a:pt x="300" y="5114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" name="任意多边形: 形状 332">
                <a:extLst>
                  <a:ext uri="{FF2B5EF4-FFF2-40B4-BE49-F238E27FC236}">
                    <a16:creationId xmlns:a16="http://schemas.microsoft.com/office/drawing/2014/main" id="{87D74078-C12A-ABC7-3FD4-08ECC7CE995D}"/>
                  </a:ext>
                </a:extLst>
              </p:cNvPr>
              <p:cNvSpPr/>
              <p:nvPr/>
            </p:nvSpPr>
            <p:spPr>
              <a:xfrm>
                <a:off x="3773948" y="1007046"/>
                <a:ext cx="32560" cy="143543"/>
              </a:xfrm>
              <a:custGeom>
                <a:avLst/>
                <a:gdLst>
                  <a:gd name="connsiteX0" fmla="*/ 7648 w 32560"/>
                  <a:gd name="connsiteY0" fmla="*/ 140811 h 143543"/>
                  <a:gd name="connsiteX1" fmla="*/ 32509 w 32560"/>
                  <a:gd name="connsiteY1" fmla="*/ 4765 h 143543"/>
                  <a:gd name="connsiteX2" fmla="*/ 24965 w 32560"/>
                  <a:gd name="connsiteY2" fmla="*/ 2708 h 143543"/>
                  <a:gd name="connsiteX3" fmla="*/ 19 w 32560"/>
                  <a:gd name="connsiteY3" fmla="*/ 139782 h 143543"/>
                  <a:gd name="connsiteX4" fmla="*/ 7648 w 32560"/>
                  <a:gd name="connsiteY4" fmla="*/ 140811 h 14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60" h="143543">
                    <a:moveTo>
                      <a:pt x="7648" y="140811"/>
                    </a:moveTo>
                    <a:cubicBezTo>
                      <a:pt x="18192" y="96834"/>
                      <a:pt x="26079" y="49599"/>
                      <a:pt x="32509" y="4765"/>
                    </a:cubicBezTo>
                    <a:cubicBezTo>
                      <a:pt x="33194" y="-207"/>
                      <a:pt x="26851" y="-1921"/>
                      <a:pt x="24965" y="2708"/>
                    </a:cubicBezTo>
                    <a:cubicBezTo>
                      <a:pt x="8506" y="44370"/>
                      <a:pt x="3962" y="95377"/>
                      <a:pt x="19" y="139782"/>
                    </a:cubicBezTo>
                    <a:cubicBezTo>
                      <a:pt x="-410" y="144240"/>
                      <a:pt x="6620" y="144926"/>
                      <a:pt x="7648" y="140811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4" name="任意多边形: 形状 333">
                <a:extLst>
                  <a:ext uri="{FF2B5EF4-FFF2-40B4-BE49-F238E27FC236}">
                    <a16:creationId xmlns:a16="http://schemas.microsoft.com/office/drawing/2014/main" id="{AF13EFD8-43C3-B6FB-19A6-D88904DEBA98}"/>
                  </a:ext>
                </a:extLst>
              </p:cNvPr>
              <p:cNvSpPr/>
              <p:nvPr/>
            </p:nvSpPr>
            <p:spPr>
              <a:xfrm>
                <a:off x="3651362" y="979718"/>
                <a:ext cx="104031" cy="117021"/>
              </a:xfrm>
              <a:custGeom>
                <a:avLst/>
                <a:gdLst>
                  <a:gd name="connsiteX0" fmla="*/ 6190 w 104031"/>
                  <a:gd name="connsiteY0" fmla="*/ 116104 h 117021"/>
                  <a:gd name="connsiteX1" fmla="*/ 55996 w 104031"/>
                  <a:gd name="connsiteY1" fmla="*/ 60211 h 117021"/>
                  <a:gd name="connsiteX2" fmla="*/ 103488 w 104031"/>
                  <a:gd name="connsiteY2" fmla="*/ 5690 h 117021"/>
                  <a:gd name="connsiteX3" fmla="*/ 97401 w 104031"/>
                  <a:gd name="connsiteY3" fmla="*/ 1061 h 117021"/>
                  <a:gd name="connsiteX4" fmla="*/ 1047 w 104031"/>
                  <a:gd name="connsiteY4" fmla="*/ 111046 h 117021"/>
                  <a:gd name="connsiteX5" fmla="*/ 6190 w 104031"/>
                  <a:gd name="connsiteY5" fmla="*/ 116104 h 117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031" h="117021">
                    <a:moveTo>
                      <a:pt x="6190" y="116104"/>
                    </a:moveTo>
                    <a:cubicBezTo>
                      <a:pt x="25907" y="100331"/>
                      <a:pt x="38680" y="78299"/>
                      <a:pt x="55996" y="60211"/>
                    </a:cubicBezTo>
                    <a:cubicBezTo>
                      <a:pt x="72455" y="43066"/>
                      <a:pt x="91744" y="26521"/>
                      <a:pt x="103488" y="5690"/>
                    </a:cubicBezTo>
                    <a:cubicBezTo>
                      <a:pt x="105717" y="1747"/>
                      <a:pt x="100573" y="-1854"/>
                      <a:pt x="97401" y="1061"/>
                    </a:cubicBezTo>
                    <a:cubicBezTo>
                      <a:pt x="61483" y="34151"/>
                      <a:pt x="33193" y="74527"/>
                      <a:pt x="1047" y="111046"/>
                    </a:cubicBezTo>
                    <a:cubicBezTo>
                      <a:pt x="-2125" y="114647"/>
                      <a:pt x="2590" y="118933"/>
                      <a:pt x="6190" y="116104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5" name="任意多边形: 形状 334">
                <a:extLst>
                  <a:ext uri="{FF2B5EF4-FFF2-40B4-BE49-F238E27FC236}">
                    <a16:creationId xmlns:a16="http://schemas.microsoft.com/office/drawing/2014/main" id="{9CEABE05-4071-305A-D3FB-BEAC72BA6479}"/>
                  </a:ext>
                </a:extLst>
              </p:cNvPr>
              <p:cNvSpPr/>
              <p:nvPr/>
            </p:nvSpPr>
            <p:spPr>
              <a:xfrm>
                <a:off x="3587468" y="923051"/>
                <a:ext cx="147984" cy="54228"/>
              </a:xfrm>
              <a:custGeom>
                <a:avLst/>
                <a:gdLst>
                  <a:gd name="connsiteX0" fmla="*/ 3133 w 147984"/>
                  <a:gd name="connsiteY0" fmla="*/ 54213 h 54228"/>
                  <a:gd name="connsiteX1" fmla="*/ 66226 w 147984"/>
                  <a:gd name="connsiteY1" fmla="*/ 36554 h 54228"/>
                  <a:gd name="connsiteX2" fmla="*/ 145093 w 147984"/>
                  <a:gd name="connsiteY2" fmla="*/ 8350 h 54228"/>
                  <a:gd name="connsiteX3" fmla="*/ 143893 w 147984"/>
                  <a:gd name="connsiteY3" fmla="*/ 35 h 54228"/>
                  <a:gd name="connsiteX4" fmla="*/ 80799 w 147984"/>
                  <a:gd name="connsiteY4" fmla="*/ 19923 h 54228"/>
                  <a:gd name="connsiteX5" fmla="*/ 2190 w 147984"/>
                  <a:gd name="connsiteY5" fmla="*/ 47870 h 54228"/>
                  <a:gd name="connsiteX6" fmla="*/ 3133 w 147984"/>
                  <a:gd name="connsiteY6" fmla="*/ 54213 h 5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984" h="54228">
                    <a:moveTo>
                      <a:pt x="3133" y="54213"/>
                    </a:moveTo>
                    <a:cubicBezTo>
                      <a:pt x="25078" y="52242"/>
                      <a:pt x="45738" y="44355"/>
                      <a:pt x="66226" y="36554"/>
                    </a:cubicBezTo>
                    <a:cubicBezTo>
                      <a:pt x="92372" y="26696"/>
                      <a:pt x="119204" y="18552"/>
                      <a:pt x="145093" y="8350"/>
                    </a:cubicBezTo>
                    <a:cubicBezTo>
                      <a:pt x="149208" y="6722"/>
                      <a:pt x="149037" y="-565"/>
                      <a:pt x="143893" y="35"/>
                    </a:cubicBezTo>
                    <a:cubicBezTo>
                      <a:pt x="121862" y="2607"/>
                      <a:pt x="101202" y="11779"/>
                      <a:pt x="80799" y="19923"/>
                    </a:cubicBezTo>
                    <a:cubicBezTo>
                      <a:pt x="54825" y="30210"/>
                      <a:pt x="28593" y="38783"/>
                      <a:pt x="2190" y="47870"/>
                    </a:cubicBezTo>
                    <a:cubicBezTo>
                      <a:pt x="-1068" y="49070"/>
                      <a:pt x="-639" y="54556"/>
                      <a:pt x="3133" y="54213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6" name="任意多边形: 形状 335">
                <a:extLst>
                  <a:ext uri="{FF2B5EF4-FFF2-40B4-BE49-F238E27FC236}">
                    <a16:creationId xmlns:a16="http://schemas.microsoft.com/office/drawing/2014/main" id="{C12FA1ED-F881-155E-FE12-9B2D42838F6C}"/>
                  </a:ext>
                </a:extLst>
              </p:cNvPr>
              <p:cNvSpPr/>
              <p:nvPr/>
            </p:nvSpPr>
            <p:spPr>
              <a:xfrm>
                <a:off x="3601407" y="838304"/>
                <a:ext cx="135831" cy="43409"/>
              </a:xfrm>
              <a:custGeom>
                <a:avLst/>
                <a:gdLst>
                  <a:gd name="connsiteX0" fmla="*/ 2395 w 135831"/>
                  <a:gd name="connsiteY0" fmla="*/ 6687 h 43409"/>
                  <a:gd name="connsiteX1" fmla="*/ 62231 w 135831"/>
                  <a:gd name="connsiteY1" fmla="*/ 21603 h 43409"/>
                  <a:gd name="connsiteX2" fmla="*/ 130211 w 135831"/>
                  <a:gd name="connsiteY2" fmla="*/ 43291 h 43409"/>
                  <a:gd name="connsiteX3" fmla="*/ 133554 w 135831"/>
                  <a:gd name="connsiteY3" fmla="*/ 35147 h 43409"/>
                  <a:gd name="connsiteX4" fmla="*/ 3252 w 135831"/>
                  <a:gd name="connsiteY4" fmla="*/ 0 h 43409"/>
                  <a:gd name="connsiteX5" fmla="*/ 2395 w 135831"/>
                  <a:gd name="connsiteY5" fmla="*/ 6687 h 43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831" h="43409">
                    <a:moveTo>
                      <a:pt x="2395" y="6687"/>
                    </a:moveTo>
                    <a:cubicBezTo>
                      <a:pt x="22283" y="12087"/>
                      <a:pt x="42428" y="15859"/>
                      <a:pt x="62231" y="21603"/>
                    </a:cubicBezTo>
                    <a:cubicBezTo>
                      <a:pt x="85034" y="28204"/>
                      <a:pt x="107065" y="37976"/>
                      <a:pt x="130211" y="43291"/>
                    </a:cubicBezTo>
                    <a:cubicBezTo>
                      <a:pt x="134926" y="44406"/>
                      <a:pt x="138269" y="37376"/>
                      <a:pt x="133554" y="35147"/>
                    </a:cubicBezTo>
                    <a:cubicBezTo>
                      <a:pt x="95578" y="17145"/>
                      <a:pt x="45514" y="171"/>
                      <a:pt x="3252" y="0"/>
                    </a:cubicBezTo>
                    <a:cubicBezTo>
                      <a:pt x="-606" y="0"/>
                      <a:pt x="-1206" y="5658"/>
                      <a:pt x="2395" y="6687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7" name="任意多边形: 形状 336">
                <a:extLst>
                  <a:ext uri="{FF2B5EF4-FFF2-40B4-BE49-F238E27FC236}">
                    <a16:creationId xmlns:a16="http://schemas.microsoft.com/office/drawing/2014/main" id="{02265671-AE87-DB38-2BF4-1B46A77EC84C}"/>
                  </a:ext>
                </a:extLst>
              </p:cNvPr>
              <p:cNvSpPr/>
              <p:nvPr/>
            </p:nvSpPr>
            <p:spPr>
              <a:xfrm>
                <a:off x="3657077" y="763829"/>
                <a:ext cx="81949" cy="70396"/>
              </a:xfrm>
              <a:custGeom>
                <a:avLst/>
                <a:gdLst>
                  <a:gd name="connsiteX0" fmla="*/ 1075 w 81949"/>
                  <a:gd name="connsiteY0" fmla="*/ 5553 h 70396"/>
                  <a:gd name="connsiteX1" fmla="*/ 39566 w 81949"/>
                  <a:gd name="connsiteY1" fmla="*/ 34442 h 70396"/>
                  <a:gd name="connsiteX2" fmla="*/ 75999 w 81949"/>
                  <a:gd name="connsiteY2" fmla="*/ 69675 h 70396"/>
                  <a:gd name="connsiteX3" fmla="*/ 81485 w 81949"/>
                  <a:gd name="connsiteY3" fmla="*/ 64103 h 70396"/>
                  <a:gd name="connsiteX4" fmla="*/ 46338 w 81949"/>
                  <a:gd name="connsiteY4" fmla="*/ 27584 h 70396"/>
                  <a:gd name="connsiteX5" fmla="*/ 4161 w 81949"/>
                  <a:gd name="connsiteY5" fmla="*/ 152 h 70396"/>
                  <a:gd name="connsiteX6" fmla="*/ 1075 w 81949"/>
                  <a:gd name="connsiteY6" fmla="*/ 5553 h 7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49" h="70396">
                    <a:moveTo>
                      <a:pt x="1075" y="5553"/>
                    </a:moveTo>
                    <a:cubicBezTo>
                      <a:pt x="13763" y="15411"/>
                      <a:pt x="27307" y="23898"/>
                      <a:pt x="39566" y="34442"/>
                    </a:cubicBezTo>
                    <a:cubicBezTo>
                      <a:pt x="52339" y="45415"/>
                      <a:pt x="62626" y="59645"/>
                      <a:pt x="75999" y="69675"/>
                    </a:cubicBezTo>
                    <a:cubicBezTo>
                      <a:pt x="79514" y="72247"/>
                      <a:pt x="83285" y="67360"/>
                      <a:pt x="81485" y="64103"/>
                    </a:cubicBezTo>
                    <a:cubicBezTo>
                      <a:pt x="73513" y="49872"/>
                      <a:pt x="58511" y="38214"/>
                      <a:pt x="46338" y="27584"/>
                    </a:cubicBezTo>
                    <a:cubicBezTo>
                      <a:pt x="33908" y="16783"/>
                      <a:pt x="19935" y="5296"/>
                      <a:pt x="4161" y="152"/>
                    </a:cubicBezTo>
                    <a:cubicBezTo>
                      <a:pt x="1161" y="-877"/>
                      <a:pt x="-1582" y="3581"/>
                      <a:pt x="1075" y="5553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8" name="任意多边形: 形状 337">
                <a:extLst>
                  <a:ext uri="{FF2B5EF4-FFF2-40B4-BE49-F238E27FC236}">
                    <a16:creationId xmlns:a16="http://schemas.microsoft.com/office/drawing/2014/main" id="{3711D090-3772-5D60-23CC-BEC8DCF9FC8E}"/>
                  </a:ext>
                </a:extLst>
              </p:cNvPr>
              <p:cNvSpPr/>
              <p:nvPr/>
            </p:nvSpPr>
            <p:spPr>
              <a:xfrm>
                <a:off x="3742216" y="742016"/>
                <a:ext cx="45698" cy="86004"/>
              </a:xfrm>
              <a:custGeom>
                <a:avLst/>
                <a:gdLst>
                  <a:gd name="connsiteX0" fmla="*/ 17092 w 45698"/>
                  <a:gd name="connsiteY0" fmla="*/ 42967 h 86004"/>
                  <a:gd name="connsiteX1" fmla="*/ 38694 w 45698"/>
                  <a:gd name="connsiteY1" fmla="*/ 84115 h 86004"/>
                  <a:gd name="connsiteX2" fmla="*/ 45638 w 45698"/>
                  <a:gd name="connsiteY2" fmla="*/ 81115 h 86004"/>
                  <a:gd name="connsiteX3" fmla="*/ 27807 w 45698"/>
                  <a:gd name="connsiteY3" fmla="*/ 42796 h 86004"/>
                  <a:gd name="connsiteX4" fmla="*/ 5433 w 45698"/>
                  <a:gd name="connsiteY4" fmla="*/ 1477 h 86004"/>
                  <a:gd name="connsiteX5" fmla="*/ 32 w 45698"/>
                  <a:gd name="connsiteY5" fmla="*/ 3791 h 86004"/>
                  <a:gd name="connsiteX6" fmla="*/ 17092 w 45698"/>
                  <a:gd name="connsiteY6" fmla="*/ 42967 h 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98" h="86004">
                    <a:moveTo>
                      <a:pt x="17092" y="42967"/>
                    </a:moveTo>
                    <a:cubicBezTo>
                      <a:pt x="24721" y="56426"/>
                      <a:pt x="30808" y="70914"/>
                      <a:pt x="38694" y="84115"/>
                    </a:cubicBezTo>
                    <a:cubicBezTo>
                      <a:pt x="41009" y="88059"/>
                      <a:pt x="46324" y="85230"/>
                      <a:pt x="45638" y="81115"/>
                    </a:cubicBezTo>
                    <a:cubicBezTo>
                      <a:pt x="43324" y="67399"/>
                      <a:pt x="34665" y="54626"/>
                      <a:pt x="27807" y="42796"/>
                    </a:cubicBezTo>
                    <a:cubicBezTo>
                      <a:pt x="19921" y="29251"/>
                      <a:pt x="13491" y="14764"/>
                      <a:pt x="5433" y="1477"/>
                    </a:cubicBezTo>
                    <a:cubicBezTo>
                      <a:pt x="3547" y="-1610"/>
                      <a:pt x="-396" y="619"/>
                      <a:pt x="32" y="3791"/>
                    </a:cubicBezTo>
                    <a:cubicBezTo>
                      <a:pt x="2090" y="17936"/>
                      <a:pt x="10148" y="30709"/>
                      <a:pt x="17092" y="42967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9" name="任意多边形: 形状 338">
                <a:extLst>
                  <a:ext uri="{FF2B5EF4-FFF2-40B4-BE49-F238E27FC236}">
                    <a16:creationId xmlns:a16="http://schemas.microsoft.com/office/drawing/2014/main" id="{3B036E3E-D1CD-F083-767A-A212B5CA2D17}"/>
                  </a:ext>
                </a:extLst>
              </p:cNvPr>
              <p:cNvSpPr/>
              <p:nvPr/>
            </p:nvSpPr>
            <p:spPr>
              <a:xfrm>
                <a:off x="3889187" y="831039"/>
                <a:ext cx="89127" cy="56004"/>
              </a:xfrm>
              <a:custGeom>
                <a:avLst/>
                <a:gdLst>
                  <a:gd name="connsiteX0" fmla="*/ 4623 w 89127"/>
                  <a:gd name="connsiteY0" fmla="*/ 55700 h 56004"/>
                  <a:gd name="connsiteX1" fmla="*/ 41656 w 89127"/>
                  <a:gd name="connsiteY1" fmla="*/ 33755 h 56004"/>
                  <a:gd name="connsiteX2" fmla="*/ 87862 w 89127"/>
                  <a:gd name="connsiteY2" fmla="*/ 5722 h 56004"/>
                  <a:gd name="connsiteX3" fmla="*/ 85461 w 89127"/>
                  <a:gd name="connsiteY3" fmla="*/ 236 h 56004"/>
                  <a:gd name="connsiteX4" fmla="*/ 41570 w 89127"/>
                  <a:gd name="connsiteY4" fmla="*/ 21839 h 56004"/>
                  <a:gd name="connsiteX5" fmla="*/ 851 w 89127"/>
                  <a:gd name="connsiteY5" fmla="*/ 49442 h 56004"/>
                  <a:gd name="connsiteX6" fmla="*/ 4623 w 89127"/>
                  <a:gd name="connsiteY6" fmla="*/ 55700 h 5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127" h="56004">
                    <a:moveTo>
                      <a:pt x="4623" y="55700"/>
                    </a:moveTo>
                    <a:cubicBezTo>
                      <a:pt x="17739" y="50128"/>
                      <a:pt x="29397" y="41041"/>
                      <a:pt x="41656" y="33755"/>
                    </a:cubicBezTo>
                    <a:cubicBezTo>
                      <a:pt x="57172" y="24668"/>
                      <a:pt x="73546" y="16695"/>
                      <a:pt x="87862" y="5722"/>
                    </a:cubicBezTo>
                    <a:cubicBezTo>
                      <a:pt x="90348" y="3837"/>
                      <a:pt x="88976" y="-1136"/>
                      <a:pt x="85461" y="236"/>
                    </a:cubicBezTo>
                    <a:cubicBezTo>
                      <a:pt x="70202" y="5980"/>
                      <a:pt x="55886" y="13952"/>
                      <a:pt x="41570" y="21839"/>
                    </a:cubicBezTo>
                    <a:cubicBezTo>
                      <a:pt x="27597" y="29554"/>
                      <a:pt x="11567" y="37441"/>
                      <a:pt x="851" y="49442"/>
                    </a:cubicBezTo>
                    <a:cubicBezTo>
                      <a:pt x="-1292" y="52014"/>
                      <a:pt x="851" y="57329"/>
                      <a:pt x="4623" y="55700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0" name="任意多边形: 形状 339">
                <a:extLst>
                  <a:ext uri="{FF2B5EF4-FFF2-40B4-BE49-F238E27FC236}">
                    <a16:creationId xmlns:a16="http://schemas.microsoft.com/office/drawing/2014/main" id="{D62AFC98-E9BB-B576-EB1D-EE2823813466}"/>
                  </a:ext>
                </a:extLst>
              </p:cNvPr>
              <p:cNvSpPr/>
              <p:nvPr/>
            </p:nvSpPr>
            <p:spPr>
              <a:xfrm>
                <a:off x="3908803" y="914662"/>
                <a:ext cx="122397" cy="16228"/>
              </a:xfrm>
              <a:custGeom>
                <a:avLst/>
                <a:gdLst>
                  <a:gd name="connsiteX0" fmla="*/ 4038 w 122397"/>
                  <a:gd name="connsiteY0" fmla="*/ 16225 h 16228"/>
                  <a:gd name="connsiteX1" fmla="*/ 66274 w 122397"/>
                  <a:gd name="connsiteY1" fmla="*/ 14854 h 16228"/>
                  <a:gd name="connsiteX2" fmla="*/ 120795 w 122397"/>
                  <a:gd name="connsiteY2" fmla="*/ 5938 h 16228"/>
                  <a:gd name="connsiteX3" fmla="*/ 119167 w 122397"/>
                  <a:gd name="connsiteY3" fmla="*/ 23 h 16228"/>
                  <a:gd name="connsiteX4" fmla="*/ 58216 w 122397"/>
                  <a:gd name="connsiteY4" fmla="*/ 3795 h 16228"/>
                  <a:gd name="connsiteX5" fmla="*/ 2838 w 122397"/>
                  <a:gd name="connsiteY5" fmla="*/ 8253 h 16228"/>
                  <a:gd name="connsiteX6" fmla="*/ 4038 w 122397"/>
                  <a:gd name="connsiteY6" fmla="*/ 16225 h 16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397" h="16228">
                    <a:moveTo>
                      <a:pt x="4038" y="16225"/>
                    </a:moveTo>
                    <a:cubicBezTo>
                      <a:pt x="24869" y="15711"/>
                      <a:pt x="45443" y="14511"/>
                      <a:pt x="66274" y="14854"/>
                    </a:cubicBezTo>
                    <a:cubicBezTo>
                      <a:pt x="84962" y="15197"/>
                      <a:pt x="98678" y="11339"/>
                      <a:pt x="120795" y="5938"/>
                    </a:cubicBezTo>
                    <a:cubicBezTo>
                      <a:pt x="123710" y="5252"/>
                      <a:pt x="122338" y="-405"/>
                      <a:pt x="119167" y="23"/>
                    </a:cubicBezTo>
                    <a:cubicBezTo>
                      <a:pt x="98592" y="2595"/>
                      <a:pt x="78962" y="4224"/>
                      <a:pt x="58216" y="3795"/>
                    </a:cubicBezTo>
                    <a:cubicBezTo>
                      <a:pt x="39699" y="3366"/>
                      <a:pt x="20497" y="1823"/>
                      <a:pt x="2838" y="8253"/>
                    </a:cubicBezTo>
                    <a:cubicBezTo>
                      <a:pt x="-1363" y="9710"/>
                      <a:pt x="-848" y="16397"/>
                      <a:pt x="4038" y="16225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1" name="任意多边形: 形状 340">
                <a:extLst>
                  <a:ext uri="{FF2B5EF4-FFF2-40B4-BE49-F238E27FC236}">
                    <a16:creationId xmlns:a16="http://schemas.microsoft.com/office/drawing/2014/main" id="{5F3C3E4D-7E98-CAB0-4342-2AF1BCC6A905}"/>
                  </a:ext>
                </a:extLst>
              </p:cNvPr>
              <p:cNvSpPr/>
              <p:nvPr/>
            </p:nvSpPr>
            <p:spPr>
              <a:xfrm>
                <a:off x="3891014" y="978820"/>
                <a:ext cx="126010" cy="63163"/>
              </a:xfrm>
              <a:custGeom>
                <a:avLst/>
                <a:gdLst>
                  <a:gd name="connsiteX0" fmla="*/ 1338 w 126010"/>
                  <a:gd name="connsiteY0" fmla="*/ 7445 h 63163"/>
                  <a:gd name="connsiteX1" fmla="*/ 75405 w 126010"/>
                  <a:gd name="connsiteY1" fmla="*/ 46707 h 63163"/>
                  <a:gd name="connsiteX2" fmla="*/ 123668 w 126010"/>
                  <a:gd name="connsiteY2" fmla="*/ 63081 h 63163"/>
                  <a:gd name="connsiteX3" fmla="*/ 123582 w 126010"/>
                  <a:gd name="connsiteY3" fmla="*/ 56480 h 63163"/>
                  <a:gd name="connsiteX4" fmla="*/ 5368 w 126010"/>
                  <a:gd name="connsiteY4" fmla="*/ 244 h 63163"/>
                  <a:gd name="connsiteX5" fmla="*/ 1338 w 126010"/>
                  <a:gd name="connsiteY5" fmla="*/ 7445 h 63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010" h="63163">
                    <a:moveTo>
                      <a:pt x="1338" y="7445"/>
                    </a:moveTo>
                    <a:cubicBezTo>
                      <a:pt x="23113" y="24504"/>
                      <a:pt x="50716" y="34448"/>
                      <a:pt x="75405" y="46707"/>
                    </a:cubicBezTo>
                    <a:cubicBezTo>
                      <a:pt x="90664" y="54251"/>
                      <a:pt x="103008" y="58109"/>
                      <a:pt x="123668" y="63081"/>
                    </a:cubicBezTo>
                    <a:cubicBezTo>
                      <a:pt x="127097" y="63938"/>
                      <a:pt x="126497" y="57851"/>
                      <a:pt x="123582" y="56480"/>
                    </a:cubicBezTo>
                    <a:cubicBezTo>
                      <a:pt x="84063" y="37706"/>
                      <a:pt x="45315" y="16189"/>
                      <a:pt x="5368" y="244"/>
                    </a:cubicBezTo>
                    <a:cubicBezTo>
                      <a:pt x="1510" y="-1299"/>
                      <a:pt x="-2005" y="4873"/>
                      <a:pt x="1338" y="7445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2" name="图形 4">
              <a:extLst>
                <a:ext uri="{FF2B5EF4-FFF2-40B4-BE49-F238E27FC236}">
                  <a16:creationId xmlns:a16="http://schemas.microsoft.com/office/drawing/2014/main" id="{E7704F5D-25BE-A205-262E-DD5FE5FD8A21}"/>
                </a:ext>
              </a:extLst>
            </p:cNvPr>
            <p:cNvGrpSpPr/>
            <p:nvPr/>
          </p:nvGrpSpPr>
          <p:grpSpPr>
            <a:xfrm>
              <a:off x="3387663" y="100455"/>
              <a:ext cx="703333" cy="676739"/>
              <a:chOff x="3387663" y="100455"/>
              <a:chExt cx="703333" cy="676739"/>
            </a:xfrm>
          </p:grpSpPr>
          <p:sp>
            <p:nvSpPr>
              <p:cNvPr id="343" name="任意多边形: 形状 342">
                <a:extLst>
                  <a:ext uri="{FF2B5EF4-FFF2-40B4-BE49-F238E27FC236}">
                    <a16:creationId xmlns:a16="http://schemas.microsoft.com/office/drawing/2014/main" id="{37C0EE0D-B05E-9ED8-D6B5-8C3291ECE53E}"/>
                  </a:ext>
                </a:extLst>
              </p:cNvPr>
              <p:cNvSpPr/>
              <p:nvPr/>
            </p:nvSpPr>
            <p:spPr>
              <a:xfrm>
                <a:off x="3387663" y="100455"/>
                <a:ext cx="703333" cy="676739"/>
              </a:xfrm>
              <a:custGeom>
                <a:avLst/>
                <a:gdLst>
                  <a:gd name="connsiteX0" fmla="*/ 211425 w 703333"/>
                  <a:gd name="connsiteY0" fmla="*/ 630179 h 676739"/>
                  <a:gd name="connsiteX1" fmla="*/ 214253 w 703333"/>
                  <a:gd name="connsiteY1" fmla="*/ 628807 h 676739"/>
                  <a:gd name="connsiteX2" fmla="*/ 286605 w 703333"/>
                  <a:gd name="connsiteY2" fmla="*/ 463529 h 676739"/>
                  <a:gd name="connsiteX3" fmla="*/ 313780 w 703333"/>
                  <a:gd name="connsiteY3" fmla="*/ 379519 h 676739"/>
                  <a:gd name="connsiteX4" fmla="*/ 320638 w 703333"/>
                  <a:gd name="connsiteY4" fmla="*/ 341800 h 676739"/>
                  <a:gd name="connsiteX5" fmla="*/ 316781 w 703333"/>
                  <a:gd name="connsiteY5" fmla="*/ 375575 h 676739"/>
                  <a:gd name="connsiteX6" fmla="*/ 326296 w 703333"/>
                  <a:gd name="connsiteY6" fmla="*/ 480245 h 676739"/>
                  <a:gd name="connsiteX7" fmla="*/ 382532 w 703333"/>
                  <a:gd name="connsiteY7" fmla="*/ 616205 h 676739"/>
                  <a:gd name="connsiteX8" fmla="*/ 421022 w 703333"/>
                  <a:gd name="connsiteY8" fmla="*/ 675784 h 676739"/>
                  <a:gd name="connsiteX9" fmla="*/ 423508 w 703333"/>
                  <a:gd name="connsiteY9" fmla="*/ 676641 h 676739"/>
                  <a:gd name="connsiteX10" fmla="*/ 427966 w 703333"/>
                  <a:gd name="connsiteY10" fmla="*/ 672870 h 676739"/>
                  <a:gd name="connsiteX11" fmla="*/ 427023 w 703333"/>
                  <a:gd name="connsiteY11" fmla="*/ 575743 h 676739"/>
                  <a:gd name="connsiteX12" fmla="*/ 408506 w 703333"/>
                  <a:gd name="connsiteY12" fmla="*/ 474759 h 676739"/>
                  <a:gd name="connsiteX13" fmla="*/ 356214 w 703333"/>
                  <a:gd name="connsiteY13" fmla="*/ 317454 h 676739"/>
                  <a:gd name="connsiteX14" fmla="*/ 445968 w 703333"/>
                  <a:gd name="connsiteY14" fmla="*/ 449127 h 676739"/>
                  <a:gd name="connsiteX15" fmla="*/ 610817 w 703333"/>
                  <a:gd name="connsiteY15" fmla="*/ 570943 h 676739"/>
                  <a:gd name="connsiteX16" fmla="*/ 611075 w 703333"/>
                  <a:gd name="connsiteY16" fmla="*/ 571028 h 676739"/>
                  <a:gd name="connsiteX17" fmla="*/ 615618 w 703333"/>
                  <a:gd name="connsiteY17" fmla="*/ 566913 h 676739"/>
                  <a:gd name="connsiteX18" fmla="*/ 492345 w 703333"/>
                  <a:gd name="connsiteY18" fmla="*/ 396149 h 676739"/>
                  <a:gd name="connsiteX19" fmla="*/ 419565 w 703333"/>
                  <a:gd name="connsiteY19" fmla="*/ 324397 h 676739"/>
                  <a:gd name="connsiteX20" fmla="*/ 401734 w 703333"/>
                  <a:gd name="connsiteY20" fmla="*/ 308710 h 676739"/>
                  <a:gd name="connsiteX21" fmla="*/ 520463 w 703333"/>
                  <a:gd name="connsiteY21" fmla="*/ 333484 h 676739"/>
                  <a:gd name="connsiteX22" fmla="*/ 612275 w 703333"/>
                  <a:gd name="connsiteY22" fmla="*/ 328598 h 676739"/>
                  <a:gd name="connsiteX23" fmla="*/ 672796 w 703333"/>
                  <a:gd name="connsiteY23" fmla="*/ 317111 h 676739"/>
                  <a:gd name="connsiteX24" fmla="*/ 683341 w 703333"/>
                  <a:gd name="connsiteY24" fmla="*/ 314282 h 676739"/>
                  <a:gd name="connsiteX25" fmla="*/ 702543 w 703333"/>
                  <a:gd name="connsiteY25" fmla="*/ 304509 h 676739"/>
                  <a:gd name="connsiteX26" fmla="*/ 701257 w 703333"/>
                  <a:gd name="connsiteY26" fmla="*/ 299880 h 676739"/>
                  <a:gd name="connsiteX27" fmla="*/ 699800 w 703333"/>
                  <a:gd name="connsiteY27" fmla="*/ 298508 h 676739"/>
                  <a:gd name="connsiteX28" fmla="*/ 523892 w 703333"/>
                  <a:gd name="connsiteY28" fmla="*/ 268419 h 676739"/>
                  <a:gd name="connsiteX29" fmla="*/ 430195 w 703333"/>
                  <a:gd name="connsiteY29" fmla="*/ 267390 h 676739"/>
                  <a:gd name="connsiteX30" fmla="*/ 426337 w 703333"/>
                  <a:gd name="connsiteY30" fmla="*/ 267219 h 676739"/>
                  <a:gd name="connsiteX31" fmla="*/ 444425 w 703333"/>
                  <a:gd name="connsiteY31" fmla="*/ 264561 h 676739"/>
                  <a:gd name="connsiteX32" fmla="*/ 522263 w 703333"/>
                  <a:gd name="connsiteY32" fmla="*/ 232929 h 676739"/>
                  <a:gd name="connsiteX33" fmla="*/ 599930 w 703333"/>
                  <a:gd name="connsiteY33" fmla="*/ 186552 h 676739"/>
                  <a:gd name="connsiteX34" fmla="*/ 668167 w 703333"/>
                  <a:gd name="connsiteY34" fmla="*/ 115743 h 676739"/>
                  <a:gd name="connsiteX35" fmla="*/ 664653 w 703333"/>
                  <a:gd name="connsiteY35" fmla="*/ 108028 h 676739"/>
                  <a:gd name="connsiteX36" fmla="*/ 505633 w 703333"/>
                  <a:gd name="connsiteY36" fmla="*/ 163834 h 676739"/>
                  <a:gd name="connsiteX37" fmla="*/ 400277 w 703333"/>
                  <a:gd name="connsiteY37" fmla="*/ 231214 h 676739"/>
                  <a:gd name="connsiteX38" fmla="*/ 470314 w 703333"/>
                  <a:gd name="connsiteY38" fmla="*/ 146175 h 676739"/>
                  <a:gd name="connsiteX39" fmla="*/ 508376 w 703333"/>
                  <a:gd name="connsiteY39" fmla="*/ 71766 h 676739"/>
                  <a:gd name="connsiteX40" fmla="*/ 523635 w 703333"/>
                  <a:gd name="connsiteY40" fmla="*/ 4215 h 676739"/>
                  <a:gd name="connsiteX41" fmla="*/ 516605 w 703333"/>
                  <a:gd name="connsiteY41" fmla="*/ 443 h 676739"/>
                  <a:gd name="connsiteX42" fmla="*/ 410478 w 703333"/>
                  <a:gd name="connsiteY42" fmla="*/ 108113 h 676739"/>
                  <a:gd name="connsiteX43" fmla="*/ 380903 w 703333"/>
                  <a:gd name="connsiteY43" fmla="*/ 159805 h 676739"/>
                  <a:gd name="connsiteX44" fmla="*/ 384418 w 703333"/>
                  <a:gd name="connsiteY44" fmla="*/ 142575 h 676739"/>
                  <a:gd name="connsiteX45" fmla="*/ 386389 w 703333"/>
                  <a:gd name="connsiteY45" fmla="*/ 64308 h 676739"/>
                  <a:gd name="connsiteX46" fmla="*/ 375845 w 703333"/>
                  <a:gd name="connsiteY46" fmla="*/ 3014 h 676739"/>
                  <a:gd name="connsiteX47" fmla="*/ 367273 w 703333"/>
                  <a:gd name="connsiteY47" fmla="*/ 2157 h 676739"/>
                  <a:gd name="connsiteX48" fmla="*/ 318752 w 703333"/>
                  <a:gd name="connsiteY48" fmla="*/ 138288 h 676739"/>
                  <a:gd name="connsiteX49" fmla="*/ 320124 w 703333"/>
                  <a:gd name="connsiteY49" fmla="*/ 210126 h 676739"/>
                  <a:gd name="connsiteX50" fmla="*/ 324324 w 703333"/>
                  <a:gd name="connsiteY50" fmla="*/ 255217 h 676739"/>
                  <a:gd name="connsiteX51" fmla="*/ 248629 w 703333"/>
                  <a:gd name="connsiteY51" fmla="*/ 157234 h 676739"/>
                  <a:gd name="connsiteX52" fmla="*/ 203709 w 703333"/>
                  <a:gd name="connsiteY52" fmla="*/ 25989 h 676739"/>
                  <a:gd name="connsiteX53" fmla="*/ 195737 w 703333"/>
                  <a:gd name="connsiteY53" fmla="*/ 26246 h 676739"/>
                  <a:gd name="connsiteX54" fmla="*/ 239885 w 703333"/>
                  <a:gd name="connsiteY54" fmla="*/ 161177 h 676739"/>
                  <a:gd name="connsiteX55" fmla="*/ 296807 w 703333"/>
                  <a:gd name="connsiteY55" fmla="*/ 241930 h 676739"/>
                  <a:gd name="connsiteX56" fmla="*/ 185707 w 703333"/>
                  <a:gd name="connsiteY56" fmla="*/ 208154 h 676739"/>
                  <a:gd name="connsiteX57" fmla="*/ 107183 w 703333"/>
                  <a:gd name="connsiteY57" fmla="*/ 207811 h 676739"/>
                  <a:gd name="connsiteX58" fmla="*/ 69121 w 703333"/>
                  <a:gd name="connsiteY58" fmla="*/ 223156 h 676739"/>
                  <a:gd name="connsiteX59" fmla="*/ 73064 w 703333"/>
                  <a:gd name="connsiteY59" fmla="*/ 228728 h 676739"/>
                  <a:gd name="connsiteX60" fmla="*/ 198737 w 703333"/>
                  <a:gd name="connsiteY60" fmla="*/ 264733 h 676739"/>
                  <a:gd name="connsiteX61" fmla="*/ 224712 w 703333"/>
                  <a:gd name="connsiteY61" fmla="*/ 267133 h 676739"/>
                  <a:gd name="connsiteX62" fmla="*/ 145502 w 703333"/>
                  <a:gd name="connsiteY62" fmla="*/ 272962 h 676739"/>
                  <a:gd name="connsiteX63" fmla="*/ 627 w 703333"/>
                  <a:gd name="connsiteY63" fmla="*/ 334770 h 676739"/>
                  <a:gd name="connsiteX64" fmla="*/ 1055 w 703333"/>
                  <a:gd name="connsiteY64" fmla="*/ 339056 h 676739"/>
                  <a:gd name="connsiteX65" fmla="*/ 3027 w 703333"/>
                  <a:gd name="connsiteY65" fmla="*/ 341200 h 676739"/>
                  <a:gd name="connsiteX66" fmla="*/ 159904 w 703333"/>
                  <a:gd name="connsiteY66" fmla="*/ 331941 h 676739"/>
                  <a:gd name="connsiteX67" fmla="*/ 191708 w 703333"/>
                  <a:gd name="connsiteY67" fmla="*/ 322426 h 676739"/>
                  <a:gd name="connsiteX68" fmla="*/ 152703 w 703333"/>
                  <a:gd name="connsiteY68" fmla="*/ 349086 h 676739"/>
                  <a:gd name="connsiteX69" fmla="*/ 38431 w 703333"/>
                  <a:gd name="connsiteY69" fmla="*/ 470559 h 676739"/>
                  <a:gd name="connsiteX70" fmla="*/ 40660 w 703333"/>
                  <a:gd name="connsiteY70" fmla="*/ 473988 h 676739"/>
                  <a:gd name="connsiteX71" fmla="*/ 43232 w 703333"/>
                  <a:gd name="connsiteY71" fmla="*/ 475188 h 676739"/>
                  <a:gd name="connsiteX72" fmla="*/ 192394 w 703333"/>
                  <a:gd name="connsiteY72" fmla="*/ 404893 h 676739"/>
                  <a:gd name="connsiteX73" fmla="*/ 247258 w 703333"/>
                  <a:gd name="connsiteY73" fmla="*/ 359888 h 676739"/>
                  <a:gd name="connsiteX74" fmla="*/ 214939 w 703333"/>
                  <a:gd name="connsiteY74" fmla="*/ 427010 h 676739"/>
                  <a:gd name="connsiteX75" fmla="*/ 200452 w 703333"/>
                  <a:gd name="connsiteY75" fmla="*/ 530823 h 676739"/>
                  <a:gd name="connsiteX76" fmla="*/ 207910 w 703333"/>
                  <a:gd name="connsiteY76" fmla="*/ 628978 h 676739"/>
                  <a:gd name="connsiteX77" fmla="*/ 211425 w 703333"/>
                  <a:gd name="connsiteY77" fmla="*/ 630179 h 67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03333" h="676739">
                    <a:moveTo>
                      <a:pt x="211425" y="630179"/>
                    </a:moveTo>
                    <a:cubicBezTo>
                      <a:pt x="212368" y="630179"/>
                      <a:pt x="213396" y="629836"/>
                      <a:pt x="214253" y="628807"/>
                    </a:cubicBezTo>
                    <a:cubicBezTo>
                      <a:pt x="250601" y="581487"/>
                      <a:pt x="264746" y="518050"/>
                      <a:pt x="286605" y="463529"/>
                    </a:cubicBezTo>
                    <a:cubicBezTo>
                      <a:pt x="297664" y="436011"/>
                      <a:pt x="307865" y="408579"/>
                      <a:pt x="313780" y="379519"/>
                    </a:cubicBezTo>
                    <a:cubicBezTo>
                      <a:pt x="316352" y="366917"/>
                      <a:pt x="318324" y="354315"/>
                      <a:pt x="320638" y="341800"/>
                    </a:cubicBezTo>
                    <a:cubicBezTo>
                      <a:pt x="319009" y="353030"/>
                      <a:pt x="317724" y="364260"/>
                      <a:pt x="316781" y="375575"/>
                    </a:cubicBezTo>
                    <a:cubicBezTo>
                      <a:pt x="313866" y="410551"/>
                      <a:pt x="318409" y="446213"/>
                      <a:pt x="326296" y="480245"/>
                    </a:cubicBezTo>
                    <a:cubicBezTo>
                      <a:pt x="337269" y="527394"/>
                      <a:pt x="357757" y="573429"/>
                      <a:pt x="382532" y="616205"/>
                    </a:cubicBezTo>
                    <a:cubicBezTo>
                      <a:pt x="394533" y="636865"/>
                      <a:pt x="407563" y="656839"/>
                      <a:pt x="421022" y="675784"/>
                    </a:cubicBezTo>
                    <a:cubicBezTo>
                      <a:pt x="421622" y="676641"/>
                      <a:pt x="422651" y="676813"/>
                      <a:pt x="423508" y="676641"/>
                    </a:cubicBezTo>
                    <a:cubicBezTo>
                      <a:pt x="425566" y="677156"/>
                      <a:pt x="428052" y="675613"/>
                      <a:pt x="427966" y="672870"/>
                    </a:cubicBezTo>
                    <a:cubicBezTo>
                      <a:pt x="426594" y="640466"/>
                      <a:pt x="428566" y="608061"/>
                      <a:pt x="427023" y="575743"/>
                    </a:cubicBezTo>
                    <a:cubicBezTo>
                      <a:pt x="425394" y="541196"/>
                      <a:pt x="417250" y="508020"/>
                      <a:pt x="408506" y="474759"/>
                    </a:cubicBezTo>
                    <a:cubicBezTo>
                      <a:pt x="394190" y="420409"/>
                      <a:pt x="377045" y="368889"/>
                      <a:pt x="356214" y="317454"/>
                    </a:cubicBezTo>
                    <a:cubicBezTo>
                      <a:pt x="381503" y="364345"/>
                      <a:pt x="410821" y="408236"/>
                      <a:pt x="445968" y="449127"/>
                    </a:cubicBezTo>
                    <a:cubicBezTo>
                      <a:pt x="491917" y="502705"/>
                      <a:pt x="548495" y="538881"/>
                      <a:pt x="610817" y="570943"/>
                    </a:cubicBezTo>
                    <a:cubicBezTo>
                      <a:pt x="610903" y="571028"/>
                      <a:pt x="610989" y="570943"/>
                      <a:pt x="611075" y="571028"/>
                    </a:cubicBezTo>
                    <a:cubicBezTo>
                      <a:pt x="613475" y="572314"/>
                      <a:pt x="616818" y="570171"/>
                      <a:pt x="615618" y="566913"/>
                    </a:cubicBezTo>
                    <a:cubicBezTo>
                      <a:pt x="591786" y="501162"/>
                      <a:pt x="537780" y="447413"/>
                      <a:pt x="492345" y="396149"/>
                    </a:cubicBezTo>
                    <a:cubicBezTo>
                      <a:pt x="469543" y="370517"/>
                      <a:pt x="445625" y="346772"/>
                      <a:pt x="419565" y="324397"/>
                    </a:cubicBezTo>
                    <a:cubicBezTo>
                      <a:pt x="413650" y="319340"/>
                      <a:pt x="407735" y="313939"/>
                      <a:pt x="401734" y="308710"/>
                    </a:cubicBezTo>
                    <a:cubicBezTo>
                      <a:pt x="439539" y="323197"/>
                      <a:pt x="480087" y="330655"/>
                      <a:pt x="520463" y="333484"/>
                    </a:cubicBezTo>
                    <a:cubicBezTo>
                      <a:pt x="551153" y="335627"/>
                      <a:pt x="581842" y="331941"/>
                      <a:pt x="612275" y="328598"/>
                    </a:cubicBezTo>
                    <a:cubicBezTo>
                      <a:pt x="631477" y="326455"/>
                      <a:pt x="653423" y="324055"/>
                      <a:pt x="672796" y="317111"/>
                    </a:cubicBezTo>
                    <a:cubicBezTo>
                      <a:pt x="676311" y="316339"/>
                      <a:pt x="679826" y="315311"/>
                      <a:pt x="683341" y="314282"/>
                    </a:cubicBezTo>
                    <a:cubicBezTo>
                      <a:pt x="690113" y="312224"/>
                      <a:pt x="697657" y="309824"/>
                      <a:pt x="702543" y="304509"/>
                    </a:cubicBezTo>
                    <a:cubicBezTo>
                      <a:pt x="704172" y="302709"/>
                      <a:pt x="703057" y="300737"/>
                      <a:pt x="701257" y="299880"/>
                    </a:cubicBezTo>
                    <a:cubicBezTo>
                      <a:pt x="700914" y="299366"/>
                      <a:pt x="700486" y="298851"/>
                      <a:pt x="699800" y="298508"/>
                    </a:cubicBezTo>
                    <a:cubicBezTo>
                      <a:pt x="646479" y="271591"/>
                      <a:pt x="582442" y="269362"/>
                      <a:pt x="523892" y="268419"/>
                    </a:cubicBezTo>
                    <a:cubicBezTo>
                      <a:pt x="492688" y="267905"/>
                      <a:pt x="461399" y="268676"/>
                      <a:pt x="430195" y="267390"/>
                    </a:cubicBezTo>
                    <a:cubicBezTo>
                      <a:pt x="428909" y="267305"/>
                      <a:pt x="427623" y="267305"/>
                      <a:pt x="426337" y="267219"/>
                    </a:cubicBezTo>
                    <a:cubicBezTo>
                      <a:pt x="432338" y="266447"/>
                      <a:pt x="438424" y="265590"/>
                      <a:pt x="444425" y="264561"/>
                    </a:cubicBezTo>
                    <a:cubicBezTo>
                      <a:pt x="473143" y="259504"/>
                      <a:pt x="496975" y="246816"/>
                      <a:pt x="522263" y="232929"/>
                    </a:cubicBezTo>
                    <a:cubicBezTo>
                      <a:pt x="548752" y="218356"/>
                      <a:pt x="575242" y="204040"/>
                      <a:pt x="599930" y="186552"/>
                    </a:cubicBezTo>
                    <a:cubicBezTo>
                      <a:pt x="626762" y="167521"/>
                      <a:pt x="648451" y="141889"/>
                      <a:pt x="668167" y="115743"/>
                    </a:cubicBezTo>
                    <a:cubicBezTo>
                      <a:pt x="670396" y="112828"/>
                      <a:pt x="668339" y="108285"/>
                      <a:pt x="664653" y="108028"/>
                    </a:cubicBezTo>
                    <a:cubicBezTo>
                      <a:pt x="610474" y="103827"/>
                      <a:pt x="550467" y="137431"/>
                      <a:pt x="505633" y="163834"/>
                    </a:cubicBezTo>
                    <a:cubicBezTo>
                      <a:pt x="478286" y="179951"/>
                      <a:pt x="443225" y="202154"/>
                      <a:pt x="400277" y="231214"/>
                    </a:cubicBezTo>
                    <a:cubicBezTo>
                      <a:pt x="433367" y="199496"/>
                      <a:pt x="454198" y="170692"/>
                      <a:pt x="470314" y="146175"/>
                    </a:cubicBezTo>
                    <a:cubicBezTo>
                      <a:pt x="485745" y="122686"/>
                      <a:pt x="498861" y="98169"/>
                      <a:pt x="508376" y="71766"/>
                    </a:cubicBezTo>
                    <a:cubicBezTo>
                      <a:pt x="515920" y="50763"/>
                      <a:pt x="525607" y="26932"/>
                      <a:pt x="523635" y="4215"/>
                    </a:cubicBezTo>
                    <a:cubicBezTo>
                      <a:pt x="523378" y="1043"/>
                      <a:pt x="519435" y="-929"/>
                      <a:pt x="516605" y="443"/>
                    </a:cubicBezTo>
                    <a:cubicBezTo>
                      <a:pt x="471943" y="21960"/>
                      <a:pt x="436796" y="67565"/>
                      <a:pt x="410478" y="108113"/>
                    </a:cubicBezTo>
                    <a:cubicBezTo>
                      <a:pt x="399677" y="124744"/>
                      <a:pt x="390076" y="142232"/>
                      <a:pt x="380903" y="159805"/>
                    </a:cubicBezTo>
                    <a:cubicBezTo>
                      <a:pt x="382189" y="154148"/>
                      <a:pt x="383389" y="148404"/>
                      <a:pt x="384418" y="142575"/>
                    </a:cubicBezTo>
                    <a:cubicBezTo>
                      <a:pt x="388961" y="116857"/>
                      <a:pt x="388704" y="90282"/>
                      <a:pt x="386389" y="64308"/>
                    </a:cubicBezTo>
                    <a:cubicBezTo>
                      <a:pt x="384503" y="43134"/>
                      <a:pt x="386561" y="22217"/>
                      <a:pt x="375845" y="3014"/>
                    </a:cubicBezTo>
                    <a:cubicBezTo>
                      <a:pt x="374131" y="-72"/>
                      <a:pt x="369502" y="-1272"/>
                      <a:pt x="367273" y="2157"/>
                    </a:cubicBezTo>
                    <a:cubicBezTo>
                      <a:pt x="339755" y="44677"/>
                      <a:pt x="322781" y="87539"/>
                      <a:pt x="318752" y="138288"/>
                    </a:cubicBezTo>
                    <a:cubicBezTo>
                      <a:pt x="316866" y="162291"/>
                      <a:pt x="319181" y="186123"/>
                      <a:pt x="320124" y="210126"/>
                    </a:cubicBezTo>
                    <a:cubicBezTo>
                      <a:pt x="320724" y="225299"/>
                      <a:pt x="321496" y="240473"/>
                      <a:pt x="324324" y="255217"/>
                    </a:cubicBezTo>
                    <a:cubicBezTo>
                      <a:pt x="295264" y="225899"/>
                      <a:pt x="269460" y="192810"/>
                      <a:pt x="248629" y="157234"/>
                    </a:cubicBezTo>
                    <a:cubicBezTo>
                      <a:pt x="224541" y="116000"/>
                      <a:pt x="214511" y="71766"/>
                      <a:pt x="203709" y="25989"/>
                    </a:cubicBezTo>
                    <a:cubicBezTo>
                      <a:pt x="202681" y="21788"/>
                      <a:pt x="195737" y="21445"/>
                      <a:pt x="195737" y="26246"/>
                    </a:cubicBezTo>
                    <a:cubicBezTo>
                      <a:pt x="195480" y="72023"/>
                      <a:pt x="218111" y="121915"/>
                      <a:pt x="239885" y="161177"/>
                    </a:cubicBezTo>
                    <a:cubicBezTo>
                      <a:pt x="254459" y="187495"/>
                      <a:pt x="274004" y="217413"/>
                      <a:pt x="296807" y="241930"/>
                    </a:cubicBezTo>
                    <a:cubicBezTo>
                      <a:pt x="262431" y="224013"/>
                      <a:pt x="225226" y="213126"/>
                      <a:pt x="185707" y="208154"/>
                    </a:cubicBezTo>
                    <a:cubicBezTo>
                      <a:pt x="159561" y="204811"/>
                      <a:pt x="133243" y="202925"/>
                      <a:pt x="107183" y="207811"/>
                    </a:cubicBezTo>
                    <a:cubicBezTo>
                      <a:pt x="94496" y="210212"/>
                      <a:pt x="78037" y="213212"/>
                      <a:pt x="69121" y="223156"/>
                    </a:cubicBezTo>
                    <a:cubicBezTo>
                      <a:pt x="66635" y="225899"/>
                      <a:pt x="70064" y="229500"/>
                      <a:pt x="73064" y="228728"/>
                    </a:cubicBezTo>
                    <a:cubicBezTo>
                      <a:pt x="109669" y="252560"/>
                      <a:pt x="156132" y="260018"/>
                      <a:pt x="198737" y="264733"/>
                    </a:cubicBezTo>
                    <a:cubicBezTo>
                      <a:pt x="207396" y="265676"/>
                      <a:pt x="216054" y="266447"/>
                      <a:pt x="224712" y="267133"/>
                    </a:cubicBezTo>
                    <a:cubicBezTo>
                      <a:pt x="198394" y="267305"/>
                      <a:pt x="172077" y="268676"/>
                      <a:pt x="145502" y="272962"/>
                    </a:cubicBezTo>
                    <a:cubicBezTo>
                      <a:pt x="99553" y="280249"/>
                      <a:pt x="30288" y="295508"/>
                      <a:pt x="627" y="334770"/>
                    </a:cubicBezTo>
                    <a:cubicBezTo>
                      <a:pt x="-488" y="336227"/>
                      <a:pt x="27" y="337942"/>
                      <a:pt x="1055" y="339056"/>
                    </a:cubicBezTo>
                    <a:cubicBezTo>
                      <a:pt x="1141" y="339999"/>
                      <a:pt x="1741" y="340942"/>
                      <a:pt x="3027" y="341200"/>
                    </a:cubicBezTo>
                    <a:cubicBezTo>
                      <a:pt x="54205" y="353458"/>
                      <a:pt x="109755" y="344971"/>
                      <a:pt x="159904" y="331941"/>
                    </a:cubicBezTo>
                    <a:cubicBezTo>
                      <a:pt x="170619" y="329112"/>
                      <a:pt x="181164" y="325940"/>
                      <a:pt x="191708" y="322426"/>
                    </a:cubicBezTo>
                    <a:cubicBezTo>
                      <a:pt x="178506" y="331084"/>
                      <a:pt x="165648" y="340257"/>
                      <a:pt x="152703" y="349086"/>
                    </a:cubicBezTo>
                    <a:cubicBezTo>
                      <a:pt x="111898" y="377118"/>
                      <a:pt x="42975" y="413894"/>
                      <a:pt x="38431" y="470559"/>
                    </a:cubicBezTo>
                    <a:cubicBezTo>
                      <a:pt x="38260" y="472187"/>
                      <a:pt x="39375" y="473473"/>
                      <a:pt x="40660" y="473988"/>
                    </a:cubicBezTo>
                    <a:cubicBezTo>
                      <a:pt x="41260" y="474759"/>
                      <a:pt x="42118" y="475273"/>
                      <a:pt x="43232" y="475188"/>
                    </a:cubicBezTo>
                    <a:cubicBezTo>
                      <a:pt x="100411" y="468501"/>
                      <a:pt x="146445" y="436954"/>
                      <a:pt x="192394" y="404893"/>
                    </a:cubicBezTo>
                    <a:cubicBezTo>
                      <a:pt x="211853" y="391263"/>
                      <a:pt x="230284" y="376433"/>
                      <a:pt x="247258" y="359888"/>
                    </a:cubicBezTo>
                    <a:cubicBezTo>
                      <a:pt x="233885" y="381490"/>
                      <a:pt x="223083" y="404465"/>
                      <a:pt x="214939" y="427010"/>
                    </a:cubicBezTo>
                    <a:cubicBezTo>
                      <a:pt x="203109" y="459843"/>
                      <a:pt x="199080" y="496105"/>
                      <a:pt x="200452" y="530823"/>
                    </a:cubicBezTo>
                    <a:cubicBezTo>
                      <a:pt x="201738" y="563227"/>
                      <a:pt x="195223" y="598117"/>
                      <a:pt x="207910" y="628978"/>
                    </a:cubicBezTo>
                    <a:cubicBezTo>
                      <a:pt x="208767" y="630007"/>
                      <a:pt x="210139" y="630436"/>
                      <a:pt x="211425" y="63017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" name="任意多边形: 形状 343">
                <a:extLst>
                  <a:ext uri="{FF2B5EF4-FFF2-40B4-BE49-F238E27FC236}">
                    <a16:creationId xmlns:a16="http://schemas.microsoft.com/office/drawing/2014/main" id="{E76C0FF5-437C-BA4A-7FCD-287E21428100}"/>
                  </a:ext>
                </a:extLst>
              </p:cNvPr>
              <p:cNvSpPr/>
              <p:nvPr/>
            </p:nvSpPr>
            <p:spPr>
              <a:xfrm>
                <a:off x="3807940" y="388209"/>
                <a:ext cx="109325" cy="17615"/>
              </a:xfrm>
              <a:custGeom>
                <a:avLst/>
                <a:gdLst>
                  <a:gd name="connsiteX0" fmla="*/ 2459 w 109325"/>
                  <a:gd name="connsiteY0" fmla="*/ 7240 h 17615"/>
                  <a:gd name="connsiteX1" fmla="*/ 54666 w 109325"/>
                  <a:gd name="connsiteY1" fmla="*/ 14870 h 17615"/>
                  <a:gd name="connsiteX2" fmla="*/ 106701 w 109325"/>
                  <a:gd name="connsiteY2" fmla="*/ 16413 h 17615"/>
                  <a:gd name="connsiteX3" fmla="*/ 106529 w 109325"/>
                  <a:gd name="connsiteY3" fmla="*/ 10069 h 17615"/>
                  <a:gd name="connsiteX4" fmla="*/ 55695 w 109325"/>
                  <a:gd name="connsiteY4" fmla="*/ 4583 h 17615"/>
                  <a:gd name="connsiteX5" fmla="*/ 4174 w 109325"/>
                  <a:gd name="connsiteY5" fmla="*/ 39 h 17615"/>
                  <a:gd name="connsiteX6" fmla="*/ 2459 w 109325"/>
                  <a:gd name="connsiteY6" fmla="*/ 7240 h 17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325" h="17615">
                    <a:moveTo>
                      <a:pt x="2459" y="7240"/>
                    </a:moveTo>
                    <a:cubicBezTo>
                      <a:pt x="19433" y="11869"/>
                      <a:pt x="37178" y="13155"/>
                      <a:pt x="54666" y="14870"/>
                    </a:cubicBezTo>
                    <a:cubicBezTo>
                      <a:pt x="71725" y="16584"/>
                      <a:pt x="89642" y="19156"/>
                      <a:pt x="106701" y="16413"/>
                    </a:cubicBezTo>
                    <a:cubicBezTo>
                      <a:pt x="110559" y="15813"/>
                      <a:pt x="109873" y="10841"/>
                      <a:pt x="106529" y="10069"/>
                    </a:cubicBezTo>
                    <a:cubicBezTo>
                      <a:pt x="90070" y="6383"/>
                      <a:pt x="72497" y="6383"/>
                      <a:pt x="55695" y="4583"/>
                    </a:cubicBezTo>
                    <a:cubicBezTo>
                      <a:pt x="38550" y="2783"/>
                      <a:pt x="21405" y="-389"/>
                      <a:pt x="4174" y="39"/>
                    </a:cubicBezTo>
                    <a:cubicBezTo>
                      <a:pt x="231" y="125"/>
                      <a:pt x="-1998" y="5954"/>
                      <a:pt x="2459" y="7240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" name="任意多边形: 形状 344">
                <a:extLst>
                  <a:ext uri="{FF2B5EF4-FFF2-40B4-BE49-F238E27FC236}">
                    <a16:creationId xmlns:a16="http://schemas.microsoft.com/office/drawing/2014/main" id="{79230307-5506-F5F5-14C5-4027B8D85AF1}"/>
                  </a:ext>
                </a:extLst>
              </p:cNvPr>
              <p:cNvSpPr/>
              <p:nvPr/>
            </p:nvSpPr>
            <p:spPr>
              <a:xfrm>
                <a:off x="3772787" y="428279"/>
                <a:ext cx="90915" cy="95865"/>
              </a:xfrm>
              <a:custGeom>
                <a:avLst/>
                <a:gdLst>
                  <a:gd name="connsiteX0" fmla="*/ 90162 w 90915"/>
                  <a:gd name="connsiteY0" fmla="*/ 90185 h 95865"/>
                  <a:gd name="connsiteX1" fmla="*/ 6066 w 90915"/>
                  <a:gd name="connsiteY1" fmla="*/ 1203 h 95865"/>
                  <a:gd name="connsiteX2" fmla="*/ 665 w 90915"/>
                  <a:gd name="connsiteY2" fmla="*/ 5489 h 95865"/>
                  <a:gd name="connsiteX3" fmla="*/ 85362 w 90915"/>
                  <a:gd name="connsiteY3" fmla="*/ 95072 h 95865"/>
                  <a:gd name="connsiteX4" fmla="*/ 90162 w 90915"/>
                  <a:gd name="connsiteY4" fmla="*/ 90185 h 95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15" h="95865">
                    <a:moveTo>
                      <a:pt x="90162" y="90185"/>
                    </a:moveTo>
                    <a:cubicBezTo>
                      <a:pt x="64273" y="59582"/>
                      <a:pt x="34784" y="29235"/>
                      <a:pt x="6066" y="1203"/>
                    </a:cubicBezTo>
                    <a:cubicBezTo>
                      <a:pt x="2894" y="-1969"/>
                      <a:pt x="-1735" y="1717"/>
                      <a:pt x="665" y="5489"/>
                    </a:cubicBezTo>
                    <a:cubicBezTo>
                      <a:pt x="21754" y="39008"/>
                      <a:pt x="55786" y="68926"/>
                      <a:pt x="85362" y="95072"/>
                    </a:cubicBezTo>
                    <a:cubicBezTo>
                      <a:pt x="88448" y="97729"/>
                      <a:pt x="92648" y="93100"/>
                      <a:pt x="90162" y="90185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BC8424B9-3382-01FE-93FE-906A9FAC3D4B}"/>
                  </a:ext>
                </a:extLst>
              </p:cNvPr>
              <p:cNvSpPr/>
              <p:nvPr/>
            </p:nvSpPr>
            <p:spPr>
              <a:xfrm>
                <a:off x="3726450" y="450528"/>
                <a:ext cx="34404" cy="132865"/>
              </a:xfrm>
              <a:custGeom>
                <a:avLst/>
                <a:gdLst>
                  <a:gd name="connsiteX0" fmla="*/ 34400 w 34404"/>
                  <a:gd name="connsiteY0" fmla="*/ 129230 h 132865"/>
                  <a:gd name="connsiteX1" fmla="*/ 20598 w 34404"/>
                  <a:gd name="connsiteY1" fmla="*/ 64422 h 132865"/>
                  <a:gd name="connsiteX2" fmla="*/ 6540 w 34404"/>
                  <a:gd name="connsiteY2" fmla="*/ 2014 h 132865"/>
                  <a:gd name="connsiteX3" fmla="*/ 24 w 34404"/>
                  <a:gd name="connsiteY3" fmla="*/ 3985 h 132865"/>
                  <a:gd name="connsiteX4" fmla="*/ 28056 w 34404"/>
                  <a:gd name="connsiteY4" fmla="*/ 130344 h 132865"/>
                  <a:gd name="connsiteX5" fmla="*/ 34400 w 34404"/>
                  <a:gd name="connsiteY5" fmla="*/ 129230 h 13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404" h="132865">
                    <a:moveTo>
                      <a:pt x="34400" y="129230"/>
                    </a:moveTo>
                    <a:cubicBezTo>
                      <a:pt x="33457" y="106941"/>
                      <a:pt x="24370" y="86196"/>
                      <a:pt x="20598" y="64422"/>
                    </a:cubicBezTo>
                    <a:cubicBezTo>
                      <a:pt x="16998" y="43762"/>
                      <a:pt x="15284" y="21302"/>
                      <a:pt x="6540" y="2014"/>
                    </a:cubicBezTo>
                    <a:cubicBezTo>
                      <a:pt x="4911" y="-1672"/>
                      <a:pt x="-404" y="128"/>
                      <a:pt x="24" y="3985"/>
                    </a:cubicBezTo>
                    <a:cubicBezTo>
                      <a:pt x="4825" y="46934"/>
                      <a:pt x="18798" y="88339"/>
                      <a:pt x="28056" y="130344"/>
                    </a:cubicBezTo>
                    <a:cubicBezTo>
                      <a:pt x="29000" y="134373"/>
                      <a:pt x="34572" y="133259"/>
                      <a:pt x="34400" y="129230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09C2E033-9C0C-B0DA-6BCA-3AD0BB6E1B8D}"/>
                  </a:ext>
                </a:extLst>
              </p:cNvPr>
              <p:cNvSpPr/>
              <p:nvPr/>
            </p:nvSpPr>
            <p:spPr>
              <a:xfrm>
                <a:off x="3636090" y="434904"/>
                <a:ext cx="46879" cy="131762"/>
              </a:xfrm>
              <a:custGeom>
                <a:avLst/>
                <a:gdLst>
                  <a:gd name="connsiteX0" fmla="*/ 5088 w 46879"/>
                  <a:gd name="connsiteY0" fmla="*/ 130538 h 131762"/>
                  <a:gd name="connsiteX1" fmla="*/ 25576 w 46879"/>
                  <a:gd name="connsiteY1" fmla="*/ 76274 h 131762"/>
                  <a:gd name="connsiteX2" fmla="*/ 46751 w 46879"/>
                  <a:gd name="connsiteY2" fmla="*/ 5208 h 131762"/>
                  <a:gd name="connsiteX3" fmla="*/ 40150 w 46879"/>
                  <a:gd name="connsiteY3" fmla="*/ 1693 h 131762"/>
                  <a:gd name="connsiteX4" fmla="*/ 21290 w 46879"/>
                  <a:gd name="connsiteY4" fmla="*/ 57157 h 131762"/>
                  <a:gd name="connsiteX5" fmla="*/ 116 w 46879"/>
                  <a:gd name="connsiteY5" fmla="*/ 127880 h 131762"/>
                  <a:gd name="connsiteX6" fmla="*/ 5088 w 46879"/>
                  <a:gd name="connsiteY6" fmla="*/ 130538 h 1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879" h="131762">
                    <a:moveTo>
                      <a:pt x="5088" y="130538"/>
                    </a:moveTo>
                    <a:cubicBezTo>
                      <a:pt x="15204" y="113821"/>
                      <a:pt x="20347" y="94962"/>
                      <a:pt x="25576" y="76274"/>
                    </a:cubicBezTo>
                    <a:cubicBezTo>
                      <a:pt x="32263" y="52528"/>
                      <a:pt x="40407" y="29039"/>
                      <a:pt x="46751" y="5208"/>
                    </a:cubicBezTo>
                    <a:cubicBezTo>
                      <a:pt x="47779" y="1436"/>
                      <a:pt x="42378" y="-2250"/>
                      <a:pt x="40150" y="1693"/>
                    </a:cubicBezTo>
                    <a:cubicBezTo>
                      <a:pt x="30463" y="18752"/>
                      <a:pt x="26177" y="38298"/>
                      <a:pt x="21290" y="57157"/>
                    </a:cubicBezTo>
                    <a:cubicBezTo>
                      <a:pt x="15032" y="81074"/>
                      <a:pt x="7403" y="104306"/>
                      <a:pt x="116" y="127880"/>
                    </a:cubicBezTo>
                    <a:cubicBezTo>
                      <a:pt x="-741" y="130795"/>
                      <a:pt x="3374" y="133367"/>
                      <a:pt x="5088" y="130538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5474ED72-08DC-CF27-ACB0-585EDFD128B0}"/>
                  </a:ext>
                </a:extLst>
              </p:cNvPr>
              <p:cNvSpPr/>
              <p:nvPr/>
            </p:nvSpPr>
            <p:spPr>
              <a:xfrm>
                <a:off x="3548809" y="407564"/>
                <a:ext cx="99271" cy="79767"/>
              </a:xfrm>
              <a:custGeom>
                <a:avLst/>
                <a:gdLst>
                  <a:gd name="connsiteX0" fmla="*/ 4930 w 99271"/>
                  <a:gd name="connsiteY0" fmla="*/ 79096 h 79767"/>
                  <a:gd name="connsiteX1" fmla="*/ 46935 w 99271"/>
                  <a:gd name="connsiteY1" fmla="*/ 44206 h 79767"/>
                  <a:gd name="connsiteX2" fmla="*/ 97941 w 99271"/>
                  <a:gd name="connsiteY2" fmla="*/ 7087 h 79767"/>
                  <a:gd name="connsiteX3" fmla="*/ 93912 w 99271"/>
                  <a:gd name="connsiteY3" fmla="*/ 486 h 79767"/>
                  <a:gd name="connsiteX4" fmla="*/ 558 w 99271"/>
                  <a:gd name="connsiteY4" fmla="*/ 75067 h 79767"/>
                  <a:gd name="connsiteX5" fmla="*/ 4930 w 99271"/>
                  <a:gd name="connsiteY5" fmla="*/ 79096 h 7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271" h="79767">
                    <a:moveTo>
                      <a:pt x="4930" y="79096"/>
                    </a:moveTo>
                    <a:cubicBezTo>
                      <a:pt x="19160" y="67780"/>
                      <a:pt x="32447" y="55350"/>
                      <a:pt x="46935" y="44206"/>
                    </a:cubicBezTo>
                    <a:cubicBezTo>
                      <a:pt x="63566" y="31433"/>
                      <a:pt x="82082" y="20803"/>
                      <a:pt x="97941" y="7087"/>
                    </a:cubicBezTo>
                    <a:cubicBezTo>
                      <a:pt x="101199" y="4258"/>
                      <a:pt x="97941" y="-1743"/>
                      <a:pt x="93912" y="486"/>
                    </a:cubicBezTo>
                    <a:cubicBezTo>
                      <a:pt x="61165" y="18145"/>
                      <a:pt x="22846" y="44977"/>
                      <a:pt x="558" y="75067"/>
                    </a:cubicBezTo>
                    <a:cubicBezTo>
                      <a:pt x="-1414" y="77810"/>
                      <a:pt x="2272" y="81239"/>
                      <a:pt x="4930" y="79096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D5287399-F41C-8200-ED47-31622ADCD59D}"/>
                  </a:ext>
                </a:extLst>
              </p:cNvPr>
              <p:cNvSpPr/>
              <p:nvPr/>
            </p:nvSpPr>
            <p:spPr>
              <a:xfrm>
                <a:off x="3524940" y="381244"/>
                <a:ext cx="90345" cy="27241"/>
              </a:xfrm>
              <a:custGeom>
                <a:avLst/>
                <a:gdLst>
                  <a:gd name="connsiteX0" fmla="*/ 3253 w 90345"/>
                  <a:gd name="connsiteY0" fmla="*/ 27150 h 27241"/>
                  <a:gd name="connsiteX1" fmla="*/ 44058 w 90345"/>
                  <a:gd name="connsiteY1" fmla="*/ 14805 h 27241"/>
                  <a:gd name="connsiteX2" fmla="*/ 88206 w 90345"/>
                  <a:gd name="connsiteY2" fmla="*/ 7261 h 27241"/>
                  <a:gd name="connsiteX3" fmla="*/ 87092 w 90345"/>
                  <a:gd name="connsiteY3" fmla="*/ 403 h 27241"/>
                  <a:gd name="connsiteX4" fmla="*/ 42686 w 90345"/>
                  <a:gd name="connsiteY4" fmla="*/ 6318 h 27241"/>
                  <a:gd name="connsiteX5" fmla="*/ 1024 w 90345"/>
                  <a:gd name="connsiteY5" fmla="*/ 22092 h 27241"/>
                  <a:gd name="connsiteX6" fmla="*/ 3253 w 90345"/>
                  <a:gd name="connsiteY6" fmla="*/ 27150 h 2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345" h="27241">
                    <a:moveTo>
                      <a:pt x="3253" y="27150"/>
                    </a:moveTo>
                    <a:cubicBezTo>
                      <a:pt x="16969" y="23206"/>
                      <a:pt x="30084" y="17977"/>
                      <a:pt x="44058" y="14805"/>
                    </a:cubicBezTo>
                    <a:cubicBezTo>
                      <a:pt x="58545" y="11462"/>
                      <a:pt x="74061" y="11548"/>
                      <a:pt x="88206" y="7261"/>
                    </a:cubicBezTo>
                    <a:cubicBezTo>
                      <a:pt x="91892" y="6147"/>
                      <a:pt x="90349" y="832"/>
                      <a:pt x="87092" y="403"/>
                    </a:cubicBezTo>
                    <a:cubicBezTo>
                      <a:pt x="72776" y="-1397"/>
                      <a:pt x="56573" y="3232"/>
                      <a:pt x="42686" y="6318"/>
                    </a:cubicBezTo>
                    <a:cubicBezTo>
                      <a:pt x="28456" y="9490"/>
                      <a:pt x="12939" y="13519"/>
                      <a:pt x="1024" y="22092"/>
                    </a:cubicBezTo>
                    <a:cubicBezTo>
                      <a:pt x="-1205" y="23635"/>
                      <a:pt x="510" y="27921"/>
                      <a:pt x="3253" y="27150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6F61F0FC-4BBA-045C-25D8-309C87393C90}"/>
                  </a:ext>
                </a:extLst>
              </p:cNvPr>
              <p:cNvSpPr/>
              <p:nvPr/>
            </p:nvSpPr>
            <p:spPr>
              <a:xfrm>
                <a:off x="3553919" y="330886"/>
                <a:ext cx="82687" cy="19581"/>
              </a:xfrm>
              <a:custGeom>
                <a:avLst/>
                <a:gdLst>
                  <a:gd name="connsiteX0" fmla="*/ 38482 w 82687"/>
                  <a:gd name="connsiteY0" fmla="*/ 13471 h 19581"/>
                  <a:gd name="connsiteX1" fmla="*/ 79115 w 82687"/>
                  <a:gd name="connsiteY1" fmla="*/ 19557 h 19581"/>
                  <a:gd name="connsiteX2" fmla="*/ 80658 w 82687"/>
                  <a:gd name="connsiteY2" fmla="*/ 13042 h 19581"/>
                  <a:gd name="connsiteX3" fmla="*/ 43968 w 82687"/>
                  <a:gd name="connsiteY3" fmla="*/ 5670 h 19581"/>
                  <a:gd name="connsiteX4" fmla="*/ 2734 w 82687"/>
                  <a:gd name="connsiteY4" fmla="*/ 12 h 19581"/>
                  <a:gd name="connsiteX5" fmla="*/ 1534 w 82687"/>
                  <a:gd name="connsiteY5" fmla="*/ 5070 h 19581"/>
                  <a:gd name="connsiteX6" fmla="*/ 38482 w 82687"/>
                  <a:gd name="connsiteY6" fmla="*/ 13471 h 1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687" h="19581">
                    <a:moveTo>
                      <a:pt x="38482" y="13471"/>
                    </a:moveTo>
                    <a:cubicBezTo>
                      <a:pt x="52026" y="15099"/>
                      <a:pt x="65571" y="18271"/>
                      <a:pt x="79115" y="19557"/>
                    </a:cubicBezTo>
                    <a:cubicBezTo>
                      <a:pt x="83144" y="19986"/>
                      <a:pt x="83916" y="14671"/>
                      <a:pt x="80658" y="13042"/>
                    </a:cubicBezTo>
                    <a:cubicBezTo>
                      <a:pt x="69685" y="7556"/>
                      <a:pt x="56055" y="6956"/>
                      <a:pt x="43968" y="5670"/>
                    </a:cubicBezTo>
                    <a:cubicBezTo>
                      <a:pt x="30166" y="4127"/>
                      <a:pt x="16536" y="1212"/>
                      <a:pt x="2734" y="12"/>
                    </a:cubicBezTo>
                    <a:cubicBezTo>
                      <a:pt x="-438" y="-245"/>
                      <a:pt x="-866" y="3784"/>
                      <a:pt x="1534" y="5070"/>
                    </a:cubicBezTo>
                    <a:cubicBezTo>
                      <a:pt x="12678" y="10985"/>
                      <a:pt x="26051" y="12013"/>
                      <a:pt x="38482" y="13471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745EBC9F-ED51-07CC-803C-02F760FF477A}"/>
                  </a:ext>
                </a:extLst>
              </p:cNvPr>
              <p:cNvSpPr/>
              <p:nvPr/>
            </p:nvSpPr>
            <p:spPr>
              <a:xfrm>
                <a:off x="3727646" y="213149"/>
                <a:ext cx="15744" cy="90674"/>
              </a:xfrm>
              <a:custGeom>
                <a:avLst/>
                <a:gdLst>
                  <a:gd name="connsiteX0" fmla="*/ 7744 w 15744"/>
                  <a:gd name="connsiteY0" fmla="*/ 88517 h 90674"/>
                  <a:gd name="connsiteX1" fmla="*/ 11516 w 15744"/>
                  <a:gd name="connsiteY1" fmla="*/ 50541 h 90674"/>
                  <a:gd name="connsiteX2" fmla="*/ 15716 w 15744"/>
                  <a:gd name="connsiteY2" fmla="*/ 2963 h 90674"/>
                  <a:gd name="connsiteX3" fmla="*/ 10487 w 15744"/>
                  <a:gd name="connsiteY3" fmla="*/ 1763 h 90674"/>
                  <a:gd name="connsiteX4" fmla="*/ 2943 w 15744"/>
                  <a:gd name="connsiteY4" fmla="*/ 44368 h 90674"/>
                  <a:gd name="connsiteX5" fmla="*/ 1315 w 15744"/>
                  <a:gd name="connsiteY5" fmla="*/ 87917 h 90674"/>
                  <a:gd name="connsiteX6" fmla="*/ 7744 w 15744"/>
                  <a:gd name="connsiteY6" fmla="*/ 88517 h 9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44" h="90674">
                    <a:moveTo>
                      <a:pt x="7744" y="88517"/>
                    </a:moveTo>
                    <a:cubicBezTo>
                      <a:pt x="10573" y="76172"/>
                      <a:pt x="10230" y="63142"/>
                      <a:pt x="11516" y="50541"/>
                    </a:cubicBezTo>
                    <a:cubicBezTo>
                      <a:pt x="13145" y="34681"/>
                      <a:pt x="16059" y="18908"/>
                      <a:pt x="15716" y="2963"/>
                    </a:cubicBezTo>
                    <a:cubicBezTo>
                      <a:pt x="15630" y="134"/>
                      <a:pt x="11430" y="-1409"/>
                      <a:pt x="10487" y="1763"/>
                    </a:cubicBezTo>
                    <a:cubicBezTo>
                      <a:pt x="6544" y="15651"/>
                      <a:pt x="4829" y="30052"/>
                      <a:pt x="2943" y="44368"/>
                    </a:cubicBezTo>
                    <a:cubicBezTo>
                      <a:pt x="1143" y="58342"/>
                      <a:pt x="-1686" y="73944"/>
                      <a:pt x="1315" y="87917"/>
                    </a:cubicBezTo>
                    <a:cubicBezTo>
                      <a:pt x="2000" y="90831"/>
                      <a:pt x="6972" y="92032"/>
                      <a:pt x="7744" y="88517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9CFF5DF2-F873-3ACD-2DDF-62B6880114EA}"/>
                  </a:ext>
                </a:extLst>
              </p:cNvPr>
              <p:cNvSpPr/>
              <p:nvPr/>
            </p:nvSpPr>
            <p:spPr>
              <a:xfrm>
                <a:off x="3770377" y="219252"/>
                <a:ext cx="60484" cy="93466"/>
              </a:xfrm>
              <a:custGeom>
                <a:avLst/>
                <a:gdLst>
                  <a:gd name="connsiteX0" fmla="*/ 6504 w 60484"/>
                  <a:gd name="connsiteY0" fmla="*/ 91929 h 93466"/>
                  <a:gd name="connsiteX1" fmla="*/ 38136 w 60484"/>
                  <a:gd name="connsiteY1" fmla="*/ 46752 h 93466"/>
                  <a:gd name="connsiteX2" fmla="*/ 60339 w 60484"/>
                  <a:gd name="connsiteY2" fmla="*/ 3118 h 93466"/>
                  <a:gd name="connsiteX3" fmla="*/ 55196 w 60484"/>
                  <a:gd name="connsiteY3" fmla="*/ 1147 h 93466"/>
                  <a:gd name="connsiteX4" fmla="*/ 25963 w 60484"/>
                  <a:gd name="connsiteY4" fmla="*/ 46581 h 93466"/>
                  <a:gd name="connsiteX5" fmla="*/ 160 w 60484"/>
                  <a:gd name="connsiteY5" fmla="*/ 88415 h 93466"/>
                  <a:gd name="connsiteX6" fmla="*/ 6504 w 60484"/>
                  <a:gd name="connsiteY6" fmla="*/ 91929 h 9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484" h="93466">
                    <a:moveTo>
                      <a:pt x="6504" y="91929"/>
                    </a:moveTo>
                    <a:cubicBezTo>
                      <a:pt x="17048" y="76756"/>
                      <a:pt x="26907" y="61497"/>
                      <a:pt x="38136" y="46752"/>
                    </a:cubicBezTo>
                    <a:cubicBezTo>
                      <a:pt x="48166" y="33636"/>
                      <a:pt x="52624" y="21806"/>
                      <a:pt x="60339" y="3118"/>
                    </a:cubicBezTo>
                    <a:cubicBezTo>
                      <a:pt x="61368" y="632"/>
                      <a:pt x="56653" y="-1339"/>
                      <a:pt x="55196" y="1147"/>
                    </a:cubicBezTo>
                    <a:cubicBezTo>
                      <a:pt x="46280" y="17177"/>
                      <a:pt x="37193" y="32008"/>
                      <a:pt x="25963" y="46581"/>
                    </a:cubicBezTo>
                    <a:cubicBezTo>
                      <a:pt x="16019" y="59611"/>
                      <a:pt x="4789" y="72470"/>
                      <a:pt x="160" y="88415"/>
                    </a:cubicBezTo>
                    <a:cubicBezTo>
                      <a:pt x="-954" y="92358"/>
                      <a:pt x="4018" y="95444"/>
                      <a:pt x="6504" y="91929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E593C5E3-10E8-E38B-140F-092C5DEECE0A}"/>
                  </a:ext>
                </a:extLst>
              </p:cNvPr>
              <p:cNvSpPr/>
              <p:nvPr/>
            </p:nvSpPr>
            <p:spPr>
              <a:xfrm>
                <a:off x="3801249" y="292848"/>
                <a:ext cx="108833" cy="62089"/>
              </a:xfrm>
              <a:custGeom>
                <a:avLst/>
                <a:gdLst>
                  <a:gd name="connsiteX0" fmla="*/ 4435 w 108833"/>
                  <a:gd name="connsiteY0" fmla="*/ 61967 h 62089"/>
                  <a:gd name="connsiteX1" fmla="*/ 71215 w 108833"/>
                  <a:gd name="connsiteY1" fmla="*/ 29649 h 62089"/>
                  <a:gd name="connsiteX2" fmla="*/ 108163 w 108833"/>
                  <a:gd name="connsiteY2" fmla="*/ 3760 h 62089"/>
                  <a:gd name="connsiteX3" fmla="*/ 103448 w 108833"/>
                  <a:gd name="connsiteY3" fmla="*/ 331 h 62089"/>
                  <a:gd name="connsiteX4" fmla="*/ 1435 w 108833"/>
                  <a:gd name="connsiteY4" fmla="*/ 55195 h 62089"/>
                  <a:gd name="connsiteX5" fmla="*/ 4435 w 108833"/>
                  <a:gd name="connsiteY5" fmla="*/ 61967 h 62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33" h="62089">
                    <a:moveTo>
                      <a:pt x="4435" y="61967"/>
                    </a:moveTo>
                    <a:cubicBezTo>
                      <a:pt x="28010" y="55280"/>
                      <a:pt x="49613" y="40879"/>
                      <a:pt x="71215" y="29649"/>
                    </a:cubicBezTo>
                    <a:cubicBezTo>
                      <a:pt x="84588" y="22705"/>
                      <a:pt x="93847" y="15933"/>
                      <a:pt x="108163" y="3760"/>
                    </a:cubicBezTo>
                    <a:cubicBezTo>
                      <a:pt x="110563" y="1788"/>
                      <a:pt x="105934" y="-955"/>
                      <a:pt x="103448" y="331"/>
                    </a:cubicBezTo>
                    <a:cubicBezTo>
                      <a:pt x="69415" y="18676"/>
                      <a:pt x="33753" y="35049"/>
                      <a:pt x="1435" y="55195"/>
                    </a:cubicBezTo>
                    <a:cubicBezTo>
                      <a:pt x="-1737" y="57252"/>
                      <a:pt x="835" y="62996"/>
                      <a:pt x="4435" y="61967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4" name="图形 4">
              <a:extLst>
                <a:ext uri="{FF2B5EF4-FFF2-40B4-BE49-F238E27FC236}">
                  <a16:creationId xmlns:a16="http://schemas.microsoft.com/office/drawing/2014/main" id="{864517EE-D438-49C9-D432-C33F72B04E72}"/>
                </a:ext>
              </a:extLst>
            </p:cNvPr>
            <p:cNvGrpSpPr/>
            <p:nvPr/>
          </p:nvGrpSpPr>
          <p:grpSpPr>
            <a:xfrm>
              <a:off x="4680551" y="2100073"/>
              <a:ext cx="713396" cy="691957"/>
              <a:chOff x="4680551" y="2100073"/>
              <a:chExt cx="713396" cy="691957"/>
            </a:xfrm>
          </p:grpSpPr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5AF46A9A-4736-5CC4-EEA3-95F26DF6B1F8}"/>
                  </a:ext>
                </a:extLst>
              </p:cNvPr>
              <p:cNvSpPr/>
              <p:nvPr/>
            </p:nvSpPr>
            <p:spPr>
              <a:xfrm>
                <a:off x="4680551" y="2100073"/>
                <a:ext cx="713396" cy="691957"/>
              </a:xfrm>
              <a:custGeom>
                <a:avLst/>
                <a:gdLst>
                  <a:gd name="connsiteX0" fmla="*/ 602004 w 713396"/>
                  <a:gd name="connsiteY0" fmla="*/ 113775 h 691957"/>
                  <a:gd name="connsiteX1" fmla="*/ 598918 w 713396"/>
                  <a:gd name="connsiteY1" fmla="*/ 114203 h 691957"/>
                  <a:gd name="connsiteX2" fmla="*/ 476331 w 713396"/>
                  <a:gd name="connsiteY2" fmla="*/ 246649 h 691957"/>
                  <a:gd name="connsiteX3" fmla="*/ 423096 w 713396"/>
                  <a:gd name="connsiteY3" fmla="*/ 317115 h 691957"/>
                  <a:gd name="connsiteX4" fmla="*/ 404236 w 713396"/>
                  <a:gd name="connsiteY4" fmla="*/ 350547 h 691957"/>
                  <a:gd name="connsiteX5" fmla="*/ 418981 w 713396"/>
                  <a:gd name="connsiteY5" fmla="*/ 319943 h 691957"/>
                  <a:gd name="connsiteX6" fmla="*/ 444270 w 713396"/>
                  <a:gd name="connsiteY6" fmla="*/ 217931 h 691957"/>
                  <a:gd name="connsiteX7" fmla="*/ 435697 w 713396"/>
                  <a:gd name="connsiteY7" fmla="*/ 71084 h 691957"/>
                  <a:gd name="connsiteX8" fmla="*/ 418809 w 713396"/>
                  <a:gd name="connsiteY8" fmla="*/ 2161 h 691957"/>
                  <a:gd name="connsiteX9" fmla="*/ 416752 w 713396"/>
                  <a:gd name="connsiteY9" fmla="*/ 532 h 691957"/>
                  <a:gd name="connsiteX10" fmla="*/ 411351 w 713396"/>
                  <a:gd name="connsiteY10" fmla="*/ 2675 h 691957"/>
                  <a:gd name="connsiteX11" fmla="*/ 380405 w 713396"/>
                  <a:gd name="connsiteY11" fmla="*/ 94744 h 691957"/>
                  <a:gd name="connsiteX12" fmla="*/ 364803 w 713396"/>
                  <a:gd name="connsiteY12" fmla="*/ 196242 h 691957"/>
                  <a:gd name="connsiteX13" fmla="*/ 362659 w 713396"/>
                  <a:gd name="connsiteY13" fmla="*/ 361949 h 691957"/>
                  <a:gd name="connsiteX14" fmla="*/ 321083 w 713396"/>
                  <a:gd name="connsiteY14" fmla="*/ 208158 h 691957"/>
                  <a:gd name="connsiteX15" fmla="*/ 205268 w 713396"/>
                  <a:gd name="connsiteY15" fmla="*/ 39023 h 691957"/>
                  <a:gd name="connsiteX16" fmla="*/ 205011 w 713396"/>
                  <a:gd name="connsiteY16" fmla="*/ 38851 h 691957"/>
                  <a:gd name="connsiteX17" fmla="*/ 199353 w 713396"/>
                  <a:gd name="connsiteY17" fmla="*/ 41251 h 691957"/>
                  <a:gd name="connsiteX18" fmla="*/ 259875 w 713396"/>
                  <a:gd name="connsiteY18" fmla="*/ 242962 h 691957"/>
                  <a:gd name="connsiteX19" fmla="*/ 305138 w 713396"/>
                  <a:gd name="connsiteY19" fmla="*/ 334602 h 691957"/>
                  <a:gd name="connsiteX20" fmla="*/ 316882 w 713396"/>
                  <a:gd name="connsiteY20" fmla="*/ 355262 h 691957"/>
                  <a:gd name="connsiteX21" fmla="*/ 212812 w 713396"/>
                  <a:gd name="connsiteY21" fmla="*/ 292940 h 691957"/>
                  <a:gd name="connsiteX22" fmla="*/ 124430 w 713396"/>
                  <a:gd name="connsiteY22" fmla="*/ 267480 h 691957"/>
                  <a:gd name="connsiteX23" fmla="*/ 63479 w 713396"/>
                  <a:gd name="connsiteY23" fmla="*/ 258479 h 691957"/>
                  <a:gd name="connsiteX24" fmla="*/ 52592 w 713396"/>
                  <a:gd name="connsiteY24" fmla="*/ 257707 h 691957"/>
                  <a:gd name="connsiteX25" fmla="*/ 31247 w 713396"/>
                  <a:gd name="connsiteY25" fmla="*/ 260708 h 691957"/>
                  <a:gd name="connsiteX26" fmla="*/ 30904 w 713396"/>
                  <a:gd name="connsiteY26" fmla="*/ 265422 h 691957"/>
                  <a:gd name="connsiteX27" fmla="*/ 31847 w 713396"/>
                  <a:gd name="connsiteY27" fmla="*/ 267223 h 691957"/>
                  <a:gd name="connsiteX28" fmla="*/ 188123 w 713396"/>
                  <a:gd name="connsiteY28" fmla="*/ 353290 h 691957"/>
                  <a:gd name="connsiteX29" fmla="*/ 276334 w 713396"/>
                  <a:gd name="connsiteY29" fmla="*/ 384923 h 691957"/>
                  <a:gd name="connsiteX30" fmla="*/ 279935 w 713396"/>
                  <a:gd name="connsiteY30" fmla="*/ 386380 h 691957"/>
                  <a:gd name="connsiteX31" fmla="*/ 262018 w 713396"/>
                  <a:gd name="connsiteY31" fmla="*/ 382951 h 691957"/>
                  <a:gd name="connsiteX32" fmla="*/ 178179 w 713396"/>
                  <a:gd name="connsiteY32" fmla="*/ 387323 h 691957"/>
                  <a:gd name="connsiteX33" fmla="*/ 89625 w 713396"/>
                  <a:gd name="connsiteY33" fmla="*/ 405754 h 691957"/>
                  <a:gd name="connsiteX34" fmla="*/ 2014 w 713396"/>
                  <a:gd name="connsiteY34" fmla="*/ 450245 h 691957"/>
                  <a:gd name="connsiteX35" fmla="*/ 2786 w 713396"/>
                  <a:gd name="connsiteY35" fmla="*/ 458647 h 691957"/>
                  <a:gd name="connsiteX36" fmla="*/ 171321 w 713396"/>
                  <a:gd name="connsiteY36" fmla="*/ 458046 h 691957"/>
                  <a:gd name="connsiteX37" fmla="*/ 292879 w 713396"/>
                  <a:gd name="connsiteY37" fmla="*/ 428900 h 691957"/>
                  <a:gd name="connsiteX38" fmla="*/ 198839 w 713396"/>
                  <a:gd name="connsiteY38" fmla="*/ 486250 h 691957"/>
                  <a:gd name="connsiteX39" fmla="*/ 138489 w 713396"/>
                  <a:gd name="connsiteY39" fmla="*/ 544114 h 691957"/>
                  <a:gd name="connsiteX40" fmla="*/ 101970 w 713396"/>
                  <a:gd name="connsiteY40" fmla="*/ 602922 h 691957"/>
                  <a:gd name="connsiteX41" fmla="*/ 107285 w 713396"/>
                  <a:gd name="connsiteY41" fmla="*/ 608837 h 691957"/>
                  <a:gd name="connsiteX42" fmla="*/ 242816 w 713396"/>
                  <a:gd name="connsiteY42" fmla="*/ 541885 h 691957"/>
                  <a:gd name="connsiteX43" fmla="*/ 287736 w 713396"/>
                  <a:gd name="connsiteY43" fmla="*/ 502709 h 691957"/>
                  <a:gd name="connsiteX44" fmla="*/ 278820 w 713396"/>
                  <a:gd name="connsiteY44" fmla="*/ 517797 h 691957"/>
                  <a:gd name="connsiteX45" fmla="*/ 251303 w 713396"/>
                  <a:gd name="connsiteY45" fmla="*/ 591092 h 691957"/>
                  <a:gd name="connsiteX46" fmla="*/ 241101 w 713396"/>
                  <a:gd name="connsiteY46" fmla="*/ 652471 h 691957"/>
                  <a:gd name="connsiteX47" fmla="*/ 248902 w 713396"/>
                  <a:gd name="connsiteY47" fmla="*/ 656157 h 691957"/>
                  <a:gd name="connsiteX48" fmla="*/ 339342 w 713396"/>
                  <a:gd name="connsiteY48" fmla="*/ 543428 h 691957"/>
                  <a:gd name="connsiteX49" fmla="*/ 361631 w 713396"/>
                  <a:gd name="connsiteY49" fmla="*/ 475106 h 691957"/>
                  <a:gd name="connsiteX50" fmla="*/ 372432 w 713396"/>
                  <a:gd name="connsiteY50" fmla="*/ 431129 h 691957"/>
                  <a:gd name="connsiteX51" fmla="*/ 411780 w 713396"/>
                  <a:gd name="connsiteY51" fmla="*/ 548486 h 691957"/>
                  <a:gd name="connsiteX52" fmla="*/ 411265 w 713396"/>
                  <a:gd name="connsiteY52" fmla="*/ 687189 h 691957"/>
                  <a:gd name="connsiteX53" fmla="*/ 418895 w 713396"/>
                  <a:gd name="connsiteY53" fmla="*/ 689590 h 691957"/>
                  <a:gd name="connsiteX54" fmla="*/ 421467 w 713396"/>
                  <a:gd name="connsiteY54" fmla="*/ 547715 h 691957"/>
                  <a:gd name="connsiteX55" fmla="*/ 394120 w 713396"/>
                  <a:gd name="connsiteY55" fmla="*/ 452817 h 691957"/>
                  <a:gd name="connsiteX56" fmla="*/ 487989 w 713396"/>
                  <a:gd name="connsiteY56" fmla="*/ 521140 h 691957"/>
                  <a:gd name="connsiteX57" fmla="*/ 562056 w 713396"/>
                  <a:gd name="connsiteY57" fmla="*/ 547200 h 691957"/>
                  <a:gd name="connsiteX58" fmla="*/ 603032 w 713396"/>
                  <a:gd name="connsiteY58" fmla="*/ 545229 h 691957"/>
                  <a:gd name="connsiteX59" fmla="*/ 601147 w 713396"/>
                  <a:gd name="connsiteY59" fmla="*/ 538714 h 691957"/>
                  <a:gd name="connsiteX60" fmla="*/ 494162 w 713396"/>
                  <a:gd name="connsiteY60" fmla="*/ 463533 h 691957"/>
                  <a:gd name="connsiteX61" fmla="*/ 470416 w 713396"/>
                  <a:gd name="connsiteY61" fmla="*/ 452817 h 691957"/>
                  <a:gd name="connsiteX62" fmla="*/ 547140 w 713396"/>
                  <a:gd name="connsiteY62" fmla="*/ 473305 h 691957"/>
                  <a:gd name="connsiteX63" fmla="*/ 704273 w 713396"/>
                  <a:gd name="connsiteY63" fmla="*/ 462333 h 691957"/>
                  <a:gd name="connsiteX64" fmla="*/ 705217 w 713396"/>
                  <a:gd name="connsiteY64" fmla="*/ 458132 h 691957"/>
                  <a:gd name="connsiteX65" fmla="*/ 704102 w 713396"/>
                  <a:gd name="connsiteY65" fmla="*/ 455475 h 691957"/>
                  <a:gd name="connsiteX66" fmla="*/ 552883 w 713396"/>
                  <a:gd name="connsiteY66" fmla="*/ 412784 h 691957"/>
                  <a:gd name="connsiteX67" fmla="*/ 519708 w 713396"/>
                  <a:gd name="connsiteY67" fmla="*/ 411326 h 691957"/>
                  <a:gd name="connsiteX68" fmla="*/ 565313 w 713396"/>
                  <a:gd name="connsiteY68" fmla="*/ 398896 h 691957"/>
                  <a:gd name="connsiteX69" fmla="*/ 713103 w 713396"/>
                  <a:gd name="connsiteY69" fmla="*/ 321572 h 691957"/>
                  <a:gd name="connsiteX70" fmla="*/ 712160 w 713396"/>
                  <a:gd name="connsiteY70" fmla="*/ 317543 h 691957"/>
                  <a:gd name="connsiteX71" fmla="*/ 710103 w 713396"/>
                  <a:gd name="connsiteY71" fmla="*/ 315572 h 691957"/>
                  <a:gd name="connsiteX72" fmla="*/ 546111 w 713396"/>
                  <a:gd name="connsiteY72" fmla="*/ 333145 h 691957"/>
                  <a:gd name="connsiteX73" fmla="*/ 479503 w 713396"/>
                  <a:gd name="connsiteY73" fmla="*/ 357663 h 691957"/>
                  <a:gd name="connsiteX74" fmla="*/ 532052 w 713396"/>
                  <a:gd name="connsiteY74" fmla="*/ 304856 h 691957"/>
                  <a:gd name="connsiteX75" fmla="*/ 579715 w 713396"/>
                  <a:gd name="connsiteY75" fmla="*/ 211501 h 691957"/>
                  <a:gd name="connsiteX76" fmla="*/ 604833 w 713396"/>
                  <a:gd name="connsiteY76" fmla="*/ 116346 h 691957"/>
                  <a:gd name="connsiteX77" fmla="*/ 602004 w 713396"/>
                  <a:gd name="connsiteY77" fmla="*/ 113775 h 69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13396" h="691957">
                    <a:moveTo>
                      <a:pt x="602004" y="113775"/>
                    </a:moveTo>
                    <a:cubicBezTo>
                      <a:pt x="601147" y="113432"/>
                      <a:pt x="600032" y="113432"/>
                      <a:pt x="598918" y="114203"/>
                    </a:cubicBezTo>
                    <a:cubicBezTo>
                      <a:pt x="549111" y="146950"/>
                      <a:pt x="514907" y="202243"/>
                      <a:pt x="476331" y="246649"/>
                    </a:cubicBezTo>
                    <a:cubicBezTo>
                      <a:pt x="456957" y="269023"/>
                      <a:pt x="438269" y="291654"/>
                      <a:pt x="423096" y="317115"/>
                    </a:cubicBezTo>
                    <a:cubicBezTo>
                      <a:pt x="416495" y="328173"/>
                      <a:pt x="410494" y="339403"/>
                      <a:pt x="404236" y="350547"/>
                    </a:cubicBezTo>
                    <a:cubicBezTo>
                      <a:pt x="409380" y="340518"/>
                      <a:pt x="414352" y="330316"/>
                      <a:pt x="418981" y="319943"/>
                    </a:cubicBezTo>
                    <a:cubicBezTo>
                      <a:pt x="433211" y="287882"/>
                      <a:pt x="440583" y="252649"/>
                      <a:pt x="444270" y="217931"/>
                    </a:cubicBezTo>
                    <a:cubicBezTo>
                      <a:pt x="449327" y="169753"/>
                      <a:pt x="445127" y="119604"/>
                      <a:pt x="435697" y="71084"/>
                    </a:cubicBezTo>
                    <a:cubicBezTo>
                      <a:pt x="431154" y="47595"/>
                      <a:pt x="425324" y="24535"/>
                      <a:pt x="418809" y="2161"/>
                    </a:cubicBezTo>
                    <a:cubicBezTo>
                      <a:pt x="418467" y="1132"/>
                      <a:pt x="417695" y="618"/>
                      <a:pt x="416752" y="532"/>
                    </a:cubicBezTo>
                    <a:cubicBezTo>
                      <a:pt x="414952" y="-582"/>
                      <a:pt x="412123" y="18"/>
                      <a:pt x="411351" y="2675"/>
                    </a:cubicBezTo>
                    <a:cubicBezTo>
                      <a:pt x="402007" y="33708"/>
                      <a:pt x="389491" y="63711"/>
                      <a:pt x="380405" y="94744"/>
                    </a:cubicBezTo>
                    <a:cubicBezTo>
                      <a:pt x="370632" y="127919"/>
                      <a:pt x="367374" y="161866"/>
                      <a:pt x="364803" y="196242"/>
                    </a:cubicBezTo>
                    <a:cubicBezTo>
                      <a:pt x="360516" y="252306"/>
                      <a:pt x="359830" y="306570"/>
                      <a:pt x="362659" y="361949"/>
                    </a:cubicBezTo>
                    <a:cubicBezTo>
                      <a:pt x="354173" y="309399"/>
                      <a:pt x="340800" y="258307"/>
                      <a:pt x="321083" y="208158"/>
                    </a:cubicBezTo>
                    <a:cubicBezTo>
                      <a:pt x="295194" y="142493"/>
                      <a:pt x="253703" y="89772"/>
                      <a:pt x="205268" y="39023"/>
                    </a:cubicBezTo>
                    <a:cubicBezTo>
                      <a:pt x="205183" y="38937"/>
                      <a:pt x="205097" y="38937"/>
                      <a:pt x="205011" y="38851"/>
                    </a:cubicBezTo>
                    <a:cubicBezTo>
                      <a:pt x="203125" y="36879"/>
                      <a:pt x="199268" y="37822"/>
                      <a:pt x="199353" y="41251"/>
                    </a:cubicBezTo>
                    <a:cubicBezTo>
                      <a:pt x="200296" y="111117"/>
                      <a:pt x="233643" y="179697"/>
                      <a:pt x="259875" y="242962"/>
                    </a:cubicBezTo>
                    <a:cubicBezTo>
                      <a:pt x="272991" y="274681"/>
                      <a:pt x="287821" y="304941"/>
                      <a:pt x="305138" y="334602"/>
                    </a:cubicBezTo>
                    <a:cubicBezTo>
                      <a:pt x="309081" y="341375"/>
                      <a:pt x="312939" y="348318"/>
                      <a:pt x="316882" y="355262"/>
                    </a:cubicBezTo>
                    <a:cubicBezTo>
                      <a:pt x="285936" y="329202"/>
                      <a:pt x="250017" y="308799"/>
                      <a:pt x="212812" y="292940"/>
                    </a:cubicBezTo>
                    <a:cubicBezTo>
                      <a:pt x="184523" y="280853"/>
                      <a:pt x="154348" y="274338"/>
                      <a:pt x="124430" y="267480"/>
                    </a:cubicBezTo>
                    <a:cubicBezTo>
                      <a:pt x="105656" y="263193"/>
                      <a:pt x="84139" y="258307"/>
                      <a:pt x="63479" y="258479"/>
                    </a:cubicBezTo>
                    <a:cubicBezTo>
                      <a:pt x="59879" y="258050"/>
                      <a:pt x="56278" y="257793"/>
                      <a:pt x="52592" y="257707"/>
                    </a:cubicBezTo>
                    <a:cubicBezTo>
                      <a:pt x="45563" y="257364"/>
                      <a:pt x="37590" y="257278"/>
                      <a:pt x="31247" y="260708"/>
                    </a:cubicBezTo>
                    <a:cubicBezTo>
                      <a:pt x="29103" y="261822"/>
                      <a:pt x="29618" y="264051"/>
                      <a:pt x="30904" y="265422"/>
                    </a:cubicBezTo>
                    <a:cubicBezTo>
                      <a:pt x="31075" y="266022"/>
                      <a:pt x="31332" y="266622"/>
                      <a:pt x="31847" y="267223"/>
                    </a:cubicBezTo>
                    <a:cubicBezTo>
                      <a:pt x="73423" y="310085"/>
                      <a:pt x="133174" y="333231"/>
                      <a:pt x="188123" y="353290"/>
                    </a:cubicBezTo>
                    <a:cubicBezTo>
                      <a:pt x="217441" y="364006"/>
                      <a:pt x="247188" y="373521"/>
                      <a:pt x="276334" y="384923"/>
                    </a:cubicBezTo>
                    <a:cubicBezTo>
                      <a:pt x="277535" y="385437"/>
                      <a:pt x="278735" y="385866"/>
                      <a:pt x="279935" y="386380"/>
                    </a:cubicBezTo>
                    <a:cubicBezTo>
                      <a:pt x="274020" y="385094"/>
                      <a:pt x="268019" y="383980"/>
                      <a:pt x="262018" y="382951"/>
                    </a:cubicBezTo>
                    <a:cubicBezTo>
                      <a:pt x="233300" y="378322"/>
                      <a:pt x="206554" y="382437"/>
                      <a:pt x="178179" y="387323"/>
                    </a:cubicBezTo>
                    <a:cubicBezTo>
                      <a:pt x="148347" y="392467"/>
                      <a:pt x="118686" y="397267"/>
                      <a:pt x="89625" y="405754"/>
                    </a:cubicBezTo>
                    <a:cubicBezTo>
                      <a:pt x="58079" y="414927"/>
                      <a:pt x="29103" y="432072"/>
                      <a:pt x="2014" y="450245"/>
                    </a:cubicBezTo>
                    <a:cubicBezTo>
                      <a:pt x="-986" y="452303"/>
                      <a:pt x="-557" y="457189"/>
                      <a:pt x="2786" y="458647"/>
                    </a:cubicBezTo>
                    <a:cubicBezTo>
                      <a:pt x="52592" y="480335"/>
                      <a:pt x="120315" y="468248"/>
                      <a:pt x="171321" y="458046"/>
                    </a:cubicBezTo>
                    <a:cubicBezTo>
                      <a:pt x="202439" y="451788"/>
                      <a:pt x="242816" y="442273"/>
                      <a:pt x="292879" y="428900"/>
                    </a:cubicBezTo>
                    <a:cubicBezTo>
                      <a:pt x="251217" y="448016"/>
                      <a:pt x="222071" y="468333"/>
                      <a:pt x="198839" y="486250"/>
                    </a:cubicBezTo>
                    <a:cubicBezTo>
                      <a:pt x="176551" y="503395"/>
                      <a:pt x="156234" y="522254"/>
                      <a:pt x="138489" y="544114"/>
                    </a:cubicBezTo>
                    <a:cubicBezTo>
                      <a:pt x="124430" y="561517"/>
                      <a:pt x="107456" y="580805"/>
                      <a:pt x="101970" y="602922"/>
                    </a:cubicBezTo>
                    <a:cubicBezTo>
                      <a:pt x="101198" y="606008"/>
                      <a:pt x="104284" y="609180"/>
                      <a:pt x="107285" y="608837"/>
                    </a:cubicBezTo>
                    <a:cubicBezTo>
                      <a:pt x="156491" y="603179"/>
                      <a:pt x="204668" y="571632"/>
                      <a:pt x="242816" y="541885"/>
                    </a:cubicBezTo>
                    <a:cubicBezTo>
                      <a:pt x="258504" y="529712"/>
                      <a:pt x="273248" y="516339"/>
                      <a:pt x="287736" y="502709"/>
                    </a:cubicBezTo>
                    <a:cubicBezTo>
                      <a:pt x="284650" y="507681"/>
                      <a:pt x="281649" y="512653"/>
                      <a:pt x="278820" y="517797"/>
                    </a:cubicBezTo>
                    <a:cubicBezTo>
                      <a:pt x="266133" y="540600"/>
                      <a:pt x="257561" y="565803"/>
                      <a:pt x="251303" y="591092"/>
                    </a:cubicBezTo>
                    <a:cubicBezTo>
                      <a:pt x="246159" y="611666"/>
                      <a:pt x="237330" y="630868"/>
                      <a:pt x="241101" y="652471"/>
                    </a:cubicBezTo>
                    <a:cubicBezTo>
                      <a:pt x="241701" y="655900"/>
                      <a:pt x="245645" y="658643"/>
                      <a:pt x="248902" y="656157"/>
                    </a:cubicBezTo>
                    <a:cubicBezTo>
                      <a:pt x="288850" y="625039"/>
                      <a:pt x="318854" y="590063"/>
                      <a:pt x="339342" y="543428"/>
                    </a:cubicBezTo>
                    <a:cubicBezTo>
                      <a:pt x="349029" y="521397"/>
                      <a:pt x="354601" y="498080"/>
                      <a:pt x="361631" y="475106"/>
                    </a:cubicBezTo>
                    <a:cubicBezTo>
                      <a:pt x="366003" y="460618"/>
                      <a:pt x="370203" y="445959"/>
                      <a:pt x="372432" y="431129"/>
                    </a:cubicBezTo>
                    <a:cubicBezTo>
                      <a:pt x="390263" y="468333"/>
                      <a:pt x="403807" y="508110"/>
                      <a:pt x="411780" y="548486"/>
                    </a:cubicBezTo>
                    <a:cubicBezTo>
                      <a:pt x="421038" y="595378"/>
                      <a:pt x="415980" y="640383"/>
                      <a:pt x="411265" y="687189"/>
                    </a:cubicBezTo>
                    <a:cubicBezTo>
                      <a:pt x="410837" y="691476"/>
                      <a:pt x="417266" y="694133"/>
                      <a:pt x="418895" y="689590"/>
                    </a:cubicBezTo>
                    <a:cubicBezTo>
                      <a:pt x="434154" y="646384"/>
                      <a:pt x="429096" y="591949"/>
                      <a:pt x="421467" y="547715"/>
                    </a:cubicBezTo>
                    <a:cubicBezTo>
                      <a:pt x="416323" y="518054"/>
                      <a:pt x="407665" y="483421"/>
                      <a:pt x="394120" y="452817"/>
                    </a:cubicBezTo>
                    <a:cubicBezTo>
                      <a:pt x="420781" y="481021"/>
                      <a:pt x="452328" y="503481"/>
                      <a:pt x="487989" y="521140"/>
                    </a:cubicBezTo>
                    <a:cubicBezTo>
                      <a:pt x="511564" y="532799"/>
                      <a:pt x="535824" y="543257"/>
                      <a:pt x="562056" y="547200"/>
                    </a:cubicBezTo>
                    <a:cubicBezTo>
                      <a:pt x="574829" y="549086"/>
                      <a:pt x="591288" y="551658"/>
                      <a:pt x="603032" y="545229"/>
                    </a:cubicBezTo>
                    <a:cubicBezTo>
                      <a:pt x="606290" y="543514"/>
                      <a:pt x="604147" y="538971"/>
                      <a:pt x="601147" y="538714"/>
                    </a:cubicBezTo>
                    <a:cubicBezTo>
                      <a:pt x="574315" y="504167"/>
                      <a:pt x="532909" y="481964"/>
                      <a:pt x="494162" y="463533"/>
                    </a:cubicBezTo>
                    <a:cubicBezTo>
                      <a:pt x="486275" y="459761"/>
                      <a:pt x="478388" y="456246"/>
                      <a:pt x="470416" y="452817"/>
                    </a:cubicBezTo>
                    <a:cubicBezTo>
                      <a:pt x="495362" y="461218"/>
                      <a:pt x="520651" y="468591"/>
                      <a:pt x="547140" y="473305"/>
                    </a:cubicBezTo>
                    <a:cubicBezTo>
                      <a:pt x="592917" y="481449"/>
                      <a:pt x="663383" y="489765"/>
                      <a:pt x="704273" y="462333"/>
                    </a:cubicBezTo>
                    <a:cubicBezTo>
                      <a:pt x="705816" y="461304"/>
                      <a:pt x="705902" y="459504"/>
                      <a:pt x="705217" y="458132"/>
                    </a:cubicBezTo>
                    <a:cubicBezTo>
                      <a:pt x="705388" y="457189"/>
                      <a:pt x="705131" y="456160"/>
                      <a:pt x="704102" y="455475"/>
                    </a:cubicBezTo>
                    <a:cubicBezTo>
                      <a:pt x="659782" y="427100"/>
                      <a:pt x="604490" y="416898"/>
                      <a:pt x="552883" y="412784"/>
                    </a:cubicBezTo>
                    <a:cubicBezTo>
                      <a:pt x="541825" y="411926"/>
                      <a:pt x="530766" y="411498"/>
                      <a:pt x="519708" y="411326"/>
                    </a:cubicBezTo>
                    <a:cubicBezTo>
                      <a:pt x="535052" y="407554"/>
                      <a:pt x="550226" y="403011"/>
                      <a:pt x="565313" y="398896"/>
                    </a:cubicBezTo>
                    <a:cubicBezTo>
                      <a:pt x="612977" y="385780"/>
                      <a:pt x="690129" y="373607"/>
                      <a:pt x="713103" y="321572"/>
                    </a:cubicBezTo>
                    <a:cubicBezTo>
                      <a:pt x="713789" y="320029"/>
                      <a:pt x="713189" y="318572"/>
                      <a:pt x="712160" y="317543"/>
                    </a:cubicBezTo>
                    <a:cubicBezTo>
                      <a:pt x="711903" y="316600"/>
                      <a:pt x="711132" y="315829"/>
                      <a:pt x="710103" y="315572"/>
                    </a:cubicBezTo>
                    <a:cubicBezTo>
                      <a:pt x="653867" y="303227"/>
                      <a:pt x="600032" y="317800"/>
                      <a:pt x="546111" y="333145"/>
                    </a:cubicBezTo>
                    <a:cubicBezTo>
                      <a:pt x="523223" y="339660"/>
                      <a:pt x="500934" y="347633"/>
                      <a:pt x="479503" y="357663"/>
                    </a:cubicBezTo>
                    <a:cubicBezTo>
                      <a:pt x="499219" y="341632"/>
                      <a:pt x="516964" y="323544"/>
                      <a:pt x="532052" y="304856"/>
                    </a:cubicBezTo>
                    <a:cubicBezTo>
                      <a:pt x="553998" y="277681"/>
                      <a:pt x="569685" y="244763"/>
                      <a:pt x="579715" y="211501"/>
                    </a:cubicBezTo>
                    <a:cubicBezTo>
                      <a:pt x="589059" y="180469"/>
                      <a:pt x="606719" y="149694"/>
                      <a:pt x="604833" y="116346"/>
                    </a:cubicBezTo>
                    <a:cubicBezTo>
                      <a:pt x="604490" y="114803"/>
                      <a:pt x="603290" y="113946"/>
                      <a:pt x="602004" y="11377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485DEFC3-9CB7-E603-7D1B-113AC2556A61}"/>
                  </a:ext>
                </a:extLst>
              </p:cNvPr>
              <p:cNvSpPr/>
              <p:nvPr/>
            </p:nvSpPr>
            <p:spPr>
              <a:xfrm>
                <a:off x="4874084" y="2418409"/>
                <a:ext cx="100518" cy="49350"/>
              </a:xfrm>
              <a:custGeom>
                <a:avLst/>
                <a:gdLst>
                  <a:gd name="connsiteX0" fmla="*/ 99004 w 100518"/>
                  <a:gd name="connsiteY0" fmla="*/ 42927 h 49350"/>
                  <a:gd name="connsiteX1" fmla="*/ 52198 w 100518"/>
                  <a:gd name="connsiteY1" fmla="*/ 18581 h 49350"/>
                  <a:gd name="connsiteX2" fmla="*/ 3592 w 100518"/>
                  <a:gd name="connsiteY2" fmla="*/ 64 h 49350"/>
                  <a:gd name="connsiteX3" fmla="*/ 1706 w 100518"/>
                  <a:gd name="connsiteY3" fmla="*/ 6151 h 49350"/>
                  <a:gd name="connsiteX4" fmla="*/ 47912 w 100518"/>
                  <a:gd name="connsiteY4" fmla="*/ 28011 h 49350"/>
                  <a:gd name="connsiteX5" fmla="*/ 95147 w 100518"/>
                  <a:gd name="connsiteY5" fmla="*/ 49185 h 49350"/>
                  <a:gd name="connsiteX6" fmla="*/ 99004 w 100518"/>
                  <a:gd name="connsiteY6" fmla="*/ 42927 h 4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518" h="49350">
                    <a:moveTo>
                      <a:pt x="99004" y="42927"/>
                    </a:moveTo>
                    <a:cubicBezTo>
                      <a:pt x="84517" y="32983"/>
                      <a:pt x="68143" y="25954"/>
                      <a:pt x="52198" y="18581"/>
                    </a:cubicBezTo>
                    <a:cubicBezTo>
                      <a:pt x="36682" y="11380"/>
                      <a:pt x="20566" y="3065"/>
                      <a:pt x="3592" y="64"/>
                    </a:cubicBezTo>
                    <a:cubicBezTo>
                      <a:pt x="-265" y="-621"/>
                      <a:pt x="-1208" y="4351"/>
                      <a:pt x="1706" y="6151"/>
                    </a:cubicBezTo>
                    <a:cubicBezTo>
                      <a:pt x="16108" y="15066"/>
                      <a:pt x="32653" y="20810"/>
                      <a:pt x="47912" y="28011"/>
                    </a:cubicBezTo>
                    <a:cubicBezTo>
                      <a:pt x="63514" y="35298"/>
                      <a:pt x="78688" y="43956"/>
                      <a:pt x="95147" y="49185"/>
                    </a:cubicBezTo>
                    <a:cubicBezTo>
                      <a:pt x="98747" y="50299"/>
                      <a:pt x="102776" y="45499"/>
                      <a:pt x="99004" y="42927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71F4F125-A5FE-F7C1-7DCF-C010D681F1A2}"/>
                  </a:ext>
                </a:extLst>
              </p:cNvPr>
              <p:cNvSpPr/>
              <p:nvPr/>
            </p:nvSpPr>
            <p:spPr>
              <a:xfrm>
                <a:off x="4963529" y="2323209"/>
                <a:ext cx="57175" cy="118458"/>
              </a:xfrm>
              <a:custGeom>
                <a:avLst/>
                <a:gdLst>
                  <a:gd name="connsiteX0" fmla="*/ 215 w 57175"/>
                  <a:gd name="connsiteY0" fmla="*/ 4653 h 118458"/>
                  <a:gd name="connsiteX1" fmla="*/ 50535 w 57175"/>
                  <a:gd name="connsiteY1" fmla="*/ 116267 h 118458"/>
                  <a:gd name="connsiteX2" fmla="*/ 57050 w 57175"/>
                  <a:gd name="connsiteY2" fmla="*/ 113952 h 118458"/>
                  <a:gd name="connsiteX3" fmla="*/ 6301 w 57175"/>
                  <a:gd name="connsiteY3" fmla="*/ 1567 h 118458"/>
                  <a:gd name="connsiteX4" fmla="*/ 215 w 57175"/>
                  <a:gd name="connsiteY4" fmla="*/ 4653 h 118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75" h="118458">
                    <a:moveTo>
                      <a:pt x="215" y="4653"/>
                    </a:moveTo>
                    <a:cubicBezTo>
                      <a:pt x="14617" y="42029"/>
                      <a:pt x="32619" y="80348"/>
                      <a:pt x="50535" y="116267"/>
                    </a:cubicBezTo>
                    <a:cubicBezTo>
                      <a:pt x="52507" y="120296"/>
                      <a:pt x="58079" y="118324"/>
                      <a:pt x="57050" y="113952"/>
                    </a:cubicBezTo>
                    <a:cubicBezTo>
                      <a:pt x="48135" y="75376"/>
                      <a:pt x="25761" y="35943"/>
                      <a:pt x="6301" y="1567"/>
                    </a:cubicBezTo>
                    <a:cubicBezTo>
                      <a:pt x="4415" y="-1948"/>
                      <a:pt x="-1157" y="1053"/>
                      <a:pt x="215" y="4653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E99E5A50-1B3B-A33A-3D11-7BC714E94D79}"/>
                  </a:ext>
                </a:extLst>
              </p:cNvPr>
              <p:cNvSpPr/>
              <p:nvPr/>
            </p:nvSpPr>
            <p:spPr>
              <a:xfrm>
                <a:off x="5064524" y="2300839"/>
                <a:ext cx="22096" cy="134930"/>
              </a:xfrm>
              <a:custGeom>
                <a:avLst/>
                <a:gdLst>
                  <a:gd name="connsiteX0" fmla="*/ 15806 w 22096"/>
                  <a:gd name="connsiteY0" fmla="*/ 2506 h 134930"/>
                  <a:gd name="connsiteX1" fmla="*/ 7576 w 22096"/>
                  <a:gd name="connsiteY1" fmla="*/ 68257 h 134930"/>
                  <a:gd name="connsiteX2" fmla="*/ 375 w 22096"/>
                  <a:gd name="connsiteY2" fmla="*/ 131865 h 134930"/>
                  <a:gd name="connsiteX3" fmla="*/ 7148 w 22096"/>
                  <a:gd name="connsiteY3" fmla="*/ 132208 h 134930"/>
                  <a:gd name="connsiteX4" fmla="*/ 22064 w 22096"/>
                  <a:gd name="connsiteY4" fmla="*/ 3620 h 134930"/>
                  <a:gd name="connsiteX5" fmla="*/ 15806 w 22096"/>
                  <a:gd name="connsiteY5" fmla="*/ 2506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96" h="134930">
                    <a:moveTo>
                      <a:pt x="15806" y="2506"/>
                    </a:moveTo>
                    <a:cubicBezTo>
                      <a:pt x="9377" y="23937"/>
                      <a:pt x="11177" y="46397"/>
                      <a:pt x="7576" y="68257"/>
                    </a:cubicBezTo>
                    <a:cubicBezTo>
                      <a:pt x="4147" y="89002"/>
                      <a:pt x="-1510" y="110777"/>
                      <a:pt x="375" y="131865"/>
                    </a:cubicBezTo>
                    <a:cubicBezTo>
                      <a:pt x="718" y="135894"/>
                      <a:pt x="6291" y="135894"/>
                      <a:pt x="7148" y="132208"/>
                    </a:cubicBezTo>
                    <a:cubicBezTo>
                      <a:pt x="16749" y="90031"/>
                      <a:pt x="17006" y="46397"/>
                      <a:pt x="22064" y="3620"/>
                    </a:cubicBezTo>
                    <a:cubicBezTo>
                      <a:pt x="22578" y="-580"/>
                      <a:pt x="16920" y="-1352"/>
                      <a:pt x="15806" y="2506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3BCC40E5-952E-1CC5-43F7-BA72F0FA43C5}"/>
                  </a:ext>
                </a:extLst>
              </p:cNvPr>
              <p:cNvSpPr/>
              <p:nvPr/>
            </p:nvSpPr>
            <p:spPr>
              <a:xfrm>
                <a:off x="5107650" y="2355518"/>
                <a:ext cx="85398" cy="111771"/>
              </a:xfrm>
              <a:custGeom>
                <a:avLst/>
                <a:gdLst>
                  <a:gd name="connsiteX0" fmla="*/ 81036 w 85398"/>
                  <a:gd name="connsiteY0" fmla="*/ 634 h 111771"/>
                  <a:gd name="connsiteX1" fmla="*/ 43917 w 85398"/>
                  <a:gd name="connsiteY1" fmla="*/ 45210 h 111771"/>
                  <a:gd name="connsiteX2" fmla="*/ 626 w 85398"/>
                  <a:gd name="connsiteY2" fmla="*/ 105390 h 111771"/>
                  <a:gd name="connsiteX3" fmla="*/ 5684 w 85398"/>
                  <a:gd name="connsiteY3" fmla="*/ 110876 h 111771"/>
                  <a:gd name="connsiteX4" fmla="*/ 41689 w 85398"/>
                  <a:gd name="connsiteY4" fmla="*/ 64670 h 111771"/>
                  <a:gd name="connsiteX5" fmla="*/ 84894 w 85398"/>
                  <a:gd name="connsiteY5" fmla="*/ 4834 h 111771"/>
                  <a:gd name="connsiteX6" fmla="*/ 81036 w 85398"/>
                  <a:gd name="connsiteY6" fmla="*/ 634 h 111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398" h="111771">
                    <a:moveTo>
                      <a:pt x="81036" y="634"/>
                    </a:moveTo>
                    <a:cubicBezTo>
                      <a:pt x="66034" y="13149"/>
                      <a:pt x="54976" y="29266"/>
                      <a:pt x="43917" y="45210"/>
                    </a:cubicBezTo>
                    <a:cubicBezTo>
                      <a:pt x="29859" y="65528"/>
                      <a:pt x="14428" y="84987"/>
                      <a:pt x="626" y="105390"/>
                    </a:cubicBezTo>
                    <a:cubicBezTo>
                      <a:pt x="-1517" y="108647"/>
                      <a:pt x="2255" y="113876"/>
                      <a:pt x="5684" y="110876"/>
                    </a:cubicBezTo>
                    <a:cubicBezTo>
                      <a:pt x="20429" y="97932"/>
                      <a:pt x="30887" y="80872"/>
                      <a:pt x="41689" y="64670"/>
                    </a:cubicBezTo>
                    <a:cubicBezTo>
                      <a:pt x="55405" y="44096"/>
                      <a:pt x="70321" y="24722"/>
                      <a:pt x="84894" y="4834"/>
                    </a:cubicBezTo>
                    <a:cubicBezTo>
                      <a:pt x="86608" y="2262"/>
                      <a:pt x="83608" y="-1509"/>
                      <a:pt x="81036" y="634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AF585A93-6749-191C-DA01-EC55996C7F9B}"/>
                  </a:ext>
                </a:extLst>
              </p:cNvPr>
              <p:cNvSpPr/>
              <p:nvPr/>
            </p:nvSpPr>
            <p:spPr>
              <a:xfrm>
                <a:off x="5131548" y="2459016"/>
                <a:ext cx="117934" cy="45328"/>
              </a:xfrm>
              <a:custGeom>
                <a:avLst/>
                <a:gdLst>
                  <a:gd name="connsiteX0" fmla="*/ 113974 w 117934"/>
                  <a:gd name="connsiteY0" fmla="*/ 176 h 45328"/>
                  <a:gd name="connsiteX1" fmla="*/ 62881 w 117934"/>
                  <a:gd name="connsiteY1" fmla="*/ 19379 h 45328"/>
                  <a:gd name="connsiteX2" fmla="*/ 2445 w 117934"/>
                  <a:gd name="connsiteY2" fmla="*/ 37724 h 45328"/>
                  <a:gd name="connsiteX3" fmla="*/ 4074 w 117934"/>
                  <a:gd name="connsiteY3" fmla="*/ 45268 h 45328"/>
                  <a:gd name="connsiteX4" fmla="*/ 116717 w 117934"/>
                  <a:gd name="connsiteY4" fmla="*/ 5406 h 45328"/>
                  <a:gd name="connsiteX5" fmla="*/ 113974 w 117934"/>
                  <a:gd name="connsiteY5" fmla="*/ 176 h 45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934" h="45328">
                    <a:moveTo>
                      <a:pt x="113974" y="176"/>
                    </a:moveTo>
                    <a:cubicBezTo>
                      <a:pt x="96829" y="6177"/>
                      <a:pt x="80198" y="13549"/>
                      <a:pt x="62881" y="19379"/>
                    </a:cubicBezTo>
                    <a:cubicBezTo>
                      <a:pt x="42993" y="25980"/>
                      <a:pt x="21991" y="30009"/>
                      <a:pt x="2445" y="37724"/>
                    </a:cubicBezTo>
                    <a:cubicBezTo>
                      <a:pt x="-1498" y="39267"/>
                      <a:pt x="-469" y="46039"/>
                      <a:pt x="4074" y="45268"/>
                    </a:cubicBezTo>
                    <a:cubicBezTo>
                      <a:pt x="40765" y="39353"/>
                      <a:pt x="85770" y="26494"/>
                      <a:pt x="116717" y="5406"/>
                    </a:cubicBezTo>
                    <a:cubicBezTo>
                      <a:pt x="119460" y="3520"/>
                      <a:pt x="117146" y="-938"/>
                      <a:pt x="113974" y="176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4FB79538-ABBF-9A2F-BFC4-0E337F6CD5A3}"/>
                  </a:ext>
                </a:extLst>
              </p:cNvPr>
              <p:cNvSpPr/>
              <p:nvPr/>
            </p:nvSpPr>
            <p:spPr>
              <a:xfrm>
                <a:off x="5153935" y="2532398"/>
                <a:ext cx="92310" cy="17352"/>
              </a:xfrm>
              <a:custGeom>
                <a:avLst/>
                <a:gdLst>
                  <a:gd name="connsiteX0" fmla="*/ 90044 w 92310"/>
                  <a:gd name="connsiteY0" fmla="*/ 9091 h 17352"/>
                  <a:gd name="connsiteX1" fmla="*/ 47439 w 92310"/>
                  <a:gd name="connsiteY1" fmla="*/ 7376 h 17352"/>
                  <a:gd name="connsiteX2" fmla="*/ 3205 w 92310"/>
                  <a:gd name="connsiteY2" fmla="*/ 4 h 17352"/>
                  <a:gd name="connsiteX3" fmla="*/ 2004 w 92310"/>
                  <a:gd name="connsiteY3" fmla="*/ 6862 h 17352"/>
                  <a:gd name="connsiteX4" fmla="*/ 45895 w 92310"/>
                  <a:gd name="connsiteY4" fmla="*/ 15777 h 17352"/>
                  <a:gd name="connsiteX5" fmla="*/ 90387 w 92310"/>
                  <a:gd name="connsiteY5" fmla="*/ 14491 h 17352"/>
                  <a:gd name="connsiteX6" fmla="*/ 90044 w 92310"/>
                  <a:gd name="connsiteY6" fmla="*/ 9091 h 1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310" h="17352">
                    <a:moveTo>
                      <a:pt x="90044" y="9091"/>
                    </a:moveTo>
                    <a:cubicBezTo>
                      <a:pt x="75814" y="8319"/>
                      <a:pt x="61669" y="8919"/>
                      <a:pt x="47439" y="7376"/>
                    </a:cubicBezTo>
                    <a:cubicBezTo>
                      <a:pt x="32694" y="5833"/>
                      <a:pt x="17949" y="604"/>
                      <a:pt x="3205" y="4"/>
                    </a:cubicBezTo>
                    <a:cubicBezTo>
                      <a:pt x="-653" y="-167"/>
                      <a:pt x="-996" y="5405"/>
                      <a:pt x="2004" y="6862"/>
                    </a:cubicBezTo>
                    <a:cubicBezTo>
                      <a:pt x="14949" y="13291"/>
                      <a:pt x="31751" y="14234"/>
                      <a:pt x="45895" y="15777"/>
                    </a:cubicBezTo>
                    <a:cubicBezTo>
                      <a:pt x="60383" y="17406"/>
                      <a:pt x="76328" y="18778"/>
                      <a:pt x="90387" y="14491"/>
                    </a:cubicBezTo>
                    <a:cubicBezTo>
                      <a:pt x="93130" y="13891"/>
                      <a:pt x="92873" y="9262"/>
                      <a:pt x="90044" y="9091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BD96B49C-1572-C6C7-B67A-643F99281F3A}"/>
                  </a:ext>
                </a:extLst>
              </p:cNvPr>
              <p:cNvSpPr/>
              <p:nvPr/>
            </p:nvSpPr>
            <p:spPr>
              <a:xfrm>
                <a:off x="5121348" y="2561530"/>
                <a:ext cx="73958" cy="44180"/>
              </a:xfrm>
              <a:custGeom>
                <a:avLst/>
                <a:gdLst>
                  <a:gd name="connsiteX0" fmla="*/ 41021 w 73958"/>
                  <a:gd name="connsiteY0" fmla="*/ 19478 h 44180"/>
                  <a:gd name="connsiteX1" fmla="*/ 4588 w 73958"/>
                  <a:gd name="connsiteY1" fmla="*/ 362 h 44180"/>
                  <a:gd name="connsiteX2" fmla="*/ 1073 w 73958"/>
                  <a:gd name="connsiteY2" fmla="*/ 6019 h 44180"/>
                  <a:gd name="connsiteX3" fmla="*/ 33305 w 73958"/>
                  <a:gd name="connsiteY3" fmla="*/ 25050 h 44180"/>
                  <a:gd name="connsiteX4" fmla="*/ 70424 w 73958"/>
                  <a:gd name="connsiteY4" fmla="*/ 43910 h 44180"/>
                  <a:gd name="connsiteX5" fmla="*/ 73168 w 73958"/>
                  <a:gd name="connsiteY5" fmla="*/ 39538 h 44180"/>
                  <a:gd name="connsiteX6" fmla="*/ 41021 w 73958"/>
                  <a:gd name="connsiteY6" fmla="*/ 19478 h 4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958" h="44180">
                    <a:moveTo>
                      <a:pt x="41021" y="19478"/>
                    </a:moveTo>
                    <a:cubicBezTo>
                      <a:pt x="28676" y="13477"/>
                      <a:pt x="16932" y="6019"/>
                      <a:pt x="4588" y="362"/>
                    </a:cubicBezTo>
                    <a:cubicBezTo>
                      <a:pt x="901" y="-1353"/>
                      <a:pt x="-1499" y="3448"/>
                      <a:pt x="1073" y="6019"/>
                    </a:cubicBezTo>
                    <a:cubicBezTo>
                      <a:pt x="9645" y="14849"/>
                      <a:pt x="22333" y="19821"/>
                      <a:pt x="33305" y="25050"/>
                    </a:cubicBezTo>
                    <a:cubicBezTo>
                      <a:pt x="45821" y="30965"/>
                      <a:pt x="57823" y="38252"/>
                      <a:pt x="70424" y="43910"/>
                    </a:cubicBezTo>
                    <a:cubicBezTo>
                      <a:pt x="73339" y="45196"/>
                      <a:pt x="75054" y="41595"/>
                      <a:pt x="73168" y="39538"/>
                    </a:cubicBezTo>
                    <a:cubicBezTo>
                      <a:pt x="64509" y="30194"/>
                      <a:pt x="52251" y="24965"/>
                      <a:pt x="41021" y="19478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:a16="http://schemas.microsoft.com/office/drawing/2014/main" id="{3CD79B3B-17D4-8308-340E-E2ED3EDFF9DE}"/>
                  </a:ext>
                </a:extLst>
              </p:cNvPr>
              <p:cNvSpPr/>
              <p:nvPr/>
            </p:nvSpPr>
            <p:spPr>
              <a:xfrm>
                <a:off x="4977499" y="2573106"/>
                <a:ext cx="41556" cy="83414"/>
              </a:xfrm>
              <a:custGeom>
                <a:avLst/>
                <a:gdLst>
                  <a:gd name="connsiteX0" fmla="*/ 35708 w 41556"/>
                  <a:gd name="connsiteY0" fmla="*/ 1301 h 83414"/>
                  <a:gd name="connsiteX1" fmla="*/ 19678 w 41556"/>
                  <a:gd name="connsiteY1" fmla="*/ 35934 h 83414"/>
                  <a:gd name="connsiteX2" fmla="*/ 132 w 41556"/>
                  <a:gd name="connsiteY2" fmla="*/ 79482 h 83414"/>
                  <a:gd name="connsiteX3" fmla="*/ 4676 w 41556"/>
                  <a:gd name="connsiteY3" fmla="*/ 82311 h 83414"/>
                  <a:gd name="connsiteX4" fmla="*/ 25764 w 41556"/>
                  <a:gd name="connsiteY4" fmla="*/ 44506 h 83414"/>
                  <a:gd name="connsiteX5" fmla="*/ 41537 w 41556"/>
                  <a:gd name="connsiteY5" fmla="*/ 3958 h 83414"/>
                  <a:gd name="connsiteX6" fmla="*/ 35708 w 41556"/>
                  <a:gd name="connsiteY6" fmla="*/ 1301 h 8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56" h="83414">
                    <a:moveTo>
                      <a:pt x="35708" y="1301"/>
                    </a:moveTo>
                    <a:cubicBezTo>
                      <a:pt x="28936" y="12016"/>
                      <a:pt x="25078" y="24446"/>
                      <a:pt x="19678" y="35934"/>
                    </a:cubicBezTo>
                    <a:cubicBezTo>
                      <a:pt x="12991" y="50335"/>
                      <a:pt x="5019" y="64394"/>
                      <a:pt x="132" y="79482"/>
                    </a:cubicBezTo>
                    <a:cubicBezTo>
                      <a:pt x="-725" y="82139"/>
                      <a:pt x="2790" y="85054"/>
                      <a:pt x="4676" y="82311"/>
                    </a:cubicBezTo>
                    <a:cubicBezTo>
                      <a:pt x="12905" y="70481"/>
                      <a:pt x="19335" y="57450"/>
                      <a:pt x="25764" y="44506"/>
                    </a:cubicBezTo>
                    <a:cubicBezTo>
                      <a:pt x="32108" y="31905"/>
                      <a:pt x="39823" y="18103"/>
                      <a:pt x="41537" y="3958"/>
                    </a:cubicBezTo>
                    <a:cubicBezTo>
                      <a:pt x="41880" y="1043"/>
                      <a:pt x="37594" y="-1700"/>
                      <a:pt x="35708" y="1301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" name="任意多边形: 形状 363">
                <a:extLst>
                  <a:ext uri="{FF2B5EF4-FFF2-40B4-BE49-F238E27FC236}">
                    <a16:creationId xmlns:a16="http://schemas.microsoft.com/office/drawing/2014/main" id="{DA0F7B50-934E-D2AC-5E49-32C356D287C0}"/>
                  </a:ext>
                </a:extLst>
              </p:cNvPr>
              <p:cNvSpPr/>
              <p:nvPr/>
            </p:nvSpPr>
            <p:spPr>
              <a:xfrm>
                <a:off x="4896842" y="2551114"/>
                <a:ext cx="85968" cy="71084"/>
              </a:xfrm>
              <a:custGeom>
                <a:avLst/>
                <a:gdLst>
                  <a:gd name="connsiteX0" fmla="*/ 80361 w 85968"/>
                  <a:gd name="connsiteY0" fmla="*/ 748 h 71084"/>
                  <a:gd name="connsiteX1" fmla="*/ 35698 w 85968"/>
                  <a:gd name="connsiteY1" fmla="*/ 33066 h 71084"/>
                  <a:gd name="connsiteX2" fmla="*/ 465 w 85968"/>
                  <a:gd name="connsiteY2" fmla="*/ 67013 h 71084"/>
                  <a:gd name="connsiteX3" fmla="*/ 4666 w 85968"/>
                  <a:gd name="connsiteY3" fmla="*/ 70528 h 71084"/>
                  <a:gd name="connsiteX4" fmla="*/ 47185 w 85968"/>
                  <a:gd name="connsiteY4" fmla="*/ 37181 h 71084"/>
                  <a:gd name="connsiteX5" fmla="*/ 85333 w 85968"/>
                  <a:gd name="connsiteY5" fmla="*/ 6063 h 71084"/>
                  <a:gd name="connsiteX6" fmla="*/ 80361 w 85968"/>
                  <a:gd name="connsiteY6" fmla="*/ 748 h 7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968" h="71084">
                    <a:moveTo>
                      <a:pt x="80361" y="748"/>
                    </a:moveTo>
                    <a:cubicBezTo>
                      <a:pt x="65445" y="11635"/>
                      <a:pt x="51128" y="22779"/>
                      <a:pt x="35698" y="33066"/>
                    </a:cubicBezTo>
                    <a:cubicBezTo>
                      <a:pt x="21897" y="42153"/>
                      <a:pt x="13838" y="51925"/>
                      <a:pt x="465" y="67013"/>
                    </a:cubicBezTo>
                    <a:cubicBezTo>
                      <a:pt x="-1335" y="69070"/>
                      <a:pt x="2523" y="72414"/>
                      <a:pt x="4666" y="70528"/>
                    </a:cubicBezTo>
                    <a:cubicBezTo>
                      <a:pt x="18296" y="58355"/>
                      <a:pt x="31840" y="47296"/>
                      <a:pt x="47185" y="37181"/>
                    </a:cubicBezTo>
                    <a:cubicBezTo>
                      <a:pt x="60815" y="28180"/>
                      <a:pt x="75732" y="19693"/>
                      <a:pt x="85333" y="6063"/>
                    </a:cubicBezTo>
                    <a:cubicBezTo>
                      <a:pt x="87476" y="2805"/>
                      <a:pt x="83790" y="-1824"/>
                      <a:pt x="80361" y="748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" name="任意多边形: 形状 364">
                <a:extLst>
                  <a:ext uri="{FF2B5EF4-FFF2-40B4-BE49-F238E27FC236}">
                    <a16:creationId xmlns:a16="http://schemas.microsoft.com/office/drawing/2014/main" id="{77261556-1FE5-A59C-2D02-1F67B6E3A957}"/>
                  </a:ext>
                </a:extLst>
              </p:cNvPr>
              <p:cNvSpPr/>
              <p:nvPr/>
            </p:nvSpPr>
            <p:spPr>
              <a:xfrm>
                <a:off x="4846061" y="2500991"/>
                <a:ext cx="121279" cy="26041"/>
              </a:xfrm>
              <a:custGeom>
                <a:avLst/>
                <a:gdLst>
                  <a:gd name="connsiteX0" fmla="*/ 118197 w 121279"/>
                  <a:gd name="connsiteY0" fmla="*/ 207 h 26041"/>
                  <a:gd name="connsiteX1" fmla="*/ 44473 w 121279"/>
                  <a:gd name="connsiteY1" fmla="*/ 8865 h 26041"/>
                  <a:gd name="connsiteX2" fmla="*/ 1097 w 121279"/>
                  <a:gd name="connsiteY2" fmla="*/ 21209 h 26041"/>
                  <a:gd name="connsiteX3" fmla="*/ 4440 w 121279"/>
                  <a:gd name="connsiteY3" fmla="*/ 26010 h 26041"/>
                  <a:gd name="connsiteX4" fmla="*/ 118797 w 121279"/>
                  <a:gd name="connsiteY4" fmla="*/ 7579 h 26041"/>
                  <a:gd name="connsiteX5" fmla="*/ 118197 w 121279"/>
                  <a:gd name="connsiteY5" fmla="*/ 207 h 2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279" h="26041">
                    <a:moveTo>
                      <a:pt x="118197" y="207"/>
                    </a:moveTo>
                    <a:cubicBezTo>
                      <a:pt x="93765" y="-1250"/>
                      <a:pt x="68648" y="5350"/>
                      <a:pt x="44473" y="8865"/>
                    </a:cubicBezTo>
                    <a:cubicBezTo>
                      <a:pt x="29557" y="11008"/>
                      <a:pt x="18584" y="14437"/>
                      <a:pt x="1097" y="21209"/>
                    </a:cubicBezTo>
                    <a:cubicBezTo>
                      <a:pt x="-1818" y="22324"/>
                      <a:pt x="1697" y="26439"/>
                      <a:pt x="4440" y="26010"/>
                    </a:cubicBezTo>
                    <a:cubicBezTo>
                      <a:pt x="42588" y="19838"/>
                      <a:pt x="81678" y="16066"/>
                      <a:pt x="118797" y="7579"/>
                    </a:cubicBezTo>
                    <a:cubicBezTo>
                      <a:pt x="122483" y="6722"/>
                      <a:pt x="121883" y="378"/>
                      <a:pt x="118197" y="207"/>
                    </a:cubicBezTo>
                    <a:close/>
                  </a:path>
                </a:pathLst>
              </a:custGeom>
              <a:solidFill>
                <a:srgbClr val="00606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6" name="图形 4">
              <a:extLst>
                <a:ext uri="{FF2B5EF4-FFF2-40B4-BE49-F238E27FC236}">
                  <a16:creationId xmlns:a16="http://schemas.microsoft.com/office/drawing/2014/main" id="{C435C7AD-CA36-C98A-CB61-86580DF87332}"/>
                </a:ext>
              </a:extLst>
            </p:cNvPr>
            <p:cNvGrpSpPr/>
            <p:nvPr/>
          </p:nvGrpSpPr>
          <p:grpSpPr>
            <a:xfrm>
              <a:off x="3369020" y="1390125"/>
              <a:ext cx="791618" cy="480695"/>
              <a:chOff x="3369020" y="1390125"/>
              <a:chExt cx="791618" cy="480695"/>
            </a:xfrm>
            <a:solidFill>
              <a:srgbClr val="4DB6AC"/>
            </a:solidFill>
          </p:grpSpPr>
          <p:sp>
            <p:nvSpPr>
              <p:cNvPr id="367" name="任意多边形: 形状 366">
                <a:extLst>
                  <a:ext uri="{FF2B5EF4-FFF2-40B4-BE49-F238E27FC236}">
                    <a16:creationId xmlns:a16="http://schemas.microsoft.com/office/drawing/2014/main" id="{FE07E78E-1FF8-3A3E-06B8-AD5362A5DE13}"/>
                  </a:ext>
                </a:extLst>
              </p:cNvPr>
              <p:cNvSpPr/>
              <p:nvPr/>
            </p:nvSpPr>
            <p:spPr>
              <a:xfrm>
                <a:off x="3885947" y="1390973"/>
                <a:ext cx="142280" cy="229716"/>
              </a:xfrm>
              <a:custGeom>
                <a:avLst/>
                <a:gdLst>
                  <a:gd name="connsiteX0" fmla="*/ 5720 w 142280"/>
                  <a:gd name="connsiteY0" fmla="*/ 229572 h 229716"/>
                  <a:gd name="connsiteX1" fmla="*/ 7606 w 142280"/>
                  <a:gd name="connsiteY1" fmla="*/ 228629 h 229716"/>
                  <a:gd name="connsiteX2" fmla="*/ 74558 w 142280"/>
                  <a:gd name="connsiteY2" fmla="*/ 127302 h 229716"/>
                  <a:gd name="connsiteX3" fmla="*/ 141423 w 142280"/>
                  <a:gd name="connsiteY3" fmla="*/ 5829 h 229716"/>
                  <a:gd name="connsiteX4" fmla="*/ 141594 w 142280"/>
                  <a:gd name="connsiteY4" fmla="*/ 1972 h 229716"/>
                  <a:gd name="connsiteX5" fmla="*/ 138765 w 142280"/>
                  <a:gd name="connsiteY5" fmla="*/ 0 h 229716"/>
                  <a:gd name="connsiteX6" fmla="*/ 50211 w 142280"/>
                  <a:gd name="connsiteY6" fmla="*/ 63008 h 229716"/>
                  <a:gd name="connsiteX7" fmla="*/ 148 w 142280"/>
                  <a:gd name="connsiteY7" fmla="*/ 223657 h 229716"/>
                  <a:gd name="connsiteX8" fmla="*/ 3406 w 142280"/>
                  <a:gd name="connsiteY8" fmla="*/ 229314 h 229716"/>
                  <a:gd name="connsiteX9" fmla="*/ 5720 w 142280"/>
                  <a:gd name="connsiteY9" fmla="*/ 229572 h 22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280" h="229716">
                    <a:moveTo>
                      <a:pt x="5720" y="229572"/>
                    </a:moveTo>
                    <a:cubicBezTo>
                      <a:pt x="6406" y="229486"/>
                      <a:pt x="7092" y="229143"/>
                      <a:pt x="7606" y="228629"/>
                    </a:cubicBezTo>
                    <a:cubicBezTo>
                      <a:pt x="44639" y="206940"/>
                      <a:pt x="61356" y="166135"/>
                      <a:pt x="74558" y="127302"/>
                    </a:cubicBezTo>
                    <a:cubicBezTo>
                      <a:pt x="90416" y="80667"/>
                      <a:pt x="104647" y="40377"/>
                      <a:pt x="141423" y="5829"/>
                    </a:cubicBezTo>
                    <a:cubicBezTo>
                      <a:pt x="142623" y="4715"/>
                      <a:pt x="142452" y="3086"/>
                      <a:pt x="141594" y="1972"/>
                    </a:cubicBezTo>
                    <a:cubicBezTo>
                      <a:pt x="141252" y="857"/>
                      <a:pt x="140308" y="0"/>
                      <a:pt x="138765" y="0"/>
                    </a:cubicBezTo>
                    <a:cubicBezTo>
                      <a:pt x="106447" y="1200"/>
                      <a:pt x="69671" y="39862"/>
                      <a:pt x="50211" y="63008"/>
                    </a:cubicBezTo>
                    <a:cubicBezTo>
                      <a:pt x="11550" y="109042"/>
                      <a:pt x="13607" y="168964"/>
                      <a:pt x="148" y="223657"/>
                    </a:cubicBezTo>
                    <a:cubicBezTo>
                      <a:pt x="-538" y="226485"/>
                      <a:pt x="1263" y="228629"/>
                      <a:pt x="3406" y="229314"/>
                    </a:cubicBezTo>
                    <a:cubicBezTo>
                      <a:pt x="4177" y="229743"/>
                      <a:pt x="4949" y="229829"/>
                      <a:pt x="5720" y="229572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id="{C01A9AD3-BC73-9B32-E554-0921A8EB5829}"/>
                  </a:ext>
                </a:extLst>
              </p:cNvPr>
              <p:cNvSpPr/>
              <p:nvPr/>
            </p:nvSpPr>
            <p:spPr>
              <a:xfrm>
                <a:off x="3777336" y="1390125"/>
                <a:ext cx="133794" cy="272017"/>
              </a:xfrm>
              <a:custGeom>
                <a:avLst/>
                <a:gdLst>
                  <a:gd name="connsiteX0" fmla="*/ 8032 w 133794"/>
                  <a:gd name="connsiteY0" fmla="*/ 271225 h 272017"/>
                  <a:gd name="connsiteX1" fmla="*/ 80127 w 133794"/>
                  <a:gd name="connsiteY1" fmla="*/ 152924 h 272017"/>
                  <a:gd name="connsiteX2" fmla="*/ 132934 w 133794"/>
                  <a:gd name="connsiteY2" fmla="*/ 5306 h 272017"/>
                  <a:gd name="connsiteX3" fmla="*/ 131476 w 133794"/>
                  <a:gd name="connsiteY3" fmla="*/ 420 h 272017"/>
                  <a:gd name="connsiteX4" fmla="*/ 128819 w 133794"/>
                  <a:gd name="connsiteY4" fmla="*/ 248 h 272017"/>
                  <a:gd name="connsiteX5" fmla="*/ 31692 w 133794"/>
                  <a:gd name="connsiteY5" fmla="*/ 102690 h 272017"/>
                  <a:gd name="connsiteX6" fmla="*/ 403 w 133794"/>
                  <a:gd name="connsiteY6" fmla="*/ 266253 h 272017"/>
                  <a:gd name="connsiteX7" fmla="*/ 6489 w 133794"/>
                  <a:gd name="connsiteY7" fmla="*/ 271654 h 272017"/>
                  <a:gd name="connsiteX8" fmla="*/ 8032 w 133794"/>
                  <a:gd name="connsiteY8" fmla="*/ 271225 h 27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794" h="272017">
                    <a:moveTo>
                      <a:pt x="8032" y="271225"/>
                    </a:moveTo>
                    <a:cubicBezTo>
                      <a:pt x="54152" y="247393"/>
                      <a:pt x="72669" y="201531"/>
                      <a:pt x="80127" y="152924"/>
                    </a:cubicBezTo>
                    <a:cubicBezTo>
                      <a:pt x="88614" y="97632"/>
                      <a:pt x="89042" y="45768"/>
                      <a:pt x="132934" y="5306"/>
                    </a:cubicBezTo>
                    <a:cubicBezTo>
                      <a:pt x="134734" y="3677"/>
                      <a:pt x="133448" y="677"/>
                      <a:pt x="131476" y="420"/>
                    </a:cubicBezTo>
                    <a:cubicBezTo>
                      <a:pt x="130790" y="-9"/>
                      <a:pt x="129848" y="-180"/>
                      <a:pt x="128819" y="248"/>
                    </a:cubicBezTo>
                    <a:cubicBezTo>
                      <a:pt x="83213" y="19365"/>
                      <a:pt x="48409" y="56484"/>
                      <a:pt x="31692" y="102690"/>
                    </a:cubicBezTo>
                    <a:cubicBezTo>
                      <a:pt x="12576" y="155496"/>
                      <a:pt x="22348" y="214561"/>
                      <a:pt x="403" y="266253"/>
                    </a:cubicBezTo>
                    <a:cubicBezTo>
                      <a:pt x="-1398" y="270368"/>
                      <a:pt x="3232" y="273025"/>
                      <a:pt x="6489" y="271654"/>
                    </a:cubicBezTo>
                    <a:cubicBezTo>
                      <a:pt x="6918" y="271654"/>
                      <a:pt x="7432" y="271482"/>
                      <a:pt x="8032" y="271225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" name="任意多边形: 形状 368">
                <a:extLst>
                  <a:ext uri="{FF2B5EF4-FFF2-40B4-BE49-F238E27FC236}">
                    <a16:creationId xmlns:a16="http://schemas.microsoft.com/office/drawing/2014/main" id="{C452B48E-80E9-AA87-5715-0FBD7F8836CC}"/>
                  </a:ext>
                </a:extLst>
              </p:cNvPr>
              <p:cNvSpPr/>
              <p:nvPr/>
            </p:nvSpPr>
            <p:spPr>
              <a:xfrm>
                <a:off x="3688663" y="1407665"/>
                <a:ext cx="116556" cy="278252"/>
              </a:xfrm>
              <a:custGeom>
                <a:avLst/>
                <a:gdLst>
                  <a:gd name="connsiteX0" fmla="*/ 8494 w 116556"/>
                  <a:gd name="connsiteY0" fmla="*/ 277688 h 278252"/>
                  <a:gd name="connsiteX1" fmla="*/ 69787 w 116556"/>
                  <a:gd name="connsiteY1" fmla="*/ 162902 h 278252"/>
                  <a:gd name="connsiteX2" fmla="*/ 115993 w 116556"/>
                  <a:gd name="connsiteY2" fmla="*/ 4911 h 278252"/>
                  <a:gd name="connsiteX3" fmla="*/ 111278 w 116556"/>
                  <a:gd name="connsiteY3" fmla="*/ 796 h 278252"/>
                  <a:gd name="connsiteX4" fmla="*/ 111278 w 116556"/>
                  <a:gd name="connsiteY4" fmla="*/ 796 h 278252"/>
                  <a:gd name="connsiteX5" fmla="*/ 67301 w 116556"/>
                  <a:gd name="connsiteY5" fmla="*/ 33543 h 278252"/>
                  <a:gd name="connsiteX6" fmla="*/ 25124 w 116556"/>
                  <a:gd name="connsiteY6" fmla="*/ 99722 h 278252"/>
                  <a:gd name="connsiteX7" fmla="*/ 12094 w 116556"/>
                  <a:gd name="connsiteY7" fmla="*/ 181333 h 278252"/>
                  <a:gd name="connsiteX8" fmla="*/ 864 w 116556"/>
                  <a:gd name="connsiteY8" fmla="*/ 270658 h 278252"/>
                  <a:gd name="connsiteX9" fmla="*/ 4293 w 116556"/>
                  <a:gd name="connsiteY9" fmla="*/ 277430 h 278252"/>
                  <a:gd name="connsiteX10" fmla="*/ 8494 w 116556"/>
                  <a:gd name="connsiteY10" fmla="*/ 277688 h 278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556" h="278252">
                    <a:moveTo>
                      <a:pt x="8494" y="277688"/>
                    </a:moveTo>
                    <a:cubicBezTo>
                      <a:pt x="47841" y="255656"/>
                      <a:pt x="61043" y="203621"/>
                      <a:pt x="69787" y="162902"/>
                    </a:cubicBezTo>
                    <a:cubicBezTo>
                      <a:pt x="81703" y="107352"/>
                      <a:pt x="82903" y="53002"/>
                      <a:pt x="115993" y="4911"/>
                    </a:cubicBezTo>
                    <a:cubicBezTo>
                      <a:pt x="118050" y="1910"/>
                      <a:pt x="114021" y="-1604"/>
                      <a:pt x="111278" y="796"/>
                    </a:cubicBezTo>
                    <a:cubicBezTo>
                      <a:pt x="111278" y="796"/>
                      <a:pt x="111278" y="796"/>
                      <a:pt x="111278" y="796"/>
                    </a:cubicBezTo>
                    <a:cubicBezTo>
                      <a:pt x="93190" y="3025"/>
                      <a:pt x="78359" y="20598"/>
                      <a:pt x="67301" y="33543"/>
                    </a:cubicBezTo>
                    <a:cubicBezTo>
                      <a:pt x="49813" y="53860"/>
                      <a:pt x="35497" y="74948"/>
                      <a:pt x="25124" y="99722"/>
                    </a:cubicBezTo>
                    <a:cubicBezTo>
                      <a:pt x="14151" y="125697"/>
                      <a:pt x="10722" y="153472"/>
                      <a:pt x="12094" y="181333"/>
                    </a:cubicBezTo>
                    <a:cubicBezTo>
                      <a:pt x="13551" y="210651"/>
                      <a:pt x="19295" y="245198"/>
                      <a:pt x="864" y="270658"/>
                    </a:cubicBezTo>
                    <a:cubicBezTo>
                      <a:pt x="-1450" y="273830"/>
                      <a:pt x="1293" y="277087"/>
                      <a:pt x="4293" y="277430"/>
                    </a:cubicBezTo>
                    <a:cubicBezTo>
                      <a:pt x="5322" y="278288"/>
                      <a:pt x="6865" y="278631"/>
                      <a:pt x="8494" y="277688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" name="任意多边形: 形状 369">
                <a:extLst>
                  <a:ext uri="{FF2B5EF4-FFF2-40B4-BE49-F238E27FC236}">
                    <a16:creationId xmlns:a16="http://schemas.microsoft.com/office/drawing/2014/main" id="{7B459D6D-168F-8EF2-316F-8601C00A535E}"/>
                  </a:ext>
                </a:extLst>
              </p:cNvPr>
              <p:cNvSpPr/>
              <p:nvPr/>
            </p:nvSpPr>
            <p:spPr>
              <a:xfrm>
                <a:off x="3585789" y="1435922"/>
                <a:ext cx="89129" cy="264277"/>
              </a:xfrm>
              <a:custGeom>
                <a:avLst/>
                <a:gdLst>
                  <a:gd name="connsiteX0" fmla="*/ 7983 w 89129"/>
                  <a:gd name="connsiteY0" fmla="*/ 263747 h 264277"/>
                  <a:gd name="connsiteX1" fmla="*/ 79392 w 89129"/>
                  <a:gd name="connsiteY1" fmla="*/ 156420 h 264277"/>
                  <a:gd name="connsiteX2" fmla="*/ 88907 w 89129"/>
                  <a:gd name="connsiteY2" fmla="*/ 5029 h 264277"/>
                  <a:gd name="connsiteX3" fmla="*/ 87707 w 89129"/>
                  <a:gd name="connsiteY3" fmla="*/ 1600 h 264277"/>
                  <a:gd name="connsiteX4" fmla="*/ 83507 w 89129"/>
                  <a:gd name="connsiteY4" fmla="*/ 572 h 264277"/>
                  <a:gd name="connsiteX5" fmla="*/ 24699 w 89129"/>
                  <a:gd name="connsiteY5" fmla="*/ 104470 h 264277"/>
                  <a:gd name="connsiteX6" fmla="*/ 782 w 89129"/>
                  <a:gd name="connsiteY6" fmla="*/ 257489 h 264277"/>
                  <a:gd name="connsiteX7" fmla="*/ 5583 w 89129"/>
                  <a:gd name="connsiteY7" fmla="*/ 264176 h 264277"/>
                  <a:gd name="connsiteX8" fmla="*/ 7983 w 89129"/>
                  <a:gd name="connsiteY8" fmla="*/ 263747 h 26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129" h="264277">
                    <a:moveTo>
                      <a:pt x="7983" y="263747"/>
                    </a:moveTo>
                    <a:cubicBezTo>
                      <a:pt x="47502" y="244716"/>
                      <a:pt x="71248" y="197996"/>
                      <a:pt x="79392" y="156420"/>
                    </a:cubicBezTo>
                    <a:cubicBezTo>
                      <a:pt x="89336" y="106099"/>
                      <a:pt x="69534" y="52949"/>
                      <a:pt x="88907" y="5029"/>
                    </a:cubicBezTo>
                    <a:cubicBezTo>
                      <a:pt x="89507" y="3572"/>
                      <a:pt x="88822" y="2286"/>
                      <a:pt x="87707" y="1600"/>
                    </a:cubicBezTo>
                    <a:cubicBezTo>
                      <a:pt x="87021" y="229"/>
                      <a:pt x="85135" y="-629"/>
                      <a:pt x="83507" y="572"/>
                    </a:cubicBezTo>
                    <a:cubicBezTo>
                      <a:pt x="49474" y="25346"/>
                      <a:pt x="32758" y="64351"/>
                      <a:pt x="24699" y="104470"/>
                    </a:cubicBezTo>
                    <a:cubicBezTo>
                      <a:pt x="14327" y="155905"/>
                      <a:pt x="31643" y="211455"/>
                      <a:pt x="782" y="257489"/>
                    </a:cubicBezTo>
                    <a:cubicBezTo>
                      <a:pt x="-1704" y="261176"/>
                      <a:pt x="2239" y="264947"/>
                      <a:pt x="5583" y="264176"/>
                    </a:cubicBezTo>
                    <a:cubicBezTo>
                      <a:pt x="6269" y="264176"/>
                      <a:pt x="7126" y="264176"/>
                      <a:pt x="7983" y="263747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" name="任意多边形: 形状 370">
                <a:extLst>
                  <a:ext uri="{FF2B5EF4-FFF2-40B4-BE49-F238E27FC236}">
                    <a16:creationId xmlns:a16="http://schemas.microsoft.com/office/drawing/2014/main" id="{669C1150-10DA-828F-77C9-CBBCC08EAC08}"/>
                  </a:ext>
                </a:extLst>
              </p:cNvPr>
              <p:cNvSpPr/>
              <p:nvPr/>
            </p:nvSpPr>
            <p:spPr>
              <a:xfrm>
                <a:off x="3502720" y="1542094"/>
                <a:ext cx="62335" cy="162288"/>
              </a:xfrm>
              <a:custGeom>
                <a:avLst/>
                <a:gdLst>
                  <a:gd name="connsiteX0" fmla="*/ 53762 w 62335"/>
                  <a:gd name="connsiteY0" fmla="*/ 102883 h 162288"/>
                  <a:gd name="connsiteX1" fmla="*/ 61992 w 62335"/>
                  <a:gd name="connsiteY1" fmla="*/ 5842 h 162288"/>
                  <a:gd name="connsiteX2" fmla="*/ 61478 w 62335"/>
                  <a:gd name="connsiteY2" fmla="*/ 2327 h 162288"/>
                  <a:gd name="connsiteX3" fmla="*/ 57706 w 62335"/>
                  <a:gd name="connsiteY3" fmla="*/ 355 h 162288"/>
                  <a:gd name="connsiteX4" fmla="*/ 7385 w 62335"/>
                  <a:gd name="connsiteY4" fmla="*/ 60449 h 162288"/>
                  <a:gd name="connsiteX5" fmla="*/ 184 w 62335"/>
                  <a:gd name="connsiteY5" fmla="*/ 155861 h 162288"/>
                  <a:gd name="connsiteX6" fmla="*/ 1899 w 62335"/>
                  <a:gd name="connsiteY6" fmla="*/ 160490 h 162288"/>
                  <a:gd name="connsiteX7" fmla="*/ 6528 w 62335"/>
                  <a:gd name="connsiteY7" fmla="*/ 161947 h 162288"/>
                  <a:gd name="connsiteX8" fmla="*/ 53762 w 62335"/>
                  <a:gd name="connsiteY8" fmla="*/ 102883 h 162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335" h="162288">
                    <a:moveTo>
                      <a:pt x="53762" y="102883"/>
                    </a:moveTo>
                    <a:cubicBezTo>
                      <a:pt x="62506" y="71507"/>
                      <a:pt x="45876" y="34645"/>
                      <a:pt x="61992" y="5842"/>
                    </a:cubicBezTo>
                    <a:cubicBezTo>
                      <a:pt x="62678" y="4642"/>
                      <a:pt x="62249" y="3270"/>
                      <a:pt x="61478" y="2327"/>
                    </a:cubicBezTo>
                    <a:cubicBezTo>
                      <a:pt x="61220" y="698"/>
                      <a:pt x="59677" y="-673"/>
                      <a:pt x="57706" y="355"/>
                    </a:cubicBezTo>
                    <a:cubicBezTo>
                      <a:pt x="33188" y="12271"/>
                      <a:pt x="17586" y="35931"/>
                      <a:pt x="7385" y="60449"/>
                    </a:cubicBezTo>
                    <a:cubicBezTo>
                      <a:pt x="-5131" y="90795"/>
                      <a:pt x="8671" y="124743"/>
                      <a:pt x="184" y="155861"/>
                    </a:cubicBezTo>
                    <a:cubicBezTo>
                      <a:pt x="-416" y="157918"/>
                      <a:pt x="527" y="159547"/>
                      <a:pt x="1899" y="160490"/>
                    </a:cubicBezTo>
                    <a:cubicBezTo>
                      <a:pt x="2670" y="161947"/>
                      <a:pt x="4385" y="162804"/>
                      <a:pt x="6528" y="161947"/>
                    </a:cubicBezTo>
                    <a:cubicBezTo>
                      <a:pt x="31645" y="151489"/>
                      <a:pt x="46647" y="128343"/>
                      <a:pt x="53762" y="102883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" name="任意多边形: 形状 371">
                <a:extLst>
                  <a:ext uri="{FF2B5EF4-FFF2-40B4-BE49-F238E27FC236}">
                    <a16:creationId xmlns:a16="http://schemas.microsoft.com/office/drawing/2014/main" id="{52F9F2A7-7814-3AC4-7CFF-EF32EA05C9CE}"/>
                  </a:ext>
                </a:extLst>
              </p:cNvPr>
              <p:cNvSpPr/>
              <p:nvPr/>
            </p:nvSpPr>
            <p:spPr>
              <a:xfrm>
                <a:off x="3882962" y="1585261"/>
                <a:ext cx="256225" cy="67267"/>
              </a:xfrm>
              <a:custGeom>
                <a:avLst/>
                <a:gdLst>
                  <a:gd name="connsiteX0" fmla="*/ 254822 w 256225"/>
                  <a:gd name="connsiteY0" fmla="*/ 6566 h 67267"/>
                  <a:gd name="connsiteX1" fmla="*/ 255593 w 256225"/>
                  <a:gd name="connsiteY1" fmla="*/ 2708 h 67267"/>
                  <a:gd name="connsiteX2" fmla="*/ 252507 w 256225"/>
                  <a:gd name="connsiteY2" fmla="*/ 51 h 67267"/>
                  <a:gd name="connsiteX3" fmla="*/ 186070 w 256225"/>
                  <a:gd name="connsiteY3" fmla="*/ 1508 h 67267"/>
                  <a:gd name="connsiteX4" fmla="*/ 123662 w 256225"/>
                  <a:gd name="connsiteY4" fmla="*/ 7166 h 67267"/>
                  <a:gd name="connsiteX5" fmla="*/ 6648 w 256225"/>
                  <a:gd name="connsiteY5" fmla="*/ 35112 h 67267"/>
                  <a:gd name="connsiteX6" fmla="*/ 4247 w 256225"/>
                  <a:gd name="connsiteY6" fmla="*/ 35541 h 67267"/>
                  <a:gd name="connsiteX7" fmla="*/ 4247 w 256225"/>
                  <a:gd name="connsiteY7" fmla="*/ 35541 h 67267"/>
                  <a:gd name="connsiteX8" fmla="*/ 3562 w 256225"/>
                  <a:gd name="connsiteY8" fmla="*/ 43770 h 67267"/>
                  <a:gd name="connsiteX9" fmla="*/ 62198 w 256225"/>
                  <a:gd name="connsiteY9" fmla="*/ 63316 h 67267"/>
                  <a:gd name="connsiteX10" fmla="*/ 125377 w 256225"/>
                  <a:gd name="connsiteY10" fmla="*/ 66487 h 67267"/>
                  <a:gd name="connsiteX11" fmla="*/ 254822 w 256225"/>
                  <a:gd name="connsiteY11" fmla="*/ 6566 h 6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6225" h="67267">
                    <a:moveTo>
                      <a:pt x="254822" y="6566"/>
                    </a:moveTo>
                    <a:cubicBezTo>
                      <a:pt x="256536" y="5623"/>
                      <a:pt x="256536" y="3908"/>
                      <a:pt x="255593" y="2708"/>
                    </a:cubicBezTo>
                    <a:cubicBezTo>
                      <a:pt x="255593" y="1165"/>
                      <a:pt x="254479" y="-292"/>
                      <a:pt x="252507" y="51"/>
                    </a:cubicBezTo>
                    <a:cubicBezTo>
                      <a:pt x="230561" y="4251"/>
                      <a:pt x="208187" y="2194"/>
                      <a:pt x="186070" y="1508"/>
                    </a:cubicBezTo>
                    <a:cubicBezTo>
                      <a:pt x="165153" y="822"/>
                      <a:pt x="144237" y="3480"/>
                      <a:pt x="123662" y="7166"/>
                    </a:cubicBezTo>
                    <a:cubicBezTo>
                      <a:pt x="86458" y="13852"/>
                      <a:pt x="44538" y="41284"/>
                      <a:pt x="6648" y="35112"/>
                    </a:cubicBezTo>
                    <a:cubicBezTo>
                      <a:pt x="5619" y="34941"/>
                      <a:pt x="4848" y="35198"/>
                      <a:pt x="4247" y="35541"/>
                    </a:cubicBezTo>
                    <a:cubicBezTo>
                      <a:pt x="4247" y="35541"/>
                      <a:pt x="4247" y="35541"/>
                      <a:pt x="4247" y="35541"/>
                    </a:cubicBezTo>
                    <a:cubicBezTo>
                      <a:pt x="-982" y="34512"/>
                      <a:pt x="-1582" y="42827"/>
                      <a:pt x="3562" y="43770"/>
                    </a:cubicBezTo>
                    <a:cubicBezTo>
                      <a:pt x="24050" y="47542"/>
                      <a:pt x="41795" y="59544"/>
                      <a:pt x="62198" y="63316"/>
                    </a:cubicBezTo>
                    <a:cubicBezTo>
                      <a:pt x="83200" y="67259"/>
                      <a:pt x="104117" y="68116"/>
                      <a:pt x="125377" y="66487"/>
                    </a:cubicBezTo>
                    <a:cubicBezTo>
                      <a:pt x="175612" y="62801"/>
                      <a:pt x="212131" y="29369"/>
                      <a:pt x="254822" y="6566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" name="任意多边形: 形状 372">
                <a:extLst>
                  <a:ext uri="{FF2B5EF4-FFF2-40B4-BE49-F238E27FC236}">
                    <a16:creationId xmlns:a16="http://schemas.microsoft.com/office/drawing/2014/main" id="{E03395C3-176E-ECE1-29CA-410FA0866CAF}"/>
                  </a:ext>
                </a:extLst>
              </p:cNvPr>
              <p:cNvSpPr/>
              <p:nvPr/>
            </p:nvSpPr>
            <p:spPr>
              <a:xfrm>
                <a:off x="3776416" y="1659095"/>
                <a:ext cx="317713" cy="93320"/>
              </a:xfrm>
              <a:custGeom>
                <a:avLst/>
                <a:gdLst>
                  <a:gd name="connsiteX0" fmla="*/ 314733 w 317713"/>
                  <a:gd name="connsiteY0" fmla="*/ 69464 h 93320"/>
                  <a:gd name="connsiteX1" fmla="*/ 315505 w 317713"/>
                  <a:gd name="connsiteY1" fmla="*/ 68778 h 93320"/>
                  <a:gd name="connsiteX2" fmla="*/ 316019 w 317713"/>
                  <a:gd name="connsiteY2" fmla="*/ 68606 h 93320"/>
                  <a:gd name="connsiteX3" fmla="*/ 314133 w 317713"/>
                  <a:gd name="connsiteY3" fmla="*/ 62948 h 93320"/>
                  <a:gd name="connsiteX4" fmla="*/ 164800 w 317713"/>
                  <a:gd name="connsiteY4" fmla="*/ 24715 h 93320"/>
                  <a:gd name="connsiteX5" fmla="*/ 6209 w 317713"/>
                  <a:gd name="connsiteY5" fmla="*/ 1055 h 93320"/>
                  <a:gd name="connsiteX6" fmla="*/ 2609 w 317713"/>
                  <a:gd name="connsiteY6" fmla="*/ 3455 h 93320"/>
                  <a:gd name="connsiteX7" fmla="*/ 2866 w 317713"/>
                  <a:gd name="connsiteY7" fmla="*/ 11256 h 93320"/>
                  <a:gd name="connsiteX8" fmla="*/ 82076 w 317713"/>
                  <a:gd name="connsiteY8" fmla="*/ 56262 h 93320"/>
                  <a:gd name="connsiteX9" fmla="*/ 156485 w 317713"/>
                  <a:gd name="connsiteY9" fmla="*/ 86694 h 93320"/>
                  <a:gd name="connsiteX10" fmla="*/ 314733 w 317713"/>
                  <a:gd name="connsiteY10" fmla="*/ 69464 h 9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7713" h="93320">
                    <a:moveTo>
                      <a:pt x="314733" y="69464"/>
                    </a:moveTo>
                    <a:cubicBezTo>
                      <a:pt x="315076" y="69292"/>
                      <a:pt x="315333" y="69035"/>
                      <a:pt x="315505" y="68778"/>
                    </a:cubicBezTo>
                    <a:cubicBezTo>
                      <a:pt x="315676" y="68692"/>
                      <a:pt x="315848" y="68692"/>
                      <a:pt x="316019" y="68606"/>
                    </a:cubicBezTo>
                    <a:cubicBezTo>
                      <a:pt x="319277" y="67492"/>
                      <a:pt x="317391" y="62177"/>
                      <a:pt x="314133" y="62948"/>
                    </a:cubicBezTo>
                    <a:cubicBezTo>
                      <a:pt x="265613" y="73835"/>
                      <a:pt x="208520" y="42546"/>
                      <a:pt x="164800" y="24715"/>
                    </a:cubicBezTo>
                    <a:cubicBezTo>
                      <a:pt x="114222" y="4055"/>
                      <a:pt x="60559" y="-2888"/>
                      <a:pt x="6209" y="1055"/>
                    </a:cubicBezTo>
                    <a:cubicBezTo>
                      <a:pt x="4323" y="1226"/>
                      <a:pt x="3123" y="2169"/>
                      <a:pt x="2609" y="3455"/>
                    </a:cubicBezTo>
                    <a:cubicBezTo>
                      <a:pt x="-478" y="4998"/>
                      <a:pt x="-1335" y="10142"/>
                      <a:pt x="2866" y="11256"/>
                    </a:cubicBezTo>
                    <a:cubicBezTo>
                      <a:pt x="30898" y="18800"/>
                      <a:pt x="57730" y="40660"/>
                      <a:pt x="82076" y="56262"/>
                    </a:cubicBezTo>
                    <a:cubicBezTo>
                      <a:pt x="105050" y="71007"/>
                      <a:pt x="129910" y="80522"/>
                      <a:pt x="156485" y="86694"/>
                    </a:cubicBezTo>
                    <a:cubicBezTo>
                      <a:pt x="207577" y="98524"/>
                      <a:pt x="268442" y="95524"/>
                      <a:pt x="314733" y="69464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4" name="任意多边形: 形状 373">
                <a:extLst>
                  <a:ext uri="{FF2B5EF4-FFF2-40B4-BE49-F238E27FC236}">
                    <a16:creationId xmlns:a16="http://schemas.microsoft.com/office/drawing/2014/main" id="{8ED8567F-D4A6-9827-2A00-EBA301B6CCD6}"/>
                  </a:ext>
                </a:extLst>
              </p:cNvPr>
              <p:cNvSpPr/>
              <p:nvPr/>
            </p:nvSpPr>
            <p:spPr>
              <a:xfrm>
                <a:off x="3691126" y="1678886"/>
                <a:ext cx="285326" cy="150317"/>
              </a:xfrm>
              <a:custGeom>
                <a:avLst/>
                <a:gdLst>
                  <a:gd name="connsiteX0" fmla="*/ 284808 w 285326"/>
                  <a:gd name="connsiteY0" fmla="*/ 141056 h 150317"/>
                  <a:gd name="connsiteX1" fmla="*/ 281722 w 285326"/>
                  <a:gd name="connsiteY1" fmla="*/ 136084 h 150317"/>
                  <a:gd name="connsiteX2" fmla="*/ 213142 w 285326"/>
                  <a:gd name="connsiteY2" fmla="*/ 101794 h 150317"/>
                  <a:gd name="connsiteX3" fmla="*/ 148162 w 285326"/>
                  <a:gd name="connsiteY3" fmla="*/ 52930 h 150317"/>
                  <a:gd name="connsiteX4" fmla="*/ 8602 w 285326"/>
                  <a:gd name="connsiteY4" fmla="*/ 124 h 150317"/>
                  <a:gd name="connsiteX5" fmla="*/ 5430 w 285326"/>
                  <a:gd name="connsiteY5" fmla="*/ 381 h 150317"/>
                  <a:gd name="connsiteX6" fmla="*/ 2944 w 285326"/>
                  <a:gd name="connsiteY6" fmla="*/ 9554 h 150317"/>
                  <a:gd name="connsiteX7" fmla="*/ 73925 w 285326"/>
                  <a:gd name="connsiteY7" fmla="*/ 70504 h 150317"/>
                  <a:gd name="connsiteX8" fmla="*/ 139847 w 285326"/>
                  <a:gd name="connsiteY8" fmla="*/ 121082 h 150317"/>
                  <a:gd name="connsiteX9" fmla="*/ 283351 w 285326"/>
                  <a:gd name="connsiteY9" fmla="*/ 143113 h 150317"/>
                  <a:gd name="connsiteX10" fmla="*/ 284808 w 285326"/>
                  <a:gd name="connsiteY10" fmla="*/ 141056 h 15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5326" h="150317">
                    <a:moveTo>
                      <a:pt x="284808" y="141056"/>
                    </a:moveTo>
                    <a:cubicBezTo>
                      <a:pt x="286180" y="139255"/>
                      <a:pt x="284722" y="135827"/>
                      <a:pt x="281722" y="136084"/>
                    </a:cubicBezTo>
                    <a:cubicBezTo>
                      <a:pt x="258919" y="137884"/>
                      <a:pt x="230458" y="114481"/>
                      <a:pt x="213142" y="101794"/>
                    </a:cubicBezTo>
                    <a:cubicBezTo>
                      <a:pt x="191196" y="85763"/>
                      <a:pt x="170622" y="68189"/>
                      <a:pt x="148162" y="52930"/>
                    </a:cubicBezTo>
                    <a:cubicBezTo>
                      <a:pt x="105728" y="24213"/>
                      <a:pt x="58237" y="10925"/>
                      <a:pt x="8602" y="124"/>
                    </a:cubicBezTo>
                    <a:cubicBezTo>
                      <a:pt x="7402" y="-133"/>
                      <a:pt x="6373" y="38"/>
                      <a:pt x="5430" y="381"/>
                    </a:cubicBezTo>
                    <a:cubicBezTo>
                      <a:pt x="287" y="-1162"/>
                      <a:pt x="-2456" y="7239"/>
                      <a:pt x="2944" y="9554"/>
                    </a:cubicBezTo>
                    <a:cubicBezTo>
                      <a:pt x="32434" y="22241"/>
                      <a:pt x="52493" y="47615"/>
                      <a:pt x="73925" y="70504"/>
                    </a:cubicBezTo>
                    <a:cubicBezTo>
                      <a:pt x="93041" y="90907"/>
                      <a:pt x="115501" y="107366"/>
                      <a:pt x="139847" y="121082"/>
                    </a:cubicBezTo>
                    <a:cubicBezTo>
                      <a:pt x="180824" y="144142"/>
                      <a:pt x="237402" y="160344"/>
                      <a:pt x="283351" y="143113"/>
                    </a:cubicBezTo>
                    <a:cubicBezTo>
                      <a:pt x="284465" y="142770"/>
                      <a:pt x="284894" y="141913"/>
                      <a:pt x="284808" y="141056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5" name="任意多边形: 形状 374">
                <a:extLst>
                  <a:ext uri="{FF2B5EF4-FFF2-40B4-BE49-F238E27FC236}">
                    <a16:creationId xmlns:a16="http://schemas.microsoft.com/office/drawing/2014/main" id="{3A530251-8756-9BEF-289F-14D192C12505}"/>
                  </a:ext>
                </a:extLst>
              </p:cNvPr>
              <p:cNvSpPr/>
              <p:nvPr/>
            </p:nvSpPr>
            <p:spPr>
              <a:xfrm>
                <a:off x="3588702" y="1691769"/>
                <a:ext cx="244373" cy="179051"/>
              </a:xfrm>
              <a:custGeom>
                <a:avLst/>
                <a:gdLst>
                  <a:gd name="connsiteX0" fmla="*/ 241928 w 244373"/>
                  <a:gd name="connsiteY0" fmla="*/ 174807 h 179051"/>
                  <a:gd name="connsiteX1" fmla="*/ 242443 w 244373"/>
                  <a:gd name="connsiteY1" fmla="*/ 169406 h 179051"/>
                  <a:gd name="connsiteX2" fmla="*/ 128686 w 244373"/>
                  <a:gd name="connsiteY2" fmla="*/ 60707 h 179051"/>
                  <a:gd name="connsiteX3" fmla="*/ 5670 w 244373"/>
                  <a:gd name="connsiteY3" fmla="*/ 14 h 179051"/>
                  <a:gd name="connsiteX4" fmla="*/ 955 w 244373"/>
                  <a:gd name="connsiteY4" fmla="*/ 3100 h 179051"/>
                  <a:gd name="connsiteX5" fmla="*/ 3270 w 244373"/>
                  <a:gd name="connsiteY5" fmla="*/ 10558 h 179051"/>
                  <a:gd name="connsiteX6" fmla="*/ 65592 w 244373"/>
                  <a:gd name="connsiteY6" fmla="*/ 76223 h 179051"/>
                  <a:gd name="connsiteX7" fmla="*/ 111455 w 244373"/>
                  <a:gd name="connsiteY7" fmla="*/ 130659 h 179051"/>
                  <a:gd name="connsiteX8" fmla="*/ 240214 w 244373"/>
                  <a:gd name="connsiteY8" fmla="*/ 176350 h 179051"/>
                  <a:gd name="connsiteX9" fmla="*/ 241928 w 244373"/>
                  <a:gd name="connsiteY9" fmla="*/ 174807 h 179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4373" h="179051">
                    <a:moveTo>
                      <a:pt x="241928" y="174807"/>
                    </a:moveTo>
                    <a:cubicBezTo>
                      <a:pt x="244586" y="174293"/>
                      <a:pt x="245529" y="170092"/>
                      <a:pt x="242443" y="169406"/>
                    </a:cubicBezTo>
                    <a:cubicBezTo>
                      <a:pt x="187150" y="156719"/>
                      <a:pt x="164090" y="98940"/>
                      <a:pt x="128686" y="60707"/>
                    </a:cubicBezTo>
                    <a:cubicBezTo>
                      <a:pt x="96196" y="25645"/>
                      <a:pt x="53505" y="3014"/>
                      <a:pt x="5670" y="14"/>
                    </a:cubicBezTo>
                    <a:cubicBezTo>
                      <a:pt x="3184" y="-158"/>
                      <a:pt x="1641" y="1300"/>
                      <a:pt x="955" y="3100"/>
                    </a:cubicBezTo>
                    <a:cubicBezTo>
                      <a:pt x="-673" y="5586"/>
                      <a:pt x="-416" y="9358"/>
                      <a:pt x="3270" y="10558"/>
                    </a:cubicBezTo>
                    <a:cubicBezTo>
                      <a:pt x="33188" y="20331"/>
                      <a:pt x="49818" y="51192"/>
                      <a:pt x="65592" y="76223"/>
                    </a:cubicBezTo>
                    <a:cubicBezTo>
                      <a:pt x="78451" y="96626"/>
                      <a:pt x="93281" y="114714"/>
                      <a:pt x="111455" y="130659"/>
                    </a:cubicBezTo>
                    <a:cubicBezTo>
                      <a:pt x="144116" y="159462"/>
                      <a:pt x="195122" y="188094"/>
                      <a:pt x="240214" y="176350"/>
                    </a:cubicBezTo>
                    <a:cubicBezTo>
                      <a:pt x="240985" y="176179"/>
                      <a:pt x="241586" y="175493"/>
                      <a:pt x="241928" y="174807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6" name="任意多边形: 形状 375">
                <a:extLst>
                  <a:ext uri="{FF2B5EF4-FFF2-40B4-BE49-F238E27FC236}">
                    <a16:creationId xmlns:a16="http://schemas.microsoft.com/office/drawing/2014/main" id="{44CBBFB9-6AF6-91A5-B28C-F7D8321EB39D}"/>
                  </a:ext>
                </a:extLst>
              </p:cNvPr>
              <p:cNvSpPr/>
              <p:nvPr/>
            </p:nvSpPr>
            <p:spPr>
              <a:xfrm>
                <a:off x="3498745" y="1697252"/>
                <a:ext cx="162741" cy="143856"/>
              </a:xfrm>
              <a:custGeom>
                <a:avLst/>
                <a:gdLst>
                  <a:gd name="connsiteX0" fmla="*/ 162150 w 162741"/>
                  <a:gd name="connsiteY0" fmla="*/ 138634 h 143856"/>
                  <a:gd name="connsiteX1" fmla="*/ 160692 w 162741"/>
                  <a:gd name="connsiteY1" fmla="*/ 137091 h 143856"/>
                  <a:gd name="connsiteX2" fmla="*/ 97599 w 162741"/>
                  <a:gd name="connsiteY2" fmla="*/ 58224 h 143856"/>
                  <a:gd name="connsiteX3" fmla="*/ 8188 w 162741"/>
                  <a:gd name="connsiteY3" fmla="*/ 17 h 143856"/>
                  <a:gd name="connsiteX4" fmla="*/ 5616 w 162741"/>
                  <a:gd name="connsiteY4" fmla="*/ 531 h 143856"/>
                  <a:gd name="connsiteX5" fmla="*/ 1501 w 162741"/>
                  <a:gd name="connsiteY5" fmla="*/ 8675 h 143856"/>
                  <a:gd name="connsiteX6" fmla="*/ 160607 w 162741"/>
                  <a:gd name="connsiteY6" fmla="*/ 142920 h 143856"/>
                  <a:gd name="connsiteX7" fmla="*/ 162150 w 162741"/>
                  <a:gd name="connsiteY7" fmla="*/ 138634 h 143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741" h="143856">
                    <a:moveTo>
                      <a:pt x="162150" y="138634"/>
                    </a:moveTo>
                    <a:cubicBezTo>
                      <a:pt x="161893" y="138034"/>
                      <a:pt x="161464" y="137434"/>
                      <a:pt x="160692" y="137091"/>
                    </a:cubicBezTo>
                    <a:cubicBezTo>
                      <a:pt x="129746" y="123546"/>
                      <a:pt x="115515" y="84884"/>
                      <a:pt x="97599" y="58224"/>
                    </a:cubicBezTo>
                    <a:cubicBezTo>
                      <a:pt x="76425" y="26591"/>
                      <a:pt x="47107" y="2588"/>
                      <a:pt x="8188" y="17"/>
                    </a:cubicBezTo>
                    <a:cubicBezTo>
                      <a:pt x="7159" y="-69"/>
                      <a:pt x="6302" y="188"/>
                      <a:pt x="5616" y="531"/>
                    </a:cubicBezTo>
                    <a:cubicBezTo>
                      <a:pt x="1587" y="531"/>
                      <a:pt x="-2185" y="5246"/>
                      <a:pt x="1501" y="8675"/>
                    </a:cubicBezTo>
                    <a:cubicBezTo>
                      <a:pt x="50450" y="54366"/>
                      <a:pt x="76168" y="154579"/>
                      <a:pt x="160607" y="142920"/>
                    </a:cubicBezTo>
                    <a:cubicBezTo>
                      <a:pt x="162835" y="142577"/>
                      <a:pt x="163264" y="140006"/>
                      <a:pt x="162150" y="138634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7" name="任意多边形: 形状 376">
                <a:extLst>
                  <a:ext uri="{FF2B5EF4-FFF2-40B4-BE49-F238E27FC236}">
                    <a16:creationId xmlns:a16="http://schemas.microsoft.com/office/drawing/2014/main" id="{746550BE-B9EA-0321-A062-9CDA3B949FCC}"/>
                  </a:ext>
                </a:extLst>
              </p:cNvPr>
              <p:cNvSpPr/>
              <p:nvPr/>
            </p:nvSpPr>
            <p:spPr>
              <a:xfrm>
                <a:off x="3369020" y="1570038"/>
                <a:ext cx="603813" cy="133929"/>
              </a:xfrm>
              <a:custGeom>
                <a:avLst/>
                <a:gdLst>
                  <a:gd name="connsiteX0" fmla="*/ 602199 w 603813"/>
                  <a:gd name="connsiteY0" fmla="*/ 6016 h 133929"/>
                  <a:gd name="connsiteX1" fmla="*/ 599456 w 603813"/>
                  <a:gd name="connsiteY1" fmla="*/ 444 h 133929"/>
                  <a:gd name="connsiteX2" fmla="*/ 535677 w 603813"/>
                  <a:gd name="connsiteY2" fmla="*/ 38591 h 133929"/>
                  <a:gd name="connsiteX3" fmla="*/ 467268 w 603813"/>
                  <a:gd name="connsiteY3" fmla="*/ 70995 h 133929"/>
                  <a:gd name="connsiteX4" fmla="*/ 312620 w 603813"/>
                  <a:gd name="connsiteY4" fmla="*/ 109314 h 133929"/>
                  <a:gd name="connsiteX5" fmla="*/ 4696 w 603813"/>
                  <a:gd name="connsiteY5" fmla="*/ 114715 h 133929"/>
                  <a:gd name="connsiteX6" fmla="*/ 4010 w 603813"/>
                  <a:gd name="connsiteY6" fmla="*/ 123888 h 133929"/>
                  <a:gd name="connsiteX7" fmla="*/ 314249 w 603813"/>
                  <a:gd name="connsiteY7" fmla="*/ 117801 h 133929"/>
                  <a:gd name="connsiteX8" fmla="*/ 462982 w 603813"/>
                  <a:gd name="connsiteY8" fmla="*/ 81625 h 133929"/>
                  <a:gd name="connsiteX9" fmla="*/ 602199 w 603813"/>
                  <a:gd name="connsiteY9" fmla="*/ 6016 h 13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3813" h="133929">
                    <a:moveTo>
                      <a:pt x="602199" y="6016"/>
                    </a:moveTo>
                    <a:cubicBezTo>
                      <a:pt x="605714" y="4044"/>
                      <a:pt x="602885" y="-1614"/>
                      <a:pt x="599456" y="444"/>
                    </a:cubicBezTo>
                    <a:cubicBezTo>
                      <a:pt x="582225" y="10902"/>
                      <a:pt x="556337" y="25132"/>
                      <a:pt x="535677" y="38591"/>
                    </a:cubicBezTo>
                    <a:cubicBezTo>
                      <a:pt x="514417" y="52479"/>
                      <a:pt x="490928" y="61994"/>
                      <a:pt x="467268" y="70995"/>
                    </a:cubicBezTo>
                    <a:cubicBezTo>
                      <a:pt x="417462" y="89940"/>
                      <a:pt x="365170" y="100828"/>
                      <a:pt x="312620" y="109314"/>
                    </a:cubicBezTo>
                    <a:cubicBezTo>
                      <a:pt x="211465" y="125602"/>
                      <a:pt x="106023" y="132289"/>
                      <a:pt x="4696" y="114715"/>
                    </a:cubicBezTo>
                    <a:cubicBezTo>
                      <a:pt x="-1133" y="113686"/>
                      <a:pt x="-1733" y="122859"/>
                      <a:pt x="4010" y="123888"/>
                    </a:cubicBezTo>
                    <a:cubicBezTo>
                      <a:pt x="106194" y="141633"/>
                      <a:pt x="212236" y="133489"/>
                      <a:pt x="314249" y="117801"/>
                    </a:cubicBezTo>
                    <a:cubicBezTo>
                      <a:pt x="364827" y="110000"/>
                      <a:pt x="414633" y="98599"/>
                      <a:pt x="462982" y="81625"/>
                    </a:cubicBezTo>
                    <a:cubicBezTo>
                      <a:pt x="514674" y="63366"/>
                      <a:pt x="567224" y="26075"/>
                      <a:pt x="602199" y="6016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8" name="任意多边形: 形状 377">
                <a:extLst>
                  <a:ext uri="{FF2B5EF4-FFF2-40B4-BE49-F238E27FC236}">
                    <a16:creationId xmlns:a16="http://schemas.microsoft.com/office/drawing/2014/main" id="{923F25E7-A414-DA36-0644-F25E4D6D8FB8}"/>
                  </a:ext>
                </a:extLst>
              </p:cNvPr>
              <p:cNvSpPr/>
              <p:nvPr/>
            </p:nvSpPr>
            <p:spPr>
              <a:xfrm>
                <a:off x="3962840" y="1416436"/>
                <a:ext cx="197799" cy="162808"/>
              </a:xfrm>
              <a:custGeom>
                <a:avLst/>
                <a:gdLst>
                  <a:gd name="connsiteX0" fmla="*/ 112878 w 197799"/>
                  <a:gd name="connsiteY0" fmla="*/ 108012 h 162808"/>
                  <a:gd name="connsiteX1" fmla="*/ 196460 w 197799"/>
                  <a:gd name="connsiteY1" fmla="*/ 7028 h 162808"/>
                  <a:gd name="connsiteX2" fmla="*/ 197318 w 197799"/>
                  <a:gd name="connsiteY2" fmla="*/ 5056 h 162808"/>
                  <a:gd name="connsiteX3" fmla="*/ 194146 w 197799"/>
                  <a:gd name="connsiteY3" fmla="*/ 84 h 162808"/>
                  <a:gd name="connsiteX4" fmla="*/ 92219 w 197799"/>
                  <a:gd name="connsiteY4" fmla="*/ 52462 h 162808"/>
                  <a:gd name="connsiteX5" fmla="*/ 44898 w 197799"/>
                  <a:gd name="connsiteY5" fmla="*/ 97553 h 162808"/>
                  <a:gd name="connsiteX6" fmla="*/ 1950 w 197799"/>
                  <a:gd name="connsiteY6" fmla="*/ 153874 h 162808"/>
                  <a:gd name="connsiteX7" fmla="*/ 750 w 197799"/>
                  <a:gd name="connsiteY7" fmla="*/ 156189 h 162808"/>
                  <a:gd name="connsiteX8" fmla="*/ 4693 w 197799"/>
                  <a:gd name="connsiteY8" fmla="*/ 162790 h 162808"/>
                  <a:gd name="connsiteX9" fmla="*/ 112878 w 197799"/>
                  <a:gd name="connsiteY9" fmla="*/ 108012 h 16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7799" h="162808">
                    <a:moveTo>
                      <a:pt x="112878" y="108012"/>
                    </a:moveTo>
                    <a:cubicBezTo>
                      <a:pt x="145025" y="77665"/>
                      <a:pt x="163113" y="36603"/>
                      <a:pt x="196460" y="7028"/>
                    </a:cubicBezTo>
                    <a:cubicBezTo>
                      <a:pt x="197060" y="6513"/>
                      <a:pt x="197318" y="5742"/>
                      <a:pt x="197318" y="5056"/>
                    </a:cubicBezTo>
                    <a:cubicBezTo>
                      <a:pt x="198689" y="3084"/>
                      <a:pt x="196975" y="-602"/>
                      <a:pt x="194146" y="84"/>
                    </a:cubicBezTo>
                    <a:cubicBezTo>
                      <a:pt x="156341" y="9342"/>
                      <a:pt x="122737" y="28802"/>
                      <a:pt x="92219" y="52462"/>
                    </a:cubicBezTo>
                    <a:cubicBezTo>
                      <a:pt x="74988" y="65835"/>
                      <a:pt x="59557" y="81437"/>
                      <a:pt x="44898" y="97553"/>
                    </a:cubicBezTo>
                    <a:cubicBezTo>
                      <a:pt x="28954" y="115127"/>
                      <a:pt x="18495" y="137072"/>
                      <a:pt x="1950" y="153874"/>
                    </a:cubicBezTo>
                    <a:cubicBezTo>
                      <a:pt x="1264" y="154560"/>
                      <a:pt x="922" y="155418"/>
                      <a:pt x="750" y="156189"/>
                    </a:cubicBezTo>
                    <a:cubicBezTo>
                      <a:pt x="-1136" y="158675"/>
                      <a:pt x="664" y="163133"/>
                      <a:pt x="4693" y="162790"/>
                    </a:cubicBezTo>
                    <a:cubicBezTo>
                      <a:pt x="46184" y="159189"/>
                      <a:pt x="83132" y="136044"/>
                      <a:pt x="112878" y="108012"/>
                    </a:cubicBezTo>
                    <a:close/>
                  </a:path>
                </a:pathLst>
              </a:custGeom>
              <a:solidFill>
                <a:srgbClr val="4DB6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9" name="图形 4">
              <a:extLst>
                <a:ext uri="{FF2B5EF4-FFF2-40B4-BE49-F238E27FC236}">
                  <a16:creationId xmlns:a16="http://schemas.microsoft.com/office/drawing/2014/main" id="{B688ABD8-7520-0EF2-EC5D-FA71FBEE9873}"/>
                </a:ext>
              </a:extLst>
            </p:cNvPr>
            <p:cNvGrpSpPr/>
            <p:nvPr/>
          </p:nvGrpSpPr>
          <p:grpSpPr>
            <a:xfrm>
              <a:off x="5351158" y="1356680"/>
              <a:ext cx="225519" cy="241392"/>
              <a:chOff x="5351158" y="1356680"/>
              <a:chExt cx="225519" cy="241392"/>
            </a:xfrm>
          </p:grpSpPr>
          <p:sp>
            <p:nvSpPr>
              <p:cNvPr id="380" name="任意多边形: 形状 379">
                <a:extLst>
                  <a:ext uri="{FF2B5EF4-FFF2-40B4-BE49-F238E27FC236}">
                    <a16:creationId xmlns:a16="http://schemas.microsoft.com/office/drawing/2014/main" id="{7FF15106-E0D6-24B4-30B0-176FA987F4F9}"/>
                  </a:ext>
                </a:extLst>
              </p:cNvPr>
              <p:cNvSpPr/>
              <p:nvPr/>
            </p:nvSpPr>
            <p:spPr>
              <a:xfrm>
                <a:off x="5351158" y="1356680"/>
                <a:ext cx="225519" cy="241392"/>
              </a:xfrm>
              <a:custGeom>
                <a:avLst/>
                <a:gdLst>
                  <a:gd name="connsiteX0" fmla="*/ 193286 w 225519"/>
                  <a:gd name="connsiteY0" fmla="*/ 96444 h 241392"/>
                  <a:gd name="connsiteX1" fmla="*/ 145881 w 225519"/>
                  <a:gd name="connsiteY1" fmla="*/ 98416 h 241392"/>
                  <a:gd name="connsiteX2" fmla="*/ 162940 w 225519"/>
                  <a:gd name="connsiteY2" fmla="*/ 2489 h 241392"/>
                  <a:gd name="connsiteX3" fmla="*/ 157882 w 225519"/>
                  <a:gd name="connsiteY3" fmla="*/ 432 h 241392"/>
                  <a:gd name="connsiteX4" fmla="*/ 93503 w 225519"/>
                  <a:gd name="connsiteY4" fmla="*/ 80585 h 241392"/>
                  <a:gd name="connsiteX5" fmla="*/ 51069 w 225519"/>
                  <a:gd name="connsiteY5" fmla="*/ 46380 h 241392"/>
                  <a:gd name="connsiteX6" fmla="*/ 7606 w 225519"/>
                  <a:gd name="connsiteY6" fmla="*/ 43294 h 241392"/>
                  <a:gd name="connsiteX7" fmla="*/ 22865 w 225519"/>
                  <a:gd name="connsiteY7" fmla="*/ 94472 h 241392"/>
                  <a:gd name="connsiteX8" fmla="*/ 55269 w 225519"/>
                  <a:gd name="connsiteY8" fmla="*/ 120447 h 241392"/>
                  <a:gd name="connsiteX9" fmla="*/ 22608 w 225519"/>
                  <a:gd name="connsiteY9" fmla="*/ 136135 h 241392"/>
                  <a:gd name="connsiteX10" fmla="*/ 148 w 225519"/>
                  <a:gd name="connsiteY10" fmla="*/ 181998 h 241392"/>
                  <a:gd name="connsiteX11" fmla="*/ 2891 w 225519"/>
                  <a:gd name="connsiteY11" fmla="*/ 186798 h 241392"/>
                  <a:gd name="connsiteX12" fmla="*/ 87930 w 225519"/>
                  <a:gd name="connsiteY12" fmla="*/ 158594 h 241392"/>
                  <a:gd name="connsiteX13" fmla="*/ 138594 w 225519"/>
                  <a:gd name="connsiteY13" fmla="*/ 241233 h 241392"/>
                  <a:gd name="connsiteX14" fmla="*/ 142795 w 225519"/>
                  <a:gd name="connsiteY14" fmla="*/ 239519 h 241392"/>
                  <a:gd name="connsiteX15" fmla="*/ 136708 w 225519"/>
                  <a:gd name="connsiteY15" fmla="*/ 143593 h 241392"/>
                  <a:gd name="connsiteX16" fmla="*/ 184285 w 225519"/>
                  <a:gd name="connsiteY16" fmla="*/ 150108 h 241392"/>
                  <a:gd name="connsiteX17" fmla="*/ 225519 w 225519"/>
                  <a:gd name="connsiteY17" fmla="*/ 119933 h 241392"/>
                  <a:gd name="connsiteX18" fmla="*/ 193286 w 225519"/>
                  <a:gd name="connsiteY18" fmla="*/ 96444 h 24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5519" h="241392">
                    <a:moveTo>
                      <a:pt x="193286" y="96444"/>
                    </a:moveTo>
                    <a:cubicBezTo>
                      <a:pt x="178628" y="91986"/>
                      <a:pt x="160711" y="92415"/>
                      <a:pt x="145881" y="98416"/>
                    </a:cubicBezTo>
                    <a:cubicBezTo>
                      <a:pt x="165169" y="71498"/>
                      <a:pt x="169969" y="33865"/>
                      <a:pt x="162940" y="2489"/>
                    </a:cubicBezTo>
                    <a:cubicBezTo>
                      <a:pt x="162425" y="260"/>
                      <a:pt x="159768" y="-597"/>
                      <a:pt x="157882" y="432"/>
                    </a:cubicBezTo>
                    <a:cubicBezTo>
                      <a:pt x="132507" y="14748"/>
                      <a:pt x="93245" y="46638"/>
                      <a:pt x="93503" y="80585"/>
                    </a:cubicBezTo>
                    <a:cubicBezTo>
                      <a:pt x="81673" y="66440"/>
                      <a:pt x="67871" y="54696"/>
                      <a:pt x="51069" y="46380"/>
                    </a:cubicBezTo>
                    <a:cubicBezTo>
                      <a:pt x="42668" y="42180"/>
                      <a:pt x="14636" y="31207"/>
                      <a:pt x="7606" y="43294"/>
                    </a:cubicBezTo>
                    <a:cubicBezTo>
                      <a:pt x="-881" y="57868"/>
                      <a:pt x="14721" y="83585"/>
                      <a:pt x="22865" y="94472"/>
                    </a:cubicBezTo>
                    <a:cubicBezTo>
                      <a:pt x="30752" y="105188"/>
                      <a:pt x="42239" y="115818"/>
                      <a:pt x="55269" y="120447"/>
                    </a:cubicBezTo>
                    <a:cubicBezTo>
                      <a:pt x="43353" y="123276"/>
                      <a:pt x="31952" y="128334"/>
                      <a:pt x="22608" y="136135"/>
                    </a:cubicBezTo>
                    <a:cubicBezTo>
                      <a:pt x="9492" y="147107"/>
                      <a:pt x="4606" y="166395"/>
                      <a:pt x="148" y="181998"/>
                    </a:cubicBezTo>
                    <a:cubicBezTo>
                      <a:pt x="-452" y="184141"/>
                      <a:pt x="834" y="186112"/>
                      <a:pt x="2891" y="186798"/>
                    </a:cubicBezTo>
                    <a:cubicBezTo>
                      <a:pt x="30238" y="195628"/>
                      <a:pt x="69499" y="182340"/>
                      <a:pt x="87930" y="158594"/>
                    </a:cubicBezTo>
                    <a:cubicBezTo>
                      <a:pt x="86902" y="192713"/>
                      <a:pt x="105676" y="229575"/>
                      <a:pt x="138594" y="241233"/>
                    </a:cubicBezTo>
                    <a:cubicBezTo>
                      <a:pt x="140051" y="241748"/>
                      <a:pt x="142109" y="240976"/>
                      <a:pt x="142795" y="239519"/>
                    </a:cubicBezTo>
                    <a:cubicBezTo>
                      <a:pt x="156768" y="210201"/>
                      <a:pt x="159511" y="168796"/>
                      <a:pt x="136708" y="143593"/>
                    </a:cubicBezTo>
                    <a:cubicBezTo>
                      <a:pt x="151881" y="149422"/>
                      <a:pt x="167312" y="153022"/>
                      <a:pt x="184285" y="150108"/>
                    </a:cubicBezTo>
                    <a:cubicBezTo>
                      <a:pt x="197144" y="147879"/>
                      <a:pt x="225176" y="136820"/>
                      <a:pt x="225519" y="119933"/>
                    </a:cubicBezTo>
                    <a:cubicBezTo>
                      <a:pt x="225605" y="106559"/>
                      <a:pt x="203659" y="99616"/>
                      <a:pt x="193286" y="964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1" name="任意多边形: 形状 380">
                <a:extLst>
                  <a:ext uri="{FF2B5EF4-FFF2-40B4-BE49-F238E27FC236}">
                    <a16:creationId xmlns:a16="http://schemas.microsoft.com/office/drawing/2014/main" id="{096D465E-B96E-ACFB-1348-6121F7E8BA36}"/>
                  </a:ext>
                </a:extLst>
              </p:cNvPr>
              <p:cNvSpPr/>
              <p:nvPr/>
            </p:nvSpPr>
            <p:spPr>
              <a:xfrm>
                <a:off x="5435352" y="1458180"/>
                <a:ext cx="35250" cy="36816"/>
              </a:xfrm>
              <a:custGeom>
                <a:avLst/>
                <a:gdLst>
                  <a:gd name="connsiteX0" fmla="*/ 23711 w 35250"/>
                  <a:gd name="connsiteY0" fmla="*/ 859 h 36816"/>
                  <a:gd name="connsiteX1" fmla="*/ 11538 w 35250"/>
                  <a:gd name="connsiteY1" fmla="*/ 1374 h 36816"/>
                  <a:gd name="connsiteX2" fmla="*/ 1680 w 35250"/>
                  <a:gd name="connsiteY2" fmla="*/ 26062 h 36816"/>
                  <a:gd name="connsiteX3" fmla="*/ 31683 w 35250"/>
                  <a:gd name="connsiteY3" fmla="*/ 29234 h 36816"/>
                  <a:gd name="connsiteX4" fmla="*/ 23711 w 35250"/>
                  <a:gd name="connsiteY4" fmla="*/ 859 h 3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50" h="36816">
                    <a:moveTo>
                      <a:pt x="23711" y="859"/>
                    </a:moveTo>
                    <a:cubicBezTo>
                      <a:pt x="19767" y="-512"/>
                      <a:pt x="15310" y="-169"/>
                      <a:pt x="11538" y="1374"/>
                    </a:cubicBezTo>
                    <a:cubicBezTo>
                      <a:pt x="2022" y="4631"/>
                      <a:pt x="-2778" y="16290"/>
                      <a:pt x="1680" y="26062"/>
                    </a:cubicBezTo>
                    <a:cubicBezTo>
                      <a:pt x="7337" y="38321"/>
                      <a:pt x="23797" y="41064"/>
                      <a:pt x="31683" y="29234"/>
                    </a:cubicBezTo>
                    <a:cubicBezTo>
                      <a:pt x="38370" y="19204"/>
                      <a:pt x="35627" y="5146"/>
                      <a:pt x="23711" y="85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2" name="图形 4">
              <a:extLst>
                <a:ext uri="{FF2B5EF4-FFF2-40B4-BE49-F238E27FC236}">
                  <a16:creationId xmlns:a16="http://schemas.microsoft.com/office/drawing/2014/main" id="{E3E74800-1B66-59AD-8A6F-EFA6AFAE188D}"/>
                </a:ext>
              </a:extLst>
            </p:cNvPr>
            <p:cNvGrpSpPr/>
            <p:nvPr/>
          </p:nvGrpSpPr>
          <p:grpSpPr>
            <a:xfrm>
              <a:off x="3928814" y="1620115"/>
              <a:ext cx="188220" cy="186737"/>
              <a:chOff x="3928814" y="1620115"/>
              <a:chExt cx="188220" cy="186737"/>
            </a:xfrm>
          </p:grpSpPr>
          <p:sp>
            <p:nvSpPr>
              <p:cNvPr id="383" name="任意多边形: 形状 382">
                <a:extLst>
                  <a:ext uri="{FF2B5EF4-FFF2-40B4-BE49-F238E27FC236}">
                    <a16:creationId xmlns:a16="http://schemas.microsoft.com/office/drawing/2014/main" id="{4D6D054E-8525-8B41-EC59-031F08281238}"/>
                  </a:ext>
                </a:extLst>
              </p:cNvPr>
              <p:cNvSpPr/>
              <p:nvPr/>
            </p:nvSpPr>
            <p:spPr>
              <a:xfrm>
                <a:off x="3928814" y="1620115"/>
                <a:ext cx="188220" cy="186737"/>
              </a:xfrm>
              <a:custGeom>
                <a:avLst/>
                <a:gdLst>
                  <a:gd name="connsiteX0" fmla="*/ 165678 w 188220"/>
                  <a:gd name="connsiteY0" fmla="*/ 83412 h 186737"/>
                  <a:gd name="connsiteX1" fmla="*/ 113386 w 188220"/>
                  <a:gd name="connsiteY1" fmla="*/ 82126 h 186737"/>
                  <a:gd name="connsiteX2" fmla="*/ 125558 w 188220"/>
                  <a:gd name="connsiteY2" fmla="*/ 1716 h 186737"/>
                  <a:gd name="connsiteX3" fmla="*/ 121958 w 188220"/>
                  <a:gd name="connsiteY3" fmla="*/ 258 h 186737"/>
                  <a:gd name="connsiteX4" fmla="*/ 76095 w 188220"/>
                  <a:gd name="connsiteY4" fmla="*/ 61809 h 186737"/>
                  <a:gd name="connsiteX5" fmla="*/ 36233 w 188220"/>
                  <a:gd name="connsiteY5" fmla="*/ 36006 h 186737"/>
                  <a:gd name="connsiteX6" fmla="*/ 1600 w 188220"/>
                  <a:gd name="connsiteY6" fmla="*/ 36863 h 186737"/>
                  <a:gd name="connsiteX7" fmla="*/ 15659 w 188220"/>
                  <a:gd name="connsiteY7" fmla="*/ 67553 h 186737"/>
                  <a:gd name="connsiteX8" fmla="*/ 49349 w 188220"/>
                  <a:gd name="connsiteY8" fmla="*/ 92070 h 186737"/>
                  <a:gd name="connsiteX9" fmla="*/ 17631 w 188220"/>
                  <a:gd name="connsiteY9" fmla="*/ 114873 h 186737"/>
                  <a:gd name="connsiteX10" fmla="*/ 5286 w 188220"/>
                  <a:gd name="connsiteY10" fmla="*/ 147105 h 186737"/>
                  <a:gd name="connsiteX11" fmla="*/ 47892 w 188220"/>
                  <a:gd name="connsiteY11" fmla="*/ 141448 h 186737"/>
                  <a:gd name="connsiteX12" fmla="*/ 71980 w 188220"/>
                  <a:gd name="connsiteY12" fmla="*/ 125588 h 186737"/>
                  <a:gd name="connsiteX13" fmla="*/ 81067 w 188220"/>
                  <a:gd name="connsiteY13" fmla="*/ 164679 h 186737"/>
                  <a:gd name="connsiteX14" fmla="*/ 98641 w 188220"/>
                  <a:gd name="connsiteY14" fmla="*/ 186710 h 186737"/>
                  <a:gd name="connsiteX15" fmla="*/ 112014 w 188220"/>
                  <a:gd name="connsiteY15" fmla="*/ 163136 h 186737"/>
                  <a:gd name="connsiteX16" fmla="*/ 113128 w 188220"/>
                  <a:gd name="connsiteY16" fmla="*/ 117702 h 186737"/>
                  <a:gd name="connsiteX17" fmla="*/ 159934 w 188220"/>
                  <a:gd name="connsiteY17" fmla="*/ 119416 h 186737"/>
                  <a:gd name="connsiteX18" fmla="*/ 188138 w 188220"/>
                  <a:gd name="connsiteY18" fmla="*/ 99785 h 186737"/>
                  <a:gd name="connsiteX19" fmla="*/ 165678 w 188220"/>
                  <a:gd name="connsiteY19" fmla="*/ 83412 h 18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8220" h="186737">
                    <a:moveTo>
                      <a:pt x="165678" y="83412"/>
                    </a:moveTo>
                    <a:cubicBezTo>
                      <a:pt x="147933" y="78525"/>
                      <a:pt x="131131" y="79297"/>
                      <a:pt x="113386" y="82126"/>
                    </a:cubicBezTo>
                    <a:cubicBezTo>
                      <a:pt x="128902" y="59494"/>
                      <a:pt x="133445" y="27519"/>
                      <a:pt x="125558" y="1716"/>
                    </a:cubicBezTo>
                    <a:cubicBezTo>
                      <a:pt x="125044" y="87"/>
                      <a:pt x="123415" y="-342"/>
                      <a:pt x="121958" y="258"/>
                    </a:cubicBezTo>
                    <a:cubicBezTo>
                      <a:pt x="98726" y="10374"/>
                      <a:pt x="79267" y="36263"/>
                      <a:pt x="76095" y="61809"/>
                    </a:cubicBezTo>
                    <a:cubicBezTo>
                      <a:pt x="64522" y="49379"/>
                      <a:pt x="52949" y="41321"/>
                      <a:pt x="36233" y="36006"/>
                    </a:cubicBezTo>
                    <a:cubicBezTo>
                      <a:pt x="29718" y="33948"/>
                      <a:pt x="6487" y="28719"/>
                      <a:pt x="1600" y="36863"/>
                    </a:cubicBezTo>
                    <a:cubicBezTo>
                      <a:pt x="-4743" y="47236"/>
                      <a:pt x="9401" y="60523"/>
                      <a:pt x="15659" y="67553"/>
                    </a:cubicBezTo>
                    <a:cubicBezTo>
                      <a:pt x="25003" y="78182"/>
                      <a:pt x="35976" y="87869"/>
                      <a:pt x="49349" y="92070"/>
                    </a:cubicBezTo>
                    <a:cubicBezTo>
                      <a:pt x="37347" y="96442"/>
                      <a:pt x="26375" y="106472"/>
                      <a:pt x="17631" y="114873"/>
                    </a:cubicBezTo>
                    <a:cubicBezTo>
                      <a:pt x="12916" y="119416"/>
                      <a:pt x="-1915" y="139904"/>
                      <a:pt x="5286" y="147105"/>
                    </a:cubicBezTo>
                    <a:cubicBezTo>
                      <a:pt x="14373" y="156192"/>
                      <a:pt x="38719" y="145048"/>
                      <a:pt x="47892" y="141448"/>
                    </a:cubicBezTo>
                    <a:cubicBezTo>
                      <a:pt x="56378" y="138104"/>
                      <a:pt x="65980" y="133046"/>
                      <a:pt x="71980" y="125588"/>
                    </a:cubicBezTo>
                    <a:cubicBezTo>
                      <a:pt x="71637" y="139047"/>
                      <a:pt x="75581" y="151820"/>
                      <a:pt x="81067" y="164679"/>
                    </a:cubicBezTo>
                    <a:cubicBezTo>
                      <a:pt x="84411" y="172394"/>
                      <a:pt x="88868" y="185596"/>
                      <a:pt x="98641" y="186710"/>
                    </a:cubicBezTo>
                    <a:cubicBezTo>
                      <a:pt x="106270" y="187568"/>
                      <a:pt x="110557" y="167594"/>
                      <a:pt x="112014" y="163136"/>
                    </a:cubicBezTo>
                    <a:cubicBezTo>
                      <a:pt x="116557" y="148906"/>
                      <a:pt x="119300" y="131761"/>
                      <a:pt x="113128" y="117702"/>
                    </a:cubicBezTo>
                    <a:cubicBezTo>
                      <a:pt x="128045" y="124303"/>
                      <a:pt x="143989" y="124217"/>
                      <a:pt x="159934" y="119416"/>
                    </a:cubicBezTo>
                    <a:cubicBezTo>
                      <a:pt x="168335" y="116930"/>
                      <a:pt x="186852" y="110158"/>
                      <a:pt x="188138" y="99785"/>
                    </a:cubicBezTo>
                    <a:cubicBezTo>
                      <a:pt x="189509" y="88898"/>
                      <a:pt x="173565" y="85640"/>
                      <a:pt x="165678" y="834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4" name="任意多边形: 形状 383">
                <a:extLst>
                  <a:ext uri="{FF2B5EF4-FFF2-40B4-BE49-F238E27FC236}">
                    <a16:creationId xmlns:a16="http://schemas.microsoft.com/office/drawing/2014/main" id="{BFF67355-6347-AD2A-230E-006C80E8DDB4}"/>
                  </a:ext>
                </a:extLst>
              </p:cNvPr>
              <p:cNvSpPr/>
              <p:nvPr/>
            </p:nvSpPr>
            <p:spPr>
              <a:xfrm>
                <a:off x="4001955" y="1698042"/>
                <a:ext cx="26266" cy="27786"/>
              </a:xfrm>
              <a:custGeom>
                <a:avLst/>
                <a:gdLst>
                  <a:gd name="connsiteX0" fmla="*/ 17785 w 26266"/>
                  <a:gd name="connsiteY0" fmla="*/ 513 h 27786"/>
                  <a:gd name="connsiteX1" fmla="*/ 640 w 26266"/>
                  <a:gd name="connsiteY1" fmla="*/ 9428 h 27786"/>
                  <a:gd name="connsiteX2" fmla="*/ 14613 w 26266"/>
                  <a:gd name="connsiteY2" fmla="*/ 27602 h 27786"/>
                  <a:gd name="connsiteX3" fmla="*/ 26186 w 26266"/>
                  <a:gd name="connsiteY3" fmla="*/ 12085 h 27786"/>
                  <a:gd name="connsiteX4" fmla="*/ 17785 w 26266"/>
                  <a:gd name="connsiteY4" fmla="*/ 513 h 27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66" h="27786">
                    <a:moveTo>
                      <a:pt x="17785" y="513"/>
                    </a:moveTo>
                    <a:cubicBezTo>
                      <a:pt x="11527" y="-1545"/>
                      <a:pt x="3040" y="2827"/>
                      <a:pt x="640" y="9428"/>
                    </a:cubicBezTo>
                    <a:cubicBezTo>
                      <a:pt x="-2275" y="17658"/>
                      <a:pt x="5183" y="29402"/>
                      <a:pt x="14613" y="27602"/>
                    </a:cubicBezTo>
                    <a:cubicBezTo>
                      <a:pt x="21557" y="26230"/>
                      <a:pt x="25500" y="18515"/>
                      <a:pt x="26186" y="12085"/>
                    </a:cubicBezTo>
                    <a:cubicBezTo>
                      <a:pt x="26872" y="5827"/>
                      <a:pt x="23100" y="1198"/>
                      <a:pt x="17785" y="51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5" name="图形 4">
              <a:extLst>
                <a:ext uri="{FF2B5EF4-FFF2-40B4-BE49-F238E27FC236}">
                  <a16:creationId xmlns:a16="http://schemas.microsoft.com/office/drawing/2014/main" id="{C441B9AF-2DFC-50A1-F9F6-D18E975DE8BF}"/>
                </a:ext>
              </a:extLst>
            </p:cNvPr>
            <p:cNvGrpSpPr/>
            <p:nvPr/>
          </p:nvGrpSpPr>
          <p:grpSpPr>
            <a:xfrm>
              <a:off x="4033223" y="1771488"/>
              <a:ext cx="177620" cy="187247"/>
              <a:chOff x="4033223" y="1771488"/>
              <a:chExt cx="177620" cy="187247"/>
            </a:xfrm>
          </p:grpSpPr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id="{75DD78E4-10C7-0C89-CA3B-33B6A6F5F5E7}"/>
                  </a:ext>
                </a:extLst>
              </p:cNvPr>
              <p:cNvSpPr/>
              <p:nvPr/>
            </p:nvSpPr>
            <p:spPr>
              <a:xfrm>
                <a:off x="4033223" y="1771488"/>
                <a:ext cx="177620" cy="187247"/>
              </a:xfrm>
              <a:custGeom>
                <a:avLst/>
                <a:gdLst>
                  <a:gd name="connsiteX0" fmla="*/ 145794 w 177620"/>
                  <a:gd name="connsiteY0" fmla="*/ 26251 h 187247"/>
                  <a:gd name="connsiteX1" fmla="*/ 109361 w 177620"/>
                  <a:gd name="connsiteY1" fmla="*/ 63798 h 187247"/>
                  <a:gd name="connsiteX2" fmla="*/ 58526 w 177620"/>
                  <a:gd name="connsiteY2" fmla="*/ 276 h 187247"/>
                  <a:gd name="connsiteX3" fmla="*/ 55011 w 177620"/>
                  <a:gd name="connsiteY3" fmla="*/ 1905 h 187247"/>
                  <a:gd name="connsiteX4" fmla="*/ 69156 w 177620"/>
                  <a:gd name="connsiteY4" fmla="*/ 77343 h 187247"/>
                  <a:gd name="connsiteX5" fmla="*/ 23121 w 177620"/>
                  <a:gd name="connsiteY5" fmla="*/ 89087 h 187247"/>
                  <a:gd name="connsiteX6" fmla="*/ 233 w 177620"/>
                  <a:gd name="connsiteY6" fmla="*/ 115148 h 187247"/>
                  <a:gd name="connsiteX7" fmla="*/ 32294 w 177620"/>
                  <a:gd name="connsiteY7" fmla="*/ 125692 h 187247"/>
                  <a:gd name="connsiteX8" fmla="*/ 73099 w 177620"/>
                  <a:gd name="connsiteY8" fmla="*/ 117548 h 187247"/>
                  <a:gd name="connsiteX9" fmla="*/ 68298 w 177620"/>
                  <a:gd name="connsiteY9" fmla="*/ 156296 h 187247"/>
                  <a:gd name="connsiteX10" fmla="*/ 83643 w 177620"/>
                  <a:gd name="connsiteY10" fmla="*/ 187242 h 187247"/>
                  <a:gd name="connsiteX11" fmla="*/ 108418 w 177620"/>
                  <a:gd name="connsiteY11" fmla="*/ 152095 h 187247"/>
                  <a:gd name="connsiteX12" fmla="*/ 113047 w 177620"/>
                  <a:gd name="connsiteY12" fmla="*/ 123634 h 187247"/>
                  <a:gd name="connsiteX13" fmla="*/ 147937 w 177620"/>
                  <a:gd name="connsiteY13" fmla="*/ 143523 h 187247"/>
                  <a:gd name="connsiteX14" fmla="*/ 176055 w 177620"/>
                  <a:gd name="connsiteY14" fmla="*/ 145580 h 187247"/>
                  <a:gd name="connsiteX15" fmla="*/ 167825 w 177620"/>
                  <a:gd name="connsiteY15" fmla="*/ 119777 h 187247"/>
                  <a:gd name="connsiteX16" fmla="*/ 135250 w 177620"/>
                  <a:gd name="connsiteY16" fmla="*/ 88144 h 187247"/>
                  <a:gd name="connsiteX17" fmla="*/ 168340 w 177620"/>
                  <a:gd name="connsiteY17" fmla="*/ 54969 h 187247"/>
                  <a:gd name="connsiteX18" fmla="*/ 173054 w 177620"/>
                  <a:gd name="connsiteY18" fmla="*/ 20936 h 187247"/>
                  <a:gd name="connsiteX19" fmla="*/ 145794 w 177620"/>
                  <a:gd name="connsiteY19" fmla="*/ 26251 h 187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7620" h="187247">
                    <a:moveTo>
                      <a:pt x="145794" y="26251"/>
                    </a:moveTo>
                    <a:cubicBezTo>
                      <a:pt x="130192" y="35938"/>
                      <a:pt x="119390" y="48882"/>
                      <a:pt x="109361" y="63798"/>
                    </a:cubicBezTo>
                    <a:cubicBezTo>
                      <a:pt x="103274" y="37052"/>
                      <a:pt x="82872" y="12020"/>
                      <a:pt x="58526" y="276"/>
                    </a:cubicBezTo>
                    <a:cubicBezTo>
                      <a:pt x="56983" y="-496"/>
                      <a:pt x="55525" y="447"/>
                      <a:pt x="55011" y="1905"/>
                    </a:cubicBezTo>
                    <a:cubicBezTo>
                      <a:pt x="46696" y="25822"/>
                      <a:pt x="52439" y="57712"/>
                      <a:pt x="69156" y="77343"/>
                    </a:cubicBezTo>
                    <a:cubicBezTo>
                      <a:pt x="52182" y="77428"/>
                      <a:pt x="38466" y="80429"/>
                      <a:pt x="23121" y="89087"/>
                    </a:cubicBezTo>
                    <a:cubicBezTo>
                      <a:pt x="17121" y="92430"/>
                      <a:pt x="-2339" y="105975"/>
                      <a:pt x="233" y="115148"/>
                    </a:cubicBezTo>
                    <a:cubicBezTo>
                      <a:pt x="3576" y="126806"/>
                      <a:pt x="22864" y="125435"/>
                      <a:pt x="32294" y="125692"/>
                    </a:cubicBezTo>
                    <a:cubicBezTo>
                      <a:pt x="46353" y="126035"/>
                      <a:pt x="61012" y="124577"/>
                      <a:pt x="73099" y="117548"/>
                    </a:cubicBezTo>
                    <a:cubicBezTo>
                      <a:pt x="68127" y="129378"/>
                      <a:pt x="68127" y="144208"/>
                      <a:pt x="68298" y="156296"/>
                    </a:cubicBezTo>
                    <a:cubicBezTo>
                      <a:pt x="68384" y="162811"/>
                      <a:pt x="73442" y="187671"/>
                      <a:pt x="83643" y="187242"/>
                    </a:cubicBezTo>
                    <a:cubicBezTo>
                      <a:pt x="96588" y="186728"/>
                      <a:pt x="104817" y="161268"/>
                      <a:pt x="108418" y="152095"/>
                    </a:cubicBezTo>
                    <a:cubicBezTo>
                      <a:pt x="111675" y="143523"/>
                      <a:pt x="114504" y="133064"/>
                      <a:pt x="113047" y="123634"/>
                    </a:cubicBezTo>
                    <a:cubicBezTo>
                      <a:pt x="122734" y="132978"/>
                      <a:pt x="134735" y="138808"/>
                      <a:pt x="147937" y="143523"/>
                    </a:cubicBezTo>
                    <a:cubicBezTo>
                      <a:pt x="155824" y="146351"/>
                      <a:pt x="168597" y="151924"/>
                      <a:pt x="176055" y="145580"/>
                    </a:cubicBezTo>
                    <a:cubicBezTo>
                      <a:pt x="181798" y="140608"/>
                      <a:pt x="170054" y="123806"/>
                      <a:pt x="167825" y="119777"/>
                    </a:cubicBezTo>
                    <a:cubicBezTo>
                      <a:pt x="160453" y="106747"/>
                      <a:pt x="149737" y="93202"/>
                      <a:pt x="135250" y="88144"/>
                    </a:cubicBezTo>
                    <a:cubicBezTo>
                      <a:pt x="150252" y="81629"/>
                      <a:pt x="160967" y="69885"/>
                      <a:pt x="168340" y="54969"/>
                    </a:cubicBezTo>
                    <a:cubicBezTo>
                      <a:pt x="172197" y="47082"/>
                      <a:pt x="179741" y="28908"/>
                      <a:pt x="173054" y="20936"/>
                    </a:cubicBezTo>
                    <a:cubicBezTo>
                      <a:pt x="166025" y="12449"/>
                      <a:pt x="152738" y="21965"/>
                      <a:pt x="145794" y="262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id="{2FB6B589-E3DA-A2DF-89B1-0299015B2AF5}"/>
                  </a:ext>
                </a:extLst>
              </p:cNvPr>
              <p:cNvSpPr/>
              <p:nvPr/>
            </p:nvSpPr>
            <p:spPr>
              <a:xfrm>
                <a:off x="4118180" y="1846982"/>
                <a:ext cx="25932" cy="27991"/>
              </a:xfrm>
              <a:custGeom>
                <a:avLst/>
                <a:gdLst>
                  <a:gd name="connsiteX0" fmla="*/ 6487 w 25932"/>
                  <a:gd name="connsiteY0" fmla="*/ 2277 h 27991"/>
                  <a:gd name="connsiteX1" fmla="*/ 1430 w 25932"/>
                  <a:gd name="connsiteY1" fmla="*/ 20880 h 27991"/>
                  <a:gd name="connsiteX2" fmla="*/ 24232 w 25932"/>
                  <a:gd name="connsiteY2" fmla="*/ 23023 h 27991"/>
                  <a:gd name="connsiteX3" fmla="*/ 20632 w 25932"/>
                  <a:gd name="connsiteY3" fmla="*/ 3992 h 27991"/>
                  <a:gd name="connsiteX4" fmla="*/ 6487 w 25932"/>
                  <a:gd name="connsiteY4" fmla="*/ 2277 h 2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32" h="27991">
                    <a:moveTo>
                      <a:pt x="6487" y="2277"/>
                    </a:moveTo>
                    <a:cubicBezTo>
                      <a:pt x="744" y="5449"/>
                      <a:pt x="-1828" y="14707"/>
                      <a:pt x="1430" y="20880"/>
                    </a:cubicBezTo>
                    <a:cubicBezTo>
                      <a:pt x="5459" y="28595"/>
                      <a:pt x="19175" y="31081"/>
                      <a:pt x="24232" y="23023"/>
                    </a:cubicBezTo>
                    <a:cubicBezTo>
                      <a:pt x="28004" y="17022"/>
                      <a:pt x="24918" y="8878"/>
                      <a:pt x="20632" y="3992"/>
                    </a:cubicBezTo>
                    <a:cubicBezTo>
                      <a:pt x="16517" y="-809"/>
                      <a:pt x="10602" y="-1152"/>
                      <a:pt x="6487" y="2277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8" name="图形 4">
              <a:extLst>
                <a:ext uri="{FF2B5EF4-FFF2-40B4-BE49-F238E27FC236}">
                  <a16:creationId xmlns:a16="http://schemas.microsoft.com/office/drawing/2014/main" id="{666FF075-FAD4-65E6-404F-4ECB47476749}"/>
                </a:ext>
              </a:extLst>
            </p:cNvPr>
            <p:cNvGrpSpPr/>
            <p:nvPr/>
          </p:nvGrpSpPr>
          <p:grpSpPr>
            <a:xfrm>
              <a:off x="5360768" y="1067414"/>
              <a:ext cx="235398" cy="247958"/>
              <a:chOff x="5360768" y="1067414"/>
              <a:chExt cx="235398" cy="247958"/>
            </a:xfrm>
          </p:grpSpPr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id="{7B45752A-D710-6012-6BF8-62C1EC89071A}"/>
                  </a:ext>
                </a:extLst>
              </p:cNvPr>
              <p:cNvSpPr/>
              <p:nvPr/>
            </p:nvSpPr>
            <p:spPr>
              <a:xfrm>
                <a:off x="5360768" y="1067414"/>
                <a:ext cx="235398" cy="247958"/>
              </a:xfrm>
              <a:custGeom>
                <a:avLst/>
                <a:gdLst>
                  <a:gd name="connsiteX0" fmla="*/ 193021 w 235398"/>
                  <a:gd name="connsiteY0" fmla="*/ 34752 h 247958"/>
                  <a:gd name="connsiteX1" fmla="*/ 144757 w 235398"/>
                  <a:gd name="connsiteY1" fmla="*/ 84558 h 247958"/>
                  <a:gd name="connsiteX2" fmla="*/ 77464 w 235398"/>
                  <a:gd name="connsiteY2" fmla="*/ 376 h 247958"/>
                  <a:gd name="connsiteX3" fmla="*/ 72834 w 235398"/>
                  <a:gd name="connsiteY3" fmla="*/ 2520 h 247958"/>
                  <a:gd name="connsiteX4" fmla="*/ 91608 w 235398"/>
                  <a:gd name="connsiteY4" fmla="*/ 102475 h 247958"/>
                  <a:gd name="connsiteX5" fmla="*/ 30657 w 235398"/>
                  <a:gd name="connsiteY5" fmla="*/ 117991 h 247958"/>
                  <a:gd name="connsiteX6" fmla="*/ 311 w 235398"/>
                  <a:gd name="connsiteY6" fmla="*/ 152453 h 247958"/>
                  <a:gd name="connsiteX7" fmla="*/ 42830 w 235398"/>
                  <a:gd name="connsiteY7" fmla="*/ 166426 h 247958"/>
                  <a:gd name="connsiteX8" fmla="*/ 96923 w 235398"/>
                  <a:gd name="connsiteY8" fmla="*/ 155624 h 247958"/>
                  <a:gd name="connsiteX9" fmla="*/ 90579 w 235398"/>
                  <a:gd name="connsiteY9" fmla="*/ 206974 h 247958"/>
                  <a:gd name="connsiteX10" fmla="*/ 110896 w 235398"/>
                  <a:gd name="connsiteY10" fmla="*/ 247950 h 247958"/>
                  <a:gd name="connsiteX11" fmla="*/ 143643 w 235398"/>
                  <a:gd name="connsiteY11" fmla="*/ 201401 h 247958"/>
                  <a:gd name="connsiteX12" fmla="*/ 149815 w 235398"/>
                  <a:gd name="connsiteY12" fmla="*/ 163683 h 247958"/>
                  <a:gd name="connsiteX13" fmla="*/ 196107 w 235398"/>
                  <a:gd name="connsiteY13" fmla="*/ 190000 h 247958"/>
                  <a:gd name="connsiteX14" fmla="*/ 233312 w 235398"/>
                  <a:gd name="connsiteY14" fmla="*/ 192658 h 247958"/>
                  <a:gd name="connsiteX15" fmla="*/ 222338 w 235398"/>
                  <a:gd name="connsiteY15" fmla="*/ 158453 h 247958"/>
                  <a:gd name="connsiteX16" fmla="*/ 179133 w 235398"/>
                  <a:gd name="connsiteY16" fmla="*/ 116534 h 247958"/>
                  <a:gd name="connsiteX17" fmla="*/ 222939 w 235398"/>
                  <a:gd name="connsiteY17" fmla="*/ 72557 h 247958"/>
                  <a:gd name="connsiteX18" fmla="*/ 229196 w 235398"/>
                  <a:gd name="connsiteY18" fmla="*/ 27466 h 247958"/>
                  <a:gd name="connsiteX19" fmla="*/ 193021 w 235398"/>
                  <a:gd name="connsiteY19" fmla="*/ 34752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5398" h="247958">
                    <a:moveTo>
                      <a:pt x="193021" y="34752"/>
                    </a:moveTo>
                    <a:cubicBezTo>
                      <a:pt x="172361" y="47611"/>
                      <a:pt x="157959" y="64670"/>
                      <a:pt x="144757" y="84558"/>
                    </a:cubicBezTo>
                    <a:cubicBezTo>
                      <a:pt x="136699" y="49154"/>
                      <a:pt x="109610" y="15978"/>
                      <a:pt x="77464" y="376"/>
                    </a:cubicBezTo>
                    <a:cubicBezTo>
                      <a:pt x="75406" y="-652"/>
                      <a:pt x="73520" y="548"/>
                      <a:pt x="72834" y="2520"/>
                    </a:cubicBezTo>
                    <a:cubicBezTo>
                      <a:pt x="61776" y="34238"/>
                      <a:pt x="69491" y="76414"/>
                      <a:pt x="91608" y="102475"/>
                    </a:cubicBezTo>
                    <a:cubicBezTo>
                      <a:pt x="69148" y="102561"/>
                      <a:pt x="50888" y="106590"/>
                      <a:pt x="30657" y="117991"/>
                    </a:cubicBezTo>
                    <a:cubicBezTo>
                      <a:pt x="22771" y="122449"/>
                      <a:pt x="-3118" y="140365"/>
                      <a:pt x="311" y="152453"/>
                    </a:cubicBezTo>
                    <a:cubicBezTo>
                      <a:pt x="4683" y="167883"/>
                      <a:pt x="30315" y="166083"/>
                      <a:pt x="42830" y="166426"/>
                    </a:cubicBezTo>
                    <a:cubicBezTo>
                      <a:pt x="61518" y="166854"/>
                      <a:pt x="80806" y="164968"/>
                      <a:pt x="96923" y="155624"/>
                    </a:cubicBezTo>
                    <a:cubicBezTo>
                      <a:pt x="90322" y="171312"/>
                      <a:pt x="90322" y="190943"/>
                      <a:pt x="90579" y="206974"/>
                    </a:cubicBezTo>
                    <a:cubicBezTo>
                      <a:pt x="90751" y="215632"/>
                      <a:pt x="97437" y="248550"/>
                      <a:pt x="110896" y="247950"/>
                    </a:cubicBezTo>
                    <a:cubicBezTo>
                      <a:pt x="127955" y="247264"/>
                      <a:pt x="139014" y="213574"/>
                      <a:pt x="143643" y="201401"/>
                    </a:cubicBezTo>
                    <a:cubicBezTo>
                      <a:pt x="148015" y="190086"/>
                      <a:pt x="151701" y="176198"/>
                      <a:pt x="149815" y="163683"/>
                    </a:cubicBezTo>
                    <a:cubicBezTo>
                      <a:pt x="162674" y="176113"/>
                      <a:pt x="178619" y="183828"/>
                      <a:pt x="196107" y="190000"/>
                    </a:cubicBezTo>
                    <a:cubicBezTo>
                      <a:pt x="206565" y="193772"/>
                      <a:pt x="223539" y="201144"/>
                      <a:pt x="233312" y="192658"/>
                    </a:cubicBezTo>
                    <a:cubicBezTo>
                      <a:pt x="240941" y="186057"/>
                      <a:pt x="225425" y="163854"/>
                      <a:pt x="222338" y="158453"/>
                    </a:cubicBezTo>
                    <a:cubicBezTo>
                      <a:pt x="212652" y="141223"/>
                      <a:pt x="198336" y="123220"/>
                      <a:pt x="179133" y="116534"/>
                    </a:cubicBezTo>
                    <a:cubicBezTo>
                      <a:pt x="199022" y="107961"/>
                      <a:pt x="213166" y="92359"/>
                      <a:pt x="222939" y="72557"/>
                    </a:cubicBezTo>
                    <a:cubicBezTo>
                      <a:pt x="228082" y="62098"/>
                      <a:pt x="238112" y="38010"/>
                      <a:pt x="229196" y="27466"/>
                    </a:cubicBezTo>
                    <a:cubicBezTo>
                      <a:pt x="219767" y="16407"/>
                      <a:pt x="202193" y="29009"/>
                      <a:pt x="193021" y="347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id="{DB764EB0-132A-CB6F-B258-A0C64BCEA1C1}"/>
                  </a:ext>
                </a:extLst>
              </p:cNvPr>
              <p:cNvSpPr/>
              <p:nvPr/>
            </p:nvSpPr>
            <p:spPr>
              <a:xfrm>
                <a:off x="5473176" y="1167408"/>
                <a:ext cx="34322" cy="37136"/>
              </a:xfrm>
              <a:custGeom>
                <a:avLst/>
                <a:gdLst>
                  <a:gd name="connsiteX0" fmla="*/ 8604 w 34322"/>
                  <a:gd name="connsiteY0" fmla="*/ 2994 h 37136"/>
                  <a:gd name="connsiteX1" fmla="*/ 1832 w 34322"/>
                  <a:gd name="connsiteY1" fmla="*/ 27683 h 37136"/>
                  <a:gd name="connsiteX2" fmla="*/ 32093 w 34322"/>
                  <a:gd name="connsiteY2" fmla="*/ 30512 h 37136"/>
                  <a:gd name="connsiteX3" fmla="*/ 27292 w 34322"/>
                  <a:gd name="connsiteY3" fmla="*/ 5309 h 37136"/>
                  <a:gd name="connsiteX4" fmla="*/ 8604 w 34322"/>
                  <a:gd name="connsiteY4" fmla="*/ 2994 h 37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22" h="37136">
                    <a:moveTo>
                      <a:pt x="8604" y="2994"/>
                    </a:moveTo>
                    <a:cubicBezTo>
                      <a:pt x="975" y="7195"/>
                      <a:pt x="-2369" y="19454"/>
                      <a:pt x="1832" y="27683"/>
                    </a:cubicBezTo>
                    <a:cubicBezTo>
                      <a:pt x="7232" y="37970"/>
                      <a:pt x="25406" y="41228"/>
                      <a:pt x="32093" y="30512"/>
                    </a:cubicBezTo>
                    <a:cubicBezTo>
                      <a:pt x="37065" y="22540"/>
                      <a:pt x="32950" y="11738"/>
                      <a:pt x="27292" y="5309"/>
                    </a:cubicBezTo>
                    <a:cubicBezTo>
                      <a:pt x="21892" y="-1035"/>
                      <a:pt x="14004" y="-1549"/>
                      <a:pt x="8604" y="2994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1" name="图形 4">
              <a:extLst>
                <a:ext uri="{FF2B5EF4-FFF2-40B4-BE49-F238E27FC236}">
                  <a16:creationId xmlns:a16="http://schemas.microsoft.com/office/drawing/2014/main" id="{AFF3B654-D15A-F3E0-AC17-86E273B987C8}"/>
                </a:ext>
              </a:extLst>
            </p:cNvPr>
            <p:cNvGrpSpPr/>
            <p:nvPr/>
          </p:nvGrpSpPr>
          <p:grpSpPr>
            <a:xfrm>
              <a:off x="4767984" y="2048514"/>
              <a:ext cx="261402" cy="245954"/>
              <a:chOff x="4767984" y="2048514"/>
              <a:chExt cx="261402" cy="245954"/>
            </a:xfrm>
          </p:grpSpPr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id="{E74484E3-18F6-B30A-11C8-07A0D0A8C27C}"/>
                  </a:ext>
                </a:extLst>
              </p:cNvPr>
              <p:cNvSpPr/>
              <p:nvPr/>
            </p:nvSpPr>
            <p:spPr>
              <a:xfrm>
                <a:off x="4767984" y="2048514"/>
                <a:ext cx="261402" cy="245954"/>
              </a:xfrm>
              <a:custGeom>
                <a:avLst/>
                <a:gdLst>
                  <a:gd name="connsiteX0" fmla="*/ 226192 w 261402"/>
                  <a:gd name="connsiteY0" fmla="*/ 88095 h 245954"/>
                  <a:gd name="connsiteX1" fmla="*/ 159755 w 261402"/>
                  <a:gd name="connsiteY1" fmla="*/ 107812 h 245954"/>
                  <a:gd name="connsiteX2" fmla="*/ 142267 w 261402"/>
                  <a:gd name="connsiteY2" fmla="*/ 1427 h 245954"/>
                  <a:gd name="connsiteX3" fmla="*/ 137124 w 261402"/>
                  <a:gd name="connsiteY3" fmla="*/ 1084 h 245954"/>
                  <a:gd name="connsiteX4" fmla="*/ 104548 w 261402"/>
                  <a:gd name="connsiteY4" fmla="*/ 97439 h 245954"/>
                  <a:gd name="connsiteX5" fmla="*/ 43769 w 261402"/>
                  <a:gd name="connsiteY5" fmla="*/ 81151 h 245954"/>
                  <a:gd name="connsiteX6" fmla="*/ 392 w 261402"/>
                  <a:gd name="connsiteY6" fmla="*/ 96325 h 245954"/>
                  <a:gd name="connsiteX7" fmla="*/ 30653 w 261402"/>
                  <a:gd name="connsiteY7" fmla="*/ 129329 h 245954"/>
                  <a:gd name="connsiteX8" fmla="*/ 83117 w 261402"/>
                  <a:gd name="connsiteY8" fmla="*/ 146474 h 245954"/>
                  <a:gd name="connsiteX9" fmla="*/ 52427 w 261402"/>
                  <a:gd name="connsiteY9" fmla="*/ 188136 h 245954"/>
                  <a:gd name="connsiteX10" fmla="*/ 50027 w 261402"/>
                  <a:gd name="connsiteY10" fmla="*/ 233827 h 245954"/>
                  <a:gd name="connsiteX11" fmla="*/ 101376 w 261402"/>
                  <a:gd name="connsiteY11" fmla="*/ 209310 h 245954"/>
                  <a:gd name="connsiteX12" fmla="*/ 125208 w 261402"/>
                  <a:gd name="connsiteY12" fmla="*/ 179478 h 245954"/>
                  <a:gd name="connsiteX13" fmla="*/ 152640 w 261402"/>
                  <a:gd name="connsiteY13" fmla="*/ 225084 h 245954"/>
                  <a:gd name="connsiteX14" fmla="*/ 183758 w 261402"/>
                  <a:gd name="connsiteY14" fmla="*/ 245658 h 245954"/>
                  <a:gd name="connsiteX15" fmla="*/ 190959 w 261402"/>
                  <a:gd name="connsiteY15" fmla="*/ 210510 h 245954"/>
                  <a:gd name="connsiteX16" fmla="*/ 173900 w 261402"/>
                  <a:gd name="connsiteY16" fmla="*/ 152817 h 245954"/>
                  <a:gd name="connsiteX17" fmla="*/ 233650 w 261402"/>
                  <a:gd name="connsiteY17" fmla="*/ 135930 h 245954"/>
                  <a:gd name="connsiteX18" fmla="*/ 261168 w 261402"/>
                  <a:gd name="connsiteY18" fmla="*/ 99668 h 245954"/>
                  <a:gd name="connsiteX19" fmla="*/ 226192 w 261402"/>
                  <a:gd name="connsiteY19" fmla="*/ 88095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1402" h="245954">
                    <a:moveTo>
                      <a:pt x="226192" y="88095"/>
                    </a:moveTo>
                    <a:cubicBezTo>
                      <a:pt x="201846" y="89124"/>
                      <a:pt x="181015" y="97010"/>
                      <a:pt x="159755" y="107812"/>
                    </a:cubicBezTo>
                    <a:cubicBezTo>
                      <a:pt x="170042" y="72922"/>
                      <a:pt x="162755" y="30831"/>
                      <a:pt x="142267" y="1427"/>
                    </a:cubicBezTo>
                    <a:cubicBezTo>
                      <a:pt x="140981" y="-459"/>
                      <a:pt x="138752" y="-373"/>
                      <a:pt x="137124" y="1084"/>
                    </a:cubicBezTo>
                    <a:cubicBezTo>
                      <a:pt x="112006" y="23287"/>
                      <a:pt x="98033" y="63835"/>
                      <a:pt x="104548" y="97439"/>
                    </a:cubicBezTo>
                    <a:cubicBezTo>
                      <a:pt x="84917" y="86466"/>
                      <a:pt x="67001" y="81066"/>
                      <a:pt x="43769" y="81151"/>
                    </a:cubicBezTo>
                    <a:cubicBezTo>
                      <a:pt x="34682" y="81151"/>
                      <a:pt x="3307" y="84152"/>
                      <a:pt x="392" y="96325"/>
                    </a:cubicBezTo>
                    <a:cubicBezTo>
                      <a:pt x="-3294" y="111927"/>
                      <a:pt x="19938" y="122899"/>
                      <a:pt x="30653" y="129329"/>
                    </a:cubicBezTo>
                    <a:cubicBezTo>
                      <a:pt x="46770" y="138844"/>
                      <a:pt x="64514" y="146645"/>
                      <a:pt x="83117" y="146474"/>
                    </a:cubicBezTo>
                    <a:cubicBezTo>
                      <a:pt x="69744" y="156932"/>
                      <a:pt x="60057" y="173992"/>
                      <a:pt x="52427" y="188136"/>
                    </a:cubicBezTo>
                    <a:cubicBezTo>
                      <a:pt x="48313" y="195766"/>
                      <a:pt x="38025" y="227741"/>
                      <a:pt x="50027" y="233827"/>
                    </a:cubicBezTo>
                    <a:cubicBezTo>
                      <a:pt x="65286" y="241628"/>
                      <a:pt x="91346" y="217626"/>
                      <a:pt x="101376" y="209310"/>
                    </a:cubicBezTo>
                    <a:cubicBezTo>
                      <a:pt x="110720" y="201595"/>
                      <a:pt x="120750" y="191308"/>
                      <a:pt x="125208" y="179478"/>
                    </a:cubicBezTo>
                    <a:cubicBezTo>
                      <a:pt x="130351" y="196537"/>
                      <a:pt x="140467" y="211110"/>
                      <a:pt x="152640" y="225084"/>
                    </a:cubicBezTo>
                    <a:cubicBezTo>
                      <a:pt x="159926" y="233485"/>
                      <a:pt x="171071" y="248229"/>
                      <a:pt x="183758" y="245658"/>
                    </a:cubicBezTo>
                    <a:cubicBezTo>
                      <a:pt x="193702" y="243600"/>
                      <a:pt x="190959" y="216682"/>
                      <a:pt x="190959" y="210510"/>
                    </a:cubicBezTo>
                    <a:cubicBezTo>
                      <a:pt x="190959" y="190708"/>
                      <a:pt x="187359" y="167991"/>
                      <a:pt x="173900" y="152817"/>
                    </a:cubicBezTo>
                    <a:cubicBezTo>
                      <a:pt x="195417" y="155046"/>
                      <a:pt x="215390" y="148445"/>
                      <a:pt x="233650" y="135930"/>
                    </a:cubicBezTo>
                    <a:cubicBezTo>
                      <a:pt x="243251" y="129329"/>
                      <a:pt x="263825" y="113212"/>
                      <a:pt x="261168" y="99668"/>
                    </a:cubicBezTo>
                    <a:cubicBezTo>
                      <a:pt x="258510" y="85266"/>
                      <a:pt x="236993" y="87666"/>
                      <a:pt x="226192" y="880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id="{A430F5D2-236D-7F44-45E7-487884A02384}"/>
                  </a:ext>
                </a:extLst>
              </p:cNvPr>
              <p:cNvSpPr/>
              <p:nvPr/>
            </p:nvSpPr>
            <p:spPr>
              <a:xfrm>
                <a:off x="4880070" y="2160644"/>
                <a:ext cx="33829" cy="37323"/>
              </a:xfrm>
              <a:custGeom>
                <a:avLst/>
                <a:gdLst>
                  <a:gd name="connsiteX0" fmla="*/ 17923 w 33829"/>
                  <a:gd name="connsiteY0" fmla="*/ 225 h 37323"/>
                  <a:gd name="connsiteX1" fmla="*/ 6 w 33829"/>
                  <a:gd name="connsiteY1" fmla="*/ 18399 h 37323"/>
                  <a:gd name="connsiteX2" fmla="*/ 25038 w 33829"/>
                  <a:gd name="connsiteY2" fmla="*/ 35630 h 37323"/>
                  <a:gd name="connsiteX3" fmla="*/ 33182 w 33829"/>
                  <a:gd name="connsiteY3" fmla="*/ 11284 h 37323"/>
                  <a:gd name="connsiteX4" fmla="*/ 17923 w 33829"/>
                  <a:gd name="connsiteY4" fmla="*/ 225 h 3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29" h="37323">
                    <a:moveTo>
                      <a:pt x="17923" y="225"/>
                    </a:moveTo>
                    <a:cubicBezTo>
                      <a:pt x="9264" y="140"/>
                      <a:pt x="263" y="9226"/>
                      <a:pt x="6" y="18399"/>
                    </a:cubicBezTo>
                    <a:cubicBezTo>
                      <a:pt x="-337" y="29972"/>
                      <a:pt x="13893" y="41802"/>
                      <a:pt x="25038" y="35630"/>
                    </a:cubicBezTo>
                    <a:cubicBezTo>
                      <a:pt x="33267" y="31086"/>
                      <a:pt x="34982" y="19685"/>
                      <a:pt x="33182" y="11284"/>
                    </a:cubicBezTo>
                    <a:cubicBezTo>
                      <a:pt x="31467" y="3226"/>
                      <a:pt x="24866" y="-1061"/>
                      <a:pt x="17923" y="22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4" name="图形 4">
              <a:extLst>
                <a:ext uri="{FF2B5EF4-FFF2-40B4-BE49-F238E27FC236}">
                  <a16:creationId xmlns:a16="http://schemas.microsoft.com/office/drawing/2014/main" id="{D3D42699-FE30-C7D7-38A6-84115CA43E85}"/>
                </a:ext>
              </a:extLst>
            </p:cNvPr>
            <p:cNvGrpSpPr/>
            <p:nvPr/>
          </p:nvGrpSpPr>
          <p:grpSpPr>
            <a:xfrm>
              <a:off x="5531306" y="1261965"/>
              <a:ext cx="196548" cy="185503"/>
              <a:chOff x="5531306" y="1261965"/>
              <a:chExt cx="196548" cy="185503"/>
            </a:xfrm>
          </p:grpSpPr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7F82449F-951F-6455-EC0E-1C7AAB50F80A}"/>
                  </a:ext>
                </a:extLst>
              </p:cNvPr>
              <p:cNvSpPr/>
              <p:nvPr/>
            </p:nvSpPr>
            <p:spPr>
              <a:xfrm>
                <a:off x="5531306" y="1261965"/>
                <a:ext cx="196548" cy="185503"/>
              </a:xfrm>
              <a:custGeom>
                <a:avLst/>
                <a:gdLst>
                  <a:gd name="connsiteX0" fmla="*/ 170187 w 196548"/>
                  <a:gd name="connsiteY0" fmla="*/ 67800 h 185503"/>
                  <a:gd name="connsiteX1" fmla="*/ 119866 w 196548"/>
                  <a:gd name="connsiteY1" fmla="*/ 81431 h 185503"/>
                  <a:gd name="connsiteX2" fmla="*/ 108636 w 196548"/>
                  <a:gd name="connsiteY2" fmla="*/ 1106 h 185503"/>
                  <a:gd name="connsiteX3" fmla="*/ 104779 w 196548"/>
                  <a:gd name="connsiteY3" fmla="*/ 763 h 185503"/>
                  <a:gd name="connsiteX4" fmla="*/ 78547 w 196548"/>
                  <a:gd name="connsiteY4" fmla="*/ 72601 h 185503"/>
                  <a:gd name="connsiteX5" fmla="*/ 33199 w 196548"/>
                  <a:gd name="connsiteY5" fmla="*/ 59228 h 185503"/>
                  <a:gd name="connsiteX6" fmla="*/ 366 w 196548"/>
                  <a:gd name="connsiteY6" fmla="*/ 69858 h 185503"/>
                  <a:gd name="connsiteX7" fmla="*/ 22483 w 196548"/>
                  <a:gd name="connsiteY7" fmla="*/ 95147 h 185503"/>
                  <a:gd name="connsiteX8" fmla="*/ 61659 w 196548"/>
                  <a:gd name="connsiteY8" fmla="*/ 108948 h 185503"/>
                  <a:gd name="connsiteX9" fmla="*/ 37828 w 196548"/>
                  <a:gd name="connsiteY9" fmla="*/ 139724 h 185503"/>
                  <a:gd name="connsiteX10" fmla="*/ 35256 w 196548"/>
                  <a:gd name="connsiteY10" fmla="*/ 174014 h 185503"/>
                  <a:gd name="connsiteX11" fmla="*/ 74346 w 196548"/>
                  <a:gd name="connsiteY11" fmla="*/ 156526 h 185503"/>
                  <a:gd name="connsiteX12" fmla="*/ 92778 w 196548"/>
                  <a:gd name="connsiteY12" fmla="*/ 134494 h 185503"/>
                  <a:gd name="connsiteX13" fmla="*/ 112580 w 196548"/>
                  <a:gd name="connsiteY13" fmla="*/ 169299 h 185503"/>
                  <a:gd name="connsiteX14" fmla="*/ 135554 w 196548"/>
                  <a:gd name="connsiteY14" fmla="*/ 185329 h 185503"/>
                  <a:gd name="connsiteX15" fmla="*/ 141641 w 196548"/>
                  <a:gd name="connsiteY15" fmla="*/ 159012 h 185503"/>
                  <a:gd name="connsiteX16" fmla="*/ 129811 w 196548"/>
                  <a:gd name="connsiteY16" fmla="*/ 115292 h 185503"/>
                  <a:gd name="connsiteX17" fmla="*/ 175073 w 196548"/>
                  <a:gd name="connsiteY17" fmla="*/ 103633 h 185503"/>
                  <a:gd name="connsiteX18" fmla="*/ 196419 w 196548"/>
                  <a:gd name="connsiteY18" fmla="*/ 76887 h 185503"/>
                  <a:gd name="connsiteX19" fmla="*/ 170187 w 196548"/>
                  <a:gd name="connsiteY19" fmla="*/ 67800 h 18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6548" h="185503">
                    <a:moveTo>
                      <a:pt x="170187" y="67800"/>
                    </a:moveTo>
                    <a:cubicBezTo>
                      <a:pt x="151842" y="68143"/>
                      <a:pt x="136069" y="73715"/>
                      <a:pt x="119866" y="81431"/>
                    </a:cubicBezTo>
                    <a:cubicBezTo>
                      <a:pt x="128268" y="55370"/>
                      <a:pt x="123467" y="23566"/>
                      <a:pt x="108636" y="1106"/>
                    </a:cubicBezTo>
                    <a:cubicBezTo>
                      <a:pt x="107694" y="-351"/>
                      <a:pt x="105979" y="-265"/>
                      <a:pt x="104779" y="763"/>
                    </a:cubicBezTo>
                    <a:cubicBezTo>
                      <a:pt x="85491" y="17051"/>
                      <a:pt x="74261" y="47226"/>
                      <a:pt x="78547" y="72601"/>
                    </a:cubicBezTo>
                    <a:cubicBezTo>
                      <a:pt x="63974" y="64028"/>
                      <a:pt x="50601" y="59656"/>
                      <a:pt x="33199" y="59228"/>
                    </a:cubicBezTo>
                    <a:cubicBezTo>
                      <a:pt x="26341" y="59056"/>
                      <a:pt x="2766" y="60771"/>
                      <a:pt x="366" y="69858"/>
                    </a:cubicBezTo>
                    <a:cubicBezTo>
                      <a:pt x="-2720" y="81516"/>
                      <a:pt x="14511" y="90174"/>
                      <a:pt x="22483" y="95147"/>
                    </a:cubicBezTo>
                    <a:cubicBezTo>
                      <a:pt x="34399" y="102605"/>
                      <a:pt x="47600" y="108777"/>
                      <a:pt x="61659" y="108948"/>
                    </a:cubicBezTo>
                    <a:cubicBezTo>
                      <a:pt x="51372" y="116578"/>
                      <a:pt x="43828" y="129265"/>
                      <a:pt x="37828" y="139724"/>
                    </a:cubicBezTo>
                    <a:cubicBezTo>
                      <a:pt x="34570" y="145381"/>
                      <a:pt x="26341" y="169213"/>
                      <a:pt x="35256" y="174014"/>
                    </a:cubicBezTo>
                    <a:cubicBezTo>
                      <a:pt x="46572" y="180100"/>
                      <a:pt x="66632" y="162612"/>
                      <a:pt x="74346" y="156526"/>
                    </a:cubicBezTo>
                    <a:cubicBezTo>
                      <a:pt x="81548" y="150868"/>
                      <a:pt x="89263" y="143324"/>
                      <a:pt x="92778" y="134494"/>
                    </a:cubicBezTo>
                    <a:cubicBezTo>
                      <a:pt x="96292" y="147439"/>
                      <a:pt x="103664" y="158583"/>
                      <a:pt x="112580" y="169299"/>
                    </a:cubicBezTo>
                    <a:cubicBezTo>
                      <a:pt x="117895" y="175728"/>
                      <a:pt x="126039" y="187044"/>
                      <a:pt x="135554" y="185329"/>
                    </a:cubicBezTo>
                    <a:cubicBezTo>
                      <a:pt x="143098" y="183958"/>
                      <a:pt x="141469" y="163641"/>
                      <a:pt x="141641" y="159012"/>
                    </a:cubicBezTo>
                    <a:cubicBezTo>
                      <a:pt x="141984" y="144181"/>
                      <a:pt x="139669" y="127036"/>
                      <a:pt x="129811" y="115292"/>
                    </a:cubicBezTo>
                    <a:cubicBezTo>
                      <a:pt x="145927" y="117349"/>
                      <a:pt x="161100" y="112720"/>
                      <a:pt x="175073" y="103633"/>
                    </a:cubicBezTo>
                    <a:cubicBezTo>
                      <a:pt x="182360" y="98833"/>
                      <a:pt x="198133" y="87088"/>
                      <a:pt x="196419" y="76887"/>
                    </a:cubicBezTo>
                    <a:cubicBezTo>
                      <a:pt x="194533" y="66171"/>
                      <a:pt x="178245" y="67629"/>
                      <a:pt x="170187" y="67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F25B2359-3392-BAF9-9457-5A7C34EC3CD9}"/>
                  </a:ext>
                </a:extLst>
              </p:cNvPr>
              <p:cNvSpPr/>
              <p:nvPr/>
            </p:nvSpPr>
            <p:spPr>
              <a:xfrm>
                <a:off x="5614893" y="1346092"/>
                <a:ext cx="25510" cy="28091"/>
              </a:xfrm>
              <a:custGeom>
                <a:avLst/>
                <a:gdLst>
                  <a:gd name="connsiteX0" fmla="*/ 13820 w 25510"/>
                  <a:gd name="connsiteY0" fmla="*/ 133 h 28091"/>
                  <a:gd name="connsiteX1" fmla="*/ 18 w 25510"/>
                  <a:gd name="connsiteY1" fmla="*/ 13506 h 28091"/>
                  <a:gd name="connsiteX2" fmla="*/ 18534 w 25510"/>
                  <a:gd name="connsiteY2" fmla="*/ 26965 h 28091"/>
                  <a:gd name="connsiteX3" fmla="*/ 25135 w 25510"/>
                  <a:gd name="connsiteY3" fmla="*/ 8791 h 28091"/>
                  <a:gd name="connsiteX4" fmla="*/ 13820 w 25510"/>
                  <a:gd name="connsiteY4" fmla="*/ 133 h 2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10" h="28091">
                    <a:moveTo>
                      <a:pt x="13820" y="133"/>
                    </a:moveTo>
                    <a:cubicBezTo>
                      <a:pt x="7305" y="-124"/>
                      <a:pt x="361" y="6562"/>
                      <a:pt x="18" y="13506"/>
                    </a:cubicBezTo>
                    <a:cubicBezTo>
                      <a:pt x="-496" y="22164"/>
                      <a:pt x="10048" y="31337"/>
                      <a:pt x="18534" y="26965"/>
                    </a:cubicBezTo>
                    <a:cubicBezTo>
                      <a:pt x="24793" y="23707"/>
                      <a:pt x="26336" y="15135"/>
                      <a:pt x="25135" y="8791"/>
                    </a:cubicBezTo>
                    <a:cubicBezTo>
                      <a:pt x="23935" y="2619"/>
                      <a:pt x="19049" y="-724"/>
                      <a:pt x="13820" y="13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7" name="图形 4">
              <a:extLst>
                <a:ext uri="{FF2B5EF4-FFF2-40B4-BE49-F238E27FC236}">
                  <a16:creationId xmlns:a16="http://schemas.microsoft.com/office/drawing/2014/main" id="{CEB063FE-2D7C-22AA-946F-C8B2F24E7ABD}"/>
                </a:ext>
              </a:extLst>
            </p:cNvPr>
            <p:cNvGrpSpPr/>
            <p:nvPr/>
          </p:nvGrpSpPr>
          <p:grpSpPr>
            <a:xfrm>
              <a:off x="3930524" y="646877"/>
              <a:ext cx="225519" cy="241478"/>
              <a:chOff x="3930524" y="646877"/>
              <a:chExt cx="225519" cy="241478"/>
            </a:xfrm>
          </p:grpSpPr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629B6C7A-16B0-F1CE-8A75-E66DB8B49D7C}"/>
                  </a:ext>
                </a:extLst>
              </p:cNvPr>
              <p:cNvSpPr/>
              <p:nvPr/>
            </p:nvSpPr>
            <p:spPr>
              <a:xfrm>
                <a:off x="3930524" y="646877"/>
                <a:ext cx="225519" cy="241478"/>
              </a:xfrm>
              <a:custGeom>
                <a:avLst/>
                <a:gdLst>
                  <a:gd name="connsiteX0" fmla="*/ 193286 w 225519"/>
                  <a:gd name="connsiteY0" fmla="*/ 96444 h 241478"/>
                  <a:gd name="connsiteX1" fmla="*/ 145881 w 225519"/>
                  <a:gd name="connsiteY1" fmla="*/ 98416 h 241478"/>
                  <a:gd name="connsiteX2" fmla="*/ 162940 w 225519"/>
                  <a:gd name="connsiteY2" fmla="*/ 2489 h 241478"/>
                  <a:gd name="connsiteX3" fmla="*/ 157882 w 225519"/>
                  <a:gd name="connsiteY3" fmla="*/ 432 h 241478"/>
                  <a:gd name="connsiteX4" fmla="*/ 93502 w 225519"/>
                  <a:gd name="connsiteY4" fmla="*/ 80585 h 241478"/>
                  <a:gd name="connsiteX5" fmla="*/ 50983 w 225519"/>
                  <a:gd name="connsiteY5" fmla="*/ 46381 h 241478"/>
                  <a:gd name="connsiteX6" fmla="*/ 7520 w 225519"/>
                  <a:gd name="connsiteY6" fmla="*/ 43294 h 241478"/>
                  <a:gd name="connsiteX7" fmla="*/ 22779 w 225519"/>
                  <a:gd name="connsiteY7" fmla="*/ 94558 h 241478"/>
                  <a:gd name="connsiteX8" fmla="*/ 55269 w 225519"/>
                  <a:gd name="connsiteY8" fmla="*/ 120533 h 241478"/>
                  <a:gd name="connsiteX9" fmla="*/ 22608 w 225519"/>
                  <a:gd name="connsiteY9" fmla="*/ 136220 h 241478"/>
                  <a:gd name="connsiteX10" fmla="*/ 148 w 225519"/>
                  <a:gd name="connsiteY10" fmla="*/ 182083 h 241478"/>
                  <a:gd name="connsiteX11" fmla="*/ 2891 w 225519"/>
                  <a:gd name="connsiteY11" fmla="*/ 186884 h 241478"/>
                  <a:gd name="connsiteX12" fmla="*/ 87930 w 225519"/>
                  <a:gd name="connsiteY12" fmla="*/ 158680 h 241478"/>
                  <a:gd name="connsiteX13" fmla="*/ 138594 w 225519"/>
                  <a:gd name="connsiteY13" fmla="*/ 241319 h 241478"/>
                  <a:gd name="connsiteX14" fmla="*/ 142794 w 225519"/>
                  <a:gd name="connsiteY14" fmla="*/ 239605 h 241478"/>
                  <a:gd name="connsiteX15" fmla="*/ 136708 w 225519"/>
                  <a:gd name="connsiteY15" fmla="*/ 143678 h 241478"/>
                  <a:gd name="connsiteX16" fmla="*/ 184285 w 225519"/>
                  <a:gd name="connsiteY16" fmla="*/ 150194 h 241478"/>
                  <a:gd name="connsiteX17" fmla="*/ 225519 w 225519"/>
                  <a:gd name="connsiteY17" fmla="*/ 120104 h 241478"/>
                  <a:gd name="connsiteX18" fmla="*/ 193286 w 225519"/>
                  <a:gd name="connsiteY18" fmla="*/ 96444 h 241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5519" h="241478">
                    <a:moveTo>
                      <a:pt x="193286" y="96444"/>
                    </a:moveTo>
                    <a:cubicBezTo>
                      <a:pt x="178628" y="91986"/>
                      <a:pt x="160711" y="92415"/>
                      <a:pt x="145881" y="98416"/>
                    </a:cubicBezTo>
                    <a:cubicBezTo>
                      <a:pt x="165169" y="71498"/>
                      <a:pt x="169969" y="33865"/>
                      <a:pt x="162940" y="2489"/>
                    </a:cubicBezTo>
                    <a:cubicBezTo>
                      <a:pt x="162425" y="260"/>
                      <a:pt x="159768" y="-597"/>
                      <a:pt x="157882" y="432"/>
                    </a:cubicBezTo>
                    <a:cubicBezTo>
                      <a:pt x="132507" y="14748"/>
                      <a:pt x="93245" y="46638"/>
                      <a:pt x="93502" y="80585"/>
                    </a:cubicBezTo>
                    <a:cubicBezTo>
                      <a:pt x="81673" y="66440"/>
                      <a:pt x="67871" y="54696"/>
                      <a:pt x="50983" y="46381"/>
                    </a:cubicBezTo>
                    <a:cubicBezTo>
                      <a:pt x="42582" y="42180"/>
                      <a:pt x="14550" y="31207"/>
                      <a:pt x="7520" y="43294"/>
                    </a:cubicBezTo>
                    <a:cubicBezTo>
                      <a:pt x="-966" y="57868"/>
                      <a:pt x="14636" y="83585"/>
                      <a:pt x="22779" y="94558"/>
                    </a:cubicBezTo>
                    <a:cubicBezTo>
                      <a:pt x="30666" y="105188"/>
                      <a:pt x="42153" y="115904"/>
                      <a:pt x="55269" y="120533"/>
                    </a:cubicBezTo>
                    <a:cubicBezTo>
                      <a:pt x="43354" y="123362"/>
                      <a:pt x="31952" y="128419"/>
                      <a:pt x="22608" y="136220"/>
                    </a:cubicBezTo>
                    <a:cubicBezTo>
                      <a:pt x="9492" y="147193"/>
                      <a:pt x="4606" y="166481"/>
                      <a:pt x="148" y="182083"/>
                    </a:cubicBezTo>
                    <a:cubicBezTo>
                      <a:pt x="-452" y="184226"/>
                      <a:pt x="834" y="186198"/>
                      <a:pt x="2891" y="186884"/>
                    </a:cubicBezTo>
                    <a:cubicBezTo>
                      <a:pt x="30238" y="195713"/>
                      <a:pt x="69500" y="182426"/>
                      <a:pt x="87930" y="158680"/>
                    </a:cubicBezTo>
                    <a:cubicBezTo>
                      <a:pt x="86902" y="192799"/>
                      <a:pt x="105676" y="229661"/>
                      <a:pt x="138594" y="241319"/>
                    </a:cubicBezTo>
                    <a:cubicBezTo>
                      <a:pt x="140051" y="241833"/>
                      <a:pt x="142109" y="241062"/>
                      <a:pt x="142794" y="239605"/>
                    </a:cubicBezTo>
                    <a:cubicBezTo>
                      <a:pt x="156768" y="210287"/>
                      <a:pt x="159511" y="168882"/>
                      <a:pt x="136708" y="143678"/>
                    </a:cubicBezTo>
                    <a:cubicBezTo>
                      <a:pt x="151881" y="149508"/>
                      <a:pt x="167312" y="153108"/>
                      <a:pt x="184285" y="150194"/>
                    </a:cubicBezTo>
                    <a:cubicBezTo>
                      <a:pt x="197230" y="147965"/>
                      <a:pt x="225176" y="136906"/>
                      <a:pt x="225519" y="120104"/>
                    </a:cubicBezTo>
                    <a:cubicBezTo>
                      <a:pt x="225605" y="106559"/>
                      <a:pt x="203659" y="99616"/>
                      <a:pt x="193286" y="964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id="{2F115AD8-90FB-1091-9157-7A51D6D79478}"/>
                  </a:ext>
                </a:extLst>
              </p:cNvPr>
              <p:cNvSpPr/>
              <p:nvPr/>
            </p:nvSpPr>
            <p:spPr>
              <a:xfrm>
                <a:off x="4014717" y="748377"/>
                <a:ext cx="35309" cy="36816"/>
              </a:xfrm>
              <a:custGeom>
                <a:avLst/>
                <a:gdLst>
                  <a:gd name="connsiteX0" fmla="*/ 23711 w 35309"/>
                  <a:gd name="connsiteY0" fmla="*/ 859 h 36816"/>
                  <a:gd name="connsiteX1" fmla="*/ 11538 w 35309"/>
                  <a:gd name="connsiteY1" fmla="*/ 1374 h 36816"/>
                  <a:gd name="connsiteX2" fmla="*/ 1679 w 35309"/>
                  <a:gd name="connsiteY2" fmla="*/ 26062 h 36816"/>
                  <a:gd name="connsiteX3" fmla="*/ 31683 w 35309"/>
                  <a:gd name="connsiteY3" fmla="*/ 29234 h 36816"/>
                  <a:gd name="connsiteX4" fmla="*/ 23711 w 35309"/>
                  <a:gd name="connsiteY4" fmla="*/ 859 h 3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6816">
                    <a:moveTo>
                      <a:pt x="23711" y="859"/>
                    </a:moveTo>
                    <a:cubicBezTo>
                      <a:pt x="19767" y="-512"/>
                      <a:pt x="15310" y="-169"/>
                      <a:pt x="11538" y="1374"/>
                    </a:cubicBezTo>
                    <a:cubicBezTo>
                      <a:pt x="2022" y="4631"/>
                      <a:pt x="-2778" y="16290"/>
                      <a:pt x="1679" y="26062"/>
                    </a:cubicBezTo>
                    <a:cubicBezTo>
                      <a:pt x="7252" y="38321"/>
                      <a:pt x="23796" y="41064"/>
                      <a:pt x="31683" y="29234"/>
                    </a:cubicBezTo>
                    <a:cubicBezTo>
                      <a:pt x="38456" y="19204"/>
                      <a:pt x="35712" y="5146"/>
                      <a:pt x="23711" y="85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0" name="图形 4">
              <a:extLst>
                <a:ext uri="{FF2B5EF4-FFF2-40B4-BE49-F238E27FC236}">
                  <a16:creationId xmlns:a16="http://schemas.microsoft.com/office/drawing/2014/main" id="{DE0F2067-0DEC-E90D-7504-D4D91C44B25A}"/>
                </a:ext>
              </a:extLst>
            </p:cNvPr>
            <p:cNvGrpSpPr/>
            <p:nvPr/>
          </p:nvGrpSpPr>
          <p:grpSpPr>
            <a:xfrm>
              <a:off x="4115441" y="701196"/>
              <a:ext cx="235312" cy="247958"/>
              <a:chOff x="4115441" y="701196"/>
              <a:chExt cx="235312" cy="247958"/>
            </a:xfrm>
          </p:grpSpPr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id="{0B48D4A9-976B-4982-35CC-222957789436}"/>
                  </a:ext>
                </a:extLst>
              </p:cNvPr>
              <p:cNvSpPr/>
              <p:nvPr/>
            </p:nvSpPr>
            <p:spPr>
              <a:xfrm>
                <a:off x="4115441" y="701196"/>
                <a:ext cx="235312" cy="247958"/>
              </a:xfrm>
              <a:custGeom>
                <a:avLst/>
                <a:gdLst>
                  <a:gd name="connsiteX0" fmla="*/ 193021 w 235312"/>
                  <a:gd name="connsiteY0" fmla="*/ 34752 h 247958"/>
                  <a:gd name="connsiteX1" fmla="*/ 144758 w 235312"/>
                  <a:gd name="connsiteY1" fmla="*/ 84558 h 247958"/>
                  <a:gd name="connsiteX2" fmla="*/ 77463 w 235312"/>
                  <a:gd name="connsiteY2" fmla="*/ 376 h 247958"/>
                  <a:gd name="connsiteX3" fmla="*/ 72834 w 235312"/>
                  <a:gd name="connsiteY3" fmla="*/ 2520 h 247958"/>
                  <a:gd name="connsiteX4" fmla="*/ 91608 w 235312"/>
                  <a:gd name="connsiteY4" fmla="*/ 102475 h 247958"/>
                  <a:gd name="connsiteX5" fmla="*/ 30658 w 235312"/>
                  <a:gd name="connsiteY5" fmla="*/ 117991 h 247958"/>
                  <a:gd name="connsiteX6" fmla="*/ 311 w 235312"/>
                  <a:gd name="connsiteY6" fmla="*/ 152453 h 247958"/>
                  <a:gd name="connsiteX7" fmla="*/ 42831 w 235312"/>
                  <a:gd name="connsiteY7" fmla="*/ 166426 h 247958"/>
                  <a:gd name="connsiteX8" fmla="*/ 96923 w 235312"/>
                  <a:gd name="connsiteY8" fmla="*/ 155624 h 247958"/>
                  <a:gd name="connsiteX9" fmla="*/ 90579 w 235312"/>
                  <a:gd name="connsiteY9" fmla="*/ 206974 h 247958"/>
                  <a:gd name="connsiteX10" fmla="*/ 110896 w 235312"/>
                  <a:gd name="connsiteY10" fmla="*/ 247950 h 247958"/>
                  <a:gd name="connsiteX11" fmla="*/ 143643 w 235312"/>
                  <a:gd name="connsiteY11" fmla="*/ 201487 h 247958"/>
                  <a:gd name="connsiteX12" fmla="*/ 149815 w 235312"/>
                  <a:gd name="connsiteY12" fmla="*/ 163768 h 247958"/>
                  <a:gd name="connsiteX13" fmla="*/ 196021 w 235312"/>
                  <a:gd name="connsiteY13" fmla="*/ 190086 h 247958"/>
                  <a:gd name="connsiteX14" fmla="*/ 233226 w 235312"/>
                  <a:gd name="connsiteY14" fmla="*/ 192743 h 247958"/>
                  <a:gd name="connsiteX15" fmla="*/ 222253 w 235312"/>
                  <a:gd name="connsiteY15" fmla="*/ 158539 h 247958"/>
                  <a:gd name="connsiteX16" fmla="*/ 179048 w 235312"/>
                  <a:gd name="connsiteY16" fmla="*/ 116620 h 247958"/>
                  <a:gd name="connsiteX17" fmla="*/ 222853 w 235312"/>
                  <a:gd name="connsiteY17" fmla="*/ 72643 h 247958"/>
                  <a:gd name="connsiteX18" fmla="*/ 229111 w 235312"/>
                  <a:gd name="connsiteY18" fmla="*/ 27551 h 247958"/>
                  <a:gd name="connsiteX19" fmla="*/ 193021 w 235312"/>
                  <a:gd name="connsiteY19" fmla="*/ 34752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5312" h="247958">
                    <a:moveTo>
                      <a:pt x="193021" y="34752"/>
                    </a:moveTo>
                    <a:cubicBezTo>
                      <a:pt x="172275" y="47611"/>
                      <a:pt x="157959" y="64670"/>
                      <a:pt x="144758" y="84558"/>
                    </a:cubicBezTo>
                    <a:cubicBezTo>
                      <a:pt x="136700" y="49154"/>
                      <a:pt x="109610" y="15978"/>
                      <a:pt x="77463" y="376"/>
                    </a:cubicBezTo>
                    <a:cubicBezTo>
                      <a:pt x="75406" y="-652"/>
                      <a:pt x="73520" y="548"/>
                      <a:pt x="72834" y="2520"/>
                    </a:cubicBezTo>
                    <a:cubicBezTo>
                      <a:pt x="61776" y="34238"/>
                      <a:pt x="69491" y="76414"/>
                      <a:pt x="91608" y="102475"/>
                    </a:cubicBezTo>
                    <a:cubicBezTo>
                      <a:pt x="69148" y="102561"/>
                      <a:pt x="50889" y="106590"/>
                      <a:pt x="30658" y="117991"/>
                    </a:cubicBezTo>
                    <a:cubicBezTo>
                      <a:pt x="22771" y="122449"/>
                      <a:pt x="-3118" y="140365"/>
                      <a:pt x="311" y="152453"/>
                    </a:cubicBezTo>
                    <a:cubicBezTo>
                      <a:pt x="4769" y="167883"/>
                      <a:pt x="30315" y="166083"/>
                      <a:pt x="42831" y="166426"/>
                    </a:cubicBezTo>
                    <a:cubicBezTo>
                      <a:pt x="61519" y="166854"/>
                      <a:pt x="80807" y="164968"/>
                      <a:pt x="96923" y="155624"/>
                    </a:cubicBezTo>
                    <a:cubicBezTo>
                      <a:pt x="90322" y="171226"/>
                      <a:pt x="90322" y="190943"/>
                      <a:pt x="90579" y="206974"/>
                    </a:cubicBezTo>
                    <a:cubicBezTo>
                      <a:pt x="90751" y="215632"/>
                      <a:pt x="97437" y="248550"/>
                      <a:pt x="110896" y="247950"/>
                    </a:cubicBezTo>
                    <a:cubicBezTo>
                      <a:pt x="127956" y="247264"/>
                      <a:pt x="139014" y="213574"/>
                      <a:pt x="143643" y="201487"/>
                    </a:cubicBezTo>
                    <a:cubicBezTo>
                      <a:pt x="148015" y="190172"/>
                      <a:pt x="151701" y="176284"/>
                      <a:pt x="149815" y="163768"/>
                    </a:cubicBezTo>
                    <a:cubicBezTo>
                      <a:pt x="162674" y="176198"/>
                      <a:pt x="178619" y="183914"/>
                      <a:pt x="196021" y="190086"/>
                    </a:cubicBezTo>
                    <a:cubicBezTo>
                      <a:pt x="206480" y="193858"/>
                      <a:pt x="223453" y="201230"/>
                      <a:pt x="233226" y="192743"/>
                    </a:cubicBezTo>
                    <a:cubicBezTo>
                      <a:pt x="240855" y="186143"/>
                      <a:pt x="225339" y="163940"/>
                      <a:pt x="222253" y="158539"/>
                    </a:cubicBezTo>
                    <a:cubicBezTo>
                      <a:pt x="212566" y="141308"/>
                      <a:pt x="198336" y="123306"/>
                      <a:pt x="179048" y="116620"/>
                    </a:cubicBezTo>
                    <a:cubicBezTo>
                      <a:pt x="198850" y="108047"/>
                      <a:pt x="213081" y="92445"/>
                      <a:pt x="222853" y="72643"/>
                    </a:cubicBezTo>
                    <a:cubicBezTo>
                      <a:pt x="227997" y="62184"/>
                      <a:pt x="238027" y="38095"/>
                      <a:pt x="229111" y="27551"/>
                    </a:cubicBezTo>
                    <a:cubicBezTo>
                      <a:pt x="219767" y="16493"/>
                      <a:pt x="202193" y="29094"/>
                      <a:pt x="193021" y="347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2" name="任意多边形: 形状 401">
                <a:extLst>
                  <a:ext uri="{FF2B5EF4-FFF2-40B4-BE49-F238E27FC236}">
                    <a16:creationId xmlns:a16="http://schemas.microsoft.com/office/drawing/2014/main" id="{4489CED4-8F64-E17B-1EC2-E12E36466491}"/>
                  </a:ext>
                </a:extLst>
              </p:cNvPr>
              <p:cNvSpPr/>
              <p:nvPr/>
            </p:nvSpPr>
            <p:spPr>
              <a:xfrm>
                <a:off x="4227849" y="801191"/>
                <a:ext cx="34322" cy="37136"/>
              </a:xfrm>
              <a:custGeom>
                <a:avLst/>
                <a:gdLst>
                  <a:gd name="connsiteX0" fmla="*/ 8604 w 34322"/>
                  <a:gd name="connsiteY0" fmla="*/ 2994 h 37136"/>
                  <a:gd name="connsiteX1" fmla="*/ 1832 w 34322"/>
                  <a:gd name="connsiteY1" fmla="*/ 27683 h 37136"/>
                  <a:gd name="connsiteX2" fmla="*/ 32093 w 34322"/>
                  <a:gd name="connsiteY2" fmla="*/ 30512 h 37136"/>
                  <a:gd name="connsiteX3" fmla="*/ 27292 w 34322"/>
                  <a:gd name="connsiteY3" fmla="*/ 5309 h 37136"/>
                  <a:gd name="connsiteX4" fmla="*/ 8604 w 34322"/>
                  <a:gd name="connsiteY4" fmla="*/ 2994 h 37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22" h="37136">
                    <a:moveTo>
                      <a:pt x="8604" y="2994"/>
                    </a:moveTo>
                    <a:cubicBezTo>
                      <a:pt x="975" y="7195"/>
                      <a:pt x="-2369" y="19454"/>
                      <a:pt x="1832" y="27683"/>
                    </a:cubicBezTo>
                    <a:cubicBezTo>
                      <a:pt x="7233" y="37970"/>
                      <a:pt x="25406" y="41228"/>
                      <a:pt x="32093" y="30512"/>
                    </a:cubicBezTo>
                    <a:cubicBezTo>
                      <a:pt x="37065" y="22540"/>
                      <a:pt x="32950" y="11738"/>
                      <a:pt x="27292" y="5309"/>
                    </a:cubicBezTo>
                    <a:cubicBezTo>
                      <a:pt x="21891" y="-1035"/>
                      <a:pt x="14005" y="-1549"/>
                      <a:pt x="8604" y="2994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3" name="图形 4">
              <a:extLst>
                <a:ext uri="{FF2B5EF4-FFF2-40B4-BE49-F238E27FC236}">
                  <a16:creationId xmlns:a16="http://schemas.microsoft.com/office/drawing/2014/main" id="{A2067EC0-E7F3-5719-48D1-0BCCBA795931}"/>
                </a:ext>
              </a:extLst>
            </p:cNvPr>
            <p:cNvGrpSpPr/>
            <p:nvPr/>
          </p:nvGrpSpPr>
          <p:grpSpPr>
            <a:xfrm>
              <a:off x="4108185" y="521730"/>
              <a:ext cx="196377" cy="185589"/>
              <a:chOff x="4108185" y="521730"/>
              <a:chExt cx="196377" cy="185589"/>
            </a:xfrm>
          </p:grpSpPr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1C4B4CFD-6FE1-B3E9-C1CA-CAF9427744BF}"/>
                  </a:ext>
                </a:extLst>
              </p:cNvPr>
              <p:cNvSpPr/>
              <p:nvPr/>
            </p:nvSpPr>
            <p:spPr>
              <a:xfrm>
                <a:off x="4108185" y="521730"/>
                <a:ext cx="196377" cy="185589"/>
              </a:xfrm>
              <a:custGeom>
                <a:avLst/>
                <a:gdLst>
                  <a:gd name="connsiteX0" fmla="*/ 170273 w 196377"/>
                  <a:gd name="connsiteY0" fmla="*/ 67800 h 185589"/>
                  <a:gd name="connsiteX1" fmla="*/ 119952 w 196377"/>
                  <a:gd name="connsiteY1" fmla="*/ 81431 h 185589"/>
                  <a:gd name="connsiteX2" fmla="*/ 108722 w 196377"/>
                  <a:gd name="connsiteY2" fmla="*/ 1106 h 185589"/>
                  <a:gd name="connsiteX3" fmla="*/ 104865 w 196377"/>
                  <a:gd name="connsiteY3" fmla="*/ 763 h 185589"/>
                  <a:gd name="connsiteX4" fmla="*/ 78633 w 196377"/>
                  <a:gd name="connsiteY4" fmla="*/ 72601 h 185589"/>
                  <a:gd name="connsiteX5" fmla="*/ 33198 w 196377"/>
                  <a:gd name="connsiteY5" fmla="*/ 59228 h 185589"/>
                  <a:gd name="connsiteX6" fmla="*/ 366 w 196377"/>
                  <a:gd name="connsiteY6" fmla="*/ 69858 h 185589"/>
                  <a:gd name="connsiteX7" fmla="*/ 22483 w 196377"/>
                  <a:gd name="connsiteY7" fmla="*/ 95232 h 185589"/>
                  <a:gd name="connsiteX8" fmla="*/ 61573 w 196377"/>
                  <a:gd name="connsiteY8" fmla="*/ 109034 h 185589"/>
                  <a:gd name="connsiteX9" fmla="*/ 37742 w 196377"/>
                  <a:gd name="connsiteY9" fmla="*/ 139809 h 185589"/>
                  <a:gd name="connsiteX10" fmla="*/ 35170 w 196377"/>
                  <a:gd name="connsiteY10" fmla="*/ 174099 h 185589"/>
                  <a:gd name="connsiteX11" fmla="*/ 74261 w 196377"/>
                  <a:gd name="connsiteY11" fmla="*/ 156611 h 185589"/>
                  <a:gd name="connsiteX12" fmla="*/ 92692 w 196377"/>
                  <a:gd name="connsiteY12" fmla="*/ 134580 h 185589"/>
                  <a:gd name="connsiteX13" fmla="*/ 112494 w 196377"/>
                  <a:gd name="connsiteY13" fmla="*/ 169384 h 185589"/>
                  <a:gd name="connsiteX14" fmla="*/ 135554 w 196377"/>
                  <a:gd name="connsiteY14" fmla="*/ 185415 h 185589"/>
                  <a:gd name="connsiteX15" fmla="*/ 141555 w 196377"/>
                  <a:gd name="connsiteY15" fmla="*/ 159097 h 185589"/>
                  <a:gd name="connsiteX16" fmla="*/ 129725 w 196377"/>
                  <a:gd name="connsiteY16" fmla="*/ 115378 h 185589"/>
                  <a:gd name="connsiteX17" fmla="*/ 174902 w 196377"/>
                  <a:gd name="connsiteY17" fmla="*/ 103719 h 185589"/>
                  <a:gd name="connsiteX18" fmla="*/ 196247 w 196377"/>
                  <a:gd name="connsiteY18" fmla="*/ 76973 h 185589"/>
                  <a:gd name="connsiteX19" fmla="*/ 170273 w 196377"/>
                  <a:gd name="connsiteY19" fmla="*/ 67800 h 18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6377" h="185589">
                    <a:moveTo>
                      <a:pt x="170273" y="67800"/>
                    </a:moveTo>
                    <a:cubicBezTo>
                      <a:pt x="151928" y="68143"/>
                      <a:pt x="136154" y="73715"/>
                      <a:pt x="119952" y="81431"/>
                    </a:cubicBezTo>
                    <a:cubicBezTo>
                      <a:pt x="128353" y="55370"/>
                      <a:pt x="123553" y="23566"/>
                      <a:pt x="108722" y="1106"/>
                    </a:cubicBezTo>
                    <a:cubicBezTo>
                      <a:pt x="107779" y="-351"/>
                      <a:pt x="106065" y="-265"/>
                      <a:pt x="104865" y="763"/>
                    </a:cubicBezTo>
                    <a:cubicBezTo>
                      <a:pt x="85576" y="17051"/>
                      <a:pt x="74346" y="47226"/>
                      <a:pt x="78633" y="72601"/>
                    </a:cubicBezTo>
                    <a:cubicBezTo>
                      <a:pt x="64059" y="64028"/>
                      <a:pt x="50686" y="59656"/>
                      <a:pt x="33198" y="59228"/>
                    </a:cubicBezTo>
                    <a:cubicBezTo>
                      <a:pt x="26340" y="59056"/>
                      <a:pt x="2766" y="60771"/>
                      <a:pt x="366" y="69858"/>
                    </a:cubicBezTo>
                    <a:cubicBezTo>
                      <a:pt x="-2720" y="81516"/>
                      <a:pt x="14510" y="90174"/>
                      <a:pt x="22483" y="95232"/>
                    </a:cubicBezTo>
                    <a:cubicBezTo>
                      <a:pt x="34399" y="102690"/>
                      <a:pt x="47600" y="108863"/>
                      <a:pt x="61573" y="109034"/>
                    </a:cubicBezTo>
                    <a:cubicBezTo>
                      <a:pt x="51286" y="116664"/>
                      <a:pt x="43743" y="129351"/>
                      <a:pt x="37742" y="139809"/>
                    </a:cubicBezTo>
                    <a:cubicBezTo>
                      <a:pt x="34484" y="145467"/>
                      <a:pt x="26169" y="169299"/>
                      <a:pt x="35170" y="174099"/>
                    </a:cubicBezTo>
                    <a:cubicBezTo>
                      <a:pt x="46486" y="180186"/>
                      <a:pt x="66545" y="162698"/>
                      <a:pt x="74261" y="156611"/>
                    </a:cubicBezTo>
                    <a:cubicBezTo>
                      <a:pt x="81376" y="150954"/>
                      <a:pt x="89177" y="143410"/>
                      <a:pt x="92692" y="134580"/>
                    </a:cubicBezTo>
                    <a:cubicBezTo>
                      <a:pt x="96206" y="147525"/>
                      <a:pt x="103579" y="158669"/>
                      <a:pt x="112494" y="169384"/>
                    </a:cubicBezTo>
                    <a:cubicBezTo>
                      <a:pt x="117809" y="175814"/>
                      <a:pt x="125953" y="187129"/>
                      <a:pt x="135554" y="185415"/>
                    </a:cubicBezTo>
                    <a:cubicBezTo>
                      <a:pt x="143098" y="184043"/>
                      <a:pt x="141469" y="163727"/>
                      <a:pt x="141555" y="159097"/>
                    </a:cubicBezTo>
                    <a:cubicBezTo>
                      <a:pt x="141898" y="144267"/>
                      <a:pt x="139583" y="127122"/>
                      <a:pt x="129725" y="115378"/>
                    </a:cubicBezTo>
                    <a:cubicBezTo>
                      <a:pt x="145841" y="117435"/>
                      <a:pt x="161014" y="112806"/>
                      <a:pt x="174902" y="103719"/>
                    </a:cubicBezTo>
                    <a:cubicBezTo>
                      <a:pt x="182274" y="98918"/>
                      <a:pt x="197962" y="87174"/>
                      <a:pt x="196247" y="76973"/>
                    </a:cubicBezTo>
                    <a:cubicBezTo>
                      <a:pt x="194619" y="66257"/>
                      <a:pt x="178417" y="67715"/>
                      <a:pt x="170273" y="67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A7D1F577-6D01-F6A9-6477-3CAF91009D08}"/>
                  </a:ext>
                </a:extLst>
              </p:cNvPr>
              <p:cNvSpPr/>
              <p:nvPr/>
            </p:nvSpPr>
            <p:spPr>
              <a:xfrm>
                <a:off x="4191944" y="605943"/>
                <a:ext cx="25510" cy="28091"/>
              </a:xfrm>
              <a:custGeom>
                <a:avLst/>
                <a:gdLst>
                  <a:gd name="connsiteX0" fmla="*/ 13820 w 25510"/>
                  <a:gd name="connsiteY0" fmla="*/ 133 h 28091"/>
                  <a:gd name="connsiteX1" fmla="*/ 18 w 25510"/>
                  <a:gd name="connsiteY1" fmla="*/ 13506 h 28091"/>
                  <a:gd name="connsiteX2" fmla="*/ 18534 w 25510"/>
                  <a:gd name="connsiteY2" fmla="*/ 26965 h 28091"/>
                  <a:gd name="connsiteX3" fmla="*/ 25135 w 25510"/>
                  <a:gd name="connsiteY3" fmla="*/ 8877 h 28091"/>
                  <a:gd name="connsiteX4" fmla="*/ 13820 w 25510"/>
                  <a:gd name="connsiteY4" fmla="*/ 133 h 2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10" h="28091">
                    <a:moveTo>
                      <a:pt x="13820" y="133"/>
                    </a:moveTo>
                    <a:cubicBezTo>
                      <a:pt x="7305" y="-125"/>
                      <a:pt x="361" y="6562"/>
                      <a:pt x="18" y="13506"/>
                    </a:cubicBezTo>
                    <a:cubicBezTo>
                      <a:pt x="-496" y="22164"/>
                      <a:pt x="10048" y="31337"/>
                      <a:pt x="18534" y="26965"/>
                    </a:cubicBezTo>
                    <a:cubicBezTo>
                      <a:pt x="24793" y="23707"/>
                      <a:pt x="26336" y="15134"/>
                      <a:pt x="25135" y="8877"/>
                    </a:cubicBezTo>
                    <a:cubicBezTo>
                      <a:pt x="23935" y="2619"/>
                      <a:pt x="19049" y="-725"/>
                      <a:pt x="13820" y="13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6" name="图形 4">
              <a:extLst>
                <a:ext uri="{FF2B5EF4-FFF2-40B4-BE49-F238E27FC236}">
                  <a16:creationId xmlns:a16="http://schemas.microsoft.com/office/drawing/2014/main" id="{ADA30A5A-DD1C-9C14-C4A4-B07A218953B2}"/>
                </a:ext>
              </a:extLst>
            </p:cNvPr>
            <p:cNvGrpSpPr/>
            <p:nvPr/>
          </p:nvGrpSpPr>
          <p:grpSpPr>
            <a:xfrm>
              <a:off x="5281811" y="1888149"/>
              <a:ext cx="624959" cy="842843"/>
              <a:chOff x="5281811" y="1888149"/>
              <a:chExt cx="624959" cy="842843"/>
            </a:xfrm>
            <a:solidFill>
              <a:srgbClr val="CDDC39"/>
            </a:solidFill>
          </p:grpSpPr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D8E6341A-B990-06DA-A8C9-B3C007414F64}"/>
                  </a:ext>
                </a:extLst>
              </p:cNvPr>
              <p:cNvSpPr/>
              <p:nvPr/>
            </p:nvSpPr>
            <p:spPr>
              <a:xfrm>
                <a:off x="5289885" y="2067699"/>
                <a:ext cx="297090" cy="105295"/>
              </a:xfrm>
              <a:custGeom>
                <a:avLst/>
                <a:gdLst>
                  <a:gd name="connsiteX0" fmla="*/ 296651 w 297090"/>
                  <a:gd name="connsiteY0" fmla="*/ 91628 h 105295"/>
                  <a:gd name="connsiteX1" fmla="*/ 295022 w 297090"/>
                  <a:gd name="connsiteY1" fmla="*/ 89742 h 105295"/>
                  <a:gd name="connsiteX2" fmla="*/ 161891 w 297090"/>
                  <a:gd name="connsiteY2" fmla="*/ 42250 h 105295"/>
                  <a:gd name="connsiteX3" fmla="*/ 6043 w 297090"/>
                  <a:gd name="connsiteY3" fmla="*/ 502 h 105295"/>
                  <a:gd name="connsiteX4" fmla="*/ 1586 w 297090"/>
                  <a:gd name="connsiteY4" fmla="*/ 1359 h 105295"/>
                  <a:gd name="connsiteX5" fmla="*/ 128 w 297090"/>
                  <a:gd name="connsiteY5" fmla="*/ 5131 h 105295"/>
                  <a:gd name="connsiteX6" fmla="*/ 95883 w 297090"/>
                  <a:gd name="connsiteY6" fmla="*/ 87598 h 105295"/>
                  <a:gd name="connsiteX7" fmla="*/ 291422 w 297090"/>
                  <a:gd name="connsiteY7" fmla="*/ 99429 h 105295"/>
                  <a:gd name="connsiteX8" fmla="*/ 296908 w 297090"/>
                  <a:gd name="connsiteY8" fmla="*/ 94114 h 105295"/>
                  <a:gd name="connsiteX9" fmla="*/ 296651 w 297090"/>
                  <a:gd name="connsiteY9" fmla="*/ 91628 h 105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7090" h="105295">
                    <a:moveTo>
                      <a:pt x="296651" y="91628"/>
                    </a:moveTo>
                    <a:cubicBezTo>
                      <a:pt x="296308" y="90856"/>
                      <a:pt x="295794" y="90170"/>
                      <a:pt x="295022" y="89742"/>
                    </a:cubicBezTo>
                    <a:cubicBezTo>
                      <a:pt x="260218" y="53909"/>
                      <a:pt x="209383" y="46365"/>
                      <a:pt x="161891" y="42250"/>
                    </a:cubicBezTo>
                    <a:cubicBezTo>
                      <a:pt x="104713" y="37364"/>
                      <a:pt x="55335" y="32477"/>
                      <a:pt x="6043" y="502"/>
                    </a:cubicBezTo>
                    <a:cubicBezTo>
                      <a:pt x="4500" y="-527"/>
                      <a:pt x="2614" y="159"/>
                      <a:pt x="1586" y="1359"/>
                    </a:cubicBezTo>
                    <a:cubicBezTo>
                      <a:pt x="386" y="2045"/>
                      <a:pt x="-300" y="3331"/>
                      <a:pt x="128" y="5131"/>
                    </a:cubicBezTo>
                    <a:cubicBezTo>
                      <a:pt x="10501" y="41307"/>
                      <a:pt x="64422" y="72082"/>
                      <a:pt x="95883" y="87598"/>
                    </a:cubicBezTo>
                    <a:cubicBezTo>
                      <a:pt x="158634" y="118545"/>
                      <a:pt x="225756" y="99514"/>
                      <a:pt x="291422" y="99429"/>
                    </a:cubicBezTo>
                    <a:cubicBezTo>
                      <a:pt x="294851" y="99429"/>
                      <a:pt x="296737" y="96771"/>
                      <a:pt x="296908" y="94114"/>
                    </a:cubicBezTo>
                    <a:cubicBezTo>
                      <a:pt x="297251" y="93256"/>
                      <a:pt x="297080" y="92399"/>
                      <a:pt x="296651" y="91628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4D539179-54A3-2341-7542-D43D995DC7AA}"/>
                  </a:ext>
                </a:extLst>
              </p:cNvPr>
              <p:cNvSpPr/>
              <p:nvPr/>
            </p:nvSpPr>
            <p:spPr>
              <a:xfrm>
                <a:off x="5321667" y="2200489"/>
                <a:ext cx="342545" cy="89051"/>
              </a:xfrm>
              <a:custGeom>
                <a:avLst/>
                <a:gdLst>
                  <a:gd name="connsiteX0" fmla="*/ 340478 w 342545"/>
                  <a:gd name="connsiteY0" fmla="*/ 67537 h 89051"/>
                  <a:gd name="connsiteX1" fmla="*/ 186773 w 342545"/>
                  <a:gd name="connsiteY1" fmla="*/ 19016 h 89051"/>
                  <a:gd name="connsiteX2" fmla="*/ 5293 w 342545"/>
                  <a:gd name="connsiteY2" fmla="*/ 500 h 89051"/>
                  <a:gd name="connsiteX3" fmla="*/ 150 w 342545"/>
                  <a:gd name="connsiteY3" fmla="*/ 3586 h 89051"/>
                  <a:gd name="connsiteX4" fmla="*/ 750 w 342545"/>
                  <a:gd name="connsiteY4" fmla="*/ 6672 h 89051"/>
                  <a:gd name="connsiteX5" fmla="*/ 143568 w 342545"/>
                  <a:gd name="connsiteY5" fmla="*/ 87939 h 89051"/>
                  <a:gd name="connsiteX6" fmla="*/ 337049 w 342545"/>
                  <a:gd name="connsiteY6" fmla="*/ 77738 h 89051"/>
                  <a:gd name="connsiteX7" fmla="*/ 341421 w 342545"/>
                  <a:gd name="connsiteY7" fmla="*/ 69337 h 89051"/>
                  <a:gd name="connsiteX8" fmla="*/ 340478 w 342545"/>
                  <a:gd name="connsiteY8" fmla="*/ 67537 h 89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545" h="89051">
                    <a:moveTo>
                      <a:pt x="340478" y="67537"/>
                    </a:moveTo>
                    <a:cubicBezTo>
                      <a:pt x="300702" y="22017"/>
                      <a:pt x="243780" y="13873"/>
                      <a:pt x="186773" y="19016"/>
                    </a:cubicBezTo>
                    <a:cubicBezTo>
                      <a:pt x="121965" y="24845"/>
                      <a:pt x="63243" y="38733"/>
                      <a:pt x="5293" y="500"/>
                    </a:cubicBezTo>
                    <a:cubicBezTo>
                      <a:pt x="2979" y="-1043"/>
                      <a:pt x="-107" y="1271"/>
                      <a:pt x="150" y="3586"/>
                    </a:cubicBezTo>
                    <a:cubicBezTo>
                      <a:pt x="-107" y="4529"/>
                      <a:pt x="-107" y="5557"/>
                      <a:pt x="750" y="6672"/>
                    </a:cubicBezTo>
                    <a:cubicBezTo>
                      <a:pt x="35040" y="52877"/>
                      <a:pt x="86647" y="81853"/>
                      <a:pt x="143568" y="87939"/>
                    </a:cubicBezTo>
                    <a:cubicBezTo>
                      <a:pt x="208547" y="94797"/>
                      <a:pt x="272584" y="67279"/>
                      <a:pt x="337049" y="77738"/>
                    </a:cubicBezTo>
                    <a:cubicBezTo>
                      <a:pt x="342193" y="78595"/>
                      <a:pt x="343907" y="72680"/>
                      <a:pt x="341421" y="69337"/>
                    </a:cubicBezTo>
                    <a:cubicBezTo>
                      <a:pt x="341335" y="68651"/>
                      <a:pt x="340993" y="68051"/>
                      <a:pt x="340478" y="67537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18D60486-E4C2-466D-25C0-41E6BCE7FDDD}"/>
                  </a:ext>
                </a:extLst>
              </p:cNvPr>
              <p:cNvSpPr/>
              <p:nvPr/>
            </p:nvSpPr>
            <p:spPr>
              <a:xfrm>
                <a:off x="5370771" y="2315107"/>
                <a:ext cx="344443" cy="78933"/>
              </a:xfrm>
              <a:custGeom>
                <a:avLst/>
                <a:gdLst>
                  <a:gd name="connsiteX0" fmla="*/ 343067 w 344443"/>
                  <a:gd name="connsiteY0" fmla="*/ 45845 h 78933"/>
                  <a:gd name="connsiteX1" fmla="*/ 196305 w 344443"/>
                  <a:gd name="connsiteY1" fmla="*/ 8555 h 78933"/>
                  <a:gd name="connsiteX2" fmla="*/ 4881 w 344443"/>
                  <a:gd name="connsiteY2" fmla="*/ 239 h 78933"/>
                  <a:gd name="connsiteX3" fmla="*/ 1538 w 344443"/>
                  <a:gd name="connsiteY3" fmla="*/ 6755 h 78933"/>
                  <a:gd name="connsiteX4" fmla="*/ 1624 w 344443"/>
                  <a:gd name="connsiteY4" fmla="*/ 6755 h 78933"/>
                  <a:gd name="connsiteX5" fmla="*/ 50830 w 344443"/>
                  <a:gd name="connsiteY5" fmla="*/ 47388 h 78933"/>
                  <a:gd name="connsiteX6" fmla="*/ 137412 w 344443"/>
                  <a:gd name="connsiteY6" fmla="*/ 76620 h 78933"/>
                  <a:gd name="connsiteX7" fmla="*/ 233253 w 344443"/>
                  <a:gd name="connsiteY7" fmla="*/ 68648 h 78933"/>
                  <a:gd name="connsiteX8" fmla="*/ 337323 w 344443"/>
                  <a:gd name="connsiteY8" fmla="*/ 56475 h 78933"/>
                  <a:gd name="connsiteX9" fmla="*/ 344010 w 344443"/>
                  <a:gd name="connsiteY9" fmla="*/ 50732 h 78933"/>
                  <a:gd name="connsiteX10" fmla="*/ 343067 w 344443"/>
                  <a:gd name="connsiteY10" fmla="*/ 45845 h 78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443" h="78933">
                    <a:moveTo>
                      <a:pt x="343067" y="45845"/>
                    </a:moveTo>
                    <a:cubicBezTo>
                      <a:pt x="307148" y="7526"/>
                      <a:pt x="244740" y="7098"/>
                      <a:pt x="196305" y="8555"/>
                    </a:cubicBezTo>
                    <a:cubicBezTo>
                      <a:pt x="130212" y="10527"/>
                      <a:pt x="68490" y="24328"/>
                      <a:pt x="4881" y="239"/>
                    </a:cubicBezTo>
                    <a:cubicBezTo>
                      <a:pt x="938" y="-1218"/>
                      <a:pt x="-1891" y="4354"/>
                      <a:pt x="1538" y="6755"/>
                    </a:cubicBezTo>
                    <a:cubicBezTo>
                      <a:pt x="1538" y="6755"/>
                      <a:pt x="1538" y="6755"/>
                      <a:pt x="1624" y="6755"/>
                    </a:cubicBezTo>
                    <a:cubicBezTo>
                      <a:pt x="9168" y="26557"/>
                      <a:pt x="33171" y="38473"/>
                      <a:pt x="50830" y="47388"/>
                    </a:cubicBezTo>
                    <a:cubicBezTo>
                      <a:pt x="78691" y="61447"/>
                      <a:pt x="106466" y="71734"/>
                      <a:pt x="137412" y="76620"/>
                    </a:cubicBezTo>
                    <a:cubicBezTo>
                      <a:pt x="169731" y="81764"/>
                      <a:pt x="202135" y="77992"/>
                      <a:pt x="233253" y="68648"/>
                    </a:cubicBezTo>
                    <a:cubicBezTo>
                      <a:pt x="266000" y="58875"/>
                      <a:pt x="303462" y="42759"/>
                      <a:pt x="337323" y="56475"/>
                    </a:cubicBezTo>
                    <a:cubicBezTo>
                      <a:pt x="341524" y="58190"/>
                      <a:pt x="344438" y="54246"/>
                      <a:pt x="344010" y="50732"/>
                    </a:cubicBezTo>
                    <a:cubicBezTo>
                      <a:pt x="344695" y="49274"/>
                      <a:pt x="344695" y="47474"/>
                      <a:pt x="343067" y="45845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7CEF9FDF-F714-94DD-FB01-E1F2EDF3C72F}"/>
                  </a:ext>
                </a:extLst>
              </p:cNvPr>
              <p:cNvSpPr/>
              <p:nvPr/>
            </p:nvSpPr>
            <p:spPr>
              <a:xfrm>
                <a:off x="5439146" y="2422771"/>
                <a:ext cx="321159" cy="76927"/>
              </a:xfrm>
              <a:custGeom>
                <a:avLst/>
                <a:gdLst>
                  <a:gd name="connsiteX0" fmla="*/ 319612 w 321159"/>
                  <a:gd name="connsiteY0" fmla="*/ 51081 h 76927"/>
                  <a:gd name="connsiteX1" fmla="*/ 178509 w 321159"/>
                  <a:gd name="connsiteY1" fmla="*/ 246 h 76927"/>
                  <a:gd name="connsiteX2" fmla="*/ 4744 w 321159"/>
                  <a:gd name="connsiteY2" fmla="*/ 31707 h 76927"/>
                  <a:gd name="connsiteX3" fmla="*/ 1229 w 321159"/>
                  <a:gd name="connsiteY3" fmla="*/ 34022 h 76927"/>
                  <a:gd name="connsiteX4" fmla="*/ 1229 w 321159"/>
                  <a:gd name="connsiteY4" fmla="*/ 39079 h 76927"/>
                  <a:gd name="connsiteX5" fmla="*/ 134960 w 321159"/>
                  <a:gd name="connsiteY5" fmla="*/ 76627 h 76927"/>
                  <a:gd name="connsiteX6" fmla="*/ 314468 w 321159"/>
                  <a:gd name="connsiteY6" fmla="*/ 61111 h 76927"/>
                  <a:gd name="connsiteX7" fmla="*/ 320641 w 321159"/>
                  <a:gd name="connsiteY7" fmla="*/ 53824 h 76927"/>
                  <a:gd name="connsiteX8" fmla="*/ 319612 w 321159"/>
                  <a:gd name="connsiteY8" fmla="*/ 51081 h 76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1159" h="76927">
                    <a:moveTo>
                      <a:pt x="319612" y="51081"/>
                    </a:moveTo>
                    <a:cubicBezTo>
                      <a:pt x="287122" y="11733"/>
                      <a:pt x="227629" y="-2069"/>
                      <a:pt x="178509" y="246"/>
                    </a:cubicBezTo>
                    <a:cubicBezTo>
                      <a:pt x="118930" y="3075"/>
                      <a:pt x="64323" y="40280"/>
                      <a:pt x="4744" y="31707"/>
                    </a:cubicBezTo>
                    <a:cubicBezTo>
                      <a:pt x="2943" y="31450"/>
                      <a:pt x="1658" y="32564"/>
                      <a:pt x="1229" y="34022"/>
                    </a:cubicBezTo>
                    <a:cubicBezTo>
                      <a:pt x="-143" y="35136"/>
                      <a:pt x="-657" y="37536"/>
                      <a:pt x="1229" y="39079"/>
                    </a:cubicBezTo>
                    <a:cubicBezTo>
                      <a:pt x="38691" y="70626"/>
                      <a:pt x="87383" y="78684"/>
                      <a:pt x="134960" y="76627"/>
                    </a:cubicBezTo>
                    <a:cubicBezTo>
                      <a:pt x="195996" y="74055"/>
                      <a:pt x="253946" y="38994"/>
                      <a:pt x="314468" y="61111"/>
                    </a:cubicBezTo>
                    <a:cubicBezTo>
                      <a:pt x="319355" y="62911"/>
                      <a:pt x="322441" y="57425"/>
                      <a:pt x="320641" y="53824"/>
                    </a:cubicBezTo>
                    <a:cubicBezTo>
                      <a:pt x="320641" y="52881"/>
                      <a:pt x="320383" y="51938"/>
                      <a:pt x="319612" y="51081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3FF3B18B-ABA2-828B-871D-319DBA5CF125}"/>
                  </a:ext>
                </a:extLst>
              </p:cNvPr>
              <p:cNvSpPr/>
              <p:nvPr/>
            </p:nvSpPr>
            <p:spPr>
              <a:xfrm>
                <a:off x="5589712" y="2531170"/>
                <a:ext cx="198684" cy="65008"/>
              </a:xfrm>
              <a:custGeom>
                <a:avLst/>
                <a:gdLst>
                  <a:gd name="connsiteX0" fmla="*/ 117696 w 198684"/>
                  <a:gd name="connsiteY0" fmla="*/ 31 h 65008"/>
                  <a:gd name="connsiteX1" fmla="*/ 5825 w 198684"/>
                  <a:gd name="connsiteY1" fmla="*/ 17691 h 65008"/>
                  <a:gd name="connsiteX2" fmla="*/ 2053 w 198684"/>
                  <a:gd name="connsiteY2" fmla="*/ 19234 h 65008"/>
                  <a:gd name="connsiteX3" fmla="*/ 852 w 198684"/>
                  <a:gd name="connsiteY3" fmla="*/ 24035 h 65008"/>
                  <a:gd name="connsiteX4" fmla="*/ 82805 w 198684"/>
                  <a:gd name="connsiteY4" fmla="*/ 64154 h 65008"/>
                  <a:gd name="connsiteX5" fmla="*/ 192534 w 198684"/>
                  <a:gd name="connsiteY5" fmla="*/ 45723 h 65008"/>
                  <a:gd name="connsiteX6" fmla="*/ 197334 w 198684"/>
                  <a:gd name="connsiteY6" fmla="*/ 42465 h 65008"/>
                  <a:gd name="connsiteX7" fmla="*/ 197677 w 198684"/>
                  <a:gd name="connsiteY7" fmla="*/ 36807 h 65008"/>
                  <a:gd name="connsiteX8" fmla="*/ 117696 w 198684"/>
                  <a:gd name="connsiteY8" fmla="*/ 31 h 6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684" h="65008">
                    <a:moveTo>
                      <a:pt x="117696" y="31"/>
                    </a:moveTo>
                    <a:cubicBezTo>
                      <a:pt x="79805" y="-1083"/>
                      <a:pt x="42858" y="27892"/>
                      <a:pt x="5825" y="17691"/>
                    </a:cubicBezTo>
                    <a:cubicBezTo>
                      <a:pt x="4282" y="17262"/>
                      <a:pt x="2824" y="18034"/>
                      <a:pt x="2053" y="19234"/>
                    </a:cubicBezTo>
                    <a:cubicBezTo>
                      <a:pt x="252" y="20005"/>
                      <a:pt x="-862" y="22063"/>
                      <a:pt x="852" y="24035"/>
                    </a:cubicBezTo>
                    <a:cubicBezTo>
                      <a:pt x="21169" y="48380"/>
                      <a:pt x="52202" y="59525"/>
                      <a:pt x="82805" y="64154"/>
                    </a:cubicBezTo>
                    <a:cubicBezTo>
                      <a:pt x="120525" y="69897"/>
                      <a:pt x="154986" y="44780"/>
                      <a:pt x="192534" y="45723"/>
                    </a:cubicBezTo>
                    <a:cubicBezTo>
                      <a:pt x="195020" y="45809"/>
                      <a:pt x="196648" y="44351"/>
                      <a:pt x="197334" y="42465"/>
                    </a:cubicBezTo>
                    <a:cubicBezTo>
                      <a:pt x="198792" y="41180"/>
                      <a:pt x="199306" y="39036"/>
                      <a:pt x="197677" y="36807"/>
                    </a:cubicBezTo>
                    <a:cubicBezTo>
                      <a:pt x="178732" y="11433"/>
                      <a:pt x="148471" y="889"/>
                      <a:pt x="117696" y="31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0CAA42DE-34FE-29A4-4FC0-1FA330E04652}"/>
                  </a:ext>
                </a:extLst>
              </p:cNvPr>
              <p:cNvSpPr/>
              <p:nvPr/>
            </p:nvSpPr>
            <p:spPr>
              <a:xfrm>
                <a:off x="5478597" y="1888149"/>
                <a:ext cx="125061" cy="280050"/>
              </a:xfrm>
              <a:custGeom>
                <a:avLst/>
                <a:gdLst>
                  <a:gd name="connsiteX0" fmla="*/ 6955 w 125061"/>
                  <a:gd name="connsiteY0" fmla="*/ 1058 h 280050"/>
                  <a:gd name="connsiteX1" fmla="*/ 2412 w 125061"/>
                  <a:gd name="connsiteY1" fmla="*/ 1229 h 280050"/>
                  <a:gd name="connsiteX2" fmla="*/ 354 w 125061"/>
                  <a:gd name="connsiteY2" fmla="*/ 5430 h 280050"/>
                  <a:gd name="connsiteX3" fmla="*/ 20414 w 125061"/>
                  <a:gd name="connsiteY3" fmla="*/ 80096 h 280050"/>
                  <a:gd name="connsiteX4" fmla="*/ 44160 w 125061"/>
                  <a:gd name="connsiteY4" fmla="*/ 149019 h 280050"/>
                  <a:gd name="connsiteX5" fmla="*/ 108368 w 125061"/>
                  <a:gd name="connsiteY5" fmla="*/ 273492 h 280050"/>
                  <a:gd name="connsiteX6" fmla="*/ 109568 w 125061"/>
                  <a:gd name="connsiteY6" fmla="*/ 276149 h 280050"/>
                  <a:gd name="connsiteX7" fmla="*/ 109568 w 125061"/>
                  <a:gd name="connsiteY7" fmla="*/ 276149 h 280050"/>
                  <a:gd name="connsiteX8" fmla="*/ 119083 w 125061"/>
                  <a:gd name="connsiteY8" fmla="*/ 274606 h 280050"/>
                  <a:gd name="connsiteX9" fmla="*/ 124913 w 125061"/>
                  <a:gd name="connsiteY9" fmla="*/ 202940 h 280050"/>
                  <a:gd name="connsiteX10" fmla="*/ 110939 w 125061"/>
                  <a:gd name="connsiteY10" fmla="*/ 130674 h 280050"/>
                  <a:gd name="connsiteX11" fmla="*/ 6955 w 125061"/>
                  <a:gd name="connsiteY11" fmla="*/ 1058 h 28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5061" h="280050">
                    <a:moveTo>
                      <a:pt x="6955" y="1058"/>
                    </a:moveTo>
                    <a:cubicBezTo>
                      <a:pt x="5412" y="-657"/>
                      <a:pt x="3440" y="-57"/>
                      <a:pt x="2412" y="1229"/>
                    </a:cubicBezTo>
                    <a:cubicBezTo>
                      <a:pt x="697" y="1658"/>
                      <a:pt x="-674" y="3372"/>
                      <a:pt x="354" y="5430"/>
                    </a:cubicBezTo>
                    <a:cubicBezTo>
                      <a:pt x="11241" y="29004"/>
                      <a:pt x="15099" y="54893"/>
                      <a:pt x="20414" y="80096"/>
                    </a:cubicBezTo>
                    <a:cubicBezTo>
                      <a:pt x="25472" y="103928"/>
                      <a:pt x="34301" y="126902"/>
                      <a:pt x="44160" y="149019"/>
                    </a:cubicBezTo>
                    <a:cubicBezTo>
                      <a:pt x="62076" y="189224"/>
                      <a:pt x="104682" y="229000"/>
                      <a:pt x="108368" y="273492"/>
                    </a:cubicBezTo>
                    <a:cubicBezTo>
                      <a:pt x="108453" y="274692"/>
                      <a:pt x="108968" y="275463"/>
                      <a:pt x="109568" y="276149"/>
                    </a:cubicBezTo>
                    <a:cubicBezTo>
                      <a:pt x="109568" y="276149"/>
                      <a:pt x="109568" y="276149"/>
                      <a:pt x="109568" y="276149"/>
                    </a:cubicBezTo>
                    <a:cubicBezTo>
                      <a:pt x="109911" y="282321"/>
                      <a:pt x="119426" y="280693"/>
                      <a:pt x="119083" y="274606"/>
                    </a:cubicBezTo>
                    <a:cubicBezTo>
                      <a:pt x="117712" y="250432"/>
                      <a:pt x="126284" y="227029"/>
                      <a:pt x="124913" y="202940"/>
                    </a:cubicBezTo>
                    <a:cubicBezTo>
                      <a:pt x="123455" y="178165"/>
                      <a:pt x="118655" y="154248"/>
                      <a:pt x="110939" y="130674"/>
                    </a:cubicBezTo>
                    <a:cubicBezTo>
                      <a:pt x="92509" y="74867"/>
                      <a:pt x="44502" y="42977"/>
                      <a:pt x="6955" y="1058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391B636C-F507-15E6-C24C-4FDC002B026C}"/>
                  </a:ext>
                </a:extLst>
              </p:cNvPr>
              <p:cNvSpPr/>
              <p:nvPr/>
            </p:nvSpPr>
            <p:spPr>
              <a:xfrm>
                <a:off x="5640123" y="1901148"/>
                <a:ext cx="76318" cy="375425"/>
              </a:xfrm>
              <a:custGeom>
                <a:avLst/>
                <a:gdLst>
                  <a:gd name="connsiteX0" fmla="*/ 12850 w 76318"/>
                  <a:gd name="connsiteY0" fmla="*/ 2632 h 375425"/>
                  <a:gd name="connsiteX1" fmla="*/ 11907 w 76318"/>
                  <a:gd name="connsiteY1" fmla="*/ 1946 h 375425"/>
                  <a:gd name="connsiteX2" fmla="*/ 11564 w 76318"/>
                  <a:gd name="connsiteY2" fmla="*/ 1346 h 375425"/>
                  <a:gd name="connsiteX3" fmla="*/ 5649 w 76318"/>
                  <a:gd name="connsiteY3" fmla="*/ 5032 h 375425"/>
                  <a:gd name="connsiteX4" fmla="*/ 4020 w 76318"/>
                  <a:gd name="connsiteY4" fmla="*/ 184369 h 375425"/>
                  <a:gd name="connsiteX5" fmla="*/ 21423 w 76318"/>
                  <a:gd name="connsiteY5" fmla="*/ 370135 h 375425"/>
                  <a:gd name="connsiteX6" fmla="*/ 25194 w 76318"/>
                  <a:gd name="connsiteY6" fmla="*/ 373478 h 375425"/>
                  <a:gd name="connsiteX7" fmla="*/ 33939 w 76318"/>
                  <a:gd name="connsiteY7" fmla="*/ 371078 h 375425"/>
                  <a:gd name="connsiteX8" fmla="*/ 62656 w 76318"/>
                  <a:gd name="connsiteY8" fmla="*/ 269065 h 375425"/>
                  <a:gd name="connsiteX9" fmla="*/ 76286 w 76318"/>
                  <a:gd name="connsiteY9" fmla="*/ 176482 h 375425"/>
                  <a:gd name="connsiteX10" fmla="*/ 12850 w 76318"/>
                  <a:gd name="connsiteY10" fmla="*/ 2632 h 375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318" h="375425">
                    <a:moveTo>
                      <a:pt x="12850" y="2632"/>
                    </a:moveTo>
                    <a:cubicBezTo>
                      <a:pt x="12507" y="2289"/>
                      <a:pt x="12250" y="2032"/>
                      <a:pt x="11907" y="1946"/>
                    </a:cubicBezTo>
                    <a:cubicBezTo>
                      <a:pt x="11736" y="1775"/>
                      <a:pt x="11650" y="1603"/>
                      <a:pt x="11564" y="1346"/>
                    </a:cubicBezTo>
                    <a:cubicBezTo>
                      <a:pt x="9421" y="-1997"/>
                      <a:pt x="3935" y="1518"/>
                      <a:pt x="5649" y="5032"/>
                    </a:cubicBezTo>
                    <a:cubicBezTo>
                      <a:pt x="31452" y="56810"/>
                      <a:pt x="11992" y="130105"/>
                      <a:pt x="4020" y="184369"/>
                    </a:cubicBezTo>
                    <a:cubicBezTo>
                      <a:pt x="-5238" y="247291"/>
                      <a:pt x="1877" y="309785"/>
                      <a:pt x="21423" y="370135"/>
                    </a:cubicBezTo>
                    <a:cubicBezTo>
                      <a:pt x="22108" y="372278"/>
                      <a:pt x="23566" y="373307"/>
                      <a:pt x="25194" y="373478"/>
                    </a:cubicBezTo>
                    <a:cubicBezTo>
                      <a:pt x="27766" y="376565"/>
                      <a:pt x="33853" y="376136"/>
                      <a:pt x="33939" y="371078"/>
                    </a:cubicBezTo>
                    <a:cubicBezTo>
                      <a:pt x="34624" y="337302"/>
                      <a:pt x="51855" y="300869"/>
                      <a:pt x="62656" y="269065"/>
                    </a:cubicBezTo>
                    <a:cubicBezTo>
                      <a:pt x="72943" y="238976"/>
                      <a:pt x="76715" y="208201"/>
                      <a:pt x="76286" y="176482"/>
                    </a:cubicBezTo>
                    <a:cubicBezTo>
                      <a:pt x="75515" y="115703"/>
                      <a:pt x="55198" y="47723"/>
                      <a:pt x="12850" y="2632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03A73C12-74A1-6B67-92E2-9247C7EC79EB}"/>
                  </a:ext>
                </a:extLst>
              </p:cNvPr>
              <p:cNvSpPr/>
              <p:nvPr/>
            </p:nvSpPr>
            <p:spPr>
              <a:xfrm>
                <a:off x="5705493" y="2008307"/>
                <a:ext cx="110983" cy="360153"/>
              </a:xfrm>
              <a:custGeom>
                <a:avLst/>
                <a:gdLst>
                  <a:gd name="connsiteX0" fmla="*/ 82839 w 110983"/>
                  <a:gd name="connsiteY0" fmla="*/ 230 h 360153"/>
                  <a:gd name="connsiteX1" fmla="*/ 78039 w 110983"/>
                  <a:gd name="connsiteY1" fmla="*/ 5116 h 360153"/>
                  <a:gd name="connsiteX2" fmla="*/ 58408 w 110983"/>
                  <a:gd name="connsiteY2" fmla="*/ 92212 h 360153"/>
                  <a:gd name="connsiteX3" fmla="*/ 21289 w 110983"/>
                  <a:gd name="connsiteY3" fmla="*/ 179223 h 360153"/>
                  <a:gd name="connsiteX4" fmla="*/ 458 w 110983"/>
                  <a:gd name="connsiteY4" fmla="*/ 351616 h 360153"/>
                  <a:gd name="connsiteX5" fmla="*/ 1658 w 110983"/>
                  <a:gd name="connsiteY5" fmla="*/ 355131 h 360153"/>
                  <a:gd name="connsiteX6" fmla="*/ 12716 w 110983"/>
                  <a:gd name="connsiteY6" fmla="*/ 355388 h 360153"/>
                  <a:gd name="connsiteX7" fmla="*/ 61836 w 110983"/>
                  <a:gd name="connsiteY7" fmla="*/ 258176 h 360153"/>
                  <a:gd name="connsiteX8" fmla="*/ 100584 w 110983"/>
                  <a:gd name="connsiteY8" fmla="*/ 169622 h 360153"/>
                  <a:gd name="connsiteX9" fmla="*/ 85582 w 110983"/>
                  <a:gd name="connsiteY9" fmla="*/ 1344 h 360153"/>
                  <a:gd name="connsiteX10" fmla="*/ 82839 w 110983"/>
                  <a:gd name="connsiteY10" fmla="*/ 230 h 36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983" h="360153">
                    <a:moveTo>
                      <a:pt x="82839" y="230"/>
                    </a:moveTo>
                    <a:cubicBezTo>
                      <a:pt x="80353" y="-799"/>
                      <a:pt x="76924" y="1772"/>
                      <a:pt x="78039" y="5116"/>
                    </a:cubicBezTo>
                    <a:cubicBezTo>
                      <a:pt x="86354" y="30405"/>
                      <a:pt x="67923" y="69067"/>
                      <a:pt x="58408" y="92212"/>
                    </a:cubicBezTo>
                    <a:cubicBezTo>
                      <a:pt x="46406" y="121445"/>
                      <a:pt x="32262" y="149562"/>
                      <a:pt x="21289" y="179223"/>
                    </a:cubicBezTo>
                    <a:cubicBezTo>
                      <a:pt x="629" y="235202"/>
                      <a:pt x="-1171" y="292552"/>
                      <a:pt x="458" y="351616"/>
                    </a:cubicBezTo>
                    <a:cubicBezTo>
                      <a:pt x="458" y="352988"/>
                      <a:pt x="972" y="354188"/>
                      <a:pt x="1658" y="355131"/>
                    </a:cubicBezTo>
                    <a:cubicBezTo>
                      <a:pt x="1315" y="361389"/>
                      <a:pt x="11602" y="362160"/>
                      <a:pt x="12716" y="355388"/>
                    </a:cubicBezTo>
                    <a:cubicBezTo>
                      <a:pt x="18889" y="318526"/>
                      <a:pt x="41949" y="288780"/>
                      <a:pt x="61836" y="258176"/>
                    </a:cubicBezTo>
                    <a:cubicBezTo>
                      <a:pt x="79582" y="230915"/>
                      <a:pt x="91926" y="200912"/>
                      <a:pt x="100584" y="169622"/>
                    </a:cubicBezTo>
                    <a:cubicBezTo>
                      <a:pt x="115244" y="116901"/>
                      <a:pt x="117815" y="48493"/>
                      <a:pt x="85582" y="1344"/>
                    </a:cubicBezTo>
                    <a:cubicBezTo>
                      <a:pt x="84811" y="144"/>
                      <a:pt x="83782" y="-28"/>
                      <a:pt x="82839" y="230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586B8787-33EF-56E9-6D0A-BDB3DABC8583}"/>
                  </a:ext>
                </a:extLst>
              </p:cNvPr>
              <p:cNvSpPr/>
              <p:nvPr/>
            </p:nvSpPr>
            <p:spPr>
              <a:xfrm>
                <a:off x="5746470" y="2157760"/>
                <a:ext cx="149783" cy="322289"/>
              </a:xfrm>
              <a:custGeom>
                <a:avLst/>
                <a:gdLst>
                  <a:gd name="connsiteX0" fmla="*/ 135045 w 149783"/>
                  <a:gd name="connsiteY0" fmla="*/ 1995 h 322289"/>
                  <a:gd name="connsiteX1" fmla="*/ 128788 w 149783"/>
                  <a:gd name="connsiteY1" fmla="*/ 2853 h 322289"/>
                  <a:gd name="connsiteX2" fmla="*/ 37576 w 149783"/>
                  <a:gd name="connsiteY2" fmla="*/ 161615 h 322289"/>
                  <a:gd name="connsiteX3" fmla="*/ 3200 w 149783"/>
                  <a:gd name="connsiteY3" fmla="*/ 317463 h 322289"/>
                  <a:gd name="connsiteX4" fmla="*/ 8001 w 149783"/>
                  <a:gd name="connsiteY4" fmla="*/ 321921 h 322289"/>
                  <a:gd name="connsiteX5" fmla="*/ 15802 w 149783"/>
                  <a:gd name="connsiteY5" fmla="*/ 317206 h 322289"/>
                  <a:gd name="connsiteX6" fmla="*/ 72638 w 149783"/>
                  <a:gd name="connsiteY6" fmla="*/ 228567 h 322289"/>
                  <a:gd name="connsiteX7" fmla="*/ 121415 w 149783"/>
                  <a:gd name="connsiteY7" fmla="*/ 161615 h 322289"/>
                  <a:gd name="connsiteX8" fmla="*/ 137189 w 149783"/>
                  <a:gd name="connsiteY8" fmla="*/ 3453 h 322289"/>
                  <a:gd name="connsiteX9" fmla="*/ 135045 w 149783"/>
                  <a:gd name="connsiteY9" fmla="*/ 1995 h 32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783" h="322289">
                    <a:moveTo>
                      <a:pt x="135045" y="1995"/>
                    </a:moveTo>
                    <a:cubicBezTo>
                      <a:pt x="133674" y="-834"/>
                      <a:pt x="128702" y="-748"/>
                      <a:pt x="128788" y="2853"/>
                    </a:cubicBezTo>
                    <a:cubicBezTo>
                      <a:pt x="129816" y="68861"/>
                      <a:pt x="70923" y="110952"/>
                      <a:pt x="37576" y="161615"/>
                    </a:cubicBezTo>
                    <a:cubicBezTo>
                      <a:pt x="6972" y="208078"/>
                      <a:pt x="-6744" y="262599"/>
                      <a:pt x="3200" y="317463"/>
                    </a:cubicBezTo>
                    <a:cubicBezTo>
                      <a:pt x="3715" y="320292"/>
                      <a:pt x="5772" y="321664"/>
                      <a:pt x="8001" y="321921"/>
                    </a:cubicBezTo>
                    <a:cubicBezTo>
                      <a:pt x="11258" y="323036"/>
                      <a:pt x="15459" y="321664"/>
                      <a:pt x="15802" y="317206"/>
                    </a:cubicBezTo>
                    <a:cubicBezTo>
                      <a:pt x="18545" y="280602"/>
                      <a:pt x="48720" y="253341"/>
                      <a:pt x="72638" y="228567"/>
                    </a:cubicBezTo>
                    <a:cubicBezTo>
                      <a:pt x="92097" y="208336"/>
                      <a:pt x="108385" y="186561"/>
                      <a:pt x="121415" y="161615"/>
                    </a:cubicBezTo>
                    <a:cubicBezTo>
                      <a:pt x="144818" y="116696"/>
                      <a:pt x="162992" y="51116"/>
                      <a:pt x="137189" y="3453"/>
                    </a:cubicBezTo>
                    <a:cubicBezTo>
                      <a:pt x="136760" y="2595"/>
                      <a:pt x="135903" y="2167"/>
                      <a:pt x="135045" y="1995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27BC47E1-6748-A9EB-A3AB-2564B145EE14}"/>
                  </a:ext>
                </a:extLst>
              </p:cNvPr>
              <p:cNvSpPr/>
              <p:nvPr/>
            </p:nvSpPr>
            <p:spPr>
              <a:xfrm>
                <a:off x="5778396" y="2358744"/>
                <a:ext cx="128374" cy="221561"/>
              </a:xfrm>
              <a:custGeom>
                <a:avLst/>
                <a:gdLst>
                  <a:gd name="connsiteX0" fmla="*/ 115636 w 128374"/>
                  <a:gd name="connsiteY0" fmla="*/ 1265 h 221561"/>
                  <a:gd name="connsiteX1" fmla="*/ 114264 w 128374"/>
                  <a:gd name="connsiteY1" fmla="*/ 3323 h 221561"/>
                  <a:gd name="connsiteX2" fmla="*/ 42684 w 128374"/>
                  <a:gd name="connsiteY2" fmla="*/ 96506 h 221561"/>
                  <a:gd name="connsiteX3" fmla="*/ 1793 w 128374"/>
                  <a:gd name="connsiteY3" fmla="*/ 213777 h 221561"/>
                  <a:gd name="connsiteX4" fmla="*/ 3079 w 128374"/>
                  <a:gd name="connsiteY4" fmla="*/ 216521 h 221561"/>
                  <a:gd name="connsiteX5" fmla="*/ 13366 w 128374"/>
                  <a:gd name="connsiteY5" fmla="*/ 218835 h 221561"/>
                  <a:gd name="connsiteX6" fmla="*/ 120779 w 128374"/>
                  <a:gd name="connsiteY6" fmla="*/ 1694 h 221561"/>
                  <a:gd name="connsiteX7" fmla="*/ 115636 w 128374"/>
                  <a:gd name="connsiteY7" fmla="*/ 1265 h 22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74" h="221561">
                    <a:moveTo>
                      <a:pt x="115636" y="1265"/>
                    </a:moveTo>
                    <a:cubicBezTo>
                      <a:pt x="114950" y="1694"/>
                      <a:pt x="114436" y="2380"/>
                      <a:pt x="114264" y="3323"/>
                    </a:cubicBezTo>
                    <a:cubicBezTo>
                      <a:pt x="107578" y="42070"/>
                      <a:pt x="67887" y="68902"/>
                      <a:pt x="42684" y="96506"/>
                    </a:cubicBezTo>
                    <a:cubicBezTo>
                      <a:pt x="12852" y="129338"/>
                      <a:pt x="-6094" y="169029"/>
                      <a:pt x="1793" y="213777"/>
                    </a:cubicBezTo>
                    <a:cubicBezTo>
                      <a:pt x="1964" y="214892"/>
                      <a:pt x="2479" y="215835"/>
                      <a:pt x="3079" y="216521"/>
                    </a:cubicBezTo>
                    <a:cubicBezTo>
                      <a:pt x="4193" y="221064"/>
                      <a:pt x="10537" y="223979"/>
                      <a:pt x="13366" y="218835"/>
                    </a:cubicBezTo>
                    <a:cubicBezTo>
                      <a:pt x="51342" y="150770"/>
                      <a:pt x="157470" y="93848"/>
                      <a:pt x="120779" y="1694"/>
                    </a:cubicBezTo>
                    <a:cubicBezTo>
                      <a:pt x="119922" y="-621"/>
                      <a:pt x="116922" y="-364"/>
                      <a:pt x="115636" y="1265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923C2BD5-E2DE-3434-ED3E-3532F9D60F0F}"/>
                  </a:ext>
                </a:extLst>
              </p:cNvPr>
              <p:cNvSpPr/>
              <p:nvPr/>
            </p:nvSpPr>
            <p:spPr>
              <a:xfrm>
                <a:off x="5507539" y="2080685"/>
                <a:ext cx="306267" cy="650307"/>
              </a:xfrm>
              <a:custGeom>
                <a:avLst/>
                <a:gdLst>
                  <a:gd name="connsiteX0" fmla="*/ 6560 w 306267"/>
                  <a:gd name="connsiteY0" fmla="*/ 1146 h 650307"/>
                  <a:gd name="connsiteX1" fmla="*/ 987 w 306267"/>
                  <a:gd name="connsiteY1" fmla="*/ 5775 h 650307"/>
                  <a:gd name="connsiteX2" fmla="*/ 61852 w 306267"/>
                  <a:gd name="connsiteY2" fmla="*/ 67155 h 650307"/>
                  <a:gd name="connsiteX3" fmla="*/ 117488 w 306267"/>
                  <a:gd name="connsiteY3" fmla="*/ 135477 h 650307"/>
                  <a:gd name="connsiteX4" fmla="*/ 203813 w 306267"/>
                  <a:gd name="connsiteY4" fmla="*/ 299555 h 650307"/>
                  <a:gd name="connsiteX5" fmla="*/ 295710 w 306267"/>
                  <a:gd name="connsiteY5" fmla="*/ 645970 h 650307"/>
                  <a:gd name="connsiteX6" fmla="*/ 306254 w 306267"/>
                  <a:gd name="connsiteY6" fmla="*/ 644255 h 650307"/>
                  <a:gd name="connsiteX7" fmla="*/ 212986 w 306267"/>
                  <a:gd name="connsiteY7" fmla="*/ 295440 h 650307"/>
                  <a:gd name="connsiteX8" fmla="*/ 130689 w 306267"/>
                  <a:gd name="connsiteY8" fmla="*/ 137449 h 650307"/>
                  <a:gd name="connsiteX9" fmla="*/ 6560 w 306267"/>
                  <a:gd name="connsiteY9" fmla="*/ 1146 h 65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6267" h="650307">
                    <a:moveTo>
                      <a:pt x="6560" y="1146"/>
                    </a:moveTo>
                    <a:cubicBezTo>
                      <a:pt x="3302" y="-2197"/>
                      <a:pt x="-2270" y="2518"/>
                      <a:pt x="987" y="5775"/>
                    </a:cubicBezTo>
                    <a:cubicBezTo>
                      <a:pt x="17618" y="22320"/>
                      <a:pt x="40850" y="47609"/>
                      <a:pt x="61852" y="67155"/>
                    </a:cubicBezTo>
                    <a:cubicBezTo>
                      <a:pt x="83455" y="87300"/>
                      <a:pt x="100771" y="111217"/>
                      <a:pt x="117488" y="135477"/>
                    </a:cubicBezTo>
                    <a:cubicBezTo>
                      <a:pt x="152806" y="186484"/>
                      <a:pt x="179638" y="242548"/>
                      <a:pt x="203813" y="299555"/>
                    </a:cubicBezTo>
                    <a:cubicBezTo>
                      <a:pt x="250362" y="409283"/>
                      <a:pt x="287309" y="526641"/>
                      <a:pt x="295710" y="645970"/>
                    </a:cubicBezTo>
                    <a:cubicBezTo>
                      <a:pt x="296139" y="652828"/>
                      <a:pt x="306683" y="651028"/>
                      <a:pt x="306254" y="644255"/>
                    </a:cubicBezTo>
                    <a:cubicBezTo>
                      <a:pt x="297853" y="523897"/>
                      <a:pt x="259191" y="406368"/>
                      <a:pt x="212986" y="295440"/>
                    </a:cubicBezTo>
                    <a:cubicBezTo>
                      <a:pt x="190097" y="240405"/>
                      <a:pt x="163350" y="187341"/>
                      <a:pt x="130689" y="137449"/>
                    </a:cubicBezTo>
                    <a:cubicBezTo>
                      <a:pt x="95714" y="83957"/>
                      <a:pt x="38964" y="35008"/>
                      <a:pt x="6560" y="114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46AE19A6-6E41-9C97-6E95-38E61E609D6B}"/>
                  </a:ext>
                </a:extLst>
              </p:cNvPr>
              <p:cNvSpPr/>
              <p:nvPr/>
            </p:nvSpPr>
            <p:spPr>
              <a:xfrm>
                <a:off x="5281811" y="1911118"/>
                <a:ext cx="237312" cy="180488"/>
              </a:xfrm>
              <a:custGeom>
                <a:avLst/>
                <a:gdLst>
                  <a:gd name="connsiteX0" fmla="*/ 144847 w 237312"/>
                  <a:gd name="connsiteY0" fmla="*/ 66986 h 180488"/>
                  <a:gd name="connsiteX1" fmla="*/ 7516 w 237312"/>
                  <a:gd name="connsiteY1" fmla="*/ 635 h 180488"/>
                  <a:gd name="connsiteX2" fmla="*/ 5116 w 237312"/>
                  <a:gd name="connsiteY2" fmla="*/ 206 h 180488"/>
                  <a:gd name="connsiteX3" fmla="*/ 401 w 237312"/>
                  <a:gd name="connsiteY3" fmla="*/ 5178 h 180488"/>
                  <a:gd name="connsiteX4" fmla="*/ 87926 w 237312"/>
                  <a:gd name="connsiteY4" fmla="*/ 105734 h 180488"/>
                  <a:gd name="connsiteX5" fmla="*/ 152049 w 237312"/>
                  <a:gd name="connsiteY5" fmla="*/ 146625 h 180488"/>
                  <a:gd name="connsiteX6" fmla="*/ 227658 w 237312"/>
                  <a:gd name="connsiteY6" fmla="*/ 179457 h 180488"/>
                  <a:gd name="connsiteX7" fmla="*/ 230658 w 237312"/>
                  <a:gd name="connsiteY7" fmla="*/ 180143 h 180488"/>
                  <a:gd name="connsiteX8" fmla="*/ 237002 w 237312"/>
                  <a:gd name="connsiteY8" fmla="*/ 173799 h 180488"/>
                  <a:gd name="connsiteX9" fmla="*/ 144847 w 237312"/>
                  <a:gd name="connsiteY9" fmla="*/ 66986 h 180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7312" h="180488">
                    <a:moveTo>
                      <a:pt x="144847" y="66986"/>
                    </a:moveTo>
                    <a:cubicBezTo>
                      <a:pt x="101642" y="39125"/>
                      <a:pt x="50207" y="30124"/>
                      <a:pt x="7516" y="635"/>
                    </a:cubicBezTo>
                    <a:cubicBezTo>
                      <a:pt x="6745" y="121"/>
                      <a:pt x="5887" y="35"/>
                      <a:pt x="5116" y="206"/>
                    </a:cubicBezTo>
                    <a:cubicBezTo>
                      <a:pt x="2458" y="-822"/>
                      <a:pt x="-1228" y="2178"/>
                      <a:pt x="401" y="5178"/>
                    </a:cubicBezTo>
                    <a:cubicBezTo>
                      <a:pt x="21318" y="45298"/>
                      <a:pt x="52693" y="77787"/>
                      <a:pt x="87926" y="105734"/>
                    </a:cubicBezTo>
                    <a:cubicBezTo>
                      <a:pt x="107900" y="121507"/>
                      <a:pt x="129760" y="134623"/>
                      <a:pt x="152049" y="146625"/>
                    </a:cubicBezTo>
                    <a:cubicBezTo>
                      <a:pt x="176394" y="159741"/>
                      <a:pt x="203998" y="165484"/>
                      <a:pt x="227658" y="179457"/>
                    </a:cubicBezTo>
                    <a:cubicBezTo>
                      <a:pt x="228687" y="180057"/>
                      <a:pt x="229630" y="180229"/>
                      <a:pt x="230658" y="180143"/>
                    </a:cubicBezTo>
                    <a:cubicBezTo>
                      <a:pt x="234002" y="181600"/>
                      <a:pt x="238545" y="178257"/>
                      <a:pt x="237002" y="173799"/>
                    </a:cubicBezTo>
                    <a:cubicBezTo>
                      <a:pt x="221315" y="128108"/>
                      <a:pt x="184796" y="92704"/>
                      <a:pt x="144847" y="6698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9" name="图形 4">
              <a:extLst>
                <a:ext uri="{FF2B5EF4-FFF2-40B4-BE49-F238E27FC236}">
                  <a16:creationId xmlns:a16="http://schemas.microsoft.com/office/drawing/2014/main" id="{B54920B0-18E7-F2AB-2616-47C0BFA8BF06}"/>
                </a:ext>
              </a:extLst>
            </p:cNvPr>
            <p:cNvGrpSpPr/>
            <p:nvPr/>
          </p:nvGrpSpPr>
          <p:grpSpPr>
            <a:xfrm>
              <a:off x="5489044" y="1628611"/>
              <a:ext cx="196462" cy="185589"/>
              <a:chOff x="5489044" y="1628611"/>
              <a:chExt cx="196462" cy="185589"/>
            </a:xfrm>
          </p:grpSpPr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82895865-4534-B998-D094-109194B0A137}"/>
                  </a:ext>
                </a:extLst>
              </p:cNvPr>
              <p:cNvSpPr/>
              <p:nvPr/>
            </p:nvSpPr>
            <p:spPr>
              <a:xfrm>
                <a:off x="5489044" y="1628611"/>
                <a:ext cx="196462" cy="185589"/>
              </a:xfrm>
              <a:custGeom>
                <a:avLst/>
                <a:gdLst>
                  <a:gd name="connsiteX0" fmla="*/ 170187 w 196462"/>
                  <a:gd name="connsiteY0" fmla="*/ 67800 h 185589"/>
                  <a:gd name="connsiteX1" fmla="*/ 119866 w 196462"/>
                  <a:gd name="connsiteY1" fmla="*/ 81430 h 185589"/>
                  <a:gd name="connsiteX2" fmla="*/ 108636 w 196462"/>
                  <a:gd name="connsiteY2" fmla="*/ 1106 h 185589"/>
                  <a:gd name="connsiteX3" fmla="*/ 104779 w 196462"/>
                  <a:gd name="connsiteY3" fmla="*/ 763 h 185589"/>
                  <a:gd name="connsiteX4" fmla="*/ 78547 w 196462"/>
                  <a:gd name="connsiteY4" fmla="*/ 72601 h 185589"/>
                  <a:gd name="connsiteX5" fmla="*/ 33199 w 196462"/>
                  <a:gd name="connsiteY5" fmla="*/ 59228 h 185589"/>
                  <a:gd name="connsiteX6" fmla="*/ 366 w 196462"/>
                  <a:gd name="connsiteY6" fmla="*/ 69858 h 185589"/>
                  <a:gd name="connsiteX7" fmla="*/ 22483 w 196462"/>
                  <a:gd name="connsiteY7" fmla="*/ 95232 h 185589"/>
                  <a:gd name="connsiteX8" fmla="*/ 61573 w 196462"/>
                  <a:gd name="connsiteY8" fmla="*/ 109034 h 185589"/>
                  <a:gd name="connsiteX9" fmla="*/ 37828 w 196462"/>
                  <a:gd name="connsiteY9" fmla="*/ 139809 h 185589"/>
                  <a:gd name="connsiteX10" fmla="*/ 35256 w 196462"/>
                  <a:gd name="connsiteY10" fmla="*/ 174099 h 185589"/>
                  <a:gd name="connsiteX11" fmla="*/ 74346 w 196462"/>
                  <a:gd name="connsiteY11" fmla="*/ 156611 h 185589"/>
                  <a:gd name="connsiteX12" fmla="*/ 92778 w 196462"/>
                  <a:gd name="connsiteY12" fmla="*/ 134580 h 185589"/>
                  <a:gd name="connsiteX13" fmla="*/ 112580 w 196462"/>
                  <a:gd name="connsiteY13" fmla="*/ 169384 h 185589"/>
                  <a:gd name="connsiteX14" fmla="*/ 135554 w 196462"/>
                  <a:gd name="connsiteY14" fmla="*/ 185415 h 185589"/>
                  <a:gd name="connsiteX15" fmla="*/ 141640 w 196462"/>
                  <a:gd name="connsiteY15" fmla="*/ 159097 h 185589"/>
                  <a:gd name="connsiteX16" fmla="*/ 129811 w 196462"/>
                  <a:gd name="connsiteY16" fmla="*/ 115378 h 185589"/>
                  <a:gd name="connsiteX17" fmla="*/ 174988 w 196462"/>
                  <a:gd name="connsiteY17" fmla="*/ 103719 h 185589"/>
                  <a:gd name="connsiteX18" fmla="*/ 196333 w 196462"/>
                  <a:gd name="connsiteY18" fmla="*/ 76973 h 185589"/>
                  <a:gd name="connsiteX19" fmla="*/ 170187 w 196462"/>
                  <a:gd name="connsiteY19" fmla="*/ 67800 h 18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6462" h="185589">
                    <a:moveTo>
                      <a:pt x="170187" y="67800"/>
                    </a:moveTo>
                    <a:cubicBezTo>
                      <a:pt x="151842" y="68143"/>
                      <a:pt x="136069" y="73715"/>
                      <a:pt x="119866" y="81430"/>
                    </a:cubicBezTo>
                    <a:cubicBezTo>
                      <a:pt x="128267" y="55370"/>
                      <a:pt x="123467" y="23566"/>
                      <a:pt x="108636" y="1106"/>
                    </a:cubicBezTo>
                    <a:cubicBezTo>
                      <a:pt x="107694" y="-351"/>
                      <a:pt x="105979" y="-265"/>
                      <a:pt x="104779" y="763"/>
                    </a:cubicBezTo>
                    <a:cubicBezTo>
                      <a:pt x="85491" y="17051"/>
                      <a:pt x="74261" y="47226"/>
                      <a:pt x="78547" y="72601"/>
                    </a:cubicBezTo>
                    <a:cubicBezTo>
                      <a:pt x="63974" y="64028"/>
                      <a:pt x="50686" y="59656"/>
                      <a:pt x="33199" y="59228"/>
                    </a:cubicBezTo>
                    <a:cubicBezTo>
                      <a:pt x="26341" y="59056"/>
                      <a:pt x="2766" y="60771"/>
                      <a:pt x="366" y="69858"/>
                    </a:cubicBezTo>
                    <a:cubicBezTo>
                      <a:pt x="-2720" y="81516"/>
                      <a:pt x="14511" y="90174"/>
                      <a:pt x="22483" y="95232"/>
                    </a:cubicBezTo>
                    <a:cubicBezTo>
                      <a:pt x="34399" y="102690"/>
                      <a:pt x="47600" y="108862"/>
                      <a:pt x="61573" y="109034"/>
                    </a:cubicBezTo>
                    <a:cubicBezTo>
                      <a:pt x="51286" y="116663"/>
                      <a:pt x="43743" y="129351"/>
                      <a:pt x="37828" y="139809"/>
                    </a:cubicBezTo>
                    <a:cubicBezTo>
                      <a:pt x="34570" y="145467"/>
                      <a:pt x="26255" y="169299"/>
                      <a:pt x="35256" y="174099"/>
                    </a:cubicBezTo>
                    <a:cubicBezTo>
                      <a:pt x="46572" y="180186"/>
                      <a:pt x="66631" y="162612"/>
                      <a:pt x="74346" y="156611"/>
                    </a:cubicBezTo>
                    <a:cubicBezTo>
                      <a:pt x="81462" y="150953"/>
                      <a:pt x="89263" y="143410"/>
                      <a:pt x="92778" y="134580"/>
                    </a:cubicBezTo>
                    <a:cubicBezTo>
                      <a:pt x="96292" y="147525"/>
                      <a:pt x="103664" y="158669"/>
                      <a:pt x="112580" y="169384"/>
                    </a:cubicBezTo>
                    <a:cubicBezTo>
                      <a:pt x="117895" y="175814"/>
                      <a:pt x="125953" y="187129"/>
                      <a:pt x="135554" y="185415"/>
                    </a:cubicBezTo>
                    <a:cubicBezTo>
                      <a:pt x="143098" y="184043"/>
                      <a:pt x="141469" y="163727"/>
                      <a:pt x="141640" y="159097"/>
                    </a:cubicBezTo>
                    <a:cubicBezTo>
                      <a:pt x="141984" y="144267"/>
                      <a:pt x="139669" y="127122"/>
                      <a:pt x="129811" y="115378"/>
                    </a:cubicBezTo>
                    <a:cubicBezTo>
                      <a:pt x="145927" y="117435"/>
                      <a:pt x="161100" y="112806"/>
                      <a:pt x="174988" y="103719"/>
                    </a:cubicBezTo>
                    <a:cubicBezTo>
                      <a:pt x="182360" y="98918"/>
                      <a:pt x="198048" y="87174"/>
                      <a:pt x="196333" y="76973"/>
                    </a:cubicBezTo>
                    <a:cubicBezTo>
                      <a:pt x="194533" y="66257"/>
                      <a:pt x="178331" y="67629"/>
                      <a:pt x="170187" y="67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4D687789-307A-50E2-7CAF-033BDE795296}"/>
                  </a:ext>
                </a:extLst>
              </p:cNvPr>
              <p:cNvSpPr/>
              <p:nvPr/>
            </p:nvSpPr>
            <p:spPr>
              <a:xfrm>
                <a:off x="5572636" y="1712799"/>
                <a:ext cx="25505" cy="28115"/>
              </a:xfrm>
              <a:custGeom>
                <a:avLst/>
                <a:gdLst>
                  <a:gd name="connsiteX0" fmla="*/ 13814 w 25505"/>
                  <a:gd name="connsiteY0" fmla="*/ 157 h 28115"/>
                  <a:gd name="connsiteX1" fmla="*/ 13 w 25505"/>
                  <a:gd name="connsiteY1" fmla="*/ 13531 h 28115"/>
                  <a:gd name="connsiteX2" fmla="*/ 18529 w 25505"/>
                  <a:gd name="connsiteY2" fmla="*/ 26989 h 28115"/>
                  <a:gd name="connsiteX3" fmla="*/ 25130 w 25505"/>
                  <a:gd name="connsiteY3" fmla="*/ 8816 h 28115"/>
                  <a:gd name="connsiteX4" fmla="*/ 13814 w 25505"/>
                  <a:gd name="connsiteY4" fmla="*/ 157 h 28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05" h="28115">
                    <a:moveTo>
                      <a:pt x="13814" y="157"/>
                    </a:moveTo>
                    <a:cubicBezTo>
                      <a:pt x="7299" y="-100"/>
                      <a:pt x="355" y="6587"/>
                      <a:pt x="13" y="13531"/>
                    </a:cubicBezTo>
                    <a:cubicBezTo>
                      <a:pt x="-416" y="22189"/>
                      <a:pt x="10042" y="31361"/>
                      <a:pt x="18529" y="26989"/>
                    </a:cubicBezTo>
                    <a:cubicBezTo>
                      <a:pt x="24787" y="23732"/>
                      <a:pt x="26330" y="15159"/>
                      <a:pt x="25130" y="8816"/>
                    </a:cubicBezTo>
                    <a:cubicBezTo>
                      <a:pt x="24016" y="2558"/>
                      <a:pt x="19129" y="-786"/>
                      <a:pt x="13814" y="157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2" name="图形 4">
              <a:extLst>
                <a:ext uri="{FF2B5EF4-FFF2-40B4-BE49-F238E27FC236}">
                  <a16:creationId xmlns:a16="http://schemas.microsoft.com/office/drawing/2014/main" id="{092BD1A9-BE1D-4494-E60D-367407E05E11}"/>
                </a:ext>
              </a:extLst>
            </p:cNvPr>
            <p:cNvGrpSpPr/>
            <p:nvPr/>
          </p:nvGrpSpPr>
          <p:grpSpPr>
            <a:xfrm>
              <a:off x="4990969" y="1993039"/>
              <a:ext cx="187056" cy="188399"/>
              <a:chOff x="4990969" y="1993039"/>
              <a:chExt cx="187056" cy="188399"/>
            </a:xfrm>
          </p:grpSpPr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DAD4A5A-2BF1-A2D2-EC0B-5377FC0177A1}"/>
                  </a:ext>
                </a:extLst>
              </p:cNvPr>
              <p:cNvSpPr/>
              <p:nvPr/>
            </p:nvSpPr>
            <p:spPr>
              <a:xfrm>
                <a:off x="4990969" y="1993039"/>
                <a:ext cx="187056" cy="188399"/>
              </a:xfrm>
              <a:custGeom>
                <a:avLst/>
                <a:gdLst>
                  <a:gd name="connsiteX0" fmla="*/ 157856 w 187056"/>
                  <a:gd name="connsiteY0" fmla="*/ 40615 h 188399"/>
                  <a:gd name="connsiteX1" fmla="*/ 115765 w 187056"/>
                  <a:gd name="connsiteY1" fmla="*/ 71390 h 188399"/>
                  <a:gd name="connsiteX2" fmla="*/ 76502 w 187056"/>
                  <a:gd name="connsiteY2" fmla="*/ 495 h 188399"/>
                  <a:gd name="connsiteX3" fmla="*/ 72816 w 187056"/>
                  <a:gd name="connsiteY3" fmla="*/ 1524 h 188399"/>
                  <a:gd name="connsiteX4" fmla="*/ 74017 w 187056"/>
                  <a:gd name="connsiteY4" fmla="*/ 77991 h 188399"/>
                  <a:gd name="connsiteX5" fmla="*/ 26868 w 187056"/>
                  <a:gd name="connsiteY5" fmla="*/ 81763 h 188399"/>
                  <a:gd name="connsiteX6" fmla="*/ 36 w 187056"/>
                  <a:gd name="connsiteY6" fmla="*/ 103451 h 188399"/>
                  <a:gd name="connsiteX7" fmla="*/ 29782 w 187056"/>
                  <a:gd name="connsiteY7" fmla="*/ 119139 h 188399"/>
                  <a:gd name="connsiteX8" fmla="*/ 71273 w 187056"/>
                  <a:gd name="connsiteY8" fmla="*/ 118024 h 188399"/>
                  <a:gd name="connsiteX9" fmla="*/ 60043 w 187056"/>
                  <a:gd name="connsiteY9" fmla="*/ 155315 h 188399"/>
                  <a:gd name="connsiteX10" fmla="*/ 69902 w 187056"/>
                  <a:gd name="connsiteY10" fmla="*/ 188319 h 188399"/>
                  <a:gd name="connsiteX11" fmla="*/ 100077 w 187056"/>
                  <a:gd name="connsiteY11" fmla="*/ 157972 h 188399"/>
                  <a:gd name="connsiteX12" fmla="*/ 109421 w 187056"/>
                  <a:gd name="connsiteY12" fmla="*/ 130797 h 188399"/>
                  <a:gd name="connsiteX13" fmla="*/ 140368 w 187056"/>
                  <a:gd name="connsiteY13" fmla="*/ 156172 h 188399"/>
                  <a:gd name="connsiteX14" fmla="*/ 167628 w 187056"/>
                  <a:gd name="connsiteY14" fmla="*/ 162859 h 188399"/>
                  <a:gd name="connsiteX15" fmla="*/ 163856 w 187056"/>
                  <a:gd name="connsiteY15" fmla="*/ 136112 h 188399"/>
                  <a:gd name="connsiteX16" fmla="*/ 137196 w 187056"/>
                  <a:gd name="connsiteY16" fmla="*/ 99593 h 188399"/>
                  <a:gd name="connsiteX17" fmla="*/ 175258 w 187056"/>
                  <a:gd name="connsiteY17" fmla="*/ 72504 h 188399"/>
                  <a:gd name="connsiteX18" fmla="*/ 185630 w 187056"/>
                  <a:gd name="connsiteY18" fmla="*/ 39843 h 188399"/>
                  <a:gd name="connsiteX19" fmla="*/ 157856 w 187056"/>
                  <a:gd name="connsiteY19" fmla="*/ 40615 h 18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7056" h="188399">
                    <a:moveTo>
                      <a:pt x="157856" y="40615"/>
                    </a:moveTo>
                    <a:cubicBezTo>
                      <a:pt x="140882" y="47473"/>
                      <a:pt x="128109" y="58360"/>
                      <a:pt x="115765" y="71390"/>
                    </a:cubicBezTo>
                    <a:cubicBezTo>
                      <a:pt x="114222" y="44129"/>
                      <a:pt x="98448" y="16097"/>
                      <a:pt x="76502" y="495"/>
                    </a:cubicBezTo>
                    <a:cubicBezTo>
                      <a:pt x="75131" y="-533"/>
                      <a:pt x="73502" y="152"/>
                      <a:pt x="72816" y="1524"/>
                    </a:cubicBezTo>
                    <a:cubicBezTo>
                      <a:pt x="60643" y="23641"/>
                      <a:pt x="60986" y="55874"/>
                      <a:pt x="74017" y="77991"/>
                    </a:cubicBezTo>
                    <a:cubicBezTo>
                      <a:pt x="57300" y="75162"/>
                      <a:pt x="43327" y="75848"/>
                      <a:pt x="26868" y="81763"/>
                    </a:cubicBezTo>
                    <a:cubicBezTo>
                      <a:pt x="20438" y="84077"/>
                      <a:pt x="-993" y="94107"/>
                      <a:pt x="36" y="103451"/>
                    </a:cubicBezTo>
                    <a:cubicBezTo>
                      <a:pt x="1322" y="115453"/>
                      <a:pt x="20524" y="117338"/>
                      <a:pt x="29782" y="119139"/>
                    </a:cubicBezTo>
                    <a:cubicBezTo>
                      <a:pt x="43584" y="121882"/>
                      <a:pt x="58157" y="122825"/>
                      <a:pt x="71273" y="118024"/>
                    </a:cubicBezTo>
                    <a:cubicBezTo>
                      <a:pt x="64415" y="128740"/>
                      <a:pt x="61929" y="143313"/>
                      <a:pt x="60043" y="155315"/>
                    </a:cubicBezTo>
                    <a:cubicBezTo>
                      <a:pt x="59100" y="161744"/>
                      <a:pt x="59872" y="186947"/>
                      <a:pt x="69902" y="188319"/>
                    </a:cubicBezTo>
                    <a:cubicBezTo>
                      <a:pt x="82675" y="189948"/>
                      <a:pt x="95105" y="166373"/>
                      <a:pt x="100077" y="157972"/>
                    </a:cubicBezTo>
                    <a:cubicBezTo>
                      <a:pt x="104706" y="150171"/>
                      <a:pt x="109249" y="140313"/>
                      <a:pt x="109421" y="130797"/>
                    </a:cubicBezTo>
                    <a:cubicBezTo>
                      <a:pt x="117393" y="141599"/>
                      <a:pt x="128195" y="149400"/>
                      <a:pt x="140368" y="156172"/>
                    </a:cubicBezTo>
                    <a:cubicBezTo>
                      <a:pt x="147654" y="160287"/>
                      <a:pt x="159227" y="167916"/>
                      <a:pt x="167628" y="162859"/>
                    </a:cubicBezTo>
                    <a:cubicBezTo>
                      <a:pt x="174143" y="158915"/>
                      <a:pt x="165399" y="140484"/>
                      <a:pt x="163856" y="136112"/>
                    </a:cubicBezTo>
                    <a:cubicBezTo>
                      <a:pt x="158884" y="122139"/>
                      <a:pt x="150569" y="106966"/>
                      <a:pt x="137196" y="99593"/>
                    </a:cubicBezTo>
                    <a:cubicBezTo>
                      <a:pt x="152969" y="95736"/>
                      <a:pt x="165485" y="85963"/>
                      <a:pt x="175258" y="72504"/>
                    </a:cubicBezTo>
                    <a:cubicBezTo>
                      <a:pt x="180401" y="65389"/>
                      <a:pt x="190859" y="48758"/>
                      <a:pt x="185630" y="39843"/>
                    </a:cubicBezTo>
                    <a:cubicBezTo>
                      <a:pt x="180058" y="30413"/>
                      <a:pt x="165399" y="37528"/>
                      <a:pt x="157856" y="406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2276643E-85E3-0AC6-66FB-0B0551A25DC8}"/>
                  </a:ext>
                </a:extLst>
              </p:cNvPr>
              <p:cNvSpPr/>
              <p:nvPr/>
            </p:nvSpPr>
            <p:spPr>
              <a:xfrm>
                <a:off x="5078158" y="2073827"/>
                <a:ext cx="25557" cy="28113"/>
              </a:xfrm>
              <a:custGeom>
                <a:avLst/>
                <a:gdLst>
                  <a:gd name="connsiteX0" fmla="*/ 8686 w 25557"/>
                  <a:gd name="connsiteY0" fmla="*/ 1318 h 28113"/>
                  <a:gd name="connsiteX1" fmla="*/ 542 w 25557"/>
                  <a:gd name="connsiteY1" fmla="*/ 18720 h 28113"/>
                  <a:gd name="connsiteX2" fmla="*/ 22660 w 25557"/>
                  <a:gd name="connsiteY2" fmla="*/ 24635 h 28113"/>
                  <a:gd name="connsiteX3" fmla="*/ 22317 w 25557"/>
                  <a:gd name="connsiteY3" fmla="*/ 5347 h 28113"/>
                  <a:gd name="connsiteX4" fmla="*/ 8686 w 25557"/>
                  <a:gd name="connsiteY4" fmla="*/ 1318 h 28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57" h="28113">
                    <a:moveTo>
                      <a:pt x="8686" y="1318"/>
                    </a:moveTo>
                    <a:cubicBezTo>
                      <a:pt x="2514" y="3461"/>
                      <a:pt x="-1515" y="12119"/>
                      <a:pt x="542" y="18720"/>
                    </a:cubicBezTo>
                    <a:cubicBezTo>
                      <a:pt x="3200" y="27035"/>
                      <a:pt x="16316" y="31750"/>
                      <a:pt x="22660" y="24635"/>
                    </a:cubicBezTo>
                    <a:cubicBezTo>
                      <a:pt x="27374" y="19320"/>
                      <a:pt x="25660" y="10833"/>
                      <a:pt x="22317" y="5347"/>
                    </a:cubicBezTo>
                    <a:cubicBezTo>
                      <a:pt x="19059" y="32"/>
                      <a:pt x="13316" y="-1340"/>
                      <a:pt x="8686" y="1318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5" name="图形 4">
              <a:extLst>
                <a:ext uri="{FF2B5EF4-FFF2-40B4-BE49-F238E27FC236}">
                  <a16:creationId xmlns:a16="http://schemas.microsoft.com/office/drawing/2014/main" id="{605C8129-4EB4-C5F9-B0D1-A19F925A7ED6}"/>
                </a:ext>
              </a:extLst>
            </p:cNvPr>
            <p:cNvGrpSpPr/>
            <p:nvPr/>
          </p:nvGrpSpPr>
          <p:grpSpPr>
            <a:xfrm>
              <a:off x="3694467" y="2164010"/>
              <a:ext cx="174872" cy="176102"/>
              <a:chOff x="3694467" y="2164010"/>
              <a:chExt cx="174872" cy="176102"/>
            </a:xfrm>
          </p:grpSpPr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FCB0398E-0EF3-6DB3-066C-81FDD6EAD967}"/>
                  </a:ext>
                </a:extLst>
              </p:cNvPr>
              <p:cNvSpPr/>
              <p:nvPr/>
            </p:nvSpPr>
            <p:spPr>
              <a:xfrm>
                <a:off x="3694467" y="2164010"/>
                <a:ext cx="174872" cy="176102"/>
              </a:xfrm>
              <a:custGeom>
                <a:avLst/>
                <a:gdLst>
                  <a:gd name="connsiteX0" fmla="*/ 147479 w 174872"/>
                  <a:gd name="connsiteY0" fmla="*/ 38008 h 176102"/>
                  <a:gd name="connsiteX1" fmla="*/ 108132 w 174872"/>
                  <a:gd name="connsiteY1" fmla="*/ 66812 h 176102"/>
                  <a:gd name="connsiteX2" fmla="*/ 71441 w 174872"/>
                  <a:gd name="connsiteY2" fmla="*/ 460 h 176102"/>
                  <a:gd name="connsiteX3" fmla="*/ 68012 w 174872"/>
                  <a:gd name="connsiteY3" fmla="*/ 1403 h 176102"/>
                  <a:gd name="connsiteX4" fmla="*/ 69212 w 174872"/>
                  <a:gd name="connsiteY4" fmla="*/ 72898 h 176102"/>
                  <a:gd name="connsiteX5" fmla="*/ 25150 w 174872"/>
                  <a:gd name="connsiteY5" fmla="*/ 76413 h 176102"/>
                  <a:gd name="connsiteX6" fmla="*/ 32 w 174872"/>
                  <a:gd name="connsiteY6" fmla="*/ 96730 h 176102"/>
                  <a:gd name="connsiteX7" fmla="*/ 27807 w 174872"/>
                  <a:gd name="connsiteY7" fmla="*/ 111388 h 176102"/>
                  <a:gd name="connsiteX8" fmla="*/ 66555 w 174872"/>
                  <a:gd name="connsiteY8" fmla="*/ 110360 h 176102"/>
                  <a:gd name="connsiteX9" fmla="*/ 56096 w 174872"/>
                  <a:gd name="connsiteY9" fmla="*/ 145164 h 176102"/>
                  <a:gd name="connsiteX10" fmla="*/ 65355 w 174872"/>
                  <a:gd name="connsiteY10" fmla="*/ 176025 h 176102"/>
                  <a:gd name="connsiteX11" fmla="*/ 93558 w 174872"/>
                  <a:gd name="connsiteY11" fmla="*/ 147650 h 176102"/>
                  <a:gd name="connsiteX12" fmla="*/ 102302 w 174872"/>
                  <a:gd name="connsiteY12" fmla="*/ 122276 h 176102"/>
                  <a:gd name="connsiteX13" fmla="*/ 131277 w 174872"/>
                  <a:gd name="connsiteY13" fmla="*/ 146021 h 176102"/>
                  <a:gd name="connsiteX14" fmla="*/ 156738 w 174872"/>
                  <a:gd name="connsiteY14" fmla="*/ 152279 h 176102"/>
                  <a:gd name="connsiteX15" fmla="*/ 153223 w 174872"/>
                  <a:gd name="connsiteY15" fmla="*/ 127248 h 176102"/>
                  <a:gd name="connsiteX16" fmla="*/ 128277 w 174872"/>
                  <a:gd name="connsiteY16" fmla="*/ 93043 h 176102"/>
                  <a:gd name="connsiteX17" fmla="*/ 163853 w 174872"/>
                  <a:gd name="connsiteY17" fmla="*/ 67754 h 176102"/>
                  <a:gd name="connsiteX18" fmla="*/ 173540 w 174872"/>
                  <a:gd name="connsiteY18" fmla="*/ 37236 h 176102"/>
                  <a:gd name="connsiteX19" fmla="*/ 147479 w 174872"/>
                  <a:gd name="connsiteY19" fmla="*/ 38008 h 17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4872" h="176102">
                    <a:moveTo>
                      <a:pt x="147479" y="38008"/>
                    </a:moveTo>
                    <a:cubicBezTo>
                      <a:pt x="131620" y="44437"/>
                      <a:pt x="119619" y="54639"/>
                      <a:pt x="108132" y="66812"/>
                    </a:cubicBezTo>
                    <a:cubicBezTo>
                      <a:pt x="106674" y="41266"/>
                      <a:pt x="91929" y="15119"/>
                      <a:pt x="71441" y="460"/>
                    </a:cubicBezTo>
                    <a:cubicBezTo>
                      <a:pt x="70155" y="-483"/>
                      <a:pt x="68698" y="117"/>
                      <a:pt x="68012" y="1403"/>
                    </a:cubicBezTo>
                    <a:cubicBezTo>
                      <a:pt x="56611" y="22063"/>
                      <a:pt x="56954" y="52238"/>
                      <a:pt x="69212" y="72898"/>
                    </a:cubicBezTo>
                    <a:cubicBezTo>
                      <a:pt x="53610" y="70241"/>
                      <a:pt x="40494" y="70926"/>
                      <a:pt x="25150" y="76413"/>
                    </a:cubicBezTo>
                    <a:cubicBezTo>
                      <a:pt x="19149" y="78556"/>
                      <a:pt x="-911" y="87986"/>
                      <a:pt x="32" y="96730"/>
                    </a:cubicBezTo>
                    <a:cubicBezTo>
                      <a:pt x="1232" y="107960"/>
                      <a:pt x="19235" y="109760"/>
                      <a:pt x="27807" y="111388"/>
                    </a:cubicBezTo>
                    <a:cubicBezTo>
                      <a:pt x="40666" y="113875"/>
                      <a:pt x="54296" y="114903"/>
                      <a:pt x="66555" y="110360"/>
                    </a:cubicBezTo>
                    <a:cubicBezTo>
                      <a:pt x="60125" y="120390"/>
                      <a:pt x="57811" y="134020"/>
                      <a:pt x="56096" y="145164"/>
                    </a:cubicBezTo>
                    <a:cubicBezTo>
                      <a:pt x="55154" y="151165"/>
                      <a:pt x="55925" y="174739"/>
                      <a:pt x="65355" y="176025"/>
                    </a:cubicBezTo>
                    <a:cubicBezTo>
                      <a:pt x="77270" y="177568"/>
                      <a:pt x="88929" y="155537"/>
                      <a:pt x="93558" y="147650"/>
                    </a:cubicBezTo>
                    <a:cubicBezTo>
                      <a:pt x="97930" y="140364"/>
                      <a:pt x="102131" y="131105"/>
                      <a:pt x="102302" y="122276"/>
                    </a:cubicBezTo>
                    <a:cubicBezTo>
                      <a:pt x="109760" y="132391"/>
                      <a:pt x="119876" y="139592"/>
                      <a:pt x="131277" y="146021"/>
                    </a:cubicBezTo>
                    <a:cubicBezTo>
                      <a:pt x="138135" y="149879"/>
                      <a:pt x="148937" y="156994"/>
                      <a:pt x="156738" y="152279"/>
                    </a:cubicBezTo>
                    <a:cubicBezTo>
                      <a:pt x="162824" y="148593"/>
                      <a:pt x="154680" y="131363"/>
                      <a:pt x="153223" y="127248"/>
                    </a:cubicBezTo>
                    <a:cubicBezTo>
                      <a:pt x="148508" y="114132"/>
                      <a:pt x="140793" y="99987"/>
                      <a:pt x="128277" y="93043"/>
                    </a:cubicBezTo>
                    <a:cubicBezTo>
                      <a:pt x="143022" y="89443"/>
                      <a:pt x="154766" y="80356"/>
                      <a:pt x="163853" y="67754"/>
                    </a:cubicBezTo>
                    <a:cubicBezTo>
                      <a:pt x="168653" y="61154"/>
                      <a:pt x="178426" y="45638"/>
                      <a:pt x="173540" y="37236"/>
                    </a:cubicBezTo>
                    <a:cubicBezTo>
                      <a:pt x="168139" y="28492"/>
                      <a:pt x="154509" y="35179"/>
                      <a:pt x="147479" y="380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4617B63A-29CF-0DEE-34FB-322F6F40ED22}"/>
                  </a:ext>
                </a:extLst>
              </p:cNvPr>
              <p:cNvSpPr/>
              <p:nvPr/>
            </p:nvSpPr>
            <p:spPr>
              <a:xfrm>
                <a:off x="3775807" y="2239562"/>
                <a:ext cx="23920" cy="26328"/>
              </a:xfrm>
              <a:custGeom>
                <a:avLst/>
                <a:gdLst>
                  <a:gd name="connsiteX0" fmla="*/ 8104 w 23920"/>
                  <a:gd name="connsiteY0" fmla="*/ 1289 h 26328"/>
                  <a:gd name="connsiteX1" fmla="*/ 560 w 23920"/>
                  <a:gd name="connsiteY1" fmla="*/ 17577 h 26328"/>
                  <a:gd name="connsiteX2" fmla="*/ 21220 w 23920"/>
                  <a:gd name="connsiteY2" fmla="*/ 23063 h 26328"/>
                  <a:gd name="connsiteX3" fmla="*/ 20877 w 23920"/>
                  <a:gd name="connsiteY3" fmla="*/ 5061 h 26328"/>
                  <a:gd name="connsiteX4" fmla="*/ 8104 w 23920"/>
                  <a:gd name="connsiteY4" fmla="*/ 1289 h 2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20" h="26328">
                    <a:moveTo>
                      <a:pt x="8104" y="1289"/>
                    </a:moveTo>
                    <a:cubicBezTo>
                      <a:pt x="2360" y="3261"/>
                      <a:pt x="-1497" y="11404"/>
                      <a:pt x="560" y="17577"/>
                    </a:cubicBezTo>
                    <a:cubicBezTo>
                      <a:pt x="3046" y="25292"/>
                      <a:pt x="15305" y="29750"/>
                      <a:pt x="21220" y="23063"/>
                    </a:cubicBezTo>
                    <a:cubicBezTo>
                      <a:pt x="25592" y="18091"/>
                      <a:pt x="24049" y="10119"/>
                      <a:pt x="20877" y="5061"/>
                    </a:cubicBezTo>
                    <a:cubicBezTo>
                      <a:pt x="17791" y="3"/>
                      <a:pt x="12476" y="-1283"/>
                      <a:pt x="8104" y="128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28" name="图形 4">
            <a:extLst>
              <a:ext uri="{FF2B5EF4-FFF2-40B4-BE49-F238E27FC236}">
                <a16:creationId xmlns:a16="http://schemas.microsoft.com/office/drawing/2014/main" id="{326AB3BF-1D1C-D2A2-797C-BF5AE809C120}"/>
              </a:ext>
            </a:extLst>
          </p:cNvPr>
          <p:cNvGrpSpPr/>
          <p:nvPr/>
        </p:nvGrpSpPr>
        <p:grpSpPr>
          <a:xfrm>
            <a:off x="6272944" y="3490461"/>
            <a:ext cx="2707189" cy="2813034"/>
            <a:chOff x="3414586" y="2411582"/>
            <a:chExt cx="2707189" cy="2813034"/>
          </a:xfrm>
        </p:grpSpPr>
        <p:grpSp>
          <p:nvGrpSpPr>
            <p:cNvPr id="429" name="图形 4">
              <a:extLst>
                <a:ext uri="{FF2B5EF4-FFF2-40B4-BE49-F238E27FC236}">
                  <a16:creationId xmlns:a16="http://schemas.microsoft.com/office/drawing/2014/main" id="{A5197B45-BD1C-7F08-B4EA-2E0A54A5C276}"/>
                </a:ext>
              </a:extLst>
            </p:cNvPr>
            <p:cNvGrpSpPr/>
            <p:nvPr/>
          </p:nvGrpSpPr>
          <p:grpSpPr>
            <a:xfrm>
              <a:off x="4609176" y="2947188"/>
              <a:ext cx="208251" cy="223820"/>
              <a:chOff x="4609176" y="2947188"/>
              <a:chExt cx="208251" cy="223820"/>
            </a:xfrm>
          </p:grpSpPr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9FDBF9B7-8164-4F13-0FCA-78D33E1D26A7}"/>
                  </a:ext>
                </a:extLst>
              </p:cNvPr>
              <p:cNvSpPr/>
              <p:nvPr/>
            </p:nvSpPr>
            <p:spPr>
              <a:xfrm>
                <a:off x="4609176" y="2947188"/>
                <a:ext cx="208251" cy="223820"/>
              </a:xfrm>
              <a:custGeom>
                <a:avLst/>
                <a:gdLst>
                  <a:gd name="connsiteX0" fmla="*/ 101508 w 208251"/>
                  <a:gd name="connsiteY0" fmla="*/ 201405 h 223820"/>
                  <a:gd name="connsiteX1" fmla="*/ 116424 w 208251"/>
                  <a:gd name="connsiteY1" fmla="*/ 141741 h 223820"/>
                  <a:gd name="connsiteX2" fmla="*/ 205578 w 208251"/>
                  <a:gd name="connsiteY2" fmla="*/ 176459 h 223820"/>
                  <a:gd name="connsiteX3" fmla="*/ 208150 w 208251"/>
                  <a:gd name="connsiteY3" fmla="*/ 172688 h 223820"/>
                  <a:gd name="connsiteX4" fmla="*/ 149342 w 208251"/>
                  <a:gd name="connsiteY4" fmla="*/ 104279 h 223820"/>
                  <a:gd name="connsiteX5" fmla="*/ 189290 w 208251"/>
                  <a:gd name="connsiteY5" fmla="*/ 65274 h 223820"/>
                  <a:gd name="connsiteX6" fmla="*/ 197263 w 208251"/>
                  <a:gd name="connsiteY6" fmla="*/ 25326 h 223820"/>
                  <a:gd name="connsiteX7" fmla="*/ 158429 w 208251"/>
                  <a:gd name="connsiteY7" fmla="*/ 33556 h 223820"/>
                  <a:gd name="connsiteX8" fmla="*/ 121653 w 208251"/>
                  <a:gd name="connsiteY8" fmla="*/ 65874 h 223820"/>
                  <a:gd name="connsiteX9" fmla="*/ 103651 w 208251"/>
                  <a:gd name="connsiteY9" fmla="*/ 23612 h 223820"/>
                  <a:gd name="connsiteX10" fmla="*/ 69790 w 208251"/>
                  <a:gd name="connsiteY10" fmla="*/ 1152 h 223820"/>
                  <a:gd name="connsiteX11" fmla="*/ 65246 w 208251"/>
                  <a:gd name="connsiteY11" fmla="*/ 51472 h 223820"/>
                  <a:gd name="connsiteX12" fmla="*/ 77248 w 208251"/>
                  <a:gd name="connsiteY12" fmla="*/ 83191 h 223820"/>
                  <a:gd name="connsiteX13" fmla="*/ 30013 w 208251"/>
                  <a:gd name="connsiteY13" fmla="*/ 83534 h 223820"/>
                  <a:gd name="connsiteX14" fmla="*/ 266 w 208251"/>
                  <a:gd name="connsiteY14" fmla="*/ 98021 h 223820"/>
                  <a:gd name="connsiteX15" fmla="*/ 23927 w 208251"/>
                  <a:gd name="connsiteY15" fmla="*/ 119452 h 223820"/>
                  <a:gd name="connsiteX16" fmla="*/ 75705 w 208251"/>
                  <a:gd name="connsiteY16" fmla="*/ 132482 h 223820"/>
                  <a:gd name="connsiteX17" fmla="*/ 61646 w 208251"/>
                  <a:gd name="connsiteY17" fmla="*/ 185718 h 223820"/>
                  <a:gd name="connsiteX18" fmla="*/ 76819 w 208251"/>
                  <a:gd name="connsiteY18" fmla="*/ 223179 h 223820"/>
                  <a:gd name="connsiteX19" fmla="*/ 101508 w 208251"/>
                  <a:gd name="connsiteY19" fmla="*/ 201405 h 22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8251" h="223820">
                    <a:moveTo>
                      <a:pt x="101508" y="201405"/>
                    </a:moveTo>
                    <a:cubicBezTo>
                      <a:pt x="111709" y="182289"/>
                      <a:pt x="115138" y="162829"/>
                      <a:pt x="116424" y="141741"/>
                    </a:cubicBezTo>
                    <a:cubicBezTo>
                      <a:pt x="138370" y="165315"/>
                      <a:pt x="173860" y="178774"/>
                      <a:pt x="205578" y="176459"/>
                    </a:cubicBezTo>
                    <a:cubicBezTo>
                      <a:pt x="207635" y="176288"/>
                      <a:pt x="208578" y="174573"/>
                      <a:pt x="208150" y="172688"/>
                    </a:cubicBezTo>
                    <a:cubicBezTo>
                      <a:pt x="202577" y="143455"/>
                      <a:pt x="177889" y="114480"/>
                      <a:pt x="149342" y="104279"/>
                    </a:cubicBezTo>
                    <a:cubicBezTo>
                      <a:pt x="166573" y="94249"/>
                      <a:pt x="178746" y="83019"/>
                      <a:pt x="189290" y="65274"/>
                    </a:cubicBezTo>
                    <a:cubicBezTo>
                      <a:pt x="193405" y="58330"/>
                      <a:pt x="205321" y="33041"/>
                      <a:pt x="197263" y="25326"/>
                    </a:cubicBezTo>
                    <a:cubicBezTo>
                      <a:pt x="186975" y="15382"/>
                      <a:pt x="168116" y="28155"/>
                      <a:pt x="158429" y="33556"/>
                    </a:cubicBezTo>
                    <a:cubicBezTo>
                      <a:pt x="143856" y="41528"/>
                      <a:pt x="129883" y="51558"/>
                      <a:pt x="121653" y="65874"/>
                    </a:cubicBezTo>
                    <a:cubicBezTo>
                      <a:pt x="119767" y="50958"/>
                      <a:pt x="111023" y="35785"/>
                      <a:pt x="103651" y="23612"/>
                    </a:cubicBezTo>
                    <a:cubicBezTo>
                      <a:pt x="99707" y="17011"/>
                      <a:pt x="79991" y="-5278"/>
                      <a:pt x="69790" y="1152"/>
                    </a:cubicBezTo>
                    <a:cubicBezTo>
                      <a:pt x="56931" y="9296"/>
                      <a:pt x="63446" y="40071"/>
                      <a:pt x="65246" y="51472"/>
                    </a:cubicBezTo>
                    <a:cubicBezTo>
                      <a:pt x="66960" y="62102"/>
                      <a:pt x="70218" y="74447"/>
                      <a:pt x="77248" y="83191"/>
                    </a:cubicBezTo>
                    <a:cubicBezTo>
                      <a:pt x="61903" y="79333"/>
                      <a:pt x="46215" y="80533"/>
                      <a:pt x="30013" y="83534"/>
                    </a:cubicBezTo>
                    <a:cubicBezTo>
                      <a:pt x="20326" y="85334"/>
                      <a:pt x="4038" y="87134"/>
                      <a:pt x="266" y="98021"/>
                    </a:cubicBezTo>
                    <a:cubicBezTo>
                      <a:pt x="-2648" y="106508"/>
                      <a:pt x="19212" y="116623"/>
                      <a:pt x="23927" y="119452"/>
                    </a:cubicBezTo>
                    <a:cubicBezTo>
                      <a:pt x="39014" y="128368"/>
                      <a:pt x="57959" y="135911"/>
                      <a:pt x="75705" y="132482"/>
                    </a:cubicBezTo>
                    <a:cubicBezTo>
                      <a:pt x="64303" y="147913"/>
                      <a:pt x="60274" y="166172"/>
                      <a:pt x="61646" y="185718"/>
                    </a:cubicBezTo>
                    <a:cubicBezTo>
                      <a:pt x="62331" y="196091"/>
                      <a:pt x="65332" y="218979"/>
                      <a:pt x="76819" y="223179"/>
                    </a:cubicBezTo>
                    <a:cubicBezTo>
                      <a:pt x="89078" y="227380"/>
                      <a:pt x="96964" y="209892"/>
                      <a:pt x="101508" y="201405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9BEF5627-3335-DE0A-52F0-4781000F9D28}"/>
                  </a:ext>
                </a:extLst>
              </p:cNvPr>
              <p:cNvSpPr/>
              <p:nvPr/>
            </p:nvSpPr>
            <p:spPr>
              <a:xfrm>
                <a:off x="4705277" y="3040162"/>
                <a:ext cx="32184" cy="31461"/>
              </a:xfrm>
              <a:custGeom>
                <a:avLst/>
                <a:gdLst>
                  <a:gd name="connsiteX0" fmla="*/ 30353 w 32184"/>
                  <a:gd name="connsiteY0" fmla="*/ 24078 h 31461"/>
                  <a:gd name="connsiteX1" fmla="*/ 24524 w 32184"/>
                  <a:gd name="connsiteY1" fmla="*/ 2133 h 31461"/>
                  <a:gd name="connsiteX2" fmla="*/ 6 w 32184"/>
                  <a:gd name="connsiteY2" fmla="*/ 13448 h 31461"/>
                  <a:gd name="connsiteX3" fmla="*/ 14837 w 32184"/>
                  <a:gd name="connsiteY3" fmla="*/ 30679 h 31461"/>
                  <a:gd name="connsiteX4" fmla="*/ 30353 w 32184"/>
                  <a:gd name="connsiteY4" fmla="*/ 24078 h 31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84" h="31461">
                    <a:moveTo>
                      <a:pt x="30353" y="24078"/>
                    </a:moveTo>
                    <a:cubicBezTo>
                      <a:pt x="34382" y="17477"/>
                      <a:pt x="31467" y="6504"/>
                      <a:pt x="24524" y="2133"/>
                    </a:cubicBezTo>
                    <a:cubicBezTo>
                      <a:pt x="15865" y="-3354"/>
                      <a:pt x="435" y="2218"/>
                      <a:pt x="6" y="13448"/>
                    </a:cubicBezTo>
                    <a:cubicBezTo>
                      <a:pt x="-251" y="21763"/>
                      <a:pt x="7636" y="28279"/>
                      <a:pt x="14837" y="30679"/>
                    </a:cubicBezTo>
                    <a:cubicBezTo>
                      <a:pt x="21952" y="32993"/>
                      <a:pt x="28210" y="29993"/>
                      <a:pt x="30353" y="24078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2" name="图形 4">
              <a:extLst>
                <a:ext uri="{FF2B5EF4-FFF2-40B4-BE49-F238E27FC236}">
                  <a16:creationId xmlns:a16="http://schemas.microsoft.com/office/drawing/2014/main" id="{B85EE695-E8F9-D0B2-4E4B-25C816D895F0}"/>
                </a:ext>
              </a:extLst>
            </p:cNvPr>
            <p:cNvGrpSpPr/>
            <p:nvPr/>
          </p:nvGrpSpPr>
          <p:grpSpPr>
            <a:xfrm>
              <a:off x="4413266" y="4699237"/>
              <a:ext cx="577502" cy="359351"/>
              <a:chOff x="4413266" y="4699237"/>
              <a:chExt cx="577502" cy="359351"/>
            </a:xfrm>
          </p:grpSpPr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320902DE-6661-BA62-EB89-A14BE154F922}"/>
                  </a:ext>
                </a:extLst>
              </p:cNvPr>
              <p:cNvSpPr/>
              <p:nvPr/>
            </p:nvSpPr>
            <p:spPr>
              <a:xfrm>
                <a:off x="4413266" y="4699237"/>
                <a:ext cx="522158" cy="359351"/>
              </a:xfrm>
              <a:custGeom>
                <a:avLst/>
                <a:gdLst>
                  <a:gd name="connsiteX0" fmla="*/ 463295 w 522158"/>
                  <a:gd name="connsiteY0" fmla="*/ 123051 h 359351"/>
                  <a:gd name="connsiteX1" fmla="*/ 398401 w 522158"/>
                  <a:gd name="connsiteY1" fmla="*/ 93219 h 359351"/>
                  <a:gd name="connsiteX2" fmla="*/ 392486 w 522158"/>
                  <a:gd name="connsiteY2" fmla="*/ 95876 h 359351"/>
                  <a:gd name="connsiteX3" fmla="*/ 374656 w 522158"/>
                  <a:gd name="connsiteY3" fmla="*/ 161799 h 359351"/>
                  <a:gd name="connsiteX4" fmla="*/ 371826 w 522158"/>
                  <a:gd name="connsiteY4" fmla="*/ 107878 h 359351"/>
                  <a:gd name="connsiteX5" fmla="*/ 350910 w 522158"/>
                  <a:gd name="connsiteY5" fmla="*/ 71530 h 359351"/>
                  <a:gd name="connsiteX6" fmla="*/ 288845 w 522158"/>
                  <a:gd name="connsiteY6" fmla="*/ 47613 h 359351"/>
                  <a:gd name="connsiteX7" fmla="*/ 200891 w 522158"/>
                  <a:gd name="connsiteY7" fmla="*/ 13580 h 359351"/>
                  <a:gd name="connsiteX8" fmla="*/ 194890 w 522158"/>
                  <a:gd name="connsiteY8" fmla="*/ 17181 h 359351"/>
                  <a:gd name="connsiteX9" fmla="*/ 188975 w 522158"/>
                  <a:gd name="connsiteY9" fmla="*/ 62700 h 359351"/>
                  <a:gd name="connsiteX10" fmla="*/ 187432 w 522158"/>
                  <a:gd name="connsiteY10" fmla="*/ 71187 h 359351"/>
                  <a:gd name="connsiteX11" fmla="*/ 161372 w 522158"/>
                  <a:gd name="connsiteY11" fmla="*/ 13152 h 359351"/>
                  <a:gd name="connsiteX12" fmla="*/ 91763 w 522158"/>
                  <a:gd name="connsiteY12" fmla="*/ 7751 h 359351"/>
                  <a:gd name="connsiteX13" fmla="*/ 4838 w 522158"/>
                  <a:gd name="connsiteY13" fmla="*/ 36 h 359351"/>
                  <a:gd name="connsiteX14" fmla="*/ 3466 w 522158"/>
                  <a:gd name="connsiteY14" fmla="*/ 121 h 359351"/>
                  <a:gd name="connsiteX15" fmla="*/ 466 w 522158"/>
                  <a:gd name="connsiteY15" fmla="*/ 4579 h 359351"/>
                  <a:gd name="connsiteX16" fmla="*/ 55416 w 522158"/>
                  <a:gd name="connsiteY16" fmla="*/ 163342 h 359351"/>
                  <a:gd name="connsiteX17" fmla="*/ 81133 w 522158"/>
                  <a:gd name="connsiteY17" fmla="*/ 166428 h 359351"/>
                  <a:gd name="connsiteX18" fmla="*/ 141741 w 522158"/>
                  <a:gd name="connsiteY18" fmla="*/ 151597 h 359351"/>
                  <a:gd name="connsiteX19" fmla="*/ 83534 w 522158"/>
                  <a:gd name="connsiteY19" fmla="*/ 188202 h 359351"/>
                  <a:gd name="connsiteX20" fmla="*/ 81819 w 522158"/>
                  <a:gd name="connsiteY20" fmla="*/ 195060 h 359351"/>
                  <a:gd name="connsiteX21" fmla="*/ 157600 w 522158"/>
                  <a:gd name="connsiteY21" fmla="*/ 266297 h 359351"/>
                  <a:gd name="connsiteX22" fmla="*/ 241353 w 522158"/>
                  <a:gd name="connsiteY22" fmla="*/ 312846 h 359351"/>
                  <a:gd name="connsiteX23" fmla="*/ 281215 w 522158"/>
                  <a:gd name="connsiteY23" fmla="*/ 312503 h 359351"/>
                  <a:gd name="connsiteX24" fmla="*/ 326049 w 522158"/>
                  <a:gd name="connsiteY24" fmla="*/ 258153 h 359351"/>
                  <a:gd name="connsiteX25" fmla="*/ 319706 w 522158"/>
                  <a:gd name="connsiteY25" fmla="*/ 280014 h 359351"/>
                  <a:gd name="connsiteX26" fmla="*/ 301275 w 522158"/>
                  <a:gd name="connsiteY26" fmla="*/ 330591 h 359351"/>
                  <a:gd name="connsiteX27" fmla="*/ 305132 w 522158"/>
                  <a:gd name="connsiteY27" fmla="*/ 336935 h 359351"/>
                  <a:gd name="connsiteX28" fmla="*/ 382199 w 522158"/>
                  <a:gd name="connsiteY28" fmla="*/ 355023 h 359351"/>
                  <a:gd name="connsiteX29" fmla="*/ 426862 w 522158"/>
                  <a:gd name="connsiteY29" fmla="*/ 354680 h 359351"/>
                  <a:gd name="connsiteX30" fmla="*/ 473668 w 522158"/>
                  <a:gd name="connsiteY30" fmla="*/ 307360 h 359351"/>
                  <a:gd name="connsiteX31" fmla="*/ 521331 w 522158"/>
                  <a:gd name="connsiteY31" fmla="*/ 249581 h 359351"/>
                  <a:gd name="connsiteX32" fmla="*/ 522017 w 522158"/>
                  <a:gd name="connsiteY32" fmla="*/ 247867 h 359351"/>
                  <a:gd name="connsiteX33" fmla="*/ 522102 w 522158"/>
                  <a:gd name="connsiteY33" fmla="*/ 245981 h 359351"/>
                  <a:gd name="connsiteX34" fmla="*/ 508044 w 522158"/>
                  <a:gd name="connsiteY34" fmla="*/ 192231 h 359351"/>
                  <a:gd name="connsiteX35" fmla="*/ 493470 w 522158"/>
                  <a:gd name="connsiteY35" fmla="*/ 144825 h 359351"/>
                  <a:gd name="connsiteX36" fmla="*/ 463295 w 522158"/>
                  <a:gd name="connsiteY36" fmla="*/ 123051 h 359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22158" h="359351">
                    <a:moveTo>
                      <a:pt x="463295" y="123051"/>
                    </a:moveTo>
                    <a:cubicBezTo>
                      <a:pt x="441007" y="114821"/>
                      <a:pt x="418290" y="106421"/>
                      <a:pt x="398401" y="93219"/>
                    </a:cubicBezTo>
                    <a:cubicBezTo>
                      <a:pt x="396258" y="91761"/>
                      <a:pt x="392915" y="93390"/>
                      <a:pt x="392486" y="95876"/>
                    </a:cubicBezTo>
                    <a:cubicBezTo>
                      <a:pt x="388286" y="118336"/>
                      <a:pt x="382199" y="140282"/>
                      <a:pt x="374656" y="161799"/>
                    </a:cubicBezTo>
                    <a:cubicBezTo>
                      <a:pt x="374055" y="143797"/>
                      <a:pt x="373627" y="125794"/>
                      <a:pt x="371826" y="107878"/>
                    </a:cubicBezTo>
                    <a:cubicBezTo>
                      <a:pt x="370198" y="91847"/>
                      <a:pt x="364283" y="80274"/>
                      <a:pt x="350910" y="71530"/>
                    </a:cubicBezTo>
                    <a:cubicBezTo>
                      <a:pt x="333250" y="59957"/>
                      <a:pt x="308733" y="54214"/>
                      <a:pt x="288845" y="47613"/>
                    </a:cubicBezTo>
                    <a:cubicBezTo>
                      <a:pt x="258841" y="37583"/>
                      <a:pt x="228666" y="29011"/>
                      <a:pt x="200891" y="13580"/>
                    </a:cubicBezTo>
                    <a:cubicBezTo>
                      <a:pt x="198319" y="12123"/>
                      <a:pt x="194633" y="14095"/>
                      <a:pt x="194890" y="17181"/>
                    </a:cubicBezTo>
                    <a:cubicBezTo>
                      <a:pt x="196176" y="32954"/>
                      <a:pt x="192319" y="47442"/>
                      <a:pt x="188975" y="62700"/>
                    </a:cubicBezTo>
                    <a:cubicBezTo>
                      <a:pt x="188375" y="65530"/>
                      <a:pt x="187861" y="68359"/>
                      <a:pt x="187432" y="71187"/>
                    </a:cubicBezTo>
                    <a:cubicBezTo>
                      <a:pt x="185889" y="45555"/>
                      <a:pt x="179974" y="17952"/>
                      <a:pt x="161372" y="13152"/>
                    </a:cubicBezTo>
                    <a:cubicBezTo>
                      <a:pt x="139255" y="7494"/>
                      <a:pt x="114480" y="10323"/>
                      <a:pt x="91763" y="7751"/>
                    </a:cubicBezTo>
                    <a:cubicBezTo>
                      <a:pt x="62959" y="4493"/>
                      <a:pt x="33556" y="4236"/>
                      <a:pt x="4838" y="36"/>
                    </a:cubicBezTo>
                    <a:cubicBezTo>
                      <a:pt x="4323" y="-50"/>
                      <a:pt x="3895" y="36"/>
                      <a:pt x="3466" y="121"/>
                    </a:cubicBezTo>
                    <a:cubicBezTo>
                      <a:pt x="1237" y="-50"/>
                      <a:pt x="-991" y="2093"/>
                      <a:pt x="466" y="4579"/>
                    </a:cubicBezTo>
                    <a:cubicBezTo>
                      <a:pt x="30298" y="52499"/>
                      <a:pt x="36128" y="111392"/>
                      <a:pt x="55416" y="163342"/>
                    </a:cubicBezTo>
                    <a:cubicBezTo>
                      <a:pt x="59187" y="173286"/>
                      <a:pt x="73847" y="168057"/>
                      <a:pt x="81133" y="166428"/>
                    </a:cubicBezTo>
                    <a:cubicBezTo>
                      <a:pt x="101793" y="161713"/>
                      <a:pt x="122367" y="159570"/>
                      <a:pt x="141741" y="151597"/>
                    </a:cubicBezTo>
                    <a:cubicBezTo>
                      <a:pt x="128110" y="169857"/>
                      <a:pt x="104450" y="184773"/>
                      <a:pt x="83534" y="188202"/>
                    </a:cubicBezTo>
                    <a:cubicBezTo>
                      <a:pt x="80276" y="188716"/>
                      <a:pt x="79847" y="193088"/>
                      <a:pt x="81819" y="195060"/>
                    </a:cubicBezTo>
                    <a:cubicBezTo>
                      <a:pt x="106251" y="219749"/>
                      <a:pt x="129653" y="245295"/>
                      <a:pt x="157600" y="266297"/>
                    </a:cubicBezTo>
                    <a:cubicBezTo>
                      <a:pt x="182974" y="285329"/>
                      <a:pt x="212550" y="299645"/>
                      <a:pt x="241353" y="312846"/>
                    </a:cubicBezTo>
                    <a:cubicBezTo>
                      <a:pt x="256269" y="319704"/>
                      <a:pt x="267156" y="325534"/>
                      <a:pt x="281215" y="312503"/>
                    </a:cubicBezTo>
                    <a:cubicBezTo>
                      <a:pt x="297589" y="297330"/>
                      <a:pt x="313705" y="278213"/>
                      <a:pt x="326049" y="258153"/>
                    </a:cubicBezTo>
                    <a:cubicBezTo>
                      <a:pt x="324163" y="265440"/>
                      <a:pt x="321763" y="272727"/>
                      <a:pt x="319706" y="280014"/>
                    </a:cubicBezTo>
                    <a:cubicBezTo>
                      <a:pt x="314648" y="297587"/>
                      <a:pt x="310448" y="314561"/>
                      <a:pt x="301275" y="330591"/>
                    </a:cubicBezTo>
                    <a:cubicBezTo>
                      <a:pt x="299646" y="333506"/>
                      <a:pt x="301961" y="336935"/>
                      <a:pt x="305132" y="336935"/>
                    </a:cubicBezTo>
                    <a:cubicBezTo>
                      <a:pt x="331022" y="337192"/>
                      <a:pt x="356996" y="349537"/>
                      <a:pt x="382199" y="355023"/>
                    </a:cubicBezTo>
                    <a:cubicBezTo>
                      <a:pt x="397801" y="358452"/>
                      <a:pt x="412289" y="362910"/>
                      <a:pt x="426862" y="354680"/>
                    </a:cubicBezTo>
                    <a:cubicBezTo>
                      <a:pt x="445464" y="344136"/>
                      <a:pt x="459609" y="322790"/>
                      <a:pt x="473668" y="307360"/>
                    </a:cubicBezTo>
                    <a:cubicBezTo>
                      <a:pt x="490556" y="288929"/>
                      <a:pt x="507015" y="270155"/>
                      <a:pt x="521331" y="249581"/>
                    </a:cubicBezTo>
                    <a:cubicBezTo>
                      <a:pt x="521760" y="248981"/>
                      <a:pt x="521931" y="248381"/>
                      <a:pt x="522017" y="247867"/>
                    </a:cubicBezTo>
                    <a:cubicBezTo>
                      <a:pt x="522188" y="247267"/>
                      <a:pt x="522188" y="246667"/>
                      <a:pt x="522102" y="245981"/>
                    </a:cubicBezTo>
                    <a:cubicBezTo>
                      <a:pt x="518931" y="227721"/>
                      <a:pt x="512930" y="209976"/>
                      <a:pt x="508044" y="192231"/>
                    </a:cubicBezTo>
                    <a:cubicBezTo>
                      <a:pt x="503672" y="176200"/>
                      <a:pt x="500586" y="159999"/>
                      <a:pt x="493470" y="144825"/>
                    </a:cubicBezTo>
                    <a:cubicBezTo>
                      <a:pt x="487984" y="132823"/>
                      <a:pt x="474868" y="127337"/>
                      <a:pt x="463295" y="12305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14458D33-3391-62B8-6E7C-2D65714E2727}"/>
                  </a:ext>
                </a:extLst>
              </p:cNvPr>
              <p:cNvSpPr/>
              <p:nvPr/>
            </p:nvSpPr>
            <p:spPr>
              <a:xfrm>
                <a:off x="4513760" y="4747475"/>
                <a:ext cx="16632" cy="41185"/>
              </a:xfrm>
              <a:custGeom>
                <a:avLst/>
                <a:gdLst>
                  <a:gd name="connsiteX0" fmla="*/ 13 w 16632"/>
                  <a:gd name="connsiteY0" fmla="*/ 2290 h 41185"/>
                  <a:gd name="connsiteX1" fmla="*/ 10215 w 16632"/>
                  <a:gd name="connsiteY1" fmla="*/ 38980 h 41185"/>
                  <a:gd name="connsiteX2" fmla="*/ 16473 w 16632"/>
                  <a:gd name="connsiteY2" fmla="*/ 37180 h 41185"/>
                  <a:gd name="connsiteX3" fmla="*/ 4214 w 16632"/>
                  <a:gd name="connsiteY3" fmla="*/ 1090 h 41185"/>
                  <a:gd name="connsiteX4" fmla="*/ 13 w 16632"/>
                  <a:gd name="connsiteY4" fmla="*/ 2290 h 41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32" h="41185">
                    <a:moveTo>
                      <a:pt x="13" y="2290"/>
                    </a:moveTo>
                    <a:cubicBezTo>
                      <a:pt x="1471" y="14548"/>
                      <a:pt x="5500" y="27579"/>
                      <a:pt x="10215" y="38980"/>
                    </a:cubicBezTo>
                    <a:cubicBezTo>
                      <a:pt x="11758" y="42752"/>
                      <a:pt x="17673" y="41380"/>
                      <a:pt x="16473" y="37180"/>
                    </a:cubicBezTo>
                    <a:cubicBezTo>
                      <a:pt x="12958" y="25178"/>
                      <a:pt x="9272" y="12491"/>
                      <a:pt x="4214" y="1090"/>
                    </a:cubicBezTo>
                    <a:cubicBezTo>
                      <a:pt x="3271" y="-968"/>
                      <a:pt x="-244" y="147"/>
                      <a:pt x="13" y="229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0784A49A-32BB-FE59-1E14-09CEEA0222E2}"/>
                  </a:ext>
                </a:extLst>
              </p:cNvPr>
              <p:cNvSpPr/>
              <p:nvPr/>
            </p:nvSpPr>
            <p:spPr>
              <a:xfrm>
                <a:off x="4534918" y="4755324"/>
                <a:ext cx="13072" cy="45446"/>
              </a:xfrm>
              <a:custGeom>
                <a:avLst/>
                <a:gdLst>
                  <a:gd name="connsiteX0" fmla="*/ 29 w 13072"/>
                  <a:gd name="connsiteY0" fmla="*/ 2413 h 45446"/>
                  <a:gd name="connsiteX1" fmla="*/ 6287 w 13072"/>
                  <a:gd name="connsiteY1" fmla="*/ 42275 h 45446"/>
                  <a:gd name="connsiteX2" fmla="*/ 13060 w 13072"/>
                  <a:gd name="connsiteY2" fmla="*/ 42189 h 45446"/>
                  <a:gd name="connsiteX3" fmla="*/ 4916 w 13072"/>
                  <a:gd name="connsiteY3" fmla="*/ 1727 h 45446"/>
                  <a:gd name="connsiteX4" fmla="*/ 29 w 13072"/>
                  <a:gd name="connsiteY4" fmla="*/ 2413 h 4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2" h="45446">
                    <a:moveTo>
                      <a:pt x="29" y="2413"/>
                    </a:moveTo>
                    <a:cubicBezTo>
                      <a:pt x="1658" y="15786"/>
                      <a:pt x="4659" y="28902"/>
                      <a:pt x="6287" y="42275"/>
                    </a:cubicBezTo>
                    <a:cubicBezTo>
                      <a:pt x="6802" y="46476"/>
                      <a:pt x="13403" y="46561"/>
                      <a:pt x="13060" y="42189"/>
                    </a:cubicBezTo>
                    <a:cubicBezTo>
                      <a:pt x="12031" y="28730"/>
                      <a:pt x="9631" y="14329"/>
                      <a:pt x="4916" y="1727"/>
                    </a:cubicBezTo>
                    <a:cubicBezTo>
                      <a:pt x="3973" y="-759"/>
                      <a:pt x="-399" y="-587"/>
                      <a:pt x="29" y="241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3E50FD46-8BBC-6CF5-8E2C-53C311DDB230}"/>
                  </a:ext>
                </a:extLst>
              </p:cNvPr>
              <p:cNvSpPr/>
              <p:nvPr/>
            </p:nvSpPr>
            <p:spPr>
              <a:xfrm>
                <a:off x="4647941" y="4787722"/>
                <a:ext cx="43248" cy="87220"/>
              </a:xfrm>
              <a:custGeom>
                <a:avLst/>
                <a:gdLst>
                  <a:gd name="connsiteX0" fmla="*/ 163 w 43248"/>
                  <a:gd name="connsiteY0" fmla="*/ 3105 h 87220"/>
                  <a:gd name="connsiteX1" fmla="*/ 36253 w 43248"/>
                  <a:gd name="connsiteY1" fmla="*/ 84630 h 87220"/>
                  <a:gd name="connsiteX2" fmla="*/ 43197 w 43248"/>
                  <a:gd name="connsiteY2" fmla="*/ 82658 h 87220"/>
                  <a:gd name="connsiteX3" fmla="*/ 4792 w 43248"/>
                  <a:gd name="connsiteY3" fmla="*/ 1048 h 87220"/>
                  <a:gd name="connsiteX4" fmla="*/ 163 w 43248"/>
                  <a:gd name="connsiteY4" fmla="*/ 3105 h 8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48" h="87220">
                    <a:moveTo>
                      <a:pt x="163" y="3105"/>
                    </a:moveTo>
                    <a:cubicBezTo>
                      <a:pt x="11050" y="31223"/>
                      <a:pt x="28024" y="55140"/>
                      <a:pt x="36253" y="84630"/>
                    </a:cubicBezTo>
                    <a:cubicBezTo>
                      <a:pt x="37539" y="89259"/>
                      <a:pt x="43883" y="87116"/>
                      <a:pt x="43197" y="82658"/>
                    </a:cubicBezTo>
                    <a:cubicBezTo>
                      <a:pt x="38911" y="54026"/>
                      <a:pt x="21251" y="24451"/>
                      <a:pt x="4792" y="1048"/>
                    </a:cubicBezTo>
                    <a:cubicBezTo>
                      <a:pt x="3249" y="-1095"/>
                      <a:pt x="-866" y="277"/>
                      <a:pt x="163" y="310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41993BA0-4E24-4B10-DA41-0043FE489BF8}"/>
                  </a:ext>
                </a:extLst>
              </p:cNvPr>
              <p:cNvSpPr/>
              <p:nvPr/>
            </p:nvSpPr>
            <p:spPr>
              <a:xfrm>
                <a:off x="4691985" y="4826241"/>
                <a:ext cx="24874" cy="59608"/>
              </a:xfrm>
              <a:custGeom>
                <a:avLst/>
                <a:gdLst>
                  <a:gd name="connsiteX0" fmla="*/ 182 w 24874"/>
                  <a:gd name="connsiteY0" fmla="*/ 2648 h 59608"/>
                  <a:gd name="connsiteX1" fmla="*/ 10041 w 24874"/>
                  <a:gd name="connsiteY1" fmla="*/ 29223 h 59608"/>
                  <a:gd name="connsiteX2" fmla="*/ 18442 w 24874"/>
                  <a:gd name="connsiteY2" fmla="*/ 57341 h 59608"/>
                  <a:gd name="connsiteX3" fmla="*/ 24785 w 24874"/>
                  <a:gd name="connsiteY3" fmla="*/ 55540 h 59608"/>
                  <a:gd name="connsiteX4" fmla="*/ 4211 w 24874"/>
                  <a:gd name="connsiteY4" fmla="*/ 848 h 59608"/>
                  <a:gd name="connsiteX5" fmla="*/ 182 w 24874"/>
                  <a:gd name="connsiteY5" fmla="*/ 2648 h 5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74" h="59608">
                    <a:moveTo>
                      <a:pt x="182" y="2648"/>
                    </a:moveTo>
                    <a:cubicBezTo>
                      <a:pt x="3611" y="11478"/>
                      <a:pt x="7212" y="20136"/>
                      <a:pt x="10041" y="29223"/>
                    </a:cubicBezTo>
                    <a:cubicBezTo>
                      <a:pt x="12955" y="38567"/>
                      <a:pt x="14670" y="48425"/>
                      <a:pt x="18442" y="57341"/>
                    </a:cubicBezTo>
                    <a:cubicBezTo>
                      <a:pt x="20070" y="61198"/>
                      <a:pt x="25642" y="59826"/>
                      <a:pt x="24785" y="55540"/>
                    </a:cubicBezTo>
                    <a:cubicBezTo>
                      <a:pt x="21185" y="37796"/>
                      <a:pt x="15270" y="15507"/>
                      <a:pt x="4211" y="848"/>
                    </a:cubicBezTo>
                    <a:cubicBezTo>
                      <a:pt x="2754" y="-867"/>
                      <a:pt x="-847" y="162"/>
                      <a:pt x="182" y="26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C1B4A2BE-ED86-E30E-A414-19CF0F3B553E}"/>
                  </a:ext>
                </a:extLst>
              </p:cNvPr>
              <p:cNvSpPr/>
              <p:nvPr/>
            </p:nvSpPr>
            <p:spPr>
              <a:xfrm>
                <a:off x="4727178" y="4843478"/>
                <a:ext cx="20762" cy="53987"/>
              </a:xfrm>
              <a:custGeom>
                <a:avLst/>
                <a:gdLst>
                  <a:gd name="connsiteX0" fmla="*/ 50 w 20762"/>
                  <a:gd name="connsiteY0" fmla="*/ 3156 h 53987"/>
                  <a:gd name="connsiteX1" fmla="*/ 7422 w 20762"/>
                  <a:gd name="connsiteY1" fmla="*/ 25702 h 53987"/>
                  <a:gd name="connsiteX2" fmla="*/ 14795 w 20762"/>
                  <a:gd name="connsiteY2" fmla="*/ 51848 h 53987"/>
                  <a:gd name="connsiteX3" fmla="*/ 20710 w 20762"/>
                  <a:gd name="connsiteY3" fmla="*/ 50991 h 53987"/>
                  <a:gd name="connsiteX4" fmla="*/ 15309 w 20762"/>
                  <a:gd name="connsiteY4" fmla="*/ 26645 h 53987"/>
                  <a:gd name="connsiteX5" fmla="*/ 4593 w 20762"/>
                  <a:gd name="connsiteY5" fmla="*/ 1184 h 53987"/>
                  <a:gd name="connsiteX6" fmla="*/ 50 w 20762"/>
                  <a:gd name="connsiteY6" fmla="*/ 3156 h 5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62" h="53987">
                    <a:moveTo>
                      <a:pt x="50" y="3156"/>
                    </a:moveTo>
                    <a:cubicBezTo>
                      <a:pt x="1679" y="10871"/>
                      <a:pt x="4851" y="18329"/>
                      <a:pt x="7422" y="25702"/>
                    </a:cubicBezTo>
                    <a:cubicBezTo>
                      <a:pt x="10423" y="34188"/>
                      <a:pt x="11537" y="43533"/>
                      <a:pt x="14795" y="51848"/>
                    </a:cubicBezTo>
                    <a:cubicBezTo>
                      <a:pt x="16081" y="55105"/>
                      <a:pt x="20452" y="54505"/>
                      <a:pt x="20710" y="50991"/>
                    </a:cubicBezTo>
                    <a:cubicBezTo>
                      <a:pt x="21224" y="42847"/>
                      <a:pt x="17881" y="34274"/>
                      <a:pt x="15309" y="26645"/>
                    </a:cubicBezTo>
                    <a:cubicBezTo>
                      <a:pt x="12394" y="18072"/>
                      <a:pt x="9137" y="9071"/>
                      <a:pt x="4593" y="1184"/>
                    </a:cubicBezTo>
                    <a:cubicBezTo>
                      <a:pt x="3136" y="-1302"/>
                      <a:pt x="-464" y="499"/>
                      <a:pt x="50" y="315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3D94FFAF-8758-EBA1-9E1B-3CFB19FC955D}"/>
                  </a:ext>
                </a:extLst>
              </p:cNvPr>
              <p:cNvSpPr/>
              <p:nvPr/>
            </p:nvSpPr>
            <p:spPr>
              <a:xfrm>
                <a:off x="4831870" y="4877710"/>
                <a:ext cx="36057" cy="52953"/>
              </a:xfrm>
              <a:custGeom>
                <a:avLst/>
                <a:gdLst>
                  <a:gd name="connsiteX0" fmla="*/ 4315 w 36057"/>
                  <a:gd name="connsiteY0" fmla="*/ 556 h 52953"/>
                  <a:gd name="connsiteX1" fmla="*/ 457 w 36057"/>
                  <a:gd name="connsiteY1" fmla="*/ 3642 h 52953"/>
                  <a:gd name="connsiteX2" fmla="*/ 16830 w 36057"/>
                  <a:gd name="connsiteY2" fmla="*/ 26702 h 52953"/>
                  <a:gd name="connsiteX3" fmla="*/ 30632 w 36057"/>
                  <a:gd name="connsiteY3" fmla="*/ 51648 h 52953"/>
                  <a:gd name="connsiteX4" fmla="*/ 35947 w 36057"/>
                  <a:gd name="connsiteY4" fmla="*/ 49334 h 52953"/>
                  <a:gd name="connsiteX5" fmla="*/ 4315 w 36057"/>
                  <a:gd name="connsiteY5" fmla="*/ 556 h 5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57" h="52953">
                    <a:moveTo>
                      <a:pt x="4315" y="556"/>
                    </a:moveTo>
                    <a:cubicBezTo>
                      <a:pt x="2257" y="-1073"/>
                      <a:pt x="-1257" y="1156"/>
                      <a:pt x="457" y="3642"/>
                    </a:cubicBezTo>
                    <a:cubicBezTo>
                      <a:pt x="5858" y="11357"/>
                      <a:pt x="11859" y="18644"/>
                      <a:pt x="16830" y="26702"/>
                    </a:cubicBezTo>
                    <a:cubicBezTo>
                      <a:pt x="21802" y="34760"/>
                      <a:pt x="25317" y="43761"/>
                      <a:pt x="30632" y="51648"/>
                    </a:cubicBezTo>
                    <a:cubicBezTo>
                      <a:pt x="32432" y="54306"/>
                      <a:pt x="36804" y="52591"/>
                      <a:pt x="35947" y="49334"/>
                    </a:cubicBezTo>
                    <a:cubicBezTo>
                      <a:pt x="31147" y="32017"/>
                      <a:pt x="18288" y="11872"/>
                      <a:pt x="4315" y="55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1AEEB593-007A-F379-46E9-FAEED75E50C7}"/>
                  </a:ext>
                </a:extLst>
              </p:cNvPr>
              <p:cNvSpPr/>
              <p:nvPr/>
            </p:nvSpPr>
            <p:spPr>
              <a:xfrm>
                <a:off x="4864149" y="4896096"/>
                <a:ext cx="28553" cy="40952"/>
              </a:xfrm>
              <a:custGeom>
                <a:avLst/>
                <a:gdLst>
                  <a:gd name="connsiteX0" fmla="*/ 3755 w 28553"/>
                  <a:gd name="connsiteY0" fmla="*/ 515 h 40952"/>
                  <a:gd name="connsiteX1" fmla="*/ 411 w 28553"/>
                  <a:gd name="connsiteY1" fmla="*/ 3173 h 40952"/>
                  <a:gd name="connsiteX2" fmla="*/ 11984 w 28553"/>
                  <a:gd name="connsiteY2" fmla="*/ 19289 h 40952"/>
                  <a:gd name="connsiteX3" fmla="*/ 23214 w 28553"/>
                  <a:gd name="connsiteY3" fmla="*/ 39606 h 40952"/>
                  <a:gd name="connsiteX4" fmla="*/ 28443 w 28553"/>
                  <a:gd name="connsiteY4" fmla="*/ 37377 h 40952"/>
                  <a:gd name="connsiteX5" fmla="*/ 3755 w 28553"/>
                  <a:gd name="connsiteY5" fmla="*/ 515 h 4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53" h="40952">
                    <a:moveTo>
                      <a:pt x="3755" y="515"/>
                    </a:moveTo>
                    <a:cubicBezTo>
                      <a:pt x="2040" y="-1028"/>
                      <a:pt x="-1132" y="1201"/>
                      <a:pt x="411" y="3173"/>
                    </a:cubicBezTo>
                    <a:cubicBezTo>
                      <a:pt x="4355" y="8488"/>
                      <a:pt x="8384" y="13802"/>
                      <a:pt x="11984" y="19289"/>
                    </a:cubicBezTo>
                    <a:cubicBezTo>
                      <a:pt x="16271" y="25804"/>
                      <a:pt x="19099" y="33091"/>
                      <a:pt x="23214" y="39606"/>
                    </a:cubicBezTo>
                    <a:cubicBezTo>
                      <a:pt x="24929" y="42349"/>
                      <a:pt x="29301" y="40549"/>
                      <a:pt x="28443" y="37377"/>
                    </a:cubicBezTo>
                    <a:cubicBezTo>
                      <a:pt x="24586" y="23746"/>
                      <a:pt x="14213" y="9945"/>
                      <a:pt x="3755" y="5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777E8EBE-3FD6-D16C-267F-C983B037975C}"/>
                  </a:ext>
                </a:extLst>
              </p:cNvPr>
              <p:cNvSpPr/>
              <p:nvPr/>
            </p:nvSpPr>
            <p:spPr>
              <a:xfrm>
                <a:off x="4495031" y="4783710"/>
                <a:ext cx="33337" cy="8218"/>
              </a:xfrm>
              <a:custGeom>
                <a:avLst/>
                <a:gdLst>
                  <a:gd name="connsiteX0" fmla="*/ 18314 w 33337"/>
                  <a:gd name="connsiteY0" fmla="*/ 1116 h 8218"/>
                  <a:gd name="connsiteX1" fmla="*/ 2369 w 33337"/>
                  <a:gd name="connsiteY1" fmla="*/ 2 h 8218"/>
                  <a:gd name="connsiteX2" fmla="*/ 740 w 33337"/>
                  <a:gd name="connsiteY2" fmla="*/ 4117 h 8218"/>
                  <a:gd name="connsiteX3" fmla="*/ 15742 w 33337"/>
                  <a:gd name="connsiteY3" fmla="*/ 8145 h 8218"/>
                  <a:gd name="connsiteX4" fmla="*/ 24914 w 33337"/>
                  <a:gd name="connsiteY4" fmla="*/ 8060 h 8218"/>
                  <a:gd name="connsiteX5" fmla="*/ 32030 w 33337"/>
                  <a:gd name="connsiteY5" fmla="*/ 6602 h 8218"/>
                  <a:gd name="connsiteX6" fmla="*/ 31944 w 33337"/>
                  <a:gd name="connsiteY6" fmla="*/ 1802 h 8218"/>
                  <a:gd name="connsiteX7" fmla="*/ 18314 w 33337"/>
                  <a:gd name="connsiteY7" fmla="*/ 1116 h 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337" h="8218">
                    <a:moveTo>
                      <a:pt x="18314" y="1116"/>
                    </a:moveTo>
                    <a:cubicBezTo>
                      <a:pt x="12913" y="1202"/>
                      <a:pt x="7769" y="173"/>
                      <a:pt x="2369" y="2"/>
                    </a:cubicBezTo>
                    <a:cubicBezTo>
                      <a:pt x="225" y="-84"/>
                      <a:pt x="-803" y="2745"/>
                      <a:pt x="740" y="4117"/>
                    </a:cubicBezTo>
                    <a:cubicBezTo>
                      <a:pt x="4683" y="7717"/>
                      <a:pt x="10684" y="7888"/>
                      <a:pt x="15742" y="8145"/>
                    </a:cubicBezTo>
                    <a:cubicBezTo>
                      <a:pt x="18828" y="8317"/>
                      <a:pt x="21828" y="8145"/>
                      <a:pt x="24914" y="8060"/>
                    </a:cubicBezTo>
                    <a:cubicBezTo>
                      <a:pt x="27400" y="7974"/>
                      <a:pt x="29886" y="8145"/>
                      <a:pt x="32030" y="6602"/>
                    </a:cubicBezTo>
                    <a:cubicBezTo>
                      <a:pt x="33830" y="5317"/>
                      <a:pt x="33744" y="3002"/>
                      <a:pt x="31944" y="1802"/>
                    </a:cubicBezTo>
                    <a:cubicBezTo>
                      <a:pt x="28258" y="-427"/>
                      <a:pt x="22428" y="1031"/>
                      <a:pt x="18314" y="111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79FCAFFB-947A-144A-280E-27511A9BA139}"/>
                  </a:ext>
                </a:extLst>
              </p:cNvPr>
              <p:cNvSpPr/>
              <p:nvPr/>
            </p:nvSpPr>
            <p:spPr>
              <a:xfrm>
                <a:off x="4502644" y="4797492"/>
                <a:ext cx="45001" cy="12317"/>
              </a:xfrm>
              <a:custGeom>
                <a:avLst/>
                <a:gdLst>
                  <a:gd name="connsiteX0" fmla="*/ 41904 w 45001"/>
                  <a:gd name="connsiteY0" fmla="*/ 21 h 12317"/>
                  <a:gd name="connsiteX1" fmla="*/ 23559 w 45001"/>
                  <a:gd name="connsiteY1" fmla="*/ 3107 h 12317"/>
                  <a:gd name="connsiteX2" fmla="*/ 1528 w 45001"/>
                  <a:gd name="connsiteY2" fmla="*/ 8079 h 12317"/>
                  <a:gd name="connsiteX3" fmla="*/ 2128 w 45001"/>
                  <a:gd name="connsiteY3" fmla="*/ 12280 h 12317"/>
                  <a:gd name="connsiteX4" fmla="*/ 22959 w 45001"/>
                  <a:gd name="connsiteY4" fmla="*/ 10223 h 12317"/>
                  <a:gd name="connsiteX5" fmla="*/ 43448 w 45001"/>
                  <a:gd name="connsiteY5" fmla="*/ 5508 h 12317"/>
                  <a:gd name="connsiteX6" fmla="*/ 41904 w 45001"/>
                  <a:gd name="connsiteY6" fmla="*/ 21 h 12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01" h="12317">
                    <a:moveTo>
                      <a:pt x="41904" y="21"/>
                    </a:moveTo>
                    <a:cubicBezTo>
                      <a:pt x="35818" y="-236"/>
                      <a:pt x="29560" y="1907"/>
                      <a:pt x="23559" y="3107"/>
                    </a:cubicBezTo>
                    <a:cubicBezTo>
                      <a:pt x="16187" y="4564"/>
                      <a:pt x="8729" y="5765"/>
                      <a:pt x="1528" y="8079"/>
                    </a:cubicBezTo>
                    <a:cubicBezTo>
                      <a:pt x="-872" y="8851"/>
                      <a:pt x="-272" y="12194"/>
                      <a:pt x="2128" y="12280"/>
                    </a:cubicBezTo>
                    <a:cubicBezTo>
                      <a:pt x="9158" y="12537"/>
                      <a:pt x="16016" y="11422"/>
                      <a:pt x="22959" y="10223"/>
                    </a:cubicBezTo>
                    <a:cubicBezTo>
                      <a:pt x="29732" y="9022"/>
                      <a:pt x="37275" y="8422"/>
                      <a:pt x="43448" y="5508"/>
                    </a:cubicBezTo>
                    <a:cubicBezTo>
                      <a:pt x="46448" y="4222"/>
                      <a:pt x="44648" y="107"/>
                      <a:pt x="41904" y="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A80E33D8-B157-3BF0-FB51-F02DB076A256}"/>
                  </a:ext>
                </a:extLst>
              </p:cNvPr>
              <p:cNvSpPr/>
              <p:nvPr/>
            </p:nvSpPr>
            <p:spPr>
              <a:xfrm>
                <a:off x="4605309" y="4856938"/>
                <a:ext cx="48833" cy="16625"/>
              </a:xfrm>
              <a:custGeom>
                <a:avLst/>
                <a:gdLst>
                  <a:gd name="connsiteX0" fmla="*/ 44081 w 48833"/>
                  <a:gd name="connsiteY0" fmla="*/ 155 h 16625"/>
                  <a:gd name="connsiteX1" fmla="*/ 22907 w 48833"/>
                  <a:gd name="connsiteY1" fmla="*/ 5812 h 16625"/>
                  <a:gd name="connsiteX2" fmla="*/ 1133 w 48833"/>
                  <a:gd name="connsiteY2" fmla="*/ 11984 h 16625"/>
                  <a:gd name="connsiteX3" fmla="*/ 1733 w 48833"/>
                  <a:gd name="connsiteY3" fmla="*/ 16356 h 16625"/>
                  <a:gd name="connsiteX4" fmla="*/ 22221 w 48833"/>
                  <a:gd name="connsiteY4" fmla="*/ 13785 h 16625"/>
                  <a:gd name="connsiteX5" fmla="*/ 46138 w 48833"/>
                  <a:gd name="connsiteY5" fmla="*/ 7527 h 16625"/>
                  <a:gd name="connsiteX6" fmla="*/ 44081 w 48833"/>
                  <a:gd name="connsiteY6" fmla="*/ 155 h 1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3" h="16625">
                    <a:moveTo>
                      <a:pt x="44081" y="155"/>
                    </a:moveTo>
                    <a:cubicBezTo>
                      <a:pt x="37051" y="2040"/>
                      <a:pt x="30022" y="4098"/>
                      <a:pt x="22907" y="5812"/>
                    </a:cubicBezTo>
                    <a:cubicBezTo>
                      <a:pt x="15706" y="7527"/>
                      <a:pt x="7562" y="8213"/>
                      <a:pt x="1133" y="11984"/>
                    </a:cubicBezTo>
                    <a:cubicBezTo>
                      <a:pt x="-582" y="13013"/>
                      <a:pt x="-325" y="16014"/>
                      <a:pt x="1733" y="16356"/>
                    </a:cubicBezTo>
                    <a:cubicBezTo>
                      <a:pt x="8591" y="17385"/>
                      <a:pt x="15535" y="15242"/>
                      <a:pt x="22221" y="13785"/>
                    </a:cubicBezTo>
                    <a:cubicBezTo>
                      <a:pt x="30279" y="12070"/>
                      <a:pt x="38337" y="10098"/>
                      <a:pt x="46138" y="7527"/>
                    </a:cubicBezTo>
                    <a:cubicBezTo>
                      <a:pt x="50853" y="5984"/>
                      <a:pt x="48881" y="-1131"/>
                      <a:pt x="44081" y="15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8FE6334C-27D8-6F7C-6B71-750B03923076}"/>
                  </a:ext>
                </a:extLst>
              </p:cNvPr>
              <p:cNvSpPr/>
              <p:nvPr/>
            </p:nvSpPr>
            <p:spPr>
              <a:xfrm>
                <a:off x="4634393" y="4871623"/>
                <a:ext cx="51790" cy="22096"/>
              </a:xfrm>
              <a:custGeom>
                <a:avLst/>
                <a:gdLst>
                  <a:gd name="connsiteX0" fmla="*/ 49630 w 51790"/>
                  <a:gd name="connsiteY0" fmla="*/ 557 h 22096"/>
                  <a:gd name="connsiteX1" fmla="*/ 25713 w 51790"/>
                  <a:gd name="connsiteY1" fmla="*/ 5701 h 22096"/>
                  <a:gd name="connsiteX2" fmla="*/ 1110 w 51790"/>
                  <a:gd name="connsiteY2" fmla="*/ 17359 h 22096"/>
                  <a:gd name="connsiteX3" fmla="*/ 2482 w 51790"/>
                  <a:gd name="connsiteY3" fmla="*/ 22074 h 22096"/>
                  <a:gd name="connsiteX4" fmla="*/ 25284 w 51790"/>
                  <a:gd name="connsiteY4" fmla="*/ 13845 h 22096"/>
                  <a:gd name="connsiteX5" fmla="*/ 50488 w 51790"/>
                  <a:gd name="connsiteY5" fmla="*/ 5786 h 22096"/>
                  <a:gd name="connsiteX6" fmla="*/ 49630 w 51790"/>
                  <a:gd name="connsiteY6" fmla="*/ 557 h 2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790" h="22096">
                    <a:moveTo>
                      <a:pt x="49630" y="557"/>
                    </a:moveTo>
                    <a:cubicBezTo>
                      <a:pt x="42001" y="-1586"/>
                      <a:pt x="32742" y="2957"/>
                      <a:pt x="25713" y="5701"/>
                    </a:cubicBezTo>
                    <a:cubicBezTo>
                      <a:pt x="17655" y="8787"/>
                      <a:pt x="7968" y="12130"/>
                      <a:pt x="1110" y="17359"/>
                    </a:cubicBezTo>
                    <a:cubicBezTo>
                      <a:pt x="-690" y="18731"/>
                      <a:pt x="-348" y="22417"/>
                      <a:pt x="2482" y="22074"/>
                    </a:cubicBezTo>
                    <a:cubicBezTo>
                      <a:pt x="10368" y="21131"/>
                      <a:pt x="17998" y="16759"/>
                      <a:pt x="25284" y="13845"/>
                    </a:cubicBezTo>
                    <a:cubicBezTo>
                      <a:pt x="33257" y="10587"/>
                      <a:pt x="43115" y="9815"/>
                      <a:pt x="50488" y="5786"/>
                    </a:cubicBezTo>
                    <a:cubicBezTo>
                      <a:pt x="52716" y="4586"/>
                      <a:pt x="51859" y="1157"/>
                      <a:pt x="49630" y="5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6F918709-390C-9720-484B-B6A45F972295}"/>
                  </a:ext>
                </a:extLst>
              </p:cNvPr>
              <p:cNvSpPr/>
              <p:nvPr/>
            </p:nvSpPr>
            <p:spPr>
              <a:xfrm>
                <a:off x="4773651" y="4922386"/>
                <a:ext cx="65052" cy="32649"/>
              </a:xfrm>
              <a:custGeom>
                <a:avLst/>
                <a:gdLst>
                  <a:gd name="connsiteX0" fmla="*/ 59362 w 65052"/>
                  <a:gd name="connsiteY0" fmla="*/ 371 h 32649"/>
                  <a:gd name="connsiteX1" fmla="*/ 27901 w 65052"/>
                  <a:gd name="connsiteY1" fmla="*/ 16659 h 32649"/>
                  <a:gd name="connsiteX2" fmla="*/ 726 w 65052"/>
                  <a:gd name="connsiteY2" fmla="*/ 28574 h 32649"/>
                  <a:gd name="connsiteX3" fmla="*/ 3126 w 65052"/>
                  <a:gd name="connsiteY3" fmla="*/ 32604 h 32649"/>
                  <a:gd name="connsiteX4" fmla="*/ 63820 w 65052"/>
                  <a:gd name="connsiteY4" fmla="*/ 6029 h 32649"/>
                  <a:gd name="connsiteX5" fmla="*/ 59362 w 65052"/>
                  <a:gd name="connsiteY5" fmla="*/ 371 h 3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052" h="32649">
                    <a:moveTo>
                      <a:pt x="59362" y="371"/>
                    </a:moveTo>
                    <a:cubicBezTo>
                      <a:pt x="48732" y="5600"/>
                      <a:pt x="38616" y="11601"/>
                      <a:pt x="27901" y="16659"/>
                    </a:cubicBezTo>
                    <a:cubicBezTo>
                      <a:pt x="19157" y="20774"/>
                      <a:pt x="8012" y="21888"/>
                      <a:pt x="726" y="28574"/>
                    </a:cubicBezTo>
                    <a:cubicBezTo>
                      <a:pt x="-1160" y="30375"/>
                      <a:pt x="983" y="33032"/>
                      <a:pt x="3126" y="32604"/>
                    </a:cubicBezTo>
                    <a:cubicBezTo>
                      <a:pt x="24215" y="28489"/>
                      <a:pt x="47103" y="19573"/>
                      <a:pt x="63820" y="6029"/>
                    </a:cubicBezTo>
                    <a:cubicBezTo>
                      <a:pt x="67248" y="3286"/>
                      <a:pt x="62791" y="-1343"/>
                      <a:pt x="59362" y="37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489511FF-A06C-1D89-ADCD-736121B54DBD}"/>
                  </a:ext>
                </a:extLst>
              </p:cNvPr>
              <p:cNvSpPr/>
              <p:nvPr/>
            </p:nvSpPr>
            <p:spPr>
              <a:xfrm>
                <a:off x="4801576" y="4929766"/>
                <a:ext cx="70268" cy="40836"/>
              </a:xfrm>
              <a:custGeom>
                <a:avLst/>
                <a:gdLst>
                  <a:gd name="connsiteX0" fmla="*/ 66070 w 70268"/>
                  <a:gd name="connsiteY0" fmla="*/ 193 h 40836"/>
                  <a:gd name="connsiteX1" fmla="*/ 34266 w 70268"/>
                  <a:gd name="connsiteY1" fmla="*/ 15195 h 40836"/>
                  <a:gd name="connsiteX2" fmla="*/ 662 w 70268"/>
                  <a:gd name="connsiteY2" fmla="*/ 36369 h 40836"/>
                  <a:gd name="connsiteX3" fmla="*/ 3234 w 70268"/>
                  <a:gd name="connsiteY3" fmla="*/ 40655 h 40836"/>
                  <a:gd name="connsiteX4" fmla="*/ 33752 w 70268"/>
                  <a:gd name="connsiteY4" fmla="*/ 24196 h 40836"/>
                  <a:gd name="connsiteX5" fmla="*/ 68728 w 70268"/>
                  <a:gd name="connsiteY5" fmla="*/ 6279 h 40836"/>
                  <a:gd name="connsiteX6" fmla="*/ 66070 w 70268"/>
                  <a:gd name="connsiteY6" fmla="*/ 193 h 4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268" h="40836">
                    <a:moveTo>
                      <a:pt x="66070" y="193"/>
                    </a:moveTo>
                    <a:cubicBezTo>
                      <a:pt x="55012" y="3879"/>
                      <a:pt x="44553" y="9794"/>
                      <a:pt x="34266" y="15195"/>
                    </a:cubicBezTo>
                    <a:cubicBezTo>
                      <a:pt x="22693" y="21195"/>
                      <a:pt x="10006" y="27282"/>
                      <a:pt x="662" y="36369"/>
                    </a:cubicBezTo>
                    <a:cubicBezTo>
                      <a:pt x="-1052" y="38083"/>
                      <a:pt x="834" y="41684"/>
                      <a:pt x="3234" y="40655"/>
                    </a:cubicBezTo>
                    <a:cubicBezTo>
                      <a:pt x="13864" y="36283"/>
                      <a:pt x="23636" y="29683"/>
                      <a:pt x="33752" y="24196"/>
                    </a:cubicBezTo>
                    <a:cubicBezTo>
                      <a:pt x="45239" y="18024"/>
                      <a:pt x="57669" y="13137"/>
                      <a:pt x="68728" y="6279"/>
                    </a:cubicBezTo>
                    <a:cubicBezTo>
                      <a:pt x="71900" y="4394"/>
                      <a:pt x="69757" y="-1093"/>
                      <a:pt x="66070" y="19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AEA811D6-6B98-7381-1C58-CD0FC715A5FB}"/>
                  </a:ext>
                </a:extLst>
              </p:cNvPr>
              <p:cNvSpPr/>
              <p:nvPr/>
            </p:nvSpPr>
            <p:spPr>
              <a:xfrm>
                <a:off x="4841239" y="4937903"/>
                <a:ext cx="58559" cy="35363"/>
              </a:xfrm>
              <a:custGeom>
                <a:avLst/>
                <a:gdLst>
                  <a:gd name="connsiteX0" fmla="*/ 55553 w 58559"/>
                  <a:gd name="connsiteY0" fmla="*/ 28 h 35363"/>
                  <a:gd name="connsiteX1" fmla="*/ 28550 w 58559"/>
                  <a:gd name="connsiteY1" fmla="*/ 13487 h 35363"/>
                  <a:gd name="connsiteX2" fmla="*/ 346 w 58559"/>
                  <a:gd name="connsiteY2" fmla="*/ 32089 h 35363"/>
                  <a:gd name="connsiteX3" fmla="*/ 3518 w 58559"/>
                  <a:gd name="connsiteY3" fmla="*/ 35175 h 35363"/>
                  <a:gd name="connsiteX4" fmla="*/ 57182 w 58559"/>
                  <a:gd name="connsiteY4" fmla="*/ 5771 h 35363"/>
                  <a:gd name="connsiteX5" fmla="*/ 55553 w 58559"/>
                  <a:gd name="connsiteY5" fmla="*/ 28 h 3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59" h="35363">
                    <a:moveTo>
                      <a:pt x="55553" y="28"/>
                    </a:moveTo>
                    <a:cubicBezTo>
                      <a:pt x="45609" y="1314"/>
                      <a:pt x="36865" y="8343"/>
                      <a:pt x="28550" y="13487"/>
                    </a:cubicBezTo>
                    <a:cubicBezTo>
                      <a:pt x="19377" y="19230"/>
                      <a:pt x="6176" y="22574"/>
                      <a:pt x="346" y="32089"/>
                    </a:cubicBezTo>
                    <a:cubicBezTo>
                      <a:pt x="-940" y="34232"/>
                      <a:pt x="1632" y="35947"/>
                      <a:pt x="3518" y="35175"/>
                    </a:cubicBezTo>
                    <a:cubicBezTo>
                      <a:pt x="21521" y="27117"/>
                      <a:pt x="41151" y="17259"/>
                      <a:pt x="57182" y="5771"/>
                    </a:cubicBezTo>
                    <a:cubicBezTo>
                      <a:pt x="59411" y="4228"/>
                      <a:pt x="58982" y="-401"/>
                      <a:pt x="55553" y="2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42468470-62CB-4501-C08B-660F7A4A0424}"/>
                  </a:ext>
                </a:extLst>
              </p:cNvPr>
              <p:cNvSpPr/>
              <p:nvPr/>
            </p:nvSpPr>
            <p:spPr>
              <a:xfrm>
                <a:off x="4468178" y="4738817"/>
                <a:ext cx="522590" cy="221156"/>
              </a:xfrm>
              <a:custGeom>
                <a:avLst/>
                <a:gdLst>
                  <a:gd name="connsiteX0" fmla="*/ 518712 w 522590"/>
                  <a:gd name="connsiteY0" fmla="*/ 213344 h 221156"/>
                  <a:gd name="connsiteX1" fmla="*/ 459219 w 522590"/>
                  <a:gd name="connsiteY1" fmla="*/ 202714 h 221156"/>
                  <a:gd name="connsiteX2" fmla="*/ 393211 w 522590"/>
                  <a:gd name="connsiteY2" fmla="*/ 186083 h 221156"/>
                  <a:gd name="connsiteX3" fmla="*/ 249878 w 522590"/>
                  <a:gd name="connsiteY3" fmla="*/ 144164 h 221156"/>
                  <a:gd name="connsiteX4" fmla="*/ 120348 w 522590"/>
                  <a:gd name="connsiteY4" fmla="*/ 84414 h 221156"/>
                  <a:gd name="connsiteX5" fmla="*/ 57254 w 522590"/>
                  <a:gd name="connsiteY5" fmla="*/ 40951 h 221156"/>
                  <a:gd name="connsiteX6" fmla="*/ 4362 w 522590"/>
                  <a:gd name="connsiteY6" fmla="*/ 574 h 221156"/>
                  <a:gd name="connsiteX7" fmla="*/ 504 w 522590"/>
                  <a:gd name="connsiteY7" fmla="*/ 3575 h 221156"/>
                  <a:gd name="connsiteX8" fmla="*/ 45853 w 522590"/>
                  <a:gd name="connsiteY8" fmla="*/ 41465 h 221156"/>
                  <a:gd name="connsiteX9" fmla="*/ 103546 w 522590"/>
                  <a:gd name="connsiteY9" fmla="*/ 82871 h 221156"/>
                  <a:gd name="connsiteX10" fmla="*/ 246021 w 522590"/>
                  <a:gd name="connsiteY10" fmla="*/ 150936 h 221156"/>
                  <a:gd name="connsiteX11" fmla="*/ 383781 w 522590"/>
                  <a:gd name="connsiteY11" fmla="*/ 191913 h 221156"/>
                  <a:gd name="connsiteX12" fmla="*/ 457161 w 522590"/>
                  <a:gd name="connsiteY12" fmla="*/ 210258 h 221156"/>
                  <a:gd name="connsiteX13" fmla="*/ 518626 w 522590"/>
                  <a:gd name="connsiteY13" fmla="*/ 221145 h 221156"/>
                  <a:gd name="connsiteX14" fmla="*/ 518712 w 522590"/>
                  <a:gd name="connsiteY14" fmla="*/ 213344 h 22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2590" h="221156">
                    <a:moveTo>
                      <a:pt x="518712" y="213344"/>
                    </a:moveTo>
                    <a:cubicBezTo>
                      <a:pt x="496938" y="211801"/>
                      <a:pt x="478936" y="207515"/>
                      <a:pt x="459219" y="202714"/>
                    </a:cubicBezTo>
                    <a:cubicBezTo>
                      <a:pt x="437187" y="197399"/>
                      <a:pt x="415242" y="191398"/>
                      <a:pt x="393211" y="186083"/>
                    </a:cubicBezTo>
                    <a:cubicBezTo>
                      <a:pt x="344433" y="174253"/>
                      <a:pt x="296598" y="163195"/>
                      <a:pt x="249878" y="144164"/>
                    </a:cubicBezTo>
                    <a:cubicBezTo>
                      <a:pt x="206416" y="126333"/>
                      <a:pt x="161239" y="107560"/>
                      <a:pt x="120348" y="84414"/>
                    </a:cubicBezTo>
                    <a:cubicBezTo>
                      <a:pt x="98059" y="71812"/>
                      <a:pt x="77828" y="56210"/>
                      <a:pt x="57254" y="40951"/>
                    </a:cubicBezTo>
                    <a:cubicBezTo>
                      <a:pt x="40281" y="28349"/>
                      <a:pt x="21164" y="14291"/>
                      <a:pt x="4362" y="574"/>
                    </a:cubicBezTo>
                    <a:cubicBezTo>
                      <a:pt x="2133" y="-1225"/>
                      <a:pt x="-1296" y="1603"/>
                      <a:pt x="504" y="3575"/>
                    </a:cubicBezTo>
                    <a:cubicBezTo>
                      <a:pt x="9763" y="14033"/>
                      <a:pt x="31365" y="30750"/>
                      <a:pt x="45853" y="41465"/>
                    </a:cubicBezTo>
                    <a:cubicBezTo>
                      <a:pt x="64969" y="55524"/>
                      <a:pt x="83657" y="70012"/>
                      <a:pt x="103546" y="82871"/>
                    </a:cubicBezTo>
                    <a:cubicBezTo>
                      <a:pt x="147180" y="111074"/>
                      <a:pt x="198272" y="130705"/>
                      <a:pt x="246021" y="150936"/>
                    </a:cubicBezTo>
                    <a:cubicBezTo>
                      <a:pt x="290255" y="169710"/>
                      <a:pt x="336889" y="181883"/>
                      <a:pt x="383781" y="191913"/>
                    </a:cubicBezTo>
                    <a:cubicBezTo>
                      <a:pt x="408470" y="197228"/>
                      <a:pt x="432644" y="204686"/>
                      <a:pt x="457161" y="210258"/>
                    </a:cubicBezTo>
                    <a:cubicBezTo>
                      <a:pt x="477735" y="214973"/>
                      <a:pt x="495395" y="220031"/>
                      <a:pt x="518626" y="221145"/>
                    </a:cubicBezTo>
                    <a:cubicBezTo>
                      <a:pt x="523941" y="221488"/>
                      <a:pt x="523855" y="213687"/>
                      <a:pt x="518712" y="21334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9" name="图形 4">
              <a:extLst>
                <a:ext uri="{FF2B5EF4-FFF2-40B4-BE49-F238E27FC236}">
                  <a16:creationId xmlns:a16="http://schemas.microsoft.com/office/drawing/2014/main" id="{1F7E6021-E461-0010-A6C5-C7701F01F511}"/>
                </a:ext>
              </a:extLst>
            </p:cNvPr>
            <p:cNvGrpSpPr/>
            <p:nvPr/>
          </p:nvGrpSpPr>
          <p:grpSpPr>
            <a:xfrm>
              <a:off x="4866461" y="2520246"/>
              <a:ext cx="439218" cy="509127"/>
              <a:chOff x="4866461" y="2520246"/>
              <a:chExt cx="439218" cy="509127"/>
            </a:xfrm>
          </p:grpSpPr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BFF816B4-7A2E-5E36-135F-35EA237953A9}"/>
                  </a:ext>
                </a:extLst>
              </p:cNvPr>
              <p:cNvSpPr/>
              <p:nvPr/>
            </p:nvSpPr>
            <p:spPr>
              <a:xfrm>
                <a:off x="4866461" y="2571631"/>
                <a:ext cx="439218" cy="457742"/>
              </a:xfrm>
              <a:custGeom>
                <a:avLst/>
                <a:gdLst>
                  <a:gd name="connsiteX0" fmla="*/ 219527 w 439218"/>
                  <a:gd name="connsiteY0" fmla="*/ 31323 h 457742"/>
                  <a:gd name="connsiteX1" fmla="*/ 176322 w 439218"/>
                  <a:gd name="connsiteY1" fmla="*/ 88244 h 457742"/>
                  <a:gd name="connsiteX2" fmla="*/ 177607 w 439218"/>
                  <a:gd name="connsiteY2" fmla="*/ 94587 h 457742"/>
                  <a:gd name="connsiteX3" fmla="*/ 238129 w 439218"/>
                  <a:gd name="connsiteY3" fmla="*/ 126220 h 457742"/>
                  <a:gd name="connsiteX4" fmla="*/ 184894 w 439218"/>
                  <a:gd name="connsiteY4" fmla="*/ 117390 h 457742"/>
                  <a:gd name="connsiteX5" fmla="*/ 144860 w 439218"/>
                  <a:gd name="connsiteY5" fmla="*/ 129906 h 457742"/>
                  <a:gd name="connsiteX6" fmla="*/ 108084 w 439218"/>
                  <a:gd name="connsiteY6" fmla="*/ 185370 h 457742"/>
                  <a:gd name="connsiteX7" fmla="*/ 55878 w 439218"/>
                  <a:gd name="connsiteY7" fmla="*/ 263894 h 457742"/>
                  <a:gd name="connsiteX8" fmla="*/ 58107 w 439218"/>
                  <a:gd name="connsiteY8" fmla="*/ 270495 h 457742"/>
                  <a:gd name="connsiteX9" fmla="*/ 101226 w 439218"/>
                  <a:gd name="connsiteY9" fmla="*/ 286097 h 457742"/>
                  <a:gd name="connsiteX10" fmla="*/ 109199 w 439218"/>
                  <a:gd name="connsiteY10" fmla="*/ 289441 h 457742"/>
                  <a:gd name="connsiteX11" fmla="*/ 46877 w 439218"/>
                  <a:gd name="connsiteY11" fmla="*/ 302385 h 457742"/>
                  <a:gd name="connsiteX12" fmla="*/ 26560 w 439218"/>
                  <a:gd name="connsiteY12" fmla="*/ 369165 h 457742"/>
                  <a:gd name="connsiteX13" fmla="*/ 328 w 439218"/>
                  <a:gd name="connsiteY13" fmla="*/ 452318 h 457742"/>
                  <a:gd name="connsiteX14" fmla="*/ 157 w 439218"/>
                  <a:gd name="connsiteY14" fmla="*/ 453690 h 457742"/>
                  <a:gd name="connsiteX15" fmla="*/ 3843 w 439218"/>
                  <a:gd name="connsiteY15" fmla="*/ 457547 h 457742"/>
                  <a:gd name="connsiteX16" fmla="*/ 170664 w 439218"/>
                  <a:gd name="connsiteY16" fmla="*/ 438088 h 457742"/>
                  <a:gd name="connsiteX17" fmla="*/ 179236 w 439218"/>
                  <a:gd name="connsiteY17" fmla="*/ 413656 h 457742"/>
                  <a:gd name="connsiteX18" fmla="*/ 177865 w 439218"/>
                  <a:gd name="connsiteY18" fmla="*/ 351334 h 457742"/>
                  <a:gd name="connsiteX19" fmla="*/ 201010 w 439218"/>
                  <a:gd name="connsiteY19" fmla="*/ 416056 h 457742"/>
                  <a:gd name="connsiteX20" fmla="*/ 207354 w 439218"/>
                  <a:gd name="connsiteY20" fmla="*/ 419228 h 457742"/>
                  <a:gd name="connsiteX21" fmla="*/ 293250 w 439218"/>
                  <a:gd name="connsiteY21" fmla="*/ 360592 h 457742"/>
                  <a:gd name="connsiteX22" fmla="*/ 356773 w 439218"/>
                  <a:gd name="connsiteY22" fmla="*/ 288926 h 457742"/>
                  <a:gd name="connsiteX23" fmla="*/ 365088 w 439218"/>
                  <a:gd name="connsiteY23" fmla="*/ 249921 h 457742"/>
                  <a:gd name="connsiteX24" fmla="*/ 321625 w 439218"/>
                  <a:gd name="connsiteY24" fmla="*/ 194372 h 457742"/>
                  <a:gd name="connsiteX25" fmla="*/ 341599 w 439218"/>
                  <a:gd name="connsiteY25" fmla="*/ 205344 h 457742"/>
                  <a:gd name="connsiteX26" fmla="*/ 387033 w 439218"/>
                  <a:gd name="connsiteY26" fmla="*/ 234234 h 457742"/>
                  <a:gd name="connsiteX27" fmla="*/ 394063 w 439218"/>
                  <a:gd name="connsiteY27" fmla="*/ 231833 h 457742"/>
                  <a:gd name="connsiteX28" fmla="*/ 428353 w 439218"/>
                  <a:gd name="connsiteY28" fmla="*/ 160510 h 457742"/>
                  <a:gd name="connsiteX29" fmla="*/ 437611 w 439218"/>
                  <a:gd name="connsiteY29" fmla="*/ 116790 h 457742"/>
                  <a:gd name="connsiteX30" fmla="*/ 401521 w 439218"/>
                  <a:gd name="connsiteY30" fmla="*/ 60812 h 457742"/>
                  <a:gd name="connsiteX31" fmla="*/ 355487 w 439218"/>
                  <a:gd name="connsiteY31" fmla="*/ 1747 h 457742"/>
                  <a:gd name="connsiteX32" fmla="*/ 353943 w 439218"/>
                  <a:gd name="connsiteY32" fmla="*/ 719 h 457742"/>
                  <a:gd name="connsiteX33" fmla="*/ 352143 w 439218"/>
                  <a:gd name="connsiteY33" fmla="*/ 204 h 457742"/>
                  <a:gd name="connsiteX34" fmla="*/ 296594 w 439218"/>
                  <a:gd name="connsiteY34" fmla="*/ 2348 h 457742"/>
                  <a:gd name="connsiteX35" fmla="*/ 247130 w 439218"/>
                  <a:gd name="connsiteY35" fmla="*/ 6291 h 457742"/>
                  <a:gd name="connsiteX36" fmla="*/ 219527 w 439218"/>
                  <a:gd name="connsiteY36" fmla="*/ 31323 h 457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39218" h="457742">
                    <a:moveTo>
                      <a:pt x="219527" y="31323"/>
                    </a:moveTo>
                    <a:cubicBezTo>
                      <a:pt x="206668" y="51296"/>
                      <a:pt x="193552" y="71699"/>
                      <a:pt x="176322" y="88244"/>
                    </a:cubicBezTo>
                    <a:cubicBezTo>
                      <a:pt x="174436" y="90044"/>
                      <a:pt x="175293" y="93645"/>
                      <a:pt x="177607" y="94587"/>
                    </a:cubicBezTo>
                    <a:cubicBezTo>
                      <a:pt x="198696" y="103503"/>
                      <a:pt x="218755" y="114219"/>
                      <a:pt x="238129" y="126220"/>
                    </a:cubicBezTo>
                    <a:cubicBezTo>
                      <a:pt x="220470" y="122877"/>
                      <a:pt x="202725" y="119448"/>
                      <a:pt x="184894" y="117390"/>
                    </a:cubicBezTo>
                    <a:cubicBezTo>
                      <a:pt x="168863" y="115504"/>
                      <a:pt x="156347" y="118762"/>
                      <a:pt x="144860" y="129906"/>
                    </a:cubicBezTo>
                    <a:cubicBezTo>
                      <a:pt x="129773" y="144651"/>
                      <a:pt x="118886" y="167368"/>
                      <a:pt x="108084" y="185370"/>
                    </a:cubicBezTo>
                    <a:cubicBezTo>
                      <a:pt x="91797" y="212459"/>
                      <a:pt x="76880" y="240149"/>
                      <a:pt x="55878" y="263894"/>
                    </a:cubicBezTo>
                    <a:cubicBezTo>
                      <a:pt x="53906" y="266123"/>
                      <a:pt x="55106" y="270152"/>
                      <a:pt x="58107" y="270495"/>
                    </a:cubicBezTo>
                    <a:cubicBezTo>
                      <a:pt x="73794" y="272638"/>
                      <a:pt x="87082" y="279496"/>
                      <a:pt x="101226" y="286097"/>
                    </a:cubicBezTo>
                    <a:cubicBezTo>
                      <a:pt x="103798" y="287297"/>
                      <a:pt x="106455" y="288412"/>
                      <a:pt x="109199" y="289441"/>
                    </a:cubicBezTo>
                    <a:cubicBezTo>
                      <a:pt x="83824" y="285411"/>
                      <a:pt x="55621" y="285240"/>
                      <a:pt x="46877" y="302385"/>
                    </a:cubicBezTo>
                    <a:cubicBezTo>
                      <a:pt x="36504" y="322788"/>
                      <a:pt x="34018" y="347562"/>
                      <a:pt x="26560" y="369165"/>
                    </a:cubicBezTo>
                    <a:cubicBezTo>
                      <a:pt x="17216" y="396597"/>
                      <a:pt x="10529" y="425229"/>
                      <a:pt x="328" y="452318"/>
                    </a:cubicBezTo>
                    <a:cubicBezTo>
                      <a:pt x="157" y="452832"/>
                      <a:pt x="71" y="453261"/>
                      <a:pt x="157" y="453690"/>
                    </a:cubicBezTo>
                    <a:cubicBezTo>
                      <a:pt x="-529" y="455833"/>
                      <a:pt x="1100" y="458490"/>
                      <a:pt x="3843" y="457547"/>
                    </a:cubicBezTo>
                    <a:cubicBezTo>
                      <a:pt x="57078" y="438774"/>
                      <a:pt x="115799" y="445803"/>
                      <a:pt x="170664" y="438088"/>
                    </a:cubicBezTo>
                    <a:cubicBezTo>
                      <a:pt x="181208" y="436630"/>
                      <a:pt x="179236" y="421114"/>
                      <a:pt x="179236" y="413656"/>
                    </a:cubicBezTo>
                    <a:cubicBezTo>
                      <a:pt x="179065" y="392482"/>
                      <a:pt x="181465" y="371908"/>
                      <a:pt x="177865" y="351334"/>
                    </a:cubicBezTo>
                    <a:cubicBezTo>
                      <a:pt x="192781" y="368650"/>
                      <a:pt x="202125" y="394882"/>
                      <a:pt x="201010" y="416056"/>
                    </a:cubicBezTo>
                    <a:cubicBezTo>
                      <a:pt x="200839" y="419314"/>
                      <a:pt x="204954" y="420685"/>
                      <a:pt x="207354" y="419228"/>
                    </a:cubicBezTo>
                    <a:cubicBezTo>
                      <a:pt x="236758" y="400712"/>
                      <a:pt x="266761" y="383309"/>
                      <a:pt x="293250" y="360592"/>
                    </a:cubicBezTo>
                    <a:cubicBezTo>
                      <a:pt x="317339" y="339847"/>
                      <a:pt x="337656" y="314129"/>
                      <a:pt x="356773" y="288926"/>
                    </a:cubicBezTo>
                    <a:cubicBezTo>
                      <a:pt x="366717" y="275810"/>
                      <a:pt x="374689" y="266466"/>
                      <a:pt x="365088" y="249921"/>
                    </a:cubicBezTo>
                    <a:cubicBezTo>
                      <a:pt x="353772" y="230633"/>
                      <a:pt x="338599" y="210831"/>
                      <a:pt x="321625" y="194372"/>
                    </a:cubicBezTo>
                    <a:cubicBezTo>
                      <a:pt x="328312" y="197800"/>
                      <a:pt x="334913" y="201658"/>
                      <a:pt x="341599" y="205344"/>
                    </a:cubicBezTo>
                    <a:cubicBezTo>
                      <a:pt x="357715" y="214088"/>
                      <a:pt x="373317" y="221889"/>
                      <a:pt x="387033" y="234234"/>
                    </a:cubicBezTo>
                    <a:cubicBezTo>
                      <a:pt x="389520" y="236463"/>
                      <a:pt x="393377" y="234920"/>
                      <a:pt x="394063" y="231833"/>
                    </a:cubicBezTo>
                    <a:cubicBezTo>
                      <a:pt x="399892" y="206630"/>
                      <a:pt x="417637" y="183913"/>
                      <a:pt x="428353" y="160510"/>
                    </a:cubicBezTo>
                    <a:cubicBezTo>
                      <a:pt x="435040" y="146022"/>
                      <a:pt x="442583" y="132821"/>
                      <a:pt x="437611" y="116790"/>
                    </a:cubicBezTo>
                    <a:cubicBezTo>
                      <a:pt x="431353" y="96388"/>
                      <a:pt x="413608" y="77957"/>
                      <a:pt x="401521" y="60812"/>
                    </a:cubicBezTo>
                    <a:cubicBezTo>
                      <a:pt x="387119" y="40324"/>
                      <a:pt x="372375" y="20264"/>
                      <a:pt x="355487" y="1747"/>
                    </a:cubicBezTo>
                    <a:cubicBezTo>
                      <a:pt x="354972" y="1233"/>
                      <a:pt x="354458" y="890"/>
                      <a:pt x="353943" y="719"/>
                    </a:cubicBezTo>
                    <a:cubicBezTo>
                      <a:pt x="353429" y="462"/>
                      <a:pt x="352829" y="290"/>
                      <a:pt x="352143" y="204"/>
                    </a:cubicBezTo>
                    <a:cubicBezTo>
                      <a:pt x="333627" y="-653"/>
                      <a:pt x="315025" y="1404"/>
                      <a:pt x="296594" y="2348"/>
                    </a:cubicBezTo>
                    <a:cubicBezTo>
                      <a:pt x="279963" y="3205"/>
                      <a:pt x="263504" y="2690"/>
                      <a:pt x="247130" y="6291"/>
                    </a:cubicBezTo>
                    <a:cubicBezTo>
                      <a:pt x="234443" y="9291"/>
                      <a:pt x="226213" y="20950"/>
                      <a:pt x="219527" y="3132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3D78C855-B463-4A73-29CD-1F6B5E15D67B}"/>
                  </a:ext>
                </a:extLst>
              </p:cNvPr>
              <p:cNvSpPr/>
              <p:nvPr/>
            </p:nvSpPr>
            <p:spPr>
              <a:xfrm>
                <a:off x="4935084" y="2932987"/>
                <a:ext cx="42666" cy="9025"/>
              </a:xfrm>
              <a:custGeom>
                <a:avLst/>
                <a:gdLst>
                  <a:gd name="connsiteX0" fmla="*/ 1742 w 42666"/>
                  <a:gd name="connsiteY0" fmla="*/ 8495 h 9025"/>
                  <a:gd name="connsiteX1" fmla="*/ 39718 w 42666"/>
                  <a:gd name="connsiteY1" fmla="*/ 6523 h 9025"/>
                  <a:gd name="connsiteX2" fmla="*/ 39375 w 42666"/>
                  <a:gd name="connsiteY2" fmla="*/ 8 h 9025"/>
                  <a:gd name="connsiteX3" fmla="*/ 1485 w 42666"/>
                  <a:gd name="connsiteY3" fmla="*/ 4208 h 9025"/>
                  <a:gd name="connsiteX4" fmla="*/ 1742 w 42666"/>
                  <a:gd name="connsiteY4" fmla="*/ 8495 h 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666" h="9025">
                    <a:moveTo>
                      <a:pt x="1742" y="8495"/>
                    </a:moveTo>
                    <a:cubicBezTo>
                      <a:pt x="14086" y="9780"/>
                      <a:pt x="27545" y="8580"/>
                      <a:pt x="39718" y="6523"/>
                    </a:cubicBezTo>
                    <a:cubicBezTo>
                      <a:pt x="43747" y="5837"/>
                      <a:pt x="43661" y="-249"/>
                      <a:pt x="39375" y="8"/>
                    </a:cubicBezTo>
                    <a:cubicBezTo>
                      <a:pt x="26859" y="865"/>
                      <a:pt x="13743" y="1722"/>
                      <a:pt x="1485" y="4208"/>
                    </a:cubicBezTo>
                    <a:cubicBezTo>
                      <a:pt x="-659" y="4637"/>
                      <a:pt x="-401" y="8323"/>
                      <a:pt x="1742" y="849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C903E26C-2A8E-0E2E-C0A4-FA9B69A4A4AB}"/>
                  </a:ext>
                </a:extLst>
              </p:cNvPr>
              <p:cNvSpPr/>
              <p:nvPr/>
            </p:nvSpPr>
            <p:spPr>
              <a:xfrm>
                <a:off x="4947289" y="2916612"/>
                <a:ext cx="46276" cy="8516"/>
              </a:xfrm>
              <a:custGeom>
                <a:avLst/>
                <a:gdLst>
                  <a:gd name="connsiteX0" fmla="*/ 1968 w 46276"/>
                  <a:gd name="connsiteY0" fmla="*/ 6010 h 8516"/>
                  <a:gd name="connsiteX1" fmla="*/ 42258 w 46276"/>
                  <a:gd name="connsiteY1" fmla="*/ 8496 h 8516"/>
                  <a:gd name="connsiteX2" fmla="*/ 43630 w 46276"/>
                  <a:gd name="connsiteY2" fmla="*/ 1895 h 8516"/>
                  <a:gd name="connsiteX3" fmla="*/ 2310 w 46276"/>
                  <a:gd name="connsiteY3" fmla="*/ 1123 h 8516"/>
                  <a:gd name="connsiteX4" fmla="*/ 1968 w 46276"/>
                  <a:gd name="connsiteY4" fmla="*/ 6010 h 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76" h="8516">
                    <a:moveTo>
                      <a:pt x="1968" y="6010"/>
                    </a:moveTo>
                    <a:cubicBezTo>
                      <a:pt x="15341" y="7295"/>
                      <a:pt x="28885" y="7210"/>
                      <a:pt x="42258" y="8496"/>
                    </a:cubicBezTo>
                    <a:cubicBezTo>
                      <a:pt x="46545" y="8924"/>
                      <a:pt x="48002" y="2495"/>
                      <a:pt x="43630" y="1895"/>
                    </a:cubicBezTo>
                    <a:cubicBezTo>
                      <a:pt x="30257" y="9"/>
                      <a:pt x="15684" y="-848"/>
                      <a:pt x="2310" y="1123"/>
                    </a:cubicBezTo>
                    <a:cubicBezTo>
                      <a:pt x="-347" y="1381"/>
                      <a:pt x="-1033" y="5667"/>
                      <a:pt x="1968" y="601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FE6488C1-DB2D-E82E-81E1-12526172886A}"/>
                  </a:ext>
                </a:extLst>
              </p:cNvPr>
              <p:cNvSpPr/>
              <p:nvPr/>
            </p:nvSpPr>
            <p:spPr>
              <a:xfrm>
                <a:off x="5003359" y="2794144"/>
                <a:ext cx="93302" cy="25049"/>
              </a:xfrm>
              <a:custGeom>
                <a:avLst/>
                <a:gdLst>
                  <a:gd name="connsiteX0" fmla="*/ 2561 w 93302"/>
                  <a:gd name="connsiteY0" fmla="*/ 25007 h 25049"/>
                  <a:gd name="connsiteX1" fmla="*/ 90001 w 93302"/>
                  <a:gd name="connsiteY1" fmla="*/ 7434 h 25049"/>
                  <a:gd name="connsiteX2" fmla="*/ 89572 w 93302"/>
                  <a:gd name="connsiteY2" fmla="*/ 233 h 25049"/>
                  <a:gd name="connsiteX3" fmla="*/ 1618 w 93302"/>
                  <a:gd name="connsiteY3" fmla="*/ 20035 h 25049"/>
                  <a:gd name="connsiteX4" fmla="*/ 2561 w 93302"/>
                  <a:gd name="connsiteY4" fmla="*/ 25007 h 2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02" h="25049">
                    <a:moveTo>
                      <a:pt x="2561" y="25007"/>
                    </a:moveTo>
                    <a:cubicBezTo>
                      <a:pt x="32393" y="20464"/>
                      <a:pt x="59397" y="9063"/>
                      <a:pt x="90001" y="7434"/>
                    </a:cubicBezTo>
                    <a:cubicBezTo>
                      <a:pt x="94801" y="7177"/>
                      <a:pt x="94115" y="490"/>
                      <a:pt x="89572" y="233"/>
                    </a:cubicBezTo>
                    <a:cubicBezTo>
                      <a:pt x="60682" y="-1739"/>
                      <a:pt x="28021" y="9148"/>
                      <a:pt x="1618" y="20035"/>
                    </a:cubicBezTo>
                    <a:cubicBezTo>
                      <a:pt x="-868" y="21150"/>
                      <a:pt x="-440" y="25522"/>
                      <a:pt x="2561" y="2500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C5ED1946-3EFD-6B26-D471-75E9A94B376C}"/>
                  </a:ext>
                </a:extLst>
              </p:cNvPr>
              <p:cNvSpPr/>
              <p:nvPr/>
            </p:nvSpPr>
            <p:spPr>
              <a:xfrm>
                <a:off x="5050434" y="2771861"/>
                <a:ext cx="62538" cy="12606"/>
              </a:xfrm>
              <a:custGeom>
                <a:avLst/>
                <a:gdLst>
                  <a:gd name="connsiteX0" fmla="*/ 2207 w 62538"/>
                  <a:gd name="connsiteY0" fmla="*/ 12572 h 12606"/>
                  <a:gd name="connsiteX1" fmla="*/ 30239 w 62538"/>
                  <a:gd name="connsiteY1" fmla="*/ 8715 h 12606"/>
                  <a:gd name="connsiteX2" fmla="*/ 59557 w 62538"/>
                  <a:gd name="connsiteY2" fmla="*/ 6572 h 12606"/>
                  <a:gd name="connsiteX3" fmla="*/ 59214 w 62538"/>
                  <a:gd name="connsiteY3" fmla="*/ 57 h 12606"/>
                  <a:gd name="connsiteX4" fmla="*/ 1435 w 62538"/>
                  <a:gd name="connsiteY4" fmla="*/ 8286 h 12606"/>
                  <a:gd name="connsiteX5" fmla="*/ 2207 w 62538"/>
                  <a:gd name="connsiteY5" fmla="*/ 12572 h 12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38" h="12606">
                    <a:moveTo>
                      <a:pt x="2207" y="12572"/>
                    </a:moveTo>
                    <a:cubicBezTo>
                      <a:pt x="11551" y="11115"/>
                      <a:pt x="20809" y="9487"/>
                      <a:pt x="30239" y="8715"/>
                    </a:cubicBezTo>
                    <a:cubicBezTo>
                      <a:pt x="39926" y="7943"/>
                      <a:pt x="49955" y="8372"/>
                      <a:pt x="59557" y="6572"/>
                    </a:cubicBezTo>
                    <a:cubicBezTo>
                      <a:pt x="63671" y="5800"/>
                      <a:pt x="63500" y="142"/>
                      <a:pt x="59214" y="57"/>
                    </a:cubicBezTo>
                    <a:cubicBezTo>
                      <a:pt x="41126" y="-286"/>
                      <a:pt x="18066" y="742"/>
                      <a:pt x="1435" y="8286"/>
                    </a:cubicBezTo>
                    <a:cubicBezTo>
                      <a:pt x="-708" y="9229"/>
                      <a:pt x="-451" y="13001"/>
                      <a:pt x="2207" y="125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83B672F2-FC68-58AC-07A8-A8F3AFDDEDFD}"/>
                  </a:ext>
                </a:extLst>
              </p:cNvPr>
              <p:cNvSpPr/>
              <p:nvPr/>
            </p:nvSpPr>
            <p:spPr>
              <a:xfrm>
                <a:off x="5074929" y="2742815"/>
                <a:ext cx="56168" cy="11103"/>
              </a:xfrm>
              <a:custGeom>
                <a:avLst/>
                <a:gdLst>
                  <a:gd name="connsiteX0" fmla="*/ 2572 w 56168"/>
                  <a:gd name="connsiteY0" fmla="*/ 11100 h 11103"/>
                  <a:gd name="connsiteX1" fmla="*/ 26232 w 56168"/>
                  <a:gd name="connsiteY1" fmla="*/ 8785 h 11103"/>
                  <a:gd name="connsiteX2" fmla="*/ 53407 w 56168"/>
                  <a:gd name="connsiteY2" fmla="*/ 7242 h 11103"/>
                  <a:gd name="connsiteX3" fmla="*/ 53835 w 56168"/>
                  <a:gd name="connsiteY3" fmla="*/ 1242 h 11103"/>
                  <a:gd name="connsiteX4" fmla="*/ 28889 w 56168"/>
                  <a:gd name="connsiteY4" fmla="*/ 1327 h 11103"/>
                  <a:gd name="connsiteX5" fmla="*/ 1714 w 56168"/>
                  <a:gd name="connsiteY5" fmla="*/ 6299 h 11103"/>
                  <a:gd name="connsiteX6" fmla="*/ 2572 w 56168"/>
                  <a:gd name="connsiteY6" fmla="*/ 11100 h 1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68" h="11103">
                    <a:moveTo>
                      <a:pt x="2572" y="11100"/>
                    </a:moveTo>
                    <a:cubicBezTo>
                      <a:pt x="10458" y="11186"/>
                      <a:pt x="18431" y="9642"/>
                      <a:pt x="26232" y="8785"/>
                    </a:cubicBezTo>
                    <a:cubicBezTo>
                      <a:pt x="35233" y="7756"/>
                      <a:pt x="44491" y="8614"/>
                      <a:pt x="53407" y="7242"/>
                    </a:cubicBezTo>
                    <a:cubicBezTo>
                      <a:pt x="56836" y="6728"/>
                      <a:pt x="57178" y="2270"/>
                      <a:pt x="53835" y="1242"/>
                    </a:cubicBezTo>
                    <a:cubicBezTo>
                      <a:pt x="45949" y="-1073"/>
                      <a:pt x="36948" y="384"/>
                      <a:pt x="28889" y="1327"/>
                    </a:cubicBezTo>
                    <a:cubicBezTo>
                      <a:pt x="19888" y="2270"/>
                      <a:pt x="10373" y="3556"/>
                      <a:pt x="1714" y="6299"/>
                    </a:cubicBezTo>
                    <a:cubicBezTo>
                      <a:pt x="-1114" y="7157"/>
                      <a:pt x="-172" y="11100"/>
                      <a:pt x="2572" y="1110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44DF25E8-83AE-9FF8-725A-92165065F0CB}"/>
                  </a:ext>
                </a:extLst>
              </p:cNvPr>
              <p:cNvSpPr/>
              <p:nvPr/>
            </p:nvSpPr>
            <p:spPr>
              <a:xfrm>
                <a:off x="5130882" y="2634153"/>
                <a:ext cx="58426" cy="24917"/>
              </a:xfrm>
              <a:custGeom>
                <a:avLst/>
                <a:gdLst>
                  <a:gd name="connsiteX0" fmla="*/ 969 w 58426"/>
                  <a:gd name="connsiteY0" fmla="*/ 20321 h 24917"/>
                  <a:gd name="connsiteX1" fmla="*/ 3112 w 58426"/>
                  <a:gd name="connsiteY1" fmla="*/ 24693 h 24917"/>
                  <a:gd name="connsiteX2" fmla="*/ 29172 w 58426"/>
                  <a:gd name="connsiteY2" fmla="*/ 13721 h 24917"/>
                  <a:gd name="connsiteX3" fmla="*/ 56519 w 58426"/>
                  <a:gd name="connsiteY3" fmla="*/ 5663 h 24917"/>
                  <a:gd name="connsiteX4" fmla="*/ 55490 w 58426"/>
                  <a:gd name="connsiteY4" fmla="*/ 5 h 24917"/>
                  <a:gd name="connsiteX5" fmla="*/ 969 w 58426"/>
                  <a:gd name="connsiteY5" fmla="*/ 20321 h 2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426" h="24917">
                    <a:moveTo>
                      <a:pt x="969" y="20321"/>
                    </a:moveTo>
                    <a:cubicBezTo>
                      <a:pt x="-1089" y="21950"/>
                      <a:pt x="369" y="25893"/>
                      <a:pt x="3112" y="24693"/>
                    </a:cubicBezTo>
                    <a:cubicBezTo>
                      <a:pt x="11856" y="21093"/>
                      <a:pt x="20257" y="16807"/>
                      <a:pt x="29172" y="13721"/>
                    </a:cubicBezTo>
                    <a:cubicBezTo>
                      <a:pt x="38173" y="10549"/>
                      <a:pt x="47689" y="9091"/>
                      <a:pt x="56519" y="5663"/>
                    </a:cubicBezTo>
                    <a:cubicBezTo>
                      <a:pt x="59519" y="4462"/>
                      <a:pt x="58833" y="-167"/>
                      <a:pt x="55490" y="5"/>
                    </a:cubicBezTo>
                    <a:cubicBezTo>
                      <a:pt x="37573" y="862"/>
                      <a:pt x="15113" y="9091"/>
                      <a:pt x="969" y="203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A79F19C3-2277-55BD-03AA-D05859D9690F}"/>
                  </a:ext>
                </a:extLst>
              </p:cNvPr>
              <p:cNvSpPr/>
              <p:nvPr/>
            </p:nvSpPr>
            <p:spPr>
              <a:xfrm>
                <a:off x="5155846" y="2611264"/>
                <a:ext cx="45093" cy="20189"/>
              </a:xfrm>
              <a:custGeom>
                <a:avLst/>
                <a:gdLst>
                  <a:gd name="connsiteX0" fmla="*/ 865 w 45093"/>
                  <a:gd name="connsiteY0" fmla="*/ 16121 h 20189"/>
                  <a:gd name="connsiteX1" fmla="*/ 2751 w 45093"/>
                  <a:gd name="connsiteY1" fmla="*/ 19979 h 20189"/>
                  <a:gd name="connsiteX2" fmla="*/ 21010 w 45093"/>
                  <a:gd name="connsiteY2" fmla="*/ 12178 h 20189"/>
                  <a:gd name="connsiteX3" fmla="*/ 43213 w 45093"/>
                  <a:gd name="connsiteY3" fmla="*/ 5577 h 20189"/>
                  <a:gd name="connsiteX4" fmla="*/ 42184 w 45093"/>
                  <a:gd name="connsiteY4" fmla="*/ 5 h 20189"/>
                  <a:gd name="connsiteX5" fmla="*/ 865 w 45093"/>
                  <a:gd name="connsiteY5" fmla="*/ 16121 h 20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93" h="20189">
                    <a:moveTo>
                      <a:pt x="865" y="16121"/>
                    </a:moveTo>
                    <a:cubicBezTo>
                      <a:pt x="-1021" y="17493"/>
                      <a:pt x="436" y="21093"/>
                      <a:pt x="2751" y="19979"/>
                    </a:cubicBezTo>
                    <a:cubicBezTo>
                      <a:pt x="8752" y="17235"/>
                      <a:pt x="14838" y="14492"/>
                      <a:pt x="21010" y="12178"/>
                    </a:cubicBezTo>
                    <a:cubicBezTo>
                      <a:pt x="28297" y="9434"/>
                      <a:pt x="36012" y="8234"/>
                      <a:pt x="43213" y="5577"/>
                    </a:cubicBezTo>
                    <a:cubicBezTo>
                      <a:pt x="46214" y="4463"/>
                      <a:pt x="45442" y="-167"/>
                      <a:pt x="42184" y="5"/>
                    </a:cubicBezTo>
                    <a:cubicBezTo>
                      <a:pt x="27954" y="862"/>
                      <a:pt x="12266" y="7977"/>
                      <a:pt x="865" y="161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6C3F68C6-255B-618B-2607-E6940250DE9C}"/>
                  </a:ext>
                </a:extLst>
              </p:cNvPr>
              <p:cNvSpPr/>
              <p:nvPr/>
            </p:nvSpPr>
            <p:spPr>
              <a:xfrm>
                <a:off x="4966334" y="2935435"/>
                <a:ext cx="13549" cy="32257"/>
              </a:xfrm>
              <a:custGeom>
                <a:avLst/>
                <a:gdLst>
                  <a:gd name="connsiteX0" fmla="*/ 4610 w 13549"/>
                  <a:gd name="connsiteY0" fmla="*/ 14104 h 32257"/>
                  <a:gd name="connsiteX1" fmla="*/ 67 w 13549"/>
                  <a:gd name="connsiteY1" fmla="*/ 29363 h 32257"/>
                  <a:gd name="connsiteX2" fmla="*/ 3753 w 13549"/>
                  <a:gd name="connsiteY2" fmla="*/ 31849 h 32257"/>
                  <a:gd name="connsiteX3" fmla="*/ 10954 w 13549"/>
                  <a:gd name="connsiteY3" fmla="*/ 18047 h 32257"/>
                  <a:gd name="connsiteX4" fmla="*/ 12926 w 13549"/>
                  <a:gd name="connsiteY4" fmla="*/ 9046 h 32257"/>
                  <a:gd name="connsiteX5" fmla="*/ 13011 w 13549"/>
                  <a:gd name="connsiteY5" fmla="*/ 1846 h 32257"/>
                  <a:gd name="connsiteX6" fmla="*/ 8296 w 13549"/>
                  <a:gd name="connsiteY6" fmla="*/ 902 h 32257"/>
                  <a:gd name="connsiteX7" fmla="*/ 4610 w 13549"/>
                  <a:gd name="connsiteY7" fmla="*/ 14104 h 3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49" h="32257">
                    <a:moveTo>
                      <a:pt x="4610" y="14104"/>
                    </a:moveTo>
                    <a:cubicBezTo>
                      <a:pt x="3582" y="19419"/>
                      <a:pt x="1438" y="24220"/>
                      <a:pt x="67" y="29363"/>
                    </a:cubicBezTo>
                    <a:cubicBezTo>
                      <a:pt x="-447" y="31421"/>
                      <a:pt x="2124" y="33049"/>
                      <a:pt x="3753" y="31849"/>
                    </a:cubicBezTo>
                    <a:cubicBezTo>
                      <a:pt x="8125" y="28763"/>
                      <a:pt x="9582" y="22934"/>
                      <a:pt x="10954" y="18047"/>
                    </a:cubicBezTo>
                    <a:cubicBezTo>
                      <a:pt x="11811" y="15133"/>
                      <a:pt x="12325" y="12047"/>
                      <a:pt x="12926" y="9046"/>
                    </a:cubicBezTo>
                    <a:cubicBezTo>
                      <a:pt x="13354" y="6560"/>
                      <a:pt x="14040" y="4246"/>
                      <a:pt x="13011" y="1846"/>
                    </a:cubicBezTo>
                    <a:cubicBezTo>
                      <a:pt x="12154" y="-126"/>
                      <a:pt x="9925" y="-641"/>
                      <a:pt x="8296" y="902"/>
                    </a:cubicBezTo>
                    <a:cubicBezTo>
                      <a:pt x="5296" y="3989"/>
                      <a:pt x="5467" y="10075"/>
                      <a:pt x="4610" y="1410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06224B10-29BE-804D-8AB2-AE7ED3F122B3}"/>
                  </a:ext>
                </a:extLst>
              </p:cNvPr>
              <p:cNvSpPr/>
              <p:nvPr/>
            </p:nvSpPr>
            <p:spPr>
              <a:xfrm>
                <a:off x="4988999" y="2919398"/>
                <a:ext cx="7802" cy="45576"/>
              </a:xfrm>
              <a:custGeom>
                <a:avLst/>
                <a:gdLst>
                  <a:gd name="connsiteX0" fmla="*/ 1148 w 7802"/>
                  <a:gd name="connsiteY0" fmla="*/ 2366 h 45576"/>
                  <a:gd name="connsiteX1" fmla="*/ 290 w 7802"/>
                  <a:gd name="connsiteY1" fmla="*/ 20969 h 45576"/>
                  <a:gd name="connsiteX2" fmla="*/ 376 w 7802"/>
                  <a:gd name="connsiteY2" fmla="*/ 43600 h 45576"/>
                  <a:gd name="connsiteX3" fmla="*/ 4662 w 7802"/>
                  <a:gd name="connsiteY3" fmla="*/ 43943 h 45576"/>
                  <a:gd name="connsiteX4" fmla="*/ 7148 w 7802"/>
                  <a:gd name="connsiteY4" fmla="*/ 23197 h 45576"/>
                  <a:gd name="connsiteX5" fmla="*/ 6977 w 7802"/>
                  <a:gd name="connsiteY5" fmla="*/ 2109 h 45576"/>
                  <a:gd name="connsiteX6" fmla="*/ 1148 w 7802"/>
                  <a:gd name="connsiteY6" fmla="*/ 2366 h 4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02" h="45576">
                    <a:moveTo>
                      <a:pt x="1148" y="2366"/>
                    </a:moveTo>
                    <a:cubicBezTo>
                      <a:pt x="-395" y="8281"/>
                      <a:pt x="376" y="14882"/>
                      <a:pt x="290" y="20969"/>
                    </a:cubicBezTo>
                    <a:cubicBezTo>
                      <a:pt x="119" y="28512"/>
                      <a:pt x="-310" y="36056"/>
                      <a:pt x="376" y="43600"/>
                    </a:cubicBezTo>
                    <a:cubicBezTo>
                      <a:pt x="633" y="46086"/>
                      <a:pt x="4062" y="46257"/>
                      <a:pt x="4662" y="43943"/>
                    </a:cubicBezTo>
                    <a:cubicBezTo>
                      <a:pt x="6463" y="37085"/>
                      <a:pt x="6891" y="30141"/>
                      <a:pt x="7148" y="23197"/>
                    </a:cubicBezTo>
                    <a:cubicBezTo>
                      <a:pt x="7491" y="16339"/>
                      <a:pt x="8520" y="8881"/>
                      <a:pt x="6977" y="2109"/>
                    </a:cubicBezTo>
                    <a:cubicBezTo>
                      <a:pt x="6205" y="-1148"/>
                      <a:pt x="1833" y="-291"/>
                      <a:pt x="1148" y="23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E785F234-E0FC-5387-6C43-EA06861A4BE5}"/>
                  </a:ext>
                </a:extLst>
              </p:cNvPr>
              <p:cNvSpPr/>
              <p:nvPr/>
            </p:nvSpPr>
            <p:spPr>
              <a:xfrm>
                <a:off x="5070894" y="2828318"/>
                <a:ext cx="8684" cy="50073"/>
              </a:xfrm>
              <a:custGeom>
                <a:avLst/>
                <a:gdLst>
                  <a:gd name="connsiteX0" fmla="*/ 6 w 8684"/>
                  <a:gd name="connsiteY0" fmla="*/ 3950 h 50073"/>
                  <a:gd name="connsiteX1" fmla="*/ 949 w 8684"/>
                  <a:gd name="connsiteY1" fmla="*/ 25896 h 50073"/>
                  <a:gd name="connsiteX2" fmla="*/ 2321 w 8684"/>
                  <a:gd name="connsiteY2" fmla="*/ 48441 h 50073"/>
                  <a:gd name="connsiteX3" fmla="*/ 6693 w 8684"/>
                  <a:gd name="connsiteY3" fmla="*/ 48784 h 50073"/>
                  <a:gd name="connsiteX4" fmla="*/ 8665 w 8684"/>
                  <a:gd name="connsiteY4" fmla="*/ 28210 h 50073"/>
                  <a:gd name="connsiteX5" fmla="*/ 7722 w 8684"/>
                  <a:gd name="connsiteY5" fmla="*/ 3522 h 50073"/>
                  <a:gd name="connsiteX6" fmla="*/ 6 w 8684"/>
                  <a:gd name="connsiteY6" fmla="*/ 3950 h 5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84" h="50073">
                    <a:moveTo>
                      <a:pt x="6" y="3950"/>
                    </a:moveTo>
                    <a:cubicBezTo>
                      <a:pt x="349" y="11237"/>
                      <a:pt x="778" y="18523"/>
                      <a:pt x="949" y="25896"/>
                    </a:cubicBezTo>
                    <a:cubicBezTo>
                      <a:pt x="1121" y="33268"/>
                      <a:pt x="6" y="41412"/>
                      <a:pt x="2321" y="48441"/>
                    </a:cubicBezTo>
                    <a:cubicBezTo>
                      <a:pt x="2921" y="50327"/>
                      <a:pt x="5921" y="50756"/>
                      <a:pt x="6693" y="48784"/>
                    </a:cubicBezTo>
                    <a:cubicBezTo>
                      <a:pt x="9179" y="42355"/>
                      <a:pt x="8579" y="35068"/>
                      <a:pt x="8665" y="28210"/>
                    </a:cubicBezTo>
                    <a:cubicBezTo>
                      <a:pt x="8750" y="19981"/>
                      <a:pt x="8579" y="11666"/>
                      <a:pt x="7722" y="3522"/>
                    </a:cubicBezTo>
                    <a:cubicBezTo>
                      <a:pt x="7207" y="-1450"/>
                      <a:pt x="-251" y="-1022"/>
                      <a:pt x="6" y="395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925929FE-4636-A220-DA60-0B3CD6629E2E}"/>
                  </a:ext>
                </a:extLst>
              </p:cNvPr>
              <p:cNvSpPr/>
              <p:nvPr/>
            </p:nvSpPr>
            <p:spPr>
              <a:xfrm>
                <a:off x="5091129" y="2800192"/>
                <a:ext cx="12978" cy="54354"/>
              </a:xfrm>
              <a:custGeom>
                <a:avLst/>
                <a:gdLst>
                  <a:gd name="connsiteX0" fmla="*/ 1974 w 12978"/>
                  <a:gd name="connsiteY0" fmla="*/ 1557 h 54354"/>
                  <a:gd name="connsiteX1" fmla="*/ 1802 w 12978"/>
                  <a:gd name="connsiteY1" fmla="*/ 26075 h 54354"/>
                  <a:gd name="connsiteX2" fmla="*/ 7889 w 12978"/>
                  <a:gd name="connsiteY2" fmla="*/ 52650 h 54354"/>
                  <a:gd name="connsiteX3" fmla="*/ 12861 w 12978"/>
                  <a:gd name="connsiteY3" fmla="*/ 52393 h 54354"/>
                  <a:gd name="connsiteX4" fmla="*/ 9775 w 12978"/>
                  <a:gd name="connsiteY4" fmla="*/ 28389 h 54354"/>
                  <a:gd name="connsiteX5" fmla="*/ 7375 w 12978"/>
                  <a:gd name="connsiteY5" fmla="*/ 1986 h 54354"/>
                  <a:gd name="connsiteX6" fmla="*/ 1974 w 12978"/>
                  <a:gd name="connsiteY6" fmla="*/ 1557 h 5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978" h="54354">
                    <a:moveTo>
                      <a:pt x="1974" y="1557"/>
                    </a:moveTo>
                    <a:cubicBezTo>
                      <a:pt x="-1712" y="8501"/>
                      <a:pt x="688" y="18617"/>
                      <a:pt x="1802" y="26075"/>
                    </a:cubicBezTo>
                    <a:cubicBezTo>
                      <a:pt x="3088" y="34647"/>
                      <a:pt x="4203" y="44763"/>
                      <a:pt x="7889" y="52650"/>
                    </a:cubicBezTo>
                    <a:cubicBezTo>
                      <a:pt x="8832" y="54707"/>
                      <a:pt x="12518" y="55221"/>
                      <a:pt x="12861" y="52393"/>
                    </a:cubicBezTo>
                    <a:cubicBezTo>
                      <a:pt x="13547" y="44506"/>
                      <a:pt x="11061" y="36105"/>
                      <a:pt x="9775" y="28389"/>
                    </a:cubicBezTo>
                    <a:cubicBezTo>
                      <a:pt x="8403" y="19903"/>
                      <a:pt x="9689" y="10130"/>
                      <a:pt x="7375" y="1986"/>
                    </a:cubicBezTo>
                    <a:cubicBezTo>
                      <a:pt x="6603" y="-586"/>
                      <a:pt x="3088" y="-586"/>
                      <a:pt x="1974" y="15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6F905063-B1C2-9AB0-17A1-9BAAF36DCB13}"/>
                  </a:ext>
                </a:extLst>
              </p:cNvPr>
              <p:cNvSpPr/>
              <p:nvPr/>
            </p:nvSpPr>
            <p:spPr>
              <a:xfrm>
                <a:off x="5174605" y="2662235"/>
                <a:ext cx="19442" cy="69387"/>
              </a:xfrm>
              <a:custGeom>
                <a:avLst/>
                <a:gdLst>
                  <a:gd name="connsiteX0" fmla="*/ 108 w 19442"/>
                  <a:gd name="connsiteY0" fmla="*/ 4926 h 69387"/>
                  <a:gd name="connsiteX1" fmla="*/ 9195 w 19442"/>
                  <a:gd name="connsiteY1" fmla="*/ 39216 h 69387"/>
                  <a:gd name="connsiteX2" fmla="*/ 14939 w 19442"/>
                  <a:gd name="connsiteY2" fmla="*/ 68277 h 69387"/>
                  <a:gd name="connsiteX3" fmla="*/ 19396 w 19442"/>
                  <a:gd name="connsiteY3" fmla="*/ 66820 h 69387"/>
                  <a:gd name="connsiteX4" fmla="*/ 6537 w 19442"/>
                  <a:gd name="connsiteY4" fmla="*/ 1754 h 69387"/>
                  <a:gd name="connsiteX5" fmla="*/ 108 w 19442"/>
                  <a:gd name="connsiteY5" fmla="*/ 4926 h 69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42" h="69387">
                    <a:moveTo>
                      <a:pt x="108" y="4926"/>
                    </a:moveTo>
                    <a:cubicBezTo>
                      <a:pt x="2937" y="16413"/>
                      <a:pt x="6623" y="27643"/>
                      <a:pt x="9195" y="39216"/>
                    </a:cubicBezTo>
                    <a:cubicBezTo>
                      <a:pt x="11338" y="48646"/>
                      <a:pt x="10052" y="59790"/>
                      <a:pt x="14939" y="68277"/>
                    </a:cubicBezTo>
                    <a:cubicBezTo>
                      <a:pt x="16310" y="70506"/>
                      <a:pt x="19396" y="69048"/>
                      <a:pt x="19396" y="66820"/>
                    </a:cubicBezTo>
                    <a:cubicBezTo>
                      <a:pt x="19910" y="45388"/>
                      <a:pt x="16224" y="21043"/>
                      <a:pt x="6537" y="1754"/>
                    </a:cubicBezTo>
                    <a:cubicBezTo>
                      <a:pt x="4651" y="-2189"/>
                      <a:pt x="-835" y="1240"/>
                      <a:pt x="108" y="492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DBAEB4CE-C658-5EC3-1C35-89F8A6B0A223}"/>
                  </a:ext>
                </a:extLst>
              </p:cNvPr>
              <p:cNvSpPr/>
              <p:nvPr/>
            </p:nvSpPr>
            <p:spPr>
              <a:xfrm>
                <a:off x="5189100" y="2631412"/>
                <a:ext cx="26022" cy="76363"/>
              </a:xfrm>
              <a:custGeom>
                <a:avLst/>
                <a:gdLst>
                  <a:gd name="connsiteX0" fmla="*/ 15 w 26022"/>
                  <a:gd name="connsiteY0" fmla="*/ 3517 h 76363"/>
                  <a:gd name="connsiteX1" fmla="*/ 7816 w 26022"/>
                  <a:gd name="connsiteY1" fmla="*/ 37893 h 76363"/>
                  <a:gd name="connsiteX2" fmla="*/ 21275 w 26022"/>
                  <a:gd name="connsiteY2" fmla="*/ 75269 h 76363"/>
                  <a:gd name="connsiteX3" fmla="*/ 25989 w 26022"/>
                  <a:gd name="connsiteY3" fmla="*/ 73726 h 76363"/>
                  <a:gd name="connsiteX4" fmla="*/ 16560 w 26022"/>
                  <a:gd name="connsiteY4" fmla="*/ 40379 h 76363"/>
                  <a:gd name="connsiteX5" fmla="*/ 6616 w 26022"/>
                  <a:gd name="connsiteY5" fmla="*/ 2317 h 76363"/>
                  <a:gd name="connsiteX6" fmla="*/ 15 w 26022"/>
                  <a:gd name="connsiteY6" fmla="*/ 3517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22" h="76363">
                    <a:moveTo>
                      <a:pt x="15" y="3517"/>
                    </a:moveTo>
                    <a:cubicBezTo>
                      <a:pt x="1215" y="15176"/>
                      <a:pt x="4815" y="26577"/>
                      <a:pt x="7816" y="37893"/>
                    </a:cubicBezTo>
                    <a:cubicBezTo>
                      <a:pt x="11159" y="50494"/>
                      <a:pt x="14417" y="64125"/>
                      <a:pt x="21275" y="75269"/>
                    </a:cubicBezTo>
                    <a:cubicBezTo>
                      <a:pt x="22560" y="77326"/>
                      <a:pt x="26418" y="76297"/>
                      <a:pt x="25989" y="73726"/>
                    </a:cubicBezTo>
                    <a:cubicBezTo>
                      <a:pt x="24018" y="62410"/>
                      <a:pt x="19646" y="51437"/>
                      <a:pt x="16560" y="40379"/>
                    </a:cubicBezTo>
                    <a:cubicBezTo>
                      <a:pt x="12959" y="27777"/>
                      <a:pt x="10902" y="14661"/>
                      <a:pt x="6616" y="2317"/>
                    </a:cubicBezTo>
                    <a:cubicBezTo>
                      <a:pt x="5415" y="-1369"/>
                      <a:pt x="-328" y="-426"/>
                      <a:pt x="15" y="351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D14AAA44-7BD5-6D64-1400-014D136FC9CA}"/>
                  </a:ext>
                </a:extLst>
              </p:cNvPr>
              <p:cNvSpPr/>
              <p:nvPr/>
            </p:nvSpPr>
            <p:spPr>
              <a:xfrm>
                <a:off x="5203160" y="2605760"/>
                <a:ext cx="23280" cy="63912"/>
              </a:xfrm>
              <a:custGeom>
                <a:avLst/>
                <a:gdLst>
                  <a:gd name="connsiteX0" fmla="*/ 99 w 23280"/>
                  <a:gd name="connsiteY0" fmla="*/ 2422 h 63912"/>
                  <a:gd name="connsiteX1" fmla="*/ 7472 w 23280"/>
                  <a:gd name="connsiteY1" fmla="*/ 31740 h 63912"/>
                  <a:gd name="connsiteX2" fmla="*/ 19559 w 23280"/>
                  <a:gd name="connsiteY2" fmla="*/ 63287 h 63912"/>
                  <a:gd name="connsiteX3" fmla="*/ 23245 w 23280"/>
                  <a:gd name="connsiteY3" fmla="*/ 60887 h 63912"/>
                  <a:gd name="connsiteX4" fmla="*/ 6100 w 23280"/>
                  <a:gd name="connsiteY4" fmla="*/ 2079 h 63912"/>
                  <a:gd name="connsiteX5" fmla="*/ 99 w 23280"/>
                  <a:gd name="connsiteY5" fmla="*/ 2422 h 63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80" h="63912">
                    <a:moveTo>
                      <a:pt x="99" y="2422"/>
                    </a:moveTo>
                    <a:cubicBezTo>
                      <a:pt x="-758" y="12366"/>
                      <a:pt x="4128" y="22482"/>
                      <a:pt x="7472" y="31740"/>
                    </a:cubicBezTo>
                    <a:cubicBezTo>
                      <a:pt x="11072" y="41941"/>
                      <a:pt x="11501" y="55572"/>
                      <a:pt x="19559" y="63287"/>
                    </a:cubicBezTo>
                    <a:cubicBezTo>
                      <a:pt x="21359" y="65001"/>
                      <a:pt x="23588" y="62858"/>
                      <a:pt x="23245" y="60887"/>
                    </a:cubicBezTo>
                    <a:cubicBezTo>
                      <a:pt x="19302" y="41599"/>
                      <a:pt x="13901" y="20253"/>
                      <a:pt x="6100" y="2079"/>
                    </a:cubicBezTo>
                    <a:cubicBezTo>
                      <a:pt x="4986" y="-492"/>
                      <a:pt x="442" y="-1007"/>
                      <a:pt x="99" y="242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082534F0-5EC6-D0B0-56C5-EC31600F4293}"/>
                  </a:ext>
                </a:extLst>
              </p:cNvPr>
              <p:cNvSpPr/>
              <p:nvPr/>
            </p:nvSpPr>
            <p:spPr>
              <a:xfrm>
                <a:off x="4916885" y="2520246"/>
                <a:ext cx="327667" cy="463841"/>
              </a:xfrm>
              <a:custGeom>
                <a:avLst/>
                <a:gdLst>
                  <a:gd name="connsiteX0" fmla="*/ 319721 w 327667"/>
                  <a:gd name="connsiteY0" fmla="*/ 2983 h 463841"/>
                  <a:gd name="connsiteX1" fmla="*/ 296575 w 327667"/>
                  <a:gd name="connsiteY1" fmla="*/ 58704 h 463841"/>
                  <a:gd name="connsiteX2" fmla="*/ 266057 w 327667"/>
                  <a:gd name="connsiteY2" fmla="*/ 119569 h 463841"/>
                  <a:gd name="connsiteX3" fmla="*/ 194134 w 327667"/>
                  <a:gd name="connsiteY3" fmla="*/ 250471 h 463841"/>
                  <a:gd name="connsiteX4" fmla="*/ 107809 w 327667"/>
                  <a:gd name="connsiteY4" fmla="*/ 364057 h 463841"/>
                  <a:gd name="connsiteX5" fmla="*/ 51830 w 327667"/>
                  <a:gd name="connsiteY5" fmla="*/ 416263 h 463841"/>
                  <a:gd name="connsiteX6" fmla="*/ 996 w 327667"/>
                  <a:gd name="connsiteY6" fmla="*/ 459212 h 463841"/>
                  <a:gd name="connsiteX7" fmla="*/ 3139 w 327667"/>
                  <a:gd name="connsiteY7" fmla="*/ 463584 h 463841"/>
                  <a:gd name="connsiteX8" fmla="*/ 49944 w 327667"/>
                  <a:gd name="connsiteY8" fmla="*/ 427493 h 463841"/>
                  <a:gd name="connsiteX9" fmla="*/ 102837 w 327667"/>
                  <a:gd name="connsiteY9" fmla="*/ 380087 h 463841"/>
                  <a:gd name="connsiteX10" fmla="*/ 200135 w 327667"/>
                  <a:gd name="connsiteY10" fmla="*/ 255615 h 463841"/>
                  <a:gd name="connsiteX11" fmla="*/ 269915 w 327667"/>
                  <a:gd name="connsiteY11" fmla="*/ 129942 h 463841"/>
                  <a:gd name="connsiteX12" fmla="*/ 303690 w 327667"/>
                  <a:gd name="connsiteY12" fmla="*/ 62219 h 463841"/>
                  <a:gd name="connsiteX13" fmla="*/ 327522 w 327667"/>
                  <a:gd name="connsiteY13" fmla="*/ 4526 h 463841"/>
                  <a:gd name="connsiteX14" fmla="*/ 319721 w 327667"/>
                  <a:gd name="connsiteY14" fmla="*/ 2983 h 46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7667" h="463841">
                    <a:moveTo>
                      <a:pt x="319721" y="2983"/>
                    </a:moveTo>
                    <a:cubicBezTo>
                      <a:pt x="313549" y="23900"/>
                      <a:pt x="305491" y="40531"/>
                      <a:pt x="296575" y="58704"/>
                    </a:cubicBezTo>
                    <a:cubicBezTo>
                      <a:pt x="286545" y="79107"/>
                      <a:pt x="276087" y="99167"/>
                      <a:pt x="266057" y="119569"/>
                    </a:cubicBezTo>
                    <a:cubicBezTo>
                      <a:pt x="243940" y="164661"/>
                      <a:pt x="222937" y="208980"/>
                      <a:pt x="194134" y="250471"/>
                    </a:cubicBezTo>
                    <a:cubicBezTo>
                      <a:pt x="167388" y="289133"/>
                      <a:pt x="139270" y="329167"/>
                      <a:pt x="107809" y="364057"/>
                    </a:cubicBezTo>
                    <a:cubicBezTo>
                      <a:pt x="90664" y="383088"/>
                      <a:pt x="71033" y="399547"/>
                      <a:pt x="51830" y="416263"/>
                    </a:cubicBezTo>
                    <a:cubicBezTo>
                      <a:pt x="35886" y="430151"/>
                      <a:pt x="18055" y="445753"/>
                      <a:pt x="996" y="459212"/>
                    </a:cubicBezTo>
                    <a:cubicBezTo>
                      <a:pt x="-1319" y="461012"/>
                      <a:pt x="824" y="464869"/>
                      <a:pt x="3139" y="463584"/>
                    </a:cubicBezTo>
                    <a:cubicBezTo>
                      <a:pt x="15311" y="456811"/>
                      <a:pt x="36314" y="439323"/>
                      <a:pt x="49944" y="427493"/>
                    </a:cubicBezTo>
                    <a:cubicBezTo>
                      <a:pt x="67861" y="411891"/>
                      <a:pt x="85949" y="396804"/>
                      <a:pt x="102837" y="380087"/>
                    </a:cubicBezTo>
                    <a:cubicBezTo>
                      <a:pt x="139870" y="343569"/>
                      <a:pt x="170045" y="297877"/>
                      <a:pt x="200135" y="255615"/>
                    </a:cubicBezTo>
                    <a:cubicBezTo>
                      <a:pt x="227995" y="216438"/>
                      <a:pt x="250027" y="173576"/>
                      <a:pt x="269915" y="129942"/>
                    </a:cubicBezTo>
                    <a:cubicBezTo>
                      <a:pt x="280373" y="106968"/>
                      <a:pt x="292889" y="85022"/>
                      <a:pt x="303690" y="62219"/>
                    </a:cubicBezTo>
                    <a:cubicBezTo>
                      <a:pt x="312692" y="43188"/>
                      <a:pt x="321521" y="26986"/>
                      <a:pt x="327522" y="4526"/>
                    </a:cubicBezTo>
                    <a:cubicBezTo>
                      <a:pt x="328808" y="-360"/>
                      <a:pt x="321178" y="-1903"/>
                      <a:pt x="319721" y="298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6" name="图形 4">
              <a:extLst>
                <a:ext uri="{FF2B5EF4-FFF2-40B4-BE49-F238E27FC236}">
                  <a16:creationId xmlns:a16="http://schemas.microsoft.com/office/drawing/2014/main" id="{3F0C2EA9-0392-D5A5-6050-F3D60FC97511}"/>
                </a:ext>
              </a:extLst>
            </p:cNvPr>
            <p:cNvGrpSpPr/>
            <p:nvPr/>
          </p:nvGrpSpPr>
          <p:grpSpPr>
            <a:xfrm>
              <a:off x="5177978" y="4718403"/>
              <a:ext cx="457455" cy="487003"/>
              <a:chOff x="5177978" y="4718403"/>
              <a:chExt cx="457455" cy="487003"/>
            </a:xfrm>
          </p:grpSpPr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6EB2FE2F-E6BA-E9B5-B0AD-CC22201C4BA5}"/>
                  </a:ext>
                </a:extLst>
              </p:cNvPr>
              <p:cNvSpPr/>
              <p:nvPr/>
            </p:nvSpPr>
            <p:spPr>
              <a:xfrm>
                <a:off x="5177978" y="4718403"/>
                <a:ext cx="457455" cy="437950"/>
              </a:xfrm>
              <a:custGeom>
                <a:avLst/>
                <a:gdLst>
                  <a:gd name="connsiteX0" fmla="*/ 213876 w 457455"/>
                  <a:gd name="connsiteY0" fmla="*/ 413266 h 437950"/>
                  <a:gd name="connsiteX1" fmla="*/ 260254 w 457455"/>
                  <a:gd name="connsiteY1" fmla="*/ 359002 h 437950"/>
                  <a:gd name="connsiteX2" fmla="*/ 259310 w 457455"/>
                  <a:gd name="connsiteY2" fmla="*/ 352573 h 437950"/>
                  <a:gd name="connsiteX3" fmla="*/ 200675 w 457455"/>
                  <a:gd name="connsiteY3" fmla="*/ 317511 h 437950"/>
                  <a:gd name="connsiteX4" fmla="*/ 253310 w 457455"/>
                  <a:gd name="connsiteY4" fmla="*/ 329427 h 437950"/>
                  <a:gd name="connsiteX5" fmla="*/ 294029 w 457455"/>
                  <a:gd name="connsiteY5" fmla="*/ 319226 h 437950"/>
                  <a:gd name="connsiteX6" fmla="*/ 333977 w 457455"/>
                  <a:gd name="connsiteY6" fmla="*/ 265991 h 437950"/>
                  <a:gd name="connsiteX7" fmla="*/ 390641 w 457455"/>
                  <a:gd name="connsiteY7" fmla="*/ 190553 h 437950"/>
                  <a:gd name="connsiteX8" fmla="*/ 388755 w 457455"/>
                  <a:gd name="connsiteY8" fmla="*/ 183780 h 437950"/>
                  <a:gd name="connsiteX9" fmla="*/ 346579 w 457455"/>
                  <a:gd name="connsiteY9" fmla="*/ 165692 h 437950"/>
                  <a:gd name="connsiteX10" fmla="*/ 338863 w 457455"/>
                  <a:gd name="connsiteY10" fmla="*/ 161920 h 437950"/>
                  <a:gd name="connsiteX11" fmla="*/ 401871 w 457455"/>
                  <a:gd name="connsiteY11" fmla="*/ 152577 h 437950"/>
                  <a:gd name="connsiteX12" fmla="*/ 425960 w 457455"/>
                  <a:gd name="connsiteY12" fmla="*/ 87083 h 437950"/>
                  <a:gd name="connsiteX13" fmla="*/ 456992 w 457455"/>
                  <a:gd name="connsiteY13" fmla="*/ 5558 h 437950"/>
                  <a:gd name="connsiteX14" fmla="*/ 457250 w 457455"/>
                  <a:gd name="connsiteY14" fmla="*/ 4187 h 437950"/>
                  <a:gd name="connsiteX15" fmla="*/ 453820 w 457455"/>
                  <a:gd name="connsiteY15" fmla="*/ 157 h 437950"/>
                  <a:gd name="connsiteX16" fmla="*/ 286142 w 457455"/>
                  <a:gd name="connsiteY16" fmla="*/ 9930 h 437950"/>
                  <a:gd name="connsiteX17" fmla="*/ 276199 w 457455"/>
                  <a:gd name="connsiteY17" fmla="*/ 33847 h 437950"/>
                  <a:gd name="connsiteX18" fmla="*/ 273970 w 457455"/>
                  <a:gd name="connsiteY18" fmla="*/ 96169 h 437950"/>
                  <a:gd name="connsiteX19" fmla="*/ 254596 w 457455"/>
                  <a:gd name="connsiteY19" fmla="*/ 30161 h 437950"/>
                  <a:gd name="connsiteX20" fmla="*/ 248510 w 457455"/>
                  <a:gd name="connsiteY20" fmla="*/ 26647 h 437950"/>
                  <a:gd name="connsiteX21" fmla="*/ 159355 w 457455"/>
                  <a:gd name="connsiteY21" fmla="*/ 80225 h 437950"/>
                  <a:gd name="connsiteX22" fmla="*/ 91804 w 457455"/>
                  <a:gd name="connsiteY22" fmla="*/ 148119 h 437950"/>
                  <a:gd name="connsiteX23" fmla="*/ 81260 w 457455"/>
                  <a:gd name="connsiteY23" fmla="*/ 186523 h 437950"/>
                  <a:gd name="connsiteX24" fmla="*/ 121379 w 457455"/>
                  <a:gd name="connsiteY24" fmla="*/ 244474 h 437950"/>
                  <a:gd name="connsiteX25" fmla="*/ 102091 w 457455"/>
                  <a:gd name="connsiteY25" fmla="*/ 232387 h 437950"/>
                  <a:gd name="connsiteX26" fmla="*/ 58371 w 457455"/>
                  <a:gd name="connsiteY26" fmla="*/ 200925 h 437950"/>
                  <a:gd name="connsiteX27" fmla="*/ 51256 w 457455"/>
                  <a:gd name="connsiteY27" fmla="*/ 202897 h 437950"/>
                  <a:gd name="connsiteX28" fmla="*/ 12851 w 457455"/>
                  <a:gd name="connsiteY28" fmla="*/ 272077 h 437950"/>
                  <a:gd name="connsiteX29" fmla="*/ 1021 w 457455"/>
                  <a:gd name="connsiteY29" fmla="*/ 315197 h 437950"/>
                  <a:gd name="connsiteX30" fmla="*/ 33768 w 457455"/>
                  <a:gd name="connsiteY30" fmla="*/ 373147 h 437950"/>
                  <a:gd name="connsiteX31" fmla="*/ 76374 w 457455"/>
                  <a:gd name="connsiteY31" fmla="*/ 434697 h 437950"/>
                  <a:gd name="connsiteX32" fmla="*/ 77917 w 457455"/>
                  <a:gd name="connsiteY32" fmla="*/ 435812 h 437950"/>
                  <a:gd name="connsiteX33" fmla="*/ 79717 w 457455"/>
                  <a:gd name="connsiteY33" fmla="*/ 436412 h 437950"/>
                  <a:gd name="connsiteX34" fmla="*/ 135267 w 457455"/>
                  <a:gd name="connsiteY34" fmla="*/ 437441 h 437950"/>
                  <a:gd name="connsiteX35" fmla="*/ 184901 w 457455"/>
                  <a:gd name="connsiteY35" fmla="*/ 436326 h 437950"/>
                  <a:gd name="connsiteX36" fmla="*/ 213876 w 457455"/>
                  <a:gd name="connsiteY36" fmla="*/ 413266 h 43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57455" h="437950">
                    <a:moveTo>
                      <a:pt x="213876" y="413266"/>
                    </a:moveTo>
                    <a:cubicBezTo>
                      <a:pt x="227849" y="394064"/>
                      <a:pt x="242080" y="374433"/>
                      <a:pt x="260254" y="359002"/>
                    </a:cubicBezTo>
                    <a:cubicBezTo>
                      <a:pt x="262225" y="357288"/>
                      <a:pt x="261539" y="353687"/>
                      <a:pt x="259310" y="352573"/>
                    </a:cubicBezTo>
                    <a:cubicBezTo>
                      <a:pt x="238823" y="342457"/>
                      <a:pt x="219363" y="330627"/>
                      <a:pt x="200675" y="317511"/>
                    </a:cubicBezTo>
                    <a:cubicBezTo>
                      <a:pt x="218163" y="321884"/>
                      <a:pt x="235651" y="326341"/>
                      <a:pt x="253310" y="329427"/>
                    </a:cubicBezTo>
                    <a:cubicBezTo>
                      <a:pt x="269169" y="332170"/>
                      <a:pt x="281942" y="329684"/>
                      <a:pt x="294029" y="319226"/>
                    </a:cubicBezTo>
                    <a:cubicBezTo>
                      <a:pt x="309974" y="305339"/>
                      <a:pt x="322147" y="283307"/>
                      <a:pt x="333977" y="265991"/>
                    </a:cubicBezTo>
                    <a:cubicBezTo>
                      <a:pt x="351808" y="239845"/>
                      <a:pt x="368267" y="213098"/>
                      <a:pt x="390641" y="190553"/>
                    </a:cubicBezTo>
                    <a:cubicBezTo>
                      <a:pt x="392699" y="188495"/>
                      <a:pt x="391756" y="184380"/>
                      <a:pt x="388755" y="183780"/>
                    </a:cubicBezTo>
                    <a:cubicBezTo>
                      <a:pt x="373239" y="180780"/>
                      <a:pt x="360381" y="173065"/>
                      <a:pt x="346579" y="165692"/>
                    </a:cubicBezTo>
                    <a:cubicBezTo>
                      <a:pt x="344007" y="164321"/>
                      <a:pt x="341435" y="163121"/>
                      <a:pt x="338863" y="161920"/>
                    </a:cubicBezTo>
                    <a:cubicBezTo>
                      <a:pt x="363981" y="167407"/>
                      <a:pt x="392099" y="169207"/>
                      <a:pt x="401871" y="152577"/>
                    </a:cubicBezTo>
                    <a:cubicBezTo>
                      <a:pt x="413359" y="132774"/>
                      <a:pt x="417302" y="108256"/>
                      <a:pt x="425960" y="87083"/>
                    </a:cubicBezTo>
                    <a:cubicBezTo>
                      <a:pt x="436847" y="60251"/>
                      <a:pt x="445248" y="31962"/>
                      <a:pt x="456992" y="5558"/>
                    </a:cubicBezTo>
                    <a:cubicBezTo>
                      <a:pt x="457164" y="5130"/>
                      <a:pt x="457250" y="4615"/>
                      <a:pt x="457250" y="4187"/>
                    </a:cubicBezTo>
                    <a:cubicBezTo>
                      <a:pt x="458021" y="2129"/>
                      <a:pt x="456564" y="-700"/>
                      <a:pt x="453820" y="157"/>
                    </a:cubicBezTo>
                    <a:cubicBezTo>
                      <a:pt x="399643" y="15845"/>
                      <a:pt x="341349" y="5386"/>
                      <a:pt x="286142" y="9930"/>
                    </a:cubicBezTo>
                    <a:cubicBezTo>
                      <a:pt x="275513" y="10787"/>
                      <a:pt x="276541" y="26389"/>
                      <a:pt x="276199" y="33847"/>
                    </a:cubicBezTo>
                    <a:cubicBezTo>
                      <a:pt x="275170" y="55022"/>
                      <a:pt x="271570" y="75424"/>
                      <a:pt x="273970" y="96169"/>
                    </a:cubicBezTo>
                    <a:cubicBezTo>
                      <a:pt x="260082" y="78082"/>
                      <a:pt x="252196" y="51250"/>
                      <a:pt x="254596" y="30161"/>
                    </a:cubicBezTo>
                    <a:cubicBezTo>
                      <a:pt x="254939" y="26903"/>
                      <a:pt x="250910" y="25275"/>
                      <a:pt x="248510" y="26647"/>
                    </a:cubicBezTo>
                    <a:cubicBezTo>
                      <a:pt x="218077" y="43448"/>
                      <a:pt x="187130" y="59050"/>
                      <a:pt x="159355" y="80225"/>
                    </a:cubicBezTo>
                    <a:cubicBezTo>
                      <a:pt x="134152" y="99513"/>
                      <a:pt x="112292" y="124030"/>
                      <a:pt x="91804" y="148119"/>
                    </a:cubicBezTo>
                    <a:cubicBezTo>
                      <a:pt x="81174" y="160635"/>
                      <a:pt x="72602" y="169550"/>
                      <a:pt x="81260" y="186523"/>
                    </a:cubicBezTo>
                    <a:cubicBezTo>
                      <a:pt x="91461" y="206412"/>
                      <a:pt x="105434" y="227072"/>
                      <a:pt x="121379" y="244474"/>
                    </a:cubicBezTo>
                    <a:cubicBezTo>
                      <a:pt x="114864" y="240616"/>
                      <a:pt x="108520" y="236415"/>
                      <a:pt x="102091" y="232387"/>
                    </a:cubicBezTo>
                    <a:cubicBezTo>
                      <a:pt x="86575" y="222700"/>
                      <a:pt x="71401" y="214041"/>
                      <a:pt x="58371" y="200925"/>
                    </a:cubicBezTo>
                    <a:cubicBezTo>
                      <a:pt x="56057" y="198611"/>
                      <a:pt x="52113" y="199896"/>
                      <a:pt x="51256" y="202897"/>
                    </a:cubicBezTo>
                    <a:cubicBezTo>
                      <a:pt x="43970" y="227757"/>
                      <a:pt x="25024" y="249360"/>
                      <a:pt x="12851" y="272077"/>
                    </a:cubicBezTo>
                    <a:cubicBezTo>
                      <a:pt x="5307" y="286222"/>
                      <a:pt x="-2922" y="298909"/>
                      <a:pt x="1021" y="315197"/>
                    </a:cubicBezTo>
                    <a:cubicBezTo>
                      <a:pt x="6079" y="335942"/>
                      <a:pt x="22795" y="355402"/>
                      <a:pt x="33768" y="373147"/>
                    </a:cubicBezTo>
                    <a:cubicBezTo>
                      <a:pt x="46970" y="394407"/>
                      <a:pt x="60514" y="415323"/>
                      <a:pt x="76374" y="434697"/>
                    </a:cubicBezTo>
                    <a:cubicBezTo>
                      <a:pt x="76802" y="435298"/>
                      <a:pt x="77316" y="435640"/>
                      <a:pt x="77917" y="435812"/>
                    </a:cubicBezTo>
                    <a:cubicBezTo>
                      <a:pt x="78431" y="436069"/>
                      <a:pt x="79031" y="436326"/>
                      <a:pt x="79717" y="436412"/>
                    </a:cubicBezTo>
                    <a:cubicBezTo>
                      <a:pt x="98148" y="438384"/>
                      <a:pt x="116836" y="437355"/>
                      <a:pt x="135267" y="437441"/>
                    </a:cubicBezTo>
                    <a:cubicBezTo>
                      <a:pt x="151897" y="437526"/>
                      <a:pt x="168356" y="439069"/>
                      <a:pt x="184901" y="436326"/>
                    </a:cubicBezTo>
                    <a:cubicBezTo>
                      <a:pt x="197760" y="434440"/>
                      <a:pt x="206590" y="423296"/>
                      <a:pt x="213876" y="41326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472053D8-491A-5B71-532C-007B1C789611}"/>
                  </a:ext>
                </a:extLst>
              </p:cNvPr>
              <p:cNvSpPr/>
              <p:nvPr/>
            </p:nvSpPr>
            <p:spPr>
              <a:xfrm>
                <a:off x="5519037" y="4800942"/>
                <a:ext cx="42820" cy="7716"/>
              </a:xfrm>
              <a:custGeom>
                <a:avLst/>
                <a:gdLst>
                  <a:gd name="connsiteX0" fmla="*/ 41181 w 42820"/>
                  <a:gd name="connsiteY0" fmla="*/ 1373 h 7716"/>
                  <a:gd name="connsiteX1" fmla="*/ 3119 w 42820"/>
                  <a:gd name="connsiteY1" fmla="*/ 1201 h 7716"/>
                  <a:gd name="connsiteX2" fmla="*/ 3119 w 42820"/>
                  <a:gd name="connsiteY2" fmla="*/ 7716 h 7716"/>
                  <a:gd name="connsiteX3" fmla="*/ 41181 w 42820"/>
                  <a:gd name="connsiteY3" fmla="*/ 5745 h 7716"/>
                  <a:gd name="connsiteX4" fmla="*/ 41181 w 42820"/>
                  <a:gd name="connsiteY4" fmla="*/ 1373 h 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20" h="7716">
                    <a:moveTo>
                      <a:pt x="41181" y="1373"/>
                    </a:moveTo>
                    <a:cubicBezTo>
                      <a:pt x="28922" y="-599"/>
                      <a:pt x="15378" y="-256"/>
                      <a:pt x="3119" y="1201"/>
                    </a:cubicBezTo>
                    <a:cubicBezTo>
                      <a:pt x="-910" y="1629"/>
                      <a:pt x="-1167" y="7716"/>
                      <a:pt x="3119" y="7716"/>
                    </a:cubicBezTo>
                    <a:cubicBezTo>
                      <a:pt x="15635" y="7630"/>
                      <a:pt x="28836" y="7545"/>
                      <a:pt x="41181" y="5745"/>
                    </a:cubicBezTo>
                    <a:cubicBezTo>
                      <a:pt x="43410" y="5401"/>
                      <a:pt x="43324" y="1715"/>
                      <a:pt x="41181" y="137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6DB5D613-AC15-0BFD-B79F-73B358107C9E}"/>
                  </a:ext>
                </a:extLst>
              </p:cNvPr>
              <p:cNvSpPr/>
              <p:nvPr/>
            </p:nvSpPr>
            <p:spPr>
              <a:xfrm>
                <a:off x="5502516" y="4815647"/>
                <a:ext cx="46103" cy="10159"/>
              </a:xfrm>
              <a:custGeom>
                <a:avLst/>
                <a:gdLst>
                  <a:gd name="connsiteX0" fmla="*/ 44243 w 46103"/>
                  <a:gd name="connsiteY0" fmla="*/ 4841 h 10159"/>
                  <a:gd name="connsiteX1" fmla="*/ 4210 w 46103"/>
                  <a:gd name="connsiteY1" fmla="*/ 40 h 10159"/>
                  <a:gd name="connsiteX2" fmla="*/ 2495 w 46103"/>
                  <a:gd name="connsiteY2" fmla="*/ 6641 h 10159"/>
                  <a:gd name="connsiteX3" fmla="*/ 43643 w 46103"/>
                  <a:gd name="connsiteY3" fmla="*/ 9813 h 10159"/>
                  <a:gd name="connsiteX4" fmla="*/ 44243 w 46103"/>
                  <a:gd name="connsiteY4" fmla="*/ 4841 h 1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03" h="10159">
                    <a:moveTo>
                      <a:pt x="44243" y="4841"/>
                    </a:moveTo>
                    <a:cubicBezTo>
                      <a:pt x="30956" y="2784"/>
                      <a:pt x="17497" y="2012"/>
                      <a:pt x="4210" y="40"/>
                    </a:cubicBezTo>
                    <a:cubicBezTo>
                      <a:pt x="9" y="-560"/>
                      <a:pt x="-1877" y="5698"/>
                      <a:pt x="2495" y="6641"/>
                    </a:cubicBezTo>
                    <a:cubicBezTo>
                      <a:pt x="15696" y="9213"/>
                      <a:pt x="30270" y="10928"/>
                      <a:pt x="43643" y="9813"/>
                    </a:cubicBezTo>
                    <a:cubicBezTo>
                      <a:pt x="46300" y="9556"/>
                      <a:pt x="47244" y="5270"/>
                      <a:pt x="44243" y="484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B18530E1-D9EC-1B61-1DE4-E46E05A40AD6}"/>
                  </a:ext>
                </a:extLst>
              </p:cNvPr>
              <p:cNvSpPr/>
              <p:nvPr/>
            </p:nvSpPr>
            <p:spPr>
              <a:xfrm>
                <a:off x="5392410" y="4920432"/>
                <a:ext cx="94233" cy="20573"/>
              </a:xfrm>
              <a:custGeom>
                <a:avLst/>
                <a:gdLst>
                  <a:gd name="connsiteX0" fmla="*/ 91770 w 94233"/>
                  <a:gd name="connsiteY0" fmla="*/ 11 h 20573"/>
                  <a:gd name="connsiteX1" fmla="*/ 3473 w 94233"/>
                  <a:gd name="connsiteY1" fmla="*/ 12527 h 20573"/>
                  <a:gd name="connsiteX2" fmla="*/ 3473 w 94233"/>
                  <a:gd name="connsiteY2" fmla="*/ 19728 h 20573"/>
                  <a:gd name="connsiteX3" fmla="*/ 92370 w 94233"/>
                  <a:gd name="connsiteY3" fmla="*/ 4983 h 20573"/>
                  <a:gd name="connsiteX4" fmla="*/ 91770 w 94233"/>
                  <a:gd name="connsiteY4" fmla="*/ 11 h 20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33" h="20573">
                    <a:moveTo>
                      <a:pt x="91770" y="11"/>
                    </a:moveTo>
                    <a:cubicBezTo>
                      <a:pt x="61766" y="2840"/>
                      <a:pt x="34077" y="12699"/>
                      <a:pt x="3473" y="12527"/>
                    </a:cubicBezTo>
                    <a:cubicBezTo>
                      <a:pt x="-1327" y="12527"/>
                      <a:pt x="-985" y="19128"/>
                      <a:pt x="3473" y="19728"/>
                    </a:cubicBezTo>
                    <a:cubicBezTo>
                      <a:pt x="32191" y="23414"/>
                      <a:pt x="65452" y="14413"/>
                      <a:pt x="92370" y="4983"/>
                    </a:cubicBezTo>
                    <a:cubicBezTo>
                      <a:pt x="95027" y="4126"/>
                      <a:pt x="94856" y="-246"/>
                      <a:pt x="91770" y="1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55F191A3-D534-1403-2210-982FCACFCDF7}"/>
                  </a:ext>
                </a:extLst>
              </p:cNvPr>
              <p:cNvSpPr/>
              <p:nvPr/>
            </p:nvSpPr>
            <p:spPr>
              <a:xfrm>
                <a:off x="5374730" y="4952491"/>
                <a:ext cx="62906" cy="9995"/>
              </a:xfrm>
              <a:custGeom>
                <a:avLst/>
                <a:gdLst>
                  <a:gd name="connsiteX0" fmla="*/ 60844 w 62906"/>
                  <a:gd name="connsiteY0" fmla="*/ 13 h 9995"/>
                  <a:gd name="connsiteX1" fmla="*/ 32554 w 62906"/>
                  <a:gd name="connsiteY1" fmla="*/ 2242 h 9995"/>
                  <a:gd name="connsiteX2" fmla="*/ 3151 w 62906"/>
                  <a:gd name="connsiteY2" fmla="*/ 2671 h 9995"/>
                  <a:gd name="connsiteX3" fmla="*/ 3151 w 62906"/>
                  <a:gd name="connsiteY3" fmla="*/ 9185 h 9995"/>
                  <a:gd name="connsiteX4" fmla="*/ 61358 w 62906"/>
                  <a:gd name="connsiteY4" fmla="*/ 4299 h 9995"/>
                  <a:gd name="connsiteX5" fmla="*/ 60844 w 62906"/>
                  <a:gd name="connsiteY5" fmla="*/ 13 h 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906" h="9995">
                    <a:moveTo>
                      <a:pt x="60844" y="13"/>
                    </a:moveTo>
                    <a:cubicBezTo>
                      <a:pt x="51414" y="956"/>
                      <a:pt x="42070" y="2071"/>
                      <a:pt x="32554" y="2242"/>
                    </a:cubicBezTo>
                    <a:cubicBezTo>
                      <a:pt x="22782" y="2413"/>
                      <a:pt x="12838" y="1470"/>
                      <a:pt x="3151" y="2671"/>
                    </a:cubicBezTo>
                    <a:cubicBezTo>
                      <a:pt x="-964" y="3185"/>
                      <a:pt x="-1136" y="8929"/>
                      <a:pt x="3151" y="9185"/>
                    </a:cubicBezTo>
                    <a:cubicBezTo>
                      <a:pt x="21153" y="10557"/>
                      <a:pt x="44299" y="10900"/>
                      <a:pt x="61358" y="4299"/>
                    </a:cubicBezTo>
                    <a:cubicBezTo>
                      <a:pt x="63501" y="3442"/>
                      <a:pt x="63501" y="-244"/>
                      <a:pt x="60844" y="1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EDEDDEA2-BBBA-86B5-DE85-9E92EEC21783}"/>
                  </a:ext>
                </a:extLst>
              </p:cNvPr>
              <p:cNvSpPr/>
              <p:nvPr/>
            </p:nvSpPr>
            <p:spPr>
              <a:xfrm>
                <a:off x="5355159" y="4981338"/>
                <a:ext cx="56292" cy="8879"/>
              </a:xfrm>
              <a:custGeom>
                <a:avLst/>
                <a:gdLst>
                  <a:gd name="connsiteX0" fmla="*/ 53840 w 56292"/>
                  <a:gd name="connsiteY0" fmla="*/ 141 h 8879"/>
                  <a:gd name="connsiteX1" fmla="*/ 30094 w 56292"/>
                  <a:gd name="connsiteY1" fmla="*/ 1084 h 8879"/>
                  <a:gd name="connsiteX2" fmla="*/ 2919 w 56292"/>
                  <a:gd name="connsiteY2" fmla="*/ 1084 h 8879"/>
                  <a:gd name="connsiteX3" fmla="*/ 2148 w 56292"/>
                  <a:gd name="connsiteY3" fmla="*/ 6999 h 8879"/>
                  <a:gd name="connsiteX4" fmla="*/ 27094 w 56292"/>
                  <a:gd name="connsiteY4" fmla="*/ 8371 h 8879"/>
                  <a:gd name="connsiteX5" fmla="*/ 54440 w 56292"/>
                  <a:gd name="connsiteY5" fmla="*/ 5027 h 8879"/>
                  <a:gd name="connsiteX6" fmla="*/ 53840 w 56292"/>
                  <a:gd name="connsiteY6" fmla="*/ 141 h 8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292" h="8879">
                    <a:moveTo>
                      <a:pt x="53840" y="141"/>
                    </a:moveTo>
                    <a:cubicBezTo>
                      <a:pt x="45953" y="-374"/>
                      <a:pt x="37981" y="655"/>
                      <a:pt x="30094" y="1084"/>
                    </a:cubicBezTo>
                    <a:cubicBezTo>
                      <a:pt x="21093" y="1598"/>
                      <a:pt x="11835" y="227"/>
                      <a:pt x="2919" y="1084"/>
                    </a:cubicBezTo>
                    <a:cubicBezTo>
                      <a:pt x="-509" y="1427"/>
                      <a:pt x="-1110" y="5799"/>
                      <a:pt x="2148" y="6999"/>
                    </a:cubicBezTo>
                    <a:cubicBezTo>
                      <a:pt x="9863" y="9742"/>
                      <a:pt x="18950" y="8799"/>
                      <a:pt x="27094" y="8371"/>
                    </a:cubicBezTo>
                    <a:cubicBezTo>
                      <a:pt x="36181" y="7942"/>
                      <a:pt x="45696" y="7170"/>
                      <a:pt x="54440" y="5027"/>
                    </a:cubicBezTo>
                    <a:cubicBezTo>
                      <a:pt x="57355" y="4256"/>
                      <a:pt x="56583" y="312"/>
                      <a:pt x="53840" y="14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91576B92-0A20-0332-B99F-6200B2530FA4}"/>
                  </a:ext>
                </a:extLst>
              </p:cNvPr>
              <p:cNvSpPr/>
              <p:nvPr/>
            </p:nvSpPr>
            <p:spPr>
              <a:xfrm>
                <a:off x="5290592" y="5072978"/>
                <a:ext cx="59494" cy="21751"/>
              </a:xfrm>
              <a:custGeom>
                <a:avLst/>
                <a:gdLst>
                  <a:gd name="connsiteX0" fmla="*/ 58399 w 59494"/>
                  <a:gd name="connsiteY0" fmla="*/ 4685 h 21751"/>
                  <a:gd name="connsiteX1" fmla="*/ 56514 w 59494"/>
                  <a:gd name="connsiteY1" fmla="*/ 141 h 21751"/>
                  <a:gd name="connsiteX2" fmla="*/ 29853 w 59494"/>
                  <a:gd name="connsiteY2" fmla="*/ 9657 h 21751"/>
                  <a:gd name="connsiteX3" fmla="*/ 2078 w 59494"/>
                  <a:gd name="connsiteY3" fmla="*/ 16087 h 21751"/>
                  <a:gd name="connsiteX4" fmla="*/ 2850 w 59494"/>
                  <a:gd name="connsiteY4" fmla="*/ 21744 h 21751"/>
                  <a:gd name="connsiteX5" fmla="*/ 58399 w 59494"/>
                  <a:gd name="connsiteY5" fmla="*/ 4685 h 2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494" h="21751">
                    <a:moveTo>
                      <a:pt x="58399" y="4685"/>
                    </a:moveTo>
                    <a:cubicBezTo>
                      <a:pt x="60542" y="3228"/>
                      <a:pt x="59342" y="-802"/>
                      <a:pt x="56514" y="141"/>
                    </a:cubicBezTo>
                    <a:cubicBezTo>
                      <a:pt x="47598" y="3228"/>
                      <a:pt x="38940" y="7000"/>
                      <a:pt x="29853" y="9657"/>
                    </a:cubicBezTo>
                    <a:cubicBezTo>
                      <a:pt x="20766" y="12315"/>
                      <a:pt x="11079" y="13172"/>
                      <a:pt x="2078" y="16087"/>
                    </a:cubicBezTo>
                    <a:cubicBezTo>
                      <a:pt x="-1008" y="17115"/>
                      <a:pt x="-579" y="21744"/>
                      <a:pt x="2850" y="21744"/>
                    </a:cubicBezTo>
                    <a:cubicBezTo>
                      <a:pt x="20766" y="22002"/>
                      <a:pt x="43655" y="15058"/>
                      <a:pt x="58399" y="468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00786EDD-4A66-6FAE-B3A9-23239B6F23FD}"/>
                  </a:ext>
                </a:extLst>
              </p:cNvPr>
              <p:cNvSpPr/>
              <p:nvPr/>
            </p:nvSpPr>
            <p:spPr>
              <a:xfrm>
                <a:off x="5277762" y="5099049"/>
                <a:ext cx="45880" cy="17790"/>
              </a:xfrm>
              <a:custGeom>
                <a:avLst/>
                <a:gdLst>
                  <a:gd name="connsiteX0" fmla="*/ 44912 w 45880"/>
                  <a:gd name="connsiteY0" fmla="*/ 4159 h 17790"/>
                  <a:gd name="connsiteX1" fmla="*/ 43283 w 45880"/>
                  <a:gd name="connsiteY1" fmla="*/ 131 h 17790"/>
                  <a:gd name="connsiteX2" fmla="*/ 24595 w 45880"/>
                  <a:gd name="connsiteY2" fmla="*/ 6903 h 17790"/>
                  <a:gd name="connsiteX3" fmla="*/ 2049 w 45880"/>
                  <a:gd name="connsiteY3" fmla="*/ 12218 h 17790"/>
                  <a:gd name="connsiteX4" fmla="*/ 2821 w 45880"/>
                  <a:gd name="connsiteY4" fmla="*/ 17790 h 17790"/>
                  <a:gd name="connsiteX5" fmla="*/ 44912 w 45880"/>
                  <a:gd name="connsiteY5" fmla="*/ 4159 h 1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80" h="17790">
                    <a:moveTo>
                      <a:pt x="44912" y="4159"/>
                    </a:moveTo>
                    <a:cubicBezTo>
                      <a:pt x="46883" y="2874"/>
                      <a:pt x="45598" y="-727"/>
                      <a:pt x="43283" y="131"/>
                    </a:cubicBezTo>
                    <a:cubicBezTo>
                      <a:pt x="37111" y="2531"/>
                      <a:pt x="30853" y="4845"/>
                      <a:pt x="24595" y="6903"/>
                    </a:cubicBezTo>
                    <a:cubicBezTo>
                      <a:pt x="17137" y="9217"/>
                      <a:pt x="9422" y="9989"/>
                      <a:pt x="2049" y="12218"/>
                    </a:cubicBezTo>
                    <a:cubicBezTo>
                      <a:pt x="-1037" y="13075"/>
                      <a:pt x="-523" y="17790"/>
                      <a:pt x="2821" y="17790"/>
                    </a:cubicBezTo>
                    <a:cubicBezTo>
                      <a:pt x="16965" y="17876"/>
                      <a:pt x="32996" y="11703"/>
                      <a:pt x="44912" y="415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3D780E1C-52BA-DA57-9889-5979703C351F}"/>
                  </a:ext>
                </a:extLst>
              </p:cNvPr>
              <p:cNvSpPr/>
              <p:nvPr/>
            </p:nvSpPr>
            <p:spPr>
              <a:xfrm>
                <a:off x="5517060" y="4774317"/>
                <a:ext cx="15049" cy="31714"/>
              </a:xfrm>
              <a:custGeom>
                <a:avLst/>
                <a:gdLst>
                  <a:gd name="connsiteX0" fmla="*/ 9554 w 15049"/>
                  <a:gd name="connsiteY0" fmla="*/ 18053 h 31714"/>
                  <a:gd name="connsiteX1" fmla="*/ 14955 w 15049"/>
                  <a:gd name="connsiteY1" fmla="*/ 3051 h 31714"/>
                  <a:gd name="connsiteX2" fmla="*/ 11354 w 15049"/>
                  <a:gd name="connsiteY2" fmla="*/ 307 h 31714"/>
                  <a:gd name="connsiteX3" fmla="*/ 3382 w 15049"/>
                  <a:gd name="connsiteY3" fmla="*/ 13681 h 31714"/>
                  <a:gd name="connsiteX4" fmla="*/ 896 w 15049"/>
                  <a:gd name="connsiteY4" fmla="*/ 22510 h 31714"/>
                  <a:gd name="connsiteX5" fmla="*/ 382 w 15049"/>
                  <a:gd name="connsiteY5" fmla="*/ 29712 h 31714"/>
                  <a:gd name="connsiteX6" fmla="*/ 5011 w 15049"/>
                  <a:gd name="connsiteY6" fmla="*/ 30911 h 31714"/>
                  <a:gd name="connsiteX7" fmla="*/ 9554 w 15049"/>
                  <a:gd name="connsiteY7" fmla="*/ 18053 h 3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49" h="31714">
                    <a:moveTo>
                      <a:pt x="9554" y="18053"/>
                    </a:moveTo>
                    <a:cubicBezTo>
                      <a:pt x="10926" y="12823"/>
                      <a:pt x="13326" y="8109"/>
                      <a:pt x="14955" y="3051"/>
                    </a:cubicBezTo>
                    <a:cubicBezTo>
                      <a:pt x="15555" y="993"/>
                      <a:pt x="13155" y="-721"/>
                      <a:pt x="11354" y="307"/>
                    </a:cubicBezTo>
                    <a:cubicBezTo>
                      <a:pt x="6811" y="3137"/>
                      <a:pt x="5011" y="8880"/>
                      <a:pt x="3382" y="13681"/>
                    </a:cubicBezTo>
                    <a:cubicBezTo>
                      <a:pt x="2353" y="16595"/>
                      <a:pt x="1667" y="19596"/>
                      <a:pt x="896" y="22510"/>
                    </a:cubicBezTo>
                    <a:cubicBezTo>
                      <a:pt x="296" y="24996"/>
                      <a:pt x="-476" y="27225"/>
                      <a:pt x="382" y="29712"/>
                    </a:cubicBezTo>
                    <a:cubicBezTo>
                      <a:pt x="1153" y="31769"/>
                      <a:pt x="3382" y="32369"/>
                      <a:pt x="5011" y="30911"/>
                    </a:cubicBezTo>
                    <a:cubicBezTo>
                      <a:pt x="8354" y="28083"/>
                      <a:pt x="8526" y="21996"/>
                      <a:pt x="9554" y="1805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36940F59-71C9-C99A-545E-B265D85DFCE0}"/>
                  </a:ext>
                </a:extLst>
              </p:cNvPr>
              <p:cNvSpPr/>
              <p:nvPr/>
            </p:nvSpPr>
            <p:spPr>
              <a:xfrm>
                <a:off x="5499682" y="4775896"/>
                <a:ext cx="9405" cy="45293"/>
              </a:xfrm>
              <a:custGeom>
                <a:avLst/>
                <a:gdLst>
                  <a:gd name="connsiteX0" fmla="*/ 6187 w 9405"/>
                  <a:gd name="connsiteY0" fmla="*/ 43134 h 45293"/>
                  <a:gd name="connsiteX1" fmla="*/ 8159 w 9405"/>
                  <a:gd name="connsiteY1" fmla="*/ 24617 h 45293"/>
                  <a:gd name="connsiteX2" fmla="*/ 9359 w 9405"/>
                  <a:gd name="connsiteY2" fmla="*/ 2071 h 45293"/>
                  <a:gd name="connsiteX3" fmla="*/ 5158 w 9405"/>
                  <a:gd name="connsiteY3" fmla="*/ 1557 h 45293"/>
                  <a:gd name="connsiteX4" fmla="*/ 1472 w 9405"/>
                  <a:gd name="connsiteY4" fmla="*/ 22131 h 45293"/>
                  <a:gd name="connsiteX5" fmla="*/ 443 w 9405"/>
                  <a:gd name="connsiteY5" fmla="*/ 43134 h 45293"/>
                  <a:gd name="connsiteX6" fmla="*/ 6187 w 9405"/>
                  <a:gd name="connsiteY6" fmla="*/ 43134 h 4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05" h="45293">
                    <a:moveTo>
                      <a:pt x="6187" y="43134"/>
                    </a:moveTo>
                    <a:cubicBezTo>
                      <a:pt x="8073" y="37304"/>
                      <a:pt x="7730" y="30704"/>
                      <a:pt x="8159" y="24617"/>
                    </a:cubicBezTo>
                    <a:cubicBezTo>
                      <a:pt x="8759" y="17073"/>
                      <a:pt x="9616" y="9615"/>
                      <a:pt x="9359" y="2071"/>
                    </a:cubicBezTo>
                    <a:cubicBezTo>
                      <a:pt x="9273" y="-414"/>
                      <a:pt x="5844" y="-757"/>
                      <a:pt x="5158" y="1557"/>
                    </a:cubicBezTo>
                    <a:cubicBezTo>
                      <a:pt x="2930" y="8244"/>
                      <a:pt x="2158" y="15188"/>
                      <a:pt x="1472" y="22131"/>
                    </a:cubicBezTo>
                    <a:cubicBezTo>
                      <a:pt x="786" y="28989"/>
                      <a:pt x="-757" y="36361"/>
                      <a:pt x="443" y="43134"/>
                    </a:cubicBezTo>
                    <a:cubicBezTo>
                      <a:pt x="872" y="46306"/>
                      <a:pt x="5330" y="45706"/>
                      <a:pt x="6187" y="4313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CE0C18E1-E3D6-4A08-C257-443D9DD3AE5D}"/>
                  </a:ext>
                </a:extLst>
              </p:cNvPr>
              <p:cNvSpPr/>
              <p:nvPr/>
            </p:nvSpPr>
            <p:spPr>
              <a:xfrm>
                <a:off x="5412290" y="4857331"/>
                <a:ext cx="9034" cy="50039"/>
              </a:xfrm>
              <a:custGeom>
                <a:avLst/>
                <a:gdLst>
                  <a:gd name="connsiteX0" fmla="*/ 7853 w 9034"/>
                  <a:gd name="connsiteY0" fmla="*/ 46311 h 50039"/>
                  <a:gd name="connsiteX1" fmla="*/ 8196 w 9034"/>
                  <a:gd name="connsiteY1" fmla="*/ 24365 h 50039"/>
                  <a:gd name="connsiteX2" fmla="*/ 8111 w 9034"/>
                  <a:gd name="connsiteY2" fmla="*/ 1734 h 50039"/>
                  <a:gd name="connsiteX3" fmla="*/ 3738 w 9034"/>
                  <a:gd name="connsiteY3" fmla="*/ 1219 h 50039"/>
                  <a:gd name="connsiteX4" fmla="*/ 653 w 9034"/>
                  <a:gd name="connsiteY4" fmla="*/ 21622 h 50039"/>
                  <a:gd name="connsiteX5" fmla="*/ 138 w 9034"/>
                  <a:gd name="connsiteY5" fmla="*/ 46311 h 50039"/>
                  <a:gd name="connsiteX6" fmla="*/ 7853 w 9034"/>
                  <a:gd name="connsiteY6" fmla="*/ 46311 h 50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34" h="50039">
                    <a:moveTo>
                      <a:pt x="7853" y="46311"/>
                    </a:moveTo>
                    <a:cubicBezTo>
                      <a:pt x="7939" y="39024"/>
                      <a:pt x="7939" y="31737"/>
                      <a:pt x="8196" y="24365"/>
                    </a:cubicBezTo>
                    <a:cubicBezTo>
                      <a:pt x="8453" y="16992"/>
                      <a:pt x="9996" y="8934"/>
                      <a:pt x="8111" y="1734"/>
                    </a:cubicBezTo>
                    <a:cubicBezTo>
                      <a:pt x="7596" y="-153"/>
                      <a:pt x="4681" y="-752"/>
                      <a:pt x="3738" y="1219"/>
                    </a:cubicBezTo>
                    <a:cubicBezTo>
                      <a:pt x="909" y="7563"/>
                      <a:pt x="1081" y="14849"/>
                      <a:pt x="653" y="21622"/>
                    </a:cubicBezTo>
                    <a:cubicBezTo>
                      <a:pt x="138" y="29851"/>
                      <a:pt x="-205" y="38081"/>
                      <a:pt x="138" y="46311"/>
                    </a:cubicBezTo>
                    <a:cubicBezTo>
                      <a:pt x="395" y="51282"/>
                      <a:pt x="7768" y="51282"/>
                      <a:pt x="7853" y="4631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6EA35025-39F4-1DCF-6F00-3F00464CF2CC}"/>
                  </a:ext>
                </a:extLst>
              </p:cNvPr>
              <p:cNvSpPr/>
              <p:nvPr/>
            </p:nvSpPr>
            <p:spPr>
              <a:xfrm>
                <a:off x="5387887" y="4879766"/>
                <a:ext cx="10913" cy="54523"/>
              </a:xfrm>
              <a:custGeom>
                <a:avLst/>
                <a:gdLst>
                  <a:gd name="connsiteX0" fmla="*/ 8339 w 10913"/>
                  <a:gd name="connsiteY0" fmla="*/ 53107 h 54523"/>
                  <a:gd name="connsiteX1" fmla="*/ 9882 w 10913"/>
                  <a:gd name="connsiteY1" fmla="*/ 28676 h 54523"/>
                  <a:gd name="connsiteX2" fmla="*/ 5339 w 10913"/>
                  <a:gd name="connsiteY2" fmla="*/ 1844 h 54523"/>
                  <a:gd name="connsiteX3" fmla="*/ 367 w 10913"/>
                  <a:gd name="connsiteY3" fmla="*/ 1844 h 54523"/>
                  <a:gd name="connsiteX4" fmla="*/ 2081 w 10913"/>
                  <a:gd name="connsiteY4" fmla="*/ 26018 h 54523"/>
                  <a:gd name="connsiteX5" fmla="*/ 2938 w 10913"/>
                  <a:gd name="connsiteY5" fmla="*/ 52507 h 54523"/>
                  <a:gd name="connsiteX6" fmla="*/ 8339 w 10913"/>
                  <a:gd name="connsiteY6" fmla="*/ 53107 h 5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13" h="54523">
                    <a:moveTo>
                      <a:pt x="8339" y="53107"/>
                    </a:moveTo>
                    <a:cubicBezTo>
                      <a:pt x="12454" y="46335"/>
                      <a:pt x="10568" y="36134"/>
                      <a:pt x="9882" y="28676"/>
                    </a:cubicBezTo>
                    <a:cubicBezTo>
                      <a:pt x="9111" y="20017"/>
                      <a:pt x="8511" y="9902"/>
                      <a:pt x="5339" y="1844"/>
                    </a:cubicBezTo>
                    <a:cubicBezTo>
                      <a:pt x="4567" y="-214"/>
                      <a:pt x="795" y="-985"/>
                      <a:pt x="367" y="1844"/>
                    </a:cubicBezTo>
                    <a:cubicBezTo>
                      <a:pt x="-834" y="9730"/>
                      <a:pt x="1224" y="18217"/>
                      <a:pt x="2081" y="26018"/>
                    </a:cubicBezTo>
                    <a:cubicBezTo>
                      <a:pt x="3024" y="34591"/>
                      <a:pt x="1138" y="44192"/>
                      <a:pt x="2938" y="52507"/>
                    </a:cubicBezTo>
                    <a:cubicBezTo>
                      <a:pt x="3624" y="54993"/>
                      <a:pt x="7053" y="55164"/>
                      <a:pt x="8339" y="5310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6FCAFA87-A221-F375-CB10-6F78CA327CDA}"/>
                  </a:ext>
                </a:extLst>
              </p:cNvPr>
              <p:cNvSpPr/>
              <p:nvPr/>
            </p:nvSpPr>
            <p:spPr>
              <a:xfrm>
                <a:off x="5290643" y="4997142"/>
                <a:ext cx="16400" cy="70046"/>
              </a:xfrm>
              <a:custGeom>
                <a:avLst/>
                <a:gdLst>
                  <a:gd name="connsiteX0" fmla="*/ 16343 w 16400"/>
                  <a:gd name="connsiteY0" fmla="*/ 65347 h 70046"/>
                  <a:gd name="connsiteX1" fmla="*/ 9228 w 16400"/>
                  <a:gd name="connsiteY1" fmla="*/ 30629 h 70046"/>
                  <a:gd name="connsiteX2" fmla="*/ 5113 w 16400"/>
                  <a:gd name="connsiteY2" fmla="*/ 1225 h 70046"/>
                  <a:gd name="connsiteX3" fmla="*/ 570 w 16400"/>
                  <a:gd name="connsiteY3" fmla="*/ 2425 h 70046"/>
                  <a:gd name="connsiteX4" fmla="*/ 9657 w 16400"/>
                  <a:gd name="connsiteY4" fmla="*/ 68091 h 70046"/>
                  <a:gd name="connsiteX5" fmla="*/ 16343 w 16400"/>
                  <a:gd name="connsiteY5" fmla="*/ 65347 h 7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00" h="70046">
                    <a:moveTo>
                      <a:pt x="16343" y="65347"/>
                    </a:moveTo>
                    <a:cubicBezTo>
                      <a:pt x="14200" y="53689"/>
                      <a:pt x="11114" y="42287"/>
                      <a:pt x="9228" y="30629"/>
                    </a:cubicBezTo>
                    <a:cubicBezTo>
                      <a:pt x="7685" y="21028"/>
                      <a:pt x="9571" y="10055"/>
                      <a:pt x="5113" y="1225"/>
                    </a:cubicBezTo>
                    <a:cubicBezTo>
                      <a:pt x="3913" y="-1090"/>
                      <a:pt x="742" y="197"/>
                      <a:pt x="570" y="2425"/>
                    </a:cubicBezTo>
                    <a:cubicBezTo>
                      <a:pt x="-1230" y="23771"/>
                      <a:pt x="1084" y="48288"/>
                      <a:pt x="9657" y="68091"/>
                    </a:cubicBezTo>
                    <a:cubicBezTo>
                      <a:pt x="11371" y="72205"/>
                      <a:pt x="17029" y="69119"/>
                      <a:pt x="16343" y="6534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B7E3A2B9-69F7-FCE5-F3F9-D0563BF48366}"/>
                  </a:ext>
                </a:extLst>
              </p:cNvPr>
              <p:cNvSpPr/>
              <p:nvPr/>
            </p:nvSpPr>
            <p:spPr>
              <a:xfrm>
                <a:off x="5268818" y="5019784"/>
                <a:ext cx="21884" cy="77396"/>
              </a:xfrm>
              <a:custGeom>
                <a:avLst/>
                <a:gdLst>
                  <a:gd name="connsiteX0" fmla="*/ 21881 w 21884"/>
                  <a:gd name="connsiteY0" fmla="*/ 74081 h 77396"/>
                  <a:gd name="connsiteX1" fmla="*/ 16052 w 21884"/>
                  <a:gd name="connsiteY1" fmla="*/ 39362 h 77396"/>
                  <a:gd name="connsiteX2" fmla="*/ 4822 w 21884"/>
                  <a:gd name="connsiteY2" fmla="*/ 1215 h 77396"/>
                  <a:gd name="connsiteX3" fmla="*/ 21 w 21884"/>
                  <a:gd name="connsiteY3" fmla="*/ 2500 h 77396"/>
                  <a:gd name="connsiteX4" fmla="*/ 7565 w 21884"/>
                  <a:gd name="connsiteY4" fmla="*/ 36362 h 77396"/>
                  <a:gd name="connsiteX5" fmla="*/ 15280 w 21884"/>
                  <a:gd name="connsiteY5" fmla="*/ 74938 h 77396"/>
                  <a:gd name="connsiteX6" fmla="*/ 21881 w 21884"/>
                  <a:gd name="connsiteY6" fmla="*/ 74081 h 7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84" h="77396">
                    <a:moveTo>
                      <a:pt x="21881" y="74081"/>
                    </a:moveTo>
                    <a:cubicBezTo>
                      <a:pt x="21281" y="62422"/>
                      <a:pt x="18452" y="50764"/>
                      <a:pt x="16052" y="39362"/>
                    </a:cubicBezTo>
                    <a:cubicBezTo>
                      <a:pt x="13480" y="26589"/>
                      <a:pt x="10994" y="12787"/>
                      <a:pt x="4822" y="1215"/>
                    </a:cubicBezTo>
                    <a:cubicBezTo>
                      <a:pt x="3621" y="-928"/>
                      <a:pt x="-322" y="-71"/>
                      <a:pt x="21" y="2500"/>
                    </a:cubicBezTo>
                    <a:cubicBezTo>
                      <a:pt x="1307" y="13902"/>
                      <a:pt x="5079" y="25132"/>
                      <a:pt x="7565" y="36362"/>
                    </a:cubicBezTo>
                    <a:cubicBezTo>
                      <a:pt x="10394" y="49135"/>
                      <a:pt x="11680" y="62337"/>
                      <a:pt x="15280" y="74938"/>
                    </a:cubicBezTo>
                    <a:cubicBezTo>
                      <a:pt x="16223" y="78624"/>
                      <a:pt x="22052" y="78024"/>
                      <a:pt x="21881" y="7408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8F77C333-17BC-898F-DCBF-759283007739}"/>
                  </a:ext>
                </a:extLst>
              </p:cNvPr>
              <p:cNvSpPr/>
              <p:nvPr/>
            </p:nvSpPr>
            <p:spPr>
              <a:xfrm>
                <a:off x="5255275" y="5057154"/>
                <a:ext cx="20026" cy="64890"/>
              </a:xfrm>
              <a:custGeom>
                <a:avLst/>
                <a:gdLst>
                  <a:gd name="connsiteX0" fmla="*/ 19737 w 20026"/>
                  <a:gd name="connsiteY0" fmla="*/ 62599 h 64890"/>
                  <a:gd name="connsiteX1" fmla="*/ 14079 w 20026"/>
                  <a:gd name="connsiteY1" fmla="*/ 32939 h 64890"/>
                  <a:gd name="connsiteX2" fmla="*/ 3792 w 20026"/>
                  <a:gd name="connsiteY2" fmla="*/ 706 h 64890"/>
                  <a:gd name="connsiteX3" fmla="*/ 20 w 20026"/>
                  <a:gd name="connsiteY3" fmla="*/ 2935 h 64890"/>
                  <a:gd name="connsiteX4" fmla="*/ 13736 w 20026"/>
                  <a:gd name="connsiteY4" fmla="*/ 62599 h 64890"/>
                  <a:gd name="connsiteX5" fmla="*/ 19737 w 20026"/>
                  <a:gd name="connsiteY5" fmla="*/ 62599 h 64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26" h="64890">
                    <a:moveTo>
                      <a:pt x="19737" y="62599"/>
                    </a:moveTo>
                    <a:cubicBezTo>
                      <a:pt x="21194" y="52655"/>
                      <a:pt x="16822" y="42368"/>
                      <a:pt x="14079" y="32939"/>
                    </a:cubicBezTo>
                    <a:cubicBezTo>
                      <a:pt x="11078" y="22566"/>
                      <a:pt x="11421" y="8935"/>
                      <a:pt x="3792" y="706"/>
                    </a:cubicBezTo>
                    <a:cubicBezTo>
                      <a:pt x="2077" y="-1094"/>
                      <a:pt x="-237" y="878"/>
                      <a:pt x="20" y="2935"/>
                    </a:cubicBezTo>
                    <a:cubicBezTo>
                      <a:pt x="2849" y="22480"/>
                      <a:pt x="7049" y="44083"/>
                      <a:pt x="13736" y="62599"/>
                    </a:cubicBezTo>
                    <a:cubicBezTo>
                      <a:pt x="14679" y="65257"/>
                      <a:pt x="19308" y="66029"/>
                      <a:pt x="19737" y="6259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AA062D17-3039-8DF6-B54B-F1D00126E080}"/>
                  </a:ext>
                </a:extLst>
              </p:cNvPr>
              <p:cNvSpPr/>
              <p:nvPr/>
            </p:nvSpPr>
            <p:spPr>
              <a:xfrm>
                <a:off x="5229005" y="4760888"/>
                <a:ext cx="353498" cy="444518"/>
              </a:xfrm>
              <a:custGeom>
                <a:avLst/>
                <a:gdLst>
                  <a:gd name="connsiteX0" fmla="*/ 7858 w 353498"/>
                  <a:gd name="connsiteY0" fmla="*/ 441762 h 444518"/>
                  <a:gd name="connsiteX1" fmla="*/ 34176 w 353498"/>
                  <a:gd name="connsiteY1" fmla="*/ 387498 h 444518"/>
                  <a:gd name="connsiteX2" fmla="*/ 68123 w 353498"/>
                  <a:gd name="connsiteY2" fmla="*/ 328519 h 444518"/>
                  <a:gd name="connsiteX3" fmla="*/ 147418 w 353498"/>
                  <a:gd name="connsiteY3" fmla="*/ 201989 h 444518"/>
                  <a:gd name="connsiteX4" fmla="*/ 240173 w 353498"/>
                  <a:gd name="connsiteY4" fmla="*/ 93547 h 444518"/>
                  <a:gd name="connsiteX5" fmla="*/ 299152 w 353498"/>
                  <a:gd name="connsiteY5" fmla="*/ 44683 h 444518"/>
                  <a:gd name="connsiteX6" fmla="*/ 352387 w 353498"/>
                  <a:gd name="connsiteY6" fmla="*/ 4735 h 444518"/>
                  <a:gd name="connsiteX7" fmla="*/ 350501 w 353498"/>
                  <a:gd name="connsiteY7" fmla="*/ 192 h 444518"/>
                  <a:gd name="connsiteX8" fmla="*/ 301638 w 353498"/>
                  <a:gd name="connsiteY8" fmla="*/ 33539 h 444518"/>
                  <a:gd name="connsiteX9" fmla="*/ 246088 w 353498"/>
                  <a:gd name="connsiteY9" fmla="*/ 77773 h 444518"/>
                  <a:gd name="connsiteX10" fmla="*/ 141846 w 353498"/>
                  <a:gd name="connsiteY10" fmla="*/ 196417 h 444518"/>
                  <a:gd name="connsiteX11" fmla="*/ 64951 w 353498"/>
                  <a:gd name="connsiteY11" fmla="*/ 317889 h 444518"/>
                  <a:gd name="connsiteX12" fmla="*/ 27318 w 353498"/>
                  <a:gd name="connsiteY12" fmla="*/ 383554 h 444518"/>
                  <a:gd name="connsiteX13" fmla="*/ 229 w 353498"/>
                  <a:gd name="connsiteY13" fmla="*/ 439704 h 444518"/>
                  <a:gd name="connsiteX14" fmla="*/ 7858 w 353498"/>
                  <a:gd name="connsiteY14" fmla="*/ 441762 h 44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3498" h="444518">
                    <a:moveTo>
                      <a:pt x="7858" y="441762"/>
                    </a:moveTo>
                    <a:cubicBezTo>
                      <a:pt x="15231" y="421273"/>
                      <a:pt x="24232" y="405071"/>
                      <a:pt x="34176" y="387498"/>
                    </a:cubicBezTo>
                    <a:cubicBezTo>
                      <a:pt x="45320" y="367695"/>
                      <a:pt x="56979" y="348235"/>
                      <a:pt x="68123" y="328519"/>
                    </a:cubicBezTo>
                    <a:cubicBezTo>
                      <a:pt x="92812" y="284799"/>
                      <a:pt x="116386" y="241765"/>
                      <a:pt x="147418" y="201989"/>
                    </a:cubicBezTo>
                    <a:cubicBezTo>
                      <a:pt x="176394" y="164955"/>
                      <a:pt x="206740" y="126551"/>
                      <a:pt x="240173" y="93547"/>
                    </a:cubicBezTo>
                    <a:cubicBezTo>
                      <a:pt x="258347" y="75544"/>
                      <a:pt x="278921" y="60285"/>
                      <a:pt x="299152" y="44683"/>
                    </a:cubicBezTo>
                    <a:cubicBezTo>
                      <a:pt x="315868" y="31739"/>
                      <a:pt x="334556" y="17165"/>
                      <a:pt x="352387" y="4735"/>
                    </a:cubicBezTo>
                    <a:cubicBezTo>
                      <a:pt x="354787" y="3106"/>
                      <a:pt x="352902" y="-922"/>
                      <a:pt x="350501" y="192"/>
                    </a:cubicBezTo>
                    <a:cubicBezTo>
                      <a:pt x="337900" y="6278"/>
                      <a:pt x="315954" y="22480"/>
                      <a:pt x="301638" y="33539"/>
                    </a:cubicBezTo>
                    <a:cubicBezTo>
                      <a:pt x="282864" y="48112"/>
                      <a:pt x="263919" y="62171"/>
                      <a:pt x="246088" y="77773"/>
                    </a:cubicBezTo>
                    <a:cubicBezTo>
                      <a:pt x="207083" y="112149"/>
                      <a:pt x="174250" y="155954"/>
                      <a:pt x="141846" y="196417"/>
                    </a:cubicBezTo>
                    <a:cubicBezTo>
                      <a:pt x="111757" y="233879"/>
                      <a:pt x="87325" y="275455"/>
                      <a:pt x="64951" y="317889"/>
                    </a:cubicBezTo>
                    <a:cubicBezTo>
                      <a:pt x="53121" y="340177"/>
                      <a:pt x="39405" y="361437"/>
                      <a:pt x="27318" y="383554"/>
                    </a:cubicBezTo>
                    <a:cubicBezTo>
                      <a:pt x="17202" y="402071"/>
                      <a:pt x="7515" y="417673"/>
                      <a:pt x="229" y="439704"/>
                    </a:cubicBezTo>
                    <a:cubicBezTo>
                      <a:pt x="-1400" y="444590"/>
                      <a:pt x="6144" y="446562"/>
                      <a:pt x="7858" y="44176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3" name="图形 4">
              <a:extLst>
                <a:ext uri="{FF2B5EF4-FFF2-40B4-BE49-F238E27FC236}">
                  <a16:creationId xmlns:a16="http://schemas.microsoft.com/office/drawing/2014/main" id="{9929F8E2-FF14-E9FB-73F8-D050C5152C57}"/>
                </a:ext>
              </a:extLst>
            </p:cNvPr>
            <p:cNvGrpSpPr/>
            <p:nvPr/>
          </p:nvGrpSpPr>
          <p:grpSpPr>
            <a:xfrm>
              <a:off x="5361958" y="3612146"/>
              <a:ext cx="280899" cy="265301"/>
              <a:chOff x="5361958" y="3612146"/>
              <a:chExt cx="280899" cy="265301"/>
            </a:xfrm>
          </p:grpSpPr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74F7E09C-1CB5-E871-2127-0A8204430815}"/>
                  </a:ext>
                </a:extLst>
              </p:cNvPr>
              <p:cNvSpPr/>
              <p:nvPr/>
            </p:nvSpPr>
            <p:spPr>
              <a:xfrm>
                <a:off x="5361958" y="3612146"/>
                <a:ext cx="280899" cy="265301"/>
              </a:xfrm>
              <a:custGeom>
                <a:avLst/>
                <a:gdLst>
                  <a:gd name="connsiteX0" fmla="*/ 240695 w 280899"/>
                  <a:gd name="connsiteY0" fmla="*/ 81058 h 265301"/>
                  <a:gd name="connsiteX1" fmla="*/ 172543 w 280899"/>
                  <a:gd name="connsiteY1" fmla="*/ 112519 h 265301"/>
                  <a:gd name="connsiteX2" fmla="*/ 137396 w 280899"/>
                  <a:gd name="connsiteY2" fmla="*/ 1162 h 265301"/>
                  <a:gd name="connsiteX3" fmla="*/ 131824 w 280899"/>
                  <a:gd name="connsiteY3" fmla="*/ 1505 h 265301"/>
                  <a:gd name="connsiteX4" fmla="*/ 111764 w 280899"/>
                  <a:gd name="connsiteY4" fmla="*/ 109862 h 265301"/>
                  <a:gd name="connsiteX5" fmla="*/ 44127 w 280899"/>
                  <a:gd name="connsiteY5" fmla="*/ 101803 h 265301"/>
                  <a:gd name="connsiteX6" fmla="*/ 64 w 280899"/>
                  <a:gd name="connsiteY6" fmla="*/ 124778 h 265301"/>
                  <a:gd name="connsiteX7" fmla="*/ 37612 w 280899"/>
                  <a:gd name="connsiteY7" fmla="*/ 155467 h 265301"/>
                  <a:gd name="connsiteX8" fmla="*/ 96505 w 280899"/>
                  <a:gd name="connsiteY8" fmla="*/ 165669 h 265301"/>
                  <a:gd name="connsiteX9" fmla="*/ 70102 w 280899"/>
                  <a:gd name="connsiteY9" fmla="*/ 215132 h 265301"/>
                  <a:gd name="connsiteX10" fmla="*/ 74645 w 280899"/>
                  <a:gd name="connsiteY10" fmla="*/ 264509 h 265301"/>
                  <a:gd name="connsiteX11" fmla="*/ 125909 w 280899"/>
                  <a:gd name="connsiteY11" fmla="*/ 230305 h 265301"/>
                  <a:gd name="connsiteX12" fmla="*/ 146911 w 280899"/>
                  <a:gd name="connsiteY12" fmla="*/ 194644 h 265301"/>
                  <a:gd name="connsiteX13" fmla="*/ 183345 w 280899"/>
                  <a:gd name="connsiteY13" fmla="*/ 239306 h 265301"/>
                  <a:gd name="connsiteX14" fmla="*/ 219863 w 280899"/>
                  <a:gd name="connsiteY14" fmla="*/ 256537 h 265301"/>
                  <a:gd name="connsiteX15" fmla="*/ 222092 w 280899"/>
                  <a:gd name="connsiteY15" fmla="*/ 217704 h 265301"/>
                  <a:gd name="connsiteX16" fmla="*/ 194831 w 280899"/>
                  <a:gd name="connsiteY16" fmla="*/ 158468 h 265301"/>
                  <a:gd name="connsiteX17" fmla="*/ 256211 w 280899"/>
                  <a:gd name="connsiteY17" fmla="*/ 131121 h 265301"/>
                  <a:gd name="connsiteX18" fmla="*/ 280128 w 280899"/>
                  <a:gd name="connsiteY18" fmla="*/ 88002 h 265301"/>
                  <a:gd name="connsiteX19" fmla="*/ 240695 w 280899"/>
                  <a:gd name="connsiteY19" fmla="*/ 81058 h 26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0899" h="265301">
                    <a:moveTo>
                      <a:pt x="240695" y="81058"/>
                    </a:moveTo>
                    <a:cubicBezTo>
                      <a:pt x="214805" y="85944"/>
                      <a:pt x="193632" y="97689"/>
                      <a:pt x="172543" y="112519"/>
                    </a:cubicBezTo>
                    <a:cubicBezTo>
                      <a:pt x="178201" y="73514"/>
                      <a:pt x="163799" y="29537"/>
                      <a:pt x="137396" y="1162"/>
                    </a:cubicBezTo>
                    <a:cubicBezTo>
                      <a:pt x="135681" y="-638"/>
                      <a:pt x="133281" y="-209"/>
                      <a:pt x="131824" y="1505"/>
                    </a:cubicBezTo>
                    <a:cubicBezTo>
                      <a:pt x="108335" y="29194"/>
                      <a:pt x="99591" y="74886"/>
                      <a:pt x="111764" y="109862"/>
                    </a:cubicBezTo>
                    <a:cubicBezTo>
                      <a:pt x="89047" y="101118"/>
                      <a:pt x="68987" y="98117"/>
                      <a:pt x="44127" y="101803"/>
                    </a:cubicBezTo>
                    <a:cubicBezTo>
                      <a:pt x="34440" y="103261"/>
                      <a:pt x="1265" y="111319"/>
                      <a:pt x="64" y="124778"/>
                    </a:cubicBezTo>
                    <a:cubicBezTo>
                      <a:pt x="-1479" y="142094"/>
                      <a:pt x="25096" y="150238"/>
                      <a:pt x="37612" y="155467"/>
                    </a:cubicBezTo>
                    <a:cubicBezTo>
                      <a:pt x="56300" y="163182"/>
                      <a:pt x="76531" y="168755"/>
                      <a:pt x="96505" y="165669"/>
                    </a:cubicBezTo>
                    <a:cubicBezTo>
                      <a:pt x="83732" y="178870"/>
                      <a:pt x="76102" y="198758"/>
                      <a:pt x="70102" y="215132"/>
                    </a:cubicBezTo>
                    <a:cubicBezTo>
                      <a:pt x="66844" y="223961"/>
                      <a:pt x="60758" y="259795"/>
                      <a:pt x="74645" y="264509"/>
                    </a:cubicBezTo>
                    <a:cubicBezTo>
                      <a:pt x="92133" y="270510"/>
                      <a:pt x="116479" y="240764"/>
                      <a:pt x="125909" y="230305"/>
                    </a:cubicBezTo>
                    <a:cubicBezTo>
                      <a:pt x="134739" y="220533"/>
                      <a:pt x="143911" y="208017"/>
                      <a:pt x="146911" y="194644"/>
                    </a:cubicBezTo>
                    <a:cubicBezTo>
                      <a:pt x="155055" y="212131"/>
                      <a:pt x="168171" y="226190"/>
                      <a:pt x="183345" y="239306"/>
                    </a:cubicBezTo>
                    <a:cubicBezTo>
                      <a:pt x="192517" y="247193"/>
                      <a:pt x="206661" y="261252"/>
                      <a:pt x="219863" y="256537"/>
                    </a:cubicBezTo>
                    <a:cubicBezTo>
                      <a:pt x="230150" y="252851"/>
                      <a:pt x="223121" y="224304"/>
                      <a:pt x="222092" y="217704"/>
                    </a:cubicBezTo>
                    <a:cubicBezTo>
                      <a:pt x="219006" y="196530"/>
                      <a:pt x="211634" y="172698"/>
                      <a:pt x="194831" y="158468"/>
                    </a:cubicBezTo>
                    <a:cubicBezTo>
                      <a:pt x="218235" y="157525"/>
                      <a:pt x="238637" y="147323"/>
                      <a:pt x="256211" y="131121"/>
                    </a:cubicBezTo>
                    <a:cubicBezTo>
                      <a:pt x="265469" y="122549"/>
                      <a:pt x="285014" y="102146"/>
                      <a:pt x="280128" y="88002"/>
                    </a:cubicBezTo>
                    <a:cubicBezTo>
                      <a:pt x="274899" y="73000"/>
                      <a:pt x="252267" y="78915"/>
                      <a:pt x="240695" y="81058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A4286566-C682-C08A-29CC-8E65F8CD26C9}"/>
                  </a:ext>
                </a:extLst>
              </p:cNvPr>
              <p:cNvSpPr/>
              <p:nvPr/>
            </p:nvSpPr>
            <p:spPr>
              <a:xfrm>
                <a:off x="5486807" y="3733323"/>
                <a:ext cx="36605" cy="40649"/>
              </a:xfrm>
              <a:custGeom>
                <a:avLst/>
                <a:gdLst>
                  <a:gd name="connsiteX0" fmla="*/ 16490 w 36605"/>
                  <a:gd name="connsiteY0" fmla="*/ 772 h 40649"/>
                  <a:gd name="connsiteX1" fmla="*/ 117 w 36605"/>
                  <a:gd name="connsiteY1" fmla="*/ 23061 h 40649"/>
                  <a:gd name="connsiteX2" fmla="*/ 29606 w 36605"/>
                  <a:gd name="connsiteY2" fmla="*/ 37720 h 40649"/>
                  <a:gd name="connsiteX3" fmla="*/ 34664 w 36605"/>
                  <a:gd name="connsiteY3" fmla="*/ 10373 h 40649"/>
                  <a:gd name="connsiteX4" fmla="*/ 16490 w 36605"/>
                  <a:gd name="connsiteY4" fmla="*/ 772 h 4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05" h="40649">
                    <a:moveTo>
                      <a:pt x="16490" y="772"/>
                    </a:moveTo>
                    <a:cubicBezTo>
                      <a:pt x="7146" y="2058"/>
                      <a:pt x="-1083" y="13117"/>
                      <a:pt x="117" y="23061"/>
                    </a:cubicBezTo>
                    <a:cubicBezTo>
                      <a:pt x="1488" y="35491"/>
                      <a:pt x="18633" y="45949"/>
                      <a:pt x="29606" y="37720"/>
                    </a:cubicBezTo>
                    <a:cubicBezTo>
                      <a:pt x="37750" y="31633"/>
                      <a:pt x="37836" y="19117"/>
                      <a:pt x="34664" y="10373"/>
                    </a:cubicBezTo>
                    <a:cubicBezTo>
                      <a:pt x="31492" y="1887"/>
                      <a:pt x="23777" y="-1714"/>
                      <a:pt x="16490" y="772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6" name="图形 4">
              <a:extLst>
                <a:ext uri="{FF2B5EF4-FFF2-40B4-BE49-F238E27FC236}">
                  <a16:creationId xmlns:a16="http://schemas.microsoft.com/office/drawing/2014/main" id="{B8110876-53FD-483E-C7B8-D9AD7AABCEA9}"/>
                </a:ext>
              </a:extLst>
            </p:cNvPr>
            <p:cNvGrpSpPr/>
            <p:nvPr/>
          </p:nvGrpSpPr>
          <p:grpSpPr>
            <a:xfrm>
              <a:off x="4708560" y="4325619"/>
              <a:ext cx="612902" cy="691106"/>
              <a:chOff x="4708560" y="4325619"/>
              <a:chExt cx="612902" cy="691106"/>
            </a:xfrm>
          </p:grpSpPr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0A4440C6-F668-B6EB-EE1B-CE1A91EBAF81}"/>
                  </a:ext>
                </a:extLst>
              </p:cNvPr>
              <p:cNvSpPr/>
              <p:nvPr/>
            </p:nvSpPr>
            <p:spPr>
              <a:xfrm>
                <a:off x="4739431" y="4522619"/>
                <a:ext cx="269607" cy="67420"/>
              </a:xfrm>
              <a:custGeom>
                <a:avLst/>
                <a:gdLst>
                  <a:gd name="connsiteX0" fmla="*/ 268718 w 269607"/>
                  <a:gd name="connsiteY0" fmla="*/ 34864 h 67420"/>
                  <a:gd name="connsiteX1" fmla="*/ 267089 w 269607"/>
                  <a:gd name="connsiteY1" fmla="*/ 33493 h 67420"/>
                  <a:gd name="connsiteX2" fmla="*/ 145274 w 269607"/>
                  <a:gd name="connsiteY2" fmla="*/ 12661 h 67420"/>
                  <a:gd name="connsiteX3" fmla="*/ 4685 w 269607"/>
                  <a:gd name="connsiteY3" fmla="*/ 231 h 67420"/>
                  <a:gd name="connsiteX4" fmla="*/ 999 w 269607"/>
                  <a:gd name="connsiteY4" fmla="*/ 1689 h 67420"/>
                  <a:gd name="connsiteX5" fmla="*/ 399 w 269607"/>
                  <a:gd name="connsiteY5" fmla="*/ 5118 h 67420"/>
                  <a:gd name="connsiteX6" fmla="*/ 95382 w 269607"/>
                  <a:gd name="connsiteY6" fmla="*/ 61782 h 67420"/>
                  <a:gd name="connsiteX7" fmla="*/ 265632 w 269607"/>
                  <a:gd name="connsiteY7" fmla="*/ 42408 h 67420"/>
                  <a:gd name="connsiteX8" fmla="*/ 269575 w 269607"/>
                  <a:gd name="connsiteY8" fmla="*/ 37008 h 67420"/>
                  <a:gd name="connsiteX9" fmla="*/ 268718 w 269607"/>
                  <a:gd name="connsiteY9" fmla="*/ 34864 h 6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607" h="67420">
                    <a:moveTo>
                      <a:pt x="268718" y="34864"/>
                    </a:moveTo>
                    <a:cubicBezTo>
                      <a:pt x="268289" y="34264"/>
                      <a:pt x="267775" y="33750"/>
                      <a:pt x="267089" y="33493"/>
                    </a:cubicBezTo>
                    <a:cubicBezTo>
                      <a:pt x="231685" y="7861"/>
                      <a:pt x="186765" y="8975"/>
                      <a:pt x="145274" y="12661"/>
                    </a:cubicBezTo>
                    <a:cubicBezTo>
                      <a:pt x="95296" y="17034"/>
                      <a:pt x="51919" y="20377"/>
                      <a:pt x="4685" y="231"/>
                    </a:cubicBezTo>
                    <a:cubicBezTo>
                      <a:pt x="3228" y="-454"/>
                      <a:pt x="1685" y="489"/>
                      <a:pt x="999" y="1689"/>
                    </a:cubicBezTo>
                    <a:cubicBezTo>
                      <a:pt x="56" y="2460"/>
                      <a:pt x="-373" y="3660"/>
                      <a:pt x="399" y="5118"/>
                    </a:cubicBezTo>
                    <a:cubicBezTo>
                      <a:pt x="14801" y="34779"/>
                      <a:pt x="65893" y="53124"/>
                      <a:pt x="95382" y="61782"/>
                    </a:cubicBezTo>
                    <a:cubicBezTo>
                      <a:pt x="154189" y="78927"/>
                      <a:pt x="209139" y="52438"/>
                      <a:pt x="265632" y="42408"/>
                    </a:cubicBezTo>
                    <a:cubicBezTo>
                      <a:pt x="268546" y="41894"/>
                      <a:pt x="269832" y="39322"/>
                      <a:pt x="269575" y="37008"/>
                    </a:cubicBezTo>
                    <a:cubicBezTo>
                      <a:pt x="269489" y="36236"/>
                      <a:pt x="269232" y="35550"/>
                      <a:pt x="268718" y="3486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D819A009-9ECB-3DDD-C83A-D8A9C64A4DBD}"/>
                  </a:ext>
                </a:extLst>
              </p:cNvPr>
              <p:cNvSpPr/>
              <p:nvPr/>
            </p:nvSpPr>
            <p:spPr>
              <a:xfrm>
                <a:off x="4786797" y="4612541"/>
                <a:ext cx="305659" cy="74901"/>
              </a:xfrm>
              <a:custGeom>
                <a:avLst/>
                <a:gdLst>
                  <a:gd name="connsiteX0" fmla="*/ 302963 w 305659"/>
                  <a:gd name="connsiteY0" fmla="*/ 27238 h 74901"/>
                  <a:gd name="connsiteX1" fmla="*/ 163231 w 305659"/>
                  <a:gd name="connsiteY1" fmla="*/ 8636 h 74901"/>
                  <a:gd name="connsiteX2" fmla="*/ 4040 w 305659"/>
                  <a:gd name="connsiteY2" fmla="*/ 20038 h 74901"/>
                  <a:gd name="connsiteX3" fmla="*/ 96 w 305659"/>
                  <a:gd name="connsiteY3" fmla="*/ 23467 h 74901"/>
                  <a:gd name="connsiteX4" fmla="*/ 1039 w 305659"/>
                  <a:gd name="connsiteY4" fmla="*/ 26038 h 74901"/>
                  <a:gd name="connsiteX5" fmla="*/ 136399 w 305659"/>
                  <a:gd name="connsiteY5" fmla="*/ 74473 h 74901"/>
                  <a:gd name="connsiteX6" fmla="*/ 301591 w 305659"/>
                  <a:gd name="connsiteY6" fmla="*/ 36411 h 74901"/>
                  <a:gd name="connsiteX7" fmla="*/ 304077 w 305659"/>
                  <a:gd name="connsiteY7" fmla="*/ 28525 h 74901"/>
                  <a:gd name="connsiteX8" fmla="*/ 302963 w 305659"/>
                  <a:gd name="connsiteY8" fmla="*/ 27238 h 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659" h="74901">
                    <a:moveTo>
                      <a:pt x="302963" y="27238"/>
                    </a:moveTo>
                    <a:cubicBezTo>
                      <a:pt x="261900" y="-5937"/>
                      <a:pt x="211494" y="-4394"/>
                      <a:pt x="163231" y="8636"/>
                    </a:cubicBezTo>
                    <a:cubicBezTo>
                      <a:pt x="108281" y="23467"/>
                      <a:pt x="59761" y="44298"/>
                      <a:pt x="4040" y="20038"/>
                    </a:cubicBezTo>
                    <a:cubicBezTo>
                      <a:pt x="1811" y="19009"/>
                      <a:pt x="-504" y="21495"/>
                      <a:pt x="96" y="23467"/>
                    </a:cubicBezTo>
                    <a:cubicBezTo>
                      <a:pt x="10" y="24324"/>
                      <a:pt x="182" y="25181"/>
                      <a:pt x="1039" y="26038"/>
                    </a:cubicBezTo>
                    <a:cubicBezTo>
                      <a:pt x="37558" y="60671"/>
                      <a:pt x="86421" y="77902"/>
                      <a:pt x="136399" y="74473"/>
                    </a:cubicBezTo>
                    <a:cubicBezTo>
                      <a:pt x="193406" y="70615"/>
                      <a:pt x="244413" y="37183"/>
                      <a:pt x="301591" y="36411"/>
                    </a:cubicBezTo>
                    <a:cubicBezTo>
                      <a:pt x="306134" y="36325"/>
                      <a:pt x="306734" y="31010"/>
                      <a:pt x="304077" y="28525"/>
                    </a:cubicBezTo>
                    <a:cubicBezTo>
                      <a:pt x="303820" y="28096"/>
                      <a:pt x="303477" y="27667"/>
                      <a:pt x="302963" y="2723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D125FBBB-0CA1-FFC9-7133-C86CBBDD3944}"/>
                  </a:ext>
                </a:extLst>
              </p:cNvPr>
              <p:cNvSpPr/>
              <p:nvPr/>
            </p:nvSpPr>
            <p:spPr>
              <a:xfrm>
                <a:off x="4846341" y="4693462"/>
                <a:ext cx="303744" cy="76303"/>
              </a:xfrm>
              <a:custGeom>
                <a:avLst/>
                <a:gdLst>
                  <a:gd name="connsiteX0" fmla="*/ 301969 w 303744"/>
                  <a:gd name="connsiteY0" fmla="*/ 18583 h 76303"/>
                  <a:gd name="connsiteX1" fmla="*/ 169866 w 303744"/>
                  <a:gd name="connsiteY1" fmla="*/ 8554 h 76303"/>
                  <a:gd name="connsiteX2" fmla="*/ 3731 w 303744"/>
                  <a:gd name="connsiteY2" fmla="*/ 30328 h 76303"/>
                  <a:gd name="connsiteX3" fmla="*/ 1845 w 303744"/>
                  <a:gd name="connsiteY3" fmla="*/ 36500 h 76303"/>
                  <a:gd name="connsiteX4" fmla="*/ 1931 w 303744"/>
                  <a:gd name="connsiteY4" fmla="*/ 36500 h 76303"/>
                  <a:gd name="connsiteX5" fmla="*/ 50451 w 303744"/>
                  <a:gd name="connsiteY5" fmla="*/ 64103 h 76303"/>
                  <a:gd name="connsiteX6" fmla="*/ 129490 w 303744"/>
                  <a:gd name="connsiteY6" fmla="*/ 76277 h 76303"/>
                  <a:gd name="connsiteX7" fmla="*/ 210843 w 303744"/>
                  <a:gd name="connsiteY7" fmla="*/ 54931 h 76303"/>
                  <a:gd name="connsiteX8" fmla="*/ 298625 w 303744"/>
                  <a:gd name="connsiteY8" fmla="*/ 28699 h 76303"/>
                  <a:gd name="connsiteX9" fmla="*/ 303512 w 303744"/>
                  <a:gd name="connsiteY9" fmla="*/ 22784 h 76303"/>
                  <a:gd name="connsiteX10" fmla="*/ 301969 w 303744"/>
                  <a:gd name="connsiteY10" fmla="*/ 18583 h 7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3744" h="76303">
                    <a:moveTo>
                      <a:pt x="301969" y="18583"/>
                    </a:moveTo>
                    <a:cubicBezTo>
                      <a:pt x="265278" y="-9020"/>
                      <a:pt x="211357" y="-19"/>
                      <a:pt x="169866" y="8554"/>
                    </a:cubicBezTo>
                    <a:cubicBezTo>
                      <a:pt x="113202" y="20212"/>
                      <a:pt x="62110" y="41387"/>
                      <a:pt x="3731" y="30328"/>
                    </a:cubicBezTo>
                    <a:cubicBezTo>
                      <a:pt x="45" y="29642"/>
                      <a:pt x="-1498" y="34871"/>
                      <a:pt x="1845" y="36500"/>
                    </a:cubicBezTo>
                    <a:cubicBezTo>
                      <a:pt x="1845" y="36500"/>
                      <a:pt x="1845" y="36500"/>
                      <a:pt x="1931" y="36500"/>
                    </a:cubicBezTo>
                    <a:cubicBezTo>
                      <a:pt x="11446" y="52445"/>
                      <a:pt x="33906" y="59046"/>
                      <a:pt x="50451" y="64103"/>
                    </a:cubicBezTo>
                    <a:cubicBezTo>
                      <a:pt x="76512" y="71991"/>
                      <a:pt x="102058" y="76705"/>
                      <a:pt x="129490" y="76277"/>
                    </a:cubicBezTo>
                    <a:cubicBezTo>
                      <a:pt x="158122" y="75848"/>
                      <a:pt x="185468" y="67704"/>
                      <a:pt x="210843" y="54931"/>
                    </a:cubicBezTo>
                    <a:cubicBezTo>
                      <a:pt x="237589" y="41558"/>
                      <a:pt x="267421" y="22013"/>
                      <a:pt x="298625" y="28699"/>
                    </a:cubicBezTo>
                    <a:cubicBezTo>
                      <a:pt x="302483" y="29557"/>
                      <a:pt x="304454" y="25699"/>
                      <a:pt x="303512" y="22784"/>
                    </a:cubicBezTo>
                    <a:cubicBezTo>
                      <a:pt x="303855" y="21327"/>
                      <a:pt x="303597" y="19784"/>
                      <a:pt x="301969" y="1858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3DC8C26B-585D-4766-A1E4-3D40AB2B25BE}"/>
                  </a:ext>
                </a:extLst>
              </p:cNvPr>
              <p:cNvSpPr/>
              <p:nvPr/>
            </p:nvSpPr>
            <p:spPr>
              <a:xfrm>
                <a:off x="4926444" y="4775300"/>
                <a:ext cx="279842" cy="82927"/>
              </a:xfrm>
              <a:custGeom>
                <a:avLst/>
                <a:gdLst>
                  <a:gd name="connsiteX0" fmla="*/ 277673 w 279842"/>
                  <a:gd name="connsiteY0" fmla="*/ 27271 h 82927"/>
                  <a:gd name="connsiteX1" fmla="*/ 148399 w 279842"/>
                  <a:gd name="connsiteY1" fmla="*/ 4812 h 82927"/>
                  <a:gd name="connsiteX2" fmla="*/ 3438 w 279842"/>
                  <a:gd name="connsiteY2" fmla="*/ 58133 h 82927"/>
                  <a:gd name="connsiteX3" fmla="*/ 695 w 279842"/>
                  <a:gd name="connsiteY3" fmla="*/ 60619 h 82927"/>
                  <a:gd name="connsiteX4" fmla="*/ 1467 w 279842"/>
                  <a:gd name="connsiteY4" fmla="*/ 64991 h 82927"/>
                  <a:gd name="connsiteX5" fmla="*/ 122425 w 279842"/>
                  <a:gd name="connsiteY5" fmla="*/ 77163 h 82927"/>
                  <a:gd name="connsiteX6" fmla="*/ 274758 w 279842"/>
                  <a:gd name="connsiteY6" fmla="*/ 36702 h 82927"/>
                  <a:gd name="connsiteX7" fmla="*/ 278958 w 279842"/>
                  <a:gd name="connsiteY7" fmla="*/ 29500 h 82927"/>
                  <a:gd name="connsiteX8" fmla="*/ 277673 w 279842"/>
                  <a:gd name="connsiteY8" fmla="*/ 27271 h 82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842" h="82927">
                    <a:moveTo>
                      <a:pt x="277673" y="27271"/>
                    </a:moveTo>
                    <a:cubicBezTo>
                      <a:pt x="243725" y="-1704"/>
                      <a:pt x="190405" y="-4618"/>
                      <a:pt x="148399" y="4812"/>
                    </a:cubicBezTo>
                    <a:cubicBezTo>
                      <a:pt x="97479" y="16213"/>
                      <a:pt x="55988" y="56504"/>
                      <a:pt x="3438" y="58133"/>
                    </a:cubicBezTo>
                    <a:cubicBezTo>
                      <a:pt x="1810" y="58219"/>
                      <a:pt x="952" y="59333"/>
                      <a:pt x="695" y="60619"/>
                    </a:cubicBezTo>
                    <a:cubicBezTo>
                      <a:pt x="-334" y="61819"/>
                      <a:pt x="-334" y="63876"/>
                      <a:pt x="1467" y="64991"/>
                    </a:cubicBezTo>
                    <a:cubicBezTo>
                      <a:pt x="38500" y="86508"/>
                      <a:pt x="81705" y="86079"/>
                      <a:pt x="122425" y="77163"/>
                    </a:cubicBezTo>
                    <a:cubicBezTo>
                      <a:pt x="174631" y="65762"/>
                      <a:pt x="219294" y="26757"/>
                      <a:pt x="274758" y="36702"/>
                    </a:cubicBezTo>
                    <a:cubicBezTo>
                      <a:pt x="279216" y="37473"/>
                      <a:pt x="281101" y="32244"/>
                      <a:pt x="278958" y="29500"/>
                    </a:cubicBezTo>
                    <a:cubicBezTo>
                      <a:pt x="278787" y="28643"/>
                      <a:pt x="278358" y="27957"/>
                      <a:pt x="277673" y="2727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BC495110-9FAA-1119-09FE-A1AEA29BA40D}"/>
                  </a:ext>
                </a:extLst>
              </p:cNvPr>
              <p:cNvSpPr/>
              <p:nvPr/>
            </p:nvSpPr>
            <p:spPr>
              <a:xfrm>
                <a:off x="5070199" y="4858477"/>
                <a:ext cx="173955" cy="61842"/>
              </a:xfrm>
              <a:custGeom>
                <a:avLst/>
                <a:gdLst>
                  <a:gd name="connsiteX0" fmla="*/ 98256 w 173955"/>
                  <a:gd name="connsiteY0" fmla="*/ 1273 h 61842"/>
                  <a:gd name="connsiteX1" fmla="*/ 4473 w 173955"/>
                  <a:gd name="connsiteY1" fmla="*/ 33420 h 61842"/>
                  <a:gd name="connsiteX2" fmla="*/ 1387 w 173955"/>
                  <a:gd name="connsiteY2" fmla="*/ 35306 h 61842"/>
                  <a:gd name="connsiteX3" fmla="*/ 1044 w 173955"/>
                  <a:gd name="connsiteY3" fmla="*/ 39592 h 61842"/>
                  <a:gd name="connsiteX4" fmla="*/ 77682 w 173955"/>
                  <a:gd name="connsiteY4" fmla="*/ 61795 h 61842"/>
                  <a:gd name="connsiteX5" fmla="*/ 169493 w 173955"/>
                  <a:gd name="connsiteY5" fmla="*/ 29305 h 61842"/>
                  <a:gd name="connsiteX6" fmla="*/ 173180 w 173955"/>
                  <a:gd name="connsiteY6" fmla="*/ 25790 h 61842"/>
                  <a:gd name="connsiteX7" fmla="*/ 172665 w 173955"/>
                  <a:gd name="connsiteY7" fmla="*/ 20904 h 61842"/>
                  <a:gd name="connsiteX8" fmla="*/ 98256 w 173955"/>
                  <a:gd name="connsiteY8" fmla="*/ 1273 h 61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55" h="61842">
                    <a:moveTo>
                      <a:pt x="98256" y="1273"/>
                    </a:moveTo>
                    <a:cubicBezTo>
                      <a:pt x="65423" y="6074"/>
                      <a:pt x="37906" y="36592"/>
                      <a:pt x="4473" y="33420"/>
                    </a:cubicBezTo>
                    <a:cubicBezTo>
                      <a:pt x="3101" y="33248"/>
                      <a:pt x="1987" y="34191"/>
                      <a:pt x="1387" y="35306"/>
                    </a:cubicBezTo>
                    <a:cubicBezTo>
                      <a:pt x="-71" y="36163"/>
                      <a:pt x="-671" y="38135"/>
                      <a:pt x="1044" y="39592"/>
                    </a:cubicBezTo>
                    <a:cubicBezTo>
                      <a:pt x="22218" y="57509"/>
                      <a:pt x="50678" y="62395"/>
                      <a:pt x="77682" y="61795"/>
                    </a:cubicBezTo>
                    <a:cubicBezTo>
                      <a:pt x="111029" y="61023"/>
                      <a:pt x="137004" y="34191"/>
                      <a:pt x="169493" y="29305"/>
                    </a:cubicBezTo>
                    <a:cubicBezTo>
                      <a:pt x="171636" y="28962"/>
                      <a:pt x="172837" y="27505"/>
                      <a:pt x="173180" y="25790"/>
                    </a:cubicBezTo>
                    <a:cubicBezTo>
                      <a:pt x="174208" y="24504"/>
                      <a:pt x="174380" y="22533"/>
                      <a:pt x="172665" y="20904"/>
                    </a:cubicBezTo>
                    <a:cubicBezTo>
                      <a:pt x="152606" y="1873"/>
                      <a:pt x="124916" y="-2585"/>
                      <a:pt x="98256" y="127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322F6027-B818-F837-23A0-2AA31F3D274A}"/>
                  </a:ext>
                </a:extLst>
              </p:cNvPr>
              <p:cNvSpPr/>
              <p:nvPr/>
            </p:nvSpPr>
            <p:spPr>
              <a:xfrm>
                <a:off x="4874811" y="4339401"/>
                <a:ext cx="143576" cy="225016"/>
              </a:xfrm>
              <a:custGeom>
                <a:avLst/>
                <a:gdLst>
                  <a:gd name="connsiteX0" fmla="*/ 5522 w 143576"/>
                  <a:gd name="connsiteY0" fmla="*/ 598 h 225016"/>
                  <a:gd name="connsiteX1" fmla="*/ 1664 w 143576"/>
                  <a:gd name="connsiteY1" fmla="*/ 1455 h 225016"/>
                  <a:gd name="connsiteX2" fmla="*/ 550 w 143576"/>
                  <a:gd name="connsiteY2" fmla="*/ 5399 h 225016"/>
                  <a:gd name="connsiteX3" fmla="*/ 29096 w 143576"/>
                  <a:gd name="connsiteY3" fmla="*/ 66692 h 225016"/>
                  <a:gd name="connsiteX4" fmla="*/ 59958 w 143576"/>
                  <a:gd name="connsiteY4" fmla="*/ 122499 h 225016"/>
                  <a:gd name="connsiteX5" fmla="*/ 134024 w 143576"/>
                  <a:gd name="connsiteY5" fmla="*/ 220054 h 225016"/>
                  <a:gd name="connsiteX6" fmla="*/ 135481 w 143576"/>
                  <a:gd name="connsiteY6" fmla="*/ 222197 h 225016"/>
                  <a:gd name="connsiteX7" fmla="*/ 135481 w 143576"/>
                  <a:gd name="connsiteY7" fmla="*/ 222197 h 225016"/>
                  <a:gd name="connsiteX8" fmla="*/ 143454 w 143576"/>
                  <a:gd name="connsiteY8" fmla="*/ 219368 h 225016"/>
                  <a:gd name="connsiteX9" fmla="*/ 137624 w 143576"/>
                  <a:gd name="connsiteY9" fmla="*/ 156789 h 225016"/>
                  <a:gd name="connsiteX10" fmla="*/ 114650 w 143576"/>
                  <a:gd name="connsiteY10" fmla="*/ 96610 h 225016"/>
                  <a:gd name="connsiteX11" fmla="*/ 5522 w 143576"/>
                  <a:gd name="connsiteY11" fmla="*/ 598 h 225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3576" h="225016">
                    <a:moveTo>
                      <a:pt x="5522" y="598"/>
                    </a:moveTo>
                    <a:cubicBezTo>
                      <a:pt x="3979" y="-602"/>
                      <a:pt x="2350" y="169"/>
                      <a:pt x="1664" y="1455"/>
                    </a:cubicBezTo>
                    <a:cubicBezTo>
                      <a:pt x="293" y="2141"/>
                      <a:pt x="-650" y="3770"/>
                      <a:pt x="550" y="5399"/>
                    </a:cubicBezTo>
                    <a:cubicBezTo>
                      <a:pt x="13494" y="24087"/>
                      <a:pt x="20781" y="45775"/>
                      <a:pt x="29096" y="66692"/>
                    </a:cubicBezTo>
                    <a:cubicBezTo>
                      <a:pt x="36983" y="86409"/>
                      <a:pt x="48042" y="104840"/>
                      <a:pt x="59958" y="122499"/>
                    </a:cubicBezTo>
                    <a:cubicBezTo>
                      <a:pt x="81474" y="154389"/>
                      <a:pt x="124251" y="182250"/>
                      <a:pt x="134024" y="220054"/>
                    </a:cubicBezTo>
                    <a:cubicBezTo>
                      <a:pt x="134281" y="221083"/>
                      <a:pt x="134795" y="221683"/>
                      <a:pt x="135481" y="222197"/>
                    </a:cubicBezTo>
                    <a:cubicBezTo>
                      <a:pt x="135481" y="222197"/>
                      <a:pt x="135481" y="222197"/>
                      <a:pt x="135481" y="222197"/>
                    </a:cubicBezTo>
                    <a:cubicBezTo>
                      <a:pt x="136681" y="227512"/>
                      <a:pt x="144654" y="224598"/>
                      <a:pt x="143454" y="219368"/>
                    </a:cubicBezTo>
                    <a:cubicBezTo>
                      <a:pt x="138567" y="198709"/>
                      <a:pt x="142425" y="177277"/>
                      <a:pt x="137624" y="156789"/>
                    </a:cubicBezTo>
                    <a:cubicBezTo>
                      <a:pt x="132652" y="135615"/>
                      <a:pt x="124937" y="115727"/>
                      <a:pt x="114650" y="96610"/>
                    </a:cubicBezTo>
                    <a:cubicBezTo>
                      <a:pt x="90390" y="51261"/>
                      <a:pt x="44270" y="31030"/>
                      <a:pt x="5522" y="59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57C27049-E50F-C333-3FB7-BA51FDD743A8}"/>
                  </a:ext>
                </a:extLst>
              </p:cNvPr>
              <p:cNvSpPr/>
              <p:nvPr/>
            </p:nvSpPr>
            <p:spPr>
              <a:xfrm>
                <a:off x="5020496" y="4325619"/>
                <a:ext cx="92043" cy="320463"/>
              </a:xfrm>
              <a:custGeom>
                <a:avLst/>
                <a:gdLst>
                  <a:gd name="connsiteX0" fmla="*/ 6341 w 92043"/>
                  <a:gd name="connsiteY0" fmla="*/ 1693 h 320463"/>
                  <a:gd name="connsiteX1" fmla="*/ 5398 w 92043"/>
                  <a:gd name="connsiteY1" fmla="*/ 1264 h 320463"/>
                  <a:gd name="connsiteX2" fmla="*/ 5055 w 92043"/>
                  <a:gd name="connsiteY2" fmla="*/ 835 h 320463"/>
                  <a:gd name="connsiteX3" fmla="*/ 512 w 92043"/>
                  <a:gd name="connsiteY3" fmla="*/ 4865 h 320463"/>
                  <a:gd name="connsiteX4" fmla="*/ 26144 w 92043"/>
                  <a:gd name="connsiteY4" fmla="*/ 159598 h 320463"/>
                  <a:gd name="connsiteX5" fmla="*/ 69263 w 92043"/>
                  <a:gd name="connsiteY5" fmla="*/ 317075 h 320463"/>
                  <a:gd name="connsiteX6" fmla="*/ 72949 w 92043"/>
                  <a:gd name="connsiteY6" fmla="*/ 319389 h 320463"/>
                  <a:gd name="connsiteX7" fmla="*/ 80150 w 92043"/>
                  <a:gd name="connsiteY7" fmla="*/ 315961 h 320463"/>
                  <a:gd name="connsiteX8" fmla="*/ 89494 w 92043"/>
                  <a:gd name="connsiteY8" fmla="*/ 223720 h 320463"/>
                  <a:gd name="connsiteX9" fmla="*/ 87265 w 92043"/>
                  <a:gd name="connsiteY9" fmla="*/ 141939 h 320463"/>
                  <a:gd name="connsiteX10" fmla="*/ 6341 w 92043"/>
                  <a:gd name="connsiteY10" fmla="*/ 1693 h 32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043" h="320463">
                    <a:moveTo>
                      <a:pt x="6341" y="1693"/>
                    </a:moveTo>
                    <a:cubicBezTo>
                      <a:pt x="5998" y="1436"/>
                      <a:pt x="5741" y="1350"/>
                      <a:pt x="5398" y="1264"/>
                    </a:cubicBezTo>
                    <a:cubicBezTo>
                      <a:pt x="5312" y="1093"/>
                      <a:pt x="5141" y="921"/>
                      <a:pt x="5055" y="835"/>
                    </a:cubicBezTo>
                    <a:cubicBezTo>
                      <a:pt x="2741" y="-1736"/>
                      <a:pt x="-1460" y="2207"/>
                      <a:pt x="512" y="4865"/>
                    </a:cubicBezTo>
                    <a:cubicBezTo>
                      <a:pt x="30601" y="45584"/>
                      <a:pt x="24858" y="111678"/>
                      <a:pt x="26144" y="159598"/>
                    </a:cubicBezTo>
                    <a:cubicBezTo>
                      <a:pt x="27687" y="215234"/>
                      <a:pt x="43203" y="267954"/>
                      <a:pt x="69263" y="317075"/>
                    </a:cubicBezTo>
                    <a:cubicBezTo>
                      <a:pt x="70206" y="318790"/>
                      <a:pt x="71578" y="319475"/>
                      <a:pt x="72949" y="319389"/>
                    </a:cubicBezTo>
                    <a:cubicBezTo>
                      <a:pt x="75693" y="321618"/>
                      <a:pt x="80836" y="320333"/>
                      <a:pt x="80150" y="315961"/>
                    </a:cubicBezTo>
                    <a:cubicBezTo>
                      <a:pt x="75607" y="286728"/>
                      <a:pt x="84951" y="252781"/>
                      <a:pt x="89494" y="223720"/>
                    </a:cubicBezTo>
                    <a:cubicBezTo>
                      <a:pt x="93781" y="196203"/>
                      <a:pt x="92409" y="169199"/>
                      <a:pt x="87265" y="141939"/>
                    </a:cubicBezTo>
                    <a:cubicBezTo>
                      <a:pt x="77407" y="89646"/>
                      <a:pt x="49632" y="34097"/>
                      <a:pt x="6341" y="169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6FF96E99-3923-A592-B952-6D297CE2DABA}"/>
                  </a:ext>
                </a:extLst>
              </p:cNvPr>
              <p:cNvSpPr/>
              <p:nvPr/>
            </p:nvSpPr>
            <p:spPr>
              <a:xfrm>
                <a:off x="5128957" y="4396883"/>
                <a:ext cx="72408" cy="321839"/>
              </a:xfrm>
              <a:custGeom>
                <a:avLst/>
                <a:gdLst>
                  <a:gd name="connsiteX0" fmla="*/ 30326 w 72408"/>
                  <a:gd name="connsiteY0" fmla="*/ 209 h 321839"/>
                  <a:gd name="connsiteX1" fmla="*/ 26983 w 72408"/>
                  <a:gd name="connsiteY1" fmla="*/ 5182 h 321839"/>
                  <a:gd name="connsiteX2" fmla="*/ 23211 w 72408"/>
                  <a:gd name="connsiteY2" fmla="*/ 83191 h 321839"/>
                  <a:gd name="connsiteX3" fmla="*/ 4351 w 72408"/>
                  <a:gd name="connsiteY3" fmla="*/ 163773 h 321839"/>
                  <a:gd name="connsiteX4" fmla="*/ 12409 w 72408"/>
                  <a:gd name="connsiteY4" fmla="*/ 315420 h 321839"/>
                  <a:gd name="connsiteX5" fmla="*/ 13952 w 72408"/>
                  <a:gd name="connsiteY5" fmla="*/ 318249 h 321839"/>
                  <a:gd name="connsiteX6" fmla="*/ 23554 w 72408"/>
                  <a:gd name="connsiteY6" fmla="*/ 316792 h 321839"/>
                  <a:gd name="connsiteX7" fmla="*/ 51157 w 72408"/>
                  <a:gd name="connsiteY7" fmla="*/ 225666 h 321839"/>
                  <a:gd name="connsiteX8" fmla="*/ 71217 w 72408"/>
                  <a:gd name="connsiteY8" fmla="*/ 143542 h 321839"/>
                  <a:gd name="connsiteX9" fmla="*/ 32898 w 72408"/>
                  <a:gd name="connsiteY9" fmla="*/ 809 h 321839"/>
                  <a:gd name="connsiteX10" fmla="*/ 30326 w 72408"/>
                  <a:gd name="connsiteY10" fmla="*/ 209 h 32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408" h="321839">
                    <a:moveTo>
                      <a:pt x="30326" y="209"/>
                    </a:moveTo>
                    <a:cubicBezTo>
                      <a:pt x="28097" y="-305"/>
                      <a:pt x="25525" y="2438"/>
                      <a:pt x="26983" y="5182"/>
                    </a:cubicBezTo>
                    <a:cubicBezTo>
                      <a:pt x="37955" y="25670"/>
                      <a:pt x="27926" y="61846"/>
                      <a:pt x="23211" y="83191"/>
                    </a:cubicBezTo>
                    <a:cubicBezTo>
                      <a:pt x="17296" y="110195"/>
                      <a:pt x="9323" y="136598"/>
                      <a:pt x="4351" y="163773"/>
                    </a:cubicBezTo>
                    <a:cubicBezTo>
                      <a:pt x="-4993" y="215122"/>
                      <a:pt x="2122" y="264842"/>
                      <a:pt x="12409" y="315420"/>
                    </a:cubicBezTo>
                    <a:cubicBezTo>
                      <a:pt x="12667" y="316621"/>
                      <a:pt x="13181" y="317563"/>
                      <a:pt x="13952" y="318249"/>
                    </a:cubicBezTo>
                    <a:cubicBezTo>
                      <a:pt x="14638" y="323650"/>
                      <a:pt x="23554" y="322793"/>
                      <a:pt x="23554" y="316792"/>
                    </a:cubicBezTo>
                    <a:cubicBezTo>
                      <a:pt x="23296" y="284130"/>
                      <a:pt x="38727" y="254984"/>
                      <a:pt x="51157" y="225666"/>
                    </a:cubicBezTo>
                    <a:cubicBezTo>
                      <a:pt x="62301" y="199520"/>
                      <a:pt x="68473" y="171745"/>
                      <a:pt x="71217" y="143542"/>
                    </a:cubicBezTo>
                    <a:cubicBezTo>
                      <a:pt x="75846" y="95879"/>
                      <a:pt x="67788" y="36557"/>
                      <a:pt x="32898" y="809"/>
                    </a:cubicBezTo>
                    <a:cubicBezTo>
                      <a:pt x="32040" y="-133"/>
                      <a:pt x="31097" y="-133"/>
                      <a:pt x="30326" y="20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5B01E33D-781C-51B9-DB39-0C18E8F3A9A8}"/>
                  </a:ext>
                </a:extLst>
              </p:cNvPr>
              <p:cNvSpPr/>
              <p:nvPr/>
            </p:nvSpPr>
            <p:spPr>
              <a:xfrm>
                <a:off x="5185754" y="4512170"/>
                <a:ext cx="99977" cy="296228"/>
              </a:xfrm>
              <a:custGeom>
                <a:avLst/>
                <a:gdLst>
                  <a:gd name="connsiteX0" fmla="*/ 76656 w 99977"/>
                  <a:gd name="connsiteY0" fmla="*/ 1251 h 296228"/>
                  <a:gd name="connsiteX1" fmla="*/ 71426 w 99977"/>
                  <a:gd name="connsiteY1" fmla="*/ 2966 h 296228"/>
                  <a:gd name="connsiteX2" fmla="*/ 16819 w 99977"/>
                  <a:gd name="connsiteY2" fmla="*/ 153585 h 296228"/>
                  <a:gd name="connsiteX3" fmla="*/ 10733 w 99977"/>
                  <a:gd name="connsiteY3" fmla="*/ 293059 h 296228"/>
                  <a:gd name="connsiteX4" fmla="*/ 15534 w 99977"/>
                  <a:gd name="connsiteY4" fmla="*/ 296145 h 296228"/>
                  <a:gd name="connsiteX5" fmla="*/ 21534 w 99977"/>
                  <a:gd name="connsiteY5" fmla="*/ 290916 h 296228"/>
                  <a:gd name="connsiteX6" fmla="*/ 57110 w 99977"/>
                  <a:gd name="connsiteY6" fmla="*/ 205877 h 296228"/>
                  <a:gd name="connsiteX7" fmla="*/ 89000 w 99977"/>
                  <a:gd name="connsiteY7" fmla="*/ 140812 h 296228"/>
                  <a:gd name="connsiteX8" fmla="*/ 78713 w 99977"/>
                  <a:gd name="connsiteY8" fmla="*/ 2108 h 296228"/>
                  <a:gd name="connsiteX9" fmla="*/ 76656 w 99977"/>
                  <a:gd name="connsiteY9" fmla="*/ 1251 h 296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77" h="296228">
                    <a:moveTo>
                      <a:pt x="76656" y="1251"/>
                    </a:moveTo>
                    <a:cubicBezTo>
                      <a:pt x="75112" y="-978"/>
                      <a:pt x="70826" y="-120"/>
                      <a:pt x="71426" y="2966"/>
                    </a:cubicBezTo>
                    <a:cubicBezTo>
                      <a:pt x="82313" y="59630"/>
                      <a:pt x="37908" y="104893"/>
                      <a:pt x="16819" y="153585"/>
                    </a:cubicBezTo>
                    <a:cubicBezTo>
                      <a:pt x="-2469" y="198247"/>
                      <a:pt x="-6069" y="247368"/>
                      <a:pt x="10733" y="293059"/>
                    </a:cubicBezTo>
                    <a:cubicBezTo>
                      <a:pt x="11590" y="295459"/>
                      <a:pt x="13648" y="296316"/>
                      <a:pt x="15534" y="296145"/>
                    </a:cubicBezTo>
                    <a:cubicBezTo>
                      <a:pt x="18534" y="296660"/>
                      <a:pt x="21877" y="294773"/>
                      <a:pt x="21534" y="290916"/>
                    </a:cubicBezTo>
                    <a:cubicBezTo>
                      <a:pt x="18362" y="258940"/>
                      <a:pt x="40308" y="230908"/>
                      <a:pt x="57110" y="205877"/>
                    </a:cubicBezTo>
                    <a:cubicBezTo>
                      <a:pt x="70912" y="185560"/>
                      <a:pt x="81628" y="164300"/>
                      <a:pt x="89000" y="140812"/>
                    </a:cubicBezTo>
                    <a:cubicBezTo>
                      <a:pt x="102459" y="98549"/>
                      <a:pt x="108117" y="39313"/>
                      <a:pt x="78713" y="2108"/>
                    </a:cubicBezTo>
                    <a:cubicBezTo>
                      <a:pt x="78284" y="1508"/>
                      <a:pt x="77427" y="1251"/>
                      <a:pt x="76656" y="125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4E87AA2B-F23A-62FF-4F54-C2053BEE4D73}"/>
                  </a:ext>
                </a:extLst>
              </p:cNvPr>
              <p:cNvSpPr/>
              <p:nvPr/>
            </p:nvSpPr>
            <p:spPr>
              <a:xfrm>
                <a:off x="5231339" y="4682551"/>
                <a:ext cx="90122" cy="207548"/>
              </a:xfrm>
              <a:custGeom>
                <a:avLst/>
                <a:gdLst>
                  <a:gd name="connsiteX0" fmla="*/ 72047 w 90122"/>
                  <a:gd name="connsiteY0" fmla="*/ 1548 h 207548"/>
                  <a:gd name="connsiteX1" fmla="*/ 71190 w 90122"/>
                  <a:gd name="connsiteY1" fmla="*/ 3520 h 207548"/>
                  <a:gd name="connsiteX2" fmla="*/ 23612 w 90122"/>
                  <a:gd name="connsiteY2" fmla="*/ 94646 h 207548"/>
                  <a:gd name="connsiteX3" fmla="*/ 6124 w 90122"/>
                  <a:gd name="connsiteY3" fmla="*/ 201888 h 207548"/>
                  <a:gd name="connsiteX4" fmla="*/ 7667 w 90122"/>
                  <a:gd name="connsiteY4" fmla="*/ 204031 h 207548"/>
                  <a:gd name="connsiteX5" fmla="*/ 16926 w 90122"/>
                  <a:gd name="connsiteY5" fmla="*/ 204546 h 207548"/>
                  <a:gd name="connsiteX6" fmla="*/ 76676 w 90122"/>
                  <a:gd name="connsiteY6" fmla="*/ 1206 h 207548"/>
                  <a:gd name="connsiteX7" fmla="*/ 72047 w 90122"/>
                  <a:gd name="connsiteY7" fmla="*/ 1548 h 20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122" h="207548">
                    <a:moveTo>
                      <a:pt x="72047" y="1548"/>
                    </a:moveTo>
                    <a:cubicBezTo>
                      <a:pt x="71533" y="2063"/>
                      <a:pt x="71190" y="2749"/>
                      <a:pt x="71190" y="3520"/>
                    </a:cubicBezTo>
                    <a:cubicBezTo>
                      <a:pt x="71275" y="37982"/>
                      <a:pt x="41100" y="67042"/>
                      <a:pt x="23612" y="94646"/>
                    </a:cubicBezTo>
                    <a:cubicBezTo>
                      <a:pt x="2867" y="127393"/>
                      <a:pt x="-7420" y="164512"/>
                      <a:pt x="6124" y="201888"/>
                    </a:cubicBezTo>
                    <a:cubicBezTo>
                      <a:pt x="6467" y="202831"/>
                      <a:pt x="6982" y="203602"/>
                      <a:pt x="7667" y="204031"/>
                    </a:cubicBezTo>
                    <a:cubicBezTo>
                      <a:pt x="9296" y="207803"/>
                      <a:pt x="15211" y="209346"/>
                      <a:pt x="16926" y="204546"/>
                    </a:cubicBezTo>
                    <a:cubicBezTo>
                      <a:pt x="39386" y="140166"/>
                      <a:pt x="122196" y="75101"/>
                      <a:pt x="76676" y="1206"/>
                    </a:cubicBezTo>
                    <a:cubicBezTo>
                      <a:pt x="75476" y="-766"/>
                      <a:pt x="72990" y="-80"/>
                      <a:pt x="72047" y="154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234ECBC1-C69A-8A11-A469-682B07BCEE7F}"/>
                  </a:ext>
                </a:extLst>
              </p:cNvPr>
              <p:cNvSpPr/>
              <p:nvPr/>
            </p:nvSpPr>
            <p:spPr>
              <a:xfrm>
                <a:off x="4928728" y="4501030"/>
                <a:ext cx="360846" cy="515696"/>
              </a:xfrm>
              <a:custGeom>
                <a:avLst/>
                <a:gdLst>
                  <a:gd name="connsiteX0" fmla="*/ 5355 w 360846"/>
                  <a:gd name="connsiteY0" fmla="*/ 647 h 515696"/>
                  <a:gd name="connsiteX1" fmla="*/ 1240 w 360846"/>
                  <a:gd name="connsiteY1" fmla="*/ 5447 h 515696"/>
                  <a:gd name="connsiteX2" fmla="*/ 62962 w 360846"/>
                  <a:gd name="connsiteY2" fmla="*/ 49167 h 515696"/>
                  <a:gd name="connsiteX3" fmla="*/ 121169 w 360846"/>
                  <a:gd name="connsiteY3" fmla="*/ 99659 h 515696"/>
                  <a:gd name="connsiteX4" fmla="*/ 220353 w 360846"/>
                  <a:gd name="connsiteY4" fmla="*/ 227990 h 515696"/>
                  <a:gd name="connsiteX5" fmla="*/ 351855 w 360846"/>
                  <a:gd name="connsiteY5" fmla="*/ 512596 h 515696"/>
                  <a:gd name="connsiteX6" fmla="*/ 360685 w 360846"/>
                  <a:gd name="connsiteY6" fmla="*/ 509510 h 515696"/>
                  <a:gd name="connsiteX7" fmla="*/ 227640 w 360846"/>
                  <a:gd name="connsiteY7" fmla="*/ 223017 h 515696"/>
                  <a:gd name="connsiteX8" fmla="*/ 132914 w 360846"/>
                  <a:gd name="connsiteY8" fmla="*/ 99316 h 515696"/>
                  <a:gd name="connsiteX9" fmla="*/ 5355 w 360846"/>
                  <a:gd name="connsiteY9" fmla="*/ 647 h 515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0846" h="515696">
                    <a:moveTo>
                      <a:pt x="5355" y="647"/>
                    </a:moveTo>
                    <a:cubicBezTo>
                      <a:pt x="2012" y="-1754"/>
                      <a:pt x="-2103" y="3133"/>
                      <a:pt x="1240" y="5447"/>
                    </a:cubicBezTo>
                    <a:cubicBezTo>
                      <a:pt x="18042" y="17192"/>
                      <a:pt x="41959" y="35537"/>
                      <a:pt x="62962" y="49167"/>
                    </a:cubicBezTo>
                    <a:cubicBezTo>
                      <a:pt x="84650" y="63312"/>
                      <a:pt x="103081" y="81314"/>
                      <a:pt x="121169" y="99659"/>
                    </a:cubicBezTo>
                    <a:cubicBezTo>
                      <a:pt x="159317" y="138321"/>
                      <a:pt x="190949" y="182555"/>
                      <a:pt x="220353" y="227990"/>
                    </a:cubicBezTo>
                    <a:cubicBezTo>
                      <a:pt x="277017" y="315515"/>
                      <a:pt x="326652" y="411012"/>
                      <a:pt x="351855" y="512596"/>
                    </a:cubicBezTo>
                    <a:cubicBezTo>
                      <a:pt x="353312" y="518426"/>
                      <a:pt x="362142" y="515254"/>
                      <a:pt x="360685" y="509510"/>
                    </a:cubicBezTo>
                    <a:cubicBezTo>
                      <a:pt x="335310" y="407069"/>
                      <a:pt x="284218" y="311572"/>
                      <a:pt x="227640" y="223017"/>
                    </a:cubicBezTo>
                    <a:cubicBezTo>
                      <a:pt x="199608" y="179040"/>
                      <a:pt x="168575" y="137378"/>
                      <a:pt x="132914" y="99316"/>
                    </a:cubicBezTo>
                    <a:cubicBezTo>
                      <a:pt x="94680" y="58597"/>
                      <a:pt x="38359" y="24907"/>
                      <a:pt x="5355" y="64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C28846E8-37D9-01DA-0668-C58FBC36EB8E}"/>
                  </a:ext>
                </a:extLst>
              </p:cNvPr>
              <p:cNvSpPr/>
              <p:nvPr/>
            </p:nvSpPr>
            <p:spPr>
              <a:xfrm>
                <a:off x="4708560" y="4388893"/>
                <a:ext cx="230476" cy="121468"/>
              </a:xfrm>
              <a:custGeom>
                <a:avLst/>
                <a:gdLst>
                  <a:gd name="connsiteX0" fmla="*/ 134483 w 230476"/>
                  <a:gd name="connsiteY0" fmla="*/ 36659 h 121468"/>
                  <a:gd name="connsiteX1" fmla="*/ 6067 w 230476"/>
                  <a:gd name="connsiteY1" fmla="*/ 226 h 121468"/>
                  <a:gd name="connsiteX2" fmla="*/ 3924 w 230476"/>
                  <a:gd name="connsiteY2" fmla="*/ 226 h 121468"/>
                  <a:gd name="connsiteX3" fmla="*/ 581 w 230476"/>
                  <a:gd name="connsiteY3" fmla="*/ 5284 h 121468"/>
                  <a:gd name="connsiteX4" fmla="*/ 91192 w 230476"/>
                  <a:gd name="connsiteY4" fmla="*/ 78750 h 121468"/>
                  <a:gd name="connsiteX5" fmla="*/ 152657 w 230476"/>
                  <a:gd name="connsiteY5" fmla="*/ 104296 h 121468"/>
                  <a:gd name="connsiteX6" fmla="*/ 222694 w 230476"/>
                  <a:gd name="connsiteY6" fmla="*/ 121184 h 121468"/>
                  <a:gd name="connsiteX7" fmla="*/ 225352 w 230476"/>
                  <a:gd name="connsiteY7" fmla="*/ 121356 h 121468"/>
                  <a:gd name="connsiteX8" fmla="*/ 229895 w 230476"/>
                  <a:gd name="connsiteY8" fmla="*/ 114926 h 121468"/>
                  <a:gd name="connsiteX9" fmla="*/ 134483 w 230476"/>
                  <a:gd name="connsiteY9" fmla="*/ 36659 h 121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476" h="121468">
                    <a:moveTo>
                      <a:pt x="134483" y="36659"/>
                    </a:moveTo>
                    <a:cubicBezTo>
                      <a:pt x="92992" y="19172"/>
                      <a:pt x="47301" y="19172"/>
                      <a:pt x="6067" y="226"/>
                    </a:cubicBezTo>
                    <a:cubicBezTo>
                      <a:pt x="5296" y="-117"/>
                      <a:pt x="4610" y="-31"/>
                      <a:pt x="3924" y="226"/>
                    </a:cubicBezTo>
                    <a:cubicBezTo>
                      <a:pt x="1524" y="-202"/>
                      <a:pt x="-1219" y="2884"/>
                      <a:pt x="581" y="5284"/>
                    </a:cubicBezTo>
                    <a:cubicBezTo>
                      <a:pt x="24669" y="36659"/>
                      <a:pt x="56645" y="59976"/>
                      <a:pt x="91192" y="78750"/>
                    </a:cubicBezTo>
                    <a:cubicBezTo>
                      <a:pt x="110737" y="89295"/>
                      <a:pt x="131569" y="97353"/>
                      <a:pt x="152657" y="104296"/>
                    </a:cubicBezTo>
                    <a:cubicBezTo>
                      <a:pt x="175631" y="111926"/>
                      <a:pt x="200320" y="112697"/>
                      <a:pt x="222694" y="121184"/>
                    </a:cubicBezTo>
                    <a:cubicBezTo>
                      <a:pt x="223637" y="121527"/>
                      <a:pt x="224494" y="121527"/>
                      <a:pt x="225352" y="121356"/>
                    </a:cubicBezTo>
                    <a:cubicBezTo>
                      <a:pt x="228438" y="122127"/>
                      <a:pt x="231867" y="118612"/>
                      <a:pt x="229895" y="114926"/>
                    </a:cubicBezTo>
                    <a:cubicBezTo>
                      <a:pt x="209578" y="77721"/>
                      <a:pt x="172802" y="52776"/>
                      <a:pt x="134483" y="3665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9" name="图形 4">
              <a:extLst>
                <a:ext uri="{FF2B5EF4-FFF2-40B4-BE49-F238E27FC236}">
                  <a16:creationId xmlns:a16="http://schemas.microsoft.com/office/drawing/2014/main" id="{C682E2B5-BFF0-21A3-8B18-33ADCB50B40F}"/>
                </a:ext>
              </a:extLst>
            </p:cNvPr>
            <p:cNvGrpSpPr/>
            <p:nvPr/>
          </p:nvGrpSpPr>
          <p:grpSpPr>
            <a:xfrm>
              <a:off x="3969152" y="2522005"/>
              <a:ext cx="748363" cy="528975"/>
              <a:chOff x="3969152" y="2522005"/>
              <a:chExt cx="748363" cy="528975"/>
            </a:xfrm>
          </p:grpSpPr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1B21D51D-A868-0FC1-C087-0924A38ADB36}"/>
                  </a:ext>
                </a:extLst>
              </p:cNvPr>
              <p:cNvSpPr/>
              <p:nvPr/>
            </p:nvSpPr>
            <p:spPr>
              <a:xfrm>
                <a:off x="4468677" y="2793006"/>
                <a:ext cx="98741" cy="256352"/>
              </a:xfrm>
              <a:custGeom>
                <a:avLst/>
                <a:gdLst>
                  <a:gd name="connsiteX0" fmla="*/ 5919 w 98741"/>
                  <a:gd name="connsiteY0" fmla="*/ 86 h 256352"/>
                  <a:gd name="connsiteX1" fmla="*/ 1462 w 98741"/>
                  <a:gd name="connsiteY1" fmla="*/ 5058 h 256352"/>
                  <a:gd name="connsiteX2" fmla="*/ 18864 w 98741"/>
                  <a:gd name="connsiteY2" fmla="*/ 175479 h 256352"/>
                  <a:gd name="connsiteX3" fmla="*/ 94473 w 98741"/>
                  <a:gd name="connsiteY3" fmla="*/ 256232 h 256352"/>
                  <a:gd name="connsiteX4" fmla="*/ 97645 w 98741"/>
                  <a:gd name="connsiteY4" fmla="*/ 254861 h 256352"/>
                  <a:gd name="connsiteX5" fmla="*/ 98245 w 98741"/>
                  <a:gd name="connsiteY5" fmla="*/ 250917 h 256352"/>
                  <a:gd name="connsiteX6" fmla="*/ 56069 w 98741"/>
                  <a:gd name="connsiteY6" fmla="*/ 116243 h 256352"/>
                  <a:gd name="connsiteX7" fmla="*/ 9777 w 98741"/>
                  <a:gd name="connsiteY7" fmla="*/ 1629 h 256352"/>
                  <a:gd name="connsiteX8" fmla="*/ 8063 w 98741"/>
                  <a:gd name="connsiteY8" fmla="*/ 343 h 256352"/>
                  <a:gd name="connsiteX9" fmla="*/ 5919 w 98741"/>
                  <a:gd name="connsiteY9" fmla="*/ 86 h 25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741" h="256352">
                    <a:moveTo>
                      <a:pt x="5919" y="86"/>
                    </a:moveTo>
                    <a:cubicBezTo>
                      <a:pt x="3605" y="343"/>
                      <a:pt x="1376" y="2143"/>
                      <a:pt x="1462" y="5058"/>
                    </a:cubicBezTo>
                    <a:cubicBezTo>
                      <a:pt x="3776" y="62408"/>
                      <a:pt x="-10454" y="121730"/>
                      <a:pt x="18864" y="175479"/>
                    </a:cubicBezTo>
                    <a:cubicBezTo>
                      <a:pt x="33609" y="202482"/>
                      <a:pt x="62412" y="248431"/>
                      <a:pt x="94473" y="256232"/>
                    </a:cubicBezTo>
                    <a:cubicBezTo>
                      <a:pt x="96016" y="256661"/>
                      <a:pt x="97131" y="255889"/>
                      <a:pt x="97645" y="254861"/>
                    </a:cubicBezTo>
                    <a:cubicBezTo>
                      <a:pt x="98674" y="253917"/>
                      <a:pt x="99188" y="252289"/>
                      <a:pt x="98245" y="250917"/>
                    </a:cubicBezTo>
                    <a:cubicBezTo>
                      <a:pt x="68499" y="209083"/>
                      <a:pt x="62498" y="166049"/>
                      <a:pt x="56069" y="116243"/>
                    </a:cubicBezTo>
                    <a:cubicBezTo>
                      <a:pt x="50754" y="74838"/>
                      <a:pt x="42353" y="30775"/>
                      <a:pt x="9777" y="1629"/>
                    </a:cubicBezTo>
                    <a:cubicBezTo>
                      <a:pt x="9349" y="1029"/>
                      <a:pt x="8748" y="600"/>
                      <a:pt x="8063" y="343"/>
                    </a:cubicBezTo>
                    <a:cubicBezTo>
                      <a:pt x="7463" y="0"/>
                      <a:pt x="6691" y="-86"/>
                      <a:pt x="5919" y="8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2B045CD1-F670-0639-C924-5C58F3F1DE92}"/>
                  </a:ext>
                </a:extLst>
              </p:cNvPr>
              <p:cNvSpPr/>
              <p:nvPr/>
            </p:nvSpPr>
            <p:spPr>
              <a:xfrm>
                <a:off x="4366489" y="2729563"/>
                <a:ext cx="83837" cy="297011"/>
              </a:xfrm>
              <a:custGeom>
                <a:avLst/>
                <a:gdLst>
                  <a:gd name="connsiteX0" fmla="*/ 11067 w 83837"/>
                  <a:gd name="connsiteY0" fmla="*/ 864 h 297011"/>
                  <a:gd name="connsiteX1" fmla="*/ 3866 w 83837"/>
                  <a:gd name="connsiteY1" fmla="*/ 4979 h 297011"/>
                  <a:gd name="connsiteX2" fmla="*/ 1980 w 83837"/>
                  <a:gd name="connsiteY2" fmla="*/ 174543 h 297011"/>
                  <a:gd name="connsiteX3" fmla="*/ 78189 w 83837"/>
                  <a:gd name="connsiteY3" fmla="*/ 296444 h 297011"/>
                  <a:gd name="connsiteX4" fmla="*/ 80847 w 83837"/>
                  <a:gd name="connsiteY4" fmla="*/ 296787 h 297011"/>
                  <a:gd name="connsiteX5" fmla="*/ 83333 w 83837"/>
                  <a:gd name="connsiteY5" fmla="*/ 292157 h 297011"/>
                  <a:gd name="connsiteX6" fmla="*/ 60530 w 83837"/>
                  <a:gd name="connsiteY6" fmla="*/ 134252 h 297011"/>
                  <a:gd name="connsiteX7" fmla="*/ 12524 w 83837"/>
                  <a:gd name="connsiteY7" fmla="*/ 1635 h 297011"/>
                  <a:gd name="connsiteX8" fmla="*/ 11067 w 83837"/>
                  <a:gd name="connsiteY8" fmla="*/ 864 h 297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837" h="297011">
                    <a:moveTo>
                      <a:pt x="11067" y="864"/>
                    </a:moveTo>
                    <a:cubicBezTo>
                      <a:pt x="8066" y="-1194"/>
                      <a:pt x="2923" y="521"/>
                      <a:pt x="3866" y="4979"/>
                    </a:cubicBezTo>
                    <a:cubicBezTo>
                      <a:pt x="15353" y="60957"/>
                      <a:pt x="-6421" y="117964"/>
                      <a:pt x="1980" y="174543"/>
                    </a:cubicBezTo>
                    <a:cubicBezTo>
                      <a:pt x="9266" y="224092"/>
                      <a:pt x="36527" y="268154"/>
                      <a:pt x="78189" y="296444"/>
                    </a:cubicBezTo>
                    <a:cubicBezTo>
                      <a:pt x="79133" y="297129"/>
                      <a:pt x="80075" y="297129"/>
                      <a:pt x="80847" y="296787"/>
                    </a:cubicBezTo>
                    <a:cubicBezTo>
                      <a:pt x="82819" y="296958"/>
                      <a:pt x="84790" y="294129"/>
                      <a:pt x="83333" y="292157"/>
                    </a:cubicBezTo>
                    <a:cubicBezTo>
                      <a:pt x="47757" y="242865"/>
                      <a:pt x="57787" y="191088"/>
                      <a:pt x="60530" y="134252"/>
                    </a:cubicBezTo>
                    <a:cubicBezTo>
                      <a:pt x="62930" y="84274"/>
                      <a:pt x="53758" y="34725"/>
                      <a:pt x="12524" y="1635"/>
                    </a:cubicBezTo>
                    <a:cubicBezTo>
                      <a:pt x="12096" y="1292"/>
                      <a:pt x="11581" y="1035"/>
                      <a:pt x="11067" y="86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E44D7A25-0DA1-92B3-A881-C66D4A98E0B7}"/>
                  </a:ext>
                </a:extLst>
              </p:cNvPr>
              <p:cNvSpPr/>
              <p:nvPr/>
            </p:nvSpPr>
            <p:spPr>
              <a:xfrm>
                <a:off x="4273253" y="2688366"/>
                <a:ext cx="75083" cy="299455"/>
              </a:xfrm>
              <a:custGeom>
                <a:avLst/>
                <a:gdLst>
                  <a:gd name="connsiteX0" fmla="*/ 18321 w 75083"/>
                  <a:gd name="connsiteY0" fmla="*/ 484 h 299455"/>
                  <a:gd name="connsiteX1" fmla="*/ 13606 w 75083"/>
                  <a:gd name="connsiteY1" fmla="*/ 6484 h 299455"/>
                  <a:gd name="connsiteX2" fmla="*/ 6748 w 75083"/>
                  <a:gd name="connsiteY2" fmla="*/ 97867 h 299455"/>
                  <a:gd name="connsiteX3" fmla="*/ 3233 w 75083"/>
                  <a:gd name="connsiteY3" fmla="*/ 181963 h 299455"/>
                  <a:gd name="connsiteX4" fmla="*/ 31951 w 75083"/>
                  <a:gd name="connsiteY4" fmla="*/ 256544 h 299455"/>
                  <a:gd name="connsiteX5" fmla="*/ 69241 w 75083"/>
                  <a:gd name="connsiteY5" fmla="*/ 298121 h 299455"/>
                  <a:gd name="connsiteX6" fmla="*/ 69241 w 75083"/>
                  <a:gd name="connsiteY6" fmla="*/ 298207 h 299455"/>
                  <a:gd name="connsiteX7" fmla="*/ 74813 w 75083"/>
                  <a:gd name="connsiteY7" fmla="*/ 295035 h 299455"/>
                  <a:gd name="connsiteX8" fmla="*/ 60669 w 75083"/>
                  <a:gd name="connsiteY8" fmla="*/ 128043 h 299455"/>
                  <a:gd name="connsiteX9" fmla="*/ 22693 w 75083"/>
                  <a:gd name="connsiteY9" fmla="*/ 1084 h 299455"/>
                  <a:gd name="connsiteX10" fmla="*/ 18321 w 75083"/>
                  <a:gd name="connsiteY10" fmla="*/ 484 h 2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083" h="299455">
                    <a:moveTo>
                      <a:pt x="18321" y="484"/>
                    </a:moveTo>
                    <a:cubicBezTo>
                      <a:pt x="15234" y="227"/>
                      <a:pt x="11891" y="2884"/>
                      <a:pt x="13606" y="6484"/>
                    </a:cubicBezTo>
                    <a:cubicBezTo>
                      <a:pt x="26807" y="35545"/>
                      <a:pt x="14120" y="68892"/>
                      <a:pt x="6748" y="97867"/>
                    </a:cubicBezTo>
                    <a:cubicBezTo>
                      <a:pt x="-282" y="125385"/>
                      <a:pt x="-2425" y="153846"/>
                      <a:pt x="3233" y="181963"/>
                    </a:cubicBezTo>
                    <a:cubicBezTo>
                      <a:pt x="8634" y="208795"/>
                      <a:pt x="18663" y="232799"/>
                      <a:pt x="31951" y="256544"/>
                    </a:cubicBezTo>
                    <a:cubicBezTo>
                      <a:pt x="40438" y="271718"/>
                      <a:pt x="51668" y="292206"/>
                      <a:pt x="69241" y="298121"/>
                    </a:cubicBezTo>
                    <a:cubicBezTo>
                      <a:pt x="69241" y="298121"/>
                      <a:pt x="69241" y="298121"/>
                      <a:pt x="69241" y="298207"/>
                    </a:cubicBezTo>
                    <a:cubicBezTo>
                      <a:pt x="71470" y="301121"/>
                      <a:pt x="76271" y="298464"/>
                      <a:pt x="74813" y="295035"/>
                    </a:cubicBezTo>
                    <a:cubicBezTo>
                      <a:pt x="51496" y="240342"/>
                      <a:pt x="61269" y="185907"/>
                      <a:pt x="60669" y="128043"/>
                    </a:cubicBezTo>
                    <a:cubicBezTo>
                      <a:pt x="60155" y="85609"/>
                      <a:pt x="57497" y="31088"/>
                      <a:pt x="22693" y="1084"/>
                    </a:cubicBezTo>
                    <a:cubicBezTo>
                      <a:pt x="21150" y="-288"/>
                      <a:pt x="19607" y="-202"/>
                      <a:pt x="18321" y="48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3BB172E7-C34E-41D2-81D4-E5B4D4B77E35}"/>
                  </a:ext>
                </a:extLst>
              </p:cNvPr>
              <p:cNvSpPr/>
              <p:nvPr/>
            </p:nvSpPr>
            <p:spPr>
              <a:xfrm>
                <a:off x="4180046" y="2653065"/>
                <a:ext cx="65240" cy="280059"/>
              </a:xfrm>
              <a:custGeom>
                <a:avLst/>
                <a:gdLst>
                  <a:gd name="connsiteX0" fmla="*/ 13202 w 65240"/>
                  <a:gd name="connsiteY0" fmla="*/ 380 h 280059"/>
                  <a:gd name="connsiteX1" fmla="*/ 7030 w 65240"/>
                  <a:gd name="connsiteY1" fmla="*/ 6038 h 280059"/>
                  <a:gd name="connsiteX2" fmla="*/ 0 w 65240"/>
                  <a:gd name="connsiteY2" fmla="*/ 163515 h 280059"/>
                  <a:gd name="connsiteX3" fmla="*/ 37719 w 65240"/>
                  <a:gd name="connsiteY3" fmla="*/ 279072 h 280059"/>
                  <a:gd name="connsiteX4" fmla="*/ 42177 w 65240"/>
                  <a:gd name="connsiteY4" fmla="*/ 278901 h 280059"/>
                  <a:gd name="connsiteX5" fmla="*/ 44063 w 65240"/>
                  <a:gd name="connsiteY5" fmla="*/ 275729 h 280059"/>
                  <a:gd name="connsiteX6" fmla="*/ 65237 w 65240"/>
                  <a:gd name="connsiteY6" fmla="*/ 122710 h 280059"/>
                  <a:gd name="connsiteX7" fmla="*/ 15688 w 65240"/>
                  <a:gd name="connsiteY7" fmla="*/ 1237 h 280059"/>
                  <a:gd name="connsiteX8" fmla="*/ 13202 w 65240"/>
                  <a:gd name="connsiteY8" fmla="*/ 380 h 28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240" h="280059">
                    <a:moveTo>
                      <a:pt x="13202" y="380"/>
                    </a:moveTo>
                    <a:cubicBezTo>
                      <a:pt x="10030" y="-1077"/>
                      <a:pt x="5315" y="1838"/>
                      <a:pt x="7030" y="6038"/>
                    </a:cubicBezTo>
                    <a:cubicBezTo>
                      <a:pt x="28546" y="58159"/>
                      <a:pt x="0" y="110108"/>
                      <a:pt x="0" y="163515"/>
                    </a:cubicBezTo>
                    <a:cubicBezTo>
                      <a:pt x="0" y="205177"/>
                      <a:pt x="8744" y="247440"/>
                      <a:pt x="37719" y="279072"/>
                    </a:cubicBezTo>
                    <a:cubicBezTo>
                      <a:pt x="39176" y="280615"/>
                      <a:pt x="41148" y="280187"/>
                      <a:pt x="42177" y="278901"/>
                    </a:cubicBezTo>
                    <a:cubicBezTo>
                      <a:pt x="43377" y="278386"/>
                      <a:pt x="44320" y="277272"/>
                      <a:pt x="44063" y="275729"/>
                    </a:cubicBezTo>
                    <a:cubicBezTo>
                      <a:pt x="34461" y="224037"/>
                      <a:pt x="64894" y="174916"/>
                      <a:pt x="65237" y="122710"/>
                    </a:cubicBezTo>
                    <a:cubicBezTo>
                      <a:pt x="65494" y="79676"/>
                      <a:pt x="51264" y="28241"/>
                      <a:pt x="15688" y="1237"/>
                    </a:cubicBezTo>
                    <a:cubicBezTo>
                      <a:pt x="14831" y="551"/>
                      <a:pt x="13973" y="380"/>
                      <a:pt x="13202" y="38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8DC45DE7-C5CB-7252-98DC-EDB451BCF8AF}"/>
                  </a:ext>
                </a:extLst>
              </p:cNvPr>
              <p:cNvSpPr/>
              <p:nvPr/>
            </p:nvSpPr>
            <p:spPr>
              <a:xfrm>
                <a:off x="4091365" y="2631918"/>
                <a:ext cx="56178" cy="172959"/>
              </a:xfrm>
              <a:custGeom>
                <a:avLst/>
                <a:gdLst>
                  <a:gd name="connsiteX0" fmla="*/ 20873 w 56178"/>
                  <a:gd name="connsiteY0" fmla="*/ 782 h 172959"/>
                  <a:gd name="connsiteX1" fmla="*/ 15986 w 56178"/>
                  <a:gd name="connsiteY1" fmla="*/ 1296 h 172959"/>
                  <a:gd name="connsiteX2" fmla="*/ 13329 w 56178"/>
                  <a:gd name="connsiteY2" fmla="*/ 5583 h 172959"/>
                  <a:gd name="connsiteX3" fmla="*/ 1241 w 56178"/>
                  <a:gd name="connsiteY3" fmla="*/ 102195 h 172959"/>
                  <a:gd name="connsiteX4" fmla="*/ 39303 w 56178"/>
                  <a:gd name="connsiteY4" fmla="*/ 172318 h 172959"/>
                  <a:gd name="connsiteX5" fmla="*/ 43418 w 56178"/>
                  <a:gd name="connsiteY5" fmla="*/ 171117 h 172959"/>
                  <a:gd name="connsiteX6" fmla="*/ 44618 w 56178"/>
                  <a:gd name="connsiteY6" fmla="*/ 167774 h 172959"/>
                  <a:gd name="connsiteX7" fmla="*/ 56020 w 56178"/>
                  <a:gd name="connsiteY7" fmla="*/ 69362 h 172959"/>
                  <a:gd name="connsiteX8" fmla="*/ 20873 w 56178"/>
                  <a:gd name="connsiteY8" fmla="*/ 782 h 17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178" h="172959">
                    <a:moveTo>
                      <a:pt x="20873" y="782"/>
                    </a:moveTo>
                    <a:cubicBezTo>
                      <a:pt x="18901" y="-590"/>
                      <a:pt x="17015" y="10"/>
                      <a:pt x="15986" y="1296"/>
                    </a:cubicBezTo>
                    <a:cubicBezTo>
                      <a:pt x="14443" y="1982"/>
                      <a:pt x="13243" y="3439"/>
                      <a:pt x="13329" y="5583"/>
                    </a:cubicBezTo>
                    <a:cubicBezTo>
                      <a:pt x="15558" y="38329"/>
                      <a:pt x="-5188" y="69448"/>
                      <a:pt x="1241" y="102195"/>
                    </a:cubicBezTo>
                    <a:cubicBezTo>
                      <a:pt x="6385" y="128769"/>
                      <a:pt x="17272" y="155515"/>
                      <a:pt x="39303" y="172318"/>
                    </a:cubicBezTo>
                    <a:cubicBezTo>
                      <a:pt x="41104" y="173689"/>
                      <a:pt x="42904" y="172660"/>
                      <a:pt x="43418" y="171117"/>
                    </a:cubicBezTo>
                    <a:cubicBezTo>
                      <a:pt x="44361" y="170346"/>
                      <a:pt x="45047" y="169060"/>
                      <a:pt x="44618" y="167774"/>
                    </a:cubicBezTo>
                    <a:cubicBezTo>
                      <a:pt x="34417" y="135799"/>
                      <a:pt x="58334" y="102366"/>
                      <a:pt x="56020" y="69362"/>
                    </a:cubicBezTo>
                    <a:cubicBezTo>
                      <a:pt x="54134" y="42444"/>
                      <a:pt x="43761" y="16384"/>
                      <a:pt x="20873" y="78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19CE9784-3EC1-1F73-4A44-4705C9BC8F17}"/>
                  </a:ext>
                </a:extLst>
              </p:cNvPr>
              <p:cNvSpPr/>
              <p:nvPr/>
            </p:nvSpPr>
            <p:spPr>
              <a:xfrm>
                <a:off x="4468760" y="2776108"/>
                <a:ext cx="248755" cy="101740"/>
              </a:xfrm>
              <a:custGeom>
                <a:avLst/>
                <a:gdLst>
                  <a:gd name="connsiteX0" fmla="*/ 130738 w 248755"/>
                  <a:gd name="connsiteY0" fmla="*/ 9611 h 101740"/>
                  <a:gd name="connsiteX1" fmla="*/ 67044 w 248755"/>
                  <a:gd name="connsiteY1" fmla="*/ 10 h 101740"/>
                  <a:gd name="connsiteX2" fmla="*/ 4636 w 248755"/>
                  <a:gd name="connsiteY2" fmla="*/ 7640 h 101740"/>
                  <a:gd name="connsiteX3" fmla="*/ 3608 w 248755"/>
                  <a:gd name="connsiteY3" fmla="*/ 15955 h 101740"/>
                  <a:gd name="connsiteX4" fmla="*/ 3608 w 248755"/>
                  <a:gd name="connsiteY4" fmla="*/ 15955 h 101740"/>
                  <a:gd name="connsiteX5" fmla="*/ 5922 w 248755"/>
                  <a:gd name="connsiteY5" fmla="*/ 16898 h 101740"/>
                  <a:gd name="connsiteX6" fmla="*/ 117022 w 248755"/>
                  <a:gd name="connsiteY6" fmla="*/ 68419 h 101740"/>
                  <a:gd name="connsiteX7" fmla="*/ 178144 w 248755"/>
                  <a:gd name="connsiteY7" fmla="*/ 86678 h 101740"/>
                  <a:gd name="connsiteX8" fmla="*/ 244152 w 248755"/>
                  <a:gd name="connsiteY8" fmla="*/ 101509 h 101740"/>
                  <a:gd name="connsiteX9" fmla="*/ 247752 w 248755"/>
                  <a:gd name="connsiteY9" fmla="*/ 99537 h 101740"/>
                  <a:gd name="connsiteX10" fmla="*/ 247752 w 248755"/>
                  <a:gd name="connsiteY10" fmla="*/ 95594 h 101740"/>
                  <a:gd name="connsiteX11" fmla="*/ 130738 w 248755"/>
                  <a:gd name="connsiteY11" fmla="*/ 9611 h 10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8755" h="101740">
                    <a:moveTo>
                      <a:pt x="130738" y="9611"/>
                    </a:moveTo>
                    <a:cubicBezTo>
                      <a:pt x="109907" y="3696"/>
                      <a:pt x="88818" y="353"/>
                      <a:pt x="67044" y="10"/>
                    </a:cubicBezTo>
                    <a:cubicBezTo>
                      <a:pt x="45956" y="-333"/>
                      <a:pt x="25810" y="7983"/>
                      <a:pt x="4636" y="7640"/>
                    </a:cubicBezTo>
                    <a:cubicBezTo>
                      <a:pt x="-764" y="7554"/>
                      <a:pt x="-1879" y="15955"/>
                      <a:pt x="3608" y="15955"/>
                    </a:cubicBezTo>
                    <a:cubicBezTo>
                      <a:pt x="3608" y="15955"/>
                      <a:pt x="3608" y="15955"/>
                      <a:pt x="3608" y="15955"/>
                    </a:cubicBezTo>
                    <a:cubicBezTo>
                      <a:pt x="4208" y="16470"/>
                      <a:pt x="4893" y="16812"/>
                      <a:pt x="5922" y="16898"/>
                    </a:cubicBezTo>
                    <a:cubicBezTo>
                      <a:pt x="45013" y="18441"/>
                      <a:pt x="81274" y="54274"/>
                      <a:pt x="117022" y="68419"/>
                    </a:cubicBezTo>
                    <a:cubicBezTo>
                      <a:pt x="136739" y="76306"/>
                      <a:pt x="157141" y="83164"/>
                      <a:pt x="178144" y="86678"/>
                    </a:cubicBezTo>
                    <a:cubicBezTo>
                      <a:pt x="200346" y="90450"/>
                      <a:pt x="223149" y="92851"/>
                      <a:pt x="244152" y="101509"/>
                    </a:cubicBezTo>
                    <a:cubicBezTo>
                      <a:pt x="246038" y="102280"/>
                      <a:pt x="247410" y="100994"/>
                      <a:pt x="247752" y="99537"/>
                    </a:cubicBezTo>
                    <a:cubicBezTo>
                      <a:pt x="248867" y="98594"/>
                      <a:pt x="249296" y="96794"/>
                      <a:pt x="247752" y="95594"/>
                    </a:cubicBezTo>
                    <a:cubicBezTo>
                      <a:pt x="209776" y="64390"/>
                      <a:pt x="180201" y="23671"/>
                      <a:pt x="130738" y="961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8C57BE74-2EBF-08ED-903C-53924256669C}"/>
                  </a:ext>
                </a:extLst>
              </p:cNvPr>
              <p:cNvSpPr/>
              <p:nvPr/>
            </p:nvSpPr>
            <p:spPr>
              <a:xfrm>
                <a:off x="4371243" y="2676753"/>
                <a:ext cx="328955" cy="69423"/>
              </a:xfrm>
              <a:custGeom>
                <a:avLst/>
                <a:gdLst>
                  <a:gd name="connsiteX0" fmla="*/ 172191 w 328955"/>
                  <a:gd name="connsiteY0" fmla="*/ 95 h 69423"/>
                  <a:gd name="connsiteX1" fmla="*/ 91781 w 328955"/>
                  <a:gd name="connsiteY1" fmla="*/ 15354 h 69423"/>
                  <a:gd name="connsiteX2" fmla="*/ 3656 w 328955"/>
                  <a:gd name="connsiteY2" fmla="*/ 44158 h 69423"/>
                  <a:gd name="connsiteX3" fmla="*/ 1856 w 328955"/>
                  <a:gd name="connsiteY3" fmla="*/ 51959 h 69423"/>
                  <a:gd name="connsiteX4" fmla="*/ 4942 w 328955"/>
                  <a:gd name="connsiteY4" fmla="*/ 55130 h 69423"/>
                  <a:gd name="connsiteX5" fmla="*/ 167991 w 328955"/>
                  <a:gd name="connsiteY5" fmla="*/ 63617 h 69423"/>
                  <a:gd name="connsiteX6" fmla="*/ 324696 w 328955"/>
                  <a:gd name="connsiteY6" fmla="*/ 55645 h 69423"/>
                  <a:gd name="connsiteX7" fmla="*/ 327696 w 328955"/>
                  <a:gd name="connsiteY7" fmla="*/ 50330 h 69423"/>
                  <a:gd name="connsiteX8" fmla="*/ 327182 w 328955"/>
                  <a:gd name="connsiteY8" fmla="*/ 50073 h 69423"/>
                  <a:gd name="connsiteX9" fmla="*/ 326496 w 328955"/>
                  <a:gd name="connsiteY9" fmla="*/ 49215 h 69423"/>
                  <a:gd name="connsiteX10" fmla="*/ 172191 w 328955"/>
                  <a:gd name="connsiteY10" fmla="*/ 95 h 69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955" h="69423">
                    <a:moveTo>
                      <a:pt x="172191" y="95"/>
                    </a:moveTo>
                    <a:cubicBezTo>
                      <a:pt x="144416" y="867"/>
                      <a:pt x="117670" y="5324"/>
                      <a:pt x="91781" y="15354"/>
                    </a:cubicBezTo>
                    <a:cubicBezTo>
                      <a:pt x="64435" y="25984"/>
                      <a:pt x="33231" y="42357"/>
                      <a:pt x="3656" y="44158"/>
                    </a:cubicBezTo>
                    <a:cubicBezTo>
                      <a:pt x="-716" y="44415"/>
                      <a:pt x="-973" y="49815"/>
                      <a:pt x="1856" y="51959"/>
                    </a:cubicBezTo>
                    <a:cubicBezTo>
                      <a:pt x="2113" y="53330"/>
                      <a:pt x="3056" y="54616"/>
                      <a:pt x="4942" y="55130"/>
                    </a:cubicBezTo>
                    <a:cubicBezTo>
                      <a:pt x="58434" y="70047"/>
                      <a:pt x="113298" y="73990"/>
                      <a:pt x="167991" y="63617"/>
                    </a:cubicBezTo>
                    <a:cubicBezTo>
                      <a:pt x="215139" y="54702"/>
                      <a:pt x="278490" y="34985"/>
                      <a:pt x="324696" y="55645"/>
                    </a:cubicBezTo>
                    <a:cubicBezTo>
                      <a:pt x="327782" y="57016"/>
                      <a:pt x="330697" y="52130"/>
                      <a:pt x="327696" y="50330"/>
                    </a:cubicBezTo>
                    <a:cubicBezTo>
                      <a:pt x="327525" y="50244"/>
                      <a:pt x="327353" y="50158"/>
                      <a:pt x="327182" y="50073"/>
                    </a:cubicBezTo>
                    <a:cubicBezTo>
                      <a:pt x="327011" y="49815"/>
                      <a:pt x="326839" y="49472"/>
                      <a:pt x="326496" y="49215"/>
                    </a:cubicBezTo>
                    <a:cubicBezTo>
                      <a:pt x="285605" y="13897"/>
                      <a:pt x="225427" y="-1362"/>
                      <a:pt x="172191" y="9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89B43CEA-8830-A54F-08DD-697705D2BE87}"/>
                  </a:ext>
                </a:extLst>
              </p:cNvPr>
              <p:cNvSpPr/>
              <p:nvPr/>
            </p:nvSpPr>
            <p:spPr>
              <a:xfrm>
                <a:off x="4289527" y="2590136"/>
                <a:ext cx="312082" cy="106171"/>
              </a:xfrm>
              <a:custGeom>
                <a:avLst/>
                <a:gdLst>
                  <a:gd name="connsiteX0" fmla="*/ 310743 w 312082"/>
                  <a:gd name="connsiteY0" fmla="*/ 18990 h 106171"/>
                  <a:gd name="connsiteX1" fmla="*/ 163124 w 312082"/>
                  <a:gd name="connsiteY1" fmla="*/ 11960 h 106171"/>
                  <a:gd name="connsiteX2" fmla="*/ 87086 w 312082"/>
                  <a:gd name="connsiteY2" fmla="*/ 49079 h 106171"/>
                  <a:gd name="connsiteX3" fmla="*/ 3933 w 312082"/>
                  <a:gd name="connsiteY3" fmla="*/ 95542 h 106171"/>
                  <a:gd name="connsiteX4" fmla="*/ 4533 w 312082"/>
                  <a:gd name="connsiteY4" fmla="*/ 105229 h 106171"/>
                  <a:gd name="connsiteX5" fmla="*/ 7619 w 312082"/>
                  <a:gd name="connsiteY5" fmla="*/ 106172 h 106171"/>
                  <a:gd name="connsiteX6" fmla="*/ 157552 w 312082"/>
                  <a:gd name="connsiteY6" fmla="*/ 81740 h 106171"/>
                  <a:gd name="connsiteX7" fmla="*/ 232305 w 312082"/>
                  <a:gd name="connsiteY7" fmla="*/ 46164 h 106171"/>
                  <a:gd name="connsiteX8" fmla="*/ 307743 w 312082"/>
                  <a:gd name="connsiteY8" fmla="*/ 25848 h 106171"/>
                  <a:gd name="connsiteX9" fmla="*/ 311857 w 312082"/>
                  <a:gd name="connsiteY9" fmla="*/ 21476 h 106171"/>
                  <a:gd name="connsiteX10" fmla="*/ 310743 w 312082"/>
                  <a:gd name="connsiteY10" fmla="*/ 18990 h 10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2082" h="106171">
                    <a:moveTo>
                      <a:pt x="310743" y="18990"/>
                    </a:moveTo>
                    <a:cubicBezTo>
                      <a:pt x="268395" y="-7499"/>
                      <a:pt x="208644" y="-2784"/>
                      <a:pt x="163124" y="11960"/>
                    </a:cubicBezTo>
                    <a:cubicBezTo>
                      <a:pt x="136121" y="20704"/>
                      <a:pt x="110318" y="32534"/>
                      <a:pt x="87086" y="49079"/>
                    </a:cubicBezTo>
                    <a:cubicBezTo>
                      <a:pt x="61112" y="67596"/>
                      <a:pt x="35909" y="88856"/>
                      <a:pt x="3933" y="95542"/>
                    </a:cubicBezTo>
                    <a:cubicBezTo>
                      <a:pt x="-1896" y="96742"/>
                      <a:pt x="-867" y="105743"/>
                      <a:pt x="4533" y="105229"/>
                    </a:cubicBezTo>
                    <a:cubicBezTo>
                      <a:pt x="5391" y="105829"/>
                      <a:pt x="6419" y="106172"/>
                      <a:pt x="7619" y="106172"/>
                    </a:cubicBezTo>
                    <a:cubicBezTo>
                      <a:pt x="59312" y="105486"/>
                      <a:pt x="109375" y="101800"/>
                      <a:pt x="157552" y="81740"/>
                    </a:cubicBezTo>
                    <a:cubicBezTo>
                      <a:pt x="183099" y="71110"/>
                      <a:pt x="207187" y="57652"/>
                      <a:pt x="232305" y="46164"/>
                    </a:cubicBezTo>
                    <a:cubicBezTo>
                      <a:pt x="252193" y="36992"/>
                      <a:pt x="285368" y="19504"/>
                      <a:pt x="307743" y="25848"/>
                    </a:cubicBezTo>
                    <a:cubicBezTo>
                      <a:pt x="310657" y="26705"/>
                      <a:pt x="312801" y="23619"/>
                      <a:pt x="311857" y="21476"/>
                    </a:cubicBezTo>
                    <a:cubicBezTo>
                      <a:pt x="311943" y="20533"/>
                      <a:pt x="311686" y="19675"/>
                      <a:pt x="310743" y="1899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17D67323-9992-AB52-B549-879ACDC48A2C}"/>
                  </a:ext>
                </a:extLst>
              </p:cNvPr>
              <p:cNvSpPr/>
              <p:nvPr/>
            </p:nvSpPr>
            <p:spPr>
              <a:xfrm>
                <a:off x="4190216" y="2524535"/>
                <a:ext cx="277450" cy="139390"/>
              </a:xfrm>
              <a:custGeom>
                <a:avLst/>
                <a:gdLst>
                  <a:gd name="connsiteX0" fmla="*/ 274094 w 277450"/>
                  <a:gd name="connsiteY0" fmla="*/ 9153 h 139390"/>
                  <a:gd name="connsiteX1" fmla="*/ 136419 w 277450"/>
                  <a:gd name="connsiteY1" fmla="*/ 28698 h 139390"/>
                  <a:gd name="connsiteX2" fmla="*/ 79670 w 277450"/>
                  <a:gd name="connsiteY2" fmla="*/ 73789 h 139390"/>
                  <a:gd name="connsiteX3" fmla="*/ 4231 w 277450"/>
                  <a:gd name="connsiteY3" fmla="*/ 126767 h 139390"/>
                  <a:gd name="connsiteX4" fmla="*/ 459 w 277450"/>
                  <a:gd name="connsiteY4" fmla="*/ 133711 h 139390"/>
                  <a:gd name="connsiteX5" fmla="*/ 4489 w 277450"/>
                  <a:gd name="connsiteY5" fmla="*/ 137740 h 139390"/>
                  <a:gd name="connsiteX6" fmla="*/ 139505 w 277450"/>
                  <a:gd name="connsiteY6" fmla="*/ 101993 h 139390"/>
                  <a:gd name="connsiteX7" fmla="*/ 275037 w 277450"/>
                  <a:gd name="connsiteY7" fmla="*/ 16525 h 139390"/>
                  <a:gd name="connsiteX8" fmla="*/ 275551 w 277450"/>
                  <a:gd name="connsiteY8" fmla="*/ 11039 h 139390"/>
                  <a:gd name="connsiteX9" fmla="*/ 274094 w 277450"/>
                  <a:gd name="connsiteY9" fmla="*/ 9153 h 13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450" h="139390">
                    <a:moveTo>
                      <a:pt x="274094" y="9153"/>
                    </a:moveTo>
                    <a:cubicBezTo>
                      <a:pt x="231488" y="-11678"/>
                      <a:pt x="174824" y="6581"/>
                      <a:pt x="136419" y="28698"/>
                    </a:cubicBezTo>
                    <a:cubicBezTo>
                      <a:pt x="115074" y="40957"/>
                      <a:pt x="96643" y="55959"/>
                      <a:pt x="79670" y="73789"/>
                    </a:cubicBezTo>
                    <a:cubicBezTo>
                      <a:pt x="58838" y="95564"/>
                      <a:pt x="36121" y="122996"/>
                      <a:pt x="4231" y="126767"/>
                    </a:cubicBezTo>
                    <a:cubicBezTo>
                      <a:pt x="374" y="127196"/>
                      <a:pt x="-741" y="130968"/>
                      <a:pt x="459" y="133711"/>
                    </a:cubicBezTo>
                    <a:cubicBezTo>
                      <a:pt x="717" y="135683"/>
                      <a:pt x="2003" y="137397"/>
                      <a:pt x="4489" y="137740"/>
                    </a:cubicBezTo>
                    <a:cubicBezTo>
                      <a:pt x="52838" y="144427"/>
                      <a:pt x="99900" y="130454"/>
                      <a:pt x="139505" y="101993"/>
                    </a:cubicBezTo>
                    <a:cubicBezTo>
                      <a:pt x="182625" y="70960"/>
                      <a:pt x="217258" y="17982"/>
                      <a:pt x="275037" y="16525"/>
                    </a:cubicBezTo>
                    <a:cubicBezTo>
                      <a:pt x="278209" y="16439"/>
                      <a:pt x="278123" y="12067"/>
                      <a:pt x="275551" y="11039"/>
                    </a:cubicBezTo>
                    <a:cubicBezTo>
                      <a:pt x="275294" y="10267"/>
                      <a:pt x="274865" y="9581"/>
                      <a:pt x="274094" y="915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80B10161-A909-61DF-DEB5-6B221EA59327}"/>
                  </a:ext>
                </a:extLst>
              </p:cNvPr>
              <p:cNvSpPr/>
              <p:nvPr/>
            </p:nvSpPr>
            <p:spPr>
              <a:xfrm>
                <a:off x="4101441" y="2522005"/>
                <a:ext cx="189767" cy="117969"/>
              </a:xfrm>
              <a:custGeom>
                <a:avLst/>
                <a:gdLst>
                  <a:gd name="connsiteX0" fmla="*/ 188161 w 189767"/>
                  <a:gd name="connsiteY0" fmla="*/ 5339 h 117969"/>
                  <a:gd name="connsiteX1" fmla="*/ 2223 w 189767"/>
                  <a:gd name="connsiteY1" fmla="*/ 107095 h 117969"/>
                  <a:gd name="connsiteX2" fmla="*/ 4709 w 189767"/>
                  <a:gd name="connsiteY2" fmla="*/ 116010 h 117969"/>
                  <a:gd name="connsiteX3" fmla="*/ 7196 w 189767"/>
                  <a:gd name="connsiteY3" fmla="*/ 117039 h 117969"/>
                  <a:gd name="connsiteX4" fmla="*/ 108180 w 189767"/>
                  <a:gd name="connsiteY4" fmla="*/ 77091 h 117969"/>
                  <a:gd name="connsiteX5" fmla="*/ 187046 w 189767"/>
                  <a:gd name="connsiteY5" fmla="*/ 11168 h 117969"/>
                  <a:gd name="connsiteX6" fmla="*/ 188847 w 189767"/>
                  <a:gd name="connsiteY6" fmla="*/ 9883 h 117969"/>
                  <a:gd name="connsiteX7" fmla="*/ 188161 w 189767"/>
                  <a:gd name="connsiteY7" fmla="*/ 5339 h 11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767" h="117969">
                    <a:moveTo>
                      <a:pt x="188161" y="5339"/>
                    </a:moveTo>
                    <a:cubicBezTo>
                      <a:pt x="106294" y="-23379"/>
                      <a:pt x="60345" y="71433"/>
                      <a:pt x="2223" y="107095"/>
                    </a:cubicBezTo>
                    <a:cubicBezTo>
                      <a:pt x="-2149" y="109752"/>
                      <a:pt x="595" y="115239"/>
                      <a:pt x="4709" y="116010"/>
                    </a:cubicBezTo>
                    <a:cubicBezTo>
                      <a:pt x="5310" y="116524"/>
                      <a:pt x="6167" y="116867"/>
                      <a:pt x="7196" y="117039"/>
                    </a:cubicBezTo>
                    <a:cubicBezTo>
                      <a:pt x="46543" y="122354"/>
                      <a:pt x="80576" y="104351"/>
                      <a:pt x="108180" y="77091"/>
                    </a:cubicBezTo>
                    <a:cubicBezTo>
                      <a:pt x="131411" y="54117"/>
                      <a:pt x="153357" y="18369"/>
                      <a:pt x="187046" y="11168"/>
                    </a:cubicBezTo>
                    <a:cubicBezTo>
                      <a:pt x="187818" y="10997"/>
                      <a:pt x="188418" y="10483"/>
                      <a:pt x="188847" y="9883"/>
                    </a:cubicBezTo>
                    <a:cubicBezTo>
                      <a:pt x="190133" y="8682"/>
                      <a:pt x="190218" y="6111"/>
                      <a:pt x="188161" y="533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66AE29DF-6FEA-AF9A-4ABC-9E82A864B795}"/>
                  </a:ext>
                </a:extLst>
              </p:cNvPr>
              <p:cNvSpPr/>
              <p:nvPr/>
            </p:nvSpPr>
            <p:spPr>
              <a:xfrm>
                <a:off x="3969152" y="2615381"/>
                <a:ext cx="579175" cy="244337"/>
              </a:xfrm>
              <a:custGeom>
                <a:avLst/>
                <a:gdLst>
                  <a:gd name="connsiteX0" fmla="*/ 578053 w 579175"/>
                  <a:gd name="connsiteY0" fmla="*/ 238489 h 244337"/>
                  <a:gd name="connsiteX1" fmla="*/ 574196 w 579175"/>
                  <a:gd name="connsiteY1" fmla="*/ 243547 h 244337"/>
                  <a:gd name="connsiteX2" fmla="*/ 518303 w 579175"/>
                  <a:gd name="connsiteY2" fmla="*/ 192626 h 244337"/>
                  <a:gd name="connsiteX3" fmla="*/ 456581 w 579175"/>
                  <a:gd name="connsiteY3" fmla="*/ 146506 h 244337"/>
                  <a:gd name="connsiteX4" fmla="*/ 310077 w 579175"/>
                  <a:gd name="connsiteY4" fmla="*/ 76983 h 244337"/>
                  <a:gd name="connsiteX5" fmla="*/ 3953 w 579175"/>
                  <a:gd name="connsiteY5" fmla="*/ 9261 h 244337"/>
                  <a:gd name="connsiteX6" fmla="*/ 5067 w 579175"/>
                  <a:gd name="connsiteY6" fmla="*/ 2 h 244337"/>
                  <a:gd name="connsiteX7" fmla="*/ 313335 w 579175"/>
                  <a:gd name="connsiteY7" fmla="*/ 68840 h 244337"/>
                  <a:gd name="connsiteX8" fmla="*/ 454438 w 579175"/>
                  <a:gd name="connsiteY8" fmla="*/ 135019 h 244337"/>
                  <a:gd name="connsiteX9" fmla="*/ 578053 w 579175"/>
                  <a:gd name="connsiteY9" fmla="*/ 238489 h 24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9175" h="244337">
                    <a:moveTo>
                      <a:pt x="578053" y="238489"/>
                    </a:moveTo>
                    <a:cubicBezTo>
                      <a:pt x="581140" y="241233"/>
                      <a:pt x="577196" y="246290"/>
                      <a:pt x="574196" y="243547"/>
                    </a:cubicBezTo>
                    <a:cubicBezTo>
                      <a:pt x="559108" y="229574"/>
                      <a:pt x="536134" y="210200"/>
                      <a:pt x="518303" y="192626"/>
                    </a:cubicBezTo>
                    <a:cubicBezTo>
                      <a:pt x="499872" y="174453"/>
                      <a:pt x="478355" y="160222"/>
                      <a:pt x="456581" y="146506"/>
                    </a:cubicBezTo>
                    <a:cubicBezTo>
                      <a:pt x="410718" y="117446"/>
                      <a:pt x="360741" y="96014"/>
                      <a:pt x="310077" y="76983"/>
                    </a:cubicBezTo>
                    <a:cubicBezTo>
                      <a:pt x="212436" y="40293"/>
                      <a:pt x="108538" y="12261"/>
                      <a:pt x="3953" y="9261"/>
                    </a:cubicBezTo>
                    <a:cubicBezTo>
                      <a:pt x="-2048" y="9089"/>
                      <a:pt x="-848" y="-169"/>
                      <a:pt x="5067" y="2"/>
                    </a:cubicBezTo>
                    <a:cubicBezTo>
                      <a:pt x="110595" y="3003"/>
                      <a:pt x="214751" y="32492"/>
                      <a:pt x="313335" y="68840"/>
                    </a:cubicBezTo>
                    <a:cubicBezTo>
                      <a:pt x="362284" y="86842"/>
                      <a:pt x="409604" y="108273"/>
                      <a:pt x="454438" y="135019"/>
                    </a:cubicBezTo>
                    <a:cubicBezTo>
                      <a:pt x="502358" y="163566"/>
                      <a:pt x="547278" y="211400"/>
                      <a:pt x="578053" y="23848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3EF330B0-7D72-B8D5-8CB8-658065FBD781}"/>
                  </a:ext>
                </a:extLst>
              </p:cNvPr>
              <p:cNvSpPr/>
              <p:nvPr/>
            </p:nvSpPr>
            <p:spPr>
              <a:xfrm>
                <a:off x="4538533" y="2849826"/>
                <a:ext cx="166096" cy="201154"/>
              </a:xfrm>
              <a:custGeom>
                <a:avLst/>
                <a:gdLst>
                  <a:gd name="connsiteX0" fmla="*/ 5673 w 166096"/>
                  <a:gd name="connsiteY0" fmla="*/ 187 h 201154"/>
                  <a:gd name="connsiteX1" fmla="*/ 358 w 166096"/>
                  <a:gd name="connsiteY1" fmla="*/ 6016 h 201154"/>
                  <a:gd name="connsiteX2" fmla="*/ 1129 w 166096"/>
                  <a:gd name="connsiteY2" fmla="*/ 8588 h 201154"/>
                  <a:gd name="connsiteX3" fmla="*/ 32590 w 166096"/>
                  <a:gd name="connsiteY3" fmla="*/ 73482 h 201154"/>
                  <a:gd name="connsiteX4" fmla="*/ 70652 w 166096"/>
                  <a:gd name="connsiteY4" fmla="*/ 128003 h 201154"/>
                  <a:gd name="connsiteX5" fmla="*/ 161692 w 166096"/>
                  <a:gd name="connsiteY5" fmla="*/ 200869 h 201154"/>
                  <a:gd name="connsiteX6" fmla="*/ 165893 w 166096"/>
                  <a:gd name="connsiteY6" fmla="*/ 196583 h 201154"/>
                  <a:gd name="connsiteX7" fmla="*/ 165464 w 166096"/>
                  <a:gd name="connsiteY7" fmla="*/ 194440 h 201154"/>
                  <a:gd name="connsiteX8" fmla="*/ 102456 w 166096"/>
                  <a:gd name="connsiteY8" fmla="*/ 76740 h 201154"/>
                  <a:gd name="connsiteX9" fmla="*/ 5673 w 166096"/>
                  <a:gd name="connsiteY9" fmla="*/ 187 h 20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096" h="201154">
                    <a:moveTo>
                      <a:pt x="5673" y="187"/>
                    </a:moveTo>
                    <a:cubicBezTo>
                      <a:pt x="1729" y="-928"/>
                      <a:pt x="-1014" y="3187"/>
                      <a:pt x="358" y="6016"/>
                    </a:cubicBezTo>
                    <a:cubicBezTo>
                      <a:pt x="358" y="6873"/>
                      <a:pt x="529" y="7731"/>
                      <a:pt x="1129" y="8588"/>
                    </a:cubicBezTo>
                    <a:cubicBezTo>
                      <a:pt x="14160" y="28733"/>
                      <a:pt x="20246" y="52651"/>
                      <a:pt x="32590" y="73482"/>
                    </a:cubicBezTo>
                    <a:cubicBezTo>
                      <a:pt x="43906" y="92513"/>
                      <a:pt x="56165" y="111201"/>
                      <a:pt x="70652" y="128003"/>
                    </a:cubicBezTo>
                    <a:cubicBezTo>
                      <a:pt x="96284" y="157835"/>
                      <a:pt x="125859" y="183981"/>
                      <a:pt x="161692" y="200869"/>
                    </a:cubicBezTo>
                    <a:cubicBezTo>
                      <a:pt x="164350" y="202155"/>
                      <a:pt x="166836" y="198812"/>
                      <a:pt x="165893" y="196583"/>
                    </a:cubicBezTo>
                    <a:cubicBezTo>
                      <a:pt x="166064" y="195897"/>
                      <a:pt x="165893" y="195126"/>
                      <a:pt x="165464" y="194440"/>
                    </a:cubicBezTo>
                    <a:cubicBezTo>
                      <a:pt x="138118" y="158178"/>
                      <a:pt x="128431" y="113601"/>
                      <a:pt x="102456" y="76740"/>
                    </a:cubicBezTo>
                    <a:cubicBezTo>
                      <a:pt x="78539" y="42707"/>
                      <a:pt x="46306" y="12103"/>
                      <a:pt x="5673" y="18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12" name="图形 4">
              <a:extLst>
                <a:ext uri="{FF2B5EF4-FFF2-40B4-BE49-F238E27FC236}">
                  <a16:creationId xmlns:a16="http://schemas.microsoft.com/office/drawing/2014/main" id="{A48AF333-6744-C825-0128-EA92203CE7F8}"/>
                </a:ext>
              </a:extLst>
            </p:cNvPr>
            <p:cNvGrpSpPr/>
            <p:nvPr/>
          </p:nvGrpSpPr>
          <p:grpSpPr>
            <a:xfrm>
              <a:off x="3522114" y="3001975"/>
              <a:ext cx="670818" cy="809945"/>
              <a:chOff x="3522114" y="3001975"/>
              <a:chExt cx="670818" cy="809945"/>
            </a:xfrm>
          </p:grpSpPr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05FD8B71-FC0E-1EF0-1609-D73D4CC44E2E}"/>
                  </a:ext>
                </a:extLst>
              </p:cNvPr>
              <p:cNvSpPr/>
              <p:nvPr/>
            </p:nvSpPr>
            <p:spPr>
              <a:xfrm>
                <a:off x="3864557" y="3522408"/>
                <a:ext cx="304549" cy="88416"/>
              </a:xfrm>
              <a:custGeom>
                <a:avLst/>
                <a:gdLst>
                  <a:gd name="connsiteX0" fmla="*/ 706 w 304549"/>
                  <a:gd name="connsiteY0" fmla="*/ 26435 h 88416"/>
                  <a:gd name="connsiteX1" fmla="*/ 2507 w 304549"/>
                  <a:gd name="connsiteY1" fmla="*/ 28149 h 88416"/>
                  <a:gd name="connsiteX2" fmla="*/ 139667 w 304549"/>
                  <a:gd name="connsiteY2" fmla="*/ 62097 h 88416"/>
                  <a:gd name="connsiteX3" fmla="*/ 298858 w 304549"/>
                  <a:gd name="connsiteY3" fmla="*/ 88071 h 88416"/>
                  <a:gd name="connsiteX4" fmla="*/ 303230 w 304549"/>
                  <a:gd name="connsiteY4" fmla="*/ 86785 h 88416"/>
                  <a:gd name="connsiteX5" fmla="*/ 304259 w 304549"/>
                  <a:gd name="connsiteY5" fmla="*/ 82928 h 88416"/>
                  <a:gd name="connsiteX6" fmla="*/ 200703 w 304549"/>
                  <a:gd name="connsiteY6" fmla="*/ 10404 h 88416"/>
                  <a:gd name="connsiteX7" fmla="*/ 4993 w 304549"/>
                  <a:gd name="connsiteY7" fmla="*/ 18120 h 88416"/>
                  <a:gd name="connsiteX8" fmla="*/ 21 w 304549"/>
                  <a:gd name="connsiteY8" fmla="*/ 23949 h 88416"/>
                  <a:gd name="connsiteX9" fmla="*/ 706 w 304549"/>
                  <a:gd name="connsiteY9" fmla="*/ 26435 h 88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4549" h="88416">
                    <a:moveTo>
                      <a:pt x="706" y="26435"/>
                    </a:moveTo>
                    <a:cubicBezTo>
                      <a:pt x="1135" y="27121"/>
                      <a:pt x="1650" y="27721"/>
                      <a:pt x="2507" y="28149"/>
                    </a:cubicBezTo>
                    <a:cubicBezTo>
                      <a:pt x="40654" y="60296"/>
                      <a:pt x="92003" y="62782"/>
                      <a:pt x="139667" y="62097"/>
                    </a:cubicBezTo>
                    <a:cubicBezTo>
                      <a:pt x="197017" y="61325"/>
                      <a:pt x="246737" y="61239"/>
                      <a:pt x="298858" y="88071"/>
                    </a:cubicBezTo>
                    <a:cubicBezTo>
                      <a:pt x="300487" y="88928"/>
                      <a:pt x="302287" y="88071"/>
                      <a:pt x="303230" y="86785"/>
                    </a:cubicBezTo>
                    <a:cubicBezTo>
                      <a:pt x="304345" y="86014"/>
                      <a:pt x="304944" y="84642"/>
                      <a:pt x="304259" y="82928"/>
                    </a:cubicBezTo>
                    <a:cubicBezTo>
                      <a:pt x="290285" y="47952"/>
                      <a:pt x="233621" y="22663"/>
                      <a:pt x="200703" y="10404"/>
                    </a:cubicBezTo>
                    <a:cubicBezTo>
                      <a:pt x="135123" y="-14113"/>
                      <a:pt x="70230" y="11519"/>
                      <a:pt x="4993" y="18120"/>
                    </a:cubicBezTo>
                    <a:cubicBezTo>
                      <a:pt x="1650" y="18462"/>
                      <a:pt x="21" y="21291"/>
                      <a:pt x="21" y="23949"/>
                    </a:cubicBezTo>
                    <a:cubicBezTo>
                      <a:pt x="-65" y="24806"/>
                      <a:pt x="106" y="25663"/>
                      <a:pt x="706" y="2643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E9BA519F-7B66-6FED-B6AF-68B4C22EED1A}"/>
                  </a:ext>
                </a:extLst>
              </p:cNvPr>
              <p:cNvSpPr/>
              <p:nvPr/>
            </p:nvSpPr>
            <p:spPr>
              <a:xfrm>
                <a:off x="3776519" y="3408337"/>
                <a:ext cx="347695" cy="78236"/>
              </a:xfrm>
              <a:custGeom>
                <a:avLst/>
                <a:gdLst>
                  <a:gd name="connsiteX0" fmla="*/ 2591 w 347695"/>
                  <a:gd name="connsiteY0" fmla="*/ 39779 h 78236"/>
                  <a:gd name="connsiteX1" fmla="*/ 160411 w 347695"/>
                  <a:gd name="connsiteY1" fmla="*/ 72783 h 78236"/>
                  <a:gd name="connsiteX2" fmla="*/ 342833 w 347695"/>
                  <a:gd name="connsiteY2" fmla="*/ 73126 h 78236"/>
                  <a:gd name="connsiteX3" fmla="*/ 347634 w 347695"/>
                  <a:gd name="connsiteY3" fmla="*/ 69611 h 78236"/>
                  <a:gd name="connsiteX4" fmla="*/ 346777 w 347695"/>
                  <a:gd name="connsiteY4" fmla="*/ 66611 h 78236"/>
                  <a:gd name="connsiteX5" fmla="*/ 196586 w 347695"/>
                  <a:gd name="connsiteY5" fmla="*/ 3 h 78236"/>
                  <a:gd name="connsiteX6" fmla="*/ 4991 w 347695"/>
                  <a:gd name="connsiteY6" fmla="*/ 29492 h 78236"/>
                  <a:gd name="connsiteX7" fmla="*/ 1476 w 347695"/>
                  <a:gd name="connsiteY7" fmla="*/ 38322 h 78236"/>
                  <a:gd name="connsiteX8" fmla="*/ 2591 w 347695"/>
                  <a:gd name="connsiteY8" fmla="*/ 39779 h 78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695" h="78236">
                    <a:moveTo>
                      <a:pt x="2591" y="39779"/>
                    </a:moveTo>
                    <a:cubicBezTo>
                      <a:pt x="46653" y="81098"/>
                      <a:pt x="104175" y="83584"/>
                      <a:pt x="160411" y="72783"/>
                    </a:cubicBezTo>
                    <a:cubicBezTo>
                      <a:pt x="224276" y="60524"/>
                      <a:pt x="281368" y="40893"/>
                      <a:pt x="342833" y="73126"/>
                    </a:cubicBezTo>
                    <a:cubicBezTo>
                      <a:pt x="345319" y="74412"/>
                      <a:pt x="348148" y="71840"/>
                      <a:pt x="347634" y="69611"/>
                    </a:cubicBezTo>
                    <a:cubicBezTo>
                      <a:pt x="347805" y="68668"/>
                      <a:pt x="347634" y="67640"/>
                      <a:pt x="346777" y="66611"/>
                    </a:cubicBezTo>
                    <a:cubicBezTo>
                      <a:pt x="308029" y="24006"/>
                      <a:pt x="253765" y="260"/>
                      <a:pt x="196586" y="3"/>
                    </a:cubicBezTo>
                    <a:cubicBezTo>
                      <a:pt x="131264" y="-340"/>
                      <a:pt x="70228" y="33435"/>
                      <a:pt x="4991" y="29492"/>
                    </a:cubicBezTo>
                    <a:cubicBezTo>
                      <a:pt x="-238" y="29149"/>
                      <a:pt x="-1267" y="35236"/>
                      <a:pt x="1476" y="38322"/>
                    </a:cubicBezTo>
                    <a:cubicBezTo>
                      <a:pt x="1648" y="38836"/>
                      <a:pt x="2076" y="39350"/>
                      <a:pt x="2591" y="3977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3A574A97-5B7A-D4EC-1AC7-D4866E0B35B5}"/>
                  </a:ext>
                </a:extLst>
              </p:cNvPr>
              <p:cNvSpPr/>
              <p:nvPr/>
            </p:nvSpPr>
            <p:spPr>
              <a:xfrm>
                <a:off x="3716752" y="3309452"/>
                <a:ext cx="347229" cy="78670"/>
              </a:xfrm>
              <a:custGeom>
                <a:avLst/>
                <a:gdLst>
                  <a:gd name="connsiteX0" fmla="*/ 1665 w 347229"/>
                  <a:gd name="connsiteY0" fmla="*/ 51396 h 78670"/>
                  <a:gd name="connsiteX1" fmla="*/ 151426 w 347229"/>
                  <a:gd name="connsiteY1" fmla="*/ 73941 h 78670"/>
                  <a:gd name="connsiteX2" fmla="*/ 342679 w 347229"/>
                  <a:gd name="connsiteY2" fmla="*/ 63140 h 78670"/>
                  <a:gd name="connsiteX3" fmla="*/ 345422 w 347229"/>
                  <a:gd name="connsiteY3" fmla="*/ 56282 h 78670"/>
                  <a:gd name="connsiteX4" fmla="*/ 345336 w 347229"/>
                  <a:gd name="connsiteY4" fmla="*/ 56282 h 78670"/>
                  <a:gd name="connsiteX5" fmla="*/ 292358 w 347229"/>
                  <a:gd name="connsiteY5" fmla="*/ 20792 h 78670"/>
                  <a:gd name="connsiteX6" fmla="*/ 203290 w 347229"/>
                  <a:gd name="connsiteY6" fmla="*/ 304 h 78670"/>
                  <a:gd name="connsiteX7" fmla="*/ 108735 w 347229"/>
                  <a:gd name="connsiteY7" fmla="*/ 17792 h 78670"/>
                  <a:gd name="connsiteX8" fmla="*/ 6380 w 347229"/>
                  <a:gd name="connsiteY8" fmla="*/ 40337 h 78670"/>
                  <a:gd name="connsiteX9" fmla="*/ 293 w 347229"/>
                  <a:gd name="connsiteY9" fmla="*/ 46681 h 78670"/>
                  <a:gd name="connsiteX10" fmla="*/ 1665 w 347229"/>
                  <a:gd name="connsiteY10" fmla="*/ 51396 h 78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7229" h="78670">
                    <a:moveTo>
                      <a:pt x="1665" y="51396"/>
                    </a:moveTo>
                    <a:cubicBezTo>
                      <a:pt x="41184" y="85943"/>
                      <a:pt x="103420" y="80199"/>
                      <a:pt x="151426" y="73941"/>
                    </a:cubicBezTo>
                    <a:cubicBezTo>
                      <a:pt x="217006" y="65369"/>
                      <a:pt x="277099" y="45481"/>
                      <a:pt x="342679" y="63140"/>
                    </a:cubicBezTo>
                    <a:cubicBezTo>
                      <a:pt x="346794" y="64254"/>
                      <a:pt x="349023" y="58425"/>
                      <a:pt x="345422" y="56282"/>
                    </a:cubicBezTo>
                    <a:cubicBezTo>
                      <a:pt x="345422" y="56282"/>
                      <a:pt x="345336" y="56282"/>
                      <a:pt x="345336" y="56282"/>
                    </a:cubicBezTo>
                    <a:cubicBezTo>
                      <a:pt x="335821" y="37337"/>
                      <a:pt x="310789" y="27907"/>
                      <a:pt x="292358" y="20792"/>
                    </a:cubicBezTo>
                    <a:cubicBezTo>
                      <a:pt x="263298" y="9562"/>
                      <a:pt x="234494" y="2104"/>
                      <a:pt x="203290" y="304"/>
                    </a:cubicBezTo>
                    <a:cubicBezTo>
                      <a:pt x="170543" y="-1582"/>
                      <a:pt x="138739" y="5447"/>
                      <a:pt x="108735" y="17792"/>
                    </a:cubicBezTo>
                    <a:cubicBezTo>
                      <a:pt x="77103" y="30822"/>
                      <a:pt x="41441" y="50539"/>
                      <a:pt x="6380" y="40337"/>
                    </a:cubicBezTo>
                    <a:cubicBezTo>
                      <a:pt x="2008" y="39051"/>
                      <a:pt x="-478" y="43252"/>
                      <a:pt x="293" y="46681"/>
                    </a:cubicBezTo>
                    <a:cubicBezTo>
                      <a:pt x="-307" y="48138"/>
                      <a:pt x="-50" y="49938"/>
                      <a:pt x="1665" y="5139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696D36B6-FF36-6FC4-7B6D-FB89336C829F}"/>
                  </a:ext>
                </a:extLst>
              </p:cNvPr>
              <p:cNvSpPr/>
              <p:nvPr/>
            </p:nvSpPr>
            <p:spPr>
              <a:xfrm>
                <a:off x="3660344" y="3206169"/>
                <a:ext cx="321615" cy="85791"/>
              </a:xfrm>
              <a:custGeom>
                <a:avLst/>
                <a:gdLst>
                  <a:gd name="connsiteX0" fmla="*/ 2094 w 321615"/>
                  <a:gd name="connsiteY0" fmla="*/ 46838 h 85791"/>
                  <a:gd name="connsiteX1" fmla="*/ 147569 w 321615"/>
                  <a:gd name="connsiteY1" fmla="*/ 83357 h 85791"/>
                  <a:gd name="connsiteX2" fmla="*/ 317305 w 321615"/>
                  <a:gd name="connsiteY2" fmla="*/ 34750 h 85791"/>
                  <a:gd name="connsiteX3" fmla="*/ 320648 w 321615"/>
                  <a:gd name="connsiteY3" fmla="*/ 32093 h 85791"/>
                  <a:gd name="connsiteX4" fmla="*/ 320133 w 321615"/>
                  <a:gd name="connsiteY4" fmla="*/ 27035 h 85791"/>
                  <a:gd name="connsiteX5" fmla="*/ 183316 w 321615"/>
                  <a:gd name="connsiteY5" fmla="*/ 3032 h 85791"/>
                  <a:gd name="connsiteX6" fmla="*/ 6209 w 321615"/>
                  <a:gd name="connsiteY6" fmla="*/ 36379 h 85791"/>
                  <a:gd name="connsiteX7" fmla="*/ 808 w 321615"/>
                  <a:gd name="connsiteY7" fmla="*/ 44266 h 85791"/>
                  <a:gd name="connsiteX8" fmla="*/ 2094 w 321615"/>
                  <a:gd name="connsiteY8" fmla="*/ 46838 h 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1615" h="85791">
                    <a:moveTo>
                      <a:pt x="2094" y="46838"/>
                    </a:moveTo>
                    <a:cubicBezTo>
                      <a:pt x="38355" y="82756"/>
                      <a:pt x="98877" y="90557"/>
                      <a:pt x="147569" y="83357"/>
                    </a:cubicBezTo>
                    <a:cubicBezTo>
                      <a:pt x="206634" y="74612"/>
                      <a:pt x="257211" y="32179"/>
                      <a:pt x="317305" y="34750"/>
                    </a:cubicBezTo>
                    <a:cubicBezTo>
                      <a:pt x="319190" y="34836"/>
                      <a:pt x="320305" y="33636"/>
                      <a:pt x="320648" y="32093"/>
                    </a:cubicBezTo>
                    <a:cubicBezTo>
                      <a:pt x="321934" y="30807"/>
                      <a:pt x="322105" y="28407"/>
                      <a:pt x="320133" y="27035"/>
                    </a:cubicBezTo>
                    <a:cubicBezTo>
                      <a:pt x="279757" y="-568"/>
                      <a:pt x="230465" y="-3740"/>
                      <a:pt x="183316" y="3032"/>
                    </a:cubicBezTo>
                    <a:cubicBezTo>
                      <a:pt x="122880" y="11690"/>
                      <a:pt x="68616" y="52324"/>
                      <a:pt x="6209" y="36379"/>
                    </a:cubicBezTo>
                    <a:cubicBezTo>
                      <a:pt x="1151" y="35093"/>
                      <a:pt x="-1421" y="40923"/>
                      <a:pt x="808" y="44266"/>
                    </a:cubicBezTo>
                    <a:cubicBezTo>
                      <a:pt x="979" y="45123"/>
                      <a:pt x="1322" y="46066"/>
                      <a:pt x="2094" y="4683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A1AF8E5B-582C-4AD2-2BB8-24CD11A09E11}"/>
                  </a:ext>
                </a:extLst>
              </p:cNvPr>
              <p:cNvSpPr/>
              <p:nvPr/>
            </p:nvSpPr>
            <p:spPr>
              <a:xfrm>
                <a:off x="3623304" y="3123463"/>
                <a:ext cx="199478" cy="67681"/>
              </a:xfrm>
              <a:custGeom>
                <a:avLst/>
                <a:gdLst>
                  <a:gd name="connsiteX0" fmla="*/ 84569 w 199478"/>
                  <a:gd name="connsiteY0" fmla="*/ 67306 h 67681"/>
                  <a:gd name="connsiteX1" fmla="*/ 194125 w 199478"/>
                  <a:gd name="connsiteY1" fmla="*/ 38588 h 67681"/>
                  <a:gd name="connsiteX2" fmla="*/ 197726 w 199478"/>
                  <a:gd name="connsiteY2" fmla="*/ 36703 h 67681"/>
                  <a:gd name="connsiteX3" fmla="*/ 198412 w 199478"/>
                  <a:gd name="connsiteY3" fmla="*/ 31816 h 67681"/>
                  <a:gd name="connsiteX4" fmla="*/ 112944 w 199478"/>
                  <a:gd name="connsiteY4" fmla="*/ 98 h 67681"/>
                  <a:gd name="connsiteX5" fmla="*/ 5530 w 199478"/>
                  <a:gd name="connsiteY5" fmla="*/ 29416 h 67681"/>
                  <a:gd name="connsiteX6" fmla="*/ 1072 w 199478"/>
                  <a:gd name="connsiteY6" fmla="*/ 33102 h 67681"/>
                  <a:gd name="connsiteX7" fmla="*/ 1244 w 199478"/>
                  <a:gd name="connsiteY7" fmla="*/ 38760 h 67681"/>
                  <a:gd name="connsiteX8" fmla="*/ 84569 w 199478"/>
                  <a:gd name="connsiteY8" fmla="*/ 67306 h 6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478" h="67681">
                    <a:moveTo>
                      <a:pt x="84569" y="67306"/>
                    </a:moveTo>
                    <a:cubicBezTo>
                      <a:pt x="122373" y="64649"/>
                      <a:pt x="156321" y="32073"/>
                      <a:pt x="194125" y="38588"/>
                    </a:cubicBezTo>
                    <a:cubicBezTo>
                      <a:pt x="195668" y="38846"/>
                      <a:pt x="197040" y="37903"/>
                      <a:pt x="197726" y="36703"/>
                    </a:cubicBezTo>
                    <a:cubicBezTo>
                      <a:pt x="199440" y="35759"/>
                      <a:pt x="200298" y="33616"/>
                      <a:pt x="198412" y="31816"/>
                    </a:cubicBezTo>
                    <a:cubicBezTo>
                      <a:pt x="175780" y="9613"/>
                      <a:pt x="143719" y="1641"/>
                      <a:pt x="112944" y="98"/>
                    </a:cubicBezTo>
                    <a:cubicBezTo>
                      <a:pt x="74796" y="-1874"/>
                      <a:pt x="42992" y="26587"/>
                      <a:pt x="5530" y="29416"/>
                    </a:cubicBezTo>
                    <a:cubicBezTo>
                      <a:pt x="3044" y="29587"/>
                      <a:pt x="1587" y="31216"/>
                      <a:pt x="1072" y="33102"/>
                    </a:cubicBezTo>
                    <a:cubicBezTo>
                      <a:pt x="-213" y="34559"/>
                      <a:pt x="-556" y="36703"/>
                      <a:pt x="1244" y="38760"/>
                    </a:cubicBezTo>
                    <a:cubicBezTo>
                      <a:pt x="22675" y="62077"/>
                      <a:pt x="53879" y="69535"/>
                      <a:pt x="84569" y="6730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1BD4C490-0D00-B989-BE73-03B4F5B0B5FA}"/>
                  </a:ext>
                </a:extLst>
              </p:cNvPr>
              <p:cNvSpPr/>
              <p:nvPr/>
            </p:nvSpPr>
            <p:spPr>
              <a:xfrm>
                <a:off x="3853783" y="3540609"/>
                <a:ext cx="145441" cy="267803"/>
              </a:xfrm>
              <a:custGeom>
                <a:avLst/>
                <a:gdLst>
                  <a:gd name="connsiteX0" fmla="*/ 138868 w 145441"/>
                  <a:gd name="connsiteY0" fmla="*/ 266953 h 267803"/>
                  <a:gd name="connsiteX1" fmla="*/ 143325 w 145441"/>
                  <a:gd name="connsiteY1" fmla="*/ 266352 h 267803"/>
                  <a:gd name="connsiteX2" fmla="*/ 144954 w 145441"/>
                  <a:gd name="connsiteY2" fmla="*/ 261980 h 267803"/>
                  <a:gd name="connsiteX3" fmla="*/ 117522 w 145441"/>
                  <a:gd name="connsiteY3" fmla="*/ 189629 h 267803"/>
                  <a:gd name="connsiteX4" fmla="*/ 87004 w 145441"/>
                  <a:gd name="connsiteY4" fmla="*/ 123449 h 267803"/>
                  <a:gd name="connsiteX5" fmla="*/ 10795 w 145441"/>
                  <a:gd name="connsiteY5" fmla="*/ 6006 h 267803"/>
                  <a:gd name="connsiteX6" fmla="*/ 9337 w 145441"/>
                  <a:gd name="connsiteY6" fmla="*/ 3520 h 267803"/>
                  <a:gd name="connsiteX7" fmla="*/ 9337 w 145441"/>
                  <a:gd name="connsiteY7" fmla="*/ 3520 h 267803"/>
                  <a:gd name="connsiteX8" fmla="*/ 79 w 145441"/>
                  <a:gd name="connsiteY8" fmla="*/ 6006 h 267803"/>
                  <a:gd name="connsiteX9" fmla="*/ 1450 w 145441"/>
                  <a:gd name="connsiteY9" fmla="*/ 77843 h 267803"/>
                  <a:gd name="connsiteX10" fmla="*/ 22539 w 145441"/>
                  <a:gd name="connsiteY10" fmla="*/ 148395 h 267803"/>
                  <a:gd name="connsiteX11" fmla="*/ 138868 w 145441"/>
                  <a:gd name="connsiteY11" fmla="*/ 266953 h 267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441" h="267803">
                    <a:moveTo>
                      <a:pt x="138868" y="266953"/>
                    </a:moveTo>
                    <a:cubicBezTo>
                      <a:pt x="140496" y="268496"/>
                      <a:pt x="142468" y="267724"/>
                      <a:pt x="143325" y="266352"/>
                    </a:cubicBezTo>
                    <a:cubicBezTo>
                      <a:pt x="144954" y="265752"/>
                      <a:pt x="146154" y="263952"/>
                      <a:pt x="144954" y="261980"/>
                    </a:cubicBezTo>
                    <a:cubicBezTo>
                      <a:pt x="131752" y="239606"/>
                      <a:pt x="125323" y="214232"/>
                      <a:pt x="117522" y="189629"/>
                    </a:cubicBezTo>
                    <a:cubicBezTo>
                      <a:pt x="110150" y="166397"/>
                      <a:pt x="99091" y="144451"/>
                      <a:pt x="87004" y="123449"/>
                    </a:cubicBezTo>
                    <a:cubicBezTo>
                      <a:pt x="65144" y="85215"/>
                      <a:pt x="18767" y="49897"/>
                      <a:pt x="10795" y="6006"/>
                    </a:cubicBezTo>
                    <a:cubicBezTo>
                      <a:pt x="10537" y="4805"/>
                      <a:pt x="10023" y="4034"/>
                      <a:pt x="9337" y="3520"/>
                    </a:cubicBezTo>
                    <a:cubicBezTo>
                      <a:pt x="9337" y="3520"/>
                      <a:pt x="9337" y="3520"/>
                      <a:pt x="9337" y="3520"/>
                    </a:cubicBezTo>
                    <a:cubicBezTo>
                      <a:pt x="8394" y="-2653"/>
                      <a:pt x="-950" y="5"/>
                      <a:pt x="79" y="6006"/>
                    </a:cubicBezTo>
                    <a:cubicBezTo>
                      <a:pt x="3851" y="29923"/>
                      <a:pt x="-2321" y="54097"/>
                      <a:pt x="1450" y="77843"/>
                    </a:cubicBezTo>
                    <a:cubicBezTo>
                      <a:pt x="5308" y="102446"/>
                      <a:pt x="12509" y="125678"/>
                      <a:pt x="22539" y="148395"/>
                    </a:cubicBezTo>
                    <a:cubicBezTo>
                      <a:pt x="46370" y="202059"/>
                      <a:pt x="97205" y="228976"/>
                      <a:pt x="138868" y="26695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EF8E95DE-7635-0EC8-2D72-B5EF0677FCC1}"/>
                  </a:ext>
                </a:extLst>
              </p:cNvPr>
              <p:cNvSpPr/>
              <p:nvPr/>
            </p:nvSpPr>
            <p:spPr>
              <a:xfrm>
                <a:off x="3741865" y="3440246"/>
                <a:ext cx="90018" cy="371674"/>
              </a:xfrm>
              <a:custGeom>
                <a:avLst/>
                <a:gdLst>
                  <a:gd name="connsiteX0" fmla="*/ 82679 w 90018"/>
                  <a:gd name="connsiteY0" fmla="*/ 369458 h 371674"/>
                  <a:gd name="connsiteX1" fmla="*/ 83708 w 90018"/>
                  <a:gd name="connsiteY1" fmla="*/ 370058 h 371674"/>
                  <a:gd name="connsiteX2" fmla="*/ 84051 w 90018"/>
                  <a:gd name="connsiteY2" fmla="*/ 370572 h 371674"/>
                  <a:gd name="connsiteX3" fmla="*/ 89537 w 90018"/>
                  <a:gd name="connsiteY3" fmla="*/ 366286 h 371674"/>
                  <a:gd name="connsiteX4" fmla="*/ 73249 w 90018"/>
                  <a:gd name="connsiteY4" fmla="*/ 187721 h 371674"/>
                  <a:gd name="connsiteX5" fmla="*/ 37416 w 90018"/>
                  <a:gd name="connsiteY5" fmla="*/ 4526 h 371674"/>
                  <a:gd name="connsiteX6" fmla="*/ 33387 w 90018"/>
                  <a:gd name="connsiteY6" fmla="*/ 1526 h 371674"/>
                  <a:gd name="connsiteX7" fmla="*/ 24901 w 90018"/>
                  <a:gd name="connsiteY7" fmla="*/ 4784 h 371674"/>
                  <a:gd name="connsiteX8" fmla="*/ 6470 w 90018"/>
                  <a:gd name="connsiteY8" fmla="*/ 109111 h 371674"/>
                  <a:gd name="connsiteX9" fmla="*/ 2098 w 90018"/>
                  <a:gd name="connsiteY9" fmla="*/ 202551 h 371674"/>
                  <a:gd name="connsiteX10" fmla="*/ 82679 w 90018"/>
                  <a:gd name="connsiteY10" fmla="*/ 369458 h 371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018" h="371674">
                    <a:moveTo>
                      <a:pt x="82679" y="369458"/>
                    </a:moveTo>
                    <a:cubicBezTo>
                      <a:pt x="83022" y="369801"/>
                      <a:pt x="83365" y="369972"/>
                      <a:pt x="83708" y="370058"/>
                    </a:cubicBezTo>
                    <a:cubicBezTo>
                      <a:pt x="83880" y="370229"/>
                      <a:pt x="83965" y="370401"/>
                      <a:pt x="84051" y="370572"/>
                    </a:cubicBezTo>
                    <a:cubicBezTo>
                      <a:pt x="86537" y="373658"/>
                      <a:pt x="91595" y="369629"/>
                      <a:pt x="89537" y="366286"/>
                    </a:cubicBezTo>
                    <a:cubicBezTo>
                      <a:pt x="58676" y="317337"/>
                      <a:pt x="70764" y="242499"/>
                      <a:pt x="73249" y="187721"/>
                    </a:cubicBezTo>
                    <a:cubicBezTo>
                      <a:pt x="76164" y="124113"/>
                      <a:pt x="62963" y="62648"/>
                      <a:pt x="37416" y="4526"/>
                    </a:cubicBezTo>
                    <a:cubicBezTo>
                      <a:pt x="36474" y="2469"/>
                      <a:pt x="35016" y="1612"/>
                      <a:pt x="33387" y="1526"/>
                    </a:cubicBezTo>
                    <a:cubicBezTo>
                      <a:pt x="30473" y="-1303"/>
                      <a:pt x="24472" y="-188"/>
                      <a:pt x="24901" y="4784"/>
                    </a:cubicBezTo>
                    <a:cubicBezTo>
                      <a:pt x="27558" y="38473"/>
                      <a:pt x="14099" y="76450"/>
                      <a:pt x="6470" y="109111"/>
                    </a:cubicBezTo>
                    <a:cubicBezTo>
                      <a:pt x="-731" y="140143"/>
                      <a:pt x="-1503" y="171004"/>
                      <a:pt x="2098" y="202551"/>
                    </a:cubicBezTo>
                    <a:cubicBezTo>
                      <a:pt x="9042" y="263244"/>
                      <a:pt x="36045" y="328824"/>
                      <a:pt x="82679" y="36945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F1442659-BEEE-5300-5CB8-59073D47CED1}"/>
                  </a:ext>
                </a:extLst>
              </p:cNvPr>
              <p:cNvSpPr/>
              <p:nvPr/>
            </p:nvSpPr>
            <p:spPr>
              <a:xfrm>
                <a:off x="3640633" y="3353263"/>
                <a:ext cx="92453" cy="365921"/>
              </a:xfrm>
              <a:custGeom>
                <a:avLst/>
                <a:gdLst>
                  <a:gd name="connsiteX0" fmla="*/ 38778 w 92453"/>
                  <a:gd name="connsiteY0" fmla="*/ 365744 h 365921"/>
                  <a:gd name="connsiteX1" fmla="*/ 43065 w 92453"/>
                  <a:gd name="connsiteY1" fmla="*/ 360429 h 365921"/>
                  <a:gd name="connsiteX2" fmla="*/ 53952 w 92453"/>
                  <a:gd name="connsiteY2" fmla="*/ 271789 h 365921"/>
                  <a:gd name="connsiteX3" fmla="*/ 82241 w 92453"/>
                  <a:gd name="connsiteY3" fmla="*/ 181435 h 365921"/>
                  <a:gd name="connsiteX4" fmla="*/ 85756 w 92453"/>
                  <a:gd name="connsiteY4" fmla="*/ 7842 h 365921"/>
                  <a:gd name="connsiteX5" fmla="*/ 84213 w 92453"/>
                  <a:gd name="connsiteY5" fmla="*/ 4499 h 365921"/>
                  <a:gd name="connsiteX6" fmla="*/ 73154 w 92453"/>
                  <a:gd name="connsiteY6" fmla="*/ 5356 h 365921"/>
                  <a:gd name="connsiteX7" fmla="*/ 33978 w 92453"/>
                  <a:gd name="connsiteY7" fmla="*/ 106940 h 365921"/>
                  <a:gd name="connsiteX8" fmla="*/ 4231 w 92453"/>
                  <a:gd name="connsiteY8" fmla="*/ 198923 h 365921"/>
                  <a:gd name="connsiteX9" fmla="*/ 35949 w 92453"/>
                  <a:gd name="connsiteY9" fmla="*/ 364887 h 365921"/>
                  <a:gd name="connsiteX10" fmla="*/ 38778 w 92453"/>
                  <a:gd name="connsiteY10" fmla="*/ 365744 h 36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453" h="365921">
                    <a:moveTo>
                      <a:pt x="38778" y="365744"/>
                    </a:moveTo>
                    <a:cubicBezTo>
                      <a:pt x="41265" y="366516"/>
                      <a:pt x="44522" y="363601"/>
                      <a:pt x="43065" y="360429"/>
                    </a:cubicBezTo>
                    <a:cubicBezTo>
                      <a:pt x="32263" y="336083"/>
                      <a:pt x="46751" y="295792"/>
                      <a:pt x="53952" y="271789"/>
                    </a:cubicBezTo>
                    <a:cubicBezTo>
                      <a:pt x="62953" y="241528"/>
                      <a:pt x="74268" y="212039"/>
                      <a:pt x="82241" y="181435"/>
                    </a:cubicBezTo>
                    <a:cubicBezTo>
                      <a:pt x="97243" y="123742"/>
                      <a:pt x="93299" y="66478"/>
                      <a:pt x="85756" y="7842"/>
                    </a:cubicBezTo>
                    <a:cubicBezTo>
                      <a:pt x="85584" y="6471"/>
                      <a:pt x="84984" y="5356"/>
                      <a:pt x="84213" y="4499"/>
                    </a:cubicBezTo>
                    <a:cubicBezTo>
                      <a:pt x="83955" y="-1759"/>
                      <a:pt x="73669" y="-1502"/>
                      <a:pt x="73154" y="5356"/>
                    </a:cubicBezTo>
                    <a:cubicBezTo>
                      <a:pt x="70668" y="42647"/>
                      <a:pt x="50694" y="74536"/>
                      <a:pt x="33978" y="106940"/>
                    </a:cubicBezTo>
                    <a:cubicBezTo>
                      <a:pt x="19062" y="135830"/>
                      <a:pt x="9718" y="166948"/>
                      <a:pt x="4231" y="198923"/>
                    </a:cubicBezTo>
                    <a:cubicBezTo>
                      <a:pt x="-5113" y="252844"/>
                      <a:pt x="-826" y="321167"/>
                      <a:pt x="35949" y="364887"/>
                    </a:cubicBezTo>
                    <a:cubicBezTo>
                      <a:pt x="36807" y="366001"/>
                      <a:pt x="37835" y="366087"/>
                      <a:pt x="38778" y="36574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798241F3-397A-C923-F028-2F35A4425DE0}"/>
                  </a:ext>
                </a:extLst>
              </p:cNvPr>
              <p:cNvSpPr/>
              <p:nvPr/>
            </p:nvSpPr>
            <p:spPr>
              <a:xfrm>
                <a:off x="3550644" y="3246461"/>
                <a:ext cx="128507" cy="332941"/>
              </a:xfrm>
              <a:custGeom>
                <a:avLst/>
                <a:gdLst>
                  <a:gd name="connsiteX0" fmla="*/ 21012 w 128507"/>
                  <a:gd name="connsiteY0" fmla="*/ 331272 h 332941"/>
                  <a:gd name="connsiteX1" fmla="*/ 27184 w 128507"/>
                  <a:gd name="connsiteY1" fmla="*/ 329729 h 332941"/>
                  <a:gd name="connsiteX2" fmla="*/ 102108 w 128507"/>
                  <a:gd name="connsiteY2" fmla="*/ 162650 h 332941"/>
                  <a:gd name="connsiteX3" fmla="*/ 120796 w 128507"/>
                  <a:gd name="connsiteY3" fmla="*/ 4145 h 332941"/>
                  <a:gd name="connsiteX4" fmla="*/ 115566 w 128507"/>
                  <a:gd name="connsiteY4" fmla="*/ 202 h 332941"/>
                  <a:gd name="connsiteX5" fmla="*/ 108280 w 128507"/>
                  <a:gd name="connsiteY5" fmla="*/ 5688 h 332941"/>
                  <a:gd name="connsiteX6" fmla="*/ 60531 w 128507"/>
                  <a:gd name="connsiteY6" fmla="*/ 99642 h 332941"/>
                  <a:gd name="connsiteX7" fmla="*/ 18697 w 128507"/>
                  <a:gd name="connsiteY7" fmla="*/ 171137 h 332941"/>
                  <a:gd name="connsiteX8" fmla="*/ 18697 w 128507"/>
                  <a:gd name="connsiteY8" fmla="*/ 330071 h 332941"/>
                  <a:gd name="connsiteX9" fmla="*/ 21012 w 128507"/>
                  <a:gd name="connsiteY9" fmla="*/ 331272 h 332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507" h="332941">
                    <a:moveTo>
                      <a:pt x="21012" y="331272"/>
                    </a:moveTo>
                    <a:cubicBezTo>
                      <a:pt x="22641" y="333929"/>
                      <a:pt x="27613" y="333415"/>
                      <a:pt x="27184" y="329729"/>
                    </a:cubicBezTo>
                    <a:cubicBezTo>
                      <a:pt x="19469" y="264149"/>
                      <a:pt x="73990" y="216400"/>
                      <a:pt x="102108" y="162650"/>
                    </a:cubicBezTo>
                    <a:cubicBezTo>
                      <a:pt x="127911" y="113273"/>
                      <a:pt x="136140" y="57723"/>
                      <a:pt x="120796" y="4145"/>
                    </a:cubicBezTo>
                    <a:cubicBezTo>
                      <a:pt x="120024" y="1316"/>
                      <a:pt x="117795" y="202"/>
                      <a:pt x="115566" y="202"/>
                    </a:cubicBezTo>
                    <a:cubicBezTo>
                      <a:pt x="112223" y="-656"/>
                      <a:pt x="108194" y="1230"/>
                      <a:pt x="108280" y="5688"/>
                    </a:cubicBezTo>
                    <a:cubicBezTo>
                      <a:pt x="109223" y="42378"/>
                      <a:pt x="81877" y="72554"/>
                      <a:pt x="60531" y="99642"/>
                    </a:cubicBezTo>
                    <a:cubicBezTo>
                      <a:pt x="43129" y="121674"/>
                      <a:pt x="29156" y="144991"/>
                      <a:pt x="18697" y="171137"/>
                    </a:cubicBezTo>
                    <a:cubicBezTo>
                      <a:pt x="-162" y="218200"/>
                      <a:pt x="-11649" y="285237"/>
                      <a:pt x="18697" y="330071"/>
                    </a:cubicBezTo>
                    <a:cubicBezTo>
                      <a:pt x="19212" y="330843"/>
                      <a:pt x="20069" y="331186"/>
                      <a:pt x="21012" y="33127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C738C070-FFCF-3692-7731-3B412744F8E4}"/>
                  </a:ext>
                </a:extLst>
              </p:cNvPr>
              <p:cNvSpPr/>
              <p:nvPr/>
            </p:nvSpPr>
            <p:spPr>
              <a:xfrm>
                <a:off x="3522114" y="3149711"/>
                <a:ext cx="113517" cy="231545"/>
              </a:xfrm>
              <a:custGeom>
                <a:avLst/>
                <a:gdLst>
                  <a:gd name="connsiteX0" fmla="*/ 17138 w 113517"/>
                  <a:gd name="connsiteY0" fmla="*/ 229996 h 231545"/>
                  <a:gd name="connsiteX1" fmla="*/ 18252 w 113517"/>
                  <a:gd name="connsiteY1" fmla="*/ 227767 h 231545"/>
                  <a:gd name="connsiteX2" fmla="*/ 80146 w 113517"/>
                  <a:gd name="connsiteY2" fmla="*/ 127898 h 231545"/>
                  <a:gd name="connsiteX3" fmla="*/ 109121 w 113517"/>
                  <a:gd name="connsiteY3" fmla="*/ 7111 h 231545"/>
                  <a:gd name="connsiteX4" fmla="*/ 107577 w 113517"/>
                  <a:gd name="connsiteY4" fmla="*/ 4454 h 231545"/>
                  <a:gd name="connsiteX5" fmla="*/ 97033 w 113517"/>
                  <a:gd name="connsiteY5" fmla="*/ 3168 h 231545"/>
                  <a:gd name="connsiteX6" fmla="*/ 11737 w 113517"/>
                  <a:gd name="connsiteY6" fmla="*/ 229996 h 231545"/>
                  <a:gd name="connsiteX7" fmla="*/ 17138 w 113517"/>
                  <a:gd name="connsiteY7" fmla="*/ 229996 h 23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517" h="231545">
                    <a:moveTo>
                      <a:pt x="17138" y="229996"/>
                    </a:moveTo>
                    <a:cubicBezTo>
                      <a:pt x="17738" y="229482"/>
                      <a:pt x="18252" y="228710"/>
                      <a:pt x="18252" y="227767"/>
                    </a:cubicBezTo>
                    <a:cubicBezTo>
                      <a:pt x="21081" y="188505"/>
                      <a:pt x="57857" y="157901"/>
                      <a:pt x="80146" y="127898"/>
                    </a:cubicBezTo>
                    <a:cubicBezTo>
                      <a:pt x="106549" y="92322"/>
                      <a:pt x="121465" y="50831"/>
                      <a:pt x="109121" y="7111"/>
                    </a:cubicBezTo>
                    <a:cubicBezTo>
                      <a:pt x="108778" y="5997"/>
                      <a:pt x="108263" y="5139"/>
                      <a:pt x="107577" y="4454"/>
                    </a:cubicBezTo>
                    <a:cubicBezTo>
                      <a:pt x="106034" y="-4"/>
                      <a:pt x="99348" y="-2233"/>
                      <a:pt x="97033" y="3168"/>
                    </a:cubicBezTo>
                    <a:cubicBezTo>
                      <a:pt x="66001" y="74662"/>
                      <a:pt x="-33869" y="141957"/>
                      <a:pt x="11737" y="229996"/>
                    </a:cubicBezTo>
                    <a:cubicBezTo>
                      <a:pt x="13023" y="232311"/>
                      <a:pt x="15937" y="231796"/>
                      <a:pt x="17138" y="22999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8B1AFEB3-0652-4984-4A53-D85D8C6F964D}"/>
                  </a:ext>
                </a:extLst>
              </p:cNvPr>
              <p:cNvSpPr/>
              <p:nvPr/>
            </p:nvSpPr>
            <p:spPr>
              <a:xfrm>
                <a:off x="3582629" y="3001975"/>
                <a:ext cx="368652" cy="617666"/>
              </a:xfrm>
              <a:custGeom>
                <a:avLst/>
                <a:gdLst>
                  <a:gd name="connsiteX0" fmla="*/ 362359 w 368652"/>
                  <a:gd name="connsiteY0" fmla="*/ 616734 h 617666"/>
                  <a:gd name="connsiteX1" fmla="*/ 367417 w 368652"/>
                  <a:gd name="connsiteY1" fmla="*/ 611590 h 617666"/>
                  <a:gd name="connsiteX2" fmla="*/ 300723 w 368652"/>
                  <a:gd name="connsiteY2" fmla="*/ 556555 h 617666"/>
                  <a:gd name="connsiteX3" fmla="*/ 238572 w 368652"/>
                  <a:gd name="connsiteY3" fmla="*/ 494147 h 617666"/>
                  <a:gd name="connsiteX4" fmla="*/ 136302 w 368652"/>
                  <a:gd name="connsiteY4" fmla="*/ 339499 h 617666"/>
                  <a:gd name="connsiteX5" fmla="*/ 10372 w 368652"/>
                  <a:gd name="connsiteY5" fmla="*/ 3886 h 617666"/>
                  <a:gd name="connsiteX6" fmla="*/ 85 w 368652"/>
                  <a:gd name="connsiteY6" fmla="*/ 6629 h 617666"/>
                  <a:gd name="connsiteX7" fmla="*/ 127644 w 368652"/>
                  <a:gd name="connsiteY7" fmla="*/ 344471 h 617666"/>
                  <a:gd name="connsiteX8" fmla="*/ 225284 w 368652"/>
                  <a:gd name="connsiteY8" fmla="*/ 493461 h 617666"/>
                  <a:gd name="connsiteX9" fmla="*/ 362359 w 368652"/>
                  <a:gd name="connsiteY9" fmla="*/ 616734 h 617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8652" h="617666">
                    <a:moveTo>
                      <a:pt x="362359" y="616734"/>
                    </a:moveTo>
                    <a:cubicBezTo>
                      <a:pt x="365959" y="619820"/>
                      <a:pt x="371017" y="614505"/>
                      <a:pt x="367417" y="611590"/>
                    </a:cubicBezTo>
                    <a:cubicBezTo>
                      <a:pt x="349157" y="596760"/>
                      <a:pt x="323525" y="573871"/>
                      <a:pt x="300723" y="556555"/>
                    </a:cubicBezTo>
                    <a:cubicBezTo>
                      <a:pt x="277234" y="538638"/>
                      <a:pt x="257688" y="516607"/>
                      <a:pt x="238572" y="494147"/>
                    </a:cubicBezTo>
                    <a:cubicBezTo>
                      <a:pt x="198367" y="446913"/>
                      <a:pt x="166048" y="393849"/>
                      <a:pt x="136302" y="339499"/>
                    </a:cubicBezTo>
                    <a:cubicBezTo>
                      <a:pt x="79038" y="234915"/>
                      <a:pt x="30603" y="121843"/>
                      <a:pt x="10372" y="3886"/>
                    </a:cubicBezTo>
                    <a:cubicBezTo>
                      <a:pt x="9172" y="-2886"/>
                      <a:pt x="-1030" y="-58"/>
                      <a:pt x="85" y="6629"/>
                    </a:cubicBezTo>
                    <a:cubicBezTo>
                      <a:pt x="20488" y="125615"/>
                      <a:pt x="70636" y="238772"/>
                      <a:pt x="127644" y="344471"/>
                    </a:cubicBezTo>
                    <a:cubicBezTo>
                      <a:pt x="155933" y="396935"/>
                      <a:pt x="187823" y="447084"/>
                      <a:pt x="225284" y="493461"/>
                    </a:cubicBezTo>
                    <a:cubicBezTo>
                      <a:pt x="265404" y="543182"/>
                      <a:pt x="326783" y="586301"/>
                      <a:pt x="362359" y="61673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126A7E03-42F7-97B0-3F6C-9A0C89DBFCE1}"/>
                  </a:ext>
                </a:extLst>
              </p:cNvPr>
              <p:cNvSpPr/>
              <p:nvPr/>
            </p:nvSpPr>
            <p:spPr>
              <a:xfrm>
                <a:off x="3939634" y="3608824"/>
                <a:ext cx="253298" cy="157078"/>
              </a:xfrm>
              <a:custGeom>
                <a:avLst/>
                <a:gdLst>
                  <a:gd name="connsiteX0" fmla="*/ 102738 w 253298"/>
                  <a:gd name="connsiteY0" fmla="*/ 104439 h 157078"/>
                  <a:gd name="connsiteX1" fmla="*/ 246070 w 253298"/>
                  <a:gd name="connsiteY1" fmla="*/ 156732 h 157078"/>
                  <a:gd name="connsiteX2" fmla="*/ 248556 w 253298"/>
                  <a:gd name="connsiteY2" fmla="*/ 156903 h 157078"/>
                  <a:gd name="connsiteX3" fmla="*/ 252756 w 253298"/>
                  <a:gd name="connsiteY3" fmla="*/ 151417 h 157078"/>
                  <a:gd name="connsiteX4" fmla="*/ 155630 w 253298"/>
                  <a:gd name="connsiteY4" fmla="*/ 60034 h 157078"/>
                  <a:gd name="connsiteX5" fmla="*/ 87736 w 253298"/>
                  <a:gd name="connsiteY5" fmla="*/ 25744 h 157078"/>
                  <a:gd name="connsiteX6" fmla="*/ 9212 w 253298"/>
                  <a:gd name="connsiteY6" fmla="*/ 626 h 157078"/>
                  <a:gd name="connsiteX7" fmla="*/ 6211 w 253298"/>
                  <a:gd name="connsiteY7" fmla="*/ 198 h 157078"/>
                  <a:gd name="connsiteX8" fmla="*/ 468 w 253298"/>
                  <a:gd name="connsiteY8" fmla="*/ 7141 h 157078"/>
                  <a:gd name="connsiteX9" fmla="*/ 102738 w 253298"/>
                  <a:gd name="connsiteY9" fmla="*/ 104439 h 15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3298" h="157078">
                    <a:moveTo>
                      <a:pt x="102738" y="104439"/>
                    </a:moveTo>
                    <a:cubicBezTo>
                      <a:pt x="148601" y="127842"/>
                      <a:pt x="200636" y="131700"/>
                      <a:pt x="246070" y="156732"/>
                    </a:cubicBezTo>
                    <a:cubicBezTo>
                      <a:pt x="246927" y="157160"/>
                      <a:pt x="247784" y="157160"/>
                      <a:pt x="248556" y="156903"/>
                    </a:cubicBezTo>
                    <a:cubicBezTo>
                      <a:pt x="251214" y="157674"/>
                      <a:pt x="254642" y="154246"/>
                      <a:pt x="252756" y="151417"/>
                    </a:cubicBezTo>
                    <a:cubicBezTo>
                      <a:pt x="227896" y="113612"/>
                      <a:pt x="193520" y="84294"/>
                      <a:pt x="155630" y="60034"/>
                    </a:cubicBezTo>
                    <a:cubicBezTo>
                      <a:pt x="134284" y="46318"/>
                      <a:pt x="111139" y="35431"/>
                      <a:pt x="87736" y="25744"/>
                    </a:cubicBezTo>
                    <a:cubicBezTo>
                      <a:pt x="62276" y="15114"/>
                      <a:pt x="34158" y="12199"/>
                      <a:pt x="9212" y="626"/>
                    </a:cubicBezTo>
                    <a:cubicBezTo>
                      <a:pt x="8183" y="112"/>
                      <a:pt x="7154" y="112"/>
                      <a:pt x="6211" y="198"/>
                    </a:cubicBezTo>
                    <a:cubicBezTo>
                      <a:pt x="2782" y="-917"/>
                      <a:pt x="-1418" y="2855"/>
                      <a:pt x="468" y="7141"/>
                    </a:cubicBezTo>
                    <a:cubicBezTo>
                      <a:pt x="20527" y="51204"/>
                      <a:pt x="60390" y="82751"/>
                      <a:pt x="102738" y="10443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5" name="图形 4">
              <a:extLst>
                <a:ext uri="{FF2B5EF4-FFF2-40B4-BE49-F238E27FC236}">
                  <a16:creationId xmlns:a16="http://schemas.microsoft.com/office/drawing/2014/main" id="{C39DDD63-02F5-8B76-C2AC-EE2B8FE779E7}"/>
                </a:ext>
              </a:extLst>
            </p:cNvPr>
            <p:cNvGrpSpPr/>
            <p:nvPr/>
          </p:nvGrpSpPr>
          <p:grpSpPr>
            <a:xfrm>
              <a:off x="3789810" y="3031302"/>
              <a:ext cx="422889" cy="430785"/>
              <a:chOff x="3789810" y="3031302"/>
              <a:chExt cx="422889" cy="430785"/>
            </a:xfrm>
          </p:grpSpPr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A45149D6-DE36-F1B2-D3A3-F212F914800B}"/>
                  </a:ext>
                </a:extLst>
              </p:cNvPr>
              <p:cNvSpPr/>
              <p:nvPr/>
            </p:nvSpPr>
            <p:spPr>
              <a:xfrm>
                <a:off x="3795136" y="3068492"/>
                <a:ext cx="417563" cy="393595"/>
              </a:xfrm>
              <a:custGeom>
                <a:avLst/>
                <a:gdLst>
                  <a:gd name="connsiteX0" fmla="*/ 99360 w 417563"/>
                  <a:gd name="connsiteY0" fmla="*/ 277354 h 393595"/>
                  <a:gd name="connsiteX1" fmla="*/ 362364 w 417563"/>
                  <a:gd name="connsiteY1" fmla="*/ 389825 h 393595"/>
                  <a:gd name="connsiteX2" fmla="*/ 409770 w 417563"/>
                  <a:gd name="connsiteY2" fmla="*/ 364879 h 393595"/>
                  <a:gd name="connsiteX3" fmla="*/ 412428 w 417563"/>
                  <a:gd name="connsiteY3" fmla="*/ 301186 h 393595"/>
                  <a:gd name="connsiteX4" fmla="*/ 295413 w 417563"/>
                  <a:gd name="connsiteY4" fmla="*/ 143452 h 393595"/>
                  <a:gd name="connsiteX5" fmla="*/ 187742 w 417563"/>
                  <a:gd name="connsiteY5" fmla="*/ 25323 h 393595"/>
                  <a:gd name="connsiteX6" fmla="*/ 52468 w 417563"/>
                  <a:gd name="connsiteY6" fmla="*/ 14693 h 393595"/>
                  <a:gd name="connsiteX7" fmla="*/ 99360 w 417563"/>
                  <a:gd name="connsiteY7" fmla="*/ 277354 h 39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63" h="393595">
                    <a:moveTo>
                      <a:pt x="99360" y="277354"/>
                    </a:moveTo>
                    <a:cubicBezTo>
                      <a:pt x="162196" y="338819"/>
                      <a:pt x="268667" y="410999"/>
                      <a:pt x="362364" y="389825"/>
                    </a:cubicBezTo>
                    <a:cubicBezTo>
                      <a:pt x="381910" y="386653"/>
                      <a:pt x="398026" y="383653"/>
                      <a:pt x="409770" y="364879"/>
                    </a:cubicBezTo>
                    <a:cubicBezTo>
                      <a:pt x="421429" y="346191"/>
                      <a:pt x="418000" y="321074"/>
                      <a:pt x="412428" y="301186"/>
                    </a:cubicBezTo>
                    <a:cubicBezTo>
                      <a:pt x="395025" y="239378"/>
                      <a:pt x="338276" y="188114"/>
                      <a:pt x="295413" y="143452"/>
                    </a:cubicBezTo>
                    <a:cubicBezTo>
                      <a:pt x="259066" y="105561"/>
                      <a:pt x="230776" y="56441"/>
                      <a:pt x="187742" y="25323"/>
                    </a:cubicBezTo>
                    <a:cubicBezTo>
                      <a:pt x="147194" y="-3995"/>
                      <a:pt x="97303" y="-8282"/>
                      <a:pt x="52468" y="14693"/>
                    </a:cubicBezTo>
                    <a:cubicBezTo>
                      <a:pt x="-63432" y="74186"/>
                      <a:pt x="40381" y="219661"/>
                      <a:pt x="99360" y="27735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314AFA23-4DC9-62EA-6111-33A357A04A26}"/>
                  </a:ext>
                </a:extLst>
              </p:cNvPr>
              <p:cNvSpPr/>
              <p:nvPr/>
            </p:nvSpPr>
            <p:spPr>
              <a:xfrm>
                <a:off x="3789810" y="3031302"/>
                <a:ext cx="326167" cy="349261"/>
              </a:xfrm>
              <a:custGeom>
                <a:avLst/>
                <a:gdLst>
                  <a:gd name="connsiteX0" fmla="*/ 67652 w 326167"/>
                  <a:gd name="connsiteY0" fmla="*/ 111461 h 349261"/>
                  <a:gd name="connsiteX1" fmla="*/ 65681 w 326167"/>
                  <a:gd name="connsiteY1" fmla="*/ 120205 h 349261"/>
                  <a:gd name="connsiteX2" fmla="*/ 63109 w 326167"/>
                  <a:gd name="connsiteY2" fmla="*/ 146351 h 349261"/>
                  <a:gd name="connsiteX3" fmla="*/ 68938 w 326167"/>
                  <a:gd name="connsiteY3" fmla="*/ 147037 h 349261"/>
                  <a:gd name="connsiteX4" fmla="*/ 73481 w 326167"/>
                  <a:gd name="connsiteY4" fmla="*/ 131435 h 349261"/>
                  <a:gd name="connsiteX5" fmla="*/ 74425 w 326167"/>
                  <a:gd name="connsiteY5" fmla="*/ 119948 h 349261"/>
                  <a:gd name="connsiteX6" fmla="*/ 109657 w 326167"/>
                  <a:gd name="connsiteY6" fmla="*/ 160753 h 349261"/>
                  <a:gd name="connsiteX7" fmla="*/ 109829 w 326167"/>
                  <a:gd name="connsiteY7" fmla="*/ 201730 h 349261"/>
                  <a:gd name="connsiteX8" fmla="*/ 115401 w 326167"/>
                  <a:gd name="connsiteY8" fmla="*/ 200958 h 349261"/>
                  <a:gd name="connsiteX9" fmla="*/ 118059 w 326167"/>
                  <a:gd name="connsiteY9" fmla="*/ 170097 h 349261"/>
                  <a:gd name="connsiteX10" fmla="*/ 146605 w 326167"/>
                  <a:gd name="connsiteY10" fmla="*/ 200444 h 349261"/>
                  <a:gd name="connsiteX11" fmla="*/ 166836 w 326167"/>
                  <a:gd name="connsiteY11" fmla="*/ 220932 h 349261"/>
                  <a:gd name="connsiteX12" fmla="*/ 165379 w 326167"/>
                  <a:gd name="connsiteY12" fmla="*/ 253936 h 349261"/>
                  <a:gd name="connsiteX13" fmla="*/ 170522 w 326167"/>
                  <a:gd name="connsiteY13" fmla="*/ 255222 h 349261"/>
                  <a:gd name="connsiteX14" fmla="*/ 176094 w 326167"/>
                  <a:gd name="connsiteY14" fmla="*/ 229848 h 349261"/>
                  <a:gd name="connsiteX15" fmla="*/ 218785 w 326167"/>
                  <a:gd name="connsiteY15" fmla="*/ 269195 h 349261"/>
                  <a:gd name="connsiteX16" fmla="*/ 217071 w 326167"/>
                  <a:gd name="connsiteY16" fmla="*/ 301342 h 349261"/>
                  <a:gd name="connsiteX17" fmla="*/ 222472 w 326167"/>
                  <a:gd name="connsiteY17" fmla="*/ 302714 h 349261"/>
                  <a:gd name="connsiteX18" fmla="*/ 227358 w 326167"/>
                  <a:gd name="connsiteY18" fmla="*/ 276568 h 349261"/>
                  <a:gd name="connsiteX19" fmla="*/ 244931 w 326167"/>
                  <a:gd name="connsiteY19" fmla="*/ 291655 h 349261"/>
                  <a:gd name="connsiteX20" fmla="*/ 269535 w 326167"/>
                  <a:gd name="connsiteY20" fmla="*/ 312315 h 349261"/>
                  <a:gd name="connsiteX21" fmla="*/ 274764 w 326167"/>
                  <a:gd name="connsiteY21" fmla="*/ 344547 h 349261"/>
                  <a:gd name="connsiteX22" fmla="*/ 281622 w 326167"/>
                  <a:gd name="connsiteY22" fmla="*/ 343519 h 349261"/>
                  <a:gd name="connsiteX23" fmla="*/ 278964 w 326167"/>
                  <a:gd name="connsiteY23" fmla="*/ 319944 h 349261"/>
                  <a:gd name="connsiteX24" fmla="*/ 320284 w 326167"/>
                  <a:gd name="connsiteY24" fmla="*/ 348748 h 349261"/>
                  <a:gd name="connsiteX25" fmla="*/ 324913 w 326167"/>
                  <a:gd name="connsiteY25" fmla="*/ 342490 h 349261"/>
                  <a:gd name="connsiteX26" fmla="*/ 290794 w 326167"/>
                  <a:gd name="connsiteY26" fmla="*/ 314201 h 349261"/>
                  <a:gd name="connsiteX27" fmla="*/ 293109 w 326167"/>
                  <a:gd name="connsiteY27" fmla="*/ 314029 h 349261"/>
                  <a:gd name="connsiteX28" fmla="*/ 309825 w 326167"/>
                  <a:gd name="connsiteY28" fmla="*/ 309229 h 349261"/>
                  <a:gd name="connsiteX29" fmla="*/ 307768 w 326167"/>
                  <a:gd name="connsiteY29" fmla="*/ 301942 h 349261"/>
                  <a:gd name="connsiteX30" fmla="*/ 294052 w 326167"/>
                  <a:gd name="connsiteY30" fmla="*/ 303400 h 349261"/>
                  <a:gd name="connsiteX31" fmla="*/ 279393 w 326167"/>
                  <a:gd name="connsiteY31" fmla="*/ 304771 h 349261"/>
                  <a:gd name="connsiteX32" fmla="*/ 238159 w 326167"/>
                  <a:gd name="connsiteY32" fmla="*/ 270395 h 349261"/>
                  <a:gd name="connsiteX33" fmla="*/ 259419 w 326167"/>
                  <a:gd name="connsiteY33" fmla="*/ 265595 h 349261"/>
                  <a:gd name="connsiteX34" fmla="*/ 256504 w 326167"/>
                  <a:gd name="connsiteY34" fmla="*/ 255308 h 349261"/>
                  <a:gd name="connsiteX35" fmla="*/ 227529 w 326167"/>
                  <a:gd name="connsiteY35" fmla="*/ 261394 h 349261"/>
                  <a:gd name="connsiteX36" fmla="*/ 183467 w 326167"/>
                  <a:gd name="connsiteY36" fmla="*/ 222132 h 349261"/>
                  <a:gd name="connsiteX37" fmla="*/ 208927 w 326167"/>
                  <a:gd name="connsiteY37" fmla="*/ 213988 h 349261"/>
                  <a:gd name="connsiteX38" fmla="*/ 206184 w 326167"/>
                  <a:gd name="connsiteY38" fmla="*/ 204301 h 349261"/>
                  <a:gd name="connsiteX39" fmla="*/ 175151 w 326167"/>
                  <a:gd name="connsiteY39" fmla="*/ 214331 h 349261"/>
                  <a:gd name="connsiteX40" fmla="*/ 160321 w 326167"/>
                  <a:gd name="connsiteY40" fmla="*/ 200015 h 349261"/>
                  <a:gd name="connsiteX41" fmla="*/ 124488 w 326167"/>
                  <a:gd name="connsiteY41" fmla="*/ 162811 h 349261"/>
                  <a:gd name="connsiteX42" fmla="*/ 159121 w 326167"/>
                  <a:gd name="connsiteY42" fmla="*/ 157067 h 349261"/>
                  <a:gd name="connsiteX43" fmla="*/ 159035 w 326167"/>
                  <a:gd name="connsiteY43" fmla="*/ 146866 h 349261"/>
                  <a:gd name="connsiteX44" fmla="*/ 116601 w 326167"/>
                  <a:gd name="connsiteY44" fmla="*/ 154152 h 349261"/>
                  <a:gd name="connsiteX45" fmla="*/ 81197 w 326167"/>
                  <a:gd name="connsiteY45" fmla="*/ 112318 h 349261"/>
                  <a:gd name="connsiteX46" fmla="*/ 111286 w 326167"/>
                  <a:gd name="connsiteY46" fmla="*/ 111290 h 349261"/>
                  <a:gd name="connsiteX47" fmla="*/ 111201 w 326167"/>
                  <a:gd name="connsiteY47" fmla="*/ 101603 h 349261"/>
                  <a:gd name="connsiteX48" fmla="*/ 75282 w 326167"/>
                  <a:gd name="connsiteY48" fmla="*/ 104860 h 349261"/>
                  <a:gd name="connsiteX49" fmla="*/ 8845 w 326167"/>
                  <a:gd name="connsiteY49" fmla="*/ 2419 h 349261"/>
                  <a:gd name="connsiteX50" fmla="*/ 530 w 326167"/>
                  <a:gd name="connsiteY50" fmla="*/ 7477 h 349261"/>
                  <a:gd name="connsiteX51" fmla="*/ 67652 w 326167"/>
                  <a:gd name="connsiteY51" fmla="*/ 111461 h 34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26167" h="349261">
                    <a:moveTo>
                      <a:pt x="67652" y="111461"/>
                    </a:moveTo>
                    <a:cubicBezTo>
                      <a:pt x="66452" y="114119"/>
                      <a:pt x="66023" y="117291"/>
                      <a:pt x="65681" y="120205"/>
                    </a:cubicBezTo>
                    <a:cubicBezTo>
                      <a:pt x="64823" y="128521"/>
                      <a:pt x="62166" y="138036"/>
                      <a:pt x="63109" y="146351"/>
                    </a:cubicBezTo>
                    <a:cubicBezTo>
                      <a:pt x="63452" y="149780"/>
                      <a:pt x="67738" y="150209"/>
                      <a:pt x="68938" y="147037"/>
                    </a:cubicBezTo>
                    <a:cubicBezTo>
                      <a:pt x="70910" y="141894"/>
                      <a:pt x="72796" y="136921"/>
                      <a:pt x="73481" y="131435"/>
                    </a:cubicBezTo>
                    <a:cubicBezTo>
                      <a:pt x="73824" y="128692"/>
                      <a:pt x="73653" y="123891"/>
                      <a:pt x="74425" y="119948"/>
                    </a:cubicBezTo>
                    <a:cubicBezTo>
                      <a:pt x="85826" y="133836"/>
                      <a:pt x="97570" y="147466"/>
                      <a:pt x="109657" y="160753"/>
                    </a:cubicBezTo>
                    <a:cubicBezTo>
                      <a:pt x="108286" y="174212"/>
                      <a:pt x="104600" y="188871"/>
                      <a:pt x="109829" y="201730"/>
                    </a:cubicBezTo>
                    <a:cubicBezTo>
                      <a:pt x="111029" y="204559"/>
                      <a:pt x="115401" y="204301"/>
                      <a:pt x="115401" y="200958"/>
                    </a:cubicBezTo>
                    <a:cubicBezTo>
                      <a:pt x="115401" y="190414"/>
                      <a:pt x="116687" y="180299"/>
                      <a:pt x="118059" y="170097"/>
                    </a:cubicBezTo>
                    <a:cubicBezTo>
                      <a:pt x="127488" y="180384"/>
                      <a:pt x="137090" y="190500"/>
                      <a:pt x="146605" y="200444"/>
                    </a:cubicBezTo>
                    <a:cubicBezTo>
                      <a:pt x="153206" y="207387"/>
                      <a:pt x="159978" y="214160"/>
                      <a:pt x="166836" y="220932"/>
                    </a:cubicBezTo>
                    <a:cubicBezTo>
                      <a:pt x="166836" y="231819"/>
                      <a:pt x="164093" y="243221"/>
                      <a:pt x="165379" y="253936"/>
                    </a:cubicBezTo>
                    <a:cubicBezTo>
                      <a:pt x="165636" y="256422"/>
                      <a:pt x="169151" y="257880"/>
                      <a:pt x="170522" y="255222"/>
                    </a:cubicBezTo>
                    <a:cubicBezTo>
                      <a:pt x="174380" y="247764"/>
                      <a:pt x="175580" y="238677"/>
                      <a:pt x="176094" y="229848"/>
                    </a:cubicBezTo>
                    <a:cubicBezTo>
                      <a:pt x="189982" y="243306"/>
                      <a:pt x="204298" y="256422"/>
                      <a:pt x="218785" y="269195"/>
                    </a:cubicBezTo>
                    <a:cubicBezTo>
                      <a:pt x="217328" y="279739"/>
                      <a:pt x="216471" y="290884"/>
                      <a:pt x="217071" y="301342"/>
                    </a:cubicBezTo>
                    <a:cubicBezTo>
                      <a:pt x="217242" y="304000"/>
                      <a:pt x="221272" y="305628"/>
                      <a:pt x="222472" y="302714"/>
                    </a:cubicBezTo>
                    <a:cubicBezTo>
                      <a:pt x="225815" y="294570"/>
                      <a:pt x="226243" y="285397"/>
                      <a:pt x="227358" y="276568"/>
                    </a:cubicBezTo>
                    <a:cubicBezTo>
                      <a:pt x="233187" y="281625"/>
                      <a:pt x="239016" y="286683"/>
                      <a:pt x="244931" y="291655"/>
                    </a:cubicBezTo>
                    <a:cubicBezTo>
                      <a:pt x="252904" y="298342"/>
                      <a:pt x="261134" y="305371"/>
                      <a:pt x="269535" y="312315"/>
                    </a:cubicBezTo>
                    <a:cubicBezTo>
                      <a:pt x="268849" y="323116"/>
                      <a:pt x="271163" y="334518"/>
                      <a:pt x="274764" y="344547"/>
                    </a:cubicBezTo>
                    <a:cubicBezTo>
                      <a:pt x="276135" y="348234"/>
                      <a:pt x="281622" y="347634"/>
                      <a:pt x="281622" y="343519"/>
                    </a:cubicBezTo>
                    <a:cubicBezTo>
                      <a:pt x="281708" y="335546"/>
                      <a:pt x="279479" y="327831"/>
                      <a:pt x="278964" y="319944"/>
                    </a:cubicBezTo>
                    <a:cubicBezTo>
                      <a:pt x="292337" y="330574"/>
                      <a:pt x="306139" y="340690"/>
                      <a:pt x="320284" y="348748"/>
                    </a:cubicBezTo>
                    <a:cubicBezTo>
                      <a:pt x="324056" y="350977"/>
                      <a:pt x="328342" y="345405"/>
                      <a:pt x="324913" y="342490"/>
                    </a:cubicBezTo>
                    <a:cubicBezTo>
                      <a:pt x="313597" y="332975"/>
                      <a:pt x="302196" y="323545"/>
                      <a:pt x="290794" y="314201"/>
                    </a:cubicBezTo>
                    <a:cubicBezTo>
                      <a:pt x="291566" y="314115"/>
                      <a:pt x="292337" y="314115"/>
                      <a:pt x="293109" y="314029"/>
                    </a:cubicBezTo>
                    <a:cubicBezTo>
                      <a:pt x="298853" y="313515"/>
                      <a:pt x="305453" y="313344"/>
                      <a:pt x="309825" y="309229"/>
                    </a:cubicBezTo>
                    <a:cubicBezTo>
                      <a:pt x="312226" y="307000"/>
                      <a:pt x="310854" y="302714"/>
                      <a:pt x="307768" y="301942"/>
                    </a:cubicBezTo>
                    <a:cubicBezTo>
                      <a:pt x="303139" y="300828"/>
                      <a:pt x="298681" y="302628"/>
                      <a:pt x="294052" y="303400"/>
                    </a:cubicBezTo>
                    <a:cubicBezTo>
                      <a:pt x="289251" y="304257"/>
                      <a:pt x="284365" y="304600"/>
                      <a:pt x="279393" y="304771"/>
                    </a:cubicBezTo>
                    <a:cubicBezTo>
                      <a:pt x="265591" y="293370"/>
                      <a:pt x="251790" y="281968"/>
                      <a:pt x="238159" y="270395"/>
                    </a:cubicBezTo>
                    <a:cubicBezTo>
                      <a:pt x="245360" y="269281"/>
                      <a:pt x="252561" y="267567"/>
                      <a:pt x="259419" y="265595"/>
                    </a:cubicBezTo>
                    <a:cubicBezTo>
                      <a:pt x="266020" y="263709"/>
                      <a:pt x="263105" y="253508"/>
                      <a:pt x="256504" y="255308"/>
                    </a:cubicBezTo>
                    <a:cubicBezTo>
                      <a:pt x="246817" y="257965"/>
                      <a:pt x="237473" y="260280"/>
                      <a:pt x="227529" y="261394"/>
                    </a:cubicBezTo>
                    <a:cubicBezTo>
                      <a:pt x="212613" y="248621"/>
                      <a:pt x="197954" y="235591"/>
                      <a:pt x="183467" y="222132"/>
                    </a:cubicBezTo>
                    <a:cubicBezTo>
                      <a:pt x="191953" y="219303"/>
                      <a:pt x="200269" y="216217"/>
                      <a:pt x="208927" y="213988"/>
                    </a:cubicBezTo>
                    <a:cubicBezTo>
                      <a:pt x="215271" y="212360"/>
                      <a:pt x="212442" y="202930"/>
                      <a:pt x="206184" y="204301"/>
                    </a:cubicBezTo>
                    <a:cubicBezTo>
                      <a:pt x="195554" y="206616"/>
                      <a:pt x="185353" y="210645"/>
                      <a:pt x="175151" y="214331"/>
                    </a:cubicBezTo>
                    <a:cubicBezTo>
                      <a:pt x="170179" y="209616"/>
                      <a:pt x="165207" y="204816"/>
                      <a:pt x="160321" y="200015"/>
                    </a:cubicBezTo>
                    <a:cubicBezTo>
                      <a:pt x="148148" y="187928"/>
                      <a:pt x="136146" y="175498"/>
                      <a:pt x="124488" y="162811"/>
                    </a:cubicBezTo>
                    <a:cubicBezTo>
                      <a:pt x="135975" y="160667"/>
                      <a:pt x="147291" y="157496"/>
                      <a:pt x="159121" y="157067"/>
                    </a:cubicBezTo>
                    <a:cubicBezTo>
                      <a:pt x="165722" y="156810"/>
                      <a:pt x="165636" y="146608"/>
                      <a:pt x="159035" y="146866"/>
                    </a:cubicBezTo>
                    <a:cubicBezTo>
                      <a:pt x="144548" y="147380"/>
                      <a:pt x="130832" y="151666"/>
                      <a:pt x="116601" y="154152"/>
                    </a:cubicBezTo>
                    <a:cubicBezTo>
                      <a:pt x="104343" y="140608"/>
                      <a:pt x="92598" y="126549"/>
                      <a:pt x="81197" y="112318"/>
                    </a:cubicBezTo>
                    <a:cubicBezTo>
                      <a:pt x="89941" y="109318"/>
                      <a:pt x="103057" y="111461"/>
                      <a:pt x="111286" y="111290"/>
                    </a:cubicBezTo>
                    <a:cubicBezTo>
                      <a:pt x="117544" y="111204"/>
                      <a:pt x="117458" y="101431"/>
                      <a:pt x="111201" y="101603"/>
                    </a:cubicBezTo>
                    <a:cubicBezTo>
                      <a:pt x="100142" y="101860"/>
                      <a:pt x="85997" y="100060"/>
                      <a:pt x="75282" y="104860"/>
                    </a:cubicBezTo>
                    <a:cubicBezTo>
                      <a:pt x="50250" y="72628"/>
                      <a:pt x="27619" y="38595"/>
                      <a:pt x="8845" y="2419"/>
                    </a:cubicBezTo>
                    <a:cubicBezTo>
                      <a:pt x="5930" y="-3153"/>
                      <a:pt x="-2128" y="1905"/>
                      <a:pt x="530" y="7477"/>
                    </a:cubicBezTo>
                    <a:cubicBezTo>
                      <a:pt x="18618" y="44596"/>
                      <a:pt x="41849" y="78972"/>
                      <a:pt x="67652" y="11146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28" name="图形 4">
              <a:extLst>
                <a:ext uri="{FF2B5EF4-FFF2-40B4-BE49-F238E27FC236}">
                  <a16:creationId xmlns:a16="http://schemas.microsoft.com/office/drawing/2014/main" id="{7A45C5F3-8759-ACE7-B38F-8B2F0DE397D8}"/>
                </a:ext>
              </a:extLst>
            </p:cNvPr>
            <p:cNvGrpSpPr/>
            <p:nvPr/>
          </p:nvGrpSpPr>
          <p:grpSpPr>
            <a:xfrm>
              <a:off x="3705519" y="4672313"/>
              <a:ext cx="532807" cy="319760"/>
              <a:chOff x="3705519" y="4672313"/>
              <a:chExt cx="532807" cy="319760"/>
            </a:xfrm>
          </p:grpSpPr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6504B8CC-A4F9-B81B-4660-A483E541834F}"/>
                  </a:ext>
                </a:extLst>
              </p:cNvPr>
              <p:cNvSpPr/>
              <p:nvPr/>
            </p:nvSpPr>
            <p:spPr>
              <a:xfrm>
                <a:off x="3772350" y="4672313"/>
                <a:ext cx="465977" cy="319760"/>
              </a:xfrm>
              <a:custGeom>
                <a:avLst/>
                <a:gdLst>
                  <a:gd name="connsiteX0" fmla="*/ 262563 w 465977"/>
                  <a:gd name="connsiteY0" fmla="*/ 283963 h 319760"/>
                  <a:gd name="connsiteX1" fmla="*/ 462474 w 465977"/>
                  <a:gd name="connsiteY1" fmla="*/ 79423 h 319760"/>
                  <a:gd name="connsiteX2" fmla="*/ 456387 w 465977"/>
                  <a:gd name="connsiteY2" fmla="*/ 26188 h 319760"/>
                  <a:gd name="connsiteX3" fmla="*/ 398008 w 465977"/>
                  <a:gd name="connsiteY3" fmla="*/ 727 h 319760"/>
                  <a:gd name="connsiteX4" fmla="*/ 208642 w 465977"/>
                  <a:gd name="connsiteY4" fmla="*/ 52763 h 319760"/>
                  <a:gd name="connsiteX5" fmla="*/ 59566 w 465977"/>
                  <a:gd name="connsiteY5" fmla="*/ 110455 h 319760"/>
                  <a:gd name="connsiteX6" fmla="*/ 759 w 465977"/>
                  <a:gd name="connsiteY6" fmla="*/ 232699 h 319760"/>
                  <a:gd name="connsiteX7" fmla="*/ 262563 w 465977"/>
                  <a:gd name="connsiteY7" fmla="*/ 283963 h 3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977" h="319760">
                    <a:moveTo>
                      <a:pt x="262563" y="283963"/>
                    </a:moveTo>
                    <a:cubicBezTo>
                      <a:pt x="342544" y="247615"/>
                      <a:pt x="448329" y="174492"/>
                      <a:pt x="462474" y="79423"/>
                    </a:cubicBezTo>
                    <a:cubicBezTo>
                      <a:pt x="466588" y="60049"/>
                      <a:pt x="469589" y="43933"/>
                      <a:pt x="456387" y="26188"/>
                    </a:cubicBezTo>
                    <a:cubicBezTo>
                      <a:pt x="443186" y="8529"/>
                      <a:pt x="418497" y="2614"/>
                      <a:pt x="398008" y="727"/>
                    </a:cubicBezTo>
                    <a:cubicBezTo>
                      <a:pt x="334058" y="-5445"/>
                      <a:pt x="265821" y="29017"/>
                      <a:pt x="208642" y="52763"/>
                    </a:cubicBezTo>
                    <a:cubicBezTo>
                      <a:pt x="160122" y="72908"/>
                      <a:pt x="104143" y="81566"/>
                      <a:pt x="59566" y="110455"/>
                    </a:cubicBezTo>
                    <a:cubicBezTo>
                      <a:pt x="17561" y="137631"/>
                      <a:pt x="-4470" y="182636"/>
                      <a:pt x="759" y="232699"/>
                    </a:cubicBezTo>
                    <a:cubicBezTo>
                      <a:pt x="14303" y="362315"/>
                      <a:pt x="187468" y="318082"/>
                      <a:pt x="262563" y="28396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EBF04369-AFBF-5998-48EE-C5B888506F06}"/>
                  </a:ext>
                </a:extLst>
              </p:cNvPr>
              <p:cNvSpPr/>
              <p:nvPr/>
            </p:nvSpPr>
            <p:spPr>
              <a:xfrm>
                <a:off x="3705519" y="4760422"/>
                <a:ext cx="440752" cy="181901"/>
              </a:xfrm>
              <a:custGeom>
                <a:avLst/>
                <a:gdLst>
                  <a:gd name="connsiteX0" fmla="*/ 126654 w 440752"/>
                  <a:gd name="connsiteY0" fmla="*/ 156934 h 181901"/>
                  <a:gd name="connsiteX1" fmla="*/ 134112 w 440752"/>
                  <a:gd name="connsiteY1" fmla="*/ 161907 h 181901"/>
                  <a:gd name="connsiteX2" fmla="*/ 157515 w 440752"/>
                  <a:gd name="connsiteY2" fmla="*/ 173737 h 181901"/>
                  <a:gd name="connsiteX3" fmla="*/ 160258 w 440752"/>
                  <a:gd name="connsiteY3" fmla="*/ 168507 h 181901"/>
                  <a:gd name="connsiteX4" fmla="*/ 147400 w 440752"/>
                  <a:gd name="connsiteY4" fmla="*/ 158649 h 181901"/>
                  <a:gd name="connsiteX5" fmla="*/ 137027 w 440752"/>
                  <a:gd name="connsiteY5" fmla="*/ 153677 h 181901"/>
                  <a:gd name="connsiteX6" fmla="*/ 187776 w 440752"/>
                  <a:gd name="connsiteY6" fmla="*/ 135589 h 181901"/>
                  <a:gd name="connsiteX7" fmla="*/ 226095 w 440752"/>
                  <a:gd name="connsiteY7" fmla="*/ 150248 h 181901"/>
                  <a:gd name="connsiteX8" fmla="*/ 227381 w 440752"/>
                  <a:gd name="connsiteY8" fmla="*/ 144762 h 181901"/>
                  <a:gd name="connsiteX9" fmla="*/ 199521 w 440752"/>
                  <a:gd name="connsiteY9" fmla="*/ 131131 h 181901"/>
                  <a:gd name="connsiteX10" fmla="*/ 238182 w 440752"/>
                  <a:gd name="connsiteY10" fmla="*/ 115444 h 181901"/>
                  <a:gd name="connsiteX11" fmla="*/ 264586 w 440752"/>
                  <a:gd name="connsiteY11" fmla="*/ 103956 h 181901"/>
                  <a:gd name="connsiteX12" fmla="*/ 294847 w 440752"/>
                  <a:gd name="connsiteY12" fmla="*/ 117244 h 181901"/>
                  <a:gd name="connsiteX13" fmla="*/ 297933 w 440752"/>
                  <a:gd name="connsiteY13" fmla="*/ 112957 h 181901"/>
                  <a:gd name="connsiteX14" fmla="*/ 276330 w 440752"/>
                  <a:gd name="connsiteY14" fmla="*/ 98556 h 181901"/>
                  <a:gd name="connsiteX15" fmla="*/ 328451 w 440752"/>
                  <a:gd name="connsiteY15" fmla="*/ 72924 h 181901"/>
                  <a:gd name="connsiteX16" fmla="*/ 357855 w 440752"/>
                  <a:gd name="connsiteY16" fmla="*/ 86126 h 181901"/>
                  <a:gd name="connsiteX17" fmla="*/ 361112 w 440752"/>
                  <a:gd name="connsiteY17" fmla="*/ 81582 h 181901"/>
                  <a:gd name="connsiteX18" fmla="*/ 338481 w 440752"/>
                  <a:gd name="connsiteY18" fmla="*/ 67609 h 181901"/>
                  <a:gd name="connsiteX19" fmla="*/ 358883 w 440752"/>
                  <a:gd name="connsiteY19" fmla="*/ 56722 h 181901"/>
                  <a:gd name="connsiteX20" fmla="*/ 387001 w 440752"/>
                  <a:gd name="connsiteY20" fmla="*/ 41206 h 181901"/>
                  <a:gd name="connsiteX21" fmla="*/ 418976 w 440752"/>
                  <a:gd name="connsiteY21" fmla="*/ 47978 h 181901"/>
                  <a:gd name="connsiteX22" fmla="*/ 420520 w 440752"/>
                  <a:gd name="connsiteY22" fmla="*/ 41206 h 181901"/>
                  <a:gd name="connsiteX23" fmla="*/ 397545 w 440752"/>
                  <a:gd name="connsiteY23" fmla="*/ 35119 h 181901"/>
                  <a:gd name="connsiteX24" fmla="*/ 439379 w 440752"/>
                  <a:gd name="connsiteY24" fmla="*/ 7002 h 181901"/>
                  <a:gd name="connsiteX25" fmla="*/ 435264 w 440752"/>
                  <a:gd name="connsiteY25" fmla="*/ 486 h 181901"/>
                  <a:gd name="connsiteX26" fmla="*/ 396516 w 440752"/>
                  <a:gd name="connsiteY26" fmla="*/ 22089 h 181901"/>
                  <a:gd name="connsiteX27" fmla="*/ 397202 w 440752"/>
                  <a:gd name="connsiteY27" fmla="*/ 19860 h 181901"/>
                  <a:gd name="connsiteX28" fmla="*/ 398745 w 440752"/>
                  <a:gd name="connsiteY28" fmla="*/ 2544 h 181901"/>
                  <a:gd name="connsiteX29" fmla="*/ 391202 w 440752"/>
                  <a:gd name="connsiteY29" fmla="*/ 1858 h 181901"/>
                  <a:gd name="connsiteX30" fmla="*/ 387601 w 440752"/>
                  <a:gd name="connsiteY30" fmla="*/ 15231 h 181901"/>
                  <a:gd name="connsiteX31" fmla="*/ 383572 w 440752"/>
                  <a:gd name="connsiteY31" fmla="*/ 29376 h 181901"/>
                  <a:gd name="connsiteX32" fmla="*/ 336595 w 440752"/>
                  <a:gd name="connsiteY32" fmla="*/ 55436 h 181901"/>
                  <a:gd name="connsiteX33" fmla="*/ 339767 w 440752"/>
                  <a:gd name="connsiteY33" fmla="*/ 33833 h 181901"/>
                  <a:gd name="connsiteX34" fmla="*/ 329137 w 440752"/>
                  <a:gd name="connsiteY34" fmla="*/ 32891 h 181901"/>
                  <a:gd name="connsiteX35" fmla="*/ 324336 w 440752"/>
                  <a:gd name="connsiteY35" fmla="*/ 62037 h 181901"/>
                  <a:gd name="connsiteX36" fmla="*/ 271787 w 440752"/>
                  <a:gd name="connsiteY36" fmla="*/ 88955 h 181901"/>
                  <a:gd name="connsiteX37" fmla="*/ 273415 w 440752"/>
                  <a:gd name="connsiteY37" fmla="*/ 62294 h 181901"/>
                  <a:gd name="connsiteX38" fmla="*/ 263386 w 440752"/>
                  <a:gd name="connsiteY38" fmla="*/ 61351 h 181901"/>
                  <a:gd name="connsiteX39" fmla="*/ 261585 w 440752"/>
                  <a:gd name="connsiteY39" fmla="*/ 93927 h 181901"/>
                  <a:gd name="connsiteX40" fmla="*/ 242812 w 440752"/>
                  <a:gd name="connsiteY40" fmla="*/ 102585 h 181901"/>
                  <a:gd name="connsiteX41" fmla="*/ 195149 w 440752"/>
                  <a:gd name="connsiteY41" fmla="*/ 122559 h 181901"/>
                  <a:gd name="connsiteX42" fmla="*/ 202349 w 440752"/>
                  <a:gd name="connsiteY42" fmla="*/ 88269 h 181901"/>
                  <a:gd name="connsiteX43" fmla="*/ 192834 w 440752"/>
                  <a:gd name="connsiteY43" fmla="*/ 84668 h 181901"/>
                  <a:gd name="connsiteX44" fmla="*/ 184262 w 440752"/>
                  <a:gd name="connsiteY44" fmla="*/ 126845 h 181901"/>
                  <a:gd name="connsiteX45" fmla="*/ 132484 w 440752"/>
                  <a:gd name="connsiteY45" fmla="*/ 144762 h 181901"/>
                  <a:gd name="connsiteX46" fmla="*/ 142428 w 440752"/>
                  <a:gd name="connsiteY46" fmla="*/ 116301 h 181901"/>
                  <a:gd name="connsiteX47" fmla="*/ 133341 w 440752"/>
                  <a:gd name="connsiteY47" fmla="*/ 112872 h 181901"/>
                  <a:gd name="connsiteX48" fmla="*/ 123397 w 440752"/>
                  <a:gd name="connsiteY48" fmla="*/ 147505 h 181901"/>
                  <a:gd name="connsiteX49" fmla="*/ 3896 w 440752"/>
                  <a:gd name="connsiteY49" fmla="*/ 172365 h 181901"/>
                  <a:gd name="connsiteX50" fmla="*/ 5610 w 440752"/>
                  <a:gd name="connsiteY50" fmla="*/ 181881 h 181901"/>
                  <a:gd name="connsiteX51" fmla="*/ 126654 w 440752"/>
                  <a:gd name="connsiteY51" fmla="*/ 156934 h 18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40752" h="181901">
                    <a:moveTo>
                      <a:pt x="126654" y="156934"/>
                    </a:moveTo>
                    <a:cubicBezTo>
                      <a:pt x="128712" y="159078"/>
                      <a:pt x="131540" y="160621"/>
                      <a:pt x="134112" y="161907"/>
                    </a:cubicBezTo>
                    <a:cubicBezTo>
                      <a:pt x="141570" y="165679"/>
                      <a:pt x="149457" y="171594"/>
                      <a:pt x="157515" y="173737"/>
                    </a:cubicBezTo>
                    <a:cubicBezTo>
                      <a:pt x="160859" y="174594"/>
                      <a:pt x="162830" y="170822"/>
                      <a:pt x="160258" y="168507"/>
                    </a:cubicBezTo>
                    <a:cubicBezTo>
                      <a:pt x="156229" y="164821"/>
                      <a:pt x="152200" y="161307"/>
                      <a:pt x="147400" y="158649"/>
                    </a:cubicBezTo>
                    <a:cubicBezTo>
                      <a:pt x="144999" y="157277"/>
                      <a:pt x="140456" y="155734"/>
                      <a:pt x="137027" y="153677"/>
                    </a:cubicBezTo>
                    <a:cubicBezTo>
                      <a:pt x="154086" y="148105"/>
                      <a:pt x="171060" y="142018"/>
                      <a:pt x="187776" y="135589"/>
                    </a:cubicBezTo>
                    <a:cubicBezTo>
                      <a:pt x="199778" y="141676"/>
                      <a:pt x="212208" y="150505"/>
                      <a:pt x="226095" y="150248"/>
                    </a:cubicBezTo>
                    <a:cubicBezTo>
                      <a:pt x="229181" y="150162"/>
                      <a:pt x="230553" y="145962"/>
                      <a:pt x="227381" y="144762"/>
                    </a:cubicBezTo>
                    <a:cubicBezTo>
                      <a:pt x="217608" y="140904"/>
                      <a:pt x="208607" y="136103"/>
                      <a:pt x="199521" y="131131"/>
                    </a:cubicBezTo>
                    <a:cubicBezTo>
                      <a:pt x="212551" y="126074"/>
                      <a:pt x="225409" y="120759"/>
                      <a:pt x="238182" y="115444"/>
                    </a:cubicBezTo>
                    <a:cubicBezTo>
                      <a:pt x="247012" y="111757"/>
                      <a:pt x="255842" y="107900"/>
                      <a:pt x="264586" y="103956"/>
                    </a:cubicBezTo>
                    <a:cubicBezTo>
                      <a:pt x="274701" y="107900"/>
                      <a:pt x="284388" y="114586"/>
                      <a:pt x="294847" y="117244"/>
                    </a:cubicBezTo>
                    <a:cubicBezTo>
                      <a:pt x="297333" y="117844"/>
                      <a:pt x="299904" y="115186"/>
                      <a:pt x="297933" y="112957"/>
                    </a:cubicBezTo>
                    <a:cubicBezTo>
                      <a:pt x="292361" y="106700"/>
                      <a:pt x="284302" y="102242"/>
                      <a:pt x="276330" y="98556"/>
                    </a:cubicBezTo>
                    <a:cubicBezTo>
                      <a:pt x="293904" y="90412"/>
                      <a:pt x="311306" y="81839"/>
                      <a:pt x="328451" y="72924"/>
                    </a:cubicBezTo>
                    <a:cubicBezTo>
                      <a:pt x="337795" y="78067"/>
                      <a:pt x="347825" y="82868"/>
                      <a:pt x="357855" y="86126"/>
                    </a:cubicBezTo>
                    <a:cubicBezTo>
                      <a:pt x="360341" y="86897"/>
                      <a:pt x="363341" y="83725"/>
                      <a:pt x="361112" y="81582"/>
                    </a:cubicBezTo>
                    <a:cubicBezTo>
                      <a:pt x="354683" y="75496"/>
                      <a:pt x="346367" y="71810"/>
                      <a:pt x="338481" y="67609"/>
                    </a:cubicBezTo>
                    <a:cubicBezTo>
                      <a:pt x="345253" y="64009"/>
                      <a:pt x="352111" y="60408"/>
                      <a:pt x="358883" y="56722"/>
                    </a:cubicBezTo>
                    <a:cubicBezTo>
                      <a:pt x="367970" y="51750"/>
                      <a:pt x="377486" y="46521"/>
                      <a:pt x="387001" y="41206"/>
                    </a:cubicBezTo>
                    <a:cubicBezTo>
                      <a:pt x="396774" y="45749"/>
                      <a:pt x="408261" y="47721"/>
                      <a:pt x="418976" y="47978"/>
                    </a:cubicBezTo>
                    <a:cubicBezTo>
                      <a:pt x="422920" y="48064"/>
                      <a:pt x="424377" y="42749"/>
                      <a:pt x="420520" y="41206"/>
                    </a:cubicBezTo>
                    <a:cubicBezTo>
                      <a:pt x="413147" y="38206"/>
                      <a:pt x="405089" y="37520"/>
                      <a:pt x="397545" y="35119"/>
                    </a:cubicBezTo>
                    <a:cubicBezTo>
                      <a:pt x="412290" y="26461"/>
                      <a:pt x="426692" y="17289"/>
                      <a:pt x="439379" y="7002"/>
                    </a:cubicBezTo>
                    <a:cubicBezTo>
                      <a:pt x="442808" y="4258"/>
                      <a:pt x="439208" y="-1743"/>
                      <a:pt x="435264" y="486"/>
                    </a:cubicBezTo>
                    <a:cubicBezTo>
                      <a:pt x="422320" y="7602"/>
                      <a:pt x="409375" y="14888"/>
                      <a:pt x="396516" y="22089"/>
                    </a:cubicBezTo>
                    <a:cubicBezTo>
                      <a:pt x="396774" y="21317"/>
                      <a:pt x="397031" y="20631"/>
                      <a:pt x="397202" y="19860"/>
                    </a:cubicBezTo>
                    <a:cubicBezTo>
                      <a:pt x="398745" y="14288"/>
                      <a:pt x="400974" y="8030"/>
                      <a:pt x="398745" y="2544"/>
                    </a:cubicBezTo>
                    <a:cubicBezTo>
                      <a:pt x="397545" y="-542"/>
                      <a:pt x="393002" y="-800"/>
                      <a:pt x="391202" y="1858"/>
                    </a:cubicBezTo>
                    <a:cubicBezTo>
                      <a:pt x="388458" y="5801"/>
                      <a:pt x="388544" y="10602"/>
                      <a:pt x="387601" y="15231"/>
                    </a:cubicBezTo>
                    <a:cubicBezTo>
                      <a:pt x="386658" y="20032"/>
                      <a:pt x="385287" y="24747"/>
                      <a:pt x="383572" y="29376"/>
                    </a:cubicBezTo>
                    <a:cubicBezTo>
                      <a:pt x="367970" y="38120"/>
                      <a:pt x="352282" y="46864"/>
                      <a:pt x="336595" y="55436"/>
                    </a:cubicBezTo>
                    <a:cubicBezTo>
                      <a:pt x="338138" y="48321"/>
                      <a:pt x="339166" y="41034"/>
                      <a:pt x="339767" y="33833"/>
                    </a:cubicBezTo>
                    <a:cubicBezTo>
                      <a:pt x="340367" y="26976"/>
                      <a:pt x="329822" y="26032"/>
                      <a:pt x="329137" y="32891"/>
                    </a:cubicBezTo>
                    <a:cubicBezTo>
                      <a:pt x="328108" y="42834"/>
                      <a:pt x="326908" y="52436"/>
                      <a:pt x="324336" y="62037"/>
                    </a:cubicBezTo>
                    <a:cubicBezTo>
                      <a:pt x="307020" y="71295"/>
                      <a:pt x="289532" y="80296"/>
                      <a:pt x="271787" y="88955"/>
                    </a:cubicBezTo>
                    <a:cubicBezTo>
                      <a:pt x="272215" y="80039"/>
                      <a:pt x="272301" y="71124"/>
                      <a:pt x="273415" y="62294"/>
                    </a:cubicBezTo>
                    <a:cubicBezTo>
                      <a:pt x="274187" y="55779"/>
                      <a:pt x="264414" y="55007"/>
                      <a:pt x="263386" y="61351"/>
                    </a:cubicBezTo>
                    <a:cubicBezTo>
                      <a:pt x="261671" y="72066"/>
                      <a:pt x="261843" y="83040"/>
                      <a:pt x="261585" y="93927"/>
                    </a:cubicBezTo>
                    <a:cubicBezTo>
                      <a:pt x="255327" y="96841"/>
                      <a:pt x="249155" y="99756"/>
                      <a:pt x="242812" y="102585"/>
                    </a:cubicBezTo>
                    <a:cubicBezTo>
                      <a:pt x="227124" y="109529"/>
                      <a:pt x="211265" y="116215"/>
                      <a:pt x="195149" y="122559"/>
                    </a:cubicBezTo>
                    <a:cubicBezTo>
                      <a:pt x="197292" y="111072"/>
                      <a:pt x="198406" y="99327"/>
                      <a:pt x="202349" y="88269"/>
                    </a:cubicBezTo>
                    <a:cubicBezTo>
                      <a:pt x="204493" y="82097"/>
                      <a:pt x="194977" y="78496"/>
                      <a:pt x="192834" y="84668"/>
                    </a:cubicBezTo>
                    <a:cubicBezTo>
                      <a:pt x="188033" y="98299"/>
                      <a:pt x="187090" y="112701"/>
                      <a:pt x="184262" y="126845"/>
                    </a:cubicBezTo>
                    <a:cubicBezTo>
                      <a:pt x="167202" y="133360"/>
                      <a:pt x="149886" y="139275"/>
                      <a:pt x="132484" y="144762"/>
                    </a:cubicBezTo>
                    <a:cubicBezTo>
                      <a:pt x="132827" y="135503"/>
                      <a:pt x="139513" y="124016"/>
                      <a:pt x="142428" y="116301"/>
                    </a:cubicBezTo>
                    <a:cubicBezTo>
                      <a:pt x="144571" y="110472"/>
                      <a:pt x="135484" y="106957"/>
                      <a:pt x="133341" y="112872"/>
                    </a:cubicBezTo>
                    <a:cubicBezTo>
                      <a:pt x="129569" y="123245"/>
                      <a:pt x="122797" y="135846"/>
                      <a:pt x="123397" y="147505"/>
                    </a:cubicBezTo>
                    <a:cubicBezTo>
                      <a:pt x="84306" y="159163"/>
                      <a:pt x="44358" y="167993"/>
                      <a:pt x="3896" y="172365"/>
                    </a:cubicBezTo>
                    <a:cubicBezTo>
                      <a:pt x="-2362" y="173051"/>
                      <a:pt x="-562" y="182395"/>
                      <a:pt x="5610" y="181881"/>
                    </a:cubicBezTo>
                    <a:cubicBezTo>
                      <a:pt x="46587" y="178537"/>
                      <a:pt x="87049" y="169279"/>
                      <a:pt x="126654" y="15693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1" name="图形 4">
              <a:extLst>
                <a:ext uri="{FF2B5EF4-FFF2-40B4-BE49-F238E27FC236}">
                  <a16:creationId xmlns:a16="http://schemas.microsoft.com/office/drawing/2014/main" id="{3ED632E3-FC60-2BE7-A5B6-DA5E551162E2}"/>
                </a:ext>
              </a:extLst>
            </p:cNvPr>
            <p:cNvGrpSpPr/>
            <p:nvPr/>
          </p:nvGrpSpPr>
          <p:grpSpPr>
            <a:xfrm>
              <a:off x="5634930" y="3726874"/>
              <a:ext cx="486845" cy="363803"/>
              <a:chOff x="5634930" y="3726874"/>
              <a:chExt cx="486845" cy="363803"/>
            </a:xfrm>
          </p:grpSpPr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3815698C-89CB-9D53-AC12-7BEDAE4B5EBB}"/>
                  </a:ext>
                </a:extLst>
              </p:cNvPr>
              <p:cNvSpPr/>
              <p:nvPr/>
            </p:nvSpPr>
            <p:spPr>
              <a:xfrm>
                <a:off x="5634930" y="3726874"/>
                <a:ext cx="458989" cy="350430"/>
              </a:xfrm>
              <a:custGeom>
                <a:avLst/>
                <a:gdLst>
                  <a:gd name="connsiteX0" fmla="*/ 324595 w 458989"/>
                  <a:gd name="connsiteY0" fmla="*/ 73572 h 350430"/>
                  <a:gd name="connsiteX1" fmla="*/ 44875 w 458989"/>
                  <a:gd name="connsiteY1" fmla="*/ 13822 h 350430"/>
                  <a:gd name="connsiteX2" fmla="*/ 3126 w 458989"/>
                  <a:gd name="connsiteY2" fmla="*/ 47426 h 350430"/>
                  <a:gd name="connsiteX3" fmla="*/ 12813 w 458989"/>
                  <a:gd name="connsiteY3" fmla="*/ 110434 h 350430"/>
                  <a:gd name="connsiteX4" fmla="*/ 157946 w 458989"/>
                  <a:gd name="connsiteY4" fmla="*/ 242708 h 350430"/>
                  <a:gd name="connsiteX5" fmla="*/ 286276 w 458989"/>
                  <a:gd name="connsiteY5" fmla="*/ 337863 h 350430"/>
                  <a:gd name="connsiteX6" fmla="*/ 421036 w 458989"/>
                  <a:gd name="connsiteY6" fmla="*/ 322261 h 350430"/>
                  <a:gd name="connsiteX7" fmla="*/ 324595 w 458989"/>
                  <a:gd name="connsiteY7" fmla="*/ 73572 h 35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8989" h="350430">
                    <a:moveTo>
                      <a:pt x="324595" y="73572"/>
                    </a:moveTo>
                    <a:cubicBezTo>
                      <a:pt x="251129" y="25395"/>
                      <a:pt x="132743" y="-25012"/>
                      <a:pt x="44875" y="13822"/>
                    </a:cubicBezTo>
                    <a:cubicBezTo>
                      <a:pt x="26358" y="20680"/>
                      <a:pt x="11013" y="26766"/>
                      <a:pt x="3126" y="47426"/>
                    </a:cubicBezTo>
                    <a:cubicBezTo>
                      <a:pt x="-4675" y="68000"/>
                      <a:pt x="3469" y="92003"/>
                      <a:pt x="12813" y="110434"/>
                    </a:cubicBezTo>
                    <a:cubicBezTo>
                      <a:pt x="41703" y="167784"/>
                      <a:pt x="107368" y="207132"/>
                      <a:pt x="157946" y="242708"/>
                    </a:cubicBezTo>
                    <a:cubicBezTo>
                      <a:pt x="200894" y="272969"/>
                      <a:pt x="238184" y="315660"/>
                      <a:pt x="286276" y="337863"/>
                    </a:cubicBezTo>
                    <a:cubicBezTo>
                      <a:pt x="331710" y="358865"/>
                      <a:pt x="381516" y="353465"/>
                      <a:pt x="421036" y="322261"/>
                    </a:cubicBezTo>
                    <a:cubicBezTo>
                      <a:pt x="523477" y="241593"/>
                      <a:pt x="393604" y="118835"/>
                      <a:pt x="324595" y="7357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5BC2432F-B8CC-7D54-EBD2-D681A2D1BC6B}"/>
                  </a:ext>
                </a:extLst>
              </p:cNvPr>
              <p:cNvSpPr/>
              <p:nvPr/>
            </p:nvSpPr>
            <p:spPr>
              <a:xfrm>
                <a:off x="5736038" y="3802161"/>
                <a:ext cx="385737" cy="288516"/>
              </a:xfrm>
              <a:custGeom>
                <a:avLst/>
                <a:gdLst>
                  <a:gd name="connsiteX0" fmla="*/ 298925 w 385737"/>
                  <a:gd name="connsiteY0" fmla="*/ 190394 h 288516"/>
                  <a:gd name="connsiteX1" fmla="*/ 299182 w 385737"/>
                  <a:gd name="connsiteY1" fmla="*/ 181479 h 288516"/>
                  <a:gd name="connsiteX2" fmla="*/ 296696 w 385737"/>
                  <a:gd name="connsiteY2" fmla="*/ 155333 h 288516"/>
                  <a:gd name="connsiteX3" fmla="*/ 290867 w 385737"/>
                  <a:gd name="connsiteY3" fmla="*/ 155762 h 288516"/>
                  <a:gd name="connsiteX4" fmla="*/ 289324 w 385737"/>
                  <a:gd name="connsiteY4" fmla="*/ 171963 h 288516"/>
                  <a:gd name="connsiteX5" fmla="*/ 290610 w 385737"/>
                  <a:gd name="connsiteY5" fmla="*/ 183451 h 288516"/>
                  <a:gd name="connsiteX6" fmla="*/ 248176 w 385737"/>
                  <a:gd name="connsiteY6" fmla="*/ 150189 h 288516"/>
                  <a:gd name="connsiteX7" fmla="*/ 240118 w 385737"/>
                  <a:gd name="connsiteY7" fmla="*/ 109984 h 288516"/>
                  <a:gd name="connsiteX8" fmla="*/ 234803 w 385737"/>
                  <a:gd name="connsiteY8" fmla="*/ 111870 h 288516"/>
                  <a:gd name="connsiteX9" fmla="*/ 238146 w 385737"/>
                  <a:gd name="connsiteY9" fmla="*/ 142731 h 288516"/>
                  <a:gd name="connsiteX10" fmla="*/ 204285 w 385737"/>
                  <a:gd name="connsiteY10" fmla="*/ 118385 h 288516"/>
                  <a:gd name="connsiteX11" fmla="*/ 180453 w 385737"/>
                  <a:gd name="connsiteY11" fmla="*/ 102183 h 288516"/>
                  <a:gd name="connsiteX12" fmla="*/ 175567 w 385737"/>
                  <a:gd name="connsiteY12" fmla="*/ 69522 h 288516"/>
                  <a:gd name="connsiteX13" fmla="*/ 170252 w 385737"/>
                  <a:gd name="connsiteY13" fmla="*/ 69265 h 288516"/>
                  <a:gd name="connsiteX14" fmla="*/ 169652 w 385737"/>
                  <a:gd name="connsiteY14" fmla="*/ 95240 h 288516"/>
                  <a:gd name="connsiteX15" fmla="*/ 120189 w 385737"/>
                  <a:gd name="connsiteY15" fmla="*/ 64893 h 288516"/>
                  <a:gd name="connsiteX16" fmla="*/ 115645 w 385737"/>
                  <a:gd name="connsiteY16" fmla="*/ 33003 h 288516"/>
                  <a:gd name="connsiteX17" fmla="*/ 110073 w 385737"/>
                  <a:gd name="connsiteY17" fmla="*/ 32660 h 288516"/>
                  <a:gd name="connsiteX18" fmla="*/ 110330 w 385737"/>
                  <a:gd name="connsiteY18" fmla="*/ 59321 h 288516"/>
                  <a:gd name="connsiteX19" fmla="*/ 90185 w 385737"/>
                  <a:gd name="connsiteY19" fmla="*/ 47919 h 288516"/>
                  <a:gd name="connsiteX20" fmla="*/ 62067 w 385737"/>
                  <a:gd name="connsiteY20" fmla="*/ 32403 h 288516"/>
                  <a:gd name="connsiteX21" fmla="*/ 50751 w 385737"/>
                  <a:gd name="connsiteY21" fmla="*/ 1799 h 288516"/>
                  <a:gd name="connsiteX22" fmla="*/ 44150 w 385737"/>
                  <a:gd name="connsiteY22" fmla="*/ 4114 h 288516"/>
                  <a:gd name="connsiteX23" fmla="*/ 51265 w 385737"/>
                  <a:gd name="connsiteY23" fmla="*/ 26745 h 288516"/>
                  <a:gd name="connsiteX24" fmla="*/ 5145 w 385737"/>
                  <a:gd name="connsiteY24" fmla="*/ 6428 h 288516"/>
                  <a:gd name="connsiteX25" fmla="*/ 1802 w 385737"/>
                  <a:gd name="connsiteY25" fmla="*/ 13458 h 288516"/>
                  <a:gd name="connsiteX26" fmla="*/ 40721 w 385737"/>
                  <a:gd name="connsiteY26" fmla="*/ 34718 h 288516"/>
                  <a:gd name="connsiteX27" fmla="*/ 38407 w 385737"/>
                  <a:gd name="connsiteY27" fmla="*/ 35318 h 288516"/>
                  <a:gd name="connsiteX28" fmla="*/ 22890 w 385737"/>
                  <a:gd name="connsiteY28" fmla="*/ 43290 h 288516"/>
                  <a:gd name="connsiteX29" fmla="*/ 26320 w 385737"/>
                  <a:gd name="connsiteY29" fmla="*/ 50062 h 288516"/>
                  <a:gd name="connsiteX30" fmla="*/ 39521 w 385737"/>
                  <a:gd name="connsiteY30" fmla="*/ 45948 h 288516"/>
                  <a:gd name="connsiteX31" fmla="*/ 53666 w 385737"/>
                  <a:gd name="connsiteY31" fmla="*/ 41833 h 288516"/>
                  <a:gd name="connsiteX32" fmla="*/ 100815 w 385737"/>
                  <a:gd name="connsiteY32" fmla="*/ 67636 h 288516"/>
                  <a:gd name="connsiteX33" fmla="*/ 80926 w 385737"/>
                  <a:gd name="connsiteY33" fmla="*/ 76466 h 288516"/>
                  <a:gd name="connsiteX34" fmla="*/ 85727 w 385737"/>
                  <a:gd name="connsiteY34" fmla="*/ 85981 h 288516"/>
                  <a:gd name="connsiteX35" fmla="*/ 112902 w 385737"/>
                  <a:gd name="connsiteY35" fmla="*/ 74494 h 288516"/>
                  <a:gd name="connsiteX36" fmla="*/ 163737 w 385737"/>
                  <a:gd name="connsiteY36" fmla="*/ 104584 h 288516"/>
                  <a:gd name="connsiteX37" fmla="*/ 140334 w 385737"/>
                  <a:gd name="connsiteY37" fmla="*/ 117528 h 288516"/>
                  <a:gd name="connsiteX38" fmla="*/ 144877 w 385737"/>
                  <a:gd name="connsiteY38" fmla="*/ 126529 h 288516"/>
                  <a:gd name="connsiteX39" fmla="*/ 173424 w 385737"/>
                  <a:gd name="connsiteY39" fmla="*/ 110670 h 288516"/>
                  <a:gd name="connsiteX40" fmla="*/ 190740 w 385737"/>
                  <a:gd name="connsiteY40" fmla="*/ 121900 h 288516"/>
                  <a:gd name="connsiteX41" fmla="*/ 233088 w 385737"/>
                  <a:gd name="connsiteY41" fmla="*/ 151475 h 288516"/>
                  <a:gd name="connsiteX42" fmla="*/ 200256 w 385737"/>
                  <a:gd name="connsiteY42" fmla="*/ 163734 h 288516"/>
                  <a:gd name="connsiteX43" fmla="*/ 202313 w 385737"/>
                  <a:gd name="connsiteY43" fmla="*/ 173764 h 288516"/>
                  <a:gd name="connsiteX44" fmla="*/ 242518 w 385737"/>
                  <a:gd name="connsiteY44" fmla="*/ 158505 h 288516"/>
                  <a:gd name="connsiteX45" fmla="*/ 285380 w 385737"/>
                  <a:gd name="connsiteY45" fmla="*/ 192709 h 288516"/>
                  <a:gd name="connsiteX46" fmla="*/ 256063 w 385737"/>
                  <a:gd name="connsiteY46" fmla="*/ 199481 h 288516"/>
                  <a:gd name="connsiteX47" fmla="*/ 258034 w 385737"/>
                  <a:gd name="connsiteY47" fmla="*/ 208997 h 288516"/>
                  <a:gd name="connsiteX48" fmla="*/ 292667 w 385737"/>
                  <a:gd name="connsiteY48" fmla="*/ 198967 h 288516"/>
                  <a:gd name="connsiteX49" fmla="*/ 377535 w 385737"/>
                  <a:gd name="connsiteY49" fmla="*/ 286749 h 288516"/>
                  <a:gd name="connsiteX50" fmla="*/ 384650 w 385737"/>
                  <a:gd name="connsiteY50" fmla="*/ 280234 h 288516"/>
                  <a:gd name="connsiteX51" fmla="*/ 298925 w 385737"/>
                  <a:gd name="connsiteY51" fmla="*/ 190394 h 28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85737" h="288516">
                    <a:moveTo>
                      <a:pt x="298925" y="190394"/>
                    </a:moveTo>
                    <a:cubicBezTo>
                      <a:pt x="299611" y="187565"/>
                      <a:pt x="299439" y="184308"/>
                      <a:pt x="299182" y="181479"/>
                    </a:cubicBezTo>
                    <a:cubicBezTo>
                      <a:pt x="298411" y="173164"/>
                      <a:pt x="299182" y="163305"/>
                      <a:pt x="296696" y="155333"/>
                    </a:cubicBezTo>
                    <a:cubicBezTo>
                      <a:pt x="295668" y="152075"/>
                      <a:pt x="291381" y="152418"/>
                      <a:pt x="290867" y="155762"/>
                    </a:cubicBezTo>
                    <a:cubicBezTo>
                      <a:pt x="289924" y="161162"/>
                      <a:pt x="289067" y="166477"/>
                      <a:pt x="289324" y="171963"/>
                    </a:cubicBezTo>
                    <a:cubicBezTo>
                      <a:pt x="289496" y="174707"/>
                      <a:pt x="290610" y="179421"/>
                      <a:pt x="290610" y="183451"/>
                    </a:cubicBezTo>
                    <a:cubicBezTo>
                      <a:pt x="276808" y="171963"/>
                      <a:pt x="262578" y="160905"/>
                      <a:pt x="248176" y="150189"/>
                    </a:cubicBezTo>
                    <a:cubicBezTo>
                      <a:pt x="246890" y="136731"/>
                      <a:pt x="247747" y="121643"/>
                      <a:pt x="240118" y="109984"/>
                    </a:cubicBezTo>
                    <a:cubicBezTo>
                      <a:pt x="238403" y="107412"/>
                      <a:pt x="234117" y="108527"/>
                      <a:pt x="234803" y="111870"/>
                    </a:cubicBezTo>
                    <a:cubicBezTo>
                      <a:pt x="236774" y="122157"/>
                      <a:pt x="237546" y="132358"/>
                      <a:pt x="238146" y="142731"/>
                    </a:cubicBezTo>
                    <a:cubicBezTo>
                      <a:pt x="226916" y="134502"/>
                      <a:pt x="215600" y="126358"/>
                      <a:pt x="204285" y="118385"/>
                    </a:cubicBezTo>
                    <a:cubicBezTo>
                      <a:pt x="196398" y="112899"/>
                      <a:pt x="188511" y="107498"/>
                      <a:pt x="180453" y="102183"/>
                    </a:cubicBezTo>
                    <a:cubicBezTo>
                      <a:pt x="178396" y="91468"/>
                      <a:pt x="178910" y="79809"/>
                      <a:pt x="175567" y="69522"/>
                    </a:cubicBezTo>
                    <a:cubicBezTo>
                      <a:pt x="174795" y="67122"/>
                      <a:pt x="171109" y="66350"/>
                      <a:pt x="170252" y="69265"/>
                    </a:cubicBezTo>
                    <a:cubicBezTo>
                      <a:pt x="167937" y="77323"/>
                      <a:pt x="168537" y="86496"/>
                      <a:pt x="169652" y="95240"/>
                    </a:cubicBezTo>
                    <a:cubicBezTo>
                      <a:pt x="153449" y="84781"/>
                      <a:pt x="136905" y="74580"/>
                      <a:pt x="120189" y="64893"/>
                    </a:cubicBezTo>
                    <a:cubicBezTo>
                      <a:pt x="119589" y="54263"/>
                      <a:pt x="118302" y="43205"/>
                      <a:pt x="115645" y="33003"/>
                    </a:cubicBezTo>
                    <a:cubicBezTo>
                      <a:pt x="114959" y="30517"/>
                      <a:pt x="110673" y="29660"/>
                      <a:pt x="110073" y="32660"/>
                    </a:cubicBezTo>
                    <a:cubicBezTo>
                      <a:pt x="108359" y="41319"/>
                      <a:pt x="109644" y="50405"/>
                      <a:pt x="110330" y="59321"/>
                    </a:cubicBezTo>
                    <a:cubicBezTo>
                      <a:pt x="103643" y="55463"/>
                      <a:pt x="96957" y="51605"/>
                      <a:pt x="90185" y="47919"/>
                    </a:cubicBezTo>
                    <a:cubicBezTo>
                      <a:pt x="81098" y="42862"/>
                      <a:pt x="71668" y="37632"/>
                      <a:pt x="62067" y="32403"/>
                    </a:cubicBezTo>
                    <a:cubicBezTo>
                      <a:pt x="60695" y="21687"/>
                      <a:pt x="56238" y="10886"/>
                      <a:pt x="50751" y="1799"/>
                    </a:cubicBezTo>
                    <a:cubicBezTo>
                      <a:pt x="48694" y="-1544"/>
                      <a:pt x="43465" y="85"/>
                      <a:pt x="44150" y="4114"/>
                    </a:cubicBezTo>
                    <a:cubicBezTo>
                      <a:pt x="45522" y="11915"/>
                      <a:pt x="49208" y="19116"/>
                      <a:pt x="51265" y="26745"/>
                    </a:cubicBezTo>
                    <a:cubicBezTo>
                      <a:pt x="36092" y="18859"/>
                      <a:pt x="20576" y="11658"/>
                      <a:pt x="5145" y="6428"/>
                    </a:cubicBezTo>
                    <a:cubicBezTo>
                      <a:pt x="1031" y="4971"/>
                      <a:pt x="-2141" y="11229"/>
                      <a:pt x="1802" y="13458"/>
                    </a:cubicBezTo>
                    <a:cubicBezTo>
                      <a:pt x="14746" y="20573"/>
                      <a:pt x="27777" y="27688"/>
                      <a:pt x="40721" y="34718"/>
                    </a:cubicBezTo>
                    <a:cubicBezTo>
                      <a:pt x="39950" y="34889"/>
                      <a:pt x="39178" y="35061"/>
                      <a:pt x="38407" y="35318"/>
                    </a:cubicBezTo>
                    <a:cubicBezTo>
                      <a:pt x="32835" y="36947"/>
                      <a:pt x="26405" y="38404"/>
                      <a:pt x="22890" y="43290"/>
                    </a:cubicBezTo>
                    <a:cubicBezTo>
                      <a:pt x="21005" y="45948"/>
                      <a:pt x="23148" y="49891"/>
                      <a:pt x="26320" y="50062"/>
                    </a:cubicBezTo>
                    <a:cubicBezTo>
                      <a:pt x="31120" y="50234"/>
                      <a:pt x="35149" y="47662"/>
                      <a:pt x="39521" y="45948"/>
                    </a:cubicBezTo>
                    <a:cubicBezTo>
                      <a:pt x="44065" y="44233"/>
                      <a:pt x="48780" y="42862"/>
                      <a:pt x="53666" y="41833"/>
                    </a:cubicBezTo>
                    <a:cubicBezTo>
                      <a:pt x="69439" y="50405"/>
                      <a:pt x="85127" y="58978"/>
                      <a:pt x="100815" y="67636"/>
                    </a:cubicBezTo>
                    <a:cubicBezTo>
                      <a:pt x="93956" y="70122"/>
                      <a:pt x="87270" y="73208"/>
                      <a:pt x="80926" y="76466"/>
                    </a:cubicBezTo>
                    <a:cubicBezTo>
                      <a:pt x="74840" y="79638"/>
                      <a:pt x="79640" y="89067"/>
                      <a:pt x="85727" y="85981"/>
                    </a:cubicBezTo>
                    <a:cubicBezTo>
                      <a:pt x="94642" y="81524"/>
                      <a:pt x="103472" y="77409"/>
                      <a:pt x="112902" y="74494"/>
                    </a:cubicBezTo>
                    <a:cubicBezTo>
                      <a:pt x="129961" y="84181"/>
                      <a:pt x="146935" y="94125"/>
                      <a:pt x="163737" y="104584"/>
                    </a:cubicBezTo>
                    <a:cubicBezTo>
                      <a:pt x="155936" y="108955"/>
                      <a:pt x="148392" y="113671"/>
                      <a:pt x="140334" y="117528"/>
                    </a:cubicBezTo>
                    <a:cubicBezTo>
                      <a:pt x="134419" y="120357"/>
                      <a:pt x="138962" y="129101"/>
                      <a:pt x="144877" y="126529"/>
                    </a:cubicBezTo>
                    <a:cubicBezTo>
                      <a:pt x="154821" y="122243"/>
                      <a:pt x="164080" y="116242"/>
                      <a:pt x="173424" y="110670"/>
                    </a:cubicBezTo>
                    <a:cubicBezTo>
                      <a:pt x="179167" y="114356"/>
                      <a:pt x="184997" y="118042"/>
                      <a:pt x="190740" y="121900"/>
                    </a:cubicBezTo>
                    <a:cubicBezTo>
                      <a:pt x="205056" y="131415"/>
                      <a:pt x="219201" y="141274"/>
                      <a:pt x="233088" y="151475"/>
                    </a:cubicBezTo>
                    <a:cubicBezTo>
                      <a:pt x="222201" y="155847"/>
                      <a:pt x="211743" y="161076"/>
                      <a:pt x="200256" y="163734"/>
                    </a:cubicBezTo>
                    <a:cubicBezTo>
                      <a:pt x="193826" y="165191"/>
                      <a:pt x="195883" y="175221"/>
                      <a:pt x="202313" y="173764"/>
                    </a:cubicBezTo>
                    <a:cubicBezTo>
                      <a:pt x="216458" y="170506"/>
                      <a:pt x="229145" y="163648"/>
                      <a:pt x="242518" y="158505"/>
                    </a:cubicBezTo>
                    <a:cubicBezTo>
                      <a:pt x="257177" y="169477"/>
                      <a:pt x="271407" y="180879"/>
                      <a:pt x="285380" y="192709"/>
                    </a:cubicBezTo>
                    <a:cubicBezTo>
                      <a:pt x="277322" y="197338"/>
                      <a:pt x="264121" y="197767"/>
                      <a:pt x="256063" y="199481"/>
                    </a:cubicBezTo>
                    <a:cubicBezTo>
                      <a:pt x="249976" y="200767"/>
                      <a:pt x="251862" y="210368"/>
                      <a:pt x="258034" y="208997"/>
                    </a:cubicBezTo>
                    <a:cubicBezTo>
                      <a:pt x="268836" y="206596"/>
                      <a:pt x="283066" y="205653"/>
                      <a:pt x="292667" y="198967"/>
                    </a:cubicBezTo>
                    <a:cubicBezTo>
                      <a:pt x="323442" y="225799"/>
                      <a:pt x="352161" y="254860"/>
                      <a:pt x="377535" y="286749"/>
                    </a:cubicBezTo>
                    <a:cubicBezTo>
                      <a:pt x="381478" y="291721"/>
                      <a:pt x="388422" y="285121"/>
                      <a:pt x="384650" y="280234"/>
                    </a:cubicBezTo>
                    <a:cubicBezTo>
                      <a:pt x="359961" y="246630"/>
                      <a:pt x="330558" y="217312"/>
                      <a:pt x="298925" y="19039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4" name="图形 4">
              <a:extLst>
                <a:ext uri="{FF2B5EF4-FFF2-40B4-BE49-F238E27FC236}">
                  <a16:creationId xmlns:a16="http://schemas.microsoft.com/office/drawing/2014/main" id="{F2DB75EC-9975-9460-0D2A-E15406D070C0}"/>
                </a:ext>
              </a:extLst>
            </p:cNvPr>
            <p:cNvGrpSpPr/>
            <p:nvPr/>
          </p:nvGrpSpPr>
          <p:grpSpPr>
            <a:xfrm>
              <a:off x="4700860" y="2660172"/>
              <a:ext cx="291956" cy="270755"/>
              <a:chOff x="4700860" y="2660172"/>
              <a:chExt cx="291956" cy="270755"/>
            </a:xfrm>
          </p:grpSpPr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8B047FD0-1173-C9F0-2FA1-B490ACF2160D}"/>
                  </a:ext>
                </a:extLst>
              </p:cNvPr>
              <p:cNvSpPr/>
              <p:nvPr/>
            </p:nvSpPr>
            <p:spPr>
              <a:xfrm>
                <a:off x="4700860" y="2660172"/>
                <a:ext cx="291956" cy="270755"/>
              </a:xfrm>
              <a:custGeom>
                <a:avLst/>
                <a:gdLst>
                  <a:gd name="connsiteX0" fmla="*/ 266312 w 291956"/>
                  <a:gd name="connsiteY0" fmla="*/ 155637 h 270755"/>
                  <a:gd name="connsiteX1" fmla="*/ 191303 w 291956"/>
                  <a:gd name="connsiteY1" fmla="*/ 126404 h 270755"/>
                  <a:gd name="connsiteX2" fmla="*/ 251053 w 291956"/>
                  <a:gd name="connsiteY2" fmla="*/ 16334 h 270755"/>
                  <a:gd name="connsiteX3" fmla="*/ 246595 w 291956"/>
                  <a:gd name="connsiteY3" fmla="*/ 12390 h 270755"/>
                  <a:gd name="connsiteX4" fmla="*/ 148012 w 291956"/>
                  <a:gd name="connsiteY4" fmla="*/ 77541 h 270755"/>
                  <a:gd name="connsiteX5" fmla="*/ 103863 w 291956"/>
                  <a:gd name="connsiteY5" fmla="*/ 19334 h 270755"/>
                  <a:gd name="connsiteX6" fmla="*/ 53286 w 291956"/>
                  <a:gd name="connsiteY6" fmla="*/ 2360 h 270755"/>
                  <a:gd name="connsiteX7" fmla="*/ 57572 w 291956"/>
                  <a:gd name="connsiteY7" fmla="*/ 54138 h 270755"/>
                  <a:gd name="connsiteX8" fmla="*/ 93491 w 291956"/>
                  <a:gd name="connsiteY8" fmla="*/ 107202 h 270755"/>
                  <a:gd name="connsiteX9" fmla="*/ 35626 w 291956"/>
                  <a:gd name="connsiteY9" fmla="*/ 123576 h 270755"/>
                  <a:gd name="connsiteX10" fmla="*/ 908 w 291956"/>
                  <a:gd name="connsiteY10" fmla="*/ 163866 h 270755"/>
                  <a:gd name="connsiteX11" fmla="*/ 65544 w 291956"/>
                  <a:gd name="connsiteY11" fmla="*/ 178011 h 270755"/>
                  <a:gd name="connsiteX12" fmla="*/ 108750 w 291956"/>
                  <a:gd name="connsiteY12" fmla="*/ 167638 h 270755"/>
                  <a:gd name="connsiteX13" fmla="*/ 101377 w 291956"/>
                  <a:gd name="connsiteY13" fmla="*/ 229017 h 270755"/>
                  <a:gd name="connsiteX14" fmla="*/ 115265 w 291956"/>
                  <a:gd name="connsiteY14" fmla="*/ 270080 h 270755"/>
                  <a:gd name="connsiteX15" fmla="*/ 146898 w 291956"/>
                  <a:gd name="connsiteY15" fmla="*/ 242905 h 270755"/>
                  <a:gd name="connsiteX16" fmla="*/ 172358 w 291956"/>
                  <a:gd name="connsiteY16" fmla="*/ 177754 h 270755"/>
                  <a:gd name="connsiteX17" fmla="*/ 239223 w 291956"/>
                  <a:gd name="connsiteY17" fmla="*/ 204757 h 270755"/>
                  <a:gd name="connsiteX18" fmla="*/ 290315 w 291956"/>
                  <a:gd name="connsiteY18" fmla="*/ 191127 h 270755"/>
                  <a:gd name="connsiteX19" fmla="*/ 266312 w 291956"/>
                  <a:gd name="connsiteY19" fmla="*/ 155637 h 27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956" h="270755">
                    <a:moveTo>
                      <a:pt x="266312" y="155637"/>
                    </a:moveTo>
                    <a:cubicBezTo>
                      <a:pt x="243252" y="139263"/>
                      <a:pt x="218478" y="131634"/>
                      <a:pt x="191303" y="126404"/>
                    </a:cubicBezTo>
                    <a:cubicBezTo>
                      <a:pt x="225593" y="101716"/>
                      <a:pt x="248910" y="57910"/>
                      <a:pt x="251053" y="16334"/>
                    </a:cubicBezTo>
                    <a:cubicBezTo>
                      <a:pt x="251225" y="13676"/>
                      <a:pt x="248996" y="12219"/>
                      <a:pt x="246595" y="12390"/>
                    </a:cubicBezTo>
                    <a:cubicBezTo>
                      <a:pt x="207677" y="14876"/>
                      <a:pt x="166014" y="42137"/>
                      <a:pt x="148012" y="77541"/>
                    </a:cubicBezTo>
                    <a:cubicBezTo>
                      <a:pt x="137810" y="53538"/>
                      <a:pt x="125295" y="35793"/>
                      <a:pt x="103863" y="19334"/>
                    </a:cubicBezTo>
                    <a:cubicBezTo>
                      <a:pt x="95463" y="12905"/>
                      <a:pt x="64601" y="-6726"/>
                      <a:pt x="53286" y="2360"/>
                    </a:cubicBezTo>
                    <a:cubicBezTo>
                      <a:pt x="38712" y="14105"/>
                      <a:pt x="52257" y="40679"/>
                      <a:pt x="57572" y="54138"/>
                    </a:cubicBezTo>
                    <a:cubicBezTo>
                      <a:pt x="65544" y="74369"/>
                      <a:pt x="76346" y="94172"/>
                      <a:pt x="93491" y="107202"/>
                    </a:cubicBezTo>
                    <a:cubicBezTo>
                      <a:pt x="73774" y="107202"/>
                      <a:pt x="52686" y="116032"/>
                      <a:pt x="35626" y="123576"/>
                    </a:cubicBezTo>
                    <a:cubicBezTo>
                      <a:pt x="26368" y="127690"/>
                      <a:pt x="-5779" y="149636"/>
                      <a:pt x="908" y="163866"/>
                    </a:cubicBezTo>
                    <a:cubicBezTo>
                      <a:pt x="9395" y="181869"/>
                      <a:pt x="50371" y="178440"/>
                      <a:pt x="65544" y="178011"/>
                    </a:cubicBezTo>
                    <a:cubicBezTo>
                      <a:pt x="79603" y="177582"/>
                      <a:pt x="96148" y="175268"/>
                      <a:pt x="108750" y="167638"/>
                    </a:cubicBezTo>
                    <a:cubicBezTo>
                      <a:pt x="101206" y="186926"/>
                      <a:pt x="100177" y="207500"/>
                      <a:pt x="101377" y="229017"/>
                    </a:cubicBezTo>
                    <a:cubicBezTo>
                      <a:pt x="102149" y="241962"/>
                      <a:pt x="101806" y="263393"/>
                      <a:pt x="115265" y="270080"/>
                    </a:cubicBezTo>
                    <a:cubicBezTo>
                      <a:pt x="125809" y="275309"/>
                      <a:pt x="142525" y="248648"/>
                      <a:pt x="146898" y="242905"/>
                    </a:cubicBezTo>
                    <a:cubicBezTo>
                      <a:pt x="160956" y="224731"/>
                      <a:pt x="173901" y="201328"/>
                      <a:pt x="172358" y="177754"/>
                    </a:cubicBezTo>
                    <a:cubicBezTo>
                      <a:pt x="190532" y="195070"/>
                      <a:pt x="213592" y="203300"/>
                      <a:pt x="239223" y="204757"/>
                    </a:cubicBezTo>
                    <a:cubicBezTo>
                      <a:pt x="252768" y="205529"/>
                      <a:pt x="283114" y="205443"/>
                      <a:pt x="290315" y="191127"/>
                    </a:cubicBezTo>
                    <a:cubicBezTo>
                      <a:pt x="298030" y="176039"/>
                      <a:pt x="276599" y="162923"/>
                      <a:pt x="266312" y="155637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644E5BA2-95E5-CCA2-9291-AF747A9C11BF}"/>
                  </a:ext>
                </a:extLst>
              </p:cNvPr>
              <p:cNvSpPr/>
              <p:nvPr/>
            </p:nvSpPr>
            <p:spPr>
              <a:xfrm>
                <a:off x="4827948" y="2765832"/>
                <a:ext cx="41718" cy="41525"/>
              </a:xfrm>
              <a:custGeom>
                <a:avLst/>
                <a:gdLst>
                  <a:gd name="connsiteX0" fmla="*/ 33698 w 41718"/>
                  <a:gd name="connsiteY0" fmla="*/ 3686 h 41525"/>
                  <a:gd name="connsiteX1" fmla="*/ 4294 w 41718"/>
                  <a:gd name="connsiteY1" fmla="*/ 7629 h 41525"/>
                  <a:gd name="connsiteX2" fmla="*/ 14924 w 41718"/>
                  <a:gd name="connsiteY2" fmla="*/ 41319 h 41525"/>
                  <a:gd name="connsiteX3" fmla="*/ 39784 w 41718"/>
                  <a:gd name="connsiteY3" fmla="*/ 24860 h 41525"/>
                  <a:gd name="connsiteX4" fmla="*/ 33698 w 41718"/>
                  <a:gd name="connsiteY4" fmla="*/ 3686 h 4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718" h="41525">
                    <a:moveTo>
                      <a:pt x="33698" y="3686"/>
                    </a:moveTo>
                    <a:cubicBezTo>
                      <a:pt x="25811" y="-2572"/>
                      <a:pt x="11066" y="-601"/>
                      <a:pt x="4294" y="7629"/>
                    </a:cubicBezTo>
                    <a:cubicBezTo>
                      <a:pt x="-4279" y="18001"/>
                      <a:pt x="350" y="38918"/>
                      <a:pt x="14924" y="41319"/>
                    </a:cubicBezTo>
                    <a:cubicBezTo>
                      <a:pt x="25725" y="43033"/>
                      <a:pt x="35412" y="33775"/>
                      <a:pt x="39784" y="24860"/>
                    </a:cubicBezTo>
                    <a:cubicBezTo>
                      <a:pt x="43984" y="16116"/>
                      <a:pt x="41070" y="7457"/>
                      <a:pt x="33698" y="3686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7" name="图形 4">
              <a:extLst>
                <a:ext uri="{FF2B5EF4-FFF2-40B4-BE49-F238E27FC236}">
                  <a16:creationId xmlns:a16="http://schemas.microsoft.com/office/drawing/2014/main" id="{57215B64-0B54-C7EE-C285-F297F9983758}"/>
                </a:ext>
              </a:extLst>
            </p:cNvPr>
            <p:cNvGrpSpPr/>
            <p:nvPr/>
          </p:nvGrpSpPr>
          <p:grpSpPr>
            <a:xfrm>
              <a:off x="4504892" y="4524151"/>
              <a:ext cx="393323" cy="324421"/>
              <a:chOff x="4504892" y="4524151"/>
              <a:chExt cx="393323" cy="324421"/>
            </a:xfrm>
          </p:grpSpPr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6B9606E2-BF83-DB0D-3FC4-DED047145030}"/>
                  </a:ext>
                </a:extLst>
              </p:cNvPr>
              <p:cNvSpPr/>
              <p:nvPr/>
            </p:nvSpPr>
            <p:spPr>
              <a:xfrm>
                <a:off x="4546859" y="4575239"/>
                <a:ext cx="171848" cy="192642"/>
              </a:xfrm>
              <a:custGeom>
                <a:avLst/>
                <a:gdLst>
                  <a:gd name="connsiteX0" fmla="*/ 69442 w 171848"/>
                  <a:gd name="connsiteY0" fmla="*/ 191670 h 192642"/>
                  <a:gd name="connsiteX1" fmla="*/ 167511 w 171848"/>
                  <a:gd name="connsiteY1" fmla="*/ 154809 h 192642"/>
                  <a:gd name="connsiteX2" fmla="*/ 170854 w 171848"/>
                  <a:gd name="connsiteY2" fmla="*/ 150265 h 192642"/>
                  <a:gd name="connsiteX3" fmla="*/ 171626 w 171848"/>
                  <a:gd name="connsiteY3" fmla="*/ 145979 h 192642"/>
                  <a:gd name="connsiteX4" fmla="*/ 158510 w 171848"/>
                  <a:gd name="connsiteY4" fmla="*/ 58539 h 192642"/>
                  <a:gd name="connsiteX5" fmla="*/ 112733 w 171848"/>
                  <a:gd name="connsiteY5" fmla="*/ 1104 h 192642"/>
                  <a:gd name="connsiteX6" fmla="*/ 110504 w 171848"/>
                  <a:gd name="connsiteY6" fmla="*/ 418 h 192642"/>
                  <a:gd name="connsiteX7" fmla="*/ 105961 w 171848"/>
                  <a:gd name="connsiteY7" fmla="*/ 4190 h 192642"/>
                  <a:gd name="connsiteX8" fmla="*/ 114276 w 171848"/>
                  <a:gd name="connsiteY8" fmla="*/ 92401 h 192642"/>
                  <a:gd name="connsiteX9" fmla="*/ 142822 w 171848"/>
                  <a:gd name="connsiteY9" fmla="*/ 137835 h 192642"/>
                  <a:gd name="connsiteX10" fmla="*/ 6177 w 171848"/>
                  <a:gd name="connsiteY10" fmla="*/ 137406 h 192642"/>
                  <a:gd name="connsiteX11" fmla="*/ 1805 w 171848"/>
                  <a:gd name="connsiteY11" fmla="*/ 139035 h 192642"/>
                  <a:gd name="connsiteX12" fmla="*/ 433 w 171848"/>
                  <a:gd name="connsiteY12" fmla="*/ 142893 h 192642"/>
                  <a:gd name="connsiteX13" fmla="*/ 69442 w 171848"/>
                  <a:gd name="connsiteY13" fmla="*/ 191670 h 192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1848" h="192642">
                    <a:moveTo>
                      <a:pt x="69442" y="191670"/>
                    </a:moveTo>
                    <a:cubicBezTo>
                      <a:pt x="109818" y="198614"/>
                      <a:pt x="132278" y="166467"/>
                      <a:pt x="167511" y="154809"/>
                    </a:cubicBezTo>
                    <a:cubicBezTo>
                      <a:pt x="169911" y="154037"/>
                      <a:pt x="170854" y="152151"/>
                      <a:pt x="170854" y="150265"/>
                    </a:cubicBezTo>
                    <a:cubicBezTo>
                      <a:pt x="171712" y="149151"/>
                      <a:pt x="172140" y="147694"/>
                      <a:pt x="171626" y="145979"/>
                    </a:cubicBezTo>
                    <a:cubicBezTo>
                      <a:pt x="163997" y="117604"/>
                      <a:pt x="168797" y="86143"/>
                      <a:pt x="158510" y="58539"/>
                    </a:cubicBezTo>
                    <a:cubicBezTo>
                      <a:pt x="149423" y="34194"/>
                      <a:pt x="132535" y="17391"/>
                      <a:pt x="112733" y="1104"/>
                    </a:cubicBezTo>
                    <a:cubicBezTo>
                      <a:pt x="112047" y="504"/>
                      <a:pt x="111275" y="332"/>
                      <a:pt x="110504" y="418"/>
                    </a:cubicBezTo>
                    <a:cubicBezTo>
                      <a:pt x="108275" y="-868"/>
                      <a:pt x="105018" y="932"/>
                      <a:pt x="105961" y="4190"/>
                    </a:cubicBezTo>
                    <a:cubicBezTo>
                      <a:pt x="114447" y="33165"/>
                      <a:pt x="105189" y="63683"/>
                      <a:pt x="114276" y="92401"/>
                    </a:cubicBezTo>
                    <a:cubicBezTo>
                      <a:pt x="120020" y="110574"/>
                      <a:pt x="129621" y="125491"/>
                      <a:pt x="142822" y="137835"/>
                    </a:cubicBezTo>
                    <a:cubicBezTo>
                      <a:pt x="98074" y="128834"/>
                      <a:pt x="51525" y="151894"/>
                      <a:pt x="6177" y="137406"/>
                    </a:cubicBezTo>
                    <a:cubicBezTo>
                      <a:pt x="4119" y="136720"/>
                      <a:pt x="2576" y="137664"/>
                      <a:pt x="1805" y="139035"/>
                    </a:cubicBezTo>
                    <a:cubicBezTo>
                      <a:pt x="347" y="139635"/>
                      <a:pt x="-596" y="141093"/>
                      <a:pt x="433" y="142893"/>
                    </a:cubicBezTo>
                    <a:cubicBezTo>
                      <a:pt x="13292" y="166210"/>
                      <a:pt x="43038" y="187127"/>
                      <a:pt x="69442" y="19167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9EF567BB-68CC-C91C-F7D9-691863247197}"/>
                  </a:ext>
                </a:extLst>
              </p:cNvPr>
              <p:cNvSpPr/>
              <p:nvPr/>
            </p:nvSpPr>
            <p:spPr>
              <a:xfrm>
                <a:off x="4623411" y="4600087"/>
                <a:ext cx="178928" cy="218115"/>
              </a:xfrm>
              <a:custGeom>
                <a:avLst/>
                <a:gdLst>
                  <a:gd name="connsiteX0" fmla="*/ 690 w 178928"/>
                  <a:gd name="connsiteY0" fmla="*/ 191254 h 218115"/>
                  <a:gd name="connsiteX1" fmla="*/ 83244 w 178928"/>
                  <a:gd name="connsiteY1" fmla="*/ 215257 h 218115"/>
                  <a:gd name="connsiteX2" fmla="*/ 174284 w 178928"/>
                  <a:gd name="connsiteY2" fmla="*/ 166565 h 218115"/>
                  <a:gd name="connsiteX3" fmla="*/ 175398 w 178928"/>
                  <a:gd name="connsiteY3" fmla="*/ 156364 h 218115"/>
                  <a:gd name="connsiteX4" fmla="*/ 174455 w 178928"/>
                  <a:gd name="connsiteY4" fmla="*/ 154907 h 218115"/>
                  <a:gd name="connsiteX5" fmla="*/ 174798 w 178928"/>
                  <a:gd name="connsiteY5" fmla="*/ 150535 h 218115"/>
                  <a:gd name="connsiteX6" fmla="*/ 159625 w 178928"/>
                  <a:gd name="connsiteY6" fmla="*/ 66096 h 218115"/>
                  <a:gd name="connsiteX7" fmla="*/ 99017 w 178928"/>
                  <a:gd name="connsiteY7" fmla="*/ 602 h 218115"/>
                  <a:gd name="connsiteX8" fmla="*/ 95674 w 178928"/>
                  <a:gd name="connsiteY8" fmla="*/ 430 h 218115"/>
                  <a:gd name="connsiteX9" fmla="*/ 93359 w 178928"/>
                  <a:gd name="connsiteY9" fmla="*/ 3945 h 218115"/>
                  <a:gd name="connsiteX10" fmla="*/ 115905 w 178928"/>
                  <a:gd name="connsiteY10" fmla="*/ 94985 h 218115"/>
                  <a:gd name="connsiteX11" fmla="*/ 156796 w 178928"/>
                  <a:gd name="connsiteY11" fmla="*/ 148563 h 218115"/>
                  <a:gd name="connsiteX12" fmla="*/ 85473 w 178928"/>
                  <a:gd name="connsiteY12" fmla="*/ 156107 h 218115"/>
                  <a:gd name="connsiteX13" fmla="*/ 5748 w 178928"/>
                  <a:gd name="connsiteY13" fmla="*/ 183282 h 218115"/>
                  <a:gd name="connsiteX14" fmla="*/ 948 w 178928"/>
                  <a:gd name="connsiteY14" fmla="*/ 187482 h 218115"/>
                  <a:gd name="connsiteX15" fmla="*/ 690 w 178928"/>
                  <a:gd name="connsiteY15" fmla="*/ 191254 h 218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8928" h="218115">
                    <a:moveTo>
                      <a:pt x="690" y="191254"/>
                    </a:moveTo>
                    <a:cubicBezTo>
                      <a:pt x="19721" y="213200"/>
                      <a:pt x="55126" y="223573"/>
                      <a:pt x="83244" y="215257"/>
                    </a:cubicBezTo>
                    <a:cubicBezTo>
                      <a:pt x="115819" y="205656"/>
                      <a:pt x="139222" y="166565"/>
                      <a:pt x="174284" y="166565"/>
                    </a:cubicBezTo>
                    <a:cubicBezTo>
                      <a:pt x="180456" y="166565"/>
                      <a:pt x="180113" y="158422"/>
                      <a:pt x="175398" y="156364"/>
                    </a:cubicBezTo>
                    <a:cubicBezTo>
                      <a:pt x="175227" y="155850"/>
                      <a:pt x="174884" y="155335"/>
                      <a:pt x="174455" y="154907"/>
                    </a:cubicBezTo>
                    <a:cubicBezTo>
                      <a:pt x="175227" y="153792"/>
                      <a:pt x="175484" y="152249"/>
                      <a:pt x="174798" y="150535"/>
                    </a:cubicBezTo>
                    <a:cubicBezTo>
                      <a:pt x="164254" y="123446"/>
                      <a:pt x="171026" y="92585"/>
                      <a:pt x="159625" y="66096"/>
                    </a:cubicBezTo>
                    <a:cubicBezTo>
                      <a:pt x="147623" y="38149"/>
                      <a:pt x="124306" y="16718"/>
                      <a:pt x="99017" y="602"/>
                    </a:cubicBezTo>
                    <a:cubicBezTo>
                      <a:pt x="97731" y="-169"/>
                      <a:pt x="96531" y="-169"/>
                      <a:pt x="95674" y="430"/>
                    </a:cubicBezTo>
                    <a:cubicBezTo>
                      <a:pt x="93874" y="602"/>
                      <a:pt x="92245" y="1974"/>
                      <a:pt x="93359" y="3945"/>
                    </a:cubicBezTo>
                    <a:cubicBezTo>
                      <a:pt x="109904" y="33606"/>
                      <a:pt x="105104" y="64296"/>
                      <a:pt x="115905" y="94985"/>
                    </a:cubicBezTo>
                    <a:cubicBezTo>
                      <a:pt x="123706" y="117017"/>
                      <a:pt x="137765" y="135533"/>
                      <a:pt x="156796" y="148563"/>
                    </a:cubicBezTo>
                    <a:cubicBezTo>
                      <a:pt x="133307" y="143248"/>
                      <a:pt x="106818" y="146078"/>
                      <a:pt x="85473" y="156107"/>
                    </a:cubicBezTo>
                    <a:cubicBezTo>
                      <a:pt x="62241" y="166994"/>
                      <a:pt x="32752" y="196141"/>
                      <a:pt x="5748" y="183282"/>
                    </a:cubicBezTo>
                    <a:cubicBezTo>
                      <a:pt x="2834" y="181910"/>
                      <a:pt x="348" y="184911"/>
                      <a:pt x="948" y="187482"/>
                    </a:cubicBezTo>
                    <a:cubicBezTo>
                      <a:pt x="-81" y="188426"/>
                      <a:pt x="-424" y="189883"/>
                      <a:pt x="690" y="19125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684F4A4F-B3AB-9255-85EF-DE33196F0D22}"/>
                  </a:ext>
                </a:extLst>
              </p:cNvPr>
              <p:cNvSpPr/>
              <p:nvPr/>
            </p:nvSpPr>
            <p:spPr>
              <a:xfrm>
                <a:off x="4504892" y="4546033"/>
                <a:ext cx="141367" cy="149059"/>
              </a:xfrm>
              <a:custGeom>
                <a:avLst/>
                <a:gdLst>
                  <a:gd name="connsiteX0" fmla="*/ 52944 w 141367"/>
                  <a:gd name="connsiteY0" fmla="*/ 138752 h 149059"/>
                  <a:gd name="connsiteX1" fmla="*/ 129325 w 141367"/>
                  <a:gd name="connsiteY1" fmla="*/ 149039 h 149059"/>
                  <a:gd name="connsiteX2" fmla="*/ 134640 w 141367"/>
                  <a:gd name="connsiteY2" fmla="*/ 142267 h 149059"/>
                  <a:gd name="connsiteX3" fmla="*/ 137812 w 141367"/>
                  <a:gd name="connsiteY3" fmla="*/ 137295 h 149059"/>
                  <a:gd name="connsiteX4" fmla="*/ 138841 w 141367"/>
                  <a:gd name="connsiteY4" fmla="*/ 59370 h 149059"/>
                  <a:gd name="connsiteX5" fmla="*/ 90920 w 141367"/>
                  <a:gd name="connsiteY5" fmla="*/ 821 h 149059"/>
                  <a:gd name="connsiteX6" fmla="*/ 89549 w 141367"/>
                  <a:gd name="connsiteY6" fmla="*/ 391 h 149059"/>
                  <a:gd name="connsiteX7" fmla="*/ 85262 w 141367"/>
                  <a:gd name="connsiteY7" fmla="*/ 3992 h 149059"/>
                  <a:gd name="connsiteX8" fmla="*/ 97093 w 141367"/>
                  <a:gd name="connsiteY8" fmla="*/ 92461 h 149059"/>
                  <a:gd name="connsiteX9" fmla="*/ 117152 w 141367"/>
                  <a:gd name="connsiteY9" fmla="*/ 132065 h 149059"/>
                  <a:gd name="connsiteX10" fmla="*/ 62717 w 141367"/>
                  <a:gd name="connsiteY10" fmla="*/ 96575 h 149059"/>
                  <a:gd name="connsiteX11" fmla="*/ 5967 w 141367"/>
                  <a:gd name="connsiteY11" fmla="*/ 75915 h 149059"/>
                  <a:gd name="connsiteX12" fmla="*/ 3052 w 141367"/>
                  <a:gd name="connsiteY12" fmla="*/ 76429 h 149059"/>
                  <a:gd name="connsiteX13" fmla="*/ 652 w 141367"/>
                  <a:gd name="connsiteY13" fmla="*/ 80802 h 149059"/>
                  <a:gd name="connsiteX14" fmla="*/ 52944 w 141367"/>
                  <a:gd name="connsiteY14" fmla="*/ 138752 h 14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1367" h="149059">
                    <a:moveTo>
                      <a:pt x="52944" y="138752"/>
                    </a:moveTo>
                    <a:cubicBezTo>
                      <a:pt x="79948" y="151954"/>
                      <a:pt x="100693" y="146896"/>
                      <a:pt x="129325" y="149039"/>
                    </a:cubicBezTo>
                    <a:cubicBezTo>
                      <a:pt x="133526" y="149382"/>
                      <a:pt x="135583" y="145353"/>
                      <a:pt x="134640" y="142267"/>
                    </a:cubicBezTo>
                    <a:cubicBezTo>
                      <a:pt x="136440" y="141409"/>
                      <a:pt x="137898" y="139695"/>
                      <a:pt x="137812" y="137295"/>
                    </a:cubicBezTo>
                    <a:cubicBezTo>
                      <a:pt x="137555" y="111834"/>
                      <a:pt x="145184" y="84488"/>
                      <a:pt x="138841" y="59370"/>
                    </a:cubicBezTo>
                    <a:cubicBezTo>
                      <a:pt x="132068" y="32281"/>
                      <a:pt x="113466" y="15908"/>
                      <a:pt x="90920" y="821"/>
                    </a:cubicBezTo>
                    <a:cubicBezTo>
                      <a:pt x="90492" y="563"/>
                      <a:pt x="90063" y="391"/>
                      <a:pt x="89549" y="391"/>
                    </a:cubicBezTo>
                    <a:cubicBezTo>
                      <a:pt x="87320" y="-894"/>
                      <a:pt x="84062" y="1163"/>
                      <a:pt x="85262" y="3992"/>
                    </a:cubicBezTo>
                    <a:cubicBezTo>
                      <a:pt x="97778" y="33567"/>
                      <a:pt x="90749" y="62199"/>
                      <a:pt x="97093" y="92461"/>
                    </a:cubicBezTo>
                    <a:cubicBezTo>
                      <a:pt x="100093" y="106691"/>
                      <a:pt x="108151" y="120235"/>
                      <a:pt x="117152" y="132065"/>
                    </a:cubicBezTo>
                    <a:cubicBezTo>
                      <a:pt x="99150" y="119978"/>
                      <a:pt x="81319" y="107548"/>
                      <a:pt x="62717" y="96575"/>
                    </a:cubicBezTo>
                    <a:cubicBezTo>
                      <a:pt x="45400" y="86374"/>
                      <a:pt x="24998" y="82088"/>
                      <a:pt x="5967" y="75915"/>
                    </a:cubicBezTo>
                    <a:cubicBezTo>
                      <a:pt x="4938" y="75572"/>
                      <a:pt x="3910" y="75830"/>
                      <a:pt x="3052" y="76429"/>
                    </a:cubicBezTo>
                    <a:cubicBezTo>
                      <a:pt x="909" y="76429"/>
                      <a:pt x="-1063" y="78830"/>
                      <a:pt x="652" y="80802"/>
                    </a:cubicBezTo>
                    <a:cubicBezTo>
                      <a:pt x="17025" y="100261"/>
                      <a:pt x="29113" y="127179"/>
                      <a:pt x="52944" y="13875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B39FB407-FE09-EDA7-02C4-C695DD9282D2}"/>
                  </a:ext>
                </a:extLst>
              </p:cNvPr>
              <p:cNvSpPr/>
              <p:nvPr/>
            </p:nvSpPr>
            <p:spPr>
              <a:xfrm>
                <a:off x="4582655" y="4629440"/>
                <a:ext cx="315560" cy="219132"/>
              </a:xfrm>
              <a:custGeom>
                <a:avLst/>
                <a:gdLst>
                  <a:gd name="connsiteX0" fmla="*/ 127 w 315560"/>
                  <a:gd name="connsiteY0" fmla="*/ 3653 h 219132"/>
                  <a:gd name="connsiteX1" fmla="*/ 4756 w 315560"/>
                  <a:gd name="connsiteY1" fmla="*/ 1081 h 219132"/>
                  <a:gd name="connsiteX2" fmla="*/ 83881 w 315560"/>
                  <a:gd name="connsiteY2" fmla="*/ 70004 h 219132"/>
                  <a:gd name="connsiteX3" fmla="*/ 174492 w 315560"/>
                  <a:gd name="connsiteY3" fmla="*/ 103180 h 219132"/>
                  <a:gd name="connsiteX4" fmla="*/ 265789 w 315560"/>
                  <a:gd name="connsiteY4" fmla="*/ 151271 h 219132"/>
                  <a:gd name="connsiteX5" fmla="*/ 315509 w 315560"/>
                  <a:gd name="connsiteY5" fmla="*/ 214022 h 219132"/>
                  <a:gd name="connsiteX6" fmla="*/ 306594 w 315560"/>
                  <a:gd name="connsiteY6" fmla="*/ 216251 h 219132"/>
                  <a:gd name="connsiteX7" fmla="*/ 237928 w 315560"/>
                  <a:gd name="connsiteY7" fmla="*/ 144413 h 219132"/>
                  <a:gd name="connsiteX8" fmla="*/ 136344 w 315560"/>
                  <a:gd name="connsiteY8" fmla="*/ 100694 h 219132"/>
                  <a:gd name="connsiteX9" fmla="*/ 127 w 315560"/>
                  <a:gd name="connsiteY9" fmla="*/ 3653 h 21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5560" h="219132">
                    <a:moveTo>
                      <a:pt x="127" y="3653"/>
                    </a:moveTo>
                    <a:cubicBezTo>
                      <a:pt x="-730" y="996"/>
                      <a:pt x="2956" y="-1491"/>
                      <a:pt x="4756" y="1081"/>
                    </a:cubicBezTo>
                    <a:cubicBezTo>
                      <a:pt x="25930" y="32799"/>
                      <a:pt x="49162" y="53545"/>
                      <a:pt x="83881" y="70004"/>
                    </a:cubicBezTo>
                    <a:cubicBezTo>
                      <a:pt x="112941" y="83720"/>
                      <a:pt x="144317" y="92378"/>
                      <a:pt x="174492" y="103180"/>
                    </a:cubicBezTo>
                    <a:cubicBezTo>
                      <a:pt x="207067" y="114838"/>
                      <a:pt x="237928" y="130783"/>
                      <a:pt x="265789" y="151271"/>
                    </a:cubicBezTo>
                    <a:cubicBezTo>
                      <a:pt x="286020" y="166187"/>
                      <a:pt x="311480" y="187790"/>
                      <a:pt x="315509" y="214022"/>
                    </a:cubicBezTo>
                    <a:cubicBezTo>
                      <a:pt x="316281" y="219165"/>
                      <a:pt x="308051" y="221308"/>
                      <a:pt x="306594" y="216251"/>
                    </a:cubicBezTo>
                    <a:cubicBezTo>
                      <a:pt x="296993" y="184276"/>
                      <a:pt x="264846" y="161644"/>
                      <a:pt x="237928" y="144413"/>
                    </a:cubicBezTo>
                    <a:cubicBezTo>
                      <a:pt x="206724" y="124439"/>
                      <a:pt x="171234" y="112438"/>
                      <a:pt x="136344" y="100694"/>
                    </a:cubicBezTo>
                    <a:cubicBezTo>
                      <a:pt x="85767" y="83463"/>
                      <a:pt x="17615" y="60489"/>
                      <a:pt x="127" y="365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80717889-460F-E989-4891-435ABF5F47EB}"/>
                  </a:ext>
                </a:extLst>
              </p:cNvPr>
              <p:cNvSpPr/>
              <p:nvPr/>
            </p:nvSpPr>
            <p:spPr>
              <a:xfrm>
                <a:off x="4529296" y="4524151"/>
                <a:ext cx="62857" cy="114099"/>
              </a:xfrm>
              <a:custGeom>
                <a:avLst/>
                <a:gdLst>
                  <a:gd name="connsiteX0" fmla="*/ 53829 w 62857"/>
                  <a:gd name="connsiteY0" fmla="*/ 113656 h 114099"/>
                  <a:gd name="connsiteX1" fmla="*/ 56744 w 62857"/>
                  <a:gd name="connsiteY1" fmla="*/ 113913 h 114099"/>
                  <a:gd name="connsiteX2" fmla="*/ 62830 w 62857"/>
                  <a:gd name="connsiteY2" fmla="*/ 110141 h 114099"/>
                  <a:gd name="connsiteX3" fmla="*/ 6338 w 62857"/>
                  <a:gd name="connsiteY3" fmla="*/ 757 h 114099"/>
                  <a:gd name="connsiteX4" fmla="*/ 2566 w 62857"/>
                  <a:gd name="connsiteY4" fmla="*/ 1099 h 114099"/>
                  <a:gd name="connsiteX5" fmla="*/ 80 w 62857"/>
                  <a:gd name="connsiteY5" fmla="*/ 4443 h 114099"/>
                  <a:gd name="connsiteX6" fmla="*/ 8652 w 62857"/>
                  <a:gd name="connsiteY6" fmla="*/ 72165 h 114099"/>
                  <a:gd name="connsiteX7" fmla="*/ 53829 w 62857"/>
                  <a:gd name="connsiteY7" fmla="*/ 113656 h 11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" h="114099">
                    <a:moveTo>
                      <a:pt x="53829" y="113656"/>
                    </a:moveTo>
                    <a:cubicBezTo>
                      <a:pt x="54858" y="114085"/>
                      <a:pt x="55887" y="114085"/>
                      <a:pt x="56744" y="113913"/>
                    </a:cubicBezTo>
                    <a:cubicBezTo>
                      <a:pt x="59487" y="114599"/>
                      <a:pt x="62830" y="113399"/>
                      <a:pt x="62830" y="110141"/>
                    </a:cubicBezTo>
                    <a:cubicBezTo>
                      <a:pt x="63773" y="62221"/>
                      <a:pt x="40542" y="32389"/>
                      <a:pt x="6338" y="757"/>
                    </a:cubicBezTo>
                    <a:cubicBezTo>
                      <a:pt x="4966" y="-529"/>
                      <a:pt x="3423" y="-15"/>
                      <a:pt x="2566" y="1099"/>
                    </a:cubicBezTo>
                    <a:cubicBezTo>
                      <a:pt x="1022" y="1271"/>
                      <a:pt x="-349" y="2386"/>
                      <a:pt x="80" y="4443"/>
                    </a:cubicBezTo>
                    <a:cubicBezTo>
                      <a:pt x="4623" y="26560"/>
                      <a:pt x="-2235" y="51248"/>
                      <a:pt x="8652" y="72165"/>
                    </a:cubicBezTo>
                    <a:cubicBezTo>
                      <a:pt x="18853" y="91797"/>
                      <a:pt x="33427" y="104912"/>
                      <a:pt x="53829" y="11365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F95DC47F-EC2E-317D-39C7-3EE398CA7D54}"/>
                  </a:ext>
                </a:extLst>
              </p:cNvPr>
              <p:cNvSpPr/>
              <p:nvPr/>
            </p:nvSpPr>
            <p:spPr>
              <a:xfrm>
                <a:off x="4722542" y="4654368"/>
                <a:ext cx="154108" cy="193380"/>
              </a:xfrm>
              <a:custGeom>
                <a:avLst/>
                <a:gdLst>
                  <a:gd name="connsiteX0" fmla="*/ 1001 w 154108"/>
                  <a:gd name="connsiteY0" fmla="*/ 176407 h 193380"/>
                  <a:gd name="connsiteX1" fmla="*/ 72067 w 154108"/>
                  <a:gd name="connsiteY1" fmla="*/ 191665 h 193380"/>
                  <a:gd name="connsiteX2" fmla="*/ 143476 w 154108"/>
                  <a:gd name="connsiteY2" fmla="*/ 149660 h 193380"/>
                  <a:gd name="connsiteX3" fmla="*/ 146390 w 154108"/>
                  <a:gd name="connsiteY3" fmla="*/ 142974 h 193380"/>
                  <a:gd name="connsiteX4" fmla="*/ 146562 w 154108"/>
                  <a:gd name="connsiteY4" fmla="*/ 141088 h 193380"/>
                  <a:gd name="connsiteX5" fmla="*/ 154106 w 154108"/>
                  <a:gd name="connsiteY5" fmla="*/ 96682 h 193380"/>
                  <a:gd name="connsiteX6" fmla="*/ 146305 w 154108"/>
                  <a:gd name="connsiteY6" fmla="*/ 57420 h 193380"/>
                  <a:gd name="connsiteX7" fmla="*/ 90583 w 154108"/>
                  <a:gd name="connsiteY7" fmla="*/ 927 h 193380"/>
                  <a:gd name="connsiteX8" fmla="*/ 89812 w 154108"/>
                  <a:gd name="connsiteY8" fmla="*/ 670 h 193380"/>
                  <a:gd name="connsiteX9" fmla="*/ 84754 w 154108"/>
                  <a:gd name="connsiteY9" fmla="*/ 4099 h 193380"/>
                  <a:gd name="connsiteX10" fmla="*/ 99756 w 154108"/>
                  <a:gd name="connsiteY10" fmla="*/ 48848 h 193380"/>
                  <a:gd name="connsiteX11" fmla="*/ 102328 w 154108"/>
                  <a:gd name="connsiteY11" fmla="*/ 87424 h 193380"/>
                  <a:gd name="connsiteX12" fmla="*/ 125131 w 154108"/>
                  <a:gd name="connsiteY12" fmla="*/ 133715 h 193380"/>
                  <a:gd name="connsiteX13" fmla="*/ 77124 w 154108"/>
                  <a:gd name="connsiteY13" fmla="*/ 135001 h 193380"/>
                  <a:gd name="connsiteX14" fmla="*/ 5030 w 154108"/>
                  <a:gd name="connsiteY14" fmla="*/ 170491 h 193380"/>
                  <a:gd name="connsiteX15" fmla="*/ 2029 w 154108"/>
                  <a:gd name="connsiteY15" fmla="*/ 171863 h 193380"/>
                  <a:gd name="connsiteX16" fmla="*/ 1001 w 154108"/>
                  <a:gd name="connsiteY16" fmla="*/ 176407 h 1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4108" h="193380">
                    <a:moveTo>
                      <a:pt x="1001" y="176407"/>
                    </a:moveTo>
                    <a:cubicBezTo>
                      <a:pt x="20803" y="192437"/>
                      <a:pt x="47464" y="196037"/>
                      <a:pt x="72067" y="191665"/>
                    </a:cubicBezTo>
                    <a:cubicBezTo>
                      <a:pt x="99927" y="186608"/>
                      <a:pt x="115787" y="156689"/>
                      <a:pt x="143476" y="149660"/>
                    </a:cubicBezTo>
                    <a:cubicBezTo>
                      <a:pt x="146648" y="148889"/>
                      <a:pt x="147333" y="145631"/>
                      <a:pt x="146390" y="142974"/>
                    </a:cubicBezTo>
                    <a:cubicBezTo>
                      <a:pt x="146562" y="142373"/>
                      <a:pt x="146648" y="141773"/>
                      <a:pt x="146562" y="141088"/>
                    </a:cubicBezTo>
                    <a:cubicBezTo>
                      <a:pt x="144762" y="125228"/>
                      <a:pt x="153934" y="112113"/>
                      <a:pt x="154106" y="96682"/>
                    </a:cubicBezTo>
                    <a:cubicBezTo>
                      <a:pt x="154191" y="83224"/>
                      <a:pt x="152305" y="69593"/>
                      <a:pt x="146305" y="57420"/>
                    </a:cubicBezTo>
                    <a:cubicBezTo>
                      <a:pt x="133960" y="32388"/>
                      <a:pt x="115444" y="13786"/>
                      <a:pt x="90583" y="927"/>
                    </a:cubicBezTo>
                    <a:cubicBezTo>
                      <a:pt x="90326" y="756"/>
                      <a:pt x="90069" y="756"/>
                      <a:pt x="89812" y="670"/>
                    </a:cubicBezTo>
                    <a:cubicBezTo>
                      <a:pt x="87412" y="-1130"/>
                      <a:pt x="83125" y="927"/>
                      <a:pt x="84754" y="4099"/>
                    </a:cubicBezTo>
                    <a:cubicBezTo>
                      <a:pt x="92212" y="18501"/>
                      <a:pt x="98556" y="32474"/>
                      <a:pt x="99756" y="48848"/>
                    </a:cubicBezTo>
                    <a:cubicBezTo>
                      <a:pt x="100699" y="61535"/>
                      <a:pt x="99584" y="74994"/>
                      <a:pt x="102328" y="87424"/>
                    </a:cubicBezTo>
                    <a:cubicBezTo>
                      <a:pt x="106100" y="104826"/>
                      <a:pt x="113043" y="121285"/>
                      <a:pt x="125131" y="133715"/>
                    </a:cubicBezTo>
                    <a:cubicBezTo>
                      <a:pt x="109614" y="129344"/>
                      <a:pt x="92126" y="130201"/>
                      <a:pt x="77124" y="135001"/>
                    </a:cubicBezTo>
                    <a:cubicBezTo>
                      <a:pt x="51921" y="143145"/>
                      <a:pt x="31776" y="171434"/>
                      <a:pt x="5030" y="170491"/>
                    </a:cubicBezTo>
                    <a:cubicBezTo>
                      <a:pt x="3830" y="170406"/>
                      <a:pt x="2801" y="171006"/>
                      <a:pt x="2029" y="171863"/>
                    </a:cubicBezTo>
                    <a:cubicBezTo>
                      <a:pt x="143" y="172377"/>
                      <a:pt x="-885" y="174949"/>
                      <a:pt x="1001" y="17640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4" name="图形 4">
              <a:extLst>
                <a:ext uri="{FF2B5EF4-FFF2-40B4-BE49-F238E27FC236}">
                  <a16:creationId xmlns:a16="http://schemas.microsoft.com/office/drawing/2014/main" id="{D9A0563E-FCF0-FAFC-B199-2B1E896442B4}"/>
                </a:ext>
              </a:extLst>
            </p:cNvPr>
            <p:cNvGrpSpPr/>
            <p:nvPr/>
          </p:nvGrpSpPr>
          <p:grpSpPr>
            <a:xfrm>
              <a:off x="4066403" y="2882658"/>
              <a:ext cx="341346" cy="390054"/>
              <a:chOff x="4066403" y="2882658"/>
              <a:chExt cx="341346" cy="390054"/>
            </a:xfrm>
          </p:grpSpPr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27A8732B-4D5C-14D3-A781-A61C2A3FA148}"/>
                  </a:ext>
                </a:extLst>
              </p:cNvPr>
              <p:cNvSpPr/>
              <p:nvPr/>
            </p:nvSpPr>
            <p:spPr>
              <a:xfrm>
                <a:off x="4212031" y="3013831"/>
                <a:ext cx="173140" cy="184374"/>
              </a:xfrm>
              <a:custGeom>
                <a:avLst/>
                <a:gdLst>
                  <a:gd name="connsiteX0" fmla="*/ 115033 w 173140"/>
                  <a:gd name="connsiteY0" fmla="*/ 4460 h 184374"/>
                  <a:gd name="connsiteX1" fmla="*/ 11563 w 173140"/>
                  <a:gd name="connsiteY1" fmla="*/ 20833 h 184374"/>
                  <a:gd name="connsiteX2" fmla="*/ 7448 w 173140"/>
                  <a:gd name="connsiteY2" fmla="*/ 24605 h 184374"/>
                  <a:gd name="connsiteX3" fmla="*/ 5820 w 173140"/>
                  <a:gd name="connsiteY3" fmla="*/ 28634 h 184374"/>
                  <a:gd name="connsiteX4" fmla="*/ 1105 w 173140"/>
                  <a:gd name="connsiteY4" fmla="*/ 116931 h 184374"/>
                  <a:gd name="connsiteX5" fmla="*/ 34452 w 173140"/>
                  <a:gd name="connsiteY5" fmla="*/ 182425 h 184374"/>
                  <a:gd name="connsiteX6" fmla="*/ 36509 w 173140"/>
                  <a:gd name="connsiteY6" fmla="*/ 183539 h 184374"/>
                  <a:gd name="connsiteX7" fmla="*/ 41738 w 173140"/>
                  <a:gd name="connsiteY7" fmla="*/ 180796 h 184374"/>
                  <a:gd name="connsiteX8" fmla="*/ 51254 w 173140"/>
                  <a:gd name="connsiteY8" fmla="*/ 92757 h 184374"/>
                  <a:gd name="connsiteX9" fmla="*/ 32394 w 173140"/>
                  <a:gd name="connsiteY9" fmla="*/ 42436 h 184374"/>
                  <a:gd name="connsiteX10" fmla="*/ 166211 w 173140"/>
                  <a:gd name="connsiteY10" fmla="*/ 70382 h 184374"/>
                  <a:gd name="connsiteX11" fmla="*/ 170840 w 173140"/>
                  <a:gd name="connsiteY11" fmla="*/ 69611 h 184374"/>
                  <a:gd name="connsiteX12" fmla="*/ 172983 w 173140"/>
                  <a:gd name="connsiteY12" fmla="*/ 66096 h 184374"/>
                  <a:gd name="connsiteX13" fmla="*/ 115033 w 173140"/>
                  <a:gd name="connsiteY13" fmla="*/ 4460 h 18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3140" h="184374">
                    <a:moveTo>
                      <a:pt x="115033" y="4460"/>
                    </a:moveTo>
                    <a:cubicBezTo>
                      <a:pt x="76886" y="-10456"/>
                      <a:pt x="48425" y="16461"/>
                      <a:pt x="11563" y="20833"/>
                    </a:cubicBezTo>
                    <a:cubicBezTo>
                      <a:pt x="9077" y="21176"/>
                      <a:pt x="7706" y="22719"/>
                      <a:pt x="7448" y="24605"/>
                    </a:cubicBezTo>
                    <a:cubicBezTo>
                      <a:pt x="6420" y="25548"/>
                      <a:pt x="5648" y="26920"/>
                      <a:pt x="5820" y="28634"/>
                    </a:cubicBezTo>
                    <a:cubicBezTo>
                      <a:pt x="7620" y="58038"/>
                      <a:pt x="-3439" y="87784"/>
                      <a:pt x="1105" y="116931"/>
                    </a:cubicBezTo>
                    <a:cubicBezTo>
                      <a:pt x="5134" y="142563"/>
                      <a:pt x="18335" y="162451"/>
                      <a:pt x="34452" y="182425"/>
                    </a:cubicBezTo>
                    <a:cubicBezTo>
                      <a:pt x="34966" y="183111"/>
                      <a:pt x="35738" y="183454"/>
                      <a:pt x="36509" y="183539"/>
                    </a:cubicBezTo>
                    <a:cubicBezTo>
                      <a:pt x="38481" y="185339"/>
                      <a:pt x="41996" y="184139"/>
                      <a:pt x="41738" y="180796"/>
                    </a:cubicBezTo>
                    <a:cubicBezTo>
                      <a:pt x="39252" y="150706"/>
                      <a:pt x="54425" y="122675"/>
                      <a:pt x="51254" y="92757"/>
                    </a:cubicBezTo>
                    <a:cubicBezTo>
                      <a:pt x="49282" y="73811"/>
                      <a:pt x="42853" y="57266"/>
                      <a:pt x="32394" y="42436"/>
                    </a:cubicBezTo>
                    <a:cubicBezTo>
                      <a:pt x="74485" y="60267"/>
                      <a:pt x="124634" y="46979"/>
                      <a:pt x="166211" y="70382"/>
                    </a:cubicBezTo>
                    <a:cubicBezTo>
                      <a:pt x="168097" y="71411"/>
                      <a:pt x="169812" y="70811"/>
                      <a:pt x="170840" y="69611"/>
                    </a:cubicBezTo>
                    <a:cubicBezTo>
                      <a:pt x="172383" y="69268"/>
                      <a:pt x="173583" y="68068"/>
                      <a:pt x="172983" y="66096"/>
                    </a:cubicBezTo>
                    <a:cubicBezTo>
                      <a:pt x="165011" y="40636"/>
                      <a:pt x="140065" y="14232"/>
                      <a:pt x="115033" y="446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DA83B535-09E7-EE2B-874D-3C1E739B55A2}"/>
                  </a:ext>
                </a:extLst>
              </p:cNvPr>
              <p:cNvSpPr/>
              <p:nvPr/>
            </p:nvSpPr>
            <p:spPr>
              <a:xfrm>
                <a:off x="4142109" y="2952459"/>
                <a:ext cx="182688" cy="208382"/>
              </a:xfrm>
              <a:custGeom>
                <a:avLst/>
                <a:gdLst>
                  <a:gd name="connsiteX0" fmla="*/ 182298 w 182688"/>
                  <a:gd name="connsiteY0" fmla="*/ 40286 h 208382"/>
                  <a:gd name="connsiteX1" fmla="*/ 106260 w 182688"/>
                  <a:gd name="connsiteY1" fmla="*/ 253 h 208382"/>
                  <a:gd name="connsiteX2" fmla="*/ 7333 w 182688"/>
                  <a:gd name="connsiteY2" fmla="*/ 29656 h 208382"/>
                  <a:gd name="connsiteX3" fmla="*/ 4247 w 182688"/>
                  <a:gd name="connsiteY3" fmla="*/ 39429 h 208382"/>
                  <a:gd name="connsiteX4" fmla="*/ 4847 w 182688"/>
                  <a:gd name="connsiteY4" fmla="*/ 41058 h 208382"/>
                  <a:gd name="connsiteX5" fmla="*/ 3647 w 182688"/>
                  <a:gd name="connsiteY5" fmla="*/ 45258 h 208382"/>
                  <a:gd name="connsiteX6" fmla="*/ 1589 w 182688"/>
                  <a:gd name="connsiteY6" fmla="*/ 131069 h 208382"/>
                  <a:gd name="connsiteX7" fmla="*/ 47795 w 182688"/>
                  <a:gd name="connsiteY7" fmla="*/ 207364 h 208382"/>
                  <a:gd name="connsiteX8" fmla="*/ 51053 w 182688"/>
                  <a:gd name="connsiteY8" fmla="*/ 208222 h 208382"/>
                  <a:gd name="connsiteX9" fmla="*/ 54053 w 182688"/>
                  <a:gd name="connsiteY9" fmla="*/ 205221 h 208382"/>
                  <a:gd name="connsiteX10" fmla="*/ 50281 w 182688"/>
                  <a:gd name="connsiteY10" fmla="*/ 111524 h 208382"/>
                  <a:gd name="connsiteX11" fmla="*/ 20963 w 182688"/>
                  <a:gd name="connsiteY11" fmla="*/ 50745 h 208382"/>
                  <a:gd name="connsiteX12" fmla="*/ 92372 w 182688"/>
                  <a:gd name="connsiteY12" fmla="*/ 57689 h 208382"/>
                  <a:gd name="connsiteX13" fmla="*/ 175954 w 182688"/>
                  <a:gd name="connsiteY13" fmla="*/ 47144 h 208382"/>
                  <a:gd name="connsiteX14" fmla="*/ 181526 w 182688"/>
                  <a:gd name="connsiteY14" fmla="*/ 43973 h 208382"/>
                  <a:gd name="connsiteX15" fmla="*/ 182298 w 182688"/>
                  <a:gd name="connsiteY15" fmla="*/ 40286 h 20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2688" h="208382">
                    <a:moveTo>
                      <a:pt x="182298" y="40286"/>
                    </a:moveTo>
                    <a:cubicBezTo>
                      <a:pt x="168067" y="14997"/>
                      <a:pt x="135492" y="-2319"/>
                      <a:pt x="106260" y="253"/>
                    </a:cubicBezTo>
                    <a:cubicBezTo>
                      <a:pt x="72398" y="3167"/>
                      <a:pt x="41623" y="36686"/>
                      <a:pt x="7333" y="29656"/>
                    </a:cubicBezTo>
                    <a:cubicBezTo>
                      <a:pt x="1332" y="28456"/>
                      <a:pt x="-39" y="36514"/>
                      <a:pt x="4247" y="39429"/>
                    </a:cubicBezTo>
                    <a:cubicBezTo>
                      <a:pt x="4332" y="40029"/>
                      <a:pt x="4504" y="40544"/>
                      <a:pt x="4847" y="41058"/>
                    </a:cubicBezTo>
                    <a:cubicBezTo>
                      <a:pt x="3904" y="42001"/>
                      <a:pt x="3304" y="43458"/>
                      <a:pt x="3647" y="45258"/>
                    </a:cubicBezTo>
                    <a:cubicBezTo>
                      <a:pt x="8533" y="73890"/>
                      <a:pt x="-4326" y="102780"/>
                      <a:pt x="1589" y="131069"/>
                    </a:cubicBezTo>
                    <a:cubicBezTo>
                      <a:pt x="7762" y="160816"/>
                      <a:pt x="26278" y="186533"/>
                      <a:pt x="47795" y="207364"/>
                    </a:cubicBezTo>
                    <a:cubicBezTo>
                      <a:pt x="48824" y="208393"/>
                      <a:pt x="50110" y="208564"/>
                      <a:pt x="51053" y="208222"/>
                    </a:cubicBezTo>
                    <a:cubicBezTo>
                      <a:pt x="52853" y="208393"/>
                      <a:pt x="54739" y="207364"/>
                      <a:pt x="54053" y="205221"/>
                    </a:cubicBezTo>
                    <a:cubicBezTo>
                      <a:pt x="43852" y="172903"/>
                      <a:pt x="54653" y="143671"/>
                      <a:pt x="50281" y="111524"/>
                    </a:cubicBezTo>
                    <a:cubicBezTo>
                      <a:pt x="47109" y="88378"/>
                      <a:pt x="36994" y="67375"/>
                      <a:pt x="20963" y="50745"/>
                    </a:cubicBezTo>
                    <a:cubicBezTo>
                      <a:pt x="42909" y="60689"/>
                      <a:pt x="69398" y="63175"/>
                      <a:pt x="92372" y="57689"/>
                    </a:cubicBezTo>
                    <a:cubicBezTo>
                      <a:pt x="117318" y="51688"/>
                      <a:pt x="152037" y="29056"/>
                      <a:pt x="175954" y="47144"/>
                    </a:cubicBezTo>
                    <a:cubicBezTo>
                      <a:pt x="178526" y="49116"/>
                      <a:pt x="181526" y="46630"/>
                      <a:pt x="181526" y="43973"/>
                    </a:cubicBezTo>
                    <a:cubicBezTo>
                      <a:pt x="182469" y="43287"/>
                      <a:pt x="183155" y="41915"/>
                      <a:pt x="182298" y="4028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440A233E-627B-C034-D52C-7F8F42BD9953}"/>
                  </a:ext>
                </a:extLst>
              </p:cNvPr>
              <p:cNvSpPr/>
              <p:nvPr/>
            </p:nvSpPr>
            <p:spPr>
              <a:xfrm>
                <a:off x="4267598" y="3084860"/>
                <a:ext cx="140151" cy="154579"/>
              </a:xfrm>
              <a:custGeom>
                <a:avLst/>
                <a:gdLst>
                  <a:gd name="connsiteX0" fmla="*/ 100271 w 140151"/>
                  <a:gd name="connsiteY0" fmla="*/ 25585 h 154579"/>
                  <a:gd name="connsiteX1" fmla="*/ 27490 w 140151"/>
                  <a:gd name="connsiteY1" fmla="*/ 211 h 154579"/>
                  <a:gd name="connsiteX2" fmla="*/ 20889 w 140151"/>
                  <a:gd name="connsiteY2" fmla="*/ 5783 h 154579"/>
                  <a:gd name="connsiteX3" fmla="*/ 16775 w 140151"/>
                  <a:gd name="connsiteY3" fmla="*/ 10069 h 154579"/>
                  <a:gd name="connsiteX4" fmla="*/ 58 w 140151"/>
                  <a:gd name="connsiteY4" fmla="*/ 86193 h 154579"/>
                  <a:gd name="connsiteX5" fmla="*/ 35291 w 140151"/>
                  <a:gd name="connsiteY5" fmla="*/ 153144 h 154579"/>
                  <a:gd name="connsiteX6" fmla="*/ 36491 w 140151"/>
                  <a:gd name="connsiteY6" fmla="*/ 153830 h 154579"/>
                  <a:gd name="connsiteX7" fmla="*/ 41463 w 140151"/>
                  <a:gd name="connsiteY7" fmla="*/ 151172 h 154579"/>
                  <a:gd name="connsiteX8" fmla="*/ 47636 w 140151"/>
                  <a:gd name="connsiteY8" fmla="*/ 62104 h 154579"/>
                  <a:gd name="connsiteX9" fmla="*/ 35977 w 140151"/>
                  <a:gd name="connsiteY9" fmla="*/ 19242 h 154579"/>
                  <a:gd name="connsiteX10" fmla="*/ 82183 w 140151"/>
                  <a:gd name="connsiteY10" fmla="*/ 64933 h 154579"/>
                  <a:gd name="connsiteX11" fmla="*/ 133618 w 140151"/>
                  <a:gd name="connsiteY11" fmla="*/ 96566 h 154579"/>
                  <a:gd name="connsiteX12" fmla="*/ 136533 w 140151"/>
                  <a:gd name="connsiteY12" fmla="*/ 96651 h 154579"/>
                  <a:gd name="connsiteX13" fmla="*/ 139790 w 140151"/>
                  <a:gd name="connsiteY13" fmla="*/ 92794 h 154579"/>
                  <a:gd name="connsiteX14" fmla="*/ 100271 w 140151"/>
                  <a:gd name="connsiteY14" fmla="*/ 25585 h 15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51" h="154579">
                    <a:moveTo>
                      <a:pt x="100271" y="25585"/>
                    </a:moveTo>
                    <a:cubicBezTo>
                      <a:pt x="76439" y="7240"/>
                      <a:pt x="55094" y="8012"/>
                      <a:pt x="27490" y="211"/>
                    </a:cubicBezTo>
                    <a:cubicBezTo>
                      <a:pt x="23461" y="-904"/>
                      <a:pt x="20632" y="2611"/>
                      <a:pt x="20889" y="5783"/>
                    </a:cubicBezTo>
                    <a:cubicBezTo>
                      <a:pt x="19003" y="6211"/>
                      <a:pt x="17203" y="7583"/>
                      <a:pt x="16775" y="10069"/>
                    </a:cubicBezTo>
                    <a:cubicBezTo>
                      <a:pt x="11888" y="35101"/>
                      <a:pt x="-970" y="60304"/>
                      <a:pt x="58" y="86193"/>
                    </a:cubicBezTo>
                    <a:cubicBezTo>
                      <a:pt x="1258" y="114054"/>
                      <a:pt x="16260" y="133856"/>
                      <a:pt x="35291" y="153144"/>
                    </a:cubicBezTo>
                    <a:cubicBezTo>
                      <a:pt x="35634" y="153487"/>
                      <a:pt x="36063" y="153744"/>
                      <a:pt x="36491" y="153830"/>
                    </a:cubicBezTo>
                    <a:cubicBezTo>
                      <a:pt x="38377" y="155545"/>
                      <a:pt x="41978" y="154173"/>
                      <a:pt x="41463" y="151172"/>
                    </a:cubicBezTo>
                    <a:cubicBezTo>
                      <a:pt x="35206" y="119626"/>
                      <a:pt x="47807" y="93051"/>
                      <a:pt x="47636" y="62104"/>
                    </a:cubicBezTo>
                    <a:cubicBezTo>
                      <a:pt x="47550" y="47531"/>
                      <a:pt x="42406" y="32615"/>
                      <a:pt x="35977" y="19242"/>
                    </a:cubicBezTo>
                    <a:cubicBezTo>
                      <a:pt x="51150" y="34672"/>
                      <a:pt x="66152" y="50446"/>
                      <a:pt x="82183" y="64933"/>
                    </a:cubicBezTo>
                    <a:cubicBezTo>
                      <a:pt x="97099" y="78392"/>
                      <a:pt x="116301" y="86707"/>
                      <a:pt x="133618" y="96566"/>
                    </a:cubicBezTo>
                    <a:cubicBezTo>
                      <a:pt x="134561" y="97080"/>
                      <a:pt x="135675" y="96994"/>
                      <a:pt x="136533" y="96651"/>
                    </a:cubicBezTo>
                    <a:cubicBezTo>
                      <a:pt x="138676" y="97080"/>
                      <a:pt x="141076" y="95194"/>
                      <a:pt x="139790" y="92794"/>
                    </a:cubicBezTo>
                    <a:cubicBezTo>
                      <a:pt x="127703" y="70591"/>
                      <a:pt x="121273" y="41788"/>
                      <a:pt x="100271" y="2558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D8E1D7FF-BCF3-4472-F3DB-2D5C51395AFE}"/>
                  </a:ext>
                </a:extLst>
              </p:cNvPr>
              <p:cNvSpPr/>
              <p:nvPr/>
            </p:nvSpPr>
            <p:spPr>
              <a:xfrm>
                <a:off x="4066403" y="2882658"/>
                <a:ext cx="266673" cy="276598"/>
              </a:xfrm>
              <a:custGeom>
                <a:avLst/>
                <a:gdLst>
                  <a:gd name="connsiteX0" fmla="*/ 266662 w 266673"/>
                  <a:gd name="connsiteY0" fmla="*/ 273479 h 276598"/>
                  <a:gd name="connsiteX1" fmla="*/ 261690 w 266673"/>
                  <a:gd name="connsiteY1" fmla="*/ 275022 h 276598"/>
                  <a:gd name="connsiteX2" fmla="*/ 197997 w 266673"/>
                  <a:gd name="connsiteY2" fmla="*/ 191611 h 276598"/>
                  <a:gd name="connsiteX3" fmla="*/ 115872 w 266673"/>
                  <a:gd name="connsiteY3" fmla="*/ 140948 h 276598"/>
                  <a:gd name="connsiteX4" fmla="*/ 36148 w 266673"/>
                  <a:gd name="connsiteY4" fmla="*/ 75540 h 276598"/>
                  <a:gd name="connsiteX5" fmla="*/ 58 w 266673"/>
                  <a:gd name="connsiteY5" fmla="*/ 4131 h 276598"/>
                  <a:gd name="connsiteX6" fmla="*/ 9316 w 266673"/>
                  <a:gd name="connsiteY6" fmla="*/ 3788 h 276598"/>
                  <a:gd name="connsiteX7" fmla="*/ 62208 w 266673"/>
                  <a:gd name="connsiteY7" fmla="*/ 87970 h 276598"/>
                  <a:gd name="connsiteX8" fmla="*/ 152905 w 266673"/>
                  <a:gd name="connsiteY8" fmla="*/ 151235 h 276598"/>
                  <a:gd name="connsiteX9" fmla="*/ 266662 w 266673"/>
                  <a:gd name="connsiteY9" fmla="*/ 273479 h 27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673" h="276598">
                    <a:moveTo>
                      <a:pt x="266662" y="273479"/>
                    </a:moveTo>
                    <a:cubicBezTo>
                      <a:pt x="266920" y="276308"/>
                      <a:pt x="262805" y="278022"/>
                      <a:pt x="261690" y="275022"/>
                    </a:cubicBezTo>
                    <a:cubicBezTo>
                      <a:pt x="247288" y="239703"/>
                      <a:pt x="228686" y="214671"/>
                      <a:pt x="197997" y="191611"/>
                    </a:cubicBezTo>
                    <a:cubicBezTo>
                      <a:pt x="172279" y="172323"/>
                      <a:pt x="143304" y="157578"/>
                      <a:pt x="115872" y="140948"/>
                    </a:cubicBezTo>
                    <a:cubicBezTo>
                      <a:pt x="86297" y="122946"/>
                      <a:pt x="59294" y="101172"/>
                      <a:pt x="36148" y="75540"/>
                    </a:cubicBezTo>
                    <a:cubicBezTo>
                      <a:pt x="19260" y="56852"/>
                      <a:pt x="-1228" y="30534"/>
                      <a:pt x="58" y="4131"/>
                    </a:cubicBezTo>
                    <a:cubicBezTo>
                      <a:pt x="315" y="-1098"/>
                      <a:pt x="8801" y="-1527"/>
                      <a:pt x="9316" y="3788"/>
                    </a:cubicBezTo>
                    <a:cubicBezTo>
                      <a:pt x="12316" y="37049"/>
                      <a:pt x="39234" y="65681"/>
                      <a:pt x="62208" y="87970"/>
                    </a:cubicBezTo>
                    <a:cubicBezTo>
                      <a:pt x="88783" y="113859"/>
                      <a:pt x="121101" y="132718"/>
                      <a:pt x="152905" y="151235"/>
                    </a:cubicBezTo>
                    <a:cubicBezTo>
                      <a:pt x="198768" y="177981"/>
                      <a:pt x="260919" y="214243"/>
                      <a:pt x="266662" y="27347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7A40165E-D3BD-E707-444E-144378D0060D}"/>
                  </a:ext>
                </a:extLst>
              </p:cNvPr>
              <p:cNvSpPr/>
              <p:nvPr/>
            </p:nvSpPr>
            <p:spPr>
              <a:xfrm>
                <a:off x="4320880" y="3149970"/>
                <a:ext cx="50552" cy="122742"/>
              </a:xfrm>
              <a:custGeom>
                <a:avLst/>
                <a:gdLst>
                  <a:gd name="connsiteX0" fmla="*/ 12785 w 50552"/>
                  <a:gd name="connsiteY0" fmla="*/ 1452 h 122742"/>
                  <a:gd name="connsiteX1" fmla="*/ 9956 w 50552"/>
                  <a:gd name="connsiteY1" fmla="*/ 594 h 122742"/>
                  <a:gd name="connsiteX2" fmla="*/ 3184 w 50552"/>
                  <a:gd name="connsiteY2" fmla="*/ 3081 h 122742"/>
                  <a:gd name="connsiteX3" fmla="*/ 36531 w 50552"/>
                  <a:gd name="connsiteY3" fmla="*/ 121638 h 122742"/>
                  <a:gd name="connsiteX4" fmla="*/ 40303 w 50552"/>
                  <a:gd name="connsiteY4" fmla="*/ 121981 h 122742"/>
                  <a:gd name="connsiteX5" fmla="*/ 43389 w 50552"/>
                  <a:gd name="connsiteY5" fmla="*/ 119238 h 122742"/>
                  <a:gd name="connsiteX6" fmla="*/ 48618 w 50552"/>
                  <a:gd name="connsiteY6" fmla="*/ 51172 h 122742"/>
                  <a:gd name="connsiteX7" fmla="*/ 12785 w 50552"/>
                  <a:gd name="connsiteY7" fmla="*/ 1452 h 122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52" h="122742">
                    <a:moveTo>
                      <a:pt x="12785" y="1452"/>
                    </a:moveTo>
                    <a:cubicBezTo>
                      <a:pt x="11842" y="766"/>
                      <a:pt x="10899" y="594"/>
                      <a:pt x="9956" y="594"/>
                    </a:cubicBezTo>
                    <a:cubicBezTo>
                      <a:pt x="7470" y="-606"/>
                      <a:pt x="3956" y="-91"/>
                      <a:pt x="3184" y="3081"/>
                    </a:cubicBezTo>
                    <a:cubicBezTo>
                      <a:pt x="-7360" y="49886"/>
                      <a:pt x="9442" y="83748"/>
                      <a:pt x="36531" y="121638"/>
                    </a:cubicBezTo>
                    <a:cubicBezTo>
                      <a:pt x="37646" y="123181"/>
                      <a:pt x="39189" y="122924"/>
                      <a:pt x="40303" y="121981"/>
                    </a:cubicBezTo>
                    <a:cubicBezTo>
                      <a:pt x="41846" y="122153"/>
                      <a:pt x="43475" y="121295"/>
                      <a:pt x="43389" y="119238"/>
                    </a:cubicBezTo>
                    <a:cubicBezTo>
                      <a:pt x="43389" y="96607"/>
                      <a:pt x="55048" y="73804"/>
                      <a:pt x="48618" y="51172"/>
                    </a:cubicBezTo>
                    <a:cubicBezTo>
                      <a:pt x="42703" y="29827"/>
                      <a:pt x="31045" y="14053"/>
                      <a:pt x="12785" y="145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F6BE5DD9-4B5D-20D2-BF24-0A89D4A973A2}"/>
                  </a:ext>
                </a:extLst>
              </p:cNvPr>
              <p:cNvSpPr/>
              <p:nvPr/>
            </p:nvSpPr>
            <p:spPr>
              <a:xfrm>
                <a:off x="4066452" y="2904949"/>
                <a:ext cx="169046" cy="184706"/>
              </a:xfrm>
              <a:custGeom>
                <a:avLst/>
                <a:gdLst>
                  <a:gd name="connsiteX0" fmla="*/ 168457 w 169046"/>
                  <a:gd name="connsiteY0" fmla="*/ 29246 h 184706"/>
                  <a:gd name="connsiteX1" fmla="*/ 101935 w 169046"/>
                  <a:gd name="connsiteY1" fmla="*/ 13 h 184706"/>
                  <a:gd name="connsiteX2" fmla="*/ 23496 w 169046"/>
                  <a:gd name="connsiteY2" fmla="*/ 26845 h 184706"/>
                  <a:gd name="connsiteX3" fmla="*/ 19296 w 169046"/>
                  <a:gd name="connsiteY3" fmla="*/ 32846 h 184706"/>
                  <a:gd name="connsiteX4" fmla="*/ 18782 w 169046"/>
                  <a:gd name="connsiteY4" fmla="*/ 34646 h 184706"/>
                  <a:gd name="connsiteX5" fmla="*/ 2494 w 169046"/>
                  <a:gd name="connsiteY5" fmla="*/ 76566 h 184706"/>
                  <a:gd name="connsiteX6" fmla="*/ 2237 w 169046"/>
                  <a:gd name="connsiteY6" fmla="*/ 116599 h 184706"/>
                  <a:gd name="connsiteX7" fmla="*/ 45442 w 169046"/>
                  <a:gd name="connsiteY7" fmla="*/ 183122 h 184706"/>
                  <a:gd name="connsiteX8" fmla="*/ 46128 w 169046"/>
                  <a:gd name="connsiteY8" fmla="*/ 183551 h 184706"/>
                  <a:gd name="connsiteX9" fmla="*/ 51786 w 169046"/>
                  <a:gd name="connsiteY9" fmla="*/ 181236 h 184706"/>
                  <a:gd name="connsiteX10" fmla="*/ 46042 w 169046"/>
                  <a:gd name="connsiteY10" fmla="*/ 134430 h 184706"/>
                  <a:gd name="connsiteX11" fmla="*/ 51271 w 169046"/>
                  <a:gd name="connsiteY11" fmla="*/ 96111 h 184706"/>
                  <a:gd name="connsiteX12" fmla="*/ 38155 w 169046"/>
                  <a:gd name="connsiteY12" fmla="*/ 46219 h 184706"/>
                  <a:gd name="connsiteX13" fmla="*/ 85476 w 169046"/>
                  <a:gd name="connsiteY13" fmla="*/ 54534 h 184706"/>
                  <a:gd name="connsiteX14" fmla="*/ 163228 w 169046"/>
                  <a:gd name="connsiteY14" fmla="*/ 34217 h 184706"/>
                  <a:gd name="connsiteX15" fmla="*/ 166400 w 169046"/>
                  <a:gd name="connsiteY15" fmla="*/ 33446 h 184706"/>
                  <a:gd name="connsiteX16" fmla="*/ 168457 w 169046"/>
                  <a:gd name="connsiteY16" fmla="*/ 29246 h 184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9046" h="184706">
                    <a:moveTo>
                      <a:pt x="168457" y="29246"/>
                    </a:moveTo>
                    <a:cubicBezTo>
                      <a:pt x="152255" y="9529"/>
                      <a:pt x="126881" y="613"/>
                      <a:pt x="101935" y="13"/>
                    </a:cubicBezTo>
                    <a:cubicBezTo>
                      <a:pt x="73645" y="-672"/>
                      <a:pt x="52128" y="25474"/>
                      <a:pt x="23496" y="26845"/>
                    </a:cubicBezTo>
                    <a:cubicBezTo>
                      <a:pt x="20239" y="27017"/>
                      <a:pt x="18953" y="30017"/>
                      <a:pt x="19296" y="32846"/>
                    </a:cubicBezTo>
                    <a:cubicBezTo>
                      <a:pt x="19039" y="33360"/>
                      <a:pt x="18782" y="33960"/>
                      <a:pt x="18782" y="34646"/>
                    </a:cubicBezTo>
                    <a:cubicBezTo>
                      <a:pt x="17324" y="50591"/>
                      <a:pt x="5751" y="61478"/>
                      <a:pt x="2494" y="76566"/>
                    </a:cubicBezTo>
                    <a:cubicBezTo>
                      <a:pt x="-335" y="89682"/>
                      <a:pt x="-1193" y="103483"/>
                      <a:pt x="2237" y="116599"/>
                    </a:cubicBezTo>
                    <a:cubicBezTo>
                      <a:pt x="9266" y="143603"/>
                      <a:pt x="23753" y="165548"/>
                      <a:pt x="45442" y="183122"/>
                    </a:cubicBezTo>
                    <a:cubicBezTo>
                      <a:pt x="45699" y="183293"/>
                      <a:pt x="45956" y="183379"/>
                      <a:pt x="46128" y="183551"/>
                    </a:cubicBezTo>
                    <a:cubicBezTo>
                      <a:pt x="48099" y="185779"/>
                      <a:pt x="52729" y="184665"/>
                      <a:pt x="51786" y="181236"/>
                    </a:cubicBezTo>
                    <a:cubicBezTo>
                      <a:pt x="47414" y="165720"/>
                      <a:pt x="43985" y="150718"/>
                      <a:pt x="46042" y="134430"/>
                    </a:cubicBezTo>
                    <a:cubicBezTo>
                      <a:pt x="47671" y="121828"/>
                      <a:pt x="51443" y="108884"/>
                      <a:pt x="51271" y="96111"/>
                    </a:cubicBezTo>
                    <a:cubicBezTo>
                      <a:pt x="51014" y="78280"/>
                      <a:pt x="47585" y="60792"/>
                      <a:pt x="38155" y="46219"/>
                    </a:cubicBezTo>
                    <a:cubicBezTo>
                      <a:pt x="52471" y="53677"/>
                      <a:pt x="69788" y="56335"/>
                      <a:pt x="85476" y="54534"/>
                    </a:cubicBezTo>
                    <a:cubicBezTo>
                      <a:pt x="111793" y="51620"/>
                      <a:pt x="137254" y="27960"/>
                      <a:pt x="163228" y="34217"/>
                    </a:cubicBezTo>
                    <a:cubicBezTo>
                      <a:pt x="164428" y="34475"/>
                      <a:pt x="165543" y="34132"/>
                      <a:pt x="166400" y="33446"/>
                    </a:cubicBezTo>
                    <a:cubicBezTo>
                      <a:pt x="168457" y="33360"/>
                      <a:pt x="169915" y="31046"/>
                      <a:pt x="168457" y="2924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1" name="图形 4">
              <a:extLst>
                <a:ext uri="{FF2B5EF4-FFF2-40B4-BE49-F238E27FC236}">
                  <a16:creationId xmlns:a16="http://schemas.microsoft.com/office/drawing/2014/main" id="{A95AD747-DC53-0969-F3CF-C6FB56B0A849}"/>
                </a:ext>
              </a:extLst>
            </p:cNvPr>
            <p:cNvGrpSpPr/>
            <p:nvPr/>
          </p:nvGrpSpPr>
          <p:grpSpPr>
            <a:xfrm>
              <a:off x="3556367" y="2625839"/>
              <a:ext cx="545810" cy="505146"/>
              <a:chOff x="3556367" y="2625839"/>
              <a:chExt cx="545810" cy="505146"/>
            </a:xfrm>
          </p:grpSpPr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2C99E19B-B6F0-E3F4-9C29-EC263269599B}"/>
                  </a:ext>
                </a:extLst>
              </p:cNvPr>
              <p:cNvSpPr/>
              <p:nvPr/>
            </p:nvSpPr>
            <p:spPr>
              <a:xfrm>
                <a:off x="3787852" y="2681338"/>
                <a:ext cx="229570" cy="234201"/>
              </a:xfrm>
              <a:custGeom>
                <a:avLst/>
                <a:gdLst>
                  <a:gd name="connsiteX0" fmla="*/ 96186 w 229570"/>
                  <a:gd name="connsiteY0" fmla="*/ 13427 h 234201"/>
                  <a:gd name="connsiteX1" fmla="*/ 19805 w 229570"/>
                  <a:gd name="connsiteY1" fmla="*/ 93494 h 234201"/>
                  <a:gd name="connsiteX2" fmla="*/ 7374 w 229570"/>
                  <a:gd name="connsiteY2" fmla="*/ 196621 h 234201"/>
                  <a:gd name="connsiteX3" fmla="*/ 86670 w 229570"/>
                  <a:gd name="connsiteY3" fmla="*/ 229711 h 234201"/>
                  <a:gd name="connsiteX4" fmla="*/ 175053 w 229570"/>
                  <a:gd name="connsiteY4" fmla="*/ 169360 h 234201"/>
                  <a:gd name="connsiteX5" fmla="*/ 216201 w 229570"/>
                  <a:gd name="connsiteY5" fmla="*/ 125298 h 234201"/>
                  <a:gd name="connsiteX6" fmla="*/ 211486 w 229570"/>
                  <a:gd name="connsiteY6" fmla="*/ 23713 h 234201"/>
                  <a:gd name="connsiteX7" fmla="*/ 96186 w 229570"/>
                  <a:gd name="connsiteY7" fmla="*/ 13427 h 23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9570" h="234201">
                    <a:moveTo>
                      <a:pt x="96186" y="13427"/>
                    </a:moveTo>
                    <a:cubicBezTo>
                      <a:pt x="63010" y="27657"/>
                      <a:pt x="35835" y="62204"/>
                      <a:pt x="19805" y="93494"/>
                    </a:cubicBezTo>
                    <a:cubicBezTo>
                      <a:pt x="4374" y="123840"/>
                      <a:pt x="-8742" y="163788"/>
                      <a:pt x="7374" y="196621"/>
                    </a:cubicBezTo>
                    <a:cubicBezTo>
                      <a:pt x="22548" y="227482"/>
                      <a:pt x="53666" y="242312"/>
                      <a:pt x="86670" y="229711"/>
                    </a:cubicBezTo>
                    <a:cubicBezTo>
                      <a:pt x="119674" y="217109"/>
                      <a:pt x="149249" y="193278"/>
                      <a:pt x="175053" y="169360"/>
                    </a:cubicBezTo>
                    <a:cubicBezTo>
                      <a:pt x="191598" y="156759"/>
                      <a:pt x="206514" y="142443"/>
                      <a:pt x="216201" y="125298"/>
                    </a:cubicBezTo>
                    <a:cubicBezTo>
                      <a:pt x="233346" y="94951"/>
                      <a:pt x="236260" y="51317"/>
                      <a:pt x="211486" y="23713"/>
                    </a:cubicBezTo>
                    <a:cubicBezTo>
                      <a:pt x="181568" y="-9633"/>
                      <a:pt x="133647" y="-2690"/>
                      <a:pt x="96186" y="13427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5F0CCA61-8220-85A2-D385-9CA7F3329F1E}"/>
                  </a:ext>
                </a:extLst>
              </p:cNvPr>
              <p:cNvSpPr/>
              <p:nvPr/>
            </p:nvSpPr>
            <p:spPr>
              <a:xfrm>
                <a:off x="3556367" y="2840555"/>
                <a:ext cx="221965" cy="150494"/>
              </a:xfrm>
              <a:custGeom>
                <a:avLst/>
                <a:gdLst>
                  <a:gd name="connsiteX0" fmla="*/ 17860 w 221965"/>
                  <a:gd name="connsiteY0" fmla="*/ 27460 h 150494"/>
                  <a:gd name="connsiteX1" fmla="*/ 16831 w 221965"/>
                  <a:gd name="connsiteY1" fmla="*/ 116271 h 150494"/>
                  <a:gd name="connsiteX2" fmla="*/ 214599 w 221965"/>
                  <a:gd name="connsiteY2" fmla="*/ 112242 h 150494"/>
                  <a:gd name="connsiteX3" fmla="*/ 215370 w 221965"/>
                  <a:gd name="connsiteY3" fmla="*/ 108985 h 150494"/>
                  <a:gd name="connsiteX4" fmla="*/ 215799 w 221965"/>
                  <a:gd name="connsiteY4" fmla="*/ 69808 h 150494"/>
                  <a:gd name="connsiteX5" fmla="*/ 82068 w 221965"/>
                  <a:gd name="connsiteY5" fmla="*/ 1057 h 150494"/>
                  <a:gd name="connsiteX6" fmla="*/ 17860 w 221965"/>
                  <a:gd name="connsiteY6" fmla="*/ 27460 h 15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965" h="150494">
                    <a:moveTo>
                      <a:pt x="17860" y="27460"/>
                    </a:moveTo>
                    <a:cubicBezTo>
                      <a:pt x="-1343" y="54978"/>
                      <a:pt x="-9744" y="89954"/>
                      <a:pt x="16831" y="116271"/>
                    </a:cubicBezTo>
                    <a:cubicBezTo>
                      <a:pt x="60122" y="159134"/>
                      <a:pt x="175165" y="165992"/>
                      <a:pt x="214599" y="112242"/>
                    </a:cubicBezTo>
                    <a:cubicBezTo>
                      <a:pt x="215456" y="111128"/>
                      <a:pt x="215542" y="109928"/>
                      <a:pt x="215370" y="108985"/>
                    </a:cubicBezTo>
                    <a:cubicBezTo>
                      <a:pt x="223428" y="97069"/>
                      <a:pt x="224714" y="82753"/>
                      <a:pt x="215799" y="69808"/>
                    </a:cubicBezTo>
                    <a:cubicBezTo>
                      <a:pt x="188710" y="30632"/>
                      <a:pt x="127331" y="8086"/>
                      <a:pt x="82068" y="1057"/>
                    </a:cubicBezTo>
                    <a:cubicBezTo>
                      <a:pt x="55664" y="-3058"/>
                      <a:pt x="33805" y="4657"/>
                      <a:pt x="17860" y="27460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BEF0DFD6-0BA8-37FC-E4EC-6A4B96EF107C}"/>
                  </a:ext>
                </a:extLst>
              </p:cNvPr>
              <p:cNvSpPr/>
              <p:nvPr/>
            </p:nvSpPr>
            <p:spPr>
              <a:xfrm>
                <a:off x="3753692" y="2954025"/>
                <a:ext cx="144597" cy="176960"/>
              </a:xfrm>
              <a:custGeom>
                <a:avLst/>
                <a:gdLst>
                  <a:gd name="connsiteX0" fmla="*/ 24217 w 144597"/>
                  <a:gd name="connsiteY0" fmla="*/ 1773 h 176960"/>
                  <a:gd name="connsiteX1" fmla="*/ 300 w 144597"/>
                  <a:gd name="connsiteY1" fmla="*/ 64866 h 176960"/>
                  <a:gd name="connsiteX2" fmla="*/ 37333 w 144597"/>
                  <a:gd name="connsiteY2" fmla="*/ 153935 h 176960"/>
                  <a:gd name="connsiteX3" fmla="*/ 75995 w 144597"/>
                  <a:gd name="connsiteY3" fmla="*/ 176566 h 176960"/>
                  <a:gd name="connsiteX4" fmla="*/ 142261 w 144597"/>
                  <a:gd name="connsiteY4" fmla="*/ 132589 h 176960"/>
                  <a:gd name="connsiteX5" fmla="*/ 107028 w 144597"/>
                  <a:gd name="connsiteY5" fmla="*/ 53122 h 176960"/>
                  <a:gd name="connsiteX6" fmla="*/ 24217 w 144597"/>
                  <a:gd name="connsiteY6" fmla="*/ 1773 h 17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597" h="176960">
                    <a:moveTo>
                      <a:pt x="24217" y="1773"/>
                    </a:moveTo>
                    <a:cubicBezTo>
                      <a:pt x="1500" y="8631"/>
                      <a:pt x="-1071" y="46093"/>
                      <a:pt x="300" y="64866"/>
                    </a:cubicBezTo>
                    <a:cubicBezTo>
                      <a:pt x="2443" y="94270"/>
                      <a:pt x="12473" y="135847"/>
                      <a:pt x="37333" y="153935"/>
                    </a:cubicBezTo>
                    <a:cubicBezTo>
                      <a:pt x="47620" y="165765"/>
                      <a:pt x="60307" y="174766"/>
                      <a:pt x="75995" y="176566"/>
                    </a:cubicBezTo>
                    <a:cubicBezTo>
                      <a:pt x="104970" y="179909"/>
                      <a:pt x="133945" y="161736"/>
                      <a:pt x="142261" y="132589"/>
                    </a:cubicBezTo>
                    <a:cubicBezTo>
                      <a:pt x="151862" y="98899"/>
                      <a:pt x="130259" y="74896"/>
                      <a:pt x="107028" y="53122"/>
                    </a:cubicBezTo>
                    <a:cubicBezTo>
                      <a:pt x="84654" y="32205"/>
                      <a:pt x="60222" y="-9028"/>
                      <a:pt x="24217" y="1773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D40378D0-A12B-2182-9EC3-116D323F82F1}"/>
                  </a:ext>
                </a:extLst>
              </p:cNvPr>
              <p:cNvSpPr/>
              <p:nvPr/>
            </p:nvSpPr>
            <p:spPr>
              <a:xfrm>
                <a:off x="3812285" y="2810919"/>
                <a:ext cx="289893" cy="279101"/>
              </a:xfrm>
              <a:custGeom>
                <a:avLst/>
                <a:gdLst>
                  <a:gd name="connsiteX0" fmla="*/ 128846 w 289893"/>
                  <a:gd name="connsiteY0" fmla="*/ 29493 h 279101"/>
                  <a:gd name="connsiteX1" fmla="*/ 80754 w 289893"/>
                  <a:gd name="connsiteY1" fmla="*/ 63869 h 279101"/>
                  <a:gd name="connsiteX2" fmla="*/ 18946 w 289893"/>
                  <a:gd name="connsiteY2" fmla="*/ 139992 h 279101"/>
                  <a:gd name="connsiteX3" fmla="*/ 1 w 289893"/>
                  <a:gd name="connsiteY3" fmla="*/ 179940 h 279101"/>
                  <a:gd name="connsiteX4" fmla="*/ 50836 w 289893"/>
                  <a:gd name="connsiteY4" fmla="*/ 263179 h 279101"/>
                  <a:gd name="connsiteX5" fmla="*/ 156706 w 289893"/>
                  <a:gd name="connsiteY5" fmla="*/ 267380 h 279101"/>
                  <a:gd name="connsiteX6" fmla="*/ 282122 w 289893"/>
                  <a:gd name="connsiteY6" fmla="*/ 47924 h 279101"/>
                  <a:gd name="connsiteX7" fmla="*/ 128846 w 289893"/>
                  <a:gd name="connsiteY7" fmla="*/ 29493 h 27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893" h="279101">
                    <a:moveTo>
                      <a:pt x="128846" y="29493"/>
                    </a:moveTo>
                    <a:cubicBezTo>
                      <a:pt x="110500" y="38751"/>
                      <a:pt x="93698" y="51095"/>
                      <a:pt x="80754" y="63869"/>
                    </a:cubicBezTo>
                    <a:cubicBezTo>
                      <a:pt x="57265" y="87014"/>
                      <a:pt x="39949" y="114789"/>
                      <a:pt x="18946" y="139992"/>
                    </a:cubicBezTo>
                    <a:cubicBezTo>
                      <a:pt x="9174" y="151737"/>
                      <a:pt x="86" y="163824"/>
                      <a:pt x="1" y="179940"/>
                    </a:cubicBezTo>
                    <a:cubicBezTo>
                      <a:pt x="-171" y="213716"/>
                      <a:pt x="23147" y="245434"/>
                      <a:pt x="50836" y="263179"/>
                    </a:cubicBezTo>
                    <a:cubicBezTo>
                      <a:pt x="83240" y="284010"/>
                      <a:pt x="121902" y="283325"/>
                      <a:pt x="156706" y="267380"/>
                    </a:cubicBezTo>
                    <a:cubicBezTo>
                      <a:pt x="231373" y="233261"/>
                      <a:pt x="316240" y="135877"/>
                      <a:pt x="282122" y="47924"/>
                    </a:cubicBezTo>
                    <a:cubicBezTo>
                      <a:pt x="255204" y="-21171"/>
                      <a:pt x="179423" y="-4626"/>
                      <a:pt x="128846" y="29493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8F529BE7-61F8-2835-0B3A-D0D456BB79B5}"/>
                  </a:ext>
                </a:extLst>
              </p:cNvPr>
              <p:cNvSpPr/>
              <p:nvPr/>
            </p:nvSpPr>
            <p:spPr>
              <a:xfrm>
                <a:off x="3579938" y="2625839"/>
                <a:ext cx="297776" cy="284200"/>
              </a:xfrm>
              <a:custGeom>
                <a:avLst/>
                <a:gdLst>
                  <a:gd name="connsiteX0" fmla="*/ 39981 w 297776"/>
                  <a:gd name="connsiteY0" fmla="*/ 81785 h 284200"/>
                  <a:gd name="connsiteX1" fmla="*/ 9977 w 297776"/>
                  <a:gd name="connsiteY1" fmla="*/ 218259 h 284200"/>
                  <a:gd name="connsiteX2" fmla="*/ 114219 w 297776"/>
                  <a:gd name="connsiteY2" fmla="*/ 283839 h 284200"/>
                  <a:gd name="connsiteX3" fmla="*/ 222490 w 297776"/>
                  <a:gd name="connsiteY3" fmla="*/ 216888 h 284200"/>
                  <a:gd name="connsiteX4" fmla="*/ 245807 w 297776"/>
                  <a:gd name="connsiteY4" fmla="*/ 179855 h 284200"/>
                  <a:gd name="connsiteX5" fmla="*/ 295699 w 297776"/>
                  <a:gd name="connsiteY5" fmla="*/ 101073 h 284200"/>
                  <a:gd name="connsiteX6" fmla="*/ 250350 w 297776"/>
                  <a:gd name="connsiteY6" fmla="*/ 10719 h 284200"/>
                  <a:gd name="connsiteX7" fmla="*/ 39981 w 297776"/>
                  <a:gd name="connsiteY7" fmla="*/ 81785 h 284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7776" h="284200">
                    <a:moveTo>
                      <a:pt x="39981" y="81785"/>
                    </a:moveTo>
                    <a:cubicBezTo>
                      <a:pt x="4748" y="122676"/>
                      <a:pt x="-12225" y="165881"/>
                      <a:pt x="9977" y="218259"/>
                    </a:cubicBezTo>
                    <a:cubicBezTo>
                      <a:pt x="26694" y="257693"/>
                      <a:pt x="73242" y="280924"/>
                      <a:pt x="114219" y="283839"/>
                    </a:cubicBezTo>
                    <a:cubicBezTo>
                      <a:pt x="166683" y="287525"/>
                      <a:pt x="199772" y="262836"/>
                      <a:pt x="222490" y="216888"/>
                    </a:cubicBezTo>
                    <a:cubicBezTo>
                      <a:pt x="229090" y="203600"/>
                      <a:pt x="237663" y="191856"/>
                      <a:pt x="245807" y="179855"/>
                    </a:cubicBezTo>
                    <a:cubicBezTo>
                      <a:pt x="267495" y="156880"/>
                      <a:pt x="288841" y="130648"/>
                      <a:pt x="295699" y="101073"/>
                    </a:cubicBezTo>
                    <a:cubicBezTo>
                      <a:pt x="304357" y="63954"/>
                      <a:pt x="285326" y="26835"/>
                      <a:pt x="250350" y="10719"/>
                    </a:cubicBezTo>
                    <a:cubicBezTo>
                      <a:pt x="178170" y="-22371"/>
                      <a:pt x="87387" y="26750"/>
                      <a:pt x="39981" y="81785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7" name="任意多边形: 形状 556">
                <a:extLst>
                  <a:ext uri="{FF2B5EF4-FFF2-40B4-BE49-F238E27FC236}">
                    <a16:creationId xmlns:a16="http://schemas.microsoft.com/office/drawing/2014/main" id="{6824FBB4-CC18-DF23-5AEF-990466F4763D}"/>
                  </a:ext>
                </a:extLst>
              </p:cNvPr>
              <p:cNvSpPr/>
              <p:nvPr/>
            </p:nvSpPr>
            <p:spPr>
              <a:xfrm>
                <a:off x="3761617" y="2797693"/>
                <a:ext cx="161454" cy="166122"/>
              </a:xfrm>
              <a:custGeom>
                <a:avLst/>
                <a:gdLst>
                  <a:gd name="connsiteX0" fmla="*/ 22808 w 161454"/>
                  <a:gd name="connsiteY0" fmla="*/ 32774 h 166122"/>
                  <a:gd name="connsiteX1" fmla="*/ 9349 w 161454"/>
                  <a:gd name="connsiteY1" fmla="*/ 119699 h 166122"/>
                  <a:gd name="connsiteX2" fmla="*/ 82301 w 161454"/>
                  <a:gd name="connsiteY2" fmla="*/ 165819 h 166122"/>
                  <a:gd name="connsiteX3" fmla="*/ 122077 w 161454"/>
                  <a:gd name="connsiteY3" fmla="*/ 150132 h 166122"/>
                  <a:gd name="connsiteX4" fmla="*/ 158682 w 161454"/>
                  <a:gd name="connsiteY4" fmla="*/ 100497 h 166122"/>
                  <a:gd name="connsiteX5" fmla="*/ 134507 w 161454"/>
                  <a:gd name="connsiteY5" fmla="*/ 50433 h 166122"/>
                  <a:gd name="connsiteX6" fmla="*/ 105789 w 161454"/>
                  <a:gd name="connsiteY6" fmla="*/ 75465 h 166122"/>
                  <a:gd name="connsiteX7" fmla="*/ 84272 w 161454"/>
                  <a:gd name="connsiteY7" fmla="*/ 92524 h 166122"/>
                  <a:gd name="connsiteX8" fmla="*/ 80843 w 161454"/>
                  <a:gd name="connsiteY8" fmla="*/ 65264 h 166122"/>
                  <a:gd name="connsiteX9" fmla="*/ 88730 w 161454"/>
                  <a:gd name="connsiteY9" fmla="*/ 58149 h 166122"/>
                  <a:gd name="connsiteX10" fmla="*/ 97474 w 161454"/>
                  <a:gd name="connsiteY10" fmla="*/ 6542 h 166122"/>
                  <a:gd name="connsiteX11" fmla="*/ 22808 w 161454"/>
                  <a:gd name="connsiteY11" fmla="*/ 32774 h 166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1454" h="166122">
                    <a:moveTo>
                      <a:pt x="22808" y="32774"/>
                    </a:moveTo>
                    <a:cubicBezTo>
                      <a:pt x="1719" y="58063"/>
                      <a:pt x="-8911" y="89181"/>
                      <a:pt x="9349" y="119699"/>
                    </a:cubicBezTo>
                    <a:cubicBezTo>
                      <a:pt x="24008" y="144302"/>
                      <a:pt x="51097" y="169163"/>
                      <a:pt x="82301" y="165819"/>
                    </a:cubicBezTo>
                    <a:cubicBezTo>
                      <a:pt x="95502" y="164448"/>
                      <a:pt x="110504" y="159047"/>
                      <a:pt x="122077" y="150132"/>
                    </a:cubicBezTo>
                    <a:cubicBezTo>
                      <a:pt x="139394" y="138816"/>
                      <a:pt x="153795" y="116870"/>
                      <a:pt x="158682" y="100497"/>
                    </a:cubicBezTo>
                    <a:cubicBezTo>
                      <a:pt x="163911" y="83009"/>
                      <a:pt x="164597" y="41175"/>
                      <a:pt x="134507" y="50433"/>
                    </a:cubicBezTo>
                    <a:cubicBezTo>
                      <a:pt x="121563" y="54377"/>
                      <a:pt x="114448" y="66121"/>
                      <a:pt x="105789" y="75465"/>
                    </a:cubicBezTo>
                    <a:cubicBezTo>
                      <a:pt x="100217" y="81466"/>
                      <a:pt x="92759" y="91067"/>
                      <a:pt x="84272" y="92524"/>
                    </a:cubicBezTo>
                    <a:cubicBezTo>
                      <a:pt x="67899" y="87981"/>
                      <a:pt x="72357" y="72122"/>
                      <a:pt x="80843" y="65264"/>
                    </a:cubicBezTo>
                    <a:cubicBezTo>
                      <a:pt x="83415" y="62778"/>
                      <a:pt x="86073" y="60378"/>
                      <a:pt x="88730" y="58149"/>
                    </a:cubicBezTo>
                    <a:cubicBezTo>
                      <a:pt x="104761" y="44690"/>
                      <a:pt x="116334" y="23173"/>
                      <a:pt x="97474" y="6542"/>
                    </a:cubicBezTo>
                    <a:cubicBezTo>
                      <a:pt x="75185" y="-13089"/>
                      <a:pt x="36609" y="16143"/>
                      <a:pt x="22808" y="32774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8" name="任意多边形: 形状 557">
                <a:extLst>
                  <a:ext uri="{FF2B5EF4-FFF2-40B4-BE49-F238E27FC236}">
                    <a16:creationId xmlns:a16="http://schemas.microsoft.com/office/drawing/2014/main" id="{6F0D8B1A-EFF6-0CE7-7EB1-58BD9852885E}"/>
                  </a:ext>
                </a:extLst>
              </p:cNvPr>
              <p:cNvSpPr/>
              <p:nvPr/>
            </p:nvSpPr>
            <p:spPr>
              <a:xfrm>
                <a:off x="3714335" y="2855854"/>
                <a:ext cx="173604" cy="141720"/>
              </a:xfrm>
              <a:custGeom>
                <a:avLst/>
                <a:gdLst>
                  <a:gd name="connsiteX0" fmla="*/ 4168 w 173604"/>
                  <a:gd name="connsiteY0" fmla="*/ 21077 h 141720"/>
                  <a:gd name="connsiteX1" fmla="*/ 27656 w 173604"/>
                  <a:gd name="connsiteY1" fmla="*/ 95743 h 141720"/>
                  <a:gd name="connsiteX2" fmla="*/ 118268 w 173604"/>
                  <a:gd name="connsiteY2" fmla="*/ 140920 h 141720"/>
                  <a:gd name="connsiteX3" fmla="*/ 126069 w 173604"/>
                  <a:gd name="connsiteY3" fmla="*/ 141263 h 141720"/>
                  <a:gd name="connsiteX4" fmla="*/ 172446 w 173604"/>
                  <a:gd name="connsiteY4" fmla="*/ 119832 h 141720"/>
                  <a:gd name="connsiteX5" fmla="*/ 139185 w 173604"/>
                  <a:gd name="connsiteY5" fmla="*/ 79027 h 141720"/>
                  <a:gd name="connsiteX6" fmla="*/ 77548 w 173604"/>
                  <a:gd name="connsiteY6" fmla="*/ 51423 h 141720"/>
                  <a:gd name="connsiteX7" fmla="*/ 45230 w 173604"/>
                  <a:gd name="connsiteY7" fmla="*/ 6675 h 141720"/>
                  <a:gd name="connsiteX8" fmla="*/ 4168 w 173604"/>
                  <a:gd name="connsiteY8" fmla="*/ 21077 h 14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604" h="141720">
                    <a:moveTo>
                      <a:pt x="4168" y="21077"/>
                    </a:moveTo>
                    <a:cubicBezTo>
                      <a:pt x="-8434" y="45508"/>
                      <a:pt x="9911" y="79112"/>
                      <a:pt x="27656" y="95743"/>
                    </a:cubicBezTo>
                    <a:cubicBezTo>
                      <a:pt x="52345" y="118974"/>
                      <a:pt x="84321" y="136805"/>
                      <a:pt x="118268" y="140920"/>
                    </a:cubicBezTo>
                    <a:cubicBezTo>
                      <a:pt x="120668" y="141177"/>
                      <a:pt x="123325" y="141349"/>
                      <a:pt x="126069" y="141263"/>
                    </a:cubicBezTo>
                    <a:cubicBezTo>
                      <a:pt x="142271" y="143749"/>
                      <a:pt x="167817" y="136034"/>
                      <a:pt x="172446" y="119832"/>
                    </a:cubicBezTo>
                    <a:cubicBezTo>
                      <a:pt x="178790" y="97543"/>
                      <a:pt x="157873" y="84599"/>
                      <a:pt x="139185" y="79027"/>
                    </a:cubicBezTo>
                    <a:cubicBezTo>
                      <a:pt x="117239" y="72426"/>
                      <a:pt x="94436" y="68397"/>
                      <a:pt x="77548" y="51423"/>
                    </a:cubicBezTo>
                    <a:cubicBezTo>
                      <a:pt x="63918" y="37707"/>
                      <a:pt x="57489" y="20905"/>
                      <a:pt x="45230" y="6675"/>
                    </a:cubicBezTo>
                    <a:cubicBezTo>
                      <a:pt x="30914" y="-9870"/>
                      <a:pt x="10940" y="7961"/>
                      <a:pt x="4168" y="21077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9" name="任意多边形: 形状 558">
                <a:extLst>
                  <a:ext uri="{FF2B5EF4-FFF2-40B4-BE49-F238E27FC236}">
                    <a16:creationId xmlns:a16="http://schemas.microsoft.com/office/drawing/2014/main" id="{30D08083-24D7-055B-B937-F03515683BEB}"/>
                  </a:ext>
                </a:extLst>
              </p:cNvPr>
              <p:cNvSpPr/>
              <p:nvPr/>
            </p:nvSpPr>
            <p:spPr>
              <a:xfrm>
                <a:off x="3878725" y="2796224"/>
                <a:ext cx="30373" cy="31344"/>
              </a:xfrm>
              <a:custGeom>
                <a:avLst/>
                <a:gdLst>
                  <a:gd name="connsiteX0" fmla="*/ 1198 w 30373"/>
                  <a:gd name="connsiteY0" fmla="*/ 15642 h 31344"/>
                  <a:gd name="connsiteX1" fmla="*/ 12171 w 30373"/>
                  <a:gd name="connsiteY1" fmla="*/ 4155 h 31344"/>
                  <a:gd name="connsiteX2" fmla="*/ 28373 w 30373"/>
                  <a:gd name="connsiteY2" fmla="*/ 3554 h 31344"/>
                  <a:gd name="connsiteX3" fmla="*/ 17143 w 30373"/>
                  <a:gd name="connsiteY3" fmla="*/ 29529 h 31344"/>
                  <a:gd name="connsiteX4" fmla="*/ 3855 w 30373"/>
                  <a:gd name="connsiteY4" fmla="*/ 28672 h 31344"/>
                  <a:gd name="connsiteX5" fmla="*/ 1198 w 30373"/>
                  <a:gd name="connsiteY5" fmla="*/ 15642 h 3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73" h="31344">
                    <a:moveTo>
                      <a:pt x="1198" y="15642"/>
                    </a:moveTo>
                    <a:cubicBezTo>
                      <a:pt x="4112" y="11184"/>
                      <a:pt x="8056" y="7584"/>
                      <a:pt x="12171" y="4155"/>
                    </a:cubicBezTo>
                    <a:cubicBezTo>
                      <a:pt x="15857" y="983"/>
                      <a:pt x="23829" y="-3047"/>
                      <a:pt x="28373" y="3554"/>
                    </a:cubicBezTo>
                    <a:cubicBezTo>
                      <a:pt x="34716" y="12813"/>
                      <a:pt x="24601" y="24471"/>
                      <a:pt x="17143" y="29529"/>
                    </a:cubicBezTo>
                    <a:cubicBezTo>
                      <a:pt x="13114" y="32272"/>
                      <a:pt x="7542" y="31844"/>
                      <a:pt x="3855" y="28672"/>
                    </a:cubicBezTo>
                    <a:cubicBezTo>
                      <a:pt x="512" y="25757"/>
                      <a:pt x="-1374" y="19671"/>
                      <a:pt x="1198" y="1564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0" name="任意多边形: 形状 559">
                <a:extLst>
                  <a:ext uri="{FF2B5EF4-FFF2-40B4-BE49-F238E27FC236}">
                    <a16:creationId xmlns:a16="http://schemas.microsoft.com/office/drawing/2014/main" id="{82FF221B-36D7-1D59-B0EF-F6EC488B3AAB}"/>
                  </a:ext>
                </a:extLst>
              </p:cNvPr>
              <p:cNvSpPr/>
              <p:nvPr/>
            </p:nvSpPr>
            <p:spPr>
              <a:xfrm>
                <a:off x="3928094" y="2785737"/>
                <a:ext cx="22794" cy="26570"/>
              </a:xfrm>
              <a:custGeom>
                <a:avLst/>
                <a:gdLst>
                  <a:gd name="connsiteX0" fmla="*/ 9264 w 22794"/>
                  <a:gd name="connsiteY0" fmla="*/ 1268 h 26570"/>
                  <a:gd name="connsiteX1" fmla="*/ 22637 w 22794"/>
                  <a:gd name="connsiteY1" fmla="*/ 7783 h 26570"/>
                  <a:gd name="connsiteX2" fmla="*/ 19380 w 22794"/>
                  <a:gd name="connsiteY2" fmla="*/ 20814 h 26570"/>
                  <a:gd name="connsiteX3" fmla="*/ 10979 w 22794"/>
                  <a:gd name="connsiteY3" fmla="*/ 26557 h 26570"/>
                  <a:gd name="connsiteX4" fmla="*/ 1720 w 22794"/>
                  <a:gd name="connsiteY4" fmla="*/ 22100 h 26570"/>
                  <a:gd name="connsiteX5" fmla="*/ 1035 w 22794"/>
                  <a:gd name="connsiteY5" fmla="*/ 11984 h 26570"/>
                  <a:gd name="connsiteX6" fmla="*/ 9264 w 22794"/>
                  <a:gd name="connsiteY6" fmla="*/ 1268 h 2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94" h="26570">
                    <a:moveTo>
                      <a:pt x="9264" y="1268"/>
                    </a:moveTo>
                    <a:cubicBezTo>
                      <a:pt x="15265" y="-1904"/>
                      <a:pt x="21437" y="1097"/>
                      <a:pt x="22637" y="7783"/>
                    </a:cubicBezTo>
                    <a:cubicBezTo>
                      <a:pt x="23409" y="12327"/>
                      <a:pt x="21180" y="16785"/>
                      <a:pt x="19380" y="20814"/>
                    </a:cubicBezTo>
                    <a:cubicBezTo>
                      <a:pt x="18008" y="23986"/>
                      <a:pt x="14408" y="26386"/>
                      <a:pt x="10979" y="26557"/>
                    </a:cubicBezTo>
                    <a:cubicBezTo>
                      <a:pt x="7035" y="26729"/>
                      <a:pt x="4035" y="25271"/>
                      <a:pt x="1720" y="22100"/>
                    </a:cubicBezTo>
                    <a:cubicBezTo>
                      <a:pt x="-251" y="19271"/>
                      <a:pt x="-594" y="14984"/>
                      <a:pt x="1035" y="11984"/>
                    </a:cubicBezTo>
                    <a:cubicBezTo>
                      <a:pt x="3092" y="8041"/>
                      <a:pt x="5149" y="3497"/>
                      <a:pt x="9264" y="126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1" name="任意多边形: 形状 560">
                <a:extLst>
                  <a:ext uri="{FF2B5EF4-FFF2-40B4-BE49-F238E27FC236}">
                    <a16:creationId xmlns:a16="http://schemas.microsoft.com/office/drawing/2014/main" id="{9CFEEBFC-A9B4-0679-D4D2-D4BD7889FC30}"/>
                  </a:ext>
                </a:extLst>
              </p:cNvPr>
              <p:cNvSpPr/>
              <p:nvPr/>
            </p:nvSpPr>
            <p:spPr>
              <a:xfrm>
                <a:off x="3865931" y="2756828"/>
                <a:ext cx="25174" cy="24604"/>
              </a:xfrm>
              <a:custGeom>
                <a:avLst/>
                <a:gdLst>
                  <a:gd name="connsiteX0" fmla="*/ 2504 w 25174"/>
                  <a:gd name="connsiteY0" fmla="*/ 7631 h 24604"/>
                  <a:gd name="connsiteX1" fmla="*/ 16220 w 25174"/>
                  <a:gd name="connsiteY1" fmla="*/ 1 h 24604"/>
                  <a:gd name="connsiteX2" fmla="*/ 22306 w 25174"/>
                  <a:gd name="connsiteY2" fmla="*/ 2059 h 24604"/>
                  <a:gd name="connsiteX3" fmla="*/ 24964 w 25174"/>
                  <a:gd name="connsiteY3" fmla="*/ 9774 h 24604"/>
                  <a:gd name="connsiteX4" fmla="*/ 23764 w 25174"/>
                  <a:gd name="connsiteY4" fmla="*/ 13203 h 24604"/>
                  <a:gd name="connsiteX5" fmla="*/ 22392 w 25174"/>
                  <a:gd name="connsiteY5" fmla="*/ 15260 h 24604"/>
                  <a:gd name="connsiteX6" fmla="*/ 22478 w 25174"/>
                  <a:gd name="connsiteY6" fmla="*/ 15175 h 24604"/>
                  <a:gd name="connsiteX7" fmla="*/ 17763 w 25174"/>
                  <a:gd name="connsiteY7" fmla="*/ 21176 h 24604"/>
                  <a:gd name="connsiteX8" fmla="*/ 3361 w 25174"/>
                  <a:gd name="connsiteY8" fmla="*/ 22119 h 24604"/>
                  <a:gd name="connsiteX9" fmla="*/ 2504 w 25174"/>
                  <a:gd name="connsiteY9" fmla="*/ 7631 h 2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174" h="24604">
                    <a:moveTo>
                      <a:pt x="2504" y="7631"/>
                    </a:moveTo>
                    <a:cubicBezTo>
                      <a:pt x="5590" y="3688"/>
                      <a:pt x="10991" y="-84"/>
                      <a:pt x="16220" y="1"/>
                    </a:cubicBezTo>
                    <a:cubicBezTo>
                      <a:pt x="18534" y="87"/>
                      <a:pt x="20506" y="430"/>
                      <a:pt x="22306" y="2059"/>
                    </a:cubicBezTo>
                    <a:cubicBezTo>
                      <a:pt x="24278" y="3773"/>
                      <a:pt x="25735" y="7031"/>
                      <a:pt x="24964" y="9774"/>
                    </a:cubicBezTo>
                    <a:cubicBezTo>
                      <a:pt x="24621" y="10974"/>
                      <a:pt x="24278" y="12089"/>
                      <a:pt x="23764" y="13203"/>
                    </a:cubicBezTo>
                    <a:cubicBezTo>
                      <a:pt x="23335" y="13889"/>
                      <a:pt x="22821" y="14575"/>
                      <a:pt x="22392" y="15260"/>
                    </a:cubicBezTo>
                    <a:cubicBezTo>
                      <a:pt x="23078" y="14232"/>
                      <a:pt x="23078" y="14232"/>
                      <a:pt x="22478" y="15175"/>
                    </a:cubicBezTo>
                    <a:cubicBezTo>
                      <a:pt x="21106" y="17404"/>
                      <a:pt x="19563" y="19290"/>
                      <a:pt x="17763" y="21176"/>
                    </a:cubicBezTo>
                    <a:cubicBezTo>
                      <a:pt x="13991" y="25205"/>
                      <a:pt x="7647" y="25890"/>
                      <a:pt x="3361" y="22119"/>
                    </a:cubicBezTo>
                    <a:cubicBezTo>
                      <a:pt x="-1011" y="18261"/>
                      <a:pt x="-925" y="12089"/>
                      <a:pt x="2504" y="763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2" name="任意多边形: 形状 561">
                <a:extLst>
                  <a:ext uri="{FF2B5EF4-FFF2-40B4-BE49-F238E27FC236}">
                    <a16:creationId xmlns:a16="http://schemas.microsoft.com/office/drawing/2014/main" id="{A13CE233-0497-8F20-B225-B601855F690F}"/>
                  </a:ext>
                </a:extLst>
              </p:cNvPr>
              <p:cNvSpPr/>
              <p:nvPr/>
            </p:nvSpPr>
            <p:spPr>
              <a:xfrm>
                <a:off x="3912809" y="2749016"/>
                <a:ext cx="24884" cy="27282"/>
              </a:xfrm>
              <a:custGeom>
                <a:avLst/>
                <a:gdLst>
                  <a:gd name="connsiteX0" fmla="*/ 5347 w 24884"/>
                  <a:gd name="connsiteY0" fmla="*/ 6871 h 27282"/>
                  <a:gd name="connsiteX1" fmla="*/ 11347 w 24884"/>
                  <a:gd name="connsiteY1" fmla="*/ 1385 h 27282"/>
                  <a:gd name="connsiteX2" fmla="*/ 24806 w 24884"/>
                  <a:gd name="connsiteY2" fmla="*/ 10215 h 27282"/>
                  <a:gd name="connsiteX3" fmla="*/ 10405 w 24884"/>
                  <a:gd name="connsiteY3" fmla="*/ 27274 h 27282"/>
                  <a:gd name="connsiteX4" fmla="*/ 32 w 24884"/>
                  <a:gd name="connsiteY4" fmla="*/ 15701 h 27282"/>
                  <a:gd name="connsiteX5" fmla="*/ 5347 w 24884"/>
                  <a:gd name="connsiteY5" fmla="*/ 6871 h 27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84" h="27282">
                    <a:moveTo>
                      <a:pt x="5347" y="6871"/>
                    </a:moveTo>
                    <a:cubicBezTo>
                      <a:pt x="7061" y="4728"/>
                      <a:pt x="8947" y="2842"/>
                      <a:pt x="11347" y="1385"/>
                    </a:cubicBezTo>
                    <a:cubicBezTo>
                      <a:pt x="17948" y="-2644"/>
                      <a:pt x="25749" y="2671"/>
                      <a:pt x="24806" y="10215"/>
                    </a:cubicBezTo>
                    <a:cubicBezTo>
                      <a:pt x="23949" y="17415"/>
                      <a:pt x="18291" y="26931"/>
                      <a:pt x="10405" y="27274"/>
                    </a:cubicBezTo>
                    <a:cubicBezTo>
                      <a:pt x="3546" y="27531"/>
                      <a:pt x="-397" y="22130"/>
                      <a:pt x="32" y="15701"/>
                    </a:cubicBezTo>
                    <a:cubicBezTo>
                      <a:pt x="203" y="11843"/>
                      <a:pt x="3032" y="9700"/>
                      <a:pt x="5347" y="687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3" name="任意多边形: 形状 562">
                <a:extLst>
                  <a:ext uri="{FF2B5EF4-FFF2-40B4-BE49-F238E27FC236}">
                    <a16:creationId xmlns:a16="http://schemas.microsoft.com/office/drawing/2014/main" id="{7150A7F4-58B4-2A80-8741-EA7EA18CAB3A}"/>
                  </a:ext>
                </a:extLst>
              </p:cNvPr>
              <p:cNvSpPr/>
              <p:nvPr/>
            </p:nvSpPr>
            <p:spPr>
              <a:xfrm>
                <a:off x="3897752" y="2716018"/>
                <a:ext cx="24291" cy="24739"/>
              </a:xfrm>
              <a:custGeom>
                <a:avLst/>
                <a:gdLst>
                  <a:gd name="connsiteX0" fmla="*/ 6688 w 24291"/>
                  <a:gd name="connsiteY0" fmla="*/ 6093 h 24739"/>
                  <a:gd name="connsiteX1" fmla="*/ 17747 w 24291"/>
                  <a:gd name="connsiteY1" fmla="*/ 6 h 24739"/>
                  <a:gd name="connsiteX2" fmla="*/ 24262 w 24291"/>
                  <a:gd name="connsiteY2" fmla="*/ 7207 h 24739"/>
                  <a:gd name="connsiteX3" fmla="*/ 18947 w 24291"/>
                  <a:gd name="connsiteY3" fmla="*/ 16723 h 24739"/>
                  <a:gd name="connsiteX4" fmla="*/ 10117 w 24291"/>
                  <a:gd name="connsiteY4" fmla="*/ 24524 h 24739"/>
                  <a:gd name="connsiteX5" fmla="*/ 2 w 24291"/>
                  <a:gd name="connsiteY5" fmla="*/ 17923 h 24739"/>
                  <a:gd name="connsiteX6" fmla="*/ 6688 w 24291"/>
                  <a:gd name="connsiteY6" fmla="*/ 6093 h 2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291" h="24739">
                    <a:moveTo>
                      <a:pt x="6688" y="6093"/>
                    </a:moveTo>
                    <a:cubicBezTo>
                      <a:pt x="9774" y="3264"/>
                      <a:pt x="13289" y="178"/>
                      <a:pt x="17747" y="6"/>
                    </a:cubicBezTo>
                    <a:cubicBezTo>
                      <a:pt x="21947" y="-165"/>
                      <a:pt x="24605" y="3264"/>
                      <a:pt x="24262" y="7207"/>
                    </a:cubicBezTo>
                    <a:cubicBezTo>
                      <a:pt x="23919" y="10893"/>
                      <a:pt x="21261" y="14065"/>
                      <a:pt x="18947" y="16723"/>
                    </a:cubicBezTo>
                    <a:cubicBezTo>
                      <a:pt x="16375" y="19637"/>
                      <a:pt x="14232" y="23581"/>
                      <a:pt x="10117" y="24524"/>
                    </a:cubicBezTo>
                    <a:cubicBezTo>
                      <a:pt x="5660" y="25466"/>
                      <a:pt x="2" y="23323"/>
                      <a:pt x="2" y="17923"/>
                    </a:cubicBezTo>
                    <a:cubicBezTo>
                      <a:pt x="-84" y="12522"/>
                      <a:pt x="3002" y="9522"/>
                      <a:pt x="6688" y="609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4" name="任意多边形: 形状 563">
                <a:extLst>
                  <a:ext uri="{FF2B5EF4-FFF2-40B4-BE49-F238E27FC236}">
                    <a16:creationId xmlns:a16="http://schemas.microsoft.com/office/drawing/2014/main" id="{3FA8324A-5A8B-43B8-C504-1A8649509D85}"/>
                  </a:ext>
                </a:extLst>
              </p:cNvPr>
              <p:cNvSpPr/>
              <p:nvPr/>
            </p:nvSpPr>
            <p:spPr>
              <a:xfrm>
                <a:off x="3763325" y="2730658"/>
                <a:ext cx="20041" cy="25403"/>
              </a:xfrm>
              <a:custGeom>
                <a:avLst/>
                <a:gdLst>
                  <a:gd name="connsiteX0" fmla="*/ 7469 w 20041"/>
                  <a:gd name="connsiteY0" fmla="*/ 1311 h 25403"/>
                  <a:gd name="connsiteX1" fmla="*/ 16642 w 20041"/>
                  <a:gd name="connsiteY1" fmla="*/ 1912 h 25403"/>
                  <a:gd name="connsiteX2" fmla="*/ 19728 w 20041"/>
                  <a:gd name="connsiteY2" fmla="*/ 13313 h 25403"/>
                  <a:gd name="connsiteX3" fmla="*/ 11498 w 20041"/>
                  <a:gd name="connsiteY3" fmla="*/ 24886 h 25403"/>
                  <a:gd name="connsiteX4" fmla="*/ 611 w 20041"/>
                  <a:gd name="connsiteY4" fmla="*/ 19571 h 25403"/>
                  <a:gd name="connsiteX5" fmla="*/ 868 w 20041"/>
                  <a:gd name="connsiteY5" fmla="*/ 12027 h 25403"/>
                  <a:gd name="connsiteX6" fmla="*/ 2497 w 20041"/>
                  <a:gd name="connsiteY6" fmla="*/ 8427 h 25403"/>
                  <a:gd name="connsiteX7" fmla="*/ 7469 w 20041"/>
                  <a:gd name="connsiteY7" fmla="*/ 1311 h 2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41" h="25403">
                    <a:moveTo>
                      <a:pt x="7469" y="1311"/>
                    </a:moveTo>
                    <a:cubicBezTo>
                      <a:pt x="10041" y="-832"/>
                      <a:pt x="14241" y="-146"/>
                      <a:pt x="16642" y="1912"/>
                    </a:cubicBezTo>
                    <a:cubicBezTo>
                      <a:pt x="19985" y="4740"/>
                      <a:pt x="20499" y="9284"/>
                      <a:pt x="19728" y="13313"/>
                    </a:cubicBezTo>
                    <a:cubicBezTo>
                      <a:pt x="18785" y="18199"/>
                      <a:pt x="16299" y="22914"/>
                      <a:pt x="11498" y="24886"/>
                    </a:cubicBezTo>
                    <a:cubicBezTo>
                      <a:pt x="7298" y="26600"/>
                      <a:pt x="1897" y="23857"/>
                      <a:pt x="611" y="19571"/>
                    </a:cubicBezTo>
                    <a:cubicBezTo>
                      <a:pt x="-160" y="16999"/>
                      <a:pt x="-332" y="14599"/>
                      <a:pt x="868" y="12027"/>
                    </a:cubicBezTo>
                    <a:cubicBezTo>
                      <a:pt x="1468" y="10827"/>
                      <a:pt x="1983" y="9627"/>
                      <a:pt x="2497" y="8427"/>
                    </a:cubicBezTo>
                    <a:cubicBezTo>
                      <a:pt x="3697" y="5684"/>
                      <a:pt x="5154" y="3197"/>
                      <a:pt x="7469" y="131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5" name="任意多边形: 形状 564">
                <a:extLst>
                  <a:ext uri="{FF2B5EF4-FFF2-40B4-BE49-F238E27FC236}">
                    <a16:creationId xmlns:a16="http://schemas.microsoft.com/office/drawing/2014/main" id="{FFB16229-92CB-BD34-0715-51DAA883E920}"/>
                  </a:ext>
                </a:extLst>
              </p:cNvPr>
              <p:cNvSpPr/>
              <p:nvPr/>
            </p:nvSpPr>
            <p:spPr>
              <a:xfrm>
                <a:off x="3648193" y="2847043"/>
                <a:ext cx="21799" cy="22682"/>
              </a:xfrm>
              <a:custGeom>
                <a:avLst/>
                <a:gdLst>
                  <a:gd name="connsiteX0" fmla="*/ 5759 w 21799"/>
                  <a:gd name="connsiteY0" fmla="*/ 55 h 22682"/>
                  <a:gd name="connsiteX1" fmla="*/ 18960 w 21799"/>
                  <a:gd name="connsiteY1" fmla="*/ 7599 h 22682"/>
                  <a:gd name="connsiteX2" fmla="*/ 21018 w 21799"/>
                  <a:gd name="connsiteY2" fmla="*/ 17800 h 22682"/>
                  <a:gd name="connsiteX3" fmla="*/ 13988 w 21799"/>
                  <a:gd name="connsiteY3" fmla="*/ 22600 h 22682"/>
                  <a:gd name="connsiteX4" fmla="*/ 6187 w 21799"/>
                  <a:gd name="connsiteY4" fmla="*/ 18828 h 22682"/>
                  <a:gd name="connsiteX5" fmla="*/ 187 w 21799"/>
                  <a:gd name="connsiteY5" fmla="*/ 5112 h 22682"/>
                  <a:gd name="connsiteX6" fmla="*/ 5759 w 21799"/>
                  <a:gd name="connsiteY6" fmla="*/ 55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99" h="22682">
                    <a:moveTo>
                      <a:pt x="5759" y="55"/>
                    </a:moveTo>
                    <a:cubicBezTo>
                      <a:pt x="11159" y="-545"/>
                      <a:pt x="15703" y="3912"/>
                      <a:pt x="18960" y="7599"/>
                    </a:cubicBezTo>
                    <a:cubicBezTo>
                      <a:pt x="21618" y="10599"/>
                      <a:pt x="22647" y="13942"/>
                      <a:pt x="21018" y="17800"/>
                    </a:cubicBezTo>
                    <a:cubicBezTo>
                      <a:pt x="19732" y="20886"/>
                      <a:pt x="17075" y="22086"/>
                      <a:pt x="13988" y="22600"/>
                    </a:cubicBezTo>
                    <a:cubicBezTo>
                      <a:pt x="10902" y="23115"/>
                      <a:pt x="7902" y="21143"/>
                      <a:pt x="6187" y="18828"/>
                    </a:cubicBezTo>
                    <a:cubicBezTo>
                      <a:pt x="3187" y="14799"/>
                      <a:pt x="-928" y="10513"/>
                      <a:pt x="187" y="5112"/>
                    </a:cubicBezTo>
                    <a:cubicBezTo>
                      <a:pt x="787" y="2284"/>
                      <a:pt x="3015" y="398"/>
                      <a:pt x="5759" y="5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6" name="任意多边形: 形状 565">
                <a:extLst>
                  <a:ext uri="{FF2B5EF4-FFF2-40B4-BE49-F238E27FC236}">
                    <a16:creationId xmlns:a16="http://schemas.microsoft.com/office/drawing/2014/main" id="{EA2D95C8-3B7B-9906-4EA4-9DA14E10163F}"/>
                  </a:ext>
                </a:extLst>
              </p:cNvPr>
              <p:cNvSpPr/>
              <p:nvPr/>
            </p:nvSpPr>
            <p:spPr>
              <a:xfrm>
                <a:off x="3640530" y="2810974"/>
                <a:ext cx="20794" cy="22813"/>
              </a:xfrm>
              <a:custGeom>
                <a:avLst/>
                <a:gdLst>
                  <a:gd name="connsiteX0" fmla="*/ 5363 w 20794"/>
                  <a:gd name="connsiteY0" fmla="*/ 34 h 22813"/>
                  <a:gd name="connsiteX1" fmla="*/ 19508 w 20794"/>
                  <a:gd name="connsiteY1" fmla="*/ 9978 h 22813"/>
                  <a:gd name="connsiteX2" fmla="*/ 17193 w 20794"/>
                  <a:gd name="connsiteY2" fmla="*/ 21465 h 22813"/>
                  <a:gd name="connsiteX3" fmla="*/ 5706 w 20794"/>
                  <a:gd name="connsiteY3" fmla="*/ 19151 h 22813"/>
                  <a:gd name="connsiteX4" fmla="*/ 2363 w 20794"/>
                  <a:gd name="connsiteY4" fmla="*/ 13664 h 22813"/>
                  <a:gd name="connsiteX5" fmla="*/ 48 w 20794"/>
                  <a:gd name="connsiteY5" fmla="*/ 4663 h 22813"/>
                  <a:gd name="connsiteX6" fmla="*/ 5363 w 20794"/>
                  <a:gd name="connsiteY6" fmla="*/ 34 h 2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94" h="22813">
                    <a:moveTo>
                      <a:pt x="5363" y="34"/>
                    </a:moveTo>
                    <a:cubicBezTo>
                      <a:pt x="11707" y="-480"/>
                      <a:pt x="16593" y="4920"/>
                      <a:pt x="19508" y="9978"/>
                    </a:cubicBezTo>
                    <a:cubicBezTo>
                      <a:pt x="21737" y="13921"/>
                      <a:pt x="21136" y="18808"/>
                      <a:pt x="17193" y="21465"/>
                    </a:cubicBezTo>
                    <a:cubicBezTo>
                      <a:pt x="13764" y="23780"/>
                      <a:pt x="7763" y="23180"/>
                      <a:pt x="5706" y="19151"/>
                    </a:cubicBezTo>
                    <a:cubicBezTo>
                      <a:pt x="4677" y="17265"/>
                      <a:pt x="3563" y="15464"/>
                      <a:pt x="2363" y="13664"/>
                    </a:cubicBezTo>
                    <a:cubicBezTo>
                      <a:pt x="563" y="10836"/>
                      <a:pt x="-209" y="8006"/>
                      <a:pt x="48" y="4663"/>
                    </a:cubicBezTo>
                    <a:cubicBezTo>
                      <a:pt x="391" y="2177"/>
                      <a:pt x="3049" y="205"/>
                      <a:pt x="5363" y="3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7" name="任意多边形: 形状 566">
                <a:extLst>
                  <a:ext uri="{FF2B5EF4-FFF2-40B4-BE49-F238E27FC236}">
                    <a16:creationId xmlns:a16="http://schemas.microsoft.com/office/drawing/2014/main" id="{F940EF74-BA1E-370C-3854-416C0F95D9C6}"/>
                  </a:ext>
                </a:extLst>
              </p:cNvPr>
              <p:cNvSpPr/>
              <p:nvPr/>
            </p:nvSpPr>
            <p:spPr>
              <a:xfrm>
                <a:off x="3690587" y="2839390"/>
                <a:ext cx="27562" cy="27264"/>
              </a:xfrm>
              <a:custGeom>
                <a:avLst/>
                <a:gdLst>
                  <a:gd name="connsiteX0" fmla="*/ 3826 w 27562"/>
                  <a:gd name="connsiteY0" fmla="*/ 1451 h 27264"/>
                  <a:gd name="connsiteX1" fmla="*/ 23715 w 27562"/>
                  <a:gd name="connsiteY1" fmla="*/ 7366 h 27264"/>
                  <a:gd name="connsiteX2" fmla="*/ 24743 w 27562"/>
                  <a:gd name="connsiteY2" fmla="*/ 23482 h 27264"/>
                  <a:gd name="connsiteX3" fmla="*/ 6655 w 27562"/>
                  <a:gd name="connsiteY3" fmla="*/ 22282 h 27264"/>
                  <a:gd name="connsiteX4" fmla="*/ 2540 w 27562"/>
                  <a:gd name="connsiteY4" fmla="*/ 16538 h 27264"/>
                  <a:gd name="connsiteX5" fmla="*/ 3826 w 27562"/>
                  <a:gd name="connsiteY5" fmla="*/ 1451 h 2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62" h="27264">
                    <a:moveTo>
                      <a:pt x="3826" y="1451"/>
                    </a:moveTo>
                    <a:cubicBezTo>
                      <a:pt x="11284" y="-2578"/>
                      <a:pt x="18057" y="2565"/>
                      <a:pt x="23715" y="7366"/>
                    </a:cubicBezTo>
                    <a:cubicBezTo>
                      <a:pt x="28429" y="11395"/>
                      <a:pt x="28858" y="18853"/>
                      <a:pt x="24743" y="23482"/>
                    </a:cubicBezTo>
                    <a:cubicBezTo>
                      <a:pt x="19685" y="29226"/>
                      <a:pt x="11027" y="28111"/>
                      <a:pt x="6655" y="22282"/>
                    </a:cubicBezTo>
                    <a:cubicBezTo>
                      <a:pt x="5198" y="20396"/>
                      <a:pt x="3826" y="18596"/>
                      <a:pt x="2540" y="16538"/>
                    </a:cubicBezTo>
                    <a:cubicBezTo>
                      <a:pt x="-289" y="12252"/>
                      <a:pt x="-1832" y="4451"/>
                      <a:pt x="3826" y="145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8" name="任意多边形: 形状 567">
                <a:extLst>
                  <a:ext uri="{FF2B5EF4-FFF2-40B4-BE49-F238E27FC236}">
                    <a16:creationId xmlns:a16="http://schemas.microsoft.com/office/drawing/2014/main" id="{17C07747-4CA4-2CB3-8BAA-5EDCF5307293}"/>
                  </a:ext>
                </a:extLst>
              </p:cNvPr>
              <p:cNvSpPr/>
              <p:nvPr/>
            </p:nvSpPr>
            <p:spPr>
              <a:xfrm>
                <a:off x="3735452" y="2803627"/>
                <a:ext cx="24501" cy="32861"/>
              </a:xfrm>
              <a:custGeom>
                <a:avLst/>
                <a:gdLst>
                  <a:gd name="connsiteX0" fmla="*/ 17511 w 24501"/>
                  <a:gd name="connsiteY0" fmla="*/ 2408 h 32861"/>
                  <a:gd name="connsiteX1" fmla="*/ 23083 w 24501"/>
                  <a:gd name="connsiteY1" fmla="*/ 26069 h 32861"/>
                  <a:gd name="connsiteX2" fmla="*/ 10053 w 24501"/>
                  <a:gd name="connsiteY2" fmla="*/ 32669 h 32861"/>
                  <a:gd name="connsiteX3" fmla="*/ 195 w 24501"/>
                  <a:gd name="connsiteY3" fmla="*/ 21697 h 32861"/>
                  <a:gd name="connsiteX4" fmla="*/ 281 w 24501"/>
                  <a:gd name="connsiteY4" fmla="*/ 17153 h 32861"/>
                  <a:gd name="connsiteX5" fmla="*/ 195 w 24501"/>
                  <a:gd name="connsiteY5" fmla="*/ 16639 h 32861"/>
                  <a:gd name="connsiteX6" fmla="*/ 24 w 24501"/>
                  <a:gd name="connsiteY6" fmla="*/ 11067 h 32861"/>
                  <a:gd name="connsiteX7" fmla="*/ 17511 w 24501"/>
                  <a:gd name="connsiteY7" fmla="*/ 2408 h 3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01" h="32861">
                    <a:moveTo>
                      <a:pt x="17511" y="2408"/>
                    </a:moveTo>
                    <a:cubicBezTo>
                      <a:pt x="24369" y="7895"/>
                      <a:pt x="26084" y="18182"/>
                      <a:pt x="23083" y="26069"/>
                    </a:cubicBezTo>
                    <a:cubicBezTo>
                      <a:pt x="21197" y="31041"/>
                      <a:pt x="14940" y="33612"/>
                      <a:pt x="10053" y="32669"/>
                    </a:cubicBezTo>
                    <a:cubicBezTo>
                      <a:pt x="4310" y="31641"/>
                      <a:pt x="1224" y="27097"/>
                      <a:pt x="195" y="21697"/>
                    </a:cubicBezTo>
                    <a:cubicBezTo>
                      <a:pt x="-62" y="20154"/>
                      <a:pt x="195" y="18696"/>
                      <a:pt x="281" y="17153"/>
                    </a:cubicBezTo>
                    <a:cubicBezTo>
                      <a:pt x="-62" y="21011"/>
                      <a:pt x="281" y="17582"/>
                      <a:pt x="195" y="16639"/>
                    </a:cubicBezTo>
                    <a:cubicBezTo>
                      <a:pt x="195" y="14753"/>
                      <a:pt x="109" y="12867"/>
                      <a:pt x="24" y="11067"/>
                    </a:cubicBezTo>
                    <a:cubicBezTo>
                      <a:pt x="-577" y="1637"/>
                      <a:pt x="10396" y="-3249"/>
                      <a:pt x="17511" y="240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9" name="任意多边形: 形状 568">
                <a:extLst>
                  <a:ext uri="{FF2B5EF4-FFF2-40B4-BE49-F238E27FC236}">
                    <a16:creationId xmlns:a16="http://schemas.microsoft.com/office/drawing/2014/main" id="{AA6D353A-FC20-A126-948A-E2C490C64313}"/>
                  </a:ext>
                </a:extLst>
              </p:cNvPr>
              <p:cNvSpPr/>
              <p:nvPr/>
            </p:nvSpPr>
            <p:spPr>
              <a:xfrm>
                <a:off x="3764677" y="2776982"/>
                <a:ext cx="26219" cy="34412"/>
              </a:xfrm>
              <a:custGeom>
                <a:avLst/>
                <a:gdLst>
                  <a:gd name="connsiteX0" fmla="*/ 10746 w 26219"/>
                  <a:gd name="connsiteY0" fmla="*/ 1450 h 34412"/>
                  <a:gd name="connsiteX1" fmla="*/ 26005 w 26219"/>
                  <a:gd name="connsiteY1" fmla="*/ 8823 h 34412"/>
                  <a:gd name="connsiteX2" fmla="*/ 23862 w 26219"/>
                  <a:gd name="connsiteY2" fmla="*/ 24596 h 34412"/>
                  <a:gd name="connsiteX3" fmla="*/ 9975 w 26219"/>
                  <a:gd name="connsiteY3" fmla="*/ 34197 h 34412"/>
                  <a:gd name="connsiteX4" fmla="*/ 374 w 26219"/>
                  <a:gd name="connsiteY4" fmla="*/ 20224 h 34412"/>
                  <a:gd name="connsiteX5" fmla="*/ 1574 w 26219"/>
                  <a:gd name="connsiteY5" fmla="*/ 16452 h 34412"/>
                  <a:gd name="connsiteX6" fmla="*/ 1745 w 26219"/>
                  <a:gd name="connsiteY6" fmla="*/ 15938 h 34412"/>
                  <a:gd name="connsiteX7" fmla="*/ 3631 w 26219"/>
                  <a:gd name="connsiteY7" fmla="*/ 10194 h 34412"/>
                  <a:gd name="connsiteX8" fmla="*/ 10746 w 26219"/>
                  <a:gd name="connsiteY8" fmla="*/ 1450 h 3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219" h="34412">
                    <a:moveTo>
                      <a:pt x="10746" y="1450"/>
                    </a:moveTo>
                    <a:cubicBezTo>
                      <a:pt x="17433" y="-2150"/>
                      <a:pt x="24891" y="1193"/>
                      <a:pt x="26005" y="8823"/>
                    </a:cubicBezTo>
                    <a:cubicBezTo>
                      <a:pt x="26777" y="13966"/>
                      <a:pt x="25320" y="19624"/>
                      <a:pt x="23862" y="24596"/>
                    </a:cubicBezTo>
                    <a:cubicBezTo>
                      <a:pt x="22062" y="30854"/>
                      <a:pt x="16833" y="35483"/>
                      <a:pt x="9975" y="34197"/>
                    </a:cubicBezTo>
                    <a:cubicBezTo>
                      <a:pt x="4060" y="33083"/>
                      <a:pt x="-1512" y="26482"/>
                      <a:pt x="374" y="20224"/>
                    </a:cubicBezTo>
                    <a:cubicBezTo>
                      <a:pt x="717" y="18938"/>
                      <a:pt x="1145" y="17738"/>
                      <a:pt x="1574" y="16452"/>
                    </a:cubicBezTo>
                    <a:cubicBezTo>
                      <a:pt x="1659" y="16195"/>
                      <a:pt x="1745" y="16024"/>
                      <a:pt x="1745" y="15938"/>
                    </a:cubicBezTo>
                    <a:cubicBezTo>
                      <a:pt x="2345" y="13966"/>
                      <a:pt x="3031" y="12080"/>
                      <a:pt x="3631" y="10194"/>
                    </a:cubicBezTo>
                    <a:cubicBezTo>
                      <a:pt x="4917" y="6594"/>
                      <a:pt x="7403" y="3251"/>
                      <a:pt x="10746" y="145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0" name="任意多边形: 形状 569">
                <a:extLst>
                  <a:ext uri="{FF2B5EF4-FFF2-40B4-BE49-F238E27FC236}">
                    <a16:creationId xmlns:a16="http://schemas.microsoft.com/office/drawing/2014/main" id="{5873AA8C-C14A-5972-073E-55DE2BC516BF}"/>
                  </a:ext>
                </a:extLst>
              </p:cNvPr>
              <p:cNvSpPr/>
              <p:nvPr/>
            </p:nvSpPr>
            <p:spPr>
              <a:xfrm>
                <a:off x="3727769" y="2756057"/>
                <a:ext cx="23999" cy="31716"/>
              </a:xfrm>
              <a:custGeom>
                <a:avLst/>
                <a:gdLst>
                  <a:gd name="connsiteX0" fmla="*/ 17479 w 23999"/>
                  <a:gd name="connsiteY0" fmla="*/ 687 h 31716"/>
                  <a:gd name="connsiteX1" fmla="*/ 23994 w 23999"/>
                  <a:gd name="connsiteY1" fmla="*/ 12260 h 31716"/>
                  <a:gd name="connsiteX2" fmla="*/ 21251 w 23999"/>
                  <a:gd name="connsiteY2" fmla="*/ 25376 h 31716"/>
                  <a:gd name="connsiteX3" fmla="*/ 9164 w 23999"/>
                  <a:gd name="connsiteY3" fmla="*/ 31548 h 31716"/>
                  <a:gd name="connsiteX4" fmla="*/ 163 w 23999"/>
                  <a:gd name="connsiteY4" fmla="*/ 18432 h 31716"/>
                  <a:gd name="connsiteX5" fmla="*/ 3163 w 23999"/>
                  <a:gd name="connsiteY5" fmla="*/ 7374 h 31716"/>
                  <a:gd name="connsiteX6" fmla="*/ 17479 w 23999"/>
                  <a:gd name="connsiteY6" fmla="*/ 687 h 3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99" h="31716">
                    <a:moveTo>
                      <a:pt x="17479" y="687"/>
                    </a:moveTo>
                    <a:cubicBezTo>
                      <a:pt x="22108" y="2231"/>
                      <a:pt x="23909" y="7888"/>
                      <a:pt x="23994" y="12260"/>
                    </a:cubicBezTo>
                    <a:cubicBezTo>
                      <a:pt x="24080" y="16632"/>
                      <a:pt x="22966" y="21347"/>
                      <a:pt x="21251" y="25376"/>
                    </a:cubicBezTo>
                    <a:cubicBezTo>
                      <a:pt x="19365" y="29920"/>
                      <a:pt x="13793" y="32406"/>
                      <a:pt x="9164" y="31548"/>
                    </a:cubicBezTo>
                    <a:cubicBezTo>
                      <a:pt x="3078" y="30434"/>
                      <a:pt x="-866" y="24519"/>
                      <a:pt x="163" y="18432"/>
                    </a:cubicBezTo>
                    <a:cubicBezTo>
                      <a:pt x="763" y="14746"/>
                      <a:pt x="1877" y="10889"/>
                      <a:pt x="3163" y="7374"/>
                    </a:cubicBezTo>
                    <a:cubicBezTo>
                      <a:pt x="5478" y="1287"/>
                      <a:pt x="11478" y="-1370"/>
                      <a:pt x="17479" y="68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1" name="任意多边形: 形状 570">
                <a:extLst>
                  <a:ext uri="{FF2B5EF4-FFF2-40B4-BE49-F238E27FC236}">
                    <a16:creationId xmlns:a16="http://schemas.microsoft.com/office/drawing/2014/main" id="{FABC4363-3CD2-EDB5-7496-64965A42B574}"/>
                  </a:ext>
                </a:extLst>
              </p:cNvPr>
              <p:cNvSpPr/>
              <p:nvPr/>
            </p:nvSpPr>
            <p:spPr>
              <a:xfrm>
                <a:off x="3692517" y="2940451"/>
                <a:ext cx="29964" cy="24721"/>
              </a:xfrm>
              <a:custGeom>
                <a:avLst/>
                <a:gdLst>
                  <a:gd name="connsiteX0" fmla="*/ 6183 w 29964"/>
                  <a:gd name="connsiteY0" fmla="*/ 773 h 24721"/>
                  <a:gd name="connsiteX1" fmla="*/ 15184 w 29964"/>
                  <a:gd name="connsiteY1" fmla="*/ 516 h 24721"/>
                  <a:gd name="connsiteX2" fmla="*/ 23585 w 29964"/>
                  <a:gd name="connsiteY2" fmla="*/ 2659 h 24721"/>
                  <a:gd name="connsiteX3" fmla="*/ 19385 w 29964"/>
                  <a:gd name="connsiteY3" fmla="*/ 24691 h 24721"/>
                  <a:gd name="connsiteX4" fmla="*/ 11 w 29964"/>
                  <a:gd name="connsiteY4" fmla="*/ 10203 h 24721"/>
                  <a:gd name="connsiteX5" fmla="*/ 6183 w 29964"/>
                  <a:gd name="connsiteY5" fmla="*/ 773 h 2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64" h="24721">
                    <a:moveTo>
                      <a:pt x="6183" y="773"/>
                    </a:moveTo>
                    <a:cubicBezTo>
                      <a:pt x="9012" y="-255"/>
                      <a:pt x="12270" y="-170"/>
                      <a:pt x="15184" y="516"/>
                    </a:cubicBezTo>
                    <a:cubicBezTo>
                      <a:pt x="18099" y="1202"/>
                      <a:pt x="20842" y="1459"/>
                      <a:pt x="23585" y="2659"/>
                    </a:cubicBezTo>
                    <a:cubicBezTo>
                      <a:pt x="34215" y="7374"/>
                      <a:pt x="30700" y="23919"/>
                      <a:pt x="19385" y="24691"/>
                    </a:cubicBezTo>
                    <a:cubicBezTo>
                      <a:pt x="11755" y="25205"/>
                      <a:pt x="-418" y="19204"/>
                      <a:pt x="11" y="10203"/>
                    </a:cubicBezTo>
                    <a:cubicBezTo>
                      <a:pt x="268" y="5917"/>
                      <a:pt x="1983" y="2316"/>
                      <a:pt x="6183" y="77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2" name="任意多边形: 形状 571">
                <a:extLst>
                  <a:ext uri="{FF2B5EF4-FFF2-40B4-BE49-F238E27FC236}">
                    <a16:creationId xmlns:a16="http://schemas.microsoft.com/office/drawing/2014/main" id="{EB4CB608-C172-3C41-3C0F-8D8F735DC2C4}"/>
                  </a:ext>
                </a:extLst>
              </p:cNvPr>
              <p:cNvSpPr/>
              <p:nvPr/>
            </p:nvSpPr>
            <p:spPr>
              <a:xfrm>
                <a:off x="3768468" y="2991528"/>
                <a:ext cx="25499" cy="32073"/>
              </a:xfrm>
              <a:custGeom>
                <a:avLst/>
                <a:gdLst>
                  <a:gd name="connsiteX0" fmla="*/ 15700 w 25499"/>
                  <a:gd name="connsiteY0" fmla="*/ 189 h 32073"/>
                  <a:gd name="connsiteX1" fmla="*/ 25301 w 25499"/>
                  <a:gd name="connsiteY1" fmla="*/ 14076 h 32073"/>
                  <a:gd name="connsiteX2" fmla="*/ 23844 w 25499"/>
                  <a:gd name="connsiteY2" fmla="*/ 18962 h 32073"/>
                  <a:gd name="connsiteX3" fmla="*/ 23244 w 25499"/>
                  <a:gd name="connsiteY3" fmla="*/ 20763 h 32073"/>
                  <a:gd name="connsiteX4" fmla="*/ 22644 w 25499"/>
                  <a:gd name="connsiteY4" fmla="*/ 22477 h 32073"/>
                  <a:gd name="connsiteX5" fmla="*/ 16643 w 25499"/>
                  <a:gd name="connsiteY5" fmla="*/ 30278 h 32073"/>
                  <a:gd name="connsiteX6" fmla="*/ 2327 w 25499"/>
                  <a:gd name="connsiteY6" fmla="*/ 27449 h 32073"/>
                  <a:gd name="connsiteX7" fmla="*/ 98 w 25499"/>
                  <a:gd name="connsiteY7" fmla="*/ 16048 h 32073"/>
                  <a:gd name="connsiteX8" fmla="*/ 2755 w 25499"/>
                  <a:gd name="connsiteY8" fmla="*/ 6704 h 32073"/>
                  <a:gd name="connsiteX9" fmla="*/ 15700 w 25499"/>
                  <a:gd name="connsiteY9" fmla="*/ 189 h 32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499" h="32073">
                    <a:moveTo>
                      <a:pt x="15700" y="189"/>
                    </a:moveTo>
                    <a:cubicBezTo>
                      <a:pt x="22129" y="1389"/>
                      <a:pt x="26501" y="7732"/>
                      <a:pt x="25301" y="14076"/>
                    </a:cubicBezTo>
                    <a:cubicBezTo>
                      <a:pt x="24958" y="15791"/>
                      <a:pt x="24358" y="17334"/>
                      <a:pt x="23844" y="18962"/>
                    </a:cubicBezTo>
                    <a:cubicBezTo>
                      <a:pt x="23672" y="19563"/>
                      <a:pt x="23415" y="20163"/>
                      <a:pt x="23244" y="20763"/>
                    </a:cubicBezTo>
                    <a:cubicBezTo>
                      <a:pt x="24015" y="18448"/>
                      <a:pt x="23758" y="19048"/>
                      <a:pt x="22644" y="22477"/>
                    </a:cubicBezTo>
                    <a:cubicBezTo>
                      <a:pt x="21186" y="25735"/>
                      <a:pt x="19386" y="27964"/>
                      <a:pt x="16643" y="30278"/>
                    </a:cubicBezTo>
                    <a:cubicBezTo>
                      <a:pt x="12614" y="33622"/>
                      <a:pt x="4813" y="32078"/>
                      <a:pt x="2327" y="27449"/>
                    </a:cubicBezTo>
                    <a:cubicBezTo>
                      <a:pt x="269" y="23506"/>
                      <a:pt x="-245" y="20505"/>
                      <a:pt x="98" y="16048"/>
                    </a:cubicBezTo>
                    <a:cubicBezTo>
                      <a:pt x="355" y="13047"/>
                      <a:pt x="1555" y="9361"/>
                      <a:pt x="2755" y="6704"/>
                    </a:cubicBezTo>
                    <a:cubicBezTo>
                      <a:pt x="5070" y="1903"/>
                      <a:pt x="10556" y="-754"/>
                      <a:pt x="15700" y="18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3" name="任意多边形: 形状 572">
                <a:extLst>
                  <a:ext uri="{FF2B5EF4-FFF2-40B4-BE49-F238E27FC236}">
                    <a16:creationId xmlns:a16="http://schemas.microsoft.com/office/drawing/2014/main" id="{602BB797-1888-EABA-B9A4-8E9F74C2B0ED}"/>
                  </a:ext>
                </a:extLst>
              </p:cNvPr>
              <p:cNvSpPr/>
              <p:nvPr/>
            </p:nvSpPr>
            <p:spPr>
              <a:xfrm>
                <a:off x="3790527" y="3035892"/>
                <a:ext cx="22156" cy="28780"/>
              </a:xfrm>
              <a:custGeom>
                <a:avLst/>
                <a:gdLst>
                  <a:gd name="connsiteX0" fmla="*/ 7271 w 22156"/>
                  <a:gd name="connsiteY0" fmla="*/ 573 h 28780"/>
                  <a:gd name="connsiteX1" fmla="*/ 20987 w 22156"/>
                  <a:gd name="connsiteY1" fmla="*/ 7174 h 28780"/>
                  <a:gd name="connsiteX2" fmla="*/ 18586 w 22156"/>
                  <a:gd name="connsiteY2" fmla="*/ 25691 h 28780"/>
                  <a:gd name="connsiteX3" fmla="*/ 5813 w 22156"/>
                  <a:gd name="connsiteY3" fmla="*/ 26548 h 28780"/>
                  <a:gd name="connsiteX4" fmla="*/ 1613 w 22156"/>
                  <a:gd name="connsiteY4" fmla="*/ 19519 h 28780"/>
                  <a:gd name="connsiteX5" fmla="*/ 584 w 22156"/>
                  <a:gd name="connsiteY5" fmla="*/ 14546 h 28780"/>
                  <a:gd name="connsiteX6" fmla="*/ 755 w 22156"/>
                  <a:gd name="connsiteY6" fmla="*/ 15061 h 28780"/>
                  <a:gd name="connsiteX7" fmla="*/ 70 w 22156"/>
                  <a:gd name="connsiteY7" fmla="*/ 11460 h 28780"/>
                  <a:gd name="connsiteX8" fmla="*/ 7271 w 22156"/>
                  <a:gd name="connsiteY8" fmla="*/ 573 h 28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156" h="28780">
                    <a:moveTo>
                      <a:pt x="7271" y="573"/>
                    </a:moveTo>
                    <a:cubicBezTo>
                      <a:pt x="12757" y="-1313"/>
                      <a:pt x="19186" y="1602"/>
                      <a:pt x="20987" y="7174"/>
                    </a:cubicBezTo>
                    <a:cubicBezTo>
                      <a:pt x="22958" y="13346"/>
                      <a:pt x="22616" y="20547"/>
                      <a:pt x="18586" y="25691"/>
                    </a:cubicBezTo>
                    <a:cubicBezTo>
                      <a:pt x="15757" y="29377"/>
                      <a:pt x="9071" y="29891"/>
                      <a:pt x="5813" y="26548"/>
                    </a:cubicBezTo>
                    <a:cubicBezTo>
                      <a:pt x="3756" y="24405"/>
                      <a:pt x="2470" y="22347"/>
                      <a:pt x="1613" y="19519"/>
                    </a:cubicBezTo>
                    <a:cubicBezTo>
                      <a:pt x="1184" y="17890"/>
                      <a:pt x="841" y="16261"/>
                      <a:pt x="584" y="14546"/>
                    </a:cubicBezTo>
                    <a:cubicBezTo>
                      <a:pt x="498" y="13775"/>
                      <a:pt x="-16" y="11632"/>
                      <a:pt x="755" y="15061"/>
                    </a:cubicBezTo>
                    <a:cubicBezTo>
                      <a:pt x="498" y="13775"/>
                      <a:pt x="241" y="12660"/>
                      <a:pt x="70" y="11460"/>
                    </a:cubicBezTo>
                    <a:cubicBezTo>
                      <a:pt x="-530" y="6831"/>
                      <a:pt x="2813" y="2116"/>
                      <a:pt x="7271" y="57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4" name="任意多边形: 形状 573">
                <a:extLst>
                  <a:ext uri="{FF2B5EF4-FFF2-40B4-BE49-F238E27FC236}">
                    <a16:creationId xmlns:a16="http://schemas.microsoft.com/office/drawing/2014/main" id="{402FACAF-4DBA-2189-5178-99E2EA3F0A88}"/>
                  </a:ext>
                </a:extLst>
              </p:cNvPr>
              <p:cNvSpPr/>
              <p:nvPr/>
            </p:nvSpPr>
            <p:spPr>
              <a:xfrm>
                <a:off x="3844026" y="3006368"/>
                <a:ext cx="33472" cy="30370"/>
              </a:xfrm>
              <a:custGeom>
                <a:avLst/>
                <a:gdLst>
                  <a:gd name="connsiteX0" fmla="*/ 3064 w 33472"/>
                  <a:gd name="connsiteY0" fmla="*/ 4122 h 30370"/>
                  <a:gd name="connsiteX1" fmla="*/ 17466 w 33472"/>
                  <a:gd name="connsiteY1" fmla="*/ 1207 h 30370"/>
                  <a:gd name="connsiteX2" fmla="*/ 33068 w 33472"/>
                  <a:gd name="connsiteY2" fmla="*/ 18181 h 30370"/>
                  <a:gd name="connsiteX3" fmla="*/ 25267 w 33472"/>
                  <a:gd name="connsiteY3" fmla="*/ 30182 h 30370"/>
                  <a:gd name="connsiteX4" fmla="*/ 2121 w 33472"/>
                  <a:gd name="connsiteY4" fmla="*/ 18952 h 30370"/>
                  <a:gd name="connsiteX5" fmla="*/ 3064 w 33472"/>
                  <a:gd name="connsiteY5" fmla="*/ 4122 h 30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72" h="30370">
                    <a:moveTo>
                      <a:pt x="3064" y="4122"/>
                    </a:moveTo>
                    <a:cubicBezTo>
                      <a:pt x="6579" y="93"/>
                      <a:pt x="12665" y="-1193"/>
                      <a:pt x="17466" y="1207"/>
                    </a:cubicBezTo>
                    <a:cubicBezTo>
                      <a:pt x="23810" y="4379"/>
                      <a:pt x="31096" y="11151"/>
                      <a:pt x="33068" y="18181"/>
                    </a:cubicBezTo>
                    <a:cubicBezTo>
                      <a:pt x="34697" y="24096"/>
                      <a:pt x="31268" y="29153"/>
                      <a:pt x="25267" y="30182"/>
                    </a:cubicBezTo>
                    <a:cubicBezTo>
                      <a:pt x="16609" y="31554"/>
                      <a:pt x="7350" y="25210"/>
                      <a:pt x="2121" y="18952"/>
                    </a:cubicBezTo>
                    <a:cubicBezTo>
                      <a:pt x="-1308" y="14752"/>
                      <a:pt x="-279" y="7894"/>
                      <a:pt x="3064" y="412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5" name="任意多边形: 形状 574">
                <a:extLst>
                  <a:ext uri="{FF2B5EF4-FFF2-40B4-BE49-F238E27FC236}">
                    <a16:creationId xmlns:a16="http://schemas.microsoft.com/office/drawing/2014/main" id="{C8773F35-FD46-9289-3E78-89AA39AD102C}"/>
                  </a:ext>
                </a:extLst>
              </p:cNvPr>
              <p:cNvSpPr/>
              <p:nvPr/>
            </p:nvSpPr>
            <p:spPr>
              <a:xfrm>
                <a:off x="3888298" y="2987649"/>
                <a:ext cx="35890" cy="24171"/>
              </a:xfrm>
              <a:custGeom>
                <a:avLst/>
                <a:gdLst>
                  <a:gd name="connsiteX0" fmla="*/ 10569 w 35890"/>
                  <a:gd name="connsiteY0" fmla="*/ 38 h 24171"/>
                  <a:gd name="connsiteX1" fmla="*/ 33544 w 35890"/>
                  <a:gd name="connsiteY1" fmla="*/ 19755 h 24171"/>
                  <a:gd name="connsiteX2" fmla="*/ 20685 w 35890"/>
                  <a:gd name="connsiteY2" fmla="*/ 24127 h 24171"/>
                  <a:gd name="connsiteX3" fmla="*/ 6369 w 35890"/>
                  <a:gd name="connsiteY3" fmla="*/ 21984 h 24171"/>
                  <a:gd name="connsiteX4" fmla="*/ 10569 w 35890"/>
                  <a:gd name="connsiteY4" fmla="*/ 38 h 2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90" h="24171">
                    <a:moveTo>
                      <a:pt x="10569" y="38"/>
                    </a:moveTo>
                    <a:cubicBezTo>
                      <a:pt x="20428" y="-562"/>
                      <a:pt x="43231" y="5953"/>
                      <a:pt x="33544" y="19755"/>
                    </a:cubicBezTo>
                    <a:cubicBezTo>
                      <a:pt x="30886" y="23612"/>
                      <a:pt x="25057" y="24384"/>
                      <a:pt x="20685" y="24127"/>
                    </a:cubicBezTo>
                    <a:cubicBezTo>
                      <a:pt x="15713" y="23869"/>
                      <a:pt x="10998" y="24041"/>
                      <a:pt x="6369" y="21984"/>
                    </a:cubicBezTo>
                    <a:cubicBezTo>
                      <a:pt x="-4175" y="17183"/>
                      <a:pt x="-832" y="724"/>
                      <a:pt x="10569" y="3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6" name="任意多边形: 形状 575">
                <a:extLst>
                  <a:ext uri="{FF2B5EF4-FFF2-40B4-BE49-F238E27FC236}">
                    <a16:creationId xmlns:a16="http://schemas.microsoft.com/office/drawing/2014/main" id="{1C5727B3-AEF7-09CD-819D-4282C85906A6}"/>
                  </a:ext>
                </a:extLst>
              </p:cNvPr>
              <p:cNvSpPr/>
              <p:nvPr/>
            </p:nvSpPr>
            <p:spPr>
              <a:xfrm>
                <a:off x="3904413" y="3027747"/>
                <a:ext cx="31954" cy="23940"/>
              </a:xfrm>
              <a:custGeom>
                <a:avLst/>
                <a:gdLst>
                  <a:gd name="connsiteX0" fmla="*/ 5256 w 31954"/>
                  <a:gd name="connsiteY0" fmla="*/ 1860 h 23940"/>
                  <a:gd name="connsiteX1" fmla="*/ 13915 w 31954"/>
                  <a:gd name="connsiteY1" fmla="*/ 60 h 23940"/>
                  <a:gd name="connsiteX2" fmla="*/ 30545 w 31954"/>
                  <a:gd name="connsiteY2" fmla="*/ 8289 h 23940"/>
                  <a:gd name="connsiteX3" fmla="*/ 28059 w 31954"/>
                  <a:gd name="connsiteY3" fmla="*/ 20891 h 23940"/>
                  <a:gd name="connsiteX4" fmla="*/ 9629 w 31954"/>
                  <a:gd name="connsiteY4" fmla="*/ 23205 h 23940"/>
                  <a:gd name="connsiteX5" fmla="*/ 199 w 31954"/>
                  <a:gd name="connsiteY5" fmla="*/ 9489 h 23940"/>
                  <a:gd name="connsiteX6" fmla="*/ 5256 w 31954"/>
                  <a:gd name="connsiteY6" fmla="*/ 1860 h 2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954" h="23940">
                    <a:moveTo>
                      <a:pt x="5256" y="1860"/>
                    </a:moveTo>
                    <a:cubicBezTo>
                      <a:pt x="8086" y="-26"/>
                      <a:pt x="10743" y="-112"/>
                      <a:pt x="13915" y="60"/>
                    </a:cubicBezTo>
                    <a:cubicBezTo>
                      <a:pt x="19658" y="403"/>
                      <a:pt x="27631" y="2803"/>
                      <a:pt x="30545" y="8289"/>
                    </a:cubicBezTo>
                    <a:cubicBezTo>
                      <a:pt x="32860" y="12661"/>
                      <a:pt x="32517" y="17890"/>
                      <a:pt x="28059" y="20891"/>
                    </a:cubicBezTo>
                    <a:cubicBezTo>
                      <a:pt x="23173" y="24149"/>
                      <a:pt x="15286" y="24577"/>
                      <a:pt x="9629" y="23205"/>
                    </a:cubicBezTo>
                    <a:cubicBezTo>
                      <a:pt x="3370" y="21748"/>
                      <a:pt x="-1001" y="16005"/>
                      <a:pt x="199" y="9489"/>
                    </a:cubicBezTo>
                    <a:cubicBezTo>
                      <a:pt x="799" y="6403"/>
                      <a:pt x="2685" y="3574"/>
                      <a:pt x="5256" y="186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7" name="任意多边形: 形状 576">
                <a:extLst>
                  <a:ext uri="{FF2B5EF4-FFF2-40B4-BE49-F238E27FC236}">
                    <a16:creationId xmlns:a16="http://schemas.microsoft.com/office/drawing/2014/main" id="{85796638-9CFC-E6B4-6C5B-0D6309446611}"/>
                  </a:ext>
                </a:extLst>
              </p:cNvPr>
              <p:cNvSpPr/>
              <p:nvPr/>
            </p:nvSpPr>
            <p:spPr>
              <a:xfrm>
                <a:off x="3893314" y="2937292"/>
                <a:ext cx="32843" cy="24532"/>
              </a:xfrm>
              <a:custGeom>
                <a:avLst/>
                <a:gdLst>
                  <a:gd name="connsiteX0" fmla="*/ 7783 w 32843"/>
                  <a:gd name="connsiteY0" fmla="*/ 2132 h 24532"/>
                  <a:gd name="connsiteX1" fmla="*/ 22099 w 32843"/>
                  <a:gd name="connsiteY1" fmla="*/ 75 h 24532"/>
                  <a:gd name="connsiteX2" fmla="*/ 32129 w 32843"/>
                  <a:gd name="connsiteY2" fmla="*/ 14476 h 24532"/>
                  <a:gd name="connsiteX3" fmla="*/ 22870 w 32843"/>
                  <a:gd name="connsiteY3" fmla="*/ 22020 h 24532"/>
                  <a:gd name="connsiteX4" fmla="*/ 12498 w 32843"/>
                  <a:gd name="connsiteY4" fmla="*/ 24506 h 24532"/>
                  <a:gd name="connsiteX5" fmla="*/ 668 w 32843"/>
                  <a:gd name="connsiteY5" fmla="*/ 16791 h 24532"/>
                  <a:gd name="connsiteX6" fmla="*/ 7783 w 32843"/>
                  <a:gd name="connsiteY6" fmla="*/ 2132 h 2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43" h="24532">
                    <a:moveTo>
                      <a:pt x="7783" y="2132"/>
                    </a:moveTo>
                    <a:cubicBezTo>
                      <a:pt x="12069" y="160"/>
                      <a:pt x="17470" y="-183"/>
                      <a:pt x="22099" y="75"/>
                    </a:cubicBezTo>
                    <a:cubicBezTo>
                      <a:pt x="29728" y="503"/>
                      <a:pt x="34786" y="7190"/>
                      <a:pt x="32129" y="14476"/>
                    </a:cubicBezTo>
                    <a:cubicBezTo>
                      <a:pt x="30671" y="18591"/>
                      <a:pt x="26471" y="20306"/>
                      <a:pt x="22870" y="22020"/>
                    </a:cubicBezTo>
                    <a:cubicBezTo>
                      <a:pt x="19956" y="23392"/>
                      <a:pt x="15669" y="24335"/>
                      <a:pt x="12498" y="24506"/>
                    </a:cubicBezTo>
                    <a:cubicBezTo>
                      <a:pt x="7268" y="24849"/>
                      <a:pt x="2382" y="21763"/>
                      <a:pt x="668" y="16791"/>
                    </a:cubicBezTo>
                    <a:cubicBezTo>
                      <a:pt x="-1561" y="10447"/>
                      <a:pt x="2039" y="4704"/>
                      <a:pt x="7783" y="213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8" name="任意多边形: 形状 577">
                <a:extLst>
                  <a:ext uri="{FF2B5EF4-FFF2-40B4-BE49-F238E27FC236}">
                    <a16:creationId xmlns:a16="http://schemas.microsoft.com/office/drawing/2014/main" id="{0DF854B5-A304-BC64-E850-685D68A9CDEA}"/>
                  </a:ext>
                </a:extLst>
              </p:cNvPr>
              <p:cNvSpPr/>
              <p:nvPr/>
            </p:nvSpPr>
            <p:spPr>
              <a:xfrm>
                <a:off x="3939007" y="2913836"/>
                <a:ext cx="28711" cy="23537"/>
              </a:xfrm>
              <a:custGeom>
                <a:avLst/>
                <a:gdLst>
                  <a:gd name="connsiteX0" fmla="*/ 25783 w 28711"/>
                  <a:gd name="connsiteY0" fmla="*/ 3042 h 23537"/>
                  <a:gd name="connsiteX1" fmla="*/ 26555 w 28711"/>
                  <a:gd name="connsiteY1" fmla="*/ 15558 h 23537"/>
                  <a:gd name="connsiteX2" fmla="*/ 18925 w 28711"/>
                  <a:gd name="connsiteY2" fmla="*/ 21044 h 23537"/>
                  <a:gd name="connsiteX3" fmla="*/ 18325 w 28711"/>
                  <a:gd name="connsiteY3" fmla="*/ 21302 h 23537"/>
                  <a:gd name="connsiteX4" fmla="*/ 17725 w 28711"/>
                  <a:gd name="connsiteY4" fmla="*/ 21644 h 23537"/>
                  <a:gd name="connsiteX5" fmla="*/ 8381 w 28711"/>
                  <a:gd name="connsiteY5" fmla="*/ 23359 h 23537"/>
                  <a:gd name="connsiteX6" fmla="*/ 1095 w 28711"/>
                  <a:gd name="connsiteY6" fmla="*/ 8871 h 23537"/>
                  <a:gd name="connsiteX7" fmla="*/ 25783 w 28711"/>
                  <a:gd name="connsiteY7" fmla="*/ 3042 h 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1" h="23537">
                    <a:moveTo>
                      <a:pt x="25783" y="3042"/>
                    </a:moveTo>
                    <a:cubicBezTo>
                      <a:pt x="29727" y="6300"/>
                      <a:pt x="29384" y="11786"/>
                      <a:pt x="26555" y="15558"/>
                    </a:cubicBezTo>
                    <a:cubicBezTo>
                      <a:pt x="24840" y="17958"/>
                      <a:pt x="21497" y="19758"/>
                      <a:pt x="18925" y="21044"/>
                    </a:cubicBezTo>
                    <a:cubicBezTo>
                      <a:pt x="18582" y="21216"/>
                      <a:pt x="18411" y="21302"/>
                      <a:pt x="18325" y="21302"/>
                    </a:cubicBezTo>
                    <a:cubicBezTo>
                      <a:pt x="18154" y="21387"/>
                      <a:pt x="17897" y="21473"/>
                      <a:pt x="17725" y="21644"/>
                    </a:cubicBezTo>
                    <a:cubicBezTo>
                      <a:pt x="14639" y="23273"/>
                      <a:pt x="11896" y="23873"/>
                      <a:pt x="8381" y="23359"/>
                    </a:cubicBezTo>
                    <a:cubicBezTo>
                      <a:pt x="2038" y="22502"/>
                      <a:pt x="-2077" y="14529"/>
                      <a:pt x="1095" y="8871"/>
                    </a:cubicBezTo>
                    <a:cubicBezTo>
                      <a:pt x="5466" y="899"/>
                      <a:pt x="18240" y="-3216"/>
                      <a:pt x="25783" y="304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9" name="任意多边形: 形状 578">
                <a:extLst>
                  <a:ext uri="{FF2B5EF4-FFF2-40B4-BE49-F238E27FC236}">
                    <a16:creationId xmlns:a16="http://schemas.microsoft.com/office/drawing/2014/main" id="{865C5353-9AAC-09FB-B7DC-BC244D2D6BDB}"/>
                  </a:ext>
                </a:extLst>
              </p:cNvPr>
              <p:cNvSpPr/>
              <p:nvPr/>
            </p:nvSpPr>
            <p:spPr>
              <a:xfrm>
                <a:off x="3946600" y="2951343"/>
                <a:ext cx="24814" cy="19290"/>
              </a:xfrm>
              <a:custGeom>
                <a:avLst/>
                <a:gdLst>
                  <a:gd name="connsiteX0" fmla="*/ 6189 w 24814"/>
                  <a:gd name="connsiteY0" fmla="*/ 1455 h 19290"/>
                  <a:gd name="connsiteX1" fmla="*/ 24705 w 24814"/>
                  <a:gd name="connsiteY1" fmla="*/ 9598 h 19290"/>
                  <a:gd name="connsiteX2" fmla="*/ 17676 w 24814"/>
                  <a:gd name="connsiteY2" fmla="*/ 17313 h 19290"/>
                  <a:gd name="connsiteX3" fmla="*/ 9875 w 24814"/>
                  <a:gd name="connsiteY3" fmla="*/ 19285 h 19290"/>
                  <a:gd name="connsiteX4" fmla="*/ 531 w 24814"/>
                  <a:gd name="connsiteY4" fmla="*/ 13113 h 19290"/>
                  <a:gd name="connsiteX5" fmla="*/ 6189 w 24814"/>
                  <a:gd name="connsiteY5" fmla="*/ 1455 h 1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14" h="19290">
                    <a:moveTo>
                      <a:pt x="6189" y="1455"/>
                    </a:moveTo>
                    <a:cubicBezTo>
                      <a:pt x="12618" y="-1717"/>
                      <a:pt x="26163" y="-3"/>
                      <a:pt x="24705" y="9598"/>
                    </a:cubicBezTo>
                    <a:cubicBezTo>
                      <a:pt x="24105" y="13542"/>
                      <a:pt x="21019" y="15685"/>
                      <a:pt x="17676" y="17313"/>
                    </a:cubicBezTo>
                    <a:cubicBezTo>
                      <a:pt x="15447" y="18342"/>
                      <a:pt x="12361" y="19371"/>
                      <a:pt x="9875" y="19285"/>
                    </a:cubicBezTo>
                    <a:cubicBezTo>
                      <a:pt x="5674" y="19028"/>
                      <a:pt x="1988" y="17399"/>
                      <a:pt x="531" y="13113"/>
                    </a:cubicBezTo>
                    <a:cubicBezTo>
                      <a:pt x="-1269" y="7969"/>
                      <a:pt x="1731" y="3683"/>
                      <a:pt x="6189" y="145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0" name="任意多边形: 形状 579">
                <a:extLst>
                  <a:ext uri="{FF2B5EF4-FFF2-40B4-BE49-F238E27FC236}">
                    <a16:creationId xmlns:a16="http://schemas.microsoft.com/office/drawing/2014/main" id="{3920A5B2-1464-44C9-F039-3FE58FD9C0D5}"/>
                  </a:ext>
                </a:extLst>
              </p:cNvPr>
              <p:cNvSpPr/>
              <p:nvPr/>
            </p:nvSpPr>
            <p:spPr>
              <a:xfrm>
                <a:off x="3984610" y="2926898"/>
                <a:ext cx="20742" cy="21040"/>
              </a:xfrm>
              <a:custGeom>
                <a:avLst/>
                <a:gdLst>
                  <a:gd name="connsiteX0" fmla="*/ 2297 w 20742"/>
                  <a:gd name="connsiteY0" fmla="*/ 5839 h 21040"/>
                  <a:gd name="connsiteX1" fmla="*/ 3669 w 20742"/>
                  <a:gd name="connsiteY1" fmla="*/ 4639 h 21040"/>
                  <a:gd name="connsiteX2" fmla="*/ 10098 w 20742"/>
                  <a:gd name="connsiteY2" fmla="*/ 439 h 21040"/>
                  <a:gd name="connsiteX3" fmla="*/ 20728 w 20742"/>
                  <a:gd name="connsiteY3" fmla="*/ 7383 h 21040"/>
                  <a:gd name="connsiteX4" fmla="*/ 17470 w 20742"/>
                  <a:gd name="connsiteY4" fmla="*/ 16727 h 21040"/>
                  <a:gd name="connsiteX5" fmla="*/ 6926 w 20742"/>
                  <a:gd name="connsiteY5" fmla="*/ 20927 h 21040"/>
                  <a:gd name="connsiteX6" fmla="*/ 68 w 20742"/>
                  <a:gd name="connsiteY6" fmla="*/ 10897 h 21040"/>
                  <a:gd name="connsiteX7" fmla="*/ 926 w 20742"/>
                  <a:gd name="connsiteY7" fmla="*/ 7811 h 21040"/>
                  <a:gd name="connsiteX8" fmla="*/ 2297 w 20742"/>
                  <a:gd name="connsiteY8" fmla="*/ 5839 h 2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42" h="21040">
                    <a:moveTo>
                      <a:pt x="2297" y="5839"/>
                    </a:moveTo>
                    <a:cubicBezTo>
                      <a:pt x="4269" y="4125"/>
                      <a:pt x="4698" y="3696"/>
                      <a:pt x="3669" y="4639"/>
                    </a:cubicBezTo>
                    <a:cubicBezTo>
                      <a:pt x="5640" y="2839"/>
                      <a:pt x="7526" y="1296"/>
                      <a:pt x="10098" y="439"/>
                    </a:cubicBezTo>
                    <a:cubicBezTo>
                      <a:pt x="14899" y="-1276"/>
                      <a:pt x="20471" y="2239"/>
                      <a:pt x="20728" y="7383"/>
                    </a:cubicBezTo>
                    <a:cubicBezTo>
                      <a:pt x="20900" y="11155"/>
                      <a:pt x="19528" y="13726"/>
                      <a:pt x="17470" y="16727"/>
                    </a:cubicBezTo>
                    <a:cubicBezTo>
                      <a:pt x="15070" y="20241"/>
                      <a:pt x="10956" y="21441"/>
                      <a:pt x="6926" y="20927"/>
                    </a:cubicBezTo>
                    <a:cubicBezTo>
                      <a:pt x="1954" y="20327"/>
                      <a:pt x="-446" y="15355"/>
                      <a:pt x="68" y="10897"/>
                    </a:cubicBezTo>
                    <a:cubicBezTo>
                      <a:pt x="154" y="9783"/>
                      <a:pt x="411" y="8754"/>
                      <a:pt x="926" y="7811"/>
                    </a:cubicBezTo>
                    <a:cubicBezTo>
                      <a:pt x="1354" y="7211"/>
                      <a:pt x="1783" y="6525"/>
                      <a:pt x="2297" y="583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1" name="任意多边形: 形状 580">
                <a:extLst>
                  <a:ext uri="{FF2B5EF4-FFF2-40B4-BE49-F238E27FC236}">
                    <a16:creationId xmlns:a16="http://schemas.microsoft.com/office/drawing/2014/main" id="{813BBD66-DB50-26CB-11F4-CBB3A502B363}"/>
                  </a:ext>
                </a:extLst>
              </p:cNvPr>
              <p:cNvSpPr/>
              <p:nvPr/>
            </p:nvSpPr>
            <p:spPr>
              <a:xfrm>
                <a:off x="3946070" y="3008172"/>
                <a:ext cx="23007" cy="18894"/>
              </a:xfrm>
              <a:custGeom>
                <a:avLst/>
                <a:gdLst>
                  <a:gd name="connsiteX0" fmla="*/ 8690 w 23007"/>
                  <a:gd name="connsiteY0" fmla="*/ 4 h 18894"/>
                  <a:gd name="connsiteX1" fmla="*/ 17691 w 23007"/>
                  <a:gd name="connsiteY1" fmla="*/ 1633 h 18894"/>
                  <a:gd name="connsiteX2" fmla="*/ 22320 w 23007"/>
                  <a:gd name="connsiteY2" fmla="*/ 12948 h 18894"/>
                  <a:gd name="connsiteX3" fmla="*/ 16748 w 23007"/>
                  <a:gd name="connsiteY3" fmla="*/ 17749 h 18894"/>
                  <a:gd name="connsiteX4" fmla="*/ 10148 w 23007"/>
                  <a:gd name="connsiteY4" fmla="*/ 18863 h 18894"/>
                  <a:gd name="connsiteX5" fmla="*/ 32 w 23007"/>
                  <a:gd name="connsiteY5" fmla="*/ 10205 h 18894"/>
                  <a:gd name="connsiteX6" fmla="*/ 8690 w 23007"/>
                  <a:gd name="connsiteY6" fmla="*/ 4 h 18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07" h="18894">
                    <a:moveTo>
                      <a:pt x="8690" y="4"/>
                    </a:moveTo>
                    <a:cubicBezTo>
                      <a:pt x="12033" y="90"/>
                      <a:pt x="14519" y="604"/>
                      <a:pt x="17691" y="1633"/>
                    </a:cubicBezTo>
                    <a:cubicBezTo>
                      <a:pt x="22063" y="3090"/>
                      <a:pt x="24206" y="9005"/>
                      <a:pt x="22320" y="12948"/>
                    </a:cubicBezTo>
                    <a:cubicBezTo>
                      <a:pt x="21120" y="15520"/>
                      <a:pt x="19149" y="16549"/>
                      <a:pt x="16748" y="17749"/>
                    </a:cubicBezTo>
                    <a:cubicBezTo>
                      <a:pt x="15034" y="18606"/>
                      <a:pt x="12891" y="18606"/>
                      <a:pt x="10148" y="18863"/>
                    </a:cubicBezTo>
                    <a:cubicBezTo>
                      <a:pt x="5004" y="19292"/>
                      <a:pt x="375" y="15263"/>
                      <a:pt x="32" y="10205"/>
                    </a:cubicBezTo>
                    <a:cubicBezTo>
                      <a:pt x="-397" y="5490"/>
                      <a:pt x="3547" y="-168"/>
                      <a:pt x="8690" y="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2" name="任意多边形: 形状 581">
                <a:extLst>
                  <a:ext uri="{FF2B5EF4-FFF2-40B4-BE49-F238E27FC236}">
                    <a16:creationId xmlns:a16="http://schemas.microsoft.com/office/drawing/2014/main" id="{9CCA9C72-10EE-F4E0-F9EC-5F8848D48858}"/>
                  </a:ext>
                </a:extLst>
              </p:cNvPr>
              <p:cNvSpPr/>
              <p:nvPr/>
            </p:nvSpPr>
            <p:spPr>
              <a:xfrm>
                <a:off x="3654215" y="2914275"/>
                <a:ext cx="24380" cy="21601"/>
              </a:xfrm>
              <a:custGeom>
                <a:avLst/>
                <a:gdLst>
                  <a:gd name="connsiteX0" fmla="*/ 7109 w 24380"/>
                  <a:gd name="connsiteY0" fmla="*/ 117 h 21601"/>
                  <a:gd name="connsiteX1" fmla="*/ 21425 w 24380"/>
                  <a:gd name="connsiteY1" fmla="*/ 6204 h 21601"/>
                  <a:gd name="connsiteX2" fmla="*/ 23482 w 24380"/>
                  <a:gd name="connsiteY2" fmla="*/ 16577 h 21601"/>
                  <a:gd name="connsiteX3" fmla="*/ 14053 w 24380"/>
                  <a:gd name="connsiteY3" fmla="*/ 21377 h 21601"/>
                  <a:gd name="connsiteX4" fmla="*/ 80 w 24380"/>
                  <a:gd name="connsiteY4" fmla="*/ 8261 h 21601"/>
                  <a:gd name="connsiteX5" fmla="*/ 7109 w 24380"/>
                  <a:gd name="connsiteY5" fmla="*/ 117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80" h="21601">
                    <a:moveTo>
                      <a:pt x="7109" y="117"/>
                    </a:moveTo>
                    <a:cubicBezTo>
                      <a:pt x="11995" y="-740"/>
                      <a:pt x="17910" y="3289"/>
                      <a:pt x="21425" y="6204"/>
                    </a:cubicBezTo>
                    <a:cubicBezTo>
                      <a:pt x="24426" y="8690"/>
                      <a:pt x="25197" y="13147"/>
                      <a:pt x="23482" y="16577"/>
                    </a:cubicBezTo>
                    <a:cubicBezTo>
                      <a:pt x="21940" y="19748"/>
                      <a:pt x="17739" y="22406"/>
                      <a:pt x="14053" y="21377"/>
                    </a:cubicBezTo>
                    <a:cubicBezTo>
                      <a:pt x="7623" y="19491"/>
                      <a:pt x="1194" y="15290"/>
                      <a:pt x="80" y="8261"/>
                    </a:cubicBezTo>
                    <a:cubicBezTo>
                      <a:pt x="-606" y="3889"/>
                      <a:pt x="3252" y="803"/>
                      <a:pt x="7109" y="11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3" name="任意多边形: 形状 582">
                <a:extLst>
                  <a:ext uri="{FF2B5EF4-FFF2-40B4-BE49-F238E27FC236}">
                    <a16:creationId xmlns:a16="http://schemas.microsoft.com/office/drawing/2014/main" id="{457E3476-FF84-1A1B-2FEF-FE0934EFD3D8}"/>
                  </a:ext>
                </a:extLst>
              </p:cNvPr>
              <p:cNvSpPr/>
              <p:nvPr/>
            </p:nvSpPr>
            <p:spPr>
              <a:xfrm>
                <a:off x="3626197" y="2941993"/>
                <a:ext cx="22353" cy="20352"/>
              </a:xfrm>
              <a:custGeom>
                <a:avLst/>
                <a:gdLst>
                  <a:gd name="connsiteX0" fmla="*/ 7867 w 22353"/>
                  <a:gd name="connsiteY0" fmla="*/ 3 h 20352"/>
                  <a:gd name="connsiteX1" fmla="*/ 20725 w 22353"/>
                  <a:gd name="connsiteY1" fmla="*/ 6003 h 20352"/>
                  <a:gd name="connsiteX2" fmla="*/ 20040 w 22353"/>
                  <a:gd name="connsiteY2" fmla="*/ 17233 h 20352"/>
                  <a:gd name="connsiteX3" fmla="*/ 8981 w 22353"/>
                  <a:gd name="connsiteY3" fmla="*/ 19462 h 20352"/>
                  <a:gd name="connsiteX4" fmla="*/ 6152 w 22353"/>
                  <a:gd name="connsiteY4" fmla="*/ 17748 h 20352"/>
                  <a:gd name="connsiteX5" fmla="*/ 4781 w 22353"/>
                  <a:gd name="connsiteY5" fmla="*/ 16805 h 20352"/>
                  <a:gd name="connsiteX6" fmla="*/ 1437 w 22353"/>
                  <a:gd name="connsiteY6" fmla="*/ 13204 h 20352"/>
                  <a:gd name="connsiteX7" fmla="*/ 7867 w 22353"/>
                  <a:gd name="connsiteY7" fmla="*/ 3 h 2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3" h="20352">
                    <a:moveTo>
                      <a:pt x="7867" y="3"/>
                    </a:moveTo>
                    <a:cubicBezTo>
                      <a:pt x="13267" y="-83"/>
                      <a:pt x="17296" y="1974"/>
                      <a:pt x="20725" y="6003"/>
                    </a:cubicBezTo>
                    <a:cubicBezTo>
                      <a:pt x="23383" y="9089"/>
                      <a:pt x="22525" y="14404"/>
                      <a:pt x="20040" y="17233"/>
                    </a:cubicBezTo>
                    <a:cubicBezTo>
                      <a:pt x="17296" y="20405"/>
                      <a:pt x="12839" y="21177"/>
                      <a:pt x="8981" y="19462"/>
                    </a:cubicBezTo>
                    <a:cubicBezTo>
                      <a:pt x="7952" y="19034"/>
                      <a:pt x="7009" y="18433"/>
                      <a:pt x="6152" y="17748"/>
                    </a:cubicBezTo>
                    <a:cubicBezTo>
                      <a:pt x="7524" y="18605"/>
                      <a:pt x="7095" y="18262"/>
                      <a:pt x="4781" y="16805"/>
                    </a:cubicBezTo>
                    <a:cubicBezTo>
                      <a:pt x="3495" y="15776"/>
                      <a:pt x="2380" y="14576"/>
                      <a:pt x="1437" y="13204"/>
                    </a:cubicBezTo>
                    <a:cubicBezTo>
                      <a:pt x="-2249" y="8318"/>
                      <a:pt x="1609" y="88"/>
                      <a:pt x="7867" y="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4" name="图形 4">
              <a:extLst>
                <a:ext uri="{FF2B5EF4-FFF2-40B4-BE49-F238E27FC236}">
                  <a16:creationId xmlns:a16="http://schemas.microsoft.com/office/drawing/2014/main" id="{8AFE7C8D-76EC-0944-DE24-8CEE33DD6821}"/>
                </a:ext>
              </a:extLst>
            </p:cNvPr>
            <p:cNvGrpSpPr/>
            <p:nvPr/>
          </p:nvGrpSpPr>
          <p:grpSpPr>
            <a:xfrm>
              <a:off x="5915736" y="4909965"/>
              <a:ext cx="204747" cy="212889"/>
              <a:chOff x="5915736" y="4909965"/>
              <a:chExt cx="204747" cy="212889"/>
            </a:xfrm>
          </p:grpSpPr>
          <p:sp>
            <p:nvSpPr>
              <p:cNvPr id="585" name="任意多边形: 形状 584">
                <a:extLst>
                  <a:ext uri="{FF2B5EF4-FFF2-40B4-BE49-F238E27FC236}">
                    <a16:creationId xmlns:a16="http://schemas.microsoft.com/office/drawing/2014/main" id="{45669823-CE34-CE20-FC59-420AFA6350C5}"/>
                  </a:ext>
                </a:extLst>
              </p:cNvPr>
              <p:cNvSpPr/>
              <p:nvPr/>
            </p:nvSpPr>
            <p:spPr>
              <a:xfrm>
                <a:off x="5915736" y="4909965"/>
                <a:ext cx="204747" cy="212889"/>
              </a:xfrm>
              <a:custGeom>
                <a:avLst/>
                <a:gdLst>
                  <a:gd name="connsiteX0" fmla="*/ 99511 w 204747"/>
                  <a:gd name="connsiteY0" fmla="*/ 23080 h 212889"/>
                  <a:gd name="connsiteX1" fmla="*/ 90253 w 204747"/>
                  <a:gd name="connsiteY1" fmla="*/ 81287 h 212889"/>
                  <a:gd name="connsiteX2" fmla="*/ 2299 w 204747"/>
                  <a:gd name="connsiteY2" fmla="*/ 55569 h 212889"/>
                  <a:gd name="connsiteX3" fmla="*/ 156 w 204747"/>
                  <a:gd name="connsiteY3" fmla="*/ 59341 h 212889"/>
                  <a:gd name="connsiteX4" fmla="*/ 61964 w 204747"/>
                  <a:gd name="connsiteY4" fmla="*/ 119691 h 212889"/>
                  <a:gd name="connsiteX5" fmla="*/ 27159 w 204747"/>
                  <a:gd name="connsiteY5" fmla="*/ 160240 h 212889"/>
                  <a:gd name="connsiteX6" fmla="*/ 22873 w 204747"/>
                  <a:gd name="connsiteY6" fmla="*/ 198987 h 212889"/>
                  <a:gd name="connsiteX7" fmla="*/ 59220 w 204747"/>
                  <a:gd name="connsiteY7" fmla="*/ 187929 h 212889"/>
                  <a:gd name="connsiteX8" fmla="*/ 91624 w 204747"/>
                  <a:gd name="connsiteY8" fmla="*/ 153981 h 212889"/>
                  <a:gd name="connsiteX9" fmla="*/ 112284 w 204747"/>
                  <a:gd name="connsiteY9" fmla="*/ 192815 h 212889"/>
                  <a:gd name="connsiteX10" fmla="*/ 146403 w 204747"/>
                  <a:gd name="connsiteY10" fmla="*/ 211417 h 212889"/>
                  <a:gd name="connsiteX11" fmla="*/ 146488 w 204747"/>
                  <a:gd name="connsiteY11" fmla="*/ 163069 h 212889"/>
                  <a:gd name="connsiteX12" fmla="*/ 132429 w 204747"/>
                  <a:gd name="connsiteY12" fmla="*/ 133836 h 212889"/>
                  <a:gd name="connsiteX13" fmla="*/ 177435 w 204747"/>
                  <a:gd name="connsiteY13" fmla="*/ 129550 h 212889"/>
                  <a:gd name="connsiteX14" fmla="*/ 204610 w 204747"/>
                  <a:gd name="connsiteY14" fmla="*/ 113262 h 212889"/>
                  <a:gd name="connsiteX15" fmla="*/ 180264 w 204747"/>
                  <a:gd name="connsiteY15" fmla="*/ 94831 h 212889"/>
                  <a:gd name="connsiteX16" fmla="*/ 129772 w 204747"/>
                  <a:gd name="connsiteY16" fmla="*/ 86688 h 212889"/>
                  <a:gd name="connsiteX17" fmla="*/ 138773 w 204747"/>
                  <a:gd name="connsiteY17" fmla="*/ 34738 h 212889"/>
                  <a:gd name="connsiteX18" fmla="*/ 121114 w 204747"/>
                  <a:gd name="connsiteY18" fmla="*/ 362 h 212889"/>
                  <a:gd name="connsiteX19" fmla="*/ 99511 w 204747"/>
                  <a:gd name="connsiteY19" fmla="*/ 23080 h 21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4747" h="212889">
                    <a:moveTo>
                      <a:pt x="99511" y="23080"/>
                    </a:moveTo>
                    <a:cubicBezTo>
                      <a:pt x="91367" y="42110"/>
                      <a:pt x="89738" y="60970"/>
                      <a:pt x="90253" y="81287"/>
                    </a:cubicBezTo>
                    <a:cubicBezTo>
                      <a:pt x="67278" y="60627"/>
                      <a:pt x="32388" y="50769"/>
                      <a:pt x="2299" y="55569"/>
                    </a:cubicBezTo>
                    <a:cubicBezTo>
                      <a:pt x="413" y="55827"/>
                      <a:pt x="-359" y="57627"/>
                      <a:pt x="156" y="59341"/>
                    </a:cubicBezTo>
                    <a:cubicBezTo>
                      <a:pt x="7957" y="86773"/>
                      <a:pt x="33931" y="112405"/>
                      <a:pt x="61964" y="119691"/>
                    </a:cubicBezTo>
                    <a:cubicBezTo>
                      <a:pt x="46362" y="130664"/>
                      <a:pt x="35646" y="142409"/>
                      <a:pt x="27159" y="160240"/>
                    </a:cubicBezTo>
                    <a:cubicBezTo>
                      <a:pt x="23816" y="167183"/>
                      <a:pt x="14643" y="192301"/>
                      <a:pt x="22873" y="198987"/>
                    </a:cubicBezTo>
                    <a:cubicBezTo>
                      <a:pt x="33503" y="207560"/>
                      <a:pt x="50390" y="193844"/>
                      <a:pt x="59220" y="187929"/>
                    </a:cubicBezTo>
                    <a:cubicBezTo>
                      <a:pt x="72422" y="179099"/>
                      <a:pt x="84938" y="168298"/>
                      <a:pt x="91624" y="153981"/>
                    </a:cubicBezTo>
                    <a:cubicBezTo>
                      <a:pt x="94711" y="168040"/>
                      <a:pt x="104226" y="181757"/>
                      <a:pt x="112284" y="192815"/>
                    </a:cubicBezTo>
                    <a:cubicBezTo>
                      <a:pt x="116656" y="198816"/>
                      <a:pt x="137316" y="218361"/>
                      <a:pt x="146403" y="211417"/>
                    </a:cubicBezTo>
                    <a:cubicBezTo>
                      <a:pt x="157976" y="202588"/>
                      <a:pt x="149146" y="173784"/>
                      <a:pt x="146488" y="163069"/>
                    </a:cubicBezTo>
                    <a:cubicBezTo>
                      <a:pt x="144002" y="153039"/>
                      <a:pt x="139802" y="141638"/>
                      <a:pt x="132429" y="133836"/>
                    </a:cubicBezTo>
                    <a:cubicBezTo>
                      <a:pt x="147345" y="136151"/>
                      <a:pt x="162262" y="133750"/>
                      <a:pt x="177435" y="129550"/>
                    </a:cubicBezTo>
                    <a:cubicBezTo>
                      <a:pt x="186522" y="126978"/>
                      <a:pt x="201953" y="123892"/>
                      <a:pt x="204610" y="113262"/>
                    </a:cubicBezTo>
                    <a:cubicBezTo>
                      <a:pt x="206667" y="104947"/>
                      <a:pt x="184979" y="97060"/>
                      <a:pt x="180264" y="94831"/>
                    </a:cubicBezTo>
                    <a:cubicBezTo>
                      <a:pt x="165090" y="87630"/>
                      <a:pt x="146403" y="81973"/>
                      <a:pt x="129772" y="86688"/>
                    </a:cubicBezTo>
                    <a:cubicBezTo>
                      <a:pt x="139373" y="71000"/>
                      <a:pt x="141688" y="53255"/>
                      <a:pt x="138773" y="34738"/>
                    </a:cubicBezTo>
                    <a:cubicBezTo>
                      <a:pt x="137230" y="24965"/>
                      <a:pt x="132429" y="3277"/>
                      <a:pt x="121114" y="362"/>
                    </a:cubicBezTo>
                    <a:cubicBezTo>
                      <a:pt x="109198" y="-2724"/>
                      <a:pt x="103111" y="14678"/>
                      <a:pt x="99511" y="23080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6" name="任意多边形: 形状 585">
                <a:extLst>
                  <a:ext uri="{FF2B5EF4-FFF2-40B4-BE49-F238E27FC236}">
                    <a16:creationId xmlns:a16="http://schemas.microsoft.com/office/drawing/2014/main" id="{5D02C6C6-00D8-6673-B0E6-F072D34D449D}"/>
                  </a:ext>
                </a:extLst>
              </p:cNvPr>
              <p:cNvSpPr/>
              <p:nvPr/>
            </p:nvSpPr>
            <p:spPr>
              <a:xfrm>
                <a:off x="5997331" y="5007649"/>
                <a:ext cx="30963" cy="29891"/>
              </a:xfrm>
              <a:custGeom>
                <a:avLst/>
                <a:gdLst>
                  <a:gd name="connsiteX0" fmla="*/ 1199 w 30963"/>
                  <a:gd name="connsiteY0" fmla="*/ 8035 h 29891"/>
                  <a:gd name="connsiteX1" fmla="*/ 8571 w 30963"/>
                  <a:gd name="connsiteY1" fmla="*/ 28437 h 29891"/>
                  <a:gd name="connsiteX2" fmla="*/ 30945 w 30963"/>
                  <a:gd name="connsiteY2" fmla="*/ 15578 h 29891"/>
                  <a:gd name="connsiteX3" fmla="*/ 15344 w 30963"/>
                  <a:gd name="connsiteY3" fmla="*/ 405 h 29891"/>
                  <a:gd name="connsiteX4" fmla="*/ 1199 w 30963"/>
                  <a:gd name="connsiteY4" fmla="*/ 8035 h 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63" h="29891">
                    <a:moveTo>
                      <a:pt x="1199" y="8035"/>
                    </a:moveTo>
                    <a:cubicBezTo>
                      <a:pt x="-2059" y="14635"/>
                      <a:pt x="1627" y="24837"/>
                      <a:pt x="8571" y="28437"/>
                    </a:cubicBezTo>
                    <a:cubicBezTo>
                      <a:pt x="17315" y="32981"/>
                      <a:pt x="31545" y="26380"/>
                      <a:pt x="30945" y="15578"/>
                    </a:cubicBezTo>
                    <a:cubicBezTo>
                      <a:pt x="30517" y="7606"/>
                      <a:pt x="22373" y="2120"/>
                      <a:pt x="15344" y="405"/>
                    </a:cubicBezTo>
                    <a:cubicBezTo>
                      <a:pt x="8399" y="-1224"/>
                      <a:pt x="2742" y="2205"/>
                      <a:pt x="1199" y="803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87" name="图形 4">
              <a:extLst>
                <a:ext uri="{FF2B5EF4-FFF2-40B4-BE49-F238E27FC236}">
                  <a16:creationId xmlns:a16="http://schemas.microsoft.com/office/drawing/2014/main" id="{47A18EBF-CE29-E96E-0B0C-4D6591638836}"/>
                </a:ext>
              </a:extLst>
            </p:cNvPr>
            <p:cNvGrpSpPr/>
            <p:nvPr/>
          </p:nvGrpSpPr>
          <p:grpSpPr>
            <a:xfrm>
              <a:off x="4193660" y="4712076"/>
              <a:ext cx="202608" cy="207100"/>
              <a:chOff x="4193660" y="4712076"/>
              <a:chExt cx="202608" cy="207100"/>
            </a:xfrm>
          </p:grpSpPr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F7E20562-CB01-CE2D-71DB-B62641D529E3}"/>
                  </a:ext>
                </a:extLst>
              </p:cNvPr>
              <p:cNvSpPr/>
              <p:nvPr/>
            </p:nvSpPr>
            <p:spPr>
              <a:xfrm>
                <a:off x="4193660" y="4712076"/>
                <a:ext cx="202608" cy="207100"/>
              </a:xfrm>
              <a:custGeom>
                <a:avLst/>
                <a:gdLst>
                  <a:gd name="connsiteX0" fmla="*/ 63795 w 202608"/>
                  <a:gd name="connsiteY0" fmla="*/ 192337 h 207100"/>
                  <a:gd name="connsiteX1" fmla="*/ 94570 w 202608"/>
                  <a:gd name="connsiteY1" fmla="*/ 142102 h 207100"/>
                  <a:gd name="connsiteX2" fmla="*/ 165980 w 202608"/>
                  <a:gd name="connsiteY2" fmla="*/ 199452 h 207100"/>
                  <a:gd name="connsiteX3" fmla="*/ 169408 w 202608"/>
                  <a:gd name="connsiteY3" fmla="*/ 196794 h 207100"/>
                  <a:gd name="connsiteX4" fmla="*/ 135290 w 202608"/>
                  <a:gd name="connsiteY4" fmla="*/ 117413 h 207100"/>
                  <a:gd name="connsiteX5" fmla="*/ 182953 w 202608"/>
                  <a:gd name="connsiteY5" fmla="*/ 93153 h 207100"/>
                  <a:gd name="connsiteX6" fmla="*/ 201727 w 202608"/>
                  <a:gd name="connsiteY6" fmla="*/ 58949 h 207100"/>
                  <a:gd name="connsiteX7" fmla="*/ 163836 w 202608"/>
                  <a:gd name="connsiteY7" fmla="*/ 55262 h 207100"/>
                  <a:gd name="connsiteX8" fmla="*/ 120974 w 202608"/>
                  <a:gd name="connsiteY8" fmla="*/ 74208 h 207100"/>
                  <a:gd name="connsiteX9" fmla="*/ 116688 w 202608"/>
                  <a:gd name="connsiteY9" fmla="*/ 30488 h 207100"/>
                  <a:gd name="connsiteX10" fmla="*/ 92256 w 202608"/>
                  <a:gd name="connsiteY10" fmla="*/ 227 h 207100"/>
                  <a:gd name="connsiteX11" fmla="*/ 73654 w 202608"/>
                  <a:gd name="connsiteY11" fmla="*/ 44890 h 207100"/>
                  <a:gd name="connsiteX12" fmla="*/ 75539 w 202608"/>
                  <a:gd name="connsiteY12" fmla="*/ 77294 h 207100"/>
                  <a:gd name="connsiteX13" fmla="*/ 32334 w 202608"/>
                  <a:gd name="connsiteY13" fmla="*/ 64007 h 207100"/>
                  <a:gd name="connsiteX14" fmla="*/ 959 w 202608"/>
                  <a:gd name="connsiteY14" fmla="*/ 68635 h 207100"/>
                  <a:gd name="connsiteX15" fmla="*/ 16389 w 202608"/>
                  <a:gd name="connsiteY15" fmla="*/ 94953 h 207100"/>
                  <a:gd name="connsiteX16" fmla="*/ 59937 w 202608"/>
                  <a:gd name="connsiteY16" fmla="*/ 121699 h 207100"/>
                  <a:gd name="connsiteX17" fmla="*/ 31820 w 202608"/>
                  <a:gd name="connsiteY17" fmla="*/ 166276 h 207100"/>
                  <a:gd name="connsiteX18" fmla="*/ 34992 w 202608"/>
                  <a:gd name="connsiteY18" fmla="*/ 204853 h 207100"/>
                  <a:gd name="connsiteX19" fmla="*/ 63795 w 202608"/>
                  <a:gd name="connsiteY19" fmla="*/ 192337 h 20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2608" h="207100">
                    <a:moveTo>
                      <a:pt x="63795" y="192337"/>
                    </a:moveTo>
                    <a:cubicBezTo>
                      <a:pt x="78626" y="177849"/>
                      <a:pt x="87284" y="161047"/>
                      <a:pt x="94570" y="142102"/>
                    </a:cubicBezTo>
                    <a:cubicBezTo>
                      <a:pt x="107858" y="169963"/>
                      <a:pt x="136404" y="192422"/>
                      <a:pt x="165980" y="199452"/>
                    </a:cubicBezTo>
                    <a:cubicBezTo>
                      <a:pt x="167865" y="199880"/>
                      <a:pt x="169237" y="198595"/>
                      <a:pt x="169408" y="196794"/>
                    </a:cubicBezTo>
                    <a:cubicBezTo>
                      <a:pt x="172666" y="168505"/>
                      <a:pt x="158521" y="134901"/>
                      <a:pt x="135290" y="117413"/>
                    </a:cubicBezTo>
                    <a:cubicBezTo>
                      <a:pt x="153892" y="113213"/>
                      <a:pt x="168294" y="106441"/>
                      <a:pt x="182953" y="93153"/>
                    </a:cubicBezTo>
                    <a:cubicBezTo>
                      <a:pt x="188697" y="88009"/>
                      <a:pt x="206784" y="68293"/>
                      <a:pt x="201727" y="58949"/>
                    </a:cubicBezTo>
                    <a:cubicBezTo>
                      <a:pt x="195211" y="46947"/>
                      <a:pt x="174295" y="53205"/>
                      <a:pt x="163836" y="55262"/>
                    </a:cubicBezTo>
                    <a:cubicBezTo>
                      <a:pt x="148234" y="58348"/>
                      <a:pt x="132632" y="63578"/>
                      <a:pt x="120974" y="74208"/>
                    </a:cubicBezTo>
                    <a:cubicBezTo>
                      <a:pt x="123546" y="59977"/>
                      <a:pt x="119945" y="43690"/>
                      <a:pt x="116688" y="30488"/>
                    </a:cubicBezTo>
                    <a:cubicBezTo>
                      <a:pt x="114973" y="23287"/>
                      <a:pt x="103315" y="-2688"/>
                      <a:pt x="92256" y="227"/>
                    </a:cubicBezTo>
                    <a:cubicBezTo>
                      <a:pt x="78197" y="3913"/>
                      <a:pt x="75282" y="33917"/>
                      <a:pt x="73654" y="44890"/>
                    </a:cubicBezTo>
                    <a:cubicBezTo>
                      <a:pt x="72111" y="55091"/>
                      <a:pt x="71596" y="67264"/>
                      <a:pt x="75539" y="77294"/>
                    </a:cubicBezTo>
                    <a:cubicBezTo>
                      <a:pt x="62595" y="69407"/>
                      <a:pt x="47936" y="65978"/>
                      <a:pt x="32334" y="64007"/>
                    </a:cubicBezTo>
                    <a:cubicBezTo>
                      <a:pt x="22990" y="62892"/>
                      <a:pt x="7560" y="59806"/>
                      <a:pt x="959" y="68635"/>
                    </a:cubicBezTo>
                    <a:cubicBezTo>
                      <a:pt x="-4185" y="75579"/>
                      <a:pt x="12875" y="91095"/>
                      <a:pt x="16389" y="94953"/>
                    </a:cubicBezTo>
                    <a:cubicBezTo>
                      <a:pt x="27619" y="107469"/>
                      <a:pt x="42792" y="119728"/>
                      <a:pt x="59937" y="121699"/>
                    </a:cubicBezTo>
                    <a:cubicBezTo>
                      <a:pt x="45107" y="132501"/>
                      <a:pt x="36192" y="148017"/>
                      <a:pt x="31820" y="166276"/>
                    </a:cubicBezTo>
                    <a:cubicBezTo>
                      <a:pt x="29505" y="175878"/>
                      <a:pt x="25647" y="197737"/>
                      <a:pt x="34992" y="204853"/>
                    </a:cubicBezTo>
                    <a:cubicBezTo>
                      <a:pt x="45021" y="212482"/>
                      <a:pt x="57194" y="198766"/>
                      <a:pt x="63795" y="192337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9D7DF18B-73A2-4716-A6F6-CC5285726418}"/>
                  </a:ext>
                </a:extLst>
              </p:cNvPr>
              <p:cNvSpPr/>
              <p:nvPr/>
            </p:nvSpPr>
            <p:spPr>
              <a:xfrm>
                <a:off x="4279220" y="4807696"/>
                <a:ext cx="29820" cy="31011"/>
              </a:xfrm>
              <a:custGeom>
                <a:avLst/>
                <a:gdLst>
                  <a:gd name="connsiteX0" fmla="*/ 25299 w 29820"/>
                  <a:gd name="connsiteY0" fmla="*/ 26765 h 31011"/>
                  <a:gd name="connsiteX1" fmla="*/ 26328 w 29820"/>
                  <a:gd name="connsiteY1" fmla="*/ 5076 h 31011"/>
                  <a:gd name="connsiteX2" fmla="*/ 696 w 29820"/>
                  <a:gd name="connsiteY2" fmla="*/ 8334 h 31011"/>
                  <a:gd name="connsiteX3" fmla="*/ 9354 w 29820"/>
                  <a:gd name="connsiteY3" fmla="*/ 28308 h 31011"/>
                  <a:gd name="connsiteX4" fmla="*/ 25299 w 29820"/>
                  <a:gd name="connsiteY4" fmla="*/ 26765 h 31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20" h="31011">
                    <a:moveTo>
                      <a:pt x="25299" y="26765"/>
                    </a:moveTo>
                    <a:cubicBezTo>
                      <a:pt x="30871" y="21879"/>
                      <a:pt x="31385" y="11077"/>
                      <a:pt x="26328" y="5076"/>
                    </a:cubicBezTo>
                    <a:cubicBezTo>
                      <a:pt x="19984" y="-2468"/>
                      <a:pt x="4296" y="-1782"/>
                      <a:pt x="696" y="8334"/>
                    </a:cubicBezTo>
                    <a:cubicBezTo>
                      <a:pt x="-1962" y="15878"/>
                      <a:pt x="3439" y="24107"/>
                      <a:pt x="9354" y="28308"/>
                    </a:cubicBezTo>
                    <a:cubicBezTo>
                      <a:pt x="15012" y="32594"/>
                      <a:pt x="21613" y="31565"/>
                      <a:pt x="25299" y="2676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0" name="图形 4">
              <a:extLst>
                <a:ext uri="{FF2B5EF4-FFF2-40B4-BE49-F238E27FC236}">
                  <a16:creationId xmlns:a16="http://schemas.microsoft.com/office/drawing/2014/main" id="{0622F630-E629-AAE7-A8F3-D8FB8A4F27B3}"/>
                </a:ext>
              </a:extLst>
            </p:cNvPr>
            <p:cNvGrpSpPr/>
            <p:nvPr/>
          </p:nvGrpSpPr>
          <p:grpSpPr>
            <a:xfrm>
              <a:off x="5887001" y="4696200"/>
              <a:ext cx="206463" cy="201470"/>
              <a:chOff x="5887001" y="4696200"/>
              <a:chExt cx="206463" cy="201470"/>
            </a:xfrm>
          </p:grpSpPr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E1355916-347C-0EE6-B6FA-7BEB991C78F4}"/>
                  </a:ext>
                </a:extLst>
              </p:cNvPr>
              <p:cNvSpPr/>
              <p:nvPr/>
            </p:nvSpPr>
            <p:spPr>
              <a:xfrm>
                <a:off x="5887001" y="4696200"/>
                <a:ext cx="206463" cy="201470"/>
              </a:xfrm>
              <a:custGeom>
                <a:avLst/>
                <a:gdLst>
                  <a:gd name="connsiteX0" fmla="*/ 175737 w 206463"/>
                  <a:gd name="connsiteY0" fmla="*/ 52279 h 201470"/>
                  <a:gd name="connsiteX1" fmla="*/ 127388 w 206463"/>
                  <a:gd name="connsiteY1" fmla="*/ 80826 h 201470"/>
                  <a:gd name="connsiteX2" fmla="*/ 92841 w 206463"/>
                  <a:gd name="connsiteY2" fmla="*/ 673 h 201470"/>
                  <a:gd name="connsiteX3" fmla="*/ 88726 w 206463"/>
                  <a:gd name="connsiteY3" fmla="*/ 1358 h 201470"/>
                  <a:gd name="connsiteX4" fmla="*/ 81954 w 206463"/>
                  <a:gd name="connsiteY4" fmla="*/ 83483 h 201470"/>
                  <a:gd name="connsiteX5" fmla="*/ 31033 w 206463"/>
                  <a:gd name="connsiteY5" fmla="*/ 82540 h 201470"/>
                  <a:gd name="connsiteX6" fmla="*/ 1 w 206463"/>
                  <a:gd name="connsiteY6" fmla="*/ 102943 h 201470"/>
                  <a:gd name="connsiteX7" fmla="*/ 30176 w 206463"/>
                  <a:gd name="connsiteY7" fmla="*/ 122916 h 201470"/>
                  <a:gd name="connsiteX8" fmla="*/ 74753 w 206463"/>
                  <a:gd name="connsiteY8" fmla="*/ 126089 h 201470"/>
                  <a:gd name="connsiteX9" fmla="*/ 58808 w 206463"/>
                  <a:gd name="connsiteY9" fmla="*/ 164836 h 201470"/>
                  <a:gd name="connsiteX10" fmla="*/ 65923 w 206463"/>
                  <a:gd name="connsiteY10" fmla="*/ 201183 h 201470"/>
                  <a:gd name="connsiteX11" fmla="*/ 101500 w 206463"/>
                  <a:gd name="connsiteY11" fmla="*/ 171865 h 201470"/>
                  <a:gd name="connsiteX12" fmla="*/ 114358 w 206463"/>
                  <a:gd name="connsiteY12" fmla="*/ 143748 h 201470"/>
                  <a:gd name="connsiteX13" fmla="*/ 144791 w 206463"/>
                  <a:gd name="connsiteY13" fmla="*/ 174180 h 201470"/>
                  <a:gd name="connsiteX14" fmla="*/ 173251 w 206463"/>
                  <a:gd name="connsiteY14" fmla="*/ 184210 h 201470"/>
                  <a:gd name="connsiteX15" fmla="*/ 171965 w 206463"/>
                  <a:gd name="connsiteY15" fmla="*/ 155149 h 201470"/>
                  <a:gd name="connsiteX16" fmla="*/ 147276 w 206463"/>
                  <a:gd name="connsiteY16" fmla="*/ 113144 h 201470"/>
                  <a:gd name="connsiteX17" fmla="*/ 190911 w 206463"/>
                  <a:gd name="connsiteY17" fmla="*/ 88198 h 201470"/>
                  <a:gd name="connsiteX18" fmla="*/ 205484 w 206463"/>
                  <a:gd name="connsiteY18" fmla="*/ 54336 h 201470"/>
                  <a:gd name="connsiteX19" fmla="*/ 175737 w 206463"/>
                  <a:gd name="connsiteY19" fmla="*/ 52279 h 201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6463" h="201470">
                    <a:moveTo>
                      <a:pt x="175737" y="52279"/>
                    </a:moveTo>
                    <a:cubicBezTo>
                      <a:pt x="156792" y="57851"/>
                      <a:pt x="141961" y="68138"/>
                      <a:pt x="127388" y="80826"/>
                    </a:cubicBezTo>
                    <a:cubicBezTo>
                      <a:pt x="128674" y="51422"/>
                      <a:pt x="114615" y="19789"/>
                      <a:pt x="92841" y="673"/>
                    </a:cubicBezTo>
                    <a:cubicBezTo>
                      <a:pt x="91469" y="-527"/>
                      <a:pt x="89669" y="-13"/>
                      <a:pt x="88726" y="1358"/>
                    </a:cubicBezTo>
                    <a:cubicBezTo>
                      <a:pt x="73296" y="23733"/>
                      <a:pt x="70296" y="58366"/>
                      <a:pt x="81954" y="83483"/>
                    </a:cubicBezTo>
                    <a:cubicBezTo>
                      <a:pt x="64380" y="78682"/>
                      <a:pt x="49293" y="77996"/>
                      <a:pt x="31033" y="82540"/>
                    </a:cubicBezTo>
                    <a:cubicBezTo>
                      <a:pt x="23918" y="84340"/>
                      <a:pt x="-171" y="92827"/>
                      <a:pt x="1" y="102943"/>
                    </a:cubicBezTo>
                    <a:cubicBezTo>
                      <a:pt x="173" y="115973"/>
                      <a:pt x="20575" y="120002"/>
                      <a:pt x="30176" y="122916"/>
                    </a:cubicBezTo>
                    <a:cubicBezTo>
                      <a:pt x="44664" y="127288"/>
                      <a:pt x="60180" y="129860"/>
                      <a:pt x="74753" y="126089"/>
                    </a:cubicBezTo>
                    <a:cubicBezTo>
                      <a:pt x="66266" y="136889"/>
                      <a:pt x="62066" y="152235"/>
                      <a:pt x="58808" y="164836"/>
                    </a:cubicBezTo>
                    <a:cubicBezTo>
                      <a:pt x="57094" y="171694"/>
                      <a:pt x="55294" y="198783"/>
                      <a:pt x="65923" y="201183"/>
                    </a:cubicBezTo>
                    <a:cubicBezTo>
                      <a:pt x="79382" y="204355"/>
                      <a:pt x="95241" y="180352"/>
                      <a:pt x="101500" y="171865"/>
                    </a:cubicBezTo>
                    <a:cubicBezTo>
                      <a:pt x="107329" y="163979"/>
                      <a:pt x="113158" y="153949"/>
                      <a:pt x="114358" y="143748"/>
                    </a:cubicBezTo>
                    <a:cubicBezTo>
                      <a:pt x="121731" y="156178"/>
                      <a:pt x="132532" y="165608"/>
                      <a:pt x="144791" y="174180"/>
                    </a:cubicBezTo>
                    <a:cubicBezTo>
                      <a:pt x="152163" y="179323"/>
                      <a:pt x="163821" y="188754"/>
                      <a:pt x="173251" y="184210"/>
                    </a:cubicBezTo>
                    <a:cubicBezTo>
                      <a:pt x="180624" y="180695"/>
                      <a:pt x="173251" y="160035"/>
                      <a:pt x="171965" y="155149"/>
                    </a:cubicBezTo>
                    <a:cubicBezTo>
                      <a:pt x="168108" y="139633"/>
                      <a:pt x="160821" y="122488"/>
                      <a:pt x="147276" y="113144"/>
                    </a:cubicBezTo>
                    <a:cubicBezTo>
                      <a:pt x="164593" y="110658"/>
                      <a:pt x="178995" y="101571"/>
                      <a:pt x="190911" y="88198"/>
                    </a:cubicBezTo>
                    <a:cubicBezTo>
                      <a:pt x="197168" y="81083"/>
                      <a:pt x="210113" y="64452"/>
                      <a:pt x="205484" y="54336"/>
                    </a:cubicBezTo>
                    <a:cubicBezTo>
                      <a:pt x="200598" y="43706"/>
                      <a:pt x="184138" y="49793"/>
                      <a:pt x="175737" y="52279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0FCF6A0A-1F53-C83E-5B99-72E214F2A9DF}"/>
                  </a:ext>
                </a:extLst>
              </p:cNvPr>
              <p:cNvSpPr/>
              <p:nvPr/>
            </p:nvSpPr>
            <p:spPr>
              <a:xfrm>
                <a:off x="5981113" y="4785393"/>
                <a:ext cx="27411" cy="30391"/>
              </a:xfrm>
              <a:custGeom>
                <a:avLst/>
                <a:gdLst>
                  <a:gd name="connsiteX0" fmla="*/ 10816 w 27411"/>
                  <a:gd name="connsiteY0" fmla="*/ 976 h 30391"/>
                  <a:gd name="connsiteX1" fmla="*/ 272 w 27411"/>
                  <a:gd name="connsiteY1" fmla="*/ 18807 h 30391"/>
                  <a:gd name="connsiteX2" fmla="*/ 23332 w 27411"/>
                  <a:gd name="connsiteY2" fmla="*/ 27465 h 30391"/>
                  <a:gd name="connsiteX3" fmla="*/ 25046 w 27411"/>
                  <a:gd name="connsiteY3" fmla="*/ 6806 h 30391"/>
                  <a:gd name="connsiteX4" fmla="*/ 10816 w 27411"/>
                  <a:gd name="connsiteY4" fmla="*/ 976 h 3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11" h="30391">
                    <a:moveTo>
                      <a:pt x="10816" y="976"/>
                    </a:moveTo>
                    <a:cubicBezTo>
                      <a:pt x="3958" y="2605"/>
                      <a:pt x="-1271" y="11520"/>
                      <a:pt x="272" y="18807"/>
                    </a:cubicBezTo>
                    <a:cubicBezTo>
                      <a:pt x="2243" y="27979"/>
                      <a:pt x="15788" y="34409"/>
                      <a:pt x="23332" y="27465"/>
                    </a:cubicBezTo>
                    <a:cubicBezTo>
                      <a:pt x="28904" y="22322"/>
                      <a:pt x="28047" y="12978"/>
                      <a:pt x="25046" y="6806"/>
                    </a:cubicBezTo>
                    <a:cubicBezTo>
                      <a:pt x="22046" y="633"/>
                      <a:pt x="15960" y="-1424"/>
                      <a:pt x="10816" y="976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3" name="图形 4">
              <a:extLst>
                <a:ext uri="{FF2B5EF4-FFF2-40B4-BE49-F238E27FC236}">
                  <a16:creationId xmlns:a16="http://schemas.microsoft.com/office/drawing/2014/main" id="{418F4AE1-09FF-5F6C-EC6B-2C80C698F439}"/>
                </a:ext>
              </a:extLst>
            </p:cNvPr>
            <p:cNvGrpSpPr/>
            <p:nvPr/>
          </p:nvGrpSpPr>
          <p:grpSpPr>
            <a:xfrm>
              <a:off x="5644771" y="3499630"/>
              <a:ext cx="202255" cy="190388"/>
              <a:chOff x="5644771" y="3499630"/>
              <a:chExt cx="202255" cy="190388"/>
            </a:xfrm>
          </p:grpSpPr>
          <p:sp>
            <p:nvSpPr>
              <p:cNvPr id="594" name="任意多边形: 形状 593">
                <a:extLst>
                  <a:ext uri="{FF2B5EF4-FFF2-40B4-BE49-F238E27FC236}">
                    <a16:creationId xmlns:a16="http://schemas.microsoft.com/office/drawing/2014/main" id="{BE8CE040-9DC9-95FD-E15F-4328C7D563F0}"/>
                  </a:ext>
                </a:extLst>
              </p:cNvPr>
              <p:cNvSpPr/>
              <p:nvPr/>
            </p:nvSpPr>
            <p:spPr>
              <a:xfrm>
                <a:off x="5644771" y="3499630"/>
                <a:ext cx="202255" cy="190388"/>
              </a:xfrm>
              <a:custGeom>
                <a:avLst/>
                <a:gdLst>
                  <a:gd name="connsiteX0" fmla="*/ 185567 w 202255"/>
                  <a:gd name="connsiteY0" fmla="*/ 115821 h 190388"/>
                  <a:gd name="connsiteX1" fmla="*/ 134389 w 202255"/>
                  <a:gd name="connsiteY1" fmla="*/ 92761 h 190388"/>
                  <a:gd name="connsiteX2" fmla="*/ 179995 w 202255"/>
                  <a:gd name="connsiteY2" fmla="*/ 18352 h 190388"/>
                  <a:gd name="connsiteX3" fmla="*/ 177080 w 202255"/>
                  <a:gd name="connsiteY3" fmla="*/ 15437 h 190388"/>
                  <a:gd name="connsiteX4" fmla="*/ 106100 w 202255"/>
                  <a:gd name="connsiteY4" fmla="*/ 57185 h 190388"/>
                  <a:gd name="connsiteX5" fmla="*/ 77468 w 202255"/>
                  <a:gd name="connsiteY5" fmla="*/ 15009 h 190388"/>
                  <a:gd name="connsiteX6" fmla="*/ 42921 w 202255"/>
                  <a:gd name="connsiteY6" fmla="*/ 1378 h 190388"/>
                  <a:gd name="connsiteX7" fmla="*/ 43949 w 202255"/>
                  <a:gd name="connsiteY7" fmla="*/ 37554 h 190388"/>
                  <a:gd name="connsiteX8" fmla="*/ 67009 w 202255"/>
                  <a:gd name="connsiteY8" fmla="*/ 75788 h 190388"/>
                  <a:gd name="connsiteX9" fmla="*/ 26118 w 202255"/>
                  <a:gd name="connsiteY9" fmla="*/ 85046 h 190388"/>
                  <a:gd name="connsiteX10" fmla="*/ 487 w 202255"/>
                  <a:gd name="connsiteY10" fmla="*/ 111792 h 190388"/>
                  <a:gd name="connsiteX11" fmla="*/ 44892 w 202255"/>
                  <a:gd name="connsiteY11" fmla="*/ 123965 h 190388"/>
                  <a:gd name="connsiteX12" fmla="*/ 75325 w 202255"/>
                  <a:gd name="connsiteY12" fmla="*/ 118307 h 190388"/>
                  <a:gd name="connsiteX13" fmla="*/ 67952 w 202255"/>
                  <a:gd name="connsiteY13" fmla="*/ 160741 h 190388"/>
                  <a:gd name="connsiteX14" fmla="*/ 76096 w 202255"/>
                  <a:gd name="connsiteY14" fmla="*/ 189802 h 190388"/>
                  <a:gd name="connsiteX15" fmla="*/ 99156 w 202255"/>
                  <a:gd name="connsiteY15" fmla="*/ 172057 h 190388"/>
                  <a:gd name="connsiteX16" fmla="*/ 119216 w 202255"/>
                  <a:gd name="connsiteY16" fmla="*/ 127651 h 190388"/>
                  <a:gd name="connsiteX17" fmla="*/ 164736 w 202255"/>
                  <a:gd name="connsiteY17" fmla="*/ 148911 h 190388"/>
                  <a:gd name="connsiteX18" fmla="*/ 200826 w 202255"/>
                  <a:gd name="connsiteY18" fmla="*/ 141282 h 190388"/>
                  <a:gd name="connsiteX19" fmla="*/ 185567 w 202255"/>
                  <a:gd name="connsiteY19" fmla="*/ 115821 h 19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2255" h="190388">
                    <a:moveTo>
                      <a:pt x="185567" y="115821"/>
                    </a:moveTo>
                    <a:cubicBezTo>
                      <a:pt x="170137" y="103563"/>
                      <a:pt x="153163" y="97390"/>
                      <a:pt x="134389" y="92761"/>
                    </a:cubicBezTo>
                    <a:cubicBezTo>
                      <a:pt x="159164" y="76902"/>
                      <a:pt x="176995" y="47155"/>
                      <a:pt x="179995" y="18352"/>
                    </a:cubicBezTo>
                    <a:cubicBezTo>
                      <a:pt x="180166" y="16552"/>
                      <a:pt x="178794" y="15437"/>
                      <a:pt x="177080" y="15437"/>
                    </a:cubicBezTo>
                    <a:cubicBezTo>
                      <a:pt x="149905" y="15694"/>
                      <a:pt x="119901" y="33182"/>
                      <a:pt x="106100" y="57185"/>
                    </a:cubicBezTo>
                    <a:cubicBezTo>
                      <a:pt x="99842" y="40040"/>
                      <a:pt x="91784" y="27267"/>
                      <a:pt x="77468" y="15009"/>
                    </a:cubicBezTo>
                    <a:cubicBezTo>
                      <a:pt x="71896" y="10208"/>
                      <a:pt x="51150" y="-4537"/>
                      <a:pt x="42921" y="1378"/>
                    </a:cubicBezTo>
                    <a:cubicBezTo>
                      <a:pt x="32377" y="9008"/>
                      <a:pt x="40777" y="27953"/>
                      <a:pt x="43949" y="37554"/>
                    </a:cubicBezTo>
                    <a:cubicBezTo>
                      <a:pt x="48750" y="51870"/>
                      <a:pt x="55522" y="66101"/>
                      <a:pt x="67009" y="75788"/>
                    </a:cubicBezTo>
                    <a:cubicBezTo>
                      <a:pt x="53293" y="75102"/>
                      <a:pt x="38292" y="80417"/>
                      <a:pt x="26118" y="85046"/>
                    </a:cubicBezTo>
                    <a:cubicBezTo>
                      <a:pt x="19518" y="87532"/>
                      <a:pt x="-3628" y="101677"/>
                      <a:pt x="487" y="111792"/>
                    </a:cubicBezTo>
                    <a:cubicBezTo>
                      <a:pt x="5716" y="124651"/>
                      <a:pt x="34348" y="123708"/>
                      <a:pt x="44892" y="123965"/>
                    </a:cubicBezTo>
                    <a:cubicBezTo>
                      <a:pt x="54751" y="124137"/>
                      <a:pt x="66323" y="123193"/>
                      <a:pt x="75325" y="118307"/>
                    </a:cubicBezTo>
                    <a:cubicBezTo>
                      <a:pt x="69410" y="131509"/>
                      <a:pt x="67867" y="145739"/>
                      <a:pt x="67952" y="160741"/>
                    </a:cubicBezTo>
                    <a:cubicBezTo>
                      <a:pt x="68038" y="169742"/>
                      <a:pt x="67009" y="184658"/>
                      <a:pt x="76096" y="189802"/>
                    </a:cubicBezTo>
                    <a:cubicBezTo>
                      <a:pt x="83211" y="193831"/>
                      <a:pt x="95899" y="175915"/>
                      <a:pt x="99156" y="172057"/>
                    </a:cubicBezTo>
                    <a:cubicBezTo>
                      <a:pt x="109615" y="159970"/>
                      <a:pt x="119473" y="144110"/>
                      <a:pt x="119216" y="127651"/>
                    </a:cubicBezTo>
                    <a:cubicBezTo>
                      <a:pt x="131217" y="140338"/>
                      <a:pt x="146991" y="146939"/>
                      <a:pt x="164736" y="148911"/>
                    </a:cubicBezTo>
                    <a:cubicBezTo>
                      <a:pt x="174080" y="149940"/>
                      <a:pt x="195254" y="150969"/>
                      <a:pt x="200826" y="141282"/>
                    </a:cubicBezTo>
                    <a:cubicBezTo>
                      <a:pt x="206827" y="131166"/>
                      <a:pt x="192425" y="121222"/>
                      <a:pt x="185567" y="115821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5" name="任意多边形: 形状 594">
                <a:extLst>
                  <a:ext uri="{FF2B5EF4-FFF2-40B4-BE49-F238E27FC236}">
                    <a16:creationId xmlns:a16="http://schemas.microsoft.com/office/drawing/2014/main" id="{712CB034-C4B7-77FA-C5C5-7A760D33CB9D}"/>
                  </a:ext>
                </a:extLst>
              </p:cNvPr>
              <p:cNvSpPr/>
              <p:nvPr/>
            </p:nvSpPr>
            <p:spPr>
              <a:xfrm>
                <a:off x="5734446" y="3576329"/>
                <a:ext cx="29215" cy="28760"/>
              </a:xfrm>
              <a:custGeom>
                <a:avLst/>
                <a:gdLst>
                  <a:gd name="connsiteX0" fmla="*/ 24140 w 29215"/>
                  <a:gd name="connsiteY0" fmla="*/ 3032 h 28760"/>
                  <a:gd name="connsiteX1" fmla="*/ 3480 w 29215"/>
                  <a:gd name="connsiteY1" fmla="*/ 4661 h 28760"/>
                  <a:gd name="connsiteX2" fmla="*/ 9653 w 29215"/>
                  <a:gd name="connsiteY2" fmla="*/ 28493 h 28760"/>
                  <a:gd name="connsiteX3" fmla="*/ 27569 w 29215"/>
                  <a:gd name="connsiteY3" fmla="*/ 17948 h 28760"/>
                  <a:gd name="connsiteX4" fmla="*/ 24140 w 29215"/>
                  <a:gd name="connsiteY4" fmla="*/ 3032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15" h="28760">
                    <a:moveTo>
                      <a:pt x="24140" y="3032"/>
                    </a:moveTo>
                    <a:cubicBezTo>
                      <a:pt x="18825" y="-1597"/>
                      <a:pt x="8538" y="-825"/>
                      <a:pt x="3480" y="4661"/>
                    </a:cubicBezTo>
                    <a:cubicBezTo>
                      <a:pt x="-2863" y="11605"/>
                      <a:pt x="-377" y="26349"/>
                      <a:pt x="9653" y="28493"/>
                    </a:cubicBezTo>
                    <a:cubicBezTo>
                      <a:pt x="17111" y="30121"/>
                      <a:pt x="24226" y="24035"/>
                      <a:pt x="27569" y="17948"/>
                    </a:cubicBezTo>
                    <a:cubicBezTo>
                      <a:pt x="30826" y="12033"/>
                      <a:pt x="29027" y="5861"/>
                      <a:pt x="24140" y="3032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6" name="图形 4">
              <a:extLst>
                <a:ext uri="{FF2B5EF4-FFF2-40B4-BE49-F238E27FC236}">
                  <a16:creationId xmlns:a16="http://schemas.microsoft.com/office/drawing/2014/main" id="{ED37837D-B76F-3E16-2931-D5EE5040EDF6}"/>
                </a:ext>
              </a:extLst>
            </p:cNvPr>
            <p:cNvGrpSpPr/>
            <p:nvPr/>
          </p:nvGrpSpPr>
          <p:grpSpPr>
            <a:xfrm>
              <a:off x="4005828" y="3877913"/>
              <a:ext cx="199208" cy="191989"/>
              <a:chOff x="4005828" y="3877913"/>
              <a:chExt cx="199208" cy="191989"/>
            </a:xfrm>
          </p:grpSpPr>
          <p:sp>
            <p:nvSpPr>
              <p:cNvPr id="597" name="任意多边形: 形状 596">
                <a:extLst>
                  <a:ext uri="{FF2B5EF4-FFF2-40B4-BE49-F238E27FC236}">
                    <a16:creationId xmlns:a16="http://schemas.microsoft.com/office/drawing/2014/main" id="{5E4C69A9-CA58-6D38-DF0A-BD4516F67979}"/>
                  </a:ext>
                </a:extLst>
              </p:cNvPr>
              <p:cNvSpPr/>
              <p:nvPr/>
            </p:nvSpPr>
            <p:spPr>
              <a:xfrm>
                <a:off x="4005828" y="3877913"/>
                <a:ext cx="199208" cy="191989"/>
              </a:xfrm>
              <a:custGeom>
                <a:avLst/>
                <a:gdLst>
                  <a:gd name="connsiteX0" fmla="*/ 176018 w 199208"/>
                  <a:gd name="connsiteY0" fmla="*/ 151333 h 191989"/>
                  <a:gd name="connsiteX1" fmla="*/ 133756 w 199208"/>
                  <a:gd name="connsiteY1" fmla="*/ 114386 h 191989"/>
                  <a:gd name="connsiteX2" fmla="*/ 198993 w 199208"/>
                  <a:gd name="connsiteY2" fmla="*/ 56436 h 191989"/>
                  <a:gd name="connsiteX3" fmla="*/ 197021 w 199208"/>
                  <a:gd name="connsiteY3" fmla="*/ 52750 h 191989"/>
                  <a:gd name="connsiteX4" fmla="*/ 116954 w 199208"/>
                  <a:gd name="connsiteY4" fmla="*/ 72123 h 191989"/>
                  <a:gd name="connsiteX5" fmla="*/ 101866 w 199208"/>
                  <a:gd name="connsiteY5" fmla="*/ 23432 h 191989"/>
                  <a:gd name="connsiteX6" fmla="*/ 72720 w 199208"/>
                  <a:gd name="connsiteY6" fmla="*/ 372 h 191989"/>
                  <a:gd name="connsiteX7" fmla="*/ 63204 w 199208"/>
                  <a:gd name="connsiteY7" fmla="*/ 35347 h 191989"/>
                  <a:gd name="connsiteX8" fmla="*/ 74177 w 199208"/>
                  <a:gd name="connsiteY8" fmla="*/ 78639 h 191989"/>
                  <a:gd name="connsiteX9" fmla="*/ 32343 w 199208"/>
                  <a:gd name="connsiteY9" fmla="*/ 75638 h 191989"/>
                  <a:gd name="connsiteX10" fmla="*/ 25 w 199208"/>
                  <a:gd name="connsiteY10" fmla="*/ 93812 h 191989"/>
                  <a:gd name="connsiteX11" fmla="*/ 39030 w 199208"/>
                  <a:gd name="connsiteY11" fmla="*/ 118415 h 191989"/>
                  <a:gd name="connsiteX12" fmla="*/ 69805 w 199208"/>
                  <a:gd name="connsiteY12" fmla="*/ 121844 h 191989"/>
                  <a:gd name="connsiteX13" fmla="*/ 50431 w 199208"/>
                  <a:gd name="connsiteY13" fmla="*/ 160335 h 191989"/>
                  <a:gd name="connsiteX14" fmla="*/ 49831 w 199208"/>
                  <a:gd name="connsiteY14" fmla="*/ 190510 h 191989"/>
                  <a:gd name="connsiteX15" fmla="*/ 77006 w 199208"/>
                  <a:gd name="connsiteY15" fmla="*/ 180223 h 191989"/>
                  <a:gd name="connsiteX16" fmla="*/ 109153 w 199208"/>
                  <a:gd name="connsiteY16" fmla="*/ 143532 h 191989"/>
                  <a:gd name="connsiteX17" fmla="*/ 146529 w 199208"/>
                  <a:gd name="connsiteY17" fmla="*/ 177137 h 191989"/>
                  <a:gd name="connsiteX18" fmla="*/ 183219 w 199208"/>
                  <a:gd name="connsiteY18" fmla="*/ 180394 h 191989"/>
                  <a:gd name="connsiteX19" fmla="*/ 176018 w 199208"/>
                  <a:gd name="connsiteY19" fmla="*/ 151333 h 191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9208" h="191989">
                    <a:moveTo>
                      <a:pt x="176018" y="151333"/>
                    </a:moveTo>
                    <a:cubicBezTo>
                      <a:pt x="164788" y="135131"/>
                      <a:pt x="150301" y="124244"/>
                      <a:pt x="133756" y="114386"/>
                    </a:cubicBezTo>
                    <a:cubicBezTo>
                      <a:pt x="162045" y="106413"/>
                      <a:pt x="187762" y="83096"/>
                      <a:pt x="198993" y="56436"/>
                    </a:cubicBezTo>
                    <a:cubicBezTo>
                      <a:pt x="199678" y="54721"/>
                      <a:pt x="198650" y="53264"/>
                      <a:pt x="197021" y="52750"/>
                    </a:cubicBezTo>
                    <a:cubicBezTo>
                      <a:pt x="170960" y="45120"/>
                      <a:pt x="137185" y="53093"/>
                      <a:pt x="116954" y="72123"/>
                    </a:cubicBezTo>
                    <a:cubicBezTo>
                      <a:pt x="116011" y="53950"/>
                      <a:pt x="111982" y="39376"/>
                      <a:pt x="101866" y="23432"/>
                    </a:cubicBezTo>
                    <a:cubicBezTo>
                      <a:pt x="97923" y="17174"/>
                      <a:pt x="82321" y="-2972"/>
                      <a:pt x="72720" y="372"/>
                    </a:cubicBezTo>
                    <a:cubicBezTo>
                      <a:pt x="60375" y="4572"/>
                      <a:pt x="62947" y="25232"/>
                      <a:pt x="63204" y="35347"/>
                    </a:cubicBezTo>
                    <a:cubicBezTo>
                      <a:pt x="63633" y="50435"/>
                      <a:pt x="66033" y="66037"/>
                      <a:pt x="74177" y="78639"/>
                    </a:cubicBezTo>
                    <a:cubicBezTo>
                      <a:pt x="61233" y="73924"/>
                      <a:pt x="45373" y="74781"/>
                      <a:pt x="32343" y="75638"/>
                    </a:cubicBezTo>
                    <a:cubicBezTo>
                      <a:pt x="25314" y="76153"/>
                      <a:pt x="-918" y="82925"/>
                      <a:pt x="25" y="93812"/>
                    </a:cubicBezTo>
                    <a:cubicBezTo>
                      <a:pt x="1311" y="107614"/>
                      <a:pt x="29000" y="115072"/>
                      <a:pt x="39030" y="118415"/>
                    </a:cubicBezTo>
                    <a:cubicBezTo>
                      <a:pt x="48374" y="121415"/>
                      <a:pt x="59690" y="123901"/>
                      <a:pt x="69805" y="121844"/>
                    </a:cubicBezTo>
                    <a:cubicBezTo>
                      <a:pt x="60289" y="132731"/>
                      <a:pt x="54717" y="145933"/>
                      <a:pt x="50431" y="160335"/>
                    </a:cubicBezTo>
                    <a:cubicBezTo>
                      <a:pt x="47859" y="168993"/>
                      <a:pt x="42545" y="182966"/>
                      <a:pt x="49831" y="190510"/>
                    </a:cubicBezTo>
                    <a:cubicBezTo>
                      <a:pt x="55489" y="196425"/>
                      <a:pt x="72805" y="182880"/>
                      <a:pt x="77006" y="180223"/>
                    </a:cubicBezTo>
                    <a:cubicBezTo>
                      <a:pt x="90550" y="171650"/>
                      <a:pt x="104524" y="159391"/>
                      <a:pt x="109153" y="143532"/>
                    </a:cubicBezTo>
                    <a:cubicBezTo>
                      <a:pt x="116954" y="159220"/>
                      <a:pt x="130070" y="170022"/>
                      <a:pt x="146529" y="177137"/>
                    </a:cubicBezTo>
                    <a:cubicBezTo>
                      <a:pt x="155187" y="180823"/>
                      <a:pt x="175161" y="187938"/>
                      <a:pt x="183219" y="180394"/>
                    </a:cubicBezTo>
                    <a:cubicBezTo>
                      <a:pt x="191963" y="172250"/>
                      <a:pt x="180990" y="158534"/>
                      <a:pt x="176018" y="151333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8" name="任意多边形: 形状 597">
                <a:extLst>
                  <a:ext uri="{FF2B5EF4-FFF2-40B4-BE49-F238E27FC236}">
                    <a16:creationId xmlns:a16="http://schemas.microsoft.com/office/drawing/2014/main" id="{81BBAF4C-C843-E31E-1766-1E044B25CCCB}"/>
                  </a:ext>
                </a:extLst>
              </p:cNvPr>
              <p:cNvSpPr/>
              <p:nvPr/>
            </p:nvSpPr>
            <p:spPr>
              <a:xfrm>
                <a:off x="4096447" y="3967619"/>
                <a:ext cx="29992" cy="27963"/>
              </a:xfrm>
              <a:custGeom>
                <a:avLst/>
                <a:gdLst>
                  <a:gd name="connsiteX0" fmla="*/ 27192 w 29992"/>
                  <a:gd name="connsiteY0" fmla="*/ 6249 h 27963"/>
                  <a:gd name="connsiteX1" fmla="*/ 6961 w 29992"/>
                  <a:gd name="connsiteY1" fmla="*/ 1877 h 27963"/>
                  <a:gd name="connsiteX2" fmla="*/ 5932 w 29992"/>
                  <a:gd name="connsiteY2" fmla="*/ 26480 h 27963"/>
                  <a:gd name="connsiteX3" fmla="*/ 26077 w 29992"/>
                  <a:gd name="connsiteY3" fmla="*/ 21594 h 27963"/>
                  <a:gd name="connsiteX4" fmla="*/ 27192 w 29992"/>
                  <a:gd name="connsiteY4" fmla="*/ 6249 h 2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92" h="27963">
                    <a:moveTo>
                      <a:pt x="27192" y="6249"/>
                    </a:moveTo>
                    <a:cubicBezTo>
                      <a:pt x="23505" y="248"/>
                      <a:pt x="13390" y="-1895"/>
                      <a:pt x="6961" y="1877"/>
                    </a:cubicBezTo>
                    <a:cubicBezTo>
                      <a:pt x="-1098" y="6677"/>
                      <a:pt x="-3069" y="21508"/>
                      <a:pt x="5932" y="26480"/>
                    </a:cubicBezTo>
                    <a:cubicBezTo>
                      <a:pt x="12618" y="30166"/>
                      <a:pt x="21191" y="26394"/>
                      <a:pt x="26077" y="21594"/>
                    </a:cubicBezTo>
                    <a:cubicBezTo>
                      <a:pt x="31049" y="16793"/>
                      <a:pt x="31135" y="10449"/>
                      <a:pt x="27192" y="6249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9" name="图形 4">
              <a:extLst>
                <a:ext uri="{FF2B5EF4-FFF2-40B4-BE49-F238E27FC236}">
                  <a16:creationId xmlns:a16="http://schemas.microsoft.com/office/drawing/2014/main" id="{0D82057C-C5C7-2A8C-F1A0-E1F983C8652C}"/>
                </a:ext>
              </a:extLst>
            </p:cNvPr>
            <p:cNvGrpSpPr/>
            <p:nvPr/>
          </p:nvGrpSpPr>
          <p:grpSpPr>
            <a:xfrm>
              <a:off x="4281226" y="4481003"/>
              <a:ext cx="201062" cy="191683"/>
              <a:chOff x="4281226" y="4481003"/>
              <a:chExt cx="201062" cy="191683"/>
            </a:xfrm>
          </p:grpSpPr>
          <p:sp>
            <p:nvSpPr>
              <p:cNvPr id="600" name="任意多边形: 形状 599">
                <a:extLst>
                  <a:ext uri="{FF2B5EF4-FFF2-40B4-BE49-F238E27FC236}">
                    <a16:creationId xmlns:a16="http://schemas.microsoft.com/office/drawing/2014/main" id="{B7E7A9B0-9440-7C3D-63A9-1EA554996693}"/>
                  </a:ext>
                </a:extLst>
              </p:cNvPr>
              <p:cNvSpPr/>
              <p:nvPr/>
            </p:nvSpPr>
            <p:spPr>
              <a:xfrm>
                <a:off x="4281226" y="4481003"/>
                <a:ext cx="201062" cy="191683"/>
              </a:xfrm>
              <a:custGeom>
                <a:avLst/>
                <a:gdLst>
                  <a:gd name="connsiteX0" fmla="*/ 185141 w 201062"/>
                  <a:gd name="connsiteY0" fmla="*/ 121400 h 191683"/>
                  <a:gd name="connsiteX1" fmla="*/ 134906 w 201062"/>
                  <a:gd name="connsiteY1" fmla="*/ 96283 h 191683"/>
                  <a:gd name="connsiteX2" fmla="*/ 183512 w 201062"/>
                  <a:gd name="connsiteY2" fmla="*/ 23759 h 191683"/>
                  <a:gd name="connsiteX3" fmla="*/ 180683 w 201062"/>
                  <a:gd name="connsiteY3" fmla="*/ 20673 h 191683"/>
                  <a:gd name="connsiteX4" fmla="*/ 108074 w 201062"/>
                  <a:gd name="connsiteY4" fmla="*/ 59506 h 191683"/>
                  <a:gd name="connsiteX5" fmla="*/ 81242 w 201062"/>
                  <a:gd name="connsiteY5" fmla="*/ 16215 h 191683"/>
                  <a:gd name="connsiteX6" fmla="*/ 47209 w 201062"/>
                  <a:gd name="connsiteY6" fmla="*/ 1213 h 191683"/>
                  <a:gd name="connsiteX7" fmla="*/ 46781 w 201062"/>
                  <a:gd name="connsiteY7" fmla="*/ 37475 h 191683"/>
                  <a:gd name="connsiteX8" fmla="*/ 68298 w 201062"/>
                  <a:gd name="connsiteY8" fmla="*/ 76651 h 191683"/>
                  <a:gd name="connsiteX9" fmla="*/ 27064 w 201062"/>
                  <a:gd name="connsiteY9" fmla="*/ 84281 h 191683"/>
                  <a:gd name="connsiteX10" fmla="*/ 403 w 201062"/>
                  <a:gd name="connsiteY10" fmla="*/ 109998 h 191683"/>
                  <a:gd name="connsiteX11" fmla="*/ 44295 w 201062"/>
                  <a:gd name="connsiteY11" fmla="*/ 123972 h 191683"/>
                  <a:gd name="connsiteX12" fmla="*/ 74899 w 201062"/>
                  <a:gd name="connsiteY12" fmla="*/ 119514 h 191683"/>
                  <a:gd name="connsiteX13" fmla="*/ 65812 w 201062"/>
                  <a:gd name="connsiteY13" fmla="*/ 161605 h 191683"/>
                  <a:gd name="connsiteX14" fmla="*/ 72841 w 201062"/>
                  <a:gd name="connsiteY14" fmla="*/ 191009 h 191683"/>
                  <a:gd name="connsiteX15" fmla="*/ 96587 w 201062"/>
                  <a:gd name="connsiteY15" fmla="*/ 174206 h 191683"/>
                  <a:gd name="connsiteX16" fmla="*/ 118447 w 201062"/>
                  <a:gd name="connsiteY16" fmla="*/ 130658 h 191683"/>
                  <a:gd name="connsiteX17" fmla="*/ 163109 w 201062"/>
                  <a:gd name="connsiteY17" fmla="*/ 153718 h 191683"/>
                  <a:gd name="connsiteX18" fmla="*/ 199457 w 201062"/>
                  <a:gd name="connsiteY18" fmla="*/ 147632 h 191683"/>
                  <a:gd name="connsiteX19" fmla="*/ 185141 w 201062"/>
                  <a:gd name="connsiteY19" fmla="*/ 121400 h 19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1062" h="191683">
                    <a:moveTo>
                      <a:pt x="185141" y="121400"/>
                    </a:moveTo>
                    <a:cubicBezTo>
                      <a:pt x="170225" y="108541"/>
                      <a:pt x="153508" y="101683"/>
                      <a:pt x="134906" y="96283"/>
                    </a:cubicBezTo>
                    <a:cubicBezTo>
                      <a:pt x="160281" y="81367"/>
                      <a:pt x="179312" y="52477"/>
                      <a:pt x="183512" y="23759"/>
                    </a:cubicBezTo>
                    <a:cubicBezTo>
                      <a:pt x="183769" y="21959"/>
                      <a:pt x="182397" y="20759"/>
                      <a:pt x="180683" y="20673"/>
                    </a:cubicBezTo>
                    <a:cubicBezTo>
                      <a:pt x="153508" y="19901"/>
                      <a:pt x="122819" y="36103"/>
                      <a:pt x="108074" y="59506"/>
                    </a:cubicBezTo>
                    <a:cubicBezTo>
                      <a:pt x="102588" y="42190"/>
                      <a:pt x="94958" y="29074"/>
                      <a:pt x="81242" y="16215"/>
                    </a:cubicBezTo>
                    <a:cubicBezTo>
                      <a:pt x="75841" y="11244"/>
                      <a:pt x="55696" y="-4444"/>
                      <a:pt x="47209" y="1213"/>
                    </a:cubicBezTo>
                    <a:cubicBezTo>
                      <a:pt x="36322" y="8414"/>
                      <a:pt x="44037" y="27703"/>
                      <a:pt x="46781" y="37475"/>
                    </a:cubicBezTo>
                    <a:cubicBezTo>
                      <a:pt x="50981" y="52048"/>
                      <a:pt x="57153" y="66450"/>
                      <a:pt x="68298" y="76651"/>
                    </a:cubicBezTo>
                    <a:cubicBezTo>
                      <a:pt x="54582" y="75366"/>
                      <a:pt x="39408" y="80166"/>
                      <a:pt x="27064" y="84281"/>
                    </a:cubicBezTo>
                    <a:cubicBezTo>
                      <a:pt x="20377" y="86510"/>
                      <a:pt x="-3368" y="99711"/>
                      <a:pt x="403" y="109998"/>
                    </a:cubicBezTo>
                    <a:cubicBezTo>
                      <a:pt x="5118" y="123029"/>
                      <a:pt x="33750" y="123286"/>
                      <a:pt x="44295" y="123972"/>
                    </a:cubicBezTo>
                    <a:cubicBezTo>
                      <a:pt x="54067" y="124572"/>
                      <a:pt x="65726" y="124057"/>
                      <a:pt x="74899" y="119514"/>
                    </a:cubicBezTo>
                    <a:cubicBezTo>
                      <a:pt x="68469" y="132458"/>
                      <a:pt x="66412" y="146603"/>
                      <a:pt x="65812" y="161605"/>
                    </a:cubicBezTo>
                    <a:cubicBezTo>
                      <a:pt x="65469" y="170606"/>
                      <a:pt x="63840" y="185522"/>
                      <a:pt x="72841" y="191009"/>
                    </a:cubicBezTo>
                    <a:cubicBezTo>
                      <a:pt x="79870" y="195295"/>
                      <a:pt x="93158" y="177892"/>
                      <a:pt x="96587" y="174206"/>
                    </a:cubicBezTo>
                    <a:cubicBezTo>
                      <a:pt x="107474" y="162548"/>
                      <a:pt x="118018" y="147117"/>
                      <a:pt x="118447" y="130658"/>
                    </a:cubicBezTo>
                    <a:cubicBezTo>
                      <a:pt x="129934" y="143860"/>
                      <a:pt x="145364" y="151061"/>
                      <a:pt x="163109" y="153718"/>
                    </a:cubicBezTo>
                    <a:cubicBezTo>
                      <a:pt x="172454" y="155176"/>
                      <a:pt x="193456" y="156976"/>
                      <a:pt x="199457" y="147632"/>
                    </a:cubicBezTo>
                    <a:cubicBezTo>
                      <a:pt x="205801" y="137602"/>
                      <a:pt x="191742" y="127143"/>
                      <a:pt x="185141" y="121400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1" name="任意多边形: 形状 600">
                <a:extLst>
                  <a:ext uri="{FF2B5EF4-FFF2-40B4-BE49-F238E27FC236}">
                    <a16:creationId xmlns:a16="http://schemas.microsoft.com/office/drawing/2014/main" id="{814320B1-7722-CAE7-3F78-B7A5E311FA1B}"/>
                  </a:ext>
                </a:extLst>
              </p:cNvPr>
              <p:cNvSpPr/>
              <p:nvPr/>
            </p:nvSpPr>
            <p:spPr>
              <a:xfrm>
                <a:off x="4371537" y="4560072"/>
                <a:ext cx="29323" cy="28637"/>
              </a:xfrm>
              <a:custGeom>
                <a:avLst/>
                <a:gdLst>
                  <a:gd name="connsiteX0" fmla="*/ 24536 w 29323"/>
                  <a:gd name="connsiteY0" fmla="*/ 3412 h 28637"/>
                  <a:gd name="connsiteX1" fmla="*/ 3876 w 29323"/>
                  <a:gd name="connsiteY1" fmla="*/ 4269 h 28637"/>
                  <a:gd name="connsiteX2" fmla="*/ 9105 w 29323"/>
                  <a:gd name="connsiteY2" fmla="*/ 28272 h 28637"/>
                  <a:gd name="connsiteX3" fmla="*/ 27451 w 29323"/>
                  <a:gd name="connsiteY3" fmla="*/ 18499 h 28637"/>
                  <a:gd name="connsiteX4" fmla="*/ 24536 w 29323"/>
                  <a:gd name="connsiteY4" fmla="*/ 3412 h 2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23" h="28637">
                    <a:moveTo>
                      <a:pt x="24536" y="3412"/>
                    </a:moveTo>
                    <a:cubicBezTo>
                      <a:pt x="19478" y="-1474"/>
                      <a:pt x="9105" y="-1046"/>
                      <a:pt x="3876" y="4269"/>
                    </a:cubicBezTo>
                    <a:cubicBezTo>
                      <a:pt x="-2725" y="10955"/>
                      <a:pt x="-839" y="25786"/>
                      <a:pt x="9105" y="28272"/>
                    </a:cubicBezTo>
                    <a:cubicBezTo>
                      <a:pt x="16478" y="30158"/>
                      <a:pt x="23850" y="24414"/>
                      <a:pt x="27451" y="18499"/>
                    </a:cubicBezTo>
                    <a:cubicBezTo>
                      <a:pt x="30880" y="12670"/>
                      <a:pt x="29422" y="6498"/>
                      <a:pt x="24536" y="3412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2" name="图形 4">
              <a:extLst>
                <a:ext uri="{FF2B5EF4-FFF2-40B4-BE49-F238E27FC236}">
                  <a16:creationId xmlns:a16="http://schemas.microsoft.com/office/drawing/2014/main" id="{4B4413BB-571A-114B-3A42-B69F35E3C6E6}"/>
                </a:ext>
              </a:extLst>
            </p:cNvPr>
            <p:cNvGrpSpPr/>
            <p:nvPr/>
          </p:nvGrpSpPr>
          <p:grpSpPr>
            <a:xfrm>
              <a:off x="5223573" y="3856563"/>
              <a:ext cx="894984" cy="971194"/>
              <a:chOff x="5223573" y="3856563"/>
              <a:chExt cx="894984" cy="971194"/>
            </a:xfrm>
          </p:grpSpPr>
          <p:sp>
            <p:nvSpPr>
              <p:cNvPr id="603" name="任意多边形: 形状 602">
                <a:extLst>
                  <a:ext uri="{FF2B5EF4-FFF2-40B4-BE49-F238E27FC236}">
                    <a16:creationId xmlns:a16="http://schemas.microsoft.com/office/drawing/2014/main" id="{AFBE79A0-9456-2900-4D7C-94BC31CA694C}"/>
                  </a:ext>
                </a:extLst>
              </p:cNvPr>
              <p:cNvSpPr/>
              <p:nvPr/>
            </p:nvSpPr>
            <p:spPr>
              <a:xfrm>
                <a:off x="5309996" y="3856563"/>
                <a:ext cx="139960" cy="331927"/>
              </a:xfrm>
              <a:custGeom>
                <a:avLst/>
                <a:gdLst>
                  <a:gd name="connsiteX0" fmla="*/ 3934 w 139960"/>
                  <a:gd name="connsiteY0" fmla="*/ 376 h 331927"/>
                  <a:gd name="connsiteX1" fmla="*/ 3677 w 139960"/>
                  <a:gd name="connsiteY1" fmla="*/ 461 h 331927"/>
                  <a:gd name="connsiteX2" fmla="*/ 3248 w 139960"/>
                  <a:gd name="connsiteY2" fmla="*/ 718 h 331927"/>
                  <a:gd name="connsiteX3" fmla="*/ 2820 w 139960"/>
                  <a:gd name="connsiteY3" fmla="*/ 1147 h 331927"/>
                  <a:gd name="connsiteX4" fmla="*/ 2562 w 139960"/>
                  <a:gd name="connsiteY4" fmla="*/ 1490 h 331927"/>
                  <a:gd name="connsiteX5" fmla="*/ 2477 w 139960"/>
                  <a:gd name="connsiteY5" fmla="*/ 1662 h 331927"/>
                  <a:gd name="connsiteX6" fmla="*/ 2219 w 139960"/>
                  <a:gd name="connsiteY6" fmla="*/ 3376 h 331927"/>
                  <a:gd name="connsiteX7" fmla="*/ 2219 w 139960"/>
                  <a:gd name="connsiteY7" fmla="*/ 3462 h 331927"/>
                  <a:gd name="connsiteX8" fmla="*/ 1191 w 139960"/>
                  <a:gd name="connsiteY8" fmla="*/ 88329 h 331927"/>
                  <a:gd name="connsiteX9" fmla="*/ 27165 w 139960"/>
                  <a:gd name="connsiteY9" fmla="*/ 196257 h 331927"/>
                  <a:gd name="connsiteX10" fmla="*/ 131321 w 139960"/>
                  <a:gd name="connsiteY10" fmla="*/ 331189 h 331927"/>
                  <a:gd name="connsiteX11" fmla="*/ 137408 w 139960"/>
                  <a:gd name="connsiteY11" fmla="*/ 329474 h 331927"/>
                  <a:gd name="connsiteX12" fmla="*/ 138865 w 139960"/>
                  <a:gd name="connsiteY12" fmla="*/ 326559 h 331927"/>
                  <a:gd name="connsiteX13" fmla="*/ 137065 w 139960"/>
                  <a:gd name="connsiteY13" fmla="*/ 243663 h 331927"/>
                  <a:gd name="connsiteX14" fmla="*/ 106118 w 139960"/>
                  <a:gd name="connsiteY14" fmla="*/ 161710 h 331927"/>
                  <a:gd name="connsiteX15" fmla="*/ 50825 w 139960"/>
                  <a:gd name="connsiteY15" fmla="*/ 90987 h 331927"/>
                  <a:gd name="connsiteX16" fmla="*/ 19536 w 139960"/>
                  <a:gd name="connsiteY16" fmla="*/ 40495 h 331927"/>
                  <a:gd name="connsiteX17" fmla="*/ 7449 w 139960"/>
                  <a:gd name="connsiteY17" fmla="*/ 1576 h 331927"/>
                  <a:gd name="connsiteX18" fmla="*/ 3934 w 139960"/>
                  <a:gd name="connsiteY18" fmla="*/ 376 h 33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9960" h="331927">
                    <a:moveTo>
                      <a:pt x="3934" y="376"/>
                    </a:moveTo>
                    <a:cubicBezTo>
                      <a:pt x="3848" y="376"/>
                      <a:pt x="3762" y="461"/>
                      <a:pt x="3677" y="461"/>
                    </a:cubicBezTo>
                    <a:cubicBezTo>
                      <a:pt x="3505" y="547"/>
                      <a:pt x="3419" y="633"/>
                      <a:pt x="3248" y="718"/>
                    </a:cubicBezTo>
                    <a:cubicBezTo>
                      <a:pt x="3077" y="804"/>
                      <a:pt x="2905" y="976"/>
                      <a:pt x="2820" y="1147"/>
                    </a:cubicBezTo>
                    <a:cubicBezTo>
                      <a:pt x="2734" y="1233"/>
                      <a:pt x="2648" y="1404"/>
                      <a:pt x="2562" y="1490"/>
                    </a:cubicBezTo>
                    <a:cubicBezTo>
                      <a:pt x="2562" y="1576"/>
                      <a:pt x="2477" y="1576"/>
                      <a:pt x="2477" y="1662"/>
                    </a:cubicBezTo>
                    <a:cubicBezTo>
                      <a:pt x="2219" y="2176"/>
                      <a:pt x="2134" y="2690"/>
                      <a:pt x="2219" y="3376"/>
                    </a:cubicBezTo>
                    <a:cubicBezTo>
                      <a:pt x="2219" y="3376"/>
                      <a:pt x="2219" y="3462"/>
                      <a:pt x="2219" y="3462"/>
                    </a:cubicBezTo>
                    <a:cubicBezTo>
                      <a:pt x="1962" y="31322"/>
                      <a:pt x="-1895" y="60640"/>
                      <a:pt x="1191" y="88329"/>
                    </a:cubicBezTo>
                    <a:cubicBezTo>
                      <a:pt x="5305" y="125363"/>
                      <a:pt x="16107" y="160767"/>
                      <a:pt x="27165" y="196257"/>
                    </a:cubicBezTo>
                    <a:cubicBezTo>
                      <a:pt x="44053" y="250435"/>
                      <a:pt x="84344" y="300242"/>
                      <a:pt x="131321" y="331189"/>
                    </a:cubicBezTo>
                    <a:cubicBezTo>
                      <a:pt x="133807" y="332817"/>
                      <a:pt x="136293" y="331531"/>
                      <a:pt x="137408" y="329474"/>
                    </a:cubicBezTo>
                    <a:cubicBezTo>
                      <a:pt x="138265" y="328960"/>
                      <a:pt x="138865" y="328017"/>
                      <a:pt x="138865" y="326559"/>
                    </a:cubicBezTo>
                    <a:cubicBezTo>
                      <a:pt x="139551" y="298099"/>
                      <a:pt x="141694" y="271953"/>
                      <a:pt x="137065" y="243663"/>
                    </a:cubicBezTo>
                    <a:cubicBezTo>
                      <a:pt x="132264" y="214260"/>
                      <a:pt x="122406" y="186656"/>
                      <a:pt x="106118" y="161710"/>
                    </a:cubicBezTo>
                    <a:cubicBezTo>
                      <a:pt x="89830" y="136678"/>
                      <a:pt x="67970" y="115504"/>
                      <a:pt x="50825" y="90987"/>
                    </a:cubicBezTo>
                    <a:cubicBezTo>
                      <a:pt x="39339" y="74613"/>
                      <a:pt x="28365" y="58497"/>
                      <a:pt x="19536" y="40495"/>
                    </a:cubicBezTo>
                    <a:cubicBezTo>
                      <a:pt x="13535" y="28408"/>
                      <a:pt x="12249" y="14177"/>
                      <a:pt x="7449" y="1576"/>
                    </a:cubicBezTo>
                    <a:cubicBezTo>
                      <a:pt x="6934" y="-139"/>
                      <a:pt x="5220" y="-310"/>
                      <a:pt x="3934" y="37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4" name="任意多边形: 形状 603">
                <a:extLst>
                  <a:ext uri="{FF2B5EF4-FFF2-40B4-BE49-F238E27FC236}">
                    <a16:creationId xmlns:a16="http://schemas.microsoft.com/office/drawing/2014/main" id="{BC0D5782-574A-803B-3673-13D20F1C86ED}"/>
                  </a:ext>
                </a:extLst>
              </p:cNvPr>
              <p:cNvSpPr/>
              <p:nvPr/>
            </p:nvSpPr>
            <p:spPr>
              <a:xfrm>
                <a:off x="5223573" y="4139660"/>
                <a:ext cx="272181" cy="162160"/>
              </a:xfrm>
              <a:custGeom>
                <a:avLst/>
                <a:gdLst>
                  <a:gd name="connsiteX0" fmla="*/ 79556 w 272181"/>
                  <a:gd name="connsiteY0" fmla="*/ 22460 h 162160"/>
                  <a:gd name="connsiteX1" fmla="*/ 4204 w 272181"/>
                  <a:gd name="connsiteY1" fmla="*/ 0 h 162160"/>
                  <a:gd name="connsiteX2" fmla="*/ 3861 w 272181"/>
                  <a:gd name="connsiteY2" fmla="*/ 0 h 162160"/>
                  <a:gd name="connsiteX3" fmla="*/ 3433 w 272181"/>
                  <a:gd name="connsiteY3" fmla="*/ 0 h 162160"/>
                  <a:gd name="connsiteX4" fmla="*/ 2575 w 272181"/>
                  <a:gd name="connsiteY4" fmla="*/ 86 h 162160"/>
                  <a:gd name="connsiteX5" fmla="*/ 2404 w 272181"/>
                  <a:gd name="connsiteY5" fmla="*/ 172 h 162160"/>
                  <a:gd name="connsiteX6" fmla="*/ 1547 w 272181"/>
                  <a:gd name="connsiteY6" fmla="*/ 600 h 162160"/>
                  <a:gd name="connsiteX7" fmla="*/ 1204 w 272181"/>
                  <a:gd name="connsiteY7" fmla="*/ 857 h 162160"/>
                  <a:gd name="connsiteX8" fmla="*/ 861 w 272181"/>
                  <a:gd name="connsiteY8" fmla="*/ 1200 h 162160"/>
                  <a:gd name="connsiteX9" fmla="*/ 1461 w 272181"/>
                  <a:gd name="connsiteY9" fmla="*/ 5658 h 162160"/>
                  <a:gd name="connsiteX10" fmla="*/ 113761 w 272181"/>
                  <a:gd name="connsiteY10" fmla="*/ 100041 h 162160"/>
                  <a:gd name="connsiteX11" fmla="*/ 189284 w 272181"/>
                  <a:gd name="connsiteY11" fmla="*/ 127816 h 162160"/>
                  <a:gd name="connsiteX12" fmla="*/ 264294 w 272181"/>
                  <a:gd name="connsiteY12" fmla="*/ 161163 h 162160"/>
                  <a:gd name="connsiteX13" fmla="*/ 270466 w 272181"/>
                  <a:gd name="connsiteY13" fmla="*/ 159277 h 162160"/>
                  <a:gd name="connsiteX14" fmla="*/ 271152 w 272181"/>
                  <a:gd name="connsiteY14" fmla="*/ 153534 h 162160"/>
                  <a:gd name="connsiteX15" fmla="*/ 153194 w 272181"/>
                  <a:gd name="connsiteY15" fmla="*/ 45949 h 162160"/>
                  <a:gd name="connsiteX16" fmla="*/ 79556 w 272181"/>
                  <a:gd name="connsiteY16" fmla="*/ 22460 h 162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2181" h="162160">
                    <a:moveTo>
                      <a:pt x="79556" y="22460"/>
                    </a:moveTo>
                    <a:cubicBezTo>
                      <a:pt x="53325" y="17145"/>
                      <a:pt x="29836" y="6001"/>
                      <a:pt x="4204" y="0"/>
                    </a:cubicBezTo>
                    <a:cubicBezTo>
                      <a:pt x="4033" y="0"/>
                      <a:pt x="3947" y="0"/>
                      <a:pt x="3861" y="0"/>
                    </a:cubicBezTo>
                    <a:cubicBezTo>
                      <a:pt x="3690" y="0"/>
                      <a:pt x="3518" y="0"/>
                      <a:pt x="3433" y="0"/>
                    </a:cubicBezTo>
                    <a:cubicBezTo>
                      <a:pt x="3090" y="0"/>
                      <a:pt x="2832" y="0"/>
                      <a:pt x="2575" y="86"/>
                    </a:cubicBezTo>
                    <a:cubicBezTo>
                      <a:pt x="2489" y="86"/>
                      <a:pt x="2404" y="172"/>
                      <a:pt x="2404" y="172"/>
                    </a:cubicBezTo>
                    <a:cubicBezTo>
                      <a:pt x="2061" y="257"/>
                      <a:pt x="1804" y="429"/>
                      <a:pt x="1547" y="600"/>
                    </a:cubicBezTo>
                    <a:cubicBezTo>
                      <a:pt x="1375" y="686"/>
                      <a:pt x="1289" y="771"/>
                      <a:pt x="1204" y="857"/>
                    </a:cubicBezTo>
                    <a:cubicBezTo>
                      <a:pt x="1032" y="943"/>
                      <a:pt x="946" y="1029"/>
                      <a:pt x="861" y="1200"/>
                    </a:cubicBezTo>
                    <a:cubicBezTo>
                      <a:pt x="-254" y="2486"/>
                      <a:pt x="-511" y="4458"/>
                      <a:pt x="1461" y="5658"/>
                    </a:cubicBezTo>
                    <a:cubicBezTo>
                      <a:pt x="44323" y="31032"/>
                      <a:pt x="68241" y="78267"/>
                      <a:pt x="113761" y="100041"/>
                    </a:cubicBezTo>
                    <a:cubicBezTo>
                      <a:pt x="137935" y="111614"/>
                      <a:pt x="163653" y="119929"/>
                      <a:pt x="189284" y="127816"/>
                    </a:cubicBezTo>
                    <a:cubicBezTo>
                      <a:pt x="215774" y="135960"/>
                      <a:pt x="242777" y="142647"/>
                      <a:pt x="264294" y="161163"/>
                    </a:cubicBezTo>
                    <a:cubicBezTo>
                      <a:pt x="266780" y="163306"/>
                      <a:pt x="269437" y="161677"/>
                      <a:pt x="270466" y="159277"/>
                    </a:cubicBezTo>
                    <a:cubicBezTo>
                      <a:pt x="272180" y="157991"/>
                      <a:pt x="272952" y="155591"/>
                      <a:pt x="271152" y="153534"/>
                    </a:cubicBezTo>
                    <a:cubicBezTo>
                      <a:pt x="235147" y="111443"/>
                      <a:pt x="202657" y="72952"/>
                      <a:pt x="153194" y="45949"/>
                    </a:cubicBezTo>
                    <a:cubicBezTo>
                      <a:pt x="130049" y="33433"/>
                      <a:pt x="104931" y="27603"/>
                      <a:pt x="79556" y="2246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5" name="任意多边形: 形状 604">
                <a:extLst>
                  <a:ext uri="{FF2B5EF4-FFF2-40B4-BE49-F238E27FC236}">
                    <a16:creationId xmlns:a16="http://schemas.microsoft.com/office/drawing/2014/main" id="{EFFF8EF3-C59E-0027-6167-2F71C5D4490E}"/>
                  </a:ext>
                </a:extLst>
              </p:cNvPr>
              <p:cNvSpPr/>
              <p:nvPr/>
            </p:nvSpPr>
            <p:spPr>
              <a:xfrm>
                <a:off x="5228049" y="4294562"/>
                <a:ext cx="330391" cy="84865"/>
              </a:xfrm>
              <a:custGeom>
                <a:avLst/>
                <a:gdLst>
                  <a:gd name="connsiteX0" fmla="*/ 183865 w 330391"/>
                  <a:gd name="connsiteY0" fmla="*/ 14405 h 84865"/>
                  <a:gd name="connsiteX1" fmla="*/ 6328 w 330391"/>
                  <a:gd name="connsiteY1" fmla="*/ 1889 h 84865"/>
                  <a:gd name="connsiteX2" fmla="*/ 4528 w 330391"/>
                  <a:gd name="connsiteY2" fmla="*/ 517 h 84865"/>
                  <a:gd name="connsiteX3" fmla="*/ 156 w 330391"/>
                  <a:gd name="connsiteY3" fmla="*/ 2917 h 84865"/>
                  <a:gd name="connsiteX4" fmla="*/ 1185 w 330391"/>
                  <a:gd name="connsiteY4" fmla="*/ 5832 h 84865"/>
                  <a:gd name="connsiteX5" fmla="*/ 3071 w 330391"/>
                  <a:gd name="connsiteY5" fmla="*/ 6775 h 84865"/>
                  <a:gd name="connsiteX6" fmla="*/ 138945 w 330391"/>
                  <a:gd name="connsiteY6" fmla="*/ 81356 h 84865"/>
                  <a:gd name="connsiteX7" fmla="*/ 324453 w 330391"/>
                  <a:gd name="connsiteY7" fmla="*/ 83499 h 84865"/>
                  <a:gd name="connsiteX8" fmla="*/ 328483 w 330391"/>
                  <a:gd name="connsiteY8" fmla="*/ 75441 h 84865"/>
                  <a:gd name="connsiteX9" fmla="*/ 328311 w 330391"/>
                  <a:gd name="connsiteY9" fmla="*/ 75269 h 84865"/>
                  <a:gd name="connsiteX10" fmla="*/ 264789 w 330391"/>
                  <a:gd name="connsiteY10" fmla="*/ 35064 h 84865"/>
                  <a:gd name="connsiteX11" fmla="*/ 183865 w 330391"/>
                  <a:gd name="connsiteY11" fmla="*/ 14405 h 84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391" h="84865">
                    <a:moveTo>
                      <a:pt x="183865" y="14405"/>
                    </a:moveTo>
                    <a:cubicBezTo>
                      <a:pt x="122829" y="8918"/>
                      <a:pt x="65650" y="22034"/>
                      <a:pt x="6328" y="1889"/>
                    </a:cubicBezTo>
                    <a:cubicBezTo>
                      <a:pt x="5728" y="1460"/>
                      <a:pt x="5128" y="946"/>
                      <a:pt x="4528" y="517"/>
                    </a:cubicBezTo>
                    <a:cubicBezTo>
                      <a:pt x="2642" y="-940"/>
                      <a:pt x="156" y="946"/>
                      <a:pt x="156" y="2917"/>
                    </a:cubicBezTo>
                    <a:cubicBezTo>
                      <a:pt x="-187" y="3946"/>
                      <a:pt x="-15" y="5146"/>
                      <a:pt x="1185" y="5832"/>
                    </a:cubicBezTo>
                    <a:cubicBezTo>
                      <a:pt x="1785" y="6175"/>
                      <a:pt x="2471" y="6432"/>
                      <a:pt x="3071" y="6775"/>
                    </a:cubicBezTo>
                    <a:cubicBezTo>
                      <a:pt x="41990" y="44665"/>
                      <a:pt x="84938" y="70897"/>
                      <a:pt x="138945" y="81356"/>
                    </a:cubicBezTo>
                    <a:cubicBezTo>
                      <a:pt x="200752" y="93443"/>
                      <a:pt x="263246" y="69268"/>
                      <a:pt x="324453" y="83499"/>
                    </a:cubicBezTo>
                    <a:cubicBezTo>
                      <a:pt x="329683" y="84699"/>
                      <a:pt x="332512" y="77584"/>
                      <a:pt x="328483" y="75441"/>
                    </a:cubicBezTo>
                    <a:cubicBezTo>
                      <a:pt x="328397" y="75441"/>
                      <a:pt x="328397" y="75355"/>
                      <a:pt x="328311" y="75269"/>
                    </a:cubicBezTo>
                    <a:cubicBezTo>
                      <a:pt x="306280" y="63353"/>
                      <a:pt x="287678" y="45266"/>
                      <a:pt x="264789" y="35064"/>
                    </a:cubicBezTo>
                    <a:cubicBezTo>
                      <a:pt x="239072" y="23663"/>
                      <a:pt x="211897" y="16891"/>
                      <a:pt x="183865" y="1440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6" name="任意多边形: 形状 605">
                <a:extLst>
                  <a:ext uri="{FF2B5EF4-FFF2-40B4-BE49-F238E27FC236}">
                    <a16:creationId xmlns:a16="http://schemas.microsoft.com/office/drawing/2014/main" id="{9D334DBE-2102-046D-D1D3-C7501525FDD2}"/>
                  </a:ext>
                </a:extLst>
              </p:cNvPr>
              <p:cNvSpPr/>
              <p:nvPr/>
            </p:nvSpPr>
            <p:spPr>
              <a:xfrm>
                <a:off x="5230504" y="4430068"/>
                <a:ext cx="417590" cy="72782"/>
              </a:xfrm>
              <a:custGeom>
                <a:avLst/>
                <a:gdLst>
                  <a:gd name="connsiteX0" fmla="*/ 221958 w 417590"/>
                  <a:gd name="connsiteY0" fmla="*/ 2686 h 72782"/>
                  <a:gd name="connsiteX1" fmla="*/ 114802 w 417590"/>
                  <a:gd name="connsiteY1" fmla="*/ 16573 h 72782"/>
                  <a:gd name="connsiteX2" fmla="*/ 2674 w 417590"/>
                  <a:gd name="connsiteY2" fmla="*/ 8515 h 72782"/>
                  <a:gd name="connsiteX3" fmla="*/ 1045 w 417590"/>
                  <a:gd name="connsiteY3" fmla="*/ 13316 h 72782"/>
                  <a:gd name="connsiteX4" fmla="*/ 2160 w 417590"/>
                  <a:gd name="connsiteY4" fmla="*/ 14773 h 72782"/>
                  <a:gd name="connsiteX5" fmla="*/ 199584 w 417590"/>
                  <a:gd name="connsiteY5" fmla="*/ 72465 h 72782"/>
                  <a:gd name="connsiteX6" fmla="*/ 305540 w 417590"/>
                  <a:gd name="connsiteY6" fmla="*/ 55235 h 72782"/>
                  <a:gd name="connsiteX7" fmla="*/ 411582 w 417590"/>
                  <a:gd name="connsiteY7" fmla="*/ 41090 h 72782"/>
                  <a:gd name="connsiteX8" fmla="*/ 414497 w 417590"/>
                  <a:gd name="connsiteY8" fmla="*/ 32432 h 72782"/>
                  <a:gd name="connsiteX9" fmla="*/ 413811 w 417590"/>
                  <a:gd name="connsiteY9" fmla="*/ 32346 h 72782"/>
                  <a:gd name="connsiteX10" fmla="*/ 413297 w 417590"/>
                  <a:gd name="connsiteY10" fmla="*/ 31918 h 72782"/>
                  <a:gd name="connsiteX11" fmla="*/ 221958 w 417590"/>
                  <a:gd name="connsiteY11" fmla="*/ 2686 h 7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7590" h="72782">
                    <a:moveTo>
                      <a:pt x="221958" y="2686"/>
                    </a:moveTo>
                    <a:cubicBezTo>
                      <a:pt x="186125" y="6029"/>
                      <a:pt x="150635" y="12972"/>
                      <a:pt x="114802" y="16573"/>
                    </a:cubicBezTo>
                    <a:cubicBezTo>
                      <a:pt x="75883" y="20430"/>
                      <a:pt x="40821" y="15544"/>
                      <a:pt x="2674" y="8515"/>
                    </a:cubicBezTo>
                    <a:cubicBezTo>
                      <a:pt x="-241" y="8001"/>
                      <a:pt x="-755" y="11773"/>
                      <a:pt x="1045" y="13316"/>
                    </a:cubicBezTo>
                    <a:cubicBezTo>
                      <a:pt x="1216" y="13916"/>
                      <a:pt x="1559" y="14430"/>
                      <a:pt x="2160" y="14773"/>
                    </a:cubicBezTo>
                    <a:cubicBezTo>
                      <a:pt x="63710" y="49834"/>
                      <a:pt x="127575" y="75980"/>
                      <a:pt x="199584" y="72465"/>
                    </a:cubicBezTo>
                    <a:cubicBezTo>
                      <a:pt x="235075" y="70666"/>
                      <a:pt x="271164" y="64493"/>
                      <a:pt x="305540" y="55235"/>
                    </a:cubicBezTo>
                    <a:cubicBezTo>
                      <a:pt x="340859" y="45719"/>
                      <a:pt x="374463" y="33547"/>
                      <a:pt x="411582" y="41090"/>
                    </a:cubicBezTo>
                    <a:cubicBezTo>
                      <a:pt x="417240" y="42205"/>
                      <a:pt x="420240" y="33632"/>
                      <a:pt x="414497" y="32432"/>
                    </a:cubicBezTo>
                    <a:cubicBezTo>
                      <a:pt x="414239" y="32346"/>
                      <a:pt x="414068" y="32346"/>
                      <a:pt x="413811" y="32346"/>
                    </a:cubicBezTo>
                    <a:cubicBezTo>
                      <a:pt x="413639" y="32175"/>
                      <a:pt x="413554" y="32004"/>
                      <a:pt x="413297" y="31918"/>
                    </a:cubicBezTo>
                    <a:cubicBezTo>
                      <a:pt x="355261" y="-1515"/>
                      <a:pt x="287281" y="-3315"/>
                      <a:pt x="221958" y="268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7" name="任意多边形: 形状 606">
                <a:extLst>
                  <a:ext uri="{FF2B5EF4-FFF2-40B4-BE49-F238E27FC236}">
                    <a16:creationId xmlns:a16="http://schemas.microsoft.com/office/drawing/2014/main" id="{56869EA8-2623-B50A-3864-B12BBE594197}"/>
                  </a:ext>
                </a:extLst>
              </p:cNvPr>
              <p:cNvSpPr/>
              <p:nvPr/>
            </p:nvSpPr>
            <p:spPr>
              <a:xfrm>
                <a:off x="5310208" y="4514508"/>
                <a:ext cx="419839" cy="113271"/>
              </a:xfrm>
              <a:custGeom>
                <a:avLst/>
                <a:gdLst>
                  <a:gd name="connsiteX0" fmla="*/ 411173 w 419839"/>
                  <a:gd name="connsiteY0" fmla="*/ 17429 h 113271"/>
                  <a:gd name="connsiteX1" fmla="*/ 226521 w 419839"/>
                  <a:gd name="connsiteY1" fmla="*/ 21887 h 113271"/>
                  <a:gd name="connsiteX2" fmla="*/ 2950 w 419839"/>
                  <a:gd name="connsiteY2" fmla="*/ 83266 h 113271"/>
                  <a:gd name="connsiteX3" fmla="*/ 550 w 419839"/>
                  <a:gd name="connsiteY3" fmla="*/ 86867 h 113271"/>
                  <a:gd name="connsiteX4" fmla="*/ 1836 w 419839"/>
                  <a:gd name="connsiteY4" fmla="*/ 91153 h 113271"/>
                  <a:gd name="connsiteX5" fmla="*/ 196432 w 419839"/>
                  <a:gd name="connsiteY5" fmla="*/ 100840 h 113271"/>
                  <a:gd name="connsiteX6" fmla="*/ 302645 w 419839"/>
                  <a:gd name="connsiteY6" fmla="*/ 57892 h 113271"/>
                  <a:gd name="connsiteX7" fmla="*/ 415202 w 419839"/>
                  <a:gd name="connsiteY7" fmla="*/ 27031 h 113271"/>
                  <a:gd name="connsiteX8" fmla="*/ 415716 w 419839"/>
                  <a:gd name="connsiteY8" fmla="*/ 17943 h 113271"/>
                  <a:gd name="connsiteX9" fmla="*/ 411173 w 419839"/>
                  <a:gd name="connsiteY9" fmla="*/ 17429 h 11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9839" h="113271">
                    <a:moveTo>
                      <a:pt x="411173" y="17429"/>
                    </a:moveTo>
                    <a:cubicBezTo>
                      <a:pt x="351765" y="-9060"/>
                      <a:pt x="285243" y="-3573"/>
                      <a:pt x="226521" y="21887"/>
                    </a:cubicBezTo>
                    <a:cubicBezTo>
                      <a:pt x="155370" y="52662"/>
                      <a:pt x="84046" y="98783"/>
                      <a:pt x="2950" y="83266"/>
                    </a:cubicBezTo>
                    <a:cubicBezTo>
                      <a:pt x="807" y="82923"/>
                      <a:pt x="-136" y="85152"/>
                      <a:pt x="550" y="86867"/>
                    </a:cubicBezTo>
                    <a:cubicBezTo>
                      <a:pt x="-393" y="88238"/>
                      <a:pt x="-222" y="90381"/>
                      <a:pt x="1836" y="91153"/>
                    </a:cubicBezTo>
                    <a:cubicBezTo>
                      <a:pt x="65701" y="116099"/>
                      <a:pt x="130767" y="120813"/>
                      <a:pt x="196432" y="100840"/>
                    </a:cubicBezTo>
                    <a:cubicBezTo>
                      <a:pt x="233036" y="89696"/>
                      <a:pt x="268526" y="75037"/>
                      <a:pt x="302645" y="57892"/>
                    </a:cubicBezTo>
                    <a:cubicBezTo>
                      <a:pt x="337192" y="40575"/>
                      <a:pt x="375340" y="21801"/>
                      <a:pt x="415202" y="27031"/>
                    </a:cubicBezTo>
                    <a:cubicBezTo>
                      <a:pt x="421031" y="27802"/>
                      <a:pt x="421546" y="18715"/>
                      <a:pt x="415716" y="17943"/>
                    </a:cubicBezTo>
                    <a:cubicBezTo>
                      <a:pt x="414173" y="17686"/>
                      <a:pt x="412630" y="17601"/>
                      <a:pt x="411173" y="1742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8" name="任意多边形: 形状 607">
                <a:extLst>
                  <a:ext uri="{FF2B5EF4-FFF2-40B4-BE49-F238E27FC236}">
                    <a16:creationId xmlns:a16="http://schemas.microsoft.com/office/drawing/2014/main" id="{F76C33AF-7D99-1554-3549-DF24F9C43ED4}"/>
                  </a:ext>
                </a:extLst>
              </p:cNvPr>
              <p:cNvSpPr/>
              <p:nvPr/>
            </p:nvSpPr>
            <p:spPr>
              <a:xfrm>
                <a:off x="5497343" y="4577254"/>
                <a:ext cx="293499" cy="193520"/>
              </a:xfrm>
              <a:custGeom>
                <a:avLst/>
                <a:gdLst>
                  <a:gd name="connsiteX0" fmla="*/ 207322 w 293499"/>
                  <a:gd name="connsiteY0" fmla="*/ 7919 h 193520"/>
                  <a:gd name="connsiteX1" fmla="*/ 124940 w 293499"/>
                  <a:gd name="connsiteY1" fmla="*/ 52925 h 193520"/>
                  <a:gd name="connsiteX2" fmla="*/ 1839 w 293499"/>
                  <a:gd name="connsiteY2" fmla="*/ 183655 h 193520"/>
                  <a:gd name="connsiteX3" fmla="*/ 639 w 293499"/>
                  <a:gd name="connsiteY3" fmla="*/ 188027 h 193520"/>
                  <a:gd name="connsiteX4" fmla="*/ 3297 w 293499"/>
                  <a:gd name="connsiteY4" fmla="*/ 191285 h 193520"/>
                  <a:gd name="connsiteX5" fmla="*/ 137456 w 293499"/>
                  <a:gd name="connsiteY5" fmla="*/ 145165 h 193520"/>
                  <a:gd name="connsiteX6" fmla="*/ 199864 w 293499"/>
                  <a:gd name="connsiteY6" fmla="*/ 71012 h 193520"/>
                  <a:gd name="connsiteX7" fmla="*/ 288932 w 293499"/>
                  <a:gd name="connsiteY7" fmla="*/ 17006 h 193520"/>
                  <a:gd name="connsiteX8" fmla="*/ 292190 w 293499"/>
                  <a:gd name="connsiteY8" fmla="*/ 8862 h 193520"/>
                  <a:gd name="connsiteX9" fmla="*/ 290561 w 293499"/>
                  <a:gd name="connsiteY9" fmla="*/ 6976 h 193520"/>
                  <a:gd name="connsiteX10" fmla="*/ 207322 w 293499"/>
                  <a:gd name="connsiteY10" fmla="*/ 7919 h 193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3499" h="193520">
                    <a:moveTo>
                      <a:pt x="207322" y="7919"/>
                    </a:moveTo>
                    <a:cubicBezTo>
                      <a:pt x="177404" y="15205"/>
                      <a:pt x="147829" y="32522"/>
                      <a:pt x="124940" y="52925"/>
                    </a:cubicBezTo>
                    <a:cubicBezTo>
                      <a:pt x="77878" y="95101"/>
                      <a:pt x="66733" y="160938"/>
                      <a:pt x="1839" y="183655"/>
                    </a:cubicBezTo>
                    <a:cubicBezTo>
                      <a:pt x="-304" y="184427"/>
                      <a:pt x="-389" y="186484"/>
                      <a:pt x="639" y="188027"/>
                    </a:cubicBezTo>
                    <a:cubicBezTo>
                      <a:pt x="553" y="189399"/>
                      <a:pt x="1411" y="190942"/>
                      <a:pt x="3297" y="191285"/>
                    </a:cubicBezTo>
                    <a:cubicBezTo>
                      <a:pt x="52846" y="200972"/>
                      <a:pt x="101709" y="177998"/>
                      <a:pt x="137456" y="145165"/>
                    </a:cubicBezTo>
                    <a:cubicBezTo>
                      <a:pt x="161288" y="123219"/>
                      <a:pt x="178176" y="95016"/>
                      <a:pt x="199864" y="71012"/>
                    </a:cubicBezTo>
                    <a:cubicBezTo>
                      <a:pt x="221295" y="47267"/>
                      <a:pt x="255499" y="18892"/>
                      <a:pt x="288932" y="17006"/>
                    </a:cubicBezTo>
                    <a:cubicBezTo>
                      <a:pt x="293476" y="16749"/>
                      <a:pt x="294762" y="11005"/>
                      <a:pt x="292190" y="8862"/>
                    </a:cubicBezTo>
                    <a:cubicBezTo>
                      <a:pt x="291933" y="8091"/>
                      <a:pt x="291418" y="7405"/>
                      <a:pt x="290561" y="6976"/>
                    </a:cubicBezTo>
                    <a:cubicBezTo>
                      <a:pt x="265272" y="-5711"/>
                      <a:pt x="233383" y="1575"/>
                      <a:pt x="207322" y="791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9" name="任意多边形: 形状 608">
                <a:extLst>
                  <a:ext uri="{FF2B5EF4-FFF2-40B4-BE49-F238E27FC236}">
                    <a16:creationId xmlns:a16="http://schemas.microsoft.com/office/drawing/2014/main" id="{BDFA9C3C-ED37-3E1A-3D5A-BCCDB5C00467}"/>
                  </a:ext>
                </a:extLst>
              </p:cNvPr>
              <p:cNvSpPr/>
              <p:nvPr/>
            </p:nvSpPr>
            <p:spPr>
              <a:xfrm>
                <a:off x="5689255" y="4626159"/>
                <a:ext cx="178929" cy="201597"/>
              </a:xfrm>
              <a:custGeom>
                <a:avLst/>
                <a:gdLst>
                  <a:gd name="connsiteX0" fmla="*/ 174515 w 178929"/>
                  <a:gd name="connsiteY0" fmla="*/ 3762 h 201597"/>
                  <a:gd name="connsiteX1" fmla="*/ 77475 w 178929"/>
                  <a:gd name="connsiteY1" fmla="*/ 55540 h 201597"/>
                  <a:gd name="connsiteX2" fmla="*/ 46357 w 178929"/>
                  <a:gd name="connsiteY2" fmla="*/ 135264 h 201597"/>
                  <a:gd name="connsiteX3" fmla="*/ 3579 w 178929"/>
                  <a:gd name="connsiteY3" fmla="*/ 192442 h 201597"/>
                  <a:gd name="connsiteX4" fmla="*/ 1522 w 178929"/>
                  <a:gd name="connsiteY4" fmla="*/ 194157 h 201597"/>
                  <a:gd name="connsiteX5" fmla="*/ 1951 w 178929"/>
                  <a:gd name="connsiteY5" fmla="*/ 199558 h 201597"/>
                  <a:gd name="connsiteX6" fmla="*/ 95219 w 178929"/>
                  <a:gd name="connsiteY6" fmla="*/ 158238 h 201597"/>
                  <a:gd name="connsiteX7" fmla="*/ 176316 w 178929"/>
                  <a:gd name="connsiteY7" fmla="*/ 12506 h 201597"/>
                  <a:gd name="connsiteX8" fmla="*/ 174515 w 178929"/>
                  <a:gd name="connsiteY8" fmla="*/ 3762 h 20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929" h="201597">
                    <a:moveTo>
                      <a:pt x="174515" y="3762"/>
                    </a:moveTo>
                    <a:cubicBezTo>
                      <a:pt x="134653" y="-12097"/>
                      <a:pt x="97534" y="25450"/>
                      <a:pt x="77475" y="55540"/>
                    </a:cubicBezTo>
                    <a:cubicBezTo>
                      <a:pt x="61530" y="79286"/>
                      <a:pt x="53643" y="107918"/>
                      <a:pt x="46357" y="135264"/>
                    </a:cubicBezTo>
                    <a:cubicBezTo>
                      <a:pt x="40098" y="158581"/>
                      <a:pt x="28612" y="185070"/>
                      <a:pt x="3579" y="192442"/>
                    </a:cubicBezTo>
                    <a:cubicBezTo>
                      <a:pt x="2551" y="192786"/>
                      <a:pt x="1865" y="193386"/>
                      <a:pt x="1522" y="194157"/>
                    </a:cubicBezTo>
                    <a:cubicBezTo>
                      <a:pt x="-449" y="195357"/>
                      <a:pt x="-707" y="198786"/>
                      <a:pt x="1951" y="199558"/>
                    </a:cubicBezTo>
                    <a:cubicBezTo>
                      <a:pt x="36241" y="209073"/>
                      <a:pt x="74388" y="183613"/>
                      <a:pt x="95219" y="158238"/>
                    </a:cubicBezTo>
                    <a:cubicBezTo>
                      <a:pt x="132939" y="112375"/>
                      <a:pt x="114679" y="42595"/>
                      <a:pt x="176316" y="12506"/>
                    </a:cubicBezTo>
                    <a:cubicBezTo>
                      <a:pt x="181030" y="10277"/>
                      <a:pt x="178716" y="3933"/>
                      <a:pt x="174515" y="376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0" name="任意多边形: 形状 609">
                <a:extLst>
                  <a:ext uri="{FF2B5EF4-FFF2-40B4-BE49-F238E27FC236}">
                    <a16:creationId xmlns:a16="http://schemas.microsoft.com/office/drawing/2014/main" id="{2D5BF777-4753-ECFE-501C-6C8F3300B2C1}"/>
                  </a:ext>
                </a:extLst>
              </p:cNvPr>
              <p:cNvSpPr/>
              <p:nvPr/>
            </p:nvSpPr>
            <p:spPr>
              <a:xfrm>
                <a:off x="5865098" y="4670126"/>
                <a:ext cx="76585" cy="143167"/>
              </a:xfrm>
              <a:custGeom>
                <a:avLst/>
                <a:gdLst>
                  <a:gd name="connsiteX0" fmla="*/ 70082 w 76585"/>
                  <a:gd name="connsiteY0" fmla="*/ 0 h 143167"/>
                  <a:gd name="connsiteX1" fmla="*/ 1416 w 76585"/>
                  <a:gd name="connsiteY1" fmla="*/ 136731 h 143167"/>
                  <a:gd name="connsiteX2" fmla="*/ 301 w 76585"/>
                  <a:gd name="connsiteY2" fmla="*/ 141017 h 143167"/>
                  <a:gd name="connsiteX3" fmla="*/ 473 w 76585"/>
                  <a:gd name="connsiteY3" fmla="*/ 141446 h 143167"/>
                  <a:gd name="connsiteX4" fmla="*/ 559 w 76585"/>
                  <a:gd name="connsiteY4" fmla="*/ 141532 h 143167"/>
                  <a:gd name="connsiteX5" fmla="*/ 3302 w 76585"/>
                  <a:gd name="connsiteY5" fmla="*/ 143160 h 143167"/>
                  <a:gd name="connsiteX6" fmla="*/ 65110 w 76585"/>
                  <a:gd name="connsiteY6" fmla="*/ 103813 h 143167"/>
                  <a:gd name="connsiteX7" fmla="*/ 76168 w 76585"/>
                  <a:gd name="connsiteY7" fmla="*/ 6772 h 143167"/>
                  <a:gd name="connsiteX8" fmla="*/ 72653 w 76585"/>
                  <a:gd name="connsiteY8" fmla="*/ 1114 h 143167"/>
                  <a:gd name="connsiteX9" fmla="*/ 70082 w 76585"/>
                  <a:gd name="connsiteY9" fmla="*/ 0 h 143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585" h="143167">
                    <a:moveTo>
                      <a:pt x="70082" y="0"/>
                    </a:moveTo>
                    <a:cubicBezTo>
                      <a:pt x="-7499" y="514"/>
                      <a:pt x="46851" y="106727"/>
                      <a:pt x="1416" y="136731"/>
                    </a:cubicBezTo>
                    <a:cubicBezTo>
                      <a:pt x="-41" y="137674"/>
                      <a:pt x="-298" y="139646"/>
                      <a:pt x="301" y="141017"/>
                    </a:cubicBezTo>
                    <a:cubicBezTo>
                      <a:pt x="387" y="141189"/>
                      <a:pt x="387" y="141360"/>
                      <a:pt x="473" y="141446"/>
                    </a:cubicBezTo>
                    <a:cubicBezTo>
                      <a:pt x="473" y="141446"/>
                      <a:pt x="473" y="141532"/>
                      <a:pt x="559" y="141532"/>
                    </a:cubicBezTo>
                    <a:cubicBezTo>
                      <a:pt x="1073" y="142560"/>
                      <a:pt x="1930" y="143246"/>
                      <a:pt x="3302" y="143160"/>
                    </a:cubicBezTo>
                    <a:cubicBezTo>
                      <a:pt x="29877" y="142046"/>
                      <a:pt x="50965" y="125501"/>
                      <a:pt x="65110" y="103813"/>
                    </a:cubicBezTo>
                    <a:cubicBezTo>
                      <a:pt x="85084" y="73295"/>
                      <a:pt x="62367" y="38061"/>
                      <a:pt x="76168" y="6772"/>
                    </a:cubicBezTo>
                    <a:cubicBezTo>
                      <a:pt x="77540" y="3686"/>
                      <a:pt x="75311" y="1543"/>
                      <a:pt x="72653" y="1114"/>
                    </a:cubicBezTo>
                    <a:cubicBezTo>
                      <a:pt x="72139" y="429"/>
                      <a:pt x="71282" y="0"/>
                      <a:pt x="70082" y="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1" name="任意多边形: 形状 610">
                <a:extLst>
                  <a:ext uri="{FF2B5EF4-FFF2-40B4-BE49-F238E27FC236}">
                    <a16:creationId xmlns:a16="http://schemas.microsoft.com/office/drawing/2014/main" id="{C9E4F28F-D4DA-1DA5-89E9-B1EA9EAE394C}"/>
                  </a:ext>
                </a:extLst>
              </p:cNvPr>
              <p:cNvSpPr/>
              <p:nvPr/>
            </p:nvSpPr>
            <p:spPr>
              <a:xfrm>
                <a:off x="5934711" y="4633978"/>
                <a:ext cx="116872" cy="45233"/>
              </a:xfrm>
              <a:custGeom>
                <a:avLst/>
                <a:gdLst>
                  <a:gd name="connsiteX0" fmla="*/ 108053 w 116872"/>
                  <a:gd name="connsiteY0" fmla="*/ 2801 h 45233"/>
                  <a:gd name="connsiteX1" fmla="*/ 51132 w 116872"/>
                  <a:gd name="connsiteY1" fmla="*/ 143 h 45233"/>
                  <a:gd name="connsiteX2" fmla="*/ 811 w 116872"/>
                  <a:gd name="connsiteY2" fmla="*/ 36919 h 45233"/>
                  <a:gd name="connsiteX3" fmla="*/ 6555 w 116872"/>
                  <a:gd name="connsiteY3" fmla="*/ 43863 h 45233"/>
                  <a:gd name="connsiteX4" fmla="*/ 87822 w 116872"/>
                  <a:gd name="connsiteY4" fmla="*/ 43606 h 45233"/>
                  <a:gd name="connsiteX5" fmla="*/ 114311 w 116872"/>
                  <a:gd name="connsiteY5" fmla="*/ 4515 h 45233"/>
                  <a:gd name="connsiteX6" fmla="*/ 112339 w 116872"/>
                  <a:gd name="connsiteY6" fmla="*/ 3058 h 45233"/>
                  <a:gd name="connsiteX7" fmla="*/ 108053 w 116872"/>
                  <a:gd name="connsiteY7" fmla="*/ 2801 h 45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872" h="45233">
                    <a:moveTo>
                      <a:pt x="108053" y="2801"/>
                    </a:moveTo>
                    <a:cubicBezTo>
                      <a:pt x="94766" y="17459"/>
                      <a:pt x="67934" y="-1829"/>
                      <a:pt x="51132" y="143"/>
                    </a:cubicBezTo>
                    <a:cubicBezTo>
                      <a:pt x="29186" y="2801"/>
                      <a:pt x="6383" y="14116"/>
                      <a:pt x="811" y="36919"/>
                    </a:cubicBezTo>
                    <a:cubicBezTo>
                      <a:pt x="-1675" y="40263"/>
                      <a:pt x="1925" y="46092"/>
                      <a:pt x="6555" y="43863"/>
                    </a:cubicBezTo>
                    <a:cubicBezTo>
                      <a:pt x="32787" y="31004"/>
                      <a:pt x="60476" y="50807"/>
                      <a:pt x="87822" y="43606"/>
                    </a:cubicBezTo>
                    <a:cubicBezTo>
                      <a:pt x="103081" y="39577"/>
                      <a:pt x="124255" y="21575"/>
                      <a:pt x="114311" y="4515"/>
                    </a:cubicBezTo>
                    <a:cubicBezTo>
                      <a:pt x="113797" y="3658"/>
                      <a:pt x="113111" y="3229"/>
                      <a:pt x="112339" y="3058"/>
                    </a:cubicBezTo>
                    <a:cubicBezTo>
                      <a:pt x="111225" y="1772"/>
                      <a:pt x="109511" y="1172"/>
                      <a:pt x="108053" y="28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21D12544-A118-9A3D-AE6E-506ED72A73AB}"/>
                  </a:ext>
                </a:extLst>
              </p:cNvPr>
              <p:cNvSpPr/>
              <p:nvPr/>
            </p:nvSpPr>
            <p:spPr>
              <a:xfrm>
                <a:off x="5861593" y="4497824"/>
                <a:ext cx="177856" cy="141477"/>
              </a:xfrm>
              <a:custGeom>
                <a:avLst/>
                <a:gdLst>
                  <a:gd name="connsiteX0" fmla="*/ 174484 w 177856"/>
                  <a:gd name="connsiteY0" fmla="*/ 767 h 141477"/>
                  <a:gd name="connsiteX1" fmla="*/ 169941 w 177856"/>
                  <a:gd name="connsiteY1" fmla="*/ 1367 h 141477"/>
                  <a:gd name="connsiteX2" fmla="*/ 66385 w 177856"/>
                  <a:gd name="connsiteY2" fmla="*/ 60003 h 141477"/>
                  <a:gd name="connsiteX3" fmla="*/ 291 w 177856"/>
                  <a:gd name="connsiteY3" fmla="*/ 134498 h 141477"/>
                  <a:gd name="connsiteX4" fmla="*/ 1748 w 177856"/>
                  <a:gd name="connsiteY4" fmla="*/ 139470 h 141477"/>
                  <a:gd name="connsiteX5" fmla="*/ 7063 w 177856"/>
                  <a:gd name="connsiteY5" fmla="*/ 140841 h 141477"/>
                  <a:gd name="connsiteX6" fmla="*/ 120735 w 177856"/>
                  <a:gd name="connsiteY6" fmla="*/ 95321 h 141477"/>
                  <a:gd name="connsiteX7" fmla="*/ 177828 w 177856"/>
                  <a:gd name="connsiteY7" fmla="*/ 4025 h 141477"/>
                  <a:gd name="connsiteX8" fmla="*/ 177313 w 177856"/>
                  <a:gd name="connsiteY8" fmla="*/ 2396 h 141477"/>
                  <a:gd name="connsiteX9" fmla="*/ 174484 w 177856"/>
                  <a:gd name="connsiteY9" fmla="*/ 767 h 14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56" h="141477">
                    <a:moveTo>
                      <a:pt x="174484" y="767"/>
                    </a:moveTo>
                    <a:cubicBezTo>
                      <a:pt x="173113" y="-262"/>
                      <a:pt x="171055" y="-433"/>
                      <a:pt x="169941" y="1367"/>
                    </a:cubicBezTo>
                    <a:cubicBezTo>
                      <a:pt x="147995" y="36686"/>
                      <a:pt x="101275" y="42258"/>
                      <a:pt x="66385" y="60003"/>
                    </a:cubicBezTo>
                    <a:cubicBezTo>
                      <a:pt x="34410" y="76291"/>
                      <a:pt x="12378" y="100722"/>
                      <a:pt x="291" y="134498"/>
                    </a:cubicBezTo>
                    <a:cubicBezTo>
                      <a:pt x="-481" y="136641"/>
                      <a:pt x="377" y="138441"/>
                      <a:pt x="1748" y="139470"/>
                    </a:cubicBezTo>
                    <a:cubicBezTo>
                      <a:pt x="2777" y="141185"/>
                      <a:pt x="4834" y="142213"/>
                      <a:pt x="7063" y="140841"/>
                    </a:cubicBezTo>
                    <a:cubicBezTo>
                      <a:pt x="42382" y="119753"/>
                      <a:pt x="85759" y="119496"/>
                      <a:pt x="120735" y="95321"/>
                    </a:cubicBezTo>
                    <a:cubicBezTo>
                      <a:pt x="151853" y="73804"/>
                      <a:pt x="178856" y="43886"/>
                      <a:pt x="177828" y="4025"/>
                    </a:cubicBezTo>
                    <a:cubicBezTo>
                      <a:pt x="177828" y="3424"/>
                      <a:pt x="177570" y="2910"/>
                      <a:pt x="177313" y="2396"/>
                    </a:cubicBezTo>
                    <a:cubicBezTo>
                      <a:pt x="176970" y="1110"/>
                      <a:pt x="175770" y="424"/>
                      <a:pt x="174484" y="76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3" name="任意多边形: 形状 612">
                <a:extLst>
                  <a:ext uri="{FF2B5EF4-FFF2-40B4-BE49-F238E27FC236}">
                    <a16:creationId xmlns:a16="http://schemas.microsoft.com/office/drawing/2014/main" id="{3D1DD841-4F2F-B3D4-37D4-25F0ADD464A0}"/>
                  </a:ext>
                </a:extLst>
              </p:cNvPr>
              <p:cNvSpPr/>
              <p:nvPr/>
            </p:nvSpPr>
            <p:spPr>
              <a:xfrm>
                <a:off x="5788150" y="4337376"/>
                <a:ext cx="219307" cy="255257"/>
              </a:xfrm>
              <a:custGeom>
                <a:avLst/>
                <a:gdLst>
                  <a:gd name="connsiteX0" fmla="*/ 207380 w 219307"/>
                  <a:gd name="connsiteY0" fmla="*/ 1938 h 255257"/>
                  <a:gd name="connsiteX1" fmla="*/ 192721 w 219307"/>
                  <a:gd name="connsiteY1" fmla="*/ 32456 h 255257"/>
                  <a:gd name="connsiteX2" fmla="*/ 155173 w 219307"/>
                  <a:gd name="connsiteY2" fmla="*/ 62459 h 255257"/>
                  <a:gd name="connsiteX3" fmla="*/ 76049 w 219307"/>
                  <a:gd name="connsiteY3" fmla="*/ 115352 h 255257"/>
                  <a:gd name="connsiteX4" fmla="*/ 525 w 219307"/>
                  <a:gd name="connsiteY4" fmla="*/ 248054 h 255257"/>
                  <a:gd name="connsiteX5" fmla="*/ 9612 w 219307"/>
                  <a:gd name="connsiteY5" fmla="*/ 252083 h 255257"/>
                  <a:gd name="connsiteX6" fmla="*/ 84107 w 219307"/>
                  <a:gd name="connsiteY6" fmla="*/ 195505 h 255257"/>
                  <a:gd name="connsiteX7" fmla="*/ 166403 w 219307"/>
                  <a:gd name="connsiteY7" fmla="*/ 125553 h 255257"/>
                  <a:gd name="connsiteX8" fmla="*/ 214838 w 219307"/>
                  <a:gd name="connsiteY8" fmla="*/ 2538 h 255257"/>
                  <a:gd name="connsiteX9" fmla="*/ 207380 w 219307"/>
                  <a:gd name="connsiteY9" fmla="*/ 1938 h 2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9307" h="255257">
                    <a:moveTo>
                      <a:pt x="207380" y="1938"/>
                    </a:moveTo>
                    <a:cubicBezTo>
                      <a:pt x="201979" y="11967"/>
                      <a:pt x="199064" y="22855"/>
                      <a:pt x="192721" y="32456"/>
                    </a:cubicBezTo>
                    <a:cubicBezTo>
                      <a:pt x="184234" y="45229"/>
                      <a:pt x="167432" y="53801"/>
                      <a:pt x="155173" y="62459"/>
                    </a:cubicBezTo>
                    <a:cubicBezTo>
                      <a:pt x="129284" y="80891"/>
                      <a:pt x="101423" y="96235"/>
                      <a:pt x="76049" y="115352"/>
                    </a:cubicBezTo>
                    <a:cubicBezTo>
                      <a:pt x="34215" y="146898"/>
                      <a:pt x="440" y="194047"/>
                      <a:pt x="525" y="248054"/>
                    </a:cubicBezTo>
                    <a:cubicBezTo>
                      <a:pt x="-2218" y="254312"/>
                      <a:pt x="6526" y="258427"/>
                      <a:pt x="9612" y="252083"/>
                    </a:cubicBezTo>
                    <a:cubicBezTo>
                      <a:pt x="23328" y="223365"/>
                      <a:pt x="59333" y="212307"/>
                      <a:pt x="84107" y="195505"/>
                    </a:cubicBezTo>
                    <a:cubicBezTo>
                      <a:pt x="114025" y="175273"/>
                      <a:pt x="141714" y="151785"/>
                      <a:pt x="166403" y="125553"/>
                    </a:cubicBezTo>
                    <a:cubicBezTo>
                      <a:pt x="193578" y="96664"/>
                      <a:pt x="232582" y="44543"/>
                      <a:pt x="214838" y="2538"/>
                    </a:cubicBezTo>
                    <a:cubicBezTo>
                      <a:pt x="213809" y="-463"/>
                      <a:pt x="209008" y="-977"/>
                      <a:pt x="207380" y="193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4" name="任意多边形: 形状 613">
                <a:extLst>
                  <a:ext uri="{FF2B5EF4-FFF2-40B4-BE49-F238E27FC236}">
                    <a16:creationId xmlns:a16="http://schemas.microsoft.com/office/drawing/2014/main" id="{173CADD2-9192-7CAD-06F8-D60A5DB13A1E}"/>
                  </a:ext>
                </a:extLst>
              </p:cNvPr>
              <p:cNvSpPr/>
              <p:nvPr/>
            </p:nvSpPr>
            <p:spPr>
              <a:xfrm>
                <a:off x="5710117" y="4146456"/>
                <a:ext cx="217930" cy="392005"/>
              </a:xfrm>
              <a:custGeom>
                <a:avLst/>
                <a:gdLst>
                  <a:gd name="connsiteX0" fmla="*/ 193429 w 217930"/>
                  <a:gd name="connsiteY0" fmla="*/ 4091 h 392005"/>
                  <a:gd name="connsiteX1" fmla="*/ 131022 w 217930"/>
                  <a:gd name="connsiteY1" fmla="*/ 134736 h 392005"/>
                  <a:gd name="connsiteX2" fmla="*/ 41268 w 217930"/>
                  <a:gd name="connsiteY2" fmla="*/ 239149 h 392005"/>
                  <a:gd name="connsiteX3" fmla="*/ 16750 w 217930"/>
                  <a:gd name="connsiteY3" fmla="*/ 391225 h 392005"/>
                  <a:gd name="connsiteX4" fmla="*/ 21551 w 217930"/>
                  <a:gd name="connsiteY4" fmla="*/ 390453 h 392005"/>
                  <a:gd name="connsiteX5" fmla="*/ 24037 w 217930"/>
                  <a:gd name="connsiteY5" fmla="*/ 386939 h 392005"/>
                  <a:gd name="connsiteX6" fmla="*/ 97417 w 217930"/>
                  <a:gd name="connsiteY6" fmla="*/ 278496 h 392005"/>
                  <a:gd name="connsiteX7" fmla="*/ 175256 w 217930"/>
                  <a:gd name="connsiteY7" fmla="*/ 188571 h 392005"/>
                  <a:gd name="connsiteX8" fmla="*/ 202088 w 217930"/>
                  <a:gd name="connsiteY8" fmla="*/ 2376 h 392005"/>
                  <a:gd name="connsiteX9" fmla="*/ 193429 w 217930"/>
                  <a:gd name="connsiteY9" fmla="*/ 4091 h 39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7930" h="392005">
                    <a:moveTo>
                      <a:pt x="193429" y="4091"/>
                    </a:moveTo>
                    <a:cubicBezTo>
                      <a:pt x="193087" y="52268"/>
                      <a:pt x="159997" y="98817"/>
                      <a:pt x="131022" y="134736"/>
                    </a:cubicBezTo>
                    <a:cubicBezTo>
                      <a:pt x="102133" y="170483"/>
                      <a:pt x="66899" y="200829"/>
                      <a:pt x="41268" y="239149"/>
                    </a:cubicBezTo>
                    <a:cubicBezTo>
                      <a:pt x="19236" y="272153"/>
                      <a:pt x="-23797" y="355563"/>
                      <a:pt x="16750" y="391225"/>
                    </a:cubicBezTo>
                    <a:cubicBezTo>
                      <a:pt x="18379" y="392682"/>
                      <a:pt x="20351" y="391910"/>
                      <a:pt x="21551" y="390453"/>
                    </a:cubicBezTo>
                    <a:cubicBezTo>
                      <a:pt x="22751" y="389767"/>
                      <a:pt x="23780" y="388653"/>
                      <a:pt x="24037" y="386939"/>
                    </a:cubicBezTo>
                    <a:cubicBezTo>
                      <a:pt x="30295" y="341590"/>
                      <a:pt x="65785" y="308414"/>
                      <a:pt x="97417" y="278496"/>
                    </a:cubicBezTo>
                    <a:cubicBezTo>
                      <a:pt x="126821" y="250722"/>
                      <a:pt x="153482" y="222861"/>
                      <a:pt x="175256" y="188571"/>
                    </a:cubicBezTo>
                    <a:cubicBezTo>
                      <a:pt x="208174" y="136622"/>
                      <a:pt x="236892" y="60669"/>
                      <a:pt x="202088" y="2376"/>
                    </a:cubicBezTo>
                    <a:cubicBezTo>
                      <a:pt x="199859" y="-1224"/>
                      <a:pt x="193429" y="-796"/>
                      <a:pt x="193429" y="409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C33FB0A9-0A0D-CCE6-0679-5EEC075DAC99}"/>
                  </a:ext>
                </a:extLst>
              </p:cNvPr>
              <p:cNvSpPr/>
              <p:nvPr/>
            </p:nvSpPr>
            <p:spPr>
              <a:xfrm>
                <a:off x="5629699" y="4028767"/>
                <a:ext cx="171487" cy="441362"/>
              </a:xfrm>
              <a:custGeom>
                <a:avLst/>
                <a:gdLst>
                  <a:gd name="connsiteX0" fmla="*/ 132573 w 171487"/>
                  <a:gd name="connsiteY0" fmla="*/ 5623 h 441362"/>
                  <a:gd name="connsiteX1" fmla="*/ 101455 w 171487"/>
                  <a:gd name="connsiteY1" fmla="*/ 146040 h 441362"/>
                  <a:gd name="connsiteX2" fmla="*/ 33989 w 171487"/>
                  <a:gd name="connsiteY2" fmla="*/ 257826 h 441362"/>
                  <a:gd name="connsiteX3" fmla="*/ 2699 w 171487"/>
                  <a:gd name="connsiteY3" fmla="*/ 359581 h 441362"/>
                  <a:gd name="connsiteX4" fmla="*/ 11444 w 171487"/>
                  <a:gd name="connsiteY4" fmla="*/ 436477 h 441362"/>
                  <a:gd name="connsiteX5" fmla="*/ 12901 w 171487"/>
                  <a:gd name="connsiteY5" fmla="*/ 438620 h 441362"/>
                  <a:gd name="connsiteX6" fmla="*/ 13758 w 171487"/>
                  <a:gd name="connsiteY6" fmla="*/ 439820 h 441362"/>
                  <a:gd name="connsiteX7" fmla="*/ 20188 w 171487"/>
                  <a:gd name="connsiteY7" fmla="*/ 435876 h 441362"/>
                  <a:gd name="connsiteX8" fmla="*/ 43676 w 171487"/>
                  <a:gd name="connsiteY8" fmla="*/ 371240 h 441362"/>
                  <a:gd name="connsiteX9" fmla="*/ 85082 w 171487"/>
                  <a:gd name="connsiteY9" fmla="*/ 308918 h 441362"/>
                  <a:gd name="connsiteX10" fmla="*/ 155719 w 171487"/>
                  <a:gd name="connsiteY10" fmla="*/ 193703 h 441362"/>
                  <a:gd name="connsiteX11" fmla="*/ 170463 w 171487"/>
                  <a:gd name="connsiteY11" fmla="*/ 79518 h 441362"/>
                  <a:gd name="connsiteX12" fmla="*/ 139603 w 171487"/>
                  <a:gd name="connsiteY12" fmla="*/ 908 h 441362"/>
                  <a:gd name="connsiteX13" fmla="*/ 132573 w 171487"/>
                  <a:gd name="connsiteY13" fmla="*/ 5623 h 441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1487" h="441362">
                    <a:moveTo>
                      <a:pt x="132573" y="5623"/>
                    </a:moveTo>
                    <a:cubicBezTo>
                      <a:pt x="138231" y="55600"/>
                      <a:pt x="126058" y="102921"/>
                      <a:pt x="101455" y="146040"/>
                    </a:cubicBezTo>
                    <a:cubicBezTo>
                      <a:pt x="79852" y="183931"/>
                      <a:pt x="53706" y="218735"/>
                      <a:pt x="33989" y="257826"/>
                    </a:cubicBezTo>
                    <a:cubicBezTo>
                      <a:pt x="17701" y="290144"/>
                      <a:pt x="7929" y="323920"/>
                      <a:pt x="2699" y="359581"/>
                    </a:cubicBezTo>
                    <a:cubicBezTo>
                      <a:pt x="-1073" y="385384"/>
                      <a:pt x="-2958" y="413759"/>
                      <a:pt x="11444" y="436477"/>
                    </a:cubicBezTo>
                    <a:cubicBezTo>
                      <a:pt x="11700" y="437334"/>
                      <a:pt x="12215" y="438105"/>
                      <a:pt x="12901" y="438620"/>
                    </a:cubicBezTo>
                    <a:cubicBezTo>
                      <a:pt x="13158" y="439048"/>
                      <a:pt x="13415" y="439477"/>
                      <a:pt x="13758" y="439820"/>
                    </a:cubicBezTo>
                    <a:cubicBezTo>
                      <a:pt x="16416" y="443592"/>
                      <a:pt x="21387" y="439734"/>
                      <a:pt x="20188" y="435876"/>
                    </a:cubicBezTo>
                    <a:cubicBezTo>
                      <a:pt x="27217" y="413588"/>
                      <a:pt x="32875" y="392242"/>
                      <a:pt x="43676" y="371240"/>
                    </a:cubicBezTo>
                    <a:cubicBezTo>
                      <a:pt x="55078" y="349123"/>
                      <a:pt x="70251" y="328892"/>
                      <a:pt x="85082" y="308918"/>
                    </a:cubicBezTo>
                    <a:cubicBezTo>
                      <a:pt x="112256" y="272313"/>
                      <a:pt x="138917" y="236394"/>
                      <a:pt x="155719" y="193703"/>
                    </a:cubicBezTo>
                    <a:cubicBezTo>
                      <a:pt x="169949" y="157613"/>
                      <a:pt x="173549" y="117922"/>
                      <a:pt x="170463" y="79518"/>
                    </a:cubicBezTo>
                    <a:cubicBezTo>
                      <a:pt x="168149" y="50542"/>
                      <a:pt x="162663" y="20710"/>
                      <a:pt x="139603" y="908"/>
                    </a:cubicBezTo>
                    <a:cubicBezTo>
                      <a:pt x="136173" y="-1835"/>
                      <a:pt x="132144" y="2194"/>
                      <a:pt x="132573" y="56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3D54E3EF-B200-B913-A4D8-30A91E24D796}"/>
                  </a:ext>
                </a:extLst>
              </p:cNvPr>
              <p:cNvSpPr/>
              <p:nvPr/>
            </p:nvSpPr>
            <p:spPr>
              <a:xfrm>
                <a:off x="5535485" y="3953055"/>
                <a:ext cx="159377" cy="420985"/>
              </a:xfrm>
              <a:custGeom>
                <a:avLst/>
                <a:gdLst>
                  <a:gd name="connsiteX0" fmla="*/ 122888 w 159377"/>
                  <a:gd name="connsiteY0" fmla="*/ 5553 h 420985"/>
                  <a:gd name="connsiteX1" fmla="*/ 110372 w 159377"/>
                  <a:gd name="connsiteY1" fmla="*/ 119225 h 420985"/>
                  <a:gd name="connsiteX2" fmla="*/ 42564 w 159377"/>
                  <a:gd name="connsiteY2" fmla="*/ 229724 h 420985"/>
                  <a:gd name="connsiteX3" fmla="*/ 1416 w 159377"/>
                  <a:gd name="connsiteY3" fmla="*/ 328736 h 420985"/>
                  <a:gd name="connsiteX4" fmla="*/ 16332 w 159377"/>
                  <a:gd name="connsiteY4" fmla="*/ 417719 h 420985"/>
                  <a:gd name="connsiteX5" fmla="*/ 18304 w 159377"/>
                  <a:gd name="connsiteY5" fmla="*/ 420205 h 420985"/>
                  <a:gd name="connsiteX6" fmla="*/ 25247 w 159377"/>
                  <a:gd name="connsiteY6" fmla="*/ 417976 h 420985"/>
                  <a:gd name="connsiteX7" fmla="*/ 148777 w 159377"/>
                  <a:gd name="connsiteY7" fmla="*/ 195091 h 420985"/>
                  <a:gd name="connsiteX8" fmla="*/ 158636 w 159377"/>
                  <a:gd name="connsiteY8" fmla="*/ 84592 h 420985"/>
                  <a:gd name="connsiteX9" fmla="*/ 130775 w 159377"/>
                  <a:gd name="connsiteY9" fmla="*/ 1695 h 420985"/>
                  <a:gd name="connsiteX10" fmla="*/ 122888 w 159377"/>
                  <a:gd name="connsiteY10" fmla="*/ 5553 h 4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9377" h="420985">
                    <a:moveTo>
                      <a:pt x="122888" y="5553"/>
                    </a:moveTo>
                    <a:cubicBezTo>
                      <a:pt x="126746" y="41043"/>
                      <a:pt x="123231" y="86135"/>
                      <a:pt x="110372" y="119225"/>
                    </a:cubicBezTo>
                    <a:cubicBezTo>
                      <a:pt x="94770" y="159344"/>
                      <a:pt x="64767" y="193205"/>
                      <a:pt x="42564" y="229724"/>
                    </a:cubicBezTo>
                    <a:cubicBezTo>
                      <a:pt x="24047" y="260156"/>
                      <a:pt x="8617" y="293761"/>
                      <a:pt x="1416" y="328736"/>
                    </a:cubicBezTo>
                    <a:cubicBezTo>
                      <a:pt x="-5013" y="360540"/>
                      <a:pt x="12303" y="387458"/>
                      <a:pt x="16332" y="417719"/>
                    </a:cubicBezTo>
                    <a:cubicBezTo>
                      <a:pt x="16503" y="419176"/>
                      <a:pt x="17361" y="419862"/>
                      <a:pt x="18304" y="420205"/>
                    </a:cubicBezTo>
                    <a:cubicBezTo>
                      <a:pt x="20447" y="421577"/>
                      <a:pt x="23619" y="421319"/>
                      <a:pt x="25247" y="417976"/>
                    </a:cubicBezTo>
                    <a:cubicBezTo>
                      <a:pt x="62452" y="342452"/>
                      <a:pt x="123231" y="275758"/>
                      <a:pt x="148777" y="195091"/>
                    </a:cubicBezTo>
                    <a:cubicBezTo>
                      <a:pt x="160093" y="159344"/>
                      <a:pt x="160264" y="121625"/>
                      <a:pt x="158636" y="84592"/>
                    </a:cubicBezTo>
                    <a:cubicBezTo>
                      <a:pt x="157264" y="53988"/>
                      <a:pt x="150920" y="25441"/>
                      <a:pt x="130775" y="1695"/>
                    </a:cubicBezTo>
                    <a:cubicBezTo>
                      <a:pt x="127603" y="-2162"/>
                      <a:pt x="122374" y="1181"/>
                      <a:pt x="122888" y="555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E5033E21-0038-1CF6-A090-F6A20882924A}"/>
                  </a:ext>
                </a:extLst>
              </p:cNvPr>
              <p:cNvSpPr/>
              <p:nvPr/>
            </p:nvSpPr>
            <p:spPr>
              <a:xfrm>
                <a:off x="5471327" y="3918088"/>
                <a:ext cx="88779" cy="382749"/>
              </a:xfrm>
              <a:custGeom>
                <a:avLst/>
                <a:gdLst>
                  <a:gd name="connsiteX0" fmla="*/ 37628 w 88779"/>
                  <a:gd name="connsiteY0" fmla="*/ 4945 h 382749"/>
                  <a:gd name="connsiteX1" fmla="*/ 9424 w 88779"/>
                  <a:gd name="connsiteY1" fmla="*/ 210856 h 382749"/>
                  <a:gd name="connsiteX2" fmla="*/ 16797 w 88779"/>
                  <a:gd name="connsiteY2" fmla="*/ 377591 h 382749"/>
                  <a:gd name="connsiteX3" fmla="*/ 17396 w 88779"/>
                  <a:gd name="connsiteY3" fmla="*/ 378963 h 382749"/>
                  <a:gd name="connsiteX4" fmla="*/ 18082 w 88779"/>
                  <a:gd name="connsiteY4" fmla="*/ 380677 h 382749"/>
                  <a:gd name="connsiteX5" fmla="*/ 24597 w 88779"/>
                  <a:gd name="connsiteY5" fmla="*/ 380249 h 382749"/>
                  <a:gd name="connsiteX6" fmla="*/ 26140 w 88779"/>
                  <a:gd name="connsiteY6" fmla="*/ 376820 h 382749"/>
                  <a:gd name="connsiteX7" fmla="*/ 40714 w 88779"/>
                  <a:gd name="connsiteY7" fmla="*/ 325042 h 382749"/>
                  <a:gd name="connsiteX8" fmla="*/ 62745 w 88779"/>
                  <a:gd name="connsiteY8" fmla="*/ 268120 h 382749"/>
                  <a:gd name="connsiteX9" fmla="*/ 88205 w 88779"/>
                  <a:gd name="connsiteY9" fmla="*/ 162250 h 382749"/>
                  <a:gd name="connsiteX10" fmla="*/ 78175 w 88779"/>
                  <a:gd name="connsiteY10" fmla="*/ 71382 h 382749"/>
                  <a:gd name="connsiteX11" fmla="*/ 44828 w 88779"/>
                  <a:gd name="connsiteY11" fmla="*/ 1259 h 382749"/>
                  <a:gd name="connsiteX12" fmla="*/ 37628 w 88779"/>
                  <a:gd name="connsiteY12" fmla="*/ 4945 h 38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779" h="382749">
                    <a:moveTo>
                      <a:pt x="37628" y="4945"/>
                    </a:moveTo>
                    <a:cubicBezTo>
                      <a:pt x="53144" y="76268"/>
                      <a:pt x="24940" y="142448"/>
                      <a:pt x="9424" y="210856"/>
                    </a:cubicBezTo>
                    <a:cubicBezTo>
                      <a:pt x="-2921" y="265206"/>
                      <a:pt x="-5664" y="325556"/>
                      <a:pt x="16797" y="377591"/>
                    </a:cubicBezTo>
                    <a:cubicBezTo>
                      <a:pt x="16968" y="378106"/>
                      <a:pt x="17139" y="378620"/>
                      <a:pt x="17396" y="378963"/>
                    </a:cubicBezTo>
                    <a:cubicBezTo>
                      <a:pt x="17654" y="379563"/>
                      <a:pt x="17825" y="380163"/>
                      <a:pt x="18082" y="380677"/>
                    </a:cubicBezTo>
                    <a:cubicBezTo>
                      <a:pt x="19625" y="384021"/>
                      <a:pt x="23569" y="382906"/>
                      <a:pt x="24597" y="380249"/>
                    </a:cubicBezTo>
                    <a:cubicBezTo>
                      <a:pt x="25540" y="379477"/>
                      <a:pt x="26140" y="378363"/>
                      <a:pt x="26140" y="376820"/>
                    </a:cubicBezTo>
                    <a:cubicBezTo>
                      <a:pt x="26483" y="359675"/>
                      <a:pt x="35399" y="341158"/>
                      <a:pt x="40714" y="325042"/>
                    </a:cubicBezTo>
                    <a:cubicBezTo>
                      <a:pt x="47143" y="305754"/>
                      <a:pt x="55630" y="287151"/>
                      <a:pt x="62745" y="268120"/>
                    </a:cubicBezTo>
                    <a:cubicBezTo>
                      <a:pt x="75432" y="234259"/>
                      <a:pt x="85033" y="198426"/>
                      <a:pt x="88205" y="162250"/>
                    </a:cubicBezTo>
                    <a:cubicBezTo>
                      <a:pt x="90863" y="131818"/>
                      <a:pt x="83748" y="101128"/>
                      <a:pt x="78175" y="71382"/>
                    </a:cubicBezTo>
                    <a:cubicBezTo>
                      <a:pt x="73203" y="45150"/>
                      <a:pt x="64288" y="20204"/>
                      <a:pt x="44828" y="1259"/>
                    </a:cubicBezTo>
                    <a:cubicBezTo>
                      <a:pt x="42085" y="-1485"/>
                      <a:pt x="36599" y="487"/>
                      <a:pt x="37628" y="494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8" name="图形 4">
                <a:extLst>
                  <a:ext uri="{FF2B5EF4-FFF2-40B4-BE49-F238E27FC236}">
                    <a16:creationId xmlns:a16="http://schemas.microsoft.com/office/drawing/2014/main" id="{B0AC12C8-7C70-9968-B0B2-DF69D60434F8}"/>
                  </a:ext>
                </a:extLst>
              </p:cNvPr>
              <p:cNvGrpSpPr/>
              <p:nvPr/>
            </p:nvGrpSpPr>
            <p:grpSpPr>
              <a:xfrm>
                <a:off x="5439469" y="4178315"/>
                <a:ext cx="679087" cy="581308"/>
                <a:chOff x="5439469" y="4178315"/>
                <a:chExt cx="679087" cy="581308"/>
              </a:xfrm>
            </p:grpSpPr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3E81A231-28B8-FE2E-7402-6D16186C5C2A}"/>
                    </a:ext>
                  </a:extLst>
                </p:cNvPr>
                <p:cNvSpPr/>
                <p:nvPr/>
              </p:nvSpPr>
              <p:spPr>
                <a:xfrm>
                  <a:off x="6118203" y="4752765"/>
                  <a:ext cx="354" cy="385"/>
                </a:xfrm>
                <a:custGeom>
                  <a:avLst/>
                  <a:gdLst>
                    <a:gd name="connsiteX0" fmla="*/ 0 w 354"/>
                    <a:gd name="connsiteY0" fmla="*/ 0 h 385"/>
                    <a:gd name="connsiteX1" fmla="*/ 0 w 354"/>
                    <a:gd name="connsiteY1" fmla="*/ 0 h 385"/>
                    <a:gd name="connsiteX2" fmla="*/ 0 w 354"/>
                    <a:gd name="connsiteY2" fmla="*/ 0 h 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4" h="385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29" y="514"/>
                        <a:pt x="514" y="514"/>
                        <a:pt x="0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6CA4E330-71E8-764B-5D4E-8B109EB4148D}"/>
                    </a:ext>
                  </a:extLst>
                </p:cNvPr>
                <p:cNvSpPr/>
                <p:nvPr/>
              </p:nvSpPr>
              <p:spPr>
                <a:xfrm>
                  <a:off x="5439469" y="4178315"/>
                  <a:ext cx="678748" cy="581308"/>
                </a:xfrm>
                <a:custGeom>
                  <a:avLst/>
                  <a:gdLst>
                    <a:gd name="connsiteX0" fmla="*/ 134 w 678748"/>
                    <a:gd name="connsiteY0" fmla="*/ 4036 h 581308"/>
                    <a:gd name="connsiteX1" fmla="*/ 32881 w 678748"/>
                    <a:gd name="connsiteY1" fmla="*/ 94562 h 581308"/>
                    <a:gd name="connsiteX2" fmla="*/ 98803 w 678748"/>
                    <a:gd name="connsiteY2" fmla="*/ 182773 h 581308"/>
                    <a:gd name="connsiteX3" fmla="*/ 174070 w 678748"/>
                    <a:gd name="connsiteY3" fmla="*/ 263697 h 581308"/>
                    <a:gd name="connsiteX4" fmla="*/ 272825 w 678748"/>
                    <a:gd name="connsiteY4" fmla="*/ 351051 h 581308"/>
                    <a:gd name="connsiteX5" fmla="*/ 486966 w 678748"/>
                    <a:gd name="connsiteY5" fmla="*/ 494383 h 581308"/>
                    <a:gd name="connsiteX6" fmla="*/ 585464 w 678748"/>
                    <a:gd name="connsiteY6" fmla="*/ 543761 h 581308"/>
                    <a:gd name="connsiteX7" fmla="*/ 671446 w 678748"/>
                    <a:gd name="connsiteY7" fmla="*/ 580880 h 581308"/>
                    <a:gd name="connsiteX8" fmla="*/ 677019 w 678748"/>
                    <a:gd name="connsiteY8" fmla="*/ 572050 h 581308"/>
                    <a:gd name="connsiteX9" fmla="*/ 616583 w 678748"/>
                    <a:gd name="connsiteY9" fmla="*/ 547533 h 581308"/>
                    <a:gd name="connsiteX10" fmla="*/ 524171 w 678748"/>
                    <a:gd name="connsiteY10" fmla="*/ 504585 h 581308"/>
                    <a:gd name="connsiteX11" fmla="*/ 305144 w 678748"/>
                    <a:gd name="connsiteY11" fmla="*/ 365624 h 581308"/>
                    <a:gd name="connsiteX12" fmla="*/ 121863 w 678748"/>
                    <a:gd name="connsiteY12" fmla="*/ 196489 h 581308"/>
                    <a:gd name="connsiteX13" fmla="*/ 47197 w 678748"/>
                    <a:gd name="connsiteY13" fmla="*/ 103392 h 581308"/>
                    <a:gd name="connsiteX14" fmla="*/ 23622 w 678748"/>
                    <a:gd name="connsiteY14" fmla="*/ 54785 h 581308"/>
                    <a:gd name="connsiteX15" fmla="*/ 6563 w 678748"/>
                    <a:gd name="connsiteY15" fmla="*/ 1979 h 581308"/>
                    <a:gd name="connsiteX16" fmla="*/ 134 w 678748"/>
                    <a:gd name="connsiteY16" fmla="*/ 4036 h 581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748" h="581308">
                      <a:moveTo>
                        <a:pt x="134" y="4036"/>
                      </a:moveTo>
                      <a:cubicBezTo>
                        <a:pt x="9221" y="34126"/>
                        <a:pt x="15993" y="64729"/>
                        <a:pt x="32881" y="94562"/>
                      </a:cubicBezTo>
                      <a:cubicBezTo>
                        <a:pt x="52255" y="128852"/>
                        <a:pt x="65370" y="146854"/>
                        <a:pt x="98803" y="182773"/>
                      </a:cubicBezTo>
                      <a:cubicBezTo>
                        <a:pt x="124178" y="209948"/>
                        <a:pt x="146038" y="239008"/>
                        <a:pt x="174070" y="263697"/>
                      </a:cubicBezTo>
                      <a:cubicBezTo>
                        <a:pt x="207074" y="292758"/>
                        <a:pt x="239478" y="322419"/>
                        <a:pt x="272825" y="351051"/>
                      </a:cubicBezTo>
                      <a:cubicBezTo>
                        <a:pt x="339176" y="407972"/>
                        <a:pt x="411185" y="451521"/>
                        <a:pt x="486966" y="494383"/>
                      </a:cubicBezTo>
                      <a:cubicBezTo>
                        <a:pt x="519456" y="512814"/>
                        <a:pt x="551174" y="529188"/>
                        <a:pt x="585464" y="543761"/>
                      </a:cubicBezTo>
                      <a:cubicBezTo>
                        <a:pt x="614096" y="555934"/>
                        <a:pt x="642043" y="570250"/>
                        <a:pt x="671446" y="580880"/>
                      </a:cubicBezTo>
                      <a:cubicBezTo>
                        <a:pt x="677361" y="583023"/>
                        <a:pt x="681133" y="576679"/>
                        <a:pt x="677019" y="572050"/>
                      </a:cubicBezTo>
                      <a:cubicBezTo>
                        <a:pt x="675390" y="570164"/>
                        <a:pt x="662188" y="567078"/>
                        <a:pt x="616583" y="547533"/>
                      </a:cubicBezTo>
                      <a:cubicBezTo>
                        <a:pt x="585293" y="534159"/>
                        <a:pt x="553746" y="521644"/>
                        <a:pt x="524171" y="504585"/>
                      </a:cubicBezTo>
                      <a:cubicBezTo>
                        <a:pt x="448647" y="461036"/>
                        <a:pt x="373295" y="420489"/>
                        <a:pt x="305144" y="365624"/>
                      </a:cubicBezTo>
                      <a:cubicBezTo>
                        <a:pt x="241192" y="314103"/>
                        <a:pt x="174670" y="259497"/>
                        <a:pt x="121863" y="196489"/>
                      </a:cubicBezTo>
                      <a:cubicBezTo>
                        <a:pt x="96489" y="166228"/>
                        <a:pt x="66828" y="134681"/>
                        <a:pt x="47197" y="103392"/>
                      </a:cubicBezTo>
                      <a:cubicBezTo>
                        <a:pt x="36053" y="85646"/>
                        <a:pt x="29795" y="72788"/>
                        <a:pt x="23622" y="54785"/>
                      </a:cubicBezTo>
                      <a:cubicBezTo>
                        <a:pt x="17965" y="38326"/>
                        <a:pt x="12478" y="18352"/>
                        <a:pt x="6563" y="1979"/>
                      </a:cubicBezTo>
                      <a:cubicBezTo>
                        <a:pt x="5192" y="-1793"/>
                        <a:pt x="-981" y="350"/>
                        <a:pt x="134" y="403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21" name="图形 4">
              <a:extLst>
                <a:ext uri="{FF2B5EF4-FFF2-40B4-BE49-F238E27FC236}">
                  <a16:creationId xmlns:a16="http://schemas.microsoft.com/office/drawing/2014/main" id="{360A62AF-45C5-5B1A-D647-9DAE33D0758E}"/>
                </a:ext>
              </a:extLst>
            </p:cNvPr>
            <p:cNvGrpSpPr/>
            <p:nvPr/>
          </p:nvGrpSpPr>
          <p:grpSpPr>
            <a:xfrm>
              <a:off x="5040057" y="2411582"/>
              <a:ext cx="1030652" cy="829710"/>
              <a:chOff x="5040057" y="2411582"/>
              <a:chExt cx="1030652" cy="829710"/>
            </a:xfrm>
          </p:grpSpPr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D4C54516-382A-54F8-9446-9295A1291C3F}"/>
                  </a:ext>
                </a:extLst>
              </p:cNvPr>
              <p:cNvSpPr/>
              <p:nvPr/>
            </p:nvSpPr>
            <p:spPr>
              <a:xfrm>
                <a:off x="5040057" y="2974911"/>
                <a:ext cx="347728" cy="110805"/>
              </a:xfrm>
              <a:custGeom>
                <a:avLst/>
                <a:gdLst>
                  <a:gd name="connsiteX0" fmla="*/ 153 w 347728"/>
                  <a:gd name="connsiteY0" fmla="*/ 94301 h 110805"/>
                  <a:gd name="connsiteX1" fmla="*/ 239 w 347728"/>
                  <a:gd name="connsiteY1" fmla="*/ 94558 h 110805"/>
                  <a:gd name="connsiteX2" fmla="*/ 411 w 347728"/>
                  <a:gd name="connsiteY2" fmla="*/ 94987 h 110805"/>
                  <a:gd name="connsiteX3" fmla="*/ 754 w 347728"/>
                  <a:gd name="connsiteY3" fmla="*/ 95501 h 110805"/>
                  <a:gd name="connsiteX4" fmla="*/ 1097 w 347728"/>
                  <a:gd name="connsiteY4" fmla="*/ 95844 h 110805"/>
                  <a:gd name="connsiteX5" fmla="*/ 1268 w 347728"/>
                  <a:gd name="connsiteY5" fmla="*/ 95930 h 110805"/>
                  <a:gd name="connsiteX6" fmla="*/ 2897 w 347728"/>
                  <a:gd name="connsiteY6" fmla="*/ 96444 h 110805"/>
                  <a:gd name="connsiteX7" fmla="*/ 2983 w 347728"/>
                  <a:gd name="connsiteY7" fmla="*/ 96444 h 110805"/>
                  <a:gd name="connsiteX8" fmla="*/ 86650 w 347728"/>
                  <a:gd name="connsiteY8" fmla="*/ 110503 h 110805"/>
                  <a:gd name="connsiteX9" fmla="*/ 197321 w 347728"/>
                  <a:gd name="connsiteY9" fmla="*/ 101416 h 110805"/>
                  <a:gd name="connsiteX10" fmla="*/ 346568 w 347728"/>
                  <a:gd name="connsiteY10" fmla="*/ 19206 h 110805"/>
                  <a:gd name="connsiteX11" fmla="*/ 345796 w 347728"/>
                  <a:gd name="connsiteY11" fmla="*/ 12862 h 110805"/>
                  <a:gd name="connsiteX12" fmla="*/ 343139 w 347728"/>
                  <a:gd name="connsiteY12" fmla="*/ 10976 h 110805"/>
                  <a:gd name="connsiteX13" fmla="*/ 260929 w 347728"/>
                  <a:gd name="connsiteY13" fmla="*/ 4 h 110805"/>
                  <a:gd name="connsiteX14" fmla="*/ 175204 w 347728"/>
                  <a:gd name="connsiteY14" fmla="*/ 18006 h 110805"/>
                  <a:gd name="connsiteX15" fmla="*/ 96851 w 347728"/>
                  <a:gd name="connsiteY15" fmla="*/ 61811 h 110805"/>
                  <a:gd name="connsiteX16" fmla="*/ 42244 w 347728"/>
                  <a:gd name="connsiteY16" fmla="*/ 85043 h 110805"/>
                  <a:gd name="connsiteX17" fmla="*/ 1954 w 347728"/>
                  <a:gd name="connsiteY17" fmla="*/ 91043 h 110805"/>
                  <a:gd name="connsiteX18" fmla="*/ 153 w 347728"/>
                  <a:gd name="connsiteY18" fmla="*/ 94301 h 11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7728" h="110805">
                    <a:moveTo>
                      <a:pt x="153" y="94301"/>
                    </a:moveTo>
                    <a:cubicBezTo>
                      <a:pt x="153" y="94387"/>
                      <a:pt x="239" y="94472"/>
                      <a:pt x="239" y="94558"/>
                    </a:cubicBezTo>
                    <a:cubicBezTo>
                      <a:pt x="325" y="94730"/>
                      <a:pt x="325" y="94815"/>
                      <a:pt x="411" y="94987"/>
                    </a:cubicBezTo>
                    <a:cubicBezTo>
                      <a:pt x="496" y="95158"/>
                      <a:pt x="668" y="95330"/>
                      <a:pt x="754" y="95501"/>
                    </a:cubicBezTo>
                    <a:cubicBezTo>
                      <a:pt x="839" y="95587"/>
                      <a:pt x="1011" y="95758"/>
                      <a:pt x="1097" y="95844"/>
                    </a:cubicBezTo>
                    <a:cubicBezTo>
                      <a:pt x="1097" y="95844"/>
                      <a:pt x="1182" y="95930"/>
                      <a:pt x="1268" y="95930"/>
                    </a:cubicBezTo>
                    <a:cubicBezTo>
                      <a:pt x="1696" y="96273"/>
                      <a:pt x="2211" y="96444"/>
                      <a:pt x="2897" y="96444"/>
                    </a:cubicBezTo>
                    <a:cubicBezTo>
                      <a:pt x="2897" y="96444"/>
                      <a:pt x="2983" y="96444"/>
                      <a:pt x="2983" y="96444"/>
                    </a:cubicBezTo>
                    <a:cubicBezTo>
                      <a:pt x="30414" y="100988"/>
                      <a:pt x="58875" y="109303"/>
                      <a:pt x="86650" y="110503"/>
                    </a:cubicBezTo>
                    <a:cubicBezTo>
                      <a:pt x="123940" y="112132"/>
                      <a:pt x="160545" y="106903"/>
                      <a:pt x="197321" y="101416"/>
                    </a:cubicBezTo>
                    <a:cubicBezTo>
                      <a:pt x="253385" y="93015"/>
                      <a:pt x="308849" y="60868"/>
                      <a:pt x="346568" y="19206"/>
                    </a:cubicBezTo>
                    <a:cubicBezTo>
                      <a:pt x="348626" y="16977"/>
                      <a:pt x="347683" y="14320"/>
                      <a:pt x="345796" y="12862"/>
                    </a:cubicBezTo>
                    <a:cubicBezTo>
                      <a:pt x="345368" y="11919"/>
                      <a:pt x="344511" y="11148"/>
                      <a:pt x="343139" y="10976"/>
                    </a:cubicBezTo>
                    <a:cubicBezTo>
                      <a:pt x="315107" y="5919"/>
                      <a:pt x="289561" y="-168"/>
                      <a:pt x="260929" y="4"/>
                    </a:cubicBezTo>
                    <a:cubicBezTo>
                      <a:pt x="231182" y="175"/>
                      <a:pt x="202379" y="5747"/>
                      <a:pt x="175204" y="18006"/>
                    </a:cubicBezTo>
                    <a:cubicBezTo>
                      <a:pt x="147943" y="30264"/>
                      <a:pt x="123683" y="48610"/>
                      <a:pt x="96851" y="61811"/>
                    </a:cubicBezTo>
                    <a:cubicBezTo>
                      <a:pt x="78935" y="70641"/>
                      <a:pt x="61275" y="79042"/>
                      <a:pt x="42244" y="85043"/>
                    </a:cubicBezTo>
                    <a:cubicBezTo>
                      <a:pt x="29386" y="89072"/>
                      <a:pt x="15070" y="88215"/>
                      <a:pt x="1954" y="91043"/>
                    </a:cubicBezTo>
                    <a:cubicBezTo>
                      <a:pt x="153" y="91301"/>
                      <a:pt x="-275" y="92929"/>
                      <a:pt x="153" y="9430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26009FFD-4F99-CCE4-C9A7-1BB075137094}"/>
                  </a:ext>
                </a:extLst>
              </p:cNvPr>
              <p:cNvSpPr/>
              <p:nvPr/>
            </p:nvSpPr>
            <p:spPr>
              <a:xfrm>
                <a:off x="5306236" y="2957015"/>
                <a:ext cx="200850" cy="245626"/>
              </a:xfrm>
              <a:custGeom>
                <a:avLst/>
                <a:gdLst>
                  <a:gd name="connsiteX0" fmla="*/ 33926 w 200850"/>
                  <a:gd name="connsiteY0" fmla="*/ 169803 h 245626"/>
                  <a:gd name="connsiteX1" fmla="*/ 236 w 200850"/>
                  <a:gd name="connsiteY1" fmla="*/ 240870 h 245626"/>
                  <a:gd name="connsiteX2" fmla="*/ 150 w 200850"/>
                  <a:gd name="connsiteY2" fmla="*/ 241212 h 245626"/>
                  <a:gd name="connsiteX3" fmla="*/ 64 w 200850"/>
                  <a:gd name="connsiteY3" fmla="*/ 241641 h 245626"/>
                  <a:gd name="connsiteX4" fmla="*/ 64 w 200850"/>
                  <a:gd name="connsiteY4" fmla="*/ 242498 h 245626"/>
                  <a:gd name="connsiteX5" fmla="*/ 64 w 200850"/>
                  <a:gd name="connsiteY5" fmla="*/ 242670 h 245626"/>
                  <a:gd name="connsiteX6" fmla="*/ 407 w 200850"/>
                  <a:gd name="connsiteY6" fmla="*/ 243613 h 245626"/>
                  <a:gd name="connsiteX7" fmla="*/ 664 w 200850"/>
                  <a:gd name="connsiteY7" fmla="*/ 244041 h 245626"/>
                  <a:gd name="connsiteX8" fmla="*/ 922 w 200850"/>
                  <a:gd name="connsiteY8" fmla="*/ 244384 h 245626"/>
                  <a:gd name="connsiteX9" fmla="*/ 5465 w 200850"/>
                  <a:gd name="connsiteY9" fmla="*/ 244470 h 245626"/>
                  <a:gd name="connsiteX10" fmla="*/ 115965 w 200850"/>
                  <a:gd name="connsiteY10" fmla="*/ 147944 h 245626"/>
                  <a:gd name="connsiteX11" fmla="*/ 154970 w 200850"/>
                  <a:gd name="connsiteY11" fmla="*/ 77563 h 245626"/>
                  <a:gd name="connsiteX12" fmla="*/ 199461 w 200850"/>
                  <a:gd name="connsiteY12" fmla="*/ 8555 h 245626"/>
                  <a:gd name="connsiteX13" fmla="*/ 198603 w 200850"/>
                  <a:gd name="connsiteY13" fmla="*/ 2211 h 245626"/>
                  <a:gd name="connsiteX14" fmla="*/ 193031 w 200850"/>
                  <a:gd name="connsiteY14" fmla="*/ 668 h 245626"/>
                  <a:gd name="connsiteX15" fmla="*/ 68644 w 200850"/>
                  <a:gd name="connsiteY15" fmla="*/ 100795 h 245626"/>
                  <a:gd name="connsiteX16" fmla="*/ 33926 w 200850"/>
                  <a:gd name="connsiteY16" fmla="*/ 169803 h 24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0850" h="245626">
                    <a:moveTo>
                      <a:pt x="33926" y="169803"/>
                    </a:moveTo>
                    <a:cubicBezTo>
                      <a:pt x="24667" y="194921"/>
                      <a:pt x="10008" y="216438"/>
                      <a:pt x="236" y="240870"/>
                    </a:cubicBezTo>
                    <a:cubicBezTo>
                      <a:pt x="150" y="241041"/>
                      <a:pt x="150" y="241127"/>
                      <a:pt x="150" y="241212"/>
                    </a:cubicBezTo>
                    <a:cubicBezTo>
                      <a:pt x="64" y="241384"/>
                      <a:pt x="64" y="241469"/>
                      <a:pt x="64" y="241641"/>
                    </a:cubicBezTo>
                    <a:cubicBezTo>
                      <a:pt x="-21" y="241984"/>
                      <a:pt x="-21" y="242241"/>
                      <a:pt x="64" y="242498"/>
                    </a:cubicBezTo>
                    <a:cubicBezTo>
                      <a:pt x="64" y="242584"/>
                      <a:pt x="64" y="242670"/>
                      <a:pt x="64" y="242670"/>
                    </a:cubicBezTo>
                    <a:cubicBezTo>
                      <a:pt x="150" y="243013"/>
                      <a:pt x="236" y="243270"/>
                      <a:pt x="407" y="243613"/>
                    </a:cubicBezTo>
                    <a:cubicBezTo>
                      <a:pt x="493" y="243784"/>
                      <a:pt x="579" y="243870"/>
                      <a:pt x="664" y="244041"/>
                    </a:cubicBezTo>
                    <a:cubicBezTo>
                      <a:pt x="750" y="244127"/>
                      <a:pt x="836" y="244298"/>
                      <a:pt x="922" y="244384"/>
                    </a:cubicBezTo>
                    <a:cubicBezTo>
                      <a:pt x="2036" y="245756"/>
                      <a:pt x="4008" y="246270"/>
                      <a:pt x="5465" y="244470"/>
                    </a:cubicBezTo>
                    <a:cubicBezTo>
                      <a:pt x="37098" y="205979"/>
                      <a:pt x="87504" y="189606"/>
                      <a:pt x="115965" y="147944"/>
                    </a:cubicBezTo>
                    <a:cubicBezTo>
                      <a:pt x="131052" y="125826"/>
                      <a:pt x="143311" y="101738"/>
                      <a:pt x="154970" y="77563"/>
                    </a:cubicBezTo>
                    <a:cubicBezTo>
                      <a:pt x="167056" y="52617"/>
                      <a:pt x="177858" y="26900"/>
                      <a:pt x="199461" y="8555"/>
                    </a:cubicBezTo>
                    <a:cubicBezTo>
                      <a:pt x="201947" y="6412"/>
                      <a:pt x="200746" y="3582"/>
                      <a:pt x="198603" y="2211"/>
                    </a:cubicBezTo>
                    <a:cubicBezTo>
                      <a:pt x="197575" y="325"/>
                      <a:pt x="195346" y="-789"/>
                      <a:pt x="193031" y="668"/>
                    </a:cubicBezTo>
                    <a:cubicBezTo>
                      <a:pt x="145883" y="29815"/>
                      <a:pt x="102934" y="56046"/>
                      <a:pt x="68644" y="100795"/>
                    </a:cubicBezTo>
                    <a:cubicBezTo>
                      <a:pt x="52528" y="121540"/>
                      <a:pt x="42927" y="145372"/>
                      <a:pt x="33926" y="16980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6175B86B-D878-34D9-6CD2-9387EE5FDB02}"/>
                  </a:ext>
                </a:extLst>
              </p:cNvPr>
              <p:cNvSpPr/>
              <p:nvPr/>
            </p:nvSpPr>
            <p:spPr>
              <a:xfrm>
                <a:off x="5460035" y="2906810"/>
                <a:ext cx="132177" cy="315067"/>
              </a:xfrm>
              <a:custGeom>
                <a:avLst/>
                <a:gdLst>
                  <a:gd name="connsiteX0" fmla="*/ 41890 w 132177"/>
                  <a:gd name="connsiteY0" fmla="*/ 134970 h 315067"/>
                  <a:gd name="connsiteX1" fmla="*/ 2371 w 132177"/>
                  <a:gd name="connsiteY1" fmla="*/ 308563 h 315067"/>
                  <a:gd name="connsiteX2" fmla="*/ 742 w 132177"/>
                  <a:gd name="connsiteY2" fmla="*/ 310106 h 315067"/>
                  <a:gd name="connsiteX3" fmla="*/ 2457 w 132177"/>
                  <a:gd name="connsiteY3" fmla="*/ 314735 h 315067"/>
                  <a:gd name="connsiteX4" fmla="*/ 5457 w 132177"/>
                  <a:gd name="connsiteY4" fmla="*/ 314135 h 315067"/>
                  <a:gd name="connsiteX5" fmla="*/ 6743 w 132177"/>
                  <a:gd name="connsiteY5" fmla="*/ 312421 h 315067"/>
                  <a:gd name="connsiteX6" fmla="*/ 101298 w 132177"/>
                  <a:gd name="connsiteY6" fmla="*/ 189577 h 315067"/>
                  <a:gd name="connsiteX7" fmla="*/ 131816 w 132177"/>
                  <a:gd name="connsiteY7" fmla="*/ 6639 h 315067"/>
                  <a:gd name="connsiteX8" fmla="*/ 124444 w 132177"/>
                  <a:gd name="connsiteY8" fmla="*/ 1410 h 315067"/>
                  <a:gd name="connsiteX9" fmla="*/ 124272 w 132177"/>
                  <a:gd name="connsiteY9" fmla="*/ 1582 h 315067"/>
                  <a:gd name="connsiteX10" fmla="*/ 74808 w 132177"/>
                  <a:gd name="connsiteY10" fmla="*/ 58160 h 315067"/>
                  <a:gd name="connsiteX11" fmla="*/ 41890 w 132177"/>
                  <a:gd name="connsiteY11" fmla="*/ 134970 h 315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177" h="315067">
                    <a:moveTo>
                      <a:pt x="41890" y="134970"/>
                    </a:moveTo>
                    <a:cubicBezTo>
                      <a:pt x="27145" y="194463"/>
                      <a:pt x="31261" y="252927"/>
                      <a:pt x="2371" y="308563"/>
                    </a:cubicBezTo>
                    <a:cubicBezTo>
                      <a:pt x="1857" y="309078"/>
                      <a:pt x="1257" y="309592"/>
                      <a:pt x="742" y="310106"/>
                    </a:cubicBezTo>
                    <a:cubicBezTo>
                      <a:pt x="-972" y="311821"/>
                      <a:pt x="571" y="314478"/>
                      <a:pt x="2457" y="314735"/>
                    </a:cubicBezTo>
                    <a:cubicBezTo>
                      <a:pt x="3400" y="315249"/>
                      <a:pt x="4600" y="315249"/>
                      <a:pt x="5457" y="314135"/>
                    </a:cubicBezTo>
                    <a:cubicBezTo>
                      <a:pt x="5886" y="313535"/>
                      <a:pt x="6314" y="313021"/>
                      <a:pt x="6743" y="312421"/>
                    </a:cubicBezTo>
                    <a:cubicBezTo>
                      <a:pt x="50120" y="279759"/>
                      <a:pt x="82610" y="241269"/>
                      <a:pt x="101298" y="189577"/>
                    </a:cubicBezTo>
                    <a:cubicBezTo>
                      <a:pt x="122729" y="130341"/>
                      <a:pt x="108413" y="64933"/>
                      <a:pt x="131816" y="6639"/>
                    </a:cubicBezTo>
                    <a:cubicBezTo>
                      <a:pt x="133787" y="1668"/>
                      <a:pt x="127187" y="-2190"/>
                      <a:pt x="124444" y="1410"/>
                    </a:cubicBezTo>
                    <a:cubicBezTo>
                      <a:pt x="124358" y="1496"/>
                      <a:pt x="124358" y="1496"/>
                      <a:pt x="124272" y="1582"/>
                    </a:cubicBezTo>
                    <a:cubicBezTo>
                      <a:pt x="109098" y="21470"/>
                      <a:pt x="88353" y="37158"/>
                      <a:pt x="74808" y="58160"/>
                    </a:cubicBezTo>
                    <a:cubicBezTo>
                      <a:pt x="59550" y="81820"/>
                      <a:pt x="48662" y="107624"/>
                      <a:pt x="41890" y="13497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5" name="任意多边形: 形状 624">
                <a:extLst>
                  <a:ext uri="{FF2B5EF4-FFF2-40B4-BE49-F238E27FC236}">
                    <a16:creationId xmlns:a16="http://schemas.microsoft.com/office/drawing/2014/main" id="{24B9CE8A-CDB4-670B-14EF-7718E50219E7}"/>
                  </a:ext>
                </a:extLst>
              </p:cNvPr>
              <p:cNvSpPr/>
              <p:nvPr/>
            </p:nvSpPr>
            <p:spPr>
              <a:xfrm>
                <a:off x="5602412" y="2832509"/>
                <a:ext cx="96061" cy="408784"/>
              </a:xfrm>
              <a:custGeom>
                <a:avLst/>
                <a:gdLst>
                  <a:gd name="connsiteX0" fmla="*/ 28101 w 96061"/>
                  <a:gd name="connsiteY0" fmla="*/ 188183 h 408784"/>
                  <a:gd name="connsiteX1" fmla="*/ 25358 w 96061"/>
                  <a:gd name="connsiteY1" fmla="*/ 296196 h 408784"/>
                  <a:gd name="connsiteX2" fmla="*/ 155 w 96061"/>
                  <a:gd name="connsiteY2" fmla="*/ 405753 h 408784"/>
                  <a:gd name="connsiteX3" fmla="*/ 4698 w 96061"/>
                  <a:gd name="connsiteY3" fmla="*/ 408067 h 408784"/>
                  <a:gd name="connsiteX4" fmla="*/ 6327 w 96061"/>
                  <a:gd name="connsiteY4" fmla="*/ 407210 h 408784"/>
                  <a:gd name="connsiteX5" fmla="*/ 93595 w 96061"/>
                  <a:gd name="connsiteY5" fmla="*/ 221016 h 408784"/>
                  <a:gd name="connsiteX6" fmla="*/ 92823 w 96061"/>
                  <a:gd name="connsiteY6" fmla="*/ 113688 h 408784"/>
                  <a:gd name="connsiteX7" fmla="*/ 95052 w 96061"/>
                  <a:gd name="connsiteY7" fmla="*/ 6789 h 408784"/>
                  <a:gd name="connsiteX8" fmla="*/ 86994 w 96061"/>
                  <a:gd name="connsiteY8" fmla="*/ 2588 h 408784"/>
                  <a:gd name="connsiteX9" fmla="*/ 86737 w 96061"/>
                  <a:gd name="connsiteY9" fmla="*/ 3274 h 408784"/>
                  <a:gd name="connsiteX10" fmla="*/ 86222 w 96061"/>
                  <a:gd name="connsiteY10" fmla="*/ 3703 h 408784"/>
                  <a:gd name="connsiteX11" fmla="*/ 28101 w 96061"/>
                  <a:gd name="connsiteY11" fmla="*/ 188183 h 408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061" h="408784">
                    <a:moveTo>
                      <a:pt x="28101" y="188183"/>
                    </a:moveTo>
                    <a:cubicBezTo>
                      <a:pt x="25872" y="224101"/>
                      <a:pt x="27329" y="260192"/>
                      <a:pt x="25358" y="296196"/>
                    </a:cubicBezTo>
                    <a:cubicBezTo>
                      <a:pt x="23215" y="335287"/>
                      <a:pt x="12928" y="369148"/>
                      <a:pt x="155" y="405753"/>
                    </a:cubicBezTo>
                    <a:cubicBezTo>
                      <a:pt x="-788" y="408582"/>
                      <a:pt x="2812" y="409611"/>
                      <a:pt x="4698" y="408067"/>
                    </a:cubicBezTo>
                    <a:cubicBezTo>
                      <a:pt x="5298" y="408067"/>
                      <a:pt x="5898" y="407810"/>
                      <a:pt x="6327" y="407210"/>
                    </a:cubicBezTo>
                    <a:cubicBezTo>
                      <a:pt x="50389" y="351746"/>
                      <a:pt x="86051" y="292681"/>
                      <a:pt x="93595" y="221016"/>
                    </a:cubicBezTo>
                    <a:cubicBezTo>
                      <a:pt x="97281" y="185611"/>
                      <a:pt x="96681" y="149006"/>
                      <a:pt x="92823" y="113688"/>
                    </a:cubicBezTo>
                    <a:cubicBezTo>
                      <a:pt x="88795" y="77340"/>
                      <a:pt x="81936" y="42193"/>
                      <a:pt x="95052" y="6789"/>
                    </a:cubicBezTo>
                    <a:cubicBezTo>
                      <a:pt x="97110" y="1388"/>
                      <a:pt x="88966" y="-2984"/>
                      <a:pt x="86994" y="2588"/>
                    </a:cubicBezTo>
                    <a:cubicBezTo>
                      <a:pt x="86908" y="2845"/>
                      <a:pt x="86822" y="3017"/>
                      <a:pt x="86737" y="3274"/>
                    </a:cubicBezTo>
                    <a:cubicBezTo>
                      <a:pt x="86566" y="3445"/>
                      <a:pt x="86394" y="3531"/>
                      <a:pt x="86222" y="3703"/>
                    </a:cubicBezTo>
                    <a:cubicBezTo>
                      <a:pt x="44388" y="55823"/>
                      <a:pt x="32216" y="122689"/>
                      <a:pt x="28101" y="18818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6" name="任意多边形: 形状 625">
                <a:extLst>
                  <a:ext uri="{FF2B5EF4-FFF2-40B4-BE49-F238E27FC236}">
                    <a16:creationId xmlns:a16="http://schemas.microsoft.com/office/drawing/2014/main" id="{4C4755A8-5C23-53CA-B015-CE3160D6D83B}"/>
                  </a:ext>
                </a:extLst>
              </p:cNvPr>
              <p:cNvSpPr/>
              <p:nvPr/>
            </p:nvSpPr>
            <p:spPr>
              <a:xfrm>
                <a:off x="5736945" y="2762329"/>
                <a:ext cx="85134" cy="425062"/>
              </a:xfrm>
              <a:custGeom>
                <a:avLst/>
                <a:gdLst>
                  <a:gd name="connsiteX0" fmla="*/ 32785 w 85134"/>
                  <a:gd name="connsiteY0" fmla="*/ 7788 h 425062"/>
                  <a:gd name="connsiteX1" fmla="*/ 8868 w 85134"/>
                  <a:gd name="connsiteY1" fmla="*/ 190983 h 425062"/>
                  <a:gd name="connsiteX2" fmla="*/ 35185 w 85134"/>
                  <a:gd name="connsiteY2" fmla="*/ 421326 h 425062"/>
                  <a:gd name="connsiteX3" fmla="*/ 38358 w 85134"/>
                  <a:gd name="connsiteY3" fmla="*/ 424240 h 425062"/>
                  <a:gd name="connsiteX4" fmla="*/ 42815 w 85134"/>
                  <a:gd name="connsiteY4" fmla="*/ 423555 h 425062"/>
                  <a:gd name="connsiteX5" fmla="*/ 82249 w 85134"/>
                  <a:gd name="connsiteY5" fmla="*/ 232816 h 425062"/>
                  <a:gd name="connsiteX6" fmla="*/ 56102 w 85134"/>
                  <a:gd name="connsiteY6" fmla="*/ 121202 h 425062"/>
                  <a:gd name="connsiteX7" fmla="*/ 42815 w 85134"/>
                  <a:gd name="connsiteY7" fmla="*/ 5302 h 425062"/>
                  <a:gd name="connsiteX8" fmla="*/ 33900 w 85134"/>
                  <a:gd name="connsiteY8" fmla="*/ 3416 h 425062"/>
                  <a:gd name="connsiteX9" fmla="*/ 32785 w 85134"/>
                  <a:gd name="connsiteY9" fmla="*/ 7788 h 42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134" h="425062">
                    <a:moveTo>
                      <a:pt x="32785" y="7788"/>
                    </a:moveTo>
                    <a:cubicBezTo>
                      <a:pt x="-2448" y="62395"/>
                      <a:pt x="-7334" y="129003"/>
                      <a:pt x="8868" y="190983"/>
                    </a:cubicBezTo>
                    <a:cubicBezTo>
                      <a:pt x="28413" y="265992"/>
                      <a:pt x="63046" y="343573"/>
                      <a:pt x="35185" y="421326"/>
                    </a:cubicBezTo>
                    <a:cubicBezTo>
                      <a:pt x="34414" y="423383"/>
                      <a:pt x="36557" y="424669"/>
                      <a:pt x="38358" y="424240"/>
                    </a:cubicBezTo>
                    <a:cubicBezTo>
                      <a:pt x="39557" y="425355"/>
                      <a:pt x="41700" y="425526"/>
                      <a:pt x="42815" y="423555"/>
                    </a:cubicBezTo>
                    <a:cubicBezTo>
                      <a:pt x="77191" y="364319"/>
                      <a:pt x="91850" y="300710"/>
                      <a:pt x="82249" y="232816"/>
                    </a:cubicBezTo>
                    <a:cubicBezTo>
                      <a:pt x="76934" y="194926"/>
                      <a:pt x="67847" y="157635"/>
                      <a:pt x="56102" y="121202"/>
                    </a:cubicBezTo>
                    <a:cubicBezTo>
                      <a:pt x="44273" y="84426"/>
                      <a:pt x="31499" y="43878"/>
                      <a:pt x="42815" y="5302"/>
                    </a:cubicBezTo>
                    <a:cubicBezTo>
                      <a:pt x="44444" y="-356"/>
                      <a:pt x="35529" y="-2242"/>
                      <a:pt x="33900" y="3416"/>
                    </a:cubicBezTo>
                    <a:cubicBezTo>
                      <a:pt x="33557" y="4873"/>
                      <a:pt x="33128" y="6331"/>
                      <a:pt x="32785" y="778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7" name="任意多边形: 形状 626">
                <a:extLst>
                  <a:ext uri="{FF2B5EF4-FFF2-40B4-BE49-F238E27FC236}">
                    <a16:creationId xmlns:a16="http://schemas.microsoft.com/office/drawing/2014/main" id="{A5675A82-5DDF-3090-D383-723C7078262C}"/>
                  </a:ext>
                </a:extLst>
              </p:cNvPr>
              <p:cNvSpPr/>
              <p:nvPr/>
            </p:nvSpPr>
            <p:spPr>
              <a:xfrm>
                <a:off x="5818189" y="2710079"/>
                <a:ext cx="158886" cy="316900"/>
              </a:xfrm>
              <a:custGeom>
                <a:avLst/>
                <a:gdLst>
                  <a:gd name="connsiteX0" fmla="*/ 1605 w 158886"/>
                  <a:gd name="connsiteY0" fmla="*/ 84727 h 316900"/>
                  <a:gd name="connsiteX1" fmla="*/ 33495 w 158886"/>
                  <a:gd name="connsiteY1" fmla="*/ 173024 h 316900"/>
                  <a:gd name="connsiteX2" fmla="*/ 143823 w 158886"/>
                  <a:gd name="connsiteY2" fmla="*/ 314727 h 316900"/>
                  <a:gd name="connsiteX3" fmla="*/ 147937 w 158886"/>
                  <a:gd name="connsiteY3" fmla="*/ 316527 h 316900"/>
                  <a:gd name="connsiteX4" fmla="*/ 151624 w 158886"/>
                  <a:gd name="connsiteY4" fmla="*/ 314384 h 316900"/>
                  <a:gd name="connsiteX5" fmla="*/ 126592 w 158886"/>
                  <a:gd name="connsiteY5" fmla="*/ 174738 h 316900"/>
                  <a:gd name="connsiteX6" fmla="*/ 62898 w 158886"/>
                  <a:gd name="connsiteY6" fmla="*/ 101701 h 316900"/>
                  <a:gd name="connsiteX7" fmla="*/ 23122 w 158886"/>
                  <a:gd name="connsiteY7" fmla="*/ 5346 h 316900"/>
                  <a:gd name="connsiteX8" fmla="*/ 15578 w 158886"/>
                  <a:gd name="connsiteY8" fmla="*/ 888 h 316900"/>
                  <a:gd name="connsiteX9" fmla="*/ 13435 w 158886"/>
                  <a:gd name="connsiteY9" fmla="*/ 2260 h 316900"/>
                  <a:gd name="connsiteX10" fmla="*/ 1605 w 158886"/>
                  <a:gd name="connsiteY10" fmla="*/ 84727 h 31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886" h="316900">
                    <a:moveTo>
                      <a:pt x="1605" y="84727"/>
                    </a:moveTo>
                    <a:cubicBezTo>
                      <a:pt x="4177" y="115417"/>
                      <a:pt x="16778" y="147306"/>
                      <a:pt x="33495" y="173024"/>
                    </a:cubicBezTo>
                    <a:cubicBezTo>
                      <a:pt x="67956" y="226002"/>
                      <a:pt x="131307" y="247176"/>
                      <a:pt x="143823" y="314727"/>
                    </a:cubicBezTo>
                    <a:cubicBezTo>
                      <a:pt x="144251" y="316956"/>
                      <a:pt x="146308" y="317299"/>
                      <a:pt x="147937" y="316527"/>
                    </a:cubicBezTo>
                    <a:cubicBezTo>
                      <a:pt x="149309" y="316870"/>
                      <a:pt x="150938" y="316184"/>
                      <a:pt x="151624" y="314384"/>
                    </a:cubicBezTo>
                    <a:cubicBezTo>
                      <a:pt x="168769" y="266893"/>
                      <a:pt x="153595" y="215115"/>
                      <a:pt x="126592" y="174738"/>
                    </a:cubicBezTo>
                    <a:cubicBezTo>
                      <a:pt x="108504" y="147821"/>
                      <a:pt x="83301" y="126732"/>
                      <a:pt x="62898" y="101701"/>
                    </a:cubicBezTo>
                    <a:cubicBezTo>
                      <a:pt x="42753" y="76926"/>
                      <a:pt x="19950" y="38693"/>
                      <a:pt x="23122" y="5346"/>
                    </a:cubicBezTo>
                    <a:cubicBezTo>
                      <a:pt x="23551" y="802"/>
                      <a:pt x="18150" y="-1341"/>
                      <a:pt x="15578" y="888"/>
                    </a:cubicBezTo>
                    <a:cubicBezTo>
                      <a:pt x="14807" y="1060"/>
                      <a:pt x="14035" y="1402"/>
                      <a:pt x="13435" y="2260"/>
                    </a:cubicBezTo>
                    <a:cubicBezTo>
                      <a:pt x="-2939" y="25320"/>
                      <a:pt x="-710" y="57981"/>
                      <a:pt x="1605" y="8472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8" name="任意多边形: 形状 627">
                <a:extLst>
                  <a:ext uri="{FF2B5EF4-FFF2-40B4-BE49-F238E27FC236}">
                    <a16:creationId xmlns:a16="http://schemas.microsoft.com/office/drawing/2014/main" id="{A5E81F21-9536-80FE-6B96-BF36C96022AB}"/>
                  </a:ext>
                </a:extLst>
              </p:cNvPr>
              <p:cNvSpPr/>
              <p:nvPr/>
            </p:nvSpPr>
            <p:spPr>
              <a:xfrm>
                <a:off x="5881077" y="2640778"/>
                <a:ext cx="179410" cy="205711"/>
              </a:xfrm>
              <a:custGeom>
                <a:avLst/>
                <a:gdLst>
                  <a:gd name="connsiteX0" fmla="*/ 7296 w 179410"/>
                  <a:gd name="connsiteY0" fmla="*/ 3666 h 205711"/>
                  <a:gd name="connsiteX1" fmla="*/ 43558 w 179410"/>
                  <a:gd name="connsiteY1" fmla="*/ 107479 h 205711"/>
                  <a:gd name="connsiteX2" fmla="*/ 117539 w 179410"/>
                  <a:gd name="connsiteY2" fmla="*/ 150427 h 205711"/>
                  <a:gd name="connsiteX3" fmla="*/ 167516 w 179410"/>
                  <a:gd name="connsiteY3" fmla="*/ 201433 h 205711"/>
                  <a:gd name="connsiteX4" fmla="*/ 168888 w 179410"/>
                  <a:gd name="connsiteY4" fmla="*/ 203748 h 205711"/>
                  <a:gd name="connsiteX5" fmla="*/ 174288 w 179410"/>
                  <a:gd name="connsiteY5" fmla="*/ 204091 h 205711"/>
                  <a:gd name="connsiteX6" fmla="*/ 147713 w 179410"/>
                  <a:gd name="connsiteY6" fmla="*/ 105593 h 205711"/>
                  <a:gd name="connsiteX7" fmla="*/ 16212 w 179410"/>
                  <a:gd name="connsiteY7" fmla="*/ 3152 h 205711"/>
                  <a:gd name="connsiteX8" fmla="*/ 7296 w 179410"/>
                  <a:gd name="connsiteY8" fmla="*/ 3666 h 20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10" h="205711">
                    <a:moveTo>
                      <a:pt x="7296" y="3666"/>
                    </a:moveTo>
                    <a:cubicBezTo>
                      <a:pt x="-14478" y="40613"/>
                      <a:pt x="16897" y="83047"/>
                      <a:pt x="43558" y="107479"/>
                    </a:cubicBezTo>
                    <a:cubicBezTo>
                      <a:pt x="64646" y="126853"/>
                      <a:pt x="91735" y="139026"/>
                      <a:pt x="117539" y="150427"/>
                    </a:cubicBezTo>
                    <a:cubicBezTo>
                      <a:pt x="139570" y="160114"/>
                      <a:pt x="164087" y="175630"/>
                      <a:pt x="167516" y="201433"/>
                    </a:cubicBezTo>
                    <a:cubicBezTo>
                      <a:pt x="167687" y="202548"/>
                      <a:pt x="168202" y="203319"/>
                      <a:pt x="168888" y="203748"/>
                    </a:cubicBezTo>
                    <a:cubicBezTo>
                      <a:pt x="169745" y="205891"/>
                      <a:pt x="173174" y="206663"/>
                      <a:pt x="174288" y="204091"/>
                    </a:cubicBezTo>
                    <a:cubicBezTo>
                      <a:pt x="188947" y="171687"/>
                      <a:pt x="169659" y="130110"/>
                      <a:pt x="147713" y="105593"/>
                    </a:cubicBezTo>
                    <a:cubicBezTo>
                      <a:pt x="108194" y="61359"/>
                      <a:pt x="36443" y="68645"/>
                      <a:pt x="16212" y="3152"/>
                    </a:cubicBezTo>
                    <a:cubicBezTo>
                      <a:pt x="14754" y="-1735"/>
                      <a:pt x="8153" y="-449"/>
                      <a:pt x="7296" y="366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9" name="任意多边形: 形状 628">
                <a:extLst>
                  <a:ext uri="{FF2B5EF4-FFF2-40B4-BE49-F238E27FC236}">
                    <a16:creationId xmlns:a16="http://schemas.microsoft.com/office/drawing/2014/main" id="{A08891F7-D16E-D854-172E-4E6B1783B4DF}"/>
                  </a:ext>
                </a:extLst>
              </p:cNvPr>
              <p:cNvSpPr/>
              <p:nvPr/>
            </p:nvSpPr>
            <p:spPr>
              <a:xfrm>
                <a:off x="5938234" y="2574465"/>
                <a:ext cx="132475" cy="96304"/>
              </a:xfrm>
              <a:custGeom>
                <a:avLst/>
                <a:gdLst>
                  <a:gd name="connsiteX0" fmla="*/ 804 w 132475"/>
                  <a:gd name="connsiteY0" fmla="*/ 5599 h 96304"/>
                  <a:gd name="connsiteX1" fmla="*/ 125448 w 132475"/>
                  <a:gd name="connsiteY1" fmla="*/ 94410 h 96304"/>
                  <a:gd name="connsiteX2" fmla="*/ 129477 w 132475"/>
                  <a:gd name="connsiteY2" fmla="*/ 96211 h 96304"/>
                  <a:gd name="connsiteX3" fmla="*/ 129905 w 132475"/>
                  <a:gd name="connsiteY3" fmla="*/ 96125 h 96304"/>
                  <a:gd name="connsiteX4" fmla="*/ 129991 w 132475"/>
                  <a:gd name="connsiteY4" fmla="*/ 96125 h 96304"/>
                  <a:gd name="connsiteX5" fmla="*/ 132049 w 132475"/>
                  <a:gd name="connsiteY5" fmla="*/ 93639 h 96304"/>
                  <a:gd name="connsiteX6" fmla="*/ 102645 w 132475"/>
                  <a:gd name="connsiteY6" fmla="*/ 26516 h 96304"/>
                  <a:gd name="connsiteX7" fmla="*/ 8433 w 132475"/>
                  <a:gd name="connsiteY7" fmla="*/ 713 h 96304"/>
                  <a:gd name="connsiteX8" fmla="*/ 2347 w 132475"/>
                  <a:gd name="connsiteY8" fmla="*/ 3285 h 96304"/>
                  <a:gd name="connsiteX9" fmla="*/ 804 w 132475"/>
                  <a:gd name="connsiteY9" fmla="*/ 5599 h 96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475" h="96304">
                    <a:moveTo>
                      <a:pt x="804" y="5599"/>
                    </a:moveTo>
                    <a:cubicBezTo>
                      <a:pt x="-10598" y="82323"/>
                      <a:pt x="102731" y="44861"/>
                      <a:pt x="125448" y="94410"/>
                    </a:cubicBezTo>
                    <a:cubicBezTo>
                      <a:pt x="126133" y="95954"/>
                      <a:pt x="128020" y="96554"/>
                      <a:pt x="129477" y="96211"/>
                    </a:cubicBezTo>
                    <a:cubicBezTo>
                      <a:pt x="129648" y="96211"/>
                      <a:pt x="129820" y="96125"/>
                      <a:pt x="129905" y="96125"/>
                    </a:cubicBezTo>
                    <a:cubicBezTo>
                      <a:pt x="129905" y="96125"/>
                      <a:pt x="129991" y="96125"/>
                      <a:pt x="129991" y="96125"/>
                    </a:cubicBezTo>
                    <a:cubicBezTo>
                      <a:pt x="131020" y="95782"/>
                      <a:pt x="131877" y="95011"/>
                      <a:pt x="132049" y="93639"/>
                    </a:cubicBezTo>
                    <a:cubicBezTo>
                      <a:pt x="135049" y="67236"/>
                      <a:pt x="121933" y="43833"/>
                      <a:pt x="102645" y="26516"/>
                    </a:cubicBezTo>
                    <a:cubicBezTo>
                      <a:pt x="75555" y="2170"/>
                      <a:pt x="37322" y="19144"/>
                      <a:pt x="8433" y="713"/>
                    </a:cubicBezTo>
                    <a:cubicBezTo>
                      <a:pt x="5604" y="-1087"/>
                      <a:pt x="3118" y="799"/>
                      <a:pt x="2347" y="3285"/>
                    </a:cubicBezTo>
                    <a:cubicBezTo>
                      <a:pt x="1575" y="3628"/>
                      <a:pt x="975" y="4399"/>
                      <a:pt x="804" y="559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0" name="任意多边形: 形状 629">
                <a:extLst>
                  <a:ext uri="{FF2B5EF4-FFF2-40B4-BE49-F238E27FC236}">
                    <a16:creationId xmlns:a16="http://schemas.microsoft.com/office/drawing/2014/main" id="{1539EF09-A041-67FB-9920-91157891D013}"/>
                  </a:ext>
                </a:extLst>
              </p:cNvPr>
              <p:cNvSpPr/>
              <p:nvPr/>
            </p:nvSpPr>
            <p:spPr>
              <a:xfrm>
                <a:off x="5911296" y="2461438"/>
                <a:ext cx="48821" cy="119704"/>
              </a:xfrm>
              <a:custGeom>
                <a:avLst/>
                <a:gdLst>
                  <a:gd name="connsiteX0" fmla="*/ 11368 w 48821"/>
                  <a:gd name="connsiteY0" fmla="*/ 7184 h 119704"/>
                  <a:gd name="connsiteX1" fmla="*/ 52 w 48821"/>
                  <a:gd name="connsiteY1" fmla="*/ 63077 h 119704"/>
                  <a:gd name="connsiteX2" fmla="*/ 28684 w 48821"/>
                  <a:gd name="connsiteY2" fmla="*/ 118455 h 119704"/>
                  <a:gd name="connsiteX3" fmla="*/ 36399 w 48821"/>
                  <a:gd name="connsiteY3" fmla="*/ 113826 h 119704"/>
                  <a:gd name="connsiteX4" fmla="*/ 48572 w 48821"/>
                  <a:gd name="connsiteY4" fmla="*/ 33502 h 119704"/>
                  <a:gd name="connsiteX5" fmla="*/ 13940 w 48821"/>
                  <a:gd name="connsiteY5" fmla="*/ 1355 h 119704"/>
                  <a:gd name="connsiteX6" fmla="*/ 12225 w 48821"/>
                  <a:gd name="connsiteY6" fmla="*/ 3069 h 119704"/>
                  <a:gd name="connsiteX7" fmla="*/ 11368 w 48821"/>
                  <a:gd name="connsiteY7" fmla="*/ 7184 h 1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821" h="119704">
                    <a:moveTo>
                      <a:pt x="11368" y="7184"/>
                    </a:moveTo>
                    <a:cubicBezTo>
                      <a:pt x="23798" y="22529"/>
                      <a:pt x="566" y="46103"/>
                      <a:pt x="52" y="63077"/>
                    </a:cubicBezTo>
                    <a:cubicBezTo>
                      <a:pt x="-720" y="85108"/>
                      <a:pt x="6996" y="109454"/>
                      <a:pt x="28684" y="118455"/>
                    </a:cubicBezTo>
                    <a:cubicBezTo>
                      <a:pt x="31599" y="121455"/>
                      <a:pt x="37942" y="118712"/>
                      <a:pt x="36399" y="113826"/>
                    </a:cubicBezTo>
                    <a:cubicBezTo>
                      <a:pt x="27741" y="85965"/>
                      <a:pt x="51487" y="61619"/>
                      <a:pt x="48572" y="33502"/>
                    </a:cubicBezTo>
                    <a:cubicBezTo>
                      <a:pt x="46943" y="17814"/>
                      <a:pt x="32370" y="-5932"/>
                      <a:pt x="13940" y="1355"/>
                    </a:cubicBezTo>
                    <a:cubicBezTo>
                      <a:pt x="13082" y="1697"/>
                      <a:pt x="12482" y="2383"/>
                      <a:pt x="12225" y="3069"/>
                    </a:cubicBezTo>
                    <a:cubicBezTo>
                      <a:pt x="10768" y="3841"/>
                      <a:pt x="9996" y="5469"/>
                      <a:pt x="11368" y="718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1" name="任意多边形: 形状 630">
                <a:extLst>
                  <a:ext uri="{FF2B5EF4-FFF2-40B4-BE49-F238E27FC236}">
                    <a16:creationId xmlns:a16="http://schemas.microsoft.com/office/drawing/2014/main" id="{E45B63B6-CAA9-D1B7-612D-AB3B503ECA71}"/>
                  </a:ext>
                </a:extLst>
              </p:cNvPr>
              <p:cNvSpPr/>
              <p:nvPr/>
            </p:nvSpPr>
            <p:spPr>
              <a:xfrm>
                <a:off x="5783874" y="2451112"/>
                <a:ext cx="114160" cy="196065"/>
              </a:xfrm>
              <a:custGeom>
                <a:avLst/>
                <a:gdLst>
                  <a:gd name="connsiteX0" fmla="*/ 1115 w 114160"/>
                  <a:gd name="connsiteY0" fmla="*/ 2937 h 196065"/>
                  <a:gd name="connsiteX1" fmla="*/ 1030 w 114160"/>
                  <a:gd name="connsiteY1" fmla="*/ 7481 h 196065"/>
                  <a:gd name="connsiteX2" fmla="*/ 43035 w 114160"/>
                  <a:gd name="connsiteY2" fmla="*/ 118752 h 196065"/>
                  <a:gd name="connsiteX3" fmla="*/ 106471 w 114160"/>
                  <a:gd name="connsiteY3" fmla="*/ 195476 h 196065"/>
                  <a:gd name="connsiteX4" fmla="*/ 111615 w 114160"/>
                  <a:gd name="connsiteY4" fmla="*/ 194790 h 196065"/>
                  <a:gd name="connsiteX5" fmla="*/ 113844 w 114160"/>
                  <a:gd name="connsiteY5" fmla="*/ 189732 h 196065"/>
                  <a:gd name="connsiteX6" fmla="*/ 86326 w 114160"/>
                  <a:gd name="connsiteY6" fmla="*/ 70403 h 196065"/>
                  <a:gd name="connsiteX7" fmla="*/ 4887 w 114160"/>
                  <a:gd name="connsiteY7" fmla="*/ 23 h 196065"/>
                  <a:gd name="connsiteX8" fmla="*/ 3173 w 114160"/>
                  <a:gd name="connsiteY8" fmla="*/ 280 h 196065"/>
                  <a:gd name="connsiteX9" fmla="*/ 1115 w 114160"/>
                  <a:gd name="connsiteY9" fmla="*/ 2937 h 19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160" h="196065">
                    <a:moveTo>
                      <a:pt x="1115" y="2937"/>
                    </a:moveTo>
                    <a:cubicBezTo>
                      <a:pt x="-85" y="4138"/>
                      <a:pt x="-599" y="6109"/>
                      <a:pt x="1030" y="7481"/>
                    </a:cubicBezTo>
                    <a:cubicBezTo>
                      <a:pt x="32577" y="34570"/>
                      <a:pt x="30862" y="81633"/>
                      <a:pt x="43035" y="118752"/>
                    </a:cubicBezTo>
                    <a:cubicBezTo>
                      <a:pt x="54265" y="152871"/>
                      <a:pt x="75010" y="178416"/>
                      <a:pt x="106471" y="195476"/>
                    </a:cubicBezTo>
                    <a:cubicBezTo>
                      <a:pt x="108443" y="196590"/>
                      <a:pt x="110329" y="195990"/>
                      <a:pt x="111615" y="194790"/>
                    </a:cubicBezTo>
                    <a:cubicBezTo>
                      <a:pt x="113501" y="194018"/>
                      <a:pt x="114786" y="192132"/>
                      <a:pt x="113844" y="189732"/>
                    </a:cubicBezTo>
                    <a:cubicBezTo>
                      <a:pt x="98413" y="151584"/>
                      <a:pt x="104843" y="108636"/>
                      <a:pt x="86326" y="70403"/>
                    </a:cubicBezTo>
                    <a:cubicBezTo>
                      <a:pt x="69867" y="36370"/>
                      <a:pt x="44407" y="5080"/>
                      <a:pt x="4887" y="23"/>
                    </a:cubicBezTo>
                    <a:cubicBezTo>
                      <a:pt x="4287" y="-63"/>
                      <a:pt x="3687" y="109"/>
                      <a:pt x="3173" y="280"/>
                    </a:cubicBezTo>
                    <a:cubicBezTo>
                      <a:pt x="1887" y="537"/>
                      <a:pt x="1030" y="1652"/>
                      <a:pt x="1115" y="293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2" name="任意多边形: 形状 631">
                <a:extLst>
                  <a:ext uri="{FF2B5EF4-FFF2-40B4-BE49-F238E27FC236}">
                    <a16:creationId xmlns:a16="http://schemas.microsoft.com/office/drawing/2014/main" id="{7B8EACF0-BDE3-AE3D-6C65-1AB177962AD0}"/>
                  </a:ext>
                </a:extLst>
              </p:cNvPr>
              <p:cNvSpPr/>
              <p:nvPr/>
            </p:nvSpPr>
            <p:spPr>
              <a:xfrm>
                <a:off x="5620020" y="2460637"/>
                <a:ext cx="220665" cy="252018"/>
              </a:xfrm>
              <a:custGeom>
                <a:avLst/>
                <a:gdLst>
                  <a:gd name="connsiteX0" fmla="*/ 1406 w 220665"/>
                  <a:gd name="connsiteY0" fmla="*/ 9014 h 252018"/>
                  <a:gd name="connsiteX1" fmla="*/ 29267 w 220665"/>
                  <a:gd name="connsiteY1" fmla="*/ 28131 h 252018"/>
                  <a:gd name="connsiteX2" fmla="*/ 53184 w 220665"/>
                  <a:gd name="connsiteY2" fmla="*/ 69793 h 252018"/>
                  <a:gd name="connsiteX3" fmla="*/ 93303 w 220665"/>
                  <a:gd name="connsiteY3" fmla="*/ 156118 h 252018"/>
                  <a:gd name="connsiteX4" fmla="*/ 212804 w 220665"/>
                  <a:gd name="connsiteY4" fmla="*/ 251102 h 252018"/>
                  <a:gd name="connsiteX5" fmla="*/ 218119 w 220665"/>
                  <a:gd name="connsiteY5" fmla="*/ 242786 h 252018"/>
                  <a:gd name="connsiteX6" fmla="*/ 173627 w 220665"/>
                  <a:gd name="connsiteY6" fmla="*/ 160490 h 252018"/>
                  <a:gd name="connsiteX7" fmla="*/ 117135 w 220665"/>
                  <a:gd name="connsiteY7" fmla="*/ 68422 h 252018"/>
                  <a:gd name="connsiteX8" fmla="*/ 3035 w 220665"/>
                  <a:gd name="connsiteY8" fmla="*/ 1642 h 252018"/>
                  <a:gd name="connsiteX9" fmla="*/ 1406 w 220665"/>
                  <a:gd name="connsiteY9" fmla="*/ 9014 h 252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0665" h="252018">
                    <a:moveTo>
                      <a:pt x="1406" y="9014"/>
                    </a:moveTo>
                    <a:cubicBezTo>
                      <a:pt x="10407" y="15872"/>
                      <a:pt x="20780" y="20416"/>
                      <a:pt x="29267" y="28131"/>
                    </a:cubicBezTo>
                    <a:cubicBezTo>
                      <a:pt x="40582" y="38418"/>
                      <a:pt x="46497" y="56420"/>
                      <a:pt x="53184" y="69793"/>
                    </a:cubicBezTo>
                    <a:cubicBezTo>
                      <a:pt x="67414" y="98254"/>
                      <a:pt x="78301" y="128086"/>
                      <a:pt x="93303" y="156118"/>
                    </a:cubicBezTo>
                    <a:cubicBezTo>
                      <a:pt x="118078" y="202239"/>
                      <a:pt x="159483" y="242872"/>
                      <a:pt x="212804" y="251102"/>
                    </a:cubicBezTo>
                    <a:cubicBezTo>
                      <a:pt x="218547" y="254702"/>
                      <a:pt x="224034" y="246815"/>
                      <a:pt x="218119" y="242786"/>
                    </a:cubicBezTo>
                    <a:cubicBezTo>
                      <a:pt x="191887" y="224784"/>
                      <a:pt x="186486" y="187580"/>
                      <a:pt x="173627" y="160490"/>
                    </a:cubicBezTo>
                    <a:cubicBezTo>
                      <a:pt x="158197" y="127829"/>
                      <a:pt x="139251" y="96882"/>
                      <a:pt x="117135" y="68422"/>
                    </a:cubicBezTo>
                    <a:cubicBezTo>
                      <a:pt x="92789" y="37132"/>
                      <a:pt x="47269" y="-9331"/>
                      <a:pt x="3035" y="1642"/>
                    </a:cubicBezTo>
                    <a:cubicBezTo>
                      <a:pt x="34" y="2328"/>
                      <a:pt x="-1166" y="7043"/>
                      <a:pt x="1406" y="901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3" name="任意多边形: 形状 632">
                <a:extLst>
                  <a:ext uri="{FF2B5EF4-FFF2-40B4-BE49-F238E27FC236}">
                    <a16:creationId xmlns:a16="http://schemas.microsoft.com/office/drawing/2014/main" id="{A6548D89-3D6B-0293-FAD7-B8C01D766F28}"/>
                  </a:ext>
                </a:extLst>
              </p:cNvPr>
              <p:cNvSpPr/>
              <p:nvPr/>
            </p:nvSpPr>
            <p:spPr>
              <a:xfrm>
                <a:off x="5417304" y="2514899"/>
                <a:ext cx="360008" cy="261783"/>
              </a:xfrm>
              <a:custGeom>
                <a:avLst/>
                <a:gdLst>
                  <a:gd name="connsiteX0" fmla="*/ 3526 w 360008"/>
                  <a:gd name="connsiteY0" fmla="*/ 16817 h 261783"/>
                  <a:gd name="connsiteX1" fmla="*/ 123026 w 360008"/>
                  <a:gd name="connsiteY1" fmla="*/ 98513 h 261783"/>
                  <a:gd name="connsiteX2" fmla="*/ 212437 w 360008"/>
                  <a:gd name="connsiteY2" fmla="*/ 203184 h 261783"/>
                  <a:gd name="connsiteX3" fmla="*/ 358942 w 360008"/>
                  <a:gd name="connsiteY3" fmla="*/ 250761 h 261783"/>
                  <a:gd name="connsiteX4" fmla="*/ 358942 w 360008"/>
                  <a:gd name="connsiteY4" fmla="*/ 245874 h 261783"/>
                  <a:gd name="connsiteX5" fmla="*/ 355856 w 360008"/>
                  <a:gd name="connsiteY5" fmla="*/ 242874 h 261783"/>
                  <a:gd name="connsiteX6" fmla="*/ 259929 w 360008"/>
                  <a:gd name="connsiteY6" fmla="*/ 153720 h 261783"/>
                  <a:gd name="connsiteX7" fmla="*/ 182948 w 360008"/>
                  <a:gd name="connsiteY7" fmla="*/ 63023 h 261783"/>
                  <a:gd name="connsiteX8" fmla="*/ 3097 w 360008"/>
                  <a:gd name="connsiteY8" fmla="*/ 7988 h 261783"/>
                  <a:gd name="connsiteX9" fmla="*/ 3526 w 360008"/>
                  <a:gd name="connsiteY9" fmla="*/ 16817 h 261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0008" h="261783">
                    <a:moveTo>
                      <a:pt x="3526" y="16817"/>
                    </a:moveTo>
                    <a:cubicBezTo>
                      <a:pt x="51018" y="24447"/>
                      <a:pt x="91994" y="64395"/>
                      <a:pt x="123026" y="98513"/>
                    </a:cubicBezTo>
                    <a:cubicBezTo>
                      <a:pt x="153888" y="132546"/>
                      <a:pt x="178491" y="171980"/>
                      <a:pt x="212437" y="203184"/>
                    </a:cubicBezTo>
                    <a:cubicBezTo>
                      <a:pt x="241670" y="230016"/>
                      <a:pt x="317536" y="285308"/>
                      <a:pt x="358942" y="250761"/>
                    </a:cubicBezTo>
                    <a:cubicBezTo>
                      <a:pt x="360570" y="249389"/>
                      <a:pt x="360142" y="247246"/>
                      <a:pt x="358942" y="245874"/>
                    </a:cubicBezTo>
                    <a:cubicBezTo>
                      <a:pt x="358513" y="244589"/>
                      <a:pt x="357484" y="243389"/>
                      <a:pt x="355856" y="242874"/>
                    </a:cubicBezTo>
                    <a:cubicBezTo>
                      <a:pt x="311964" y="229758"/>
                      <a:pt x="284618" y="189553"/>
                      <a:pt x="259929" y="153720"/>
                    </a:cubicBezTo>
                    <a:cubicBezTo>
                      <a:pt x="236955" y="120459"/>
                      <a:pt x="213552" y="89855"/>
                      <a:pt x="182948" y="63023"/>
                    </a:cubicBezTo>
                    <a:cubicBezTo>
                      <a:pt x="136743" y="22561"/>
                      <a:pt x="66019" y="-17473"/>
                      <a:pt x="3097" y="7988"/>
                    </a:cubicBezTo>
                    <a:cubicBezTo>
                      <a:pt x="-846" y="9531"/>
                      <a:pt x="-1361" y="15960"/>
                      <a:pt x="3526" y="1681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4" name="任意多边形: 形状 633">
                <a:extLst>
                  <a:ext uri="{FF2B5EF4-FFF2-40B4-BE49-F238E27FC236}">
                    <a16:creationId xmlns:a16="http://schemas.microsoft.com/office/drawing/2014/main" id="{886FB8F2-C80F-3A4A-5794-E95C9D42A6AC}"/>
                  </a:ext>
                </a:extLst>
              </p:cNvPr>
              <p:cNvSpPr/>
              <p:nvPr/>
            </p:nvSpPr>
            <p:spPr>
              <a:xfrm>
                <a:off x="5279475" y="2626661"/>
                <a:ext cx="417709" cy="218292"/>
              </a:xfrm>
              <a:custGeom>
                <a:avLst/>
                <a:gdLst>
                  <a:gd name="connsiteX0" fmla="*/ 4880 w 417709"/>
                  <a:gd name="connsiteY0" fmla="*/ 26784 h 218292"/>
                  <a:gd name="connsiteX1" fmla="*/ 138868 w 417709"/>
                  <a:gd name="connsiteY1" fmla="*/ 79076 h 218292"/>
                  <a:gd name="connsiteX2" fmla="*/ 238909 w 417709"/>
                  <a:gd name="connsiteY2" fmla="*/ 162830 h 218292"/>
                  <a:gd name="connsiteX3" fmla="*/ 334664 w 417709"/>
                  <a:gd name="connsiteY3" fmla="*/ 209378 h 218292"/>
                  <a:gd name="connsiteX4" fmla="*/ 411988 w 417709"/>
                  <a:gd name="connsiteY4" fmla="*/ 212550 h 218292"/>
                  <a:gd name="connsiteX5" fmla="*/ 414389 w 417709"/>
                  <a:gd name="connsiteY5" fmla="*/ 211436 h 218292"/>
                  <a:gd name="connsiteX6" fmla="*/ 415760 w 417709"/>
                  <a:gd name="connsiteY6" fmla="*/ 210836 h 218292"/>
                  <a:gd name="connsiteX7" fmla="*/ 412845 w 417709"/>
                  <a:gd name="connsiteY7" fmla="*/ 203892 h 218292"/>
                  <a:gd name="connsiteX8" fmla="*/ 352581 w 417709"/>
                  <a:gd name="connsiteY8" fmla="*/ 170802 h 218292"/>
                  <a:gd name="connsiteX9" fmla="*/ 297374 w 417709"/>
                  <a:gd name="connsiteY9" fmla="*/ 120396 h 218292"/>
                  <a:gd name="connsiteX10" fmla="*/ 194332 w 417709"/>
                  <a:gd name="connsiteY10" fmla="*/ 32956 h 218292"/>
                  <a:gd name="connsiteX11" fmla="*/ 83747 w 417709"/>
                  <a:gd name="connsiteY11" fmla="*/ 809 h 218292"/>
                  <a:gd name="connsiteX12" fmla="*/ 1365 w 417709"/>
                  <a:gd name="connsiteY12" fmla="*/ 19326 h 218292"/>
                  <a:gd name="connsiteX13" fmla="*/ 4880 w 417709"/>
                  <a:gd name="connsiteY13" fmla="*/ 26784 h 21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7709" h="218292">
                    <a:moveTo>
                      <a:pt x="4880" y="26784"/>
                    </a:moveTo>
                    <a:cubicBezTo>
                      <a:pt x="55115" y="28841"/>
                      <a:pt x="100035" y="48129"/>
                      <a:pt x="138868" y="79076"/>
                    </a:cubicBezTo>
                    <a:cubicBezTo>
                      <a:pt x="172987" y="106251"/>
                      <a:pt x="203333" y="137455"/>
                      <a:pt x="238909" y="162830"/>
                    </a:cubicBezTo>
                    <a:cubicBezTo>
                      <a:pt x="268313" y="183918"/>
                      <a:pt x="300203" y="198748"/>
                      <a:pt x="334664" y="209378"/>
                    </a:cubicBezTo>
                    <a:cubicBezTo>
                      <a:pt x="359610" y="217094"/>
                      <a:pt x="387299" y="223266"/>
                      <a:pt x="411988" y="212550"/>
                    </a:cubicBezTo>
                    <a:cubicBezTo>
                      <a:pt x="412931" y="212379"/>
                      <a:pt x="413703" y="212036"/>
                      <a:pt x="414389" y="211436"/>
                    </a:cubicBezTo>
                    <a:cubicBezTo>
                      <a:pt x="414817" y="211264"/>
                      <a:pt x="415331" y="211007"/>
                      <a:pt x="415760" y="210836"/>
                    </a:cubicBezTo>
                    <a:cubicBezTo>
                      <a:pt x="419875" y="208778"/>
                      <a:pt x="416789" y="203292"/>
                      <a:pt x="412845" y="203892"/>
                    </a:cubicBezTo>
                    <a:cubicBezTo>
                      <a:pt x="391843" y="193519"/>
                      <a:pt x="371697" y="184690"/>
                      <a:pt x="352581" y="170802"/>
                    </a:cubicBezTo>
                    <a:cubicBezTo>
                      <a:pt x="332435" y="156143"/>
                      <a:pt x="314776" y="138055"/>
                      <a:pt x="297374" y="120396"/>
                    </a:cubicBezTo>
                    <a:cubicBezTo>
                      <a:pt x="265398" y="87992"/>
                      <a:pt x="233937" y="56102"/>
                      <a:pt x="194332" y="32956"/>
                    </a:cubicBezTo>
                    <a:cubicBezTo>
                      <a:pt x="160900" y="13411"/>
                      <a:pt x="122152" y="3724"/>
                      <a:pt x="83747" y="809"/>
                    </a:cubicBezTo>
                    <a:cubicBezTo>
                      <a:pt x="54772" y="-1334"/>
                      <a:pt x="24425" y="-477"/>
                      <a:pt x="1365" y="19326"/>
                    </a:cubicBezTo>
                    <a:cubicBezTo>
                      <a:pt x="-1978" y="22069"/>
                      <a:pt x="1451" y="26698"/>
                      <a:pt x="4880" y="2678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5" name="任意多边形: 形状 634">
                <a:extLst>
                  <a:ext uri="{FF2B5EF4-FFF2-40B4-BE49-F238E27FC236}">
                    <a16:creationId xmlns:a16="http://schemas.microsoft.com/office/drawing/2014/main" id="{84B0D4F6-4EDE-417F-8887-A3FBB234EF9C}"/>
                  </a:ext>
                </a:extLst>
              </p:cNvPr>
              <p:cNvSpPr/>
              <p:nvPr/>
            </p:nvSpPr>
            <p:spPr>
              <a:xfrm>
                <a:off x="5188691" y="2719917"/>
                <a:ext cx="399788" cy="198855"/>
              </a:xfrm>
              <a:custGeom>
                <a:avLst/>
                <a:gdLst>
                  <a:gd name="connsiteX0" fmla="*/ 4796 w 399788"/>
                  <a:gd name="connsiteY0" fmla="*/ 24654 h 198855"/>
                  <a:gd name="connsiteX1" fmla="*/ 115210 w 399788"/>
                  <a:gd name="connsiteY1" fmla="*/ 54401 h 198855"/>
                  <a:gd name="connsiteX2" fmla="*/ 213965 w 399788"/>
                  <a:gd name="connsiteY2" fmla="*/ 138411 h 198855"/>
                  <a:gd name="connsiteX3" fmla="*/ 305519 w 399788"/>
                  <a:gd name="connsiteY3" fmla="*/ 194218 h 198855"/>
                  <a:gd name="connsiteX4" fmla="*/ 395702 w 399788"/>
                  <a:gd name="connsiteY4" fmla="*/ 193104 h 198855"/>
                  <a:gd name="connsiteX5" fmla="*/ 398531 w 399788"/>
                  <a:gd name="connsiteY5" fmla="*/ 191475 h 198855"/>
                  <a:gd name="connsiteX6" fmla="*/ 397417 w 399788"/>
                  <a:gd name="connsiteY6" fmla="*/ 184274 h 198855"/>
                  <a:gd name="connsiteX7" fmla="*/ 196049 w 399788"/>
                  <a:gd name="connsiteY7" fmla="*/ 28083 h 198855"/>
                  <a:gd name="connsiteX8" fmla="*/ 88378 w 399788"/>
                  <a:gd name="connsiteY8" fmla="*/ 1423 h 198855"/>
                  <a:gd name="connsiteX9" fmla="*/ 2224 w 399788"/>
                  <a:gd name="connsiteY9" fmla="*/ 16253 h 198855"/>
                  <a:gd name="connsiteX10" fmla="*/ 4796 w 399788"/>
                  <a:gd name="connsiteY10" fmla="*/ 24654 h 198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788" h="198855">
                    <a:moveTo>
                      <a:pt x="4796" y="24654"/>
                    </a:moveTo>
                    <a:cubicBezTo>
                      <a:pt x="40458" y="26283"/>
                      <a:pt x="84520" y="36656"/>
                      <a:pt x="115210" y="54401"/>
                    </a:cubicBezTo>
                    <a:cubicBezTo>
                      <a:pt x="152500" y="76003"/>
                      <a:pt x="181390" y="110808"/>
                      <a:pt x="213965" y="138411"/>
                    </a:cubicBezTo>
                    <a:cubicBezTo>
                      <a:pt x="241225" y="161385"/>
                      <a:pt x="272001" y="181788"/>
                      <a:pt x="305519" y="194218"/>
                    </a:cubicBezTo>
                    <a:cubicBezTo>
                      <a:pt x="335952" y="205534"/>
                      <a:pt x="365270" y="192504"/>
                      <a:pt x="395702" y="193104"/>
                    </a:cubicBezTo>
                    <a:cubicBezTo>
                      <a:pt x="397159" y="193104"/>
                      <a:pt x="398017" y="192418"/>
                      <a:pt x="398531" y="191475"/>
                    </a:cubicBezTo>
                    <a:cubicBezTo>
                      <a:pt x="400245" y="189589"/>
                      <a:pt x="400503" y="186417"/>
                      <a:pt x="397417" y="184274"/>
                    </a:cubicBezTo>
                    <a:cubicBezTo>
                      <a:pt x="328493" y="135925"/>
                      <a:pt x="271915" y="65631"/>
                      <a:pt x="196049" y="28083"/>
                    </a:cubicBezTo>
                    <a:cubicBezTo>
                      <a:pt x="162444" y="11452"/>
                      <a:pt x="125240" y="5537"/>
                      <a:pt x="88378" y="1423"/>
                    </a:cubicBezTo>
                    <a:cubicBezTo>
                      <a:pt x="57946" y="-2006"/>
                      <a:pt x="28713" y="-35"/>
                      <a:pt x="2224" y="16253"/>
                    </a:cubicBezTo>
                    <a:cubicBezTo>
                      <a:pt x="-2062" y="18739"/>
                      <a:pt x="424" y="24397"/>
                      <a:pt x="4796" y="2465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6" name="任意多边形: 形状 635">
                <a:extLst>
                  <a:ext uri="{FF2B5EF4-FFF2-40B4-BE49-F238E27FC236}">
                    <a16:creationId xmlns:a16="http://schemas.microsoft.com/office/drawing/2014/main" id="{92DE9089-3B9A-F8CF-9076-B4BECD323D1D}"/>
                  </a:ext>
                </a:extLst>
              </p:cNvPr>
              <p:cNvSpPr/>
              <p:nvPr/>
            </p:nvSpPr>
            <p:spPr>
              <a:xfrm>
                <a:off x="5131159" y="2855479"/>
                <a:ext cx="375171" cy="115111"/>
              </a:xfrm>
              <a:custGeom>
                <a:avLst/>
                <a:gdLst>
                  <a:gd name="connsiteX0" fmla="*/ 4292 w 375171"/>
                  <a:gd name="connsiteY0" fmla="*/ 31224 h 115111"/>
                  <a:gd name="connsiteX1" fmla="*/ 203431 w 375171"/>
                  <a:gd name="connsiteY1" fmla="*/ 90632 h 115111"/>
                  <a:gd name="connsiteX2" fmla="*/ 369395 w 375171"/>
                  <a:gd name="connsiteY2" fmla="*/ 108891 h 115111"/>
                  <a:gd name="connsiteX3" fmla="*/ 370853 w 375171"/>
                  <a:gd name="connsiteY3" fmla="*/ 108549 h 115111"/>
                  <a:gd name="connsiteX4" fmla="*/ 372653 w 375171"/>
                  <a:gd name="connsiteY4" fmla="*/ 108120 h 115111"/>
                  <a:gd name="connsiteX5" fmla="*/ 373253 w 375171"/>
                  <a:gd name="connsiteY5" fmla="*/ 101605 h 115111"/>
                  <a:gd name="connsiteX6" fmla="*/ 370081 w 375171"/>
                  <a:gd name="connsiteY6" fmla="*/ 99462 h 115111"/>
                  <a:gd name="connsiteX7" fmla="*/ 321132 w 375171"/>
                  <a:gd name="connsiteY7" fmla="*/ 77087 h 115111"/>
                  <a:gd name="connsiteX8" fmla="*/ 268240 w 375171"/>
                  <a:gd name="connsiteY8" fmla="*/ 46569 h 115111"/>
                  <a:gd name="connsiteX9" fmla="*/ 167513 w 375171"/>
                  <a:gd name="connsiteY9" fmla="*/ 5164 h 115111"/>
                  <a:gd name="connsiteX10" fmla="*/ 76216 w 375171"/>
                  <a:gd name="connsiteY10" fmla="*/ 1135 h 115111"/>
                  <a:gd name="connsiteX11" fmla="*/ 1806 w 375171"/>
                  <a:gd name="connsiteY11" fmla="*/ 23338 h 115111"/>
                  <a:gd name="connsiteX12" fmla="*/ 4292 w 375171"/>
                  <a:gd name="connsiteY12" fmla="*/ 31224 h 11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5171" h="115111">
                    <a:moveTo>
                      <a:pt x="4292" y="31224"/>
                    </a:moveTo>
                    <a:cubicBezTo>
                      <a:pt x="77159" y="26767"/>
                      <a:pt x="138195" y="64829"/>
                      <a:pt x="203431" y="90632"/>
                    </a:cubicBezTo>
                    <a:cubicBezTo>
                      <a:pt x="255295" y="111206"/>
                      <a:pt x="314445" y="123122"/>
                      <a:pt x="369395" y="108891"/>
                    </a:cubicBezTo>
                    <a:cubicBezTo>
                      <a:pt x="369909" y="108891"/>
                      <a:pt x="370424" y="108720"/>
                      <a:pt x="370853" y="108549"/>
                    </a:cubicBezTo>
                    <a:cubicBezTo>
                      <a:pt x="371453" y="108377"/>
                      <a:pt x="372052" y="108291"/>
                      <a:pt x="372653" y="108120"/>
                    </a:cubicBezTo>
                    <a:cubicBezTo>
                      <a:pt x="376168" y="107177"/>
                      <a:pt x="375653" y="103062"/>
                      <a:pt x="373253" y="101605"/>
                    </a:cubicBezTo>
                    <a:cubicBezTo>
                      <a:pt x="372653" y="100576"/>
                      <a:pt x="371624" y="99804"/>
                      <a:pt x="370081" y="99462"/>
                    </a:cubicBezTo>
                    <a:cubicBezTo>
                      <a:pt x="353279" y="96547"/>
                      <a:pt x="336305" y="84888"/>
                      <a:pt x="321132" y="77087"/>
                    </a:cubicBezTo>
                    <a:cubicBezTo>
                      <a:pt x="303044" y="67829"/>
                      <a:pt x="285985" y="56599"/>
                      <a:pt x="268240" y="46569"/>
                    </a:cubicBezTo>
                    <a:cubicBezTo>
                      <a:pt x="236693" y="28824"/>
                      <a:pt x="202746" y="13908"/>
                      <a:pt x="167513" y="5164"/>
                    </a:cubicBezTo>
                    <a:cubicBezTo>
                      <a:pt x="137852" y="-2208"/>
                      <a:pt x="106391" y="192"/>
                      <a:pt x="76216" y="1135"/>
                    </a:cubicBezTo>
                    <a:cubicBezTo>
                      <a:pt x="49469" y="1992"/>
                      <a:pt x="23495" y="6964"/>
                      <a:pt x="1806" y="23338"/>
                    </a:cubicBezTo>
                    <a:cubicBezTo>
                      <a:pt x="-1365" y="25824"/>
                      <a:pt x="-251" y="31482"/>
                      <a:pt x="4292" y="3122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37" name="图形 4">
                <a:extLst>
                  <a:ext uri="{FF2B5EF4-FFF2-40B4-BE49-F238E27FC236}">
                    <a16:creationId xmlns:a16="http://schemas.microsoft.com/office/drawing/2014/main" id="{DA5BA9A2-20E9-4A64-631F-B154033AC2D2}"/>
                  </a:ext>
                </a:extLst>
              </p:cNvPr>
              <p:cNvGrpSpPr/>
              <p:nvPr/>
            </p:nvGrpSpPr>
            <p:grpSpPr>
              <a:xfrm>
                <a:off x="5377537" y="2411582"/>
                <a:ext cx="677206" cy="583420"/>
                <a:chOff x="5377537" y="2411582"/>
                <a:chExt cx="677206" cy="583420"/>
              </a:xfrm>
            </p:grpSpPr>
            <p:sp>
              <p:nvSpPr>
                <p:cNvPr id="638" name="任意多边形: 形状 637">
                  <a:extLst>
                    <a:ext uri="{FF2B5EF4-FFF2-40B4-BE49-F238E27FC236}">
                      <a16:creationId xmlns:a16="http://schemas.microsoft.com/office/drawing/2014/main" id="{1A78372A-39DD-2B8F-043F-645F254AC824}"/>
                    </a:ext>
                  </a:extLst>
                </p:cNvPr>
                <p:cNvSpPr/>
                <p:nvPr/>
              </p:nvSpPr>
              <p:spPr>
                <a:xfrm>
                  <a:off x="6048851" y="2411582"/>
                  <a:ext cx="418" cy="290"/>
                </a:xfrm>
                <a:custGeom>
                  <a:avLst/>
                  <a:gdLst>
                    <a:gd name="connsiteX0" fmla="*/ 0 w 418"/>
                    <a:gd name="connsiteY0" fmla="*/ 290 h 290"/>
                    <a:gd name="connsiteX1" fmla="*/ 0 w 418"/>
                    <a:gd name="connsiteY1" fmla="*/ 290 h 290"/>
                    <a:gd name="connsiteX2" fmla="*/ 0 w 418"/>
                    <a:gd name="connsiteY2" fmla="*/ 290 h 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" h="290">
                      <a:moveTo>
                        <a:pt x="0" y="290"/>
                      </a:moveTo>
                      <a:cubicBezTo>
                        <a:pt x="0" y="290"/>
                        <a:pt x="0" y="290"/>
                        <a:pt x="0" y="290"/>
                      </a:cubicBezTo>
                      <a:cubicBezTo>
                        <a:pt x="514" y="-53"/>
                        <a:pt x="600" y="-138"/>
                        <a:pt x="0" y="29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9" name="任意多边形: 形状 638">
                  <a:extLst>
                    <a:ext uri="{FF2B5EF4-FFF2-40B4-BE49-F238E27FC236}">
                      <a16:creationId xmlns:a16="http://schemas.microsoft.com/office/drawing/2014/main" id="{DFC83696-66C4-9781-6E5F-318FF838E01F}"/>
                    </a:ext>
                  </a:extLst>
                </p:cNvPr>
                <p:cNvSpPr/>
                <p:nvPr/>
              </p:nvSpPr>
              <p:spPr>
                <a:xfrm>
                  <a:off x="5377537" y="2412213"/>
                  <a:ext cx="677206" cy="582790"/>
                </a:xfrm>
                <a:custGeom>
                  <a:avLst/>
                  <a:gdLst>
                    <a:gd name="connsiteX0" fmla="*/ 3516 w 677206"/>
                    <a:gd name="connsiteY0" fmla="*/ 582761 h 582790"/>
                    <a:gd name="connsiteX1" fmla="*/ 98071 w 677206"/>
                    <a:gd name="connsiteY1" fmla="*/ 564330 h 582790"/>
                    <a:gd name="connsiteX2" fmla="*/ 195283 w 677206"/>
                    <a:gd name="connsiteY2" fmla="*/ 512724 h 582790"/>
                    <a:gd name="connsiteX3" fmla="*/ 286752 w 677206"/>
                    <a:gd name="connsiteY3" fmla="*/ 450744 h 582790"/>
                    <a:gd name="connsiteX4" fmla="*/ 388164 w 677206"/>
                    <a:gd name="connsiteY4" fmla="*/ 366562 h 582790"/>
                    <a:gd name="connsiteX5" fmla="*/ 562700 w 677206"/>
                    <a:gd name="connsiteY5" fmla="*/ 176939 h 582790"/>
                    <a:gd name="connsiteX6" fmla="*/ 626566 w 677206"/>
                    <a:gd name="connsiteY6" fmla="*/ 87185 h 582790"/>
                    <a:gd name="connsiteX7" fmla="*/ 676372 w 677206"/>
                    <a:gd name="connsiteY7" fmla="*/ 7975 h 582790"/>
                    <a:gd name="connsiteX8" fmla="*/ 668485 w 677206"/>
                    <a:gd name="connsiteY8" fmla="*/ 1117 h 582790"/>
                    <a:gd name="connsiteX9" fmla="*/ 634967 w 677206"/>
                    <a:gd name="connsiteY9" fmla="*/ 57095 h 582790"/>
                    <a:gd name="connsiteX10" fmla="*/ 578302 w 677206"/>
                    <a:gd name="connsiteY10" fmla="*/ 141877 h 582790"/>
                    <a:gd name="connsiteX11" fmla="*/ 407452 w 677206"/>
                    <a:gd name="connsiteY11" fmla="*/ 337073 h 582790"/>
                    <a:gd name="connsiteX12" fmla="*/ 212171 w 677206"/>
                    <a:gd name="connsiteY12" fmla="*/ 492235 h 582790"/>
                    <a:gd name="connsiteX13" fmla="*/ 108701 w 677206"/>
                    <a:gd name="connsiteY13" fmla="*/ 551728 h 582790"/>
                    <a:gd name="connsiteX14" fmla="*/ 57009 w 677206"/>
                    <a:gd name="connsiteY14" fmla="*/ 567502 h 582790"/>
                    <a:gd name="connsiteX15" fmla="*/ 2230 w 677206"/>
                    <a:gd name="connsiteY15" fmla="*/ 576246 h 582790"/>
                    <a:gd name="connsiteX16" fmla="*/ 3516 w 677206"/>
                    <a:gd name="connsiteY16" fmla="*/ 582761 h 58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06" h="582790">
                      <a:moveTo>
                        <a:pt x="3516" y="582761"/>
                      </a:moveTo>
                      <a:cubicBezTo>
                        <a:pt x="34634" y="578389"/>
                        <a:pt x="65924" y="576417"/>
                        <a:pt x="98071" y="564330"/>
                      </a:cubicBezTo>
                      <a:cubicBezTo>
                        <a:pt x="134932" y="550443"/>
                        <a:pt x="154735" y="540241"/>
                        <a:pt x="195283" y="512724"/>
                      </a:cubicBezTo>
                      <a:cubicBezTo>
                        <a:pt x="225972" y="491807"/>
                        <a:pt x="258119" y="474662"/>
                        <a:pt x="286752" y="450744"/>
                      </a:cubicBezTo>
                      <a:cubicBezTo>
                        <a:pt x="320527" y="422627"/>
                        <a:pt x="354817" y="395109"/>
                        <a:pt x="388164" y="366562"/>
                      </a:cubicBezTo>
                      <a:cubicBezTo>
                        <a:pt x="454601" y="309727"/>
                        <a:pt x="508608" y="245176"/>
                        <a:pt x="562700" y="176939"/>
                      </a:cubicBezTo>
                      <a:cubicBezTo>
                        <a:pt x="585846" y="147706"/>
                        <a:pt x="606934" y="118817"/>
                        <a:pt x="626566" y="87185"/>
                      </a:cubicBezTo>
                      <a:cubicBezTo>
                        <a:pt x="643025" y="60781"/>
                        <a:pt x="661455" y="35407"/>
                        <a:pt x="676372" y="7975"/>
                      </a:cubicBezTo>
                      <a:cubicBezTo>
                        <a:pt x="679372" y="2488"/>
                        <a:pt x="673714" y="-2226"/>
                        <a:pt x="668485" y="1117"/>
                      </a:cubicBezTo>
                      <a:cubicBezTo>
                        <a:pt x="666428" y="2488"/>
                        <a:pt x="661284" y="15004"/>
                        <a:pt x="634967" y="57095"/>
                      </a:cubicBezTo>
                      <a:cubicBezTo>
                        <a:pt x="616879" y="85985"/>
                        <a:pt x="599648" y="115217"/>
                        <a:pt x="578302" y="141877"/>
                      </a:cubicBezTo>
                      <a:cubicBezTo>
                        <a:pt x="523696" y="209857"/>
                        <a:pt x="472089" y="278094"/>
                        <a:pt x="407452" y="337073"/>
                      </a:cubicBezTo>
                      <a:cubicBezTo>
                        <a:pt x="346759" y="392366"/>
                        <a:pt x="282636" y="449716"/>
                        <a:pt x="212171" y="492235"/>
                      </a:cubicBezTo>
                      <a:cubicBezTo>
                        <a:pt x="178395" y="512638"/>
                        <a:pt x="142648" y="537155"/>
                        <a:pt x="108701" y="551728"/>
                      </a:cubicBezTo>
                      <a:cubicBezTo>
                        <a:pt x="89498" y="560044"/>
                        <a:pt x="75783" y="564244"/>
                        <a:pt x="57009" y="567502"/>
                      </a:cubicBezTo>
                      <a:cubicBezTo>
                        <a:pt x="39864" y="570502"/>
                        <a:pt x="19290" y="572903"/>
                        <a:pt x="2230" y="576246"/>
                      </a:cubicBezTo>
                      <a:cubicBezTo>
                        <a:pt x="-1456" y="576846"/>
                        <a:pt x="-256" y="583275"/>
                        <a:pt x="3516" y="58276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40" name="图形 4">
              <a:extLst>
                <a:ext uri="{FF2B5EF4-FFF2-40B4-BE49-F238E27FC236}">
                  <a16:creationId xmlns:a16="http://schemas.microsoft.com/office/drawing/2014/main" id="{F7CDA57D-05EB-6BA0-E80E-24A7FFEB4989}"/>
                </a:ext>
              </a:extLst>
            </p:cNvPr>
            <p:cNvGrpSpPr/>
            <p:nvPr/>
          </p:nvGrpSpPr>
          <p:grpSpPr>
            <a:xfrm>
              <a:off x="3454790" y="4046705"/>
              <a:ext cx="870327" cy="1002341"/>
              <a:chOff x="3454790" y="4046705"/>
              <a:chExt cx="870327" cy="1002341"/>
            </a:xfrm>
          </p:grpSpPr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9001122D-E991-E831-0505-4E97B64AF80D}"/>
                  </a:ext>
                </a:extLst>
              </p:cNvPr>
              <p:cNvSpPr/>
              <p:nvPr/>
            </p:nvSpPr>
            <p:spPr>
              <a:xfrm>
                <a:off x="4026773" y="4074989"/>
                <a:ext cx="298345" cy="200971"/>
              </a:xfrm>
              <a:custGeom>
                <a:avLst/>
                <a:gdLst>
                  <a:gd name="connsiteX0" fmla="*/ 297634 w 298345"/>
                  <a:gd name="connsiteY0" fmla="*/ 1148 h 200971"/>
                  <a:gd name="connsiteX1" fmla="*/ 297462 w 298345"/>
                  <a:gd name="connsiteY1" fmla="*/ 977 h 200971"/>
                  <a:gd name="connsiteX2" fmla="*/ 297119 w 298345"/>
                  <a:gd name="connsiteY2" fmla="*/ 634 h 200971"/>
                  <a:gd name="connsiteX3" fmla="*/ 296605 w 298345"/>
                  <a:gd name="connsiteY3" fmla="*/ 291 h 200971"/>
                  <a:gd name="connsiteX4" fmla="*/ 296177 w 298345"/>
                  <a:gd name="connsiteY4" fmla="*/ 119 h 200971"/>
                  <a:gd name="connsiteX5" fmla="*/ 296005 w 298345"/>
                  <a:gd name="connsiteY5" fmla="*/ 119 h 200971"/>
                  <a:gd name="connsiteX6" fmla="*/ 294291 w 298345"/>
                  <a:gd name="connsiteY6" fmla="*/ 205 h 200971"/>
                  <a:gd name="connsiteX7" fmla="*/ 294205 w 298345"/>
                  <a:gd name="connsiteY7" fmla="*/ 291 h 200971"/>
                  <a:gd name="connsiteX8" fmla="*/ 210966 w 298345"/>
                  <a:gd name="connsiteY8" fmla="*/ 16836 h 200971"/>
                  <a:gd name="connsiteX9" fmla="*/ 110753 w 298345"/>
                  <a:gd name="connsiteY9" fmla="*/ 64585 h 200971"/>
                  <a:gd name="connsiteX10" fmla="*/ 340 w 298345"/>
                  <a:gd name="connsiteY10" fmla="*/ 194372 h 200971"/>
                  <a:gd name="connsiteX11" fmla="*/ 3254 w 298345"/>
                  <a:gd name="connsiteY11" fmla="*/ 200030 h 200971"/>
                  <a:gd name="connsiteX12" fmla="*/ 6426 w 298345"/>
                  <a:gd name="connsiteY12" fmla="*/ 200887 h 200971"/>
                  <a:gd name="connsiteX13" fmla="*/ 87179 w 298345"/>
                  <a:gd name="connsiteY13" fmla="*/ 181942 h 200971"/>
                  <a:gd name="connsiteX14" fmla="*/ 160988 w 298345"/>
                  <a:gd name="connsiteY14" fmla="*/ 134708 h 200971"/>
                  <a:gd name="connsiteX15" fmla="*/ 218681 w 298345"/>
                  <a:gd name="connsiteY15" fmla="*/ 65956 h 200971"/>
                  <a:gd name="connsiteX16" fmla="*/ 261544 w 298345"/>
                  <a:gd name="connsiteY16" fmla="*/ 24894 h 200971"/>
                  <a:gd name="connsiteX17" fmla="*/ 297119 w 298345"/>
                  <a:gd name="connsiteY17" fmla="*/ 5006 h 200971"/>
                  <a:gd name="connsiteX18" fmla="*/ 297634 w 298345"/>
                  <a:gd name="connsiteY18" fmla="*/ 1148 h 200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8345" h="200971">
                    <a:moveTo>
                      <a:pt x="297634" y="1148"/>
                    </a:moveTo>
                    <a:cubicBezTo>
                      <a:pt x="297634" y="1063"/>
                      <a:pt x="297548" y="1063"/>
                      <a:pt x="297462" y="977"/>
                    </a:cubicBezTo>
                    <a:cubicBezTo>
                      <a:pt x="297377" y="891"/>
                      <a:pt x="297291" y="720"/>
                      <a:pt x="297119" y="634"/>
                    </a:cubicBezTo>
                    <a:cubicBezTo>
                      <a:pt x="296948" y="548"/>
                      <a:pt x="296776" y="377"/>
                      <a:pt x="296605" y="291"/>
                    </a:cubicBezTo>
                    <a:cubicBezTo>
                      <a:pt x="296434" y="205"/>
                      <a:pt x="296348" y="119"/>
                      <a:pt x="296177" y="119"/>
                    </a:cubicBezTo>
                    <a:cubicBezTo>
                      <a:pt x="296091" y="119"/>
                      <a:pt x="296091" y="119"/>
                      <a:pt x="296005" y="119"/>
                    </a:cubicBezTo>
                    <a:cubicBezTo>
                      <a:pt x="295491" y="-52"/>
                      <a:pt x="294891" y="-52"/>
                      <a:pt x="294291" y="205"/>
                    </a:cubicBezTo>
                    <a:cubicBezTo>
                      <a:pt x="294291" y="205"/>
                      <a:pt x="294205" y="205"/>
                      <a:pt x="294205" y="291"/>
                    </a:cubicBezTo>
                    <a:cubicBezTo>
                      <a:pt x="266944" y="5777"/>
                      <a:pt x="237369" y="8092"/>
                      <a:pt x="210966" y="16836"/>
                    </a:cubicBezTo>
                    <a:cubicBezTo>
                      <a:pt x="175561" y="28580"/>
                      <a:pt x="143157" y="46411"/>
                      <a:pt x="110753" y="64585"/>
                    </a:cubicBezTo>
                    <a:cubicBezTo>
                      <a:pt x="61290" y="92360"/>
                      <a:pt x="20828" y="141994"/>
                      <a:pt x="340" y="194372"/>
                    </a:cubicBezTo>
                    <a:cubicBezTo>
                      <a:pt x="-775" y="197201"/>
                      <a:pt x="1025" y="199344"/>
                      <a:pt x="3254" y="200030"/>
                    </a:cubicBezTo>
                    <a:cubicBezTo>
                      <a:pt x="3940" y="200802"/>
                      <a:pt x="5054" y="201145"/>
                      <a:pt x="6426" y="200887"/>
                    </a:cubicBezTo>
                    <a:cubicBezTo>
                      <a:pt x="34458" y="195658"/>
                      <a:pt x="60433" y="192315"/>
                      <a:pt x="87179" y="181942"/>
                    </a:cubicBezTo>
                    <a:cubicBezTo>
                      <a:pt x="114954" y="171226"/>
                      <a:pt x="139900" y="155710"/>
                      <a:pt x="160988" y="134708"/>
                    </a:cubicBezTo>
                    <a:cubicBezTo>
                      <a:pt x="182162" y="113534"/>
                      <a:pt x="198279" y="87816"/>
                      <a:pt x="218681" y="65956"/>
                    </a:cubicBezTo>
                    <a:cubicBezTo>
                      <a:pt x="232311" y="51383"/>
                      <a:pt x="245770" y="37238"/>
                      <a:pt x="261544" y="24894"/>
                    </a:cubicBezTo>
                    <a:cubicBezTo>
                      <a:pt x="272088" y="16579"/>
                      <a:pt x="285804" y="12292"/>
                      <a:pt x="297119" y="5006"/>
                    </a:cubicBezTo>
                    <a:cubicBezTo>
                      <a:pt x="298748" y="3977"/>
                      <a:pt x="298577" y="2263"/>
                      <a:pt x="297634" y="114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67641EBD-0364-2EF3-0B5E-1BC3CD3B0070}"/>
                  </a:ext>
                </a:extLst>
              </p:cNvPr>
              <p:cNvSpPr/>
              <p:nvPr/>
            </p:nvSpPr>
            <p:spPr>
              <a:xfrm>
                <a:off x="3925683" y="4046705"/>
                <a:ext cx="104258" cy="298074"/>
              </a:xfrm>
              <a:custGeom>
                <a:avLst/>
                <a:gdLst>
                  <a:gd name="connsiteX0" fmla="*/ 97915 w 104258"/>
                  <a:gd name="connsiteY0" fmla="*/ 81982 h 298074"/>
                  <a:gd name="connsiteX1" fmla="*/ 104259 w 104258"/>
                  <a:gd name="connsiteY1" fmla="*/ 3544 h 298074"/>
                  <a:gd name="connsiteX2" fmla="*/ 104173 w 104258"/>
                  <a:gd name="connsiteY2" fmla="*/ 3201 h 298074"/>
                  <a:gd name="connsiteX3" fmla="*/ 104087 w 104258"/>
                  <a:gd name="connsiteY3" fmla="*/ 2772 h 298074"/>
                  <a:gd name="connsiteX4" fmla="*/ 103830 w 104258"/>
                  <a:gd name="connsiteY4" fmla="*/ 1915 h 298074"/>
                  <a:gd name="connsiteX5" fmla="*/ 103744 w 104258"/>
                  <a:gd name="connsiteY5" fmla="*/ 1744 h 298074"/>
                  <a:gd name="connsiteX6" fmla="*/ 103144 w 104258"/>
                  <a:gd name="connsiteY6" fmla="*/ 972 h 298074"/>
                  <a:gd name="connsiteX7" fmla="*/ 102801 w 104258"/>
                  <a:gd name="connsiteY7" fmla="*/ 715 h 298074"/>
                  <a:gd name="connsiteX8" fmla="*/ 102458 w 104258"/>
                  <a:gd name="connsiteY8" fmla="*/ 457 h 298074"/>
                  <a:gd name="connsiteX9" fmla="*/ 98258 w 104258"/>
                  <a:gd name="connsiteY9" fmla="*/ 2001 h 298074"/>
                  <a:gd name="connsiteX10" fmla="*/ 29164 w 104258"/>
                  <a:gd name="connsiteY10" fmla="*/ 131446 h 298074"/>
                  <a:gd name="connsiteX11" fmla="*/ 17591 w 104258"/>
                  <a:gd name="connsiteY11" fmla="*/ 210998 h 298074"/>
                  <a:gd name="connsiteX12" fmla="*/ 532 w 104258"/>
                  <a:gd name="connsiteY12" fmla="*/ 291323 h 298074"/>
                  <a:gd name="connsiteX13" fmla="*/ 3618 w 104258"/>
                  <a:gd name="connsiteY13" fmla="*/ 296981 h 298074"/>
                  <a:gd name="connsiteX14" fmla="*/ 9447 w 104258"/>
                  <a:gd name="connsiteY14" fmla="*/ 296466 h 298074"/>
                  <a:gd name="connsiteX15" fmla="*/ 90285 w 104258"/>
                  <a:gd name="connsiteY15" fmla="*/ 158792 h 298074"/>
                  <a:gd name="connsiteX16" fmla="*/ 97915 w 104258"/>
                  <a:gd name="connsiteY16" fmla="*/ 81982 h 29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258" h="298074">
                    <a:moveTo>
                      <a:pt x="97915" y="81982"/>
                    </a:moveTo>
                    <a:cubicBezTo>
                      <a:pt x="97658" y="55236"/>
                      <a:pt x="103659" y="29861"/>
                      <a:pt x="104259" y="3544"/>
                    </a:cubicBezTo>
                    <a:cubicBezTo>
                      <a:pt x="104259" y="3372"/>
                      <a:pt x="104259" y="3287"/>
                      <a:pt x="104173" y="3201"/>
                    </a:cubicBezTo>
                    <a:cubicBezTo>
                      <a:pt x="104173" y="3029"/>
                      <a:pt x="104087" y="2858"/>
                      <a:pt x="104087" y="2772"/>
                    </a:cubicBezTo>
                    <a:cubicBezTo>
                      <a:pt x="104001" y="2429"/>
                      <a:pt x="103916" y="2172"/>
                      <a:pt x="103830" y="1915"/>
                    </a:cubicBezTo>
                    <a:cubicBezTo>
                      <a:pt x="103830" y="1829"/>
                      <a:pt x="103744" y="1829"/>
                      <a:pt x="103744" y="1744"/>
                    </a:cubicBezTo>
                    <a:cubicBezTo>
                      <a:pt x="103573" y="1486"/>
                      <a:pt x="103402" y="1229"/>
                      <a:pt x="103144" y="972"/>
                    </a:cubicBezTo>
                    <a:cubicBezTo>
                      <a:pt x="103059" y="886"/>
                      <a:pt x="102887" y="800"/>
                      <a:pt x="102801" y="715"/>
                    </a:cubicBezTo>
                    <a:cubicBezTo>
                      <a:pt x="102630" y="629"/>
                      <a:pt x="102544" y="543"/>
                      <a:pt x="102458" y="457"/>
                    </a:cubicBezTo>
                    <a:cubicBezTo>
                      <a:pt x="100916" y="-400"/>
                      <a:pt x="98944" y="-142"/>
                      <a:pt x="98258" y="2001"/>
                    </a:cubicBezTo>
                    <a:cubicBezTo>
                      <a:pt x="82313" y="49235"/>
                      <a:pt x="40994" y="82411"/>
                      <a:pt x="29164" y="131446"/>
                    </a:cubicBezTo>
                    <a:cubicBezTo>
                      <a:pt x="22906" y="157506"/>
                      <a:pt x="19991" y="184338"/>
                      <a:pt x="17591" y="210998"/>
                    </a:cubicBezTo>
                    <a:cubicBezTo>
                      <a:pt x="15105" y="238602"/>
                      <a:pt x="14162" y="266462"/>
                      <a:pt x="532" y="291323"/>
                    </a:cubicBezTo>
                    <a:cubicBezTo>
                      <a:pt x="-1012" y="294237"/>
                      <a:pt x="1046" y="296466"/>
                      <a:pt x="3618" y="296981"/>
                    </a:cubicBezTo>
                    <a:cubicBezTo>
                      <a:pt x="5246" y="298352"/>
                      <a:pt x="7732" y="298695"/>
                      <a:pt x="9447" y="296466"/>
                    </a:cubicBezTo>
                    <a:cubicBezTo>
                      <a:pt x="43222" y="252575"/>
                      <a:pt x="74084" y="212798"/>
                      <a:pt x="90285" y="158792"/>
                    </a:cubicBezTo>
                    <a:cubicBezTo>
                      <a:pt x="97658" y="133674"/>
                      <a:pt x="98172" y="107957"/>
                      <a:pt x="97915" y="8198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8480AE95-F0EF-00C9-6263-E8D47D397AAE}"/>
                  </a:ext>
                </a:extLst>
              </p:cNvPr>
              <p:cNvSpPr/>
              <p:nvPr/>
            </p:nvSpPr>
            <p:spPr>
              <a:xfrm>
                <a:off x="3827513" y="4083385"/>
                <a:ext cx="76867" cy="338889"/>
              </a:xfrm>
              <a:custGeom>
                <a:avLst/>
                <a:gdLst>
                  <a:gd name="connsiteX0" fmla="*/ 74955 w 76867"/>
                  <a:gd name="connsiteY0" fmla="*/ 182205 h 338889"/>
                  <a:gd name="connsiteX1" fmla="*/ 50352 w 76867"/>
                  <a:gd name="connsiteY1" fmla="*/ 5868 h 338889"/>
                  <a:gd name="connsiteX2" fmla="*/ 51295 w 76867"/>
                  <a:gd name="connsiteY2" fmla="*/ 3811 h 338889"/>
                  <a:gd name="connsiteX3" fmla="*/ 48037 w 76867"/>
                  <a:gd name="connsiteY3" fmla="*/ 39 h 338889"/>
                  <a:gd name="connsiteX4" fmla="*/ 45466 w 76867"/>
                  <a:gd name="connsiteY4" fmla="*/ 1668 h 338889"/>
                  <a:gd name="connsiteX5" fmla="*/ 44865 w 76867"/>
                  <a:gd name="connsiteY5" fmla="*/ 3725 h 338889"/>
                  <a:gd name="connsiteX6" fmla="*/ 31 w 76867"/>
                  <a:gd name="connsiteY6" fmla="*/ 152115 h 338889"/>
                  <a:gd name="connsiteX7" fmla="*/ 36379 w 76867"/>
                  <a:gd name="connsiteY7" fmla="*/ 334024 h 338889"/>
                  <a:gd name="connsiteX8" fmla="*/ 45123 w 76867"/>
                  <a:gd name="connsiteY8" fmla="*/ 336253 h 338889"/>
                  <a:gd name="connsiteX9" fmla="*/ 45208 w 76867"/>
                  <a:gd name="connsiteY9" fmla="*/ 336081 h 338889"/>
                  <a:gd name="connsiteX10" fmla="*/ 71355 w 76867"/>
                  <a:gd name="connsiteY10" fmla="*/ 265615 h 338889"/>
                  <a:gd name="connsiteX11" fmla="*/ 74955 w 76867"/>
                  <a:gd name="connsiteY11" fmla="*/ 182205 h 33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67" h="338889">
                    <a:moveTo>
                      <a:pt x="74955" y="182205"/>
                    </a:moveTo>
                    <a:cubicBezTo>
                      <a:pt x="67668" y="121426"/>
                      <a:pt x="43065" y="68191"/>
                      <a:pt x="50352" y="5868"/>
                    </a:cubicBezTo>
                    <a:cubicBezTo>
                      <a:pt x="50695" y="5183"/>
                      <a:pt x="51038" y="4497"/>
                      <a:pt x="51295" y="3811"/>
                    </a:cubicBezTo>
                    <a:cubicBezTo>
                      <a:pt x="52324" y="1668"/>
                      <a:pt x="49923" y="-304"/>
                      <a:pt x="48037" y="39"/>
                    </a:cubicBezTo>
                    <a:cubicBezTo>
                      <a:pt x="46923" y="-47"/>
                      <a:pt x="45894" y="382"/>
                      <a:pt x="45466" y="1668"/>
                    </a:cubicBezTo>
                    <a:cubicBezTo>
                      <a:pt x="45208" y="2354"/>
                      <a:pt x="45123" y="3039"/>
                      <a:pt x="44865" y="3725"/>
                    </a:cubicBezTo>
                    <a:cubicBezTo>
                      <a:pt x="15891" y="49674"/>
                      <a:pt x="-826" y="97166"/>
                      <a:pt x="31" y="152115"/>
                    </a:cubicBezTo>
                    <a:cubicBezTo>
                      <a:pt x="1060" y="215123"/>
                      <a:pt x="37579" y="271187"/>
                      <a:pt x="36379" y="334024"/>
                    </a:cubicBezTo>
                    <a:cubicBezTo>
                      <a:pt x="36293" y="339338"/>
                      <a:pt x="43837" y="340625"/>
                      <a:pt x="45123" y="336253"/>
                    </a:cubicBezTo>
                    <a:cubicBezTo>
                      <a:pt x="45123" y="336167"/>
                      <a:pt x="45208" y="336167"/>
                      <a:pt x="45208" y="336081"/>
                    </a:cubicBezTo>
                    <a:cubicBezTo>
                      <a:pt x="52324" y="312078"/>
                      <a:pt x="66211" y="290132"/>
                      <a:pt x="71355" y="265615"/>
                    </a:cubicBezTo>
                    <a:cubicBezTo>
                      <a:pt x="77355" y="238183"/>
                      <a:pt x="78298" y="210151"/>
                      <a:pt x="74955" y="18220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4FC8D69A-9AEB-8AEF-7005-398823290AFD}"/>
                  </a:ext>
                </a:extLst>
              </p:cNvPr>
              <p:cNvSpPr/>
              <p:nvPr/>
            </p:nvSpPr>
            <p:spPr>
              <a:xfrm>
                <a:off x="3708007" y="4115430"/>
                <a:ext cx="103552" cy="413832"/>
              </a:xfrm>
              <a:custGeom>
                <a:avLst/>
                <a:gdLst>
                  <a:gd name="connsiteX0" fmla="*/ 81733 w 103552"/>
                  <a:gd name="connsiteY0" fmla="*/ 215482 h 413832"/>
                  <a:gd name="connsiteX1" fmla="*/ 45986 w 103552"/>
                  <a:gd name="connsiteY1" fmla="*/ 113555 h 413832"/>
                  <a:gd name="connsiteX2" fmla="*/ 30727 w 103552"/>
                  <a:gd name="connsiteY2" fmla="*/ 2198 h 413832"/>
                  <a:gd name="connsiteX3" fmla="*/ 25669 w 103552"/>
                  <a:gd name="connsiteY3" fmla="*/ 1598 h 413832"/>
                  <a:gd name="connsiteX4" fmla="*/ 24469 w 103552"/>
                  <a:gd name="connsiteY4" fmla="*/ 2970 h 413832"/>
                  <a:gd name="connsiteX5" fmla="*/ 8953 w 103552"/>
                  <a:gd name="connsiteY5" fmla="*/ 208024 h 413832"/>
                  <a:gd name="connsiteX6" fmla="*/ 47786 w 103552"/>
                  <a:gd name="connsiteY6" fmla="*/ 308065 h 413832"/>
                  <a:gd name="connsiteX7" fmla="*/ 83619 w 103552"/>
                  <a:gd name="connsiteY7" fmla="*/ 408878 h 413832"/>
                  <a:gd name="connsiteX8" fmla="*/ 92706 w 103552"/>
                  <a:gd name="connsiteY8" fmla="*/ 409906 h 413832"/>
                  <a:gd name="connsiteX9" fmla="*/ 92706 w 103552"/>
                  <a:gd name="connsiteY9" fmla="*/ 409220 h 413832"/>
                  <a:gd name="connsiteX10" fmla="*/ 93049 w 103552"/>
                  <a:gd name="connsiteY10" fmla="*/ 408620 h 413832"/>
                  <a:gd name="connsiteX11" fmla="*/ 81733 w 103552"/>
                  <a:gd name="connsiteY11" fmla="*/ 215482 h 41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552" h="413832">
                    <a:moveTo>
                      <a:pt x="81733" y="215482"/>
                    </a:moveTo>
                    <a:cubicBezTo>
                      <a:pt x="71104" y="181106"/>
                      <a:pt x="56959" y="147845"/>
                      <a:pt x="45986" y="113555"/>
                    </a:cubicBezTo>
                    <a:cubicBezTo>
                      <a:pt x="34156" y="76264"/>
                      <a:pt x="31670" y="40946"/>
                      <a:pt x="30727" y="2198"/>
                    </a:cubicBezTo>
                    <a:cubicBezTo>
                      <a:pt x="30641" y="-802"/>
                      <a:pt x="26869" y="-460"/>
                      <a:pt x="25669" y="1598"/>
                    </a:cubicBezTo>
                    <a:cubicBezTo>
                      <a:pt x="25155" y="1855"/>
                      <a:pt x="24640" y="2284"/>
                      <a:pt x="24469" y="2970"/>
                    </a:cubicBezTo>
                    <a:cubicBezTo>
                      <a:pt x="2952" y="70435"/>
                      <a:pt x="-9478" y="138329"/>
                      <a:pt x="8953" y="208024"/>
                    </a:cubicBezTo>
                    <a:cubicBezTo>
                      <a:pt x="18040" y="242399"/>
                      <a:pt x="31584" y="276432"/>
                      <a:pt x="47786" y="308065"/>
                    </a:cubicBezTo>
                    <a:cubicBezTo>
                      <a:pt x="64417" y="340640"/>
                      <a:pt x="83362" y="371073"/>
                      <a:pt x="83619" y="408878"/>
                    </a:cubicBezTo>
                    <a:cubicBezTo>
                      <a:pt x="83619" y="414707"/>
                      <a:pt x="92706" y="415821"/>
                      <a:pt x="92706" y="409906"/>
                    </a:cubicBezTo>
                    <a:cubicBezTo>
                      <a:pt x="92706" y="409649"/>
                      <a:pt x="92706" y="409478"/>
                      <a:pt x="92706" y="409220"/>
                    </a:cubicBezTo>
                    <a:cubicBezTo>
                      <a:pt x="92792" y="409049"/>
                      <a:pt x="92963" y="408878"/>
                      <a:pt x="93049" y="408620"/>
                    </a:cubicBezTo>
                    <a:cubicBezTo>
                      <a:pt x="113452" y="345012"/>
                      <a:pt x="101107" y="278147"/>
                      <a:pt x="81733" y="21548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5FDB520D-5619-2342-218F-26906FBCE445}"/>
                  </a:ext>
                </a:extLst>
              </p:cNvPr>
              <p:cNvSpPr/>
              <p:nvPr/>
            </p:nvSpPr>
            <p:spPr>
              <a:xfrm>
                <a:off x="3586971" y="4226693"/>
                <a:ext cx="165847" cy="397630"/>
              </a:xfrm>
              <a:custGeom>
                <a:avLst/>
                <a:gdLst>
                  <a:gd name="connsiteX0" fmla="*/ 161449 w 165847"/>
                  <a:gd name="connsiteY0" fmla="*/ 387884 h 397630"/>
                  <a:gd name="connsiteX1" fmla="*/ 118844 w 165847"/>
                  <a:gd name="connsiteY1" fmla="*/ 208118 h 397630"/>
                  <a:gd name="connsiteX2" fmla="*/ 12459 w 165847"/>
                  <a:gd name="connsiteY2" fmla="*/ 2121 h 397630"/>
                  <a:gd name="connsiteX3" fmla="*/ 8516 w 165847"/>
                  <a:gd name="connsiteY3" fmla="*/ 492 h 397630"/>
                  <a:gd name="connsiteX4" fmla="*/ 4573 w 165847"/>
                  <a:gd name="connsiteY4" fmla="*/ 2721 h 397630"/>
                  <a:gd name="connsiteX5" fmla="*/ 35434 w 165847"/>
                  <a:gd name="connsiteY5" fmla="*/ 195088 h 397630"/>
                  <a:gd name="connsiteX6" fmla="*/ 99470 w 165847"/>
                  <a:gd name="connsiteY6" fmla="*/ 290157 h 397630"/>
                  <a:gd name="connsiteX7" fmla="*/ 152963 w 165847"/>
                  <a:gd name="connsiteY7" fmla="*/ 393884 h 397630"/>
                  <a:gd name="connsiteX8" fmla="*/ 161964 w 165847"/>
                  <a:gd name="connsiteY8" fmla="*/ 392513 h 397630"/>
                  <a:gd name="connsiteX9" fmla="*/ 161449 w 165847"/>
                  <a:gd name="connsiteY9" fmla="*/ 387884 h 39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847" h="397630">
                    <a:moveTo>
                      <a:pt x="161449" y="387884"/>
                    </a:moveTo>
                    <a:cubicBezTo>
                      <a:pt x="175080" y="324276"/>
                      <a:pt x="155963" y="260325"/>
                      <a:pt x="118844" y="208118"/>
                    </a:cubicBezTo>
                    <a:cubicBezTo>
                      <a:pt x="74010" y="144939"/>
                      <a:pt x="14088" y="84674"/>
                      <a:pt x="12459" y="2121"/>
                    </a:cubicBezTo>
                    <a:cubicBezTo>
                      <a:pt x="12374" y="-108"/>
                      <a:pt x="9973" y="-451"/>
                      <a:pt x="8516" y="492"/>
                    </a:cubicBezTo>
                    <a:cubicBezTo>
                      <a:pt x="6973" y="-108"/>
                      <a:pt x="4916" y="492"/>
                      <a:pt x="4573" y="2721"/>
                    </a:cubicBezTo>
                    <a:cubicBezTo>
                      <a:pt x="-6572" y="70358"/>
                      <a:pt x="2258" y="134909"/>
                      <a:pt x="35434" y="195088"/>
                    </a:cubicBezTo>
                    <a:cubicBezTo>
                      <a:pt x="53865" y="228606"/>
                      <a:pt x="75639" y="260239"/>
                      <a:pt x="99470" y="290157"/>
                    </a:cubicBezTo>
                    <a:cubicBezTo>
                      <a:pt x="123559" y="320332"/>
                      <a:pt x="149876" y="353765"/>
                      <a:pt x="152963" y="393884"/>
                    </a:cubicBezTo>
                    <a:cubicBezTo>
                      <a:pt x="153391" y="399714"/>
                      <a:pt x="162392" y="398342"/>
                      <a:pt x="161964" y="392513"/>
                    </a:cubicBezTo>
                    <a:cubicBezTo>
                      <a:pt x="161878" y="390884"/>
                      <a:pt x="161621" y="389341"/>
                      <a:pt x="161449" y="38788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169D7B80-812B-F53C-5743-0A7E37D720D0}"/>
                  </a:ext>
                </a:extLst>
              </p:cNvPr>
              <p:cNvSpPr/>
              <p:nvPr/>
            </p:nvSpPr>
            <p:spPr>
              <a:xfrm>
                <a:off x="3471268" y="4443318"/>
                <a:ext cx="241864" cy="251263"/>
              </a:xfrm>
              <a:custGeom>
                <a:avLst/>
                <a:gdLst>
                  <a:gd name="connsiteX0" fmla="*/ 221603 w 241864"/>
                  <a:gd name="connsiteY0" fmla="*/ 165943 h 251263"/>
                  <a:gd name="connsiteX1" fmla="*/ 160481 w 241864"/>
                  <a:gd name="connsiteY1" fmla="*/ 94706 h 251263"/>
                  <a:gd name="connsiteX2" fmla="*/ 7119 w 241864"/>
                  <a:gd name="connsiteY2" fmla="*/ 1351 h 251263"/>
                  <a:gd name="connsiteX3" fmla="*/ 2661 w 241864"/>
                  <a:gd name="connsiteY3" fmla="*/ 1094 h 251263"/>
                  <a:gd name="connsiteX4" fmla="*/ 4 w 241864"/>
                  <a:gd name="connsiteY4" fmla="*/ 4437 h 251263"/>
                  <a:gd name="connsiteX5" fmla="*/ 72956 w 241864"/>
                  <a:gd name="connsiteY5" fmla="*/ 126081 h 251263"/>
                  <a:gd name="connsiteX6" fmla="*/ 158423 w 241864"/>
                  <a:gd name="connsiteY6" fmla="*/ 171772 h 251263"/>
                  <a:gd name="connsiteX7" fmla="*/ 229747 w 241864"/>
                  <a:gd name="connsiteY7" fmla="*/ 247724 h 251263"/>
                  <a:gd name="connsiteX8" fmla="*/ 238405 w 241864"/>
                  <a:gd name="connsiteY8" fmla="*/ 249268 h 251263"/>
                  <a:gd name="connsiteX9" fmla="*/ 239948 w 241864"/>
                  <a:gd name="connsiteY9" fmla="*/ 247296 h 251263"/>
                  <a:gd name="connsiteX10" fmla="*/ 221603 w 241864"/>
                  <a:gd name="connsiteY10" fmla="*/ 165943 h 25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1864" h="251263">
                    <a:moveTo>
                      <a:pt x="221603" y="165943"/>
                    </a:moveTo>
                    <a:cubicBezTo>
                      <a:pt x="208315" y="138168"/>
                      <a:pt x="185255" y="112793"/>
                      <a:pt x="160481" y="94706"/>
                    </a:cubicBezTo>
                    <a:cubicBezTo>
                      <a:pt x="109475" y="57330"/>
                      <a:pt x="42695" y="60073"/>
                      <a:pt x="7119" y="1351"/>
                    </a:cubicBezTo>
                    <a:cubicBezTo>
                      <a:pt x="5919" y="-621"/>
                      <a:pt x="3861" y="-192"/>
                      <a:pt x="2661" y="1094"/>
                    </a:cubicBezTo>
                    <a:cubicBezTo>
                      <a:pt x="1290" y="1351"/>
                      <a:pt x="-82" y="2465"/>
                      <a:pt x="4" y="4437"/>
                    </a:cubicBezTo>
                    <a:cubicBezTo>
                      <a:pt x="775" y="54929"/>
                      <a:pt x="33351" y="97963"/>
                      <a:pt x="72956" y="126081"/>
                    </a:cubicBezTo>
                    <a:cubicBezTo>
                      <a:pt x="99359" y="144854"/>
                      <a:pt x="130477" y="155570"/>
                      <a:pt x="158423" y="171772"/>
                    </a:cubicBezTo>
                    <a:cubicBezTo>
                      <a:pt x="186113" y="187803"/>
                      <a:pt x="220917" y="215406"/>
                      <a:pt x="229747" y="247724"/>
                    </a:cubicBezTo>
                    <a:cubicBezTo>
                      <a:pt x="230947" y="252097"/>
                      <a:pt x="236776" y="252182"/>
                      <a:pt x="238405" y="249268"/>
                    </a:cubicBezTo>
                    <a:cubicBezTo>
                      <a:pt x="239091" y="248839"/>
                      <a:pt x="239691" y="248239"/>
                      <a:pt x="239948" y="247296"/>
                    </a:cubicBezTo>
                    <a:cubicBezTo>
                      <a:pt x="246978" y="219864"/>
                      <a:pt x="233261" y="190118"/>
                      <a:pt x="221603" y="16594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E5601FE2-6EAD-A143-E38E-BB2F309CF11B}"/>
                  </a:ext>
                </a:extLst>
              </p:cNvPr>
              <p:cNvSpPr/>
              <p:nvPr/>
            </p:nvSpPr>
            <p:spPr>
              <a:xfrm>
                <a:off x="3454790" y="4643505"/>
                <a:ext cx="228157" cy="136136"/>
              </a:xfrm>
              <a:custGeom>
                <a:avLst/>
                <a:gdLst>
                  <a:gd name="connsiteX0" fmla="*/ 227365 w 228157"/>
                  <a:gd name="connsiteY0" fmla="*/ 130691 h 136136"/>
                  <a:gd name="connsiteX1" fmla="*/ 156641 w 228157"/>
                  <a:gd name="connsiteY1" fmla="*/ 46424 h 136136"/>
                  <a:gd name="connsiteX2" fmla="*/ 72202 w 228157"/>
                  <a:gd name="connsiteY2" fmla="*/ 32536 h 136136"/>
                  <a:gd name="connsiteX3" fmla="*/ 7394 w 228157"/>
                  <a:gd name="connsiteY3" fmla="*/ 2618 h 136136"/>
                  <a:gd name="connsiteX4" fmla="*/ 5337 w 228157"/>
                  <a:gd name="connsiteY4" fmla="*/ 989 h 136136"/>
                  <a:gd name="connsiteX5" fmla="*/ 108 w 228157"/>
                  <a:gd name="connsiteY5" fmla="*/ 2532 h 136136"/>
                  <a:gd name="connsiteX6" fmla="*/ 59858 w 228157"/>
                  <a:gd name="connsiteY6" fmla="*/ 85257 h 136136"/>
                  <a:gd name="connsiteX7" fmla="*/ 219221 w 228157"/>
                  <a:gd name="connsiteY7" fmla="*/ 134377 h 136136"/>
                  <a:gd name="connsiteX8" fmla="*/ 227365 w 228157"/>
                  <a:gd name="connsiteY8" fmla="*/ 130691 h 13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157" h="136136">
                    <a:moveTo>
                      <a:pt x="227365" y="130691"/>
                    </a:moveTo>
                    <a:cubicBezTo>
                      <a:pt x="234651" y="88428"/>
                      <a:pt x="190160" y="59882"/>
                      <a:pt x="156641" y="46424"/>
                    </a:cubicBezTo>
                    <a:cubicBezTo>
                      <a:pt x="130067" y="35793"/>
                      <a:pt x="100406" y="33993"/>
                      <a:pt x="72202" y="32536"/>
                    </a:cubicBezTo>
                    <a:cubicBezTo>
                      <a:pt x="48114" y="31250"/>
                      <a:pt x="19739" y="25507"/>
                      <a:pt x="7394" y="2618"/>
                    </a:cubicBezTo>
                    <a:cubicBezTo>
                      <a:pt x="6880" y="1589"/>
                      <a:pt x="6108" y="1160"/>
                      <a:pt x="5337" y="989"/>
                    </a:cubicBezTo>
                    <a:cubicBezTo>
                      <a:pt x="3794" y="-725"/>
                      <a:pt x="279" y="-211"/>
                      <a:pt x="108" y="2532"/>
                    </a:cubicBezTo>
                    <a:cubicBezTo>
                      <a:pt x="-2121" y="38022"/>
                      <a:pt x="30711" y="70083"/>
                      <a:pt x="59858" y="85257"/>
                    </a:cubicBezTo>
                    <a:cubicBezTo>
                      <a:pt x="112493" y="112603"/>
                      <a:pt x="176958" y="80370"/>
                      <a:pt x="219221" y="134377"/>
                    </a:cubicBezTo>
                    <a:cubicBezTo>
                      <a:pt x="222307" y="138406"/>
                      <a:pt x="228050" y="134806"/>
                      <a:pt x="227365" y="13069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E92C64A4-E39B-EB76-8EDF-43D8A18487BF}"/>
                  </a:ext>
                </a:extLst>
              </p:cNvPr>
              <p:cNvSpPr/>
              <p:nvPr/>
            </p:nvSpPr>
            <p:spPr>
              <a:xfrm>
                <a:off x="3503568" y="4812557"/>
                <a:ext cx="154082" cy="59779"/>
              </a:xfrm>
              <a:custGeom>
                <a:avLst/>
                <a:gdLst>
                  <a:gd name="connsiteX0" fmla="*/ 153984 w 154082"/>
                  <a:gd name="connsiteY0" fmla="*/ 39735 h 59779"/>
                  <a:gd name="connsiteX1" fmla="*/ 5937 w 154082"/>
                  <a:gd name="connsiteY1" fmla="*/ 902 h 59779"/>
                  <a:gd name="connsiteX2" fmla="*/ 1565 w 154082"/>
                  <a:gd name="connsiteY2" fmla="*/ 644 h 59779"/>
                  <a:gd name="connsiteX3" fmla="*/ 1222 w 154082"/>
                  <a:gd name="connsiteY3" fmla="*/ 902 h 59779"/>
                  <a:gd name="connsiteX4" fmla="*/ 1136 w 154082"/>
                  <a:gd name="connsiteY4" fmla="*/ 987 h 59779"/>
                  <a:gd name="connsiteX5" fmla="*/ 107 w 154082"/>
                  <a:gd name="connsiteY5" fmla="*/ 3988 h 59779"/>
                  <a:gd name="connsiteX6" fmla="*/ 51371 w 154082"/>
                  <a:gd name="connsiteY6" fmla="*/ 56365 h 59779"/>
                  <a:gd name="connsiteX7" fmla="*/ 148583 w 154082"/>
                  <a:gd name="connsiteY7" fmla="*/ 47107 h 59779"/>
                  <a:gd name="connsiteX8" fmla="*/ 153384 w 154082"/>
                  <a:gd name="connsiteY8" fmla="*/ 42564 h 59779"/>
                  <a:gd name="connsiteX9" fmla="*/ 153984 w 154082"/>
                  <a:gd name="connsiteY9" fmla="*/ 39735 h 5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082" h="59779">
                    <a:moveTo>
                      <a:pt x="153984" y="39735"/>
                    </a:moveTo>
                    <a:cubicBezTo>
                      <a:pt x="137439" y="-36046"/>
                      <a:pt x="44770" y="39135"/>
                      <a:pt x="5937" y="902"/>
                    </a:cubicBezTo>
                    <a:cubicBezTo>
                      <a:pt x="4737" y="-299"/>
                      <a:pt x="2765" y="-213"/>
                      <a:pt x="1565" y="644"/>
                    </a:cubicBezTo>
                    <a:cubicBezTo>
                      <a:pt x="1393" y="730"/>
                      <a:pt x="1307" y="816"/>
                      <a:pt x="1222" y="902"/>
                    </a:cubicBezTo>
                    <a:cubicBezTo>
                      <a:pt x="1222" y="902"/>
                      <a:pt x="1222" y="987"/>
                      <a:pt x="1136" y="987"/>
                    </a:cubicBezTo>
                    <a:cubicBezTo>
                      <a:pt x="279" y="1673"/>
                      <a:pt x="-236" y="2702"/>
                      <a:pt x="107" y="3988"/>
                    </a:cubicBezTo>
                    <a:cubicBezTo>
                      <a:pt x="6708" y="29705"/>
                      <a:pt x="27282" y="47022"/>
                      <a:pt x="51371" y="56365"/>
                    </a:cubicBezTo>
                    <a:cubicBezTo>
                      <a:pt x="85318" y="69482"/>
                      <a:pt x="115065" y="40078"/>
                      <a:pt x="148583" y="47107"/>
                    </a:cubicBezTo>
                    <a:cubicBezTo>
                      <a:pt x="151841" y="47793"/>
                      <a:pt x="153469" y="45135"/>
                      <a:pt x="153384" y="42564"/>
                    </a:cubicBezTo>
                    <a:cubicBezTo>
                      <a:pt x="153984" y="41878"/>
                      <a:pt x="154241" y="40935"/>
                      <a:pt x="153984" y="3973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8CE9049C-E56F-B6B6-1B7F-291260094807}"/>
                  </a:ext>
                </a:extLst>
              </p:cNvPr>
              <p:cNvSpPr/>
              <p:nvPr/>
            </p:nvSpPr>
            <p:spPr>
              <a:xfrm>
                <a:off x="3650369" y="4852417"/>
                <a:ext cx="63499" cy="109478"/>
              </a:xfrm>
              <a:custGeom>
                <a:avLst/>
                <a:gdLst>
                  <a:gd name="connsiteX0" fmla="*/ 62133 w 63499"/>
                  <a:gd name="connsiteY0" fmla="*/ 98287 h 109478"/>
                  <a:gd name="connsiteX1" fmla="*/ 52960 w 63499"/>
                  <a:gd name="connsiteY1" fmla="*/ 42051 h 109478"/>
                  <a:gd name="connsiteX2" fmla="*/ 6583 w 63499"/>
                  <a:gd name="connsiteY2" fmla="*/ 389 h 109478"/>
                  <a:gd name="connsiteX3" fmla="*/ 1011 w 63499"/>
                  <a:gd name="connsiteY3" fmla="*/ 7504 h 109478"/>
                  <a:gd name="connsiteX4" fmla="*/ 18070 w 63499"/>
                  <a:gd name="connsiteY4" fmla="*/ 86885 h 109478"/>
                  <a:gd name="connsiteX5" fmla="*/ 61790 w 63499"/>
                  <a:gd name="connsiteY5" fmla="*/ 104631 h 109478"/>
                  <a:gd name="connsiteX6" fmla="*/ 62733 w 63499"/>
                  <a:gd name="connsiteY6" fmla="*/ 102402 h 109478"/>
                  <a:gd name="connsiteX7" fmla="*/ 62133 w 63499"/>
                  <a:gd name="connsiteY7" fmla="*/ 98287 h 10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499" h="109478">
                    <a:moveTo>
                      <a:pt x="62133" y="98287"/>
                    </a:moveTo>
                    <a:cubicBezTo>
                      <a:pt x="44988" y="88343"/>
                      <a:pt x="58361" y="58082"/>
                      <a:pt x="52960" y="42051"/>
                    </a:cubicBezTo>
                    <a:cubicBezTo>
                      <a:pt x="45845" y="21135"/>
                      <a:pt x="29986" y="1160"/>
                      <a:pt x="6583" y="389"/>
                    </a:cubicBezTo>
                    <a:cubicBezTo>
                      <a:pt x="2811" y="-1411"/>
                      <a:pt x="-2161" y="3389"/>
                      <a:pt x="1011" y="7504"/>
                    </a:cubicBezTo>
                    <a:cubicBezTo>
                      <a:pt x="19013" y="30478"/>
                      <a:pt x="5383" y="61682"/>
                      <a:pt x="18070" y="86885"/>
                    </a:cubicBezTo>
                    <a:cubicBezTo>
                      <a:pt x="25185" y="100945"/>
                      <a:pt x="47216" y="118004"/>
                      <a:pt x="61790" y="104631"/>
                    </a:cubicBezTo>
                    <a:cubicBezTo>
                      <a:pt x="62476" y="103945"/>
                      <a:pt x="62733" y="103173"/>
                      <a:pt x="62733" y="102402"/>
                    </a:cubicBezTo>
                    <a:cubicBezTo>
                      <a:pt x="63761" y="101201"/>
                      <a:pt x="63933" y="99402"/>
                      <a:pt x="62133" y="9828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51164C27-6A5B-3D9C-5174-3BE329070BF9}"/>
                  </a:ext>
                </a:extLst>
              </p:cNvPr>
              <p:cNvSpPr/>
              <p:nvPr/>
            </p:nvSpPr>
            <p:spPr>
              <a:xfrm>
                <a:off x="3673470" y="4772852"/>
                <a:ext cx="173230" cy="149016"/>
              </a:xfrm>
              <a:custGeom>
                <a:avLst/>
                <a:gdLst>
                  <a:gd name="connsiteX0" fmla="*/ 172849 w 173230"/>
                  <a:gd name="connsiteY0" fmla="*/ 142705 h 149016"/>
                  <a:gd name="connsiteX1" fmla="*/ 171306 w 173230"/>
                  <a:gd name="connsiteY1" fmla="*/ 138419 h 149016"/>
                  <a:gd name="connsiteX2" fmla="*/ 92525 w 173230"/>
                  <a:gd name="connsiteY2" fmla="*/ 49265 h 149016"/>
                  <a:gd name="connsiteX3" fmla="*/ 5942 w 173230"/>
                  <a:gd name="connsiteY3" fmla="*/ 59 h 149016"/>
                  <a:gd name="connsiteX4" fmla="*/ 1399 w 173230"/>
                  <a:gd name="connsiteY4" fmla="*/ 2545 h 149016"/>
                  <a:gd name="connsiteX5" fmla="*/ 1142 w 173230"/>
                  <a:gd name="connsiteY5" fmla="*/ 8031 h 149016"/>
                  <a:gd name="connsiteX6" fmla="*/ 69207 w 173230"/>
                  <a:gd name="connsiteY6" fmla="*/ 109787 h 149016"/>
                  <a:gd name="connsiteX7" fmla="*/ 170363 w 173230"/>
                  <a:gd name="connsiteY7" fmla="*/ 146734 h 149016"/>
                  <a:gd name="connsiteX8" fmla="*/ 171820 w 173230"/>
                  <a:gd name="connsiteY8" fmla="*/ 145877 h 149016"/>
                  <a:gd name="connsiteX9" fmla="*/ 172849 w 173230"/>
                  <a:gd name="connsiteY9" fmla="*/ 142705 h 149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230" h="149016">
                    <a:moveTo>
                      <a:pt x="172849" y="142705"/>
                    </a:moveTo>
                    <a:cubicBezTo>
                      <a:pt x="173620" y="141162"/>
                      <a:pt x="173277" y="139105"/>
                      <a:pt x="171306" y="138419"/>
                    </a:cubicBezTo>
                    <a:cubicBezTo>
                      <a:pt x="132215" y="124274"/>
                      <a:pt x="117128" y="79697"/>
                      <a:pt x="92525" y="49265"/>
                    </a:cubicBezTo>
                    <a:cubicBezTo>
                      <a:pt x="69893" y="21319"/>
                      <a:pt x="41432" y="4859"/>
                      <a:pt x="5942" y="59"/>
                    </a:cubicBezTo>
                    <a:cubicBezTo>
                      <a:pt x="3627" y="-284"/>
                      <a:pt x="2085" y="916"/>
                      <a:pt x="1399" y="2545"/>
                    </a:cubicBezTo>
                    <a:cubicBezTo>
                      <a:pt x="-144" y="3916"/>
                      <a:pt x="-659" y="6145"/>
                      <a:pt x="1142" y="8031"/>
                    </a:cubicBezTo>
                    <a:cubicBezTo>
                      <a:pt x="29088" y="38206"/>
                      <a:pt x="38260" y="80640"/>
                      <a:pt x="69207" y="109787"/>
                    </a:cubicBezTo>
                    <a:cubicBezTo>
                      <a:pt x="96725" y="135761"/>
                      <a:pt x="131615" y="155993"/>
                      <a:pt x="170363" y="146734"/>
                    </a:cubicBezTo>
                    <a:cubicBezTo>
                      <a:pt x="170963" y="146563"/>
                      <a:pt x="171391" y="146306"/>
                      <a:pt x="171820" y="145877"/>
                    </a:cubicBezTo>
                    <a:cubicBezTo>
                      <a:pt x="173020" y="145191"/>
                      <a:pt x="173449" y="143819"/>
                      <a:pt x="172849" y="14270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14525847-1501-FF36-881B-B16638B12D3F}"/>
                  </a:ext>
                </a:extLst>
              </p:cNvPr>
              <p:cNvSpPr/>
              <p:nvPr/>
            </p:nvSpPr>
            <p:spPr>
              <a:xfrm>
                <a:off x="3704040" y="4688757"/>
                <a:ext cx="292416" cy="172344"/>
              </a:xfrm>
              <a:custGeom>
                <a:avLst/>
                <a:gdLst>
                  <a:gd name="connsiteX0" fmla="*/ 289725 w 292416"/>
                  <a:gd name="connsiteY0" fmla="*/ 154104 h 172344"/>
                  <a:gd name="connsiteX1" fmla="*/ 256893 w 292416"/>
                  <a:gd name="connsiteY1" fmla="*/ 146132 h 172344"/>
                  <a:gd name="connsiteX2" fmla="*/ 219774 w 292416"/>
                  <a:gd name="connsiteY2" fmla="*/ 115700 h 172344"/>
                  <a:gd name="connsiteX3" fmla="*/ 151622 w 292416"/>
                  <a:gd name="connsiteY3" fmla="*/ 49263 h 172344"/>
                  <a:gd name="connsiteX4" fmla="*/ 6233 w 292416"/>
                  <a:gd name="connsiteY4" fmla="*/ 2885 h 172344"/>
                  <a:gd name="connsiteX5" fmla="*/ 4175 w 292416"/>
                  <a:gd name="connsiteY5" fmla="*/ 12572 h 172344"/>
                  <a:gd name="connsiteX6" fmla="*/ 74898 w 292416"/>
                  <a:gd name="connsiteY6" fmla="*/ 73694 h 172344"/>
                  <a:gd name="connsiteX7" fmla="*/ 160452 w 292416"/>
                  <a:gd name="connsiteY7" fmla="*/ 139788 h 172344"/>
                  <a:gd name="connsiteX8" fmla="*/ 290840 w 292416"/>
                  <a:gd name="connsiteY8" fmla="*/ 161734 h 172344"/>
                  <a:gd name="connsiteX9" fmla="*/ 289725 w 292416"/>
                  <a:gd name="connsiteY9" fmla="*/ 154104 h 172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416" h="172344">
                    <a:moveTo>
                      <a:pt x="289725" y="154104"/>
                    </a:moveTo>
                    <a:cubicBezTo>
                      <a:pt x="278838" y="150847"/>
                      <a:pt x="267523" y="150332"/>
                      <a:pt x="256893" y="146132"/>
                    </a:cubicBezTo>
                    <a:cubicBezTo>
                      <a:pt x="242662" y="140560"/>
                      <a:pt x="230747" y="125815"/>
                      <a:pt x="219774" y="115700"/>
                    </a:cubicBezTo>
                    <a:cubicBezTo>
                      <a:pt x="196457" y="94183"/>
                      <a:pt x="175625" y="70094"/>
                      <a:pt x="151622" y="49263"/>
                    </a:cubicBezTo>
                    <a:cubicBezTo>
                      <a:pt x="112103" y="14887"/>
                      <a:pt x="58954" y="-8430"/>
                      <a:pt x="6233" y="2885"/>
                    </a:cubicBezTo>
                    <a:cubicBezTo>
                      <a:pt x="-454" y="1600"/>
                      <a:pt x="-2683" y="10944"/>
                      <a:pt x="4175" y="12572"/>
                    </a:cubicBezTo>
                    <a:cubicBezTo>
                      <a:pt x="35036" y="20116"/>
                      <a:pt x="53382" y="52949"/>
                      <a:pt x="74898" y="73694"/>
                    </a:cubicBezTo>
                    <a:cubicBezTo>
                      <a:pt x="100873" y="98726"/>
                      <a:pt x="129591" y="121015"/>
                      <a:pt x="160452" y="139788"/>
                    </a:cubicBezTo>
                    <a:cubicBezTo>
                      <a:pt x="194314" y="160362"/>
                      <a:pt x="253378" y="187708"/>
                      <a:pt x="290840" y="161734"/>
                    </a:cubicBezTo>
                    <a:cubicBezTo>
                      <a:pt x="293326" y="159848"/>
                      <a:pt x="292812" y="155047"/>
                      <a:pt x="289725" y="15410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794A5D62-300F-9BF2-2C30-AD3EF5F0CF17}"/>
                  </a:ext>
                </a:extLst>
              </p:cNvPr>
              <p:cNvSpPr/>
              <p:nvPr/>
            </p:nvSpPr>
            <p:spPr>
              <a:xfrm>
                <a:off x="3743566" y="4593801"/>
                <a:ext cx="420776" cy="159606"/>
              </a:xfrm>
              <a:custGeom>
                <a:avLst/>
                <a:gdLst>
                  <a:gd name="connsiteX0" fmla="*/ 415734 w 420776"/>
                  <a:gd name="connsiteY0" fmla="*/ 119959 h 159606"/>
                  <a:gd name="connsiteX1" fmla="*/ 274974 w 420776"/>
                  <a:gd name="connsiteY1" fmla="*/ 86011 h 159606"/>
                  <a:gd name="connsiteX2" fmla="*/ 154273 w 420776"/>
                  <a:gd name="connsiteY2" fmla="*/ 19832 h 159606"/>
                  <a:gd name="connsiteX3" fmla="*/ 397 w 420776"/>
                  <a:gd name="connsiteY3" fmla="*/ 27376 h 159606"/>
                  <a:gd name="connsiteX4" fmla="*/ 2111 w 420776"/>
                  <a:gd name="connsiteY4" fmla="*/ 31919 h 159606"/>
                  <a:gd name="connsiteX5" fmla="*/ 6055 w 420776"/>
                  <a:gd name="connsiteY5" fmla="*/ 33633 h 159606"/>
                  <a:gd name="connsiteX6" fmla="*/ 127355 w 420776"/>
                  <a:gd name="connsiteY6" fmla="*/ 82925 h 159606"/>
                  <a:gd name="connsiteX7" fmla="*/ 231511 w 420776"/>
                  <a:gd name="connsiteY7" fmla="*/ 140447 h 159606"/>
                  <a:gd name="connsiteX8" fmla="*/ 419249 w 420776"/>
                  <a:gd name="connsiteY8" fmla="*/ 128103 h 159606"/>
                  <a:gd name="connsiteX9" fmla="*/ 415734 w 420776"/>
                  <a:gd name="connsiteY9" fmla="*/ 119959 h 15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0776" h="159606">
                    <a:moveTo>
                      <a:pt x="415734" y="119959"/>
                    </a:moveTo>
                    <a:cubicBezTo>
                      <a:pt x="368585" y="129646"/>
                      <a:pt x="316122" y="106928"/>
                      <a:pt x="274974" y="86011"/>
                    </a:cubicBezTo>
                    <a:cubicBezTo>
                      <a:pt x="233997" y="65180"/>
                      <a:pt x="197050" y="36977"/>
                      <a:pt x="154273" y="19832"/>
                    </a:cubicBezTo>
                    <a:cubicBezTo>
                      <a:pt x="117411" y="5087"/>
                      <a:pt x="26886" y="-19687"/>
                      <a:pt x="397" y="27376"/>
                    </a:cubicBezTo>
                    <a:cubicBezTo>
                      <a:pt x="-632" y="29261"/>
                      <a:pt x="482" y="31062"/>
                      <a:pt x="2111" y="31919"/>
                    </a:cubicBezTo>
                    <a:cubicBezTo>
                      <a:pt x="2968" y="32948"/>
                      <a:pt x="4340" y="33719"/>
                      <a:pt x="6055" y="33633"/>
                    </a:cubicBezTo>
                    <a:cubicBezTo>
                      <a:pt x="51660" y="30290"/>
                      <a:pt x="91522" y="58237"/>
                      <a:pt x="127355" y="82925"/>
                    </a:cubicBezTo>
                    <a:cubicBezTo>
                      <a:pt x="160617" y="105900"/>
                      <a:pt x="193364" y="126216"/>
                      <a:pt x="231511" y="140447"/>
                    </a:cubicBezTo>
                    <a:cubicBezTo>
                      <a:pt x="289118" y="161878"/>
                      <a:pt x="369357" y="174223"/>
                      <a:pt x="419249" y="128103"/>
                    </a:cubicBezTo>
                    <a:cubicBezTo>
                      <a:pt x="422335" y="125188"/>
                      <a:pt x="420535" y="118930"/>
                      <a:pt x="415734" y="11995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C21D92DB-18DF-671C-A8B3-42D959236B6C}"/>
                  </a:ext>
                </a:extLst>
              </p:cNvPr>
              <p:cNvSpPr/>
              <p:nvPr/>
            </p:nvSpPr>
            <p:spPr>
              <a:xfrm>
                <a:off x="3793293" y="4496933"/>
                <a:ext cx="456808" cy="119100"/>
              </a:xfrm>
              <a:custGeom>
                <a:avLst/>
                <a:gdLst>
                  <a:gd name="connsiteX0" fmla="*/ 450361 w 456808"/>
                  <a:gd name="connsiteY0" fmla="*/ 54549 h 119100"/>
                  <a:gd name="connsiteX1" fmla="*/ 306515 w 456808"/>
                  <a:gd name="connsiteY1" fmla="*/ 53178 h 119100"/>
                  <a:gd name="connsiteX2" fmla="*/ 183242 w 456808"/>
                  <a:gd name="connsiteY2" fmla="*/ 10316 h 119100"/>
                  <a:gd name="connsiteX3" fmla="*/ 77200 w 456808"/>
                  <a:gd name="connsiteY3" fmla="*/ 800 h 119100"/>
                  <a:gd name="connsiteX4" fmla="*/ 3820 w 456808"/>
                  <a:gd name="connsiteY4" fmla="*/ 25232 h 119100"/>
                  <a:gd name="connsiteX5" fmla="*/ 2019 w 456808"/>
                  <a:gd name="connsiteY5" fmla="*/ 27117 h 119100"/>
                  <a:gd name="connsiteX6" fmla="*/ 991 w 456808"/>
                  <a:gd name="connsiteY6" fmla="*/ 28232 h 119100"/>
                  <a:gd name="connsiteX7" fmla="*/ 6134 w 456808"/>
                  <a:gd name="connsiteY7" fmla="*/ 33718 h 119100"/>
                  <a:gd name="connsiteX8" fmla="*/ 74200 w 456808"/>
                  <a:gd name="connsiteY8" fmla="*/ 43319 h 119100"/>
                  <a:gd name="connsiteX9" fmla="*/ 143723 w 456808"/>
                  <a:gd name="connsiteY9" fmla="*/ 70923 h 119100"/>
                  <a:gd name="connsiteX10" fmla="*/ 271024 w 456808"/>
                  <a:gd name="connsiteY10" fmla="*/ 116186 h 119100"/>
                  <a:gd name="connsiteX11" fmla="*/ 385810 w 456808"/>
                  <a:gd name="connsiteY11" fmla="*/ 107013 h 119100"/>
                  <a:gd name="connsiteX12" fmla="*/ 456276 w 456808"/>
                  <a:gd name="connsiteY12" fmla="*/ 60550 h 119100"/>
                  <a:gd name="connsiteX13" fmla="*/ 450361 w 456808"/>
                  <a:gd name="connsiteY13" fmla="*/ 54549 h 1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6808" h="119100">
                    <a:moveTo>
                      <a:pt x="450361" y="54549"/>
                    </a:moveTo>
                    <a:cubicBezTo>
                      <a:pt x="402612" y="70408"/>
                      <a:pt x="353835" y="68351"/>
                      <a:pt x="306515" y="53178"/>
                    </a:cubicBezTo>
                    <a:cubicBezTo>
                      <a:pt x="264938" y="39890"/>
                      <a:pt x="225505" y="21460"/>
                      <a:pt x="183242" y="10316"/>
                    </a:cubicBezTo>
                    <a:cubicBezTo>
                      <a:pt x="148266" y="1057"/>
                      <a:pt x="113119" y="-1515"/>
                      <a:pt x="77200" y="800"/>
                    </a:cubicBezTo>
                    <a:cubicBezTo>
                      <a:pt x="51140" y="2514"/>
                      <a:pt x="23022" y="6458"/>
                      <a:pt x="3820" y="25232"/>
                    </a:cubicBezTo>
                    <a:cubicBezTo>
                      <a:pt x="3048" y="25660"/>
                      <a:pt x="2362" y="26260"/>
                      <a:pt x="2019" y="27117"/>
                    </a:cubicBezTo>
                    <a:cubicBezTo>
                      <a:pt x="1676" y="27461"/>
                      <a:pt x="1334" y="27803"/>
                      <a:pt x="991" y="28232"/>
                    </a:cubicBezTo>
                    <a:cubicBezTo>
                      <a:pt x="-2095" y="31661"/>
                      <a:pt x="2705" y="35604"/>
                      <a:pt x="6134" y="33718"/>
                    </a:cubicBezTo>
                    <a:cubicBezTo>
                      <a:pt x="29451" y="35947"/>
                      <a:pt x="51397" y="37062"/>
                      <a:pt x="74200" y="43319"/>
                    </a:cubicBezTo>
                    <a:cubicBezTo>
                      <a:pt x="98203" y="49920"/>
                      <a:pt x="121177" y="60550"/>
                      <a:pt x="143723" y="70923"/>
                    </a:cubicBezTo>
                    <a:cubicBezTo>
                      <a:pt x="185128" y="89954"/>
                      <a:pt x="225848" y="108556"/>
                      <a:pt x="271024" y="116186"/>
                    </a:cubicBezTo>
                    <a:cubicBezTo>
                      <a:pt x="309258" y="122615"/>
                      <a:pt x="348863" y="117900"/>
                      <a:pt x="385810" y="107013"/>
                    </a:cubicBezTo>
                    <a:cubicBezTo>
                      <a:pt x="413671" y="98783"/>
                      <a:pt x="441703" y="87125"/>
                      <a:pt x="456276" y="60550"/>
                    </a:cubicBezTo>
                    <a:cubicBezTo>
                      <a:pt x="458419" y="56521"/>
                      <a:pt x="453619" y="53435"/>
                      <a:pt x="450361" y="5454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348A8EE7-9250-E77A-C0C6-12FCF8B39B02}"/>
                  </a:ext>
                </a:extLst>
              </p:cNvPr>
              <p:cNvSpPr/>
              <p:nvPr/>
            </p:nvSpPr>
            <p:spPr>
              <a:xfrm>
                <a:off x="3868693" y="4382256"/>
                <a:ext cx="434036" cy="117532"/>
              </a:xfrm>
              <a:custGeom>
                <a:avLst/>
                <a:gdLst>
                  <a:gd name="connsiteX0" fmla="*/ 427596 w 434036"/>
                  <a:gd name="connsiteY0" fmla="*/ 51869 h 117532"/>
                  <a:gd name="connsiteX1" fmla="*/ 313839 w 434036"/>
                  <a:gd name="connsiteY1" fmla="*/ 63185 h 117532"/>
                  <a:gd name="connsiteX2" fmla="*/ 191681 w 434036"/>
                  <a:gd name="connsiteY2" fmla="*/ 19723 h 117532"/>
                  <a:gd name="connsiteX3" fmla="*/ 86325 w 434036"/>
                  <a:gd name="connsiteY3" fmla="*/ 6 h 117532"/>
                  <a:gd name="connsiteX4" fmla="*/ 2400 w 434036"/>
                  <a:gd name="connsiteY4" fmla="*/ 33096 h 117532"/>
                  <a:gd name="connsiteX5" fmla="*/ 342 w 434036"/>
                  <a:gd name="connsiteY5" fmla="*/ 35581 h 117532"/>
                  <a:gd name="connsiteX6" fmla="*/ 3943 w 434036"/>
                  <a:gd name="connsiteY6" fmla="*/ 41926 h 117532"/>
                  <a:gd name="connsiteX7" fmla="*/ 247573 w 434036"/>
                  <a:gd name="connsiteY7" fmla="*/ 116592 h 117532"/>
                  <a:gd name="connsiteX8" fmla="*/ 357730 w 434036"/>
                  <a:gd name="connsiteY8" fmla="*/ 103304 h 117532"/>
                  <a:gd name="connsiteX9" fmla="*/ 432997 w 434036"/>
                  <a:gd name="connsiteY9" fmla="*/ 58899 h 117532"/>
                  <a:gd name="connsiteX10" fmla="*/ 427596 w 434036"/>
                  <a:gd name="connsiteY10" fmla="*/ 51869 h 11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4036" h="117532">
                    <a:moveTo>
                      <a:pt x="427596" y="51869"/>
                    </a:moveTo>
                    <a:cubicBezTo>
                      <a:pt x="393649" y="63014"/>
                      <a:pt x="348815" y="68929"/>
                      <a:pt x="313839" y="63185"/>
                    </a:cubicBezTo>
                    <a:cubicBezTo>
                      <a:pt x="271319" y="56242"/>
                      <a:pt x="231971" y="33867"/>
                      <a:pt x="191681" y="19723"/>
                    </a:cubicBezTo>
                    <a:cubicBezTo>
                      <a:pt x="158076" y="7892"/>
                      <a:pt x="121986" y="-251"/>
                      <a:pt x="86325" y="6"/>
                    </a:cubicBezTo>
                    <a:cubicBezTo>
                      <a:pt x="53921" y="263"/>
                      <a:pt x="31118" y="22809"/>
                      <a:pt x="2400" y="33096"/>
                    </a:cubicBezTo>
                    <a:cubicBezTo>
                      <a:pt x="1028" y="33610"/>
                      <a:pt x="514" y="34553"/>
                      <a:pt x="342" y="35581"/>
                    </a:cubicBezTo>
                    <a:cubicBezTo>
                      <a:pt x="-601" y="37982"/>
                      <a:pt x="342" y="40982"/>
                      <a:pt x="3943" y="41926"/>
                    </a:cubicBezTo>
                    <a:cubicBezTo>
                      <a:pt x="85467" y="62671"/>
                      <a:pt x="163391" y="108362"/>
                      <a:pt x="247573" y="116592"/>
                    </a:cubicBezTo>
                    <a:cubicBezTo>
                      <a:pt x="284950" y="120278"/>
                      <a:pt x="321811" y="112563"/>
                      <a:pt x="357730" y="103304"/>
                    </a:cubicBezTo>
                    <a:cubicBezTo>
                      <a:pt x="387391" y="95675"/>
                      <a:pt x="414051" y="83502"/>
                      <a:pt x="432997" y="58899"/>
                    </a:cubicBezTo>
                    <a:cubicBezTo>
                      <a:pt x="436083" y="54870"/>
                      <a:pt x="431711" y="50498"/>
                      <a:pt x="427596" y="5186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09D89229-E76E-79BA-EDBF-EE675FB45431}"/>
                  </a:ext>
                </a:extLst>
              </p:cNvPr>
              <p:cNvSpPr/>
              <p:nvPr/>
            </p:nvSpPr>
            <p:spPr>
              <a:xfrm>
                <a:off x="3926943" y="4280172"/>
                <a:ext cx="378922" cy="85025"/>
              </a:xfrm>
              <a:custGeom>
                <a:avLst/>
                <a:gdLst>
                  <a:gd name="connsiteX0" fmla="*/ 373203 w 378922"/>
                  <a:gd name="connsiteY0" fmla="*/ 420 h 85025"/>
                  <a:gd name="connsiteX1" fmla="*/ 165920 w 378922"/>
                  <a:gd name="connsiteY1" fmla="*/ 15507 h 85025"/>
                  <a:gd name="connsiteX2" fmla="*/ 4329 w 378922"/>
                  <a:gd name="connsiteY2" fmla="*/ 57255 h 85025"/>
                  <a:gd name="connsiteX3" fmla="*/ 3043 w 378922"/>
                  <a:gd name="connsiteY3" fmla="*/ 58113 h 85025"/>
                  <a:gd name="connsiteX4" fmla="*/ 1500 w 378922"/>
                  <a:gd name="connsiteY4" fmla="*/ 59141 h 85025"/>
                  <a:gd name="connsiteX5" fmla="*/ 3300 w 378922"/>
                  <a:gd name="connsiteY5" fmla="*/ 65485 h 85025"/>
                  <a:gd name="connsiteX6" fmla="*/ 6986 w 378922"/>
                  <a:gd name="connsiteY6" fmla="*/ 66342 h 85025"/>
                  <a:gd name="connsiteX7" fmla="*/ 60650 w 378922"/>
                  <a:gd name="connsiteY7" fmla="*/ 69857 h 85025"/>
                  <a:gd name="connsiteX8" fmla="*/ 120915 w 378922"/>
                  <a:gd name="connsiteY8" fmla="*/ 79629 h 85025"/>
                  <a:gd name="connsiteX9" fmla="*/ 229700 w 378922"/>
                  <a:gd name="connsiteY9" fmla="*/ 82630 h 85025"/>
                  <a:gd name="connsiteX10" fmla="*/ 316539 w 378922"/>
                  <a:gd name="connsiteY10" fmla="*/ 53998 h 85025"/>
                  <a:gd name="connsiteX11" fmla="*/ 378175 w 378922"/>
                  <a:gd name="connsiteY11" fmla="*/ 6849 h 85025"/>
                  <a:gd name="connsiteX12" fmla="*/ 373203 w 378922"/>
                  <a:gd name="connsiteY12" fmla="*/ 420 h 8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8922" h="85025">
                    <a:moveTo>
                      <a:pt x="373203" y="420"/>
                    </a:moveTo>
                    <a:cubicBezTo>
                      <a:pt x="306681" y="30337"/>
                      <a:pt x="236129" y="16536"/>
                      <a:pt x="165920" y="15507"/>
                    </a:cubicBezTo>
                    <a:cubicBezTo>
                      <a:pt x="110199" y="14650"/>
                      <a:pt x="50620" y="24508"/>
                      <a:pt x="4329" y="57255"/>
                    </a:cubicBezTo>
                    <a:cubicBezTo>
                      <a:pt x="3814" y="57512"/>
                      <a:pt x="3386" y="57770"/>
                      <a:pt x="3043" y="58113"/>
                    </a:cubicBezTo>
                    <a:cubicBezTo>
                      <a:pt x="2528" y="58455"/>
                      <a:pt x="2014" y="58798"/>
                      <a:pt x="1500" y="59141"/>
                    </a:cubicBezTo>
                    <a:cubicBezTo>
                      <a:pt x="-1501" y="61284"/>
                      <a:pt x="471" y="64970"/>
                      <a:pt x="3300" y="65485"/>
                    </a:cubicBezTo>
                    <a:cubicBezTo>
                      <a:pt x="4243" y="66256"/>
                      <a:pt x="5443" y="66599"/>
                      <a:pt x="6986" y="66342"/>
                    </a:cubicBezTo>
                    <a:cubicBezTo>
                      <a:pt x="23788" y="63084"/>
                      <a:pt x="43762" y="67971"/>
                      <a:pt x="60650" y="69857"/>
                    </a:cubicBezTo>
                    <a:cubicBezTo>
                      <a:pt x="80795" y="72171"/>
                      <a:pt x="100855" y="76543"/>
                      <a:pt x="120915" y="79629"/>
                    </a:cubicBezTo>
                    <a:cubicBezTo>
                      <a:pt x="156662" y="85030"/>
                      <a:pt x="193695" y="87002"/>
                      <a:pt x="229700" y="82630"/>
                    </a:cubicBezTo>
                    <a:cubicBezTo>
                      <a:pt x="260046" y="78944"/>
                      <a:pt x="288593" y="65571"/>
                      <a:pt x="316539" y="53998"/>
                    </a:cubicBezTo>
                    <a:cubicBezTo>
                      <a:pt x="341228" y="43711"/>
                      <a:pt x="363688" y="29823"/>
                      <a:pt x="378175" y="6849"/>
                    </a:cubicBezTo>
                    <a:cubicBezTo>
                      <a:pt x="380404" y="3420"/>
                      <a:pt x="377318" y="-1466"/>
                      <a:pt x="373203" y="42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56" name="图形 4">
                <a:extLst>
                  <a:ext uri="{FF2B5EF4-FFF2-40B4-BE49-F238E27FC236}">
                    <a16:creationId xmlns:a16="http://schemas.microsoft.com/office/drawing/2014/main" id="{3E5573FC-3AC3-7380-34F3-A4E21A96CFBE}"/>
                  </a:ext>
                </a:extLst>
              </p:cNvPr>
              <p:cNvGrpSpPr/>
              <p:nvPr/>
            </p:nvGrpSpPr>
            <p:grpSpPr>
              <a:xfrm>
                <a:off x="3606816" y="4266094"/>
                <a:ext cx="430064" cy="782952"/>
                <a:chOff x="3606816" y="4266094"/>
                <a:chExt cx="430064" cy="782952"/>
              </a:xfrm>
            </p:grpSpPr>
            <p:sp>
              <p:nvSpPr>
                <p:cNvPr id="657" name="任意多边形: 形状 656">
                  <a:extLst>
                    <a:ext uri="{FF2B5EF4-FFF2-40B4-BE49-F238E27FC236}">
                      <a16:creationId xmlns:a16="http://schemas.microsoft.com/office/drawing/2014/main" id="{4E5723D2-4411-1497-A1FC-C2A24252A850}"/>
                    </a:ext>
                  </a:extLst>
                </p:cNvPr>
                <p:cNvSpPr/>
                <p:nvPr/>
              </p:nvSpPr>
              <p:spPr>
                <a:xfrm>
                  <a:off x="3614313" y="5048516"/>
                  <a:ext cx="290" cy="418"/>
                </a:xfrm>
                <a:custGeom>
                  <a:avLst/>
                  <a:gdLst>
                    <a:gd name="connsiteX0" fmla="*/ 290 w 290"/>
                    <a:gd name="connsiteY0" fmla="*/ 0 h 418"/>
                    <a:gd name="connsiteX1" fmla="*/ 290 w 290"/>
                    <a:gd name="connsiteY1" fmla="*/ 0 h 418"/>
                    <a:gd name="connsiteX2" fmla="*/ 290 w 290"/>
                    <a:gd name="connsiteY2" fmla="*/ 0 h 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90" h="418">
                      <a:moveTo>
                        <a:pt x="290" y="0"/>
                      </a:moveTo>
                      <a:cubicBezTo>
                        <a:pt x="290" y="0"/>
                        <a:pt x="290" y="0"/>
                        <a:pt x="290" y="0"/>
                      </a:cubicBezTo>
                      <a:cubicBezTo>
                        <a:pt x="-53" y="514"/>
                        <a:pt x="-138" y="600"/>
                        <a:pt x="290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8" name="任意多边形: 形状 657">
                  <a:extLst>
                    <a:ext uri="{FF2B5EF4-FFF2-40B4-BE49-F238E27FC236}">
                      <a16:creationId xmlns:a16="http://schemas.microsoft.com/office/drawing/2014/main" id="{088F9CBD-00BE-29FC-6407-B0B74ABAB7C4}"/>
                    </a:ext>
                  </a:extLst>
                </p:cNvPr>
                <p:cNvSpPr/>
                <p:nvPr/>
              </p:nvSpPr>
              <p:spPr>
                <a:xfrm>
                  <a:off x="3606816" y="4266094"/>
                  <a:ext cx="430064" cy="782952"/>
                </a:xfrm>
                <a:custGeom>
                  <a:avLst/>
                  <a:gdLst>
                    <a:gd name="connsiteX0" fmla="*/ 425268 w 430064"/>
                    <a:gd name="connsiteY0" fmla="*/ 353 h 782952"/>
                    <a:gd name="connsiteX1" fmla="*/ 343487 w 430064"/>
                    <a:gd name="connsiteY1" fmla="*/ 51188 h 782952"/>
                    <a:gd name="connsiteX2" fmla="*/ 270878 w 430064"/>
                    <a:gd name="connsiteY2" fmla="*/ 133998 h 782952"/>
                    <a:gd name="connsiteX3" fmla="*/ 207270 w 430064"/>
                    <a:gd name="connsiteY3" fmla="*/ 224352 h 782952"/>
                    <a:gd name="connsiteX4" fmla="*/ 142290 w 430064"/>
                    <a:gd name="connsiteY4" fmla="*/ 339052 h 782952"/>
                    <a:gd name="connsiteX5" fmla="*/ 46450 w 430064"/>
                    <a:gd name="connsiteY5" fmla="*/ 578225 h 782952"/>
                    <a:gd name="connsiteX6" fmla="*/ 18589 w 430064"/>
                    <a:gd name="connsiteY6" fmla="*/ 684867 h 782952"/>
                    <a:gd name="connsiteX7" fmla="*/ 73 w 430064"/>
                    <a:gd name="connsiteY7" fmla="*/ 776678 h 782952"/>
                    <a:gd name="connsiteX8" fmla="*/ 9931 w 430064"/>
                    <a:gd name="connsiteY8" fmla="*/ 780279 h 782952"/>
                    <a:gd name="connsiteX9" fmla="*/ 21418 w 430064"/>
                    <a:gd name="connsiteY9" fmla="*/ 715985 h 782952"/>
                    <a:gd name="connsiteX10" fmla="*/ 44306 w 430064"/>
                    <a:gd name="connsiteY10" fmla="*/ 616630 h 782952"/>
                    <a:gd name="connsiteX11" fmla="*/ 134832 w 430064"/>
                    <a:gd name="connsiteY11" fmla="*/ 373599 h 782952"/>
                    <a:gd name="connsiteX12" fmla="*/ 262305 w 430064"/>
                    <a:gd name="connsiteY12" fmla="*/ 159201 h 782952"/>
                    <a:gd name="connsiteX13" fmla="*/ 337915 w 430064"/>
                    <a:gd name="connsiteY13" fmla="*/ 66875 h 782952"/>
                    <a:gd name="connsiteX14" fmla="*/ 380606 w 430064"/>
                    <a:gd name="connsiteY14" fmla="*/ 33785 h 782952"/>
                    <a:gd name="connsiteX15" fmla="*/ 428698 w 430064"/>
                    <a:gd name="connsiteY15" fmla="*/ 6182 h 782952"/>
                    <a:gd name="connsiteX16" fmla="*/ 425268 w 430064"/>
                    <a:gd name="connsiteY16" fmla="*/ 353 h 782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0064" h="782952">
                      <a:moveTo>
                        <a:pt x="425268" y="353"/>
                      </a:moveTo>
                      <a:cubicBezTo>
                        <a:pt x="397665" y="15526"/>
                        <a:pt x="369204" y="28471"/>
                        <a:pt x="343487" y="51188"/>
                      </a:cubicBezTo>
                      <a:cubicBezTo>
                        <a:pt x="313998" y="77248"/>
                        <a:pt x="299081" y="93793"/>
                        <a:pt x="270878" y="133998"/>
                      </a:cubicBezTo>
                      <a:cubicBezTo>
                        <a:pt x="249532" y="164431"/>
                        <a:pt x="225701" y="191863"/>
                        <a:pt x="207270" y="224352"/>
                      </a:cubicBezTo>
                      <a:cubicBezTo>
                        <a:pt x="185667" y="262671"/>
                        <a:pt x="163379" y="300476"/>
                        <a:pt x="142290" y="339052"/>
                      </a:cubicBezTo>
                      <a:cubicBezTo>
                        <a:pt x="100371" y="415691"/>
                        <a:pt x="72681" y="495243"/>
                        <a:pt x="46450" y="578225"/>
                      </a:cubicBezTo>
                      <a:cubicBezTo>
                        <a:pt x="35220" y="613801"/>
                        <a:pt x="25704" y="648263"/>
                        <a:pt x="18589" y="684867"/>
                      </a:cubicBezTo>
                      <a:cubicBezTo>
                        <a:pt x="12588" y="715385"/>
                        <a:pt x="4359" y="745646"/>
                        <a:pt x="73" y="776678"/>
                      </a:cubicBezTo>
                      <a:cubicBezTo>
                        <a:pt x="-785" y="782850"/>
                        <a:pt x="6159" y="785251"/>
                        <a:pt x="9931" y="780279"/>
                      </a:cubicBezTo>
                      <a:cubicBezTo>
                        <a:pt x="11388" y="778221"/>
                        <a:pt x="11731" y="764762"/>
                        <a:pt x="21418" y="715985"/>
                      </a:cubicBezTo>
                      <a:cubicBezTo>
                        <a:pt x="28019" y="682553"/>
                        <a:pt x="33762" y="649120"/>
                        <a:pt x="44306" y="616630"/>
                      </a:cubicBezTo>
                      <a:cubicBezTo>
                        <a:pt x="71224" y="533734"/>
                        <a:pt x="95313" y="451609"/>
                        <a:pt x="134832" y="373599"/>
                      </a:cubicBezTo>
                      <a:cubicBezTo>
                        <a:pt x="171951" y="300304"/>
                        <a:pt x="211556" y="224010"/>
                        <a:pt x="262305" y="159201"/>
                      </a:cubicBezTo>
                      <a:cubicBezTo>
                        <a:pt x="286651" y="128169"/>
                        <a:pt x="311340" y="92593"/>
                        <a:pt x="337915" y="66875"/>
                      </a:cubicBezTo>
                      <a:cubicBezTo>
                        <a:pt x="353002" y="52302"/>
                        <a:pt x="364318" y="43472"/>
                        <a:pt x="380606" y="33785"/>
                      </a:cubicBezTo>
                      <a:cubicBezTo>
                        <a:pt x="395522" y="24870"/>
                        <a:pt x="413953" y="15355"/>
                        <a:pt x="428698" y="6182"/>
                      </a:cubicBezTo>
                      <a:cubicBezTo>
                        <a:pt x="432041" y="4125"/>
                        <a:pt x="428612" y="-1447"/>
                        <a:pt x="425268" y="35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59" name="图形 4">
              <a:extLst>
                <a:ext uri="{FF2B5EF4-FFF2-40B4-BE49-F238E27FC236}">
                  <a16:creationId xmlns:a16="http://schemas.microsoft.com/office/drawing/2014/main" id="{82651725-198A-7ECA-1F28-6E69F9D3094A}"/>
                </a:ext>
              </a:extLst>
            </p:cNvPr>
            <p:cNvGrpSpPr/>
            <p:nvPr/>
          </p:nvGrpSpPr>
          <p:grpSpPr>
            <a:xfrm>
              <a:off x="5225963" y="3225152"/>
              <a:ext cx="466525" cy="226671"/>
              <a:chOff x="5225963" y="3225152"/>
              <a:chExt cx="466525" cy="226671"/>
            </a:xfrm>
          </p:grpSpPr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D3BA0CCF-7913-E649-C666-F2167667554F}"/>
                  </a:ext>
                </a:extLst>
              </p:cNvPr>
              <p:cNvSpPr/>
              <p:nvPr/>
            </p:nvSpPr>
            <p:spPr>
              <a:xfrm>
                <a:off x="5344960" y="3274939"/>
                <a:ext cx="143947" cy="176884"/>
              </a:xfrm>
              <a:custGeom>
                <a:avLst/>
                <a:gdLst>
                  <a:gd name="connsiteX0" fmla="*/ 98930 w 143947"/>
                  <a:gd name="connsiteY0" fmla="*/ 162033 h 176884"/>
                  <a:gd name="connsiteX1" fmla="*/ 143335 w 143947"/>
                  <a:gd name="connsiteY1" fmla="*/ 72108 h 176884"/>
                  <a:gd name="connsiteX2" fmla="*/ 142650 w 143947"/>
                  <a:gd name="connsiteY2" fmla="*/ 66793 h 176884"/>
                  <a:gd name="connsiteX3" fmla="*/ 140421 w 143947"/>
                  <a:gd name="connsiteY3" fmla="*/ 63278 h 176884"/>
                  <a:gd name="connsiteX4" fmla="*/ 73984 w 143947"/>
                  <a:gd name="connsiteY4" fmla="*/ 10815 h 176884"/>
                  <a:gd name="connsiteX5" fmla="*/ 4375 w 143947"/>
                  <a:gd name="connsiteY5" fmla="*/ 613 h 176884"/>
                  <a:gd name="connsiteX6" fmla="*/ 2403 w 143947"/>
                  <a:gd name="connsiteY6" fmla="*/ 1556 h 176884"/>
                  <a:gd name="connsiteX7" fmla="*/ 1632 w 143947"/>
                  <a:gd name="connsiteY7" fmla="*/ 7128 h 176884"/>
                  <a:gd name="connsiteX8" fmla="*/ 65154 w 143947"/>
                  <a:gd name="connsiteY8" fmla="*/ 63278 h 176884"/>
                  <a:gd name="connsiteX9" fmla="*/ 114874 w 143947"/>
                  <a:gd name="connsiteY9" fmla="*/ 76394 h 176884"/>
                  <a:gd name="connsiteX10" fmla="*/ 19034 w 143947"/>
                  <a:gd name="connsiteY10" fmla="*/ 165548 h 176884"/>
                  <a:gd name="connsiteX11" fmla="*/ 17062 w 143947"/>
                  <a:gd name="connsiteY11" fmla="*/ 169577 h 176884"/>
                  <a:gd name="connsiteX12" fmla="*/ 18605 w 143947"/>
                  <a:gd name="connsiteY12" fmla="*/ 173178 h 176884"/>
                  <a:gd name="connsiteX13" fmla="*/ 98930 w 143947"/>
                  <a:gd name="connsiteY13" fmla="*/ 162033 h 17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3947" h="176884">
                    <a:moveTo>
                      <a:pt x="98930" y="162033"/>
                    </a:moveTo>
                    <a:cubicBezTo>
                      <a:pt x="131677" y="140517"/>
                      <a:pt x="126362" y="103312"/>
                      <a:pt x="143335" y="72108"/>
                    </a:cubicBezTo>
                    <a:cubicBezTo>
                      <a:pt x="144450" y="69965"/>
                      <a:pt x="143935" y="68079"/>
                      <a:pt x="142650" y="66793"/>
                    </a:cubicBezTo>
                    <a:cubicBezTo>
                      <a:pt x="142478" y="65421"/>
                      <a:pt x="141878" y="64136"/>
                      <a:pt x="140421" y="63278"/>
                    </a:cubicBezTo>
                    <a:cubicBezTo>
                      <a:pt x="116417" y="48448"/>
                      <a:pt x="99272" y="23330"/>
                      <a:pt x="73984" y="10815"/>
                    </a:cubicBezTo>
                    <a:cubicBezTo>
                      <a:pt x="51695" y="-244"/>
                      <a:pt x="28892" y="-930"/>
                      <a:pt x="4375" y="613"/>
                    </a:cubicBezTo>
                    <a:cubicBezTo>
                      <a:pt x="3518" y="699"/>
                      <a:pt x="2832" y="1042"/>
                      <a:pt x="2403" y="1556"/>
                    </a:cubicBezTo>
                    <a:cubicBezTo>
                      <a:pt x="-83" y="2070"/>
                      <a:pt x="-1111" y="5500"/>
                      <a:pt x="1632" y="7128"/>
                    </a:cubicBezTo>
                    <a:cubicBezTo>
                      <a:pt x="26492" y="21873"/>
                      <a:pt x="40037" y="49219"/>
                      <a:pt x="65154" y="63278"/>
                    </a:cubicBezTo>
                    <a:cubicBezTo>
                      <a:pt x="81099" y="72194"/>
                      <a:pt x="97558" y="76394"/>
                      <a:pt x="114874" y="76394"/>
                    </a:cubicBezTo>
                    <a:cubicBezTo>
                      <a:pt x="77670" y="99454"/>
                      <a:pt x="60268" y="146003"/>
                      <a:pt x="19034" y="165548"/>
                    </a:cubicBezTo>
                    <a:cubicBezTo>
                      <a:pt x="17148" y="166405"/>
                      <a:pt x="16634" y="168120"/>
                      <a:pt x="17062" y="169577"/>
                    </a:cubicBezTo>
                    <a:cubicBezTo>
                      <a:pt x="16462" y="170949"/>
                      <a:pt x="16805" y="172578"/>
                      <a:pt x="18605" y="173178"/>
                    </a:cubicBezTo>
                    <a:cubicBezTo>
                      <a:pt x="43037" y="180979"/>
                      <a:pt x="77498" y="176092"/>
                      <a:pt x="98930" y="1620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E36B049B-8740-ED00-FF43-CEC70F9916DF}"/>
                  </a:ext>
                </a:extLst>
              </p:cNvPr>
              <p:cNvSpPr/>
              <p:nvPr/>
            </p:nvSpPr>
            <p:spPr>
              <a:xfrm>
                <a:off x="5405833" y="3247692"/>
                <a:ext cx="166206" cy="201521"/>
              </a:xfrm>
              <a:custGeom>
                <a:avLst/>
                <a:gdLst>
                  <a:gd name="connsiteX0" fmla="*/ 59574 w 166206"/>
                  <a:gd name="connsiteY0" fmla="*/ 201196 h 201521"/>
                  <a:gd name="connsiteX1" fmla="*/ 132954 w 166206"/>
                  <a:gd name="connsiteY1" fmla="*/ 163906 h 201521"/>
                  <a:gd name="connsiteX2" fmla="*/ 164673 w 166206"/>
                  <a:gd name="connsiteY2" fmla="*/ 70294 h 201521"/>
                  <a:gd name="connsiteX3" fmla="*/ 158672 w 166206"/>
                  <a:gd name="connsiteY3" fmla="*/ 62407 h 201521"/>
                  <a:gd name="connsiteX4" fmla="*/ 157043 w 166206"/>
                  <a:gd name="connsiteY4" fmla="*/ 61978 h 201521"/>
                  <a:gd name="connsiteX5" fmla="*/ 154471 w 166206"/>
                  <a:gd name="connsiteY5" fmla="*/ 58721 h 201521"/>
                  <a:gd name="connsiteX6" fmla="*/ 88549 w 166206"/>
                  <a:gd name="connsiteY6" fmla="*/ 9601 h 201521"/>
                  <a:gd name="connsiteX7" fmla="*/ 3338 w 166206"/>
                  <a:gd name="connsiteY7" fmla="*/ 3514 h 201521"/>
                  <a:gd name="connsiteX8" fmla="*/ 852 w 166206"/>
                  <a:gd name="connsiteY8" fmla="*/ 5571 h 201521"/>
                  <a:gd name="connsiteX9" fmla="*/ 1538 w 166206"/>
                  <a:gd name="connsiteY9" fmla="*/ 9515 h 201521"/>
                  <a:gd name="connsiteX10" fmla="*/ 76890 w 166206"/>
                  <a:gd name="connsiteY10" fmla="*/ 58378 h 201521"/>
                  <a:gd name="connsiteX11" fmla="*/ 140584 w 166206"/>
                  <a:gd name="connsiteY11" fmla="*/ 69094 h 201521"/>
                  <a:gd name="connsiteX12" fmla="*/ 95664 w 166206"/>
                  <a:gd name="connsiteY12" fmla="*/ 121043 h 201521"/>
                  <a:gd name="connsiteX13" fmla="*/ 57687 w 166206"/>
                  <a:gd name="connsiteY13" fmla="*/ 192195 h 201521"/>
                  <a:gd name="connsiteX14" fmla="*/ 57088 w 166206"/>
                  <a:gd name="connsiteY14" fmla="*/ 198281 h 201521"/>
                  <a:gd name="connsiteX15" fmla="*/ 59574 w 166206"/>
                  <a:gd name="connsiteY15" fmla="*/ 201196 h 20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6206" h="201521">
                    <a:moveTo>
                      <a:pt x="59574" y="201196"/>
                    </a:moveTo>
                    <a:cubicBezTo>
                      <a:pt x="87177" y="204025"/>
                      <a:pt x="118724" y="188166"/>
                      <a:pt x="132954" y="163906"/>
                    </a:cubicBezTo>
                    <a:cubicBezTo>
                      <a:pt x="149413" y="135874"/>
                      <a:pt x="140241" y="93268"/>
                      <a:pt x="164673" y="70294"/>
                    </a:cubicBezTo>
                    <a:cubicBezTo>
                      <a:pt x="168959" y="66265"/>
                      <a:pt x="163386" y="60778"/>
                      <a:pt x="158672" y="62407"/>
                    </a:cubicBezTo>
                    <a:cubicBezTo>
                      <a:pt x="158157" y="62150"/>
                      <a:pt x="157643" y="61978"/>
                      <a:pt x="157043" y="61978"/>
                    </a:cubicBezTo>
                    <a:cubicBezTo>
                      <a:pt x="156871" y="60693"/>
                      <a:pt x="156014" y="59493"/>
                      <a:pt x="154471" y="58721"/>
                    </a:cubicBezTo>
                    <a:cubicBezTo>
                      <a:pt x="129354" y="46719"/>
                      <a:pt x="113923" y="20659"/>
                      <a:pt x="88549" y="9601"/>
                    </a:cubicBezTo>
                    <a:cubicBezTo>
                      <a:pt x="61888" y="-2058"/>
                      <a:pt x="31541" y="-1801"/>
                      <a:pt x="3338" y="3514"/>
                    </a:cubicBezTo>
                    <a:cubicBezTo>
                      <a:pt x="1881" y="3771"/>
                      <a:pt x="1109" y="4629"/>
                      <a:pt x="852" y="5571"/>
                    </a:cubicBezTo>
                    <a:cubicBezTo>
                      <a:pt x="-262" y="6857"/>
                      <a:pt x="-520" y="8915"/>
                      <a:pt x="1538" y="9515"/>
                    </a:cubicBezTo>
                    <a:cubicBezTo>
                      <a:pt x="32485" y="19373"/>
                      <a:pt x="49286" y="44062"/>
                      <a:pt x="76890" y="58378"/>
                    </a:cubicBezTo>
                    <a:cubicBezTo>
                      <a:pt x="96778" y="68665"/>
                      <a:pt x="118724" y="72351"/>
                      <a:pt x="140584" y="69094"/>
                    </a:cubicBezTo>
                    <a:cubicBezTo>
                      <a:pt x="120696" y="80752"/>
                      <a:pt x="104065" y="100040"/>
                      <a:pt x="95664" y="121043"/>
                    </a:cubicBezTo>
                    <a:cubicBezTo>
                      <a:pt x="86577" y="143846"/>
                      <a:pt x="85034" y="183537"/>
                      <a:pt x="57687" y="192195"/>
                    </a:cubicBezTo>
                    <a:cubicBezTo>
                      <a:pt x="54687" y="193138"/>
                      <a:pt x="55030" y="196824"/>
                      <a:pt x="57088" y="198281"/>
                    </a:cubicBezTo>
                    <a:cubicBezTo>
                      <a:pt x="57088" y="199739"/>
                      <a:pt x="57859" y="201024"/>
                      <a:pt x="59574" y="20119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2" name="任意多边形: 形状 661">
                <a:extLst>
                  <a:ext uri="{FF2B5EF4-FFF2-40B4-BE49-F238E27FC236}">
                    <a16:creationId xmlns:a16="http://schemas.microsoft.com/office/drawing/2014/main" id="{EDAE73D6-50B6-E88A-920A-B50E1FB779F6}"/>
                  </a:ext>
                </a:extLst>
              </p:cNvPr>
              <p:cNvSpPr/>
              <p:nvPr/>
            </p:nvSpPr>
            <p:spPr>
              <a:xfrm>
                <a:off x="5272653" y="3293985"/>
                <a:ext cx="138610" cy="126437"/>
              </a:xfrm>
              <a:custGeom>
                <a:avLst/>
                <a:gdLst>
                  <a:gd name="connsiteX0" fmla="*/ 76682 w 138610"/>
                  <a:gd name="connsiteY0" fmla="*/ 123870 h 126437"/>
                  <a:gd name="connsiteX1" fmla="*/ 136774 w 138610"/>
                  <a:gd name="connsiteY1" fmla="*/ 81093 h 126437"/>
                  <a:gd name="connsiteX2" fmla="*/ 136089 w 138610"/>
                  <a:gd name="connsiteY2" fmla="*/ 72864 h 126437"/>
                  <a:gd name="connsiteX3" fmla="*/ 135060 w 138610"/>
                  <a:gd name="connsiteY3" fmla="*/ 67292 h 126437"/>
                  <a:gd name="connsiteX4" fmla="*/ 84740 w 138610"/>
                  <a:gd name="connsiteY4" fmla="*/ 12171 h 126437"/>
                  <a:gd name="connsiteX5" fmla="*/ 12902 w 138610"/>
                  <a:gd name="connsiteY5" fmla="*/ 2655 h 126437"/>
                  <a:gd name="connsiteX6" fmla="*/ 11702 w 138610"/>
                  <a:gd name="connsiteY6" fmla="*/ 3170 h 126437"/>
                  <a:gd name="connsiteX7" fmla="*/ 11016 w 138610"/>
                  <a:gd name="connsiteY7" fmla="*/ 8484 h 126437"/>
                  <a:gd name="connsiteX8" fmla="*/ 77196 w 138610"/>
                  <a:gd name="connsiteY8" fmla="*/ 62577 h 126437"/>
                  <a:gd name="connsiteX9" fmla="*/ 117144 w 138610"/>
                  <a:gd name="connsiteY9" fmla="*/ 77150 h 126437"/>
                  <a:gd name="connsiteX10" fmla="*/ 55850 w 138610"/>
                  <a:gd name="connsiteY10" fmla="*/ 88037 h 126437"/>
                  <a:gd name="connsiteX11" fmla="*/ 2701 w 138610"/>
                  <a:gd name="connsiteY11" fmla="*/ 110755 h 126437"/>
                  <a:gd name="connsiteX12" fmla="*/ 986 w 138610"/>
                  <a:gd name="connsiteY12" fmla="*/ 112983 h 126437"/>
                  <a:gd name="connsiteX13" fmla="*/ 2186 w 138610"/>
                  <a:gd name="connsiteY13" fmla="*/ 117612 h 126437"/>
                  <a:gd name="connsiteX14" fmla="*/ 76682 w 138610"/>
                  <a:gd name="connsiteY14" fmla="*/ 123870 h 126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610" h="126437">
                    <a:moveTo>
                      <a:pt x="76682" y="123870"/>
                    </a:moveTo>
                    <a:cubicBezTo>
                      <a:pt x="104199" y="115383"/>
                      <a:pt x="115429" y="98324"/>
                      <a:pt x="136774" y="81093"/>
                    </a:cubicBezTo>
                    <a:cubicBezTo>
                      <a:pt x="139861" y="78608"/>
                      <a:pt x="138661" y="74407"/>
                      <a:pt x="136089" y="72864"/>
                    </a:cubicBezTo>
                    <a:cubicBezTo>
                      <a:pt x="136774" y="71149"/>
                      <a:pt x="136689" y="69006"/>
                      <a:pt x="135060" y="67292"/>
                    </a:cubicBezTo>
                    <a:cubicBezTo>
                      <a:pt x="118258" y="49633"/>
                      <a:pt x="105657" y="25629"/>
                      <a:pt x="84740" y="12171"/>
                    </a:cubicBezTo>
                    <a:cubicBezTo>
                      <a:pt x="62365" y="-2317"/>
                      <a:pt x="38534" y="-1545"/>
                      <a:pt x="12902" y="2655"/>
                    </a:cubicBezTo>
                    <a:cubicBezTo>
                      <a:pt x="12473" y="2741"/>
                      <a:pt x="12045" y="2912"/>
                      <a:pt x="11702" y="3170"/>
                    </a:cubicBezTo>
                    <a:cubicBezTo>
                      <a:pt x="9302" y="3684"/>
                      <a:pt x="8358" y="7284"/>
                      <a:pt x="11016" y="8484"/>
                    </a:cubicBezTo>
                    <a:cubicBezTo>
                      <a:pt x="39134" y="21000"/>
                      <a:pt x="52936" y="45518"/>
                      <a:pt x="77196" y="62577"/>
                    </a:cubicBezTo>
                    <a:cubicBezTo>
                      <a:pt x="88683" y="70635"/>
                      <a:pt x="103170" y="74750"/>
                      <a:pt x="117144" y="77150"/>
                    </a:cubicBezTo>
                    <a:cubicBezTo>
                      <a:pt x="96655" y="80494"/>
                      <a:pt x="76081" y="83494"/>
                      <a:pt x="55850" y="88037"/>
                    </a:cubicBezTo>
                    <a:cubicBezTo>
                      <a:pt x="37076" y="92238"/>
                      <a:pt x="20017" y="102611"/>
                      <a:pt x="2701" y="110755"/>
                    </a:cubicBezTo>
                    <a:cubicBezTo>
                      <a:pt x="1758" y="111183"/>
                      <a:pt x="1243" y="112040"/>
                      <a:pt x="986" y="112983"/>
                    </a:cubicBezTo>
                    <a:cubicBezTo>
                      <a:pt x="-557" y="114355"/>
                      <a:pt x="-385" y="117355"/>
                      <a:pt x="2186" y="117612"/>
                    </a:cubicBezTo>
                    <a:cubicBezTo>
                      <a:pt x="26361" y="120441"/>
                      <a:pt x="52421" y="131328"/>
                      <a:pt x="76682" y="12387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3" name="任意多边形: 形状 662">
                <a:extLst>
                  <a:ext uri="{FF2B5EF4-FFF2-40B4-BE49-F238E27FC236}">
                    <a16:creationId xmlns:a16="http://schemas.microsoft.com/office/drawing/2014/main" id="{76BFF932-C604-BAC0-9CAF-003D37A83666}"/>
                  </a:ext>
                </a:extLst>
              </p:cNvPr>
              <p:cNvSpPr/>
              <p:nvPr/>
            </p:nvSpPr>
            <p:spPr>
              <a:xfrm>
                <a:off x="5331540" y="3292768"/>
                <a:ext cx="360948" cy="84473"/>
              </a:xfrm>
              <a:custGeom>
                <a:avLst/>
                <a:gdLst>
                  <a:gd name="connsiteX0" fmla="*/ 1336 w 360948"/>
                  <a:gd name="connsiteY0" fmla="*/ 72623 h 84473"/>
                  <a:gd name="connsiteX1" fmla="*/ 2879 w 360948"/>
                  <a:gd name="connsiteY1" fmla="*/ 67822 h 84473"/>
                  <a:gd name="connsiteX2" fmla="*/ 103348 w 360948"/>
                  <a:gd name="connsiteY2" fmla="*/ 64136 h 84473"/>
                  <a:gd name="connsiteX3" fmla="*/ 188387 w 360948"/>
                  <a:gd name="connsiteY3" fmla="*/ 27960 h 84473"/>
                  <a:gd name="connsiteX4" fmla="*/ 283628 w 360948"/>
                  <a:gd name="connsiteY4" fmla="*/ 1814 h 84473"/>
                  <a:gd name="connsiteX5" fmla="*/ 359409 w 360948"/>
                  <a:gd name="connsiteY5" fmla="*/ 13130 h 84473"/>
                  <a:gd name="connsiteX6" fmla="*/ 354608 w 360948"/>
                  <a:gd name="connsiteY6" fmla="*/ 20588 h 84473"/>
                  <a:gd name="connsiteX7" fmla="*/ 259625 w 360948"/>
                  <a:gd name="connsiteY7" fmla="*/ 15359 h 84473"/>
                  <a:gd name="connsiteX8" fmla="*/ 160012 w 360948"/>
                  <a:gd name="connsiteY8" fmla="*/ 51278 h 84473"/>
                  <a:gd name="connsiteX9" fmla="*/ 1336 w 360948"/>
                  <a:gd name="connsiteY9" fmla="*/ 72623 h 8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0948" h="84473">
                    <a:moveTo>
                      <a:pt x="1336" y="72623"/>
                    </a:moveTo>
                    <a:cubicBezTo>
                      <a:pt x="-1065" y="71252"/>
                      <a:pt x="-36" y="67137"/>
                      <a:pt x="2879" y="67822"/>
                    </a:cubicBezTo>
                    <a:cubicBezTo>
                      <a:pt x="38454" y="76052"/>
                      <a:pt x="68201" y="75452"/>
                      <a:pt x="103348" y="64136"/>
                    </a:cubicBezTo>
                    <a:cubicBezTo>
                      <a:pt x="132666" y="54707"/>
                      <a:pt x="160184" y="40219"/>
                      <a:pt x="188387" y="27960"/>
                    </a:cubicBezTo>
                    <a:cubicBezTo>
                      <a:pt x="218820" y="14759"/>
                      <a:pt x="250795" y="5758"/>
                      <a:pt x="283628" y="1814"/>
                    </a:cubicBezTo>
                    <a:cubicBezTo>
                      <a:pt x="307545" y="-1015"/>
                      <a:pt x="339435" y="-2558"/>
                      <a:pt x="359409" y="13130"/>
                    </a:cubicBezTo>
                    <a:cubicBezTo>
                      <a:pt x="363352" y="16216"/>
                      <a:pt x="358980" y="23074"/>
                      <a:pt x="354608" y="20588"/>
                    </a:cubicBezTo>
                    <a:cubicBezTo>
                      <a:pt x="326919" y="4472"/>
                      <a:pt x="289714" y="9787"/>
                      <a:pt x="259625" y="15359"/>
                    </a:cubicBezTo>
                    <a:cubicBezTo>
                      <a:pt x="224649" y="21874"/>
                      <a:pt x="192074" y="36619"/>
                      <a:pt x="160012" y="51278"/>
                    </a:cubicBezTo>
                    <a:cubicBezTo>
                      <a:pt x="113550" y="72366"/>
                      <a:pt x="50799" y="100912"/>
                      <a:pt x="1336" y="7262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4" name="任意多边形: 形状 663">
                <a:extLst>
                  <a:ext uri="{FF2B5EF4-FFF2-40B4-BE49-F238E27FC236}">
                    <a16:creationId xmlns:a16="http://schemas.microsoft.com/office/drawing/2014/main" id="{F587BD16-90AD-B4F0-9D50-C2FE4252D155}"/>
                  </a:ext>
                </a:extLst>
              </p:cNvPr>
              <p:cNvSpPr/>
              <p:nvPr/>
            </p:nvSpPr>
            <p:spPr>
              <a:xfrm>
                <a:off x="5225963" y="3320549"/>
                <a:ext cx="115246" cy="53559"/>
              </a:xfrm>
              <a:custGeom>
                <a:avLst/>
                <a:gdLst>
                  <a:gd name="connsiteX0" fmla="*/ 110341 w 115246"/>
                  <a:gd name="connsiteY0" fmla="*/ 47928 h 53559"/>
                  <a:gd name="connsiteX1" fmla="*/ 112484 w 115246"/>
                  <a:gd name="connsiteY1" fmla="*/ 46214 h 53559"/>
                  <a:gd name="connsiteX2" fmla="*/ 114284 w 115246"/>
                  <a:gd name="connsiteY2" fmla="*/ 39527 h 53559"/>
                  <a:gd name="connsiteX3" fmla="*/ 3185 w 115246"/>
                  <a:gd name="connsiteY3" fmla="*/ 8 h 53559"/>
                  <a:gd name="connsiteX4" fmla="*/ 785 w 115246"/>
                  <a:gd name="connsiteY4" fmla="*/ 2751 h 53559"/>
                  <a:gd name="connsiteX5" fmla="*/ 1213 w 115246"/>
                  <a:gd name="connsiteY5" fmla="*/ 6695 h 53559"/>
                  <a:gd name="connsiteX6" fmla="*/ 51448 w 115246"/>
                  <a:gd name="connsiteY6" fmla="*/ 48443 h 53559"/>
                  <a:gd name="connsiteX7" fmla="*/ 110341 w 115246"/>
                  <a:gd name="connsiteY7" fmla="*/ 47928 h 5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246" h="53559">
                    <a:moveTo>
                      <a:pt x="110341" y="47928"/>
                    </a:moveTo>
                    <a:cubicBezTo>
                      <a:pt x="111370" y="47500"/>
                      <a:pt x="112056" y="46900"/>
                      <a:pt x="112484" y="46214"/>
                    </a:cubicBezTo>
                    <a:cubicBezTo>
                      <a:pt x="114799" y="44928"/>
                      <a:pt x="116342" y="41842"/>
                      <a:pt x="114284" y="39527"/>
                    </a:cubicBezTo>
                    <a:cubicBezTo>
                      <a:pt x="83509" y="5409"/>
                      <a:pt x="47762" y="-249"/>
                      <a:pt x="3185" y="8"/>
                    </a:cubicBezTo>
                    <a:cubicBezTo>
                      <a:pt x="1299" y="8"/>
                      <a:pt x="699" y="1380"/>
                      <a:pt x="785" y="2751"/>
                    </a:cubicBezTo>
                    <a:cubicBezTo>
                      <a:pt x="-244" y="3866"/>
                      <a:pt x="-416" y="5580"/>
                      <a:pt x="1213" y="6695"/>
                    </a:cubicBezTo>
                    <a:cubicBezTo>
                      <a:pt x="18872" y="19210"/>
                      <a:pt x="30274" y="40899"/>
                      <a:pt x="51448" y="48443"/>
                    </a:cubicBezTo>
                    <a:cubicBezTo>
                      <a:pt x="71508" y="55558"/>
                      <a:pt x="90367" y="55129"/>
                      <a:pt x="110341" y="4792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5" name="任意多边形: 形状 664">
                <a:extLst>
                  <a:ext uri="{FF2B5EF4-FFF2-40B4-BE49-F238E27FC236}">
                    <a16:creationId xmlns:a16="http://schemas.microsoft.com/office/drawing/2014/main" id="{7B3CDB97-71D2-EC90-893F-D56365F021E2}"/>
                  </a:ext>
                </a:extLst>
              </p:cNvPr>
              <p:cNvSpPr/>
              <p:nvPr/>
            </p:nvSpPr>
            <p:spPr>
              <a:xfrm>
                <a:off x="5504611" y="3225152"/>
                <a:ext cx="138732" cy="186206"/>
              </a:xfrm>
              <a:custGeom>
                <a:avLst/>
                <a:gdLst>
                  <a:gd name="connsiteX0" fmla="*/ 56035 w 138732"/>
                  <a:gd name="connsiteY0" fmla="*/ 186188 h 186206"/>
                  <a:gd name="connsiteX1" fmla="*/ 115700 w 138732"/>
                  <a:gd name="connsiteY1" fmla="*/ 150355 h 186206"/>
                  <a:gd name="connsiteX2" fmla="*/ 138074 w 138732"/>
                  <a:gd name="connsiteY2" fmla="*/ 74232 h 186206"/>
                  <a:gd name="connsiteX3" fmla="*/ 135760 w 138732"/>
                  <a:gd name="connsiteY3" fmla="*/ 67631 h 186206"/>
                  <a:gd name="connsiteX4" fmla="*/ 134645 w 138732"/>
                  <a:gd name="connsiteY4" fmla="*/ 66173 h 186206"/>
                  <a:gd name="connsiteX5" fmla="*/ 110814 w 138732"/>
                  <a:gd name="connsiteY5" fmla="*/ 30255 h 186206"/>
                  <a:gd name="connsiteX6" fmla="*/ 79696 w 138732"/>
                  <a:gd name="connsiteY6" fmla="*/ 7881 h 186206"/>
                  <a:gd name="connsiteX7" fmla="*/ 3743 w 138732"/>
                  <a:gd name="connsiteY7" fmla="*/ 4880 h 186206"/>
                  <a:gd name="connsiteX8" fmla="*/ 3058 w 138732"/>
                  <a:gd name="connsiteY8" fmla="*/ 5223 h 186206"/>
                  <a:gd name="connsiteX9" fmla="*/ 1771 w 138732"/>
                  <a:gd name="connsiteY9" fmla="*/ 10881 h 186206"/>
                  <a:gd name="connsiteX10" fmla="*/ 41548 w 138732"/>
                  <a:gd name="connsiteY10" fmla="*/ 32312 h 186206"/>
                  <a:gd name="connsiteX11" fmla="*/ 68552 w 138732"/>
                  <a:gd name="connsiteY11" fmla="*/ 57601 h 186206"/>
                  <a:gd name="connsiteX12" fmla="*/ 114843 w 138732"/>
                  <a:gd name="connsiteY12" fmla="*/ 75003 h 186206"/>
                  <a:gd name="connsiteX13" fmla="*/ 82182 w 138732"/>
                  <a:gd name="connsiteY13" fmla="*/ 107321 h 186206"/>
                  <a:gd name="connsiteX14" fmla="*/ 55007 w 138732"/>
                  <a:gd name="connsiteY14" fmla="*/ 179331 h 186206"/>
                  <a:gd name="connsiteX15" fmla="*/ 53807 w 138732"/>
                  <a:gd name="connsiteY15" fmla="*/ 182245 h 186206"/>
                  <a:gd name="connsiteX16" fmla="*/ 56035 w 138732"/>
                  <a:gd name="connsiteY16" fmla="*/ 186188 h 186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8732" h="186206">
                    <a:moveTo>
                      <a:pt x="56035" y="186188"/>
                    </a:moveTo>
                    <a:cubicBezTo>
                      <a:pt x="80382" y="184388"/>
                      <a:pt x="101384" y="169558"/>
                      <a:pt x="115700" y="150355"/>
                    </a:cubicBezTo>
                    <a:cubicBezTo>
                      <a:pt x="131902" y="128581"/>
                      <a:pt x="123330" y="97292"/>
                      <a:pt x="138074" y="74232"/>
                    </a:cubicBezTo>
                    <a:cubicBezTo>
                      <a:pt x="139703" y="71660"/>
                      <a:pt x="138074" y="68917"/>
                      <a:pt x="135760" y="67631"/>
                    </a:cubicBezTo>
                    <a:cubicBezTo>
                      <a:pt x="135503" y="67116"/>
                      <a:pt x="135160" y="66688"/>
                      <a:pt x="134645" y="66173"/>
                    </a:cubicBezTo>
                    <a:cubicBezTo>
                      <a:pt x="122987" y="56229"/>
                      <a:pt x="120844" y="41142"/>
                      <a:pt x="110814" y="30255"/>
                    </a:cubicBezTo>
                    <a:cubicBezTo>
                      <a:pt x="102156" y="20825"/>
                      <a:pt x="91868" y="12510"/>
                      <a:pt x="79696" y="7881"/>
                    </a:cubicBezTo>
                    <a:cubicBezTo>
                      <a:pt x="54664" y="-1635"/>
                      <a:pt x="29547" y="-2407"/>
                      <a:pt x="3743" y="4880"/>
                    </a:cubicBezTo>
                    <a:cubicBezTo>
                      <a:pt x="3486" y="4966"/>
                      <a:pt x="3229" y="5137"/>
                      <a:pt x="3058" y="5223"/>
                    </a:cubicBezTo>
                    <a:cubicBezTo>
                      <a:pt x="228" y="5480"/>
                      <a:pt x="-1486" y="9766"/>
                      <a:pt x="1771" y="10881"/>
                    </a:cubicBezTo>
                    <a:cubicBezTo>
                      <a:pt x="16345" y="16024"/>
                      <a:pt x="29975" y="21682"/>
                      <a:pt x="41548" y="32312"/>
                    </a:cubicBezTo>
                    <a:cubicBezTo>
                      <a:pt x="50464" y="40542"/>
                      <a:pt x="58522" y="50657"/>
                      <a:pt x="68552" y="57601"/>
                    </a:cubicBezTo>
                    <a:cubicBezTo>
                      <a:pt x="82611" y="67288"/>
                      <a:pt x="98212" y="74317"/>
                      <a:pt x="114843" y="75003"/>
                    </a:cubicBezTo>
                    <a:cubicBezTo>
                      <a:pt x="101127" y="82033"/>
                      <a:pt x="89468" y="94120"/>
                      <a:pt x="82182" y="107321"/>
                    </a:cubicBezTo>
                    <a:cubicBezTo>
                      <a:pt x="69923" y="129439"/>
                      <a:pt x="74295" y="162528"/>
                      <a:pt x="55007" y="179331"/>
                    </a:cubicBezTo>
                    <a:cubicBezTo>
                      <a:pt x="54150" y="180102"/>
                      <a:pt x="53807" y="181216"/>
                      <a:pt x="53807" y="182245"/>
                    </a:cubicBezTo>
                    <a:cubicBezTo>
                      <a:pt x="52778" y="183960"/>
                      <a:pt x="53807" y="186446"/>
                      <a:pt x="56035" y="18618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6" name="图形 4">
              <a:extLst>
                <a:ext uri="{FF2B5EF4-FFF2-40B4-BE49-F238E27FC236}">
                  <a16:creationId xmlns:a16="http://schemas.microsoft.com/office/drawing/2014/main" id="{16C84AE9-902F-DF4C-184A-DBACA0A5F501}"/>
                </a:ext>
              </a:extLst>
            </p:cNvPr>
            <p:cNvGrpSpPr/>
            <p:nvPr/>
          </p:nvGrpSpPr>
          <p:grpSpPr>
            <a:xfrm>
              <a:off x="5343223" y="4521471"/>
              <a:ext cx="563569" cy="483554"/>
              <a:chOff x="5343223" y="4521471"/>
              <a:chExt cx="563569" cy="483554"/>
            </a:xfrm>
          </p:grpSpPr>
          <p:sp>
            <p:nvSpPr>
              <p:cNvPr id="667" name="任意多边形: 形状 666">
                <a:extLst>
                  <a:ext uri="{FF2B5EF4-FFF2-40B4-BE49-F238E27FC236}">
                    <a16:creationId xmlns:a16="http://schemas.microsoft.com/office/drawing/2014/main" id="{067BD998-4D5E-5313-5DCA-6C36660690D7}"/>
                  </a:ext>
                </a:extLst>
              </p:cNvPr>
              <p:cNvSpPr/>
              <p:nvPr/>
            </p:nvSpPr>
            <p:spPr>
              <a:xfrm>
                <a:off x="5552625" y="4521471"/>
                <a:ext cx="195259" cy="281190"/>
              </a:xfrm>
              <a:custGeom>
                <a:avLst/>
                <a:gdLst>
                  <a:gd name="connsiteX0" fmla="*/ 27053 w 195259"/>
                  <a:gd name="connsiteY0" fmla="*/ 55387 h 281190"/>
                  <a:gd name="connsiteX1" fmla="*/ 392 w 195259"/>
                  <a:gd name="connsiteY1" fmla="*/ 168458 h 281190"/>
                  <a:gd name="connsiteX2" fmla="*/ 43940 w 195259"/>
                  <a:gd name="connsiteY2" fmla="*/ 268499 h 281190"/>
                  <a:gd name="connsiteX3" fmla="*/ 133351 w 195259"/>
                  <a:gd name="connsiteY3" fmla="*/ 256412 h 281190"/>
                  <a:gd name="connsiteX4" fmla="*/ 181358 w 195259"/>
                  <a:gd name="connsiteY4" fmla="*/ 154828 h 281190"/>
                  <a:gd name="connsiteX5" fmla="*/ 195245 w 195259"/>
                  <a:gd name="connsiteY5" fmla="*/ 93106 h 281190"/>
                  <a:gd name="connsiteX6" fmla="*/ 137037 w 195259"/>
                  <a:gd name="connsiteY6" fmla="*/ 3523 h 281190"/>
                  <a:gd name="connsiteX7" fmla="*/ 27053 w 195259"/>
                  <a:gd name="connsiteY7" fmla="*/ 55387 h 28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259" h="281190">
                    <a:moveTo>
                      <a:pt x="27053" y="55387"/>
                    </a:moveTo>
                    <a:cubicBezTo>
                      <a:pt x="4593" y="85905"/>
                      <a:pt x="-1751" y="131596"/>
                      <a:pt x="392" y="168458"/>
                    </a:cubicBezTo>
                    <a:cubicBezTo>
                      <a:pt x="2450" y="204205"/>
                      <a:pt x="11793" y="247325"/>
                      <a:pt x="43940" y="268499"/>
                    </a:cubicBezTo>
                    <a:cubicBezTo>
                      <a:pt x="74030" y="288387"/>
                      <a:pt x="110120" y="285301"/>
                      <a:pt x="133351" y="256412"/>
                    </a:cubicBezTo>
                    <a:cubicBezTo>
                      <a:pt x="156583" y="227522"/>
                      <a:pt x="170728" y="190232"/>
                      <a:pt x="181358" y="154828"/>
                    </a:cubicBezTo>
                    <a:cubicBezTo>
                      <a:pt x="189673" y="134682"/>
                      <a:pt x="195588" y="113766"/>
                      <a:pt x="195245" y="93106"/>
                    </a:cubicBezTo>
                    <a:cubicBezTo>
                      <a:pt x="194645" y="56587"/>
                      <a:pt x="174156" y="15439"/>
                      <a:pt x="137037" y="3523"/>
                    </a:cubicBezTo>
                    <a:cubicBezTo>
                      <a:pt x="92203" y="-10793"/>
                      <a:pt x="52427" y="20925"/>
                      <a:pt x="27053" y="55387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8" name="任意多边形: 形状 667">
                <a:extLst>
                  <a:ext uri="{FF2B5EF4-FFF2-40B4-BE49-F238E27FC236}">
                    <a16:creationId xmlns:a16="http://schemas.microsoft.com/office/drawing/2014/main" id="{4EA78BA5-998E-EE9B-50B2-56249B1C9DB7}"/>
                  </a:ext>
                </a:extLst>
              </p:cNvPr>
              <p:cNvSpPr/>
              <p:nvPr/>
            </p:nvSpPr>
            <p:spPr>
              <a:xfrm>
                <a:off x="5390596" y="4820329"/>
                <a:ext cx="223576" cy="161670"/>
              </a:xfrm>
              <a:custGeom>
                <a:avLst/>
                <a:gdLst>
                  <a:gd name="connsiteX0" fmla="*/ 401 w 223576"/>
                  <a:gd name="connsiteY0" fmla="*/ 77912 h 161670"/>
                  <a:gd name="connsiteX1" fmla="*/ 46607 w 223576"/>
                  <a:gd name="connsiteY1" fmla="*/ 158922 h 161670"/>
                  <a:gd name="connsiteX2" fmla="*/ 223543 w 223576"/>
                  <a:gd name="connsiteY2" fmla="*/ 50308 h 161670"/>
                  <a:gd name="connsiteX3" fmla="*/ 222514 w 223576"/>
                  <a:gd name="connsiteY3" fmla="*/ 46965 h 161670"/>
                  <a:gd name="connsiteX4" fmla="*/ 202027 w 223576"/>
                  <a:gd name="connsiteY4" fmla="*/ 11217 h 161670"/>
                  <a:gd name="connsiteX5" fmla="*/ 44378 w 223576"/>
                  <a:gd name="connsiteY5" fmla="*/ 19961 h 161670"/>
                  <a:gd name="connsiteX6" fmla="*/ 401 w 223576"/>
                  <a:gd name="connsiteY6" fmla="*/ 77912 h 16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3576" h="161670">
                    <a:moveTo>
                      <a:pt x="401" y="77912"/>
                    </a:moveTo>
                    <a:cubicBezTo>
                      <a:pt x="-2342" y="112973"/>
                      <a:pt x="8545" y="149235"/>
                      <a:pt x="46607" y="158922"/>
                    </a:cubicBezTo>
                    <a:cubicBezTo>
                      <a:pt x="108586" y="174781"/>
                      <a:pt x="216428" y="119831"/>
                      <a:pt x="223543" y="50308"/>
                    </a:cubicBezTo>
                    <a:cubicBezTo>
                      <a:pt x="223715" y="48851"/>
                      <a:pt x="223200" y="47736"/>
                      <a:pt x="222514" y="46965"/>
                    </a:cubicBezTo>
                    <a:cubicBezTo>
                      <a:pt x="223458" y="31877"/>
                      <a:pt x="217028" y="18247"/>
                      <a:pt x="202027" y="11217"/>
                    </a:cubicBezTo>
                    <a:cubicBezTo>
                      <a:pt x="156678" y="-9957"/>
                      <a:pt x="89126" y="2216"/>
                      <a:pt x="44378" y="19961"/>
                    </a:cubicBezTo>
                    <a:cubicBezTo>
                      <a:pt x="18403" y="30163"/>
                      <a:pt x="2716" y="48765"/>
                      <a:pt x="401" y="77912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id="{5C476492-7B6F-0AA7-142A-8E7E2B1236FA}"/>
                  </a:ext>
                </a:extLst>
              </p:cNvPr>
              <p:cNvSpPr/>
              <p:nvPr/>
            </p:nvSpPr>
            <p:spPr>
              <a:xfrm>
                <a:off x="5615059" y="4855863"/>
                <a:ext cx="185393" cy="149162"/>
              </a:xfrm>
              <a:custGeom>
                <a:avLst/>
                <a:gdLst>
                  <a:gd name="connsiteX0" fmla="*/ 7053 w 185393"/>
                  <a:gd name="connsiteY0" fmla="*/ 13831 h 149162"/>
                  <a:gd name="connsiteX1" fmla="*/ 18883 w 185393"/>
                  <a:gd name="connsiteY1" fmla="*/ 83611 h 149162"/>
                  <a:gd name="connsiteX2" fmla="*/ 99722 w 185393"/>
                  <a:gd name="connsiteY2" fmla="*/ 144647 h 149162"/>
                  <a:gd name="connsiteX3" fmla="*/ 146785 w 185393"/>
                  <a:gd name="connsiteY3" fmla="*/ 144647 h 149162"/>
                  <a:gd name="connsiteX4" fmla="*/ 183389 w 185393"/>
                  <a:gd name="connsiteY4" fmla="*/ 69638 h 149162"/>
                  <a:gd name="connsiteX5" fmla="*/ 109237 w 185393"/>
                  <a:gd name="connsiteY5" fmla="*/ 16402 h 149162"/>
                  <a:gd name="connsiteX6" fmla="*/ 7053 w 185393"/>
                  <a:gd name="connsiteY6" fmla="*/ 13831 h 14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393" h="149162">
                    <a:moveTo>
                      <a:pt x="7053" y="13831"/>
                    </a:moveTo>
                    <a:cubicBezTo>
                      <a:pt x="-9921" y="32090"/>
                      <a:pt x="7653" y="67409"/>
                      <a:pt x="18883" y="83611"/>
                    </a:cubicBezTo>
                    <a:cubicBezTo>
                      <a:pt x="36457" y="109071"/>
                      <a:pt x="67660" y="141475"/>
                      <a:pt x="99722" y="144647"/>
                    </a:cubicBezTo>
                    <a:cubicBezTo>
                      <a:pt x="115323" y="149962"/>
                      <a:pt x="131525" y="151333"/>
                      <a:pt x="146785" y="144647"/>
                    </a:cubicBezTo>
                    <a:cubicBezTo>
                      <a:pt x="174817" y="132217"/>
                      <a:pt x="191361" y="100413"/>
                      <a:pt x="183389" y="69638"/>
                    </a:cubicBezTo>
                    <a:cubicBezTo>
                      <a:pt x="174131" y="34062"/>
                      <a:pt x="141898" y="23689"/>
                      <a:pt x="109237" y="16402"/>
                    </a:cubicBezTo>
                    <a:cubicBezTo>
                      <a:pt x="77947" y="9288"/>
                      <a:pt x="33970" y="-15144"/>
                      <a:pt x="7053" y="13831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0" name="任意多边形: 形状 669">
                <a:extLst>
                  <a:ext uri="{FF2B5EF4-FFF2-40B4-BE49-F238E27FC236}">
                    <a16:creationId xmlns:a16="http://schemas.microsoft.com/office/drawing/2014/main" id="{FFB70B66-8A62-5610-A128-0F20D53E3194}"/>
                  </a:ext>
                </a:extLst>
              </p:cNvPr>
              <p:cNvSpPr/>
              <p:nvPr/>
            </p:nvSpPr>
            <p:spPr>
              <a:xfrm>
                <a:off x="5665596" y="4595320"/>
                <a:ext cx="241196" cy="336269"/>
              </a:xfrm>
              <a:custGeom>
                <a:avLst/>
                <a:gdLst>
                  <a:gd name="connsiteX0" fmla="*/ 43098 w 241196"/>
                  <a:gd name="connsiteY0" fmla="*/ 83207 h 336269"/>
                  <a:gd name="connsiteX1" fmla="*/ 17809 w 241196"/>
                  <a:gd name="connsiteY1" fmla="*/ 139785 h 336269"/>
                  <a:gd name="connsiteX2" fmla="*/ 2207 w 241196"/>
                  <a:gd name="connsiteY2" fmla="*/ 241541 h 336269"/>
                  <a:gd name="connsiteX3" fmla="*/ 6237 w 241196"/>
                  <a:gd name="connsiteY3" fmla="*/ 287747 h 336269"/>
                  <a:gd name="connsiteX4" fmla="*/ 96505 w 241196"/>
                  <a:gd name="connsiteY4" fmla="*/ 336181 h 336269"/>
                  <a:gd name="connsiteX5" fmla="*/ 194574 w 241196"/>
                  <a:gd name="connsiteY5" fmla="*/ 283803 h 336269"/>
                  <a:gd name="connsiteX6" fmla="*/ 191745 w 241196"/>
                  <a:gd name="connsiteY6" fmla="*/ 18399 h 336269"/>
                  <a:gd name="connsiteX7" fmla="*/ 43098 w 241196"/>
                  <a:gd name="connsiteY7" fmla="*/ 83207 h 336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196" h="336269">
                    <a:moveTo>
                      <a:pt x="43098" y="83207"/>
                    </a:moveTo>
                    <a:cubicBezTo>
                      <a:pt x="31440" y="101380"/>
                      <a:pt x="22696" y="121440"/>
                      <a:pt x="17809" y="139785"/>
                    </a:cubicBezTo>
                    <a:cubicBezTo>
                      <a:pt x="8808" y="173218"/>
                      <a:pt x="7866" y="207594"/>
                      <a:pt x="2207" y="241541"/>
                    </a:cubicBezTo>
                    <a:cubicBezTo>
                      <a:pt x="-450" y="257314"/>
                      <a:pt x="-2250" y="273173"/>
                      <a:pt x="6237" y="287747"/>
                    </a:cubicBezTo>
                    <a:cubicBezTo>
                      <a:pt x="24067" y="318436"/>
                      <a:pt x="61958" y="334809"/>
                      <a:pt x="96505" y="336181"/>
                    </a:cubicBezTo>
                    <a:cubicBezTo>
                      <a:pt x="136882" y="337810"/>
                      <a:pt x="171514" y="316636"/>
                      <a:pt x="194574" y="283803"/>
                    </a:cubicBezTo>
                    <a:cubicBezTo>
                      <a:pt x="244124" y="213251"/>
                      <a:pt x="269327" y="79949"/>
                      <a:pt x="191745" y="18399"/>
                    </a:cubicBezTo>
                    <a:cubicBezTo>
                      <a:pt x="130795" y="-29779"/>
                      <a:pt x="70873" y="25428"/>
                      <a:pt x="43098" y="83207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1" name="任意多边形: 形状 670">
                <a:extLst>
                  <a:ext uri="{FF2B5EF4-FFF2-40B4-BE49-F238E27FC236}">
                    <a16:creationId xmlns:a16="http://schemas.microsoft.com/office/drawing/2014/main" id="{10F591EC-C5C8-8867-4E2B-63D607EDB1DA}"/>
                  </a:ext>
                </a:extLst>
              </p:cNvPr>
              <p:cNvSpPr/>
              <p:nvPr/>
            </p:nvSpPr>
            <p:spPr>
              <a:xfrm>
                <a:off x="5343223" y="4552238"/>
                <a:ext cx="251168" cy="335319"/>
              </a:xfrm>
              <a:custGeom>
                <a:avLst/>
                <a:gdLst>
                  <a:gd name="connsiteX0" fmla="*/ 3969 w 251168"/>
                  <a:gd name="connsiteY0" fmla="*/ 176438 h 335319"/>
                  <a:gd name="connsiteX1" fmla="*/ 49318 w 251168"/>
                  <a:gd name="connsiteY1" fmla="*/ 315999 h 335319"/>
                  <a:gd name="connsiteX2" fmla="*/ 178591 w 251168"/>
                  <a:gd name="connsiteY2" fmla="*/ 320113 h 335319"/>
                  <a:gd name="connsiteX3" fmla="*/ 241170 w 251168"/>
                  <a:gd name="connsiteY3" fmla="*/ 201985 h 335319"/>
                  <a:gd name="connsiteX4" fmla="*/ 242713 w 251168"/>
                  <a:gd name="connsiteY4" fmla="*/ 156036 h 335319"/>
                  <a:gd name="connsiteX5" fmla="*/ 246142 w 251168"/>
                  <a:gd name="connsiteY5" fmla="*/ 58224 h 335319"/>
                  <a:gd name="connsiteX6" fmla="*/ 157160 w 251168"/>
                  <a:gd name="connsiteY6" fmla="*/ 445 h 335319"/>
                  <a:gd name="connsiteX7" fmla="*/ 3969 w 251168"/>
                  <a:gd name="connsiteY7" fmla="*/ 176438 h 33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168" h="335319">
                    <a:moveTo>
                      <a:pt x="3969" y="176438"/>
                    </a:moveTo>
                    <a:cubicBezTo>
                      <a:pt x="-6232" y="232245"/>
                      <a:pt x="1312" y="280337"/>
                      <a:pt x="49318" y="315999"/>
                    </a:cubicBezTo>
                    <a:cubicBezTo>
                      <a:pt x="85408" y="342916"/>
                      <a:pt x="139843" y="339230"/>
                      <a:pt x="178591" y="320113"/>
                    </a:cubicBezTo>
                    <a:cubicBezTo>
                      <a:pt x="228054" y="295596"/>
                      <a:pt x="244942" y="255648"/>
                      <a:pt x="241170" y="201985"/>
                    </a:cubicBezTo>
                    <a:cubicBezTo>
                      <a:pt x="240056" y="186468"/>
                      <a:pt x="241684" y="171295"/>
                      <a:pt x="242713" y="156036"/>
                    </a:cubicBezTo>
                    <a:cubicBezTo>
                      <a:pt x="250171" y="123718"/>
                      <a:pt x="255572" y="88656"/>
                      <a:pt x="246142" y="58224"/>
                    </a:cubicBezTo>
                    <a:cubicBezTo>
                      <a:pt x="234312" y="20076"/>
                      <a:pt x="197279" y="-3584"/>
                      <a:pt x="157160" y="445"/>
                    </a:cubicBezTo>
                    <a:cubicBezTo>
                      <a:pt x="73921" y="8674"/>
                      <a:pt x="17771" y="101343"/>
                      <a:pt x="3969" y="176438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2" name="任意多边形: 形状 671">
                <a:extLst>
                  <a:ext uri="{FF2B5EF4-FFF2-40B4-BE49-F238E27FC236}">
                    <a16:creationId xmlns:a16="http://schemas.microsoft.com/office/drawing/2014/main" id="{AD9B900B-FFD5-0601-3806-0E1B9D7E1C1E}"/>
                  </a:ext>
                </a:extLst>
              </p:cNvPr>
              <p:cNvSpPr/>
              <p:nvPr/>
            </p:nvSpPr>
            <p:spPr>
              <a:xfrm>
                <a:off x="5559718" y="4688803"/>
                <a:ext cx="163051" cy="164414"/>
              </a:xfrm>
              <a:custGeom>
                <a:avLst/>
                <a:gdLst>
                  <a:gd name="connsiteX0" fmla="*/ 1787 w 163051"/>
                  <a:gd name="connsiteY0" fmla="*/ 63876 h 164414"/>
                  <a:gd name="connsiteX1" fmla="*/ 35733 w 163051"/>
                  <a:gd name="connsiteY1" fmla="*/ 149773 h 164414"/>
                  <a:gd name="connsiteX2" fmla="*/ 126259 w 163051"/>
                  <a:gd name="connsiteY2" fmla="*/ 152859 h 164414"/>
                  <a:gd name="connsiteX3" fmla="*/ 153949 w 163051"/>
                  <a:gd name="connsiteY3" fmla="*/ 117540 h 164414"/>
                  <a:gd name="connsiteX4" fmla="*/ 160806 w 163051"/>
                  <a:gd name="connsiteY4" fmla="*/ 53160 h 164414"/>
                  <a:gd name="connsiteX5" fmla="*/ 112286 w 163051"/>
                  <a:gd name="connsiteY5" fmla="*/ 20585 h 164414"/>
                  <a:gd name="connsiteX6" fmla="*/ 99599 w 163051"/>
                  <a:gd name="connsiteY6" fmla="*/ 58476 h 164414"/>
                  <a:gd name="connsiteX7" fmla="*/ 89140 w 163051"/>
                  <a:gd name="connsiteY7" fmla="*/ 85393 h 164414"/>
                  <a:gd name="connsiteX8" fmla="*/ 71566 w 163051"/>
                  <a:gd name="connsiteY8" fmla="*/ 62505 h 164414"/>
                  <a:gd name="connsiteX9" fmla="*/ 74996 w 163051"/>
                  <a:gd name="connsiteY9" fmla="*/ 51875 h 164414"/>
                  <a:gd name="connsiteX10" fmla="*/ 55536 w 163051"/>
                  <a:gd name="connsiteY10" fmla="*/ 526 h 164414"/>
                  <a:gd name="connsiteX11" fmla="*/ 1787 w 163051"/>
                  <a:gd name="connsiteY11" fmla="*/ 63876 h 16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3051" h="164414">
                    <a:moveTo>
                      <a:pt x="1787" y="63876"/>
                    </a:moveTo>
                    <a:cubicBezTo>
                      <a:pt x="-3871" y="97995"/>
                      <a:pt x="2986" y="131856"/>
                      <a:pt x="35733" y="149773"/>
                    </a:cubicBezTo>
                    <a:cubicBezTo>
                      <a:pt x="62051" y="164260"/>
                      <a:pt x="99856" y="172404"/>
                      <a:pt x="126259" y="152859"/>
                    </a:cubicBezTo>
                    <a:cubicBezTo>
                      <a:pt x="137403" y="144629"/>
                      <a:pt x="148205" y="131771"/>
                      <a:pt x="153949" y="117540"/>
                    </a:cubicBezTo>
                    <a:cubicBezTo>
                      <a:pt x="163635" y="98081"/>
                      <a:pt x="165007" y="70563"/>
                      <a:pt x="160806" y="53160"/>
                    </a:cubicBezTo>
                    <a:cubicBezTo>
                      <a:pt x="156263" y="34472"/>
                      <a:pt x="134660" y="-3761"/>
                      <a:pt x="112286" y="20585"/>
                    </a:cubicBezTo>
                    <a:cubicBezTo>
                      <a:pt x="102685" y="31044"/>
                      <a:pt x="102428" y="45446"/>
                      <a:pt x="99599" y="58476"/>
                    </a:cubicBezTo>
                    <a:cubicBezTo>
                      <a:pt x="97713" y="66877"/>
                      <a:pt x="96084" y="79564"/>
                      <a:pt x="89140" y="85393"/>
                    </a:cubicBezTo>
                    <a:cubicBezTo>
                      <a:pt x="71910" y="90023"/>
                      <a:pt x="67452" y="73220"/>
                      <a:pt x="71566" y="62505"/>
                    </a:cubicBezTo>
                    <a:cubicBezTo>
                      <a:pt x="72510" y="58904"/>
                      <a:pt x="73710" y="55389"/>
                      <a:pt x="74996" y="51875"/>
                    </a:cubicBezTo>
                    <a:cubicBezTo>
                      <a:pt x="82368" y="31130"/>
                      <a:pt x="81511" y="5583"/>
                      <a:pt x="55536" y="526"/>
                    </a:cubicBezTo>
                    <a:cubicBezTo>
                      <a:pt x="24847" y="-5475"/>
                      <a:pt x="5473" y="41416"/>
                      <a:pt x="1787" y="63876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25FFEB98-F8CA-456C-CDDA-74C550C9DBD3}"/>
                  </a:ext>
                </a:extLst>
              </p:cNvPr>
              <p:cNvSpPr/>
              <p:nvPr/>
            </p:nvSpPr>
            <p:spPr>
              <a:xfrm>
                <a:off x="5526385" y="4793597"/>
                <a:ext cx="205428" cy="96396"/>
              </a:xfrm>
              <a:custGeom>
                <a:avLst/>
                <a:gdLst>
                  <a:gd name="connsiteX0" fmla="*/ 58 w 205428"/>
                  <a:gd name="connsiteY0" fmla="*/ 36149 h 96396"/>
                  <a:gd name="connsiteX1" fmla="*/ 60922 w 205428"/>
                  <a:gd name="connsiteY1" fmla="*/ 91356 h 96396"/>
                  <a:gd name="connsiteX2" fmla="*/ 166964 w 205428"/>
                  <a:gd name="connsiteY2" fmla="*/ 84241 h 96396"/>
                  <a:gd name="connsiteX3" fmla="*/ 174165 w 205428"/>
                  <a:gd name="connsiteY3" fmla="*/ 80383 h 96396"/>
                  <a:gd name="connsiteX4" fmla="*/ 204769 w 205428"/>
                  <a:gd name="connsiteY4" fmla="*/ 36321 h 96396"/>
                  <a:gd name="connsiteX5" fmla="*/ 152905 w 205428"/>
                  <a:gd name="connsiteY5" fmla="*/ 17032 h 96396"/>
                  <a:gd name="connsiteX6" fmla="*/ 82439 w 205428"/>
                  <a:gd name="connsiteY6" fmla="*/ 24662 h 96396"/>
                  <a:gd name="connsiteX7" fmla="*/ 29375 w 205428"/>
                  <a:gd name="connsiteY7" fmla="*/ 1259 h 96396"/>
                  <a:gd name="connsiteX8" fmla="*/ 58 w 205428"/>
                  <a:gd name="connsiteY8" fmla="*/ 36149 h 96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428" h="96396">
                    <a:moveTo>
                      <a:pt x="58" y="36149"/>
                    </a:moveTo>
                    <a:cubicBezTo>
                      <a:pt x="1601" y="65039"/>
                      <a:pt x="36062" y="85698"/>
                      <a:pt x="60922" y="91356"/>
                    </a:cubicBezTo>
                    <a:cubicBezTo>
                      <a:pt x="95641" y="99329"/>
                      <a:pt x="134046" y="98471"/>
                      <a:pt x="166964" y="84241"/>
                    </a:cubicBezTo>
                    <a:cubicBezTo>
                      <a:pt x="169279" y="83212"/>
                      <a:pt x="171765" y="81926"/>
                      <a:pt x="174165" y="80383"/>
                    </a:cubicBezTo>
                    <a:cubicBezTo>
                      <a:pt x="190196" y="74040"/>
                      <a:pt x="209227" y="53466"/>
                      <a:pt x="204769" y="36321"/>
                    </a:cubicBezTo>
                    <a:cubicBezTo>
                      <a:pt x="198682" y="12746"/>
                      <a:pt x="172794" y="12146"/>
                      <a:pt x="152905" y="17032"/>
                    </a:cubicBezTo>
                    <a:cubicBezTo>
                      <a:pt x="129502" y="22691"/>
                      <a:pt x="106700" y="31091"/>
                      <a:pt x="82439" y="24662"/>
                    </a:cubicBezTo>
                    <a:cubicBezTo>
                      <a:pt x="62808" y="19433"/>
                      <a:pt x="48063" y="7603"/>
                      <a:pt x="29375" y="1259"/>
                    </a:cubicBezTo>
                    <a:cubicBezTo>
                      <a:pt x="7858" y="-6113"/>
                      <a:pt x="-799" y="20633"/>
                      <a:pt x="58" y="36149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EEEF3B5F-662A-1468-DC5C-ADE088F7BCB6}"/>
                  </a:ext>
                </a:extLst>
              </p:cNvPr>
              <p:cNvSpPr/>
              <p:nvPr/>
            </p:nvSpPr>
            <p:spPr>
              <a:xfrm>
                <a:off x="5638133" y="4658847"/>
                <a:ext cx="25515" cy="36873"/>
              </a:xfrm>
              <a:custGeom>
                <a:avLst/>
                <a:gdLst>
                  <a:gd name="connsiteX0" fmla="*/ 10 w 25515"/>
                  <a:gd name="connsiteY0" fmla="*/ 26281 h 36873"/>
                  <a:gd name="connsiteX1" fmla="*/ 3782 w 25515"/>
                  <a:gd name="connsiteY1" fmla="*/ 10079 h 36873"/>
                  <a:gd name="connsiteX2" fmla="*/ 18183 w 25515"/>
                  <a:gd name="connsiteY2" fmla="*/ 906 h 36873"/>
                  <a:gd name="connsiteX3" fmla="*/ 21784 w 25515"/>
                  <a:gd name="connsiteY3" fmla="*/ 30395 h 36873"/>
                  <a:gd name="connsiteX4" fmla="*/ 9268 w 25515"/>
                  <a:gd name="connsiteY4" fmla="*/ 36653 h 36873"/>
                  <a:gd name="connsiteX5" fmla="*/ 10 w 25515"/>
                  <a:gd name="connsiteY5" fmla="*/ 26281 h 3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515" h="36873">
                    <a:moveTo>
                      <a:pt x="10" y="26281"/>
                    </a:moveTo>
                    <a:cubicBezTo>
                      <a:pt x="266" y="20708"/>
                      <a:pt x="1981" y="15308"/>
                      <a:pt x="3782" y="10079"/>
                    </a:cubicBezTo>
                    <a:cubicBezTo>
                      <a:pt x="5496" y="5278"/>
                      <a:pt x="10554" y="-2694"/>
                      <a:pt x="18183" y="906"/>
                    </a:cubicBezTo>
                    <a:cubicBezTo>
                      <a:pt x="28813" y="5963"/>
                      <a:pt x="25898" y="21909"/>
                      <a:pt x="21784" y="30395"/>
                    </a:cubicBezTo>
                    <a:cubicBezTo>
                      <a:pt x="19555" y="35024"/>
                      <a:pt x="14326" y="37682"/>
                      <a:pt x="9268" y="36653"/>
                    </a:cubicBezTo>
                    <a:cubicBezTo>
                      <a:pt x="4724" y="35710"/>
                      <a:pt x="-248" y="31252"/>
                      <a:pt x="10" y="2628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8A62E71A-E8CC-788E-8434-C7BC3F1C8ABD}"/>
                  </a:ext>
                </a:extLst>
              </p:cNvPr>
              <p:cNvSpPr/>
              <p:nvPr/>
            </p:nvSpPr>
            <p:spPr>
              <a:xfrm>
                <a:off x="5675013" y="4627218"/>
                <a:ext cx="21566" cy="28818"/>
              </a:xfrm>
              <a:custGeom>
                <a:avLst/>
                <a:gdLst>
                  <a:gd name="connsiteX0" fmla="*/ 1963 w 21566"/>
                  <a:gd name="connsiteY0" fmla="*/ 4931 h 28818"/>
                  <a:gd name="connsiteX1" fmla="*/ 17479 w 21566"/>
                  <a:gd name="connsiteY1" fmla="*/ 3732 h 28818"/>
                  <a:gd name="connsiteX2" fmla="*/ 21508 w 21566"/>
                  <a:gd name="connsiteY2" fmla="*/ 17276 h 28818"/>
                  <a:gd name="connsiteX3" fmla="*/ 16965 w 21566"/>
                  <a:gd name="connsiteY3" fmla="*/ 26877 h 28818"/>
                  <a:gd name="connsiteX4" fmla="*/ 6163 w 21566"/>
                  <a:gd name="connsiteY4" fmla="*/ 27735 h 28818"/>
                  <a:gd name="connsiteX5" fmla="*/ 162 w 21566"/>
                  <a:gd name="connsiteY5" fmla="*/ 18905 h 28818"/>
                  <a:gd name="connsiteX6" fmla="*/ 1963 w 21566"/>
                  <a:gd name="connsiteY6" fmla="*/ 4931 h 2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66" h="28818">
                    <a:moveTo>
                      <a:pt x="1963" y="4931"/>
                    </a:moveTo>
                    <a:cubicBezTo>
                      <a:pt x="5735" y="-1155"/>
                      <a:pt x="12850" y="-1669"/>
                      <a:pt x="17479" y="3732"/>
                    </a:cubicBezTo>
                    <a:cubicBezTo>
                      <a:pt x="20651" y="7418"/>
                      <a:pt x="20908" y="12647"/>
                      <a:pt x="21508" y="17276"/>
                    </a:cubicBezTo>
                    <a:cubicBezTo>
                      <a:pt x="21937" y="20877"/>
                      <a:pt x="19965" y="24905"/>
                      <a:pt x="16965" y="26877"/>
                    </a:cubicBezTo>
                    <a:cubicBezTo>
                      <a:pt x="13450" y="29106"/>
                      <a:pt x="9935" y="29449"/>
                      <a:pt x="6163" y="27735"/>
                    </a:cubicBezTo>
                    <a:cubicBezTo>
                      <a:pt x="2906" y="26277"/>
                      <a:pt x="248" y="22591"/>
                      <a:pt x="162" y="18905"/>
                    </a:cubicBezTo>
                    <a:cubicBezTo>
                      <a:pt x="-9" y="14276"/>
                      <a:pt x="-523" y="9047"/>
                      <a:pt x="1963" y="493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4172C9E6-6EC6-9E8E-9B6F-990B8991E17F}"/>
                  </a:ext>
                </a:extLst>
              </p:cNvPr>
              <p:cNvSpPr/>
              <p:nvPr/>
            </p:nvSpPr>
            <p:spPr>
              <a:xfrm>
                <a:off x="5602474" y="4632577"/>
                <a:ext cx="22380" cy="28568"/>
              </a:xfrm>
              <a:custGeom>
                <a:avLst/>
                <a:gdLst>
                  <a:gd name="connsiteX0" fmla="*/ 92 w 22380"/>
                  <a:gd name="connsiteY0" fmla="*/ 15775 h 28568"/>
                  <a:gd name="connsiteX1" fmla="*/ 8493 w 22380"/>
                  <a:gd name="connsiteY1" fmla="*/ 1545 h 28568"/>
                  <a:gd name="connsiteX2" fmla="*/ 15094 w 22380"/>
                  <a:gd name="connsiteY2" fmla="*/ 173 h 28568"/>
                  <a:gd name="connsiteX3" fmla="*/ 21609 w 22380"/>
                  <a:gd name="connsiteY3" fmla="*/ 5745 h 28568"/>
                  <a:gd name="connsiteX4" fmla="*/ 22381 w 22380"/>
                  <a:gd name="connsiteY4" fmla="*/ 9517 h 28568"/>
                  <a:gd name="connsiteX5" fmla="*/ 22209 w 22380"/>
                  <a:gd name="connsiteY5" fmla="*/ 12089 h 28568"/>
                  <a:gd name="connsiteX6" fmla="*/ 22209 w 22380"/>
                  <a:gd name="connsiteY6" fmla="*/ 11917 h 28568"/>
                  <a:gd name="connsiteX7" fmla="*/ 21181 w 22380"/>
                  <a:gd name="connsiteY7" fmla="*/ 19889 h 28568"/>
                  <a:gd name="connsiteX8" fmla="*/ 8579 w 22380"/>
                  <a:gd name="connsiteY8" fmla="*/ 28377 h 28568"/>
                  <a:gd name="connsiteX9" fmla="*/ 92 w 22380"/>
                  <a:gd name="connsiteY9" fmla="*/ 15775 h 28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80" h="28568">
                    <a:moveTo>
                      <a:pt x="92" y="15775"/>
                    </a:moveTo>
                    <a:cubicBezTo>
                      <a:pt x="692" y="10546"/>
                      <a:pt x="3693" y="4288"/>
                      <a:pt x="8493" y="1545"/>
                    </a:cubicBezTo>
                    <a:cubicBezTo>
                      <a:pt x="10550" y="344"/>
                      <a:pt x="12608" y="-342"/>
                      <a:pt x="15094" y="173"/>
                    </a:cubicBezTo>
                    <a:cubicBezTo>
                      <a:pt x="17837" y="687"/>
                      <a:pt x="20838" y="2916"/>
                      <a:pt x="21609" y="5745"/>
                    </a:cubicBezTo>
                    <a:cubicBezTo>
                      <a:pt x="21952" y="6945"/>
                      <a:pt x="22209" y="8231"/>
                      <a:pt x="22381" y="9517"/>
                    </a:cubicBezTo>
                    <a:cubicBezTo>
                      <a:pt x="22295" y="10374"/>
                      <a:pt x="22295" y="11232"/>
                      <a:pt x="22209" y="12089"/>
                    </a:cubicBezTo>
                    <a:cubicBezTo>
                      <a:pt x="22295" y="10803"/>
                      <a:pt x="22295" y="10803"/>
                      <a:pt x="22209" y="11917"/>
                    </a:cubicBezTo>
                    <a:cubicBezTo>
                      <a:pt x="22124" y="14660"/>
                      <a:pt x="21780" y="17232"/>
                      <a:pt x="21181" y="19889"/>
                    </a:cubicBezTo>
                    <a:cubicBezTo>
                      <a:pt x="19895" y="25633"/>
                      <a:pt x="14494" y="29491"/>
                      <a:pt x="8579" y="28377"/>
                    </a:cubicBezTo>
                    <a:cubicBezTo>
                      <a:pt x="2578" y="27176"/>
                      <a:pt x="-594" y="21518"/>
                      <a:pt x="92" y="1577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FEB4EE5C-C85F-38FA-26C2-F1ADD6C95F53}"/>
                  </a:ext>
                </a:extLst>
              </p:cNvPr>
              <p:cNvSpPr/>
              <p:nvPr/>
            </p:nvSpPr>
            <p:spPr>
              <a:xfrm>
                <a:off x="5641983" y="4600952"/>
                <a:ext cx="22321" cy="30733"/>
              </a:xfrm>
              <a:custGeom>
                <a:avLst/>
                <a:gdLst>
                  <a:gd name="connsiteX0" fmla="*/ 1045 w 22321"/>
                  <a:gd name="connsiteY0" fmla="*/ 13195 h 30733"/>
                  <a:gd name="connsiteX1" fmla="*/ 3531 w 22321"/>
                  <a:gd name="connsiteY1" fmla="*/ 5052 h 30733"/>
                  <a:gd name="connsiteX2" fmla="*/ 20419 w 22321"/>
                  <a:gd name="connsiteY2" fmla="*/ 5909 h 30733"/>
                  <a:gd name="connsiteX3" fmla="*/ 16390 w 22321"/>
                  <a:gd name="connsiteY3" fmla="*/ 28969 h 30733"/>
                  <a:gd name="connsiteX4" fmla="*/ 874 w 22321"/>
                  <a:gd name="connsiteY4" fmla="*/ 23997 h 30733"/>
                  <a:gd name="connsiteX5" fmla="*/ 1045 w 22321"/>
                  <a:gd name="connsiteY5" fmla="*/ 13195 h 30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21" h="30733">
                    <a:moveTo>
                      <a:pt x="1045" y="13195"/>
                    </a:moveTo>
                    <a:cubicBezTo>
                      <a:pt x="1474" y="10366"/>
                      <a:pt x="2159" y="7623"/>
                      <a:pt x="3531" y="5052"/>
                    </a:cubicBezTo>
                    <a:cubicBezTo>
                      <a:pt x="7389" y="-2149"/>
                      <a:pt x="17247" y="-1464"/>
                      <a:pt x="20419" y="5909"/>
                    </a:cubicBezTo>
                    <a:cubicBezTo>
                      <a:pt x="23420" y="12853"/>
                      <a:pt x="23420" y="24425"/>
                      <a:pt x="16390" y="28969"/>
                    </a:cubicBezTo>
                    <a:cubicBezTo>
                      <a:pt x="10303" y="32826"/>
                      <a:pt x="3874" y="29998"/>
                      <a:pt x="874" y="23997"/>
                    </a:cubicBezTo>
                    <a:cubicBezTo>
                      <a:pt x="-927" y="20397"/>
                      <a:pt x="531" y="16882"/>
                      <a:pt x="1045" y="1319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" name="任意多边形: 形状 677">
                <a:extLst>
                  <a:ext uri="{FF2B5EF4-FFF2-40B4-BE49-F238E27FC236}">
                    <a16:creationId xmlns:a16="http://schemas.microsoft.com/office/drawing/2014/main" id="{01713A12-5A56-4B87-21D3-30CE10E8F24C}"/>
                  </a:ext>
                </a:extLst>
              </p:cNvPr>
              <p:cNvSpPr/>
              <p:nvPr/>
            </p:nvSpPr>
            <p:spPr>
              <a:xfrm>
                <a:off x="5611074" y="4578407"/>
                <a:ext cx="19070" cy="30095"/>
              </a:xfrm>
              <a:custGeom>
                <a:avLst/>
                <a:gdLst>
                  <a:gd name="connsiteX0" fmla="*/ 1607 w 19070"/>
                  <a:gd name="connsiteY0" fmla="*/ 12424 h 30095"/>
                  <a:gd name="connsiteX1" fmla="*/ 8380 w 19070"/>
                  <a:gd name="connsiteY1" fmla="*/ 1108 h 30095"/>
                  <a:gd name="connsiteX2" fmla="*/ 18067 w 19070"/>
                  <a:gd name="connsiteY2" fmla="*/ 4194 h 30095"/>
                  <a:gd name="connsiteX3" fmla="*/ 18324 w 19070"/>
                  <a:gd name="connsiteY3" fmla="*/ 15681 h 30095"/>
                  <a:gd name="connsiteX4" fmla="*/ 14466 w 19070"/>
                  <a:gd name="connsiteY4" fmla="*/ 27340 h 30095"/>
                  <a:gd name="connsiteX5" fmla="*/ 1779 w 19070"/>
                  <a:gd name="connsiteY5" fmla="*/ 26740 h 30095"/>
                  <a:gd name="connsiteX6" fmla="*/ 1607 w 19070"/>
                  <a:gd name="connsiteY6" fmla="*/ 12424 h 3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70" h="30095">
                    <a:moveTo>
                      <a:pt x="1607" y="12424"/>
                    </a:moveTo>
                    <a:cubicBezTo>
                      <a:pt x="2894" y="8223"/>
                      <a:pt x="4437" y="3594"/>
                      <a:pt x="8380" y="1108"/>
                    </a:cubicBezTo>
                    <a:cubicBezTo>
                      <a:pt x="12151" y="-1293"/>
                      <a:pt x="16267" y="422"/>
                      <a:pt x="18067" y="4194"/>
                    </a:cubicBezTo>
                    <a:cubicBezTo>
                      <a:pt x="19695" y="7708"/>
                      <a:pt x="19010" y="11995"/>
                      <a:pt x="18324" y="15681"/>
                    </a:cubicBezTo>
                    <a:cubicBezTo>
                      <a:pt x="17552" y="19710"/>
                      <a:pt x="17724" y="24425"/>
                      <a:pt x="14466" y="27340"/>
                    </a:cubicBezTo>
                    <a:cubicBezTo>
                      <a:pt x="10952" y="30597"/>
                      <a:pt x="4693" y="31626"/>
                      <a:pt x="1779" y="26740"/>
                    </a:cubicBezTo>
                    <a:cubicBezTo>
                      <a:pt x="-1136" y="21853"/>
                      <a:pt x="64" y="17481"/>
                      <a:pt x="1607" y="1242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3085B035-B2D0-6F1F-FAAF-536C0C2300EA}"/>
                  </a:ext>
                </a:extLst>
              </p:cNvPr>
              <p:cNvSpPr/>
              <p:nvPr/>
            </p:nvSpPr>
            <p:spPr>
              <a:xfrm>
                <a:off x="5495916" y="4666232"/>
                <a:ext cx="19716" cy="26843"/>
              </a:xfrm>
              <a:custGeom>
                <a:avLst/>
                <a:gdLst>
                  <a:gd name="connsiteX0" fmla="*/ 951 w 19716"/>
                  <a:gd name="connsiteY0" fmla="*/ 4409 h 26843"/>
                  <a:gd name="connsiteX1" fmla="*/ 9524 w 19716"/>
                  <a:gd name="connsiteY1" fmla="*/ 123 h 26843"/>
                  <a:gd name="connsiteX2" fmla="*/ 18439 w 19716"/>
                  <a:gd name="connsiteY2" fmla="*/ 8866 h 26843"/>
                  <a:gd name="connsiteX3" fmla="*/ 17153 w 19716"/>
                  <a:gd name="connsiteY3" fmla="*/ 23697 h 26843"/>
                  <a:gd name="connsiteX4" fmla="*/ 4466 w 19716"/>
                  <a:gd name="connsiteY4" fmla="*/ 24726 h 26843"/>
                  <a:gd name="connsiteX5" fmla="*/ 694 w 19716"/>
                  <a:gd name="connsiteY5" fmla="*/ 17782 h 26843"/>
                  <a:gd name="connsiteX6" fmla="*/ 266 w 19716"/>
                  <a:gd name="connsiteY6" fmla="*/ 13667 h 26843"/>
                  <a:gd name="connsiteX7" fmla="*/ 951 w 19716"/>
                  <a:gd name="connsiteY7" fmla="*/ 4409 h 2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716" h="26843">
                    <a:moveTo>
                      <a:pt x="951" y="4409"/>
                    </a:moveTo>
                    <a:cubicBezTo>
                      <a:pt x="2151" y="1151"/>
                      <a:pt x="6266" y="-477"/>
                      <a:pt x="9524" y="123"/>
                    </a:cubicBezTo>
                    <a:cubicBezTo>
                      <a:pt x="14067" y="980"/>
                      <a:pt x="16982" y="4752"/>
                      <a:pt x="18439" y="8866"/>
                    </a:cubicBezTo>
                    <a:cubicBezTo>
                      <a:pt x="20239" y="13838"/>
                      <a:pt x="20411" y="19411"/>
                      <a:pt x="17153" y="23697"/>
                    </a:cubicBezTo>
                    <a:cubicBezTo>
                      <a:pt x="14238" y="27469"/>
                      <a:pt x="7895" y="27898"/>
                      <a:pt x="4466" y="24726"/>
                    </a:cubicBezTo>
                    <a:cubicBezTo>
                      <a:pt x="2409" y="22840"/>
                      <a:pt x="951" y="20696"/>
                      <a:pt x="694" y="17782"/>
                    </a:cubicBezTo>
                    <a:cubicBezTo>
                      <a:pt x="608" y="16410"/>
                      <a:pt x="437" y="15039"/>
                      <a:pt x="266" y="13667"/>
                    </a:cubicBezTo>
                    <a:cubicBezTo>
                      <a:pt x="-163" y="10409"/>
                      <a:pt x="-163" y="7409"/>
                      <a:pt x="951" y="440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9EF2DDD8-61BA-A115-4FA5-77EFDFC80063}"/>
                  </a:ext>
                </a:extLst>
              </p:cNvPr>
              <p:cNvSpPr/>
              <p:nvPr/>
            </p:nvSpPr>
            <p:spPr>
              <a:xfrm>
                <a:off x="5449370" y="4834927"/>
                <a:ext cx="26045" cy="19622"/>
              </a:xfrm>
              <a:custGeom>
                <a:avLst/>
                <a:gdLst>
                  <a:gd name="connsiteX0" fmla="*/ 2749 w 26045"/>
                  <a:gd name="connsiteY0" fmla="*/ 2020 h 19622"/>
                  <a:gd name="connsiteX1" fmla="*/ 18693 w 26045"/>
                  <a:gd name="connsiteY1" fmla="*/ 1848 h 19622"/>
                  <a:gd name="connsiteX2" fmla="*/ 25980 w 26045"/>
                  <a:gd name="connsiteY2" fmla="*/ 9992 h 19622"/>
                  <a:gd name="connsiteX3" fmla="*/ 22123 w 26045"/>
                  <a:gd name="connsiteY3" fmla="*/ 18050 h 19622"/>
                  <a:gd name="connsiteX4" fmla="*/ 13036 w 26045"/>
                  <a:gd name="connsiteY4" fmla="*/ 18736 h 19622"/>
                  <a:gd name="connsiteX5" fmla="*/ 348 w 26045"/>
                  <a:gd name="connsiteY5" fmla="*/ 9478 h 19622"/>
                  <a:gd name="connsiteX6" fmla="*/ 2749 w 26045"/>
                  <a:gd name="connsiteY6" fmla="*/ 2020 h 1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5" h="19622">
                    <a:moveTo>
                      <a:pt x="2749" y="2020"/>
                    </a:moveTo>
                    <a:cubicBezTo>
                      <a:pt x="7292" y="-1409"/>
                      <a:pt x="13721" y="220"/>
                      <a:pt x="18693" y="1848"/>
                    </a:cubicBezTo>
                    <a:cubicBezTo>
                      <a:pt x="22722" y="3134"/>
                      <a:pt x="25380" y="5620"/>
                      <a:pt x="25980" y="9992"/>
                    </a:cubicBezTo>
                    <a:cubicBezTo>
                      <a:pt x="26409" y="13507"/>
                      <a:pt x="24694" y="15993"/>
                      <a:pt x="22123" y="18050"/>
                    </a:cubicBezTo>
                    <a:cubicBezTo>
                      <a:pt x="19551" y="20108"/>
                      <a:pt x="15864" y="19937"/>
                      <a:pt x="13036" y="18736"/>
                    </a:cubicBezTo>
                    <a:cubicBezTo>
                      <a:pt x="8235" y="16679"/>
                      <a:pt x="2234" y="14964"/>
                      <a:pt x="348" y="9478"/>
                    </a:cubicBezTo>
                    <a:cubicBezTo>
                      <a:pt x="-595" y="6735"/>
                      <a:pt x="434" y="3820"/>
                      <a:pt x="2749" y="202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839114EC-A779-B85F-D0E5-28ACA0C72264}"/>
                  </a:ext>
                </a:extLst>
              </p:cNvPr>
              <p:cNvSpPr/>
              <p:nvPr/>
            </p:nvSpPr>
            <p:spPr>
              <a:xfrm>
                <a:off x="5423039" y="4806503"/>
                <a:ext cx="25653" cy="20145"/>
              </a:xfrm>
              <a:custGeom>
                <a:avLst/>
                <a:gdLst>
                  <a:gd name="connsiteX0" fmla="*/ 2677 w 25653"/>
                  <a:gd name="connsiteY0" fmla="*/ 1983 h 20145"/>
                  <a:gd name="connsiteX1" fmla="*/ 20765 w 25653"/>
                  <a:gd name="connsiteY1" fmla="*/ 3526 h 20145"/>
                  <a:gd name="connsiteX2" fmla="*/ 24794 w 25653"/>
                  <a:gd name="connsiteY2" fmla="*/ 15099 h 20145"/>
                  <a:gd name="connsiteX3" fmla="*/ 13221 w 25653"/>
                  <a:gd name="connsiteY3" fmla="*/ 19128 h 20145"/>
                  <a:gd name="connsiteX4" fmla="*/ 7306 w 25653"/>
                  <a:gd name="connsiteY4" fmla="*/ 15956 h 20145"/>
                  <a:gd name="connsiteX5" fmla="*/ 448 w 25653"/>
                  <a:gd name="connsiteY5" fmla="*/ 9013 h 20145"/>
                  <a:gd name="connsiteX6" fmla="*/ 2677 w 25653"/>
                  <a:gd name="connsiteY6" fmla="*/ 1983 h 20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653" h="20145">
                    <a:moveTo>
                      <a:pt x="2677" y="1983"/>
                    </a:moveTo>
                    <a:cubicBezTo>
                      <a:pt x="8163" y="-1789"/>
                      <a:pt x="15450" y="440"/>
                      <a:pt x="20765" y="3526"/>
                    </a:cubicBezTo>
                    <a:cubicBezTo>
                      <a:pt x="24880" y="5841"/>
                      <a:pt x="26937" y="10641"/>
                      <a:pt x="24794" y="15099"/>
                    </a:cubicBezTo>
                    <a:cubicBezTo>
                      <a:pt x="22908" y="19042"/>
                      <a:pt x="17164" y="21700"/>
                      <a:pt x="13221" y="19128"/>
                    </a:cubicBezTo>
                    <a:cubicBezTo>
                      <a:pt x="11335" y="17928"/>
                      <a:pt x="9278" y="16985"/>
                      <a:pt x="7306" y="15956"/>
                    </a:cubicBezTo>
                    <a:cubicBezTo>
                      <a:pt x="4134" y="14327"/>
                      <a:pt x="1991" y="12270"/>
                      <a:pt x="448" y="9013"/>
                    </a:cubicBezTo>
                    <a:cubicBezTo>
                      <a:pt x="-753" y="6613"/>
                      <a:pt x="619" y="3441"/>
                      <a:pt x="2677" y="198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56CCD7A5-58A5-0C7C-D86C-086E10BA1908}"/>
                  </a:ext>
                </a:extLst>
              </p:cNvPr>
              <p:cNvSpPr/>
              <p:nvPr/>
            </p:nvSpPr>
            <p:spPr>
              <a:xfrm>
                <a:off x="5484275" y="4803664"/>
                <a:ext cx="31996" cy="24573"/>
              </a:xfrm>
              <a:custGeom>
                <a:avLst/>
                <a:gdLst>
                  <a:gd name="connsiteX0" fmla="*/ 1105 w 31996"/>
                  <a:gd name="connsiteY0" fmla="*/ 6108 h 24573"/>
                  <a:gd name="connsiteX1" fmla="*/ 22279 w 31996"/>
                  <a:gd name="connsiteY1" fmla="*/ 965 h 24573"/>
                  <a:gd name="connsiteX2" fmla="*/ 31795 w 31996"/>
                  <a:gd name="connsiteY2" fmla="*/ 15024 h 24573"/>
                  <a:gd name="connsiteX3" fmla="*/ 14735 w 31996"/>
                  <a:gd name="connsiteY3" fmla="*/ 23510 h 24573"/>
                  <a:gd name="connsiteX4" fmla="*/ 7963 w 31996"/>
                  <a:gd name="connsiteY4" fmla="*/ 20510 h 24573"/>
                  <a:gd name="connsiteX5" fmla="*/ 1105 w 31996"/>
                  <a:gd name="connsiteY5" fmla="*/ 6108 h 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96" h="24573">
                    <a:moveTo>
                      <a:pt x="1105" y="6108"/>
                    </a:moveTo>
                    <a:cubicBezTo>
                      <a:pt x="5734" y="-1435"/>
                      <a:pt x="14650" y="-407"/>
                      <a:pt x="22279" y="965"/>
                    </a:cubicBezTo>
                    <a:cubicBezTo>
                      <a:pt x="28709" y="2165"/>
                      <a:pt x="32995" y="8680"/>
                      <a:pt x="31795" y="15024"/>
                    </a:cubicBezTo>
                    <a:cubicBezTo>
                      <a:pt x="30252" y="22996"/>
                      <a:pt x="21851" y="26511"/>
                      <a:pt x="14735" y="23510"/>
                    </a:cubicBezTo>
                    <a:cubicBezTo>
                      <a:pt x="12421" y="22567"/>
                      <a:pt x="10192" y="21710"/>
                      <a:pt x="7963" y="20510"/>
                    </a:cubicBezTo>
                    <a:cubicBezTo>
                      <a:pt x="3163" y="18195"/>
                      <a:pt x="-2410" y="11852"/>
                      <a:pt x="1105" y="610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40EB1134-D39C-7517-FB53-01E4535F5D89}"/>
                  </a:ext>
                </a:extLst>
              </p:cNvPr>
              <p:cNvSpPr/>
              <p:nvPr/>
            </p:nvSpPr>
            <p:spPr>
              <a:xfrm>
                <a:off x="5506858" y="4747154"/>
                <a:ext cx="30946" cy="32282"/>
              </a:xfrm>
              <a:custGeom>
                <a:avLst/>
                <a:gdLst>
                  <a:gd name="connsiteX0" fmla="*/ 13156 w 30946"/>
                  <a:gd name="connsiteY0" fmla="*/ 125 h 32282"/>
                  <a:gd name="connsiteX1" fmla="*/ 30815 w 30946"/>
                  <a:gd name="connsiteY1" fmla="*/ 18641 h 32282"/>
                  <a:gd name="connsiteX2" fmla="*/ 22500 w 30946"/>
                  <a:gd name="connsiteY2" fmla="*/ 31500 h 32282"/>
                  <a:gd name="connsiteX3" fmla="*/ 7755 w 30946"/>
                  <a:gd name="connsiteY3" fmla="*/ 26785 h 32282"/>
                  <a:gd name="connsiteX4" fmla="*/ 5440 w 30946"/>
                  <a:gd name="connsiteY4" fmla="*/ 22585 h 32282"/>
                  <a:gd name="connsiteX5" fmla="*/ 5097 w 30946"/>
                  <a:gd name="connsiteY5" fmla="*/ 22156 h 32282"/>
                  <a:gd name="connsiteX6" fmla="*/ 1926 w 30946"/>
                  <a:gd name="connsiteY6" fmla="*/ 17184 h 32282"/>
                  <a:gd name="connsiteX7" fmla="*/ 13156 w 30946"/>
                  <a:gd name="connsiteY7" fmla="*/ 125 h 3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946" h="32282">
                    <a:moveTo>
                      <a:pt x="13156" y="125"/>
                    </a:moveTo>
                    <a:cubicBezTo>
                      <a:pt x="22328" y="1411"/>
                      <a:pt x="29272" y="9811"/>
                      <a:pt x="30815" y="18641"/>
                    </a:cubicBezTo>
                    <a:cubicBezTo>
                      <a:pt x="31758" y="24128"/>
                      <a:pt x="27472" y="29785"/>
                      <a:pt x="22500" y="31500"/>
                    </a:cubicBezTo>
                    <a:cubicBezTo>
                      <a:pt x="16756" y="33643"/>
                      <a:pt x="11527" y="31157"/>
                      <a:pt x="7755" y="26785"/>
                    </a:cubicBezTo>
                    <a:cubicBezTo>
                      <a:pt x="6726" y="25585"/>
                      <a:pt x="6126" y="24042"/>
                      <a:pt x="5440" y="22585"/>
                    </a:cubicBezTo>
                    <a:cubicBezTo>
                      <a:pt x="7155" y="26271"/>
                      <a:pt x="5612" y="23013"/>
                      <a:pt x="5097" y="22156"/>
                    </a:cubicBezTo>
                    <a:cubicBezTo>
                      <a:pt x="4069" y="20527"/>
                      <a:pt x="3040" y="18813"/>
                      <a:pt x="1926" y="17184"/>
                    </a:cubicBezTo>
                    <a:cubicBezTo>
                      <a:pt x="-3647" y="8954"/>
                      <a:pt x="3726" y="-1247"/>
                      <a:pt x="13156" y="12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4" name="任意多边形: 形状 683">
                <a:extLst>
                  <a:ext uri="{FF2B5EF4-FFF2-40B4-BE49-F238E27FC236}">
                    <a16:creationId xmlns:a16="http://schemas.microsoft.com/office/drawing/2014/main" id="{95FF9B4B-DF73-F3C8-BF85-6986A21FAC01}"/>
                  </a:ext>
                </a:extLst>
              </p:cNvPr>
              <p:cNvSpPr/>
              <p:nvPr/>
            </p:nvSpPr>
            <p:spPr>
              <a:xfrm>
                <a:off x="5523590" y="4704568"/>
                <a:ext cx="26848" cy="36535"/>
              </a:xfrm>
              <a:custGeom>
                <a:avLst/>
                <a:gdLst>
                  <a:gd name="connsiteX0" fmla="*/ 2166 w 26848"/>
                  <a:gd name="connsiteY0" fmla="*/ 5677 h 36535"/>
                  <a:gd name="connsiteX1" fmla="*/ 19911 w 26848"/>
                  <a:gd name="connsiteY1" fmla="*/ 4306 h 36535"/>
                  <a:gd name="connsiteX2" fmla="*/ 26341 w 26848"/>
                  <a:gd name="connsiteY2" fmla="*/ 19736 h 36535"/>
                  <a:gd name="connsiteX3" fmla="*/ 18797 w 26848"/>
                  <a:gd name="connsiteY3" fmla="*/ 35852 h 36535"/>
                  <a:gd name="connsiteX4" fmla="*/ 2681 w 26848"/>
                  <a:gd name="connsiteY4" fmla="*/ 28308 h 36535"/>
                  <a:gd name="connsiteX5" fmla="*/ 1824 w 26848"/>
                  <a:gd name="connsiteY5" fmla="*/ 24280 h 36535"/>
                  <a:gd name="connsiteX6" fmla="*/ 1738 w 26848"/>
                  <a:gd name="connsiteY6" fmla="*/ 23679 h 36535"/>
                  <a:gd name="connsiteX7" fmla="*/ 452 w 26848"/>
                  <a:gd name="connsiteY7" fmla="*/ 17422 h 36535"/>
                  <a:gd name="connsiteX8" fmla="*/ 2166 w 26848"/>
                  <a:gd name="connsiteY8" fmla="*/ 5677 h 3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48" h="36535">
                    <a:moveTo>
                      <a:pt x="2166" y="5677"/>
                    </a:moveTo>
                    <a:cubicBezTo>
                      <a:pt x="6281" y="-1095"/>
                      <a:pt x="14854" y="-2124"/>
                      <a:pt x="19911" y="4306"/>
                    </a:cubicBezTo>
                    <a:cubicBezTo>
                      <a:pt x="23341" y="8592"/>
                      <a:pt x="24969" y="14421"/>
                      <a:pt x="26341" y="19736"/>
                    </a:cubicBezTo>
                    <a:cubicBezTo>
                      <a:pt x="27970" y="26337"/>
                      <a:pt x="25741" y="33281"/>
                      <a:pt x="18797" y="35852"/>
                    </a:cubicBezTo>
                    <a:cubicBezTo>
                      <a:pt x="12882" y="37995"/>
                      <a:pt x="4309" y="34995"/>
                      <a:pt x="2681" y="28308"/>
                    </a:cubicBezTo>
                    <a:cubicBezTo>
                      <a:pt x="2338" y="26937"/>
                      <a:pt x="2081" y="25651"/>
                      <a:pt x="1824" y="24280"/>
                    </a:cubicBezTo>
                    <a:cubicBezTo>
                      <a:pt x="1738" y="23937"/>
                      <a:pt x="1738" y="23851"/>
                      <a:pt x="1738" y="23679"/>
                    </a:cubicBezTo>
                    <a:cubicBezTo>
                      <a:pt x="1309" y="21622"/>
                      <a:pt x="795" y="19479"/>
                      <a:pt x="452" y="17422"/>
                    </a:cubicBezTo>
                    <a:cubicBezTo>
                      <a:pt x="-491" y="13478"/>
                      <a:pt x="23" y="9192"/>
                      <a:pt x="2166" y="567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58BB5E38-E587-F486-E32F-33B49A286BB4}"/>
                  </a:ext>
                </a:extLst>
              </p:cNvPr>
              <p:cNvSpPr/>
              <p:nvPr/>
            </p:nvSpPr>
            <p:spPr>
              <a:xfrm>
                <a:off x="5477286" y="4706485"/>
                <a:ext cx="26179" cy="33268"/>
              </a:xfrm>
              <a:custGeom>
                <a:avLst/>
                <a:gdLst>
                  <a:gd name="connsiteX0" fmla="*/ 9552 w 26179"/>
                  <a:gd name="connsiteY0" fmla="*/ 160 h 33268"/>
                  <a:gd name="connsiteX1" fmla="*/ 21639 w 26179"/>
                  <a:gd name="connsiteY1" fmla="*/ 7190 h 33268"/>
                  <a:gd name="connsiteX2" fmla="*/ 26097 w 26179"/>
                  <a:gd name="connsiteY2" fmla="*/ 20563 h 33268"/>
                  <a:gd name="connsiteX3" fmla="*/ 18381 w 26179"/>
                  <a:gd name="connsiteY3" fmla="*/ 32564 h 33268"/>
                  <a:gd name="connsiteX4" fmla="*/ 3294 w 26179"/>
                  <a:gd name="connsiteY4" fmla="*/ 25535 h 33268"/>
                  <a:gd name="connsiteX5" fmla="*/ 208 w 26179"/>
                  <a:gd name="connsiteY5" fmla="*/ 13962 h 33268"/>
                  <a:gd name="connsiteX6" fmla="*/ 9552 w 26179"/>
                  <a:gd name="connsiteY6" fmla="*/ 160 h 33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79" h="33268">
                    <a:moveTo>
                      <a:pt x="9552" y="160"/>
                    </a:moveTo>
                    <a:cubicBezTo>
                      <a:pt x="14610" y="-869"/>
                      <a:pt x="19239" y="3247"/>
                      <a:pt x="21639" y="7190"/>
                    </a:cubicBezTo>
                    <a:cubicBezTo>
                      <a:pt x="24039" y="11133"/>
                      <a:pt x="25582" y="15934"/>
                      <a:pt x="26097" y="20563"/>
                    </a:cubicBezTo>
                    <a:cubicBezTo>
                      <a:pt x="26783" y="25706"/>
                      <a:pt x="23097" y="30850"/>
                      <a:pt x="18381" y="32564"/>
                    </a:cubicBezTo>
                    <a:cubicBezTo>
                      <a:pt x="12209" y="34793"/>
                      <a:pt x="5608" y="31536"/>
                      <a:pt x="3294" y="25535"/>
                    </a:cubicBezTo>
                    <a:cubicBezTo>
                      <a:pt x="1922" y="21849"/>
                      <a:pt x="894" y="17819"/>
                      <a:pt x="208" y="13962"/>
                    </a:cubicBezTo>
                    <a:cubicBezTo>
                      <a:pt x="-992" y="7104"/>
                      <a:pt x="3123" y="1532"/>
                      <a:pt x="9552" y="16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D6581F26-3389-91C2-0F1E-9D55FB411969}"/>
                  </a:ext>
                </a:extLst>
              </p:cNvPr>
              <p:cNvSpPr/>
              <p:nvPr/>
            </p:nvSpPr>
            <p:spPr>
              <a:xfrm>
                <a:off x="5540447" y="4890874"/>
                <a:ext cx="31861" cy="25715"/>
              </a:xfrm>
              <a:custGeom>
                <a:avLst/>
                <a:gdLst>
                  <a:gd name="connsiteX0" fmla="*/ 2198 w 31861"/>
                  <a:gd name="connsiteY0" fmla="*/ 7623 h 25715"/>
                  <a:gd name="connsiteX1" fmla="*/ 10170 w 31861"/>
                  <a:gd name="connsiteY1" fmla="*/ 2651 h 25715"/>
                  <a:gd name="connsiteX2" fmla="*/ 18915 w 31861"/>
                  <a:gd name="connsiteY2" fmla="*/ 79 h 25715"/>
                  <a:gd name="connsiteX3" fmla="*/ 26801 w 31861"/>
                  <a:gd name="connsiteY3" fmla="*/ 22282 h 25715"/>
                  <a:gd name="connsiteX4" fmla="*/ 1598 w 31861"/>
                  <a:gd name="connsiteY4" fmla="*/ 19453 h 25715"/>
                  <a:gd name="connsiteX5" fmla="*/ 2198 w 31861"/>
                  <a:gd name="connsiteY5" fmla="*/ 7623 h 2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61" h="25715">
                    <a:moveTo>
                      <a:pt x="2198" y="7623"/>
                    </a:moveTo>
                    <a:cubicBezTo>
                      <a:pt x="4170" y="5223"/>
                      <a:pt x="7256" y="3508"/>
                      <a:pt x="10170" y="2651"/>
                    </a:cubicBezTo>
                    <a:cubicBezTo>
                      <a:pt x="13171" y="1708"/>
                      <a:pt x="15743" y="508"/>
                      <a:pt x="18915" y="79"/>
                    </a:cubicBezTo>
                    <a:cubicBezTo>
                      <a:pt x="31087" y="-1292"/>
                      <a:pt x="36659" y="15510"/>
                      <a:pt x="26801" y="22282"/>
                    </a:cubicBezTo>
                    <a:cubicBezTo>
                      <a:pt x="20200" y="26825"/>
                      <a:pt x="5884" y="27769"/>
                      <a:pt x="1598" y="19453"/>
                    </a:cubicBezTo>
                    <a:cubicBezTo>
                      <a:pt x="-459" y="15424"/>
                      <a:pt x="-803" y="11309"/>
                      <a:pt x="2198" y="762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B31500B5-6418-79D2-C00F-5854D7ED3E92}"/>
                  </a:ext>
                </a:extLst>
              </p:cNvPr>
              <p:cNvSpPr/>
              <p:nvPr/>
            </p:nvSpPr>
            <p:spPr>
              <a:xfrm>
                <a:off x="5638536" y="4898117"/>
                <a:ext cx="26585" cy="33749"/>
              </a:xfrm>
              <a:custGeom>
                <a:avLst/>
                <a:gdLst>
                  <a:gd name="connsiteX0" fmla="*/ 8350 w 26585"/>
                  <a:gd name="connsiteY0" fmla="*/ 724 h 33749"/>
                  <a:gd name="connsiteX1" fmla="*/ 24466 w 26585"/>
                  <a:gd name="connsiteY1" fmla="*/ 8268 h 33749"/>
                  <a:gd name="connsiteX2" fmla="*/ 25666 w 26585"/>
                  <a:gd name="connsiteY2" fmla="*/ 13497 h 33749"/>
                  <a:gd name="connsiteX3" fmla="*/ 26009 w 26585"/>
                  <a:gd name="connsiteY3" fmla="*/ 15468 h 33749"/>
                  <a:gd name="connsiteX4" fmla="*/ 26437 w 26585"/>
                  <a:gd name="connsiteY4" fmla="*/ 17355 h 33749"/>
                  <a:gd name="connsiteX5" fmla="*/ 25066 w 26585"/>
                  <a:gd name="connsiteY5" fmla="*/ 27556 h 33749"/>
                  <a:gd name="connsiteX6" fmla="*/ 10664 w 26585"/>
                  <a:gd name="connsiteY6" fmla="*/ 32613 h 33749"/>
                  <a:gd name="connsiteX7" fmla="*/ 2606 w 26585"/>
                  <a:gd name="connsiteY7" fmla="*/ 23441 h 33749"/>
                  <a:gd name="connsiteX8" fmla="*/ 35 w 26585"/>
                  <a:gd name="connsiteY8" fmla="*/ 13497 h 33749"/>
                  <a:gd name="connsiteX9" fmla="*/ 8350 w 26585"/>
                  <a:gd name="connsiteY9" fmla="*/ 724 h 3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85" h="33749">
                    <a:moveTo>
                      <a:pt x="8350" y="724"/>
                    </a:moveTo>
                    <a:cubicBezTo>
                      <a:pt x="14779" y="-1591"/>
                      <a:pt x="22151" y="1838"/>
                      <a:pt x="24466" y="8268"/>
                    </a:cubicBezTo>
                    <a:cubicBezTo>
                      <a:pt x="25066" y="9982"/>
                      <a:pt x="25324" y="11782"/>
                      <a:pt x="25666" y="13497"/>
                    </a:cubicBezTo>
                    <a:cubicBezTo>
                      <a:pt x="25752" y="14183"/>
                      <a:pt x="25923" y="14782"/>
                      <a:pt x="26009" y="15468"/>
                    </a:cubicBezTo>
                    <a:cubicBezTo>
                      <a:pt x="25495" y="12982"/>
                      <a:pt x="25580" y="13668"/>
                      <a:pt x="26437" y="17355"/>
                    </a:cubicBezTo>
                    <a:cubicBezTo>
                      <a:pt x="26867" y="21041"/>
                      <a:pt x="26352" y="24041"/>
                      <a:pt x="25066" y="27556"/>
                    </a:cubicBezTo>
                    <a:cubicBezTo>
                      <a:pt x="23266" y="32699"/>
                      <a:pt x="15293" y="35442"/>
                      <a:pt x="10664" y="32613"/>
                    </a:cubicBezTo>
                    <a:cubicBezTo>
                      <a:pt x="6721" y="30127"/>
                      <a:pt x="4664" y="27641"/>
                      <a:pt x="2606" y="23441"/>
                    </a:cubicBezTo>
                    <a:cubicBezTo>
                      <a:pt x="1235" y="20526"/>
                      <a:pt x="377" y="16669"/>
                      <a:pt x="35" y="13497"/>
                    </a:cubicBezTo>
                    <a:cubicBezTo>
                      <a:pt x="-394" y="8010"/>
                      <a:pt x="3206" y="2610"/>
                      <a:pt x="8350" y="72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3D763DA4-862E-C3DB-5356-A636A3E42FB1}"/>
                  </a:ext>
                </a:extLst>
              </p:cNvPr>
              <p:cNvSpPr/>
              <p:nvPr/>
            </p:nvSpPr>
            <p:spPr>
              <a:xfrm>
                <a:off x="5680162" y="4928299"/>
                <a:ext cx="26517" cy="28566"/>
              </a:xfrm>
              <a:custGeom>
                <a:avLst/>
                <a:gdLst>
                  <a:gd name="connsiteX0" fmla="*/ 2729 w 26517"/>
                  <a:gd name="connsiteY0" fmla="*/ 3889 h 28566"/>
                  <a:gd name="connsiteX1" fmla="*/ 18673 w 26517"/>
                  <a:gd name="connsiteY1" fmla="*/ 2689 h 28566"/>
                  <a:gd name="connsiteX2" fmla="*/ 26389 w 26517"/>
                  <a:gd name="connsiteY2" fmla="*/ 20777 h 28566"/>
                  <a:gd name="connsiteX3" fmla="*/ 15245 w 26517"/>
                  <a:gd name="connsiteY3" fmla="*/ 28321 h 28566"/>
                  <a:gd name="connsiteX4" fmla="*/ 7701 w 26517"/>
                  <a:gd name="connsiteY4" fmla="*/ 24205 h 28566"/>
                  <a:gd name="connsiteX5" fmla="*/ 4100 w 26517"/>
                  <a:gd name="connsiteY5" fmla="*/ 20262 h 28566"/>
                  <a:gd name="connsiteX6" fmla="*/ 4529 w 26517"/>
                  <a:gd name="connsiteY6" fmla="*/ 20691 h 28566"/>
                  <a:gd name="connsiteX7" fmla="*/ 1957 w 26517"/>
                  <a:gd name="connsiteY7" fmla="*/ 17776 h 28566"/>
                  <a:gd name="connsiteX8" fmla="*/ 2729 w 26517"/>
                  <a:gd name="connsiteY8" fmla="*/ 3889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17" h="28566">
                    <a:moveTo>
                      <a:pt x="2729" y="3889"/>
                    </a:moveTo>
                    <a:cubicBezTo>
                      <a:pt x="6672" y="-655"/>
                      <a:pt x="14045" y="-1426"/>
                      <a:pt x="18673" y="2689"/>
                    </a:cubicBezTo>
                    <a:cubicBezTo>
                      <a:pt x="23732" y="7232"/>
                      <a:pt x="27246" y="13919"/>
                      <a:pt x="26389" y="20777"/>
                    </a:cubicBezTo>
                    <a:cubicBezTo>
                      <a:pt x="25789" y="25663"/>
                      <a:pt x="20045" y="29606"/>
                      <a:pt x="15245" y="28321"/>
                    </a:cubicBezTo>
                    <a:cubicBezTo>
                      <a:pt x="12244" y="27463"/>
                      <a:pt x="10015" y="26263"/>
                      <a:pt x="7701" y="24205"/>
                    </a:cubicBezTo>
                    <a:cubicBezTo>
                      <a:pt x="6415" y="23006"/>
                      <a:pt x="5215" y="21634"/>
                      <a:pt x="4100" y="20262"/>
                    </a:cubicBezTo>
                    <a:cubicBezTo>
                      <a:pt x="3586" y="19662"/>
                      <a:pt x="2043" y="17948"/>
                      <a:pt x="4529" y="20691"/>
                    </a:cubicBezTo>
                    <a:cubicBezTo>
                      <a:pt x="3586" y="19662"/>
                      <a:pt x="2815" y="18805"/>
                      <a:pt x="1957" y="17776"/>
                    </a:cubicBezTo>
                    <a:cubicBezTo>
                      <a:pt x="-1043" y="13661"/>
                      <a:pt x="-443" y="7575"/>
                      <a:pt x="2729" y="388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0F6ADD1F-203A-A7E8-F4AF-6F53DF689FB3}"/>
                  </a:ext>
                </a:extLst>
              </p:cNvPr>
              <p:cNvSpPr/>
              <p:nvPr/>
            </p:nvSpPr>
            <p:spPr>
              <a:xfrm>
                <a:off x="5713619" y="4872110"/>
                <a:ext cx="38165" cy="26510"/>
              </a:xfrm>
              <a:custGeom>
                <a:avLst/>
                <a:gdLst>
                  <a:gd name="connsiteX0" fmla="*/ 218 w 38165"/>
                  <a:gd name="connsiteY0" fmla="*/ 10357 h 26510"/>
                  <a:gd name="connsiteX1" fmla="*/ 11791 w 38165"/>
                  <a:gd name="connsiteY1" fmla="*/ 70 h 26510"/>
                  <a:gd name="connsiteX2" fmla="*/ 34936 w 38165"/>
                  <a:gd name="connsiteY2" fmla="*/ 7185 h 26510"/>
                  <a:gd name="connsiteX3" fmla="*/ 34165 w 38165"/>
                  <a:gd name="connsiteY3" fmla="*/ 22187 h 26510"/>
                  <a:gd name="connsiteX4" fmla="*/ 7247 w 38165"/>
                  <a:gd name="connsiteY4" fmla="*/ 24245 h 26510"/>
                  <a:gd name="connsiteX5" fmla="*/ 218 w 38165"/>
                  <a:gd name="connsiteY5" fmla="*/ 10357 h 26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65" h="26510">
                    <a:moveTo>
                      <a:pt x="218" y="10357"/>
                    </a:moveTo>
                    <a:cubicBezTo>
                      <a:pt x="1247" y="4785"/>
                      <a:pt x="6133" y="413"/>
                      <a:pt x="11791" y="70"/>
                    </a:cubicBezTo>
                    <a:cubicBezTo>
                      <a:pt x="19249" y="-444"/>
                      <a:pt x="29450" y="1870"/>
                      <a:pt x="34936" y="7185"/>
                    </a:cubicBezTo>
                    <a:cubicBezTo>
                      <a:pt x="39566" y="11729"/>
                      <a:pt x="39137" y="18158"/>
                      <a:pt x="34165" y="22187"/>
                    </a:cubicBezTo>
                    <a:cubicBezTo>
                      <a:pt x="27050" y="28016"/>
                      <a:pt x="15306" y="27159"/>
                      <a:pt x="7247" y="24245"/>
                    </a:cubicBezTo>
                    <a:cubicBezTo>
                      <a:pt x="1847" y="22359"/>
                      <a:pt x="-811" y="15501"/>
                      <a:pt x="218" y="1035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0" name="任意多边形: 形状 689">
                <a:extLst>
                  <a:ext uri="{FF2B5EF4-FFF2-40B4-BE49-F238E27FC236}">
                    <a16:creationId xmlns:a16="http://schemas.microsoft.com/office/drawing/2014/main" id="{09724B2A-653A-F90F-9E46-DEDF7429F13F}"/>
                  </a:ext>
                </a:extLst>
              </p:cNvPr>
              <p:cNvSpPr/>
              <p:nvPr/>
            </p:nvSpPr>
            <p:spPr>
              <a:xfrm>
                <a:off x="5743517" y="4828427"/>
                <a:ext cx="36392" cy="28126"/>
              </a:xfrm>
              <a:custGeom>
                <a:avLst/>
                <a:gdLst>
                  <a:gd name="connsiteX0" fmla="*/ 5039 w 36392"/>
                  <a:gd name="connsiteY0" fmla="*/ 5948 h 28126"/>
                  <a:gd name="connsiteX1" fmla="*/ 36329 w 36392"/>
                  <a:gd name="connsiteY1" fmla="*/ 11606 h 28126"/>
                  <a:gd name="connsiteX2" fmla="*/ 27071 w 36392"/>
                  <a:gd name="connsiteY2" fmla="*/ 22407 h 28126"/>
                  <a:gd name="connsiteX3" fmla="*/ 12926 w 36392"/>
                  <a:gd name="connsiteY3" fmla="*/ 28065 h 28126"/>
                  <a:gd name="connsiteX4" fmla="*/ 5039 w 36392"/>
                  <a:gd name="connsiteY4" fmla="*/ 5948 h 2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92" h="28126">
                    <a:moveTo>
                      <a:pt x="5039" y="5948"/>
                    </a:moveTo>
                    <a:cubicBezTo>
                      <a:pt x="13612" y="119"/>
                      <a:pt x="37786" y="-5968"/>
                      <a:pt x="36329" y="11606"/>
                    </a:cubicBezTo>
                    <a:cubicBezTo>
                      <a:pt x="35901" y="16492"/>
                      <a:pt x="31100" y="20264"/>
                      <a:pt x="27071" y="22407"/>
                    </a:cubicBezTo>
                    <a:cubicBezTo>
                      <a:pt x="22442" y="24808"/>
                      <a:pt x="18241" y="27551"/>
                      <a:pt x="12926" y="28065"/>
                    </a:cubicBezTo>
                    <a:cubicBezTo>
                      <a:pt x="839" y="29265"/>
                      <a:pt x="-4819" y="12549"/>
                      <a:pt x="5039" y="594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C8F93EEE-0B5F-27A6-45A5-8F656159CE85}"/>
                  </a:ext>
                </a:extLst>
              </p:cNvPr>
              <p:cNvSpPr/>
              <p:nvPr/>
            </p:nvSpPr>
            <p:spPr>
              <a:xfrm>
                <a:off x="5779448" y="4857096"/>
                <a:ext cx="32931" cy="26930"/>
              </a:xfrm>
              <a:custGeom>
                <a:avLst/>
                <a:gdLst>
                  <a:gd name="connsiteX0" fmla="*/ 1254 w 32931"/>
                  <a:gd name="connsiteY0" fmla="*/ 9426 h 26930"/>
                  <a:gd name="connsiteX1" fmla="*/ 8199 w 32931"/>
                  <a:gd name="connsiteY1" fmla="*/ 3168 h 26930"/>
                  <a:gd name="connsiteX2" fmla="*/ 27572 w 32931"/>
                  <a:gd name="connsiteY2" fmla="*/ 1796 h 26930"/>
                  <a:gd name="connsiteX3" fmla="*/ 31944 w 32931"/>
                  <a:gd name="connsiteY3" fmla="*/ 14484 h 26930"/>
                  <a:gd name="connsiteX4" fmla="*/ 16514 w 32931"/>
                  <a:gd name="connsiteY4" fmla="*/ 26313 h 26930"/>
                  <a:gd name="connsiteX5" fmla="*/ 655 w 32931"/>
                  <a:gd name="connsiteY5" fmla="*/ 18941 h 26930"/>
                  <a:gd name="connsiteX6" fmla="*/ 1254 w 32931"/>
                  <a:gd name="connsiteY6" fmla="*/ 9426 h 26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931" h="26930">
                    <a:moveTo>
                      <a:pt x="1254" y="9426"/>
                    </a:moveTo>
                    <a:cubicBezTo>
                      <a:pt x="2798" y="6254"/>
                      <a:pt x="5198" y="4711"/>
                      <a:pt x="8199" y="3168"/>
                    </a:cubicBezTo>
                    <a:cubicBezTo>
                      <a:pt x="13599" y="425"/>
                      <a:pt x="22086" y="-1633"/>
                      <a:pt x="27572" y="1796"/>
                    </a:cubicBezTo>
                    <a:cubicBezTo>
                      <a:pt x="31944" y="4539"/>
                      <a:pt x="34430" y="9426"/>
                      <a:pt x="31944" y="14484"/>
                    </a:cubicBezTo>
                    <a:cubicBezTo>
                      <a:pt x="29287" y="20055"/>
                      <a:pt x="22343" y="24599"/>
                      <a:pt x="16514" y="26313"/>
                    </a:cubicBezTo>
                    <a:cubicBezTo>
                      <a:pt x="10084" y="28285"/>
                      <a:pt x="3055" y="25456"/>
                      <a:pt x="655" y="18941"/>
                    </a:cubicBezTo>
                    <a:cubicBezTo>
                      <a:pt x="-374" y="15941"/>
                      <a:pt x="-203" y="12426"/>
                      <a:pt x="1254" y="942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CAFFF6CD-7705-369B-7A60-6E2933C9D055}"/>
                  </a:ext>
                </a:extLst>
              </p:cNvPr>
              <p:cNvSpPr/>
              <p:nvPr/>
            </p:nvSpPr>
            <p:spPr>
              <a:xfrm>
                <a:off x="5722245" y="4778545"/>
                <a:ext cx="31436" cy="30843"/>
              </a:xfrm>
              <a:custGeom>
                <a:avLst/>
                <a:gdLst>
                  <a:gd name="connsiteX0" fmla="*/ 2736 w 31436"/>
                  <a:gd name="connsiteY0" fmla="*/ 10910 h 30843"/>
                  <a:gd name="connsiteX1" fmla="*/ 14566 w 31436"/>
                  <a:gd name="connsiteY1" fmla="*/ 1480 h 30843"/>
                  <a:gd name="connsiteX2" fmla="*/ 31283 w 31436"/>
                  <a:gd name="connsiteY2" fmla="*/ 9196 h 30843"/>
                  <a:gd name="connsiteX3" fmla="*/ 26911 w 31436"/>
                  <a:gd name="connsiteY3" fmla="*/ 20940 h 30843"/>
                  <a:gd name="connsiteX4" fmla="*/ 18853 w 31436"/>
                  <a:gd name="connsiteY4" fmla="*/ 28741 h 30843"/>
                  <a:gd name="connsiteX5" fmla="*/ 4108 w 31436"/>
                  <a:gd name="connsiteY5" fmla="*/ 27970 h 30843"/>
                  <a:gd name="connsiteX6" fmla="*/ 2736 w 31436"/>
                  <a:gd name="connsiteY6" fmla="*/ 10910 h 3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6" h="30843">
                    <a:moveTo>
                      <a:pt x="2736" y="10910"/>
                    </a:moveTo>
                    <a:cubicBezTo>
                      <a:pt x="5565" y="6881"/>
                      <a:pt x="10280" y="3709"/>
                      <a:pt x="14566" y="1480"/>
                    </a:cubicBezTo>
                    <a:cubicBezTo>
                      <a:pt x="21682" y="-2206"/>
                      <a:pt x="29826" y="1223"/>
                      <a:pt x="31283" y="9196"/>
                    </a:cubicBezTo>
                    <a:cubicBezTo>
                      <a:pt x="32140" y="13740"/>
                      <a:pt x="29226" y="17511"/>
                      <a:pt x="26911" y="20940"/>
                    </a:cubicBezTo>
                    <a:cubicBezTo>
                      <a:pt x="25025" y="23769"/>
                      <a:pt x="21596" y="26855"/>
                      <a:pt x="18853" y="28741"/>
                    </a:cubicBezTo>
                    <a:cubicBezTo>
                      <a:pt x="14310" y="31742"/>
                      <a:pt x="8223" y="31570"/>
                      <a:pt x="4108" y="27970"/>
                    </a:cubicBezTo>
                    <a:cubicBezTo>
                      <a:pt x="-1207" y="23426"/>
                      <a:pt x="-1035" y="16311"/>
                      <a:pt x="2736" y="1091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EF5D4009-39D9-6C0B-2AF8-1C6DF8923E85}"/>
                  </a:ext>
                </a:extLst>
              </p:cNvPr>
              <p:cNvSpPr/>
              <p:nvPr/>
            </p:nvSpPr>
            <p:spPr>
              <a:xfrm>
                <a:off x="5751466" y="4735007"/>
                <a:ext cx="26729" cy="28562"/>
              </a:xfrm>
              <a:custGeom>
                <a:avLst/>
                <a:gdLst>
                  <a:gd name="connsiteX0" fmla="*/ 19293 w 26729"/>
                  <a:gd name="connsiteY0" fmla="*/ 185 h 28562"/>
                  <a:gd name="connsiteX1" fmla="*/ 26665 w 26729"/>
                  <a:gd name="connsiteY1" fmla="*/ 11072 h 28562"/>
                  <a:gd name="connsiteX2" fmla="*/ 22637 w 26729"/>
                  <a:gd name="connsiteY2" fmla="*/ 20073 h 28562"/>
                  <a:gd name="connsiteX3" fmla="*/ 22208 w 26729"/>
                  <a:gd name="connsiteY3" fmla="*/ 20673 h 28562"/>
                  <a:gd name="connsiteX4" fmla="*/ 21865 w 26729"/>
                  <a:gd name="connsiteY4" fmla="*/ 21273 h 28562"/>
                  <a:gd name="connsiteX5" fmla="*/ 14321 w 26729"/>
                  <a:gd name="connsiteY5" fmla="*/ 27874 h 28562"/>
                  <a:gd name="connsiteX6" fmla="*/ 5 w 26729"/>
                  <a:gd name="connsiteY6" fmla="*/ 18616 h 28562"/>
                  <a:gd name="connsiteX7" fmla="*/ 19293 w 26729"/>
                  <a:gd name="connsiteY7" fmla="*/ 185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29" h="28562">
                    <a:moveTo>
                      <a:pt x="19293" y="185"/>
                    </a:moveTo>
                    <a:cubicBezTo>
                      <a:pt x="24608" y="1042"/>
                      <a:pt x="27180" y="6186"/>
                      <a:pt x="26665" y="11072"/>
                    </a:cubicBezTo>
                    <a:cubicBezTo>
                      <a:pt x="26323" y="14158"/>
                      <a:pt x="24351" y="17587"/>
                      <a:pt x="22637" y="20073"/>
                    </a:cubicBezTo>
                    <a:cubicBezTo>
                      <a:pt x="22379" y="20416"/>
                      <a:pt x="22293" y="20587"/>
                      <a:pt x="22208" y="20673"/>
                    </a:cubicBezTo>
                    <a:cubicBezTo>
                      <a:pt x="22122" y="20845"/>
                      <a:pt x="21951" y="21102"/>
                      <a:pt x="21865" y="21273"/>
                    </a:cubicBezTo>
                    <a:cubicBezTo>
                      <a:pt x="19979" y="24445"/>
                      <a:pt x="17750" y="26416"/>
                      <a:pt x="14321" y="27874"/>
                    </a:cubicBezTo>
                    <a:cubicBezTo>
                      <a:pt x="8063" y="30446"/>
                      <a:pt x="91" y="25474"/>
                      <a:pt x="5" y="18616"/>
                    </a:cubicBezTo>
                    <a:cubicBezTo>
                      <a:pt x="-252" y="9015"/>
                      <a:pt x="9178" y="-1530"/>
                      <a:pt x="19293" y="18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9F8FABB2-0B5A-C845-D437-B0FCACBE7797}"/>
                  </a:ext>
                </a:extLst>
              </p:cNvPr>
              <p:cNvSpPr/>
              <p:nvPr/>
            </p:nvSpPr>
            <p:spPr>
              <a:xfrm>
                <a:off x="5776775" y="4766635"/>
                <a:ext cx="23910" cy="23334"/>
              </a:xfrm>
              <a:custGeom>
                <a:avLst/>
                <a:gdLst>
                  <a:gd name="connsiteX0" fmla="*/ 2214 w 23910"/>
                  <a:gd name="connsiteY0" fmla="*/ 7475 h 23334"/>
                  <a:gd name="connsiteX1" fmla="*/ 23302 w 23910"/>
                  <a:gd name="connsiteY1" fmla="*/ 5075 h 23334"/>
                  <a:gd name="connsiteX2" fmla="*/ 21073 w 23910"/>
                  <a:gd name="connsiteY2" fmla="*/ 15790 h 23334"/>
                  <a:gd name="connsiteX3" fmla="*/ 15072 w 23910"/>
                  <a:gd name="connsiteY3" fmla="*/ 21705 h 23334"/>
                  <a:gd name="connsiteX4" fmla="*/ 3328 w 23910"/>
                  <a:gd name="connsiteY4" fmla="*/ 21105 h 23334"/>
                  <a:gd name="connsiteX5" fmla="*/ 2214 w 23910"/>
                  <a:gd name="connsiteY5" fmla="*/ 7475 h 2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10" h="23334">
                    <a:moveTo>
                      <a:pt x="2214" y="7475"/>
                    </a:moveTo>
                    <a:cubicBezTo>
                      <a:pt x="6328" y="1217"/>
                      <a:pt x="19530" y="-4441"/>
                      <a:pt x="23302" y="5075"/>
                    </a:cubicBezTo>
                    <a:cubicBezTo>
                      <a:pt x="24845" y="9018"/>
                      <a:pt x="23216" y="12533"/>
                      <a:pt x="21073" y="15790"/>
                    </a:cubicBezTo>
                    <a:cubicBezTo>
                      <a:pt x="19615" y="17934"/>
                      <a:pt x="17387" y="20505"/>
                      <a:pt x="15072" y="21705"/>
                    </a:cubicBezTo>
                    <a:cubicBezTo>
                      <a:pt x="11129" y="23763"/>
                      <a:pt x="6928" y="24191"/>
                      <a:pt x="3328" y="21105"/>
                    </a:cubicBezTo>
                    <a:cubicBezTo>
                      <a:pt x="-1130" y="17333"/>
                      <a:pt x="-701" y="11847"/>
                      <a:pt x="2214" y="747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BFB6CE5C-7A2B-91A4-8A49-5F3CAB216C11}"/>
                  </a:ext>
                </a:extLst>
              </p:cNvPr>
              <p:cNvSpPr/>
              <p:nvPr/>
            </p:nvSpPr>
            <p:spPr>
              <a:xfrm>
                <a:off x="5799098" y="4725934"/>
                <a:ext cx="19809" cy="23777"/>
              </a:xfrm>
              <a:custGeom>
                <a:avLst/>
                <a:gdLst>
                  <a:gd name="connsiteX0" fmla="*/ 121 w 19809"/>
                  <a:gd name="connsiteY0" fmla="*/ 11915 h 23777"/>
                  <a:gd name="connsiteX1" fmla="*/ 721 w 19809"/>
                  <a:gd name="connsiteY1" fmla="*/ 10114 h 23777"/>
                  <a:gd name="connsiteX2" fmla="*/ 4322 w 19809"/>
                  <a:gd name="connsiteY2" fmla="*/ 2914 h 23777"/>
                  <a:gd name="connsiteX3" fmla="*/ 17695 w 19809"/>
                  <a:gd name="connsiteY3" fmla="*/ 3599 h 23777"/>
                  <a:gd name="connsiteX4" fmla="*/ 19752 w 19809"/>
                  <a:gd name="connsiteY4" fmla="*/ 13801 h 23777"/>
                  <a:gd name="connsiteX5" fmla="*/ 12466 w 19809"/>
                  <a:gd name="connsiteY5" fmla="*/ 23144 h 23777"/>
                  <a:gd name="connsiteX6" fmla="*/ 893 w 19809"/>
                  <a:gd name="connsiteY6" fmla="*/ 17744 h 23777"/>
                  <a:gd name="connsiteX7" fmla="*/ 36 w 19809"/>
                  <a:gd name="connsiteY7" fmla="*/ 14486 h 23777"/>
                  <a:gd name="connsiteX8" fmla="*/ 121 w 19809"/>
                  <a:gd name="connsiteY8" fmla="*/ 11915 h 2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09" h="23777">
                    <a:moveTo>
                      <a:pt x="121" y="11915"/>
                    </a:moveTo>
                    <a:cubicBezTo>
                      <a:pt x="978" y="9343"/>
                      <a:pt x="1150" y="8743"/>
                      <a:pt x="721" y="10114"/>
                    </a:cubicBezTo>
                    <a:cubicBezTo>
                      <a:pt x="1579" y="7371"/>
                      <a:pt x="2436" y="5057"/>
                      <a:pt x="4322" y="2914"/>
                    </a:cubicBezTo>
                    <a:cubicBezTo>
                      <a:pt x="7751" y="-1201"/>
                      <a:pt x="14695" y="-944"/>
                      <a:pt x="17695" y="3599"/>
                    </a:cubicBezTo>
                    <a:cubicBezTo>
                      <a:pt x="19838" y="6857"/>
                      <a:pt x="19924" y="9943"/>
                      <a:pt x="19752" y="13801"/>
                    </a:cubicBezTo>
                    <a:cubicBezTo>
                      <a:pt x="19495" y="18258"/>
                      <a:pt x="16324" y="21516"/>
                      <a:pt x="12466" y="23144"/>
                    </a:cubicBezTo>
                    <a:cubicBezTo>
                      <a:pt x="7665" y="25202"/>
                      <a:pt x="2865" y="21944"/>
                      <a:pt x="893" y="17744"/>
                    </a:cubicBezTo>
                    <a:cubicBezTo>
                      <a:pt x="378" y="16715"/>
                      <a:pt x="121" y="15686"/>
                      <a:pt x="36" y="14486"/>
                    </a:cubicBezTo>
                    <a:cubicBezTo>
                      <a:pt x="-50" y="13629"/>
                      <a:pt x="36" y="12772"/>
                      <a:pt x="121" y="1191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6" name="任意多边形: 形状 695">
                <a:extLst>
                  <a:ext uri="{FF2B5EF4-FFF2-40B4-BE49-F238E27FC236}">
                    <a16:creationId xmlns:a16="http://schemas.microsoft.com/office/drawing/2014/main" id="{8602998F-A601-736C-76C7-B367B8190A13}"/>
                  </a:ext>
                </a:extLst>
              </p:cNvPr>
              <p:cNvSpPr/>
              <p:nvPr/>
            </p:nvSpPr>
            <p:spPr>
              <a:xfrm>
                <a:off x="5805916" y="4819817"/>
                <a:ext cx="23428" cy="21447"/>
              </a:xfrm>
              <a:custGeom>
                <a:avLst/>
                <a:gdLst>
                  <a:gd name="connsiteX0" fmla="*/ 4191 w 23428"/>
                  <a:gd name="connsiteY0" fmla="*/ 3414 h 21447"/>
                  <a:gd name="connsiteX1" fmla="*/ 13192 w 23428"/>
                  <a:gd name="connsiteY1" fmla="*/ 157 h 21447"/>
                  <a:gd name="connsiteX2" fmla="*/ 23394 w 23428"/>
                  <a:gd name="connsiteY2" fmla="*/ 7957 h 21447"/>
                  <a:gd name="connsiteX3" fmla="*/ 20907 w 23428"/>
                  <a:gd name="connsiteY3" fmla="*/ 15244 h 21447"/>
                  <a:gd name="connsiteX4" fmla="*/ 15506 w 23428"/>
                  <a:gd name="connsiteY4" fmla="*/ 19702 h 21447"/>
                  <a:gd name="connsiteX5" fmla="*/ 1705 w 23428"/>
                  <a:gd name="connsiteY5" fmla="*/ 17216 h 21447"/>
                  <a:gd name="connsiteX6" fmla="*/ 4191 w 23428"/>
                  <a:gd name="connsiteY6" fmla="*/ 3414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428" h="21447">
                    <a:moveTo>
                      <a:pt x="4191" y="3414"/>
                    </a:moveTo>
                    <a:cubicBezTo>
                      <a:pt x="7277" y="1700"/>
                      <a:pt x="9849" y="843"/>
                      <a:pt x="13192" y="157"/>
                    </a:cubicBezTo>
                    <a:cubicBezTo>
                      <a:pt x="17907" y="-872"/>
                      <a:pt x="22965" y="3328"/>
                      <a:pt x="23394" y="7957"/>
                    </a:cubicBezTo>
                    <a:cubicBezTo>
                      <a:pt x="23650" y="10958"/>
                      <a:pt x="22451" y="12930"/>
                      <a:pt x="20907" y="15244"/>
                    </a:cubicBezTo>
                    <a:cubicBezTo>
                      <a:pt x="19793" y="16958"/>
                      <a:pt x="17907" y="18073"/>
                      <a:pt x="15506" y="19702"/>
                    </a:cubicBezTo>
                    <a:cubicBezTo>
                      <a:pt x="11049" y="22788"/>
                      <a:pt x="4791" y="21674"/>
                      <a:pt x="1705" y="17216"/>
                    </a:cubicBezTo>
                    <a:cubicBezTo>
                      <a:pt x="-1124" y="13187"/>
                      <a:pt x="-524" y="5986"/>
                      <a:pt x="4191" y="341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59A32270-AC65-50A5-3E55-DB1BB5AE480E}"/>
                  </a:ext>
                </a:extLst>
              </p:cNvPr>
              <p:cNvSpPr/>
              <p:nvPr/>
            </p:nvSpPr>
            <p:spPr>
              <a:xfrm>
                <a:off x="5490982" y="4891300"/>
                <a:ext cx="27163" cy="19101"/>
              </a:xfrm>
              <a:custGeom>
                <a:avLst/>
                <a:gdLst>
                  <a:gd name="connsiteX0" fmla="*/ 3485 w 27163"/>
                  <a:gd name="connsiteY0" fmla="*/ 2654 h 19101"/>
                  <a:gd name="connsiteX1" fmla="*/ 19772 w 27163"/>
                  <a:gd name="connsiteY1" fmla="*/ 597 h 19101"/>
                  <a:gd name="connsiteX2" fmla="*/ 27145 w 27163"/>
                  <a:gd name="connsiteY2" fmla="*/ 8912 h 19101"/>
                  <a:gd name="connsiteX3" fmla="*/ 21144 w 27163"/>
                  <a:gd name="connsiteY3" fmla="*/ 18256 h 19101"/>
                  <a:gd name="connsiteX4" fmla="*/ 1513 w 27163"/>
                  <a:gd name="connsiteY4" fmla="*/ 13798 h 19101"/>
                  <a:gd name="connsiteX5" fmla="*/ 3485 w 27163"/>
                  <a:gd name="connsiteY5" fmla="*/ 2654 h 1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63" h="19101">
                    <a:moveTo>
                      <a:pt x="3485" y="2654"/>
                    </a:moveTo>
                    <a:cubicBezTo>
                      <a:pt x="7514" y="-775"/>
                      <a:pt x="14886" y="-175"/>
                      <a:pt x="19772" y="597"/>
                    </a:cubicBezTo>
                    <a:cubicBezTo>
                      <a:pt x="23802" y="1282"/>
                      <a:pt x="26888" y="4883"/>
                      <a:pt x="27145" y="8912"/>
                    </a:cubicBezTo>
                    <a:cubicBezTo>
                      <a:pt x="27402" y="12598"/>
                      <a:pt x="25002" y="17313"/>
                      <a:pt x="21144" y="18256"/>
                    </a:cubicBezTo>
                    <a:cubicBezTo>
                      <a:pt x="14372" y="19885"/>
                      <a:pt x="6313" y="19542"/>
                      <a:pt x="1513" y="13798"/>
                    </a:cubicBezTo>
                    <a:cubicBezTo>
                      <a:pt x="-1487" y="10198"/>
                      <a:pt x="398" y="5312"/>
                      <a:pt x="3485" y="265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E2E25B57-5C66-476C-599F-9C290AB34DAF}"/>
                  </a:ext>
                </a:extLst>
              </p:cNvPr>
              <p:cNvSpPr/>
              <p:nvPr/>
            </p:nvSpPr>
            <p:spPr>
              <a:xfrm>
                <a:off x="5480701" y="4930930"/>
                <a:ext cx="24127" cy="19722"/>
              </a:xfrm>
              <a:custGeom>
                <a:avLst/>
                <a:gdLst>
                  <a:gd name="connsiteX0" fmla="*/ 3822 w 24127"/>
                  <a:gd name="connsiteY0" fmla="*/ 2544 h 19722"/>
                  <a:gd name="connsiteX1" fmla="*/ 18653 w 24127"/>
                  <a:gd name="connsiteY1" fmla="*/ 1172 h 19722"/>
                  <a:gd name="connsiteX2" fmla="*/ 23968 w 24127"/>
                  <a:gd name="connsiteY2" fmla="*/ 11716 h 19722"/>
                  <a:gd name="connsiteX3" fmla="*/ 15138 w 24127"/>
                  <a:gd name="connsiteY3" fmla="*/ 19603 h 19722"/>
                  <a:gd name="connsiteX4" fmla="*/ 11623 w 24127"/>
                  <a:gd name="connsiteY4" fmla="*/ 19517 h 19722"/>
                  <a:gd name="connsiteX5" fmla="*/ 9823 w 24127"/>
                  <a:gd name="connsiteY5" fmla="*/ 19346 h 19722"/>
                  <a:gd name="connsiteX6" fmla="*/ 4851 w 24127"/>
                  <a:gd name="connsiteY6" fmla="*/ 17888 h 19722"/>
                  <a:gd name="connsiteX7" fmla="*/ 3822 w 24127"/>
                  <a:gd name="connsiteY7" fmla="*/ 2544 h 19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27" h="19722">
                    <a:moveTo>
                      <a:pt x="3822" y="2544"/>
                    </a:moveTo>
                    <a:cubicBezTo>
                      <a:pt x="8709" y="-371"/>
                      <a:pt x="13423" y="-714"/>
                      <a:pt x="18653" y="1172"/>
                    </a:cubicBezTo>
                    <a:cubicBezTo>
                      <a:pt x="22682" y="2630"/>
                      <a:pt x="24739" y="7859"/>
                      <a:pt x="23968" y="11716"/>
                    </a:cubicBezTo>
                    <a:cubicBezTo>
                      <a:pt x="23110" y="16088"/>
                      <a:pt x="19510" y="19089"/>
                      <a:pt x="15138" y="19603"/>
                    </a:cubicBezTo>
                    <a:cubicBezTo>
                      <a:pt x="13938" y="19775"/>
                      <a:pt x="12823" y="19775"/>
                      <a:pt x="11623" y="19517"/>
                    </a:cubicBezTo>
                    <a:cubicBezTo>
                      <a:pt x="13338" y="19517"/>
                      <a:pt x="12738" y="19517"/>
                      <a:pt x="9823" y="19346"/>
                    </a:cubicBezTo>
                    <a:cubicBezTo>
                      <a:pt x="8108" y="19089"/>
                      <a:pt x="6480" y="18574"/>
                      <a:pt x="4851" y="17888"/>
                    </a:cubicBezTo>
                    <a:cubicBezTo>
                      <a:pt x="-978" y="15402"/>
                      <a:pt x="-1835" y="5973"/>
                      <a:pt x="3822" y="254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9" name="图形 4">
              <a:extLst>
                <a:ext uri="{FF2B5EF4-FFF2-40B4-BE49-F238E27FC236}">
                  <a16:creationId xmlns:a16="http://schemas.microsoft.com/office/drawing/2014/main" id="{DD7F6E4B-EA01-D5BC-D01B-88E5BB288456}"/>
                </a:ext>
              </a:extLst>
            </p:cNvPr>
            <p:cNvGrpSpPr/>
            <p:nvPr/>
          </p:nvGrpSpPr>
          <p:grpSpPr>
            <a:xfrm>
              <a:off x="5482399" y="2881736"/>
              <a:ext cx="535978" cy="566744"/>
              <a:chOff x="5482399" y="2881736"/>
              <a:chExt cx="535978" cy="566744"/>
            </a:xfrm>
          </p:grpSpPr>
          <p:sp>
            <p:nvSpPr>
              <p:cNvPr id="700" name="任意多边形: 形状 699">
                <a:extLst>
                  <a:ext uri="{FF2B5EF4-FFF2-40B4-BE49-F238E27FC236}">
                    <a16:creationId xmlns:a16="http://schemas.microsoft.com/office/drawing/2014/main" id="{14985FE8-68FC-4891-0182-7C987D881EAF}"/>
                  </a:ext>
                </a:extLst>
              </p:cNvPr>
              <p:cNvSpPr/>
              <p:nvPr/>
            </p:nvSpPr>
            <p:spPr>
              <a:xfrm>
                <a:off x="5578912" y="2934559"/>
                <a:ext cx="222707" cy="260650"/>
              </a:xfrm>
              <a:custGeom>
                <a:avLst/>
                <a:gdLst>
                  <a:gd name="connsiteX0" fmla="*/ 2995 w 222707"/>
                  <a:gd name="connsiteY0" fmla="*/ 124195 h 260650"/>
                  <a:gd name="connsiteX1" fmla="*/ 66689 w 222707"/>
                  <a:gd name="connsiteY1" fmla="*/ 221407 h 260650"/>
                  <a:gd name="connsiteX2" fmla="*/ 169216 w 222707"/>
                  <a:gd name="connsiteY2" fmla="*/ 258783 h 260650"/>
                  <a:gd name="connsiteX3" fmla="*/ 222023 w 222707"/>
                  <a:gd name="connsiteY3" fmla="*/ 185574 h 260650"/>
                  <a:gd name="connsiteX4" fmla="*/ 181474 w 222707"/>
                  <a:gd name="connsiteY4" fmla="*/ 80818 h 260650"/>
                  <a:gd name="connsiteX5" fmla="*/ 146241 w 222707"/>
                  <a:gd name="connsiteY5" fmla="*/ 28268 h 260650"/>
                  <a:gd name="connsiteX6" fmla="*/ 41228 w 222707"/>
                  <a:gd name="connsiteY6" fmla="*/ 8809 h 260650"/>
                  <a:gd name="connsiteX7" fmla="*/ 2995 w 222707"/>
                  <a:gd name="connsiteY7" fmla="*/ 124195 h 26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2707" h="260650">
                    <a:moveTo>
                      <a:pt x="2995" y="124195"/>
                    </a:moveTo>
                    <a:cubicBezTo>
                      <a:pt x="9682" y="161485"/>
                      <a:pt x="38399" y="197575"/>
                      <a:pt x="66689" y="221407"/>
                    </a:cubicBezTo>
                    <a:cubicBezTo>
                      <a:pt x="94035" y="244467"/>
                      <a:pt x="131754" y="267441"/>
                      <a:pt x="169216" y="258783"/>
                    </a:cubicBezTo>
                    <a:cubicBezTo>
                      <a:pt x="204449" y="250639"/>
                      <a:pt x="226994" y="222350"/>
                      <a:pt x="222023" y="185574"/>
                    </a:cubicBezTo>
                    <a:cubicBezTo>
                      <a:pt x="217050" y="148798"/>
                      <a:pt x="199734" y="112965"/>
                      <a:pt x="181474" y="80818"/>
                    </a:cubicBezTo>
                    <a:cubicBezTo>
                      <a:pt x="172559" y="60844"/>
                      <a:pt x="161501" y="42241"/>
                      <a:pt x="146241" y="28268"/>
                    </a:cubicBezTo>
                    <a:cubicBezTo>
                      <a:pt x="119324" y="3494"/>
                      <a:pt x="75433" y="-9965"/>
                      <a:pt x="41228" y="8809"/>
                    </a:cubicBezTo>
                    <a:cubicBezTo>
                      <a:pt x="-177" y="31440"/>
                      <a:pt x="-4463" y="82018"/>
                      <a:pt x="2995" y="124195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BB65042D-B062-2D15-F25A-C878C05BD086}"/>
                  </a:ext>
                </a:extLst>
              </p:cNvPr>
              <p:cNvSpPr/>
              <p:nvPr/>
            </p:nvSpPr>
            <p:spPr>
              <a:xfrm>
                <a:off x="5667299" y="3221968"/>
                <a:ext cx="172572" cy="226512"/>
              </a:xfrm>
              <a:custGeom>
                <a:avLst/>
                <a:gdLst>
                  <a:gd name="connsiteX0" fmla="*/ 17735 w 172572"/>
                  <a:gd name="connsiteY0" fmla="*/ 194859 h 226512"/>
                  <a:gd name="connsiteX1" fmla="*/ 108346 w 172572"/>
                  <a:gd name="connsiteY1" fmla="*/ 217147 h 226512"/>
                  <a:gd name="connsiteX2" fmla="*/ 151466 w 172572"/>
                  <a:gd name="connsiteY2" fmla="*/ 13979 h 226512"/>
                  <a:gd name="connsiteX3" fmla="*/ 148294 w 172572"/>
                  <a:gd name="connsiteY3" fmla="*/ 12436 h 226512"/>
                  <a:gd name="connsiteX4" fmla="*/ 108261 w 172572"/>
                  <a:gd name="connsiteY4" fmla="*/ 2663 h 226512"/>
                  <a:gd name="connsiteX5" fmla="*/ 6076 w 172572"/>
                  <a:gd name="connsiteY5" fmla="*/ 122936 h 226512"/>
                  <a:gd name="connsiteX6" fmla="*/ 17735 w 172572"/>
                  <a:gd name="connsiteY6" fmla="*/ 194859 h 22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572" h="226512">
                    <a:moveTo>
                      <a:pt x="17735" y="194859"/>
                    </a:moveTo>
                    <a:cubicBezTo>
                      <a:pt x="41309" y="221005"/>
                      <a:pt x="75085" y="238064"/>
                      <a:pt x="108346" y="217147"/>
                    </a:cubicBezTo>
                    <a:cubicBezTo>
                      <a:pt x="162525" y="183114"/>
                      <a:pt x="196986" y="67043"/>
                      <a:pt x="151466" y="13979"/>
                    </a:cubicBezTo>
                    <a:cubicBezTo>
                      <a:pt x="150523" y="12865"/>
                      <a:pt x="149408" y="12436"/>
                      <a:pt x="148294" y="12436"/>
                    </a:cubicBezTo>
                    <a:cubicBezTo>
                      <a:pt x="138007" y="1378"/>
                      <a:pt x="123691" y="-3423"/>
                      <a:pt x="108261" y="2663"/>
                    </a:cubicBezTo>
                    <a:cubicBezTo>
                      <a:pt x="61712" y="20923"/>
                      <a:pt x="23993" y="78358"/>
                      <a:pt x="6076" y="122936"/>
                    </a:cubicBezTo>
                    <a:cubicBezTo>
                      <a:pt x="-4468" y="148996"/>
                      <a:pt x="-1725" y="173170"/>
                      <a:pt x="17735" y="194859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2EA8457F-F06F-3249-3047-7F8C43D45621}"/>
                  </a:ext>
                </a:extLst>
              </p:cNvPr>
              <p:cNvSpPr/>
              <p:nvPr/>
            </p:nvSpPr>
            <p:spPr>
              <a:xfrm>
                <a:off x="5823387" y="3132410"/>
                <a:ext cx="194990" cy="139229"/>
              </a:xfrm>
              <a:custGeom>
                <a:avLst/>
                <a:gdLst>
                  <a:gd name="connsiteX0" fmla="*/ 93 w 194990"/>
                  <a:gd name="connsiteY0" fmla="*/ 97193 h 139229"/>
                  <a:gd name="connsiteX1" fmla="*/ 58900 w 194990"/>
                  <a:gd name="connsiteY1" fmla="*/ 136712 h 139229"/>
                  <a:gd name="connsiteX2" fmla="*/ 158855 w 194990"/>
                  <a:gd name="connsiteY2" fmla="*/ 120081 h 139229"/>
                  <a:gd name="connsiteX3" fmla="*/ 191260 w 194990"/>
                  <a:gd name="connsiteY3" fmla="*/ 85963 h 139229"/>
                  <a:gd name="connsiteX4" fmla="*/ 162113 w 194990"/>
                  <a:gd name="connsiteY4" fmla="*/ 7696 h 139229"/>
                  <a:gd name="connsiteX5" fmla="*/ 72445 w 194990"/>
                  <a:gd name="connsiteY5" fmla="*/ 24755 h 139229"/>
                  <a:gd name="connsiteX6" fmla="*/ 93 w 194990"/>
                  <a:gd name="connsiteY6" fmla="*/ 97193 h 13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990" h="139229">
                    <a:moveTo>
                      <a:pt x="93" y="97193"/>
                    </a:moveTo>
                    <a:cubicBezTo>
                      <a:pt x="1636" y="122053"/>
                      <a:pt x="39355" y="133626"/>
                      <a:pt x="58900" y="136712"/>
                    </a:cubicBezTo>
                    <a:cubicBezTo>
                      <a:pt x="89504" y="141513"/>
                      <a:pt x="134424" y="141170"/>
                      <a:pt x="158855" y="120081"/>
                    </a:cubicBezTo>
                    <a:cubicBezTo>
                      <a:pt x="173429" y="112452"/>
                      <a:pt x="185601" y="101565"/>
                      <a:pt x="191260" y="85963"/>
                    </a:cubicBezTo>
                    <a:cubicBezTo>
                      <a:pt x="201632" y="57074"/>
                      <a:pt x="189888" y="23127"/>
                      <a:pt x="162113" y="7696"/>
                    </a:cubicBezTo>
                    <a:cubicBezTo>
                      <a:pt x="129966" y="-10135"/>
                      <a:pt x="100220" y="6153"/>
                      <a:pt x="72445" y="24755"/>
                    </a:cubicBezTo>
                    <a:cubicBezTo>
                      <a:pt x="45613" y="42672"/>
                      <a:pt x="-2393" y="57759"/>
                      <a:pt x="93" y="97193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F3AC294E-429C-9240-6320-84D2FE67DE6D}"/>
                  </a:ext>
                </a:extLst>
              </p:cNvPr>
              <p:cNvSpPr/>
              <p:nvPr/>
            </p:nvSpPr>
            <p:spPr>
              <a:xfrm>
                <a:off x="5731627" y="2881736"/>
                <a:ext cx="265629" cy="323201"/>
              </a:xfrm>
              <a:custGeom>
                <a:avLst/>
                <a:gdLst>
                  <a:gd name="connsiteX0" fmla="*/ 12900 w 265629"/>
                  <a:gd name="connsiteY0" fmla="*/ 153443 h 323201"/>
                  <a:gd name="connsiteX1" fmla="*/ 36561 w 265629"/>
                  <a:gd name="connsiteY1" fmla="*/ 210793 h 323201"/>
                  <a:gd name="connsiteX2" fmla="*/ 99654 w 265629"/>
                  <a:gd name="connsiteY2" fmla="*/ 292146 h 323201"/>
                  <a:gd name="connsiteX3" fmla="*/ 135916 w 265629"/>
                  <a:gd name="connsiteY3" fmla="*/ 321035 h 323201"/>
                  <a:gd name="connsiteX4" fmla="*/ 233214 w 265629"/>
                  <a:gd name="connsiteY4" fmla="*/ 288974 h 323201"/>
                  <a:gd name="connsiteX5" fmla="*/ 262789 w 265629"/>
                  <a:gd name="connsiteY5" fmla="*/ 181818 h 323201"/>
                  <a:gd name="connsiteX6" fmla="*/ 68364 w 265629"/>
                  <a:gd name="connsiteY6" fmla="*/ 1195 h 323201"/>
                  <a:gd name="connsiteX7" fmla="*/ 12900 w 265629"/>
                  <a:gd name="connsiteY7" fmla="*/ 153443 h 323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5629" h="323201">
                    <a:moveTo>
                      <a:pt x="12900" y="153443"/>
                    </a:moveTo>
                    <a:cubicBezTo>
                      <a:pt x="18044" y="174446"/>
                      <a:pt x="26616" y="194505"/>
                      <a:pt x="36561" y="210793"/>
                    </a:cubicBezTo>
                    <a:cubicBezTo>
                      <a:pt x="54648" y="240368"/>
                      <a:pt x="78909" y="264628"/>
                      <a:pt x="99654" y="292146"/>
                    </a:cubicBezTo>
                    <a:cubicBezTo>
                      <a:pt x="109255" y="304919"/>
                      <a:pt x="119542" y="317178"/>
                      <a:pt x="135916" y="321035"/>
                    </a:cubicBezTo>
                    <a:cubicBezTo>
                      <a:pt x="170463" y="329265"/>
                      <a:pt x="208353" y="313063"/>
                      <a:pt x="233214" y="288974"/>
                    </a:cubicBezTo>
                    <a:cubicBezTo>
                      <a:pt x="262275" y="260857"/>
                      <a:pt x="270761" y="221080"/>
                      <a:pt x="262789" y="181818"/>
                    </a:cubicBezTo>
                    <a:cubicBezTo>
                      <a:pt x="245729" y="97293"/>
                      <a:pt x="166434" y="-12692"/>
                      <a:pt x="68364" y="1195"/>
                    </a:cubicBezTo>
                    <a:cubicBezTo>
                      <a:pt x="-8702" y="12083"/>
                      <a:pt x="-9902" y="93521"/>
                      <a:pt x="12900" y="153443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" name="任意多边形: 形状 703">
                <a:extLst>
                  <a:ext uri="{FF2B5EF4-FFF2-40B4-BE49-F238E27FC236}">
                    <a16:creationId xmlns:a16="http://schemas.microsoft.com/office/drawing/2014/main" id="{DD72DDB5-2B99-7F76-9FB8-AABCE2D9BDCA}"/>
                  </a:ext>
                </a:extLst>
              </p:cNvPr>
              <p:cNvSpPr/>
              <p:nvPr/>
            </p:nvSpPr>
            <p:spPr>
              <a:xfrm>
                <a:off x="5482399" y="3066401"/>
                <a:ext cx="280057" cy="330852"/>
              </a:xfrm>
              <a:custGeom>
                <a:avLst/>
                <a:gdLst>
                  <a:gd name="connsiteX0" fmla="*/ 49531 w 280057"/>
                  <a:gd name="connsiteY0" fmla="*/ 265472 h 330852"/>
                  <a:gd name="connsiteX1" fmla="*/ 181976 w 280057"/>
                  <a:gd name="connsiteY1" fmla="*/ 328737 h 330852"/>
                  <a:gd name="connsiteX2" fmla="*/ 273959 w 280057"/>
                  <a:gd name="connsiteY2" fmla="*/ 237869 h 330852"/>
                  <a:gd name="connsiteX3" fmla="*/ 231439 w 280057"/>
                  <a:gd name="connsiteY3" fmla="*/ 111167 h 330852"/>
                  <a:gd name="connsiteX4" fmla="*/ 199206 w 280057"/>
                  <a:gd name="connsiteY4" fmla="*/ 78420 h 330852"/>
                  <a:gd name="connsiteX5" fmla="*/ 130626 w 280057"/>
                  <a:gd name="connsiteY5" fmla="*/ 8555 h 330852"/>
                  <a:gd name="connsiteX6" fmla="*/ 27413 w 280057"/>
                  <a:gd name="connsiteY6" fmla="*/ 33329 h 330852"/>
                  <a:gd name="connsiteX7" fmla="*/ 49531 w 280057"/>
                  <a:gd name="connsiteY7" fmla="*/ 265472 h 33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057" h="330852">
                    <a:moveTo>
                      <a:pt x="49531" y="265472"/>
                    </a:moveTo>
                    <a:cubicBezTo>
                      <a:pt x="82963" y="311335"/>
                      <a:pt x="122997" y="338939"/>
                      <a:pt x="181976" y="328737"/>
                    </a:cubicBezTo>
                    <a:cubicBezTo>
                      <a:pt x="226295" y="321108"/>
                      <a:pt x="261186" y="279103"/>
                      <a:pt x="273959" y="237869"/>
                    </a:cubicBezTo>
                    <a:cubicBezTo>
                      <a:pt x="290332" y="185148"/>
                      <a:pt x="272930" y="145372"/>
                      <a:pt x="231439" y="111167"/>
                    </a:cubicBezTo>
                    <a:cubicBezTo>
                      <a:pt x="219352" y="101309"/>
                      <a:pt x="209493" y="89650"/>
                      <a:pt x="199206" y="78420"/>
                    </a:cubicBezTo>
                    <a:cubicBezTo>
                      <a:pt x="180947" y="50817"/>
                      <a:pt x="159173" y="22699"/>
                      <a:pt x="130626" y="8555"/>
                    </a:cubicBezTo>
                    <a:cubicBezTo>
                      <a:pt x="94793" y="-9191"/>
                      <a:pt x="52188" y="1439"/>
                      <a:pt x="27413" y="33329"/>
                    </a:cubicBezTo>
                    <a:cubicBezTo>
                      <a:pt x="-23936" y="99337"/>
                      <a:pt x="4611" y="203836"/>
                      <a:pt x="49531" y="265472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07BCA45C-41F6-0ACF-0755-3BF5B1AC9FEB}"/>
                  </a:ext>
                </a:extLst>
              </p:cNvPr>
              <p:cNvSpPr/>
              <p:nvPr/>
            </p:nvSpPr>
            <p:spPr>
              <a:xfrm>
                <a:off x="5675882" y="3060811"/>
                <a:ext cx="171858" cy="170258"/>
              </a:xfrm>
              <a:custGeom>
                <a:avLst/>
                <a:gdLst>
                  <a:gd name="connsiteX0" fmla="*/ 20982 w 171858"/>
                  <a:gd name="connsiteY0" fmla="*/ 132273 h 170258"/>
                  <a:gd name="connsiteX1" fmla="*/ 106707 w 171858"/>
                  <a:gd name="connsiteY1" fmla="*/ 166820 h 170258"/>
                  <a:gd name="connsiteX2" fmla="*/ 171258 w 171858"/>
                  <a:gd name="connsiteY2" fmla="*/ 103298 h 170258"/>
                  <a:gd name="connsiteX3" fmla="*/ 164743 w 171858"/>
                  <a:gd name="connsiteY3" fmla="*/ 58893 h 170258"/>
                  <a:gd name="connsiteX4" fmla="*/ 122737 w 171858"/>
                  <a:gd name="connsiteY4" fmla="*/ 9601 h 170258"/>
                  <a:gd name="connsiteX5" fmla="*/ 65730 w 171858"/>
                  <a:gd name="connsiteY5" fmla="*/ 22374 h 170258"/>
                  <a:gd name="connsiteX6" fmla="*/ 84504 w 171858"/>
                  <a:gd name="connsiteY6" fmla="*/ 57692 h 170258"/>
                  <a:gd name="connsiteX7" fmla="*/ 96763 w 171858"/>
                  <a:gd name="connsiteY7" fmla="*/ 83838 h 170258"/>
                  <a:gd name="connsiteX8" fmla="*/ 68045 w 171858"/>
                  <a:gd name="connsiteY8" fmla="*/ 80838 h 170258"/>
                  <a:gd name="connsiteX9" fmla="*/ 62644 w 171858"/>
                  <a:gd name="connsiteY9" fmla="*/ 71066 h 170258"/>
                  <a:gd name="connsiteX10" fmla="*/ 11981 w 171858"/>
                  <a:gd name="connsiteY10" fmla="*/ 49806 h 170258"/>
                  <a:gd name="connsiteX11" fmla="*/ 20982 w 171858"/>
                  <a:gd name="connsiteY11" fmla="*/ 132273 h 17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1858" h="170258">
                    <a:moveTo>
                      <a:pt x="20982" y="132273"/>
                    </a:moveTo>
                    <a:cubicBezTo>
                      <a:pt x="41813" y="159877"/>
                      <a:pt x="71046" y="178222"/>
                      <a:pt x="106707" y="166820"/>
                    </a:cubicBezTo>
                    <a:cubicBezTo>
                      <a:pt x="135339" y="157648"/>
                      <a:pt x="167229" y="135874"/>
                      <a:pt x="171258" y="103298"/>
                    </a:cubicBezTo>
                    <a:cubicBezTo>
                      <a:pt x="172972" y="89496"/>
                      <a:pt x="171087" y="72866"/>
                      <a:pt x="164743" y="58893"/>
                    </a:cubicBezTo>
                    <a:cubicBezTo>
                      <a:pt x="157285" y="38490"/>
                      <a:pt x="138254" y="18516"/>
                      <a:pt x="122737" y="9601"/>
                    </a:cubicBezTo>
                    <a:cubicBezTo>
                      <a:pt x="106021" y="-1"/>
                      <a:pt x="63502" y="-10630"/>
                      <a:pt x="65730" y="22374"/>
                    </a:cubicBezTo>
                    <a:cubicBezTo>
                      <a:pt x="66759" y="36604"/>
                      <a:pt x="76960" y="46634"/>
                      <a:pt x="84504" y="57692"/>
                    </a:cubicBezTo>
                    <a:cubicBezTo>
                      <a:pt x="89305" y="64807"/>
                      <a:pt x="97363" y="74752"/>
                      <a:pt x="96763" y="83838"/>
                    </a:cubicBezTo>
                    <a:cubicBezTo>
                      <a:pt x="88191" y="99526"/>
                      <a:pt x="73017" y="91125"/>
                      <a:pt x="68045" y="80838"/>
                    </a:cubicBezTo>
                    <a:cubicBezTo>
                      <a:pt x="66159" y="77666"/>
                      <a:pt x="64359" y="74409"/>
                      <a:pt x="62644" y="71066"/>
                    </a:cubicBezTo>
                    <a:cubicBezTo>
                      <a:pt x="52700" y="51520"/>
                      <a:pt x="33498" y="34461"/>
                      <a:pt x="11981" y="49806"/>
                    </a:cubicBezTo>
                    <a:cubicBezTo>
                      <a:pt x="-13394" y="67722"/>
                      <a:pt x="7351" y="114099"/>
                      <a:pt x="20982" y="132273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838D4E47-473B-C1A7-2834-8CA2972A90E8}"/>
                  </a:ext>
                </a:extLst>
              </p:cNvPr>
              <p:cNvSpPr/>
              <p:nvPr/>
            </p:nvSpPr>
            <p:spPr>
              <a:xfrm>
                <a:off x="5713217" y="3119293"/>
                <a:ext cx="170846" cy="162259"/>
              </a:xfrm>
              <a:custGeom>
                <a:avLst/>
                <a:gdLst>
                  <a:gd name="connsiteX0" fmla="*/ 15451 w 170846"/>
                  <a:gd name="connsiteY0" fmla="*/ 152230 h 162259"/>
                  <a:gd name="connsiteX1" fmla="*/ 97404 w 170846"/>
                  <a:gd name="connsiteY1" fmla="*/ 146058 h 162259"/>
                  <a:gd name="connsiteX2" fmla="*/ 165212 w 170846"/>
                  <a:gd name="connsiteY2" fmla="*/ 64190 h 162259"/>
                  <a:gd name="connsiteX3" fmla="*/ 167355 w 170846"/>
                  <a:gd name="connsiteY3" fmla="*/ 56304 h 162259"/>
                  <a:gd name="connsiteX4" fmla="*/ 156468 w 170846"/>
                  <a:gd name="connsiteY4" fmla="*/ 3754 h 162259"/>
                  <a:gd name="connsiteX5" fmla="*/ 106748 w 170846"/>
                  <a:gd name="connsiteY5" fmla="*/ 28014 h 162259"/>
                  <a:gd name="connsiteX6" fmla="*/ 63800 w 170846"/>
                  <a:gd name="connsiteY6" fmla="*/ 84421 h 162259"/>
                  <a:gd name="connsiteX7" fmla="*/ 10307 w 170846"/>
                  <a:gd name="connsiteY7" fmla="*/ 106796 h 162259"/>
                  <a:gd name="connsiteX8" fmla="*/ 15451 w 170846"/>
                  <a:gd name="connsiteY8" fmla="*/ 152230 h 162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46" h="162259">
                    <a:moveTo>
                      <a:pt x="15451" y="152230"/>
                    </a:moveTo>
                    <a:cubicBezTo>
                      <a:pt x="37397" y="171004"/>
                      <a:pt x="76144" y="160202"/>
                      <a:pt x="97404" y="146058"/>
                    </a:cubicBezTo>
                    <a:cubicBezTo>
                      <a:pt x="127065" y="126341"/>
                      <a:pt x="152954" y="97966"/>
                      <a:pt x="165212" y="64190"/>
                    </a:cubicBezTo>
                    <a:cubicBezTo>
                      <a:pt x="166069" y="61876"/>
                      <a:pt x="166841" y="59132"/>
                      <a:pt x="167355" y="56304"/>
                    </a:cubicBezTo>
                    <a:cubicBezTo>
                      <a:pt x="173785" y="40273"/>
                      <a:pt x="171984" y="12327"/>
                      <a:pt x="156468" y="3754"/>
                    </a:cubicBezTo>
                    <a:cubicBezTo>
                      <a:pt x="135209" y="-8076"/>
                      <a:pt x="116949" y="10269"/>
                      <a:pt x="106748" y="28014"/>
                    </a:cubicBezTo>
                    <a:cubicBezTo>
                      <a:pt x="94747" y="48931"/>
                      <a:pt x="85146" y="71220"/>
                      <a:pt x="63800" y="84421"/>
                    </a:cubicBezTo>
                    <a:cubicBezTo>
                      <a:pt x="46483" y="95051"/>
                      <a:pt x="27795" y="97623"/>
                      <a:pt x="10307" y="106796"/>
                    </a:cubicBezTo>
                    <a:cubicBezTo>
                      <a:pt x="-9752" y="117511"/>
                      <a:pt x="3621" y="142114"/>
                      <a:pt x="15451" y="152230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F66FF945-C0AA-2CAC-B1FF-5C461317EC7A}"/>
                  </a:ext>
                </a:extLst>
              </p:cNvPr>
              <p:cNvSpPr/>
              <p:nvPr/>
            </p:nvSpPr>
            <p:spPr>
              <a:xfrm>
                <a:off x="5689258" y="3059373"/>
                <a:ext cx="30091" cy="34152"/>
              </a:xfrm>
              <a:custGeom>
                <a:avLst/>
                <a:gdLst>
                  <a:gd name="connsiteX0" fmla="*/ 11378 w 30091"/>
                  <a:gd name="connsiteY0" fmla="*/ 31527 h 34152"/>
                  <a:gd name="connsiteX1" fmla="*/ 2205 w 30091"/>
                  <a:gd name="connsiteY1" fmla="*/ 17554 h 34152"/>
                  <a:gd name="connsiteX2" fmla="*/ 5463 w 30091"/>
                  <a:gd name="connsiteY2" fmla="*/ 838 h 34152"/>
                  <a:gd name="connsiteX3" fmla="*/ 29380 w 30091"/>
                  <a:gd name="connsiteY3" fmla="*/ 18583 h 34152"/>
                  <a:gd name="connsiteX4" fmla="*/ 25351 w 30091"/>
                  <a:gd name="connsiteY4" fmla="*/ 31956 h 34152"/>
                  <a:gd name="connsiteX5" fmla="*/ 11378 w 30091"/>
                  <a:gd name="connsiteY5" fmla="*/ 31527 h 3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91" h="34152">
                    <a:moveTo>
                      <a:pt x="11378" y="31527"/>
                    </a:moveTo>
                    <a:cubicBezTo>
                      <a:pt x="7520" y="27498"/>
                      <a:pt x="4777" y="22526"/>
                      <a:pt x="2205" y="17554"/>
                    </a:cubicBezTo>
                    <a:cubicBezTo>
                      <a:pt x="-110" y="13010"/>
                      <a:pt x="-2424" y="3838"/>
                      <a:pt x="5463" y="838"/>
                    </a:cubicBezTo>
                    <a:cubicBezTo>
                      <a:pt x="16435" y="-3449"/>
                      <a:pt x="25951" y="9667"/>
                      <a:pt x="29380" y="18583"/>
                    </a:cubicBezTo>
                    <a:cubicBezTo>
                      <a:pt x="31180" y="23383"/>
                      <a:pt x="29465" y="28955"/>
                      <a:pt x="25351" y="31956"/>
                    </a:cubicBezTo>
                    <a:cubicBezTo>
                      <a:pt x="21579" y="34699"/>
                      <a:pt x="14892" y="35213"/>
                      <a:pt x="11378" y="3152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" name="任意多边形: 形状 707">
                <a:extLst>
                  <a:ext uri="{FF2B5EF4-FFF2-40B4-BE49-F238E27FC236}">
                    <a16:creationId xmlns:a16="http://schemas.microsoft.com/office/drawing/2014/main" id="{4CCC3958-3CB7-33B4-5EB0-69CC0370978B}"/>
                  </a:ext>
                </a:extLst>
              </p:cNvPr>
              <p:cNvSpPr/>
              <p:nvPr/>
            </p:nvSpPr>
            <p:spPr>
              <a:xfrm>
                <a:off x="5688663" y="3014161"/>
                <a:ext cx="26759" cy="25488"/>
              </a:xfrm>
              <a:custGeom>
                <a:avLst/>
                <a:gdLst>
                  <a:gd name="connsiteX0" fmla="*/ 400 w 26759"/>
                  <a:gd name="connsiteY0" fmla="*/ 12102 h 25488"/>
                  <a:gd name="connsiteX1" fmla="*/ 10172 w 26759"/>
                  <a:gd name="connsiteY1" fmla="*/ 15 h 25488"/>
                  <a:gd name="connsiteX2" fmla="*/ 22774 w 26759"/>
                  <a:gd name="connsiteY2" fmla="*/ 6444 h 25488"/>
                  <a:gd name="connsiteX3" fmla="*/ 26632 w 26759"/>
                  <a:gd name="connsiteY3" fmla="*/ 16389 h 25488"/>
                  <a:gd name="connsiteX4" fmla="*/ 19859 w 26759"/>
                  <a:gd name="connsiteY4" fmla="*/ 24790 h 25488"/>
                  <a:gd name="connsiteX5" fmla="*/ 9315 w 26759"/>
                  <a:gd name="connsiteY5" fmla="*/ 23075 h 25488"/>
                  <a:gd name="connsiteX6" fmla="*/ 400 w 26759"/>
                  <a:gd name="connsiteY6" fmla="*/ 12102 h 25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59" h="25488">
                    <a:moveTo>
                      <a:pt x="400" y="12102"/>
                    </a:moveTo>
                    <a:cubicBezTo>
                      <a:pt x="-1401" y="5244"/>
                      <a:pt x="3057" y="-328"/>
                      <a:pt x="10172" y="15"/>
                    </a:cubicBezTo>
                    <a:cubicBezTo>
                      <a:pt x="14973" y="272"/>
                      <a:pt x="19002" y="3701"/>
                      <a:pt x="22774" y="6444"/>
                    </a:cubicBezTo>
                    <a:cubicBezTo>
                      <a:pt x="25688" y="8588"/>
                      <a:pt x="27231" y="12874"/>
                      <a:pt x="26632" y="16389"/>
                    </a:cubicBezTo>
                    <a:cubicBezTo>
                      <a:pt x="25860" y="20503"/>
                      <a:pt x="23631" y="23161"/>
                      <a:pt x="19859" y="24790"/>
                    </a:cubicBezTo>
                    <a:cubicBezTo>
                      <a:pt x="16516" y="26161"/>
                      <a:pt x="12058" y="25475"/>
                      <a:pt x="9315" y="23075"/>
                    </a:cubicBezTo>
                    <a:cubicBezTo>
                      <a:pt x="5800" y="20075"/>
                      <a:pt x="1600" y="16817"/>
                      <a:pt x="400" y="1210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1924C827-0CED-E784-FB24-99F8E7C10470}"/>
                  </a:ext>
                </a:extLst>
              </p:cNvPr>
              <p:cNvSpPr/>
              <p:nvPr/>
            </p:nvSpPr>
            <p:spPr>
              <a:xfrm>
                <a:off x="5644669" y="3068156"/>
                <a:ext cx="24387" cy="27759"/>
              </a:xfrm>
              <a:custGeom>
                <a:avLst/>
                <a:gdLst>
                  <a:gd name="connsiteX0" fmla="*/ 4875 w 24387"/>
                  <a:gd name="connsiteY0" fmla="*/ 23259 h 27759"/>
                  <a:gd name="connsiteX1" fmla="*/ 417 w 24387"/>
                  <a:gd name="connsiteY1" fmla="*/ 7400 h 27759"/>
                  <a:gd name="connsiteX2" fmla="*/ 3932 w 24387"/>
                  <a:gd name="connsiteY2" fmla="*/ 1656 h 27759"/>
                  <a:gd name="connsiteX3" fmla="*/ 12418 w 24387"/>
                  <a:gd name="connsiteY3" fmla="*/ 799 h 27759"/>
                  <a:gd name="connsiteX4" fmla="*/ 15676 w 24387"/>
                  <a:gd name="connsiteY4" fmla="*/ 2856 h 27759"/>
                  <a:gd name="connsiteX5" fmla="*/ 17476 w 24387"/>
                  <a:gd name="connsiteY5" fmla="*/ 4742 h 27759"/>
                  <a:gd name="connsiteX6" fmla="*/ 17391 w 24387"/>
                  <a:gd name="connsiteY6" fmla="*/ 4571 h 27759"/>
                  <a:gd name="connsiteX7" fmla="*/ 22448 w 24387"/>
                  <a:gd name="connsiteY7" fmla="*/ 10829 h 27759"/>
                  <a:gd name="connsiteX8" fmla="*/ 19962 w 24387"/>
                  <a:gd name="connsiteY8" fmla="*/ 25831 h 27759"/>
                  <a:gd name="connsiteX9" fmla="*/ 4875 w 24387"/>
                  <a:gd name="connsiteY9" fmla="*/ 23259 h 27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387" h="27759">
                    <a:moveTo>
                      <a:pt x="4875" y="23259"/>
                    </a:moveTo>
                    <a:cubicBezTo>
                      <a:pt x="1532" y="19144"/>
                      <a:pt x="-1040" y="12715"/>
                      <a:pt x="417" y="7400"/>
                    </a:cubicBezTo>
                    <a:cubicBezTo>
                      <a:pt x="1017" y="5085"/>
                      <a:pt x="1874" y="3113"/>
                      <a:pt x="3932" y="1656"/>
                    </a:cubicBezTo>
                    <a:cubicBezTo>
                      <a:pt x="6161" y="27"/>
                      <a:pt x="9847" y="-659"/>
                      <a:pt x="12418" y="799"/>
                    </a:cubicBezTo>
                    <a:cubicBezTo>
                      <a:pt x="13533" y="1399"/>
                      <a:pt x="14647" y="2085"/>
                      <a:pt x="15676" y="2856"/>
                    </a:cubicBezTo>
                    <a:cubicBezTo>
                      <a:pt x="16276" y="3456"/>
                      <a:pt x="16876" y="4142"/>
                      <a:pt x="17476" y="4742"/>
                    </a:cubicBezTo>
                    <a:cubicBezTo>
                      <a:pt x="16619" y="3799"/>
                      <a:pt x="16619" y="3799"/>
                      <a:pt x="17391" y="4571"/>
                    </a:cubicBezTo>
                    <a:cubicBezTo>
                      <a:pt x="19276" y="6543"/>
                      <a:pt x="20905" y="8514"/>
                      <a:pt x="22448" y="10829"/>
                    </a:cubicBezTo>
                    <a:cubicBezTo>
                      <a:pt x="25706" y="15715"/>
                      <a:pt x="24849" y="22316"/>
                      <a:pt x="19962" y="25831"/>
                    </a:cubicBezTo>
                    <a:cubicBezTo>
                      <a:pt x="14819" y="29345"/>
                      <a:pt x="8561" y="27802"/>
                      <a:pt x="4875" y="2325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D837A709-1045-0C40-4749-AFFFF9B9F8F1}"/>
                  </a:ext>
                </a:extLst>
              </p:cNvPr>
              <p:cNvSpPr/>
              <p:nvPr/>
            </p:nvSpPr>
            <p:spPr>
              <a:xfrm>
                <a:off x="5647902" y="3018773"/>
                <a:ext cx="26943" cy="27829"/>
              </a:xfrm>
              <a:custGeom>
                <a:avLst/>
                <a:gdLst>
                  <a:gd name="connsiteX0" fmla="*/ 4728 w 26943"/>
                  <a:gd name="connsiteY0" fmla="*/ 19749 h 27829"/>
                  <a:gd name="connsiteX1" fmla="*/ 527 w 26943"/>
                  <a:gd name="connsiteY1" fmla="*/ 12291 h 27829"/>
                  <a:gd name="connsiteX2" fmla="*/ 12785 w 26943"/>
                  <a:gd name="connsiteY2" fmla="*/ 633 h 27829"/>
                  <a:gd name="connsiteX3" fmla="*/ 26759 w 26943"/>
                  <a:gd name="connsiteY3" fmla="*/ 19406 h 27829"/>
                  <a:gd name="connsiteX4" fmla="*/ 12443 w 26943"/>
                  <a:gd name="connsiteY4" fmla="*/ 27207 h 27829"/>
                  <a:gd name="connsiteX5" fmla="*/ 4728 w 26943"/>
                  <a:gd name="connsiteY5" fmla="*/ 19749 h 2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43" h="27829">
                    <a:moveTo>
                      <a:pt x="4728" y="19749"/>
                    </a:moveTo>
                    <a:cubicBezTo>
                      <a:pt x="2927" y="17435"/>
                      <a:pt x="1470" y="15120"/>
                      <a:pt x="527" y="12291"/>
                    </a:cubicBezTo>
                    <a:cubicBezTo>
                      <a:pt x="-2045" y="4490"/>
                      <a:pt x="5242" y="-2111"/>
                      <a:pt x="12785" y="633"/>
                    </a:cubicBezTo>
                    <a:cubicBezTo>
                      <a:pt x="19901" y="3290"/>
                      <a:pt x="28302" y="11262"/>
                      <a:pt x="26759" y="19406"/>
                    </a:cubicBezTo>
                    <a:cubicBezTo>
                      <a:pt x="25387" y="26436"/>
                      <a:pt x="18872" y="29179"/>
                      <a:pt x="12443" y="27207"/>
                    </a:cubicBezTo>
                    <a:cubicBezTo>
                      <a:pt x="8585" y="26093"/>
                      <a:pt x="7042" y="22664"/>
                      <a:pt x="4728" y="1974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0E5CEDD0-A216-DD3E-C12E-6B904C64EBDD}"/>
                  </a:ext>
                </a:extLst>
              </p:cNvPr>
              <p:cNvSpPr/>
              <p:nvPr/>
            </p:nvSpPr>
            <p:spPr>
              <a:xfrm>
                <a:off x="5611042" y="3026423"/>
                <a:ext cx="23415" cy="27898"/>
              </a:xfrm>
              <a:custGeom>
                <a:avLst/>
                <a:gdLst>
                  <a:gd name="connsiteX0" fmla="*/ 3783 w 23415"/>
                  <a:gd name="connsiteY0" fmla="*/ 18014 h 27898"/>
                  <a:gd name="connsiteX1" fmla="*/ 183 w 23415"/>
                  <a:gd name="connsiteY1" fmla="*/ 5327 h 27898"/>
                  <a:gd name="connsiteX2" fmla="*/ 9098 w 23415"/>
                  <a:gd name="connsiteY2" fmla="*/ 441 h 27898"/>
                  <a:gd name="connsiteX3" fmla="*/ 17585 w 23415"/>
                  <a:gd name="connsiteY3" fmla="*/ 8156 h 27898"/>
                  <a:gd name="connsiteX4" fmla="*/ 23414 w 23415"/>
                  <a:gd name="connsiteY4" fmla="*/ 18957 h 27898"/>
                  <a:gd name="connsiteX5" fmla="*/ 14156 w 23415"/>
                  <a:gd name="connsiteY5" fmla="*/ 27701 h 27898"/>
                  <a:gd name="connsiteX6" fmla="*/ 3783 w 23415"/>
                  <a:gd name="connsiteY6" fmla="*/ 18014 h 2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415" h="27898">
                    <a:moveTo>
                      <a:pt x="3783" y="18014"/>
                    </a:moveTo>
                    <a:cubicBezTo>
                      <a:pt x="1640" y="14242"/>
                      <a:pt x="-674" y="9870"/>
                      <a:pt x="183" y="5327"/>
                    </a:cubicBezTo>
                    <a:cubicBezTo>
                      <a:pt x="1040" y="955"/>
                      <a:pt x="5070" y="-931"/>
                      <a:pt x="9098" y="441"/>
                    </a:cubicBezTo>
                    <a:cubicBezTo>
                      <a:pt x="12784" y="1641"/>
                      <a:pt x="15356" y="5156"/>
                      <a:pt x="17585" y="8156"/>
                    </a:cubicBezTo>
                    <a:cubicBezTo>
                      <a:pt x="19986" y="11499"/>
                      <a:pt x="23500" y="14585"/>
                      <a:pt x="23414" y="18957"/>
                    </a:cubicBezTo>
                    <a:cubicBezTo>
                      <a:pt x="23329" y="23758"/>
                      <a:pt x="19728" y="28987"/>
                      <a:pt x="14156" y="27701"/>
                    </a:cubicBezTo>
                    <a:cubicBezTo>
                      <a:pt x="8756" y="26501"/>
                      <a:pt x="6355" y="22643"/>
                      <a:pt x="3783" y="1801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2" name="任意多边形: 形状 711">
                <a:extLst>
                  <a:ext uri="{FF2B5EF4-FFF2-40B4-BE49-F238E27FC236}">
                    <a16:creationId xmlns:a16="http://schemas.microsoft.com/office/drawing/2014/main" id="{0E87C4D4-3C4E-C420-F4E5-5E31DC2F5DAC}"/>
                  </a:ext>
                </a:extLst>
              </p:cNvPr>
              <p:cNvSpPr/>
              <p:nvPr/>
            </p:nvSpPr>
            <p:spPr>
              <a:xfrm>
                <a:off x="5592382" y="3172306"/>
                <a:ext cx="25777" cy="22612"/>
              </a:xfrm>
              <a:custGeom>
                <a:avLst/>
                <a:gdLst>
                  <a:gd name="connsiteX0" fmla="*/ 584 w 25777"/>
                  <a:gd name="connsiteY0" fmla="*/ 11091 h 22612"/>
                  <a:gd name="connsiteX1" fmla="*/ 3413 w 25777"/>
                  <a:gd name="connsiteY1" fmla="*/ 1918 h 22612"/>
                  <a:gd name="connsiteX2" fmla="*/ 15842 w 25777"/>
                  <a:gd name="connsiteY2" fmla="*/ 1490 h 22612"/>
                  <a:gd name="connsiteX3" fmla="*/ 25701 w 25777"/>
                  <a:gd name="connsiteY3" fmla="*/ 12634 h 22612"/>
                  <a:gd name="connsiteX4" fmla="*/ 17643 w 25777"/>
                  <a:gd name="connsiteY4" fmla="*/ 22578 h 22612"/>
                  <a:gd name="connsiteX5" fmla="*/ 10013 w 25777"/>
                  <a:gd name="connsiteY5" fmla="*/ 20521 h 22612"/>
                  <a:gd name="connsiteX6" fmla="*/ 6670 w 25777"/>
                  <a:gd name="connsiteY6" fmla="*/ 18035 h 22612"/>
                  <a:gd name="connsiteX7" fmla="*/ 584 w 25777"/>
                  <a:gd name="connsiteY7" fmla="*/ 11091 h 2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77" h="22612">
                    <a:moveTo>
                      <a:pt x="584" y="11091"/>
                    </a:moveTo>
                    <a:cubicBezTo>
                      <a:pt x="-959" y="7919"/>
                      <a:pt x="755" y="3804"/>
                      <a:pt x="3413" y="1918"/>
                    </a:cubicBezTo>
                    <a:cubicBezTo>
                      <a:pt x="7099" y="-825"/>
                      <a:pt x="11899" y="-311"/>
                      <a:pt x="15842" y="1490"/>
                    </a:cubicBezTo>
                    <a:cubicBezTo>
                      <a:pt x="20643" y="3633"/>
                      <a:pt x="24844" y="7319"/>
                      <a:pt x="25701" y="12634"/>
                    </a:cubicBezTo>
                    <a:cubicBezTo>
                      <a:pt x="26387" y="17349"/>
                      <a:pt x="22358" y="22235"/>
                      <a:pt x="17643" y="22578"/>
                    </a:cubicBezTo>
                    <a:cubicBezTo>
                      <a:pt x="14814" y="22749"/>
                      <a:pt x="12328" y="22321"/>
                      <a:pt x="10013" y="20521"/>
                    </a:cubicBezTo>
                    <a:cubicBezTo>
                      <a:pt x="8899" y="19663"/>
                      <a:pt x="7870" y="18806"/>
                      <a:pt x="6670" y="18035"/>
                    </a:cubicBezTo>
                    <a:cubicBezTo>
                      <a:pt x="4184" y="16063"/>
                      <a:pt x="1955" y="13920"/>
                      <a:pt x="584" y="1109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54EF5A38-136A-B4B4-5419-6E160F6DAC67}"/>
                  </a:ext>
                </a:extLst>
              </p:cNvPr>
              <p:cNvSpPr/>
              <p:nvPr/>
            </p:nvSpPr>
            <p:spPr>
              <a:xfrm>
                <a:off x="5682670" y="3317106"/>
                <a:ext cx="25131" cy="20941"/>
              </a:xfrm>
              <a:custGeom>
                <a:avLst/>
                <a:gdLst>
                  <a:gd name="connsiteX0" fmla="*/ 49 w 25131"/>
                  <a:gd name="connsiteY0" fmla="*/ 13309 h 20941"/>
                  <a:gd name="connsiteX1" fmla="*/ 10937 w 25131"/>
                  <a:gd name="connsiteY1" fmla="*/ 1565 h 20941"/>
                  <a:gd name="connsiteX2" fmla="*/ 21824 w 25131"/>
                  <a:gd name="connsiteY2" fmla="*/ 1908 h 20941"/>
                  <a:gd name="connsiteX3" fmla="*/ 25081 w 25131"/>
                  <a:gd name="connsiteY3" fmla="*/ 10223 h 20941"/>
                  <a:gd name="connsiteX4" fmla="*/ 19338 w 25131"/>
                  <a:gd name="connsiteY4" fmla="*/ 17253 h 20941"/>
                  <a:gd name="connsiteX5" fmla="*/ 3907 w 25131"/>
                  <a:gd name="connsiteY5" fmla="*/ 20082 h 20941"/>
                  <a:gd name="connsiteX6" fmla="*/ 49 w 25131"/>
                  <a:gd name="connsiteY6" fmla="*/ 13309 h 2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31" h="20941">
                    <a:moveTo>
                      <a:pt x="49" y="13309"/>
                    </a:moveTo>
                    <a:cubicBezTo>
                      <a:pt x="735" y="7651"/>
                      <a:pt x="6393" y="4137"/>
                      <a:pt x="10937" y="1565"/>
                    </a:cubicBezTo>
                    <a:cubicBezTo>
                      <a:pt x="14623" y="-492"/>
                      <a:pt x="18223" y="-664"/>
                      <a:pt x="21824" y="1908"/>
                    </a:cubicBezTo>
                    <a:cubicBezTo>
                      <a:pt x="24652" y="3965"/>
                      <a:pt x="25338" y="6966"/>
                      <a:pt x="25081" y="10223"/>
                    </a:cubicBezTo>
                    <a:cubicBezTo>
                      <a:pt x="24824" y="13481"/>
                      <a:pt x="22167" y="16053"/>
                      <a:pt x="19338" y="17253"/>
                    </a:cubicBezTo>
                    <a:cubicBezTo>
                      <a:pt x="14537" y="19310"/>
                      <a:pt x="9136" y="22482"/>
                      <a:pt x="3907" y="20082"/>
                    </a:cubicBezTo>
                    <a:cubicBezTo>
                      <a:pt x="1164" y="18967"/>
                      <a:pt x="-293" y="16224"/>
                      <a:pt x="49" y="1330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C055C6EB-CEB0-786A-0DE6-57AFE438280F}"/>
                  </a:ext>
                </a:extLst>
              </p:cNvPr>
              <p:cNvSpPr/>
              <p:nvPr/>
            </p:nvSpPr>
            <p:spPr>
              <a:xfrm>
                <a:off x="5643834" y="3317452"/>
                <a:ext cx="25344" cy="19677"/>
              </a:xfrm>
              <a:custGeom>
                <a:avLst/>
                <a:gdLst>
                  <a:gd name="connsiteX0" fmla="*/ 52 w 25344"/>
                  <a:gd name="connsiteY0" fmla="*/ 12536 h 19677"/>
                  <a:gd name="connsiteX1" fmla="*/ 13597 w 25344"/>
                  <a:gd name="connsiteY1" fmla="*/ 448 h 19677"/>
                  <a:gd name="connsiteX2" fmla="*/ 24827 w 25344"/>
                  <a:gd name="connsiteY2" fmla="*/ 5506 h 19677"/>
                  <a:gd name="connsiteX3" fmla="*/ 19769 w 25344"/>
                  <a:gd name="connsiteY3" fmla="*/ 16650 h 19677"/>
                  <a:gd name="connsiteX4" fmla="*/ 13339 w 25344"/>
                  <a:gd name="connsiteY4" fmla="*/ 18708 h 19677"/>
                  <a:gd name="connsiteX5" fmla="*/ 3652 w 25344"/>
                  <a:gd name="connsiteY5" fmla="*/ 18965 h 19677"/>
                  <a:gd name="connsiteX6" fmla="*/ 52 w 25344"/>
                  <a:gd name="connsiteY6" fmla="*/ 12536 h 19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44" h="19677">
                    <a:moveTo>
                      <a:pt x="52" y="12536"/>
                    </a:moveTo>
                    <a:cubicBezTo>
                      <a:pt x="1081" y="5935"/>
                      <a:pt x="7767" y="2249"/>
                      <a:pt x="13597" y="448"/>
                    </a:cubicBezTo>
                    <a:cubicBezTo>
                      <a:pt x="18140" y="-923"/>
                      <a:pt x="23026" y="877"/>
                      <a:pt x="24827" y="5506"/>
                    </a:cubicBezTo>
                    <a:cubicBezTo>
                      <a:pt x="26370" y="9535"/>
                      <a:pt x="24398" y="15536"/>
                      <a:pt x="19769" y="16650"/>
                    </a:cubicBezTo>
                    <a:cubicBezTo>
                      <a:pt x="17626" y="17165"/>
                      <a:pt x="15482" y="18022"/>
                      <a:pt x="13339" y="18708"/>
                    </a:cubicBezTo>
                    <a:cubicBezTo>
                      <a:pt x="9996" y="19908"/>
                      <a:pt x="6996" y="19994"/>
                      <a:pt x="3652" y="18965"/>
                    </a:cubicBezTo>
                    <a:cubicBezTo>
                      <a:pt x="1081" y="18193"/>
                      <a:pt x="-291" y="15021"/>
                      <a:pt x="52" y="1253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7E32536B-52B1-8C88-F296-F8C46343FA32}"/>
                  </a:ext>
                </a:extLst>
              </p:cNvPr>
              <p:cNvSpPr/>
              <p:nvPr/>
            </p:nvSpPr>
            <p:spPr>
              <a:xfrm>
                <a:off x="5685517" y="3266490"/>
                <a:ext cx="30296" cy="27020"/>
              </a:xfrm>
              <a:custGeom>
                <a:avLst/>
                <a:gdLst>
                  <a:gd name="connsiteX0" fmla="*/ 460 w 30296"/>
                  <a:gd name="connsiteY0" fmla="*/ 21063 h 27020"/>
                  <a:gd name="connsiteX1" fmla="*/ 11261 w 30296"/>
                  <a:gd name="connsiteY1" fmla="*/ 2204 h 27020"/>
                  <a:gd name="connsiteX2" fmla="*/ 28064 w 30296"/>
                  <a:gd name="connsiteY2" fmla="*/ 5033 h 27020"/>
                  <a:gd name="connsiteX3" fmla="*/ 22491 w 30296"/>
                  <a:gd name="connsiteY3" fmla="*/ 23292 h 27020"/>
                  <a:gd name="connsiteX4" fmla="*/ 15719 w 30296"/>
                  <a:gd name="connsiteY4" fmla="*/ 26121 h 27020"/>
                  <a:gd name="connsiteX5" fmla="*/ 460 w 30296"/>
                  <a:gd name="connsiteY5" fmla="*/ 21063 h 27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96" h="27020">
                    <a:moveTo>
                      <a:pt x="460" y="21063"/>
                    </a:moveTo>
                    <a:cubicBezTo>
                      <a:pt x="-1854" y="12491"/>
                      <a:pt x="5004" y="6747"/>
                      <a:pt x="11261" y="2204"/>
                    </a:cubicBezTo>
                    <a:cubicBezTo>
                      <a:pt x="16576" y="-1654"/>
                      <a:pt x="24292" y="-282"/>
                      <a:pt x="28064" y="5033"/>
                    </a:cubicBezTo>
                    <a:cubicBezTo>
                      <a:pt x="32778" y="11633"/>
                      <a:pt x="29607" y="20120"/>
                      <a:pt x="22491" y="23292"/>
                    </a:cubicBezTo>
                    <a:cubicBezTo>
                      <a:pt x="20262" y="24321"/>
                      <a:pt x="18033" y="25349"/>
                      <a:pt x="15719" y="26121"/>
                    </a:cubicBezTo>
                    <a:cubicBezTo>
                      <a:pt x="10575" y="27836"/>
                      <a:pt x="2174" y="27578"/>
                      <a:pt x="460" y="2106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6" name="任意多边形: 形状 715">
                <a:extLst>
                  <a:ext uri="{FF2B5EF4-FFF2-40B4-BE49-F238E27FC236}">
                    <a16:creationId xmlns:a16="http://schemas.microsoft.com/office/drawing/2014/main" id="{86409B43-1A8E-0727-2E26-F9BAF60CAD61}"/>
                  </a:ext>
                </a:extLst>
              </p:cNvPr>
              <p:cNvSpPr/>
              <p:nvPr/>
            </p:nvSpPr>
            <p:spPr>
              <a:xfrm>
                <a:off x="5660016" y="3215283"/>
                <a:ext cx="34638" cy="26343"/>
              </a:xfrm>
              <a:custGeom>
                <a:avLst/>
                <a:gdLst>
                  <a:gd name="connsiteX0" fmla="*/ 4444 w 34638"/>
                  <a:gd name="connsiteY0" fmla="*/ 4033 h 26343"/>
                  <a:gd name="connsiteX1" fmla="*/ 29990 w 34638"/>
                  <a:gd name="connsiteY1" fmla="*/ 3948 h 26343"/>
                  <a:gd name="connsiteX2" fmla="*/ 33590 w 34638"/>
                  <a:gd name="connsiteY2" fmla="*/ 18864 h 26343"/>
                  <a:gd name="connsiteX3" fmla="*/ 20046 w 34638"/>
                  <a:gd name="connsiteY3" fmla="*/ 26322 h 26343"/>
                  <a:gd name="connsiteX4" fmla="*/ 15417 w 34638"/>
                  <a:gd name="connsiteY4" fmla="*/ 25122 h 26343"/>
                  <a:gd name="connsiteX5" fmla="*/ 14902 w 34638"/>
                  <a:gd name="connsiteY5" fmla="*/ 25036 h 26343"/>
                  <a:gd name="connsiteX6" fmla="*/ 9073 w 34638"/>
                  <a:gd name="connsiteY6" fmla="*/ 23921 h 26343"/>
                  <a:gd name="connsiteX7" fmla="*/ 4444 w 34638"/>
                  <a:gd name="connsiteY7" fmla="*/ 4033 h 26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38" h="26343">
                    <a:moveTo>
                      <a:pt x="4444" y="4033"/>
                    </a:moveTo>
                    <a:cubicBezTo>
                      <a:pt x="11731" y="-1710"/>
                      <a:pt x="22618" y="-939"/>
                      <a:pt x="29990" y="3948"/>
                    </a:cubicBezTo>
                    <a:cubicBezTo>
                      <a:pt x="34619" y="7034"/>
                      <a:pt x="35734" y="14063"/>
                      <a:pt x="33590" y="18864"/>
                    </a:cubicBezTo>
                    <a:cubicBezTo>
                      <a:pt x="31105" y="24521"/>
                      <a:pt x="25790" y="26579"/>
                      <a:pt x="20046" y="26322"/>
                    </a:cubicBezTo>
                    <a:cubicBezTo>
                      <a:pt x="18417" y="26236"/>
                      <a:pt x="16960" y="25636"/>
                      <a:pt x="15417" y="25122"/>
                    </a:cubicBezTo>
                    <a:cubicBezTo>
                      <a:pt x="19274" y="26407"/>
                      <a:pt x="15845" y="25293"/>
                      <a:pt x="14902" y="25036"/>
                    </a:cubicBezTo>
                    <a:cubicBezTo>
                      <a:pt x="13016" y="24607"/>
                      <a:pt x="11045" y="24264"/>
                      <a:pt x="9073" y="23921"/>
                    </a:cubicBezTo>
                    <a:cubicBezTo>
                      <a:pt x="-700" y="22378"/>
                      <a:pt x="-3100" y="9948"/>
                      <a:pt x="4444" y="403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0CD71F9E-B2E7-2380-2160-1772B384B097}"/>
                  </a:ext>
                </a:extLst>
              </p:cNvPr>
              <p:cNvSpPr/>
              <p:nvPr/>
            </p:nvSpPr>
            <p:spPr>
              <a:xfrm>
                <a:off x="5641089" y="3175966"/>
                <a:ext cx="34872" cy="30283"/>
              </a:xfrm>
              <a:custGeom>
                <a:avLst/>
                <a:gdLst>
                  <a:gd name="connsiteX0" fmla="*/ 482 w 34872"/>
                  <a:gd name="connsiteY0" fmla="*/ 13861 h 30283"/>
                  <a:gd name="connsiteX1" fmla="*/ 11712 w 34872"/>
                  <a:gd name="connsiteY1" fmla="*/ 59 h 30283"/>
                  <a:gd name="connsiteX2" fmla="*/ 27314 w 34872"/>
                  <a:gd name="connsiteY2" fmla="*/ 6060 h 30283"/>
                  <a:gd name="connsiteX3" fmla="*/ 33829 w 34872"/>
                  <a:gd name="connsiteY3" fmla="*/ 22604 h 30283"/>
                  <a:gd name="connsiteX4" fmla="*/ 17284 w 34872"/>
                  <a:gd name="connsiteY4" fmla="*/ 29034 h 30283"/>
                  <a:gd name="connsiteX5" fmla="*/ 13769 w 34872"/>
                  <a:gd name="connsiteY5" fmla="*/ 26891 h 30283"/>
                  <a:gd name="connsiteX6" fmla="*/ 13255 w 34872"/>
                  <a:gd name="connsiteY6" fmla="*/ 26548 h 30283"/>
                  <a:gd name="connsiteX7" fmla="*/ 7854 w 34872"/>
                  <a:gd name="connsiteY7" fmla="*/ 23205 h 30283"/>
                  <a:gd name="connsiteX8" fmla="*/ 482 w 34872"/>
                  <a:gd name="connsiteY8" fmla="*/ 13861 h 3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72" h="30283">
                    <a:moveTo>
                      <a:pt x="482" y="13861"/>
                    </a:moveTo>
                    <a:cubicBezTo>
                      <a:pt x="-1661" y="6231"/>
                      <a:pt x="3568" y="-713"/>
                      <a:pt x="11712" y="59"/>
                    </a:cubicBezTo>
                    <a:cubicBezTo>
                      <a:pt x="17113" y="573"/>
                      <a:pt x="22513" y="3316"/>
                      <a:pt x="27314" y="6060"/>
                    </a:cubicBezTo>
                    <a:cubicBezTo>
                      <a:pt x="33229" y="9403"/>
                      <a:pt x="36743" y="15832"/>
                      <a:pt x="33829" y="22604"/>
                    </a:cubicBezTo>
                    <a:cubicBezTo>
                      <a:pt x="31343" y="28348"/>
                      <a:pt x="23199" y="32463"/>
                      <a:pt x="17284" y="29034"/>
                    </a:cubicBezTo>
                    <a:cubicBezTo>
                      <a:pt x="16084" y="28348"/>
                      <a:pt x="14884" y="27662"/>
                      <a:pt x="13769" y="26891"/>
                    </a:cubicBezTo>
                    <a:cubicBezTo>
                      <a:pt x="13512" y="26719"/>
                      <a:pt x="13341" y="26634"/>
                      <a:pt x="13255" y="26548"/>
                    </a:cubicBezTo>
                    <a:cubicBezTo>
                      <a:pt x="11455" y="25434"/>
                      <a:pt x="9655" y="24319"/>
                      <a:pt x="7854" y="23205"/>
                    </a:cubicBezTo>
                    <a:cubicBezTo>
                      <a:pt x="4254" y="21062"/>
                      <a:pt x="1511" y="17718"/>
                      <a:pt x="482" y="1386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7CAFCEB3-EC08-3E8F-0C08-60601772483A}"/>
                  </a:ext>
                </a:extLst>
              </p:cNvPr>
              <p:cNvSpPr/>
              <p:nvPr/>
            </p:nvSpPr>
            <p:spPr>
              <a:xfrm>
                <a:off x="5610221" y="3211164"/>
                <a:ext cx="32505" cy="27231"/>
              </a:xfrm>
              <a:custGeom>
                <a:avLst/>
                <a:gdLst>
                  <a:gd name="connsiteX0" fmla="*/ 1947 w 32505"/>
                  <a:gd name="connsiteY0" fmla="*/ 4294 h 27231"/>
                  <a:gd name="connsiteX1" fmla="*/ 15406 w 32505"/>
                  <a:gd name="connsiteY1" fmla="*/ 437 h 27231"/>
                  <a:gd name="connsiteX2" fmla="*/ 28179 w 32505"/>
                  <a:gd name="connsiteY2" fmla="*/ 6351 h 27231"/>
                  <a:gd name="connsiteX3" fmla="*/ 31522 w 32505"/>
                  <a:gd name="connsiteY3" fmla="*/ 20239 h 27231"/>
                  <a:gd name="connsiteX4" fmla="*/ 16006 w 32505"/>
                  <a:gd name="connsiteY4" fmla="*/ 26326 h 27231"/>
                  <a:gd name="connsiteX5" fmla="*/ 5462 w 32505"/>
                  <a:gd name="connsiteY5" fmla="*/ 20582 h 27231"/>
                  <a:gd name="connsiteX6" fmla="*/ 1947 w 32505"/>
                  <a:gd name="connsiteY6" fmla="*/ 4294 h 2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505" h="27231">
                    <a:moveTo>
                      <a:pt x="1947" y="4294"/>
                    </a:moveTo>
                    <a:cubicBezTo>
                      <a:pt x="4690" y="8"/>
                      <a:pt x="10862" y="-592"/>
                      <a:pt x="15406" y="437"/>
                    </a:cubicBezTo>
                    <a:cubicBezTo>
                      <a:pt x="19949" y="1380"/>
                      <a:pt x="24407" y="3608"/>
                      <a:pt x="28179" y="6351"/>
                    </a:cubicBezTo>
                    <a:cubicBezTo>
                      <a:pt x="32379" y="9352"/>
                      <a:pt x="33580" y="15610"/>
                      <a:pt x="31522" y="20239"/>
                    </a:cubicBezTo>
                    <a:cubicBezTo>
                      <a:pt x="28951" y="26240"/>
                      <a:pt x="21921" y="28726"/>
                      <a:pt x="16006" y="26326"/>
                    </a:cubicBezTo>
                    <a:cubicBezTo>
                      <a:pt x="12406" y="24783"/>
                      <a:pt x="8719" y="22725"/>
                      <a:pt x="5462" y="20582"/>
                    </a:cubicBezTo>
                    <a:cubicBezTo>
                      <a:pt x="-282" y="16724"/>
                      <a:pt x="-1567" y="9952"/>
                      <a:pt x="1947" y="429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80BD70F8-7833-018E-263E-1445EB8C1ED7}"/>
                  </a:ext>
                </a:extLst>
              </p:cNvPr>
              <p:cNvSpPr/>
              <p:nvPr/>
            </p:nvSpPr>
            <p:spPr>
              <a:xfrm>
                <a:off x="5789543" y="3285290"/>
                <a:ext cx="27831" cy="30698"/>
              </a:xfrm>
              <a:custGeom>
                <a:avLst/>
                <a:gdLst>
                  <a:gd name="connsiteX0" fmla="*/ 76 w 27831"/>
                  <a:gd name="connsiteY0" fmla="*/ 21808 h 30698"/>
                  <a:gd name="connsiteX1" fmla="*/ 1961 w 27831"/>
                  <a:gd name="connsiteY1" fmla="*/ 12550 h 30698"/>
                  <a:gd name="connsiteX2" fmla="*/ 6162 w 27831"/>
                  <a:gd name="connsiteY2" fmla="*/ 4492 h 30698"/>
                  <a:gd name="connsiteX3" fmla="*/ 27679 w 27831"/>
                  <a:gd name="connsiteY3" fmla="*/ 14007 h 30698"/>
                  <a:gd name="connsiteX4" fmla="*/ 8220 w 27831"/>
                  <a:gd name="connsiteY4" fmla="*/ 30295 h 30698"/>
                  <a:gd name="connsiteX5" fmla="*/ 76 w 27831"/>
                  <a:gd name="connsiteY5" fmla="*/ 21808 h 3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31" h="30698">
                    <a:moveTo>
                      <a:pt x="76" y="21808"/>
                    </a:moveTo>
                    <a:cubicBezTo>
                      <a:pt x="-268" y="18722"/>
                      <a:pt x="590" y="15293"/>
                      <a:pt x="1961" y="12550"/>
                    </a:cubicBezTo>
                    <a:cubicBezTo>
                      <a:pt x="3333" y="9721"/>
                      <a:pt x="4190" y="6978"/>
                      <a:pt x="6162" y="4492"/>
                    </a:cubicBezTo>
                    <a:cubicBezTo>
                      <a:pt x="13535" y="-5281"/>
                      <a:pt x="29565" y="2263"/>
                      <a:pt x="27679" y="14007"/>
                    </a:cubicBezTo>
                    <a:cubicBezTo>
                      <a:pt x="26393" y="21894"/>
                      <a:pt x="17307" y="32953"/>
                      <a:pt x="8220" y="30295"/>
                    </a:cubicBezTo>
                    <a:cubicBezTo>
                      <a:pt x="3933" y="29095"/>
                      <a:pt x="676" y="26523"/>
                      <a:pt x="76" y="2180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0" name="任意多边形: 形状 719">
                <a:extLst>
                  <a:ext uri="{FF2B5EF4-FFF2-40B4-BE49-F238E27FC236}">
                    <a16:creationId xmlns:a16="http://schemas.microsoft.com/office/drawing/2014/main" id="{8E3BAD80-C1D3-F2A4-C601-EAEEEF03D796}"/>
                  </a:ext>
                </a:extLst>
              </p:cNvPr>
              <p:cNvSpPr/>
              <p:nvPr/>
            </p:nvSpPr>
            <p:spPr>
              <a:xfrm>
                <a:off x="5860677" y="3224284"/>
                <a:ext cx="32797" cy="28546"/>
              </a:xfrm>
              <a:custGeom>
                <a:avLst/>
                <a:gdLst>
                  <a:gd name="connsiteX0" fmla="*/ 1036 w 32797"/>
                  <a:gd name="connsiteY0" fmla="*/ 7462 h 28546"/>
                  <a:gd name="connsiteX1" fmla="*/ 17581 w 32797"/>
                  <a:gd name="connsiteY1" fmla="*/ 1033 h 28546"/>
                  <a:gd name="connsiteX2" fmla="*/ 22210 w 32797"/>
                  <a:gd name="connsiteY2" fmla="*/ 3776 h 28546"/>
                  <a:gd name="connsiteX3" fmla="*/ 23839 w 32797"/>
                  <a:gd name="connsiteY3" fmla="*/ 4805 h 28546"/>
                  <a:gd name="connsiteX4" fmla="*/ 25468 w 32797"/>
                  <a:gd name="connsiteY4" fmla="*/ 5834 h 28546"/>
                  <a:gd name="connsiteX5" fmla="*/ 31983 w 32797"/>
                  <a:gd name="connsiteY5" fmla="*/ 13806 h 28546"/>
                  <a:gd name="connsiteX6" fmla="*/ 25639 w 32797"/>
                  <a:gd name="connsiteY6" fmla="*/ 27779 h 28546"/>
                  <a:gd name="connsiteX7" fmla="*/ 13466 w 32797"/>
                  <a:gd name="connsiteY7" fmla="*/ 27351 h 28546"/>
                  <a:gd name="connsiteX8" fmla="*/ 4551 w 32797"/>
                  <a:gd name="connsiteY8" fmla="*/ 22379 h 28546"/>
                  <a:gd name="connsiteX9" fmla="*/ 1036 w 32797"/>
                  <a:gd name="connsiteY9" fmla="*/ 7462 h 28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97" h="28546">
                    <a:moveTo>
                      <a:pt x="1036" y="7462"/>
                    </a:moveTo>
                    <a:cubicBezTo>
                      <a:pt x="3779" y="1205"/>
                      <a:pt x="11323" y="-1710"/>
                      <a:pt x="17581" y="1033"/>
                    </a:cubicBezTo>
                    <a:cubicBezTo>
                      <a:pt x="19209" y="1719"/>
                      <a:pt x="20752" y="2748"/>
                      <a:pt x="22210" y="3776"/>
                    </a:cubicBezTo>
                    <a:cubicBezTo>
                      <a:pt x="22724" y="4119"/>
                      <a:pt x="23325" y="4462"/>
                      <a:pt x="23839" y="4805"/>
                    </a:cubicBezTo>
                    <a:cubicBezTo>
                      <a:pt x="21696" y="3519"/>
                      <a:pt x="22296" y="3862"/>
                      <a:pt x="25468" y="5834"/>
                    </a:cubicBezTo>
                    <a:cubicBezTo>
                      <a:pt x="28382" y="8063"/>
                      <a:pt x="30268" y="10463"/>
                      <a:pt x="31983" y="13806"/>
                    </a:cubicBezTo>
                    <a:cubicBezTo>
                      <a:pt x="34469" y="18692"/>
                      <a:pt x="30954" y="26322"/>
                      <a:pt x="25639" y="27779"/>
                    </a:cubicBezTo>
                    <a:cubicBezTo>
                      <a:pt x="21096" y="28980"/>
                      <a:pt x="17924" y="28722"/>
                      <a:pt x="13466" y="27351"/>
                    </a:cubicBezTo>
                    <a:cubicBezTo>
                      <a:pt x="10380" y="26322"/>
                      <a:pt x="6951" y="24265"/>
                      <a:pt x="4551" y="22379"/>
                    </a:cubicBezTo>
                    <a:cubicBezTo>
                      <a:pt x="265" y="18864"/>
                      <a:pt x="-1193" y="12520"/>
                      <a:pt x="1036" y="746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1" name="任意多边形: 形状 720">
                <a:extLst>
                  <a:ext uri="{FF2B5EF4-FFF2-40B4-BE49-F238E27FC236}">
                    <a16:creationId xmlns:a16="http://schemas.microsoft.com/office/drawing/2014/main" id="{015AD3EC-1D72-C538-B015-73ED0CF4781A}"/>
                  </a:ext>
                </a:extLst>
              </p:cNvPr>
              <p:cNvSpPr/>
              <p:nvPr/>
            </p:nvSpPr>
            <p:spPr>
              <a:xfrm>
                <a:off x="5910609" y="3216068"/>
                <a:ext cx="30217" cy="22829"/>
              </a:xfrm>
              <a:custGeom>
                <a:avLst/>
                <a:gdLst>
                  <a:gd name="connsiteX0" fmla="*/ 53 w 30217"/>
                  <a:gd name="connsiteY0" fmla="*/ 12507 h 22829"/>
                  <a:gd name="connsiteX1" fmla="*/ 10083 w 30217"/>
                  <a:gd name="connsiteY1" fmla="*/ 77 h 22829"/>
                  <a:gd name="connsiteX2" fmla="*/ 28428 w 30217"/>
                  <a:gd name="connsiteY2" fmla="*/ 6934 h 22829"/>
                  <a:gd name="connsiteX3" fmla="*/ 26285 w 30217"/>
                  <a:gd name="connsiteY3" fmla="*/ 20136 h 22829"/>
                  <a:gd name="connsiteX4" fmla="*/ 18141 w 30217"/>
                  <a:gd name="connsiteY4" fmla="*/ 22794 h 22829"/>
                  <a:gd name="connsiteX5" fmla="*/ 12826 w 30217"/>
                  <a:gd name="connsiteY5" fmla="*/ 22708 h 22829"/>
                  <a:gd name="connsiteX6" fmla="*/ 13426 w 30217"/>
                  <a:gd name="connsiteY6" fmla="*/ 22708 h 22829"/>
                  <a:gd name="connsiteX7" fmla="*/ 9569 w 30217"/>
                  <a:gd name="connsiteY7" fmla="*/ 22536 h 22829"/>
                  <a:gd name="connsiteX8" fmla="*/ 53 w 30217"/>
                  <a:gd name="connsiteY8" fmla="*/ 12507 h 22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17" h="22829">
                    <a:moveTo>
                      <a:pt x="53" y="12507"/>
                    </a:moveTo>
                    <a:cubicBezTo>
                      <a:pt x="-547" y="6506"/>
                      <a:pt x="3997" y="591"/>
                      <a:pt x="10083" y="77"/>
                    </a:cubicBezTo>
                    <a:cubicBezTo>
                      <a:pt x="16856" y="-438"/>
                      <a:pt x="24056" y="1620"/>
                      <a:pt x="28428" y="6934"/>
                    </a:cubicBezTo>
                    <a:cubicBezTo>
                      <a:pt x="31514" y="10706"/>
                      <a:pt x="30486" y="17650"/>
                      <a:pt x="26285" y="20136"/>
                    </a:cubicBezTo>
                    <a:cubicBezTo>
                      <a:pt x="23628" y="21765"/>
                      <a:pt x="21227" y="22536"/>
                      <a:pt x="18141" y="22794"/>
                    </a:cubicBezTo>
                    <a:cubicBezTo>
                      <a:pt x="16341" y="22879"/>
                      <a:pt x="14627" y="22794"/>
                      <a:pt x="12826" y="22708"/>
                    </a:cubicBezTo>
                    <a:cubicBezTo>
                      <a:pt x="12055" y="22622"/>
                      <a:pt x="9740" y="22622"/>
                      <a:pt x="13426" y="22708"/>
                    </a:cubicBezTo>
                    <a:cubicBezTo>
                      <a:pt x="12055" y="22708"/>
                      <a:pt x="10855" y="22708"/>
                      <a:pt x="9569" y="22536"/>
                    </a:cubicBezTo>
                    <a:cubicBezTo>
                      <a:pt x="4596" y="21936"/>
                      <a:pt x="568" y="17393"/>
                      <a:pt x="53" y="1250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2" name="任意多边形: 形状 721">
                <a:extLst>
                  <a:ext uri="{FF2B5EF4-FFF2-40B4-BE49-F238E27FC236}">
                    <a16:creationId xmlns:a16="http://schemas.microsoft.com/office/drawing/2014/main" id="{0AC8616F-800B-40CB-0FC2-374B212A790E}"/>
                  </a:ext>
                </a:extLst>
              </p:cNvPr>
              <p:cNvSpPr/>
              <p:nvPr/>
            </p:nvSpPr>
            <p:spPr>
              <a:xfrm>
                <a:off x="5893556" y="3144640"/>
                <a:ext cx="34280" cy="32828"/>
              </a:xfrm>
              <a:custGeom>
                <a:avLst/>
                <a:gdLst>
                  <a:gd name="connsiteX0" fmla="*/ 2361 w 34280"/>
                  <a:gd name="connsiteY0" fmla="*/ 27271 h 32828"/>
                  <a:gd name="connsiteX1" fmla="*/ 2790 w 34280"/>
                  <a:gd name="connsiteY1" fmla="*/ 11840 h 32828"/>
                  <a:gd name="connsiteX2" fmla="*/ 23878 w 34280"/>
                  <a:gd name="connsiteY2" fmla="*/ 10 h 32828"/>
                  <a:gd name="connsiteX3" fmla="*/ 34251 w 34280"/>
                  <a:gd name="connsiteY3" fmla="*/ 10897 h 32828"/>
                  <a:gd name="connsiteX4" fmla="*/ 17192 w 34280"/>
                  <a:gd name="connsiteY4" fmla="*/ 31900 h 32828"/>
                  <a:gd name="connsiteX5" fmla="*/ 2361 w 34280"/>
                  <a:gd name="connsiteY5" fmla="*/ 27271 h 32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80" h="32828">
                    <a:moveTo>
                      <a:pt x="2361" y="27271"/>
                    </a:moveTo>
                    <a:cubicBezTo>
                      <a:pt x="-896" y="22727"/>
                      <a:pt x="-811" y="16212"/>
                      <a:pt x="2790" y="11840"/>
                    </a:cubicBezTo>
                    <a:cubicBezTo>
                      <a:pt x="7590" y="6097"/>
                      <a:pt x="16249" y="267"/>
                      <a:pt x="23878" y="10"/>
                    </a:cubicBezTo>
                    <a:cubicBezTo>
                      <a:pt x="30393" y="-247"/>
                      <a:pt x="34679" y="4468"/>
                      <a:pt x="34251" y="10897"/>
                    </a:cubicBezTo>
                    <a:cubicBezTo>
                      <a:pt x="33565" y="20070"/>
                      <a:pt x="24907" y="28042"/>
                      <a:pt x="17192" y="31900"/>
                    </a:cubicBezTo>
                    <a:cubicBezTo>
                      <a:pt x="12219" y="34386"/>
                      <a:pt x="5447" y="31557"/>
                      <a:pt x="2361" y="2727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3" name="任意多边形: 形状 722">
                <a:extLst>
                  <a:ext uri="{FF2B5EF4-FFF2-40B4-BE49-F238E27FC236}">
                    <a16:creationId xmlns:a16="http://schemas.microsoft.com/office/drawing/2014/main" id="{0E2E52A4-1B88-0604-97C9-BA35922060A5}"/>
                  </a:ext>
                </a:extLst>
              </p:cNvPr>
              <p:cNvSpPr/>
              <p:nvPr/>
            </p:nvSpPr>
            <p:spPr>
              <a:xfrm>
                <a:off x="5884778" y="3090703"/>
                <a:ext cx="28200" cy="36845"/>
              </a:xfrm>
              <a:custGeom>
                <a:avLst/>
                <a:gdLst>
                  <a:gd name="connsiteX0" fmla="*/ 167 w 28200"/>
                  <a:gd name="connsiteY0" fmla="*/ 22914 h 36845"/>
                  <a:gd name="connsiteX1" fmla="*/ 25798 w 28200"/>
                  <a:gd name="connsiteY1" fmla="*/ 4140 h 36845"/>
                  <a:gd name="connsiteX2" fmla="*/ 27170 w 28200"/>
                  <a:gd name="connsiteY2" fmla="*/ 18285 h 36845"/>
                  <a:gd name="connsiteX3" fmla="*/ 21598 w 28200"/>
                  <a:gd name="connsiteY3" fmla="*/ 32430 h 36845"/>
                  <a:gd name="connsiteX4" fmla="*/ 167 w 28200"/>
                  <a:gd name="connsiteY4" fmla="*/ 22914 h 3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00" h="36845">
                    <a:moveTo>
                      <a:pt x="167" y="22914"/>
                    </a:moveTo>
                    <a:cubicBezTo>
                      <a:pt x="1881" y="12627"/>
                      <a:pt x="14054" y="-9061"/>
                      <a:pt x="25798" y="4140"/>
                    </a:cubicBezTo>
                    <a:cubicBezTo>
                      <a:pt x="29056" y="7826"/>
                      <a:pt x="28456" y="13913"/>
                      <a:pt x="27170" y="18285"/>
                    </a:cubicBezTo>
                    <a:cubicBezTo>
                      <a:pt x="25712" y="23257"/>
                      <a:pt x="24770" y="28229"/>
                      <a:pt x="21598" y="32430"/>
                    </a:cubicBezTo>
                    <a:cubicBezTo>
                      <a:pt x="14226" y="42031"/>
                      <a:pt x="-1805" y="34658"/>
                      <a:pt x="167" y="2291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4" name="任意多边形: 形状 723">
                <a:extLst>
                  <a:ext uri="{FF2B5EF4-FFF2-40B4-BE49-F238E27FC236}">
                    <a16:creationId xmlns:a16="http://schemas.microsoft.com/office/drawing/2014/main" id="{FE396CC6-E283-29E3-1271-2341C9513092}"/>
                  </a:ext>
                </a:extLst>
              </p:cNvPr>
              <p:cNvSpPr/>
              <p:nvPr/>
            </p:nvSpPr>
            <p:spPr>
              <a:xfrm>
                <a:off x="5929678" y="3087729"/>
                <a:ext cx="26592" cy="32763"/>
              </a:xfrm>
              <a:custGeom>
                <a:avLst/>
                <a:gdLst>
                  <a:gd name="connsiteX0" fmla="*/ 700 w 26592"/>
                  <a:gd name="connsiteY0" fmla="*/ 24774 h 32763"/>
                  <a:gd name="connsiteX1" fmla="*/ 958 w 26592"/>
                  <a:gd name="connsiteY1" fmla="*/ 15430 h 32763"/>
                  <a:gd name="connsiteX2" fmla="*/ 13302 w 26592"/>
                  <a:gd name="connsiteY2" fmla="*/ 428 h 32763"/>
                  <a:gd name="connsiteX3" fmla="*/ 25561 w 26592"/>
                  <a:gd name="connsiteY3" fmla="*/ 6000 h 32763"/>
                  <a:gd name="connsiteX4" fmla="*/ 23589 w 26592"/>
                  <a:gd name="connsiteY4" fmla="*/ 25374 h 32763"/>
                  <a:gd name="connsiteX5" fmla="*/ 7301 w 26592"/>
                  <a:gd name="connsiteY5" fmla="*/ 31718 h 32763"/>
                  <a:gd name="connsiteX6" fmla="*/ 700 w 26592"/>
                  <a:gd name="connsiteY6" fmla="*/ 24774 h 32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92" h="32763">
                    <a:moveTo>
                      <a:pt x="700" y="24774"/>
                    </a:moveTo>
                    <a:cubicBezTo>
                      <a:pt x="-500" y="21431"/>
                      <a:pt x="14" y="18687"/>
                      <a:pt x="958" y="15430"/>
                    </a:cubicBezTo>
                    <a:cubicBezTo>
                      <a:pt x="2672" y="9600"/>
                      <a:pt x="7044" y="2057"/>
                      <a:pt x="13302" y="428"/>
                    </a:cubicBezTo>
                    <a:cubicBezTo>
                      <a:pt x="18360" y="-858"/>
                      <a:pt x="23589" y="685"/>
                      <a:pt x="25561" y="6000"/>
                    </a:cubicBezTo>
                    <a:cubicBezTo>
                      <a:pt x="27704" y="11744"/>
                      <a:pt x="26246" y="19973"/>
                      <a:pt x="23589" y="25374"/>
                    </a:cubicBezTo>
                    <a:cubicBezTo>
                      <a:pt x="20589" y="31375"/>
                      <a:pt x="13731" y="34547"/>
                      <a:pt x="7301" y="31718"/>
                    </a:cubicBezTo>
                    <a:cubicBezTo>
                      <a:pt x="4301" y="30432"/>
                      <a:pt x="1901" y="27860"/>
                      <a:pt x="700" y="2477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5" name="任意多边形: 形状 724">
                <a:extLst>
                  <a:ext uri="{FF2B5EF4-FFF2-40B4-BE49-F238E27FC236}">
                    <a16:creationId xmlns:a16="http://schemas.microsoft.com/office/drawing/2014/main" id="{6AB81994-F1C8-A69B-8E38-24693DE19CA5}"/>
                  </a:ext>
                </a:extLst>
              </p:cNvPr>
              <p:cNvSpPr/>
              <p:nvPr/>
            </p:nvSpPr>
            <p:spPr>
              <a:xfrm>
                <a:off x="5835785" y="3075871"/>
                <a:ext cx="24856" cy="34738"/>
              </a:xfrm>
              <a:custGeom>
                <a:avLst/>
                <a:gdLst>
                  <a:gd name="connsiteX0" fmla="*/ 382 w 24856"/>
                  <a:gd name="connsiteY0" fmla="*/ 23859 h 34738"/>
                  <a:gd name="connsiteX1" fmla="*/ 1668 w 24856"/>
                  <a:gd name="connsiteY1" fmla="*/ 8771 h 34738"/>
                  <a:gd name="connsiteX2" fmla="*/ 18813 w 24856"/>
                  <a:gd name="connsiteY2" fmla="*/ 1999 h 34738"/>
                  <a:gd name="connsiteX3" fmla="*/ 24299 w 24856"/>
                  <a:gd name="connsiteY3" fmla="*/ 13229 h 34738"/>
                  <a:gd name="connsiteX4" fmla="*/ 24385 w 24856"/>
                  <a:gd name="connsiteY4" fmla="*/ 24459 h 34738"/>
                  <a:gd name="connsiteX5" fmla="*/ 13670 w 24856"/>
                  <a:gd name="connsiteY5" fmla="*/ 34660 h 34738"/>
                  <a:gd name="connsiteX6" fmla="*/ 382 w 24856"/>
                  <a:gd name="connsiteY6" fmla="*/ 23859 h 34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856" h="34738">
                    <a:moveTo>
                      <a:pt x="382" y="23859"/>
                    </a:moveTo>
                    <a:cubicBezTo>
                      <a:pt x="-560" y="18972"/>
                      <a:pt x="382" y="13486"/>
                      <a:pt x="1668" y="8771"/>
                    </a:cubicBezTo>
                    <a:cubicBezTo>
                      <a:pt x="3897" y="1056"/>
                      <a:pt x="11955" y="-2544"/>
                      <a:pt x="18813" y="1999"/>
                    </a:cubicBezTo>
                    <a:cubicBezTo>
                      <a:pt x="22671" y="4485"/>
                      <a:pt x="23442" y="9200"/>
                      <a:pt x="24299" y="13229"/>
                    </a:cubicBezTo>
                    <a:cubicBezTo>
                      <a:pt x="25071" y="16572"/>
                      <a:pt x="24985" y="21201"/>
                      <a:pt x="24385" y="24459"/>
                    </a:cubicBezTo>
                    <a:cubicBezTo>
                      <a:pt x="23442" y="29860"/>
                      <a:pt x="19156" y="34060"/>
                      <a:pt x="13670" y="34660"/>
                    </a:cubicBezTo>
                    <a:cubicBezTo>
                      <a:pt x="6726" y="35432"/>
                      <a:pt x="1668" y="30374"/>
                      <a:pt x="382" y="2385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6" name="任意多边形: 形状 725">
                <a:extLst>
                  <a:ext uri="{FF2B5EF4-FFF2-40B4-BE49-F238E27FC236}">
                    <a16:creationId xmlns:a16="http://schemas.microsoft.com/office/drawing/2014/main" id="{4DFD9E60-042D-5DCD-59EE-8042A07BA529}"/>
                  </a:ext>
                </a:extLst>
              </p:cNvPr>
              <p:cNvSpPr/>
              <p:nvPr/>
            </p:nvSpPr>
            <p:spPr>
              <a:xfrm>
                <a:off x="5822602" y="3027516"/>
                <a:ext cx="23484" cy="30785"/>
              </a:xfrm>
              <a:custGeom>
                <a:avLst/>
                <a:gdLst>
                  <a:gd name="connsiteX0" fmla="*/ 5679 w 23484"/>
                  <a:gd name="connsiteY0" fmla="*/ 1748 h 30785"/>
                  <a:gd name="connsiteX1" fmla="*/ 18709 w 23484"/>
                  <a:gd name="connsiteY1" fmla="*/ 3891 h 30785"/>
                  <a:gd name="connsiteX2" fmla="*/ 22481 w 23484"/>
                  <a:gd name="connsiteY2" fmla="*/ 12978 h 30785"/>
                  <a:gd name="connsiteX3" fmla="*/ 22652 w 23484"/>
                  <a:gd name="connsiteY3" fmla="*/ 13664 h 30785"/>
                  <a:gd name="connsiteX4" fmla="*/ 22824 w 23484"/>
                  <a:gd name="connsiteY4" fmla="*/ 14350 h 30785"/>
                  <a:gd name="connsiteX5" fmla="*/ 22395 w 23484"/>
                  <a:gd name="connsiteY5" fmla="*/ 24380 h 30785"/>
                  <a:gd name="connsiteX6" fmla="*/ 5850 w 23484"/>
                  <a:gd name="connsiteY6" fmla="*/ 28409 h 30785"/>
                  <a:gd name="connsiteX7" fmla="*/ 5679 w 23484"/>
                  <a:gd name="connsiteY7" fmla="*/ 1748 h 3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84" h="30785">
                    <a:moveTo>
                      <a:pt x="5679" y="1748"/>
                    </a:moveTo>
                    <a:cubicBezTo>
                      <a:pt x="9965" y="-1509"/>
                      <a:pt x="15451" y="119"/>
                      <a:pt x="18709" y="3891"/>
                    </a:cubicBezTo>
                    <a:cubicBezTo>
                      <a:pt x="20681" y="6292"/>
                      <a:pt x="21880" y="10063"/>
                      <a:pt x="22481" y="12978"/>
                    </a:cubicBezTo>
                    <a:cubicBezTo>
                      <a:pt x="22566" y="13321"/>
                      <a:pt x="22652" y="13578"/>
                      <a:pt x="22652" y="13664"/>
                    </a:cubicBezTo>
                    <a:cubicBezTo>
                      <a:pt x="22738" y="13921"/>
                      <a:pt x="22738" y="14178"/>
                      <a:pt x="22824" y="14350"/>
                    </a:cubicBezTo>
                    <a:cubicBezTo>
                      <a:pt x="23767" y="17864"/>
                      <a:pt x="23767" y="20865"/>
                      <a:pt x="22395" y="24380"/>
                    </a:cubicBezTo>
                    <a:cubicBezTo>
                      <a:pt x="19995" y="30637"/>
                      <a:pt x="10908" y="32952"/>
                      <a:pt x="5850" y="28409"/>
                    </a:cubicBezTo>
                    <a:cubicBezTo>
                      <a:pt x="-1351" y="21979"/>
                      <a:pt x="-2465" y="7920"/>
                      <a:pt x="5679" y="174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" name="任意多边形: 形状 726">
                <a:extLst>
                  <a:ext uri="{FF2B5EF4-FFF2-40B4-BE49-F238E27FC236}">
                    <a16:creationId xmlns:a16="http://schemas.microsoft.com/office/drawing/2014/main" id="{34953691-2EE7-DE4B-71F9-252C77449F68}"/>
                  </a:ext>
                </a:extLst>
              </p:cNvPr>
              <p:cNvSpPr/>
              <p:nvPr/>
            </p:nvSpPr>
            <p:spPr>
              <a:xfrm>
                <a:off x="5861893" y="3032468"/>
                <a:ext cx="19835" cy="26258"/>
              </a:xfrm>
              <a:custGeom>
                <a:avLst/>
                <a:gdLst>
                  <a:gd name="connsiteX0" fmla="*/ 334 w 19835"/>
                  <a:gd name="connsiteY0" fmla="*/ 17627 h 26258"/>
                  <a:gd name="connsiteX1" fmla="*/ 13107 w 19835"/>
                  <a:gd name="connsiteY1" fmla="*/ 654 h 26258"/>
                  <a:gd name="connsiteX2" fmla="*/ 19280 w 19835"/>
                  <a:gd name="connsiteY2" fmla="*/ 9655 h 26258"/>
                  <a:gd name="connsiteX3" fmla="*/ 19451 w 19835"/>
                  <a:gd name="connsiteY3" fmla="*/ 18056 h 26258"/>
                  <a:gd name="connsiteX4" fmla="*/ 10964 w 19835"/>
                  <a:gd name="connsiteY4" fmla="*/ 26200 h 26258"/>
                  <a:gd name="connsiteX5" fmla="*/ 334 w 19835"/>
                  <a:gd name="connsiteY5" fmla="*/ 17627 h 2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35" h="26258">
                    <a:moveTo>
                      <a:pt x="334" y="17627"/>
                    </a:moveTo>
                    <a:cubicBezTo>
                      <a:pt x="-1380" y="10341"/>
                      <a:pt x="3592" y="-3118"/>
                      <a:pt x="13107" y="654"/>
                    </a:cubicBezTo>
                    <a:cubicBezTo>
                      <a:pt x="17051" y="2197"/>
                      <a:pt x="18423" y="5883"/>
                      <a:pt x="19280" y="9655"/>
                    </a:cubicBezTo>
                    <a:cubicBezTo>
                      <a:pt x="19794" y="12141"/>
                      <a:pt x="20137" y="15570"/>
                      <a:pt x="19451" y="18056"/>
                    </a:cubicBezTo>
                    <a:cubicBezTo>
                      <a:pt x="18251" y="22342"/>
                      <a:pt x="15679" y="25686"/>
                      <a:pt x="10964" y="26200"/>
                    </a:cubicBezTo>
                    <a:cubicBezTo>
                      <a:pt x="5221" y="26800"/>
                      <a:pt x="1535" y="22685"/>
                      <a:pt x="334" y="1762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" name="任意多边形: 形状 727">
                <a:extLst>
                  <a:ext uri="{FF2B5EF4-FFF2-40B4-BE49-F238E27FC236}">
                    <a16:creationId xmlns:a16="http://schemas.microsoft.com/office/drawing/2014/main" id="{8872B8AE-0867-0574-26F7-43823F114459}"/>
                  </a:ext>
                </a:extLst>
              </p:cNvPr>
              <p:cNvSpPr/>
              <p:nvPr/>
            </p:nvSpPr>
            <p:spPr>
              <a:xfrm>
                <a:off x="5846147" y="2991856"/>
                <a:ext cx="21252" cy="22679"/>
              </a:xfrm>
              <a:custGeom>
                <a:avLst/>
                <a:gdLst>
                  <a:gd name="connsiteX0" fmla="*/ 3651 w 21252"/>
                  <a:gd name="connsiteY0" fmla="*/ 18634 h 22679"/>
                  <a:gd name="connsiteX1" fmla="*/ 2793 w 21252"/>
                  <a:gd name="connsiteY1" fmla="*/ 16920 h 22679"/>
                  <a:gd name="connsiteX2" fmla="*/ 50 w 21252"/>
                  <a:gd name="connsiteY2" fmla="*/ 9376 h 22679"/>
                  <a:gd name="connsiteX3" fmla="*/ 9737 w 21252"/>
                  <a:gd name="connsiteY3" fmla="*/ 117 h 22679"/>
                  <a:gd name="connsiteX4" fmla="*/ 18567 w 21252"/>
                  <a:gd name="connsiteY4" fmla="*/ 5690 h 22679"/>
                  <a:gd name="connsiteX5" fmla="*/ 20367 w 21252"/>
                  <a:gd name="connsiteY5" fmla="*/ 17434 h 22679"/>
                  <a:gd name="connsiteX6" fmla="*/ 8451 w 21252"/>
                  <a:gd name="connsiteY6" fmla="*/ 22063 h 22679"/>
                  <a:gd name="connsiteX7" fmla="*/ 5537 w 21252"/>
                  <a:gd name="connsiteY7" fmla="*/ 20434 h 22679"/>
                  <a:gd name="connsiteX8" fmla="*/ 3651 w 21252"/>
                  <a:gd name="connsiteY8" fmla="*/ 18634 h 2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52" h="22679">
                    <a:moveTo>
                      <a:pt x="3651" y="18634"/>
                    </a:moveTo>
                    <a:cubicBezTo>
                      <a:pt x="2365" y="16234"/>
                      <a:pt x="2022" y="15634"/>
                      <a:pt x="2793" y="16920"/>
                    </a:cubicBezTo>
                    <a:cubicBezTo>
                      <a:pt x="1422" y="14434"/>
                      <a:pt x="308" y="12205"/>
                      <a:pt x="50" y="9376"/>
                    </a:cubicBezTo>
                    <a:cubicBezTo>
                      <a:pt x="-550" y="4061"/>
                      <a:pt x="4336" y="-825"/>
                      <a:pt x="9737" y="117"/>
                    </a:cubicBezTo>
                    <a:cubicBezTo>
                      <a:pt x="13681" y="803"/>
                      <a:pt x="15910" y="2861"/>
                      <a:pt x="18567" y="5690"/>
                    </a:cubicBezTo>
                    <a:cubicBezTo>
                      <a:pt x="21653" y="8947"/>
                      <a:pt x="21825" y="13490"/>
                      <a:pt x="20367" y="17434"/>
                    </a:cubicBezTo>
                    <a:cubicBezTo>
                      <a:pt x="18567" y="22320"/>
                      <a:pt x="12909" y="23606"/>
                      <a:pt x="8451" y="22063"/>
                    </a:cubicBezTo>
                    <a:cubicBezTo>
                      <a:pt x="7337" y="21720"/>
                      <a:pt x="6394" y="21206"/>
                      <a:pt x="5537" y="20434"/>
                    </a:cubicBezTo>
                    <a:cubicBezTo>
                      <a:pt x="4851" y="19834"/>
                      <a:pt x="4251" y="19234"/>
                      <a:pt x="3651" y="1863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" name="任意多边形: 形状 728">
                <a:extLst>
                  <a:ext uri="{FF2B5EF4-FFF2-40B4-BE49-F238E27FC236}">
                    <a16:creationId xmlns:a16="http://schemas.microsoft.com/office/drawing/2014/main" id="{7C13431A-F0FF-85A8-68C8-6E7048064F72}"/>
                  </a:ext>
                </a:extLst>
              </p:cNvPr>
              <p:cNvSpPr/>
              <p:nvPr/>
            </p:nvSpPr>
            <p:spPr>
              <a:xfrm>
                <a:off x="5919083" y="3048773"/>
                <a:ext cx="20474" cy="24053"/>
              </a:xfrm>
              <a:custGeom>
                <a:avLst/>
                <a:gdLst>
                  <a:gd name="connsiteX0" fmla="*/ 238 w 20474"/>
                  <a:gd name="connsiteY0" fmla="*/ 12551 h 24053"/>
                  <a:gd name="connsiteX1" fmla="*/ 4096 w 20474"/>
                  <a:gd name="connsiteY1" fmla="*/ 3722 h 24053"/>
                  <a:gd name="connsiteX2" fmla="*/ 16783 w 20474"/>
                  <a:gd name="connsiteY2" fmla="*/ 1750 h 24053"/>
                  <a:gd name="connsiteX3" fmla="*/ 20297 w 20474"/>
                  <a:gd name="connsiteY3" fmla="*/ 8608 h 24053"/>
                  <a:gd name="connsiteX4" fmla="*/ 19869 w 20474"/>
                  <a:gd name="connsiteY4" fmla="*/ 15638 h 24053"/>
                  <a:gd name="connsiteX5" fmla="*/ 8553 w 20474"/>
                  <a:gd name="connsiteY5" fmla="*/ 23953 h 24053"/>
                  <a:gd name="connsiteX6" fmla="*/ 238 w 20474"/>
                  <a:gd name="connsiteY6" fmla="*/ 12551 h 24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74" h="24053">
                    <a:moveTo>
                      <a:pt x="238" y="12551"/>
                    </a:moveTo>
                    <a:cubicBezTo>
                      <a:pt x="1181" y="9208"/>
                      <a:pt x="2295" y="6722"/>
                      <a:pt x="4096" y="3722"/>
                    </a:cubicBezTo>
                    <a:cubicBezTo>
                      <a:pt x="6581" y="-393"/>
                      <a:pt x="13097" y="-1164"/>
                      <a:pt x="16783" y="1750"/>
                    </a:cubicBezTo>
                    <a:cubicBezTo>
                      <a:pt x="19097" y="3636"/>
                      <a:pt x="19697" y="5779"/>
                      <a:pt x="20297" y="8608"/>
                    </a:cubicBezTo>
                    <a:cubicBezTo>
                      <a:pt x="20726" y="10580"/>
                      <a:pt x="20297" y="12809"/>
                      <a:pt x="19869" y="15638"/>
                    </a:cubicBezTo>
                    <a:cubicBezTo>
                      <a:pt x="19097" y="20953"/>
                      <a:pt x="13868" y="24724"/>
                      <a:pt x="8553" y="23953"/>
                    </a:cubicBezTo>
                    <a:cubicBezTo>
                      <a:pt x="3667" y="23096"/>
                      <a:pt x="-1134" y="17781"/>
                      <a:pt x="238" y="1255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" name="任意多边形: 形状 729">
                <a:extLst>
                  <a:ext uri="{FF2B5EF4-FFF2-40B4-BE49-F238E27FC236}">
                    <a16:creationId xmlns:a16="http://schemas.microsoft.com/office/drawing/2014/main" id="{732D5482-8149-4435-E091-C6AAE8A0DE95}"/>
                  </a:ext>
                </a:extLst>
              </p:cNvPr>
              <p:cNvSpPr/>
              <p:nvPr/>
            </p:nvSpPr>
            <p:spPr>
              <a:xfrm>
                <a:off x="5753262" y="3324085"/>
                <a:ext cx="24258" cy="24023"/>
              </a:xfrm>
              <a:custGeom>
                <a:avLst/>
                <a:gdLst>
                  <a:gd name="connsiteX0" fmla="*/ 10 w 24258"/>
                  <a:gd name="connsiteY0" fmla="*/ 14904 h 24023"/>
                  <a:gd name="connsiteX1" fmla="*/ 9696 w 24258"/>
                  <a:gd name="connsiteY1" fmla="*/ 1702 h 24023"/>
                  <a:gd name="connsiteX2" fmla="*/ 20755 w 24258"/>
                  <a:gd name="connsiteY2" fmla="*/ 2045 h 24023"/>
                  <a:gd name="connsiteX3" fmla="*/ 23412 w 24258"/>
                  <a:gd name="connsiteY3" fmla="*/ 12846 h 24023"/>
                  <a:gd name="connsiteX4" fmla="*/ 6696 w 24258"/>
                  <a:gd name="connsiteY4" fmla="*/ 23990 h 24023"/>
                  <a:gd name="connsiteX5" fmla="*/ 10 w 24258"/>
                  <a:gd name="connsiteY5" fmla="*/ 14904 h 24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58" h="24023">
                    <a:moveTo>
                      <a:pt x="10" y="14904"/>
                    </a:moveTo>
                    <a:cubicBezTo>
                      <a:pt x="266" y="9674"/>
                      <a:pt x="5839" y="4616"/>
                      <a:pt x="9696" y="1702"/>
                    </a:cubicBezTo>
                    <a:cubicBezTo>
                      <a:pt x="12954" y="-784"/>
                      <a:pt x="17669" y="-441"/>
                      <a:pt x="20755" y="2045"/>
                    </a:cubicBezTo>
                    <a:cubicBezTo>
                      <a:pt x="23670" y="4359"/>
                      <a:pt x="25384" y="9331"/>
                      <a:pt x="23412" y="12846"/>
                    </a:cubicBezTo>
                    <a:cubicBezTo>
                      <a:pt x="19898" y="18933"/>
                      <a:pt x="14154" y="24505"/>
                      <a:pt x="6696" y="23990"/>
                    </a:cubicBezTo>
                    <a:cubicBezTo>
                      <a:pt x="1981" y="23647"/>
                      <a:pt x="-162" y="18933"/>
                      <a:pt x="10" y="1490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" name="任意多边形: 形状 730">
                <a:extLst>
                  <a:ext uri="{FF2B5EF4-FFF2-40B4-BE49-F238E27FC236}">
                    <a16:creationId xmlns:a16="http://schemas.microsoft.com/office/drawing/2014/main" id="{D9A74196-02D5-8046-E272-33BEC6949D47}"/>
                  </a:ext>
                </a:extLst>
              </p:cNvPr>
              <p:cNvSpPr/>
              <p:nvPr/>
            </p:nvSpPr>
            <p:spPr>
              <a:xfrm>
                <a:off x="5774860" y="3360863"/>
                <a:ext cx="22554" cy="22839"/>
              </a:xfrm>
              <a:custGeom>
                <a:avLst/>
                <a:gdLst>
                  <a:gd name="connsiteX0" fmla="*/ 185 w 22554"/>
                  <a:gd name="connsiteY0" fmla="*/ 12501 h 22839"/>
                  <a:gd name="connsiteX1" fmla="*/ 9443 w 22554"/>
                  <a:gd name="connsiteY1" fmla="*/ 756 h 22839"/>
                  <a:gd name="connsiteX2" fmla="*/ 20759 w 22554"/>
                  <a:gd name="connsiteY2" fmla="*/ 4185 h 22839"/>
                  <a:gd name="connsiteX3" fmla="*/ 20416 w 22554"/>
                  <a:gd name="connsiteY3" fmla="*/ 15930 h 22839"/>
                  <a:gd name="connsiteX4" fmla="*/ 17930 w 22554"/>
                  <a:gd name="connsiteY4" fmla="*/ 18416 h 22839"/>
                  <a:gd name="connsiteX5" fmla="*/ 16644 w 22554"/>
                  <a:gd name="connsiteY5" fmla="*/ 19616 h 22839"/>
                  <a:gd name="connsiteX6" fmla="*/ 12186 w 22554"/>
                  <a:gd name="connsiteY6" fmla="*/ 22188 h 22839"/>
                  <a:gd name="connsiteX7" fmla="*/ 185 w 22554"/>
                  <a:gd name="connsiteY7" fmla="*/ 12501 h 2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54" h="22839">
                    <a:moveTo>
                      <a:pt x="185" y="12501"/>
                    </a:moveTo>
                    <a:cubicBezTo>
                      <a:pt x="1385" y="7014"/>
                      <a:pt x="4471" y="3328"/>
                      <a:pt x="9443" y="756"/>
                    </a:cubicBezTo>
                    <a:cubicBezTo>
                      <a:pt x="13301" y="-1215"/>
                      <a:pt x="18444" y="928"/>
                      <a:pt x="20759" y="4185"/>
                    </a:cubicBezTo>
                    <a:cubicBezTo>
                      <a:pt x="23331" y="7786"/>
                      <a:pt x="23073" y="12501"/>
                      <a:pt x="20416" y="15930"/>
                    </a:cubicBezTo>
                    <a:cubicBezTo>
                      <a:pt x="19730" y="16873"/>
                      <a:pt x="18959" y="17730"/>
                      <a:pt x="17930" y="18416"/>
                    </a:cubicBezTo>
                    <a:cubicBezTo>
                      <a:pt x="19130" y="17216"/>
                      <a:pt x="18701" y="17559"/>
                      <a:pt x="16644" y="19616"/>
                    </a:cubicBezTo>
                    <a:cubicBezTo>
                      <a:pt x="15272" y="20644"/>
                      <a:pt x="13815" y="21502"/>
                      <a:pt x="12186" y="22188"/>
                    </a:cubicBezTo>
                    <a:cubicBezTo>
                      <a:pt x="6186" y="24845"/>
                      <a:pt x="-1272" y="18930"/>
                      <a:pt x="185" y="1250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2" name="图形 4">
              <a:extLst>
                <a:ext uri="{FF2B5EF4-FFF2-40B4-BE49-F238E27FC236}">
                  <a16:creationId xmlns:a16="http://schemas.microsoft.com/office/drawing/2014/main" id="{130328CB-E2A9-765A-2480-01AFFD62F6F1}"/>
                </a:ext>
              </a:extLst>
            </p:cNvPr>
            <p:cNvGrpSpPr/>
            <p:nvPr/>
          </p:nvGrpSpPr>
          <p:grpSpPr>
            <a:xfrm>
              <a:off x="3414586" y="3724136"/>
              <a:ext cx="570130" cy="536034"/>
              <a:chOff x="3414586" y="3724136"/>
              <a:chExt cx="570130" cy="536034"/>
            </a:xfrm>
          </p:grpSpPr>
          <p:sp>
            <p:nvSpPr>
              <p:cNvPr id="733" name="任意多边形: 形状 732">
                <a:extLst>
                  <a:ext uri="{FF2B5EF4-FFF2-40B4-BE49-F238E27FC236}">
                    <a16:creationId xmlns:a16="http://schemas.microsoft.com/office/drawing/2014/main" id="{58C3BB26-2F03-D9D6-0BF6-AF767946F1FC}"/>
                  </a:ext>
                </a:extLst>
              </p:cNvPr>
              <p:cNvSpPr/>
              <p:nvPr/>
            </p:nvSpPr>
            <p:spPr>
              <a:xfrm>
                <a:off x="3666861" y="3811991"/>
                <a:ext cx="256379" cy="228204"/>
              </a:xfrm>
              <a:custGeom>
                <a:avLst/>
                <a:gdLst>
                  <a:gd name="connsiteX0" fmla="*/ 128279 w 256379"/>
                  <a:gd name="connsiteY0" fmla="*/ 5000 h 228204"/>
                  <a:gd name="connsiteX1" fmla="*/ 34668 w 256379"/>
                  <a:gd name="connsiteY1" fmla="*/ 73752 h 228204"/>
                  <a:gd name="connsiteX2" fmla="*/ 2864 w 256379"/>
                  <a:gd name="connsiteY2" fmla="*/ 178079 h 228204"/>
                  <a:gd name="connsiteX3" fmla="*/ 78730 w 256379"/>
                  <a:gd name="connsiteY3" fmla="*/ 226857 h 228204"/>
                  <a:gd name="connsiteX4" fmla="*/ 181172 w 256379"/>
                  <a:gd name="connsiteY4" fmla="*/ 180736 h 228204"/>
                  <a:gd name="connsiteX5" fmla="*/ 231750 w 256379"/>
                  <a:gd name="connsiteY5" fmla="*/ 142760 h 228204"/>
                  <a:gd name="connsiteX6" fmla="*/ 245551 w 256379"/>
                  <a:gd name="connsiteY6" fmla="*/ 36804 h 228204"/>
                  <a:gd name="connsiteX7" fmla="*/ 128279 w 256379"/>
                  <a:gd name="connsiteY7" fmla="*/ 5000 h 22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379" h="228204">
                    <a:moveTo>
                      <a:pt x="128279" y="5000"/>
                    </a:moveTo>
                    <a:cubicBezTo>
                      <a:pt x="91417" y="13658"/>
                      <a:pt x="56956" y="44262"/>
                      <a:pt x="34668" y="73752"/>
                    </a:cubicBezTo>
                    <a:cubicBezTo>
                      <a:pt x="13065" y="102298"/>
                      <a:pt x="-7766" y="141132"/>
                      <a:pt x="2864" y="178079"/>
                    </a:cubicBezTo>
                    <a:cubicBezTo>
                      <a:pt x="12894" y="212798"/>
                      <a:pt x="42297" y="233886"/>
                      <a:pt x="78730" y="226857"/>
                    </a:cubicBezTo>
                    <a:cubicBezTo>
                      <a:pt x="115163" y="219913"/>
                      <a:pt x="150054" y="200710"/>
                      <a:pt x="181172" y="180736"/>
                    </a:cubicBezTo>
                    <a:cubicBezTo>
                      <a:pt x="200631" y="170792"/>
                      <a:pt x="218634" y="158705"/>
                      <a:pt x="231750" y="142760"/>
                    </a:cubicBezTo>
                    <a:cubicBezTo>
                      <a:pt x="255067" y="114557"/>
                      <a:pt x="266125" y="69980"/>
                      <a:pt x="245551" y="36804"/>
                    </a:cubicBezTo>
                    <a:cubicBezTo>
                      <a:pt x="220777" y="-3144"/>
                      <a:pt x="169942" y="-4773"/>
                      <a:pt x="128279" y="5000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4" name="任意多边形: 形状 733">
                <a:extLst>
                  <a:ext uri="{FF2B5EF4-FFF2-40B4-BE49-F238E27FC236}">
                    <a16:creationId xmlns:a16="http://schemas.microsoft.com/office/drawing/2014/main" id="{CB52F1AD-2246-5AF4-BEAD-DA804F63B5BB}"/>
                  </a:ext>
                </a:extLst>
              </p:cNvPr>
              <p:cNvSpPr/>
              <p:nvPr/>
            </p:nvSpPr>
            <p:spPr>
              <a:xfrm>
                <a:off x="3414586" y="3919026"/>
                <a:ext cx="228634" cy="168810"/>
              </a:xfrm>
              <a:custGeom>
                <a:avLst/>
                <a:gdLst>
                  <a:gd name="connsiteX0" fmla="*/ 28482 w 228634"/>
                  <a:gd name="connsiteY0" fmla="*/ 20123 h 168810"/>
                  <a:gd name="connsiteX1" fmla="*/ 11079 w 228634"/>
                  <a:gd name="connsiteY1" fmla="*/ 111763 h 168810"/>
                  <a:gd name="connsiteX2" fmla="*/ 216219 w 228634"/>
                  <a:gd name="connsiteY2" fmla="*/ 143910 h 168810"/>
                  <a:gd name="connsiteX3" fmla="*/ 217591 w 228634"/>
                  <a:gd name="connsiteY3" fmla="*/ 140652 h 168810"/>
                  <a:gd name="connsiteX4" fmla="*/ 225221 w 228634"/>
                  <a:gd name="connsiteY4" fmla="*/ 100190 h 168810"/>
                  <a:gd name="connsiteX5" fmla="*/ 99633 w 228634"/>
                  <a:gd name="connsiteY5" fmla="*/ 4607 h 168810"/>
                  <a:gd name="connsiteX6" fmla="*/ 28482 w 228634"/>
                  <a:gd name="connsiteY6" fmla="*/ 20123 h 16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34" h="168810">
                    <a:moveTo>
                      <a:pt x="28482" y="20123"/>
                    </a:moveTo>
                    <a:cubicBezTo>
                      <a:pt x="3621" y="45069"/>
                      <a:pt x="-11552" y="79702"/>
                      <a:pt x="11079" y="111763"/>
                    </a:cubicBezTo>
                    <a:cubicBezTo>
                      <a:pt x="47941" y="164055"/>
                      <a:pt x="165727" y="192259"/>
                      <a:pt x="216219" y="143910"/>
                    </a:cubicBezTo>
                    <a:cubicBezTo>
                      <a:pt x="217248" y="142881"/>
                      <a:pt x="217677" y="141767"/>
                      <a:pt x="217591" y="140652"/>
                    </a:cubicBezTo>
                    <a:cubicBezTo>
                      <a:pt x="228135" y="129765"/>
                      <a:pt x="232078" y="115192"/>
                      <a:pt x="225221" y="100190"/>
                    </a:cubicBezTo>
                    <a:cubicBezTo>
                      <a:pt x="204475" y="54756"/>
                      <a:pt x="145153" y="20123"/>
                      <a:pt x="99633" y="4607"/>
                    </a:cubicBezTo>
                    <a:cubicBezTo>
                      <a:pt x="73059" y="-4480"/>
                      <a:pt x="49055" y="-537"/>
                      <a:pt x="28482" y="20123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5" name="任意多边形: 形状 734">
                <a:extLst>
                  <a:ext uri="{FF2B5EF4-FFF2-40B4-BE49-F238E27FC236}">
                    <a16:creationId xmlns:a16="http://schemas.microsoft.com/office/drawing/2014/main" id="{B97F614C-37C3-78AC-48D0-38DAE76FBF5B}"/>
                  </a:ext>
                </a:extLst>
              </p:cNvPr>
              <p:cNvSpPr/>
              <p:nvPr/>
            </p:nvSpPr>
            <p:spPr>
              <a:xfrm>
                <a:off x="3600056" y="4067001"/>
                <a:ext cx="141659" cy="193169"/>
              </a:xfrm>
              <a:custGeom>
                <a:avLst/>
                <a:gdLst>
                  <a:gd name="connsiteX0" fmla="*/ 37351 w 141659"/>
                  <a:gd name="connsiteY0" fmla="*/ 307 h 193169"/>
                  <a:gd name="connsiteX1" fmla="*/ 1089 w 141659"/>
                  <a:gd name="connsiteY1" fmla="*/ 61086 h 193169"/>
                  <a:gd name="connsiteX2" fmla="*/ 23035 w 141659"/>
                  <a:gd name="connsiteY2" fmla="*/ 160012 h 193169"/>
                  <a:gd name="connsiteX3" fmla="*/ 58868 w 141659"/>
                  <a:gd name="connsiteY3" fmla="*/ 190530 h 193169"/>
                  <a:gd name="connsiteX4" fmla="*/ 135420 w 141659"/>
                  <a:gd name="connsiteY4" fmla="*/ 157183 h 193169"/>
                  <a:gd name="connsiteX5" fmla="*/ 113560 w 141659"/>
                  <a:gd name="connsiteY5" fmla="*/ 68544 h 193169"/>
                  <a:gd name="connsiteX6" fmla="*/ 37351 w 141659"/>
                  <a:gd name="connsiteY6" fmla="*/ 307 h 19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659" h="193169">
                    <a:moveTo>
                      <a:pt x="37351" y="307"/>
                    </a:moveTo>
                    <a:cubicBezTo>
                      <a:pt x="12576" y="3221"/>
                      <a:pt x="3061" y="41540"/>
                      <a:pt x="1089" y="61086"/>
                    </a:cubicBezTo>
                    <a:cubicBezTo>
                      <a:pt x="-2083" y="91861"/>
                      <a:pt x="661" y="136781"/>
                      <a:pt x="23035" y="160012"/>
                    </a:cubicBezTo>
                    <a:cubicBezTo>
                      <a:pt x="31436" y="174157"/>
                      <a:pt x="43009" y="185730"/>
                      <a:pt x="58868" y="190530"/>
                    </a:cubicBezTo>
                    <a:cubicBezTo>
                      <a:pt x="88272" y="199274"/>
                      <a:pt x="121533" y="185816"/>
                      <a:pt x="135420" y="157183"/>
                    </a:cubicBezTo>
                    <a:cubicBezTo>
                      <a:pt x="151536" y="124093"/>
                      <a:pt x="133620" y="95290"/>
                      <a:pt x="113560" y="68544"/>
                    </a:cubicBezTo>
                    <a:cubicBezTo>
                      <a:pt x="94272" y="42826"/>
                      <a:pt x="76613" y="-4237"/>
                      <a:pt x="37351" y="307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6" name="任意多边形: 形状 735">
                <a:extLst>
                  <a:ext uri="{FF2B5EF4-FFF2-40B4-BE49-F238E27FC236}">
                    <a16:creationId xmlns:a16="http://schemas.microsoft.com/office/drawing/2014/main" id="{E3649086-32A9-CEDA-EA6F-816EAFDA1C13}"/>
                  </a:ext>
                </a:extLst>
              </p:cNvPr>
              <p:cNvSpPr/>
              <p:nvPr/>
            </p:nvSpPr>
            <p:spPr>
              <a:xfrm>
                <a:off x="3665371" y="3961451"/>
                <a:ext cx="319345" cy="272169"/>
              </a:xfrm>
              <a:custGeom>
                <a:avLst/>
                <a:gdLst>
                  <a:gd name="connsiteX0" fmla="*/ 162002 w 319345"/>
                  <a:gd name="connsiteY0" fmla="*/ 16617 h 272169"/>
                  <a:gd name="connsiteX1" fmla="*/ 106023 w 319345"/>
                  <a:gd name="connsiteY1" fmla="*/ 43278 h 272169"/>
                  <a:gd name="connsiteX2" fmla="*/ 28185 w 319345"/>
                  <a:gd name="connsiteY2" fmla="*/ 110658 h 272169"/>
                  <a:gd name="connsiteX3" fmla="*/ 1267 w 319345"/>
                  <a:gd name="connsiteY3" fmla="*/ 148463 h 272169"/>
                  <a:gd name="connsiteX4" fmla="*/ 38472 w 319345"/>
                  <a:gd name="connsiteY4" fmla="*/ 243875 h 272169"/>
                  <a:gd name="connsiteX5" fmla="*/ 147086 w 319345"/>
                  <a:gd name="connsiteY5" fmla="*/ 267706 h 272169"/>
                  <a:gd name="connsiteX6" fmla="*/ 317078 w 319345"/>
                  <a:gd name="connsiteY6" fmla="*/ 63938 h 272169"/>
                  <a:gd name="connsiteX7" fmla="*/ 162002 w 319345"/>
                  <a:gd name="connsiteY7" fmla="*/ 16617 h 27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345" h="272169">
                    <a:moveTo>
                      <a:pt x="162002" y="16617"/>
                    </a:moveTo>
                    <a:cubicBezTo>
                      <a:pt x="141342" y="22875"/>
                      <a:pt x="121711" y="32477"/>
                      <a:pt x="106023" y="43278"/>
                    </a:cubicBezTo>
                    <a:cubicBezTo>
                      <a:pt x="77477" y="62909"/>
                      <a:pt x="54503" y="88455"/>
                      <a:pt x="28185" y="110658"/>
                    </a:cubicBezTo>
                    <a:cubicBezTo>
                      <a:pt x="15926" y="120945"/>
                      <a:pt x="4268" y="131832"/>
                      <a:pt x="1267" y="148463"/>
                    </a:cubicBezTo>
                    <a:cubicBezTo>
                      <a:pt x="-5076" y="183353"/>
                      <a:pt x="13183" y="220386"/>
                      <a:pt x="38472" y="243875"/>
                    </a:cubicBezTo>
                    <a:cubicBezTo>
                      <a:pt x="68133" y="271307"/>
                      <a:pt x="108252" y="277736"/>
                      <a:pt x="147086" y="267706"/>
                    </a:cubicBezTo>
                    <a:cubicBezTo>
                      <a:pt x="230496" y="246189"/>
                      <a:pt x="336195" y="161064"/>
                      <a:pt x="317078" y="63938"/>
                    </a:cubicBezTo>
                    <a:cubicBezTo>
                      <a:pt x="301991" y="-12529"/>
                      <a:pt x="220638" y="-9357"/>
                      <a:pt x="162002" y="16617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7" name="任意多边形: 形状 736">
                <a:extLst>
                  <a:ext uri="{FF2B5EF4-FFF2-40B4-BE49-F238E27FC236}">
                    <a16:creationId xmlns:a16="http://schemas.microsoft.com/office/drawing/2014/main" id="{AFC1CC20-D65B-6D95-29BF-287C9CFA8E5A}"/>
                  </a:ext>
                </a:extLst>
              </p:cNvPr>
              <p:cNvSpPr/>
              <p:nvPr/>
            </p:nvSpPr>
            <p:spPr>
              <a:xfrm>
                <a:off x="3460076" y="3724136"/>
                <a:ext cx="327107" cy="284286"/>
              </a:xfrm>
              <a:custGeom>
                <a:avLst/>
                <a:gdLst>
                  <a:gd name="connsiteX0" fmla="*/ 59630 w 327107"/>
                  <a:gd name="connsiteY0" fmla="*/ 57536 h 284286"/>
                  <a:gd name="connsiteX1" fmla="*/ 3565 w 327107"/>
                  <a:gd name="connsiteY1" fmla="*/ 193153 h 284286"/>
                  <a:gd name="connsiteX2" fmla="*/ 99235 w 327107"/>
                  <a:gd name="connsiteY2" fmla="*/ 280078 h 284286"/>
                  <a:gd name="connsiteX3" fmla="*/ 223450 w 327107"/>
                  <a:gd name="connsiteY3" fmla="*/ 230786 h 284286"/>
                  <a:gd name="connsiteX4" fmla="*/ 254397 w 327107"/>
                  <a:gd name="connsiteY4" fmla="*/ 196839 h 284286"/>
                  <a:gd name="connsiteX5" fmla="*/ 320405 w 327107"/>
                  <a:gd name="connsiteY5" fmla="*/ 124573 h 284286"/>
                  <a:gd name="connsiteX6" fmla="*/ 290144 w 327107"/>
                  <a:gd name="connsiteY6" fmla="*/ 22817 h 284286"/>
                  <a:gd name="connsiteX7" fmla="*/ 59630 w 327107"/>
                  <a:gd name="connsiteY7" fmla="*/ 57536 h 284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107" h="284286">
                    <a:moveTo>
                      <a:pt x="59630" y="57536"/>
                    </a:moveTo>
                    <a:cubicBezTo>
                      <a:pt x="15653" y="93369"/>
                      <a:pt x="-9808" y="134860"/>
                      <a:pt x="3565" y="193153"/>
                    </a:cubicBezTo>
                    <a:cubicBezTo>
                      <a:pt x="13595" y="237044"/>
                      <a:pt x="57401" y="269534"/>
                      <a:pt x="99235" y="280078"/>
                    </a:cubicBezTo>
                    <a:cubicBezTo>
                      <a:pt x="152813" y="293537"/>
                      <a:pt x="191560" y="274077"/>
                      <a:pt x="223450" y="230786"/>
                    </a:cubicBezTo>
                    <a:cubicBezTo>
                      <a:pt x="232708" y="218271"/>
                      <a:pt x="243767" y="207726"/>
                      <a:pt x="254397" y="196839"/>
                    </a:cubicBezTo>
                    <a:cubicBezTo>
                      <a:pt x="280972" y="177122"/>
                      <a:pt x="307889" y="153891"/>
                      <a:pt x="320405" y="124573"/>
                    </a:cubicBezTo>
                    <a:cubicBezTo>
                      <a:pt x="336179" y="87797"/>
                      <a:pt x="323320" y="45877"/>
                      <a:pt x="290144" y="22817"/>
                    </a:cubicBezTo>
                    <a:cubicBezTo>
                      <a:pt x="221564" y="-24674"/>
                      <a:pt x="118780" y="9359"/>
                      <a:pt x="59630" y="57536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8" name="任意多边形: 形状 737">
                <a:extLst>
                  <a:ext uri="{FF2B5EF4-FFF2-40B4-BE49-F238E27FC236}">
                    <a16:creationId xmlns:a16="http://schemas.microsoft.com/office/drawing/2014/main" id="{C1FA0D1A-C5D9-52CD-0CC3-22E1C61E9449}"/>
                  </a:ext>
                </a:extLst>
              </p:cNvPr>
              <p:cNvSpPr/>
              <p:nvPr/>
            </p:nvSpPr>
            <p:spPr>
              <a:xfrm>
                <a:off x="3632584" y="3914927"/>
                <a:ext cx="170240" cy="172702"/>
              </a:xfrm>
              <a:custGeom>
                <a:avLst/>
                <a:gdLst>
                  <a:gd name="connsiteX0" fmla="*/ 34569 w 170240"/>
                  <a:gd name="connsiteY0" fmla="*/ 24051 h 172702"/>
                  <a:gd name="connsiteX1" fmla="*/ 4651 w 170240"/>
                  <a:gd name="connsiteY1" fmla="*/ 111490 h 172702"/>
                  <a:gd name="connsiteX2" fmla="*/ 71516 w 170240"/>
                  <a:gd name="connsiteY2" fmla="*/ 172526 h 172702"/>
                  <a:gd name="connsiteX3" fmla="*/ 115493 w 170240"/>
                  <a:gd name="connsiteY3" fmla="*/ 163611 h 172702"/>
                  <a:gd name="connsiteX4" fmla="*/ 162470 w 170240"/>
                  <a:gd name="connsiteY4" fmla="*/ 119034 h 172702"/>
                  <a:gd name="connsiteX5" fmla="*/ 146697 w 170240"/>
                  <a:gd name="connsiteY5" fmla="*/ 62799 h 172702"/>
                  <a:gd name="connsiteX6" fmla="*/ 112407 w 170240"/>
                  <a:gd name="connsiteY6" fmla="*/ 83458 h 172702"/>
                  <a:gd name="connsiteX7" fmla="*/ 86947 w 170240"/>
                  <a:gd name="connsiteY7" fmla="*/ 97174 h 172702"/>
                  <a:gd name="connsiteX8" fmla="*/ 88404 w 170240"/>
                  <a:gd name="connsiteY8" fmla="*/ 68371 h 172702"/>
                  <a:gd name="connsiteX9" fmla="*/ 97919 w 170240"/>
                  <a:gd name="connsiteY9" fmla="*/ 62456 h 172702"/>
                  <a:gd name="connsiteX10" fmla="*/ 116436 w 170240"/>
                  <a:gd name="connsiteY10" fmla="*/ 10678 h 172702"/>
                  <a:gd name="connsiteX11" fmla="*/ 34569 w 170240"/>
                  <a:gd name="connsiteY11" fmla="*/ 24051 h 17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0240" h="172702">
                    <a:moveTo>
                      <a:pt x="34569" y="24051"/>
                    </a:moveTo>
                    <a:cubicBezTo>
                      <a:pt x="8165" y="46339"/>
                      <a:pt x="-8637" y="76514"/>
                      <a:pt x="4651" y="111490"/>
                    </a:cubicBezTo>
                    <a:cubicBezTo>
                      <a:pt x="15281" y="139522"/>
                      <a:pt x="38769" y="170212"/>
                      <a:pt x="71516" y="172526"/>
                    </a:cubicBezTo>
                    <a:cubicBezTo>
                      <a:pt x="85404" y="173470"/>
                      <a:pt x="101949" y="170641"/>
                      <a:pt x="115493" y="163611"/>
                    </a:cubicBezTo>
                    <a:cubicBezTo>
                      <a:pt x="135467" y="155124"/>
                      <a:pt x="154412" y="135065"/>
                      <a:pt x="162470" y="119034"/>
                    </a:cubicBezTo>
                    <a:cubicBezTo>
                      <a:pt x="171129" y="101889"/>
                      <a:pt x="179444" y="58770"/>
                      <a:pt x="146697" y="62799"/>
                    </a:cubicBezTo>
                    <a:cubicBezTo>
                      <a:pt x="132552" y="64513"/>
                      <a:pt x="123123" y="75314"/>
                      <a:pt x="112407" y="83458"/>
                    </a:cubicBezTo>
                    <a:cubicBezTo>
                      <a:pt x="105549" y="88602"/>
                      <a:pt x="96034" y="97174"/>
                      <a:pt x="86947" y="97174"/>
                    </a:cubicBezTo>
                    <a:cubicBezTo>
                      <a:pt x="70830" y="89459"/>
                      <a:pt x="78374" y="73857"/>
                      <a:pt x="88404" y="68371"/>
                    </a:cubicBezTo>
                    <a:cubicBezTo>
                      <a:pt x="91490" y="66228"/>
                      <a:pt x="94662" y="64342"/>
                      <a:pt x="97919" y="62456"/>
                    </a:cubicBezTo>
                    <a:cubicBezTo>
                      <a:pt x="116950" y="51483"/>
                      <a:pt x="132895" y="31423"/>
                      <a:pt x="116436" y="10678"/>
                    </a:cubicBezTo>
                    <a:cubicBezTo>
                      <a:pt x="97148" y="-13754"/>
                      <a:pt x="51971" y="9392"/>
                      <a:pt x="34569" y="24051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9" name="任意多边形: 形状 738">
                <a:extLst>
                  <a:ext uri="{FF2B5EF4-FFF2-40B4-BE49-F238E27FC236}">
                    <a16:creationId xmlns:a16="http://schemas.microsoft.com/office/drawing/2014/main" id="{BA6D91EF-C18C-9F0D-F917-53F58BDCF4C4}"/>
                  </a:ext>
                </a:extLst>
              </p:cNvPr>
              <p:cNvSpPr/>
              <p:nvPr/>
            </p:nvSpPr>
            <p:spPr>
              <a:xfrm>
                <a:off x="3582041" y="3957943"/>
                <a:ext cx="167271" cy="166155"/>
              </a:xfrm>
              <a:custGeom>
                <a:avLst/>
                <a:gdLst>
                  <a:gd name="connsiteX0" fmla="*/ 8474 w 167271"/>
                  <a:gd name="connsiteY0" fmla="*/ 16953 h 166155"/>
                  <a:gd name="connsiteX1" fmla="*/ 19018 w 167271"/>
                  <a:gd name="connsiteY1" fmla="*/ 98478 h 166155"/>
                  <a:gd name="connsiteX2" fmla="*/ 104400 w 167271"/>
                  <a:gd name="connsiteY2" fmla="*/ 161828 h 166155"/>
                  <a:gd name="connsiteX3" fmla="*/ 112372 w 167271"/>
                  <a:gd name="connsiteY3" fmla="*/ 163629 h 166155"/>
                  <a:gd name="connsiteX4" fmla="*/ 164236 w 167271"/>
                  <a:gd name="connsiteY4" fmla="*/ 149999 h 166155"/>
                  <a:gd name="connsiteX5" fmla="*/ 137318 w 167271"/>
                  <a:gd name="connsiteY5" fmla="*/ 101650 h 166155"/>
                  <a:gd name="connsiteX6" fmla="*/ 78682 w 167271"/>
                  <a:gd name="connsiteY6" fmla="*/ 61787 h 166155"/>
                  <a:gd name="connsiteX7" fmla="*/ 53479 w 167271"/>
                  <a:gd name="connsiteY7" fmla="*/ 9581 h 166155"/>
                  <a:gd name="connsiteX8" fmla="*/ 8474 w 167271"/>
                  <a:gd name="connsiteY8" fmla="*/ 16953 h 16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271" h="166155">
                    <a:moveTo>
                      <a:pt x="8474" y="16953"/>
                    </a:moveTo>
                    <a:cubicBezTo>
                      <a:pt x="-9100" y="39927"/>
                      <a:pt x="3759" y="77989"/>
                      <a:pt x="19018" y="98478"/>
                    </a:cubicBezTo>
                    <a:cubicBezTo>
                      <a:pt x="40277" y="127024"/>
                      <a:pt x="70024" y="151370"/>
                      <a:pt x="104400" y="161828"/>
                    </a:cubicBezTo>
                    <a:cubicBezTo>
                      <a:pt x="106800" y="162600"/>
                      <a:pt x="109543" y="163200"/>
                      <a:pt x="112372" y="163629"/>
                    </a:cubicBezTo>
                    <a:cubicBezTo>
                      <a:pt x="128660" y="169201"/>
                      <a:pt x="156521" y="165943"/>
                      <a:pt x="164236" y="149999"/>
                    </a:cubicBezTo>
                    <a:cubicBezTo>
                      <a:pt x="174866" y="128138"/>
                      <a:pt x="155578" y="110908"/>
                      <a:pt x="137318" y="101650"/>
                    </a:cubicBezTo>
                    <a:cubicBezTo>
                      <a:pt x="115801" y="90763"/>
                      <a:pt x="92998" y="82447"/>
                      <a:pt x="78682" y="61787"/>
                    </a:cubicBezTo>
                    <a:cubicBezTo>
                      <a:pt x="67109" y="45071"/>
                      <a:pt x="63509" y="26554"/>
                      <a:pt x="53479" y="9581"/>
                    </a:cubicBezTo>
                    <a:cubicBezTo>
                      <a:pt x="41820" y="-10050"/>
                      <a:pt x="17903" y="4609"/>
                      <a:pt x="8474" y="1695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0" name="任意多边形: 形状 739">
                <a:extLst>
                  <a:ext uri="{FF2B5EF4-FFF2-40B4-BE49-F238E27FC236}">
                    <a16:creationId xmlns:a16="http://schemas.microsoft.com/office/drawing/2014/main" id="{5E69EBE8-F80E-A786-DA49-430316967F51}"/>
                  </a:ext>
                </a:extLst>
              </p:cNvPr>
              <p:cNvSpPr/>
              <p:nvPr/>
            </p:nvSpPr>
            <p:spPr>
              <a:xfrm>
                <a:off x="3767109" y="3924735"/>
                <a:ext cx="33638" cy="30706"/>
              </a:xfrm>
              <a:custGeom>
                <a:avLst/>
                <a:gdLst>
                  <a:gd name="connsiteX0" fmla="*/ 2228 w 33638"/>
                  <a:gd name="connsiteY0" fmla="*/ 12528 h 30706"/>
                  <a:gd name="connsiteX1" fmla="*/ 15687 w 33638"/>
                  <a:gd name="connsiteY1" fmla="*/ 2670 h 30706"/>
                  <a:gd name="connsiteX2" fmla="*/ 32575 w 33638"/>
                  <a:gd name="connsiteY2" fmla="*/ 4985 h 30706"/>
                  <a:gd name="connsiteX3" fmla="*/ 16202 w 33638"/>
                  <a:gd name="connsiteY3" fmla="*/ 29759 h 30706"/>
                  <a:gd name="connsiteX4" fmla="*/ 2571 w 33638"/>
                  <a:gd name="connsiteY4" fmla="*/ 26416 h 30706"/>
                  <a:gd name="connsiteX5" fmla="*/ 2228 w 33638"/>
                  <a:gd name="connsiteY5" fmla="*/ 12528 h 3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38" h="30706">
                    <a:moveTo>
                      <a:pt x="2228" y="12528"/>
                    </a:moveTo>
                    <a:cubicBezTo>
                      <a:pt x="6086" y="8499"/>
                      <a:pt x="10801" y="5413"/>
                      <a:pt x="15687" y="2670"/>
                    </a:cubicBezTo>
                    <a:cubicBezTo>
                      <a:pt x="20059" y="98"/>
                      <a:pt x="29146" y="-2645"/>
                      <a:pt x="32575" y="4985"/>
                    </a:cubicBezTo>
                    <a:cubicBezTo>
                      <a:pt x="37376" y="15700"/>
                      <a:pt x="24860" y="25987"/>
                      <a:pt x="16202" y="29759"/>
                    </a:cubicBezTo>
                    <a:cubicBezTo>
                      <a:pt x="11487" y="31816"/>
                      <a:pt x="5829" y="30445"/>
                      <a:pt x="2571" y="26416"/>
                    </a:cubicBezTo>
                    <a:cubicBezTo>
                      <a:pt x="-343" y="22815"/>
                      <a:pt x="-1201" y="16214"/>
                      <a:pt x="2228" y="1252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1" name="任意多边形: 形状 740">
                <a:extLst>
                  <a:ext uri="{FF2B5EF4-FFF2-40B4-BE49-F238E27FC236}">
                    <a16:creationId xmlns:a16="http://schemas.microsoft.com/office/drawing/2014/main" id="{76BFD8B7-E787-0222-D075-C96993B07B61}"/>
                  </a:ext>
                </a:extLst>
              </p:cNvPr>
              <p:cNvSpPr/>
              <p:nvPr/>
            </p:nvSpPr>
            <p:spPr>
              <a:xfrm>
                <a:off x="3820799" y="3921615"/>
                <a:ext cx="25090" cy="27026"/>
              </a:xfrm>
              <a:custGeom>
                <a:avLst/>
                <a:gdLst>
                  <a:gd name="connsiteX0" fmla="*/ 12489 w 25090"/>
                  <a:gd name="connsiteY0" fmla="*/ 561 h 27026"/>
                  <a:gd name="connsiteX1" fmla="*/ 25091 w 25090"/>
                  <a:gd name="connsiteY1" fmla="*/ 9733 h 27026"/>
                  <a:gd name="connsiteX2" fmla="*/ 19347 w 25090"/>
                  <a:gd name="connsiteY2" fmla="*/ 22592 h 27026"/>
                  <a:gd name="connsiteX3" fmla="*/ 9660 w 25090"/>
                  <a:gd name="connsiteY3" fmla="*/ 26964 h 27026"/>
                  <a:gd name="connsiteX4" fmla="*/ 916 w 25090"/>
                  <a:gd name="connsiteY4" fmla="*/ 20620 h 27026"/>
                  <a:gd name="connsiteX5" fmla="*/ 2031 w 25090"/>
                  <a:gd name="connsiteY5" fmla="*/ 9991 h 27026"/>
                  <a:gd name="connsiteX6" fmla="*/ 12489 w 25090"/>
                  <a:gd name="connsiteY6" fmla="*/ 561 h 27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90" h="27026">
                    <a:moveTo>
                      <a:pt x="12489" y="561"/>
                    </a:moveTo>
                    <a:cubicBezTo>
                      <a:pt x="19261" y="-1582"/>
                      <a:pt x="25091" y="2618"/>
                      <a:pt x="25091" y="9733"/>
                    </a:cubicBezTo>
                    <a:cubicBezTo>
                      <a:pt x="25091" y="14534"/>
                      <a:pt x="21919" y="18734"/>
                      <a:pt x="19347" y="22592"/>
                    </a:cubicBezTo>
                    <a:cubicBezTo>
                      <a:pt x="17375" y="25593"/>
                      <a:pt x="13261" y="27393"/>
                      <a:pt x="9660" y="26964"/>
                    </a:cubicBezTo>
                    <a:cubicBezTo>
                      <a:pt x="5545" y="26450"/>
                      <a:pt x="2717" y="24392"/>
                      <a:pt x="916" y="20620"/>
                    </a:cubicBezTo>
                    <a:cubicBezTo>
                      <a:pt x="-627" y="17363"/>
                      <a:pt x="-198" y="12819"/>
                      <a:pt x="2031" y="9991"/>
                    </a:cubicBezTo>
                    <a:cubicBezTo>
                      <a:pt x="4860" y="6390"/>
                      <a:pt x="7860" y="2018"/>
                      <a:pt x="12489" y="56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2" name="任意多边形: 形状 741">
                <a:extLst>
                  <a:ext uri="{FF2B5EF4-FFF2-40B4-BE49-F238E27FC236}">
                    <a16:creationId xmlns:a16="http://schemas.microsoft.com/office/drawing/2014/main" id="{31230587-3E3A-9FA3-43C2-47AD3DD1CE94}"/>
                  </a:ext>
                </a:extLst>
              </p:cNvPr>
              <p:cNvSpPr/>
              <p:nvPr/>
            </p:nvSpPr>
            <p:spPr>
              <a:xfrm>
                <a:off x="3762161" y="3880610"/>
                <a:ext cx="27490" cy="24734"/>
              </a:xfrm>
              <a:custGeom>
                <a:avLst/>
                <a:gdLst>
                  <a:gd name="connsiteX0" fmla="*/ 4005 w 27490"/>
                  <a:gd name="connsiteY0" fmla="*/ 5561 h 24734"/>
                  <a:gd name="connsiteX1" fmla="*/ 19607 w 27490"/>
                  <a:gd name="connsiteY1" fmla="*/ 246 h 24734"/>
                  <a:gd name="connsiteX2" fmla="*/ 25522 w 27490"/>
                  <a:gd name="connsiteY2" fmla="*/ 3418 h 24734"/>
                  <a:gd name="connsiteX3" fmla="*/ 26893 w 27490"/>
                  <a:gd name="connsiteY3" fmla="*/ 11905 h 24734"/>
                  <a:gd name="connsiteX4" fmla="*/ 25093 w 27490"/>
                  <a:gd name="connsiteY4" fmla="*/ 15248 h 24734"/>
                  <a:gd name="connsiteX5" fmla="*/ 23293 w 27490"/>
                  <a:gd name="connsiteY5" fmla="*/ 17134 h 24734"/>
                  <a:gd name="connsiteX6" fmla="*/ 23464 w 27490"/>
                  <a:gd name="connsiteY6" fmla="*/ 17048 h 24734"/>
                  <a:gd name="connsiteX7" fmla="*/ 17549 w 27490"/>
                  <a:gd name="connsiteY7" fmla="*/ 22449 h 24734"/>
                  <a:gd name="connsiteX8" fmla="*/ 2462 w 27490"/>
                  <a:gd name="connsiteY8" fmla="*/ 20734 h 24734"/>
                  <a:gd name="connsiteX9" fmla="*/ 4005 w 27490"/>
                  <a:gd name="connsiteY9" fmla="*/ 5561 h 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490" h="24734">
                    <a:moveTo>
                      <a:pt x="4005" y="5561"/>
                    </a:moveTo>
                    <a:cubicBezTo>
                      <a:pt x="7863" y="1961"/>
                      <a:pt x="14206" y="-868"/>
                      <a:pt x="19607" y="246"/>
                    </a:cubicBezTo>
                    <a:cubicBezTo>
                      <a:pt x="22007" y="675"/>
                      <a:pt x="23979" y="1532"/>
                      <a:pt x="25522" y="3418"/>
                    </a:cubicBezTo>
                    <a:cubicBezTo>
                      <a:pt x="27236" y="5561"/>
                      <a:pt x="28179" y="9247"/>
                      <a:pt x="26893" y="11905"/>
                    </a:cubicBezTo>
                    <a:cubicBezTo>
                      <a:pt x="26379" y="13019"/>
                      <a:pt x="25779" y="14133"/>
                      <a:pt x="25093" y="15248"/>
                    </a:cubicBezTo>
                    <a:cubicBezTo>
                      <a:pt x="24493" y="15848"/>
                      <a:pt x="23893" y="16534"/>
                      <a:pt x="23293" y="17134"/>
                    </a:cubicBezTo>
                    <a:cubicBezTo>
                      <a:pt x="24150" y="16277"/>
                      <a:pt x="24236" y="16191"/>
                      <a:pt x="23464" y="17048"/>
                    </a:cubicBezTo>
                    <a:cubicBezTo>
                      <a:pt x="21578" y="19106"/>
                      <a:pt x="19692" y="20820"/>
                      <a:pt x="17549" y="22449"/>
                    </a:cubicBezTo>
                    <a:cubicBezTo>
                      <a:pt x="12834" y="25964"/>
                      <a:pt x="6234" y="25449"/>
                      <a:pt x="2462" y="20734"/>
                    </a:cubicBezTo>
                    <a:cubicBezTo>
                      <a:pt x="-1567" y="15934"/>
                      <a:pt x="-367" y="9504"/>
                      <a:pt x="4005" y="556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3" name="任意多边形: 形状 742">
                <a:extLst>
                  <a:ext uri="{FF2B5EF4-FFF2-40B4-BE49-F238E27FC236}">
                    <a16:creationId xmlns:a16="http://schemas.microsoft.com/office/drawing/2014/main" id="{E1BBF67D-CA9F-3487-919D-A8A196620D7F}"/>
                  </a:ext>
                </a:extLst>
              </p:cNvPr>
              <p:cNvSpPr/>
              <p:nvPr/>
            </p:nvSpPr>
            <p:spPr>
              <a:xfrm>
                <a:off x="3811603" y="3881170"/>
                <a:ext cx="27478" cy="27300"/>
              </a:xfrm>
              <a:custGeom>
                <a:avLst/>
                <a:gdLst>
                  <a:gd name="connsiteX0" fmla="*/ 7541 w 27478"/>
                  <a:gd name="connsiteY0" fmla="*/ 5258 h 27300"/>
                  <a:gd name="connsiteX1" fmla="*/ 14742 w 27478"/>
                  <a:gd name="connsiteY1" fmla="*/ 715 h 27300"/>
                  <a:gd name="connsiteX2" fmla="*/ 27000 w 27478"/>
                  <a:gd name="connsiteY2" fmla="*/ 12288 h 27300"/>
                  <a:gd name="connsiteX3" fmla="*/ 8998 w 27478"/>
                  <a:gd name="connsiteY3" fmla="*/ 27204 h 27300"/>
                  <a:gd name="connsiteX4" fmla="*/ 426 w 27478"/>
                  <a:gd name="connsiteY4" fmla="*/ 13402 h 27300"/>
                  <a:gd name="connsiteX5" fmla="*/ 7541 w 27478"/>
                  <a:gd name="connsiteY5" fmla="*/ 5258 h 2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78" h="27300">
                    <a:moveTo>
                      <a:pt x="7541" y="5258"/>
                    </a:moveTo>
                    <a:cubicBezTo>
                      <a:pt x="9770" y="3372"/>
                      <a:pt x="11999" y="1744"/>
                      <a:pt x="14742" y="715"/>
                    </a:cubicBezTo>
                    <a:cubicBezTo>
                      <a:pt x="22371" y="-2286"/>
                      <a:pt x="29401" y="4658"/>
                      <a:pt x="27000" y="12288"/>
                    </a:cubicBezTo>
                    <a:cubicBezTo>
                      <a:pt x="24771" y="19574"/>
                      <a:pt x="17228" y="28318"/>
                      <a:pt x="8998" y="27204"/>
                    </a:cubicBezTo>
                    <a:cubicBezTo>
                      <a:pt x="1883" y="26261"/>
                      <a:pt x="-1203" y="19917"/>
                      <a:pt x="426" y="13402"/>
                    </a:cubicBezTo>
                    <a:cubicBezTo>
                      <a:pt x="1368" y="9459"/>
                      <a:pt x="4712" y="7744"/>
                      <a:pt x="7541" y="525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4" name="任意多边形: 形状 743">
                <a:extLst>
                  <a:ext uri="{FF2B5EF4-FFF2-40B4-BE49-F238E27FC236}">
                    <a16:creationId xmlns:a16="http://schemas.microsoft.com/office/drawing/2014/main" id="{AD64C051-049A-91C0-ABD1-C43D3ABC74C6}"/>
                  </a:ext>
                </a:extLst>
              </p:cNvPr>
              <p:cNvSpPr/>
              <p:nvPr/>
            </p:nvSpPr>
            <p:spPr>
              <a:xfrm>
                <a:off x="3801976" y="3844736"/>
                <a:ext cx="27402" cy="24124"/>
              </a:xfrm>
              <a:custGeom>
                <a:avLst/>
                <a:gdLst>
                  <a:gd name="connsiteX0" fmla="*/ 9195 w 27402"/>
                  <a:gd name="connsiteY0" fmla="*/ 4316 h 24124"/>
                  <a:gd name="connsiteX1" fmla="*/ 21711 w 27402"/>
                  <a:gd name="connsiteY1" fmla="*/ 116 h 24124"/>
                  <a:gd name="connsiteX2" fmla="*/ 27112 w 27402"/>
                  <a:gd name="connsiteY2" fmla="*/ 8774 h 24124"/>
                  <a:gd name="connsiteX3" fmla="*/ 19825 w 27402"/>
                  <a:gd name="connsiteY3" fmla="*/ 17689 h 24124"/>
                  <a:gd name="connsiteX4" fmla="*/ 9366 w 27402"/>
                  <a:gd name="connsiteY4" fmla="*/ 24119 h 24124"/>
                  <a:gd name="connsiteX5" fmla="*/ 108 w 27402"/>
                  <a:gd name="connsiteY5" fmla="*/ 15375 h 24124"/>
                  <a:gd name="connsiteX6" fmla="*/ 9195 w 27402"/>
                  <a:gd name="connsiteY6" fmla="*/ 4316 h 2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02" h="24124">
                    <a:moveTo>
                      <a:pt x="9195" y="4316"/>
                    </a:moveTo>
                    <a:cubicBezTo>
                      <a:pt x="12881" y="1916"/>
                      <a:pt x="17167" y="-570"/>
                      <a:pt x="21711" y="116"/>
                    </a:cubicBezTo>
                    <a:cubicBezTo>
                      <a:pt x="26083" y="716"/>
                      <a:pt x="28226" y="4745"/>
                      <a:pt x="27112" y="8774"/>
                    </a:cubicBezTo>
                    <a:cubicBezTo>
                      <a:pt x="26083" y="12546"/>
                      <a:pt x="22739" y="15289"/>
                      <a:pt x="19825" y="17689"/>
                    </a:cubicBezTo>
                    <a:cubicBezTo>
                      <a:pt x="16653" y="20261"/>
                      <a:pt x="13653" y="23947"/>
                      <a:pt x="9366" y="24119"/>
                    </a:cubicBezTo>
                    <a:cubicBezTo>
                      <a:pt x="4566" y="24290"/>
                      <a:pt x="-835" y="20947"/>
                      <a:pt x="108" y="15375"/>
                    </a:cubicBezTo>
                    <a:cubicBezTo>
                      <a:pt x="966" y="9717"/>
                      <a:pt x="4737" y="7145"/>
                      <a:pt x="9195" y="431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5" name="任意多边形: 形状 744">
                <a:extLst>
                  <a:ext uri="{FF2B5EF4-FFF2-40B4-BE49-F238E27FC236}">
                    <a16:creationId xmlns:a16="http://schemas.microsoft.com/office/drawing/2014/main" id="{61A8EF15-132F-9DF9-6DE1-9A51FA148F55}"/>
                  </a:ext>
                </a:extLst>
              </p:cNvPr>
              <p:cNvSpPr/>
              <p:nvPr/>
            </p:nvSpPr>
            <p:spPr>
              <a:xfrm>
                <a:off x="3660678" y="3833908"/>
                <a:ext cx="22178" cy="26112"/>
              </a:xfrm>
              <a:custGeom>
                <a:avLst/>
                <a:gdLst>
                  <a:gd name="connsiteX0" fmla="*/ 10590 w 22178"/>
                  <a:gd name="connsiteY0" fmla="*/ 742 h 26112"/>
                  <a:gd name="connsiteX1" fmla="*/ 19934 w 22178"/>
                  <a:gd name="connsiteY1" fmla="*/ 3057 h 26112"/>
                  <a:gd name="connsiteX2" fmla="*/ 21048 w 22178"/>
                  <a:gd name="connsiteY2" fmla="*/ 15487 h 26112"/>
                  <a:gd name="connsiteX3" fmla="*/ 10418 w 22178"/>
                  <a:gd name="connsiteY3" fmla="*/ 25945 h 26112"/>
                  <a:gd name="connsiteX4" fmla="*/ 131 w 22178"/>
                  <a:gd name="connsiteY4" fmla="*/ 18487 h 26112"/>
                  <a:gd name="connsiteX5" fmla="*/ 1760 w 22178"/>
                  <a:gd name="connsiteY5" fmla="*/ 10772 h 26112"/>
                  <a:gd name="connsiteX6" fmla="*/ 4075 w 22178"/>
                  <a:gd name="connsiteY6" fmla="*/ 7343 h 26112"/>
                  <a:gd name="connsiteX7" fmla="*/ 10590 w 22178"/>
                  <a:gd name="connsiteY7" fmla="*/ 742 h 26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178" h="26112">
                    <a:moveTo>
                      <a:pt x="10590" y="742"/>
                    </a:moveTo>
                    <a:cubicBezTo>
                      <a:pt x="13676" y="-972"/>
                      <a:pt x="17876" y="485"/>
                      <a:pt x="19934" y="3057"/>
                    </a:cubicBezTo>
                    <a:cubicBezTo>
                      <a:pt x="22848" y="6657"/>
                      <a:pt x="22591" y="11372"/>
                      <a:pt x="21048" y="15487"/>
                    </a:cubicBezTo>
                    <a:cubicBezTo>
                      <a:pt x="19248" y="20373"/>
                      <a:pt x="15733" y="24831"/>
                      <a:pt x="10418" y="25945"/>
                    </a:cubicBezTo>
                    <a:cubicBezTo>
                      <a:pt x="5703" y="26974"/>
                      <a:pt x="646" y="23116"/>
                      <a:pt x="131" y="18487"/>
                    </a:cubicBezTo>
                    <a:cubicBezTo>
                      <a:pt x="-211" y="15658"/>
                      <a:pt x="46" y="13172"/>
                      <a:pt x="1760" y="10772"/>
                    </a:cubicBezTo>
                    <a:cubicBezTo>
                      <a:pt x="2532" y="9657"/>
                      <a:pt x="3303" y="8457"/>
                      <a:pt x="4075" y="7343"/>
                    </a:cubicBezTo>
                    <a:cubicBezTo>
                      <a:pt x="5789" y="4600"/>
                      <a:pt x="7761" y="2285"/>
                      <a:pt x="10590" y="74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6" name="任意多边形: 形状 745">
                <a:extLst>
                  <a:ext uri="{FF2B5EF4-FFF2-40B4-BE49-F238E27FC236}">
                    <a16:creationId xmlns:a16="http://schemas.microsoft.com/office/drawing/2014/main" id="{C5E562F9-E003-E00C-C5F3-142F366CB751}"/>
                  </a:ext>
                </a:extLst>
              </p:cNvPr>
              <p:cNvSpPr/>
              <p:nvPr/>
            </p:nvSpPr>
            <p:spPr>
              <a:xfrm>
                <a:off x="3521869" y="3932192"/>
                <a:ext cx="21485" cy="24793"/>
              </a:xfrm>
              <a:custGeom>
                <a:avLst/>
                <a:gdLst>
                  <a:gd name="connsiteX0" fmla="*/ 7353 w 21485"/>
                  <a:gd name="connsiteY0" fmla="*/ 13 h 24793"/>
                  <a:gd name="connsiteX1" fmla="*/ 19611 w 21485"/>
                  <a:gd name="connsiteY1" fmla="*/ 10214 h 24793"/>
                  <a:gd name="connsiteX2" fmla="*/ 19869 w 21485"/>
                  <a:gd name="connsiteY2" fmla="*/ 21101 h 24793"/>
                  <a:gd name="connsiteX3" fmla="*/ 11725 w 21485"/>
                  <a:gd name="connsiteY3" fmla="*/ 24787 h 24793"/>
                  <a:gd name="connsiteX4" fmla="*/ 4352 w 21485"/>
                  <a:gd name="connsiteY4" fmla="*/ 19472 h 24793"/>
                  <a:gd name="connsiteX5" fmla="*/ 666 w 21485"/>
                  <a:gd name="connsiteY5" fmla="*/ 4128 h 24793"/>
                  <a:gd name="connsiteX6" fmla="*/ 7353 w 21485"/>
                  <a:gd name="connsiteY6" fmla="*/ 13 h 2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85" h="24793">
                    <a:moveTo>
                      <a:pt x="7353" y="13"/>
                    </a:moveTo>
                    <a:cubicBezTo>
                      <a:pt x="13010" y="356"/>
                      <a:pt x="16868" y="5842"/>
                      <a:pt x="19611" y="10214"/>
                    </a:cubicBezTo>
                    <a:cubicBezTo>
                      <a:pt x="21840" y="13815"/>
                      <a:pt x="22269" y="17415"/>
                      <a:pt x="19869" y="21101"/>
                    </a:cubicBezTo>
                    <a:cubicBezTo>
                      <a:pt x="17983" y="24016"/>
                      <a:pt x="14982" y="24873"/>
                      <a:pt x="11725" y="24787"/>
                    </a:cubicBezTo>
                    <a:cubicBezTo>
                      <a:pt x="8467" y="24702"/>
                      <a:pt x="5724" y="22216"/>
                      <a:pt x="4352" y="19472"/>
                    </a:cubicBezTo>
                    <a:cubicBezTo>
                      <a:pt x="2038" y="14758"/>
                      <a:pt x="-1477" y="9614"/>
                      <a:pt x="666" y="4128"/>
                    </a:cubicBezTo>
                    <a:cubicBezTo>
                      <a:pt x="1866" y="1384"/>
                      <a:pt x="4438" y="-159"/>
                      <a:pt x="7353" y="1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7" name="任意多边形: 形状 746">
                <a:extLst>
                  <a:ext uri="{FF2B5EF4-FFF2-40B4-BE49-F238E27FC236}">
                    <a16:creationId xmlns:a16="http://schemas.microsoft.com/office/drawing/2014/main" id="{7DB05482-D2A5-4E92-9530-C3BEE52C63CC}"/>
                  </a:ext>
                </a:extLst>
              </p:cNvPr>
              <p:cNvSpPr/>
              <p:nvPr/>
            </p:nvSpPr>
            <p:spPr>
              <a:xfrm>
                <a:off x="3520840" y="3893359"/>
                <a:ext cx="20155" cy="25025"/>
              </a:xfrm>
              <a:custGeom>
                <a:avLst/>
                <a:gdLst>
                  <a:gd name="connsiteX0" fmla="*/ 6753 w 20155"/>
                  <a:gd name="connsiteY0" fmla="*/ 13 h 25025"/>
                  <a:gd name="connsiteX1" fmla="*/ 19526 w 20155"/>
                  <a:gd name="connsiteY1" fmla="*/ 12957 h 25025"/>
                  <a:gd name="connsiteX2" fmla="*/ 15068 w 20155"/>
                  <a:gd name="connsiteY2" fmla="*/ 24359 h 25025"/>
                  <a:gd name="connsiteX3" fmla="*/ 3666 w 20155"/>
                  <a:gd name="connsiteY3" fmla="*/ 19901 h 25025"/>
                  <a:gd name="connsiteX4" fmla="*/ 1266 w 20155"/>
                  <a:gd name="connsiteY4" fmla="*/ 13643 h 25025"/>
                  <a:gd name="connsiteX5" fmla="*/ 495 w 20155"/>
                  <a:gd name="connsiteY5" fmla="*/ 3956 h 25025"/>
                  <a:gd name="connsiteX6" fmla="*/ 6753 w 20155"/>
                  <a:gd name="connsiteY6" fmla="*/ 13 h 2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55" h="25025">
                    <a:moveTo>
                      <a:pt x="6753" y="13"/>
                    </a:moveTo>
                    <a:cubicBezTo>
                      <a:pt x="13439" y="699"/>
                      <a:pt x="17468" y="7128"/>
                      <a:pt x="19526" y="12957"/>
                    </a:cubicBezTo>
                    <a:cubicBezTo>
                      <a:pt x="21154" y="17415"/>
                      <a:pt x="19611" y="22387"/>
                      <a:pt x="15068" y="24359"/>
                    </a:cubicBezTo>
                    <a:cubicBezTo>
                      <a:pt x="11124" y="26073"/>
                      <a:pt x="5038" y="24444"/>
                      <a:pt x="3666" y="19901"/>
                    </a:cubicBezTo>
                    <a:cubicBezTo>
                      <a:pt x="2981" y="17758"/>
                      <a:pt x="2123" y="15701"/>
                      <a:pt x="1266" y="13643"/>
                    </a:cubicBezTo>
                    <a:cubicBezTo>
                      <a:pt x="-106" y="10386"/>
                      <a:pt x="-363" y="7299"/>
                      <a:pt x="495" y="3956"/>
                    </a:cubicBezTo>
                    <a:cubicBezTo>
                      <a:pt x="1180" y="1384"/>
                      <a:pt x="4267" y="-159"/>
                      <a:pt x="6753" y="1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8" name="任意多边形: 形状 747">
                <a:extLst>
                  <a:ext uri="{FF2B5EF4-FFF2-40B4-BE49-F238E27FC236}">
                    <a16:creationId xmlns:a16="http://schemas.microsoft.com/office/drawing/2014/main" id="{2E6BB2E1-F4E7-133D-31EC-F6C3EA2EED26}"/>
                  </a:ext>
                </a:extLst>
              </p:cNvPr>
              <p:cNvSpPr/>
              <p:nvPr/>
            </p:nvSpPr>
            <p:spPr>
              <a:xfrm>
                <a:off x="3566785" y="3932502"/>
                <a:ext cx="27508" cy="29908"/>
              </a:xfrm>
              <a:custGeom>
                <a:avLst/>
                <a:gdLst>
                  <a:gd name="connsiteX0" fmla="*/ 5471 w 27508"/>
                  <a:gd name="connsiteY0" fmla="*/ 646 h 29908"/>
                  <a:gd name="connsiteX1" fmla="*/ 24930 w 27508"/>
                  <a:gd name="connsiteY1" fmla="*/ 10419 h 29908"/>
                  <a:gd name="connsiteX2" fmla="*/ 23045 w 27508"/>
                  <a:gd name="connsiteY2" fmla="*/ 27306 h 29908"/>
                  <a:gd name="connsiteX3" fmla="*/ 4528 w 27508"/>
                  <a:gd name="connsiteY3" fmla="*/ 22763 h 29908"/>
                  <a:gd name="connsiteX4" fmla="*/ 1270 w 27508"/>
                  <a:gd name="connsiteY4" fmla="*/ 16076 h 29908"/>
                  <a:gd name="connsiteX5" fmla="*/ 5471 w 27508"/>
                  <a:gd name="connsiteY5" fmla="*/ 646 h 2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08" h="29908">
                    <a:moveTo>
                      <a:pt x="5471" y="646"/>
                    </a:moveTo>
                    <a:cubicBezTo>
                      <a:pt x="13958" y="-2097"/>
                      <a:pt x="20044" y="4418"/>
                      <a:pt x="24930" y="10419"/>
                    </a:cubicBezTo>
                    <a:cubicBezTo>
                      <a:pt x="29045" y="15476"/>
                      <a:pt x="28102" y="23277"/>
                      <a:pt x="23045" y="27306"/>
                    </a:cubicBezTo>
                    <a:cubicBezTo>
                      <a:pt x="16701" y="32364"/>
                      <a:pt x="8043" y="29621"/>
                      <a:pt x="4528" y="22763"/>
                    </a:cubicBezTo>
                    <a:cubicBezTo>
                      <a:pt x="3413" y="20534"/>
                      <a:pt x="2213" y="18391"/>
                      <a:pt x="1270" y="16076"/>
                    </a:cubicBezTo>
                    <a:cubicBezTo>
                      <a:pt x="-787" y="11104"/>
                      <a:pt x="-958" y="2703"/>
                      <a:pt x="5471" y="64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9" name="任意多边形: 形状 748">
                <a:extLst>
                  <a:ext uri="{FF2B5EF4-FFF2-40B4-BE49-F238E27FC236}">
                    <a16:creationId xmlns:a16="http://schemas.microsoft.com/office/drawing/2014/main" id="{737D0A86-0EDC-046B-49E7-7F6707A53E3F}"/>
                  </a:ext>
                </a:extLst>
              </p:cNvPr>
              <p:cNvSpPr/>
              <p:nvPr/>
            </p:nvSpPr>
            <p:spPr>
              <a:xfrm>
                <a:off x="3617861" y="3903994"/>
                <a:ext cx="26076" cy="34581"/>
              </a:xfrm>
              <a:custGeom>
                <a:avLst/>
                <a:gdLst>
                  <a:gd name="connsiteX0" fmla="*/ 21345 w 26076"/>
                  <a:gd name="connsiteY0" fmla="*/ 3951 h 34581"/>
                  <a:gd name="connsiteX1" fmla="*/ 22803 w 26076"/>
                  <a:gd name="connsiteY1" fmla="*/ 29411 h 34581"/>
                  <a:gd name="connsiteX2" fmla="*/ 8144 w 26076"/>
                  <a:gd name="connsiteY2" fmla="*/ 33783 h 34581"/>
                  <a:gd name="connsiteX3" fmla="*/ 0 w 26076"/>
                  <a:gd name="connsiteY3" fmla="*/ 20667 h 34581"/>
                  <a:gd name="connsiteX4" fmla="*/ 943 w 26076"/>
                  <a:gd name="connsiteY4" fmla="*/ 15952 h 34581"/>
                  <a:gd name="connsiteX5" fmla="*/ 943 w 26076"/>
                  <a:gd name="connsiteY5" fmla="*/ 15438 h 34581"/>
                  <a:gd name="connsiteX6" fmla="*/ 1800 w 26076"/>
                  <a:gd name="connsiteY6" fmla="*/ 9609 h 34581"/>
                  <a:gd name="connsiteX7" fmla="*/ 21345 w 26076"/>
                  <a:gd name="connsiteY7" fmla="*/ 3951 h 3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76" h="34581">
                    <a:moveTo>
                      <a:pt x="21345" y="3951"/>
                    </a:moveTo>
                    <a:cubicBezTo>
                      <a:pt x="27432" y="10895"/>
                      <a:pt x="27346" y="21782"/>
                      <a:pt x="22803" y="29411"/>
                    </a:cubicBezTo>
                    <a:cubicBezTo>
                      <a:pt x="19974" y="34212"/>
                      <a:pt x="13030" y="35669"/>
                      <a:pt x="8144" y="33783"/>
                    </a:cubicBezTo>
                    <a:cubicBezTo>
                      <a:pt x="2400" y="31640"/>
                      <a:pt x="0" y="26411"/>
                      <a:pt x="0" y="20667"/>
                    </a:cubicBezTo>
                    <a:cubicBezTo>
                      <a:pt x="0" y="19039"/>
                      <a:pt x="514" y="17581"/>
                      <a:pt x="943" y="15952"/>
                    </a:cubicBezTo>
                    <a:cubicBezTo>
                      <a:pt x="-172" y="19810"/>
                      <a:pt x="771" y="16381"/>
                      <a:pt x="943" y="15438"/>
                    </a:cubicBezTo>
                    <a:cubicBezTo>
                      <a:pt x="1286" y="13552"/>
                      <a:pt x="1543" y="11581"/>
                      <a:pt x="1800" y="9609"/>
                    </a:cubicBezTo>
                    <a:cubicBezTo>
                      <a:pt x="2743" y="-164"/>
                      <a:pt x="15002" y="-3250"/>
                      <a:pt x="21345" y="395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0" name="任意多边形: 形状 749">
                <a:extLst>
                  <a:ext uri="{FF2B5EF4-FFF2-40B4-BE49-F238E27FC236}">
                    <a16:creationId xmlns:a16="http://schemas.microsoft.com/office/drawing/2014/main" id="{6692F96F-D330-ED5E-74BD-846E0F39851B}"/>
                  </a:ext>
                </a:extLst>
              </p:cNvPr>
              <p:cNvSpPr/>
              <p:nvPr/>
            </p:nvSpPr>
            <p:spPr>
              <a:xfrm>
                <a:off x="3652270" y="3882856"/>
                <a:ext cx="29634" cy="35241"/>
              </a:xfrm>
              <a:custGeom>
                <a:avLst/>
                <a:gdLst>
                  <a:gd name="connsiteX0" fmla="*/ 15226 w 29634"/>
                  <a:gd name="connsiteY0" fmla="*/ 657 h 35241"/>
                  <a:gd name="connsiteX1" fmla="*/ 29628 w 29634"/>
                  <a:gd name="connsiteY1" fmla="*/ 11116 h 35241"/>
                  <a:gd name="connsiteX2" fmla="*/ 24485 w 29634"/>
                  <a:gd name="connsiteY2" fmla="*/ 27061 h 35241"/>
                  <a:gd name="connsiteX3" fmla="*/ 8368 w 29634"/>
                  <a:gd name="connsiteY3" fmla="*/ 34433 h 35241"/>
                  <a:gd name="connsiteX4" fmla="*/ 996 w 29634"/>
                  <a:gd name="connsiteY4" fmla="*/ 18231 h 35241"/>
                  <a:gd name="connsiteX5" fmla="*/ 2967 w 29634"/>
                  <a:gd name="connsiteY5" fmla="*/ 14545 h 35241"/>
                  <a:gd name="connsiteX6" fmla="*/ 3225 w 29634"/>
                  <a:gd name="connsiteY6" fmla="*/ 14030 h 35241"/>
                  <a:gd name="connsiteX7" fmla="*/ 6311 w 29634"/>
                  <a:gd name="connsiteY7" fmla="*/ 8373 h 35241"/>
                  <a:gd name="connsiteX8" fmla="*/ 15226 w 29634"/>
                  <a:gd name="connsiteY8" fmla="*/ 657 h 35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34" h="35241">
                    <a:moveTo>
                      <a:pt x="15226" y="657"/>
                    </a:moveTo>
                    <a:cubicBezTo>
                      <a:pt x="22770" y="-1829"/>
                      <a:pt x="29885" y="2972"/>
                      <a:pt x="29628" y="11116"/>
                    </a:cubicBezTo>
                    <a:cubicBezTo>
                      <a:pt x="29456" y="16602"/>
                      <a:pt x="26970" y="22088"/>
                      <a:pt x="24485" y="27061"/>
                    </a:cubicBezTo>
                    <a:cubicBezTo>
                      <a:pt x="21398" y="33147"/>
                      <a:pt x="15226" y="37005"/>
                      <a:pt x="8368" y="34433"/>
                    </a:cubicBezTo>
                    <a:cubicBezTo>
                      <a:pt x="2453" y="32204"/>
                      <a:pt x="-2090" y="24403"/>
                      <a:pt x="996" y="18231"/>
                    </a:cubicBezTo>
                    <a:cubicBezTo>
                      <a:pt x="1596" y="17031"/>
                      <a:pt x="2282" y="15745"/>
                      <a:pt x="2967" y="14545"/>
                    </a:cubicBezTo>
                    <a:cubicBezTo>
                      <a:pt x="3139" y="14287"/>
                      <a:pt x="3225" y="14116"/>
                      <a:pt x="3225" y="14030"/>
                    </a:cubicBezTo>
                    <a:cubicBezTo>
                      <a:pt x="4253" y="12144"/>
                      <a:pt x="5282" y="10259"/>
                      <a:pt x="6311" y="8373"/>
                    </a:cubicBezTo>
                    <a:cubicBezTo>
                      <a:pt x="8197" y="4858"/>
                      <a:pt x="11369" y="1943"/>
                      <a:pt x="15226" y="65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1" name="任意多边形: 形状 750">
                <a:extLst>
                  <a:ext uri="{FF2B5EF4-FFF2-40B4-BE49-F238E27FC236}">
                    <a16:creationId xmlns:a16="http://schemas.microsoft.com/office/drawing/2014/main" id="{2EF1B3CB-92C2-BDC7-F53F-15814DA89587}"/>
                  </a:ext>
                </a:extLst>
              </p:cNvPr>
              <p:cNvSpPr/>
              <p:nvPr/>
            </p:nvSpPr>
            <p:spPr>
              <a:xfrm>
                <a:off x="3618447" y="3853938"/>
                <a:ext cx="26627" cy="32712"/>
              </a:xfrm>
              <a:custGeom>
                <a:avLst/>
                <a:gdLst>
                  <a:gd name="connsiteX0" fmla="*/ 21788 w 26627"/>
                  <a:gd name="connsiteY0" fmla="*/ 1629 h 32712"/>
                  <a:gd name="connsiteX1" fmla="*/ 26418 w 26627"/>
                  <a:gd name="connsiteY1" fmla="*/ 14830 h 32712"/>
                  <a:gd name="connsiteX2" fmla="*/ 21188 w 26627"/>
                  <a:gd name="connsiteY2" fmla="*/ 27861 h 32712"/>
                  <a:gd name="connsiteX3" fmla="*/ 7558 w 26627"/>
                  <a:gd name="connsiteY3" fmla="*/ 31975 h 32712"/>
                  <a:gd name="connsiteX4" fmla="*/ 700 w 26627"/>
                  <a:gd name="connsiteY4" fmla="*/ 16802 h 32712"/>
                  <a:gd name="connsiteX5" fmla="*/ 5844 w 26627"/>
                  <a:gd name="connsiteY5" fmla="*/ 6001 h 32712"/>
                  <a:gd name="connsiteX6" fmla="*/ 21788 w 26627"/>
                  <a:gd name="connsiteY6" fmla="*/ 1629 h 3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627" h="32712">
                    <a:moveTo>
                      <a:pt x="21788" y="1629"/>
                    </a:moveTo>
                    <a:cubicBezTo>
                      <a:pt x="26246" y="4115"/>
                      <a:pt x="27103" y="10287"/>
                      <a:pt x="26418" y="14830"/>
                    </a:cubicBezTo>
                    <a:cubicBezTo>
                      <a:pt x="25732" y="19374"/>
                      <a:pt x="23674" y="24003"/>
                      <a:pt x="21188" y="27861"/>
                    </a:cubicBezTo>
                    <a:cubicBezTo>
                      <a:pt x="18360" y="32233"/>
                      <a:pt x="12273" y="33776"/>
                      <a:pt x="7558" y="31975"/>
                    </a:cubicBezTo>
                    <a:cubicBezTo>
                      <a:pt x="1472" y="29661"/>
                      <a:pt x="-1443" y="22889"/>
                      <a:pt x="700" y="16802"/>
                    </a:cubicBezTo>
                    <a:cubicBezTo>
                      <a:pt x="1986" y="13116"/>
                      <a:pt x="3872" y="9344"/>
                      <a:pt x="5844" y="6001"/>
                    </a:cubicBezTo>
                    <a:cubicBezTo>
                      <a:pt x="9273" y="86"/>
                      <a:pt x="16045" y="-1629"/>
                      <a:pt x="21788" y="162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2" name="任意多边形: 形状 751">
                <a:extLst>
                  <a:ext uri="{FF2B5EF4-FFF2-40B4-BE49-F238E27FC236}">
                    <a16:creationId xmlns:a16="http://schemas.microsoft.com/office/drawing/2014/main" id="{EBF2C574-9EA9-B905-9A1A-13EEB0B31861}"/>
                  </a:ext>
                </a:extLst>
              </p:cNvPr>
              <p:cNvSpPr/>
              <p:nvPr/>
            </p:nvSpPr>
            <p:spPr>
              <a:xfrm>
                <a:off x="3549962" y="4037560"/>
                <a:ext cx="30948" cy="27418"/>
              </a:xfrm>
              <a:custGeom>
                <a:avLst/>
                <a:gdLst>
                  <a:gd name="connsiteX0" fmla="*/ 8320 w 30948"/>
                  <a:gd name="connsiteY0" fmla="*/ 173 h 27418"/>
                  <a:gd name="connsiteX1" fmla="*/ 17664 w 30948"/>
                  <a:gd name="connsiteY1" fmla="*/ 1544 h 27418"/>
                  <a:gd name="connsiteX2" fmla="*/ 25979 w 30948"/>
                  <a:gd name="connsiteY2" fmla="*/ 5316 h 27418"/>
                  <a:gd name="connsiteX3" fmla="*/ 17578 w 30948"/>
                  <a:gd name="connsiteY3" fmla="*/ 27347 h 27418"/>
                  <a:gd name="connsiteX4" fmla="*/ 262 w 30948"/>
                  <a:gd name="connsiteY4" fmla="*/ 8831 h 27418"/>
                  <a:gd name="connsiteX5" fmla="*/ 8320 w 30948"/>
                  <a:gd name="connsiteY5" fmla="*/ 173 h 27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48" h="27418">
                    <a:moveTo>
                      <a:pt x="8320" y="173"/>
                    </a:moveTo>
                    <a:cubicBezTo>
                      <a:pt x="11406" y="-342"/>
                      <a:pt x="14835" y="344"/>
                      <a:pt x="17664" y="1544"/>
                    </a:cubicBezTo>
                    <a:cubicBezTo>
                      <a:pt x="20493" y="2744"/>
                      <a:pt x="23322" y="3516"/>
                      <a:pt x="25979" y="5316"/>
                    </a:cubicBezTo>
                    <a:cubicBezTo>
                      <a:pt x="36095" y="12174"/>
                      <a:pt x="29494" y="28633"/>
                      <a:pt x="17578" y="27347"/>
                    </a:cubicBezTo>
                    <a:cubicBezTo>
                      <a:pt x="9606" y="26490"/>
                      <a:pt x="-1881" y="18003"/>
                      <a:pt x="262" y="8831"/>
                    </a:cubicBezTo>
                    <a:cubicBezTo>
                      <a:pt x="1205" y="4373"/>
                      <a:pt x="3605" y="1030"/>
                      <a:pt x="8320" y="17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3" name="任意多边形: 形状 752">
                <a:extLst>
                  <a:ext uri="{FF2B5EF4-FFF2-40B4-BE49-F238E27FC236}">
                    <a16:creationId xmlns:a16="http://schemas.microsoft.com/office/drawing/2014/main" id="{BE74A82B-EDA6-765B-50B3-08DB0701759F}"/>
                  </a:ext>
                </a:extLst>
              </p:cNvPr>
              <p:cNvSpPr/>
              <p:nvPr/>
            </p:nvSpPr>
            <p:spPr>
              <a:xfrm>
                <a:off x="3617464" y="4104870"/>
                <a:ext cx="28007" cy="33069"/>
              </a:xfrm>
              <a:custGeom>
                <a:avLst/>
                <a:gdLst>
                  <a:gd name="connsiteX0" fmla="*/ 19856 w 28007"/>
                  <a:gd name="connsiteY0" fmla="*/ 757 h 33069"/>
                  <a:gd name="connsiteX1" fmla="*/ 27229 w 28007"/>
                  <a:gd name="connsiteY1" fmla="*/ 16873 h 33069"/>
                  <a:gd name="connsiteX2" fmla="*/ 24828 w 28007"/>
                  <a:gd name="connsiteY2" fmla="*/ 21674 h 33069"/>
                  <a:gd name="connsiteX3" fmla="*/ 23885 w 28007"/>
                  <a:gd name="connsiteY3" fmla="*/ 23389 h 33069"/>
                  <a:gd name="connsiteX4" fmla="*/ 22942 w 28007"/>
                  <a:gd name="connsiteY4" fmla="*/ 25103 h 33069"/>
                  <a:gd name="connsiteX5" fmla="*/ 15313 w 28007"/>
                  <a:gd name="connsiteY5" fmla="*/ 32047 h 33069"/>
                  <a:gd name="connsiteX6" fmla="*/ 1083 w 28007"/>
                  <a:gd name="connsiteY6" fmla="*/ 26475 h 33069"/>
                  <a:gd name="connsiteX7" fmla="*/ 911 w 28007"/>
                  <a:gd name="connsiteY7" fmla="*/ 14302 h 33069"/>
                  <a:gd name="connsiteX8" fmla="*/ 5369 w 28007"/>
                  <a:gd name="connsiteY8" fmla="*/ 5043 h 33069"/>
                  <a:gd name="connsiteX9" fmla="*/ 19856 w 28007"/>
                  <a:gd name="connsiteY9" fmla="*/ 757 h 3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07" h="33069">
                    <a:moveTo>
                      <a:pt x="19856" y="757"/>
                    </a:moveTo>
                    <a:cubicBezTo>
                      <a:pt x="26286" y="3157"/>
                      <a:pt x="29629" y="10530"/>
                      <a:pt x="27229" y="16873"/>
                    </a:cubicBezTo>
                    <a:cubicBezTo>
                      <a:pt x="26629" y="18588"/>
                      <a:pt x="25686" y="20131"/>
                      <a:pt x="24828" y="21674"/>
                    </a:cubicBezTo>
                    <a:cubicBezTo>
                      <a:pt x="24486" y="22274"/>
                      <a:pt x="24143" y="22788"/>
                      <a:pt x="23885" y="23389"/>
                    </a:cubicBezTo>
                    <a:cubicBezTo>
                      <a:pt x="25085" y="21160"/>
                      <a:pt x="24743" y="21760"/>
                      <a:pt x="22942" y="25103"/>
                    </a:cubicBezTo>
                    <a:cubicBezTo>
                      <a:pt x="20885" y="28189"/>
                      <a:pt x="18571" y="30161"/>
                      <a:pt x="15313" y="32047"/>
                    </a:cubicBezTo>
                    <a:cubicBezTo>
                      <a:pt x="10512" y="34790"/>
                      <a:pt x="2711" y="31704"/>
                      <a:pt x="1083" y="26475"/>
                    </a:cubicBezTo>
                    <a:cubicBezTo>
                      <a:pt x="-375" y="22017"/>
                      <a:pt x="-289" y="18759"/>
                      <a:pt x="911" y="14302"/>
                    </a:cubicBezTo>
                    <a:cubicBezTo>
                      <a:pt x="1768" y="11216"/>
                      <a:pt x="3654" y="7615"/>
                      <a:pt x="5369" y="5043"/>
                    </a:cubicBezTo>
                    <a:cubicBezTo>
                      <a:pt x="8541" y="586"/>
                      <a:pt x="14713" y="-1129"/>
                      <a:pt x="19856" y="75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4" name="任意多边形: 形状 753">
                <a:extLst>
                  <a:ext uri="{FF2B5EF4-FFF2-40B4-BE49-F238E27FC236}">
                    <a16:creationId xmlns:a16="http://schemas.microsoft.com/office/drawing/2014/main" id="{06BBF7B4-73E9-341D-E989-60CD04FED571}"/>
                  </a:ext>
                </a:extLst>
              </p:cNvPr>
              <p:cNvSpPr/>
              <p:nvPr/>
            </p:nvSpPr>
            <p:spPr>
              <a:xfrm>
                <a:off x="3633699" y="4154272"/>
                <a:ext cx="22642" cy="30227"/>
              </a:xfrm>
              <a:custGeom>
                <a:avLst/>
                <a:gdLst>
                  <a:gd name="connsiteX0" fmla="*/ 9451 w 22642"/>
                  <a:gd name="connsiteY0" fmla="*/ 132 h 30227"/>
                  <a:gd name="connsiteX1" fmla="*/ 22396 w 22642"/>
                  <a:gd name="connsiteY1" fmla="*/ 9476 h 30227"/>
                  <a:gd name="connsiteX2" fmla="*/ 16566 w 22642"/>
                  <a:gd name="connsiteY2" fmla="*/ 28164 h 30227"/>
                  <a:gd name="connsiteX3" fmla="*/ 3279 w 22642"/>
                  <a:gd name="connsiteY3" fmla="*/ 26707 h 30227"/>
                  <a:gd name="connsiteX4" fmla="*/ 193 w 22642"/>
                  <a:gd name="connsiteY4" fmla="*/ 18649 h 30227"/>
                  <a:gd name="connsiteX5" fmla="*/ 21 w 22642"/>
                  <a:gd name="connsiteY5" fmla="*/ 13334 h 30227"/>
                  <a:gd name="connsiteX6" fmla="*/ 107 w 22642"/>
                  <a:gd name="connsiteY6" fmla="*/ 13934 h 30227"/>
                  <a:gd name="connsiteX7" fmla="*/ 107 w 22642"/>
                  <a:gd name="connsiteY7" fmla="*/ 10076 h 30227"/>
                  <a:gd name="connsiteX8" fmla="*/ 9451 w 22642"/>
                  <a:gd name="connsiteY8" fmla="*/ 132 h 3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42" h="30227">
                    <a:moveTo>
                      <a:pt x="9451" y="132"/>
                    </a:moveTo>
                    <a:cubicBezTo>
                      <a:pt x="15452" y="-811"/>
                      <a:pt x="21538" y="3390"/>
                      <a:pt x="22396" y="9476"/>
                    </a:cubicBezTo>
                    <a:cubicBezTo>
                      <a:pt x="23339" y="16163"/>
                      <a:pt x="21624" y="23535"/>
                      <a:pt x="16566" y="28164"/>
                    </a:cubicBezTo>
                    <a:cubicBezTo>
                      <a:pt x="12966" y="31422"/>
                      <a:pt x="6022" y="30736"/>
                      <a:pt x="3279" y="26707"/>
                    </a:cubicBezTo>
                    <a:cubicBezTo>
                      <a:pt x="1565" y="24135"/>
                      <a:pt x="536" y="21735"/>
                      <a:pt x="193" y="18649"/>
                    </a:cubicBezTo>
                    <a:cubicBezTo>
                      <a:pt x="21" y="16934"/>
                      <a:pt x="21" y="15134"/>
                      <a:pt x="21" y="13334"/>
                    </a:cubicBezTo>
                    <a:cubicBezTo>
                      <a:pt x="21" y="12562"/>
                      <a:pt x="-64" y="10248"/>
                      <a:pt x="107" y="13934"/>
                    </a:cubicBezTo>
                    <a:cubicBezTo>
                      <a:pt x="21" y="12562"/>
                      <a:pt x="21" y="11362"/>
                      <a:pt x="107" y="10076"/>
                    </a:cubicBezTo>
                    <a:cubicBezTo>
                      <a:pt x="279" y="5104"/>
                      <a:pt x="4651" y="904"/>
                      <a:pt x="9451" y="13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5" name="任意多边形: 形状 754">
                <a:extLst>
                  <a:ext uri="{FF2B5EF4-FFF2-40B4-BE49-F238E27FC236}">
                    <a16:creationId xmlns:a16="http://schemas.microsoft.com/office/drawing/2014/main" id="{30B00BD9-9B8F-AD9D-A6CB-B9BBAB7D8E22}"/>
                  </a:ext>
                </a:extLst>
              </p:cNvPr>
              <p:cNvSpPr/>
              <p:nvPr/>
            </p:nvSpPr>
            <p:spPr>
              <a:xfrm>
                <a:off x="3694012" y="4133827"/>
                <a:ext cx="33373" cy="33780"/>
              </a:xfrm>
              <a:custGeom>
                <a:avLst/>
                <a:gdLst>
                  <a:gd name="connsiteX0" fmla="*/ 4945 w 33373"/>
                  <a:gd name="connsiteY0" fmla="*/ 2747 h 33780"/>
                  <a:gd name="connsiteX1" fmla="*/ 20375 w 33373"/>
                  <a:gd name="connsiteY1" fmla="*/ 2404 h 33780"/>
                  <a:gd name="connsiteX2" fmla="*/ 33320 w 33373"/>
                  <a:gd name="connsiteY2" fmla="*/ 22807 h 33780"/>
                  <a:gd name="connsiteX3" fmla="*/ 23033 w 33373"/>
                  <a:gd name="connsiteY3" fmla="*/ 33779 h 33780"/>
                  <a:gd name="connsiteX4" fmla="*/ 1173 w 33373"/>
                  <a:gd name="connsiteY4" fmla="*/ 17834 h 33780"/>
                  <a:gd name="connsiteX5" fmla="*/ 4945 w 33373"/>
                  <a:gd name="connsiteY5" fmla="*/ 2747 h 3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73" h="33780">
                    <a:moveTo>
                      <a:pt x="4945" y="2747"/>
                    </a:moveTo>
                    <a:cubicBezTo>
                      <a:pt x="9317" y="-768"/>
                      <a:pt x="15832" y="-939"/>
                      <a:pt x="20375" y="2404"/>
                    </a:cubicBezTo>
                    <a:cubicBezTo>
                      <a:pt x="26376" y="6862"/>
                      <a:pt x="32720" y="15177"/>
                      <a:pt x="33320" y="22807"/>
                    </a:cubicBezTo>
                    <a:cubicBezTo>
                      <a:pt x="33920" y="29236"/>
                      <a:pt x="29377" y="33865"/>
                      <a:pt x="23033" y="33779"/>
                    </a:cubicBezTo>
                    <a:cubicBezTo>
                      <a:pt x="13775" y="33608"/>
                      <a:pt x="5459" y="25293"/>
                      <a:pt x="1173" y="17834"/>
                    </a:cubicBezTo>
                    <a:cubicBezTo>
                      <a:pt x="-1570" y="12948"/>
                      <a:pt x="830" y="6005"/>
                      <a:pt x="4945" y="274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6" name="任意多边形: 形状 755">
                <a:extLst>
                  <a:ext uri="{FF2B5EF4-FFF2-40B4-BE49-F238E27FC236}">
                    <a16:creationId xmlns:a16="http://schemas.microsoft.com/office/drawing/2014/main" id="{86B06127-DC14-15AF-09CA-1CC1C82DCD50}"/>
                  </a:ext>
                </a:extLst>
              </p:cNvPr>
              <p:cNvSpPr/>
              <p:nvPr/>
            </p:nvSpPr>
            <p:spPr>
              <a:xfrm>
                <a:off x="3743342" y="4122434"/>
                <a:ext cx="37166" cy="27529"/>
              </a:xfrm>
              <a:custGeom>
                <a:avLst/>
                <a:gdLst>
                  <a:gd name="connsiteX0" fmla="*/ 13308 w 37166"/>
                  <a:gd name="connsiteY0" fmla="*/ 81 h 27529"/>
                  <a:gd name="connsiteX1" fmla="*/ 33453 w 37166"/>
                  <a:gd name="connsiteY1" fmla="*/ 24684 h 27529"/>
                  <a:gd name="connsiteX2" fmla="*/ 19394 w 37166"/>
                  <a:gd name="connsiteY2" fmla="*/ 26827 h 27529"/>
                  <a:gd name="connsiteX3" fmla="*/ 4993 w 37166"/>
                  <a:gd name="connsiteY3" fmla="*/ 22026 h 27529"/>
                  <a:gd name="connsiteX4" fmla="*/ 13308 w 37166"/>
                  <a:gd name="connsiteY4" fmla="*/ 81 h 27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66" h="27529">
                    <a:moveTo>
                      <a:pt x="13308" y="81"/>
                    </a:moveTo>
                    <a:cubicBezTo>
                      <a:pt x="23680" y="1195"/>
                      <a:pt x="45969" y="12168"/>
                      <a:pt x="33453" y="24684"/>
                    </a:cubicBezTo>
                    <a:cubicBezTo>
                      <a:pt x="29938" y="28199"/>
                      <a:pt x="23852" y="27856"/>
                      <a:pt x="19394" y="26827"/>
                    </a:cubicBezTo>
                    <a:cubicBezTo>
                      <a:pt x="14336" y="25627"/>
                      <a:pt x="9364" y="25027"/>
                      <a:pt x="4993" y="22026"/>
                    </a:cubicBezTo>
                    <a:cubicBezTo>
                      <a:pt x="-5123" y="15168"/>
                      <a:pt x="1392" y="-1291"/>
                      <a:pt x="13308" y="8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7" name="任意多边形: 形状 756">
                <a:extLst>
                  <a:ext uri="{FF2B5EF4-FFF2-40B4-BE49-F238E27FC236}">
                    <a16:creationId xmlns:a16="http://schemas.microsoft.com/office/drawing/2014/main" id="{C706B699-F98C-95CA-2443-4A5565A44E94}"/>
                  </a:ext>
                </a:extLst>
              </p:cNvPr>
              <p:cNvSpPr/>
              <p:nvPr/>
            </p:nvSpPr>
            <p:spPr>
              <a:xfrm>
                <a:off x="3752804" y="4166812"/>
                <a:ext cx="33004" cy="26230"/>
              </a:xfrm>
              <a:custGeom>
                <a:avLst/>
                <a:gdLst>
                  <a:gd name="connsiteX0" fmla="*/ 7361 w 33004"/>
                  <a:gd name="connsiteY0" fmla="*/ 966 h 26230"/>
                  <a:gd name="connsiteX1" fmla="*/ 16705 w 33004"/>
                  <a:gd name="connsiteY1" fmla="*/ 708 h 26230"/>
                  <a:gd name="connsiteX2" fmla="*/ 32393 w 33004"/>
                  <a:gd name="connsiteY2" fmla="*/ 12281 h 26230"/>
                  <a:gd name="connsiteX3" fmla="*/ 27506 w 33004"/>
                  <a:gd name="connsiteY3" fmla="*/ 24797 h 26230"/>
                  <a:gd name="connsiteX4" fmla="*/ 8047 w 33004"/>
                  <a:gd name="connsiteY4" fmla="*/ 23854 h 26230"/>
                  <a:gd name="connsiteX5" fmla="*/ 760 w 33004"/>
                  <a:gd name="connsiteY5" fmla="*/ 7909 h 26230"/>
                  <a:gd name="connsiteX6" fmla="*/ 7361 w 33004"/>
                  <a:gd name="connsiteY6" fmla="*/ 966 h 26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004" h="26230">
                    <a:moveTo>
                      <a:pt x="7361" y="966"/>
                    </a:moveTo>
                    <a:cubicBezTo>
                      <a:pt x="10619" y="-492"/>
                      <a:pt x="13362" y="-63"/>
                      <a:pt x="16705" y="708"/>
                    </a:cubicBezTo>
                    <a:cubicBezTo>
                      <a:pt x="22620" y="2080"/>
                      <a:pt x="30421" y="6109"/>
                      <a:pt x="32393" y="12281"/>
                    </a:cubicBezTo>
                    <a:cubicBezTo>
                      <a:pt x="33936" y="17253"/>
                      <a:pt x="32650" y="22568"/>
                      <a:pt x="27506" y="24797"/>
                    </a:cubicBezTo>
                    <a:cubicBezTo>
                      <a:pt x="21849" y="27283"/>
                      <a:pt x="13619" y="26255"/>
                      <a:pt x="8047" y="23854"/>
                    </a:cubicBezTo>
                    <a:cubicBezTo>
                      <a:pt x="1875" y="21197"/>
                      <a:pt x="-1640" y="14510"/>
                      <a:pt x="760" y="7909"/>
                    </a:cubicBezTo>
                    <a:cubicBezTo>
                      <a:pt x="1875" y="4909"/>
                      <a:pt x="4275" y="2337"/>
                      <a:pt x="7361" y="96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8" name="任意多边形: 形状 757">
                <a:extLst>
                  <a:ext uri="{FF2B5EF4-FFF2-40B4-BE49-F238E27FC236}">
                    <a16:creationId xmlns:a16="http://schemas.microsoft.com/office/drawing/2014/main" id="{51BBEC1D-1857-30FC-0154-E1728F7DDD7F}"/>
                  </a:ext>
                </a:extLst>
              </p:cNvPr>
              <p:cNvSpPr/>
              <p:nvPr/>
            </p:nvSpPr>
            <p:spPr>
              <a:xfrm>
                <a:off x="3757537" y="4072392"/>
                <a:ext cx="34783" cy="24827"/>
              </a:xfrm>
              <a:custGeom>
                <a:avLst/>
                <a:gdLst>
                  <a:gd name="connsiteX0" fmla="*/ 10257 w 34783"/>
                  <a:gd name="connsiteY0" fmla="*/ 659 h 24827"/>
                  <a:gd name="connsiteX1" fmla="*/ 25430 w 34783"/>
                  <a:gd name="connsiteY1" fmla="*/ 1173 h 24827"/>
                  <a:gd name="connsiteX2" fmla="*/ 33145 w 34783"/>
                  <a:gd name="connsiteY2" fmla="*/ 17890 h 24827"/>
                  <a:gd name="connsiteX3" fmla="*/ 22172 w 34783"/>
                  <a:gd name="connsiteY3" fmla="*/ 23976 h 24827"/>
                  <a:gd name="connsiteX4" fmla="*/ 10942 w 34783"/>
                  <a:gd name="connsiteY4" fmla="*/ 24662 h 24827"/>
                  <a:gd name="connsiteX5" fmla="*/ 141 w 34783"/>
                  <a:gd name="connsiteY5" fmla="*/ 14461 h 24827"/>
                  <a:gd name="connsiteX6" fmla="*/ 10257 w 34783"/>
                  <a:gd name="connsiteY6" fmla="*/ 659 h 24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83" h="24827">
                    <a:moveTo>
                      <a:pt x="10257" y="659"/>
                    </a:moveTo>
                    <a:cubicBezTo>
                      <a:pt x="15057" y="-541"/>
                      <a:pt x="20629" y="59"/>
                      <a:pt x="25430" y="1173"/>
                    </a:cubicBezTo>
                    <a:cubicBezTo>
                      <a:pt x="33231" y="2974"/>
                      <a:pt x="37260" y="10860"/>
                      <a:pt x="33145" y="17890"/>
                    </a:cubicBezTo>
                    <a:cubicBezTo>
                      <a:pt x="30831" y="21833"/>
                      <a:pt x="26201" y="22862"/>
                      <a:pt x="22172" y="23976"/>
                    </a:cubicBezTo>
                    <a:cubicBezTo>
                      <a:pt x="18829" y="24834"/>
                      <a:pt x="14286" y="25005"/>
                      <a:pt x="10942" y="24662"/>
                    </a:cubicBezTo>
                    <a:cubicBezTo>
                      <a:pt x="5542" y="24062"/>
                      <a:pt x="998" y="19947"/>
                      <a:pt x="141" y="14461"/>
                    </a:cubicBezTo>
                    <a:cubicBezTo>
                      <a:pt x="-888" y="7517"/>
                      <a:pt x="3827" y="2288"/>
                      <a:pt x="10257" y="65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9" name="任意多边形: 形状 758">
                <a:extLst>
                  <a:ext uri="{FF2B5EF4-FFF2-40B4-BE49-F238E27FC236}">
                    <a16:creationId xmlns:a16="http://schemas.microsoft.com/office/drawing/2014/main" id="{AB0EAFC6-73E1-D1A4-1831-C4D96C030869}"/>
                  </a:ext>
                </a:extLst>
              </p:cNvPr>
              <p:cNvSpPr/>
              <p:nvPr/>
            </p:nvSpPr>
            <p:spPr>
              <a:xfrm>
                <a:off x="3809066" y="4056371"/>
                <a:ext cx="30808" cy="23647"/>
              </a:xfrm>
              <a:custGeom>
                <a:avLst/>
                <a:gdLst>
                  <a:gd name="connsiteX0" fmla="*/ 28765 w 30808"/>
                  <a:gd name="connsiteY0" fmla="*/ 5022 h 23647"/>
                  <a:gd name="connsiteX1" fmla="*/ 27308 w 30808"/>
                  <a:gd name="connsiteY1" fmla="*/ 18138 h 23647"/>
                  <a:gd name="connsiteX2" fmla="*/ 18393 w 30808"/>
                  <a:gd name="connsiteY2" fmla="*/ 22424 h 23647"/>
                  <a:gd name="connsiteX3" fmla="*/ 17707 w 30808"/>
                  <a:gd name="connsiteY3" fmla="*/ 22596 h 23647"/>
                  <a:gd name="connsiteX4" fmla="*/ 17021 w 30808"/>
                  <a:gd name="connsiteY4" fmla="*/ 22767 h 23647"/>
                  <a:gd name="connsiteX5" fmla="*/ 6992 w 30808"/>
                  <a:gd name="connsiteY5" fmla="*/ 22853 h 23647"/>
                  <a:gd name="connsiteX6" fmla="*/ 2105 w 30808"/>
                  <a:gd name="connsiteY6" fmla="*/ 6565 h 23647"/>
                  <a:gd name="connsiteX7" fmla="*/ 28765 w 30808"/>
                  <a:gd name="connsiteY7" fmla="*/ 5022 h 23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808" h="23647">
                    <a:moveTo>
                      <a:pt x="28765" y="5022"/>
                    </a:moveTo>
                    <a:cubicBezTo>
                      <a:pt x="32280" y="9137"/>
                      <a:pt x="30909" y="14709"/>
                      <a:pt x="27308" y="18138"/>
                    </a:cubicBezTo>
                    <a:cubicBezTo>
                      <a:pt x="25079" y="20281"/>
                      <a:pt x="21307" y="21567"/>
                      <a:pt x="18393" y="22424"/>
                    </a:cubicBezTo>
                    <a:cubicBezTo>
                      <a:pt x="18050" y="22510"/>
                      <a:pt x="17793" y="22596"/>
                      <a:pt x="17707" y="22596"/>
                    </a:cubicBezTo>
                    <a:cubicBezTo>
                      <a:pt x="17450" y="22681"/>
                      <a:pt x="17278" y="22767"/>
                      <a:pt x="17021" y="22767"/>
                    </a:cubicBezTo>
                    <a:cubicBezTo>
                      <a:pt x="13506" y="23882"/>
                      <a:pt x="10592" y="23968"/>
                      <a:pt x="6992" y="22853"/>
                    </a:cubicBezTo>
                    <a:cubicBezTo>
                      <a:pt x="562" y="20796"/>
                      <a:pt x="-2267" y="11794"/>
                      <a:pt x="2105" y="6565"/>
                    </a:cubicBezTo>
                    <a:cubicBezTo>
                      <a:pt x="8192" y="-893"/>
                      <a:pt x="22079" y="-2779"/>
                      <a:pt x="28765" y="502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0" name="任意多边形: 形状 759">
                <a:extLst>
                  <a:ext uri="{FF2B5EF4-FFF2-40B4-BE49-F238E27FC236}">
                    <a16:creationId xmlns:a16="http://schemas.microsoft.com/office/drawing/2014/main" id="{4E63BEF2-B56C-8043-0E90-D86B6D93374E}"/>
                  </a:ext>
                </a:extLst>
              </p:cNvPr>
              <p:cNvSpPr/>
              <p:nvPr/>
            </p:nvSpPr>
            <p:spPr>
              <a:xfrm>
                <a:off x="3810623" y="4095858"/>
                <a:ext cx="26267" cy="19892"/>
              </a:xfrm>
              <a:custGeom>
                <a:avLst/>
                <a:gdLst>
                  <a:gd name="connsiteX0" fmla="*/ 8178 w 26267"/>
                  <a:gd name="connsiteY0" fmla="*/ 511 h 19892"/>
                  <a:gd name="connsiteX1" fmla="*/ 25751 w 26267"/>
                  <a:gd name="connsiteY1" fmla="*/ 12341 h 19892"/>
                  <a:gd name="connsiteX2" fmla="*/ 17093 w 26267"/>
                  <a:gd name="connsiteY2" fmla="*/ 19027 h 19892"/>
                  <a:gd name="connsiteX3" fmla="*/ 8692 w 26267"/>
                  <a:gd name="connsiteY3" fmla="*/ 19627 h 19892"/>
                  <a:gd name="connsiteX4" fmla="*/ 120 w 26267"/>
                  <a:gd name="connsiteY4" fmla="*/ 11569 h 19892"/>
                  <a:gd name="connsiteX5" fmla="*/ 8178 w 26267"/>
                  <a:gd name="connsiteY5" fmla="*/ 511 h 19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267" h="19892">
                    <a:moveTo>
                      <a:pt x="8178" y="511"/>
                    </a:moveTo>
                    <a:cubicBezTo>
                      <a:pt x="15379" y="-1547"/>
                      <a:pt x="29095" y="2654"/>
                      <a:pt x="25751" y="12341"/>
                    </a:cubicBezTo>
                    <a:cubicBezTo>
                      <a:pt x="24380" y="16284"/>
                      <a:pt x="20865" y="17999"/>
                      <a:pt x="17093" y="19027"/>
                    </a:cubicBezTo>
                    <a:cubicBezTo>
                      <a:pt x="14607" y="19713"/>
                      <a:pt x="11178" y="20227"/>
                      <a:pt x="8692" y="19627"/>
                    </a:cubicBezTo>
                    <a:cubicBezTo>
                      <a:pt x="4406" y="18599"/>
                      <a:pt x="891" y="16198"/>
                      <a:pt x="120" y="11569"/>
                    </a:cubicBezTo>
                    <a:cubicBezTo>
                      <a:pt x="-738" y="5912"/>
                      <a:pt x="3120" y="1968"/>
                      <a:pt x="8178" y="51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1" name="任意多边形: 形状 760">
                <a:extLst>
                  <a:ext uri="{FF2B5EF4-FFF2-40B4-BE49-F238E27FC236}">
                    <a16:creationId xmlns:a16="http://schemas.microsoft.com/office/drawing/2014/main" id="{2CABCC07-4FD8-E3B1-1186-B28288B83BEB}"/>
                  </a:ext>
                </a:extLst>
              </p:cNvPr>
              <p:cNvSpPr/>
              <p:nvPr/>
            </p:nvSpPr>
            <p:spPr>
              <a:xfrm>
                <a:off x="3854075" y="4077663"/>
                <a:ext cx="22466" cy="21397"/>
              </a:xfrm>
              <a:custGeom>
                <a:avLst/>
                <a:gdLst>
                  <a:gd name="connsiteX0" fmla="*/ 3644 w 22466"/>
                  <a:gd name="connsiteY0" fmla="*/ 4218 h 21397"/>
                  <a:gd name="connsiteX1" fmla="*/ 5273 w 22466"/>
                  <a:gd name="connsiteY1" fmla="*/ 3275 h 21397"/>
                  <a:gd name="connsiteX2" fmla="*/ 12646 w 22466"/>
                  <a:gd name="connsiteY2" fmla="*/ 103 h 21397"/>
                  <a:gd name="connsiteX3" fmla="*/ 22418 w 22466"/>
                  <a:gd name="connsiteY3" fmla="*/ 9275 h 21397"/>
                  <a:gd name="connsiteX4" fmla="*/ 17360 w 22466"/>
                  <a:gd name="connsiteY4" fmla="*/ 18362 h 21397"/>
                  <a:gd name="connsiteX5" fmla="*/ 5702 w 22466"/>
                  <a:gd name="connsiteY5" fmla="*/ 20763 h 21397"/>
                  <a:gd name="connsiteX6" fmla="*/ 387 w 22466"/>
                  <a:gd name="connsiteY6" fmla="*/ 9104 h 21397"/>
                  <a:gd name="connsiteX7" fmla="*/ 1844 w 22466"/>
                  <a:gd name="connsiteY7" fmla="*/ 6104 h 21397"/>
                  <a:gd name="connsiteX8" fmla="*/ 3644 w 22466"/>
                  <a:gd name="connsiteY8" fmla="*/ 4218 h 21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66" h="21397">
                    <a:moveTo>
                      <a:pt x="3644" y="4218"/>
                    </a:moveTo>
                    <a:cubicBezTo>
                      <a:pt x="5959" y="2760"/>
                      <a:pt x="6559" y="2418"/>
                      <a:pt x="5273" y="3275"/>
                    </a:cubicBezTo>
                    <a:cubicBezTo>
                      <a:pt x="7674" y="1732"/>
                      <a:pt x="9817" y="532"/>
                      <a:pt x="12646" y="103"/>
                    </a:cubicBezTo>
                    <a:cubicBezTo>
                      <a:pt x="17961" y="-754"/>
                      <a:pt x="23018" y="3875"/>
                      <a:pt x="22418" y="9275"/>
                    </a:cubicBezTo>
                    <a:cubicBezTo>
                      <a:pt x="21904" y="13219"/>
                      <a:pt x="20018" y="15619"/>
                      <a:pt x="17360" y="18362"/>
                    </a:cubicBezTo>
                    <a:cubicBezTo>
                      <a:pt x="14275" y="21620"/>
                      <a:pt x="9731" y="21963"/>
                      <a:pt x="5702" y="20763"/>
                    </a:cubicBezTo>
                    <a:cubicBezTo>
                      <a:pt x="730" y="19220"/>
                      <a:pt x="-813" y="13648"/>
                      <a:pt x="387" y="9104"/>
                    </a:cubicBezTo>
                    <a:cubicBezTo>
                      <a:pt x="644" y="7990"/>
                      <a:pt x="1158" y="6961"/>
                      <a:pt x="1844" y="6104"/>
                    </a:cubicBezTo>
                    <a:cubicBezTo>
                      <a:pt x="2444" y="5418"/>
                      <a:pt x="3044" y="4818"/>
                      <a:pt x="3644" y="421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2" name="任意多边形: 形状 761">
                <a:extLst>
                  <a:ext uri="{FF2B5EF4-FFF2-40B4-BE49-F238E27FC236}">
                    <a16:creationId xmlns:a16="http://schemas.microsoft.com/office/drawing/2014/main" id="{66F31A5C-7446-2BF8-BC1A-F2C240DCB739}"/>
                  </a:ext>
                </a:extLst>
              </p:cNvPr>
              <p:cNvSpPr/>
              <p:nvPr/>
            </p:nvSpPr>
            <p:spPr>
              <a:xfrm>
                <a:off x="3799725" y="4153822"/>
                <a:ext cx="24047" cy="20223"/>
              </a:xfrm>
              <a:custGeom>
                <a:avLst/>
                <a:gdLst>
                  <a:gd name="connsiteX0" fmla="*/ 10931 w 24047"/>
                  <a:gd name="connsiteY0" fmla="*/ 154 h 20223"/>
                  <a:gd name="connsiteX1" fmla="*/ 19932 w 24047"/>
                  <a:gd name="connsiteY1" fmla="*/ 3497 h 20223"/>
                  <a:gd name="connsiteX2" fmla="*/ 22590 w 24047"/>
                  <a:gd name="connsiteY2" fmla="*/ 16013 h 20223"/>
                  <a:gd name="connsiteX3" fmla="*/ 15989 w 24047"/>
                  <a:gd name="connsiteY3" fmla="*/ 19956 h 20223"/>
                  <a:gd name="connsiteX4" fmla="*/ 8960 w 24047"/>
                  <a:gd name="connsiteY4" fmla="*/ 19871 h 20223"/>
                  <a:gd name="connsiteX5" fmla="*/ 44 w 24047"/>
                  <a:gd name="connsiteY5" fmla="*/ 8984 h 20223"/>
                  <a:gd name="connsiteX6" fmla="*/ 10931 w 24047"/>
                  <a:gd name="connsiteY6" fmla="*/ 154 h 20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47" h="20223">
                    <a:moveTo>
                      <a:pt x="10931" y="154"/>
                    </a:moveTo>
                    <a:cubicBezTo>
                      <a:pt x="14360" y="925"/>
                      <a:pt x="16846" y="1868"/>
                      <a:pt x="19932" y="3497"/>
                    </a:cubicBezTo>
                    <a:cubicBezTo>
                      <a:pt x="24219" y="5812"/>
                      <a:pt x="25247" y="12241"/>
                      <a:pt x="22590" y="16013"/>
                    </a:cubicBezTo>
                    <a:cubicBezTo>
                      <a:pt x="20875" y="18413"/>
                      <a:pt x="18732" y="19185"/>
                      <a:pt x="15989" y="19956"/>
                    </a:cubicBezTo>
                    <a:cubicBezTo>
                      <a:pt x="14017" y="20471"/>
                      <a:pt x="11789" y="20128"/>
                      <a:pt x="8960" y="19871"/>
                    </a:cubicBezTo>
                    <a:cubicBezTo>
                      <a:pt x="3559" y="19356"/>
                      <a:pt x="-470" y="14384"/>
                      <a:pt x="44" y="8984"/>
                    </a:cubicBezTo>
                    <a:cubicBezTo>
                      <a:pt x="559" y="4183"/>
                      <a:pt x="5616" y="-961"/>
                      <a:pt x="10931" y="15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3" name="任意多边形: 形状 762">
                <a:extLst>
                  <a:ext uri="{FF2B5EF4-FFF2-40B4-BE49-F238E27FC236}">
                    <a16:creationId xmlns:a16="http://schemas.microsoft.com/office/drawing/2014/main" id="{AE1D62FD-7F75-25C3-8EF6-E01AE2D64A53}"/>
                  </a:ext>
                </a:extLst>
              </p:cNvPr>
              <p:cNvSpPr/>
              <p:nvPr/>
            </p:nvSpPr>
            <p:spPr>
              <a:xfrm>
                <a:off x="3515762" y="4003100"/>
                <a:ext cx="24454" cy="24004"/>
              </a:xfrm>
              <a:custGeom>
                <a:avLst/>
                <a:gdLst>
                  <a:gd name="connsiteX0" fmla="*/ 8745 w 24454"/>
                  <a:gd name="connsiteY0" fmla="*/ 0 h 24004"/>
                  <a:gd name="connsiteX1" fmla="*/ 22461 w 24454"/>
                  <a:gd name="connsiteY1" fmla="*/ 9001 h 24004"/>
                  <a:gd name="connsiteX2" fmla="*/ 22718 w 24454"/>
                  <a:gd name="connsiteY2" fmla="*/ 20145 h 24004"/>
                  <a:gd name="connsiteX3" fmla="*/ 12088 w 24454"/>
                  <a:gd name="connsiteY3" fmla="*/ 23317 h 24004"/>
                  <a:gd name="connsiteX4" fmla="*/ 1 w 24454"/>
                  <a:gd name="connsiteY4" fmla="*/ 7201 h 24004"/>
                  <a:gd name="connsiteX5" fmla="*/ 8745 w 24454"/>
                  <a:gd name="connsiteY5" fmla="*/ 0 h 2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54" h="24004">
                    <a:moveTo>
                      <a:pt x="8745" y="0"/>
                    </a:moveTo>
                    <a:cubicBezTo>
                      <a:pt x="13974" y="0"/>
                      <a:pt x="19289" y="5229"/>
                      <a:pt x="22461" y="9001"/>
                    </a:cubicBezTo>
                    <a:cubicBezTo>
                      <a:pt x="25118" y="12087"/>
                      <a:pt x="25032" y="16888"/>
                      <a:pt x="22718" y="20145"/>
                    </a:cubicBezTo>
                    <a:cubicBezTo>
                      <a:pt x="20489" y="23146"/>
                      <a:pt x="15688" y="25117"/>
                      <a:pt x="12088" y="23317"/>
                    </a:cubicBezTo>
                    <a:cubicBezTo>
                      <a:pt x="5830" y="20145"/>
                      <a:pt x="-85" y="14659"/>
                      <a:pt x="1" y="7201"/>
                    </a:cubicBezTo>
                    <a:cubicBezTo>
                      <a:pt x="86" y="2486"/>
                      <a:pt x="4716" y="0"/>
                      <a:pt x="8745" y="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4" name="任意多边形: 形状 763">
                <a:extLst>
                  <a:ext uri="{FF2B5EF4-FFF2-40B4-BE49-F238E27FC236}">
                    <a16:creationId xmlns:a16="http://schemas.microsoft.com/office/drawing/2014/main" id="{E51519EF-8B9B-8EEE-5E74-7D9A301D7D86}"/>
                  </a:ext>
                </a:extLst>
              </p:cNvPr>
              <p:cNvSpPr/>
              <p:nvPr/>
            </p:nvSpPr>
            <p:spPr>
              <a:xfrm>
                <a:off x="3481442" y="4026567"/>
                <a:ext cx="22979" cy="22257"/>
              </a:xfrm>
              <a:custGeom>
                <a:avLst/>
                <a:gdLst>
                  <a:gd name="connsiteX0" fmla="*/ 9889 w 22979"/>
                  <a:gd name="connsiteY0" fmla="*/ 107 h 22257"/>
                  <a:gd name="connsiteX1" fmla="*/ 22062 w 22979"/>
                  <a:gd name="connsiteY1" fmla="*/ 8680 h 22257"/>
                  <a:gd name="connsiteX2" fmla="*/ 19233 w 22979"/>
                  <a:gd name="connsiteY2" fmla="*/ 20167 h 22257"/>
                  <a:gd name="connsiteX3" fmla="*/ 7489 w 22979"/>
                  <a:gd name="connsiteY3" fmla="*/ 20424 h 22257"/>
                  <a:gd name="connsiteX4" fmla="*/ 4917 w 22979"/>
                  <a:gd name="connsiteY4" fmla="*/ 18110 h 22257"/>
                  <a:gd name="connsiteX5" fmla="*/ 3631 w 22979"/>
                  <a:gd name="connsiteY5" fmla="*/ 16824 h 22257"/>
                  <a:gd name="connsiteX6" fmla="*/ 802 w 22979"/>
                  <a:gd name="connsiteY6" fmla="*/ 12538 h 22257"/>
                  <a:gd name="connsiteX7" fmla="*/ 9889 w 22979"/>
                  <a:gd name="connsiteY7" fmla="*/ 107 h 2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979" h="22257">
                    <a:moveTo>
                      <a:pt x="9889" y="107"/>
                    </a:moveTo>
                    <a:cubicBezTo>
                      <a:pt x="15461" y="1050"/>
                      <a:pt x="19319" y="3879"/>
                      <a:pt x="22062" y="8680"/>
                    </a:cubicBezTo>
                    <a:cubicBezTo>
                      <a:pt x="24205" y="12366"/>
                      <a:pt x="22319" y="17681"/>
                      <a:pt x="19233" y="20167"/>
                    </a:cubicBezTo>
                    <a:cubicBezTo>
                      <a:pt x="15804" y="22910"/>
                      <a:pt x="11003" y="22910"/>
                      <a:pt x="7489" y="20424"/>
                    </a:cubicBezTo>
                    <a:cubicBezTo>
                      <a:pt x="6546" y="19738"/>
                      <a:pt x="5603" y="19052"/>
                      <a:pt x="4917" y="18110"/>
                    </a:cubicBezTo>
                    <a:cubicBezTo>
                      <a:pt x="6203" y="19224"/>
                      <a:pt x="5774" y="18795"/>
                      <a:pt x="3631" y="16824"/>
                    </a:cubicBezTo>
                    <a:cubicBezTo>
                      <a:pt x="2516" y="15538"/>
                      <a:pt x="1574" y="14081"/>
                      <a:pt x="802" y="12538"/>
                    </a:cubicBezTo>
                    <a:cubicBezTo>
                      <a:pt x="-2113" y="6794"/>
                      <a:pt x="3374" y="-1007"/>
                      <a:pt x="9889" y="10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5" name="图形 4">
              <a:extLst>
                <a:ext uri="{FF2B5EF4-FFF2-40B4-BE49-F238E27FC236}">
                  <a16:creationId xmlns:a16="http://schemas.microsoft.com/office/drawing/2014/main" id="{C3096968-52F6-6937-2301-924C67E9FB7D}"/>
                </a:ext>
              </a:extLst>
            </p:cNvPr>
            <p:cNvGrpSpPr/>
            <p:nvPr/>
          </p:nvGrpSpPr>
          <p:grpSpPr>
            <a:xfrm>
              <a:off x="4668523" y="4952034"/>
              <a:ext cx="533382" cy="272583"/>
              <a:chOff x="4668523" y="4952034"/>
              <a:chExt cx="533382" cy="272583"/>
            </a:xfrm>
          </p:grpSpPr>
          <p:sp>
            <p:nvSpPr>
              <p:cNvPr id="766" name="任意多边形: 形状 765">
                <a:extLst>
                  <a:ext uri="{FF2B5EF4-FFF2-40B4-BE49-F238E27FC236}">
                    <a16:creationId xmlns:a16="http://schemas.microsoft.com/office/drawing/2014/main" id="{9F0B863C-E5F1-A3CA-C957-7E59C51233B6}"/>
                  </a:ext>
                </a:extLst>
              </p:cNvPr>
              <p:cNvSpPr/>
              <p:nvPr/>
            </p:nvSpPr>
            <p:spPr>
              <a:xfrm>
                <a:off x="4668523" y="4952034"/>
                <a:ext cx="464844" cy="272583"/>
              </a:xfrm>
              <a:custGeom>
                <a:avLst/>
                <a:gdLst>
                  <a:gd name="connsiteX0" fmla="*/ 222869 w 464844"/>
                  <a:gd name="connsiteY0" fmla="*/ 16930 h 272583"/>
                  <a:gd name="connsiteX1" fmla="*/ 6928 w 464844"/>
                  <a:gd name="connsiteY1" fmla="*/ 185465 h 272583"/>
                  <a:gd name="connsiteX2" fmla="*/ 5985 w 464844"/>
                  <a:gd name="connsiteY2" fmla="*/ 236729 h 272583"/>
                  <a:gd name="connsiteX3" fmla="*/ 58106 w 464844"/>
                  <a:gd name="connsiteY3" fmla="*/ 268361 h 272583"/>
                  <a:gd name="connsiteX4" fmla="*/ 244472 w 464844"/>
                  <a:gd name="connsiteY4" fmla="*/ 243243 h 272583"/>
                  <a:gd name="connsiteX5" fmla="*/ 393290 w 464844"/>
                  <a:gd name="connsiteY5" fmla="*/ 207582 h 272583"/>
                  <a:gd name="connsiteX6" fmla="*/ 464785 w 464844"/>
                  <a:gd name="connsiteY6" fmla="*/ 99054 h 272583"/>
                  <a:gd name="connsiteX7" fmla="*/ 222869 w 464844"/>
                  <a:gd name="connsiteY7" fmla="*/ 16930 h 27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4844" h="272583">
                    <a:moveTo>
                      <a:pt x="222869" y="16930"/>
                    </a:moveTo>
                    <a:cubicBezTo>
                      <a:pt x="142287" y="41189"/>
                      <a:pt x="32559" y="97082"/>
                      <a:pt x="6928" y="185465"/>
                    </a:cubicBezTo>
                    <a:cubicBezTo>
                      <a:pt x="584" y="203296"/>
                      <a:pt x="-4388" y="218298"/>
                      <a:pt x="5985" y="236729"/>
                    </a:cubicBezTo>
                    <a:cubicBezTo>
                      <a:pt x="16272" y="255159"/>
                      <a:pt x="38903" y="263903"/>
                      <a:pt x="58106" y="268361"/>
                    </a:cubicBezTo>
                    <a:cubicBezTo>
                      <a:pt x="117941" y="282334"/>
                      <a:pt x="187207" y="258417"/>
                      <a:pt x="244472" y="243243"/>
                    </a:cubicBezTo>
                    <a:cubicBezTo>
                      <a:pt x="293078" y="230299"/>
                      <a:pt x="347342" y="229270"/>
                      <a:pt x="393290" y="207582"/>
                    </a:cubicBezTo>
                    <a:cubicBezTo>
                      <a:pt x="436667" y="187179"/>
                      <a:pt x="463328" y="147317"/>
                      <a:pt x="464785" y="99054"/>
                    </a:cubicBezTo>
                    <a:cubicBezTo>
                      <a:pt x="468471" y="-25676"/>
                      <a:pt x="298564" y="-5873"/>
                      <a:pt x="222869" y="1693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7" name="任意多边形: 形状 766">
                <a:extLst>
                  <a:ext uri="{FF2B5EF4-FFF2-40B4-BE49-F238E27FC236}">
                    <a16:creationId xmlns:a16="http://schemas.microsoft.com/office/drawing/2014/main" id="{64C98709-6136-BE82-F895-FB13AE0DFED8}"/>
                  </a:ext>
                </a:extLst>
              </p:cNvPr>
              <p:cNvSpPr/>
              <p:nvPr/>
            </p:nvSpPr>
            <p:spPr>
              <a:xfrm>
                <a:off x="4761452" y="5011627"/>
                <a:ext cx="440453" cy="134952"/>
              </a:xfrm>
              <a:custGeom>
                <a:avLst/>
                <a:gdLst>
                  <a:gd name="connsiteX0" fmla="*/ 317335 w 440453"/>
                  <a:gd name="connsiteY0" fmla="*/ 20173 h 134952"/>
                  <a:gd name="connsiteX1" fmla="*/ 310906 w 440453"/>
                  <a:gd name="connsiteY1" fmla="*/ 14515 h 134952"/>
                  <a:gd name="connsiteX2" fmla="*/ 290246 w 440453"/>
                  <a:gd name="connsiteY2" fmla="*/ 285 h 134952"/>
                  <a:gd name="connsiteX3" fmla="*/ 286988 w 440453"/>
                  <a:gd name="connsiteY3" fmla="*/ 4828 h 134952"/>
                  <a:gd name="connsiteX4" fmla="*/ 297961 w 440453"/>
                  <a:gd name="connsiteY4" fmla="*/ 15886 h 134952"/>
                  <a:gd name="connsiteX5" fmla="*/ 307220 w 440453"/>
                  <a:gd name="connsiteY5" fmla="*/ 21973 h 134952"/>
                  <a:gd name="connsiteX6" fmla="*/ 256727 w 440453"/>
                  <a:gd name="connsiteY6" fmla="*/ 32603 h 134952"/>
                  <a:gd name="connsiteX7" fmla="*/ 222266 w 440453"/>
                  <a:gd name="connsiteY7" fmla="*/ 13829 h 134952"/>
                  <a:gd name="connsiteX8" fmla="*/ 220380 w 440453"/>
                  <a:gd name="connsiteY8" fmla="*/ 18887 h 134952"/>
                  <a:gd name="connsiteX9" fmla="*/ 245069 w 440453"/>
                  <a:gd name="connsiteY9" fmla="*/ 35432 h 134952"/>
                  <a:gd name="connsiteX10" fmla="*/ 206407 w 440453"/>
                  <a:gd name="connsiteY10" fmla="*/ 45290 h 134952"/>
                  <a:gd name="connsiteX11" fmla="*/ 179832 w 440453"/>
                  <a:gd name="connsiteY11" fmla="*/ 52834 h 134952"/>
                  <a:gd name="connsiteX12" fmla="*/ 152829 w 440453"/>
                  <a:gd name="connsiteY12" fmla="*/ 36375 h 134952"/>
                  <a:gd name="connsiteX13" fmla="*/ 149400 w 440453"/>
                  <a:gd name="connsiteY13" fmla="*/ 40061 h 134952"/>
                  <a:gd name="connsiteX14" fmla="*/ 168088 w 440453"/>
                  <a:gd name="connsiteY14" fmla="*/ 56520 h 134952"/>
                  <a:gd name="connsiteX15" fmla="*/ 115367 w 440453"/>
                  <a:gd name="connsiteY15" fmla="*/ 74094 h 134952"/>
                  <a:gd name="connsiteX16" fmla="*/ 89135 w 440453"/>
                  <a:gd name="connsiteY16" fmla="*/ 57806 h 134952"/>
                  <a:gd name="connsiteX17" fmla="*/ 85535 w 440453"/>
                  <a:gd name="connsiteY17" fmla="*/ 61664 h 134952"/>
                  <a:gd name="connsiteX18" fmla="*/ 105251 w 440453"/>
                  <a:gd name="connsiteY18" fmla="*/ 77866 h 134952"/>
                  <a:gd name="connsiteX19" fmla="*/ 84506 w 440453"/>
                  <a:gd name="connsiteY19" fmla="*/ 85667 h 134952"/>
                  <a:gd name="connsiteX20" fmla="*/ 55788 w 440453"/>
                  <a:gd name="connsiteY20" fmla="*/ 96811 h 134952"/>
                  <a:gd name="connsiteX21" fmla="*/ 26299 w 440453"/>
                  <a:gd name="connsiteY21" fmla="*/ 86267 h 134952"/>
                  <a:gd name="connsiteX22" fmla="*/ 23984 w 440453"/>
                  <a:gd name="connsiteY22" fmla="*/ 92525 h 134952"/>
                  <a:gd name="connsiteX23" fmla="*/ 44987 w 440453"/>
                  <a:gd name="connsiteY23" fmla="*/ 101183 h 134952"/>
                  <a:gd name="connsiteX24" fmla="*/ 1695 w 440453"/>
                  <a:gd name="connsiteY24" fmla="*/ 122528 h 134952"/>
                  <a:gd name="connsiteX25" fmla="*/ 4782 w 440453"/>
                  <a:gd name="connsiteY25" fmla="*/ 129301 h 134952"/>
                  <a:gd name="connsiteX26" fmla="*/ 44301 w 440453"/>
                  <a:gd name="connsiteY26" fmla="*/ 113785 h 134952"/>
                  <a:gd name="connsiteX27" fmla="*/ 43358 w 440453"/>
                  <a:gd name="connsiteY27" fmla="*/ 115842 h 134952"/>
                  <a:gd name="connsiteX28" fmla="*/ 39672 w 440453"/>
                  <a:gd name="connsiteY28" fmla="*/ 132044 h 134952"/>
                  <a:gd name="connsiteX29" fmla="*/ 46701 w 440453"/>
                  <a:gd name="connsiteY29" fmla="*/ 133673 h 134952"/>
                  <a:gd name="connsiteX30" fmla="*/ 51845 w 440453"/>
                  <a:gd name="connsiteY30" fmla="*/ 121500 h 134952"/>
                  <a:gd name="connsiteX31" fmla="*/ 57503 w 440453"/>
                  <a:gd name="connsiteY31" fmla="*/ 108641 h 134952"/>
                  <a:gd name="connsiteX32" fmla="*/ 105423 w 440453"/>
                  <a:gd name="connsiteY32" fmla="*/ 89953 h 134952"/>
                  <a:gd name="connsiteX33" fmla="*/ 99594 w 440453"/>
                  <a:gd name="connsiteY33" fmla="*/ 110013 h 134952"/>
                  <a:gd name="connsiteX34" fmla="*/ 109538 w 440453"/>
                  <a:gd name="connsiteY34" fmla="*/ 112327 h 134952"/>
                  <a:gd name="connsiteX35" fmla="*/ 117853 w 440453"/>
                  <a:gd name="connsiteY35" fmla="*/ 85324 h 134952"/>
                  <a:gd name="connsiteX36" fmla="*/ 171174 w 440453"/>
                  <a:gd name="connsiteY36" fmla="*/ 66550 h 134952"/>
                  <a:gd name="connsiteX37" fmla="*/ 166288 w 440453"/>
                  <a:gd name="connsiteY37" fmla="*/ 91667 h 134952"/>
                  <a:gd name="connsiteX38" fmla="*/ 175717 w 440453"/>
                  <a:gd name="connsiteY38" fmla="*/ 93811 h 134952"/>
                  <a:gd name="connsiteX39" fmla="*/ 181632 w 440453"/>
                  <a:gd name="connsiteY39" fmla="*/ 63121 h 134952"/>
                  <a:gd name="connsiteX40" fmla="*/ 200492 w 440453"/>
                  <a:gd name="connsiteY40" fmla="*/ 57292 h 134952"/>
                  <a:gd name="connsiteX41" fmla="*/ 248241 w 440453"/>
                  <a:gd name="connsiteY41" fmla="*/ 44433 h 134952"/>
                  <a:gd name="connsiteX42" fmla="*/ 237011 w 440453"/>
                  <a:gd name="connsiteY42" fmla="*/ 76065 h 134952"/>
                  <a:gd name="connsiteX43" fmla="*/ 245583 w 440453"/>
                  <a:gd name="connsiteY43" fmla="*/ 80695 h 134952"/>
                  <a:gd name="connsiteX44" fmla="*/ 259128 w 440453"/>
                  <a:gd name="connsiteY44" fmla="*/ 41775 h 134952"/>
                  <a:gd name="connsiteX45" fmla="*/ 310563 w 440453"/>
                  <a:gd name="connsiteY45" fmla="*/ 31403 h 134952"/>
                  <a:gd name="connsiteX46" fmla="*/ 297533 w 440453"/>
                  <a:gd name="connsiteY46" fmla="*/ 57121 h 134952"/>
                  <a:gd name="connsiteX47" fmla="*/ 305677 w 440453"/>
                  <a:gd name="connsiteY47" fmla="*/ 61578 h 134952"/>
                  <a:gd name="connsiteX48" fmla="*/ 319564 w 440453"/>
                  <a:gd name="connsiteY48" fmla="*/ 29945 h 134952"/>
                  <a:gd name="connsiteX49" fmla="*/ 436150 w 440453"/>
                  <a:gd name="connsiteY49" fmla="*/ 21630 h 134952"/>
                  <a:gd name="connsiteX50" fmla="*/ 435807 w 440453"/>
                  <a:gd name="connsiteY50" fmla="*/ 12372 h 134952"/>
                  <a:gd name="connsiteX51" fmla="*/ 317335 w 440453"/>
                  <a:gd name="connsiteY51" fmla="*/ 20173 h 134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40453" h="134952">
                    <a:moveTo>
                      <a:pt x="317335" y="20173"/>
                    </a:moveTo>
                    <a:cubicBezTo>
                      <a:pt x="315621" y="17858"/>
                      <a:pt x="313220" y="16058"/>
                      <a:pt x="310906" y="14515"/>
                    </a:cubicBezTo>
                    <a:cubicBezTo>
                      <a:pt x="304305" y="9972"/>
                      <a:pt x="297533" y="3285"/>
                      <a:pt x="290246" y="285"/>
                    </a:cubicBezTo>
                    <a:cubicBezTo>
                      <a:pt x="287245" y="-1001"/>
                      <a:pt x="284845" y="2342"/>
                      <a:pt x="286988" y="4828"/>
                    </a:cubicBezTo>
                    <a:cubicBezTo>
                      <a:pt x="290332" y="8857"/>
                      <a:pt x="293761" y="12715"/>
                      <a:pt x="297961" y="15886"/>
                    </a:cubicBezTo>
                    <a:cubicBezTo>
                      <a:pt x="300104" y="17430"/>
                      <a:pt x="304219" y="19487"/>
                      <a:pt x="307220" y="21973"/>
                    </a:cubicBezTo>
                    <a:cubicBezTo>
                      <a:pt x="290246" y="25059"/>
                      <a:pt x="273444" y="28660"/>
                      <a:pt x="256727" y="32603"/>
                    </a:cubicBezTo>
                    <a:cubicBezTo>
                      <a:pt x="246012" y="25316"/>
                      <a:pt x="235468" y="15372"/>
                      <a:pt x="222266" y="13829"/>
                    </a:cubicBezTo>
                    <a:cubicBezTo>
                      <a:pt x="219351" y="13486"/>
                      <a:pt x="217465" y="17344"/>
                      <a:pt x="220380" y="18887"/>
                    </a:cubicBezTo>
                    <a:cubicBezTo>
                      <a:pt x="229210" y="23773"/>
                      <a:pt x="237097" y="29517"/>
                      <a:pt x="245069" y="35432"/>
                    </a:cubicBezTo>
                    <a:cubicBezTo>
                      <a:pt x="232124" y="38604"/>
                      <a:pt x="219180" y="41947"/>
                      <a:pt x="206407" y="45290"/>
                    </a:cubicBezTo>
                    <a:cubicBezTo>
                      <a:pt x="197577" y="47691"/>
                      <a:pt x="188662" y="50176"/>
                      <a:pt x="179832" y="52834"/>
                    </a:cubicBezTo>
                    <a:cubicBezTo>
                      <a:pt x="170745" y="47776"/>
                      <a:pt x="162430" y="40232"/>
                      <a:pt x="152829" y="36375"/>
                    </a:cubicBezTo>
                    <a:cubicBezTo>
                      <a:pt x="150600" y="35432"/>
                      <a:pt x="147771" y="37661"/>
                      <a:pt x="149400" y="40061"/>
                    </a:cubicBezTo>
                    <a:cubicBezTo>
                      <a:pt x="153857" y="46748"/>
                      <a:pt x="160973" y="51977"/>
                      <a:pt x="168088" y="56520"/>
                    </a:cubicBezTo>
                    <a:cubicBezTo>
                      <a:pt x="150343" y="62006"/>
                      <a:pt x="132769" y="67836"/>
                      <a:pt x="115367" y="74094"/>
                    </a:cubicBezTo>
                    <a:cubicBezTo>
                      <a:pt x="107223" y="68007"/>
                      <a:pt x="98308" y="62178"/>
                      <a:pt x="89135" y="57806"/>
                    </a:cubicBezTo>
                    <a:cubicBezTo>
                      <a:pt x="86906" y="56692"/>
                      <a:pt x="83563" y="59349"/>
                      <a:pt x="85535" y="61664"/>
                    </a:cubicBezTo>
                    <a:cubicBezTo>
                      <a:pt x="90850" y="68265"/>
                      <a:pt x="98222" y="72808"/>
                      <a:pt x="105251" y="77866"/>
                    </a:cubicBezTo>
                    <a:cubicBezTo>
                      <a:pt x="98308" y="80438"/>
                      <a:pt x="91364" y="82923"/>
                      <a:pt x="84506" y="85667"/>
                    </a:cubicBezTo>
                    <a:cubicBezTo>
                      <a:pt x="75248" y="89267"/>
                      <a:pt x="65561" y="92954"/>
                      <a:pt x="55788" y="96811"/>
                    </a:cubicBezTo>
                    <a:cubicBezTo>
                      <a:pt x="47044" y="91239"/>
                      <a:pt x="36414" y="87896"/>
                      <a:pt x="26299" y="86267"/>
                    </a:cubicBezTo>
                    <a:cubicBezTo>
                      <a:pt x="22612" y="85667"/>
                      <a:pt x="20555" y="90553"/>
                      <a:pt x="23984" y="92525"/>
                    </a:cubicBezTo>
                    <a:cubicBezTo>
                      <a:pt x="30585" y="96296"/>
                      <a:pt x="38129" y="98011"/>
                      <a:pt x="44987" y="101183"/>
                    </a:cubicBezTo>
                    <a:cubicBezTo>
                      <a:pt x="29899" y="107526"/>
                      <a:pt x="15069" y="114385"/>
                      <a:pt x="1695" y="122528"/>
                    </a:cubicBezTo>
                    <a:cubicBezTo>
                      <a:pt x="-1905" y="124671"/>
                      <a:pt x="753" y="130844"/>
                      <a:pt x="4782" y="129301"/>
                    </a:cubicBezTo>
                    <a:cubicBezTo>
                      <a:pt x="17983" y="124157"/>
                      <a:pt x="31185" y="119014"/>
                      <a:pt x="44301" y="113785"/>
                    </a:cubicBezTo>
                    <a:cubicBezTo>
                      <a:pt x="43958" y="114470"/>
                      <a:pt x="43615" y="115156"/>
                      <a:pt x="43358" y="115842"/>
                    </a:cubicBezTo>
                    <a:cubicBezTo>
                      <a:pt x="41129" y="120899"/>
                      <a:pt x="38214" y="126558"/>
                      <a:pt x="39672" y="132044"/>
                    </a:cubicBezTo>
                    <a:cubicBezTo>
                      <a:pt x="40443" y="135130"/>
                      <a:pt x="44644" y="135901"/>
                      <a:pt x="46701" y="133673"/>
                    </a:cubicBezTo>
                    <a:cubicBezTo>
                      <a:pt x="49787" y="130244"/>
                      <a:pt x="50302" y="125701"/>
                      <a:pt x="51845" y="121500"/>
                    </a:cubicBezTo>
                    <a:cubicBezTo>
                      <a:pt x="53388" y="117128"/>
                      <a:pt x="55274" y="112756"/>
                      <a:pt x="57503" y="108641"/>
                    </a:cubicBezTo>
                    <a:cubicBezTo>
                      <a:pt x="73448" y="102297"/>
                      <a:pt x="89392" y="96040"/>
                      <a:pt x="105423" y="89953"/>
                    </a:cubicBezTo>
                    <a:cubicBezTo>
                      <a:pt x="103023" y="96554"/>
                      <a:pt x="101137" y="103326"/>
                      <a:pt x="99594" y="110013"/>
                    </a:cubicBezTo>
                    <a:cubicBezTo>
                      <a:pt x="98136" y="116442"/>
                      <a:pt x="108080" y="118756"/>
                      <a:pt x="109538" y="112327"/>
                    </a:cubicBezTo>
                    <a:cubicBezTo>
                      <a:pt x="111766" y="102983"/>
                      <a:pt x="114167" y="94068"/>
                      <a:pt x="117853" y="85324"/>
                    </a:cubicBezTo>
                    <a:cubicBezTo>
                      <a:pt x="135427" y="78723"/>
                      <a:pt x="153172" y="72465"/>
                      <a:pt x="171174" y="66550"/>
                    </a:cubicBezTo>
                    <a:cubicBezTo>
                      <a:pt x="169631" y="74951"/>
                      <a:pt x="168345" y="83352"/>
                      <a:pt x="166288" y="91667"/>
                    </a:cubicBezTo>
                    <a:cubicBezTo>
                      <a:pt x="164745" y="97754"/>
                      <a:pt x="173917" y="99726"/>
                      <a:pt x="175717" y="93811"/>
                    </a:cubicBezTo>
                    <a:cubicBezTo>
                      <a:pt x="178718" y="83867"/>
                      <a:pt x="180004" y="73408"/>
                      <a:pt x="181632" y="63121"/>
                    </a:cubicBezTo>
                    <a:cubicBezTo>
                      <a:pt x="187890" y="61149"/>
                      <a:pt x="194148" y="59178"/>
                      <a:pt x="200492" y="57292"/>
                    </a:cubicBezTo>
                    <a:cubicBezTo>
                      <a:pt x="216265" y="52663"/>
                      <a:pt x="232210" y="48376"/>
                      <a:pt x="248241" y="44433"/>
                    </a:cubicBezTo>
                    <a:cubicBezTo>
                      <a:pt x="244726" y="55063"/>
                      <a:pt x="242154" y="66036"/>
                      <a:pt x="237011" y="76065"/>
                    </a:cubicBezTo>
                    <a:cubicBezTo>
                      <a:pt x="234182" y="81724"/>
                      <a:pt x="242754" y="86353"/>
                      <a:pt x="245583" y="80695"/>
                    </a:cubicBezTo>
                    <a:cubicBezTo>
                      <a:pt x="251927" y="68351"/>
                      <a:pt x="254670" y="54806"/>
                      <a:pt x="259128" y="41775"/>
                    </a:cubicBezTo>
                    <a:cubicBezTo>
                      <a:pt x="276187" y="37832"/>
                      <a:pt x="293332" y="34403"/>
                      <a:pt x="310563" y="31403"/>
                    </a:cubicBezTo>
                    <a:cubicBezTo>
                      <a:pt x="309020" y="40147"/>
                      <a:pt x="301219" y="50176"/>
                      <a:pt x="297533" y="57121"/>
                    </a:cubicBezTo>
                    <a:cubicBezTo>
                      <a:pt x="294704" y="62435"/>
                      <a:pt x="302933" y="66807"/>
                      <a:pt x="305677" y="61578"/>
                    </a:cubicBezTo>
                    <a:cubicBezTo>
                      <a:pt x="310563" y="52148"/>
                      <a:pt x="318621" y="41175"/>
                      <a:pt x="319564" y="29945"/>
                    </a:cubicBezTo>
                    <a:cubicBezTo>
                      <a:pt x="358140" y="23859"/>
                      <a:pt x="397145" y="20602"/>
                      <a:pt x="436150" y="21630"/>
                    </a:cubicBezTo>
                    <a:cubicBezTo>
                      <a:pt x="442236" y="21801"/>
                      <a:pt x="441636" y="12715"/>
                      <a:pt x="435807" y="12372"/>
                    </a:cubicBezTo>
                    <a:cubicBezTo>
                      <a:pt x="396116" y="9972"/>
                      <a:pt x="356597" y="13486"/>
                      <a:pt x="317335" y="2017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8" name="图形 4">
              <a:extLst>
                <a:ext uri="{FF2B5EF4-FFF2-40B4-BE49-F238E27FC236}">
                  <a16:creationId xmlns:a16="http://schemas.microsoft.com/office/drawing/2014/main" id="{A04005ED-DDC5-6997-F6D6-BADBE58D9BCA}"/>
                </a:ext>
              </a:extLst>
            </p:cNvPr>
            <p:cNvGrpSpPr/>
            <p:nvPr/>
          </p:nvGrpSpPr>
          <p:grpSpPr>
            <a:xfrm>
              <a:off x="5044479" y="4637717"/>
              <a:ext cx="358837" cy="383566"/>
              <a:chOff x="5044479" y="4637717"/>
              <a:chExt cx="358837" cy="383566"/>
            </a:xfrm>
          </p:grpSpPr>
          <p:sp>
            <p:nvSpPr>
              <p:cNvPr id="769" name="任意多边形: 形状 768">
                <a:extLst>
                  <a:ext uri="{FF2B5EF4-FFF2-40B4-BE49-F238E27FC236}">
                    <a16:creationId xmlns:a16="http://schemas.microsoft.com/office/drawing/2014/main" id="{86AFE859-32CA-30F2-126A-477444A83F81}"/>
                  </a:ext>
                </a:extLst>
              </p:cNvPr>
              <p:cNvSpPr/>
              <p:nvPr/>
            </p:nvSpPr>
            <p:spPr>
              <a:xfrm>
                <a:off x="5097181" y="4684546"/>
                <a:ext cx="156863" cy="168874"/>
              </a:xfrm>
              <a:custGeom>
                <a:avLst/>
                <a:gdLst>
                  <a:gd name="connsiteX0" fmla="*/ 5008 w 156863"/>
                  <a:gd name="connsiteY0" fmla="*/ 88536 h 168874"/>
                  <a:gd name="connsiteX1" fmla="*/ 54472 w 156863"/>
                  <a:gd name="connsiteY1" fmla="*/ 148629 h 168874"/>
                  <a:gd name="connsiteX2" fmla="*/ 125538 w 156863"/>
                  <a:gd name="connsiteY2" fmla="*/ 166117 h 168874"/>
                  <a:gd name="connsiteX3" fmla="*/ 155370 w 156863"/>
                  <a:gd name="connsiteY3" fmla="*/ 113482 h 168874"/>
                  <a:gd name="connsiteX4" fmla="*/ 120737 w 156863"/>
                  <a:gd name="connsiteY4" fmla="*/ 46617 h 168874"/>
                  <a:gd name="connsiteX5" fmla="*/ 93477 w 156863"/>
                  <a:gd name="connsiteY5" fmla="*/ 14127 h 168874"/>
                  <a:gd name="connsiteX6" fmla="*/ 22068 w 156863"/>
                  <a:gd name="connsiteY6" fmla="*/ 8812 h 168874"/>
                  <a:gd name="connsiteX7" fmla="*/ 5008 w 156863"/>
                  <a:gd name="connsiteY7" fmla="*/ 88536 h 168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863" h="168874">
                    <a:moveTo>
                      <a:pt x="5008" y="88536"/>
                    </a:moveTo>
                    <a:cubicBezTo>
                      <a:pt x="12123" y="112882"/>
                      <a:pt x="33983" y="134828"/>
                      <a:pt x="54472" y="148629"/>
                    </a:cubicBezTo>
                    <a:cubicBezTo>
                      <a:pt x="74360" y="162002"/>
                      <a:pt x="101192" y="174604"/>
                      <a:pt x="125538" y="166117"/>
                    </a:cubicBezTo>
                    <a:cubicBezTo>
                      <a:pt x="148426" y="158144"/>
                      <a:pt x="161457" y="137657"/>
                      <a:pt x="155370" y="113482"/>
                    </a:cubicBezTo>
                    <a:cubicBezTo>
                      <a:pt x="149369" y="89393"/>
                      <a:pt x="135310" y="66676"/>
                      <a:pt x="120737" y="46617"/>
                    </a:cubicBezTo>
                    <a:cubicBezTo>
                      <a:pt x="113365" y="34015"/>
                      <a:pt x="104621" y="22356"/>
                      <a:pt x="93477" y="14127"/>
                    </a:cubicBezTo>
                    <a:cubicBezTo>
                      <a:pt x="73760" y="-447"/>
                      <a:pt x="43499" y="-6190"/>
                      <a:pt x="22068" y="8812"/>
                    </a:cubicBezTo>
                    <a:cubicBezTo>
                      <a:pt x="-3821" y="26985"/>
                      <a:pt x="-3136" y="61018"/>
                      <a:pt x="5008" y="88536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0" name="任意多边形: 形状 769">
                <a:extLst>
                  <a:ext uri="{FF2B5EF4-FFF2-40B4-BE49-F238E27FC236}">
                    <a16:creationId xmlns:a16="http://schemas.microsoft.com/office/drawing/2014/main" id="{5C0E0207-12E1-CC2B-58C0-EED2D91AAF61}"/>
                  </a:ext>
                </a:extLst>
              </p:cNvPr>
              <p:cNvSpPr/>
              <p:nvPr/>
            </p:nvSpPr>
            <p:spPr>
              <a:xfrm>
                <a:off x="5181670" y="4866808"/>
                <a:ext cx="110758" cy="154474"/>
              </a:xfrm>
              <a:custGeom>
                <a:avLst/>
                <a:gdLst>
                  <a:gd name="connsiteX0" fmla="*/ 15246 w 110758"/>
                  <a:gd name="connsiteY0" fmla="*/ 137474 h 154474"/>
                  <a:gd name="connsiteX1" fmla="*/ 77225 w 110758"/>
                  <a:gd name="connsiteY1" fmla="*/ 145789 h 154474"/>
                  <a:gd name="connsiteX2" fmla="*/ 91198 w 110758"/>
                  <a:gd name="connsiteY2" fmla="*/ 7343 h 154474"/>
                  <a:gd name="connsiteX3" fmla="*/ 88969 w 110758"/>
                  <a:gd name="connsiteY3" fmla="*/ 6486 h 154474"/>
                  <a:gd name="connsiteX4" fmla="*/ 61623 w 110758"/>
                  <a:gd name="connsiteY4" fmla="*/ 2885 h 154474"/>
                  <a:gd name="connsiteX5" fmla="*/ 2215 w 110758"/>
                  <a:gd name="connsiteY5" fmla="*/ 90497 h 154474"/>
                  <a:gd name="connsiteX6" fmla="*/ 15246 w 110758"/>
                  <a:gd name="connsiteY6" fmla="*/ 137474 h 154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758" h="154474">
                    <a:moveTo>
                      <a:pt x="15246" y="137474"/>
                    </a:moveTo>
                    <a:cubicBezTo>
                      <a:pt x="32819" y="153247"/>
                      <a:pt x="56565" y="162077"/>
                      <a:pt x="77225" y="145789"/>
                    </a:cubicBezTo>
                    <a:cubicBezTo>
                      <a:pt x="110915" y="119214"/>
                      <a:pt x="125402" y="39404"/>
                      <a:pt x="91198" y="7343"/>
                    </a:cubicBezTo>
                    <a:cubicBezTo>
                      <a:pt x="90427" y="6657"/>
                      <a:pt x="89655" y="6486"/>
                      <a:pt x="88969" y="6486"/>
                    </a:cubicBezTo>
                    <a:cubicBezTo>
                      <a:pt x="81339" y="-201"/>
                      <a:pt x="71396" y="-2258"/>
                      <a:pt x="61623" y="2885"/>
                    </a:cubicBezTo>
                    <a:cubicBezTo>
                      <a:pt x="31962" y="18487"/>
                      <a:pt x="10959" y="59378"/>
                      <a:pt x="2215" y="90497"/>
                    </a:cubicBezTo>
                    <a:cubicBezTo>
                      <a:pt x="-2928" y="108499"/>
                      <a:pt x="672" y="124443"/>
                      <a:pt x="15246" y="137474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" name="任意多边形: 形状 770">
                <a:extLst>
                  <a:ext uri="{FF2B5EF4-FFF2-40B4-BE49-F238E27FC236}">
                    <a16:creationId xmlns:a16="http://schemas.microsoft.com/office/drawing/2014/main" id="{2F316CA1-239B-62B2-83BF-51EFAAA93BA7}"/>
                  </a:ext>
                </a:extLst>
              </p:cNvPr>
              <p:cNvSpPr/>
              <p:nvPr/>
            </p:nvSpPr>
            <p:spPr>
              <a:xfrm>
                <a:off x="5275090" y="4794733"/>
                <a:ext cx="128226" cy="96899"/>
              </a:xfrm>
              <a:custGeom>
                <a:avLst/>
                <a:gdLst>
                  <a:gd name="connsiteX0" fmla="*/ 435 w 128226"/>
                  <a:gd name="connsiteY0" fmla="*/ 74704 h 96899"/>
                  <a:gd name="connsiteX1" fmla="*/ 42526 w 128226"/>
                  <a:gd name="connsiteY1" fmla="*/ 96735 h 96899"/>
                  <a:gd name="connsiteX2" fmla="*/ 107935 w 128226"/>
                  <a:gd name="connsiteY2" fmla="*/ 78390 h 96899"/>
                  <a:gd name="connsiteX3" fmla="*/ 127051 w 128226"/>
                  <a:gd name="connsiteY3" fmla="*/ 53273 h 96899"/>
                  <a:gd name="connsiteX4" fmla="*/ 101934 w 128226"/>
                  <a:gd name="connsiteY4" fmla="*/ 3295 h 96899"/>
                  <a:gd name="connsiteX5" fmla="*/ 43383 w 128226"/>
                  <a:gd name="connsiteY5" fmla="*/ 21211 h 96899"/>
                  <a:gd name="connsiteX6" fmla="*/ 435 w 128226"/>
                  <a:gd name="connsiteY6" fmla="*/ 74704 h 96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26" h="96899">
                    <a:moveTo>
                      <a:pt x="435" y="74704"/>
                    </a:moveTo>
                    <a:cubicBezTo>
                      <a:pt x="3264" y="91163"/>
                      <a:pt x="29239" y="96135"/>
                      <a:pt x="42526" y="96735"/>
                    </a:cubicBezTo>
                    <a:cubicBezTo>
                      <a:pt x="63272" y="97764"/>
                      <a:pt x="93190" y="94249"/>
                      <a:pt x="107935" y="78390"/>
                    </a:cubicBezTo>
                    <a:cubicBezTo>
                      <a:pt x="117107" y="72218"/>
                      <a:pt x="124479" y="64074"/>
                      <a:pt x="127051" y="53273"/>
                    </a:cubicBezTo>
                    <a:cubicBezTo>
                      <a:pt x="131852" y="33299"/>
                      <a:pt x="121650" y="11524"/>
                      <a:pt x="101934" y="3295"/>
                    </a:cubicBezTo>
                    <a:cubicBezTo>
                      <a:pt x="79216" y="-6306"/>
                      <a:pt x="60614" y="6724"/>
                      <a:pt x="43383" y="21211"/>
                    </a:cubicBezTo>
                    <a:cubicBezTo>
                      <a:pt x="26839" y="35099"/>
                      <a:pt x="-4022" y="48643"/>
                      <a:pt x="435" y="74704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" name="任意多边形: 形状 771">
                <a:extLst>
                  <a:ext uri="{FF2B5EF4-FFF2-40B4-BE49-F238E27FC236}">
                    <a16:creationId xmlns:a16="http://schemas.microsoft.com/office/drawing/2014/main" id="{9BCB72E7-D7A5-828C-63B8-D1846873EE66}"/>
                  </a:ext>
                </a:extLst>
              </p:cNvPr>
              <p:cNvSpPr/>
              <p:nvPr/>
            </p:nvSpPr>
            <p:spPr>
              <a:xfrm>
                <a:off x="5194857" y="4637717"/>
                <a:ext cx="186730" cy="211133"/>
              </a:xfrm>
              <a:custGeom>
                <a:avLst/>
                <a:gdLst>
                  <a:gd name="connsiteX0" fmla="*/ 13889 w 186730"/>
                  <a:gd name="connsiteY0" fmla="*/ 107933 h 211133"/>
                  <a:gd name="connsiteX1" fmla="*/ 33777 w 186730"/>
                  <a:gd name="connsiteY1" fmla="*/ 144452 h 211133"/>
                  <a:gd name="connsiteX2" fmla="*/ 81697 w 186730"/>
                  <a:gd name="connsiteY2" fmla="*/ 194087 h 211133"/>
                  <a:gd name="connsiteX3" fmla="*/ 107929 w 186730"/>
                  <a:gd name="connsiteY3" fmla="*/ 210718 h 211133"/>
                  <a:gd name="connsiteX4" fmla="*/ 170423 w 186730"/>
                  <a:gd name="connsiteY4" fmla="*/ 182343 h 211133"/>
                  <a:gd name="connsiteX5" fmla="*/ 182338 w 186730"/>
                  <a:gd name="connsiteY5" fmla="*/ 108790 h 211133"/>
                  <a:gd name="connsiteX6" fmla="*/ 39692 w 186730"/>
                  <a:gd name="connsiteY6" fmla="*/ 2491 h 211133"/>
                  <a:gd name="connsiteX7" fmla="*/ 13889 w 186730"/>
                  <a:gd name="connsiteY7" fmla="*/ 107933 h 21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6730" h="211133">
                    <a:moveTo>
                      <a:pt x="13889" y="107933"/>
                    </a:moveTo>
                    <a:cubicBezTo>
                      <a:pt x="18861" y="121563"/>
                      <a:pt x="25976" y="134336"/>
                      <a:pt x="33777" y="144452"/>
                    </a:cubicBezTo>
                    <a:cubicBezTo>
                      <a:pt x="47921" y="162797"/>
                      <a:pt x="65924" y="177285"/>
                      <a:pt x="81697" y="194087"/>
                    </a:cubicBezTo>
                    <a:cubicBezTo>
                      <a:pt x="89069" y="201888"/>
                      <a:pt x="96785" y="209260"/>
                      <a:pt x="107929" y="210718"/>
                    </a:cubicBezTo>
                    <a:cubicBezTo>
                      <a:pt x="131503" y="213718"/>
                      <a:pt x="155678" y="200088"/>
                      <a:pt x="170423" y="182343"/>
                    </a:cubicBezTo>
                    <a:cubicBezTo>
                      <a:pt x="187739" y="161511"/>
                      <a:pt x="190482" y="134422"/>
                      <a:pt x="182338" y="108790"/>
                    </a:cubicBezTo>
                    <a:cubicBezTo>
                      <a:pt x="164850" y="53755"/>
                      <a:pt x="104071" y="-13882"/>
                      <a:pt x="39692" y="2491"/>
                    </a:cubicBezTo>
                    <a:cubicBezTo>
                      <a:pt x="-10714" y="15265"/>
                      <a:pt x="-5571" y="69614"/>
                      <a:pt x="13889" y="107933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" name="任意多边形: 形状 772">
                <a:extLst>
                  <a:ext uri="{FF2B5EF4-FFF2-40B4-BE49-F238E27FC236}">
                    <a16:creationId xmlns:a16="http://schemas.microsoft.com/office/drawing/2014/main" id="{CDF71993-489E-A638-739E-7808CF823619}"/>
                  </a:ext>
                </a:extLst>
              </p:cNvPr>
              <p:cNvSpPr/>
              <p:nvPr/>
            </p:nvSpPr>
            <p:spPr>
              <a:xfrm>
                <a:off x="5044479" y="4778378"/>
                <a:ext cx="193539" cy="216548"/>
              </a:xfrm>
              <a:custGeom>
                <a:avLst/>
                <a:gdLst>
                  <a:gd name="connsiteX0" fmla="*/ 44251 w 193539"/>
                  <a:gd name="connsiteY0" fmla="*/ 180385 h 216548"/>
                  <a:gd name="connsiteX1" fmla="*/ 137091 w 193539"/>
                  <a:gd name="connsiteY1" fmla="*/ 212960 h 216548"/>
                  <a:gd name="connsiteX2" fmla="*/ 191784 w 193539"/>
                  <a:gd name="connsiteY2" fmla="*/ 145751 h 216548"/>
                  <a:gd name="connsiteX3" fmla="*/ 154236 w 193539"/>
                  <a:gd name="connsiteY3" fmla="*/ 64398 h 216548"/>
                  <a:gd name="connsiteX4" fmla="*/ 130405 w 193539"/>
                  <a:gd name="connsiteY4" fmla="*/ 44939 h 216548"/>
                  <a:gd name="connsiteX5" fmla="*/ 79656 w 193539"/>
                  <a:gd name="connsiteY5" fmla="*/ 3362 h 216548"/>
                  <a:gd name="connsiteX6" fmla="*/ 12705 w 193539"/>
                  <a:gd name="connsiteY6" fmla="*/ 27365 h 216548"/>
                  <a:gd name="connsiteX7" fmla="*/ 44251 w 193539"/>
                  <a:gd name="connsiteY7" fmla="*/ 180385 h 21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3539" h="216548">
                    <a:moveTo>
                      <a:pt x="44251" y="180385"/>
                    </a:moveTo>
                    <a:cubicBezTo>
                      <a:pt x="69883" y="208502"/>
                      <a:pt x="98515" y="224018"/>
                      <a:pt x="137091" y="212960"/>
                    </a:cubicBezTo>
                    <a:cubicBezTo>
                      <a:pt x="166066" y="204645"/>
                      <a:pt x="186298" y="174126"/>
                      <a:pt x="191784" y="145751"/>
                    </a:cubicBezTo>
                    <a:cubicBezTo>
                      <a:pt x="198813" y="109404"/>
                      <a:pt x="184412" y="84201"/>
                      <a:pt x="154236" y="64398"/>
                    </a:cubicBezTo>
                    <a:cubicBezTo>
                      <a:pt x="145493" y="58655"/>
                      <a:pt x="138034" y="51626"/>
                      <a:pt x="130405" y="44939"/>
                    </a:cubicBezTo>
                    <a:cubicBezTo>
                      <a:pt x="116175" y="27794"/>
                      <a:pt x="99715" y="10735"/>
                      <a:pt x="79656" y="3362"/>
                    </a:cubicBezTo>
                    <a:cubicBezTo>
                      <a:pt x="54453" y="-5810"/>
                      <a:pt x="26849" y="4305"/>
                      <a:pt x="12705" y="27365"/>
                    </a:cubicBezTo>
                    <a:cubicBezTo>
                      <a:pt x="-16785" y="74943"/>
                      <a:pt x="9790" y="142494"/>
                      <a:pt x="44251" y="180385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" name="任意多边形: 形状 773">
                <a:extLst>
                  <a:ext uri="{FF2B5EF4-FFF2-40B4-BE49-F238E27FC236}">
                    <a16:creationId xmlns:a16="http://schemas.microsoft.com/office/drawing/2014/main" id="{DBC3D981-2F11-81C9-D8BE-9A93C93C828F}"/>
                  </a:ext>
                </a:extLst>
              </p:cNvPr>
              <p:cNvSpPr/>
              <p:nvPr/>
            </p:nvSpPr>
            <p:spPr>
              <a:xfrm>
                <a:off x="5170270" y="4761095"/>
                <a:ext cx="116236" cy="114058"/>
              </a:xfrm>
              <a:custGeom>
                <a:avLst/>
                <a:gdLst>
                  <a:gd name="connsiteX0" fmla="*/ 18244 w 116236"/>
                  <a:gd name="connsiteY0" fmla="*/ 93168 h 114058"/>
                  <a:gd name="connsiteX1" fmla="*/ 77823 w 116236"/>
                  <a:gd name="connsiteY1" fmla="*/ 109970 h 114058"/>
                  <a:gd name="connsiteX2" fmla="*/ 116228 w 116236"/>
                  <a:gd name="connsiteY2" fmla="*/ 62993 h 114058"/>
                  <a:gd name="connsiteX3" fmla="*/ 108684 w 116236"/>
                  <a:gd name="connsiteY3" fmla="*/ 33847 h 114058"/>
                  <a:gd name="connsiteX4" fmla="*/ 77137 w 116236"/>
                  <a:gd name="connsiteY4" fmla="*/ 4100 h 114058"/>
                  <a:gd name="connsiteX5" fmla="*/ 40104 w 116236"/>
                  <a:gd name="connsiteY5" fmla="*/ 16702 h 114058"/>
                  <a:gd name="connsiteX6" fmla="*/ 55192 w 116236"/>
                  <a:gd name="connsiteY6" fmla="*/ 38904 h 114058"/>
                  <a:gd name="connsiteX7" fmla="*/ 65307 w 116236"/>
                  <a:gd name="connsiteY7" fmla="*/ 55449 h 114058"/>
                  <a:gd name="connsiteX8" fmla="*/ 45933 w 116236"/>
                  <a:gd name="connsiteY8" fmla="*/ 55535 h 114058"/>
                  <a:gd name="connsiteX9" fmla="*/ 41647 w 116236"/>
                  <a:gd name="connsiteY9" fmla="*/ 49363 h 114058"/>
                  <a:gd name="connsiteX10" fmla="*/ 6328 w 116236"/>
                  <a:gd name="connsiteY10" fmla="*/ 38904 h 114058"/>
                  <a:gd name="connsiteX11" fmla="*/ 18244 w 116236"/>
                  <a:gd name="connsiteY11" fmla="*/ 93168 h 11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236" h="114058">
                    <a:moveTo>
                      <a:pt x="18244" y="93168"/>
                    </a:moveTo>
                    <a:cubicBezTo>
                      <a:pt x="34103" y="110056"/>
                      <a:pt x="54935" y="120171"/>
                      <a:pt x="77823" y="109970"/>
                    </a:cubicBezTo>
                    <a:cubicBezTo>
                      <a:pt x="96254" y="101827"/>
                      <a:pt x="115885" y="85024"/>
                      <a:pt x="116228" y="62993"/>
                    </a:cubicBezTo>
                    <a:cubicBezTo>
                      <a:pt x="116399" y="53649"/>
                      <a:pt x="113913" y="42676"/>
                      <a:pt x="108684" y="33847"/>
                    </a:cubicBezTo>
                    <a:cubicBezTo>
                      <a:pt x="102255" y="20816"/>
                      <a:pt x="88110" y="8900"/>
                      <a:pt x="77137" y="4100"/>
                    </a:cubicBezTo>
                    <a:cubicBezTo>
                      <a:pt x="65307" y="-1129"/>
                      <a:pt x="36161" y="-5073"/>
                      <a:pt x="40104" y="16702"/>
                    </a:cubicBezTo>
                    <a:cubicBezTo>
                      <a:pt x="41733" y="26131"/>
                      <a:pt x="49362" y="32046"/>
                      <a:pt x="55192" y="38904"/>
                    </a:cubicBezTo>
                    <a:cubicBezTo>
                      <a:pt x="58878" y="43276"/>
                      <a:pt x="64964" y="49363"/>
                      <a:pt x="65307" y="55449"/>
                    </a:cubicBezTo>
                    <a:cubicBezTo>
                      <a:pt x="60764" y="66508"/>
                      <a:pt x="50048" y="62050"/>
                      <a:pt x="45933" y="55535"/>
                    </a:cubicBezTo>
                    <a:cubicBezTo>
                      <a:pt x="44390" y="53563"/>
                      <a:pt x="43019" y="51506"/>
                      <a:pt x="41647" y="49363"/>
                    </a:cubicBezTo>
                    <a:cubicBezTo>
                      <a:pt x="33589" y="37019"/>
                      <a:pt x="19616" y="27074"/>
                      <a:pt x="6328" y="38904"/>
                    </a:cubicBezTo>
                    <a:cubicBezTo>
                      <a:pt x="-9359" y="52706"/>
                      <a:pt x="7786" y="82109"/>
                      <a:pt x="18244" y="93168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" name="任意多边形: 形状 774">
                <a:extLst>
                  <a:ext uri="{FF2B5EF4-FFF2-40B4-BE49-F238E27FC236}">
                    <a16:creationId xmlns:a16="http://schemas.microsoft.com/office/drawing/2014/main" id="{612983B4-D4DF-B9F8-1FDB-9B6522B0B2C4}"/>
                  </a:ext>
                </a:extLst>
              </p:cNvPr>
              <p:cNvSpPr/>
              <p:nvPr/>
            </p:nvSpPr>
            <p:spPr>
              <a:xfrm>
                <a:off x="5202942" y="4793584"/>
                <a:ext cx="107993" cy="115367"/>
              </a:xfrm>
              <a:custGeom>
                <a:avLst/>
                <a:gdLst>
                  <a:gd name="connsiteX0" fmla="*/ 12491 w 107993"/>
                  <a:gd name="connsiteY0" fmla="*/ 110657 h 115367"/>
                  <a:gd name="connsiteX1" fmla="*/ 66669 w 107993"/>
                  <a:gd name="connsiteY1" fmla="*/ 100627 h 115367"/>
                  <a:gd name="connsiteX2" fmla="*/ 105931 w 107993"/>
                  <a:gd name="connsiteY2" fmla="*/ 41220 h 115367"/>
                  <a:gd name="connsiteX3" fmla="*/ 106874 w 107993"/>
                  <a:gd name="connsiteY3" fmla="*/ 35819 h 115367"/>
                  <a:gd name="connsiteX4" fmla="*/ 95815 w 107993"/>
                  <a:gd name="connsiteY4" fmla="*/ 1615 h 115367"/>
                  <a:gd name="connsiteX5" fmla="*/ 64440 w 107993"/>
                  <a:gd name="connsiteY5" fmla="*/ 21417 h 115367"/>
                  <a:gd name="connsiteX6" fmla="*/ 39923 w 107993"/>
                  <a:gd name="connsiteY6" fmla="*/ 62051 h 115367"/>
                  <a:gd name="connsiteX7" fmla="*/ 5890 w 107993"/>
                  <a:gd name="connsiteY7" fmla="*/ 80825 h 115367"/>
                  <a:gd name="connsiteX8" fmla="*/ 12491 w 107993"/>
                  <a:gd name="connsiteY8" fmla="*/ 110657 h 115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993" h="115367">
                    <a:moveTo>
                      <a:pt x="12491" y="110657"/>
                    </a:moveTo>
                    <a:cubicBezTo>
                      <a:pt x="28521" y="121544"/>
                      <a:pt x="53553" y="111600"/>
                      <a:pt x="66669" y="100627"/>
                    </a:cubicBezTo>
                    <a:cubicBezTo>
                      <a:pt x="85014" y="85368"/>
                      <a:pt x="100187" y="64537"/>
                      <a:pt x="105931" y="41220"/>
                    </a:cubicBezTo>
                    <a:cubicBezTo>
                      <a:pt x="106360" y="39591"/>
                      <a:pt x="106617" y="37705"/>
                      <a:pt x="106874" y="35819"/>
                    </a:cubicBezTo>
                    <a:cubicBezTo>
                      <a:pt x="109960" y="24675"/>
                      <a:pt x="106788" y="6158"/>
                      <a:pt x="95815" y="1615"/>
                    </a:cubicBezTo>
                    <a:cubicBezTo>
                      <a:pt x="80813" y="-4729"/>
                      <a:pt x="70012" y="8816"/>
                      <a:pt x="64440" y="21417"/>
                    </a:cubicBezTo>
                    <a:cubicBezTo>
                      <a:pt x="57925" y="36162"/>
                      <a:pt x="53210" y="51764"/>
                      <a:pt x="39923" y="62051"/>
                    </a:cubicBezTo>
                    <a:cubicBezTo>
                      <a:pt x="29121" y="70366"/>
                      <a:pt x="16863" y="73452"/>
                      <a:pt x="5890" y="80825"/>
                    </a:cubicBezTo>
                    <a:cubicBezTo>
                      <a:pt x="-6883" y="89311"/>
                      <a:pt x="3832" y="104828"/>
                      <a:pt x="12491" y="110657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6" name="任意多边形: 形状 775">
                <a:extLst>
                  <a:ext uri="{FF2B5EF4-FFF2-40B4-BE49-F238E27FC236}">
                    <a16:creationId xmlns:a16="http://schemas.microsoft.com/office/drawing/2014/main" id="{E65CA788-005A-ABF3-34BF-2C42E60D809F}"/>
                  </a:ext>
                </a:extLst>
              </p:cNvPr>
              <p:cNvSpPr/>
              <p:nvPr/>
            </p:nvSpPr>
            <p:spPr>
              <a:xfrm>
                <a:off x="5174394" y="4764980"/>
                <a:ext cx="21109" cy="22233"/>
              </a:xfrm>
              <a:custGeom>
                <a:avLst/>
                <a:gdLst>
                  <a:gd name="connsiteX0" fmla="*/ 9235 w 21109"/>
                  <a:gd name="connsiteY0" fmla="*/ 20961 h 22233"/>
                  <a:gd name="connsiteX1" fmla="*/ 2119 w 21109"/>
                  <a:gd name="connsiteY1" fmla="*/ 12303 h 22233"/>
                  <a:gd name="connsiteX2" fmla="*/ 3062 w 21109"/>
                  <a:gd name="connsiteY2" fmla="*/ 901 h 22233"/>
                  <a:gd name="connsiteX3" fmla="*/ 20293 w 21109"/>
                  <a:gd name="connsiteY3" fmla="*/ 10931 h 22233"/>
                  <a:gd name="connsiteX4" fmla="*/ 18579 w 21109"/>
                  <a:gd name="connsiteY4" fmla="*/ 20190 h 22233"/>
                  <a:gd name="connsiteX5" fmla="*/ 9235 w 21109"/>
                  <a:gd name="connsiteY5" fmla="*/ 20961 h 22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09" h="22233">
                    <a:moveTo>
                      <a:pt x="9235" y="20961"/>
                    </a:moveTo>
                    <a:cubicBezTo>
                      <a:pt x="6406" y="18561"/>
                      <a:pt x="4177" y="15475"/>
                      <a:pt x="2119" y="12303"/>
                    </a:cubicBezTo>
                    <a:cubicBezTo>
                      <a:pt x="233" y="9474"/>
                      <a:pt x="-1910" y="3473"/>
                      <a:pt x="3062" y="901"/>
                    </a:cubicBezTo>
                    <a:cubicBezTo>
                      <a:pt x="10092" y="-2699"/>
                      <a:pt x="17378" y="5273"/>
                      <a:pt x="20293" y="10931"/>
                    </a:cubicBezTo>
                    <a:cubicBezTo>
                      <a:pt x="21836" y="14017"/>
                      <a:pt x="21150" y="17875"/>
                      <a:pt x="18579" y="20190"/>
                    </a:cubicBezTo>
                    <a:cubicBezTo>
                      <a:pt x="16264" y="22333"/>
                      <a:pt x="11806" y="23104"/>
                      <a:pt x="9235" y="2096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7" name="任意多边形: 形状 776">
                <a:extLst>
                  <a:ext uri="{FF2B5EF4-FFF2-40B4-BE49-F238E27FC236}">
                    <a16:creationId xmlns:a16="http://schemas.microsoft.com/office/drawing/2014/main" id="{B272F9F0-2622-8254-E9F5-98A426D9D70B}"/>
                  </a:ext>
                </a:extLst>
              </p:cNvPr>
              <p:cNvSpPr/>
              <p:nvPr/>
            </p:nvSpPr>
            <p:spPr>
              <a:xfrm>
                <a:off x="5170666" y="4734924"/>
                <a:ext cx="18292" cy="16551"/>
              </a:xfrm>
              <a:custGeom>
                <a:avLst/>
                <a:gdLst>
                  <a:gd name="connsiteX0" fmla="*/ 532 w 18292"/>
                  <a:gd name="connsiteY0" fmla="*/ 8754 h 16551"/>
                  <a:gd name="connsiteX1" fmla="*/ 6190 w 18292"/>
                  <a:gd name="connsiteY1" fmla="*/ 10 h 16551"/>
                  <a:gd name="connsiteX2" fmla="*/ 15020 w 18292"/>
                  <a:gd name="connsiteY2" fmla="*/ 3353 h 16551"/>
                  <a:gd name="connsiteX3" fmla="*/ 18277 w 18292"/>
                  <a:gd name="connsiteY3" fmla="*/ 9697 h 16551"/>
                  <a:gd name="connsiteX4" fmla="*/ 14334 w 18292"/>
                  <a:gd name="connsiteY4" fmla="*/ 15784 h 16551"/>
                  <a:gd name="connsiteX5" fmla="*/ 7219 w 18292"/>
                  <a:gd name="connsiteY5" fmla="*/ 15441 h 16551"/>
                  <a:gd name="connsiteX6" fmla="*/ 532 w 18292"/>
                  <a:gd name="connsiteY6" fmla="*/ 8754 h 16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92" h="16551">
                    <a:moveTo>
                      <a:pt x="532" y="8754"/>
                    </a:moveTo>
                    <a:cubicBezTo>
                      <a:pt x="-1182" y="4297"/>
                      <a:pt x="1389" y="267"/>
                      <a:pt x="6190" y="10"/>
                    </a:cubicBezTo>
                    <a:cubicBezTo>
                      <a:pt x="9448" y="-161"/>
                      <a:pt x="12362" y="1810"/>
                      <a:pt x="15020" y="3353"/>
                    </a:cubicBezTo>
                    <a:cubicBezTo>
                      <a:pt x="17163" y="4554"/>
                      <a:pt x="18449" y="7297"/>
                      <a:pt x="18277" y="9697"/>
                    </a:cubicBezTo>
                    <a:cubicBezTo>
                      <a:pt x="18106" y="12440"/>
                      <a:pt x="16820" y="14412"/>
                      <a:pt x="14334" y="15784"/>
                    </a:cubicBezTo>
                    <a:cubicBezTo>
                      <a:pt x="12191" y="16898"/>
                      <a:pt x="9190" y="16812"/>
                      <a:pt x="7219" y="15441"/>
                    </a:cubicBezTo>
                    <a:cubicBezTo>
                      <a:pt x="4732" y="13640"/>
                      <a:pt x="1647" y="11840"/>
                      <a:pt x="532" y="875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8" name="任意多边形: 形状 777">
                <a:extLst>
                  <a:ext uri="{FF2B5EF4-FFF2-40B4-BE49-F238E27FC236}">
                    <a16:creationId xmlns:a16="http://schemas.microsoft.com/office/drawing/2014/main" id="{F955E9A1-7DAE-5A54-2BD6-C4B3B54DC389}"/>
                  </a:ext>
                </a:extLst>
              </p:cNvPr>
              <p:cNvSpPr/>
              <p:nvPr/>
            </p:nvSpPr>
            <p:spPr>
              <a:xfrm>
                <a:off x="5145379" y="4774129"/>
                <a:ext cx="16697" cy="18222"/>
              </a:xfrm>
              <a:custGeom>
                <a:avLst/>
                <a:gdLst>
                  <a:gd name="connsiteX0" fmla="*/ 4217 w 16697"/>
                  <a:gd name="connsiteY0" fmla="*/ 15841 h 18222"/>
                  <a:gd name="connsiteX1" fmla="*/ 102 w 16697"/>
                  <a:gd name="connsiteY1" fmla="*/ 5639 h 18222"/>
                  <a:gd name="connsiteX2" fmla="*/ 2073 w 16697"/>
                  <a:gd name="connsiteY2" fmla="*/ 1525 h 18222"/>
                  <a:gd name="connsiteX3" fmla="*/ 7646 w 16697"/>
                  <a:gd name="connsiteY3" fmla="*/ 325 h 18222"/>
                  <a:gd name="connsiteX4" fmla="*/ 9960 w 16697"/>
                  <a:gd name="connsiteY4" fmla="*/ 1439 h 18222"/>
                  <a:gd name="connsiteX5" fmla="*/ 11246 w 16697"/>
                  <a:gd name="connsiteY5" fmla="*/ 2553 h 18222"/>
                  <a:gd name="connsiteX6" fmla="*/ 11160 w 16697"/>
                  <a:gd name="connsiteY6" fmla="*/ 2468 h 18222"/>
                  <a:gd name="connsiteX7" fmla="*/ 14932 w 16697"/>
                  <a:gd name="connsiteY7" fmla="*/ 6240 h 18222"/>
                  <a:gd name="connsiteX8" fmla="*/ 14332 w 16697"/>
                  <a:gd name="connsiteY8" fmla="*/ 16441 h 18222"/>
                  <a:gd name="connsiteX9" fmla="*/ 4217 w 16697"/>
                  <a:gd name="connsiteY9" fmla="*/ 15841 h 1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97" h="18222">
                    <a:moveTo>
                      <a:pt x="4217" y="15841"/>
                    </a:moveTo>
                    <a:cubicBezTo>
                      <a:pt x="1645" y="13354"/>
                      <a:pt x="-498" y="9240"/>
                      <a:pt x="102" y="5639"/>
                    </a:cubicBezTo>
                    <a:cubicBezTo>
                      <a:pt x="359" y="4011"/>
                      <a:pt x="788" y="2639"/>
                      <a:pt x="2073" y="1525"/>
                    </a:cubicBezTo>
                    <a:cubicBezTo>
                      <a:pt x="3445" y="239"/>
                      <a:pt x="5845" y="-447"/>
                      <a:pt x="7646" y="325"/>
                    </a:cubicBezTo>
                    <a:cubicBezTo>
                      <a:pt x="8417" y="667"/>
                      <a:pt x="9189" y="1011"/>
                      <a:pt x="9960" y="1439"/>
                    </a:cubicBezTo>
                    <a:cubicBezTo>
                      <a:pt x="10389" y="1868"/>
                      <a:pt x="10817" y="2210"/>
                      <a:pt x="11246" y="2553"/>
                    </a:cubicBezTo>
                    <a:cubicBezTo>
                      <a:pt x="10646" y="1953"/>
                      <a:pt x="10560" y="1953"/>
                      <a:pt x="11160" y="2468"/>
                    </a:cubicBezTo>
                    <a:cubicBezTo>
                      <a:pt x="12618" y="3668"/>
                      <a:pt x="13818" y="4868"/>
                      <a:pt x="14932" y="6240"/>
                    </a:cubicBezTo>
                    <a:cubicBezTo>
                      <a:pt x="17418" y="9240"/>
                      <a:pt x="17333" y="13698"/>
                      <a:pt x="14332" y="16441"/>
                    </a:cubicBezTo>
                    <a:cubicBezTo>
                      <a:pt x="11332" y="19184"/>
                      <a:pt x="6960" y="18584"/>
                      <a:pt x="4217" y="1584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9" name="任意多边形: 形状 778">
                <a:extLst>
                  <a:ext uri="{FF2B5EF4-FFF2-40B4-BE49-F238E27FC236}">
                    <a16:creationId xmlns:a16="http://schemas.microsoft.com/office/drawing/2014/main" id="{3E2D3C27-E1BC-C261-E889-542C77A564DA}"/>
                  </a:ext>
                </a:extLst>
              </p:cNvPr>
              <p:cNvSpPr/>
              <p:nvPr/>
            </p:nvSpPr>
            <p:spPr>
              <a:xfrm>
                <a:off x="5143942" y="4740987"/>
                <a:ext cx="18542" cy="18126"/>
              </a:xfrm>
              <a:custGeom>
                <a:avLst/>
                <a:gdLst>
                  <a:gd name="connsiteX0" fmla="*/ 3854 w 18542"/>
                  <a:gd name="connsiteY0" fmla="*/ 13493 h 18126"/>
                  <a:gd name="connsiteX1" fmla="*/ 596 w 18542"/>
                  <a:gd name="connsiteY1" fmla="*/ 8864 h 18126"/>
                  <a:gd name="connsiteX2" fmla="*/ 7883 w 18542"/>
                  <a:gd name="connsiteY2" fmla="*/ 206 h 18126"/>
                  <a:gd name="connsiteX3" fmla="*/ 18513 w 18542"/>
                  <a:gd name="connsiteY3" fmla="*/ 11692 h 18126"/>
                  <a:gd name="connsiteX4" fmla="*/ 9597 w 18542"/>
                  <a:gd name="connsiteY4" fmla="*/ 17951 h 18126"/>
                  <a:gd name="connsiteX5" fmla="*/ 3854 w 18542"/>
                  <a:gd name="connsiteY5" fmla="*/ 13493 h 1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42" h="18126">
                    <a:moveTo>
                      <a:pt x="3854" y="13493"/>
                    </a:moveTo>
                    <a:cubicBezTo>
                      <a:pt x="2568" y="12121"/>
                      <a:pt x="1368" y="10664"/>
                      <a:pt x="596" y="8864"/>
                    </a:cubicBezTo>
                    <a:cubicBezTo>
                      <a:pt x="-1633" y="3892"/>
                      <a:pt x="2739" y="-1080"/>
                      <a:pt x="7883" y="206"/>
                    </a:cubicBezTo>
                    <a:cubicBezTo>
                      <a:pt x="12855" y="1406"/>
                      <a:pt x="19027" y="6121"/>
                      <a:pt x="18513" y="11692"/>
                    </a:cubicBezTo>
                    <a:cubicBezTo>
                      <a:pt x="18170" y="16493"/>
                      <a:pt x="13969" y="18808"/>
                      <a:pt x="9597" y="17951"/>
                    </a:cubicBezTo>
                    <a:cubicBezTo>
                      <a:pt x="6854" y="17522"/>
                      <a:pt x="5654" y="15293"/>
                      <a:pt x="3854" y="1349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0" name="任意多边形: 形状 779">
                <a:extLst>
                  <a:ext uri="{FF2B5EF4-FFF2-40B4-BE49-F238E27FC236}">
                    <a16:creationId xmlns:a16="http://schemas.microsoft.com/office/drawing/2014/main" id="{3A1D7AC3-8B0D-C834-41B4-30F30B07D485}"/>
                  </a:ext>
                </a:extLst>
              </p:cNvPr>
              <p:cNvSpPr/>
              <p:nvPr/>
            </p:nvSpPr>
            <p:spPr>
              <a:xfrm>
                <a:off x="5119666" y="4748951"/>
                <a:ext cx="16421" cy="17992"/>
              </a:xfrm>
              <a:custGeom>
                <a:avLst/>
                <a:gdLst>
                  <a:gd name="connsiteX0" fmla="*/ 3355 w 16421"/>
                  <a:gd name="connsiteY0" fmla="*/ 12301 h 17992"/>
                  <a:gd name="connsiteX1" fmla="*/ 11 w 16421"/>
                  <a:gd name="connsiteY1" fmla="*/ 4072 h 17992"/>
                  <a:gd name="connsiteX2" fmla="*/ 5584 w 16421"/>
                  <a:gd name="connsiteY2" fmla="*/ 128 h 17992"/>
                  <a:gd name="connsiteX3" fmla="*/ 11756 w 16421"/>
                  <a:gd name="connsiteY3" fmla="*/ 4672 h 17992"/>
                  <a:gd name="connsiteX4" fmla="*/ 16385 w 16421"/>
                  <a:gd name="connsiteY4" fmla="*/ 11444 h 17992"/>
                  <a:gd name="connsiteX5" fmla="*/ 10899 w 16421"/>
                  <a:gd name="connsiteY5" fmla="*/ 17959 h 17992"/>
                  <a:gd name="connsiteX6" fmla="*/ 3355 w 16421"/>
                  <a:gd name="connsiteY6" fmla="*/ 12301 h 1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21" h="17992">
                    <a:moveTo>
                      <a:pt x="3355" y="12301"/>
                    </a:moveTo>
                    <a:cubicBezTo>
                      <a:pt x="1640" y="9901"/>
                      <a:pt x="-160" y="7158"/>
                      <a:pt x="11" y="4072"/>
                    </a:cubicBezTo>
                    <a:cubicBezTo>
                      <a:pt x="269" y="1071"/>
                      <a:pt x="2840" y="-472"/>
                      <a:pt x="5584" y="128"/>
                    </a:cubicBezTo>
                    <a:cubicBezTo>
                      <a:pt x="8070" y="642"/>
                      <a:pt x="10127" y="2785"/>
                      <a:pt x="11756" y="4672"/>
                    </a:cubicBezTo>
                    <a:cubicBezTo>
                      <a:pt x="13642" y="6729"/>
                      <a:pt x="16128" y="8529"/>
                      <a:pt x="16385" y="11444"/>
                    </a:cubicBezTo>
                    <a:cubicBezTo>
                      <a:pt x="16728" y="14616"/>
                      <a:pt x="14671" y="18387"/>
                      <a:pt x="10899" y="17959"/>
                    </a:cubicBezTo>
                    <a:cubicBezTo>
                      <a:pt x="7298" y="17530"/>
                      <a:pt x="5498" y="15130"/>
                      <a:pt x="3355" y="1230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1" name="任意多边形: 形状 780">
                <a:extLst>
                  <a:ext uri="{FF2B5EF4-FFF2-40B4-BE49-F238E27FC236}">
                    <a16:creationId xmlns:a16="http://schemas.microsoft.com/office/drawing/2014/main" id="{59B8C67E-39E0-705D-CE03-69DCC2002736}"/>
                  </a:ext>
                </a:extLst>
              </p:cNvPr>
              <p:cNvSpPr/>
              <p:nvPr/>
            </p:nvSpPr>
            <p:spPr>
              <a:xfrm>
                <a:off x="5117941" y="4847293"/>
                <a:ext cx="17600" cy="14609"/>
              </a:xfrm>
              <a:custGeom>
                <a:avLst/>
                <a:gdLst>
                  <a:gd name="connsiteX0" fmla="*/ 622 w 17600"/>
                  <a:gd name="connsiteY0" fmla="*/ 8085 h 14609"/>
                  <a:gd name="connsiteX1" fmla="*/ 1822 w 17600"/>
                  <a:gd name="connsiteY1" fmla="*/ 1741 h 14609"/>
                  <a:gd name="connsiteX2" fmla="*/ 10052 w 17600"/>
                  <a:gd name="connsiteY2" fmla="*/ 541 h 14609"/>
                  <a:gd name="connsiteX3" fmla="*/ 17425 w 17600"/>
                  <a:gd name="connsiteY3" fmla="*/ 7227 h 14609"/>
                  <a:gd name="connsiteX4" fmla="*/ 12795 w 17600"/>
                  <a:gd name="connsiteY4" fmla="*/ 14428 h 14609"/>
                  <a:gd name="connsiteX5" fmla="*/ 7566 w 17600"/>
                  <a:gd name="connsiteY5" fmla="*/ 13657 h 14609"/>
                  <a:gd name="connsiteX6" fmla="*/ 5166 w 17600"/>
                  <a:gd name="connsiteY6" fmla="*/ 12199 h 14609"/>
                  <a:gd name="connsiteX7" fmla="*/ 622 w 17600"/>
                  <a:gd name="connsiteY7" fmla="*/ 8085 h 1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0" h="14609">
                    <a:moveTo>
                      <a:pt x="622" y="8085"/>
                    </a:moveTo>
                    <a:cubicBezTo>
                      <a:pt x="-664" y="6113"/>
                      <a:pt x="194" y="3284"/>
                      <a:pt x="1822" y="1741"/>
                    </a:cubicBezTo>
                    <a:cubicBezTo>
                      <a:pt x="4137" y="-317"/>
                      <a:pt x="7309" y="-317"/>
                      <a:pt x="10052" y="541"/>
                    </a:cubicBezTo>
                    <a:cubicBezTo>
                      <a:pt x="13395" y="1570"/>
                      <a:pt x="16481" y="3798"/>
                      <a:pt x="17425" y="7227"/>
                    </a:cubicBezTo>
                    <a:cubicBezTo>
                      <a:pt x="18282" y="10314"/>
                      <a:pt x="15882" y="13828"/>
                      <a:pt x="12795" y="14428"/>
                    </a:cubicBezTo>
                    <a:cubicBezTo>
                      <a:pt x="10909" y="14771"/>
                      <a:pt x="9195" y="14685"/>
                      <a:pt x="7566" y="13657"/>
                    </a:cubicBezTo>
                    <a:cubicBezTo>
                      <a:pt x="6795" y="13142"/>
                      <a:pt x="6023" y="12714"/>
                      <a:pt x="5166" y="12199"/>
                    </a:cubicBezTo>
                    <a:cubicBezTo>
                      <a:pt x="3365" y="11171"/>
                      <a:pt x="1737" y="9885"/>
                      <a:pt x="622" y="808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2" name="任意多边形: 形状 781">
                <a:extLst>
                  <a:ext uri="{FF2B5EF4-FFF2-40B4-BE49-F238E27FC236}">
                    <a16:creationId xmlns:a16="http://schemas.microsoft.com/office/drawing/2014/main" id="{93050716-CB0E-3B6B-2824-8E07614C4723}"/>
                  </a:ext>
                </a:extLst>
              </p:cNvPr>
              <p:cNvSpPr/>
              <p:nvPr/>
            </p:nvSpPr>
            <p:spPr>
              <a:xfrm>
                <a:off x="5189029" y="4936785"/>
                <a:ext cx="16376" cy="14609"/>
              </a:xfrm>
              <a:custGeom>
                <a:avLst/>
                <a:gdLst>
                  <a:gd name="connsiteX0" fmla="*/ 0 w 16376"/>
                  <a:gd name="connsiteY0" fmla="*/ 10062 h 14609"/>
                  <a:gd name="connsiteX1" fmla="*/ 6344 w 16376"/>
                  <a:gd name="connsiteY1" fmla="*/ 1489 h 14609"/>
                  <a:gd name="connsiteX2" fmla="*/ 13630 w 16376"/>
                  <a:gd name="connsiteY2" fmla="*/ 889 h 14609"/>
                  <a:gd name="connsiteX3" fmla="*/ 16373 w 16376"/>
                  <a:gd name="connsiteY3" fmla="*/ 6204 h 14609"/>
                  <a:gd name="connsiteX4" fmla="*/ 13116 w 16376"/>
                  <a:gd name="connsiteY4" fmla="*/ 11262 h 14609"/>
                  <a:gd name="connsiteX5" fmla="*/ 3000 w 16376"/>
                  <a:gd name="connsiteY5" fmla="*/ 14262 h 14609"/>
                  <a:gd name="connsiteX6" fmla="*/ 0 w 16376"/>
                  <a:gd name="connsiteY6" fmla="*/ 10062 h 1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6" h="14609">
                    <a:moveTo>
                      <a:pt x="0" y="10062"/>
                    </a:moveTo>
                    <a:cubicBezTo>
                      <a:pt x="0" y="6204"/>
                      <a:pt x="3514" y="3461"/>
                      <a:pt x="6344" y="1489"/>
                    </a:cubicBezTo>
                    <a:cubicBezTo>
                      <a:pt x="8658" y="-140"/>
                      <a:pt x="11058" y="-568"/>
                      <a:pt x="13630" y="889"/>
                    </a:cubicBezTo>
                    <a:cubicBezTo>
                      <a:pt x="15688" y="2003"/>
                      <a:pt x="16288" y="3975"/>
                      <a:pt x="16373" y="6204"/>
                    </a:cubicBezTo>
                    <a:cubicBezTo>
                      <a:pt x="16459" y="8347"/>
                      <a:pt x="14830" y="10319"/>
                      <a:pt x="13116" y="11262"/>
                    </a:cubicBezTo>
                    <a:cubicBezTo>
                      <a:pt x="10030" y="12976"/>
                      <a:pt x="6687" y="15548"/>
                      <a:pt x="3000" y="14262"/>
                    </a:cubicBezTo>
                    <a:cubicBezTo>
                      <a:pt x="1114" y="13748"/>
                      <a:pt x="0" y="12033"/>
                      <a:pt x="0" y="1006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3" name="任意多边形: 形状 782">
                <a:extLst>
                  <a:ext uri="{FF2B5EF4-FFF2-40B4-BE49-F238E27FC236}">
                    <a16:creationId xmlns:a16="http://schemas.microsoft.com/office/drawing/2014/main" id="{E36D0E73-FA5A-F972-A81F-E1D70469B2EE}"/>
                  </a:ext>
                </a:extLst>
              </p:cNvPr>
              <p:cNvSpPr/>
              <p:nvPr/>
            </p:nvSpPr>
            <p:spPr>
              <a:xfrm>
                <a:off x="5163136" y="4939790"/>
                <a:ext cx="16527" cy="13807"/>
              </a:xfrm>
              <a:custGeom>
                <a:avLst/>
                <a:gdLst>
                  <a:gd name="connsiteX0" fmla="*/ 4 w 16527"/>
                  <a:gd name="connsiteY0" fmla="*/ 9542 h 13807"/>
                  <a:gd name="connsiteX1" fmla="*/ 8148 w 16527"/>
                  <a:gd name="connsiteY1" fmla="*/ 541 h 13807"/>
                  <a:gd name="connsiteX2" fmla="*/ 15949 w 16527"/>
                  <a:gd name="connsiteY2" fmla="*/ 3113 h 13807"/>
                  <a:gd name="connsiteX3" fmla="*/ 13377 w 16527"/>
                  <a:gd name="connsiteY3" fmla="*/ 10914 h 13807"/>
                  <a:gd name="connsiteX4" fmla="*/ 9263 w 16527"/>
                  <a:gd name="connsiteY4" fmla="*/ 12714 h 13807"/>
                  <a:gd name="connsiteX5" fmla="*/ 2833 w 16527"/>
                  <a:gd name="connsiteY5" fmla="*/ 13571 h 13807"/>
                  <a:gd name="connsiteX6" fmla="*/ 4 w 16527"/>
                  <a:gd name="connsiteY6" fmla="*/ 9542 h 13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27" h="13807">
                    <a:moveTo>
                      <a:pt x="4" y="9542"/>
                    </a:moveTo>
                    <a:cubicBezTo>
                      <a:pt x="176" y="5085"/>
                      <a:pt x="4376" y="2084"/>
                      <a:pt x="8148" y="541"/>
                    </a:cubicBezTo>
                    <a:cubicBezTo>
                      <a:pt x="11063" y="-659"/>
                      <a:pt x="14492" y="112"/>
                      <a:pt x="15949" y="3113"/>
                    </a:cubicBezTo>
                    <a:cubicBezTo>
                      <a:pt x="17235" y="5685"/>
                      <a:pt x="16378" y="9799"/>
                      <a:pt x="13377" y="10914"/>
                    </a:cubicBezTo>
                    <a:cubicBezTo>
                      <a:pt x="11920" y="11428"/>
                      <a:pt x="10634" y="12114"/>
                      <a:pt x="9263" y="12714"/>
                    </a:cubicBezTo>
                    <a:cubicBezTo>
                      <a:pt x="7120" y="13743"/>
                      <a:pt x="5062" y="14086"/>
                      <a:pt x="2833" y="13571"/>
                    </a:cubicBezTo>
                    <a:cubicBezTo>
                      <a:pt x="1119" y="13229"/>
                      <a:pt x="-81" y="11257"/>
                      <a:pt x="4" y="954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4" name="任意多边形: 形状 783">
                <a:extLst>
                  <a:ext uri="{FF2B5EF4-FFF2-40B4-BE49-F238E27FC236}">
                    <a16:creationId xmlns:a16="http://schemas.microsoft.com/office/drawing/2014/main" id="{601B8896-693C-7AE3-D702-97487631EBD2}"/>
                  </a:ext>
                </a:extLst>
              </p:cNvPr>
              <p:cNvSpPr/>
              <p:nvPr/>
            </p:nvSpPr>
            <p:spPr>
              <a:xfrm>
                <a:off x="5187497" y="4902674"/>
                <a:ext cx="19841" cy="18692"/>
              </a:xfrm>
              <a:custGeom>
                <a:avLst/>
                <a:gdLst>
                  <a:gd name="connsiteX0" fmla="*/ 589 w 19841"/>
                  <a:gd name="connsiteY0" fmla="*/ 15369 h 18692"/>
                  <a:gd name="connsiteX1" fmla="*/ 6418 w 19841"/>
                  <a:gd name="connsiteY1" fmla="*/ 1996 h 18692"/>
                  <a:gd name="connsiteX2" fmla="*/ 17819 w 19841"/>
                  <a:gd name="connsiteY2" fmla="*/ 2596 h 18692"/>
                  <a:gd name="connsiteX3" fmla="*/ 15419 w 19841"/>
                  <a:gd name="connsiteY3" fmla="*/ 15198 h 18692"/>
                  <a:gd name="connsiteX4" fmla="*/ 11133 w 19841"/>
                  <a:gd name="connsiteY4" fmla="*/ 17598 h 18692"/>
                  <a:gd name="connsiteX5" fmla="*/ 589 w 19841"/>
                  <a:gd name="connsiteY5" fmla="*/ 15369 h 1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41" h="18692">
                    <a:moveTo>
                      <a:pt x="589" y="15369"/>
                    </a:moveTo>
                    <a:cubicBezTo>
                      <a:pt x="-1555" y="9797"/>
                      <a:pt x="2560" y="5511"/>
                      <a:pt x="6418" y="1996"/>
                    </a:cubicBezTo>
                    <a:cubicBezTo>
                      <a:pt x="9675" y="-919"/>
                      <a:pt x="14905" y="-576"/>
                      <a:pt x="17819" y="2596"/>
                    </a:cubicBezTo>
                    <a:cubicBezTo>
                      <a:pt x="21420" y="6625"/>
                      <a:pt x="19962" y="12626"/>
                      <a:pt x="15419" y="15198"/>
                    </a:cubicBezTo>
                    <a:cubicBezTo>
                      <a:pt x="13962" y="16055"/>
                      <a:pt x="12590" y="16912"/>
                      <a:pt x="11133" y="17598"/>
                    </a:cubicBezTo>
                    <a:cubicBezTo>
                      <a:pt x="7875" y="19141"/>
                      <a:pt x="2217" y="19570"/>
                      <a:pt x="589" y="1536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5" name="任意多边形: 形状 784">
                <a:extLst>
                  <a:ext uri="{FF2B5EF4-FFF2-40B4-BE49-F238E27FC236}">
                    <a16:creationId xmlns:a16="http://schemas.microsoft.com/office/drawing/2014/main" id="{AC8EB275-462B-39B2-BD91-E50A8DFB8942}"/>
                  </a:ext>
                </a:extLst>
              </p:cNvPr>
              <p:cNvSpPr/>
              <p:nvPr/>
            </p:nvSpPr>
            <p:spPr>
              <a:xfrm>
                <a:off x="5166486" y="4870443"/>
                <a:ext cx="23157" cy="17437"/>
              </a:xfrm>
              <a:custGeom>
                <a:avLst/>
                <a:gdLst>
                  <a:gd name="connsiteX0" fmla="*/ 2312 w 23157"/>
                  <a:gd name="connsiteY0" fmla="*/ 3708 h 17437"/>
                  <a:gd name="connsiteX1" fmla="*/ 19286 w 23157"/>
                  <a:gd name="connsiteY1" fmla="*/ 1822 h 17437"/>
                  <a:gd name="connsiteX2" fmla="*/ 22801 w 23157"/>
                  <a:gd name="connsiteY2" fmla="*/ 11509 h 17437"/>
                  <a:gd name="connsiteX3" fmla="*/ 14314 w 23157"/>
                  <a:gd name="connsiteY3" fmla="*/ 17424 h 17437"/>
                  <a:gd name="connsiteX4" fmla="*/ 11142 w 23157"/>
                  <a:gd name="connsiteY4" fmla="*/ 16996 h 17437"/>
                  <a:gd name="connsiteX5" fmla="*/ 10799 w 23157"/>
                  <a:gd name="connsiteY5" fmla="*/ 16996 h 17437"/>
                  <a:gd name="connsiteX6" fmla="*/ 6856 w 23157"/>
                  <a:gd name="connsiteY6" fmla="*/ 16653 h 17437"/>
                  <a:gd name="connsiteX7" fmla="*/ 2312 w 23157"/>
                  <a:gd name="connsiteY7" fmla="*/ 3708 h 17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57" h="17437">
                    <a:moveTo>
                      <a:pt x="2312" y="3708"/>
                    </a:moveTo>
                    <a:cubicBezTo>
                      <a:pt x="6770" y="-664"/>
                      <a:pt x="14057" y="-1006"/>
                      <a:pt x="19286" y="1822"/>
                    </a:cubicBezTo>
                    <a:cubicBezTo>
                      <a:pt x="22629" y="3537"/>
                      <a:pt x="23829" y="8166"/>
                      <a:pt x="22801" y="11509"/>
                    </a:cubicBezTo>
                    <a:cubicBezTo>
                      <a:pt x="21600" y="15453"/>
                      <a:pt x="18171" y="17167"/>
                      <a:pt x="14314" y="17424"/>
                    </a:cubicBezTo>
                    <a:cubicBezTo>
                      <a:pt x="13285" y="17510"/>
                      <a:pt x="12171" y="17167"/>
                      <a:pt x="11142" y="16996"/>
                    </a:cubicBezTo>
                    <a:cubicBezTo>
                      <a:pt x="13799" y="17596"/>
                      <a:pt x="11399" y="17082"/>
                      <a:pt x="10799" y="16996"/>
                    </a:cubicBezTo>
                    <a:cubicBezTo>
                      <a:pt x="9513" y="16824"/>
                      <a:pt x="8142" y="16738"/>
                      <a:pt x="6856" y="16653"/>
                    </a:cubicBezTo>
                    <a:cubicBezTo>
                      <a:pt x="255" y="16310"/>
                      <a:pt x="-2231" y="8166"/>
                      <a:pt x="2312" y="370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6" name="任意多边形: 形状 785">
                <a:extLst>
                  <a:ext uri="{FF2B5EF4-FFF2-40B4-BE49-F238E27FC236}">
                    <a16:creationId xmlns:a16="http://schemas.microsoft.com/office/drawing/2014/main" id="{D167224B-259B-7133-5051-F74475581144}"/>
                  </a:ext>
                </a:extLst>
              </p:cNvPr>
              <p:cNvSpPr/>
              <p:nvPr/>
            </p:nvSpPr>
            <p:spPr>
              <a:xfrm>
                <a:off x="5150788" y="4846116"/>
                <a:ext cx="23836" cy="19448"/>
              </a:xfrm>
              <a:custGeom>
                <a:avLst/>
                <a:gdLst>
                  <a:gd name="connsiteX0" fmla="*/ 607 w 23836"/>
                  <a:gd name="connsiteY0" fmla="*/ 10033 h 19448"/>
                  <a:gd name="connsiteX1" fmla="*/ 7123 w 23836"/>
                  <a:gd name="connsiteY1" fmla="*/ 4 h 19448"/>
                  <a:gd name="connsiteX2" fmla="*/ 17924 w 23836"/>
                  <a:gd name="connsiteY2" fmla="*/ 2833 h 19448"/>
                  <a:gd name="connsiteX3" fmla="*/ 23410 w 23836"/>
                  <a:gd name="connsiteY3" fmla="*/ 13377 h 19448"/>
                  <a:gd name="connsiteX4" fmla="*/ 12866 w 23836"/>
                  <a:gd name="connsiteY4" fmla="*/ 18949 h 19448"/>
                  <a:gd name="connsiteX5" fmla="*/ 10380 w 23836"/>
                  <a:gd name="connsiteY5" fmla="*/ 17749 h 19448"/>
                  <a:gd name="connsiteX6" fmla="*/ 10037 w 23836"/>
                  <a:gd name="connsiteY6" fmla="*/ 17577 h 19448"/>
                  <a:gd name="connsiteX7" fmla="*/ 6179 w 23836"/>
                  <a:gd name="connsiteY7" fmla="*/ 15777 h 19448"/>
                  <a:gd name="connsiteX8" fmla="*/ 607 w 23836"/>
                  <a:gd name="connsiteY8" fmla="*/ 10033 h 1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36" h="19448">
                    <a:moveTo>
                      <a:pt x="607" y="10033"/>
                    </a:moveTo>
                    <a:cubicBezTo>
                      <a:pt x="-1364" y="5062"/>
                      <a:pt x="1636" y="89"/>
                      <a:pt x="7123" y="4"/>
                    </a:cubicBezTo>
                    <a:cubicBezTo>
                      <a:pt x="10809" y="-82"/>
                      <a:pt x="14581" y="1375"/>
                      <a:pt x="17924" y="2833"/>
                    </a:cubicBezTo>
                    <a:cubicBezTo>
                      <a:pt x="22124" y="4633"/>
                      <a:pt x="24953" y="8662"/>
                      <a:pt x="23410" y="13377"/>
                    </a:cubicBezTo>
                    <a:cubicBezTo>
                      <a:pt x="22124" y="17406"/>
                      <a:pt x="17067" y="20749"/>
                      <a:pt x="12866" y="18949"/>
                    </a:cubicBezTo>
                    <a:cubicBezTo>
                      <a:pt x="12009" y="18606"/>
                      <a:pt x="11152" y="18177"/>
                      <a:pt x="10380" y="17749"/>
                    </a:cubicBezTo>
                    <a:cubicBezTo>
                      <a:pt x="10209" y="17663"/>
                      <a:pt x="10123" y="17577"/>
                      <a:pt x="10037" y="17577"/>
                    </a:cubicBezTo>
                    <a:cubicBezTo>
                      <a:pt x="8751" y="16977"/>
                      <a:pt x="7465" y="16377"/>
                      <a:pt x="6179" y="15777"/>
                    </a:cubicBezTo>
                    <a:cubicBezTo>
                      <a:pt x="3694" y="14491"/>
                      <a:pt x="1636" y="12520"/>
                      <a:pt x="607" y="1003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7" name="任意多边形: 形状 786">
                <a:extLst>
                  <a:ext uri="{FF2B5EF4-FFF2-40B4-BE49-F238E27FC236}">
                    <a16:creationId xmlns:a16="http://schemas.microsoft.com/office/drawing/2014/main" id="{C8D13CC2-716F-F590-1000-CB945A605005}"/>
                  </a:ext>
                </a:extLst>
              </p:cNvPr>
              <p:cNvSpPr/>
              <p:nvPr/>
            </p:nvSpPr>
            <p:spPr>
              <a:xfrm>
                <a:off x="5132846" y="4871705"/>
                <a:ext cx="22071" cy="17553"/>
              </a:xfrm>
              <a:custGeom>
                <a:avLst/>
                <a:gdLst>
                  <a:gd name="connsiteX0" fmla="*/ 891 w 22071"/>
                  <a:gd name="connsiteY0" fmla="*/ 3646 h 17553"/>
                  <a:gd name="connsiteX1" fmla="*/ 9549 w 22071"/>
                  <a:gd name="connsiteY1" fmla="*/ 46 h 17553"/>
                  <a:gd name="connsiteX2" fmla="*/ 18464 w 22071"/>
                  <a:gd name="connsiteY2" fmla="*/ 3047 h 17553"/>
                  <a:gd name="connsiteX3" fmla="*/ 21722 w 22071"/>
                  <a:gd name="connsiteY3" fmla="*/ 12048 h 17553"/>
                  <a:gd name="connsiteX4" fmla="*/ 11778 w 22071"/>
                  <a:gd name="connsiteY4" fmla="*/ 17191 h 17553"/>
                  <a:gd name="connsiteX5" fmla="*/ 4320 w 22071"/>
                  <a:gd name="connsiteY5" fmla="*/ 14105 h 17553"/>
                  <a:gd name="connsiteX6" fmla="*/ 891 w 22071"/>
                  <a:gd name="connsiteY6" fmla="*/ 3646 h 17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71" h="17553">
                    <a:moveTo>
                      <a:pt x="891" y="3646"/>
                    </a:moveTo>
                    <a:cubicBezTo>
                      <a:pt x="2348" y="560"/>
                      <a:pt x="6463" y="-211"/>
                      <a:pt x="9549" y="46"/>
                    </a:cubicBezTo>
                    <a:cubicBezTo>
                      <a:pt x="12635" y="389"/>
                      <a:pt x="15807" y="1503"/>
                      <a:pt x="18464" y="3047"/>
                    </a:cubicBezTo>
                    <a:cubicBezTo>
                      <a:pt x="21465" y="4761"/>
                      <a:pt x="22750" y="8876"/>
                      <a:pt x="21722" y="12048"/>
                    </a:cubicBezTo>
                    <a:cubicBezTo>
                      <a:pt x="20436" y="16248"/>
                      <a:pt x="15978" y="18477"/>
                      <a:pt x="11778" y="17191"/>
                    </a:cubicBezTo>
                    <a:cubicBezTo>
                      <a:pt x="9292" y="16420"/>
                      <a:pt x="6720" y="15305"/>
                      <a:pt x="4320" y="14105"/>
                    </a:cubicBezTo>
                    <a:cubicBezTo>
                      <a:pt x="290" y="12133"/>
                      <a:pt x="-1081" y="7676"/>
                      <a:pt x="891" y="364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8" name="任意多边形: 形状 787">
                <a:extLst>
                  <a:ext uri="{FF2B5EF4-FFF2-40B4-BE49-F238E27FC236}">
                    <a16:creationId xmlns:a16="http://schemas.microsoft.com/office/drawing/2014/main" id="{702D2908-9F41-7194-8ABA-A22205021EA6}"/>
                  </a:ext>
                </a:extLst>
              </p:cNvPr>
              <p:cNvSpPr/>
              <p:nvPr/>
            </p:nvSpPr>
            <p:spPr>
              <a:xfrm>
                <a:off x="5258411" y="4907938"/>
                <a:ext cx="18069" cy="20838"/>
              </a:xfrm>
              <a:custGeom>
                <a:avLst/>
                <a:gdLst>
                  <a:gd name="connsiteX0" fmla="*/ 227 w 18069"/>
                  <a:gd name="connsiteY0" fmla="*/ 15591 h 20838"/>
                  <a:gd name="connsiteX1" fmla="*/ 827 w 18069"/>
                  <a:gd name="connsiteY1" fmla="*/ 9333 h 20838"/>
                  <a:gd name="connsiteX2" fmla="*/ 3056 w 18069"/>
                  <a:gd name="connsiteY2" fmla="*/ 3675 h 20838"/>
                  <a:gd name="connsiteX3" fmla="*/ 18058 w 18069"/>
                  <a:gd name="connsiteY3" fmla="*/ 8476 h 20838"/>
                  <a:gd name="connsiteX4" fmla="*/ 6228 w 18069"/>
                  <a:gd name="connsiteY4" fmla="*/ 20735 h 20838"/>
                  <a:gd name="connsiteX5" fmla="*/ 227 w 18069"/>
                  <a:gd name="connsiteY5" fmla="*/ 15591 h 20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069" h="20838">
                    <a:moveTo>
                      <a:pt x="227" y="15591"/>
                    </a:moveTo>
                    <a:cubicBezTo>
                      <a:pt x="-287" y="13533"/>
                      <a:pt x="141" y="11305"/>
                      <a:pt x="827" y="9333"/>
                    </a:cubicBezTo>
                    <a:cubicBezTo>
                      <a:pt x="1513" y="7361"/>
                      <a:pt x="1941" y="5475"/>
                      <a:pt x="3056" y="3675"/>
                    </a:cubicBezTo>
                    <a:cubicBezTo>
                      <a:pt x="7256" y="-3354"/>
                      <a:pt x="18486" y="504"/>
                      <a:pt x="18058" y="8476"/>
                    </a:cubicBezTo>
                    <a:cubicBezTo>
                      <a:pt x="17715" y="13791"/>
                      <a:pt x="12486" y="21849"/>
                      <a:pt x="6228" y="20735"/>
                    </a:cubicBezTo>
                    <a:cubicBezTo>
                      <a:pt x="3313" y="20220"/>
                      <a:pt x="913" y="18677"/>
                      <a:pt x="227" y="1559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9" name="任意多边形: 形状 788">
                <a:extLst>
                  <a:ext uri="{FF2B5EF4-FFF2-40B4-BE49-F238E27FC236}">
                    <a16:creationId xmlns:a16="http://schemas.microsoft.com/office/drawing/2014/main" id="{1142FB1E-0ECB-E12A-C8E4-88B0727FC975}"/>
                  </a:ext>
                </a:extLst>
              </p:cNvPr>
              <p:cNvSpPr/>
              <p:nvPr/>
            </p:nvSpPr>
            <p:spPr>
              <a:xfrm>
                <a:off x="5300774" y="4862287"/>
                <a:ext cx="22289" cy="18491"/>
              </a:xfrm>
              <a:custGeom>
                <a:avLst/>
                <a:gdLst>
                  <a:gd name="connsiteX0" fmla="*/ 383 w 22289"/>
                  <a:gd name="connsiteY0" fmla="*/ 5864 h 18491"/>
                  <a:gd name="connsiteX1" fmla="*/ 10927 w 22289"/>
                  <a:gd name="connsiteY1" fmla="*/ 378 h 18491"/>
                  <a:gd name="connsiteX2" fmla="*/ 14185 w 22289"/>
                  <a:gd name="connsiteY2" fmla="*/ 1835 h 18491"/>
                  <a:gd name="connsiteX3" fmla="*/ 15385 w 22289"/>
                  <a:gd name="connsiteY3" fmla="*/ 2435 h 18491"/>
                  <a:gd name="connsiteX4" fmla="*/ 16585 w 22289"/>
                  <a:gd name="connsiteY4" fmla="*/ 2949 h 18491"/>
                  <a:gd name="connsiteX5" fmla="*/ 21471 w 22289"/>
                  <a:gd name="connsiteY5" fmla="*/ 7836 h 18491"/>
                  <a:gd name="connsiteX6" fmla="*/ 18299 w 22289"/>
                  <a:gd name="connsiteY6" fmla="*/ 17523 h 18491"/>
                  <a:gd name="connsiteX7" fmla="*/ 10156 w 22289"/>
                  <a:gd name="connsiteY7" fmla="*/ 18123 h 18491"/>
                  <a:gd name="connsiteX8" fmla="*/ 3812 w 22289"/>
                  <a:gd name="connsiteY8" fmla="*/ 15465 h 18491"/>
                  <a:gd name="connsiteX9" fmla="*/ 383 w 22289"/>
                  <a:gd name="connsiteY9" fmla="*/ 5864 h 1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289" h="18491">
                    <a:moveTo>
                      <a:pt x="383" y="5864"/>
                    </a:moveTo>
                    <a:cubicBezTo>
                      <a:pt x="1754" y="1492"/>
                      <a:pt x="6555" y="-994"/>
                      <a:pt x="10927" y="378"/>
                    </a:cubicBezTo>
                    <a:cubicBezTo>
                      <a:pt x="12042" y="721"/>
                      <a:pt x="13156" y="1320"/>
                      <a:pt x="14185" y="1835"/>
                    </a:cubicBezTo>
                    <a:cubicBezTo>
                      <a:pt x="14527" y="2006"/>
                      <a:pt x="14956" y="2178"/>
                      <a:pt x="15385" y="2435"/>
                    </a:cubicBezTo>
                    <a:cubicBezTo>
                      <a:pt x="13842" y="1749"/>
                      <a:pt x="14270" y="1921"/>
                      <a:pt x="16585" y="2949"/>
                    </a:cubicBezTo>
                    <a:cubicBezTo>
                      <a:pt x="18728" y="4235"/>
                      <a:pt x="20185" y="5692"/>
                      <a:pt x="21471" y="7836"/>
                    </a:cubicBezTo>
                    <a:cubicBezTo>
                      <a:pt x="23443" y="10922"/>
                      <a:pt x="21643" y="16237"/>
                      <a:pt x="18299" y="17523"/>
                    </a:cubicBezTo>
                    <a:cubicBezTo>
                      <a:pt x="15385" y="18637"/>
                      <a:pt x="13242" y="18723"/>
                      <a:pt x="10156" y="18123"/>
                    </a:cubicBezTo>
                    <a:cubicBezTo>
                      <a:pt x="8098" y="17694"/>
                      <a:pt x="5612" y="16580"/>
                      <a:pt x="3812" y="15465"/>
                    </a:cubicBezTo>
                    <a:cubicBezTo>
                      <a:pt x="640" y="13494"/>
                      <a:pt x="-732" y="9379"/>
                      <a:pt x="383" y="586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0" name="任意多边形: 形状 789">
                <a:extLst>
                  <a:ext uri="{FF2B5EF4-FFF2-40B4-BE49-F238E27FC236}">
                    <a16:creationId xmlns:a16="http://schemas.microsoft.com/office/drawing/2014/main" id="{9A089AF0-4D7A-3DD4-98FA-86F6E4182021}"/>
                  </a:ext>
                </a:extLst>
              </p:cNvPr>
              <p:cNvSpPr/>
              <p:nvPr/>
            </p:nvSpPr>
            <p:spPr>
              <a:xfrm>
                <a:off x="5333400" y="4853094"/>
                <a:ext cx="20379" cy="15313"/>
              </a:xfrm>
              <a:custGeom>
                <a:avLst/>
                <a:gdLst>
                  <a:gd name="connsiteX0" fmla="*/ 161 w 20379"/>
                  <a:gd name="connsiteY0" fmla="*/ 9313 h 15313"/>
                  <a:gd name="connsiteX1" fmla="*/ 5990 w 20379"/>
                  <a:gd name="connsiteY1" fmla="*/ 311 h 15313"/>
                  <a:gd name="connsiteX2" fmla="*/ 18763 w 20379"/>
                  <a:gd name="connsiteY2" fmla="*/ 3569 h 15313"/>
                  <a:gd name="connsiteX3" fmla="*/ 18249 w 20379"/>
                  <a:gd name="connsiteY3" fmla="*/ 12571 h 15313"/>
                  <a:gd name="connsiteX4" fmla="*/ 13020 w 20379"/>
                  <a:gd name="connsiteY4" fmla="*/ 14885 h 15313"/>
                  <a:gd name="connsiteX5" fmla="*/ 9505 w 20379"/>
                  <a:gd name="connsiteY5" fmla="*/ 15228 h 15313"/>
                  <a:gd name="connsiteX6" fmla="*/ 9934 w 20379"/>
                  <a:gd name="connsiteY6" fmla="*/ 15142 h 15313"/>
                  <a:gd name="connsiteX7" fmla="*/ 7362 w 20379"/>
                  <a:gd name="connsiteY7" fmla="*/ 15313 h 15313"/>
                  <a:gd name="connsiteX8" fmla="*/ 161 w 20379"/>
                  <a:gd name="connsiteY8" fmla="*/ 9313 h 15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79" h="15313">
                    <a:moveTo>
                      <a:pt x="161" y="9313"/>
                    </a:moveTo>
                    <a:cubicBezTo>
                      <a:pt x="-696" y="5369"/>
                      <a:pt x="1961" y="1083"/>
                      <a:pt x="5990" y="311"/>
                    </a:cubicBezTo>
                    <a:cubicBezTo>
                      <a:pt x="10448" y="-546"/>
                      <a:pt x="15420" y="311"/>
                      <a:pt x="18763" y="3569"/>
                    </a:cubicBezTo>
                    <a:cubicBezTo>
                      <a:pt x="21078" y="5884"/>
                      <a:pt x="20906" y="10513"/>
                      <a:pt x="18249" y="12571"/>
                    </a:cubicBezTo>
                    <a:cubicBezTo>
                      <a:pt x="16534" y="13856"/>
                      <a:pt x="14991" y="14542"/>
                      <a:pt x="13020" y="14885"/>
                    </a:cubicBezTo>
                    <a:cubicBezTo>
                      <a:pt x="11819" y="15056"/>
                      <a:pt x="10620" y="15142"/>
                      <a:pt x="9505" y="15228"/>
                    </a:cubicBezTo>
                    <a:cubicBezTo>
                      <a:pt x="8991" y="15228"/>
                      <a:pt x="7448" y="15399"/>
                      <a:pt x="9934" y="15142"/>
                    </a:cubicBezTo>
                    <a:cubicBezTo>
                      <a:pt x="8991" y="15228"/>
                      <a:pt x="8219" y="15313"/>
                      <a:pt x="7362" y="15313"/>
                    </a:cubicBezTo>
                    <a:cubicBezTo>
                      <a:pt x="3847" y="15313"/>
                      <a:pt x="847" y="12571"/>
                      <a:pt x="161" y="931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1" name="任意多边形: 形状 790">
                <a:extLst>
                  <a:ext uri="{FF2B5EF4-FFF2-40B4-BE49-F238E27FC236}">
                    <a16:creationId xmlns:a16="http://schemas.microsoft.com/office/drawing/2014/main" id="{BA26DA90-9997-A141-7851-2E67E2CBA693}"/>
                  </a:ext>
                </a:extLst>
              </p:cNvPr>
              <p:cNvSpPr/>
              <p:nvPr/>
            </p:nvSpPr>
            <p:spPr>
              <a:xfrm>
                <a:off x="5317437" y="4805920"/>
                <a:ext cx="22305" cy="22765"/>
              </a:xfrm>
              <a:custGeom>
                <a:avLst/>
                <a:gdLst>
                  <a:gd name="connsiteX0" fmla="*/ 2151 w 22305"/>
                  <a:gd name="connsiteY0" fmla="*/ 19883 h 22765"/>
                  <a:gd name="connsiteX1" fmla="*/ 1379 w 22305"/>
                  <a:gd name="connsiteY1" fmla="*/ 9510 h 22765"/>
                  <a:gd name="connsiteX2" fmla="*/ 14581 w 22305"/>
                  <a:gd name="connsiteY2" fmla="*/ 80 h 22765"/>
                  <a:gd name="connsiteX3" fmla="*/ 22296 w 22305"/>
                  <a:gd name="connsiteY3" fmla="*/ 6595 h 22765"/>
                  <a:gd name="connsiteX4" fmla="*/ 12438 w 22305"/>
                  <a:gd name="connsiteY4" fmla="*/ 21768 h 22765"/>
                  <a:gd name="connsiteX5" fmla="*/ 2151 w 22305"/>
                  <a:gd name="connsiteY5" fmla="*/ 19883 h 2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5" h="22765">
                    <a:moveTo>
                      <a:pt x="2151" y="19883"/>
                    </a:moveTo>
                    <a:cubicBezTo>
                      <a:pt x="-335" y="17054"/>
                      <a:pt x="-764" y="12681"/>
                      <a:pt x="1379" y="9510"/>
                    </a:cubicBezTo>
                    <a:cubicBezTo>
                      <a:pt x="4122" y="5309"/>
                      <a:pt x="9437" y="766"/>
                      <a:pt x="14581" y="80"/>
                    </a:cubicBezTo>
                    <a:cubicBezTo>
                      <a:pt x="18867" y="-520"/>
                      <a:pt x="22125" y="2309"/>
                      <a:pt x="22296" y="6595"/>
                    </a:cubicBezTo>
                    <a:cubicBezTo>
                      <a:pt x="22553" y="12767"/>
                      <a:pt x="17238" y="18682"/>
                      <a:pt x="12438" y="21768"/>
                    </a:cubicBezTo>
                    <a:cubicBezTo>
                      <a:pt x="9266" y="23826"/>
                      <a:pt x="4465" y="22454"/>
                      <a:pt x="2151" y="1988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2" name="任意多边形: 形状 791">
                <a:extLst>
                  <a:ext uri="{FF2B5EF4-FFF2-40B4-BE49-F238E27FC236}">
                    <a16:creationId xmlns:a16="http://schemas.microsoft.com/office/drawing/2014/main" id="{B4014F12-3BE2-DE12-B2EA-79A299E36792}"/>
                  </a:ext>
                </a:extLst>
              </p:cNvPr>
              <p:cNvSpPr/>
              <p:nvPr/>
            </p:nvSpPr>
            <p:spPr>
              <a:xfrm>
                <a:off x="5308084" y="4771055"/>
                <a:ext cx="17947" cy="25053"/>
              </a:xfrm>
              <a:custGeom>
                <a:avLst/>
                <a:gdLst>
                  <a:gd name="connsiteX0" fmla="*/ 17 w 17947"/>
                  <a:gd name="connsiteY0" fmla="*/ 16600 h 25053"/>
                  <a:gd name="connsiteX1" fmla="*/ 15705 w 17947"/>
                  <a:gd name="connsiteY1" fmla="*/ 2198 h 25053"/>
                  <a:gd name="connsiteX2" fmla="*/ 17676 w 17947"/>
                  <a:gd name="connsiteY2" fmla="*/ 11542 h 25053"/>
                  <a:gd name="connsiteX3" fmla="*/ 14933 w 17947"/>
                  <a:gd name="connsiteY3" fmla="*/ 21315 h 25053"/>
                  <a:gd name="connsiteX4" fmla="*/ 17 w 17947"/>
                  <a:gd name="connsiteY4" fmla="*/ 16600 h 2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47" h="25053">
                    <a:moveTo>
                      <a:pt x="17" y="16600"/>
                    </a:moveTo>
                    <a:cubicBezTo>
                      <a:pt x="446" y="9656"/>
                      <a:pt x="6961" y="-5688"/>
                      <a:pt x="15705" y="2198"/>
                    </a:cubicBezTo>
                    <a:cubicBezTo>
                      <a:pt x="18191" y="4427"/>
                      <a:pt x="18191" y="8542"/>
                      <a:pt x="17676" y="11542"/>
                    </a:cubicBezTo>
                    <a:cubicBezTo>
                      <a:pt x="17076" y="14971"/>
                      <a:pt x="16819" y="18314"/>
                      <a:pt x="14933" y="21315"/>
                    </a:cubicBezTo>
                    <a:cubicBezTo>
                      <a:pt x="10733" y="28430"/>
                      <a:pt x="-497" y="24572"/>
                      <a:pt x="17" y="1660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3" name="任意多边形: 形状 792">
                <a:extLst>
                  <a:ext uri="{FF2B5EF4-FFF2-40B4-BE49-F238E27FC236}">
                    <a16:creationId xmlns:a16="http://schemas.microsoft.com/office/drawing/2014/main" id="{478457C8-F0DE-9841-661B-AA543FAEA743}"/>
                  </a:ext>
                </a:extLst>
              </p:cNvPr>
              <p:cNvSpPr/>
              <p:nvPr/>
            </p:nvSpPr>
            <p:spPr>
              <a:xfrm>
                <a:off x="5337433" y="4765914"/>
                <a:ext cx="17284" cy="22236"/>
              </a:xfrm>
              <a:custGeom>
                <a:avLst/>
                <a:gdLst>
                  <a:gd name="connsiteX0" fmla="*/ 843 w 17284"/>
                  <a:gd name="connsiteY0" fmla="*/ 17712 h 22236"/>
                  <a:gd name="connsiteX1" fmla="*/ 329 w 17284"/>
                  <a:gd name="connsiteY1" fmla="*/ 11453 h 22236"/>
                  <a:gd name="connsiteX2" fmla="*/ 7444 w 17284"/>
                  <a:gd name="connsiteY2" fmla="*/ 567 h 22236"/>
                  <a:gd name="connsiteX3" fmla="*/ 16017 w 17284"/>
                  <a:gd name="connsiteY3" fmla="*/ 3395 h 22236"/>
                  <a:gd name="connsiteX4" fmla="*/ 16102 w 17284"/>
                  <a:gd name="connsiteY4" fmla="*/ 16426 h 22236"/>
                  <a:gd name="connsiteX5" fmla="*/ 5729 w 17284"/>
                  <a:gd name="connsiteY5" fmla="*/ 21826 h 22236"/>
                  <a:gd name="connsiteX6" fmla="*/ 843 w 17284"/>
                  <a:gd name="connsiteY6" fmla="*/ 17712 h 2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84" h="22236">
                    <a:moveTo>
                      <a:pt x="843" y="17712"/>
                    </a:moveTo>
                    <a:cubicBezTo>
                      <a:pt x="-271" y="15569"/>
                      <a:pt x="-100" y="13682"/>
                      <a:pt x="329" y="11453"/>
                    </a:cubicBezTo>
                    <a:cubicBezTo>
                      <a:pt x="1015" y="7425"/>
                      <a:pt x="3415" y="2110"/>
                      <a:pt x="7444" y="567"/>
                    </a:cubicBezTo>
                    <a:cubicBezTo>
                      <a:pt x="10702" y="-634"/>
                      <a:pt x="14302" y="-33"/>
                      <a:pt x="16017" y="3395"/>
                    </a:cubicBezTo>
                    <a:cubicBezTo>
                      <a:pt x="17902" y="7082"/>
                      <a:pt x="17474" y="12654"/>
                      <a:pt x="16102" y="16426"/>
                    </a:cubicBezTo>
                    <a:cubicBezTo>
                      <a:pt x="14559" y="20712"/>
                      <a:pt x="10187" y="23283"/>
                      <a:pt x="5729" y="21826"/>
                    </a:cubicBezTo>
                    <a:cubicBezTo>
                      <a:pt x="3586" y="21226"/>
                      <a:pt x="1786" y="19769"/>
                      <a:pt x="843" y="1771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4" name="任意多边形: 形状 793">
                <a:extLst>
                  <a:ext uri="{FF2B5EF4-FFF2-40B4-BE49-F238E27FC236}">
                    <a16:creationId xmlns:a16="http://schemas.microsoft.com/office/drawing/2014/main" id="{5F73E9AF-7EBE-1EF2-B7ED-00388AD414A3}"/>
                  </a:ext>
                </a:extLst>
              </p:cNvPr>
              <p:cNvSpPr/>
              <p:nvPr/>
            </p:nvSpPr>
            <p:spPr>
              <a:xfrm>
                <a:off x="5273918" y="4765153"/>
                <a:ext cx="16745" cy="23219"/>
              </a:xfrm>
              <a:custGeom>
                <a:avLst/>
                <a:gdLst>
                  <a:gd name="connsiteX0" fmla="*/ 664 w 16745"/>
                  <a:gd name="connsiteY0" fmla="*/ 16844 h 23219"/>
                  <a:gd name="connsiteX1" fmla="*/ 493 w 16745"/>
                  <a:gd name="connsiteY1" fmla="*/ 6643 h 23219"/>
                  <a:gd name="connsiteX2" fmla="*/ 11380 w 16745"/>
                  <a:gd name="connsiteY2" fmla="*/ 899 h 23219"/>
                  <a:gd name="connsiteX3" fmla="*/ 15838 w 16745"/>
                  <a:gd name="connsiteY3" fmla="*/ 8014 h 23219"/>
                  <a:gd name="connsiteX4" fmla="*/ 16695 w 16745"/>
                  <a:gd name="connsiteY4" fmla="*/ 15472 h 23219"/>
                  <a:gd name="connsiteX5" fmla="*/ 10265 w 16745"/>
                  <a:gd name="connsiteY5" fmla="*/ 23016 h 23219"/>
                  <a:gd name="connsiteX6" fmla="*/ 664 w 16745"/>
                  <a:gd name="connsiteY6" fmla="*/ 16844 h 2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45" h="23219">
                    <a:moveTo>
                      <a:pt x="664" y="16844"/>
                    </a:moveTo>
                    <a:cubicBezTo>
                      <a:pt x="-279" y="13672"/>
                      <a:pt x="-107" y="9900"/>
                      <a:pt x="493" y="6643"/>
                    </a:cubicBezTo>
                    <a:cubicBezTo>
                      <a:pt x="1436" y="1328"/>
                      <a:pt x="6579" y="-1587"/>
                      <a:pt x="11380" y="899"/>
                    </a:cubicBezTo>
                    <a:cubicBezTo>
                      <a:pt x="14123" y="2271"/>
                      <a:pt x="14980" y="5357"/>
                      <a:pt x="15838" y="8014"/>
                    </a:cubicBezTo>
                    <a:cubicBezTo>
                      <a:pt x="16609" y="10157"/>
                      <a:pt x="16866" y="13243"/>
                      <a:pt x="16695" y="15472"/>
                    </a:cubicBezTo>
                    <a:cubicBezTo>
                      <a:pt x="16438" y="19158"/>
                      <a:pt x="13952" y="22245"/>
                      <a:pt x="10265" y="23016"/>
                    </a:cubicBezTo>
                    <a:cubicBezTo>
                      <a:pt x="5722" y="24045"/>
                      <a:pt x="1950" y="21044"/>
                      <a:pt x="664" y="1684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5" name="任意多边形: 形状 794">
                <a:extLst>
                  <a:ext uri="{FF2B5EF4-FFF2-40B4-BE49-F238E27FC236}">
                    <a16:creationId xmlns:a16="http://schemas.microsoft.com/office/drawing/2014/main" id="{A59A2747-0FAA-244E-6F0A-218E24924F7C}"/>
                  </a:ext>
                </a:extLst>
              </p:cNvPr>
              <p:cNvSpPr/>
              <p:nvPr/>
            </p:nvSpPr>
            <p:spPr>
              <a:xfrm>
                <a:off x="5261254" y="4733963"/>
                <a:ext cx="16084" cy="20432"/>
              </a:xfrm>
              <a:custGeom>
                <a:avLst/>
                <a:gdLst>
                  <a:gd name="connsiteX0" fmla="*/ 2956 w 16084"/>
                  <a:gd name="connsiteY0" fmla="*/ 1571 h 20432"/>
                  <a:gd name="connsiteX1" fmla="*/ 11786 w 16084"/>
                  <a:gd name="connsiteY1" fmla="*/ 2085 h 20432"/>
                  <a:gd name="connsiteX2" fmla="*/ 14958 w 16084"/>
                  <a:gd name="connsiteY2" fmla="*/ 7829 h 20432"/>
                  <a:gd name="connsiteX3" fmla="*/ 15129 w 16084"/>
                  <a:gd name="connsiteY3" fmla="*/ 8257 h 20432"/>
                  <a:gd name="connsiteX4" fmla="*/ 15301 w 16084"/>
                  <a:gd name="connsiteY4" fmla="*/ 8686 h 20432"/>
                  <a:gd name="connsiteX5" fmla="*/ 15729 w 16084"/>
                  <a:gd name="connsiteY5" fmla="*/ 15373 h 20432"/>
                  <a:gd name="connsiteX6" fmla="*/ 5014 w 16084"/>
                  <a:gd name="connsiteY6" fmla="*/ 19230 h 20432"/>
                  <a:gd name="connsiteX7" fmla="*/ 2956 w 16084"/>
                  <a:gd name="connsiteY7" fmla="*/ 1571 h 2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84" h="20432">
                    <a:moveTo>
                      <a:pt x="2956" y="1571"/>
                    </a:moveTo>
                    <a:cubicBezTo>
                      <a:pt x="5614" y="-915"/>
                      <a:pt x="9386" y="-229"/>
                      <a:pt x="11786" y="2085"/>
                    </a:cubicBezTo>
                    <a:cubicBezTo>
                      <a:pt x="13329" y="3543"/>
                      <a:pt x="14358" y="5943"/>
                      <a:pt x="14958" y="7829"/>
                    </a:cubicBezTo>
                    <a:cubicBezTo>
                      <a:pt x="15044" y="8086"/>
                      <a:pt x="15129" y="8172"/>
                      <a:pt x="15129" y="8257"/>
                    </a:cubicBezTo>
                    <a:cubicBezTo>
                      <a:pt x="15215" y="8429"/>
                      <a:pt x="15215" y="8514"/>
                      <a:pt x="15301" y="8686"/>
                    </a:cubicBezTo>
                    <a:cubicBezTo>
                      <a:pt x="16158" y="11001"/>
                      <a:pt x="16329" y="12972"/>
                      <a:pt x="15729" y="15373"/>
                    </a:cubicBezTo>
                    <a:cubicBezTo>
                      <a:pt x="14529" y="19745"/>
                      <a:pt x="8700" y="21973"/>
                      <a:pt x="5014" y="19230"/>
                    </a:cubicBezTo>
                    <a:cubicBezTo>
                      <a:pt x="-301" y="15630"/>
                      <a:pt x="-2016" y="6371"/>
                      <a:pt x="2956" y="157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6" name="任意多边形: 形状 795">
                <a:extLst>
                  <a:ext uri="{FF2B5EF4-FFF2-40B4-BE49-F238E27FC236}">
                    <a16:creationId xmlns:a16="http://schemas.microsoft.com/office/drawing/2014/main" id="{6E9B8FF8-A87E-958A-30F9-CFC0F3AA9D66}"/>
                  </a:ext>
                </a:extLst>
              </p:cNvPr>
              <p:cNvSpPr/>
              <p:nvPr/>
            </p:nvSpPr>
            <p:spPr>
              <a:xfrm>
                <a:off x="5287763" y="4734601"/>
                <a:ext cx="13419" cy="17596"/>
              </a:xfrm>
              <a:custGeom>
                <a:avLst/>
                <a:gdLst>
                  <a:gd name="connsiteX0" fmla="*/ 535 w 13419"/>
                  <a:gd name="connsiteY0" fmla="*/ 12421 h 17596"/>
                  <a:gd name="connsiteX1" fmla="*/ 7822 w 13419"/>
                  <a:gd name="connsiteY1" fmla="*/ 248 h 17596"/>
                  <a:gd name="connsiteX2" fmla="*/ 12622 w 13419"/>
                  <a:gd name="connsiteY2" fmla="*/ 5820 h 17596"/>
                  <a:gd name="connsiteX3" fmla="*/ 13308 w 13419"/>
                  <a:gd name="connsiteY3" fmla="*/ 11392 h 17596"/>
                  <a:gd name="connsiteX4" fmla="*/ 8250 w 13419"/>
                  <a:gd name="connsiteY4" fmla="*/ 17479 h 17596"/>
                  <a:gd name="connsiteX5" fmla="*/ 535 w 13419"/>
                  <a:gd name="connsiteY5" fmla="*/ 12421 h 1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19" h="17596">
                    <a:moveTo>
                      <a:pt x="535" y="12421"/>
                    </a:moveTo>
                    <a:cubicBezTo>
                      <a:pt x="-1180" y="7706"/>
                      <a:pt x="1221" y="-1638"/>
                      <a:pt x="7822" y="248"/>
                    </a:cubicBezTo>
                    <a:cubicBezTo>
                      <a:pt x="10565" y="1019"/>
                      <a:pt x="11765" y="3334"/>
                      <a:pt x="12622" y="5820"/>
                    </a:cubicBezTo>
                    <a:cubicBezTo>
                      <a:pt x="13137" y="7449"/>
                      <a:pt x="13651" y="9763"/>
                      <a:pt x="13308" y="11392"/>
                    </a:cubicBezTo>
                    <a:cubicBezTo>
                      <a:pt x="12794" y="14306"/>
                      <a:pt x="11336" y="16793"/>
                      <a:pt x="8250" y="17479"/>
                    </a:cubicBezTo>
                    <a:cubicBezTo>
                      <a:pt x="4478" y="18164"/>
                      <a:pt x="1735" y="15764"/>
                      <a:pt x="535" y="1242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7" name="任意多边形: 形状 796">
                <a:extLst>
                  <a:ext uri="{FF2B5EF4-FFF2-40B4-BE49-F238E27FC236}">
                    <a16:creationId xmlns:a16="http://schemas.microsoft.com/office/drawing/2014/main" id="{483E5EE9-1DBF-8E59-BF0C-9E5035D8B279}"/>
                  </a:ext>
                </a:extLst>
              </p:cNvPr>
              <p:cNvSpPr/>
              <p:nvPr/>
            </p:nvSpPr>
            <p:spPr>
              <a:xfrm>
                <a:off x="5273943" y="4708775"/>
                <a:ext cx="14480" cy="14943"/>
              </a:xfrm>
              <a:custGeom>
                <a:avLst/>
                <a:gdLst>
                  <a:gd name="connsiteX0" fmla="*/ 3211 w 14480"/>
                  <a:gd name="connsiteY0" fmla="*/ 12701 h 14943"/>
                  <a:gd name="connsiteX1" fmla="*/ 2525 w 14480"/>
                  <a:gd name="connsiteY1" fmla="*/ 11672 h 14943"/>
                  <a:gd name="connsiteX2" fmla="*/ 125 w 14480"/>
                  <a:gd name="connsiteY2" fmla="*/ 6871 h 14943"/>
                  <a:gd name="connsiteX3" fmla="*/ 5868 w 14480"/>
                  <a:gd name="connsiteY3" fmla="*/ 13 h 14943"/>
                  <a:gd name="connsiteX4" fmla="*/ 12126 w 14480"/>
                  <a:gd name="connsiteY4" fmla="*/ 3099 h 14943"/>
                  <a:gd name="connsiteX5" fmla="*/ 14184 w 14480"/>
                  <a:gd name="connsiteY5" fmla="*/ 10814 h 14943"/>
                  <a:gd name="connsiteX6" fmla="*/ 6640 w 14480"/>
                  <a:gd name="connsiteY6" fmla="*/ 14758 h 14943"/>
                  <a:gd name="connsiteX7" fmla="*/ 4497 w 14480"/>
                  <a:gd name="connsiteY7" fmla="*/ 13900 h 14943"/>
                  <a:gd name="connsiteX8" fmla="*/ 3211 w 14480"/>
                  <a:gd name="connsiteY8" fmla="*/ 12701 h 14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80" h="14943">
                    <a:moveTo>
                      <a:pt x="3211" y="12701"/>
                    </a:moveTo>
                    <a:cubicBezTo>
                      <a:pt x="2182" y="11158"/>
                      <a:pt x="1925" y="10814"/>
                      <a:pt x="2525" y="11672"/>
                    </a:cubicBezTo>
                    <a:cubicBezTo>
                      <a:pt x="1411" y="10128"/>
                      <a:pt x="554" y="8671"/>
                      <a:pt x="125" y="6871"/>
                    </a:cubicBezTo>
                    <a:cubicBezTo>
                      <a:pt x="-647" y="3356"/>
                      <a:pt x="2268" y="-244"/>
                      <a:pt x="5868" y="13"/>
                    </a:cubicBezTo>
                    <a:cubicBezTo>
                      <a:pt x="8526" y="185"/>
                      <a:pt x="10155" y="1385"/>
                      <a:pt x="12126" y="3099"/>
                    </a:cubicBezTo>
                    <a:cubicBezTo>
                      <a:pt x="14441" y="5071"/>
                      <a:pt x="14869" y="8071"/>
                      <a:pt x="14184" y="10814"/>
                    </a:cubicBezTo>
                    <a:cubicBezTo>
                      <a:pt x="13327" y="14244"/>
                      <a:pt x="9640" y="15444"/>
                      <a:pt x="6640" y="14758"/>
                    </a:cubicBezTo>
                    <a:cubicBezTo>
                      <a:pt x="5868" y="14672"/>
                      <a:pt x="5183" y="14329"/>
                      <a:pt x="4497" y="13900"/>
                    </a:cubicBezTo>
                    <a:cubicBezTo>
                      <a:pt x="4068" y="13472"/>
                      <a:pt x="3725" y="13129"/>
                      <a:pt x="3211" y="1270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8" name="任意多边形: 形状 797">
                <a:extLst>
                  <a:ext uri="{FF2B5EF4-FFF2-40B4-BE49-F238E27FC236}">
                    <a16:creationId xmlns:a16="http://schemas.microsoft.com/office/drawing/2014/main" id="{FB34E501-4FE3-CB43-E264-F8A6CBE2C7A0}"/>
                  </a:ext>
                </a:extLst>
              </p:cNvPr>
              <p:cNvSpPr/>
              <p:nvPr/>
            </p:nvSpPr>
            <p:spPr>
              <a:xfrm>
                <a:off x="5327083" y="4741132"/>
                <a:ext cx="13370" cy="16183"/>
              </a:xfrm>
              <a:custGeom>
                <a:avLst/>
                <a:gdLst>
                  <a:gd name="connsiteX0" fmla="*/ 49 w 13370"/>
                  <a:gd name="connsiteY0" fmla="*/ 9233 h 16183"/>
                  <a:gd name="connsiteX1" fmla="*/ 1935 w 13370"/>
                  <a:gd name="connsiteY1" fmla="*/ 3061 h 16183"/>
                  <a:gd name="connsiteX2" fmla="*/ 10251 w 13370"/>
                  <a:gd name="connsiteY2" fmla="*/ 832 h 16183"/>
                  <a:gd name="connsiteX3" fmla="*/ 13079 w 13370"/>
                  <a:gd name="connsiteY3" fmla="*/ 5118 h 16183"/>
                  <a:gd name="connsiteX4" fmla="*/ 13337 w 13370"/>
                  <a:gd name="connsiteY4" fmla="*/ 9833 h 16183"/>
                  <a:gd name="connsiteX5" fmla="*/ 6393 w 13370"/>
                  <a:gd name="connsiteY5" fmla="*/ 16177 h 16183"/>
                  <a:gd name="connsiteX6" fmla="*/ 49 w 13370"/>
                  <a:gd name="connsiteY6" fmla="*/ 9233 h 1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70" h="16183">
                    <a:moveTo>
                      <a:pt x="49" y="9233"/>
                    </a:moveTo>
                    <a:cubicBezTo>
                      <a:pt x="392" y="6918"/>
                      <a:pt x="992" y="5204"/>
                      <a:pt x="1935" y="3061"/>
                    </a:cubicBezTo>
                    <a:cubicBezTo>
                      <a:pt x="3307" y="146"/>
                      <a:pt x="7593" y="-882"/>
                      <a:pt x="10251" y="832"/>
                    </a:cubicBezTo>
                    <a:cubicBezTo>
                      <a:pt x="11965" y="1946"/>
                      <a:pt x="12480" y="3318"/>
                      <a:pt x="13079" y="5118"/>
                    </a:cubicBezTo>
                    <a:cubicBezTo>
                      <a:pt x="13508" y="6404"/>
                      <a:pt x="13337" y="7947"/>
                      <a:pt x="13337" y="9833"/>
                    </a:cubicBezTo>
                    <a:cubicBezTo>
                      <a:pt x="13165" y="13434"/>
                      <a:pt x="9993" y="16348"/>
                      <a:pt x="6393" y="16177"/>
                    </a:cubicBezTo>
                    <a:cubicBezTo>
                      <a:pt x="3136" y="16005"/>
                      <a:pt x="-465" y="12833"/>
                      <a:pt x="49" y="923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9" name="任意多边形: 形状 798">
                <a:extLst>
                  <a:ext uri="{FF2B5EF4-FFF2-40B4-BE49-F238E27FC236}">
                    <a16:creationId xmlns:a16="http://schemas.microsoft.com/office/drawing/2014/main" id="{04FD1250-6850-CDF6-C070-45F3011755A1}"/>
                  </a:ext>
                </a:extLst>
              </p:cNvPr>
              <p:cNvSpPr/>
              <p:nvPr/>
            </p:nvSpPr>
            <p:spPr>
              <a:xfrm>
                <a:off x="5236686" y="4936275"/>
                <a:ext cx="15859" cy="16665"/>
              </a:xfrm>
              <a:custGeom>
                <a:avLst/>
                <a:gdLst>
                  <a:gd name="connsiteX0" fmla="*/ 7 w 15859"/>
                  <a:gd name="connsiteY0" fmla="*/ 11086 h 16665"/>
                  <a:gd name="connsiteX1" fmla="*/ 5493 w 15859"/>
                  <a:gd name="connsiteY1" fmla="*/ 1571 h 16665"/>
                  <a:gd name="connsiteX2" fmla="*/ 12951 w 15859"/>
                  <a:gd name="connsiteY2" fmla="*/ 970 h 16665"/>
                  <a:gd name="connsiteX3" fmla="*/ 15523 w 15859"/>
                  <a:gd name="connsiteY3" fmla="*/ 8000 h 16665"/>
                  <a:gd name="connsiteX4" fmla="*/ 5150 w 15859"/>
                  <a:gd name="connsiteY4" fmla="*/ 16658 h 16665"/>
                  <a:gd name="connsiteX5" fmla="*/ 7 w 15859"/>
                  <a:gd name="connsiteY5" fmla="*/ 11086 h 1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59" h="16665">
                    <a:moveTo>
                      <a:pt x="7" y="11086"/>
                    </a:moveTo>
                    <a:cubicBezTo>
                      <a:pt x="-165" y="7571"/>
                      <a:pt x="3092" y="3799"/>
                      <a:pt x="5493" y="1571"/>
                    </a:cubicBezTo>
                    <a:cubicBezTo>
                      <a:pt x="7465" y="-316"/>
                      <a:pt x="10636" y="-487"/>
                      <a:pt x="12951" y="970"/>
                    </a:cubicBezTo>
                    <a:cubicBezTo>
                      <a:pt x="15094" y="2342"/>
                      <a:pt x="16551" y="5514"/>
                      <a:pt x="15523" y="8000"/>
                    </a:cubicBezTo>
                    <a:cubicBezTo>
                      <a:pt x="13637" y="12286"/>
                      <a:pt x="10208" y="16487"/>
                      <a:pt x="5150" y="16658"/>
                    </a:cubicBezTo>
                    <a:cubicBezTo>
                      <a:pt x="1978" y="16829"/>
                      <a:pt x="178" y="13829"/>
                      <a:pt x="7" y="1108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0" name="任意多边形: 形状 799">
                <a:extLst>
                  <a:ext uri="{FF2B5EF4-FFF2-40B4-BE49-F238E27FC236}">
                    <a16:creationId xmlns:a16="http://schemas.microsoft.com/office/drawing/2014/main" id="{E8301917-460C-3CDA-CF84-C2593F439E26}"/>
                  </a:ext>
                </a:extLst>
              </p:cNvPr>
              <p:cNvSpPr/>
              <p:nvPr/>
            </p:nvSpPr>
            <p:spPr>
              <a:xfrm>
                <a:off x="5253631" y="4959435"/>
                <a:ext cx="14784" cy="15594"/>
              </a:xfrm>
              <a:custGeom>
                <a:avLst/>
                <a:gdLst>
                  <a:gd name="connsiteX0" fmla="*/ 34 w 14784"/>
                  <a:gd name="connsiteY0" fmla="*/ 9271 h 15594"/>
                  <a:gd name="connsiteX1" fmla="*/ 5349 w 14784"/>
                  <a:gd name="connsiteY1" fmla="*/ 784 h 15594"/>
                  <a:gd name="connsiteX2" fmla="*/ 13150 w 14784"/>
                  <a:gd name="connsiteY2" fmla="*/ 2241 h 15594"/>
                  <a:gd name="connsiteX3" fmla="*/ 13750 w 14784"/>
                  <a:gd name="connsiteY3" fmla="*/ 10129 h 15594"/>
                  <a:gd name="connsiteX4" fmla="*/ 12293 w 14784"/>
                  <a:gd name="connsiteY4" fmla="*/ 11928 h 15594"/>
                  <a:gd name="connsiteX5" fmla="*/ 11521 w 14784"/>
                  <a:gd name="connsiteY5" fmla="*/ 12872 h 15594"/>
                  <a:gd name="connsiteX6" fmla="*/ 8778 w 14784"/>
                  <a:gd name="connsiteY6" fmla="*/ 14929 h 15594"/>
                  <a:gd name="connsiteX7" fmla="*/ 34 w 14784"/>
                  <a:gd name="connsiteY7" fmla="*/ 9271 h 1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84" h="15594">
                    <a:moveTo>
                      <a:pt x="34" y="9271"/>
                    </a:moveTo>
                    <a:cubicBezTo>
                      <a:pt x="463" y="5499"/>
                      <a:pt x="2177" y="2842"/>
                      <a:pt x="5349" y="784"/>
                    </a:cubicBezTo>
                    <a:cubicBezTo>
                      <a:pt x="7750" y="-845"/>
                      <a:pt x="11436" y="270"/>
                      <a:pt x="13150" y="2241"/>
                    </a:cubicBezTo>
                    <a:cubicBezTo>
                      <a:pt x="15122" y="4470"/>
                      <a:pt x="15293" y="7642"/>
                      <a:pt x="13750" y="10129"/>
                    </a:cubicBezTo>
                    <a:cubicBezTo>
                      <a:pt x="13322" y="10814"/>
                      <a:pt x="12893" y="11414"/>
                      <a:pt x="12293" y="11928"/>
                    </a:cubicBezTo>
                    <a:cubicBezTo>
                      <a:pt x="12979" y="10986"/>
                      <a:pt x="12722" y="11328"/>
                      <a:pt x="11521" y="12872"/>
                    </a:cubicBezTo>
                    <a:cubicBezTo>
                      <a:pt x="10664" y="13643"/>
                      <a:pt x="9721" y="14329"/>
                      <a:pt x="8778" y="14929"/>
                    </a:cubicBezTo>
                    <a:cubicBezTo>
                      <a:pt x="4921" y="17072"/>
                      <a:pt x="-480" y="13729"/>
                      <a:pt x="34" y="927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1" name="图形 4">
              <a:extLst>
                <a:ext uri="{FF2B5EF4-FFF2-40B4-BE49-F238E27FC236}">
                  <a16:creationId xmlns:a16="http://schemas.microsoft.com/office/drawing/2014/main" id="{966FE311-A305-36CB-C4F7-782A84CA25A9}"/>
                </a:ext>
              </a:extLst>
            </p:cNvPr>
            <p:cNvGrpSpPr/>
            <p:nvPr/>
          </p:nvGrpSpPr>
          <p:grpSpPr>
            <a:xfrm>
              <a:off x="3528049" y="3004466"/>
              <a:ext cx="199751" cy="192214"/>
              <a:chOff x="3528049" y="3004466"/>
              <a:chExt cx="199751" cy="192214"/>
            </a:xfrm>
          </p:grpSpPr>
          <p:sp>
            <p:nvSpPr>
              <p:cNvPr id="802" name="任意多边形: 形状 801">
                <a:extLst>
                  <a:ext uri="{FF2B5EF4-FFF2-40B4-BE49-F238E27FC236}">
                    <a16:creationId xmlns:a16="http://schemas.microsoft.com/office/drawing/2014/main" id="{1A97473A-14D4-34D3-17EE-6C919FF112B6}"/>
                  </a:ext>
                </a:extLst>
              </p:cNvPr>
              <p:cNvSpPr/>
              <p:nvPr/>
            </p:nvSpPr>
            <p:spPr>
              <a:xfrm>
                <a:off x="3528049" y="3004466"/>
                <a:ext cx="199751" cy="192214"/>
              </a:xfrm>
              <a:custGeom>
                <a:avLst/>
                <a:gdLst>
                  <a:gd name="connsiteX0" fmla="*/ 184624 w 199751"/>
                  <a:gd name="connsiteY0" fmla="*/ 126039 h 192214"/>
                  <a:gd name="connsiteX1" fmla="*/ 135332 w 199751"/>
                  <a:gd name="connsiteY1" fmla="*/ 99121 h 192214"/>
                  <a:gd name="connsiteX2" fmla="*/ 186424 w 199751"/>
                  <a:gd name="connsiteY2" fmla="*/ 28398 h 192214"/>
                  <a:gd name="connsiteX3" fmla="*/ 183681 w 199751"/>
                  <a:gd name="connsiteY3" fmla="*/ 25227 h 192214"/>
                  <a:gd name="connsiteX4" fmla="*/ 109700 w 199751"/>
                  <a:gd name="connsiteY4" fmla="*/ 61488 h 192214"/>
                  <a:gd name="connsiteX5" fmla="*/ 84412 w 199751"/>
                  <a:gd name="connsiteY5" fmla="*/ 17254 h 192214"/>
                  <a:gd name="connsiteX6" fmla="*/ 50979 w 199751"/>
                  <a:gd name="connsiteY6" fmla="*/ 1052 h 192214"/>
                  <a:gd name="connsiteX7" fmla="*/ 49264 w 199751"/>
                  <a:gd name="connsiteY7" fmla="*/ 37228 h 192214"/>
                  <a:gd name="connsiteX8" fmla="*/ 69324 w 199751"/>
                  <a:gd name="connsiteY8" fmla="*/ 77090 h 192214"/>
                  <a:gd name="connsiteX9" fmla="*/ 27919 w 199751"/>
                  <a:gd name="connsiteY9" fmla="*/ 83262 h 192214"/>
                  <a:gd name="connsiteX10" fmla="*/ 316 w 199751"/>
                  <a:gd name="connsiteY10" fmla="*/ 107951 h 192214"/>
                  <a:gd name="connsiteX11" fmla="*/ 43692 w 199751"/>
                  <a:gd name="connsiteY11" fmla="*/ 123467 h 192214"/>
                  <a:gd name="connsiteX12" fmla="*/ 74468 w 199751"/>
                  <a:gd name="connsiteY12" fmla="*/ 120124 h 192214"/>
                  <a:gd name="connsiteX13" fmla="*/ 63923 w 199751"/>
                  <a:gd name="connsiteY13" fmla="*/ 161872 h 192214"/>
                  <a:gd name="connsiteX14" fmla="*/ 69838 w 199751"/>
                  <a:gd name="connsiteY14" fmla="*/ 191447 h 192214"/>
                  <a:gd name="connsiteX15" fmla="*/ 94184 w 199751"/>
                  <a:gd name="connsiteY15" fmla="*/ 175502 h 192214"/>
                  <a:gd name="connsiteX16" fmla="*/ 117587 w 199751"/>
                  <a:gd name="connsiteY16" fmla="*/ 132726 h 192214"/>
                  <a:gd name="connsiteX17" fmla="*/ 161393 w 199751"/>
                  <a:gd name="connsiteY17" fmla="*/ 157414 h 192214"/>
                  <a:gd name="connsiteX18" fmla="*/ 197912 w 199751"/>
                  <a:gd name="connsiteY18" fmla="*/ 152528 h 192214"/>
                  <a:gd name="connsiteX19" fmla="*/ 184624 w 199751"/>
                  <a:gd name="connsiteY19" fmla="*/ 126039 h 19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9751" h="192214">
                    <a:moveTo>
                      <a:pt x="184624" y="126039"/>
                    </a:moveTo>
                    <a:cubicBezTo>
                      <a:pt x="170137" y="112666"/>
                      <a:pt x="153677" y="105208"/>
                      <a:pt x="135332" y="99121"/>
                    </a:cubicBezTo>
                    <a:cubicBezTo>
                      <a:pt x="161221" y="85148"/>
                      <a:pt x="181195" y="56859"/>
                      <a:pt x="186424" y="28398"/>
                    </a:cubicBezTo>
                    <a:cubicBezTo>
                      <a:pt x="186767" y="26598"/>
                      <a:pt x="185396" y="25312"/>
                      <a:pt x="183681" y="25227"/>
                    </a:cubicBezTo>
                    <a:cubicBezTo>
                      <a:pt x="156592" y="23512"/>
                      <a:pt x="125303" y="38600"/>
                      <a:pt x="109700" y="61488"/>
                    </a:cubicBezTo>
                    <a:cubicBezTo>
                      <a:pt x="104814" y="44000"/>
                      <a:pt x="97699" y="30627"/>
                      <a:pt x="84412" y="17254"/>
                    </a:cubicBezTo>
                    <a:cubicBezTo>
                      <a:pt x="79182" y="12025"/>
                      <a:pt x="59637" y="-4263"/>
                      <a:pt x="50979" y="1052"/>
                    </a:cubicBezTo>
                    <a:cubicBezTo>
                      <a:pt x="39835" y="7824"/>
                      <a:pt x="46864" y="27455"/>
                      <a:pt x="49264" y="37228"/>
                    </a:cubicBezTo>
                    <a:cubicBezTo>
                      <a:pt x="52951" y="51887"/>
                      <a:pt x="58608" y="66546"/>
                      <a:pt x="69324" y="77090"/>
                    </a:cubicBezTo>
                    <a:cubicBezTo>
                      <a:pt x="55694" y="75375"/>
                      <a:pt x="40349" y="79576"/>
                      <a:pt x="27919" y="83262"/>
                    </a:cubicBezTo>
                    <a:cubicBezTo>
                      <a:pt x="21147" y="85234"/>
                      <a:pt x="-3028" y="97578"/>
                      <a:pt x="316" y="107951"/>
                    </a:cubicBezTo>
                    <a:cubicBezTo>
                      <a:pt x="4516" y="121153"/>
                      <a:pt x="33234" y="122439"/>
                      <a:pt x="43692" y="123467"/>
                    </a:cubicBezTo>
                    <a:cubicBezTo>
                      <a:pt x="53465" y="124410"/>
                      <a:pt x="65124" y="124325"/>
                      <a:pt x="74468" y="120124"/>
                    </a:cubicBezTo>
                    <a:cubicBezTo>
                      <a:pt x="67524" y="132811"/>
                      <a:pt x="64952" y="146956"/>
                      <a:pt x="63923" y="161872"/>
                    </a:cubicBezTo>
                    <a:cubicBezTo>
                      <a:pt x="63323" y="170873"/>
                      <a:pt x="61180" y="185704"/>
                      <a:pt x="69838" y="191447"/>
                    </a:cubicBezTo>
                    <a:cubicBezTo>
                      <a:pt x="76697" y="195991"/>
                      <a:pt x="90584" y="179017"/>
                      <a:pt x="94184" y="175502"/>
                    </a:cubicBezTo>
                    <a:cubicBezTo>
                      <a:pt x="105500" y="164187"/>
                      <a:pt x="116559" y="149185"/>
                      <a:pt x="117587" y="132726"/>
                    </a:cubicBezTo>
                    <a:cubicBezTo>
                      <a:pt x="128560" y="146356"/>
                      <a:pt x="143819" y="154071"/>
                      <a:pt x="161393" y="157414"/>
                    </a:cubicBezTo>
                    <a:cubicBezTo>
                      <a:pt x="170651" y="159129"/>
                      <a:pt x="191654" y="161786"/>
                      <a:pt x="197912" y="152528"/>
                    </a:cubicBezTo>
                    <a:cubicBezTo>
                      <a:pt x="204684" y="142927"/>
                      <a:pt x="191054" y="131954"/>
                      <a:pt x="184624" y="126039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3" name="任意多边形: 形状 802">
                <a:extLst>
                  <a:ext uri="{FF2B5EF4-FFF2-40B4-BE49-F238E27FC236}">
                    <a16:creationId xmlns:a16="http://schemas.microsoft.com/office/drawing/2014/main" id="{3BC3B393-7830-BB14-5644-2C1E9514C8EC}"/>
                  </a:ext>
                </a:extLst>
              </p:cNvPr>
              <p:cNvSpPr/>
              <p:nvPr/>
            </p:nvSpPr>
            <p:spPr>
              <a:xfrm>
                <a:off x="3618908" y="3085349"/>
                <a:ext cx="29378" cy="28484"/>
              </a:xfrm>
              <a:custGeom>
                <a:avLst/>
                <a:gdLst>
                  <a:gd name="connsiteX0" fmla="*/ 24928 w 29378"/>
                  <a:gd name="connsiteY0" fmla="*/ 3751 h 28484"/>
                  <a:gd name="connsiteX1" fmla="*/ 4268 w 29378"/>
                  <a:gd name="connsiteY1" fmla="*/ 3836 h 28484"/>
                  <a:gd name="connsiteX2" fmla="*/ 8640 w 29378"/>
                  <a:gd name="connsiteY2" fmla="*/ 28011 h 28484"/>
                  <a:gd name="connsiteX3" fmla="*/ 27242 w 29378"/>
                  <a:gd name="connsiteY3" fmla="*/ 18838 h 28484"/>
                  <a:gd name="connsiteX4" fmla="*/ 24928 w 29378"/>
                  <a:gd name="connsiteY4" fmla="*/ 3751 h 2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78" h="28484">
                    <a:moveTo>
                      <a:pt x="24928" y="3751"/>
                    </a:moveTo>
                    <a:cubicBezTo>
                      <a:pt x="20041" y="-1307"/>
                      <a:pt x="9669" y="-1221"/>
                      <a:pt x="4268" y="3836"/>
                    </a:cubicBezTo>
                    <a:cubicBezTo>
                      <a:pt x="-2590" y="10266"/>
                      <a:pt x="-1219" y="25182"/>
                      <a:pt x="8640" y="28011"/>
                    </a:cubicBezTo>
                    <a:cubicBezTo>
                      <a:pt x="15926" y="30154"/>
                      <a:pt x="23470" y="24668"/>
                      <a:pt x="27242" y="18838"/>
                    </a:cubicBezTo>
                    <a:cubicBezTo>
                      <a:pt x="30928" y="13181"/>
                      <a:pt x="29642" y="7008"/>
                      <a:pt x="24928" y="3751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04" name="图形 4">
            <a:extLst>
              <a:ext uri="{FF2B5EF4-FFF2-40B4-BE49-F238E27FC236}">
                <a16:creationId xmlns:a16="http://schemas.microsoft.com/office/drawing/2014/main" id="{4B000A2D-0997-11B1-A1A4-D1978F11AFC8}"/>
              </a:ext>
            </a:extLst>
          </p:cNvPr>
          <p:cNvGrpSpPr/>
          <p:nvPr/>
        </p:nvGrpSpPr>
        <p:grpSpPr>
          <a:xfrm>
            <a:off x="2940511" y="3277094"/>
            <a:ext cx="2955175" cy="3026401"/>
            <a:chOff x="748558" y="2281622"/>
            <a:chExt cx="2955175" cy="3026401"/>
          </a:xfrm>
        </p:grpSpPr>
        <p:grpSp>
          <p:nvGrpSpPr>
            <p:cNvPr id="805" name="图形 4">
              <a:extLst>
                <a:ext uri="{FF2B5EF4-FFF2-40B4-BE49-F238E27FC236}">
                  <a16:creationId xmlns:a16="http://schemas.microsoft.com/office/drawing/2014/main" id="{58A55DA4-DE26-49BD-4FBC-C43F4FE9B209}"/>
                </a:ext>
              </a:extLst>
            </p:cNvPr>
            <p:cNvGrpSpPr/>
            <p:nvPr/>
          </p:nvGrpSpPr>
          <p:grpSpPr>
            <a:xfrm>
              <a:off x="975659" y="4530466"/>
              <a:ext cx="509292" cy="380074"/>
              <a:chOff x="975659" y="4530466"/>
              <a:chExt cx="509292" cy="380074"/>
            </a:xfrm>
          </p:grpSpPr>
          <p:sp>
            <p:nvSpPr>
              <p:cNvPr id="806" name="任意多边形: 形状 805">
                <a:extLst>
                  <a:ext uri="{FF2B5EF4-FFF2-40B4-BE49-F238E27FC236}">
                    <a16:creationId xmlns:a16="http://schemas.microsoft.com/office/drawing/2014/main" id="{39FCC704-202C-C413-0501-640750DF3013}"/>
                  </a:ext>
                </a:extLst>
              </p:cNvPr>
              <p:cNvSpPr/>
              <p:nvPr/>
            </p:nvSpPr>
            <p:spPr>
              <a:xfrm>
                <a:off x="975659" y="4530466"/>
                <a:ext cx="509292" cy="380074"/>
              </a:xfrm>
              <a:custGeom>
                <a:avLst/>
                <a:gdLst>
                  <a:gd name="connsiteX0" fmla="*/ 478074 w 509292"/>
                  <a:gd name="connsiteY0" fmla="*/ 2071 h 380074"/>
                  <a:gd name="connsiteX1" fmla="*/ 473359 w 509292"/>
                  <a:gd name="connsiteY1" fmla="*/ 100 h 380074"/>
                  <a:gd name="connsiteX2" fmla="*/ 470702 w 509292"/>
                  <a:gd name="connsiteY2" fmla="*/ 957 h 380074"/>
                  <a:gd name="connsiteX3" fmla="*/ 452528 w 509292"/>
                  <a:gd name="connsiteY3" fmla="*/ 12530 h 380074"/>
                  <a:gd name="connsiteX4" fmla="*/ 438469 w 509292"/>
                  <a:gd name="connsiteY4" fmla="*/ 20759 h 380074"/>
                  <a:gd name="connsiteX5" fmla="*/ 438126 w 509292"/>
                  <a:gd name="connsiteY5" fmla="*/ 21959 h 380074"/>
                  <a:gd name="connsiteX6" fmla="*/ 438126 w 509292"/>
                  <a:gd name="connsiteY6" fmla="*/ 24874 h 380074"/>
                  <a:gd name="connsiteX7" fmla="*/ 459643 w 509292"/>
                  <a:gd name="connsiteY7" fmla="*/ 170435 h 380074"/>
                  <a:gd name="connsiteX8" fmla="*/ 347772 w 509292"/>
                  <a:gd name="connsiteY8" fmla="*/ 304681 h 380074"/>
                  <a:gd name="connsiteX9" fmla="*/ 180780 w 509292"/>
                  <a:gd name="connsiteY9" fmla="*/ 323283 h 380074"/>
                  <a:gd name="connsiteX10" fmla="*/ 40619 w 509292"/>
                  <a:gd name="connsiteY10" fmla="*/ 199496 h 380074"/>
                  <a:gd name="connsiteX11" fmla="*/ 37705 w 509292"/>
                  <a:gd name="connsiteY11" fmla="*/ 197095 h 380074"/>
                  <a:gd name="connsiteX12" fmla="*/ 36248 w 509292"/>
                  <a:gd name="connsiteY12" fmla="*/ 196581 h 380074"/>
                  <a:gd name="connsiteX13" fmla="*/ 14559 w 509292"/>
                  <a:gd name="connsiteY13" fmla="*/ 206440 h 380074"/>
                  <a:gd name="connsiteX14" fmla="*/ 1357 w 509292"/>
                  <a:gd name="connsiteY14" fmla="*/ 216213 h 380074"/>
                  <a:gd name="connsiteX15" fmla="*/ 329 w 509292"/>
                  <a:gd name="connsiteY15" fmla="*/ 220070 h 380074"/>
                  <a:gd name="connsiteX16" fmla="*/ 162178 w 509292"/>
                  <a:gd name="connsiteY16" fmla="*/ 365031 h 380074"/>
                  <a:gd name="connsiteX17" fmla="*/ 360202 w 509292"/>
                  <a:gd name="connsiteY17" fmla="*/ 352258 h 380074"/>
                  <a:gd name="connsiteX18" fmla="*/ 497791 w 509292"/>
                  <a:gd name="connsiteY18" fmla="*/ 214155 h 380074"/>
                  <a:gd name="connsiteX19" fmla="*/ 508335 w 509292"/>
                  <a:gd name="connsiteY19" fmla="*/ 112485 h 380074"/>
                  <a:gd name="connsiteX20" fmla="*/ 478074 w 509292"/>
                  <a:gd name="connsiteY20" fmla="*/ 2071 h 380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9292" h="380074">
                    <a:moveTo>
                      <a:pt x="478074" y="2071"/>
                    </a:moveTo>
                    <a:cubicBezTo>
                      <a:pt x="476960" y="271"/>
                      <a:pt x="475074" y="-243"/>
                      <a:pt x="473359" y="100"/>
                    </a:cubicBezTo>
                    <a:cubicBezTo>
                      <a:pt x="472502" y="100"/>
                      <a:pt x="471559" y="271"/>
                      <a:pt x="470702" y="957"/>
                    </a:cubicBezTo>
                    <a:cubicBezTo>
                      <a:pt x="464958" y="5329"/>
                      <a:pt x="458786" y="9015"/>
                      <a:pt x="452528" y="12530"/>
                    </a:cubicBezTo>
                    <a:cubicBezTo>
                      <a:pt x="448413" y="14844"/>
                      <a:pt x="440870" y="16473"/>
                      <a:pt x="438469" y="20759"/>
                    </a:cubicBezTo>
                    <a:cubicBezTo>
                      <a:pt x="438298" y="21102"/>
                      <a:pt x="438126" y="21531"/>
                      <a:pt x="438126" y="21959"/>
                    </a:cubicBezTo>
                    <a:cubicBezTo>
                      <a:pt x="437698" y="22731"/>
                      <a:pt x="437612" y="23760"/>
                      <a:pt x="438126" y="24874"/>
                    </a:cubicBezTo>
                    <a:cubicBezTo>
                      <a:pt x="458443" y="71080"/>
                      <a:pt x="467701" y="120200"/>
                      <a:pt x="459643" y="170435"/>
                    </a:cubicBezTo>
                    <a:cubicBezTo>
                      <a:pt x="449356" y="234729"/>
                      <a:pt x="403579" y="276220"/>
                      <a:pt x="347772" y="304681"/>
                    </a:cubicBezTo>
                    <a:cubicBezTo>
                      <a:pt x="295394" y="331341"/>
                      <a:pt x="237444" y="344028"/>
                      <a:pt x="180780" y="323283"/>
                    </a:cubicBezTo>
                    <a:cubicBezTo>
                      <a:pt x="120601" y="301166"/>
                      <a:pt x="67537" y="258389"/>
                      <a:pt x="40619" y="199496"/>
                    </a:cubicBezTo>
                    <a:cubicBezTo>
                      <a:pt x="39934" y="198039"/>
                      <a:pt x="38905" y="197353"/>
                      <a:pt x="37705" y="197095"/>
                    </a:cubicBezTo>
                    <a:cubicBezTo>
                      <a:pt x="37276" y="196839"/>
                      <a:pt x="36762" y="196667"/>
                      <a:pt x="36248" y="196581"/>
                    </a:cubicBezTo>
                    <a:cubicBezTo>
                      <a:pt x="29218" y="196153"/>
                      <a:pt x="20474" y="203011"/>
                      <a:pt x="14559" y="206440"/>
                    </a:cubicBezTo>
                    <a:cubicBezTo>
                      <a:pt x="10787" y="208669"/>
                      <a:pt x="3672" y="211755"/>
                      <a:pt x="1357" y="216213"/>
                    </a:cubicBezTo>
                    <a:cubicBezTo>
                      <a:pt x="243" y="216984"/>
                      <a:pt x="-443" y="218356"/>
                      <a:pt x="329" y="220070"/>
                    </a:cubicBezTo>
                    <a:cubicBezTo>
                      <a:pt x="29390" y="287793"/>
                      <a:pt x="96598" y="336313"/>
                      <a:pt x="162178" y="365031"/>
                    </a:cubicBezTo>
                    <a:cubicBezTo>
                      <a:pt x="225014" y="392549"/>
                      <a:pt x="299680" y="378747"/>
                      <a:pt x="360202" y="352258"/>
                    </a:cubicBezTo>
                    <a:cubicBezTo>
                      <a:pt x="420296" y="326026"/>
                      <a:pt x="475245" y="276734"/>
                      <a:pt x="497791" y="214155"/>
                    </a:cubicBezTo>
                    <a:cubicBezTo>
                      <a:pt x="509364" y="182008"/>
                      <a:pt x="510650" y="146175"/>
                      <a:pt x="508335" y="112485"/>
                    </a:cubicBezTo>
                    <a:cubicBezTo>
                      <a:pt x="505763" y="76652"/>
                      <a:pt x="497191" y="33104"/>
                      <a:pt x="478074" y="207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7" name="任意多边形: 形状 806">
                <a:extLst>
                  <a:ext uri="{FF2B5EF4-FFF2-40B4-BE49-F238E27FC236}">
                    <a16:creationId xmlns:a16="http://schemas.microsoft.com/office/drawing/2014/main" id="{4E453C68-7F3B-4EEF-A5B2-5CF870A43EE5}"/>
                  </a:ext>
                </a:extLst>
              </p:cNvPr>
              <p:cNvSpPr/>
              <p:nvPr/>
            </p:nvSpPr>
            <p:spPr>
              <a:xfrm>
                <a:off x="1006753" y="4549902"/>
                <a:ext cx="440325" cy="322349"/>
              </a:xfrm>
              <a:custGeom>
                <a:avLst/>
                <a:gdLst>
                  <a:gd name="connsiteX0" fmla="*/ 414833 w 440325"/>
                  <a:gd name="connsiteY0" fmla="*/ 3381 h 322349"/>
                  <a:gd name="connsiteX1" fmla="*/ 413290 w 440325"/>
                  <a:gd name="connsiteY1" fmla="*/ 1752 h 322349"/>
                  <a:gd name="connsiteX2" fmla="*/ 409518 w 440325"/>
                  <a:gd name="connsiteY2" fmla="*/ 380 h 322349"/>
                  <a:gd name="connsiteX3" fmla="*/ 318907 w 440325"/>
                  <a:gd name="connsiteY3" fmla="*/ 49330 h 322349"/>
                  <a:gd name="connsiteX4" fmla="*/ 221095 w 440325"/>
                  <a:gd name="connsiteY4" fmla="*/ 101365 h 322349"/>
                  <a:gd name="connsiteX5" fmla="*/ 99365 w 440325"/>
                  <a:gd name="connsiteY5" fmla="*/ 147227 h 322349"/>
                  <a:gd name="connsiteX6" fmla="*/ 50502 w 440325"/>
                  <a:gd name="connsiteY6" fmla="*/ 160944 h 322349"/>
                  <a:gd name="connsiteX7" fmla="*/ 1553 w 440325"/>
                  <a:gd name="connsiteY7" fmla="*/ 179203 h 322349"/>
                  <a:gd name="connsiteX8" fmla="*/ 439 w 440325"/>
                  <a:gd name="connsiteY8" fmla="*/ 183318 h 322349"/>
                  <a:gd name="connsiteX9" fmla="*/ 38415 w 440325"/>
                  <a:gd name="connsiteY9" fmla="*/ 240925 h 322349"/>
                  <a:gd name="connsiteX10" fmla="*/ 110681 w 440325"/>
                  <a:gd name="connsiteY10" fmla="*/ 296132 h 322349"/>
                  <a:gd name="connsiteX11" fmla="*/ 297819 w 440325"/>
                  <a:gd name="connsiteY11" fmla="*/ 305219 h 322349"/>
                  <a:gd name="connsiteX12" fmla="*/ 337338 w 440325"/>
                  <a:gd name="connsiteY12" fmla="*/ 280273 h 322349"/>
                  <a:gd name="connsiteX13" fmla="*/ 386373 w 440325"/>
                  <a:gd name="connsiteY13" fmla="*/ 244526 h 322349"/>
                  <a:gd name="connsiteX14" fmla="*/ 429664 w 440325"/>
                  <a:gd name="connsiteY14" fmla="*/ 179117 h 322349"/>
                  <a:gd name="connsiteX15" fmla="*/ 439608 w 440325"/>
                  <a:gd name="connsiteY15" fmla="*/ 93735 h 322349"/>
                  <a:gd name="connsiteX16" fmla="*/ 414833 w 440325"/>
                  <a:gd name="connsiteY16" fmla="*/ 3381 h 32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40325" h="322349">
                    <a:moveTo>
                      <a:pt x="414833" y="3381"/>
                    </a:moveTo>
                    <a:cubicBezTo>
                      <a:pt x="414405" y="2609"/>
                      <a:pt x="413890" y="2095"/>
                      <a:pt x="413290" y="1752"/>
                    </a:cubicBezTo>
                    <a:cubicBezTo>
                      <a:pt x="412605" y="380"/>
                      <a:pt x="411147" y="-562"/>
                      <a:pt x="409518" y="380"/>
                    </a:cubicBezTo>
                    <a:cubicBezTo>
                      <a:pt x="380201" y="18297"/>
                      <a:pt x="349340" y="33385"/>
                      <a:pt x="318907" y="49330"/>
                    </a:cubicBezTo>
                    <a:cubicBezTo>
                      <a:pt x="286160" y="66560"/>
                      <a:pt x="253842" y="83962"/>
                      <a:pt x="221095" y="101365"/>
                    </a:cubicBezTo>
                    <a:cubicBezTo>
                      <a:pt x="192291" y="116709"/>
                      <a:pt x="167002" y="123825"/>
                      <a:pt x="99365" y="147227"/>
                    </a:cubicBezTo>
                    <a:cubicBezTo>
                      <a:pt x="83421" y="152714"/>
                      <a:pt x="66361" y="155114"/>
                      <a:pt x="50502" y="160944"/>
                    </a:cubicBezTo>
                    <a:cubicBezTo>
                      <a:pt x="34300" y="166944"/>
                      <a:pt x="16212" y="169773"/>
                      <a:pt x="1553" y="179203"/>
                    </a:cubicBezTo>
                    <a:cubicBezTo>
                      <a:pt x="-161" y="180317"/>
                      <a:pt x="-333" y="182118"/>
                      <a:pt x="439" y="183318"/>
                    </a:cubicBezTo>
                    <a:cubicBezTo>
                      <a:pt x="4811" y="206035"/>
                      <a:pt x="22642" y="225066"/>
                      <a:pt x="38415" y="240925"/>
                    </a:cubicBezTo>
                    <a:cubicBezTo>
                      <a:pt x="59675" y="262442"/>
                      <a:pt x="84278" y="281387"/>
                      <a:pt x="110681" y="296132"/>
                    </a:cubicBezTo>
                    <a:cubicBezTo>
                      <a:pt x="166831" y="327422"/>
                      <a:pt x="239011" y="331022"/>
                      <a:pt x="297819" y="305219"/>
                    </a:cubicBezTo>
                    <a:cubicBezTo>
                      <a:pt x="311963" y="299047"/>
                      <a:pt x="324822" y="289102"/>
                      <a:pt x="337338" y="280273"/>
                    </a:cubicBezTo>
                    <a:cubicBezTo>
                      <a:pt x="354312" y="268443"/>
                      <a:pt x="371285" y="259098"/>
                      <a:pt x="386373" y="244526"/>
                    </a:cubicBezTo>
                    <a:cubicBezTo>
                      <a:pt x="405489" y="226009"/>
                      <a:pt x="420234" y="203977"/>
                      <a:pt x="429664" y="179117"/>
                    </a:cubicBezTo>
                    <a:cubicBezTo>
                      <a:pt x="439865" y="152371"/>
                      <a:pt x="441580" y="122024"/>
                      <a:pt x="439608" y="93735"/>
                    </a:cubicBezTo>
                    <a:cubicBezTo>
                      <a:pt x="437551" y="64846"/>
                      <a:pt x="429064" y="29013"/>
                      <a:pt x="414833" y="3381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8" name="任意多边形: 形状 807">
                <a:extLst>
                  <a:ext uri="{FF2B5EF4-FFF2-40B4-BE49-F238E27FC236}">
                    <a16:creationId xmlns:a16="http://schemas.microsoft.com/office/drawing/2014/main" id="{31127B5F-B36E-FF95-5D71-08A12F8FB3D1}"/>
                  </a:ext>
                </a:extLst>
              </p:cNvPr>
              <p:cNvSpPr/>
              <p:nvPr/>
            </p:nvSpPr>
            <p:spPr>
              <a:xfrm>
                <a:off x="1258528" y="4679534"/>
                <a:ext cx="36330" cy="47514"/>
              </a:xfrm>
              <a:custGeom>
                <a:avLst/>
                <a:gdLst>
                  <a:gd name="connsiteX0" fmla="*/ 6268 w 36330"/>
                  <a:gd name="connsiteY0" fmla="*/ 21 h 47514"/>
                  <a:gd name="connsiteX1" fmla="*/ 4553 w 36330"/>
                  <a:gd name="connsiteY1" fmla="*/ 536 h 47514"/>
                  <a:gd name="connsiteX2" fmla="*/ 10 w 36330"/>
                  <a:gd name="connsiteY2" fmla="*/ 4222 h 47514"/>
                  <a:gd name="connsiteX3" fmla="*/ 24956 w 36330"/>
                  <a:gd name="connsiteY3" fmla="*/ 46398 h 47514"/>
                  <a:gd name="connsiteX4" fmla="*/ 33443 w 36330"/>
                  <a:gd name="connsiteY4" fmla="*/ 21881 h 47514"/>
                  <a:gd name="connsiteX5" fmla="*/ 6268 w 36330"/>
                  <a:gd name="connsiteY5" fmla="*/ 21 h 47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30" h="47514">
                    <a:moveTo>
                      <a:pt x="6268" y="21"/>
                    </a:moveTo>
                    <a:cubicBezTo>
                      <a:pt x="5668" y="-64"/>
                      <a:pt x="5068" y="107"/>
                      <a:pt x="4553" y="536"/>
                    </a:cubicBezTo>
                    <a:cubicBezTo>
                      <a:pt x="2410" y="278"/>
                      <a:pt x="96" y="1393"/>
                      <a:pt x="10" y="4222"/>
                    </a:cubicBezTo>
                    <a:cubicBezTo>
                      <a:pt x="-247" y="16652"/>
                      <a:pt x="4382" y="54457"/>
                      <a:pt x="24956" y="46398"/>
                    </a:cubicBezTo>
                    <a:cubicBezTo>
                      <a:pt x="35843" y="42112"/>
                      <a:pt x="39443" y="31826"/>
                      <a:pt x="33443" y="21881"/>
                    </a:cubicBezTo>
                    <a:cubicBezTo>
                      <a:pt x="28385" y="13737"/>
                      <a:pt x="16126" y="1822"/>
                      <a:pt x="6268" y="2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9" name="任意多边形: 形状 808">
                <a:extLst>
                  <a:ext uri="{FF2B5EF4-FFF2-40B4-BE49-F238E27FC236}">
                    <a16:creationId xmlns:a16="http://schemas.microsoft.com/office/drawing/2014/main" id="{57D4281E-79E7-F1CC-B1A2-011AAC298519}"/>
                  </a:ext>
                </a:extLst>
              </p:cNvPr>
              <p:cNvSpPr/>
              <p:nvPr/>
            </p:nvSpPr>
            <p:spPr>
              <a:xfrm>
                <a:off x="1300694" y="4766205"/>
                <a:ext cx="37701" cy="43324"/>
              </a:xfrm>
              <a:custGeom>
                <a:avLst/>
                <a:gdLst>
                  <a:gd name="connsiteX0" fmla="*/ 34053 w 37701"/>
                  <a:gd name="connsiteY0" fmla="*/ 18278 h 43324"/>
                  <a:gd name="connsiteX1" fmla="*/ 6364 w 37701"/>
                  <a:gd name="connsiteY1" fmla="*/ 105 h 43324"/>
                  <a:gd name="connsiteX2" fmla="*/ 4307 w 37701"/>
                  <a:gd name="connsiteY2" fmla="*/ 447 h 43324"/>
                  <a:gd name="connsiteX3" fmla="*/ 20 w 37701"/>
                  <a:gd name="connsiteY3" fmla="*/ 5591 h 43324"/>
                  <a:gd name="connsiteX4" fmla="*/ 29510 w 37701"/>
                  <a:gd name="connsiteY4" fmla="*/ 41767 h 43324"/>
                  <a:gd name="connsiteX5" fmla="*/ 34053 w 37701"/>
                  <a:gd name="connsiteY5" fmla="*/ 18278 h 43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01" h="43324">
                    <a:moveTo>
                      <a:pt x="34053" y="18278"/>
                    </a:moveTo>
                    <a:cubicBezTo>
                      <a:pt x="27281" y="9534"/>
                      <a:pt x="16908" y="3019"/>
                      <a:pt x="6364" y="105"/>
                    </a:cubicBezTo>
                    <a:cubicBezTo>
                      <a:pt x="5592" y="-153"/>
                      <a:pt x="4907" y="105"/>
                      <a:pt x="4307" y="447"/>
                    </a:cubicBezTo>
                    <a:cubicBezTo>
                      <a:pt x="1992" y="791"/>
                      <a:pt x="-237" y="2590"/>
                      <a:pt x="20" y="5591"/>
                    </a:cubicBezTo>
                    <a:cubicBezTo>
                      <a:pt x="1220" y="18364"/>
                      <a:pt x="11165" y="50768"/>
                      <a:pt x="29510" y="41767"/>
                    </a:cubicBezTo>
                    <a:cubicBezTo>
                      <a:pt x="38854" y="37309"/>
                      <a:pt x="39968" y="25994"/>
                      <a:pt x="34053" y="1827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0" name="任意多边形: 形状 809">
                <a:extLst>
                  <a:ext uri="{FF2B5EF4-FFF2-40B4-BE49-F238E27FC236}">
                    <a16:creationId xmlns:a16="http://schemas.microsoft.com/office/drawing/2014/main" id="{444B56FE-CAC9-54EF-DCE5-6DCCE1932617}"/>
                  </a:ext>
                </a:extLst>
              </p:cNvPr>
              <p:cNvSpPr/>
              <p:nvPr/>
            </p:nvSpPr>
            <p:spPr>
              <a:xfrm>
                <a:off x="1237418" y="4746421"/>
                <a:ext cx="34088" cy="52955"/>
              </a:xfrm>
              <a:custGeom>
                <a:avLst/>
                <a:gdLst>
                  <a:gd name="connsiteX0" fmla="*/ 11433 w 34088"/>
                  <a:gd name="connsiteY0" fmla="*/ 1629 h 52955"/>
                  <a:gd name="connsiteX1" fmla="*/ 4489 w 34088"/>
                  <a:gd name="connsiteY1" fmla="*/ 1972 h 52955"/>
                  <a:gd name="connsiteX2" fmla="*/ 19148 w 34088"/>
                  <a:gd name="connsiteY2" fmla="*/ 52722 h 52955"/>
                  <a:gd name="connsiteX3" fmla="*/ 11433 w 34088"/>
                  <a:gd name="connsiteY3" fmla="*/ 1629 h 5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088" h="52955">
                    <a:moveTo>
                      <a:pt x="11433" y="1629"/>
                    </a:moveTo>
                    <a:cubicBezTo>
                      <a:pt x="9633" y="-342"/>
                      <a:pt x="6375" y="-857"/>
                      <a:pt x="4489" y="1972"/>
                    </a:cubicBezTo>
                    <a:cubicBezTo>
                      <a:pt x="-3055" y="13631"/>
                      <a:pt x="-2883" y="56493"/>
                      <a:pt x="19148" y="52722"/>
                    </a:cubicBezTo>
                    <a:cubicBezTo>
                      <a:pt x="48809" y="47749"/>
                      <a:pt x="27892" y="10288"/>
                      <a:pt x="11433" y="162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1" name="任意多边形: 形状 810">
                <a:extLst>
                  <a:ext uri="{FF2B5EF4-FFF2-40B4-BE49-F238E27FC236}">
                    <a16:creationId xmlns:a16="http://schemas.microsoft.com/office/drawing/2014/main" id="{BC5B251D-53E8-BE3F-65DE-193291B18DB8}"/>
                  </a:ext>
                </a:extLst>
              </p:cNvPr>
              <p:cNvSpPr/>
              <p:nvPr/>
            </p:nvSpPr>
            <p:spPr>
              <a:xfrm>
                <a:off x="1129736" y="4759002"/>
                <a:ext cx="32582" cy="51116"/>
              </a:xfrm>
              <a:custGeom>
                <a:avLst/>
                <a:gdLst>
                  <a:gd name="connsiteX0" fmla="*/ 21474 w 32582"/>
                  <a:gd name="connsiteY0" fmla="*/ 3193 h 51116"/>
                  <a:gd name="connsiteX1" fmla="*/ 19159 w 32582"/>
                  <a:gd name="connsiteY1" fmla="*/ 536 h 51116"/>
                  <a:gd name="connsiteX2" fmla="*/ 17102 w 32582"/>
                  <a:gd name="connsiteY2" fmla="*/ 21 h 51116"/>
                  <a:gd name="connsiteX3" fmla="*/ 13330 w 32582"/>
                  <a:gd name="connsiteY3" fmla="*/ 1650 h 51116"/>
                  <a:gd name="connsiteX4" fmla="*/ 557 w 32582"/>
                  <a:gd name="connsiteY4" fmla="*/ 38769 h 51116"/>
                  <a:gd name="connsiteX5" fmla="*/ 21988 w 32582"/>
                  <a:gd name="connsiteY5" fmla="*/ 49570 h 51116"/>
                  <a:gd name="connsiteX6" fmla="*/ 21474 w 32582"/>
                  <a:gd name="connsiteY6" fmla="*/ 3193 h 51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582" h="51116">
                    <a:moveTo>
                      <a:pt x="21474" y="3193"/>
                    </a:moveTo>
                    <a:cubicBezTo>
                      <a:pt x="21217" y="1993"/>
                      <a:pt x="20274" y="1136"/>
                      <a:pt x="19159" y="536"/>
                    </a:cubicBezTo>
                    <a:cubicBezTo>
                      <a:pt x="18559" y="107"/>
                      <a:pt x="17874" y="-64"/>
                      <a:pt x="17102" y="21"/>
                    </a:cubicBezTo>
                    <a:cubicBezTo>
                      <a:pt x="15730" y="-64"/>
                      <a:pt x="14445" y="364"/>
                      <a:pt x="13330" y="1650"/>
                    </a:cubicBezTo>
                    <a:cubicBezTo>
                      <a:pt x="4672" y="12108"/>
                      <a:pt x="-2015" y="24881"/>
                      <a:pt x="557" y="38769"/>
                    </a:cubicBezTo>
                    <a:cubicBezTo>
                      <a:pt x="2615" y="49913"/>
                      <a:pt x="12130" y="53514"/>
                      <a:pt x="21988" y="49570"/>
                    </a:cubicBezTo>
                    <a:cubicBezTo>
                      <a:pt x="40676" y="42026"/>
                      <a:pt x="30818" y="15623"/>
                      <a:pt x="21474" y="319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2" name="任意多边形: 形状 811">
                <a:extLst>
                  <a:ext uri="{FF2B5EF4-FFF2-40B4-BE49-F238E27FC236}">
                    <a16:creationId xmlns:a16="http://schemas.microsoft.com/office/drawing/2014/main" id="{9473F1D8-8459-4AD3-ADD2-4A3ECF90D955}"/>
                  </a:ext>
                </a:extLst>
              </p:cNvPr>
              <p:cNvSpPr/>
              <p:nvPr/>
            </p:nvSpPr>
            <p:spPr>
              <a:xfrm>
                <a:off x="1068250" y="4731489"/>
                <a:ext cx="31983" cy="45157"/>
              </a:xfrm>
              <a:custGeom>
                <a:avLst/>
                <a:gdLst>
                  <a:gd name="connsiteX0" fmla="*/ 26810 w 31983"/>
                  <a:gd name="connsiteY0" fmla="*/ 3702 h 45157"/>
                  <a:gd name="connsiteX1" fmla="*/ 19695 w 31983"/>
                  <a:gd name="connsiteY1" fmla="*/ 1130 h 45157"/>
                  <a:gd name="connsiteX2" fmla="*/ 64 w 31983"/>
                  <a:gd name="connsiteY2" fmla="*/ 28733 h 45157"/>
                  <a:gd name="connsiteX3" fmla="*/ 14895 w 31983"/>
                  <a:gd name="connsiteY3" fmla="*/ 45107 h 45157"/>
                  <a:gd name="connsiteX4" fmla="*/ 31611 w 31983"/>
                  <a:gd name="connsiteY4" fmla="*/ 26419 h 45157"/>
                  <a:gd name="connsiteX5" fmla="*/ 26810 w 31983"/>
                  <a:gd name="connsiteY5" fmla="*/ 3702 h 45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83" h="45157">
                    <a:moveTo>
                      <a:pt x="26810" y="3702"/>
                    </a:moveTo>
                    <a:cubicBezTo>
                      <a:pt x="26125" y="788"/>
                      <a:pt x="22524" y="-1441"/>
                      <a:pt x="19695" y="1130"/>
                    </a:cubicBezTo>
                    <a:cubicBezTo>
                      <a:pt x="11123" y="8760"/>
                      <a:pt x="1093" y="16561"/>
                      <a:pt x="64" y="28733"/>
                    </a:cubicBezTo>
                    <a:cubicBezTo>
                      <a:pt x="-707" y="37649"/>
                      <a:pt x="5551" y="45878"/>
                      <a:pt x="14895" y="45107"/>
                    </a:cubicBezTo>
                    <a:cubicBezTo>
                      <a:pt x="25182" y="44250"/>
                      <a:pt x="30154" y="35849"/>
                      <a:pt x="31611" y="26419"/>
                    </a:cubicBezTo>
                    <a:cubicBezTo>
                      <a:pt x="32640" y="19390"/>
                      <a:pt x="31697" y="9445"/>
                      <a:pt x="26810" y="370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3" name="任意多边形: 形状 812">
                <a:extLst>
                  <a:ext uri="{FF2B5EF4-FFF2-40B4-BE49-F238E27FC236}">
                    <a16:creationId xmlns:a16="http://schemas.microsoft.com/office/drawing/2014/main" id="{AD78EF32-DA02-F379-C03F-69FAC4A7466E}"/>
                  </a:ext>
                </a:extLst>
              </p:cNvPr>
              <p:cNvSpPr/>
              <p:nvPr/>
            </p:nvSpPr>
            <p:spPr>
              <a:xfrm>
                <a:off x="1318346" y="4710458"/>
                <a:ext cx="43268" cy="48975"/>
              </a:xfrm>
              <a:custGeom>
                <a:avLst/>
                <a:gdLst>
                  <a:gd name="connsiteX0" fmla="*/ 33118 w 43268"/>
                  <a:gd name="connsiteY0" fmla="*/ 13417 h 48975"/>
                  <a:gd name="connsiteX1" fmla="*/ 6029 w 43268"/>
                  <a:gd name="connsiteY1" fmla="*/ 301 h 48975"/>
                  <a:gd name="connsiteX2" fmla="*/ 456 w 43268"/>
                  <a:gd name="connsiteY2" fmla="*/ 6045 h 48975"/>
                  <a:gd name="connsiteX3" fmla="*/ 7657 w 43268"/>
                  <a:gd name="connsiteY3" fmla="*/ 30048 h 48975"/>
                  <a:gd name="connsiteX4" fmla="*/ 17944 w 43268"/>
                  <a:gd name="connsiteY4" fmla="*/ 44193 h 48975"/>
                  <a:gd name="connsiteX5" fmla="*/ 41262 w 43268"/>
                  <a:gd name="connsiteY5" fmla="*/ 41535 h 48975"/>
                  <a:gd name="connsiteX6" fmla="*/ 33118 w 43268"/>
                  <a:gd name="connsiteY6" fmla="*/ 13417 h 48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68" h="48975">
                    <a:moveTo>
                      <a:pt x="33118" y="13417"/>
                    </a:moveTo>
                    <a:cubicBezTo>
                      <a:pt x="26260" y="7502"/>
                      <a:pt x="15801" y="473"/>
                      <a:pt x="6029" y="301"/>
                    </a:cubicBezTo>
                    <a:cubicBezTo>
                      <a:pt x="2942" y="-985"/>
                      <a:pt x="-1430" y="2016"/>
                      <a:pt x="456" y="6045"/>
                    </a:cubicBezTo>
                    <a:cubicBezTo>
                      <a:pt x="3971" y="13331"/>
                      <a:pt x="4657" y="22418"/>
                      <a:pt x="7657" y="30048"/>
                    </a:cubicBezTo>
                    <a:cubicBezTo>
                      <a:pt x="9715" y="35449"/>
                      <a:pt x="13401" y="40592"/>
                      <a:pt x="17944" y="44193"/>
                    </a:cubicBezTo>
                    <a:cubicBezTo>
                      <a:pt x="25402" y="50108"/>
                      <a:pt x="36632" y="51908"/>
                      <a:pt x="41262" y="41535"/>
                    </a:cubicBezTo>
                    <a:cubicBezTo>
                      <a:pt x="46148" y="30820"/>
                      <a:pt x="41604" y="20789"/>
                      <a:pt x="33118" y="1341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4" name="任意多边形: 形状 813">
                <a:extLst>
                  <a:ext uri="{FF2B5EF4-FFF2-40B4-BE49-F238E27FC236}">
                    <a16:creationId xmlns:a16="http://schemas.microsoft.com/office/drawing/2014/main" id="{7D3C6038-B8B7-9D86-3625-3B482F85EA21}"/>
                  </a:ext>
                </a:extLst>
              </p:cNvPr>
              <p:cNvSpPr/>
              <p:nvPr/>
            </p:nvSpPr>
            <p:spPr>
              <a:xfrm>
                <a:off x="1175197" y="4699621"/>
                <a:ext cx="32744" cy="57510"/>
              </a:xfrm>
              <a:custGeom>
                <a:avLst/>
                <a:gdLst>
                  <a:gd name="connsiteX0" fmla="*/ 30706 w 32744"/>
                  <a:gd name="connsiteY0" fmla="*/ 26397 h 57510"/>
                  <a:gd name="connsiteX1" fmla="*/ 13561 w 32744"/>
                  <a:gd name="connsiteY1" fmla="*/ 1623 h 57510"/>
                  <a:gd name="connsiteX2" fmla="*/ 5931 w 32744"/>
                  <a:gd name="connsiteY2" fmla="*/ 3852 h 57510"/>
                  <a:gd name="connsiteX3" fmla="*/ 359 w 32744"/>
                  <a:gd name="connsiteY3" fmla="*/ 28283 h 57510"/>
                  <a:gd name="connsiteX4" fmla="*/ 2331 w 32744"/>
                  <a:gd name="connsiteY4" fmla="*/ 45685 h 57510"/>
                  <a:gd name="connsiteX5" fmla="*/ 23933 w 32744"/>
                  <a:gd name="connsiteY5" fmla="*/ 54858 h 57510"/>
                  <a:gd name="connsiteX6" fmla="*/ 30706 w 32744"/>
                  <a:gd name="connsiteY6" fmla="*/ 26397 h 57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44" h="57510">
                    <a:moveTo>
                      <a:pt x="30706" y="26397"/>
                    </a:moveTo>
                    <a:cubicBezTo>
                      <a:pt x="27620" y="17911"/>
                      <a:pt x="21962" y="6595"/>
                      <a:pt x="13561" y="1623"/>
                    </a:cubicBezTo>
                    <a:cubicBezTo>
                      <a:pt x="11503" y="-1035"/>
                      <a:pt x="6188" y="-521"/>
                      <a:pt x="5931" y="3852"/>
                    </a:cubicBezTo>
                    <a:cubicBezTo>
                      <a:pt x="5417" y="11910"/>
                      <a:pt x="1559" y="20140"/>
                      <a:pt x="359" y="28283"/>
                    </a:cubicBezTo>
                    <a:cubicBezTo>
                      <a:pt x="-498" y="34027"/>
                      <a:pt x="188" y="40285"/>
                      <a:pt x="2331" y="45685"/>
                    </a:cubicBezTo>
                    <a:cubicBezTo>
                      <a:pt x="5931" y="54515"/>
                      <a:pt x="14761" y="61545"/>
                      <a:pt x="23933" y="54858"/>
                    </a:cubicBezTo>
                    <a:cubicBezTo>
                      <a:pt x="33449" y="47914"/>
                      <a:pt x="34478" y="36942"/>
                      <a:pt x="30706" y="2639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5" name="任意多边形: 形状 814">
                <a:extLst>
                  <a:ext uri="{FF2B5EF4-FFF2-40B4-BE49-F238E27FC236}">
                    <a16:creationId xmlns:a16="http://schemas.microsoft.com/office/drawing/2014/main" id="{C970F604-26AB-3C9A-D90E-9D53294BEC76}"/>
                  </a:ext>
                </a:extLst>
              </p:cNvPr>
              <p:cNvSpPr/>
              <p:nvPr/>
            </p:nvSpPr>
            <p:spPr>
              <a:xfrm>
                <a:off x="1368549" y="4689235"/>
                <a:ext cx="41415" cy="39421"/>
              </a:xfrm>
              <a:custGeom>
                <a:avLst/>
                <a:gdLst>
                  <a:gd name="connsiteX0" fmla="*/ 35635 w 41415"/>
                  <a:gd name="connsiteY0" fmla="*/ 10895 h 39421"/>
                  <a:gd name="connsiteX1" fmla="*/ 5803 w 41415"/>
                  <a:gd name="connsiteY1" fmla="*/ 264 h 39421"/>
                  <a:gd name="connsiteX2" fmla="*/ 145 w 41415"/>
                  <a:gd name="connsiteY2" fmla="*/ 4894 h 39421"/>
                  <a:gd name="connsiteX3" fmla="*/ 33921 w 41415"/>
                  <a:gd name="connsiteY3" fmla="*/ 37041 h 39421"/>
                  <a:gd name="connsiteX4" fmla="*/ 35635 w 41415"/>
                  <a:gd name="connsiteY4" fmla="*/ 10895 h 3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415" h="39421">
                    <a:moveTo>
                      <a:pt x="35635" y="10895"/>
                    </a:moveTo>
                    <a:cubicBezTo>
                      <a:pt x="28777" y="5065"/>
                      <a:pt x="15490" y="-1021"/>
                      <a:pt x="5803" y="264"/>
                    </a:cubicBezTo>
                    <a:cubicBezTo>
                      <a:pt x="3060" y="-850"/>
                      <a:pt x="-798" y="1722"/>
                      <a:pt x="145" y="4894"/>
                    </a:cubicBezTo>
                    <a:cubicBezTo>
                      <a:pt x="3317" y="15781"/>
                      <a:pt x="18405" y="48442"/>
                      <a:pt x="33921" y="37041"/>
                    </a:cubicBezTo>
                    <a:cubicBezTo>
                      <a:pt x="42922" y="30440"/>
                      <a:pt x="44208" y="18181"/>
                      <a:pt x="35635" y="1089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6" name="任意多边形: 形状 815">
                <a:extLst>
                  <a:ext uri="{FF2B5EF4-FFF2-40B4-BE49-F238E27FC236}">
                    <a16:creationId xmlns:a16="http://schemas.microsoft.com/office/drawing/2014/main" id="{A2400D83-8C91-C5E6-CBAA-64CAD1910990}"/>
                  </a:ext>
                </a:extLst>
              </p:cNvPr>
              <p:cNvSpPr/>
              <p:nvPr/>
            </p:nvSpPr>
            <p:spPr>
              <a:xfrm>
                <a:off x="1316710" y="4635083"/>
                <a:ext cx="50842" cy="35653"/>
              </a:xfrm>
              <a:custGeom>
                <a:avLst/>
                <a:gdLst>
                  <a:gd name="connsiteX0" fmla="*/ 33039 w 50842"/>
                  <a:gd name="connsiteY0" fmla="*/ 1010 h 35653"/>
                  <a:gd name="connsiteX1" fmla="*/ 6379 w 50842"/>
                  <a:gd name="connsiteY1" fmla="*/ 1610 h 35653"/>
                  <a:gd name="connsiteX2" fmla="*/ 978 w 50842"/>
                  <a:gd name="connsiteY2" fmla="*/ 8125 h 35653"/>
                  <a:gd name="connsiteX3" fmla="*/ 30210 w 50842"/>
                  <a:gd name="connsiteY3" fmla="*/ 34700 h 35653"/>
                  <a:gd name="connsiteX4" fmla="*/ 50784 w 50842"/>
                  <a:gd name="connsiteY4" fmla="*/ 22184 h 35653"/>
                  <a:gd name="connsiteX5" fmla="*/ 33039 w 50842"/>
                  <a:gd name="connsiteY5" fmla="*/ 1010 h 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842" h="35653">
                    <a:moveTo>
                      <a:pt x="33039" y="1010"/>
                    </a:moveTo>
                    <a:cubicBezTo>
                      <a:pt x="23866" y="-1047"/>
                      <a:pt x="15294" y="496"/>
                      <a:pt x="6379" y="1610"/>
                    </a:cubicBezTo>
                    <a:cubicBezTo>
                      <a:pt x="2778" y="-790"/>
                      <a:pt x="-2108" y="4182"/>
                      <a:pt x="978" y="8125"/>
                    </a:cubicBezTo>
                    <a:cubicBezTo>
                      <a:pt x="8865" y="17984"/>
                      <a:pt x="17609" y="30757"/>
                      <a:pt x="30210" y="34700"/>
                    </a:cubicBezTo>
                    <a:cubicBezTo>
                      <a:pt x="40154" y="37872"/>
                      <a:pt x="49841" y="32985"/>
                      <a:pt x="50784" y="22184"/>
                    </a:cubicBezTo>
                    <a:cubicBezTo>
                      <a:pt x="51641" y="11126"/>
                      <a:pt x="42983" y="3239"/>
                      <a:pt x="33039" y="101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7" name="任意多边形: 形状 816">
                <a:extLst>
                  <a:ext uri="{FF2B5EF4-FFF2-40B4-BE49-F238E27FC236}">
                    <a16:creationId xmlns:a16="http://schemas.microsoft.com/office/drawing/2014/main" id="{6DF14908-4E29-60C9-D264-11B61A8E8B37}"/>
                  </a:ext>
                </a:extLst>
              </p:cNvPr>
              <p:cNvSpPr/>
              <p:nvPr/>
            </p:nvSpPr>
            <p:spPr>
              <a:xfrm>
                <a:off x="1381905" y="4605694"/>
                <a:ext cx="48604" cy="35380"/>
              </a:xfrm>
              <a:custGeom>
                <a:avLst/>
                <a:gdLst>
                  <a:gd name="connsiteX0" fmla="*/ 31195 w 48604"/>
                  <a:gd name="connsiteY0" fmla="*/ 1424 h 35380"/>
                  <a:gd name="connsiteX1" fmla="*/ 3163 w 48604"/>
                  <a:gd name="connsiteY1" fmla="*/ 3996 h 35380"/>
                  <a:gd name="connsiteX2" fmla="*/ 2134 w 48604"/>
                  <a:gd name="connsiteY2" fmla="*/ 4510 h 35380"/>
                  <a:gd name="connsiteX3" fmla="*/ 1706 w 48604"/>
                  <a:gd name="connsiteY3" fmla="*/ 4682 h 35380"/>
                  <a:gd name="connsiteX4" fmla="*/ 420 w 48604"/>
                  <a:gd name="connsiteY4" fmla="*/ 6482 h 35380"/>
                  <a:gd name="connsiteX5" fmla="*/ 1191 w 48604"/>
                  <a:gd name="connsiteY5" fmla="*/ 10939 h 35380"/>
                  <a:gd name="connsiteX6" fmla="*/ 30252 w 48604"/>
                  <a:gd name="connsiteY6" fmla="*/ 34943 h 35380"/>
                  <a:gd name="connsiteX7" fmla="*/ 48512 w 48604"/>
                  <a:gd name="connsiteY7" fmla="*/ 22770 h 35380"/>
                  <a:gd name="connsiteX8" fmla="*/ 31195 w 48604"/>
                  <a:gd name="connsiteY8" fmla="*/ 1424 h 35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604" h="35380">
                    <a:moveTo>
                      <a:pt x="31195" y="1424"/>
                    </a:moveTo>
                    <a:cubicBezTo>
                      <a:pt x="22023" y="-1148"/>
                      <a:pt x="11650" y="-205"/>
                      <a:pt x="3163" y="3996"/>
                    </a:cubicBezTo>
                    <a:cubicBezTo>
                      <a:pt x="2820" y="4082"/>
                      <a:pt x="2477" y="4253"/>
                      <a:pt x="2134" y="4510"/>
                    </a:cubicBezTo>
                    <a:cubicBezTo>
                      <a:pt x="1963" y="4596"/>
                      <a:pt x="1877" y="4682"/>
                      <a:pt x="1706" y="4682"/>
                    </a:cubicBezTo>
                    <a:cubicBezTo>
                      <a:pt x="934" y="5110"/>
                      <a:pt x="506" y="5796"/>
                      <a:pt x="420" y="6482"/>
                    </a:cubicBezTo>
                    <a:cubicBezTo>
                      <a:pt x="-266" y="7854"/>
                      <a:pt x="-180" y="9482"/>
                      <a:pt x="1191" y="10939"/>
                    </a:cubicBezTo>
                    <a:cubicBezTo>
                      <a:pt x="9421" y="19341"/>
                      <a:pt x="18165" y="32285"/>
                      <a:pt x="30252" y="34943"/>
                    </a:cubicBezTo>
                    <a:cubicBezTo>
                      <a:pt x="39253" y="36914"/>
                      <a:pt x="47483" y="32114"/>
                      <a:pt x="48512" y="22770"/>
                    </a:cubicBezTo>
                    <a:cubicBezTo>
                      <a:pt x="49626" y="12054"/>
                      <a:pt x="40539" y="4082"/>
                      <a:pt x="31195" y="142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8" name="任意多边形: 形状 817">
                <a:extLst>
                  <a:ext uri="{FF2B5EF4-FFF2-40B4-BE49-F238E27FC236}">
                    <a16:creationId xmlns:a16="http://schemas.microsoft.com/office/drawing/2014/main" id="{1EB7EF41-6293-1D88-24F8-6FA88546E021}"/>
                  </a:ext>
                </a:extLst>
              </p:cNvPr>
              <p:cNvSpPr/>
              <p:nvPr/>
            </p:nvSpPr>
            <p:spPr>
              <a:xfrm>
                <a:off x="1186449" y="4788066"/>
                <a:ext cx="33795" cy="53544"/>
              </a:xfrm>
              <a:custGeom>
                <a:avLst/>
                <a:gdLst>
                  <a:gd name="connsiteX0" fmla="*/ 13882 w 33795"/>
                  <a:gd name="connsiteY0" fmla="*/ 618 h 53544"/>
                  <a:gd name="connsiteX1" fmla="*/ 12510 w 33795"/>
                  <a:gd name="connsiteY1" fmla="*/ 275 h 53544"/>
                  <a:gd name="connsiteX2" fmla="*/ 6767 w 33795"/>
                  <a:gd name="connsiteY2" fmla="*/ 2761 h 53544"/>
                  <a:gd name="connsiteX3" fmla="*/ 1452 w 33795"/>
                  <a:gd name="connsiteY3" fmla="*/ 41766 h 53544"/>
                  <a:gd name="connsiteX4" fmla="*/ 25626 w 33795"/>
                  <a:gd name="connsiteY4" fmla="*/ 50938 h 53544"/>
                  <a:gd name="connsiteX5" fmla="*/ 31798 w 33795"/>
                  <a:gd name="connsiteY5" fmla="*/ 25135 h 53544"/>
                  <a:gd name="connsiteX6" fmla="*/ 13882 w 33795"/>
                  <a:gd name="connsiteY6" fmla="*/ 618 h 5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795" h="53544">
                    <a:moveTo>
                      <a:pt x="13882" y="618"/>
                    </a:moveTo>
                    <a:cubicBezTo>
                      <a:pt x="13453" y="361"/>
                      <a:pt x="12939" y="275"/>
                      <a:pt x="12510" y="275"/>
                    </a:cubicBezTo>
                    <a:cubicBezTo>
                      <a:pt x="10453" y="-411"/>
                      <a:pt x="7795" y="103"/>
                      <a:pt x="6767" y="2761"/>
                    </a:cubicBezTo>
                    <a:cubicBezTo>
                      <a:pt x="2137" y="13905"/>
                      <a:pt x="-2406" y="29936"/>
                      <a:pt x="1452" y="41766"/>
                    </a:cubicBezTo>
                    <a:cubicBezTo>
                      <a:pt x="4624" y="51624"/>
                      <a:pt x="16711" y="57111"/>
                      <a:pt x="25626" y="50938"/>
                    </a:cubicBezTo>
                    <a:cubicBezTo>
                      <a:pt x="34884" y="44509"/>
                      <a:pt x="35227" y="34994"/>
                      <a:pt x="31798" y="25135"/>
                    </a:cubicBezTo>
                    <a:cubicBezTo>
                      <a:pt x="28798" y="16648"/>
                      <a:pt x="21769" y="5247"/>
                      <a:pt x="13882" y="61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9" name="图形 4">
              <a:extLst>
                <a:ext uri="{FF2B5EF4-FFF2-40B4-BE49-F238E27FC236}">
                  <a16:creationId xmlns:a16="http://schemas.microsoft.com/office/drawing/2014/main" id="{8552957D-C574-4897-3E1B-71C698F69252}"/>
                </a:ext>
              </a:extLst>
            </p:cNvPr>
            <p:cNvGrpSpPr/>
            <p:nvPr/>
          </p:nvGrpSpPr>
          <p:grpSpPr>
            <a:xfrm>
              <a:off x="1049412" y="2514919"/>
              <a:ext cx="619181" cy="590273"/>
              <a:chOff x="1049412" y="2514919"/>
              <a:chExt cx="619181" cy="590273"/>
            </a:xfrm>
          </p:grpSpPr>
          <p:sp>
            <p:nvSpPr>
              <p:cNvPr id="820" name="任意多边形: 形状 819">
                <a:extLst>
                  <a:ext uri="{FF2B5EF4-FFF2-40B4-BE49-F238E27FC236}">
                    <a16:creationId xmlns:a16="http://schemas.microsoft.com/office/drawing/2014/main" id="{6587DCEB-0F36-F6C7-8717-4A747BAE2301}"/>
                  </a:ext>
                </a:extLst>
              </p:cNvPr>
              <p:cNvSpPr/>
              <p:nvPr/>
            </p:nvSpPr>
            <p:spPr>
              <a:xfrm>
                <a:off x="1049412" y="2514919"/>
                <a:ext cx="619181" cy="590273"/>
              </a:xfrm>
              <a:custGeom>
                <a:avLst/>
                <a:gdLst>
                  <a:gd name="connsiteX0" fmla="*/ 74023 w 619181"/>
                  <a:gd name="connsiteY0" fmla="*/ 442850 h 590273"/>
                  <a:gd name="connsiteX1" fmla="*/ 76766 w 619181"/>
                  <a:gd name="connsiteY1" fmla="*/ 444907 h 590273"/>
                  <a:gd name="connsiteX2" fmla="*/ 80453 w 619181"/>
                  <a:gd name="connsiteY2" fmla="*/ 442936 h 590273"/>
                  <a:gd name="connsiteX3" fmla="*/ 80453 w 619181"/>
                  <a:gd name="connsiteY3" fmla="*/ 441393 h 590273"/>
                  <a:gd name="connsiteX4" fmla="*/ 83539 w 619181"/>
                  <a:gd name="connsiteY4" fmla="*/ 349410 h 590273"/>
                  <a:gd name="connsiteX5" fmla="*/ 108056 w 619181"/>
                  <a:gd name="connsiteY5" fmla="*/ 256655 h 590273"/>
                  <a:gd name="connsiteX6" fmla="*/ 143375 w 619181"/>
                  <a:gd name="connsiteY6" fmla="*/ 233252 h 590273"/>
                  <a:gd name="connsiteX7" fmla="*/ 171064 w 619181"/>
                  <a:gd name="connsiteY7" fmla="*/ 268914 h 590273"/>
                  <a:gd name="connsiteX8" fmla="*/ 130687 w 619181"/>
                  <a:gd name="connsiteY8" fmla="*/ 339209 h 590273"/>
                  <a:gd name="connsiteX9" fmla="*/ 98026 w 619181"/>
                  <a:gd name="connsiteY9" fmla="*/ 404017 h 590273"/>
                  <a:gd name="connsiteX10" fmla="*/ 96569 w 619181"/>
                  <a:gd name="connsiteY10" fmla="*/ 437535 h 590273"/>
                  <a:gd name="connsiteX11" fmla="*/ 101112 w 619181"/>
                  <a:gd name="connsiteY11" fmla="*/ 468225 h 590273"/>
                  <a:gd name="connsiteX12" fmla="*/ 165320 w 619181"/>
                  <a:gd name="connsiteY12" fmla="*/ 526089 h 590273"/>
                  <a:gd name="connsiteX13" fmla="*/ 234758 w 619181"/>
                  <a:gd name="connsiteY13" fmla="*/ 553778 h 590273"/>
                  <a:gd name="connsiteX14" fmla="*/ 237586 w 619181"/>
                  <a:gd name="connsiteY14" fmla="*/ 552407 h 590273"/>
                  <a:gd name="connsiteX15" fmla="*/ 238787 w 619181"/>
                  <a:gd name="connsiteY15" fmla="*/ 550521 h 590273"/>
                  <a:gd name="connsiteX16" fmla="*/ 232957 w 619181"/>
                  <a:gd name="connsiteY16" fmla="*/ 494114 h 590273"/>
                  <a:gd name="connsiteX17" fmla="*/ 218384 w 619181"/>
                  <a:gd name="connsiteY17" fmla="*/ 409846 h 590273"/>
                  <a:gd name="connsiteX18" fmla="*/ 218984 w 619181"/>
                  <a:gd name="connsiteY18" fmla="*/ 372213 h 590273"/>
                  <a:gd name="connsiteX19" fmla="*/ 265876 w 619181"/>
                  <a:gd name="connsiteY19" fmla="*/ 335608 h 590273"/>
                  <a:gd name="connsiteX20" fmla="*/ 306509 w 619181"/>
                  <a:gd name="connsiteY20" fmla="*/ 413275 h 590273"/>
                  <a:gd name="connsiteX21" fmla="*/ 282163 w 619181"/>
                  <a:gd name="connsiteY21" fmla="*/ 488970 h 590273"/>
                  <a:gd name="connsiteX22" fmla="*/ 271105 w 619181"/>
                  <a:gd name="connsiteY22" fmla="*/ 551035 h 590273"/>
                  <a:gd name="connsiteX23" fmla="*/ 312510 w 619181"/>
                  <a:gd name="connsiteY23" fmla="*/ 581382 h 590273"/>
                  <a:gd name="connsiteX24" fmla="*/ 364288 w 619181"/>
                  <a:gd name="connsiteY24" fmla="*/ 586782 h 590273"/>
                  <a:gd name="connsiteX25" fmla="*/ 365831 w 619181"/>
                  <a:gd name="connsiteY25" fmla="*/ 582667 h 590273"/>
                  <a:gd name="connsiteX26" fmla="*/ 365317 w 619181"/>
                  <a:gd name="connsiteY26" fmla="*/ 581124 h 590273"/>
                  <a:gd name="connsiteX27" fmla="*/ 341485 w 619181"/>
                  <a:gd name="connsiteY27" fmla="*/ 513059 h 590273"/>
                  <a:gd name="connsiteX28" fmla="*/ 384262 w 619181"/>
                  <a:gd name="connsiteY28" fmla="*/ 456309 h 590273"/>
                  <a:gd name="connsiteX29" fmla="*/ 406636 w 619181"/>
                  <a:gd name="connsiteY29" fmla="*/ 524889 h 590273"/>
                  <a:gd name="connsiteX30" fmla="*/ 417523 w 619181"/>
                  <a:gd name="connsiteY30" fmla="*/ 584896 h 590273"/>
                  <a:gd name="connsiteX31" fmla="*/ 420009 w 619181"/>
                  <a:gd name="connsiteY31" fmla="*/ 585754 h 590273"/>
                  <a:gd name="connsiteX32" fmla="*/ 552369 w 619181"/>
                  <a:gd name="connsiteY32" fmla="*/ 579753 h 590273"/>
                  <a:gd name="connsiteX33" fmla="*/ 553312 w 619181"/>
                  <a:gd name="connsiteY33" fmla="*/ 579924 h 590273"/>
                  <a:gd name="connsiteX34" fmla="*/ 556569 w 619181"/>
                  <a:gd name="connsiteY34" fmla="*/ 577095 h 590273"/>
                  <a:gd name="connsiteX35" fmla="*/ 608176 w 619181"/>
                  <a:gd name="connsiteY35" fmla="*/ 463938 h 590273"/>
                  <a:gd name="connsiteX36" fmla="*/ 607919 w 619181"/>
                  <a:gd name="connsiteY36" fmla="*/ 462738 h 590273"/>
                  <a:gd name="connsiteX37" fmla="*/ 607490 w 619181"/>
                  <a:gd name="connsiteY37" fmla="*/ 461710 h 590273"/>
                  <a:gd name="connsiteX38" fmla="*/ 555369 w 619181"/>
                  <a:gd name="connsiteY38" fmla="*/ 422362 h 590273"/>
                  <a:gd name="connsiteX39" fmla="*/ 484303 w 619181"/>
                  <a:gd name="connsiteY39" fmla="*/ 393987 h 590273"/>
                  <a:gd name="connsiteX40" fmla="*/ 505734 w 619181"/>
                  <a:gd name="connsiteY40" fmla="*/ 373156 h 590273"/>
                  <a:gd name="connsiteX41" fmla="*/ 544139 w 619181"/>
                  <a:gd name="connsiteY41" fmla="*/ 383528 h 590273"/>
                  <a:gd name="connsiteX42" fmla="*/ 604318 w 619181"/>
                  <a:gd name="connsiteY42" fmla="*/ 430849 h 590273"/>
                  <a:gd name="connsiteX43" fmla="*/ 608090 w 619181"/>
                  <a:gd name="connsiteY43" fmla="*/ 431106 h 590273"/>
                  <a:gd name="connsiteX44" fmla="*/ 609462 w 619181"/>
                  <a:gd name="connsiteY44" fmla="*/ 429220 h 590273"/>
                  <a:gd name="connsiteX45" fmla="*/ 616834 w 619181"/>
                  <a:gd name="connsiteY45" fmla="*/ 394673 h 590273"/>
                  <a:gd name="connsiteX46" fmla="*/ 618634 w 619181"/>
                  <a:gd name="connsiteY46" fmla="*/ 350953 h 590273"/>
                  <a:gd name="connsiteX47" fmla="*/ 606033 w 619181"/>
                  <a:gd name="connsiteY47" fmla="*/ 289917 h 590273"/>
                  <a:gd name="connsiteX48" fmla="*/ 538910 w 619181"/>
                  <a:gd name="connsiteY48" fmla="*/ 264370 h 590273"/>
                  <a:gd name="connsiteX49" fmla="*/ 462015 w 619181"/>
                  <a:gd name="connsiteY49" fmla="*/ 273629 h 590273"/>
                  <a:gd name="connsiteX50" fmla="*/ 381776 w 619181"/>
                  <a:gd name="connsiteY50" fmla="*/ 259999 h 590273"/>
                  <a:gd name="connsiteX51" fmla="*/ 406808 w 619181"/>
                  <a:gd name="connsiteY51" fmla="*/ 211650 h 590273"/>
                  <a:gd name="connsiteX52" fmla="*/ 455499 w 619181"/>
                  <a:gd name="connsiteY52" fmla="*/ 223137 h 590273"/>
                  <a:gd name="connsiteX53" fmla="*/ 605347 w 619181"/>
                  <a:gd name="connsiteY53" fmla="*/ 248426 h 590273"/>
                  <a:gd name="connsiteX54" fmla="*/ 606976 w 619181"/>
                  <a:gd name="connsiteY54" fmla="*/ 247140 h 590273"/>
                  <a:gd name="connsiteX55" fmla="*/ 608261 w 619181"/>
                  <a:gd name="connsiteY55" fmla="*/ 243711 h 590273"/>
                  <a:gd name="connsiteX56" fmla="*/ 574657 w 619181"/>
                  <a:gd name="connsiteY56" fmla="*/ 166901 h 590273"/>
                  <a:gd name="connsiteX57" fmla="*/ 521165 w 619181"/>
                  <a:gd name="connsiteY57" fmla="*/ 85634 h 590273"/>
                  <a:gd name="connsiteX58" fmla="*/ 475302 w 619181"/>
                  <a:gd name="connsiteY58" fmla="*/ 74232 h 590273"/>
                  <a:gd name="connsiteX59" fmla="*/ 390348 w 619181"/>
                  <a:gd name="connsiteY59" fmla="*/ 104065 h 590273"/>
                  <a:gd name="connsiteX60" fmla="*/ 309767 w 619181"/>
                  <a:gd name="connsiteY60" fmla="*/ 152842 h 590273"/>
                  <a:gd name="connsiteX61" fmla="*/ 260132 w 619181"/>
                  <a:gd name="connsiteY61" fmla="*/ 161243 h 590273"/>
                  <a:gd name="connsiteX62" fmla="*/ 267933 w 619181"/>
                  <a:gd name="connsiteY62" fmla="*/ 106637 h 590273"/>
                  <a:gd name="connsiteX63" fmla="*/ 374146 w 619181"/>
                  <a:gd name="connsiteY63" fmla="*/ 82291 h 590273"/>
                  <a:gd name="connsiteX64" fmla="*/ 464758 w 619181"/>
                  <a:gd name="connsiteY64" fmla="*/ 57087 h 590273"/>
                  <a:gd name="connsiteX65" fmla="*/ 466729 w 619181"/>
                  <a:gd name="connsiteY65" fmla="*/ 54859 h 590273"/>
                  <a:gd name="connsiteX66" fmla="*/ 466644 w 619181"/>
                  <a:gd name="connsiteY66" fmla="*/ 52544 h 590273"/>
                  <a:gd name="connsiteX67" fmla="*/ 464843 w 619181"/>
                  <a:gd name="connsiteY67" fmla="*/ 50487 h 590273"/>
                  <a:gd name="connsiteX68" fmla="*/ 380576 w 619181"/>
                  <a:gd name="connsiteY68" fmla="*/ 9939 h 590273"/>
                  <a:gd name="connsiteX69" fmla="*/ 288079 w 619181"/>
                  <a:gd name="connsiteY69" fmla="*/ 1452 h 590273"/>
                  <a:gd name="connsiteX70" fmla="*/ 141660 w 619181"/>
                  <a:gd name="connsiteY70" fmla="*/ 121467 h 590273"/>
                  <a:gd name="connsiteX71" fmla="*/ 58850 w 619181"/>
                  <a:gd name="connsiteY71" fmla="*/ 171445 h 590273"/>
                  <a:gd name="connsiteX72" fmla="*/ 5615 w 619181"/>
                  <a:gd name="connsiteY72" fmla="*/ 253055 h 590273"/>
                  <a:gd name="connsiteX73" fmla="*/ 74023 w 619181"/>
                  <a:gd name="connsiteY73" fmla="*/ 442850 h 590273"/>
                  <a:gd name="connsiteX74" fmla="*/ 299137 w 619181"/>
                  <a:gd name="connsiteY74" fmla="*/ 214821 h 590273"/>
                  <a:gd name="connsiteX75" fmla="*/ 344143 w 619181"/>
                  <a:gd name="connsiteY75" fmla="*/ 206763 h 590273"/>
                  <a:gd name="connsiteX76" fmla="*/ 356830 w 619181"/>
                  <a:gd name="connsiteY76" fmla="*/ 237367 h 590273"/>
                  <a:gd name="connsiteX77" fmla="*/ 300852 w 619181"/>
                  <a:gd name="connsiteY77" fmla="*/ 251683 h 590273"/>
                  <a:gd name="connsiteX78" fmla="*/ 299823 w 619181"/>
                  <a:gd name="connsiteY78" fmla="*/ 251169 h 590273"/>
                  <a:gd name="connsiteX79" fmla="*/ 299137 w 619181"/>
                  <a:gd name="connsiteY79" fmla="*/ 214821 h 590273"/>
                  <a:gd name="connsiteX80" fmla="*/ 387948 w 619181"/>
                  <a:gd name="connsiteY80" fmla="*/ 382928 h 590273"/>
                  <a:gd name="connsiteX81" fmla="*/ 399864 w 619181"/>
                  <a:gd name="connsiteY81" fmla="*/ 406074 h 590273"/>
                  <a:gd name="connsiteX82" fmla="*/ 395921 w 619181"/>
                  <a:gd name="connsiteY82" fmla="*/ 428448 h 590273"/>
                  <a:gd name="connsiteX83" fmla="*/ 384519 w 619181"/>
                  <a:gd name="connsiteY83" fmla="*/ 430849 h 590273"/>
                  <a:gd name="connsiteX84" fmla="*/ 372175 w 619181"/>
                  <a:gd name="connsiteY84" fmla="*/ 408903 h 590273"/>
                  <a:gd name="connsiteX85" fmla="*/ 387948 w 619181"/>
                  <a:gd name="connsiteY85" fmla="*/ 382928 h 590273"/>
                  <a:gd name="connsiteX86" fmla="*/ 254989 w 619181"/>
                  <a:gd name="connsiteY86" fmla="*/ 266942 h 590273"/>
                  <a:gd name="connsiteX87" fmla="*/ 275563 w 619181"/>
                  <a:gd name="connsiteY87" fmla="*/ 274400 h 590273"/>
                  <a:gd name="connsiteX88" fmla="*/ 265876 w 619181"/>
                  <a:gd name="connsiteY88" fmla="*/ 312720 h 590273"/>
                  <a:gd name="connsiteX89" fmla="*/ 240244 w 619181"/>
                  <a:gd name="connsiteY89" fmla="*/ 301147 h 590273"/>
                  <a:gd name="connsiteX90" fmla="*/ 254989 w 619181"/>
                  <a:gd name="connsiteY90" fmla="*/ 266942 h 590273"/>
                  <a:gd name="connsiteX91" fmla="*/ 139603 w 619181"/>
                  <a:gd name="connsiteY91" fmla="*/ 203763 h 590273"/>
                  <a:gd name="connsiteX92" fmla="*/ 171321 w 619181"/>
                  <a:gd name="connsiteY92" fmla="*/ 184132 h 590273"/>
                  <a:gd name="connsiteX93" fmla="*/ 186066 w 619181"/>
                  <a:gd name="connsiteY93" fmla="*/ 194848 h 590273"/>
                  <a:gd name="connsiteX94" fmla="*/ 182808 w 619181"/>
                  <a:gd name="connsiteY94" fmla="*/ 207964 h 590273"/>
                  <a:gd name="connsiteX95" fmla="*/ 166092 w 619181"/>
                  <a:gd name="connsiteY95" fmla="*/ 220736 h 590273"/>
                  <a:gd name="connsiteX96" fmla="*/ 139603 w 619181"/>
                  <a:gd name="connsiteY96" fmla="*/ 203763 h 59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19181" h="590273">
                    <a:moveTo>
                      <a:pt x="74023" y="442850"/>
                    </a:moveTo>
                    <a:cubicBezTo>
                      <a:pt x="74538" y="444050"/>
                      <a:pt x="75566" y="444736"/>
                      <a:pt x="76766" y="444907"/>
                    </a:cubicBezTo>
                    <a:cubicBezTo>
                      <a:pt x="78395" y="445850"/>
                      <a:pt x="80367" y="444479"/>
                      <a:pt x="80453" y="442936"/>
                    </a:cubicBezTo>
                    <a:cubicBezTo>
                      <a:pt x="80538" y="442507"/>
                      <a:pt x="80624" y="441993"/>
                      <a:pt x="80453" y="441393"/>
                    </a:cubicBezTo>
                    <a:cubicBezTo>
                      <a:pt x="74452" y="410960"/>
                      <a:pt x="78224" y="379585"/>
                      <a:pt x="83539" y="349410"/>
                    </a:cubicBezTo>
                    <a:cubicBezTo>
                      <a:pt x="88939" y="318549"/>
                      <a:pt x="90482" y="283573"/>
                      <a:pt x="108056" y="256655"/>
                    </a:cubicBezTo>
                    <a:cubicBezTo>
                      <a:pt x="115771" y="244825"/>
                      <a:pt x="129659" y="235824"/>
                      <a:pt x="143375" y="233252"/>
                    </a:cubicBezTo>
                    <a:cubicBezTo>
                      <a:pt x="164120" y="229223"/>
                      <a:pt x="173636" y="252626"/>
                      <a:pt x="171064" y="268914"/>
                    </a:cubicBezTo>
                    <a:cubicBezTo>
                      <a:pt x="167035" y="293689"/>
                      <a:pt x="145003" y="319577"/>
                      <a:pt x="130687" y="339209"/>
                    </a:cubicBezTo>
                    <a:cubicBezTo>
                      <a:pt x="116028" y="359354"/>
                      <a:pt x="103427" y="379414"/>
                      <a:pt x="98026" y="404017"/>
                    </a:cubicBezTo>
                    <a:cubicBezTo>
                      <a:pt x="95626" y="414989"/>
                      <a:pt x="95883" y="426391"/>
                      <a:pt x="96569" y="437535"/>
                    </a:cubicBezTo>
                    <a:cubicBezTo>
                      <a:pt x="97169" y="447222"/>
                      <a:pt x="95454" y="459566"/>
                      <a:pt x="101112" y="468225"/>
                    </a:cubicBezTo>
                    <a:cubicBezTo>
                      <a:pt x="116714" y="491971"/>
                      <a:pt x="141746" y="510916"/>
                      <a:pt x="165320" y="526089"/>
                    </a:cubicBezTo>
                    <a:cubicBezTo>
                      <a:pt x="186066" y="539462"/>
                      <a:pt x="209897" y="551721"/>
                      <a:pt x="234758" y="553778"/>
                    </a:cubicBezTo>
                    <a:cubicBezTo>
                      <a:pt x="236043" y="553864"/>
                      <a:pt x="236986" y="553264"/>
                      <a:pt x="237586" y="552407"/>
                    </a:cubicBezTo>
                    <a:cubicBezTo>
                      <a:pt x="238101" y="551978"/>
                      <a:pt x="238529" y="551378"/>
                      <a:pt x="238787" y="550521"/>
                    </a:cubicBezTo>
                    <a:cubicBezTo>
                      <a:pt x="242901" y="532090"/>
                      <a:pt x="236215" y="512287"/>
                      <a:pt x="232957" y="494114"/>
                    </a:cubicBezTo>
                    <a:cubicBezTo>
                      <a:pt x="227900" y="466167"/>
                      <a:pt x="220441" y="438307"/>
                      <a:pt x="218384" y="409846"/>
                    </a:cubicBezTo>
                    <a:cubicBezTo>
                      <a:pt x="217441" y="397330"/>
                      <a:pt x="217441" y="384557"/>
                      <a:pt x="218984" y="372213"/>
                    </a:cubicBezTo>
                    <a:cubicBezTo>
                      <a:pt x="222156" y="346667"/>
                      <a:pt x="242901" y="337237"/>
                      <a:pt x="265876" y="335608"/>
                    </a:cubicBezTo>
                    <a:cubicBezTo>
                      <a:pt x="310624" y="332436"/>
                      <a:pt x="311310" y="381728"/>
                      <a:pt x="306509" y="413275"/>
                    </a:cubicBezTo>
                    <a:cubicBezTo>
                      <a:pt x="302480" y="439850"/>
                      <a:pt x="291765" y="464110"/>
                      <a:pt x="282163" y="488970"/>
                    </a:cubicBezTo>
                    <a:cubicBezTo>
                      <a:pt x="275048" y="507401"/>
                      <a:pt x="266219" y="531061"/>
                      <a:pt x="271105" y="551035"/>
                    </a:cubicBezTo>
                    <a:cubicBezTo>
                      <a:pt x="276420" y="572723"/>
                      <a:pt x="292965" y="575552"/>
                      <a:pt x="312510" y="581382"/>
                    </a:cubicBezTo>
                    <a:cubicBezTo>
                      <a:pt x="329312" y="586354"/>
                      <a:pt x="346886" y="591154"/>
                      <a:pt x="364288" y="586782"/>
                    </a:cubicBezTo>
                    <a:cubicBezTo>
                      <a:pt x="366174" y="586268"/>
                      <a:pt x="366517" y="584296"/>
                      <a:pt x="365831" y="582667"/>
                    </a:cubicBezTo>
                    <a:cubicBezTo>
                      <a:pt x="365745" y="582153"/>
                      <a:pt x="365660" y="581639"/>
                      <a:pt x="365317" y="581124"/>
                    </a:cubicBezTo>
                    <a:cubicBezTo>
                      <a:pt x="351944" y="561065"/>
                      <a:pt x="344486" y="536890"/>
                      <a:pt x="341485" y="513059"/>
                    </a:cubicBezTo>
                    <a:cubicBezTo>
                      <a:pt x="338485" y="489141"/>
                      <a:pt x="351001" y="444479"/>
                      <a:pt x="384262" y="456309"/>
                    </a:cubicBezTo>
                    <a:cubicBezTo>
                      <a:pt x="408608" y="465053"/>
                      <a:pt x="406722" y="504143"/>
                      <a:pt x="406636" y="524889"/>
                    </a:cubicBezTo>
                    <a:cubicBezTo>
                      <a:pt x="406550" y="545634"/>
                      <a:pt x="405265" y="567065"/>
                      <a:pt x="417523" y="584896"/>
                    </a:cubicBezTo>
                    <a:cubicBezTo>
                      <a:pt x="418123" y="585754"/>
                      <a:pt x="419152" y="586011"/>
                      <a:pt x="420009" y="585754"/>
                    </a:cubicBezTo>
                    <a:cubicBezTo>
                      <a:pt x="463386" y="604185"/>
                      <a:pt x="510621" y="558922"/>
                      <a:pt x="552369" y="579753"/>
                    </a:cubicBezTo>
                    <a:cubicBezTo>
                      <a:pt x="552712" y="579924"/>
                      <a:pt x="552969" y="579924"/>
                      <a:pt x="553312" y="579924"/>
                    </a:cubicBezTo>
                    <a:cubicBezTo>
                      <a:pt x="554940" y="580181"/>
                      <a:pt x="556912" y="579067"/>
                      <a:pt x="556569" y="577095"/>
                    </a:cubicBezTo>
                    <a:cubicBezTo>
                      <a:pt x="549711" y="532176"/>
                      <a:pt x="608776" y="507315"/>
                      <a:pt x="608176" y="463938"/>
                    </a:cubicBezTo>
                    <a:cubicBezTo>
                      <a:pt x="608176" y="463510"/>
                      <a:pt x="608004" y="463081"/>
                      <a:pt x="607919" y="462738"/>
                    </a:cubicBezTo>
                    <a:cubicBezTo>
                      <a:pt x="607833" y="462395"/>
                      <a:pt x="607747" y="462052"/>
                      <a:pt x="607490" y="461710"/>
                    </a:cubicBezTo>
                    <a:cubicBezTo>
                      <a:pt x="594545" y="442421"/>
                      <a:pt x="576629" y="430849"/>
                      <a:pt x="555369" y="422362"/>
                    </a:cubicBezTo>
                    <a:cubicBezTo>
                      <a:pt x="533852" y="413789"/>
                      <a:pt x="496819" y="416704"/>
                      <a:pt x="484303" y="393987"/>
                    </a:cubicBezTo>
                    <a:cubicBezTo>
                      <a:pt x="477274" y="381300"/>
                      <a:pt x="497762" y="374184"/>
                      <a:pt x="505734" y="373156"/>
                    </a:cubicBezTo>
                    <a:cubicBezTo>
                      <a:pt x="518422" y="371527"/>
                      <a:pt x="532909" y="378470"/>
                      <a:pt x="544139" y="383528"/>
                    </a:cubicBezTo>
                    <a:cubicBezTo>
                      <a:pt x="568399" y="394415"/>
                      <a:pt x="585287" y="413103"/>
                      <a:pt x="604318" y="430849"/>
                    </a:cubicBezTo>
                    <a:cubicBezTo>
                      <a:pt x="605604" y="432049"/>
                      <a:pt x="607061" y="431877"/>
                      <a:pt x="608090" y="431106"/>
                    </a:cubicBezTo>
                    <a:cubicBezTo>
                      <a:pt x="608776" y="430849"/>
                      <a:pt x="609290" y="430248"/>
                      <a:pt x="609462" y="429220"/>
                    </a:cubicBezTo>
                    <a:cubicBezTo>
                      <a:pt x="611519" y="417561"/>
                      <a:pt x="615119" y="406417"/>
                      <a:pt x="616834" y="394673"/>
                    </a:cubicBezTo>
                    <a:cubicBezTo>
                      <a:pt x="618891" y="380356"/>
                      <a:pt x="618291" y="365440"/>
                      <a:pt x="618634" y="350953"/>
                    </a:cubicBezTo>
                    <a:cubicBezTo>
                      <a:pt x="619063" y="331236"/>
                      <a:pt x="622320" y="304147"/>
                      <a:pt x="606033" y="289917"/>
                    </a:cubicBezTo>
                    <a:cubicBezTo>
                      <a:pt x="589659" y="275600"/>
                      <a:pt x="559998" y="267457"/>
                      <a:pt x="538910" y="264370"/>
                    </a:cubicBezTo>
                    <a:cubicBezTo>
                      <a:pt x="513792" y="260770"/>
                      <a:pt x="486532" y="268914"/>
                      <a:pt x="462015" y="273629"/>
                    </a:cubicBezTo>
                    <a:cubicBezTo>
                      <a:pt x="435097" y="278858"/>
                      <a:pt x="402093" y="282373"/>
                      <a:pt x="381776" y="259999"/>
                    </a:cubicBezTo>
                    <a:cubicBezTo>
                      <a:pt x="363174" y="239510"/>
                      <a:pt x="385033" y="214650"/>
                      <a:pt x="406808" y="211650"/>
                    </a:cubicBezTo>
                    <a:cubicBezTo>
                      <a:pt x="423353" y="209421"/>
                      <a:pt x="440583" y="217050"/>
                      <a:pt x="455499" y="223137"/>
                    </a:cubicBezTo>
                    <a:cubicBezTo>
                      <a:pt x="502477" y="242168"/>
                      <a:pt x="553483" y="265571"/>
                      <a:pt x="605347" y="248426"/>
                    </a:cubicBezTo>
                    <a:cubicBezTo>
                      <a:pt x="606118" y="248169"/>
                      <a:pt x="606633" y="247654"/>
                      <a:pt x="606976" y="247140"/>
                    </a:cubicBezTo>
                    <a:cubicBezTo>
                      <a:pt x="608090" y="246454"/>
                      <a:pt x="608776" y="245254"/>
                      <a:pt x="608261" y="243711"/>
                    </a:cubicBezTo>
                    <a:cubicBezTo>
                      <a:pt x="598917" y="216622"/>
                      <a:pt x="588973" y="191676"/>
                      <a:pt x="574657" y="166901"/>
                    </a:cubicBezTo>
                    <a:cubicBezTo>
                      <a:pt x="558369" y="138698"/>
                      <a:pt x="540196" y="112037"/>
                      <a:pt x="521165" y="85634"/>
                    </a:cubicBezTo>
                    <a:cubicBezTo>
                      <a:pt x="509849" y="69946"/>
                      <a:pt x="493390" y="72861"/>
                      <a:pt x="475302" y="74232"/>
                    </a:cubicBezTo>
                    <a:cubicBezTo>
                      <a:pt x="444784" y="76633"/>
                      <a:pt x="416923" y="89663"/>
                      <a:pt x="390348" y="104065"/>
                    </a:cubicBezTo>
                    <a:cubicBezTo>
                      <a:pt x="362659" y="119067"/>
                      <a:pt x="337370" y="137841"/>
                      <a:pt x="309767" y="152842"/>
                    </a:cubicBezTo>
                    <a:cubicBezTo>
                      <a:pt x="294851" y="160986"/>
                      <a:pt x="276934" y="166473"/>
                      <a:pt x="260132" y="161243"/>
                    </a:cubicBezTo>
                    <a:cubicBezTo>
                      <a:pt x="230471" y="152071"/>
                      <a:pt x="254989" y="117524"/>
                      <a:pt x="267933" y="106637"/>
                    </a:cubicBezTo>
                    <a:cubicBezTo>
                      <a:pt x="297423" y="81862"/>
                      <a:pt x="338742" y="86920"/>
                      <a:pt x="374146" y="82291"/>
                    </a:cubicBezTo>
                    <a:cubicBezTo>
                      <a:pt x="405265" y="78262"/>
                      <a:pt x="435868" y="69261"/>
                      <a:pt x="464758" y="57087"/>
                    </a:cubicBezTo>
                    <a:cubicBezTo>
                      <a:pt x="465872" y="56573"/>
                      <a:pt x="466472" y="55802"/>
                      <a:pt x="466729" y="54859"/>
                    </a:cubicBezTo>
                    <a:cubicBezTo>
                      <a:pt x="466987" y="54173"/>
                      <a:pt x="466987" y="53316"/>
                      <a:pt x="466644" y="52544"/>
                    </a:cubicBezTo>
                    <a:cubicBezTo>
                      <a:pt x="466301" y="51687"/>
                      <a:pt x="465701" y="50915"/>
                      <a:pt x="464843" y="50487"/>
                    </a:cubicBezTo>
                    <a:cubicBezTo>
                      <a:pt x="442298" y="29056"/>
                      <a:pt x="409722" y="18940"/>
                      <a:pt x="380576" y="9939"/>
                    </a:cubicBezTo>
                    <a:cubicBezTo>
                      <a:pt x="350315" y="595"/>
                      <a:pt x="319454" y="-1977"/>
                      <a:pt x="288079" y="1452"/>
                    </a:cubicBezTo>
                    <a:cubicBezTo>
                      <a:pt x="221470" y="8739"/>
                      <a:pt x="169435" y="64288"/>
                      <a:pt x="141660" y="121467"/>
                    </a:cubicBezTo>
                    <a:cubicBezTo>
                      <a:pt x="108913" y="126096"/>
                      <a:pt x="83196" y="150956"/>
                      <a:pt x="58850" y="171445"/>
                    </a:cubicBezTo>
                    <a:cubicBezTo>
                      <a:pt x="33475" y="192790"/>
                      <a:pt x="14873" y="221251"/>
                      <a:pt x="5615" y="253055"/>
                    </a:cubicBezTo>
                    <a:cubicBezTo>
                      <a:pt x="-14188" y="320521"/>
                      <a:pt x="20702" y="400159"/>
                      <a:pt x="74023" y="442850"/>
                    </a:cubicBezTo>
                    <a:close/>
                    <a:moveTo>
                      <a:pt x="299137" y="214821"/>
                    </a:moveTo>
                    <a:cubicBezTo>
                      <a:pt x="311310" y="206335"/>
                      <a:pt x="329655" y="202649"/>
                      <a:pt x="344143" y="206763"/>
                    </a:cubicBezTo>
                    <a:cubicBezTo>
                      <a:pt x="359487" y="211050"/>
                      <a:pt x="364545" y="223394"/>
                      <a:pt x="356830" y="237367"/>
                    </a:cubicBezTo>
                    <a:cubicBezTo>
                      <a:pt x="347314" y="254598"/>
                      <a:pt x="317311" y="263856"/>
                      <a:pt x="300852" y="251683"/>
                    </a:cubicBezTo>
                    <a:cubicBezTo>
                      <a:pt x="300509" y="251598"/>
                      <a:pt x="300166" y="251512"/>
                      <a:pt x="299823" y="251169"/>
                    </a:cubicBezTo>
                    <a:cubicBezTo>
                      <a:pt x="287993" y="240968"/>
                      <a:pt x="285164" y="224508"/>
                      <a:pt x="299137" y="214821"/>
                    </a:cubicBezTo>
                    <a:close/>
                    <a:moveTo>
                      <a:pt x="387948" y="382928"/>
                    </a:moveTo>
                    <a:cubicBezTo>
                      <a:pt x="394806" y="387557"/>
                      <a:pt x="398149" y="398530"/>
                      <a:pt x="399864" y="406074"/>
                    </a:cubicBezTo>
                    <a:cubicBezTo>
                      <a:pt x="401150" y="411732"/>
                      <a:pt x="400207" y="422533"/>
                      <a:pt x="395921" y="428448"/>
                    </a:cubicBezTo>
                    <a:cubicBezTo>
                      <a:pt x="392492" y="430677"/>
                      <a:pt x="389063" y="432477"/>
                      <a:pt x="384519" y="430849"/>
                    </a:cubicBezTo>
                    <a:cubicBezTo>
                      <a:pt x="376461" y="428019"/>
                      <a:pt x="373632" y="416104"/>
                      <a:pt x="372175" y="408903"/>
                    </a:cubicBezTo>
                    <a:cubicBezTo>
                      <a:pt x="370460" y="400159"/>
                      <a:pt x="372089" y="372298"/>
                      <a:pt x="387948" y="382928"/>
                    </a:cubicBezTo>
                    <a:close/>
                    <a:moveTo>
                      <a:pt x="254989" y="266942"/>
                    </a:moveTo>
                    <a:cubicBezTo>
                      <a:pt x="264333" y="261713"/>
                      <a:pt x="272048" y="266514"/>
                      <a:pt x="275563" y="274400"/>
                    </a:cubicBezTo>
                    <a:cubicBezTo>
                      <a:pt x="282335" y="285202"/>
                      <a:pt x="275305" y="306119"/>
                      <a:pt x="265876" y="312720"/>
                    </a:cubicBezTo>
                    <a:cubicBezTo>
                      <a:pt x="255332" y="320006"/>
                      <a:pt x="241530" y="314091"/>
                      <a:pt x="240244" y="301147"/>
                    </a:cubicBezTo>
                    <a:cubicBezTo>
                      <a:pt x="239215" y="289574"/>
                      <a:pt x="244273" y="273029"/>
                      <a:pt x="254989" y="266942"/>
                    </a:cubicBezTo>
                    <a:close/>
                    <a:moveTo>
                      <a:pt x="139603" y="203763"/>
                    </a:moveTo>
                    <a:cubicBezTo>
                      <a:pt x="139603" y="189018"/>
                      <a:pt x="158977" y="181903"/>
                      <a:pt x="171321" y="184132"/>
                    </a:cubicBezTo>
                    <a:cubicBezTo>
                      <a:pt x="177065" y="185161"/>
                      <a:pt x="184866" y="188247"/>
                      <a:pt x="186066" y="194848"/>
                    </a:cubicBezTo>
                    <a:cubicBezTo>
                      <a:pt x="186923" y="199905"/>
                      <a:pt x="185723" y="204363"/>
                      <a:pt x="182808" y="207964"/>
                    </a:cubicBezTo>
                    <a:cubicBezTo>
                      <a:pt x="179036" y="214050"/>
                      <a:pt x="172093" y="218936"/>
                      <a:pt x="166092" y="220736"/>
                    </a:cubicBezTo>
                    <a:cubicBezTo>
                      <a:pt x="153662" y="224337"/>
                      <a:pt x="139603" y="218250"/>
                      <a:pt x="139603" y="20376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1" name="任意多边形: 形状 820">
                <a:extLst>
                  <a:ext uri="{FF2B5EF4-FFF2-40B4-BE49-F238E27FC236}">
                    <a16:creationId xmlns:a16="http://schemas.microsoft.com/office/drawing/2014/main" id="{42A2547F-8F36-7316-E54C-9CAB1F5F83EE}"/>
                  </a:ext>
                </a:extLst>
              </p:cNvPr>
              <p:cNvSpPr/>
              <p:nvPr/>
            </p:nvSpPr>
            <p:spPr>
              <a:xfrm>
                <a:off x="1095672" y="2543940"/>
                <a:ext cx="515104" cy="496825"/>
              </a:xfrm>
              <a:custGeom>
                <a:avLst/>
                <a:gdLst>
                  <a:gd name="connsiteX0" fmla="*/ 5304 w 515104"/>
                  <a:gd name="connsiteY0" fmla="*/ 270754 h 496825"/>
                  <a:gd name="connsiteX1" fmla="*/ 16876 w 515104"/>
                  <a:gd name="connsiteY1" fmla="*/ 217604 h 496825"/>
                  <a:gd name="connsiteX2" fmla="*/ 66597 w 515104"/>
                  <a:gd name="connsiteY2" fmla="*/ 170798 h 496825"/>
                  <a:gd name="connsiteX3" fmla="*/ 115717 w 515104"/>
                  <a:gd name="connsiteY3" fmla="*/ 120821 h 496825"/>
                  <a:gd name="connsiteX4" fmla="*/ 121975 w 515104"/>
                  <a:gd name="connsiteY4" fmla="*/ 127507 h 496825"/>
                  <a:gd name="connsiteX5" fmla="*/ 173753 w 515104"/>
                  <a:gd name="connsiteY5" fmla="*/ 179028 h 496825"/>
                  <a:gd name="connsiteX6" fmla="*/ 173925 w 515104"/>
                  <a:gd name="connsiteY6" fmla="*/ 179543 h 496825"/>
                  <a:gd name="connsiteX7" fmla="*/ 174182 w 515104"/>
                  <a:gd name="connsiteY7" fmla="*/ 180057 h 496825"/>
                  <a:gd name="connsiteX8" fmla="*/ 174610 w 515104"/>
                  <a:gd name="connsiteY8" fmla="*/ 181000 h 496825"/>
                  <a:gd name="connsiteX9" fmla="*/ 138092 w 515104"/>
                  <a:gd name="connsiteY9" fmla="*/ 293557 h 496825"/>
                  <a:gd name="connsiteX10" fmla="*/ 123347 w 515104"/>
                  <a:gd name="connsiteY10" fmla="*/ 400370 h 496825"/>
                  <a:gd name="connsiteX11" fmla="*/ 127205 w 515104"/>
                  <a:gd name="connsiteY11" fmla="*/ 399427 h 496825"/>
                  <a:gd name="connsiteX12" fmla="*/ 161923 w 515104"/>
                  <a:gd name="connsiteY12" fmla="*/ 266896 h 496825"/>
                  <a:gd name="connsiteX13" fmla="*/ 184383 w 515104"/>
                  <a:gd name="connsiteY13" fmla="*/ 188715 h 496825"/>
                  <a:gd name="connsiteX14" fmla="*/ 245677 w 515104"/>
                  <a:gd name="connsiteY14" fmla="*/ 242979 h 496825"/>
                  <a:gd name="connsiteX15" fmla="*/ 293168 w 515104"/>
                  <a:gd name="connsiteY15" fmla="*/ 285927 h 496825"/>
                  <a:gd name="connsiteX16" fmla="*/ 293168 w 515104"/>
                  <a:gd name="connsiteY16" fmla="*/ 354764 h 496825"/>
                  <a:gd name="connsiteX17" fmla="*/ 290425 w 515104"/>
                  <a:gd name="connsiteY17" fmla="*/ 423687 h 496825"/>
                  <a:gd name="connsiteX18" fmla="*/ 294283 w 515104"/>
                  <a:gd name="connsiteY18" fmla="*/ 423259 h 496825"/>
                  <a:gd name="connsiteX19" fmla="*/ 294883 w 515104"/>
                  <a:gd name="connsiteY19" fmla="*/ 377139 h 496825"/>
                  <a:gd name="connsiteX20" fmla="*/ 303970 w 515104"/>
                  <a:gd name="connsiteY20" fmla="*/ 340020 h 496825"/>
                  <a:gd name="connsiteX21" fmla="*/ 304913 w 515104"/>
                  <a:gd name="connsiteY21" fmla="*/ 296986 h 496825"/>
                  <a:gd name="connsiteX22" fmla="*/ 372207 w 515104"/>
                  <a:gd name="connsiteY22" fmla="*/ 365994 h 496825"/>
                  <a:gd name="connsiteX23" fmla="*/ 392438 w 515104"/>
                  <a:gd name="connsiteY23" fmla="*/ 388026 h 496825"/>
                  <a:gd name="connsiteX24" fmla="*/ 392866 w 515104"/>
                  <a:gd name="connsiteY24" fmla="*/ 389997 h 496825"/>
                  <a:gd name="connsiteX25" fmla="*/ 395009 w 515104"/>
                  <a:gd name="connsiteY25" fmla="*/ 451977 h 496825"/>
                  <a:gd name="connsiteX26" fmla="*/ 403582 w 515104"/>
                  <a:gd name="connsiteY26" fmla="*/ 493382 h 496825"/>
                  <a:gd name="connsiteX27" fmla="*/ 407697 w 515104"/>
                  <a:gd name="connsiteY27" fmla="*/ 491753 h 496825"/>
                  <a:gd name="connsiteX28" fmla="*/ 404611 w 515104"/>
                  <a:gd name="connsiteY28" fmla="*/ 428145 h 496825"/>
                  <a:gd name="connsiteX29" fmla="*/ 404268 w 515104"/>
                  <a:gd name="connsiteY29" fmla="*/ 400713 h 496825"/>
                  <a:gd name="connsiteX30" fmla="*/ 471305 w 515104"/>
                  <a:gd name="connsiteY30" fmla="*/ 495353 h 496825"/>
                  <a:gd name="connsiteX31" fmla="*/ 475934 w 515104"/>
                  <a:gd name="connsiteY31" fmla="*/ 494239 h 496825"/>
                  <a:gd name="connsiteX32" fmla="*/ 413612 w 515104"/>
                  <a:gd name="connsiteY32" fmla="*/ 401742 h 496825"/>
                  <a:gd name="connsiteX33" fmla="*/ 433071 w 515104"/>
                  <a:gd name="connsiteY33" fmla="*/ 405171 h 496825"/>
                  <a:gd name="connsiteX34" fmla="*/ 483992 w 515104"/>
                  <a:gd name="connsiteY34" fmla="*/ 430202 h 496825"/>
                  <a:gd name="connsiteX35" fmla="*/ 486821 w 515104"/>
                  <a:gd name="connsiteY35" fmla="*/ 427373 h 496825"/>
                  <a:gd name="connsiteX36" fmla="*/ 446873 w 515104"/>
                  <a:gd name="connsiteY36" fmla="*/ 401313 h 496825"/>
                  <a:gd name="connsiteX37" fmla="*/ 402039 w 515104"/>
                  <a:gd name="connsiteY37" fmla="*/ 389397 h 496825"/>
                  <a:gd name="connsiteX38" fmla="*/ 396553 w 515104"/>
                  <a:gd name="connsiteY38" fmla="*/ 383311 h 496825"/>
                  <a:gd name="connsiteX39" fmla="*/ 313399 w 515104"/>
                  <a:gd name="connsiteY39" fmla="*/ 295614 h 496825"/>
                  <a:gd name="connsiteX40" fmla="*/ 384465 w 515104"/>
                  <a:gd name="connsiteY40" fmla="*/ 293900 h 496825"/>
                  <a:gd name="connsiteX41" fmla="*/ 452617 w 515104"/>
                  <a:gd name="connsiteY41" fmla="*/ 293728 h 496825"/>
                  <a:gd name="connsiteX42" fmla="*/ 512110 w 515104"/>
                  <a:gd name="connsiteY42" fmla="*/ 309416 h 496825"/>
                  <a:gd name="connsiteX43" fmla="*/ 514339 w 515104"/>
                  <a:gd name="connsiteY43" fmla="*/ 305730 h 496825"/>
                  <a:gd name="connsiteX44" fmla="*/ 422870 w 515104"/>
                  <a:gd name="connsiteY44" fmla="*/ 285070 h 496825"/>
                  <a:gd name="connsiteX45" fmla="*/ 357719 w 515104"/>
                  <a:gd name="connsiteY45" fmla="*/ 288156 h 496825"/>
                  <a:gd name="connsiteX46" fmla="*/ 301655 w 515104"/>
                  <a:gd name="connsiteY46" fmla="*/ 282070 h 496825"/>
                  <a:gd name="connsiteX47" fmla="*/ 298740 w 515104"/>
                  <a:gd name="connsiteY47" fmla="*/ 281469 h 496825"/>
                  <a:gd name="connsiteX48" fmla="*/ 276280 w 515104"/>
                  <a:gd name="connsiteY48" fmla="*/ 260638 h 496825"/>
                  <a:gd name="connsiteX49" fmla="*/ 191670 w 515104"/>
                  <a:gd name="connsiteY49" fmla="*/ 185886 h 496825"/>
                  <a:gd name="connsiteX50" fmla="*/ 274652 w 515104"/>
                  <a:gd name="connsiteY50" fmla="*/ 155625 h 496825"/>
                  <a:gd name="connsiteX51" fmla="*/ 346489 w 515104"/>
                  <a:gd name="connsiteY51" fmla="*/ 121164 h 496825"/>
                  <a:gd name="connsiteX52" fmla="*/ 429385 w 515104"/>
                  <a:gd name="connsiteY52" fmla="*/ 120307 h 496825"/>
                  <a:gd name="connsiteX53" fmla="*/ 430157 w 515104"/>
                  <a:gd name="connsiteY53" fmla="*/ 115334 h 496825"/>
                  <a:gd name="connsiteX54" fmla="*/ 312371 w 515104"/>
                  <a:gd name="connsiteY54" fmla="*/ 125707 h 496825"/>
                  <a:gd name="connsiteX55" fmla="*/ 181383 w 515104"/>
                  <a:gd name="connsiteY55" fmla="*/ 176371 h 496825"/>
                  <a:gd name="connsiteX56" fmla="*/ 141864 w 515104"/>
                  <a:gd name="connsiteY56" fmla="*/ 137966 h 496825"/>
                  <a:gd name="connsiteX57" fmla="*/ 122661 w 515104"/>
                  <a:gd name="connsiteY57" fmla="*/ 117563 h 496825"/>
                  <a:gd name="connsiteX58" fmla="*/ 178811 w 515104"/>
                  <a:gd name="connsiteY58" fmla="*/ 65614 h 496825"/>
                  <a:gd name="connsiteX59" fmla="*/ 311685 w 515104"/>
                  <a:gd name="connsiteY59" fmla="*/ 19151 h 496825"/>
                  <a:gd name="connsiteX60" fmla="*/ 312885 w 515104"/>
                  <a:gd name="connsiteY60" fmla="*/ 14779 h 496825"/>
                  <a:gd name="connsiteX61" fmla="*/ 202300 w 515104"/>
                  <a:gd name="connsiteY61" fmla="*/ 34582 h 496825"/>
                  <a:gd name="connsiteX62" fmla="*/ 165952 w 515104"/>
                  <a:gd name="connsiteY62" fmla="*/ 71015 h 496825"/>
                  <a:gd name="connsiteX63" fmla="*/ 114946 w 515104"/>
                  <a:gd name="connsiteY63" fmla="*/ 109248 h 496825"/>
                  <a:gd name="connsiteX64" fmla="*/ 86399 w 515104"/>
                  <a:gd name="connsiteY64" fmla="*/ 77272 h 496825"/>
                  <a:gd name="connsiteX65" fmla="*/ 32221 w 515104"/>
                  <a:gd name="connsiteY65" fmla="*/ 2177 h 496825"/>
                  <a:gd name="connsiteX66" fmla="*/ 25363 w 515104"/>
                  <a:gd name="connsiteY66" fmla="*/ 4835 h 496825"/>
                  <a:gd name="connsiteX67" fmla="*/ 108859 w 515104"/>
                  <a:gd name="connsiteY67" fmla="*/ 113448 h 496825"/>
                  <a:gd name="connsiteX68" fmla="*/ 28621 w 515104"/>
                  <a:gd name="connsiteY68" fmla="*/ 188887 h 496825"/>
                  <a:gd name="connsiteX69" fmla="*/ 932 w 515104"/>
                  <a:gd name="connsiteY69" fmla="*/ 270325 h 496825"/>
                  <a:gd name="connsiteX70" fmla="*/ 5304 w 515104"/>
                  <a:gd name="connsiteY70" fmla="*/ 270754 h 49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15104" h="496825">
                    <a:moveTo>
                      <a:pt x="5304" y="270754"/>
                    </a:moveTo>
                    <a:cubicBezTo>
                      <a:pt x="5647" y="251894"/>
                      <a:pt x="8647" y="234835"/>
                      <a:pt x="16876" y="217604"/>
                    </a:cubicBezTo>
                    <a:cubicBezTo>
                      <a:pt x="27421" y="195573"/>
                      <a:pt x="46280" y="182886"/>
                      <a:pt x="66597" y="170798"/>
                    </a:cubicBezTo>
                    <a:cubicBezTo>
                      <a:pt x="84771" y="159997"/>
                      <a:pt x="111603" y="143795"/>
                      <a:pt x="115717" y="120821"/>
                    </a:cubicBezTo>
                    <a:cubicBezTo>
                      <a:pt x="117861" y="123050"/>
                      <a:pt x="119918" y="125278"/>
                      <a:pt x="121975" y="127507"/>
                    </a:cubicBezTo>
                    <a:cubicBezTo>
                      <a:pt x="138520" y="145424"/>
                      <a:pt x="155922" y="162483"/>
                      <a:pt x="173753" y="179028"/>
                    </a:cubicBezTo>
                    <a:cubicBezTo>
                      <a:pt x="173839" y="179200"/>
                      <a:pt x="173839" y="179371"/>
                      <a:pt x="173925" y="179543"/>
                    </a:cubicBezTo>
                    <a:cubicBezTo>
                      <a:pt x="174010" y="179714"/>
                      <a:pt x="174096" y="179885"/>
                      <a:pt x="174182" y="180057"/>
                    </a:cubicBezTo>
                    <a:cubicBezTo>
                      <a:pt x="174268" y="180400"/>
                      <a:pt x="174353" y="180657"/>
                      <a:pt x="174610" y="181000"/>
                    </a:cubicBezTo>
                    <a:cubicBezTo>
                      <a:pt x="192441" y="221891"/>
                      <a:pt x="156608" y="259781"/>
                      <a:pt x="138092" y="293557"/>
                    </a:cubicBezTo>
                    <a:cubicBezTo>
                      <a:pt x="121547" y="323903"/>
                      <a:pt x="113489" y="366851"/>
                      <a:pt x="123347" y="400370"/>
                    </a:cubicBezTo>
                    <a:cubicBezTo>
                      <a:pt x="123947" y="402599"/>
                      <a:pt x="127547" y="401656"/>
                      <a:pt x="127205" y="399427"/>
                    </a:cubicBezTo>
                    <a:cubicBezTo>
                      <a:pt x="119832" y="350735"/>
                      <a:pt x="136206" y="307358"/>
                      <a:pt x="161923" y="266896"/>
                    </a:cubicBezTo>
                    <a:cubicBezTo>
                      <a:pt x="176754" y="243493"/>
                      <a:pt x="191155" y="216147"/>
                      <a:pt x="184383" y="188715"/>
                    </a:cubicBezTo>
                    <a:cubicBezTo>
                      <a:pt x="204529" y="207060"/>
                      <a:pt x="225188" y="224977"/>
                      <a:pt x="245677" y="242979"/>
                    </a:cubicBezTo>
                    <a:cubicBezTo>
                      <a:pt x="261707" y="257124"/>
                      <a:pt x="277566" y="271354"/>
                      <a:pt x="293168" y="285927"/>
                    </a:cubicBezTo>
                    <a:cubicBezTo>
                      <a:pt x="303284" y="309244"/>
                      <a:pt x="299340" y="331018"/>
                      <a:pt x="293168" y="354764"/>
                    </a:cubicBezTo>
                    <a:cubicBezTo>
                      <a:pt x="287167" y="377910"/>
                      <a:pt x="284767" y="400199"/>
                      <a:pt x="290425" y="423687"/>
                    </a:cubicBezTo>
                    <a:cubicBezTo>
                      <a:pt x="291025" y="426087"/>
                      <a:pt x="294368" y="425830"/>
                      <a:pt x="294283" y="423259"/>
                    </a:cubicBezTo>
                    <a:cubicBezTo>
                      <a:pt x="293597" y="407742"/>
                      <a:pt x="292568" y="392655"/>
                      <a:pt x="294883" y="377139"/>
                    </a:cubicBezTo>
                    <a:cubicBezTo>
                      <a:pt x="296769" y="364623"/>
                      <a:pt x="300969" y="352364"/>
                      <a:pt x="303970" y="340020"/>
                    </a:cubicBezTo>
                    <a:cubicBezTo>
                      <a:pt x="307313" y="326047"/>
                      <a:pt x="308513" y="310959"/>
                      <a:pt x="304913" y="296986"/>
                    </a:cubicBezTo>
                    <a:cubicBezTo>
                      <a:pt x="328144" y="319103"/>
                      <a:pt x="350775" y="341906"/>
                      <a:pt x="372207" y="365994"/>
                    </a:cubicBezTo>
                    <a:cubicBezTo>
                      <a:pt x="378722" y="373281"/>
                      <a:pt x="385580" y="380653"/>
                      <a:pt x="392438" y="388026"/>
                    </a:cubicBezTo>
                    <a:cubicBezTo>
                      <a:pt x="392438" y="388712"/>
                      <a:pt x="392523" y="389397"/>
                      <a:pt x="392866" y="389997"/>
                    </a:cubicBezTo>
                    <a:cubicBezTo>
                      <a:pt x="403753" y="409285"/>
                      <a:pt x="396381" y="431317"/>
                      <a:pt x="395009" y="451977"/>
                    </a:cubicBezTo>
                    <a:cubicBezTo>
                      <a:pt x="393981" y="466293"/>
                      <a:pt x="398181" y="480352"/>
                      <a:pt x="403582" y="493382"/>
                    </a:cubicBezTo>
                    <a:cubicBezTo>
                      <a:pt x="404696" y="496039"/>
                      <a:pt x="408554" y="494496"/>
                      <a:pt x="407697" y="491753"/>
                    </a:cubicBezTo>
                    <a:cubicBezTo>
                      <a:pt x="401267" y="469207"/>
                      <a:pt x="401696" y="451119"/>
                      <a:pt x="404611" y="428145"/>
                    </a:cubicBezTo>
                    <a:cubicBezTo>
                      <a:pt x="405811" y="418972"/>
                      <a:pt x="406154" y="409543"/>
                      <a:pt x="404268" y="400713"/>
                    </a:cubicBezTo>
                    <a:cubicBezTo>
                      <a:pt x="430928" y="429516"/>
                      <a:pt x="457246" y="459949"/>
                      <a:pt x="471305" y="495353"/>
                    </a:cubicBezTo>
                    <a:cubicBezTo>
                      <a:pt x="472248" y="497839"/>
                      <a:pt x="476534" y="496982"/>
                      <a:pt x="475934" y="494239"/>
                    </a:cubicBezTo>
                    <a:cubicBezTo>
                      <a:pt x="468733" y="459092"/>
                      <a:pt x="439244" y="428917"/>
                      <a:pt x="413612" y="401742"/>
                    </a:cubicBezTo>
                    <a:cubicBezTo>
                      <a:pt x="420041" y="403542"/>
                      <a:pt x="426899" y="404228"/>
                      <a:pt x="433071" y="405171"/>
                    </a:cubicBezTo>
                    <a:cubicBezTo>
                      <a:pt x="453045" y="408257"/>
                      <a:pt x="467876" y="418972"/>
                      <a:pt x="483992" y="430202"/>
                    </a:cubicBezTo>
                    <a:cubicBezTo>
                      <a:pt x="485792" y="431402"/>
                      <a:pt x="488535" y="429174"/>
                      <a:pt x="486821" y="427373"/>
                    </a:cubicBezTo>
                    <a:cubicBezTo>
                      <a:pt x="475591" y="415458"/>
                      <a:pt x="462304" y="406885"/>
                      <a:pt x="446873" y="401313"/>
                    </a:cubicBezTo>
                    <a:cubicBezTo>
                      <a:pt x="431957" y="395912"/>
                      <a:pt x="416612" y="396770"/>
                      <a:pt x="402039" y="389397"/>
                    </a:cubicBezTo>
                    <a:cubicBezTo>
                      <a:pt x="400153" y="387340"/>
                      <a:pt x="398353" y="385283"/>
                      <a:pt x="396553" y="383311"/>
                    </a:cubicBezTo>
                    <a:cubicBezTo>
                      <a:pt x="369978" y="352793"/>
                      <a:pt x="342374" y="323646"/>
                      <a:pt x="313399" y="295614"/>
                    </a:cubicBezTo>
                    <a:cubicBezTo>
                      <a:pt x="335516" y="301529"/>
                      <a:pt x="364834" y="295100"/>
                      <a:pt x="384465" y="293900"/>
                    </a:cubicBezTo>
                    <a:cubicBezTo>
                      <a:pt x="407097" y="292528"/>
                      <a:pt x="429900" y="291499"/>
                      <a:pt x="452617" y="293728"/>
                    </a:cubicBezTo>
                    <a:cubicBezTo>
                      <a:pt x="473705" y="295786"/>
                      <a:pt x="492307" y="302558"/>
                      <a:pt x="512110" y="309416"/>
                    </a:cubicBezTo>
                    <a:cubicBezTo>
                      <a:pt x="514510" y="310273"/>
                      <a:pt x="516139" y="307358"/>
                      <a:pt x="514339" y="305730"/>
                    </a:cubicBezTo>
                    <a:cubicBezTo>
                      <a:pt x="492222" y="285413"/>
                      <a:pt x="450988" y="285070"/>
                      <a:pt x="422870" y="285070"/>
                    </a:cubicBezTo>
                    <a:cubicBezTo>
                      <a:pt x="401182" y="285070"/>
                      <a:pt x="379408" y="286870"/>
                      <a:pt x="357719" y="288156"/>
                    </a:cubicBezTo>
                    <a:cubicBezTo>
                      <a:pt x="339460" y="289270"/>
                      <a:pt x="317343" y="293900"/>
                      <a:pt x="301655" y="282070"/>
                    </a:cubicBezTo>
                    <a:cubicBezTo>
                      <a:pt x="300712" y="281298"/>
                      <a:pt x="299683" y="281212"/>
                      <a:pt x="298740" y="281469"/>
                    </a:cubicBezTo>
                    <a:cubicBezTo>
                      <a:pt x="291282" y="274440"/>
                      <a:pt x="283824" y="267496"/>
                      <a:pt x="276280" y="260638"/>
                    </a:cubicBezTo>
                    <a:cubicBezTo>
                      <a:pt x="248420" y="235435"/>
                      <a:pt x="219616" y="211089"/>
                      <a:pt x="191670" y="185886"/>
                    </a:cubicBezTo>
                    <a:cubicBezTo>
                      <a:pt x="220731" y="188544"/>
                      <a:pt x="251163" y="169684"/>
                      <a:pt x="274652" y="155625"/>
                    </a:cubicBezTo>
                    <a:cubicBezTo>
                      <a:pt x="298055" y="141652"/>
                      <a:pt x="320086" y="128707"/>
                      <a:pt x="346489" y="121164"/>
                    </a:cubicBezTo>
                    <a:cubicBezTo>
                      <a:pt x="374778" y="113106"/>
                      <a:pt x="400839" y="118935"/>
                      <a:pt x="429385" y="120307"/>
                    </a:cubicBezTo>
                    <a:cubicBezTo>
                      <a:pt x="432643" y="120478"/>
                      <a:pt x="433329" y="116106"/>
                      <a:pt x="430157" y="115334"/>
                    </a:cubicBezTo>
                    <a:cubicBezTo>
                      <a:pt x="388837" y="105819"/>
                      <a:pt x="351375" y="108991"/>
                      <a:pt x="312371" y="125707"/>
                    </a:cubicBezTo>
                    <a:cubicBezTo>
                      <a:pt x="274394" y="142081"/>
                      <a:pt x="226388" y="191887"/>
                      <a:pt x="181383" y="176371"/>
                    </a:cubicBezTo>
                    <a:cubicBezTo>
                      <a:pt x="167838" y="163941"/>
                      <a:pt x="154637" y="151253"/>
                      <a:pt x="141864" y="137966"/>
                    </a:cubicBezTo>
                    <a:cubicBezTo>
                      <a:pt x="135348" y="131279"/>
                      <a:pt x="129005" y="124421"/>
                      <a:pt x="122661" y="117563"/>
                    </a:cubicBezTo>
                    <a:cubicBezTo>
                      <a:pt x="148207" y="117220"/>
                      <a:pt x="165524" y="83788"/>
                      <a:pt x="178811" y="65614"/>
                    </a:cubicBezTo>
                    <a:cubicBezTo>
                      <a:pt x="208386" y="24895"/>
                      <a:pt x="264879" y="12979"/>
                      <a:pt x="311685" y="19151"/>
                    </a:cubicBezTo>
                    <a:cubicBezTo>
                      <a:pt x="314257" y="19494"/>
                      <a:pt x="315371" y="15808"/>
                      <a:pt x="312885" y="14779"/>
                    </a:cubicBezTo>
                    <a:cubicBezTo>
                      <a:pt x="278081" y="-394"/>
                      <a:pt x="232561" y="16065"/>
                      <a:pt x="202300" y="34582"/>
                    </a:cubicBezTo>
                    <a:cubicBezTo>
                      <a:pt x="187041" y="43926"/>
                      <a:pt x="176068" y="56441"/>
                      <a:pt x="165952" y="71015"/>
                    </a:cubicBezTo>
                    <a:cubicBezTo>
                      <a:pt x="154979" y="86788"/>
                      <a:pt x="138177" y="116535"/>
                      <a:pt x="114946" y="109248"/>
                    </a:cubicBezTo>
                    <a:cubicBezTo>
                      <a:pt x="105345" y="98618"/>
                      <a:pt x="95915" y="87903"/>
                      <a:pt x="86399" y="77272"/>
                    </a:cubicBezTo>
                    <a:cubicBezTo>
                      <a:pt x="65825" y="54041"/>
                      <a:pt x="45166" y="30638"/>
                      <a:pt x="32221" y="2177"/>
                    </a:cubicBezTo>
                    <a:cubicBezTo>
                      <a:pt x="30250" y="-2109"/>
                      <a:pt x="23392" y="549"/>
                      <a:pt x="25363" y="4835"/>
                    </a:cubicBezTo>
                    <a:cubicBezTo>
                      <a:pt x="44137" y="46154"/>
                      <a:pt x="77656" y="80359"/>
                      <a:pt x="108859" y="113448"/>
                    </a:cubicBezTo>
                    <a:cubicBezTo>
                      <a:pt x="108174" y="152368"/>
                      <a:pt x="50481" y="165398"/>
                      <a:pt x="28621" y="188887"/>
                    </a:cubicBezTo>
                    <a:cubicBezTo>
                      <a:pt x="8390" y="210575"/>
                      <a:pt x="-3526" y="240579"/>
                      <a:pt x="932" y="270325"/>
                    </a:cubicBezTo>
                    <a:cubicBezTo>
                      <a:pt x="1446" y="272983"/>
                      <a:pt x="5218" y="273326"/>
                      <a:pt x="5304" y="27075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2" name="图形 4">
              <a:extLst>
                <a:ext uri="{FF2B5EF4-FFF2-40B4-BE49-F238E27FC236}">
                  <a16:creationId xmlns:a16="http://schemas.microsoft.com/office/drawing/2014/main" id="{E17F1B3C-531E-D1CE-D50C-6403A4F9E522}"/>
                </a:ext>
              </a:extLst>
            </p:cNvPr>
            <p:cNvGrpSpPr/>
            <p:nvPr/>
          </p:nvGrpSpPr>
          <p:grpSpPr>
            <a:xfrm>
              <a:off x="3108356" y="4366129"/>
              <a:ext cx="595377" cy="691828"/>
              <a:chOff x="3108356" y="4366129"/>
              <a:chExt cx="595377" cy="691828"/>
            </a:xfrm>
          </p:grpSpPr>
          <p:sp>
            <p:nvSpPr>
              <p:cNvPr id="823" name="任意多边形: 形状 822">
                <a:extLst>
                  <a:ext uri="{FF2B5EF4-FFF2-40B4-BE49-F238E27FC236}">
                    <a16:creationId xmlns:a16="http://schemas.microsoft.com/office/drawing/2014/main" id="{DD026783-E73F-BEAB-062F-0EB06FA7342F}"/>
                  </a:ext>
                </a:extLst>
              </p:cNvPr>
              <p:cNvSpPr/>
              <p:nvPr/>
            </p:nvSpPr>
            <p:spPr>
              <a:xfrm>
                <a:off x="3108356" y="4366129"/>
                <a:ext cx="595377" cy="641589"/>
              </a:xfrm>
              <a:custGeom>
                <a:avLst/>
                <a:gdLst>
                  <a:gd name="connsiteX0" fmla="*/ 570799 w 595377"/>
                  <a:gd name="connsiteY0" fmla="*/ 309483 h 641589"/>
                  <a:gd name="connsiteX1" fmla="*/ 569084 w 595377"/>
                  <a:gd name="connsiteY1" fmla="*/ 306483 h 641589"/>
                  <a:gd name="connsiteX2" fmla="*/ 564884 w 595377"/>
                  <a:gd name="connsiteY2" fmla="*/ 306912 h 641589"/>
                  <a:gd name="connsiteX3" fmla="*/ 564284 w 595377"/>
                  <a:gd name="connsiteY3" fmla="*/ 308284 h 641589"/>
                  <a:gd name="connsiteX4" fmla="*/ 526565 w 595377"/>
                  <a:gd name="connsiteY4" fmla="*/ 392208 h 641589"/>
                  <a:gd name="connsiteX5" fmla="*/ 468700 w 595377"/>
                  <a:gd name="connsiteY5" fmla="*/ 468760 h 641589"/>
                  <a:gd name="connsiteX6" fmla="*/ 427124 w 595377"/>
                  <a:gd name="connsiteY6" fmla="*/ 476990 h 641589"/>
                  <a:gd name="connsiteX7" fmla="*/ 415122 w 595377"/>
                  <a:gd name="connsiteY7" fmla="*/ 433528 h 641589"/>
                  <a:gd name="connsiteX8" fmla="*/ 479159 w 595377"/>
                  <a:gd name="connsiteY8" fmla="*/ 383807 h 641589"/>
                  <a:gd name="connsiteX9" fmla="*/ 533937 w 595377"/>
                  <a:gd name="connsiteY9" fmla="*/ 336229 h 641589"/>
                  <a:gd name="connsiteX10" fmla="*/ 547996 w 595377"/>
                  <a:gd name="connsiteY10" fmla="*/ 305797 h 641589"/>
                  <a:gd name="connsiteX11" fmla="*/ 555454 w 595377"/>
                  <a:gd name="connsiteY11" fmla="*/ 275708 h 641589"/>
                  <a:gd name="connsiteX12" fmla="*/ 518078 w 595377"/>
                  <a:gd name="connsiteY12" fmla="*/ 197784 h 641589"/>
                  <a:gd name="connsiteX13" fmla="*/ 464328 w 595377"/>
                  <a:gd name="connsiteY13" fmla="*/ 145749 h 641589"/>
                  <a:gd name="connsiteX14" fmla="*/ 461242 w 595377"/>
                  <a:gd name="connsiteY14" fmla="*/ 145920 h 641589"/>
                  <a:gd name="connsiteX15" fmla="*/ 459442 w 595377"/>
                  <a:gd name="connsiteY15" fmla="*/ 147206 h 641589"/>
                  <a:gd name="connsiteX16" fmla="*/ 443411 w 595377"/>
                  <a:gd name="connsiteY16" fmla="*/ 201642 h 641589"/>
                  <a:gd name="connsiteX17" fmla="*/ 424895 w 595377"/>
                  <a:gd name="connsiteY17" fmla="*/ 285138 h 641589"/>
                  <a:gd name="connsiteX18" fmla="*/ 410065 w 595377"/>
                  <a:gd name="connsiteY18" fmla="*/ 319770 h 641589"/>
                  <a:gd name="connsiteX19" fmla="*/ 352715 w 595377"/>
                  <a:gd name="connsiteY19" fmla="*/ 335801 h 641589"/>
                  <a:gd name="connsiteX20" fmla="*/ 344571 w 595377"/>
                  <a:gd name="connsiteY20" fmla="*/ 248533 h 641589"/>
                  <a:gd name="connsiteX21" fmla="*/ 395834 w 595377"/>
                  <a:gd name="connsiteY21" fmla="*/ 187754 h 641589"/>
                  <a:gd name="connsiteX22" fmla="*/ 429610 w 595377"/>
                  <a:gd name="connsiteY22" fmla="*/ 134519 h 641589"/>
                  <a:gd name="connsiteX23" fmla="*/ 402778 w 595377"/>
                  <a:gd name="connsiteY23" fmla="*/ 90713 h 641589"/>
                  <a:gd name="connsiteX24" fmla="*/ 356915 w 595377"/>
                  <a:gd name="connsiteY24" fmla="*/ 66025 h 641589"/>
                  <a:gd name="connsiteX25" fmla="*/ 353915 w 595377"/>
                  <a:gd name="connsiteY25" fmla="*/ 69196 h 641589"/>
                  <a:gd name="connsiteX26" fmla="*/ 353829 w 595377"/>
                  <a:gd name="connsiteY26" fmla="*/ 70825 h 641589"/>
                  <a:gd name="connsiteX27" fmla="*/ 350057 w 595377"/>
                  <a:gd name="connsiteY27" fmla="*/ 142834 h 641589"/>
                  <a:gd name="connsiteX28" fmla="*/ 289021 w 595377"/>
                  <a:gd name="connsiteY28" fmla="*/ 179096 h 641589"/>
                  <a:gd name="connsiteX29" fmla="*/ 294336 w 595377"/>
                  <a:gd name="connsiteY29" fmla="*/ 107172 h 641589"/>
                  <a:gd name="connsiteX30" fmla="*/ 307023 w 595377"/>
                  <a:gd name="connsiteY30" fmla="*/ 47508 h 641589"/>
                  <a:gd name="connsiteX31" fmla="*/ 305051 w 595377"/>
                  <a:gd name="connsiteY31" fmla="*/ 45708 h 641589"/>
                  <a:gd name="connsiteX32" fmla="*/ 180321 w 595377"/>
                  <a:gd name="connsiteY32" fmla="*/ 959 h 641589"/>
                  <a:gd name="connsiteX33" fmla="*/ 179550 w 595377"/>
                  <a:gd name="connsiteY33" fmla="*/ 445 h 641589"/>
                  <a:gd name="connsiteX34" fmla="*/ 175435 w 595377"/>
                  <a:gd name="connsiteY34" fmla="*/ 1816 h 641589"/>
                  <a:gd name="connsiteX35" fmla="*/ 84738 w 595377"/>
                  <a:gd name="connsiteY35" fmla="*/ 86941 h 641589"/>
                  <a:gd name="connsiteX36" fmla="*/ 84567 w 595377"/>
                  <a:gd name="connsiteY36" fmla="*/ 88141 h 641589"/>
                  <a:gd name="connsiteX37" fmla="*/ 84567 w 595377"/>
                  <a:gd name="connsiteY37" fmla="*/ 89256 h 641589"/>
                  <a:gd name="connsiteX38" fmla="*/ 117828 w 595377"/>
                  <a:gd name="connsiteY38" fmla="*/ 145491 h 641589"/>
                  <a:gd name="connsiteX39" fmla="*/ 172778 w 595377"/>
                  <a:gd name="connsiteY39" fmla="*/ 198727 h 641589"/>
                  <a:gd name="connsiteX40" fmla="*/ 145089 w 595377"/>
                  <a:gd name="connsiteY40" fmla="*/ 209871 h 641589"/>
                  <a:gd name="connsiteX41" fmla="*/ 113456 w 595377"/>
                  <a:gd name="connsiteY41" fmla="*/ 185696 h 641589"/>
                  <a:gd name="connsiteX42" fmla="*/ 75823 w 595377"/>
                  <a:gd name="connsiteY42" fmla="*/ 119088 h 641589"/>
                  <a:gd name="connsiteX43" fmla="*/ 72394 w 595377"/>
                  <a:gd name="connsiteY43" fmla="*/ 117460 h 641589"/>
                  <a:gd name="connsiteX44" fmla="*/ 70422 w 595377"/>
                  <a:gd name="connsiteY44" fmla="*/ 118659 h 641589"/>
                  <a:gd name="connsiteX45" fmla="*/ 50448 w 595377"/>
                  <a:gd name="connsiteY45" fmla="*/ 147806 h 641589"/>
                  <a:gd name="connsiteX46" fmla="*/ 32189 w 595377"/>
                  <a:gd name="connsiteY46" fmla="*/ 187583 h 641589"/>
                  <a:gd name="connsiteX47" fmla="*/ 20701 w 595377"/>
                  <a:gd name="connsiteY47" fmla="*/ 248790 h 641589"/>
                  <a:gd name="connsiteX48" fmla="*/ 73080 w 595377"/>
                  <a:gd name="connsiteY48" fmla="*/ 297911 h 641589"/>
                  <a:gd name="connsiteX49" fmla="*/ 147746 w 595377"/>
                  <a:gd name="connsiteY49" fmla="*/ 318570 h 641589"/>
                  <a:gd name="connsiteX50" fmla="*/ 216840 w 595377"/>
                  <a:gd name="connsiteY50" fmla="*/ 361690 h 641589"/>
                  <a:gd name="connsiteX51" fmla="*/ 175349 w 595377"/>
                  <a:gd name="connsiteY51" fmla="*/ 396923 h 641589"/>
                  <a:gd name="connsiteX52" fmla="*/ 134630 w 595377"/>
                  <a:gd name="connsiteY52" fmla="*/ 367776 h 641589"/>
                  <a:gd name="connsiteX53" fmla="*/ 5614 w 595377"/>
                  <a:gd name="connsiteY53" fmla="*/ 287452 h 641589"/>
                  <a:gd name="connsiteX54" fmla="*/ 3642 w 595377"/>
                  <a:gd name="connsiteY54" fmla="*/ 287966 h 641589"/>
                  <a:gd name="connsiteX55" fmla="*/ 1156 w 595377"/>
                  <a:gd name="connsiteY55" fmla="*/ 290709 h 641589"/>
                  <a:gd name="connsiteX56" fmla="*/ 3042 w 595377"/>
                  <a:gd name="connsiteY56" fmla="*/ 374549 h 641589"/>
                  <a:gd name="connsiteX57" fmla="*/ 21644 w 595377"/>
                  <a:gd name="connsiteY57" fmla="*/ 469961 h 641589"/>
                  <a:gd name="connsiteX58" fmla="*/ 59707 w 595377"/>
                  <a:gd name="connsiteY58" fmla="*/ 497907 h 641589"/>
                  <a:gd name="connsiteX59" fmla="*/ 149632 w 595377"/>
                  <a:gd name="connsiteY59" fmla="*/ 502536 h 641589"/>
                  <a:gd name="connsiteX60" fmla="*/ 242729 w 595377"/>
                  <a:gd name="connsiteY60" fmla="*/ 488049 h 641589"/>
                  <a:gd name="connsiteX61" fmla="*/ 291850 w 595377"/>
                  <a:gd name="connsiteY61" fmla="*/ 499107 h 641589"/>
                  <a:gd name="connsiteX62" fmla="*/ 263903 w 595377"/>
                  <a:gd name="connsiteY62" fmla="*/ 546599 h 641589"/>
                  <a:gd name="connsiteX63" fmla="*/ 156404 w 595377"/>
                  <a:gd name="connsiteY63" fmla="*/ 528768 h 641589"/>
                  <a:gd name="connsiteX64" fmla="*/ 63050 w 595377"/>
                  <a:gd name="connsiteY64" fmla="*/ 517710 h 641589"/>
                  <a:gd name="connsiteX65" fmla="*/ 60392 w 595377"/>
                  <a:gd name="connsiteY65" fmla="*/ 518995 h 641589"/>
                  <a:gd name="connsiteX66" fmla="*/ 59621 w 595377"/>
                  <a:gd name="connsiteY66" fmla="*/ 521138 h 641589"/>
                  <a:gd name="connsiteX67" fmla="*/ 60564 w 595377"/>
                  <a:gd name="connsiteY67" fmla="*/ 523710 h 641589"/>
                  <a:gd name="connsiteX68" fmla="*/ 123143 w 595377"/>
                  <a:gd name="connsiteY68" fmla="*/ 593233 h 641589"/>
                  <a:gd name="connsiteX69" fmla="*/ 205525 w 595377"/>
                  <a:gd name="connsiteY69" fmla="*/ 636182 h 641589"/>
                  <a:gd name="connsiteX70" fmla="*/ 386576 w 595377"/>
                  <a:gd name="connsiteY70" fmla="*/ 580717 h 641589"/>
                  <a:gd name="connsiteX71" fmla="*/ 482159 w 595377"/>
                  <a:gd name="connsiteY71" fmla="*/ 565973 h 641589"/>
                  <a:gd name="connsiteX72" fmla="*/ 562312 w 595377"/>
                  <a:gd name="connsiteY72" fmla="*/ 510766 h 641589"/>
                  <a:gd name="connsiteX73" fmla="*/ 570799 w 595377"/>
                  <a:gd name="connsiteY73" fmla="*/ 309483 h 641589"/>
                  <a:gd name="connsiteX74" fmla="*/ 275991 w 595377"/>
                  <a:gd name="connsiteY74" fmla="*/ 434899 h 641589"/>
                  <a:gd name="connsiteX75" fmla="*/ 231328 w 595377"/>
                  <a:gd name="connsiteY75" fmla="*/ 425298 h 641589"/>
                  <a:gd name="connsiteX76" fmla="*/ 231242 w 595377"/>
                  <a:gd name="connsiteY76" fmla="*/ 392122 h 641589"/>
                  <a:gd name="connsiteX77" fmla="*/ 288507 w 595377"/>
                  <a:gd name="connsiteY77" fmla="*/ 400180 h 641589"/>
                  <a:gd name="connsiteX78" fmla="*/ 289278 w 595377"/>
                  <a:gd name="connsiteY78" fmla="*/ 401037 h 641589"/>
                  <a:gd name="connsiteX79" fmla="*/ 275991 w 595377"/>
                  <a:gd name="connsiteY79" fmla="*/ 434899 h 641589"/>
                  <a:gd name="connsiteX80" fmla="*/ 257646 w 595377"/>
                  <a:gd name="connsiteY80" fmla="*/ 245704 h 641589"/>
                  <a:gd name="connsiteX81" fmla="*/ 255417 w 595377"/>
                  <a:gd name="connsiteY81" fmla="*/ 219729 h 641589"/>
                  <a:gd name="connsiteX82" fmla="*/ 267590 w 595377"/>
                  <a:gd name="connsiteY82" fmla="*/ 200527 h 641589"/>
                  <a:gd name="connsiteX83" fmla="*/ 279077 w 595377"/>
                  <a:gd name="connsiteY83" fmla="*/ 202584 h 641589"/>
                  <a:gd name="connsiteX84" fmla="*/ 282163 w 595377"/>
                  <a:gd name="connsiteY84" fmla="*/ 227616 h 641589"/>
                  <a:gd name="connsiteX85" fmla="*/ 257646 w 595377"/>
                  <a:gd name="connsiteY85" fmla="*/ 245704 h 641589"/>
                  <a:gd name="connsiteX86" fmla="*/ 336598 w 595377"/>
                  <a:gd name="connsiteY86" fmla="*/ 403524 h 641589"/>
                  <a:gd name="connsiteX87" fmla="*/ 320396 w 595377"/>
                  <a:gd name="connsiteY87" fmla="*/ 388779 h 641589"/>
                  <a:gd name="connsiteX88" fmla="*/ 343885 w 595377"/>
                  <a:gd name="connsiteY88" fmla="*/ 357061 h 641589"/>
                  <a:gd name="connsiteX89" fmla="*/ 363173 w 595377"/>
                  <a:gd name="connsiteY89" fmla="*/ 377463 h 641589"/>
                  <a:gd name="connsiteX90" fmla="*/ 336598 w 595377"/>
                  <a:gd name="connsiteY90" fmla="*/ 403524 h 641589"/>
                  <a:gd name="connsiteX91" fmla="*/ 419323 w 595377"/>
                  <a:gd name="connsiteY91" fmla="*/ 505794 h 641589"/>
                  <a:gd name="connsiteX92" fmla="*/ 382547 w 595377"/>
                  <a:gd name="connsiteY92" fmla="*/ 511880 h 641589"/>
                  <a:gd name="connsiteX93" fmla="*/ 373031 w 595377"/>
                  <a:gd name="connsiteY93" fmla="*/ 496364 h 641589"/>
                  <a:gd name="connsiteX94" fmla="*/ 381004 w 595377"/>
                  <a:gd name="connsiteY94" fmla="*/ 485477 h 641589"/>
                  <a:gd name="connsiteX95" fmla="*/ 401320 w 595377"/>
                  <a:gd name="connsiteY95" fmla="*/ 480076 h 641589"/>
                  <a:gd name="connsiteX96" fmla="*/ 419323 w 595377"/>
                  <a:gd name="connsiteY96" fmla="*/ 505794 h 64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595377" h="641589">
                    <a:moveTo>
                      <a:pt x="570799" y="309483"/>
                    </a:moveTo>
                    <a:cubicBezTo>
                      <a:pt x="570799" y="308112"/>
                      <a:pt x="570113" y="307083"/>
                      <a:pt x="569084" y="306483"/>
                    </a:cubicBezTo>
                    <a:cubicBezTo>
                      <a:pt x="567970" y="305026"/>
                      <a:pt x="565570" y="305540"/>
                      <a:pt x="564884" y="306912"/>
                    </a:cubicBezTo>
                    <a:cubicBezTo>
                      <a:pt x="564627" y="307254"/>
                      <a:pt x="564370" y="307683"/>
                      <a:pt x="564284" y="308284"/>
                    </a:cubicBezTo>
                    <a:cubicBezTo>
                      <a:pt x="558283" y="338716"/>
                      <a:pt x="542938" y="366319"/>
                      <a:pt x="526565" y="392208"/>
                    </a:cubicBezTo>
                    <a:cubicBezTo>
                      <a:pt x="509848" y="418697"/>
                      <a:pt x="495104" y="450501"/>
                      <a:pt x="468700" y="468760"/>
                    </a:cubicBezTo>
                    <a:cubicBezTo>
                      <a:pt x="457127" y="476733"/>
                      <a:pt x="440840" y="479819"/>
                      <a:pt x="427124" y="476990"/>
                    </a:cubicBezTo>
                    <a:cubicBezTo>
                      <a:pt x="406378" y="472789"/>
                      <a:pt x="406464" y="447587"/>
                      <a:pt x="415122" y="433528"/>
                    </a:cubicBezTo>
                    <a:cubicBezTo>
                      <a:pt x="428238" y="412096"/>
                      <a:pt x="458499" y="396580"/>
                      <a:pt x="479159" y="383807"/>
                    </a:cubicBezTo>
                    <a:cubicBezTo>
                      <a:pt x="500333" y="370777"/>
                      <a:pt x="519621" y="356975"/>
                      <a:pt x="533937" y="336229"/>
                    </a:cubicBezTo>
                    <a:cubicBezTo>
                      <a:pt x="540366" y="327057"/>
                      <a:pt x="544395" y="316341"/>
                      <a:pt x="547996" y="305797"/>
                    </a:cubicBezTo>
                    <a:cubicBezTo>
                      <a:pt x="551082" y="296539"/>
                      <a:pt x="557426" y="285738"/>
                      <a:pt x="555454" y="275708"/>
                    </a:cubicBezTo>
                    <a:cubicBezTo>
                      <a:pt x="550053" y="247761"/>
                      <a:pt x="534109" y="220758"/>
                      <a:pt x="518078" y="197784"/>
                    </a:cubicBezTo>
                    <a:cubicBezTo>
                      <a:pt x="503933" y="177553"/>
                      <a:pt x="486531" y="157150"/>
                      <a:pt x="464328" y="145749"/>
                    </a:cubicBezTo>
                    <a:cubicBezTo>
                      <a:pt x="463128" y="145149"/>
                      <a:pt x="462100" y="145320"/>
                      <a:pt x="461242" y="145920"/>
                    </a:cubicBezTo>
                    <a:cubicBezTo>
                      <a:pt x="460556" y="146177"/>
                      <a:pt x="459957" y="146520"/>
                      <a:pt x="459442" y="147206"/>
                    </a:cubicBezTo>
                    <a:cubicBezTo>
                      <a:pt x="448641" y="162722"/>
                      <a:pt x="447269" y="183553"/>
                      <a:pt x="443411" y="201642"/>
                    </a:cubicBezTo>
                    <a:cubicBezTo>
                      <a:pt x="437496" y="229416"/>
                      <a:pt x="433724" y="258048"/>
                      <a:pt x="424895" y="285138"/>
                    </a:cubicBezTo>
                    <a:cubicBezTo>
                      <a:pt x="421037" y="297053"/>
                      <a:pt x="416151" y="308883"/>
                      <a:pt x="410065" y="319770"/>
                    </a:cubicBezTo>
                    <a:cubicBezTo>
                      <a:pt x="397463" y="342230"/>
                      <a:pt x="374660" y="343002"/>
                      <a:pt x="352715" y="335801"/>
                    </a:cubicBezTo>
                    <a:cubicBezTo>
                      <a:pt x="310109" y="321742"/>
                      <a:pt x="328197" y="275879"/>
                      <a:pt x="344571" y="248533"/>
                    </a:cubicBezTo>
                    <a:cubicBezTo>
                      <a:pt x="358372" y="225473"/>
                      <a:pt x="377575" y="207128"/>
                      <a:pt x="395834" y="187754"/>
                    </a:cubicBezTo>
                    <a:cubicBezTo>
                      <a:pt x="409379" y="173438"/>
                      <a:pt x="426609" y="154921"/>
                      <a:pt x="429610" y="134519"/>
                    </a:cubicBezTo>
                    <a:cubicBezTo>
                      <a:pt x="432867" y="112402"/>
                      <a:pt x="418723" y="103486"/>
                      <a:pt x="402778" y="90713"/>
                    </a:cubicBezTo>
                    <a:cubicBezTo>
                      <a:pt x="389062" y="79655"/>
                      <a:pt x="374660" y="68596"/>
                      <a:pt x="356915" y="66025"/>
                    </a:cubicBezTo>
                    <a:cubicBezTo>
                      <a:pt x="354943" y="65767"/>
                      <a:pt x="353915" y="67482"/>
                      <a:pt x="353915" y="69196"/>
                    </a:cubicBezTo>
                    <a:cubicBezTo>
                      <a:pt x="353743" y="69711"/>
                      <a:pt x="353743" y="70225"/>
                      <a:pt x="353829" y="70825"/>
                    </a:cubicBezTo>
                    <a:cubicBezTo>
                      <a:pt x="358630" y="94485"/>
                      <a:pt x="356315" y="119688"/>
                      <a:pt x="350057" y="142834"/>
                    </a:cubicBezTo>
                    <a:cubicBezTo>
                      <a:pt x="343713" y="166151"/>
                      <a:pt x="315167" y="202670"/>
                      <a:pt x="289021" y="179096"/>
                    </a:cubicBezTo>
                    <a:cubicBezTo>
                      <a:pt x="269818" y="161779"/>
                      <a:pt x="286449" y="126289"/>
                      <a:pt x="294336" y="107172"/>
                    </a:cubicBezTo>
                    <a:cubicBezTo>
                      <a:pt x="302308" y="87970"/>
                      <a:pt x="311652" y="68682"/>
                      <a:pt x="307023" y="47508"/>
                    </a:cubicBezTo>
                    <a:cubicBezTo>
                      <a:pt x="306766" y="46479"/>
                      <a:pt x="305994" y="45879"/>
                      <a:pt x="305051" y="45708"/>
                    </a:cubicBezTo>
                    <a:cubicBezTo>
                      <a:pt x="271961" y="12189"/>
                      <a:pt x="211011" y="36107"/>
                      <a:pt x="180321" y="959"/>
                    </a:cubicBezTo>
                    <a:cubicBezTo>
                      <a:pt x="180064" y="702"/>
                      <a:pt x="179807" y="616"/>
                      <a:pt x="179550" y="445"/>
                    </a:cubicBezTo>
                    <a:cubicBezTo>
                      <a:pt x="178178" y="-413"/>
                      <a:pt x="175950" y="-70"/>
                      <a:pt x="175435" y="1816"/>
                    </a:cubicBezTo>
                    <a:cubicBezTo>
                      <a:pt x="164720" y="45965"/>
                      <a:pt x="100597" y="46479"/>
                      <a:pt x="84738" y="86941"/>
                    </a:cubicBezTo>
                    <a:cubicBezTo>
                      <a:pt x="84567" y="87370"/>
                      <a:pt x="84567" y="87799"/>
                      <a:pt x="84567" y="88141"/>
                    </a:cubicBezTo>
                    <a:cubicBezTo>
                      <a:pt x="84481" y="88484"/>
                      <a:pt x="84481" y="88827"/>
                      <a:pt x="84567" y="89256"/>
                    </a:cubicBezTo>
                    <a:cubicBezTo>
                      <a:pt x="89196" y="111973"/>
                      <a:pt x="101369" y="129547"/>
                      <a:pt x="117828" y="145491"/>
                    </a:cubicBezTo>
                    <a:cubicBezTo>
                      <a:pt x="134544" y="161608"/>
                      <a:pt x="169863" y="172923"/>
                      <a:pt x="172778" y="198727"/>
                    </a:cubicBezTo>
                    <a:cubicBezTo>
                      <a:pt x="174492" y="213128"/>
                      <a:pt x="152804" y="211928"/>
                      <a:pt x="145089" y="209871"/>
                    </a:cubicBezTo>
                    <a:cubicBezTo>
                      <a:pt x="132744" y="206613"/>
                      <a:pt x="122028" y="194612"/>
                      <a:pt x="113456" y="185696"/>
                    </a:cubicBezTo>
                    <a:cubicBezTo>
                      <a:pt x="95111" y="166408"/>
                      <a:pt x="86624" y="142663"/>
                      <a:pt x="75823" y="119088"/>
                    </a:cubicBezTo>
                    <a:cubicBezTo>
                      <a:pt x="75051" y="117460"/>
                      <a:pt x="73679" y="117116"/>
                      <a:pt x="72394" y="117460"/>
                    </a:cubicBezTo>
                    <a:cubicBezTo>
                      <a:pt x="71708" y="117460"/>
                      <a:pt x="70936" y="117802"/>
                      <a:pt x="70422" y="118659"/>
                    </a:cubicBezTo>
                    <a:cubicBezTo>
                      <a:pt x="64078" y="128690"/>
                      <a:pt x="56534" y="137691"/>
                      <a:pt x="50448" y="147806"/>
                    </a:cubicBezTo>
                    <a:cubicBezTo>
                      <a:pt x="43076" y="160236"/>
                      <a:pt x="38018" y="174295"/>
                      <a:pt x="32189" y="187583"/>
                    </a:cubicBezTo>
                    <a:cubicBezTo>
                      <a:pt x="24302" y="205670"/>
                      <a:pt x="11015" y="229502"/>
                      <a:pt x="20701" y="248790"/>
                    </a:cubicBezTo>
                    <a:cubicBezTo>
                      <a:pt x="30388" y="268250"/>
                      <a:pt x="54734" y="287023"/>
                      <a:pt x="73080" y="297911"/>
                    </a:cubicBezTo>
                    <a:cubicBezTo>
                      <a:pt x="94939" y="310769"/>
                      <a:pt x="123229" y="313598"/>
                      <a:pt x="147746" y="318570"/>
                    </a:cubicBezTo>
                    <a:cubicBezTo>
                      <a:pt x="174578" y="323971"/>
                      <a:pt x="206468" y="333229"/>
                      <a:pt x="216840" y="361690"/>
                    </a:cubicBezTo>
                    <a:cubicBezTo>
                      <a:pt x="226356" y="387750"/>
                      <a:pt x="196609" y="402409"/>
                      <a:pt x="175349" y="396923"/>
                    </a:cubicBezTo>
                    <a:cubicBezTo>
                      <a:pt x="159233" y="392722"/>
                      <a:pt x="146203" y="379092"/>
                      <a:pt x="134630" y="367776"/>
                    </a:cubicBezTo>
                    <a:cubicBezTo>
                      <a:pt x="98368" y="332286"/>
                      <a:pt x="60049" y="291310"/>
                      <a:pt x="5614" y="287452"/>
                    </a:cubicBezTo>
                    <a:cubicBezTo>
                      <a:pt x="4757" y="287367"/>
                      <a:pt x="4157" y="287623"/>
                      <a:pt x="3642" y="287966"/>
                    </a:cubicBezTo>
                    <a:cubicBezTo>
                      <a:pt x="2356" y="288138"/>
                      <a:pt x="1242" y="288995"/>
                      <a:pt x="1156" y="290709"/>
                    </a:cubicBezTo>
                    <a:cubicBezTo>
                      <a:pt x="-473" y="319342"/>
                      <a:pt x="-815" y="346174"/>
                      <a:pt x="3042" y="374549"/>
                    </a:cubicBezTo>
                    <a:cubicBezTo>
                      <a:pt x="7414" y="406781"/>
                      <a:pt x="14101" y="438328"/>
                      <a:pt x="21644" y="469961"/>
                    </a:cubicBezTo>
                    <a:cubicBezTo>
                      <a:pt x="26102" y="488820"/>
                      <a:pt x="42476" y="492335"/>
                      <a:pt x="59707" y="497907"/>
                    </a:cubicBezTo>
                    <a:cubicBezTo>
                      <a:pt x="88853" y="507337"/>
                      <a:pt x="119542" y="505794"/>
                      <a:pt x="149632" y="502536"/>
                    </a:cubicBezTo>
                    <a:cubicBezTo>
                      <a:pt x="180922" y="499193"/>
                      <a:pt x="211525" y="491392"/>
                      <a:pt x="242729" y="488049"/>
                    </a:cubicBezTo>
                    <a:cubicBezTo>
                      <a:pt x="259617" y="486163"/>
                      <a:pt x="278305" y="487877"/>
                      <a:pt x="291850" y="499107"/>
                    </a:cubicBezTo>
                    <a:cubicBezTo>
                      <a:pt x="315853" y="518909"/>
                      <a:pt x="280020" y="541541"/>
                      <a:pt x="263903" y="546599"/>
                    </a:cubicBezTo>
                    <a:cubicBezTo>
                      <a:pt x="227213" y="558257"/>
                      <a:pt x="190866" y="537941"/>
                      <a:pt x="156404" y="528768"/>
                    </a:cubicBezTo>
                    <a:cubicBezTo>
                      <a:pt x="126058" y="520710"/>
                      <a:pt x="94339" y="517452"/>
                      <a:pt x="63050" y="517710"/>
                    </a:cubicBezTo>
                    <a:cubicBezTo>
                      <a:pt x="61850" y="517710"/>
                      <a:pt x="60992" y="518224"/>
                      <a:pt x="60392" y="518995"/>
                    </a:cubicBezTo>
                    <a:cubicBezTo>
                      <a:pt x="59878" y="519595"/>
                      <a:pt x="59535" y="520281"/>
                      <a:pt x="59621" y="521138"/>
                    </a:cubicBezTo>
                    <a:cubicBezTo>
                      <a:pt x="59621" y="522081"/>
                      <a:pt x="59878" y="523025"/>
                      <a:pt x="60564" y="523710"/>
                    </a:cubicBezTo>
                    <a:cubicBezTo>
                      <a:pt x="73337" y="552085"/>
                      <a:pt x="99569" y="573859"/>
                      <a:pt x="123143" y="593233"/>
                    </a:cubicBezTo>
                    <a:cubicBezTo>
                      <a:pt x="147575" y="613379"/>
                      <a:pt x="175178" y="627438"/>
                      <a:pt x="205525" y="636182"/>
                    </a:cubicBezTo>
                    <a:cubicBezTo>
                      <a:pt x="269904" y="654698"/>
                      <a:pt x="339084" y="623065"/>
                      <a:pt x="386576" y="580717"/>
                    </a:cubicBezTo>
                    <a:cubicBezTo>
                      <a:pt x="418637" y="588861"/>
                      <a:pt x="451813" y="575659"/>
                      <a:pt x="482159" y="565973"/>
                    </a:cubicBezTo>
                    <a:cubicBezTo>
                      <a:pt x="513706" y="555857"/>
                      <a:pt x="541738" y="536655"/>
                      <a:pt x="562312" y="510766"/>
                    </a:cubicBezTo>
                    <a:cubicBezTo>
                      <a:pt x="605946" y="456159"/>
                      <a:pt x="603889" y="369234"/>
                      <a:pt x="570799" y="309483"/>
                    </a:cubicBezTo>
                    <a:close/>
                    <a:moveTo>
                      <a:pt x="275991" y="434899"/>
                    </a:moveTo>
                    <a:cubicBezTo>
                      <a:pt x="261503" y="438157"/>
                      <a:pt x="243158" y="434556"/>
                      <a:pt x="231328" y="425298"/>
                    </a:cubicBezTo>
                    <a:cubicBezTo>
                      <a:pt x="218726" y="415525"/>
                      <a:pt x="218726" y="402152"/>
                      <a:pt x="231242" y="392122"/>
                    </a:cubicBezTo>
                    <a:cubicBezTo>
                      <a:pt x="246587" y="379778"/>
                      <a:pt x="277876" y="382607"/>
                      <a:pt x="288507" y="400180"/>
                    </a:cubicBezTo>
                    <a:cubicBezTo>
                      <a:pt x="288849" y="400352"/>
                      <a:pt x="289106" y="400609"/>
                      <a:pt x="289278" y="401037"/>
                    </a:cubicBezTo>
                    <a:cubicBezTo>
                      <a:pt x="296222" y="415011"/>
                      <a:pt x="292535" y="431213"/>
                      <a:pt x="275991" y="434899"/>
                    </a:cubicBezTo>
                    <a:close/>
                    <a:moveTo>
                      <a:pt x="257646" y="245704"/>
                    </a:moveTo>
                    <a:cubicBezTo>
                      <a:pt x="253102" y="238846"/>
                      <a:pt x="254131" y="227444"/>
                      <a:pt x="255417" y="219729"/>
                    </a:cubicBezTo>
                    <a:cubicBezTo>
                      <a:pt x="256360" y="213986"/>
                      <a:pt x="261332" y="204384"/>
                      <a:pt x="267590" y="200527"/>
                    </a:cubicBezTo>
                    <a:cubicBezTo>
                      <a:pt x="271619" y="199755"/>
                      <a:pt x="275390" y="199413"/>
                      <a:pt x="279077" y="202584"/>
                    </a:cubicBezTo>
                    <a:cubicBezTo>
                      <a:pt x="285420" y="208242"/>
                      <a:pt x="283534" y="220415"/>
                      <a:pt x="282163" y="227616"/>
                    </a:cubicBezTo>
                    <a:cubicBezTo>
                      <a:pt x="280448" y="236446"/>
                      <a:pt x="268275" y="261563"/>
                      <a:pt x="257646" y="245704"/>
                    </a:cubicBezTo>
                    <a:close/>
                    <a:moveTo>
                      <a:pt x="336598" y="403524"/>
                    </a:moveTo>
                    <a:cubicBezTo>
                      <a:pt x="325968" y="404809"/>
                      <a:pt x="320653" y="397437"/>
                      <a:pt x="320396" y="388779"/>
                    </a:cubicBezTo>
                    <a:cubicBezTo>
                      <a:pt x="318253" y="376263"/>
                      <a:pt x="332740" y="359547"/>
                      <a:pt x="343885" y="357061"/>
                    </a:cubicBezTo>
                    <a:cubicBezTo>
                      <a:pt x="356401" y="354232"/>
                      <a:pt x="366945" y="365033"/>
                      <a:pt x="363173" y="377463"/>
                    </a:cubicBezTo>
                    <a:cubicBezTo>
                      <a:pt x="359830" y="388522"/>
                      <a:pt x="348857" y="401981"/>
                      <a:pt x="336598" y="403524"/>
                    </a:cubicBezTo>
                    <a:close/>
                    <a:moveTo>
                      <a:pt x="419323" y="505794"/>
                    </a:moveTo>
                    <a:cubicBezTo>
                      <a:pt x="413665" y="519424"/>
                      <a:pt x="393091" y="518652"/>
                      <a:pt x="382547" y="511880"/>
                    </a:cubicBezTo>
                    <a:cubicBezTo>
                      <a:pt x="377661" y="508708"/>
                      <a:pt x="371574" y="502965"/>
                      <a:pt x="373031" y="496364"/>
                    </a:cubicBezTo>
                    <a:cubicBezTo>
                      <a:pt x="374146" y="491392"/>
                      <a:pt x="376975" y="487706"/>
                      <a:pt x="381004" y="485477"/>
                    </a:cubicBezTo>
                    <a:cubicBezTo>
                      <a:pt x="386833" y="481276"/>
                      <a:pt x="395063" y="479390"/>
                      <a:pt x="401320" y="480076"/>
                    </a:cubicBezTo>
                    <a:cubicBezTo>
                      <a:pt x="414179" y="481448"/>
                      <a:pt x="424895" y="492335"/>
                      <a:pt x="419323" y="50579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4" name="任意多边形: 形状 823">
                <a:extLst>
                  <a:ext uri="{FF2B5EF4-FFF2-40B4-BE49-F238E27FC236}">
                    <a16:creationId xmlns:a16="http://schemas.microsoft.com/office/drawing/2014/main" id="{5F04878B-110F-3385-C401-7CB417EA9C86}"/>
                  </a:ext>
                </a:extLst>
              </p:cNvPr>
              <p:cNvSpPr/>
              <p:nvPr/>
            </p:nvSpPr>
            <p:spPr>
              <a:xfrm>
                <a:off x="3187943" y="4429063"/>
                <a:ext cx="461906" cy="628894"/>
              </a:xfrm>
              <a:custGeom>
                <a:avLst/>
                <a:gdLst>
                  <a:gd name="connsiteX0" fmla="*/ 457693 w 461906"/>
                  <a:gd name="connsiteY0" fmla="*/ 387395 h 628894"/>
                  <a:gd name="connsiteX1" fmla="*/ 426832 w 461906"/>
                  <a:gd name="connsiteY1" fmla="*/ 432144 h 628894"/>
                  <a:gd name="connsiteX2" fmla="*/ 363052 w 461906"/>
                  <a:gd name="connsiteY2" fmla="*/ 456490 h 628894"/>
                  <a:gd name="connsiteX3" fmla="*/ 298673 w 461906"/>
                  <a:gd name="connsiteY3" fmla="*/ 484093 h 628894"/>
                  <a:gd name="connsiteX4" fmla="*/ 295415 w 461906"/>
                  <a:gd name="connsiteY4" fmla="*/ 475521 h 628894"/>
                  <a:gd name="connsiteX5" fmla="*/ 267040 w 461906"/>
                  <a:gd name="connsiteY5" fmla="*/ 408141 h 628894"/>
                  <a:gd name="connsiteX6" fmla="*/ 267126 w 461906"/>
                  <a:gd name="connsiteY6" fmla="*/ 407627 h 628894"/>
                  <a:gd name="connsiteX7" fmla="*/ 267126 w 461906"/>
                  <a:gd name="connsiteY7" fmla="*/ 407027 h 628894"/>
                  <a:gd name="connsiteX8" fmla="*/ 267126 w 461906"/>
                  <a:gd name="connsiteY8" fmla="*/ 405998 h 628894"/>
                  <a:gd name="connsiteX9" fmla="*/ 343593 w 461906"/>
                  <a:gd name="connsiteY9" fmla="*/ 315729 h 628894"/>
                  <a:gd name="connsiteX10" fmla="*/ 397857 w 461906"/>
                  <a:gd name="connsiteY10" fmla="*/ 222546 h 628894"/>
                  <a:gd name="connsiteX11" fmla="*/ 393913 w 461906"/>
                  <a:gd name="connsiteY11" fmla="*/ 221946 h 628894"/>
                  <a:gd name="connsiteX12" fmla="*/ 311531 w 461906"/>
                  <a:gd name="connsiteY12" fmla="*/ 331331 h 628894"/>
                  <a:gd name="connsiteX13" fmla="*/ 261039 w 461906"/>
                  <a:gd name="connsiteY13" fmla="*/ 395111 h 628894"/>
                  <a:gd name="connsiteX14" fmla="*/ 224949 w 461906"/>
                  <a:gd name="connsiteY14" fmla="*/ 321644 h 628894"/>
                  <a:gd name="connsiteX15" fmla="*/ 197346 w 461906"/>
                  <a:gd name="connsiteY15" fmla="*/ 263866 h 628894"/>
                  <a:gd name="connsiteX16" fmla="*/ 223492 w 461906"/>
                  <a:gd name="connsiteY16" fmla="*/ 200172 h 628894"/>
                  <a:gd name="connsiteX17" fmla="*/ 252210 w 461906"/>
                  <a:gd name="connsiteY17" fmla="*/ 137422 h 628894"/>
                  <a:gd name="connsiteX18" fmla="*/ 248438 w 461906"/>
                  <a:gd name="connsiteY18" fmla="*/ 136393 h 628894"/>
                  <a:gd name="connsiteX19" fmla="*/ 230350 w 461906"/>
                  <a:gd name="connsiteY19" fmla="*/ 178827 h 628894"/>
                  <a:gd name="connsiteX20" fmla="*/ 207890 w 461906"/>
                  <a:gd name="connsiteY20" fmla="*/ 209688 h 628894"/>
                  <a:gd name="connsiteX21" fmla="*/ 190659 w 461906"/>
                  <a:gd name="connsiteY21" fmla="*/ 249121 h 628894"/>
                  <a:gd name="connsiteX22" fmla="*/ 154569 w 461906"/>
                  <a:gd name="connsiteY22" fmla="*/ 159710 h 628894"/>
                  <a:gd name="connsiteX23" fmla="*/ 144196 w 461906"/>
                  <a:gd name="connsiteY23" fmla="*/ 131592 h 628894"/>
                  <a:gd name="connsiteX24" fmla="*/ 144625 w 461906"/>
                  <a:gd name="connsiteY24" fmla="*/ 129621 h 628894"/>
                  <a:gd name="connsiteX25" fmla="*/ 166228 w 461906"/>
                  <a:gd name="connsiteY25" fmla="*/ 71499 h 628894"/>
                  <a:gd name="connsiteX26" fmla="*/ 174029 w 461906"/>
                  <a:gd name="connsiteY26" fmla="*/ 29923 h 628894"/>
                  <a:gd name="connsiteX27" fmla="*/ 169571 w 461906"/>
                  <a:gd name="connsiteY27" fmla="*/ 29837 h 628894"/>
                  <a:gd name="connsiteX28" fmla="*/ 148225 w 461906"/>
                  <a:gd name="connsiteY28" fmla="*/ 89844 h 628894"/>
                  <a:gd name="connsiteX29" fmla="*/ 138110 w 461906"/>
                  <a:gd name="connsiteY29" fmla="*/ 115390 h 628894"/>
                  <a:gd name="connsiteX30" fmla="*/ 112049 w 461906"/>
                  <a:gd name="connsiteY30" fmla="*/ 2405 h 628894"/>
                  <a:gd name="connsiteX31" fmla="*/ 107335 w 461906"/>
                  <a:gd name="connsiteY31" fmla="*/ 1719 h 628894"/>
                  <a:gd name="connsiteX32" fmla="*/ 129880 w 461906"/>
                  <a:gd name="connsiteY32" fmla="*/ 110932 h 628894"/>
                  <a:gd name="connsiteX33" fmla="*/ 113250 w 461906"/>
                  <a:gd name="connsiteY33" fmla="*/ 100388 h 628894"/>
                  <a:gd name="connsiteX34" fmla="*/ 75616 w 461906"/>
                  <a:gd name="connsiteY34" fmla="*/ 57868 h 628894"/>
                  <a:gd name="connsiteX35" fmla="*/ 71930 w 461906"/>
                  <a:gd name="connsiteY35" fmla="*/ 59412 h 628894"/>
                  <a:gd name="connsiteX36" fmla="*/ 98933 w 461906"/>
                  <a:gd name="connsiteY36" fmla="*/ 98674 h 628894"/>
                  <a:gd name="connsiteX37" fmla="*/ 135881 w 461906"/>
                  <a:gd name="connsiteY37" fmla="*/ 126706 h 628894"/>
                  <a:gd name="connsiteX38" fmla="*/ 138624 w 461906"/>
                  <a:gd name="connsiteY38" fmla="*/ 134421 h 628894"/>
                  <a:gd name="connsiteX39" fmla="*/ 182258 w 461906"/>
                  <a:gd name="connsiteY39" fmla="*/ 247064 h 628894"/>
                  <a:gd name="connsiteX40" fmla="*/ 115821 w 461906"/>
                  <a:gd name="connsiteY40" fmla="*/ 221689 h 628894"/>
                  <a:gd name="connsiteX41" fmla="*/ 52728 w 461906"/>
                  <a:gd name="connsiteY41" fmla="*/ 195972 h 628894"/>
                  <a:gd name="connsiteX42" fmla="*/ 3693 w 461906"/>
                  <a:gd name="connsiteY42" fmla="*/ 158853 h 628894"/>
                  <a:gd name="connsiteX43" fmla="*/ 264 w 461906"/>
                  <a:gd name="connsiteY43" fmla="*/ 161424 h 628894"/>
                  <a:gd name="connsiteX44" fmla="*/ 77074 w 461906"/>
                  <a:gd name="connsiteY44" fmla="*/ 215346 h 628894"/>
                  <a:gd name="connsiteX45" fmla="*/ 138538 w 461906"/>
                  <a:gd name="connsiteY45" fmla="*/ 237206 h 628894"/>
                  <a:gd name="connsiteX46" fmla="*/ 188087 w 461906"/>
                  <a:gd name="connsiteY46" fmla="*/ 264123 h 628894"/>
                  <a:gd name="connsiteX47" fmla="*/ 190574 w 461906"/>
                  <a:gd name="connsiteY47" fmla="*/ 265752 h 628894"/>
                  <a:gd name="connsiteX48" fmla="*/ 203518 w 461906"/>
                  <a:gd name="connsiteY48" fmla="*/ 293527 h 628894"/>
                  <a:gd name="connsiteX49" fmla="*/ 253324 w 461906"/>
                  <a:gd name="connsiteY49" fmla="*/ 394853 h 628894"/>
                  <a:gd name="connsiteX50" fmla="*/ 165113 w 461906"/>
                  <a:gd name="connsiteY50" fmla="*/ 391339 h 628894"/>
                  <a:gd name="connsiteX51" fmla="*/ 85560 w 461906"/>
                  <a:gd name="connsiteY51" fmla="*/ 395883 h 628894"/>
                  <a:gd name="connsiteX52" fmla="*/ 8579 w 461906"/>
                  <a:gd name="connsiteY52" fmla="*/ 365193 h 628894"/>
                  <a:gd name="connsiteX53" fmla="*/ 6008 w 461906"/>
                  <a:gd name="connsiteY53" fmla="*/ 369479 h 628894"/>
                  <a:gd name="connsiteX54" fmla="*/ 118908 w 461906"/>
                  <a:gd name="connsiteY54" fmla="*/ 404540 h 628894"/>
                  <a:gd name="connsiteX55" fmla="*/ 259325 w 461906"/>
                  <a:gd name="connsiteY55" fmla="*/ 407455 h 628894"/>
                  <a:gd name="connsiteX56" fmla="*/ 281356 w 461906"/>
                  <a:gd name="connsiteY56" fmla="*/ 457947 h 628894"/>
                  <a:gd name="connsiteX57" fmla="*/ 291300 w 461906"/>
                  <a:gd name="connsiteY57" fmla="*/ 484093 h 628894"/>
                  <a:gd name="connsiteX58" fmla="*/ 219634 w 461906"/>
                  <a:gd name="connsiteY58" fmla="*/ 510840 h 628894"/>
                  <a:gd name="connsiteX59" fmla="*/ 79045 w 461906"/>
                  <a:gd name="connsiteY59" fmla="*/ 503382 h 628894"/>
                  <a:gd name="connsiteX60" fmla="*/ 76216 w 461906"/>
                  <a:gd name="connsiteY60" fmla="*/ 506982 h 628894"/>
                  <a:gd name="connsiteX61" fmla="*/ 186030 w 461906"/>
                  <a:gd name="connsiteY61" fmla="*/ 530642 h 628894"/>
                  <a:gd name="connsiteX62" fmla="*/ 233522 w 461906"/>
                  <a:gd name="connsiteY62" fmla="*/ 510754 h 628894"/>
                  <a:gd name="connsiteX63" fmla="*/ 295244 w 461906"/>
                  <a:gd name="connsiteY63" fmla="*/ 494723 h 628894"/>
                  <a:gd name="connsiteX64" fmla="*/ 309474 w 461906"/>
                  <a:gd name="connsiteY64" fmla="*/ 535186 h 628894"/>
                  <a:gd name="connsiteX65" fmla="*/ 331077 w 461906"/>
                  <a:gd name="connsiteY65" fmla="*/ 625282 h 628894"/>
                  <a:gd name="connsiteX66" fmla="*/ 338449 w 461906"/>
                  <a:gd name="connsiteY66" fmla="*/ 625368 h 628894"/>
                  <a:gd name="connsiteX67" fmla="*/ 302445 w 461906"/>
                  <a:gd name="connsiteY67" fmla="*/ 493180 h 628894"/>
                  <a:gd name="connsiteX68" fmla="*/ 405315 w 461906"/>
                  <a:gd name="connsiteY68" fmla="*/ 453832 h 628894"/>
                  <a:gd name="connsiteX69" fmla="*/ 461893 w 461906"/>
                  <a:gd name="connsiteY69" fmla="*/ 389024 h 628894"/>
                  <a:gd name="connsiteX70" fmla="*/ 457693 w 461906"/>
                  <a:gd name="connsiteY70" fmla="*/ 387395 h 628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461906" h="628894">
                    <a:moveTo>
                      <a:pt x="457693" y="387395"/>
                    </a:moveTo>
                    <a:cubicBezTo>
                      <a:pt x="450149" y="404712"/>
                      <a:pt x="440891" y="419371"/>
                      <a:pt x="426832" y="432144"/>
                    </a:cubicBezTo>
                    <a:cubicBezTo>
                      <a:pt x="408744" y="448517"/>
                      <a:pt x="386455" y="453061"/>
                      <a:pt x="363052" y="456490"/>
                    </a:cubicBezTo>
                    <a:cubicBezTo>
                      <a:pt x="342135" y="459576"/>
                      <a:pt x="311189" y="464377"/>
                      <a:pt x="298673" y="484093"/>
                    </a:cubicBezTo>
                    <a:cubicBezTo>
                      <a:pt x="297558" y="481179"/>
                      <a:pt x="296529" y="478350"/>
                      <a:pt x="295415" y="475521"/>
                    </a:cubicBezTo>
                    <a:cubicBezTo>
                      <a:pt x="286928" y="452633"/>
                      <a:pt x="277241" y="430258"/>
                      <a:pt x="267040" y="408141"/>
                    </a:cubicBezTo>
                    <a:cubicBezTo>
                      <a:pt x="267040" y="407970"/>
                      <a:pt x="267126" y="407798"/>
                      <a:pt x="267126" y="407627"/>
                    </a:cubicBezTo>
                    <a:cubicBezTo>
                      <a:pt x="267126" y="407455"/>
                      <a:pt x="267126" y="407284"/>
                      <a:pt x="267126" y="407027"/>
                    </a:cubicBezTo>
                    <a:cubicBezTo>
                      <a:pt x="267212" y="406684"/>
                      <a:pt x="267212" y="406341"/>
                      <a:pt x="267126" y="405998"/>
                    </a:cubicBezTo>
                    <a:cubicBezTo>
                      <a:pt x="266183" y="361421"/>
                      <a:pt x="313674" y="339990"/>
                      <a:pt x="343593" y="315729"/>
                    </a:cubicBezTo>
                    <a:cubicBezTo>
                      <a:pt x="370425" y="293955"/>
                      <a:pt x="394170" y="257265"/>
                      <a:pt x="397857" y="222546"/>
                    </a:cubicBezTo>
                    <a:cubicBezTo>
                      <a:pt x="398114" y="220232"/>
                      <a:pt x="394428" y="219717"/>
                      <a:pt x="393913" y="221946"/>
                    </a:cubicBezTo>
                    <a:cubicBezTo>
                      <a:pt x="382254" y="269781"/>
                      <a:pt x="350622" y="303642"/>
                      <a:pt x="311531" y="331331"/>
                    </a:cubicBezTo>
                    <a:cubicBezTo>
                      <a:pt x="288900" y="347362"/>
                      <a:pt x="265240" y="367164"/>
                      <a:pt x="261039" y="395111"/>
                    </a:cubicBezTo>
                    <a:cubicBezTo>
                      <a:pt x="249381" y="370422"/>
                      <a:pt x="237037" y="346076"/>
                      <a:pt x="224949" y="321644"/>
                    </a:cubicBezTo>
                    <a:cubicBezTo>
                      <a:pt x="215520" y="302442"/>
                      <a:pt x="206261" y="283240"/>
                      <a:pt x="197346" y="263866"/>
                    </a:cubicBezTo>
                    <a:cubicBezTo>
                      <a:pt x="196832" y="238491"/>
                      <a:pt x="208747" y="219889"/>
                      <a:pt x="223492" y="200172"/>
                    </a:cubicBezTo>
                    <a:cubicBezTo>
                      <a:pt x="237808" y="181056"/>
                      <a:pt x="248524" y="161339"/>
                      <a:pt x="252210" y="137422"/>
                    </a:cubicBezTo>
                    <a:cubicBezTo>
                      <a:pt x="252553" y="134936"/>
                      <a:pt x="249295" y="133907"/>
                      <a:pt x="248438" y="136393"/>
                    </a:cubicBezTo>
                    <a:cubicBezTo>
                      <a:pt x="243123" y="151052"/>
                      <a:pt x="238408" y="165368"/>
                      <a:pt x="230350" y="178827"/>
                    </a:cubicBezTo>
                    <a:cubicBezTo>
                      <a:pt x="223835" y="189714"/>
                      <a:pt x="215262" y="199401"/>
                      <a:pt x="207890" y="209688"/>
                    </a:cubicBezTo>
                    <a:cubicBezTo>
                      <a:pt x="199489" y="221346"/>
                      <a:pt x="192631" y="234891"/>
                      <a:pt x="190659" y="249121"/>
                    </a:cubicBezTo>
                    <a:cubicBezTo>
                      <a:pt x="177543" y="219803"/>
                      <a:pt x="165285" y="190143"/>
                      <a:pt x="154569" y="159710"/>
                    </a:cubicBezTo>
                    <a:cubicBezTo>
                      <a:pt x="151312" y="150452"/>
                      <a:pt x="147797" y="141108"/>
                      <a:pt x="144196" y="131592"/>
                    </a:cubicBezTo>
                    <a:cubicBezTo>
                      <a:pt x="144453" y="130992"/>
                      <a:pt x="144711" y="130306"/>
                      <a:pt x="144625" y="129621"/>
                    </a:cubicBezTo>
                    <a:cubicBezTo>
                      <a:pt x="141882" y="107589"/>
                      <a:pt x="157055" y="90015"/>
                      <a:pt x="166228" y="71499"/>
                    </a:cubicBezTo>
                    <a:cubicBezTo>
                      <a:pt x="172571" y="58640"/>
                      <a:pt x="174114" y="44067"/>
                      <a:pt x="174029" y="29923"/>
                    </a:cubicBezTo>
                    <a:cubicBezTo>
                      <a:pt x="174029" y="27008"/>
                      <a:pt x="169914" y="27008"/>
                      <a:pt x="169571" y="29837"/>
                    </a:cubicBezTo>
                    <a:cubicBezTo>
                      <a:pt x="166999" y="53154"/>
                      <a:pt x="159712" y="69699"/>
                      <a:pt x="148225" y="89844"/>
                    </a:cubicBezTo>
                    <a:cubicBezTo>
                      <a:pt x="143682" y="97902"/>
                      <a:pt x="139739" y="106389"/>
                      <a:pt x="138110" y="115390"/>
                    </a:cubicBezTo>
                    <a:cubicBezTo>
                      <a:pt x="124394" y="78614"/>
                      <a:pt x="111621" y="40467"/>
                      <a:pt x="112049" y="2405"/>
                    </a:cubicBezTo>
                    <a:cubicBezTo>
                      <a:pt x="112049" y="-253"/>
                      <a:pt x="107849" y="-1025"/>
                      <a:pt x="107335" y="1719"/>
                    </a:cubicBezTo>
                    <a:cubicBezTo>
                      <a:pt x="100648" y="36952"/>
                      <a:pt x="116421" y="76043"/>
                      <a:pt x="129880" y="110932"/>
                    </a:cubicBezTo>
                    <a:cubicBezTo>
                      <a:pt x="124651" y="106903"/>
                      <a:pt x="118479" y="103560"/>
                      <a:pt x="113250" y="100388"/>
                    </a:cubicBezTo>
                    <a:cubicBezTo>
                      <a:pt x="95933" y="89930"/>
                      <a:pt x="86332" y="74414"/>
                      <a:pt x="75616" y="57868"/>
                    </a:cubicBezTo>
                    <a:cubicBezTo>
                      <a:pt x="74416" y="56069"/>
                      <a:pt x="71073" y="57183"/>
                      <a:pt x="71930" y="59412"/>
                    </a:cubicBezTo>
                    <a:cubicBezTo>
                      <a:pt x="77845" y="74671"/>
                      <a:pt x="86846" y="87615"/>
                      <a:pt x="98933" y="98674"/>
                    </a:cubicBezTo>
                    <a:cubicBezTo>
                      <a:pt x="110678" y="109389"/>
                      <a:pt x="125251" y="114361"/>
                      <a:pt x="135881" y="126706"/>
                    </a:cubicBezTo>
                    <a:cubicBezTo>
                      <a:pt x="136824" y="129363"/>
                      <a:pt x="137767" y="131935"/>
                      <a:pt x="138624" y="134421"/>
                    </a:cubicBezTo>
                    <a:cubicBezTo>
                      <a:pt x="151654" y="172740"/>
                      <a:pt x="166142" y="210202"/>
                      <a:pt x="182258" y="247064"/>
                    </a:cubicBezTo>
                    <a:cubicBezTo>
                      <a:pt x="164085" y="233176"/>
                      <a:pt x="134509" y="228033"/>
                      <a:pt x="115821" y="221689"/>
                    </a:cubicBezTo>
                    <a:cubicBezTo>
                      <a:pt x="94304" y="214317"/>
                      <a:pt x="72873" y="206602"/>
                      <a:pt x="52728" y="195972"/>
                    </a:cubicBezTo>
                    <a:cubicBezTo>
                      <a:pt x="33954" y="186027"/>
                      <a:pt x="19381" y="172740"/>
                      <a:pt x="3693" y="158853"/>
                    </a:cubicBezTo>
                    <a:cubicBezTo>
                      <a:pt x="1807" y="157138"/>
                      <a:pt x="-850" y="159195"/>
                      <a:pt x="264" y="161424"/>
                    </a:cubicBezTo>
                    <a:cubicBezTo>
                      <a:pt x="13037" y="188685"/>
                      <a:pt x="51013" y="204544"/>
                      <a:pt x="77074" y="215346"/>
                    </a:cubicBezTo>
                    <a:cubicBezTo>
                      <a:pt x="97133" y="223661"/>
                      <a:pt x="117964" y="230176"/>
                      <a:pt x="138538" y="237206"/>
                    </a:cubicBezTo>
                    <a:cubicBezTo>
                      <a:pt x="155855" y="243206"/>
                      <a:pt x="178058" y="247235"/>
                      <a:pt x="188087" y="264123"/>
                    </a:cubicBezTo>
                    <a:cubicBezTo>
                      <a:pt x="188688" y="265152"/>
                      <a:pt x="189631" y="265666"/>
                      <a:pt x="190574" y="265752"/>
                    </a:cubicBezTo>
                    <a:cubicBezTo>
                      <a:pt x="194774" y="275010"/>
                      <a:pt x="199060" y="284268"/>
                      <a:pt x="203518" y="293527"/>
                    </a:cubicBezTo>
                    <a:cubicBezTo>
                      <a:pt x="219720" y="327388"/>
                      <a:pt x="237122" y="360907"/>
                      <a:pt x="253324" y="394853"/>
                    </a:cubicBezTo>
                    <a:cubicBezTo>
                      <a:pt x="227435" y="381395"/>
                      <a:pt x="192202" y="387310"/>
                      <a:pt x="165113" y="391339"/>
                    </a:cubicBezTo>
                    <a:cubicBezTo>
                      <a:pt x="138110" y="395368"/>
                      <a:pt x="112821" y="398969"/>
                      <a:pt x="85560" y="395883"/>
                    </a:cubicBezTo>
                    <a:cubicBezTo>
                      <a:pt x="56328" y="392625"/>
                      <a:pt x="34383" y="377280"/>
                      <a:pt x="8579" y="365193"/>
                    </a:cubicBezTo>
                    <a:cubicBezTo>
                      <a:pt x="5665" y="363821"/>
                      <a:pt x="3350" y="367593"/>
                      <a:pt x="6008" y="369479"/>
                    </a:cubicBezTo>
                    <a:cubicBezTo>
                      <a:pt x="40555" y="393996"/>
                      <a:pt x="76474" y="405312"/>
                      <a:pt x="118908" y="404540"/>
                    </a:cubicBezTo>
                    <a:cubicBezTo>
                      <a:pt x="160227" y="403855"/>
                      <a:pt x="223492" y="375994"/>
                      <a:pt x="259325" y="407455"/>
                    </a:cubicBezTo>
                    <a:cubicBezTo>
                      <a:pt x="267126" y="424086"/>
                      <a:pt x="274584" y="440888"/>
                      <a:pt x="281356" y="457947"/>
                    </a:cubicBezTo>
                    <a:cubicBezTo>
                      <a:pt x="284785" y="466606"/>
                      <a:pt x="288129" y="475349"/>
                      <a:pt x="291300" y="484093"/>
                    </a:cubicBezTo>
                    <a:cubicBezTo>
                      <a:pt x="267555" y="474749"/>
                      <a:pt x="238837" y="499010"/>
                      <a:pt x="219634" y="510840"/>
                    </a:cubicBezTo>
                    <a:cubicBezTo>
                      <a:pt x="176857" y="537243"/>
                      <a:pt x="120022" y="526870"/>
                      <a:pt x="79045" y="503382"/>
                    </a:cubicBezTo>
                    <a:cubicBezTo>
                      <a:pt x="76817" y="502095"/>
                      <a:pt x="74416" y="505096"/>
                      <a:pt x="76216" y="506982"/>
                    </a:cubicBezTo>
                    <a:cubicBezTo>
                      <a:pt x="102705" y="534157"/>
                      <a:pt x="151054" y="536300"/>
                      <a:pt x="186030" y="530642"/>
                    </a:cubicBezTo>
                    <a:cubicBezTo>
                      <a:pt x="203689" y="527813"/>
                      <a:pt x="218605" y="520355"/>
                      <a:pt x="233522" y="510754"/>
                    </a:cubicBezTo>
                    <a:cubicBezTo>
                      <a:pt x="249638" y="500296"/>
                      <a:pt x="276556" y="479207"/>
                      <a:pt x="295244" y="494723"/>
                    </a:cubicBezTo>
                    <a:cubicBezTo>
                      <a:pt x="300044" y="508182"/>
                      <a:pt x="304759" y="521641"/>
                      <a:pt x="309474" y="535186"/>
                    </a:cubicBezTo>
                    <a:cubicBezTo>
                      <a:pt x="319675" y="564504"/>
                      <a:pt x="329877" y="593993"/>
                      <a:pt x="331077" y="625282"/>
                    </a:cubicBezTo>
                    <a:cubicBezTo>
                      <a:pt x="331248" y="629998"/>
                      <a:pt x="338621" y="630169"/>
                      <a:pt x="338449" y="625368"/>
                    </a:cubicBezTo>
                    <a:cubicBezTo>
                      <a:pt x="336820" y="580020"/>
                      <a:pt x="318818" y="535700"/>
                      <a:pt x="302445" y="493180"/>
                    </a:cubicBezTo>
                    <a:cubicBezTo>
                      <a:pt x="317875" y="457433"/>
                      <a:pt x="376168" y="467291"/>
                      <a:pt x="405315" y="453832"/>
                    </a:cubicBezTo>
                    <a:cubicBezTo>
                      <a:pt x="432232" y="441403"/>
                      <a:pt x="454692" y="418257"/>
                      <a:pt x="461893" y="389024"/>
                    </a:cubicBezTo>
                    <a:cubicBezTo>
                      <a:pt x="462150" y="386796"/>
                      <a:pt x="458721" y="385081"/>
                      <a:pt x="457693" y="38739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5" name="图形 4">
              <a:extLst>
                <a:ext uri="{FF2B5EF4-FFF2-40B4-BE49-F238E27FC236}">
                  <a16:creationId xmlns:a16="http://schemas.microsoft.com/office/drawing/2014/main" id="{10D92CF5-5544-F10B-66A9-B13FF8619DAA}"/>
                </a:ext>
              </a:extLst>
            </p:cNvPr>
            <p:cNvGrpSpPr/>
            <p:nvPr/>
          </p:nvGrpSpPr>
          <p:grpSpPr>
            <a:xfrm>
              <a:off x="1427969" y="4559877"/>
              <a:ext cx="495289" cy="748146"/>
              <a:chOff x="1427969" y="4559877"/>
              <a:chExt cx="495289" cy="748146"/>
            </a:xfrm>
          </p:grpSpPr>
          <p:sp>
            <p:nvSpPr>
              <p:cNvPr id="826" name="任意多边形: 形状 825">
                <a:extLst>
                  <a:ext uri="{FF2B5EF4-FFF2-40B4-BE49-F238E27FC236}">
                    <a16:creationId xmlns:a16="http://schemas.microsoft.com/office/drawing/2014/main" id="{B9EFC7DE-3DF3-2853-D45A-57665E100CF0}"/>
                  </a:ext>
                </a:extLst>
              </p:cNvPr>
              <p:cNvSpPr/>
              <p:nvPr/>
            </p:nvSpPr>
            <p:spPr>
              <a:xfrm>
                <a:off x="1427969" y="4559877"/>
                <a:ext cx="495289" cy="629292"/>
              </a:xfrm>
              <a:custGeom>
                <a:avLst/>
                <a:gdLst>
                  <a:gd name="connsiteX0" fmla="*/ 185128 w 495289"/>
                  <a:gd name="connsiteY0" fmla="*/ 97134 h 629292"/>
                  <a:gd name="connsiteX1" fmla="*/ 74114 w 495289"/>
                  <a:gd name="connsiteY1" fmla="*/ 241837 h 629292"/>
                  <a:gd name="connsiteX2" fmla="*/ 77200 w 495289"/>
                  <a:gd name="connsiteY2" fmla="*/ 250753 h 629292"/>
                  <a:gd name="connsiteX3" fmla="*/ 112519 w 495289"/>
                  <a:gd name="connsiteY3" fmla="*/ 295501 h 629292"/>
                  <a:gd name="connsiteX4" fmla="*/ 145952 w 495289"/>
                  <a:gd name="connsiteY4" fmla="*/ 326191 h 629292"/>
                  <a:gd name="connsiteX5" fmla="*/ 104546 w 495289"/>
                  <a:gd name="connsiteY5" fmla="*/ 307674 h 629292"/>
                  <a:gd name="connsiteX6" fmla="*/ 54654 w 495289"/>
                  <a:gd name="connsiteY6" fmla="*/ 279814 h 629292"/>
                  <a:gd name="connsiteX7" fmla="*/ 53711 w 495289"/>
                  <a:gd name="connsiteY7" fmla="*/ 279128 h 629292"/>
                  <a:gd name="connsiteX8" fmla="*/ 47625 w 495289"/>
                  <a:gd name="connsiteY8" fmla="*/ 283928 h 629292"/>
                  <a:gd name="connsiteX9" fmla="*/ 19850 w 495289"/>
                  <a:gd name="connsiteY9" fmla="*/ 378912 h 629292"/>
                  <a:gd name="connsiteX10" fmla="*/ 476 w 495289"/>
                  <a:gd name="connsiteY10" fmla="*/ 480496 h 629292"/>
                  <a:gd name="connsiteX11" fmla="*/ 28937 w 495289"/>
                  <a:gd name="connsiteY11" fmla="*/ 551905 h 629292"/>
                  <a:gd name="connsiteX12" fmla="*/ 93916 w 495289"/>
                  <a:gd name="connsiteY12" fmla="*/ 628371 h 629292"/>
                  <a:gd name="connsiteX13" fmla="*/ 98288 w 495289"/>
                  <a:gd name="connsiteY13" fmla="*/ 628543 h 629292"/>
                  <a:gd name="connsiteX14" fmla="*/ 183671 w 495289"/>
                  <a:gd name="connsiteY14" fmla="*/ 608483 h 629292"/>
                  <a:gd name="connsiteX15" fmla="*/ 228076 w 495289"/>
                  <a:gd name="connsiteY15" fmla="*/ 598196 h 629292"/>
                  <a:gd name="connsiteX16" fmla="*/ 248907 w 495289"/>
                  <a:gd name="connsiteY16" fmla="*/ 589710 h 629292"/>
                  <a:gd name="connsiteX17" fmla="*/ 327003 w 495289"/>
                  <a:gd name="connsiteY17" fmla="*/ 454350 h 629292"/>
                  <a:gd name="connsiteX18" fmla="*/ 324517 w 495289"/>
                  <a:gd name="connsiteY18" fmla="*/ 449035 h 629292"/>
                  <a:gd name="connsiteX19" fmla="*/ 223533 w 495289"/>
                  <a:gd name="connsiteY19" fmla="*/ 383970 h 629292"/>
                  <a:gd name="connsiteX20" fmla="*/ 275225 w 495289"/>
                  <a:gd name="connsiteY20" fmla="*/ 401800 h 629292"/>
                  <a:gd name="connsiteX21" fmla="*/ 348863 w 495289"/>
                  <a:gd name="connsiteY21" fmla="*/ 416031 h 629292"/>
                  <a:gd name="connsiteX22" fmla="*/ 360864 w 495289"/>
                  <a:gd name="connsiteY22" fmla="*/ 401457 h 629292"/>
                  <a:gd name="connsiteX23" fmla="*/ 382467 w 495289"/>
                  <a:gd name="connsiteY23" fmla="*/ 355166 h 629292"/>
                  <a:gd name="connsiteX24" fmla="*/ 418214 w 495289"/>
                  <a:gd name="connsiteY24" fmla="*/ 258554 h 629292"/>
                  <a:gd name="connsiteX25" fmla="*/ 416071 w 495289"/>
                  <a:gd name="connsiteY25" fmla="*/ 253924 h 629292"/>
                  <a:gd name="connsiteX26" fmla="*/ 349548 w 495289"/>
                  <a:gd name="connsiteY26" fmla="*/ 189545 h 629292"/>
                  <a:gd name="connsiteX27" fmla="*/ 413671 w 495289"/>
                  <a:gd name="connsiteY27" fmla="*/ 219120 h 629292"/>
                  <a:gd name="connsiteX28" fmla="*/ 450361 w 495289"/>
                  <a:gd name="connsiteY28" fmla="*/ 205233 h 629292"/>
                  <a:gd name="connsiteX29" fmla="*/ 471192 w 495289"/>
                  <a:gd name="connsiteY29" fmla="*/ 107506 h 629292"/>
                  <a:gd name="connsiteX30" fmla="*/ 495024 w 495289"/>
                  <a:gd name="connsiteY30" fmla="*/ 4207 h 629292"/>
                  <a:gd name="connsiteX31" fmla="*/ 493481 w 495289"/>
                  <a:gd name="connsiteY31" fmla="*/ 693 h 629292"/>
                  <a:gd name="connsiteX32" fmla="*/ 491766 w 495289"/>
                  <a:gd name="connsiteY32" fmla="*/ 7 h 629292"/>
                  <a:gd name="connsiteX33" fmla="*/ 376295 w 495289"/>
                  <a:gd name="connsiteY33" fmla="*/ 12609 h 629292"/>
                  <a:gd name="connsiteX34" fmla="*/ 276339 w 495289"/>
                  <a:gd name="connsiteY34" fmla="*/ 34554 h 629292"/>
                  <a:gd name="connsiteX35" fmla="*/ 276596 w 495289"/>
                  <a:gd name="connsiteY35" fmla="*/ 106306 h 629292"/>
                  <a:gd name="connsiteX36" fmla="*/ 256880 w 495289"/>
                  <a:gd name="connsiteY36" fmla="*/ 88647 h 629292"/>
                  <a:gd name="connsiteX37" fmla="*/ 230819 w 495289"/>
                  <a:gd name="connsiteY37" fmla="*/ 63958 h 629292"/>
                  <a:gd name="connsiteX38" fmla="*/ 222161 w 495289"/>
                  <a:gd name="connsiteY38" fmla="*/ 64815 h 629292"/>
                  <a:gd name="connsiteX39" fmla="*/ 185128 w 495289"/>
                  <a:gd name="connsiteY39" fmla="*/ 97134 h 629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95289" h="629292">
                    <a:moveTo>
                      <a:pt x="185128" y="97134"/>
                    </a:moveTo>
                    <a:cubicBezTo>
                      <a:pt x="142265" y="139824"/>
                      <a:pt x="97088" y="185088"/>
                      <a:pt x="74114" y="241837"/>
                    </a:cubicBezTo>
                    <a:cubicBezTo>
                      <a:pt x="72485" y="245952"/>
                      <a:pt x="74885" y="247667"/>
                      <a:pt x="77200" y="250753"/>
                    </a:cubicBezTo>
                    <a:cubicBezTo>
                      <a:pt x="87744" y="267469"/>
                      <a:pt x="99489" y="280585"/>
                      <a:pt x="112519" y="295501"/>
                    </a:cubicBezTo>
                    <a:cubicBezTo>
                      <a:pt x="123149" y="307674"/>
                      <a:pt x="134036" y="316504"/>
                      <a:pt x="145952" y="326191"/>
                    </a:cubicBezTo>
                    <a:cubicBezTo>
                      <a:pt x="131635" y="325848"/>
                      <a:pt x="115776" y="313761"/>
                      <a:pt x="104546" y="307674"/>
                    </a:cubicBezTo>
                    <a:cubicBezTo>
                      <a:pt x="87573" y="298587"/>
                      <a:pt x="69913" y="291729"/>
                      <a:pt x="54654" y="279814"/>
                    </a:cubicBezTo>
                    <a:cubicBezTo>
                      <a:pt x="54397" y="279557"/>
                      <a:pt x="54054" y="279299"/>
                      <a:pt x="53711" y="279128"/>
                    </a:cubicBezTo>
                    <a:cubicBezTo>
                      <a:pt x="50282" y="276384"/>
                      <a:pt x="49597" y="279385"/>
                      <a:pt x="47625" y="283928"/>
                    </a:cubicBezTo>
                    <a:cubicBezTo>
                      <a:pt x="31594" y="312389"/>
                      <a:pt x="26794" y="347451"/>
                      <a:pt x="19850" y="378912"/>
                    </a:cubicBezTo>
                    <a:cubicBezTo>
                      <a:pt x="12478" y="412345"/>
                      <a:pt x="4334" y="446463"/>
                      <a:pt x="476" y="480496"/>
                    </a:cubicBezTo>
                    <a:cubicBezTo>
                      <a:pt x="-2781" y="509642"/>
                      <a:pt x="11106" y="529959"/>
                      <a:pt x="28937" y="551905"/>
                    </a:cubicBezTo>
                    <a:cubicBezTo>
                      <a:pt x="50197" y="577965"/>
                      <a:pt x="68113" y="606511"/>
                      <a:pt x="93916" y="628371"/>
                    </a:cubicBezTo>
                    <a:cubicBezTo>
                      <a:pt x="95459" y="629657"/>
                      <a:pt x="97088" y="629486"/>
                      <a:pt x="98288" y="628543"/>
                    </a:cubicBezTo>
                    <a:cubicBezTo>
                      <a:pt x="126406" y="620742"/>
                      <a:pt x="155381" y="615598"/>
                      <a:pt x="183671" y="608483"/>
                    </a:cubicBezTo>
                    <a:cubicBezTo>
                      <a:pt x="198415" y="604797"/>
                      <a:pt x="213417" y="602054"/>
                      <a:pt x="228076" y="598196"/>
                    </a:cubicBezTo>
                    <a:cubicBezTo>
                      <a:pt x="234934" y="596396"/>
                      <a:pt x="243592" y="594767"/>
                      <a:pt x="248907" y="589710"/>
                    </a:cubicBezTo>
                    <a:cubicBezTo>
                      <a:pt x="285598" y="554991"/>
                      <a:pt x="310115" y="501156"/>
                      <a:pt x="327003" y="454350"/>
                    </a:cubicBezTo>
                    <a:cubicBezTo>
                      <a:pt x="327689" y="452378"/>
                      <a:pt x="326660" y="449635"/>
                      <a:pt x="324517" y="449035"/>
                    </a:cubicBezTo>
                    <a:cubicBezTo>
                      <a:pt x="288084" y="439348"/>
                      <a:pt x="248564" y="414316"/>
                      <a:pt x="223533" y="383970"/>
                    </a:cubicBezTo>
                    <a:cubicBezTo>
                      <a:pt x="239649" y="392285"/>
                      <a:pt x="258080" y="395028"/>
                      <a:pt x="275225" y="401800"/>
                    </a:cubicBezTo>
                    <a:cubicBezTo>
                      <a:pt x="298113" y="410802"/>
                      <a:pt x="323831" y="418517"/>
                      <a:pt x="348863" y="416031"/>
                    </a:cubicBezTo>
                    <a:cubicBezTo>
                      <a:pt x="355035" y="415431"/>
                      <a:pt x="358978" y="406086"/>
                      <a:pt x="360864" y="401457"/>
                    </a:cubicBezTo>
                    <a:cubicBezTo>
                      <a:pt x="367208" y="385684"/>
                      <a:pt x="375866" y="370939"/>
                      <a:pt x="382467" y="355166"/>
                    </a:cubicBezTo>
                    <a:cubicBezTo>
                      <a:pt x="395754" y="323533"/>
                      <a:pt x="408013" y="291301"/>
                      <a:pt x="418214" y="258554"/>
                    </a:cubicBezTo>
                    <a:cubicBezTo>
                      <a:pt x="418814" y="256753"/>
                      <a:pt x="417957" y="254610"/>
                      <a:pt x="416071" y="253924"/>
                    </a:cubicBezTo>
                    <a:cubicBezTo>
                      <a:pt x="390354" y="245352"/>
                      <a:pt x="360521" y="217063"/>
                      <a:pt x="349548" y="189545"/>
                    </a:cubicBezTo>
                    <a:cubicBezTo>
                      <a:pt x="368494" y="203518"/>
                      <a:pt x="391039" y="213462"/>
                      <a:pt x="413671" y="219120"/>
                    </a:cubicBezTo>
                    <a:cubicBezTo>
                      <a:pt x="433216" y="223921"/>
                      <a:pt x="445389" y="225721"/>
                      <a:pt x="450361" y="205233"/>
                    </a:cubicBezTo>
                    <a:cubicBezTo>
                      <a:pt x="458248" y="172829"/>
                      <a:pt x="464934" y="140254"/>
                      <a:pt x="471192" y="107506"/>
                    </a:cubicBezTo>
                    <a:cubicBezTo>
                      <a:pt x="477793" y="72873"/>
                      <a:pt x="481393" y="36954"/>
                      <a:pt x="495024" y="4207"/>
                    </a:cubicBezTo>
                    <a:cubicBezTo>
                      <a:pt x="495795" y="2408"/>
                      <a:pt x="494767" y="1121"/>
                      <a:pt x="493481" y="693"/>
                    </a:cubicBezTo>
                    <a:cubicBezTo>
                      <a:pt x="493052" y="264"/>
                      <a:pt x="492452" y="7"/>
                      <a:pt x="491766" y="7"/>
                    </a:cubicBezTo>
                    <a:cubicBezTo>
                      <a:pt x="453276" y="-250"/>
                      <a:pt x="414185" y="6608"/>
                      <a:pt x="376295" y="12609"/>
                    </a:cubicBezTo>
                    <a:cubicBezTo>
                      <a:pt x="343719" y="17752"/>
                      <a:pt x="307372" y="22981"/>
                      <a:pt x="276339" y="34554"/>
                    </a:cubicBezTo>
                    <a:cubicBezTo>
                      <a:pt x="242821" y="47070"/>
                      <a:pt x="261166" y="80760"/>
                      <a:pt x="276596" y="106306"/>
                    </a:cubicBezTo>
                    <a:cubicBezTo>
                      <a:pt x="269738" y="100820"/>
                      <a:pt x="262880" y="95419"/>
                      <a:pt x="256880" y="88647"/>
                    </a:cubicBezTo>
                    <a:cubicBezTo>
                      <a:pt x="249079" y="79903"/>
                      <a:pt x="241021" y="69959"/>
                      <a:pt x="230819" y="63958"/>
                    </a:cubicBezTo>
                    <a:cubicBezTo>
                      <a:pt x="228162" y="62329"/>
                      <a:pt x="224561" y="62929"/>
                      <a:pt x="222161" y="64815"/>
                    </a:cubicBezTo>
                    <a:cubicBezTo>
                      <a:pt x="209388" y="75188"/>
                      <a:pt x="196615" y="85646"/>
                      <a:pt x="185128" y="9713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7" name="任意多边形: 形状 826">
                <a:extLst>
                  <a:ext uri="{FF2B5EF4-FFF2-40B4-BE49-F238E27FC236}">
                    <a16:creationId xmlns:a16="http://schemas.microsoft.com/office/drawing/2014/main" id="{E151E958-211D-70C4-85AD-5802E748856F}"/>
                  </a:ext>
                </a:extLst>
              </p:cNvPr>
              <p:cNvSpPr/>
              <p:nvPr/>
            </p:nvSpPr>
            <p:spPr>
              <a:xfrm>
                <a:off x="1554449" y="5021118"/>
                <a:ext cx="71210" cy="21594"/>
              </a:xfrm>
              <a:custGeom>
                <a:avLst/>
                <a:gdLst>
                  <a:gd name="connsiteX0" fmla="*/ 3183 w 71210"/>
                  <a:gd name="connsiteY0" fmla="*/ 13939 h 21594"/>
                  <a:gd name="connsiteX1" fmla="*/ 34645 w 71210"/>
                  <a:gd name="connsiteY1" fmla="*/ 9652 h 21594"/>
                  <a:gd name="connsiteX2" fmla="*/ 68163 w 71210"/>
                  <a:gd name="connsiteY2" fmla="*/ 137 h 21594"/>
                  <a:gd name="connsiteX3" fmla="*/ 70478 w 71210"/>
                  <a:gd name="connsiteY3" fmla="*/ 3737 h 21594"/>
                  <a:gd name="connsiteX4" fmla="*/ 4469 w 71210"/>
                  <a:gd name="connsiteY4" fmla="*/ 21568 h 21594"/>
                  <a:gd name="connsiteX5" fmla="*/ 3183 w 71210"/>
                  <a:gd name="connsiteY5" fmla="*/ 13939 h 2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210" h="21594">
                    <a:moveTo>
                      <a:pt x="3183" y="13939"/>
                    </a:moveTo>
                    <a:cubicBezTo>
                      <a:pt x="13556" y="11967"/>
                      <a:pt x="24186" y="11281"/>
                      <a:pt x="34645" y="9652"/>
                    </a:cubicBezTo>
                    <a:cubicBezTo>
                      <a:pt x="46389" y="7853"/>
                      <a:pt x="57019" y="3995"/>
                      <a:pt x="68163" y="137"/>
                    </a:cubicBezTo>
                    <a:cubicBezTo>
                      <a:pt x="70478" y="-634"/>
                      <a:pt x="72278" y="2023"/>
                      <a:pt x="70478" y="3737"/>
                    </a:cubicBezTo>
                    <a:cubicBezTo>
                      <a:pt x="54447" y="18911"/>
                      <a:pt x="25300" y="19854"/>
                      <a:pt x="4469" y="21568"/>
                    </a:cubicBezTo>
                    <a:cubicBezTo>
                      <a:pt x="-503" y="22083"/>
                      <a:pt x="-1874" y="14882"/>
                      <a:pt x="3183" y="1393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8" name="任意多边形: 形状 827">
                <a:extLst>
                  <a:ext uri="{FF2B5EF4-FFF2-40B4-BE49-F238E27FC236}">
                    <a16:creationId xmlns:a16="http://schemas.microsoft.com/office/drawing/2014/main" id="{0D802E65-259C-6BF3-11DF-3406BDAB84B9}"/>
                  </a:ext>
                </a:extLst>
              </p:cNvPr>
              <p:cNvSpPr/>
              <p:nvPr/>
            </p:nvSpPr>
            <p:spPr>
              <a:xfrm>
                <a:off x="1548856" y="5047738"/>
                <a:ext cx="75289" cy="17002"/>
              </a:xfrm>
              <a:custGeom>
                <a:avLst/>
                <a:gdLst>
                  <a:gd name="connsiteX0" fmla="*/ 2690 w 75289"/>
                  <a:gd name="connsiteY0" fmla="*/ 10293 h 17002"/>
                  <a:gd name="connsiteX1" fmla="*/ 37923 w 75289"/>
                  <a:gd name="connsiteY1" fmla="*/ 6436 h 17002"/>
                  <a:gd name="connsiteX2" fmla="*/ 72641 w 75289"/>
                  <a:gd name="connsiteY2" fmla="*/ 6 h 17002"/>
                  <a:gd name="connsiteX3" fmla="*/ 74013 w 75289"/>
                  <a:gd name="connsiteY3" fmla="*/ 4378 h 17002"/>
                  <a:gd name="connsiteX4" fmla="*/ 3033 w 75289"/>
                  <a:gd name="connsiteY4" fmla="*/ 16894 h 17002"/>
                  <a:gd name="connsiteX5" fmla="*/ 2690 w 75289"/>
                  <a:gd name="connsiteY5" fmla="*/ 10293 h 1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289" h="17002">
                    <a:moveTo>
                      <a:pt x="2690" y="10293"/>
                    </a:moveTo>
                    <a:cubicBezTo>
                      <a:pt x="13920" y="7121"/>
                      <a:pt x="26350" y="7635"/>
                      <a:pt x="37923" y="6436"/>
                    </a:cubicBezTo>
                    <a:cubicBezTo>
                      <a:pt x="49667" y="5235"/>
                      <a:pt x="60897" y="949"/>
                      <a:pt x="72641" y="6"/>
                    </a:cubicBezTo>
                    <a:cubicBezTo>
                      <a:pt x="75127" y="-165"/>
                      <a:pt x="76413" y="3178"/>
                      <a:pt x="74013" y="4378"/>
                    </a:cubicBezTo>
                    <a:cubicBezTo>
                      <a:pt x="52839" y="14408"/>
                      <a:pt x="26264" y="17666"/>
                      <a:pt x="3033" y="16894"/>
                    </a:cubicBezTo>
                    <a:cubicBezTo>
                      <a:pt x="-1168" y="16723"/>
                      <a:pt x="-739" y="11236"/>
                      <a:pt x="2690" y="1029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9" name="任意多边形: 形状 828">
                <a:extLst>
                  <a:ext uri="{FF2B5EF4-FFF2-40B4-BE49-F238E27FC236}">
                    <a16:creationId xmlns:a16="http://schemas.microsoft.com/office/drawing/2014/main" id="{1916FC11-F8DA-6C6B-EC49-56EEF03B1039}"/>
                  </a:ext>
                </a:extLst>
              </p:cNvPr>
              <p:cNvSpPr/>
              <p:nvPr/>
            </p:nvSpPr>
            <p:spPr>
              <a:xfrm>
                <a:off x="1541872" y="5072570"/>
                <a:ext cx="75123" cy="17358"/>
              </a:xfrm>
              <a:custGeom>
                <a:avLst/>
                <a:gdLst>
                  <a:gd name="connsiteX0" fmla="*/ 2902 w 75123"/>
                  <a:gd name="connsiteY0" fmla="*/ 10236 h 17358"/>
                  <a:gd name="connsiteX1" fmla="*/ 35820 w 75123"/>
                  <a:gd name="connsiteY1" fmla="*/ 6721 h 17358"/>
                  <a:gd name="connsiteX2" fmla="*/ 72339 w 75123"/>
                  <a:gd name="connsiteY2" fmla="*/ 34 h 17358"/>
                  <a:gd name="connsiteX3" fmla="*/ 73797 w 75123"/>
                  <a:gd name="connsiteY3" fmla="*/ 4750 h 17358"/>
                  <a:gd name="connsiteX4" fmla="*/ 4102 w 75123"/>
                  <a:gd name="connsiteY4" fmla="*/ 17351 h 17358"/>
                  <a:gd name="connsiteX5" fmla="*/ 2902 w 75123"/>
                  <a:gd name="connsiteY5" fmla="*/ 10236 h 1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123" h="17358">
                    <a:moveTo>
                      <a:pt x="2902" y="10236"/>
                    </a:moveTo>
                    <a:cubicBezTo>
                      <a:pt x="13789" y="8607"/>
                      <a:pt x="24848" y="8007"/>
                      <a:pt x="35820" y="6721"/>
                    </a:cubicBezTo>
                    <a:cubicBezTo>
                      <a:pt x="48165" y="5349"/>
                      <a:pt x="60081" y="1663"/>
                      <a:pt x="72339" y="34"/>
                    </a:cubicBezTo>
                    <a:cubicBezTo>
                      <a:pt x="75254" y="-394"/>
                      <a:pt x="76111" y="3292"/>
                      <a:pt x="73797" y="4750"/>
                    </a:cubicBezTo>
                    <a:cubicBezTo>
                      <a:pt x="54337" y="16151"/>
                      <a:pt x="25962" y="15980"/>
                      <a:pt x="4102" y="17351"/>
                    </a:cubicBezTo>
                    <a:cubicBezTo>
                      <a:pt x="-441" y="17608"/>
                      <a:pt x="-1727" y="10922"/>
                      <a:pt x="2902" y="1023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0" name="任意多边形: 形状 829">
                <a:extLst>
                  <a:ext uri="{FF2B5EF4-FFF2-40B4-BE49-F238E27FC236}">
                    <a16:creationId xmlns:a16="http://schemas.microsoft.com/office/drawing/2014/main" id="{66C17BA0-E9CD-6EFD-BCA4-339EB7BE3317}"/>
                  </a:ext>
                </a:extLst>
              </p:cNvPr>
              <p:cNvSpPr/>
              <p:nvPr/>
            </p:nvSpPr>
            <p:spPr>
              <a:xfrm>
                <a:off x="1660479" y="4808727"/>
                <a:ext cx="55327" cy="11668"/>
              </a:xfrm>
              <a:custGeom>
                <a:avLst/>
                <a:gdLst>
                  <a:gd name="connsiteX0" fmla="*/ 2681 w 55327"/>
                  <a:gd name="connsiteY0" fmla="*/ 3445 h 11668"/>
                  <a:gd name="connsiteX1" fmla="*/ 24627 w 55327"/>
                  <a:gd name="connsiteY1" fmla="*/ 3702 h 11668"/>
                  <a:gd name="connsiteX2" fmla="*/ 52573 w 55327"/>
                  <a:gd name="connsiteY2" fmla="*/ 16 h 11668"/>
                  <a:gd name="connsiteX3" fmla="*/ 54459 w 55327"/>
                  <a:gd name="connsiteY3" fmla="*/ 4045 h 11668"/>
                  <a:gd name="connsiteX4" fmla="*/ 30456 w 55327"/>
                  <a:gd name="connsiteY4" fmla="*/ 10903 h 11668"/>
                  <a:gd name="connsiteX5" fmla="*/ 2167 w 55327"/>
                  <a:gd name="connsiteY5" fmla="*/ 9789 h 11668"/>
                  <a:gd name="connsiteX6" fmla="*/ 2681 w 55327"/>
                  <a:gd name="connsiteY6" fmla="*/ 3445 h 1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327" h="11668">
                    <a:moveTo>
                      <a:pt x="2681" y="3445"/>
                    </a:moveTo>
                    <a:cubicBezTo>
                      <a:pt x="9796" y="2502"/>
                      <a:pt x="17340" y="3788"/>
                      <a:pt x="24627" y="3702"/>
                    </a:cubicBezTo>
                    <a:cubicBezTo>
                      <a:pt x="34228" y="3530"/>
                      <a:pt x="43143" y="1130"/>
                      <a:pt x="52573" y="16"/>
                    </a:cubicBezTo>
                    <a:cubicBezTo>
                      <a:pt x="54716" y="-241"/>
                      <a:pt x="56431" y="2673"/>
                      <a:pt x="54459" y="4045"/>
                    </a:cubicBezTo>
                    <a:cubicBezTo>
                      <a:pt x="47515" y="9103"/>
                      <a:pt x="38771" y="10131"/>
                      <a:pt x="30456" y="10903"/>
                    </a:cubicBezTo>
                    <a:cubicBezTo>
                      <a:pt x="21541" y="11760"/>
                      <a:pt x="10739" y="12446"/>
                      <a:pt x="2167" y="9789"/>
                    </a:cubicBezTo>
                    <a:cubicBezTo>
                      <a:pt x="-1005" y="8845"/>
                      <a:pt x="-576" y="3874"/>
                      <a:pt x="2681" y="344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1" name="任意多边形: 形状 830">
                <a:extLst>
                  <a:ext uri="{FF2B5EF4-FFF2-40B4-BE49-F238E27FC236}">
                    <a16:creationId xmlns:a16="http://schemas.microsoft.com/office/drawing/2014/main" id="{915136B8-3BCA-F4C1-57C0-9CC4A5B526BF}"/>
                  </a:ext>
                </a:extLst>
              </p:cNvPr>
              <p:cNvSpPr/>
              <p:nvPr/>
            </p:nvSpPr>
            <p:spPr>
              <a:xfrm>
                <a:off x="1648202" y="4829267"/>
                <a:ext cx="64820" cy="10433"/>
              </a:xfrm>
              <a:custGeom>
                <a:avLst/>
                <a:gdLst>
                  <a:gd name="connsiteX0" fmla="*/ 4757 w 64820"/>
                  <a:gd name="connsiteY0" fmla="*/ 565 h 10433"/>
                  <a:gd name="connsiteX1" fmla="*/ 31846 w 64820"/>
                  <a:gd name="connsiteY1" fmla="*/ 2451 h 10433"/>
                  <a:gd name="connsiteX2" fmla="*/ 62535 w 64820"/>
                  <a:gd name="connsiteY2" fmla="*/ 136 h 10433"/>
                  <a:gd name="connsiteX3" fmla="*/ 63393 w 64820"/>
                  <a:gd name="connsiteY3" fmla="*/ 4937 h 10433"/>
                  <a:gd name="connsiteX4" fmla="*/ 29617 w 64820"/>
                  <a:gd name="connsiteY4" fmla="*/ 9995 h 10433"/>
                  <a:gd name="connsiteX5" fmla="*/ 1585 w 64820"/>
                  <a:gd name="connsiteY5" fmla="*/ 6737 h 10433"/>
                  <a:gd name="connsiteX6" fmla="*/ 4757 w 64820"/>
                  <a:gd name="connsiteY6" fmla="*/ 565 h 1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820" h="10433">
                    <a:moveTo>
                      <a:pt x="4757" y="565"/>
                    </a:moveTo>
                    <a:cubicBezTo>
                      <a:pt x="13844" y="3137"/>
                      <a:pt x="22416" y="2794"/>
                      <a:pt x="31846" y="2451"/>
                    </a:cubicBezTo>
                    <a:cubicBezTo>
                      <a:pt x="42047" y="2108"/>
                      <a:pt x="52506" y="-635"/>
                      <a:pt x="62535" y="136"/>
                    </a:cubicBezTo>
                    <a:cubicBezTo>
                      <a:pt x="64936" y="308"/>
                      <a:pt x="65793" y="4080"/>
                      <a:pt x="63393" y="4937"/>
                    </a:cubicBezTo>
                    <a:cubicBezTo>
                      <a:pt x="52506" y="8623"/>
                      <a:pt x="41019" y="9309"/>
                      <a:pt x="29617" y="9995"/>
                    </a:cubicBezTo>
                    <a:cubicBezTo>
                      <a:pt x="20444" y="10509"/>
                      <a:pt x="9900" y="11452"/>
                      <a:pt x="1585" y="6737"/>
                    </a:cubicBezTo>
                    <a:cubicBezTo>
                      <a:pt x="-2015" y="4594"/>
                      <a:pt x="1156" y="-464"/>
                      <a:pt x="4757" y="56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2" name="任意多边形: 形状 831">
                <a:extLst>
                  <a:ext uri="{FF2B5EF4-FFF2-40B4-BE49-F238E27FC236}">
                    <a16:creationId xmlns:a16="http://schemas.microsoft.com/office/drawing/2014/main" id="{397EA912-98EB-0358-4D49-680208A212BF}"/>
                  </a:ext>
                </a:extLst>
              </p:cNvPr>
              <p:cNvSpPr/>
              <p:nvPr/>
            </p:nvSpPr>
            <p:spPr>
              <a:xfrm>
                <a:off x="1631769" y="4850708"/>
                <a:ext cx="66959" cy="11581"/>
              </a:xfrm>
              <a:custGeom>
                <a:avLst/>
                <a:gdLst>
                  <a:gd name="connsiteX0" fmla="*/ 2758 w 66959"/>
                  <a:gd name="connsiteY0" fmla="*/ 212 h 11581"/>
                  <a:gd name="connsiteX1" fmla="*/ 31905 w 66959"/>
                  <a:gd name="connsiteY1" fmla="*/ 3727 h 11581"/>
                  <a:gd name="connsiteX2" fmla="*/ 50850 w 66959"/>
                  <a:gd name="connsiteY2" fmla="*/ 4326 h 11581"/>
                  <a:gd name="connsiteX3" fmla="*/ 65423 w 66959"/>
                  <a:gd name="connsiteY3" fmla="*/ 4755 h 11581"/>
                  <a:gd name="connsiteX4" fmla="*/ 64995 w 66959"/>
                  <a:gd name="connsiteY4" fmla="*/ 9298 h 11581"/>
                  <a:gd name="connsiteX5" fmla="*/ 2158 w 66959"/>
                  <a:gd name="connsiteY5" fmla="*/ 6641 h 11581"/>
                  <a:gd name="connsiteX6" fmla="*/ 2758 w 66959"/>
                  <a:gd name="connsiteY6" fmla="*/ 212 h 1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59" h="11581">
                    <a:moveTo>
                      <a:pt x="2758" y="212"/>
                    </a:moveTo>
                    <a:cubicBezTo>
                      <a:pt x="12274" y="-903"/>
                      <a:pt x="22389" y="2697"/>
                      <a:pt x="31905" y="3727"/>
                    </a:cubicBezTo>
                    <a:cubicBezTo>
                      <a:pt x="38163" y="4412"/>
                      <a:pt x="44592" y="4412"/>
                      <a:pt x="50850" y="4326"/>
                    </a:cubicBezTo>
                    <a:cubicBezTo>
                      <a:pt x="55822" y="4326"/>
                      <a:pt x="60708" y="3298"/>
                      <a:pt x="65423" y="4755"/>
                    </a:cubicBezTo>
                    <a:cubicBezTo>
                      <a:pt x="67738" y="5441"/>
                      <a:pt x="67309" y="8956"/>
                      <a:pt x="64995" y="9298"/>
                    </a:cubicBezTo>
                    <a:cubicBezTo>
                      <a:pt x="44335" y="12728"/>
                      <a:pt x="22475" y="12642"/>
                      <a:pt x="2158" y="6641"/>
                    </a:cubicBezTo>
                    <a:cubicBezTo>
                      <a:pt x="-1013" y="5784"/>
                      <a:pt x="-585" y="640"/>
                      <a:pt x="2758" y="21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3" name="任意多边形: 形状 832">
                <a:extLst>
                  <a:ext uri="{FF2B5EF4-FFF2-40B4-BE49-F238E27FC236}">
                    <a16:creationId xmlns:a16="http://schemas.microsoft.com/office/drawing/2014/main" id="{95C4AE88-D62F-55BC-5FC9-3CCC0F6A4DDE}"/>
                  </a:ext>
                </a:extLst>
              </p:cNvPr>
              <p:cNvSpPr/>
              <p:nvPr/>
            </p:nvSpPr>
            <p:spPr>
              <a:xfrm>
                <a:off x="1795822" y="4649540"/>
                <a:ext cx="44097" cy="9093"/>
              </a:xfrm>
              <a:custGeom>
                <a:avLst/>
                <a:gdLst>
                  <a:gd name="connsiteX0" fmla="*/ 2440 w 44097"/>
                  <a:gd name="connsiteY0" fmla="*/ 184 h 9093"/>
                  <a:gd name="connsiteX1" fmla="*/ 10155 w 44097"/>
                  <a:gd name="connsiteY1" fmla="*/ 783 h 9093"/>
                  <a:gd name="connsiteX2" fmla="*/ 21643 w 44097"/>
                  <a:gd name="connsiteY2" fmla="*/ 1555 h 9093"/>
                  <a:gd name="connsiteX3" fmla="*/ 41702 w 44097"/>
                  <a:gd name="connsiteY3" fmla="*/ 98 h 9093"/>
                  <a:gd name="connsiteX4" fmla="*/ 43160 w 44097"/>
                  <a:gd name="connsiteY4" fmla="*/ 4641 h 9093"/>
                  <a:gd name="connsiteX5" fmla="*/ 23014 w 44097"/>
                  <a:gd name="connsiteY5" fmla="*/ 8927 h 9093"/>
                  <a:gd name="connsiteX6" fmla="*/ 1326 w 44097"/>
                  <a:gd name="connsiteY6" fmla="*/ 5670 h 9093"/>
                  <a:gd name="connsiteX7" fmla="*/ 2440 w 44097"/>
                  <a:gd name="connsiteY7" fmla="*/ 184 h 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97" h="9093">
                    <a:moveTo>
                      <a:pt x="2440" y="184"/>
                    </a:moveTo>
                    <a:cubicBezTo>
                      <a:pt x="5098" y="-331"/>
                      <a:pt x="7498" y="355"/>
                      <a:pt x="10155" y="783"/>
                    </a:cubicBezTo>
                    <a:cubicBezTo>
                      <a:pt x="13927" y="1383"/>
                      <a:pt x="17785" y="1469"/>
                      <a:pt x="21643" y="1555"/>
                    </a:cubicBezTo>
                    <a:cubicBezTo>
                      <a:pt x="28329" y="1727"/>
                      <a:pt x="35101" y="-331"/>
                      <a:pt x="41702" y="98"/>
                    </a:cubicBezTo>
                    <a:cubicBezTo>
                      <a:pt x="43845" y="269"/>
                      <a:pt x="45046" y="3355"/>
                      <a:pt x="43160" y="4641"/>
                    </a:cubicBezTo>
                    <a:cubicBezTo>
                      <a:pt x="37588" y="8499"/>
                      <a:pt x="29615" y="8670"/>
                      <a:pt x="23014" y="8927"/>
                    </a:cubicBezTo>
                    <a:cubicBezTo>
                      <a:pt x="16756" y="9099"/>
                      <a:pt x="6469" y="9871"/>
                      <a:pt x="1326" y="5670"/>
                    </a:cubicBezTo>
                    <a:cubicBezTo>
                      <a:pt x="-817" y="4041"/>
                      <a:pt x="-303" y="698"/>
                      <a:pt x="2440" y="18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" name="任意多边形: 形状 833">
                <a:extLst>
                  <a:ext uri="{FF2B5EF4-FFF2-40B4-BE49-F238E27FC236}">
                    <a16:creationId xmlns:a16="http://schemas.microsoft.com/office/drawing/2014/main" id="{17779ACD-0DCF-12B4-15FE-D14F93A97AAC}"/>
                  </a:ext>
                </a:extLst>
              </p:cNvPr>
              <p:cNvSpPr/>
              <p:nvPr/>
            </p:nvSpPr>
            <p:spPr>
              <a:xfrm>
                <a:off x="1776780" y="4669019"/>
                <a:ext cx="50121" cy="9617"/>
              </a:xfrm>
              <a:custGeom>
                <a:avLst/>
                <a:gdLst>
                  <a:gd name="connsiteX0" fmla="*/ 2622 w 50121"/>
                  <a:gd name="connsiteY0" fmla="*/ 764 h 9617"/>
                  <a:gd name="connsiteX1" fmla="*/ 23454 w 50121"/>
                  <a:gd name="connsiteY1" fmla="*/ 1450 h 9617"/>
                  <a:gd name="connsiteX2" fmla="*/ 47971 w 50121"/>
                  <a:gd name="connsiteY2" fmla="*/ 1793 h 9617"/>
                  <a:gd name="connsiteX3" fmla="*/ 48742 w 50121"/>
                  <a:gd name="connsiteY3" fmla="*/ 6423 h 9617"/>
                  <a:gd name="connsiteX4" fmla="*/ 27225 w 50121"/>
                  <a:gd name="connsiteY4" fmla="*/ 9509 h 9617"/>
                  <a:gd name="connsiteX5" fmla="*/ 2108 w 50121"/>
                  <a:gd name="connsiteY5" fmla="*/ 6937 h 9617"/>
                  <a:gd name="connsiteX6" fmla="*/ 2622 w 50121"/>
                  <a:gd name="connsiteY6" fmla="*/ 764 h 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121" h="9617">
                    <a:moveTo>
                      <a:pt x="2622" y="764"/>
                    </a:moveTo>
                    <a:cubicBezTo>
                      <a:pt x="8880" y="-1121"/>
                      <a:pt x="17024" y="1022"/>
                      <a:pt x="23454" y="1450"/>
                    </a:cubicBezTo>
                    <a:cubicBezTo>
                      <a:pt x="31512" y="1965"/>
                      <a:pt x="40170" y="336"/>
                      <a:pt x="47971" y="1793"/>
                    </a:cubicBezTo>
                    <a:cubicBezTo>
                      <a:pt x="50457" y="2307"/>
                      <a:pt x="50886" y="5137"/>
                      <a:pt x="48742" y="6423"/>
                    </a:cubicBezTo>
                    <a:cubicBezTo>
                      <a:pt x="42742" y="10109"/>
                      <a:pt x="34083" y="9680"/>
                      <a:pt x="27225" y="9509"/>
                    </a:cubicBezTo>
                    <a:cubicBezTo>
                      <a:pt x="19682" y="9337"/>
                      <a:pt x="9052" y="10023"/>
                      <a:pt x="2108" y="6937"/>
                    </a:cubicBezTo>
                    <a:cubicBezTo>
                      <a:pt x="-1064" y="5565"/>
                      <a:pt x="-464" y="1707"/>
                      <a:pt x="2622" y="76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" name="任意多边形: 形状 834">
                <a:extLst>
                  <a:ext uri="{FF2B5EF4-FFF2-40B4-BE49-F238E27FC236}">
                    <a16:creationId xmlns:a16="http://schemas.microsoft.com/office/drawing/2014/main" id="{ED12E14E-791C-6768-457B-35A3E570818A}"/>
                  </a:ext>
                </a:extLst>
              </p:cNvPr>
              <p:cNvSpPr/>
              <p:nvPr/>
            </p:nvSpPr>
            <p:spPr>
              <a:xfrm>
                <a:off x="1777841" y="4623420"/>
                <a:ext cx="15641" cy="45905"/>
              </a:xfrm>
              <a:custGeom>
                <a:avLst/>
                <a:gdLst>
                  <a:gd name="connsiteX0" fmla="*/ 15535 w 15641"/>
                  <a:gd name="connsiteY0" fmla="*/ 3672 h 45905"/>
                  <a:gd name="connsiteX1" fmla="*/ 9878 w 15641"/>
                  <a:gd name="connsiteY1" fmla="*/ 21159 h 45905"/>
                  <a:gd name="connsiteX2" fmla="*/ 7563 w 15641"/>
                  <a:gd name="connsiteY2" fmla="*/ 42591 h 45905"/>
                  <a:gd name="connsiteX3" fmla="*/ 191 w 15641"/>
                  <a:gd name="connsiteY3" fmla="*/ 42848 h 45905"/>
                  <a:gd name="connsiteX4" fmla="*/ 10649 w 15641"/>
                  <a:gd name="connsiteY4" fmla="*/ 1185 h 45905"/>
                  <a:gd name="connsiteX5" fmla="*/ 15535 w 15641"/>
                  <a:gd name="connsiteY5" fmla="*/ 3672 h 45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41" h="45905">
                    <a:moveTo>
                      <a:pt x="15535" y="3672"/>
                    </a:moveTo>
                    <a:cubicBezTo>
                      <a:pt x="13992" y="9587"/>
                      <a:pt x="11421" y="15244"/>
                      <a:pt x="9878" y="21159"/>
                    </a:cubicBezTo>
                    <a:cubicBezTo>
                      <a:pt x="8077" y="28189"/>
                      <a:pt x="7563" y="35304"/>
                      <a:pt x="7563" y="42591"/>
                    </a:cubicBezTo>
                    <a:cubicBezTo>
                      <a:pt x="7563" y="46791"/>
                      <a:pt x="533" y="47134"/>
                      <a:pt x="191" y="42848"/>
                    </a:cubicBezTo>
                    <a:cubicBezTo>
                      <a:pt x="-838" y="29989"/>
                      <a:pt x="2248" y="11387"/>
                      <a:pt x="10649" y="1185"/>
                    </a:cubicBezTo>
                    <a:cubicBezTo>
                      <a:pt x="12706" y="-1386"/>
                      <a:pt x="16307" y="586"/>
                      <a:pt x="15535" y="367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" name="任意多边形: 形状 835">
                <a:extLst>
                  <a:ext uri="{FF2B5EF4-FFF2-40B4-BE49-F238E27FC236}">
                    <a16:creationId xmlns:a16="http://schemas.microsoft.com/office/drawing/2014/main" id="{60A36CB3-511D-6EB7-E3D4-D50BB70DE2D6}"/>
                  </a:ext>
                </a:extLst>
              </p:cNvPr>
              <p:cNvSpPr/>
              <p:nvPr/>
            </p:nvSpPr>
            <p:spPr>
              <a:xfrm>
                <a:off x="1758340" y="4626164"/>
                <a:ext cx="9386" cy="60116"/>
              </a:xfrm>
              <a:custGeom>
                <a:avLst/>
                <a:gdLst>
                  <a:gd name="connsiteX0" fmla="*/ 9147 w 9386"/>
                  <a:gd name="connsiteY0" fmla="*/ 2043 h 60116"/>
                  <a:gd name="connsiteX1" fmla="*/ 8033 w 9386"/>
                  <a:gd name="connsiteY1" fmla="*/ 28532 h 60116"/>
                  <a:gd name="connsiteX2" fmla="*/ 6661 w 9386"/>
                  <a:gd name="connsiteY2" fmla="*/ 57507 h 60116"/>
                  <a:gd name="connsiteX3" fmla="*/ 832 w 9386"/>
                  <a:gd name="connsiteY3" fmla="*/ 57764 h 60116"/>
                  <a:gd name="connsiteX4" fmla="*/ 1089 w 9386"/>
                  <a:gd name="connsiteY4" fmla="*/ 30761 h 60116"/>
                  <a:gd name="connsiteX5" fmla="*/ 4432 w 9386"/>
                  <a:gd name="connsiteY5" fmla="*/ 1529 h 60116"/>
                  <a:gd name="connsiteX6" fmla="*/ 9147 w 9386"/>
                  <a:gd name="connsiteY6" fmla="*/ 2043 h 60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86" h="60116">
                    <a:moveTo>
                      <a:pt x="9147" y="2043"/>
                    </a:moveTo>
                    <a:cubicBezTo>
                      <a:pt x="9919" y="10872"/>
                      <a:pt x="8633" y="19702"/>
                      <a:pt x="8033" y="28532"/>
                    </a:cubicBezTo>
                    <a:cubicBezTo>
                      <a:pt x="7347" y="38048"/>
                      <a:pt x="8118" y="48163"/>
                      <a:pt x="6661" y="57507"/>
                    </a:cubicBezTo>
                    <a:cubicBezTo>
                      <a:pt x="6147" y="60764"/>
                      <a:pt x="1518" y="61108"/>
                      <a:pt x="832" y="57764"/>
                    </a:cubicBezTo>
                    <a:cubicBezTo>
                      <a:pt x="-883" y="49106"/>
                      <a:pt x="489" y="39505"/>
                      <a:pt x="1089" y="30761"/>
                    </a:cubicBezTo>
                    <a:cubicBezTo>
                      <a:pt x="1775" y="21074"/>
                      <a:pt x="2203" y="11044"/>
                      <a:pt x="4432" y="1529"/>
                    </a:cubicBezTo>
                    <a:cubicBezTo>
                      <a:pt x="4947" y="-786"/>
                      <a:pt x="8976" y="-358"/>
                      <a:pt x="9147" y="204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" name="任意多边形: 形状 836">
                <a:extLst>
                  <a:ext uri="{FF2B5EF4-FFF2-40B4-BE49-F238E27FC236}">
                    <a16:creationId xmlns:a16="http://schemas.microsoft.com/office/drawing/2014/main" id="{59F3B398-CC16-DBB6-3328-0EB0A33B7551}"/>
                  </a:ext>
                </a:extLst>
              </p:cNvPr>
              <p:cNvSpPr/>
              <p:nvPr/>
            </p:nvSpPr>
            <p:spPr>
              <a:xfrm>
                <a:off x="1735294" y="4636680"/>
                <a:ext cx="10855" cy="72403"/>
              </a:xfrm>
              <a:custGeom>
                <a:avLst/>
                <a:gdLst>
                  <a:gd name="connsiteX0" fmla="*/ 9905 w 10855"/>
                  <a:gd name="connsiteY0" fmla="*/ 2756 h 72403"/>
                  <a:gd name="connsiteX1" fmla="*/ 8019 w 10855"/>
                  <a:gd name="connsiteY1" fmla="*/ 36446 h 72403"/>
                  <a:gd name="connsiteX2" fmla="*/ 10162 w 10855"/>
                  <a:gd name="connsiteY2" fmla="*/ 69279 h 72403"/>
                  <a:gd name="connsiteX3" fmla="*/ 3132 w 10855"/>
                  <a:gd name="connsiteY3" fmla="*/ 69536 h 72403"/>
                  <a:gd name="connsiteX4" fmla="*/ 132 w 10855"/>
                  <a:gd name="connsiteY4" fmla="*/ 31817 h 72403"/>
                  <a:gd name="connsiteX5" fmla="*/ 5361 w 10855"/>
                  <a:gd name="connsiteY5" fmla="*/ 1042 h 72403"/>
                  <a:gd name="connsiteX6" fmla="*/ 9905 w 10855"/>
                  <a:gd name="connsiteY6" fmla="*/ 2756 h 7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55" h="72403">
                    <a:moveTo>
                      <a:pt x="9905" y="2756"/>
                    </a:moveTo>
                    <a:cubicBezTo>
                      <a:pt x="8447" y="14329"/>
                      <a:pt x="7076" y="24788"/>
                      <a:pt x="8019" y="36446"/>
                    </a:cubicBezTo>
                    <a:cubicBezTo>
                      <a:pt x="8876" y="46904"/>
                      <a:pt x="12305" y="58906"/>
                      <a:pt x="10162" y="69279"/>
                    </a:cubicBezTo>
                    <a:cubicBezTo>
                      <a:pt x="9390" y="73136"/>
                      <a:pt x="4075" y="73651"/>
                      <a:pt x="3132" y="69536"/>
                    </a:cubicBezTo>
                    <a:cubicBezTo>
                      <a:pt x="475" y="57792"/>
                      <a:pt x="646" y="43904"/>
                      <a:pt x="132" y="31817"/>
                    </a:cubicBezTo>
                    <a:cubicBezTo>
                      <a:pt x="-297" y="21359"/>
                      <a:pt x="46" y="10300"/>
                      <a:pt x="5361" y="1042"/>
                    </a:cubicBezTo>
                    <a:cubicBezTo>
                      <a:pt x="6561" y="-1101"/>
                      <a:pt x="10162" y="356"/>
                      <a:pt x="9905" y="275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" name="任意多边形: 形状 837">
                <a:extLst>
                  <a:ext uri="{FF2B5EF4-FFF2-40B4-BE49-F238E27FC236}">
                    <a16:creationId xmlns:a16="http://schemas.microsoft.com/office/drawing/2014/main" id="{56401A21-904F-ABF4-1C4C-F06B0B76A419}"/>
                  </a:ext>
                </a:extLst>
              </p:cNvPr>
              <p:cNvSpPr/>
              <p:nvPr/>
            </p:nvSpPr>
            <p:spPr>
              <a:xfrm>
                <a:off x="1646485" y="4737783"/>
                <a:ext cx="23574" cy="69424"/>
              </a:xfrm>
              <a:custGeom>
                <a:avLst/>
                <a:gdLst>
                  <a:gd name="connsiteX0" fmla="*/ 5445 w 23574"/>
                  <a:gd name="connsiteY0" fmla="*/ 2123 h 69424"/>
                  <a:gd name="connsiteX1" fmla="*/ 12817 w 23574"/>
                  <a:gd name="connsiteY1" fmla="*/ 35299 h 69424"/>
                  <a:gd name="connsiteX2" fmla="*/ 23447 w 23574"/>
                  <a:gd name="connsiteY2" fmla="*/ 65217 h 69424"/>
                  <a:gd name="connsiteX3" fmla="*/ 16418 w 23574"/>
                  <a:gd name="connsiteY3" fmla="*/ 67360 h 69424"/>
                  <a:gd name="connsiteX4" fmla="*/ 302 w 23574"/>
                  <a:gd name="connsiteY4" fmla="*/ 2381 h 69424"/>
                  <a:gd name="connsiteX5" fmla="*/ 5445 w 23574"/>
                  <a:gd name="connsiteY5" fmla="*/ 2123 h 6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74" h="69424">
                    <a:moveTo>
                      <a:pt x="5445" y="2123"/>
                    </a:moveTo>
                    <a:cubicBezTo>
                      <a:pt x="7588" y="13439"/>
                      <a:pt x="9131" y="24326"/>
                      <a:pt x="12817" y="35299"/>
                    </a:cubicBezTo>
                    <a:cubicBezTo>
                      <a:pt x="16161" y="45329"/>
                      <a:pt x="20704" y="55016"/>
                      <a:pt x="23447" y="65217"/>
                    </a:cubicBezTo>
                    <a:cubicBezTo>
                      <a:pt x="24562" y="69332"/>
                      <a:pt x="18047" y="71132"/>
                      <a:pt x="16418" y="67360"/>
                    </a:cubicBezTo>
                    <a:cubicBezTo>
                      <a:pt x="7845" y="48243"/>
                      <a:pt x="-1842" y="23640"/>
                      <a:pt x="302" y="2381"/>
                    </a:cubicBezTo>
                    <a:cubicBezTo>
                      <a:pt x="559" y="-705"/>
                      <a:pt x="4931" y="-791"/>
                      <a:pt x="5445" y="212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9" name="任意多边形: 形状 838">
                <a:extLst>
                  <a:ext uri="{FF2B5EF4-FFF2-40B4-BE49-F238E27FC236}">
                    <a16:creationId xmlns:a16="http://schemas.microsoft.com/office/drawing/2014/main" id="{ACDB39ED-A1DA-5FC0-CA14-E2E551A74B6D}"/>
                  </a:ext>
                </a:extLst>
              </p:cNvPr>
              <p:cNvSpPr/>
              <p:nvPr/>
            </p:nvSpPr>
            <p:spPr>
              <a:xfrm>
                <a:off x="1632213" y="4763393"/>
                <a:ext cx="23579" cy="62678"/>
              </a:xfrm>
              <a:custGeom>
                <a:avLst/>
                <a:gdLst>
                  <a:gd name="connsiteX0" fmla="*/ 4372 w 23579"/>
                  <a:gd name="connsiteY0" fmla="*/ 1287 h 62678"/>
                  <a:gd name="connsiteX1" fmla="*/ 16202 w 23579"/>
                  <a:gd name="connsiteY1" fmla="*/ 32834 h 62678"/>
                  <a:gd name="connsiteX2" fmla="*/ 23574 w 23579"/>
                  <a:gd name="connsiteY2" fmla="*/ 59580 h 62678"/>
                  <a:gd name="connsiteX3" fmla="*/ 16974 w 23579"/>
                  <a:gd name="connsiteY3" fmla="*/ 60695 h 62678"/>
                  <a:gd name="connsiteX4" fmla="*/ 6601 w 23579"/>
                  <a:gd name="connsiteY4" fmla="*/ 28891 h 62678"/>
                  <a:gd name="connsiteX5" fmla="*/ 0 w 23579"/>
                  <a:gd name="connsiteY5" fmla="*/ 1973 h 62678"/>
                  <a:gd name="connsiteX6" fmla="*/ 4372 w 23579"/>
                  <a:gd name="connsiteY6" fmla="*/ 1287 h 6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79" h="62678">
                    <a:moveTo>
                      <a:pt x="4372" y="1287"/>
                    </a:moveTo>
                    <a:cubicBezTo>
                      <a:pt x="9087" y="11403"/>
                      <a:pt x="12173" y="22376"/>
                      <a:pt x="16202" y="32834"/>
                    </a:cubicBezTo>
                    <a:cubicBezTo>
                      <a:pt x="19460" y="41321"/>
                      <a:pt x="23746" y="50408"/>
                      <a:pt x="23574" y="59580"/>
                    </a:cubicBezTo>
                    <a:cubicBezTo>
                      <a:pt x="23489" y="63266"/>
                      <a:pt x="18345" y="63695"/>
                      <a:pt x="16974" y="60695"/>
                    </a:cubicBezTo>
                    <a:cubicBezTo>
                      <a:pt x="12259" y="50837"/>
                      <a:pt x="10201" y="39264"/>
                      <a:pt x="6601" y="28891"/>
                    </a:cubicBezTo>
                    <a:cubicBezTo>
                      <a:pt x="3515" y="20061"/>
                      <a:pt x="171" y="11317"/>
                      <a:pt x="0" y="1973"/>
                    </a:cubicBezTo>
                    <a:cubicBezTo>
                      <a:pt x="0" y="-341"/>
                      <a:pt x="3515" y="-684"/>
                      <a:pt x="4372" y="128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0" name="任意多边形: 形状 839">
                <a:extLst>
                  <a:ext uri="{FF2B5EF4-FFF2-40B4-BE49-F238E27FC236}">
                    <a16:creationId xmlns:a16="http://schemas.microsoft.com/office/drawing/2014/main" id="{268A4112-3D84-DF20-4924-D43BD5035CFD}"/>
                  </a:ext>
                </a:extLst>
              </p:cNvPr>
              <p:cNvSpPr/>
              <p:nvPr/>
            </p:nvSpPr>
            <p:spPr>
              <a:xfrm>
                <a:off x="1618301" y="4795564"/>
                <a:ext cx="21313" cy="58164"/>
              </a:xfrm>
              <a:custGeom>
                <a:avLst/>
                <a:gdLst>
                  <a:gd name="connsiteX0" fmla="*/ 4911 w 21313"/>
                  <a:gd name="connsiteY0" fmla="*/ 1435 h 58164"/>
                  <a:gd name="connsiteX1" fmla="*/ 13483 w 21313"/>
                  <a:gd name="connsiteY1" fmla="*/ 32554 h 58164"/>
                  <a:gd name="connsiteX2" fmla="*/ 21113 w 21313"/>
                  <a:gd name="connsiteY2" fmla="*/ 54842 h 58164"/>
                  <a:gd name="connsiteX3" fmla="*/ 14169 w 21313"/>
                  <a:gd name="connsiteY3" fmla="*/ 56042 h 58164"/>
                  <a:gd name="connsiteX4" fmla="*/ 24 w 21313"/>
                  <a:gd name="connsiteY4" fmla="*/ 2293 h 58164"/>
                  <a:gd name="connsiteX5" fmla="*/ 4911 w 21313"/>
                  <a:gd name="connsiteY5" fmla="*/ 1435 h 5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13" h="58164">
                    <a:moveTo>
                      <a:pt x="4911" y="1435"/>
                    </a:moveTo>
                    <a:cubicBezTo>
                      <a:pt x="9454" y="11294"/>
                      <a:pt x="9283" y="22523"/>
                      <a:pt x="13483" y="32554"/>
                    </a:cubicBezTo>
                    <a:cubicBezTo>
                      <a:pt x="16484" y="39668"/>
                      <a:pt x="22484" y="46698"/>
                      <a:pt x="21113" y="54842"/>
                    </a:cubicBezTo>
                    <a:cubicBezTo>
                      <a:pt x="20598" y="58271"/>
                      <a:pt x="15626" y="59643"/>
                      <a:pt x="14169" y="56042"/>
                    </a:cubicBezTo>
                    <a:cubicBezTo>
                      <a:pt x="7225" y="38983"/>
                      <a:pt x="-490" y="21238"/>
                      <a:pt x="24" y="2293"/>
                    </a:cubicBezTo>
                    <a:cubicBezTo>
                      <a:pt x="110" y="-365"/>
                      <a:pt x="3882" y="-793"/>
                      <a:pt x="4911" y="143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1" name="任意多边形: 形状 840">
                <a:extLst>
                  <a:ext uri="{FF2B5EF4-FFF2-40B4-BE49-F238E27FC236}">
                    <a16:creationId xmlns:a16="http://schemas.microsoft.com/office/drawing/2014/main" id="{A9157C72-8246-631B-B338-C188FF20B704}"/>
                  </a:ext>
                </a:extLst>
              </p:cNvPr>
              <p:cNvSpPr/>
              <p:nvPr/>
            </p:nvSpPr>
            <p:spPr>
              <a:xfrm>
                <a:off x="1605611" y="4832091"/>
                <a:ext cx="21507" cy="45504"/>
              </a:xfrm>
              <a:custGeom>
                <a:avLst/>
                <a:gdLst>
                  <a:gd name="connsiteX0" fmla="*/ 4400 w 21507"/>
                  <a:gd name="connsiteY0" fmla="*/ 913 h 45504"/>
                  <a:gd name="connsiteX1" fmla="*/ 12629 w 21507"/>
                  <a:gd name="connsiteY1" fmla="*/ 21486 h 45504"/>
                  <a:gd name="connsiteX2" fmla="*/ 21373 w 21507"/>
                  <a:gd name="connsiteY2" fmla="*/ 40946 h 45504"/>
                  <a:gd name="connsiteX3" fmla="*/ 13915 w 21507"/>
                  <a:gd name="connsiteY3" fmla="*/ 43260 h 45504"/>
                  <a:gd name="connsiteX4" fmla="*/ 28 w 21507"/>
                  <a:gd name="connsiteY4" fmla="*/ 3056 h 45504"/>
                  <a:gd name="connsiteX5" fmla="*/ 4400 w 21507"/>
                  <a:gd name="connsiteY5" fmla="*/ 913 h 45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07" h="45504">
                    <a:moveTo>
                      <a:pt x="4400" y="913"/>
                    </a:moveTo>
                    <a:cubicBezTo>
                      <a:pt x="9543" y="6570"/>
                      <a:pt x="9886" y="14543"/>
                      <a:pt x="12629" y="21486"/>
                    </a:cubicBezTo>
                    <a:cubicBezTo>
                      <a:pt x="15287" y="28173"/>
                      <a:pt x="19402" y="33917"/>
                      <a:pt x="21373" y="40946"/>
                    </a:cubicBezTo>
                    <a:cubicBezTo>
                      <a:pt x="22573" y="45232"/>
                      <a:pt x="15373" y="47461"/>
                      <a:pt x="13915" y="43260"/>
                    </a:cubicBezTo>
                    <a:cubicBezTo>
                      <a:pt x="9115" y="29802"/>
                      <a:pt x="1485" y="17629"/>
                      <a:pt x="28" y="3056"/>
                    </a:cubicBezTo>
                    <a:cubicBezTo>
                      <a:pt x="-315" y="398"/>
                      <a:pt x="2599" y="-1059"/>
                      <a:pt x="4400" y="91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2" name="任意多边形: 形状 841">
                <a:extLst>
                  <a:ext uri="{FF2B5EF4-FFF2-40B4-BE49-F238E27FC236}">
                    <a16:creationId xmlns:a16="http://schemas.microsoft.com/office/drawing/2014/main" id="{8C3E5B4C-FC79-7AE0-D244-861BD69F2663}"/>
                  </a:ext>
                </a:extLst>
              </p:cNvPr>
              <p:cNvSpPr/>
              <p:nvPr/>
            </p:nvSpPr>
            <p:spPr>
              <a:xfrm>
                <a:off x="1535965" y="4933824"/>
                <a:ext cx="37736" cy="58739"/>
              </a:xfrm>
              <a:custGeom>
                <a:avLst/>
                <a:gdLst>
                  <a:gd name="connsiteX0" fmla="*/ 4265 w 37736"/>
                  <a:gd name="connsiteY0" fmla="*/ 935 h 58739"/>
                  <a:gd name="connsiteX1" fmla="*/ 36841 w 37736"/>
                  <a:gd name="connsiteY1" fmla="*/ 51770 h 58739"/>
                  <a:gd name="connsiteX2" fmla="*/ 30411 w 37736"/>
                  <a:gd name="connsiteY2" fmla="*/ 57171 h 58739"/>
                  <a:gd name="connsiteX3" fmla="*/ 150 w 37736"/>
                  <a:gd name="connsiteY3" fmla="*/ 3593 h 58739"/>
                  <a:gd name="connsiteX4" fmla="*/ 4265 w 37736"/>
                  <a:gd name="connsiteY4" fmla="*/ 935 h 5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36" h="58739">
                    <a:moveTo>
                      <a:pt x="4265" y="935"/>
                    </a:moveTo>
                    <a:cubicBezTo>
                      <a:pt x="17124" y="16194"/>
                      <a:pt x="24496" y="35825"/>
                      <a:pt x="36841" y="51770"/>
                    </a:cubicBezTo>
                    <a:cubicBezTo>
                      <a:pt x="40098" y="56057"/>
                      <a:pt x="33669" y="61457"/>
                      <a:pt x="30411" y="57171"/>
                    </a:cubicBezTo>
                    <a:cubicBezTo>
                      <a:pt x="18496" y="41483"/>
                      <a:pt x="6237" y="22281"/>
                      <a:pt x="150" y="3593"/>
                    </a:cubicBezTo>
                    <a:cubicBezTo>
                      <a:pt x="-707" y="1021"/>
                      <a:pt x="2294" y="-1379"/>
                      <a:pt x="4265" y="93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3" name="任意多边形: 形状 842">
                <a:extLst>
                  <a:ext uri="{FF2B5EF4-FFF2-40B4-BE49-F238E27FC236}">
                    <a16:creationId xmlns:a16="http://schemas.microsoft.com/office/drawing/2014/main" id="{8D92F254-484D-3ACA-3D7F-B0E9028F341F}"/>
                  </a:ext>
                </a:extLst>
              </p:cNvPr>
              <p:cNvSpPr/>
              <p:nvPr/>
            </p:nvSpPr>
            <p:spPr>
              <a:xfrm>
                <a:off x="1531629" y="4972579"/>
                <a:ext cx="32828" cy="46838"/>
              </a:xfrm>
              <a:custGeom>
                <a:avLst/>
                <a:gdLst>
                  <a:gd name="connsiteX0" fmla="*/ 3801 w 32828"/>
                  <a:gd name="connsiteY0" fmla="*/ 757 h 46838"/>
                  <a:gd name="connsiteX1" fmla="*/ 32690 w 32828"/>
                  <a:gd name="connsiteY1" fmla="*/ 42333 h 46838"/>
                  <a:gd name="connsiteX2" fmla="*/ 25232 w 32828"/>
                  <a:gd name="connsiteY2" fmla="*/ 44648 h 46838"/>
                  <a:gd name="connsiteX3" fmla="*/ 29 w 32828"/>
                  <a:gd name="connsiteY3" fmla="*/ 2557 h 46838"/>
                  <a:gd name="connsiteX4" fmla="*/ 3801 w 32828"/>
                  <a:gd name="connsiteY4" fmla="*/ 757 h 46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28" h="46838">
                    <a:moveTo>
                      <a:pt x="3801" y="757"/>
                    </a:moveTo>
                    <a:cubicBezTo>
                      <a:pt x="13487" y="13616"/>
                      <a:pt x="28232" y="26560"/>
                      <a:pt x="32690" y="42333"/>
                    </a:cubicBezTo>
                    <a:cubicBezTo>
                      <a:pt x="33890" y="46705"/>
                      <a:pt x="26946" y="48677"/>
                      <a:pt x="25232" y="44648"/>
                    </a:cubicBezTo>
                    <a:cubicBezTo>
                      <a:pt x="18888" y="29817"/>
                      <a:pt x="2686" y="18587"/>
                      <a:pt x="29" y="2557"/>
                    </a:cubicBezTo>
                    <a:cubicBezTo>
                      <a:pt x="-314" y="499"/>
                      <a:pt x="2515" y="-958"/>
                      <a:pt x="3801" y="75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4" name="任意多边形: 形状 843">
                <a:extLst>
                  <a:ext uri="{FF2B5EF4-FFF2-40B4-BE49-F238E27FC236}">
                    <a16:creationId xmlns:a16="http://schemas.microsoft.com/office/drawing/2014/main" id="{534E7B07-D208-9BB9-B7DE-CC7AA9CF933D}"/>
                  </a:ext>
                </a:extLst>
              </p:cNvPr>
              <p:cNvSpPr/>
              <p:nvPr/>
            </p:nvSpPr>
            <p:spPr>
              <a:xfrm>
                <a:off x="1524495" y="4999320"/>
                <a:ext cx="32622" cy="44553"/>
              </a:xfrm>
              <a:custGeom>
                <a:avLst/>
                <a:gdLst>
                  <a:gd name="connsiteX0" fmla="*/ 4763 w 32622"/>
                  <a:gd name="connsiteY0" fmla="*/ 933 h 44553"/>
                  <a:gd name="connsiteX1" fmla="*/ 19936 w 32622"/>
                  <a:gd name="connsiteY1" fmla="*/ 20564 h 44553"/>
                  <a:gd name="connsiteX2" fmla="*/ 32452 w 32622"/>
                  <a:gd name="connsiteY2" fmla="*/ 39424 h 44553"/>
                  <a:gd name="connsiteX3" fmla="*/ 26537 w 32622"/>
                  <a:gd name="connsiteY3" fmla="*/ 43110 h 44553"/>
                  <a:gd name="connsiteX4" fmla="*/ 12049 w 32622"/>
                  <a:gd name="connsiteY4" fmla="*/ 22964 h 44553"/>
                  <a:gd name="connsiteX5" fmla="*/ 48 w 32622"/>
                  <a:gd name="connsiteY5" fmla="*/ 3076 h 44553"/>
                  <a:gd name="connsiteX6" fmla="*/ 4763 w 32622"/>
                  <a:gd name="connsiteY6" fmla="*/ 933 h 44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622" h="44553">
                    <a:moveTo>
                      <a:pt x="4763" y="933"/>
                    </a:moveTo>
                    <a:cubicBezTo>
                      <a:pt x="9735" y="7534"/>
                      <a:pt x="14535" y="14220"/>
                      <a:pt x="19936" y="20564"/>
                    </a:cubicBezTo>
                    <a:cubicBezTo>
                      <a:pt x="24822" y="26307"/>
                      <a:pt x="30137" y="32222"/>
                      <a:pt x="32452" y="39424"/>
                    </a:cubicBezTo>
                    <a:cubicBezTo>
                      <a:pt x="33566" y="42852"/>
                      <a:pt x="28937" y="46710"/>
                      <a:pt x="26537" y="43110"/>
                    </a:cubicBezTo>
                    <a:cubicBezTo>
                      <a:pt x="21822" y="36166"/>
                      <a:pt x="17364" y="29393"/>
                      <a:pt x="12049" y="22964"/>
                    </a:cubicBezTo>
                    <a:cubicBezTo>
                      <a:pt x="7077" y="16878"/>
                      <a:pt x="2191" y="10791"/>
                      <a:pt x="48" y="3076"/>
                    </a:cubicBezTo>
                    <a:cubicBezTo>
                      <a:pt x="-467" y="504"/>
                      <a:pt x="3305" y="-1125"/>
                      <a:pt x="4763" y="93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5" name="任意多边形: 形状 844">
                <a:extLst>
                  <a:ext uri="{FF2B5EF4-FFF2-40B4-BE49-F238E27FC236}">
                    <a16:creationId xmlns:a16="http://schemas.microsoft.com/office/drawing/2014/main" id="{C579E6B3-1DA7-B3CE-BA89-D7A211284116}"/>
                  </a:ext>
                </a:extLst>
              </p:cNvPr>
              <p:cNvSpPr/>
              <p:nvPr/>
            </p:nvSpPr>
            <p:spPr>
              <a:xfrm>
                <a:off x="1519496" y="5032126"/>
                <a:ext cx="31466" cy="37833"/>
              </a:xfrm>
              <a:custGeom>
                <a:avLst/>
                <a:gdLst>
                  <a:gd name="connsiteX0" fmla="*/ 4104 w 31466"/>
                  <a:gd name="connsiteY0" fmla="*/ 445 h 37833"/>
                  <a:gd name="connsiteX1" fmla="*/ 31021 w 31466"/>
                  <a:gd name="connsiteY1" fmla="*/ 32420 h 37833"/>
                  <a:gd name="connsiteX2" fmla="*/ 24592 w 31466"/>
                  <a:gd name="connsiteY2" fmla="*/ 36450 h 37833"/>
                  <a:gd name="connsiteX3" fmla="*/ 11990 w 31466"/>
                  <a:gd name="connsiteY3" fmla="*/ 19133 h 37833"/>
                  <a:gd name="connsiteX4" fmla="*/ 246 w 31466"/>
                  <a:gd name="connsiteY4" fmla="*/ 3617 h 37833"/>
                  <a:gd name="connsiteX5" fmla="*/ 4104 w 31466"/>
                  <a:gd name="connsiteY5" fmla="*/ 445 h 37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66" h="37833">
                    <a:moveTo>
                      <a:pt x="4104" y="445"/>
                    </a:moveTo>
                    <a:cubicBezTo>
                      <a:pt x="14734" y="8246"/>
                      <a:pt x="24421" y="21105"/>
                      <a:pt x="31021" y="32420"/>
                    </a:cubicBezTo>
                    <a:cubicBezTo>
                      <a:pt x="33165" y="36106"/>
                      <a:pt x="26992" y="39964"/>
                      <a:pt x="24592" y="36450"/>
                    </a:cubicBezTo>
                    <a:cubicBezTo>
                      <a:pt x="20649" y="30449"/>
                      <a:pt x="16534" y="24705"/>
                      <a:pt x="11990" y="19133"/>
                    </a:cubicBezTo>
                    <a:cubicBezTo>
                      <a:pt x="7876" y="14161"/>
                      <a:pt x="3246" y="9446"/>
                      <a:pt x="246" y="3617"/>
                    </a:cubicBezTo>
                    <a:cubicBezTo>
                      <a:pt x="-868" y="1388"/>
                      <a:pt x="2046" y="-1012"/>
                      <a:pt x="4104" y="44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6" name="任意多边形: 形状 845">
                <a:extLst>
                  <a:ext uri="{FF2B5EF4-FFF2-40B4-BE49-F238E27FC236}">
                    <a16:creationId xmlns:a16="http://schemas.microsoft.com/office/drawing/2014/main" id="{9F7C3084-5F4C-CE0E-10EF-A92B6A2A4827}"/>
                  </a:ext>
                </a:extLst>
              </p:cNvPr>
              <p:cNvSpPr/>
              <p:nvPr/>
            </p:nvSpPr>
            <p:spPr>
              <a:xfrm>
                <a:off x="1508575" y="5052883"/>
                <a:ext cx="37674" cy="40587"/>
              </a:xfrm>
              <a:custGeom>
                <a:avLst/>
                <a:gdLst>
                  <a:gd name="connsiteX0" fmla="*/ 3452 w 37674"/>
                  <a:gd name="connsiteY0" fmla="*/ 434 h 40587"/>
                  <a:gd name="connsiteX1" fmla="*/ 16396 w 37674"/>
                  <a:gd name="connsiteY1" fmla="*/ 14922 h 40587"/>
                  <a:gd name="connsiteX2" fmla="*/ 36027 w 37674"/>
                  <a:gd name="connsiteY2" fmla="*/ 33781 h 40587"/>
                  <a:gd name="connsiteX3" fmla="*/ 31741 w 37674"/>
                  <a:gd name="connsiteY3" fmla="*/ 40039 h 40587"/>
                  <a:gd name="connsiteX4" fmla="*/ 194 w 37674"/>
                  <a:gd name="connsiteY4" fmla="*/ 3177 h 40587"/>
                  <a:gd name="connsiteX5" fmla="*/ 3452 w 37674"/>
                  <a:gd name="connsiteY5" fmla="*/ 434 h 40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674" h="40587">
                    <a:moveTo>
                      <a:pt x="3452" y="434"/>
                    </a:moveTo>
                    <a:cubicBezTo>
                      <a:pt x="8852" y="4206"/>
                      <a:pt x="12367" y="9864"/>
                      <a:pt x="16396" y="14922"/>
                    </a:cubicBezTo>
                    <a:cubicBezTo>
                      <a:pt x="22140" y="22209"/>
                      <a:pt x="28569" y="28295"/>
                      <a:pt x="36027" y="33781"/>
                    </a:cubicBezTo>
                    <a:cubicBezTo>
                      <a:pt x="40056" y="36781"/>
                      <a:pt x="35941" y="42354"/>
                      <a:pt x="31741" y="40039"/>
                    </a:cubicBezTo>
                    <a:cubicBezTo>
                      <a:pt x="18968" y="33095"/>
                      <a:pt x="5081" y="16894"/>
                      <a:pt x="194" y="3177"/>
                    </a:cubicBezTo>
                    <a:cubicBezTo>
                      <a:pt x="-663" y="1206"/>
                      <a:pt x="1480" y="-937"/>
                      <a:pt x="3452" y="43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7" name="任意多边形: 形状 846">
                <a:extLst>
                  <a:ext uri="{FF2B5EF4-FFF2-40B4-BE49-F238E27FC236}">
                    <a16:creationId xmlns:a16="http://schemas.microsoft.com/office/drawing/2014/main" id="{F122803D-F7D2-C8B8-3B7A-B4BBADFE5543}"/>
                  </a:ext>
                </a:extLst>
              </p:cNvPr>
              <p:cNvSpPr/>
              <p:nvPr/>
            </p:nvSpPr>
            <p:spPr>
              <a:xfrm>
                <a:off x="1511193" y="4604854"/>
                <a:ext cx="349169" cy="703169"/>
              </a:xfrm>
              <a:custGeom>
                <a:avLst/>
                <a:gdLst>
                  <a:gd name="connsiteX0" fmla="*/ 345191 w 349169"/>
                  <a:gd name="connsiteY0" fmla="*/ 293 h 703169"/>
                  <a:gd name="connsiteX1" fmla="*/ 348105 w 349169"/>
                  <a:gd name="connsiteY1" fmla="*/ 4922 h 703169"/>
                  <a:gd name="connsiteX2" fmla="*/ 199972 w 349169"/>
                  <a:gd name="connsiteY2" fmla="*/ 152111 h 703169"/>
                  <a:gd name="connsiteX3" fmla="*/ 140136 w 349169"/>
                  <a:gd name="connsiteY3" fmla="*/ 232093 h 703169"/>
                  <a:gd name="connsiteX4" fmla="*/ 89216 w 349169"/>
                  <a:gd name="connsiteY4" fmla="*/ 324247 h 703169"/>
                  <a:gd name="connsiteX5" fmla="*/ 28179 w 349169"/>
                  <a:gd name="connsiteY5" fmla="*/ 518671 h 703169"/>
                  <a:gd name="connsiteX6" fmla="*/ 12320 w 349169"/>
                  <a:gd name="connsiteY6" fmla="*/ 609883 h 703169"/>
                  <a:gd name="connsiteX7" fmla="*/ 13349 w 349169"/>
                  <a:gd name="connsiteY7" fmla="*/ 698094 h 703169"/>
                  <a:gd name="connsiteX8" fmla="*/ 5119 w 349169"/>
                  <a:gd name="connsiteY8" fmla="*/ 700580 h 703169"/>
                  <a:gd name="connsiteX9" fmla="*/ 1776 w 349169"/>
                  <a:gd name="connsiteY9" fmla="*/ 622056 h 703169"/>
                  <a:gd name="connsiteX10" fmla="*/ 18064 w 349169"/>
                  <a:gd name="connsiteY10" fmla="*/ 525444 h 703169"/>
                  <a:gd name="connsiteX11" fmla="*/ 81329 w 349169"/>
                  <a:gd name="connsiteY11" fmla="*/ 321504 h 703169"/>
                  <a:gd name="connsiteX12" fmla="*/ 128821 w 349169"/>
                  <a:gd name="connsiteY12" fmla="*/ 233722 h 703169"/>
                  <a:gd name="connsiteX13" fmla="*/ 193200 w 349169"/>
                  <a:gd name="connsiteY13" fmla="*/ 147568 h 703169"/>
                  <a:gd name="connsiteX14" fmla="*/ 345191 w 349169"/>
                  <a:gd name="connsiteY14" fmla="*/ 293 h 70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9169" h="703169">
                    <a:moveTo>
                      <a:pt x="345191" y="293"/>
                    </a:moveTo>
                    <a:cubicBezTo>
                      <a:pt x="347934" y="-1165"/>
                      <a:pt x="350763" y="3207"/>
                      <a:pt x="348105" y="4922"/>
                    </a:cubicBezTo>
                    <a:cubicBezTo>
                      <a:pt x="289298" y="45469"/>
                      <a:pt x="241720" y="94162"/>
                      <a:pt x="199972" y="152111"/>
                    </a:cubicBezTo>
                    <a:cubicBezTo>
                      <a:pt x="180513" y="179115"/>
                      <a:pt x="159682" y="205090"/>
                      <a:pt x="140136" y="232093"/>
                    </a:cubicBezTo>
                    <a:cubicBezTo>
                      <a:pt x="119305" y="260725"/>
                      <a:pt x="103703" y="292100"/>
                      <a:pt x="89216" y="324247"/>
                    </a:cubicBezTo>
                    <a:cubicBezTo>
                      <a:pt x="61269" y="386484"/>
                      <a:pt x="41810" y="451892"/>
                      <a:pt x="28179" y="518671"/>
                    </a:cubicBezTo>
                    <a:cubicBezTo>
                      <a:pt x="22007" y="548933"/>
                      <a:pt x="17035" y="579365"/>
                      <a:pt x="12320" y="609883"/>
                    </a:cubicBezTo>
                    <a:cubicBezTo>
                      <a:pt x="7777" y="639201"/>
                      <a:pt x="8891" y="667747"/>
                      <a:pt x="13349" y="698094"/>
                    </a:cubicBezTo>
                    <a:cubicBezTo>
                      <a:pt x="14035" y="702894"/>
                      <a:pt x="6234" y="705381"/>
                      <a:pt x="5119" y="700580"/>
                    </a:cubicBezTo>
                    <a:cubicBezTo>
                      <a:pt x="-196" y="678034"/>
                      <a:pt x="-1481" y="648459"/>
                      <a:pt x="1776" y="622056"/>
                    </a:cubicBezTo>
                    <a:cubicBezTo>
                      <a:pt x="5805" y="589652"/>
                      <a:pt x="11892" y="557419"/>
                      <a:pt x="18064" y="525444"/>
                    </a:cubicBezTo>
                    <a:cubicBezTo>
                      <a:pt x="31694" y="455235"/>
                      <a:pt x="52440" y="386998"/>
                      <a:pt x="81329" y="321504"/>
                    </a:cubicBezTo>
                    <a:cubicBezTo>
                      <a:pt x="94788" y="290900"/>
                      <a:pt x="109961" y="261325"/>
                      <a:pt x="128821" y="233722"/>
                    </a:cubicBezTo>
                    <a:cubicBezTo>
                      <a:pt x="149137" y="204146"/>
                      <a:pt x="172455" y="176800"/>
                      <a:pt x="193200" y="147568"/>
                    </a:cubicBezTo>
                    <a:cubicBezTo>
                      <a:pt x="233491" y="90732"/>
                      <a:pt x="283126" y="33811"/>
                      <a:pt x="345191" y="29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8" name="任意多边形: 形状 847">
                <a:extLst>
                  <a:ext uri="{FF2B5EF4-FFF2-40B4-BE49-F238E27FC236}">
                    <a16:creationId xmlns:a16="http://schemas.microsoft.com/office/drawing/2014/main" id="{BADB9A49-0887-F1B7-002D-D7910EB3045B}"/>
                  </a:ext>
                </a:extLst>
              </p:cNvPr>
              <p:cNvSpPr/>
              <p:nvPr/>
            </p:nvSpPr>
            <p:spPr>
              <a:xfrm>
                <a:off x="1536388" y="5098309"/>
                <a:ext cx="69395" cy="14781"/>
              </a:xfrm>
              <a:custGeom>
                <a:avLst/>
                <a:gdLst>
                  <a:gd name="connsiteX0" fmla="*/ 2899 w 69395"/>
                  <a:gd name="connsiteY0" fmla="*/ 7215 h 14781"/>
                  <a:gd name="connsiteX1" fmla="*/ 32988 w 69395"/>
                  <a:gd name="connsiteY1" fmla="*/ 5586 h 14781"/>
                  <a:gd name="connsiteX2" fmla="*/ 66678 w 69395"/>
                  <a:gd name="connsiteY2" fmla="*/ 14 h 14781"/>
                  <a:gd name="connsiteX3" fmla="*/ 68050 w 69395"/>
                  <a:gd name="connsiteY3" fmla="*/ 4557 h 14781"/>
                  <a:gd name="connsiteX4" fmla="*/ 3156 w 69395"/>
                  <a:gd name="connsiteY4" fmla="*/ 14330 h 14781"/>
                  <a:gd name="connsiteX5" fmla="*/ 2899 w 69395"/>
                  <a:gd name="connsiteY5" fmla="*/ 7215 h 1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95" h="14781">
                    <a:moveTo>
                      <a:pt x="2899" y="7215"/>
                    </a:moveTo>
                    <a:cubicBezTo>
                      <a:pt x="12929" y="6529"/>
                      <a:pt x="22958" y="6529"/>
                      <a:pt x="32988" y="5586"/>
                    </a:cubicBezTo>
                    <a:cubicBezTo>
                      <a:pt x="44390" y="4472"/>
                      <a:pt x="55362" y="1214"/>
                      <a:pt x="66678" y="14"/>
                    </a:cubicBezTo>
                    <a:cubicBezTo>
                      <a:pt x="69421" y="-243"/>
                      <a:pt x="70450" y="3185"/>
                      <a:pt x="68050" y="4557"/>
                    </a:cubicBezTo>
                    <a:cubicBezTo>
                      <a:pt x="50133" y="14673"/>
                      <a:pt x="23301" y="15616"/>
                      <a:pt x="3156" y="14330"/>
                    </a:cubicBezTo>
                    <a:cubicBezTo>
                      <a:pt x="-788" y="14073"/>
                      <a:pt x="-1216" y="7386"/>
                      <a:pt x="2899" y="721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9" name="图形 4">
              <a:extLst>
                <a:ext uri="{FF2B5EF4-FFF2-40B4-BE49-F238E27FC236}">
                  <a16:creationId xmlns:a16="http://schemas.microsoft.com/office/drawing/2014/main" id="{49B45329-3889-5ED4-7916-D6B7C948BEB4}"/>
                </a:ext>
              </a:extLst>
            </p:cNvPr>
            <p:cNvGrpSpPr/>
            <p:nvPr/>
          </p:nvGrpSpPr>
          <p:grpSpPr>
            <a:xfrm>
              <a:off x="2975544" y="3569610"/>
              <a:ext cx="674326" cy="985544"/>
              <a:chOff x="2975544" y="3569610"/>
              <a:chExt cx="674326" cy="985544"/>
            </a:xfrm>
          </p:grpSpPr>
          <p:sp>
            <p:nvSpPr>
              <p:cNvPr id="850" name="任意多边形: 形状 849">
                <a:extLst>
                  <a:ext uri="{FF2B5EF4-FFF2-40B4-BE49-F238E27FC236}">
                    <a16:creationId xmlns:a16="http://schemas.microsoft.com/office/drawing/2014/main" id="{65383F5A-4145-DB84-3007-8EA272F02C7C}"/>
                  </a:ext>
                </a:extLst>
              </p:cNvPr>
              <p:cNvSpPr/>
              <p:nvPr/>
            </p:nvSpPr>
            <p:spPr>
              <a:xfrm>
                <a:off x="2975544" y="3569610"/>
                <a:ext cx="674326" cy="985544"/>
              </a:xfrm>
              <a:custGeom>
                <a:avLst/>
                <a:gdLst>
                  <a:gd name="connsiteX0" fmla="*/ 556163 w 674326"/>
                  <a:gd name="connsiteY0" fmla="*/ 470866 h 985544"/>
                  <a:gd name="connsiteX1" fmla="*/ 597397 w 674326"/>
                  <a:gd name="connsiteY1" fmla="*/ 434947 h 985544"/>
                  <a:gd name="connsiteX2" fmla="*/ 628515 w 674326"/>
                  <a:gd name="connsiteY2" fmla="*/ 391827 h 985544"/>
                  <a:gd name="connsiteX3" fmla="*/ 645403 w 674326"/>
                  <a:gd name="connsiteY3" fmla="*/ 282871 h 985544"/>
                  <a:gd name="connsiteX4" fmla="*/ 644632 w 674326"/>
                  <a:gd name="connsiteY4" fmla="*/ 280985 h 985544"/>
                  <a:gd name="connsiteX5" fmla="*/ 640174 w 674326"/>
                  <a:gd name="connsiteY5" fmla="*/ 279699 h 985544"/>
                  <a:gd name="connsiteX6" fmla="*/ 581024 w 674326"/>
                  <a:gd name="connsiteY6" fmla="*/ 359338 h 985544"/>
                  <a:gd name="connsiteX7" fmla="*/ 558649 w 674326"/>
                  <a:gd name="connsiteY7" fmla="*/ 400743 h 985544"/>
                  <a:gd name="connsiteX8" fmla="*/ 564307 w 674326"/>
                  <a:gd name="connsiteY8" fmla="*/ 358137 h 985544"/>
                  <a:gd name="connsiteX9" fmla="*/ 565764 w 674326"/>
                  <a:gd name="connsiteY9" fmla="*/ 357366 h 985544"/>
                  <a:gd name="connsiteX10" fmla="*/ 607255 w 674326"/>
                  <a:gd name="connsiteY10" fmla="*/ 282099 h 985544"/>
                  <a:gd name="connsiteX11" fmla="*/ 584196 w 674326"/>
                  <a:gd name="connsiteY11" fmla="*/ 155998 h 985544"/>
                  <a:gd name="connsiteX12" fmla="*/ 581109 w 674326"/>
                  <a:gd name="connsiteY12" fmla="*/ 154283 h 985544"/>
                  <a:gd name="connsiteX13" fmla="*/ 578195 w 674326"/>
                  <a:gd name="connsiteY13" fmla="*/ 155826 h 985544"/>
                  <a:gd name="connsiteX14" fmla="*/ 550934 w 674326"/>
                  <a:gd name="connsiteY14" fmla="*/ 202204 h 985544"/>
                  <a:gd name="connsiteX15" fmla="*/ 536104 w 674326"/>
                  <a:gd name="connsiteY15" fmla="*/ 250810 h 985544"/>
                  <a:gd name="connsiteX16" fmla="*/ 557106 w 674326"/>
                  <a:gd name="connsiteY16" fmla="*/ 357280 h 985544"/>
                  <a:gd name="connsiteX17" fmla="*/ 557878 w 674326"/>
                  <a:gd name="connsiteY17" fmla="*/ 358137 h 985544"/>
                  <a:gd name="connsiteX18" fmla="*/ 552734 w 674326"/>
                  <a:gd name="connsiteY18" fmla="*/ 380426 h 985544"/>
                  <a:gd name="connsiteX19" fmla="*/ 480554 w 674326"/>
                  <a:gd name="connsiteY19" fmla="*/ 236922 h 985544"/>
                  <a:gd name="connsiteX20" fmla="*/ 480211 w 674326"/>
                  <a:gd name="connsiteY20" fmla="*/ 236579 h 985544"/>
                  <a:gd name="connsiteX21" fmla="*/ 480039 w 674326"/>
                  <a:gd name="connsiteY21" fmla="*/ 236408 h 985544"/>
                  <a:gd name="connsiteX22" fmla="*/ 479611 w 674326"/>
                  <a:gd name="connsiteY22" fmla="*/ 236065 h 985544"/>
                  <a:gd name="connsiteX23" fmla="*/ 474467 w 674326"/>
                  <a:gd name="connsiteY23" fmla="*/ 237694 h 985544"/>
                  <a:gd name="connsiteX24" fmla="*/ 480554 w 674326"/>
                  <a:gd name="connsiteY24" fmla="*/ 343221 h 985544"/>
                  <a:gd name="connsiteX25" fmla="*/ 502757 w 674326"/>
                  <a:gd name="connsiteY25" fmla="*/ 396114 h 985544"/>
                  <a:gd name="connsiteX26" fmla="*/ 547076 w 674326"/>
                  <a:gd name="connsiteY26" fmla="*/ 468037 h 985544"/>
                  <a:gd name="connsiteX27" fmla="*/ 548191 w 674326"/>
                  <a:gd name="connsiteY27" fmla="*/ 469666 h 985544"/>
                  <a:gd name="connsiteX28" fmla="*/ 547677 w 674326"/>
                  <a:gd name="connsiteY28" fmla="*/ 508156 h 985544"/>
                  <a:gd name="connsiteX29" fmla="*/ 520845 w 674326"/>
                  <a:gd name="connsiteY29" fmla="*/ 451406 h 985544"/>
                  <a:gd name="connsiteX30" fmla="*/ 485097 w 674326"/>
                  <a:gd name="connsiteY30" fmla="*/ 402715 h 985544"/>
                  <a:gd name="connsiteX31" fmla="*/ 433148 w 674326"/>
                  <a:gd name="connsiteY31" fmla="*/ 328562 h 985544"/>
                  <a:gd name="connsiteX32" fmla="*/ 429548 w 674326"/>
                  <a:gd name="connsiteY32" fmla="*/ 327105 h 985544"/>
                  <a:gd name="connsiteX33" fmla="*/ 426718 w 674326"/>
                  <a:gd name="connsiteY33" fmla="*/ 329162 h 985544"/>
                  <a:gd name="connsiteX34" fmla="*/ 447293 w 674326"/>
                  <a:gd name="connsiteY34" fmla="*/ 458093 h 985544"/>
                  <a:gd name="connsiteX35" fmla="*/ 484926 w 674326"/>
                  <a:gd name="connsiteY35" fmla="*/ 516043 h 985544"/>
                  <a:gd name="connsiteX36" fmla="*/ 547934 w 674326"/>
                  <a:gd name="connsiteY36" fmla="*/ 567306 h 985544"/>
                  <a:gd name="connsiteX37" fmla="*/ 549134 w 674326"/>
                  <a:gd name="connsiteY37" fmla="*/ 568250 h 985544"/>
                  <a:gd name="connsiteX38" fmla="*/ 552134 w 674326"/>
                  <a:gd name="connsiteY38" fmla="*/ 637087 h 985544"/>
                  <a:gd name="connsiteX39" fmla="*/ 552820 w 674326"/>
                  <a:gd name="connsiteY39" fmla="*/ 730870 h 985544"/>
                  <a:gd name="connsiteX40" fmla="*/ 468724 w 674326"/>
                  <a:gd name="connsiteY40" fmla="*/ 571078 h 985544"/>
                  <a:gd name="connsiteX41" fmla="*/ 359082 w 674326"/>
                  <a:gd name="connsiteY41" fmla="*/ 403743 h 985544"/>
                  <a:gd name="connsiteX42" fmla="*/ 359682 w 674326"/>
                  <a:gd name="connsiteY42" fmla="*/ 402286 h 985544"/>
                  <a:gd name="connsiteX43" fmla="*/ 387800 w 674326"/>
                  <a:gd name="connsiteY43" fmla="*/ 281414 h 985544"/>
                  <a:gd name="connsiteX44" fmla="*/ 352052 w 674326"/>
                  <a:gd name="connsiteY44" fmla="*/ 175715 h 985544"/>
                  <a:gd name="connsiteX45" fmla="*/ 348537 w 674326"/>
                  <a:gd name="connsiteY45" fmla="*/ 175543 h 985544"/>
                  <a:gd name="connsiteX46" fmla="*/ 344937 w 674326"/>
                  <a:gd name="connsiteY46" fmla="*/ 178372 h 985544"/>
                  <a:gd name="connsiteX47" fmla="*/ 332593 w 674326"/>
                  <a:gd name="connsiteY47" fmla="*/ 229893 h 985544"/>
                  <a:gd name="connsiteX48" fmla="*/ 323077 w 674326"/>
                  <a:gd name="connsiteY48" fmla="*/ 283300 h 985544"/>
                  <a:gd name="connsiteX49" fmla="*/ 335336 w 674326"/>
                  <a:gd name="connsiteY49" fmla="*/ 371853 h 985544"/>
                  <a:gd name="connsiteX50" fmla="*/ 308418 w 674326"/>
                  <a:gd name="connsiteY50" fmla="*/ 336792 h 985544"/>
                  <a:gd name="connsiteX51" fmla="*/ 315705 w 674326"/>
                  <a:gd name="connsiteY51" fmla="*/ 186430 h 985544"/>
                  <a:gd name="connsiteX52" fmla="*/ 269070 w 674326"/>
                  <a:gd name="connsiteY52" fmla="*/ 73616 h 985544"/>
                  <a:gd name="connsiteX53" fmla="*/ 264784 w 674326"/>
                  <a:gd name="connsiteY53" fmla="*/ 74045 h 985544"/>
                  <a:gd name="connsiteX54" fmla="*/ 263327 w 674326"/>
                  <a:gd name="connsiteY54" fmla="*/ 76445 h 985544"/>
                  <a:gd name="connsiteX55" fmla="*/ 258098 w 674326"/>
                  <a:gd name="connsiteY55" fmla="*/ 212319 h 985544"/>
                  <a:gd name="connsiteX56" fmla="*/ 280729 w 674326"/>
                  <a:gd name="connsiteY56" fmla="*/ 302245 h 985544"/>
                  <a:gd name="connsiteX57" fmla="*/ 239152 w 674326"/>
                  <a:gd name="connsiteY57" fmla="*/ 254153 h 985544"/>
                  <a:gd name="connsiteX58" fmla="*/ 239495 w 674326"/>
                  <a:gd name="connsiteY58" fmla="*/ 252010 h 985544"/>
                  <a:gd name="connsiteX59" fmla="*/ 245924 w 674326"/>
                  <a:gd name="connsiteY59" fmla="*/ 184973 h 985544"/>
                  <a:gd name="connsiteX60" fmla="*/ 239581 w 674326"/>
                  <a:gd name="connsiteY60" fmla="*/ 121022 h 985544"/>
                  <a:gd name="connsiteX61" fmla="*/ 182831 w 674326"/>
                  <a:gd name="connsiteY61" fmla="*/ 25610 h 985544"/>
                  <a:gd name="connsiteX62" fmla="*/ 181459 w 674326"/>
                  <a:gd name="connsiteY62" fmla="*/ 25182 h 985544"/>
                  <a:gd name="connsiteX63" fmla="*/ 176744 w 674326"/>
                  <a:gd name="connsiteY63" fmla="*/ 28353 h 985544"/>
                  <a:gd name="connsiteX64" fmla="*/ 177173 w 674326"/>
                  <a:gd name="connsiteY64" fmla="*/ 81417 h 985544"/>
                  <a:gd name="connsiteX65" fmla="*/ 182917 w 674326"/>
                  <a:gd name="connsiteY65" fmla="*/ 134824 h 985544"/>
                  <a:gd name="connsiteX66" fmla="*/ 219264 w 674326"/>
                  <a:gd name="connsiteY66" fmla="*/ 233236 h 985544"/>
                  <a:gd name="connsiteX67" fmla="*/ 197147 w 674326"/>
                  <a:gd name="connsiteY67" fmla="*/ 211290 h 985544"/>
                  <a:gd name="connsiteX68" fmla="*/ 196718 w 674326"/>
                  <a:gd name="connsiteY68" fmla="*/ 209747 h 985544"/>
                  <a:gd name="connsiteX69" fmla="*/ 169201 w 674326"/>
                  <a:gd name="connsiteY69" fmla="*/ 140225 h 985544"/>
                  <a:gd name="connsiteX70" fmla="*/ 127624 w 674326"/>
                  <a:gd name="connsiteY70" fmla="*/ 80903 h 985544"/>
                  <a:gd name="connsiteX71" fmla="*/ 6752 w 674326"/>
                  <a:gd name="connsiteY71" fmla="*/ 664 h 985544"/>
                  <a:gd name="connsiteX72" fmla="*/ 1008 w 674326"/>
                  <a:gd name="connsiteY72" fmla="*/ 2722 h 985544"/>
                  <a:gd name="connsiteX73" fmla="*/ 1180 w 674326"/>
                  <a:gd name="connsiteY73" fmla="*/ 8208 h 985544"/>
                  <a:gd name="connsiteX74" fmla="*/ 74560 w 674326"/>
                  <a:gd name="connsiteY74" fmla="*/ 137224 h 985544"/>
                  <a:gd name="connsiteX75" fmla="*/ 125652 w 674326"/>
                  <a:gd name="connsiteY75" fmla="*/ 178801 h 985544"/>
                  <a:gd name="connsiteX76" fmla="*/ 189689 w 674326"/>
                  <a:gd name="connsiteY76" fmla="*/ 214462 h 985544"/>
                  <a:gd name="connsiteX77" fmla="*/ 192004 w 674326"/>
                  <a:gd name="connsiteY77" fmla="*/ 215320 h 985544"/>
                  <a:gd name="connsiteX78" fmla="*/ 196976 w 674326"/>
                  <a:gd name="connsiteY78" fmla="*/ 221492 h 985544"/>
                  <a:gd name="connsiteX79" fmla="*/ 129510 w 674326"/>
                  <a:gd name="connsiteY79" fmla="*/ 190545 h 985544"/>
                  <a:gd name="connsiteX80" fmla="*/ 6666 w 674326"/>
                  <a:gd name="connsiteY80" fmla="*/ 158570 h 985544"/>
                  <a:gd name="connsiteX81" fmla="*/ 3323 w 674326"/>
                  <a:gd name="connsiteY81" fmla="*/ 163542 h 985544"/>
                  <a:gd name="connsiteX82" fmla="*/ 3751 w 674326"/>
                  <a:gd name="connsiteY82" fmla="*/ 163885 h 985544"/>
                  <a:gd name="connsiteX83" fmla="*/ 99420 w 674326"/>
                  <a:gd name="connsiteY83" fmla="*/ 241209 h 985544"/>
                  <a:gd name="connsiteX84" fmla="*/ 228179 w 674326"/>
                  <a:gd name="connsiteY84" fmla="*/ 259125 h 985544"/>
                  <a:gd name="connsiteX85" fmla="*/ 258783 w 674326"/>
                  <a:gd name="connsiteY85" fmla="*/ 294872 h 985544"/>
                  <a:gd name="connsiteX86" fmla="*/ 197918 w 674326"/>
                  <a:gd name="connsiteY86" fmla="*/ 279870 h 985544"/>
                  <a:gd name="connsiteX87" fmla="*/ 138340 w 674326"/>
                  <a:gd name="connsiteY87" fmla="*/ 271898 h 985544"/>
                  <a:gd name="connsiteX88" fmla="*/ 77132 w 674326"/>
                  <a:gd name="connsiteY88" fmla="*/ 261525 h 985544"/>
                  <a:gd name="connsiteX89" fmla="*/ 73617 w 674326"/>
                  <a:gd name="connsiteY89" fmla="*/ 266669 h 985544"/>
                  <a:gd name="connsiteX90" fmla="*/ 73703 w 674326"/>
                  <a:gd name="connsiteY90" fmla="*/ 266669 h 985544"/>
                  <a:gd name="connsiteX91" fmla="*/ 163714 w 674326"/>
                  <a:gd name="connsiteY91" fmla="*/ 326076 h 985544"/>
                  <a:gd name="connsiteX92" fmla="*/ 224236 w 674326"/>
                  <a:gd name="connsiteY92" fmla="*/ 336706 h 985544"/>
                  <a:gd name="connsiteX93" fmla="*/ 295988 w 674326"/>
                  <a:gd name="connsiteY93" fmla="*/ 338764 h 985544"/>
                  <a:gd name="connsiteX94" fmla="*/ 321277 w 674326"/>
                  <a:gd name="connsiteY94" fmla="*/ 370139 h 985544"/>
                  <a:gd name="connsiteX95" fmla="*/ 143740 w 674326"/>
                  <a:gd name="connsiteY95" fmla="*/ 351451 h 985544"/>
                  <a:gd name="connsiteX96" fmla="*/ 140997 w 674326"/>
                  <a:gd name="connsiteY96" fmla="*/ 357109 h 985544"/>
                  <a:gd name="connsiteX97" fmla="*/ 141169 w 674326"/>
                  <a:gd name="connsiteY97" fmla="*/ 357366 h 985544"/>
                  <a:gd name="connsiteX98" fmla="*/ 228779 w 674326"/>
                  <a:gd name="connsiteY98" fmla="*/ 405029 h 985544"/>
                  <a:gd name="connsiteX99" fmla="*/ 348537 w 674326"/>
                  <a:gd name="connsiteY99" fmla="*/ 406058 h 985544"/>
                  <a:gd name="connsiteX100" fmla="*/ 455608 w 674326"/>
                  <a:gd name="connsiteY100" fmla="*/ 568507 h 985544"/>
                  <a:gd name="connsiteX101" fmla="*/ 486812 w 674326"/>
                  <a:gd name="connsiteY101" fmla="*/ 622856 h 985544"/>
                  <a:gd name="connsiteX102" fmla="*/ 361139 w 674326"/>
                  <a:gd name="connsiteY102" fmla="*/ 572964 h 985544"/>
                  <a:gd name="connsiteX103" fmla="*/ 297960 w 674326"/>
                  <a:gd name="connsiteY103" fmla="*/ 557620 h 985544"/>
                  <a:gd name="connsiteX104" fmla="*/ 245753 w 674326"/>
                  <a:gd name="connsiteY104" fmla="*/ 469580 h 985544"/>
                  <a:gd name="connsiteX105" fmla="*/ 146226 w 674326"/>
                  <a:gd name="connsiteY105" fmla="*/ 420460 h 985544"/>
                  <a:gd name="connsiteX106" fmla="*/ 144598 w 674326"/>
                  <a:gd name="connsiteY106" fmla="*/ 420374 h 985544"/>
                  <a:gd name="connsiteX107" fmla="*/ 140140 w 674326"/>
                  <a:gd name="connsiteY107" fmla="*/ 423288 h 985544"/>
                  <a:gd name="connsiteX108" fmla="*/ 188660 w 674326"/>
                  <a:gd name="connsiteY108" fmla="*/ 502498 h 985544"/>
                  <a:gd name="connsiteX109" fmla="*/ 229465 w 674326"/>
                  <a:gd name="connsiteY109" fmla="*/ 533531 h 985544"/>
                  <a:gd name="connsiteX110" fmla="*/ 262212 w 674326"/>
                  <a:gd name="connsiteY110" fmla="*/ 550676 h 985544"/>
                  <a:gd name="connsiteX111" fmla="*/ 208463 w 674326"/>
                  <a:gd name="connsiteY111" fmla="*/ 544247 h 985544"/>
                  <a:gd name="connsiteX112" fmla="*/ 122652 w 674326"/>
                  <a:gd name="connsiteY112" fmla="*/ 490754 h 985544"/>
                  <a:gd name="connsiteX113" fmla="*/ 4952 w 674326"/>
                  <a:gd name="connsiteY113" fmla="*/ 495898 h 985544"/>
                  <a:gd name="connsiteX114" fmla="*/ 4437 w 674326"/>
                  <a:gd name="connsiteY114" fmla="*/ 495983 h 985544"/>
                  <a:gd name="connsiteX115" fmla="*/ 1780 w 674326"/>
                  <a:gd name="connsiteY115" fmla="*/ 501727 h 985544"/>
                  <a:gd name="connsiteX116" fmla="*/ 206405 w 674326"/>
                  <a:gd name="connsiteY116" fmla="*/ 551105 h 985544"/>
                  <a:gd name="connsiteX117" fmla="*/ 206834 w 674326"/>
                  <a:gd name="connsiteY117" fmla="*/ 550847 h 985544"/>
                  <a:gd name="connsiteX118" fmla="*/ 243867 w 674326"/>
                  <a:gd name="connsiteY118" fmla="*/ 560706 h 985544"/>
                  <a:gd name="connsiteX119" fmla="*/ 185146 w 674326"/>
                  <a:gd name="connsiteY119" fmla="*/ 569621 h 985544"/>
                  <a:gd name="connsiteX120" fmla="*/ 83647 w 674326"/>
                  <a:gd name="connsiteY120" fmla="*/ 621485 h 985544"/>
                  <a:gd name="connsiteX121" fmla="*/ 85790 w 674326"/>
                  <a:gd name="connsiteY121" fmla="*/ 628086 h 985544"/>
                  <a:gd name="connsiteX122" fmla="*/ 86562 w 674326"/>
                  <a:gd name="connsiteY122" fmla="*/ 628428 h 985544"/>
                  <a:gd name="connsiteX123" fmla="*/ 205719 w 674326"/>
                  <a:gd name="connsiteY123" fmla="*/ 633915 h 985544"/>
                  <a:gd name="connsiteX124" fmla="*/ 293502 w 674326"/>
                  <a:gd name="connsiteY124" fmla="*/ 569621 h 985544"/>
                  <a:gd name="connsiteX125" fmla="*/ 351452 w 674326"/>
                  <a:gd name="connsiteY125" fmla="*/ 580508 h 985544"/>
                  <a:gd name="connsiteX126" fmla="*/ 496156 w 674326"/>
                  <a:gd name="connsiteY126" fmla="*/ 639915 h 985544"/>
                  <a:gd name="connsiteX127" fmla="*/ 558135 w 674326"/>
                  <a:gd name="connsiteY127" fmla="*/ 767303 h 985544"/>
                  <a:gd name="connsiteX128" fmla="*/ 565165 w 674326"/>
                  <a:gd name="connsiteY128" fmla="*/ 784277 h 985544"/>
                  <a:gd name="connsiteX129" fmla="*/ 514329 w 674326"/>
                  <a:gd name="connsiteY129" fmla="*/ 737985 h 985544"/>
                  <a:gd name="connsiteX130" fmla="*/ 388657 w 674326"/>
                  <a:gd name="connsiteY130" fmla="*/ 697866 h 985544"/>
                  <a:gd name="connsiteX131" fmla="*/ 386856 w 674326"/>
                  <a:gd name="connsiteY131" fmla="*/ 698123 h 985544"/>
                  <a:gd name="connsiteX132" fmla="*/ 384199 w 674326"/>
                  <a:gd name="connsiteY132" fmla="*/ 703181 h 985544"/>
                  <a:gd name="connsiteX133" fmla="*/ 455522 w 674326"/>
                  <a:gd name="connsiteY133" fmla="*/ 785305 h 985544"/>
                  <a:gd name="connsiteX134" fmla="*/ 507643 w 674326"/>
                  <a:gd name="connsiteY134" fmla="*/ 811451 h 985544"/>
                  <a:gd name="connsiteX135" fmla="*/ 582652 w 674326"/>
                  <a:gd name="connsiteY135" fmla="*/ 835368 h 985544"/>
                  <a:gd name="connsiteX136" fmla="*/ 584710 w 674326"/>
                  <a:gd name="connsiteY136" fmla="*/ 836226 h 985544"/>
                  <a:gd name="connsiteX137" fmla="*/ 633573 w 674326"/>
                  <a:gd name="connsiteY137" fmla="*/ 982559 h 985544"/>
                  <a:gd name="connsiteX138" fmla="*/ 642231 w 674326"/>
                  <a:gd name="connsiteY138" fmla="*/ 979730 h 985544"/>
                  <a:gd name="connsiteX139" fmla="*/ 614628 w 674326"/>
                  <a:gd name="connsiteY139" fmla="*/ 894862 h 985544"/>
                  <a:gd name="connsiteX140" fmla="*/ 667692 w 674326"/>
                  <a:gd name="connsiteY140" fmla="*/ 770475 h 985544"/>
                  <a:gd name="connsiteX141" fmla="*/ 644374 w 674326"/>
                  <a:gd name="connsiteY141" fmla="*/ 659890 h 985544"/>
                  <a:gd name="connsiteX142" fmla="*/ 641031 w 674326"/>
                  <a:gd name="connsiteY142" fmla="*/ 658946 h 985544"/>
                  <a:gd name="connsiteX143" fmla="*/ 639145 w 674326"/>
                  <a:gd name="connsiteY143" fmla="*/ 660404 h 985544"/>
                  <a:gd name="connsiteX144" fmla="*/ 594997 w 674326"/>
                  <a:gd name="connsiteY144" fmla="*/ 764903 h 985544"/>
                  <a:gd name="connsiteX145" fmla="*/ 591654 w 674326"/>
                  <a:gd name="connsiteY145" fmla="*/ 825339 h 985544"/>
                  <a:gd name="connsiteX146" fmla="*/ 591911 w 674326"/>
                  <a:gd name="connsiteY146" fmla="*/ 827739 h 985544"/>
                  <a:gd name="connsiteX147" fmla="*/ 567393 w 674326"/>
                  <a:gd name="connsiteY147" fmla="*/ 764303 h 985544"/>
                  <a:gd name="connsiteX148" fmla="*/ 561993 w 674326"/>
                  <a:gd name="connsiteY148" fmla="*/ 752044 h 985544"/>
                  <a:gd name="connsiteX149" fmla="*/ 562421 w 674326"/>
                  <a:gd name="connsiteY149" fmla="*/ 749901 h 985544"/>
                  <a:gd name="connsiteX150" fmla="*/ 558049 w 674326"/>
                  <a:gd name="connsiteY150" fmla="*/ 568764 h 985544"/>
                  <a:gd name="connsiteX151" fmla="*/ 612056 w 674326"/>
                  <a:gd name="connsiteY151" fmla="*/ 519729 h 985544"/>
                  <a:gd name="connsiteX152" fmla="*/ 650289 w 674326"/>
                  <a:gd name="connsiteY152" fmla="*/ 479695 h 985544"/>
                  <a:gd name="connsiteX153" fmla="*/ 667692 w 674326"/>
                  <a:gd name="connsiteY153" fmla="*/ 380083 h 985544"/>
                  <a:gd name="connsiteX154" fmla="*/ 666149 w 674326"/>
                  <a:gd name="connsiteY154" fmla="*/ 378540 h 985544"/>
                  <a:gd name="connsiteX155" fmla="*/ 662120 w 674326"/>
                  <a:gd name="connsiteY155" fmla="*/ 379397 h 985544"/>
                  <a:gd name="connsiteX156" fmla="*/ 555820 w 674326"/>
                  <a:gd name="connsiteY156" fmla="*/ 498555 h 985544"/>
                  <a:gd name="connsiteX157" fmla="*/ 555478 w 674326"/>
                  <a:gd name="connsiteY157" fmla="*/ 471638 h 985544"/>
                  <a:gd name="connsiteX158" fmla="*/ 556163 w 674326"/>
                  <a:gd name="connsiteY158" fmla="*/ 470866 h 985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674326" h="985544">
                    <a:moveTo>
                      <a:pt x="556163" y="470866"/>
                    </a:moveTo>
                    <a:cubicBezTo>
                      <a:pt x="567908" y="456636"/>
                      <a:pt x="583853" y="447291"/>
                      <a:pt x="597397" y="434947"/>
                    </a:cubicBezTo>
                    <a:cubicBezTo>
                      <a:pt x="609913" y="423460"/>
                      <a:pt x="619771" y="406401"/>
                      <a:pt x="628515" y="391827"/>
                    </a:cubicBezTo>
                    <a:cubicBezTo>
                      <a:pt x="647632" y="360023"/>
                      <a:pt x="645917" y="318704"/>
                      <a:pt x="645403" y="282871"/>
                    </a:cubicBezTo>
                    <a:cubicBezTo>
                      <a:pt x="645403" y="282014"/>
                      <a:pt x="645060" y="281414"/>
                      <a:pt x="644632" y="280985"/>
                    </a:cubicBezTo>
                    <a:cubicBezTo>
                      <a:pt x="644203" y="279013"/>
                      <a:pt x="641545" y="277727"/>
                      <a:pt x="640174" y="279699"/>
                    </a:cubicBezTo>
                    <a:cubicBezTo>
                      <a:pt x="620971" y="306702"/>
                      <a:pt x="598940" y="331048"/>
                      <a:pt x="581024" y="359338"/>
                    </a:cubicBezTo>
                    <a:cubicBezTo>
                      <a:pt x="572965" y="372111"/>
                      <a:pt x="564221" y="386255"/>
                      <a:pt x="558649" y="400743"/>
                    </a:cubicBezTo>
                    <a:cubicBezTo>
                      <a:pt x="559935" y="386255"/>
                      <a:pt x="561735" y="372025"/>
                      <a:pt x="564307" y="358137"/>
                    </a:cubicBezTo>
                    <a:cubicBezTo>
                      <a:pt x="564822" y="357966"/>
                      <a:pt x="565250" y="357795"/>
                      <a:pt x="565764" y="357366"/>
                    </a:cubicBezTo>
                    <a:cubicBezTo>
                      <a:pt x="590453" y="336792"/>
                      <a:pt x="602198" y="313646"/>
                      <a:pt x="607255" y="282099"/>
                    </a:cubicBezTo>
                    <a:cubicBezTo>
                      <a:pt x="614799" y="235894"/>
                      <a:pt x="599283" y="198518"/>
                      <a:pt x="584196" y="155998"/>
                    </a:cubicBezTo>
                    <a:cubicBezTo>
                      <a:pt x="583595" y="154455"/>
                      <a:pt x="582310" y="154026"/>
                      <a:pt x="581109" y="154283"/>
                    </a:cubicBezTo>
                    <a:cubicBezTo>
                      <a:pt x="579909" y="154026"/>
                      <a:pt x="578709" y="154369"/>
                      <a:pt x="578195" y="155826"/>
                    </a:cubicBezTo>
                    <a:cubicBezTo>
                      <a:pt x="572194" y="172200"/>
                      <a:pt x="558392" y="186087"/>
                      <a:pt x="550934" y="202204"/>
                    </a:cubicBezTo>
                    <a:cubicBezTo>
                      <a:pt x="543819" y="217634"/>
                      <a:pt x="537390" y="233665"/>
                      <a:pt x="536104" y="250810"/>
                    </a:cubicBezTo>
                    <a:cubicBezTo>
                      <a:pt x="533532" y="285271"/>
                      <a:pt x="539018" y="327276"/>
                      <a:pt x="557106" y="357280"/>
                    </a:cubicBezTo>
                    <a:cubicBezTo>
                      <a:pt x="557364" y="357709"/>
                      <a:pt x="557621" y="357880"/>
                      <a:pt x="557878" y="358137"/>
                    </a:cubicBezTo>
                    <a:cubicBezTo>
                      <a:pt x="555649" y="365510"/>
                      <a:pt x="553934" y="372882"/>
                      <a:pt x="552734" y="380426"/>
                    </a:cubicBezTo>
                    <a:cubicBezTo>
                      <a:pt x="540818" y="329077"/>
                      <a:pt x="505929" y="280556"/>
                      <a:pt x="480554" y="236922"/>
                    </a:cubicBezTo>
                    <a:cubicBezTo>
                      <a:pt x="480468" y="236751"/>
                      <a:pt x="480297" y="236665"/>
                      <a:pt x="480211" y="236579"/>
                    </a:cubicBezTo>
                    <a:cubicBezTo>
                      <a:pt x="480125" y="236494"/>
                      <a:pt x="480125" y="236494"/>
                      <a:pt x="480039" y="236408"/>
                    </a:cubicBezTo>
                    <a:cubicBezTo>
                      <a:pt x="479868" y="236236"/>
                      <a:pt x="479782" y="236151"/>
                      <a:pt x="479611" y="236065"/>
                    </a:cubicBezTo>
                    <a:cubicBezTo>
                      <a:pt x="478068" y="234779"/>
                      <a:pt x="475239" y="235122"/>
                      <a:pt x="474467" y="237694"/>
                    </a:cubicBezTo>
                    <a:cubicBezTo>
                      <a:pt x="463752" y="272584"/>
                      <a:pt x="469924" y="309103"/>
                      <a:pt x="480554" y="343221"/>
                    </a:cubicBezTo>
                    <a:cubicBezTo>
                      <a:pt x="486297" y="361481"/>
                      <a:pt x="494270" y="378969"/>
                      <a:pt x="502757" y="396114"/>
                    </a:cubicBezTo>
                    <a:cubicBezTo>
                      <a:pt x="515187" y="421317"/>
                      <a:pt x="536275" y="442319"/>
                      <a:pt x="547076" y="468037"/>
                    </a:cubicBezTo>
                    <a:cubicBezTo>
                      <a:pt x="547334" y="468723"/>
                      <a:pt x="547762" y="469237"/>
                      <a:pt x="548191" y="469666"/>
                    </a:cubicBezTo>
                    <a:cubicBezTo>
                      <a:pt x="547934" y="482524"/>
                      <a:pt x="547677" y="495297"/>
                      <a:pt x="547677" y="508156"/>
                    </a:cubicBezTo>
                    <a:cubicBezTo>
                      <a:pt x="540133" y="487582"/>
                      <a:pt x="529246" y="467523"/>
                      <a:pt x="520845" y="451406"/>
                    </a:cubicBezTo>
                    <a:cubicBezTo>
                      <a:pt x="511329" y="433318"/>
                      <a:pt x="498642" y="417802"/>
                      <a:pt x="485097" y="402715"/>
                    </a:cubicBezTo>
                    <a:cubicBezTo>
                      <a:pt x="463580" y="378797"/>
                      <a:pt x="446778" y="357880"/>
                      <a:pt x="433148" y="328562"/>
                    </a:cubicBezTo>
                    <a:cubicBezTo>
                      <a:pt x="432376" y="326934"/>
                      <a:pt x="430748" y="326591"/>
                      <a:pt x="429548" y="327105"/>
                    </a:cubicBezTo>
                    <a:cubicBezTo>
                      <a:pt x="428262" y="327019"/>
                      <a:pt x="426976" y="327705"/>
                      <a:pt x="426718" y="329162"/>
                    </a:cubicBezTo>
                    <a:cubicBezTo>
                      <a:pt x="419003" y="374940"/>
                      <a:pt x="426033" y="416173"/>
                      <a:pt x="447293" y="458093"/>
                    </a:cubicBezTo>
                    <a:cubicBezTo>
                      <a:pt x="457923" y="478924"/>
                      <a:pt x="469410" y="498469"/>
                      <a:pt x="484926" y="516043"/>
                    </a:cubicBezTo>
                    <a:cubicBezTo>
                      <a:pt x="503100" y="536531"/>
                      <a:pt x="530103" y="546475"/>
                      <a:pt x="547934" y="567306"/>
                    </a:cubicBezTo>
                    <a:cubicBezTo>
                      <a:pt x="548277" y="567735"/>
                      <a:pt x="548705" y="567992"/>
                      <a:pt x="549134" y="568250"/>
                    </a:cubicBezTo>
                    <a:cubicBezTo>
                      <a:pt x="550248" y="591224"/>
                      <a:pt x="551706" y="614112"/>
                      <a:pt x="552134" y="637087"/>
                    </a:cubicBezTo>
                    <a:cubicBezTo>
                      <a:pt x="552820" y="668376"/>
                      <a:pt x="552306" y="699580"/>
                      <a:pt x="552820" y="730870"/>
                    </a:cubicBezTo>
                    <a:cubicBezTo>
                      <a:pt x="527703" y="676091"/>
                      <a:pt x="499070" y="623028"/>
                      <a:pt x="468724" y="571078"/>
                    </a:cubicBezTo>
                    <a:cubicBezTo>
                      <a:pt x="435034" y="513557"/>
                      <a:pt x="398515" y="457578"/>
                      <a:pt x="359082" y="403743"/>
                    </a:cubicBezTo>
                    <a:cubicBezTo>
                      <a:pt x="359339" y="403315"/>
                      <a:pt x="359596" y="402886"/>
                      <a:pt x="359682" y="402286"/>
                    </a:cubicBezTo>
                    <a:cubicBezTo>
                      <a:pt x="367911" y="360452"/>
                      <a:pt x="386599" y="324876"/>
                      <a:pt x="387800" y="281414"/>
                    </a:cubicBezTo>
                    <a:cubicBezTo>
                      <a:pt x="388742" y="246609"/>
                      <a:pt x="379570" y="199461"/>
                      <a:pt x="352052" y="175715"/>
                    </a:cubicBezTo>
                    <a:cubicBezTo>
                      <a:pt x="351023" y="174772"/>
                      <a:pt x="349652" y="174943"/>
                      <a:pt x="348537" y="175543"/>
                    </a:cubicBezTo>
                    <a:cubicBezTo>
                      <a:pt x="346823" y="175029"/>
                      <a:pt x="344851" y="175972"/>
                      <a:pt x="344937" y="178372"/>
                    </a:cubicBezTo>
                    <a:cubicBezTo>
                      <a:pt x="345623" y="196717"/>
                      <a:pt x="337736" y="212748"/>
                      <a:pt x="332593" y="229893"/>
                    </a:cubicBezTo>
                    <a:cubicBezTo>
                      <a:pt x="327449" y="246781"/>
                      <a:pt x="324106" y="265640"/>
                      <a:pt x="323077" y="283300"/>
                    </a:cubicBezTo>
                    <a:cubicBezTo>
                      <a:pt x="321363" y="313646"/>
                      <a:pt x="325992" y="343307"/>
                      <a:pt x="335336" y="371853"/>
                    </a:cubicBezTo>
                    <a:cubicBezTo>
                      <a:pt x="326506" y="360195"/>
                      <a:pt x="317591" y="348450"/>
                      <a:pt x="308418" y="336792"/>
                    </a:cubicBezTo>
                    <a:cubicBezTo>
                      <a:pt x="310475" y="285614"/>
                      <a:pt x="321791" y="238294"/>
                      <a:pt x="315705" y="186430"/>
                    </a:cubicBezTo>
                    <a:cubicBezTo>
                      <a:pt x="310990" y="146482"/>
                      <a:pt x="297702" y="103020"/>
                      <a:pt x="269070" y="73616"/>
                    </a:cubicBezTo>
                    <a:cubicBezTo>
                      <a:pt x="267699" y="72159"/>
                      <a:pt x="265813" y="72845"/>
                      <a:pt x="264784" y="74045"/>
                    </a:cubicBezTo>
                    <a:cubicBezTo>
                      <a:pt x="263927" y="74473"/>
                      <a:pt x="263241" y="75245"/>
                      <a:pt x="263327" y="76445"/>
                    </a:cubicBezTo>
                    <a:cubicBezTo>
                      <a:pt x="266670" y="121708"/>
                      <a:pt x="254926" y="166542"/>
                      <a:pt x="258098" y="212319"/>
                    </a:cubicBezTo>
                    <a:cubicBezTo>
                      <a:pt x="260326" y="244380"/>
                      <a:pt x="268127" y="273784"/>
                      <a:pt x="280729" y="302245"/>
                    </a:cubicBezTo>
                    <a:cubicBezTo>
                      <a:pt x="267270" y="285871"/>
                      <a:pt x="253468" y="269755"/>
                      <a:pt x="239152" y="254153"/>
                    </a:cubicBezTo>
                    <a:cubicBezTo>
                      <a:pt x="239410" y="253553"/>
                      <a:pt x="239581" y="252867"/>
                      <a:pt x="239495" y="252010"/>
                    </a:cubicBezTo>
                    <a:cubicBezTo>
                      <a:pt x="236666" y="230321"/>
                      <a:pt x="244724" y="206919"/>
                      <a:pt x="245924" y="184973"/>
                    </a:cubicBezTo>
                    <a:cubicBezTo>
                      <a:pt x="247125" y="163370"/>
                      <a:pt x="244296" y="142025"/>
                      <a:pt x="239581" y="121022"/>
                    </a:cubicBezTo>
                    <a:cubicBezTo>
                      <a:pt x="231609" y="85446"/>
                      <a:pt x="213778" y="46527"/>
                      <a:pt x="182831" y="25610"/>
                    </a:cubicBezTo>
                    <a:cubicBezTo>
                      <a:pt x="182317" y="25267"/>
                      <a:pt x="181888" y="25182"/>
                      <a:pt x="181459" y="25182"/>
                    </a:cubicBezTo>
                    <a:cubicBezTo>
                      <a:pt x="179573" y="23553"/>
                      <a:pt x="175973" y="25267"/>
                      <a:pt x="176744" y="28353"/>
                    </a:cubicBezTo>
                    <a:cubicBezTo>
                      <a:pt x="180945" y="46098"/>
                      <a:pt x="178116" y="63501"/>
                      <a:pt x="177173" y="81417"/>
                    </a:cubicBezTo>
                    <a:cubicBezTo>
                      <a:pt x="176230" y="99248"/>
                      <a:pt x="179488" y="117422"/>
                      <a:pt x="182917" y="134824"/>
                    </a:cubicBezTo>
                    <a:cubicBezTo>
                      <a:pt x="189861" y="169457"/>
                      <a:pt x="206577" y="200661"/>
                      <a:pt x="219264" y="233236"/>
                    </a:cubicBezTo>
                    <a:cubicBezTo>
                      <a:pt x="211977" y="225778"/>
                      <a:pt x="204691" y="218406"/>
                      <a:pt x="197147" y="211290"/>
                    </a:cubicBezTo>
                    <a:cubicBezTo>
                      <a:pt x="197147" y="210776"/>
                      <a:pt x="196976" y="210262"/>
                      <a:pt x="196718" y="209747"/>
                    </a:cubicBezTo>
                    <a:cubicBezTo>
                      <a:pt x="186174" y="187030"/>
                      <a:pt x="180174" y="162685"/>
                      <a:pt x="169201" y="140225"/>
                    </a:cubicBezTo>
                    <a:cubicBezTo>
                      <a:pt x="158571" y="118536"/>
                      <a:pt x="143826" y="98734"/>
                      <a:pt x="127624" y="80903"/>
                    </a:cubicBezTo>
                    <a:cubicBezTo>
                      <a:pt x="94791" y="44641"/>
                      <a:pt x="46443" y="27582"/>
                      <a:pt x="6752" y="664"/>
                    </a:cubicBezTo>
                    <a:cubicBezTo>
                      <a:pt x="4351" y="-964"/>
                      <a:pt x="1608" y="664"/>
                      <a:pt x="1008" y="2722"/>
                    </a:cubicBezTo>
                    <a:cubicBezTo>
                      <a:pt x="-192" y="4179"/>
                      <a:pt x="-535" y="6494"/>
                      <a:pt x="1180" y="8208"/>
                    </a:cubicBezTo>
                    <a:cubicBezTo>
                      <a:pt x="35298" y="43955"/>
                      <a:pt x="40442" y="99934"/>
                      <a:pt x="74560" y="137224"/>
                    </a:cubicBezTo>
                    <a:cubicBezTo>
                      <a:pt x="89734" y="153855"/>
                      <a:pt x="106621" y="166885"/>
                      <a:pt x="125652" y="178801"/>
                    </a:cubicBezTo>
                    <a:cubicBezTo>
                      <a:pt x="146141" y="191660"/>
                      <a:pt x="170829" y="199289"/>
                      <a:pt x="189689" y="214462"/>
                    </a:cubicBezTo>
                    <a:cubicBezTo>
                      <a:pt x="190375" y="214977"/>
                      <a:pt x="191232" y="215234"/>
                      <a:pt x="192004" y="215320"/>
                    </a:cubicBezTo>
                    <a:cubicBezTo>
                      <a:pt x="193632" y="217377"/>
                      <a:pt x="195347" y="219434"/>
                      <a:pt x="196976" y="221492"/>
                    </a:cubicBezTo>
                    <a:cubicBezTo>
                      <a:pt x="176144" y="208119"/>
                      <a:pt x="152227" y="198689"/>
                      <a:pt x="129510" y="190545"/>
                    </a:cubicBezTo>
                    <a:cubicBezTo>
                      <a:pt x="89819" y="176229"/>
                      <a:pt x="44128" y="178372"/>
                      <a:pt x="6666" y="158570"/>
                    </a:cubicBezTo>
                    <a:cubicBezTo>
                      <a:pt x="3666" y="156941"/>
                      <a:pt x="665" y="161313"/>
                      <a:pt x="3323" y="163542"/>
                    </a:cubicBezTo>
                    <a:cubicBezTo>
                      <a:pt x="3494" y="163713"/>
                      <a:pt x="3580" y="163799"/>
                      <a:pt x="3751" y="163885"/>
                    </a:cubicBezTo>
                    <a:cubicBezTo>
                      <a:pt x="23211" y="200918"/>
                      <a:pt x="61616" y="225950"/>
                      <a:pt x="99420" y="241209"/>
                    </a:cubicBezTo>
                    <a:cubicBezTo>
                      <a:pt x="137568" y="256639"/>
                      <a:pt x="187117" y="265812"/>
                      <a:pt x="228179" y="259125"/>
                    </a:cubicBezTo>
                    <a:cubicBezTo>
                      <a:pt x="238381" y="271041"/>
                      <a:pt x="248582" y="282957"/>
                      <a:pt x="258783" y="294872"/>
                    </a:cubicBezTo>
                    <a:cubicBezTo>
                      <a:pt x="239581" y="286729"/>
                      <a:pt x="218493" y="282700"/>
                      <a:pt x="197918" y="279870"/>
                    </a:cubicBezTo>
                    <a:cubicBezTo>
                      <a:pt x="178030" y="277213"/>
                      <a:pt x="158228" y="274813"/>
                      <a:pt x="138340" y="271898"/>
                    </a:cubicBezTo>
                    <a:cubicBezTo>
                      <a:pt x="117080" y="268812"/>
                      <a:pt x="97192" y="271384"/>
                      <a:pt x="77132" y="261525"/>
                    </a:cubicBezTo>
                    <a:cubicBezTo>
                      <a:pt x="74046" y="259982"/>
                      <a:pt x="70703" y="264440"/>
                      <a:pt x="73617" y="266669"/>
                    </a:cubicBezTo>
                    <a:cubicBezTo>
                      <a:pt x="73617" y="266669"/>
                      <a:pt x="73703" y="266669"/>
                      <a:pt x="73703" y="266669"/>
                    </a:cubicBezTo>
                    <a:cubicBezTo>
                      <a:pt x="95734" y="297273"/>
                      <a:pt x="127967" y="315875"/>
                      <a:pt x="163714" y="326076"/>
                    </a:cubicBezTo>
                    <a:cubicBezTo>
                      <a:pt x="182917" y="331563"/>
                      <a:pt x="204348" y="335335"/>
                      <a:pt x="224236" y="336706"/>
                    </a:cubicBezTo>
                    <a:cubicBezTo>
                      <a:pt x="247467" y="338249"/>
                      <a:pt x="272928" y="334649"/>
                      <a:pt x="295988" y="338764"/>
                    </a:cubicBezTo>
                    <a:cubicBezTo>
                      <a:pt x="304560" y="349136"/>
                      <a:pt x="312962" y="359595"/>
                      <a:pt x="321277" y="370139"/>
                    </a:cubicBezTo>
                    <a:cubicBezTo>
                      <a:pt x="270442" y="340821"/>
                      <a:pt x="199033" y="369453"/>
                      <a:pt x="143740" y="351451"/>
                    </a:cubicBezTo>
                    <a:cubicBezTo>
                      <a:pt x="140397" y="350336"/>
                      <a:pt x="138683" y="355051"/>
                      <a:pt x="140997" y="357109"/>
                    </a:cubicBezTo>
                    <a:cubicBezTo>
                      <a:pt x="141083" y="357195"/>
                      <a:pt x="141083" y="357280"/>
                      <a:pt x="141169" y="357366"/>
                    </a:cubicBezTo>
                    <a:cubicBezTo>
                      <a:pt x="163028" y="384027"/>
                      <a:pt x="195690" y="397914"/>
                      <a:pt x="228779" y="405029"/>
                    </a:cubicBezTo>
                    <a:cubicBezTo>
                      <a:pt x="268384" y="413602"/>
                      <a:pt x="308589" y="404086"/>
                      <a:pt x="348537" y="406058"/>
                    </a:cubicBezTo>
                    <a:cubicBezTo>
                      <a:pt x="387028" y="458350"/>
                      <a:pt x="422347" y="512785"/>
                      <a:pt x="455608" y="568507"/>
                    </a:cubicBezTo>
                    <a:cubicBezTo>
                      <a:pt x="466324" y="586423"/>
                      <a:pt x="476696" y="604597"/>
                      <a:pt x="486812" y="622856"/>
                    </a:cubicBezTo>
                    <a:cubicBezTo>
                      <a:pt x="447807" y="599625"/>
                      <a:pt x="405202" y="584366"/>
                      <a:pt x="361139" y="572964"/>
                    </a:cubicBezTo>
                    <a:cubicBezTo>
                      <a:pt x="340822" y="567649"/>
                      <a:pt x="319562" y="562334"/>
                      <a:pt x="297960" y="557620"/>
                    </a:cubicBezTo>
                    <a:cubicBezTo>
                      <a:pt x="289901" y="523758"/>
                      <a:pt x="270442" y="493840"/>
                      <a:pt x="245753" y="469580"/>
                    </a:cubicBezTo>
                    <a:cubicBezTo>
                      <a:pt x="218664" y="443005"/>
                      <a:pt x="180174" y="434604"/>
                      <a:pt x="146226" y="420460"/>
                    </a:cubicBezTo>
                    <a:cubicBezTo>
                      <a:pt x="145626" y="420203"/>
                      <a:pt x="145112" y="420203"/>
                      <a:pt x="144598" y="420374"/>
                    </a:cubicBezTo>
                    <a:cubicBezTo>
                      <a:pt x="142626" y="419517"/>
                      <a:pt x="139711" y="420717"/>
                      <a:pt x="140140" y="423288"/>
                    </a:cubicBezTo>
                    <a:cubicBezTo>
                      <a:pt x="145541" y="455607"/>
                      <a:pt x="165172" y="480639"/>
                      <a:pt x="188660" y="502498"/>
                    </a:cubicBezTo>
                    <a:cubicBezTo>
                      <a:pt x="201090" y="514071"/>
                      <a:pt x="215321" y="524101"/>
                      <a:pt x="229465" y="533531"/>
                    </a:cubicBezTo>
                    <a:cubicBezTo>
                      <a:pt x="239838" y="540475"/>
                      <a:pt x="251068" y="545532"/>
                      <a:pt x="262212" y="550676"/>
                    </a:cubicBezTo>
                    <a:cubicBezTo>
                      <a:pt x="244124" y="547590"/>
                      <a:pt x="226036" y="545275"/>
                      <a:pt x="208463" y="544247"/>
                    </a:cubicBezTo>
                    <a:cubicBezTo>
                      <a:pt x="187803" y="517757"/>
                      <a:pt x="155399" y="497698"/>
                      <a:pt x="122652" y="490754"/>
                    </a:cubicBezTo>
                    <a:cubicBezTo>
                      <a:pt x="83304" y="482353"/>
                      <a:pt x="44214" y="494955"/>
                      <a:pt x="4952" y="495898"/>
                    </a:cubicBezTo>
                    <a:cubicBezTo>
                      <a:pt x="4780" y="495898"/>
                      <a:pt x="4609" y="495983"/>
                      <a:pt x="4437" y="495983"/>
                    </a:cubicBezTo>
                    <a:cubicBezTo>
                      <a:pt x="1866" y="495555"/>
                      <a:pt x="-535" y="499155"/>
                      <a:pt x="1780" y="501727"/>
                    </a:cubicBezTo>
                    <a:cubicBezTo>
                      <a:pt x="56815" y="561991"/>
                      <a:pt x="129853" y="581365"/>
                      <a:pt x="206405" y="551105"/>
                    </a:cubicBezTo>
                    <a:cubicBezTo>
                      <a:pt x="206577" y="551019"/>
                      <a:pt x="206663" y="550933"/>
                      <a:pt x="206834" y="550847"/>
                    </a:cubicBezTo>
                    <a:cubicBezTo>
                      <a:pt x="218835" y="554876"/>
                      <a:pt x="231266" y="557962"/>
                      <a:pt x="243867" y="560706"/>
                    </a:cubicBezTo>
                    <a:cubicBezTo>
                      <a:pt x="223893" y="562163"/>
                      <a:pt x="204005" y="564392"/>
                      <a:pt x="185146" y="569621"/>
                    </a:cubicBezTo>
                    <a:cubicBezTo>
                      <a:pt x="148370" y="579908"/>
                      <a:pt x="115708" y="601768"/>
                      <a:pt x="83647" y="621485"/>
                    </a:cubicBezTo>
                    <a:cubicBezTo>
                      <a:pt x="80561" y="623371"/>
                      <a:pt x="82618" y="628428"/>
                      <a:pt x="85790" y="628086"/>
                    </a:cubicBezTo>
                    <a:cubicBezTo>
                      <a:pt x="86047" y="628171"/>
                      <a:pt x="86219" y="628343"/>
                      <a:pt x="86562" y="628428"/>
                    </a:cubicBezTo>
                    <a:cubicBezTo>
                      <a:pt x="126595" y="636144"/>
                      <a:pt x="165429" y="643516"/>
                      <a:pt x="205719" y="633915"/>
                    </a:cubicBezTo>
                    <a:cubicBezTo>
                      <a:pt x="242924" y="625085"/>
                      <a:pt x="270356" y="598167"/>
                      <a:pt x="293502" y="569621"/>
                    </a:cubicBezTo>
                    <a:cubicBezTo>
                      <a:pt x="313133" y="572793"/>
                      <a:pt x="332593" y="575965"/>
                      <a:pt x="351452" y="580508"/>
                    </a:cubicBezTo>
                    <a:cubicBezTo>
                      <a:pt x="402630" y="592681"/>
                      <a:pt x="452007" y="610941"/>
                      <a:pt x="496156" y="639915"/>
                    </a:cubicBezTo>
                    <a:cubicBezTo>
                      <a:pt x="518616" y="681492"/>
                      <a:pt x="539361" y="723926"/>
                      <a:pt x="558135" y="767303"/>
                    </a:cubicBezTo>
                    <a:cubicBezTo>
                      <a:pt x="560535" y="772961"/>
                      <a:pt x="562850" y="778619"/>
                      <a:pt x="565165" y="784277"/>
                    </a:cubicBezTo>
                    <a:cubicBezTo>
                      <a:pt x="551106" y="766360"/>
                      <a:pt x="534046" y="751015"/>
                      <a:pt x="514329" y="737985"/>
                    </a:cubicBezTo>
                    <a:cubicBezTo>
                      <a:pt x="474810" y="711925"/>
                      <a:pt x="433234" y="708495"/>
                      <a:pt x="388657" y="697866"/>
                    </a:cubicBezTo>
                    <a:cubicBezTo>
                      <a:pt x="387971" y="697694"/>
                      <a:pt x="387371" y="697866"/>
                      <a:pt x="386856" y="698123"/>
                    </a:cubicBezTo>
                    <a:cubicBezTo>
                      <a:pt x="384627" y="698294"/>
                      <a:pt x="382656" y="700523"/>
                      <a:pt x="384199" y="703181"/>
                    </a:cubicBezTo>
                    <a:cubicBezTo>
                      <a:pt x="404173" y="735413"/>
                      <a:pt x="423204" y="764131"/>
                      <a:pt x="455522" y="785305"/>
                    </a:cubicBezTo>
                    <a:cubicBezTo>
                      <a:pt x="471896" y="796021"/>
                      <a:pt x="489126" y="805108"/>
                      <a:pt x="507643" y="811451"/>
                    </a:cubicBezTo>
                    <a:cubicBezTo>
                      <a:pt x="530360" y="819252"/>
                      <a:pt x="563193" y="820967"/>
                      <a:pt x="582652" y="835368"/>
                    </a:cubicBezTo>
                    <a:cubicBezTo>
                      <a:pt x="583338" y="835883"/>
                      <a:pt x="584024" y="836054"/>
                      <a:pt x="584710" y="836226"/>
                    </a:cubicBezTo>
                    <a:cubicBezTo>
                      <a:pt x="601683" y="884746"/>
                      <a:pt x="616171" y="934038"/>
                      <a:pt x="633573" y="982559"/>
                    </a:cubicBezTo>
                    <a:cubicBezTo>
                      <a:pt x="635545" y="988045"/>
                      <a:pt x="644117" y="985302"/>
                      <a:pt x="642231" y="979730"/>
                    </a:cubicBezTo>
                    <a:cubicBezTo>
                      <a:pt x="632801" y="951526"/>
                      <a:pt x="623800" y="923065"/>
                      <a:pt x="614628" y="894862"/>
                    </a:cubicBezTo>
                    <a:cubicBezTo>
                      <a:pt x="628001" y="851314"/>
                      <a:pt x="659290" y="816595"/>
                      <a:pt x="667692" y="770475"/>
                    </a:cubicBezTo>
                    <a:cubicBezTo>
                      <a:pt x="674378" y="733613"/>
                      <a:pt x="668463" y="689465"/>
                      <a:pt x="644374" y="659890"/>
                    </a:cubicBezTo>
                    <a:cubicBezTo>
                      <a:pt x="643431" y="658689"/>
                      <a:pt x="642145" y="658518"/>
                      <a:pt x="641031" y="658946"/>
                    </a:cubicBezTo>
                    <a:cubicBezTo>
                      <a:pt x="640260" y="659032"/>
                      <a:pt x="639488" y="659375"/>
                      <a:pt x="639145" y="660404"/>
                    </a:cubicBezTo>
                    <a:cubicBezTo>
                      <a:pt x="626201" y="696494"/>
                      <a:pt x="604255" y="727012"/>
                      <a:pt x="594997" y="764903"/>
                    </a:cubicBezTo>
                    <a:cubicBezTo>
                      <a:pt x="590110" y="784791"/>
                      <a:pt x="590625" y="805108"/>
                      <a:pt x="591654" y="825339"/>
                    </a:cubicBezTo>
                    <a:cubicBezTo>
                      <a:pt x="591739" y="826110"/>
                      <a:pt x="591825" y="826967"/>
                      <a:pt x="591911" y="827739"/>
                    </a:cubicBezTo>
                    <a:cubicBezTo>
                      <a:pt x="584281" y="806394"/>
                      <a:pt x="576309" y="785219"/>
                      <a:pt x="567393" y="764303"/>
                    </a:cubicBezTo>
                    <a:cubicBezTo>
                      <a:pt x="565679" y="760188"/>
                      <a:pt x="563793" y="756159"/>
                      <a:pt x="561993" y="752044"/>
                    </a:cubicBezTo>
                    <a:cubicBezTo>
                      <a:pt x="562250" y="751444"/>
                      <a:pt x="562507" y="750758"/>
                      <a:pt x="562421" y="749901"/>
                    </a:cubicBezTo>
                    <a:cubicBezTo>
                      <a:pt x="560278" y="689550"/>
                      <a:pt x="559935" y="629200"/>
                      <a:pt x="558049" y="568764"/>
                    </a:cubicBezTo>
                    <a:cubicBezTo>
                      <a:pt x="570137" y="551276"/>
                      <a:pt x="595768" y="532845"/>
                      <a:pt x="612056" y="519729"/>
                    </a:cubicBezTo>
                    <a:cubicBezTo>
                      <a:pt x="626543" y="507985"/>
                      <a:pt x="639231" y="494612"/>
                      <a:pt x="650289" y="479695"/>
                    </a:cubicBezTo>
                    <a:cubicBezTo>
                      <a:pt x="671206" y="451492"/>
                      <a:pt x="682265" y="413430"/>
                      <a:pt x="667692" y="380083"/>
                    </a:cubicBezTo>
                    <a:cubicBezTo>
                      <a:pt x="667349" y="379226"/>
                      <a:pt x="666749" y="378797"/>
                      <a:pt x="666149" y="378540"/>
                    </a:cubicBezTo>
                    <a:cubicBezTo>
                      <a:pt x="664948" y="377769"/>
                      <a:pt x="663148" y="377854"/>
                      <a:pt x="662120" y="379397"/>
                    </a:cubicBezTo>
                    <a:cubicBezTo>
                      <a:pt x="634945" y="422003"/>
                      <a:pt x="579052" y="451921"/>
                      <a:pt x="555820" y="498555"/>
                    </a:cubicBezTo>
                    <a:cubicBezTo>
                      <a:pt x="555649" y="489640"/>
                      <a:pt x="555478" y="480639"/>
                      <a:pt x="555478" y="471638"/>
                    </a:cubicBezTo>
                    <a:cubicBezTo>
                      <a:pt x="555906" y="471123"/>
                      <a:pt x="556078" y="471037"/>
                      <a:pt x="556163" y="4708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1" name="任意多边形: 形状 850">
                <a:extLst>
                  <a:ext uri="{FF2B5EF4-FFF2-40B4-BE49-F238E27FC236}">
                    <a16:creationId xmlns:a16="http://schemas.microsoft.com/office/drawing/2014/main" id="{55233BCF-253A-8F63-1717-2386DD79D874}"/>
                  </a:ext>
                </a:extLst>
              </p:cNvPr>
              <p:cNvSpPr/>
              <p:nvPr/>
            </p:nvSpPr>
            <p:spPr>
              <a:xfrm>
                <a:off x="3036708" y="3630311"/>
                <a:ext cx="104215" cy="120298"/>
              </a:xfrm>
              <a:custGeom>
                <a:avLst/>
                <a:gdLst>
                  <a:gd name="connsiteX0" fmla="*/ 102894 w 104215"/>
                  <a:gd name="connsiteY0" fmla="*/ 112956 h 120298"/>
                  <a:gd name="connsiteX1" fmla="*/ 5082 w 104215"/>
                  <a:gd name="connsiteY1" fmla="*/ 1256 h 120298"/>
                  <a:gd name="connsiteX2" fmla="*/ 367 w 104215"/>
                  <a:gd name="connsiteY2" fmla="*/ 4342 h 120298"/>
                  <a:gd name="connsiteX3" fmla="*/ 97236 w 104215"/>
                  <a:gd name="connsiteY3" fmla="*/ 119300 h 120298"/>
                  <a:gd name="connsiteX4" fmla="*/ 102894 w 104215"/>
                  <a:gd name="connsiteY4" fmla="*/ 112956 h 12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215" h="120298">
                    <a:moveTo>
                      <a:pt x="102894" y="112956"/>
                    </a:moveTo>
                    <a:cubicBezTo>
                      <a:pt x="69890" y="75494"/>
                      <a:pt x="34399" y="42233"/>
                      <a:pt x="5082" y="1256"/>
                    </a:cubicBezTo>
                    <a:cubicBezTo>
                      <a:pt x="2938" y="-1744"/>
                      <a:pt x="-1262" y="1171"/>
                      <a:pt x="367" y="4342"/>
                    </a:cubicBezTo>
                    <a:cubicBezTo>
                      <a:pt x="22141" y="46348"/>
                      <a:pt x="57974" y="92296"/>
                      <a:pt x="97236" y="119300"/>
                    </a:cubicBezTo>
                    <a:cubicBezTo>
                      <a:pt x="101865" y="122557"/>
                      <a:pt x="106580" y="117156"/>
                      <a:pt x="102894" y="11295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2" name="任意多边形: 形状 851">
                <a:extLst>
                  <a:ext uri="{FF2B5EF4-FFF2-40B4-BE49-F238E27FC236}">
                    <a16:creationId xmlns:a16="http://schemas.microsoft.com/office/drawing/2014/main" id="{48BAAAF8-AE58-BB2D-48D6-E4C9A26F8A13}"/>
                  </a:ext>
                </a:extLst>
              </p:cNvPr>
              <p:cNvSpPr/>
              <p:nvPr/>
            </p:nvSpPr>
            <p:spPr>
              <a:xfrm>
                <a:off x="3032107" y="3762460"/>
                <a:ext cx="137154" cy="58627"/>
              </a:xfrm>
              <a:custGeom>
                <a:avLst/>
                <a:gdLst>
                  <a:gd name="connsiteX0" fmla="*/ 135098 w 137154"/>
                  <a:gd name="connsiteY0" fmla="*/ 51102 h 58627"/>
                  <a:gd name="connsiteX1" fmla="*/ 69432 w 137154"/>
                  <a:gd name="connsiteY1" fmla="*/ 25384 h 58627"/>
                  <a:gd name="connsiteX2" fmla="*/ 3510 w 137154"/>
                  <a:gd name="connsiteY2" fmla="*/ 95 h 58627"/>
                  <a:gd name="connsiteX3" fmla="*/ 1024 w 137154"/>
                  <a:gd name="connsiteY3" fmla="*/ 5067 h 58627"/>
                  <a:gd name="connsiteX4" fmla="*/ 64717 w 137154"/>
                  <a:gd name="connsiteY4" fmla="*/ 34900 h 58627"/>
                  <a:gd name="connsiteX5" fmla="*/ 132526 w 137154"/>
                  <a:gd name="connsiteY5" fmla="*/ 58560 h 58627"/>
                  <a:gd name="connsiteX6" fmla="*/ 135098 w 137154"/>
                  <a:gd name="connsiteY6" fmla="*/ 51102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54" h="58627">
                    <a:moveTo>
                      <a:pt x="135098" y="51102"/>
                    </a:moveTo>
                    <a:cubicBezTo>
                      <a:pt x="115124" y="39614"/>
                      <a:pt x="91035" y="33528"/>
                      <a:pt x="69432" y="25384"/>
                    </a:cubicBezTo>
                    <a:cubicBezTo>
                      <a:pt x="47487" y="17155"/>
                      <a:pt x="26056" y="6268"/>
                      <a:pt x="3510" y="95"/>
                    </a:cubicBezTo>
                    <a:cubicBezTo>
                      <a:pt x="852" y="-676"/>
                      <a:pt x="-1377" y="3438"/>
                      <a:pt x="1024" y="5067"/>
                    </a:cubicBezTo>
                    <a:cubicBezTo>
                      <a:pt x="20141" y="18526"/>
                      <a:pt x="43115" y="26413"/>
                      <a:pt x="64717" y="34900"/>
                    </a:cubicBezTo>
                    <a:cubicBezTo>
                      <a:pt x="86492" y="43472"/>
                      <a:pt x="109466" y="54359"/>
                      <a:pt x="132526" y="58560"/>
                    </a:cubicBezTo>
                    <a:cubicBezTo>
                      <a:pt x="136984" y="59331"/>
                      <a:pt x="138955" y="53331"/>
                      <a:pt x="135098" y="5110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" name="任意多边形: 形状 852">
                <a:extLst>
                  <a:ext uri="{FF2B5EF4-FFF2-40B4-BE49-F238E27FC236}">
                    <a16:creationId xmlns:a16="http://schemas.microsoft.com/office/drawing/2014/main" id="{21469C68-7942-5F48-0BF5-3DFB28F947EA}"/>
                  </a:ext>
                </a:extLst>
              </p:cNvPr>
              <p:cNvSpPr/>
              <p:nvPr/>
            </p:nvSpPr>
            <p:spPr>
              <a:xfrm>
                <a:off x="3167366" y="3639046"/>
                <a:ext cx="35404" cy="139369"/>
              </a:xfrm>
              <a:custGeom>
                <a:avLst/>
                <a:gdLst>
                  <a:gd name="connsiteX0" fmla="*/ 6011 w 35404"/>
                  <a:gd name="connsiteY0" fmla="*/ 2037 h 139369"/>
                  <a:gd name="connsiteX1" fmla="*/ 96 w 35404"/>
                  <a:gd name="connsiteY1" fmla="*/ 4009 h 139369"/>
                  <a:gd name="connsiteX2" fmla="*/ 16726 w 35404"/>
                  <a:gd name="connsiteY2" fmla="*/ 65045 h 139369"/>
                  <a:gd name="connsiteX3" fmla="*/ 26585 w 35404"/>
                  <a:gd name="connsiteY3" fmla="*/ 135597 h 139369"/>
                  <a:gd name="connsiteX4" fmla="*/ 34643 w 35404"/>
                  <a:gd name="connsiteY4" fmla="*/ 136197 h 139369"/>
                  <a:gd name="connsiteX5" fmla="*/ 6011 w 35404"/>
                  <a:gd name="connsiteY5" fmla="*/ 2037 h 139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04" h="139369">
                    <a:moveTo>
                      <a:pt x="6011" y="2037"/>
                    </a:moveTo>
                    <a:cubicBezTo>
                      <a:pt x="4382" y="-1649"/>
                      <a:pt x="-762" y="65"/>
                      <a:pt x="96" y="4009"/>
                    </a:cubicBezTo>
                    <a:cubicBezTo>
                      <a:pt x="4468" y="24583"/>
                      <a:pt x="11497" y="44642"/>
                      <a:pt x="16726" y="65045"/>
                    </a:cubicBezTo>
                    <a:cubicBezTo>
                      <a:pt x="22641" y="88533"/>
                      <a:pt x="23756" y="111765"/>
                      <a:pt x="26585" y="135597"/>
                    </a:cubicBezTo>
                    <a:cubicBezTo>
                      <a:pt x="27099" y="139883"/>
                      <a:pt x="34128" y="141083"/>
                      <a:pt x="34643" y="136197"/>
                    </a:cubicBezTo>
                    <a:cubicBezTo>
                      <a:pt x="39015" y="92391"/>
                      <a:pt x="23927" y="41556"/>
                      <a:pt x="6011" y="203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" name="任意多边形: 形状 853">
                <a:extLst>
                  <a:ext uri="{FF2B5EF4-FFF2-40B4-BE49-F238E27FC236}">
                    <a16:creationId xmlns:a16="http://schemas.microsoft.com/office/drawing/2014/main" id="{0AC6A38E-B54A-8922-F7C0-5C76D31415CF}"/>
                  </a:ext>
                </a:extLst>
              </p:cNvPr>
              <p:cNvSpPr/>
              <p:nvPr/>
            </p:nvSpPr>
            <p:spPr>
              <a:xfrm>
                <a:off x="3255124" y="3695577"/>
                <a:ext cx="15768" cy="166897"/>
              </a:xfrm>
              <a:custGeom>
                <a:avLst/>
                <a:gdLst>
                  <a:gd name="connsiteX0" fmla="*/ 292 w 15768"/>
                  <a:gd name="connsiteY0" fmla="*/ 3028 h 166897"/>
                  <a:gd name="connsiteX1" fmla="*/ 6121 w 15768"/>
                  <a:gd name="connsiteY1" fmla="*/ 80523 h 166897"/>
                  <a:gd name="connsiteX2" fmla="*/ 3635 w 15768"/>
                  <a:gd name="connsiteY2" fmla="*/ 162990 h 166897"/>
                  <a:gd name="connsiteX3" fmla="*/ 12121 w 15768"/>
                  <a:gd name="connsiteY3" fmla="*/ 162562 h 166897"/>
                  <a:gd name="connsiteX4" fmla="*/ 15722 w 15768"/>
                  <a:gd name="connsiteY4" fmla="*/ 80008 h 166897"/>
                  <a:gd name="connsiteX5" fmla="*/ 6121 w 15768"/>
                  <a:gd name="connsiteY5" fmla="*/ 2770 h 166897"/>
                  <a:gd name="connsiteX6" fmla="*/ 292 w 15768"/>
                  <a:gd name="connsiteY6" fmla="*/ 3028 h 16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68" h="166897">
                    <a:moveTo>
                      <a:pt x="292" y="3028"/>
                    </a:moveTo>
                    <a:cubicBezTo>
                      <a:pt x="-1594" y="28831"/>
                      <a:pt x="6292" y="54463"/>
                      <a:pt x="6121" y="80523"/>
                    </a:cubicBezTo>
                    <a:cubicBezTo>
                      <a:pt x="5949" y="107955"/>
                      <a:pt x="120" y="135644"/>
                      <a:pt x="3635" y="162990"/>
                    </a:cubicBezTo>
                    <a:cubicBezTo>
                      <a:pt x="4320" y="168477"/>
                      <a:pt x="11864" y="168048"/>
                      <a:pt x="12121" y="162562"/>
                    </a:cubicBezTo>
                    <a:cubicBezTo>
                      <a:pt x="13750" y="135130"/>
                      <a:pt x="15036" y="107526"/>
                      <a:pt x="15722" y="80008"/>
                    </a:cubicBezTo>
                    <a:cubicBezTo>
                      <a:pt x="16408" y="53691"/>
                      <a:pt x="9378" y="28573"/>
                      <a:pt x="6121" y="2770"/>
                    </a:cubicBezTo>
                    <a:cubicBezTo>
                      <a:pt x="5692" y="-1173"/>
                      <a:pt x="549" y="-744"/>
                      <a:pt x="292" y="302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" name="任意多边形: 形状 854">
                <a:extLst>
                  <a:ext uri="{FF2B5EF4-FFF2-40B4-BE49-F238E27FC236}">
                    <a16:creationId xmlns:a16="http://schemas.microsoft.com/office/drawing/2014/main" id="{C3622753-E418-6C87-8735-66A62B37407C}"/>
                  </a:ext>
                </a:extLst>
              </p:cNvPr>
              <p:cNvSpPr/>
              <p:nvPr/>
            </p:nvSpPr>
            <p:spPr>
              <a:xfrm>
                <a:off x="3319703" y="3785715"/>
                <a:ext cx="24456" cy="147037"/>
              </a:xfrm>
              <a:custGeom>
                <a:avLst/>
                <a:gdLst>
                  <a:gd name="connsiteX0" fmla="*/ 16466 w 24456"/>
                  <a:gd name="connsiteY0" fmla="*/ 1872 h 147037"/>
                  <a:gd name="connsiteX1" fmla="*/ 10723 w 24456"/>
                  <a:gd name="connsiteY1" fmla="*/ 2901 h 147037"/>
                  <a:gd name="connsiteX2" fmla="*/ 11494 w 24456"/>
                  <a:gd name="connsiteY2" fmla="*/ 76539 h 147037"/>
                  <a:gd name="connsiteX3" fmla="*/ 7 w 24456"/>
                  <a:gd name="connsiteY3" fmla="*/ 143490 h 147037"/>
                  <a:gd name="connsiteX4" fmla="*/ 7722 w 24456"/>
                  <a:gd name="connsiteY4" fmla="*/ 144090 h 147037"/>
                  <a:gd name="connsiteX5" fmla="*/ 16466 w 24456"/>
                  <a:gd name="connsiteY5" fmla="*/ 1872 h 14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56" h="147037">
                    <a:moveTo>
                      <a:pt x="16466" y="1872"/>
                    </a:moveTo>
                    <a:cubicBezTo>
                      <a:pt x="15352" y="-1043"/>
                      <a:pt x="10208" y="-443"/>
                      <a:pt x="10723" y="2901"/>
                    </a:cubicBezTo>
                    <a:cubicBezTo>
                      <a:pt x="14495" y="27932"/>
                      <a:pt x="14923" y="51421"/>
                      <a:pt x="11494" y="76539"/>
                    </a:cubicBezTo>
                    <a:cubicBezTo>
                      <a:pt x="8494" y="98998"/>
                      <a:pt x="1121" y="120858"/>
                      <a:pt x="7" y="143490"/>
                    </a:cubicBezTo>
                    <a:cubicBezTo>
                      <a:pt x="-250" y="148290"/>
                      <a:pt x="6437" y="147947"/>
                      <a:pt x="7722" y="144090"/>
                    </a:cubicBezTo>
                    <a:cubicBezTo>
                      <a:pt x="21867" y="102599"/>
                      <a:pt x="32411" y="44134"/>
                      <a:pt x="16466" y="187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" name="任意多边形: 形状 855">
                <a:extLst>
                  <a:ext uri="{FF2B5EF4-FFF2-40B4-BE49-F238E27FC236}">
                    <a16:creationId xmlns:a16="http://schemas.microsoft.com/office/drawing/2014/main" id="{E2DD028A-8F11-32D0-1890-B798EEC6A9EB}"/>
                  </a:ext>
                </a:extLst>
              </p:cNvPr>
              <p:cNvSpPr/>
              <p:nvPr/>
            </p:nvSpPr>
            <p:spPr>
              <a:xfrm>
                <a:off x="3089843" y="3849423"/>
                <a:ext cx="153947" cy="43523"/>
              </a:xfrm>
              <a:custGeom>
                <a:avLst/>
                <a:gdLst>
                  <a:gd name="connsiteX0" fmla="*/ 151686 w 153947"/>
                  <a:gd name="connsiteY0" fmla="*/ 35462 h 43523"/>
                  <a:gd name="connsiteX1" fmla="*/ 84992 w 153947"/>
                  <a:gd name="connsiteY1" fmla="*/ 24575 h 43523"/>
                  <a:gd name="connsiteX2" fmla="*/ 4753 w 153947"/>
                  <a:gd name="connsiteY2" fmla="*/ 487 h 43523"/>
                  <a:gd name="connsiteX3" fmla="*/ 981 w 153947"/>
                  <a:gd name="connsiteY3" fmla="*/ 5973 h 43523"/>
                  <a:gd name="connsiteX4" fmla="*/ 68704 w 153947"/>
                  <a:gd name="connsiteY4" fmla="*/ 33148 h 43523"/>
                  <a:gd name="connsiteX5" fmla="*/ 149971 w 153947"/>
                  <a:gd name="connsiteY5" fmla="*/ 43521 h 43523"/>
                  <a:gd name="connsiteX6" fmla="*/ 151686 w 153947"/>
                  <a:gd name="connsiteY6" fmla="*/ 35462 h 4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947" h="43523">
                    <a:moveTo>
                      <a:pt x="151686" y="35462"/>
                    </a:moveTo>
                    <a:cubicBezTo>
                      <a:pt x="131541" y="26633"/>
                      <a:pt x="106595" y="27147"/>
                      <a:pt x="84992" y="24575"/>
                    </a:cubicBezTo>
                    <a:cubicBezTo>
                      <a:pt x="56531" y="21146"/>
                      <a:pt x="29528" y="15574"/>
                      <a:pt x="4753" y="487"/>
                    </a:cubicBezTo>
                    <a:cubicBezTo>
                      <a:pt x="1324" y="-1571"/>
                      <a:pt x="-1591" y="3401"/>
                      <a:pt x="981" y="5973"/>
                    </a:cubicBezTo>
                    <a:cubicBezTo>
                      <a:pt x="19069" y="23547"/>
                      <a:pt x="44530" y="29033"/>
                      <a:pt x="68704" y="33148"/>
                    </a:cubicBezTo>
                    <a:cubicBezTo>
                      <a:pt x="94936" y="37606"/>
                      <a:pt x="123397" y="42406"/>
                      <a:pt x="149971" y="43521"/>
                    </a:cubicBezTo>
                    <a:cubicBezTo>
                      <a:pt x="154258" y="43692"/>
                      <a:pt x="155458" y="37091"/>
                      <a:pt x="151686" y="3546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" name="任意多边形: 形状 856">
                <a:extLst>
                  <a:ext uri="{FF2B5EF4-FFF2-40B4-BE49-F238E27FC236}">
                    <a16:creationId xmlns:a16="http://schemas.microsoft.com/office/drawing/2014/main" id="{C38FB437-A435-75A4-14F4-B9C89C5B2C2A}"/>
                  </a:ext>
                </a:extLst>
              </p:cNvPr>
              <p:cNvSpPr/>
              <p:nvPr/>
            </p:nvSpPr>
            <p:spPr>
              <a:xfrm>
                <a:off x="3161082" y="3939902"/>
                <a:ext cx="133403" cy="21817"/>
              </a:xfrm>
              <a:custGeom>
                <a:avLst/>
                <a:gdLst>
                  <a:gd name="connsiteX0" fmla="*/ 130081 w 133403"/>
                  <a:gd name="connsiteY0" fmla="*/ 13134 h 21817"/>
                  <a:gd name="connsiteX1" fmla="*/ 76931 w 133403"/>
                  <a:gd name="connsiteY1" fmla="*/ 6019 h 21817"/>
                  <a:gd name="connsiteX2" fmla="*/ 3637 w 133403"/>
                  <a:gd name="connsiteY2" fmla="*/ 18 h 21817"/>
                  <a:gd name="connsiteX3" fmla="*/ 1665 w 133403"/>
                  <a:gd name="connsiteY3" fmla="*/ 5590 h 21817"/>
                  <a:gd name="connsiteX4" fmla="*/ 54643 w 133403"/>
                  <a:gd name="connsiteY4" fmla="*/ 15449 h 21817"/>
                  <a:gd name="connsiteX5" fmla="*/ 129395 w 133403"/>
                  <a:gd name="connsiteY5" fmla="*/ 21793 h 21817"/>
                  <a:gd name="connsiteX6" fmla="*/ 130081 w 133403"/>
                  <a:gd name="connsiteY6" fmla="*/ 13134 h 21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403" h="21817">
                    <a:moveTo>
                      <a:pt x="130081" y="13134"/>
                    </a:moveTo>
                    <a:cubicBezTo>
                      <a:pt x="113279" y="7219"/>
                      <a:pt x="94591" y="7048"/>
                      <a:pt x="76931" y="6019"/>
                    </a:cubicBezTo>
                    <a:cubicBezTo>
                      <a:pt x="52414" y="4648"/>
                      <a:pt x="28068" y="2676"/>
                      <a:pt x="3637" y="18"/>
                    </a:cubicBezTo>
                    <a:cubicBezTo>
                      <a:pt x="551" y="-325"/>
                      <a:pt x="-1678" y="4219"/>
                      <a:pt x="1665" y="5590"/>
                    </a:cubicBezTo>
                    <a:cubicBezTo>
                      <a:pt x="18724" y="12448"/>
                      <a:pt x="36384" y="14163"/>
                      <a:pt x="54643" y="15449"/>
                    </a:cubicBezTo>
                    <a:cubicBezTo>
                      <a:pt x="79589" y="17249"/>
                      <a:pt x="104449" y="19992"/>
                      <a:pt x="129395" y="21793"/>
                    </a:cubicBezTo>
                    <a:cubicBezTo>
                      <a:pt x="134882" y="22307"/>
                      <a:pt x="134367" y="14677"/>
                      <a:pt x="130081" y="1313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" name="任意多边形: 形状 857">
                <a:extLst>
                  <a:ext uri="{FF2B5EF4-FFF2-40B4-BE49-F238E27FC236}">
                    <a16:creationId xmlns:a16="http://schemas.microsoft.com/office/drawing/2014/main" id="{22B651FC-D9DA-CAB8-7EE4-86EA8C0E236D}"/>
                  </a:ext>
                </a:extLst>
              </p:cNvPr>
              <p:cNvSpPr/>
              <p:nvPr/>
            </p:nvSpPr>
            <p:spPr>
              <a:xfrm>
                <a:off x="3532717" y="3744904"/>
                <a:ext cx="25216" cy="162636"/>
              </a:xfrm>
              <a:custGeom>
                <a:avLst/>
                <a:gdLst>
                  <a:gd name="connsiteX0" fmla="*/ 17678 w 25216"/>
                  <a:gd name="connsiteY0" fmla="*/ 2393 h 162636"/>
                  <a:gd name="connsiteX1" fmla="*/ 9706 w 25216"/>
                  <a:gd name="connsiteY1" fmla="*/ 85118 h 162636"/>
                  <a:gd name="connsiteX2" fmla="*/ 2505 w 25216"/>
                  <a:gd name="connsiteY2" fmla="*/ 159784 h 162636"/>
                  <a:gd name="connsiteX3" fmla="*/ 10735 w 25216"/>
                  <a:gd name="connsiteY3" fmla="*/ 158241 h 162636"/>
                  <a:gd name="connsiteX4" fmla="*/ 21879 w 25216"/>
                  <a:gd name="connsiteY4" fmla="*/ 79374 h 162636"/>
                  <a:gd name="connsiteX5" fmla="*/ 23851 w 25216"/>
                  <a:gd name="connsiteY5" fmla="*/ 2907 h 162636"/>
                  <a:gd name="connsiteX6" fmla="*/ 17678 w 25216"/>
                  <a:gd name="connsiteY6" fmla="*/ 2393 h 16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16" h="162636">
                    <a:moveTo>
                      <a:pt x="17678" y="2393"/>
                    </a:moveTo>
                    <a:cubicBezTo>
                      <a:pt x="12535" y="29739"/>
                      <a:pt x="15450" y="57685"/>
                      <a:pt x="9706" y="85118"/>
                    </a:cubicBezTo>
                    <a:cubicBezTo>
                      <a:pt x="4734" y="109292"/>
                      <a:pt x="-4439" y="135181"/>
                      <a:pt x="2505" y="159784"/>
                    </a:cubicBezTo>
                    <a:cubicBezTo>
                      <a:pt x="3877" y="164670"/>
                      <a:pt x="10477" y="162699"/>
                      <a:pt x="10735" y="158241"/>
                    </a:cubicBezTo>
                    <a:cubicBezTo>
                      <a:pt x="12278" y="130980"/>
                      <a:pt x="16735" y="106120"/>
                      <a:pt x="21879" y="79374"/>
                    </a:cubicBezTo>
                    <a:cubicBezTo>
                      <a:pt x="26680" y="54514"/>
                      <a:pt x="25308" y="28025"/>
                      <a:pt x="23851" y="2907"/>
                    </a:cubicBezTo>
                    <a:cubicBezTo>
                      <a:pt x="23679" y="-607"/>
                      <a:pt x="18278" y="-1122"/>
                      <a:pt x="17678" y="239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9" name="任意多边形: 形状 858">
                <a:extLst>
                  <a:ext uri="{FF2B5EF4-FFF2-40B4-BE49-F238E27FC236}">
                    <a16:creationId xmlns:a16="http://schemas.microsoft.com/office/drawing/2014/main" id="{014E5C03-4466-F6F6-00D7-3E0E007ACB07}"/>
                  </a:ext>
                </a:extLst>
              </p:cNvPr>
              <p:cNvSpPr/>
              <p:nvPr/>
            </p:nvSpPr>
            <p:spPr>
              <a:xfrm>
                <a:off x="3460264" y="3839957"/>
                <a:ext cx="64425" cy="148372"/>
              </a:xfrm>
              <a:custGeom>
                <a:avLst/>
                <a:gdLst>
                  <a:gd name="connsiteX0" fmla="*/ 40325 w 64425"/>
                  <a:gd name="connsiteY0" fmla="*/ 81704 h 148372"/>
                  <a:gd name="connsiteX1" fmla="*/ 5949 w 64425"/>
                  <a:gd name="connsiteY1" fmla="*/ 2066 h 148372"/>
                  <a:gd name="connsiteX2" fmla="*/ 34 w 64425"/>
                  <a:gd name="connsiteY2" fmla="*/ 3180 h 148372"/>
                  <a:gd name="connsiteX3" fmla="*/ 19237 w 64425"/>
                  <a:gd name="connsiteY3" fmla="*/ 65845 h 148372"/>
                  <a:gd name="connsiteX4" fmla="*/ 56184 w 64425"/>
                  <a:gd name="connsiteY4" fmla="*/ 145570 h 148372"/>
                  <a:gd name="connsiteX5" fmla="*/ 64414 w 64425"/>
                  <a:gd name="connsiteY5" fmla="*/ 144026 h 148372"/>
                  <a:gd name="connsiteX6" fmla="*/ 40325 w 64425"/>
                  <a:gd name="connsiteY6" fmla="*/ 81704 h 148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25" h="148372">
                    <a:moveTo>
                      <a:pt x="40325" y="81704"/>
                    </a:moveTo>
                    <a:cubicBezTo>
                      <a:pt x="25837" y="55730"/>
                      <a:pt x="13150" y="31127"/>
                      <a:pt x="5949" y="2066"/>
                    </a:cubicBezTo>
                    <a:cubicBezTo>
                      <a:pt x="5092" y="-1449"/>
                      <a:pt x="120" y="-77"/>
                      <a:pt x="34" y="3180"/>
                    </a:cubicBezTo>
                    <a:cubicBezTo>
                      <a:pt x="-652" y="25812"/>
                      <a:pt x="9035" y="46129"/>
                      <a:pt x="19237" y="65845"/>
                    </a:cubicBezTo>
                    <a:cubicBezTo>
                      <a:pt x="33039" y="92420"/>
                      <a:pt x="45983" y="117452"/>
                      <a:pt x="56184" y="145570"/>
                    </a:cubicBezTo>
                    <a:cubicBezTo>
                      <a:pt x="57813" y="150027"/>
                      <a:pt x="64757" y="148913"/>
                      <a:pt x="64414" y="144026"/>
                    </a:cubicBezTo>
                    <a:cubicBezTo>
                      <a:pt x="63214" y="121566"/>
                      <a:pt x="51126" y="100992"/>
                      <a:pt x="40325" y="8170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0" name="任意多边形: 形状 859">
                <a:extLst>
                  <a:ext uri="{FF2B5EF4-FFF2-40B4-BE49-F238E27FC236}">
                    <a16:creationId xmlns:a16="http://schemas.microsoft.com/office/drawing/2014/main" id="{D721716D-D575-F7E5-203B-E9283D9F428D}"/>
                  </a:ext>
                </a:extLst>
              </p:cNvPr>
              <p:cNvSpPr/>
              <p:nvPr/>
            </p:nvSpPr>
            <p:spPr>
              <a:xfrm>
                <a:off x="3411780" y="3943789"/>
                <a:ext cx="107291" cy="161300"/>
              </a:xfrm>
              <a:custGeom>
                <a:avLst/>
                <a:gdLst>
                  <a:gd name="connsiteX0" fmla="*/ 58635 w 107291"/>
                  <a:gd name="connsiteY0" fmla="*/ 86228 h 161300"/>
                  <a:gd name="connsiteX1" fmla="*/ 5742 w 107291"/>
                  <a:gd name="connsiteY1" fmla="*/ 1446 h 161300"/>
                  <a:gd name="connsiteX2" fmla="*/ 85 w 107291"/>
                  <a:gd name="connsiteY2" fmla="*/ 4189 h 161300"/>
                  <a:gd name="connsiteX3" fmla="*/ 44319 w 107291"/>
                  <a:gd name="connsiteY3" fmla="*/ 85542 h 161300"/>
                  <a:gd name="connsiteX4" fmla="*/ 100469 w 107291"/>
                  <a:gd name="connsiteY4" fmla="*/ 160209 h 161300"/>
                  <a:gd name="connsiteX5" fmla="*/ 107069 w 107291"/>
                  <a:gd name="connsiteY5" fmla="*/ 156008 h 161300"/>
                  <a:gd name="connsiteX6" fmla="*/ 58635 w 107291"/>
                  <a:gd name="connsiteY6" fmla="*/ 86228 h 16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291" h="161300">
                    <a:moveTo>
                      <a:pt x="58635" y="86228"/>
                    </a:moveTo>
                    <a:cubicBezTo>
                      <a:pt x="37804" y="59310"/>
                      <a:pt x="21516" y="31364"/>
                      <a:pt x="5742" y="1446"/>
                    </a:cubicBezTo>
                    <a:cubicBezTo>
                      <a:pt x="4028" y="-1811"/>
                      <a:pt x="-687" y="1018"/>
                      <a:pt x="85" y="4189"/>
                    </a:cubicBezTo>
                    <a:cubicBezTo>
                      <a:pt x="7286" y="34364"/>
                      <a:pt x="26231" y="60768"/>
                      <a:pt x="44319" y="85542"/>
                    </a:cubicBezTo>
                    <a:cubicBezTo>
                      <a:pt x="62407" y="110317"/>
                      <a:pt x="79895" y="137406"/>
                      <a:pt x="100469" y="160209"/>
                    </a:cubicBezTo>
                    <a:cubicBezTo>
                      <a:pt x="103126" y="163209"/>
                      <a:pt x="108441" y="159437"/>
                      <a:pt x="107069" y="156008"/>
                    </a:cubicBezTo>
                    <a:cubicBezTo>
                      <a:pt x="96611" y="130205"/>
                      <a:pt x="75523" y="108002"/>
                      <a:pt x="58635" y="8622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1" name="任意多边形: 形状 860">
                <a:extLst>
                  <a:ext uri="{FF2B5EF4-FFF2-40B4-BE49-F238E27FC236}">
                    <a16:creationId xmlns:a16="http://schemas.microsoft.com/office/drawing/2014/main" id="{88205F7C-EA57-7F0A-276B-8BFB830AEB26}"/>
                  </a:ext>
                </a:extLst>
              </p:cNvPr>
              <p:cNvSpPr/>
              <p:nvPr/>
            </p:nvSpPr>
            <p:spPr>
              <a:xfrm>
                <a:off x="3535955" y="3874681"/>
                <a:ext cx="75741" cy="138014"/>
              </a:xfrm>
              <a:custGeom>
                <a:avLst/>
                <a:gdLst>
                  <a:gd name="connsiteX0" fmla="*/ 68961 w 75741"/>
                  <a:gd name="connsiteY0" fmla="*/ 2575 h 138014"/>
                  <a:gd name="connsiteX1" fmla="*/ 33985 w 75741"/>
                  <a:gd name="connsiteY1" fmla="*/ 78442 h 138014"/>
                  <a:gd name="connsiteX2" fmla="*/ 210 w 75741"/>
                  <a:gd name="connsiteY2" fmla="*/ 132706 h 138014"/>
                  <a:gd name="connsiteX3" fmla="*/ 7925 w 75741"/>
                  <a:gd name="connsiteY3" fmla="*/ 136563 h 138014"/>
                  <a:gd name="connsiteX4" fmla="*/ 49244 w 75741"/>
                  <a:gd name="connsiteY4" fmla="*/ 74241 h 138014"/>
                  <a:gd name="connsiteX5" fmla="*/ 75734 w 75741"/>
                  <a:gd name="connsiteY5" fmla="*/ 3089 h 138014"/>
                  <a:gd name="connsiteX6" fmla="*/ 68961 w 75741"/>
                  <a:gd name="connsiteY6" fmla="*/ 2575 h 13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741" h="138014">
                    <a:moveTo>
                      <a:pt x="68961" y="2575"/>
                    </a:moveTo>
                    <a:cubicBezTo>
                      <a:pt x="60903" y="30693"/>
                      <a:pt x="50530" y="54353"/>
                      <a:pt x="33985" y="78442"/>
                    </a:cubicBezTo>
                    <a:cubicBezTo>
                      <a:pt x="22241" y="95587"/>
                      <a:pt x="6811" y="112817"/>
                      <a:pt x="210" y="132706"/>
                    </a:cubicBezTo>
                    <a:cubicBezTo>
                      <a:pt x="-1248" y="136992"/>
                      <a:pt x="5268" y="139906"/>
                      <a:pt x="7925" y="136563"/>
                    </a:cubicBezTo>
                    <a:cubicBezTo>
                      <a:pt x="23356" y="117532"/>
                      <a:pt x="35871" y="94901"/>
                      <a:pt x="49244" y="74241"/>
                    </a:cubicBezTo>
                    <a:cubicBezTo>
                      <a:pt x="63132" y="52810"/>
                      <a:pt x="74705" y="28892"/>
                      <a:pt x="75734" y="3089"/>
                    </a:cubicBezTo>
                    <a:cubicBezTo>
                      <a:pt x="75991" y="-940"/>
                      <a:pt x="69990" y="-940"/>
                      <a:pt x="68961" y="257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2" name="任意多边形: 形状 861">
                <a:extLst>
                  <a:ext uri="{FF2B5EF4-FFF2-40B4-BE49-F238E27FC236}">
                    <a16:creationId xmlns:a16="http://schemas.microsoft.com/office/drawing/2014/main" id="{4B9D700A-2FCD-F56D-0FFE-4FB4FE7EBAAF}"/>
                  </a:ext>
                </a:extLst>
              </p:cNvPr>
              <p:cNvSpPr/>
              <p:nvPr/>
            </p:nvSpPr>
            <p:spPr>
              <a:xfrm>
                <a:off x="3537055" y="3974053"/>
                <a:ext cx="98421" cy="129371"/>
              </a:xfrm>
              <a:custGeom>
                <a:avLst/>
                <a:gdLst>
                  <a:gd name="connsiteX0" fmla="*/ 93065 w 98421"/>
                  <a:gd name="connsiteY0" fmla="*/ 2043 h 129371"/>
                  <a:gd name="connsiteX1" fmla="*/ 225 w 98421"/>
                  <a:gd name="connsiteY1" fmla="*/ 123430 h 129371"/>
                  <a:gd name="connsiteX2" fmla="*/ 9569 w 98421"/>
                  <a:gd name="connsiteY2" fmla="*/ 126773 h 129371"/>
                  <a:gd name="connsiteX3" fmla="*/ 98380 w 98421"/>
                  <a:gd name="connsiteY3" fmla="*/ 2472 h 129371"/>
                  <a:gd name="connsiteX4" fmla="*/ 93065 w 98421"/>
                  <a:gd name="connsiteY4" fmla="*/ 2043 h 129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421" h="129371">
                    <a:moveTo>
                      <a:pt x="93065" y="2043"/>
                    </a:moveTo>
                    <a:cubicBezTo>
                      <a:pt x="80635" y="56222"/>
                      <a:pt x="15741" y="72252"/>
                      <a:pt x="225" y="123430"/>
                    </a:cubicBezTo>
                    <a:cubicBezTo>
                      <a:pt x="-1490" y="129002"/>
                      <a:pt x="7083" y="131745"/>
                      <a:pt x="9569" y="126773"/>
                    </a:cubicBezTo>
                    <a:cubicBezTo>
                      <a:pt x="31000" y="83911"/>
                      <a:pt x="100352" y="55107"/>
                      <a:pt x="98380" y="2472"/>
                    </a:cubicBezTo>
                    <a:cubicBezTo>
                      <a:pt x="98294" y="-614"/>
                      <a:pt x="93751" y="-871"/>
                      <a:pt x="93065" y="20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3" name="任意多边形: 形状 862">
                <a:extLst>
                  <a:ext uri="{FF2B5EF4-FFF2-40B4-BE49-F238E27FC236}">
                    <a16:creationId xmlns:a16="http://schemas.microsoft.com/office/drawing/2014/main" id="{7262C2E0-FC25-20F0-4320-88F80254B03E}"/>
                  </a:ext>
                </a:extLst>
              </p:cNvPr>
              <p:cNvSpPr/>
              <p:nvPr/>
            </p:nvSpPr>
            <p:spPr>
              <a:xfrm>
                <a:off x="3384438" y="4283439"/>
                <a:ext cx="156260" cy="101098"/>
              </a:xfrm>
              <a:custGeom>
                <a:avLst/>
                <a:gdLst>
                  <a:gd name="connsiteX0" fmla="*/ 155413 w 156260"/>
                  <a:gd name="connsiteY0" fmla="*/ 94794 h 101098"/>
                  <a:gd name="connsiteX1" fmla="*/ 93863 w 156260"/>
                  <a:gd name="connsiteY1" fmla="*/ 51245 h 101098"/>
                  <a:gd name="connsiteX2" fmla="*/ 5909 w 156260"/>
                  <a:gd name="connsiteY2" fmla="*/ 668 h 101098"/>
                  <a:gd name="connsiteX3" fmla="*/ 765 w 156260"/>
                  <a:gd name="connsiteY3" fmla="*/ 5125 h 101098"/>
                  <a:gd name="connsiteX4" fmla="*/ 62316 w 156260"/>
                  <a:gd name="connsiteY4" fmla="*/ 47816 h 101098"/>
                  <a:gd name="connsiteX5" fmla="*/ 149155 w 156260"/>
                  <a:gd name="connsiteY5" fmla="*/ 100280 h 101098"/>
                  <a:gd name="connsiteX6" fmla="*/ 155413 w 156260"/>
                  <a:gd name="connsiteY6" fmla="*/ 94794 h 10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260" h="101098">
                    <a:moveTo>
                      <a:pt x="155413" y="94794"/>
                    </a:moveTo>
                    <a:cubicBezTo>
                      <a:pt x="140669" y="74563"/>
                      <a:pt x="115637" y="62304"/>
                      <a:pt x="93863" y="51245"/>
                    </a:cubicBezTo>
                    <a:cubicBezTo>
                      <a:pt x="63002" y="35643"/>
                      <a:pt x="34027" y="20899"/>
                      <a:pt x="5909" y="668"/>
                    </a:cubicBezTo>
                    <a:cubicBezTo>
                      <a:pt x="2994" y="-1476"/>
                      <a:pt x="-1892" y="1953"/>
                      <a:pt x="765" y="5125"/>
                    </a:cubicBezTo>
                    <a:cubicBezTo>
                      <a:pt x="16882" y="24670"/>
                      <a:pt x="40027" y="36586"/>
                      <a:pt x="62316" y="47816"/>
                    </a:cubicBezTo>
                    <a:cubicBezTo>
                      <a:pt x="93520" y="63590"/>
                      <a:pt x="120780" y="80049"/>
                      <a:pt x="149155" y="100280"/>
                    </a:cubicBezTo>
                    <a:cubicBezTo>
                      <a:pt x="152756" y="102852"/>
                      <a:pt x="158414" y="98908"/>
                      <a:pt x="155413" y="9479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4" name="任意多边形: 形状 863">
                <a:extLst>
                  <a:ext uri="{FF2B5EF4-FFF2-40B4-BE49-F238E27FC236}">
                    <a16:creationId xmlns:a16="http://schemas.microsoft.com/office/drawing/2014/main" id="{6493C27E-41A4-4119-CA5F-C85EEAA2A3C3}"/>
                  </a:ext>
                </a:extLst>
              </p:cNvPr>
              <p:cNvSpPr/>
              <p:nvPr/>
            </p:nvSpPr>
            <p:spPr>
              <a:xfrm>
                <a:off x="3581796" y="4257455"/>
                <a:ext cx="46438" cy="170728"/>
              </a:xfrm>
              <a:custGeom>
                <a:avLst/>
                <a:gdLst>
                  <a:gd name="connsiteX0" fmla="*/ 39151 w 46438"/>
                  <a:gd name="connsiteY0" fmla="*/ 3334 h 170728"/>
                  <a:gd name="connsiteX1" fmla="*/ 20978 w 46438"/>
                  <a:gd name="connsiteY1" fmla="*/ 94031 h 170728"/>
                  <a:gd name="connsiteX2" fmla="*/ 147 w 46438"/>
                  <a:gd name="connsiteY2" fmla="*/ 166555 h 170728"/>
                  <a:gd name="connsiteX3" fmla="*/ 7948 w 46438"/>
                  <a:gd name="connsiteY3" fmla="*/ 167926 h 170728"/>
                  <a:gd name="connsiteX4" fmla="*/ 33493 w 46438"/>
                  <a:gd name="connsiteY4" fmla="*/ 89317 h 170728"/>
                  <a:gd name="connsiteX5" fmla="*/ 46438 w 46438"/>
                  <a:gd name="connsiteY5" fmla="*/ 3677 h 170728"/>
                  <a:gd name="connsiteX6" fmla="*/ 39151 w 46438"/>
                  <a:gd name="connsiteY6" fmla="*/ 3334 h 17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38" h="170728">
                    <a:moveTo>
                      <a:pt x="39151" y="3334"/>
                    </a:moveTo>
                    <a:cubicBezTo>
                      <a:pt x="34522" y="34538"/>
                      <a:pt x="32465" y="64285"/>
                      <a:pt x="20978" y="94031"/>
                    </a:cubicBezTo>
                    <a:cubicBezTo>
                      <a:pt x="12148" y="116920"/>
                      <a:pt x="-1568" y="141266"/>
                      <a:pt x="147" y="166555"/>
                    </a:cubicBezTo>
                    <a:cubicBezTo>
                      <a:pt x="404" y="170755"/>
                      <a:pt x="6747" y="172727"/>
                      <a:pt x="7948" y="167926"/>
                    </a:cubicBezTo>
                    <a:cubicBezTo>
                      <a:pt x="14891" y="140752"/>
                      <a:pt x="23549" y="115548"/>
                      <a:pt x="33493" y="89317"/>
                    </a:cubicBezTo>
                    <a:cubicBezTo>
                      <a:pt x="43781" y="62142"/>
                      <a:pt x="46095" y="32567"/>
                      <a:pt x="46438" y="3677"/>
                    </a:cubicBezTo>
                    <a:cubicBezTo>
                      <a:pt x="46438" y="-1123"/>
                      <a:pt x="39837" y="-1209"/>
                      <a:pt x="39151" y="333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5" name="任意多边形: 形状 864">
                <a:extLst>
                  <a:ext uri="{FF2B5EF4-FFF2-40B4-BE49-F238E27FC236}">
                    <a16:creationId xmlns:a16="http://schemas.microsoft.com/office/drawing/2014/main" id="{4D15C463-6B8D-FA22-01EC-E072ADC3FD6C}"/>
                  </a:ext>
                </a:extLst>
              </p:cNvPr>
              <p:cNvSpPr/>
              <p:nvPr/>
            </p:nvSpPr>
            <p:spPr>
              <a:xfrm>
                <a:off x="2997364" y="4070956"/>
                <a:ext cx="162268" cy="44668"/>
              </a:xfrm>
              <a:custGeom>
                <a:avLst/>
                <a:gdLst>
                  <a:gd name="connsiteX0" fmla="*/ 159040 w 162268"/>
                  <a:gd name="connsiteY0" fmla="*/ 35957 h 44668"/>
                  <a:gd name="connsiteX1" fmla="*/ 86945 w 162268"/>
                  <a:gd name="connsiteY1" fmla="*/ 25413 h 44668"/>
                  <a:gd name="connsiteX2" fmla="*/ 4649 w 162268"/>
                  <a:gd name="connsiteY2" fmla="*/ 295 h 44668"/>
                  <a:gd name="connsiteX3" fmla="*/ 1134 w 162268"/>
                  <a:gd name="connsiteY3" fmla="*/ 5524 h 44668"/>
                  <a:gd name="connsiteX4" fmla="*/ 69629 w 162268"/>
                  <a:gd name="connsiteY4" fmla="*/ 33214 h 44668"/>
                  <a:gd name="connsiteX5" fmla="*/ 158354 w 162268"/>
                  <a:gd name="connsiteY5" fmla="*/ 44444 h 44668"/>
                  <a:gd name="connsiteX6" fmla="*/ 159040 w 162268"/>
                  <a:gd name="connsiteY6" fmla="*/ 35957 h 4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2268" h="44668">
                    <a:moveTo>
                      <a:pt x="159040" y="35957"/>
                    </a:moveTo>
                    <a:cubicBezTo>
                      <a:pt x="136751" y="28327"/>
                      <a:pt x="110262" y="28927"/>
                      <a:pt x="86945" y="25413"/>
                    </a:cubicBezTo>
                    <a:cubicBezTo>
                      <a:pt x="57799" y="21041"/>
                      <a:pt x="31310" y="12639"/>
                      <a:pt x="4649" y="295"/>
                    </a:cubicBezTo>
                    <a:cubicBezTo>
                      <a:pt x="1477" y="-1162"/>
                      <a:pt x="-1780" y="3124"/>
                      <a:pt x="1134" y="5524"/>
                    </a:cubicBezTo>
                    <a:cubicBezTo>
                      <a:pt x="20508" y="21469"/>
                      <a:pt x="45540" y="27984"/>
                      <a:pt x="69629" y="33214"/>
                    </a:cubicBezTo>
                    <a:cubicBezTo>
                      <a:pt x="97232" y="39300"/>
                      <a:pt x="130065" y="45987"/>
                      <a:pt x="158354" y="44444"/>
                    </a:cubicBezTo>
                    <a:cubicBezTo>
                      <a:pt x="163497" y="44186"/>
                      <a:pt x="163412" y="37500"/>
                      <a:pt x="159040" y="3595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6" name="任意多边形: 形状 865">
                <a:extLst>
                  <a:ext uri="{FF2B5EF4-FFF2-40B4-BE49-F238E27FC236}">
                    <a16:creationId xmlns:a16="http://schemas.microsoft.com/office/drawing/2014/main" id="{B9F6819D-10B5-10D9-256E-5F7072006EA8}"/>
                  </a:ext>
                </a:extLst>
              </p:cNvPr>
              <p:cNvSpPr/>
              <p:nvPr/>
            </p:nvSpPr>
            <p:spPr>
              <a:xfrm>
                <a:off x="3137977" y="4008191"/>
                <a:ext cx="113475" cy="102246"/>
              </a:xfrm>
              <a:custGeom>
                <a:avLst/>
                <a:gdLst>
                  <a:gd name="connsiteX0" fmla="*/ 66947 w 113475"/>
                  <a:gd name="connsiteY0" fmla="*/ 49173 h 102246"/>
                  <a:gd name="connsiteX1" fmla="*/ 5739 w 113475"/>
                  <a:gd name="connsiteY1" fmla="*/ 910 h 102246"/>
                  <a:gd name="connsiteX2" fmla="*/ 595 w 113475"/>
                  <a:gd name="connsiteY2" fmla="*/ 5453 h 102246"/>
                  <a:gd name="connsiteX3" fmla="*/ 48601 w 113475"/>
                  <a:gd name="connsiteY3" fmla="*/ 48401 h 102246"/>
                  <a:gd name="connsiteX4" fmla="*/ 105694 w 113475"/>
                  <a:gd name="connsiteY4" fmla="*/ 100437 h 102246"/>
                  <a:gd name="connsiteX5" fmla="*/ 112895 w 113475"/>
                  <a:gd name="connsiteY5" fmla="*/ 95636 h 102246"/>
                  <a:gd name="connsiteX6" fmla="*/ 66947 w 113475"/>
                  <a:gd name="connsiteY6" fmla="*/ 49173 h 10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475" h="102246">
                    <a:moveTo>
                      <a:pt x="66947" y="49173"/>
                    </a:moveTo>
                    <a:cubicBezTo>
                      <a:pt x="45515" y="33743"/>
                      <a:pt x="25027" y="19169"/>
                      <a:pt x="5739" y="910"/>
                    </a:cubicBezTo>
                    <a:cubicBezTo>
                      <a:pt x="2910" y="-1833"/>
                      <a:pt x="-1633" y="2196"/>
                      <a:pt x="595" y="5453"/>
                    </a:cubicBezTo>
                    <a:cubicBezTo>
                      <a:pt x="12768" y="23455"/>
                      <a:pt x="31199" y="35971"/>
                      <a:pt x="48601" y="48401"/>
                    </a:cubicBezTo>
                    <a:cubicBezTo>
                      <a:pt x="70461" y="64003"/>
                      <a:pt x="88207" y="80034"/>
                      <a:pt x="105694" y="100437"/>
                    </a:cubicBezTo>
                    <a:cubicBezTo>
                      <a:pt x="109295" y="104723"/>
                      <a:pt x="115381" y="100694"/>
                      <a:pt x="112895" y="95636"/>
                    </a:cubicBezTo>
                    <a:cubicBezTo>
                      <a:pt x="103123" y="75919"/>
                      <a:pt x="84435" y="61775"/>
                      <a:pt x="66947" y="4917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7" name="任意多边形: 形状 866">
                <a:extLst>
                  <a:ext uri="{FF2B5EF4-FFF2-40B4-BE49-F238E27FC236}">
                    <a16:creationId xmlns:a16="http://schemas.microsoft.com/office/drawing/2014/main" id="{17EB4C2C-4FEC-E8FD-D38D-A973ED41A9C8}"/>
                  </a:ext>
                </a:extLst>
              </p:cNvPr>
              <p:cNvSpPr/>
              <p:nvPr/>
            </p:nvSpPr>
            <p:spPr>
              <a:xfrm>
                <a:off x="3083005" y="4142557"/>
                <a:ext cx="158124" cy="49475"/>
              </a:xfrm>
              <a:custGeom>
                <a:avLst/>
                <a:gdLst>
                  <a:gd name="connsiteX0" fmla="*/ 153466 w 158124"/>
                  <a:gd name="connsiteY0" fmla="*/ 17 h 49475"/>
                  <a:gd name="connsiteX1" fmla="*/ 82485 w 158124"/>
                  <a:gd name="connsiteY1" fmla="*/ 25306 h 49475"/>
                  <a:gd name="connsiteX2" fmla="*/ 2247 w 158124"/>
                  <a:gd name="connsiteY2" fmla="*/ 42965 h 49475"/>
                  <a:gd name="connsiteX3" fmla="*/ 3447 w 158124"/>
                  <a:gd name="connsiteY3" fmla="*/ 49395 h 49475"/>
                  <a:gd name="connsiteX4" fmla="*/ 155094 w 158124"/>
                  <a:gd name="connsiteY4" fmla="*/ 8847 h 49475"/>
                  <a:gd name="connsiteX5" fmla="*/ 153466 w 158124"/>
                  <a:gd name="connsiteY5" fmla="*/ 17 h 4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124" h="49475">
                    <a:moveTo>
                      <a:pt x="153466" y="17"/>
                    </a:moveTo>
                    <a:cubicBezTo>
                      <a:pt x="128091" y="2160"/>
                      <a:pt x="105374" y="15191"/>
                      <a:pt x="82485" y="25306"/>
                    </a:cubicBezTo>
                    <a:cubicBezTo>
                      <a:pt x="56511" y="36793"/>
                      <a:pt x="28907" y="34993"/>
                      <a:pt x="2247" y="42965"/>
                    </a:cubicBezTo>
                    <a:cubicBezTo>
                      <a:pt x="-1525" y="44080"/>
                      <a:pt x="-154" y="49309"/>
                      <a:pt x="3447" y="49395"/>
                    </a:cubicBezTo>
                    <a:cubicBezTo>
                      <a:pt x="59340" y="51109"/>
                      <a:pt x="103402" y="25220"/>
                      <a:pt x="155094" y="8847"/>
                    </a:cubicBezTo>
                    <a:cubicBezTo>
                      <a:pt x="159981" y="7304"/>
                      <a:pt x="158609" y="-411"/>
                      <a:pt x="153466" y="1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8" name="图形 4">
              <a:extLst>
                <a:ext uri="{FF2B5EF4-FFF2-40B4-BE49-F238E27FC236}">
                  <a16:creationId xmlns:a16="http://schemas.microsoft.com/office/drawing/2014/main" id="{BBD66EC6-E773-5875-F5D6-1A44D39F8690}"/>
                </a:ext>
              </a:extLst>
            </p:cNvPr>
            <p:cNvGrpSpPr/>
            <p:nvPr/>
          </p:nvGrpSpPr>
          <p:grpSpPr>
            <a:xfrm>
              <a:off x="1605865" y="2281622"/>
              <a:ext cx="809448" cy="861754"/>
              <a:chOff x="1605865" y="2281622"/>
              <a:chExt cx="809448" cy="861754"/>
            </a:xfrm>
          </p:grpSpPr>
          <p:sp>
            <p:nvSpPr>
              <p:cNvPr id="869" name="任意多边形: 形状 868">
                <a:extLst>
                  <a:ext uri="{FF2B5EF4-FFF2-40B4-BE49-F238E27FC236}">
                    <a16:creationId xmlns:a16="http://schemas.microsoft.com/office/drawing/2014/main" id="{AAACAA2C-0EF3-721A-B35A-318FAC0466F4}"/>
                  </a:ext>
                </a:extLst>
              </p:cNvPr>
              <p:cNvSpPr/>
              <p:nvPr/>
            </p:nvSpPr>
            <p:spPr>
              <a:xfrm>
                <a:off x="1605865" y="2281622"/>
                <a:ext cx="809448" cy="861754"/>
              </a:xfrm>
              <a:custGeom>
                <a:avLst/>
                <a:gdLst>
                  <a:gd name="connsiteX0" fmla="*/ 177996 w 809448"/>
                  <a:gd name="connsiteY0" fmla="*/ 491153 h 861754"/>
                  <a:gd name="connsiteX1" fmla="*/ 144048 w 809448"/>
                  <a:gd name="connsiteY1" fmla="*/ 534016 h 861754"/>
                  <a:gd name="connsiteX2" fmla="*/ 121246 w 809448"/>
                  <a:gd name="connsiteY2" fmla="*/ 582022 h 861754"/>
                  <a:gd name="connsiteX3" fmla="*/ 124417 w 809448"/>
                  <a:gd name="connsiteY3" fmla="*/ 692178 h 861754"/>
                  <a:gd name="connsiteX4" fmla="*/ 125532 w 809448"/>
                  <a:gd name="connsiteY4" fmla="*/ 693893 h 861754"/>
                  <a:gd name="connsiteX5" fmla="*/ 130161 w 809448"/>
                  <a:gd name="connsiteY5" fmla="*/ 694407 h 861754"/>
                  <a:gd name="connsiteX6" fmla="*/ 173881 w 809448"/>
                  <a:gd name="connsiteY6" fmla="*/ 605339 h 861754"/>
                  <a:gd name="connsiteX7" fmla="*/ 188368 w 809448"/>
                  <a:gd name="connsiteY7" fmla="*/ 560590 h 861754"/>
                  <a:gd name="connsiteX8" fmla="*/ 190597 w 809448"/>
                  <a:gd name="connsiteY8" fmla="*/ 603453 h 861754"/>
                  <a:gd name="connsiteX9" fmla="*/ 189311 w 809448"/>
                  <a:gd name="connsiteY9" fmla="*/ 604482 h 861754"/>
                  <a:gd name="connsiteX10" fmla="*/ 162136 w 809448"/>
                  <a:gd name="connsiteY10" fmla="*/ 686092 h 861754"/>
                  <a:gd name="connsiteX11" fmla="*/ 207742 w 809448"/>
                  <a:gd name="connsiteY11" fmla="*/ 805850 h 861754"/>
                  <a:gd name="connsiteX12" fmla="*/ 211085 w 809448"/>
                  <a:gd name="connsiteY12" fmla="*/ 806964 h 861754"/>
                  <a:gd name="connsiteX13" fmla="*/ 213657 w 809448"/>
                  <a:gd name="connsiteY13" fmla="*/ 804907 h 861754"/>
                  <a:gd name="connsiteX14" fmla="*/ 232002 w 809448"/>
                  <a:gd name="connsiteY14" fmla="*/ 754415 h 861754"/>
                  <a:gd name="connsiteX15" fmla="*/ 237746 w 809448"/>
                  <a:gd name="connsiteY15" fmla="*/ 703922 h 861754"/>
                  <a:gd name="connsiteX16" fmla="*/ 197712 w 809448"/>
                  <a:gd name="connsiteY16" fmla="*/ 603024 h 861754"/>
                  <a:gd name="connsiteX17" fmla="*/ 196769 w 809448"/>
                  <a:gd name="connsiteY17" fmla="*/ 602253 h 861754"/>
                  <a:gd name="connsiteX18" fmla="*/ 197798 w 809448"/>
                  <a:gd name="connsiteY18" fmla="*/ 579450 h 861754"/>
                  <a:gd name="connsiteX19" fmla="*/ 294839 w 809448"/>
                  <a:gd name="connsiteY19" fmla="*/ 707437 h 861754"/>
                  <a:gd name="connsiteX20" fmla="*/ 295182 w 809448"/>
                  <a:gd name="connsiteY20" fmla="*/ 707780 h 861754"/>
                  <a:gd name="connsiteX21" fmla="*/ 295353 w 809448"/>
                  <a:gd name="connsiteY21" fmla="*/ 707866 h 861754"/>
                  <a:gd name="connsiteX22" fmla="*/ 295782 w 809448"/>
                  <a:gd name="connsiteY22" fmla="*/ 708123 h 861754"/>
                  <a:gd name="connsiteX23" fmla="*/ 300582 w 809448"/>
                  <a:gd name="connsiteY23" fmla="*/ 705637 h 861754"/>
                  <a:gd name="connsiteX24" fmla="*/ 275379 w 809448"/>
                  <a:gd name="connsiteY24" fmla="*/ 603024 h 861754"/>
                  <a:gd name="connsiteX25" fmla="*/ 243918 w 809448"/>
                  <a:gd name="connsiteY25" fmla="*/ 555018 h 861754"/>
                  <a:gd name="connsiteX26" fmla="*/ 187340 w 809448"/>
                  <a:gd name="connsiteY26" fmla="*/ 492353 h 861754"/>
                  <a:gd name="connsiteX27" fmla="*/ 185968 w 809448"/>
                  <a:gd name="connsiteY27" fmla="*/ 490982 h 861754"/>
                  <a:gd name="connsiteX28" fmla="*/ 179453 w 809448"/>
                  <a:gd name="connsiteY28" fmla="*/ 453091 h 861754"/>
                  <a:gd name="connsiteX29" fmla="*/ 216143 w 809448"/>
                  <a:gd name="connsiteY29" fmla="*/ 504012 h 861754"/>
                  <a:gd name="connsiteX30" fmla="*/ 260120 w 809448"/>
                  <a:gd name="connsiteY30" fmla="*/ 545331 h 861754"/>
                  <a:gd name="connsiteX31" fmla="*/ 324671 w 809448"/>
                  <a:gd name="connsiteY31" fmla="*/ 608768 h 861754"/>
                  <a:gd name="connsiteX32" fmla="*/ 328443 w 809448"/>
                  <a:gd name="connsiteY32" fmla="*/ 609539 h 861754"/>
                  <a:gd name="connsiteX33" fmla="*/ 330843 w 809448"/>
                  <a:gd name="connsiteY33" fmla="*/ 606968 h 861754"/>
                  <a:gd name="connsiteX34" fmla="*/ 287123 w 809448"/>
                  <a:gd name="connsiteY34" fmla="*/ 483952 h 861754"/>
                  <a:gd name="connsiteX35" fmla="*/ 239546 w 809448"/>
                  <a:gd name="connsiteY35" fmla="*/ 433803 h 861754"/>
                  <a:gd name="connsiteX36" fmla="*/ 168309 w 809448"/>
                  <a:gd name="connsiteY36" fmla="*/ 394798 h 861754"/>
                  <a:gd name="connsiteX37" fmla="*/ 167023 w 809448"/>
                  <a:gd name="connsiteY37" fmla="*/ 394112 h 861754"/>
                  <a:gd name="connsiteX38" fmla="*/ 151507 w 809448"/>
                  <a:gd name="connsiteY38" fmla="*/ 326990 h 861754"/>
                  <a:gd name="connsiteX39" fmla="*/ 133761 w 809448"/>
                  <a:gd name="connsiteY39" fmla="*/ 234921 h 861754"/>
                  <a:gd name="connsiteX40" fmla="*/ 245547 w 809448"/>
                  <a:gd name="connsiteY40" fmla="*/ 376710 h 861754"/>
                  <a:gd name="connsiteX41" fmla="*/ 383736 w 809448"/>
                  <a:gd name="connsiteY41" fmla="*/ 521328 h 861754"/>
                  <a:gd name="connsiteX42" fmla="*/ 383393 w 809448"/>
                  <a:gd name="connsiteY42" fmla="*/ 522871 h 861754"/>
                  <a:gd name="connsiteX43" fmla="*/ 377649 w 809448"/>
                  <a:gd name="connsiteY43" fmla="*/ 646830 h 861754"/>
                  <a:gd name="connsiteX44" fmla="*/ 431999 w 809448"/>
                  <a:gd name="connsiteY44" fmla="*/ 744299 h 861754"/>
                  <a:gd name="connsiteX45" fmla="*/ 435513 w 809448"/>
                  <a:gd name="connsiteY45" fmla="*/ 743870 h 861754"/>
                  <a:gd name="connsiteX46" fmla="*/ 438514 w 809448"/>
                  <a:gd name="connsiteY46" fmla="*/ 740441 h 861754"/>
                  <a:gd name="connsiteX47" fmla="*/ 441343 w 809448"/>
                  <a:gd name="connsiteY47" fmla="*/ 687463 h 861754"/>
                  <a:gd name="connsiteX48" fmla="*/ 441000 w 809448"/>
                  <a:gd name="connsiteY48" fmla="*/ 633199 h 861754"/>
                  <a:gd name="connsiteX49" fmla="*/ 412882 w 809448"/>
                  <a:gd name="connsiteY49" fmla="*/ 548332 h 861754"/>
                  <a:gd name="connsiteX50" fmla="*/ 445715 w 809448"/>
                  <a:gd name="connsiteY50" fmla="*/ 577907 h 861754"/>
                  <a:gd name="connsiteX51" fmla="*/ 465860 w 809448"/>
                  <a:gd name="connsiteY51" fmla="*/ 727068 h 861754"/>
                  <a:gd name="connsiteX52" fmla="*/ 532211 w 809448"/>
                  <a:gd name="connsiteY52" fmla="*/ 829510 h 861754"/>
                  <a:gd name="connsiteX53" fmla="*/ 536412 w 809448"/>
                  <a:gd name="connsiteY53" fmla="*/ 828310 h 861754"/>
                  <a:gd name="connsiteX54" fmla="*/ 537441 w 809448"/>
                  <a:gd name="connsiteY54" fmla="*/ 825738 h 861754"/>
                  <a:gd name="connsiteX55" fmla="*/ 517895 w 809448"/>
                  <a:gd name="connsiteY55" fmla="*/ 691150 h 861754"/>
                  <a:gd name="connsiteX56" fmla="*/ 479319 w 809448"/>
                  <a:gd name="connsiteY56" fmla="*/ 606882 h 861754"/>
                  <a:gd name="connsiteX57" fmla="*/ 528954 w 809448"/>
                  <a:gd name="connsiteY57" fmla="*/ 646658 h 861754"/>
                  <a:gd name="connsiteX58" fmla="*/ 528954 w 809448"/>
                  <a:gd name="connsiteY58" fmla="*/ 648801 h 861754"/>
                  <a:gd name="connsiteX59" fmla="*/ 534783 w 809448"/>
                  <a:gd name="connsiteY59" fmla="*/ 715924 h 861754"/>
                  <a:gd name="connsiteX60" fmla="*/ 552614 w 809448"/>
                  <a:gd name="connsiteY60" fmla="*/ 777732 h 861754"/>
                  <a:gd name="connsiteX61" fmla="*/ 625823 w 809448"/>
                  <a:gd name="connsiteY61" fmla="*/ 861228 h 861754"/>
                  <a:gd name="connsiteX62" fmla="*/ 627195 w 809448"/>
                  <a:gd name="connsiteY62" fmla="*/ 861400 h 861754"/>
                  <a:gd name="connsiteX63" fmla="*/ 631309 w 809448"/>
                  <a:gd name="connsiteY63" fmla="*/ 857370 h 861754"/>
                  <a:gd name="connsiteX64" fmla="*/ 621280 w 809448"/>
                  <a:gd name="connsiteY64" fmla="*/ 805250 h 861754"/>
                  <a:gd name="connsiteX65" fmla="*/ 605849 w 809448"/>
                  <a:gd name="connsiteY65" fmla="*/ 753729 h 861754"/>
                  <a:gd name="connsiteX66" fmla="*/ 552271 w 809448"/>
                  <a:gd name="connsiteY66" fmla="*/ 663546 h 861754"/>
                  <a:gd name="connsiteX67" fmla="*/ 578074 w 809448"/>
                  <a:gd name="connsiteY67" fmla="*/ 681120 h 861754"/>
                  <a:gd name="connsiteX68" fmla="*/ 578760 w 809448"/>
                  <a:gd name="connsiteY68" fmla="*/ 682577 h 861754"/>
                  <a:gd name="connsiteX69" fmla="*/ 618451 w 809448"/>
                  <a:gd name="connsiteY69" fmla="*/ 745928 h 861754"/>
                  <a:gd name="connsiteX70" fmla="*/ 670143 w 809448"/>
                  <a:gd name="connsiteY70" fmla="*/ 796763 h 861754"/>
                  <a:gd name="connsiteX71" fmla="*/ 803617 w 809448"/>
                  <a:gd name="connsiteY71" fmla="*/ 853770 h 861754"/>
                  <a:gd name="connsiteX72" fmla="*/ 808932 w 809448"/>
                  <a:gd name="connsiteY72" fmla="*/ 850684 h 861754"/>
                  <a:gd name="connsiteX73" fmla="*/ 807731 w 809448"/>
                  <a:gd name="connsiteY73" fmla="*/ 845283 h 861754"/>
                  <a:gd name="connsiteX74" fmla="*/ 712148 w 809448"/>
                  <a:gd name="connsiteY74" fmla="*/ 731783 h 861754"/>
                  <a:gd name="connsiteX75" fmla="*/ 654369 w 809448"/>
                  <a:gd name="connsiteY75" fmla="*/ 700151 h 861754"/>
                  <a:gd name="connsiteX76" fmla="*/ 584932 w 809448"/>
                  <a:gd name="connsiteY76" fmla="*/ 676662 h 861754"/>
                  <a:gd name="connsiteX77" fmla="*/ 582446 w 809448"/>
                  <a:gd name="connsiteY77" fmla="*/ 676233 h 861754"/>
                  <a:gd name="connsiteX78" fmla="*/ 576360 w 809448"/>
                  <a:gd name="connsiteY78" fmla="*/ 671090 h 861754"/>
                  <a:gd name="connsiteX79" fmla="*/ 648369 w 809448"/>
                  <a:gd name="connsiteY79" fmla="*/ 689264 h 861754"/>
                  <a:gd name="connsiteX80" fmla="*/ 774984 w 809448"/>
                  <a:gd name="connsiteY80" fmla="*/ 698436 h 861754"/>
                  <a:gd name="connsiteX81" fmla="*/ 777385 w 809448"/>
                  <a:gd name="connsiteY81" fmla="*/ 692950 h 861754"/>
                  <a:gd name="connsiteX82" fmla="*/ 776956 w 809448"/>
                  <a:gd name="connsiteY82" fmla="*/ 692693 h 861754"/>
                  <a:gd name="connsiteX83" fmla="*/ 668771 w 809448"/>
                  <a:gd name="connsiteY83" fmla="*/ 634057 h 861754"/>
                  <a:gd name="connsiteX84" fmla="*/ 538898 w 809448"/>
                  <a:gd name="connsiteY84" fmla="*/ 639800 h 861754"/>
                  <a:gd name="connsiteX85" fmla="*/ 502293 w 809448"/>
                  <a:gd name="connsiteY85" fmla="*/ 610225 h 861754"/>
                  <a:gd name="connsiteX86" fmla="*/ 564873 w 809448"/>
                  <a:gd name="connsiteY86" fmla="*/ 613826 h 861754"/>
                  <a:gd name="connsiteX87" fmla="*/ 624880 w 809448"/>
                  <a:gd name="connsiteY87" fmla="*/ 610825 h 861754"/>
                  <a:gd name="connsiteX88" fmla="*/ 686945 w 809448"/>
                  <a:gd name="connsiteY88" fmla="*/ 609882 h 861754"/>
                  <a:gd name="connsiteX89" fmla="*/ 689431 w 809448"/>
                  <a:gd name="connsiteY89" fmla="*/ 604225 h 861754"/>
                  <a:gd name="connsiteX90" fmla="*/ 689345 w 809448"/>
                  <a:gd name="connsiteY90" fmla="*/ 604225 h 861754"/>
                  <a:gd name="connsiteX91" fmla="*/ 589990 w 809448"/>
                  <a:gd name="connsiteY91" fmla="*/ 562219 h 861754"/>
                  <a:gd name="connsiteX92" fmla="*/ 528525 w 809448"/>
                  <a:gd name="connsiteY92" fmla="*/ 562819 h 861754"/>
                  <a:gd name="connsiteX93" fmla="*/ 457545 w 809448"/>
                  <a:gd name="connsiteY93" fmla="*/ 573878 h 861754"/>
                  <a:gd name="connsiteX94" fmla="*/ 426941 w 809448"/>
                  <a:gd name="connsiteY94" fmla="*/ 547646 h 861754"/>
                  <a:gd name="connsiteX95" fmla="*/ 604906 w 809448"/>
                  <a:gd name="connsiteY95" fmla="*/ 533759 h 861754"/>
                  <a:gd name="connsiteX96" fmla="*/ 606535 w 809448"/>
                  <a:gd name="connsiteY96" fmla="*/ 527758 h 861754"/>
                  <a:gd name="connsiteX97" fmla="*/ 606363 w 809448"/>
                  <a:gd name="connsiteY97" fmla="*/ 527501 h 861754"/>
                  <a:gd name="connsiteX98" fmla="*/ 511552 w 809448"/>
                  <a:gd name="connsiteY98" fmla="*/ 496554 h 861754"/>
                  <a:gd name="connsiteX99" fmla="*/ 393594 w 809448"/>
                  <a:gd name="connsiteY99" fmla="*/ 517385 h 861754"/>
                  <a:gd name="connsiteX100" fmla="*/ 258749 w 809448"/>
                  <a:gd name="connsiteY100" fmla="*/ 377139 h 861754"/>
                  <a:gd name="connsiteX101" fmla="*/ 218201 w 809448"/>
                  <a:gd name="connsiteY101" fmla="*/ 329390 h 861754"/>
                  <a:gd name="connsiteX102" fmla="*/ 350817 w 809448"/>
                  <a:gd name="connsiteY102" fmla="*/ 355622 h 861754"/>
                  <a:gd name="connsiteX103" fmla="*/ 415711 w 809448"/>
                  <a:gd name="connsiteY103" fmla="*/ 359222 h 861754"/>
                  <a:gd name="connsiteX104" fmla="*/ 483091 w 809448"/>
                  <a:gd name="connsiteY104" fmla="*/ 436289 h 861754"/>
                  <a:gd name="connsiteX105" fmla="*/ 589819 w 809448"/>
                  <a:gd name="connsiteY105" fmla="*/ 466550 h 861754"/>
                  <a:gd name="connsiteX106" fmla="*/ 591447 w 809448"/>
                  <a:gd name="connsiteY106" fmla="*/ 466379 h 861754"/>
                  <a:gd name="connsiteX107" fmla="*/ 595305 w 809448"/>
                  <a:gd name="connsiteY107" fmla="*/ 462692 h 861754"/>
                  <a:gd name="connsiteX108" fmla="*/ 533240 w 809448"/>
                  <a:gd name="connsiteY108" fmla="*/ 393598 h 861754"/>
                  <a:gd name="connsiteX109" fmla="*/ 487463 w 809448"/>
                  <a:gd name="connsiteY109" fmla="*/ 370452 h 861754"/>
                  <a:gd name="connsiteX110" fmla="*/ 452144 w 809448"/>
                  <a:gd name="connsiteY110" fmla="*/ 359479 h 861754"/>
                  <a:gd name="connsiteX111" fmla="*/ 506237 w 809448"/>
                  <a:gd name="connsiteY111" fmla="*/ 356051 h 861754"/>
                  <a:gd name="connsiteX112" fmla="*/ 600363 w 809448"/>
                  <a:gd name="connsiteY112" fmla="*/ 393084 h 861754"/>
                  <a:gd name="connsiteX113" fmla="*/ 715148 w 809448"/>
                  <a:gd name="connsiteY113" fmla="*/ 366595 h 861754"/>
                  <a:gd name="connsiteX114" fmla="*/ 715663 w 809448"/>
                  <a:gd name="connsiteY114" fmla="*/ 366423 h 861754"/>
                  <a:gd name="connsiteX115" fmla="*/ 717292 w 809448"/>
                  <a:gd name="connsiteY115" fmla="*/ 360337 h 861754"/>
                  <a:gd name="connsiteX116" fmla="*/ 507094 w 809448"/>
                  <a:gd name="connsiteY116" fmla="*/ 348935 h 861754"/>
                  <a:gd name="connsiteX117" fmla="*/ 506751 w 809448"/>
                  <a:gd name="connsiteY117" fmla="*/ 349278 h 861754"/>
                  <a:gd name="connsiteX118" fmla="*/ 468518 w 809448"/>
                  <a:gd name="connsiteY118" fmla="*/ 346278 h 861754"/>
                  <a:gd name="connsiteX119" fmla="*/ 524667 w 809448"/>
                  <a:gd name="connsiteY119" fmla="*/ 326818 h 861754"/>
                  <a:gd name="connsiteX120" fmla="*/ 615022 w 809448"/>
                  <a:gd name="connsiteY120" fmla="*/ 257381 h 861754"/>
                  <a:gd name="connsiteX121" fmla="*/ 611678 w 809448"/>
                  <a:gd name="connsiteY121" fmla="*/ 251295 h 861754"/>
                  <a:gd name="connsiteX122" fmla="*/ 610907 w 809448"/>
                  <a:gd name="connsiteY122" fmla="*/ 251123 h 861754"/>
                  <a:gd name="connsiteX123" fmla="*/ 492692 w 809448"/>
                  <a:gd name="connsiteY123" fmla="*/ 267411 h 861754"/>
                  <a:gd name="connsiteX124" fmla="*/ 418026 w 809448"/>
                  <a:gd name="connsiteY124" fmla="*/ 346535 h 861754"/>
                  <a:gd name="connsiteX125" fmla="*/ 359047 w 809448"/>
                  <a:gd name="connsiteY125" fmla="*/ 346364 h 861754"/>
                  <a:gd name="connsiteX126" fmla="*/ 205942 w 809448"/>
                  <a:gd name="connsiteY126" fmla="*/ 314303 h 861754"/>
                  <a:gd name="connsiteX127" fmla="*/ 121846 w 809448"/>
                  <a:gd name="connsiteY127" fmla="*/ 200288 h 861754"/>
                  <a:gd name="connsiteX128" fmla="*/ 111902 w 809448"/>
                  <a:gd name="connsiteY128" fmla="*/ 184858 h 861754"/>
                  <a:gd name="connsiteX129" fmla="*/ 170280 w 809448"/>
                  <a:gd name="connsiteY129" fmla="*/ 221119 h 861754"/>
                  <a:gd name="connsiteX130" fmla="*/ 301182 w 809448"/>
                  <a:gd name="connsiteY130" fmla="*/ 237664 h 861754"/>
                  <a:gd name="connsiteX131" fmla="*/ 302897 w 809448"/>
                  <a:gd name="connsiteY131" fmla="*/ 237064 h 861754"/>
                  <a:gd name="connsiteX132" fmla="*/ 304526 w 809448"/>
                  <a:gd name="connsiteY132" fmla="*/ 231663 h 861754"/>
                  <a:gd name="connsiteX133" fmla="*/ 219486 w 809448"/>
                  <a:gd name="connsiteY133" fmla="*/ 163855 h 861754"/>
                  <a:gd name="connsiteX134" fmla="*/ 163508 w 809448"/>
                  <a:gd name="connsiteY134" fmla="*/ 147567 h 861754"/>
                  <a:gd name="connsiteX135" fmla="*/ 85327 w 809448"/>
                  <a:gd name="connsiteY135" fmla="*/ 137709 h 861754"/>
                  <a:gd name="connsiteX136" fmla="*/ 83184 w 809448"/>
                  <a:gd name="connsiteY136" fmla="*/ 137280 h 861754"/>
                  <a:gd name="connsiteX137" fmla="*/ 8603 w 809448"/>
                  <a:gd name="connsiteY137" fmla="*/ 2264 h 861754"/>
                  <a:gd name="connsiteX138" fmla="*/ 631 w 809448"/>
                  <a:gd name="connsiteY138" fmla="*/ 6635 h 861754"/>
                  <a:gd name="connsiteX139" fmla="*/ 43150 w 809448"/>
                  <a:gd name="connsiteY139" fmla="*/ 85074 h 861754"/>
                  <a:gd name="connsiteX140" fmla="*/ 13575 w 809448"/>
                  <a:gd name="connsiteY140" fmla="*/ 217005 h 861754"/>
                  <a:gd name="connsiteX141" fmla="*/ 56609 w 809448"/>
                  <a:gd name="connsiteY141" fmla="*/ 321503 h 861754"/>
                  <a:gd name="connsiteX142" fmla="*/ 60038 w 809448"/>
                  <a:gd name="connsiteY142" fmla="*/ 321846 h 861754"/>
                  <a:gd name="connsiteX143" fmla="*/ 61581 w 809448"/>
                  <a:gd name="connsiteY143" fmla="*/ 320046 h 861754"/>
                  <a:gd name="connsiteX144" fmla="*/ 86013 w 809448"/>
                  <a:gd name="connsiteY144" fmla="*/ 209289 h 861754"/>
                  <a:gd name="connsiteX145" fmla="*/ 78297 w 809448"/>
                  <a:gd name="connsiteY145" fmla="*/ 149196 h 861754"/>
                  <a:gd name="connsiteX146" fmla="*/ 77612 w 809448"/>
                  <a:gd name="connsiteY146" fmla="*/ 146882 h 861754"/>
                  <a:gd name="connsiteX147" fmla="*/ 113273 w 809448"/>
                  <a:gd name="connsiteY147" fmla="*/ 204832 h 861754"/>
                  <a:gd name="connsiteX148" fmla="*/ 120817 w 809448"/>
                  <a:gd name="connsiteY148" fmla="*/ 215890 h 861754"/>
                  <a:gd name="connsiteX149" fmla="*/ 120817 w 809448"/>
                  <a:gd name="connsiteY149" fmla="*/ 218119 h 861754"/>
                  <a:gd name="connsiteX150" fmla="*/ 158022 w 809448"/>
                  <a:gd name="connsiteY150" fmla="*/ 395398 h 861754"/>
                  <a:gd name="connsiteX151" fmla="*/ 113873 w 809448"/>
                  <a:gd name="connsiteY151" fmla="*/ 453434 h 861754"/>
                  <a:gd name="connsiteX152" fmla="*/ 83612 w 809448"/>
                  <a:gd name="connsiteY152" fmla="*/ 499811 h 861754"/>
                  <a:gd name="connsiteX153" fmla="*/ 84555 w 809448"/>
                  <a:gd name="connsiteY153" fmla="*/ 600967 h 861754"/>
                  <a:gd name="connsiteX154" fmla="*/ 86356 w 809448"/>
                  <a:gd name="connsiteY154" fmla="*/ 602253 h 861754"/>
                  <a:gd name="connsiteX155" fmla="*/ 90213 w 809448"/>
                  <a:gd name="connsiteY155" fmla="*/ 600624 h 861754"/>
                  <a:gd name="connsiteX156" fmla="*/ 173109 w 809448"/>
                  <a:gd name="connsiteY156" fmla="*/ 464150 h 861754"/>
                  <a:gd name="connsiteX157" fmla="*/ 178338 w 809448"/>
                  <a:gd name="connsiteY157" fmla="*/ 490553 h 861754"/>
                  <a:gd name="connsiteX158" fmla="*/ 177996 w 809448"/>
                  <a:gd name="connsiteY158" fmla="*/ 491153 h 86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809448" h="861754">
                    <a:moveTo>
                      <a:pt x="177996" y="491153"/>
                    </a:moveTo>
                    <a:cubicBezTo>
                      <a:pt x="169080" y="507269"/>
                      <a:pt x="155021" y="519357"/>
                      <a:pt x="144048" y="534016"/>
                    </a:cubicBezTo>
                    <a:cubicBezTo>
                      <a:pt x="133761" y="547560"/>
                      <a:pt x="127246" y="566163"/>
                      <a:pt x="121246" y="582022"/>
                    </a:cubicBezTo>
                    <a:cubicBezTo>
                      <a:pt x="108215" y="616740"/>
                      <a:pt x="117474" y="657117"/>
                      <a:pt x="124417" y="692178"/>
                    </a:cubicBezTo>
                    <a:cubicBezTo>
                      <a:pt x="124589" y="693036"/>
                      <a:pt x="125018" y="693550"/>
                      <a:pt x="125532" y="693893"/>
                    </a:cubicBezTo>
                    <a:cubicBezTo>
                      <a:pt x="126303" y="695693"/>
                      <a:pt x="129132" y="696550"/>
                      <a:pt x="130161" y="694407"/>
                    </a:cubicBezTo>
                    <a:cubicBezTo>
                      <a:pt x="144220" y="664403"/>
                      <a:pt x="161451" y="636457"/>
                      <a:pt x="173881" y="605339"/>
                    </a:cubicBezTo>
                    <a:cubicBezTo>
                      <a:pt x="179453" y="591280"/>
                      <a:pt x="185454" y="575849"/>
                      <a:pt x="188368" y="560590"/>
                    </a:cubicBezTo>
                    <a:cubicBezTo>
                      <a:pt x="189740" y="574992"/>
                      <a:pt x="190597" y="589394"/>
                      <a:pt x="190597" y="603453"/>
                    </a:cubicBezTo>
                    <a:cubicBezTo>
                      <a:pt x="190169" y="603710"/>
                      <a:pt x="189740" y="603967"/>
                      <a:pt x="189311" y="604482"/>
                    </a:cubicBezTo>
                    <a:cubicBezTo>
                      <a:pt x="168737" y="629170"/>
                      <a:pt x="161451" y="654116"/>
                      <a:pt x="162136" y="686092"/>
                    </a:cubicBezTo>
                    <a:cubicBezTo>
                      <a:pt x="163165" y="732898"/>
                      <a:pt x="185111" y="766759"/>
                      <a:pt x="207742" y="805850"/>
                    </a:cubicBezTo>
                    <a:cubicBezTo>
                      <a:pt x="208599" y="807307"/>
                      <a:pt x="209971" y="807478"/>
                      <a:pt x="211085" y="806964"/>
                    </a:cubicBezTo>
                    <a:cubicBezTo>
                      <a:pt x="212286" y="807050"/>
                      <a:pt x="213400" y="806450"/>
                      <a:pt x="213657" y="804907"/>
                    </a:cubicBezTo>
                    <a:cubicBezTo>
                      <a:pt x="216572" y="787676"/>
                      <a:pt x="227630" y="771560"/>
                      <a:pt x="232002" y="754415"/>
                    </a:cubicBezTo>
                    <a:cubicBezTo>
                      <a:pt x="236203" y="737955"/>
                      <a:pt x="239546" y="721067"/>
                      <a:pt x="237746" y="703922"/>
                    </a:cubicBezTo>
                    <a:cubicBezTo>
                      <a:pt x="234060" y="669547"/>
                      <a:pt x="221030" y="629342"/>
                      <a:pt x="197712" y="603024"/>
                    </a:cubicBezTo>
                    <a:cubicBezTo>
                      <a:pt x="197455" y="602681"/>
                      <a:pt x="197112" y="602510"/>
                      <a:pt x="196769" y="602253"/>
                    </a:cubicBezTo>
                    <a:cubicBezTo>
                      <a:pt x="197627" y="594623"/>
                      <a:pt x="197969" y="586994"/>
                      <a:pt x="197798" y="579450"/>
                    </a:cubicBezTo>
                    <a:cubicBezTo>
                      <a:pt x="218801" y="627713"/>
                      <a:pt x="262006" y="669204"/>
                      <a:pt x="294839" y="707437"/>
                    </a:cubicBezTo>
                    <a:cubicBezTo>
                      <a:pt x="294925" y="707609"/>
                      <a:pt x="295096" y="707609"/>
                      <a:pt x="295182" y="707780"/>
                    </a:cubicBezTo>
                    <a:cubicBezTo>
                      <a:pt x="295267" y="707866"/>
                      <a:pt x="295267" y="707866"/>
                      <a:pt x="295353" y="707866"/>
                    </a:cubicBezTo>
                    <a:cubicBezTo>
                      <a:pt x="295525" y="707952"/>
                      <a:pt x="295696" y="708123"/>
                      <a:pt x="295782" y="708123"/>
                    </a:cubicBezTo>
                    <a:cubicBezTo>
                      <a:pt x="297582" y="709066"/>
                      <a:pt x="300239" y="708295"/>
                      <a:pt x="300582" y="705637"/>
                    </a:cubicBezTo>
                    <a:cubicBezTo>
                      <a:pt x="304783" y="669375"/>
                      <a:pt x="292096" y="634657"/>
                      <a:pt x="275379" y="603024"/>
                    </a:cubicBezTo>
                    <a:cubicBezTo>
                      <a:pt x="266464" y="586051"/>
                      <a:pt x="255320" y="570363"/>
                      <a:pt x="243918" y="555018"/>
                    </a:cubicBezTo>
                    <a:cubicBezTo>
                      <a:pt x="227116" y="532472"/>
                      <a:pt x="202599" y="515670"/>
                      <a:pt x="187340" y="492353"/>
                    </a:cubicBezTo>
                    <a:cubicBezTo>
                      <a:pt x="186911" y="491753"/>
                      <a:pt x="186482" y="491325"/>
                      <a:pt x="185968" y="490982"/>
                    </a:cubicBezTo>
                    <a:cubicBezTo>
                      <a:pt x="183911" y="478294"/>
                      <a:pt x="181767" y="465693"/>
                      <a:pt x="179453" y="453091"/>
                    </a:cubicBezTo>
                    <a:cubicBezTo>
                      <a:pt x="190597" y="471951"/>
                      <a:pt x="204913" y="489696"/>
                      <a:pt x="216143" y="504012"/>
                    </a:cubicBezTo>
                    <a:cubicBezTo>
                      <a:pt x="228745" y="520043"/>
                      <a:pt x="244090" y="532987"/>
                      <a:pt x="260120" y="545331"/>
                    </a:cubicBezTo>
                    <a:cubicBezTo>
                      <a:pt x="285666" y="564877"/>
                      <a:pt x="305897" y="582450"/>
                      <a:pt x="324671" y="608768"/>
                    </a:cubicBezTo>
                    <a:cubicBezTo>
                      <a:pt x="325700" y="610225"/>
                      <a:pt x="327329" y="610311"/>
                      <a:pt x="328443" y="609539"/>
                    </a:cubicBezTo>
                    <a:cubicBezTo>
                      <a:pt x="329729" y="609368"/>
                      <a:pt x="330843" y="608511"/>
                      <a:pt x="330843" y="606968"/>
                    </a:cubicBezTo>
                    <a:cubicBezTo>
                      <a:pt x="330157" y="560590"/>
                      <a:pt x="315670" y="521328"/>
                      <a:pt x="287123" y="483952"/>
                    </a:cubicBezTo>
                    <a:cubicBezTo>
                      <a:pt x="272893" y="465436"/>
                      <a:pt x="257977" y="448291"/>
                      <a:pt x="239546" y="433803"/>
                    </a:cubicBezTo>
                    <a:cubicBezTo>
                      <a:pt x="217943" y="416915"/>
                      <a:pt x="189568" y="412029"/>
                      <a:pt x="168309" y="394798"/>
                    </a:cubicBezTo>
                    <a:cubicBezTo>
                      <a:pt x="167880" y="394455"/>
                      <a:pt x="167451" y="394284"/>
                      <a:pt x="167023" y="394112"/>
                    </a:cubicBezTo>
                    <a:cubicBezTo>
                      <a:pt x="161794" y="371738"/>
                      <a:pt x="156221" y="349450"/>
                      <a:pt x="151507" y="326990"/>
                    </a:cubicBezTo>
                    <a:cubicBezTo>
                      <a:pt x="145163" y="296386"/>
                      <a:pt x="140019" y="265525"/>
                      <a:pt x="133761" y="234921"/>
                    </a:cubicBezTo>
                    <a:cubicBezTo>
                      <a:pt x="168394" y="284213"/>
                      <a:pt x="206199" y="331190"/>
                      <a:pt x="245547" y="376710"/>
                    </a:cubicBezTo>
                    <a:cubicBezTo>
                      <a:pt x="289181" y="427202"/>
                      <a:pt x="335215" y="475551"/>
                      <a:pt x="383736" y="521328"/>
                    </a:cubicBezTo>
                    <a:cubicBezTo>
                      <a:pt x="383564" y="521757"/>
                      <a:pt x="383393" y="522271"/>
                      <a:pt x="383393" y="522871"/>
                    </a:cubicBezTo>
                    <a:cubicBezTo>
                      <a:pt x="382878" y="565477"/>
                      <a:pt x="371048" y="603882"/>
                      <a:pt x="377649" y="646830"/>
                    </a:cubicBezTo>
                    <a:cubicBezTo>
                      <a:pt x="382964" y="681205"/>
                      <a:pt x="400623" y="725954"/>
                      <a:pt x="431999" y="744299"/>
                    </a:cubicBezTo>
                    <a:cubicBezTo>
                      <a:pt x="433199" y="744985"/>
                      <a:pt x="434485" y="744642"/>
                      <a:pt x="435513" y="743870"/>
                    </a:cubicBezTo>
                    <a:cubicBezTo>
                      <a:pt x="437314" y="744042"/>
                      <a:pt x="439028" y="742756"/>
                      <a:pt x="438514" y="740441"/>
                    </a:cubicBezTo>
                    <a:cubicBezTo>
                      <a:pt x="434485" y="722525"/>
                      <a:pt x="439371" y="705294"/>
                      <a:pt x="441343" y="687463"/>
                    </a:cubicBezTo>
                    <a:cubicBezTo>
                      <a:pt x="443314" y="669890"/>
                      <a:pt x="443229" y="650773"/>
                      <a:pt x="441000" y="633199"/>
                    </a:cubicBezTo>
                    <a:cubicBezTo>
                      <a:pt x="437142" y="603024"/>
                      <a:pt x="427284" y="574649"/>
                      <a:pt x="412882" y="548332"/>
                    </a:cubicBezTo>
                    <a:cubicBezTo>
                      <a:pt x="423683" y="558190"/>
                      <a:pt x="434571" y="568134"/>
                      <a:pt x="445715" y="577907"/>
                    </a:cubicBezTo>
                    <a:cubicBezTo>
                      <a:pt x="452916" y="628656"/>
                      <a:pt x="450430" y="677176"/>
                      <a:pt x="465860" y="727068"/>
                    </a:cubicBezTo>
                    <a:cubicBezTo>
                      <a:pt x="477776" y="765473"/>
                      <a:pt x="498778" y="805850"/>
                      <a:pt x="532211" y="829510"/>
                    </a:cubicBezTo>
                    <a:cubicBezTo>
                      <a:pt x="533840" y="830624"/>
                      <a:pt x="535555" y="829681"/>
                      <a:pt x="536412" y="828310"/>
                    </a:cubicBezTo>
                    <a:cubicBezTo>
                      <a:pt x="537183" y="827709"/>
                      <a:pt x="537698" y="826852"/>
                      <a:pt x="537441" y="825738"/>
                    </a:cubicBezTo>
                    <a:cubicBezTo>
                      <a:pt x="525868" y="781846"/>
                      <a:pt x="529382" y="735555"/>
                      <a:pt x="517895" y="691150"/>
                    </a:cubicBezTo>
                    <a:cubicBezTo>
                      <a:pt x="509837" y="660031"/>
                      <a:pt x="496893" y="632514"/>
                      <a:pt x="479319" y="606882"/>
                    </a:cubicBezTo>
                    <a:cubicBezTo>
                      <a:pt x="495607" y="620598"/>
                      <a:pt x="512066" y="633885"/>
                      <a:pt x="528954" y="646658"/>
                    </a:cubicBezTo>
                    <a:cubicBezTo>
                      <a:pt x="528782" y="647258"/>
                      <a:pt x="528697" y="648030"/>
                      <a:pt x="528954" y="648801"/>
                    </a:cubicBezTo>
                    <a:cubicBezTo>
                      <a:pt x="535640" y="669632"/>
                      <a:pt x="532040" y="694064"/>
                      <a:pt x="534783" y="715924"/>
                    </a:cubicBezTo>
                    <a:cubicBezTo>
                      <a:pt x="537526" y="737355"/>
                      <a:pt x="544213" y="757929"/>
                      <a:pt x="552614" y="777732"/>
                    </a:cubicBezTo>
                    <a:cubicBezTo>
                      <a:pt x="566930" y="811250"/>
                      <a:pt x="591533" y="846312"/>
                      <a:pt x="625823" y="861228"/>
                    </a:cubicBezTo>
                    <a:cubicBezTo>
                      <a:pt x="626337" y="861485"/>
                      <a:pt x="626766" y="861485"/>
                      <a:pt x="627195" y="861400"/>
                    </a:cubicBezTo>
                    <a:cubicBezTo>
                      <a:pt x="629338" y="862685"/>
                      <a:pt x="632510" y="860285"/>
                      <a:pt x="631309" y="857370"/>
                    </a:cubicBezTo>
                    <a:cubicBezTo>
                      <a:pt x="624023" y="840654"/>
                      <a:pt x="623594" y="823080"/>
                      <a:pt x="621280" y="805250"/>
                    </a:cubicBezTo>
                    <a:cubicBezTo>
                      <a:pt x="618965" y="787590"/>
                      <a:pt x="612450" y="770274"/>
                      <a:pt x="605849" y="753729"/>
                    </a:cubicBezTo>
                    <a:cubicBezTo>
                      <a:pt x="592733" y="720896"/>
                      <a:pt x="570616" y="693293"/>
                      <a:pt x="552271" y="663546"/>
                    </a:cubicBezTo>
                    <a:cubicBezTo>
                      <a:pt x="560758" y="669547"/>
                      <a:pt x="569330" y="675462"/>
                      <a:pt x="578074" y="681120"/>
                    </a:cubicBezTo>
                    <a:cubicBezTo>
                      <a:pt x="578160" y="681548"/>
                      <a:pt x="578417" y="682063"/>
                      <a:pt x="578760" y="682577"/>
                    </a:cubicBezTo>
                    <a:cubicBezTo>
                      <a:pt x="593247" y="702980"/>
                      <a:pt x="603534" y="725783"/>
                      <a:pt x="618451" y="745928"/>
                    </a:cubicBezTo>
                    <a:cubicBezTo>
                      <a:pt x="632852" y="765387"/>
                      <a:pt x="650940" y="782104"/>
                      <a:pt x="670143" y="796763"/>
                    </a:cubicBezTo>
                    <a:cubicBezTo>
                      <a:pt x="708976" y="826424"/>
                      <a:pt x="759640" y="834482"/>
                      <a:pt x="803617" y="853770"/>
                    </a:cubicBezTo>
                    <a:cubicBezTo>
                      <a:pt x="806274" y="854884"/>
                      <a:pt x="808674" y="852827"/>
                      <a:pt x="808932" y="850684"/>
                    </a:cubicBezTo>
                    <a:cubicBezTo>
                      <a:pt x="809789" y="849055"/>
                      <a:pt x="809703" y="846740"/>
                      <a:pt x="807731" y="845283"/>
                    </a:cubicBezTo>
                    <a:cubicBezTo>
                      <a:pt x="767698" y="816308"/>
                      <a:pt x="752439" y="762216"/>
                      <a:pt x="712148" y="731783"/>
                    </a:cubicBezTo>
                    <a:cubicBezTo>
                      <a:pt x="694232" y="718239"/>
                      <a:pt x="675201" y="708466"/>
                      <a:pt x="654369" y="700151"/>
                    </a:cubicBezTo>
                    <a:cubicBezTo>
                      <a:pt x="631909" y="691235"/>
                      <a:pt x="606192" y="688149"/>
                      <a:pt x="584932" y="676662"/>
                    </a:cubicBezTo>
                    <a:cubicBezTo>
                      <a:pt x="584161" y="676233"/>
                      <a:pt x="583303" y="676148"/>
                      <a:pt x="582446" y="676233"/>
                    </a:cubicBezTo>
                    <a:cubicBezTo>
                      <a:pt x="580474" y="674519"/>
                      <a:pt x="578417" y="672805"/>
                      <a:pt x="576360" y="671090"/>
                    </a:cubicBezTo>
                    <a:cubicBezTo>
                      <a:pt x="599334" y="680520"/>
                      <a:pt x="624537" y="685406"/>
                      <a:pt x="648369" y="689264"/>
                    </a:cubicBezTo>
                    <a:cubicBezTo>
                      <a:pt x="690031" y="696121"/>
                      <a:pt x="734608" y="685749"/>
                      <a:pt x="774984" y="698436"/>
                    </a:cubicBezTo>
                    <a:cubicBezTo>
                      <a:pt x="778242" y="699465"/>
                      <a:pt x="780385" y="694664"/>
                      <a:pt x="777385" y="692950"/>
                    </a:cubicBezTo>
                    <a:cubicBezTo>
                      <a:pt x="777213" y="692864"/>
                      <a:pt x="777042" y="692778"/>
                      <a:pt x="776956" y="692693"/>
                    </a:cubicBezTo>
                    <a:cubicBezTo>
                      <a:pt x="751067" y="659774"/>
                      <a:pt x="708719" y="642201"/>
                      <a:pt x="668771" y="634057"/>
                    </a:cubicBezTo>
                    <a:cubicBezTo>
                      <a:pt x="628480" y="625827"/>
                      <a:pt x="578074" y="625827"/>
                      <a:pt x="538898" y="639800"/>
                    </a:cubicBezTo>
                    <a:cubicBezTo>
                      <a:pt x="526725" y="629942"/>
                      <a:pt x="514466" y="620083"/>
                      <a:pt x="502293" y="610225"/>
                    </a:cubicBezTo>
                    <a:cubicBezTo>
                      <a:pt x="522610" y="614769"/>
                      <a:pt x="544127" y="614854"/>
                      <a:pt x="564873" y="613826"/>
                    </a:cubicBezTo>
                    <a:cubicBezTo>
                      <a:pt x="584932" y="612883"/>
                      <a:pt x="604906" y="611597"/>
                      <a:pt x="624880" y="610825"/>
                    </a:cubicBezTo>
                    <a:cubicBezTo>
                      <a:pt x="646397" y="610054"/>
                      <a:pt x="665428" y="603796"/>
                      <a:pt x="686945" y="609882"/>
                    </a:cubicBezTo>
                    <a:cubicBezTo>
                      <a:pt x="690288" y="610825"/>
                      <a:pt x="692689" y="605768"/>
                      <a:pt x="689431" y="604225"/>
                    </a:cubicBezTo>
                    <a:cubicBezTo>
                      <a:pt x="689431" y="604225"/>
                      <a:pt x="689345" y="604225"/>
                      <a:pt x="689345" y="604225"/>
                    </a:cubicBezTo>
                    <a:cubicBezTo>
                      <a:pt x="662085" y="578164"/>
                      <a:pt x="627109" y="565734"/>
                      <a:pt x="589990" y="562219"/>
                    </a:cubicBezTo>
                    <a:cubicBezTo>
                      <a:pt x="570102" y="560333"/>
                      <a:pt x="548413" y="560505"/>
                      <a:pt x="528525" y="562819"/>
                    </a:cubicBezTo>
                    <a:cubicBezTo>
                      <a:pt x="505379" y="565477"/>
                      <a:pt x="481033" y="573621"/>
                      <a:pt x="457545" y="573878"/>
                    </a:cubicBezTo>
                    <a:cubicBezTo>
                      <a:pt x="447258" y="565305"/>
                      <a:pt x="437057" y="556476"/>
                      <a:pt x="426941" y="547646"/>
                    </a:cubicBezTo>
                    <a:cubicBezTo>
                      <a:pt x="482234" y="567191"/>
                      <a:pt x="547299" y="526129"/>
                      <a:pt x="604906" y="533759"/>
                    </a:cubicBezTo>
                    <a:cubicBezTo>
                      <a:pt x="608421" y="534187"/>
                      <a:pt x="609192" y="529301"/>
                      <a:pt x="606535" y="527758"/>
                    </a:cubicBezTo>
                    <a:cubicBezTo>
                      <a:pt x="606449" y="527672"/>
                      <a:pt x="606449" y="527586"/>
                      <a:pt x="606363" y="527501"/>
                    </a:cubicBezTo>
                    <a:cubicBezTo>
                      <a:pt x="579960" y="505298"/>
                      <a:pt x="545327" y="497497"/>
                      <a:pt x="511552" y="496554"/>
                    </a:cubicBezTo>
                    <a:cubicBezTo>
                      <a:pt x="471004" y="495354"/>
                      <a:pt x="433285" y="512070"/>
                      <a:pt x="393594" y="517385"/>
                    </a:cubicBezTo>
                    <a:cubicBezTo>
                      <a:pt x="346274" y="472979"/>
                      <a:pt x="301611" y="425831"/>
                      <a:pt x="258749" y="377139"/>
                    </a:cubicBezTo>
                    <a:cubicBezTo>
                      <a:pt x="244947" y="361451"/>
                      <a:pt x="231402" y="345506"/>
                      <a:pt x="218201" y="329390"/>
                    </a:cubicBezTo>
                    <a:cubicBezTo>
                      <a:pt x="260806" y="345164"/>
                      <a:pt x="305469" y="352364"/>
                      <a:pt x="350817" y="355622"/>
                    </a:cubicBezTo>
                    <a:cubicBezTo>
                      <a:pt x="371734" y="357165"/>
                      <a:pt x="393680" y="358537"/>
                      <a:pt x="415711" y="359222"/>
                    </a:cubicBezTo>
                    <a:cubicBezTo>
                      <a:pt x="429770" y="391026"/>
                      <a:pt x="454373" y="416915"/>
                      <a:pt x="483091" y="436289"/>
                    </a:cubicBezTo>
                    <a:cubicBezTo>
                      <a:pt x="514552" y="457463"/>
                      <a:pt x="553900" y="458749"/>
                      <a:pt x="589819" y="466550"/>
                    </a:cubicBezTo>
                    <a:cubicBezTo>
                      <a:pt x="590419" y="466636"/>
                      <a:pt x="590933" y="466550"/>
                      <a:pt x="591447" y="466379"/>
                    </a:cubicBezTo>
                    <a:cubicBezTo>
                      <a:pt x="593505" y="466807"/>
                      <a:pt x="596162" y="465179"/>
                      <a:pt x="595305" y="462692"/>
                    </a:cubicBezTo>
                    <a:cubicBezTo>
                      <a:pt x="584075" y="431917"/>
                      <a:pt x="560329" y="410829"/>
                      <a:pt x="533240" y="393598"/>
                    </a:cubicBezTo>
                    <a:cubicBezTo>
                      <a:pt x="518838" y="384511"/>
                      <a:pt x="503151" y="377225"/>
                      <a:pt x="487463" y="370452"/>
                    </a:cubicBezTo>
                    <a:cubicBezTo>
                      <a:pt x="475976" y="365480"/>
                      <a:pt x="464060" y="362566"/>
                      <a:pt x="452144" y="359479"/>
                    </a:cubicBezTo>
                    <a:cubicBezTo>
                      <a:pt x="470489" y="359222"/>
                      <a:pt x="488663" y="358279"/>
                      <a:pt x="506237" y="356051"/>
                    </a:cubicBezTo>
                    <a:cubicBezTo>
                      <a:pt x="531354" y="378339"/>
                      <a:pt x="566930" y="392141"/>
                      <a:pt x="600363" y="393084"/>
                    </a:cubicBezTo>
                    <a:cubicBezTo>
                      <a:pt x="640653" y="394198"/>
                      <a:pt x="676744" y="374739"/>
                      <a:pt x="715148" y="366595"/>
                    </a:cubicBezTo>
                    <a:cubicBezTo>
                      <a:pt x="715320" y="366595"/>
                      <a:pt x="715491" y="366423"/>
                      <a:pt x="715663" y="366423"/>
                    </a:cubicBezTo>
                    <a:cubicBezTo>
                      <a:pt x="718320" y="366423"/>
                      <a:pt x="719949" y="362394"/>
                      <a:pt x="717292" y="360337"/>
                    </a:cubicBezTo>
                    <a:cubicBezTo>
                      <a:pt x="652226" y="311045"/>
                      <a:pt x="576874" y="305301"/>
                      <a:pt x="507094" y="348935"/>
                    </a:cubicBezTo>
                    <a:cubicBezTo>
                      <a:pt x="506922" y="349021"/>
                      <a:pt x="506837" y="349193"/>
                      <a:pt x="506751" y="349278"/>
                    </a:cubicBezTo>
                    <a:cubicBezTo>
                      <a:pt x="494149" y="347478"/>
                      <a:pt x="481462" y="346707"/>
                      <a:pt x="468518" y="346278"/>
                    </a:cubicBezTo>
                    <a:cubicBezTo>
                      <a:pt x="487891" y="341220"/>
                      <a:pt x="507094" y="335391"/>
                      <a:pt x="524667" y="326818"/>
                    </a:cubicBezTo>
                    <a:cubicBezTo>
                      <a:pt x="558957" y="310016"/>
                      <a:pt x="587075" y="282670"/>
                      <a:pt x="615022" y="257381"/>
                    </a:cubicBezTo>
                    <a:cubicBezTo>
                      <a:pt x="617765" y="254981"/>
                      <a:pt x="614764" y="250351"/>
                      <a:pt x="611678" y="251295"/>
                    </a:cubicBezTo>
                    <a:cubicBezTo>
                      <a:pt x="611421" y="251209"/>
                      <a:pt x="611164" y="251123"/>
                      <a:pt x="610907" y="251123"/>
                    </a:cubicBezTo>
                    <a:cubicBezTo>
                      <a:pt x="570187" y="250780"/>
                      <a:pt x="530583" y="250609"/>
                      <a:pt x="492692" y="267411"/>
                    </a:cubicBezTo>
                    <a:cubicBezTo>
                      <a:pt x="457716" y="282927"/>
                      <a:pt x="435599" y="314303"/>
                      <a:pt x="418026" y="346535"/>
                    </a:cubicBezTo>
                    <a:cubicBezTo>
                      <a:pt x="398223" y="346964"/>
                      <a:pt x="378421" y="347392"/>
                      <a:pt x="359047" y="346364"/>
                    </a:cubicBezTo>
                    <a:cubicBezTo>
                      <a:pt x="306497" y="343620"/>
                      <a:pt x="254634" y="334705"/>
                      <a:pt x="205942" y="314303"/>
                    </a:cubicBezTo>
                    <a:cubicBezTo>
                      <a:pt x="176281" y="277526"/>
                      <a:pt x="148163" y="239464"/>
                      <a:pt x="121846" y="200288"/>
                    </a:cubicBezTo>
                    <a:cubicBezTo>
                      <a:pt x="118417" y="195230"/>
                      <a:pt x="115159" y="190001"/>
                      <a:pt x="111902" y="184858"/>
                    </a:cubicBezTo>
                    <a:cubicBezTo>
                      <a:pt x="128961" y="199945"/>
                      <a:pt x="148506" y="211861"/>
                      <a:pt x="170280" y="221119"/>
                    </a:cubicBezTo>
                    <a:cubicBezTo>
                      <a:pt x="213829" y="239550"/>
                      <a:pt x="255320" y="235435"/>
                      <a:pt x="301182" y="237664"/>
                    </a:cubicBezTo>
                    <a:cubicBezTo>
                      <a:pt x="301868" y="237664"/>
                      <a:pt x="302468" y="237493"/>
                      <a:pt x="302897" y="237064"/>
                    </a:cubicBezTo>
                    <a:cubicBezTo>
                      <a:pt x="305126" y="236464"/>
                      <a:pt x="306583" y="233892"/>
                      <a:pt x="304526" y="231663"/>
                    </a:cubicBezTo>
                    <a:cubicBezTo>
                      <a:pt x="279065" y="203546"/>
                      <a:pt x="255148" y="178771"/>
                      <a:pt x="219486" y="163855"/>
                    </a:cubicBezTo>
                    <a:cubicBezTo>
                      <a:pt x="201484" y="156311"/>
                      <a:pt x="182882" y="150482"/>
                      <a:pt x="163508" y="147567"/>
                    </a:cubicBezTo>
                    <a:cubicBezTo>
                      <a:pt x="139762" y="143967"/>
                      <a:pt x="107187" y="148253"/>
                      <a:pt x="85327" y="137709"/>
                    </a:cubicBezTo>
                    <a:cubicBezTo>
                      <a:pt x="84555" y="137366"/>
                      <a:pt x="83870" y="137280"/>
                      <a:pt x="83184" y="137280"/>
                    </a:cubicBezTo>
                    <a:cubicBezTo>
                      <a:pt x="57723" y="92618"/>
                      <a:pt x="34492" y="46755"/>
                      <a:pt x="8603" y="2264"/>
                    </a:cubicBezTo>
                    <a:cubicBezTo>
                      <a:pt x="5688" y="-2794"/>
                      <a:pt x="-2284" y="1492"/>
                      <a:pt x="631" y="6635"/>
                    </a:cubicBezTo>
                    <a:cubicBezTo>
                      <a:pt x="15118" y="32696"/>
                      <a:pt x="29091" y="58928"/>
                      <a:pt x="43150" y="85074"/>
                    </a:cubicBezTo>
                    <a:cubicBezTo>
                      <a:pt x="37921" y="130336"/>
                      <a:pt x="13489" y="170113"/>
                      <a:pt x="13575" y="217005"/>
                    </a:cubicBezTo>
                    <a:cubicBezTo>
                      <a:pt x="13661" y="254466"/>
                      <a:pt x="27548" y="296729"/>
                      <a:pt x="56609" y="321503"/>
                    </a:cubicBezTo>
                    <a:cubicBezTo>
                      <a:pt x="57809" y="322532"/>
                      <a:pt x="59095" y="322446"/>
                      <a:pt x="60038" y="321846"/>
                    </a:cubicBezTo>
                    <a:cubicBezTo>
                      <a:pt x="60809" y="321675"/>
                      <a:pt x="61410" y="321075"/>
                      <a:pt x="61581" y="320046"/>
                    </a:cubicBezTo>
                    <a:cubicBezTo>
                      <a:pt x="67753" y="282156"/>
                      <a:pt x="83784" y="248208"/>
                      <a:pt x="86013" y="209289"/>
                    </a:cubicBezTo>
                    <a:cubicBezTo>
                      <a:pt x="87213" y="188887"/>
                      <a:pt x="83012" y="168913"/>
                      <a:pt x="78297" y="149196"/>
                    </a:cubicBezTo>
                    <a:cubicBezTo>
                      <a:pt x="78126" y="148425"/>
                      <a:pt x="77869" y="147653"/>
                      <a:pt x="77612" y="146882"/>
                    </a:cubicBezTo>
                    <a:cubicBezTo>
                      <a:pt x="89013" y="166512"/>
                      <a:pt x="100757" y="185886"/>
                      <a:pt x="113273" y="204832"/>
                    </a:cubicBezTo>
                    <a:cubicBezTo>
                      <a:pt x="115759" y="208518"/>
                      <a:pt x="118245" y="212204"/>
                      <a:pt x="120817" y="215890"/>
                    </a:cubicBezTo>
                    <a:cubicBezTo>
                      <a:pt x="120646" y="216576"/>
                      <a:pt x="120646" y="217262"/>
                      <a:pt x="120817" y="218119"/>
                    </a:cubicBezTo>
                    <a:cubicBezTo>
                      <a:pt x="133933" y="277098"/>
                      <a:pt x="145249" y="336419"/>
                      <a:pt x="158022" y="395398"/>
                    </a:cubicBezTo>
                    <a:cubicBezTo>
                      <a:pt x="149363" y="414858"/>
                      <a:pt x="127504" y="437575"/>
                      <a:pt x="113873" y="453434"/>
                    </a:cubicBezTo>
                    <a:cubicBezTo>
                      <a:pt x="101786" y="467579"/>
                      <a:pt x="91756" y="483095"/>
                      <a:pt x="83612" y="499811"/>
                    </a:cubicBezTo>
                    <a:cubicBezTo>
                      <a:pt x="68182" y="531358"/>
                      <a:pt x="64238" y="570792"/>
                      <a:pt x="84555" y="600967"/>
                    </a:cubicBezTo>
                    <a:cubicBezTo>
                      <a:pt x="85070" y="601738"/>
                      <a:pt x="85670" y="602081"/>
                      <a:pt x="86356" y="602253"/>
                    </a:cubicBezTo>
                    <a:cubicBezTo>
                      <a:pt x="87727" y="602767"/>
                      <a:pt x="89442" y="602424"/>
                      <a:pt x="90213" y="600624"/>
                    </a:cubicBezTo>
                    <a:cubicBezTo>
                      <a:pt x="109158" y="553818"/>
                      <a:pt x="158707" y="514299"/>
                      <a:pt x="173109" y="464150"/>
                    </a:cubicBezTo>
                    <a:cubicBezTo>
                      <a:pt x="174909" y="472894"/>
                      <a:pt x="176710" y="481723"/>
                      <a:pt x="178338" y="490553"/>
                    </a:cubicBezTo>
                    <a:cubicBezTo>
                      <a:pt x="178167" y="490896"/>
                      <a:pt x="178081" y="490982"/>
                      <a:pt x="177996" y="49115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0" name="任意多边形: 形状 869">
                <a:extLst>
                  <a:ext uri="{FF2B5EF4-FFF2-40B4-BE49-F238E27FC236}">
                    <a16:creationId xmlns:a16="http://schemas.microsoft.com/office/drawing/2014/main" id="{0B463728-4439-DF8B-F66F-A5C147D35670}"/>
                  </a:ext>
                </a:extLst>
              </p:cNvPr>
              <p:cNvSpPr/>
              <p:nvPr/>
            </p:nvSpPr>
            <p:spPr>
              <a:xfrm>
                <a:off x="2221448" y="2986013"/>
                <a:ext cx="123151" cy="100783"/>
              </a:xfrm>
              <a:custGeom>
                <a:avLst/>
                <a:gdLst>
                  <a:gd name="connsiteX0" fmla="*/ 1925 w 123151"/>
                  <a:gd name="connsiteY0" fmla="*/ 7846 h 100783"/>
                  <a:gd name="connsiteX1" fmla="*/ 118425 w 123151"/>
                  <a:gd name="connsiteY1" fmla="*/ 99915 h 100783"/>
                  <a:gd name="connsiteX2" fmla="*/ 122454 w 123151"/>
                  <a:gd name="connsiteY2" fmla="*/ 95971 h 100783"/>
                  <a:gd name="connsiteX3" fmla="*/ 6297 w 123151"/>
                  <a:gd name="connsiteY3" fmla="*/ 474 h 100783"/>
                  <a:gd name="connsiteX4" fmla="*/ 1925 w 123151"/>
                  <a:gd name="connsiteY4" fmla="*/ 7846 h 100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51" h="100783">
                    <a:moveTo>
                      <a:pt x="1925" y="7846"/>
                    </a:moveTo>
                    <a:cubicBezTo>
                      <a:pt x="41187" y="38707"/>
                      <a:pt x="82078" y="64939"/>
                      <a:pt x="118425" y="99915"/>
                    </a:cubicBezTo>
                    <a:cubicBezTo>
                      <a:pt x="121083" y="102486"/>
                      <a:pt x="124683" y="98800"/>
                      <a:pt x="122454" y="95971"/>
                    </a:cubicBezTo>
                    <a:cubicBezTo>
                      <a:pt x="93393" y="58681"/>
                      <a:pt x="49845" y="19933"/>
                      <a:pt x="6297" y="474"/>
                    </a:cubicBezTo>
                    <a:cubicBezTo>
                      <a:pt x="1325" y="-1755"/>
                      <a:pt x="-2447" y="4417"/>
                      <a:pt x="1925" y="784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1" name="任意多边形: 形状 870">
                <a:extLst>
                  <a:ext uri="{FF2B5EF4-FFF2-40B4-BE49-F238E27FC236}">
                    <a16:creationId xmlns:a16="http://schemas.microsoft.com/office/drawing/2014/main" id="{A8C5312D-1469-B061-94FE-232D3DB242B5}"/>
                  </a:ext>
                </a:extLst>
              </p:cNvPr>
              <p:cNvSpPr/>
              <p:nvPr/>
            </p:nvSpPr>
            <p:spPr>
              <a:xfrm>
                <a:off x="2180809" y="2921936"/>
                <a:ext cx="144459" cy="34129"/>
              </a:xfrm>
              <a:custGeom>
                <a:avLst/>
                <a:gdLst>
                  <a:gd name="connsiteX0" fmla="*/ 2787 w 144459"/>
                  <a:gd name="connsiteY0" fmla="*/ 7801 h 34129"/>
                  <a:gd name="connsiteX1" fmla="*/ 72053 w 144459"/>
                  <a:gd name="connsiteY1" fmla="*/ 21174 h 34129"/>
                  <a:gd name="connsiteX2" fmla="*/ 141490 w 144459"/>
                  <a:gd name="connsiteY2" fmla="*/ 34118 h 34129"/>
                  <a:gd name="connsiteX3" fmla="*/ 143034 w 144459"/>
                  <a:gd name="connsiteY3" fmla="*/ 28718 h 34129"/>
                  <a:gd name="connsiteX4" fmla="*/ 74968 w 144459"/>
                  <a:gd name="connsiteY4" fmla="*/ 10973 h 34129"/>
                  <a:gd name="connsiteX5" fmla="*/ 3988 w 144459"/>
                  <a:gd name="connsiteY5" fmla="*/ 0 h 34129"/>
                  <a:gd name="connsiteX6" fmla="*/ 2787 w 144459"/>
                  <a:gd name="connsiteY6" fmla="*/ 7801 h 34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459" h="34129">
                    <a:moveTo>
                      <a:pt x="2787" y="7801"/>
                    </a:moveTo>
                    <a:cubicBezTo>
                      <a:pt x="24562" y="15516"/>
                      <a:pt x="49336" y="17145"/>
                      <a:pt x="72053" y="21174"/>
                    </a:cubicBezTo>
                    <a:cubicBezTo>
                      <a:pt x="95113" y="25289"/>
                      <a:pt x="118173" y="32061"/>
                      <a:pt x="141490" y="34118"/>
                    </a:cubicBezTo>
                    <a:cubicBezTo>
                      <a:pt x="144319" y="34376"/>
                      <a:pt x="145691" y="30004"/>
                      <a:pt x="143034" y="28718"/>
                    </a:cubicBezTo>
                    <a:cubicBezTo>
                      <a:pt x="121774" y="18945"/>
                      <a:pt x="97771" y="15430"/>
                      <a:pt x="74968" y="10973"/>
                    </a:cubicBezTo>
                    <a:cubicBezTo>
                      <a:pt x="51994" y="6515"/>
                      <a:pt x="27476" y="0"/>
                      <a:pt x="3988" y="0"/>
                    </a:cubicBezTo>
                    <a:cubicBezTo>
                      <a:pt x="-642" y="0"/>
                      <a:pt x="-1499" y="6258"/>
                      <a:pt x="2787" y="780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2" name="任意多边形: 形状 871">
                <a:extLst>
                  <a:ext uri="{FF2B5EF4-FFF2-40B4-BE49-F238E27FC236}">
                    <a16:creationId xmlns:a16="http://schemas.microsoft.com/office/drawing/2014/main" id="{32A463D8-F799-F9DA-8864-972A96EA563C}"/>
                  </a:ext>
                </a:extLst>
              </p:cNvPr>
              <p:cNvSpPr/>
              <p:nvPr/>
            </p:nvSpPr>
            <p:spPr>
              <a:xfrm>
                <a:off x="2156317" y="2969953"/>
                <a:ext cx="58246" cy="132057"/>
              </a:xfrm>
              <a:custGeom>
                <a:avLst/>
                <a:gdLst>
                  <a:gd name="connsiteX0" fmla="*/ 52482 w 58246"/>
                  <a:gd name="connsiteY0" fmla="*/ 130549 h 132057"/>
                  <a:gd name="connsiteX1" fmla="*/ 57969 w 58246"/>
                  <a:gd name="connsiteY1" fmla="*/ 127548 h 132057"/>
                  <a:gd name="connsiteX2" fmla="*/ 30537 w 58246"/>
                  <a:gd name="connsiteY2" fmla="*/ 70541 h 132057"/>
                  <a:gd name="connsiteX3" fmla="*/ 8077 w 58246"/>
                  <a:gd name="connsiteY3" fmla="*/ 2990 h 132057"/>
                  <a:gd name="connsiteX4" fmla="*/ 18 w 58246"/>
                  <a:gd name="connsiteY4" fmla="*/ 3847 h 132057"/>
                  <a:gd name="connsiteX5" fmla="*/ 52482 w 58246"/>
                  <a:gd name="connsiteY5" fmla="*/ 130549 h 132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246" h="132057">
                    <a:moveTo>
                      <a:pt x="52482" y="130549"/>
                    </a:moveTo>
                    <a:cubicBezTo>
                      <a:pt x="54797" y="133806"/>
                      <a:pt x="59426" y="131320"/>
                      <a:pt x="57969" y="127548"/>
                    </a:cubicBezTo>
                    <a:cubicBezTo>
                      <a:pt x="49910" y="108089"/>
                      <a:pt x="39366" y="89744"/>
                      <a:pt x="30537" y="70541"/>
                    </a:cubicBezTo>
                    <a:cubicBezTo>
                      <a:pt x="20421" y="48596"/>
                      <a:pt x="15106" y="25879"/>
                      <a:pt x="8077" y="2990"/>
                    </a:cubicBezTo>
                    <a:cubicBezTo>
                      <a:pt x="6791" y="-1211"/>
                      <a:pt x="-410" y="-1039"/>
                      <a:pt x="18" y="3847"/>
                    </a:cubicBezTo>
                    <a:cubicBezTo>
                      <a:pt x="3619" y="47738"/>
                      <a:pt x="27708" y="94887"/>
                      <a:pt x="52482" y="13054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3" name="任意多边形: 形状 872">
                <a:extLst>
                  <a:ext uri="{FF2B5EF4-FFF2-40B4-BE49-F238E27FC236}">
                    <a16:creationId xmlns:a16="http://schemas.microsoft.com/office/drawing/2014/main" id="{123CF837-28FB-C777-64D8-26A1E6EBEF53}"/>
                  </a:ext>
                </a:extLst>
              </p:cNvPr>
              <p:cNvSpPr/>
              <p:nvPr/>
            </p:nvSpPr>
            <p:spPr>
              <a:xfrm>
                <a:off x="2077005" y="2898974"/>
                <a:ext cx="40695" cy="163391"/>
              </a:xfrm>
              <a:custGeom>
                <a:avLst/>
                <a:gdLst>
                  <a:gd name="connsiteX0" fmla="*/ 40669 w 40695"/>
                  <a:gd name="connsiteY0" fmla="*/ 159865 h 163391"/>
                  <a:gd name="connsiteX1" fmla="*/ 20867 w 40695"/>
                  <a:gd name="connsiteY1" fmla="*/ 84684 h 163391"/>
                  <a:gd name="connsiteX2" fmla="*/ 8351 w 40695"/>
                  <a:gd name="connsiteY2" fmla="*/ 3160 h 163391"/>
                  <a:gd name="connsiteX3" fmla="*/ 35 w 40695"/>
                  <a:gd name="connsiteY3" fmla="*/ 5132 h 163391"/>
                  <a:gd name="connsiteX4" fmla="*/ 11437 w 40695"/>
                  <a:gd name="connsiteY4" fmla="*/ 86913 h 163391"/>
                  <a:gd name="connsiteX5" fmla="*/ 34926 w 40695"/>
                  <a:gd name="connsiteY5" fmla="*/ 161151 h 163391"/>
                  <a:gd name="connsiteX6" fmla="*/ 40669 w 40695"/>
                  <a:gd name="connsiteY6" fmla="*/ 159865 h 16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95" h="163391">
                    <a:moveTo>
                      <a:pt x="40669" y="159865"/>
                    </a:moveTo>
                    <a:cubicBezTo>
                      <a:pt x="37840" y="134148"/>
                      <a:pt x="25410" y="110316"/>
                      <a:pt x="20867" y="84684"/>
                    </a:cubicBezTo>
                    <a:cubicBezTo>
                      <a:pt x="16066" y="57681"/>
                      <a:pt x="16752" y="29478"/>
                      <a:pt x="8351" y="3160"/>
                    </a:cubicBezTo>
                    <a:cubicBezTo>
                      <a:pt x="6636" y="-2155"/>
                      <a:pt x="-565" y="-269"/>
                      <a:pt x="35" y="5132"/>
                    </a:cubicBezTo>
                    <a:cubicBezTo>
                      <a:pt x="3464" y="32392"/>
                      <a:pt x="7236" y="59824"/>
                      <a:pt x="11437" y="86913"/>
                    </a:cubicBezTo>
                    <a:cubicBezTo>
                      <a:pt x="15466" y="112888"/>
                      <a:pt x="27039" y="136291"/>
                      <a:pt x="34926" y="161151"/>
                    </a:cubicBezTo>
                    <a:cubicBezTo>
                      <a:pt x="36126" y="164923"/>
                      <a:pt x="41098" y="163552"/>
                      <a:pt x="40669" y="15986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4" name="任意多边形: 形状 873">
                <a:extLst>
                  <a:ext uri="{FF2B5EF4-FFF2-40B4-BE49-F238E27FC236}">
                    <a16:creationId xmlns:a16="http://schemas.microsoft.com/office/drawing/2014/main" id="{54FC4FD8-B2AD-115C-AA30-CAC6858F7D28}"/>
                  </a:ext>
                </a:extLst>
              </p:cNvPr>
              <p:cNvSpPr/>
              <p:nvPr/>
            </p:nvSpPr>
            <p:spPr>
              <a:xfrm>
                <a:off x="2001218" y="2840801"/>
                <a:ext cx="26436" cy="146635"/>
              </a:xfrm>
              <a:custGeom>
                <a:avLst/>
                <a:gdLst>
                  <a:gd name="connsiteX0" fmla="*/ 20873 w 26436"/>
                  <a:gd name="connsiteY0" fmla="*/ 145257 h 146635"/>
                  <a:gd name="connsiteX1" fmla="*/ 26273 w 26436"/>
                  <a:gd name="connsiteY1" fmla="*/ 143200 h 146635"/>
                  <a:gd name="connsiteX2" fmla="*/ 12043 w 26436"/>
                  <a:gd name="connsiteY2" fmla="*/ 70848 h 146635"/>
                  <a:gd name="connsiteX3" fmla="*/ 11186 w 26436"/>
                  <a:gd name="connsiteY3" fmla="*/ 2954 h 146635"/>
                  <a:gd name="connsiteX4" fmla="*/ 3471 w 26436"/>
                  <a:gd name="connsiteY4" fmla="*/ 3725 h 146635"/>
                  <a:gd name="connsiteX5" fmla="*/ 20873 w 26436"/>
                  <a:gd name="connsiteY5" fmla="*/ 145257 h 14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36" h="146635">
                    <a:moveTo>
                      <a:pt x="20873" y="145257"/>
                    </a:moveTo>
                    <a:cubicBezTo>
                      <a:pt x="22501" y="147915"/>
                      <a:pt x="27388" y="146457"/>
                      <a:pt x="26273" y="143200"/>
                    </a:cubicBezTo>
                    <a:cubicBezTo>
                      <a:pt x="18044" y="119282"/>
                      <a:pt x="13329" y="96308"/>
                      <a:pt x="12043" y="70848"/>
                    </a:cubicBezTo>
                    <a:cubicBezTo>
                      <a:pt x="10929" y="48217"/>
                      <a:pt x="14186" y="25328"/>
                      <a:pt x="11186" y="2954"/>
                    </a:cubicBezTo>
                    <a:cubicBezTo>
                      <a:pt x="10586" y="-1847"/>
                      <a:pt x="4071" y="-218"/>
                      <a:pt x="3471" y="3725"/>
                    </a:cubicBezTo>
                    <a:cubicBezTo>
                      <a:pt x="-2787" y="47188"/>
                      <a:pt x="-2530" y="106509"/>
                      <a:pt x="20873" y="14525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5" name="任意多边形: 形状 874">
                <a:extLst>
                  <a:ext uri="{FF2B5EF4-FFF2-40B4-BE49-F238E27FC236}">
                    <a16:creationId xmlns:a16="http://schemas.microsoft.com/office/drawing/2014/main" id="{9E204F67-8E20-709A-D259-A329624DC9AC}"/>
                  </a:ext>
                </a:extLst>
              </p:cNvPr>
              <p:cNvSpPr/>
              <p:nvPr/>
            </p:nvSpPr>
            <p:spPr>
              <a:xfrm>
                <a:off x="2094442" y="2860243"/>
                <a:ext cx="157950" cy="20785"/>
              </a:xfrm>
              <a:custGeom>
                <a:avLst/>
                <a:gdLst>
                  <a:gd name="connsiteX0" fmla="*/ 3001 w 157950"/>
                  <a:gd name="connsiteY0" fmla="*/ 12830 h 20785"/>
                  <a:gd name="connsiteX1" fmla="*/ 70552 w 157950"/>
                  <a:gd name="connsiteY1" fmla="*/ 11459 h 20785"/>
                  <a:gd name="connsiteX2" fmla="*/ 153791 w 157950"/>
                  <a:gd name="connsiteY2" fmla="*/ 20546 h 20785"/>
                  <a:gd name="connsiteX3" fmla="*/ 156449 w 157950"/>
                  <a:gd name="connsiteY3" fmla="*/ 14459 h 20785"/>
                  <a:gd name="connsiteX4" fmla="*/ 84954 w 157950"/>
                  <a:gd name="connsiteY4" fmla="*/ 57 h 20785"/>
                  <a:gd name="connsiteX5" fmla="*/ 3172 w 157950"/>
                  <a:gd name="connsiteY5" fmla="*/ 4687 h 20785"/>
                  <a:gd name="connsiteX6" fmla="*/ 3001 w 157950"/>
                  <a:gd name="connsiteY6" fmla="*/ 12830 h 2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950" h="20785">
                    <a:moveTo>
                      <a:pt x="3001" y="12830"/>
                    </a:moveTo>
                    <a:cubicBezTo>
                      <a:pt x="24432" y="17803"/>
                      <a:pt x="48864" y="12830"/>
                      <a:pt x="70552" y="11459"/>
                    </a:cubicBezTo>
                    <a:cubicBezTo>
                      <a:pt x="99098" y="9659"/>
                      <a:pt x="126788" y="10259"/>
                      <a:pt x="153791" y="20546"/>
                    </a:cubicBezTo>
                    <a:cubicBezTo>
                      <a:pt x="157477" y="22003"/>
                      <a:pt x="159535" y="16431"/>
                      <a:pt x="156449" y="14459"/>
                    </a:cubicBezTo>
                    <a:cubicBezTo>
                      <a:pt x="135446" y="486"/>
                      <a:pt x="109385" y="-286"/>
                      <a:pt x="84954" y="57"/>
                    </a:cubicBezTo>
                    <a:cubicBezTo>
                      <a:pt x="58379" y="486"/>
                      <a:pt x="29490" y="915"/>
                      <a:pt x="3172" y="4687"/>
                    </a:cubicBezTo>
                    <a:cubicBezTo>
                      <a:pt x="-1028" y="5286"/>
                      <a:pt x="-1028" y="11887"/>
                      <a:pt x="3001" y="1283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6" name="任意多边形: 形状 875">
                <a:extLst>
                  <a:ext uri="{FF2B5EF4-FFF2-40B4-BE49-F238E27FC236}">
                    <a16:creationId xmlns:a16="http://schemas.microsoft.com/office/drawing/2014/main" id="{8B734C6F-EADA-E92D-AEBA-73F1B1A0CBB8}"/>
                  </a:ext>
                </a:extLst>
              </p:cNvPr>
              <p:cNvSpPr/>
              <p:nvPr/>
            </p:nvSpPr>
            <p:spPr>
              <a:xfrm>
                <a:off x="2032055" y="2796975"/>
                <a:ext cx="133928" cy="19209"/>
              </a:xfrm>
              <a:custGeom>
                <a:avLst/>
                <a:gdLst>
                  <a:gd name="connsiteX0" fmla="*/ 4180 w 133928"/>
                  <a:gd name="connsiteY0" fmla="*/ 18148 h 19209"/>
                  <a:gd name="connsiteX1" fmla="*/ 57758 w 133928"/>
                  <a:gd name="connsiteY1" fmla="*/ 15404 h 19209"/>
                  <a:gd name="connsiteX2" fmla="*/ 130881 w 133928"/>
                  <a:gd name="connsiteY2" fmla="*/ 8032 h 19209"/>
                  <a:gd name="connsiteX3" fmla="*/ 131824 w 133928"/>
                  <a:gd name="connsiteY3" fmla="*/ 2203 h 19209"/>
                  <a:gd name="connsiteX4" fmla="*/ 77903 w 133928"/>
                  <a:gd name="connsiteY4" fmla="*/ 2117 h 19209"/>
                  <a:gd name="connsiteX5" fmla="*/ 3237 w 133928"/>
                  <a:gd name="connsiteY5" fmla="*/ 9403 h 19209"/>
                  <a:gd name="connsiteX6" fmla="*/ 4180 w 133928"/>
                  <a:gd name="connsiteY6" fmla="*/ 18148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928" h="19209">
                    <a:moveTo>
                      <a:pt x="4180" y="18148"/>
                    </a:moveTo>
                    <a:cubicBezTo>
                      <a:pt x="21753" y="20891"/>
                      <a:pt x="40184" y="17719"/>
                      <a:pt x="57758" y="15404"/>
                    </a:cubicBezTo>
                    <a:cubicBezTo>
                      <a:pt x="82104" y="12232"/>
                      <a:pt x="106364" y="9832"/>
                      <a:pt x="130881" y="8032"/>
                    </a:cubicBezTo>
                    <a:cubicBezTo>
                      <a:pt x="134053" y="7775"/>
                      <a:pt x="135339" y="2888"/>
                      <a:pt x="131824" y="2203"/>
                    </a:cubicBezTo>
                    <a:cubicBezTo>
                      <a:pt x="113736" y="-1484"/>
                      <a:pt x="96077" y="145"/>
                      <a:pt x="77903" y="2117"/>
                    </a:cubicBezTo>
                    <a:cubicBezTo>
                      <a:pt x="53043" y="4860"/>
                      <a:pt x="28097" y="6660"/>
                      <a:pt x="3237" y="9403"/>
                    </a:cubicBezTo>
                    <a:cubicBezTo>
                      <a:pt x="-2078" y="10004"/>
                      <a:pt x="-192" y="17376"/>
                      <a:pt x="4180" y="1814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7" name="任意多边形: 形状 876">
                <a:extLst>
                  <a:ext uri="{FF2B5EF4-FFF2-40B4-BE49-F238E27FC236}">
                    <a16:creationId xmlns:a16="http://schemas.microsoft.com/office/drawing/2014/main" id="{F8EBA3DE-CF7B-979A-4951-B83AA703315E}"/>
                  </a:ext>
                </a:extLst>
              </p:cNvPr>
              <p:cNvSpPr/>
              <p:nvPr/>
            </p:nvSpPr>
            <p:spPr>
              <a:xfrm>
                <a:off x="1797117" y="2904661"/>
                <a:ext cx="21634" cy="162820"/>
              </a:xfrm>
              <a:custGeom>
                <a:avLst/>
                <a:gdLst>
                  <a:gd name="connsiteX0" fmla="*/ 21633 w 21634"/>
                  <a:gd name="connsiteY0" fmla="*/ 159836 h 162820"/>
                  <a:gd name="connsiteX1" fmla="*/ 14433 w 21634"/>
                  <a:gd name="connsiteY1" fmla="*/ 77026 h 162820"/>
                  <a:gd name="connsiteX2" fmla="*/ 7917 w 21634"/>
                  <a:gd name="connsiteY2" fmla="*/ 2273 h 162820"/>
                  <a:gd name="connsiteX3" fmla="*/ 31 w 21634"/>
                  <a:gd name="connsiteY3" fmla="*/ 5274 h 162820"/>
                  <a:gd name="connsiteX4" fmla="*/ 3460 w 21634"/>
                  <a:gd name="connsiteY4" fmla="*/ 84827 h 162820"/>
                  <a:gd name="connsiteX5" fmla="*/ 15375 w 21634"/>
                  <a:gd name="connsiteY5" fmla="*/ 160436 h 162820"/>
                  <a:gd name="connsiteX6" fmla="*/ 21633 w 21634"/>
                  <a:gd name="connsiteY6" fmla="*/ 159836 h 16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34" h="162820">
                    <a:moveTo>
                      <a:pt x="21633" y="159836"/>
                    </a:moveTo>
                    <a:cubicBezTo>
                      <a:pt x="21719" y="131975"/>
                      <a:pt x="13832" y="105057"/>
                      <a:pt x="14433" y="77026"/>
                    </a:cubicBezTo>
                    <a:cubicBezTo>
                      <a:pt x="14947" y="52337"/>
                      <a:pt x="19233" y="25162"/>
                      <a:pt x="7917" y="2273"/>
                    </a:cubicBezTo>
                    <a:cubicBezTo>
                      <a:pt x="5603" y="-2356"/>
                      <a:pt x="-484" y="816"/>
                      <a:pt x="31" y="5274"/>
                    </a:cubicBezTo>
                    <a:cubicBezTo>
                      <a:pt x="3460" y="32363"/>
                      <a:pt x="3631" y="57652"/>
                      <a:pt x="3460" y="84827"/>
                    </a:cubicBezTo>
                    <a:cubicBezTo>
                      <a:pt x="3288" y="110115"/>
                      <a:pt x="9460" y="135919"/>
                      <a:pt x="15375" y="160436"/>
                    </a:cubicBezTo>
                    <a:cubicBezTo>
                      <a:pt x="16233" y="163951"/>
                      <a:pt x="21633" y="163436"/>
                      <a:pt x="21633" y="15983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8" name="任意多边形: 形状 877">
                <a:extLst>
                  <a:ext uri="{FF2B5EF4-FFF2-40B4-BE49-F238E27FC236}">
                    <a16:creationId xmlns:a16="http://schemas.microsoft.com/office/drawing/2014/main" id="{EC1B7BF6-B545-46BA-18DD-91090024D3B9}"/>
                  </a:ext>
                </a:extLst>
              </p:cNvPr>
              <p:cNvSpPr/>
              <p:nvPr/>
            </p:nvSpPr>
            <p:spPr>
              <a:xfrm>
                <a:off x="1800794" y="2822055"/>
                <a:ext cx="89136" cy="135637"/>
              </a:xfrm>
              <a:custGeom>
                <a:avLst/>
                <a:gdLst>
                  <a:gd name="connsiteX0" fmla="*/ 35187 w 89136"/>
                  <a:gd name="connsiteY0" fmla="*/ 61991 h 135637"/>
                  <a:gd name="connsiteX1" fmla="*/ 83450 w 89136"/>
                  <a:gd name="connsiteY1" fmla="*/ 134000 h 135637"/>
                  <a:gd name="connsiteX2" fmla="*/ 89108 w 89136"/>
                  <a:gd name="connsiteY2" fmla="*/ 131857 h 135637"/>
                  <a:gd name="connsiteX3" fmla="*/ 58847 w 89136"/>
                  <a:gd name="connsiteY3" fmla="*/ 73735 h 135637"/>
                  <a:gd name="connsiteX4" fmla="*/ 8012 w 89136"/>
                  <a:gd name="connsiteY4" fmla="*/ 2069 h 135637"/>
                  <a:gd name="connsiteX5" fmla="*/ 126 w 89136"/>
                  <a:gd name="connsiteY5" fmla="*/ 5070 h 135637"/>
                  <a:gd name="connsiteX6" fmla="*/ 35187 w 89136"/>
                  <a:gd name="connsiteY6" fmla="*/ 61991 h 135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136" h="135637">
                    <a:moveTo>
                      <a:pt x="35187" y="61991"/>
                    </a:moveTo>
                    <a:cubicBezTo>
                      <a:pt x="54132" y="84965"/>
                      <a:pt x="71106" y="106739"/>
                      <a:pt x="83450" y="134000"/>
                    </a:cubicBezTo>
                    <a:cubicBezTo>
                      <a:pt x="84993" y="137343"/>
                      <a:pt x="89537" y="135029"/>
                      <a:pt x="89108" y="131857"/>
                    </a:cubicBezTo>
                    <a:cubicBezTo>
                      <a:pt x="85679" y="109483"/>
                      <a:pt x="72478" y="91223"/>
                      <a:pt x="58847" y="73735"/>
                    </a:cubicBezTo>
                    <a:cubicBezTo>
                      <a:pt x="40502" y="50161"/>
                      <a:pt x="23186" y="27872"/>
                      <a:pt x="8012" y="2069"/>
                    </a:cubicBezTo>
                    <a:cubicBezTo>
                      <a:pt x="5612" y="-1960"/>
                      <a:pt x="-989" y="355"/>
                      <a:pt x="126" y="5070"/>
                    </a:cubicBezTo>
                    <a:cubicBezTo>
                      <a:pt x="5526" y="26929"/>
                      <a:pt x="21128" y="44932"/>
                      <a:pt x="35187" y="6199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9" name="任意多边形: 形状 878">
                <a:extLst>
                  <a:ext uri="{FF2B5EF4-FFF2-40B4-BE49-F238E27FC236}">
                    <a16:creationId xmlns:a16="http://schemas.microsoft.com/office/drawing/2014/main" id="{FD7E23C7-26A0-1F1F-1991-DB62950CE279}"/>
                  </a:ext>
                </a:extLst>
              </p:cNvPr>
              <p:cNvSpPr/>
              <p:nvPr/>
            </p:nvSpPr>
            <p:spPr>
              <a:xfrm>
                <a:off x="1785181" y="2706187"/>
                <a:ext cx="133511" cy="140653"/>
              </a:xfrm>
              <a:custGeom>
                <a:avLst/>
                <a:gdLst>
                  <a:gd name="connsiteX0" fmla="*/ 60830 w 133511"/>
                  <a:gd name="connsiteY0" fmla="*/ 65816 h 140653"/>
                  <a:gd name="connsiteX1" fmla="*/ 128210 w 133511"/>
                  <a:gd name="connsiteY1" fmla="*/ 139625 h 140653"/>
                  <a:gd name="connsiteX2" fmla="*/ 133268 w 133511"/>
                  <a:gd name="connsiteY2" fmla="*/ 135939 h 140653"/>
                  <a:gd name="connsiteX3" fmla="*/ 74974 w 133511"/>
                  <a:gd name="connsiteY3" fmla="*/ 63930 h 140653"/>
                  <a:gd name="connsiteX4" fmla="*/ 6223 w 133511"/>
                  <a:gd name="connsiteY4" fmla="*/ 665 h 140653"/>
                  <a:gd name="connsiteX5" fmla="*/ 479 w 133511"/>
                  <a:gd name="connsiteY5" fmla="*/ 6066 h 140653"/>
                  <a:gd name="connsiteX6" fmla="*/ 60830 w 133511"/>
                  <a:gd name="connsiteY6" fmla="*/ 65816 h 140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511" h="140653">
                    <a:moveTo>
                      <a:pt x="60830" y="65816"/>
                    </a:moveTo>
                    <a:cubicBezTo>
                      <a:pt x="86204" y="88533"/>
                      <a:pt x="107293" y="113051"/>
                      <a:pt x="128210" y="139625"/>
                    </a:cubicBezTo>
                    <a:cubicBezTo>
                      <a:pt x="130439" y="142454"/>
                      <a:pt x="134553" y="138854"/>
                      <a:pt x="133268" y="135939"/>
                    </a:cubicBezTo>
                    <a:cubicBezTo>
                      <a:pt x="120666" y="107564"/>
                      <a:pt x="97263" y="85019"/>
                      <a:pt x="74974" y="63930"/>
                    </a:cubicBezTo>
                    <a:cubicBezTo>
                      <a:pt x="52686" y="42842"/>
                      <a:pt x="30569" y="19353"/>
                      <a:pt x="6223" y="665"/>
                    </a:cubicBezTo>
                    <a:cubicBezTo>
                      <a:pt x="3051" y="-1735"/>
                      <a:pt x="-1492" y="2894"/>
                      <a:pt x="479" y="6066"/>
                    </a:cubicBezTo>
                    <a:cubicBezTo>
                      <a:pt x="15481" y="29469"/>
                      <a:pt x="40256" y="47385"/>
                      <a:pt x="60830" y="6581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0" name="任意多边形: 形状 879">
                <a:extLst>
                  <a:ext uri="{FF2B5EF4-FFF2-40B4-BE49-F238E27FC236}">
                    <a16:creationId xmlns:a16="http://schemas.microsoft.com/office/drawing/2014/main" id="{E0C9684F-2443-C91E-2245-47B21722B012}"/>
                  </a:ext>
                </a:extLst>
              </p:cNvPr>
              <p:cNvSpPr/>
              <p:nvPr/>
            </p:nvSpPr>
            <p:spPr>
              <a:xfrm>
                <a:off x="1733744" y="2801710"/>
                <a:ext cx="51782" cy="148236"/>
              </a:xfrm>
              <a:custGeom>
                <a:avLst/>
                <a:gdLst>
                  <a:gd name="connsiteX0" fmla="*/ 7768 w 51782"/>
                  <a:gd name="connsiteY0" fmla="*/ 144915 h 148236"/>
                  <a:gd name="connsiteX1" fmla="*/ 28428 w 51782"/>
                  <a:gd name="connsiteY1" fmla="*/ 63990 h 148236"/>
                  <a:gd name="connsiteX2" fmla="*/ 51745 w 51782"/>
                  <a:gd name="connsiteY2" fmla="*/ 4497 h 148236"/>
                  <a:gd name="connsiteX3" fmla="*/ 43430 w 51782"/>
                  <a:gd name="connsiteY3" fmla="*/ 2097 h 148236"/>
                  <a:gd name="connsiteX4" fmla="*/ 14112 w 51782"/>
                  <a:gd name="connsiteY4" fmla="*/ 70848 h 148236"/>
                  <a:gd name="connsiteX5" fmla="*/ 996 w 51782"/>
                  <a:gd name="connsiteY5" fmla="*/ 145686 h 148236"/>
                  <a:gd name="connsiteX6" fmla="*/ 7768 w 51782"/>
                  <a:gd name="connsiteY6" fmla="*/ 144915 h 148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782" h="148236">
                    <a:moveTo>
                      <a:pt x="7768" y="144915"/>
                    </a:moveTo>
                    <a:cubicBezTo>
                      <a:pt x="10512" y="115854"/>
                      <a:pt x="16512" y="90651"/>
                      <a:pt x="28428" y="63990"/>
                    </a:cubicBezTo>
                    <a:cubicBezTo>
                      <a:pt x="36915" y="45045"/>
                      <a:pt x="48916" y="25243"/>
                      <a:pt x="51745" y="4497"/>
                    </a:cubicBezTo>
                    <a:cubicBezTo>
                      <a:pt x="52345" y="-46"/>
                      <a:pt x="45487" y="-1675"/>
                      <a:pt x="43430" y="2097"/>
                    </a:cubicBezTo>
                    <a:cubicBezTo>
                      <a:pt x="31771" y="23614"/>
                      <a:pt x="23542" y="48217"/>
                      <a:pt x="14112" y="70848"/>
                    </a:cubicBezTo>
                    <a:cubicBezTo>
                      <a:pt x="4339" y="94423"/>
                      <a:pt x="-2690" y="120054"/>
                      <a:pt x="996" y="145686"/>
                    </a:cubicBezTo>
                    <a:cubicBezTo>
                      <a:pt x="1510" y="149715"/>
                      <a:pt x="7425" y="148601"/>
                      <a:pt x="7768" y="14491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1" name="任意多边形: 形状 880">
                <a:extLst>
                  <a:ext uri="{FF2B5EF4-FFF2-40B4-BE49-F238E27FC236}">
                    <a16:creationId xmlns:a16="http://schemas.microsoft.com/office/drawing/2014/main" id="{EF32AA76-A095-3067-B133-2A8C44204039}"/>
                  </a:ext>
                </a:extLst>
              </p:cNvPr>
              <p:cNvSpPr/>
              <p:nvPr/>
            </p:nvSpPr>
            <p:spPr>
              <a:xfrm>
                <a:off x="1692113" y="2712811"/>
                <a:ext cx="75925" cy="143754"/>
              </a:xfrm>
              <a:custGeom>
                <a:avLst/>
                <a:gdLst>
                  <a:gd name="connsiteX0" fmla="*/ 6623 w 75925"/>
                  <a:gd name="connsiteY0" fmla="*/ 141230 h 143754"/>
                  <a:gd name="connsiteX1" fmla="*/ 75888 w 75925"/>
                  <a:gd name="connsiteY1" fmla="*/ 5014 h 143754"/>
                  <a:gd name="connsiteX2" fmla="*/ 66116 w 75925"/>
                  <a:gd name="connsiteY2" fmla="*/ 3470 h 143754"/>
                  <a:gd name="connsiteX3" fmla="*/ 1393 w 75925"/>
                  <a:gd name="connsiteY3" fmla="*/ 141745 h 143754"/>
                  <a:gd name="connsiteX4" fmla="*/ 6623 w 75925"/>
                  <a:gd name="connsiteY4" fmla="*/ 141230 h 143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25" h="143754">
                    <a:moveTo>
                      <a:pt x="6623" y="141230"/>
                    </a:moveTo>
                    <a:cubicBezTo>
                      <a:pt x="9023" y="85681"/>
                      <a:pt x="69888" y="58163"/>
                      <a:pt x="75888" y="5014"/>
                    </a:cubicBezTo>
                    <a:cubicBezTo>
                      <a:pt x="76574" y="-730"/>
                      <a:pt x="67573" y="-1930"/>
                      <a:pt x="66116" y="3470"/>
                    </a:cubicBezTo>
                    <a:cubicBezTo>
                      <a:pt x="52828" y="49505"/>
                      <a:pt x="-10094" y="90396"/>
                      <a:pt x="1393" y="141745"/>
                    </a:cubicBezTo>
                    <a:cubicBezTo>
                      <a:pt x="1993" y="144745"/>
                      <a:pt x="6537" y="144231"/>
                      <a:pt x="6623" y="14123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2" name="任意多边形: 形状 881">
                <a:extLst>
                  <a:ext uri="{FF2B5EF4-FFF2-40B4-BE49-F238E27FC236}">
                    <a16:creationId xmlns:a16="http://schemas.microsoft.com/office/drawing/2014/main" id="{8F7122AE-D50E-933D-2C1B-9F0A07B95BF0}"/>
                  </a:ext>
                </a:extLst>
              </p:cNvPr>
              <p:cNvSpPr/>
              <p:nvPr/>
            </p:nvSpPr>
            <p:spPr>
              <a:xfrm>
                <a:off x="1713120" y="2435256"/>
                <a:ext cx="170879" cy="72702"/>
              </a:xfrm>
              <a:custGeom>
                <a:avLst/>
                <a:gdLst>
                  <a:gd name="connsiteX0" fmla="*/ 1303 w 170879"/>
                  <a:gd name="connsiteY0" fmla="*/ 6963 h 72702"/>
                  <a:gd name="connsiteX1" fmla="*/ 69712 w 170879"/>
                  <a:gd name="connsiteY1" fmla="*/ 38595 h 72702"/>
                  <a:gd name="connsiteX2" fmla="*/ 165467 w 170879"/>
                  <a:gd name="connsiteY2" fmla="*/ 72371 h 72702"/>
                  <a:gd name="connsiteX3" fmla="*/ 169753 w 170879"/>
                  <a:gd name="connsiteY3" fmla="*/ 67056 h 72702"/>
                  <a:gd name="connsiteX4" fmla="*/ 101516 w 170879"/>
                  <a:gd name="connsiteY4" fmla="*/ 36281 h 72702"/>
                  <a:gd name="connsiteX5" fmla="*/ 6618 w 170879"/>
                  <a:gd name="connsiteY5" fmla="*/ 448 h 72702"/>
                  <a:gd name="connsiteX6" fmla="*/ 1303 w 170879"/>
                  <a:gd name="connsiteY6" fmla="*/ 6963 h 7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879" h="72702">
                    <a:moveTo>
                      <a:pt x="1303" y="6963"/>
                    </a:moveTo>
                    <a:cubicBezTo>
                      <a:pt x="19477" y="24193"/>
                      <a:pt x="46309" y="31651"/>
                      <a:pt x="69712" y="38595"/>
                    </a:cubicBezTo>
                    <a:cubicBezTo>
                      <a:pt x="102888" y="48368"/>
                      <a:pt x="134006" y="57541"/>
                      <a:pt x="165467" y="72371"/>
                    </a:cubicBezTo>
                    <a:cubicBezTo>
                      <a:pt x="168724" y="73914"/>
                      <a:pt x="172925" y="69713"/>
                      <a:pt x="169753" y="67056"/>
                    </a:cubicBezTo>
                    <a:cubicBezTo>
                      <a:pt x="150379" y="50768"/>
                      <a:pt x="125433" y="43310"/>
                      <a:pt x="101516" y="36281"/>
                    </a:cubicBezTo>
                    <a:cubicBezTo>
                      <a:pt x="67997" y="26508"/>
                      <a:pt x="38165" y="15192"/>
                      <a:pt x="6618" y="448"/>
                    </a:cubicBezTo>
                    <a:cubicBezTo>
                      <a:pt x="2503" y="-1524"/>
                      <a:pt x="-2383" y="3448"/>
                      <a:pt x="1303" y="696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3" name="任意多边形: 形状 882">
                <a:extLst>
                  <a:ext uri="{FF2B5EF4-FFF2-40B4-BE49-F238E27FC236}">
                    <a16:creationId xmlns:a16="http://schemas.microsoft.com/office/drawing/2014/main" id="{8E86B9DC-4062-F966-20B8-26510BA90DD3}"/>
                  </a:ext>
                </a:extLst>
              </p:cNvPr>
              <p:cNvSpPr/>
              <p:nvPr/>
            </p:nvSpPr>
            <p:spPr>
              <a:xfrm>
                <a:off x="1643273" y="2401492"/>
                <a:ext cx="23656" cy="174943"/>
              </a:xfrm>
              <a:custGeom>
                <a:avLst/>
                <a:gdLst>
                  <a:gd name="connsiteX0" fmla="*/ 12771 w 23656"/>
                  <a:gd name="connsiteY0" fmla="*/ 170943 h 174943"/>
                  <a:gd name="connsiteX1" fmla="*/ 14228 w 23656"/>
                  <a:gd name="connsiteY1" fmla="*/ 78446 h 174943"/>
                  <a:gd name="connsiteX2" fmla="*/ 21515 w 23656"/>
                  <a:gd name="connsiteY2" fmla="*/ 3351 h 174943"/>
                  <a:gd name="connsiteX3" fmla="*/ 13543 w 23656"/>
                  <a:gd name="connsiteY3" fmla="*/ 3351 h 174943"/>
                  <a:gd name="connsiteX4" fmla="*/ 2656 w 23656"/>
                  <a:gd name="connsiteY4" fmla="*/ 85304 h 174943"/>
                  <a:gd name="connsiteX5" fmla="*/ 5485 w 23656"/>
                  <a:gd name="connsiteY5" fmla="*/ 171801 h 174943"/>
                  <a:gd name="connsiteX6" fmla="*/ 12771 w 23656"/>
                  <a:gd name="connsiteY6" fmla="*/ 170943 h 174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56" h="174943">
                    <a:moveTo>
                      <a:pt x="12771" y="170943"/>
                    </a:moveTo>
                    <a:cubicBezTo>
                      <a:pt x="11657" y="139397"/>
                      <a:pt x="8313" y="109822"/>
                      <a:pt x="14228" y="78446"/>
                    </a:cubicBezTo>
                    <a:cubicBezTo>
                      <a:pt x="18772" y="54272"/>
                      <a:pt x="27773" y="27868"/>
                      <a:pt x="21515" y="3351"/>
                    </a:cubicBezTo>
                    <a:cubicBezTo>
                      <a:pt x="20486" y="-678"/>
                      <a:pt x="13971" y="-1535"/>
                      <a:pt x="13543" y="3351"/>
                    </a:cubicBezTo>
                    <a:cubicBezTo>
                      <a:pt x="11657" y="31383"/>
                      <a:pt x="7713" y="57615"/>
                      <a:pt x="2656" y="85304"/>
                    </a:cubicBezTo>
                    <a:cubicBezTo>
                      <a:pt x="-2488" y="113936"/>
                      <a:pt x="598" y="143426"/>
                      <a:pt x="5485" y="171801"/>
                    </a:cubicBezTo>
                    <a:cubicBezTo>
                      <a:pt x="6428" y="176601"/>
                      <a:pt x="12943" y="175572"/>
                      <a:pt x="12771" y="1709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4" name="任意多边形: 形状 883">
                <a:extLst>
                  <a:ext uri="{FF2B5EF4-FFF2-40B4-BE49-F238E27FC236}">
                    <a16:creationId xmlns:a16="http://schemas.microsoft.com/office/drawing/2014/main" id="{0FDA8D6A-B9FC-158C-4BCF-2E0BB585A612}"/>
                  </a:ext>
                </a:extLst>
              </p:cNvPr>
              <p:cNvSpPr/>
              <p:nvPr/>
            </p:nvSpPr>
            <p:spPr>
              <a:xfrm>
                <a:off x="2136742" y="2625184"/>
                <a:ext cx="166440" cy="21248"/>
              </a:xfrm>
              <a:custGeom>
                <a:avLst/>
                <a:gdLst>
                  <a:gd name="connsiteX0" fmla="*/ 4077 w 166440"/>
                  <a:gd name="connsiteY0" fmla="*/ 14117 h 21248"/>
                  <a:gd name="connsiteX1" fmla="*/ 76858 w 166440"/>
                  <a:gd name="connsiteY1" fmla="*/ 11374 h 21248"/>
                  <a:gd name="connsiteX2" fmla="*/ 162325 w 166440"/>
                  <a:gd name="connsiteY2" fmla="*/ 21147 h 21248"/>
                  <a:gd name="connsiteX3" fmla="*/ 164897 w 166440"/>
                  <a:gd name="connsiteY3" fmla="*/ 15403 h 21248"/>
                  <a:gd name="connsiteX4" fmla="*/ 92459 w 166440"/>
                  <a:gd name="connsiteY4" fmla="*/ 572 h 21248"/>
                  <a:gd name="connsiteX5" fmla="*/ 3220 w 166440"/>
                  <a:gd name="connsiteY5" fmla="*/ 5716 h 21248"/>
                  <a:gd name="connsiteX6" fmla="*/ 4077 w 166440"/>
                  <a:gd name="connsiteY6" fmla="*/ 14117 h 21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440" h="21248">
                    <a:moveTo>
                      <a:pt x="4077" y="14117"/>
                    </a:moveTo>
                    <a:cubicBezTo>
                      <a:pt x="27394" y="17632"/>
                      <a:pt x="53369" y="12145"/>
                      <a:pt x="76858" y="11374"/>
                    </a:cubicBezTo>
                    <a:cubicBezTo>
                      <a:pt x="106261" y="10345"/>
                      <a:pt x="133865" y="13774"/>
                      <a:pt x="162325" y="21147"/>
                    </a:cubicBezTo>
                    <a:cubicBezTo>
                      <a:pt x="165754" y="22004"/>
                      <a:pt x="168155" y="17203"/>
                      <a:pt x="164897" y="15403"/>
                    </a:cubicBezTo>
                    <a:cubicBezTo>
                      <a:pt x="142952" y="3230"/>
                      <a:pt x="117148" y="1430"/>
                      <a:pt x="92459" y="572"/>
                    </a:cubicBezTo>
                    <a:cubicBezTo>
                      <a:pt x="64256" y="-370"/>
                      <a:pt x="30737" y="-971"/>
                      <a:pt x="3220" y="5716"/>
                    </a:cubicBezTo>
                    <a:cubicBezTo>
                      <a:pt x="-1838" y="6830"/>
                      <a:pt x="-466" y="13346"/>
                      <a:pt x="4077" y="1411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5" name="任意多边形: 形状 884">
                <a:extLst>
                  <a:ext uri="{FF2B5EF4-FFF2-40B4-BE49-F238E27FC236}">
                    <a16:creationId xmlns:a16="http://schemas.microsoft.com/office/drawing/2014/main" id="{576C8F90-76BD-956E-89F7-EA3311C41C7C}"/>
                  </a:ext>
                </a:extLst>
              </p:cNvPr>
              <p:cNvSpPr/>
              <p:nvPr/>
            </p:nvSpPr>
            <p:spPr>
              <a:xfrm>
                <a:off x="2047506" y="2652269"/>
                <a:ext cx="128818" cy="81442"/>
              </a:xfrm>
              <a:custGeom>
                <a:avLst/>
                <a:gdLst>
                  <a:gd name="connsiteX0" fmla="*/ 54651 w 128818"/>
                  <a:gd name="connsiteY0" fmla="*/ 44554 h 81442"/>
                  <a:gd name="connsiteX1" fmla="*/ 123574 w 128818"/>
                  <a:gd name="connsiteY1" fmla="*/ 80901 h 81442"/>
                  <a:gd name="connsiteX2" fmla="*/ 127860 w 128818"/>
                  <a:gd name="connsiteY2" fmla="*/ 75500 h 81442"/>
                  <a:gd name="connsiteX3" fmla="*/ 72825 w 128818"/>
                  <a:gd name="connsiteY3" fmla="*/ 41982 h 81442"/>
                  <a:gd name="connsiteX4" fmla="*/ 7245 w 128818"/>
                  <a:gd name="connsiteY4" fmla="*/ 1177 h 81442"/>
                  <a:gd name="connsiteX5" fmla="*/ 1073 w 128818"/>
                  <a:gd name="connsiteY5" fmla="*/ 7178 h 81442"/>
                  <a:gd name="connsiteX6" fmla="*/ 54651 w 128818"/>
                  <a:gd name="connsiteY6" fmla="*/ 44554 h 8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818" h="81442">
                    <a:moveTo>
                      <a:pt x="54651" y="44554"/>
                    </a:moveTo>
                    <a:cubicBezTo>
                      <a:pt x="78569" y="55869"/>
                      <a:pt x="101371" y="66499"/>
                      <a:pt x="123574" y="80901"/>
                    </a:cubicBezTo>
                    <a:cubicBezTo>
                      <a:pt x="126917" y="83044"/>
                      <a:pt x="130604" y="78329"/>
                      <a:pt x="127860" y="75500"/>
                    </a:cubicBezTo>
                    <a:cubicBezTo>
                      <a:pt x="112601" y="59984"/>
                      <a:pt x="92285" y="51069"/>
                      <a:pt x="72825" y="41982"/>
                    </a:cubicBezTo>
                    <a:cubicBezTo>
                      <a:pt x="48479" y="30580"/>
                      <a:pt x="28162" y="18065"/>
                      <a:pt x="7245" y="1177"/>
                    </a:cubicBezTo>
                    <a:cubicBezTo>
                      <a:pt x="2874" y="-2338"/>
                      <a:pt x="-2270" y="2720"/>
                      <a:pt x="1073" y="7178"/>
                    </a:cubicBezTo>
                    <a:cubicBezTo>
                      <a:pt x="14189" y="24837"/>
                      <a:pt x="35106" y="35295"/>
                      <a:pt x="54651" y="4455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6" name="任意多边形: 形状 885">
                <a:extLst>
                  <a:ext uri="{FF2B5EF4-FFF2-40B4-BE49-F238E27FC236}">
                    <a16:creationId xmlns:a16="http://schemas.microsoft.com/office/drawing/2014/main" id="{E5C063B2-7F6A-01AC-AD74-BFF4ACB3A637}"/>
                  </a:ext>
                </a:extLst>
              </p:cNvPr>
              <p:cNvSpPr/>
              <p:nvPr/>
            </p:nvSpPr>
            <p:spPr>
              <a:xfrm>
                <a:off x="2050165" y="2543067"/>
                <a:ext cx="148122" cy="75896"/>
              </a:xfrm>
              <a:custGeom>
                <a:avLst/>
                <a:gdLst>
                  <a:gd name="connsiteX0" fmla="*/ 5444 w 148122"/>
                  <a:gd name="connsiteY0" fmla="*/ 75746 h 75896"/>
                  <a:gd name="connsiteX1" fmla="*/ 70681 w 148122"/>
                  <a:gd name="connsiteY1" fmla="*/ 38027 h 75896"/>
                  <a:gd name="connsiteX2" fmla="*/ 146376 w 148122"/>
                  <a:gd name="connsiteY2" fmla="*/ 6137 h 75896"/>
                  <a:gd name="connsiteX3" fmla="*/ 144061 w 148122"/>
                  <a:gd name="connsiteY3" fmla="*/ 51 h 75896"/>
                  <a:gd name="connsiteX4" fmla="*/ 2272 w 148122"/>
                  <a:gd name="connsiteY4" fmla="*/ 67430 h 75896"/>
                  <a:gd name="connsiteX5" fmla="*/ 5444 w 148122"/>
                  <a:gd name="connsiteY5" fmla="*/ 75746 h 7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122" h="75896">
                    <a:moveTo>
                      <a:pt x="5444" y="75746"/>
                    </a:moveTo>
                    <a:cubicBezTo>
                      <a:pt x="29961" y="69059"/>
                      <a:pt x="49935" y="52086"/>
                      <a:pt x="70681" y="38027"/>
                    </a:cubicBezTo>
                    <a:cubicBezTo>
                      <a:pt x="94169" y="21996"/>
                      <a:pt x="121601" y="18739"/>
                      <a:pt x="146376" y="6137"/>
                    </a:cubicBezTo>
                    <a:cubicBezTo>
                      <a:pt x="149891" y="4337"/>
                      <a:pt x="147576" y="-549"/>
                      <a:pt x="144061" y="51"/>
                    </a:cubicBezTo>
                    <a:cubicBezTo>
                      <a:pt x="88769" y="8452"/>
                      <a:pt x="50107" y="41970"/>
                      <a:pt x="2272" y="67430"/>
                    </a:cubicBezTo>
                    <a:cubicBezTo>
                      <a:pt x="-2186" y="69745"/>
                      <a:pt x="472" y="77032"/>
                      <a:pt x="5444" y="7574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87" name="图形 4">
              <a:extLst>
                <a:ext uri="{FF2B5EF4-FFF2-40B4-BE49-F238E27FC236}">
                  <a16:creationId xmlns:a16="http://schemas.microsoft.com/office/drawing/2014/main" id="{C9692ADD-9F94-F3DA-5389-F050ACA5C51A}"/>
                </a:ext>
              </a:extLst>
            </p:cNvPr>
            <p:cNvGrpSpPr/>
            <p:nvPr/>
          </p:nvGrpSpPr>
          <p:grpSpPr>
            <a:xfrm>
              <a:off x="748558" y="3988287"/>
              <a:ext cx="944204" cy="715097"/>
              <a:chOff x="748558" y="3988287"/>
              <a:chExt cx="944204" cy="715097"/>
            </a:xfrm>
          </p:grpSpPr>
          <p:sp>
            <p:nvSpPr>
              <p:cNvPr id="888" name="任意多边形: 形状 887">
                <a:extLst>
                  <a:ext uri="{FF2B5EF4-FFF2-40B4-BE49-F238E27FC236}">
                    <a16:creationId xmlns:a16="http://schemas.microsoft.com/office/drawing/2014/main" id="{130FB7AA-AD19-7BA5-F409-C02CDC492140}"/>
                  </a:ext>
                </a:extLst>
              </p:cNvPr>
              <p:cNvSpPr/>
              <p:nvPr/>
            </p:nvSpPr>
            <p:spPr>
              <a:xfrm>
                <a:off x="748558" y="3988287"/>
                <a:ext cx="944204" cy="715097"/>
              </a:xfrm>
              <a:custGeom>
                <a:avLst/>
                <a:gdLst>
                  <a:gd name="connsiteX0" fmla="*/ 508094 w 944204"/>
                  <a:gd name="connsiteY0" fmla="*/ 584284 h 715097"/>
                  <a:gd name="connsiteX1" fmla="*/ 546499 w 944204"/>
                  <a:gd name="connsiteY1" fmla="*/ 623203 h 715097"/>
                  <a:gd name="connsiteX2" fmla="*/ 591419 w 944204"/>
                  <a:gd name="connsiteY2" fmla="*/ 651578 h 715097"/>
                  <a:gd name="connsiteX3" fmla="*/ 701147 w 944204"/>
                  <a:gd name="connsiteY3" fmla="*/ 661694 h 715097"/>
                  <a:gd name="connsiteX4" fmla="*/ 703033 w 944204"/>
                  <a:gd name="connsiteY4" fmla="*/ 660837 h 715097"/>
                  <a:gd name="connsiteX5" fmla="*/ 704061 w 944204"/>
                  <a:gd name="connsiteY5" fmla="*/ 656293 h 715097"/>
                  <a:gd name="connsiteX6" fmla="*/ 620908 w 944204"/>
                  <a:gd name="connsiteY6" fmla="*/ 602200 h 715097"/>
                  <a:gd name="connsiteX7" fmla="*/ 578217 w 944204"/>
                  <a:gd name="connsiteY7" fmla="*/ 582398 h 715097"/>
                  <a:gd name="connsiteX8" fmla="*/ 621080 w 944204"/>
                  <a:gd name="connsiteY8" fmla="*/ 585399 h 715097"/>
                  <a:gd name="connsiteX9" fmla="*/ 621937 w 944204"/>
                  <a:gd name="connsiteY9" fmla="*/ 586770 h 715097"/>
                  <a:gd name="connsiteX10" fmla="*/ 699604 w 944204"/>
                  <a:gd name="connsiteY10" fmla="*/ 623546 h 715097"/>
                  <a:gd name="connsiteX11" fmla="*/ 823991 w 944204"/>
                  <a:gd name="connsiteY11" fmla="*/ 592685 h 715097"/>
                  <a:gd name="connsiteX12" fmla="*/ 825534 w 944204"/>
                  <a:gd name="connsiteY12" fmla="*/ 589513 h 715097"/>
                  <a:gd name="connsiteX13" fmla="*/ 823819 w 944204"/>
                  <a:gd name="connsiteY13" fmla="*/ 586684 h 715097"/>
                  <a:gd name="connsiteX14" fmla="*/ 775899 w 944204"/>
                  <a:gd name="connsiteY14" fmla="*/ 562339 h 715097"/>
                  <a:gd name="connsiteX15" fmla="*/ 726521 w 944204"/>
                  <a:gd name="connsiteY15" fmla="*/ 550594 h 715097"/>
                  <a:gd name="connsiteX16" fmla="*/ 621594 w 944204"/>
                  <a:gd name="connsiteY16" fmla="*/ 578198 h 715097"/>
                  <a:gd name="connsiteX17" fmla="*/ 620737 w 944204"/>
                  <a:gd name="connsiteY17" fmla="*/ 579055 h 715097"/>
                  <a:gd name="connsiteX18" fmla="*/ 598191 w 944204"/>
                  <a:gd name="connsiteY18" fmla="*/ 575283 h 715097"/>
                  <a:gd name="connsiteX19" fmla="*/ 736980 w 944204"/>
                  <a:gd name="connsiteY19" fmla="*/ 494358 h 715097"/>
                  <a:gd name="connsiteX20" fmla="*/ 737323 w 944204"/>
                  <a:gd name="connsiteY20" fmla="*/ 494016 h 715097"/>
                  <a:gd name="connsiteX21" fmla="*/ 737494 w 944204"/>
                  <a:gd name="connsiteY21" fmla="*/ 493844 h 715097"/>
                  <a:gd name="connsiteX22" fmla="*/ 737837 w 944204"/>
                  <a:gd name="connsiteY22" fmla="*/ 493415 h 715097"/>
                  <a:gd name="connsiteX23" fmla="*/ 735951 w 944204"/>
                  <a:gd name="connsiteY23" fmla="*/ 488358 h 715097"/>
                  <a:gd name="connsiteX24" fmla="*/ 631024 w 944204"/>
                  <a:gd name="connsiteY24" fmla="*/ 500959 h 715097"/>
                  <a:gd name="connsiteX25" fmla="*/ 579589 w 944204"/>
                  <a:gd name="connsiteY25" fmla="*/ 526420 h 715097"/>
                  <a:gd name="connsiteX26" fmla="*/ 510580 w 944204"/>
                  <a:gd name="connsiteY26" fmla="*/ 575026 h 715097"/>
                  <a:gd name="connsiteX27" fmla="*/ 509037 w 944204"/>
                  <a:gd name="connsiteY27" fmla="*/ 576226 h 715097"/>
                  <a:gd name="connsiteX28" fmla="*/ 470632 w 944204"/>
                  <a:gd name="connsiteY28" fmla="*/ 578112 h 715097"/>
                  <a:gd name="connsiteX29" fmla="*/ 525582 w 944204"/>
                  <a:gd name="connsiteY29" fmla="*/ 547765 h 715097"/>
                  <a:gd name="connsiteX30" fmla="*/ 571959 w 944204"/>
                  <a:gd name="connsiteY30" fmla="*/ 509017 h 715097"/>
                  <a:gd name="connsiteX31" fmla="*/ 642768 w 944204"/>
                  <a:gd name="connsiteY31" fmla="*/ 452610 h 715097"/>
                  <a:gd name="connsiteX32" fmla="*/ 643968 w 944204"/>
                  <a:gd name="connsiteY32" fmla="*/ 448924 h 715097"/>
                  <a:gd name="connsiteX33" fmla="*/ 641739 w 944204"/>
                  <a:gd name="connsiteY33" fmla="*/ 446267 h 715097"/>
                  <a:gd name="connsiteX34" fmla="*/ 514352 w 944204"/>
                  <a:gd name="connsiteY34" fmla="*/ 474813 h 715097"/>
                  <a:gd name="connsiteX35" fmla="*/ 458888 w 944204"/>
                  <a:gd name="connsiteY35" fmla="*/ 515961 h 715097"/>
                  <a:gd name="connsiteX36" fmla="*/ 411568 w 944204"/>
                  <a:gd name="connsiteY36" fmla="*/ 581970 h 715097"/>
                  <a:gd name="connsiteX37" fmla="*/ 410710 w 944204"/>
                  <a:gd name="connsiteY37" fmla="*/ 583170 h 715097"/>
                  <a:gd name="connsiteX38" fmla="*/ 342216 w 944204"/>
                  <a:gd name="connsiteY38" fmla="*/ 590456 h 715097"/>
                  <a:gd name="connsiteX39" fmla="*/ 248690 w 944204"/>
                  <a:gd name="connsiteY39" fmla="*/ 596886 h 715097"/>
                  <a:gd name="connsiteX40" fmla="*/ 402995 w 944204"/>
                  <a:gd name="connsiteY40" fmla="*/ 503017 h 715097"/>
                  <a:gd name="connsiteX41" fmla="*/ 563215 w 944204"/>
                  <a:gd name="connsiteY41" fmla="*/ 383259 h 715097"/>
                  <a:gd name="connsiteX42" fmla="*/ 564673 w 944204"/>
                  <a:gd name="connsiteY42" fmla="*/ 383773 h 715097"/>
                  <a:gd name="connsiteX43" fmla="*/ 687002 w 944204"/>
                  <a:gd name="connsiteY43" fmla="*/ 404347 h 715097"/>
                  <a:gd name="connsiteX44" fmla="*/ 790301 w 944204"/>
                  <a:gd name="connsiteY44" fmla="*/ 362085 h 715097"/>
                  <a:gd name="connsiteX45" fmla="*/ 790301 w 944204"/>
                  <a:gd name="connsiteY45" fmla="*/ 358570 h 715097"/>
                  <a:gd name="connsiteX46" fmla="*/ 787215 w 944204"/>
                  <a:gd name="connsiteY46" fmla="*/ 355141 h 715097"/>
                  <a:gd name="connsiteX47" fmla="*/ 735008 w 944204"/>
                  <a:gd name="connsiteY47" fmla="*/ 345969 h 715097"/>
                  <a:gd name="connsiteX48" fmla="*/ 681087 w 944204"/>
                  <a:gd name="connsiteY48" fmla="*/ 339796 h 715097"/>
                  <a:gd name="connsiteX49" fmla="*/ 593476 w 944204"/>
                  <a:gd name="connsiteY49" fmla="*/ 357456 h 715097"/>
                  <a:gd name="connsiteX50" fmla="*/ 626823 w 944204"/>
                  <a:gd name="connsiteY50" fmla="*/ 328481 h 715097"/>
                  <a:gd name="connsiteX51" fmla="*/ 777356 w 944204"/>
                  <a:gd name="connsiteY51" fmla="*/ 326423 h 715097"/>
                  <a:gd name="connsiteX52" fmla="*/ 887084 w 944204"/>
                  <a:gd name="connsiteY52" fmla="*/ 272931 h 715097"/>
                  <a:gd name="connsiteX53" fmla="*/ 886398 w 944204"/>
                  <a:gd name="connsiteY53" fmla="*/ 268644 h 715097"/>
                  <a:gd name="connsiteX54" fmla="*/ 883912 w 944204"/>
                  <a:gd name="connsiteY54" fmla="*/ 267273 h 715097"/>
                  <a:gd name="connsiteX55" fmla="*/ 747953 w 944204"/>
                  <a:gd name="connsiteY55" fmla="*/ 270445 h 715097"/>
                  <a:gd name="connsiteX56" fmla="*/ 659656 w 944204"/>
                  <a:gd name="connsiteY56" fmla="*/ 298563 h 715097"/>
                  <a:gd name="connsiteX57" fmla="*/ 705090 w 944204"/>
                  <a:gd name="connsiteY57" fmla="*/ 254071 h 715097"/>
                  <a:gd name="connsiteX58" fmla="*/ 707233 w 944204"/>
                  <a:gd name="connsiteY58" fmla="*/ 254329 h 715097"/>
                  <a:gd name="connsiteX59" fmla="*/ 774527 w 944204"/>
                  <a:gd name="connsiteY59" fmla="*/ 256643 h 715097"/>
                  <a:gd name="connsiteX60" fmla="*/ 837964 w 944204"/>
                  <a:gd name="connsiteY60" fmla="*/ 246356 h 715097"/>
                  <a:gd name="connsiteX61" fmla="*/ 929690 w 944204"/>
                  <a:gd name="connsiteY61" fmla="*/ 183777 h 715097"/>
                  <a:gd name="connsiteX62" fmla="*/ 930032 w 944204"/>
                  <a:gd name="connsiteY62" fmla="*/ 182405 h 715097"/>
                  <a:gd name="connsiteX63" fmla="*/ 926604 w 944204"/>
                  <a:gd name="connsiteY63" fmla="*/ 177862 h 715097"/>
                  <a:gd name="connsiteX64" fmla="*/ 873625 w 944204"/>
                  <a:gd name="connsiteY64" fmla="*/ 181548 h 715097"/>
                  <a:gd name="connsiteX65" fmla="*/ 820647 w 944204"/>
                  <a:gd name="connsiteY65" fmla="*/ 190635 h 715097"/>
                  <a:gd name="connsiteX66" fmla="*/ 724635 w 944204"/>
                  <a:gd name="connsiteY66" fmla="*/ 232983 h 715097"/>
                  <a:gd name="connsiteX67" fmla="*/ 745209 w 944204"/>
                  <a:gd name="connsiteY67" fmla="*/ 209494 h 715097"/>
                  <a:gd name="connsiteX68" fmla="*/ 746667 w 944204"/>
                  <a:gd name="connsiteY68" fmla="*/ 208980 h 715097"/>
                  <a:gd name="connsiteX69" fmla="*/ 814389 w 944204"/>
                  <a:gd name="connsiteY69" fmla="*/ 177176 h 715097"/>
                  <a:gd name="connsiteX70" fmla="*/ 871054 w 944204"/>
                  <a:gd name="connsiteY70" fmla="*/ 131999 h 715097"/>
                  <a:gd name="connsiteX71" fmla="*/ 943663 w 944204"/>
                  <a:gd name="connsiteY71" fmla="*/ 6412 h 715097"/>
                  <a:gd name="connsiteX72" fmla="*/ 941262 w 944204"/>
                  <a:gd name="connsiteY72" fmla="*/ 840 h 715097"/>
                  <a:gd name="connsiteX73" fmla="*/ 935776 w 944204"/>
                  <a:gd name="connsiteY73" fmla="*/ 1354 h 715097"/>
                  <a:gd name="connsiteX74" fmla="*/ 811561 w 944204"/>
                  <a:gd name="connsiteY74" fmla="*/ 82536 h 715097"/>
                  <a:gd name="connsiteX75" fmla="*/ 773156 w 944204"/>
                  <a:gd name="connsiteY75" fmla="*/ 136114 h 715097"/>
                  <a:gd name="connsiteX76" fmla="*/ 741523 w 944204"/>
                  <a:gd name="connsiteY76" fmla="*/ 202208 h 715097"/>
                  <a:gd name="connsiteX77" fmla="*/ 740837 w 944204"/>
                  <a:gd name="connsiteY77" fmla="*/ 204608 h 715097"/>
                  <a:gd name="connsiteX78" fmla="*/ 735008 w 944204"/>
                  <a:gd name="connsiteY78" fmla="*/ 210009 h 715097"/>
                  <a:gd name="connsiteX79" fmla="*/ 761754 w 944204"/>
                  <a:gd name="connsiteY79" fmla="*/ 140743 h 715097"/>
                  <a:gd name="connsiteX80" fmla="*/ 786100 w 944204"/>
                  <a:gd name="connsiteY80" fmla="*/ 16184 h 715097"/>
                  <a:gd name="connsiteX81" fmla="*/ 780957 w 944204"/>
                  <a:gd name="connsiteY81" fmla="*/ 13098 h 715097"/>
                  <a:gd name="connsiteX82" fmla="*/ 780700 w 944204"/>
                  <a:gd name="connsiteY82" fmla="*/ 13527 h 715097"/>
                  <a:gd name="connsiteX83" fmla="*/ 709462 w 944204"/>
                  <a:gd name="connsiteY83" fmla="*/ 113825 h 715097"/>
                  <a:gd name="connsiteX84" fmla="*/ 699518 w 944204"/>
                  <a:gd name="connsiteY84" fmla="*/ 243442 h 715097"/>
                  <a:gd name="connsiteX85" fmla="*/ 665742 w 944204"/>
                  <a:gd name="connsiteY85" fmla="*/ 276274 h 715097"/>
                  <a:gd name="connsiteX86" fmla="*/ 676887 w 944204"/>
                  <a:gd name="connsiteY86" fmla="*/ 214552 h 715097"/>
                  <a:gd name="connsiteX87" fmla="*/ 681173 w 944204"/>
                  <a:gd name="connsiteY87" fmla="*/ 154630 h 715097"/>
                  <a:gd name="connsiteX88" fmla="*/ 687774 w 944204"/>
                  <a:gd name="connsiteY88" fmla="*/ 92908 h 715097"/>
                  <a:gd name="connsiteX89" fmla="*/ 682459 w 944204"/>
                  <a:gd name="connsiteY89" fmla="*/ 89736 h 715097"/>
                  <a:gd name="connsiteX90" fmla="*/ 682459 w 944204"/>
                  <a:gd name="connsiteY90" fmla="*/ 89822 h 715097"/>
                  <a:gd name="connsiteX91" fmla="*/ 628709 w 944204"/>
                  <a:gd name="connsiteY91" fmla="*/ 183348 h 715097"/>
                  <a:gd name="connsiteX92" fmla="*/ 621851 w 944204"/>
                  <a:gd name="connsiteY92" fmla="*/ 244384 h 715097"/>
                  <a:gd name="connsiteX93" fmla="*/ 624251 w 944204"/>
                  <a:gd name="connsiteY93" fmla="*/ 316222 h 715097"/>
                  <a:gd name="connsiteX94" fmla="*/ 594505 w 944204"/>
                  <a:gd name="connsiteY94" fmla="*/ 343397 h 715097"/>
                  <a:gd name="connsiteX95" fmla="*/ 602220 w 944204"/>
                  <a:gd name="connsiteY95" fmla="*/ 165089 h 715097"/>
                  <a:gd name="connsiteX96" fmla="*/ 596477 w 944204"/>
                  <a:gd name="connsiteY96" fmla="*/ 162774 h 715097"/>
                  <a:gd name="connsiteX97" fmla="*/ 596219 w 944204"/>
                  <a:gd name="connsiteY97" fmla="*/ 162946 h 715097"/>
                  <a:gd name="connsiteX98" fmla="*/ 554043 w 944204"/>
                  <a:gd name="connsiteY98" fmla="*/ 253300 h 715097"/>
                  <a:gd name="connsiteX99" fmla="*/ 560472 w 944204"/>
                  <a:gd name="connsiteY99" fmla="*/ 372886 h 715097"/>
                  <a:gd name="connsiteX100" fmla="*/ 404967 w 944204"/>
                  <a:gd name="connsiteY100" fmla="*/ 489815 h 715097"/>
                  <a:gd name="connsiteX101" fmla="*/ 352675 w 944204"/>
                  <a:gd name="connsiteY101" fmla="*/ 524362 h 715097"/>
                  <a:gd name="connsiteX102" fmla="*/ 394680 w 944204"/>
                  <a:gd name="connsiteY102" fmla="*/ 395861 h 715097"/>
                  <a:gd name="connsiteX103" fmla="*/ 406081 w 944204"/>
                  <a:gd name="connsiteY103" fmla="*/ 331910 h 715097"/>
                  <a:gd name="connsiteX104" fmla="*/ 490692 w 944204"/>
                  <a:gd name="connsiteY104" fmla="*/ 274388 h 715097"/>
                  <a:gd name="connsiteX105" fmla="*/ 533640 w 944204"/>
                  <a:gd name="connsiteY105" fmla="*/ 172032 h 715097"/>
                  <a:gd name="connsiteX106" fmla="*/ 533640 w 944204"/>
                  <a:gd name="connsiteY106" fmla="*/ 170404 h 715097"/>
                  <a:gd name="connsiteX107" fmla="*/ 530468 w 944204"/>
                  <a:gd name="connsiteY107" fmla="*/ 166117 h 715097"/>
                  <a:gd name="connsiteX108" fmla="*/ 454430 w 944204"/>
                  <a:gd name="connsiteY108" fmla="*/ 219438 h 715097"/>
                  <a:gd name="connsiteX109" fmla="*/ 425969 w 944204"/>
                  <a:gd name="connsiteY109" fmla="*/ 262044 h 715097"/>
                  <a:gd name="connsiteX110" fmla="*/ 410796 w 944204"/>
                  <a:gd name="connsiteY110" fmla="*/ 295819 h 715097"/>
                  <a:gd name="connsiteX111" fmla="*/ 413882 w 944204"/>
                  <a:gd name="connsiteY111" fmla="*/ 241727 h 715097"/>
                  <a:gd name="connsiteX112" fmla="*/ 461974 w 944204"/>
                  <a:gd name="connsiteY112" fmla="*/ 152744 h 715097"/>
                  <a:gd name="connsiteX113" fmla="*/ 449544 w 944204"/>
                  <a:gd name="connsiteY113" fmla="*/ 35644 h 715097"/>
                  <a:gd name="connsiteX114" fmla="*/ 449372 w 944204"/>
                  <a:gd name="connsiteY114" fmla="*/ 35130 h 715097"/>
                  <a:gd name="connsiteX115" fmla="*/ 443543 w 944204"/>
                  <a:gd name="connsiteY115" fmla="*/ 32815 h 715097"/>
                  <a:gd name="connsiteX116" fmla="*/ 406939 w 944204"/>
                  <a:gd name="connsiteY116" fmla="*/ 240098 h 715097"/>
                  <a:gd name="connsiteX117" fmla="*/ 407281 w 944204"/>
                  <a:gd name="connsiteY117" fmla="*/ 240527 h 715097"/>
                  <a:gd name="connsiteX118" fmla="*/ 399738 w 944204"/>
                  <a:gd name="connsiteY118" fmla="*/ 278074 h 715097"/>
                  <a:gd name="connsiteX119" fmla="*/ 387136 w 944204"/>
                  <a:gd name="connsiteY119" fmla="*/ 219953 h 715097"/>
                  <a:gd name="connsiteX120" fmla="*/ 329100 w 944204"/>
                  <a:gd name="connsiteY120" fmla="*/ 121883 h 715097"/>
                  <a:gd name="connsiteX121" fmla="*/ 322671 w 944204"/>
                  <a:gd name="connsiteY121" fmla="*/ 124455 h 715097"/>
                  <a:gd name="connsiteX122" fmla="*/ 322414 w 944204"/>
                  <a:gd name="connsiteY122" fmla="*/ 125227 h 715097"/>
                  <a:gd name="connsiteX123" fmla="*/ 324300 w 944204"/>
                  <a:gd name="connsiteY123" fmla="*/ 244470 h 715097"/>
                  <a:gd name="connsiteX124" fmla="*/ 393908 w 944204"/>
                  <a:gd name="connsiteY124" fmla="*/ 328052 h 715097"/>
                  <a:gd name="connsiteX125" fmla="*/ 386622 w 944204"/>
                  <a:gd name="connsiteY125" fmla="*/ 386602 h 715097"/>
                  <a:gd name="connsiteX126" fmla="*/ 336301 w 944204"/>
                  <a:gd name="connsiteY126" fmla="*/ 534649 h 715097"/>
                  <a:gd name="connsiteX127" fmla="*/ 212943 w 944204"/>
                  <a:gd name="connsiteY127" fmla="*/ 604429 h 715097"/>
                  <a:gd name="connsiteX128" fmla="*/ 196398 w 944204"/>
                  <a:gd name="connsiteY128" fmla="*/ 612488 h 715097"/>
                  <a:gd name="connsiteX129" fmla="*/ 239432 w 944204"/>
                  <a:gd name="connsiteY129" fmla="*/ 558909 h 715097"/>
                  <a:gd name="connsiteX130" fmla="*/ 271664 w 944204"/>
                  <a:gd name="connsiteY130" fmla="*/ 431008 h 715097"/>
                  <a:gd name="connsiteX131" fmla="*/ 271236 w 944204"/>
                  <a:gd name="connsiteY131" fmla="*/ 429207 h 715097"/>
                  <a:gd name="connsiteX132" fmla="*/ 266092 w 944204"/>
                  <a:gd name="connsiteY132" fmla="*/ 426893 h 715097"/>
                  <a:gd name="connsiteX133" fmla="*/ 188511 w 944204"/>
                  <a:gd name="connsiteY133" fmla="*/ 503188 h 715097"/>
                  <a:gd name="connsiteX134" fmla="*/ 165623 w 944204"/>
                  <a:gd name="connsiteY134" fmla="*/ 556766 h 715097"/>
                  <a:gd name="connsiteX135" fmla="*/ 146420 w 944204"/>
                  <a:gd name="connsiteY135" fmla="*/ 633147 h 715097"/>
                  <a:gd name="connsiteX136" fmla="*/ 145734 w 944204"/>
                  <a:gd name="connsiteY136" fmla="*/ 635205 h 715097"/>
                  <a:gd name="connsiteX137" fmla="*/ 2745 w 944204"/>
                  <a:gd name="connsiteY137" fmla="*/ 692983 h 715097"/>
                  <a:gd name="connsiteX138" fmla="*/ 6088 w 944204"/>
                  <a:gd name="connsiteY138" fmla="*/ 701470 h 715097"/>
                  <a:gd name="connsiteX139" fmla="*/ 89156 w 944204"/>
                  <a:gd name="connsiteY139" fmla="*/ 668723 h 715097"/>
                  <a:gd name="connsiteX140" fmla="*/ 216543 w 944204"/>
                  <a:gd name="connsiteY140" fmla="*/ 713986 h 715097"/>
                  <a:gd name="connsiteX141" fmla="*/ 325500 w 944204"/>
                  <a:gd name="connsiteY141" fmla="*/ 683897 h 715097"/>
                  <a:gd name="connsiteX142" fmla="*/ 326271 w 944204"/>
                  <a:gd name="connsiteY142" fmla="*/ 680553 h 715097"/>
                  <a:gd name="connsiteX143" fmla="*/ 324728 w 944204"/>
                  <a:gd name="connsiteY143" fmla="*/ 678753 h 715097"/>
                  <a:gd name="connsiteX144" fmla="*/ 217743 w 944204"/>
                  <a:gd name="connsiteY144" fmla="*/ 641120 h 715097"/>
                  <a:gd name="connsiteX145" fmla="*/ 157222 w 944204"/>
                  <a:gd name="connsiteY145" fmla="*/ 641548 h 715097"/>
                  <a:gd name="connsiteX146" fmla="*/ 154821 w 944204"/>
                  <a:gd name="connsiteY146" fmla="*/ 641977 h 715097"/>
                  <a:gd name="connsiteX147" fmla="*/ 216629 w 944204"/>
                  <a:gd name="connsiteY147" fmla="*/ 613602 h 715097"/>
                  <a:gd name="connsiteX148" fmla="*/ 228545 w 944204"/>
                  <a:gd name="connsiteY148" fmla="*/ 607515 h 715097"/>
                  <a:gd name="connsiteX149" fmla="*/ 230774 w 944204"/>
                  <a:gd name="connsiteY149" fmla="*/ 607773 h 715097"/>
                  <a:gd name="connsiteX150" fmla="*/ 411311 w 944204"/>
                  <a:gd name="connsiteY150" fmla="*/ 592171 h 715097"/>
                  <a:gd name="connsiteX151" fmla="*/ 463603 w 944204"/>
                  <a:gd name="connsiteY151" fmla="*/ 643006 h 715097"/>
                  <a:gd name="connsiteX152" fmla="*/ 505951 w 944204"/>
                  <a:gd name="connsiteY152" fmla="*/ 678667 h 715097"/>
                  <a:gd name="connsiteX153" fmla="*/ 606421 w 944204"/>
                  <a:gd name="connsiteY153" fmla="*/ 689897 h 715097"/>
                  <a:gd name="connsiteX154" fmla="*/ 607878 w 944204"/>
                  <a:gd name="connsiteY154" fmla="*/ 688269 h 715097"/>
                  <a:gd name="connsiteX155" fmla="*/ 606764 w 944204"/>
                  <a:gd name="connsiteY155" fmla="*/ 684325 h 715097"/>
                  <a:gd name="connsiteX156" fmla="*/ 481262 w 944204"/>
                  <a:gd name="connsiteY156" fmla="*/ 585570 h 715097"/>
                  <a:gd name="connsiteX157" fmla="*/ 508094 w 944204"/>
                  <a:gd name="connsiteY157" fmla="*/ 583512 h 715097"/>
                  <a:gd name="connsiteX158" fmla="*/ 508094 w 944204"/>
                  <a:gd name="connsiteY158" fmla="*/ 584284 h 715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944204" h="715097">
                    <a:moveTo>
                      <a:pt x="508094" y="584284"/>
                    </a:moveTo>
                    <a:cubicBezTo>
                      <a:pt x="523010" y="595085"/>
                      <a:pt x="533383" y="610430"/>
                      <a:pt x="546499" y="623203"/>
                    </a:cubicBezTo>
                    <a:cubicBezTo>
                      <a:pt x="558758" y="635033"/>
                      <a:pt x="576331" y="643777"/>
                      <a:pt x="591419" y="651578"/>
                    </a:cubicBezTo>
                    <a:cubicBezTo>
                      <a:pt x="624337" y="668723"/>
                      <a:pt x="665485" y="664437"/>
                      <a:pt x="701147" y="661694"/>
                    </a:cubicBezTo>
                    <a:cubicBezTo>
                      <a:pt x="702004" y="661608"/>
                      <a:pt x="702604" y="661265"/>
                      <a:pt x="703033" y="660837"/>
                    </a:cubicBezTo>
                    <a:cubicBezTo>
                      <a:pt x="704919" y="660322"/>
                      <a:pt x="706119" y="657579"/>
                      <a:pt x="704061" y="656293"/>
                    </a:cubicBezTo>
                    <a:cubicBezTo>
                      <a:pt x="675944" y="638719"/>
                      <a:pt x="650312" y="618317"/>
                      <a:pt x="620908" y="602200"/>
                    </a:cubicBezTo>
                    <a:cubicBezTo>
                      <a:pt x="607706" y="594914"/>
                      <a:pt x="593048" y="587113"/>
                      <a:pt x="578217" y="582398"/>
                    </a:cubicBezTo>
                    <a:cubicBezTo>
                      <a:pt x="592705" y="582827"/>
                      <a:pt x="607021" y="583684"/>
                      <a:pt x="621080" y="585399"/>
                    </a:cubicBezTo>
                    <a:cubicBezTo>
                      <a:pt x="621251" y="585913"/>
                      <a:pt x="621508" y="586342"/>
                      <a:pt x="621937" y="586770"/>
                    </a:cubicBezTo>
                    <a:cubicBezTo>
                      <a:pt x="644054" y="610173"/>
                      <a:pt x="667800" y="620374"/>
                      <a:pt x="699604" y="623546"/>
                    </a:cubicBezTo>
                    <a:cubicBezTo>
                      <a:pt x="746152" y="628175"/>
                      <a:pt x="782500" y="610430"/>
                      <a:pt x="823991" y="592685"/>
                    </a:cubicBezTo>
                    <a:cubicBezTo>
                      <a:pt x="825534" y="591999"/>
                      <a:pt x="825877" y="590714"/>
                      <a:pt x="825534" y="589513"/>
                    </a:cubicBezTo>
                    <a:cubicBezTo>
                      <a:pt x="825705" y="588313"/>
                      <a:pt x="825277" y="587113"/>
                      <a:pt x="823819" y="586684"/>
                    </a:cubicBezTo>
                    <a:cubicBezTo>
                      <a:pt x="807103" y="581712"/>
                      <a:pt x="792444" y="568768"/>
                      <a:pt x="775899" y="562339"/>
                    </a:cubicBezTo>
                    <a:cubicBezTo>
                      <a:pt x="760040" y="556166"/>
                      <a:pt x="743666" y="550851"/>
                      <a:pt x="726521" y="550594"/>
                    </a:cubicBezTo>
                    <a:cubicBezTo>
                      <a:pt x="691974" y="550165"/>
                      <a:pt x="650398" y="558224"/>
                      <a:pt x="621594" y="578198"/>
                    </a:cubicBezTo>
                    <a:cubicBezTo>
                      <a:pt x="621251" y="578454"/>
                      <a:pt x="620994" y="578712"/>
                      <a:pt x="620737" y="579055"/>
                    </a:cubicBezTo>
                    <a:cubicBezTo>
                      <a:pt x="613279" y="577255"/>
                      <a:pt x="605735" y="576054"/>
                      <a:pt x="598191" y="575283"/>
                    </a:cubicBezTo>
                    <a:cubicBezTo>
                      <a:pt x="648683" y="560281"/>
                      <a:pt x="694975" y="522391"/>
                      <a:pt x="736980" y="494358"/>
                    </a:cubicBezTo>
                    <a:cubicBezTo>
                      <a:pt x="737151" y="494273"/>
                      <a:pt x="737237" y="494101"/>
                      <a:pt x="737323" y="494016"/>
                    </a:cubicBezTo>
                    <a:cubicBezTo>
                      <a:pt x="737408" y="493930"/>
                      <a:pt x="737408" y="493930"/>
                      <a:pt x="737494" y="493844"/>
                    </a:cubicBezTo>
                    <a:cubicBezTo>
                      <a:pt x="737666" y="493673"/>
                      <a:pt x="737751" y="493587"/>
                      <a:pt x="737837" y="493415"/>
                    </a:cubicBezTo>
                    <a:cubicBezTo>
                      <a:pt x="738951" y="491787"/>
                      <a:pt x="738523" y="488958"/>
                      <a:pt x="735951" y="488358"/>
                    </a:cubicBezTo>
                    <a:cubicBezTo>
                      <a:pt x="700461" y="479871"/>
                      <a:pt x="664456" y="488186"/>
                      <a:pt x="631024" y="500959"/>
                    </a:cubicBezTo>
                    <a:cubicBezTo>
                      <a:pt x="613107" y="507817"/>
                      <a:pt x="596219" y="516904"/>
                      <a:pt x="579589" y="526420"/>
                    </a:cubicBezTo>
                    <a:cubicBezTo>
                      <a:pt x="555157" y="540393"/>
                      <a:pt x="535526" y="562681"/>
                      <a:pt x="510580" y="575026"/>
                    </a:cubicBezTo>
                    <a:cubicBezTo>
                      <a:pt x="509894" y="575369"/>
                      <a:pt x="509466" y="575712"/>
                      <a:pt x="509037" y="576226"/>
                    </a:cubicBezTo>
                    <a:cubicBezTo>
                      <a:pt x="496264" y="576740"/>
                      <a:pt x="483405" y="577341"/>
                      <a:pt x="470632" y="578112"/>
                    </a:cubicBezTo>
                    <a:cubicBezTo>
                      <a:pt x="490692" y="569282"/>
                      <a:pt x="510066" y="557195"/>
                      <a:pt x="525582" y="547765"/>
                    </a:cubicBezTo>
                    <a:cubicBezTo>
                      <a:pt x="543070" y="537221"/>
                      <a:pt x="557729" y="523505"/>
                      <a:pt x="571959" y="509017"/>
                    </a:cubicBezTo>
                    <a:cubicBezTo>
                      <a:pt x="594505" y="486043"/>
                      <a:pt x="614307" y="468041"/>
                      <a:pt x="642768" y="452610"/>
                    </a:cubicBezTo>
                    <a:cubicBezTo>
                      <a:pt x="644397" y="451753"/>
                      <a:pt x="644568" y="450124"/>
                      <a:pt x="643968" y="448924"/>
                    </a:cubicBezTo>
                    <a:cubicBezTo>
                      <a:pt x="643968" y="447639"/>
                      <a:pt x="643197" y="446438"/>
                      <a:pt x="641739" y="446267"/>
                    </a:cubicBezTo>
                    <a:cubicBezTo>
                      <a:pt x="595619" y="441380"/>
                      <a:pt x="554900" y="450981"/>
                      <a:pt x="514352" y="474813"/>
                    </a:cubicBezTo>
                    <a:cubicBezTo>
                      <a:pt x="494207" y="486643"/>
                      <a:pt x="475433" y="499416"/>
                      <a:pt x="458888" y="515961"/>
                    </a:cubicBezTo>
                    <a:cubicBezTo>
                      <a:pt x="439514" y="535335"/>
                      <a:pt x="431284" y="562938"/>
                      <a:pt x="411568" y="581970"/>
                    </a:cubicBezTo>
                    <a:cubicBezTo>
                      <a:pt x="411139" y="582312"/>
                      <a:pt x="410968" y="582741"/>
                      <a:pt x="410710" y="583170"/>
                    </a:cubicBezTo>
                    <a:cubicBezTo>
                      <a:pt x="387908" y="585741"/>
                      <a:pt x="365105" y="588570"/>
                      <a:pt x="342216" y="590456"/>
                    </a:cubicBezTo>
                    <a:cubicBezTo>
                      <a:pt x="311098" y="593028"/>
                      <a:pt x="279808" y="594486"/>
                      <a:pt x="248690" y="596886"/>
                    </a:cubicBezTo>
                    <a:cubicBezTo>
                      <a:pt x="301754" y="568511"/>
                      <a:pt x="353018" y="536621"/>
                      <a:pt x="402995" y="503017"/>
                    </a:cubicBezTo>
                    <a:cubicBezTo>
                      <a:pt x="458374" y="465812"/>
                      <a:pt x="511866" y="425864"/>
                      <a:pt x="563215" y="383259"/>
                    </a:cubicBezTo>
                    <a:cubicBezTo>
                      <a:pt x="563644" y="383516"/>
                      <a:pt x="564158" y="383688"/>
                      <a:pt x="564673" y="383773"/>
                    </a:cubicBezTo>
                    <a:cubicBezTo>
                      <a:pt x="606935" y="389431"/>
                      <a:pt x="643625" y="405805"/>
                      <a:pt x="687002" y="404347"/>
                    </a:cubicBezTo>
                    <a:cubicBezTo>
                      <a:pt x="721806" y="403147"/>
                      <a:pt x="768269" y="391060"/>
                      <a:pt x="790301" y="362085"/>
                    </a:cubicBezTo>
                    <a:cubicBezTo>
                      <a:pt x="791158" y="360970"/>
                      <a:pt x="790987" y="359599"/>
                      <a:pt x="790301" y="358570"/>
                    </a:cubicBezTo>
                    <a:cubicBezTo>
                      <a:pt x="790644" y="356856"/>
                      <a:pt x="789615" y="354970"/>
                      <a:pt x="787215" y="355141"/>
                    </a:cubicBezTo>
                    <a:cubicBezTo>
                      <a:pt x="768955" y="356941"/>
                      <a:pt x="752410" y="350083"/>
                      <a:pt x="735008" y="345969"/>
                    </a:cubicBezTo>
                    <a:cubicBezTo>
                      <a:pt x="717777" y="341939"/>
                      <a:pt x="698832" y="339711"/>
                      <a:pt x="681087" y="339796"/>
                    </a:cubicBezTo>
                    <a:cubicBezTo>
                      <a:pt x="650740" y="339968"/>
                      <a:pt x="621337" y="346397"/>
                      <a:pt x="593476" y="357456"/>
                    </a:cubicBezTo>
                    <a:cubicBezTo>
                      <a:pt x="604620" y="347940"/>
                      <a:pt x="615765" y="338253"/>
                      <a:pt x="626823" y="328481"/>
                    </a:cubicBezTo>
                    <a:cubicBezTo>
                      <a:pt x="678087" y="327366"/>
                      <a:pt x="726007" y="335767"/>
                      <a:pt x="777356" y="326423"/>
                    </a:cubicBezTo>
                    <a:cubicBezTo>
                      <a:pt x="816875" y="319308"/>
                      <a:pt x="859567" y="303277"/>
                      <a:pt x="887084" y="272931"/>
                    </a:cubicBezTo>
                    <a:cubicBezTo>
                      <a:pt x="888456" y="271474"/>
                      <a:pt x="887684" y="269673"/>
                      <a:pt x="886398" y="268644"/>
                    </a:cubicBezTo>
                    <a:cubicBezTo>
                      <a:pt x="885970" y="267787"/>
                      <a:pt x="885113" y="267101"/>
                      <a:pt x="883912" y="267273"/>
                    </a:cubicBezTo>
                    <a:cubicBezTo>
                      <a:pt x="838993" y="273445"/>
                      <a:pt x="793387" y="264444"/>
                      <a:pt x="747953" y="270445"/>
                    </a:cubicBezTo>
                    <a:cubicBezTo>
                      <a:pt x="716063" y="274645"/>
                      <a:pt x="687174" y="284246"/>
                      <a:pt x="659656" y="298563"/>
                    </a:cubicBezTo>
                    <a:cubicBezTo>
                      <a:pt x="675172" y="284075"/>
                      <a:pt x="690431" y="269330"/>
                      <a:pt x="705090" y="254071"/>
                    </a:cubicBezTo>
                    <a:cubicBezTo>
                      <a:pt x="705690" y="254329"/>
                      <a:pt x="706376" y="254414"/>
                      <a:pt x="707233" y="254329"/>
                    </a:cubicBezTo>
                    <a:cubicBezTo>
                      <a:pt x="728664" y="250128"/>
                      <a:pt x="752496" y="256729"/>
                      <a:pt x="774527" y="256643"/>
                    </a:cubicBezTo>
                    <a:cubicBezTo>
                      <a:pt x="796130" y="256557"/>
                      <a:pt x="817304" y="252357"/>
                      <a:pt x="837964" y="246356"/>
                    </a:cubicBezTo>
                    <a:cubicBezTo>
                      <a:pt x="872940" y="236240"/>
                      <a:pt x="910744" y="216009"/>
                      <a:pt x="929690" y="183777"/>
                    </a:cubicBezTo>
                    <a:cubicBezTo>
                      <a:pt x="929947" y="183262"/>
                      <a:pt x="930032" y="182834"/>
                      <a:pt x="930032" y="182405"/>
                    </a:cubicBezTo>
                    <a:cubicBezTo>
                      <a:pt x="931576" y="180434"/>
                      <a:pt x="929604" y="177005"/>
                      <a:pt x="926604" y="177862"/>
                    </a:cubicBezTo>
                    <a:cubicBezTo>
                      <a:pt x="909116" y="183177"/>
                      <a:pt x="891628" y="181376"/>
                      <a:pt x="873625" y="181548"/>
                    </a:cubicBezTo>
                    <a:cubicBezTo>
                      <a:pt x="855795" y="181719"/>
                      <a:pt x="837792" y="186091"/>
                      <a:pt x="820647" y="190635"/>
                    </a:cubicBezTo>
                    <a:cubicBezTo>
                      <a:pt x="786529" y="199722"/>
                      <a:pt x="756439" y="218324"/>
                      <a:pt x="724635" y="232983"/>
                    </a:cubicBezTo>
                    <a:cubicBezTo>
                      <a:pt x="731665" y="225268"/>
                      <a:pt x="738523" y="217467"/>
                      <a:pt x="745209" y="209494"/>
                    </a:cubicBezTo>
                    <a:cubicBezTo>
                      <a:pt x="745724" y="209409"/>
                      <a:pt x="746152" y="209323"/>
                      <a:pt x="746667" y="208980"/>
                    </a:cubicBezTo>
                    <a:cubicBezTo>
                      <a:pt x="768612" y="197064"/>
                      <a:pt x="792530" y="189606"/>
                      <a:pt x="814389" y="177176"/>
                    </a:cubicBezTo>
                    <a:cubicBezTo>
                      <a:pt x="835392" y="165175"/>
                      <a:pt x="854252" y="149230"/>
                      <a:pt x="871054" y="131999"/>
                    </a:cubicBezTo>
                    <a:cubicBezTo>
                      <a:pt x="905172" y="97023"/>
                      <a:pt x="919231" y="47645"/>
                      <a:pt x="943663" y="6412"/>
                    </a:cubicBezTo>
                    <a:cubicBezTo>
                      <a:pt x="945120" y="3926"/>
                      <a:pt x="943406" y="1268"/>
                      <a:pt x="941262" y="840"/>
                    </a:cubicBezTo>
                    <a:cubicBezTo>
                      <a:pt x="939719" y="-275"/>
                      <a:pt x="937405" y="-446"/>
                      <a:pt x="935776" y="1354"/>
                    </a:cubicBezTo>
                    <a:cubicBezTo>
                      <a:pt x="902172" y="37616"/>
                      <a:pt x="846708" y="46188"/>
                      <a:pt x="811561" y="82536"/>
                    </a:cubicBezTo>
                    <a:cubicBezTo>
                      <a:pt x="795959" y="98738"/>
                      <a:pt x="783957" y="116397"/>
                      <a:pt x="773156" y="136114"/>
                    </a:cubicBezTo>
                    <a:cubicBezTo>
                      <a:pt x="761583" y="157288"/>
                      <a:pt x="755496" y="182491"/>
                      <a:pt x="741523" y="202208"/>
                    </a:cubicBezTo>
                    <a:cubicBezTo>
                      <a:pt x="741009" y="202894"/>
                      <a:pt x="740837" y="203751"/>
                      <a:pt x="740837" y="204608"/>
                    </a:cubicBezTo>
                    <a:cubicBezTo>
                      <a:pt x="738866" y="206408"/>
                      <a:pt x="736980" y="208208"/>
                      <a:pt x="735008" y="210009"/>
                    </a:cubicBezTo>
                    <a:cubicBezTo>
                      <a:pt x="747095" y="188406"/>
                      <a:pt x="754982" y="163888"/>
                      <a:pt x="761754" y="140743"/>
                    </a:cubicBezTo>
                    <a:cubicBezTo>
                      <a:pt x="773584" y="100195"/>
                      <a:pt x="768612" y="54761"/>
                      <a:pt x="786100" y="16184"/>
                    </a:cubicBezTo>
                    <a:cubicBezTo>
                      <a:pt x="787558" y="13098"/>
                      <a:pt x="782928" y="10355"/>
                      <a:pt x="780957" y="13098"/>
                    </a:cubicBezTo>
                    <a:cubicBezTo>
                      <a:pt x="780871" y="13270"/>
                      <a:pt x="780785" y="13441"/>
                      <a:pt x="780700" y="13527"/>
                    </a:cubicBezTo>
                    <a:cubicBezTo>
                      <a:pt x="744952" y="35215"/>
                      <a:pt x="722321" y="75163"/>
                      <a:pt x="709462" y="113825"/>
                    </a:cubicBezTo>
                    <a:cubicBezTo>
                      <a:pt x="696432" y="152830"/>
                      <a:pt x="690345" y="202894"/>
                      <a:pt x="699518" y="243442"/>
                    </a:cubicBezTo>
                    <a:cubicBezTo>
                      <a:pt x="688202" y="254329"/>
                      <a:pt x="676972" y="265301"/>
                      <a:pt x="665742" y="276274"/>
                    </a:cubicBezTo>
                    <a:cubicBezTo>
                      <a:pt x="672686" y="256643"/>
                      <a:pt x="675429" y="235298"/>
                      <a:pt x="676887" y="214552"/>
                    </a:cubicBezTo>
                    <a:cubicBezTo>
                      <a:pt x="678344" y="194578"/>
                      <a:pt x="679458" y="174604"/>
                      <a:pt x="681173" y="154630"/>
                    </a:cubicBezTo>
                    <a:cubicBezTo>
                      <a:pt x="682973" y="133199"/>
                      <a:pt x="679115" y="113568"/>
                      <a:pt x="687774" y="92908"/>
                    </a:cubicBezTo>
                    <a:cubicBezTo>
                      <a:pt x="689145" y="89736"/>
                      <a:pt x="684430" y="86736"/>
                      <a:pt x="682459" y="89736"/>
                    </a:cubicBezTo>
                    <a:cubicBezTo>
                      <a:pt x="682459" y="89736"/>
                      <a:pt x="682459" y="89822"/>
                      <a:pt x="682459" y="89822"/>
                    </a:cubicBezTo>
                    <a:cubicBezTo>
                      <a:pt x="653312" y="113740"/>
                      <a:pt x="636682" y="147001"/>
                      <a:pt x="628709" y="183348"/>
                    </a:cubicBezTo>
                    <a:cubicBezTo>
                      <a:pt x="624423" y="202894"/>
                      <a:pt x="622023" y="224411"/>
                      <a:pt x="621851" y="244384"/>
                    </a:cubicBezTo>
                    <a:cubicBezTo>
                      <a:pt x="621680" y="267702"/>
                      <a:pt x="626909" y="292819"/>
                      <a:pt x="624251" y="316222"/>
                    </a:cubicBezTo>
                    <a:cubicBezTo>
                      <a:pt x="614479" y="325395"/>
                      <a:pt x="604535" y="334481"/>
                      <a:pt x="594505" y="343397"/>
                    </a:cubicBezTo>
                    <a:cubicBezTo>
                      <a:pt x="620565" y="290847"/>
                      <a:pt x="587647" y="221324"/>
                      <a:pt x="602220" y="165089"/>
                    </a:cubicBezTo>
                    <a:cubicBezTo>
                      <a:pt x="603077" y="161660"/>
                      <a:pt x="598277" y="160288"/>
                      <a:pt x="596477" y="162774"/>
                    </a:cubicBezTo>
                    <a:cubicBezTo>
                      <a:pt x="596391" y="162860"/>
                      <a:pt x="596305" y="162860"/>
                      <a:pt x="596219" y="162946"/>
                    </a:cubicBezTo>
                    <a:cubicBezTo>
                      <a:pt x="571016" y="186434"/>
                      <a:pt x="559100" y="219867"/>
                      <a:pt x="554043" y="253300"/>
                    </a:cubicBezTo>
                    <a:cubicBezTo>
                      <a:pt x="547956" y="293419"/>
                      <a:pt x="559958" y="332853"/>
                      <a:pt x="560472" y="372886"/>
                    </a:cubicBezTo>
                    <a:cubicBezTo>
                      <a:pt x="510666" y="414548"/>
                      <a:pt x="458459" y="453125"/>
                      <a:pt x="404967" y="489815"/>
                    </a:cubicBezTo>
                    <a:cubicBezTo>
                      <a:pt x="387736" y="501645"/>
                      <a:pt x="370248" y="513132"/>
                      <a:pt x="352675" y="524362"/>
                    </a:cubicBezTo>
                    <a:cubicBezTo>
                      <a:pt x="373506" y="483986"/>
                      <a:pt x="386022" y="440523"/>
                      <a:pt x="394680" y="395861"/>
                    </a:cubicBezTo>
                    <a:cubicBezTo>
                      <a:pt x="398709" y="375201"/>
                      <a:pt x="402738" y="353684"/>
                      <a:pt x="406081" y="331910"/>
                    </a:cubicBezTo>
                    <a:cubicBezTo>
                      <a:pt x="439428" y="321794"/>
                      <a:pt x="468060" y="300534"/>
                      <a:pt x="490692" y="274388"/>
                    </a:cubicBezTo>
                    <a:cubicBezTo>
                      <a:pt x="515552" y="245670"/>
                      <a:pt x="521467" y="206751"/>
                      <a:pt x="533640" y="172032"/>
                    </a:cubicBezTo>
                    <a:cubicBezTo>
                      <a:pt x="533812" y="171432"/>
                      <a:pt x="533812" y="170918"/>
                      <a:pt x="533640" y="170404"/>
                    </a:cubicBezTo>
                    <a:cubicBezTo>
                      <a:pt x="534326" y="168346"/>
                      <a:pt x="533040" y="165517"/>
                      <a:pt x="530468" y="166117"/>
                    </a:cubicBezTo>
                    <a:cubicBezTo>
                      <a:pt x="498579" y="173575"/>
                      <a:pt x="474747" y="194578"/>
                      <a:pt x="454430" y="219438"/>
                    </a:cubicBezTo>
                    <a:cubicBezTo>
                      <a:pt x="443629" y="232640"/>
                      <a:pt x="434542" y="247385"/>
                      <a:pt x="425969" y="262044"/>
                    </a:cubicBezTo>
                    <a:cubicBezTo>
                      <a:pt x="419712" y="272845"/>
                      <a:pt x="415340" y="284332"/>
                      <a:pt x="410796" y="295819"/>
                    </a:cubicBezTo>
                    <a:cubicBezTo>
                      <a:pt x="412768" y="277560"/>
                      <a:pt x="413968" y="259386"/>
                      <a:pt x="413882" y="241727"/>
                    </a:cubicBezTo>
                    <a:cubicBezTo>
                      <a:pt x="439000" y="219438"/>
                      <a:pt x="457088" y="185834"/>
                      <a:pt x="461974" y="152744"/>
                    </a:cubicBezTo>
                    <a:cubicBezTo>
                      <a:pt x="467889" y="112882"/>
                      <a:pt x="452973" y="74735"/>
                      <a:pt x="449544" y="35644"/>
                    </a:cubicBezTo>
                    <a:cubicBezTo>
                      <a:pt x="449544" y="35473"/>
                      <a:pt x="449458" y="35301"/>
                      <a:pt x="449372" y="35130"/>
                    </a:cubicBezTo>
                    <a:cubicBezTo>
                      <a:pt x="449715" y="32558"/>
                      <a:pt x="445858" y="30415"/>
                      <a:pt x="443543" y="32815"/>
                    </a:cubicBezTo>
                    <a:cubicBezTo>
                      <a:pt x="386793" y="91451"/>
                      <a:pt x="371963" y="165603"/>
                      <a:pt x="406939" y="240098"/>
                    </a:cubicBezTo>
                    <a:cubicBezTo>
                      <a:pt x="407024" y="240269"/>
                      <a:pt x="407196" y="240355"/>
                      <a:pt x="407281" y="240527"/>
                    </a:cubicBezTo>
                    <a:cubicBezTo>
                      <a:pt x="404024" y="252786"/>
                      <a:pt x="401624" y="265387"/>
                      <a:pt x="399738" y="278074"/>
                    </a:cubicBezTo>
                    <a:cubicBezTo>
                      <a:pt x="396994" y="258272"/>
                      <a:pt x="393651" y="238469"/>
                      <a:pt x="387136" y="219953"/>
                    </a:cubicBezTo>
                    <a:cubicBezTo>
                      <a:pt x="374534" y="183948"/>
                      <a:pt x="350789" y="152659"/>
                      <a:pt x="329100" y="121883"/>
                    </a:cubicBezTo>
                    <a:cubicBezTo>
                      <a:pt x="327043" y="118883"/>
                      <a:pt x="322071" y="121283"/>
                      <a:pt x="322671" y="124455"/>
                    </a:cubicBezTo>
                    <a:cubicBezTo>
                      <a:pt x="322585" y="124712"/>
                      <a:pt x="322414" y="124884"/>
                      <a:pt x="322414" y="125227"/>
                    </a:cubicBezTo>
                    <a:cubicBezTo>
                      <a:pt x="317184" y="165603"/>
                      <a:pt x="312212" y="204865"/>
                      <a:pt x="324300" y="244470"/>
                    </a:cubicBezTo>
                    <a:cubicBezTo>
                      <a:pt x="335444" y="280989"/>
                      <a:pt x="363990" y="306792"/>
                      <a:pt x="393908" y="328052"/>
                    </a:cubicBezTo>
                    <a:cubicBezTo>
                      <a:pt x="391937" y="347769"/>
                      <a:pt x="389965" y="367485"/>
                      <a:pt x="386622" y="386602"/>
                    </a:cubicBezTo>
                    <a:cubicBezTo>
                      <a:pt x="377621" y="438380"/>
                      <a:pt x="362447" y="488872"/>
                      <a:pt x="336301" y="534649"/>
                    </a:cubicBezTo>
                    <a:cubicBezTo>
                      <a:pt x="296182" y="559595"/>
                      <a:pt x="255120" y="582998"/>
                      <a:pt x="212943" y="604429"/>
                    </a:cubicBezTo>
                    <a:cubicBezTo>
                      <a:pt x="207456" y="607258"/>
                      <a:pt x="201970" y="609830"/>
                      <a:pt x="196398" y="612488"/>
                    </a:cubicBezTo>
                    <a:cubicBezTo>
                      <a:pt x="213457" y="597314"/>
                      <a:pt x="227688" y="579398"/>
                      <a:pt x="239432" y="558909"/>
                    </a:cubicBezTo>
                    <a:cubicBezTo>
                      <a:pt x="263006" y="517847"/>
                      <a:pt x="263864" y="476185"/>
                      <a:pt x="271664" y="431008"/>
                    </a:cubicBezTo>
                    <a:cubicBezTo>
                      <a:pt x="271750" y="430322"/>
                      <a:pt x="271579" y="429722"/>
                      <a:pt x="271236" y="429207"/>
                    </a:cubicBezTo>
                    <a:cubicBezTo>
                      <a:pt x="270893" y="426979"/>
                      <a:pt x="268578" y="425179"/>
                      <a:pt x="266092" y="426893"/>
                    </a:cubicBezTo>
                    <a:cubicBezTo>
                      <a:pt x="235146" y="448753"/>
                      <a:pt x="207628" y="469584"/>
                      <a:pt x="188511" y="503188"/>
                    </a:cubicBezTo>
                    <a:cubicBezTo>
                      <a:pt x="178824" y="520162"/>
                      <a:pt x="170852" y="537907"/>
                      <a:pt x="165623" y="556766"/>
                    </a:cubicBezTo>
                    <a:cubicBezTo>
                      <a:pt x="159193" y="579912"/>
                      <a:pt x="159536" y="612744"/>
                      <a:pt x="146420" y="633147"/>
                    </a:cubicBezTo>
                    <a:cubicBezTo>
                      <a:pt x="145992" y="633833"/>
                      <a:pt x="145820" y="634519"/>
                      <a:pt x="145734" y="635205"/>
                    </a:cubicBezTo>
                    <a:cubicBezTo>
                      <a:pt x="98329" y="655093"/>
                      <a:pt x="50065" y="672667"/>
                      <a:pt x="2745" y="692983"/>
                    </a:cubicBezTo>
                    <a:cubicBezTo>
                      <a:pt x="-2656" y="695298"/>
                      <a:pt x="688" y="703613"/>
                      <a:pt x="6088" y="701470"/>
                    </a:cubicBezTo>
                    <a:cubicBezTo>
                      <a:pt x="33692" y="690240"/>
                      <a:pt x="61467" y="679525"/>
                      <a:pt x="89156" y="668723"/>
                    </a:cubicBezTo>
                    <a:cubicBezTo>
                      <a:pt x="133476" y="679353"/>
                      <a:pt x="169995" y="708414"/>
                      <a:pt x="216543" y="713986"/>
                    </a:cubicBezTo>
                    <a:cubicBezTo>
                      <a:pt x="253748" y="718444"/>
                      <a:pt x="297382" y="709700"/>
                      <a:pt x="325500" y="683897"/>
                    </a:cubicBezTo>
                    <a:cubicBezTo>
                      <a:pt x="326614" y="682868"/>
                      <a:pt x="326700" y="681582"/>
                      <a:pt x="326271" y="680553"/>
                    </a:cubicBezTo>
                    <a:cubicBezTo>
                      <a:pt x="326186" y="679782"/>
                      <a:pt x="325671" y="679010"/>
                      <a:pt x="324728" y="678753"/>
                    </a:cubicBezTo>
                    <a:cubicBezTo>
                      <a:pt x="287867" y="668123"/>
                      <a:pt x="256063" y="648064"/>
                      <a:pt x="217743" y="641120"/>
                    </a:cubicBezTo>
                    <a:cubicBezTo>
                      <a:pt x="197598" y="637519"/>
                      <a:pt x="177367" y="639234"/>
                      <a:pt x="157222" y="641548"/>
                    </a:cubicBezTo>
                    <a:cubicBezTo>
                      <a:pt x="156450" y="641634"/>
                      <a:pt x="155593" y="641805"/>
                      <a:pt x="154821" y="641977"/>
                    </a:cubicBezTo>
                    <a:cubicBezTo>
                      <a:pt x="175652" y="633062"/>
                      <a:pt x="196312" y="623803"/>
                      <a:pt x="216629" y="613602"/>
                    </a:cubicBezTo>
                    <a:cubicBezTo>
                      <a:pt x="220658" y="611631"/>
                      <a:pt x="224601" y="609487"/>
                      <a:pt x="228545" y="607515"/>
                    </a:cubicBezTo>
                    <a:cubicBezTo>
                      <a:pt x="229145" y="607773"/>
                      <a:pt x="229916" y="607859"/>
                      <a:pt x="230774" y="607773"/>
                    </a:cubicBezTo>
                    <a:cubicBezTo>
                      <a:pt x="290867" y="601944"/>
                      <a:pt x="351132" y="597828"/>
                      <a:pt x="411311" y="592171"/>
                    </a:cubicBezTo>
                    <a:cubicBezTo>
                      <a:pt x="429570" y="603143"/>
                      <a:pt x="449458" y="627575"/>
                      <a:pt x="463603" y="643006"/>
                    </a:cubicBezTo>
                    <a:cubicBezTo>
                      <a:pt x="476204" y="656721"/>
                      <a:pt x="490349" y="668552"/>
                      <a:pt x="505951" y="678667"/>
                    </a:cubicBezTo>
                    <a:cubicBezTo>
                      <a:pt x="535355" y="697784"/>
                      <a:pt x="574102" y="706442"/>
                      <a:pt x="606421" y="689897"/>
                    </a:cubicBezTo>
                    <a:cubicBezTo>
                      <a:pt x="607192" y="689468"/>
                      <a:pt x="607706" y="688868"/>
                      <a:pt x="607878" y="688269"/>
                    </a:cubicBezTo>
                    <a:cubicBezTo>
                      <a:pt x="608564" y="687068"/>
                      <a:pt x="608392" y="685182"/>
                      <a:pt x="606764" y="684325"/>
                    </a:cubicBezTo>
                    <a:cubicBezTo>
                      <a:pt x="562529" y="659808"/>
                      <a:pt x="529268" y="605972"/>
                      <a:pt x="481262" y="585570"/>
                    </a:cubicBezTo>
                    <a:cubicBezTo>
                      <a:pt x="490178" y="584799"/>
                      <a:pt x="499093" y="584113"/>
                      <a:pt x="508094" y="583512"/>
                    </a:cubicBezTo>
                    <a:cubicBezTo>
                      <a:pt x="507923" y="584027"/>
                      <a:pt x="507923" y="584113"/>
                      <a:pt x="508094" y="58428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9" name="任意多边形: 形状 888">
                <a:extLst>
                  <a:ext uri="{FF2B5EF4-FFF2-40B4-BE49-F238E27FC236}">
                    <a16:creationId xmlns:a16="http://schemas.microsoft.com/office/drawing/2014/main" id="{4D33F5C5-28F5-C634-33F1-169CC4EC8031}"/>
                  </a:ext>
                </a:extLst>
              </p:cNvPr>
              <p:cNvSpPr/>
              <p:nvPr/>
            </p:nvSpPr>
            <p:spPr>
              <a:xfrm>
                <a:off x="1521550" y="4053228"/>
                <a:ext cx="114113" cy="111093"/>
              </a:xfrm>
              <a:custGeom>
                <a:avLst/>
                <a:gdLst>
                  <a:gd name="connsiteX0" fmla="*/ 7536 w 114113"/>
                  <a:gd name="connsiteY0" fmla="*/ 109578 h 111093"/>
                  <a:gd name="connsiteX1" fmla="*/ 112977 w 114113"/>
                  <a:gd name="connsiteY1" fmla="*/ 4993 h 111093"/>
                  <a:gd name="connsiteX2" fmla="*/ 109548 w 114113"/>
                  <a:gd name="connsiteY2" fmla="*/ 450 h 111093"/>
                  <a:gd name="connsiteX3" fmla="*/ 763 w 114113"/>
                  <a:gd name="connsiteY3" fmla="*/ 104263 h 111093"/>
                  <a:gd name="connsiteX4" fmla="*/ 7536 w 114113"/>
                  <a:gd name="connsiteY4" fmla="*/ 109578 h 11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113" h="111093">
                    <a:moveTo>
                      <a:pt x="7536" y="109578"/>
                    </a:moveTo>
                    <a:cubicBezTo>
                      <a:pt x="42940" y="74345"/>
                      <a:pt x="73887" y="36883"/>
                      <a:pt x="112977" y="4993"/>
                    </a:cubicBezTo>
                    <a:cubicBezTo>
                      <a:pt x="115892" y="2679"/>
                      <a:pt x="112635" y="-1350"/>
                      <a:pt x="109548" y="450"/>
                    </a:cubicBezTo>
                    <a:cubicBezTo>
                      <a:pt x="69001" y="24796"/>
                      <a:pt x="25281" y="63372"/>
                      <a:pt x="763" y="104263"/>
                    </a:cubicBezTo>
                    <a:cubicBezTo>
                      <a:pt x="-2066" y="109064"/>
                      <a:pt x="3592" y="113521"/>
                      <a:pt x="7536" y="10957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0" name="任意多边形: 形状 889">
                <a:extLst>
                  <a:ext uri="{FF2B5EF4-FFF2-40B4-BE49-F238E27FC236}">
                    <a16:creationId xmlns:a16="http://schemas.microsoft.com/office/drawing/2014/main" id="{92D2E122-6671-5003-8281-BE0553AD55F2}"/>
                  </a:ext>
                </a:extLst>
              </p:cNvPr>
              <p:cNvSpPr/>
              <p:nvPr/>
            </p:nvSpPr>
            <p:spPr>
              <a:xfrm>
                <a:off x="1453017" y="4056740"/>
                <a:ext cx="50495" cy="140188"/>
              </a:xfrm>
              <a:custGeom>
                <a:avLst/>
                <a:gdLst>
                  <a:gd name="connsiteX0" fmla="*/ 7660 w 50495"/>
                  <a:gd name="connsiteY0" fmla="*/ 137869 h 140188"/>
                  <a:gd name="connsiteX1" fmla="*/ 29263 w 50495"/>
                  <a:gd name="connsiteY1" fmla="*/ 70747 h 140188"/>
                  <a:gd name="connsiteX2" fmla="*/ 50437 w 50495"/>
                  <a:gd name="connsiteY2" fmla="*/ 3367 h 140188"/>
                  <a:gd name="connsiteX3" fmla="*/ 45294 w 50495"/>
                  <a:gd name="connsiteY3" fmla="*/ 1138 h 140188"/>
                  <a:gd name="connsiteX4" fmla="*/ 19490 w 50495"/>
                  <a:gd name="connsiteY4" fmla="*/ 66546 h 140188"/>
                  <a:gd name="connsiteX5" fmla="*/ 31 w 50495"/>
                  <a:gd name="connsiteY5" fmla="*/ 135726 h 140188"/>
                  <a:gd name="connsiteX6" fmla="*/ 7660 w 50495"/>
                  <a:gd name="connsiteY6" fmla="*/ 137869 h 140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495" h="140188">
                    <a:moveTo>
                      <a:pt x="7660" y="137869"/>
                    </a:moveTo>
                    <a:cubicBezTo>
                      <a:pt x="17947" y="117210"/>
                      <a:pt x="22491" y="92864"/>
                      <a:pt x="29263" y="70747"/>
                    </a:cubicBezTo>
                    <a:cubicBezTo>
                      <a:pt x="36121" y="48372"/>
                      <a:pt x="45636" y="26256"/>
                      <a:pt x="50437" y="3367"/>
                    </a:cubicBezTo>
                    <a:cubicBezTo>
                      <a:pt x="51037" y="624"/>
                      <a:pt x="46837" y="-1348"/>
                      <a:pt x="45294" y="1138"/>
                    </a:cubicBezTo>
                    <a:cubicBezTo>
                      <a:pt x="33035" y="21026"/>
                      <a:pt x="26605" y="44429"/>
                      <a:pt x="19490" y="66546"/>
                    </a:cubicBezTo>
                    <a:cubicBezTo>
                      <a:pt x="12289" y="88835"/>
                      <a:pt x="2860" y="112409"/>
                      <a:pt x="31" y="135726"/>
                    </a:cubicBezTo>
                    <a:cubicBezTo>
                      <a:pt x="-484" y="140355"/>
                      <a:pt x="5603" y="141898"/>
                      <a:pt x="7660" y="13786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1" name="任意多边形: 形状 890">
                <a:extLst>
                  <a:ext uri="{FF2B5EF4-FFF2-40B4-BE49-F238E27FC236}">
                    <a16:creationId xmlns:a16="http://schemas.microsoft.com/office/drawing/2014/main" id="{96D3E3BD-78FE-F0F0-E36C-F249835661E1}"/>
                  </a:ext>
                </a:extLst>
              </p:cNvPr>
              <p:cNvSpPr/>
              <p:nvPr/>
            </p:nvSpPr>
            <p:spPr>
              <a:xfrm>
                <a:off x="1497691" y="4184247"/>
                <a:ext cx="137296" cy="42868"/>
              </a:xfrm>
              <a:custGeom>
                <a:avLst/>
                <a:gdLst>
                  <a:gd name="connsiteX0" fmla="*/ 135465 w 137296"/>
                  <a:gd name="connsiteY0" fmla="*/ 5905 h 42868"/>
                  <a:gd name="connsiteX1" fmla="*/ 133151 w 137296"/>
                  <a:gd name="connsiteY1" fmla="*/ 161 h 42868"/>
                  <a:gd name="connsiteX2" fmla="*/ 73315 w 137296"/>
                  <a:gd name="connsiteY2" fmla="*/ 20478 h 42868"/>
                  <a:gd name="connsiteX3" fmla="*/ 3535 w 137296"/>
                  <a:gd name="connsiteY3" fmla="*/ 34708 h 42868"/>
                  <a:gd name="connsiteX4" fmla="*/ 3363 w 137296"/>
                  <a:gd name="connsiteY4" fmla="*/ 42766 h 42868"/>
                  <a:gd name="connsiteX5" fmla="*/ 135465 w 137296"/>
                  <a:gd name="connsiteY5" fmla="*/ 5905 h 4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296" h="42868">
                    <a:moveTo>
                      <a:pt x="135465" y="5905"/>
                    </a:moveTo>
                    <a:cubicBezTo>
                      <a:pt x="138980" y="4019"/>
                      <a:pt x="137008" y="-954"/>
                      <a:pt x="133151" y="161"/>
                    </a:cubicBezTo>
                    <a:cubicBezTo>
                      <a:pt x="112920" y="5819"/>
                      <a:pt x="93374" y="14048"/>
                      <a:pt x="73315" y="20478"/>
                    </a:cubicBezTo>
                    <a:cubicBezTo>
                      <a:pt x="50255" y="27850"/>
                      <a:pt x="27109" y="30422"/>
                      <a:pt x="3535" y="34708"/>
                    </a:cubicBezTo>
                    <a:cubicBezTo>
                      <a:pt x="-752" y="35480"/>
                      <a:pt x="-1523" y="42595"/>
                      <a:pt x="3363" y="42766"/>
                    </a:cubicBezTo>
                    <a:cubicBezTo>
                      <a:pt x="47340" y="44395"/>
                      <a:pt x="97146" y="26221"/>
                      <a:pt x="135465" y="590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2" name="任意多边形: 形状 891">
                <a:extLst>
                  <a:ext uri="{FF2B5EF4-FFF2-40B4-BE49-F238E27FC236}">
                    <a16:creationId xmlns:a16="http://schemas.microsoft.com/office/drawing/2014/main" id="{64F8DE0B-D31E-4786-258A-75ED473FC3B6}"/>
                  </a:ext>
                </a:extLst>
              </p:cNvPr>
              <p:cNvSpPr/>
              <p:nvPr/>
            </p:nvSpPr>
            <p:spPr>
              <a:xfrm>
                <a:off x="1417742" y="4275615"/>
                <a:ext cx="166303" cy="21779"/>
              </a:xfrm>
              <a:custGeom>
                <a:avLst/>
                <a:gdLst>
                  <a:gd name="connsiteX0" fmla="*/ 163122 w 166303"/>
                  <a:gd name="connsiteY0" fmla="*/ 5 h 21779"/>
                  <a:gd name="connsiteX1" fmla="*/ 86141 w 166303"/>
                  <a:gd name="connsiteY1" fmla="*/ 10635 h 21779"/>
                  <a:gd name="connsiteX2" fmla="*/ 3674 w 166303"/>
                  <a:gd name="connsiteY2" fmla="*/ 13292 h 21779"/>
                  <a:gd name="connsiteX3" fmla="*/ 4617 w 166303"/>
                  <a:gd name="connsiteY3" fmla="*/ 21779 h 21779"/>
                  <a:gd name="connsiteX4" fmla="*/ 87170 w 166303"/>
                  <a:gd name="connsiteY4" fmla="*/ 20322 h 21779"/>
                  <a:gd name="connsiteX5" fmla="*/ 163722 w 166303"/>
                  <a:gd name="connsiteY5" fmla="*/ 6006 h 21779"/>
                  <a:gd name="connsiteX6" fmla="*/ 163122 w 166303"/>
                  <a:gd name="connsiteY6" fmla="*/ 5 h 21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303" h="21779">
                    <a:moveTo>
                      <a:pt x="163122" y="5"/>
                    </a:moveTo>
                    <a:cubicBezTo>
                      <a:pt x="137233" y="-252"/>
                      <a:pt x="112116" y="9178"/>
                      <a:pt x="86141" y="10635"/>
                    </a:cubicBezTo>
                    <a:cubicBezTo>
                      <a:pt x="58709" y="12178"/>
                      <a:pt x="30763" y="8063"/>
                      <a:pt x="3674" y="13292"/>
                    </a:cubicBezTo>
                    <a:cubicBezTo>
                      <a:pt x="-1813" y="14321"/>
                      <a:pt x="-870" y="21779"/>
                      <a:pt x="4617" y="21779"/>
                    </a:cubicBezTo>
                    <a:cubicBezTo>
                      <a:pt x="32049" y="21694"/>
                      <a:pt x="59738" y="21265"/>
                      <a:pt x="87170" y="20322"/>
                    </a:cubicBezTo>
                    <a:cubicBezTo>
                      <a:pt x="113487" y="19465"/>
                      <a:pt x="138090" y="10806"/>
                      <a:pt x="163722" y="6006"/>
                    </a:cubicBezTo>
                    <a:cubicBezTo>
                      <a:pt x="167580" y="5148"/>
                      <a:pt x="166894" y="91"/>
                      <a:pt x="163122" y="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3" name="任意多边形: 形状 892">
                <a:extLst>
                  <a:ext uri="{FF2B5EF4-FFF2-40B4-BE49-F238E27FC236}">
                    <a16:creationId xmlns:a16="http://schemas.microsoft.com/office/drawing/2014/main" id="{407BA469-CE75-6C1A-B8D2-48218BFA024B}"/>
                  </a:ext>
                </a:extLst>
              </p:cNvPr>
              <p:cNvSpPr/>
              <p:nvPr/>
            </p:nvSpPr>
            <p:spPr>
              <a:xfrm>
                <a:off x="1351299" y="4354050"/>
                <a:ext cx="147465" cy="19138"/>
              </a:xfrm>
              <a:custGeom>
                <a:avLst/>
                <a:gdLst>
                  <a:gd name="connsiteX0" fmla="*/ 145726 w 147465"/>
                  <a:gd name="connsiteY0" fmla="*/ 7637 h 19138"/>
                  <a:gd name="connsiteX1" fmla="*/ 144354 w 147465"/>
                  <a:gd name="connsiteY1" fmla="*/ 1980 h 19138"/>
                  <a:gd name="connsiteX2" fmla="*/ 70888 w 147465"/>
                  <a:gd name="connsiteY2" fmla="*/ 7380 h 19138"/>
                  <a:gd name="connsiteX3" fmla="*/ 3336 w 147465"/>
                  <a:gd name="connsiteY3" fmla="*/ 8 h 19138"/>
                  <a:gd name="connsiteX4" fmla="*/ 3165 w 147465"/>
                  <a:gd name="connsiteY4" fmla="*/ 7723 h 19138"/>
                  <a:gd name="connsiteX5" fmla="*/ 145726 w 147465"/>
                  <a:gd name="connsiteY5" fmla="*/ 7637 h 19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7465" h="19138">
                    <a:moveTo>
                      <a:pt x="145726" y="7637"/>
                    </a:moveTo>
                    <a:cubicBezTo>
                      <a:pt x="148640" y="6352"/>
                      <a:pt x="147697" y="1294"/>
                      <a:pt x="144354" y="1980"/>
                    </a:cubicBezTo>
                    <a:cubicBezTo>
                      <a:pt x="119580" y="7295"/>
                      <a:pt x="96262" y="9181"/>
                      <a:pt x="70888" y="7380"/>
                    </a:cubicBezTo>
                    <a:cubicBezTo>
                      <a:pt x="48342" y="5751"/>
                      <a:pt x="25968" y="-249"/>
                      <a:pt x="3336" y="8"/>
                    </a:cubicBezTo>
                    <a:cubicBezTo>
                      <a:pt x="-1464" y="8"/>
                      <a:pt x="-693" y="6695"/>
                      <a:pt x="3165" y="7723"/>
                    </a:cubicBezTo>
                    <a:cubicBezTo>
                      <a:pt x="45513" y="19296"/>
                      <a:pt x="104578" y="26240"/>
                      <a:pt x="145726" y="763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4" name="任意多边形: 形状 893">
                <a:extLst>
                  <a:ext uri="{FF2B5EF4-FFF2-40B4-BE49-F238E27FC236}">
                    <a16:creationId xmlns:a16="http://schemas.microsoft.com/office/drawing/2014/main" id="{88CE7E5A-66F8-9B55-05FB-B5D9D95A8660}"/>
                  </a:ext>
                </a:extLst>
              </p:cNvPr>
              <p:cNvSpPr/>
              <p:nvPr/>
            </p:nvSpPr>
            <p:spPr>
              <a:xfrm>
                <a:off x="1385953" y="4120008"/>
                <a:ext cx="34407" cy="155795"/>
              </a:xfrm>
              <a:custGeom>
                <a:avLst/>
                <a:gdLst>
                  <a:gd name="connsiteX0" fmla="*/ 8116 w 34407"/>
                  <a:gd name="connsiteY0" fmla="*/ 153297 h 155795"/>
                  <a:gd name="connsiteX1" fmla="*/ 14888 w 34407"/>
                  <a:gd name="connsiteY1" fmla="*/ 86088 h 155795"/>
                  <a:gd name="connsiteX2" fmla="*/ 34005 w 34407"/>
                  <a:gd name="connsiteY2" fmla="*/ 4564 h 155795"/>
                  <a:gd name="connsiteX3" fmla="*/ 28262 w 34407"/>
                  <a:gd name="connsiteY3" fmla="*/ 1135 h 155795"/>
                  <a:gd name="connsiteX4" fmla="*/ 5373 w 34407"/>
                  <a:gd name="connsiteY4" fmla="*/ 70401 h 155795"/>
                  <a:gd name="connsiteX5" fmla="*/ 58 w 34407"/>
                  <a:gd name="connsiteY5" fmla="*/ 152097 h 155795"/>
                  <a:gd name="connsiteX6" fmla="*/ 8116 w 34407"/>
                  <a:gd name="connsiteY6" fmla="*/ 153297 h 155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407" h="155795">
                    <a:moveTo>
                      <a:pt x="8116" y="153297"/>
                    </a:moveTo>
                    <a:cubicBezTo>
                      <a:pt x="15660" y="132637"/>
                      <a:pt x="13688" y="107777"/>
                      <a:pt x="14888" y="86088"/>
                    </a:cubicBezTo>
                    <a:cubicBezTo>
                      <a:pt x="16517" y="57456"/>
                      <a:pt x="20461" y="30110"/>
                      <a:pt x="34005" y="4564"/>
                    </a:cubicBezTo>
                    <a:cubicBezTo>
                      <a:pt x="35891" y="1049"/>
                      <a:pt x="30662" y="-1608"/>
                      <a:pt x="28262" y="1135"/>
                    </a:cubicBezTo>
                    <a:cubicBezTo>
                      <a:pt x="11802" y="20251"/>
                      <a:pt x="7945" y="46055"/>
                      <a:pt x="5373" y="70401"/>
                    </a:cubicBezTo>
                    <a:cubicBezTo>
                      <a:pt x="2544" y="96890"/>
                      <a:pt x="-456" y="125522"/>
                      <a:pt x="58" y="152097"/>
                    </a:cubicBezTo>
                    <a:cubicBezTo>
                      <a:pt x="58" y="156383"/>
                      <a:pt x="6659" y="157154"/>
                      <a:pt x="8116" y="15329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5" name="任意多边形: 形状 894">
                <a:extLst>
                  <a:ext uri="{FF2B5EF4-FFF2-40B4-BE49-F238E27FC236}">
                    <a16:creationId xmlns:a16="http://schemas.microsoft.com/office/drawing/2014/main" id="{5976DFC5-7B69-BBCA-32A3-FED3CC16A265}"/>
                  </a:ext>
                </a:extLst>
              </p:cNvPr>
              <p:cNvSpPr/>
              <p:nvPr/>
            </p:nvSpPr>
            <p:spPr>
              <a:xfrm>
                <a:off x="1320428" y="4196554"/>
                <a:ext cx="13894" cy="134087"/>
              </a:xfrm>
              <a:custGeom>
                <a:avLst/>
                <a:gdLst>
                  <a:gd name="connsiteX0" fmla="*/ 8661 w 13894"/>
                  <a:gd name="connsiteY0" fmla="*/ 130501 h 134087"/>
                  <a:gd name="connsiteX1" fmla="*/ 12433 w 13894"/>
                  <a:gd name="connsiteY1" fmla="*/ 77009 h 134087"/>
                  <a:gd name="connsiteX2" fmla="*/ 13890 w 13894"/>
                  <a:gd name="connsiteY2" fmla="*/ 3457 h 134087"/>
                  <a:gd name="connsiteX3" fmla="*/ 8233 w 13894"/>
                  <a:gd name="connsiteY3" fmla="*/ 1828 h 134087"/>
                  <a:gd name="connsiteX4" fmla="*/ 1717 w 13894"/>
                  <a:gd name="connsiteY4" fmla="*/ 55320 h 134087"/>
                  <a:gd name="connsiteX5" fmla="*/ 3 w 13894"/>
                  <a:gd name="connsiteY5" fmla="*/ 130330 h 134087"/>
                  <a:gd name="connsiteX6" fmla="*/ 8661 w 13894"/>
                  <a:gd name="connsiteY6" fmla="*/ 130501 h 13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94" h="134087">
                    <a:moveTo>
                      <a:pt x="8661" y="130501"/>
                    </a:moveTo>
                    <a:cubicBezTo>
                      <a:pt x="13547" y="113356"/>
                      <a:pt x="12519" y="94668"/>
                      <a:pt x="12433" y="77009"/>
                    </a:cubicBezTo>
                    <a:cubicBezTo>
                      <a:pt x="12262" y="52406"/>
                      <a:pt x="12776" y="28060"/>
                      <a:pt x="13890" y="3457"/>
                    </a:cubicBezTo>
                    <a:cubicBezTo>
                      <a:pt x="14062" y="285"/>
                      <a:pt x="9347" y="-1601"/>
                      <a:pt x="8233" y="1828"/>
                    </a:cubicBezTo>
                    <a:cubicBezTo>
                      <a:pt x="2403" y="19316"/>
                      <a:pt x="1889" y="37061"/>
                      <a:pt x="1717" y="55320"/>
                    </a:cubicBezTo>
                    <a:cubicBezTo>
                      <a:pt x="1460" y="80352"/>
                      <a:pt x="260" y="105298"/>
                      <a:pt x="3" y="130330"/>
                    </a:cubicBezTo>
                    <a:cubicBezTo>
                      <a:pt x="-169" y="135816"/>
                      <a:pt x="7375" y="134787"/>
                      <a:pt x="8661" y="13050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6" name="任意多边形: 形状 895">
                <a:extLst>
                  <a:ext uri="{FF2B5EF4-FFF2-40B4-BE49-F238E27FC236}">
                    <a16:creationId xmlns:a16="http://schemas.microsoft.com/office/drawing/2014/main" id="{72188823-9507-771F-AE0F-392F951DDBEF}"/>
                  </a:ext>
                </a:extLst>
              </p:cNvPr>
              <p:cNvSpPr/>
              <p:nvPr/>
            </p:nvSpPr>
            <p:spPr>
              <a:xfrm>
                <a:off x="1389718" y="4563799"/>
                <a:ext cx="163329" cy="19683"/>
              </a:xfrm>
              <a:custGeom>
                <a:avLst/>
                <a:gdLst>
                  <a:gd name="connsiteX0" fmla="*/ 160713 w 163329"/>
                  <a:gd name="connsiteY0" fmla="*/ 9287 h 19683"/>
                  <a:gd name="connsiteX1" fmla="*/ 77646 w 163329"/>
                  <a:gd name="connsiteY1" fmla="*/ 6458 h 19683"/>
                  <a:gd name="connsiteX2" fmla="*/ 2636 w 163329"/>
                  <a:gd name="connsiteY2" fmla="*/ 3886 h 19683"/>
                  <a:gd name="connsiteX3" fmla="*/ 4694 w 163329"/>
                  <a:gd name="connsiteY3" fmla="*/ 12030 h 19683"/>
                  <a:gd name="connsiteX4" fmla="*/ 84075 w 163329"/>
                  <a:gd name="connsiteY4" fmla="*/ 18288 h 19683"/>
                  <a:gd name="connsiteX5" fmla="*/ 160542 w 163329"/>
                  <a:gd name="connsiteY5" fmla="*/ 15545 h 19683"/>
                  <a:gd name="connsiteX6" fmla="*/ 160713 w 163329"/>
                  <a:gd name="connsiteY6" fmla="*/ 9287 h 19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329" h="19683">
                    <a:moveTo>
                      <a:pt x="160713" y="9287"/>
                    </a:moveTo>
                    <a:cubicBezTo>
                      <a:pt x="133110" y="5858"/>
                      <a:pt x="105420" y="10487"/>
                      <a:pt x="77646" y="6458"/>
                    </a:cubicBezTo>
                    <a:cubicBezTo>
                      <a:pt x="53214" y="2943"/>
                      <a:pt x="26725" y="-4600"/>
                      <a:pt x="2636" y="3886"/>
                    </a:cubicBezTo>
                    <a:cubicBezTo>
                      <a:pt x="-2164" y="5601"/>
                      <a:pt x="236" y="12030"/>
                      <a:pt x="4694" y="12030"/>
                    </a:cubicBezTo>
                    <a:cubicBezTo>
                      <a:pt x="31954" y="11859"/>
                      <a:pt x="57157" y="14773"/>
                      <a:pt x="84075" y="18288"/>
                    </a:cubicBezTo>
                    <a:cubicBezTo>
                      <a:pt x="109192" y="21546"/>
                      <a:pt x="135510" y="18460"/>
                      <a:pt x="160542" y="15545"/>
                    </a:cubicBezTo>
                    <a:cubicBezTo>
                      <a:pt x="164142" y="15030"/>
                      <a:pt x="164314" y="9630"/>
                      <a:pt x="160713" y="928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7" name="任意多边形: 形状 896">
                <a:extLst>
                  <a:ext uri="{FF2B5EF4-FFF2-40B4-BE49-F238E27FC236}">
                    <a16:creationId xmlns:a16="http://schemas.microsoft.com/office/drawing/2014/main" id="{0F4A0AB6-24B4-5CEA-FAE6-FD58FEDD0BC6}"/>
                  </a:ext>
                </a:extLst>
              </p:cNvPr>
              <p:cNvSpPr/>
              <p:nvPr/>
            </p:nvSpPr>
            <p:spPr>
              <a:xfrm>
                <a:off x="1308038" y="4489074"/>
                <a:ext cx="144616" cy="73076"/>
              </a:xfrm>
              <a:custGeom>
                <a:avLst/>
                <a:gdLst>
                  <a:gd name="connsiteX0" fmla="*/ 65372 w 144616"/>
                  <a:gd name="connsiteY0" fmla="*/ 45093 h 73076"/>
                  <a:gd name="connsiteX1" fmla="*/ 142696 w 144616"/>
                  <a:gd name="connsiteY1" fmla="*/ 5916 h 73076"/>
                  <a:gd name="connsiteX2" fmla="*/ 141238 w 144616"/>
                  <a:gd name="connsiteY2" fmla="*/ 1 h 73076"/>
                  <a:gd name="connsiteX3" fmla="*/ 79859 w 144616"/>
                  <a:gd name="connsiteY3" fmla="*/ 23061 h 73076"/>
                  <a:gd name="connsiteX4" fmla="*/ 2535 w 144616"/>
                  <a:gd name="connsiteY4" fmla="*/ 64895 h 73076"/>
                  <a:gd name="connsiteX5" fmla="*/ 4593 w 144616"/>
                  <a:gd name="connsiteY5" fmla="*/ 73039 h 73076"/>
                  <a:gd name="connsiteX6" fmla="*/ 65372 w 144616"/>
                  <a:gd name="connsiteY6" fmla="*/ 45093 h 7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616" h="73076">
                    <a:moveTo>
                      <a:pt x="65372" y="45093"/>
                    </a:moveTo>
                    <a:cubicBezTo>
                      <a:pt x="90403" y="29062"/>
                      <a:pt x="114149" y="14832"/>
                      <a:pt x="142696" y="5916"/>
                    </a:cubicBezTo>
                    <a:cubicBezTo>
                      <a:pt x="146210" y="4802"/>
                      <a:pt x="144410" y="-84"/>
                      <a:pt x="141238" y="1"/>
                    </a:cubicBezTo>
                    <a:cubicBezTo>
                      <a:pt x="118607" y="687"/>
                      <a:pt x="98890" y="11660"/>
                      <a:pt x="79859" y="23061"/>
                    </a:cubicBezTo>
                    <a:cubicBezTo>
                      <a:pt x="54227" y="38492"/>
                      <a:pt x="30053" y="52894"/>
                      <a:pt x="2535" y="64895"/>
                    </a:cubicBezTo>
                    <a:cubicBezTo>
                      <a:pt x="-1751" y="66781"/>
                      <a:pt x="-294" y="73639"/>
                      <a:pt x="4593" y="73039"/>
                    </a:cubicBezTo>
                    <a:cubicBezTo>
                      <a:pt x="26967" y="70296"/>
                      <a:pt x="46684" y="57008"/>
                      <a:pt x="65372" y="4509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8" name="任意多边形: 形状 897">
                <a:extLst>
                  <a:ext uri="{FF2B5EF4-FFF2-40B4-BE49-F238E27FC236}">
                    <a16:creationId xmlns:a16="http://schemas.microsoft.com/office/drawing/2014/main" id="{56970A88-8391-0506-B665-E9A2A0AF4AAD}"/>
                  </a:ext>
                </a:extLst>
              </p:cNvPr>
              <p:cNvSpPr/>
              <p:nvPr/>
            </p:nvSpPr>
            <p:spPr>
              <a:xfrm>
                <a:off x="1191278" y="4447028"/>
                <a:ext cx="154779" cy="116682"/>
              </a:xfrm>
              <a:custGeom>
                <a:avLst/>
                <a:gdLst>
                  <a:gd name="connsiteX0" fmla="*/ 72146 w 154779"/>
                  <a:gd name="connsiteY0" fmla="*/ 63649 h 116682"/>
                  <a:gd name="connsiteX1" fmla="*/ 153499 w 154779"/>
                  <a:gd name="connsiteY1" fmla="*/ 5613 h 116682"/>
                  <a:gd name="connsiteX2" fmla="*/ 150499 w 154779"/>
                  <a:gd name="connsiteY2" fmla="*/ 127 h 116682"/>
                  <a:gd name="connsiteX3" fmla="*/ 71975 w 154779"/>
                  <a:gd name="connsiteY3" fmla="*/ 49333 h 116682"/>
                  <a:gd name="connsiteX4" fmla="*/ 909 w 154779"/>
                  <a:gd name="connsiteY4" fmla="*/ 110027 h 116682"/>
                  <a:gd name="connsiteX5" fmla="*/ 5538 w 154779"/>
                  <a:gd name="connsiteY5" fmla="*/ 116370 h 116682"/>
                  <a:gd name="connsiteX6" fmla="*/ 72146 w 154779"/>
                  <a:gd name="connsiteY6" fmla="*/ 63649 h 11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779" h="116682">
                    <a:moveTo>
                      <a:pt x="72146" y="63649"/>
                    </a:moveTo>
                    <a:cubicBezTo>
                      <a:pt x="97778" y="41189"/>
                      <a:pt x="124610" y="23273"/>
                      <a:pt x="153499" y="5613"/>
                    </a:cubicBezTo>
                    <a:cubicBezTo>
                      <a:pt x="156585" y="3728"/>
                      <a:pt x="153499" y="-816"/>
                      <a:pt x="150499" y="127"/>
                    </a:cubicBezTo>
                    <a:cubicBezTo>
                      <a:pt x="120838" y="9214"/>
                      <a:pt x="95635" y="29702"/>
                      <a:pt x="71975" y="49333"/>
                    </a:cubicBezTo>
                    <a:cubicBezTo>
                      <a:pt x="48401" y="68878"/>
                      <a:pt x="22426" y="88081"/>
                      <a:pt x="909" y="110027"/>
                    </a:cubicBezTo>
                    <a:cubicBezTo>
                      <a:pt x="-1834" y="112855"/>
                      <a:pt x="2195" y="117999"/>
                      <a:pt x="5538" y="116370"/>
                    </a:cubicBezTo>
                    <a:cubicBezTo>
                      <a:pt x="30484" y="104369"/>
                      <a:pt x="51401" y="81909"/>
                      <a:pt x="72146" y="6364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9" name="任意多边形: 形状 898">
                <a:extLst>
                  <a:ext uri="{FF2B5EF4-FFF2-40B4-BE49-F238E27FC236}">
                    <a16:creationId xmlns:a16="http://schemas.microsoft.com/office/drawing/2014/main" id="{80ECDDC5-4090-7051-2F65-D0D689A9A2D8}"/>
                  </a:ext>
                </a:extLst>
              </p:cNvPr>
              <p:cNvSpPr/>
              <p:nvPr/>
            </p:nvSpPr>
            <p:spPr>
              <a:xfrm>
                <a:off x="1284839" y="4574760"/>
                <a:ext cx="142106" cy="67609"/>
              </a:xfrm>
              <a:custGeom>
                <a:avLst/>
                <a:gdLst>
                  <a:gd name="connsiteX0" fmla="*/ 139234 w 142106"/>
                  <a:gd name="connsiteY0" fmla="*/ 60733 h 67609"/>
                  <a:gd name="connsiteX1" fmla="*/ 61396 w 142106"/>
                  <a:gd name="connsiteY1" fmla="*/ 30473 h 67609"/>
                  <a:gd name="connsiteX2" fmla="*/ 5074 w 142106"/>
                  <a:gd name="connsiteY2" fmla="*/ 126 h 67609"/>
                  <a:gd name="connsiteX3" fmla="*/ 1645 w 142106"/>
                  <a:gd name="connsiteY3" fmla="*/ 8098 h 67609"/>
                  <a:gd name="connsiteX4" fmla="*/ 66368 w 142106"/>
                  <a:gd name="connsiteY4" fmla="*/ 45474 h 67609"/>
                  <a:gd name="connsiteX5" fmla="*/ 139063 w 142106"/>
                  <a:gd name="connsiteY5" fmla="*/ 67591 h 67609"/>
                  <a:gd name="connsiteX6" fmla="*/ 139234 w 142106"/>
                  <a:gd name="connsiteY6" fmla="*/ 60733 h 6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106" h="67609">
                    <a:moveTo>
                      <a:pt x="139234" y="60733"/>
                    </a:moveTo>
                    <a:cubicBezTo>
                      <a:pt x="110688" y="54475"/>
                      <a:pt x="86427" y="45474"/>
                      <a:pt x="61396" y="30473"/>
                    </a:cubicBezTo>
                    <a:cubicBezTo>
                      <a:pt x="43565" y="19757"/>
                      <a:pt x="25391" y="5441"/>
                      <a:pt x="5074" y="126"/>
                    </a:cubicBezTo>
                    <a:cubicBezTo>
                      <a:pt x="702" y="-989"/>
                      <a:pt x="-1869" y="5612"/>
                      <a:pt x="1645" y="8098"/>
                    </a:cubicBezTo>
                    <a:cubicBezTo>
                      <a:pt x="21619" y="22329"/>
                      <a:pt x="45022" y="33473"/>
                      <a:pt x="66368" y="45474"/>
                    </a:cubicBezTo>
                    <a:cubicBezTo>
                      <a:pt x="88571" y="57990"/>
                      <a:pt x="113259" y="68105"/>
                      <a:pt x="139063" y="67591"/>
                    </a:cubicBezTo>
                    <a:cubicBezTo>
                      <a:pt x="143263" y="67506"/>
                      <a:pt x="142920" y="61505"/>
                      <a:pt x="139234" y="6073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0" name="任意多边形: 形状 899">
                <a:extLst>
                  <a:ext uri="{FF2B5EF4-FFF2-40B4-BE49-F238E27FC236}">
                    <a16:creationId xmlns:a16="http://schemas.microsoft.com/office/drawing/2014/main" id="{C2FF090F-C8FD-239A-2DC6-4846E5CE5E7A}"/>
                  </a:ext>
                </a:extLst>
              </p:cNvPr>
              <p:cNvSpPr/>
              <p:nvPr/>
            </p:nvSpPr>
            <p:spPr>
              <a:xfrm>
                <a:off x="1194528" y="4581427"/>
                <a:ext cx="134743" cy="90873"/>
              </a:xfrm>
              <a:custGeom>
                <a:avLst/>
                <a:gdLst>
                  <a:gd name="connsiteX0" fmla="*/ 132504 w 134743"/>
                  <a:gd name="connsiteY0" fmla="*/ 85356 h 90873"/>
                  <a:gd name="connsiteX1" fmla="*/ 5631 w 134743"/>
                  <a:gd name="connsiteY1" fmla="*/ 145 h 90873"/>
                  <a:gd name="connsiteX2" fmla="*/ 2888 w 134743"/>
                  <a:gd name="connsiteY2" fmla="*/ 9661 h 90873"/>
                  <a:gd name="connsiteX3" fmla="*/ 132418 w 134743"/>
                  <a:gd name="connsiteY3" fmla="*/ 90585 h 90873"/>
                  <a:gd name="connsiteX4" fmla="*/ 132504 w 134743"/>
                  <a:gd name="connsiteY4" fmla="*/ 85356 h 9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43" h="90873">
                    <a:moveTo>
                      <a:pt x="132504" y="85356"/>
                    </a:moveTo>
                    <a:cubicBezTo>
                      <a:pt x="77640" y="76355"/>
                      <a:pt x="57666" y="12575"/>
                      <a:pt x="5631" y="145"/>
                    </a:cubicBezTo>
                    <a:cubicBezTo>
                      <a:pt x="-27" y="-1227"/>
                      <a:pt x="-2256" y="7517"/>
                      <a:pt x="2888" y="9661"/>
                    </a:cubicBezTo>
                    <a:cubicBezTo>
                      <a:pt x="47036" y="28434"/>
                      <a:pt x="80040" y="95814"/>
                      <a:pt x="132418" y="90585"/>
                    </a:cubicBezTo>
                    <a:cubicBezTo>
                      <a:pt x="135504" y="90413"/>
                      <a:pt x="135504" y="85870"/>
                      <a:pt x="132504" y="8535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1" name="任意多边形: 形状 900">
                <a:extLst>
                  <a:ext uri="{FF2B5EF4-FFF2-40B4-BE49-F238E27FC236}">
                    <a16:creationId xmlns:a16="http://schemas.microsoft.com/office/drawing/2014/main" id="{A6A5315A-5A66-FFB0-BC48-5799E758E787}"/>
                  </a:ext>
                </a:extLst>
              </p:cNvPr>
              <p:cNvSpPr/>
              <p:nvPr/>
            </p:nvSpPr>
            <p:spPr>
              <a:xfrm>
                <a:off x="913528" y="4440703"/>
                <a:ext cx="91785" cy="161844"/>
              </a:xfrm>
              <a:custGeom>
                <a:avLst/>
                <a:gdLst>
                  <a:gd name="connsiteX0" fmla="*/ 6568 w 91785"/>
                  <a:gd name="connsiteY0" fmla="*/ 160843 h 161844"/>
                  <a:gd name="connsiteX1" fmla="*/ 46173 w 91785"/>
                  <a:gd name="connsiteY1" fmla="*/ 96721 h 161844"/>
                  <a:gd name="connsiteX2" fmla="*/ 91264 w 91785"/>
                  <a:gd name="connsiteY2" fmla="*/ 5766 h 161844"/>
                  <a:gd name="connsiteX3" fmla="*/ 86463 w 91785"/>
                  <a:gd name="connsiteY3" fmla="*/ 880 h 161844"/>
                  <a:gd name="connsiteX4" fmla="*/ 47630 w 91785"/>
                  <a:gd name="connsiteY4" fmla="*/ 64917 h 161844"/>
                  <a:gd name="connsiteX5" fmla="*/ 653 w 91785"/>
                  <a:gd name="connsiteY5" fmla="*/ 154842 h 161844"/>
                  <a:gd name="connsiteX6" fmla="*/ 6568 w 91785"/>
                  <a:gd name="connsiteY6" fmla="*/ 160843 h 16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785" h="161844">
                    <a:moveTo>
                      <a:pt x="6568" y="160843"/>
                    </a:moveTo>
                    <a:cubicBezTo>
                      <a:pt x="25856" y="144898"/>
                      <a:pt x="36486" y="119180"/>
                      <a:pt x="46173" y="96721"/>
                    </a:cubicBezTo>
                    <a:cubicBezTo>
                      <a:pt x="59889" y="64917"/>
                      <a:pt x="72747" y="35170"/>
                      <a:pt x="91264" y="5766"/>
                    </a:cubicBezTo>
                    <a:cubicBezTo>
                      <a:pt x="93150" y="2681"/>
                      <a:pt x="89549" y="-1949"/>
                      <a:pt x="86463" y="880"/>
                    </a:cubicBezTo>
                    <a:cubicBezTo>
                      <a:pt x="67947" y="18197"/>
                      <a:pt x="57488" y="42028"/>
                      <a:pt x="47630" y="64917"/>
                    </a:cubicBezTo>
                    <a:cubicBezTo>
                      <a:pt x="33828" y="97064"/>
                      <a:pt x="19083" y="125267"/>
                      <a:pt x="653" y="154842"/>
                    </a:cubicBezTo>
                    <a:cubicBezTo>
                      <a:pt x="-1662" y="158700"/>
                      <a:pt x="2624" y="164100"/>
                      <a:pt x="6568" y="1608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2" name="任意多边形: 形状 901">
                <a:extLst>
                  <a:ext uri="{FF2B5EF4-FFF2-40B4-BE49-F238E27FC236}">
                    <a16:creationId xmlns:a16="http://schemas.microsoft.com/office/drawing/2014/main" id="{7A9CBD2E-0D75-7DAC-869A-61A4E27BA44E}"/>
                  </a:ext>
                </a:extLst>
              </p:cNvPr>
              <p:cNvSpPr/>
              <p:nvPr/>
            </p:nvSpPr>
            <p:spPr>
              <a:xfrm>
                <a:off x="873151" y="4645838"/>
                <a:ext cx="172768" cy="37348"/>
              </a:xfrm>
              <a:custGeom>
                <a:avLst/>
                <a:gdLst>
                  <a:gd name="connsiteX0" fmla="*/ 169188 w 172768"/>
                  <a:gd name="connsiteY0" fmla="*/ 29432 h 37348"/>
                  <a:gd name="connsiteX1" fmla="*/ 77548 w 172768"/>
                  <a:gd name="connsiteY1" fmla="*/ 16830 h 37348"/>
                  <a:gd name="connsiteX2" fmla="*/ 3910 w 172768"/>
                  <a:gd name="connsiteY2" fmla="*/ 542 h 37348"/>
                  <a:gd name="connsiteX3" fmla="*/ 2967 w 172768"/>
                  <a:gd name="connsiteY3" fmla="*/ 8429 h 37348"/>
                  <a:gd name="connsiteX4" fmla="*/ 83034 w 172768"/>
                  <a:gd name="connsiteY4" fmla="*/ 29089 h 37348"/>
                  <a:gd name="connsiteX5" fmla="*/ 169274 w 172768"/>
                  <a:gd name="connsiteY5" fmla="*/ 36718 h 37348"/>
                  <a:gd name="connsiteX6" fmla="*/ 169188 w 172768"/>
                  <a:gd name="connsiteY6" fmla="*/ 29432 h 3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768" h="37348">
                    <a:moveTo>
                      <a:pt x="169188" y="29432"/>
                    </a:moveTo>
                    <a:cubicBezTo>
                      <a:pt x="137727" y="26688"/>
                      <a:pt x="107980" y="26517"/>
                      <a:pt x="77548" y="16830"/>
                    </a:cubicBezTo>
                    <a:cubicBezTo>
                      <a:pt x="54145" y="9458"/>
                      <a:pt x="28942" y="-2715"/>
                      <a:pt x="3910" y="542"/>
                    </a:cubicBezTo>
                    <a:cubicBezTo>
                      <a:pt x="-290" y="1057"/>
                      <a:pt x="-1833" y="7486"/>
                      <a:pt x="2967" y="8429"/>
                    </a:cubicBezTo>
                    <a:cubicBezTo>
                      <a:pt x="30571" y="13658"/>
                      <a:pt x="56202" y="20773"/>
                      <a:pt x="83034" y="29089"/>
                    </a:cubicBezTo>
                    <a:cubicBezTo>
                      <a:pt x="110809" y="37662"/>
                      <a:pt x="140470" y="38176"/>
                      <a:pt x="169274" y="36718"/>
                    </a:cubicBezTo>
                    <a:cubicBezTo>
                      <a:pt x="174074" y="36375"/>
                      <a:pt x="173817" y="29774"/>
                      <a:pt x="169188" y="2943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3" name="任意多边形: 形状 902">
                <a:extLst>
                  <a:ext uri="{FF2B5EF4-FFF2-40B4-BE49-F238E27FC236}">
                    <a16:creationId xmlns:a16="http://schemas.microsoft.com/office/drawing/2014/main" id="{9B847F91-49D1-5CA1-ED6C-4990C9CB6804}"/>
                  </a:ext>
                </a:extLst>
              </p:cNvPr>
              <p:cNvSpPr/>
              <p:nvPr/>
            </p:nvSpPr>
            <p:spPr>
              <a:xfrm>
                <a:off x="1157622" y="4041297"/>
                <a:ext cx="35818" cy="164255"/>
              </a:xfrm>
              <a:custGeom>
                <a:avLst/>
                <a:gdLst>
                  <a:gd name="connsiteX0" fmla="*/ 9533 w 35818"/>
                  <a:gd name="connsiteY0" fmla="*/ 160771 h 164255"/>
                  <a:gd name="connsiteX1" fmla="*/ 15620 w 35818"/>
                  <a:gd name="connsiteY1" fmla="*/ 88161 h 164255"/>
                  <a:gd name="connsiteX2" fmla="*/ 35594 w 35818"/>
                  <a:gd name="connsiteY2" fmla="*/ 4494 h 164255"/>
                  <a:gd name="connsiteX3" fmla="*/ 30193 w 35818"/>
                  <a:gd name="connsiteY3" fmla="*/ 1236 h 164255"/>
                  <a:gd name="connsiteX4" fmla="*/ 6790 w 35818"/>
                  <a:gd name="connsiteY4" fmla="*/ 71359 h 164255"/>
                  <a:gd name="connsiteX5" fmla="*/ 1132 w 35818"/>
                  <a:gd name="connsiteY5" fmla="*/ 160599 h 164255"/>
                  <a:gd name="connsiteX6" fmla="*/ 9533 w 35818"/>
                  <a:gd name="connsiteY6" fmla="*/ 160771 h 164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18" h="164255">
                    <a:moveTo>
                      <a:pt x="9533" y="160771"/>
                    </a:moveTo>
                    <a:cubicBezTo>
                      <a:pt x="15791" y="138053"/>
                      <a:pt x="13562" y="111650"/>
                      <a:pt x="15620" y="88161"/>
                    </a:cubicBezTo>
                    <a:cubicBezTo>
                      <a:pt x="18191" y="58844"/>
                      <a:pt x="24878" y="31840"/>
                      <a:pt x="35594" y="4494"/>
                    </a:cubicBezTo>
                    <a:cubicBezTo>
                      <a:pt x="36880" y="1236"/>
                      <a:pt x="32336" y="-1764"/>
                      <a:pt x="30193" y="1236"/>
                    </a:cubicBezTo>
                    <a:cubicBezTo>
                      <a:pt x="15448" y="21553"/>
                      <a:pt x="10562" y="47014"/>
                      <a:pt x="6790" y="71359"/>
                    </a:cubicBezTo>
                    <a:cubicBezTo>
                      <a:pt x="2504" y="99306"/>
                      <a:pt x="-2211" y="132481"/>
                      <a:pt x="1132" y="160599"/>
                    </a:cubicBezTo>
                    <a:cubicBezTo>
                      <a:pt x="1647" y="165743"/>
                      <a:pt x="8247" y="165143"/>
                      <a:pt x="9533" y="16077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4" name="任意多边形: 形状 903">
                <a:extLst>
                  <a:ext uri="{FF2B5EF4-FFF2-40B4-BE49-F238E27FC236}">
                    <a16:creationId xmlns:a16="http://schemas.microsoft.com/office/drawing/2014/main" id="{8334D6C2-4C1D-9452-D03C-CA16988C357E}"/>
                  </a:ext>
                </a:extLst>
              </p:cNvPr>
              <p:cNvSpPr/>
              <p:nvPr/>
            </p:nvSpPr>
            <p:spPr>
              <a:xfrm>
                <a:off x="1169259" y="4177791"/>
                <a:ext cx="95552" cy="119150"/>
              </a:xfrm>
              <a:custGeom>
                <a:avLst/>
                <a:gdLst>
                  <a:gd name="connsiteX0" fmla="*/ 50360 w 95552"/>
                  <a:gd name="connsiteY0" fmla="*/ 69625 h 119150"/>
                  <a:gd name="connsiteX1" fmla="*/ 94765 w 95552"/>
                  <a:gd name="connsiteY1" fmla="*/ 5588 h 119150"/>
                  <a:gd name="connsiteX2" fmla="*/ 89964 w 95552"/>
                  <a:gd name="connsiteY2" fmla="*/ 702 h 119150"/>
                  <a:gd name="connsiteX3" fmla="*/ 50017 w 95552"/>
                  <a:gd name="connsiteY3" fmla="*/ 51280 h 119150"/>
                  <a:gd name="connsiteX4" fmla="*/ 1582 w 95552"/>
                  <a:gd name="connsiteY4" fmla="*/ 111544 h 119150"/>
                  <a:gd name="connsiteX5" fmla="*/ 6811 w 95552"/>
                  <a:gd name="connsiteY5" fmla="*/ 118402 h 119150"/>
                  <a:gd name="connsiteX6" fmla="*/ 50360 w 95552"/>
                  <a:gd name="connsiteY6" fmla="*/ 69625 h 1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552" h="119150">
                    <a:moveTo>
                      <a:pt x="50360" y="69625"/>
                    </a:moveTo>
                    <a:cubicBezTo>
                      <a:pt x="64418" y="47250"/>
                      <a:pt x="77706" y="25905"/>
                      <a:pt x="94765" y="5588"/>
                    </a:cubicBezTo>
                    <a:cubicBezTo>
                      <a:pt x="97337" y="2588"/>
                      <a:pt x="93051" y="-1698"/>
                      <a:pt x="89964" y="702"/>
                    </a:cubicBezTo>
                    <a:cubicBezTo>
                      <a:pt x="72734" y="13989"/>
                      <a:pt x="61418" y="33106"/>
                      <a:pt x="50017" y="51280"/>
                    </a:cubicBezTo>
                    <a:cubicBezTo>
                      <a:pt x="35786" y="74082"/>
                      <a:pt x="20870" y="92771"/>
                      <a:pt x="1582" y="111544"/>
                    </a:cubicBezTo>
                    <a:cubicBezTo>
                      <a:pt x="-2447" y="115402"/>
                      <a:pt x="1925" y="121231"/>
                      <a:pt x="6811" y="118402"/>
                    </a:cubicBezTo>
                    <a:cubicBezTo>
                      <a:pt x="25842" y="107344"/>
                      <a:pt x="38872" y="87884"/>
                      <a:pt x="50360" y="6962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5" name="任意多边形: 形状 904">
                <a:extLst>
                  <a:ext uri="{FF2B5EF4-FFF2-40B4-BE49-F238E27FC236}">
                    <a16:creationId xmlns:a16="http://schemas.microsoft.com/office/drawing/2014/main" id="{77E4A0C7-C0E2-9B03-11FA-174EE14447DA}"/>
                  </a:ext>
                </a:extLst>
              </p:cNvPr>
              <p:cNvSpPr/>
              <p:nvPr/>
            </p:nvSpPr>
            <p:spPr>
              <a:xfrm>
                <a:off x="1078086" y="4133911"/>
                <a:ext cx="58520" cy="155162"/>
              </a:xfrm>
              <a:custGeom>
                <a:avLst/>
                <a:gdLst>
                  <a:gd name="connsiteX0" fmla="*/ 58466 w 58520"/>
                  <a:gd name="connsiteY0" fmla="*/ 150281 h 155162"/>
                  <a:gd name="connsiteX1" fmla="*/ 28890 w 58520"/>
                  <a:gd name="connsiteY1" fmla="*/ 81015 h 155162"/>
                  <a:gd name="connsiteX2" fmla="*/ 6345 w 58520"/>
                  <a:gd name="connsiteY2" fmla="*/ 2062 h 155162"/>
                  <a:gd name="connsiteX3" fmla="*/ 1 w 58520"/>
                  <a:gd name="connsiteY3" fmla="*/ 3605 h 155162"/>
                  <a:gd name="connsiteX4" fmla="*/ 49807 w 58520"/>
                  <a:gd name="connsiteY4" fmla="*/ 152424 h 155162"/>
                  <a:gd name="connsiteX5" fmla="*/ 58466 w 58520"/>
                  <a:gd name="connsiteY5" fmla="*/ 150281 h 155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20" h="155162">
                    <a:moveTo>
                      <a:pt x="58466" y="150281"/>
                    </a:moveTo>
                    <a:cubicBezTo>
                      <a:pt x="54779" y="125163"/>
                      <a:pt x="40378" y="103218"/>
                      <a:pt x="28890" y="81015"/>
                    </a:cubicBezTo>
                    <a:cubicBezTo>
                      <a:pt x="15860" y="55812"/>
                      <a:pt x="15860" y="28123"/>
                      <a:pt x="6345" y="2062"/>
                    </a:cubicBezTo>
                    <a:cubicBezTo>
                      <a:pt x="4973" y="-1624"/>
                      <a:pt x="-85" y="90"/>
                      <a:pt x="1" y="3605"/>
                    </a:cubicBezTo>
                    <a:cubicBezTo>
                      <a:pt x="1716" y="59498"/>
                      <a:pt x="30262" y="101846"/>
                      <a:pt x="49807" y="152424"/>
                    </a:cubicBezTo>
                    <a:cubicBezTo>
                      <a:pt x="51608" y="157139"/>
                      <a:pt x="59237" y="155339"/>
                      <a:pt x="58466" y="15028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6" name="图形 4">
              <a:extLst>
                <a:ext uri="{FF2B5EF4-FFF2-40B4-BE49-F238E27FC236}">
                  <a16:creationId xmlns:a16="http://schemas.microsoft.com/office/drawing/2014/main" id="{D01410AC-C5D1-6EF0-1600-F3359EA8C170}"/>
                </a:ext>
              </a:extLst>
            </p:cNvPr>
            <p:cNvGrpSpPr/>
            <p:nvPr/>
          </p:nvGrpSpPr>
          <p:grpSpPr>
            <a:xfrm>
              <a:off x="1962465" y="4449854"/>
              <a:ext cx="245043" cy="377866"/>
              <a:chOff x="1962465" y="4449854"/>
              <a:chExt cx="245043" cy="377866"/>
            </a:xfrm>
            <a:solidFill>
              <a:srgbClr val="9CCC65"/>
            </a:solidFill>
          </p:grpSpPr>
          <p:sp>
            <p:nvSpPr>
              <p:cNvPr id="907" name="任意多边形: 形状 906">
                <a:extLst>
                  <a:ext uri="{FF2B5EF4-FFF2-40B4-BE49-F238E27FC236}">
                    <a16:creationId xmlns:a16="http://schemas.microsoft.com/office/drawing/2014/main" id="{F5A0C040-AED4-CB23-1AFC-7BDDDC97340B}"/>
                  </a:ext>
                </a:extLst>
              </p:cNvPr>
              <p:cNvSpPr/>
              <p:nvPr/>
            </p:nvSpPr>
            <p:spPr>
              <a:xfrm>
                <a:off x="2008971" y="4500911"/>
                <a:ext cx="173498" cy="150893"/>
              </a:xfrm>
              <a:custGeom>
                <a:avLst/>
                <a:gdLst>
                  <a:gd name="connsiteX0" fmla="*/ 4 w 173498"/>
                  <a:gd name="connsiteY0" fmla="*/ 68659 h 150893"/>
                  <a:gd name="connsiteX1" fmla="*/ 47838 w 173498"/>
                  <a:gd name="connsiteY1" fmla="*/ 148298 h 150893"/>
                  <a:gd name="connsiteX2" fmla="*/ 52296 w 173498"/>
                  <a:gd name="connsiteY2" fmla="*/ 150441 h 150893"/>
                  <a:gd name="connsiteX3" fmla="*/ 56153 w 173498"/>
                  <a:gd name="connsiteY3" fmla="*/ 150441 h 150893"/>
                  <a:gd name="connsiteX4" fmla="*/ 130306 w 173498"/>
                  <a:gd name="connsiteY4" fmla="*/ 125067 h 150893"/>
                  <a:gd name="connsiteX5" fmla="*/ 173082 w 173498"/>
                  <a:gd name="connsiteY5" fmla="*/ 75946 h 150893"/>
                  <a:gd name="connsiteX6" fmla="*/ 173340 w 173498"/>
                  <a:gd name="connsiteY6" fmla="*/ 73889 h 150893"/>
                  <a:gd name="connsiteX7" fmla="*/ 169311 w 173498"/>
                  <a:gd name="connsiteY7" fmla="*/ 70546 h 150893"/>
                  <a:gd name="connsiteX8" fmla="*/ 93787 w 173498"/>
                  <a:gd name="connsiteY8" fmla="*/ 91891 h 150893"/>
                  <a:gd name="connsiteX9" fmla="*/ 58725 w 173498"/>
                  <a:gd name="connsiteY9" fmla="*/ 124038 h 150893"/>
                  <a:gd name="connsiteX10" fmla="*/ 37294 w 173498"/>
                  <a:gd name="connsiteY10" fmla="*/ 4794 h 150893"/>
                  <a:gd name="connsiteX11" fmla="*/ 35151 w 173498"/>
                  <a:gd name="connsiteY11" fmla="*/ 1194 h 150893"/>
                  <a:gd name="connsiteX12" fmla="*/ 31550 w 173498"/>
                  <a:gd name="connsiteY12" fmla="*/ 594 h 150893"/>
                  <a:gd name="connsiteX13" fmla="*/ 4 w 173498"/>
                  <a:gd name="connsiteY13" fmla="*/ 68659 h 15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3498" h="150893">
                    <a:moveTo>
                      <a:pt x="4" y="68659"/>
                    </a:moveTo>
                    <a:cubicBezTo>
                      <a:pt x="347" y="104921"/>
                      <a:pt x="31979" y="119408"/>
                      <a:pt x="47838" y="148298"/>
                    </a:cubicBezTo>
                    <a:cubicBezTo>
                      <a:pt x="48953" y="150270"/>
                      <a:pt x="50667" y="150784"/>
                      <a:pt x="52296" y="150441"/>
                    </a:cubicBezTo>
                    <a:cubicBezTo>
                      <a:pt x="53410" y="150956"/>
                      <a:pt x="54782" y="151127"/>
                      <a:pt x="56153" y="150441"/>
                    </a:cubicBezTo>
                    <a:cubicBezTo>
                      <a:pt x="79642" y="139211"/>
                      <a:pt x="107846" y="138440"/>
                      <a:pt x="130306" y="125067"/>
                    </a:cubicBezTo>
                    <a:cubicBezTo>
                      <a:pt x="150108" y="113237"/>
                      <a:pt x="162024" y="95834"/>
                      <a:pt x="173082" y="75946"/>
                    </a:cubicBezTo>
                    <a:cubicBezTo>
                      <a:pt x="173425" y="75260"/>
                      <a:pt x="173511" y="74574"/>
                      <a:pt x="173340" y="73889"/>
                    </a:cubicBezTo>
                    <a:cubicBezTo>
                      <a:pt x="174111" y="71660"/>
                      <a:pt x="171968" y="69174"/>
                      <a:pt x="169311" y="70546"/>
                    </a:cubicBezTo>
                    <a:cubicBezTo>
                      <a:pt x="145393" y="82547"/>
                      <a:pt x="117361" y="79375"/>
                      <a:pt x="93787" y="91891"/>
                    </a:cubicBezTo>
                    <a:cubicBezTo>
                      <a:pt x="78871" y="99778"/>
                      <a:pt x="67384" y="110579"/>
                      <a:pt x="58725" y="124038"/>
                    </a:cubicBezTo>
                    <a:cubicBezTo>
                      <a:pt x="59411" y="83575"/>
                      <a:pt x="31893" y="46714"/>
                      <a:pt x="37294" y="4794"/>
                    </a:cubicBezTo>
                    <a:cubicBezTo>
                      <a:pt x="37551" y="2908"/>
                      <a:pt x="36437" y="1708"/>
                      <a:pt x="35151" y="1194"/>
                    </a:cubicBezTo>
                    <a:cubicBezTo>
                      <a:pt x="34379" y="79"/>
                      <a:pt x="33008" y="-521"/>
                      <a:pt x="31550" y="594"/>
                    </a:cubicBezTo>
                    <a:cubicBezTo>
                      <a:pt x="13205" y="15681"/>
                      <a:pt x="-254" y="44914"/>
                      <a:pt x="4" y="6865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8" name="任意多边形: 形状 907">
                <a:extLst>
                  <a:ext uri="{FF2B5EF4-FFF2-40B4-BE49-F238E27FC236}">
                    <a16:creationId xmlns:a16="http://schemas.microsoft.com/office/drawing/2014/main" id="{3F88AD55-C1D9-419C-F2C8-27401F76E7D7}"/>
                  </a:ext>
                </a:extLst>
              </p:cNvPr>
              <p:cNvSpPr/>
              <p:nvPr/>
            </p:nvSpPr>
            <p:spPr>
              <a:xfrm>
                <a:off x="1974225" y="4579308"/>
                <a:ext cx="196959" cy="151707"/>
              </a:xfrm>
              <a:custGeom>
                <a:avLst/>
                <a:gdLst>
                  <a:gd name="connsiteX0" fmla="*/ 14690 w 196959"/>
                  <a:gd name="connsiteY0" fmla="*/ 978 h 151707"/>
                  <a:gd name="connsiteX1" fmla="*/ 6975 w 196959"/>
                  <a:gd name="connsiteY1" fmla="*/ 76759 h 151707"/>
                  <a:gd name="connsiteX2" fmla="*/ 63982 w 196959"/>
                  <a:gd name="connsiteY2" fmla="*/ 148339 h 151707"/>
                  <a:gd name="connsiteX3" fmla="*/ 73069 w 196959"/>
                  <a:gd name="connsiteY3" fmla="*/ 147653 h 151707"/>
                  <a:gd name="connsiteX4" fmla="*/ 74183 w 196959"/>
                  <a:gd name="connsiteY4" fmla="*/ 146625 h 151707"/>
                  <a:gd name="connsiteX5" fmla="*/ 78041 w 196959"/>
                  <a:gd name="connsiteY5" fmla="*/ 146282 h 151707"/>
                  <a:gd name="connsiteX6" fmla="*/ 149278 w 196959"/>
                  <a:gd name="connsiteY6" fmla="*/ 119536 h 151707"/>
                  <a:gd name="connsiteX7" fmla="*/ 196684 w 196959"/>
                  <a:gd name="connsiteY7" fmla="*/ 56185 h 151707"/>
                  <a:gd name="connsiteX8" fmla="*/ 196341 w 196959"/>
                  <a:gd name="connsiteY8" fmla="*/ 53185 h 151707"/>
                  <a:gd name="connsiteX9" fmla="*/ 192912 w 196959"/>
                  <a:gd name="connsiteY9" fmla="*/ 51727 h 151707"/>
                  <a:gd name="connsiteX10" fmla="*/ 117131 w 196959"/>
                  <a:gd name="connsiteY10" fmla="*/ 85932 h 151707"/>
                  <a:gd name="connsiteX11" fmla="*/ 76926 w 196959"/>
                  <a:gd name="connsiteY11" fmla="*/ 130165 h 151707"/>
                  <a:gd name="connsiteX12" fmla="*/ 58924 w 196959"/>
                  <a:gd name="connsiteY12" fmla="*/ 69129 h 151707"/>
                  <a:gd name="connsiteX13" fmla="*/ 22577 w 196959"/>
                  <a:gd name="connsiteY13" fmla="*/ 3979 h 151707"/>
                  <a:gd name="connsiteX14" fmla="*/ 18119 w 196959"/>
                  <a:gd name="connsiteY14" fmla="*/ 463 h 151707"/>
                  <a:gd name="connsiteX15" fmla="*/ 14690 w 196959"/>
                  <a:gd name="connsiteY15" fmla="*/ 978 h 151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959" h="151707">
                    <a:moveTo>
                      <a:pt x="14690" y="978"/>
                    </a:moveTo>
                    <a:cubicBezTo>
                      <a:pt x="-1341" y="21038"/>
                      <a:pt x="-4770" y="53613"/>
                      <a:pt x="6975" y="76759"/>
                    </a:cubicBezTo>
                    <a:cubicBezTo>
                      <a:pt x="20605" y="103591"/>
                      <a:pt x="58324" y="117821"/>
                      <a:pt x="63982" y="148339"/>
                    </a:cubicBezTo>
                    <a:cubicBezTo>
                      <a:pt x="64925" y="153654"/>
                      <a:pt x="72040" y="152111"/>
                      <a:pt x="73069" y="147653"/>
                    </a:cubicBezTo>
                    <a:cubicBezTo>
                      <a:pt x="73497" y="147396"/>
                      <a:pt x="73926" y="147054"/>
                      <a:pt x="74183" y="146625"/>
                    </a:cubicBezTo>
                    <a:cubicBezTo>
                      <a:pt x="75297" y="147054"/>
                      <a:pt x="76669" y="147054"/>
                      <a:pt x="78041" y="146282"/>
                    </a:cubicBezTo>
                    <a:cubicBezTo>
                      <a:pt x="99986" y="132737"/>
                      <a:pt x="128018" y="133766"/>
                      <a:pt x="149278" y="119536"/>
                    </a:cubicBezTo>
                    <a:cubicBezTo>
                      <a:pt x="171652" y="104620"/>
                      <a:pt x="186654" y="80874"/>
                      <a:pt x="196684" y="56185"/>
                    </a:cubicBezTo>
                    <a:cubicBezTo>
                      <a:pt x="197198" y="54984"/>
                      <a:pt x="196941" y="53956"/>
                      <a:pt x="196341" y="53185"/>
                    </a:cubicBezTo>
                    <a:cubicBezTo>
                      <a:pt x="195912" y="51642"/>
                      <a:pt x="194455" y="50441"/>
                      <a:pt x="192912" y="51727"/>
                    </a:cubicBezTo>
                    <a:cubicBezTo>
                      <a:pt x="169681" y="70844"/>
                      <a:pt x="142163" y="71615"/>
                      <a:pt x="117131" y="85932"/>
                    </a:cubicBezTo>
                    <a:cubicBezTo>
                      <a:pt x="99215" y="96218"/>
                      <a:pt x="85327" y="111477"/>
                      <a:pt x="76926" y="130165"/>
                    </a:cubicBezTo>
                    <a:cubicBezTo>
                      <a:pt x="77783" y="108820"/>
                      <a:pt x="71097" y="86274"/>
                      <a:pt x="58924" y="69129"/>
                    </a:cubicBezTo>
                    <a:cubicBezTo>
                      <a:pt x="45722" y="50613"/>
                      <a:pt x="15633" y="29610"/>
                      <a:pt x="22577" y="3979"/>
                    </a:cubicBezTo>
                    <a:cubicBezTo>
                      <a:pt x="23348" y="1235"/>
                      <a:pt x="20262" y="-479"/>
                      <a:pt x="18119" y="463"/>
                    </a:cubicBezTo>
                    <a:cubicBezTo>
                      <a:pt x="17090" y="-222"/>
                      <a:pt x="15633" y="-222"/>
                      <a:pt x="14690" y="97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9" name="任意多边形: 形状 908">
                <a:extLst>
                  <a:ext uri="{FF2B5EF4-FFF2-40B4-BE49-F238E27FC236}">
                    <a16:creationId xmlns:a16="http://schemas.microsoft.com/office/drawing/2014/main" id="{191C1BF8-073E-2C07-FE89-8750330A74FC}"/>
                  </a:ext>
                </a:extLst>
              </p:cNvPr>
              <p:cNvSpPr/>
              <p:nvPr/>
            </p:nvSpPr>
            <p:spPr>
              <a:xfrm>
                <a:off x="2068258" y="4449854"/>
                <a:ext cx="129634" cy="129593"/>
              </a:xfrm>
              <a:custGeom>
                <a:avLst/>
                <a:gdLst>
                  <a:gd name="connsiteX0" fmla="*/ 2953 w 129634"/>
                  <a:gd name="connsiteY0" fmla="*/ 55680 h 129593"/>
                  <a:gd name="connsiteX1" fmla="*/ 6210 w 129634"/>
                  <a:gd name="connsiteY1" fmla="*/ 123917 h 129593"/>
                  <a:gd name="connsiteX2" fmla="*/ 12983 w 129634"/>
                  <a:gd name="connsiteY2" fmla="*/ 127518 h 129593"/>
                  <a:gd name="connsiteX3" fmla="*/ 17869 w 129634"/>
                  <a:gd name="connsiteY3" fmla="*/ 129489 h 129593"/>
                  <a:gd name="connsiteX4" fmla="*/ 85934 w 129634"/>
                  <a:gd name="connsiteY4" fmla="*/ 117917 h 129593"/>
                  <a:gd name="connsiteX5" fmla="*/ 129311 w 129634"/>
                  <a:gd name="connsiteY5" fmla="*/ 66739 h 129593"/>
                  <a:gd name="connsiteX6" fmla="*/ 129483 w 129634"/>
                  <a:gd name="connsiteY6" fmla="*/ 65538 h 129593"/>
                  <a:gd name="connsiteX7" fmla="*/ 125711 w 129634"/>
                  <a:gd name="connsiteY7" fmla="*/ 62367 h 129593"/>
                  <a:gd name="connsiteX8" fmla="*/ 50444 w 129634"/>
                  <a:gd name="connsiteY8" fmla="*/ 86799 h 129593"/>
                  <a:gd name="connsiteX9" fmla="*/ 19069 w 129634"/>
                  <a:gd name="connsiteY9" fmla="*/ 110630 h 129593"/>
                  <a:gd name="connsiteX10" fmla="*/ 41272 w 129634"/>
                  <a:gd name="connsiteY10" fmla="*/ 57480 h 129593"/>
                  <a:gd name="connsiteX11" fmla="*/ 50187 w 129634"/>
                  <a:gd name="connsiteY11" fmla="*/ 4760 h 129593"/>
                  <a:gd name="connsiteX12" fmla="*/ 49244 w 129634"/>
                  <a:gd name="connsiteY12" fmla="*/ 2273 h 129593"/>
                  <a:gd name="connsiteX13" fmla="*/ 45044 w 129634"/>
                  <a:gd name="connsiteY13" fmla="*/ 902 h 129593"/>
                  <a:gd name="connsiteX14" fmla="*/ 2953 w 129634"/>
                  <a:gd name="connsiteY14" fmla="*/ 55680 h 12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634" h="129593">
                    <a:moveTo>
                      <a:pt x="2953" y="55680"/>
                    </a:moveTo>
                    <a:cubicBezTo>
                      <a:pt x="-4162" y="81398"/>
                      <a:pt x="3467" y="98629"/>
                      <a:pt x="6210" y="123917"/>
                    </a:cubicBezTo>
                    <a:cubicBezTo>
                      <a:pt x="6639" y="127603"/>
                      <a:pt x="10411" y="128803"/>
                      <a:pt x="12983" y="127518"/>
                    </a:cubicBezTo>
                    <a:cubicBezTo>
                      <a:pt x="14011" y="128975"/>
                      <a:pt x="15726" y="129918"/>
                      <a:pt x="17869" y="129489"/>
                    </a:cubicBezTo>
                    <a:cubicBezTo>
                      <a:pt x="40072" y="125203"/>
                      <a:pt x="65018" y="127518"/>
                      <a:pt x="85934" y="117917"/>
                    </a:cubicBezTo>
                    <a:cubicBezTo>
                      <a:pt x="108395" y="107715"/>
                      <a:pt x="119710" y="88856"/>
                      <a:pt x="129311" y="66739"/>
                    </a:cubicBezTo>
                    <a:cubicBezTo>
                      <a:pt x="129483" y="66310"/>
                      <a:pt x="129483" y="65882"/>
                      <a:pt x="129483" y="65538"/>
                    </a:cubicBezTo>
                    <a:cubicBezTo>
                      <a:pt x="130254" y="63395"/>
                      <a:pt x="127940" y="60909"/>
                      <a:pt x="125711" y="62367"/>
                    </a:cubicBezTo>
                    <a:cubicBezTo>
                      <a:pt x="101879" y="77969"/>
                      <a:pt x="75905" y="76426"/>
                      <a:pt x="50444" y="86799"/>
                    </a:cubicBezTo>
                    <a:cubicBezTo>
                      <a:pt x="38443" y="91685"/>
                      <a:pt x="27984" y="100857"/>
                      <a:pt x="19069" y="110630"/>
                    </a:cubicBezTo>
                    <a:cubicBezTo>
                      <a:pt x="26699" y="93056"/>
                      <a:pt x="34671" y="75483"/>
                      <a:pt x="41272" y="57480"/>
                    </a:cubicBezTo>
                    <a:cubicBezTo>
                      <a:pt x="47358" y="40764"/>
                      <a:pt x="47873" y="22247"/>
                      <a:pt x="50187" y="4760"/>
                    </a:cubicBezTo>
                    <a:cubicBezTo>
                      <a:pt x="50273" y="3817"/>
                      <a:pt x="49844" y="2959"/>
                      <a:pt x="49244" y="2273"/>
                    </a:cubicBezTo>
                    <a:cubicBezTo>
                      <a:pt x="48901" y="388"/>
                      <a:pt x="46501" y="-984"/>
                      <a:pt x="45044" y="902"/>
                    </a:cubicBezTo>
                    <a:cubicBezTo>
                      <a:pt x="30813" y="18133"/>
                      <a:pt x="9296" y="33049"/>
                      <a:pt x="2953" y="5568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0" name="任意多边形: 形状 909">
                <a:extLst>
                  <a:ext uri="{FF2B5EF4-FFF2-40B4-BE49-F238E27FC236}">
                    <a16:creationId xmlns:a16="http://schemas.microsoft.com/office/drawing/2014/main" id="{FDEAC60C-AC9D-D55D-F231-A241EDC645F2}"/>
                  </a:ext>
                </a:extLst>
              </p:cNvPr>
              <p:cNvSpPr/>
              <p:nvPr/>
            </p:nvSpPr>
            <p:spPr>
              <a:xfrm>
                <a:off x="1982142" y="4518735"/>
                <a:ext cx="141866" cy="308985"/>
              </a:xfrm>
              <a:custGeom>
                <a:avLst/>
                <a:gdLst>
                  <a:gd name="connsiteX0" fmla="*/ 138189 w 141866"/>
                  <a:gd name="connsiteY0" fmla="*/ 258 h 308985"/>
                  <a:gd name="connsiteX1" fmla="*/ 141189 w 141866"/>
                  <a:gd name="connsiteY1" fmla="*/ 3858 h 308985"/>
                  <a:gd name="connsiteX2" fmla="*/ 93783 w 141866"/>
                  <a:gd name="connsiteY2" fmla="*/ 83925 h 308985"/>
                  <a:gd name="connsiteX3" fmla="*/ 79381 w 141866"/>
                  <a:gd name="connsiteY3" fmla="*/ 168193 h 308985"/>
                  <a:gd name="connsiteX4" fmla="*/ 52035 w 141866"/>
                  <a:gd name="connsiteY4" fmla="*/ 255461 h 308985"/>
                  <a:gd name="connsiteX5" fmla="*/ 5315 w 141866"/>
                  <a:gd name="connsiteY5" fmla="*/ 308782 h 308985"/>
                  <a:gd name="connsiteX6" fmla="*/ 1972 w 141866"/>
                  <a:gd name="connsiteY6" fmla="*/ 301324 h 308985"/>
                  <a:gd name="connsiteX7" fmla="*/ 53578 w 141866"/>
                  <a:gd name="connsiteY7" fmla="*/ 230001 h 308985"/>
                  <a:gd name="connsiteX8" fmla="*/ 75524 w 141866"/>
                  <a:gd name="connsiteY8" fmla="*/ 134503 h 308985"/>
                  <a:gd name="connsiteX9" fmla="*/ 138189 w 141866"/>
                  <a:gd name="connsiteY9" fmla="*/ 258 h 308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66" h="308985">
                    <a:moveTo>
                      <a:pt x="138189" y="258"/>
                    </a:moveTo>
                    <a:cubicBezTo>
                      <a:pt x="140418" y="-857"/>
                      <a:pt x="143161" y="1886"/>
                      <a:pt x="141189" y="3858"/>
                    </a:cubicBezTo>
                    <a:cubicBezTo>
                      <a:pt x="116929" y="27432"/>
                      <a:pt x="102527" y="50921"/>
                      <a:pt x="93783" y="83925"/>
                    </a:cubicBezTo>
                    <a:cubicBezTo>
                      <a:pt x="86497" y="111443"/>
                      <a:pt x="83925" y="140160"/>
                      <a:pt x="79381" y="168193"/>
                    </a:cubicBezTo>
                    <a:cubicBezTo>
                      <a:pt x="74409" y="198454"/>
                      <a:pt x="65494" y="227857"/>
                      <a:pt x="52035" y="255461"/>
                    </a:cubicBezTo>
                    <a:cubicBezTo>
                      <a:pt x="42263" y="275520"/>
                      <a:pt x="27432" y="301152"/>
                      <a:pt x="5315" y="308782"/>
                    </a:cubicBezTo>
                    <a:cubicBezTo>
                      <a:pt x="943" y="310239"/>
                      <a:pt x="-2229" y="303467"/>
                      <a:pt x="1972" y="301324"/>
                    </a:cubicBezTo>
                    <a:cubicBezTo>
                      <a:pt x="28375" y="287779"/>
                      <a:pt x="42863" y="256147"/>
                      <a:pt x="53578" y="230001"/>
                    </a:cubicBezTo>
                    <a:cubicBezTo>
                      <a:pt x="66008" y="199568"/>
                      <a:pt x="70809" y="166735"/>
                      <a:pt x="75524" y="134503"/>
                    </a:cubicBezTo>
                    <a:cubicBezTo>
                      <a:pt x="82210" y="87697"/>
                      <a:pt x="91383" y="24603"/>
                      <a:pt x="138189" y="25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1" name="任意多边形: 形状 910">
                <a:extLst>
                  <a:ext uri="{FF2B5EF4-FFF2-40B4-BE49-F238E27FC236}">
                    <a16:creationId xmlns:a16="http://schemas.microsoft.com/office/drawing/2014/main" id="{228DBFC5-B41D-BE79-18CC-6FB6AB122611}"/>
                  </a:ext>
                </a:extLst>
              </p:cNvPr>
              <p:cNvSpPr/>
              <p:nvPr/>
            </p:nvSpPr>
            <p:spPr>
              <a:xfrm>
                <a:off x="2116093" y="4455499"/>
                <a:ext cx="91415" cy="71855"/>
              </a:xfrm>
              <a:custGeom>
                <a:avLst/>
                <a:gdLst>
                  <a:gd name="connsiteX0" fmla="*/ 124 w 91415"/>
                  <a:gd name="connsiteY0" fmla="*/ 64523 h 71855"/>
                  <a:gd name="connsiteX1" fmla="*/ 381 w 91415"/>
                  <a:gd name="connsiteY1" fmla="*/ 67095 h 71855"/>
                  <a:gd name="connsiteX2" fmla="*/ 4667 w 91415"/>
                  <a:gd name="connsiteY2" fmla="*/ 71810 h 71855"/>
                  <a:gd name="connsiteX3" fmla="*/ 90992 w 91415"/>
                  <a:gd name="connsiteY3" fmla="*/ 5116 h 71855"/>
                  <a:gd name="connsiteX4" fmla="*/ 90049 w 91415"/>
                  <a:gd name="connsiteY4" fmla="*/ 1858 h 71855"/>
                  <a:gd name="connsiteX5" fmla="*/ 86792 w 91415"/>
                  <a:gd name="connsiteY5" fmla="*/ 229 h 71855"/>
                  <a:gd name="connsiteX6" fmla="*/ 29099 w 91415"/>
                  <a:gd name="connsiteY6" fmla="*/ 18489 h 71855"/>
                  <a:gd name="connsiteX7" fmla="*/ 124 w 91415"/>
                  <a:gd name="connsiteY7" fmla="*/ 64523 h 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415" h="71855">
                    <a:moveTo>
                      <a:pt x="124" y="64523"/>
                    </a:moveTo>
                    <a:cubicBezTo>
                      <a:pt x="-133" y="65552"/>
                      <a:pt x="38" y="66409"/>
                      <a:pt x="381" y="67095"/>
                    </a:cubicBezTo>
                    <a:cubicBezTo>
                      <a:pt x="295" y="69581"/>
                      <a:pt x="1838" y="72238"/>
                      <a:pt x="4667" y="71810"/>
                    </a:cubicBezTo>
                    <a:cubicBezTo>
                      <a:pt x="46587" y="64952"/>
                      <a:pt x="68875" y="39920"/>
                      <a:pt x="90992" y="5116"/>
                    </a:cubicBezTo>
                    <a:cubicBezTo>
                      <a:pt x="91935" y="3658"/>
                      <a:pt x="91164" y="2458"/>
                      <a:pt x="90049" y="1858"/>
                    </a:cubicBezTo>
                    <a:cubicBezTo>
                      <a:pt x="89621" y="486"/>
                      <a:pt x="88506" y="-457"/>
                      <a:pt x="86792" y="229"/>
                    </a:cubicBezTo>
                    <a:cubicBezTo>
                      <a:pt x="68189" y="7773"/>
                      <a:pt x="45558" y="5715"/>
                      <a:pt x="29099" y="18489"/>
                    </a:cubicBezTo>
                    <a:cubicBezTo>
                      <a:pt x="13583" y="30576"/>
                      <a:pt x="4496" y="45321"/>
                      <a:pt x="124" y="6452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2" name="任意多边形: 形状 911">
                <a:extLst>
                  <a:ext uri="{FF2B5EF4-FFF2-40B4-BE49-F238E27FC236}">
                    <a16:creationId xmlns:a16="http://schemas.microsoft.com/office/drawing/2014/main" id="{0635F878-8228-7DE8-8A95-854BA210C3B6}"/>
                  </a:ext>
                </a:extLst>
              </p:cNvPr>
              <p:cNvSpPr/>
              <p:nvPr/>
            </p:nvSpPr>
            <p:spPr>
              <a:xfrm>
                <a:off x="1962465" y="4672064"/>
                <a:ext cx="175751" cy="123366"/>
              </a:xfrm>
              <a:custGeom>
                <a:avLst/>
                <a:gdLst>
                  <a:gd name="connsiteX0" fmla="*/ 7933 w 175751"/>
                  <a:gd name="connsiteY0" fmla="*/ 1234 h 123366"/>
                  <a:gd name="connsiteX1" fmla="*/ 5962 w 175751"/>
                  <a:gd name="connsiteY1" fmla="*/ 65613 h 123366"/>
                  <a:gd name="connsiteX2" fmla="*/ 54053 w 175751"/>
                  <a:gd name="connsiteY2" fmla="*/ 121163 h 123366"/>
                  <a:gd name="connsiteX3" fmla="*/ 60397 w 175751"/>
                  <a:gd name="connsiteY3" fmla="*/ 122620 h 123366"/>
                  <a:gd name="connsiteX4" fmla="*/ 62111 w 175751"/>
                  <a:gd name="connsiteY4" fmla="*/ 122449 h 123366"/>
                  <a:gd name="connsiteX5" fmla="*/ 101974 w 175751"/>
                  <a:gd name="connsiteY5" fmla="*/ 121934 h 123366"/>
                  <a:gd name="connsiteX6" fmla="*/ 134978 w 175751"/>
                  <a:gd name="connsiteY6" fmla="*/ 108905 h 123366"/>
                  <a:gd name="connsiteX7" fmla="*/ 175354 w 175751"/>
                  <a:gd name="connsiteY7" fmla="*/ 51297 h 123366"/>
                  <a:gd name="connsiteX8" fmla="*/ 175440 w 175751"/>
                  <a:gd name="connsiteY8" fmla="*/ 50611 h 123366"/>
                  <a:gd name="connsiteX9" fmla="*/ 171668 w 175751"/>
                  <a:gd name="connsiteY9" fmla="*/ 46754 h 123366"/>
                  <a:gd name="connsiteX10" fmla="*/ 135064 w 175751"/>
                  <a:gd name="connsiteY10" fmla="*/ 66985 h 123366"/>
                  <a:gd name="connsiteX11" fmla="*/ 101802 w 175751"/>
                  <a:gd name="connsiteY11" fmla="*/ 75386 h 123366"/>
                  <a:gd name="connsiteX12" fmla="*/ 65112 w 175751"/>
                  <a:gd name="connsiteY12" fmla="*/ 102732 h 123366"/>
                  <a:gd name="connsiteX13" fmla="*/ 56282 w 175751"/>
                  <a:gd name="connsiteY13" fmla="*/ 61070 h 123366"/>
                  <a:gd name="connsiteX14" fmla="*/ 13763 w 175751"/>
                  <a:gd name="connsiteY14" fmla="*/ 3891 h 123366"/>
                  <a:gd name="connsiteX15" fmla="*/ 12048 w 175751"/>
                  <a:gd name="connsiteY15" fmla="*/ 1491 h 123366"/>
                  <a:gd name="connsiteX16" fmla="*/ 7933 w 175751"/>
                  <a:gd name="connsiteY16" fmla="*/ 1234 h 123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5751" h="123366">
                    <a:moveTo>
                      <a:pt x="7933" y="1234"/>
                    </a:moveTo>
                    <a:cubicBezTo>
                      <a:pt x="-2868" y="21036"/>
                      <a:pt x="-1754" y="44868"/>
                      <a:pt x="5962" y="65613"/>
                    </a:cubicBezTo>
                    <a:cubicBezTo>
                      <a:pt x="14791" y="89102"/>
                      <a:pt x="43423" y="98103"/>
                      <a:pt x="54053" y="121163"/>
                    </a:cubicBezTo>
                    <a:cubicBezTo>
                      <a:pt x="55253" y="123735"/>
                      <a:pt x="58168" y="123821"/>
                      <a:pt x="60397" y="122620"/>
                    </a:cubicBezTo>
                    <a:cubicBezTo>
                      <a:pt x="60911" y="122706"/>
                      <a:pt x="61511" y="122620"/>
                      <a:pt x="62111" y="122449"/>
                    </a:cubicBezTo>
                    <a:cubicBezTo>
                      <a:pt x="75656" y="118420"/>
                      <a:pt x="88515" y="124249"/>
                      <a:pt x="101974" y="121934"/>
                    </a:cubicBezTo>
                    <a:cubicBezTo>
                      <a:pt x="113718" y="119877"/>
                      <a:pt x="125291" y="116019"/>
                      <a:pt x="134978" y="108905"/>
                    </a:cubicBezTo>
                    <a:cubicBezTo>
                      <a:pt x="154866" y="94160"/>
                      <a:pt x="168068" y="75043"/>
                      <a:pt x="175354" y="51297"/>
                    </a:cubicBezTo>
                    <a:cubicBezTo>
                      <a:pt x="175440" y="51040"/>
                      <a:pt x="175440" y="50783"/>
                      <a:pt x="175440" y="50611"/>
                    </a:cubicBezTo>
                    <a:cubicBezTo>
                      <a:pt x="176640" y="48297"/>
                      <a:pt x="174154" y="44868"/>
                      <a:pt x="171668" y="46754"/>
                    </a:cubicBezTo>
                    <a:cubicBezTo>
                      <a:pt x="160352" y="55498"/>
                      <a:pt x="149208" y="63299"/>
                      <a:pt x="135064" y="66985"/>
                    </a:cubicBezTo>
                    <a:cubicBezTo>
                      <a:pt x="124176" y="69814"/>
                      <a:pt x="112261" y="71014"/>
                      <a:pt x="101802" y="75386"/>
                    </a:cubicBezTo>
                    <a:cubicBezTo>
                      <a:pt x="87229" y="81472"/>
                      <a:pt x="74027" y="90131"/>
                      <a:pt x="65112" y="102732"/>
                    </a:cubicBezTo>
                    <a:cubicBezTo>
                      <a:pt x="66483" y="88502"/>
                      <a:pt x="62883" y="73328"/>
                      <a:pt x="56282" y="61070"/>
                    </a:cubicBezTo>
                    <a:cubicBezTo>
                      <a:pt x="45138" y="40410"/>
                      <a:pt x="17277" y="27294"/>
                      <a:pt x="13763" y="3891"/>
                    </a:cubicBezTo>
                    <a:cubicBezTo>
                      <a:pt x="13591" y="2863"/>
                      <a:pt x="12905" y="2005"/>
                      <a:pt x="12048" y="1491"/>
                    </a:cubicBezTo>
                    <a:cubicBezTo>
                      <a:pt x="11362" y="-224"/>
                      <a:pt x="8962" y="-652"/>
                      <a:pt x="7933" y="123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13" name="图形 4">
              <a:extLst>
                <a:ext uri="{FF2B5EF4-FFF2-40B4-BE49-F238E27FC236}">
                  <a16:creationId xmlns:a16="http://schemas.microsoft.com/office/drawing/2014/main" id="{C4E47EAE-6E68-5222-E56F-F5648FB8B7C8}"/>
                </a:ext>
              </a:extLst>
            </p:cNvPr>
            <p:cNvGrpSpPr/>
            <p:nvPr/>
          </p:nvGrpSpPr>
          <p:grpSpPr>
            <a:xfrm>
              <a:off x="1815739" y="4645005"/>
              <a:ext cx="464520" cy="435129"/>
              <a:chOff x="1815739" y="4645005"/>
              <a:chExt cx="464520" cy="435129"/>
            </a:xfrm>
          </p:grpSpPr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D17E227E-0426-EC39-C12D-B04EAB6686C7}"/>
                  </a:ext>
                </a:extLst>
              </p:cNvPr>
              <p:cNvSpPr/>
              <p:nvPr/>
            </p:nvSpPr>
            <p:spPr>
              <a:xfrm>
                <a:off x="1862469" y="4645005"/>
                <a:ext cx="417789" cy="435129"/>
              </a:xfrm>
              <a:custGeom>
                <a:avLst/>
                <a:gdLst>
                  <a:gd name="connsiteX0" fmla="*/ 1630 w 417789"/>
                  <a:gd name="connsiteY0" fmla="*/ 258722 h 435129"/>
                  <a:gd name="connsiteX1" fmla="*/ 430 w 417789"/>
                  <a:gd name="connsiteY1" fmla="*/ 305956 h 435129"/>
                  <a:gd name="connsiteX2" fmla="*/ 1287 w 417789"/>
                  <a:gd name="connsiteY2" fmla="*/ 358849 h 435129"/>
                  <a:gd name="connsiteX3" fmla="*/ 1801 w 417789"/>
                  <a:gd name="connsiteY3" fmla="*/ 360563 h 435129"/>
                  <a:gd name="connsiteX4" fmla="*/ 2916 w 417789"/>
                  <a:gd name="connsiteY4" fmla="*/ 362021 h 435129"/>
                  <a:gd name="connsiteX5" fmla="*/ 61466 w 417789"/>
                  <a:gd name="connsiteY5" fmla="*/ 402740 h 435129"/>
                  <a:gd name="connsiteX6" fmla="*/ 116587 w 417789"/>
                  <a:gd name="connsiteY6" fmla="*/ 434115 h 435129"/>
                  <a:gd name="connsiteX7" fmla="*/ 157649 w 417789"/>
                  <a:gd name="connsiteY7" fmla="*/ 422971 h 435129"/>
                  <a:gd name="connsiteX8" fmla="*/ 223658 w 417789"/>
                  <a:gd name="connsiteY8" fmla="*/ 386538 h 435129"/>
                  <a:gd name="connsiteX9" fmla="*/ 225544 w 417789"/>
                  <a:gd name="connsiteY9" fmla="*/ 379766 h 435129"/>
                  <a:gd name="connsiteX10" fmla="*/ 195625 w 417789"/>
                  <a:gd name="connsiteY10" fmla="*/ 338018 h 435129"/>
                  <a:gd name="connsiteX11" fmla="*/ 184138 w 417789"/>
                  <a:gd name="connsiteY11" fmla="*/ 319587 h 435129"/>
                  <a:gd name="connsiteX12" fmla="*/ 239259 w 417789"/>
                  <a:gd name="connsiteY12" fmla="*/ 357991 h 435129"/>
                  <a:gd name="connsiteX13" fmla="*/ 275864 w 417789"/>
                  <a:gd name="connsiteY13" fmla="*/ 348047 h 435129"/>
                  <a:gd name="connsiteX14" fmla="*/ 340672 w 417789"/>
                  <a:gd name="connsiteY14" fmla="*/ 283840 h 435129"/>
                  <a:gd name="connsiteX15" fmla="*/ 391936 w 417789"/>
                  <a:gd name="connsiteY15" fmla="*/ 199057 h 435129"/>
                  <a:gd name="connsiteX16" fmla="*/ 388592 w 417789"/>
                  <a:gd name="connsiteY16" fmla="*/ 193228 h 435129"/>
                  <a:gd name="connsiteX17" fmla="*/ 325842 w 417789"/>
                  <a:gd name="connsiteY17" fmla="*/ 174625 h 435129"/>
                  <a:gd name="connsiteX18" fmla="*/ 385163 w 417789"/>
                  <a:gd name="connsiteY18" fmla="*/ 172654 h 435129"/>
                  <a:gd name="connsiteX19" fmla="*/ 407966 w 417789"/>
                  <a:gd name="connsiteY19" fmla="*/ 163224 h 435129"/>
                  <a:gd name="connsiteX20" fmla="*/ 417653 w 417789"/>
                  <a:gd name="connsiteY20" fmla="*/ 3519 h 435129"/>
                  <a:gd name="connsiteX21" fmla="*/ 413796 w 417789"/>
                  <a:gd name="connsiteY21" fmla="*/ 175 h 435129"/>
                  <a:gd name="connsiteX22" fmla="*/ 412510 w 417789"/>
                  <a:gd name="connsiteY22" fmla="*/ 433 h 435129"/>
                  <a:gd name="connsiteX23" fmla="*/ 334843 w 417789"/>
                  <a:gd name="connsiteY23" fmla="*/ 29750 h 435129"/>
                  <a:gd name="connsiteX24" fmla="*/ 272435 w 417789"/>
                  <a:gd name="connsiteY24" fmla="*/ 52553 h 435129"/>
                  <a:gd name="connsiteX25" fmla="*/ 263348 w 417789"/>
                  <a:gd name="connsiteY25" fmla="*/ 112561 h 435129"/>
                  <a:gd name="connsiteX26" fmla="*/ 259748 w 417789"/>
                  <a:gd name="connsiteY26" fmla="*/ 105188 h 435129"/>
                  <a:gd name="connsiteX27" fmla="*/ 242603 w 417789"/>
                  <a:gd name="connsiteY27" fmla="*/ 64983 h 435129"/>
                  <a:gd name="connsiteX28" fmla="*/ 236173 w 417789"/>
                  <a:gd name="connsiteY28" fmla="*/ 63183 h 435129"/>
                  <a:gd name="connsiteX29" fmla="*/ 164250 w 417789"/>
                  <a:gd name="connsiteY29" fmla="*/ 117018 h 435129"/>
                  <a:gd name="connsiteX30" fmla="*/ 113501 w 417789"/>
                  <a:gd name="connsiteY30" fmla="*/ 154909 h 435129"/>
                  <a:gd name="connsiteX31" fmla="*/ 103642 w 417789"/>
                  <a:gd name="connsiteY31" fmla="*/ 193657 h 435129"/>
                  <a:gd name="connsiteX32" fmla="*/ 114873 w 417789"/>
                  <a:gd name="connsiteY32" fmla="*/ 243806 h 435129"/>
                  <a:gd name="connsiteX33" fmla="*/ 81611 w 417789"/>
                  <a:gd name="connsiteY33" fmla="*/ 187913 h 435129"/>
                  <a:gd name="connsiteX34" fmla="*/ 75439 w 417789"/>
                  <a:gd name="connsiteY34" fmla="*/ 187056 h 435129"/>
                  <a:gd name="connsiteX35" fmla="*/ 23575 w 417789"/>
                  <a:gd name="connsiteY35" fmla="*/ 231118 h 435129"/>
                  <a:gd name="connsiteX36" fmla="*/ 1630 w 417789"/>
                  <a:gd name="connsiteY36" fmla="*/ 258722 h 43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17789" h="435129">
                    <a:moveTo>
                      <a:pt x="1630" y="258722"/>
                    </a:moveTo>
                    <a:cubicBezTo>
                      <a:pt x="-1028" y="274495"/>
                      <a:pt x="344" y="290097"/>
                      <a:pt x="430" y="305956"/>
                    </a:cubicBezTo>
                    <a:cubicBezTo>
                      <a:pt x="515" y="323530"/>
                      <a:pt x="-428" y="341361"/>
                      <a:pt x="1287" y="358849"/>
                    </a:cubicBezTo>
                    <a:cubicBezTo>
                      <a:pt x="1373" y="359534"/>
                      <a:pt x="1544" y="360049"/>
                      <a:pt x="1801" y="360563"/>
                    </a:cubicBezTo>
                    <a:cubicBezTo>
                      <a:pt x="1973" y="361077"/>
                      <a:pt x="2316" y="361506"/>
                      <a:pt x="2916" y="362021"/>
                    </a:cubicBezTo>
                    <a:cubicBezTo>
                      <a:pt x="21347" y="377108"/>
                      <a:pt x="41235" y="390138"/>
                      <a:pt x="61466" y="402740"/>
                    </a:cubicBezTo>
                    <a:cubicBezTo>
                      <a:pt x="78354" y="413284"/>
                      <a:pt x="96785" y="429229"/>
                      <a:pt x="116587" y="434115"/>
                    </a:cubicBezTo>
                    <a:cubicBezTo>
                      <a:pt x="132103" y="437973"/>
                      <a:pt x="144190" y="430086"/>
                      <a:pt x="157649" y="422971"/>
                    </a:cubicBezTo>
                    <a:cubicBezTo>
                      <a:pt x="179338" y="411484"/>
                      <a:pt x="199997" y="393396"/>
                      <a:pt x="223658" y="386538"/>
                    </a:cubicBezTo>
                    <a:cubicBezTo>
                      <a:pt x="226572" y="385766"/>
                      <a:pt x="227772" y="381994"/>
                      <a:pt x="225544" y="379766"/>
                    </a:cubicBezTo>
                    <a:cubicBezTo>
                      <a:pt x="213028" y="367336"/>
                      <a:pt x="204798" y="352848"/>
                      <a:pt x="195625" y="338018"/>
                    </a:cubicBezTo>
                    <a:cubicBezTo>
                      <a:pt x="191854" y="331845"/>
                      <a:pt x="187824" y="325844"/>
                      <a:pt x="184138" y="319587"/>
                    </a:cubicBezTo>
                    <a:cubicBezTo>
                      <a:pt x="200683" y="334845"/>
                      <a:pt x="220314" y="348219"/>
                      <a:pt x="239259" y="357991"/>
                    </a:cubicBezTo>
                    <a:cubicBezTo>
                      <a:pt x="255461" y="366307"/>
                      <a:pt x="263948" y="358163"/>
                      <a:pt x="275864" y="348047"/>
                    </a:cubicBezTo>
                    <a:cubicBezTo>
                      <a:pt x="298838" y="328588"/>
                      <a:pt x="322241" y="307842"/>
                      <a:pt x="340672" y="283840"/>
                    </a:cubicBezTo>
                    <a:cubicBezTo>
                      <a:pt x="360903" y="257436"/>
                      <a:pt x="375819" y="228032"/>
                      <a:pt x="391936" y="199057"/>
                    </a:cubicBezTo>
                    <a:cubicBezTo>
                      <a:pt x="393222" y="196743"/>
                      <a:pt x="391678" y="192885"/>
                      <a:pt x="388592" y="193228"/>
                    </a:cubicBezTo>
                    <a:cubicBezTo>
                      <a:pt x="368533" y="195457"/>
                      <a:pt x="342987" y="187913"/>
                      <a:pt x="325842" y="174625"/>
                    </a:cubicBezTo>
                    <a:cubicBezTo>
                      <a:pt x="345559" y="176940"/>
                      <a:pt x="365018" y="173597"/>
                      <a:pt x="385163" y="172654"/>
                    </a:cubicBezTo>
                    <a:cubicBezTo>
                      <a:pt x="392279" y="172311"/>
                      <a:pt x="407109" y="173340"/>
                      <a:pt x="407966" y="163224"/>
                    </a:cubicBezTo>
                    <a:cubicBezTo>
                      <a:pt x="412338" y="110589"/>
                      <a:pt x="402651" y="55125"/>
                      <a:pt x="417653" y="3519"/>
                    </a:cubicBezTo>
                    <a:cubicBezTo>
                      <a:pt x="418425" y="861"/>
                      <a:pt x="415767" y="-511"/>
                      <a:pt x="413796" y="175"/>
                    </a:cubicBezTo>
                    <a:cubicBezTo>
                      <a:pt x="413367" y="175"/>
                      <a:pt x="412938" y="261"/>
                      <a:pt x="412510" y="433"/>
                    </a:cubicBezTo>
                    <a:cubicBezTo>
                      <a:pt x="387307" y="11577"/>
                      <a:pt x="360389" y="19463"/>
                      <a:pt x="334843" y="29750"/>
                    </a:cubicBezTo>
                    <a:cubicBezTo>
                      <a:pt x="314612" y="37894"/>
                      <a:pt x="291295" y="41666"/>
                      <a:pt x="272435" y="52553"/>
                    </a:cubicBezTo>
                    <a:cubicBezTo>
                      <a:pt x="256490" y="61726"/>
                      <a:pt x="258205" y="88558"/>
                      <a:pt x="263348" y="112561"/>
                    </a:cubicBezTo>
                    <a:cubicBezTo>
                      <a:pt x="262234" y="110075"/>
                      <a:pt x="261034" y="107589"/>
                      <a:pt x="259748" y="105188"/>
                    </a:cubicBezTo>
                    <a:cubicBezTo>
                      <a:pt x="252718" y="92073"/>
                      <a:pt x="245517" y="79728"/>
                      <a:pt x="242603" y="64983"/>
                    </a:cubicBezTo>
                    <a:cubicBezTo>
                      <a:pt x="242003" y="62069"/>
                      <a:pt x="238145" y="61211"/>
                      <a:pt x="236173" y="63183"/>
                    </a:cubicBezTo>
                    <a:cubicBezTo>
                      <a:pt x="214571" y="84443"/>
                      <a:pt x="189110" y="100131"/>
                      <a:pt x="164250" y="117018"/>
                    </a:cubicBezTo>
                    <a:cubicBezTo>
                      <a:pt x="147705" y="128248"/>
                      <a:pt x="126703" y="139736"/>
                      <a:pt x="113501" y="154909"/>
                    </a:cubicBezTo>
                    <a:cubicBezTo>
                      <a:pt x="103471" y="166396"/>
                      <a:pt x="101071" y="178483"/>
                      <a:pt x="103642" y="193657"/>
                    </a:cubicBezTo>
                    <a:cubicBezTo>
                      <a:pt x="106557" y="210544"/>
                      <a:pt x="110758" y="227175"/>
                      <a:pt x="114873" y="243806"/>
                    </a:cubicBezTo>
                    <a:cubicBezTo>
                      <a:pt x="102442" y="225975"/>
                      <a:pt x="91212" y="207458"/>
                      <a:pt x="81611" y="187913"/>
                    </a:cubicBezTo>
                    <a:cubicBezTo>
                      <a:pt x="80583" y="185770"/>
                      <a:pt x="77068" y="185170"/>
                      <a:pt x="75439" y="187056"/>
                    </a:cubicBezTo>
                    <a:cubicBezTo>
                      <a:pt x="60609" y="204286"/>
                      <a:pt x="41921" y="217831"/>
                      <a:pt x="23575" y="231118"/>
                    </a:cubicBezTo>
                    <a:cubicBezTo>
                      <a:pt x="14317" y="237891"/>
                      <a:pt x="3687" y="246378"/>
                      <a:pt x="1630" y="25872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FAF01E2B-22F6-EA8F-481F-05572D6BA592}"/>
                  </a:ext>
                </a:extLst>
              </p:cNvPr>
              <p:cNvSpPr/>
              <p:nvPr/>
            </p:nvSpPr>
            <p:spPr>
              <a:xfrm>
                <a:off x="2194311" y="4714789"/>
                <a:ext cx="7355" cy="40795"/>
              </a:xfrm>
              <a:custGeom>
                <a:avLst/>
                <a:gdLst>
                  <a:gd name="connsiteX0" fmla="*/ 6087 w 7355"/>
                  <a:gd name="connsiteY0" fmla="*/ 1543 h 40795"/>
                  <a:gd name="connsiteX1" fmla="*/ 6173 w 7355"/>
                  <a:gd name="connsiteY1" fmla="*/ 37805 h 40795"/>
                  <a:gd name="connsiteX2" fmla="*/ 1 w 7355"/>
                  <a:gd name="connsiteY2" fmla="*/ 37805 h 40795"/>
                  <a:gd name="connsiteX3" fmla="*/ 1973 w 7355"/>
                  <a:gd name="connsiteY3" fmla="*/ 1543 h 40795"/>
                  <a:gd name="connsiteX4" fmla="*/ 6087 w 7355"/>
                  <a:gd name="connsiteY4" fmla="*/ 1543 h 4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5" h="40795">
                    <a:moveTo>
                      <a:pt x="6087" y="1543"/>
                    </a:moveTo>
                    <a:cubicBezTo>
                      <a:pt x="7973" y="13202"/>
                      <a:pt x="7545" y="26146"/>
                      <a:pt x="6173" y="37805"/>
                    </a:cubicBezTo>
                    <a:cubicBezTo>
                      <a:pt x="5744" y="41662"/>
                      <a:pt x="-85" y="41920"/>
                      <a:pt x="1" y="37805"/>
                    </a:cubicBezTo>
                    <a:cubicBezTo>
                      <a:pt x="172" y="25889"/>
                      <a:pt x="258" y="13373"/>
                      <a:pt x="1973" y="1543"/>
                    </a:cubicBezTo>
                    <a:cubicBezTo>
                      <a:pt x="2230" y="-514"/>
                      <a:pt x="5744" y="-514"/>
                      <a:pt x="6087" y="154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DD2AA506-D796-7B54-7809-8C08BB8840D7}"/>
                  </a:ext>
                </a:extLst>
              </p:cNvPr>
              <p:cNvSpPr/>
              <p:nvPr/>
            </p:nvSpPr>
            <p:spPr>
              <a:xfrm>
                <a:off x="2177999" y="4727364"/>
                <a:ext cx="9582" cy="43882"/>
              </a:xfrm>
              <a:custGeom>
                <a:avLst/>
                <a:gdLst>
                  <a:gd name="connsiteX0" fmla="*/ 5083 w 9582"/>
                  <a:gd name="connsiteY0" fmla="*/ 1741 h 43882"/>
                  <a:gd name="connsiteX1" fmla="*/ 9541 w 9582"/>
                  <a:gd name="connsiteY1" fmla="*/ 39889 h 43882"/>
                  <a:gd name="connsiteX2" fmla="*/ 3283 w 9582"/>
                  <a:gd name="connsiteY2" fmla="*/ 41517 h 43882"/>
                  <a:gd name="connsiteX3" fmla="*/ 368 w 9582"/>
                  <a:gd name="connsiteY3" fmla="*/ 2255 h 43882"/>
                  <a:gd name="connsiteX4" fmla="*/ 5083 w 9582"/>
                  <a:gd name="connsiteY4" fmla="*/ 1741 h 4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82" h="43882">
                    <a:moveTo>
                      <a:pt x="5083" y="1741"/>
                    </a:moveTo>
                    <a:cubicBezTo>
                      <a:pt x="6969" y="14429"/>
                      <a:pt x="7655" y="27201"/>
                      <a:pt x="9541" y="39889"/>
                    </a:cubicBezTo>
                    <a:cubicBezTo>
                      <a:pt x="10141" y="43918"/>
                      <a:pt x="4140" y="45633"/>
                      <a:pt x="3283" y="41517"/>
                    </a:cubicBezTo>
                    <a:cubicBezTo>
                      <a:pt x="797" y="28916"/>
                      <a:pt x="-746" y="15114"/>
                      <a:pt x="368" y="2255"/>
                    </a:cubicBezTo>
                    <a:cubicBezTo>
                      <a:pt x="625" y="-145"/>
                      <a:pt x="4654" y="-1088"/>
                      <a:pt x="5083" y="174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CF96BF4C-29B1-F0E7-121D-C7B56762D670}"/>
                  </a:ext>
                </a:extLst>
              </p:cNvPr>
              <p:cNvSpPr/>
              <p:nvPr/>
            </p:nvSpPr>
            <p:spPr>
              <a:xfrm>
                <a:off x="2067872" y="4786206"/>
                <a:ext cx="19817" cy="89714"/>
              </a:xfrm>
              <a:custGeom>
                <a:avLst/>
                <a:gdLst>
                  <a:gd name="connsiteX0" fmla="*/ 19798 w 19817"/>
                  <a:gd name="connsiteY0" fmla="*/ 2306 h 89714"/>
                  <a:gd name="connsiteX1" fmla="*/ 7625 w 19817"/>
                  <a:gd name="connsiteY1" fmla="*/ 86403 h 89714"/>
                  <a:gd name="connsiteX2" fmla="*/ 767 w 19817"/>
                  <a:gd name="connsiteY2" fmla="*/ 86403 h 89714"/>
                  <a:gd name="connsiteX3" fmla="*/ 14997 w 19817"/>
                  <a:gd name="connsiteY3" fmla="*/ 1706 h 89714"/>
                  <a:gd name="connsiteX4" fmla="*/ 19798 w 19817"/>
                  <a:gd name="connsiteY4" fmla="*/ 2306 h 89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7" h="89714">
                    <a:moveTo>
                      <a:pt x="19798" y="2306"/>
                    </a:moveTo>
                    <a:cubicBezTo>
                      <a:pt x="17055" y="30852"/>
                      <a:pt x="7625" y="57170"/>
                      <a:pt x="7625" y="86403"/>
                    </a:cubicBezTo>
                    <a:cubicBezTo>
                      <a:pt x="7625" y="90946"/>
                      <a:pt x="1281" y="90689"/>
                      <a:pt x="767" y="86403"/>
                    </a:cubicBezTo>
                    <a:cubicBezTo>
                      <a:pt x="-2662" y="58970"/>
                      <a:pt x="5996" y="27424"/>
                      <a:pt x="14997" y="1706"/>
                    </a:cubicBezTo>
                    <a:cubicBezTo>
                      <a:pt x="15940" y="-780"/>
                      <a:pt x="20141" y="-523"/>
                      <a:pt x="19798" y="230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B32CBFD1-E6B8-5BEB-8103-D1985D1364F4}"/>
                  </a:ext>
                </a:extLst>
              </p:cNvPr>
              <p:cNvSpPr/>
              <p:nvPr/>
            </p:nvSpPr>
            <p:spPr>
              <a:xfrm>
                <a:off x="2047414" y="4832805"/>
                <a:ext cx="9665" cy="59884"/>
              </a:xfrm>
              <a:custGeom>
                <a:avLst/>
                <a:gdLst>
                  <a:gd name="connsiteX0" fmla="*/ 9652 w 9665"/>
                  <a:gd name="connsiteY0" fmla="*/ 1998 h 59884"/>
                  <a:gd name="connsiteX1" fmla="*/ 7509 w 9665"/>
                  <a:gd name="connsiteY1" fmla="*/ 28916 h 59884"/>
                  <a:gd name="connsiteX2" fmla="*/ 6995 w 9665"/>
                  <a:gd name="connsiteY2" fmla="*/ 56863 h 59884"/>
                  <a:gd name="connsiteX3" fmla="*/ 737 w 9665"/>
                  <a:gd name="connsiteY3" fmla="*/ 56863 h 59884"/>
                  <a:gd name="connsiteX4" fmla="*/ 5537 w 9665"/>
                  <a:gd name="connsiteY4" fmla="*/ 1484 h 59884"/>
                  <a:gd name="connsiteX5" fmla="*/ 9652 w 9665"/>
                  <a:gd name="connsiteY5" fmla="*/ 1998 h 59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65" h="59884">
                    <a:moveTo>
                      <a:pt x="9652" y="1998"/>
                    </a:moveTo>
                    <a:cubicBezTo>
                      <a:pt x="8795" y="10999"/>
                      <a:pt x="7680" y="19829"/>
                      <a:pt x="7509" y="28916"/>
                    </a:cubicBezTo>
                    <a:cubicBezTo>
                      <a:pt x="7252" y="38175"/>
                      <a:pt x="8195" y="47690"/>
                      <a:pt x="6995" y="56863"/>
                    </a:cubicBezTo>
                    <a:cubicBezTo>
                      <a:pt x="6480" y="60806"/>
                      <a:pt x="1080" y="60977"/>
                      <a:pt x="737" y="56863"/>
                    </a:cubicBezTo>
                    <a:cubicBezTo>
                      <a:pt x="-549" y="39718"/>
                      <a:pt x="-806" y="17686"/>
                      <a:pt x="5537" y="1484"/>
                    </a:cubicBezTo>
                    <a:cubicBezTo>
                      <a:pt x="6395" y="-573"/>
                      <a:pt x="9909" y="-573"/>
                      <a:pt x="9652" y="199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8C60155E-9C53-9F1C-7512-18FC75C5EE78}"/>
                  </a:ext>
                </a:extLst>
              </p:cNvPr>
              <p:cNvSpPr/>
              <p:nvPr/>
            </p:nvSpPr>
            <p:spPr>
              <a:xfrm>
                <a:off x="2021088" y="4857665"/>
                <a:ext cx="8515" cy="53554"/>
              </a:xfrm>
              <a:custGeom>
                <a:avLst/>
                <a:gdLst>
                  <a:gd name="connsiteX0" fmla="*/ 8375 w 8515"/>
                  <a:gd name="connsiteY0" fmla="*/ 2341 h 53554"/>
                  <a:gd name="connsiteX1" fmla="*/ 7432 w 8515"/>
                  <a:gd name="connsiteY1" fmla="*/ 24887 h 53554"/>
                  <a:gd name="connsiteX2" fmla="*/ 7432 w 8515"/>
                  <a:gd name="connsiteY2" fmla="*/ 50776 h 53554"/>
                  <a:gd name="connsiteX3" fmla="*/ 1774 w 8515"/>
                  <a:gd name="connsiteY3" fmla="*/ 51462 h 53554"/>
                  <a:gd name="connsiteX4" fmla="*/ 488 w 8515"/>
                  <a:gd name="connsiteY4" fmla="*/ 27716 h 53554"/>
                  <a:gd name="connsiteX5" fmla="*/ 3746 w 8515"/>
                  <a:gd name="connsiteY5" fmla="*/ 1656 h 53554"/>
                  <a:gd name="connsiteX6" fmla="*/ 8375 w 8515"/>
                  <a:gd name="connsiteY6" fmla="*/ 2341 h 53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15" h="53554">
                    <a:moveTo>
                      <a:pt x="8375" y="2341"/>
                    </a:moveTo>
                    <a:cubicBezTo>
                      <a:pt x="8889" y="9799"/>
                      <a:pt x="7860" y="17429"/>
                      <a:pt x="7432" y="24887"/>
                    </a:cubicBezTo>
                    <a:cubicBezTo>
                      <a:pt x="6917" y="33460"/>
                      <a:pt x="8289" y="42290"/>
                      <a:pt x="7432" y="50776"/>
                    </a:cubicBezTo>
                    <a:cubicBezTo>
                      <a:pt x="7089" y="54034"/>
                      <a:pt x="2888" y="54634"/>
                      <a:pt x="1774" y="51462"/>
                    </a:cubicBezTo>
                    <a:cubicBezTo>
                      <a:pt x="-798" y="44089"/>
                      <a:pt x="60" y="35431"/>
                      <a:pt x="488" y="27716"/>
                    </a:cubicBezTo>
                    <a:cubicBezTo>
                      <a:pt x="917" y="19144"/>
                      <a:pt x="1688" y="10057"/>
                      <a:pt x="3746" y="1656"/>
                    </a:cubicBezTo>
                    <a:cubicBezTo>
                      <a:pt x="4431" y="-1002"/>
                      <a:pt x="8203" y="-230"/>
                      <a:pt x="8375" y="234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0" name="任意多边形: 形状 919">
                <a:extLst>
                  <a:ext uri="{FF2B5EF4-FFF2-40B4-BE49-F238E27FC236}">
                    <a16:creationId xmlns:a16="http://schemas.microsoft.com/office/drawing/2014/main" id="{425D740D-FEA5-DAB3-1520-37C55B9EB4E0}"/>
                  </a:ext>
                </a:extLst>
              </p:cNvPr>
              <p:cNvSpPr/>
              <p:nvPr/>
            </p:nvSpPr>
            <p:spPr>
              <a:xfrm>
                <a:off x="1921191" y="4915974"/>
                <a:ext cx="20895" cy="56568"/>
              </a:xfrm>
              <a:custGeom>
                <a:avLst/>
                <a:gdLst>
                  <a:gd name="connsiteX0" fmla="*/ 16460 w 20895"/>
                  <a:gd name="connsiteY0" fmla="*/ 1040 h 56568"/>
                  <a:gd name="connsiteX1" fmla="*/ 20746 w 20895"/>
                  <a:gd name="connsiteY1" fmla="*/ 2840 h 56568"/>
                  <a:gd name="connsiteX2" fmla="*/ 11659 w 20895"/>
                  <a:gd name="connsiteY2" fmla="*/ 28215 h 56568"/>
                  <a:gd name="connsiteX3" fmla="*/ 5401 w 20895"/>
                  <a:gd name="connsiteY3" fmla="*/ 54618 h 56568"/>
                  <a:gd name="connsiteX4" fmla="*/ 1 w 20895"/>
                  <a:gd name="connsiteY4" fmla="*/ 53847 h 56568"/>
                  <a:gd name="connsiteX5" fmla="*/ 16460 w 20895"/>
                  <a:gd name="connsiteY5" fmla="*/ 1040 h 56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95" h="56568">
                    <a:moveTo>
                      <a:pt x="16460" y="1040"/>
                    </a:moveTo>
                    <a:cubicBezTo>
                      <a:pt x="17917" y="-1017"/>
                      <a:pt x="21689" y="183"/>
                      <a:pt x="20746" y="2840"/>
                    </a:cubicBezTo>
                    <a:cubicBezTo>
                      <a:pt x="17746" y="11327"/>
                      <a:pt x="14145" y="19557"/>
                      <a:pt x="11659" y="28215"/>
                    </a:cubicBezTo>
                    <a:cubicBezTo>
                      <a:pt x="9173" y="36873"/>
                      <a:pt x="8230" y="46046"/>
                      <a:pt x="5401" y="54618"/>
                    </a:cubicBezTo>
                    <a:cubicBezTo>
                      <a:pt x="4458" y="57533"/>
                      <a:pt x="1" y="57104"/>
                      <a:pt x="1" y="53847"/>
                    </a:cubicBezTo>
                    <a:cubicBezTo>
                      <a:pt x="-85" y="36788"/>
                      <a:pt x="6602" y="15014"/>
                      <a:pt x="16460" y="104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9FF1F2E7-55FB-5F6B-116C-723B2F207ECB}"/>
                  </a:ext>
                </a:extLst>
              </p:cNvPr>
              <p:cNvSpPr/>
              <p:nvPr/>
            </p:nvSpPr>
            <p:spPr>
              <a:xfrm>
                <a:off x="1900018" y="4941029"/>
                <a:ext cx="17132" cy="43837"/>
              </a:xfrm>
              <a:custGeom>
                <a:avLst/>
                <a:gdLst>
                  <a:gd name="connsiteX0" fmla="*/ 13202 w 17132"/>
                  <a:gd name="connsiteY0" fmla="*/ 931 h 43837"/>
                  <a:gd name="connsiteX1" fmla="*/ 16974 w 17132"/>
                  <a:gd name="connsiteY1" fmla="*/ 2560 h 43837"/>
                  <a:gd name="connsiteX2" fmla="*/ 10458 w 17132"/>
                  <a:gd name="connsiteY2" fmla="*/ 20391 h 43837"/>
                  <a:gd name="connsiteX3" fmla="*/ 5401 w 17132"/>
                  <a:gd name="connsiteY3" fmla="*/ 41908 h 43837"/>
                  <a:gd name="connsiteX4" fmla="*/ 0 w 17132"/>
                  <a:gd name="connsiteY4" fmla="*/ 41222 h 43837"/>
                  <a:gd name="connsiteX5" fmla="*/ 13202 w 17132"/>
                  <a:gd name="connsiteY5" fmla="*/ 931 h 4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32" h="43837">
                    <a:moveTo>
                      <a:pt x="13202" y="931"/>
                    </a:moveTo>
                    <a:cubicBezTo>
                      <a:pt x="14402" y="-955"/>
                      <a:pt x="17917" y="245"/>
                      <a:pt x="16974" y="2560"/>
                    </a:cubicBezTo>
                    <a:cubicBezTo>
                      <a:pt x="14659" y="8475"/>
                      <a:pt x="12430" y="14304"/>
                      <a:pt x="10458" y="20391"/>
                    </a:cubicBezTo>
                    <a:cubicBezTo>
                      <a:pt x="8230" y="27506"/>
                      <a:pt x="7458" y="34878"/>
                      <a:pt x="5401" y="41908"/>
                    </a:cubicBezTo>
                    <a:cubicBezTo>
                      <a:pt x="4543" y="44822"/>
                      <a:pt x="86" y="44308"/>
                      <a:pt x="0" y="41222"/>
                    </a:cubicBezTo>
                    <a:cubicBezTo>
                      <a:pt x="86" y="27591"/>
                      <a:pt x="6086" y="12247"/>
                      <a:pt x="13202" y="93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FD000A9F-D83C-D230-2B74-249DA58E3ADE}"/>
                  </a:ext>
                </a:extLst>
              </p:cNvPr>
              <p:cNvSpPr/>
              <p:nvPr/>
            </p:nvSpPr>
            <p:spPr>
              <a:xfrm>
                <a:off x="2196885" y="4743153"/>
                <a:ext cx="30139" cy="14280"/>
              </a:xfrm>
              <a:custGeom>
                <a:avLst/>
                <a:gdLst>
                  <a:gd name="connsiteX0" fmla="*/ 12943 w 30139"/>
                  <a:gd name="connsiteY0" fmla="*/ 5240 h 14280"/>
                  <a:gd name="connsiteX1" fmla="*/ 27259 w 30139"/>
                  <a:gd name="connsiteY1" fmla="*/ 97 h 14280"/>
                  <a:gd name="connsiteX2" fmla="*/ 29831 w 30139"/>
                  <a:gd name="connsiteY2" fmla="*/ 3526 h 14280"/>
                  <a:gd name="connsiteX3" fmla="*/ 17144 w 30139"/>
                  <a:gd name="connsiteY3" fmla="*/ 11070 h 14280"/>
                  <a:gd name="connsiteX4" fmla="*/ 8743 w 30139"/>
                  <a:gd name="connsiteY4" fmla="*/ 13384 h 14280"/>
                  <a:gd name="connsiteX5" fmla="*/ 1885 w 30139"/>
                  <a:gd name="connsiteY5" fmla="*/ 13899 h 14280"/>
                  <a:gd name="connsiteX6" fmla="*/ 770 w 30139"/>
                  <a:gd name="connsiteY6" fmla="*/ 9526 h 14280"/>
                  <a:gd name="connsiteX7" fmla="*/ 12943 w 30139"/>
                  <a:gd name="connsiteY7" fmla="*/ 5240 h 1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39" h="14280">
                    <a:moveTo>
                      <a:pt x="12943" y="5240"/>
                    </a:moveTo>
                    <a:cubicBezTo>
                      <a:pt x="17915" y="3955"/>
                      <a:pt x="22373" y="1640"/>
                      <a:pt x="27259" y="97"/>
                    </a:cubicBezTo>
                    <a:cubicBezTo>
                      <a:pt x="29145" y="-503"/>
                      <a:pt x="30860" y="1812"/>
                      <a:pt x="29831" y="3526"/>
                    </a:cubicBezTo>
                    <a:cubicBezTo>
                      <a:pt x="27173" y="7812"/>
                      <a:pt x="21687" y="9526"/>
                      <a:pt x="17144" y="11070"/>
                    </a:cubicBezTo>
                    <a:cubicBezTo>
                      <a:pt x="14400" y="12013"/>
                      <a:pt x="11571" y="12699"/>
                      <a:pt x="8743" y="13384"/>
                    </a:cubicBezTo>
                    <a:cubicBezTo>
                      <a:pt x="6428" y="13984"/>
                      <a:pt x="4285" y="14756"/>
                      <a:pt x="1885" y="13899"/>
                    </a:cubicBezTo>
                    <a:cubicBezTo>
                      <a:pt x="-87" y="13213"/>
                      <a:pt x="-601" y="11070"/>
                      <a:pt x="770" y="9526"/>
                    </a:cubicBezTo>
                    <a:cubicBezTo>
                      <a:pt x="3342" y="6440"/>
                      <a:pt x="9171" y="6269"/>
                      <a:pt x="12943" y="524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3EE07C4D-AD2C-7B6A-28A8-89502F633A8F}"/>
                  </a:ext>
                </a:extLst>
              </p:cNvPr>
              <p:cNvSpPr/>
              <p:nvPr/>
            </p:nvSpPr>
            <p:spPr>
              <a:xfrm>
                <a:off x="2182306" y="4765148"/>
                <a:ext cx="43246" cy="8955"/>
              </a:xfrm>
              <a:custGeom>
                <a:avLst/>
                <a:gdLst>
                  <a:gd name="connsiteX0" fmla="*/ 2062 w 43246"/>
                  <a:gd name="connsiteY0" fmla="*/ 2962 h 8955"/>
                  <a:gd name="connsiteX1" fmla="*/ 19721 w 43246"/>
                  <a:gd name="connsiteY1" fmla="*/ 1161 h 8955"/>
                  <a:gd name="connsiteX2" fmla="*/ 41238 w 43246"/>
                  <a:gd name="connsiteY2" fmla="*/ 47 h 8955"/>
                  <a:gd name="connsiteX3" fmla="*/ 41753 w 43246"/>
                  <a:gd name="connsiteY3" fmla="*/ 4076 h 8955"/>
                  <a:gd name="connsiteX4" fmla="*/ 22121 w 43246"/>
                  <a:gd name="connsiteY4" fmla="*/ 7591 h 8955"/>
                  <a:gd name="connsiteX5" fmla="*/ 2062 w 43246"/>
                  <a:gd name="connsiteY5" fmla="*/ 8534 h 8955"/>
                  <a:gd name="connsiteX6" fmla="*/ 2062 w 43246"/>
                  <a:gd name="connsiteY6" fmla="*/ 2962 h 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46" h="8955">
                    <a:moveTo>
                      <a:pt x="2062" y="2962"/>
                    </a:moveTo>
                    <a:cubicBezTo>
                      <a:pt x="7634" y="1247"/>
                      <a:pt x="13892" y="1590"/>
                      <a:pt x="19721" y="1161"/>
                    </a:cubicBezTo>
                    <a:cubicBezTo>
                      <a:pt x="26922" y="647"/>
                      <a:pt x="34037" y="-210"/>
                      <a:pt x="41238" y="47"/>
                    </a:cubicBezTo>
                    <a:cubicBezTo>
                      <a:pt x="43639" y="133"/>
                      <a:pt x="43981" y="3390"/>
                      <a:pt x="41753" y="4076"/>
                    </a:cubicBezTo>
                    <a:cubicBezTo>
                      <a:pt x="35323" y="6134"/>
                      <a:pt x="28808" y="6905"/>
                      <a:pt x="22121" y="7591"/>
                    </a:cubicBezTo>
                    <a:cubicBezTo>
                      <a:pt x="15606" y="8277"/>
                      <a:pt x="8577" y="9648"/>
                      <a:pt x="2062" y="8534"/>
                    </a:cubicBezTo>
                    <a:cubicBezTo>
                      <a:pt x="-938" y="7934"/>
                      <a:pt x="-424" y="3733"/>
                      <a:pt x="2062" y="296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4" name="任意多边形: 形状 923">
                <a:extLst>
                  <a:ext uri="{FF2B5EF4-FFF2-40B4-BE49-F238E27FC236}">
                    <a16:creationId xmlns:a16="http://schemas.microsoft.com/office/drawing/2014/main" id="{7AF815EC-981E-7489-E67B-C5917EF68221}"/>
                  </a:ext>
                </a:extLst>
              </p:cNvPr>
              <p:cNvSpPr/>
              <p:nvPr/>
            </p:nvSpPr>
            <p:spPr>
              <a:xfrm>
                <a:off x="2099993" y="4848577"/>
                <a:ext cx="47640" cy="8586"/>
              </a:xfrm>
              <a:custGeom>
                <a:avLst/>
                <a:gdLst>
                  <a:gd name="connsiteX0" fmla="*/ 3536 w 47640"/>
                  <a:gd name="connsiteY0" fmla="*/ 1057 h 8586"/>
                  <a:gd name="connsiteX1" fmla="*/ 24453 w 47640"/>
                  <a:gd name="connsiteY1" fmla="*/ 801 h 8586"/>
                  <a:gd name="connsiteX2" fmla="*/ 45970 w 47640"/>
                  <a:gd name="connsiteY2" fmla="*/ 886 h 8586"/>
                  <a:gd name="connsiteX3" fmla="*/ 46484 w 47640"/>
                  <a:gd name="connsiteY3" fmla="*/ 5087 h 8586"/>
                  <a:gd name="connsiteX4" fmla="*/ 27025 w 47640"/>
                  <a:gd name="connsiteY4" fmla="*/ 8002 h 8586"/>
                  <a:gd name="connsiteX5" fmla="*/ 3536 w 47640"/>
                  <a:gd name="connsiteY5" fmla="*/ 8430 h 8586"/>
                  <a:gd name="connsiteX6" fmla="*/ 3536 w 47640"/>
                  <a:gd name="connsiteY6" fmla="*/ 1057 h 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40" h="8586">
                    <a:moveTo>
                      <a:pt x="3536" y="1057"/>
                    </a:moveTo>
                    <a:cubicBezTo>
                      <a:pt x="10480" y="972"/>
                      <a:pt x="17424" y="1057"/>
                      <a:pt x="24453" y="801"/>
                    </a:cubicBezTo>
                    <a:cubicBezTo>
                      <a:pt x="31482" y="543"/>
                      <a:pt x="39112" y="-914"/>
                      <a:pt x="45970" y="886"/>
                    </a:cubicBezTo>
                    <a:cubicBezTo>
                      <a:pt x="47770" y="1401"/>
                      <a:pt x="48370" y="4230"/>
                      <a:pt x="46484" y="5087"/>
                    </a:cubicBezTo>
                    <a:cubicBezTo>
                      <a:pt x="40484" y="7830"/>
                      <a:pt x="33540" y="7573"/>
                      <a:pt x="27025" y="8002"/>
                    </a:cubicBezTo>
                    <a:cubicBezTo>
                      <a:pt x="19224" y="8516"/>
                      <a:pt x="11337" y="8773"/>
                      <a:pt x="3536" y="8430"/>
                    </a:cubicBezTo>
                    <a:cubicBezTo>
                      <a:pt x="-1179" y="8087"/>
                      <a:pt x="-1179" y="1057"/>
                      <a:pt x="3536" y="10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BE667E28-8364-45EB-F98C-149EB6089B90}"/>
                  </a:ext>
                </a:extLst>
              </p:cNvPr>
              <p:cNvSpPr/>
              <p:nvPr/>
            </p:nvSpPr>
            <p:spPr>
              <a:xfrm>
                <a:off x="2074332" y="4869917"/>
                <a:ext cx="52030" cy="10396"/>
              </a:xfrm>
              <a:custGeom>
                <a:avLst/>
                <a:gdLst>
                  <a:gd name="connsiteX0" fmla="*/ 1336 w 52030"/>
                  <a:gd name="connsiteY0" fmla="*/ 2434 h 10396"/>
                  <a:gd name="connsiteX1" fmla="*/ 24654 w 52030"/>
                  <a:gd name="connsiteY1" fmla="*/ 977 h 10396"/>
                  <a:gd name="connsiteX2" fmla="*/ 50285 w 52030"/>
                  <a:gd name="connsiteY2" fmla="*/ 5349 h 10396"/>
                  <a:gd name="connsiteX3" fmla="*/ 50285 w 52030"/>
                  <a:gd name="connsiteY3" fmla="*/ 10063 h 10396"/>
                  <a:gd name="connsiteX4" fmla="*/ 27311 w 52030"/>
                  <a:gd name="connsiteY4" fmla="*/ 8349 h 10396"/>
                  <a:gd name="connsiteX5" fmla="*/ 2108 w 52030"/>
                  <a:gd name="connsiteY5" fmla="*/ 7492 h 10396"/>
                  <a:gd name="connsiteX6" fmla="*/ 1336 w 52030"/>
                  <a:gd name="connsiteY6" fmla="*/ 2434 h 1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30" h="10396">
                    <a:moveTo>
                      <a:pt x="1336" y="2434"/>
                    </a:moveTo>
                    <a:cubicBezTo>
                      <a:pt x="7766" y="-1424"/>
                      <a:pt x="17453" y="291"/>
                      <a:pt x="24654" y="977"/>
                    </a:cubicBezTo>
                    <a:cubicBezTo>
                      <a:pt x="32883" y="1748"/>
                      <a:pt x="42570" y="2262"/>
                      <a:pt x="50285" y="5349"/>
                    </a:cubicBezTo>
                    <a:cubicBezTo>
                      <a:pt x="52257" y="6120"/>
                      <a:pt x="52943" y="9635"/>
                      <a:pt x="50285" y="10063"/>
                    </a:cubicBezTo>
                    <a:cubicBezTo>
                      <a:pt x="42827" y="11178"/>
                      <a:pt x="34769" y="9206"/>
                      <a:pt x="27311" y="8349"/>
                    </a:cubicBezTo>
                    <a:cubicBezTo>
                      <a:pt x="19167" y="7406"/>
                      <a:pt x="9995" y="9206"/>
                      <a:pt x="2108" y="7492"/>
                    </a:cubicBezTo>
                    <a:cubicBezTo>
                      <a:pt x="-464" y="6892"/>
                      <a:pt x="-635" y="3548"/>
                      <a:pt x="1336" y="243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4D88B59D-3E2A-A679-DD79-428718E8D5C2}"/>
                  </a:ext>
                </a:extLst>
              </p:cNvPr>
              <p:cNvSpPr/>
              <p:nvPr/>
            </p:nvSpPr>
            <p:spPr>
              <a:xfrm>
                <a:off x="1947570" y="4956987"/>
                <a:ext cx="66684" cy="15731"/>
              </a:xfrm>
              <a:custGeom>
                <a:avLst/>
                <a:gdLst>
                  <a:gd name="connsiteX0" fmla="*/ 4483 w 66684"/>
                  <a:gd name="connsiteY0" fmla="*/ 61 h 15731"/>
                  <a:gd name="connsiteX1" fmla="*/ 37573 w 66684"/>
                  <a:gd name="connsiteY1" fmla="*/ 6919 h 15731"/>
                  <a:gd name="connsiteX2" fmla="*/ 65519 w 66684"/>
                  <a:gd name="connsiteY2" fmla="*/ 10948 h 15731"/>
                  <a:gd name="connsiteX3" fmla="*/ 64319 w 66684"/>
                  <a:gd name="connsiteY3" fmla="*/ 15234 h 15731"/>
                  <a:gd name="connsiteX4" fmla="*/ 1826 w 66684"/>
                  <a:gd name="connsiteY4" fmla="*/ 6404 h 15731"/>
                  <a:gd name="connsiteX5" fmla="*/ 4483 w 66684"/>
                  <a:gd name="connsiteY5" fmla="*/ 61 h 1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84" h="15731">
                    <a:moveTo>
                      <a:pt x="4483" y="61"/>
                    </a:moveTo>
                    <a:cubicBezTo>
                      <a:pt x="15542" y="2118"/>
                      <a:pt x="26429" y="5033"/>
                      <a:pt x="37573" y="6919"/>
                    </a:cubicBezTo>
                    <a:cubicBezTo>
                      <a:pt x="46660" y="8462"/>
                      <a:pt x="57204" y="6576"/>
                      <a:pt x="65519" y="10948"/>
                    </a:cubicBezTo>
                    <a:cubicBezTo>
                      <a:pt x="67748" y="12062"/>
                      <a:pt x="66462" y="15063"/>
                      <a:pt x="64319" y="15234"/>
                    </a:cubicBezTo>
                    <a:cubicBezTo>
                      <a:pt x="43917" y="16863"/>
                      <a:pt x="20599" y="14634"/>
                      <a:pt x="1826" y="6404"/>
                    </a:cubicBezTo>
                    <a:cubicBezTo>
                      <a:pt x="-2032" y="4690"/>
                      <a:pt x="883" y="-625"/>
                      <a:pt x="4483" y="6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19ED1006-88A7-2B38-2304-E6DC3DB11293}"/>
                  </a:ext>
                </a:extLst>
              </p:cNvPr>
              <p:cNvSpPr/>
              <p:nvPr/>
            </p:nvSpPr>
            <p:spPr>
              <a:xfrm>
                <a:off x="1918925" y="4972474"/>
                <a:ext cx="73629" cy="21104"/>
              </a:xfrm>
              <a:custGeom>
                <a:avLst/>
                <a:gdLst>
                  <a:gd name="connsiteX0" fmla="*/ 3125 w 73629"/>
                  <a:gd name="connsiteY0" fmla="*/ 4 h 21104"/>
                  <a:gd name="connsiteX1" fmla="*/ 36215 w 73629"/>
                  <a:gd name="connsiteY1" fmla="*/ 5662 h 21104"/>
                  <a:gd name="connsiteX2" fmla="*/ 72476 w 73629"/>
                  <a:gd name="connsiteY2" fmla="*/ 16463 h 21104"/>
                  <a:gd name="connsiteX3" fmla="*/ 71190 w 73629"/>
                  <a:gd name="connsiteY3" fmla="*/ 21092 h 21104"/>
                  <a:gd name="connsiteX4" fmla="*/ 38958 w 73629"/>
                  <a:gd name="connsiteY4" fmla="*/ 13806 h 21104"/>
                  <a:gd name="connsiteX5" fmla="*/ 2267 w 73629"/>
                  <a:gd name="connsiteY5" fmla="*/ 6347 h 21104"/>
                  <a:gd name="connsiteX6" fmla="*/ 3125 w 73629"/>
                  <a:gd name="connsiteY6" fmla="*/ 4 h 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629" h="21104">
                    <a:moveTo>
                      <a:pt x="3125" y="4"/>
                    </a:moveTo>
                    <a:cubicBezTo>
                      <a:pt x="14269" y="604"/>
                      <a:pt x="25327" y="3347"/>
                      <a:pt x="36215" y="5662"/>
                    </a:cubicBezTo>
                    <a:cubicBezTo>
                      <a:pt x="48387" y="8148"/>
                      <a:pt x="61503" y="10548"/>
                      <a:pt x="72476" y="16463"/>
                    </a:cubicBezTo>
                    <a:cubicBezTo>
                      <a:pt x="74534" y="17577"/>
                      <a:pt x="73676" y="21349"/>
                      <a:pt x="71190" y="21092"/>
                    </a:cubicBezTo>
                    <a:cubicBezTo>
                      <a:pt x="60303" y="19806"/>
                      <a:pt x="49673" y="16292"/>
                      <a:pt x="38958" y="13806"/>
                    </a:cubicBezTo>
                    <a:cubicBezTo>
                      <a:pt x="26785" y="11063"/>
                      <a:pt x="14183" y="9777"/>
                      <a:pt x="2267" y="6347"/>
                    </a:cubicBezTo>
                    <a:cubicBezTo>
                      <a:pt x="-1162" y="5319"/>
                      <a:pt x="-562" y="-167"/>
                      <a:pt x="3125" y="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8" name="任意多边形: 形状 927">
                <a:extLst>
                  <a:ext uri="{FF2B5EF4-FFF2-40B4-BE49-F238E27FC236}">
                    <a16:creationId xmlns:a16="http://schemas.microsoft.com/office/drawing/2014/main" id="{DFACE26E-C20A-B2D6-ABEF-03894A56D439}"/>
                  </a:ext>
                </a:extLst>
              </p:cNvPr>
              <p:cNvSpPr/>
              <p:nvPr/>
            </p:nvSpPr>
            <p:spPr>
              <a:xfrm>
                <a:off x="1895253" y="4987040"/>
                <a:ext cx="61757" cy="19247"/>
              </a:xfrm>
              <a:custGeom>
                <a:avLst/>
                <a:gdLst>
                  <a:gd name="connsiteX0" fmla="*/ 2194 w 61757"/>
                  <a:gd name="connsiteY0" fmla="*/ 268 h 19247"/>
                  <a:gd name="connsiteX1" fmla="*/ 30397 w 61757"/>
                  <a:gd name="connsiteY1" fmla="*/ 5754 h 19247"/>
                  <a:gd name="connsiteX2" fmla="*/ 61087 w 61757"/>
                  <a:gd name="connsiteY2" fmla="*/ 15613 h 19247"/>
                  <a:gd name="connsiteX3" fmla="*/ 58943 w 61757"/>
                  <a:gd name="connsiteY3" fmla="*/ 19213 h 19247"/>
                  <a:gd name="connsiteX4" fmla="*/ 2194 w 61757"/>
                  <a:gd name="connsiteY4" fmla="*/ 6012 h 19247"/>
                  <a:gd name="connsiteX5" fmla="*/ 2194 w 61757"/>
                  <a:gd name="connsiteY5" fmla="*/ 268 h 19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57" h="19247">
                    <a:moveTo>
                      <a:pt x="2194" y="268"/>
                    </a:moveTo>
                    <a:cubicBezTo>
                      <a:pt x="11623" y="-1103"/>
                      <a:pt x="21482" y="3097"/>
                      <a:pt x="30397" y="5754"/>
                    </a:cubicBezTo>
                    <a:cubicBezTo>
                      <a:pt x="40255" y="8669"/>
                      <a:pt x="53286" y="8326"/>
                      <a:pt x="61087" y="15613"/>
                    </a:cubicBezTo>
                    <a:cubicBezTo>
                      <a:pt x="62801" y="17242"/>
                      <a:pt x="60915" y="19557"/>
                      <a:pt x="58943" y="19213"/>
                    </a:cubicBezTo>
                    <a:cubicBezTo>
                      <a:pt x="40341" y="16470"/>
                      <a:pt x="19767" y="12441"/>
                      <a:pt x="2194" y="6012"/>
                    </a:cubicBezTo>
                    <a:cubicBezTo>
                      <a:pt x="-378" y="5069"/>
                      <a:pt x="-1064" y="697"/>
                      <a:pt x="2194" y="26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AC753BB4-7733-67D3-C94D-F21AADAAE220}"/>
                  </a:ext>
                </a:extLst>
              </p:cNvPr>
              <p:cNvSpPr/>
              <p:nvPr/>
            </p:nvSpPr>
            <p:spPr>
              <a:xfrm>
                <a:off x="1815739" y="4695148"/>
                <a:ext cx="424206" cy="335838"/>
              </a:xfrm>
              <a:custGeom>
                <a:avLst/>
                <a:gdLst>
                  <a:gd name="connsiteX0" fmla="*/ 2669 w 424206"/>
                  <a:gd name="connsiteY0" fmla="*/ 328336 h 335838"/>
                  <a:gd name="connsiteX1" fmla="*/ 54447 w 424206"/>
                  <a:gd name="connsiteY1" fmla="*/ 303305 h 335838"/>
                  <a:gd name="connsiteX2" fmla="*/ 110683 w 424206"/>
                  <a:gd name="connsiteY2" fmla="*/ 271072 h 335838"/>
                  <a:gd name="connsiteX3" fmla="*/ 231384 w 424206"/>
                  <a:gd name="connsiteY3" fmla="*/ 195805 h 335838"/>
                  <a:gd name="connsiteX4" fmla="*/ 334854 w 424206"/>
                  <a:gd name="connsiteY4" fmla="*/ 107766 h 335838"/>
                  <a:gd name="connsiteX5" fmla="*/ 381574 w 424206"/>
                  <a:gd name="connsiteY5" fmla="*/ 51702 h 335838"/>
                  <a:gd name="connsiteX6" fmla="*/ 419721 w 424206"/>
                  <a:gd name="connsiteY6" fmla="*/ 1038 h 335838"/>
                  <a:gd name="connsiteX7" fmla="*/ 424008 w 424206"/>
                  <a:gd name="connsiteY7" fmla="*/ 2839 h 335838"/>
                  <a:gd name="connsiteX8" fmla="*/ 392118 w 424206"/>
                  <a:gd name="connsiteY8" fmla="*/ 49302 h 335838"/>
                  <a:gd name="connsiteX9" fmla="*/ 349855 w 424206"/>
                  <a:gd name="connsiteY9" fmla="*/ 102108 h 335838"/>
                  <a:gd name="connsiteX10" fmla="*/ 236613 w 424206"/>
                  <a:gd name="connsiteY10" fmla="*/ 201206 h 335838"/>
                  <a:gd name="connsiteX11" fmla="*/ 120798 w 424206"/>
                  <a:gd name="connsiteY11" fmla="*/ 274158 h 335838"/>
                  <a:gd name="connsiteX12" fmla="*/ 58133 w 424206"/>
                  <a:gd name="connsiteY12" fmla="*/ 309905 h 335838"/>
                  <a:gd name="connsiteX13" fmla="*/ 4555 w 424206"/>
                  <a:gd name="connsiteY13" fmla="*/ 335623 h 335838"/>
                  <a:gd name="connsiteX14" fmla="*/ 2669 w 424206"/>
                  <a:gd name="connsiteY14" fmla="*/ 328336 h 33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4206" h="335838">
                    <a:moveTo>
                      <a:pt x="2669" y="328336"/>
                    </a:moveTo>
                    <a:cubicBezTo>
                      <a:pt x="22214" y="321307"/>
                      <a:pt x="37645" y="312820"/>
                      <a:pt x="54447" y="303305"/>
                    </a:cubicBezTo>
                    <a:cubicBezTo>
                      <a:pt x="73307" y="292675"/>
                      <a:pt x="91823" y="281616"/>
                      <a:pt x="110683" y="271072"/>
                    </a:cubicBezTo>
                    <a:cubicBezTo>
                      <a:pt x="152345" y="247669"/>
                      <a:pt x="193407" y="225295"/>
                      <a:pt x="231384" y="195805"/>
                    </a:cubicBezTo>
                    <a:cubicBezTo>
                      <a:pt x="266702" y="168288"/>
                      <a:pt x="303307" y="139484"/>
                      <a:pt x="334854" y="107766"/>
                    </a:cubicBezTo>
                    <a:cubicBezTo>
                      <a:pt x="352084" y="90450"/>
                      <a:pt x="366658" y="70990"/>
                      <a:pt x="381574" y="51702"/>
                    </a:cubicBezTo>
                    <a:cubicBezTo>
                      <a:pt x="393918" y="35757"/>
                      <a:pt x="407891" y="18012"/>
                      <a:pt x="419721" y="1038"/>
                    </a:cubicBezTo>
                    <a:cubicBezTo>
                      <a:pt x="421264" y="-1190"/>
                      <a:pt x="425122" y="524"/>
                      <a:pt x="424008" y="2839"/>
                    </a:cubicBezTo>
                    <a:cubicBezTo>
                      <a:pt x="418178" y="14840"/>
                      <a:pt x="402748" y="35671"/>
                      <a:pt x="392118" y="49302"/>
                    </a:cubicBezTo>
                    <a:cubicBezTo>
                      <a:pt x="378230" y="67133"/>
                      <a:pt x="364772" y="85135"/>
                      <a:pt x="349855" y="102108"/>
                    </a:cubicBezTo>
                    <a:cubicBezTo>
                      <a:pt x="317023" y="139227"/>
                      <a:pt x="275189" y="170345"/>
                      <a:pt x="236613" y="201206"/>
                    </a:cubicBezTo>
                    <a:cubicBezTo>
                      <a:pt x="200865" y="229753"/>
                      <a:pt x="161175" y="252899"/>
                      <a:pt x="120798" y="274158"/>
                    </a:cubicBezTo>
                    <a:cubicBezTo>
                      <a:pt x="99538" y="285302"/>
                      <a:pt x="79307" y="298419"/>
                      <a:pt x="58133" y="309905"/>
                    </a:cubicBezTo>
                    <a:cubicBezTo>
                      <a:pt x="40474" y="319507"/>
                      <a:pt x="25644" y="328679"/>
                      <a:pt x="4555" y="335623"/>
                    </a:cubicBezTo>
                    <a:cubicBezTo>
                      <a:pt x="-74" y="337166"/>
                      <a:pt x="-1960" y="329965"/>
                      <a:pt x="2669" y="32833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0" name="图形 4">
              <a:extLst>
                <a:ext uri="{FF2B5EF4-FFF2-40B4-BE49-F238E27FC236}">
                  <a16:creationId xmlns:a16="http://schemas.microsoft.com/office/drawing/2014/main" id="{C0C7B119-38ED-3D83-A84B-43D328B8D471}"/>
                </a:ext>
              </a:extLst>
            </p:cNvPr>
            <p:cNvGrpSpPr/>
            <p:nvPr/>
          </p:nvGrpSpPr>
          <p:grpSpPr>
            <a:xfrm>
              <a:off x="2980736" y="2557039"/>
              <a:ext cx="560410" cy="236344"/>
              <a:chOff x="2980736" y="2557039"/>
              <a:chExt cx="560410" cy="236344"/>
            </a:xfrm>
          </p:grpSpPr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D769B559-C2AF-E67D-E132-F0C45304C6D6}"/>
                  </a:ext>
                </a:extLst>
              </p:cNvPr>
              <p:cNvSpPr/>
              <p:nvPr/>
            </p:nvSpPr>
            <p:spPr>
              <a:xfrm>
                <a:off x="2980736" y="2557039"/>
                <a:ext cx="511851" cy="236344"/>
              </a:xfrm>
              <a:custGeom>
                <a:avLst/>
                <a:gdLst>
                  <a:gd name="connsiteX0" fmla="*/ 452045 w 511851"/>
                  <a:gd name="connsiteY0" fmla="*/ 225851 h 236344"/>
                  <a:gd name="connsiteX1" fmla="*/ 480677 w 511851"/>
                  <a:gd name="connsiteY1" fmla="*/ 192418 h 236344"/>
                  <a:gd name="connsiteX2" fmla="*/ 511109 w 511851"/>
                  <a:gd name="connsiteY2" fmla="*/ 153585 h 236344"/>
                  <a:gd name="connsiteX3" fmla="*/ 511709 w 511851"/>
                  <a:gd name="connsiteY3" fmla="*/ 152041 h 236344"/>
                  <a:gd name="connsiteX4" fmla="*/ 511795 w 511851"/>
                  <a:gd name="connsiteY4" fmla="*/ 150327 h 236344"/>
                  <a:gd name="connsiteX5" fmla="*/ 493364 w 511851"/>
                  <a:gd name="connsiteY5" fmla="*/ 86548 h 236344"/>
                  <a:gd name="connsiteX6" fmla="*/ 471933 w 511851"/>
                  <a:gd name="connsiteY6" fmla="*/ 31512 h 236344"/>
                  <a:gd name="connsiteX7" fmla="*/ 435671 w 511851"/>
                  <a:gd name="connsiteY7" fmla="*/ 15396 h 236344"/>
                  <a:gd name="connsiteX8" fmla="*/ 366577 w 511851"/>
                  <a:gd name="connsiteY8" fmla="*/ 2966 h 236344"/>
                  <a:gd name="connsiteX9" fmla="*/ 361176 w 511851"/>
                  <a:gd name="connsiteY9" fmla="*/ 6738 h 236344"/>
                  <a:gd name="connsiteX10" fmla="*/ 358262 w 511851"/>
                  <a:gd name="connsiteY10" fmla="*/ 54487 h 236344"/>
                  <a:gd name="connsiteX11" fmla="*/ 355690 w 511851"/>
                  <a:gd name="connsiteY11" fmla="*/ 74546 h 236344"/>
                  <a:gd name="connsiteX12" fmla="*/ 338373 w 511851"/>
                  <a:gd name="connsiteY12" fmla="*/ 14453 h 236344"/>
                  <a:gd name="connsiteX13" fmla="*/ 306055 w 511851"/>
                  <a:gd name="connsiteY13" fmla="*/ 137 h 236344"/>
                  <a:gd name="connsiteX14" fmla="*/ 221444 w 511851"/>
                  <a:gd name="connsiteY14" fmla="*/ 8452 h 236344"/>
                  <a:gd name="connsiteX15" fmla="*/ 134605 w 511851"/>
                  <a:gd name="connsiteY15" fmla="*/ 39656 h 236344"/>
                  <a:gd name="connsiteX16" fmla="*/ 133576 w 511851"/>
                  <a:gd name="connsiteY16" fmla="*/ 45828 h 236344"/>
                  <a:gd name="connsiteX17" fmla="*/ 168038 w 511851"/>
                  <a:gd name="connsiteY17" fmla="*/ 96235 h 236344"/>
                  <a:gd name="connsiteX18" fmla="*/ 123975 w 511851"/>
                  <a:gd name="connsiteY18" fmla="*/ 62802 h 236344"/>
                  <a:gd name="connsiteX19" fmla="*/ 101944 w 511851"/>
                  <a:gd name="connsiteY19" fmla="*/ 56201 h 236344"/>
                  <a:gd name="connsiteX20" fmla="*/ 1131 w 511851"/>
                  <a:gd name="connsiteY20" fmla="*/ 166015 h 236344"/>
                  <a:gd name="connsiteX21" fmla="*/ 1988 w 511851"/>
                  <a:gd name="connsiteY21" fmla="*/ 170644 h 236344"/>
                  <a:gd name="connsiteX22" fmla="*/ 3103 w 511851"/>
                  <a:gd name="connsiteY22" fmla="*/ 171158 h 236344"/>
                  <a:gd name="connsiteX23" fmla="*/ 76569 w 511851"/>
                  <a:gd name="connsiteY23" fmla="*/ 195590 h 236344"/>
                  <a:gd name="connsiteX24" fmla="*/ 135119 w 511851"/>
                  <a:gd name="connsiteY24" fmla="*/ 215735 h 236344"/>
                  <a:gd name="connsiteX25" fmla="*/ 176868 w 511851"/>
                  <a:gd name="connsiteY25" fmla="*/ 177673 h 236344"/>
                  <a:gd name="connsiteX26" fmla="*/ 175067 w 511851"/>
                  <a:gd name="connsiteY26" fmla="*/ 185131 h 236344"/>
                  <a:gd name="connsiteX27" fmla="*/ 163837 w 511851"/>
                  <a:gd name="connsiteY27" fmla="*/ 224308 h 236344"/>
                  <a:gd name="connsiteX28" fmla="*/ 167438 w 511851"/>
                  <a:gd name="connsiteY28" fmla="*/ 229366 h 236344"/>
                  <a:gd name="connsiteX29" fmla="*/ 251105 w 511851"/>
                  <a:gd name="connsiteY29" fmla="*/ 232709 h 236344"/>
                  <a:gd name="connsiteX30" fmla="*/ 310084 w 511851"/>
                  <a:gd name="connsiteY30" fmla="*/ 235109 h 236344"/>
                  <a:gd name="connsiteX31" fmla="*/ 339916 w 511851"/>
                  <a:gd name="connsiteY31" fmla="*/ 212906 h 236344"/>
                  <a:gd name="connsiteX32" fmla="*/ 361262 w 511851"/>
                  <a:gd name="connsiteY32" fmla="*/ 170044 h 236344"/>
                  <a:gd name="connsiteX33" fmla="*/ 352432 w 511851"/>
                  <a:gd name="connsiteY33" fmla="*/ 230051 h 236344"/>
                  <a:gd name="connsiteX34" fmla="*/ 356376 w 511851"/>
                  <a:gd name="connsiteY34" fmla="*/ 234337 h 236344"/>
                  <a:gd name="connsiteX35" fmla="*/ 419726 w 511851"/>
                  <a:gd name="connsiteY35" fmla="*/ 232966 h 236344"/>
                  <a:gd name="connsiteX36" fmla="*/ 452045 w 511851"/>
                  <a:gd name="connsiteY36" fmla="*/ 225851 h 236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11851" h="236344">
                    <a:moveTo>
                      <a:pt x="452045" y="225851"/>
                    </a:moveTo>
                    <a:cubicBezTo>
                      <a:pt x="463189" y="215992"/>
                      <a:pt x="471419" y="203905"/>
                      <a:pt x="480677" y="192418"/>
                    </a:cubicBezTo>
                    <a:cubicBezTo>
                      <a:pt x="490964" y="179645"/>
                      <a:pt x="502108" y="167300"/>
                      <a:pt x="511109" y="153585"/>
                    </a:cubicBezTo>
                    <a:cubicBezTo>
                      <a:pt x="511452" y="153070"/>
                      <a:pt x="511624" y="152556"/>
                      <a:pt x="511709" y="152041"/>
                    </a:cubicBezTo>
                    <a:cubicBezTo>
                      <a:pt x="511881" y="151527"/>
                      <a:pt x="511881" y="151013"/>
                      <a:pt x="511795" y="150327"/>
                    </a:cubicBezTo>
                    <a:cubicBezTo>
                      <a:pt x="507337" y="128553"/>
                      <a:pt x="500565" y="107465"/>
                      <a:pt x="493364" y="86548"/>
                    </a:cubicBezTo>
                    <a:cubicBezTo>
                      <a:pt x="487278" y="68974"/>
                      <a:pt x="483334" y="46600"/>
                      <a:pt x="471933" y="31512"/>
                    </a:cubicBezTo>
                    <a:cubicBezTo>
                      <a:pt x="462932" y="19596"/>
                      <a:pt x="449559" y="18139"/>
                      <a:pt x="435671" y="15396"/>
                    </a:cubicBezTo>
                    <a:cubicBezTo>
                      <a:pt x="413297" y="10938"/>
                      <a:pt x="387751" y="11881"/>
                      <a:pt x="366577" y="2966"/>
                    </a:cubicBezTo>
                    <a:cubicBezTo>
                      <a:pt x="364005" y="1851"/>
                      <a:pt x="360919" y="3823"/>
                      <a:pt x="361176" y="6738"/>
                    </a:cubicBezTo>
                    <a:cubicBezTo>
                      <a:pt x="362976" y="23111"/>
                      <a:pt x="360405" y="38370"/>
                      <a:pt x="358262" y="54487"/>
                    </a:cubicBezTo>
                    <a:cubicBezTo>
                      <a:pt x="357404" y="61173"/>
                      <a:pt x="356718" y="67860"/>
                      <a:pt x="355690" y="74546"/>
                    </a:cubicBezTo>
                    <a:cubicBezTo>
                      <a:pt x="352689" y="53801"/>
                      <a:pt x="346346" y="32541"/>
                      <a:pt x="338373" y="14453"/>
                    </a:cubicBezTo>
                    <a:cubicBezTo>
                      <a:pt x="331515" y="-1063"/>
                      <a:pt x="320628" y="-206"/>
                      <a:pt x="306055" y="137"/>
                    </a:cubicBezTo>
                    <a:cubicBezTo>
                      <a:pt x="277937" y="737"/>
                      <a:pt x="248877" y="1937"/>
                      <a:pt x="221444" y="8452"/>
                    </a:cubicBezTo>
                    <a:cubicBezTo>
                      <a:pt x="191269" y="15653"/>
                      <a:pt x="163237" y="28169"/>
                      <a:pt x="134605" y="39656"/>
                    </a:cubicBezTo>
                    <a:cubicBezTo>
                      <a:pt x="132290" y="40599"/>
                      <a:pt x="131176" y="44285"/>
                      <a:pt x="133576" y="45828"/>
                    </a:cubicBezTo>
                    <a:cubicBezTo>
                      <a:pt x="149350" y="56030"/>
                      <a:pt x="163409" y="76518"/>
                      <a:pt x="168038" y="96235"/>
                    </a:cubicBezTo>
                    <a:cubicBezTo>
                      <a:pt x="155093" y="82947"/>
                      <a:pt x="139063" y="73946"/>
                      <a:pt x="123975" y="62802"/>
                    </a:cubicBezTo>
                    <a:cubicBezTo>
                      <a:pt x="118660" y="58858"/>
                      <a:pt x="108459" y="49429"/>
                      <a:pt x="101944" y="56201"/>
                    </a:cubicBezTo>
                    <a:cubicBezTo>
                      <a:pt x="67825" y="91691"/>
                      <a:pt x="42279" y="137554"/>
                      <a:pt x="1131" y="166015"/>
                    </a:cubicBezTo>
                    <a:cubicBezTo>
                      <a:pt x="-926" y="167472"/>
                      <a:pt x="103" y="170044"/>
                      <a:pt x="1988" y="170644"/>
                    </a:cubicBezTo>
                    <a:cubicBezTo>
                      <a:pt x="2331" y="170901"/>
                      <a:pt x="2674" y="171072"/>
                      <a:pt x="3103" y="171158"/>
                    </a:cubicBezTo>
                    <a:cubicBezTo>
                      <a:pt x="27877" y="177931"/>
                      <a:pt x="51966" y="188046"/>
                      <a:pt x="76569" y="195590"/>
                    </a:cubicBezTo>
                    <a:cubicBezTo>
                      <a:pt x="95943" y="201505"/>
                      <a:pt x="115060" y="212563"/>
                      <a:pt x="135119" y="215735"/>
                    </a:cubicBezTo>
                    <a:cubicBezTo>
                      <a:pt x="152007" y="218393"/>
                      <a:pt x="166580" y="198076"/>
                      <a:pt x="176868" y="177673"/>
                    </a:cubicBezTo>
                    <a:cubicBezTo>
                      <a:pt x="176182" y="180159"/>
                      <a:pt x="175581" y="182645"/>
                      <a:pt x="175067" y="185131"/>
                    </a:cubicBezTo>
                    <a:cubicBezTo>
                      <a:pt x="172410" y="198762"/>
                      <a:pt x="170438" y="211878"/>
                      <a:pt x="163837" y="224308"/>
                    </a:cubicBezTo>
                    <a:cubicBezTo>
                      <a:pt x="162551" y="226708"/>
                      <a:pt x="164866" y="229623"/>
                      <a:pt x="167438" y="229366"/>
                    </a:cubicBezTo>
                    <a:cubicBezTo>
                      <a:pt x="195556" y="226622"/>
                      <a:pt x="223159" y="230308"/>
                      <a:pt x="251105" y="232709"/>
                    </a:cubicBezTo>
                    <a:cubicBezTo>
                      <a:pt x="269622" y="234337"/>
                      <a:pt x="291653" y="238367"/>
                      <a:pt x="310084" y="235109"/>
                    </a:cubicBezTo>
                    <a:cubicBezTo>
                      <a:pt x="324057" y="232709"/>
                      <a:pt x="332973" y="225336"/>
                      <a:pt x="339916" y="212906"/>
                    </a:cubicBezTo>
                    <a:cubicBezTo>
                      <a:pt x="347717" y="199019"/>
                      <a:pt x="354490" y="184445"/>
                      <a:pt x="361262" y="170044"/>
                    </a:cubicBezTo>
                    <a:cubicBezTo>
                      <a:pt x="359805" y="190189"/>
                      <a:pt x="356976" y="210249"/>
                      <a:pt x="352432" y="230051"/>
                    </a:cubicBezTo>
                    <a:cubicBezTo>
                      <a:pt x="351918" y="232194"/>
                      <a:pt x="354061" y="234766"/>
                      <a:pt x="356376" y="234337"/>
                    </a:cubicBezTo>
                    <a:cubicBezTo>
                      <a:pt x="377207" y="230566"/>
                      <a:pt x="398724" y="231766"/>
                      <a:pt x="419726" y="232966"/>
                    </a:cubicBezTo>
                    <a:cubicBezTo>
                      <a:pt x="430613" y="233480"/>
                      <a:pt x="443301" y="233566"/>
                      <a:pt x="452045" y="22585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2" name="任意多边形: 形状 931">
                <a:extLst>
                  <a:ext uri="{FF2B5EF4-FFF2-40B4-BE49-F238E27FC236}">
                    <a16:creationId xmlns:a16="http://schemas.microsoft.com/office/drawing/2014/main" id="{CDEA3AAC-0476-8109-3898-246FC750BBA8}"/>
                  </a:ext>
                </a:extLst>
              </p:cNvPr>
              <p:cNvSpPr/>
              <p:nvPr/>
            </p:nvSpPr>
            <p:spPr>
              <a:xfrm>
                <a:off x="3079272" y="2693613"/>
                <a:ext cx="26693" cy="30100"/>
              </a:xfrm>
              <a:custGeom>
                <a:avLst/>
                <a:gdLst>
                  <a:gd name="connsiteX0" fmla="*/ 237 w 26693"/>
                  <a:gd name="connsiteY0" fmla="*/ 27213 h 30100"/>
                  <a:gd name="connsiteX1" fmla="*/ 21496 w 26693"/>
                  <a:gd name="connsiteY1" fmla="*/ 895 h 30100"/>
                  <a:gd name="connsiteX2" fmla="*/ 25954 w 26693"/>
                  <a:gd name="connsiteY2" fmla="*/ 4581 h 30100"/>
                  <a:gd name="connsiteX3" fmla="*/ 3237 w 26693"/>
                  <a:gd name="connsiteY3" fmla="*/ 29698 h 30100"/>
                  <a:gd name="connsiteX4" fmla="*/ 237 w 26693"/>
                  <a:gd name="connsiteY4" fmla="*/ 27213 h 3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93" h="30100">
                    <a:moveTo>
                      <a:pt x="237" y="27213"/>
                    </a:moveTo>
                    <a:cubicBezTo>
                      <a:pt x="5723" y="17697"/>
                      <a:pt x="13610" y="8610"/>
                      <a:pt x="21496" y="895"/>
                    </a:cubicBezTo>
                    <a:cubicBezTo>
                      <a:pt x="24068" y="-1591"/>
                      <a:pt x="28440" y="1581"/>
                      <a:pt x="25954" y="4581"/>
                    </a:cubicBezTo>
                    <a:cubicBezTo>
                      <a:pt x="18839" y="13153"/>
                      <a:pt x="11381" y="22155"/>
                      <a:pt x="3237" y="29698"/>
                    </a:cubicBezTo>
                    <a:cubicBezTo>
                      <a:pt x="1780" y="30984"/>
                      <a:pt x="-792" y="28927"/>
                      <a:pt x="237" y="2721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3" name="任意多边形: 形状 932">
                <a:extLst>
                  <a:ext uri="{FF2B5EF4-FFF2-40B4-BE49-F238E27FC236}">
                    <a16:creationId xmlns:a16="http://schemas.microsoft.com/office/drawing/2014/main" id="{AE13DEF8-91E8-1D58-E0FC-6077B42DE418}"/>
                  </a:ext>
                </a:extLst>
              </p:cNvPr>
              <p:cNvSpPr/>
              <p:nvPr/>
            </p:nvSpPr>
            <p:spPr>
              <a:xfrm>
                <a:off x="3099252" y="2689942"/>
                <a:ext cx="25371" cy="34836"/>
              </a:xfrm>
              <a:custGeom>
                <a:avLst/>
                <a:gdLst>
                  <a:gd name="connsiteX0" fmla="*/ 316 w 25371"/>
                  <a:gd name="connsiteY0" fmla="*/ 31827 h 34836"/>
                  <a:gd name="connsiteX1" fmla="*/ 19519 w 25371"/>
                  <a:gd name="connsiteY1" fmla="*/ 1566 h 34836"/>
                  <a:gd name="connsiteX2" fmla="*/ 25005 w 25371"/>
                  <a:gd name="connsiteY2" fmla="*/ 4052 h 34836"/>
                  <a:gd name="connsiteX3" fmla="*/ 4088 w 25371"/>
                  <a:gd name="connsiteY3" fmla="*/ 34141 h 34836"/>
                  <a:gd name="connsiteX4" fmla="*/ 316 w 25371"/>
                  <a:gd name="connsiteY4" fmla="*/ 31827 h 3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71" h="34836">
                    <a:moveTo>
                      <a:pt x="316" y="31827"/>
                    </a:moveTo>
                    <a:cubicBezTo>
                      <a:pt x="6403" y="21539"/>
                      <a:pt x="13432" y="11853"/>
                      <a:pt x="19519" y="1566"/>
                    </a:cubicBezTo>
                    <a:cubicBezTo>
                      <a:pt x="21490" y="-1692"/>
                      <a:pt x="26805" y="622"/>
                      <a:pt x="25005" y="4052"/>
                    </a:cubicBezTo>
                    <a:cubicBezTo>
                      <a:pt x="19433" y="14596"/>
                      <a:pt x="12404" y="25568"/>
                      <a:pt x="4088" y="34141"/>
                    </a:cubicBezTo>
                    <a:cubicBezTo>
                      <a:pt x="2374" y="35856"/>
                      <a:pt x="-1055" y="34141"/>
                      <a:pt x="316" y="3182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1FD57506-FED8-247A-6E16-9C9C2BF5C5AF}"/>
                  </a:ext>
                </a:extLst>
              </p:cNvPr>
              <p:cNvSpPr/>
              <p:nvPr/>
            </p:nvSpPr>
            <p:spPr>
              <a:xfrm>
                <a:off x="3202772" y="2679880"/>
                <a:ext cx="64266" cy="58521"/>
              </a:xfrm>
              <a:custGeom>
                <a:avLst/>
                <a:gdLst>
                  <a:gd name="connsiteX0" fmla="*/ 608 w 64266"/>
                  <a:gd name="connsiteY0" fmla="*/ 54918 h 58521"/>
                  <a:gd name="connsiteX1" fmla="*/ 58730 w 64266"/>
                  <a:gd name="connsiteY1" fmla="*/ 1255 h 58521"/>
                  <a:gd name="connsiteX2" fmla="*/ 63702 w 64266"/>
                  <a:gd name="connsiteY2" fmla="*/ 5284 h 58521"/>
                  <a:gd name="connsiteX3" fmla="*/ 3694 w 64266"/>
                  <a:gd name="connsiteY3" fmla="*/ 58176 h 58521"/>
                  <a:gd name="connsiteX4" fmla="*/ 608 w 64266"/>
                  <a:gd name="connsiteY4" fmla="*/ 54918 h 5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66" h="58521">
                    <a:moveTo>
                      <a:pt x="608" y="54918"/>
                    </a:moveTo>
                    <a:cubicBezTo>
                      <a:pt x="19382" y="35887"/>
                      <a:pt x="41671" y="22343"/>
                      <a:pt x="58730" y="1255"/>
                    </a:cubicBezTo>
                    <a:cubicBezTo>
                      <a:pt x="61387" y="-2089"/>
                      <a:pt x="65845" y="1940"/>
                      <a:pt x="63702" y="5284"/>
                    </a:cubicBezTo>
                    <a:cubicBezTo>
                      <a:pt x="50072" y="27144"/>
                      <a:pt x="25211" y="44889"/>
                      <a:pt x="3694" y="58176"/>
                    </a:cubicBezTo>
                    <a:cubicBezTo>
                      <a:pt x="1637" y="59462"/>
                      <a:pt x="-1278" y="56890"/>
                      <a:pt x="608" y="5491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9F92B930-818B-D9E7-3EA5-C5E8709B354E}"/>
                  </a:ext>
                </a:extLst>
              </p:cNvPr>
              <p:cNvSpPr/>
              <p:nvPr/>
            </p:nvSpPr>
            <p:spPr>
              <a:xfrm>
                <a:off x="3252109" y="2680264"/>
                <a:ext cx="39916" cy="42201"/>
              </a:xfrm>
              <a:custGeom>
                <a:avLst/>
                <a:gdLst>
                  <a:gd name="connsiteX0" fmla="*/ 563 w 39916"/>
                  <a:gd name="connsiteY0" fmla="*/ 39104 h 42201"/>
                  <a:gd name="connsiteX1" fmla="*/ 17965 w 39916"/>
                  <a:gd name="connsiteY1" fmla="*/ 20931 h 42201"/>
                  <a:gd name="connsiteX2" fmla="*/ 34768 w 39916"/>
                  <a:gd name="connsiteY2" fmla="*/ 956 h 42201"/>
                  <a:gd name="connsiteX3" fmla="*/ 39311 w 39916"/>
                  <a:gd name="connsiteY3" fmla="*/ 4643 h 42201"/>
                  <a:gd name="connsiteX4" fmla="*/ 3307 w 39916"/>
                  <a:gd name="connsiteY4" fmla="*/ 41933 h 42201"/>
                  <a:gd name="connsiteX5" fmla="*/ 563 w 39916"/>
                  <a:gd name="connsiteY5" fmla="*/ 39104 h 42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916" h="42201">
                    <a:moveTo>
                      <a:pt x="563" y="39104"/>
                    </a:moveTo>
                    <a:cubicBezTo>
                      <a:pt x="6478" y="33103"/>
                      <a:pt x="12479" y="27360"/>
                      <a:pt x="17965" y="20931"/>
                    </a:cubicBezTo>
                    <a:cubicBezTo>
                      <a:pt x="23623" y="14330"/>
                      <a:pt x="28509" y="6957"/>
                      <a:pt x="34768" y="956"/>
                    </a:cubicBezTo>
                    <a:cubicBezTo>
                      <a:pt x="37425" y="-1615"/>
                      <a:pt x="41454" y="1471"/>
                      <a:pt x="39311" y="4643"/>
                    </a:cubicBezTo>
                    <a:cubicBezTo>
                      <a:pt x="30138" y="17759"/>
                      <a:pt x="17451" y="33875"/>
                      <a:pt x="3307" y="41933"/>
                    </a:cubicBezTo>
                    <a:cubicBezTo>
                      <a:pt x="1421" y="42962"/>
                      <a:pt x="-1151" y="40819"/>
                      <a:pt x="563" y="3910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EA737636-9E49-2B48-C7EC-D838CE208133}"/>
                  </a:ext>
                </a:extLst>
              </p:cNvPr>
              <p:cNvSpPr/>
              <p:nvPr/>
            </p:nvSpPr>
            <p:spPr>
              <a:xfrm>
                <a:off x="3287063" y="2682049"/>
                <a:ext cx="34320" cy="39015"/>
              </a:xfrm>
              <a:custGeom>
                <a:avLst/>
                <a:gdLst>
                  <a:gd name="connsiteX0" fmla="*/ 414 w 34320"/>
                  <a:gd name="connsiteY0" fmla="*/ 35348 h 39015"/>
                  <a:gd name="connsiteX1" fmla="*/ 14387 w 34320"/>
                  <a:gd name="connsiteY1" fmla="*/ 19574 h 39015"/>
                  <a:gd name="connsiteX2" fmla="*/ 29646 w 34320"/>
                  <a:gd name="connsiteY2" fmla="*/ 886 h 39015"/>
                  <a:gd name="connsiteX3" fmla="*/ 34104 w 34320"/>
                  <a:gd name="connsiteY3" fmla="*/ 3715 h 39015"/>
                  <a:gd name="connsiteX4" fmla="*/ 21074 w 34320"/>
                  <a:gd name="connsiteY4" fmla="*/ 21632 h 39015"/>
                  <a:gd name="connsiteX5" fmla="*/ 3328 w 34320"/>
                  <a:gd name="connsiteY5" fmla="*/ 38605 h 39015"/>
                  <a:gd name="connsiteX6" fmla="*/ 414 w 34320"/>
                  <a:gd name="connsiteY6" fmla="*/ 35348 h 3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20" h="39015">
                    <a:moveTo>
                      <a:pt x="414" y="35348"/>
                    </a:moveTo>
                    <a:cubicBezTo>
                      <a:pt x="4443" y="29690"/>
                      <a:pt x="9672" y="24718"/>
                      <a:pt x="14387" y="19574"/>
                    </a:cubicBezTo>
                    <a:cubicBezTo>
                      <a:pt x="19873" y="13659"/>
                      <a:pt x="23988" y="6544"/>
                      <a:pt x="29646" y="886"/>
                    </a:cubicBezTo>
                    <a:cubicBezTo>
                      <a:pt x="31789" y="-1257"/>
                      <a:pt x="35218" y="801"/>
                      <a:pt x="34104" y="3715"/>
                    </a:cubicBezTo>
                    <a:cubicBezTo>
                      <a:pt x="31703" y="10573"/>
                      <a:pt x="25874" y="16317"/>
                      <a:pt x="21074" y="21632"/>
                    </a:cubicBezTo>
                    <a:cubicBezTo>
                      <a:pt x="15673" y="27632"/>
                      <a:pt x="9844" y="33719"/>
                      <a:pt x="3328" y="38605"/>
                    </a:cubicBezTo>
                    <a:cubicBezTo>
                      <a:pt x="1357" y="40063"/>
                      <a:pt x="-958" y="37319"/>
                      <a:pt x="414" y="353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7" name="任意多边形: 形状 936">
                <a:extLst>
                  <a:ext uri="{FF2B5EF4-FFF2-40B4-BE49-F238E27FC236}">
                    <a16:creationId xmlns:a16="http://schemas.microsoft.com/office/drawing/2014/main" id="{5A08301D-CC6F-1C06-08DE-8116BDA55B5A}"/>
                  </a:ext>
                </a:extLst>
              </p:cNvPr>
              <p:cNvSpPr/>
              <p:nvPr/>
            </p:nvSpPr>
            <p:spPr>
              <a:xfrm>
                <a:off x="3384329" y="2697334"/>
                <a:ext cx="46644" cy="32826"/>
              </a:xfrm>
              <a:custGeom>
                <a:avLst/>
                <a:gdLst>
                  <a:gd name="connsiteX0" fmla="*/ 3017 w 46644"/>
                  <a:gd name="connsiteY0" fmla="*/ 32750 h 32826"/>
                  <a:gd name="connsiteX1" fmla="*/ 960 w 46644"/>
                  <a:gd name="connsiteY1" fmla="*/ 28892 h 32826"/>
                  <a:gd name="connsiteX2" fmla="*/ 22477 w 46644"/>
                  <a:gd name="connsiteY2" fmla="*/ 15862 h 32826"/>
                  <a:gd name="connsiteX3" fmla="*/ 42537 w 46644"/>
                  <a:gd name="connsiteY3" fmla="*/ 432 h 32826"/>
                  <a:gd name="connsiteX4" fmla="*/ 46051 w 46644"/>
                  <a:gd name="connsiteY4" fmla="*/ 4118 h 32826"/>
                  <a:gd name="connsiteX5" fmla="*/ 3017 w 46644"/>
                  <a:gd name="connsiteY5" fmla="*/ 32750 h 3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44" h="32826">
                    <a:moveTo>
                      <a:pt x="3017" y="32750"/>
                    </a:moveTo>
                    <a:cubicBezTo>
                      <a:pt x="788" y="33350"/>
                      <a:pt x="-1269" y="30264"/>
                      <a:pt x="960" y="28892"/>
                    </a:cubicBezTo>
                    <a:cubicBezTo>
                      <a:pt x="8075" y="24520"/>
                      <a:pt x="15533" y="20663"/>
                      <a:pt x="22477" y="15862"/>
                    </a:cubicBezTo>
                    <a:cubicBezTo>
                      <a:pt x="29421" y="11062"/>
                      <a:pt x="35421" y="4975"/>
                      <a:pt x="42537" y="432"/>
                    </a:cubicBezTo>
                    <a:cubicBezTo>
                      <a:pt x="44937" y="-1111"/>
                      <a:pt x="47937" y="1803"/>
                      <a:pt x="46051" y="4118"/>
                    </a:cubicBezTo>
                    <a:cubicBezTo>
                      <a:pt x="36022" y="16634"/>
                      <a:pt x="18362" y="28464"/>
                      <a:pt x="3017" y="3275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80E2B91B-FE36-2030-083F-162B961A07C3}"/>
                  </a:ext>
                </a:extLst>
              </p:cNvPr>
              <p:cNvSpPr/>
              <p:nvPr/>
            </p:nvSpPr>
            <p:spPr>
              <a:xfrm>
                <a:off x="3417011" y="2700901"/>
                <a:ext cx="36348" cy="25599"/>
              </a:xfrm>
              <a:custGeom>
                <a:avLst/>
                <a:gdLst>
                  <a:gd name="connsiteX0" fmla="*/ 2654 w 36348"/>
                  <a:gd name="connsiteY0" fmla="*/ 25496 h 25599"/>
                  <a:gd name="connsiteX1" fmla="*/ 854 w 36348"/>
                  <a:gd name="connsiteY1" fmla="*/ 22153 h 25599"/>
                  <a:gd name="connsiteX2" fmla="*/ 16027 w 36348"/>
                  <a:gd name="connsiteY2" fmla="*/ 13066 h 25599"/>
                  <a:gd name="connsiteX3" fmla="*/ 32315 w 36348"/>
                  <a:gd name="connsiteY3" fmla="*/ 464 h 25599"/>
                  <a:gd name="connsiteX4" fmla="*/ 35744 w 36348"/>
                  <a:gd name="connsiteY4" fmla="*/ 4150 h 25599"/>
                  <a:gd name="connsiteX5" fmla="*/ 2654 w 36348"/>
                  <a:gd name="connsiteY5" fmla="*/ 25496 h 2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48" h="25599">
                    <a:moveTo>
                      <a:pt x="2654" y="25496"/>
                    </a:moveTo>
                    <a:cubicBezTo>
                      <a:pt x="682" y="26182"/>
                      <a:pt x="-1118" y="23267"/>
                      <a:pt x="854" y="22153"/>
                    </a:cubicBezTo>
                    <a:cubicBezTo>
                      <a:pt x="5997" y="19238"/>
                      <a:pt x="11055" y="16323"/>
                      <a:pt x="16027" y="13066"/>
                    </a:cubicBezTo>
                    <a:cubicBezTo>
                      <a:pt x="21771" y="9294"/>
                      <a:pt x="26657" y="4408"/>
                      <a:pt x="32315" y="464"/>
                    </a:cubicBezTo>
                    <a:cubicBezTo>
                      <a:pt x="34715" y="-1164"/>
                      <a:pt x="37630" y="1836"/>
                      <a:pt x="35744" y="4150"/>
                    </a:cubicBezTo>
                    <a:cubicBezTo>
                      <a:pt x="27771" y="13923"/>
                      <a:pt x="14484" y="21467"/>
                      <a:pt x="2654" y="2549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E7294B9D-3974-C4F8-17B5-D12D4978B8E1}"/>
                  </a:ext>
                </a:extLst>
              </p:cNvPr>
              <p:cNvSpPr/>
              <p:nvPr/>
            </p:nvSpPr>
            <p:spPr>
              <a:xfrm>
                <a:off x="3076903" y="2682889"/>
                <a:ext cx="28163" cy="13426"/>
              </a:xfrm>
              <a:custGeom>
                <a:avLst/>
                <a:gdLst>
                  <a:gd name="connsiteX0" fmla="*/ 14607 w 28163"/>
                  <a:gd name="connsiteY0" fmla="*/ 9218 h 13426"/>
                  <a:gd name="connsiteX1" fmla="*/ 1234 w 28163"/>
                  <a:gd name="connsiteY1" fmla="*/ 4503 h 13426"/>
                  <a:gd name="connsiteX2" fmla="*/ 1405 w 28163"/>
                  <a:gd name="connsiteY2" fmla="*/ 560 h 13426"/>
                  <a:gd name="connsiteX3" fmla="*/ 15036 w 28163"/>
                  <a:gd name="connsiteY3" fmla="*/ 2532 h 13426"/>
                  <a:gd name="connsiteX4" fmla="*/ 22494 w 28163"/>
                  <a:gd name="connsiteY4" fmla="*/ 5790 h 13426"/>
                  <a:gd name="connsiteX5" fmla="*/ 27723 w 28163"/>
                  <a:gd name="connsiteY5" fmla="*/ 9476 h 13426"/>
                  <a:gd name="connsiteX6" fmla="*/ 26009 w 28163"/>
                  <a:gd name="connsiteY6" fmla="*/ 13333 h 13426"/>
                  <a:gd name="connsiteX7" fmla="*/ 14607 w 28163"/>
                  <a:gd name="connsiteY7" fmla="*/ 9218 h 1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63" h="13426">
                    <a:moveTo>
                      <a:pt x="14607" y="9218"/>
                    </a:moveTo>
                    <a:cubicBezTo>
                      <a:pt x="10235" y="7247"/>
                      <a:pt x="5692" y="6304"/>
                      <a:pt x="1234" y="4503"/>
                    </a:cubicBezTo>
                    <a:cubicBezTo>
                      <a:pt x="-480" y="3818"/>
                      <a:pt x="-395" y="1160"/>
                      <a:pt x="1405" y="560"/>
                    </a:cubicBezTo>
                    <a:cubicBezTo>
                      <a:pt x="5863" y="-983"/>
                      <a:pt x="10835" y="989"/>
                      <a:pt x="15036" y="2532"/>
                    </a:cubicBezTo>
                    <a:cubicBezTo>
                      <a:pt x="17607" y="3475"/>
                      <a:pt x="20008" y="4675"/>
                      <a:pt x="22494" y="5790"/>
                    </a:cubicBezTo>
                    <a:cubicBezTo>
                      <a:pt x="24551" y="6732"/>
                      <a:pt x="26523" y="7418"/>
                      <a:pt x="27723" y="9476"/>
                    </a:cubicBezTo>
                    <a:cubicBezTo>
                      <a:pt x="28752" y="11104"/>
                      <a:pt x="27895" y="12990"/>
                      <a:pt x="26009" y="13333"/>
                    </a:cubicBezTo>
                    <a:cubicBezTo>
                      <a:pt x="22151" y="14019"/>
                      <a:pt x="17950" y="10761"/>
                      <a:pt x="14607" y="921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8900D920-2830-D228-8E18-4D33EBE3C889}"/>
                  </a:ext>
                </a:extLst>
              </p:cNvPr>
              <p:cNvSpPr/>
              <p:nvPr/>
            </p:nvSpPr>
            <p:spPr>
              <a:xfrm>
                <a:off x="3090720" y="2668563"/>
                <a:ext cx="34656" cy="24420"/>
              </a:xfrm>
              <a:custGeom>
                <a:avLst/>
                <a:gdLst>
                  <a:gd name="connsiteX0" fmla="*/ 30708 w 34656"/>
                  <a:gd name="connsiteY0" fmla="*/ 24230 h 24420"/>
                  <a:gd name="connsiteX1" fmla="*/ 16906 w 34656"/>
                  <a:gd name="connsiteY1" fmla="*/ 15229 h 24420"/>
                  <a:gd name="connsiteX2" fmla="*/ 704 w 34656"/>
                  <a:gd name="connsiteY2" fmla="*/ 3399 h 24420"/>
                  <a:gd name="connsiteX3" fmla="*/ 2676 w 34656"/>
                  <a:gd name="connsiteY3" fmla="*/ 141 h 24420"/>
                  <a:gd name="connsiteX4" fmla="*/ 18963 w 34656"/>
                  <a:gd name="connsiteY4" fmla="*/ 9142 h 24420"/>
                  <a:gd name="connsiteX5" fmla="*/ 34051 w 34656"/>
                  <a:gd name="connsiteY5" fmla="*/ 20201 h 24420"/>
                  <a:gd name="connsiteX6" fmla="*/ 30708 w 34656"/>
                  <a:gd name="connsiteY6" fmla="*/ 24230 h 2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656" h="24420">
                    <a:moveTo>
                      <a:pt x="30708" y="24230"/>
                    </a:moveTo>
                    <a:cubicBezTo>
                      <a:pt x="25650" y="22259"/>
                      <a:pt x="21278" y="18315"/>
                      <a:pt x="16906" y="15229"/>
                    </a:cubicBezTo>
                    <a:cubicBezTo>
                      <a:pt x="11419" y="11371"/>
                      <a:pt x="5762" y="7857"/>
                      <a:pt x="704" y="3399"/>
                    </a:cubicBezTo>
                    <a:cubicBezTo>
                      <a:pt x="-1011" y="1941"/>
                      <a:pt x="704" y="-630"/>
                      <a:pt x="2676" y="141"/>
                    </a:cubicBezTo>
                    <a:cubicBezTo>
                      <a:pt x="8505" y="2370"/>
                      <a:pt x="13734" y="5713"/>
                      <a:pt x="18963" y="9142"/>
                    </a:cubicBezTo>
                    <a:cubicBezTo>
                      <a:pt x="24021" y="12486"/>
                      <a:pt x="29936" y="15658"/>
                      <a:pt x="34051" y="20201"/>
                    </a:cubicBezTo>
                    <a:cubicBezTo>
                      <a:pt x="35937" y="22430"/>
                      <a:pt x="33022" y="25173"/>
                      <a:pt x="30708" y="2423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1" name="任意多边形: 形状 940">
                <a:extLst>
                  <a:ext uri="{FF2B5EF4-FFF2-40B4-BE49-F238E27FC236}">
                    <a16:creationId xmlns:a16="http://schemas.microsoft.com/office/drawing/2014/main" id="{15434A78-E0AC-6D6B-95B9-9A48B7D180F7}"/>
                  </a:ext>
                </a:extLst>
              </p:cNvPr>
              <p:cNvSpPr/>
              <p:nvPr/>
            </p:nvSpPr>
            <p:spPr>
              <a:xfrm>
                <a:off x="3196671" y="2653138"/>
                <a:ext cx="36614" cy="29034"/>
              </a:xfrm>
              <a:custGeom>
                <a:avLst/>
                <a:gdLst>
                  <a:gd name="connsiteX0" fmla="*/ 31141 w 36614"/>
                  <a:gd name="connsiteY0" fmla="*/ 28254 h 29034"/>
                  <a:gd name="connsiteX1" fmla="*/ 15882 w 36614"/>
                  <a:gd name="connsiteY1" fmla="*/ 16167 h 29034"/>
                  <a:gd name="connsiteX2" fmla="*/ 366 w 36614"/>
                  <a:gd name="connsiteY2" fmla="*/ 3394 h 29034"/>
                  <a:gd name="connsiteX3" fmla="*/ 2423 w 36614"/>
                  <a:gd name="connsiteY3" fmla="*/ 51 h 29034"/>
                  <a:gd name="connsiteX4" fmla="*/ 18197 w 36614"/>
                  <a:gd name="connsiteY4" fmla="*/ 9395 h 29034"/>
                  <a:gd name="connsiteX5" fmla="*/ 35428 w 36614"/>
                  <a:gd name="connsiteY5" fmla="*/ 22939 h 29034"/>
                  <a:gd name="connsiteX6" fmla="*/ 31141 w 36614"/>
                  <a:gd name="connsiteY6" fmla="*/ 28254 h 2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14" h="29034">
                    <a:moveTo>
                      <a:pt x="31141" y="28254"/>
                    </a:moveTo>
                    <a:cubicBezTo>
                      <a:pt x="26083" y="24225"/>
                      <a:pt x="21111" y="20110"/>
                      <a:pt x="15882" y="16167"/>
                    </a:cubicBezTo>
                    <a:cubicBezTo>
                      <a:pt x="10653" y="12224"/>
                      <a:pt x="4223" y="8794"/>
                      <a:pt x="366" y="3394"/>
                    </a:cubicBezTo>
                    <a:cubicBezTo>
                      <a:pt x="-663" y="2022"/>
                      <a:pt x="623" y="-378"/>
                      <a:pt x="2423" y="51"/>
                    </a:cubicBezTo>
                    <a:cubicBezTo>
                      <a:pt x="8338" y="1593"/>
                      <a:pt x="13225" y="5880"/>
                      <a:pt x="18197" y="9395"/>
                    </a:cubicBezTo>
                    <a:cubicBezTo>
                      <a:pt x="24112" y="13595"/>
                      <a:pt x="30027" y="18053"/>
                      <a:pt x="35428" y="22939"/>
                    </a:cubicBezTo>
                    <a:cubicBezTo>
                      <a:pt x="38685" y="25854"/>
                      <a:pt x="34570" y="30997"/>
                      <a:pt x="31141" y="2825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2" name="任意多边形: 形状 941">
                <a:extLst>
                  <a:ext uri="{FF2B5EF4-FFF2-40B4-BE49-F238E27FC236}">
                    <a16:creationId xmlns:a16="http://schemas.microsoft.com/office/drawing/2014/main" id="{CB408084-0F4F-2E3C-CFF1-25DBF00B4DFD}"/>
                  </a:ext>
                </a:extLst>
              </p:cNvPr>
              <p:cNvSpPr/>
              <p:nvPr/>
            </p:nvSpPr>
            <p:spPr>
              <a:xfrm>
                <a:off x="3227358" y="2646839"/>
                <a:ext cx="36937" cy="34485"/>
              </a:xfrm>
              <a:custGeom>
                <a:avLst/>
                <a:gdLst>
                  <a:gd name="connsiteX0" fmla="*/ 33887 w 36937"/>
                  <a:gd name="connsiteY0" fmla="*/ 34467 h 34485"/>
                  <a:gd name="connsiteX1" fmla="*/ 16228 w 36937"/>
                  <a:gd name="connsiteY1" fmla="*/ 21866 h 34485"/>
                  <a:gd name="connsiteX2" fmla="*/ 283 w 36937"/>
                  <a:gd name="connsiteY2" fmla="*/ 3692 h 34485"/>
                  <a:gd name="connsiteX3" fmla="*/ 3026 w 36937"/>
                  <a:gd name="connsiteY3" fmla="*/ 349 h 34485"/>
                  <a:gd name="connsiteX4" fmla="*/ 18714 w 36937"/>
                  <a:gd name="connsiteY4" fmla="*/ 15093 h 34485"/>
                  <a:gd name="connsiteX5" fmla="*/ 36459 w 36937"/>
                  <a:gd name="connsiteY5" fmla="*/ 30524 h 34485"/>
                  <a:gd name="connsiteX6" fmla="*/ 33887 w 36937"/>
                  <a:gd name="connsiteY6" fmla="*/ 34467 h 3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937" h="34485">
                    <a:moveTo>
                      <a:pt x="33887" y="34467"/>
                    </a:moveTo>
                    <a:cubicBezTo>
                      <a:pt x="26943" y="33524"/>
                      <a:pt x="20942" y="26495"/>
                      <a:pt x="16228" y="21866"/>
                    </a:cubicBezTo>
                    <a:cubicBezTo>
                      <a:pt x="10741" y="16465"/>
                      <a:pt x="4055" y="10379"/>
                      <a:pt x="283" y="3692"/>
                    </a:cubicBezTo>
                    <a:cubicBezTo>
                      <a:pt x="-660" y="1977"/>
                      <a:pt x="883" y="-1023"/>
                      <a:pt x="3026" y="349"/>
                    </a:cubicBezTo>
                    <a:cubicBezTo>
                      <a:pt x="9112" y="3949"/>
                      <a:pt x="13742" y="10121"/>
                      <a:pt x="18714" y="15093"/>
                    </a:cubicBezTo>
                    <a:cubicBezTo>
                      <a:pt x="24114" y="20580"/>
                      <a:pt x="31744" y="24695"/>
                      <a:pt x="36459" y="30524"/>
                    </a:cubicBezTo>
                    <a:cubicBezTo>
                      <a:pt x="37830" y="32238"/>
                      <a:pt x="36030" y="34725"/>
                      <a:pt x="33887" y="3446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3" name="任意多边形: 形状 942">
                <a:extLst>
                  <a:ext uri="{FF2B5EF4-FFF2-40B4-BE49-F238E27FC236}">
                    <a16:creationId xmlns:a16="http://schemas.microsoft.com/office/drawing/2014/main" id="{21C2934C-B425-118D-47E9-CFD138903DB7}"/>
                  </a:ext>
                </a:extLst>
              </p:cNvPr>
              <p:cNvSpPr/>
              <p:nvPr/>
            </p:nvSpPr>
            <p:spPr>
              <a:xfrm>
                <a:off x="3362461" y="2646276"/>
                <a:ext cx="44029" cy="47568"/>
              </a:xfrm>
              <a:custGeom>
                <a:avLst/>
                <a:gdLst>
                  <a:gd name="connsiteX0" fmla="*/ 38002 w 44029"/>
                  <a:gd name="connsiteY0" fmla="*/ 46431 h 47568"/>
                  <a:gd name="connsiteX1" fmla="*/ 18113 w 44029"/>
                  <a:gd name="connsiteY1" fmla="*/ 22085 h 47568"/>
                  <a:gd name="connsiteX2" fmla="*/ 197 w 44029"/>
                  <a:gd name="connsiteY2" fmla="*/ 2797 h 47568"/>
                  <a:gd name="connsiteX3" fmla="*/ 3626 w 44029"/>
                  <a:gd name="connsiteY3" fmla="*/ 397 h 47568"/>
                  <a:gd name="connsiteX4" fmla="*/ 43660 w 44029"/>
                  <a:gd name="connsiteY4" fmla="*/ 43516 h 47568"/>
                  <a:gd name="connsiteX5" fmla="*/ 38002 w 44029"/>
                  <a:gd name="connsiteY5" fmla="*/ 46431 h 4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29" h="47568">
                    <a:moveTo>
                      <a:pt x="38002" y="46431"/>
                    </a:moveTo>
                    <a:cubicBezTo>
                      <a:pt x="31229" y="38459"/>
                      <a:pt x="25057" y="29972"/>
                      <a:pt x="18113" y="22085"/>
                    </a:cubicBezTo>
                    <a:cubicBezTo>
                      <a:pt x="12456" y="15656"/>
                      <a:pt x="3797" y="10770"/>
                      <a:pt x="197" y="2797"/>
                    </a:cubicBezTo>
                    <a:cubicBezTo>
                      <a:pt x="-746" y="654"/>
                      <a:pt x="1912" y="-718"/>
                      <a:pt x="3626" y="397"/>
                    </a:cubicBezTo>
                    <a:cubicBezTo>
                      <a:pt x="19314" y="11198"/>
                      <a:pt x="34830" y="26543"/>
                      <a:pt x="43660" y="43516"/>
                    </a:cubicBezTo>
                    <a:cubicBezTo>
                      <a:pt x="45460" y="46860"/>
                      <a:pt x="40231" y="49003"/>
                      <a:pt x="38002" y="4643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35A464B8-6F8F-E6CD-8722-5810D4736AE7}"/>
                  </a:ext>
                </a:extLst>
              </p:cNvPr>
              <p:cNvSpPr/>
              <p:nvPr/>
            </p:nvSpPr>
            <p:spPr>
              <a:xfrm>
                <a:off x="3390532" y="2643331"/>
                <a:ext cx="45550" cy="56536"/>
              </a:xfrm>
              <a:custGeom>
                <a:avLst/>
                <a:gdLst>
                  <a:gd name="connsiteX0" fmla="*/ 40706 w 45550"/>
                  <a:gd name="connsiteY0" fmla="*/ 55806 h 56536"/>
                  <a:gd name="connsiteX1" fmla="*/ 20046 w 45550"/>
                  <a:gd name="connsiteY1" fmla="*/ 32317 h 56536"/>
                  <a:gd name="connsiteX2" fmla="*/ 158 w 45550"/>
                  <a:gd name="connsiteY2" fmla="*/ 3171 h 56536"/>
                  <a:gd name="connsiteX3" fmla="*/ 3759 w 45550"/>
                  <a:gd name="connsiteY3" fmla="*/ 599 h 56536"/>
                  <a:gd name="connsiteX4" fmla="*/ 22790 w 45550"/>
                  <a:gd name="connsiteY4" fmla="*/ 24773 h 56536"/>
                  <a:gd name="connsiteX5" fmla="*/ 44992 w 45550"/>
                  <a:gd name="connsiteY5" fmla="*/ 51691 h 56536"/>
                  <a:gd name="connsiteX6" fmla="*/ 40706 w 45550"/>
                  <a:gd name="connsiteY6" fmla="*/ 55806 h 56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50" h="56536">
                    <a:moveTo>
                      <a:pt x="40706" y="55806"/>
                    </a:moveTo>
                    <a:cubicBezTo>
                      <a:pt x="32991" y="48862"/>
                      <a:pt x="26647" y="40375"/>
                      <a:pt x="20046" y="32317"/>
                    </a:cubicBezTo>
                    <a:cubicBezTo>
                      <a:pt x="12760" y="23316"/>
                      <a:pt x="4616" y="13972"/>
                      <a:pt x="158" y="3171"/>
                    </a:cubicBezTo>
                    <a:cubicBezTo>
                      <a:pt x="-699" y="1199"/>
                      <a:pt x="2130" y="-1116"/>
                      <a:pt x="3759" y="599"/>
                    </a:cubicBezTo>
                    <a:cubicBezTo>
                      <a:pt x="10874" y="7885"/>
                      <a:pt x="16532" y="16715"/>
                      <a:pt x="22790" y="24773"/>
                    </a:cubicBezTo>
                    <a:cubicBezTo>
                      <a:pt x="29990" y="33860"/>
                      <a:pt x="38306" y="42261"/>
                      <a:pt x="44992" y="51691"/>
                    </a:cubicBezTo>
                    <a:cubicBezTo>
                      <a:pt x="46964" y="54434"/>
                      <a:pt x="43278" y="58120"/>
                      <a:pt x="40706" y="5580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5" name="任意多边形: 形状 944">
                <a:extLst>
                  <a:ext uri="{FF2B5EF4-FFF2-40B4-BE49-F238E27FC236}">
                    <a16:creationId xmlns:a16="http://schemas.microsoft.com/office/drawing/2014/main" id="{23524875-240A-72B6-F5C6-7D4EA2F84BB9}"/>
                  </a:ext>
                </a:extLst>
              </p:cNvPr>
              <p:cNvSpPr/>
              <p:nvPr/>
            </p:nvSpPr>
            <p:spPr>
              <a:xfrm>
                <a:off x="3424179" y="2655149"/>
                <a:ext cx="37371" cy="48133"/>
              </a:xfrm>
              <a:custGeom>
                <a:avLst/>
                <a:gdLst>
                  <a:gd name="connsiteX0" fmla="*/ 33634 w 37371"/>
                  <a:gd name="connsiteY0" fmla="*/ 47760 h 48133"/>
                  <a:gd name="connsiteX1" fmla="*/ 16403 w 37371"/>
                  <a:gd name="connsiteY1" fmla="*/ 27186 h 48133"/>
                  <a:gd name="connsiteX2" fmla="*/ 29 w 37371"/>
                  <a:gd name="connsiteY2" fmla="*/ 2068 h 48133"/>
                  <a:gd name="connsiteX3" fmla="*/ 3630 w 37371"/>
                  <a:gd name="connsiteY3" fmla="*/ 697 h 48133"/>
                  <a:gd name="connsiteX4" fmla="*/ 36977 w 37371"/>
                  <a:gd name="connsiteY4" fmla="*/ 43559 h 48133"/>
                  <a:gd name="connsiteX5" fmla="*/ 33634 w 37371"/>
                  <a:gd name="connsiteY5" fmla="*/ 47760 h 4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371" h="48133">
                    <a:moveTo>
                      <a:pt x="33634" y="47760"/>
                    </a:moveTo>
                    <a:cubicBezTo>
                      <a:pt x="26004" y="43216"/>
                      <a:pt x="21375" y="34387"/>
                      <a:pt x="16403" y="27186"/>
                    </a:cubicBezTo>
                    <a:cubicBezTo>
                      <a:pt x="11002" y="19299"/>
                      <a:pt x="1401" y="11841"/>
                      <a:pt x="29" y="2068"/>
                    </a:cubicBezTo>
                    <a:cubicBezTo>
                      <a:pt x="-313" y="-75"/>
                      <a:pt x="2430" y="-589"/>
                      <a:pt x="3630" y="697"/>
                    </a:cubicBezTo>
                    <a:cubicBezTo>
                      <a:pt x="15460" y="13641"/>
                      <a:pt x="27976" y="28557"/>
                      <a:pt x="36977" y="43559"/>
                    </a:cubicBezTo>
                    <a:cubicBezTo>
                      <a:pt x="38263" y="45702"/>
                      <a:pt x="36205" y="49303"/>
                      <a:pt x="33634" y="4776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5537D35D-648A-C450-9955-1B54EAC11ACA}"/>
                  </a:ext>
                </a:extLst>
              </p:cNvPr>
              <p:cNvSpPr/>
              <p:nvPr/>
            </p:nvSpPr>
            <p:spPr>
              <a:xfrm>
                <a:off x="3039358" y="2677107"/>
                <a:ext cx="501787" cy="46250"/>
              </a:xfrm>
              <a:custGeom>
                <a:avLst/>
                <a:gdLst>
                  <a:gd name="connsiteX0" fmla="*/ 496807 w 501787"/>
                  <a:gd name="connsiteY0" fmla="*/ 46033 h 46250"/>
                  <a:gd name="connsiteX1" fmla="*/ 444686 w 501787"/>
                  <a:gd name="connsiteY1" fmla="*/ 33688 h 46250"/>
                  <a:gd name="connsiteX2" fmla="*/ 385107 w 501787"/>
                  <a:gd name="connsiteY2" fmla="*/ 23916 h 46250"/>
                  <a:gd name="connsiteX3" fmla="*/ 253605 w 501787"/>
                  <a:gd name="connsiteY3" fmla="*/ 7456 h 46250"/>
                  <a:gd name="connsiteX4" fmla="*/ 127075 w 501787"/>
                  <a:gd name="connsiteY4" fmla="*/ 10371 h 46250"/>
                  <a:gd name="connsiteX5" fmla="*/ 60381 w 501787"/>
                  <a:gd name="connsiteY5" fmla="*/ 23487 h 46250"/>
                  <a:gd name="connsiteX6" fmla="*/ 3031 w 501787"/>
                  <a:gd name="connsiteY6" fmla="*/ 37717 h 46250"/>
                  <a:gd name="connsiteX7" fmla="*/ 973 w 501787"/>
                  <a:gd name="connsiteY7" fmla="*/ 33860 h 46250"/>
                  <a:gd name="connsiteX8" fmla="*/ 51294 w 501787"/>
                  <a:gd name="connsiteY8" fmla="*/ 19029 h 46250"/>
                  <a:gd name="connsiteX9" fmla="*/ 112930 w 501787"/>
                  <a:gd name="connsiteY9" fmla="*/ 5656 h 46250"/>
                  <a:gd name="connsiteX10" fmla="*/ 253005 w 501787"/>
                  <a:gd name="connsiteY10" fmla="*/ 513 h 46250"/>
                  <a:gd name="connsiteX11" fmla="*/ 379621 w 501787"/>
                  <a:gd name="connsiteY11" fmla="*/ 15772 h 46250"/>
                  <a:gd name="connsiteX12" fmla="*/ 445886 w 501787"/>
                  <a:gd name="connsiteY12" fmla="*/ 26745 h 46250"/>
                  <a:gd name="connsiteX13" fmla="*/ 499722 w 501787"/>
                  <a:gd name="connsiteY13" fmla="*/ 39603 h 46250"/>
                  <a:gd name="connsiteX14" fmla="*/ 496807 w 501787"/>
                  <a:gd name="connsiteY14" fmla="*/ 46033 h 4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1787" h="46250">
                    <a:moveTo>
                      <a:pt x="496807" y="46033"/>
                    </a:moveTo>
                    <a:cubicBezTo>
                      <a:pt x="478548" y="39603"/>
                      <a:pt x="462345" y="36689"/>
                      <a:pt x="444686" y="33688"/>
                    </a:cubicBezTo>
                    <a:cubicBezTo>
                      <a:pt x="424798" y="30259"/>
                      <a:pt x="404910" y="27345"/>
                      <a:pt x="385107" y="23916"/>
                    </a:cubicBezTo>
                    <a:cubicBezTo>
                      <a:pt x="341216" y="16372"/>
                      <a:pt x="298353" y="8399"/>
                      <a:pt x="253605" y="7456"/>
                    </a:cubicBezTo>
                    <a:cubicBezTo>
                      <a:pt x="211943" y="6599"/>
                      <a:pt x="168480" y="5913"/>
                      <a:pt x="127075" y="10371"/>
                    </a:cubicBezTo>
                    <a:cubicBezTo>
                      <a:pt x="104444" y="12771"/>
                      <a:pt x="82498" y="18343"/>
                      <a:pt x="60381" y="23487"/>
                    </a:cubicBezTo>
                    <a:cubicBezTo>
                      <a:pt x="42122" y="27773"/>
                      <a:pt x="21547" y="32402"/>
                      <a:pt x="3031" y="37717"/>
                    </a:cubicBezTo>
                    <a:cubicBezTo>
                      <a:pt x="545" y="38403"/>
                      <a:pt x="-1170" y="34888"/>
                      <a:pt x="973" y="33860"/>
                    </a:cubicBezTo>
                    <a:cubicBezTo>
                      <a:pt x="12203" y="28631"/>
                      <a:pt x="35692" y="22630"/>
                      <a:pt x="51294" y="19029"/>
                    </a:cubicBezTo>
                    <a:cubicBezTo>
                      <a:pt x="71782" y="14314"/>
                      <a:pt x="92099" y="9171"/>
                      <a:pt x="112930" y="5656"/>
                    </a:cubicBezTo>
                    <a:cubicBezTo>
                      <a:pt x="158450" y="-1888"/>
                      <a:pt x="206971" y="170"/>
                      <a:pt x="253005" y="513"/>
                    </a:cubicBezTo>
                    <a:cubicBezTo>
                      <a:pt x="295696" y="856"/>
                      <a:pt x="337958" y="7371"/>
                      <a:pt x="379621" y="15772"/>
                    </a:cubicBezTo>
                    <a:cubicBezTo>
                      <a:pt x="401566" y="20229"/>
                      <a:pt x="423855" y="22630"/>
                      <a:pt x="445886" y="26745"/>
                    </a:cubicBezTo>
                    <a:cubicBezTo>
                      <a:pt x="464231" y="30174"/>
                      <a:pt x="480434" y="32317"/>
                      <a:pt x="499722" y="39603"/>
                    </a:cubicBezTo>
                    <a:cubicBezTo>
                      <a:pt x="503922" y="41232"/>
                      <a:pt x="501093" y="47490"/>
                      <a:pt x="496807" y="460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7" name="图形 4">
              <a:extLst>
                <a:ext uri="{FF2B5EF4-FFF2-40B4-BE49-F238E27FC236}">
                  <a16:creationId xmlns:a16="http://schemas.microsoft.com/office/drawing/2014/main" id="{8095F3DA-E2D0-55C7-6FB8-751931A39884}"/>
                </a:ext>
              </a:extLst>
            </p:cNvPr>
            <p:cNvGrpSpPr/>
            <p:nvPr/>
          </p:nvGrpSpPr>
          <p:grpSpPr>
            <a:xfrm>
              <a:off x="2972714" y="3284505"/>
              <a:ext cx="616725" cy="317977"/>
              <a:chOff x="2972714" y="3284505"/>
              <a:chExt cx="616725" cy="317977"/>
            </a:xfrm>
          </p:grpSpPr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2CA1EB97-9A2A-AE51-53A9-8E544C9F7420}"/>
                  </a:ext>
                </a:extLst>
              </p:cNvPr>
              <p:cNvSpPr/>
              <p:nvPr/>
            </p:nvSpPr>
            <p:spPr>
              <a:xfrm>
                <a:off x="2972714" y="3284505"/>
                <a:ext cx="568838" cy="317977"/>
              </a:xfrm>
              <a:custGeom>
                <a:avLst/>
                <a:gdLst>
                  <a:gd name="connsiteX0" fmla="*/ 476698 w 568838"/>
                  <a:gd name="connsiteY0" fmla="*/ 315344 h 317977"/>
                  <a:gd name="connsiteX1" fmla="*/ 519132 w 568838"/>
                  <a:gd name="connsiteY1" fmla="*/ 288170 h 317977"/>
                  <a:gd name="connsiteX2" fmla="*/ 565337 w 568838"/>
                  <a:gd name="connsiteY2" fmla="*/ 255680 h 317977"/>
                  <a:gd name="connsiteX3" fmla="*/ 566538 w 568838"/>
                  <a:gd name="connsiteY3" fmla="*/ 254223 h 317977"/>
                  <a:gd name="connsiteX4" fmla="*/ 567138 w 568838"/>
                  <a:gd name="connsiteY4" fmla="*/ 252422 h 317977"/>
                  <a:gd name="connsiteX5" fmla="*/ 568080 w 568838"/>
                  <a:gd name="connsiteY5" fmla="*/ 176299 h 317977"/>
                  <a:gd name="connsiteX6" fmla="*/ 562851 w 568838"/>
                  <a:gd name="connsiteY6" fmla="*/ 108833 h 317977"/>
                  <a:gd name="connsiteX7" fmla="*/ 528390 w 568838"/>
                  <a:gd name="connsiteY7" fmla="*/ 79172 h 317977"/>
                  <a:gd name="connsiteX8" fmla="*/ 456724 w 568838"/>
                  <a:gd name="connsiteY8" fmla="*/ 42653 h 317977"/>
                  <a:gd name="connsiteX9" fmla="*/ 449608 w 568838"/>
                  <a:gd name="connsiteY9" fmla="*/ 45054 h 317977"/>
                  <a:gd name="connsiteX10" fmla="*/ 430578 w 568838"/>
                  <a:gd name="connsiteY10" fmla="*/ 96403 h 317977"/>
                  <a:gd name="connsiteX11" fmla="*/ 421148 w 568838"/>
                  <a:gd name="connsiteY11" fmla="*/ 117577 h 317977"/>
                  <a:gd name="connsiteX12" fmla="*/ 422091 w 568838"/>
                  <a:gd name="connsiteY12" fmla="*/ 45911 h 317977"/>
                  <a:gd name="connsiteX13" fmla="*/ 391401 w 568838"/>
                  <a:gd name="connsiteY13" fmla="*/ 19508 h 317977"/>
                  <a:gd name="connsiteX14" fmla="*/ 295904 w 568838"/>
                  <a:gd name="connsiteY14" fmla="*/ 562 h 317977"/>
                  <a:gd name="connsiteX15" fmla="*/ 190290 w 568838"/>
                  <a:gd name="connsiteY15" fmla="*/ 5963 h 317977"/>
                  <a:gd name="connsiteX16" fmla="*/ 187119 w 568838"/>
                  <a:gd name="connsiteY16" fmla="*/ 12392 h 317977"/>
                  <a:gd name="connsiteX17" fmla="*/ 208207 w 568838"/>
                  <a:gd name="connsiteY17" fmla="*/ 79001 h 317977"/>
                  <a:gd name="connsiteX18" fmla="*/ 170917 w 568838"/>
                  <a:gd name="connsiteY18" fmla="*/ 27737 h 317977"/>
                  <a:gd name="connsiteX19" fmla="*/ 148971 w 568838"/>
                  <a:gd name="connsiteY19" fmla="*/ 13164 h 317977"/>
                  <a:gd name="connsiteX20" fmla="*/ 2038 w 568838"/>
                  <a:gd name="connsiteY20" fmla="*/ 100175 h 317977"/>
                  <a:gd name="connsiteX21" fmla="*/ 1438 w 568838"/>
                  <a:gd name="connsiteY21" fmla="*/ 105575 h 317977"/>
                  <a:gd name="connsiteX22" fmla="*/ 2467 w 568838"/>
                  <a:gd name="connsiteY22" fmla="*/ 106519 h 317977"/>
                  <a:gd name="connsiteX23" fmla="*/ 74905 w 568838"/>
                  <a:gd name="connsiteY23" fmla="*/ 157611 h 317977"/>
                  <a:gd name="connsiteX24" fmla="*/ 132426 w 568838"/>
                  <a:gd name="connsiteY24" fmla="*/ 199187 h 317977"/>
                  <a:gd name="connsiteX25" fmla="*/ 190805 w 568838"/>
                  <a:gd name="connsiteY25" fmla="*/ 171327 h 317977"/>
                  <a:gd name="connsiteX26" fmla="*/ 186433 w 568838"/>
                  <a:gd name="connsiteY26" fmla="*/ 178870 h 317977"/>
                  <a:gd name="connsiteX27" fmla="*/ 161144 w 568838"/>
                  <a:gd name="connsiteY27" fmla="*/ 218047 h 317977"/>
                  <a:gd name="connsiteX28" fmla="*/ 163373 w 568838"/>
                  <a:gd name="connsiteY28" fmla="*/ 224819 h 317977"/>
                  <a:gd name="connsiteX29" fmla="*/ 253984 w 568838"/>
                  <a:gd name="connsiteY29" fmla="*/ 256280 h 317977"/>
                  <a:gd name="connsiteX30" fmla="*/ 317849 w 568838"/>
                  <a:gd name="connsiteY30" fmla="*/ 278483 h 317977"/>
                  <a:gd name="connsiteX31" fmla="*/ 357969 w 568838"/>
                  <a:gd name="connsiteY31" fmla="*/ 263995 h 317977"/>
                  <a:gd name="connsiteX32" fmla="*/ 395602 w 568838"/>
                  <a:gd name="connsiteY32" fmla="*/ 224047 h 317977"/>
                  <a:gd name="connsiteX33" fmla="*/ 366112 w 568838"/>
                  <a:gd name="connsiteY33" fmla="*/ 286884 h 317977"/>
                  <a:gd name="connsiteX34" fmla="*/ 369027 w 568838"/>
                  <a:gd name="connsiteY34" fmla="*/ 292885 h 317977"/>
                  <a:gd name="connsiteX35" fmla="*/ 438979 w 568838"/>
                  <a:gd name="connsiteY35" fmla="*/ 312344 h 317977"/>
                  <a:gd name="connsiteX36" fmla="*/ 476698 w 568838"/>
                  <a:gd name="connsiteY36" fmla="*/ 315344 h 31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68838" h="317977">
                    <a:moveTo>
                      <a:pt x="476698" y="315344"/>
                    </a:moveTo>
                    <a:cubicBezTo>
                      <a:pt x="492214" y="308229"/>
                      <a:pt x="505158" y="297685"/>
                      <a:pt x="519132" y="288170"/>
                    </a:cubicBezTo>
                    <a:cubicBezTo>
                      <a:pt x="534648" y="277540"/>
                      <a:pt x="550935" y="267767"/>
                      <a:pt x="565337" y="255680"/>
                    </a:cubicBezTo>
                    <a:cubicBezTo>
                      <a:pt x="565852" y="255251"/>
                      <a:pt x="566280" y="254737"/>
                      <a:pt x="566538" y="254223"/>
                    </a:cubicBezTo>
                    <a:cubicBezTo>
                      <a:pt x="566880" y="253708"/>
                      <a:pt x="567052" y="253194"/>
                      <a:pt x="567138" y="252422"/>
                    </a:cubicBezTo>
                    <a:cubicBezTo>
                      <a:pt x="569452" y="227048"/>
                      <a:pt x="569024" y="201673"/>
                      <a:pt x="568080" y="176299"/>
                    </a:cubicBezTo>
                    <a:cubicBezTo>
                      <a:pt x="567309" y="155039"/>
                      <a:pt x="570309" y="129236"/>
                      <a:pt x="562851" y="108833"/>
                    </a:cubicBezTo>
                    <a:cubicBezTo>
                      <a:pt x="556936" y="92802"/>
                      <a:pt x="542792" y="86802"/>
                      <a:pt x="528390" y="79172"/>
                    </a:cubicBezTo>
                    <a:cubicBezTo>
                      <a:pt x="505244" y="66914"/>
                      <a:pt x="476955" y="59455"/>
                      <a:pt x="456724" y="42653"/>
                    </a:cubicBezTo>
                    <a:cubicBezTo>
                      <a:pt x="454238" y="40596"/>
                      <a:pt x="450209" y="41710"/>
                      <a:pt x="449608" y="45054"/>
                    </a:cubicBezTo>
                    <a:cubicBezTo>
                      <a:pt x="446094" y="63570"/>
                      <a:pt x="438207" y="79429"/>
                      <a:pt x="430578" y="96403"/>
                    </a:cubicBezTo>
                    <a:cubicBezTo>
                      <a:pt x="427406" y="103432"/>
                      <a:pt x="424491" y="110633"/>
                      <a:pt x="421148" y="117577"/>
                    </a:cubicBezTo>
                    <a:cubicBezTo>
                      <a:pt x="424748" y="93831"/>
                      <a:pt x="424834" y="68457"/>
                      <a:pt x="422091" y="45911"/>
                    </a:cubicBezTo>
                    <a:cubicBezTo>
                      <a:pt x="419776" y="26623"/>
                      <a:pt x="407518" y="23965"/>
                      <a:pt x="391401" y="19508"/>
                    </a:cubicBezTo>
                    <a:cubicBezTo>
                      <a:pt x="360455" y="10849"/>
                      <a:pt x="328136" y="2534"/>
                      <a:pt x="295904" y="562"/>
                    </a:cubicBezTo>
                    <a:cubicBezTo>
                      <a:pt x="260499" y="-1581"/>
                      <a:pt x="225523" y="2877"/>
                      <a:pt x="190290" y="5963"/>
                    </a:cubicBezTo>
                    <a:cubicBezTo>
                      <a:pt x="187462" y="6220"/>
                      <a:pt x="184975" y="9906"/>
                      <a:pt x="187119" y="12392"/>
                    </a:cubicBezTo>
                    <a:cubicBezTo>
                      <a:pt x="201092" y="28852"/>
                      <a:pt x="209664" y="55855"/>
                      <a:pt x="208207" y="79001"/>
                    </a:cubicBezTo>
                    <a:cubicBezTo>
                      <a:pt x="198434" y="60141"/>
                      <a:pt x="183861" y="44968"/>
                      <a:pt x="170917" y="27737"/>
                    </a:cubicBezTo>
                    <a:cubicBezTo>
                      <a:pt x="166373" y="21651"/>
                      <a:pt x="158401" y="7935"/>
                      <a:pt x="148971" y="13164"/>
                    </a:cubicBezTo>
                    <a:cubicBezTo>
                      <a:pt x="99851" y="40767"/>
                      <a:pt x="56559" y="82601"/>
                      <a:pt x="2038" y="100175"/>
                    </a:cubicBezTo>
                    <a:cubicBezTo>
                      <a:pt x="-705" y="101118"/>
                      <a:pt x="-448" y="104290"/>
                      <a:pt x="1438" y="105575"/>
                    </a:cubicBezTo>
                    <a:cubicBezTo>
                      <a:pt x="1695" y="105918"/>
                      <a:pt x="2038" y="106261"/>
                      <a:pt x="2467" y="106519"/>
                    </a:cubicBezTo>
                    <a:cubicBezTo>
                      <a:pt x="27413" y="122121"/>
                      <a:pt x="50473" y="141237"/>
                      <a:pt x="74905" y="157611"/>
                    </a:cubicBezTo>
                    <a:cubicBezTo>
                      <a:pt x="94193" y="170555"/>
                      <a:pt x="111509" y="189072"/>
                      <a:pt x="132426" y="199187"/>
                    </a:cubicBezTo>
                    <a:cubicBezTo>
                      <a:pt x="150085" y="207760"/>
                      <a:pt x="172803" y="190186"/>
                      <a:pt x="190805" y="171327"/>
                    </a:cubicBezTo>
                    <a:cubicBezTo>
                      <a:pt x="189262" y="173813"/>
                      <a:pt x="187805" y="176299"/>
                      <a:pt x="186433" y="178870"/>
                    </a:cubicBezTo>
                    <a:cubicBezTo>
                      <a:pt x="178975" y="192929"/>
                      <a:pt x="172460" y="206645"/>
                      <a:pt x="161144" y="218047"/>
                    </a:cubicBezTo>
                    <a:cubicBezTo>
                      <a:pt x="158915" y="220275"/>
                      <a:pt x="160458" y="224219"/>
                      <a:pt x="163373" y="224819"/>
                    </a:cubicBezTo>
                    <a:cubicBezTo>
                      <a:pt x="195091" y="231162"/>
                      <a:pt x="224152" y="244279"/>
                      <a:pt x="253984" y="256280"/>
                    </a:cubicBezTo>
                    <a:cubicBezTo>
                      <a:pt x="273787" y="264167"/>
                      <a:pt x="296590" y="275911"/>
                      <a:pt x="317849" y="278483"/>
                    </a:cubicBezTo>
                    <a:cubicBezTo>
                      <a:pt x="333966" y="280454"/>
                      <a:pt x="346139" y="275397"/>
                      <a:pt x="357969" y="263995"/>
                    </a:cubicBezTo>
                    <a:cubicBezTo>
                      <a:pt x="371085" y="251394"/>
                      <a:pt x="383343" y="237678"/>
                      <a:pt x="395602" y="224047"/>
                    </a:cubicBezTo>
                    <a:cubicBezTo>
                      <a:pt x="387286" y="245736"/>
                      <a:pt x="377600" y="266739"/>
                      <a:pt x="366112" y="286884"/>
                    </a:cubicBezTo>
                    <a:cubicBezTo>
                      <a:pt x="364827" y="289113"/>
                      <a:pt x="366370" y="292542"/>
                      <a:pt x="369027" y="292885"/>
                    </a:cubicBezTo>
                    <a:cubicBezTo>
                      <a:pt x="393116" y="295628"/>
                      <a:pt x="416262" y="304115"/>
                      <a:pt x="438979" y="312344"/>
                    </a:cubicBezTo>
                    <a:cubicBezTo>
                      <a:pt x="450637" y="316545"/>
                      <a:pt x="464525" y="320917"/>
                      <a:pt x="476698" y="31534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9" name="任意多边形: 形状 948">
                <a:extLst>
                  <a:ext uri="{FF2B5EF4-FFF2-40B4-BE49-F238E27FC236}">
                    <a16:creationId xmlns:a16="http://schemas.microsoft.com/office/drawing/2014/main" id="{AD6FA2C7-E4C2-3626-69C1-485A7CB04FFA}"/>
                  </a:ext>
                </a:extLst>
              </p:cNvPr>
              <p:cNvSpPr/>
              <p:nvPr/>
            </p:nvSpPr>
            <p:spPr>
              <a:xfrm>
                <a:off x="3081919" y="3392406"/>
                <a:ext cx="37777" cy="26079"/>
              </a:xfrm>
              <a:custGeom>
                <a:avLst/>
                <a:gdLst>
                  <a:gd name="connsiteX0" fmla="*/ 589 w 37777"/>
                  <a:gd name="connsiteY0" fmla="*/ 22192 h 26079"/>
                  <a:gd name="connsiteX1" fmla="*/ 32565 w 37777"/>
                  <a:gd name="connsiteY1" fmla="*/ 418 h 26079"/>
                  <a:gd name="connsiteX2" fmla="*/ 36251 w 37777"/>
                  <a:gd name="connsiteY2" fmla="*/ 5904 h 26079"/>
                  <a:gd name="connsiteX3" fmla="*/ 2990 w 37777"/>
                  <a:gd name="connsiteY3" fmla="*/ 25878 h 26079"/>
                  <a:gd name="connsiteX4" fmla="*/ 589 w 37777"/>
                  <a:gd name="connsiteY4" fmla="*/ 22192 h 2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77" h="26079">
                    <a:moveTo>
                      <a:pt x="589" y="22192"/>
                    </a:moveTo>
                    <a:cubicBezTo>
                      <a:pt x="9762" y="13620"/>
                      <a:pt x="21421" y="6162"/>
                      <a:pt x="32565" y="418"/>
                    </a:cubicBezTo>
                    <a:cubicBezTo>
                      <a:pt x="36251" y="-1468"/>
                      <a:pt x="39937" y="3504"/>
                      <a:pt x="36251" y="5904"/>
                    </a:cubicBezTo>
                    <a:cubicBezTo>
                      <a:pt x="25621" y="12934"/>
                      <a:pt x="14477" y="20306"/>
                      <a:pt x="2990" y="25878"/>
                    </a:cubicBezTo>
                    <a:cubicBezTo>
                      <a:pt x="1018" y="26907"/>
                      <a:pt x="-1039" y="23735"/>
                      <a:pt x="589" y="2219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C2E32EF6-7FFD-82D0-6CA8-E382D4332709}"/>
                  </a:ext>
                </a:extLst>
              </p:cNvPr>
              <p:cNvSpPr/>
              <p:nvPr/>
            </p:nvSpPr>
            <p:spPr>
              <a:xfrm>
                <a:off x="3103439" y="3394511"/>
                <a:ext cx="37929" cy="31883"/>
              </a:xfrm>
              <a:custGeom>
                <a:avLst/>
                <a:gdLst>
                  <a:gd name="connsiteX0" fmla="*/ 758 w 37929"/>
                  <a:gd name="connsiteY0" fmla="*/ 27802 h 31883"/>
                  <a:gd name="connsiteX1" fmla="*/ 31790 w 37929"/>
                  <a:gd name="connsiteY1" fmla="*/ 970 h 31883"/>
                  <a:gd name="connsiteX2" fmla="*/ 36934 w 37929"/>
                  <a:gd name="connsiteY2" fmla="*/ 5513 h 31883"/>
                  <a:gd name="connsiteX3" fmla="*/ 4016 w 37929"/>
                  <a:gd name="connsiteY3" fmla="*/ 31574 h 31883"/>
                  <a:gd name="connsiteX4" fmla="*/ 758 w 37929"/>
                  <a:gd name="connsiteY4" fmla="*/ 27802 h 31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29" h="31883">
                    <a:moveTo>
                      <a:pt x="758" y="27802"/>
                    </a:moveTo>
                    <a:cubicBezTo>
                      <a:pt x="10788" y="18544"/>
                      <a:pt x="21761" y="10228"/>
                      <a:pt x="31790" y="970"/>
                    </a:cubicBezTo>
                    <a:cubicBezTo>
                      <a:pt x="34962" y="-1945"/>
                      <a:pt x="40106" y="2341"/>
                      <a:pt x="36934" y="5513"/>
                    </a:cubicBezTo>
                    <a:cubicBezTo>
                      <a:pt x="27247" y="15200"/>
                      <a:pt x="16017" y="24887"/>
                      <a:pt x="4016" y="31574"/>
                    </a:cubicBezTo>
                    <a:cubicBezTo>
                      <a:pt x="1701" y="32859"/>
                      <a:pt x="-1471" y="29859"/>
                      <a:pt x="758" y="278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3A155AE7-929F-012C-02D3-ADB676CC4420}"/>
                  </a:ext>
                </a:extLst>
              </p:cNvPr>
              <p:cNvSpPr/>
              <p:nvPr/>
            </p:nvSpPr>
            <p:spPr>
              <a:xfrm>
                <a:off x="3212540" y="3430771"/>
                <a:ext cx="88327" cy="44963"/>
              </a:xfrm>
              <a:custGeom>
                <a:avLst/>
                <a:gdLst>
                  <a:gd name="connsiteX0" fmla="*/ 1214 w 88327"/>
                  <a:gd name="connsiteY0" fmla="*/ 40320 h 44963"/>
                  <a:gd name="connsiteX1" fmla="*/ 82824 w 88327"/>
                  <a:gd name="connsiteY1" fmla="*/ 715 h 44963"/>
                  <a:gd name="connsiteX2" fmla="*/ 86939 w 88327"/>
                  <a:gd name="connsiteY2" fmla="*/ 6801 h 44963"/>
                  <a:gd name="connsiteX3" fmla="*/ 3529 w 88327"/>
                  <a:gd name="connsiteY3" fmla="*/ 44863 h 44963"/>
                  <a:gd name="connsiteX4" fmla="*/ 1214 w 88327"/>
                  <a:gd name="connsiteY4" fmla="*/ 40320 h 4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27" h="44963">
                    <a:moveTo>
                      <a:pt x="1214" y="40320"/>
                    </a:moveTo>
                    <a:cubicBezTo>
                      <a:pt x="28132" y="25661"/>
                      <a:pt x="57021" y="18288"/>
                      <a:pt x="82824" y="715"/>
                    </a:cubicBezTo>
                    <a:cubicBezTo>
                      <a:pt x="86853" y="-2029"/>
                      <a:pt x="90368" y="3801"/>
                      <a:pt x="86939" y="6801"/>
                    </a:cubicBezTo>
                    <a:cubicBezTo>
                      <a:pt x="64822" y="26261"/>
                      <a:pt x="31646" y="37491"/>
                      <a:pt x="3529" y="44863"/>
                    </a:cubicBezTo>
                    <a:cubicBezTo>
                      <a:pt x="871" y="45635"/>
                      <a:pt x="-1529" y="41777"/>
                      <a:pt x="1214" y="4032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542A1F81-FC9A-445A-207D-3D94E03B9F68}"/>
                  </a:ext>
                </a:extLst>
              </p:cNvPr>
              <p:cNvSpPr/>
              <p:nvPr/>
            </p:nvSpPr>
            <p:spPr>
              <a:xfrm>
                <a:off x="3271849" y="3439624"/>
                <a:ext cx="56319" cy="34865"/>
              </a:xfrm>
              <a:custGeom>
                <a:avLst/>
                <a:gdLst>
                  <a:gd name="connsiteX0" fmla="*/ 1055 w 56319"/>
                  <a:gd name="connsiteY0" fmla="*/ 30866 h 34865"/>
                  <a:gd name="connsiteX1" fmla="*/ 26173 w 56319"/>
                  <a:gd name="connsiteY1" fmla="*/ 16721 h 34865"/>
                  <a:gd name="connsiteX2" fmla="*/ 51204 w 56319"/>
                  <a:gd name="connsiteY2" fmla="*/ 434 h 34865"/>
                  <a:gd name="connsiteX3" fmla="*/ 54891 w 56319"/>
                  <a:gd name="connsiteY3" fmla="*/ 5920 h 34865"/>
                  <a:gd name="connsiteX4" fmla="*/ 3027 w 56319"/>
                  <a:gd name="connsiteY4" fmla="*/ 34809 h 34865"/>
                  <a:gd name="connsiteX5" fmla="*/ 1055 w 56319"/>
                  <a:gd name="connsiteY5" fmla="*/ 30866 h 34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319" h="34865">
                    <a:moveTo>
                      <a:pt x="1055" y="30866"/>
                    </a:moveTo>
                    <a:cubicBezTo>
                      <a:pt x="9542" y="26237"/>
                      <a:pt x="18029" y="21951"/>
                      <a:pt x="26173" y="16721"/>
                    </a:cubicBezTo>
                    <a:cubicBezTo>
                      <a:pt x="34574" y="11407"/>
                      <a:pt x="42375" y="4891"/>
                      <a:pt x="51204" y="434"/>
                    </a:cubicBezTo>
                    <a:cubicBezTo>
                      <a:pt x="54976" y="-1452"/>
                      <a:pt x="58319" y="3263"/>
                      <a:pt x="54891" y="5920"/>
                    </a:cubicBezTo>
                    <a:cubicBezTo>
                      <a:pt x="40489" y="17322"/>
                      <a:pt x="21201" y="30695"/>
                      <a:pt x="3027" y="34809"/>
                    </a:cubicBezTo>
                    <a:cubicBezTo>
                      <a:pt x="798" y="35324"/>
                      <a:pt x="-1345" y="32152"/>
                      <a:pt x="1055" y="308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3" name="任意多边形: 形状 952">
                <a:extLst>
                  <a:ext uri="{FF2B5EF4-FFF2-40B4-BE49-F238E27FC236}">
                    <a16:creationId xmlns:a16="http://schemas.microsoft.com/office/drawing/2014/main" id="{39AFE9AF-72A5-3485-F885-043E293F5E69}"/>
                  </a:ext>
                </a:extLst>
              </p:cNvPr>
              <p:cNvSpPr/>
              <p:nvPr/>
            </p:nvSpPr>
            <p:spPr>
              <a:xfrm>
                <a:off x="3310781" y="3451257"/>
                <a:ext cx="49211" cy="33210"/>
              </a:xfrm>
              <a:custGeom>
                <a:avLst/>
                <a:gdLst>
                  <a:gd name="connsiteX0" fmla="*/ 1042 w 49211"/>
                  <a:gd name="connsiteY0" fmla="*/ 28578 h 33210"/>
                  <a:gd name="connsiteX1" fmla="*/ 21616 w 49211"/>
                  <a:gd name="connsiteY1" fmla="*/ 15890 h 33210"/>
                  <a:gd name="connsiteX2" fmla="*/ 44505 w 49211"/>
                  <a:gd name="connsiteY2" fmla="*/ 460 h 33210"/>
                  <a:gd name="connsiteX3" fmla="*/ 48534 w 49211"/>
                  <a:gd name="connsiteY3" fmla="*/ 5003 h 33210"/>
                  <a:gd name="connsiteX4" fmla="*/ 28303 w 49211"/>
                  <a:gd name="connsiteY4" fmla="*/ 20348 h 33210"/>
                  <a:gd name="connsiteX5" fmla="*/ 3271 w 49211"/>
                  <a:gd name="connsiteY5" fmla="*/ 33035 h 33210"/>
                  <a:gd name="connsiteX6" fmla="*/ 1042 w 49211"/>
                  <a:gd name="connsiteY6" fmla="*/ 28578 h 33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211" h="33210">
                    <a:moveTo>
                      <a:pt x="1042" y="28578"/>
                    </a:moveTo>
                    <a:cubicBezTo>
                      <a:pt x="7386" y="23691"/>
                      <a:pt x="14758" y="20005"/>
                      <a:pt x="21616" y="15890"/>
                    </a:cubicBezTo>
                    <a:cubicBezTo>
                      <a:pt x="29503" y="11261"/>
                      <a:pt x="36532" y="4746"/>
                      <a:pt x="44505" y="460"/>
                    </a:cubicBezTo>
                    <a:cubicBezTo>
                      <a:pt x="47591" y="-1255"/>
                      <a:pt x="50591" y="2174"/>
                      <a:pt x="48534" y="5003"/>
                    </a:cubicBezTo>
                    <a:cubicBezTo>
                      <a:pt x="43562" y="11690"/>
                      <a:pt x="35332" y="16062"/>
                      <a:pt x="28303" y="20348"/>
                    </a:cubicBezTo>
                    <a:cubicBezTo>
                      <a:pt x="20416" y="25063"/>
                      <a:pt x="11929" y="29863"/>
                      <a:pt x="3271" y="33035"/>
                    </a:cubicBezTo>
                    <a:cubicBezTo>
                      <a:pt x="442" y="34064"/>
                      <a:pt x="-1187" y="30292"/>
                      <a:pt x="1042" y="2857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4" name="任意多边形: 形状 953">
                <a:extLst>
                  <a:ext uri="{FF2B5EF4-FFF2-40B4-BE49-F238E27FC236}">
                    <a16:creationId xmlns:a16="http://schemas.microsoft.com/office/drawing/2014/main" id="{46D43F93-93AD-59C7-7A3E-F55ADEF8A4D9}"/>
                  </a:ext>
                </a:extLst>
              </p:cNvPr>
              <p:cNvSpPr/>
              <p:nvPr/>
            </p:nvSpPr>
            <p:spPr>
              <a:xfrm>
                <a:off x="3414402" y="3504409"/>
                <a:ext cx="60518" cy="22500"/>
              </a:xfrm>
              <a:custGeom>
                <a:avLst/>
                <a:gdLst>
                  <a:gd name="connsiteX0" fmla="*/ 2691 w 60518"/>
                  <a:gd name="connsiteY0" fmla="*/ 22488 h 22500"/>
                  <a:gd name="connsiteX1" fmla="*/ 1662 w 60518"/>
                  <a:gd name="connsiteY1" fmla="*/ 17602 h 22500"/>
                  <a:gd name="connsiteX2" fmla="*/ 29523 w 60518"/>
                  <a:gd name="connsiteY2" fmla="*/ 10401 h 22500"/>
                  <a:gd name="connsiteX3" fmla="*/ 56612 w 60518"/>
                  <a:gd name="connsiteY3" fmla="*/ 114 h 22500"/>
                  <a:gd name="connsiteX4" fmla="*/ 59184 w 60518"/>
                  <a:gd name="connsiteY4" fmla="*/ 5343 h 22500"/>
                  <a:gd name="connsiteX5" fmla="*/ 2691 w 60518"/>
                  <a:gd name="connsiteY5" fmla="*/ 22488 h 2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518" h="22500">
                    <a:moveTo>
                      <a:pt x="2691" y="22488"/>
                    </a:moveTo>
                    <a:cubicBezTo>
                      <a:pt x="34" y="22402"/>
                      <a:pt x="-1252" y="18373"/>
                      <a:pt x="1662" y="17602"/>
                    </a:cubicBezTo>
                    <a:cubicBezTo>
                      <a:pt x="11006" y="15116"/>
                      <a:pt x="20350" y="13401"/>
                      <a:pt x="29523" y="10401"/>
                    </a:cubicBezTo>
                    <a:cubicBezTo>
                      <a:pt x="38696" y="7401"/>
                      <a:pt x="47354" y="2771"/>
                      <a:pt x="56612" y="114"/>
                    </a:cubicBezTo>
                    <a:cubicBezTo>
                      <a:pt x="59784" y="-743"/>
                      <a:pt x="62098" y="3457"/>
                      <a:pt x="59184" y="5343"/>
                    </a:cubicBezTo>
                    <a:cubicBezTo>
                      <a:pt x="44182" y="15630"/>
                      <a:pt x="20951" y="22831"/>
                      <a:pt x="2691" y="2248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A2436AB7-6B50-31C3-B90D-CA5A4A35CBDF}"/>
                  </a:ext>
                </a:extLst>
              </p:cNvPr>
              <p:cNvSpPr/>
              <p:nvPr/>
            </p:nvSpPr>
            <p:spPr>
              <a:xfrm>
                <a:off x="3451462" y="3515768"/>
                <a:ext cx="46957" cy="17732"/>
              </a:xfrm>
              <a:custGeom>
                <a:avLst/>
                <a:gdLst>
                  <a:gd name="connsiteX0" fmla="*/ 2322 w 46957"/>
                  <a:gd name="connsiteY0" fmla="*/ 17731 h 17732"/>
                  <a:gd name="connsiteX1" fmla="*/ 1464 w 46957"/>
                  <a:gd name="connsiteY1" fmla="*/ 13445 h 17732"/>
                  <a:gd name="connsiteX2" fmla="*/ 21095 w 46957"/>
                  <a:gd name="connsiteY2" fmla="*/ 8558 h 17732"/>
                  <a:gd name="connsiteX3" fmla="*/ 43127 w 46957"/>
                  <a:gd name="connsiteY3" fmla="*/ 157 h 17732"/>
                  <a:gd name="connsiteX4" fmla="*/ 45698 w 46957"/>
                  <a:gd name="connsiteY4" fmla="*/ 5301 h 17732"/>
                  <a:gd name="connsiteX5" fmla="*/ 2322 w 46957"/>
                  <a:gd name="connsiteY5" fmla="*/ 17731 h 1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57" h="17732">
                    <a:moveTo>
                      <a:pt x="2322" y="17731"/>
                    </a:moveTo>
                    <a:cubicBezTo>
                      <a:pt x="-79" y="17817"/>
                      <a:pt x="-1021" y="13959"/>
                      <a:pt x="1464" y="13445"/>
                    </a:cubicBezTo>
                    <a:cubicBezTo>
                      <a:pt x="8065" y="11987"/>
                      <a:pt x="14580" y="10444"/>
                      <a:pt x="21095" y="8558"/>
                    </a:cubicBezTo>
                    <a:cubicBezTo>
                      <a:pt x="28639" y="6329"/>
                      <a:pt x="35669" y="2558"/>
                      <a:pt x="43127" y="157"/>
                    </a:cubicBezTo>
                    <a:cubicBezTo>
                      <a:pt x="46299" y="-872"/>
                      <a:pt x="48442" y="3415"/>
                      <a:pt x="45698" y="5301"/>
                    </a:cubicBezTo>
                    <a:cubicBezTo>
                      <a:pt x="33697" y="13359"/>
                      <a:pt x="16638" y="17302"/>
                      <a:pt x="2322" y="1773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358D2452-AE35-C3C9-5EB9-CFE9F5DCAEAD}"/>
                  </a:ext>
                </a:extLst>
              </p:cNvPr>
              <p:cNvSpPr/>
              <p:nvPr/>
            </p:nvSpPr>
            <p:spPr>
              <a:xfrm>
                <a:off x="3091268" y="3373273"/>
                <a:ext cx="28373" cy="22232"/>
              </a:xfrm>
              <a:custGeom>
                <a:avLst/>
                <a:gdLst>
                  <a:gd name="connsiteX0" fmla="*/ 13958 w 28373"/>
                  <a:gd name="connsiteY0" fmla="*/ 13893 h 22232"/>
                  <a:gd name="connsiteX1" fmla="*/ 842 w 28373"/>
                  <a:gd name="connsiteY1" fmla="*/ 4292 h 22232"/>
                  <a:gd name="connsiteX2" fmla="*/ 2299 w 28373"/>
                  <a:gd name="connsiteY2" fmla="*/ 6 h 22232"/>
                  <a:gd name="connsiteX3" fmla="*/ 16615 w 28373"/>
                  <a:gd name="connsiteY3" fmla="*/ 6692 h 22232"/>
                  <a:gd name="connsiteX4" fmla="*/ 23730 w 28373"/>
                  <a:gd name="connsiteY4" fmla="*/ 12779 h 22232"/>
                  <a:gd name="connsiteX5" fmla="*/ 28274 w 28373"/>
                  <a:gd name="connsiteY5" fmla="*/ 18522 h 22232"/>
                  <a:gd name="connsiteX6" fmla="*/ 25102 w 28373"/>
                  <a:gd name="connsiteY6" fmla="*/ 22208 h 22232"/>
                  <a:gd name="connsiteX7" fmla="*/ 13958 w 28373"/>
                  <a:gd name="connsiteY7" fmla="*/ 13893 h 2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73" h="22232">
                    <a:moveTo>
                      <a:pt x="13958" y="13893"/>
                    </a:moveTo>
                    <a:cubicBezTo>
                      <a:pt x="9843" y="10293"/>
                      <a:pt x="5128" y="7721"/>
                      <a:pt x="842" y="4292"/>
                    </a:cubicBezTo>
                    <a:cubicBezTo>
                      <a:pt x="-873" y="2920"/>
                      <a:pt x="242" y="91"/>
                      <a:pt x="2299" y="6"/>
                    </a:cubicBezTo>
                    <a:cubicBezTo>
                      <a:pt x="7700" y="-166"/>
                      <a:pt x="12500" y="3606"/>
                      <a:pt x="16615" y="6692"/>
                    </a:cubicBezTo>
                    <a:cubicBezTo>
                      <a:pt x="19101" y="8578"/>
                      <a:pt x="21416" y="10721"/>
                      <a:pt x="23730" y="12779"/>
                    </a:cubicBezTo>
                    <a:cubicBezTo>
                      <a:pt x="25616" y="14493"/>
                      <a:pt x="27588" y="15950"/>
                      <a:pt x="28274" y="18522"/>
                    </a:cubicBezTo>
                    <a:cubicBezTo>
                      <a:pt x="28788" y="20665"/>
                      <a:pt x="27245" y="22466"/>
                      <a:pt x="25102" y="22208"/>
                    </a:cubicBezTo>
                    <a:cubicBezTo>
                      <a:pt x="20730" y="21608"/>
                      <a:pt x="17130" y="16636"/>
                      <a:pt x="13958" y="1389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7" name="任意多边形: 形状 956">
                <a:extLst>
                  <a:ext uri="{FF2B5EF4-FFF2-40B4-BE49-F238E27FC236}">
                    <a16:creationId xmlns:a16="http://schemas.microsoft.com/office/drawing/2014/main" id="{5FCF6D88-E733-0355-7EB6-1CC78530E866}"/>
                  </a:ext>
                </a:extLst>
              </p:cNvPr>
              <p:cNvSpPr/>
              <p:nvPr/>
            </p:nvSpPr>
            <p:spPr>
              <a:xfrm>
                <a:off x="3111363" y="3361581"/>
                <a:ext cx="31629" cy="36885"/>
              </a:xfrm>
              <a:custGeom>
                <a:avLst/>
                <a:gdLst>
                  <a:gd name="connsiteX0" fmla="*/ 26438 w 31629"/>
                  <a:gd name="connsiteY0" fmla="*/ 36214 h 36885"/>
                  <a:gd name="connsiteX1" fmla="*/ 14265 w 31629"/>
                  <a:gd name="connsiteY1" fmla="*/ 21727 h 36885"/>
                  <a:gd name="connsiteX2" fmla="*/ 378 w 31629"/>
                  <a:gd name="connsiteY2" fmla="*/ 3382 h 36885"/>
                  <a:gd name="connsiteX3" fmla="*/ 3635 w 31629"/>
                  <a:gd name="connsiteY3" fmla="*/ 467 h 36885"/>
                  <a:gd name="connsiteX4" fmla="*/ 18466 w 31629"/>
                  <a:gd name="connsiteY4" fmla="*/ 15726 h 36885"/>
                  <a:gd name="connsiteX5" fmla="*/ 31325 w 31629"/>
                  <a:gd name="connsiteY5" fmla="*/ 32871 h 36885"/>
                  <a:gd name="connsiteX6" fmla="*/ 26438 w 31629"/>
                  <a:gd name="connsiteY6" fmla="*/ 36214 h 36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629" h="36885">
                    <a:moveTo>
                      <a:pt x="26438" y="36214"/>
                    </a:moveTo>
                    <a:cubicBezTo>
                      <a:pt x="21552" y="32357"/>
                      <a:pt x="18123" y="26613"/>
                      <a:pt x="14265" y="21727"/>
                    </a:cubicBezTo>
                    <a:cubicBezTo>
                      <a:pt x="9465" y="15726"/>
                      <a:pt x="4493" y="9897"/>
                      <a:pt x="378" y="3382"/>
                    </a:cubicBezTo>
                    <a:cubicBezTo>
                      <a:pt x="-994" y="1238"/>
                      <a:pt x="1664" y="-991"/>
                      <a:pt x="3635" y="467"/>
                    </a:cubicBezTo>
                    <a:cubicBezTo>
                      <a:pt x="9293" y="4925"/>
                      <a:pt x="13922" y="10239"/>
                      <a:pt x="18466" y="15726"/>
                    </a:cubicBezTo>
                    <a:cubicBezTo>
                      <a:pt x="22923" y="21127"/>
                      <a:pt x="28410" y="26527"/>
                      <a:pt x="31325" y="32871"/>
                    </a:cubicBezTo>
                    <a:cubicBezTo>
                      <a:pt x="32782" y="35957"/>
                      <a:pt x="28667" y="38014"/>
                      <a:pt x="26438" y="3621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8" name="任意多边形: 形状 957">
                <a:extLst>
                  <a:ext uri="{FF2B5EF4-FFF2-40B4-BE49-F238E27FC236}">
                    <a16:creationId xmlns:a16="http://schemas.microsoft.com/office/drawing/2014/main" id="{944D2BB3-E1C9-B530-70FF-3E7BA4B4F914}"/>
                  </a:ext>
                </a:extLst>
              </p:cNvPr>
              <p:cNvSpPr/>
              <p:nvPr/>
            </p:nvSpPr>
            <p:spPr>
              <a:xfrm>
                <a:off x="3232572" y="3379883"/>
                <a:ext cx="32751" cy="42351"/>
              </a:xfrm>
              <a:custGeom>
                <a:avLst/>
                <a:gdLst>
                  <a:gd name="connsiteX0" fmla="*/ 25673 w 32751"/>
                  <a:gd name="connsiteY0" fmla="*/ 40630 h 42351"/>
                  <a:gd name="connsiteX1" fmla="*/ 12900 w 32751"/>
                  <a:gd name="connsiteY1" fmla="*/ 22370 h 42351"/>
                  <a:gd name="connsiteX2" fmla="*/ 127 w 32751"/>
                  <a:gd name="connsiteY2" fmla="*/ 3253 h 42351"/>
                  <a:gd name="connsiteX3" fmla="*/ 3470 w 32751"/>
                  <a:gd name="connsiteY3" fmla="*/ 339 h 42351"/>
                  <a:gd name="connsiteX4" fmla="*/ 17701 w 32751"/>
                  <a:gd name="connsiteY4" fmla="*/ 15769 h 42351"/>
                  <a:gd name="connsiteX5" fmla="*/ 32103 w 32751"/>
                  <a:gd name="connsiteY5" fmla="*/ 36343 h 42351"/>
                  <a:gd name="connsiteX6" fmla="*/ 25673 w 32751"/>
                  <a:gd name="connsiteY6" fmla="*/ 40630 h 4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51" h="42351">
                    <a:moveTo>
                      <a:pt x="25673" y="40630"/>
                    </a:moveTo>
                    <a:cubicBezTo>
                      <a:pt x="21473" y="34543"/>
                      <a:pt x="17358" y="28371"/>
                      <a:pt x="12900" y="22370"/>
                    </a:cubicBezTo>
                    <a:cubicBezTo>
                      <a:pt x="8442" y="16369"/>
                      <a:pt x="2613" y="10369"/>
                      <a:pt x="127" y="3253"/>
                    </a:cubicBezTo>
                    <a:cubicBezTo>
                      <a:pt x="-559" y="1368"/>
                      <a:pt x="1670" y="-861"/>
                      <a:pt x="3470" y="339"/>
                    </a:cubicBezTo>
                    <a:cubicBezTo>
                      <a:pt x="9471" y="4025"/>
                      <a:pt x="13415" y="10283"/>
                      <a:pt x="17701" y="15769"/>
                    </a:cubicBezTo>
                    <a:cubicBezTo>
                      <a:pt x="22844" y="22370"/>
                      <a:pt x="27816" y="29228"/>
                      <a:pt x="32103" y="36343"/>
                    </a:cubicBezTo>
                    <a:cubicBezTo>
                      <a:pt x="34760" y="40544"/>
                      <a:pt x="28588" y="44830"/>
                      <a:pt x="25673" y="4063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9" name="任意多边形: 形状 958">
                <a:extLst>
                  <a:ext uri="{FF2B5EF4-FFF2-40B4-BE49-F238E27FC236}">
                    <a16:creationId xmlns:a16="http://schemas.microsoft.com/office/drawing/2014/main" id="{8709E067-0C30-1516-7F07-42A7AC00110B}"/>
                  </a:ext>
                </a:extLst>
              </p:cNvPr>
              <p:cNvSpPr/>
              <p:nvPr/>
            </p:nvSpPr>
            <p:spPr>
              <a:xfrm>
                <a:off x="3268297" y="3383047"/>
                <a:ext cx="31024" cy="48788"/>
              </a:xfrm>
              <a:custGeom>
                <a:avLst/>
                <a:gdLst>
                  <a:gd name="connsiteX0" fmla="*/ 26724 w 31024"/>
                  <a:gd name="connsiteY0" fmla="*/ 48525 h 48788"/>
                  <a:gd name="connsiteX1" fmla="*/ 11550 w 31024"/>
                  <a:gd name="connsiteY1" fmla="*/ 28808 h 48788"/>
                  <a:gd name="connsiteX2" fmla="*/ 63 w 31024"/>
                  <a:gd name="connsiteY2" fmla="*/ 3605 h 48788"/>
                  <a:gd name="connsiteX3" fmla="*/ 4264 w 31024"/>
                  <a:gd name="connsiteY3" fmla="*/ 776 h 48788"/>
                  <a:gd name="connsiteX4" fmla="*/ 16522 w 31024"/>
                  <a:gd name="connsiteY4" fmla="*/ 22121 h 48788"/>
                  <a:gd name="connsiteX5" fmla="*/ 30838 w 31024"/>
                  <a:gd name="connsiteY5" fmla="*/ 44924 h 48788"/>
                  <a:gd name="connsiteX6" fmla="*/ 26724 w 31024"/>
                  <a:gd name="connsiteY6" fmla="*/ 48525 h 48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24" h="48788">
                    <a:moveTo>
                      <a:pt x="26724" y="48525"/>
                    </a:moveTo>
                    <a:cubicBezTo>
                      <a:pt x="19437" y="45181"/>
                      <a:pt x="15151" y="35494"/>
                      <a:pt x="11550" y="28808"/>
                    </a:cubicBezTo>
                    <a:cubicBezTo>
                      <a:pt x="7350" y="21093"/>
                      <a:pt x="2035" y="12177"/>
                      <a:pt x="63" y="3605"/>
                    </a:cubicBezTo>
                    <a:cubicBezTo>
                      <a:pt x="-451" y="1376"/>
                      <a:pt x="2292" y="-1367"/>
                      <a:pt x="4264" y="776"/>
                    </a:cubicBezTo>
                    <a:cubicBezTo>
                      <a:pt x="9750" y="6691"/>
                      <a:pt x="12836" y="15006"/>
                      <a:pt x="16522" y="22121"/>
                    </a:cubicBezTo>
                    <a:cubicBezTo>
                      <a:pt x="20637" y="29922"/>
                      <a:pt x="27667" y="36952"/>
                      <a:pt x="30838" y="44924"/>
                    </a:cubicBezTo>
                    <a:cubicBezTo>
                      <a:pt x="31781" y="47410"/>
                      <a:pt x="28952" y="49553"/>
                      <a:pt x="26724" y="4852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0" name="任意多边形: 形状 959">
                <a:extLst>
                  <a:ext uri="{FF2B5EF4-FFF2-40B4-BE49-F238E27FC236}">
                    <a16:creationId xmlns:a16="http://schemas.microsoft.com/office/drawing/2014/main" id="{B0C59022-FD20-B5C6-D892-3D9B85808DE7}"/>
                  </a:ext>
                </a:extLst>
              </p:cNvPr>
              <p:cNvSpPr/>
              <p:nvPr/>
            </p:nvSpPr>
            <p:spPr>
              <a:xfrm>
                <a:off x="3416898" y="3427224"/>
                <a:ext cx="34291" cy="65297"/>
              </a:xfrm>
              <a:custGeom>
                <a:avLst/>
                <a:gdLst>
                  <a:gd name="connsiteX0" fmla="*/ 26941 w 34291"/>
                  <a:gd name="connsiteY0" fmla="*/ 62983 h 65297"/>
                  <a:gd name="connsiteX1" fmla="*/ 13225 w 34291"/>
                  <a:gd name="connsiteY1" fmla="*/ 29636 h 65297"/>
                  <a:gd name="connsiteX2" fmla="*/ 24 w 34291"/>
                  <a:gd name="connsiteY2" fmla="*/ 2547 h 65297"/>
                  <a:gd name="connsiteX3" fmla="*/ 4567 w 34291"/>
                  <a:gd name="connsiteY3" fmla="*/ 1004 h 65297"/>
                  <a:gd name="connsiteX4" fmla="*/ 34228 w 34291"/>
                  <a:gd name="connsiteY4" fmla="*/ 61525 h 65297"/>
                  <a:gd name="connsiteX5" fmla="*/ 26941 w 34291"/>
                  <a:gd name="connsiteY5" fmla="*/ 62983 h 6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91" h="65297">
                    <a:moveTo>
                      <a:pt x="26941" y="62983"/>
                    </a:moveTo>
                    <a:cubicBezTo>
                      <a:pt x="22141" y="52010"/>
                      <a:pt x="18283" y="40608"/>
                      <a:pt x="13225" y="29636"/>
                    </a:cubicBezTo>
                    <a:cubicBezTo>
                      <a:pt x="9111" y="20635"/>
                      <a:pt x="1224" y="12491"/>
                      <a:pt x="24" y="2547"/>
                    </a:cubicBezTo>
                    <a:cubicBezTo>
                      <a:pt x="-319" y="-111"/>
                      <a:pt x="3110" y="-797"/>
                      <a:pt x="4567" y="1004"/>
                    </a:cubicBezTo>
                    <a:cubicBezTo>
                      <a:pt x="18198" y="18063"/>
                      <a:pt x="30199" y="40008"/>
                      <a:pt x="34228" y="61525"/>
                    </a:cubicBezTo>
                    <a:cubicBezTo>
                      <a:pt x="35000" y="65897"/>
                      <a:pt x="28484" y="66583"/>
                      <a:pt x="26941" y="6298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1" name="任意多边形: 形状 960">
                <a:extLst>
                  <a:ext uri="{FF2B5EF4-FFF2-40B4-BE49-F238E27FC236}">
                    <a16:creationId xmlns:a16="http://schemas.microsoft.com/office/drawing/2014/main" id="{5125FD90-E6BF-7CCB-0C63-C310E4D4CB48}"/>
                  </a:ext>
                </a:extLst>
              </p:cNvPr>
              <p:cNvSpPr/>
              <p:nvPr/>
            </p:nvSpPr>
            <p:spPr>
              <a:xfrm>
                <a:off x="3448456" y="3433458"/>
                <a:ext cx="33217" cy="75526"/>
              </a:xfrm>
              <a:custGeom>
                <a:avLst/>
                <a:gdLst>
                  <a:gd name="connsiteX0" fmla="*/ 27016 w 33217"/>
                  <a:gd name="connsiteY0" fmla="*/ 73980 h 75526"/>
                  <a:gd name="connsiteX1" fmla="*/ 12185 w 33217"/>
                  <a:gd name="connsiteY1" fmla="*/ 41319 h 75526"/>
                  <a:gd name="connsiteX2" fmla="*/ 12 w 33217"/>
                  <a:gd name="connsiteY2" fmla="*/ 2829 h 75526"/>
                  <a:gd name="connsiteX3" fmla="*/ 4813 w 33217"/>
                  <a:gd name="connsiteY3" fmla="*/ 1200 h 75526"/>
                  <a:gd name="connsiteX4" fmla="*/ 17672 w 33217"/>
                  <a:gd name="connsiteY4" fmla="*/ 34032 h 75526"/>
                  <a:gd name="connsiteX5" fmla="*/ 33016 w 33217"/>
                  <a:gd name="connsiteY5" fmla="*/ 70894 h 75526"/>
                  <a:gd name="connsiteX6" fmla="*/ 27016 w 33217"/>
                  <a:gd name="connsiteY6" fmla="*/ 73980 h 7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217" h="75526">
                    <a:moveTo>
                      <a:pt x="27016" y="73980"/>
                    </a:moveTo>
                    <a:cubicBezTo>
                      <a:pt x="20843" y="63779"/>
                      <a:pt x="16643" y="52378"/>
                      <a:pt x="12185" y="41319"/>
                    </a:cubicBezTo>
                    <a:cubicBezTo>
                      <a:pt x="7213" y="29060"/>
                      <a:pt x="1298" y="16030"/>
                      <a:pt x="12" y="2829"/>
                    </a:cubicBezTo>
                    <a:cubicBezTo>
                      <a:pt x="-245" y="342"/>
                      <a:pt x="3613" y="-1200"/>
                      <a:pt x="4813" y="1200"/>
                    </a:cubicBezTo>
                    <a:cubicBezTo>
                      <a:pt x="10214" y="11572"/>
                      <a:pt x="13471" y="23145"/>
                      <a:pt x="17672" y="34032"/>
                    </a:cubicBezTo>
                    <a:cubicBezTo>
                      <a:pt x="22558" y="46377"/>
                      <a:pt x="28902" y="58293"/>
                      <a:pt x="33016" y="70894"/>
                    </a:cubicBezTo>
                    <a:cubicBezTo>
                      <a:pt x="34302" y="74580"/>
                      <a:pt x="29073" y="77409"/>
                      <a:pt x="27016" y="739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2" name="任意多边形: 形状 961">
                <a:extLst>
                  <a:ext uri="{FF2B5EF4-FFF2-40B4-BE49-F238E27FC236}">
                    <a16:creationId xmlns:a16="http://schemas.microsoft.com/office/drawing/2014/main" id="{B836D7A1-7E68-5700-0213-394345206423}"/>
                  </a:ext>
                </a:extLst>
              </p:cNvPr>
              <p:cNvSpPr/>
              <p:nvPr/>
            </p:nvSpPr>
            <p:spPr>
              <a:xfrm>
                <a:off x="3481385" y="3457406"/>
                <a:ext cx="27094" cy="63912"/>
              </a:xfrm>
              <a:custGeom>
                <a:avLst/>
                <a:gdLst>
                  <a:gd name="connsiteX0" fmla="*/ 21947 w 27094"/>
                  <a:gd name="connsiteY0" fmla="*/ 62976 h 63912"/>
                  <a:gd name="connsiteX1" fmla="*/ 9860 w 27094"/>
                  <a:gd name="connsiteY1" fmla="*/ 34772 h 63912"/>
                  <a:gd name="connsiteX2" fmla="*/ 259 w 27094"/>
                  <a:gd name="connsiteY2" fmla="*/ 1768 h 63912"/>
                  <a:gd name="connsiteX3" fmla="*/ 4717 w 27094"/>
                  <a:gd name="connsiteY3" fmla="*/ 1511 h 63912"/>
                  <a:gd name="connsiteX4" fmla="*/ 27005 w 27094"/>
                  <a:gd name="connsiteY4" fmla="*/ 59633 h 63912"/>
                  <a:gd name="connsiteX5" fmla="*/ 21947 w 27094"/>
                  <a:gd name="connsiteY5" fmla="*/ 62976 h 63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4" h="63912">
                    <a:moveTo>
                      <a:pt x="21947" y="62976"/>
                    </a:moveTo>
                    <a:cubicBezTo>
                      <a:pt x="15089" y="55432"/>
                      <a:pt x="12946" y="44288"/>
                      <a:pt x="9860" y="34772"/>
                    </a:cubicBezTo>
                    <a:cubicBezTo>
                      <a:pt x="6517" y="24314"/>
                      <a:pt x="-1541" y="12998"/>
                      <a:pt x="259" y="1768"/>
                    </a:cubicBezTo>
                    <a:cubicBezTo>
                      <a:pt x="602" y="-718"/>
                      <a:pt x="3774" y="-375"/>
                      <a:pt x="4717" y="1511"/>
                    </a:cubicBezTo>
                    <a:cubicBezTo>
                      <a:pt x="13375" y="19599"/>
                      <a:pt x="22205" y="40173"/>
                      <a:pt x="27005" y="59633"/>
                    </a:cubicBezTo>
                    <a:cubicBezTo>
                      <a:pt x="27691" y="62290"/>
                      <a:pt x="24262" y="65548"/>
                      <a:pt x="21947" y="6297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3" name="任意多边形: 形状 962">
                <a:extLst>
                  <a:ext uri="{FF2B5EF4-FFF2-40B4-BE49-F238E27FC236}">
                    <a16:creationId xmlns:a16="http://schemas.microsoft.com/office/drawing/2014/main" id="{2552BF32-43B8-429A-3698-61ABBEA18AAE}"/>
                  </a:ext>
                </a:extLst>
              </p:cNvPr>
              <p:cNvSpPr/>
              <p:nvPr/>
            </p:nvSpPr>
            <p:spPr>
              <a:xfrm>
                <a:off x="3041275" y="3389766"/>
                <a:ext cx="548164" cy="179652"/>
              </a:xfrm>
              <a:custGeom>
                <a:avLst/>
                <a:gdLst>
                  <a:gd name="connsiteX0" fmla="*/ 541354 w 548164"/>
                  <a:gd name="connsiteY0" fmla="*/ 178793 h 179652"/>
                  <a:gd name="connsiteX1" fmla="*/ 488290 w 548164"/>
                  <a:gd name="connsiteY1" fmla="*/ 147932 h 179652"/>
                  <a:gd name="connsiteX2" fmla="*/ 426139 w 548164"/>
                  <a:gd name="connsiteY2" fmla="*/ 117500 h 179652"/>
                  <a:gd name="connsiteX3" fmla="*/ 287436 w 548164"/>
                  <a:gd name="connsiteY3" fmla="*/ 55864 h 179652"/>
                  <a:gd name="connsiteX4" fmla="*/ 147705 w 548164"/>
                  <a:gd name="connsiteY4" fmla="*/ 17116 h 179652"/>
                  <a:gd name="connsiteX5" fmla="*/ 70209 w 548164"/>
                  <a:gd name="connsiteY5" fmla="*/ 9401 h 179652"/>
                  <a:gd name="connsiteX6" fmla="*/ 2658 w 548164"/>
                  <a:gd name="connsiteY6" fmla="*/ 5972 h 179652"/>
                  <a:gd name="connsiteX7" fmla="*/ 1629 w 548164"/>
                  <a:gd name="connsiteY7" fmla="*/ 1085 h 179652"/>
                  <a:gd name="connsiteX8" fmla="*/ 61808 w 548164"/>
                  <a:gd name="connsiteY8" fmla="*/ 1514 h 179652"/>
                  <a:gd name="connsiteX9" fmla="*/ 133817 w 548164"/>
                  <a:gd name="connsiteY9" fmla="*/ 7343 h 179652"/>
                  <a:gd name="connsiteX10" fmla="*/ 289151 w 548164"/>
                  <a:gd name="connsiteY10" fmla="*/ 48234 h 179652"/>
                  <a:gd name="connsiteX11" fmla="*/ 422967 w 548164"/>
                  <a:gd name="connsiteY11" fmla="*/ 106956 h 179652"/>
                  <a:gd name="connsiteX12" fmla="*/ 491976 w 548164"/>
                  <a:gd name="connsiteY12" fmla="*/ 140989 h 179652"/>
                  <a:gd name="connsiteX13" fmla="*/ 546754 w 548164"/>
                  <a:gd name="connsiteY13" fmla="*/ 172964 h 179652"/>
                  <a:gd name="connsiteX14" fmla="*/ 541354 w 548164"/>
                  <a:gd name="connsiteY14" fmla="*/ 178793 h 17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8164" h="179652">
                    <a:moveTo>
                      <a:pt x="541354" y="178793"/>
                    </a:moveTo>
                    <a:cubicBezTo>
                      <a:pt x="523437" y="165677"/>
                      <a:pt x="506721" y="157191"/>
                      <a:pt x="488290" y="147932"/>
                    </a:cubicBezTo>
                    <a:cubicBezTo>
                      <a:pt x="467630" y="137560"/>
                      <a:pt x="446799" y="127787"/>
                      <a:pt x="426139" y="117500"/>
                    </a:cubicBezTo>
                    <a:cubicBezTo>
                      <a:pt x="380533" y="94611"/>
                      <a:pt x="336214" y="71723"/>
                      <a:pt x="287436" y="55864"/>
                    </a:cubicBezTo>
                    <a:cubicBezTo>
                      <a:pt x="242002" y="41033"/>
                      <a:pt x="194596" y="25946"/>
                      <a:pt x="147705" y="17116"/>
                    </a:cubicBezTo>
                    <a:cubicBezTo>
                      <a:pt x="122158" y="12315"/>
                      <a:pt x="96184" y="11029"/>
                      <a:pt x="70209" y="9401"/>
                    </a:cubicBezTo>
                    <a:cubicBezTo>
                      <a:pt x="48778" y="8029"/>
                      <a:pt x="24689" y="6315"/>
                      <a:pt x="2658" y="5972"/>
                    </a:cubicBezTo>
                    <a:cubicBezTo>
                      <a:pt x="-257" y="5886"/>
                      <a:pt x="-1028" y="1514"/>
                      <a:pt x="1629" y="1085"/>
                    </a:cubicBezTo>
                    <a:cubicBezTo>
                      <a:pt x="15688" y="-972"/>
                      <a:pt x="43377" y="314"/>
                      <a:pt x="61808" y="1514"/>
                    </a:cubicBezTo>
                    <a:cubicBezTo>
                      <a:pt x="85897" y="3143"/>
                      <a:pt x="109814" y="4257"/>
                      <a:pt x="133817" y="7343"/>
                    </a:cubicBezTo>
                    <a:cubicBezTo>
                      <a:pt x="186281" y="14116"/>
                      <a:pt x="238745" y="32546"/>
                      <a:pt x="289151" y="48234"/>
                    </a:cubicBezTo>
                    <a:cubicBezTo>
                      <a:pt x="335785" y="62722"/>
                      <a:pt x="380019" y="83981"/>
                      <a:pt x="422967" y="106956"/>
                    </a:cubicBezTo>
                    <a:cubicBezTo>
                      <a:pt x="445599" y="119129"/>
                      <a:pt x="469259" y="129158"/>
                      <a:pt x="491976" y="140989"/>
                    </a:cubicBezTo>
                    <a:cubicBezTo>
                      <a:pt x="511007" y="150847"/>
                      <a:pt x="528066" y="158477"/>
                      <a:pt x="546754" y="172964"/>
                    </a:cubicBezTo>
                    <a:cubicBezTo>
                      <a:pt x="550698" y="175879"/>
                      <a:pt x="545554" y="181880"/>
                      <a:pt x="541354" y="17879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4" name="图形 4">
              <a:extLst>
                <a:ext uri="{FF2B5EF4-FFF2-40B4-BE49-F238E27FC236}">
                  <a16:creationId xmlns:a16="http://schemas.microsoft.com/office/drawing/2014/main" id="{484FBBD2-5931-BFD8-D044-A772CEA68BB9}"/>
                </a:ext>
              </a:extLst>
            </p:cNvPr>
            <p:cNvGrpSpPr/>
            <p:nvPr/>
          </p:nvGrpSpPr>
          <p:grpSpPr>
            <a:xfrm>
              <a:off x="3250441" y="3493192"/>
              <a:ext cx="197619" cy="182039"/>
              <a:chOff x="3250441" y="3493192"/>
              <a:chExt cx="197619" cy="182039"/>
            </a:xfrm>
          </p:grpSpPr>
          <p:sp>
            <p:nvSpPr>
              <p:cNvPr id="965" name="任意多边形: 形状 964">
                <a:extLst>
                  <a:ext uri="{FF2B5EF4-FFF2-40B4-BE49-F238E27FC236}">
                    <a16:creationId xmlns:a16="http://schemas.microsoft.com/office/drawing/2014/main" id="{51F06766-FA6A-C188-3B9F-00B472213EF4}"/>
                  </a:ext>
                </a:extLst>
              </p:cNvPr>
              <p:cNvSpPr/>
              <p:nvPr/>
            </p:nvSpPr>
            <p:spPr>
              <a:xfrm>
                <a:off x="3250441" y="3493192"/>
                <a:ext cx="197619" cy="182039"/>
              </a:xfrm>
              <a:custGeom>
                <a:avLst/>
                <a:gdLst>
                  <a:gd name="connsiteX0" fmla="*/ 197427 w 197619"/>
                  <a:gd name="connsiteY0" fmla="*/ 91655 h 182039"/>
                  <a:gd name="connsiteX1" fmla="*/ 167595 w 197619"/>
                  <a:gd name="connsiteY1" fmla="*/ 75796 h 182039"/>
                  <a:gd name="connsiteX2" fmla="*/ 126276 w 197619"/>
                  <a:gd name="connsiteY2" fmla="*/ 80511 h 182039"/>
                  <a:gd name="connsiteX3" fmla="*/ 139049 w 197619"/>
                  <a:gd name="connsiteY3" fmla="*/ 47164 h 182039"/>
                  <a:gd name="connsiteX4" fmla="*/ 131933 w 197619"/>
                  <a:gd name="connsiteY4" fmla="*/ 1473 h 182039"/>
                  <a:gd name="connsiteX5" fmla="*/ 98072 w 197619"/>
                  <a:gd name="connsiteY5" fmla="*/ 25905 h 182039"/>
                  <a:gd name="connsiteX6" fmla="*/ 86071 w 197619"/>
                  <a:gd name="connsiteY6" fmla="*/ 55822 h 182039"/>
                  <a:gd name="connsiteX7" fmla="*/ 66954 w 197619"/>
                  <a:gd name="connsiteY7" fmla="*/ 24276 h 182039"/>
                  <a:gd name="connsiteX8" fmla="*/ 34721 w 197619"/>
                  <a:gd name="connsiteY8" fmla="*/ 13217 h 182039"/>
                  <a:gd name="connsiteX9" fmla="*/ 30521 w 197619"/>
                  <a:gd name="connsiteY9" fmla="*/ 45535 h 182039"/>
                  <a:gd name="connsiteX10" fmla="*/ 56581 w 197619"/>
                  <a:gd name="connsiteY10" fmla="*/ 80597 h 182039"/>
                  <a:gd name="connsiteX11" fmla="*/ 17919 w 197619"/>
                  <a:gd name="connsiteY11" fmla="*/ 87112 h 182039"/>
                  <a:gd name="connsiteX12" fmla="*/ 860 w 197619"/>
                  <a:gd name="connsiteY12" fmla="*/ 106914 h 182039"/>
                  <a:gd name="connsiteX13" fmla="*/ 30521 w 197619"/>
                  <a:gd name="connsiteY13" fmla="*/ 119688 h 182039"/>
                  <a:gd name="connsiteX14" fmla="*/ 61810 w 197619"/>
                  <a:gd name="connsiteY14" fmla="*/ 115573 h 182039"/>
                  <a:gd name="connsiteX15" fmla="*/ 47237 w 197619"/>
                  <a:gd name="connsiteY15" fmla="*/ 150206 h 182039"/>
                  <a:gd name="connsiteX16" fmla="*/ 53323 w 197619"/>
                  <a:gd name="connsiteY16" fmla="*/ 180724 h 182039"/>
                  <a:gd name="connsiteX17" fmla="*/ 79641 w 197619"/>
                  <a:gd name="connsiteY17" fmla="*/ 167608 h 182039"/>
                  <a:gd name="connsiteX18" fmla="*/ 94986 w 197619"/>
                  <a:gd name="connsiteY18" fmla="*/ 126631 h 182039"/>
                  <a:gd name="connsiteX19" fmla="*/ 121132 w 197619"/>
                  <a:gd name="connsiteY19" fmla="*/ 165893 h 182039"/>
                  <a:gd name="connsiteX20" fmla="*/ 152679 w 197619"/>
                  <a:gd name="connsiteY20" fmla="*/ 170265 h 182039"/>
                  <a:gd name="connsiteX21" fmla="*/ 149850 w 197619"/>
                  <a:gd name="connsiteY21" fmla="*/ 136661 h 182039"/>
                  <a:gd name="connsiteX22" fmla="*/ 133476 w 197619"/>
                  <a:gd name="connsiteY22" fmla="*/ 115230 h 182039"/>
                  <a:gd name="connsiteX23" fmla="*/ 165880 w 197619"/>
                  <a:gd name="connsiteY23" fmla="*/ 114373 h 182039"/>
                  <a:gd name="connsiteX24" fmla="*/ 197427 w 197619"/>
                  <a:gd name="connsiteY24" fmla="*/ 91655 h 18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7619" h="182039">
                    <a:moveTo>
                      <a:pt x="197427" y="91655"/>
                    </a:moveTo>
                    <a:cubicBezTo>
                      <a:pt x="199999" y="78282"/>
                      <a:pt x="176082" y="76739"/>
                      <a:pt x="167595" y="75796"/>
                    </a:cubicBezTo>
                    <a:cubicBezTo>
                      <a:pt x="153965" y="74253"/>
                      <a:pt x="139391" y="75796"/>
                      <a:pt x="126276" y="80511"/>
                    </a:cubicBezTo>
                    <a:cubicBezTo>
                      <a:pt x="133476" y="71167"/>
                      <a:pt x="137163" y="59337"/>
                      <a:pt x="139049" y="47164"/>
                    </a:cubicBezTo>
                    <a:cubicBezTo>
                      <a:pt x="140763" y="36020"/>
                      <a:pt x="142906" y="9017"/>
                      <a:pt x="131933" y="1473"/>
                    </a:cubicBezTo>
                    <a:cubicBezTo>
                      <a:pt x="120532" y="-6414"/>
                      <a:pt x="102187" y="19647"/>
                      <a:pt x="98072" y="25905"/>
                    </a:cubicBezTo>
                    <a:cubicBezTo>
                      <a:pt x="93100" y="33534"/>
                      <a:pt x="87356" y="45021"/>
                      <a:pt x="86071" y="55822"/>
                    </a:cubicBezTo>
                    <a:cubicBezTo>
                      <a:pt x="82213" y="43992"/>
                      <a:pt x="76984" y="32934"/>
                      <a:pt x="66954" y="24276"/>
                    </a:cubicBezTo>
                    <a:cubicBezTo>
                      <a:pt x="58553" y="16989"/>
                      <a:pt x="46294" y="7045"/>
                      <a:pt x="34721" y="13217"/>
                    </a:cubicBezTo>
                    <a:cubicBezTo>
                      <a:pt x="24691" y="18532"/>
                      <a:pt x="27692" y="37220"/>
                      <a:pt x="30521" y="45535"/>
                    </a:cubicBezTo>
                    <a:cubicBezTo>
                      <a:pt x="34636" y="57708"/>
                      <a:pt x="44922" y="72453"/>
                      <a:pt x="56581" y="80597"/>
                    </a:cubicBezTo>
                    <a:cubicBezTo>
                      <a:pt x="43379" y="79654"/>
                      <a:pt x="29835" y="81283"/>
                      <a:pt x="17919" y="87112"/>
                    </a:cubicBezTo>
                    <a:cubicBezTo>
                      <a:pt x="12690" y="89684"/>
                      <a:pt x="-3941" y="98599"/>
                      <a:pt x="860" y="106914"/>
                    </a:cubicBezTo>
                    <a:cubicBezTo>
                      <a:pt x="6175" y="116258"/>
                      <a:pt x="20834" y="117887"/>
                      <a:pt x="30521" y="119688"/>
                    </a:cubicBezTo>
                    <a:cubicBezTo>
                      <a:pt x="40979" y="121745"/>
                      <a:pt x="52381" y="120459"/>
                      <a:pt x="61810" y="115573"/>
                    </a:cubicBezTo>
                    <a:cubicBezTo>
                      <a:pt x="55124" y="126288"/>
                      <a:pt x="49895" y="137433"/>
                      <a:pt x="47237" y="150206"/>
                    </a:cubicBezTo>
                    <a:cubicBezTo>
                      <a:pt x="45694" y="157664"/>
                      <a:pt x="44151" y="176352"/>
                      <a:pt x="53323" y="180724"/>
                    </a:cubicBezTo>
                    <a:cubicBezTo>
                      <a:pt x="63868" y="185782"/>
                      <a:pt x="73555" y="175152"/>
                      <a:pt x="79641" y="167608"/>
                    </a:cubicBezTo>
                    <a:cubicBezTo>
                      <a:pt x="88385" y="156721"/>
                      <a:pt x="93529" y="141204"/>
                      <a:pt x="94986" y="126631"/>
                    </a:cubicBezTo>
                    <a:cubicBezTo>
                      <a:pt x="100987" y="141462"/>
                      <a:pt x="108445" y="155435"/>
                      <a:pt x="121132" y="165893"/>
                    </a:cubicBezTo>
                    <a:cubicBezTo>
                      <a:pt x="128590" y="171980"/>
                      <a:pt x="145564" y="181410"/>
                      <a:pt x="152679" y="170265"/>
                    </a:cubicBezTo>
                    <a:cubicBezTo>
                      <a:pt x="158508" y="161179"/>
                      <a:pt x="153022" y="145662"/>
                      <a:pt x="149850" y="136661"/>
                    </a:cubicBezTo>
                    <a:cubicBezTo>
                      <a:pt x="146764" y="127660"/>
                      <a:pt x="140849" y="120545"/>
                      <a:pt x="133476" y="115230"/>
                    </a:cubicBezTo>
                    <a:cubicBezTo>
                      <a:pt x="143935" y="116944"/>
                      <a:pt x="154479" y="116944"/>
                      <a:pt x="165880" y="114373"/>
                    </a:cubicBezTo>
                    <a:cubicBezTo>
                      <a:pt x="175310" y="112315"/>
                      <a:pt x="195284" y="102885"/>
                      <a:pt x="197427" y="91655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6" name="任意多边形: 形状 965">
                <a:extLst>
                  <a:ext uri="{FF2B5EF4-FFF2-40B4-BE49-F238E27FC236}">
                    <a16:creationId xmlns:a16="http://schemas.microsoft.com/office/drawing/2014/main" id="{1CF4972E-1977-2E85-A418-80742786BC2E}"/>
                  </a:ext>
                </a:extLst>
              </p:cNvPr>
              <p:cNvSpPr/>
              <p:nvPr/>
            </p:nvSpPr>
            <p:spPr>
              <a:xfrm>
                <a:off x="3310555" y="3553036"/>
                <a:ext cx="66964" cy="64136"/>
              </a:xfrm>
              <a:custGeom>
                <a:avLst/>
                <a:gdLst>
                  <a:gd name="connsiteX0" fmla="*/ 65562 w 66964"/>
                  <a:gd name="connsiteY0" fmla="*/ 36012 h 64136"/>
                  <a:gd name="connsiteX1" fmla="*/ 64705 w 66964"/>
                  <a:gd name="connsiteY1" fmla="*/ 31297 h 64136"/>
                  <a:gd name="connsiteX2" fmla="*/ 51503 w 66964"/>
                  <a:gd name="connsiteY2" fmla="*/ 28640 h 64136"/>
                  <a:gd name="connsiteX3" fmla="*/ 58189 w 66964"/>
                  <a:gd name="connsiteY3" fmla="*/ 13552 h 64136"/>
                  <a:gd name="connsiteX4" fmla="*/ 54846 w 66964"/>
                  <a:gd name="connsiteY4" fmla="*/ 10466 h 64136"/>
                  <a:gd name="connsiteX5" fmla="*/ 41387 w 66964"/>
                  <a:gd name="connsiteY5" fmla="*/ 15952 h 64136"/>
                  <a:gd name="connsiteX6" fmla="*/ 38559 w 66964"/>
                  <a:gd name="connsiteY6" fmla="*/ 1636 h 64136"/>
                  <a:gd name="connsiteX7" fmla="*/ 34787 w 66964"/>
                  <a:gd name="connsiteY7" fmla="*/ 1293 h 64136"/>
                  <a:gd name="connsiteX8" fmla="*/ 28443 w 66964"/>
                  <a:gd name="connsiteY8" fmla="*/ 12352 h 64136"/>
                  <a:gd name="connsiteX9" fmla="*/ 18756 w 66964"/>
                  <a:gd name="connsiteY9" fmla="*/ 950 h 64136"/>
                  <a:gd name="connsiteX10" fmla="*/ 14041 w 66964"/>
                  <a:gd name="connsiteY10" fmla="*/ 3094 h 64136"/>
                  <a:gd name="connsiteX11" fmla="*/ 16698 w 66964"/>
                  <a:gd name="connsiteY11" fmla="*/ 17581 h 64136"/>
                  <a:gd name="connsiteX12" fmla="*/ 2211 w 66964"/>
                  <a:gd name="connsiteY12" fmla="*/ 17924 h 64136"/>
                  <a:gd name="connsiteX13" fmla="*/ 668 w 66964"/>
                  <a:gd name="connsiteY13" fmla="*/ 22210 h 64136"/>
                  <a:gd name="connsiteX14" fmla="*/ 14555 w 66964"/>
                  <a:gd name="connsiteY14" fmla="*/ 33355 h 64136"/>
                  <a:gd name="connsiteX15" fmla="*/ 6326 w 66964"/>
                  <a:gd name="connsiteY15" fmla="*/ 47585 h 64136"/>
                  <a:gd name="connsiteX16" fmla="*/ 9240 w 66964"/>
                  <a:gd name="connsiteY16" fmla="*/ 51100 h 64136"/>
                  <a:gd name="connsiteX17" fmla="*/ 23214 w 66964"/>
                  <a:gd name="connsiteY17" fmla="*/ 46985 h 64136"/>
                  <a:gd name="connsiteX18" fmla="*/ 25957 w 66964"/>
                  <a:gd name="connsiteY18" fmla="*/ 61987 h 64136"/>
                  <a:gd name="connsiteX19" fmla="*/ 30586 w 66964"/>
                  <a:gd name="connsiteY19" fmla="*/ 63016 h 64136"/>
                  <a:gd name="connsiteX20" fmla="*/ 37101 w 66964"/>
                  <a:gd name="connsiteY20" fmla="*/ 49900 h 64136"/>
                  <a:gd name="connsiteX21" fmla="*/ 45073 w 66964"/>
                  <a:gd name="connsiteY21" fmla="*/ 58215 h 64136"/>
                  <a:gd name="connsiteX22" fmla="*/ 49531 w 66964"/>
                  <a:gd name="connsiteY22" fmla="*/ 56843 h 64136"/>
                  <a:gd name="connsiteX23" fmla="*/ 54075 w 66964"/>
                  <a:gd name="connsiteY23" fmla="*/ 40470 h 64136"/>
                  <a:gd name="connsiteX24" fmla="*/ 65562 w 66964"/>
                  <a:gd name="connsiteY24" fmla="*/ 36012 h 64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6964" h="64136">
                    <a:moveTo>
                      <a:pt x="65562" y="36012"/>
                    </a:moveTo>
                    <a:cubicBezTo>
                      <a:pt x="67962" y="34812"/>
                      <a:pt x="67019" y="31726"/>
                      <a:pt x="64705" y="31297"/>
                    </a:cubicBezTo>
                    <a:cubicBezTo>
                      <a:pt x="60332" y="30354"/>
                      <a:pt x="55875" y="29497"/>
                      <a:pt x="51503" y="28640"/>
                    </a:cubicBezTo>
                    <a:cubicBezTo>
                      <a:pt x="53989" y="23753"/>
                      <a:pt x="56561" y="18953"/>
                      <a:pt x="58189" y="13552"/>
                    </a:cubicBezTo>
                    <a:cubicBezTo>
                      <a:pt x="58875" y="11495"/>
                      <a:pt x="56818" y="9609"/>
                      <a:pt x="54846" y="10466"/>
                    </a:cubicBezTo>
                    <a:cubicBezTo>
                      <a:pt x="50389" y="12266"/>
                      <a:pt x="45845" y="14066"/>
                      <a:pt x="41387" y="15952"/>
                    </a:cubicBezTo>
                    <a:cubicBezTo>
                      <a:pt x="40787" y="11066"/>
                      <a:pt x="40101" y="6351"/>
                      <a:pt x="38559" y="1636"/>
                    </a:cubicBezTo>
                    <a:cubicBezTo>
                      <a:pt x="38044" y="-164"/>
                      <a:pt x="35729" y="179"/>
                      <a:pt x="34787" y="1293"/>
                    </a:cubicBezTo>
                    <a:cubicBezTo>
                      <a:pt x="31786" y="4637"/>
                      <a:pt x="29986" y="8409"/>
                      <a:pt x="28443" y="12352"/>
                    </a:cubicBezTo>
                    <a:cubicBezTo>
                      <a:pt x="25443" y="8323"/>
                      <a:pt x="22014" y="4722"/>
                      <a:pt x="18756" y="950"/>
                    </a:cubicBezTo>
                    <a:cubicBezTo>
                      <a:pt x="16956" y="-1107"/>
                      <a:pt x="13612" y="436"/>
                      <a:pt x="14041" y="3094"/>
                    </a:cubicBezTo>
                    <a:cubicBezTo>
                      <a:pt x="14813" y="7980"/>
                      <a:pt x="15927" y="12695"/>
                      <a:pt x="16698" y="17581"/>
                    </a:cubicBezTo>
                    <a:cubicBezTo>
                      <a:pt x="11812" y="17238"/>
                      <a:pt x="7097" y="17324"/>
                      <a:pt x="2211" y="17924"/>
                    </a:cubicBezTo>
                    <a:cubicBezTo>
                      <a:pt x="325" y="18181"/>
                      <a:pt x="-789" y="20839"/>
                      <a:pt x="668" y="22210"/>
                    </a:cubicBezTo>
                    <a:cubicBezTo>
                      <a:pt x="4954" y="26497"/>
                      <a:pt x="9841" y="29754"/>
                      <a:pt x="14555" y="33355"/>
                    </a:cubicBezTo>
                    <a:cubicBezTo>
                      <a:pt x="11641" y="37984"/>
                      <a:pt x="8897" y="42699"/>
                      <a:pt x="6326" y="47585"/>
                    </a:cubicBezTo>
                    <a:cubicBezTo>
                      <a:pt x="5383" y="49471"/>
                      <a:pt x="7526" y="51357"/>
                      <a:pt x="9240" y="51100"/>
                    </a:cubicBezTo>
                    <a:cubicBezTo>
                      <a:pt x="14213" y="50242"/>
                      <a:pt x="18756" y="49042"/>
                      <a:pt x="23214" y="46985"/>
                    </a:cubicBezTo>
                    <a:cubicBezTo>
                      <a:pt x="24242" y="51957"/>
                      <a:pt x="25100" y="57015"/>
                      <a:pt x="25957" y="61987"/>
                    </a:cubicBezTo>
                    <a:cubicBezTo>
                      <a:pt x="26300" y="64044"/>
                      <a:pt x="29472" y="65073"/>
                      <a:pt x="30586" y="63016"/>
                    </a:cubicBezTo>
                    <a:cubicBezTo>
                      <a:pt x="32901" y="58729"/>
                      <a:pt x="34958" y="54357"/>
                      <a:pt x="37101" y="49900"/>
                    </a:cubicBezTo>
                    <a:cubicBezTo>
                      <a:pt x="40101" y="52385"/>
                      <a:pt x="42502" y="55129"/>
                      <a:pt x="45073" y="58215"/>
                    </a:cubicBezTo>
                    <a:cubicBezTo>
                      <a:pt x="46360" y="59758"/>
                      <a:pt x="49617" y="59158"/>
                      <a:pt x="49531" y="56843"/>
                    </a:cubicBezTo>
                    <a:cubicBezTo>
                      <a:pt x="49360" y="51014"/>
                      <a:pt x="47217" y="43985"/>
                      <a:pt x="54075" y="40470"/>
                    </a:cubicBezTo>
                    <a:cubicBezTo>
                      <a:pt x="57847" y="38670"/>
                      <a:pt x="61876" y="37812"/>
                      <a:pt x="65562" y="36012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7" name="图形 4">
              <a:extLst>
                <a:ext uri="{FF2B5EF4-FFF2-40B4-BE49-F238E27FC236}">
                  <a16:creationId xmlns:a16="http://schemas.microsoft.com/office/drawing/2014/main" id="{DA4C32B2-FA16-F1F5-BA53-0111C832531E}"/>
                </a:ext>
              </a:extLst>
            </p:cNvPr>
            <p:cNvGrpSpPr/>
            <p:nvPr/>
          </p:nvGrpSpPr>
          <p:grpSpPr>
            <a:xfrm>
              <a:off x="1436223" y="3574320"/>
              <a:ext cx="173175" cy="197282"/>
              <a:chOff x="1436223" y="3574320"/>
              <a:chExt cx="173175" cy="197282"/>
            </a:xfrm>
          </p:grpSpPr>
          <p:sp>
            <p:nvSpPr>
              <p:cNvPr id="968" name="任意多边形: 形状 967">
                <a:extLst>
                  <a:ext uri="{FF2B5EF4-FFF2-40B4-BE49-F238E27FC236}">
                    <a16:creationId xmlns:a16="http://schemas.microsoft.com/office/drawing/2014/main" id="{EF1C77F6-3547-FD91-C7E6-A409C6793BD5}"/>
                  </a:ext>
                </a:extLst>
              </p:cNvPr>
              <p:cNvSpPr/>
              <p:nvPr/>
            </p:nvSpPr>
            <p:spPr>
              <a:xfrm>
                <a:off x="1436223" y="3574320"/>
                <a:ext cx="173175" cy="197282"/>
              </a:xfrm>
              <a:custGeom>
                <a:avLst/>
                <a:gdLst>
                  <a:gd name="connsiteX0" fmla="*/ 170444 w 173175"/>
                  <a:gd name="connsiteY0" fmla="*/ 157374 h 197282"/>
                  <a:gd name="connsiteX1" fmla="*/ 154928 w 173175"/>
                  <a:gd name="connsiteY1" fmla="*/ 127285 h 197282"/>
                  <a:gd name="connsiteX2" fmla="*/ 118238 w 173175"/>
                  <a:gd name="connsiteY2" fmla="*/ 107654 h 197282"/>
                  <a:gd name="connsiteX3" fmla="*/ 147727 w 173175"/>
                  <a:gd name="connsiteY3" fmla="*/ 87423 h 197282"/>
                  <a:gd name="connsiteX4" fmla="*/ 167872 w 173175"/>
                  <a:gd name="connsiteY4" fmla="*/ 45760 h 197282"/>
                  <a:gd name="connsiteX5" fmla="*/ 126124 w 173175"/>
                  <a:gd name="connsiteY5" fmla="*/ 46618 h 197282"/>
                  <a:gd name="connsiteX6" fmla="*/ 99207 w 173175"/>
                  <a:gd name="connsiteY6" fmla="*/ 64363 h 197282"/>
                  <a:gd name="connsiteX7" fmla="*/ 101435 w 173175"/>
                  <a:gd name="connsiteY7" fmla="*/ 27501 h 197282"/>
                  <a:gd name="connsiteX8" fmla="*/ 81204 w 173175"/>
                  <a:gd name="connsiteY8" fmla="*/ 69 h 197282"/>
                  <a:gd name="connsiteX9" fmla="*/ 59344 w 173175"/>
                  <a:gd name="connsiteY9" fmla="*/ 24243 h 197282"/>
                  <a:gd name="connsiteX10" fmla="*/ 60888 w 173175"/>
                  <a:gd name="connsiteY10" fmla="*/ 67877 h 197282"/>
                  <a:gd name="connsiteX11" fmla="*/ 25397 w 173175"/>
                  <a:gd name="connsiteY11" fmla="*/ 51247 h 197282"/>
                  <a:gd name="connsiteX12" fmla="*/ 108 w 173175"/>
                  <a:gd name="connsiteY12" fmla="*/ 57848 h 197282"/>
                  <a:gd name="connsiteX13" fmla="*/ 17253 w 173175"/>
                  <a:gd name="connsiteY13" fmla="*/ 85279 h 197282"/>
                  <a:gd name="connsiteX14" fmla="*/ 45286 w 173175"/>
                  <a:gd name="connsiteY14" fmla="*/ 99681 h 197282"/>
                  <a:gd name="connsiteX15" fmla="*/ 13567 w 173175"/>
                  <a:gd name="connsiteY15" fmla="*/ 119827 h 197282"/>
                  <a:gd name="connsiteX16" fmla="*/ 1223 w 173175"/>
                  <a:gd name="connsiteY16" fmla="*/ 148373 h 197282"/>
                  <a:gd name="connsiteX17" fmla="*/ 30369 w 173175"/>
                  <a:gd name="connsiteY17" fmla="*/ 152574 h 197282"/>
                  <a:gd name="connsiteX18" fmla="*/ 66288 w 173175"/>
                  <a:gd name="connsiteY18" fmla="*/ 127542 h 197282"/>
                  <a:gd name="connsiteX19" fmla="*/ 65517 w 173175"/>
                  <a:gd name="connsiteY19" fmla="*/ 174776 h 197282"/>
                  <a:gd name="connsiteX20" fmla="*/ 88920 w 173175"/>
                  <a:gd name="connsiteY20" fmla="*/ 196379 h 197282"/>
                  <a:gd name="connsiteX21" fmla="*/ 105722 w 173175"/>
                  <a:gd name="connsiteY21" fmla="*/ 167147 h 197282"/>
                  <a:gd name="connsiteX22" fmla="*/ 104436 w 173175"/>
                  <a:gd name="connsiteY22" fmla="*/ 140229 h 197282"/>
                  <a:gd name="connsiteX23" fmla="*/ 131611 w 173175"/>
                  <a:gd name="connsiteY23" fmla="*/ 157974 h 197282"/>
                  <a:gd name="connsiteX24" fmla="*/ 170444 w 173175"/>
                  <a:gd name="connsiteY24" fmla="*/ 157374 h 197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3175" h="197282">
                    <a:moveTo>
                      <a:pt x="170444" y="157374"/>
                    </a:moveTo>
                    <a:cubicBezTo>
                      <a:pt x="180131" y="147859"/>
                      <a:pt x="161443" y="132943"/>
                      <a:pt x="154928" y="127285"/>
                    </a:cubicBezTo>
                    <a:cubicBezTo>
                      <a:pt x="144555" y="118284"/>
                      <a:pt x="131696" y="111169"/>
                      <a:pt x="118238" y="107654"/>
                    </a:cubicBezTo>
                    <a:cubicBezTo>
                      <a:pt x="129468" y="104053"/>
                      <a:pt x="139240" y="96424"/>
                      <a:pt x="147727" y="87423"/>
                    </a:cubicBezTo>
                    <a:cubicBezTo>
                      <a:pt x="155442" y="79193"/>
                      <a:pt x="172587" y="58276"/>
                      <a:pt x="167872" y="45760"/>
                    </a:cubicBezTo>
                    <a:cubicBezTo>
                      <a:pt x="162900" y="32816"/>
                      <a:pt x="133068" y="43789"/>
                      <a:pt x="126124" y="46618"/>
                    </a:cubicBezTo>
                    <a:cubicBezTo>
                      <a:pt x="117723" y="50047"/>
                      <a:pt x="106407" y="56304"/>
                      <a:pt x="99207" y="64363"/>
                    </a:cubicBezTo>
                    <a:cubicBezTo>
                      <a:pt x="102807" y="52447"/>
                      <a:pt x="104779" y="40360"/>
                      <a:pt x="101435" y="27501"/>
                    </a:cubicBezTo>
                    <a:cubicBezTo>
                      <a:pt x="98607" y="16785"/>
                      <a:pt x="94235" y="1526"/>
                      <a:pt x="81204" y="69"/>
                    </a:cubicBezTo>
                    <a:cubicBezTo>
                      <a:pt x="69974" y="-1217"/>
                      <a:pt x="61745" y="15842"/>
                      <a:pt x="59344" y="24243"/>
                    </a:cubicBezTo>
                    <a:cubicBezTo>
                      <a:pt x="55830" y="36502"/>
                      <a:pt x="55830" y="54504"/>
                      <a:pt x="60888" y="67877"/>
                    </a:cubicBezTo>
                    <a:cubicBezTo>
                      <a:pt x="50601" y="59562"/>
                      <a:pt x="38513" y="53218"/>
                      <a:pt x="25397" y="51247"/>
                    </a:cubicBezTo>
                    <a:cubicBezTo>
                      <a:pt x="19654" y="50389"/>
                      <a:pt x="966" y="48246"/>
                      <a:pt x="108" y="57848"/>
                    </a:cubicBezTo>
                    <a:cubicBezTo>
                      <a:pt x="-834" y="68563"/>
                      <a:pt x="10310" y="78250"/>
                      <a:pt x="17253" y="85279"/>
                    </a:cubicBezTo>
                    <a:cubicBezTo>
                      <a:pt x="24712" y="92909"/>
                      <a:pt x="34741" y="98310"/>
                      <a:pt x="45286" y="99681"/>
                    </a:cubicBezTo>
                    <a:cubicBezTo>
                      <a:pt x="33713" y="104739"/>
                      <a:pt x="23083" y="110826"/>
                      <a:pt x="13567" y="119827"/>
                    </a:cubicBezTo>
                    <a:cubicBezTo>
                      <a:pt x="8081" y="125056"/>
                      <a:pt x="-3835" y="139544"/>
                      <a:pt x="1223" y="148373"/>
                    </a:cubicBezTo>
                    <a:cubicBezTo>
                      <a:pt x="6967" y="158489"/>
                      <a:pt x="21025" y="155317"/>
                      <a:pt x="30369" y="152574"/>
                    </a:cubicBezTo>
                    <a:cubicBezTo>
                      <a:pt x="43743" y="148545"/>
                      <a:pt x="56773" y="138772"/>
                      <a:pt x="66288" y="127542"/>
                    </a:cubicBezTo>
                    <a:cubicBezTo>
                      <a:pt x="62773" y="143144"/>
                      <a:pt x="60973" y="158917"/>
                      <a:pt x="65517" y="174776"/>
                    </a:cubicBezTo>
                    <a:cubicBezTo>
                      <a:pt x="68174" y="184035"/>
                      <a:pt x="76832" y="201437"/>
                      <a:pt x="88920" y="196379"/>
                    </a:cubicBezTo>
                    <a:cubicBezTo>
                      <a:pt x="98864" y="192179"/>
                      <a:pt x="103150" y="176319"/>
                      <a:pt x="105722" y="167147"/>
                    </a:cubicBezTo>
                    <a:cubicBezTo>
                      <a:pt x="108293" y="157974"/>
                      <a:pt x="107436" y="148802"/>
                      <a:pt x="104436" y="140229"/>
                    </a:cubicBezTo>
                    <a:cubicBezTo>
                      <a:pt x="112065" y="147602"/>
                      <a:pt x="120809" y="153602"/>
                      <a:pt x="131611" y="157974"/>
                    </a:cubicBezTo>
                    <a:cubicBezTo>
                      <a:pt x="140612" y="161746"/>
                      <a:pt x="162300" y="165347"/>
                      <a:pt x="170444" y="157374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9" name="任意多边形: 形状 968">
                <a:extLst>
                  <a:ext uri="{FF2B5EF4-FFF2-40B4-BE49-F238E27FC236}">
                    <a16:creationId xmlns:a16="http://schemas.microsoft.com/office/drawing/2014/main" id="{FD6AA0F3-11C7-845B-492D-72978A38B2BE}"/>
                  </a:ext>
                </a:extLst>
              </p:cNvPr>
              <p:cNvSpPr/>
              <p:nvPr/>
            </p:nvSpPr>
            <p:spPr>
              <a:xfrm>
                <a:off x="1488810" y="3636427"/>
                <a:ext cx="64160" cy="67100"/>
              </a:xfrm>
              <a:custGeom>
                <a:avLst/>
                <a:gdLst>
                  <a:gd name="connsiteX0" fmla="*/ 56478 w 64160"/>
                  <a:gd name="connsiteY0" fmla="*/ 57806 h 67100"/>
                  <a:gd name="connsiteX1" fmla="*/ 58450 w 64160"/>
                  <a:gd name="connsiteY1" fmla="*/ 53434 h 67100"/>
                  <a:gd name="connsiteX2" fmla="*/ 49106 w 64160"/>
                  <a:gd name="connsiteY2" fmla="*/ 43747 h 67100"/>
                  <a:gd name="connsiteX3" fmla="*/ 63165 w 64160"/>
                  <a:gd name="connsiteY3" fmla="*/ 35174 h 67100"/>
                  <a:gd name="connsiteX4" fmla="*/ 62136 w 64160"/>
                  <a:gd name="connsiteY4" fmla="*/ 30631 h 67100"/>
                  <a:gd name="connsiteX5" fmla="*/ 47992 w 64160"/>
                  <a:gd name="connsiteY5" fmla="*/ 27545 h 67100"/>
                  <a:gd name="connsiteX6" fmla="*/ 53821 w 64160"/>
                  <a:gd name="connsiteY6" fmla="*/ 14172 h 67100"/>
                  <a:gd name="connsiteX7" fmla="*/ 50906 w 64160"/>
                  <a:gd name="connsiteY7" fmla="*/ 11771 h 67100"/>
                  <a:gd name="connsiteX8" fmla="*/ 39333 w 64160"/>
                  <a:gd name="connsiteY8" fmla="*/ 17343 h 67100"/>
                  <a:gd name="connsiteX9" fmla="*/ 37876 w 64160"/>
                  <a:gd name="connsiteY9" fmla="*/ 2427 h 67100"/>
                  <a:gd name="connsiteX10" fmla="*/ 32732 w 64160"/>
                  <a:gd name="connsiteY10" fmla="*/ 1570 h 67100"/>
                  <a:gd name="connsiteX11" fmla="*/ 26732 w 64160"/>
                  <a:gd name="connsiteY11" fmla="*/ 15029 h 67100"/>
                  <a:gd name="connsiteX12" fmla="*/ 14644 w 64160"/>
                  <a:gd name="connsiteY12" fmla="*/ 7056 h 67100"/>
                  <a:gd name="connsiteX13" fmla="*/ 10873 w 64160"/>
                  <a:gd name="connsiteY13" fmla="*/ 9714 h 67100"/>
                  <a:gd name="connsiteX14" fmla="*/ 15930 w 64160"/>
                  <a:gd name="connsiteY14" fmla="*/ 26859 h 67100"/>
                  <a:gd name="connsiteX15" fmla="*/ 1100 w 64160"/>
                  <a:gd name="connsiteY15" fmla="*/ 33888 h 67100"/>
                  <a:gd name="connsiteX16" fmla="*/ 1529 w 64160"/>
                  <a:gd name="connsiteY16" fmla="*/ 38432 h 67100"/>
                  <a:gd name="connsiteX17" fmla="*/ 15330 w 64160"/>
                  <a:gd name="connsiteY17" fmla="*/ 43061 h 67100"/>
                  <a:gd name="connsiteX18" fmla="*/ 9072 w 64160"/>
                  <a:gd name="connsiteY18" fmla="*/ 56948 h 67100"/>
                  <a:gd name="connsiteX19" fmla="*/ 12244 w 64160"/>
                  <a:gd name="connsiteY19" fmla="*/ 60463 h 67100"/>
                  <a:gd name="connsiteX20" fmla="*/ 25017 w 64160"/>
                  <a:gd name="connsiteY20" fmla="*/ 53348 h 67100"/>
                  <a:gd name="connsiteX21" fmla="*/ 26817 w 64160"/>
                  <a:gd name="connsiteY21" fmla="*/ 64749 h 67100"/>
                  <a:gd name="connsiteX22" fmla="*/ 31361 w 64160"/>
                  <a:gd name="connsiteY22" fmla="*/ 66121 h 67100"/>
                  <a:gd name="connsiteX23" fmla="*/ 44391 w 64160"/>
                  <a:gd name="connsiteY23" fmla="*/ 55320 h 67100"/>
                  <a:gd name="connsiteX24" fmla="*/ 56478 w 64160"/>
                  <a:gd name="connsiteY24" fmla="*/ 57806 h 6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4160" h="67100">
                    <a:moveTo>
                      <a:pt x="56478" y="57806"/>
                    </a:moveTo>
                    <a:cubicBezTo>
                      <a:pt x="59136" y="58234"/>
                      <a:pt x="60164" y="55148"/>
                      <a:pt x="58450" y="53434"/>
                    </a:cubicBezTo>
                    <a:cubicBezTo>
                      <a:pt x="55364" y="50176"/>
                      <a:pt x="52192" y="46919"/>
                      <a:pt x="49106" y="43747"/>
                    </a:cubicBezTo>
                    <a:cubicBezTo>
                      <a:pt x="53907" y="41089"/>
                      <a:pt x="58793" y="38603"/>
                      <a:pt x="63165" y="35174"/>
                    </a:cubicBezTo>
                    <a:cubicBezTo>
                      <a:pt x="64879" y="33803"/>
                      <a:pt x="64279" y="31145"/>
                      <a:pt x="62136" y="30631"/>
                    </a:cubicBezTo>
                    <a:cubicBezTo>
                      <a:pt x="57421" y="29602"/>
                      <a:pt x="52706" y="28488"/>
                      <a:pt x="47992" y="27545"/>
                    </a:cubicBezTo>
                    <a:cubicBezTo>
                      <a:pt x="50220" y="23173"/>
                      <a:pt x="52363" y="18886"/>
                      <a:pt x="53821" y="14172"/>
                    </a:cubicBezTo>
                    <a:cubicBezTo>
                      <a:pt x="54335" y="12372"/>
                      <a:pt x="52278" y="11428"/>
                      <a:pt x="50906" y="11771"/>
                    </a:cubicBezTo>
                    <a:cubicBezTo>
                      <a:pt x="46534" y="12800"/>
                      <a:pt x="42934" y="14857"/>
                      <a:pt x="39333" y="17343"/>
                    </a:cubicBezTo>
                    <a:cubicBezTo>
                      <a:pt x="39162" y="12372"/>
                      <a:pt x="38390" y="7399"/>
                      <a:pt x="37876" y="2427"/>
                    </a:cubicBezTo>
                    <a:cubicBezTo>
                      <a:pt x="37619" y="-316"/>
                      <a:pt x="33933" y="-916"/>
                      <a:pt x="32732" y="1570"/>
                    </a:cubicBezTo>
                    <a:cubicBezTo>
                      <a:pt x="30589" y="6028"/>
                      <a:pt x="28789" y="10571"/>
                      <a:pt x="26732" y="15029"/>
                    </a:cubicBezTo>
                    <a:cubicBezTo>
                      <a:pt x="22960" y="11943"/>
                      <a:pt x="19016" y="9371"/>
                      <a:pt x="14644" y="7056"/>
                    </a:cubicBezTo>
                    <a:cubicBezTo>
                      <a:pt x="13016" y="6199"/>
                      <a:pt x="10530" y="7742"/>
                      <a:pt x="10873" y="9714"/>
                    </a:cubicBezTo>
                    <a:cubicBezTo>
                      <a:pt x="11987" y="15629"/>
                      <a:pt x="14130" y="21115"/>
                      <a:pt x="15930" y="26859"/>
                    </a:cubicBezTo>
                    <a:cubicBezTo>
                      <a:pt x="10873" y="29002"/>
                      <a:pt x="5986" y="31317"/>
                      <a:pt x="1100" y="33888"/>
                    </a:cubicBezTo>
                    <a:cubicBezTo>
                      <a:pt x="-700" y="34831"/>
                      <a:pt x="-100" y="37660"/>
                      <a:pt x="1529" y="38432"/>
                    </a:cubicBezTo>
                    <a:cubicBezTo>
                      <a:pt x="6072" y="40575"/>
                      <a:pt x="10530" y="42204"/>
                      <a:pt x="15330" y="43061"/>
                    </a:cubicBezTo>
                    <a:cubicBezTo>
                      <a:pt x="13273" y="47776"/>
                      <a:pt x="11215" y="52319"/>
                      <a:pt x="9072" y="56948"/>
                    </a:cubicBezTo>
                    <a:cubicBezTo>
                      <a:pt x="8215" y="58834"/>
                      <a:pt x="10187" y="61492"/>
                      <a:pt x="12244" y="60463"/>
                    </a:cubicBezTo>
                    <a:cubicBezTo>
                      <a:pt x="16616" y="58234"/>
                      <a:pt x="20817" y="55834"/>
                      <a:pt x="25017" y="53348"/>
                    </a:cubicBezTo>
                    <a:cubicBezTo>
                      <a:pt x="26132" y="57034"/>
                      <a:pt x="26475" y="60720"/>
                      <a:pt x="26817" y="64749"/>
                    </a:cubicBezTo>
                    <a:cubicBezTo>
                      <a:pt x="26989" y="66807"/>
                      <a:pt x="30075" y="68093"/>
                      <a:pt x="31361" y="66121"/>
                    </a:cubicBezTo>
                    <a:cubicBezTo>
                      <a:pt x="34533" y="61320"/>
                      <a:pt x="36762" y="54205"/>
                      <a:pt x="44391" y="55320"/>
                    </a:cubicBezTo>
                    <a:cubicBezTo>
                      <a:pt x="48677" y="55663"/>
                      <a:pt x="52535" y="57206"/>
                      <a:pt x="56478" y="57806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0" name="图形 4">
              <a:extLst>
                <a:ext uri="{FF2B5EF4-FFF2-40B4-BE49-F238E27FC236}">
                  <a16:creationId xmlns:a16="http://schemas.microsoft.com/office/drawing/2014/main" id="{6F3191DA-A925-0716-74BB-FD2F7E6D32C3}"/>
                </a:ext>
              </a:extLst>
            </p:cNvPr>
            <p:cNvGrpSpPr/>
            <p:nvPr/>
          </p:nvGrpSpPr>
          <p:grpSpPr>
            <a:xfrm>
              <a:off x="2624983" y="4328858"/>
              <a:ext cx="686770" cy="813090"/>
              <a:chOff x="2624983" y="4328858"/>
              <a:chExt cx="686770" cy="813090"/>
            </a:xfrm>
          </p:grpSpPr>
          <p:sp>
            <p:nvSpPr>
              <p:cNvPr id="971" name="任意多边形: 形状 970">
                <a:extLst>
                  <a:ext uri="{FF2B5EF4-FFF2-40B4-BE49-F238E27FC236}">
                    <a16:creationId xmlns:a16="http://schemas.microsoft.com/office/drawing/2014/main" id="{5D83CD1A-CDE0-17A0-8F61-3615588F7F77}"/>
                  </a:ext>
                </a:extLst>
              </p:cNvPr>
              <p:cNvSpPr/>
              <p:nvPr/>
            </p:nvSpPr>
            <p:spPr>
              <a:xfrm>
                <a:off x="2639716" y="4462366"/>
                <a:ext cx="299906" cy="151262"/>
              </a:xfrm>
              <a:custGeom>
                <a:avLst/>
                <a:gdLst>
                  <a:gd name="connsiteX0" fmla="*/ 281801 w 299906"/>
                  <a:gd name="connsiteY0" fmla="*/ 107804 h 151262"/>
                  <a:gd name="connsiteX1" fmla="*/ 261141 w 299906"/>
                  <a:gd name="connsiteY1" fmla="*/ 81230 h 151262"/>
                  <a:gd name="connsiteX2" fmla="*/ 138383 w 299906"/>
                  <a:gd name="connsiteY2" fmla="*/ 7420 h 151262"/>
                  <a:gd name="connsiteX3" fmla="*/ 1652 w 299906"/>
                  <a:gd name="connsiteY3" fmla="*/ 18907 h 151262"/>
                  <a:gd name="connsiteX4" fmla="*/ 452 w 299906"/>
                  <a:gd name="connsiteY4" fmla="*/ 24565 h 151262"/>
                  <a:gd name="connsiteX5" fmla="*/ 795 w 299906"/>
                  <a:gd name="connsiteY5" fmla="*/ 25165 h 151262"/>
                  <a:gd name="connsiteX6" fmla="*/ 5852 w 299906"/>
                  <a:gd name="connsiteY6" fmla="*/ 27823 h 151262"/>
                  <a:gd name="connsiteX7" fmla="*/ 208592 w 299906"/>
                  <a:gd name="connsiteY7" fmla="*/ 110548 h 151262"/>
                  <a:gd name="connsiteX8" fmla="*/ 210649 w 299906"/>
                  <a:gd name="connsiteY8" fmla="*/ 111748 h 151262"/>
                  <a:gd name="connsiteX9" fmla="*/ 290802 w 299906"/>
                  <a:gd name="connsiteY9" fmla="*/ 150410 h 151262"/>
                  <a:gd name="connsiteX10" fmla="*/ 299718 w 299906"/>
                  <a:gd name="connsiteY10" fmla="*/ 144752 h 151262"/>
                  <a:gd name="connsiteX11" fmla="*/ 281801 w 299906"/>
                  <a:gd name="connsiteY11" fmla="*/ 107804 h 15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9906" h="151262">
                    <a:moveTo>
                      <a:pt x="281801" y="107804"/>
                    </a:moveTo>
                    <a:cubicBezTo>
                      <a:pt x="275715" y="98031"/>
                      <a:pt x="271257" y="87487"/>
                      <a:pt x="261141" y="81230"/>
                    </a:cubicBezTo>
                    <a:cubicBezTo>
                      <a:pt x="229938" y="46425"/>
                      <a:pt x="183560" y="16250"/>
                      <a:pt x="138383" y="7420"/>
                    </a:cubicBezTo>
                    <a:cubicBezTo>
                      <a:pt x="94063" y="-1238"/>
                      <a:pt x="41257" y="-7324"/>
                      <a:pt x="1652" y="18907"/>
                    </a:cubicBezTo>
                    <a:cubicBezTo>
                      <a:pt x="-63" y="20022"/>
                      <a:pt x="-405" y="22765"/>
                      <a:pt x="452" y="24565"/>
                    </a:cubicBezTo>
                    <a:cubicBezTo>
                      <a:pt x="537" y="24737"/>
                      <a:pt x="623" y="24994"/>
                      <a:pt x="795" y="25165"/>
                    </a:cubicBezTo>
                    <a:cubicBezTo>
                      <a:pt x="1652" y="27051"/>
                      <a:pt x="3795" y="28252"/>
                      <a:pt x="5852" y="27823"/>
                    </a:cubicBezTo>
                    <a:cubicBezTo>
                      <a:pt x="75461" y="13935"/>
                      <a:pt x="163415" y="60399"/>
                      <a:pt x="208592" y="110548"/>
                    </a:cubicBezTo>
                    <a:cubicBezTo>
                      <a:pt x="209192" y="111233"/>
                      <a:pt x="209964" y="111576"/>
                      <a:pt x="210649" y="111748"/>
                    </a:cubicBezTo>
                    <a:cubicBezTo>
                      <a:pt x="237224" y="125378"/>
                      <a:pt x="265171" y="134550"/>
                      <a:pt x="290802" y="150410"/>
                    </a:cubicBezTo>
                    <a:cubicBezTo>
                      <a:pt x="294660" y="152810"/>
                      <a:pt x="301089" y="149896"/>
                      <a:pt x="299718" y="144752"/>
                    </a:cubicBezTo>
                    <a:cubicBezTo>
                      <a:pt x="296032" y="131122"/>
                      <a:pt x="289174" y="119634"/>
                      <a:pt x="281801" y="10780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2" name="任意多边形: 形状 971">
                <a:extLst>
                  <a:ext uri="{FF2B5EF4-FFF2-40B4-BE49-F238E27FC236}">
                    <a16:creationId xmlns:a16="http://schemas.microsoft.com/office/drawing/2014/main" id="{1812913C-2B5A-2983-008F-5B5ADD44443A}"/>
                  </a:ext>
                </a:extLst>
              </p:cNvPr>
              <p:cNvSpPr/>
              <p:nvPr/>
            </p:nvSpPr>
            <p:spPr>
              <a:xfrm>
                <a:off x="2624983" y="4526255"/>
                <a:ext cx="255045" cy="108483"/>
              </a:xfrm>
              <a:custGeom>
                <a:avLst/>
                <a:gdLst>
                  <a:gd name="connsiteX0" fmla="*/ 201722 w 255045"/>
                  <a:gd name="connsiteY0" fmla="*/ 45544 h 108483"/>
                  <a:gd name="connsiteX1" fmla="*/ 179519 w 255045"/>
                  <a:gd name="connsiteY1" fmla="*/ 27799 h 108483"/>
                  <a:gd name="connsiteX2" fmla="*/ 2926 w 255045"/>
                  <a:gd name="connsiteY2" fmla="*/ 19484 h 108483"/>
                  <a:gd name="connsiteX3" fmla="*/ 4641 w 255045"/>
                  <a:gd name="connsiteY3" fmla="*/ 29428 h 108483"/>
                  <a:gd name="connsiteX4" fmla="*/ 127484 w 255045"/>
                  <a:gd name="connsiteY4" fmla="*/ 74862 h 108483"/>
                  <a:gd name="connsiteX5" fmla="*/ 130485 w 255045"/>
                  <a:gd name="connsiteY5" fmla="*/ 77691 h 108483"/>
                  <a:gd name="connsiteX6" fmla="*/ 245356 w 255045"/>
                  <a:gd name="connsiteY6" fmla="*/ 107695 h 108483"/>
                  <a:gd name="connsiteX7" fmla="*/ 254186 w 255045"/>
                  <a:gd name="connsiteY7" fmla="*/ 100237 h 108483"/>
                  <a:gd name="connsiteX8" fmla="*/ 201722 w 255045"/>
                  <a:gd name="connsiteY8" fmla="*/ 45544 h 10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045" h="108483">
                    <a:moveTo>
                      <a:pt x="201722" y="45544"/>
                    </a:moveTo>
                    <a:cubicBezTo>
                      <a:pt x="195121" y="38686"/>
                      <a:pt x="187749" y="32429"/>
                      <a:pt x="179519" y="27799"/>
                    </a:cubicBezTo>
                    <a:cubicBezTo>
                      <a:pt x="128170" y="-7605"/>
                      <a:pt x="58219" y="-7862"/>
                      <a:pt x="2926" y="19484"/>
                    </a:cubicBezTo>
                    <a:cubicBezTo>
                      <a:pt x="-1532" y="21713"/>
                      <a:pt x="-846" y="29428"/>
                      <a:pt x="4641" y="29428"/>
                    </a:cubicBezTo>
                    <a:cubicBezTo>
                      <a:pt x="49560" y="30200"/>
                      <a:pt x="94909" y="42715"/>
                      <a:pt x="127484" y="74862"/>
                    </a:cubicBezTo>
                    <a:cubicBezTo>
                      <a:pt x="127827" y="76148"/>
                      <a:pt x="128685" y="77263"/>
                      <a:pt x="130485" y="77691"/>
                    </a:cubicBezTo>
                    <a:cubicBezTo>
                      <a:pt x="169575" y="87035"/>
                      <a:pt x="209523" y="87378"/>
                      <a:pt x="245356" y="107695"/>
                    </a:cubicBezTo>
                    <a:cubicBezTo>
                      <a:pt x="249985" y="110352"/>
                      <a:pt x="257615" y="105895"/>
                      <a:pt x="254186" y="100237"/>
                    </a:cubicBezTo>
                    <a:cubicBezTo>
                      <a:pt x="240984" y="78463"/>
                      <a:pt x="219210" y="63804"/>
                      <a:pt x="201722" y="4554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3" name="任意多边形: 形状 972">
                <a:extLst>
                  <a:ext uri="{FF2B5EF4-FFF2-40B4-BE49-F238E27FC236}">
                    <a16:creationId xmlns:a16="http://schemas.microsoft.com/office/drawing/2014/main" id="{02DAE436-70E6-551A-2D4A-23F3B4DA6E6F}"/>
                  </a:ext>
                </a:extLst>
              </p:cNvPr>
              <p:cNvSpPr/>
              <p:nvPr/>
            </p:nvSpPr>
            <p:spPr>
              <a:xfrm>
                <a:off x="2759817" y="4328858"/>
                <a:ext cx="265796" cy="265946"/>
              </a:xfrm>
              <a:custGeom>
                <a:avLst/>
                <a:gdLst>
                  <a:gd name="connsiteX0" fmla="*/ 257369 w 265796"/>
                  <a:gd name="connsiteY0" fmla="*/ 1196 h 265946"/>
                  <a:gd name="connsiteX1" fmla="*/ 184160 w 265796"/>
                  <a:gd name="connsiteY1" fmla="*/ 82121 h 265946"/>
                  <a:gd name="connsiteX2" fmla="*/ 157585 w 265796"/>
                  <a:gd name="connsiteY2" fmla="*/ 166560 h 265946"/>
                  <a:gd name="connsiteX3" fmla="*/ 108807 w 265796"/>
                  <a:gd name="connsiteY3" fmla="*/ 57604 h 265946"/>
                  <a:gd name="connsiteX4" fmla="*/ 5423 w 265796"/>
                  <a:gd name="connsiteY4" fmla="*/ 2054 h 265946"/>
                  <a:gd name="connsiteX5" fmla="*/ 2166 w 265796"/>
                  <a:gd name="connsiteY5" fmla="*/ 10969 h 265946"/>
                  <a:gd name="connsiteX6" fmla="*/ 109150 w 265796"/>
                  <a:gd name="connsiteY6" fmla="*/ 171704 h 265946"/>
                  <a:gd name="connsiteX7" fmla="*/ 109579 w 265796"/>
                  <a:gd name="connsiteY7" fmla="*/ 172218 h 265946"/>
                  <a:gd name="connsiteX8" fmla="*/ 111379 w 265796"/>
                  <a:gd name="connsiteY8" fmla="*/ 173761 h 265946"/>
                  <a:gd name="connsiteX9" fmla="*/ 216821 w 265796"/>
                  <a:gd name="connsiteY9" fmla="*/ 263944 h 265946"/>
                  <a:gd name="connsiteX10" fmla="*/ 227365 w 265796"/>
                  <a:gd name="connsiteY10" fmla="*/ 260600 h 265946"/>
                  <a:gd name="connsiteX11" fmla="*/ 229765 w 265796"/>
                  <a:gd name="connsiteY11" fmla="*/ 207194 h 265946"/>
                  <a:gd name="connsiteX12" fmla="*/ 229851 w 265796"/>
                  <a:gd name="connsiteY12" fmla="*/ 203593 h 265946"/>
                  <a:gd name="connsiteX13" fmla="*/ 265084 w 265796"/>
                  <a:gd name="connsiteY13" fmla="*/ 7883 h 265946"/>
                  <a:gd name="connsiteX14" fmla="*/ 257369 w 265796"/>
                  <a:gd name="connsiteY14" fmla="*/ 1196 h 265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5796" h="265946">
                    <a:moveTo>
                      <a:pt x="257369" y="1196"/>
                    </a:moveTo>
                    <a:cubicBezTo>
                      <a:pt x="229165" y="23314"/>
                      <a:pt x="199590" y="48945"/>
                      <a:pt x="184160" y="82121"/>
                    </a:cubicBezTo>
                    <a:cubicBezTo>
                      <a:pt x="172673" y="106895"/>
                      <a:pt x="159814" y="137414"/>
                      <a:pt x="157585" y="166560"/>
                    </a:cubicBezTo>
                    <a:cubicBezTo>
                      <a:pt x="146612" y="127555"/>
                      <a:pt x="135382" y="91894"/>
                      <a:pt x="108807" y="57604"/>
                    </a:cubicBezTo>
                    <a:cubicBezTo>
                      <a:pt x="84290" y="25971"/>
                      <a:pt x="46400" y="939"/>
                      <a:pt x="5423" y="2054"/>
                    </a:cubicBezTo>
                    <a:cubicBezTo>
                      <a:pt x="965" y="2139"/>
                      <a:pt x="-2378" y="7969"/>
                      <a:pt x="2166" y="10969"/>
                    </a:cubicBezTo>
                    <a:cubicBezTo>
                      <a:pt x="60716" y="48774"/>
                      <a:pt x="82404" y="111182"/>
                      <a:pt x="109150" y="171704"/>
                    </a:cubicBezTo>
                    <a:cubicBezTo>
                      <a:pt x="109236" y="171961"/>
                      <a:pt x="109407" y="172046"/>
                      <a:pt x="109579" y="172218"/>
                    </a:cubicBezTo>
                    <a:cubicBezTo>
                      <a:pt x="110008" y="172818"/>
                      <a:pt x="110522" y="173418"/>
                      <a:pt x="111379" y="173761"/>
                    </a:cubicBezTo>
                    <a:cubicBezTo>
                      <a:pt x="153727" y="192535"/>
                      <a:pt x="187932" y="228025"/>
                      <a:pt x="216821" y="263944"/>
                    </a:cubicBezTo>
                    <a:cubicBezTo>
                      <a:pt x="219821" y="267716"/>
                      <a:pt x="227537" y="265915"/>
                      <a:pt x="227365" y="260600"/>
                    </a:cubicBezTo>
                    <a:cubicBezTo>
                      <a:pt x="226851" y="243113"/>
                      <a:pt x="233537" y="222710"/>
                      <a:pt x="229765" y="207194"/>
                    </a:cubicBezTo>
                    <a:cubicBezTo>
                      <a:pt x="230194" y="206165"/>
                      <a:pt x="230280" y="204879"/>
                      <a:pt x="229851" y="203593"/>
                    </a:cubicBezTo>
                    <a:cubicBezTo>
                      <a:pt x="205677" y="136299"/>
                      <a:pt x="231137" y="66433"/>
                      <a:pt x="265084" y="7883"/>
                    </a:cubicBezTo>
                    <a:cubicBezTo>
                      <a:pt x="267827" y="3082"/>
                      <a:pt x="262084" y="-2490"/>
                      <a:pt x="257369" y="119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4" name="任意多边形: 形状 973">
                <a:extLst>
                  <a:ext uri="{FF2B5EF4-FFF2-40B4-BE49-F238E27FC236}">
                    <a16:creationId xmlns:a16="http://schemas.microsoft.com/office/drawing/2014/main" id="{5DC9FEF4-AABE-BCAC-9DE5-16B1A2E67742}"/>
                  </a:ext>
                </a:extLst>
              </p:cNvPr>
              <p:cNvSpPr/>
              <p:nvPr/>
            </p:nvSpPr>
            <p:spPr>
              <a:xfrm>
                <a:off x="2644926" y="4404844"/>
                <a:ext cx="519154" cy="302260"/>
              </a:xfrm>
              <a:custGeom>
                <a:avLst/>
                <a:gdLst>
                  <a:gd name="connsiteX0" fmla="*/ 511649 w 519154"/>
                  <a:gd name="connsiteY0" fmla="*/ 4336 h 302260"/>
                  <a:gd name="connsiteX1" fmla="*/ 459700 w 519154"/>
                  <a:gd name="connsiteY1" fmla="*/ 35453 h 302260"/>
                  <a:gd name="connsiteX2" fmla="*/ 417866 w 519154"/>
                  <a:gd name="connsiteY2" fmla="*/ 84317 h 302260"/>
                  <a:gd name="connsiteX3" fmla="*/ 395149 w 519154"/>
                  <a:gd name="connsiteY3" fmla="*/ 141324 h 302260"/>
                  <a:gd name="connsiteX4" fmla="*/ 445726 w 519154"/>
                  <a:gd name="connsiteY4" fmla="*/ 7850 h 302260"/>
                  <a:gd name="connsiteX5" fmla="*/ 439468 w 519154"/>
                  <a:gd name="connsiteY5" fmla="*/ 392 h 302260"/>
                  <a:gd name="connsiteX6" fmla="*/ 333855 w 519154"/>
                  <a:gd name="connsiteY6" fmla="*/ 177243 h 302260"/>
                  <a:gd name="connsiteX7" fmla="*/ 287307 w 519154"/>
                  <a:gd name="connsiteY7" fmla="*/ 122807 h 302260"/>
                  <a:gd name="connsiteX8" fmla="*/ 216583 w 519154"/>
                  <a:gd name="connsiteY8" fmla="*/ 87489 h 302260"/>
                  <a:gd name="connsiteX9" fmla="*/ 214869 w 519154"/>
                  <a:gd name="connsiteY9" fmla="*/ 95204 h 302260"/>
                  <a:gd name="connsiteX10" fmla="*/ 283963 w 519154"/>
                  <a:gd name="connsiteY10" fmla="*/ 199531 h 302260"/>
                  <a:gd name="connsiteX11" fmla="*/ 159233 w 519154"/>
                  <a:gd name="connsiteY11" fmla="*/ 161813 h 302260"/>
                  <a:gd name="connsiteX12" fmla="*/ 159576 w 519154"/>
                  <a:gd name="connsiteY12" fmla="*/ 171242 h 302260"/>
                  <a:gd name="connsiteX13" fmla="*/ 230899 w 519154"/>
                  <a:gd name="connsiteY13" fmla="*/ 223620 h 302260"/>
                  <a:gd name="connsiteX14" fmla="*/ 140288 w 519154"/>
                  <a:gd name="connsiteY14" fmla="*/ 190788 h 302260"/>
                  <a:gd name="connsiteX15" fmla="*/ 3042 w 519154"/>
                  <a:gd name="connsiteY15" fmla="*/ 230564 h 302260"/>
                  <a:gd name="connsiteX16" fmla="*/ 6214 w 519154"/>
                  <a:gd name="connsiteY16" fmla="*/ 240679 h 302260"/>
                  <a:gd name="connsiteX17" fmla="*/ 125372 w 519154"/>
                  <a:gd name="connsiteY17" fmla="*/ 242223 h 302260"/>
                  <a:gd name="connsiteX18" fmla="*/ 209897 w 519154"/>
                  <a:gd name="connsiteY18" fmla="*/ 299658 h 302260"/>
                  <a:gd name="connsiteX19" fmla="*/ 216583 w 519154"/>
                  <a:gd name="connsiteY19" fmla="*/ 301116 h 302260"/>
                  <a:gd name="connsiteX20" fmla="*/ 218641 w 519154"/>
                  <a:gd name="connsiteY20" fmla="*/ 298715 h 302260"/>
                  <a:gd name="connsiteX21" fmla="*/ 307709 w 519154"/>
                  <a:gd name="connsiteY21" fmla="*/ 241022 h 302260"/>
                  <a:gd name="connsiteX22" fmla="*/ 313710 w 519154"/>
                  <a:gd name="connsiteY22" fmla="*/ 234079 h 302260"/>
                  <a:gd name="connsiteX23" fmla="*/ 393948 w 519154"/>
                  <a:gd name="connsiteY23" fmla="*/ 196617 h 302260"/>
                  <a:gd name="connsiteX24" fmla="*/ 399778 w 519154"/>
                  <a:gd name="connsiteY24" fmla="*/ 196617 h 302260"/>
                  <a:gd name="connsiteX25" fmla="*/ 437411 w 519154"/>
                  <a:gd name="connsiteY25" fmla="*/ 207247 h 302260"/>
                  <a:gd name="connsiteX26" fmla="*/ 442726 w 519154"/>
                  <a:gd name="connsiteY26" fmla="*/ 207933 h 302260"/>
                  <a:gd name="connsiteX27" fmla="*/ 447955 w 519154"/>
                  <a:gd name="connsiteY27" fmla="*/ 203217 h 302260"/>
                  <a:gd name="connsiteX28" fmla="*/ 518336 w 519154"/>
                  <a:gd name="connsiteY28" fmla="*/ 11879 h 302260"/>
                  <a:gd name="connsiteX29" fmla="*/ 511649 w 519154"/>
                  <a:gd name="connsiteY29" fmla="*/ 4336 h 302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19154" h="302260">
                    <a:moveTo>
                      <a:pt x="511649" y="4336"/>
                    </a:moveTo>
                    <a:cubicBezTo>
                      <a:pt x="494590" y="15222"/>
                      <a:pt x="475559" y="22766"/>
                      <a:pt x="459700" y="35453"/>
                    </a:cubicBezTo>
                    <a:cubicBezTo>
                      <a:pt x="443412" y="48484"/>
                      <a:pt x="429439" y="67172"/>
                      <a:pt x="417866" y="84317"/>
                    </a:cubicBezTo>
                    <a:cubicBezTo>
                      <a:pt x="406721" y="100947"/>
                      <a:pt x="399263" y="120836"/>
                      <a:pt x="395149" y="141324"/>
                    </a:cubicBezTo>
                    <a:cubicBezTo>
                      <a:pt x="395406" y="93061"/>
                      <a:pt x="414351" y="46426"/>
                      <a:pt x="445726" y="7850"/>
                    </a:cubicBezTo>
                    <a:cubicBezTo>
                      <a:pt x="448984" y="3821"/>
                      <a:pt x="443840" y="-1494"/>
                      <a:pt x="439468" y="392"/>
                    </a:cubicBezTo>
                    <a:cubicBezTo>
                      <a:pt x="372431" y="30910"/>
                      <a:pt x="327512" y="104805"/>
                      <a:pt x="333855" y="177243"/>
                    </a:cubicBezTo>
                    <a:cubicBezTo>
                      <a:pt x="320911" y="157097"/>
                      <a:pt x="305995" y="138752"/>
                      <a:pt x="287307" y="122807"/>
                    </a:cubicBezTo>
                    <a:cubicBezTo>
                      <a:pt x="276162" y="113292"/>
                      <a:pt x="231928" y="80202"/>
                      <a:pt x="216583" y="87489"/>
                    </a:cubicBezTo>
                    <a:cubicBezTo>
                      <a:pt x="213754" y="88860"/>
                      <a:pt x="212726" y="92803"/>
                      <a:pt x="214869" y="95204"/>
                    </a:cubicBezTo>
                    <a:cubicBezTo>
                      <a:pt x="243930" y="127008"/>
                      <a:pt x="263389" y="163184"/>
                      <a:pt x="283963" y="199531"/>
                    </a:cubicBezTo>
                    <a:cubicBezTo>
                      <a:pt x="250016" y="169356"/>
                      <a:pt x="207754" y="154783"/>
                      <a:pt x="159233" y="161813"/>
                    </a:cubicBezTo>
                    <a:cubicBezTo>
                      <a:pt x="153576" y="162670"/>
                      <a:pt x="154518" y="170299"/>
                      <a:pt x="159576" y="171242"/>
                    </a:cubicBezTo>
                    <a:cubicBezTo>
                      <a:pt x="188723" y="176557"/>
                      <a:pt x="212640" y="199103"/>
                      <a:pt x="230899" y="223620"/>
                    </a:cubicBezTo>
                    <a:cubicBezTo>
                      <a:pt x="204753" y="204503"/>
                      <a:pt x="173464" y="195074"/>
                      <a:pt x="140288" y="190788"/>
                    </a:cubicBezTo>
                    <a:cubicBezTo>
                      <a:pt x="89282" y="184187"/>
                      <a:pt x="47019" y="208961"/>
                      <a:pt x="3042" y="230564"/>
                    </a:cubicBezTo>
                    <a:cubicBezTo>
                      <a:pt x="-2615" y="233393"/>
                      <a:pt x="299" y="241108"/>
                      <a:pt x="6214" y="240679"/>
                    </a:cubicBezTo>
                    <a:cubicBezTo>
                      <a:pt x="46334" y="237851"/>
                      <a:pt x="85938" y="230649"/>
                      <a:pt x="125372" y="242223"/>
                    </a:cubicBezTo>
                    <a:cubicBezTo>
                      <a:pt x="154347" y="250709"/>
                      <a:pt x="200210" y="268797"/>
                      <a:pt x="209897" y="299658"/>
                    </a:cubicBezTo>
                    <a:cubicBezTo>
                      <a:pt x="210840" y="302830"/>
                      <a:pt x="214354" y="302830"/>
                      <a:pt x="216583" y="301116"/>
                    </a:cubicBezTo>
                    <a:cubicBezTo>
                      <a:pt x="217526" y="300772"/>
                      <a:pt x="218298" y="300001"/>
                      <a:pt x="218641" y="298715"/>
                    </a:cubicBezTo>
                    <a:cubicBezTo>
                      <a:pt x="228928" y="257053"/>
                      <a:pt x="266990" y="240594"/>
                      <a:pt x="307709" y="241022"/>
                    </a:cubicBezTo>
                    <a:cubicBezTo>
                      <a:pt x="311567" y="241022"/>
                      <a:pt x="314139" y="237250"/>
                      <a:pt x="313710" y="234079"/>
                    </a:cubicBezTo>
                    <a:cubicBezTo>
                      <a:pt x="334712" y="214619"/>
                      <a:pt x="364288" y="198074"/>
                      <a:pt x="393948" y="196617"/>
                    </a:cubicBezTo>
                    <a:cubicBezTo>
                      <a:pt x="395749" y="197902"/>
                      <a:pt x="398063" y="197817"/>
                      <a:pt x="399778" y="196617"/>
                    </a:cubicBezTo>
                    <a:cubicBezTo>
                      <a:pt x="412636" y="196874"/>
                      <a:pt x="425410" y="200046"/>
                      <a:pt x="437411" y="207247"/>
                    </a:cubicBezTo>
                    <a:cubicBezTo>
                      <a:pt x="439211" y="208361"/>
                      <a:pt x="441097" y="208447"/>
                      <a:pt x="442726" y="207933"/>
                    </a:cubicBezTo>
                    <a:cubicBezTo>
                      <a:pt x="445298" y="208018"/>
                      <a:pt x="447869" y="206561"/>
                      <a:pt x="447955" y="203217"/>
                    </a:cubicBezTo>
                    <a:cubicBezTo>
                      <a:pt x="450613" y="133266"/>
                      <a:pt x="476330" y="67600"/>
                      <a:pt x="518336" y="11879"/>
                    </a:cubicBezTo>
                    <a:cubicBezTo>
                      <a:pt x="521164" y="8193"/>
                      <a:pt x="516107" y="1421"/>
                      <a:pt x="511649" y="433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5" name="任意多边形: 形状 974">
                <a:extLst>
                  <a:ext uri="{FF2B5EF4-FFF2-40B4-BE49-F238E27FC236}">
                    <a16:creationId xmlns:a16="http://schemas.microsoft.com/office/drawing/2014/main" id="{B4091A29-63F2-DE44-BC4B-F37A0952A9AA}"/>
                  </a:ext>
                </a:extLst>
              </p:cNvPr>
              <p:cNvSpPr/>
              <p:nvPr/>
            </p:nvSpPr>
            <p:spPr>
              <a:xfrm>
                <a:off x="2853846" y="4592112"/>
                <a:ext cx="246606" cy="158133"/>
              </a:xfrm>
              <a:custGeom>
                <a:avLst/>
                <a:gdLst>
                  <a:gd name="connsiteX0" fmla="*/ 177742 w 246606"/>
                  <a:gd name="connsiteY0" fmla="*/ 1804 h 158133"/>
                  <a:gd name="connsiteX1" fmla="*/ 149710 w 246606"/>
                  <a:gd name="connsiteY1" fmla="*/ 6433 h 158133"/>
                  <a:gd name="connsiteX2" fmla="*/ 99304 w 246606"/>
                  <a:gd name="connsiteY2" fmla="*/ 44495 h 158133"/>
                  <a:gd name="connsiteX3" fmla="*/ 3292 w 246606"/>
                  <a:gd name="connsiteY3" fmla="*/ 103988 h 158133"/>
                  <a:gd name="connsiteX4" fmla="*/ 40411 w 246606"/>
                  <a:gd name="connsiteY4" fmla="*/ 156452 h 158133"/>
                  <a:gd name="connsiteX5" fmla="*/ 93303 w 246606"/>
                  <a:gd name="connsiteY5" fmla="*/ 143336 h 158133"/>
                  <a:gd name="connsiteX6" fmla="*/ 191030 w 246606"/>
                  <a:gd name="connsiteY6" fmla="*/ 108274 h 158133"/>
                  <a:gd name="connsiteX7" fmla="*/ 244951 w 246606"/>
                  <a:gd name="connsiteY7" fmla="*/ 34380 h 158133"/>
                  <a:gd name="connsiteX8" fmla="*/ 177742 w 246606"/>
                  <a:gd name="connsiteY8" fmla="*/ 1804 h 15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606" h="158133">
                    <a:moveTo>
                      <a:pt x="177742" y="1804"/>
                    </a:moveTo>
                    <a:cubicBezTo>
                      <a:pt x="167969" y="2747"/>
                      <a:pt x="158368" y="4633"/>
                      <a:pt x="149710" y="6433"/>
                    </a:cubicBezTo>
                    <a:cubicBezTo>
                      <a:pt x="131708" y="10205"/>
                      <a:pt x="103847" y="24264"/>
                      <a:pt x="99304" y="44495"/>
                    </a:cubicBezTo>
                    <a:cubicBezTo>
                      <a:pt x="65185" y="30693"/>
                      <a:pt x="9550" y="68498"/>
                      <a:pt x="3292" y="103988"/>
                    </a:cubicBezTo>
                    <a:cubicBezTo>
                      <a:pt x="-9567" y="128334"/>
                      <a:pt x="17865" y="149766"/>
                      <a:pt x="40411" y="156452"/>
                    </a:cubicBezTo>
                    <a:cubicBezTo>
                      <a:pt x="59699" y="162195"/>
                      <a:pt x="76758" y="152080"/>
                      <a:pt x="93303" y="143336"/>
                    </a:cubicBezTo>
                    <a:cubicBezTo>
                      <a:pt x="125793" y="126191"/>
                      <a:pt x="155368" y="116847"/>
                      <a:pt x="191030" y="108274"/>
                    </a:cubicBezTo>
                    <a:cubicBezTo>
                      <a:pt x="225491" y="99959"/>
                      <a:pt x="253866" y="71070"/>
                      <a:pt x="244951" y="34380"/>
                    </a:cubicBezTo>
                    <a:cubicBezTo>
                      <a:pt x="238350" y="6862"/>
                      <a:pt x="203888" y="-4797"/>
                      <a:pt x="177742" y="1804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id="{0970971B-E455-813E-A7B7-CBC4D1C161D9}"/>
                  </a:ext>
                </a:extLst>
              </p:cNvPr>
              <p:cNvSpPr/>
              <p:nvPr/>
            </p:nvSpPr>
            <p:spPr>
              <a:xfrm>
                <a:off x="2812221" y="4603697"/>
                <a:ext cx="399122" cy="243931"/>
              </a:xfrm>
              <a:custGeom>
                <a:avLst/>
                <a:gdLst>
                  <a:gd name="connsiteX0" fmla="*/ 378816 w 399122"/>
                  <a:gd name="connsiteY0" fmla="*/ 37026 h 243931"/>
                  <a:gd name="connsiteX1" fmla="*/ 356527 w 399122"/>
                  <a:gd name="connsiteY1" fmla="*/ 24082 h 243931"/>
                  <a:gd name="connsiteX2" fmla="*/ 273888 w 399122"/>
                  <a:gd name="connsiteY2" fmla="*/ 764 h 243931"/>
                  <a:gd name="connsiteX3" fmla="*/ 265830 w 399122"/>
                  <a:gd name="connsiteY3" fmla="*/ 5907 h 243931"/>
                  <a:gd name="connsiteX4" fmla="*/ 248085 w 399122"/>
                  <a:gd name="connsiteY4" fmla="*/ 67201 h 243931"/>
                  <a:gd name="connsiteX5" fmla="*/ 219282 w 399122"/>
                  <a:gd name="connsiteY5" fmla="*/ 52799 h 243931"/>
                  <a:gd name="connsiteX6" fmla="*/ 148901 w 399122"/>
                  <a:gd name="connsiteY6" fmla="*/ 34283 h 243931"/>
                  <a:gd name="connsiteX7" fmla="*/ 139043 w 399122"/>
                  <a:gd name="connsiteY7" fmla="*/ 38826 h 243931"/>
                  <a:gd name="connsiteX8" fmla="*/ 106896 w 399122"/>
                  <a:gd name="connsiteY8" fmla="*/ 92061 h 243931"/>
                  <a:gd name="connsiteX9" fmla="*/ 94295 w 399122"/>
                  <a:gd name="connsiteY9" fmla="*/ 126437 h 243931"/>
                  <a:gd name="connsiteX10" fmla="*/ 52118 w 399122"/>
                  <a:gd name="connsiteY10" fmla="*/ 95319 h 243931"/>
                  <a:gd name="connsiteX11" fmla="*/ 44403 w 399122"/>
                  <a:gd name="connsiteY11" fmla="*/ 95747 h 243931"/>
                  <a:gd name="connsiteX12" fmla="*/ 1454 w 399122"/>
                  <a:gd name="connsiteY12" fmla="*/ 188759 h 243931"/>
                  <a:gd name="connsiteX13" fmla="*/ 1712 w 399122"/>
                  <a:gd name="connsiteY13" fmla="*/ 191416 h 243931"/>
                  <a:gd name="connsiteX14" fmla="*/ 4283 w 399122"/>
                  <a:gd name="connsiteY14" fmla="*/ 196731 h 243931"/>
                  <a:gd name="connsiteX15" fmla="*/ 5312 w 399122"/>
                  <a:gd name="connsiteY15" fmla="*/ 198874 h 243931"/>
                  <a:gd name="connsiteX16" fmla="*/ 245171 w 399122"/>
                  <a:gd name="connsiteY16" fmla="*/ 189531 h 243931"/>
                  <a:gd name="connsiteX17" fmla="*/ 394589 w 399122"/>
                  <a:gd name="connsiteY17" fmla="*/ 112721 h 243931"/>
                  <a:gd name="connsiteX18" fmla="*/ 378816 w 399122"/>
                  <a:gd name="connsiteY18" fmla="*/ 37026 h 24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9122" h="243931">
                    <a:moveTo>
                      <a:pt x="378816" y="37026"/>
                    </a:moveTo>
                    <a:cubicBezTo>
                      <a:pt x="372815" y="29911"/>
                      <a:pt x="365014" y="26053"/>
                      <a:pt x="356527" y="24082"/>
                    </a:cubicBezTo>
                    <a:cubicBezTo>
                      <a:pt x="331496" y="12251"/>
                      <a:pt x="296606" y="13194"/>
                      <a:pt x="273888" y="764"/>
                    </a:cubicBezTo>
                    <a:cubicBezTo>
                      <a:pt x="269945" y="-1379"/>
                      <a:pt x="265230" y="1193"/>
                      <a:pt x="265830" y="5907"/>
                    </a:cubicBezTo>
                    <a:cubicBezTo>
                      <a:pt x="268745" y="30082"/>
                      <a:pt x="247999" y="45170"/>
                      <a:pt x="248085" y="67201"/>
                    </a:cubicBezTo>
                    <a:cubicBezTo>
                      <a:pt x="239770" y="60429"/>
                      <a:pt x="230683" y="55542"/>
                      <a:pt x="219282" y="52799"/>
                    </a:cubicBezTo>
                    <a:cubicBezTo>
                      <a:pt x="196136" y="47313"/>
                      <a:pt x="166475" y="54514"/>
                      <a:pt x="148901" y="34283"/>
                    </a:cubicBezTo>
                    <a:cubicBezTo>
                      <a:pt x="145044" y="29825"/>
                      <a:pt x="138700" y="33511"/>
                      <a:pt x="139043" y="38826"/>
                    </a:cubicBezTo>
                    <a:cubicBezTo>
                      <a:pt x="140329" y="57686"/>
                      <a:pt x="115726" y="76459"/>
                      <a:pt x="106896" y="92061"/>
                    </a:cubicBezTo>
                    <a:cubicBezTo>
                      <a:pt x="100552" y="103206"/>
                      <a:pt x="95409" y="114350"/>
                      <a:pt x="94295" y="126437"/>
                    </a:cubicBezTo>
                    <a:cubicBezTo>
                      <a:pt x="81350" y="114950"/>
                      <a:pt x="63948" y="108777"/>
                      <a:pt x="52118" y="95319"/>
                    </a:cubicBezTo>
                    <a:cubicBezTo>
                      <a:pt x="50232" y="93176"/>
                      <a:pt x="45946" y="92833"/>
                      <a:pt x="44403" y="95747"/>
                    </a:cubicBezTo>
                    <a:cubicBezTo>
                      <a:pt x="28886" y="125408"/>
                      <a:pt x="-7718" y="153526"/>
                      <a:pt x="1454" y="188759"/>
                    </a:cubicBezTo>
                    <a:cubicBezTo>
                      <a:pt x="1283" y="189531"/>
                      <a:pt x="1283" y="190474"/>
                      <a:pt x="1712" y="191416"/>
                    </a:cubicBezTo>
                    <a:cubicBezTo>
                      <a:pt x="2483" y="193303"/>
                      <a:pt x="3426" y="195017"/>
                      <a:pt x="4283" y="196731"/>
                    </a:cubicBezTo>
                    <a:cubicBezTo>
                      <a:pt x="4626" y="197417"/>
                      <a:pt x="4969" y="198103"/>
                      <a:pt x="5312" y="198874"/>
                    </a:cubicBezTo>
                    <a:cubicBezTo>
                      <a:pt x="53147" y="291972"/>
                      <a:pt x="176848" y="216191"/>
                      <a:pt x="245171" y="189531"/>
                    </a:cubicBezTo>
                    <a:cubicBezTo>
                      <a:pt x="291376" y="171443"/>
                      <a:pt x="372387" y="165956"/>
                      <a:pt x="394589" y="112721"/>
                    </a:cubicBezTo>
                    <a:cubicBezTo>
                      <a:pt x="405134" y="87089"/>
                      <a:pt x="396218" y="57514"/>
                      <a:pt x="378816" y="37026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7" name="任意多边形: 形状 976">
                <a:extLst>
                  <a:ext uri="{FF2B5EF4-FFF2-40B4-BE49-F238E27FC236}">
                    <a16:creationId xmlns:a16="http://schemas.microsoft.com/office/drawing/2014/main" id="{447F8B6C-5C95-0E23-652F-B877D5CA70FA}"/>
                  </a:ext>
                </a:extLst>
              </p:cNvPr>
              <p:cNvSpPr/>
              <p:nvPr/>
            </p:nvSpPr>
            <p:spPr>
              <a:xfrm>
                <a:off x="2812040" y="4647053"/>
                <a:ext cx="451450" cy="298661"/>
              </a:xfrm>
              <a:custGeom>
                <a:avLst/>
                <a:gdLst>
                  <a:gd name="connsiteX0" fmla="*/ 446376 w 451450"/>
                  <a:gd name="connsiteY0" fmla="*/ 66536 h 298661"/>
                  <a:gd name="connsiteX1" fmla="*/ 381139 w 451450"/>
                  <a:gd name="connsiteY1" fmla="*/ 1042 h 298661"/>
                  <a:gd name="connsiteX2" fmla="*/ 372738 w 451450"/>
                  <a:gd name="connsiteY2" fmla="*/ 4985 h 298661"/>
                  <a:gd name="connsiteX3" fmla="*/ 367080 w 451450"/>
                  <a:gd name="connsiteY3" fmla="*/ 71765 h 298661"/>
                  <a:gd name="connsiteX4" fmla="*/ 336391 w 451450"/>
                  <a:gd name="connsiteY4" fmla="*/ 56163 h 298661"/>
                  <a:gd name="connsiteX5" fmla="*/ 261982 w 451450"/>
                  <a:gd name="connsiteY5" fmla="*/ 31303 h 298661"/>
                  <a:gd name="connsiteX6" fmla="*/ 252895 w 451450"/>
                  <a:gd name="connsiteY6" fmla="*/ 32932 h 298661"/>
                  <a:gd name="connsiteX7" fmla="*/ 204631 w 451450"/>
                  <a:gd name="connsiteY7" fmla="*/ 122429 h 298661"/>
                  <a:gd name="connsiteX8" fmla="*/ 170770 w 451450"/>
                  <a:gd name="connsiteY8" fmla="*/ 102626 h 298661"/>
                  <a:gd name="connsiteX9" fmla="*/ 97818 w 451450"/>
                  <a:gd name="connsiteY9" fmla="*/ 89767 h 298661"/>
                  <a:gd name="connsiteX10" fmla="*/ 88903 w 451450"/>
                  <a:gd name="connsiteY10" fmla="*/ 91396 h 298661"/>
                  <a:gd name="connsiteX11" fmla="*/ 60956 w 451450"/>
                  <a:gd name="connsiteY11" fmla="*/ 182008 h 298661"/>
                  <a:gd name="connsiteX12" fmla="*/ 14493 w 451450"/>
                  <a:gd name="connsiteY12" fmla="*/ 148404 h 298661"/>
                  <a:gd name="connsiteX13" fmla="*/ 5921 w 451450"/>
                  <a:gd name="connsiteY13" fmla="*/ 151146 h 298661"/>
                  <a:gd name="connsiteX14" fmla="*/ 3949 w 451450"/>
                  <a:gd name="connsiteY14" fmla="*/ 241844 h 298661"/>
                  <a:gd name="connsiteX15" fmla="*/ 30696 w 451450"/>
                  <a:gd name="connsiteY15" fmla="*/ 284192 h 298661"/>
                  <a:gd name="connsiteX16" fmla="*/ 119764 w 451450"/>
                  <a:gd name="connsiteY16" fmla="*/ 294221 h 298661"/>
                  <a:gd name="connsiteX17" fmla="*/ 282041 w 451450"/>
                  <a:gd name="connsiteY17" fmla="*/ 238500 h 298661"/>
                  <a:gd name="connsiteX18" fmla="*/ 431974 w 451450"/>
                  <a:gd name="connsiteY18" fmla="*/ 153033 h 298661"/>
                  <a:gd name="connsiteX19" fmla="*/ 444404 w 451450"/>
                  <a:gd name="connsiteY19" fmla="*/ 136059 h 298661"/>
                  <a:gd name="connsiteX20" fmla="*/ 446033 w 451450"/>
                  <a:gd name="connsiteY20" fmla="*/ 133573 h 298661"/>
                  <a:gd name="connsiteX21" fmla="*/ 448519 w 451450"/>
                  <a:gd name="connsiteY21" fmla="*/ 123286 h 298661"/>
                  <a:gd name="connsiteX22" fmla="*/ 448605 w 451450"/>
                  <a:gd name="connsiteY22" fmla="*/ 122771 h 298661"/>
                  <a:gd name="connsiteX23" fmla="*/ 446376 w 451450"/>
                  <a:gd name="connsiteY23" fmla="*/ 66536 h 298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1450" h="298661">
                    <a:moveTo>
                      <a:pt x="446376" y="66536"/>
                    </a:moveTo>
                    <a:cubicBezTo>
                      <a:pt x="434975" y="31817"/>
                      <a:pt x="406000" y="22988"/>
                      <a:pt x="381139" y="1042"/>
                    </a:cubicBezTo>
                    <a:cubicBezTo>
                      <a:pt x="378139" y="-1615"/>
                      <a:pt x="372824" y="1213"/>
                      <a:pt x="372738" y="4985"/>
                    </a:cubicBezTo>
                    <a:cubicBezTo>
                      <a:pt x="372053" y="27017"/>
                      <a:pt x="364766" y="49991"/>
                      <a:pt x="367080" y="71765"/>
                    </a:cubicBezTo>
                    <a:cubicBezTo>
                      <a:pt x="358336" y="64736"/>
                      <a:pt x="347878" y="59935"/>
                      <a:pt x="336391" y="56163"/>
                    </a:cubicBezTo>
                    <a:cubicBezTo>
                      <a:pt x="313159" y="48448"/>
                      <a:pt x="276641" y="53763"/>
                      <a:pt x="261982" y="31303"/>
                    </a:cubicBezTo>
                    <a:cubicBezTo>
                      <a:pt x="259667" y="27788"/>
                      <a:pt x="254181" y="29588"/>
                      <a:pt x="252895" y="32932"/>
                    </a:cubicBezTo>
                    <a:cubicBezTo>
                      <a:pt x="241408" y="63536"/>
                      <a:pt x="205232" y="88996"/>
                      <a:pt x="204631" y="122429"/>
                    </a:cubicBezTo>
                    <a:cubicBezTo>
                      <a:pt x="195630" y="112999"/>
                      <a:pt x="184400" y="106998"/>
                      <a:pt x="170770" y="102626"/>
                    </a:cubicBezTo>
                    <a:cubicBezTo>
                      <a:pt x="148653" y="95597"/>
                      <a:pt x="116163" y="107170"/>
                      <a:pt x="97818" y="89767"/>
                    </a:cubicBezTo>
                    <a:cubicBezTo>
                      <a:pt x="95332" y="87367"/>
                      <a:pt x="89846" y="87110"/>
                      <a:pt x="88903" y="91396"/>
                    </a:cubicBezTo>
                    <a:cubicBezTo>
                      <a:pt x="82045" y="121657"/>
                      <a:pt x="57699" y="151146"/>
                      <a:pt x="60956" y="182008"/>
                    </a:cubicBezTo>
                    <a:cubicBezTo>
                      <a:pt x="45869" y="170434"/>
                      <a:pt x="25981" y="165291"/>
                      <a:pt x="14493" y="148404"/>
                    </a:cubicBezTo>
                    <a:cubicBezTo>
                      <a:pt x="12093" y="144803"/>
                      <a:pt x="6178" y="147203"/>
                      <a:pt x="5921" y="151146"/>
                    </a:cubicBezTo>
                    <a:cubicBezTo>
                      <a:pt x="3864" y="180379"/>
                      <a:pt x="-5052" y="212954"/>
                      <a:pt x="3949" y="241844"/>
                    </a:cubicBezTo>
                    <a:cubicBezTo>
                      <a:pt x="8578" y="256674"/>
                      <a:pt x="16808" y="275191"/>
                      <a:pt x="30696" y="284192"/>
                    </a:cubicBezTo>
                    <a:cubicBezTo>
                      <a:pt x="53927" y="304166"/>
                      <a:pt x="91389" y="299194"/>
                      <a:pt x="119764" y="294221"/>
                    </a:cubicBezTo>
                    <a:cubicBezTo>
                      <a:pt x="175399" y="284449"/>
                      <a:pt x="229577" y="258732"/>
                      <a:pt x="282041" y="238500"/>
                    </a:cubicBezTo>
                    <a:cubicBezTo>
                      <a:pt x="334591" y="218183"/>
                      <a:pt x="389798" y="191180"/>
                      <a:pt x="431974" y="153033"/>
                    </a:cubicBezTo>
                    <a:cubicBezTo>
                      <a:pt x="437461" y="148060"/>
                      <a:pt x="441575" y="142317"/>
                      <a:pt x="444404" y="136059"/>
                    </a:cubicBezTo>
                    <a:cubicBezTo>
                      <a:pt x="445090" y="135459"/>
                      <a:pt x="445690" y="134687"/>
                      <a:pt x="446033" y="133573"/>
                    </a:cubicBezTo>
                    <a:cubicBezTo>
                      <a:pt x="446976" y="130058"/>
                      <a:pt x="447833" y="126629"/>
                      <a:pt x="448519" y="123286"/>
                    </a:cubicBezTo>
                    <a:cubicBezTo>
                      <a:pt x="448519" y="123115"/>
                      <a:pt x="448605" y="122943"/>
                      <a:pt x="448605" y="122771"/>
                    </a:cubicBezTo>
                    <a:cubicBezTo>
                      <a:pt x="452634" y="103655"/>
                      <a:pt x="452805" y="85910"/>
                      <a:pt x="446376" y="6653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8" name="任意多边形: 形状 977">
                <a:extLst>
                  <a:ext uri="{FF2B5EF4-FFF2-40B4-BE49-F238E27FC236}">
                    <a16:creationId xmlns:a16="http://schemas.microsoft.com/office/drawing/2014/main" id="{84EB468A-CA64-A670-E29D-04788B5E90CE}"/>
                  </a:ext>
                </a:extLst>
              </p:cNvPr>
              <p:cNvSpPr/>
              <p:nvPr/>
            </p:nvSpPr>
            <p:spPr>
              <a:xfrm>
                <a:off x="2854536" y="4726360"/>
                <a:ext cx="427273" cy="288294"/>
              </a:xfrm>
              <a:custGeom>
                <a:avLst/>
                <a:gdLst>
                  <a:gd name="connsiteX0" fmla="*/ 348159 w 427273"/>
                  <a:gd name="connsiteY0" fmla="*/ 3002 h 288294"/>
                  <a:gd name="connsiteX1" fmla="*/ 338300 w 427273"/>
                  <a:gd name="connsiteY1" fmla="*/ 3430 h 288294"/>
                  <a:gd name="connsiteX2" fmla="*/ 287894 w 427273"/>
                  <a:gd name="connsiteY2" fmla="*/ 62152 h 288294"/>
                  <a:gd name="connsiteX3" fmla="*/ 278207 w 427273"/>
                  <a:gd name="connsiteY3" fmla="*/ 97899 h 288294"/>
                  <a:gd name="connsiteX4" fmla="*/ 174137 w 427273"/>
                  <a:gd name="connsiteY4" fmla="*/ 54179 h 288294"/>
                  <a:gd name="connsiteX5" fmla="*/ 164964 w 427273"/>
                  <a:gd name="connsiteY5" fmla="*/ 57094 h 288294"/>
                  <a:gd name="connsiteX6" fmla="*/ 134961 w 427273"/>
                  <a:gd name="connsiteY6" fmla="*/ 118816 h 288294"/>
                  <a:gd name="connsiteX7" fmla="*/ 123731 w 427273"/>
                  <a:gd name="connsiteY7" fmla="*/ 161079 h 288294"/>
                  <a:gd name="connsiteX8" fmla="*/ 28405 w 427273"/>
                  <a:gd name="connsiteY8" fmla="*/ 116245 h 288294"/>
                  <a:gd name="connsiteX9" fmla="*/ 20346 w 427273"/>
                  <a:gd name="connsiteY9" fmla="*/ 119931 h 288294"/>
                  <a:gd name="connsiteX10" fmla="*/ 11860 w 427273"/>
                  <a:gd name="connsiteY10" fmla="*/ 243203 h 288294"/>
                  <a:gd name="connsiteX11" fmla="*/ 125359 w 427273"/>
                  <a:gd name="connsiteY11" fmla="*/ 287695 h 288294"/>
                  <a:gd name="connsiteX12" fmla="*/ 196597 w 427273"/>
                  <a:gd name="connsiteY12" fmla="*/ 269092 h 288294"/>
                  <a:gd name="connsiteX13" fmla="*/ 294066 w 427273"/>
                  <a:gd name="connsiteY13" fmla="*/ 240631 h 288294"/>
                  <a:gd name="connsiteX14" fmla="*/ 416996 w 427273"/>
                  <a:gd name="connsiteY14" fmla="*/ 153963 h 288294"/>
                  <a:gd name="connsiteX15" fmla="*/ 424968 w 427273"/>
                  <a:gd name="connsiteY15" fmla="*/ 91642 h 288294"/>
                  <a:gd name="connsiteX16" fmla="*/ 425054 w 427273"/>
                  <a:gd name="connsiteY16" fmla="*/ 90527 h 288294"/>
                  <a:gd name="connsiteX17" fmla="*/ 348159 w 427273"/>
                  <a:gd name="connsiteY17" fmla="*/ 3002 h 288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273" h="288294">
                    <a:moveTo>
                      <a:pt x="348159" y="3002"/>
                    </a:moveTo>
                    <a:cubicBezTo>
                      <a:pt x="345844" y="-1028"/>
                      <a:pt x="340186" y="-1113"/>
                      <a:pt x="338300" y="3430"/>
                    </a:cubicBezTo>
                    <a:cubicBezTo>
                      <a:pt x="328185" y="27862"/>
                      <a:pt x="301439" y="39778"/>
                      <a:pt x="287894" y="62152"/>
                    </a:cubicBezTo>
                    <a:cubicBezTo>
                      <a:pt x="281379" y="72953"/>
                      <a:pt x="277607" y="85555"/>
                      <a:pt x="278207" y="97899"/>
                    </a:cubicBezTo>
                    <a:cubicBezTo>
                      <a:pt x="248118" y="71496"/>
                      <a:pt x="204141" y="83669"/>
                      <a:pt x="174137" y="54179"/>
                    </a:cubicBezTo>
                    <a:cubicBezTo>
                      <a:pt x="171308" y="51351"/>
                      <a:pt x="164879" y="52122"/>
                      <a:pt x="164964" y="57094"/>
                    </a:cubicBezTo>
                    <a:cubicBezTo>
                      <a:pt x="165222" y="82212"/>
                      <a:pt x="145248" y="97899"/>
                      <a:pt x="134961" y="118816"/>
                    </a:cubicBezTo>
                    <a:cubicBezTo>
                      <a:pt x="128274" y="132446"/>
                      <a:pt x="123474" y="146505"/>
                      <a:pt x="123731" y="161079"/>
                    </a:cubicBezTo>
                    <a:cubicBezTo>
                      <a:pt x="98270" y="135618"/>
                      <a:pt x="59351" y="135618"/>
                      <a:pt x="28405" y="116245"/>
                    </a:cubicBezTo>
                    <a:cubicBezTo>
                      <a:pt x="25404" y="114358"/>
                      <a:pt x="20346" y="115816"/>
                      <a:pt x="20346" y="119931"/>
                    </a:cubicBezTo>
                    <a:cubicBezTo>
                      <a:pt x="20089" y="161765"/>
                      <a:pt x="-19001" y="204198"/>
                      <a:pt x="11860" y="243203"/>
                    </a:cubicBezTo>
                    <a:cubicBezTo>
                      <a:pt x="33034" y="279636"/>
                      <a:pt x="86612" y="291209"/>
                      <a:pt x="125359" y="287695"/>
                    </a:cubicBezTo>
                    <a:cubicBezTo>
                      <a:pt x="149705" y="285466"/>
                      <a:pt x="173623" y="277064"/>
                      <a:pt x="196597" y="269092"/>
                    </a:cubicBezTo>
                    <a:cubicBezTo>
                      <a:pt x="228830" y="258034"/>
                      <a:pt x="260976" y="248947"/>
                      <a:pt x="294066" y="240631"/>
                    </a:cubicBezTo>
                    <a:cubicBezTo>
                      <a:pt x="347730" y="227087"/>
                      <a:pt x="391278" y="204712"/>
                      <a:pt x="416996" y="153963"/>
                    </a:cubicBezTo>
                    <a:cubicBezTo>
                      <a:pt x="426683" y="134847"/>
                      <a:pt x="429940" y="111787"/>
                      <a:pt x="424968" y="91642"/>
                    </a:cubicBezTo>
                    <a:cubicBezTo>
                      <a:pt x="425054" y="91298"/>
                      <a:pt x="425140" y="90870"/>
                      <a:pt x="425054" y="90527"/>
                    </a:cubicBezTo>
                    <a:cubicBezTo>
                      <a:pt x="421111" y="46636"/>
                      <a:pt x="367961" y="36949"/>
                      <a:pt x="348159" y="3002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: 形状 978">
                <a:extLst>
                  <a:ext uri="{FF2B5EF4-FFF2-40B4-BE49-F238E27FC236}">
                    <a16:creationId xmlns:a16="http://schemas.microsoft.com/office/drawing/2014/main" id="{66386EF1-70C6-4DB2-12CC-9E081DB1D99A}"/>
                  </a:ext>
                </a:extLst>
              </p:cNvPr>
              <p:cNvSpPr/>
              <p:nvPr/>
            </p:nvSpPr>
            <p:spPr>
              <a:xfrm>
                <a:off x="2869252" y="4809947"/>
                <a:ext cx="442501" cy="298102"/>
              </a:xfrm>
              <a:custGeom>
                <a:avLst/>
                <a:gdLst>
                  <a:gd name="connsiteX0" fmla="*/ 410853 w 442501"/>
                  <a:gd name="connsiteY0" fmla="*/ 2997 h 298102"/>
                  <a:gd name="connsiteX1" fmla="*/ 401081 w 442501"/>
                  <a:gd name="connsiteY1" fmla="*/ 3426 h 298102"/>
                  <a:gd name="connsiteX2" fmla="*/ 366619 w 442501"/>
                  <a:gd name="connsiteY2" fmla="*/ 88465 h 298102"/>
                  <a:gd name="connsiteX3" fmla="*/ 277208 w 442501"/>
                  <a:gd name="connsiteY3" fmla="*/ 25971 h 298102"/>
                  <a:gd name="connsiteX4" fmla="*/ 268035 w 442501"/>
                  <a:gd name="connsiteY4" fmla="*/ 28886 h 298102"/>
                  <a:gd name="connsiteX5" fmla="*/ 221487 w 442501"/>
                  <a:gd name="connsiteY5" fmla="*/ 140329 h 298102"/>
                  <a:gd name="connsiteX6" fmla="*/ 119388 w 442501"/>
                  <a:gd name="connsiteY6" fmla="*/ 90780 h 298102"/>
                  <a:gd name="connsiteX7" fmla="*/ 110130 w 442501"/>
                  <a:gd name="connsiteY7" fmla="*/ 93694 h 298102"/>
                  <a:gd name="connsiteX8" fmla="*/ 94442 w 442501"/>
                  <a:gd name="connsiteY8" fmla="*/ 160646 h 298102"/>
                  <a:gd name="connsiteX9" fmla="*/ 96757 w 442501"/>
                  <a:gd name="connsiteY9" fmla="*/ 189535 h 298102"/>
                  <a:gd name="connsiteX10" fmla="*/ 83126 w 442501"/>
                  <a:gd name="connsiteY10" fmla="*/ 177876 h 298102"/>
                  <a:gd name="connsiteX11" fmla="*/ 7088 w 442501"/>
                  <a:gd name="connsiteY11" fmla="*/ 157045 h 298102"/>
                  <a:gd name="connsiteX12" fmla="*/ 1173 w 442501"/>
                  <a:gd name="connsiteY12" fmla="*/ 165446 h 298102"/>
                  <a:gd name="connsiteX13" fmla="*/ 22090 w 442501"/>
                  <a:gd name="connsiteY13" fmla="*/ 222282 h 298102"/>
                  <a:gd name="connsiteX14" fmla="*/ 45236 w 442501"/>
                  <a:gd name="connsiteY14" fmla="*/ 265059 h 298102"/>
                  <a:gd name="connsiteX15" fmla="*/ 101557 w 442501"/>
                  <a:gd name="connsiteY15" fmla="*/ 297120 h 298102"/>
                  <a:gd name="connsiteX16" fmla="*/ 294010 w 442501"/>
                  <a:gd name="connsiteY16" fmla="*/ 249114 h 298102"/>
                  <a:gd name="connsiteX17" fmla="*/ 418397 w 442501"/>
                  <a:gd name="connsiteY17" fmla="*/ 158074 h 298102"/>
                  <a:gd name="connsiteX18" fmla="*/ 442486 w 442501"/>
                  <a:gd name="connsiteY18" fmla="*/ 90780 h 298102"/>
                  <a:gd name="connsiteX19" fmla="*/ 410853 w 442501"/>
                  <a:gd name="connsiteY19" fmla="*/ 2997 h 29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42501" h="298102">
                    <a:moveTo>
                      <a:pt x="410853" y="2997"/>
                    </a:moveTo>
                    <a:cubicBezTo>
                      <a:pt x="409053" y="-1632"/>
                      <a:pt x="402881" y="-432"/>
                      <a:pt x="401081" y="3426"/>
                    </a:cubicBezTo>
                    <a:cubicBezTo>
                      <a:pt x="387622" y="32829"/>
                      <a:pt x="364047" y="57261"/>
                      <a:pt x="366619" y="88465"/>
                    </a:cubicBezTo>
                    <a:cubicBezTo>
                      <a:pt x="343130" y="61376"/>
                      <a:pt x="299582" y="55204"/>
                      <a:pt x="277208" y="25971"/>
                    </a:cubicBezTo>
                    <a:cubicBezTo>
                      <a:pt x="274379" y="22200"/>
                      <a:pt x="268464" y="24600"/>
                      <a:pt x="268035" y="28886"/>
                    </a:cubicBezTo>
                    <a:cubicBezTo>
                      <a:pt x="263835" y="66434"/>
                      <a:pt x="223373" y="101581"/>
                      <a:pt x="221487" y="140329"/>
                    </a:cubicBezTo>
                    <a:cubicBezTo>
                      <a:pt x="194140" y="113583"/>
                      <a:pt x="145791" y="120869"/>
                      <a:pt x="119388" y="90780"/>
                    </a:cubicBezTo>
                    <a:cubicBezTo>
                      <a:pt x="116388" y="87436"/>
                      <a:pt x="110473" y="89065"/>
                      <a:pt x="110130" y="93694"/>
                    </a:cubicBezTo>
                    <a:cubicBezTo>
                      <a:pt x="108330" y="116840"/>
                      <a:pt x="97528" y="137671"/>
                      <a:pt x="94442" y="160646"/>
                    </a:cubicBezTo>
                    <a:cubicBezTo>
                      <a:pt x="93156" y="169904"/>
                      <a:pt x="94271" y="179762"/>
                      <a:pt x="96757" y="189535"/>
                    </a:cubicBezTo>
                    <a:cubicBezTo>
                      <a:pt x="92556" y="185249"/>
                      <a:pt x="88098" y="181305"/>
                      <a:pt x="83126" y="177876"/>
                    </a:cubicBezTo>
                    <a:cubicBezTo>
                      <a:pt x="61438" y="162617"/>
                      <a:pt x="31863" y="162703"/>
                      <a:pt x="7088" y="157045"/>
                    </a:cubicBezTo>
                    <a:cubicBezTo>
                      <a:pt x="1945" y="155845"/>
                      <a:pt x="-2084" y="160903"/>
                      <a:pt x="1173" y="165446"/>
                    </a:cubicBezTo>
                    <a:cubicBezTo>
                      <a:pt x="12746" y="181305"/>
                      <a:pt x="15489" y="203851"/>
                      <a:pt x="22090" y="222282"/>
                    </a:cubicBezTo>
                    <a:cubicBezTo>
                      <a:pt x="27662" y="237798"/>
                      <a:pt x="35635" y="251771"/>
                      <a:pt x="45236" y="265059"/>
                    </a:cubicBezTo>
                    <a:cubicBezTo>
                      <a:pt x="57752" y="282289"/>
                      <a:pt x="78412" y="302863"/>
                      <a:pt x="101557" y="297120"/>
                    </a:cubicBezTo>
                    <a:cubicBezTo>
                      <a:pt x="167994" y="302092"/>
                      <a:pt x="235803" y="279118"/>
                      <a:pt x="294010" y="249114"/>
                    </a:cubicBezTo>
                    <a:cubicBezTo>
                      <a:pt x="336958" y="226997"/>
                      <a:pt x="417197" y="159360"/>
                      <a:pt x="418397" y="158074"/>
                    </a:cubicBezTo>
                    <a:cubicBezTo>
                      <a:pt x="435628" y="139043"/>
                      <a:pt x="441886" y="116068"/>
                      <a:pt x="442486" y="90780"/>
                    </a:cubicBezTo>
                    <a:cubicBezTo>
                      <a:pt x="443172" y="58633"/>
                      <a:pt x="422083" y="31886"/>
                      <a:pt x="410853" y="2997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: 形状 979">
                <a:extLst>
                  <a:ext uri="{FF2B5EF4-FFF2-40B4-BE49-F238E27FC236}">
                    <a16:creationId xmlns:a16="http://schemas.microsoft.com/office/drawing/2014/main" id="{8FE76B3B-D69B-41F2-F64A-8E613859EB01}"/>
                  </a:ext>
                </a:extLst>
              </p:cNvPr>
              <p:cNvSpPr/>
              <p:nvPr/>
            </p:nvSpPr>
            <p:spPr>
              <a:xfrm>
                <a:off x="2941091" y="4914087"/>
                <a:ext cx="351459" cy="227861"/>
              </a:xfrm>
              <a:custGeom>
                <a:avLst/>
                <a:gdLst>
                  <a:gd name="connsiteX0" fmla="*/ 312524 w 351459"/>
                  <a:gd name="connsiteY0" fmla="*/ 1984 h 227861"/>
                  <a:gd name="connsiteX1" fmla="*/ 302837 w 351459"/>
                  <a:gd name="connsiteY1" fmla="*/ 3013 h 227861"/>
                  <a:gd name="connsiteX2" fmla="*/ 302409 w 351459"/>
                  <a:gd name="connsiteY2" fmla="*/ 4213 h 227861"/>
                  <a:gd name="connsiteX3" fmla="*/ 249945 w 351459"/>
                  <a:gd name="connsiteY3" fmla="*/ 92338 h 227861"/>
                  <a:gd name="connsiteX4" fmla="*/ 228257 w 351459"/>
                  <a:gd name="connsiteY4" fmla="*/ 73821 h 227861"/>
                  <a:gd name="connsiteX5" fmla="*/ 163106 w 351459"/>
                  <a:gd name="connsiteY5" fmla="*/ 54362 h 227861"/>
                  <a:gd name="connsiteX6" fmla="*/ 153076 w 351459"/>
                  <a:gd name="connsiteY6" fmla="*/ 59077 h 227861"/>
                  <a:gd name="connsiteX7" fmla="*/ 132073 w 351459"/>
                  <a:gd name="connsiteY7" fmla="*/ 120970 h 227861"/>
                  <a:gd name="connsiteX8" fmla="*/ 131473 w 351459"/>
                  <a:gd name="connsiteY8" fmla="*/ 148831 h 227861"/>
                  <a:gd name="connsiteX9" fmla="*/ 102498 w 351459"/>
                  <a:gd name="connsiteY9" fmla="*/ 134772 h 227861"/>
                  <a:gd name="connsiteX10" fmla="*/ 6400 w 351459"/>
                  <a:gd name="connsiteY10" fmla="*/ 121656 h 227861"/>
                  <a:gd name="connsiteX11" fmla="*/ 914 w 351459"/>
                  <a:gd name="connsiteY11" fmla="*/ 127057 h 227861"/>
                  <a:gd name="connsiteX12" fmla="*/ 2200 w 351459"/>
                  <a:gd name="connsiteY12" fmla="*/ 128000 h 227861"/>
                  <a:gd name="connsiteX13" fmla="*/ 79095 w 351459"/>
                  <a:gd name="connsiteY13" fmla="*/ 225641 h 227861"/>
                  <a:gd name="connsiteX14" fmla="*/ 217027 w 351459"/>
                  <a:gd name="connsiteY14" fmla="*/ 198294 h 227861"/>
                  <a:gd name="connsiteX15" fmla="*/ 333613 w 351459"/>
                  <a:gd name="connsiteY15" fmla="*/ 118313 h 227861"/>
                  <a:gd name="connsiteX16" fmla="*/ 351444 w 351459"/>
                  <a:gd name="connsiteY16" fmla="*/ 75708 h 227861"/>
                  <a:gd name="connsiteX17" fmla="*/ 312524 w 351459"/>
                  <a:gd name="connsiteY17" fmla="*/ 1984 h 2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1459" h="227861">
                    <a:moveTo>
                      <a:pt x="312524" y="1984"/>
                    </a:moveTo>
                    <a:cubicBezTo>
                      <a:pt x="310210" y="-1445"/>
                      <a:pt x="304295" y="12"/>
                      <a:pt x="302837" y="3013"/>
                    </a:cubicBezTo>
                    <a:cubicBezTo>
                      <a:pt x="302580" y="3356"/>
                      <a:pt x="302409" y="3698"/>
                      <a:pt x="302409" y="4213"/>
                    </a:cubicBezTo>
                    <a:cubicBezTo>
                      <a:pt x="300094" y="33359"/>
                      <a:pt x="260147" y="62506"/>
                      <a:pt x="249945" y="92338"/>
                    </a:cubicBezTo>
                    <a:cubicBezTo>
                      <a:pt x="244630" y="84623"/>
                      <a:pt x="237344" y="78108"/>
                      <a:pt x="228257" y="73821"/>
                    </a:cubicBezTo>
                    <a:cubicBezTo>
                      <a:pt x="208454" y="64563"/>
                      <a:pt x="178108" y="70393"/>
                      <a:pt x="163106" y="54362"/>
                    </a:cubicBezTo>
                    <a:cubicBezTo>
                      <a:pt x="159934" y="51019"/>
                      <a:pt x="152047" y="54191"/>
                      <a:pt x="153076" y="59077"/>
                    </a:cubicBezTo>
                    <a:cubicBezTo>
                      <a:pt x="157362" y="79051"/>
                      <a:pt x="138160" y="101082"/>
                      <a:pt x="132073" y="120970"/>
                    </a:cubicBezTo>
                    <a:cubicBezTo>
                      <a:pt x="129416" y="129628"/>
                      <a:pt x="129587" y="139401"/>
                      <a:pt x="131473" y="148831"/>
                    </a:cubicBezTo>
                    <a:cubicBezTo>
                      <a:pt x="123158" y="143001"/>
                      <a:pt x="113471" y="138373"/>
                      <a:pt x="102498" y="134772"/>
                    </a:cubicBezTo>
                    <a:cubicBezTo>
                      <a:pt x="71894" y="124828"/>
                      <a:pt x="34861" y="135629"/>
                      <a:pt x="6400" y="121656"/>
                    </a:cubicBezTo>
                    <a:cubicBezTo>
                      <a:pt x="2972" y="119941"/>
                      <a:pt x="-2086" y="124314"/>
                      <a:pt x="914" y="127057"/>
                    </a:cubicBezTo>
                    <a:cubicBezTo>
                      <a:pt x="1343" y="127399"/>
                      <a:pt x="1771" y="127657"/>
                      <a:pt x="2200" y="128000"/>
                    </a:cubicBezTo>
                    <a:cubicBezTo>
                      <a:pt x="21488" y="171034"/>
                      <a:pt x="19945" y="213554"/>
                      <a:pt x="79095" y="225641"/>
                    </a:cubicBezTo>
                    <a:cubicBezTo>
                      <a:pt x="122472" y="234556"/>
                      <a:pt x="174679" y="214839"/>
                      <a:pt x="217027" y="198294"/>
                    </a:cubicBezTo>
                    <a:cubicBezTo>
                      <a:pt x="261175" y="181149"/>
                      <a:pt x="306952" y="156118"/>
                      <a:pt x="333613" y="118313"/>
                    </a:cubicBezTo>
                    <a:cubicBezTo>
                      <a:pt x="343300" y="104511"/>
                      <a:pt x="351872" y="90966"/>
                      <a:pt x="351444" y="75708"/>
                    </a:cubicBezTo>
                    <a:cubicBezTo>
                      <a:pt x="350243" y="44418"/>
                      <a:pt x="328898" y="26330"/>
                      <a:pt x="312524" y="198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1" name="任意多边形: 形状 980">
                <a:extLst>
                  <a:ext uri="{FF2B5EF4-FFF2-40B4-BE49-F238E27FC236}">
                    <a16:creationId xmlns:a16="http://schemas.microsoft.com/office/drawing/2014/main" id="{AA45E9F1-6C8F-B9D0-939C-90C6ECAAE0DD}"/>
                  </a:ext>
                </a:extLst>
              </p:cNvPr>
              <p:cNvSpPr/>
              <p:nvPr/>
            </p:nvSpPr>
            <p:spPr>
              <a:xfrm>
                <a:off x="2884947" y="4678038"/>
                <a:ext cx="24358" cy="19560"/>
              </a:xfrm>
              <a:custGeom>
                <a:avLst/>
                <a:gdLst>
                  <a:gd name="connsiteX0" fmla="*/ 22768 w 24358"/>
                  <a:gd name="connsiteY0" fmla="*/ 1175 h 19560"/>
                  <a:gd name="connsiteX1" fmla="*/ 18053 w 24358"/>
                  <a:gd name="connsiteY1" fmla="*/ 832 h 19560"/>
                  <a:gd name="connsiteX2" fmla="*/ 12995 w 24358"/>
                  <a:gd name="connsiteY2" fmla="*/ 7947 h 19560"/>
                  <a:gd name="connsiteX3" fmla="*/ 11281 w 24358"/>
                  <a:gd name="connsiteY3" fmla="*/ 8461 h 19560"/>
                  <a:gd name="connsiteX4" fmla="*/ 5452 w 24358"/>
                  <a:gd name="connsiteY4" fmla="*/ 6404 h 19560"/>
                  <a:gd name="connsiteX5" fmla="*/ 137 w 24358"/>
                  <a:gd name="connsiteY5" fmla="*/ 12062 h 19560"/>
                  <a:gd name="connsiteX6" fmla="*/ 17625 w 24358"/>
                  <a:gd name="connsiteY6" fmla="*/ 17806 h 19560"/>
                  <a:gd name="connsiteX7" fmla="*/ 22768 w 24358"/>
                  <a:gd name="connsiteY7" fmla="*/ 1175 h 1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58" h="19560">
                    <a:moveTo>
                      <a:pt x="22768" y="1175"/>
                    </a:moveTo>
                    <a:cubicBezTo>
                      <a:pt x="21825" y="-283"/>
                      <a:pt x="19253" y="-369"/>
                      <a:pt x="18053" y="832"/>
                    </a:cubicBezTo>
                    <a:cubicBezTo>
                      <a:pt x="15996" y="2889"/>
                      <a:pt x="15053" y="5890"/>
                      <a:pt x="12995" y="7947"/>
                    </a:cubicBezTo>
                    <a:cubicBezTo>
                      <a:pt x="12310" y="8547"/>
                      <a:pt x="12224" y="8547"/>
                      <a:pt x="11281" y="8461"/>
                    </a:cubicBezTo>
                    <a:cubicBezTo>
                      <a:pt x="9138" y="8290"/>
                      <a:pt x="7766" y="6404"/>
                      <a:pt x="5452" y="6404"/>
                    </a:cubicBezTo>
                    <a:cubicBezTo>
                      <a:pt x="2623" y="6490"/>
                      <a:pt x="-721" y="8718"/>
                      <a:pt x="137" y="12062"/>
                    </a:cubicBezTo>
                    <a:cubicBezTo>
                      <a:pt x="2023" y="19091"/>
                      <a:pt x="11795" y="21577"/>
                      <a:pt x="17625" y="17806"/>
                    </a:cubicBezTo>
                    <a:cubicBezTo>
                      <a:pt x="23111" y="14376"/>
                      <a:pt x="26540" y="7004"/>
                      <a:pt x="22768" y="11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C720363C-0F9A-95DA-F742-253A2850D0F1}"/>
                  </a:ext>
                </a:extLst>
              </p:cNvPr>
              <p:cNvSpPr/>
              <p:nvPr/>
            </p:nvSpPr>
            <p:spPr>
              <a:xfrm>
                <a:off x="2969386" y="4691440"/>
                <a:ext cx="26176" cy="19960"/>
              </a:xfrm>
              <a:custGeom>
                <a:avLst/>
                <a:gdLst>
                  <a:gd name="connsiteX0" fmla="*/ 18739 w 26176"/>
                  <a:gd name="connsiteY0" fmla="*/ 1489 h 19960"/>
                  <a:gd name="connsiteX1" fmla="*/ 14453 w 26176"/>
                  <a:gd name="connsiteY1" fmla="*/ 8347 h 19960"/>
                  <a:gd name="connsiteX2" fmla="*/ 7423 w 26176"/>
                  <a:gd name="connsiteY2" fmla="*/ 7576 h 19960"/>
                  <a:gd name="connsiteX3" fmla="*/ 1851 w 26176"/>
                  <a:gd name="connsiteY3" fmla="*/ 8605 h 19960"/>
                  <a:gd name="connsiteX4" fmla="*/ 223 w 26176"/>
                  <a:gd name="connsiteY4" fmla="*/ 10919 h 19960"/>
                  <a:gd name="connsiteX5" fmla="*/ 2280 w 26176"/>
                  <a:gd name="connsiteY5" fmla="*/ 17434 h 19960"/>
                  <a:gd name="connsiteX6" fmla="*/ 20025 w 26176"/>
                  <a:gd name="connsiteY6" fmla="*/ 17520 h 19960"/>
                  <a:gd name="connsiteX7" fmla="*/ 24826 w 26176"/>
                  <a:gd name="connsiteY7" fmla="*/ 2004 h 19960"/>
                  <a:gd name="connsiteX8" fmla="*/ 18739 w 26176"/>
                  <a:gd name="connsiteY8" fmla="*/ 1489 h 1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176" h="19960">
                    <a:moveTo>
                      <a:pt x="18739" y="1489"/>
                    </a:moveTo>
                    <a:cubicBezTo>
                      <a:pt x="17282" y="3804"/>
                      <a:pt x="16682" y="6632"/>
                      <a:pt x="14453" y="8347"/>
                    </a:cubicBezTo>
                    <a:cubicBezTo>
                      <a:pt x="12481" y="9890"/>
                      <a:pt x="9309" y="8347"/>
                      <a:pt x="7423" y="7576"/>
                    </a:cubicBezTo>
                    <a:cubicBezTo>
                      <a:pt x="5709" y="6890"/>
                      <a:pt x="3223" y="7233"/>
                      <a:pt x="1851" y="8605"/>
                    </a:cubicBezTo>
                    <a:cubicBezTo>
                      <a:pt x="1166" y="9290"/>
                      <a:pt x="480" y="9976"/>
                      <a:pt x="223" y="10919"/>
                    </a:cubicBezTo>
                    <a:cubicBezTo>
                      <a:pt x="-292" y="13148"/>
                      <a:pt x="-35" y="16148"/>
                      <a:pt x="2280" y="17434"/>
                    </a:cubicBezTo>
                    <a:cubicBezTo>
                      <a:pt x="7938" y="20435"/>
                      <a:pt x="14453" y="21120"/>
                      <a:pt x="20025" y="17520"/>
                    </a:cubicBezTo>
                    <a:cubicBezTo>
                      <a:pt x="24826" y="14434"/>
                      <a:pt x="28169" y="7233"/>
                      <a:pt x="24826" y="2004"/>
                    </a:cubicBezTo>
                    <a:cubicBezTo>
                      <a:pt x="23540" y="-54"/>
                      <a:pt x="20282" y="-997"/>
                      <a:pt x="18739" y="14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13FCCC9F-6D0B-ECBA-AFDC-2B36634DE736}"/>
                  </a:ext>
                </a:extLst>
              </p:cNvPr>
              <p:cNvSpPr/>
              <p:nvPr/>
            </p:nvSpPr>
            <p:spPr>
              <a:xfrm>
                <a:off x="3012719" y="4621492"/>
                <a:ext cx="26178" cy="21675"/>
              </a:xfrm>
              <a:custGeom>
                <a:avLst/>
                <a:gdLst>
                  <a:gd name="connsiteX0" fmla="*/ 24356 w 26178"/>
                  <a:gd name="connsiteY0" fmla="*/ 1314 h 21675"/>
                  <a:gd name="connsiteX1" fmla="*/ 18269 w 26178"/>
                  <a:gd name="connsiteY1" fmla="*/ 1656 h 21675"/>
                  <a:gd name="connsiteX2" fmla="*/ 13726 w 26178"/>
                  <a:gd name="connsiteY2" fmla="*/ 9372 h 21675"/>
                  <a:gd name="connsiteX3" fmla="*/ 7125 w 26178"/>
                  <a:gd name="connsiteY3" fmla="*/ 8858 h 21675"/>
                  <a:gd name="connsiteX4" fmla="*/ 1124 w 26178"/>
                  <a:gd name="connsiteY4" fmla="*/ 17430 h 21675"/>
                  <a:gd name="connsiteX5" fmla="*/ 19641 w 26178"/>
                  <a:gd name="connsiteY5" fmla="*/ 18716 h 21675"/>
                  <a:gd name="connsiteX6" fmla="*/ 24356 w 26178"/>
                  <a:gd name="connsiteY6" fmla="*/ 1314 h 2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78" h="21675">
                    <a:moveTo>
                      <a:pt x="24356" y="1314"/>
                    </a:moveTo>
                    <a:cubicBezTo>
                      <a:pt x="22898" y="-572"/>
                      <a:pt x="19555" y="-401"/>
                      <a:pt x="18269" y="1656"/>
                    </a:cubicBezTo>
                    <a:cubicBezTo>
                      <a:pt x="16640" y="4228"/>
                      <a:pt x="16040" y="7315"/>
                      <a:pt x="13726" y="9372"/>
                    </a:cubicBezTo>
                    <a:cubicBezTo>
                      <a:pt x="11325" y="11515"/>
                      <a:pt x="9611" y="10058"/>
                      <a:pt x="7125" y="8858"/>
                    </a:cubicBezTo>
                    <a:cubicBezTo>
                      <a:pt x="1981" y="6371"/>
                      <a:pt x="-2048" y="13572"/>
                      <a:pt x="1124" y="17430"/>
                    </a:cubicBezTo>
                    <a:cubicBezTo>
                      <a:pt x="5839" y="23259"/>
                      <a:pt x="13983" y="22488"/>
                      <a:pt x="19641" y="18716"/>
                    </a:cubicBezTo>
                    <a:cubicBezTo>
                      <a:pt x="24870" y="15201"/>
                      <a:pt x="28556" y="6714"/>
                      <a:pt x="24356" y="13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088DD969-75FD-7604-7D50-03327C213697}"/>
                  </a:ext>
                </a:extLst>
              </p:cNvPr>
              <p:cNvSpPr/>
              <p:nvPr/>
            </p:nvSpPr>
            <p:spPr>
              <a:xfrm>
                <a:off x="3101733" y="4652511"/>
                <a:ext cx="27168" cy="21270"/>
              </a:xfrm>
              <a:custGeom>
                <a:avLst/>
                <a:gdLst>
                  <a:gd name="connsiteX0" fmla="*/ 20980 w 27168"/>
                  <a:gd name="connsiteY0" fmla="*/ 1413 h 21270"/>
                  <a:gd name="connsiteX1" fmla="*/ 14036 w 27168"/>
                  <a:gd name="connsiteY1" fmla="*/ 9557 h 21270"/>
                  <a:gd name="connsiteX2" fmla="*/ 10779 w 27168"/>
                  <a:gd name="connsiteY2" fmla="*/ 10071 h 21270"/>
                  <a:gd name="connsiteX3" fmla="*/ 3921 w 27168"/>
                  <a:gd name="connsiteY3" fmla="*/ 8528 h 21270"/>
                  <a:gd name="connsiteX4" fmla="*/ 63 w 27168"/>
                  <a:gd name="connsiteY4" fmla="*/ 13928 h 21270"/>
                  <a:gd name="connsiteX5" fmla="*/ 18323 w 27168"/>
                  <a:gd name="connsiteY5" fmla="*/ 19672 h 21270"/>
                  <a:gd name="connsiteX6" fmla="*/ 27152 w 27168"/>
                  <a:gd name="connsiteY6" fmla="*/ 2870 h 21270"/>
                  <a:gd name="connsiteX7" fmla="*/ 20980 w 27168"/>
                  <a:gd name="connsiteY7" fmla="*/ 1413 h 2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68" h="21270">
                    <a:moveTo>
                      <a:pt x="20980" y="1413"/>
                    </a:moveTo>
                    <a:cubicBezTo>
                      <a:pt x="19180" y="4413"/>
                      <a:pt x="16865" y="7414"/>
                      <a:pt x="14036" y="9557"/>
                    </a:cubicBezTo>
                    <a:cubicBezTo>
                      <a:pt x="13094" y="10242"/>
                      <a:pt x="11893" y="10328"/>
                      <a:pt x="10779" y="10071"/>
                    </a:cubicBezTo>
                    <a:cubicBezTo>
                      <a:pt x="8207" y="9299"/>
                      <a:pt x="6835" y="8013"/>
                      <a:pt x="3921" y="8528"/>
                    </a:cubicBezTo>
                    <a:cubicBezTo>
                      <a:pt x="1435" y="8957"/>
                      <a:pt x="-365" y="11443"/>
                      <a:pt x="63" y="13928"/>
                    </a:cubicBezTo>
                    <a:cubicBezTo>
                      <a:pt x="1521" y="21815"/>
                      <a:pt x="12322" y="22673"/>
                      <a:pt x="18323" y="19672"/>
                    </a:cubicBezTo>
                    <a:cubicBezTo>
                      <a:pt x="24666" y="16415"/>
                      <a:pt x="27410" y="9642"/>
                      <a:pt x="27152" y="2870"/>
                    </a:cubicBezTo>
                    <a:cubicBezTo>
                      <a:pt x="27067" y="-216"/>
                      <a:pt x="22438" y="-988"/>
                      <a:pt x="20980" y="14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5" name="任意多边形: 形状 984">
                <a:extLst>
                  <a:ext uri="{FF2B5EF4-FFF2-40B4-BE49-F238E27FC236}">
                    <a16:creationId xmlns:a16="http://schemas.microsoft.com/office/drawing/2014/main" id="{BA670701-B2FA-0495-47D5-3089092CA7A1}"/>
                  </a:ext>
                </a:extLst>
              </p:cNvPr>
              <p:cNvSpPr/>
              <p:nvPr/>
            </p:nvSpPr>
            <p:spPr>
              <a:xfrm>
                <a:off x="3087293" y="4739020"/>
                <a:ext cx="26001" cy="21724"/>
              </a:xfrm>
              <a:custGeom>
                <a:avLst/>
                <a:gdLst>
                  <a:gd name="connsiteX0" fmla="*/ 18018 w 26001"/>
                  <a:gd name="connsiteY0" fmla="*/ 1830 h 21724"/>
                  <a:gd name="connsiteX1" fmla="*/ 13818 w 26001"/>
                  <a:gd name="connsiteY1" fmla="*/ 9973 h 21724"/>
                  <a:gd name="connsiteX2" fmla="*/ 10989 w 26001"/>
                  <a:gd name="connsiteY2" fmla="*/ 9716 h 21724"/>
                  <a:gd name="connsiteX3" fmla="*/ 4131 w 26001"/>
                  <a:gd name="connsiteY3" fmla="*/ 7916 h 21724"/>
                  <a:gd name="connsiteX4" fmla="*/ 102 w 26001"/>
                  <a:gd name="connsiteY4" fmla="*/ 13574 h 21724"/>
                  <a:gd name="connsiteX5" fmla="*/ 18533 w 26001"/>
                  <a:gd name="connsiteY5" fmla="*/ 20260 h 21724"/>
                  <a:gd name="connsiteX6" fmla="*/ 25305 w 26001"/>
                  <a:gd name="connsiteY6" fmla="*/ 2429 h 21724"/>
                  <a:gd name="connsiteX7" fmla="*/ 18018 w 26001"/>
                  <a:gd name="connsiteY7" fmla="*/ 1830 h 2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01" h="21724">
                    <a:moveTo>
                      <a:pt x="18018" y="1830"/>
                    </a:moveTo>
                    <a:cubicBezTo>
                      <a:pt x="16818" y="3887"/>
                      <a:pt x="15875" y="8773"/>
                      <a:pt x="13818" y="9973"/>
                    </a:cubicBezTo>
                    <a:cubicBezTo>
                      <a:pt x="12961" y="10488"/>
                      <a:pt x="12018" y="10059"/>
                      <a:pt x="10989" y="9716"/>
                    </a:cubicBezTo>
                    <a:cubicBezTo>
                      <a:pt x="8417" y="8688"/>
                      <a:pt x="7131" y="7659"/>
                      <a:pt x="4131" y="7916"/>
                    </a:cubicBezTo>
                    <a:cubicBezTo>
                      <a:pt x="1645" y="8173"/>
                      <a:pt x="-498" y="11088"/>
                      <a:pt x="102" y="13574"/>
                    </a:cubicBezTo>
                    <a:cubicBezTo>
                      <a:pt x="1902" y="20946"/>
                      <a:pt x="12275" y="23690"/>
                      <a:pt x="18533" y="20260"/>
                    </a:cubicBezTo>
                    <a:cubicBezTo>
                      <a:pt x="24791" y="16917"/>
                      <a:pt x="27362" y="8945"/>
                      <a:pt x="25305" y="2429"/>
                    </a:cubicBezTo>
                    <a:cubicBezTo>
                      <a:pt x="24362" y="-657"/>
                      <a:pt x="19561" y="-742"/>
                      <a:pt x="18018" y="18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8CD4EF0E-1EC2-F851-C4F0-F759C5FEE930}"/>
                  </a:ext>
                </a:extLst>
              </p:cNvPr>
              <p:cNvSpPr/>
              <p:nvPr/>
            </p:nvSpPr>
            <p:spPr>
              <a:xfrm>
                <a:off x="3200981" y="4692847"/>
                <a:ext cx="25155" cy="20973"/>
              </a:xfrm>
              <a:custGeom>
                <a:avLst/>
                <a:gdLst>
                  <a:gd name="connsiteX0" fmla="*/ 17487 w 25155"/>
                  <a:gd name="connsiteY0" fmla="*/ 1711 h 20973"/>
                  <a:gd name="connsiteX1" fmla="*/ 7114 w 25155"/>
                  <a:gd name="connsiteY1" fmla="*/ 9426 h 20973"/>
                  <a:gd name="connsiteX2" fmla="*/ 3342 w 25155"/>
                  <a:gd name="connsiteY2" fmla="*/ 19713 h 20973"/>
                  <a:gd name="connsiteX3" fmla="*/ 18430 w 25155"/>
                  <a:gd name="connsiteY3" fmla="*/ 17656 h 20973"/>
                  <a:gd name="connsiteX4" fmla="*/ 24859 w 25155"/>
                  <a:gd name="connsiteY4" fmla="*/ 3340 h 20973"/>
                  <a:gd name="connsiteX5" fmla="*/ 17487 w 25155"/>
                  <a:gd name="connsiteY5" fmla="*/ 1711 h 2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55" h="20973">
                    <a:moveTo>
                      <a:pt x="17487" y="1711"/>
                    </a:moveTo>
                    <a:cubicBezTo>
                      <a:pt x="14658" y="5397"/>
                      <a:pt x="12858" y="11398"/>
                      <a:pt x="7114" y="9426"/>
                    </a:cubicBezTo>
                    <a:cubicBezTo>
                      <a:pt x="342" y="7197"/>
                      <a:pt x="-2915" y="16798"/>
                      <a:pt x="3342" y="19713"/>
                    </a:cubicBezTo>
                    <a:cubicBezTo>
                      <a:pt x="8572" y="22199"/>
                      <a:pt x="13887" y="20741"/>
                      <a:pt x="18430" y="17656"/>
                    </a:cubicBezTo>
                    <a:cubicBezTo>
                      <a:pt x="22630" y="14826"/>
                      <a:pt x="26231" y="8397"/>
                      <a:pt x="24859" y="3340"/>
                    </a:cubicBezTo>
                    <a:cubicBezTo>
                      <a:pt x="23831" y="-90"/>
                      <a:pt x="19802" y="-1289"/>
                      <a:pt x="17487" y="17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47534FDA-3AE0-B4FD-AE68-CD5D0B7D39D7}"/>
                  </a:ext>
                </a:extLst>
              </p:cNvPr>
              <p:cNvSpPr/>
              <p:nvPr/>
            </p:nvSpPr>
            <p:spPr>
              <a:xfrm>
                <a:off x="3194878" y="4798018"/>
                <a:ext cx="28337" cy="19338"/>
              </a:xfrm>
              <a:custGeom>
                <a:avLst/>
                <a:gdLst>
                  <a:gd name="connsiteX0" fmla="*/ 21362 w 28337"/>
                  <a:gd name="connsiteY0" fmla="*/ 952 h 19338"/>
                  <a:gd name="connsiteX1" fmla="*/ 16219 w 28337"/>
                  <a:gd name="connsiteY1" fmla="*/ 7382 h 19338"/>
                  <a:gd name="connsiteX2" fmla="*/ 8846 w 28337"/>
                  <a:gd name="connsiteY2" fmla="*/ 6010 h 19338"/>
                  <a:gd name="connsiteX3" fmla="*/ 2331 w 28337"/>
                  <a:gd name="connsiteY3" fmla="*/ 15354 h 19338"/>
                  <a:gd name="connsiteX4" fmla="*/ 20248 w 28337"/>
                  <a:gd name="connsiteY4" fmla="*/ 17841 h 19338"/>
                  <a:gd name="connsiteX5" fmla="*/ 27706 w 28337"/>
                  <a:gd name="connsiteY5" fmla="*/ 2324 h 19338"/>
                  <a:gd name="connsiteX6" fmla="*/ 21362 w 28337"/>
                  <a:gd name="connsiteY6" fmla="*/ 952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337" h="19338">
                    <a:moveTo>
                      <a:pt x="21362" y="952"/>
                    </a:moveTo>
                    <a:cubicBezTo>
                      <a:pt x="19476" y="2753"/>
                      <a:pt x="18447" y="6010"/>
                      <a:pt x="16219" y="7382"/>
                    </a:cubicBezTo>
                    <a:cubicBezTo>
                      <a:pt x="13647" y="9011"/>
                      <a:pt x="10989" y="7639"/>
                      <a:pt x="8846" y="6010"/>
                    </a:cubicBezTo>
                    <a:cubicBezTo>
                      <a:pt x="2931" y="1638"/>
                      <a:pt x="-3584" y="10982"/>
                      <a:pt x="2331" y="15354"/>
                    </a:cubicBezTo>
                    <a:cubicBezTo>
                      <a:pt x="7646" y="19298"/>
                      <a:pt x="14075" y="20669"/>
                      <a:pt x="20248" y="17841"/>
                    </a:cubicBezTo>
                    <a:cubicBezTo>
                      <a:pt x="25991" y="15268"/>
                      <a:pt x="29935" y="8325"/>
                      <a:pt x="27706" y="2324"/>
                    </a:cubicBezTo>
                    <a:cubicBezTo>
                      <a:pt x="26848" y="-76"/>
                      <a:pt x="23162" y="-762"/>
                      <a:pt x="21362" y="9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CFDB06BD-50CA-9004-AB7F-BEB2EF2AA18E}"/>
                  </a:ext>
                </a:extLst>
              </p:cNvPr>
              <p:cNvSpPr/>
              <p:nvPr/>
            </p:nvSpPr>
            <p:spPr>
              <a:xfrm>
                <a:off x="3047289" y="4853910"/>
                <a:ext cx="28292" cy="24321"/>
              </a:xfrm>
              <a:custGeom>
                <a:avLst/>
                <a:gdLst>
                  <a:gd name="connsiteX0" fmla="*/ 20818 w 28292"/>
                  <a:gd name="connsiteY0" fmla="*/ 2325 h 24321"/>
                  <a:gd name="connsiteX1" fmla="*/ 15588 w 28292"/>
                  <a:gd name="connsiteY1" fmla="*/ 12526 h 24321"/>
                  <a:gd name="connsiteX2" fmla="*/ 5130 w 28292"/>
                  <a:gd name="connsiteY2" fmla="*/ 11154 h 24321"/>
                  <a:gd name="connsiteX3" fmla="*/ 415 w 28292"/>
                  <a:gd name="connsiteY3" fmla="*/ 17841 h 24321"/>
                  <a:gd name="connsiteX4" fmla="*/ 20989 w 28292"/>
                  <a:gd name="connsiteY4" fmla="*/ 21784 h 24321"/>
                  <a:gd name="connsiteX5" fmla="*/ 27761 w 28292"/>
                  <a:gd name="connsiteY5" fmla="*/ 3010 h 24321"/>
                  <a:gd name="connsiteX6" fmla="*/ 20818 w 28292"/>
                  <a:gd name="connsiteY6" fmla="*/ 2325 h 2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92" h="24321">
                    <a:moveTo>
                      <a:pt x="20818" y="2325"/>
                    </a:moveTo>
                    <a:cubicBezTo>
                      <a:pt x="19532" y="5754"/>
                      <a:pt x="18417" y="9954"/>
                      <a:pt x="15588" y="12526"/>
                    </a:cubicBezTo>
                    <a:cubicBezTo>
                      <a:pt x="12588" y="15183"/>
                      <a:pt x="8302" y="10983"/>
                      <a:pt x="5130" y="11154"/>
                    </a:cubicBezTo>
                    <a:cubicBezTo>
                      <a:pt x="1530" y="11240"/>
                      <a:pt x="-1042" y="14240"/>
                      <a:pt x="415" y="17841"/>
                    </a:cubicBezTo>
                    <a:cubicBezTo>
                      <a:pt x="3501" y="25299"/>
                      <a:pt x="15074" y="25899"/>
                      <a:pt x="20989" y="21784"/>
                    </a:cubicBezTo>
                    <a:cubicBezTo>
                      <a:pt x="26990" y="17670"/>
                      <a:pt x="29476" y="9868"/>
                      <a:pt x="27761" y="3010"/>
                    </a:cubicBezTo>
                    <a:cubicBezTo>
                      <a:pt x="26818" y="-419"/>
                      <a:pt x="22104" y="-1276"/>
                      <a:pt x="20818" y="23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9" name="任意多边形: 形状 988">
                <a:extLst>
                  <a:ext uri="{FF2B5EF4-FFF2-40B4-BE49-F238E27FC236}">
                    <a16:creationId xmlns:a16="http://schemas.microsoft.com/office/drawing/2014/main" id="{33B30036-8C87-F291-E82B-A3BB8BECA56C}"/>
                  </a:ext>
                </a:extLst>
              </p:cNvPr>
              <p:cNvSpPr/>
              <p:nvPr/>
            </p:nvSpPr>
            <p:spPr>
              <a:xfrm>
                <a:off x="2930493" y="4792063"/>
                <a:ext cx="26781" cy="21192"/>
              </a:xfrm>
              <a:custGeom>
                <a:avLst/>
                <a:gdLst>
                  <a:gd name="connsiteX0" fmla="*/ 24799 w 26781"/>
                  <a:gd name="connsiteY0" fmla="*/ 1165 h 21192"/>
                  <a:gd name="connsiteX1" fmla="*/ 19570 w 26781"/>
                  <a:gd name="connsiteY1" fmla="*/ 1422 h 21192"/>
                  <a:gd name="connsiteX2" fmla="*/ 14598 w 26781"/>
                  <a:gd name="connsiteY2" fmla="*/ 9823 h 21192"/>
                  <a:gd name="connsiteX3" fmla="*/ 3711 w 26781"/>
                  <a:gd name="connsiteY3" fmla="*/ 9394 h 21192"/>
                  <a:gd name="connsiteX4" fmla="*/ 968 w 26781"/>
                  <a:gd name="connsiteY4" fmla="*/ 17024 h 21192"/>
                  <a:gd name="connsiteX5" fmla="*/ 20599 w 26781"/>
                  <a:gd name="connsiteY5" fmla="*/ 18224 h 21192"/>
                  <a:gd name="connsiteX6" fmla="*/ 24799 w 26781"/>
                  <a:gd name="connsiteY6" fmla="*/ 1165 h 2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81" h="21192">
                    <a:moveTo>
                      <a:pt x="24799" y="1165"/>
                    </a:moveTo>
                    <a:cubicBezTo>
                      <a:pt x="23428" y="-550"/>
                      <a:pt x="20684" y="-293"/>
                      <a:pt x="19570" y="1422"/>
                    </a:cubicBezTo>
                    <a:cubicBezTo>
                      <a:pt x="17598" y="4251"/>
                      <a:pt x="17427" y="7508"/>
                      <a:pt x="14598" y="9823"/>
                    </a:cubicBezTo>
                    <a:cubicBezTo>
                      <a:pt x="11683" y="12051"/>
                      <a:pt x="6797" y="9223"/>
                      <a:pt x="3711" y="9394"/>
                    </a:cubicBezTo>
                    <a:cubicBezTo>
                      <a:pt x="-232" y="9651"/>
                      <a:pt x="-833" y="14452"/>
                      <a:pt x="968" y="17024"/>
                    </a:cubicBezTo>
                    <a:cubicBezTo>
                      <a:pt x="4997" y="22939"/>
                      <a:pt x="15455" y="21824"/>
                      <a:pt x="20599" y="18224"/>
                    </a:cubicBezTo>
                    <a:cubicBezTo>
                      <a:pt x="25656" y="14709"/>
                      <a:pt x="29171" y="6651"/>
                      <a:pt x="24799" y="11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753C7325-4F76-3A87-F36F-42945C158AB3}"/>
                  </a:ext>
                </a:extLst>
              </p:cNvPr>
              <p:cNvSpPr/>
              <p:nvPr/>
            </p:nvSpPr>
            <p:spPr>
              <a:xfrm>
                <a:off x="2843878" y="4758645"/>
                <a:ext cx="27092" cy="18342"/>
              </a:xfrm>
              <a:custGeom>
                <a:avLst/>
                <a:gdLst>
                  <a:gd name="connsiteX0" fmla="*/ 25090 w 27092"/>
                  <a:gd name="connsiteY0" fmla="*/ 1407 h 18342"/>
                  <a:gd name="connsiteX1" fmla="*/ 18318 w 27092"/>
                  <a:gd name="connsiteY1" fmla="*/ 2607 h 18342"/>
                  <a:gd name="connsiteX2" fmla="*/ 16946 w 27092"/>
                  <a:gd name="connsiteY2" fmla="*/ 6122 h 18342"/>
                  <a:gd name="connsiteX3" fmla="*/ 16003 w 27092"/>
                  <a:gd name="connsiteY3" fmla="*/ 7150 h 18342"/>
                  <a:gd name="connsiteX4" fmla="*/ 8888 w 27092"/>
                  <a:gd name="connsiteY4" fmla="*/ 4664 h 18342"/>
                  <a:gd name="connsiteX5" fmla="*/ 1001 w 27092"/>
                  <a:gd name="connsiteY5" fmla="*/ 6036 h 18342"/>
                  <a:gd name="connsiteX6" fmla="*/ 2458 w 27092"/>
                  <a:gd name="connsiteY6" fmla="*/ 13922 h 18342"/>
                  <a:gd name="connsiteX7" fmla="*/ 19861 w 27092"/>
                  <a:gd name="connsiteY7" fmla="*/ 17437 h 18342"/>
                  <a:gd name="connsiteX8" fmla="*/ 25090 w 27092"/>
                  <a:gd name="connsiteY8" fmla="*/ 1407 h 18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092" h="18342">
                    <a:moveTo>
                      <a:pt x="25090" y="1407"/>
                    </a:moveTo>
                    <a:cubicBezTo>
                      <a:pt x="23033" y="-1165"/>
                      <a:pt x="19603" y="121"/>
                      <a:pt x="18318" y="2607"/>
                    </a:cubicBezTo>
                    <a:cubicBezTo>
                      <a:pt x="17718" y="3721"/>
                      <a:pt x="17460" y="5093"/>
                      <a:pt x="16946" y="6122"/>
                    </a:cubicBezTo>
                    <a:cubicBezTo>
                      <a:pt x="16517" y="6808"/>
                      <a:pt x="16260" y="7065"/>
                      <a:pt x="16003" y="7150"/>
                    </a:cubicBezTo>
                    <a:cubicBezTo>
                      <a:pt x="13346" y="7922"/>
                      <a:pt x="10859" y="6379"/>
                      <a:pt x="8888" y="4664"/>
                    </a:cubicBezTo>
                    <a:cubicBezTo>
                      <a:pt x="6573" y="2692"/>
                      <a:pt x="2630" y="3807"/>
                      <a:pt x="1001" y="6036"/>
                    </a:cubicBezTo>
                    <a:cubicBezTo>
                      <a:pt x="-885" y="8779"/>
                      <a:pt x="58" y="11865"/>
                      <a:pt x="2458" y="13922"/>
                    </a:cubicBezTo>
                    <a:cubicBezTo>
                      <a:pt x="7431" y="18123"/>
                      <a:pt x="13774" y="19409"/>
                      <a:pt x="19861" y="17437"/>
                    </a:cubicBezTo>
                    <a:cubicBezTo>
                      <a:pt x="26204" y="15294"/>
                      <a:pt x="29462" y="6808"/>
                      <a:pt x="25090" y="14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id="{FA175034-FD07-39E5-643B-6C9F0417F4F6}"/>
                  </a:ext>
                </a:extLst>
              </p:cNvPr>
              <p:cNvSpPr/>
              <p:nvPr/>
            </p:nvSpPr>
            <p:spPr>
              <a:xfrm>
                <a:off x="2825354" y="4847150"/>
                <a:ext cx="24276" cy="21281"/>
              </a:xfrm>
              <a:custGeom>
                <a:avLst/>
                <a:gdLst>
                  <a:gd name="connsiteX0" fmla="*/ 15753 w 24276"/>
                  <a:gd name="connsiteY0" fmla="*/ 2655 h 21281"/>
                  <a:gd name="connsiteX1" fmla="*/ 12753 w 24276"/>
                  <a:gd name="connsiteY1" fmla="*/ 8742 h 21281"/>
                  <a:gd name="connsiteX2" fmla="*/ 7095 w 24276"/>
                  <a:gd name="connsiteY2" fmla="*/ 8656 h 21281"/>
                  <a:gd name="connsiteX3" fmla="*/ 2123 w 24276"/>
                  <a:gd name="connsiteY3" fmla="*/ 18343 h 21281"/>
                  <a:gd name="connsiteX4" fmla="*/ 23211 w 24276"/>
                  <a:gd name="connsiteY4" fmla="*/ 2312 h 21281"/>
                  <a:gd name="connsiteX5" fmla="*/ 15753 w 24276"/>
                  <a:gd name="connsiteY5" fmla="*/ 2655 h 2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76" h="21281">
                    <a:moveTo>
                      <a:pt x="15753" y="2655"/>
                    </a:moveTo>
                    <a:cubicBezTo>
                      <a:pt x="14981" y="4627"/>
                      <a:pt x="14296" y="7199"/>
                      <a:pt x="12753" y="8742"/>
                    </a:cubicBezTo>
                    <a:cubicBezTo>
                      <a:pt x="10867" y="10628"/>
                      <a:pt x="9409" y="9513"/>
                      <a:pt x="7095" y="8656"/>
                    </a:cubicBezTo>
                    <a:cubicBezTo>
                      <a:pt x="837" y="6513"/>
                      <a:pt x="-2421" y="14314"/>
                      <a:pt x="2123" y="18343"/>
                    </a:cubicBezTo>
                    <a:cubicBezTo>
                      <a:pt x="12238" y="27258"/>
                      <a:pt x="28612" y="14143"/>
                      <a:pt x="23211" y="2312"/>
                    </a:cubicBezTo>
                    <a:cubicBezTo>
                      <a:pt x="21754" y="-1031"/>
                      <a:pt x="17039" y="-602"/>
                      <a:pt x="15753" y="2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id="{E6FBE4C2-0258-9971-E3AE-531C64283201}"/>
                  </a:ext>
                </a:extLst>
              </p:cNvPr>
              <p:cNvSpPr/>
              <p:nvPr/>
            </p:nvSpPr>
            <p:spPr>
              <a:xfrm>
                <a:off x="2899052" y="4903145"/>
                <a:ext cx="26655" cy="21189"/>
              </a:xfrm>
              <a:custGeom>
                <a:avLst/>
                <a:gdLst>
                  <a:gd name="connsiteX0" fmla="*/ 18693 w 26655"/>
                  <a:gd name="connsiteY0" fmla="*/ 2467 h 21189"/>
                  <a:gd name="connsiteX1" fmla="*/ 15007 w 26655"/>
                  <a:gd name="connsiteY1" fmla="*/ 9497 h 21189"/>
                  <a:gd name="connsiteX2" fmla="*/ 6863 w 26655"/>
                  <a:gd name="connsiteY2" fmla="*/ 9068 h 21189"/>
                  <a:gd name="connsiteX3" fmla="*/ 3177 w 26655"/>
                  <a:gd name="connsiteY3" fmla="*/ 19184 h 21189"/>
                  <a:gd name="connsiteX4" fmla="*/ 21094 w 26655"/>
                  <a:gd name="connsiteY4" fmla="*/ 18069 h 21189"/>
                  <a:gd name="connsiteX5" fmla="*/ 25637 w 26655"/>
                  <a:gd name="connsiteY5" fmla="*/ 2125 h 21189"/>
                  <a:gd name="connsiteX6" fmla="*/ 18693 w 26655"/>
                  <a:gd name="connsiteY6" fmla="*/ 2467 h 2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655" h="21189">
                    <a:moveTo>
                      <a:pt x="18693" y="2467"/>
                    </a:moveTo>
                    <a:cubicBezTo>
                      <a:pt x="17665" y="4868"/>
                      <a:pt x="17065" y="7697"/>
                      <a:pt x="15007" y="9497"/>
                    </a:cubicBezTo>
                    <a:cubicBezTo>
                      <a:pt x="12607" y="11640"/>
                      <a:pt x="9264" y="10268"/>
                      <a:pt x="6863" y="9068"/>
                    </a:cubicBezTo>
                    <a:cubicBezTo>
                      <a:pt x="691" y="5982"/>
                      <a:pt x="-2995" y="16183"/>
                      <a:pt x="3177" y="19184"/>
                    </a:cubicBezTo>
                    <a:cubicBezTo>
                      <a:pt x="9178" y="22098"/>
                      <a:pt x="15607" y="21927"/>
                      <a:pt x="21094" y="18069"/>
                    </a:cubicBezTo>
                    <a:cubicBezTo>
                      <a:pt x="26066" y="14640"/>
                      <a:pt x="28037" y="7611"/>
                      <a:pt x="25637" y="2125"/>
                    </a:cubicBezTo>
                    <a:cubicBezTo>
                      <a:pt x="24265" y="-1047"/>
                      <a:pt x="19893" y="-447"/>
                      <a:pt x="18693" y="24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3" name="任意多边形: 形状 992">
                <a:extLst>
                  <a:ext uri="{FF2B5EF4-FFF2-40B4-BE49-F238E27FC236}">
                    <a16:creationId xmlns:a16="http://schemas.microsoft.com/office/drawing/2014/main" id="{212A29A5-E940-C3B1-6D1B-1CC2C6BA6349}"/>
                  </a:ext>
                </a:extLst>
              </p:cNvPr>
              <p:cNvSpPr/>
              <p:nvPr/>
            </p:nvSpPr>
            <p:spPr>
              <a:xfrm>
                <a:off x="3006448" y="4974005"/>
                <a:ext cx="27659" cy="21103"/>
              </a:xfrm>
              <a:custGeom>
                <a:avLst/>
                <a:gdLst>
                  <a:gd name="connsiteX0" fmla="*/ 21025 w 27659"/>
                  <a:gd name="connsiteY0" fmla="*/ 873 h 21103"/>
                  <a:gd name="connsiteX1" fmla="*/ 8766 w 27659"/>
                  <a:gd name="connsiteY1" fmla="*/ 7988 h 21103"/>
                  <a:gd name="connsiteX2" fmla="*/ 2251 w 27659"/>
                  <a:gd name="connsiteY2" fmla="*/ 17332 h 21103"/>
                  <a:gd name="connsiteX3" fmla="*/ 20682 w 27659"/>
                  <a:gd name="connsiteY3" fmla="*/ 18447 h 21103"/>
                  <a:gd name="connsiteX4" fmla="*/ 26597 w 27659"/>
                  <a:gd name="connsiteY4" fmla="*/ 2073 h 21103"/>
                  <a:gd name="connsiteX5" fmla="*/ 21025 w 27659"/>
                  <a:gd name="connsiteY5" fmla="*/ 873 h 2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59" h="21103">
                    <a:moveTo>
                      <a:pt x="21025" y="873"/>
                    </a:moveTo>
                    <a:cubicBezTo>
                      <a:pt x="16825" y="4731"/>
                      <a:pt x="15796" y="13646"/>
                      <a:pt x="8766" y="7988"/>
                    </a:cubicBezTo>
                    <a:cubicBezTo>
                      <a:pt x="3109" y="3445"/>
                      <a:pt x="-3578" y="12874"/>
                      <a:pt x="2251" y="17332"/>
                    </a:cubicBezTo>
                    <a:cubicBezTo>
                      <a:pt x="7738" y="21447"/>
                      <a:pt x="14853" y="22733"/>
                      <a:pt x="20682" y="18447"/>
                    </a:cubicBezTo>
                    <a:cubicBezTo>
                      <a:pt x="24968" y="15275"/>
                      <a:pt x="29855" y="7474"/>
                      <a:pt x="26597" y="2073"/>
                    </a:cubicBezTo>
                    <a:cubicBezTo>
                      <a:pt x="25397" y="187"/>
                      <a:pt x="22911" y="-841"/>
                      <a:pt x="21025" y="8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E667E00A-A483-61A9-0CEB-2C90FD9D40BB}"/>
                  </a:ext>
                </a:extLst>
              </p:cNvPr>
              <p:cNvSpPr/>
              <p:nvPr/>
            </p:nvSpPr>
            <p:spPr>
              <a:xfrm>
                <a:off x="2905844" y="5000714"/>
                <a:ext cx="25017" cy="21708"/>
              </a:xfrm>
              <a:custGeom>
                <a:avLst/>
                <a:gdLst>
                  <a:gd name="connsiteX0" fmla="*/ 16273 w 25017"/>
                  <a:gd name="connsiteY0" fmla="*/ 2625 h 21708"/>
                  <a:gd name="connsiteX1" fmla="*/ 7444 w 25017"/>
                  <a:gd name="connsiteY1" fmla="*/ 9569 h 21708"/>
                  <a:gd name="connsiteX2" fmla="*/ 3500 w 25017"/>
                  <a:gd name="connsiteY2" fmla="*/ 20285 h 21708"/>
                  <a:gd name="connsiteX3" fmla="*/ 19874 w 25017"/>
                  <a:gd name="connsiteY3" fmla="*/ 18227 h 21708"/>
                  <a:gd name="connsiteX4" fmla="*/ 23817 w 25017"/>
                  <a:gd name="connsiteY4" fmla="*/ 2282 h 21708"/>
                  <a:gd name="connsiteX5" fmla="*/ 16273 w 25017"/>
                  <a:gd name="connsiteY5" fmla="*/ 2625 h 2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17" h="21708">
                    <a:moveTo>
                      <a:pt x="16273" y="2625"/>
                    </a:moveTo>
                    <a:cubicBezTo>
                      <a:pt x="14045" y="6997"/>
                      <a:pt x="13530" y="12141"/>
                      <a:pt x="7444" y="9569"/>
                    </a:cubicBezTo>
                    <a:cubicBezTo>
                      <a:pt x="586" y="6740"/>
                      <a:pt x="-3186" y="17456"/>
                      <a:pt x="3500" y="20285"/>
                    </a:cubicBezTo>
                    <a:cubicBezTo>
                      <a:pt x="9158" y="22685"/>
                      <a:pt x="15073" y="22085"/>
                      <a:pt x="19874" y="18227"/>
                    </a:cubicBezTo>
                    <a:cubicBezTo>
                      <a:pt x="24332" y="14627"/>
                      <a:pt x="26560" y="7426"/>
                      <a:pt x="23817" y="2282"/>
                    </a:cubicBezTo>
                    <a:cubicBezTo>
                      <a:pt x="22017" y="-1061"/>
                      <a:pt x="17816" y="-546"/>
                      <a:pt x="16273" y="26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38C5485B-E8DC-6C63-5627-F9B1AAC890D8}"/>
                  </a:ext>
                </a:extLst>
              </p:cNvPr>
              <p:cNvSpPr/>
              <p:nvPr/>
            </p:nvSpPr>
            <p:spPr>
              <a:xfrm>
                <a:off x="3160626" y="4914869"/>
                <a:ext cx="26913" cy="22396"/>
              </a:xfrm>
              <a:custGeom>
                <a:avLst/>
                <a:gdLst>
                  <a:gd name="connsiteX0" fmla="*/ 18066 w 26913"/>
                  <a:gd name="connsiteY0" fmla="*/ 3688 h 22396"/>
                  <a:gd name="connsiteX1" fmla="*/ 14894 w 26913"/>
                  <a:gd name="connsiteY1" fmla="*/ 11318 h 22396"/>
                  <a:gd name="connsiteX2" fmla="*/ 6664 w 26913"/>
                  <a:gd name="connsiteY2" fmla="*/ 8231 h 22396"/>
                  <a:gd name="connsiteX3" fmla="*/ 63 w 26913"/>
                  <a:gd name="connsiteY3" fmla="*/ 13718 h 22396"/>
                  <a:gd name="connsiteX4" fmla="*/ 18666 w 26913"/>
                  <a:gd name="connsiteY4" fmla="*/ 21090 h 22396"/>
                  <a:gd name="connsiteX5" fmla="*/ 25867 w 26913"/>
                  <a:gd name="connsiteY5" fmla="*/ 2402 h 22396"/>
                  <a:gd name="connsiteX6" fmla="*/ 18066 w 26913"/>
                  <a:gd name="connsiteY6" fmla="*/ 3688 h 22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13" h="22396">
                    <a:moveTo>
                      <a:pt x="18066" y="3688"/>
                    </a:moveTo>
                    <a:cubicBezTo>
                      <a:pt x="17637" y="6260"/>
                      <a:pt x="17466" y="9774"/>
                      <a:pt x="14894" y="11318"/>
                    </a:cubicBezTo>
                    <a:cubicBezTo>
                      <a:pt x="11551" y="13289"/>
                      <a:pt x="9665" y="9346"/>
                      <a:pt x="6664" y="8231"/>
                    </a:cubicBezTo>
                    <a:cubicBezTo>
                      <a:pt x="3235" y="6946"/>
                      <a:pt x="-537" y="10032"/>
                      <a:pt x="63" y="13718"/>
                    </a:cubicBezTo>
                    <a:cubicBezTo>
                      <a:pt x="1521" y="21604"/>
                      <a:pt x="12236" y="24262"/>
                      <a:pt x="18666" y="21090"/>
                    </a:cubicBezTo>
                    <a:cubicBezTo>
                      <a:pt x="25095" y="17832"/>
                      <a:pt x="28867" y="9175"/>
                      <a:pt x="25867" y="2402"/>
                    </a:cubicBezTo>
                    <a:cubicBezTo>
                      <a:pt x="24152" y="-1627"/>
                      <a:pt x="18666" y="-170"/>
                      <a:pt x="18066" y="36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E3D03E37-FC2D-030C-895E-7496964D2962}"/>
                  </a:ext>
                </a:extLst>
              </p:cNvPr>
              <p:cNvSpPr/>
              <p:nvPr/>
            </p:nvSpPr>
            <p:spPr>
              <a:xfrm>
                <a:off x="3262413" y="4879765"/>
                <a:ext cx="25399" cy="18712"/>
              </a:xfrm>
              <a:custGeom>
                <a:avLst/>
                <a:gdLst>
                  <a:gd name="connsiteX0" fmla="*/ 17692 w 25399"/>
                  <a:gd name="connsiteY0" fmla="*/ 2188 h 18712"/>
                  <a:gd name="connsiteX1" fmla="*/ 14263 w 25399"/>
                  <a:gd name="connsiteY1" fmla="*/ 7332 h 18712"/>
                  <a:gd name="connsiteX2" fmla="*/ 7233 w 25399"/>
                  <a:gd name="connsiteY2" fmla="*/ 5531 h 18712"/>
                  <a:gd name="connsiteX3" fmla="*/ 1233 w 25399"/>
                  <a:gd name="connsiteY3" fmla="*/ 14104 h 18712"/>
                  <a:gd name="connsiteX4" fmla="*/ 18806 w 25399"/>
                  <a:gd name="connsiteY4" fmla="*/ 17018 h 18712"/>
                  <a:gd name="connsiteX5" fmla="*/ 24036 w 25399"/>
                  <a:gd name="connsiteY5" fmla="*/ 1931 h 18712"/>
                  <a:gd name="connsiteX6" fmla="*/ 17692 w 25399"/>
                  <a:gd name="connsiteY6" fmla="*/ 2188 h 1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99" h="18712">
                    <a:moveTo>
                      <a:pt x="17692" y="2188"/>
                    </a:moveTo>
                    <a:cubicBezTo>
                      <a:pt x="16835" y="3903"/>
                      <a:pt x="15978" y="6388"/>
                      <a:pt x="14263" y="7332"/>
                    </a:cubicBezTo>
                    <a:cubicBezTo>
                      <a:pt x="11863" y="8703"/>
                      <a:pt x="9377" y="6646"/>
                      <a:pt x="7233" y="5531"/>
                    </a:cubicBezTo>
                    <a:cubicBezTo>
                      <a:pt x="2347" y="3045"/>
                      <a:pt x="-2282" y="10332"/>
                      <a:pt x="1233" y="14104"/>
                    </a:cubicBezTo>
                    <a:cubicBezTo>
                      <a:pt x="5605" y="18733"/>
                      <a:pt x="13063" y="20190"/>
                      <a:pt x="18806" y="17018"/>
                    </a:cubicBezTo>
                    <a:cubicBezTo>
                      <a:pt x="23950" y="14190"/>
                      <a:pt x="27465" y="7332"/>
                      <a:pt x="24036" y="1931"/>
                    </a:cubicBezTo>
                    <a:cubicBezTo>
                      <a:pt x="22407" y="-726"/>
                      <a:pt x="19149" y="-641"/>
                      <a:pt x="17692" y="21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7" name="任意多边形: 形状 996">
                <a:extLst>
                  <a:ext uri="{FF2B5EF4-FFF2-40B4-BE49-F238E27FC236}">
                    <a16:creationId xmlns:a16="http://schemas.microsoft.com/office/drawing/2014/main" id="{D66CBE7F-B423-2C2A-E1BF-150952CE5B73}"/>
                  </a:ext>
                </a:extLst>
              </p:cNvPr>
              <p:cNvSpPr/>
              <p:nvPr/>
            </p:nvSpPr>
            <p:spPr>
              <a:xfrm>
                <a:off x="3234877" y="4993077"/>
                <a:ext cx="27814" cy="19895"/>
              </a:xfrm>
              <a:custGeom>
                <a:avLst/>
                <a:gdLst>
                  <a:gd name="connsiteX0" fmla="*/ 20281 w 27814"/>
                  <a:gd name="connsiteY0" fmla="*/ 1690 h 19895"/>
                  <a:gd name="connsiteX1" fmla="*/ 13595 w 27814"/>
                  <a:gd name="connsiteY1" fmla="*/ 8548 h 19895"/>
                  <a:gd name="connsiteX2" fmla="*/ 7766 w 27814"/>
                  <a:gd name="connsiteY2" fmla="*/ 4947 h 19895"/>
                  <a:gd name="connsiteX3" fmla="*/ 308 w 27814"/>
                  <a:gd name="connsiteY3" fmla="*/ 8462 h 19895"/>
                  <a:gd name="connsiteX4" fmla="*/ 1336 w 27814"/>
                  <a:gd name="connsiteY4" fmla="*/ 14205 h 19895"/>
                  <a:gd name="connsiteX5" fmla="*/ 19081 w 27814"/>
                  <a:gd name="connsiteY5" fmla="*/ 18749 h 19895"/>
                  <a:gd name="connsiteX6" fmla="*/ 27654 w 27814"/>
                  <a:gd name="connsiteY6" fmla="*/ 3319 h 19895"/>
                  <a:gd name="connsiteX7" fmla="*/ 20281 w 27814"/>
                  <a:gd name="connsiteY7" fmla="*/ 1690 h 19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14" h="19895">
                    <a:moveTo>
                      <a:pt x="20281" y="1690"/>
                    </a:moveTo>
                    <a:cubicBezTo>
                      <a:pt x="18396" y="3833"/>
                      <a:pt x="16767" y="8634"/>
                      <a:pt x="13595" y="8548"/>
                    </a:cubicBezTo>
                    <a:cubicBezTo>
                      <a:pt x="11280" y="8462"/>
                      <a:pt x="9909" y="5719"/>
                      <a:pt x="7766" y="4947"/>
                    </a:cubicBezTo>
                    <a:cubicBezTo>
                      <a:pt x="4765" y="3833"/>
                      <a:pt x="1165" y="5290"/>
                      <a:pt x="308" y="8462"/>
                    </a:cubicBezTo>
                    <a:cubicBezTo>
                      <a:pt x="-207" y="10262"/>
                      <a:pt x="-207" y="12834"/>
                      <a:pt x="1336" y="14205"/>
                    </a:cubicBezTo>
                    <a:cubicBezTo>
                      <a:pt x="6394" y="18835"/>
                      <a:pt x="12309" y="21578"/>
                      <a:pt x="19081" y="18749"/>
                    </a:cubicBezTo>
                    <a:cubicBezTo>
                      <a:pt x="24653" y="16349"/>
                      <a:pt x="28683" y="9319"/>
                      <a:pt x="27654" y="3319"/>
                    </a:cubicBezTo>
                    <a:cubicBezTo>
                      <a:pt x="26968" y="-539"/>
                      <a:pt x="22510" y="-968"/>
                      <a:pt x="20281" y="16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BAF21A7B-3A97-9A6E-BAA7-03F6CC63D24A}"/>
                  </a:ext>
                </a:extLst>
              </p:cNvPr>
              <p:cNvSpPr/>
              <p:nvPr/>
            </p:nvSpPr>
            <p:spPr>
              <a:xfrm>
                <a:off x="3121124" y="5027446"/>
                <a:ext cx="29246" cy="24143"/>
              </a:xfrm>
              <a:custGeom>
                <a:avLst/>
                <a:gdLst>
                  <a:gd name="connsiteX0" fmla="*/ 27135 w 29246"/>
                  <a:gd name="connsiteY0" fmla="*/ 1097 h 24143"/>
                  <a:gd name="connsiteX1" fmla="*/ 22078 w 29246"/>
                  <a:gd name="connsiteY1" fmla="*/ 1354 h 24143"/>
                  <a:gd name="connsiteX2" fmla="*/ 17363 w 29246"/>
                  <a:gd name="connsiteY2" fmla="*/ 11555 h 24143"/>
                  <a:gd name="connsiteX3" fmla="*/ 8704 w 29246"/>
                  <a:gd name="connsiteY3" fmla="*/ 9926 h 24143"/>
                  <a:gd name="connsiteX4" fmla="*/ 1332 w 29246"/>
                  <a:gd name="connsiteY4" fmla="*/ 18070 h 24143"/>
                  <a:gd name="connsiteX5" fmla="*/ 22935 w 29246"/>
                  <a:gd name="connsiteY5" fmla="*/ 21156 h 24143"/>
                  <a:gd name="connsiteX6" fmla="*/ 27135 w 29246"/>
                  <a:gd name="connsiteY6" fmla="*/ 1097 h 2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46" h="24143">
                    <a:moveTo>
                      <a:pt x="27135" y="1097"/>
                    </a:moveTo>
                    <a:cubicBezTo>
                      <a:pt x="25935" y="-447"/>
                      <a:pt x="23106" y="-361"/>
                      <a:pt x="22078" y="1354"/>
                    </a:cubicBezTo>
                    <a:cubicBezTo>
                      <a:pt x="20106" y="4697"/>
                      <a:pt x="19677" y="8469"/>
                      <a:pt x="17363" y="11555"/>
                    </a:cubicBezTo>
                    <a:cubicBezTo>
                      <a:pt x="14705" y="14984"/>
                      <a:pt x="11105" y="11469"/>
                      <a:pt x="8704" y="9926"/>
                    </a:cubicBezTo>
                    <a:cubicBezTo>
                      <a:pt x="3475" y="6497"/>
                      <a:pt x="-2783" y="13184"/>
                      <a:pt x="1332" y="18070"/>
                    </a:cubicBezTo>
                    <a:cubicBezTo>
                      <a:pt x="6818" y="24499"/>
                      <a:pt x="15991" y="26300"/>
                      <a:pt x="22935" y="21156"/>
                    </a:cubicBezTo>
                    <a:cubicBezTo>
                      <a:pt x="28421" y="17041"/>
                      <a:pt x="31593" y="6926"/>
                      <a:pt x="27135" y="1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991CBB7A-615C-F55D-5E5D-A20D4E86F19E}"/>
                  </a:ext>
                </a:extLst>
              </p:cNvPr>
              <p:cNvSpPr/>
              <p:nvPr/>
            </p:nvSpPr>
            <p:spPr>
              <a:xfrm>
                <a:off x="2999729" y="5080834"/>
                <a:ext cx="27707" cy="21099"/>
              </a:xfrm>
              <a:custGeom>
                <a:avLst/>
                <a:gdLst>
                  <a:gd name="connsiteX0" fmla="*/ 23801 w 27707"/>
                  <a:gd name="connsiteY0" fmla="*/ 686 h 21099"/>
                  <a:gd name="connsiteX1" fmla="*/ 17886 w 27707"/>
                  <a:gd name="connsiteY1" fmla="*/ 3430 h 21099"/>
                  <a:gd name="connsiteX2" fmla="*/ 17371 w 27707"/>
                  <a:gd name="connsiteY2" fmla="*/ 7544 h 21099"/>
                  <a:gd name="connsiteX3" fmla="*/ 15400 w 27707"/>
                  <a:gd name="connsiteY3" fmla="*/ 9259 h 21099"/>
                  <a:gd name="connsiteX4" fmla="*/ 5970 w 27707"/>
                  <a:gd name="connsiteY4" fmla="*/ 7459 h 21099"/>
                  <a:gd name="connsiteX5" fmla="*/ 483 w 27707"/>
                  <a:gd name="connsiteY5" fmla="*/ 15174 h 21099"/>
                  <a:gd name="connsiteX6" fmla="*/ 20714 w 27707"/>
                  <a:gd name="connsiteY6" fmla="*/ 19117 h 21099"/>
                  <a:gd name="connsiteX7" fmla="*/ 23801 w 27707"/>
                  <a:gd name="connsiteY7" fmla="*/ 686 h 2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07" h="21099">
                    <a:moveTo>
                      <a:pt x="23801" y="686"/>
                    </a:moveTo>
                    <a:cubicBezTo>
                      <a:pt x="21315" y="-1028"/>
                      <a:pt x="18400" y="686"/>
                      <a:pt x="17886" y="3430"/>
                    </a:cubicBezTo>
                    <a:cubicBezTo>
                      <a:pt x="17628" y="4801"/>
                      <a:pt x="17800" y="6258"/>
                      <a:pt x="17371" y="7544"/>
                    </a:cubicBezTo>
                    <a:cubicBezTo>
                      <a:pt x="17028" y="8401"/>
                      <a:pt x="16514" y="8745"/>
                      <a:pt x="15400" y="9259"/>
                    </a:cubicBezTo>
                    <a:cubicBezTo>
                      <a:pt x="12399" y="10630"/>
                      <a:pt x="9399" y="8059"/>
                      <a:pt x="5970" y="7459"/>
                    </a:cubicBezTo>
                    <a:cubicBezTo>
                      <a:pt x="1855" y="6773"/>
                      <a:pt x="-1231" y="11659"/>
                      <a:pt x="483" y="15174"/>
                    </a:cubicBezTo>
                    <a:cubicBezTo>
                      <a:pt x="3998" y="22118"/>
                      <a:pt x="14628" y="22289"/>
                      <a:pt x="20714" y="19117"/>
                    </a:cubicBezTo>
                    <a:cubicBezTo>
                      <a:pt x="27230" y="15774"/>
                      <a:pt x="31001" y="5658"/>
                      <a:pt x="23801" y="6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0" name="图形 4">
              <a:extLst>
                <a:ext uri="{FF2B5EF4-FFF2-40B4-BE49-F238E27FC236}">
                  <a16:creationId xmlns:a16="http://schemas.microsoft.com/office/drawing/2014/main" id="{EBA1AC2F-9AAD-99C1-36B0-F59A93B6DE04}"/>
                </a:ext>
              </a:extLst>
            </p:cNvPr>
            <p:cNvGrpSpPr/>
            <p:nvPr/>
          </p:nvGrpSpPr>
          <p:grpSpPr>
            <a:xfrm>
              <a:off x="924819" y="3099531"/>
              <a:ext cx="703087" cy="830209"/>
              <a:chOff x="924819" y="3099531"/>
              <a:chExt cx="703087" cy="830209"/>
            </a:xfrm>
          </p:grpSpPr>
          <p:sp>
            <p:nvSpPr>
              <p:cNvPr id="1001" name="任意多边形: 形状 1000">
                <a:extLst>
                  <a:ext uri="{FF2B5EF4-FFF2-40B4-BE49-F238E27FC236}">
                    <a16:creationId xmlns:a16="http://schemas.microsoft.com/office/drawing/2014/main" id="{B26F23C8-256A-9621-E343-7F444AC344F2}"/>
                  </a:ext>
                </a:extLst>
              </p:cNvPr>
              <p:cNvSpPr/>
              <p:nvPr/>
            </p:nvSpPr>
            <p:spPr>
              <a:xfrm>
                <a:off x="1283495" y="3099531"/>
                <a:ext cx="101585" cy="321213"/>
              </a:xfrm>
              <a:custGeom>
                <a:avLst/>
                <a:gdLst>
                  <a:gd name="connsiteX0" fmla="*/ 80484 w 101585"/>
                  <a:gd name="connsiteY0" fmla="*/ 284806 h 321213"/>
                  <a:gd name="connsiteX1" fmla="*/ 91971 w 101585"/>
                  <a:gd name="connsiteY1" fmla="*/ 253174 h 321213"/>
                  <a:gd name="connsiteX2" fmla="*/ 89057 w 101585"/>
                  <a:gd name="connsiteY2" fmla="*/ 109927 h 321213"/>
                  <a:gd name="connsiteX3" fmla="*/ 6503 w 101585"/>
                  <a:gd name="connsiteY3" fmla="*/ 285 h 321213"/>
                  <a:gd name="connsiteX4" fmla="*/ 1103 w 101585"/>
                  <a:gd name="connsiteY4" fmla="*/ 2256 h 321213"/>
                  <a:gd name="connsiteX5" fmla="*/ 760 w 101585"/>
                  <a:gd name="connsiteY5" fmla="*/ 2856 h 321213"/>
                  <a:gd name="connsiteX6" fmla="*/ 1188 w 101585"/>
                  <a:gd name="connsiteY6" fmla="*/ 8600 h 321213"/>
                  <a:gd name="connsiteX7" fmla="*/ 39165 w 101585"/>
                  <a:gd name="connsiteY7" fmla="*/ 224198 h 321213"/>
                  <a:gd name="connsiteX8" fmla="*/ 39250 w 101585"/>
                  <a:gd name="connsiteY8" fmla="*/ 226599 h 321213"/>
                  <a:gd name="connsiteX9" fmla="*/ 49194 w 101585"/>
                  <a:gd name="connsiteY9" fmla="*/ 315067 h 321213"/>
                  <a:gd name="connsiteX10" fmla="*/ 58710 w 101585"/>
                  <a:gd name="connsiteY10" fmla="*/ 319610 h 321213"/>
                  <a:gd name="connsiteX11" fmla="*/ 80484 w 101585"/>
                  <a:gd name="connsiteY11" fmla="*/ 284806 h 321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585" h="321213">
                    <a:moveTo>
                      <a:pt x="80484" y="284806"/>
                    </a:moveTo>
                    <a:cubicBezTo>
                      <a:pt x="85542" y="274433"/>
                      <a:pt x="92057" y="265004"/>
                      <a:pt x="91971" y="253174"/>
                    </a:cubicBezTo>
                    <a:cubicBezTo>
                      <a:pt x="104830" y="208254"/>
                      <a:pt x="105687" y="152875"/>
                      <a:pt x="89057" y="109927"/>
                    </a:cubicBezTo>
                    <a:cubicBezTo>
                      <a:pt x="72769" y="67750"/>
                      <a:pt x="49794" y="19830"/>
                      <a:pt x="6503" y="285"/>
                    </a:cubicBezTo>
                    <a:cubicBezTo>
                      <a:pt x="4617" y="-572"/>
                      <a:pt x="2131" y="628"/>
                      <a:pt x="1103" y="2256"/>
                    </a:cubicBezTo>
                    <a:cubicBezTo>
                      <a:pt x="1017" y="2428"/>
                      <a:pt x="845" y="2685"/>
                      <a:pt x="760" y="2856"/>
                    </a:cubicBezTo>
                    <a:cubicBezTo>
                      <a:pt x="-355" y="4657"/>
                      <a:pt x="-269" y="7057"/>
                      <a:pt x="1188" y="8600"/>
                    </a:cubicBezTo>
                    <a:cubicBezTo>
                      <a:pt x="49966" y="60121"/>
                      <a:pt x="57595" y="159305"/>
                      <a:pt x="39165" y="224198"/>
                    </a:cubicBezTo>
                    <a:cubicBezTo>
                      <a:pt x="38907" y="225141"/>
                      <a:pt x="38993" y="225913"/>
                      <a:pt x="39250" y="226599"/>
                    </a:cubicBezTo>
                    <a:cubicBezTo>
                      <a:pt x="41908" y="256345"/>
                      <a:pt x="48937" y="284892"/>
                      <a:pt x="49194" y="315067"/>
                    </a:cubicBezTo>
                    <a:cubicBezTo>
                      <a:pt x="49194" y="319525"/>
                      <a:pt x="55109" y="323554"/>
                      <a:pt x="58710" y="319610"/>
                    </a:cubicBezTo>
                    <a:cubicBezTo>
                      <a:pt x="68311" y="309238"/>
                      <a:pt x="74398" y="297322"/>
                      <a:pt x="80484" y="28480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2" name="任意多边形: 形状 1001">
                <a:extLst>
                  <a:ext uri="{FF2B5EF4-FFF2-40B4-BE49-F238E27FC236}">
                    <a16:creationId xmlns:a16="http://schemas.microsoft.com/office/drawing/2014/main" id="{5504330C-3461-4F15-B3E6-E657818BDAC4}"/>
                  </a:ext>
                </a:extLst>
              </p:cNvPr>
              <p:cNvSpPr/>
              <p:nvPr/>
            </p:nvSpPr>
            <p:spPr>
              <a:xfrm>
                <a:off x="1220016" y="3122062"/>
                <a:ext cx="95397" cy="259348"/>
              </a:xfrm>
              <a:custGeom>
                <a:avLst/>
                <a:gdLst>
                  <a:gd name="connsiteX0" fmla="*/ 92100 w 95397"/>
                  <a:gd name="connsiteY0" fmla="*/ 182894 h 259348"/>
                  <a:gd name="connsiteX1" fmla="*/ 95272 w 95397"/>
                  <a:gd name="connsiteY1" fmla="*/ 154604 h 259348"/>
                  <a:gd name="connsiteX2" fmla="*/ 8261 w 95397"/>
                  <a:gd name="connsiteY2" fmla="*/ 728 h 259348"/>
                  <a:gd name="connsiteX3" fmla="*/ 717 w 95397"/>
                  <a:gd name="connsiteY3" fmla="*/ 7500 h 259348"/>
                  <a:gd name="connsiteX4" fmla="*/ 27720 w 95397"/>
                  <a:gd name="connsiteY4" fmla="*/ 135659 h 259348"/>
                  <a:gd name="connsiteX5" fmla="*/ 26863 w 95397"/>
                  <a:gd name="connsiteY5" fmla="*/ 139688 h 259348"/>
                  <a:gd name="connsiteX6" fmla="*/ 62696 w 95397"/>
                  <a:gd name="connsiteY6" fmla="*/ 252931 h 259348"/>
                  <a:gd name="connsiteX7" fmla="*/ 73755 w 95397"/>
                  <a:gd name="connsiteY7" fmla="*/ 256445 h 259348"/>
                  <a:gd name="connsiteX8" fmla="*/ 92100 w 95397"/>
                  <a:gd name="connsiteY8" fmla="*/ 182894 h 25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397" h="259348">
                    <a:moveTo>
                      <a:pt x="92100" y="182894"/>
                    </a:moveTo>
                    <a:cubicBezTo>
                      <a:pt x="94414" y="173635"/>
                      <a:pt x="95786" y="164034"/>
                      <a:pt x="95272" y="154604"/>
                    </a:cubicBezTo>
                    <a:cubicBezTo>
                      <a:pt x="97843" y="92282"/>
                      <a:pt x="60810" y="32961"/>
                      <a:pt x="8261" y="728"/>
                    </a:cubicBezTo>
                    <a:cubicBezTo>
                      <a:pt x="4060" y="-1844"/>
                      <a:pt x="-2112" y="2871"/>
                      <a:pt x="717" y="7500"/>
                    </a:cubicBezTo>
                    <a:cubicBezTo>
                      <a:pt x="24034" y="45905"/>
                      <a:pt x="37579" y="90996"/>
                      <a:pt x="27720" y="135659"/>
                    </a:cubicBezTo>
                    <a:cubicBezTo>
                      <a:pt x="26777" y="136602"/>
                      <a:pt x="26349" y="137974"/>
                      <a:pt x="26863" y="139688"/>
                    </a:cubicBezTo>
                    <a:cubicBezTo>
                      <a:pt x="39722" y="177750"/>
                      <a:pt x="60725" y="211697"/>
                      <a:pt x="62696" y="252931"/>
                    </a:cubicBezTo>
                    <a:cubicBezTo>
                      <a:pt x="62953" y="258246"/>
                      <a:pt x="70754" y="262361"/>
                      <a:pt x="73755" y="256445"/>
                    </a:cubicBezTo>
                    <a:cubicBezTo>
                      <a:pt x="85156" y="233728"/>
                      <a:pt x="86013" y="207411"/>
                      <a:pt x="92100" y="18289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3" name="任意多边形: 形状 1002">
                <a:extLst>
                  <a:ext uri="{FF2B5EF4-FFF2-40B4-BE49-F238E27FC236}">
                    <a16:creationId xmlns:a16="http://schemas.microsoft.com/office/drawing/2014/main" id="{0EDBD671-F15E-B6CC-FD8C-602D6499794A}"/>
                  </a:ext>
                </a:extLst>
              </p:cNvPr>
              <p:cNvSpPr/>
              <p:nvPr/>
            </p:nvSpPr>
            <p:spPr>
              <a:xfrm>
                <a:off x="1373575" y="3122203"/>
                <a:ext cx="248025" cy="328733"/>
              </a:xfrm>
              <a:custGeom>
                <a:avLst/>
                <a:gdLst>
                  <a:gd name="connsiteX0" fmla="*/ 244493 w 248025"/>
                  <a:gd name="connsiteY0" fmla="*/ 215243 h 328733"/>
                  <a:gd name="connsiteX1" fmla="*/ 136994 w 248025"/>
                  <a:gd name="connsiteY1" fmla="*/ 196383 h 328733"/>
                  <a:gd name="connsiteX2" fmla="*/ 51355 w 248025"/>
                  <a:gd name="connsiteY2" fmla="*/ 218843 h 328733"/>
                  <a:gd name="connsiteX3" fmla="*/ 117535 w 248025"/>
                  <a:gd name="connsiteY3" fmla="*/ 119574 h 328733"/>
                  <a:gd name="connsiteX4" fmla="*/ 109476 w 248025"/>
                  <a:gd name="connsiteY4" fmla="*/ 2473 h 328733"/>
                  <a:gd name="connsiteX5" fmla="*/ 100218 w 248025"/>
                  <a:gd name="connsiteY5" fmla="*/ 4445 h 328733"/>
                  <a:gd name="connsiteX6" fmla="*/ 21094 w 248025"/>
                  <a:gd name="connsiteY6" fmla="*/ 180610 h 328733"/>
                  <a:gd name="connsiteX7" fmla="*/ 20837 w 248025"/>
                  <a:gd name="connsiteY7" fmla="*/ 181210 h 328733"/>
                  <a:gd name="connsiteX8" fmla="*/ 20494 w 248025"/>
                  <a:gd name="connsiteY8" fmla="*/ 183524 h 328733"/>
                  <a:gd name="connsiteX9" fmla="*/ 263 w 248025"/>
                  <a:gd name="connsiteY9" fmla="*/ 320770 h 328733"/>
                  <a:gd name="connsiteX10" fmla="*/ 8664 w 248025"/>
                  <a:gd name="connsiteY10" fmla="*/ 327885 h 328733"/>
                  <a:gd name="connsiteX11" fmla="*/ 55127 w 248025"/>
                  <a:gd name="connsiteY11" fmla="*/ 301568 h 328733"/>
                  <a:gd name="connsiteX12" fmla="*/ 58213 w 248025"/>
                  <a:gd name="connsiteY12" fmla="*/ 299682 h 328733"/>
                  <a:gd name="connsiteX13" fmla="*/ 242607 w 248025"/>
                  <a:gd name="connsiteY13" fmla="*/ 225272 h 328733"/>
                  <a:gd name="connsiteX14" fmla="*/ 244493 w 248025"/>
                  <a:gd name="connsiteY14" fmla="*/ 215243 h 3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025" h="328733">
                    <a:moveTo>
                      <a:pt x="244493" y="215243"/>
                    </a:moveTo>
                    <a:cubicBezTo>
                      <a:pt x="210803" y="203070"/>
                      <a:pt x="173341" y="191754"/>
                      <a:pt x="136994" y="196383"/>
                    </a:cubicBezTo>
                    <a:cubicBezTo>
                      <a:pt x="109905" y="199812"/>
                      <a:pt x="77244" y="205213"/>
                      <a:pt x="51355" y="218843"/>
                    </a:cubicBezTo>
                    <a:cubicBezTo>
                      <a:pt x="78530" y="188754"/>
                      <a:pt x="102704" y="160293"/>
                      <a:pt x="117535" y="119574"/>
                    </a:cubicBezTo>
                    <a:cubicBezTo>
                      <a:pt x="131251" y="81940"/>
                      <a:pt x="132279" y="36592"/>
                      <a:pt x="109476" y="2473"/>
                    </a:cubicBezTo>
                    <a:cubicBezTo>
                      <a:pt x="106990" y="-1213"/>
                      <a:pt x="100304" y="-956"/>
                      <a:pt x="100218" y="4445"/>
                    </a:cubicBezTo>
                    <a:cubicBezTo>
                      <a:pt x="99447" y="74139"/>
                      <a:pt x="58127" y="125746"/>
                      <a:pt x="21094" y="180610"/>
                    </a:cubicBezTo>
                    <a:cubicBezTo>
                      <a:pt x="20922" y="180781"/>
                      <a:pt x="20922" y="181038"/>
                      <a:pt x="20837" y="181210"/>
                    </a:cubicBezTo>
                    <a:cubicBezTo>
                      <a:pt x="20494" y="181896"/>
                      <a:pt x="20322" y="182667"/>
                      <a:pt x="20494" y="183524"/>
                    </a:cubicBezTo>
                    <a:cubicBezTo>
                      <a:pt x="27180" y="229301"/>
                      <a:pt x="15350" y="277222"/>
                      <a:pt x="263" y="320770"/>
                    </a:cubicBezTo>
                    <a:cubicBezTo>
                      <a:pt x="-1280" y="325314"/>
                      <a:pt x="4292" y="330886"/>
                      <a:pt x="8664" y="327885"/>
                    </a:cubicBezTo>
                    <a:cubicBezTo>
                      <a:pt x="23237" y="318113"/>
                      <a:pt x="43982" y="312883"/>
                      <a:pt x="55127" y="301568"/>
                    </a:cubicBezTo>
                    <a:cubicBezTo>
                      <a:pt x="56241" y="301310"/>
                      <a:pt x="57356" y="300796"/>
                      <a:pt x="58213" y="299682"/>
                    </a:cubicBezTo>
                    <a:cubicBezTo>
                      <a:pt x="102275" y="243361"/>
                      <a:pt x="174970" y="227759"/>
                      <a:pt x="242607" y="225272"/>
                    </a:cubicBezTo>
                    <a:cubicBezTo>
                      <a:pt x="248522" y="225101"/>
                      <a:pt x="250237" y="217214"/>
                      <a:pt x="244493" y="21524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4" name="任意多边形: 形状 1003">
                <a:extLst>
                  <a:ext uri="{FF2B5EF4-FFF2-40B4-BE49-F238E27FC236}">
                    <a16:creationId xmlns:a16="http://schemas.microsoft.com/office/drawing/2014/main" id="{8A6365AA-CE9A-3102-CB64-B6B0F44D5D94}"/>
                  </a:ext>
                </a:extLst>
              </p:cNvPr>
              <p:cNvSpPr/>
              <p:nvPr/>
            </p:nvSpPr>
            <p:spPr>
              <a:xfrm>
                <a:off x="1154920" y="3186525"/>
                <a:ext cx="472986" cy="363861"/>
              </a:xfrm>
              <a:custGeom>
                <a:avLst/>
                <a:gdLst>
                  <a:gd name="connsiteX0" fmla="*/ 470521 w 472986"/>
                  <a:gd name="connsiteY0" fmla="*/ 310969 h 363861"/>
                  <a:gd name="connsiteX1" fmla="*/ 416514 w 472986"/>
                  <a:gd name="connsiteY1" fmla="*/ 283537 h 363861"/>
                  <a:gd name="connsiteX2" fmla="*/ 352906 w 472986"/>
                  <a:gd name="connsiteY2" fmla="*/ 274193 h 363861"/>
                  <a:gd name="connsiteX3" fmla="*/ 292642 w 472986"/>
                  <a:gd name="connsiteY3" fmla="*/ 285337 h 363861"/>
                  <a:gd name="connsiteX4" fmla="*/ 432545 w 472986"/>
                  <a:gd name="connsiteY4" fmla="*/ 257048 h 363861"/>
                  <a:gd name="connsiteX5" fmla="*/ 435459 w 472986"/>
                  <a:gd name="connsiteY5" fmla="*/ 247790 h 363861"/>
                  <a:gd name="connsiteX6" fmla="*/ 229548 w 472986"/>
                  <a:gd name="connsiteY6" fmla="*/ 252590 h 363861"/>
                  <a:gd name="connsiteX7" fmla="*/ 250808 w 472986"/>
                  <a:gd name="connsiteY7" fmla="*/ 184182 h 363861"/>
                  <a:gd name="connsiteX8" fmla="*/ 243007 w 472986"/>
                  <a:gd name="connsiteY8" fmla="*/ 105486 h 363861"/>
                  <a:gd name="connsiteX9" fmla="*/ 235549 w 472986"/>
                  <a:gd name="connsiteY9" fmla="*/ 108144 h 363861"/>
                  <a:gd name="connsiteX10" fmla="*/ 184028 w 472986"/>
                  <a:gd name="connsiteY10" fmla="*/ 222158 h 363861"/>
                  <a:gd name="connsiteX11" fmla="*/ 149481 w 472986"/>
                  <a:gd name="connsiteY11" fmla="*/ 96485 h 363861"/>
                  <a:gd name="connsiteX12" fmla="*/ 141680 w 472986"/>
                  <a:gd name="connsiteY12" fmla="*/ 101800 h 363861"/>
                  <a:gd name="connsiteX13" fmla="*/ 135336 w 472986"/>
                  <a:gd name="connsiteY13" fmla="*/ 190011 h 363861"/>
                  <a:gd name="connsiteX14" fmla="*/ 114848 w 472986"/>
                  <a:gd name="connsiteY14" fmla="*/ 95885 h 363861"/>
                  <a:gd name="connsiteX15" fmla="*/ 8035 w 472986"/>
                  <a:gd name="connsiteY15" fmla="*/ 902 h 363861"/>
                  <a:gd name="connsiteX16" fmla="*/ 1177 w 472986"/>
                  <a:gd name="connsiteY16" fmla="*/ 8960 h 363861"/>
                  <a:gd name="connsiteX17" fmla="*/ 63327 w 472986"/>
                  <a:gd name="connsiteY17" fmla="*/ 110630 h 363861"/>
                  <a:gd name="connsiteX18" fmla="*/ 59727 w 472986"/>
                  <a:gd name="connsiteY18" fmla="*/ 212814 h 363861"/>
                  <a:gd name="connsiteX19" fmla="*/ 62041 w 472986"/>
                  <a:gd name="connsiteY19" fmla="*/ 219244 h 363861"/>
                  <a:gd name="connsiteX20" fmla="*/ 65127 w 472986"/>
                  <a:gd name="connsiteY20" fmla="*/ 219758 h 363861"/>
                  <a:gd name="connsiteX21" fmla="*/ 161397 w 472986"/>
                  <a:gd name="connsiteY21" fmla="*/ 264421 h 363861"/>
                  <a:gd name="connsiteX22" fmla="*/ 170483 w 472986"/>
                  <a:gd name="connsiteY22" fmla="*/ 265878 h 363861"/>
                  <a:gd name="connsiteX23" fmla="*/ 244893 w 472986"/>
                  <a:gd name="connsiteY23" fmla="*/ 313798 h 363861"/>
                  <a:gd name="connsiteX24" fmla="*/ 248065 w 472986"/>
                  <a:gd name="connsiteY24" fmla="*/ 318770 h 363861"/>
                  <a:gd name="connsiteX25" fmla="*/ 259037 w 472986"/>
                  <a:gd name="connsiteY25" fmla="*/ 356318 h 363861"/>
                  <a:gd name="connsiteX26" fmla="*/ 261266 w 472986"/>
                  <a:gd name="connsiteY26" fmla="*/ 361204 h 363861"/>
                  <a:gd name="connsiteX27" fmla="*/ 268038 w 472986"/>
                  <a:gd name="connsiteY27" fmla="*/ 363090 h 363861"/>
                  <a:gd name="connsiteX28" fmla="*/ 467435 w 472986"/>
                  <a:gd name="connsiteY28" fmla="*/ 320742 h 363861"/>
                  <a:gd name="connsiteX29" fmla="*/ 470521 w 472986"/>
                  <a:gd name="connsiteY29" fmla="*/ 310969 h 363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72986" h="363861">
                    <a:moveTo>
                      <a:pt x="470521" y="310969"/>
                    </a:moveTo>
                    <a:cubicBezTo>
                      <a:pt x="452176" y="302311"/>
                      <a:pt x="435717" y="290224"/>
                      <a:pt x="416514" y="283537"/>
                    </a:cubicBezTo>
                    <a:cubicBezTo>
                      <a:pt x="396797" y="276679"/>
                      <a:pt x="373566" y="274793"/>
                      <a:pt x="352906" y="274193"/>
                    </a:cubicBezTo>
                    <a:cubicBezTo>
                      <a:pt x="332847" y="273593"/>
                      <a:pt x="312101" y="277879"/>
                      <a:pt x="292642" y="285337"/>
                    </a:cubicBezTo>
                    <a:cubicBezTo>
                      <a:pt x="333618" y="259791"/>
                      <a:pt x="383167" y="251047"/>
                      <a:pt x="432545" y="257048"/>
                    </a:cubicBezTo>
                    <a:cubicBezTo>
                      <a:pt x="437688" y="257648"/>
                      <a:pt x="439488" y="250447"/>
                      <a:pt x="435459" y="247790"/>
                    </a:cubicBezTo>
                    <a:cubicBezTo>
                      <a:pt x="373909" y="207242"/>
                      <a:pt x="287498" y="208613"/>
                      <a:pt x="229548" y="252590"/>
                    </a:cubicBezTo>
                    <a:cubicBezTo>
                      <a:pt x="239749" y="230902"/>
                      <a:pt x="247293" y="208442"/>
                      <a:pt x="250808" y="184182"/>
                    </a:cubicBezTo>
                    <a:cubicBezTo>
                      <a:pt x="252951" y="169694"/>
                      <a:pt x="257409" y="114659"/>
                      <a:pt x="243007" y="105486"/>
                    </a:cubicBezTo>
                    <a:cubicBezTo>
                      <a:pt x="240349" y="103772"/>
                      <a:pt x="236406" y="105058"/>
                      <a:pt x="235549" y="108144"/>
                    </a:cubicBezTo>
                    <a:cubicBezTo>
                      <a:pt x="224147" y="149720"/>
                      <a:pt x="203830" y="185382"/>
                      <a:pt x="184028" y="222158"/>
                    </a:cubicBezTo>
                    <a:cubicBezTo>
                      <a:pt x="191486" y="177410"/>
                      <a:pt x="181285" y="133861"/>
                      <a:pt x="149481" y="96485"/>
                    </a:cubicBezTo>
                    <a:cubicBezTo>
                      <a:pt x="145795" y="92113"/>
                      <a:pt x="139708" y="97000"/>
                      <a:pt x="141680" y="101800"/>
                    </a:cubicBezTo>
                    <a:cubicBezTo>
                      <a:pt x="152653" y="129318"/>
                      <a:pt x="146309" y="161636"/>
                      <a:pt x="135336" y="190011"/>
                    </a:cubicBezTo>
                    <a:cubicBezTo>
                      <a:pt x="137565" y="157693"/>
                      <a:pt x="128907" y="126232"/>
                      <a:pt x="114848" y="95885"/>
                    </a:cubicBezTo>
                    <a:cubicBezTo>
                      <a:pt x="93331" y="49251"/>
                      <a:pt x="49783" y="26619"/>
                      <a:pt x="8035" y="902"/>
                    </a:cubicBezTo>
                    <a:cubicBezTo>
                      <a:pt x="2634" y="-2441"/>
                      <a:pt x="-2338" y="4245"/>
                      <a:pt x="1177" y="8960"/>
                    </a:cubicBezTo>
                    <a:cubicBezTo>
                      <a:pt x="25008" y="41364"/>
                      <a:pt x="52097" y="71111"/>
                      <a:pt x="63327" y="110630"/>
                    </a:cubicBezTo>
                    <a:cubicBezTo>
                      <a:pt x="71557" y="139691"/>
                      <a:pt x="80644" y="188125"/>
                      <a:pt x="59727" y="212814"/>
                    </a:cubicBezTo>
                    <a:cubicBezTo>
                      <a:pt x="57584" y="215300"/>
                      <a:pt x="59470" y="218300"/>
                      <a:pt x="62041" y="219244"/>
                    </a:cubicBezTo>
                    <a:cubicBezTo>
                      <a:pt x="62813" y="219843"/>
                      <a:pt x="63841" y="220186"/>
                      <a:pt x="65127" y="219758"/>
                    </a:cubicBezTo>
                    <a:cubicBezTo>
                      <a:pt x="105847" y="206213"/>
                      <a:pt x="140051" y="229702"/>
                      <a:pt x="161397" y="264421"/>
                    </a:cubicBezTo>
                    <a:cubicBezTo>
                      <a:pt x="163368" y="267678"/>
                      <a:pt x="167997" y="267849"/>
                      <a:pt x="170483" y="265878"/>
                    </a:cubicBezTo>
                    <a:cubicBezTo>
                      <a:pt x="198173" y="273336"/>
                      <a:pt x="227919" y="289538"/>
                      <a:pt x="244893" y="313798"/>
                    </a:cubicBezTo>
                    <a:cubicBezTo>
                      <a:pt x="244807" y="316027"/>
                      <a:pt x="246093" y="317913"/>
                      <a:pt x="248065" y="318770"/>
                    </a:cubicBezTo>
                    <a:cubicBezTo>
                      <a:pt x="254665" y="329829"/>
                      <a:pt x="258866" y="342259"/>
                      <a:pt x="259037" y="356318"/>
                    </a:cubicBezTo>
                    <a:cubicBezTo>
                      <a:pt x="259123" y="358461"/>
                      <a:pt x="259980" y="360090"/>
                      <a:pt x="261266" y="361204"/>
                    </a:cubicBezTo>
                    <a:cubicBezTo>
                      <a:pt x="262552" y="363433"/>
                      <a:pt x="265124" y="364804"/>
                      <a:pt x="268038" y="363090"/>
                    </a:cubicBezTo>
                    <a:cubicBezTo>
                      <a:pt x="328646" y="328029"/>
                      <a:pt x="397912" y="314913"/>
                      <a:pt x="467435" y="320742"/>
                    </a:cubicBezTo>
                    <a:cubicBezTo>
                      <a:pt x="472321" y="321085"/>
                      <a:pt x="475407" y="313284"/>
                      <a:pt x="470521" y="31096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5" name="任意多边形: 形状 1004">
                <a:extLst>
                  <a:ext uri="{FF2B5EF4-FFF2-40B4-BE49-F238E27FC236}">
                    <a16:creationId xmlns:a16="http://schemas.microsoft.com/office/drawing/2014/main" id="{4C30346E-B3DC-C3AC-BCDF-A2A2E67DCB04}"/>
                  </a:ext>
                </a:extLst>
              </p:cNvPr>
              <p:cNvSpPr/>
              <p:nvPr/>
            </p:nvSpPr>
            <p:spPr>
              <a:xfrm>
                <a:off x="1195791" y="3393258"/>
                <a:ext cx="226163" cy="187714"/>
              </a:xfrm>
              <a:custGeom>
                <a:avLst/>
                <a:gdLst>
                  <a:gd name="connsiteX0" fmla="*/ 206765 w 226163"/>
                  <a:gd name="connsiteY0" fmla="*/ 96863 h 187714"/>
                  <a:gd name="connsiteX1" fmla="*/ 187905 w 226163"/>
                  <a:gd name="connsiteY1" fmla="*/ 75603 h 187714"/>
                  <a:gd name="connsiteX2" fmla="*/ 128841 w 226163"/>
                  <a:gd name="connsiteY2" fmla="*/ 53143 h 187714"/>
                  <a:gd name="connsiteX3" fmla="*/ 27342 w 226163"/>
                  <a:gd name="connsiteY3" fmla="*/ 3594 h 187714"/>
                  <a:gd name="connsiteX4" fmla="*/ 2653 w 226163"/>
                  <a:gd name="connsiteY4" fmla="*/ 62916 h 187714"/>
                  <a:gd name="connsiteX5" fmla="*/ 41915 w 226163"/>
                  <a:gd name="connsiteY5" fmla="*/ 100721 h 187714"/>
                  <a:gd name="connsiteX6" fmla="*/ 123611 w 226163"/>
                  <a:gd name="connsiteY6" fmla="*/ 164757 h 187714"/>
                  <a:gd name="connsiteX7" fmla="*/ 214908 w 226163"/>
                  <a:gd name="connsiteY7" fmla="*/ 171101 h 187714"/>
                  <a:gd name="connsiteX8" fmla="*/ 206765 w 226163"/>
                  <a:gd name="connsiteY8" fmla="*/ 96863 h 18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163" h="187714">
                    <a:moveTo>
                      <a:pt x="206765" y="96863"/>
                    </a:moveTo>
                    <a:cubicBezTo>
                      <a:pt x="200764" y="89062"/>
                      <a:pt x="194077" y="81947"/>
                      <a:pt x="187905" y="75603"/>
                    </a:cubicBezTo>
                    <a:cubicBezTo>
                      <a:pt x="175132" y="62401"/>
                      <a:pt x="148386" y="46371"/>
                      <a:pt x="128841" y="53143"/>
                    </a:cubicBezTo>
                    <a:cubicBezTo>
                      <a:pt x="122325" y="16967"/>
                      <a:pt x="60689" y="-10036"/>
                      <a:pt x="27342" y="3594"/>
                    </a:cubicBezTo>
                    <a:cubicBezTo>
                      <a:pt x="-90" y="5652"/>
                      <a:pt x="-3605" y="40285"/>
                      <a:pt x="2653" y="62916"/>
                    </a:cubicBezTo>
                    <a:cubicBezTo>
                      <a:pt x="8054" y="82290"/>
                      <a:pt x="25713" y="91377"/>
                      <a:pt x="41915" y="100721"/>
                    </a:cubicBezTo>
                    <a:cubicBezTo>
                      <a:pt x="73719" y="119066"/>
                      <a:pt x="97465" y="139125"/>
                      <a:pt x="123611" y="164757"/>
                    </a:cubicBezTo>
                    <a:cubicBezTo>
                      <a:pt x="148986" y="189446"/>
                      <a:pt x="188505" y="198104"/>
                      <a:pt x="214908" y="171101"/>
                    </a:cubicBezTo>
                    <a:cubicBezTo>
                      <a:pt x="234625" y="150870"/>
                      <a:pt x="226224" y="115551"/>
                      <a:pt x="206765" y="9686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6" name="任意多边形: 形状 1005">
                <a:extLst>
                  <a:ext uri="{FF2B5EF4-FFF2-40B4-BE49-F238E27FC236}">
                    <a16:creationId xmlns:a16="http://schemas.microsoft.com/office/drawing/2014/main" id="{DE9AD70C-AEE6-F8EA-AF95-C43811772996}"/>
                  </a:ext>
                </a:extLst>
              </p:cNvPr>
              <p:cNvSpPr/>
              <p:nvPr/>
            </p:nvSpPr>
            <p:spPr>
              <a:xfrm>
                <a:off x="1099473" y="3395740"/>
                <a:ext cx="350080" cy="308614"/>
              </a:xfrm>
              <a:custGeom>
                <a:avLst/>
                <a:gdLst>
                  <a:gd name="connsiteX0" fmla="*/ 348346 w 350080"/>
                  <a:gd name="connsiteY0" fmla="*/ 254258 h 308614"/>
                  <a:gd name="connsiteX1" fmla="*/ 347403 w 350080"/>
                  <a:gd name="connsiteY1" fmla="*/ 228541 h 308614"/>
                  <a:gd name="connsiteX2" fmla="*/ 323142 w 350080"/>
                  <a:gd name="connsiteY2" fmla="*/ 146159 h 308614"/>
                  <a:gd name="connsiteX3" fmla="*/ 314484 w 350080"/>
                  <a:gd name="connsiteY3" fmla="*/ 142044 h 308614"/>
                  <a:gd name="connsiteX4" fmla="*/ 253191 w 350080"/>
                  <a:gd name="connsiteY4" fmla="*/ 159618 h 308614"/>
                  <a:gd name="connsiteX5" fmla="*/ 250019 w 350080"/>
                  <a:gd name="connsiteY5" fmla="*/ 127557 h 308614"/>
                  <a:gd name="connsiteX6" fmla="*/ 228245 w 350080"/>
                  <a:gd name="connsiteY6" fmla="*/ 58119 h 308614"/>
                  <a:gd name="connsiteX7" fmla="*/ 219158 w 350080"/>
                  <a:gd name="connsiteY7" fmla="*/ 52290 h 308614"/>
                  <a:gd name="connsiteX8" fmla="*/ 157007 w 350080"/>
                  <a:gd name="connsiteY8" fmla="*/ 53405 h 308614"/>
                  <a:gd name="connsiteX9" fmla="*/ 121260 w 350080"/>
                  <a:gd name="connsiteY9" fmla="*/ 61034 h 308614"/>
                  <a:gd name="connsiteX10" fmla="*/ 125118 w 350080"/>
                  <a:gd name="connsiteY10" fmla="*/ 8742 h 308614"/>
                  <a:gd name="connsiteX11" fmla="*/ 120660 w 350080"/>
                  <a:gd name="connsiteY11" fmla="*/ 2398 h 308614"/>
                  <a:gd name="connsiteX12" fmla="*/ 19076 w 350080"/>
                  <a:gd name="connsiteY12" fmla="*/ 15600 h 308614"/>
                  <a:gd name="connsiteX13" fmla="*/ 16933 w 350080"/>
                  <a:gd name="connsiteY13" fmla="*/ 17229 h 308614"/>
                  <a:gd name="connsiteX14" fmla="*/ 13761 w 350080"/>
                  <a:gd name="connsiteY14" fmla="*/ 22201 h 308614"/>
                  <a:gd name="connsiteX15" fmla="*/ 12561 w 350080"/>
                  <a:gd name="connsiteY15" fmla="*/ 24172 h 308614"/>
                  <a:gd name="connsiteX16" fmla="*/ 148263 w 350080"/>
                  <a:gd name="connsiteY16" fmla="*/ 222111 h 308614"/>
                  <a:gd name="connsiteX17" fmla="*/ 292882 w 350080"/>
                  <a:gd name="connsiteY17" fmla="*/ 307665 h 308614"/>
                  <a:gd name="connsiteX18" fmla="*/ 348346 w 350080"/>
                  <a:gd name="connsiteY18" fmla="*/ 254258 h 30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0080" h="308614">
                    <a:moveTo>
                      <a:pt x="348346" y="254258"/>
                    </a:moveTo>
                    <a:cubicBezTo>
                      <a:pt x="351175" y="245429"/>
                      <a:pt x="350317" y="236770"/>
                      <a:pt x="347403" y="228541"/>
                    </a:cubicBezTo>
                    <a:cubicBezTo>
                      <a:pt x="344059" y="201023"/>
                      <a:pt x="324686" y="172048"/>
                      <a:pt x="323142" y="146159"/>
                    </a:cubicBezTo>
                    <a:cubicBezTo>
                      <a:pt x="322885" y="141701"/>
                      <a:pt x="318170" y="139044"/>
                      <a:pt x="314484" y="142044"/>
                    </a:cubicBezTo>
                    <a:cubicBezTo>
                      <a:pt x="295625" y="157303"/>
                      <a:pt x="271793" y="147873"/>
                      <a:pt x="253191" y="159618"/>
                    </a:cubicBezTo>
                    <a:cubicBezTo>
                      <a:pt x="254477" y="148988"/>
                      <a:pt x="253791" y="138701"/>
                      <a:pt x="250019" y="127557"/>
                    </a:cubicBezTo>
                    <a:cubicBezTo>
                      <a:pt x="242304" y="105011"/>
                      <a:pt x="220444" y="83751"/>
                      <a:pt x="228245" y="58119"/>
                    </a:cubicBezTo>
                    <a:cubicBezTo>
                      <a:pt x="229959" y="52461"/>
                      <a:pt x="223444" y="49118"/>
                      <a:pt x="219158" y="52290"/>
                    </a:cubicBezTo>
                    <a:cubicBezTo>
                      <a:pt x="203899" y="63434"/>
                      <a:pt x="174924" y="52633"/>
                      <a:pt x="157007" y="53405"/>
                    </a:cubicBezTo>
                    <a:cubicBezTo>
                      <a:pt x="144149" y="53919"/>
                      <a:pt x="132061" y="55548"/>
                      <a:pt x="121260" y="61034"/>
                    </a:cubicBezTo>
                    <a:cubicBezTo>
                      <a:pt x="124089" y="43889"/>
                      <a:pt x="120060" y="25887"/>
                      <a:pt x="125118" y="8742"/>
                    </a:cubicBezTo>
                    <a:cubicBezTo>
                      <a:pt x="125975" y="5999"/>
                      <a:pt x="123918" y="2141"/>
                      <a:pt x="120660" y="2398"/>
                    </a:cubicBezTo>
                    <a:cubicBezTo>
                      <a:pt x="87227" y="5056"/>
                      <a:pt x="44022" y="-10975"/>
                      <a:pt x="19076" y="15600"/>
                    </a:cubicBezTo>
                    <a:cubicBezTo>
                      <a:pt x="18304" y="15857"/>
                      <a:pt x="17533" y="16371"/>
                      <a:pt x="16933" y="17229"/>
                    </a:cubicBezTo>
                    <a:cubicBezTo>
                      <a:pt x="15733" y="18943"/>
                      <a:pt x="14790" y="20572"/>
                      <a:pt x="13761" y="22201"/>
                    </a:cubicBezTo>
                    <a:cubicBezTo>
                      <a:pt x="13332" y="22801"/>
                      <a:pt x="12904" y="23486"/>
                      <a:pt x="12561" y="24172"/>
                    </a:cubicBezTo>
                    <a:cubicBezTo>
                      <a:pt x="-40760" y="114184"/>
                      <a:pt x="89285" y="178563"/>
                      <a:pt x="148263" y="222111"/>
                    </a:cubicBezTo>
                    <a:cubicBezTo>
                      <a:pt x="188211" y="251601"/>
                      <a:pt x="235960" y="317266"/>
                      <a:pt x="292882" y="307665"/>
                    </a:cubicBezTo>
                    <a:cubicBezTo>
                      <a:pt x="319971" y="303207"/>
                      <a:pt x="340287" y="279890"/>
                      <a:pt x="348346" y="254258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7" name="任意多边形: 形状 1006">
                <a:extLst>
                  <a:ext uri="{FF2B5EF4-FFF2-40B4-BE49-F238E27FC236}">
                    <a16:creationId xmlns:a16="http://schemas.microsoft.com/office/drawing/2014/main" id="{99C09F78-6E1E-EF60-F9D3-74E1CB1BF39A}"/>
                  </a:ext>
                </a:extLst>
              </p:cNvPr>
              <p:cNvSpPr/>
              <p:nvPr/>
            </p:nvSpPr>
            <p:spPr>
              <a:xfrm>
                <a:off x="1016168" y="3417472"/>
                <a:ext cx="426554" cy="363994"/>
              </a:xfrm>
              <a:custGeom>
                <a:avLst/>
                <a:gdLst>
                  <a:gd name="connsiteX0" fmla="*/ 405847 w 426554"/>
                  <a:gd name="connsiteY0" fmla="*/ 328453 h 363994"/>
                  <a:gd name="connsiteX1" fmla="*/ 426507 w 426554"/>
                  <a:gd name="connsiteY1" fmla="*/ 238356 h 363994"/>
                  <a:gd name="connsiteX2" fmla="*/ 418706 w 426554"/>
                  <a:gd name="connsiteY2" fmla="*/ 233298 h 363994"/>
                  <a:gd name="connsiteX3" fmla="*/ 359213 w 426554"/>
                  <a:gd name="connsiteY3" fmla="*/ 264074 h 363994"/>
                  <a:gd name="connsiteX4" fmla="*/ 356126 w 426554"/>
                  <a:gd name="connsiteY4" fmla="*/ 229784 h 363994"/>
                  <a:gd name="connsiteX5" fmla="*/ 337524 w 426554"/>
                  <a:gd name="connsiteY5" fmla="*/ 153489 h 363994"/>
                  <a:gd name="connsiteX6" fmla="*/ 331352 w 426554"/>
                  <a:gd name="connsiteY6" fmla="*/ 146716 h 363994"/>
                  <a:gd name="connsiteX7" fmla="*/ 229939 w 426554"/>
                  <a:gd name="connsiteY7" fmla="*/ 153489 h 363994"/>
                  <a:gd name="connsiteX8" fmla="*/ 228653 w 426554"/>
                  <a:gd name="connsiteY8" fmla="*/ 114227 h 363994"/>
                  <a:gd name="connsiteX9" fmla="*/ 200707 w 426554"/>
                  <a:gd name="connsiteY9" fmla="*/ 45647 h 363994"/>
                  <a:gd name="connsiteX10" fmla="*/ 194620 w 426554"/>
                  <a:gd name="connsiteY10" fmla="*/ 38960 h 363994"/>
                  <a:gd name="connsiteX11" fmla="*/ 103066 w 426554"/>
                  <a:gd name="connsiteY11" fmla="*/ 63563 h 363994"/>
                  <a:gd name="connsiteX12" fmla="*/ 106752 w 426554"/>
                  <a:gd name="connsiteY12" fmla="*/ 6299 h 363994"/>
                  <a:gd name="connsiteX13" fmla="*/ 99894 w 426554"/>
                  <a:gd name="connsiteY13" fmla="*/ 469 h 363994"/>
                  <a:gd name="connsiteX14" fmla="*/ 22142 w 426554"/>
                  <a:gd name="connsiteY14" fmla="*/ 47104 h 363994"/>
                  <a:gd name="connsiteX15" fmla="*/ 539 w 426554"/>
                  <a:gd name="connsiteY15" fmla="*/ 92281 h 363994"/>
                  <a:gd name="connsiteX16" fmla="*/ 39544 w 426554"/>
                  <a:gd name="connsiteY16" fmla="*/ 173034 h 363994"/>
                  <a:gd name="connsiteX17" fmla="*/ 173104 w 426554"/>
                  <a:gd name="connsiteY17" fmla="*/ 280704 h 363994"/>
                  <a:gd name="connsiteX18" fmla="*/ 325265 w 426554"/>
                  <a:gd name="connsiteY18" fmla="*/ 362058 h 363994"/>
                  <a:gd name="connsiteX19" fmla="*/ 346268 w 426554"/>
                  <a:gd name="connsiteY19" fmla="*/ 363515 h 363994"/>
                  <a:gd name="connsiteX20" fmla="*/ 349268 w 426554"/>
                  <a:gd name="connsiteY20" fmla="*/ 363515 h 363994"/>
                  <a:gd name="connsiteX21" fmla="*/ 359384 w 426554"/>
                  <a:gd name="connsiteY21" fmla="*/ 360172 h 363994"/>
                  <a:gd name="connsiteX22" fmla="*/ 359813 w 426554"/>
                  <a:gd name="connsiteY22" fmla="*/ 360000 h 363994"/>
                  <a:gd name="connsiteX23" fmla="*/ 405847 w 426554"/>
                  <a:gd name="connsiteY23" fmla="*/ 328453 h 363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554" h="363994">
                    <a:moveTo>
                      <a:pt x="405847" y="328453"/>
                    </a:moveTo>
                    <a:cubicBezTo>
                      <a:pt x="429164" y="300335"/>
                      <a:pt x="421192" y="271103"/>
                      <a:pt x="426507" y="238356"/>
                    </a:cubicBezTo>
                    <a:cubicBezTo>
                      <a:pt x="427107" y="234413"/>
                      <a:pt x="421963" y="231412"/>
                      <a:pt x="418706" y="233298"/>
                    </a:cubicBezTo>
                    <a:cubicBezTo>
                      <a:pt x="399589" y="244443"/>
                      <a:pt x="376272" y="250529"/>
                      <a:pt x="359213" y="264074"/>
                    </a:cubicBezTo>
                    <a:cubicBezTo>
                      <a:pt x="360498" y="252930"/>
                      <a:pt x="358955" y="241528"/>
                      <a:pt x="356126" y="229784"/>
                    </a:cubicBezTo>
                    <a:cubicBezTo>
                      <a:pt x="350297" y="206038"/>
                      <a:pt x="326294" y="177920"/>
                      <a:pt x="337524" y="153489"/>
                    </a:cubicBezTo>
                    <a:cubicBezTo>
                      <a:pt x="339239" y="149717"/>
                      <a:pt x="334867" y="145945"/>
                      <a:pt x="331352" y="146716"/>
                    </a:cubicBezTo>
                    <a:cubicBezTo>
                      <a:pt x="299376" y="153317"/>
                      <a:pt x="258486" y="136172"/>
                      <a:pt x="229939" y="153489"/>
                    </a:cubicBezTo>
                    <a:cubicBezTo>
                      <a:pt x="233111" y="140887"/>
                      <a:pt x="232254" y="128200"/>
                      <a:pt x="228653" y="114227"/>
                    </a:cubicBezTo>
                    <a:cubicBezTo>
                      <a:pt x="222824" y="91766"/>
                      <a:pt x="195735" y="70421"/>
                      <a:pt x="200707" y="45647"/>
                    </a:cubicBezTo>
                    <a:cubicBezTo>
                      <a:pt x="201393" y="42303"/>
                      <a:pt x="198735" y="37503"/>
                      <a:pt x="194620" y="38960"/>
                    </a:cubicBezTo>
                    <a:cubicBezTo>
                      <a:pt x="165303" y="49247"/>
                      <a:pt x="127498" y="44360"/>
                      <a:pt x="103066" y="63563"/>
                    </a:cubicBezTo>
                    <a:cubicBezTo>
                      <a:pt x="104866" y="44618"/>
                      <a:pt x="98609" y="25072"/>
                      <a:pt x="106752" y="6299"/>
                    </a:cubicBezTo>
                    <a:cubicBezTo>
                      <a:pt x="108467" y="2355"/>
                      <a:pt x="103409" y="-1331"/>
                      <a:pt x="99894" y="469"/>
                    </a:cubicBezTo>
                    <a:cubicBezTo>
                      <a:pt x="74091" y="14357"/>
                      <a:pt x="41687" y="24130"/>
                      <a:pt x="22142" y="47104"/>
                    </a:cubicBezTo>
                    <a:cubicBezTo>
                      <a:pt x="12026" y="58934"/>
                      <a:pt x="796" y="75736"/>
                      <a:pt x="539" y="92281"/>
                    </a:cubicBezTo>
                    <a:cubicBezTo>
                      <a:pt x="-3919" y="122627"/>
                      <a:pt x="20170" y="151688"/>
                      <a:pt x="39544" y="173034"/>
                    </a:cubicBezTo>
                    <a:cubicBezTo>
                      <a:pt x="77434" y="214868"/>
                      <a:pt x="128098" y="247100"/>
                      <a:pt x="173104" y="280704"/>
                    </a:cubicBezTo>
                    <a:cubicBezTo>
                      <a:pt x="218281" y="314394"/>
                      <a:pt x="270487" y="346713"/>
                      <a:pt x="325265" y="362058"/>
                    </a:cubicBezTo>
                    <a:cubicBezTo>
                      <a:pt x="332466" y="364029"/>
                      <a:pt x="339496" y="364458"/>
                      <a:pt x="346268" y="363515"/>
                    </a:cubicBezTo>
                    <a:cubicBezTo>
                      <a:pt x="347125" y="363772"/>
                      <a:pt x="348068" y="363858"/>
                      <a:pt x="349268" y="363515"/>
                    </a:cubicBezTo>
                    <a:cubicBezTo>
                      <a:pt x="352783" y="362486"/>
                      <a:pt x="356041" y="361372"/>
                      <a:pt x="359384" y="360172"/>
                    </a:cubicBezTo>
                    <a:cubicBezTo>
                      <a:pt x="359555" y="360086"/>
                      <a:pt x="359727" y="360086"/>
                      <a:pt x="359813" y="360000"/>
                    </a:cubicBezTo>
                    <a:cubicBezTo>
                      <a:pt x="377815" y="353399"/>
                      <a:pt x="392902" y="344141"/>
                      <a:pt x="405847" y="32845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8" name="任意多边形: 形状 1007">
                <a:extLst>
                  <a:ext uri="{FF2B5EF4-FFF2-40B4-BE49-F238E27FC236}">
                    <a16:creationId xmlns:a16="http://schemas.microsoft.com/office/drawing/2014/main" id="{1FB50729-ACCD-4A91-19F0-42E003F35AFD}"/>
                  </a:ext>
                </a:extLst>
              </p:cNvPr>
              <p:cNvSpPr/>
              <p:nvPr/>
            </p:nvSpPr>
            <p:spPr>
              <a:xfrm>
                <a:off x="988306" y="3491182"/>
                <a:ext cx="391388" cy="355153"/>
              </a:xfrm>
              <a:custGeom>
                <a:avLst/>
                <a:gdLst>
                  <a:gd name="connsiteX0" fmla="*/ 390675 w 391388"/>
                  <a:gd name="connsiteY0" fmla="*/ 215910 h 355153"/>
                  <a:gd name="connsiteX1" fmla="*/ 385017 w 391388"/>
                  <a:gd name="connsiteY1" fmla="*/ 207766 h 355153"/>
                  <a:gd name="connsiteX2" fmla="*/ 308465 w 391388"/>
                  <a:gd name="connsiteY2" fmla="*/ 196364 h 355153"/>
                  <a:gd name="connsiteX3" fmla="*/ 272975 w 391388"/>
                  <a:gd name="connsiteY3" fmla="*/ 207251 h 355153"/>
                  <a:gd name="connsiteX4" fmla="*/ 254544 w 391388"/>
                  <a:gd name="connsiteY4" fmla="*/ 95895 h 355153"/>
                  <a:gd name="connsiteX5" fmla="*/ 247171 w 391388"/>
                  <a:gd name="connsiteY5" fmla="*/ 89637 h 355153"/>
                  <a:gd name="connsiteX6" fmla="*/ 178934 w 391388"/>
                  <a:gd name="connsiteY6" fmla="*/ 97181 h 355153"/>
                  <a:gd name="connsiteX7" fmla="*/ 137186 w 391388"/>
                  <a:gd name="connsiteY7" fmla="*/ 110125 h 355153"/>
                  <a:gd name="connsiteX8" fmla="*/ 124327 w 391388"/>
                  <a:gd name="connsiteY8" fmla="*/ 5540 h 355153"/>
                  <a:gd name="connsiteX9" fmla="*/ 116955 w 391388"/>
                  <a:gd name="connsiteY9" fmla="*/ 654 h 355153"/>
                  <a:gd name="connsiteX10" fmla="*/ 8170 w 391388"/>
                  <a:gd name="connsiteY10" fmla="*/ 59119 h 355153"/>
                  <a:gd name="connsiteX11" fmla="*/ 30973 w 391388"/>
                  <a:gd name="connsiteY11" fmla="*/ 178876 h 355153"/>
                  <a:gd name="connsiteX12" fmla="*/ 84637 w 391388"/>
                  <a:gd name="connsiteY12" fmla="*/ 229283 h 355153"/>
                  <a:gd name="connsiteX13" fmla="*/ 160589 w 391388"/>
                  <a:gd name="connsiteY13" fmla="*/ 296577 h 355153"/>
                  <a:gd name="connsiteX14" fmla="*/ 299464 w 391388"/>
                  <a:gd name="connsiteY14" fmla="*/ 354441 h 355153"/>
                  <a:gd name="connsiteX15" fmla="*/ 356471 w 391388"/>
                  <a:gd name="connsiteY15" fmla="*/ 328038 h 355153"/>
                  <a:gd name="connsiteX16" fmla="*/ 357499 w 391388"/>
                  <a:gd name="connsiteY16" fmla="*/ 327524 h 355153"/>
                  <a:gd name="connsiteX17" fmla="*/ 390675 w 391388"/>
                  <a:gd name="connsiteY17" fmla="*/ 215910 h 35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1388" h="355153">
                    <a:moveTo>
                      <a:pt x="390675" y="215910"/>
                    </a:moveTo>
                    <a:cubicBezTo>
                      <a:pt x="392818" y="211795"/>
                      <a:pt x="389904" y="206994"/>
                      <a:pt x="385017" y="207766"/>
                    </a:cubicBezTo>
                    <a:cubicBezTo>
                      <a:pt x="359043" y="212224"/>
                      <a:pt x="334611" y="195936"/>
                      <a:pt x="308465" y="196364"/>
                    </a:cubicBezTo>
                    <a:cubicBezTo>
                      <a:pt x="295863" y="196622"/>
                      <a:pt x="283176" y="200136"/>
                      <a:pt x="272975" y="207251"/>
                    </a:cubicBezTo>
                    <a:cubicBezTo>
                      <a:pt x="279318" y="167732"/>
                      <a:pt x="245543" y="136957"/>
                      <a:pt x="254544" y="95895"/>
                    </a:cubicBezTo>
                    <a:cubicBezTo>
                      <a:pt x="255401" y="91951"/>
                      <a:pt x="251372" y="86979"/>
                      <a:pt x="247171" y="89637"/>
                    </a:cubicBezTo>
                    <a:cubicBezTo>
                      <a:pt x="225997" y="103181"/>
                      <a:pt x="202166" y="94609"/>
                      <a:pt x="178934" y="97181"/>
                    </a:cubicBezTo>
                    <a:cubicBezTo>
                      <a:pt x="163847" y="98809"/>
                      <a:pt x="149359" y="102153"/>
                      <a:pt x="137186" y="110125"/>
                    </a:cubicBezTo>
                    <a:cubicBezTo>
                      <a:pt x="145159" y="75064"/>
                      <a:pt x="124413" y="42059"/>
                      <a:pt x="124327" y="5540"/>
                    </a:cubicBezTo>
                    <a:cubicBezTo>
                      <a:pt x="124327" y="2026"/>
                      <a:pt x="120384" y="-1489"/>
                      <a:pt x="116955" y="654"/>
                    </a:cubicBezTo>
                    <a:cubicBezTo>
                      <a:pt x="81379" y="22685"/>
                      <a:pt x="24715" y="12227"/>
                      <a:pt x="8170" y="59119"/>
                    </a:cubicBezTo>
                    <a:cubicBezTo>
                      <a:pt x="-11375" y="96495"/>
                      <a:pt x="7313" y="147930"/>
                      <a:pt x="30973" y="178876"/>
                    </a:cubicBezTo>
                    <a:cubicBezTo>
                      <a:pt x="45803" y="198336"/>
                      <a:pt x="65692" y="214024"/>
                      <a:pt x="84637" y="229283"/>
                    </a:cubicBezTo>
                    <a:cubicBezTo>
                      <a:pt x="111212" y="250714"/>
                      <a:pt x="135986" y="273003"/>
                      <a:pt x="160589" y="296577"/>
                    </a:cubicBezTo>
                    <a:cubicBezTo>
                      <a:pt x="200537" y="334810"/>
                      <a:pt x="242714" y="359756"/>
                      <a:pt x="299464" y="354441"/>
                    </a:cubicBezTo>
                    <a:cubicBezTo>
                      <a:pt x="320809" y="352470"/>
                      <a:pt x="342069" y="342868"/>
                      <a:pt x="356471" y="328038"/>
                    </a:cubicBezTo>
                    <a:cubicBezTo>
                      <a:pt x="356814" y="327867"/>
                      <a:pt x="357157" y="327781"/>
                      <a:pt x="357499" y="327524"/>
                    </a:cubicBezTo>
                    <a:cubicBezTo>
                      <a:pt x="392647" y="300949"/>
                      <a:pt x="372501" y="250800"/>
                      <a:pt x="390675" y="215910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9" name="任意多边形: 形状 1008">
                <a:extLst>
                  <a:ext uri="{FF2B5EF4-FFF2-40B4-BE49-F238E27FC236}">
                    <a16:creationId xmlns:a16="http://schemas.microsoft.com/office/drawing/2014/main" id="{3B1CF85A-6127-A931-98A2-2D2DE825EC63}"/>
                  </a:ext>
                </a:extLst>
              </p:cNvPr>
              <p:cNvSpPr/>
              <p:nvPr/>
            </p:nvSpPr>
            <p:spPr>
              <a:xfrm>
                <a:off x="924819" y="3553437"/>
                <a:ext cx="425665" cy="354058"/>
              </a:xfrm>
              <a:custGeom>
                <a:avLst/>
                <a:gdLst>
                  <a:gd name="connsiteX0" fmla="*/ 424673 w 425665"/>
                  <a:gd name="connsiteY0" fmla="*/ 263725 h 354058"/>
                  <a:gd name="connsiteX1" fmla="*/ 419101 w 425665"/>
                  <a:gd name="connsiteY1" fmla="*/ 255667 h 354058"/>
                  <a:gd name="connsiteX2" fmla="*/ 328833 w 425665"/>
                  <a:gd name="connsiteY2" fmla="*/ 271783 h 354058"/>
                  <a:gd name="connsiteX3" fmla="*/ 334062 w 425665"/>
                  <a:gd name="connsiteY3" fmla="*/ 162827 h 354058"/>
                  <a:gd name="connsiteX4" fmla="*/ 326690 w 425665"/>
                  <a:gd name="connsiteY4" fmla="*/ 156569 h 354058"/>
                  <a:gd name="connsiteX5" fmla="*/ 207532 w 425665"/>
                  <a:gd name="connsiteY5" fmla="*/ 176542 h 354058"/>
                  <a:gd name="connsiteX6" fmla="*/ 195016 w 425665"/>
                  <a:gd name="connsiteY6" fmla="*/ 63729 h 354058"/>
                  <a:gd name="connsiteX7" fmla="*/ 187558 w 425665"/>
                  <a:gd name="connsiteY7" fmla="*/ 57471 h 354058"/>
                  <a:gd name="connsiteX8" fmla="*/ 122578 w 425665"/>
                  <a:gd name="connsiteY8" fmla="*/ 79845 h 354058"/>
                  <a:gd name="connsiteX9" fmla="*/ 99433 w 425665"/>
                  <a:gd name="connsiteY9" fmla="*/ 97247 h 354058"/>
                  <a:gd name="connsiteX10" fmla="*/ 102090 w 425665"/>
                  <a:gd name="connsiteY10" fmla="*/ 79502 h 354058"/>
                  <a:gd name="connsiteX11" fmla="*/ 79202 w 425665"/>
                  <a:gd name="connsiteY11" fmla="*/ 4064 h 354058"/>
                  <a:gd name="connsiteX12" fmla="*/ 68915 w 425665"/>
                  <a:gd name="connsiteY12" fmla="*/ 3549 h 354058"/>
                  <a:gd name="connsiteX13" fmla="*/ 31881 w 425665"/>
                  <a:gd name="connsiteY13" fmla="*/ 51556 h 354058"/>
                  <a:gd name="connsiteX14" fmla="*/ 8050 w 425665"/>
                  <a:gd name="connsiteY14" fmla="*/ 93904 h 354058"/>
                  <a:gd name="connsiteX15" fmla="*/ 10879 w 425665"/>
                  <a:gd name="connsiteY15" fmla="*/ 158626 h 354058"/>
                  <a:gd name="connsiteX16" fmla="*/ 153954 w 425665"/>
                  <a:gd name="connsiteY16" fmla="*/ 295958 h 354058"/>
                  <a:gd name="connsiteX17" fmla="*/ 297286 w 425665"/>
                  <a:gd name="connsiteY17" fmla="*/ 352707 h 354058"/>
                  <a:gd name="connsiteX18" fmla="*/ 367066 w 425665"/>
                  <a:gd name="connsiteY18" fmla="*/ 337277 h 354058"/>
                  <a:gd name="connsiteX19" fmla="*/ 424673 w 425665"/>
                  <a:gd name="connsiteY19" fmla="*/ 263725 h 35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25665" h="354058">
                    <a:moveTo>
                      <a:pt x="424673" y="263725"/>
                    </a:moveTo>
                    <a:cubicBezTo>
                      <a:pt x="427674" y="259696"/>
                      <a:pt x="423302" y="255152"/>
                      <a:pt x="419101" y="255667"/>
                    </a:cubicBezTo>
                    <a:cubicBezTo>
                      <a:pt x="387040" y="259867"/>
                      <a:pt x="353779" y="253009"/>
                      <a:pt x="328833" y="271783"/>
                    </a:cubicBezTo>
                    <a:cubicBezTo>
                      <a:pt x="339205" y="237493"/>
                      <a:pt x="321289" y="197374"/>
                      <a:pt x="334062" y="162827"/>
                    </a:cubicBezTo>
                    <a:cubicBezTo>
                      <a:pt x="335691" y="158455"/>
                      <a:pt x="330633" y="154683"/>
                      <a:pt x="326690" y="156569"/>
                    </a:cubicBezTo>
                    <a:cubicBezTo>
                      <a:pt x="292657" y="173028"/>
                      <a:pt x="241308" y="157512"/>
                      <a:pt x="207532" y="176542"/>
                    </a:cubicBezTo>
                    <a:cubicBezTo>
                      <a:pt x="215590" y="139081"/>
                      <a:pt x="183700" y="102133"/>
                      <a:pt x="195016" y="63729"/>
                    </a:cubicBezTo>
                    <a:cubicBezTo>
                      <a:pt x="196302" y="59442"/>
                      <a:pt x="191673" y="55242"/>
                      <a:pt x="187558" y="57471"/>
                    </a:cubicBezTo>
                    <a:cubicBezTo>
                      <a:pt x="166984" y="68272"/>
                      <a:pt x="143581" y="70329"/>
                      <a:pt x="122578" y="79845"/>
                    </a:cubicBezTo>
                    <a:cubicBezTo>
                      <a:pt x="114092" y="83702"/>
                      <a:pt x="106376" y="89875"/>
                      <a:pt x="99433" y="97247"/>
                    </a:cubicBezTo>
                    <a:cubicBezTo>
                      <a:pt x="100804" y="91503"/>
                      <a:pt x="101747" y="85588"/>
                      <a:pt x="102090" y="79502"/>
                    </a:cubicBezTo>
                    <a:cubicBezTo>
                      <a:pt x="103462" y="53098"/>
                      <a:pt x="87603" y="28067"/>
                      <a:pt x="79202" y="4064"/>
                    </a:cubicBezTo>
                    <a:cubicBezTo>
                      <a:pt x="77487" y="-908"/>
                      <a:pt x="70972" y="-1594"/>
                      <a:pt x="68915" y="3549"/>
                    </a:cubicBezTo>
                    <a:cubicBezTo>
                      <a:pt x="61714" y="21809"/>
                      <a:pt x="44054" y="36125"/>
                      <a:pt x="31881" y="51556"/>
                    </a:cubicBezTo>
                    <a:cubicBezTo>
                      <a:pt x="21766" y="64500"/>
                      <a:pt x="14136" y="78730"/>
                      <a:pt x="8050" y="93904"/>
                    </a:cubicBezTo>
                    <a:cubicBezTo>
                      <a:pt x="77" y="113706"/>
                      <a:pt x="-6266" y="142081"/>
                      <a:pt x="10879" y="158626"/>
                    </a:cubicBezTo>
                    <a:cubicBezTo>
                      <a:pt x="41997" y="217519"/>
                      <a:pt x="97632" y="262610"/>
                      <a:pt x="153954" y="295958"/>
                    </a:cubicBezTo>
                    <a:cubicBezTo>
                      <a:pt x="195530" y="320475"/>
                      <a:pt x="295486" y="352450"/>
                      <a:pt x="297286" y="352707"/>
                    </a:cubicBezTo>
                    <a:cubicBezTo>
                      <a:pt x="322575" y="357165"/>
                      <a:pt x="345292" y="350221"/>
                      <a:pt x="367066" y="337277"/>
                    </a:cubicBezTo>
                    <a:cubicBezTo>
                      <a:pt x="394841" y="320646"/>
                      <a:pt x="406242" y="288585"/>
                      <a:pt x="424673" y="26372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0" name="任意多边形: 形状 1009">
                <a:extLst>
                  <a:ext uri="{FF2B5EF4-FFF2-40B4-BE49-F238E27FC236}">
                    <a16:creationId xmlns:a16="http://schemas.microsoft.com/office/drawing/2014/main" id="{FD1C1DC6-0129-CC19-1608-ED81EA005D44}"/>
                  </a:ext>
                </a:extLst>
              </p:cNvPr>
              <p:cNvSpPr/>
              <p:nvPr/>
            </p:nvSpPr>
            <p:spPr>
              <a:xfrm>
                <a:off x="927941" y="3650202"/>
                <a:ext cx="320518" cy="279537"/>
              </a:xfrm>
              <a:custGeom>
                <a:avLst/>
                <a:gdLst>
                  <a:gd name="connsiteX0" fmla="*/ 320139 w 320518"/>
                  <a:gd name="connsiteY0" fmla="*/ 199364 h 279537"/>
                  <a:gd name="connsiteX1" fmla="*/ 314052 w 320518"/>
                  <a:gd name="connsiteY1" fmla="*/ 191735 h 279537"/>
                  <a:gd name="connsiteX2" fmla="*/ 312852 w 320518"/>
                  <a:gd name="connsiteY2" fmla="*/ 191992 h 279537"/>
                  <a:gd name="connsiteX3" fmla="*/ 210325 w 320518"/>
                  <a:gd name="connsiteY3" fmla="*/ 194478 h 279537"/>
                  <a:gd name="connsiteX4" fmla="*/ 214440 w 320518"/>
                  <a:gd name="connsiteY4" fmla="*/ 166274 h 279537"/>
                  <a:gd name="connsiteX5" fmla="*/ 196180 w 320518"/>
                  <a:gd name="connsiteY5" fmla="*/ 100780 h 279537"/>
                  <a:gd name="connsiteX6" fmla="*/ 186922 w 320518"/>
                  <a:gd name="connsiteY6" fmla="*/ 94780 h 279537"/>
                  <a:gd name="connsiteX7" fmla="*/ 123314 w 320518"/>
                  <a:gd name="connsiteY7" fmla="*/ 109953 h 279537"/>
                  <a:gd name="connsiteX8" fmla="*/ 99397 w 320518"/>
                  <a:gd name="connsiteY8" fmla="*/ 124269 h 279537"/>
                  <a:gd name="connsiteX9" fmla="*/ 95882 w 320518"/>
                  <a:gd name="connsiteY9" fmla="*/ 92294 h 279537"/>
                  <a:gd name="connsiteX10" fmla="*/ 55763 w 320518"/>
                  <a:gd name="connsiteY10" fmla="*/ 3997 h 279537"/>
                  <a:gd name="connsiteX11" fmla="*/ 48219 w 320518"/>
                  <a:gd name="connsiteY11" fmla="*/ 2197 h 279537"/>
                  <a:gd name="connsiteX12" fmla="*/ 48048 w 320518"/>
                  <a:gd name="connsiteY12" fmla="*/ 3825 h 279537"/>
                  <a:gd name="connsiteX13" fmla="*/ 6385 w 320518"/>
                  <a:gd name="connsiteY13" fmla="*/ 120926 h 279537"/>
                  <a:gd name="connsiteX14" fmla="*/ 102997 w 320518"/>
                  <a:gd name="connsiteY14" fmla="*/ 223110 h 279537"/>
                  <a:gd name="connsiteX15" fmla="*/ 232785 w 320518"/>
                  <a:gd name="connsiteY15" fmla="*/ 279174 h 279537"/>
                  <a:gd name="connsiteX16" fmla="*/ 278391 w 320518"/>
                  <a:gd name="connsiteY16" fmla="*/ 271545 h 279537"/>
                  <a:gd name="connsiteX17" fmla="*/ 320139 w 320518"/>
                  <a:gd name="connsiteY17" fmla="*/ 199364 h 27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0518" h="279537">
                    <a:moveTo>
                      <a:pt x="320139" y="199364"/>
                    </a:moveTo>
                    <a:cubicBezTo>
                      <a:pt x="321853" y="195592"/>
                      <a:pt x="317396" y="191392"/>
                      <a:pt x="314052" y="191735"/>
                    </a:cubicBezTo>
                    <a:cubicBezTo>
                      <a:pt x="313624" y="191735"/>
                      <a:pt x="313195" y="191820"/>
                      <a:pt x="312852" y="191992"/>
                    </a:cubicBezTo>
                    <a:cubicBezTo>
                      <a:pt x="286963" y="205536"/>
                      <a:pt x="241015" y="187277"/>
                      <a:pt x="210325" y="194478"/>
                    </a:cubicBezTo>
                    <a:cubicBezTo>
                      <a:pt x="214011" y="185820"/>
                      <a:pt x="215640" y="176218"/>
                      <a:pt x="214440" y="166274"/>
                    </a:cubicBezTo>
                    <a:cubicBezTo>
                      <a:pt x="211697" y="144586"/>
                      <a:pt x="190608" y="121954"/>
                      <a:pt x="196180" y="100780"/>
                    </a:cubicBezTo>
                    <a:cubicBezTo>
                      <a:pt x="197381" y="96323"/>
                      <a:pt x="190437" y="91351"/>
                      <a:pt x="186922" y="94780"/>
                    </a:cubicBezTo>
                    <a:cubicBezTo>
                      <a:pt x="172263" y="109010"/>
                      <a:pt x="143460" y="104552"/>
                      <a:pt x="123314" y="109953"/>
                    </a:cubicBezTo>
                    <a:cubicBezTo>
                      <a:pt x="114570" y="112267"/>
                      <a:pt x="106426" y="117582"/>
                      <a:pt x="99397" y="124269"/>
                    </a:cubicBezTo>
                    <a:cubicBezTo>
                      <a:pt x="99911" y="114068"/>
                      <a:pt x="98711" y="103438"/>
                      <a:pt x="95882" y="92294"/>
                    </a:cubicBezTo>
                    <a:cubicBezTo>
                      <a:pt x="87995" y="61090"/>
                      <a:pt x="59106" y="35544"/>
                      <a:pt x="55763" y="3997"/>
                    </a:cubicBezTo>
                    <a:cubicBezTo>
                      <a:pt x="55334" y="225"/>
                      <a:pt x="48991" y="-1832"/>
                      <a:pt x="48219" y="2197"/>
                    </a:cubicBezTo>
                    <a:cubicBezTo>
                      <a:pt x="48133" y="2711"/>
                      <a:pt x="48133" y="3225"/>
                      <a:pt x="48048" y="3825"/>
                    </a:cubicBezTo>
                    <a:cubicBezTo>
                      <a:pt x="21901" y="43087"/>
                      <a:pt x="-14960" y="64433"/>
                      <a:pt x="6385" y="120926"/>
                    </a:cubicBezTo>
                    <a:cubicBezTo>
                      <a:pt x="21987" y="162417"/>
                      <a:pt x="66478" y="196021"/>
                      <a:pt x="102997" y="223110"/>
                    </a:cubicBezTo>
                    <a:cubicBezTo>
                      <a:pt x="141059" y="251313"/>
                      <a:pt x="186579" y="276774"/>
                      <a:pt x="232785" y="279174"/>
                    </a:cubicBezTo>
                    <a:cubicBezTo>
                      <a:pt x="249673" y="280031"/>
                      <a:pt x="265703" y="280031"/>
                      <a:pt x="278391" y="271545"/>
                    </a:cubicBezTo>
                    <a:cubicBezTo>
                      <a:pt x="304365" y="253971"/>
                      <a:pt x="308309" y="226196"/>
                      <a:pt x="320139" y="19936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1" name="任意多边形: 形状 1010">
                <a:extLst>
                  <a:ext uri="{FF2B5EF4-FFF2-40B4-BE49-F238E27FC236}">
                    <a16:creationId xmlns:a16="http://schemas.microsoft.com/office/drawing/2014/main" id="{77EFDE75-37A7-0C69-A00F-71030540AE89}"/>
                  </a:ext>
                </a:extLst>
              </p:cNvPr>
              <p:cNvSpPr/>
              <p:nvPr/>
            </p:nvSpPr>
            <p:spPr>
              <a:xfrm>
                <a:off x="1240871" y="3416122"/>
                <a:ext cx="23685" cy="20571"/>
              </a:xfrm>
              <a:custGeom>
                <a:avLst/>
                <a:gdLst>
                  <a:gd name="connsiteX0" fmla="*/ 23496 w 23685"/>
                  <a:gd name="connsiteY0" fmla="*/ 14677 h 20571"/>
                  <a:gd name="connsiteX1" fmla="*/ 21353 w 23685"/>
                  <a:gd name="connsiteY1" fmla="*/ 10477 h 20571"/>
                  <a:gd name="connsiteX2" fmla="*/ 12695 w 23685"/>
                  <a:gd name="connsiteY2" fmla="*/ 9963 h 20571"/>
                  <a:gd name="connsiteX3" fmla="*/ 11409 w 23685"/>
                  <a:gd name="connsiteY3" fmla="*/ 8848 h 20571"/>
                  <a:gd name="connsiteX4" fmla="*/ 10037 w 23685"/>
                  <a:gd name="connsiteY4" fmla="*/ 2762 h 20571"/>
                  <a:gd name="connsiteX5" fmla="*/ 2408 w 23685"/>
                  <a:gd name="connsiteY5" fmla="*/ 1304 h 20571"/>
                  <a:gd name="connsiteX6" fmla="*/ 6866 w 23685"/>
                  <a:gd name="connsiteY6" fmla="*/ 19135 h 20571"/>
                  <a:gd name="connsiteX7" fmla="*/ 23496 w 23685"/>
                  <a:gd name="connsiteY7" fmla="*/ 14677 h 20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85" h="20571">
                    <a:moveTo>
                      <a:pt x="23496" y="14677"/>
                    </a:moveTo>
                    <a:cubicBezTo>
                      <a:pt x="24182" y="13134"/>
                      <a:pt x="22896" y="10820"/>
                      <a:pt x="21353" y="10477"/>
                    </a:cubicBezTo>
                    <a:cubicBezTo>
                      <a:pt x="18524" y="9877"/>
                      <a:pt x="15438" y="10648"/>
                      <a:pt x="12695" y="9963"/>
                    </a:cubicBezTo>
                    <a:cubicBezTo>
                      <a:pt x="11752" y="9705"/>
                      <a:pt x="11752" y="9620"/>
                      <a:pt x="11409" y="8848"/>
                    </a:cubicBezTo>
                    <a:cubicBezTo>
                      <a:pt x="10466" y="6876"/>
                      <a:pt x="11323" y="4819"/>
                      <a:pt x="10037" y="2762"/>
                    </a:cubicBezTo>
                    <a:cubicBezTo>
                      <a:pt x="8494" y="361"/>
                      <a:pt x="4723" y="-1267"/>
                      <a:pt x="2408" y="1304"/>
                    </a:cubicBezTo>
                    <a:cubicBezTo>
                      <a:pt x="-2478" y="6619"/>
                      <a:pt x="608" y="16221"/>
                      <a:pt x="6866" y="19135"/>
                    </a:cubicBezTo>
                    <a:cubicBezTo>
                      <a:pt x="12523" y="21878"/>
                      <a:pt x="20496" y="20850"/>
                      <a:pt x="23496" y="146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2" name="任意多边形: 形状 1011">
                <a:extLst>
                  <a:ext uri="{FF2B5EF4-FFF2-40B4-BE49-F238E27FC236}">
                    <a16:creationId xmlns:a16="http://schemas.microsoft.com/office/drawing/2014/main" id="{F6DCAA37-8BB8-05C4-8B77-84248CA62B0C}"/>
                  </a:ext>
                </a:extLst>
              </p:cNvPr>
              <p:cNvSpPr/>
              <p:nvPr/>
            </p:nvSpPr>
            <p:spPr>
              <a:xfrm>
                <a:off x="1273349" y="3495309"/>
                <a:ext cx="25453" cy="21593"/>
              </a:xfrm>
              <a:custGeom>
                <a:avLst/>
                <a:gdLst>
                  <a:gd name="connsiteX0" fmla="*/ 22222 w 25453"/>
                  <a:gd name="connsiteY0" fmla="*/ 10757 h 21593"/>
                  <a:gd name="connsiteX1" fmla="*/ 14078 w 25453"/>
                  <a:gd name="connsiteY1" fmla="*/ 10757 h 21593"/>
                  <a:gd name="connsiteX2" fmla="*/ 10992 w 25453"/>
                  <a:gd name="connsiteY2" fmla="*/ 4413 h 21593"/>
                  <a:gd name="connsiteX3" fmla="*/ 7220 w 25453"/>
                  <a:gd name="connsiteY3" fmla="*/ 299 h 21593"/>
                  <a:gd name="connsiteX4" fmla="*/ 4391 w 25453"/>
                  <a:gd name="connsiteY4" fmla="*/ 127 h 21593"/>
                  <a:gd name="connsiteX5" fmla="*/ 19 w 25453"/>
                  <a:gd name="connsiteY5" fmla="*/ 5356 h 21593"/>
                  <a:gd name="connsiteX6" fmla="*/ 9363 w 25453"/>
                  <a:gd name="connsiteY6" fmla="*/ 20358 h 21593"/>
                  <a:gd name="connsiteX7" fmla="*/ 25051 w 25453"/>
                  <a:gd name="connsiteY7" fmla="*/ 16158 h 21593"/>
                  <a:gd name="connsiteX8" fmla="*/ 22222 w 25453"/>
                  <a:gd name="connsiteY8" fmla="*/ 10757 h 21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53" h="21593">
                    <a:moveTo>
                      <a:pt x="22222" y="10757"/>
                    </a:moveTo>
                    <a:cubicBezTo>
                      <a:pt x="19479" y="10757"/>
                      <a:pt x="16821" y="11700"/>
                      <a:pt x="14078" y="10757"/>
                    </a:cubicBezTo>
                    <a:cubicBezTo>
                      <a:pt x="11763" y="9900"/>
                      <a:pt x="11335" y="6385"/>
                      <a:pt x="10992" y="4413"/>
                    </a:cubicBezTo>
                    <a:cubicBezTo>
                      <a:pt x="10735" y="2613"/>
                      <a:pt x="9020" y="642"/>
                      <a:pt x="7220" y="299"/>
                    </a:cubicBezTo>
                    <a:cubicBezTo>
                      <a:pt x="6277" y="41"/>
                      <a:pt x="5334" y="-130"/>
                      <a:pt x="4391" y="127"/>
                    </a:cubicBezTo>
                    <a:cubicBezTo>
                      <a:pt x="2162" y="899"/>
                      <a:pt x="-238" y="2699"/>
                      <a:pt x="19" y="5356"/>
                    </a:cubicBezTo>
                    <a:cubicBezTo>
                      <a:pt x="448" y="11786"/>
                      <a:pt x="3362" y="17615"/>
                      <a:pt x="9363" y="20358"/>
                    </a:cubicBezTo>
                    <a:cubicBezTo>
                      <a:pt x="14507" y="22759"/>
                      <a:pt x="22393" y="21816"/>
                      <a:pt x="25051" y="16158"/>
                    </a:cubicBezTo>
                    <a:cubicBezTo>
                      <a:pt x="26079" y="14015"/>
                      <a:pt x="25136" y="10757"/>
                      <a:pt x="22222" y="107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3" name="任意多边形: 形状 1012">
                <a:extLst>
                  <a:ext uri="{FF2B5EF4-FFF2-40B4-BE49-F238E27FC236}">
                    <a16:creationId xmlns:a16="http://schemas.microsoft.com/office/drawing/2014/main" id="{8373FBC6-7E4B-DA91-FBDE-DDF5670D8E1F}"/>
                  </a:ext>
                </a:extLst>
              </p:cNvPr>
              <p:cNvSpPr/>
              <p:nvPr/>
            </p:nvSpPr>
            <p:spPr>
              <a:xfrm>
                <a:off x="1354362" y="3495404"/>
                <a:ext cx="26880" cy="21225"/>
              </a:xfrm>
              <a:custGeom>
                <a:avLst/>
                <a:gdLst>
                  <a:gd name="connsiteX0" fmla="*/ 26676 w 26880"/>
                  <a:gd name="connsiteY0" fmla="*/ 14691 h 21225"/>
                  <a:gd name="connsiteX1" fmla="*/ 23162 w 26880"/>
                  <a:gd name="connsiteY1" fmla="*/ 9719 h 21225"/>
                  <a:gd name="connsiteX2" fmla="*/ 14160 w 26880"/>
                  <a:gd name="connsiteY2" fmla="*/ 9976 h 21225"/>
                  <a:gd name="connsiteX3" fmla="*/ 11074 w 26880"/>
                  <a:gd name="connsiteY3" fmla="*/ 4147 h 21225"/>
                  <a:gd name="connsiteX4" fmla="*/ 616 w 26880"/>
                  <a:gd name="connsiteY4" fmla="*/ 3633 h 21225"/>
                  <a:gd name="connsiteX5" fmla="*/ 9360 w 26880"/>
                  <a:gd name="connsiteY5" fmla="*/ 20006 h 21225"/>
                  <a:gd name="connsiteX6" fmla="*/ 26676 w 26880"/>
                  <a:gd name="connsiteY6" fmla="*/ 14691 h 21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0" h="21225">
                    <a:moveTo>
                      <a:pt x="26676" y="14691"/>
                    </a:moveTo>
                    <a:cubicBezTo>
                      <a:pt x="27534" y="12377"/>
                      <a:pt x="25562" y="9719"/>
                      <a:pt x="23162" y="9719"/>
                    </a:cubicBezTo>
                    <a:cubicBezTo>
                      <a:pt x="20075" y="9719"/>
                      <a:pt x="17247" y="10834"/>
                      <a:pt x="14160" y="9976"/>
                    </a:cubicBezTo>
                    <a:cubicBezTo>
                      <a:pt x="11074" y="9033"/>
                      <a:pt x="11417" y="6890"/>
                      <a:pt x="11074" y="4147"/>
                    </a:cubicBezTo>
                    <a:cubicBezTo>
                      <a:pt x="10474" y="-1511"/>
                      <a:pt x="2245" y="-1082"/>
                      <a:pt x="616" y="3633"/>
                    </a:cubicBezTo>
                    <a:cubicBezTo>
                      <a:pt x="-1784" y="10748"/>
                      <a:pt x="3188" y="17177"/>
                      <a:pt x="9360" y="20006"/>
                    </a:cubicBezTo>
                    <a:cubicBezTo>
                      <a:pt x="15189" y="22578"/>
                      <a:pt x="24276" y="21206"/>
                      <a:pt x="26676" y="146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4" name="任意多边形: 形状 1013">
                <a:extLst>
                  <a:ext uri="{FF2B5EF4-FFF2-40B4-BE49-F238E27FC236}">
                    <a16:creationId xmlns:a16="http://schemas.microsoft.com/office/drawing/2014/main" id="{874469E3-D384-548E-841E-5FB74596FA60}"/>
                  </a:ext>
                </a:extLst>
              </p:cNvPr>
              <p:cNvSpPr/>
              <p:nvPr/>
            </p:nvSpPr>
            <p:spPr>
              <a:xfrm>
                <a:off x="1376032" y="3586971"/>
                <a:ext cx="27530" cy="21903"/>
              </a:xfrm>
              <a:custGeom>
                <a:avLst/>
                <a:gdLst>
                  <a:gd name="connsiteX0" fmla="*/ 24210 w 27530"/>
                  <a:gd name="connsiteY0" fmla="*/ 12278 h 21903"/>
                  <a:gd name="connsiteX1" fmla="*/ 13665 w 27530"/>
                  <a:gd name="connsiteY1" fmla="*/ 10735 h 21903"/>
                  <a:gd name="connsiteX2" fmla="*/ 11522 w 27530"/>
                  <a:gd name="connsiteY2" fmla="*/ 8164 h 21903"/>
                  <a:gd name="connsiteX3" fmla="*/ 9208 w 27530"/>
                  <a:gd name="connsiteY3" fmla="*/ 1563 h 21903"/>
                  <a:gd name="connsiteX4" fmla="*/ 2607 w 27530"/>
                  <a:gd name="connsiteY4" fmla="*/ 1220 h 21903"/>
                  <a:gd name="connsiteX5" fmla="*/ 7493 w 27530"/>
                  <a:gd name="connsiteY5" fmla="*/ 19737 h 21903"/>
                  <a:gd name="connsiteX6" fmla="*/ 26353 w 27530"/>
                  <a:gd name="connsiteY6" fmla="*/ 18279 h 21903"/>
                  <a:gd name="connsiteX7" fmla="*/ 24210 w 27530"/>
                  <a:gd name="connsiteY7" fmla="*/ 12278 h 2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30" h="21903">
                    <a:moveTo>
                      <a:pt x="24210" y="12278"/>
                    </a:moveTo>
                    <a:cubicBezTo>
                      <a:pt x="20695" y="12364"/>
                      <a:pt x="16923" y="12021"/>
                      <a:pt x="13665" y="10735"/>
                    </a:cubicBezTo>
                    <a:cubicBezTo>
                      <a:pt x="12551" y="10307"/>
                      <a:pt x="11865" y="9278"/>
                      <a:pt x="11522" y="8164"/>
                    </a:cubicBezTo>
                    <a:cubicBezTo>
                      <a:pt x="10751" y="5592"/>
                      <a:pt x="11179" y="3706"/>
                      <a:pt x="9208" y="1563"/>
                    </a:cubicBezTo>
                    <a:cubicBezTo>
                      <a:pt x="7579" y="-323"/>
                      <a:pt x="4493" y="-580"/>
                      <a:pt x="2607" y="1220"/>
                    </a:cubicBezTo>
                    <a:cubicBezTo>
                      <a:pt x="-3222" y="6621"/>
                      <a:pt x="1750" y="16307"/>
                      <a:pt x="7493" y="19737"/>
                    </a:cubicBezTo>
                    <a:cubicBezTo>
                      <a:pt x="13580" y="23423"/>
                      <a:pt x="20781" y="22051"/>
                      <a:pt x="26353" y="18279"/>
                    </a:cubicBezTo>
                    <a:cubicBezTo>
                      <a:pt x="28839" y="16565"/>
                      <a:pt x="27039" y="12278"/>
                      <a:pt x="24210" y="122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5" name="任意多边形: 形状 1014">
                <a:extLst>
                  <a:ext uri="{FF2B5EF4-FFF2-40B4-BE49-F238E27FC236}">
                    <a16:creationId xmlns:a16="http://schemas.microsoft.com/office/drawing/2014/main" id="{0F871CFA-8921-8A13-5CAB-16729273F67B}"/>
                  </a:ext>
                </a:extLst>
              </p:cNvPr>
              <p:cNvSpPr/>
              <p:nvPr/>
            </p:nvSpPr>
            <p:spPr>
              <a:xfrm>
                <a:off x="1295298" y="3620583"/>
                <a:ext cx="26210" cy="22161"/>
              </a:xfrm>
              <a:custGeom>
                <a:avLst/>
                <a:gdLst>
                  <a:gd name="connsiteX0" fmla="*/ 22132 w 26210"/>
                  <a:gd name="connsiteY0" fmla="*/ 10127 h 22161"/>
                  <a:gd name="connsiteX1" fmla="*/ 13046 w 26210"/>
                  <a:gd name="connsiteY1" fmla="*/ 10899 h 22161"/>
                  <a:gd name="connsiteX2" fmla="*/ 11760 w 26210"/>
                  <a:gd name="connsiteY2" fmla="*/ 8413 h 22161"/>
                  <a:gd name="connsiteX3" fmla="*/ 9617 w 26210"/>
                  <a:gd name="connsiteY3" fmla="*/ 1641 h 22161"/>
                  <a:gd name="connsiteX4" fmla="*/ 2673 w 26210"/>
                  <a:gd name="connsiteY4" fmla="*/ 1212 h 22161"/>
                  <a:gd name="connsiteX5" fmla="*/ 6788 w 26210"/>
                  <a:gd name="connsiteY5" fmla="*/ 20414 h 22161"/>
                  <a:gd name="connsiteX6" fmla="*/ 25390 w 26210"/>
                  <a:gd name="connsiteY6" fmla="*/ 16642 h 22161"/>
                  <a:gd name="connsiteX7" fmla="*/ 22132 w 26210"/>
                  <a:gd name="connsiteY7" fmla="*/ 10127 h 2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10" h="22161">
                    <a:moveTo>
                      <a:pt x="22132" y="10127"/>
                    </a:moveTo>
                    <a:cubicBezTo>
                      <a:pt x="19732" y="10213"/>
                      <a:pt x="15103" y="12013"/>
                      <a:pt x="13046" y="10899"/>
                    </a:cubicBezTo>
                    <a:cubicBezTo>
                      <a:pt x="12103" y="10470"/>
                      <a:pt x="12017" y="9442"/>
                      <a:pt x="11760" y="8413"/>
                    </a:cubicBezTo>
                    <a:cubicBezTo>
                      <a:pt x="11245" y="5670"/>
                      <a:pt x="11417" y="4041"/>
                      <a:pt x="9617" y="1641"/>
                    </a:cubicBezTo>
                    <a:cubicBezTo>
                      <a:pt x="8074" y="-331"/>
                      <a:pt x="4473" y="-588"/>
                      <a:pt x="2673" y="1212"/>
                    </a:cubicBezTo>
                    <a:cubicBezTo>
                      <a:pt x="-2642" y="6612"/>
                      <a:pt x="616" y="16900"/>
                      <a:pt x="6788" y="20414"/>
                    </a:cubicBezTo>
                    <a:cubicBezTo>
                      <a:pt x="12960" y="23929"/>
                      <a:pt x="21104" y="21871"/>
                      <a:pt x="25390" y="16642"/>
                    </a:cubicBezTo>
                    <a:cubicBezTo>
                      <a:pt x="27533" y="14242"/>
                      <a:pt x="25133" y="10127"/>
                      <a:pt x="22132" y="101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6" name="任意多边形: 形状 1015">
                <a:extLst>
                  <a:ext uri="{FF2B5EF4-FFF2-40B4-BE49-F238E27FC236}">
                    <a16:creationId xmlns:a16="http://schemas.microsoft.com/office/drawing/2014/main" id="{999D34C4-B3CA-FC4D-70EB-F17CA6A4C0E6}"/>
                  </a:ext>
                </a:extLst>
              </p:cNvPr>
              <p:cNvSpPr/>
              <p:nvPr/>
            </p:nvSpPr>
            <p:spPr>
              <a:xfrm>
                <a:off x="1394016" y="3692955"/>
                <a:ext cx="26607" cy="19406"/>
              </a:xfrm>
              <a:custGeom>
                <a:avLst/>
                <a:gdLst>
                  <a:gd name="connsiteX0" fmla="*/ 22856 w 26607"/>
                  <a:gd name="connsiteY0" fmla="*/ 8907 h 19406"/>
                  <a:gd name="connsiteX1" fmla="*/ 10768 w 26607"/>
                  <a:gd name="connsiteY1" fmla="*/ 4193 h 19406"/>
                  <a:gd name="connsiteX2" fmla="*/ 53 w 26607"/>
                  <a:gd name="connsiteY2" fmla="*/ 6507 h 19406"/>
                  <a:gd name="connsiteX3" fmla="*/ 9825 w 26607"/>
                  <a:gd name="connsiteY3" fmla="*/ 18166 h 19406"/>
                  <a:gd name="connsiteX4" fmla="*/ 25342 w 26607"/>
                  <a:gd name="connsiteY4" fmla="*/ 15937 h 19406"/>
                  <a:gd name="connsiteX5" fmla="*/ 22856 w 26607"/>
                  <a:gd name="connsiteY5" fmla="*/ 8907 h 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07" h="19406">
                    <a:moveTo>
                      <a:pt x="22856" y="8907"/>
                    </a:moveTo>
                    <a:cubicBezTo>
                      <a:pt x="18226" y="8479"/>
                      <a:pt x="12226" y="10108"/>
                      <a:pt x="10768" y="4193"/>
                    </a:cubicBezTo>
                    <a:cubicBezTo>
                      <a:pt x="9054" y="-2751"/>
                      <a:pt x="-805" y="-437"/>
                      <a:pt x="53" y="6507"/>
                    </a:cubicBezTo>
                    <a:cubicBezTo>
                      <a:pt x="739" y="12251"/>
                      <a:pt x="4853" y="15937"/>
                      <a:pt x="9825" y="18166"/>
                    </a:cubicBezTo>
                    <a:cubicBezTo>
                      <a:pt x="14455" y="20223"/>
                      <a:pt x="21827" y="19880"/>
                      <a:pt x="25342" y="15937"/>
                    </a:cubicBezTo>
                    <a:cubicBezTo>
                      <a:pt x="27742" y="13365"/>
                      <a:pt x="26627" y="9336"/>
                      <a:pt x="22856" y="89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7" name="任意多边形: 形状 1016">
                <a:extLst>
                  <a:ext uri="{FF2B5EF4-FFF2-40B4-BE49-F238E27FC236}">
                    <a16:creationId xmlns:a16="http://schemas.microsoft.com/office/drawing/2014/main" id="{F0D8C2D7-2532-21B9-164E-A6CDB156A35E}"/>
                  </a:ext>
                </a:extLst>
              </p:cNvPr>
              <p:cNvSpPr/>
              <p:nvPr/>
            </p:nvSpPr>
            <p:spPr>
              <a:xfrm>
                <a:off x="1304929" y="3741965"/>
                <a:ext cx="25242" cy="24031"/>
              </a:xfrm>
              <a:custGeom>
                <a:avLst/>
                <a:gdLst>
                  <a:gd name="connsiteX0" fmla="*/ 22360 w 25242"/>
                  <a:gd name="connsiteY0" fmla="*/ 13647 h 24031"/>
                  <a:gd name="connsiteX1" fmla="*/ 14216 w 25242"/>
                  <a:gd name="connsiteY1" fmla="*/ 12704 h 24031"/>
                  <a:gd name="connsiteX2" fmla="*/ 11473 w 25242"/>
                  <a:gd name="connsiteY2" fmla="*/ 5760 h 24031"/>
                  <a:gd name="connsiteX3" fmla="*/ 72 w 25242"/>
                  <a:gd name="connsiteY3" fmla="*/ 5246 h 24031"/>
                  <a:gd name="connsiteX4" fmla="*/ 7444 w 25242"/>
                  <a:gd name="connsiteY4" fmla="*/ 21705 h 24031"/>
                  <a:gd name="connsiteX5" fmla="*/ 24589 w 25242"/>
                  <a:gd name="connsiteY5" fmla="*/ 19819 h 24031"/>
                  <a:gd name="connsiteX6" fmla="*/ 22360 w 25242"/>
                  <a:gd name="connsiteY6" fmla="*/ 13647 h 2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42" h="24031">
                    <a:moveTo>
                      <a:pt x="22360" y="13647"/>
                    </a:moveTo>
                    <a:cubicBezTo>
                      <a:pt x="19874" y="13047"/>
                      <a:pt x="16531" y="13904"/>
                      <a:pt x="14216" y="12704"/>
                    </a:cubicBezTo>
                    <a:cubicBezTo>
                      <a:pt x="11473" y="11418"/>
                      <a:pt x="11216" y="8417"/>
                      <a:pt x="11473" y="5760"/>
                    </a:cubicBezTo>
                    <a:cubicBezTo>
                      <a:pt x="11988" y="-1612"/>
                      <a:pt x="586" y="-2041"/>
                      <a:pt x="72" y="5246"/>
                    </a:cubicBezTo>
                    <a:cubicBezTo>
                      <a:pt x="-443" y="11847"/>
                      <a:pt x="1786" y="18019"/>
                      <a:pt x="7444" y="21705"/>
                    </a:cubicBezTo>
                    <a:cubicBezTo>
                      <a:pt x="12673" y="25220"/>
                      <a:pt x="20646" y="24877"/>
                      <a:pt x="24589" y="19819"/>
                    </a:cubicBezTo>
                    <a:cubicBezTo>
                      <a:pt x="26132" y="17761"/>
                      <a:pt x="24761" y="14247"/>
                      <a:pt x="22360" y="136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8" name="任意多边形: 形状 1017">
                <a:extLst>
                  <a:ext uri="{FF2B5EF4-FFF2-40B4-BE49-F238E27FC236}">
                    <a16:creationId xmlns:a16="http://schemas.microsoft.com/office/drawing/2014/main" id="{7CC9BDED-047D-1D27-5A9A-3A0FDD88CDB7}"/>
                  </a:ext>
                </a:extLst>
              </p:cNvPr>
              <p:cNvSpPr/>
              <p:nvPr/>
            </p:nvSpPr>
            <p:spPr>
              <a:xfrm>
                <a:off x="1174295" y="3649597"/>
                <a:ext cx="29866" cy="22957"/>
              </a:xfrm>
              <a:custGeom>
                <a:avLst/>
                <a:gdLst>
                  <a:gd name="connsiteX0" fmla="*/ 25607 w 29866"/>
                  <a:gd name="connsiteY0" fmla="*/ 11117 h 22957"/>
                  <a:gd name="connsiteX1" fmla="*/ 14205 w 29866"/>
                  <a:gd name="connsiteY1" fmla="*/ 12146 h 22957"/>
                  <a:gd name="connsiteX2" fmla="*/ 9833 w 29866"/>
                  <a:gd name="connsiteY2" fmla="*/ 2545 h 22957"/>
                  <a:gd name="connsiteX3" fmla="*/ 1690 w 29866"/>
                  <a:gd name="connsiteY3" fmla="*/ 2116 h 22957"/>
                  <a:gd name="connsiteX4" fmla="*/ 9319 w 29866"/>
                  <a:gd name="connsiteY4" fmla="*/ 21662 h 22957"/>
                  <a:gd name="connsiteX5" fmla="*/ 28779 w 29866"/>
                  <a:gd name="connsiteY5" fmla="*/ 17375 h 22957"/>
                  <a:gd name="connsiteX6" fmla="*/ 25607 w 29866"/>
                  <a:gd name="connsiteY6" fmla="*/ 11117 h 22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866" h="22957">
                    <a:moveTo>
                      <a:pt x="25607" y="11117"/>
                    </a:moveTo>
                    <a:cubicBezTo>
                      <a:pt x="22006" y="11889"/>
                      <a:pt x="17892" y="13175"/>
                      <a:pt x="14205" y="12146"/>
                    </a:cubicBezTo>
                    <a:cubicBezTo>
                      <a:pt x="10348" y="11032"/>
                      <a:pt x="11634" y="5202"/>
                      <a:pt x="9833" y="2545"/>
                    </a:cubicBezTo>
                    <a:cubicBezTo>
                      <a:pt x="7862" y="-456"/>
                      <a:pt x="3918" y="-1056"/>
                      <a:pt x="1690" y="2116"/>
                    </a:cubicBezTo>
                    <a:cubicBezTo>
                      <a:pt x="-2940" y="8631"/>
                      <a:pt x="2718" y="18747"/>
                      <a:pt x="9319" y="21662"/>
                    </a:cubicBezTo>
                    <a:cubicBezTo>
                      <a:pt x="16006" y="24490"/>
                      <a:pt x="23892" y="22519"/>
                      <a:pt x="28779" y="17375"/>
                    </a:cubicBezTo>
                    <a:cubicBezTo>
                      <a:pt x="31179" y="14804"/>
                      <a:pt x="29379" y="10346"/>
                      <a:pt x="25607" y="111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9" name="任意多边形: 形状 1018">
                <a:extLst>
                  <a:ext uri="{FF2B5EF4-FFF2-40B4-BE49-F238E27FC236}">
                    <a16:creationId xmlns:a16="http://schemas.microsoft.com/office/drawing/2014/main" id="{A1FCE22C-236C-0EB8-0065-E1DD5D121B14}"/>
                  </a:ext>
                </a:extLst>
              </p:cNvPr>
              <p:cNvSpPr/>
              <p:nvPr/>
            </p:nvSpPr>
            <p:spPr>
              <a:xfrm>
                <a:off x="1166387" y="3516724"/>
                <a:ext cx="26987" cy="21612"/>
              </a:xfrm>
              <a:custGeom>
                <a:avLst/>
                <a:gdLst>
                  <a:gd name="connsiteX0" fmla="*/ 26829 w 26987"/>
                  <a:gd name="connsiteY0" fmla="*/ 15059 h 21612"/>
                  <a:gd name="connsiteX1" fmla="*/ 23828 w 26987"/>
                  <a:gd name="connsiteY1" fmla="*/ 10773 h 21612"/>
                  <a:gd name="connsiteX2" fmla="*/ 14056 w 26987"/>
                  <a:gd name="connsiteY2" fmla="*/ 11030 h 21612"/>
                  <a:gd name="connsiteX3" fmla="*/ 8569 w 26987"/>
                  <a:gd name="connsiteY3" fmla="*/ 1601 h 21612"/>
                  <a:gd name="connsiteX4" fmla="*/ 683 w 26987"/>
                  <a:gd name="connsiteY4" fmla="*/ 3315 h 21612"/>
                  <a:gd name="connsiteX5" fmla="*/ 10112 w 26987"/>
                  <a:gd name="connsiteY5" fmla="*/ 20546 h 21612"/>
                  <a:gd name="connsiteX6" fmla="*/ 26829 w 26987"/>
                  <a:gd name="connsiteY6" fmla="*/ 15059 h 2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87" h="21612">
                    <a:moveTo>
                      <a:pt x="26829" y="15059"/>
                    </a:moveTo>
                    <a:cubicBezTo>
                      <a:pt x="27515" y="13002"/>
                      <a:pt x="25886" y="10859"/>
                      <a:pt x="23828" y="10773"/>
                    </a:cubicBezTo>
                    <a:cubicBezTo>
                      <a:pt x="20399" y="10602"/>
                      <a:pt x="17485" y="12230"/>
                      <a:pt x="14056" y="11030"/>
                    </a:cubicBezTo>
                    <a:cubicBezTo>
                      <a:pt x="10627" y="9744"/>
                      <a:pt x="10455" y="4086"/>
                      <a:pt x="8569" y="1601"/>
                    </a:cubicBezTo>
                    <a:cubicBezTo>
                      <a:pt x="6255" y="-1571"/>
                      <a:pt x="1883" y="486"/>
                      <a:pt x="683" y="3315"/>
                    </a:cubicBezTo>
                    <a:cubicBezTo>
                      <a:pt x="-2146" y="9830"/>
                      <a:pt x="4369" y="18060"/>
                      <a:pt x="10112" y="20546"/>
                    </a:cubicBezTo>
                    <a:cubicBezTo>
                      <a:pt x="15770" y="22860"/>
                      <a:pt x="24514" y="21574"/>
                      <a:pt x="26829" y="150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0" name="任意多边形: 形状 1019">
                <a:extLst>
                  <a:ext uri="{FF2B5EF4-FFF2-40B4-BE49-F238E27FC236}">
                    <a16:creationId xmlns:a16="http://schemas.microsoft.com/office/drawing/2014/main" id="{B03E3BF9-0028-CE2B-EB25-DD73F1CE0E29}"/>
                  </a:ext>
                </a:extLst>
              </p:cNvPr>
              <p:cNvSpPr/>
              <p:nvPr/>
            </p:nvSpPr>
            <p:spPr>
              <a:xfrm>
                <a:off x="1152289" y="3422990"/>
                <a:ext cx="23139" cy="24405"/>
              </a:xfrm>
              <a:custGeom>
                <a:avLst/>
                <a:gdLst>
                  <a:gd name="connsiteX0" fmla="*/ 22924 w 23139"/>
                  <a:gd name="connsiteY0" fmla="*/ 18011 h 24405"/>
                  <a:gd name="connsiteX1" fmla="*/ 18295 w 23139"/>
                  <a:gd name="connsiteY1" fmla="*/ 12867 h 24405"/>
                  <a:gd name="connsiteX2" fmla="*/ 14608 w 23139"/>
                  <a:gd name="connsiteY2" fmla="*/ 13553 h 24405"/>
                  <a:gd name="connsiteX3" fmla="*/ 13237 w 23139"/>
                  <a:gd name="connsiteY3" fmla="*/ 13296 h 24405"/>
                  <a:gd name="connsiteX4" fmla="*/ 11522 w 23139"/>
                  <a:gd name="connsiteY4" fmla="*/ 5923 h 24405"/>
                  <a:gd name="connsiteX5" fmla="*/ 6122 w 23139"/>
                  <a:gd name="connsiteY5" fmla="*/ 8 h 24405"/>
                  <a:gd name="connsiteX6" fmla="*/ 207 w 23139"/>
                  <a:gd name="connsiteY6" fmla="*/ 5409 h 24405"/>
                  <a:gd name="connsiteX7" fmla="*/ 6550 w 23139"/>
                  <a:gd name="connsiteY7" fmla="*/ 22040 h 24405"/>
                  <a:gd name="connsiteX8" fmla="*/ 22924 w 23139"/>
                  <a:gd name="connsiteY8" fmla="*/ 18011 h 24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139" h="24405">
                    <a:moveTo>
                      <a:pt x="22924" y="18011"/>
                    </a:moveTo>
                    <a:cubicBezTo>
                      <a:pt x="23952" y="14839"/>
                      <a:pt x="21123" y="12696"/>
                      <a:pt x="18295" y="12867"/>
                    </a:cubicBezTo>
                    <a:cubicBezTo>
                      <a:pt x="17094" y="12953"/>
                      <a:pt x="15809" y="13467"/>
                      <a:pt x="14608" y="13553"/>
                    </a:cubicBezTo>
                    <a:cubicBezTo>
                      <a:pt x="13837" y="13553"/>
                      <a:pt x="13408" y="13467"/>
                      <a:pt x="13237" y="13296"/>
                    </a:cubicBezTo>
                    <a:cubicBezTo>
                      <a:pt x="11179" y="11496"/>
                      <a:pt x="11179" y="8581"/>
                      <a:pt x="11522" y="5923"/>
                    </a:cubicBezTo>
                    <a:cubicBezTo>
                      <a:pt x="11951" y="2837"/>
                      <a:pt x="8951" y="180"/>
                      <a:pt x="6122" y="8"/>
                    </a:cubicBezTo>
                    <a:cubicBezTo>
                      <a:pt x="2778" y="-163"/>
                      <a:pt x="635" y="2323"/>
                      <a:pt x="207" y="5409"/>
                    </a:cubicBezTo>
                    <a:cubicBezTo>
                      <a:pt x="-736" y="11838"/>
                      <a:pt x="1578" y="17925"/>
                      <a:pt x="6550" y="22040"/>
                    </a:cubicBezTo>
                    <a:cubicBezTo>
                      <a:pt x="11779" y="26412"/>
                      <a:pt x="20781" y="24526"/>
                      <a:pt x="22924" y="180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1" name="任意多边形: 形状 1020">
                <a:extLst>
                  <a:ext uri="{FF2B5EF4-FFF2-40B4-BE49-F238E27FC236}">
                    <a16:creationId xmlns:a16="http://schemas.microsoft.com/office/drawing/2014/main" id="{2F5574BD-93B7-4919-727B-E451EF92EF36}"/>
                  </a:ext>
                </a:extLst>
              </p:cNvPr>
              <p:cNvSpPr/>
              <p:nvPr/>
            </p:nvSpPr>
            <p:spPr>
              <a:xfrm>
                <a:off x="1063781" y="3456945"/>
                <a:ext cx="25632" cy="19822"/>
              </a:xfrm>
              <a:custGeom>
                <a:avLst/>
                <a:gdLst>
                  <a:gd name="connsiteX0" fmla="*/ 20735 w 25632"/>
                  <a:gd name="connsiteY0" fmla="*/ 8316 h 19822"/>
                  <a:gd name="connsiteX1" fmla="*/ 13963 w 25632"/>
                  <a:gd name="connsiteY1" fmla="*/ 9087 h 19822"/>
                  <a:gd name="connsiteX2" fmla="*/ 10963 w 25632"/>
                  <a:gd name="connsiteY2" fmla="*/ 4201 h 19822"/>
                  <a:gd name="connsiteX3" fmla="*/ 161 w 25632"/>
                  <a:gd name="connsiteY3" fmla="*/ 5144 h 19822"/>
                  <a:gd name="connsiteX4" fmla="*/ 24936 w 25632"/>
                  <a:gd name="connsiteY4" fmla="*/ 14488 h 19822"/>
                  <a:gd name="connsiteX5" fmla="*/ 20735 w 25632"/>
                  <a:gd name="connsiteY5" fmla="*/ 8316 h 1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32" h="19822">
                    <a:moveTo>
                      <a:pt x="20735" y="8316"/>
                    </a:moveTo>
                    <a:cubicBezTo>
                      <a:pt x="18678" y="8659"/>
                      <a:pt x="16106" y="9516"/>
                      <a:pt x="13963" y="9087"/>
                    </a:cubicBezTo>
                    <a:cubicBezTo>
                      <a:pt x="11306" y="8487"/>
                      <a:pt x="11563" y="6687"/>
                      <a:pt x="10963" y="4201"/>
                    </a:cubicBezTo>
                    <a:cubicBezTo>
                      <a:pt x="9505" y="-2228"/>
                      <a:pt x="1104" y="-771"/>
                      <a:pt x="161" y="5144"/>
                    </a:cubicBezTo>
                    <a:cubicBezTo>
                      <a:pt x="-1982" y="18431"/>
                      <a:pt x="17821" y="25289"/>
                      <a:pt x="24936" y="14488"/>
                    </a:cubicBezTo>
                    <a:cubicBezTo>
                      <a:pt x="26993" y="11402"/>
                      <a:pt x="24164" y="7716"/>
                      <a:pt x="20735" y="83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2" name="任意多边形: 形状 1021">
                <a:extLst>
                  <a:ext uri="{FF2B5EF4-FFF2-40B4-BE49-F238E27FC236}">
                    <a16:creationId xmlns:a16="http://schemas.microsoft.com/office/drawing/2014/main" id="{342218E4-7814-5DA0-66D6-8D99DFF76A74}"/>
                  </a:ext>
                </a:extLst>
              </p:cNvPr>
              <p:cNvSpPr/>
              <p:nvPr/>
            </p:nvSpPr>
            <p:spPr>
              <a:xfrm>
                <a:off x="1055680" y="3549256"/>
                <a:ext cx="27003" cy="22019"/>
              </a:xfrm>
              <a:custGeom>
                <a:avLst/>
                <a:gdLst>
                  <a:gd name="connsiteX0" fmla="*/ 22406 w 27003"/>
                  <a:gd name="connsiteY0" fmla="*/ 10559 h 22019"/>
                  <a:gd name="connsiteX1" fmla="*/ 14520 w 27003"/>
                  <a:gd name="connsiteY1" fmla="*/ 11245 h 22019"/>
                  <a:gd name="connsiteX2" fmla="*/ 10576 w 27003"/>
                  <a:gd name="connsiteY2" fmla="*/ 4130 h 22019"/>
                  <a:gd name="connsiteX3" fmla="*/ 32 w 27003"/>
                  <a:gd name="connsiteY3" fmla="*/ 6445 h 22019"/>
                  <a:gd name="connsiteX4" fmla="*/ 10490 w 27003"/>
                  <a:gd name="connsiteY4" fmla="*/ 21018 h 22019"/>
                  <a:gd name="connsiteX5" fmla="*/ 26350 w 27003"/>
                  <a:gd name="connsiteY5" fmla="*/ 16389 h 22019"/>
                  <a:gd name="connsiteX6" fmla="*/ 22406 w 27003"/>
                  <a:gd name="connsiteY6" fmla="*/ 10559 h 2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03" h="22019">
                    <a:moveTo>
                      <a:pt x="22406" y="10559"/>
                    </a:moveTo>
                    <a:cubicBezTo>
                      <a:pt x="19835" y="10988"/>
                      <a:pt x="17091" y="11931"/>
                      <a:pt x="14520" y="11245"/>
                    </a:cubicBezTo>
                    <a:cubicBezTo>
                      <a:pt x="11519" y="10388"/>
                      <a:pt x="10833" y="6788"/>
                      <a:pt x="10576" y="4130"/>
                    </a:cubicBezTo>
                    <a:cubicBezTo>
                      <a:pt x="9890" y="-2728"/>
                      <a:pt x="-654" y="-413"/>
                      <a:pt x="32" y="6445"/>
                    </a:cubicBezTo>
                    <a:cubicBezTo>
                      <a:pt x="718" y="13045"/>
                      <a:pt x="4318" y="18360"/>
                      <a:pt x="10490" y="21018"/>
                    </a:cubicBezTo>
                    <a:cubicBezTo>
                      <a:pt x="16063" y="23418"/>
                      <a:pt x="23006" y="21361"/>
                      <a:pt x="26350" y="16389"/>
                    </a:cubicBezTo>
                    <a:cubicBezTo>
                      <a:pt x="28321" y="13474"/>
                      <a:pt x="25492" y="10045"/>
                      <a:pt x="22406" y="105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3" name="任意多边形: 形状 1022">
                <a:extLst>
                  <a:ext uri="{FF2B5EF4-FFF2-40B4-BE49-F238E27FC236}">
                    <a16:creationId xmlns:a16="http://schemas.microsoft.com/office/drawing/2014/main" id="{9267AE4D-98EB-E35D-C376-3FD4C9D78FD3}"/>
                  </a:ext>
                </a:extLst>
              </p:cNvPr>
              <p:cNvSpPr/>
              <p:nvPr/>
            </p:nvSpPr>
            <p:spPr>
              <a:xfrm>
                <a:off x="1053832" y="3677305"/>
                <a:ext cx="26471" cy="22427"/>
              </a:xfrm>
              <a:custGeom>
                <a:avLst/>
                <a:gdLst>
                  <a:gd name="connsiteX0" fmla="*/ 24083 w 26471"/>
                  <a:gd name="connsiteY0" fmla="*/ 12299 h 22427"/>
                  <a:gd name="connsiteX1" fmla="*/ 11482 w 26471"/>
                  <a:gd name="connsiteY1" fmla="*/ 5698 h 22427"/>
                  <a:gd name="connsiteX2" fmla="*/ 80 w 26471"/>
                  <a:gd name="connsiteY2" fmla="*/ 5184 h 22427"/>
                  <a:gd name="connsiteX3" fmla="*/ 8996 w 26471"/>
                  <a:gd name="connsiteY3" fmla="*/ 21300 h 22427"/>
                  <a:gd name="connsiteX4" fmla="*/ 25969 w 26471"/>
                  <a:gd name="connsiteY4" fmla="*/ 17528 h 22427"/>
                  <a:gd name="connsiteX5" fmla="*/ 24083 w 26471"/>
                  <a:gd name="connsiteY5" fmla="*/ 12299 h 2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71" h="22427">
                    <a:moveTo>
                      <a:pt x="24083" y="12299"/>
                    </a:moveTo>
                    <a:cubicBezTo>
                      <a:pt x="18511" y="10842"/>
                      <a:pt x="10453" y="14699"/>
                      <a:pt x="11482" y="5698"/>
                    </a:cubicBezTo>
                    <a:cubicBezTo>
                      <a:pt x="12339" y="-1503"/>
                      <a:pt x="766" y="-2103"/>
                      <a:pt x="80" y="5184"/>
                    </a:cubicBezTo>
                    <a:cubicBezTo>
                      <a:pt x="-520" y="12042"/>
                      <a:pt x="2223" y="18728"/>
                      <a:pt x="8996" y="21300"/>
                    </a:cubicBezTo>
                    <a:cubicBezTo>
                      <a:pt x="13968" y="23186"/>
                      <a:pt x="23226" y="23186"/>
                      <a:pt x="25969" y="17528"/>
                    </a:cubicBezTo>
                    <a:cubicBezTo>
                      <a:pt x="26998" y="15642"/>
                      <a:pt x="26484" y="12899"/>
                      <a:pt x="24083" y="12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4" name="任意多边形: 形状 1023">
                <a:extLst>
                  <a:ext uri="{FF2B5EF4-FFF2-40B4-BE49-F238E27FC236}">
                    <a16:creationId xmlns:a16="http://schemas.microsoft.com/office/drawing/2014/main" id="{8007B53D-CF20-7894-A287-51C92BC61A3D}"/>
                  </a:ext>
                </a:extLst>
              </p:cNvPr>
              <p:cNvSpPr/>
              <p:nvPr/>
            </p:nvSpPr>
            <p:spPr>
              <a:xfrm>
                <a:off x="975812" y="3607355"/>
                <a:ext cx="26775" cy="20286"/>
              </a:xfrm>
              <a:custGeom>
                <a:avLst/>
                <a:gdLst>
                  <a:gd name="connsiteX0" fmla="*/ 21864 w 26775"/>
                  <a:gd name="connsiteY0" fmla="*/ 8182 h 20286"/>
                  <a:gd name="connsiteX1" fmla="*/ 11235 w 26775"/>
                  <a:gd name="connsiteY1" fmla="*/ 4411 h 20286"/>
                  <a:gd name="connsiteX2" fmla="*/ 90 w 26775"/>
                  <a:gd name="connsiteY2" fmla="*/ 6811 h 20286"/>
                  <a:gd name="connsiteX3" fmla="*/ 10549 w 26775"/>
                  <a:gd name="connsiteY3" fmla="*/ 19584 h 20286"/>
                  <a:gd name="connsiteX4" fmla="*/ 26151 w 26775"/>
                  <a:gd name="connsiteY4" fmla="*/ 14440 h 20286"/>
                  <a:gd name="connsiteX5" fmla="*/ 21864 w 26775"/>
                  <a:gd name="connsiteY5" fmla="*/ 8182 h 2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75" h="20286">
                    <a:moveTo>
                      <a:pt x="21864" y="8182"/>
                    </a:moveTo>
                    <a:cubicBezTo>
                      <a:pt x="16978" y="8611"/>
                      <a:pt x="12349" y="10925"/>
                      <a:pt x="11235" y="4411"/>
                    </a:cubicBezTo>
                    <a:cubicBezTo>
                      <a:pt x="10034" y="-2876"/>
                      <a:pt x="-1110" y="-476"/>
                      <a:pt x="90" y="6811"/>
                    </a:cubicBezTo>
                    <a:cubicBezTo>
                      <a:pt x="1033" y="12897"/>
                      <a:pt x="4719" y="17612"/>
                      <a:pt x="10549" y="19584"/>
                    </a:cubicBezTo>
                    <a:cubicBezTo>
                      <a:pt x="15949" y="21470"/>
                      <a:pt x="23236" y="19498"/>
                      <a:pt x="26151" y="14440"/>
                    </a:cubicBezTo>
                    <a:cubicBezTo>
                      <a:pt x="28037" y="11097"/>
                      <a:pt x="25379" y="7839"/>
                      <a:pt x="21864" y="81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5" name="任意多边形: 形状 1024">
                <a:extLst>
                  <a:ext uri="{FF2B5EF4-FFF2-40B4-BE49-F238E27FC236}">
                    <a16:creationId xmlns:a16="http://schemas.microsoft.com/office/drawing/2014/main" id="{38CE3E20-1908-2767-C3E9-DC2846352BD8}"/>
                  </a:ext>
                </a:extLst>
              </p:cNvPr>
              <p:cNvSpPr/>
              <p:nvPr/>
            </p:nvSpPr>
            <p:spPr>
              <a:xfrm>
                <a:off x="1185008" y="3776427"/>
                <a:ext cx="27096" cy="22890"/>
              </a:xfrm>
              <a:custGeom>
                <a:avLst/>
                <a:gdLst>
                  <a:gd name="connsiteX0" fmla="*/ 21066 w 27096"/>
                  <a:gd name="connsiteY0" fmla="*/ 11074 h 22890"/>
                  <a:gd name="connsiteX1" fmla="*/ 12922 w 27096"/>
                  <a:gd name="connsiteY1" fmla="*/ 12446 h 22890"/>
                  <a:gd name="connsiteX2" fmla="*/ 11207 w 27096"/>
                  <a:gd name="connsiteY2" fmla="*/ 3874 h 22890"/>
                  <a:gd name="connsiteX3" fmla="*/ 3063 w 27096"/>
                  <a:gd name="connsiteY3" fmla="*/ 1216 h 22890"/>
                  <a:gd name="connsiteX4" fmla="*/ 6750 w 27096"/>
                  <a:gd name="connsiteY4" fmla="*/ 20847 h 22890"/>
                  <a:gd name="connsiteX5" fmla="*/ 26381 w 27096"/>
                  <a:gd name="connsiteY5" fmla="*/ 16990 h 22890"/>
                  <a:gd name="connsiteX6" fmla="*/ 21066 w 27096"/>
                  <a:gd name="connsiteY6" fmla="*/ 11074 h 22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6" h="22890">
                    <a:moveTo>
                      <a:pt x="21066" y="11074"/>
                    </a:moveTo>
                    <a:cubicBezTo>
                      <a:pt x="18580" y="12103"/>
                      <a:pt x="15665" y="13818"/>
                      <a:pt x="12922" y="12446"/>
                    </a:cubicBezTo>
                    <a:cubicBezTo>
                      <a:pt x="9407" y="10646"/>
                      <a:pt x="11807" y="6960"/>
                      <a:pt x="11207" y="3874"/>
                    </a:cubicBezTo>
                    <a:cubicBezTo>
                      <a:pt x="10436" y="273"/>
                      <a:pt x="5807" y="-1270"/>
                      <a:pt x="3063" y="1216"/>
                    </a:cubicBezTo>
                    <a:cubicBezTo>
                      <a:pt x="-2852" y="6617"/>
                      <a:pt x="577" y="17161"/>
                      <a:pt x="6750" y="20847"/>
                    </a:cubicBezTo>
                    <a:cubicBezTo>
                      <a:pt x="12922" y="24619"/>
                      <a:pt x="22266" y="23076"/>
                      <a:pt x="26381" y="16990"/>
                    </a:cubicBezTo>
                    <a:cubicBezTo>
                      <a:pt x="28781" y="13389"/>
                      <a:pt x="24666" y="9532"/>
                      <a:pt x="21066" y="110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6" name="任意多边形: 形状 1025">
                <a:extLst>
                  <a:ext uri="{FF2B5EF4-FFF2-40B4-BE49-F238E27FC236}">
                    <a16:creationId xmlns:a16="http://schemas.microsoft.com/office/drawing/2014/main" id="{A6607498-C298-54B3-15AD-7CB5A19DB69C}"/>
                  </a:ext>
                </a:extLst>
              </p:cNvPr>
              <p:cNvSpPr/>
              <p:nvPr/>
            </p:nvSpPr>
            <p:spPr>
              <a:xfrm>
                <a:off x="1271797" y="3842673"/>
                <a:ext cx="23381" cy="21627"/>
              </a:xfrm>
              <a:custGeom>
                <a:avLst/>
                <a:gdLst>
                  <a:gd name="connsiteX0" fmla="*/ 19316 w 23381"/>
                  <a:gd name="connsiteY0" fmla="*/ 11265 h 21627"/>
                  <a:gd name="connsiteX1" fmla="*/ 13144 w 23381"/>
                  <a:gd name="connsiteY1" fmla="*/ 11094 h 21627"/>
                  <a:gd name="connsiteX2" fmla="*/ 10915 w 23381"/>
                  <a:gd name="connsiteY2" fmla="*/ 4150 h 21627"/>
                  <a:gd name="connsiteX3" fmla="*/ 457 w 23381"/>
                  <a:gd name="connsiteY3" fmla="*/ 3636 h 21627"/>
                  <a:gd name="connsiteX4" fmla="*/ 7315 w 23381"/>
                  <a:gd name="connsiteY4" fmla="*/ 20009 h 21627"/>
                  <a:gd name="connsiteX5" fmla="*/ 22917 w 23381"/>
                  <a:gd name="connsiteY5" fmla="*/ 16409 h 21627"/>
                  <a:gd name="connsiteX6" fmla="*/ 19316 w 23381"/>
                  <a:gd name="connsiteY6" fmla="*/ 11265 h 2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81" h="21627">
                    <a:moveTo>
                      <a:pt x="19316" y="11265"/>
                    </a:moveTo>
                    <a:cubicBezTo>
                      <a:pt x="17430" y="11437"/>
                      <a:pt x="14859" y="12037"/>
                      <a:pt x="13144" y="11094"/>
                    </a:cubicBezTo>
                    <a:cubicBezTo>
                      <a:pt x="10744" y="9808"/>
                      <a:pt x="11172" y="6636"/>
                      <a:pt x="10915" y="4150"/>
                    </a:cubicBezTo>
                    <a:cubicBezTo>
                      <a:pt x="10401" y="-1251"/>
                      <a:pt x="1828" y="-1336"/>
                      <a:pt x="457" y="3636"/>
                    </a:cubicBezTo>
                    <a:cubicBezTo>
                      <a:pt x="-1172" y="9808"/>
                      <a:pt x="1657" y="16923"/>
                      <a:pt x="7315" y="20009"/>
                    </a:cubicBezTo>
                    <a:cubicBezTo>
                      <a:pt x="12458" y="22838"/>
                      <a:pt x="20088" y="22152"/>
                      <a:pt x="22917" y="16409"/>
                    </a:cubicBezTo>
                    <a:cubicBezTo>
                      <a:pt x="24288" y="13666"/>
                      <a:pt x="22488" y="10923"/>
                      <a:pt x="19316" y="112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7" name="任意多边形: 形状 1026">
                <a:extLst>
                  <a:ext uri="{FF2B5EF4-FFF2-40B4-BE49-F238E27FC236}">
                    <a16:creationId xmlns:a16="http://schemas.microsoft.com/office/drawing/2014/main" id="{2F2C4CEE-E4DA-E785-41C1-3B148B8ADDB4}"/>
                  </a:ext>
                </a:extLst>
              </p:cNvPr>
              <p:cNvSpPr/>
              <p:nvPr/>
            </p:nvSpPr>
            <p:spPr>
              <a:xfrm>
                <a:off x="1161117" y="3879385"/>
                <a:ext cx="25110" cy="23876"/>
              </a:xfrm>
              <a:custGeom>
                <a:avLst/>
                <a:gdLst>
                  <a:gd name="connsiteX0" fmla="*/ 21212 w 25110"/>
                  <a:gd name="connsiteY0" fmla="*/ 13472 h 23876"/>
                  <a:gd name="connsiteX1" fmla="*/ 11868 w 25110"/>
                  <a:gd name="connsiteY1" fmla="*/ 11501 h 23876"/>
                  <a:gd name="connsiteX2" fmla="*/ 11782 w 25110"/>
                  <a:gd name="connsiteY2" fmla="*/ 4643 h 23876"/>
                  <a:gd name="connsiteX3" fmla="*/ 4838 w 25110"/>
                  <a:gd name="connsiteY3" fmla="*/ 185 h 23876"/>
                  <a:gd name="connsiteX4" fmla="*/ 466 w 25110"/>
                  <a:gd name="connsiteY4" fmla="*/ 4128 h 23876"/>
                  <a:gd name="connsiteX5" fmla="*/ 6124 w 25110"/>
                  <a:gd name="connsiteY5" fmla="*/ 21531 h 23876"/>
                  <a:gd name="connsiteX6" fmla="*/ 23698 w 25110"/>
                  <a:gd name="connsiteY6" fmla="*/ 20588 h 23876"/>
                  <a:gd name="connsiteX7" fmla="*/ 21212 w 25110"/>
                  <a:gd name="connsiteY7" fmla="*/ 13472 h 23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10" h="23876">
                    <a:moveTo>
                      <a:pt x="21212" y="13472"/>
                    </a:moveTo>
                    <a:cubicBezTo>
                      <a:pt x="18383" y="13044"/>
                      <a:pt x="13411" y="14244"/>
                      <a:pt x="11868" y="11501"/>
                    </a:cubicBezTo>
                    <a:cubicBezTo>
                      <a:pt x="10668" y="9444"/>
                      <a:pt x="12296" y="6872"/>
                      <a:pt x="11782" y="4643"/>
                    </a:cubicBezTo>
                    <a:cubicBezTo>
                      <a:pt x="11096" y="1557"/>
                      <a:pt x="8010" y="-672"/>
                      <a:pt x="4838" y="185"/>
                    </a:cubicBezTo>
                    <a:cubicBezTo>
                      <a:pt x="3038" y="699"/>
                      <a:pt x="895" y="2071"/>
                      <a:pt x="466" y="4128"/>
                    </a:cubicBezTo>
                    <a:cubicBezTo>
                      <a:pt x="-734" y="10901"/>
                      <a:pt x="123" y="17416"/>
                      <a:pt x="6124" y="21531"/>
                    </a:cubicBezTo>
                    <a:cubicBezTo>
                      <a:pt x="11182" y="24960"/>
                      <a:pt x="19240" y="24617"/>
                      <a:pt x="23698" y="20588"/>
                    </a:cubicBezTo>
                    <a:cubicBezTo>
                      <a:pt x="26612" y="17930"/>
                      <a:pt x="24641" y="13987"/>
                      <a:pt x="21212" y="134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8" name="任意多边形: 形状 1027">
                <a:extLst>
                  <a:ext uri="{FF2B5EF4-FFF2-40B4-BE49-F238E27FC236}">
                    <a16:creationId xmlns:a16="http://schemas.microsoft.com/office/drawing/2014/main" id="{A03D75D1-2459-895E-C806-40CC6AB6FF4C}"/>
                  </a:ext>
                </a:extLst>
              </p:cNvPr>
              <p:cNvSpPr/>
              <p:nvPr/>
            </p:nvSpPr>
            <p:spPr>
              <a:xfrm>
                <a:off x="1067901" y="3803778"/>
                <a:ext cx="29038" cy="24646"/>
              </a:xfrm>
              <a:custGeom>
                <a:avLst/>
                <a:gdLst>
                  <a:gd name="connsiteX0" fmla="*/ 28874 w 29038"/>
                  <a:gd name="connsiteY0" fmla="*/ 16556 h 24646"/>
                  <a:gd name="connsiteX1" fmla="*/ 25959 w 29038"/>
                  <a:gd name="connsiteY1" fmla="*/ 12442 h 24646"/>
                  <a:gd name="connsiteX2" fmla="*/ 14815 w 29038"/>
                  <a:gd name="connsiteY2" fmla="*/ 13899 h 24646"/>
                  <a:gd name="connsiteX3" fmla="*/ 11643 w 29038"/>
                  <a:gd name="connsiteY3" fmla="*/ 5669 h 24646"/>
                  <a:gd name="connsiteX4" fmla="*/ 842 w 29038"/>
                  <a:gd name="connsiteY4" fmla="*/ 3783 h 24646"/>
                  <a:gd name="connsiteX5" fmla="*/ 9671 w 29038"/>
                  <a:gd name="connsiteY5" fmla="*/ 23757 h 24646"/>
                  <a:gd name="connsiteX6" fmla="*/ 28874 w 29038"/>
                  <a:gd name="connsiteY6" fmla="*/ 16556 h 2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38" h="24646">
                    <a:moveTo>
                      <a:pt x="28874" y="16556"/>
                    </a:moveTo>
                    <a:cubicBezTo>
                      <a:pt x="29559" y="14756"/>
                      <a:pt x="28016" y="12356"/>
                      <a:pt x="25959" y="12442"/>
                    </a:cubicBezTo>
                    <a:cubicBezTo>
                      <a:pt x="22101" y="12527"/>
                      <a:pt x="18672" y="14156"/>
                      <a:pt x="14815" y="13899"/>
                    </a:cubicBezTo>
                    <a:cubicBezTo>
                      <a:pt x="10528" y="13470"/>
                      <a:pt x="11557" y="8584"/>
                      <a:pt x="11643" y="5669"/>
                    </a:cubicBezTo>
                    <a:cubicBezTo>
                      <a:pt x="11729" y="-589"/>
                      <a:pt x="2728" y="-2303"/>
                      <a:pt x="842" y="3783"/>
                    </a:cubicBezTo>
                    <a:cubicBezTo>
                      <a:pt x="-1730" y="11842"/>
                      <a:pt x="1699" y="20585"/>
                      <a:pt x="9671" y="23757"/>
                    </a:cubicBezTo>
                    <a:cubicBezTo>
                      <a:pt x="16101" y="26243"/>
                      <a:pt x="26388" y="23414"/>
                      <a:pt x="28874" y="165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9" name="任意多边形: 形状 1028">
                <a:extLst>
                  <a:ext uri="{FF2B5EF4-FFF2-40B4-BE49-F238E27FC236}">
                    <a16:creationId xmlns:a16="http://schemas.microsoft.com/office/drawing/2014/main" id="{CFD9D80F-355A-7370-06A1-67CF64666397}"/>
                  </a:ext>
                </a:extLst>
              </p:cNvPr>
              <p:cNvSpPr/>
              <p:nvPr/>
            </p:nvSpPr>
            <p:spPr>
              <a:xfrm>
                <a:off x="959445" y="3728648"/>
                <a:ext cx="26060" cy="23373"/>
              </a:xfrm>
              <a:custGeom>
                <a:avLst/>
                <a:gdLst>
                  <a:gd name="connsiteX0" fmla="*/ 26059 w 26060"/>
                  <a:gd name="connsiteY0" fmla="*/ 14448 h 23373"/>
                  <a:gd name="connsiteX1" fmla="*/ 20572 w 26060"/>
                  <a:gd name="connsiteY1" fmla="*/ 10933 h 23373"/>
                  <a:gd name="connsiteX2" fmla="*/ 16801 w 26060"/>
                  <a:gd name="connsiteY2" fmla="*/ 12648 h 23373"/>
                  <a:gd name="connsiteX3" fmla="*/ 14315 w 26060"/>
                  <a:gd name="connsiteY3" fmla="*/ 11876 h 23373"/>
                  <a:gd name="connsiteX4" fmla="*/ 10800 w 26060"/>
                  <a:gd name="connsiteY4" fmla="*/ 2961 h 23373"/>
                  <a:gd name="connsiteX5" fmla="*/ 1370 w 26060"/>
                  <a:gd name="connsiteY5" fmla="*/ 2447 h 23373"/>
                  <a:gd name="connsiteX6" fmla="*/ 8828 w 26060"/>
                  <a:gd name="connsiteY6" fmla="*/ 21649 h 23373"/>
                  <a:gd name="connsiteX7" fmla="*/ 26059 w 26060"/>
                  <a:gd name="connsiteY7" fmla="*/ 14448 h 2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60" h="23373">
                    <a:moveTo>
                      <a:pt x="26059" y="14448"/>
                    </a:moveTo>
                    <a:cubicBezTo>
                      <a:pt x="26145" y="11448"/>
                      <a:pt x="23144" y="9819"/>
                      <a:pt x="20572" y="10933"/>
                    </a:cubicBezTo>
                    <a:cubicBezTo>
                      <a:pt x="19287" y="11448"/>
                      <a:pt x="18086" y="12391"/>
                      <a:pt x="16801" y="12648"/>
                    </a:cubicBezTo>
                    <a:cubicBezTo>
                      <a:pt x="15943" y="12905"/>
                      <a:pt x="15343" y="12562"/>
                      <a:pt x="14315" y="11876"/>
                    </a:cubicBezTo>
                    <a:cubicBezTo>
                      <a:pt x="11486" y="10076"/>
                      <a:pt x="12171" y="6133"/>
                      <a:pt x="10800" y="2961"/>
                    </a:cubicBezTo>
                    <a:cubicBezTo>
                      <a:pt x="9171" y="-897"/>
                      <a:pt x="3342" y="-897"/>
                      <a:pt x="1370" y="2447"/>
                    </a:cubicBezTo>
                    <a:cubicBezTo>
                      <a:pt x="-2659" y="9048"/>
                      <a:pt x="2913" y="18134"/>
                      <a:pt x="8828" y="21649"/>
                    </a:cubicBezTo>
                    <a:cubicBezTo>
                      <a:pt x="15172" y="25335"/>
                      <a:pt x="25716" y="23192"/>
                      <a:pt x="26059" y="144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0" name="图形 4">
              <a:extLst>
                <a:ext uri="{FF2B5EF4-FFF2-40B4-BE49-F238E27FC236}">
                  <a16:creationId xmlns:a16="http://schemas.microsoft.com/office/drawing/2014/main" id="{8B2A845E-5F9E-7BF4-55DA-B0F41501EEA1}"/>
                </a:ext>
              </a:extLst>
            </p:cNvPr>
            <p:cNvGrpSpPr/>
            <p:nvPr/>
          </p:nvGrpSpPr>
          <p:grpSpPr>
            <a:xfrm>
              <a:off x="2322980" y="2374113"/>
              <a:ext cx="720435" cy="806937"/>
              <a:chOff x="2322980" y="2374113"/>
              <a:chExt cx="720435" cy="806937"/>
            </a:xfrm>
          </p:grpSpPr>
          <p:sp>
            <p:nvSpPr>
              <p:cNvPr id="1031" name="任意多边形: 形状 1030">
                <a:extLst>
                  <a:ext uri="{FF2B5EF4-FFF2-40B4-BE49-F238E27FC236}">
                    <a16:creationId xmlns:a16="http://schemas.microsoft.com/office/drawing/2014/main" id="{D5DF26F6-580F-FA32-A5B2-792B60CE4C0F}"/>
                  </a:ext>
                </a:extLst>
              </p:cNvPr>
              <p:cNvSpPr/>
              <p:nvPr/>
            </p:nvSpPr>
            <p:spPr>
              <a:xfrm>
                <a:off x="2330591" y="2537867"/>
                <a:ext cx="311326" cy="128557"/>
              </a:xfrm>
              <a:custGeom>
                <a:avLst/>
                <a:gdLst>
                  <a:gd name="connsiteX0" fmla="*/ 289345 w 311326"/>
                  <a:gd name="connsiteY0" fmla="*/ 86603 h 128557"/>
                  <a:gd name="connsiteX1" fmla="*/ 266028 w 311326"/>
                  <a:gd name="connsiteY1" fmla="*/ 62343 h 128557"/>
                  <a:gd name="connsiteX2" fmla="*/ 136155 w 311326"/>
                  <a:gd name="connsiteY2" fmla="*/ 1907 h 128557"/>
                  <a:gd name="connsiteX3" fmla="*/ 1309 w 311326"/>
                  <a:gd name="connsiteY3" fmla="*/ 27710 h 128557"/>
                  <a:gd name="connsiteX4" fmla="*/ 709 w 311326"/>
                  <a:gd name="connsiteY4" fmla="*/ 33454 h 128557"/>
                  <a:gd name="connsiteX5" fmla="*/ 1052 w 311326"/>
                  <a:gd name="connsiteY5" fmla="*/ 34053 h 128557"/>
                  <a:gd name="connsiteX6" fmla="*/ 6367 w 311326"/>
                  <a:gd name="connsiteY6" fmla="*/ 36197 h 128557"/>
                  <a:gd name="connsiteX7" fmla="*/ 216736 w 311326"/>
                  <a:gd name="connsiteY7" fmla="*/ 97061 h 128557"/>
                  <a:gd name="connsiteX8" fmla="*/ 218965 w 311326"/>
                  <a:gd name="connsiteY8" fmla="*/ 98004 h 128557"/>
                  <a:gd name="connsiteX9" fmla="*/ 302719 w 311326"/>
                  <a:gd name="connsiteY9" fmla="*/ 128008 h 128557"/>
                  <a:gd name="connsiteX10" fmla="*/ 310948 w 311326"/>
                  <a:gd name="connsiteY10" fmla="*/ 121493 h 128557"/>
                  <a:gd name="connsiteX11" fmla="*/ 289345 w 311326"/>
                  <a:gd name="connsiteY11" fmla="*/ 86603 h 12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1326" h="128557">
                    <a:moveTo>
                      <a:pt x="289345" y="86603"/>
                    </a:moveTo>
                    <a:cubicBezTo>
                      <a:pt x="282316" y="77516"/>
                      <a:pt x="276658" y="67486"/>
                      <a:pt x="266028" y="62343"/>
                    </a:cubicBezTo>
                    <a:cubicBezTo>
                      <a:pt x="231310" y="31053"/>
                      <a:pt x="182018" y="5850"/>
                      <a:pt x="136155" y="1907"/>
                    </a:cubicBezTo>
                    <a:cubicBezTo>
                      <a:pt x="91149" y="-2037"/>
                      <a:pt x="38000" y="-2551"/>
                      <a:pt x="1309" y="27710"/>
                    </a:cubicBezTo>
                    <a:cubicBezTo>
                      <a:pt x="-319" y="28996"/>
                      <a:pt x="-319" y="31825"/>
                      <a:pt x="709" y="33454"/>
                    </a:cubicBezTo>
                    <a:cubicBezTo>
                      <a:pt x="881" y="33625"/>
                      <a:pt x="966" y="33796"/>
                      <a:pt x="1052" y="34053"/>
                    </a:cubicBezTo>
                    <a:cubicBezTo>
                      <a:pt x="2167" y="35854"/>
                      <a:pt x="4396" y="36797"/>
                      <a:pt x="6367" y="36197"/>
                    </a:cubicBezTo>
                    <a:cubicBezTo>
                      <a:pt x="74176" y="15108"/>
                      <a:pt x="166501" y="51970"/>
                      <a:pt x="216736" y="97061"/>
                    </a:cubicBezTo>
                    <a:cubicBezTo>
                      <a:pt x="217422" y="97661"/>
                      <a:pt x="218194" y="97919"/>
                      <a:pt x="218965" y="98004"/>
                    </a:cubicBezTo>
                    <a:cubicBezTo>
                      <a:pt x="246826" y="108720"/>
                      <a:pt x="275544" y="114978"/>
                      <a:pt x="302719" y="128008"/>
                    </a:cubicBezTo>
                    <a:cubicBezTo>
                      <a:pt x="306748" y="129980"/>
                      <a:pt x="312920" y="126379"/>
                      <a:pt x="310948" y="121493"/>
                    </a:cubicBezTo>
                    <a:cubicBezTo>
                      <a:pt x="305976" y="108291"/>
                      <a:pt x="297918" y="97661"/>
                      <a:pt x="289345" y="8660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2" name="任意多边形: 形状 1031">
                <a:extLst>
                  <a:ext uri="{FF2B5EF4-FFF2-40B4-BE49-F238E27FC236}">
                    <a16:creationId xmlns:a16="http://schemas.microsoft.com/office/drawing/2014/main" id="{7620A452-0A04-0CAD-976F-CE02DA1516BB}"/>
                  </a:ext>
                </a:extLst>
              </p:cNvPr>
              <p:cNvSpPr/>
              <p:nvPr/>
            </p:nvSpPr>
            <p:spPr>
              <a:xfrm>
                <a:off x="2322980" y="2602065"/>
                <a:ext cx="262012" cy="91821"/>
              </a:xfrm>
              <a:custGeom>
                <a:avLst/>
                <a:gdLst>
                  <a:gd name="connsiteX0" fmla="*/ 202916 w 262012"/>
                  <a:gd name="connsiteY0" fmla="*/ 34064 h 91821"/>
                  <a:gd name="connsiteX1" fmla="*/ 178914 w 262012"/>
                  <a:gd name="connsiteY1" fmla="*/ 18805 h 91821"/>
                  <a:gd name="connsiteX2" fmla="*/ 2406 w 262012"/>
                  <a:gd name="connsiteY2" fmla="*/ 29092 h 91821"/>
                  <a:gd name="connsiteX3" fmla="*/ 5149 w 262012"/>
                  <a:gd name="connsiteY3" fmla="*/ 38865 h 91821"/>
                  <a:gd name="connsiteX4" fmla="*/ 132108 w 262012"/>
                  <a:gd name="connsiteY4" fmla="*/ 71097 h 91821"/>
                  <a:gd name="connsiteX5" fmla="*/ 135365 w 262012"/>
                  <a:gd name="connsiteY5" fmla="*/ 73583 h 91821"/>
                  <a:gd name="connsiteX6" fmla="*/ 252808 w 262012"/>
                  <a:gd name="connsiteY6" fmla="*/ 91329 h 91821"/>
                  <a:gd name="connsiteX7" fmla="*/ 260867 w 262012"/>
                  <a:gd name="connsiteY7" fmla="*/ 83013 h 91821"/>
                  <a:gd name="connsiteX8" fmla="*/ 202916 w 262012"/>
                  <a:gd name="connsiteY8" fmla="*/ 34064 h 9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2012" h="91821">
                    <a:moveTo>
                      <a:pt x="202916" y="34064"/>
                    </a:moveTo>
                    <a:cubicBezTo>
                      <a:pt x="195630" y="27892"/>
                      <a:pt x="187572" y="22491"/>
                      <a:pt x="178914" y="18805"/>
                    </a:cubicBezTo>
                    <a:cubicBezTo>
                      <a:pt x="124135" y="-10941"/>
                      <a:pt x="54526" y="-3826"/>
                      <a:pt x="2406" y="29092"/>
                    </a:cubicBezTo>
                    <a:cubicBezTo>
                      <a:pt x="-1795" y="31750"/>
                      <a:pt x="-252" y="39293"/>
                      <a:pt x="5149" y="38865"/>
                    </a:cubicBezTo>
                    <a:cubicBezTo>
                      <a:pt x="49897" y="34836"/>
                      <a:pt x="96360" y="42551"/>
                      <a:pt x="132108" y="71097"/>
                    </a:cubicBezTo>
                    <a:cubicBezTo>
                      <a:pt x="132536" y="72383"/>
                      <a:pt x="133565" y="73412"/>
                      <a:pt x="135365" y="73583"/>
                    </a:cubicBezTo>
                    <a:cubicBezTo>
                      <a:pt x="175142" y="78727"/>
                      <a:pt x="214918" y="74869"/>
                      <a:pt x="252808" y="91329"/>
                    </a:cubicBezTo>
                    <a:cubicBezTo>
                      <a:pt x="257695" y="93472"/>
                      <a:pt x="264810" y="88242"/>
                      <a:pt x="260867" y="83013"/>
                    </a:cubicBezTo>
                    <a:cubicBezTo>
                      <a:pt x="245436" y="62697"/>
                      <a:pt x="222205" y="50352"/>
                      <a:pt x="202916" y="3406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3" name="任意多边形: 形状 1032">
                <a:extLst>
                  <a:ext uri="{FF2B5EF4-FFF2-40B4-BE49-F238E27FC236}">
                    <a16:creationId xmlns:a16="http://schemas.microsoft.com/office/drawing/2014/main" id="{049115EC-D6A5-1138-AAAD-BCF5C48AE5A4}"/>
                  </a:ext>
                </a:extLst>
              </p:cNvPr>
              <p:cNvSpPr/>
              <p:nvPr/>
            </p:nvSpPr>
            <p:spPr>
              <a:xfrm>
                <a:off x="2434361" y="2374113"/>
                <a:ext cx="264145" cy="268972"/>
              </a:xfrm>
              <a:custGeom>
                <a:avLst/>
                <a:gdLst>
                  <a:gd name="connsiteX0" fmla="*/ 255441 w 264145"/>
                  <a:gd name="connsiteY0" fmla="*/ 1583 h 268972"/>
                  <a:gd name="connsiteX1" fmla="*/ 191148 w 264145"/>
                  <a:gd name="connsiteY1" fmla="*/ 89794 h 268972"/>
                  <a:gd name="connsiteX2" fmla="*/ 173574 w 264145"/>
                  <a:gd name="connsiteY2" fmla="*/ 176548 h 268972"/>
                  <a:gd name="connsiteX3" fmla="*/ 113567 w 264145"/>
                  <a:gd name="connsiteY3" fmla="*/ 73421 h 268972"/>
                  <a:gd name="connsiteX4" fmla="*/ 4867 w 264145"/>
                  <a:gd name="connsiteY4" fmla="*/ 29101 h 268972"/>
                  <a:gd name="connsiteX5" fmla="*/ 2553 w 264145"/>
                  <a:gd name="connsiteY5" fmla="*/ 38273 h 268972"/>
                  <a:gd name="connsiteX6" fmla="*/ 125911 w 264145"/>
                  <a:gd name="connsiteY6" fmla="*/ 186920 h 268972"/>
                  <a:gd name="connsiteX7" fmla="*/ 126340 w 264145"/>
                  <a:gd name="connsiteY7" fmla="*/ 187435 h 268972"/>
                  <a:gd name="connsiteX8" fmla="*/ 128226 w 264145"/>
                  <a:gd name="connsiteY8" fmla="*/ 188806 h 268972"/>
                  <a:gd name="connsiteX9" fmla="*/ 242583 w 264145"/>
                  <a:gd name="connsiteY9" fmla="*/ 267416 h 268972"/>
                  <a:gd name="connsiteX10" fmla="*/ 252698 w 264145"/>
                  <a:gd name="connsiteY10" fmla="*/ 262958 h 268972"/>
                  <a:gd name="connsiteX11" fmla="*/ 249526 w 264145"/>
                  <a:gd name="connsiteY11" fmla="*/ 209637 h 268972"/>
                  <a:gd name="connsiteX12" fmla="*/ 249183 w 264145"/>
                  <a:gd name="connsiteY12" fmla="*/ 206037 h 268972"/>
                  <a:gd name="connsiteX13" fmla="*/ 263585 w 264145"/>
                  <a:gd name="connsiteY13" fmla="*/ 7755 h 268972"/>
                  <a:gd name="connsiteX14" fmla="*/ 255441 w 264145"/>
                  <a:gd name="connsiteY14" fmla="*/ 1583 h 26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45" h="268972">
                    <a:moveTo>
                      <a:pt x="255441" y="1583"/>
                    </a:moveTo>
                    <a:cubicBezTo>
                      <a:pt x="229724" y="26529"/>
                      <a:pt x="202978" y="55161"/>
                      <a:pt x="191148" y="89794"/>
                    </a:cubicBezTo>
                    <a:cubicBezTo>
                      <a:pt x="182318" y="115683"/>
                      <a:pt x="172717" y="147316"/>
                      <a:pt x="173574" y="176548"/>
                    </a:cubicBezTo>
                    <a:cubicBezTo>
                      <a:pt x="158572" y="138914"/>
                      <a:pt x="143570" y="104624"/>
                      <a:pt x="113567" y="73421"/>
                    </a:cubicBezTo>
                    <a:cubicBezTo>
                      <a:pt x="85877" y="44531"/>
                      <a:pt x="45501" y="23614"/>
                      <a:pt x="4867" y="29101"/>
                    </a:cubicBezTo>
                    <a:cubicBezTo>
                      <a:pt x="410" y="29701"/>
                      <a:pt x="-2248" y="35873"/>
                      <a:pt x="2553" y="38273"/>
                    </a:cubicBezTo>
                    <a:cubicBezTo>
                      <a:pt x="64703" y="69649"/>
                      <a:pt x="92821" y="129485"/>
                      <a:pt x="125911" y="186920"/>
                    </a:cubicBezTo>
                    <a:cubicBezTo>
                      <a:pt x="126082" y="187092"/>
                      <a:pt x="126254" y="187263"/>
                      <a:pt x="126340" y="187435"/>
                    </a:cubicBezTo>
                    <a:cubicBezTo>
                      <a:pt x="126854" y="188035"/>
                      <a:pt x="127454" y="188549"/>
                      <a:pt x="128226" y="188806"/>
                    </a:cubicBezTo>
                    <a:cubicBezTo>
                      <a:pt x="172288" y="202951"/>
                      <a:pt x="210007" y="234755"/>
                      <a:pt x="242583" y="267416"/>
                    </a:cubicBezTo>
                    <a:cubicBezTo>
                      <a:pt x="246012" y="270845"/>
                      <a:pt x="253384" y="268273"/>
                      <a:pt x="252698" y="262958"/>
                    </a:cubicBezTo>
                    <a:cubicBezTo>
                      <a:pt x="250384" y="245642"/>
                      <a:pt x="254841" y="224639"/>
                      <a:pt x="249526" y="209637"/>
                    </a:cubicBezTo>
                    <a:cubicBezTo>
                      <a:pt x="249784" y="208523"/>
                      <a:pt x="249784" y="207323"/>
                      <a:pt x="249183" y="206037"/>
                    </a:cubicBezTo>
                    <a:cubicBezTo>
                      <a:pt x="218065" y="141658"/>
                      <a:pt x="236067" y="69477"/>
                      <a:pt x="263585" y="7755"/>
                    </a:cubicBezTo>
                    <a:cubicBezTo>
                      <a:pt x="266071" y="2269"/>
                      <a:pt x="259728" y="-2617"/>
                      <a:pt x="255441" y="158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4" name="任意多边形: 形状 1033">
                <a:extLst>
                  <a:ext uri="{FF2B5EF4-FFF2-40B4-BE49-F238E27FC236}">
                    <a16:creationId xmlns:a16="http://schemas.microsoft.com/office/drawing/2014/main" id="{7947723A-68C8-936E-7E7D-28602FD68124}"/>
                  </a:ext>
                </a:extLst>
              </p:cNvPr>
              <p:cNvSpPr/>
              <p:nvPr/>
            </p:nvSpPr>
            <p:spPr>
              <a:xfrm>
                <a:off x="2352239" y="2438693"/>
                <a:ext cx="492477" cy="329016"/>
              </a:xfrm>
              <a:custGeom>
                <a:avLst/>
                <a:gdLst>
                  <a:gd name="connsiteX0" fmla="*/ 484496 w 492477"/>
                  <a:gd name="connsiteY0" fmla="*/ 954 h 329016"/>
                  <a:gd name="connsiteX1" fmla="*/ 436147 w 492477"/>
                  <a:gd name="connsiteY1" fmla="*/ 37387 h 329016"/>
                  <a:gd name="connsiteX2" fmla="*/ 399714 w 492477"/>
                  <a:gd name="connsiteY2" fmla="*/ 90365 h 329016"/>
                  <a:gd name="connsiteX3" fmla="*/ 383169 w 492477"/>
                  <a:gd name="connsiteY3" fmla="*/ 149430 h 329016"/>
                  <a:gd name="connsiteX4" fmla="*/ 419345 w 492477"/>
                  <a:gd name="connsiteY4" fmla="*/ 11412 h 329016"/>
                  <a:gd name="connsiteX5" fmla="*/ 412315 w 492477"/>
                  <a:gd name="connsiteY5" fmla="*/ 4726 h 329016"/>
                  <a:gd name="connsiteX6" fmla="*/ 325904 w 492477"/>
                  <a:gd name="connsiteY6" fmla="*/ 191778 h 329016"/>
                  <a:gd name="connsiteX7" fmla="*/ 273869 w 492477"/>
                  <a:gd name="connsiteY7" fmla="*/ 142572 h 329016"/>
                  <a:gd name="connsiteX8" fmla="*/ 199803 w 492477"/>
                  <a:gd name="connsiteY8" fmla="*/ 114883 h 329016"/>
                  <a:gd name="connsiteX9" fmla="*/ 198946 w 492477"/>
                  <a:gd name="connsiteY9" fmla="*/ 122769 h 329016"/>
                  <a:gd name="connsiteX10" fmla="*/ 278584 w 492477"/>
                  <a:gd name="connsiteY10" fmla="*/ 219210 h 329016"/>
                  <a:gd name="connsiteX11" fmla="*/ 150597 w 492477"/>
                  <a:gd name="connsiteY11" fmla="*/ 194864 h 329016"/>
                  <a:gd name="connsiteX12" fmla="*/ 151968 w 492477"/>
                  <a:gd name="connsiteY12" fmla="*/ 204208 h 329016"/>
                  <a:gd name="connsiteX13" fmla="*/ 228349 w 492477"/>
                  <a:gd name="connsiteY13" fmla="*/ 248785 h 329016"/>
                  <a:gd name="connsiteX14" fmla="*/ 134823 w 492477"/>
                  <a:gd name="connsiteY14" fmla="*/ 225725 h 329016"/>
                  <a:gd name="connsiteX15" fmla="*/ 2550 w 492477"/>
                  <a:gd name="connsiteY15" fmla="*/ 279732 h 329016"/>
                  <a:gd name="connsiteX16" fmla="*/ 6750 w 492477"/>
                  <a:gd name="connsiteY16" fmla="*/ 289504 h 329016"/>
                  <a:gd name="connsiteX17" fmla="*/ 125394 w 492477"/>
                  <a:gd name="connsiteY17" fmla="*/ 278532 h 329016"/>
                  <a:gd name="connsiteX18" fmla="*/ 215491 w 492477"/>
                  <a:gd name="connsiteY18" fmla="*/ 326795 h 329016"/>
                  <a:gd name="connsiteX19" fmla="*/ 222263 w 492477"/>
                  <a:gd name="connsiteY19" fmla="*/ 327566 h 329016"/>
                  <a:gd name="connsiteX20" fmla="*/ 224063 w 492477"/>
                  <a:gd name="connsiteY20" fmla="*/ 324995 h 329016"/>
                  <a:gd name="connsiteX21" fmla="*/ 306616 w 492477"/>
                  <a:gd name="connsiteY21" fmla="*/ 258215 h 329016"/>
                  <a:gd name="connsiteX22" fmla="*/ 311931 w 492477"/>
                  <a:gd name="connsiteY22" fmla="*/ 250671 h 329016"/>
                  <a:gd name="connsiteX23" fmla="*/ 387712 w 492477"/>
                  <a:gd name="connsiteY23" fmla="*/ 204980 h 329016"/>
                  <a:gd name="connsiteX24" fmla="*/ 393542 w 492477"/>
                  <a:gd name="connsiteY24" fmla="*/ 204379 h 329016"/>
                  <a:gd name="connsiteX25" fmla="*/ 432032 w 492477"/>
                  <a:gd name="connsiteY25" fmla="*/ 210980 h 329016"/>
                  <a:gd name="connsiteX26" fmla="*/ 437347 w 492477"/>
                  <a:gd name="connsiteY26" fmla="*/ 211152 h 329016"/>
                  <a:gd name="connsiteX27" fmla="*/ 442062 w 492477"/>
                  <a:gd name="connsiteY27" fmla="*/ 205922 h 329016"/>
                  <a:gd name="connsiteX28" fmla="*/ 491868 w 492477"/>
                  <a:gd name="connsiteY28" fmla="*/ 8241 h 329016"/>
                  <a:gd name="connsiteX29" fmla="*/ 484496 w 492477"/>
                  <a:gd name="connsiteY29" fmla="*/ 954 h 329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92477" h="329016">
                    <a:moveTo>
                      <a:pt x="484496" y="954"/>
                    </a:moveTo>
                    <a:cubicBezTo>
                      <a:pt x="468637" y="13641"/>
                      <a:pt x="450549" y="23071"/>
                      <a:pt x="436147" y="37387"/>
                    </a:cubicBezTo>
                    <a:cubicBezTo>
                      <a:pt x="421316" y="52046"/>
                      <a:pt x="409401" y="72106"/>
                      <a:pt x="399714" y="90365"/>
                    </a:cubicBezTo>
                    <a:cubicBezTo>
                      <a:pt x="390370" y="108110"/>
                      <a:pt x="385055" y="128599"/>
                      <a:pt x="383169" y="149430"/>
                    </a:cubicBezTo>
                    <a:cubicBezTo>
                      <a:pt x="378282" y="101338"/>
                      <a:pt x="392256" y="53075"/>
                      <a:pt x="419345" y="11412"/>
                    </a:cubicBezTo>
                    <a:cubicBezTo>
                      <a:pt x="422174" y="7040"/>
                      <a:pt x="416430" y="2326"/>
                      <a:pt x="412315" y="4726"/>
                    </a:cubicBezTo>
                    <a:cubicBezTo>
                      <a:pt x="348879" y="42102"/>
                      <a:pt x="311931" y="120283"/>
                      <a:pt x="325904" y="191778"/>
                    </a:cubicBezTo>
                    <a:cubicBezTo>
                      <a:pt x="310903" y="173090"/>
                      <a:pt x="294100" y="156459"/>
                      <a:pt x="273869" y="142572"/>
                    </a:cubicBezTo>
                    <a:cubicBezTo>
                      <a:pt x="261782" y="134256"/>
                      <a:pt x="214376" y="105967"/>
                      <a:pt x="199803" y="114883"/>
                    </a:cubicBezTo>
                    <a:cubicBezTo>
                      <a:pt x="197146" y="116511"/>
                      <a:pt x="196460" y="120626"/>
                      <a:pt x="198946" y="122769"/>
                    </a:cubicBezTo>
                    <a:cubicBezTo>
                      <a:pt x="231178" y="151316"/>
                      <a:pt x="254324" y="185263"/>
                      <a:pt x="278584" y="219210"/>
                    </a:cubicBezTo>
                    <a:cubicBezTo>
                      <a:pt x="241722" y="192807"/>
                      <a:pt x="198088" y="182777"/>
                      <a:pt x="150597" y="194864"/>
                    </a:cubicBezTo>
                    <a:cubicBezTo>
                      <a:pt x="145025" y="196235"/>
                      <a:pt x="146825" y="203865"/>
                      <a:pt x="151968" y="204208"/>
                    </a:cubicBezTo>
                    <a:cubicBezTo>
                      <a:pt x="181544" y="206523"/>
                      <a:pt x="207690" y="226325"/>
                      <a:pt x="228349" y="248785"/>
                    </a:cubicBezTo>
                    <a:cubicBezTo>
                      <a:pt x="200317" y="232497"/>
                      <a:pt x="168256" y="226496"/>
                      <a:pt x="134823" y="225725"/>
                    </a:cubicBezTo>
                    <a:cubicBezTo>
                      <a:pt x="83474" y="224525"/>
                      <a:pt x="44041" y="253585"/>
                      <a:pt x="2550" y="279732"/>
                    </a:cubicBezTo>
                    <a:cubicBezTo>
                      <a:pt x="-2765" y="283075"/>
                      <a:pt x="1007" y="290447"/>
                      <a:pt x="6750" y="289504"/>
                    </a:cubicBezTo>
                    <a:cubicBezTo>
                      <a:pt x="46355" y="282389"/>
                      <a:pt x="84932" y="271159"/>
                      <a:pt x="125394" y="278532"/>
                    </a:cubicBezTo>
                    <a:cubicBezTo>
                      <a:pt x="155054" y="283932"/>
                      <a:pt x="202632" y="297048"/>
                      <a:pt x="215491" y="326795"/>
                    </a:cubicBezTo>
                    <a:cubicBezTo>
                      <a:pt x="216777" y="329795"/>
                      <a:pt x="220291" y="329452"/>
                      <a:pt x="222263" y="327566"/>
                    </a:cubicBezTo>
                    <a:cubicBezTo>
                      <a:pt x="223206" y="327138"/>
                      <a:pt x="223892" y="326280"/>
                      <a:pt x="224063" y="324995"/>
                    </a:cubicBezTo>
                    <a:cubicBezTo>
                      <a:pt x="229893" y="282475"/>
                      <a:pt x="265983" y="262072"/>
                      <a:pt x="306616" y="258215"/>
                    </a:cubicBezTo>
                    <a:cubicBezTo>
                      <a:pt x="310388" y="257872"/>
                      <a:pt x="312617" y="253757"/>
                      <a:pt x="311931" y="250671"/>
                    </a:cubicBezTo>
                    <a:cubicBezTo>
                      <a:pt x="330791" y="229068"/>
                      <a:pt x="358394" y="209523"/>
                      <a:pt x="387712" y="204980"/>
                    </a:cubicBezTo>
                    <a:cubicBezTo>
                      <a:pt x="389598" y="206094"/>
                      <a:pt x="391913" y="205751"/>
                      <a:pt x="393542" y="204379"/>
                    </a:cubicBezTo>
                    <a:cubicBezTo>
                      <a:pt x="406400" y="203265"/>
                      <a:pt x="419431" y="205065"/>
                      <a:pt x="432032" y="210980"/>
                    </a:cubicBezTo>
                    <a:cubicBezTo>
                      <a:pt x="434004" y="211837"/>
                      <a:pt x="435804" y="211837"/>
                      <a:pt x="437347" y="211152"/>
                    </a:cubicBezTo>
                    <a:cubicBezTo>
                      <a:pt x="439919" y="210980"/>
                      <a:pt x="442319" y="209266"/>
                      <a:pt x="442062" y="205922"/>
                    </a:cubicBezTo>
                    <a:cubicBezTo>
                      <a:pt x="437347" y="136057"/>
                      <a:pt x="456035" y="68077"/>
                      <a:pt x="491868" y="8241"/>
                    </a:cubicBezTo>
                    <a:cubicBezTo>
                      <a:pt x="494354" y="3783"/>
                      <a:pt x="488696" y="-2389"/>
                      <a:pt x="484496" y="95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5" name="任意多边形: 形状 1034">
                <a:extLst>
                  <a:ext uri="{FF2B5EF4-FFF2-40B4-BE49-F238E27FC236}">
                    <a16:creationId xmlns:a16="http://schemas.microsoft.com/office/drawing/2014/main" id="{9F11EA8D-72A7-1DB7-4BFE-21864E7A5A1B}"/>
                  </a:ext>
                </a:extLst>
              </p:cNvPr>
              <p:cNvSpPr/>
              <p:nvPr/>
            </p:nvSpPr>
            <p:spPr>
              <a:xfrm>
                <a:off x="2567025" y="2632767"/>
                <a:ext cx="238419" cy="172671"/>
              </a:xfrm>
              <a:custGeom>
                <a:avLst/>
                <a:gdLst>
                  <a:gd name="connsiteX0" fmla="*/ 164869 w 238419"/>
                  <a:gd name="connsiteY0" fmla="*/ 3705 h 172671"/>
                  <a:gd name="connsiteX1" fmla="*/ 137437 w 238419"/>
                  <a:gd name="connsiteY1" fmla="*/ 11249 h 172671"/>
                  <a:gd name="connsiteX2" fmla="*/ 91317 w 238419"/>
                  <a:gd name="connsiteY2" fmla="*/ 54368 h 172671"/>
                  <a:gd name="connsiteX3" fmla="*/ 2077 w 238419"/>
                  <a:gd name="connsiteY3" fmla="*/ 123720 h 172671"/>
                  <a:gd name="connsiteX4" fmla="*/ 44511 w 238419"/>
                  <a:gd name="connsiteY4" fmla="*/ 171983 h 172671"/>
                  <a:gd name="connsiteX5" fmla="*/ 95774 w 238419"/>
                  <a:gd name="connsiteY5" fmla="*/ 153381 h 172671"/>
                  <a:gd name="connsiteX6" fmla="*/ 189215 w 238419"/>
                  <a:gd name="connsiteY6" fmla="*/ 108204 h 172671"/>
                  <a:gd name="connsiteX7" fmla="*/ 235078 w 238419"/>
                  <a:gd name="connsiteY7" fmla="*/ 28994 h 172671"/>
                  <a:gd name="connsiteX8" fmla="*/ 164869 w 238419"/>
                  <a:gd name="connsiteY8" fmla="*/ 3705 h 17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419" h="172671">
                    <a:moveTo>
                      <a:pt x="164869" y="3705"/>
                    </a:moveTo>
                    <a:cubicBezTo>
                      <a:pt x="155268" y="5676"/>
                      <a:pt x="145838" y="8505"/>
                      <a:pt x="137437" y="11249"/>
                    </a:cubicBezTo>
                    <a:cubicBezTo>
                      <a:pt x="119949" y="16906"/>
                      <a:pt x="93717" y="33880"/>
                      <a:pt x="91317" y="54368"/>
                    </a:cubicBezTo>
                    <a:cubicBezTo>
                      <a:pt x="55998" y="44253"/>
                      <a:pt x="4563" y="87715"/>
                      <a:pt x="2077" y="123720"/>
                    </a:cubicBezTo>
                    <a:cubicBezTo>
                      <a:pt x="-8124" y="149266"/>
                      <a:pt x="21365" y="167697"/>
                      <a:pt x="44511" y="171983"/>
                    </a:cubicBezTo>
                    <a:cubicBezTo>
                      <a:pt x="64313" y="175669"/>
                      <a:pt x="80173" y="163839"/>
                      <a:pt x="95774" y="153381"/>
                    </a:cubicBezTo>
                    <a:cubicBezTo>
                      <a:pt x="126293" y="132892"/>
                      <a:pt x="154753" y="120462"/>
                      <a:pt x="189215" y="108204"/>
                    </a:cubicBezTo>
                    <a:cubicBezTo>
                      <a:pt x="222562" y="96373"/>
                      <a:pt x="247765" y="64570"/>
                      <a:pt x="235078" y="28994"/>
                    </a:cubicBezTo>
                    <a:cubicBezTo>
                      <a:pt x="225648" y="2419"/>
                      <a:pt x="190243" y="-5553"/>
                      <a:pt x="164869" y="370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6" name="任意多边形: 形状 1035">
                <a:extLst>
                  <a:ext uri="{FF2B5EF4-FFF2-40B4-BE49-F238E27FC236}">
                    <a16:creationId xmlns:a16="http://schemas.microsoft.com/office/drawing/2014/main" id="{CF52C166-021B-57EE-CAD9-3D60DB77EC7E}"/>
                  </a:ext>
                </a:extLst>
              </p:cNvPr>
              <p:cNvSpPr/>
              <p:nvPr/>
            </p:nvSpPr>
            <p:spPr>
              <a:xfrm>
                <a:off x="2533118" y="2640785"/>
                <a:ext cx="388281" cy="263327"/>
              </a:xfrm>
              <a:custGeom>
                <a:avLst/>
                <a:gdLst>
                  <a:gd name="connsiteX0" fmla="*/ 362339 w 388281"/>
                  <a:gd name="connsiteY0" fmla="*/ 25519 h 263327"/>
                  <a:gd name="connsiteX1" fmla="*/ 338850 w 388281"/>
                  <a:gd name="connsiteY1" fmla="*/ 14975 h 263327"/>
                  <a:gd name="connsiteX2" fmla="*/ 254154 w 388281"/>
                  <a:gd name="connsiteY2" fmla="*/ 487 h 263327"/>
                  <a:gd name="connsiteX3" fmla="*/ 246610 w 388281"/>
                  <a:gd name="connsiteY3" fmla="*/ 6488 h 263327"/>
                  <a:gd name="connsiteX4" fmla="*/ 235380 w 388281"/>
                  <a:gd name="connsiteY4" fmla="*/ 69325 h 263327"/>
                  <a:gd name="connsiteX5" fmla="*/ 205205 w 388281"/>
                  <a:gd name="connsiteY5" fmla="*/ 58095 h 263327"/>
                  <a:gd name="connsiteX6" fmla="*/ 133196 w 388281"/>
                  <a:gd name="connsiteY6" fmla="*/ 47036 h 263327"/>
                  <a:gd name="connsiteX7" fmla="*/ 123938 w 388281"/>
                  <a:gd name="connsiteY7" fmla="*/ 52608 h 263327"/>
                  <a:gd name="connsiteX8" fmla="*/ 97534 w 388281"/>
                  <a:gd name="connsiteY8" fmla="*/ 108930 h 263327"/>
                  <a:gd name="connsiteX9" fmla="*/ 88619 w 388281"/>
                  <a:gd name="connsiteY9" fmla="*/ 144420 h 263327"/>
                  <a:gd name="connsiteX10" fmla="*/ 43442 w 388281"/>
                  <a:gd name="connsiteY10" fmla="*/ 117931 h 263327"/>
                  <a:gd name="connsiteX11" fmla="*/ 35812 w 388281"/>
                  <a:gd name="connsiteY11" fmla="*/ 119131 h 263327"/>
                  <a:gd name="connsiteX12" fmla="*/ 2894 w 388281"/>
                  <a:gd name="connsiteY12" fmla="*/ 216086 h 263327"/>
                  <a:gd name="connsiteX13" fmla="*/ 3494 w 388281"/>
                  <a:gd name="connsiteY13" fmla="*/ 218743 h 263327"/>
                  <a:gd name="connsiteX14" fmla="*/ 6580 w 388281"/>
                  <a:gd name="connsiteY14" fmla="*/ 223801 h 263327"/>
                  <a:gd name="connsiteX15" fmla="*/ 7780 w 388281"/>
                  <a:gd name="connsiteY15" fmla="*/ 225773 h 263327"/>
                  <a:gd name="connsiteX16" fmla="*/ 245324 w 388281"/>
                  <a:gd name="connsiteY16" fmla="*/ 191140 h 263327"/>
                  <a:gd name="connsiteX17" fmla="*/ 385828 w 388281"/>
                  <a:gd name="connsiteY17" fmla="*/ 99071 h 263327"/>
                  <a:gd name="connsiteX18" fmla="*/ 362339 w 388281"/>
                  <a:gd name="connsiteY18" fmla="*/ 25519 h 26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8281" h="263327">
                    <a:moveTo>
                      <a:pt x="362339" y="25519"/>
                    </a:moveTo>
                    <a:cubicBezTo>
                      <a:pt x="355652" y="19090"/>
                      <a:pt x="347509" y="16089"/>
                      <a:pt x="338850" y="14975"/>
                    </a:cubicBezTo>
                    <a:cubicBezTo>
                      <a:pt x="312704" y="5888"/>
                      <a:pt x="278157" y="10517"/>
                      <a:pt x="254154" y="487"/>
                    </a:cubicBezTo>
                    <a:cubicBezTo>
                      <a:pt x="250039" y="-1227"/>
                      <a:pt x="245582" y="1773"/>
                      <a:pt x="246610" y="6488"/>
                    </a:cubicBezTo>
                    <a:cubicBezTo>
                      <a:pt x="252011" y="30148"/>
                      <a:pt x="233066" y="47379"/>
                      <a:pt x="235380" y="69325"/>
                    </a:cubicBezTo>
                    <a:cubicBezTo>
                      <a:pt x="226379" y="63495"/>
                      <a:pt x="216864" y="59552"/>
                      <a:pt x="205205" y="58095"/>
                    </a:cubicBezTo>
                    <a:cubicBezTo>
                      <a:pt x="181545" y="55094"/>
                      <a:pt x="152827" y="65381"/>
                      <a:pt x="133196" y="47036"/>
                    </a:cubicBezTo>
                    <a:cubicBezTo>
                      <a:pt x="128824" y="43007"/>
                      <a:pt x="122995" y="47379"/>
                      <a:pt x="123938" y="52608"/>
                    </a:cubicBezTo>
                    <a:cubicBezTo>
                      <a:pt x="127195" y="71210"/>
                      <a:pt x="104735" y="92470"/>
                      <a:pt x="97534" y="108930"/>
                    </a:cubicBezTo>
                    <a:cubicBezTo>
                      <a:pt x="92391" y="120674"/>
                      <a:pt x="88448" y="132332"/>
                      <a:pt x="88619" y="144420"/>
                    </a:cubicBezTo>
                    <a:cubicBezTo>
                      <a:pt x="74475" y="134390"/>
                      <a:pt x="56558" y="130104"/>
                      <a:pt x="43442" y="117931"/>
                    </a:cubicBezTo>
                    <a:cubicBezTo>
                      <a:pt x="41385" y="116045"/>
                      <a:pt x="37013" y="116131"/>
                      <a:pt x="35812" y="119131"/>
                    </a:cubicBezTo>
                    <a:cubicBezTo>
                      <a:pt x="23468" y="150335"/>
                      <a:pt x="-9965" y="182053"/>
                      <a:pt x="2894" y="216086"/>
                    </a:cubicBezTo>
                    <a:cubicBezTo>
                      <a:pt x="2808" y="216943"/>
                      <a:pt x="2894" y="217800"/>
                      <a:pt x="3494" y="218743"/>
                    </a:cubicBezTo>
                    <a:cubicBezTo>
                      <a:pt x="4523" y="220544"/>
                      <a:pt x="5552" y="222087"/>
                      <a:pt x="6580" y="223801"/>
                    </a:cubicBezTo>
                    <a:cubicBezTo>
                      <a:pt x="6923" y="224487"/>
                      <a:pt x="7352" y="225087"/>
                      <a:pt x="7780" y="225773"/>
                    </a:cubicBezTo>
                    <a:cubicBezTo>
                      <a:pt x="65130" y="313298"/>
                      <a:pt x="180173" y="224916"/>
                      <a:pt x="245324" y="191140"/>
                    </a:cubicBezTo>
                    <a:cubicBezTo>
                      <a:pt x="289387" y="168251"/>
                      <a:pt x="369369" y="154364"/>
                      <a:pt x="385828" y="99071"/>
                    </a:cubicBezTo>
                    <a:cubicBezTo>
                      <a:pt x="393714" y="72497"/>
                      <a:pt x="381713" y="44036"/>
                      <a:pt x="362339" y="25519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7" name="任意多边形: 形状 1036">
                <a:extLst>
                  <a:ext uri="{FF2B5EF4-FFF2-40B4-BE49-F238E27FC236}">
                    <a16:creationId xmlns:a16="http://schemas.microsoft.com/office/drawing/2014/main" id="{8DE34701-E7A1-547E-DDC5-959FD549B0F9}"/>
                  </a:ext>
                </a:extLst>
              </p:cNvPr>
              <p:cNvSpPr/>
              <p:nvPr/>
            </p:nvSpPr>
            <p:spPr>
              <a:xfrm>
                <a:off x="2540723" y="2672656"/>
                <a:ext cx="438322" cy="328941"/>
              </a:xfrm>
              <a:custGeom>
                <a:avLst/>
                <a:gdLst>
                  <a:gd name="connsiteX0" fmla="*/ 429400 w 438322"/>
                  <a:gd name="connsiteY0" fmla="*/ 58970 h 328941"/>
                  <a:gd name="connsiteX1" fmla="*/ 357648 w 438322"/>
                  <a:gd name="connsiteY1" fmla="*/ 763 h 328941"/>
                  <a:gd name="connsiteX2" fmla="*/ 349676 w 438322"/>
                  <a:gd name="connsiteY2" fmla="*/ 5564 h 328941"/>
                  <a:gd name="connsiteX3" fmla="*/ 351047 w 438322"/>
                  <a:gd name="connsiteY3" fmla="*/ 72515 h 328941"/>
                  <a:gd name="connsiteX4" fmla="*/ 318900 w 438322"/>
                  <a:gd name="connsiteY4" fmla="*/ 60170 h 328941"/>
                  <a:gd name="connsiteX5" fmla="*/ 242262 w 438322"/>
                  <a:gd name="connsiteY5" fmla="*/ 43283 h 328941"/>
                  <a:gd name="connsiteX6" fmla="*/ 233433 w 438322"/>
                  <a:gd name="connsiteY6" fmla="*/ 45854 h 328941"/>
                  <a:gd name="connsiteX7" fmla="*/ 194856 w 438322"/>
                  <a:gd name="connsiteY7" fmla="*/ 139895 h 328941"/>
                  <a:gd name="connsiteX8" fmla="*/ 159109 w 438322"/>
                  <a:gd name="connsiteY8" fmla="*/ 123778 h 328941"/>
                  <a:gd name="connsiteX9" fmla="*/ 85214 w 438322"/>
                  <a:gd name="connsiteY9" fmla="*/ 118635 h 328941"/>
                  <a:gd name="connsiteX10" fmla="*/ 76556 w 438322"/>
                  <a:gd name="connsiteY10" fmla="*/ 121207 h 328941"/>
                  <a:gd name="connsiteX11" fmla="*/ 58296 w 438322"/>
                  <a:gd name="connsiteY11" fmla="*/ 214218 h 328941"/>
                  <a:gd name="connsiteX12" fmla="*/ 8576 w 438322"/>
                  <a:gd name="connsiteY12" fmla="*/ 185672 h 328941"/>
                  <a:gd name="connsiteX13" fmla="*/ 346 w 438322"/>
                  <a:gd name="connsiteY13" fmla="*/ 189272 h 328941"/>
                  <a:gd name="connsiteX14" fmla="*/ 7976 w 438322"/>
                  <a:gd name="connsiteY14" fmla="*/ 279626 h 328941"/>
                  <a:gd name="connsiteX15" fmla="*/ 39008 w 438322"/>
                  <a:gd name="connsiteY15" fmla="*/ 318888 h 328941"/>
                  <a:gd name="connsiteX16" fmla="*/ 128677 w 438322"/>
                  <a:gd name="connsiteY16" fmla="*/ 319488 h 328941"/>
                  <a:gd name="connsiteX17" fmla="*/ 284182 w 438322"/>
                  <a:gd name="connsiteY17" fmla="*/ 246965 h 328941"/>
                  <a:gd name="connsiteX18" fmla="*/ 424256 w 438322"/>
                  <a:gd name="connsiteY18" fmla="*/ 146238 h 328941"/>
                  <a:gd name="connsiteX19" fmla="*/ 434886 w 438322"/>
                  <a:gd name="connsiteY19" fmla="*/ 128064 h 328941"/>
                  <a:gd name="connsiteX20" fmla="*/ 436172 w 438322"/>
                  <a:gd name="connsiteY20" fmla="*/ 125407 h 328941"/>
                  <a:gd name="connsiteX21" fmla="*/ 437544 w 438322"/>
                  <a:gd name="connsiteY21" fmla="*/ 114863 h 328941"/>
                  <a:gd name="connsiteX22" fmla="*/ 437630 w 438322"/>
                  <a:gd name="connsiteY22" fmla="*/ 114348 h 328941"/>
                  <a:gd name="connsiteX23" fmla="*/ 429400 w 438322"/>
                  <a:gd name="connsiteY23" fmla="*/ 58970 h 32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38322" h="328941">
                    <a:moveTo>
                      <a:pt x="429400" y="58970"/>
                    </a:moveTo>
                    <a:cubicBezTo>
                      <a:pt x="414398" y="25623"/>
                      <a:pt x="384737" y="19880"/>
                      <a:pt x="357648" y="763"/>
                    </a:cubicBezTo>
                    <a:cubicBezTo>
                      <a:pt x="354391" y="-1552"/>
                      <a:pt x="349419" y="1792"/>
                      <a:pt x="349676" y="5564"/>
                    </a:cubicBezTo>
                    <a:cubicBezTo>
                      <a:pt x="351304" y="27595"/>
                      <a:pt x="346418" y="51169"/>
                      <a:pt x="351047" y="72515"/>
                    </a:cubicBezTo>
                    <a:cubicBezTo>
                      <a:pt x="341617" y="66428"/>
                      <a:pt x="330645" y="62742"/>
                      <a:pt x="318900" y="60170"/>
                    </a:cubicBezTo>
                    <a:cubicBezTo>
                      <a:pt x="294983" y="54941"/>
                      <a:pt x="259236" y="64114"/>
                      <a:pt x="242262" y="43283"/>
                    </a:cubicBezTo>
                    <a:cubicBezTo>
                      <a:pt x="239605" y="40025"/>
                      <a:pt x="234290" y="42339"/>
                      <a:pt x="233433" y="45854"/>
                    </a:cubicBezTo>
                    <a:cubicBezTo>
                      <a:pt x="225203" y="77487"/>
                      <a:pt x="191942" y="106633"/>
                      <a:pt x="194856" y="139895"/>
                    </a:cubicBezTo>
                    <a:cubicBezTo>
                      <a:pt x="184912" y="131493"/>
                      <a:pt x="173082" y="126693"/>
                      <a:pt x="159109" y="123778"/>
                    </a:cubicBezTo>
                    <a:cubicBezTo>
                      <a:pt x="136392" y="119149"/>
                      <a:pt x="105274" y="134065"/>
                      <a:pt x="85214" y="118635"/>
                    </a:cubicBezTo>
                    <a:cubicBezTo>
                      <a:pt x="82471" y="116577"/>
                      <a:pt x="77070" y="116834"/>
                      <a:pt x="76556" y="121207"/>
                    </a:cubicBezTo>
                    <a:cubicBezTo>
                      <a:pt x="72870" y="152068"/>
                      <a:pt x="51867" y="183871"/>
                      <a:pt x="58296" y="214218"/>
                    </a:cubicBezTo>
                    <a:cubicBezTo>
                      <a:pt x="42094" y="204274"/>
                      <a:pt x="21778" y="201274"/>
                      <a:pt x="8576" y="185672"/>
                    </a:cubicBezTo>
                    <a:cubicBezTo>
                      <a:pt x="5747" y="182414"/>
                      <a:pt x="175" y="185329"/>
                      <a:pt x="346" y="189272"/>
                    </a:cubicBezTo>
                    <a:cubicBezTo>
                      <a:pt x="1375" y="218590"/>
                      <a:pt x="-4026" y="251937"/>
                      <a:pt x="7976" y="279626"/>
                    </a:cubicBezTo>
                    <a:cubicBezTo>
                      <a:pt x="14148" y="293857"/>
                      <a:pt x="24264" y="311430"/>
                      <a:pt x="39008" y="318888"/>
                    </a:cubicBezTo>
                    <a:cubicBezTo>
                      <a:pt x="64211" y="336291"/>
                      <a:pt x="100902" y="327461"/>
                      <a:pt x="128677" y="319488"/>
                    </a:cubicBezTo>
                    <a:cubicBezTo>
                      <a:pt x="182941" y="303886"/>
                      <a:pt x="234204" y="272597"/>
                      <a:pt x="284182" y="246965"/>
                    </a:cubicBezTo>
                    <a:cubicBezTo>
                      <a:pt x="334331" y="221247"/>
                      <a:pt x="386366" y="188586"/>
                      <a:pt x="424256" y="146238"/>
                    </a:cubicBezTo>
                    <a:cubicBezTo>
                      <a:pt x="429228" y="140666"/>
                      <a:pt x="432658" y="134580"/>
                      <a:pt x="434886" y="128064"/>
                    </a:cubicBezTo>
                    <a:cubicBezTo>
                      <a:pt x="435486" y="127379"/>
                      <a:pt x="436001" y="126607"/>
                      <a:pt x="436172" y="125407"/>
                    </a:cubicBezTo>
                    <a:cubicBezTo>
                      <a:pt x="436772" y="121807"/>
                      <a:pt x="437201" y="118292"/>
                      <a:pt x="437544" y="114863"/>
                    </a:cubicBezTo>
                    <a:cubicBezTo>
                      <a:pt x="437544" y="114691"/>
                      <a:pt x="437544" y="114520"/>
                      <a:pt x="437630" y="114348"/>
                    </a:cubicBezTo>
                    <a:cubicBezTo>
                      <a:pt x="439515" y="95232"/>
                      <a:pt x="437801" y="77573"/>
                      <a:pt x="429400" y="58970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8" name="任意多边形: 形状 1037">
                <a:extLst>
                  <a:ext uri="{FF2B5EF4-FFF2-40B4-BE49-F238E27FC236}">
                    <a16:creationId xmlns:a16="http://schemas.microsoft.com/office/drawing/2014/main" id="{68D48B3A-3A6A-9D2F-396D-E4CFF60692C1}"/>
                  </a:ext>
                </a:extLst>
              </p:cNvPr>
              <p:cNvSpPr/>
              <p:nvPr/>
            </p:nvSpPr>
            <p:spPr>
              <a:xfrm>
                <a:off x="2591336" y="2750733"/>
                <a:ext cx="415431" cy="311968"/>
              </a:xfrm>
              <a:custGeom>
                <a:avLst/>
                <a:gdLst>
                  <a:gd name="connsiteX0" fmla="*/ 325037 w 415431"/>
                  <a:gd name="connsiteY0" fmla="*/ 2497 h 311968"/>
                  <a:gd name="connsiteX1" fmla="*/ 315265 w 415431"/>
                  <a:gd name="connsiteY1" fmla="*/ 3954 h 311968"/>
                  <a:gd name="connsiteX2" fmla="*/ 271288 w 415431"/>
                  <a:gd name="connsiteY2" fmla="*/ 67648 h 311968"/>
                  <a:gd name="connsiteX3" fmla="*/ 265373 w 415431"/>
                  <a:gd name="connsiteY3" fmla="*/ 104252 h 311968"/>
                  <a:gd name="connsiteX4" fmla="*/ 157274 w 415431"/>
                  <a:gd name="connsiteY4" fmla="*/ 71763 h 311968"/>
                  <a:gd name="connsiteX5" fmla="*/ 148444 w 415431"/>
                  <a:gd name="connsiteY5" fmla="*/ 75620 h 311968"/>
                  <a:gd name="connsiteX6" fmla="*/ 125127 w 415431"/>
                  <a:gd name="connsiteY6" fmla="*/ 140171 h 311968"/>
                  <a:gd name="connsiteX7" fmla="*/ 118354 w 415431"/>
                  <a:gd name="connsiteY7" fmla="*/ 183376 h 311968"/>
                  <a:gd name="connsiteX8" fmla="*/ 18828 w 415431"/>
                  <a:gd name="connsiteY8" fmla="*/ 148829 h 311968"/>
                  <a:gd name="connsiteX9" fmla="*/ 11198 w 415431"/>
                  <a:gd name="connsiteY9" fmla="*/ 153287 h 311968"/>
                  <a:gd name="connsiteX10" fmla="*/ 15742 w 415431"/>
                  <a:gd name="connsiteY10" fmla="*/ 276731 h 311968"/>
                  <a:gd name="connsiteX11" fmla="*/ 133271 w 415431"/>
                  <a:gd name="connsiteY11" fmla="*/ 309049 h 311968"/>
                  <a:gd name="connsiteX12" fmla="*/ 202194 w 415431"/>
                  <a:gd name="connsiteY12" fmla="*/ 283075 h 311968"/>
                  <a:gd name="connsiteX13" fmla="*/ 296063 w 415431"/>
                  <a:gd name="connsiteY13" fmla="*/ 244498 h 311968"/>
                  <a:gd name="connsiteX14" fmla="*/ 409219 w 415431"/>
                  <a:gd name="connsiteY14" fmla="*/ 145400 h 311968"/>
                  <a:gd name="connsiteX15" fmla="*/ 410591 w 415431"/>
                  <a:gd name="connsiteY15" fmla="*/ 82564 h 311968"/>
                  <a:gd name="connsiteX16" fmla="*/ 410591 w 415431"/>
                  <a:gd name="connsiteY16" fmla="*/ 81449 h 311968"/>
                  <a:gd name="connsiteX17" fmla="*/ 325037 w 415431"/>
                  <a:gd name="connsiteY17" fmla="*/ 2497 h 311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15431" h="311968">
                    <a:moveTo>
                      <a:pt x="325037" y="2497"/>
                    </a:moveTo>
                    <a:cubicBezTo>
                      <a:pt x="322294" y="-1275"/>
                      <a:pt x="316636" y="-761"/>
                      <a:pt x="315265" y="3954"/>
                    </a:cubicBezTo>
                    <a:cubicBezTo>
                      <a:pt x="307807" y="29243"/>
                      <a:pt x="282432" y="43988"/>
                      <a:pt x="271288" y="67648"/>
                    </a:cubicBezTo>
                    <a:cubicBezTo>
                      <a:pt x="265887" y="79135"/>
                      <a:pt x="263573" y="91994"/>
                      <a:pt x="265373" y="104252"/>
                    </a:cubicBezTo>
                    <a:cubicBezTo>
                      <a:pt x="232712" y="81192"/>
                      <a:pt x="190192" y="97909"/>
                      <a:pt x="157274" y="71763"/>
                    </a:cubicBezTo>
                    <a:cubicBezTo>
                      <a:pt x="154102" y="69276"/>
                      <a:pt x="147844" y="70648"/>
                      <a:pt x="148444" y="75620"/>
                    </a:cubicBezTo>
                    <a:cubicBezTo>
                      <a:pt x="151273" y="100566"/>
                      <a:pt x="133099" y="118226"/>
                      <a:pt x="125127" y="140171"/>
                    </a:cubicBezTo>
                    <a:cubicBezTo>
                      <a:pt x="119983" y="154402"/>
                      <a:pt x="116554" y="168889"/>
                      <a:pt x="118354" y="183376"/>
                    </a:cubicBezTo>
                    <a:cubicBezTo>
                      <a:pt x="90408" y="160745"/>
                      <a:pt x="51660" y="164860"/>
                      <a:pt x="18828" y="148829"/>
                    </a:cubicBezTo>
                    <a:cubicBezTo>
                      <a:pt x="15656" y="147286"/>
                      <a:pt x="10770" y="149258"/>
                      <a:pt x="11198" y="153287"/>
                    </a:cubicBezTo>
                    <a:cubicBezTo>
                      <a:pt x="15313" y="194949"/>
                      <a:pt x="-19063" y="241241"/>
                      <a:pt x="15742" y="276731"/>
                    </a:cubicBezTo>
                    <a:cubicBezTo>
                      <a:pt x="40688" y="310764"/>
                      <a:pt x="95123" y="316593"/>
                      <a:pt x="133271" y="309049"/>
                    </a:cubicBezTo>
                    <a:cubicBezTo>
                      <a:pt x="157274" y="304249"/>
                      <a:pt x="180162" y="293362"/>
                      <a:pt x="202194" y="283075"/>
                    </a:cubicBezTo>
                    <a:cubicBezTo>
                      <a:pt x="233055" y="268673"/>
                      <a:pt x="264087" y="256243"/>
                      <a:pt x="296063" y="244498"/>
                    </a:cubicBezTo>
                    <a:cubicBezTo>
                      <a:pt x="348012" y="225467"/>
                      <a:pt x="388988" y="198550"/>
                      <a:pt x="409219" y="145400"/>
                    </a:cubicBezTo>
                    <a:cubicBezTo>
                      <a:pt x="416849" y="125341"/>
                      <a:pt x="417621" y="102109"/>
                      <a:pt x="410591" y="82564"/>
                    </a:cubicBezTo>
                    <a:cubicBezTo>
                      <a:pt x="410591" y="82135"/>
                      <a:pt x="410677" y="81792"/>
                      <a:pt x="410591" y="81449"/>
                    </a:cubicBezTo>
                    <a:cubicBezTo>
                      <a:pt x="402190" y="38158"/>
                      <a:pt x="348269" y="34129"/>
                      <a:pt x="325037" y="2497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9" name="任意多边形: 形状 1038">
                <a:extLst>
                  <a:ext uri="{FF2B5EF4-FFF2-40B4-BE49-F238E27FC236}">
                    <a16:creationId xmlns:a16="http://schemas.microsoft.com/office/drawing/2014/main" id="{A5F9119F-2832-0B77-3BFE-F7378075E10E}"/>
                  </a:ext>
                </a:extLst>
              </p:cNvPr>
              <p:cNvSpPr/>
              <p:nvPr/>
            </p:nvSpPr>
            <p:spPr>
              <a:xfrm>
                <a:off x="2610385" y="2825579"/>
                <a:ext cx="433030" cy="329562"/>
              </a:xfrm>
              <a:custGeom>
                <a:avLst/>
                <a:gdLst>
                  <a:gd name="connsiteX0" fmla="*/ 391799 w 433030"/>
                  <a:gd name="connsiteY0" fmla="*/ 2574 h 329562"/>
                  <a:gd name="connsiteX1" fmla="*/ 382112 w 433030"/>
                  <a:gd name="connsiteY1" fmla="*/ 4031 h 329562"/>
                  <a:gd name="connsiteX2" fmla="*/ 356824 w 433030"/>
                  <a:gd name="connsiteY2" fmla="*/ 92156 h 329562"/>
                  <a:gd name="connsiteX3" fmla="*/ 261326 w 433030"/>
                  <a:gd name="connsiteY3" fmla="*/ 39435 h 329562"/>
                  <a:gd name="connsiteX4" fmla="*/ 252496 w 433030"/>
                  <a:gd name="connsiteY4" fmla="*/ 43293 h 329562"/>
                  <a:gd name="connsiteX5" fmla="*/ 217949 w 433030"/>
                  <a:gd name="connsiteY5" fmla="*/ 159022 h 329562"/>
                  <a:gd name="connsiteX6" fmla="*/ 111221 w 433030"/>
                  <a:gd name="connsiteY6" fmla="*/ 120531 h 329562"/>
                  <a:gd name="connsiteX7" fmla="*/ 102306 w 433030"/>
                  <a:gd name="connsiteY7" fmla="*/ 124389 h 329562"/>
                  <a:gd name="connsiteX8" fmla="*/ 93819 w 433030"/>
                  <a:gd name="connsiteY8" fmla="*/ 192626 h 329562"/>
                  <a:gd name="connsiteX9" fmla="*/ 99220 w 433030"/>
                  <a:gd name="connsiteY9" fmla="*/ 221087 h 329562"/>
                  <a:gd name="connsiteX10" fmla="*/ 84389 w 433030"/>
                  <a:gd name="connsiteY10" fmla="*/ 210885 h 329562"/>
                  <a:gd name="connsiteX11" fmla="*/ 6551 w 433030"/>
                  <a:gd name="connsiteY11" fmla="*/ 198198 h 329562"/>
                  <a:gd name="connsiteX12" fmla="*/ 1579 w 433030"/>
                  <a:gd name="connsiteY12" fmla="*/ 207199 h 329562"/>
                  <a:gd name="connsiteX13" fmla="*/ 28411 w 433030"/>
                  <a:gd name="connsiteY13" fmla="*/ 261549 h 329562"/>
                  <a:gd name="connsiteX14" fmla="*/ 55929 w 433030"/>
                  <a:gd name="connsiteY14" fmla="*/ 301582 h 329562"/>
                  <a:gd name="connsiteX15" fmla="*/ 115250 w 433030"/>
                  <a:gd name="connsiteY15" fmla="*/ 327557 h 329562"/>
                  <a:gd name="connsiteX16" fmla="*/ 301531 w 433030"/>
                  <a:gd name="connsiteY16" fmla="*/ 259577 h 329562"/>
                  <a:gd name="connsiteX17" fmla="*/ 415631 w 433030"/>
                  <a:gd name="connsiteY17" fmla="*/ 155936 h 329562"/>
                  <a:gd name="connsiteX18" fmla="*/ 432519 w 433030"/>
                  <a:gd name="connsiteY18" fmla="*/ 86498 h 329562"/>
                  <a:gd name="connsiteX19" fmla="*/ 391799 w 433030"/>
                  <a:gd name="connsiteY19" fmla="*/ 2574 h 32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33030" h="329562">
                    <a:moveTo>
                      <a:pt x="391799" y="2574"/>
                    </a:moveTo>
                    <a:cubicBezTo>
                      <a:pt x="389485" y="-1884"/>
                      <a:pt x="383484" y="2"/>
                      <a:pt x="382112" y="4031"/>
                    </a:cubicBezTo>
                    <a:cubicBezTo>
                      <a:pt x="371825" y="34635"/>
                      <a:pt x="350908" y="61467"/>
                      <a:pt x="356824" y="92156"/>
                    </a:cubicBezTo>
                    <a:cubicBezTo>
                      <a:pt x="330592" y="67725"/>
                      <a:pt x="286700" y="66181"/>
                      <a:pt x="261326" y="39435"/>
                    </a:cubicBezTo>
                    <a:cubicBezTo>
                      <a:pt x="258068" y="36006"/>
                      <a:pt x="252496" y="39007"/>
                      <a:pt x="252496" y="43293"/>
                    </a:cubicBezTo>
                    <a:cubicBezTo>
                      <a:pt x="252239" y="81098"/>
                      <a:pt x="215720" y="120360"/>
                      <a:pt x="217949" y="159022"/>
                    </a:cubicBezTo>
                    <a:cubicBezTo>
                      <a:pt x="187945" y="135276"/>
                      <a:pt x="140711" y="147620"/>
                      <a:pt x="111221" y="120531"/>
                    </a:cubicBezTo>
                    <a:cubicBezTo>
                      <a:pt x="107878" y="117531"/>
                      <a:pt x="102134" y="119760"/>
                      <a:pt x="102306" y="124389"/>
                    </a:cubicBezTo>
                    <a:cubicBezTo>
                      <a:pt x="102992" y="147620"/>
                      <a:pt x="94419" y="169480"/>
                      <a:pt x="93819" y="192626"/>
                    </a:cubicBezTo>
                    <a:cubicBezTo>
                      <a:pt x="93562" y="201970"/>
                      <a:pt x="95705" y="211657"/>
                      <a:pt x="99220" y="221087"/>
                    </a:cubicBezTo>
                    <a:cubicBezTo>
                      <a:pt x="94676" y="217315"/>
                      <a:pt x="89790" y="213886"/>
                      <a:pt x="84389" y="210885"/>
                    </a:cubicBezTo>
                    <a:cubicBezTo>
                      <a:pt x="61244" y="198027"/>
                      <a:pt x="31840" y="201284"/>
                      <a:pt x="6551" y="198198"/>
                    </a:cubicBezTo>
                    <a:cubicBezTo>
                      <a:pt x="1322" y="197598"/>
                      <a:pt x="-2193" y="202999"/>
                      <a:pt x="1579" y="207199"/>
                    </a:cubicBezTo>
                    <a:cubicBezTo>
                      <a:pt x="14781" y="221773"/>
                      <a:pt x="19839" y="243889"/>
                      <a:pt x="28411" y="261549"/>
                    </a:cubicBezTo>
                    <a:cubicBezTo>
                      <a:pt x="35612" y="276379"/>
                      <a:pt x="44956" y="289409"/>
                      <a:pt x="55929" y="301582"/>
                    </a:cubicBezTo>
                    <a:cubicBezTo>
                      <a:pt x="70159" y="317442"/>
                      <a:pt x="92876" y="335701"/>
                      <a:pt x="115250" y="327557"/>
                    </a:cubicBezTo>
                    <a:cubicBezTo>
                      <a:pt x="181773" y="325500"/>
                      <a:pt x="246838" y="295496"/>
                      <a:pt x="301531" y="259577"/>
                    </a:cubicBezTo>
                    <a:cubicBezTo>
                      <a:pt x="341907" y="233002"/>
                      <a:pt x="414602" y="157393"/>
                      <a:pt x="415631" y="155936"/>
                    </a:cubicBezTo>
                    <a:cubicBezTo>
                      <a:pt x="430718" y="135190"/>
                      <a:pt x="434576" y="111702"/>
                      <a:pt x="432519" y="86498"/>
                    </a:cubicBezTo>
                    <a:cubicBezTo>
                      <a:pt x="429690" y="54437"/>
                      <a:pt x="405944" y="30091"/>
                      <a:pt x="391799" y="2574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0" name="任意多边形: 形状 1039">
                <a:extLst>
                  <a:ext uri="{FF2B5EF4-FFF2-40B4-BE49-F238E27FC236}">
                    <a16:creationId xmlns:a16="http://schemas.microsoft.com/office/drawing/2014/main" id="{A8745538-1F24-CE6F-9792-FA7708039FD0}"/>
                  </a:ext>
                </a:extLst>
              </p:cNvPr>
              <p:cNvSpPr/>
              <p:nvPr/>
            </p:nvSpPr>
            <p:spPr>
              <a:xfrm>
                <a:off x="2688562" y="2931838"/>
                <a:ext cx="344673" cy="249212"/>
              </a:xfrm>
              <a:custGeom>
                <a:avLst/>
                <a:gdLst>
                  <a:gd name="connsiteX0" fmla="*/ 298020 w 344673"/>
                  <a:gd name="connsiteY0" fmla="*/ 1585 h 249212"/>
                  <a:gd name="connsiteX1" fmla="*/ 288504 w 344673"/>
                  <a:gd name="connsiteY1" fmla="*/ 3642 h 249212"/>
                  <a:gd name="connsiteX2" fmla="*/ 288162 w 344673"/>
                  <a:gd name="connsiteY2" fmla="*/ 4843 h 249212"/>
                  <a:gd name="connsiteX3" fmla="*/ 245299 w 344673"/>
                  <a:gd name="connsiteY3" fmla="*/ 98026 h 249212"/>
                  <a:gd name="connsiteX4" fmla="*/ 221725 w 344673"/>
                  <a:gd name="connsiteY4" fmla="*/ 81909 h 249212"/>
                  <a:gd name="connsiteX5" fmla="*/ 154859 w 344673"/>
                  <a:gd name="connsiteY5" fmla="*/ 69479 h 249212"/>
                  <a:gd name="connsiteX6" fmla="*/ 145344 w 344673"/>
                  <a:gd name="connsiteY6" fmla="*/ 75223 h 249212"/>
                  <a:gd name="connsiteX7" fmla="*/ 130942 w 344673"/>
                  <a:gd name="connsiteY7" fmla="*/ 139002 h 249212"/>
                  <a:gd name="connsiteX8" fmla="*/ 133256 w 344673"/>
                  <a:gd name="connsiteY8" fmla="*/ 166777 h 249212"/>
                  <a:gd name="connsiteX9" fmla="*/ 102995 w 344673"/>
                  <a:gd name="connsiteY9" fmla="*/ 155890 h 249212"/>
                  <a:gd name="connsiteX10" fmla="*/ 6040 w 344673"/>
                  <a:gd name="connsiteY10" fmla="*/ 152976 h 249212"/>
                  <a:gd name="connsiteX11" fmla="*/ 1154 w 344673"/>
                  <a:gd name="connsiteY11" fmla="*/ 158891 h 249212"/>
                  <a:gd name="connsiteX12" fmla="*/ 2526 w 344673"/>
                  <a:gd name="connsiteY12" fmla="*/ 159748 h 249212"/>
                  <a:gd name="connsiteX13" fmla="*/ 89279 w 344673"/>
                  <a:gd name="connsiteY13" fmla="*/ 248730 h 249212"/>
                  <a:gd name="connsiteX14" fmla="*/ 223611 w 344673"/>
                  <a:gd name="connsiteY14" fmla="*/ 206982 h 249212"/>
                  <a:gd name="connsiteX15" fmla="*/ 331110 w 344673"/>
                  <a:gd name="connsiteY15" fmla="*/ 115171 h 249212"/>
                  <a:gd name="connsiteX16" fmla="*/ 344311 w 344673"/>
                  <a:gd name="connsiteY16" fmla="*/ 70851 h 249212"/>
                  <a:gd name="connsiteX17" fmla="*/ 298020 w 344673"/>
                  <a:gd name="connsiteY17" fmla="*/ 1585 h 249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4673" h="249212">
                    <a:moveTo>
                      <a:pt x="298020" y="1585"/>
                    </a:moveTo>
                    <a:cubicBezTo>
                      <a:pt x="295362" y="-1587"/>
                      <a:pt x="289619" y="471"/>
                      <a:pt x="288504" y="3642"/>
                    </a:cubicBezTo>
                    <a:cubicBezTo>
                      <a:pt x="288333" y="3985"/>
                      <a:pt x="288162" y="4414"/>
                      <a:pt x="288162" y="4843"/>
                    </a:cubicBezTo>
                    <a:cubicBezTo>
                      <a:pt x="288933" y="34075"/>
                      <a:pt x="252328" y="67251"/>
                      <a:pt x="245299" y="98026"/>
                    </a:cubicBezTo>
                    <a:cubicBezTo>
                      <a:pt x="239212" y="90910"/>
                      <a:pt x="231240" y="85167"/>
                      <a:pt x="221725" y="81909"/>
                    </a:cubicBezTo>
                    <a:cubicBezTo>
                      <a:pt x="201065" y="74794"/>
                      <a:pt x="171490" y="83795"/>
                      <a:pt x="154859" y="69479"/>
                    </a:cubicBezTo>
                    <a:cubicBezTo>
                      <a:pt x="151430" y="66479"/>
                      <a:pt x="143801" y="70508"/>
                      <a:pt x="145344" y="75223"/>
                    </a:cubicBezTo>
                    <a:cubicBezTo>
                      <a:pt x="151687" y="94597"/>
                      <a:pt x="134971" y="118600"/>
                      <a:pt x="130942" y="139002"/>
                    </a:cubicBezTo>
                    <a:cubicBezTo>
                      <a:pt x="129227" y="147918"/>
                      <a:pt x="130342" y="157605"/>
                      <a:pt x="133256" y="166777"/>
                    </a:cubicBezTo>
                    <a:cubicBezTo>
                      <a:pt x="124341" y="161805"/>
                      <a:pt x="114225" y="158205"/>
                      <a:pt x="102995" y="155890"/>
                    </a:cubicBezTo>
                    <a:cubicBezTo>
                      <a:pt x="71534" y="149204"/>
                      <a:pt x="35787" y="163948"/>
                      <a:pt x="6040" y="152976"/>
                    </a:cubicBezTo>
                    <a:cubicBezTo>
                      <a:pt x="2440" y="151690"/>
                      <a:pt x="-2189" y="156490"/>
                      <a:pt x="1154" y="158891"/>
                    </a:cubicBezTo>
                    <a:cubicBezTo>
                      <a:pt x="1583" y="159233"/>
                      <a:pt x="2097" y="159405"/>
                      <a:pt x="2526" y="159748"/>
                    </a:cubicBezTo>
                    <a:cubicBezTo>
                      <a:pt x="26186" y="200467"/>
                      <a:pt x="29186" y="242987"/>
                      <a:pt x="89279" y="248730"/>
                    </a:cubicBezTo>
                    <a:cubicBezTo>
                      <a:pt x="133428" y="253016"/>
                      <a:pt x="183148" y="227899"/>
                      <a:pt x="223611" y="206982"/>
                    </a:cubicBezTo>
                    <a:cubicBezTo>
                      <a:pt x="265701" y="185294"/>
                      <a:pt x="308650" y="155547"/>
                      <a:pt x="331110" y="115171"/>
                    </a:cubicBezTo>
                    <a:cubicBezTo>
                      <a:pt x="339339" y="100426"/>
                      <a:pt x="346369" y="86024"/>
                      <a:pt x="344311" y="70851"/>
                    </a:cubicBezTo>
                    <a:cubicBezTo>
                      <a:pt x="340111" y="39904"/>
                      <a:pt x="316879" y="24131"/>
                      <a:pt x="298020" y="1585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1" name="任意多边形: 形状 1040">
                <a:extLst>
                  <a:ext uri="{FF2B5EF4-FFF2-40B4-BE49-F238E27FC236}">
                    <a16:creationId xmlns:a16="http://schemas.microsoft.com/office/drawing/2014/main" id="{4CB39BBD-51F1-5DE5-E0E1-CC4BC9247FEB}"/>
                  </a:ext>
                </a:extLst>
              </p:cNvPr>
              <p:cNvSpPr/>
              <p:nvPr/>
            </p:nvSpPr>
            <p:spPr>
              <a:xfrm>
                <a:off x="2596062" y="2733500"/>
                <a:ext cx="23851" cy="20416"/>
              </a:xfrm>
              <a:custGeom>
                <a:avLst/>
                <a:gdLst>
                  <a:gd name="connsiteX0" fmla="*/ 21646 w 23851"/>
                  <a:gd name="connsiteY0" fmla="*/ 956 h 20416"/>
                  <a:gd name="connsiteX1" fmla="*/ 16931 w 23851"/>
                  <a:gd name="connsiteY1" fmla="*/ 1042 h 20416"/>
                  <a:gd name="connsiteX2" fmla="*/ 12645 w 23851"/>
                  <a:gd name="connsiteY2" fmla="*/ 8585 h 20416"/>
                  <a:gd name="connsiteX3" fmla="*/ 11016 w 23851"/>
                  <a:gd name="connsiteY3" fmla="*/ 9271 h 20416"/>
                  <a:gd name="connsiteX4" fmla="*/ 4930 w 23851"/>
                  <a:gd name="connsiteY4" fmla="*/ 7900 h 20416"/>
                  <a:gd name="connsiteX5" fmla="*/ 300 w 23851"/>
                  <a:gd name="connsiteY5" fmla="*/ 14072 h 20416"/>
                  <a:gd name="connsiteX6" fmla="*/ 18303 w 23851"/>
                  <a:gd name="connsiteY6" fmla="*/ 17929 h 20416"/>
                  <a:gd name="connsiteX7" fmla="*/ 21646 w 23851"/>
                  <a:gd name="connsiteY7" fmla="*/ 956 h 2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51" h="20416">
                    <a:moveTo>
                      <a:pt x="21646" y="956"/>
                    </a:moveTo>
                    <a:cubicBezTo>
                      <a:pt x="20617" y="-416"/>
                      <a:pt x="17960" y="-244"/>
                      <a:pt x="16931" y="1042"/>
                    </a:cubicBezTo>
                    <a:cubicBezTo>
                      <a:pt x="15131" y="3356"/>
                      <a:pt x="14531" y="6442"/>
                      <a:pt x="12645" y="8585"/>
                    </a:cubicBezTo>
                    <a:cubicBezTo>
                      <a:pt x="12045" y="9271"/>
                      <a:pt x="11959" y="9271"/>
                      <a:pt x="11016" y="9271"/>
                    </a:cubicBezTo>
                    <a:cubicBezTo>
                      <a:pt x="8873" y="9271"/>
                      <a:pt x="7330" y="7557"/>
                      <a:pt x="4930" y="7900"/>
                    </a:cubicBezTo>
                    <a:cubicBezTo>
                      <a:pt x="2101" y="8243"/>
                      <a:pt x="-985" y="10900"/>
                      <a:pt x="300" y="14072"/>
                    </a:cubicBezTo>
                    <a:cubicBezTo>
                      <a:pt x="2958" y="20844"/>
                      <a:pt x="12902" y="22302"/>
                      <a:pt x="18303" y="17929"/>
                    </a:cubicBezTo>
                    <a:cubicBezTo>
                      <a:pt x="23360" y="13986"/>
                      <a:pt x="26018" y="6271"/>
                      <a:pt x="21646" y="9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2" name="任意多边形: 形状 1041">
                <a:extLst>
                  <a:ext uri="{FF2B5EF4-FFF2-40B4-BE49-F238E27FC236}">
                    <a16:creationId xmlns:a16="http://schemas.microsoft.com/office/drawing/2014/main" id="{DEFA8AC9-93FE-9F6D-BE0A-CF089F7F3E71}"/>
                  </a:ext>
                </a:extLst>
              </p:cNvPr>
              <p:cNvSpPr/>
              <p:nvPr/>
            </p:nvSpPr>
            <p:spPr>
              <a:xfrm>
                <a:off x="2681656" y="2737806"/>
                <a:ext cx="25546" cy="20988"/>
              </a:xfrm>
              <a:custGeom>
                <a:avLst/>
                <a:gdLst>
                  <a:gd name="connsiteX0" fmla="*/ 17491 w 25546"/>
                  <a:gd name="connsiteY0" fmla="*/ 1793 h 20988"/>
                  <a:gd name="connsiteX1" fmla="*/ 13890 w 25546"/>
                  <a:gd name="connsiteY1" fmla="*/ 9080 h 20988"/>
                  <a:gd name="connsiteX2" fmla="*/ 6861 w 25546"/>
                  <a:gd name="connsiteY2" fmla="*/ 9080 h 20988"/>
                  <a:gd name="connsiteX3" fmla="*/ 1460 w 25546"/>
                  <a:gd name="connsiteY3" fmla="*/ 10623 h 20988"/>
                  <a:gd name="connsiteX4" fmla="*/ 89 w 25546"/>
                  <a:gd name="connsiteY4" fmla="*/ 13109 h 20988"/>
                  <a:gd name="connsiteX5" fmla="*/ 2832 w 25546"/>
                  <a:gd name="connsiteY5" fmla="*/ 19367 h 20988"/>
                  <a:gd name="connsiteX6" fmla="*/ 20491 w 25546"/>
                  <a:gd name="connsiteY6" fmla="*/ 17567 h 20988"/>
                  <a:gd name="connsiteX7" fmla="*/ 23663 w 25546"/>
                  <a:gd name="connsiteY7" fmla="*/ 1622 h 20988"/>
                  <a:gd name="connsiteX8" fmla="*/ 17491 w 25546"/>
                  <a:gd name="connsiteY8" fmla="*/ 1793 h 2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46" h="20988">
                    <a:moveTo>
                      <a:pt x="17491" y="1793"/>
                    </a:moveTo>
                    <a:cubicBezTo>
                      <a:pt x="16291" y="4279"/>
                      <a:pt x="15948" y="7108"/>
                      <a:pt x="13890" y="9080"/>
                    </a:cubicBezTo>
                    <a:cubicBezTo>
                      <a:pt x="12090" y="10795"/>
                      <a:pt x="8747" y="9680"/>
                      <a:pt x="6861" y="9080"/>
                    </a:cubicBezTo>
                    <a:cubicBezTo>
                      <a:pt x="5146" y="8566"/>
                      <a:pt x="2660" y="9166"/>
                      <a:pt x="1460" y="10623"/>
                    </a:cubicBezTo>
                    <a:cubicBezTo>
                      <a:pt x="860" y="11395"/>
                      <a:pt x="260" y="12080"/>
                      <a:pt x="89" y="13109"/>
                    </a:cubicBezTo>
                    <a:cubicBezTo>
                      <a:pt x="-254" y="15424"/>
                      <a:pt x="346" y="18338"/>
                      <a:pt x="2832" y="19367"/>
                    </a:cubicBezTo>
                    <a:cubicBezTo>
                      <a:pt x="8833" y="21767"/>
                      <a:pt x="15262" y="21767"/>
                      <a:pt x="20491" y="17567"/>
                    </a:cubicBezTo>
                    <a:cubicBezTo>
                      <a:pt x="24949" y="13966"/>
                      <a:pt x="27521" y="6508"/>
                      <a:pt x="23663" y="1622"/>
                    </a:cubicBezTo>
                    <a:cubicBezTo>
                      <a:pt x="22034" y="-264"/>
                      <a:pt x="18777" y="-864"/>
                      <a:pt x="17491" y="17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3" name="任意多边形: 形状 1042">
                <a:extLst>
                  <a:ext uri="{FF2B5EF4-FFF2-40B4-BE49-F238E27FC236}">
                    <a16:creationId xmlns:a16="http://schemas.microsoft.com/office/drawing/2014/main" id="{DC032740-8777-158E-7961-291ACE34967C}"/>
                  </a:ext>
                </a:extLst>
              </p:cNvPr>
              <p:cNvSpPr/>
              <p:nvPr/>
            </p:nvSpPr>
            <p:spPr>
              <a:xfrm>
                <a:off x="2717469" y="2663649"/>
                <a:ext cx="25410" cy="22797"/>
              </a:xfrm>
              <a:custGeom>
                <a:avLst/>
                <a:gdLst>
                  <a:gd name="connsiteX0" fmla="*/ 22911 w 25410"/>
                  <a:gd name="connsiteY0" fmla="*/ 1026 h 22797"/>
                  <a:gd name="connsiteX1" fmla="*/ 16910 w 25410"/>
                  <a:gd name="connsiteY1" fmla="*/ 1969 h 22797"/>
                  <a:gd name="connsiteX2" fmla="*/ 13138 w 25410"/>
                  <a:gd name="connsiteY2" fmla="*/ 10113 h 22797"/>
                  <a:gd name="connsiteX3" fmla="*/ 6537 w 25410"/>
                  <a:gd name="connsiteY3" fmla="*/ 10285 h 22797"/>
                  <a:gd name="connsiteX4" fmla="*/ 1480 w 25410"/>
                  <a:gd name="connsiteY4" fmla="*/ 19457 h 22797"/>
                  <a:gd name="connsiteX5" fmla="*/ 19996 w 25410"/>
                  <a:gd name="connsiteY5" fmla="*/ 18771 h 22797"/>
                  <a:gd name="connsiteX6" fmla="*/ 22911 w 25410"/>
                  <a:gd name="connsiteY6" fmla="*/ 1026 h 22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10" h="22797">
                    <a:moveTo>
                      <a:pt x="22911" y="1026"/>
                    </a:moveTo>
                    <a:cubicBezTo>
                      <a:pt x="21196" y="-688"/>
                      <a:pt x="17939" y="-174"/>
                      <a:pt x="16910" y="1969"/>
                    </a:cubicBezTo>
                    <a:cubicBezTo>
                      <a:pt x="15538" y="4712"/>
                      <a:pt x="15281" y="7798"/>
                      <a:pt x="13138" y="10113"/>
                    </a:cubicBezTo>
                    <a:cubicBezTo>
                      <a:pt x="10995" y="12428"/>
                      <a:pt x="9109" y="11227"/>
                      <a:pt x="6537" y="10285"/>
                    </a:cubicBezTo>
                    <a:cubicBezTo>
                      <a:pt x="1137" y="8313"/>
                      <a:pt x="-2035" y="15942"/>
                      <a:pt x="1480" y="19457"/>
                    </a:cubicBezTo>
                    <a:cubicBezTo>
                      <a:pt x="6794" y="24772"/>
                      <a:pt x="14767" y="23143"/>
                      <a:pt x="19996" y="18771"/>
                    </a:cubicBezTo>
                    <a:cubicBezTo>
                      <a:pt x="24968" y="14742"/>
                      <a:pt x="27711" y="5913"/>
                      <a:pt x="22911" y="10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4" name="任意多边形: 形状 1043">
                <a:extLst>
                  <a:ext uri="{FF2B5EF4-FFF2-40B4-BE49-F238E27FC236}">
                    <a16:creationId xmlns:a16="http://schemas.microsoft.com/office/drawing/2014/main" id="{C5D744BF-2830-0683-2885-060916DC428D}"/>
                  </a:ext>
                </a:extLst>
              </p:cNvPr>
              <p:cNvSpPr/>
              <p:nvPr/>
            </p:nvSpPr>
            <p:spPr>
              <a:xfrm>
                <a:off x="2809311" y="2684896"/>
                <a:ext cx="26191" cy="22500"/>
              </a:xfrm>
              <a:custGeom>
                <a:avLst/>
                <a:gdLst>
                  <a:gd name="connsiteX0" fmla="*/ 19623 w 26191"/>
                  <a:gd name="connsiteY0" fmla="*/ 1725 h 22500"/>
                  <a:gd name="connsiteX1" fmla="*/ 13623 w 26191"/>
                  <a:gd name="connsiteY1" fmla="*/ 10554 h 22500"/>
                  <a:gd name="connsiteX2" fmla="*/ 10365 w 26191"/>
                  <a:gd name="connsiteY2" fmla="*/ 11412 h 22500"/>
                  <a:gd name="connsiteX3" fmla="*/ 3421 w 26191"/>
                  <a:gd name="connsiteY3" fmla="*/ 10554 h 22500"/>
                  <a:gd name="connsiteX4" fmla="*/ 164 w 26191"/>
                  <a:gd name="connsiteY4" fmla="*/ 16298 h 22500"/>
                  <a:gd name="connsiteX5" fmla="*/ 18937 w 26191"/>
                  <a:gd name="connsiteY5" fmla="*/ 20070 h 22500"/>
                  <a:gd name="connsiteX6" fmla="*/ 25967 w 26191"/>
                  <a:gd name="connsiteY6" fmla="*/ 2496 h 22500"/>
                  <a:gd name="connsiteX7" fmla="*/ 19623 w 26191"/>
                  <a:gd name="connsiteY7" fmla="*/ 1725 h 2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91" h="22500">
                    <a:moveTo>
                      <a:pt x="19623" y="1725"/>
                    </a:moveTo>
                    <a:cubicBezTo>
                      <a:pt x="18166" y="4896"/>
                      <a:pt x="16194" y="8154"/>
                      <a:pt x="13623" y="10554"/>
                    </a:cubicBezTo>
                    <a:cubicBezTo>
                      <a:pt x="12765" y="11326"/>
                      <a:pt x="11565" y="11583"/>
                      <a:pt x="10365" y="11412"/>
                    </a:cubicBezTo>
                    <a:cubicBezTo>
                      <a:pt x="7707" y="10983"/>
                      <a:pt x="6250" y="9783"/>
                      <a:pt x="3421" y="10554"/>
                    </a:cubicBezTo>
                    <a:cubicBezTo>
                      <a:pt x="1021" y="11240"/>
                      <a:pt x="-522" y="13898"/>
                      <a:pt x="164" y="16298"/>
                    </a:cubicBezTo>
                    <a:cubicBezTo>
                      <a:pt x="2478" y="23927"/>
                      <a:pt x="13280" y="23670"/>
                      <a:pt x="18937" y="20070"/>
                    </a:cubicBezTo>
                    <a:cubicBezTo>
                      <a:pt x="24938" y="16212"/>
                      <a:pt x="26910" y="9183"/>
                      <a:pt x="25967" y="2496"/>
                    </a:cubicBezTo>
                    <a:cubicBezTo>
                      <a:pt x="25453" y="-504"/>
                      <a:pt x="20738" y="-847"/>
                      <a:pt x="19623" y="1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5" name="任意多边形: 形状 1044">
                <a:extLst>
                  <a:ext uri="{FF2B5EF4-FFF2-40B4-BE49-F238E27FC236}">
                    <a16:creationId xmlns:a16="http://schemas.microsoft.com/office/drawing/2014/main" id="{B91DE4C6-C209-467B-FB70-63B4C6288D42}"/>
                  </a:ext>
                </a:extLst>
              </p:cNvPr>
              <p:cNvSpPr/>
              <p:nvPr/>
            </p:nvSpPr>
            <p:spPr>
              <a:xfrm>
                <a:off x="2803887" y="2772620"/>
                <a:ext cx="25332" cy="22631"/>
              </a:xfrm>
              <a:custGeom>
                <a:avLst/>
                <a:gdLst>
                  <a:gd name="connsiteX0" fmla="*/ 16817 w 25332"/>
                  <a:gd name="connsiteY0" fmla="*/ 2212 h 22631"/>
                  <a:gd name="connsiteX1" fmla="*/ 13474 w 25332"/>
                  <a:gd name="connsiteY1" fmla="*/ 10784 h 22631"/>
                  <a:gd name="connsiteX2" fmla="*/ 10645 w 25332"/>
                  <a:gd name="connsiteY2" fmla="*/ 10784 h 22631"/>
                  <a:gd name="connsiteX3" fmla="*/ 3616 w 25332"/>
                  <a:gd name="connsiteY3" fmla="*/ 9756 h 22631"/>
                  <a:gd name="connsiteX4" fmla="*/ 187 w 25332"/>
                  <a:gd name="connsiteY4" fmla="*/ 15756 h 22631"/>
                  <a:gd name="connsiteX5" fmla="*/ 19218 w 25332"/>
                  <a:gd name="connsiteY5" fmla="*/ 20471 h 22631"/>
                  <a:gd name="connsiteX6" fmla="*/ 24018 w 25332"/>
                  <a:gd name="connsiteY6" fmla="*/ 2040 h 22631"/>
                  <a:gd name="connsiteX7" fmla="*/ 16817 w 25332"/>
                  <a:gd name="connsiteY7" fmla="*/ 2212 h 2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32" h="22631">
                    <a:moveTo>
                      <a:pt x="16817" y="2212"/>
                    </a:moveTo>
                    <a:cubicBezTo>
                      <a:pt x="15788" y="4355"/>
                      <a:pt x="15446" y="9327"/>
                      <a:pt x="13474" y="10784"/>
                    </a:cubicBezTo>
                    <a:cubicBezTo>
                      <a:pt x="12702" y="11384"/>
                      <a:pt x="11674" y="11042"/>
                      <a:pt x="10645" y="10784"/>
                    </a:cubicBezTo>
                    <a:cubicBezTo>
                      <a:pt x="7987" y="10098"/>
                      <a:pt x="6616" y="9156"/>
                      <a:pt x="3616" y="9756"/>
                    </a:cubicBezTo>
                    <a:cubicBezTo>
                      <a:pt x="1130" y="10270"/>
                      <a:pt x="-585" y="13356"/>
                      <a:pt x="187" y="15756"/>
                    </a:cubicBezTo>
                    <a:cubicBezTo>
                      <a:pt x="2673" y="22872"/>
                      <a:pt x="13388" y="24500"/>
                      <a:pt x="19218" y="20471"/>
                    </a:cubicBezTo>
                    <a:cubicBezTo>
                      <a:pt x="25047" y="16528"/>
                      <a:pt x="26847" y="8298"/>
                      <a:pt x="24018" y="2040"/>
                    </a:cubicBezTo>
                    <a:cubicBezTo>
                      <a:pt x="22818" y="-874"/>
                      <a:pt x="18017" y="-531"/>
                      <a:pt x="16817" y="22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6" name="任意多边形: 形状 1045">
                <a:extLst>
                  <a:ext uri="{FF2B5EF4-FFF2-40B4-BE49-F238E27FC236}">
                    <a16:creationId xmlns:a16="http://schemas.microsoft.com/office/drawing/2014/main" id="{53ACCB91-7767-43E0-CB04-2153B8A07DA7}"/>
                  </a:ext>
                </a:extLst>
              </p:cNvPr>
              <p:cNvSpPr/>
              <p:nvPr/>
            </p:nvSpPr>
            <p:spPr>
              <a:xfrm>
                <a:off x="2912258" y="2714868"/>
                <a:ext cx="24249" cy="22202"/>
              </a:xfrm>
              <a:custGeom>
                <a:avLst/>
                <a:gdLst>
                  <a:gd name="connsiteX0" fmla="*/ 16117 w 24249"/>
                  <a:gd name="connsiteY0" fmla="*/ 2014 h 22202"/>
                  <a:gd name="connsiteX1" fmla="*/ 6602 w 24249"/>
                  <a:gd name="connsiteY1" fmla="*/ 10843 h 22202"/>
                  <a:gd name="connsiteX2" fmla="*/ 3944 w 24249"/>
                  <a:gd name="connsiteY2" fmla="*/ 21473 h 22202"/>
                  <a:gd name="connsiteX3" fmla="*/ 18774 w 24249"/>
                  <a:gd name="connsiteY3" fmla="*/ 17873 h 22202"/>
                  <a:gd name="connsiteX4" fmla="*/ 23661 w 24249"/>
                  <a:gd name="connsiteY4" fmla="*/ 2957 h 22202"/>
                  <a:gd name="connsiteX5" fmla="*/ 16117 w 24249"/>
                  <a:gd name="connsiteY5" fmla="*/ 2014 h 2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49" h="22202">
                    <a:moveTo>
                      <a:pt x="16117" y="2014"/>
                    </a:moveTo>
                    <a:cubicBezTo>
                      <a:pt x="13717" y="5957"/>
                      <a:pt x="12517" y="12129"/>
                      <a:pt x="6602" y="10843"/>
                    </a:cubicBezTo>
                    <a:cubicBezTo>
                      <a:pt x="-428" y="9300"/>
                      <a:pt x="-2657" y="19159"/>
                      <a:pt x="3944" y="21473"/>
                    </a:cubicBezTo>
                    <a:cubicBezTo>
                      <a:pt x="9345" y="23359"/>
                      <a:pt x="14488" y="21387"/>
                      <a:pt x="18774" y="17873"/>
                    </a:cubicBezTo>
                    <a:cubicBezTo>
                      <a:pt x="22632" y="14701"/>
                      <a:pt x="25547" y="7843"/>
                      <a:pt x="23661" y="2957"/>
                    </a:cubicBezTo>
                    <a:cubicBezTo>
                      <a:pt x="22289" y="-387"/>
                      <a:pt x="18089" y="-1158"/>
                      <a:pt x="16117" y="2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7" name="任意多边形: 形状 1046">
                <a:extLst>
                  <a:ext uri="{FF2B5EF4-FFF2-40B4-BE49-F238E27FC236}">
                    <a16:creationId xmlns:a16="http://schemas.microsoft.com/office/drawing/2014/main" id="{127FBC62-A28B-A458-A74D-A787783377FF}"/>
                  </a:ext>
                </a:extLst>
              </p:cNvPr>
              <p:cNvSpPr/>
              <p:nvPr/>
            </p:nvSpPr>
            <p:spPr>
              <a:xfrm>
                <a:off x="2916901" y="2819750"/>
                <a:ext cx="27689" cy="20523"/>
              </a:xfrm>
              <a:custGeom>
                <a:avLst/>
                <a:gdLst>
                  <a:gd name="connsiteX0" fmla="*/ 20218 w 27689"/>
                  <a:gd name="connsiteY0" fmla="*/ 1287 h 20523"/>
                  <a:gd name="connsiteX1" fmla="*/ 15761 w 27689"/>
                  <a:gd name="connsiteY1" fmla="*/ 8231 h 20523"/>
                  <a:gd name="connsiteX2" fmla="*/ 8303 w 27689"/>
                  <a:gd name="connsiteY2" fmla="*/ 7631 h 20523"/>
                  <a:gd name="connsiteX3" fmla="*/ 2816 w 27689"/>
                  <a:gd name="connsiteY3" fmla="*/ 17661 h 20523"/>
                  <a:gd name="connsiteX4" fmla="*/ 20818 w 27689"/>
                  <a:gd name="connsiteY4" fmla="*/ 18261 h 20523"/>
                  <a:gd name="connsiteX5" fmla="*/ 26648 w 27689"/>
                  <a:gd name="connsiteY5" fmla="*/ 1973 h 20523"/>
                  <a:gd name="connsiteX6" fmla="*/ 20218 w 27689"/>
                  <a:gd name="connsiteY6" fmla="*/ 1287 h 2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89" h="20523">
                    <a:moveTo>
                      <a:pt x="20218" y="1287"/>
                    </a:moveTo>
                    <a:cubicBezTo>
                      <a:pt x="18590" y="3259"/>
                      <a:pt x="17818" y="6603"/>
                      <a:pt x="15761" y="8231"/>
                    </a:cubicBezTo>
                    <a:cubicBezTo>
                      <a:pt x="13360" y="10117"/>
                      <a:pt x="10617" y="9003"/>
                      <a:pt x="8303" y="7631"/>
                    </a:cubicBezTo>
                    <a:cubicBezTo>
                      <a:pt x="1959" y="3945"/>
                      <a:pt x="-3527" y="13889"/>
                      <a:pt x="2816" y="17661"/>
                    </a:cubicBezTo>
                    <a:cubicBezTo>
                      <a:pt x="8474" y="21004"/>
                      <a:pt x="14989" y="21690"/>
                      <a:pt x="20818" y="18261"/>
                    </a:cubicBezTo>
                    <a:cubicBezTo>
                      <a:pt x="26219" y="15089"/>
                      <a:pt x="29477" y="7803"/>
                      <a:pt x="26648" y="1973"/>
                    </a:cubicBezTo>
                    <a:cubicBezTo>
                      <a:pt x="25619" y="-341"/>
                      <a:pt x="21847" y="-684"/>
                      <a:pt x="20218" y="12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8" name="任意多边形: 形状 1047">
                <a:extLst>
                  <a:ext uri="{FF2B5EF4-FFF2-40B4-BE49-F238E27FC236}">
                    <a16:creationId xmlns:a16="http://schemas.microsoft.com/office/drawing/2014/main" id="{8E623912-C895-02FA-763D-B986B33BBE18}"/>
                  </a:ext>
                </a:extLst>
              </p:cNvPr>
              <p:cNvSpPr/>
              <p:nvPr/>
            </p:nvSpPr>
            <p:spPr>
              <a:xfrm>
                <a:off x="2776519" y="2890828"/>
                <a:ext cx="27297" cy="25449"/>
              </a:xfrm>
              <a:custGeom>
                <a:avLst/>
                <a:gdLst>
                  <a:gd name="connsiteX0" fmla="*/ 19325 w 27297"/>
                  <a:gd name="connsiteY0" fmla="*/ 2648 h 25449"/>
                  <a:gd name="connsiteX1" fmla="*/ 15210 w 27297"/>
                  <a:gd name="connsiteY1" fmla="*/ 13277 h 25449"/>
                  <a:gd name="connsiteX2" fmla="*/ 4666 w 27297"/>
                  <a:gd name="connsiteY2" fmla="*/ 12935 h 25449"/>
                  <a:gd name="connsiteX3" fmla="*/ 637 w 27297"/>
                  <a:gd name="connsiteY3" fmla="*/ 20136 h 25449"/>
                  <a:gd name="connsiteX4" fmla="*/ 21468 w 27297"/>
                  <a:gd name="connsiteY4" fmla="*/ 21936 h 25449"/>
                  <a:gd name="connsiteX5" fmla="*/ 26183 w 27297"/>
                  <a:gd name="connsiteY5" fmla="*/ 2562 h 25449"/>
                  <a:gd name="connsiteX6" fmla="*/ 19325 w 27297"/>
                  <a:gd name="connsiteY6" fmla="*/ 2648 h 2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97" h="25449">
                    <a:moveTo>
                      <a:pt x="19325" y="2648"/>
                    </a:moveTo>
                    <a:cubicBezTo>
                      <a:pt x="18467" y="6248"/>
                      <a:pt x="17782" y="10534"/>
                      <a:pt x="15210" y="13277"/>
                    </a:cubicBezTo>
                    <a:cubicBezTo>
                      <a:pt x="12467" y="16192"/>
                      <a:pt x="7838" y="12506"/>
                      <a:pt x="4666" y="12935"/>
                    </a:cubicBezTo>
                    <a:cubicBezTo>
                      <a:pt x="1065" y="13449"/>
                      <a:pt x="-1163" y="16707"/>
                      <a:pt x="637" y="20136"/>
                    </a:cubicBezTo>
                    <a:cubicBezTo>
                      <a:pt x="4494" y="27251"/>
                      <a:pt x="16067" y="26565"/>
                      <a:pt x="21468" y="21936"/>
                    </a:cubicBezTo>
                    <a:cubicBezTo>
                      <a:pt x="26954" y="17221"/>
                      <a:pt x="28669" y="9248"/>
                      <a:pt x="26183" y="2562"/>
                    </a:cubicBezTo>
                    <a:cubicBezTo>
                      <a:pt x="25068" y="-696"/>
                      <a:pt x="20268" y="-1039"/>
                      <a:pt x="19325" y="26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9" name="任意多边形: 形状 1048">
                <a:extLst>
                  <a:ext uri="{FF2B5EF4-FFF2-40B4-BE49-F238E27FC236}">
                    <a16:creationId xmlns:a16="http://schemas.microsoft.com/office/drawing/2014/main" id="{977923A1-C2D8-101C-658D-857BFEC3E1F2}"/>
                  </a:ext>
                </a:extLst>
              </p:cNvPr>
              <p:cNvSpPr/>
              <p:nvPr/>
            </p:nvSpPr>
            <p:spPr>
              <a:xfrm>
                <a:off x="2653643" y="2841898"/>
                <a:ext cx="26011" cy="22435"/>
              </a:xfrm>
              <a:custGeom>
                <a:avLst/>
                <a:gdLst>
                  <a:gd name="connsiteX0" fmla="*/ 23472 w 26011"/>
                  <a:gd name="connsiteY0" fmla="*/ 914 h 22435"/>
                  <a:gd name="connsiteX1" fmla="*/ 18243 w 26011"/>
                  <a:gd name="connsiteY1" fmla="*/ 1685 h 22435"/>
                  <a:gd name="connsiteX2" fmla="*/ 14128 w 26011"/>
                  <a:gd name="connsiteY2" fmla="*/ 10601 h 22435"/>
                  <a:gd name="connsiteX3" fmla="*/ 3241 w 26011"/>
                  <a:gd name="connsiteY3" fmla="*/ 11286 h 22435"/>
                  <a:gd name="connsiteX4" fmla="*/ 1269 w 26011"/>
                  <a:gd name="connsiteY4" fmla="*/ 19173 h 22435"/>
                  <a:gd name="connsiteX5" fmla="*/ 20901 w 26011"/>
                  <a:gd name="connsiteY5" fmla="*/ 18316 h 22435"/>
                  <a:gd name="connsiteX6" fmla="*/ 23472 w 26011"/>
                  <a:gd name="connsiteY6" fmla="*/ 914 h 2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11" h="22435">
                    <a:moveTo>
                      <a:pt x="23472" y="914"/>
                    </a:moveTo>
                    <a:cubicBezTo>
                      <a:pt x="21929" y="-629"/>
                      <a:pt x="19272" y="-115"/>
                      <a:pt x="18243" y="1685"/>
                    </a:cubicBezTo>
                    <a:cubicBezTo>
                      <a:pt x="16614" y="4686"/>
                      <a:pt x="16786" y="8029"/>
                      <a:pt x="14128" y="10601"/>
                    </a:cubicBezTo>
                    <a:cubicBezTo>
                      <a:pt x="11471" y="13172"/>
                      <a:pt x="6327" y="10772"/>
                      <a:pt x="3241" y="11286"/>
                    </a:cubicBezTo>
                    <a:cubicBezTo>
                      <a:pt x="-617" y="11972"/>
                      <a:pt x="-702" y="16773"/>
                      <a:pt x="1269" y="19173"/>
                    </a:cubicBezTo>
                    <a:cubicBezTo>
                      <a:pt x="5899" y="24660"/>
                      <a:pt x="16186" y="22431"/>
                      <a:pt x="20901" y="18316"/>
                    </a:cubicBezTo>
                    <a:cubicBezTo>
                      <a:pt x="25615" y="14201"/>
                      <a:pt x="28273" y="5800"/>
                      <a:pt x="23472" y="9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0" name="任意多边形: 形状 1049">
                <a:extLst>
                  <a:ext uri="{FF2B5EF4-FFF2-40B4-BE49-F238E27FC236}">
                    <a16:creationId xmlns:a16="http://schemas.microsoft.com/office/drawing/2014/main" id="{62D5BD3A-73A0-E3B7-D017-EF73A76E9CE9}"/>
                  </a:ext>
                </a:extLst>
              </p:cNvPr>
              <p:cNvSpPr/>
              <p:nvPr/>
            </p:nvSpPr>
            <p:spPr>
              <a:xfrm>
                <a:off x="2563632" y="2817787"/>
                <a:ext cx="26716" cy="19205"/>
              </a:xfrm>
              <a:custGeom>
                <a:avLst/>
                <a:gdLst>
                  <a:gd name="connsiteX0" fmla="*/ 24072 w 26716"/>
                  <a:gd name="connsiteY0" fmla="*/ 1108 h 19205"/>
                  <a:gd name="connsiteX1" fmla="*/ 17471 w 26716"/>
                  <a:gd name="connsiteY1" fmla="*/ 3080 h 19205"/>
                  <a:gd name="connsiteX2" fmla="*/ 16442 w 26716"/>
                  <a:gd name="connsiteY2" fmla="*/ 6680 h 19205"/>
                  <a:gd name="connsiteX3" fmla="*/ 15671 w 26716"/>
                  <a:gd name="connsiteY3" fmla="*/ 7795 h 19205"/>
                  <a:gd name="connsiteX4" fmla="*/ 8298 w 26716"/>
                  <a:gd name="connsiteY4" fmla="*/ 6080 h 19205"/>
                  <a:gd name="connsiteX5" fmla="*/ 669 w 26716"/>
                  <a:gd name="connsiteY5" fmla="*/ 8309 h 19205"/>
                  <a:gd name="connsiteX6" fmla="*/ 2898 w 26716"/>
                  <a:gd name="connsiteY6" fmla="*/ 15939 h 19205"/>
                  <a:gd name="connsiteX7" fmla="*/ 20643 w 26716"/>
                  <a:gd name="connsiteY7" fmla="*/ 17567 h 19205"/>
                  <a:gd name="connsiteX8" fmla="*/ 24072 w 26716"/>
                  <a:gd name="connsiteY8" fmla="*/ 1108 h 1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16" h="19205">
                    <a:moveTo>
                      <a:pt x="24072" y="1108"/>
                    </a:moveTo>
                    <a:cubicBezTo>
                      <a:pt x="21757" y="-1206"/>
                      <a:pt x="18500" y="422"/>
                      <a:pt x="17471" y="3080"/>
                    </a:cubicBezTo>
                    <a:cubicBezTo>
                      <a:pt x="17042" y="4194"/>
                      <a:pt x="16957" y="5566"/>
                      <a:pt x="16442" y="6680"/>
                    </a:cubicBezTo>
                    <a:cubicBezTo>
                      <a:pt x="16099" y="7366"/>
                      <a:pt x="15842" y="7709"/>
                      <a:pt x="15671" y="7795"/>
                    </a:cubicBezTo>
                    <a:cubicBezTo>
                      <a:pt x="13099" y="8823"/>
                      <a:pt x="10527" y="7623"/>
                      <a:pt x="8298" y="6080"/>
                    </a:cubicBezTo>
                    <a:cubicBezTo>
                      <a:pt x="5812" y="4366"/>
                      <a:pt x="1955" y="5823"/>
                      <a:pt x="669" y="8309"/>
                    </a:cubicBezTo>
                    <a:cubicBezTo>
                      <a:pt x="-874" y="11224"/>
                      <a:pt x="412" y="14224"/>
                      <a:pt x="2898" y="15939"/>
                    </a:cubicBezTo>
                    <a:cubicBezTo>
                      <a:pt x="8298" y="19625"/>
                      <a:pt x="14728" y="20225"/>
                      <a:pt x="20643" y="17567"/>
                    </a:cubicBezTo>
                    <a:cubicBezTo>
                      <a:pt x="26644" y="14824"/>
                      <a:pt x="28958" y="5994"/>
                      <a:pt x="24072" y="11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1" name="任意多边形: 形状 1050">
                <a:extLst>
                  <a:ext uri="{FF2B5EF4-FFF2-40B4-BE49-F238E27FC236}">
                    <a16:creationId xmlns:a16="http://schemas.microsoft.com/office/drawing/2014/main" id="{5AD8E5A9-0124-218D-0EA1-3B70D57EF342}"/>
                  </a:ext>
                </a:extLst>
              </p:cNvPr>
              <p:cNvSpPr/>
              <p:nvPr/>
            </p:nvSpPr>
            <p:spPr>
              <a:xfrm>
                <a:off x="2555018" y="2907972"/>
                <a:ext cx="23510" cy="22235"/>
              </a:xfrm>
              <a:custGeom>
                <a:avLst/>
                <a:gdLst>
                  <a:gd name="connsiteX0" fmla="*/ 14512 w 23510"/>
                  <a:gd name="connsiteY0" fmla="*/ 3077 h 22235"/>
                  <a:gd name="connsiteX1" fmla="*/ 12198 w 23510"/>
                  <a:gd name="connsiteY1" fmla="*/ 9421 h 22235"/>
                  <a:gd name="connsiteX2" fmla="*/ 6540 w 23510"/>
                  <a:gd name="connsiteY2" fmla="*/ 9935 h 22235"/>
                  <a:gd name="connsiteX3" fmla="*/ 2597 w 23510"/>
                  <a:gd name="connsiteY3" fmla="*/ 20051 h 22235"/>
                  <a:gd name="connsiteX4" fmla="*/ 21885 w 23510"/>
                  <a:gd name="connsiteY4" fmla="*/ 1877 h 22235"/>
                  <a:gd name="connsiteX5" fmla="*/ 14512 w 23510"/>
                  <a:gd name="connsiteY5" fmla="*/ 3077 h 2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10" h="22235">
                    <a:moveTo>
                      <a:pt x="14512" y="3077"/>
                    </a:moveTo>
                    <a:cubicBezTo>
                      <a:pt x="13912" y="5135"/>
                      <a:pt x="13569" y="7706"/>
                      <a:pt x="12198" y="9421"/>
                    </a:cubicBezTo>
                    <a:cubicBezTo>
                      <a:pt x="10569" y="11564"/>
                      <a:pt x="8940" y="10535"/>
                      <a:pt x="6540" y="9935"/>
                    </a:cubicBezTo>
                    <a:cubicBezTo>
                      <a:pt x="111" y="8392"/>
                      <a:pt x="-2290" y="16622"/>
                      <a:pt x="2597" y="20051"/>
                    </a:cubicBezTo>
                    <a:cubicBezTo>
                      <a:pt x="13569" y="27852"/>
                      <a:pt x="28486" y="13107"/>
                      <a:pt x="21885" y="1877"/>
                    </a:cubicBezTo>
                    <a:cubicBezTo>
                      <a:pt x="19999" y="-1209"/>
                      <a:pt x="15370" y="-266"/>
                      <a:pt x="14512" y="30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2" name="任意多边形: 形状 1051">
                <a:extLst>
                  <a:ext uri="{FF2B5EF4-FFF2-40B4-BE49-F238E27FC236}">
                    <a16:creationId xmlns:a16="http://schemas.microsoft.com/office/drawing/2014/main" id="{A8E4D601-3D6B-EADA-9F8A-A1C97A4D2768}"/>
                  </a:ext>
                </a:extLst>
              </p:cNvPr>
              <p:cNvSpPr/>
              <p:nvPr/>
            </p:nvSpPr>
            <p:spPr>
              <a:xfrm>
                <a:off x="2634153" y="2955626"/>
                <a:ext cx="25918" cy="22314"/>
              </a:xfrm>
              <a:custGeom>
                <a:avLst/>
                <a:gdLst>
                  <a:gd name="connsiteX0" fmla="*/ 17416 w 25918"/>
                  <a:gd name="connsiteY0" fmla="*/ 2829 h 22314"/>
                  <a:gd name="connsiteX1" fmla="*/ 14502 w 25918"/>
                  <a:gd name="connsiteY1" fmla="*/ 10202 h 22314"/>
                  <a:gd name="connsiteX2" fmla="*/ 6358 w 25918"/>
                  <a:gd name="connsiteY2" fmla="*/ 10630 h 22314"/>
                  <a:gd name="connsiteX3" fmla="*/ 3786 w 25918"/>
                  <a:gd name="connsiteY3" fmla="*/ 21089 h 22314"/>
                  <a:gd name="connsiteX4" fmla="*/ 21445 w 25918"/>
                  <a:gd name="connsiteY4" fmla="*/ 18089 h 22314"/>
                  <a:gd name="connsiteX5" fmla="*/ 24274 w 25918"/>
                  <a:gd name="connsiteY5" fmla="*/ 1801 h 22314"/>
                  <a:gd name="connsiteX6" fmla="*/ 17416 w 25918"/>
                  <a:gd name="connsiteY6" fmla="*/ 2829 h 2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18" h="22314">
                    <a:moveTo>
                      <a:pt x="17416" y="2829"/>
                    </a:moveTo>
                    <a:cubicBezTo>
                      <a:pt x="16645" y="5315"/>
                      <a:pt x="16302" y="8230"/>
                      <a:pt x="14502" y="10202"/>
                    </a:cubicBezTo>
                    <a:cubicBezTo>
                      <a:pt x="12359" y="12516"/>
                      <a:pt x="8844" y="11573"/>
                      <a:pt x="6358" y="10630"/>
                    </a:cubicBezTo>
                    <a:cubicBezTo>
                      <a:pt x="-157" y="8230"/>
                      <a:pt x="-2729" y="18689"/>
                      <a:pt x="3786" y="21089"/>
                    </a:cubicBezTo>
                    <a:cubicBezTo>
                      <a:pt x="10130" y="23404"/>
                      <a:pt x="16388" y="22460"/>
                      <a:pt x="21445" y="18089"/>
                    </a:cubicBezTo>
                    <a:cubicBezTo>
                      <a:pt x="26075" y="14145"/>
                      <a:pt x="27275" y="6944"/>
                      <a:pt x="24274" y="1801"/>
                    </a:cubicBezTo>
                    <a:cubicBezTo>
                      <a:pt x="22560" y="-1199"/>
                      <a:pt x="18274" y="-171"/>
                      <a:pt x="17416" y="28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3" name="任意多边形: 形状 1052">
                <a:extLst>
                  <a:ext uri="{FF2B5EF4-FFF2-40B4-BE49-F238E27FC236}">
                    <a16:creationId xmlns:a16="http://schemas.microsoft.com/office/drawing/2014/main" id="{1B73D007-BD5F-2D6C-4D97-4B3545FD132E}"/>
                  </a:ext>
                </a:extLst>
              </p:cNvPr>
              <p:cNvSpPr/>
              <p:nvPr/>
            </p:nvSpPr>
            <p:spPr>
              <a:xfrm>
                <a:off x="2748369" y="3014707"/>
                <a:ext cx="26833" cy="22166"/>
              </a:xfrm>
              <a:custGeom>
                <a:avLst/>
                <a:gdLst>
                  <a:gd name="connsiteX0" fmla="*/ 19615 w 26833"/>
                  <a:gd name="connsiteY0" fmla="*/ 1098 h 22166"/>
                  <a:gd name="connsiteX1" fmla="*/ 8213 w 26833"/>
                  <a:gd name="connsiteY1" fmla="*/ 9499 h 22166"/>
                  <a:gd name="connsiteX2" fmla="*/ 2727 w 26833"/>
                  <a:gd name="connsiteY2" fmla="*/ 19443 h 22166"/>
                  <a:gd name="connsiteX3" fmla="*/ 21158 w 26833"/>
                  <a:gd name="connsiteY3" fmla="*/ 18586 h 22166"/>
                  <a:gd name="connsiteX4" fmla="*/ 25273 w 26833"/>
                  <a:gd name="connsiteY4" fmla="*/ 1698 h 22166"/>
                  <a:gd name="connsiteX5" fmla="*/ 19615 w 26833"/>
                  <a:gd name="connsiteY5" fmla="*/ 1098 h 2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33" h="22166">
                    <a:moveTo>
                      <a:pt x="19615" y="1098"/>
                    </a:moveTo>
                    <a:cubicBezTo>
                      <a:pt x="15843" y="5384"/>
                      <a:pt x="15757" y="14385"/>
                      <a:pt x="8213" y="9499"/>
                    </a:cubicBezTo>
                    <a:cubicBezTo>
                      <a:pt x="2127" y="5556"/>
                      <a:pt x="-3531" y="15671"/>
                      <a:pt x="2727" y="19443"/>
                    </a:cubicBezTo>
                    <a:cubicBezTo>
                      <a:pt x="8642" y="22958"/>
                      <a:pt x="15843" y="23472"/>
                      <a:pt x="21158" y="18586"/>
                    </a:cubicBezTo>
                    <a:cubicBezTo>
                      <a:pt x="25101" y="14985"/>
                      <a:pt x="29130" y="6670"/>
                      <a:pt x="25273" y="1698"/>
                    </a:cubicBezTo>
                    <a:cubicBezTo>
                      <a:pt x="23901" y="-17"/>
                      <a:pt x="21243" y="-788"/>
                      <a:pt x="19615" y="10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4" name="任意多边形: 形状 1053">
                <a:extLst>
                  <a:ext uri="{FF2B5EF4-FFF2-40B4-BE49-F238E27FC236}">
                    <a16:creationId xmlns:a16="http://schemas.microsoft.com/office/drawing/2014/main" id="{6258E8D8-8527-3E07-570A-A28931A21AE7}"/>
                  </a:ext>
                </a:extLst>
              </p:cNvPr>
              <p:cNvSpPr/>
              <p:nvPr/>
            </p:nvSpPr>
            <p:spPr>
              <a:xfrm>
                <a:off x="2651219" y="3052161"/>
                <a:ext cx="24255" cy="22742"/>
              </a:xfrm>
              <a:custGeom>
                <a:avLst/>
                <a:gdLst>
                  <a:gd name="connsiteX0" fmla="*/ 14923 w 24255"/>
                  <a:gd name="connsiteY0" fmla="*/ 3077 h 22742"/>
                  <a:gd name="connsiteX1" fmla="*/ 6865 w 24255"/>
                  <a:gd name="connsiteY1" fmla="*/ 10878 h 22742"/>
                  <a:gd name="connsiteX2" fmla="*/ 4122 w 24255"/>
                  <a:gd name="connsiteY2" fmla="*/ 21937 h 22742"/>
                  <a:gd name="connsiteX3" fmla="*/ 20238 w 24255"/>
                  <a:gd name="connsiteY3" fmla="*/ 18165 h 22742"/>
                  <a:gd name="connsiteX4" fmla="*/ 22467 w 24255"/>
                  <a:gd name="connsiteY4" fmla="*/ 1877 h 22742"/>
                  <a:gd name="connsiteX5" fmla="*/ 14923 w 24255"/>
                  <a:gd name="connsiteY5" fmla="*/ 3077 h 22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55" h="22742">
                    <a:moveTo>
                      <a:pt x="14923" y="3077"/>
                    </a:moveTo>
                    <a:cubicBezTo>
                      <a:pt x="13208" y="7706"/>
                      <a:pt x="13208" y="12764"/>
                      <a:pt x="6865" y="10878"/>
                    </a:cubicBezTo>
                    <a:cubicBezTo>
                      <a:pt x="-250" y="8735"/>
                      <a:pt x="-2908" y="19794"/>
                      <a:pt x="4122" y="21937"/>
                    </a:cubicBezTo>
                    <a:cubicBezTo>
                      <a:pt x="9951" y="23737"/>
                      <a:pt x="15866" y="22537"/>
                      <a:pt x="20238" y="18165"/>
                    </a:cubicBezTo>
                    <a:cubicBezTo>
                      <a:pt x="24267" y="14136"/>
                      <a:pt x="25724" y="6763"/>
                      <a:pt x="22467" y="1877"/>
                    </a:cubicBezTo>
                    <a:cubicBezTo>
                      <a:pt x="20238" y="-1209"/>
                      <a:pt x="16209" y="-266"/>
                      <a:pt x="14923" y="30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5" name="任意多边形: 形状 1054">
                <a:extLst>
                  <a:ext uri="{FF2B5EF4-FFF2-40B4-BE49-F238E27FC236}">
                    <a16:creationId xmlns:a16="http://schemas.microsoft.com/office/drawing/2014/main" id="{7E9C56CB-7923-69D5-6413-9DE602B3D52B}"/>
                  </a:ext>
                </a:extLst>
              </p:cNvPr>
              <p:cNvSpPr/>
              <p:nvPr/>
            </p:nvSpPr>
            <p:spPr>
              <a:xfrm>
                <a:off x="2895357" y="2939660"/>
                <a:ext cx="26263" cy="23461"/>
              </a:xfrm>
              <a:custGeom>
                <a:avLst/>
                <a:gdLst>
                  <a:gd name="connsiteX0" fmla="*/ 16987 w 26263"/>
                  <a:gd name="connsiteY0" fmla="*/ 4221 h 23461"/>
                  <a:gd name="connsiteX1" fmla="*/ 14673 w 26263"/>
                  <a:gd name="connsiteY1" fmla="*/ 12108 h 23461"/>
                  <a:gd name="connsiteX2" fmla="*/ 6186 w 26263"/>
                  <a:gd name="connsiteY2" fmla="*/ 9879 h 23461"/>
                  <a:gd name="connsiteX3" fmla="*/ 185 w 26263"/>
                  <a:gd name="connsiteY3" fmla="*/ 16051 h 23461"/>
                  <a:gd name="connsiteX4" fmla="*/ 19388 w 26263"/>
                  <a:gd name="connsiteY4" fmla="*/ 21366 h 23461"/>
                  <a:gd name="connsiteX5" fmla="*/ 24617 w 26263"/>
                  <a:gd name="connsiteY5" fmla="*/ 1992 h 23461"/>
                  <a:gd name="connsiteX6" fmla="*/ 16987 w 26263"/>
                  <a:gd name="connsiteY6" fmla="*/ 4221 h 23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63" h="23461">
                    <a:moveTo>
                      <a:pt x="16987" y="4221"/>
                    </a:moveTo>
                    <a:cubicBezTo>
                      <a:pt x="16816" y="6879"/>
                      <a:pt x="17073" y="10308"/>
                      <a:pt x="14673" y="12108"/>
                    </a:cubicBezTo>
                    <a:cubicBezTo>
                      <a:pt x="11587" y="14423"/>
                      <a:pt x="9272" y="10651"/>
                      <a:pt x="6186" y="9879"/>
                    </a:cubicBezTo>
                    <a:cubicBezTo>
                      <a:pt x="2586" y="9022"/>
                      <a:pt x="-844" y="12451"/>
                      <a:pt x="185" y="16051"/>
                    </a:cubicBezTo>
                    <a:cubicBezTo>
                      <a:pt x="2414" y="23767"/>
                      <a:pt x="13387" y="25310"/>
                      <a:pt x="19388" y="21366"/>
                    </a:cubicBezTo>
                    <a:cubicBezTo>
                      <a:pt x="25474" y="17423"/>
                      <a:pt x="28303" y="8422"/>
                      <a:pt x="24617" y="1992"/>
                    </a:cubicBezTo>
                    <a:cubicBezTo>
                      <a:pt x="22474" y="-1779"/>
                      <a:pt x="17244" y="278"/>
                      <a:pt x="16987" y="42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6" name="任意多边形: 形状 1055">
                <a:extLst>
                  <a:ext uri="{FF2B5EF4-FFF2-40B4-BE49-F238E27FC236}">
                    <a16:creationId xmlns:a16="http://schemas.microsoft.com/office/drawing/2014/main" id="{D2794BC1-2EA7-F8D4-7A1A-0F2BD1BE2308}"/>
                  </a:ext>
                </a:extLst>
              </p:cNvPr>
              <p:cNvSpPr/>
              <p:nvPr/>
            </p:nvSpPr>
            <p:spPr>
              <a:xfrm>
                <a:off x="2992676" y="2894235"/>
                <a:ext cx="24853" cy="19628"/>
              </a:xfrm>
              <a:custGeom>
                <a:avLst/>
                <a:gdLst>
                  <a:gd name="connsiteX0" fmla="*/ 16709 w 24853"/>
                  <a:gd name="connsiteY0" fmla="*/ 2498 h 19628"/>
                  <a:gd name="connsiteX1" fmla="*/ 13880 w 24853"/>
                  <a:gd name="connsiteY1" fmla="*/ 7984 h 19628"/>
                  <a:gd name="connsiteX2" fmla="*/ 6679 w 24853"/>
                  <a:gd name="connsiteY2" fmla="*/ 6955 h 19628"/>
                  <a:gd name="connsiteX3" fmla="*/ 1622 w 24853"/>
                  <a:gd name="connsiteY3" fmla="*/ 16128 h 19628"/>
                  <a:gd name="connsiteX4" fmla="*/ 19367 w 24853"/>
                  <a:gd name="connsiteY4" fmla="*/ 17157 h 19628"/>
                  <a:gd name="connsiteX5" fmla="*/ 22967 w 24853"/>
                  <a:gd name="connsiteY5" fmla="*/ 1555 h 19628"/>
                  <a:gd name="connsiteX6" fmla="*/ 16709 w 24853"/>
                  <a:gd name="connsiteY6" fmla="*/ 2498 h 19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853" h="19628">
                    <a:moveTo>
                      <a:pt x="16709" y="2498"/>
                    </a:moveTo>
                    <a:cubicBezTo>
                      <a:pt x="16023" y="4298"/>
                      <a:pt x="15423" y="6870"/>
                      <a:pt x="13880" y="7984"/>
                    </a:cubicBezTo>
                    <a:cubicBezTo>
                      <a:pt x="11651" y="9527"/>
                      <a:pt x="8994" y="7813"/>
                      <a:pt x="6679" y="6955"/>
                    </a:cubicBezTo>
                    <a:cubicBezTo>
                      <a:pt x="1536" y="5069"/>
                      <a:pt x="-2322" y="12699"/>
                      <a:pt x="1622" y="16128"/>
                    </a:cubicBezTo>
                    <a:cubicBezTo>
                      <a:pt x="6508" y="20328"/>
                      <a:pt x="14052" y="20843"/>
                      <a:pt x="19367" y="17157"/>
                    </a:cubicBezTo>
                    <a:cubicBezTo>
                      <a:pt x="24167" y="13814"/>
                      <a:pt x="26911" y="6613"/>
                      <a:pt x="22967" y="1555"/>
                    </a:cubicBezTo>
                    <a:cubicBezTo>
                      <a:pt x="21081" y="-846"/>
                      <a:pt x="17824" y="-417"/>
                      <a:pt x="16709" y="2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7" name="任意多边形: 形状 1056">
                <a:extLst>
                  <a:ext uri="{FF2B5EF4-FFF2-40B4-BE49-F238E27FC236}">
                    <a16:creationId xmlns:a16="http://schemas.microsoft.com/office/drawing/2014/main" id="{9CA29B86-8840-DEE0-CBD0-0C6407FE146E}"/>
                  </a:ext>
                </a:extLst>
              </p:cNvPr>
              <p:cNvSpPr/>
              <p:nvPr/>
            </p:nvSpPr>
            <p:spPr>
              <a:xfrm>
                <a:off x="2977107" y="3009536"/>
                <a:ext cx="27165" cy="20900"/>
              </a:xfrm>
              <a:custGeom>
                <a:avLst/>
                <a:gdLst>
                  <a:gd name="connsiteX0" fmla="*/ 19334 w 27165"/>
                  <a:gd name="connsiteY0" fmla="*/ 1982 h 20900"/>
                  <a:gd name="connsiteX1" fmla="*/ 13419 w 27165"/>
                  <a:gd name="connsiteY1" fmla="*/ 9526 h 20900"/>
                  <a:gd name="connsiteX2" fmla="*/ 7247 w 27165"/>
                  <a:gd name="connsiteY2" fmla="*/ 6526 h 20900"/>
                  <a:gd name="connsiteX3" fmla="*/ 131 w 27165"/>
                  <a:gd name="connsiteY3" fmla="*/ 10812 h 20900"/>
                  <a:gd name="connsiteX4" fmla="*/ 1760 w 27165"/>
                  <a:gd name="connsiteY4" fmla="*/ 16470 h 20900"/>
                  <a:gd name="connsiteX5" fmla="*/ 19848 w 27165"/>
                  <a:gd name="connsiteY5" fmla="*/ 19127 h 20900"/>
                  <a:gd name="connsiteX6" fmla="*/ 26706 w 27165"/>
                  <a:gd name="connsiteY6" fmla="*/ 2925 h 20900"/>
                  <a:gd name="connsiteX7" fmla="*/ 19334 w 27165"/>
                  <a:gd name="connsiteY7" fmla="*/ 1982 h 2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65" h="20900">
                    <a:moveTo>
                      <a:pt x="19334" y="1982"/>
                    </a:moveTo>
                    <a:cubicBezTo>
                      <a:pt x="17705" y="4297"/>
                      <a:pt x="16591" y="9269"/>
                      <a:pt x="13419" y="9526"/>
                    </a:cubicBezTo>
                    <a:cubicBezTo>
                      <a:pt x="11104" y="9698"/>
                      <a:pt x="9390" y="7126"/>
                      <a:pt x="7247" y="6526"/>
                    </a:cubicBezTo>
                    <a:cubicBezTo>
                      <a:pt x="4160" y="5754"/>
                      <a:pt x="731" y="7554"/>
                      <a:pt x="131" y="10812"/>
                    </a:cubicBezTo>
                    <a:cubicBezTo>
                      <a:pt x="-212" y="12698"/>
                      <a:pt x="46" y="15184"/>
                      <a:pt x="1760" y="16470"/>
                    </a:cubicBezTo>
                    <a:cubicBezTo>
                      <a:pt x="7247" y="20499"/>
                      <a:pt x="13504" y="22642"/>
                      <a:pt x="19848" y="19127"/>
                    </a:cubicBezTo>
                    <a:cubicBezTo>
                      <a:pt x="25163" y="16127"/>
                      <a:pt x="28421" y="8755"/>
                      <a:pt x="26706" y="2925"/>
                    </a:cubicBezTo>
                    <a:cubicBezTo>
                      <a:pt x="25763" y="-847"/>
                      <a:pt x="21306" y="-761"/>
                      <a:pt x="19334" y="19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8" name="任意多边形: 形状 1057">
                <a:extLst>
                  <a:ext uri="{FF2B5EF4-FFF2-40B4-BE49-F238E27FC236}">
                    <a16:creationId xmlns:a16="http://schemas.microsoft.com/office/drawing/2014/main" id="{85201C6B-3DE6-1B01-E958-0CDDA91D4C74}"/>
                  </a:ext>
                </a:extLst>
              </p:cNvPr>
              <p:cNvSpPr/>
              <p:nvPr/>
            </p:nvSpPr>
            <p:spPr>
              <a:xfrm>
                <a:off x="2868175" y="3055599"/>
                <a:ext cx="28484" cy="25209"/>
              </a:xfrm>
              <a:custGeom>
                <a:avLst/>
                <a:gdLst>
                  <a:gd name="connsiteX0" fmla="*/ 25567 w 28484"/>
                  <a:gd name="connsiteY0" fmla="*/ 840 h 25209"/>
                  <a:gd name="connsiteX1" fmla="*/ 20595 w 28484"/>
                  <a:gd name="connsiteY1" fmla="*/ 1612 h 25209"/>
                  <a:gd name="connsiteX2" fmla="*/ 16909 w 28484"/>
                  <a:gd name="connsiteY2" fmla="*/ 12242 h 25209"/>
                  <a:gd name="connsiteX3" fmla="*/ 8165 w 28484"/>
                  <a:gd name="connsiteY3" fmla="*/ 11470 h 25209"/>
                  <a:gd name="connsiteX4" fmla="*/ 1736 w 28484"/>
                  <a:gd name="connsiteY4" fmla="*/ 20386 h 25209"/>
                  <a:gd name="connsiteX5" fmla="*/ 23510 w 28484"/>
                  <a:gd name="connsiteY5" fmla="*/ 21243 h 25209"/>
                  <a:gd name="connsiteX6" fmla="*/ 25567 w 28484"/>
                  <a:gd name="connsiteY6" fmla="*/ 840 h 2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484" h="25209">
                    <a:moveTo>
                      <a:pt x="25567" y="840"/>
                    </a:moveTo>
                    <a:cubicBezTo>
                      <a:pt x="24196" y="-531"/>
                      <a:pt x="21453" y="-188"/>
                      <a:pt x="20595" y="1612"/>
                    </a:cubicBezTo>
                    <a:cubicBezTo>
                      <a:pt x="18966" y="5126"/>
                      <a:pt x="18966" y="8898"/>
                      <a:pt x="16909" y="12242"/>
                    </a:cubicBezTo>
                    <a:cubicBezTo>
                      <a:pt x="14680" y="15928"/>
                      <a:pt x="10737" y="12842"/>
                      <a:pt x="8165" y="11470"/>
                    </a:cubicBezTo>
                    <a:cubicBezTo>
                      <a:pt x="2593" y="8641"/>
                      <a:pt x="-2893" y="15928"/>
                      <a:pt x="1736" y="20386"/>
                    </a:cubicBezTo>
                    <a:cubicBezTo>
                      <a:pt x="7908" y="26215"/>
                      <a:pt x="17252" y="27072"/>
                      <a:pt x="23510" y="21243"/>
                    </a:cubicBezTo>
                    <a:cubicBezTo>
                      <a:pt x="28568" y="16528"/>
                      <a:pt x="30625" y="6155"/>
                      <a:pt x="25567" y="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9" name="任意多边形: 形状 1058">
                <a:extLst>
                  <a:ext uri="{FF2B5EF4-FFF2-40B4-BE49-F238E27FC236}">
                    <a16:creationId xmlns:a16="http://schemas.microsoft.com/office/drawing/2014/main" id="{D0C75C2A-E118-3D80-6DF0-C7B7A217EF7E}"/>
                  </a:ext>
                </a:extLst>
              </p:cNvPr>
              <p:cNvSpPr/>
              <p:nvPr/>
            </p:nvSpPr>
            <p:spPr>
              <a:xfrm>
                <a:off x="2752822" y="3121793"/>
                <a:ext cx="27158" cy="22122"/>
              </a:xfrm>
              <a:custGeom>
                <a:avLst/>
                <a:gdLst>
                  <a:gd name="connsiteX0" fmla="*/ 22448 w 27158"/>
                  <a:gd name="connsiteY0" fmla="*/ 482 h 22122"/>
                  <a:gd name="connsiteX1" fmla="*/ 16876 w 27158"/>
                  <a:gd name="connsiteY1" fmla="*/ 3825 h 22122"/>
                  <a:gd name="connsiteX2" fmla="*/ 16790 w 27158"/>
                  <a:gd name="connsiteY2" fmla="*/ 8026 h 22122"/>
                  <a:gd name="connsiteX3" fmla="*/ 14990 w 27158"/>
                  <a:gd name="connsiteY3" fmla="*/ 9912 h 22122"/>
                  <a:gd name="connsiteX4" fmla="*/ 5389 w 27158"/>
                  <a:gd name="connsiteY4" fmla="*/ 9055 h 22122"/>
                  <a:gd name="connsiteX5" fmla="*/ 760 w 27158"/>
                  <a:gd name="connsiteY5" fmla="*/ 17370 h 22122"/>
                  <a:gd name="connsiteX6" fmla="*/ 21248 w 27158"/>
                  <a:gd name="connsiteY6" fmla="*/ 19085 h 22122"/>
                  <a:gd name="connsiteX7" fmla="*/ 22448 w 27158"/>
                  <a:gd name="connsiteY7" fmla="*/ 482 h 22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58" h="22122">
                    <a:moveTo>
                      <a:pt x="22448" y="482"/>
                    </a:moveTo>
                    <a:cubicBezTo>
                      <a:pt x="19791" y="-975"/>
                      <a:pt x="17048" y="1082"/>
                      <a:pt x="16876" y="3825"/>
                    </a:cubicBezTo>
                    <a:cubicBezTo>
                      <a:pt x="16790" y="5197"/>
                      <a:pt x="17133" y="6654"/>
                      <a:pt x="16790" y="8026"/>
                    </a:cubicBezTo>
                    <a:cubicBezTo>
                      <a:pt x="16619" y="8883"/>
                      <a:pt x="16105" y="9312"/>
                      <a:pt x="14990" y="9912"/>
                    </a:cubicBezTo>
                    <a:cubicBezTo>
                      <a:pt x="12161" y="11626"/>
                      <a:pt x="8818" y="9312"/>
                      <a:pt x="5389" y="9055"/>
                    </a:cubicBezTo>
                    <a:cubicBezTo>
                      <a:pt x="1274" y="8798"/>
                      <a:pt x="-1383" y="14027"/>
                      <a:pt x="760" y="17370"/>
                    </a:cubicBezTo>
                    <a:cubicBezTo>
                      <a:pt x="4960" y="23885"/>
                      <a:pt x="15590" y="22942"/>
                      <a:pt x="21248" y="19085"/>
                    </a:cubicBezTo>
                    <a:cubicBezTo>
                      <a:pt x="27420" y="15056"/>
                      <a:pt x="30164" y="4683"/>
                      <a:pt x="22448" y="4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0" name="图形 4">
              <a:extLst>
                <a:ext uri="{FF2B5EF4-FFF2-40B4-BE49-F238E27FC236}">
                  <a16:creationId xmlns:a16="http://schemas.microsoft.com/office/drawing/2014/main" id="{047CF245-0BFF-228B-1FD6-2D458762A023}"/>
                </a:ext>
              </a:extLst>
            </p:cNvPr>
            <p:cNvGrpSpPr/>
            <p:nvPr/>
          </p:nvGrpSpPr>
          <p:grpSpPr>
            <a:xfrm>
              <a:off x="1715301" y="4435076"/>
              <a:ext cx="173052" cy="159371"/>
              <a:chOff x="1715301" y="4435076"/>
              <a:chExt cx="173052" cy="159371"/>
            </a:xfrm>
          </p:grpSpPr>
          <p:sp>
            <p:nvSpPr>
              <p:cNvPr id="1061" name="任意多边形: 形状 1060">
                <a:extLst>
                  <a:ext uri="{FF2B5EF4-FFF2-40B4-BE49-F238E27FC236}">
                    <a16:creationId xmlns:a16="http://schemas.microsoft.com/office/drawing/2014/main" id="{06BC5D53-4B41-6272-819D-29479667EFD6}"/>
                  </a:ext>
                </a:extLst>
              </p:cNvPr>
              <p:cNvSpPr/>
              <p:nvPr/>
            </p:nvSpPr>
            <p:spPr>
              <a:xfrm>
                <a:off x="1715301" y="4435076"/>
                <a:ext cx="173052" cy="159371"/>
              </a:xfrm>
              <a:custGeom>
                <a:avLst/>
                <a:gdLst>
                  <a:gd name="connsiteX0" fmla="*/ 172887 w 173052"/>
                  <a:gd name="connsiteY0" fmla="*/ 80230 h 159371"/>
                  <a:gd name="connsiteX1" fmla="*/ 146741 w 173052"/>
                  <a:gd name="connsiteY1" fmla="*/ 66343 h 159371"/>
                  <a:gd name="connsiteX2" fmla="*/ 110565 w 173052"/>
                  <a:gd name="connsiteY2" fmla="*/ 70544 h 159371"/>
                  <a:gd name="connsiteX3" fmla="*/ 121710 w 173052"/>
                  <a:gd name="connsiteY3" fmla="*/ 41311 h 159371"/>
                  <a:gd name="connsiteX4" fmla="*/ 115452 w 173052"/>
                  <a:gd name="connsiteY4" fmla="*/ 1278 h 159371"/>
                  <a:gd name="connsiteX5" fmla="*/ 85791 w 173052"/>
                  <a:gd name="connsiteY5" fmla="*/ 22623 h 159371"/>
                  <a:gd name="connsiteX6" fmla="*/ 75247 w 173052"/>
                  <a:gd name="connsiteY6" fmla="*/ 48855 h 159371"/>
                  <a:gd name="connsiteX7" fmla="*/ 58530 w 173052"/>
                  <a:gd name="connsiteY7" fmla="*/ 21252 h 159371"/>
                  <a:gd name="connsiteX8" fmla="*/ 30327 w 173052"/>
                  <a:gd name="connsiteY8" fmla="*/ 11565 h 159371"/>
                  <a:gd name="connsiteX9" fmla="*/ 26640 w 173052"/>
                  <a:gd name="connsiteY9" fmla="*/ 39854 h 159371"/>
                  <a:gd name="connsiteX10" fmla="*/ 49443 w 173052"/>
                  <a:gd name="connsiteY10" fmla="*/ 70544 h 159371"/>
                  <a:gd name="connsiteX11" fmla="*/ 15668 w 173052"/>
                  <a:gd name="connsiteY11" fmla="*/ 76202 h 159371"/>
                  <a:gd name="connsiteX12" fmla="*/ 752 w 173052"/>
                  <a:gd name="connsiteY12" fmla="*/ 93518 h 159371"/>
                  <a:gd name="connsiteX13" fmla="*/ 26726 w 173052"/>
                  <a:gd name="connsiteY13" fmla="*/ 104748 h 159371"/>
                  <a:gd name="connsiteX14" fmla="*/ 54072 w 173052"/>
                  <a:gd name="connsiteY14" fmla="*/ 101233 h 159371"/>
                  <a:gd name="connsiteX15" fmla="*/ 41299 w 173052"/>
                  <a:gd name="connsiteY15" fmla="*/ 131494 h 159371"/>
                  <a:gd name="connsiteX16" fmla="*/ 46614 w 173052"/>
                  <a:gd name="connsiteY16" fmla="*/ 158240 h 159371"/>
                  <a:gd name="connsiteX17" fmla="*/ 69674 w 173052"/>
                  <a:gd name="connsiteY17" fmla="*/ 146753 h 159371"/>
                  <a:gd name="connsiteX18" fmla="*/ 83048 w 173052"/>
                  <a:gd name="connsiteY18" fmla="*/ 110920 h 159371"/>
                  <a:gd name="connsiteX19" fmla="*/ 105936 w 173052"/>
                  <a:gd name="connsiteY19" fmla="*/ 145296 h 159371"/>
                  <a:gd name="connsiteX20" fmla="*/ 133540 w 173052"/>
                  <a:gd name="connsiteY20" fmla="*/ 149154 h 159371"/>
                  <a:gd name="connsiteX21" fmla="*/ 131139 w 173052"/>
                  <a:gd name="connsiteY21" fmla="*/ 119750 h 159371"/>
                  <a:gd name="connsiteX22" fmla="*/ 116823 w 173052"/>
                  <a:gd name="connsiteY22" fmla="*/ 101062 h 159371"/>
                  <a:gd name="connsiteX23" fmla="*/ 145198 w 173052"/>
                  <a:gd name="connsiteY23" fmla="*/ 100290 h 159371"/>
                  <a:gd name="connsiteX24" fmla="*/ 172887 w 173052"/>
                  <a:gd name="connsiteY24" fmla="*/ 80230 h 159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3052" h="159371">
                    <a:moveTo>
                      <a:pt x="172887" y="80230"/>
                    </a:moveTo>
                    <a:cubicBezTo>
                      <a:pt x="175116" y="68572"/>
                      <a:pt x="154199" y="67201"/>
                      <a:pt x="146741" y="66343"/>
                    </a:cubicBezTo>
                    <a:cubicBezTo>
                      <a:pt x="134825" y="64972"/>
                      <a:pt x="122052" y="66343"/>
                      <a:pt x="110565" y="70544"/>
                    </a:cubicBezTo>
                    <a:cubicBezTo>
                      <a:pt x="116823" y="62314"/>
                      <a:pt x="120081" y="52027"/>
                      <a:pt x="121710" y="41311"/>
                    </a:cubicBezTo>
                    <a:cubicBezTo>
                      <a:pt x="123253" y="31539"/>
                      <a:pt x="125139" y="7879"/>
                      <a:pt x="115452" y="1278"/>
                    </a:cubicBezTo>
                    <a:cubicBezTo>
                      <a:pt x="105422" y="-5580"/>
                      <a:pt x="89391" y="17137"/>
                      <a:pt x="85791" y="22623"/>
                    </a:cubicBezTo>
                    <a:cubicBezTo>
                      <a:pt x="81504" y="29310"/>
                      <a:pt x="76447" y="39340"/>
                      <a:pt x="75247" y="48855"/>
                    </a:cubicBezTo>
                    <a:cubicBezTo>
                      <a:pt x="71903" y="38482"/>
                      <a:pt x="67274" y="28795"/>
                      <a:pt x="58530" y="21252"/>
                    </a:cubicBezTo>
                    <a:cubicBezTo>
                      <a:pt x="51158" y="14908"/>
                      <a:pt x="40442" y="6164"/>
                      <a:pt x="30327" y="11565"/>
                    </a:cubicBezTo>
                    <a:cubicBezTo>
                      <a:pt x="21583" y="16280"/>
                      <a:pt x="24240" y="32567"/>
                      <a:pt x="26640" y="39854"/>
                    </a:cubicBezTo>
                    <a:cubicBezTo>
                      <a:pt x="30241" y="50484"/>
                      <a:pt x="39242" y="63429"/>
                      <a:pt x="49443" y="70544"/>
                    </a:cubicBezTo>
                    <a:cubicBezTo>
                      <a:pt x="37870" y="69686"/>
                      <a:pt x="26040" y="71144"/>
                      <a:pt x="15668" y="76202"/>
                    </a:cubicBezTo>
                    <a:cubicBezTo>
                      <a:pt x="11124" y="78431"/>
                      <a:pt x="-3449" y="86231"/>
                      <a:pt x="752" y="93518"/>
                    </a:cubicBezTo>
                    <a:cubicBezTo>
                      <a:pt x="5381" y="101747"/>
                      <a:pt x="18239" y="103119"/>
                      <a:pt x="26726" y="104748"/>
                    </a:cubicBezTo>
                    <a:cubicBezTo>
                      <a:pt x="35899" y="106548"/>
                      <a:pt x="45843" y="105434"/>
                      <a:pt x="54072" y="101233"/>
                    </a:cubicBezTo>
                    <a:cubicBezTo>
                      <a:pt x="48243" y="110577"/>
                      <a:pt x="43614" y="120350"/>
                      <a:pt x="41299" y="131494"/>
                    </a:cubicBezTo>
                    <a:cubicBezTo>
                      <a:pt x="39928" y="138010"/>
                      <a:pt x="38642" y="154383"/>
                      <a:pt x="46614" y="158240"/>
                    </a:cubicBezTo>
                    <a:cubicBezTo>
                      <a:pt x="55787" y="162613"/>
                      <a:pt x="64359" y="153354"/>
                      <a:pt x="69674" y="146753"/>
                    </a:cubicBezTo>
                    <a:cubicBezTo>
                      <a:pt x="77304" y="137152"/>
                      <a:pt x="81762" y="123693"/>
                      <a:pt x="83048" y="110920"/>
                    </a:cubicBezTo>
                    <a:cubicBezTo>
                      <a:pt x="88277" y="123950"/>
                      <a:pt x="94878" y="136123"/>
                      <a:pt x="105936" y="145296"/>
                    </a:cubicBezTo>
                    <a:cubicBezTo>
                      <a:pt x="112451" y="150611"/>
                      <a:pt x="127367" y="158841"/>
                      <a:pt x="133540" y="149154"/>
                    </a:cubicBezTo>
                    <a:cubicBezTo>
                      <a:pt x="138597" y="141181"/>
                      <a:pt x="133797" y="127637"/>
                      <a:pt x="131139" y="119750"/>
                    </a:cubicBezTo>
                    <a:cubicBezTo>
                      <a:pt x="128396" y="111863"/>
                      <a:pt x="123253" y="105691"/>
                      <a:pt x="116823" y="101062"/>
                    </a:cubicBezTo>
                    <a:cubicBezTo>
                      <a:pt x="125996" y="102519"/>
                      <a:pt x="135254" y="102519"/>
                      <a:pt x="145198" y="100290"/>
                    </a:cubicBezTo>
                    <a:cubicBezTo>
                      <a:pt x="153599" y="98319"/>
                      <a:pt x="171001" y="90089"/>
                      <a:pt x="172887" y="80230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2" name="任意多边形: 形状 1061">
                <a:extLst>
                  <a:ext uri="{FF2B5EF4-FFF2-40B4-BE49-F238E27FC236}">
                    <a16:creationId xmlns:a16="http://schemas.microsoft.com/office/drawing/2014/main" id="{F80A2F0C-55C5-4047-2B0E-3D023520458E}"/>
                  </a:ext>
                </a:extLst>
              </p:cNvPr>
              <p:cNvSpPr/>
              <p:nvPr/>
            </p:nvSpPr>
            <p:spPr>
              <a:xfrm>
                <a:off x="1768060" y="4487391"/>
                <a:ext cx="58624" cy="56106"/>
              </a:xfrm>
              <a:custGeom>
                <a:avLst/>
                <a:gdLst>
                  <a:gd name="connsiteX0" fmla="*/ 57377 w 58624"/>
                  <a:gd name="connsiteY0" fmla="*/ 31602 h 56106"/>
                  <a:gd name="connsiteX1" fmla="*/ 56606 w 58624"/>
                  <a:gd name="connsiteY1" fmla="*/ 27401 h 56106"/>
                  <a:gd name="connsiteX2" fmla="*/ 45033 w 58624"/>
                  <a:gd name="connsiteY2" fmla="*/ 25087 h 56106"/>
                  <a:gd name="connsiteX3" fmla="*/ 50948 w 58624"/>
                  <a:gd name="connsiteY3" fmla="*/ 11885 h 56106"/>
                  <a:gd name="connsiteX4" fmla="*/ 47948 w 58624"/>
                  <a:gd name="connsiteY4" fmla="*/ 9143 h 56106"/>
                  <a:gd name="connsiteX5" fmla="*/ 36203 w 58624"/>
                  <a:gd name="connsiteY5" fmla="*/ 13943 h 56106"/>
                  <a:gd name="connsiteX6" fmla="*/ 33717 w 58624"/>
                  <a:gd name="connsiteY6" fmla="*/ 1427 h 56106"/>
                  <a:gd name="connsiteX7" fmla="*/ 30460 w 58624"/>
                  <a:gd name="connsiteY7" fmla="*/ 1084 h 56106"/>
                  <a:gd name="connsiteX8" fmla="*/ 24888 w 58624"/>
                  <a:gd name="connsiteY8" fmla="*/ 10857 h 56106"/>
                  <a:gd name="connsiteX9" fmla="*/ 16401 w 58624"/>
                  <a:gd name="connsiteY9" fmla="*/ 827 h 56106"/>
                  <a:gd name="connsiteX10" fmla="*/ 12286 w 58624"/>
                  <a:gd name="connsiteY10" fmla="*/ 2713 h 56106"/>
                  <a:gd name="connsiteX11" fmla="*/ 14601 w 58624"/>
                  <a:gd name="connsiteY11" fmla="*/ 15400 h 56106"/>
                  <a:gd name="connsiteX12" fmla="*/ 1913 w 58624"/>
                  <a:gd name="connsiteY12" fmla="*/ 15657 h 56106"/>
                  <a:gd name="connsiteX13" fmla="*/ 542 w 58624"/>
                  <a:gd name="connsiteY13" fmla="*/ 19429 h 56106"/>
                  <a:gd name="connsiteX14" fmla="*/ 12715 w 58624"/>
                  <a:gd name="connsiteY14" fmla="*/ 29202 h 56106"/>
                  <a:gd name="connsiteX15" fmla="*/ 5514 w 58624"/>
                  <a:gd name="connsiteY15" fmla="*/ 41632 h 56106"/>
                  <a:gd name="connsiteX16" fmla="*/ 8086 w 58624"/>
                  <a:gd name="connsiteY16" fmla="*/ 44632 h 56106"/>
                  <a:gd name="connsiteX17" fmla="*/ 20344 w 58624"/>
                  <a:gd name="connsiteY17" fmla="*/ 41032 h 56106"/>
                  <a:gd name="connsiteX18" fmla="*/ 22745 w 58624"/>
                  <a:gd name="connsiteY18" fmla="*/ 54233 h 56106"/>
                  <a:gd name="connsiteX19" fmla="*/ 26774 w 58624"/>
                  <a:gd name="connsiteY19" fmla="*/ 55177 h 56106"/>
                  <a:gd name="connsiteX20" fmla="*/ 32431 w 58624"/>
                  <a:gd name="connsiteY20" fmla="*/ 43689 h 56106"/>
                  <a:gd name="connsiteX21" fmla="*/ 39461 w 58624"/>
                  <a:gd name="connsiteY21" fmla="*/ 50976 h 56106"/>
                  <a:gd name="connsiteX22" fmla="*/ 43404 w 58624"/>
                  <a:gd name="connsiteY22" fmla="*/ 49776 h 56106"/>
                  <a:gd name="connsiteX23" fmla="*/ 47433 w 58624"/>
                  <a:gd name="connsiteY23" fmla="*/ 35460 h 56106"/>
                  <a:gd name="connsiteX24" fmla="*/ 57377 w 58624"/>
                  <a:gd name="connsiteY24" fmla="*/ 31602 h 5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624" h="56106">
                    <a:moveTo>
                      <a:pt x="57377" y="31602"/>
                    </a:moveTo>
                    <a:cubicBezTo>
                      <a:pt x="59521" y="30574"/>
                      <a:pt x="58663" y="27831"/>
                      <a:pt x="56606" y="27401"/>
                    </a:cubicBezTo>
                    <a:cubicBezTo>
                      <a:pt x="52748" y="26630"/>
                      <a:pt x="48891" y="25858"/>
                      <a:pt x="45033" y="25087"/>
                    </a:cubicBezTo>
                    <a:cubicBezTo>
                      <a:pt x="47176" y="20801"/>
                      <a:pt x="49491" y="16601"/>
                      <a:pt x="50948" y="11885"/>
                    </a:cubicBezTo>
                    <a:cubicBezTo>
                      <a:pt x="51548" y="10085"/>
                      <a:pt x="49748" y="8457"/>
                      <a:pt x="47948" y="9143"/>
                    </a:cubicBezTo>
                    <a:cubicBezTo>
                      <a:pt x="44004" y="10771"/>
                      <a:pt x="40061" y="12314"/>
                      <a:pt x="36203" y="13943"/>
                    </a:cubicBezTo>
                    <a:cubicBezTo>
                      <a:pt x="35689" y="9657"/>
                      <a:pt x="35089" y="5542"/>
                      <a:pt x="33717" y="1427"/>
                    </a:cubicBezTo>
                    <a:cubicBezTo>
                      <a:pt x="33203" y="-116"/>
                      <a:pt x="31231" y="141"/>
                      <a:pt x="30460" y="1084"/>
                    </a:cubicBezTo>
                    <a:cubicBezTo>
                      <a:pt x="27802" y="3999"/>
                      <a:pt x="26259" y="7342"/>
                      <a:pt x="24888" y="10857"/>
                    </a:cubicBezTo>
                    <a:cubicBezTo>
                      <a:pt x="22316" y="7342"/>
                      <a:pt x="19316" y="4170"/>
                      <a:pt x="16401" y="827"/>
                    </a:cubicBezTo>
                    <a:cubicBezTo>
                      <a:pt x="14858" y="-973"/>
                      <a:pt x="11943" y="398"/>
                      <a:pt x="12286" y="2713"/>
                    </a:cubicBezTo>
                    <a:cubicBezTo>
                      <a:pt x="12972" y="6999"/>
                      <a:pt x="13915" y="11114"/>
                      <a:pt x="14601" y="15400"/>
                    </a:cubicBezTo>
                    <a:cubicBezTo>
                      <a:pt x="10400" y="15057"/>
                      <a:pt x="6200" y="15229"/>
                      <a:pt x="1913" y="15657"/>
                    </a:cubicBezTo>
                    <a:cubicBezTo>
                      <a:pt x="285" y="15829"/>
                      <a:pt x="-658" y="18229"/>
                      <a:pt x="542" y="19429"/>
                    </a:cubicBezTo>
                    <a:cubicBezTo>
                      <a:pt x="4314" y="23115"/>
                      <a:pt x="8600" y="26030"/>
                      <a:pt x="12715" y="29202"/>
                    </a:cubicBezTo>
                    <a:cubicBezTo>
                      <a:pt x="10143" y="33231"/>
                      <a:pt x="7743" y="37346"/>
                      <a:pt x="5514" y="41632"/>
                    </a:cubicBezTo>
                    <a:cubicBezTo>
                      <a:pt x="4657" y="43261"/>
                      <a:pt x="6543" y="44890"/>
                      <a:pt x="8086" y="44632"/>
                    </a:cubicBezTo>
                    <a:cubicBezTo>
                      <a:pt x="12458" y="43861"/>
                      <a:pt x="16401" y="42832"/>
                      <a:pt x="20344" y="41032"/>
                    </a:cubicBezTo>
                    <a:cubicBezTo>
                      <a:pt x="21202" y="45404"/>
                      <a:pt x="21973" y="49776"/>
                      <a:pt x="22745" y="54233"/>
                    </a:cubicBezTo>
                    <a:cubicBezTo>
                      <a:pt x="23002" y="56034"/>
                      <a:pt x="25831" y="56891"/>
                      <a:pt x="26774" y="55177"/>
                    </a:cubicBezTo>
                    <a:cubicBezTo>
                      <a:pt x="28831" y="51405"/>
                      <a:pt x="30631" y="47547"/>
                      <a:pt x="32431" y="43689"/>
                    </a:cubicBezTo>
                    <a:cubicBezTo>
                      <a:pt x="35089" y="45833"/>
                      <a:pt x="37146" y="48318"/>
                      <a:pt x="39461" y="50976"/>
                    </a:cubicBezTo>
                    <a:cubicBezTo>
                      <a:pt x="40661" y="52348"/>
                      <a:pt x="43490" y="51833"/>
                      <a:pt x="43404" y="49776"/>
                    </a:cubicBezTo>
                    <a:cubicBezTo>
                      <a:pt x="43319" y="44718"/>
                      <a:pt x="41347" y="38546"/>
                      <a:pt x="47433" y="35460"/>
                    </a:cubicBezTo>
                    <a:cubicBezTo>
                      <a:pt x="50691" y="33917"/>
                      <a:pt x="54206" y="33145"/>
                      <a:pt x="57377" y="31602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3" name="图形 4">
              <a:extLst>
                <a:ext uri="{FF2B5EF4-FFF2-40B4-BE49-F238E27FC236}">
                  <a16:creationId xmlns:a16="http://schemas.microsoft.com/office/drawing/2014/main" id="{A79988BB-EB0B-3A72-DC31-400F7A623625}"/>
                </a:ext>
              </a:extLst>
            </p:cNvPr>
            <p:cNvGrpSpPr/>
            <p:nvPr/>
          </p:nvGrpSpPr>
          <p:grpSpPr>
            <a:xfrm>
              <a:off x="2503930" y="4487910"/>
              <a:ext cx="154874" cy="173103"/>
              <a:chOff x="2503930" y="4487910"/>
              <a:chExt cx="154874" cy="173103"/>
            </a:xfrm>
          </p:grpSpPr>
          <p:sp>
            <p:nvSpPr>
              <p:cNvPr id="1064" name="任意多边形: 形状 1063">
                <a:extLst>
                  <a:ext uri="{FF2B5EF4-FFF2-40B4-BE49-F238E27FC236}">
                    <a16:creationId xmlns:a16="http://schemas.microsoft.com/office/drawing/2014/main" id="{8286EE17-C222-1FE1-C8D2-5F449F812298}"/>
                  </a:ext>
                </a:extLst>
              </p:cNvPr>
              <p:cNvSpPr/>
              <p:nvPr/>
            </p:nvSpPr>
            <p:spPr>
              <a:xfrm>
                <a:off x="2503930" y="4487910"/>
                <a:ext cx="154874" cy="173103"/>
              </a:xfrm>
              <a:custGeom>
                <a:avLst/>
                <a:gdLst>
                  <a:gd name="connsiteX0" fmla="*/ 88917 w 154874"/>
                  <a:gd name="connsiteY0" fmla="*/ 479 h 173103"/>
                  <a:gd name="connsiteX1" fmla="*/ 71429 w 154874"/>
                  <a:gd name="connsiteY1" fmla="*/ 24396 h 173103"/>
                  <a:gd name="connsiteX2" fmla="*/ 70486 w 154874"/>
                  <a:gd name="connsiteY2" fmla="*/ 60829 h 173103"/>
                  <a:gd name="connsiteX3" fmla="*/ 43140 w 154874"/>
                  <a:gd name="connsiteY3" fmla="*/ 45656 h 173103"/>
                  <a:gd name="connsiteX4" fmla="*/ 2678 w 154874"/>
                  <a:gd name="connsiteY4" fmla="*/ 46170 h 173103"/>
                  <a:gd name="connsiteX5" fmla="*/ 19652 w 154874"/>
                  <a:gd name="connsiteY5" fmla="*/ 78489 h 173103"/>
                  <a:gd name="connsiteX6" fmla="*/ 44083 w 154874"/>
                  <a:gd name="connsiteY6" fmla="*/ 92633 h 173103"/>
                  <a:gd name="connsiteX7" fmla="*/ 14422 w 154874"/>
                  <a:gd name="connsiteY7" fmla="*/ 105321 h 173103"/>
                  <a:gd name="connsiteX8" fmla="*/ 878 w 154874"/>
                  <a:gd name="connsiteY8" fmla="*/ 131810 h 173103"/>
                  <a:gd name="connsiteX9" fmla="*/ 28310 w 154874"/>
                  <a:gd name="connsiteY9" fmla="*/ 139439 h 173103"/>
                  <a:gd name="connsiteX10" fmla="*/ 61914 w 154874"/>
                  <a:gd name="connsiteY10" fmla="*/ 121180 h 173103"/>
                  <a:gd name="connsiteX11" fmla="*/ 62771 w 154874"/>
                  <a:gd name="connsiteY11" fmla="*/ 155470 h 173103"/>
                  <a:gd name="connsiteX12" fmla="*/ 77773 w 154874"/>
                  <a:gd name="connsiteY12" fmla="*/ 172700 h 173103"/>
                  <a:gd name="connsiteX13" fmla="*/ 92518 w 154874"/>
                  <a:gd name="connsiteY13" fmla="*/ 148612 h 173103"/>
                  <a:gd name="connsiteX14" fmla="*/ 92861 w 154874"/>
                  <a:gd name="connsiteY14" fmla="*/ 121008 h 173103"/>
                  <a:gd name="connsiteX15" fmla="*/ 121064 w 154874"/>
                  <a:gd name="connsiteY15" fmla="*/ 137896 h 173103"/>
                  <a:gd name="connsiteX16" fmla="*/ 148239 w 154874"/>
                  <a:gd name="connsiteY16" fmla="*/ 136439 h 173103"/>
                  <a:gd name="connsiteX17" fmla="*/ 140095 w 154874"/>
                  <a:gd name="connsiteY17" fmla="*/ 112007 h 173103"/>
                  <a:gd name="connsiteX18" fmla="*/ 106491 w 154874"/>
                  <a:gd name="connsiteY18" fmla="*/ 93662 h 173103"/>
                  <a:gd name="connsiteX19" fmla="*/ 143781 w 154874"/>
                  <a:gd name="connsiteY19" fmla="*/ 75831 h 173103"/>
                  <a:gd name="connsiteX20" fmla="*/ 151497 w 154874"/>
                  <a:gd name="connsiteY20" fmla="*/ 49085 h 173103"/>
                  <a:gd name="connsiteX21" fmla="*/ 122007 w 154874"/>
                  <a:gd name="connsiteY21" fmla="*/ 47370 h 173103"/>
                  <a:gd name="connsiteX22" fmla="*/ 101433 w 154874"/>
                  <a:gd name="connsiteY22" fmla="*/ 58858 h 173103"/>
                  <a:gd name="connsiteX23" fmla="*/ 104691 w 154874"/>
                  <a:gd name="connsiteY23" fmla="*/ 30654 h 173103"/>
                  <a:gd name="connsiteX24" fmla="*/ 88917 w 154874"/>
                  <a:gd name="connsiteY24" fmla="*/ 479 h 17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4874" h="173103">
                    <a:moveTo>
                      <a:pt x="88917" y="479"/>
                    </a:moveTo>
                    <a:cubicBezTo>
                      <a:pt x="77687" y="-3379"/>
                      <a:pt x="73315" y="17110"/>
                      <a:pt x="71429" y="24396"/>
                    </a:cubicBezTo>
                    <a:cubicBezTo>
                      <a:pt x="68429" y="35969"/>
                      <a:pt x="67915" y="48828"/>
                      <a:pt x="70486" y="60829"/>
                    </a:cubicBezTo>
                    <a:cubicBezTo>
                      <a:pt x="63286" y="53457"/>
                      <a:pt x="53427" y="48828"/>
                      <a:pt x="43140" y="45656"/>
                    </a:cubicBezTo>
                    <a:cubicBezTo>
                      <a:pt x="33710" y="42741"/>
                      <a:pt x="10565" y="37598"/>
                      <a:pt x="2678" y="46170"/>
                    </a:cubicBezTo>
                    <a:cubicBezTo>
                      <a:pt x="-5552" y="55086"/>
                      <a:pt x="14680" y="74202"/>
                      <a:pt x="19652" y="78489"/>
                    </a:cubicBezTo>
                    <a:cubicBezTo>
                      <a:pt x="25652" y="83718"/>
                      <a:pt x="34911" y="90147"/>
                      <a:pt x="44083" y="92633"/>
                    </a:cubicBezTo>
                    <a:cubicBezTo>
                      <a:pt x="33368" y="94519"/>
                      <a:pt x="23081" y="97691"/>
                      <a:pt x="14422" y="105321"/>
                    </a:cubicBezTo>
                    <a:cubicBezTo>
                      <a:pt x="7136" y="111664"/>
                      <a:pt x="-3066" y="121094"/>
                      <a:pt x="878" y="131810"/>
                    </a:cubicBezTo>
                    <a:cubicBezTo>
                      <a:pt x="4307" y="141154"/>
                      <a:pt x="20852" y="140811"/>
                      <a:pt x="28310" y="139439"/>
                    </a:cubicBezTo>
                    <a:cubicBezTo>
                      <a:pt x="39368" y="137382"/>
                      <a:pt x="53427" y="130266"/>
                      <a:pt x="61914" y="121180"/>
                    </a:cubicBezTo>
                    <a:cubicBezTo>
                      <a:pt x="59514" y="132495"/>
                      <a:pt x="59171" y="144411"/>
                      <a:pt x="62771" y="155470"/>
                    </a:cubicBezTo>
                    <a:cubicBezTo>
                      <a:pt x="64314" y="160270"/>
                      <a:pt x="70058" y="175787"/>
                      <a:pt x="77773" y="172700"/>
                    </a:cubicBezTo>
                    <a:cubicBezTo>
                      <a:pt x="86517" y="169272"/>
                      <a:pt x="89689" y="156756"/>
                      <a:pt x="92518" y="148612"/>
                    </a:cubicBezTo>
                    <a:cubicBezTo>
                      <a:pt x="95604" y="139782"/>
                      <a:pt x="95861" y="129838"/>
                      <a:pt x="92861" y="121008"/>
                    </a:cubicBezTo>
                    <a:cubicBezTo>
                      <a:pt x="101348" y="128123"/>
                      <a:pt x="110263" y="134038"/>
                      <a:pt x="121064" y="137896"/>
                    </a:cubicBezTo>
                    <a:cubicBezTo>
                      <a:pt x="127322" y="140211"/>
                      <a:pt x="143353" y="143811"/>
                      <a:pt x="148239" y="136439"/>
                    </a:cubicBezTo>
                    <a:cubicBezTo>
                      <a:pt x="153897" y="127952"/>
                      <a:pt x="145924" y="118179"/>
                      <a:pt x="140095" y="112007"/>
                    </a:cubicBezTo>
                    <a:cubicBezTo>
                      <a:pt x="131694" y="103092"/>
                      <a:pt x="118921" y="96748"/>
                      <a:pt x="106491" y="93662"/>
                    </a:cubicBezTo>
                    <a:cubicBezTo>
                      <a:pt x="120121" y="90319"/>
                      <a:pt x="133151" y="85518"/>
                      <a:pt x="143781" y="75831"/>
                    </a:cubicBezTo>
                    <a:cubicBezTo>
                      <a:pt x="149954" y="70088"/>
                      <a:pt x="160241" y="56543"/>
                      <a:pt x="151497" y="49085"/>
                    </a:cubicBezTo>
                    <a:cubicBezTo>
                      <a:pt x="144382" y="42913"/>
                      <a:pt x="130237" y="45827"/>
                      <a:pt x="122007" y="47370"/>
                    </a:cubicBezTo>
                    <a:cubicBezTo>
                      <a:pt x="113778" y="48913"/>
                      <a:pt x="107005" y="53114"/>
                      <a:pt x="101433" y="58858"/>
                    </a:cubicBezTo>
                    <a:cubicBezTo>
                      <a:pt x="104176" y="49942"/>
                      <a:pt x="105462" y="40855"/>
                      <a:pt x="104691" y="30654"/>
                    </a:cubicBezTo>
                    <a:cubicBezTo>
                      <a:pt x="104005" y="22167"/>
                      <a:pt x="98347" y="3737"/>
                      <a:pt x="88917" y="479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5" name="任意多边形: 形状 1064">
                <a:extLst>
                  <a:ext uri="{FF2B5EF4-FFF2-40B4-BE49-F238E27FC236}">
                    <a16:creationId xmlns:a16="http://schemas.microsoft.com/office/drawing/2014/main" id="{CFB6D76E-8456-396B-20EA-B3558D8EA041}"/>
                  </a:ext>
                </a:extLst>
              </p:cNvPr>
              <p:cNvSpPr/>
              <p:nvPr/>
            </p:nvSpPr>
            <p:spPr>
              <a:xfrm>
                <a:off x="2550287" y="4549557"/>
                <a:ext cx="57023" cy="56301"/>
              </a:xfrm>
              <a:custGeom>
                <a:avLst/>
                <a:gdLst>
                  <a:gd name="connsiteX0" fmla="*/ 37246 w 57023"/>
                  <a:gd name="connsiteY0" fmla="*/ 1498 h 56301"/>
                  <a:gd name="connsiteX1" fmla="*/ 33045 w 57023"/>
                  <a:gd name="connsiteY1" fmla="*/ 1669 h 56301"/>
                  <a:gd name="connsiteX2" fmla="*/ 29102 w 57023"/>
                  <a:gd name="connsiteY2" fmla="*/ 12813 h 56301"/>
                  <a:gd name="connsiteX3" fmla="*/ 16929 w 57023"/>
                  <a:gd name="connsiteY3" fmla="*/ 5098 h 56301"/>
                  <a:gd name="connsiteX4" fmla="*/ 13843 w 57023"/>
                  <a:gd name="connsiteY4" fmla="*/ 7670 h 56301"/>
                  <a:gd name="connsiteX5" fmla="*/ 16929 w 57023"/>
                  <a:gd name="connsiteY5" fmla="*/ 19928 h 56301"/>
                  <a:gd name="connsiteX6" fmla="*/ 4156 w 57023"/>
                  <a:gd name="connsiteY6" fmla="*/ 20614 h 56301"/>
                  <a:gd name="connsiteX7" fmla="*/ 3384 w 57023"/>
                  <a:gd name="connsiteY7" fmla="*/ 23786 h 56301"/>
                  <a:gd name="connsiteX8" fmla="*/ 12214 w 57023"/>
                  <a:gd name="connsiteY8" fmla="*/ 30644 h 56301"/>
                  <a:gd name="connsiteX9" fmla="*/ 1070 w 57023"/>
                  <a:gd name="connsiteY9" fmla="*/ 37673 h 56301"/>
                  <a:gd name="connsiteX10" fmla="*/ 2356 w 57023"/>
                  <a:gd name="connsiteY10" fmla="*/ 42045 h 56301"/>
                  <a:gd name="connsiteX11" fmla="*/ 15215 w 57023"/>
                  <a:gd name="connsiteY11" fmla="*/ 41531 h 56301"/>
                  <a:gd name="connsiteX12" fmla="*/ 13671 w 57023"/>
                  <a:gd name="connsiteY12" fmla="*/ 54047 h 56301"/>
                  <a:gd name="connsiteX13" fmla="*/ 17186 w 57023"/>
                  <a:gd name="connsiteY13" fmla="*/ 55933 h 56301"/>
                  <a:gd name="connsiteX14" fmla="*/ 28588 w 57023"/>
                  <a:gd name="connsiteY14" fmla="*/ 45217 h 56301"/>
                  <a:gd name="connsiteX15" fmla="*/ 39903 w 57023"/>
                  <a:gd name="connsiteY15" fmla="*/ 54133 h 56301"/>
                  <a:gd name="connsiteX16" fmla="*/ 43247 w 57023"/>
                  <a:gd name="connsiteY16" fmla="*/ 51990 h 56301"/>
                  <a:gd name="connsiteX17" fmla="*/ 41446 w 57023"/>
                  <a:gd name="connsiteY17" fmla="*/ 39388 h 56301"/>
                  <a:gd name="connsiteX18" fmla="*/ 54819 w 57023"/>
                  <a:gd name="connsiteY18" fmla="*/ 38874 h 56301"/>
                  <a:gd name="connsiteX19" fmla="*/ 56277 w 57023"/>
                  <a:gd name="connsiteY19" fmla="*/ 35016 h 56301"/>
                  <a:gd name="connsiteX20" fmla="*/ 45733 w 57023"/>
                  <a:gd name="connsiteY20" fmla="*/ 27815 h 56301"/>
                  <a:gd name="connsiteX21" fmla="*/ 53962 w 57023"/>
                  <a:gd name="connsiteY21" fmla="*/ 21900 h 56301"/>
                  <a:gd name="connsiteX22" fmla="*/ 53276 w 57023"/>
                  <a:gd name="connsiteY22" fmla="*/ 17871 h 56301"/>
                  <a:gd name="connsiteX23" fmla="*/ 39732 w 57023"/>
                  <a:gd name="connsiteY23" fmla="*/ 11870 h 56301"/>
                  <a:gd name="connsiteX24" fmla="*/ 37246 w 57023"/>
                  <a:gd name="connsiteY24" fmla="*/ 1498 h 56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023" h="56301">
                    <a:moveTo>
                      <a:pt x="37246" y="1498"/>
                    </a:moveTo>
                    <a:cubicBezTo>
                      <a:pt x="36474" y="-731"/>
                      <a:pt x="33731" y="-303"/>
                      <a:pt x="33045" y="1669"/>
                    </a:cubicBezTo>
                    <a:cubicBezTo>
                      <a:pt x="31674" y="5355"/>
                      <a:pt x="30388" y="9127"/>
                      <a:pt x="29102" y="12813"/>
                    </a:cubicBezTo>
                    <a:cubicBezTo>
                      <a:pt x="25159" y="10070"/>
                      <a:pt x="21301" y="7241"/>
                      <a:pt x="16929" y="5098"/>
                    </a:cubicBezTo>
                    <a:cubicBezTo>
                      <a:pt x="15215" y="4241"/>
                      <a:pt x="13329" y="5784"/>
                      <a:pt x="13843" y="7670"/>
                    </a:cubicBezTo>
                    <a:cubicBezTo>
                      <a:pt x="14872" y="11785"/>
                      <a:pt x="15900" y="15899"/>
                      <a:pt x="16929" y="19928"/>
                    </a:cubicBezTo>
                    <a:cubicBezTo>
                      <a:pt x="12643" y="19843"/>
                      <a:pt x="8442" y="19843"/>
                      <a:pt x="4156" y="20614"/>
                    </a:cubicBezTo>
                    <a:cubicBezTo>
                      <a:pt x="2613" y="20872"/>
                      <a:pt x="2613" y="22843"/>
                      <a:pt x="3384" y="23786"/>
                    </a:cubicBezTo>
                    <a:cubicBezTo>
                      <a:pt x="5956" y="26787"/>
                      <a:pt x="8957" y="28844"/>
                      <a:pt x="12214" y="30644"/>
                    </a:cubicBezTo>
                    <a:cubicBezTo>
                      <a:pt x="8357" y="32787"/>
                      <a:pt x="4842" y="35273"/>
                      <a:pt x="1070" y="37673"/>
                    </a:cubicBezTo>
                    <a:cubicBezTo>
                      <a:pt x="-902" y="38959"/>
                      <a:pt x="41" y="42045"/>
                      <a:pt x="2356" y="42045"/>
                    </a:cubicBezTo>
                    <a:cubicBezTo>
                      <a:pt x="6642" y="41960"/>
                      <a:pt x="10928" y="41617"/>
                      <a:pt x="15215" y="41531"/>
                    </a:cubicBezTo>
                    <a:cubicBezTo>
                      <a:pt x="14272" y="45646"/>
                      <a:pt x="13843" y="49761"/>
                      <a:pt x="13671" y="54047"/>
                    </a:cubicBezTo>
                    <a:cubicBezTo>
                      <a:pt x="13586" y="55676"/>
                      <a:pt x="15815" y="56961"/>
                      <a:pt x="17186" y="55933"/>
                    </a:cubicBezTo>
                    <a:cubicBezTo>
                      <a:pt x="21387" y="52761"/>
                      <a:pt x="24816" y="48903"/>
                      <a:pt x="28588" y="45217"/>
                    </a:cubicBezTo>
                    <a:cubicBezTo>
                      <a:pt x="32188" y="48389"/>
                      <a:pt x="35960" y="51304"/>
                      <a:pt x="39903" y="54133"/>
                    </a:cubicBezTo>
                    <a:cubicBezTo>
                      <a:pt x="41361" y="55162"/>
                      <a:pt x="43332" y="53618"/>
                      <a:pt x="43247" y="51990"/>
                    </a:cubicBezTo>
                    <a:cubicBezTo>
                      <a:pt x="43161" y="47618"/>
                      <a:pt x="42647" y="43503"/>
                      <a:pt x="41446" y="39388"/>
                    </a:cubicBezTo>
                    <a:cubicBezTo>
                      <a:pt x="45904" y="39131"/>
                      <a:pt x="50362" y="38959"/>
                      <a:pt x="54819" y="38874"/>
                    </a:cubicBezTo>
                    <a:cubicBezTo>
                      <a:pt x="56620" y="38788"/>
                      <a:pt x="57906" y="36216"/>
                      <a:pt x="56277" y="35016"/>
                    </a:cubicBezTo>
                    <a:cubicBezTo>
                      <a:pt x="52848" y="32444"/>
                      <a:pt x="49333" y="30129"/>
                      <a:pt x="45733" y="27815"/>
                    </a:cubicBezTo>
                    <a:cubicBezTo>
                      <a:pt x="48219" y="25500"/>
                      <a:pt x="50962" y="23786"/>
                      <a:pt x="53962" y="21900"/>
                    </a:cubicBezTo>
                    <a:cubicBezTo>
                      <a:pt x="55505" y="20957"/>
                      <a:pt x="55334" y="18042"/>
                      <a:pt x="53276" y="17871"/>
                    </a:cubicBezTo>
                    <a:cubicBezTo>
                      <a:pt x="48219" y="17271"/>
                      <a:pt x="41875" y="18299"/>
                      <a:pt x="39732" y="11870"/>
                    </a:cubicBezTo>
                    <a:cubicBezTo>
                      <a:pt x="38617" y="8441"/>
                      <a:pt x="38360" y="4841"/>
                      <a:pt x="37246" y="1498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6" name="图形 4">
              <a:extLst>
                <a:ext uri="{FF2B5EF4-FFF2-40B4-BE49-F238E27FC236}">
                  <a16:creationId xmlns:a16="http://schemas.microsoft.com/office/drawing/2014/main" id="{AC8DD39E-71FB-9502-874B-4C05B5518D92}"/>
                </a:ext>
              </a:extLst>
            </p:cNvPr>
            <p:cNvGrpSpPr/>
            <p:nvPr/>
          </p:nvGrpSpPr>
          <p:grpSpPr>
            <a:xfrm>
              <a:off x="2415462" y="2999638"/>
              <a:ext cx="154959" cy="173188"/>
              <a:chOff x="2415462" y="2999638"/>
              <a:chExt cx="154959" cy="173188"/>
            </a:xfrm>
          </p:grpSpPr>
          <p:sp>
            <p:nvSpPr>
              <p:cNvPr id="1067" name="任意多边形: 形状 1066">
                <a:extLst>
                  <a:ext uri="{FF2B5EF4-FFF2-40B4-BE49-F238E27FC236}">
                    <a16:creationId xmlns:a16="http://schemas.microsoft.com/office/drawing/2014/main" id="{FD9B5253-FF93-8228-25A8-29C33D4DEC4A}"/>
                  </a:ext>
                </a:extLst>
              </p:cNvPr>
              <p:cNvSpPr/>
              <p:nvPr/>
            </p:nvSpPr>
            <p:spPr>
              <a:xfrm>
                <a:off x="2415462" y="2999638"/>
                <a:ext cx="154959" cy="173188"/>
              </a:xfrm>
              <a:custGeom>
                <a:avLst/>
                <a:gdLst>
                  <a:gd name="connsiteX0" fmla="*/ 89003 w 154959"/>
                  <a:gd name="connsiteY0" fmla="*/ 479 h 173188"/>
                  <a:gd name="connsiteX1" fmla="*/ 71515 w 154959"/>
                  <a:gd name="connsiteY1" fmla="*/ 24396 h 173188"/>
                  <a:gd name="connsiteX2" fmla="*/ 70572 w 154959"/>
                  <a:gd name="connsiteY2" fmla="*/ 60830 h 173188"/>
                  <a:gd name="connsiteX3" fmla="*/ 43226 w 154959"/>
                  <a:gd name="connsiteY3" fmla="*/ 45656 h 173188"/>
                  <a:gd name="connsiteX4" fmla="*/ 2678 w 154959"/>
                  <a:gd name="connsiteY4" fmla="*/ 46170 h 173188"/>
                  <a:gd name="connsiteX5" fmla="*/ 19652 w 154959"/>
                  <a:gd name="connsiteY5" fmla="*/ 78489 h 173188"/>
                  <a:gd name="connsiteX6" fmla="*/ 44083 w 154959"/>
                  <a:gd name="connsiteY6" fmla="*/ 92633 h 173188"/>
                  <a:gd name="connsiteX7" fmla="*/ 14422 w 154959"/>
                  <a:gd name="connsiteY7" fmla="*/ 105321 h 173188"/>
                  <a:gd name="connsiteX8" fmla="*/ 878 w 154959"/>
                  <a:gd name="connsiteY8" fmla="*/ 131895 h 173188"/>
                  <a:gd name="connsiteX9" fmla="*/ 28396 w 154959"/>
                  <a:gd name="connsiteY9" fmla="*/ 139525 h 173188"/>
                  <a:gd name="connsiteX10" fmla="*/ 62000 w 154959"/>
                  <a:gd name="connsiteY10" fmla="*/ 121266 h 173188"/>
                  <a:gd name="connsiteX11" fmla="*/ 62857 w 154959"/>
                  <a:gd name="connsiteY11" fmla="*/ 155556 h 173188"/>
                  <a:gd name="connsiteX12" fmla="*/ 77859 w 154959"/>
                  <a:gd name="connsiteY12" fmla="*/ 172786 h 173188"/>
                  <a:gd name="connsiteX13" fmla="*/ 92604 w 154959"/>
                  <a:gd name="connsiteY13" fmla="*/ 148612 h 173188"/>
                  <a:gd name="connsiteX14" fmla="*/ 92946 w 154959"/>
                  <a:gd name="connsiteY14" fmla="*/ 121008 h 173188"/>
                  <a:gd name="connsiteX15" fmla="*/ 121150 w 154959"/>
                  <a:gd name="connsiteY15" fmla="*/ 137896 h 173188"/>
                  <a:gd name="connsiteX16" fmla="*/ 148325 w 154959"/>
                  <a:gd name="connsiteY16" fmla="*/ 136353 h 173188"/>
                  <a:gd name="connsiteX17" fmla="*/ 140181 w 154959"/>
                  <a:gd name="connsiteY17" fmla="*/ 111922 h 173188"/>
                  <a:gd name="connsiteX18" fmla="*/ 106577 w 154959"/>
                  <a:gd name="connsiteY18" fmla="*/ 93576 h 173188"/>
                  <a:gd name="connsiteX19" fmla="*/ 143867 w 154959"/>
                  <a:gd name="connsiteY19" fmla="*/ 75746 h 173188"/>
                  <a:gd name="connsiteX20" fmla="*/ 151582 w 154959"/>
                  <a:gd name="connsiteY20" fmla="*/ 48999 h 173188"/>
                  <a:gd name="connsiteX21" fmla="*/ 122093 w 154959"/>
                  <a:gd name="connsiteY21" fmla="*/ 47285 h 173188"/>
                  <a:gd name="connsiteX22" fmla="*/ 101519 w 154959"/>
                  <a:gd name="connsiteY22" fmla="*/ 58772 h 173188"/>
                  <a:gd name="connsiteX23" fmla="*/ 104777 w 154959"/>
                  <a:gd name="connsiteY23" fmla="*/ 30569 h 173188"/>
                  <a:gd name="connsiteX24" fmla="*/ 89003 w 154959"/>
                  <a:gd name="connsiteY24" fmla="*/ 479 h 17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4959" h="173188">
                    <a:moveTo>
                      <a:pt x="89003" y="479"/>
                    </a:moveTo>
                    <a:cubicBezTo>
                      <a:pt x="77773" y="-3379"/>
                      <a:pt x="73401" y="17110"/>
                      <a:pt x="71515" y="24396"/>
                    </a:cubicBezTo>
                    <a:cubicBezTo>
                      <a:pt x="68515" y="36055"/>
                      <a:pt x="68000" y="48828"/>
                      <a:pt x="70572" y="60830"/>
                    </a:cubicBezTo>
                    <a:cubicBezTo>
                      <a:pt x="63371" y="53457"/>
                      <a:pt x="53513" y="48828"/>
                      <a:pt x="43226" y="45656"/>
                    </a:cubicBezTo>
                    <a:cubicBezTo>
                      <a:pt x="33796" y="42827"/>
                      <a:pt x="10650" y="37598"/>
                      <a:pt x="2678" y="46170"/>
                    </a:cubicBezTo>
                    <a:cubicBezTo>
                      <a:pt x="-5552" y="55086"/>
                      <a:pt x="14765" y="74203"/>
                      <a:pt x="19652" y="78489"/>
                    </a:cubicBezTo>
                    <a:cubicBezTo>
                      <a:pt x="25652" y="83718"/>
                      <a:pt x="34911" y="90147"/>
                      <a:pt x="44083" y="92633"/>
                    </a:cubicBezTo>
                    <a:cubicBezTo>
                      <a:pt x="33368" y="94519"/>
                      <a:pt x="23081" y="97691"/>
                      <a:pt x="14422" y="105321"/>
                    </a:cubicBezTo>
                    <a:cubicBezTo>
                      <a:pt x="7136" y="111750"/>
                      <a:pt x="-3066" y="121094"/>
                      <a:pt x="878" y="131895"/>
                    </a:cubicBezTo>
                    <a:cubicBezTo>
                      <a:pt x="4307" y="141240"/>
                      <a:pt x="20852" y="140897"/>
                      <a:pt x="28396" y="139525"/>
                    </a:cubicBezTo>
                    <a:cubicBezTo>
                      <a:pt x="39368" y="137468"/>
                      <a:pt x="53427" y="130352"/>
                      <a:pt x="62000" y="121266"/>
                    </a:cubicBezTo>
                    <a:cubicBezTo>
                      <a:pt x="59599" y="132581"/>
                      <a:pt x="59257" y="144497"/>
                      <a:pt x="62857" y="155556"/>
                    </a:cubicBezTo>
                    <a:cubicBezTo>
                      <a:pt x="64400" y="160356"/>
                      <a:pt x="70144" y="175872"/>
                      <a:pt x="77859" y="172786"/>
                    </a:cubicBezTo>
                    <a:cubicBezTo>
                      <a:pt x="86603" y="169272"/>
                      <a:pt x="89775" y="156841"/>
                      <a:pt x="92604" y="148612"/>
                    </a:cubicBezTo>
                    <a:cubicBezTo>
                      <a:pt x="95690" y="139782"/>
                      <a:pt x="95947" y="129838"/>
                      <a:pt x="92946" y="121008"/>
                    </a:cubicBezTo>
                    <a:cubicBezTo>
                      <a:pt x="101433" y="128123"/>
                      <a:pt x="110349" y="134039"/>
                      <a:pt x="121150" y="137896"/>
                    </a:cubicBezTo>
                    <a:cubicBezTo>
                      <a:pt x="127408" y="140125"/>
                      <a:pt x="143438" y="143725"/>
                      <a:pt x="148325" y="136353"/>
                    </a:cubicBezTo>
                    <a:cubicBezTo>
                      <a:pt x="153983" y="127866"/>
                      <a:pt x="146010" y="118094"/>
                      <a:pt x="140181" y="111922"/>
                    </a:cubicBezTo>
                    <a:cubicBezTo>
                      <a:pt x="131780" y="103006"/>
                      <a:pt x="119007" y="96663"/>
                      <a:pt x="106577" y="93576"/>
                    </a:cubicBezTo>
                    <a:cubicBezTo>
                      <a:pt x="120207" y="90233"/>
                      <a:pt x="133237" y="85433"/>
                      <a:pt x="143867" y="75746"/>
                    </a:cubicBezTo>
                    <a:cubicBezTo>
                      <a:pt x="150039" y="70088"/>
                      <a:pt x="160326" y="56457"/>
                      <a:pt x="151582" y="48999"/>
                    </a:cubicBezTo>
                    <a:cubicBezTo>
                      <a:pt x="144467" y="42827"/>
                      <a:pt x="130323" y="45742"/>
                      <a:pt x="122093" y="47285"/>
                    </a:cubicBezTo>
                    <a:cubicBezTo>
                      <a:pt x="113863" y="48828"/>
                      <a:pt x="107091" y="53114"/>
                      <a:pt x="101519" y="58772"/>
                    </a:cubicBezTo>
                    <a:cubicBezTo>
                      <a:pt x="104262" y="49857"/>
                      <a:pt x="105548" y="40770"/>
                      <a:pt x="104777" y="30569"/>
                    </a:cubicBezTo>
                    <a:cubicBezTo>
                      <a:pt x="104091" y="22167"/>
                      <a:pt x="98433" y="3737"/>
                      <a:pt x="89003" y="479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8" name="任意多边形: 形状 1067">
                <a:extLst>
                  <a:ext uri="{FF2B5EF4-FFF2-40B4-BE49-F238E27FC236}">
                    <a16:creationId xmlns:a16="http://schemas.microsoft.com/office/drawing/2014/main" id="{DF3D2949-F7FF-2FDD-AF56-B4478F9A187B}"/>
                  </a:ext>
                </a:extLst>
              </p:cNvPr>
              <p:cNvSpPr/>
              <p:nvPr/>
            </p:nvSpPr>
            <p:spPr>
              <a:xfrm>
                <a:off x="2461818" y="3061285"/>
                <a:ext cx="57023" cy="56472"/>
              </a:xfrm>
              <a:custGeom>
                <a:avLst/>
                <a:gdLst>
                  <a:gd name="connsiteX0" fmla="*/ 37332 w 57023"/>
                  <a:gd name="connsiteY0" fmla="*/ 1497 h 56472"/>
                  <a:gd name="connsiteX1" fmla="*/ 33131 w 57023"/>
                  <a:gd name="connsiteY1" fmla="*/ 1669 h 56472"/>
                  <a:gd name="connsiteX2" fmla="*/ 29188 w 57023"/>
                  <a:gd name="connsiteY2" fmla="*/ 12813 h 56472"/>
                  <a:gd name="connsiteX3" fmla="*/ 16929 w 57023"/>
                  <a:gd name="connsiteY3" fmla="*/ 5098 h 56472"/>
                  <a:gd name="connsiteX4" fmla="*/ 13843 w 57023"/>
                  <a:gd name="connsiteY4" fmla="*/ 7670 h 56472"/>
                  <a:gd name="connsiteX5" fmla="*/ 16929 w 57023"/>
                  <a:gd name="connsiteY5" fmla="*/ 20014 h 56472"/>
                  <a:gd name="connsiteX6" fmla="*/ 4156 w 57023"/>
                  <a:gd name="connsiteY6" fmla="*/ 20700 h 56472"/>
                  <a:gd name="connsiteX7" fmla="*/ 3384 w 57023"/>
                  <a:gd name="connsiteY7" fmla="*/ 23872 h 56472"/>
                  <a:gd name="connsiteX8" fmla="*/ 12214 w 57023"/>
                  <a:gd name="connsiteY8" fmla="*/ 30730 h 56472"/>
                  <a:gd name="connsiteX9" fmla="*/ 1070 w 57023"/>
                  <a:gd name="connsiteY9" fmla="*/ 37759 h 56472"/>
                  <a:gd name="connsiteX10" fmla="*/ 2356 w 57023"/>
                  <a:gd name="connsiteY10" fmla="*/ 42131 h 56472"/>
                  <a:gd name="connsiteX11" fmla="*/ 15214 w 57023"/>
                  <a:gd name="connsiteY11" fmla="*/ 41617 h 56472"/>
                  <a:gd name="connsiteX12" fmla="*/ 13671 w 57023"/>
                  <a:gd name="connsiteY12" fmla="*/ 54218 h 56472"/>
                  <a:gd name="connsiteX13" fmla="*/ 17186 w 57023"/>
                  <a:gd name="connsiteY13" fmla="*/ 56104 h 56472"/>
                  <a:gd name="connsiteX14" fmla="*/ 28588 w 57023"/>
                  <a:gd name="connsiteY14" fmla="*/ 45389 h 56472"/>
                  <a:gd name="connsiteX15" fmla="*/ 39903 w 57023"/>
                  <a:gd name="connsiteY15" fmla="*/ 54218 h 56472"/>
                  <a:gd name="connsiteX16" fmla="*/ 43247 w 57023"/>
                  <a:gd name="connsiteY16" fmla="*/ 52161 h 56472"/>
                  <a:gd name="connsiteX17" fmla="*/ 41446 w 57023"/>
                  <a:gd name="connsiteY17" fmla="*/ 39559 h 56472"/>
                  <a:gd name="connsiteX18" fmla="*/ 54819 w 57023"/>
                  <a:gd name="connsiteY18" fmla="*/ 39045 h 56472"/>
                  <a:gd name="connsiteX19" fmla="*/ 56277 w 57023"/>
                  <a:gd name="connsiteY19" fmla="*/ 35187 h 56472"/>
                  <a:gd name="connsiteX20" fmla="*/ 45733 w 57023"/>
                  <a:gd name="connsiteY20" fmla="*/ 27986 h 56472"/>
                  <a:gd name="connsiteX21" fmla="*/ 53962 w 57023"/>
                  <a:gd name="connsiteY21" fmla="*/ 22071 h 56472"/>
                  <a:gd name="connsiteX22" fmla="*/ 53276 w 57023"/>
                  <a:gd name="connsiteY22" fmla="*/ 18042 h 56472"/>
                  <a:gd name="connsiteX23" fmla="*/ 39732 w 57023"/>
                  <a:gd name="connsiteY23" fmla="*/ 12042 h 56472"/>
                  <a:gd name="connsiteX24" fmla="*/ 37332 w 57023"/>
                  <a:gd name="connsiteY24" fmla="*/ 1497 h 5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023" h="56472">
                    <a:moveTo>
                      <a:pt x="37332" y="1497"/>
                    </a:moveTo>
                    <a:cubicBezTo>
                      <a:pt x="36646" y="-731"/>
                      <a:pt x="33817" y="-303"/>
                      <a:pt x="33131" y="1669"/>
                    </a:cubicBezTo>
                    <a:cubicBezTo>
                      <a:pt x="31759" y="5355"/>
                      <a:pt x="30473" y="9127"/>
                      <a:pt x="29188" y="12813"/>
                    </a:cubicBezTo>
                    <a:cubicBezTo>
                      <a:pt x="25244" y="10070"/>
                      <a:pt x="21387" y="7241"/>
                      <a:pt x="16929" y="5098"/>
                    </a:cubicBezTo>
                    <a:cubicBezTo>
                      <a:pt x="15214" y="4241"/>
                      <a:pt x="13328" y="5784"/>
                      <a:pt x="13843" y="7670"/>
                    </a:cubicBezTo>
                    <a:cubicBezTo>
                      <a:pt x="14872" y="11785"/>
                      <a:pt x="15900" y="15899"/>
                      <a:pt x="16929" y="20014"/>
                    </a:cubicBezTo>
                    <a:cubicBezTo>
                      <a:pt x="12643" y="19928"/>
                      <a:pt x="8442" y="19928"/>
                      <a:pt x="4156" y="20700"/>
                    </a:cubicBezTo>
                    <a:cubicBezTo>
                      <a:pt x="2613" y="20957"/>
                      <a:pt x="2613" y="22929"/>
                      <a:pt x="3384" y="23872"/>
                    </a:cubicBezTo>
                    <a:cubicBezTo>
                      <a:pt x="5956" y="26872"/>
                      <a:pt x="8957" y="28930"/>
                      <a:pt x="12214" y="30730"/>
                    </a:cubicBezTo>
                    <a:cubicBezTo>
                      <a:pt x="8356" y="32787"/>
                      <a:pt x="4842" y="35359"/>
                      <a:pt x="1070" y="37759"/>
                    </a:cubicBezTo>
                    <a:cubicBezTo>
                      <a:pt x="-902" y="39045"/>
                      <a:pt x="41" y="42131"/>
                      <a:pt x="2356" y="42131"/>
                    </a:cubicBezTo>
                    <a:cubicBezTo>
                      <a:pt x="6642" y="42045"/>
                      <a:pt x="10928" y="41703"/>
                      <a:pt x="15214" y="41617"/>
                    </a:cubicBezTo>
                    <a:cubicBezTo>
                      <a:pt x="14271" y="45732"/>
                      <a:pt x="13843" y="49847"/>
                      <a:pt x="13671" y="54218"/>
                    </a:cubicBezTo>
                    <a:cubicBezTo>
                      <a:pt x="13586" y="55847"/>
                      <a:pt x="15815" y="57133"/>
                      <a:pt x="17186" y="56104"/>
                    </a:cubicBezTo>
                    <a:cubicBezTo>
                      <a:pt x="21387" y="52932"/>
                      <a:pt x="24816" y="49075"/>
                      <a:pt x="28588" y="45389"/>
                    </a:cubicBezTo>
                    <a:cubicBezTo>
                      <a:pt x="32188" y="48560"/>
                      <a:pt x="35960" y="51475"/>
                      <a:pt x="39903" y="54218"/>
                    </a:cubicBezTo>
                    <a:cubicBezTo>
                      <a:pt x="41361" y="55247"/>
                      <a:pt x="43332" y="53704"/>
                      <a:pt x="43247" y="52161"/>
                    </a:cubicBezTo>
                    <a:cubicBezTo>
                      <a:pt x="43161" y="47703"/>
                      <a:pt x="42646" y="43674"/>
                      <a:pt x="41446" y="39559"/>
                    </a:cubicBezTo>
                    <a:cubicBezTo>
                      <a:pt x="45904" y="39302"/>
                      <a:pt x="50362" y="39131"/>
                      <a:pt x="54819" y="39045"/>
                    </a:cubicBezTo>
                    <a:cubicBezTo>
                      <a:pt x="56620" y="38959"/>
                      <a:pt x="57906" y="36388"/>
                      <a:pt x="56277" y="35187"/>
                    </a:cubicBezTo>
                    <a:cubicBezTo>
                      <a:pt x="52848" y="32616"/>
                      <a:pt x="49333" y="30301"/>
                      <a:pt x="45733" y="27986"/>
                    </a:cubicBezTo>
                    <a:cubicBezTo>
                      <a:pt x="48219" y="25672"/>
                      <a:pt x="50962" y="23957"/>
                      <a:pt x="53962" y="22071"/>
                    </a:cubicBezTo>
                    <a:cubicBezTo>
                      <a:pt x="55505" y="21129"/>
                      <a:pt x="55334" y="18214"/>
                      <a:pt x="53276" y="18042"/>
                    </a:cubicBezTo>
                    <a:cubicBezTo>
                      <a:pt x="48219" y="17442"/>
                      <a:pt x="41875" y="18471"/>
                      <a:pt x="39732" y="12042"/>
                    </a:cubicBezTo>
                    <a:cubicBezTo>
                      <a:pt x="38703" y="8441"/>
                      <a:pt x="38446" y="4841"/>
                      <a:pt x="37332" y="1497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9" name="图形 4">
              <a:extLst>
                <a:ext uri="{FF2B5EF4-FFF2-40B4-BE49-F238E27FC236}">
                  <a16:creationId xmlns:a16="http://schemas.microsoft.com/office/drawing/2014/main" id="{1D6BBCCD-3C71-F1D6-4461-08695C57AF46}"/>
                </a:ext>
              </a:extLst>
            </p:cNvPr>
            <p:cNvGrpSpPr/>
            <p:nvPr/>
          </p:nvGrpSpPr>
          <p:grpSpPr>
            <a:xfrm>
              <a:off x="1695000" y="4221382"/>
              <a:ext cx="170819" cy="160078"/>
              <a:chOff x="1695000" y="4221382"/>
              <a:chExt cx="170819" cy="160078"/>
            </a:xfrm>
          </p:grpSpPr>
          <p:sp>
            <p:nvSpPr>
              <p:cNvPr id="1070" name="任意多边形: 形状 1069">
                <a:extLst>
                  <a:ext uri="{FF2B5EF4-FFF2-40B4-BE49-F238E27FC236}">
                    <a16:creationId xmlns:a16="http://schemas.microsoft.com/office/drawing/2014/main" id="{781ACF4F-3432-DF64-24A4-58E84CF77393}"/>
                  </a:ext>
                </a:extLst>
              </p:cNvPr>
              <p:cNvSpPr/>
              <p:nvPr/>
            </p:nvSpPr>
            <p:spPr>
              <a:xfrm>
                <a:off x="1695000" y="4221382"/>
                <a:ext cx="170819" cy="160078"/>
              </a:xfrm>
              <a:custGeom>
                <a:avLst/>
                <a:gdLst>
                  <a:gd name="connsiteX0" fmla="*/ 42826 w 170819"/>
                  <a:gd name="connsiteY0" fmla="*/ 487 h 160078"/>
                  <a:gd name="connsiteX1" fmla="*/ 42826 w 170819"/>
                  <a:gd name="connsiteY1" fmla="*/ 30063 h 160078"/>
                  <a:gd name="connsiteX2" fmla="*/ 63486 w 170819"/>
                  <a:gd name="connsiteY2" fmla="*/ 60066 h 160078"/>
                  <a:gd name="connsiteX3" fmla="*/ 32453 w 170819"/>
                  <a:gd name="connsiteY3" fmla="*/ 63924 h 160078"/>
                  <a:gd name="connsiteX4" fmla="*/ 49 w 170819"/>
                  <a:gd name="connsiteY4" fmla="*/ 88184 h 160078"/>
                  <a:gd name="connsiteX5" fmla="*/ 32796 w 170819"/>
                  <a:gd name="connsiteY5" fmla="*/ 104386 h 160078"/>
                  <a:gd name="connsiteX6" fmla="*/ 60914 w 170819"/>
                  <a:gd name="connsiteY6" fmla="*/ 101386 h 160078"/>
                  <a:gd name="connsiteX7" fmla="*/ 44369 w 170819"/>
                  <a:gd name="connsiteY7" fmla="*/ 129075 h 160078"/>
                  <a:gd name="connsiteX8" fmla="*/ 48998 w 170819"/>
                  <a:gd name="connsiteY8" fmla="*/ 158479 h 160078"/>
                  <a:gd name="connsiteX9" fmla="*/ 75659 w 170819"/>
                  <a:gd name="connsiteY9" fmla="*/ 148449 h 160078"/>
                  <a:gd name="connsiteX10" fmla="*/ 92032 w 170819"/>
                  <a:gd name="connsiteY10" fmla="*/ 113902 h 160078"/>
                  <a:gd name="connsiteX11" fmla="*/ 112863 w 170819"/>
                  <a:gd name="connsiteY11" fmla="*/ 141077 h 160078"/>
                  <a:gd name="connsiteX12" fmla="*/ 135152 w 170819"/>
                  <a:gd name="connsiteY12" fmla="*/ 146134 h 160078"/>
                  <a:gd name="connsiteX13" fmla="*/ 132923 w 170819"/>
                  <a:gd name="connsiteY13" fmla="*/ 117931 h 160078"/>
                  <a:gd name="connsiteX14" fmla="*/ 116978 w 170819"/>
                  <a:gd name="connsiteY14" fmla="*/ 95385 h 160078"/>
                  <a:gd name="connsiteX15" fmla="*/ 149725 w 170819"/>
                  <a:gd name="connsiteY15" fmla="*/ 92471 h 160078"/>
                  <a:gd name="connsiteX16" fmla="*/ 170814 w 170819"/>
                  <a:gd name="connsiteY16" fmla="*/ 75240 h 160078"/>
                  <a:gd name="connsiteX17" fmla="*/ 149897 w 170819"/>
                  <a:gd name="connsiteY17" fmla="*/ 60238 h 160078"/>
                  <a:gd name="connsiteX18" fmla="*/ 112006 w 170819"/>
                  <a:gd name="connsiteY18" fmla="*/ 65210 h 160078"/>
                  <a:gd name="connsiteX19" fmla="*/ 131637 w 170819"/>
                  <a:gd name="connsiteY19" fmla="*/ 28862 h 160078"/>
                  <a:gd name="connsiteX20" fmla="*/ 122122 w 170819"/>
                  <a:gd name="connsiteY20" fmla="*/ 2716 h 160078"/>
                  <a:gd name="connsiteX21" fmla="*/ 97262 w 170819"/>
                  <a:gd name="connsiteY21" fmla="*/ 18661 h 160078"/>
                  <a:gd name="connsiteX22" fmla="*/ 87403 w 170819"/>
                  <a:gd name="connsiteY22" fmla="*/ 40092 h 160078"/>
                  <a:gd name="connsiteX23" fmla="*/ 73430 w 170819"/>
                  <a:gd name="connsiteY23" fmla="*/ 15404 h 160078"/>
                  <a:gd name="connsiteX24" fmla="*/ 42826 w 170819"/>
                  <a:gd name="connsiteY24" fmla="*/ 487 h 160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0819" h="160078">
                    <a:moveTo>
                      <a:pt x="42826" y="487"/>
                    </a:moveTo>
                    <a:cubicBezTo>
                      <a:pt x="31510" y="4002"/>
                      <a:pt x="39997" y="23119"/>
                      <a:pt x="42826" y="30063"/>
                    </a:cubicBezTo>
                    <a:cubicBezTo>
                      <a:pt x="47198" y="41207"/>
                      <a:pt x="54399" y="51837"/>
                      <a:pt x="63486" y="60066"/>
                    </a:cubicBezTo>
                    <a:cubicBezTo>
                      <a:pt x="53285" y="58352"/>
                      <a:pt x="42655" y="60409"/>
                      <a:pt x="32453" y="63924"/>
                    </a:cubicBezTo>
                    <a:cubicBezTo>
                      <a:pt x="23109" y="67182"/>
                      <a:pt x="1335" y="76526"/>
                      <a:pt x="49" y="88184"/>
                    </a:cubicBezTo>
                    <a:cubicBezTo>
                      <a:pt x="-1322" y="100272"/>
                      <a:pt x="26281" y="103786"/>
                      <a:pt x="32796" y="104386"/>
                    </a:cubicBezTo>
                    <a:cubicBezTo>
                      <a:pt x="40683" y="105072"/>
                      <a:pt x="51999" y="104815"/>
                      <a:pt x="60914" y="101386"/>
                    </a:cubicBezTo>
                    <a:cubicBezTo>
                      <a:pt x="53370" y="109187"/>
                      <a:pt x="46941" y="117845"/>
                      <a:pt x="44369" y="129075"/>
                    </a:cubicBezTo>
                    <a:cubicBezTo>
                      <a:pt x="42226" y="138505"/>
                      <a:pt x="39483" y="152135"/>
                      <a:pt x="48998" y="158479"/>
                    </a:cubicBezTo>
                    <a:cubicBezTo>
                      <a:pt x="57228" y="163965"/>
                      <a:pt x="70430" y="154021"/>
                      <a:pt x="75659" y="148449"/>
                    </a:cubicBezTo>
                    <a:cubicBezTo>
                      <a:pt x="83374" y="140305"/>
                      <a:pt x="90575" y="126332"/>
                      <a:pt x="92032" y="113902"/>
                    </a:cubicBezTo>
                    <a:cubicBezTo>
                      <a:pt x="96747" y="124446"/>
                      <a:pt x="103519" y="134304"/>
                      <a:pt x="112863" y="141077"/>
                    </a:cubicBezTo>
                    <a:cubicBezTo>
                      <a:pt x="116978" y="144077"/>
                      <a:pt x="130694" y="153250"/>
                      <a:pt x="135152" y="146134"/>
                    </a:cubicBezTo>
                    <a:cubicBezTo>
                      <a:pt x="140210" y="138162"/>
                      <a:pt x="135409" y="126160"/>
                      <a:pt x="132923" y="117931"/>
                    </a:cubicBezTo>
                    <a:cubicBezTo>
                      <a:pt x="130180" y="109015"/>
                      <a:pt x="124608" y="100786"/>
                      <a:pt x="116978" y="95385"/>
                    </a:cubicBezTo>
                    <a:cubicBezTo>
                      <a:pt x="128037" y="96157"/>
                      <a:pt x="138752" y="95642"/>
                      <a:pt x="149725" y="92471"/>
                    </a:cubicBezTo>
                    <a:cubicBezTo>
                      <a:pt x="156155" y="90585"/>
                      <a:pt x="171156" y="84155"/>
                      <a:pt x="170814" y="75240"/>
                    </a:cubicBezTo>
                    <a:cubicBezTo>
                      <a:pt x="170385" y="65038"/>
                      <a:pt x="158212" y="61867"/>
                      <a:pt x="149897" y="60238"/>
                    </a:cubicBezTo>
                    <a:cubicBezTo>
                      <a:pt x="137895" y="58009"/>
                      <a:pt x="123836" y="60324"/>
                      <a:pt x="112006" y="65210"/>
                    </a:cubicBezTo>
                    <a:cubicBezTo>
                      <a:pt x="121007" y="54494"/>
                      <a:pt x="128808" y="43007"/>
                      <a:pt x="131637" y="28862"/>
                    </a:cubicBezTo>
                    <a:cubicBezTo>
                      <a:pt x="133266" y="20633"/>
                      <a:pt x="133609" y="3659"/>
                      <a:pt x="122122" y="2716"/>
                    </a:cubicBezTo>
                    <a:cubicBezTo>
                      <a:pt x="112692" y="1945"/>
                      <a:pt x="103005" y="12575"/>
                      <a:pt x="97262" y="18661"/>
                    </a:cubicBezTo>
                    <a:cubicBezTo>
                      <a:pt x="91604" y="24748"/>
                      <a:pt x="88518" y="32206"/>
                      <a:pt x="87403" y="40092"/>
                    </a:cubicBezTo>
                    <a:cubicBezTo>
                      <a:pt x="84403" y="31263"/>
                      <a:pt x="80031" y="23119"/>
                      <a:pt x="73430" y="15404"/>
                    </a:cubicBezTo>
                    <a:cubicBezTo>
                      <a:pt x="67772" y="9060"/>
                      <a:pt x="52342" y="-2513"/>
                      <a:pt x="42826" y="487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1" name="任意多边形: 形状 1070">
                <a:extLst>
                  <a:ext uri="{FF2B5EF4-FFF2-40B4-BE49-F238E27FC236}">
                    <a16:creationId xmlns:a16="http://schemas.microsoft.com/office/drawing/2014/main" id="{9D16A777-1E81-56F6-1546-BF73A6F474FD}"/>
                  </a:ext>
                </a:extLst>
              </p:cNvPr>
              <p:cNvSpPr/>
              <p:nvPr/>
            </p:nvSpPr>
            <p:spPr>
              <a:xfrm>
                <a:off x="1754159" y="4275077"/>
                <a:ext cx="53249" cy="57578"/>
              </a:xfrm>
              <a:custGeom>
                <a:avLst/>
                <a:gdLst>
                  <a:gd name="connsiteX0" fmla="*/ 16243 w 53249"/>
                  <a:gd name="connsiteY0" fmla="*/ 457 h 57578"/>
                  <a:gd name="connsiteX1" fmla="*/ 12900 w 53249"/>
                  <a:gd name="connsiteY1" fmla="*/ 3028 h 57578"/>
                  <a:gd name="connsiteX2" fmla="*/ 16243 w 53249"/>
                  <a:gd name="connsiteY2" fmla="*/ 14344 h 57578"/>
                  <a:gd name="connsiteX3" fmla="*/ 1841 w 53249"/>
                  <a:gd name="connsiteY3" fmla="*/ 15287 h 57578"/>
                  <a:gd name="connsiteX4" fmla="*/ 812 w 53249"/>
                  <a:gd name="connsiteY4" fmla="*/ 19145 h 57578"/>
                  <a:gd name="connsiteX5" fmla="*/ 10585 w 53249"/>
                  <a:gd name="connsiteY5" fmla="*/ 27289 h 57578"/>
                  <a:gd name="connsiteX6" fmla="*/ 641 w 53249"/>
                  <a:gd name="connsiteY6" fmla="*/ 35347 h 57578"/>
                  <a:gd name="connsiteX7" fmla="*/ 1927 w 53249"/>
                  <a:gd name="connsiteY7" fmla="*/ 38433 h 57578"/>
                  <a:gd name="connsiteX8" fmla="*/ 13157 w 53249"/>
                  <a:gd name="connsiteY8" fmla="*/ 38776 h 57578"/>
                  <a:gd name="connsiteX9" fmla="*/ 8271 w 53249"/>
                  <a:gd name="connsiteY9" fmla="*/ 50949 h 57578"/>
                  <a:gd name="connsiteX10" fmla="*/ 11871 w 53249"/>
                  <a:gd name="connsiteY10" fmla="*/ 53692 h 57578"/>
                  <a:gd name="connsiteX11" fmla="*/ 21987 w 53249"/>
                  <a:gd name="connsiteY11" fmla="*/ 45634 h 57578"/>
                  <a:gd name="connsiteX12" fmla="*/ 28159 w 53249"/>
                  <a:gd name="connsiteY12" fmla="*/ 56692 h 57578"/>
                  <a:gd name="connsiteX13" fmla="*/ 32102 w 53249"/>
                  <a:gd name="connsiteY13" fmla="*/ 56178 h 57578"/>
                  <a:gd name="connsiteX14" fmla="*/ 35017 w 53249"/>
                  <a:gd name="connsiteY14" fmla="*/ 40833 h 57578"/>
                  <a:gd name="connsiteX15" fmla="*/ 49333 w 53249"/>
                  <a:gd name="connsiteY15" fmla="*/ 41347 h 57578"/>
                  <a:gd name="connsiteX16" fmla="*/ 50790 w 53249"/>
                  <a:gd name="connsiteY16" fmla="*/ 37661 h 57578"/>
                  <a:gd name="connsiteX17" fmla="*/ 41875 w 53249"/>
                  <a:gd name="connsiteY17" fmla="*/ 28489 h 57578"/>
                  <a:gd name="connsiteX18" fmla="*/ 52419 w 53249"/>
                  <a:gd name="connsiteY18" fmla="*/ 20173 h 57578"/>
                  <a:gd name="connsiteX19" fmla="*/ 51304 w 53249"/>
                  <a:gd name="connsiteY19" fmla="*/ 16144 h 57578"/>
                  <a:gd name="connsiteX20" fmla="*/ 38531 w 53249"/>
                  <a:gd name="connsiteY20" fmla="*/ 16487 h 57578"/>
                  <a:gd name="connsiteX21" fmla="*/ 41703 w 53249"/>
                  <a:gd name="connsiteY21" fmla="*/ 6886 h 57578"/>
                  <a:gd name="connsiteX22" fmla="*/ 38789 w 53249"/>
                  <a:gd name="connsiteY22" fmla="*/ 3971 h 57578"/>
                  <a:gd name="connsiteX23" fmla="*/ 24301 w 53249"/>
                  <a:gd name="connsiteY23" fmla="*/ 7143 h 57578"/>
                  <a:gd name="connsiteX24" fmla="*/ 16243 w 53249"/>
                  <a:gd name="connsiteY24" fmla="*/ 457 h 5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249" h="57578">
                    <a:moveTo>
                      <a:pt x="16243" y="457"/>
                    </a:moveTo>
                    <a:cubicBezTo>
                      <a:pt x="14357" y="-915"/>
                      <a:pt x="12300" y="1057"/>
                      <a:pt x="12900" y="3028"/>
                    </a:cubicBezTo>
                    <a:cubicBezTo>
                      <a:pt x="14014" y="6800"/>
                      <a:pt x="15128" y="10572"/>
                      <a:pt x="16243" y="14344"/>
                    </a:cubicBezTo>
                    <a:cubicBezTo>
                      <a:pt x="11442" y="14430"/>
                      <a:pt x="6642" y="14430"/>
                      <a:pt x="1841" y="15287"/>
                    </a:cubicBezTo>
                    <a:cubicBezTo>
                      <a:pt x="-45" y="15630"/>
                      <a:pt x="-645" y="17945"/>
                      <a:pt x="812" y="19145"/>
                    </a:cubicBezTo>
                    <a:cubicBezTo>
                      <a:pt x="4070" y="21888"/>
                      <a:pt x="7242" y="24631"/>
                      <a:pt x="10585" y="27289"/>
                    </a:cubicBezTo>
                    <a:cubicBezTo>
                      <a:pt x="7070" y="29775"/>
                      <a:pt x="3727" y="32260"/>
                      <a:pt x="641" y="35347"/>
                    </a:cubicBezTo>
                    <a:cubicBezTo>
                      <a:pt x="-473" y="36461"/>
                      <a:pt x="727" y="38090"/>
                      <a:pt x="1927" y="38433"/>
                    </a:cubicBezTo>
                    <a:cubicBezTo>
                      <a:pt x="5784" y="39376"/>
                      <a:pt x="9385" y="39290"/>
                      <a:pt x="13157" y="38776"/>
                    </a:cubicBezTo>
                    <a:cubicBezTo>
                      <a:pt x="11271" y="42719"/>
                      <a:pt x="9899" y="46834"/>
                      <a:pt x="8271" y="50949"/>
                    </a:cubicBezTo>
                    <a:cubicBezTo>
                      <a:pt x="7413" y="53177"/>
                      <a:pt x="9985" y="55149"/>
                      <a:pt x="11871" y="53692"/>
                    </a:cubicBezTo>
                    <a:cubicBezTo>
                      <a:pt x="15300" y="51120"/>
                      <a:pt x="18557" y="48291"/>
                      <a:pt x="21987" y="45634"/>
                    </a:cubicBezTo>
                    <a:cubicBezTo>
                      <a:pt x="23701" y="49577"/>
                      <a:pt x="25758" y="53092"/>
                      <a:pt x="28159" y="56692"/>
                    </a:cubicBezTo>
                    <a:cubicBezTo>
                      <a:pt x="29102" y="58064"/>
                      <a:pt x="31588" y="57807"/>
                      <a:pt x="32102" y="56178"/>
                    </a:cubicBezTo>
                    <a:cubicBezTo>
                      <a:pt x="33645" y="51120"/>
                      <a:pt x="34159" y="45976"/>
                      <a:pt x="35017" y="40833"/>
                    </a:cubicBezTo>
                    <a:cubicBezTo>
                      <a:pt x="39817" y="41262"/>
                      <a:pt x="44532" y="41347"/>
                      <a:pt x="49333" y="41347"/>
                    </a:cubicBezTo>
                    <a:cubicBezTo>
                      <a:pt x="51133" y="41347"/>
                      <a:pt x="51733" y="38947"/>
                      <a:pt x="50790" y="37661"/>
                    </a:cubicBezTo>
                    <a:cubicBezTo>
                      <a:pt x="48133" y="34146"/>
                      <a:pt x="45304" y="31146"/>
                      <a:pt x="41875" y="28489"/>
                    </a:cubicBezTo>
                    <a:cubicBezTo>
                      <a:pt x="45304" y="25660"/>
                      <a:pt x="48818" y="22916"/>
                      <a:pt x="52419" y="20173"/>
                    </a:cubicBezTo>
                    <a:cubicBezTo>
                      <a:pt x="53876" y="19059"/>
                      <a:pt x="53362" y="16230"/>
                      <a:pt x="51304" y="16144"/>
                    </a:cubicBezTo>
                    <a:cubicBezTo>
                      <a:pt x="47018" y="16059"/>
                      <a:pt x="42818" y="16316"/>
                      <a:pt x="38531" y="16487"/>
                    </a:cubicBezTo>
                    <a:cubicBezTo>
                      <a:pt x="39217" y="13144"/>
                      <a:pt x="40417" y="10144"/>
                      <a:pt x="41703" y="6886"/>
                    </a:cubicBezTo>
                    <a:cubicBezTo>
                      <a:pt x="42389" y="5257"/>
                      <a:pt x="40589" y="2943"/>
                      <a:pt x="38789" y="3971"/>
                    </a:cubicBezTo>
                    <a:cubicBezTo>
                      <a:pt x="34331" y="6457"/>
                      <a:pt x="29787" y="11086"/>
                      <a:pt x="24301" y="7143"/>
                    </a:cubicBezTo>
                    <a:cubicBezTo>
                      <a:pt x="21472" y="5343"/>
                      <a:pt x="19158" y="2600"/>
                      <a:pt x="16243" y="457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2" name="图形 4">
              <a:extLst>
                <a:ext uri="{FF2B5EF4-FFF2-40B4-BE49-F238E27FC236}">
                  <a16:creationId xmlns:a16="http://schemas.microsoft.com/office/drawing/2014/main" id="{B556943D-4566-10F0-08CD-07F0D2F9E456}"/>
                </a:ext>
              </a:extLst>
            </p:cNvPr>
            <p:cNvGrpSpPr/>
            <p:nvPr/>
          </p:nvGrpSpPr>
          <p:grpSpPr>
            <a:xfrm>
              <a:off x="2339165" y="4628364"/>
              <a:ext cx="496281" cy="394822"/>
              <a:chOff x="2339165" y="4628364"/>
              <a:chExt cx="496281" cy="394822"/>
            </a:xfrm>
          </p:grpSpPr>
          <p:sp>
            <p:nvSpPr>
              <p:cNvPr id="1073" name="任意多边形: 形状 1072">
                <a:extLst>
                  <a:ext uri="{FF2B5EF4-FFF2-40B4-BE49-F238E27FC236}">
                    <a16:creationId xmlns:a16="http://schemas.microsoft.com/office/drawing/2014/main" id="{66F29807-28C6-BD12-A086-1A55B8AB426F}"/>
                  </a:ext>
                </a:extLst>
              </p:cNvPr>
              <p:cNvSpPr/>
              <p:nvPr/>
            </p:nvSpPr>
            <p:spPr>
              <a:xfrm>
                <a:off x="2339165" y="4628364"/>
                <a:ext cx="496281" cy="394822"/>
              </a:xfrm>
              <a:custGeom>
                <a:avLst/>
                <a:gdLst>
                  <a:gd name="connsiteX0" fmla="*/ 496027 w 496281"/>
                  <a:gd name="connsiteY0" fmla="*/ 233700 h 394822"/>
                  <a:gd name="connsiteX1" fmla="*/ 494570 w 496281"/>
                  <a:gd name="connsiteY1" fmla="*/ 228814 h 394822"/>
                  <a:gd name="connsiteX2" fmla="*/ 492255 w 496281"/>
                  <a:gd name="connsiteY2" fmla="*/ 227357 h 394822"/>
                  <a:gd name="connsiteX3" fmla="*/ 471767 w 496281"/>
                  <a:gd name="connsiteY3" fmla="*/ 220585 h 394822"/>
                  <a:gd name="connsiteX4" fmla="*/ 456508 w 496281"/>
                  <a:gd name="connsiteY4" fmla="*/ 214927 h 394822"/>
                  <a:gd name="connsiteX5" fmla="*/ 455308 w 496281"/>
                  <a:gd name="connsiteY5" fmla="*/ 215441 h 394822"/>
                  <a:gd name="connsiteX6" fmla="*/ 453079 w 496281"/>
                  <a:gd name="connsiteY6" fmla="*/ 217241 h 394822"/>
                  <a:gd name="connsiteX7" fmla="*/ 353981 w 496281"/>
                  <a:gd name="connsiteY7" fmla="*/ 326026 h 394822"/>
                  <a:gd name="connsiteX8" fmla="*/ 179273 w 496281"/>
                  <a:gd name="connsiteY8" fmla="*/ 324312 h 394822"/>
                  <a:gd name="connsiteX9" fmla="*/ 59258 w 496281"/>
                  <a:gd name="connsiteY9" fmla="*/ 206783 h 394822"/>
                  <a:gd name="connsiteX10" fmla="*/ 66459 w 496281"/>
                  <a:gd name="connsiteY10" fmla="*/ 19902 h 394822"/>
                  <a:gd name="connsiteX11" fmla="*/ 66459 w 496281"/>
                  <a:gd name="connsiteY11" fmla="*/ 16216 h 394822"/>
                  <a:gd name="connsiteX12" fmla="*/ 65945 w 496281"/>
                  <a:gd name="connsiteY12" fmla="*/ 14759 h 394822"/>
                  <a:gd name="connsiteX13" fmla="*/ 44599 w 496281"/>
                  <a:gd name="connsiteY13" fmla="*/ 4215 h 394822"/>
                  <a:gd name="connsiteX14" fmla="*/ 28655 w 496281"/>
                  <a:gd name="connsiteY14" fmla="*/ 186 h 394822"/>
                  <a:gd name="connsiteX15" fmla="*/ 24968 w 496281"/>
                  <a:gd name="connsiteY15" fmla="*/ 1814 h 394822"/>
                  <a:gd name="connsiteX16" fmla="*/ 15110 w 496281"/>
                  <a:gd name="connsiteY16" fmla="*/ 218784 h 394822"/>
                  <a:gd name="connsiteX17" fmla="*/ 150298 w 496281"/>
                  <a:gd name="connsiteY17" fmla="*/ 364088 h 394822"/>
                  <a:gd name="connsiteX18" fmla="*/ 344294 w 496281"/>
                  <a:gd name="connsiteY18" fmla="*/ 383205 h 394822"/>
                  <a:gd name="connsiteX19" fmla="*/ 429676 w 496281"/>
                  <a:gd name="connsiteY19" fmla="*/ 327055 h 394822"/>
                  <a:gd name="connsiteX20" fmla="*/ 496027 w 496281"/>
                  <a:gd name="connsiteY20" fmla="*/ 233700 h 394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6281" h="394822">
                    <a:moveTo>
                      <a:pt x="496027" y="233700"/>
                    </a:moveTo>
                    <a:cubicBezTo>
                      <a:pt x="496713" y="231643"/>
                      <a:pt x="495941" y="229928"/>
                      <a:pt x="494570" y="228814"/>
                    </a:cubicBezTo>
                    <a:cubicBezTo>
                      <a:pt x="493970" y="228129"/>
                      <a:pt x="493284" y="227614"/>
                      <a:pt x="492255" y="227357"/>
                    </a:cubicBezTo>
                    <a:cubicBezTo>
                      <a:pt x="485226" y="225642"/>
                      <a:pt x="478454" y="223242"/>
                      <a:pt x="471767" y="220585"/>
                    </a:cubicBezTo>
                    <a:cubicBezTo>
                      <a:pt x="467395" y="218784"/>
                      <a:pt x="461309" y="214070"/>
                      <a:pt x="456508" y="214927"/>
                    </a:cubicBezTo>
                    <a:cubicBezTo>
                      <a:pt x="456079" y="215012"/>
                      <a:pt x="455651" y="215184"/>
                      <a:pt x="455308" y="215441"/>
                    </a:cubicBezTo>
                    <a:cubicBezTo>
                      <a:pt x="454451" y="215612"/>
                      <a:pt x="453593" y="216127"/>
                      <a:pt x="453079" y="217241"/>
                    </a:cubicBezTo>
                    <a:cubicBezTo>
                      <a:pt x="430190" y="262247"/>
                      <a:pt x="397958" y="300480"/>
                      <a:pt x="353981" y="326026"/>
                    </a:cubicBezTo>
                    <a:cubicBezTo>
                      <a:pt x="297660" y="358688"/>
                      <a:pt x="236538" y="349515"/>
                      <a:pt x="179273" y="324312"/>
                    </a:cubicBezTo>
                    <a:cubicBezTo>
                      <a:pt x="125438" y="300652"/>
                      <a:pt x="78975" y="263790"/>
                      <a:pt x="59258" y="206783"/>
                    </a:cubicBezTo>
                    <a:cubicBezTo>
                      <a:pt x="38256" y="146175"/>
                      <a:pt x="37913" y="77938"/>
                      <a:pt x="66459" y="19902"/>
                    </a:cubicBezTo>
                    <a:cubicBezTo>
                      <a:pt x="67145" y="18445"/>
                      <a:pt x="66974" y="17245"/>
                      <a:pt x="66459" y="16216"/>
                    </a:cubicBezTo>
                    <a:cubicBezTo>
                      <a:pt x="66373" y="15702"/>
                      <a:pt x="66202" y="15187"/>
                      <a:pt x="65945" y="14759"/>
                    </a:cubicBezTo>
                    <a:cubicBezTo>
                      <a:pt x="61830" y="9015"/>
                      <a:pt x="51029" y="6615"/>
                      <a:pt x="44599" y="4215"/>
                    </a:cubicBezTo>
                    <a:cubicBezTo>
                      <a:pt x="40485" y="2671"/>
                      <a:pt x="33541" y="-843"/>
                      <a:pt x="28655" y="186"/>
                    </a:cubicBezTo>
                    <a:cubicBezTo>
                      <a:pt x="27369" y="-157"/>
                      <a:pt x="25826" y="186"/>
                      <a:pt x="24968" y="1814"/>
                    </a:cubicBezTo>
                    <a:cubicBezTo>
                      <a:pt x="-9065" y="67223"/>
                      <a:pt x="-4178" y="149862"/>
                      <a:pt x="15110" y="218784"/>
                    </a:cubicBezTo>
                    <a:cubicBezTo>
                      <a:pt x="33541" y="284878"/>
                      <a:pt x="91491" y="333913"/>
                      <a:pt x="150298" y="364088"/>
                    </a:cubicBezTo>
                    <a:cubicBezTo>
                      <a:pt x="208677" y="394006"/>
                      <a:pt x="281543" y="405408"/>
                      <a:pt x="344294" y="383205"/>
                    </a:cubicBezTo>
                    <a:cubicBezTo>
                      <a:pt x="376441" y="371889"/>
                      <a:pt x="405073" y="350115"/>
                      <a:pt x="429676" y="327055"/>
                    </a:cubicBezTo>
                    <a:cubicBezTo>
                      <a:pt x="455822" y="302366"/>
                      <a:pt x="484111" y="268162"/>
                      <a:pt x="496027" y="23370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4" name="任意多边形: 形状 1073">
                <a:extLst>
                  <a:ext uri="{FF2B5EF4-FFF2-40B4-BE49-F238E27FC236}">
                    <a16:creationId xmlns:a16="http://schemas.microsoft.com/office/drawing/2014/main" id="{62F7059A-6A4F-E8CD-9D32-55500F7F3998}"/>
                  </a:ext>
                </a:extLst>
              </p:cNvPr>
              <p:cNvSpPr/>
              <p:nvPr/>
            </p:nvSpPr>
            <p:spPr>
              <a:xfrm>
                <a:off x="2374630" y="4641138"/>
                <a:ext cx="424735" cy="340742"/>
              </a:xfrm>
              <a:custGeom>
                <a:avLst/>
                <a:gdLst>
                  <a:gd name="connsiteX0" fmla="*/ 424129 w 424735"/>
                  <a:gd name="connsiteY0" fmla="*/ 209182 h 340742"/>
                  <a:gd name="connsiteX1" fmla="*/ 424386 w 424735"/>
                  <a:gd name="connsiteY1" fmla="*/ 206953 h 340742"/>
                  <a:gd name="connsiteX2" fmla="*/ 423014 w 424735"/>
                  <a:gd name="connsiteY2" fmla="*/ 203096 h 340742"/>
                  <a:gd name="connsiteX3" fmla="*/ 327774 w 424735"/>
                  <a:gd name="connsiteY3" fmla="*/ 163919 h 340742"/>
                  <a:gd name="connsiteX4" fmla="*/ 225675 w 424735"/>
                  <a:gd name="connsiteY4" fmla="*/ 121057 h 340742"/>
                  <a:gd name="connsiteX5" fmla="*/ 113118 w 424735"/>
                  <a:gd name="connsiteY5" fmla="*/ 55734 h 340742"/>
                  <a:gd name="connsiteX6" fmla="*/ 71542 w 424735"/>
                  <a:gd name="connsiteY6" fmla="*/ 26588 h 340742"/>
                  <a:gd name="connsiteX7" fmla="*/ 26450 w 424735"/>
                  <a:gd name="connsiteY7" fmla="*/ 184 h 340742"/>
                  <a:gd name="connsiteX8" fmla="*/ 22507 w 424735"/>
                  <a:gd name="connsiteY8" fmla="*/ 1899 h 340742"/>
                  <a:gd name="connsiteX9" fmla="*/ 1847 w 424735"/>
                  <a:gd name="connsiteY9" fmla="*/ 67736 h 340742"/>
                  <a:gd name="connsiteX10" fmla="*/ 4848 w 424735"/>
                  <a:gd name="connsiteY10" fmla="*/ 158604 h 340742"/>
                  <a:gd name="connsiteX11" fmla="*/ 116204 w 424735"/>
                  <a:gd name="connsiteY11" fmla="*/ 309309 h 340742"/>
                  <a:gd name="connsiteX12" fmla="*/ 160524 w 424735"/>
                  <a:gd name="connsiteY12" fmla="*/ 324139 h 340742"/>
                  <a:gd name="connsiteX13" fmla="*/ 219246 w 424735"/>
                  <a:gd name="connsiteY13" fmla="*/ 339484 h 340742"/>
                  <a:gd name="connsiteX14" fmla="*/ 297256 w 424735"/>
                  <a:gd name="connsiteY14" fmla="*/ 331597 h 340742"/>
                  <a:gd name="connsiteX15" fmla="*/ 369693 w 424735"/>
                  <a:gd name="connsiteY15" fmla="*/ 285306 h 340742"/>
                  <a:gd name="connsiteX16" fmla="*/ 424129 w 424735"/>
                  <a:gd name="connsiteY16" fmla="*/ 209182 h 34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4735" h="340742">
                    <a:moveTo>
                      <a:pt x="424129" y="209182"/>
                    </a:moveTo>
                    <a:cubicBezTo>
                      <a:pt x="424472" y="208411"/>
                      <a:pt x="424472" y="207639"/>
                      <a:pt x="424386" y="206953"/>
                    </a:cubicBezTo>
                    <a:cubicBezTo>
                      <a:pt x="425072" y="205496"/>
                      <a:pt x="424814" y="203781"/>
                      <a:pt x="423014" y="203096"/>
                    </a:cubicBezTo>
                    <a:cubicBezTo>
                      <a:pt x="390610" y="191694"/>
                      <a:pt x="359406" y="177378"/>
                      <a:pt x="327774" y="163919"/>
                    </a:cubicBezTo>
                    <a:cubicBezTo>
                      <a:pt x="293741" y="149432"/>
                      <a:pt x="259794" y="135459"/>
                      <a:pt x="225675" y="121057"/>
                    </a:cubicBezTo>
                    <a:cubicBezTo>
                      <a:pt x="195586" y="108455"/>
                      <a:pt x="174069" y="93367"/>
                      <a:pt x="113118" y="55734"/>
                    </a:cubicBezTo>
                    <a:cubicBezTo>
                      <a:pt x="98802" y="46904"/>
                      <a:pt x="86115" y="35160"/>
                      <a:pt x="71542" y="26588"/>
                    </a:cubicBezTo>
                    <a:cubicBezTo>
                      <a:pt x="56711" y="17844"/>
                      <a:pt x="42995" y="5585"/>
                      <a:pt x="26450" y="184"/>
                    </a:cubicBezTo>
                    <a:cubicBezTo>
                      <a:pt x="24479" y="-416"/>
                      <a:pt x="23021" y="527"/>
                      <a:pt x="22507" y="1899"/>
                    </a:cubicBezTo>
                    <a:cubicBezTo>
                      <a:pt x="7677" y="19644"/>
                      <a:pt x="4248" y="45533"/>
                      <a:pt x="1847" y="67736"/>
                    </a:cubicBezTo>
                    <a:cubicBezTo>
                      <a:pt x="-1324" y="97825"/>
                      <a:pt x="-467" y="128858"/>
                      <a:pt x="4848" y="158604"/>
                    </a:cubicBezTo>
                    <a:cubicBezTo>
                      <a:pt x="16163" y="221869"/>
                      <a:pt x="58940" y="280077"/>
                      <a:pt x="116204" y="309309"/>
                    </a:cubicBezTo>
                    <a:cubicBezTo>
                      <a:pt x="129921" y="316338"/>
                      <a:pt x="145780" y="319938"/>
                      <a:pt x="160524" y="324139"/>
                    </a:cubicBezTo>
                    <a:cubicBezTo>
                      <a:pt x="180413" y="329797"/>
                      <a:pt x="198501" y="336998"/>
                      <a:pt x="219246" y="339484"/>
                    </a:cubicBezTo>
                    <a:cubicBezTo>
                      <a:pt x="245649" y="342570"/>
                      <a:pt x="272053" y="339998"/>
                      <a:pt x="297256" y="331597"/>
                    </a:cubicBezTo>
                    <a:cubicBezTo>
                      <a:pt x="324431" y="322511"/>
                      <a:pt x="349034" y="304680"/>
                      <a:pt x="369693" y="285306"/>
                    </a:cubicBezTo>
                    <a:cubicBezTo>
                      <a:pt x="390953" y="265675"/>
                      <a:pt x="413327" y="236442"/>
                      <a:pt x="424129" y="209182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5" name="任意多边形: 形状 1074">
                <a:extLst>
                  <a:ext uri="{FF2B5EF4-FFF2-40B4-BE49-F238E27FC236}">
                    <a16:creationId xmlns:a16="http://schemas.microsoft.com/office/drawing/2014/main" id="{F732E921-31E8-E52A-43D3-E3D7A6C7F175}"/>
                  </a:ext>
                </a:extLst>
              </p:cNvPr>
              <p:cNvSpPr/>
              <p:nvPr/>
            </p:nvSpPr>
            <p:spPr>
              <a:xfrm>
                <a:off x="2570713" y="4805727"/>
                <a:ext cx="34242" cy="49491"/>
              </a:xfrm>
              <a:custGeom>
                <a:avLst/>
                <a:gdLst>
                  <a:gd name="connsiteX0" fmla="*/ 31050 w 34242"/>
                  <a:gd name="connsiteY0" fmla="*/ 3016 h 49491"/>
                  <a:gd name="connsiteX1" fmla="*/ 29507 w 34242"/>
                  <a:gd name="connsiteY1" fmla="*/ 2074 h 49491"/>
                  <a:gd name="connsiteX2" fmla="*/ 23763 w 34242"/>
                  <a:gd name="connsiteY2" fmla="*/ 873 h 49491"/>
                  <a:gd name="connsiteX3" fmla="*/ 6876 w 34242"/>
                  <a:gd name="connsiteY3" fmla="*/ 46822 h 49491"/>
                  <a:gd name="connsiteX4" fmla="*/ 31221 w 34242"/>
                  <a:gd name="connsiteY4" fmla="*/ 37907 h 49491"/>
                  <a:gd name="connsiteX5" fmla="*/ 31050 w 34242"/>
                  <a:gd name="connsiteY5" fmla="*/ 3016 h 49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42" h="49491">
                    <a:moveTo>
                      <a:pt x="31050" y="3016"/>
                    </a:moveTo>
                    <a:cubicBezTo>
                      <a:pt x="30707" y="2502"/>
                      <a:pt x="30193" y="2159"/>
                      <a:pt x="29507" y="2074"/>
                    </a:cubicBezTo>
                    <a:cubicBezTo>
                      <a:pt x="28307" y="187"/>
                      <a:pt x="25992" y="-841"/>
                      <a:pt x="23763" y="873"/>
                    </a:cubicBezTo>
                    <a:cubicBezTo>
                      <a:pt x="13991" y="8503"/>
                      <a:pt x="-12413" y="36106"/>
                      <a:pt x="6876" y="46822"/>
                    </a:cubicBezTo>
                    <a:cubicBezTo>
                      <a:pt x="17077" y="52565"/>
                      <a:pt x="27278" y="48793"/>
                      <a:pt x="31221" y="37907"/>
                    </a:cubicBezTo>
                    <a:cubicBezTo>
                      <a:pt x="34479" y="28820"/>
                      <a:pt x="36022" y="11760"/>
                      <a:pt x="31050" y="301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6" name="任意多边形: 形状 1075">
                <a:extLst>
                  <a:ext uri="{FF2B5EF4-FFF2-40B4-BE49-F238E27FC236}">
                    <a16:creationId xmlns:a16="http://schemas.microsoft.com/office/drawing/2014/main" id="{652B65AF-6848-1A38-DF4F-4FA5372B7138}"/>
                  </a:ext>
                </a:extLst>
              </p:cNvPr>
              <p:cNvSpPr/>
              <p:nvPr/>
            </p:nvSpPr>
            <p:spPr>
              <a:xfrm>
                <a:off x="2535734" y="4893634"/>
                <a:ext cx="30285" cy="48461"/>
              </a:xfrm>
              <a:custGeom>
                <a:avLst/>
                <a:gdLst>
                  <a:gd name="connsiteX0" fmla="*/ 29081 w 30285"/>
                  <a:gd name="connsiteY0" fmla="*/ 35724 h 48461"/>
                  <a:gd name="connsiteX1" fmla="*/ 25567 w 30285"/>
                  <a:gd name="connsiteY1" fmla="*/ 2806 h 48461"/>
                  <a:gd name="connsiteX2" fmla="*/ 23938 w 30285"/>
                  <a:gd name="connsiteY2" fmla="*/ 1434 h 48461"/>
                  <a:gd name="connsiteX3" fmla="*/ 17251 w 30285"/>
                  <a:gd name="connsiteY3" fmla="*/ 1348 h 48461"/>
                  <a:gd name="connsiteX4" fmla="*/ 7907 w 30285"/>
                  <a:gd name="connsiteY4" fmla="*/ 47040 h 48461"/>
                  <a:gd name="connsiteX5" fmla="*/ 29081 w 30285"/>
                  <a:gd name="connsiteY5" fmla="*/ 35724 h 48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85" h="48461">
                    <a:moveTo>
                      <a:pt x="29081" y="35724"/>
                    </a:moveTo>
                    <a:cubicBezTo>
                      <a:pt x="31567" y="24923"/>
                      <a:pt x="30110" y="12750"/>
                      <a:pt x="25567" y="2806"/>
                    </a:cubicBezTo>
                    <a:cubicBezTo>
                      <a:pt x="25224" y="2034"/>
                      <a:pt x="24624" y="1691"/>
                      <a:pt x="23938" y="1434"/>
                    </a:cubicBezTo>
                    <a:cubicBezTo>
                      <a:pt x="22223" y="-195"/>
                      <a:pt x="19394" y="-709"/>
                      <a:pt x="17251" y="1348"/>
                    </a:cubicBezTo>
                    <a:cubicBezTo>
                      <a:pt x="8164" y="10349"/>
                      <a:pt x="-10695" y="38553"/>
                      <a:pt x="7907" y="47040"/>
                    </a:cubicBezTo>
                    <a:cubicBezTo>
                      <a:pt x="17423" y="51412"/>
                      <a:pt x="26853" y="45154"/>
                      <a:pt x="29081" y="3572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7" name="任意多边形: 形状 1076">
                <a:extLst>
                  <a:ext uri="{FF2B5EF4-FFF2-40B4-BE49-F238E27FC236}">
                    <a16:creationId xmlns:a16="http://schemas.microsoft.com/office/drawing/2014/main" id="{D96BF72B-F00E-90C9-1717-E6E9DA394928}"/>
                  </a:ext>
                </a:extLst>
              </p:cNvPr>
              <p:cNvSpPr/>
              <p:nvPr/>
            </p:nvSpPr>
            <p:spPr>
              <a:xfrm>
                <a:off x="2499345" y="4834604"/>
                <a:ext cx="39882" cy="48918"/>
              </a:xfrm>
              <a:custGeom>
                <a:avLst/>
                <a:gdLst>
                  <a:gd name="connsiteX0" fmla="*/ 39325 w 39882"/>
                  <a:gd name="connsiteY0" fmla="*/ 5171 h 48918"/>
                  <a:gd name="connsiteX1" fmla="*/ 34696 w 39882"/>
                  <a:gd name="connsiteY1" fmla="*/ 28 h 48918"/>
                  <a:gd name="connsiteX2" fmla="*/ 4692 w 39882"/>
                  <a:gd name="connsiteY2" fmla="*/ 43576 h 48918"/>
                  <a:gd name="connsiteX3" fmla="*/ 39325 w 39882"/>
                  <a:gd name="connsiteY3" fmla="*/ 5171 h 48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882" h="48918">
                    <a:moveTo>
                      <a:pt x="39325" y="5171"/>
                    </a:moveTo>
                    <a:cubicBezTo>
                      <a:pt x="39668" y="2600"/>
                      <a:pt x="38039" y="-315"/>
                      <a:pt x="34696" y="28"/>
                    </a:cubicBezTo>
                    <a:cubicBezTo>
                      <a:pt x="20894" y="1571"/>
                      <a:pt x="-12196" y="28832"/>
                      <a:pt x="4692" y="43576"/>
                    </a:cubicBezTo>
                    <a:cubicBezTo>
                      <a:pt x="27323" y="63293"/>
                      <a:pt x="43097" y="23431"/>
                      <a:pt x="39325" y="517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8" name="任意多边形: 形状 1077">
                <a:extLst>
                  <a:ext uri="{FF2B5EF4-FFF2-40B4-BE49-F238E27FC236}">
                    <a16:creationId xmlns:a16="http://schemas.microsoft.com/office/drawing/2014/main" id="{9088052B-CB82-35B4-FC77-01B965C1B97A}"/>
                  </a:ext>
                </a:extLst>
              </p:cNvPr>
              <p:cNvSpPr/>
              <p:nvPr/>
            </p:nvSpPr>
            <p:spPr>
              <a:xfrm>
                <a:off x="2421329" y="4765788"/>
                <a:ext cx="45358" cy="39202"/>
              </a:xfrm>
              <a:custGeom>
                <a:avLst/>
                <a:gdLst>
                  <a:gd name="connsiteX0" fmla="*/ 44645 w 45358"/>
                  <a:gd name="connsiteY0" fmla="*/ 7208 h 39202"/>
                  <a:gd name="connsiteX1" fmla="*/ 45245 w 45358"/>
                  <a:gd name="connsiteY1" fmla="*/ 3779 h 39202"/>
                  <a:gd name="connsiteX2" fmla="*/ 44388 w 45358"/>
                  <a:gd name="connsiteY2" fmla="*/ 1893 h 39202"/>
                  <a:gd name="connsiteX3" fmla="*/ 40788 w 45358"/>
                  <a:gd name="connsiteY3" fmla="*/ 7 h 39202"/>
                  <a:gd name="connsiteX4" fmla="*/ 4011 w 45358"/>
                  <a:gd name="connsiteY4" fmla="*/ 13552 h 39202"/>
                  <a:gd name="connsiteX5" fmla="*/ 9241 w 45358"/>
                  <a:gd name="connsiteY5" fmla="*/ 36955 h 39202"/>
                  <a:gd name="connsiteX6" fmla="*/ 44645 w 45358"/>
                  <a:gd name="connsiteY6" fmla="*/ 7208 h 3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358" h="39202">
                    <a:moveTo>
                      <a:pt x="44645" y="7208"/>
                    </a:moveTo>
                    <a:cubicBezTo>
                      <a:pt x="45331" y="6265"/>
                      <a:pt x="45502" y="4979"/>
                      <a:pt x="45245" y="3779"/>
                    </a:cubicBezTo>
                    <a:cubicBezTo>
                      <a:pt x="45245" y="3007"/>
                      <a:pt x="44902" y="2322"/>
                      <a:pt x="44388" y="1893"/>
                    </a:cubicBezTo>
                    <a:cubicBezTo>
                      <a:pt x="43616" y="864"/>
                      <a:pt x="42416" y="7"/>
                      <a:pt x="40788" y="7"/>
                    </a:cubicBezTo>
                    <a:cubicBezTo>
                      <a:pt x="27243" y="-165"/>
                      <a:pt x="13098" y="2750"/>
                      <a:pt x="4011" y="13552"/>
                    </a:cubicBezTo>
                    <a:cubicBezTo>
                      <a:pt x="-3275" y="22210"/>
                      <a:pt x="-103" y="31811"/>
                      <a:pt x="9241" y="36955"/>
                    </a:cubicBezTo>
                    <a:cubicBezTo>
                      <a:pt x="26729" y="46727"/>
                      <a:pt x="40873" y="22381"/>
                      <a:pt x="44645" y="720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9" name="任意多边形: 形状 1078">
                <a:extLst>
                  <a:ext uri="{FF2B5EF4-FFF2-40B4-BE49-F238E27FC236}">
                    <a16:creationId xmlns:a16="http://schemas.microsoft.com/office/drawing/2014/main" id="{5EF1DB3A-44A3-57E6-A86A-0E4D1B2853F6}"/>
                  </a:ext>
                </a:extLst>
              </p:cNvPr>
              <p:cNvSpPr/>
              <p:nvPr/>
            </p:nvSpPr>
            <p:spPr>
              <a:xfrm>
                <a:off x="2407949" y="4703223"/>
                <a:ext cx="44447" cy="31380"/>
              </a:xfrm>
              <a:custGeom>
                <a:avLst/>
                <a:gdLst>
                  <a:gd name="connsiteX0" fmla="*/ 43452 w 44447"/>
                  <a:gd name="connsiteY0" fmla="*/ 9251 h 31380"/>
                  <a:gd name="connsiteX1" fmla="*/ 40880 w 44447"/>
                  <a:gd name="connsiteY1" fmla="*/ 2136 h 31380"/>
                  <a:gd name="connsiteX2" fmla="*/ 7104 w 44447"/>
                  <a:gd name="connsiteY2" fmla="*/ 4365 h 31380"/>
                  <a:gd name="connsiteX3" fmla="*/ 3761 w 44447"/>
                  <a:gd name="connsiteY3" fmla="*/ 26225 h 31380"/>
                  <a:gd name="connsiteX4" fmla="*/ 28793 w 44447"/>
                  <a:gd name="connsiteY4" fmla="*/ 27340 h 31380"/>
                  <a:gd name="connsiteX5" fmla="*/ 43452 w 44447"/>
                  <a:gd name="connsiteY5" fmla="*/ 9251 h 31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47" h="31380">
                    <a:moveTo>
                      <a:pt x="43452" y="9251"/>
                    </a:moveTo>
                    <a:cubicBezTo>
                      <a:pt x="45252" y="6851"/>
                      <a:pt x="44738" y="2737"/>
                      <a:pt x="40880" y="2136"/>
                    </a:cubicBezTo>
                    <a:cubicBezTo>
                      <a:pt x="29564" y="336"/>
                      <a:pt x="17220" y="-2493"/>
                      <a:pt x="7104" y="4365"/>
                    </a:cubicBezTo>
                    <a:cubicBezTo>
                      <a:pt x="-268" y="9423"/>
                      <a:pt x="-2754" y="19453"/>
                      <a:pt x="3761" y="26225"/>
                    </a:cubicBezTo>
                    <a:cubicBezTo>
                      <a:pt x="10962" y="33683"/>
                      <a:pt x="20563" y="32140"/>
                      <a:pt x="28793" y="27340"/>
                    </a:cubicBezTo>
                    <a:cubicBezTo>
                      <a:pt x="34879" y="23739"/>
                      <a:pt x="41994" y="16710"/>
                      <a:pt x="43452" y="925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0" name="任意多边形: 形状 1079">
                <a:extLst>
                  <a:ext uri="{FF2B5EF4-FFF2-40B4-BE49-F238E27FC236}">
                    <a16:creationId xmlns:a16="http://schemas.microsoft.com/office/drawing/2014/main" id="{F58C47CD-7975-BE09-DA5B-B890DCA7E5BD}"/>
                  </a:ext>
                </a:extLst>
              </p:cNvPr>
              <p:cNvSpPr/>
              <p:nvPr/>
            </p:nvSpPr>
            <p:spPr>
              <a:xfrm>
                <a:off x="2588815" y="4871569"/>
                <a:ext cx="33553" cy="57027"/>
              </a:xfrm>
              <a:custGeom>
                <a:avLst/>
                <a:gdLst>
                  <a:gd name="connsiteX0" fmla="*/ 33521 w 33553"/>
                  <a:gd name="connsiteY0" fmla="*/ 32329 h 57027"/>
                  <a:gd name="connsiteX1" fmla="*/ 26492 w 33553"/>
                  <a:gd name="connsiteY1" fmla="*/ 3097 h 57027"/>
                  <a:gd name="connsiteX2" fmla="*/ 18520 w 33553"/>
                  <a:gd name="connsiteY2" fmla="*/ 2411 h 57027"/>
                  <a:gd name="connsiteX3" fmla="*/ 4461 w 33553"/>
                  <a:gd name="connsiteY3" fmla="*/ 23157 h 57027"/>
                  <a:gd name="connsiteX4" fmla="*/ 3 w 33553"/>
                  <a:gd name="connsiteY4" fmla="*/ 40131 h 57027"/>
                  <a:gd name="connsiteX5" fmla="*/ 16805 w 33553"/>
                  <a:gd name="connsiteY5" fmla="*/ 56504 h 57027"/>
                  <a:gd name="connsiteX6" fmla="*/ 33521 w 33553"/>
                  <a:gd name="connsiteY6" fmla="*/ 32329 h 57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53" h="57027">
                    <a:moveTo>
                      <a:pt x="33521" y="32329"/>
                    </a:moveTo>
                    <a:cubicBezTo>
                      <a:pt x="33779" y="23328"/>
                      <a:pt x="32578" y="10727"/>
                      <a:pt x="26492" y="3097"/>
                    </a:cubicBezTo>
                    <a:cubicBezTo>
                      <a:pt x="25549" y="-160"/>
                      <a:pt x="20406" y="-1532"/>
                      <a:pt x="18520" y="2411"/>
                    </a:cubicBezTo>
                    <a:cubicBezTo>
                      <a:pt x="15091" y="9698"/>
                      <a:pt x="8576" y="16042"/>
                      <a:pt x="4461" y="23157"/>
                    </a:cubicBezTo>
                    <a:cubicBezTo>
                      <a:pt x="1632" y="28215"/>
                      <a:pt x="-83" y="34301"/>
                      <a:pt x="3" y="40131"/>
                    </a:cubicBezTo>
                    <a:cubicBezTo>
                      <a:pt x="174" y="49646"/>
                      <a:pt x="5832" y="59419"/>
                      <a:pt x="16805" y="56504"/>
                    </a:cubicBezTo>
                    <a:cubicBezTo>
                      <a:pt x="28207" y="53418"/>
                      <a:pt x="33179" y="43559"/>
                      <a:pt x="33521" y="3232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1" name="任意多边形: 形状 1080">
                <a:extLst>
                  <a:ext uri="{FF2B5EF4-FFF2-40B4-BE49-F238E27FC236}">
                    <a16:creationId xmlns:a16="http://schemas.microsoft.com/office/drawing/2014/main" id="{4B535EC9-6A37-B91A-4FE2-8C9CD876A1B0}"/>
                  </a:ext>
                </a:extLst>
              </p:cNvPr>
              <p:cNvSpPr/>
              <p:nvPr/>
            </p:nvSpPr>
            <p:spPr>
              <a:xfrm>
                <a:off x="2492974" y="4758293"/>
                <a:ext cx="44232" cy="47784"/>
              </a:xfrm>
              <a:custGeom>
                <a:avLst/>
                <a:gdLst>
                  <a:gd name="connsiteX0" fmla="*/ 35665 w 44232"/>
                  <a:gd name="connsiteY0" fmla="*/ 34248 h 47784"/>
                  <a:gd name="connsiteX1" fmla="*/ 43980 w 44232"/>
                  <a:gd name="connsiteY1" fmla="*/ 5359 h 47784"/>
                  <a:gd name="connsiteX2" fmla="*/ 37465 w 44232"/>
                  <a:gd name="connsiteY2" fmla="*/ 815 h 47784"/>
                  <a:gd name="connsiteX3" fmla="*/ 15005 w 44232"/>
                  <a:gd name="connsiteY3" fmla="*/ 11960 h 47784"/>
                  <a:gd name="connsiteX4" fmla="*/ 2832 w 44232"/>
                  <a:gd name="connsiteY4" fmla="*/ 24475 h 47784"/>
                  <a:gd name="connsiteX5" fmla="*/ 9347 w 44232"/>
                  <a:gd name="connsiteY5" fmla="*/ 47021 h 47784"/>
                  <a:gd name="connsiteX6" fmla="*/ 35665 w 44232"/>
                  <a:gd name="connsiteY6" fmla="*/ 34248 h 4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232" h="47784">
                    <a:moveTo>
                      <a:pt x="35665" y="34248"/>
                    </a:moveTo>
                    <a:cubicBezTo>
                      <a:pt x="40294" y="26533"/>
                      <a:pt x="45438" y="14960"/>
                      <a:pt x="43980" y="5359"/>
                    </a:cubicBezTo>
                    <a:cubicBezTo>
                      <a:pt x="44752" y="2015"/>
                      <a:pt x="40980" y="-1671"/>
                      <a:pt x="37465" y="815"/>
                    </a:cubicBezTo>
                    <a:cubicBezTo>
                      <a:pt x="30864" y="5444"/>
                      <a:pt x="22035" y="7759"/>
                      <a:pt x="15005" y="11960"/>
                    </a:cubicBezTo>
                    <a:cubicBezTo>
                      <a:pt x="10033" y="14960"/>
                      <a:pt x="5576" y="19418"/>
                      <a:pt x="2832" y="24475"/>
                    </a:cubicBezTo>
                    <a:cubicBezTo>
                      <a:pt x="-1711" y="32791"/>
                      <a:pt x="-1625" y="44192"/>
                      <a:pt x="9347" y="47021"/>
                    </a:cubicBezTo>
                    <a:cubicBezTo>
                      <a:pt x="20663" y="50022"/>
                      <a:pt x="29836" y="43849"/>
                      <a:pt x="35665" y="3424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2" name="任意多边形: 形状 1081">
                <a:extLst>
                  <a:ext uri="{FF2B5EF4-FFF2-40B4-BE49-F238E27FC236}">
                    <a16:creationId xmlns:a16="http://schemas.microsoft.com/office/drawing/2014/main" id="{75FD75E4-971E-E25C-CB3C-D460B469BA59}"/>
                  </a:ext>
                </a:extLst>
              </p:cNvPr>
              <p:cNvSpPr/>
              <p:nvPr/>
            </p:nvSpPr>
            <p:spPr>
              <a:xfrm>
                <a:off x="2643847" y="4896921"/>
                <a:ext cx="30187" cy="48653"/>
              </a:xfrm>
              <a:custGeom>
                <a:avLst/>
                <a:gdLst>
                  <a:gd name="connsiteX0" fmla="*/ 30182 w 30187"/>
                  <a:gd name="connsiteY0" fmla="*/ 32780 h 48653"/>
                  <a:gd name="connsiteX1" fmla="*/ 19552 w 30187"/>
                  <a:gd name="connsiteY1" fmla="*/ 2948 h 48653"/>
                  <a:gd name="connsiteX2" fmla="*/ 12351 w 30187"/>
                  <a:gd name="connsiteY2" fmla="*/ 1490 h 48653"/>
                  <a:gd name="connsiteX3" fmla="*/ 8836 w 30187"/>
                  <a:gd name="connsiteY3" fmla="*/ 48039 h 48653"/>
                  <a:gd name="connsiteX4" fmla="*/ 30182 w 30187"/>
                  <a:gd name="connsiteY4" fmla="*/ 32780 h 4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87" h="48653">
                    <a:moveTo>
                      <a:pt x="30182" y="32780"/>
                    </a:moveTo>
                    <a:cubicBezTo>
                      <a:pt x="30353" y="23779"/>
                      <a:pt x="26667" y="9634"/>
                      <a:pt x="19552" y="2948"/>
                    </a:cubicBezTo>
                    <a:cubicBezTo>
                      <a:pt x="18695" y="119"/>
                      <a:pt x="14237" y="-1252"/>
                      <a:pt x="12351" y="1490"/>
                    </a:cubicBezTo>
                    <a:cubicBezTo>
                      <a:pt x="5922" y="10835"/>
                      <a:pt x="-9852" y="43153"/>
                      <a:pt x="8836" y="48039"/>
                    </a:cubicBezTo>
                    <a:cubicBezTo>
                      <a:pt x="19723" y="50782"/>
                      <a:pt x="30010" y="44096"/>
                      <a:pt x="30182" y="3278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3" name="任意多边形: 形状 1082">
                <a:extLst>
                  <a:ext uri="{FF2B5EF4-FFF2-40B4-BE49-F238E27FC236}">
                    <a16:creationId xmlns:a16="http://schemas.microsoft.com/office/drawing/2014/main" id="{7CDA32D3-BC2A-F112-6D00-130ED615CCA0}"/>
                  </a:ext>
                </a:extLst>
              </p:cNvPr>
              <p:cNvSpPr/>
              <p:nvPr/>
            </p:nvSpPr>
            <p:spPr>
              <a:xfrm>
                <a:off x="2659134" y="4823257"/>
                <a:ext cx="32899" cy="53608"/>
              </a:xfrm>
              <a:custGeom>
                <a:avLst/>
                <a:gdLst>
                  <a:gd name="connsiteX0" fmla="*/ 30068 w 32899"/>
                  <a:gd name="connsiteY0" fmla="*/ 23805 h 53608"/>
                  <a:gd name="connsiteX1" fmla="*/ 12751 w 32899"/>
                  <a:gd name="connsiteY1" fmla="*/ 3489 h 53608"/>
                  <a:gd name="connsiteX2" fmla="*/ 4350 w 32899"/>
                  <a:gd name="connsiteY2" fmla="*/ 3403 h 53608"/>
                  <a:gd name="connsiteX3" fmla="*/ 2207 w 32899"/>
                  <a:gd name="connsiteY3" fmla="*/ 42837 h 53608"/>
                  <a:gd name="connsiteX4" fmla="*/ 24924 w 32899"/>
                  <a:gd name="connsiteY4" fmla="*/ 50809 h 53608"/>
                  <a:gd name="connsiteX5" fmla="*/ 30068 w 32899"/>
                  <a:gd name="connsiteY5" fmla="*/ 23805 h 53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899" h="53608">
                    <a:moveTo>
                      <a:pt x="30068" y="23805"/>
                    </a:moveTo>
                    <a:cubicBezTo>
                      <a:pt x="25867" y="15405"/>
                      <a:pt x="19181" y="9747"/>
                      <a:pt x="12751" y="3489"/>
                    </a:cubicBezTo>
                    <a:cubicBezTo>
                      <a:pt x="12323" y="-798"/>
                      <a:pt x="5379" y="-1483"/>
                      <a:pt x="4350" y="3403"/>
                    </a:cubicBezTo>
                    <a:cubicBezTo>
                      <a:pt x="1693" y="15747"/>
                      <a:pt x="-2679" y="30578"/>
                      <a:pt x="2207" y="42837"/>
                    </a:cubicBezTo>
                    <a:cubicBezTo>
                      <a:pt x="6065" y="52524"/>
                      <a:pt x="16009" y="56896"/>
                      <a:pt x="24924" y="50809"/>
                    </a:cubicBezTo>
                    <a:cubicBezTo>
                      <a:pt x="34097" y="44637"/>
                      <a:pt x="34697" y="32892"/>
                      <a:pt x="30068" y="2380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4" name="任意多边形: 形状 1083">
                <a:extLst>
                  <a:ext uri="{FF2B5EF4-FFF2-40B4-BE49-F238E27FC236}">
                    <a16:creationId xmlns:a16="http://schemas.microsoft.com/office/drawing/2014/main" id="{B5CE289B-A7D0-359F-1BE3-EA3E9F9E6983}"/>
                  </a:ext>
                </a:extLst>
              </p:cNvPr>
              <p:cNvSpPr/>
              <p:nvPr/>
            </p:nvSpPr>
            <p:spPr>
              <a:xfrm>
                <a:off x="2722386" y="4856788"/>
                <a:ext cx="31615" cy="50416"/>
              </a:xfrm>
              <a:custGeom>
                <a:avLst/>
                <a:gdLst>
                  <a:gd name="connsiteX0" fmla="*/ 29310 w 31615"/>
                  <a:gd name="connsiteY0" fmla="*/ 20964 h 50416"/>
                  <a:gd name="connsiteX1" fmla="*/ 9593 w 31615"/>
                  <a:gd name="connsiteY1" fmla="*/ 904 h 50416"/>
                  <a:gd name="connsiteX2" fmla="*/ 8564 w 31615"/>
                  <a:gd name="connsiteY2" fmla="*/ 390 h 50416"/>
                  <a:gd name="connsiteX3" fmla="*/ 8135 w 31615"/>
                  <a:gd name="connsiteY3" fmla="*/ 219 h 50416"/>
                  <a:gd name="connsiteX4" fmla="*/ 5907 w 31615"/>
                  <a:gd name="connsiteY4" fmla="*/ 304 h 50416"/>
                  <a:gd name="connsiteX5" fmla="*/ 2906 w 31615"/>
                  <a:gd name="connsiteY5" fmla="*/ 3819 h 50416"/>
                  <a:gd name="connsiteX6" fmla="*/ 2735 w 31615"/>
                  <a:gd name="connsiteY6" fmla="*/ 41538 h 50416"/>
                  <a:gd name="connsiteX7" fmla="*/ 23737 w 31615"/>
                  <a:gd name="connsiteY7" fmla="*/ 47967 h 50416"/>
                  <a:gd name="connsiteX8" fmla="*/ 29310 w 31615"/>
                  <a:gd name="connsiteY8" fmla="*/ 20964 h 5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615" h="50416">
                    <a:moveTo>
                      <a:pt x="29310" y="20964"/>
                    </a:moveTo>
                    <a:cubicBezTo>
                      <a:pt x="25538" y="12305"/>
                      <a:pt x="18165" y="4847"/>
                      <a:pt x="9593" y="904"/>
                    </a:cubicBezTo>
                    <a:cubicBezTo>
                      <a:pt x="9250" y="733"/>
                      <a:pt x="8907" y="475"/>
                      <a:pt x="8564" y="390"/>
                    </a:cubicBezTo>
                    <a:cubicBezTo>
                      <a:pt x="8393" y="304"/>
                      <a:pt x="8307" y="219"/>
                      <a:pt x="8135" y="219"/>
                    </a:cubicBezTo>
                    <a:cubicBezTo>
                      <a:pt x="7278" y="-125"/>
                      <a:pt x="6507" y="-39"/>
                      <a:pt x="5907" y="304"/>
                    </a:cubicBezTo>
                    <a:cubicBezTo>
                      <a:pt x="4449" y="647"/>
                      <a:pt x="3163" y="1761"/>
                      <a:pt x="2906" y="3819"/>
                    </a:cubicBezTo>
                    <a:cubicBezTo>
                      <a:pt x="1620" y="15477"/>
                      <a:pt x="-2837" y="30479"/>
                      <a:pt x="2735" y="41538"/>
                    </a:cubicBezTo>
                    <a:cubicBezTo>
                      <a:pt x="6850" y="49767"/>
                      <a:pt x="15765" y="53111"/>
                      <a:pt x="23737" y="47967"/>
                    </a:cubicBezTo>
                    <a:cubicBezTo>
                      <a:pt x="32739" y="42052"/>
                      <a:pt x="33167" y="29879"/>
                      <a:pt x="29310" y="2096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5" name="任意多边形: 形状 1084">
                <a:extLst>
                  <a:ext uri="{FF2B5EF4-FFF2-40B4-BE49-F238E27FC236}">
                    <a16:creationId xmlns:a16="http://schemas.microsoft.com/office/drawing/2014/main" id="{7C00ECAE-522D-9A6E-5683-EFE5918AC8FC}"/>
                  </a:ext>
                </a:extLst>
              </p:cNvPr>
              <p:cNvSpPr/>
              <p:nvPr/>
            </p:nvSpPr>
            <p:spPr>
              <a:xfrm>
                <a:off x="2433987" y="4823434"/>
                <a:ext cx="42757" cy="46159"/>
              </a:xfrm>
              <a:custGeom>
                <a:avLst/>
                <a:gdLst>
                  <a:gd name="connsiteX0" fmla="*/ 42446 w 42757"/>
                  <a:gd name="connsiteY0" fmla="*/ 4426 h 46159"/>
                  <a:gd name="connsiteX1" fmla="*/ 41846 w 42757"/>
                  <a:gd name="connsiteY1" fmla="*/ 3141 h 46159"/>
                  <a:gd name="connsiteX2" fmla="*/ 36274 w 42757"/>
                  <a:gd name="connsiteY2" fmla="*/ 226 h 46159"/>
                  <a:gd name="connsiteX3" fmla="*/ 2670 w 42757"/>
                  <a:gd name="connsiteY3" fmla="*/ 20800 h 46159"/>
                  <a:gd name="connsiteX4" fmla="*/ 10899 w 42757"/>
                  <a:gd name="connsiteY4" fmla="*/ 45317 h 46159"/>
                  <a:gd name="connsiteX5" fmla="*/ 34817 w 42757"/>
                  <a:gd name="connsiteY5" fmla="*/ 33744 h 46159"/>
                  <a:gd name="connsiteX6" fmla="*/ 42446 w 42757"/>
                  <a:gd name="connsiteY6" fmla="*/ 4426 h 46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757" h="46159">
                    <a:moveTo>
                      <a:pt x="42446" y="4426"/>
                    </a:moveTo>
                    <a:cubicBezTo>
                      <a:pt x="42360" y="3912"/>
                      <a:pt x="42103" y="3483"/>
                      <a:pt x="41846" y="3141"/>
                    </a:cubicBezTo>
                    <a:cubicBezTo>
                      <a:pt x="41074" y="1083"/>
                      <a:pt x="39017" y="-631"/>
                      <a:pt x="36274" y="226"/>
                    </a:cubicBezTo>
                    <a:cubicBezTo>
                      <a:pt x="24701" y="3740"/>
                      <a:pt x="9442" y="10341"/>
                      <a:pt x="2670" y="20800"/>
                    </a:cubicBezTo>
                    <a:cubicBezTo>
                      <a:pt x="-2902" y="29458"/>
                      <a:pt x="441" y="42317"/>
                      <a:pt x="10899" y="45317"/>
                    </a:cubicBezTo>
                    <a:cubicBezTo>
                      <a:pt x="21701" y="48403"/>
                      <a:pt x="29330" y="42660"/>
                      <a:pt x="34817" y="33744"/>
                    </a:cubicBezTo>
                    <a:cubicBezTo>
                      <a:pt x="39531" y="26200"/>
                      <a:pt x="43989" y="13513"/>
                      <a:pt x="42446" y="442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6" name="图形 4">
              <a:extLst>
                <a:ext uri="{FF2B5EF4-FFF2-40B4-BE49-F238E27FC236}">
                  <a16:creationId xmlns:a16="http://schemas.microsoft.com/office/drawing/2014/main" id="{85AE6018-FB75-81B7-A652-3DA7966A3236}"/>
                </a:ext>
              </a:extLst>
            </p:cNvPr>
            <p:cNvGrpSpPr/>
            <p:nvPr/>
          </p:nvGrpSpPr>
          <p:grpSpPr>
            <a:xfrm>
              <a:off x="1640222" y="2463937"/>
              <a:ext cx="513812" cy="365209"/>
              <a:chOff x="1640222" y="2463937"/>
              <a:chExt cx="513812" cy="365209"/>
            </a:xfrm>
          </p:grpSpPr>
          <p:sp>
            <p:nvSpPr>
              <p:cNvPr id="1087" name="任意多边形: 形状 1086">
                <a:extLst>
                  <a:ext uri="{FF2B5EF4-FFF2-40B4-BE49-F238E27FC236}">
                    <a16:creationId xmlns:a16="http://schemas.microsoft.com/office/drawing/2014/main" id="{00E4C1CB-7508-5888-56A7-E1257FBC2EFE}"/>
                  </a:ext>
                </a:extLst>
              </p:cNvPr>
              <p:cNvSpPr/>
              <p:nvPr/>
            </p:nvSpPr>
            <p:spPr>
              <a:xfrm>
                <a:off x="1640222" y="2463937"/>
                <a:ext cx="513812" cy="365209"/>
              </a:xfrm>
              <a:custGeom>
                <a:avLst/>
                <a:gdLst>
                  <a:gd name="connsiteX0" fmla="*/ 490397 w 513812"/>
                  <a:gd name="connsiteY0" fmla="*/ 2285 h 365209"/>
                  <a:gd name="connsiteX1" fmla="*/ 485853 w 513812"/>
                  <a:gd name="connsiteY1" fmla="*/ 56 h 365209"/>
                  <a:gd name="connsiteX2" fmla="*/ 483196 w 513812"/>
                  <a:gd name="connsiteY2" fmla="*/ 742 h 365209"/>
                  <a:gd name="connsiteX3" fmla="*/ 464336 w 513812"/>
                  <a:gd name="connsiteY3" fmla="*/ 11201 h 365209"/>
                  <a:gd name="connsiteX4" fmla="*/ 449763 w 513812"/>
                  <a:gd name="connsiteY4" fmla="*/ 18573 h 365209"/>
                  <a:gd name="connsiteX5" fmla="*/ 449334 w 513812"/>
                  <a:gd name="connsiteY5" fmla="*/ 19773 h 365209"/>
                  <a:gd name="connsiteX6" fmla="*/ 449077 w 513812"/>
                  <a:gd name="connsiteY6" fmla="*/ 22688 h 365209"/>
                  <a:gd name="connsiteX7" fmla="*/ 461593 w 513812"/>
                  <a:gd name="connsiteY7" fmla="*/ 169278 h 365209"/>
                  <a:gd name="connsiteX8" fmla="*/ 341664 w 513812"/>
                  <a:gd name="connsiteY8" fmla="*/ 296322 h 365209"/>
                  <a:gd name="connsiteX9" fmla="*/ 173900 w 513812"/>
                  <a:gd name="connsiteY9" fmla="*/ 304552 h 365209"/>
                  <a:gd name="connsiteX10" fmla="*/ 41712 w 513812"/>
                  <a:gd name="connsiteY10" fmla="*/ 172278 h 365209"/>
                  <a:gd name="connsiteX11" fmla="*/ 38969 w 513812"/>
                  <a:gd name="connsiteY11" fmla="*/ 169792 h 365209"/>
                  <a:gd name="connsiteX12" fmla="*/ 37511 w 513812"/>
                  <a:gd name="connsiteY12" fmla="*/ 169192 h 365209"/>
                  <a:gd name="connsiteX13" fmla="*/ 15309 w 513812"/>
                  <a:gd name="connsiteY13" fmla="*/ 177679 h 365209"/>
                  <a:gd name="connsiteX14" fmla="*/ 1507 w 513812"/>
                  <a:gd name="connsiteY14" fmla="*/ 186594 h 365209"/>
                  <a:gd name="connsiteX15" fmla="*/ 221 w 513812"/>
                  <a:gd name="connsiteY15" fmla="*/ 190366 h 365209"/>
                  <a:gd name="connsiteX16" fmla="*/ 152726 w 513812"/>
                  <a:gd name="connsiteY16" fmla="*/ 345014 h 365209"/>
                  <a:gd name="connsiteX17" fmla="*/ 351179 w 513812"/>
                  <a:gd name="connsiteY17" fmla="*/ 344585 h 365209"/>
                  <a:gd name="connsiteX18" fmla="*/ 496997 w 513812"/>
                  <a:gd name="connsiteY18" fmla="*/ 215226 h 365209"/>
                  <a:gd name="connsiteX19" fmla="*/ 513800 w 513812"/>
                  <a:gd name="connsiteY19" fmla="*/ 114414 h 365209"/>
                  <a:gd name="connsiteX20" fmla="*/ 490397 w 513812"/>
                  <a:gd name="connsiteY20" fmla="*/ 2285 h 36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3812" h="365209">
                    <a:moveTo>
                      <a:pt x="490397" y="2285"/>
                    </a:moveTo>
                    <a:cubicBezTo>
                      <a:pt x="489368" y="399"/>
                      <a:pt x="487568" y="-201"/>
                      <a:pt x="485853" y="56"/>
                    </a:cubicBezTo>
                    <a:cubicBezTo>
                      <a:pt x="484996" y="56"/>
                      <a:pt x="484053" y="142"/>
                      <a:pt x="483196" y="742"/>
                    </a:cubicBezTo>
                    <a:cubicBezTo>
                      <a:pt x="477195" y="4772"/>
                      <a:pt x="470851" y="8029"/>
                      <a:pt x="464336" y="11201"/>
                    </a:cubicBezTo>
                    <a:cubicBezTo>
                      <a:pt x="460050" y="13258"/>
                      <a:pt x="452420" y="14458"/>
                      <a:pt x="449763" y="18573"/>
                    </a:cubicBezTo>
                    <a:cubicBezTo>
                      <a:pt x="449506" y="18916"/>
                      <a:pt x="449420" y="19345"/>
                      <a:pt x="449334" y="19773"/>
                    </a:cubicBezTo>
                    <a:cubicBezTo>
                      <a:pt x="448906" y="20545"/>
                      <a:pt x="448734" y="21574"/>
                      <a:pt x="449077" y="22688"/>
                    </a:cubicBezTo>
                    <a:cubicBezTo>
                      <a:pt x="466565" y="70094"/>
                      <a:pt x="472737" y="119643"/>
                      <a:pt x="461593" y="169278"/>
                    </a:cubicBezTo>
                    <a:cubicBezTo>
                      <a:pt x="447277" y="232800"/>
                      <a:pt x="399014" y="271376"/>
                      <a:pt x="341664" y="296322"/>
                    </a:cubicBezTo>
                    <a:cubicBezTo>
                      <a:pt x="287743" y="319725"/>
                      <a:pt x="229107" y="328812"/>
                      <a:pt x="173900" y="304552"/>
                    </a:cubicBezTo>
                    <a:cubicBezTo>
                      <a:pt x="115178" y="278749"/>
                      <a:pt x="64858" y="232714"/>
                      <a:pt x="41712" y="172278"/>
                    </a:cubicBezTo>
                    <a:cubicBezTo>
                      <a:pt x="41112" y="170821"/>
                      <a:pt x="40083" y="170049"/>
                      <a:pt x="38969" y="169792"/>
                    </a:cubicBezTo>
                    <a:cubicBezTo>
                      <a:pt x="38540" y="169449"/>
                      <a:pt x="38026" y="169278"/>
                      <a:pt x="37511" y="169192"/>
                    </a:cubicBezTo>
                    <a:cubicBezTo>
                      <a:pt x="30482" y="168249"/>
                      <a:pt x="21395" y="174593"/>
                      <a:pt x="15309" y="177679"/>
                    </a:cubicBezTo>
                    <a:cubicBezTo>
                      <a:pt x="11365" y="179650"/>
                      <a:pt x="4079" y="182308"/>
                      <a:pt x="1507" y="186594"/>
                    </a:cubicBezTo>
                    <a:cubicBezTo>
                      <a:pt x="307" y="187280"/>
                      <a:pt x="-379" y="188651"/>
                      <a:pt x="221" y="190366"/>
                    </a:cubicBezTo>
                    <a:cubicBezTo>
                      <a:pt x="25081" y="259803"/>
                      <a:pt x="89118" y="312267"/>
                      <a:pt x="152726" y="345014"/>
                    </a:cubicBezTo>
                    <a:cubicBezTo>
                      <a:pt x="213676" y="376389"/>
                      <a:pt x="289114" y="367217"/>
                      <a:pt x="351179" y="344585"/>
                    </a:cubicBezTo>
                    <a:cubicBezTo>
                      <a:pt x="412730" y="322125"/>
                      <a:pt x="470680" y="276262"/>
                      <a:pt x="496997" y="215226"/>
                    </a:cubicBezTo>
                    <a:cubicBezTo>
                      <a:pt x="510542" y="183937"/>
                      <a:pt x="514057" y="148189"/>
                      <a:pt x="513800" y="114414"/>
                    </a:cubicBezTo>
                    <a:cubicBezTo>
                      <a:pt x="513457" y="78495"/>
                      <a:pt x="507627" y="34432"/>
                      <a:pt x="490397" y="228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8" name="任意多边形: 形状 1087">
                <a:extLst>
                  <a:ext uri="{FF2B5EF4-FFF2-40B4-BE49-F238E27FC236}">
                    <a16:creationId xmlns:a16="http://schemas.microsoft.com/office/drawing/2014/main" id="{8E1503B6-A2E2-11BD-5859-F3886653ED71}"/>
                  </a:ext>
                </a:extLst>
              </p:cNvPr>
              <p:cNvSpPr/>
              <p:nvPr/>
            </p:nvSpPr>
            <p:spPr>
              <a:xfrm>
                <a:off x="1672154" y="2481340"/>
                <a:ext cx="444324" cy="310114"/>
              </a:xfrm>
              <a:custGeom>
                <a:avLst/>
                <a:gdLst>
                  <a:gd name="connsiteX0" fmla="*/ 425202 w 444324"/>
                  <a:gd name="connsiteY0" fmla="*/ 3655 h 310114"/>
                  <a:gd name="connsiteX1" fmla="*/ 423745 w 444324"/>
                  <a:gd name="connsiteY1" fmla="*/ 1941 h 310114"/>
                  <a:gd name="connsiteX2" fmla="*/ 419973 w 444324"/>
                  <a:gd name="connsiteY2" fmla="*/ 312 h 310114"/>
                  <a:gd name="connsiteX3" fmla="*/ 326533 w 444324"/>
                  <a:gd name="connsiteY3" fmla="*/ 43603 h 310114"/>
                  <a:gd name="connsiteX4" fmla="*/ 225720 w 444324"/>
                  <a:gd name="connsiteY4" fmla="*/ 89466 h 310114"/>
                  <a:gd name="connsiteX5" fmla="*/ 101333 w 444324"/>
                  <a:gd name="connsiteY5" fmla="*/ 127699 h 310114"/>
                  <a:gd name="connsiteX6" fmla="*/ 51699 w 444324"/>
                  <a:gd name="connsiteY6" fmla="*/ 138415 h 310114"/>
                  <a:gd name="connsiteX7" fmla="*/ 1721 w 444324"/>
                  <a:gd name="connsiteY7" fmla="*/ 153588 h 310114"/>
                  <a:gd name="connsiteX8" fmla="*/ 349 w 444324"/>
                  <a:gd name="connsiteY8" fmla="*/ 157617 h 310114"/>
                  <a:gd name="connsiteX9" fmla="*/ 34639 w 444324"/>
                  <a:gd name="connsiteY9" fmla="*/ 217539 h 310114"/>
                  <a:gd name="connsiteX10" fmla="*/ 103391 w 444324"/>
                  <a:gd name="connsiteY10" fmla="*/ 277118 h 310114"/>
                  <a:gd name="connsiteX11" fmla="*/ 289671 w 444324"/>
                  <a:gd name="connsiteY11" fmla="*/ 297778 h 310114"/>
                  <a:gd name="connsiteX12" fmla="*/ 330733 w 444324"/>
                  <a:gd name="connsiteY12" fmla="*/ 275318 h 310114"/>
                  <a:gd name="connsiteX13" fmla="*/ 381826 w 444324"/>
                  <a:gd name="connsiteY13" fmla="*/ 242657 h 310114"/>
                  <a:gd name="connsiteX14" fmla="*/ 429060 w 444324"/>
                  <a:gd name="connsiteY14" fmla="*/ 180077 h 310114"/>
                  <a:gd name="connsiteX15" fmla="*/ 444319 w 444324"/>
                  <a:gd name="connsiteY15" fmla="*/ 95553 h 310114"/>
                  <a:gd name="connsiteX16" fmla="*/ 425202 w 444324"/>
                  <a:gd name="connsiteY16" fmla="*/ 3655 h 310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44324" h="310114">
                    <a:moveTo>
                      <a:pt x="425202" y="3655"/>
                    </a:moveTo>
                    <a:cubicBezTo>
                      <a:pt x="424859" y="2884"/>
                      <a:pt x="424345" y="2370"/>
                      <a:pt x="423745" y="1941"/>
                    </a:cubicBezTo>
                    <a:cubicBezTo>
                      <a:pt x="423145" y="484"/>
                      <a:pt x="421688" y="-545"/>
                      <a:pt x="419973" y="312"/>
                    </a:cubicBezTo>
                    <a:cubicBezTo>
                      <a:pt x="389541" y="16343"/>
                      <a:pt x="357823" y="29544"/>
                      <a:pt x="326533" y="43603"/>
                    </a:cubicBezTo>
                    <a:cubicBezTo>
                      <a:pt x="292757" y="58777"/>
                      <a:pt x="259410" y="74121"/>
                      <a:pt x="225720" y="89466"/>
                    </a:cubicBezTo>
                    <a:cubicBezTo>
                      <a:pt x="195974" y="102925"/>
                      <a:pt x="170342" y="108583"/>
                      <a:pt x="101333" y="127699"/>
                    </a:cubicBezTo>
                    <a:cubicBezTo>
                      <a:pt x="85046" y="132243"/>
                      <a:pt x="67901" y="133529"/>
                      <a:pt x="51699" y="138415"/>
                    </a:cubicBezTo>
                    <a:cubicBezTo>
                      <a:pt x="35154" y="143387"/>
                      <a:pt x="16894" y="145102"/>
                      <a:pt x="1721" y="153588"/>
                    </a:cubicBezTo>
                    <a:cubicBezTo>
                      <a:pt x="-79" y="154617"/>
                      <a:pt x="-336" y="156332"/>
                      <a:pt x="349" y="157617"/>
                    </a:cubicBezTo>
                    <a:cubicBezTo>
                      <a:pt x="3264" y="180592"/>
                      <a:pt x="19980" y="200651"/>
                      <a:pt x="34639" y="217539"/>
                    </a:cubicBezTo>
                    <a:cubicBezTo>
                      <a:pt x="54527" y="240342"/>
                      <a:pt x="77930" y="260745"/>
                      <a:pt x="103391" y="277118"/>
                    </a:cubicBezTo>
                    <a:cubicBezTo>
                      <a:pt x="157483" y="311837"/>
                      <a:pt x="229235" y="319895"/>
                      <a:pt x="289671" y="297778"/>
                    </a:cubicBezTo>
                    <a:cubicBezTo>
                      <a:pt x="304159" y="292463"/>
                      <a:pt x="317532" y="283290"/>
                      <a:pt x="330733" y="275318"/>
                    </a:cubicBezTo>
                    <a:cubicBezTo>
                      <a:pt x="348393" y="264602"/>
                      <a:pt x="365966" y="256201"/>
                      <a:pt x="381826" y="242657"/>
                    </a:cubicBezTo>
                    <a:cubicBezTo>
                      <a:pt x="402057" y="225426"/>
                      <a:pt x="418087" y="204252"/>
                      <a:pt x="429060" y="180077"/>
                    </a:cubicBezTo>
                    <a:cubicBezTo>
                      <a:pt x="440890" y="154017"/>
                      <a:pt x="444491" y="123842"/>
                      <a:pt x="444319" y="95553"/>
                    </a:cubicBezTo>
                    <a:cubicBezTo>
                      <a:pt x="444062" y="66320"/>
                      <a:pt x="437804" y="30059"/>
                      <a:pt x="425202" y="365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9" name="任意多边形: 形状 1088">
                <a:extLst>
                  <a:ext uri="{FF2B5EF4-FFF2-40B4-BE49-F238E27FC236}">
                    <a16:creationId xmlns:a16="http://schemas.microsoft.com/office/drawing/2014/main" id="{78844B1B-1ADA-5E17-CB76-71326E16FA57}"/>
                  </a:ext>
                </a:extLst>
              </p:cNvPr>
              <p:cNvSpPr/>
              <p:nvPr/>
            </p:nvSpPr>
            <p:spPr>
              <a:xfrm>
                <a:off x="1926308" y="2601270"/>
                <a:ext cx="34803" cy="48346"/>
              </a:xfrm>
              <a:custGeom>
                <a:avLst/>
                <a:gdLst>
                  <a:gd name="connsiteX0" fmla="*/ 6714 w 34803"/>
                  <a:gd name="connsiteY0" fmla="*/ 55 h 48346"/>
                  <a:gd name="connsiteX1" fmla="*/ 5000 w 34803"/>
                  <a:gd name="connsiteY1" fmla="*/ 483 h 48346"/>
                  <a:gd name="connsiteX2" fmla="*/ 199 w 34803"/>
                  <a:gd name="connsiteY2" fmla="*/ 3912 h 48346"/>
                  <a:gd name="connsiteX3" fmla="*/ 22488 w 34803"/>
                  <a:gd name="connsiteY3" fmla="*/ 47546 h 48346"/>
                  <a:gd name="connsiteX4" fmla="*/ 32518 w 34803"/>
                  <a:gd name="connsiteY4" fmla="*/ 23629 h 48346"/>
                  <a:gd name="connsiteX5" fmla="*/ 6714 w 34803"/>
                  <a:gd name="connsiteY5" fmla="*/ 55 h 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03" h="48346">
                    <a:moveTo>
                      <a:pt x="6714" y="55"/>
                    </a:moveTo>
                    <a:cubicBezTo>
                      <a:pt x="6114" y="-117"/>
                      <a:pt x="5514" y="140"/>
                      <a:pt x="5000" y="483"/>
                    </a:cubicBezTo>
                    <a:cubicBezTo>
                      <a:pt x="2857" y="55"/>
                      <a:pt x="457" y="1083"/>
                      <a:pt x="199" y="3912"/>
                    </a:cubicBezTo>
                    <a:cubicBezTo>
                      <a:pt x="-829" y="16257"/>
                      <a:pt x="1485" y="54318"/>
                      <a:pt x="22488" y="47546"/>
                    </a:cubicBezTo>
                    <a:cubicBezTo>
                      <a:pt x="33632" y="43946"/>
                      <a:pt x="37833" y="33916"/>
                      <a:pt x="32518" y="23629"/>
                    </a:cubicBezTo>
                    <a:cubicBezTo>
                      <a:pt x="27974" y="15057"/>
                      <a:pt x="16401" y="2369"/>
                      <a:pt x="6714" y="5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0" name="任意多边形: 形状 1089">
                <a:extLst>
                  <a:ext uri="{FF2B5EF4-FFF2-40B4-BE49-F238E27FC236}">
                    <a16:creationId xmlns:a16="http://schemas.microsoft.com/office/drawing/2014/main" id="{310FB647-FC2A-1E1B-602A-EFEE1830BE5E}"/>
                  </a:ext>
                </a:extLst>
              </p:cNvPr>
              <p:cNvSpPr/>
              <p:nvPr/>
            </p:nvSpPr>
            <p:spPr>
              <a:xfrm>
                <a:off x="1963103" y="2690440"/>
                <a:ext cx="36228" cy="44422"/>
              </a:xfrm>
              <a:custGeom>
                <a:avLst/>
                <a:gdLst>
                  <a:gd name="connsiteX0" fmla="*/ 33184 w 36228"/>
                  <a:gd name="connsiteY0" fmla="*/ 19926 h 44422"/>
                  <a:gd name="connsiteX1" fmla="*/ 6610 w 36228"/>
                  <a:gd name="connsiteY1" fmla="*/ 124 h 44422"/>
                  <a:gd name="connsiteX2" fmla="*/ 4552 w 36228"/>
                  <a:gd name="connsiteY2" fmla="*/ 381 h 44422"/>
                  <a:gd name="connsiteX3" fmla="*/ 9 w 36228"/>
                  <a:gd name="connsiteY3" fmla="*/ 5267 h 44422"/>
                  <a:gd name="connsiteX4" fmla="*/ 27183 w 36228"/>
                  <a:gd name="connsiteY4" fmla="*/ 43244 h 44422"/>
                  <a:gd name="connsiteX5" fmla="*/ 33184 w 36228"/>
                  <a:gd name="connsiteY5" fmla="*/ 19926 h 4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28" h="44422">
                    <a:moveTo>
                      <a:pt x="33184" y="19926"/>
                    </a:moveTo>
                    <a:cubicBezTo>
                      <a:pt x="26926" y="10754"/>
                      <a:pt x="16982" y="3639"/>
                      <a:pt x="6610" y="124"/>
                    </a:cubicBezTo>
                    <a:cubicBezTo>
                      <a:pt x="5838" y="-133"/>
                      <a:pt x="5152" y="38"/>
                      <a:pt x="4552" y="381"/>
                    </a:cubicBezTo>
                    <a:cubicBezTo>
                      <a:pt x="2238" y="553"/>
                      <a:pt x="-163" y="2267"/>
                      <a:pt x="9" y="5267"/>
                    </a:cubicBezTo>
                    <a:cubicBezTo>
                      <a:pt x="437" y="18041"/>
                      <a:pt x="8324" y="51044"/>
                      <a:pt x="27183" y="43244"/>
                    </a:cubicBezTo>
                    <a:cubicBezTo>
                      <a:pt x="36785" y="39129"/>
                      <a:pt x="38671" y="27899"/>
                      <a:pt x="33184" y="1992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1" name="任意多边形: 形状 1090">
                <a:extLst>
                  <a:ext uri="{FF2B5EF4-FFF2-40B4-BE49-F238E27FC236}">
                    <a16:creationId xmlns:a16="http://schemas.microsoft.com/office/drawing/2014/main" id="{DE009294-18BE-D8FC-C0CE-2C8DBB31D677}"/>
                  </a:ext>
                </a:extLst>
              </p:cNvPr>
              <p:cNvSpPr/>
              <p:nvPr/>
            </p:nvSpPr>
            <p:spPr>
              <a:xfrm>
                <a:off x="1899894" y="2666762"/>
                <a:ext cx="33406" cy="53474"/>
              </a:xfrm>
              <a:custGeom>
                <a:avLst/>
                <a:gdLst>
                  <a:gd name="connsiteX0" fmla="*/ 12897 w 33406"/>
                  <a:gd name="connsiteY0" fmla="*/ 1857 h 53474"/>
                  <a:gd name="connsiteX1" fmla="*/ 5953 w 33406"/>
                  <a:gd name="connsiteY1" fmla="*/ 1772 h 53474"/>
                  <a:gd name="connsiteX2" fmla="*/ 17440 w 33406"/>
                  <a:gd name="connsiteY2" fmla="*/ 53378 h 53474"/>
                  <a:gd name="connsiteX3" fmla="*/ 12897 w 33406"/>
                  <a:gd name="connsiteY3" fmla="*/ 1857 h 53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406" h="53474">
                    <a:moveTo>
                      <a:pt x="12897" y="1857"/>
                    </a:moveTo>
                    <a:cubicBezTo>
                      <a:pt x="11268" y="-200"/>
                      <a:pt x="8010" y="-972"/>
                      <a:pt x="5953" y="1772"/>
                    </a:cubicBezTo>
                    <a:cubicBezTo>
                      <a:pt x="-2277" y="12916"/>
                      <a:pt x="-4848" y="55778"/>
                      <a:pt x="17440" y="53378"/>
                    </a:cubicBezTo>
                    <a:cubicBezTo>
                      <a:pt x="47444" y="50206"/>
                      <a:pt x="28841" y="11544"/>
                      <a:pt x="12897" y="185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2" name="任意多边形: 形状 1091">
                <a:extLst>
                  <a:ext uri="{FF2B5EF4-FFF2-40B4-BE49-F238E27FC236}">
                    <a16:creationId xmlns:a16="http://schemas.microsoft.com/office/drawing/2014/main" id="{D239E0AB-C5E8-5FF9-D65C-F2D6B8D130D1}"/>
                  </a:ext>
                </a:extLst>
              </p:cNvPr>
              <p:cNvSpPr/>
              <p:nvPr/>
            </p:nvSpPr>
            <p:spPr>
              <a:xfrm>
                <a:off x="1791220" y="2673121"/>
                <a:ext cx="32584" cy="50878"/>
              </a:xfrm>
              <a:custGeom>
                <a:avLst/>
                <a:gdLst>
                  <a:gd name="connsiteX0" fmla="*/ 23244 w 32584"/>
                  <a:gd name="connsiteY0" fmla="*/ 3556 h 50878"/>
                  <a:gd name="connsiteX1" fmla="*/ 21101 w 32584"/>
                  <a:gd name="connsiteY1" fmla="*/ 727 h 50878"/>
                  <a:gd name="connsiteX2" fmla="*/ 19129 w 32584"/>
                  <a:gd name="connsiteY2" fmla="*/ 41 h 50878"/>
                  <a:gd name="connsiteX3" fmla="*/ 15272 w 32584"/>
                  <a:gd name="connsiteY3" fmla="*/ 1413 h 50878"/>
                  <a:gd name="connsiteX4" fmla="*/ 270 w 32584"/>
                  <a:gd name="connsiteY4" fmla="*/ 37675 h 50878"/>
                  <a:gd name="connsiteX5" fmla="*/ 20929 w 32584"/>
                  <a:gd name="connsiteY5" fmla="*/ 49762 h 50878"/>
                  <a:gd name="connsiteX6" fmla="*/ 23244 w 32584"/>
                  <a:gd name="connsiteY6" fmla="*/ 3556 h 50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584" h="50878">
                    <a:moveTo>
                      <a:pt x="23244" y="3556"/>
                    </a:moveTo>
                    <a:cubicBezTo>
                      <a:pt x="23073" y="2356"/>
                      <a:pt x="22215" y="1413"/>
                      <a:pt x="21101" y="727"/>
                    </a:cubicBezTo>
                    <a:cubicBezTo>
                      <a:pt x="20501" y="213"/>
                      <a:pt x="19815" y="41"/>
                      <a:pt x="19129" y="41"/>
                    </a:cubicBezTo>
                    <a:cubicBezTo>
                      <a:pt x="17843" y="-130"/>
                      <a:pt x="16386" y="213"/>
                      <a:pt x="15272" y="1413"/>
                    </a:cubicBezTo>
                    <a:cubicBezTo>
                      <a:pt x="5928" y="11272"/>
                      <a:pt x="-1530" y="23616"/>
                      <a:pt x="270" y="37675"/>
                    </a:cubicBezTo>
                    <a:cubicBezTo>
                      <a:pt x="1641" y="48905"/>
                      <a:pt x="10900" y="53105"/>
                      <a:pt x="20929" y="49762"/>
                    </a:cubicBezTo>
                    <a:cubicBezTo>
                      <a:pt x="40046" y="43504"/>
                      <a:pt x="31817" y="16586"/>
                      <a:pt x="23244" y="355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3" name="任意多边形: 形状 1092">
                <a:extLst>
                  <a:ext uri="{FF2B5EF4-FFF2-40B4-BE49-F238E27FC236}">
                    <a16:creationId xmlns:a16="http://schemas.microsoft.com/office/drawing/2014/main" id="{198CC038-2020-74AD-F41B-7B11263A26FB}"/>
                  </a:ext>
                </a:extLst>
              </p:cNvPr>
              <p:cNvSpPr/>
              <p:nvPr/>
            </p:nvSpPr>
            <p:spPr>
              <a:xfrm>
                <a:off x="1731538" y="2642279"/>
                <a:ext cx="32686" cy="44601"/>
              </a:xfrm>
              <a:custGeom>
                <a:avLst/>
                <a:gdLst>
                  <a:gd name="connsiteX0" fmla="*/ 28576 w 32686"/>
                  <a:gd name="connsiteY0" fmla="*/ 3965 h 44601"/>
                  <a:gd name="connsiteX1" fmla="*/ 21547 w 32686"/>
                  <a:gd name="connsiteY1" fmla="*/ 965 h 44601"/>
                  <a:gd name="connsiteX2" fmla="*/ 201 w 32686"/>
                  <a:gd name="connsiteY2" fmla="*/ 27282 h 44601"/>
                  <a:gd name="connsiteX3" fmla="*/ 14003 w 32686"/>
                  <a:gd name="connsiteY3" fmla="*/ 44599 h 44601"/>
                  <a:gd name="connsiteX4" fmla="*/ 31834 w 32686"/>
                  <a:gd name="connsiteY4" fmla="*/ 26940 h 44601"/>
                  <a:gd name="connsiteX5" fmla="*/ 28576 w 32686"/>
                  <a:gd name="connsiteY5" fmla="*/ 3965 h 4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686" h="44601">
                    <a:moveTo>
                      <a:pt x="28576" y="3965"/>
                    </a:moveTo>
                    <a:cubicBezTo>
                      <a:pt x="28062" y="1051"/>
                      <a:pt x="24633" y="-1435"/>
                      <a:pt x="21547" y="965"/>
                    </a:cubicBezTo>
                    <a:cubicBezTo>
                      <a:pt x="12546" y="8080"/>
                      <a:pt x="2087" y="15195"/>
                      <a:pt x="201" y="27282"/>
                    </a:cubicBezTo>
                    <a:cubicBezTo>
                      <a:pt x="-1170" y="36112"/>
                      <a:pt x="4573" y="44770"/>
                      <a:pt x="14003" y="44599"/>
                    </a:cubicBezTo>
                    <a:cubicBezTo>
                      <a:pt x="24376" y="44428"/>
                      <a:pt x="29777" y="36284"/>
                      <a:pt x="31834" y="26940"/>
                    </a:cubicBezTo>
                    <a:cubicBezTo>
                      <a:pt x="33377" y="19996"/>
                      <a:pt x="33120" y="10052"/>
                      <a:pt x="28576" y="396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4" name="任意多边形: 形状 1093">
                <a:extLst>
                  <a:ext uri="{FF2B5EF4-FFF2-40B4-BE49-F238E27FC236}">
                    <a16:creationId xmlns:a16="http://schemas.microsoft.com/office/drawing/2014/main" id="{2D44E675-AE03-CAC5-73B7-D24A910DDEE9}"/>
                  </a:ext>
                </a:extLst>
              </p:cNvPr>
              <p:cNvSpPr/>
              <p:nvPr/>
            </p:nvSpPr>
            <p:spPr>
              <a:xfrm>
                <a:off x="1984286" y="2635701"/>
                <a:ext cx="41466" cy="50468"/>
              </a:xfrm>
              <a:custGeom>
                <a:avLst/>
                <a:gdLst>
                  <a:gd name="connsiteX0" fmla="*/ 32490 w 41466"/>
                  <a:gd name="connsiteY0" fmla="*/ 15173 h 50468"/>
                  <a:gd name="connsiteX1" fmla="*/ 6258 w 41466"/>
                  <a:gd name="connsiteY1" fmla="*/ 428 h 50468"/>
                  <a:gd name="connsiteX2" fmla="*/ 343 w 41466"/>
                  <a:gd name="connsiteY2" fmla="*/ 5743 h 50468"/>
                  <a:gd name="connsiteX3" fmla="*/ 6001 w 41466"/>
                  <a:gd name="connsiteY3" fmla="*/ 30174 h 50468"/>
                  <a:gd name="connsiteX4" fmla="*/ 15430 w 41466"/>
                  <a:gd name="connsiteY4" fmla="*/ 44919 h 50468"/>
                  <a:gd name="connsiteX5" fmla="*/ 38919 w 41466"/>
                  <a:gd name="connsiteY5" fmla="*/ 43719 h 50468"/>
                  <a:gd name="connsiteX6" fmla="*/ 32490 w 41466"/>
                  <a:gd name="connsiteY6" fmla="*/ 15173 h 50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66" h="50468">
                    <a:moveTo>
                      <a:pt x="32490" y="15173"/>
                    </a:moveTo>
                    <a:cubicBezTo>
                      <a:pt x="26060" y="8915"/>
                      <a:pt x="15945" y="1199"/>
                      <a:pt x="6258" y="428"/>
                    </a:cubicBezTo>
                    <a:cubicBezTo>
                      <a:pt x="3257" y="-1115"/>
                      <a:pt x="-1286" y="1714"/>
                      <a:pt x="343" y="5743"/>
                    </a:cubicBezTo>
                    <a:cubicBezTo>
                      <a:pt x="3429" y="13201"/>
                      <a:pt x="3600" y="22288"/>
                      <a:pt x="6001" y="30174"/>
                    </a:cubicBezTo>
                    <a:cubicBezTo>
                      <a:pt x="7715" y="35747"/>
                      <a:pt x="11058" y="41061"/>
                      <a:pt x="15430" y="44919"/>
                    </a:cubicBezTo>
                    <a:cubicBezTo>
                      <a:pt x="22545" y="51263"/>
                      <a:pt x="33604" y="53749"/>
                      <a:pt x="38919" y="43719"/>
                    </a:cubicBezTo>
                    <a:cubicBezTo>
                      <a:pt x="44405" y="33346"/>
                      <a:pt x="40462" y="22974"/>
                      <a:pt x="32490" y="1517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5" name="任意多边形: 形状 1094">
                <a:extLst>
                  <a:ext uri="{FF2B5EF4-FFF2-40B4-BE49-F238E27FC236}">
                    <a16:creationId xmlns:a16="http://schemas.microsoft.com/office/drawing/2014/main" id="{49B9C140-6FA4-EDF9-72AE-9C458DB7AF27}"/>
                  </a:ext>
                </a:extLst>
              </p:cNvPr>
              <p:cNvSpPr/>
              <p:nvPr/>
            </p:nvSpPr>
            <p:spPr>
              <a:xfrm>
                <a:off x="1840224" y="2616350"/>
                <a:ext cx="32554" cy="57798"/>
              </a:xfrm>
              <a:custGeom>
                <a:avLst/>
                <a:gdLst>
                  <a:gd name="connsiteX0" fmla="*/ 31162 w 32554"/>
                  <a:gd name="connsiteY0" fmla="*/ 27580 h 57798"/>
                  <a:gd name="connsiteX1" fmla="*/ 15560 w 32554"/>
                  <a:gd name="connsiteY1" fmla="*/ 1863 h 57798"/>
                  <a:gd name="connsiteX2" fmla="*/ 7759 w 32554"/>
                  <a:gd name="connsiteY2" fmla="*/ 3577 h 57798"/>
                  <a:gd name="connsiteX3" fmla="*/ 730 w 32554"/>
                  <a:gd name="connsiteY3" fmla="*/ 27580 h 57798"/>
                  <a:gd name="connsiteX4" fmla="*/ 1673 w 32554"/>
                  <a:gd name="connsiteY4" fmla="*/ 45068 h 57798"/>
                  <a:gd name="connsiteX5" fmla="*/ 22675 w 32554"/>
                  <a:gd name="connsiteY5" fmla="*/ 55612 h 57798"/>
                  <a:gd name="connsiteX6" fmla="*/ 31162 w 32554"/>
                  <a:gd name="connsiteY6" fmla="*/ 27580 h 5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554" h="57798">
                    <a:moveTo>
                      <a:pt x="31162" y="27580"/>
                    </a:moveTo>
                    <a:cubicBezTo>
                      <a:pt x="28676" y="18922"/>
                      <a:pt x="23618" y="7263"/>
                      <a:pt x="15560" y="1863"/>
                    </a:cubicBezTo>
                    <a:cubicBezTo>
                      <a:pt x="13674" y="-966"/>
                      <a:pt x="8359" y="-709"/>
                      <a:pt x="7759" y="3577"/>
                    </a:cubicBezTo>
                    <a:cubicBezTo>
                      <a:pt x="6730" y="11549"/>
                      <a:pt x="2444" y="19607"/>
                      <a:pt x="730" y="27580"/>
                    </a:cubicBezTo>
                    <a:cubicBezTo>
                      <a:pt x="-470" y="33238"/>
                      <a:pt x="-213" y="39582"/>
                      <a:pt x="1673" y="45068"/>
                    </a:cubicBezTo>
                    <a:cubicBezTo>
                      <a:pt x="4673" y="54069"/>
                      <a:pt x="13074" y="61698"/>
                      <a:pt x="22675" y="55612"/>
                    </a:cubicBezTo>
                    <a:cubicBezTo>
                      <a:pt x="32534" y="49269"/>
                      <a:pt x="34248" y="38381"/>
                      <a:pt x="31162" y="2758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6" name="任意多边形: 形状 1095">
                <a:extLst>
                  <a:ext uri="{FF2B5EF4-FFF2-40B4-BE49-F238E27FC236}">
                    <a16:creationId xmlns:a16="http://schemas.microsoft.com/office/drawing/2014/main" id="{CD6AFEF4-FA67-E7B2-262F-2833226A1DCB}"/>
                  </a:ext>
                </a:extLst>
              </p:cNvPr>
              <p:cNvSpPr/>
              <p:nvPr/>
            </p:nvSpPr>
            <p:spPr>
              <a:xfrm>
                <a:off x="2035643" y="2617508"/>
                <a:ext cx="40211" cy="40843"/>
              </a:xfrm>
              <a:custGeom>
                <a:avLst/>
                <a:gdLst>
                  <a:gd name="connsiteX0" fmla="*/ 35139 w 40211"/>
                  <a:gd name="connsiteY0" fmla="*/ 12877 h 40843"/>
                  <a:gd name="connsiteX1" fmla="*/ 6078 w 40211"/>
                  <a:gd name="connsiteY1" fmla="*/ 361 h 40843"/>
                  <a:gd name="connsiteX2" fmla="*/ 77 w 40211"/>
                  <a:gd name="connsiteY2" fmla="*/ 4648 h 40843"/>
                  <a:gd name="connsiteX3" fmla="*/ 31796 w 40211"/>
                  <a:gd name="connsiteY3" fmla="*/ 38852 h 40843"/>
                  <a:gd name="connsiteX4" fmla="*/ 35139 w 40211"/>
                  <a:gd name="connsiteY4" fmla="*/ 12877 h 4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11" h="40843">
                    <a:moveTo>
                      <a:pt x="35139" y="12877"/>
                    </a:moveTo>
                    <a:cubicBezTo>
                      <a:pt x="28624" y="6619"/>
                      <a:pt x="15765" y="-239"/>
                      <a:pt x="6078" y="361"/>
                    </a:cubicBezTo>
                    <a:cubicBezTo>
                      <a:pt x="3421" y="-925"/>
                      <a:pt x="-608" y="1390"/>
                      <a:pt x="77" y="4648"/>
                    </a:cubicBezTo>
                    <a:cubicBezTo>
                      <a:pt x="2563" y="15706"/>
                      <a:pt x="15594" y="49310"/>
                      <a:pt x="31796" y="38852"/>
                    </a:cubicBezTo>
                    <a:cubicBezTo>
                      <a:pt x="41225" y="32851"/>
                      <a:pt x="43283" y="20764"/>
                      <a:pt x="35139" y="1287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7" name="任意多边形: 形状 1096">
                <a:extLst>
                  <a:ext uri="{FF2B5EF4-FFF2-40B4-BE49-F238E27FC236}">
                    <a16:creationId xmlns:a16="http://schemas.microsoft.com/office/drawing/2014/main" id="{A50E3ACD-66C2-EC70-484B-E1515FC5FFA7}"/>
                  </a:ext>
                </a:extLst>
              </p:cNvPr>
              <p:cNvSpPr/>
              <p:nvPr/>
            </p:nvSpPr>
            <p:spPr>
              <a:xfrm>
                <a:off x="1987206" y="2561236"/>
                <a:ext cx="49835" cy="36633"/>
              </a:xfrm>
              <a:custGeom>
                <a:avLst/>
                <a:gdLst>
                  <a:gd name="connsiteX0" fmla="*/ 33256 w 49835"/>
                  <a:gd name="connsiteY0" fmla="*/ 1855 h 36633"/>
                  <a:gd name="connsiteX1" fmla="*/ 6595 w 49835"/>
                  <a:gd name="connsiteY1" fmla="*/ 741 h 36633"/>
                  <a:gd name="connsiteX2" fmla="*/ 851 w 49835"/>
                  <a:gd name="connsiteY2" fmla="*/ 6913 h 36633"/>
                  <a:gd name="connsiteX3" fmla="*/ 28369 w 49835"/>
                  <a:gd name="connsiteY3" fmla="*/ 35288 h 36633"/>
                  <a:gd name="connsiteX4" fmla="*/ 49629 w 49835"/>
                  <a:gd name="connsiteY4" fmla="*/ 24058 h 36633"/>
                  <a:gd name="connsiteX5" fmla="*/ 33256 w 49835"/>
                  <a:gd name="connsiteY5" fmla="*/ 1855 h 3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35" h="36633">
                    <a:moveTo>
                      <a:pt x="33256" y="1855"/>
                    </a:moveTo>
                    <a:cubicBezTo>
                      <a:pt x="24254" y="-802"/>
                      <a:pt x="15510" y="226"/>
                      <a:pt x="6595" y="741"/>
                    </a:cubicBezTo>
                    <a:cubicBezTo>
                      <a:pt x="3166" y="-1831"/>
                      <a:pt x="-2063" y="2798"/>
                      <a:pt x="851" y="6913"/>
                    </a:cubicBezTo>
                    <a:cubicBezTo>
                      <a:pt x="8052" y="17286"/>
                      <a:pt x="16025" y="30487"/>
                      <a:pt x="28369" y="35288"/>
                    </a:cubicBezTo>
                    <a:cubicBezTo>
                      <a:pt x="38142" y="39060"/>
                      <a:pt x="48086" y="34773"/>
                      <a:pt x="49629" y="24058"/>
                    </a:cubicBezTo>
                    <a:cubicBezTo>
                      <a:pt x="51258" y="13171"/>
                      <a:pt x="43028" y="4684"/>
                      <a:pt x="33256" y="185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8" name="任意多边形: 形状 1097">
                <a:extLst>
                  <a:ext uri="{FF2B5EF4-FFF2-40B4-BE49-F238E27FC236}">
                    <a16:creationId xmlns:a16="http://schemas.microsoft.com/office/drawing/2014/main" id="{69C9760C-366A-C01C-2C68-DC72448A2F9C}"/>
                  </a:ext>
                </a:extLst>
              </p:cNvPr>
              <p:cNvSpPr/>
              <p:nvPr/>
            </p:nvSpPr>
            <p:spPr>
              <a:xfrm>
                <a:off x="2053882" y="2536017"/>
                <a:ext cx="47764" cy="36382"/>
              </a:xfrm>
              <a:custGeom>
                <a:avLst/>
                <a:gdLst>
                  <a:gd name="connsiteX0" fmla="*/ 31559 w 47764"/>
                  <a:gd name="connsiteY0" fmla="*/ 2128 h 36382"/>
                  <a:gd name="connsiteX1" fmla="*/ 3441 w 47764"/>
                  <a:gd name="connsiteY1" fmla="*/ 2985 h 36382"/>
                  <a:gd name="connsiteX2" fmla="*/ 2412 w 47764"/>
                  <a:gd name="connsiteY2" fmla="*/ 3414 h 36382"/>
                  <a:gd name="connsiteX3" fmla="*/ 1984 w 47764"/>
                  <a:gd name="connsiteY3" fmla="*/ 3586 h 36382"/>
                  <a:gd name="connsiteX4" fmla="*/ 527 w 47764"/>
                  <a:gd name="connsiteY4" fmla="*/ 5300 h 36382"/>
                  <a:gd name="connsiteX5" fmla="*/ 1041 w 47764"/>
                  <a:gd name="connsiteY5" fmla="*/ 9844 h 36382"/>
                  <a:gd name="connsiteX6" fmla="*/ 28559 w 47764"/>
                  <a:gd name="connsiteY6" fmla="*/ 35647 h 36382"/>
                  <a:gd name="connsiteX7" fmla="*/ 47504 w 47764"/>
                  <a:gd name="connsiteY7" fmla="*/ 24588 h 36382"/>
                  <a:gd name="connsiteX8" fmla="*/ 31559 w 47764"/>
                  <a:gd name="connsiteY8" fmla="*/ 2128 h 36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764" h="36382">
                    <a:moveTo>
                      <a:pt x="31559" y="2128"/>
                    </a:moveTo>
                    <a:cubicBezTo>
                      <a:pt x="22558" y="-958"/>
                      <a:pt x="12099" y="-701"/>
                      <a:pt x="3441" y="2985"/>
                    </a:cubicBezTo>
                    <a:cubicBezTo>
                      <a:pt x="3098" y="3071"/>
                      <a:pt x="2755" y="3243"/>
                      <a:pt x="2412" y="3414"/>
                    </a:cubicBezTo>
                    <a:cubicBezTo>
                      <a:pt x="2241" y="3500"/>
                      <a:pt x="2070" y="3500"/>
                      <a:pt x="1984" y="3586"/>
                    </a:cubicBezTo>
                    <a:cubicBezTo>
                      <a:pt x="1212" y="4014"/>
                      <a:pt x="698" y="4614"/>
                      <a:pt x="527" y="5300"/>
                    </a:cubicBezTo>
                    <a:cubicBezTo>
                      <a:pt x="-245" y="6671"/>
                      <a:pt x="-245" y="8300"/>
                      <a:pt x="1041" y="9844"/>
                    </a:cubicBezTo>
                    <a:cubicBezTo>
                      <a:pt x="8670" y="18759"/>
                      <a:pt x="16729" y="32218"/>
                      <a:pt x="28559" y="35647"/>
                    </a:cubicBezTo>
                    <a:cubicBezTo>
                      <a:pt x="37388" y="38218"/>
                      <a:pt x="45961" y="33932"/>
                      <a:pt x="47504" y="24588"/>
                    </a:cubicBezTo>
                    <a:cubicBezTo>
                      <a:pt x="49390" y="13958"/>
                      <a:pt x="40732" y="5386"/>
                      <a:pt x="31559" y="212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9" name="任意多边形: 形状 1098">
                <a:extLst>
                  <a:ext uri="{FF2B5EF4-FFF2-40B4-BE49-F238E27FC236}">
                    <a16:creationId xmlns:a16="http://schemas.microsoft.com/office/drawing/2014/main" id="{2C18CEFB-8FE9-6F30-A562-4BF9FB4CD9A5}"/>
                  </a:ext>
                </a:extLst>
              </p:cNvPr>
              <p:cNvSpPr/>
              <p:nvPr/>
            </p:nvSpPr>
            <p:spPr>
              <a:xfrm>
                <a:off x="1846061" y="2705420"/>
                <a:ext cx="33618" cy="53855"/>
              </a:xfrm>
              <a:custGeom>
                <a:avLst/>
                <a:gdLst>
                  <a:gd name="connsiteX0" fmla="*/ 15809 w 33618"/>
                  <a:gd name="connsiteY0" fmla="*/ 832 h 53855"/>
                  <a:gd name="connsiteX1" fmla="*/ 14523 w 33618"/>
                  <a:gd name="connsiteY1" fmla="*/ 404 h 53855"/>
                  <a:gd name="connsiteX2" fmla="*/ 8608 w 33618"/>
                  <a:gd name="connsiteY2" fmla="*/ 2461 h 53855"/>
                  <a:gd name="connsiteX3" fmla="*/ 893 w 33618"/>
                  <a:gd name="connsiteY3" fmla="*/ 41123 h 53855"/>
                  <a:gd name="connsiteX4" fmla="*/ 24467 w 33618"/>
                  <a:gd name="connsiteY4" fmla="*/ 51753 h 53855"/>
                  <a:gd name="connsiteX5" fmla="*/ 32183 w 33618"/>
                  <a:gd name="connsiteY5" fmla="*/ 26378 h 53855"/>
                  <a:gd name="connsiteX6" fmla="*/ 15809 w 33618"/>
                  <a:gd name="connsiteY6" fmla="*/ 832 h 53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18" h="53855">
                    <a:moveTo>
                      <a:pt x="15809" y="832"/>
                    </a:moveTo>
                    <a:cubicBezTo>
                      <a:pt x="15380" y="575"/>
                      <a:pt x="14952" y="489"/>
                      <a:pt x="14523" y="404"/>
                    </a:cubicBezTo>
                    <a:cubicBezTo>
                      <a:pt x="12466" y="-454"/>
                      <a:pt x="9808" y="-25"/>
                      <a:pt x="8608" y="2461"/>
                    </a:cubicBezTo>
                    <a:cubicBezTo>
                      <a:pt x="3293" y="13348"/>
                      <a:pt x="-2193" y="29036"/>
                      <a:pt x="893" y="41123"/>
                    </a:cubicBezTo>
                    <a:cubicBezTo>
                      <a:pt x="3465" y="51153"/>
                      <a:pt x="15209" y="57325"/>
                      <a:pt x="24467" y="51753"/>
                    </a:cubicBezTo>
                    <a:cubicBezTo>
                      <a:pt x="34068" y="45924"/>
                      <a:pt x="35097" y="36408"/>
                      <a:pt x="32183" y="26378"/>
                    </a:cubicBezTo>
                    <a:cubicBezTo>
                      <a:pt x="29696" y="17720"/>
                      <a:pt x="23439" y="5890"/>
                      <a:pt x="15809" y="83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00" name="图形 4">
              <a:extLst>
                <a:ext uri="{FF2B5EF4-FFF2-40B4-BE49-F238E27FC236}">
                  <a16:creationId xmlns:a16="http://schemas.microsoft.com/office/drawing/2014/main" id="{92B7C385-83A6-8038-EB3B-73604B3BF6E1}"/>
                </a:ext>
              </a:extLst>
            </p:cNvPr>
            <p:cNvGrpSpPr/>
            <p:nvPr/>
          </p:nvGrpSpPr>
          <p:grpSpPr>
            <a:xfrm>
              <a:off x="1047032" y="3642579"/>
              <a:ext cx="498068" cy="391166"/>
              <a:chOff x="1047032" y="3642579"/>
              <a:chExt cx="498068" cy="391166"/>
            </a:xfrm>
          </p:grpSpPr>
          <p:sp>
            <p:nvSpPr>
              <p:cNvPr id="1101" name="任意多边形: 形状 1100">
                <a:extLst>
                  <a:ext uri="{FF2B5EF4-FFF2-40B4-BE49-F238E27FC236}">
                    <a16:creationId xmlns:a16="http://schemas.microsoft.com/office/drawing/2014/main" id="{A72FE1E4-92A8-0D32-8D71-FC524C0AA610}"/>
                  </a:ext>
                </a:extLst>
              </p:cNvPr>
              <p:cNvSpPr/>
              <p:nvPr/>
            </p:nvSpPr>
            <p:spPr>
              <a:xfrm>
                <a:off x="1047032" y="3642579"/>
                <a:ext cx="498068" cy="391166"/>
              </a:xfrm>
              <a:custGeom>
                <a:avLst/>
                <a:gdLst>
                  <a:gd name="connsiteX0" fmla="*/ 497827 w 498068"/>
                  <a:gd name="connsiteY0" fmla="*/ 226876 h 391166"/>
                  <a:gd name="connsiteX1" fmla="*/ 496284 w 498068"/>
                  <a:gd name="connsiteY1" fmla="*/ 221990 h 391166"/>
                  <a:gd name="connsiteX2" fmla="*/ 493884 w 498068"/>
                  <a:gd name="connsiteY2" fmla="*/ 220532 h 391166"/>
                  <a:gd name="connsiteX3" fmla="*/ 473310 w 498068"/>
                  <a:gd name="connsiteY3" fmla="*/ 214103 h 391166"/>
                  <a:gd name="connsiteX4" fmla="*/ 457965 w 498068"/>
                  <a:gd name="connsiteY4" fmla="*/ 208616 h 391166"/>
                  <a:gd name="connsiteX5" fmla="*/ 456765 w 498068"/>
                  <a:gd name="connsiteY5" fmla="*/ 209131 h 391166"/>
                  <a:gd name="connsiteX6" fmla="*/ 454536 w 498068"/>
                  <a:gd name="connsiteY6" fmla="*/ 210931 h 391166"/>
                  <a:gd name="connsiteX7" fmla="*/ 357067 w 498068"/>
                  <a:gd name="connsiteY7" fmla="*/ 321173 h 391166"/>
                  <a:gd name="connsiteX8" fmla="*/ 182359 w 498068"/>
                  <a:gd name="connsiteY8" fmla="*/ 322031 h 391166"/>
                  <a:gd name="connsiteX9" fmla="*/ 60629 w 498068"/>
                  <a:gd name="connsiteY9" fmla="*/ 206302 h 391166"/>
                  <a:gd name="connsiteX10" fmla="*/ 65087 w 498068"/>
                  <a:gd name="connsiteY10" fmla="*/ 19336 h 391166"/>
                  <a:gd name="connsiteX11" fmla="*/ 65001 w 498068"/>
                  <a:gd name="connsiteY11" fmla="*/ 15649 h 391166"/>
                  <a:gd name="connsiteX12" fmla="*/ 64487 w 498068"/>
                  <a:gd name="connsiteY12" fmla="*/ 14192 h 391166"/>
                  <a:gd name="connsiteX13" fmla="*/ 42970 w 498068"/>
                  <a:gd name="connsiteY13" fmla="*/ 3991 h 391166"/>
                  <a:gd name="connsiteX14" fmla="*/ 26940 w 498068"/>
                  <a:gd name="connsiteY14" fmla="*/ 219 h 391166"/>
                  <a:gd name="connsiteX15" fmla="*/ 23339 w 498068"/>
                  <a:gd name="connsiteY15" fmla="*/ 1934 h 391166"/>
                  <a:gd name="connsiteX16" fmla="*/ 16653 w 498068"/>
                  <a:gd name="connsiteY16" fmla="*/ 218989 h 391166"/>
                  <a:gd name="connsiteX17" fmla="*/ 153898 w 498068"/>
                  <a:gd name="connsiteY17" fmla="*/ 362236 h 391166"/>
                  <a:gd name="connsiteX18" fmla="*/ 348151 w 498068"/>
                  <a:gd name="connsiteY18" fmla="*/ 378523 h 391166"/>
                  <a:gd name="connsiteX19" fmla="*/ 432676 w 498068"/>
                  <a:gd name="connsiteY19" fmla="*/ 321088 h 391166"/>
                  <a:gd name="connsiteX20" fmla="*/ 497827 w 498068"/>
                  <a:gd name="connsiteY20" fmla="*/ 226876 h 39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8068" h="391166">
                    <a:moveTo>
                      <a:pt x="497827" y="226876"/>
                    </a:moveTo>
                    <a:cubicBezTo>
                      <a:pt x="498513" y="224819"/>
                      <a:pt x="497656" y="223104"/>
                      <a:pt x="496284" y="221990"/>
                    </a:cubicBezTo>
                    <a:cubicBezTo>
                      <a:pt x="495684" y="221304"/>
                      <a:pt x="494998" y="220790"/>
                      <a:pt x="493884" y="220532"/>
                    </a:cubicBezTo>
                    <a:cubicBezTo>
                      <a:pt x="486854" y="218904"/>
                      <a:pt x="480082" y="216589"/>
                      <a:pt x="473310" y="214103"/>
                    </a:cubicBezTo>
                    <a:cubicBezTo>
                      <a:pt x="468938" y="212388"/>
                      <a:pt x="462765" y="207674"/>
                      <a:pt x="457965" y="208616"/>
                    </a:cubicBezTo>
                    <a:cubicBezTo>
                      <a:pt x="457536" y="208702"/>
                      <a:pt x="457108" y="208874"/>
                      <a:pt x="456765" y="209131"/>
                    </a:cubicBezTo>
                    <a:cubicBezTo>
                      <a:pt x="455907" y="209302"/>
                      <a:pt x="455050" y="209902"/>
                      <a:pt x="454536" y="210931"/>
                    </a:cubicBezTo>
                    <a:cubicBezTo>
                      <a:pt x="432333" y="256280"/>
                      <a:pt x="400701" y="294942"/>
                      <a:pt x="357067" y="321173"/>
                    </a:cubicBezTo>
                    <a:cubicBezTo>
                      <a:pt x="301260" y="354692"/>
                      <a:pt x="239966" y="346377"/>
                      <a:pt x="182359" y="322031"/>
                    </a:cubicBezTo>
                    <a:cubicBezTo>
                      <a:pt x="128266" y="299142"/>
                      <a:pt x="81203" y="262966"/>
                      <a:pt x="60629" y="206302"/>
                    </a:cubicBezTo>
                    <a:cubicBezTo>
                      <a:pt x="38770" y="146037"/>
                      <a:pt x="37398" y="77800"/>
                      <a:pt x="65087" y="19336"/>
                    </a:cubicBezTo>
                    <a:cubicBezTo>
                      <a:pt x="65773" y="17964"/>
                      <a:pt x="65602" y="16678"/>
                      <a:pt x="65001" y="15649"/>
                    </a:cubicBezTo>
                    <a:cubicBezTo>
                      <a:pt x="64916" y="15135"/>
                      <a:pt x="64744" y="14621"/>
                      <a:pt x="64487" y="14192"/>
                    </a:cubicBezTo>
                    <a:cubicBezTo>
                      <a:pt x="60287" y="8534"/>
                      <a:pt x="49400" y="6220"/>
                      <a:pt x="42970" y="3991"/>
                    </a:cubicBezTo>
                    <a:cubicBezTo>
                      <a:pt x="38855" y="2533"/>
                      <a:pt x="31912" y="-895"/>
                      <a:pt x="26940" y="219"/>
                    </a:cubicBezTo>
                    <a:cubicBezTo>
                      <a:pt x="25654" y="-124"/>
                      <a:pt x="24111" y="305"/>
                      <a:pt x="23339" y="1934"/>
                    </a:cubicBezTo>
                    <a:cubicBezTo>
                      <a:pt x="-9751" y="67770"/>
                      <a:pt x="-3579" y="150409"/>
                      <a:pt x="16653" y="218989"/>
                    </a:cubicBezTo>
                    <a:cubicBezTo>
                      <a:pt x="36026" y="284740"/>
                      <a:pt x="94662" y="333004"/>
                      <a:pt x="153898" y="362236"/>
                    </a:cubicBezTo>
                    <a:cubicBezTo>
                      <a:pt x="212706" y="391296"/>
                      <a:pt x="285743" y="401584"/>
                      <a:pt x="348151" y="378523"/>
                    </a:cubicBezTo>
                    <a:cubicBezTo>
                      <a:pt x="380127" y="366693"/>
                      <a:pt x="408416" y="344576"/>
                      <a:pt x="432676" y="321088"/>
                    </a:cubicBezTo>
                    <a:cubicBezTo>
                      <a:pt x="458565" y="296142"/>
                      <a:pt x="486426" y="261509"/>
                      <a:pt x="497827" y="22687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2" name="任意多边形: 形状 1101">
                <a:extLst>
                  <a:ext uri="{FF2B5EF4-FFF2-40B4-BE49-F238E27FC236}">
                    <a16:creationId xmlns:a16="http://schemas.microsoft.com/office/drawing/2014/main" id="{0B99421A-B0D4-2E2F-7DB6-234CDF7F3BA7}"/>
                  </a:ext>
                </a:extLst>
              </p:cNvPr>
              <p:cNvSpPr/>
              <p:nvPr/>
            </p:nvSpPr>
            <p:spPr>
              <a:xfrm>
                <a:off x="1082621" y="3654967"/>
                <a:ext cx="426240" cy="337763"/>
              </a:xfrm>
              <a:custGeom>
                <a:avLst/>
                <a:gdLst>
                  <a:gd name="connsiteX0" fmla="*/ 425634 w 426240"/>
                  <a:gd name="connsiteY0" fmla="*/ 203257 h 337763"/>
                  <a:gd name="connsiteX1" fmla="*/ 425891 w 426240"/>
                  <a:gd name="connsiteY1" fmla="*/ 200943 h 337763"/>
                  <a:gd name="connsiteX2" fmla="*/ 424520 w 426240"/>
                  <a:gd name="connsiteY2" fmla="*/ 197171 h 337763"/>
                  <a:gd name="connsiteX3" fmla="*/ 328679 w 426240"/>
                  <a:gd name="connsiteY3" fmla="*/ 159366 h 337763"/>
                  <a:gd name="connsiteX4" fmla="*/ 225895 w 426240"/>
                  <a:gd name="connsiteY4" fmla="*/ 118047 h 337763"/>
                  <a:gd name="connsiteX5" fmla="*/ 112395 w 426240"/>
                  <a:gd name="connsiteY5" fmla="*/ 54439 h 337763"/>
                  <a:gd name="connsiteX6" fmla="*/ 70390 w 426240"/>
                  <a:gd name="connsiteY6" fmla="*/ 25892 h 337763"/>
                  <a:gd name="connsiteX7" fmla="*/ 24955 w 426240"/>
                  <a:gd name="connsiteY7" fmla="*/ 175 h 337763"/>
                  <a:gd name="connsiteX8" fmla="*/ 21012 w 426240"/>
                  <a:gd name="connsiteY8" fmla="*/ 1975 h 337763"/>
                  <a:gd name="connsiteX9" fmla="*/ 1381 w 426240"/>
                  <a:gd name="connsiteY9" fmla="*/ 68155 h 337763"/>
                  <a:gd name="connsiteX10" fmla="*/ 5753 w 426240"/>
                  <a:gd name="connsiteY10" fmla="*/ 159023 h 337763"/>
                  <a:gd name="connsiteX11" fmla="*/ 119339 w 426240"/>
                  <a:gd name="connsiteY11" fmla="*/ 308099 h 337763"/>
                  <a:gd name="connsiteX12" fmla="*/ 163916 w 426240"/>
                  <a:gd name="connsiteY12" fmla="*/ 322329 h 337763"/>
                  <a:gd name="connsiteX13" fmla="*/ 222809 w 426240"/>
                  <a:gd name="connsiteY13" fmla="*/ 336817 h 337763"/>
                  <a:gd name="connsiteX14" fmla="*/ 300733 w 426240"/>
                  <a:gd name="connsiteY14" fmla="*/ 327816 h 337763"/>
                  <a:gd name="connsiteX15" fmla="*/ 372485 w 426240"/>
                  <a:gd name="connsiteY15" fmla="*/ 280496 h 337763"/>
                  <a:gd name="connsiteX16" fmla="*/ 425634 w 426240"/>
                  <a:gd name="connsiteY16" fmla="*/ 203257 h 33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6240" h="337763">
                    <a:moveTo>
                      <a:pt x="425634" y="203257"/>
                    </a:moveTo>
                    <a:cubicBezTo>
                      <a:pt x="425977" y="202486"/>
                      <a:pt x="425977" y="201714"/>
                      <a:pt x="425891" y="200943"/>
                    </a:cubicBezTo>
                    <a:cubicBezTo>
                      <a:pt x="426577" y="199571"/>
                      <a:pt x="426320" y="197771"/>
                      <a:pt x="424520" y="197171"/>
                    </a:cubicBezTo>
                    <a:cubicBezTo>
                      <a:pt x="391944" y="186284"/>
                      <a:pt x="360483" y="172396"/>
                      <a:pt x="328679" y="159366"/>
                    </a:cubicBezTo>
                    <a:cubicBezTo>
                      <a:pt x="294389" y="145393"/>
                      <a:pt x="260271" y="131848"/>
                      <a:pt x="225895" y="118047"/>
                    </a:cubicBezTo>
                    <a:cubicBezTo>
                      <a:pt x="195634" y="105874"/>
                      <a:pt x="173860" y="91129"/>
                      <a:pt x="112395" y="54439"/>
                    </a:cubicBezTo>
                    <a:cubicBezTo>
                      <a:pt x="97907" y="45781"/>
                      <a:pt x="85049" y="34293"/>
                      <a:pt x="70390" y="25892"/>
                    </a:cubicBezTo>
                    <a:cubicBezTo>
                      <a:pt x="55388" y="17320"/>
                      <a:pt x="41586" y="5318"/>
                      <a:pt x="24955" y="175"/>
                    </a:cubicBezTo>
                    <a:cubicBezTo>
                      <a:pt x="22984" y="-425"/>
                      <a:pt x="21527" y="603"/>
                      <a:pt x="21012" y="1975"/>
                    </a:cubicBezTo>
                    <a:cubicBezTo>
                      <a:pt x="6439" y="19977"/>
                      <a:pt x="3353" y="45866"/>
                      <a:pt x="1381" y="68155"/>
                    </a:cubicBezTo>
                    <a:cubicBezTo>
                      <a:pt x="-1362" y="98330"/>
                      <a:pt x="-76" y="129277"/>
                      <a:pt x="5753" y="159023"/>
                    </a:cubicBezTo>
                    <a:cubicBezTo>
                      <a:pt x="17926" y="222117"/>
                      <a:pt x="61646" y="279638"/>
                      <a:pt x="119339" y="308099"/>
                    </a:cubicBezTo>
                    <a:cubicBezTo>
                      <a:pt x="133140" y="314957"/>
                      <a:pt x="149085" y="318300"/>
                      <a:pt x="163916" y="322329"/>
                    </a:cubicBezTo>
                    <a:cubicBezTo>
                      <a:pt x="183890" y="327730"/>
                      <a:pt x="202063" y="334674"/>
                      <a:pt x="222809" y="336817"/>
                    </a:cubicBezTo>
                    <a:cubicBezTo>
                      <a:pt x="249212" y="339474"/>
                      <a:pt x="275615" y="336560"/>
                      <a:pt x="300733" y="327816"/>
                    </a:cubicBezTo>
                    <a:cubicBezTo>
                      <a:pt x="327736" y="318386"/>
                      <a:pt x="352082" y="300212"/>
                      <a:pt x="372485" y="280496"/>
                    </a:cubicBezTo>
                    <a:cubicBezTo>
                      <a:pt x="393316" y="260265"/>
                      <a:pt x="415261" y="230689"/>
                      <a:pt x="425634" y="20325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3" name="任意多边形: 形状 1102">
                <a:extLst>
                  <a:ext uri="{FF2B5EF4-FFF2-40B4-BE49-F238E27FC236}">
                    <a16:creationId xmlns:a16="http://schemas.microsoft.com/office/drawing/2014/main" id="{E83EFF31-7E0C-CF6D-287B-4A8BE29702CE}"/>
                  </a:ext>
                </a:extLst>
              </p:cNvPr>
              <p:cNvSpPr/>
              <p:nvPr/>
            </p:nvSpPr>
            <p:spPr>
              <a:xfrm>
                <a:off x="1280121" y="3816628"/>
                <a:ext cx="33969" cy="49684"/>
              </a:xfrm>
              <a:custGeom>
                <a:avLst/>
                <a:gdLst>
                  <a:gd name="connsiteX0" fmla="*/ 30538 w 33969"/>
                  <a:gd name="connsiteY0" fmla="*/ 2935 h 49684"/>
                  <a:gd name="connsiteX1" fmla="*/ 28995 w 33969"/>
                  <a:gd name="connsiteY1" fmla="*/ 1992 h 49684"/>
                  <a:gd name="connsiteX2" fmla="*/ 23251 w 33969"/>
                  <a:gd name="connsiteY2" fmla="*/ 963 h 49684"/>
                  <a:gd name="connsiteX3" fmla="*/ 7049 w 33969"/>
                  <a:gd name="connsiteY3" fmla="*/ 47169 h 49684"/>
                  <a:gd name="connsiteX4" fmla="*/ 31224 w 33969"/>
                  <a:gd name="connsiteY4" fmla="*/ 37911 h 49684"/>
                  <a:gd name="connsiteX5" fmla="*/ 30538 w 33969"/>
                  <a:gd name="connsiteY5" fmla="*/ 2935 h 49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969" h="49684">
                    <a:moveTo>
                      <a:pt x="30538" y="2935"/>
                    </a:moveTo>
                    <a:cubicBezTo>
                      <a:pt x="30195" y="2420"/>
                      <a:pt x="29681" y="2077"/>
                      <a:pt x="28995" y="1992"/>
                    </a:cubicBezTo>
                    <a:cubicBezTo>
                      <a:pt x="27795" y="106"/>
                      <a:pt x="25480" y="-837"/>
                      <a:pt x="23251" y="963"/>
                    </a:cubicBezTo>
                    <a:cubicBezTo>
                      <a:pt x="13564" y="8764"/>
                      <a:pt x="-12410" y="36624"/>
                      <a:pt x="7049" y="47169"/>
                    </a:cubicBezTo>
                    <a:cubicBezTo>
                      <a:pt x="17336" y="52741"/>
                      <a:pt x="27538" y="48798"/>
                      <a:pt x="31224" y="37911"/>
                    </a:cubicBezTo>
                    <a:cubicBezTo>
                      <a:pt x="34395" y="28738"/>
                      <a:pt x="35596" y="11678"/>
                      <a:pt x="30538" y="293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4" name="任意多边形: 形状 1103">
                <a:extLst>
                  <a:ext uri="{FF2B5EF4-FFF2-40B4-BE49-F238E27FC236}">
                    <a16:creationId xmlns:a16="http://schemas.microsoft.com/office/drawing/2014/main" id="{4552BE1B-547C-CA2C-E988-A182D7E5BDD0}"/>
                  </a:ext>
                </a:extLst>
              </p:cNvPr>
              <p:cNvSpPr/>
              <p:nvPr/>
            </p:nvSpPr>
            <p:spPr>
              <a:xfrm>
                <a:off x="1246498" y="3905131"/>
                <a:ext cx="30057" cy="48530"/>
              </a:xfrm>
              <a:custGeom>
                <a:avLst/>
                <a:gdLst>
                  <a:gd name="connsiteX0" fmla="*/ 29013 w 30057"/>
                  <a:gd name="connsiteY0" fmla="*/ 35561 h 48530"/>
                  <a:gd name="connsiteX1" fmla="*/ 25070 w 30057"/>
                  <a:gd name="connsiteY1" fmla="*/ 2643 h 48530"/>
                  <a:gd name="connsiteX2" fmla="*/ 23441 w 30057"/>
                  <a:gd name="connsiteY2" fmla="*/ 1357 h 48530"/>
                  <a:gd name="connsiteX3" fmla="*/ 16755 w 30057"/>
                  <a:gd name="connsiteY3" fmla="*/ 1357 h 48530"/>
                  <a:gd name="connsiteX4" fmla="*/ 8011 w 30057"/>
                  <a:gd name="connsiteY4" fmla="*/ 47220 h 48530"/>
                  <a:gd name="connsiteX5" fmla="*/ 29013 w 30057"/>
                  <a:gd name="connsiteY5" fmla="*/ 35561 h 4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57" h="48530">
                    <a:moveTo>
                      <a:pt x="29013" y="35561"/>
                    </a:moveTo>
                    <a:cubicBezTo>
                      <a:pt x="31328" y="24760"/>
                      <a:pt x="29699" y="12587"/>
                      <a:pt x="25070" y="2643"/>
                    </a:cubicBezTo>
                    <a:cubicBezTo>
                      <a:pt x="24727" y="1871"/>
                      <a:pt x="24127" y="1528"/>
                      <a:pt x="23441" y="1357"/>
                    </a:cubicBezTo>
                    <a:cubicBezTo>
                      <a:pt x="21727" y="-186"/>
                      <a:pt x="18812" y="-700"/>
                      <a:pt x="16755" y="1357"/>
                    </a:cubicBezTo>
                    <a:cubicBezTo>
                      <a:pt x="7839" y="10530"/>
                      <a:pt x="-10592" y="38904"/>
                      <a:pt x="8011" y="47220"/>
                    </a:cubicBezTo>
                    <a:cubicBezTo>
                      <a:pt x="17526" y="51420"/>
                      <a:pt x="26956" y="44991"/>
                      <a:pt x="29013" y="3556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5" name="任意多边形: 形状 1104">
                <a:extLst>
                  <a:ext uri="{FF2B5EF4-FFF2-40B4-BE49-F238E27FC236}">
                    <a16:creationId xmlns:a16="http://schemas.microsoft.com/office/drawing/2014/main" id="{C1103BB4-210D-1E69-61E6-7EC6EB53ACD0}"/>
                  </a:ext>
                </a:extLst>
              </p:cNvPr>
              <p:cNvSpPr/>
              <p:nvPr/>
            </p:nvSpPr>
            <p:spPr>
              <a:xfrm>
                <a:off x="1209057" y="3846437"/>
                <a:ext cx="39584" cy="49134"/>
              </a:xfrm>
              <a:custGeom>
                <a:avLst/>
                <a:gdLst>
                  <a:gd name="connsiteX0" fmla="*/ 38936 w 39584"/>
                  <a:gd name="connsiteY0" fmla="*/ 5101 h 49134"/>
                  <a:gd name="connsiteX1" fmla="*/ 34222 w 39584"/>
                  <a:gd name="connsiteY1" fmla="*/ 43 h 49134"/>
                  <a:gd name="connsiteX2" fmla="*/ 4818 w 39584"/>
                  <a:gd name="connsiteY2" fmla="*/ 43935 h 49134"/>
                  <a:gd name="connsiteX3" fmla="*/ 38936 w 39584"/>
                  <a:gd name="connsiteY3" fmla="*/ 5101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584" h="49134">
                    <a:moveTo>
                      <a:pt x="38936" y="5101"/>
                    </a:moveTo>
                    <a:cubicBezTo>
                      <a:pt x="39279" y="2444"/>
                      <a:pt x="37565" y="-385"/>
                      <a:pt x="34222" y="43"/>
                    </a:cubicBezTo>
                    <a:cubicBezTo>
                      <a:pt x="20420" y="1758"/>
                      <a:pt x="-12241" y="29533"/>
                      <a:pt x="4818" y="43935"/>
                    </a:cubicBezTo>
                    <a:cubicBezTo>
                      <a:pt x="27792" y="63394"/>
                      <a:pt x="42966" y="23275"/>
                      <a:pt x="38936" y="510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6" name="任意多边形: 形状 1105">
                <a:extLst>
                  <a:ext uri="{FF2B5EF4-FFF2-40B4-BE49-F238E27FC236}">
                    <a16:creationId xmlns:a16="http://schemas.microsoft.com/office/drawing/2014/main" id="{90D0E70A-5FD1-5575-B5A8-E1BE239A73AF}"/>
                  </a:ext>
                </a:extLst>
              </p:cNvPr>
              <p:cNvSpPr/>
              <p:nvPr/>
            </p:nvSpPr>
            <p:spPr>
              <a:xfrm>
                <a:off x="1129834" y="3778672"/>
                <a:ext cx="45235" cy="39561"/>
              </a:xfrm>
              <a:custGeom>
                <a:avLst/>
                <a:gdLst>
                  <a:gd name="connsiteX0" fmla="*/ 44522 w 45235"/>
                  <a:gd name="connsiteY0" fmla="*/ 7201 h 39561"/>
                  <a:gd name="connsiteX1" fmla="*/ 45122 w 45235"/>
                  <a:gd name="connsiteY1" fmla="*/ 3686 h 39561"/>
                  <a:gd name="connsiteX2" fmla="*/ 44179 w 45235"/>
                  <a:gd name="connsiteY2" fmla="*/ 1800 h 39561"/>
                  <a:gd name="connsiteX3" fmla="*/ 40493 w 45235"/>
                  <a:gd name="connsiteY3" fmla="*/ 0 h 39561"/>
                  <a:gd name="connsiteX4" fmla="*/ 3888 w 45235"/>
                  <a:gd name="connsiteY4" fmla="*/ 14145 h 39561"/>
                  <a:gd name="connsiteX5" fmla="*/ 9460 w 45235"/>
                  <a:gd name="connsiteY5" fmla="*/ 37462 h 39561"/>
                  <a:gd name="connsiteX6" fmla="*/ 44522 w 45235"/>
                  <a:gd name="connsiteY6" fmla="*/ 7201 h 3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235" h="39561">
                    <a:moveTo>
                      <a:pt x="44522" y="7201"/>
                    </a:moveTo>
                    <a:cubicBezTo>
                      <a:pt x="45208" y="6258"/>
                      <a:pt x="45379" y="4972"/>
                      <a:pt x="45122" y="3686"/>
                    </a:cubicBezTo>
                    <a:cubicBezTo>
                      <a:pt x="45122" y="2915"/>
                      <a:pt x="44779" y="2229"/>
                      <a:pt x="44179" y="1800"/>
                    </a:cubicBezTo>
                    <a:cubicBezTo>
                      <a:pt x="43408" y="771"/>
                      <a:pt x="42207" y="0"/>
                      <a:pt x="40493" y="0"/>
                    </a:cubicBezTo>
                    <a:cubicBezTo>
                      <a:pt x="26948" y="86"/>
                      <a:pt x="12889" y="3172"/>
                      <a:pt x="3888" y="14145"/>
                    </a:cubicBezTo>
                    <a:cubicBezTo>
                      <a:pt x="-3313" y="22888"/>
                      <a:pt x="31" y="32490"/>
                      <a:pt x="9460" y="37462"/>
                    </a:cubicBezTo>
                    <a:cubicBezTo>
                      <a:pt x="27206" y="46892"/>
                      <a:pt x="41007" y="22374"/>
                      <a:pt x="44522" y="720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7" name="任意多边形: 形状 1106">
                <a:extLst>
                  <a:ext uri="{FF2B5EF4-FFF2-40B4-BE49-F238E27FC236}">
                    <a16:creationId xmlns:a16="http://schemas.microsoft.com/office/drawing/2014/main" id="{3A0A4B5E-D05E-2690-6A60-D84C958991F8}"/>
                  </a:ext>
                </a:extLst>
              </p:cNvPr>
              <p:cNvSpPr/>
              <p:nvPr/>
            </p:nvSpPr>
            <p:spPr>
              <a:xfrm>
                <a:off x="1115511" y="3716532"/>
                <a:ext cx="44299" cy="31467"/>
              </a:xfrm>
              <a:custGeom>
                <a:avLst/>
                <a:gdLst>
                  <a:gd name="connsiteX0" fmla="*/ 43328 w 44299"/>
                  <a:gd name="connsiteY0" fmla="*/ 8990 h 31467"/>
                  <a:gd name="connsiteX1" fmla="*/ 40671 w 44299"/>
                  <a:gd name="connsiteY1" fmla="*/ 1875 h 31467"/>
                  <a:gd name="connsiteX2" fmla="*/ 6895 w 44299"/>
                  <a:gd name="connsiteY2" fmla="*/ 4618 h 31467"/>
                  <a:gd name="connsiteX3" fmla="*/ 3895 w 44299"/>
                  <a:gd name="connsiteY3" fmla="*/ 26478 h 31467"/>
                  <a:gd name="connsiteX4" fmla="*/ 28927 w 44299"/>
                  <a:gd name="connsiteY4" fmla="*/ 27250 h 31467"/>
                  <a:gd name="connsiteX5" fmla="*/ 43328 w 44299"/>
                  <a:gd name="connsiteY5" fmla="*/ 8990 h 3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99" h="31467">
                    <a:moveTo>
                      <a:pt x="43328" y="8990"/>
                    </a:moveTo>
                    <a:cubicBezTo>
                      <a:pt x="45129" y="6590"/>
                      <a:pt x="44529" y="2390"/>
                      <a:pt x="40671" y="1875"/>
                    </a:cubicBezTo>
                    <a:cubicBezTo>
                      <a:pt x="29355" y="247"/>
                      <a:pt x="16925" y="-2411"/>
                      <a:pt x="6895" y="4618"/>
                    </a:cubicBezTo>
                    <a:cubicBezTo>
                      <a:pt x="-391" y="9762"/>
                      <a:pt x="-2706" y="19877"/>
                      <a:pt x="3895" y="26478"/>
                    </a:cubicBezTo>
                    <a:cubicBezTo>
                      <a:pt x="11182" y="33851"/>
                      <a:pt x="20783" y="32136"/>
                      <a:pt x="28927" y="27250"/>
                    </a:cubicBezTo>
                    <a:cubicBezTo>
                      <a:pt x="35013" y="23564"/>
                      <a:pt x="42043" y="16534"/>
                      <a:pt x="43328" y="899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8" name="任意多边形: 形状 1107">
                <a:extLst>
                  <a:ext uri="{FF2B5EF4-FFF2-40B4-BE49-F238E27FC236}">
                    <a16:creationId xmlns:a16="http://schemas.microsoft.com/office/drawing/2014/main" id="{3673FC87-8FEC-60FE-7A2B-2878CFF34DF8}"/>
                  </a:ext>
                </a:extLst>
              </p:cNvPr>
              <p:cNvSpPr/>
              <p:nvPr/>
            </p:nvSpPr>
            <p:spPr>
              <a:xfrm>
                <a:off x="1299330" y="3882268"/>
                <a:ext cx="33277" cy="57122"/>
              </a:xfrm>
              <a:custGeom>
                <a:avLst/>
                <a:gdLst>
                  <a:gd name="connsiteX0" fmla="*/ 33274 w 33277"/>
                  <a:gd name="connsiteY0" fmla="*/ 32192 h 57122"/>
                  <a:gd name="connsiteX1" fmla="*/ 25816 w 33277"/>
                  <a:gd name="connsiteY1" fmla="*/ 3046 h 57122"/>
                  <a:gd name="connsiteX2" fmla="*/ 17929 w 33277"/>
                  <a:gd name="connsiteY2" fmla="*/ 2446 h 57122"/>
                  <a:gd name="connsiteX3" fmla="*/ 4213 w 33277"/>
                  <a:gd name="connsiteY3" fmla="*/ 23448 h 57122"/>
                  <a:gd name="connsiteX4" fmla="*/ 13 w 33277"/>
                  <a:gd name="connsiteY4" fmla="*/ 40422 h 57122"/>
                  <a:gd name="connsiteX5" fmla="*/ 17072 w 33277"/>
                  <a:gd name="connsiteY5" fmla="*/ 56538 h 57122"/>
                  <a:gd name="connsiteX6" fmla="*/ 33274 w 33277"/>
                  <a:gd name="connsiteY6" fmla="*/ 32192 h 57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277" h="57122">
                    <a:moveTo>
                      <a:pt x="33274" y="32192"/>
                    </a:moveTo>
                    <a:cubicBezTo>
                      <a:pt x="33360" y="23191"/>
                      <a:pt x="31988" y="10589"/>
                      <a:pt x="25816" y="3046"/>
                    </a:cubicBezTo>
                    <a:cubicBezTo>
                      <a:pt x="24787" y="-212"/>
                      <a:pt x="19644" y="-1498"/>
                      <a:pt x="17929" y="2446"/>
                    </a:cubicBezTo>
                    <a:cubicBezTo>
                      <a:pt x="14586" y="9818"/>
                      <a:pt x="8157" y="16247"/>
                      <a:pt x="4213" y="23448"/>
                    </a:cubicBezTo>
                    <a:cubicBezTo>
                      <a:pt x="1385" y="28506"/>
                      <a:pt x="-159" y="34593"/>
                      <a:pt x="13" y="40422"/>
                    </a:cubicBezTo>
                    <a:cubicBezTo>
                      <a:pt x="270" y="49937"/>
                      <a:pt x="6099" y="59624"/>
                      <a:pt x="17072" y="56538"/>
                    </a:cubicBezTo>
                    <a:cubicBezTo>
                      <a:pt x="28388" y="53281"/>
                      <a:pt x="33189" y="43422"/>
                      <a:pt x="33274" y="3219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9" name="任意多边形: 形状 1108">
                <a:extLst>
                  <a:ext uri="{FF2B5EF4-FFF2-40B4-BE49-F238E27FC236}">
                    <a16:creationId xmlns:a16="http://schemas.microsoft.com/office/drawing/2014/main" id="{642B7B60-5229-20A2-5729-864027077E40}"/>
                  </a:ext>
                </a:extLst>
              </p:cNvPr>
              <p:cNvSpPr/>
              <p:nvPr/>
            </p:nvSpPr>
            <p:spPr>
              <a:xfrm>
                <a:off x="1201591" y="3770009"/>
                <a:ext cx="43889" cy="48265"/>
              </a:xfrm>
              <a:custGeom>
                <a:avLst/>
                <a:gdLst>
                  <a:gd name="connsiteX0" fmla="*/ 35687 w 43889"/>
                  <a:gd name="connsiteY0" fmla="*/ 34381 h 48265"/>
                  <a:gd name="connsiteX1" fmla="*/ 43573 w 43889"/>
                  <a:gd name="connsiteY1" fmla="*/ 5320 h 48265"/>
                  <a:gd name="connsiteX2" fmla="*/ 36972 w 43889"/>
                  <a:gd name="connsiteY2" fmla="*/ 862 h 48265"/>
                  <a:gd name="connsiteX3" fmla="*/ 14684 w 43889"/>
                  <a:gd name="connsiteY3" fmla="*/ 12349 h 48265"/>
                  <a:gd name="connsiteX4" fmla="*/ 2682 w 43889"/>
                  <a:gd name="connsiteY4" fmla="*/ 25122 h 48265"/>
                  <a:gd name="connsiteX5" fmla="*/ 9540 w 43889"/>
                  <a:gd name="connsiteY5" fmla="*/ 47582 h 48265"/>
                  <a:gd name="connsiteX6" fmla="*/ 35687 w 43889"/>
                  <a:gd name="connsiteY6" fmla="*/ 34381 h 4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89" h="48265">
                    <a:moveTo>
                      <a:pt x="35687" y="34381"/>
                    </a:moveTo>
                    <a:cubicBezTo>
                      <a:pt x="40230" y="26580"/>
                      <a:pt x="45202" y="14921"/>
                      <a:pt x="43573" y="5320"/>
                    </a:cubicBezTo>
                    <a:cubicBezTo>
                      <a:pt x="44259" y="1976"/>
                      <a:pt x="40487" y="-1710"/>
                      <a:pt x="36972" y="862"/>
                    </a:cubicBezTo>
                    <a:cubicBezTo>
                      <a:pt x="30457" y="5663"/>
                      <a:pt x="21713" y="8063"/>
                      <a:pt x="14684" y="12349"/>
                    </a:cubicBezTo>
                    <a:cubicBezTo>
                      <a:pt x="9712" y="15435"/>
                      <a:pt x="5426" y="19979"/>
                      <a:pt x="2682" y="25122"/>
                    </a:cubicBezTo>
                    <a:cubicBezTo>
                      <a:pt x="-1775" y="33523"/>
                      <a:pt x="-1432" y="44839"/>
                      <a:pt x="9540" y="47582"/>
                    </a:cubicBezTo>
                    <a:cubicBezTo>
                      <a:pt x="20942" y="50411"/>
                      <a:pt x="30029" y="44153"/>
                      <a:pt x="35687" y="3438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0" name="任意多边形: 形状 1109">
                <a:extLst>
                  <a:ext uri="{FF2B5EF4-FFF2-40B4-BE49-F238E27FC236}">
                    <a16:creationId xmlns:a16="http://schemas.microsoft.com/office/drawing/2014/main" id="{1CF79F7E-8EE1-422E-DE4C-84D4EDCF70A7}"/>
                  </a:ext>
                </a:extLst>
              </p:cNvPr>
              <p:cNvSpPr/>
              <p:nvPr/>
            </p:nvSpPr>
            <p:spPr>
              <a:xfrm>
                <a:off x="1354609" y="3906878"/>
                <a:ext cx="30117" cy="48642"/>
              </a:xfrm>
              <a:custGeom>
                <a:avLst/>
                <a:gdLst>
                  <a:gd name="connsiteX0" fmla="*/ 30116 w 30117"/>
                  <a:gd name="connsiteY0" fmla="*/ 32528 h 48642"/>
                  <a:gd name="connsiteX1" fmla="*/ 19057 w 30117"/>
                  <a:gd name="connsiteY1" fmla="*/ 2867 h 48642"/>
                  <a:gd name="connsiteX2" fmla="*/ 11857 w 30117"/>
                  <a:gd name="connsiteY2" fmla="*/ 1495 h 48642"/>
                  <a:gd name="connsiteX3" fmla="*/ 9028 w 30117"/>
                  <a:gd name="connsiteY3" fmla="*/ 48044 h 48642"/>
                  <a:gd name="connsiteX4" fmla="*/ 30116 w 30117"/>
                  <a:gd name="connsiteY4" fmla="*/ 32528 h 4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17" h="48642">
                    <a:moveTo>
                      <a:pt x="30116" y="32528"/>
                    </a:moveTo>
                    <a:cubicBezTo>
                      <a:pt x="30202" y="23526"/>
                      <a:pt x="26258" y="9468"/>
                      <a:pt x="19057" y="2867"/>
                    </a:cubicBezTo>
                    <a:cubicBezTo>
                      <a:pt x="18115" y="124"/>
                      <a:pt x="13657" y="-1248"/>
                      <a:pt x="11857" y="1495"/>
                    </a:cubicBezTo>
                    <a:cubicBezTo>
                      <a:pt x="5599" y="10925"/>
                      <a:pt x="-9746" y="43501"/>
                      <a:pt x="9028" y="48044"/>
                    </a:cubicBezTo>
                    <a:cubicBezTo>
                      <a:pt x="19829" y="50787"/>
                      <a:pt x="30030" y="43843"/>
                      <a:pt x="30116" y="3252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1" name="任意多边形: 形状 1110">
                <a:extLst>
                  <a:ext uri="{FF2B5EF4-FFF2-40B4-BE49-F238E27FC236}">
                    <a16:creationId xmlns:a16="http://schemas.microsoft.com/office/drawing/2014/main" id="{0BD76D5F-D1A8-19FF-9122-048F6535B2F7}"/>
                  </a:ext>
                </a:extLst>
              </p:cNvPr>
              <p:cNvSpPr/>
              <p:nvPr/>
            </p:nvSpPr>
            <p:spPr>
              <a:xfrm>
                <a:off x="1368692" y="3833137"/>
                <a:ext cx="32970" cy="53532"/>
              </a:xfrm>
              <a:custGeom>
                <a:avLst/>
                <a:gdLst>
                  <a:gd name="connsiteX0" fmla="*/ 30007 w 32970"/>
                  <a:gd name="connsiteY0" fmla="*/ 23458 h 53532"/>
                  <a:gd name="connsiteX1" fmla="*/ 12347 w 32970"/>
                  <a:gd name="connsiteY1" fmla="*/ 3399 h 53532"/>
                  <a:gd name="connsiteX2" fmla="*/ 3946 w 32970"/>
                  <a:gd name="connsiteY2" fmla="*/ 3484 h 53532"/>
                  <a:gd name="connsiteX3" fmla="*/ 2403 w 32970"/>
                  <a:gd name="connsiteY3" fmla="*/ 42918 h 53532"/>
                  <a:gd name="connsiteX4" fmla="*/ 25206 w 32970"/>
                  <a:gd name="connsiteY4" fmla="*/ 50633 h 53532"/>
                  <a:gd name="connsiteX5" fmla="*/ 30007 w 32970"/>
                  <a:gd name="connsiteY5" fmla="*/ 23458 h 53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970" h="53532">
                    <a:moveTo>
                      <a:pt x="30007" y="23458"/>
                    </a:moveTo>
                    <a:cubicBezTo>
                      <a:pt x="25635" y="15143"/>
                      <a:pt x="18948" y="9571"/>
                      <a:pt x="12347" y="3399"/>
                    </a:cubicBezTo>
                    <a:cubicBezTo>
                      <a:pt x="11833" y="-888"/>
                      <a:pt x="4889" y="-1402"/>
                      <a:pt x="3946" y="3484"/>
                    </a:cubicBezTo>
                    <a:cubicBezTo>
                      <a:pt x="1460" y="15829"/>
                      <a:pt x="-2655" y="30745"/>
                      <a:pt x="2403" y="42918"/>
                    </a:cubicBezTo>
                    <a:cubicBezTo>
                      <a:pt x="6432" y="52605"/>
                      <a:pt x="16376" y="56805"/>
                      <a:pt x="25206" y="50633"/>
                    </a:cubicBezTo>
                    <a:cubicBezTo>
                      <a:pt x="34293" y="44204"/>
                      <a:pt x="34721" y="32459"/>
                      <a:pt x="30007" y="2345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2" name="任意多边形: 形状 1111">
                <a:extLst>
                  <a:ext uri="{FF2B5EF4-FFF2-40B4-BE49-F238E27FC236}">
                    <a16:creationId xmlns:a16="http://schemas.microsoft.com/office/drawing/2014/main" id="{5C916D86-1E4C-0AEC-4181-B5B9E40804BD}"/>
                  </a:ext>
                </a:extLst>
              </p:cNvPr>
              <p:cNvSpPr/>
              <p:nvPr/>
            </p:nvSpPr>
            <p:spPr>
              <a:xfrm>
                <a:off x="1432375" y="3865834"/>
                <a:ext cx="31714" cy="50191"/>
              </a:xfrm>
              <a:custGeom>
                <a:avLst/>
                <a:gdLst>
                  <a:gd name="connsiteX0" fmla="*/ 29245 w 31714"/>
                  <a:gd name="connsiteY0" fmla="*/ 20509 h 50191"/>
                  <a:gd name="connsiteX1" fmla="*/ 9185 w 31714"/>
                  <a:gd name="connsiteY1" fmla="*/ 792 h 50191"/>
                  <a:gd name="connsiteX2" fmla="*/ 8156 w 31714"/>
                  <a:gd name="connsiteY2" fmla="*/ 363 h 50191"/>
                  <a:gd name="connsiteX3" fmla="*/ 7728 w 31714"/>
                  <a:gd name="connsiteY3" fmla="*/ 192 h 50191"/>
                  <a:gd name="connsiteX4" fmla="*/ 5499 w 31714"/>
                  <a:gd name="connsiteY4" fmla="*/ 278 h 50191"/>
                  <a:gd name="connsiteX5" fmla="*/ 2584 w 31714"/>
                  <a:gd name="connsiteY5" fmla="*/ 3792 h 50191"/>
                  <a:gd name="connsiteX6" fmla="*/ 2927 w 31714"/>
                  <a:gd name="connsiteY6" fmla="*/ 41511 h 50191"/>
                  <a:gd name="connsiteX7" fmla="*/ 24016 w 31714"/>
                  <a:gd name="connsiteY7" fmla="*/ 47598 h 50191"/>
                  <a:gd name="connsiteX8" fmla="*/ 29245 w 31714"/>
                  <a:gd name="connsiteY8" fmla="*/ 20509 h 50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14" h="50191">
                    <a:moveTo>
                      <a:pt x="29245" y="20509"/>
                    </a:moveTo>
                    <a:cubicBezTo>
                      <a:pt x="25301" y="11851"/>
                      <a:pt x="17843" y="4478"/>
                      <a:pt x="9185" y="792"/>
                    </a:cubicBezTo>
                    <a:cubicBezTo>
                      <a:pt x="8842" y="621"/>
                      <a:pt x="8499" y="449"/>
                      <a:pt x="8156" y="363"/>
                    </a:cubicBezTo>
                    <a:cubicBezTo>
                      <a:pt x="7985" y="278"/>
                      <a:pt x="7899" y="192"/>
                      <a:pt x="7728" y="192"/>
                    </a:cubicBezTo>
                    <a:cubicBezTo>
                      <a:pt x="6871" y="-151"/>
                      <a:pt x="6099" y="20"/>
                      <a:pt x="5499" y="278"/>
                    </a:cubicBezTo>
                    <a:cubicBezTo>
                      <a:pt x="4042" y="621"/>
                      <a:pt x="2756" y="1735"/>
                      <a:pt x="2584" y="3792"/>
                    </a:cubicBezTo>
                    <a:cubicBezTo>
                      <a:pt x="1470" y="15451"/>
                      <a:pt x="-2816" y="30539"/>
                      <a:pt x="2927" y="41511"/>
                    </a:cubicBezTo>
                    <a:cubicBezTo>
                      <a:pt x="7214" y="49655"/>
                      <a:pt x="16215" y="52913"/>
                      <a:pt x="24016" y="47598"/>
                    </a:cubicBezTo>
                    <a:cubicBezTo>
                      <a:pt x="32931" y="41511"/>
                      <a:pt x="33274" y="29424"/>
                      <a:pt x="29245" y="2050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3" name="任意多边形: 形状 1112">
                <a:extLst>
                  <a:ext uri="{FF2B5EF4-FFF2-40B4-BE49-F238E27FC236}">
                    <a16:creationId xmlns:a16="http://schemas.microsoft.com/office/drawing/2014/main" id="{5E7A2D58-C97B-B740-FE9F-70C0DBB6FD3A}"/>
                  </a:ext>
                </a:extLst>
              </p:cNvPr>
              <p:cNvSpPr/>
              <p:nvPr/>
            </p:nvSpPr>
            <p:spPr>
              <a:xfrm>
                <a:off x="1143689" y="3836217"/>
                <a:ext cx="42336" cy="46424"/>
              </a:xfrm>
              <a:custGeom>
                <a:avLst/>
                <a:gdLst>
                  <a:gd name="connsiteX0" fmla="*/ 41983 w 42336"/>
                  <a:gd name="connsiteY0" fmla="*/ 4348 h 46424"/>
                  <a:gd name="connsiteX1" fmla="*/ 41383 w 42336"/>
                  <a:gd name="connsiteY1" fmla="*/ 3062 h 46424"/>
                  <a:gd name="connsiteX2" fmla="*/ 35811 w 42336"/>
                  <a:gd name="connsiteY2" fmla="*/ 234 h 46424"/>
                  <a:gd name="connsiteX3" fmla="*/ 2549 w 42336"/>
                  <a:gd name="connsiteY3" fmla="*/ 21322 h 46424"/>
                  <a:gd name="connsiteX4" fmla="*/ 11122 w 42336"/>
                  <a:gd name="connsiteY4" fmla="*/ 45668 h 46424"/>
                  <a:gd name="connsiteX5" fmla="*/ 34868 w 42336"/>
                  <a:gd name="connsiteY5" fmla="*/ 33752 h 46424"/>
                  <a:gd name="connsiteX6" fmla="*/ 41983 w 42336"/>
                  <a:gd name="connsiteY6" fmla="*/ 4348 h 4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36" h="46424">
                    <a:moveTo>
                      <a:pt x="41983" y="4348"/>
                    </a:moveTo>
                    <a:cubicBezTo>
                      <a:pt x="41897" y="3834"/>
                      <a:pt x="41640" y="3405"/>
                      <a:pt x="41383" y="3062"/>
                    </a:cubicBezTo>
                    <a:cubicBezTo>
                      <a:pt x="40611" y="1005"/>
                      <a:pt x="38468" y="-624"/>
                      <a:pt x="35811" y="234"/>
                    </a:cubicBezTo>
                    <a:cubicBezTo>
                      <a:pt x="24324" y="3920"/>
                      <a:pt x="9150" y="10692"/>
                      <a:pt x="2549" y="21322"/>
                    </a:cubicBezTo>
                    <a:cubicBezTo>
                      <a:pt x="-2937" y="30066"/>
                      <a:pt x="663" y="42839"/>
                      <a:pt x="11122" y="45668"/>
                    </a:cubicBezTo>
                    <a:cubicBezTo>
                      <a:pt x="21923" y="48583"/>
                      <a:pt x="29553" y="42753"/>
                      <a:pt x="34868" y="33752"/>
                    </a:cubicBezTo>
                    <a:cubicBezTo>
                      <a:pt x="39325" y="26037"/>
                      <a:pt x="43612" y="13350"/>
                      <a:pt x="41983" y="434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4" name="图形 4">
              <a:extLst>
                <a:ext uri="{FF2B5EF4-FFF2-40B4-BE49-F238E27FC236}">
                  <a16:creationId xmlns:a16="http://schemas.microsoft.com/office/drawing/2014/main" id="{F720327D-0BF1-AA62-3B9B-A951F3998987}"/>
                </a:ext>
              </a:extLst>
            </p:cNvPr>
            <p:cNvGrpSpPr/>
            <p:nvPr/>
          </p:nvGrpSpPr>
          <p:grpSpPr>
            <a:xfrm>
              <a:off x="1460714" y="4309089"/>
              <a:ext cx="242395" cy="244696"/>
              <a:chOff x="1460714" y="4309089"/>
              <a:chExt cx="242395" cy="244696"/>
            </a:xfrm>
          </p:grpSpPr>
          <p:sp>
            <p:nvSpPr>
              <p:cNvPr id="1115" name="任意多边形: 形状 1114">
                <a:extLst>
                  <a:ext uri="{FF2B5EF4-FFF2-40B4-BE49-F238E27FC236}">
                    <a16:creationId xmlns:a16="http://schemas.microsoft.com/office/drawing/2014/main" id="{D2CD9899-741B-19B5-B6EF-FBB2B2C33FF0}"/>
                  </a:ext>
                </a:extLst>
              </p:cNvPr>
              <p:cNvSpPr/>
              <p:nvPr/>
            </p:nvSpPr>
            <p:spPr>
              <a:xfrm>
                <a:off x="1460714" y="4309089"/>
                <a:ext cx="242395" cy="244696"/>
              </a:xfrm>
              <a:custGeom>
                <a:avLst/>
                <a:gdLst>
                  <a:gd name="connsiteX0" fmla="*/ 242393 w 242395"/>
                  <a:gd name="connsiteY0" fmla="*/ 95804 h 244696"/>
                  <a:gd name="connsiteX1" fmla="*/ 201074 w 242395"/>
                  <a:gd name="connsiteY1" fmla="*/ 83888 h 244696"/>
                  <a:gd name="connsiteX2" fmla="*/ 150925 w 242395"/>
                  <a:gd name="connsiteY2" fmla="*/ 100690 h 244696"/>
                  <a:gd name="connsiteX3" fmla="*/ 158040 w 242395"/>
                  <a:gd name="connsiteY3" fmla="*/ 55856 h 244696"/>
                  <a:gd name="connsiteX4" fmla="*/ 137209 w 242395"/>
                  <a:gd name="connsiteY4" fmla="*/ 820 h 244696"/>
                  <a:gd name="connsiteX5" fmla="*/ 101547 w 242395"/>
                  <a:gd name="connsiteY5" fmla="*/ 40082 h 244696"/>
                  <a:gd name="connsiteX6" fmla="*/ 94432 w 242395"/>
                  <a:gd name="connsiteY6" fmla="*/ 80459 h 244696"/>
                  <a:gd name="connsiteX7" fmla="*/ 62371 w 242395"/>
                  <a:gd name="connsiteY7" fmla="*/ 46255 h 244696"/>
                  <a:gd name="connsiteX8" fmla="*/ 19422 w 242395"/>
                  <a:gd name="connsiteY8" fmla="*/ 40940 h 244696"/>
                  <a:gd name="connsiteX9" fmla="*/ 22680 w 242395"/>
                  <a:gd name="connsiteY9" fmla="*/ 82173 h 244696"/>
                  <a:gd name="connsiteX10" fmla="*/ 64342 w 242395"/>
                  <a:gd name="connsiteY10" fmla="*/ 118949 h 244696"/>
                  <a:gd name="connsiteX11" fmla="*/ 18051 w 242395"/>
                  <a:gd name="connsiteY11" fmla="*/ 137123 h 244696"/>
                  <a:gd name="connsiteX12" fmla="*/ 2020 w 242395"/>
                  <a:gd name="connsiteY12" fmla="*/ 166184 h 244696"/>
                  <a:gd name="connsiteX13" fmla="*/ 42311 w 242395"/>
                  <a:gd name="connsiteY13" fmla="*/ 174328 h 244696"/>
                  <a:gd name="connsiteX14" fmla="*/ 80116 w 242395"/>
                  <a:gd name="connsiteY14" fmla="*/ 161040 h 244696"/>
                  <a:gd name="connsiteX15" fmla="*/ 71029 w 242395"/>
                  <a:gd name="connsiteY15" fmla="*/ 207846 h 244696"/>
                  <a:gd name="connsiteX16" fmla="*/ 86631 w 242395"/>
                  <a:gd name="connsiteY16" fmla="*/ 244194 h 244696"/>
                  <a:gd name="connsiteX17" fmla="*/ 115949 w 242395"/>
                  <a:gd name="connsiteY17" fmla="*/ 220962 h 244696"/>
                  <a:gd name="connsiteX18" fmla="*/ 124264 w 242395"/>
                  <a:gd name="connsiteY18" fmla="*/ 166013 h 244696"/>
                  <a:gd name="connsiteX19" fmla="*/ 167127 w 242395"/>
                  <a:gd name="connsiteY19" fmla="*/ 207932 h 244696"/>
                  <a:gd name="connsiteX20" fmla="*/ 207503 w 242395"/>
                  <a:gd name="connsiteY20" fmla="*/ 205189 h 244696"/>
                  <a:gd name="connsiteX21" fmla="*/ 195244 w 242395"/>
                  <a:gd name="connsiteY21" fmla="*/ 164126 h 244696"/>
                  <a:gd name="connsiteX22" fmla="*/ 169356 w 242395"/>
                  <a:gd name="connsiteY22" fmla="*/ 141838 h 244696"/>
                  <a:gd name="connsiteX23" fmla="*/ 209389 w 242395"/>
                  <a:gd name="connsiteY23" fmla="*/ 132237 h 244696"/>
                  <a:gd name="connsiteX24" fmla="*/ 242393 w 242395"/>
                  <a:gd name="connsiteY24" fmla="*/ 95804 h 244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42395" h="244696">
                    <a:moveTo>
                      <a:pt x="242393" y="95804"/>
                    </a:moveTo>
                    <a:cubicBezTo>
                      <a:pt x="242050" y="78573"/>
                      <a:pt x="211961" y="82774"/>
                      <a:pt x="201074" y="83888"/>
                    </a:cubicBezTo>
                    <a:cubicBezTo>
                      <a:pt x="183757" y="85603"/>
                      <a:pt x="166012" y="91260"/>
                      <a:pt x="150925" y="100690"/>
                    </a:cubicBezTo>
                    <a:cubicBezTo>
                      <a:pt x="157354" y="87146"/>
                      <a:pt x="158897" y="71458"/>
                      <a:pt x="158040" y="55856"/>
                    </a:cubicBezTo>
                    <a:cubicBezTo>
                      <a:pt x="157268" y="41540"/>
                      <a:pt x="152896" y="7421"/>
                      <a:pt x="137209" y="820"/>
                    </a:cubicBezTo>
                    <a:cubicBezTo>
                      <a:pt x="120921" y="-5952"/>
                      <a:pt x="104976" y="31167"/>
                      <a:pt x="101547" y="40082"/>
                    </a:cubicBezTo>
                    <a:cubicBezTo>
                      <a:pt x="97432" y="50798"/>
                      <a:pt x="93232" y="66657"/>
                      <a:pt x="94432" y="80459"/>
                    </a:cubicBezTo>
                    <a:cubicBezTo>
                      <a:pt x="86545" y="66743"/>
                      <a:pt x="77115" y="54313"/>
                      <a:pt x="62371" y="46255"/>
                    </a:cubicBezTo>
                    <a:cubicBezTo>
                      <a:pt x="50026" y="39397"/>
                      <a:pt x="32110" y="30224"/>
                      <a:pt x="19422" y="40940"/>
                    </a:cubicBezTo>
                    <a:cubicBezTo>
                      <a:pt x="8364" y="50198"/>
                      <a:pt x="17022" y="72658"/>
                      <a:pt x="22680" y="82173"/>
                    </a:cubicBezTo>
                    <a:cubicBezTo>
                      <a:pt x="30910" y="96232"/>
                      <a:pt x="47626" y="111834"/>
                      <a:pt x="64342" y="118949"/>
                    </a:cubicBezTo>
                    <a:cubicBezTo>
                      <a:pt x="47712" y="121264"/>
                      <a:pt x="31338" y="126836"/>
                      <a:pt x="18051" y="137123"/>
                    </a:cubicBezTo>
                    <a:cubicBezTo>
                      <a:pt x="12222" y="141667"/>
                      <a:pt x="-6038" y="157097"/>
                      <a:pt x="2020" y="166184"/>
                    </a:cubicBezTo>
                    <a:cubicBezTo>
                      <a:pt x="11107" y="176385"/>
                      <a:pt x="29795" y="174499"/>
                      <a:pt x="42311" y="174328"/>
                    </a:cubicBezTo>
                    <a:cubicBezTo>
                      <a:pt x="55856" y="174156"/>
                      <a:pt x="69657" y="169613"/>
                      <a:pt x="80116" y="161040"/>
                    </a:cubicBezTo>
                    <a:cubicBezTo>
                      <a:pt x="74629" y="176128"/>
                      <a:pt x="71029" y="191301"/>
                      <a:pt x="71029" y="207846"/>
                    </a:cubicBezTo>
                    <a:cubicBezTo>
                      <a:pt x="71029" y="217533"/>
                      <a:pt x="74115" y="241107"/>
                      <a:pt x="86631" y="244194"/>
                    </a:cubicBezTo>
                    <a:cubicBezTo>
                      <a:pt x="101033" y="247708"/>
                      <a:pt x="110377" y="232021"/>
                      <a:pt x="115949" y="220962"/>
                    </a:cubicBezTo>
                    <a:cubicBezTo>
                      <a:pt x="123921" y="205103"/>
                      <a:pt x="126236" y="184529"/>
                      <a:pt x="124264" y="166013"/>
                    </a:cubicBezTo>
                    <a:cubicBezTo>
                      <a:pt x="135580" y="182900"/>
                      <a:pt x="148610" y="198331"/>
                      <a:pt x="167127" y="207932"/>
                    </a:cubicBezTo>
                    <a:cubicBezTo>
                      <a:pt x="177928" y="213590"/>
                      <a:pt x="201588" y="220791"/>
                      <a:pt x="207503" y="205189"/>
                    </a:cubicBezTo>
                    <a:cubicBezTo>
                      <a:pt x="212389" y="192330"/>
                      <a:pt x="201417" y="174585"/>
                      <a:pt x="195244" y="164126"/>
                    </a:cubicBezTo>
                    <a:cubicBezTo>
                      <a:pt x="189072" y="153754"/>
                      <a:pt x="179814" y="146467"/>
                      <a:pt x="169356" y="141838"/>
                    </a:cubicBezTo>
                    <a:cubicBezTo>
                      <a:pt x="182814" y="141152"/>
                      <a:pt x="195930" y="138409"/>
                      <a:pt x="209389" y="132237"/>
                    </a:cubicBezTo>
                    <a:cubicBezTo>
                      <a:pt x="220362" y="127179"/>
                      <a:pt x="242650" y="110291"/>
                      <a:pt x="242393" y="95804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6" name="任意多边形: 形状 1115">
                <a:extLst>
                  <a:ext uri="{FF2B5EF4-FFF2-40B4-BE49-F238E27FC236}">
                    <a16:creationId xmlns:a16="http://schemas.microsoft.com/office/drawing/2014/main" id="{C94B3759-9FBC-3AED-8D2D-E37AAE2619E6}"/>
                  </a:ext>
                </a:extLst>
              </p:cNvPr>
              <p:cNvSpPr/>
              <p:nvPr/>
            </p:nvSpPr>
            <p:spPr>
              <a:xfrm>
                <a:off x="1529459" y="4391911"/>
                <a:ext cx="86828" cy="81515"/>
              </a:xfrm>
              <a:custGeom>
                <a:avLst/>
                <a:gdLst>
                  <a:gd name="connsiteX0" fmla="*/ 85524 w 86828"/>
                  <a:gd name="connsiteY0" fmla="*/ 36900 h 81515"/>
                  <a:gd name="connsiteX1" fmla="*/ 83209 w 86828"/>
                  <a:gd name="connsiteY1" fmla="*/ 31241 h 81515"/>
                  <a:gd name="connsiteX2" fmla="*/ 66064 w 86828"/>
                  <a:gd name="connsiteY2" fmla="*/ 31413 h 81515"/>
                  <a:gd name="connsiteX3" fmla="*/ 70522 w 86828"/>
                  <a:gd name="connsiteY3" fmla="*/ 10925 h 81515"/>
                  <a:gd name="connsiteX4" fmla="*/ 65464 w 86828"/>
                  <a:gd name="connsiteY4" fmla="*/ 7924 h 81515"/>
                  <a:gd name="connsiteX5" fmla="*/ 50205 w 86828"/>
                  <a:gd name="connsiteY5" fmla="*/ 18297 h 81515"/>
                  <a:gd name="connsiteX6" fmla="*/ 43004 w 86828"/>
                  <a:gd name="connsiteY6" fmla="*/ 1152 h 81515"/>
                  <a:gd name="connsiteX7" fmla="*/ 38203 w 86828"/>
                  <a:gd name="connsiteY7" fmla="*/ 1667 h 81515"/>
                  <a:gd name="connsiteX8" fmla="*/ 33231 w 86828"/>
                  <a:gd name="connsiteY8" fmla="*/ 17183 h 81515"/>
                  <a:gd name="connsiteX9" fmla="*/ 18144 w 86828"/>
                  <a:gd name="connsiteY9" fmla="*/ 5524 h 81515"/>
                  <a:gd name="connsiteX10" fmla="*/ 12914 w 86828"/>
                  <a:gd name="connsiteY10" fmla="*/ 9467 h 81515"/>
                  <a:gd name="connsiteX11" fmla="*/ 20030 w 86828"/>
                  <a:gd name="connsiteY11" fmla="*/ 26784 h 81515"/>
                  <a:gd name="connsiteX12" fmla="*/ 2113 w 86828"/>
                  <a:gd name="connsiteY12" fmla="*/ 30984 h 81515"/>
                  <a:gd name="connsiteX13" fmla="*/ 1256 w 86828"/>
                  <a:gd name="connsiteY13" fmla="*/ 36728 h 81515"/>
                  <a:gd name="connsiteX14" fmla="*/ 21487 w 86828"/>
                  <a:gd name="connsiteY14" fmla="*/ 46929 h 81515"/>
                  <a:gd name="connsiteX15" fmla="*/ 14972 w 86828"/>
                  <a:gd name="connsiteY15" fmla="*/ 66732 h 81515"/>
                  <a:gd name="connsiteX16" fmla="*/ 19515 w 86828"/>
                  <a:gd name="connsiteY16" fmla="*/ 70247 h 81515"/>
                  <a:gd name="connsiteX17" fmla="*/ 35803 w 86828"/>
                  <a:gd name="connsiteY17" fmla="*/ 61503 h 81515"/>
                  <a:gd name="connsiteX18" fmla="*/ 43175 w 86828"/>
                  <a:gd name="connsiteY18" fmla="*/ 79505 h 81515"/>
                  <a:gd name="connsiteX19" fmla="*/ 49176 w 86828"/>
                  <a:gd name="connsiteY19" fmla="*/ 79590 h 81515"/>
                  <a:gd name="connsiteX20" fmla="*/ 53805 w 86828"/>
                  <a:gd name="connsiteY20" fmla="*/ 61588 h 81515"/>
                  <a:gd name="connsiteX21" fmla="*/ 65893 w 86828"/>
                  <a:gd name="connsiteY21" fmla="*/ 69818 h 81515"/>
                  <a:gd name="connsiteX22" fmla="*/ 71122 w 86828"/>
                  <a:gd name="connsiteY22" fmla="*/ 66903 h 81515"/>
                  <a:gd name="connsiteX23" fmla="*/ 72493 w 86828"/>
                  <a:gd name="connsiteY23" fmla="*/ 45386 h 81515"/>
                  <a:gd name="connsiteX24" fmla="*/ 85524 w 86828"/>
                  <a:gd name="connsiteY24" fmla="*/ 36900 h 81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6828" h="81515">
                    <a:moveTo>
                      <a:pt x="85524" y="36900"/>
                    </a:moveTo>
                    <a:cubicBezTo>
                      <a:pt x="88267" y="34756"/>
                      <a:pt x="86295" y="31241"/>
                      <a:pt x="83209" y="31241"/>
                    </a:cubicBezTo>
                    <a:cubicBezTo>
                      <a:pt x="77465" y="31241"/>
                      <a:pt x="71808" y="31327"/>
                      <a:pt x="66064" y="31413"/>
                    </a:cubicBezTo>
                    <a:cubicBezTo>
                      <a:pt x="67864" y="24641"/>
                      <a:pt x="69750" y="17954"/>
                      <a:pt x="70522" y="10925"/>
                    </a:cubicBezTo>
                    <a:cubicBezTo>
                      <a:pt x="70779" y="8096"/>
                      <a:pt x="67864" y="6381"/>
                      <a:pt x="65464" y="7924"/>
                    </a:cubicBezTo>
                    <a:cubicBezTo>
                      <a:pt x="60320" y="11354"/>
                      <a:pt x="55263" y="14782"/>
                      <a:pt x="50205" y="18297"/>
                    </a:cubicBezTo>
                    <a:cubicBezTo>
                      <a:pt x="48147" y="12382"/>
                      <a:pt x="46090" y="6724"/>
                      <a:pt x="43004" y="1152"/>
                    </a:cubicBezTo>
                    <a:cubicBezTo>
                      <a:pt x="41890" y="-906"/>
                      <a:pt x="39146" y="124"/>
                      <a:pt x="38203" y="1667"/>
                    </a:cubicBezTo>
                    <a:cubicBezTo>
                      <a:pt x="35374" y="6638"/>
                      <a:pt x="34089" y="11782"/>
                      <a:pt x="33231" y="17183"/>
                    </a:cubicBezTo>
                    <a:cubicBezTo>
                      <a:pt x="28431" y="12982"/>
                      <a:pt x="23287" y="9382"/>
                      <a:pt x="18144" y="5524"/>
                    </a:cubicBezTo>
                    <a:cubicBezTo>
                      <a:pt x="15400" y="3467"/>
                      <a:pt x="11629" y="6210"/>
                      <a:pt x="12914" y="9467"/>
                    </a:cubicBezTo>
                    <a:cubicBezTo>
                      <a:pt x="15143" y="15297"/>
                      <a:pt x="17801" y="20955"/>
                      <a:pt x="20030" y="26784"/>
                    </a:cubicBezTo>
                    <a:cubicBezTo>
                      <a:pt x="13943" y="27641"/>
                      <a:pt x="8114" y="29013"/>
                      <a:pt x="2113" y="30984"/>
                    </a:cubicBezTo>
                    <a:cubicBezTo>
                      <a:pt x="-201" y="31756"/>
                      <a:pt x="-802" y="35357"/>
                      <a:pt x="1256" y="36728"/>
                    </a:cubicBezTo>
                    <a:cubicBezTo>
                      <a:pt x="7685" y="40928"/>
                      <a:pt x="14629" y="43672"/>
                      <a:pt x="21487" y="46929"/>
                    </a:cubicBezTo>
                    <a:cubicBezTo>
                      <a:pt x="19001" y="53444"/>
                      <a:pt x="16944" y="60045"/>
                      <a:pt x="14972" y="66732"/>
                    </a:cubicBezTo>
                    <a:cubicBezTo>
                      <a:pt x="14286" y="69303"/>
                      <a:pt x="17372" y="71104"/>
                      <a:pt x="19515" y="70247"/>
                    </a:cubicBezTo>
                    <a:cubicBezTo>
                      <a:pt x="25516" y="67846"/>
                      <a:pt x="30831" y="65189"/>
                      <a:pt x="35803" y="61503"/>
                    </a:cubicBezTo>
                    <a:cubicBezTo>
                      <a:pt x="38375" y="67418"/>
                      <a:pt x="40775" y="73418"/>
                      <a:pt x="43175" y="79505"/>
                    </a:cubicBezTo>
                    <a:cubicBezTo>
                      <a:pt x="44118" y="81905"/>
                      <a:pt x="48319" y="82419"/>
                      <a:pt x="49176" y="79590"/>
                    </a:cubicBezTo>
                    <a:cubicBezTo>
                      <a:pt x="50976" y="73675"/>
                      <a:pt x="52348" y="67674"/>
                      <a:pt x="53805" y="61588"/>
                    </a:cubicBezTo>
                    <a:cubicBezTo>
                      <a:pt x="58177" y="63903"/>
                      <a:pt x="61863" y="66732"/>
                      <a:pt x="65893" y="69818"/>
                    </a:cubicBezTo>
                    <a:cubicBezTo>
                      <a:pt x="67950" y="71361"/>
                      <a:pt x="71808" y="69818"/>
                      <a:pt x="71122" y="66903"/>
                    </a:cubicBezTo>
                    <a:cubicBezTo>
                      <a:pt x="69407" y="59788"/>
                      <a:pt x="64864" y="51559"/>
                      <a:pt x="72493" y="45386"/>
                    </a:cubicBezTo>
                    <a:cubicBezTo>
                      <a:pt x="76694" y="42214"/>
                      <a:pt x="81494" y="40157"/>
                      <a:pt x="85524" y="36900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17" name="图形 4">
              <a:extLst>
                <a:ext uri="{FF2B5EF4-FFF2-40B4-BE49-F238E27FC236}">
                  <a16:creationId xmlns:a16="http://schemas.microsoft.com/office/drawing/2014/main" id="{9E789EAD-1286-A13D-3499-ED10C0142CB6}"/>
                </a:ext>
              </a:extLst>
            </p:cNvPr>
            <p:cNvGrpSpPr/>
            <p:nvPr/>
          </p:nvGrpSpPr>
          <p:grpSpPr>
            <a:xfrm>
              <a:off x="2182038" y="2747999"/>
              <a:ext cx="285411" cy="291641"/>
              <a:chOff x="2182038" y="2747999"/>
              <a:chExt cx="285411" cy="291641"/>
            </a:xfrm>
          </p:grpSpPr>
          <p:sp>
            <p:nvSpPr>
              <p:cNvPr id="1118" name="任意多边形: 形状 1117">
                <a:extLst>
                  <a:ext uri="{FF2B5EF4-FFF2-40B4-BE49-F238E27FC236}">
                    <a16:creationId xmlns:a16="http://schemas.microsoft.com/office/drawing/2014/main" id="{888BC49F-FEF9-F220-35A4-6AFA4C9797D1}"/>
                  </a:ext>
                </a:extLst>
              </p:cNvPr>
              <p:cNvSpPr/>
              <p:nvPr/>
            </p:nvSpPr>
            <p:spPr>
              <a:xfrm>
                <a:off x="2182038" y="2747999"/>
                <a:ext cx="285411" cy="291641"/>
              </a:xfrm>
              <a:custGeom>
                <a:avLst/>
                <a:gdLst>
                  <a:gd name="connsiteX0" fmla="*/ 272706 w 285411"/>
                  <a:gd name="connsiteY0" fmla="*/ 55036 h 291641"/>
                  <a:gd name="connsiteX1" fmla="*/ 221700 w 285411"/>
                  <a:gd name="connsiteY1" fmla="*/ 61294 h 291641"/>
                  <a:gd name="connsiteX2" fmla="*/ 174465 w 285411"/>
                  <a:gd name="connsiteY2" fmla="*/ 103299 h 291641"/>
                  <a:gd name="connsiteX3" fmla="*/ 161178 w 285411"/>
                  <a:gd name="connsiteY3" fmla="*/ 50664 h 291641"/>
                  <a:gd name="connsiteX4" fmla="*/ 112400 w 285411"/>
                  <a:gd name="connsiteY4" fmla="*/ 1 h 291641"/>
                  <a:gd name="connsiteX5" fmla="*/ 91569 w 285411"/>
                  <a:gd name="connsiteY5" fmla="*/ 59922 h 291641"/>
                  <a:gd name="connsiteX6" fmla="*/ 102714 w 285411"/>
                  <a:gd name="connsiteY6" fmla="*/ 107671 h 291641"/>
                  <a:gd name="connsiteX7" fmla="*/ 51450 w 285411"/>
                  <a:gd name="connsiteY7" fmla="*/ 85125 h 291641"/>
                  <a:gd name="connsiteX8" fmla="*/ 1730 w 285411"/>
                  <a:gd name="connsiteY8" fmla="*/ 99442 h 291641"/>
                  <a:gd name="connsiteX9" fmla="*/ 24704 w 285411"/>
                  <a:gd name="connsiteY9" fmla="*/ 143333 h 291641"/>
                  <a:gd name="connsiteX10" fmla="*/ 87712 w 285411"/>
                  <a:gd name="connsiteY10" fmla="*/ 164164 h 291641"/>
                  <a:gd name="connsiteX11" fmla="*/ 45364 w 285411"/>
                  <a:gd name="connsiteY11" fmla="*/ 205912 h 291641"/>
                  <a:gd name="connsiteX12" fmla="*/ 41420 w 285411"/>
                  <a:gd name="connsiteY12" fmla="*/ 245431 h 291641"/>
                  <a:gd name="connsiteX13" fmla="*/ 89512 w 285411"/>
                  <a:gd name="connsiteY13" fmla="*/ 235487 h 291641"/>
                  <a:gd name="connsiteX14" fmla="*/ 124831 w 285411"/>
                  <a:gd name="connsiteY14" fmla="*/ 203083 h 291641"/>
                  <a:gd name="connsiteX15" fmla="*/ 136832 w 285411"/>
                  <a:gd name="connsiteY15" fmla="*/ 258804 h 291641"/>
                  <a:gd name="connsiteX16" fmla="*/ 171036 w 285411"/>
                  <a:gd name="connsiteY16" fmla="*/ 291466 h 291641"/>
                  <a:gd name="connsiteX17" fmla="*/ 192296 w 285411"/>
                  <a:gd name="connsiteY17" fmla="*/ 252204 h 291641"/>
                  <a:gd name="connsiteX18" fmla="*/ 175580 w 285411"/>
                  <a:gd name="connsiteY18" fmla="*/ 187910 h 291641"/>
                  <a:gd name="connsiteX19" fmla="*/ 242360 w 285411"/>
                  <a:gd name="connsiteY19" fmla="*/ 213885 h 291641"/>
                  <a:gd name="connsiteX20" fmla="*/ 285394 w 285411"/>
                  <a:gd name="connsiteY20" fmla="*/ 191853 h 291641"/>
                  <a:gd name="connsiteX21" fmla="*/ 252647 w 285411"/>
                  <a:gd name="connsiteY21" fmla="*/ 152505 h 291641"/>
                  <a:gd name="connsiteX22" fmla="*/ 213642 w 285411"/>
                  <a:gd name="connsiteY22" fmla="*/ 140161 h 291641"/>
                  <a:gd name="connsiteX23" fmla="*/ 253161 w 285411"/>
                  <a:gd name="connsiteY23" fmla="*/ 110843 h 291641"/>
                  <a:gd name="connsiteX24" fmla="*/ 272706 w 285411"/>
                  <a:gd name="connsiteY24" fmla="*/ 55036 h 29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5411" h="291641">
                    <a:moveTo>
                      <a:pt x="272706" y="55036"/>
                    </a:moveTo>
                    <a:cubicBezTo>
                      <a:pt x="264219" y="36262"/>
                      <a:pt x="233187" y="55036"/>
                      <a:pt x="221700" y="61294"/>
                    </a:cubicBezTo>
                    <a:cubicBezTo>
                      <a:pt x="203440" y="71324"/>
                      <a:pt x="186553" y="85897"/>
                      <a:pt x="174465" y="103299"/>
                    </a:cubicBezTo>
                    <a:cubicBezTo>
                      <a:pt x="175237" y="85383"/>
                      <a:pt x="169493" y="67466"/>
                      <a:pt x="161178" y="50664"/>
                    </a:cubicBezTo>
                    <a:cubicBezTo>
                      <a:pt x="153548" y="35319"/>
                      <a:pt x="132717" y="-171"/>
                      <a:pt x="112400" y="1"/>
                    </a:cubicBezTo>
                    <a:cubicBezTo>
                      <a:pt x="91312" y="172"/>
                      <a:pt x="91226" y="48521"/>
                      <a:pt x="91569" y="59922"/>
                    </a:cubicBezTo>
                    <a:cubicBezTo>
                      <a:pt x="92084" y="73638"/>
                      <a:pt x="94913" y="93012"/>
                      <a:pt x="102714" y="107671"/>
                    </a:cubicBezTo>
                    <a:cubicBezTo>
                      <a:pt x="87626" y="96355"/>
                      <a:pt x="71424" y="87097"/>
                      <a:pt x="51450" y="85125"/>
                    </a:cubicBezTo>
                    <a:cubicBezTo>
                      <a:pt x="34648" y="83411"/>
                      <a:pt x="10645" y="81697"/>
                      <a:pt x="1730" y="99442"/>
                    </a:cubicBezTo>
                    <a:cubicBezTo>
                      <a:pt x="-5986" y="114787"/>
                      <a:pt x="13988" y="135446"/>
                      <a:pt x="24704" y="143333"/>
                    </a:cubicBezTo>
                    <a:cubicBezTo>
                      <a:pt x="40391" y="154820"/>
                      <a:pt x="66023" y="164250"/>
                      <a:pt x="87712" y="164164"/>
                    </a:cubicBezTo>
                    <a:cubicBezTo>
                      <a:pt x="70481" y="174451"/>
                      <a:pt x="55136" y="188338"/>
                      <a:pt x="45364" y="205912"/>
                    </a:cubicBezTo>
                    <a:cubicBezTo>
                      <a:pt x="41077" y="213627"/>
                      <a:pt x="28219" y="239173"/>
                      <a:pt x="41420" y="245431"/>
                    </a:cubicBezTo>
                    <a:cubicBezTo>
                      <a:pt x="56251" y="252375"/>
                      <a:pt x="75882" y="241574"/>
                      <a:pt x="89512" y="235487"/>
                    </a:cubicBezTo>
                    <a:cubicBezTo>
                      <a:pt x="104257" y="228886"/>
                      <a:pt x="117287" y="217399"/>
                      <a:pt x="124831" y="203083"/>
                    </a:cubicBezTo>
                    <a:cubicBezTo>
                      <a:pt x="125945" y="222200"/>
                      <a:pt x="129031" y="240631"/>
                      <a:pt x="136832" y="258804"/>
                    </a:cubicBezTo>
                    <a:cubicBezTo>
                      <a:pt x="141375" y="269434"/>
                      <a:pt x="155777" y="293952"/>
                      <a:pt x="171036" y="291466"/>
                    </a:cubicBezTo>
                    <a:cubicBezTo>
                      <a:pt x="188524" y="288637"/>
                      <a:pt x="191439" y="266948"/>
                      <a:pt x="192296" y="252204"/>
                    </a:cubicBezTo>
                    <a:cubicBezTo>
                      <a:pt x="193582" y="231030"/>
                      <a:pt x="186553" y="207284"/>
                      <a:pt x="175580" y="187910"/>
                    </a:cubicBezTo>
                    <a:cubicBezTo>
                      <a:pt x="195982" y="201197"/>
                      <a:pt x="217499" y="211999"/>
                      <a:pt x="242360" y="213885"/>
                    </a:cubicBezTo>
                    <a:cubicBezTo>
                      <a:pt x="256933" y="214999"/>
                      <a:pt x="286251" y="211827"/>
                      <a:pt x="285394" y="191853"/>
                    </a:cubicBezTo>
                    <a:cubicBezTo>
                      <a:pt x="284708" y="175480"/>
                      <a:pt x="264305" y="160992"/>
                      <a:pt x="252647" y="152505"/>
                    </a:cubicBezTo>
                    <a:cubicBezTo>
                      <a:pt x="240902" y="144019"/>
                      <a:pt x="227443" y="140332"/>
                      <a:pt x="213642" y="140161"/>
                    </a:cubicBezTo>
                    <a:cubicBezTo>
                      <a:pt x="228129" y="133132"/>
                      <a:pt x="241245" y="123873"/>
                      <a:pt x="253161" y="110843"/>
                    </a:cubicBezTo>
                    <a:cubicBezTo>
                      <a:pt x="263191" y="99870"/>
                      <a:pt x="279821" y="70810"/>
                      <a:pt x="272706" y="55036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9" name="任意多边形: 形状 1118">
                <a:extLst>
                  <a:ext uri="{FF2B5EF4-FFF2-40B4-BE49-F238E27FC236}">
                    <a16:creationId xmlns:a16="http://schemas.microsoft.com/office/drawing/2014/main" id="{544C76A7-11C9-35A5-5BF1-5F5980769CBA}"/>
                  </a:ext>
                </a:extLst>
              </p:cNvPr>
              <p:cNvSpPr/>
              <p:nvPr/>
            </p:nvSpPr>
            <p:spPr>
              <a:xfrm>
                <a:off x="2273580" y="2846404"/>
                <a:ext cx="96147" cy="92892"/>
              </a:xfrm>
              <a:custGeom>
                <a:avLst/>
                <a:gdLst>
                  <a:gd name="connsiteX0" fmla="*/ 95610 w 96147"/>
                  <a:gd name="connsiteY0" fmla="*/ 24268 h 92892"/>
                  <a:gd name="connsiteX1" fmla="*/ 90467 w 96147"/>
                  <a:gd name="connsiteY1" fmla="*/ 19124 h 92892"/>
                  <a:gd name="connsiteX2" fmla="*/ 71693 w 96147"/>
                  <a:gd name="connsiteY2" fmla="*/ 27354 h 92892"/>
                  <a:gd name="connsiteX3" fmla="*/ 66893 w 96147"/>
                  <a:gd name="connsiteY3" fmla="*/ 2751 h 92892"/>
                  <a:gd name="connsiteX4" fmla="*/ 59949 w 96147"/>
                  <a:gd name="connsiteY4" fmla="*/ 1808 h 92892"/>
                  <a:gd name="connsiteX5" fmla="*/ 48033 w 96147"/>
                  <a:gd name="connsiteY5" fmla="*/ 20325 h 92892"/>
                  <a:gd name="connsiteX6" fmla="*/ 32088 w 96147"/>
                  <a:gd name="connsiteY6" fmla="*/ 4894 h 92892"/>
                  <a:gd name="connsiteX7" fmla="*/ 27116 w 96147"/>
                  <a:gd name="connsiteY7" fmla="*/ 7723 h 92892"/>
                  <a:gd name="connsiteX8" fmla="*/ 28916 w 96147"/>
                  <a:gd name="connsiteY8" fmla="*/ 27097 h 92892"/>
                  <a:gd name="connsiteX9" fmla="*/ 6885 w 96147"/>
                  <a:gd name="connsiteY9" fmla="*/ 21353 h 92892"/>
                  <a:gd name="connsiteX10" fmla="*/ 2942 w 96147"/>
                  <a:gd name="connsiteY10" fmla="*/ 28126 h 92892"/>
                  <a:gd name="connsiteX11" fmla="*/ 18887 w 96147"/>
                  <a:gd name="connsiteY11" fmla="*/ 43813 h 92892"/>
                  <a:gd name="connsiteX12" fmla="*/ 1142 w 96147"/>
                  <a:gd name="connsiteY12" fmla="*/ 56844 h 92892"/>
                  <a:gd name="connsiteX13" fmla="*/ 2942 w 96147"/>
                  <a:gd name="connsiteY13" fmla="*/ 63530 h 92892"/>
                  <a:gd name="connsiteX14" fmla="*/ 29945 w 96147"/>
                  <a:gd name="connsiteY14" fmla="*/ 65245 h 92892"/>
                  <a:gd name="connsiteX15" fmla="*/ 32088 w 96147"/>
                  <a:gd name="connsiteY15" fmla="*/ 90019 h 92892"/>
                  <a:gd name="connsiteX16" fmla="*/ 38689 w 96147"/>
                  <a:gd name="connsiteY16" fmla="*/ 91819 h 92892"/>
                  <a:gd name="connsiteX17" fmla="*/ 52577 w 96147"/>
                  <a:gd name="connsiteY17" fmla="*/ 74589 h 92892"/>
                  <a:gd name="connsiteX18" fmla="*/ 69121 w 96147"/>
                  <a:gd name="connsiteY18" fmla="*/ 90877 h 92892"/>
                  <a:gd name="connsiteX19" fmla="*/ 75808 w 96147"/>
                  <a:gd name="connsiteY19" fmla="*/ 88133 h 92892"/>
                  <a:gd name="connsiteX20" fmla="*/ 72465 w 96147"/>
                  <a:gd name="connsiteY20" fmla="*/ 66188 h 92892"/>
                  <a:gd name="connsiteX21" fmla="*/ 89696 w 96147"/>
                  <a:gd name="connsiteY21" fmla="*/ 69531 h 92892"/>
                  <a:gd name="connsiteX22" fmla="*/ 94067 w 96147"/>
                  <a:gd name="connsiteY22" fmla="*/ 63873 h 92892"/>
                  <a:gd name="connsiteX23" fmla="*/ 85495 w 96147"/>
                  <a:gd name="connsiteY23" fmla="*/ 39613 h 92892"/>
                  <a:gd name="connsiteX24" fmla="*/ 95610 w 96147"/>
                  <a:gd name="connsiteY24" fmla="*/ 24268 h 9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6147" h="92892">
                    <a:moveTo>
                      <a:pt x="95610" y="24268"/>
                    </a:moveTo>
                    <a:cubicBezTo>
                      <a:pt x="97582" y="20668"/>
                      <a:pt x="93724" y="17667"/>
                      <a:pt x="90467" y="19124"/>
                    </a:cubicBezTo>
                    <a:cubicBezTo>
                      <a:pt x="84209" y="21868"/>
                      <a:pt x="77951" y="24611"/>
                      <a:pt x="71693" y="27354"/>
                    </a:cubicBezTo>
                    <a:cubicBezTo>
                      <a:pt x="70493" y="19039"/>
                      <a:pt x="69464" y="10809"/>
                      <a:pt x="66893" y="2751"/>
                    </a:cubicBezTo>
                    <a:cubicBezTo>
                      <a:pt x="65864" y="-506"/>
                      <a:pt x="61835" y="-935"/>
                      <a:pt x="59949" y="1808"/>
                    </a:cubicBezTo>
                    <a:cubicBezTo>
                      <a:pt x="55920" y="7980"/>
                      <a:pt x="51976" y="14153"/>
                      <a:pt x="48033" y="20325"/>
                    </a:cubicBezTo>
                    <a:cubicBezTo>
                      <a:pt x="43061" y="14838"/>
                      <a:pt x="38089" y="9523"/>
                      <a:pt x="32088" y="4894"/>
                    </a:cubicBezTo>
                    <a:cubicBezTo>
                      <a:pt x="29859" y="3180"/>
                      <a:pt x="27373" y="5580"/>
                      <a:pt x="27116" y="7723"/>
                    </a:cubicBezTo>
                    <a:cubicBezTo>
                      <a:pt x="26345" y="14496"/>
                      <a:pt x="27288" y="20753"/>
                      <a:pt x="28916" y="27097"/>
                    </a:cubicBezTo>
                    <a:cubicBezTo>
                      <a:pt x="21716" y="24697"/>
                      <a:pt x="14343" y="23239"/>
                      <a:pt x="6885" y="21353"/>
                    </a:cubicBezTo>
                    <a:cubicBezTo>
                      <a:pt x="2942" y="20325"/>
                      <a:pt x="113" y="25211"/>
                      <a:pt x="2942" y="28126"/>
                    </a:cubicBezTo>
                    <a:cubicBezTo>
                      <a:pt x="8085" y="33526"/>
                      <a:pt x="13743" y="38413"/>
                      <a:pt x="18887" y="43813"/>
                    </a:cubicBezTo>
                    <a:cubicBezTo>
                      <a:pt x="12543" y="47585"/>
                      <a:pt x="6799" y="51871"/>
                      <a:pt x="1142" y="56844"/>
                    </a:cubicBezTo>
                    <a:cubicBezTo>
                      <a:pt x="-1002" y="58730"/>
                      <a:pt x="27" y="63016"/>
                      <a:pt x="2942" y="63530"/>
                    </a:cubicBezTo>
                    <a:cubicBezTo>
                      <a:pt x="11943" y="65073"/>
                      <a:pt x="20944" y="64816"/>
                      <a:pt x="29945" y="65245"/>
                    </a:cubicBezTo>
                    <a:cubicBezTo>
                      <a:pt x="30288" y="73560"/>
                      <a:pt x="31060" y="81789"/>
                      <a:pt x="32088" y="90019"/>
                    </a:cubicBezTo>
                    <a:cubicBezTo>
                      <a:pt x="32517" y="93105"/>
                      <a:pt x="36803" y="93705"/>
                      <a:pt x="38689" y="91819"/>
                    </a:cubicBezTo>
                    <a:cubicBezTo>
                      <a:pt x="44175" y="86419"/>
                      <a:pt x="48805" y="80932"/>
                      <a:pt x="52577" y="74589"/>
                    </a:cubicBezTo>
                    <a:cubicBezTo>
                      <a:pt x="58149" y="79903"/>
                      <a:pt x="63635" y="85390"/>
                      <a:pt x="69121" y="90877"/>
                    </a:cubicBezTo>
                    <a:cubicBezTo>
                      <a:pt x="71265" y="93105"/>
                      <a:pt x="76151" y="91648"/>
                      <a:pt x="75808" y="88133"/>
                    </a:cubicBezTo>
                    <a:cubicBezTo>
                      <a:pt x="75036" y="80761"/>
                      <a:pt x="73751" y="73474"/>
                      <a:pt x="72465" y="66188"/>
                    </a:cubicBezTo>
                    <a:cubicBezTo>
                      <a:pt x="78380" y="66616"/>
                      <a:pt x="83780" y="68074"/>
                      <a:pt x="89696" y="69531"/>
                    </a:cubicBezTo>
                    <a:cubicBezTo>
                      <a:pt x="92696" y="70302"/>
                      <a:pt x="96211" y="66702"/>
                      <a:pt x="94067" y="63873"/>
                    </a:cubicBezTo>
                    <a:cubicBezTo>
                      <a:pt x="88838" y="56758"/>
                      <a:pt x="79923" y="49900"/>
                      <a:pt x="85495" y="39613"/>
                    </a:cubicBezTo>
                    <a:cubicBezTo>
                      <a:pt x="88324" y="34298"/>
                      <a:pt x="92610" y="29669"/>
                      <a:pt x="95610" y="24268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0" name="图形 4">
              <a:extLst>
                <a:ext uri="{FF2B5EF4-FFF2-40B4-BE49-F238E27FC236}">
                  <a16:creationId xmlns:a16="http://schemas.microsoft.com/office/drawing/2014/main" id="{870C925B-829B-E62B-6A50-9F4CD1F4F51D}"/>
                </a:ext>
              </a:extLst>
            </p:cNvPr>
            <p:cNvGrpSpPr/>
            <p:nvPr/>
          </p:nvGrpSpPr>
          <p:grpSpPr>
            <a:xfrm>
              <a:off x="2907252" y="4145753"/>
              <a:ext cx="269481" cy="300463"/>
              <a:chOff x="2907252" y="4145753"/>
              <a:chExt cx="269481" cy="300463"/>
            </a:xfrm>
          </p:grpSpPr>
          <p:sp>
            <p:nvSpPr>
              <p:cNvPr id="1121" name="任意多边形: 形状 1120">
                <a:extLst>
                  <a:ext uri="{FF2B5EF4-FFF2-40B4-BE49-F238E27FC236}">
                    <a16:creationId xmlns:a16="http://schemas.microsoft.com/office/drawing/2014/main" id="{5EFDA01E-34C0-50AB-8102-374047089F81}"/>
                  </a:ext>
                </a:extLst>
              </p:cNvPr>
              <p:cNvSpPr/>
              <p:nvPr/>
            </p:nvSpPr>
            <p:spPr>
              <a:xfrm>
                <a:off x="2907252" y="4145753"/>
                <a:ext cx="269481" cy="300463"/>
              </a:xfrm>
              <a:custGeom>
                <a:avLst/>
                <a:gdLst>
                  <a:gd name="connsiteX0" fmla="*/ 155283 w 269481"/>
                  <a:gd name="connsiteY0" fmla="*/ 851 h 300463"/>
                  <a:gd name="connsiteX1" fmla="*/ 124851 w 269481"/>
                  <a:gd name="connsiteY1" fmla="*/ 42256 h 300463"/>
                  <a:gd name="connsiteX2" fmla="*/ 122879 w 269481"/>
                  <a:gd name="connsiteY2" fmla="*/ 105435 h 300463"/>
                  <a:gd name="connsiteX3" fmla="*/ 75559 w 269481"/>
                  <a:gd name="connsiteY3" fmla="*/ 78946 h 300463"/>
                  <a:gd name="connsiteX4" fmla="*/ 5264 w 269481"/>
                  <a:gd name="connsiteY4" fmla="*/ 79632 h 300463"/>
                  <a:gd name="connsiteX5" fmla="*/ 34497 w 269481"/>
                  <a:gd name="connsiteY5" fmla="*/ 135868 h 300463"/>
                  <a:gd name="connsiteX6" fmla="*/ 76845 w 269481"/>
                  <a:gd name="connsiteY6" fmla="*/ 160557 h 300463"/>
                  <a:gd name="connsiteX7" fmla="*/ 25238 w 269481"/>
                  <a:gd name="connsiteY7" fmla="*/ 182331 h 300463"/>
                  <a:gd name="connsiteX8" fmla="*/ 1492 w 269481"/>
                  <a:gd name="connsiteY8" fmla="*/ 228279 h 300463"/>
                  <a:gd name="connsiteX9" fmla="*/ 49155 w 269481"/>
                  <a:gd name="connsiteY9" fmla="*/ 241738 h 300463"/>
                  <a:gd name="connsiteX10" fmla="*/ 107534 w 269481"/>
                  <a:gd name="connsiteY10" fmla="*/ 210277 h 300463"/>
                  <a:gd name="connsiteX11" fmla="*/ 108820 w 269481"/>
                  <a:gd name="connsiteY11" fmla="*/ 269770 h 300463"/>
                  <a:gd name="connsiteX12" fmla="*/ 134795 w 269481"/>
                  <a:gd name="connsiteY12" fmla="*/ 299774 h 300463"/>
                  <a:gd name="connsiteX13" fmla="*/ 160598 w 269481"/>
                  <a:gd name="connsiteY13" fmla="*/ 258026 h 300463"/>
                  <a:gd name="connsiteX14" fmla="*/ 161370 w 269481"/>
                  <a:gd name="connsiteY14" fmla="*/ 210106 h 300463"/>
                  <a:gd name="connsiteX15" fmla="*/ 210147 w 269481"/>
                  <a:gd name="connsiteY15" fmla="*/ 239681 h 300463"/>
                  <a:gd name="connsiteX16" fmla="*/ 257381 w 269481"/>
                  <a:gd name="connsiteY16" fmla="*/ 237281 h 300463"/>
                  <a:gd name="connsiteX17" fmla="*/ 243494 w 269481"/>
                  <a:gd name="connsiteY17" fmla="*/ 194847 h 300463"/>
                  <a:gd name="connsiteX18" fmla="*/ 185287 w 269481"/>
                  <a:gd name="connsiteY18" fmla="*/ 162786 h 300463"/>
                  <a:gd name="connsiteX19" fmla="*/ 250095 w 269481"/>
                  <a:gd name="connsiteY19" fmla="*/ 132096 h 300463"/>
                  <a:gd name="connsiteX20" fmla="*/ 263725 w 269481"/>
                  <a:gd name="connsiteY20" fmla="*/ 85719 h 300463"/>
                  <a:gd name="connsiteX21" fmla="*/ 212633 w 269481"/>
                  <a:gd name="connsiteY21" fmla="*/ 82547 h 300463"/>
                  <a:gd name="connsiteX22" fmla="*/ 176886 w 269481"/>
                  <a:gd name="connsiteY22" fmla="*/ 102435 h 300463"/>
                  <a:gd name="connsiteX23" fmla="*/ 182715 w 269481"/>
                  <a:gd name="connsiteY23" fmla="*/ 53572 h 300463"/>
                  <a:gd name="connsiteX24" fmla="*/ 155283 w 269481"/>
                  <a:gd name="connsiteY24" fmla="*/ 851 h 30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69481" h="300463">
                    <a:moveTo>
                      <a:pt x="155283" y="851"/>
                    </a:moveTo>
                    <a:cubicBezTo>
                      <a:pt x="135823" y="-5921"/>
                      <a:pt x="128108" y="29569"/>
                      <a:pt x="124851" y="42256"/>
                    </a:cubicBezTo>
                    <a:cubicBezTo>
                      <a:pt x="119536" y="62402"/>
                      <a:pt x="118593" y="84690"/>
                      <a:pt x="122879" y="105435"/>
                    </a:cubicBezTo>
                    <a:cubicBezTo>
                      <a:pt x="110363" y="92577"/>
                      <a:pt x="93390" y="84433"/>
                      <a:pt x="75559" y="78946"/>
                    </a:cubicBezTo>
                    <a:cubicBezTo>
                      <a:pt x="59185" y="73889"/>
                      <a:pt x="19066" y="64716"/>
                      <a:pt x="5264" y="79632"/>
                    </a:cubicBezTo>
                    <a:cubicBezTo>
                      <a:pt x="-9052" y="95063"/>
                      <a:pt x="26010" y="128410"/>
                      <a:pt x="34497" y="135868"/>
                    </a:cubicBezTo>
                    <a:cubicBezTo>
                      <a:pt x="44784" y="144955"/>
                      <a:pt x="60900" y="156099"/>
                      <a:pt x="76845" y="160557"/>
                    </a:cubicBezTo>
                    <a:cubicBezTo>
                      <a:pt x="58242" y="163728"/>
                      <a:pt x="40412" y="169129"/>
                      <a:pt x="25238" y="182331"/>
                    </a:cubicBezTo>
                    <a:cubicBezTo>
                      <a:pt x="12465" y="193389"/>
                      <a:pt x="-5280" y="209591"/>
                      <a:pt x="1492" y="228279"/>
                    </a:cubicBezTo>
                    <a:cubicBezTo>
                      <a:pt x="7322" y="244481"/>
                      <a:pt x="36040" y="244053"/>
                      <a:pt x="49155" y="241738"/>
                    </a:cubicBezTo>
                    <a:cubicBezTo>
                      <a:pt x="68272" y="238309"/>
                      <a:pt x="92704" y="226051"/>
                      <a:pt x="107534" y="210277"/>
                    </a:cubicBezTo>
                    <a:cubicBezTo>
                      <a:pt x="103248" y="229908"/>
                      <a:pt x="102648" y="250568"/>
                      <a:pt x="108820" y="269770"/>
                    </a:cubicBezTo>
                    <a:cubicBezTo>
                      <a:pt x="111478" y="278171"/>
                      <a:pt x="121250" y="305089"/>
                      <a:pt x="134795" y="299774"/>
                    </a:cubicBezTo>
                    <a:cubicBezTo>
                      <a:pt x="150054" y="293859"/>
                      <a:pt x="155626" y="272085"/>
                      <a:pt x="160598" y="258026"/>
                    </a:cubicBezTo>
                    <a:cubicBezTo>
                      <a:pt x="165913" y="242767"/>
                      <a:pt x="166599" y="225365"/>
                      <a:pt x="161370" y="210106"/>
                    </a:cubicBezTo>
                    <a:cubicBezTo>
                      <a:pt x="176028" y="222450"/>
                      <a:pt x="191545" y="232823"/>
                      <a:pt x="210147" y="239681"/>
                    </a:cubicBezTo>
                    <a:cubicBezTo>
                      <a:pt x="221034" y="243624"/>
                      <a:pt x="248723" y="250054"/>
                      <a:pt x="257381" y="237281"/>
                    </a:cubicBezTo>
                    <a:cubicBezTo>
                      <a:pt x="267326" y="222621"/>
                      <a:pt x="253524" y="205648"/>
                      <a:pt x="243494" y="194847"/>
                    </a:cubicBezTo>
                    <a:cubicBezTo>
                      <a:pt x="229007" y="179330"/>
                      <a:pt x="206890" y="168186"/>
                      <a:pt x="185287" y="162786"/>
                    </a:cubicBezTo>
                    <a:cubicBezTo>
                      <a:pt x="208947" y="157042"/>
                      <a:pt x="231578" y="148898"/>
                      <a:pt x="250095" y="132096"/>
                    </a:cubicBezTo>
                    <a:cubicBezTo>
                      <a:pt x="260896" y="122323"/>
                      <a:pt x="278727" y="98749"/>
                      <a:pt x="263725" y="85719"/>
                    </a:cubicBezTo>
                    <a:cubicBezTo>
                      <a:pt x="251381" y="75003"/>
                      <a:pt x="226863" y="79804"/>
                      <a:pt x="212633" y="82547"/>
                    </a:cubicBezTo>
                    <a:cubicBezTo>
                      <a:pt x="198403" y="85204"/>
                      <a:pt x="186487" y="92491"/>
                      <a:pt x="176886" y="102435"/>
                    </a:cubicBezTo>
                    <a:cubicBezTo>
                      <a:pt x="181686" y="87090"/>
                      <a:pt x="184001" y="71145"/>
                      <a:pt x="182715" y="53572"/>
                    </a:cubicBezTo>
                    <a:cubicBezTo>
                      <a:pt x="181343" y="38484"/>
                      <a:pt x="171657" y="6509"/>
                      <a:pt x="155283" y="851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2" name="任意多边形: 形状 1121">
                <a:extLst>
                  <a:ext uri="{FF2B5EF4-FFF2-40B4-BE49-F238E27FC236}">
                    <a16:creationId xmlns:a16="http://schemas.microsoft.com/office/drawing/2014/main" id="{732C1D0A-71E6-5820-F9CE-D6647E1663D7}"/>
                  </a:ext>
                </a:extLst>
              </p:cNvPr>
              <p:cNvSpPr/>
              <p:nvPr/>
            </p:nvSpPr>
            <p:spPr>
              <a:xfrm>
                <a:off x="2987953" y="4252645"/>
                <a:ext cx="99092" cy="97566"/>
              </a:xfrm>
              <a:custGeom>
                <a:avLst/>
                <a:gdLst>
                  <a:gd name="connsiteX0" fmla="*/ 64981 w 99092"/>
                  <a:gd name="connsiteY0" fmla="*/ 2658 h 97566"/>
                  <a:gd name="connsiteX1" fmla="*/ 57694 w 99092"/>
                  <a:gd name="connsiteY1" fmla="*/ 2830 h 97566"/>
                  <a:gd name="connsiteX2" fmla="*/ 50750 w 99092"/>
                  <a:gd name="connsiteY2" fmla="*/ 22118 h 97566"/>
                  <a:gd name="connsiteX3" fmla="*/ 29576 w 99092"/>
                  <a:gd name="connsiteY3" fmla="*/ 8659 h 97566"/>
                  <a:gd name="connsiteX4" fmla="*/ 24175 w 99092"/>
                  <a:gd name="connsiteY4" fmla="*/ 13031 h 97566"/>
                  <a:gd name="connsiteX5" fmla="*/ 29490 w 99092"/>
                  <a:gd name="connsiteY5" fmla="*/ 34462 h 97566"/>
                  <a:gd name="connsiteX6" fmla="*/ 7288 w 99092"/>
                  <a:gd name="connsiteY6" fmla="*/ 35491 h 97566"/>
                  <a:gd name="connsiteX7" fmla="*/ 5916 w 99092"/>
                  <a:gd name="connsiteY7" fmla="*/ 41063 h 97566"/>
                  <a:gd name="connsiteX8" fmla="*/ 21261 w 99092"/>
                  <a:gd name="connsiteY8" fmla="*/ 53064 h 97566"/>
                  <a:gd name="connsiteX9" fmla="*/ 1887 w 99092"/>
                  <a:gd name="connsiteY9" fmla="*/ 65152 h 97566"/>
                  <a:gd name="connsiteX10" fmla="*/ 4116 w 99092"/>
                  <a:gd name="connsiteY10" fmla="*/ 72695 h 97566"/>
                  <a:gd name="connsiteX11" fmla="*/ 26490 w 99092"/>
                  <a:gd name="connsiteY11" fmla="*/ 71838 h 97566"/>
                  <a:gd name="connsiteX12" fmla="*/ 23747 w 99092"/>
                  <a:gd name="connsiteY12" fmla="*/ 93612 h 97566"/>
                  <a:gd name="connsiteX13" fmla="*/ 29833 w 99092"/>
                  <a:gd name="connsiteY13" fmla="*/ 96956 h 97566"/>
                  <a:gd name="connsiteX14" fmla="*/ 49636 w 99092"/>
                  <a:gd name="connsiteY14" fmla="*/ 78525 h 97566"/>
                  <a:gd name="connsiteX15" fmla="*/ 69181 w 99092"/>
                  <a:gd name="connsiteY15" fmla="*/ 93955 h 97566"/>
                  <a:gd name="connsiteX16" fmla="*/ 75010 w 99092"/>
                  <a:gd name="connsiteY16" fmla="*/ 90355 h 97566"/>
                  <a:gd name="connsiteX17" fmla="*/ 72010 w 99092"/>
                  <a:gd name="connsiteY17" fmla="*/ 68409 h 97566"/>
                  <a:gd name="connsiteX18" fmla="*/ 95241 w 99092"/>
                  <a:gd name="connsiteY18" fmla="*/ 67552 h 97566"/>
                  <a:gd name="connsiteX19" fmla="*/ 97813 w 99092"/>
                  <a:gd name="connsiteY19" fmla="*/ 60780 h 97566"/>
                  <a:gd name="connsiteX20" fmla="*/ 79554 w 99092"/>
                  <a:gd name="connsiteY20" fmla="*/ 48092 h 97566"/>
                  <a:gd name="connsiteX21" fmla="*/ 93784 w 99092"/>
                  <a:gd name="connsiteY21" fmla="*/ 37891 h 97566"/>
                  <a:gd name="connsiteX22" fmla="*/ 92670 w 99092"/>
                  <a:gd name="connsiteY22" fmla="*/ 30776 h 97566"/>
                  <a:gd name="connsiteX23" fmla="*/ 69095 w 99092"/>
                  <a:gd name="connsiteY23" fmla="*/ 20318 h 97566"/>
                  <a:gd name="connsiteX24" fmla="*/ 64981 w 99092"/>
                  <a:gd name="connsiteY24" fmla="*/ 2658 h 97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9092" h="97566">
                    <a:moveTo>
                      <a:pt x="64981" y="2658"/>
                    </a:moveTo>
                    <a:cubicBezTo>
                      <a:pt x="63695" y="-1285"/>
                      <a:pt x="58894" y="-514"/>
                      <a:pt x="57694" y="2830"/>
                    </a:cubicBezTo>
                    <a:cubicBezTo>
                      <a:pt x="55379" y="9259"/>
                      <a:pt x="53065" y="15688"/>
                      <a:pt x="50750" y="22118"/>
                    </a:cubicBezTo>
                    <a:cubicBezTo>
                      <a:pt x="43892" y="17317"/>
                      <a:pt x="37206" y="12431"/>
                      <a:pt x="29576" y="8659"/>
                    </a:cubicBezTo>
                    <a:cubicBezTo>
                      <a:pt x="26576" y="7202"/>
                      <a:pt x="23404" y="9773"/>
                      <a:pt x="24175" y="13031"/>
                    </a:cubicBezTo>
                    <a:cubicBezTo>
                      <a:pt x="25890" y="20146"/>
                      <a:pt x="27604" y="27347"/>
                      <a:pt x="29490" y="34462"/>
                    </a:cubicBezTo>
                    <a:cubicBezTo>
                      <a:pt x="22032" y="34291"/>
                      <a:pt x="14746" y="34291"/>
                      <a:pt x="7288" y="35491"/>
                    </a:cubicBezTo>
                    <a:cubicBezTo>
                      <a:pt x="4544" y="35919"/>
                      <a:pt x="4544" y="39434"/>
                      <a:pt x="5916" y="41063"/>
                    </a:cubicBezTo>
                    <a:cubicBezTo>
                      <a:pt x="10288" y="46292"/>
                      <a:pt x="15517" y="49893"/>
                      <a:pt x="21261" y="53064"/>
                    </a:cubicBezTo>
                    <a:cubicBezTo>
                      <a:pt x="14574" y="56665"/>
                      <a:pt x="8402" y="61037"/>
                      <a:pt x="1887" y="65152"/>
                    </a:cubicBezTo>
                    <a:cubicBezTo>
                      <a:pt x="-1542" y="67381"/>
                      <a:pt x="1" y="72781"/>
                      <a:pt x="4116" y="72695"/>
                    </a:cubicBezTo>
                    <a:cubicBezTo>
                      <a:pt x="11574" y="72610"/>
                      <a:pt x="19032" y="71924"/>
                      <a:pt x="26490" y="71838"/>
                    </a:cubicBezTo>
                    <a:cubicBezTo>
                      <a:pt x="24861" y="79039"/>
                      <a:pt x="24004" y="86154"/>
                      <a:pt x="23747" y="93612"/>
                    </a:cubicBezTo>
                    <a:cubicBezTo>
                      <a:pt x="23661" y="96527"/>
                      <a:pt x="27433" y="98670"/>
                      <a:pt x="29833" y="96956"/>
                    </a:cubicBezTo>
                    <a:cubicBezTo>
                      <a:pt x="37120" y="91469"/>
                      <a:pt x="43121" y="84783"/>
                      <a:pt x="49636" y="78525"/>
                    </a:cubicBezTo>
                    <a:cubicBezTo>
                      <a:pt x="55894" y="84011"/>
                      <a:pt x="62409" y="89069"/>
                      <a:pt x="69181" y="93955"/>
                    </a:cubicBezTo>
                    <a:cubicBezTo>
                      <a:pt x="71753" y="95756"/>
                      <a:pt x="75096" y="93012"/>
                      <a:pt x="75010" y="90355"/>
                    </a:cubicBezTo>
                    <a:cubicBezTo>
                      <a:pt x="74839" y="82640"/>
                      <a:pt x="74067" y="75610"/>
                      <a:pt x="72010" y="68409"/>
                    </a:cubicBezTo>
                    <a:cubicBezTo>
                      <a:pt x="79725" y="67981"/>
                      <a:pt x="87440" y="67724"/>
                      <a:pt x="95241" y="67552"/>
                    </a:cubicBezTo>
                    <a:cubicBezTo>
                      <a:pt x="98328" y="67466"/>
                      <a:pt x="100642" y="62923"/>
                      <a:pt x="97813" y="60780"/>
                    </a:cubicBezTo>
                    <a:cubicBezTo>
                      <a:pt x="91898" y="56322"/>
                      <a:pt x="85726" y="52207"/>
                      <a:pt x="79554" y="48092"/>
                    </a:cubicBezTo>
                    <a:cubicBezTo>
                      <a:pt x="83926" y="44063"/>
                      <a:pt x="88641" y="41149"/>
                      <a:pt x="93784" y="37891"/>
                    </a:cubicBezTo>
                    <a:cubicBezTo>
                      <a:pt x="96442" y="36262"/>
                      <a:pt x="96184" y="31290"/>
                      <a:pt x="92670" y="30776"/>
                    </a:cubicBezTo>
                    <a:cubicBezTo>
                      <a:pt x="83926" y="29747"/>
                      <a:pt x="72867" y="31462"/>
                      <a:pt x="69095" y="20318"/>
                    </a:cubicBezTo>
                    <a:cubicBezTo>
                      <a:pt x="67295" y="14745"/>
                      <a:pt x="66866" y="8488"/>
                      <a:pt x="64981" y="2658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3" name="图形 4">
              <a:extLst>
                <a:ext uri="{FF2B5EF4-FFF2-40B4-BE49-F238E27FC236}">
                  <a16:creationId xmlns:a16="http://schemas.microsoft.com/office/drawing/2014/main" id="{599411CC-7198-2C6C-79C1-9ECE3A6D8371}"/>
                </a:ext>
              </a:extLst>
            </p:cNvPr>
            <p:cNvGrpSpPr/>
            <p:nvPr/>
          </p:nvGrpSpPr>
          <p:grpSpPr>
            <a:xfrm>
              <a:off x="1589448" y="3112954"/>
              <a:ext cx="203310" cy="196238"/>
              <a:chOff x="1589448" y="3112954"/>
              <a:chExt cx="203310" cy="196238"/>
            </a:xfrm>
          </p:grpSpPr>
          <p:sp>
            <p:nvSpPr>
              <p:cNvPr id="1124" name="任意多边形: 形状 1123">
                <a:extLst>
                  <a:ext uri="{FF2B5EF4-FFF2-40B4-BE49-F238E27FC236}">
                    <a16:creationId xmlns:a16="http://schemas.microsoft.com/office/drawing/2014/main" id="{DCAC326E-B384-EDE1-A48D-EAF34C6FF49E}"/>
                  </a:ext>
                </a:extLst>
              </p:cNvPr>
              <p:cNvSpPr/>
              <p:nvPr/>
            </p:nvSpPr>
            <p:spPr>
              <a:xfrm>
                <a:off x="1589448" y="3112954"/>
                <a:ext cx="203310" cy="196238"/>
              </a:xfrm>
              <a:custGeom>
                <a:avLst/>
                <a:gdLst>
                  <a:gd name="connsiteX0" fmla="*/ 129861 w 203310"/>
                  <a:gd name="connsiteY0" fmla="*/ 196202 h 196238"/>
                  <a:gd name="connsiteX1" fmla="*/ 137662 w 203310"/>
                  <a:gd name="connsiteY1" fmla="*/ 161655 h 196238"/>
                  <a:gd name="connsiteX2" fmla="*/ 121460 w 203310"/>
                  <a:gd name="connsiteY2" fmla="*/ 121278 h 196238"/>
                  <a:gd name="connsiteX3" fmla="*/ 158665 w 203310"/>
                  <a:gd name="connsiteY3" fmla="*/ 124879 h 196238"/>
                  <a:gd name="connsiteX4" fmla="*/ 202813 w 203310"/>
                  <a:gd name="connsiteY4" fmla="*/ 105077 h 196238"/>
                  <a:gd name="connsiteX5" fmla="*/ 168780 w 203310"/>
                  <a:gd name="connsiteY5" fmla="*/ 77644 h 196238"/>
                  <a:gd name="connsiteX6" fmla="*/ 135262 w 203310"/>
                  <a:gd name="connsiteY6" fmla="*/ 73787 h 196238"/>
                  <a:gd name="connsiteX7" fmla="*/ 161837 w 203310"/>
                  <a:gd name="connsiteY7" fmla="*/ 45755 h 196238"/>
                  <a:gd name="connsiteX8" fmla="*/ 164066 w 203310"/>
                  <a:gd name="connsiteY8" fmla="*/ 10179 h 196238"/>
                  <a:gd name="connsiteX9" fmla="*/ 130290 w 203310"/>
                  <a:gd name="connsiteY9" fmla="*/ 14894 h 196238"/>
                  <a:gd name="connsiteX10" fmla="*/ 102172 w 203310"/>
                  <a:gd name="connsiteY10" fmla="*/ 50898 h 196238"/>
                  <a:gd name="connsiteX11" fmla="*/ 84941 w 203310"/>
                  <a:gd name="connsiteY11" fmla="*/ 13694 h 196238"/>
                  <a:gd name="connsiteX12" fmla="*/ 60253 w 203310"/>
                  <a:gd name="connsiteY12" fmla="*/ 1949 h 196238"/>
                  <a:gd name="connsiteX13" fmla="*/ 55538 w 203310"/>
                  <a:gd name="connsiteY13" fmla="*/ 35468 h 196238"/>
                  <a:gd name="connsiteX14" fmla="*/ 68311 w 203310"/>
                  <a:gd name="connsiteY14" fmla="*/ 65900 h 196238"/>
                  <a:gd name="connsiteX15" fmla="*/ 29392 w 203310"/>
                  <a:gd name="connsiteY15" fmla="*/ 60757 h 196238"/>
                  <a:gd name="connsiteX16" fmla="*/ 245 w 203310"/>
                  <a:gd name="connsiteY16" fmla="*/ 75330 h 196238"/>
                  <a:gd name="connsiteX17" fmla="*/ 20733 w 203310"/>
                  <a:gd name="connsiteY17" fmla="*/ 98218 h 196238"/>
                  <a:gd name="connsiteX18" fmla="*/ 66253 w 203310"/>
                  <a:gd name="connsiteY18" fmla="*/ 102333 h 196238"/>
                  <a:gd name="connsiteX19" fmla="*/ 33849 w 203310"/>
                  <a:gd name="connsiteY19" fmla="*/ 139624 h 196238"/>
                  <a:gd name="connsiteX20" fmla="*/ 38136 w 203310"/>
                  <a:gd name="connsiteY20" fmla="*/ 172628 h 196238"/>
                  <a:gd name="connsiteX21" fmla="*/ 71225 w 203310"/>
                  <a:gd name="connsiteY21" fmla="*/ 160540 h 196238"/>
                  <a:gd name="connsiteX22" fmla="*/ 88285 w 203310"/>
                  <a:gd name="connsiteY22" fmla="*/ 138166 h 196238"/>
                  <a:gd name="connsiteX23" fmla="*/ 98143 w 203310"/>
                  <a:gd name="connsiteY23" fmla="*/ 170570 h 196238"/>
                  <a:gd name="connsiteX24" fmla="*/ 129861 w 203310"/>
                  <a:gd name="connsiteY24" fmla="*/ 196202 h 19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3310" h="196238">
                    <a:moveTo>
                      <a:pt x="129861" y="196202"/>
                    </a:moveTo>
                    <a:cubicBezTo>
                      <a:pt x="144006" y="195088"/>
                      <a:pt x="139034" y="170570"/>
                      <a:pt x="137662" y="161655"/>
                    </a:cubicBezTo>
                    <a:cubicBezTo>
                      <a:pt x="135433" y="147510"/>
                      <a:pt x="129861" y="133194"/>
                      <a:pt x="121460" y="121278"/>
                    </a:cubicBezTo>
                    <a:cubicBezTo>
                      <a:pt x="132947" y="125908"/>
                      <a:pt x="145892" y="126336"/>
                      <a:pt x="158665" y="124879"/>
                    </a:cubicBezTo>
                    <a:cubicBezTo>
                      <a:pt x="170409" y="123507"/>
                      <a:pt x="198270" y="118278"/>
                      <a:pt x="202813" y="105077"/>
                    </a:cubicBezTo>
                    <a:cubicBezTo>
                      <a:pt x="207614" y="91360"/>
                      <a:pt x="176239" y="80045"/>
                      <a:pt x="168780" y="77644"/>
                    </a:cubicBezTo>
                    <a:cubicBezTo>
                      <a:pt x="159779" y="74730"/>
                      <a:pt x="146578" y="72158"/>
                      <a:pt x="135262" y="73787"/>
                    </a:cubicBezTo>
                    <a:cubicBezTo>
                      <a:pt x="146149" y="66586"/>
                      <a:pt x="155836" y="58270"/>
                      <a:pt x="161837" y="45755"/>
                    </a:cubicBezTo>
                    <a:cubicBezTo>
                      <a:pt x="166809" y="35296"/>
                      <a:pt x="173495" y="20123"/>
                      <a:pt x="164066" y="10179"/>
                    </a:cubicBezTo>
                    <a:cubicBezTo>
                      <a:pt x="155922" y="1606"/>
                      <a:pt x="137920" y="9750"/>
                      <a:pt x="130290" y="14894"/>
                    </a:cubicBezTo>
                    <a:cubicBezTo>
                      <a:pt x="119146" y="22352"/>
                      <a:pt x="107144" y="36839"/>
                      <a:pt x="102172" y="50898"/>
                    </a:cubicBezTo>
                    <a:cubicBezTo>
                      <a:pt x="99429" y="37354"/>
                      <a:pt x="94114" y="24152"/>
                      <a:pt x="84941" y="13694"/>
                    </a:cubicBezTo>
                    <a:cubicBezTo>
                      <a:pt x="80912" y="9150"/>
                      <a:pt x="67368" y="-5166"/>
                      <a:pt x="60253" y="1949"/>
                    </a:cubicBezTo>
                    <a:cubicBezTo>
                      <a:pt x="52280" y="9922"/>
                      <a:pt x="54766" y="25181"/>
                      <a:pt x="55538" y="35468"/>
                    </a:cubicBezTo>
                    <a:cubicBezTo>
                      <a:pt x="56395" y="46612"/>
                      <a:pt x="60767" y="57670"/>
                      <a:pt x="68311" y="65900"/>
                    </a:cubicBezTo>
                    <a:cubicBezTo>
                      <a:pt x="55624" y="62128"/>
                      <a:pt x="43022" y="59899"/>
                      <a:pt x="29392" y="60757"/>
                    </a:cubicBezTo>
                    <a:cubicBezTo>
                      <a:pt x="21419" y="61271"/>
                      <a:pt x="2217" y="64871"/>
                      <a:pt x="245" y="75330"/>
                    </a:cubicBezTo>
                    <a:cubicBezTo>
                      <a:pt x="-1984" y="87331"/>
                      <a:pt x="11475" y="94275"/>
                      <a:pt x="20733" y="98218"/>
                    </a:cubicBezTo>
                    <a:cubicBezTo>
                      <a:pt x="34107" y="103962"/>
                      <a:pt x="51166" y="104905"/>
                      <a:pt x="66253" y="102333"/>
                    </a:cubicBezTo>
                    <a:cubicBezTo>
                      <a:pt x="52966" y="112449"/>
                      <a:pt x="40879" y="123936"/>
                      <a:pt x="33849" y="139624"/>
                    </a:cubicBezTo>
                    <a:cubicBezTo>
                      <a:pt x="29735" y="148796"/>
                      <a:pt x="25020" y="168598"/>
                      <a:pt x="38136" y="172628"/>
                    </a:cubicBezTo>
                    <a:cubicBezTo>
                      <a:pt x="48851" y="175971"/>
                      <a:pt x="62996" y="166113"/>
                      <a:pt x="71225" y="160540"/>
                    </a:cubicBezTo>
                    <a:cubicBezTo>
                      <a:pt x="79455" y="154968"/>
                      <a:pt x="84941" y="146996"/>
                      <a:pt x="88285" y="138166"/>
                    </a:cubicBezTo>
                    <a:cubicBezTo>
                      <a:pt x="89485" y="149225"/>
                      <a:pt x="92400" y="159855"/>
                      <a:pt x="98143" y="170570"/>
                    </a:cubicBezTo>
                    <a:cubicBezTo>
                      <a:pt x="102944" y="179571"/>
                      <a:pt x="117946" y="197145"/>
                      <a:pt x="129861" y="196202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5" name="任意多边形: 形状 1124">
                <a:extLst>
                  <a:ext uri="{FF2B5EF4-FFF2-40B4-BE49-F238E27FC236}">
                    <a16:creationId xmlns:a16="http://schemas.microsoft.com/office/drawing/2014/main" id="{3FD99026-6A2C-78ED-5809-935E911E2978}"/>
                  </a:ext>
                </a:extLst>
              </p:cNvPr>
              <p:cNvSpPr/>
              <p:nvPr/>
            </p:nvSpPr>
            <p:spPr>
              <a:xfrm>
                <a:off x="1656762" y="3167705"/>
                <a:ext cx="66750" cy="71167"/>
              </a:xfrm>
              <a:custGeom>
                <a:avLst/>
                <a:gdLst>
                  <a:gd name="connsiteX0" fmla="*/ 38544 w 66750"/>
                  <a:gd name="connsiteY0" fmla="*/ 70214 h 71167"/>
                  <a:gd name="connsiteX1" fmla="*/ 43088 w 66750"/>
                  <a:gd name="connsiteY1" fmla="*/ 68071 h 71167"/>
                  <a:gd name="connsiteX2" fmla="*/ 42145 w 66750"/>
                  <a:gd name="connsiteY2" fmla="*/ 54012 h 71167"/>
                  <a:gd name="connsiteX3" fmla="*/ 59204 w 66750"/>
                  <a:gd name="connsiteY3" fmla="*/ 56669 h 71167"/>
                  <a:gd name="connsiteX4" fmla="*/ 61433 w 66750"/>
                  <a:gd name="connsiteY4" fmla="*/ 52383 h 71167"/>
                  <a:gd name="connsiteX5" fmla="*/ 52175 w 66750"/>
                  <a:gd name="connsiteY5" fmla="*/ 40382 h 71167"/>
                  <a:gd name="connsiteX6" fmla="*/ 65891 w 66750"/>
                  <a:gd name="connsiteY6" fmla="*/ 33609 h 71167"/>
                  <a:gd name="connsiteX7" fmla="*/ 65205 w 66750"/>
                  <a:gd name="connsiteY7" fmla="*/ 29752 h 71167"/>
                  <a:gd name="connsiteX8" fmla="*/ 52260 w 66750"/>
                  <a:gd name="connsiteY8" fmla="*/ 26408 h 71167"/>
                  <a:gd name="connsiteX9" fmla="*/ 61090 w 66750"/>
                  <a:gd name="connsiteY9" fmla="*/ 13464 h 71167"/>
                  <a:gd name="connsiteX10" fmla="*/ 57575 w 66750"/>
                  <a:gd name="connsiteY10" fmla="*/ 9349 h 71167"/>
                  <a:gd name="connsiteX11" fmla="*/ 43688 w 66750"/>
                  <a:gd name="connsiteY11" fmla="*/ 16036 h 71167"/>
                  <a:gd name="connsiteX12" fmla="*/ 39402 w 66750"/>
                  <a:gd name="connsiteY12" fmla="*/ 1548 h 71167"/>
                  <a:gd name="connsiteX13" fmla="*/ 34601 w 66750"/>
                  <a:gd name="connsiteY13" fmla="*/ 1119 h 71167"/>
                  <a:gd name="connsiteX14" fmla="*/ 27143 w 66750"/>
                  <a:gd name="connsiteY14" fmla="*/ 18264 h 71167"/>
                  <a:gd name="connsiteX15" fmla="*/ 10598 w 66750"/>
                  <a:gd name="connsiteY15" fmla="*/ 13893 h 71167"/>
                  <a:gd name="connsiteX16" fmla="*/ 7940 w 66750"/>
                  <a:gd name="connsiteY16" fmla="*/ 17750 h 71167"/>
                  <a:gd name="connsiteX17" fmla="*/ 15913 w 66750"/>
                  <a:gd name="connsiteY17" fmla="*/ 30780 h 71167"/>
                  <a:gd name="connsiteX18" fmla="*/ 1511 w 66750"/>
                  <a:gd name="connsiteY18" fmla="*/ 37724 h 71167"/>
                  <a:gd name="connsiteX19" fmla="*/ 1768 w 66750"/>
                  <a:gd name="connsiteY19" fmla="*/ 42696 h 71167"/>
                  <a:gd name="connsiteX20" fmla="*/ 16770 w 66750"/>
                  <a:gd name="connsiteY20" fmla="*/ 45611 h 71167"/>
                  <a:gd name="connsiteX21" fmla="*/ 10598 w 66750"/>
                  <a:gd name="connsiteY21" fmla="*/ 55983 h 71167"/>
                  <a:gd name="connsiteX22" fmla="*/ 13255 w 66750"/>
                  <a:gd name="connsiteY22" fmla="*/ 60098 h 71167"/>
                  <a:gd name="connsiteX23" fmla="*/ 31000 w 66750"/>
                  <a:gd name="connsiteY23" fmla="*/ 60184 h 71167"/>
                  <a:gd name="connsiteX24" fmla="*/ 38544 w 66750"/>
                  <a:gd name="connsiteY24" fmla="*/ 70214 h 7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6750" h="71167">
                    <a:moveTo>
                      <a:pt x="38544" y="70214"/>
                    </a:moveTo>
                    <a:cubicBezTo>
                      <a:pt x="40430" y="72357"/>
                      <a:pt x="43259" y="70557"/>
                      <a:pt x="43088" y="68071"/>
                    </a:cubicBezTo>
                    <a:cubicBezTo>
                      <a:pt x="42831" y="63356"/>
                      <a:pt x="42488" y="58641"/>
                      <a:pt x="42145" y="54012"/>
                    </a:cubicBezTo>
                    <a:cubicBezTo>
                      <a:pt x="47803" y="55126"/>
                      <a:pt x="53375" y="56412"/>
                      <a:pt x="59204" y="56669"/>
                    </a:cubicBezTo>
                    <a:cubicBezTo>
                      <a:pt x="61519" y="56755"/>
                      <a:pt x="62804" y="54269"/>
                      <a:pt x="61433" y="52383"/>
                    </a:cubicBezTo>
                    <a:cubicBezTo>
                      <a:pt x="58347" y="48354"/>
                      <a:pt x="55346" y="44325"/>
                      <a:pt x="52175" y="40382"/>
                    </a:cubicBezTo>
                    <a:cubicBezTo>
                      <a:pt x="56889" y="38410"/>
                      <a:pt x="61519" y="36438"/>
                      <a:pt x="65891" y="33609"/>
                    </a:cubicBezTo>
                    <a:cubicBezTo>
                      <a:pt x="67519" y="32581"/>
                      <a:pt x="66576" y="30352"/>
                      <a:pt x="65205" y="29752"/>
                    </a:cubicBezTo>
                    <a:cubicBezTo>
                      <a:pt x="61004" y="27608"/>
                      <a:pt x="56718" y="26837"/>
                      <a:pt x="52260" y="26408"/>
                    </a:cubicBezTo>
                    <a:cubicBezTo>
                      <a:pt x="55518" y="22294"/>
                      <a:pt x="58175" y="17836"/>
                      <a:pt x="61090" y="13464"/>
                    </a:cubicBezTo>
                    <a:cubicBezTo>
                      <a:pt x="62633" y="11064"/>
                      <a:pt x="60147" y="8149"/>
                      <a:pt x="57575" y="9349"/>
                    </a:cubicBezTo>
                    <a:cubicBezTo>
                      <a:pt x="52860" y="11492"/>
                      <a:pt x="48403" y="13893"/>
                      <a:pt x="43688" y="16036"/>
                    </a:cubicBezTo>
                    <a:cubicBezTo>
                      <a:pt x="42745" y="11064"/>
                      <a:pt x="41287" y="6349"/>
                      <a:pt x="39402" y="1548"/>
                    </a:cubicBezTo>
                    <a:cubicBezTo>
                      <a:pt x="38716" y="-252"/>
                      <a:pt x="35630" y="-595"/>
                      <a:pt x="34601" y="1119"/>
                    </a:cubicBezTo>
                    <a:cubicBezTo>
                      <a:pt x="31515" y="6606"/>
                      <a:pt x="29543" y="12435"/>
                      <a:pt x="27143" y="18264"/>
                    </a:cubicBezTo>
                    <a:cubicBezTo>
                      <a:pt x="21656" y="16550"/>
                      <a:pt x="16170" y="15178"/>
                      <a:pt x="10598" y="13893"/>
                    </a:cubicBezTo>
                    <a:cubicBezTo>
                      <a:pt x="8455" y="13464"/>
                      <a:pt x="7169" y="16121"/>
                      <a:pt x="7940" y="17750"/>
                    </a:cubicBezTo>
                    <a:cubicBezTo>
                      <a:pt x="10169" y="22551"/>
                      <a:pt x="12655" y="26837"/>
                      <a:pt x="15913" y="30780"/>
                    </a:cubicBezTo>
                    <a:cubicBezTo>
                      <a:pt x="11112" y="33181"/>
                      <a:pt x="6312" y="35495"/>
                      <a:pt x="1511" y="37724"/>
                    </a:cubicBezTo>
                    <a:cubicBezTo>
                      <a:pt x="-461" y="38667"/>
                      <a:pt x="-632" y="42096"/>
                      <a:pt x="1768" y="42696"/>
                    </a:cubicBezTo>
                    <a:cubicBezTo>
                      <a:pt x="6740" y="43896"/>
                      <a:pt x="11712" y="44753"/>
                      <a:pt x="16770" y="45611"/>
                    </a:cubicBezTo>
                    <a:cubicBezTo>
                      <a:pt x="15141" y="49383"/>
                      <a:pt x="12913" y="52469"/>
                      <a:pt x="10598" y="55983"/>
                    </a:cubicBezTo>
                    <a:cubicBezTo>
                      <a:pt x="9398" y="57784"/>
                      <a:pt x="10941" y="60870"/>
                      <a:pt x="13255" y="60098"/>
                    </a:cubicBezTo>
                    <a:cubicBezTo>
                      <a:pt x="19085" y="58384"/>
                      <a:pt x="25600" y="54183"/>
                      <a:pt x="31000" y="60184"/>
                    </a:cubicBezTo>
                    <a:cubicBezTo>
                      <a:pt x="33744" y="63185"/>
                      <a:pt x="35715" y="67042"/>
                      <a:pt x="38544" y="7021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6" name="图形 4">
              <a:extLst>
                <a:ext uri="{FF2B5EF4-FFF2-40B4-BE49-F238E27FC236}">
                  <a16:creationId xmlns:a16="http://schemas.microsoft.com/office/drawing/2014/main" id="{E2989417-4788-89D4-1FBD-A2931308DE34}"/>
                </a:ext>
              </a:extLst>
            </p:cNvPr>
            <p:cNvGrpSpPr/>
            <p:nvPr/>
          </p:nvGrpSpPr>
          <p:grpSpPr>
            <a:xfrm>
              <a:off x="2896324" y="2536057"/>
              <a:ext cx="717578" cy="533854"/>
              <a:chOff x="2896324" y="2536057"/>
              <a:chExt cx="717578" cy="533854"/>
            </a:xfrm>
          </p:grpSpPr>
          <p:sp>
            <p:nvSpPr>
              <p:cNvPr id="1127" name="任意多边形: 形状 1126">
                <a:extLst>
                  <a:ext uri="{FF2B5EF4-FFF2-40B4-BE49-F238E27FC236}">
                    <a16:creationId xmlns:a16="http://schemas.microsoft.com/office/drawing/2014/main" id="{64CCF5C8-F3C7-BBD0-1149-29022529C563}"/>
                  </a:ext>
                </a:extLst>
              </p:cNvPr>
              <p:cNvSpPr/>
              <p:nvPr/>
            </p:nvSpPr>
            <p:spPr>
              <a:xfrm>
                <a:off x="2896324" y="2597565"/>
                <a:ext cx="678481" cy="472346"/>
              </a:xfrm>
              <a:custGeom>
                <a:avLst/>
                <a:gdLst>
                  <a:gd name="connsiteX0" fmla="*/ 316572 w 678481"/>
                  <a:gd name="connsiteY0" fmla="*/ 461960 h 472346"/>
                  <a:gd name="connsiteX1" fmla="*/ 484079 w 678481"/>
                  <a:gd name="connsiteY1" fmla="*/ 389780 h 472346"/>
                  <a:gd name="connsiteX2" fmla="*/ 485793 w 678481"/>
                  <a:gd name="connsiteY2" fmla="*/ 380436 h 472346"/>
                  <a:gd name="connsiteX3" fmla="*/ 476792 w 678481"/>
                  <a:gd name="connsiteY3" fmla="*/ 324114 h 472346"/>
                  <a:gd name="connsiteX4" fmla="*/ 462647 w 678481"/>
                  <a:gd name="connsiteY4" fmla="*/ 280994 h 472346"/>
                  <a:gd name="connsiteX5" fmla="*/ 489737 w 678481"/>
                  <a:gd name="connsiteY5" fmla="*/ 317342 h 472346"/>
                  <a:gd name="connsiteX6" fmla="*/ 519740 w 678481"/>
                  <a:gd name="connsiteY6" fmla="*/ 366034 h 472346"/>
                  <a:gd name="connsiteX7" fmla="*/ 520255 w 678481"/>
                  <a:gd name="connsiteY7" fmla="*/ 367062 h 472346"/>
                  <a:gd name="connsiteX8" fmla="*/ 527970 w 678481"/>
                  <a:gd name="connsiteY8" fmla="*/ 365862 h 472346"/>
                  <a:gd name="connsiteX9" fmla="*/ 598522 w 678481"/>
                  <a:gd name="connsiteY9" fmla="*/ 296511 h 472346"/>
                  <a:gd name="connsiteX10" fmla="*/ 664959 w 678481"/>
                  <a:gd name="connsiteY10" fmla="*/ 217215 h 472346"/>
                  <a:gd name="connsiteX11" fmla="*/ 674988 w 678481"/>
                  <a:gd name="connsiteY11" fmla="*/ 141005 h 472346"/>
                  <a:gd name="connsiteX12" fmla="*/ 655615 w 678481"/>
                  <a:gd name="connsiteY12" fmla="*/ 42507 h 472346"/>
                  <a:gd name="connsiteX13" fmla="*/ 651928 w 678481"/>
                  <a:gd name="connsiteY13" fmla="*/ 40193 h 472346"/>
                  <a:gd name="connsiteX14" fmla="*/ 567575 w 678481"/>
                  <a:gd name="connsiteY14" fmla="*/ 16018 h 472346"/>
                  <a:gd name="connsiteX15" fmla="*/ 523855 w 678481"/>
                  <a:gd name="connsiteY15" fmla="*/ 3331 h 472346"/>
                  <a:gd name="connsiteX16" fmla="*/ 501567 w 678481"/>
                  <a:gd name="connsiteY16" fmla="*/ 588 h 472346"/>
                  <a:gd name="connsiteX17" fmla="*/ 367321 w 678481"/>
                  <a:gd name="connsiteY17" fmla="*/ 80655 h 472346"/>
                  <a:gd name="connsiteX18" fmla="*/ 366892 w 678481"/>
                  <a:gd name="connsiteY18" fmla="*/ 86484 h 472346"/>
                  <a:gd name="connsiteX19" fmla="*/ 423300 w 678481"/>
                  <a:gd name="connsiteY19" fmla="*/ 192526 h 472346"/>
                  <a:gd name="connsiteX20" fmla="*/ 386867 w 678481"/>
                  <a:gd name="connsiteY20" fmla="*/ 151721 h 472346"/>
                  <a:gd name="connsiteX21" fmla="*/ 329517 w 678481"/>
                  <a:gd name="connsiteY21" fmla="*/ 103286 h 472346"/>
                  <a:gd name="connsiteX22" fmla="*/ 311943 w 678481"/>
                  <a:gd name="connsiteY22" fmla="*/ 110230 h 472346"/>
                  <a:gd name="connsiteX23" fmla="*/ 270538 w 678481"/>
                  <a:gd name="connsiteY23" fmla="*/ 140063 h 472346"/>
                  <a:gd name="connsiteX24" fmla="*/ 192185 w 678481"/>
                  <a:gd name="connsiteY24" fmla="*/ 206928 h 472346"/>
                  <a:gd name="connsiteX25" fmla="*/ 191842 w 678481"/>
                  <a:gd name="connsiteY25" fmla="*/ 211986 h 472346"/>
                  <a:gd name="connsiteX26" fmla="*/ 218503 w 678481"/>
                  <a:gd name="connsiteY26" fmla="*/ 300625 h 472346"/>
                  <a:gd name="connsiteX27" fmla="*/ 177012 w 678481"/>
                  <a:gd name="connsiteY27" fmla="*/ 243533 h 472346"/>
                  <a:gd name="connsiteX28" fmla="*/ 138178 w 678481"/>
                  <a:gd name="connsiteY28" fmla="*/ 237789 h 472346"/>
                  <a:gd name="connsiteX29" fmla="*/ 72342 w 678481"/>
                  <a:gd name="connsiteY29" fmla="*/ 312884 h 472346"/>
                  <a:gd name="connsiteX30" fmla="*/ 1104 w 678481"/>
                  <a:gd name="connsiteY30" fmla="*/ 391494 h 472346"/>
                  <a:gd name="connsiteX31" fmla="*/ 761 w 678481"/>
                  <a:gd name="connsiteY31" fmla="*/ 395352 h 472346"/>
                  <a:gd name="connsiteX32" fmla="*/ 1961 w 678481"/>
                  <a:gd name="connsiteY32" fmla="*/ 396809 h 472346"/>
                  <a:gd name="connsiteX33" fmla="*/ 108946 w 678481"/>
                  <a:gd name="connsiteY33" fmla="*/ 442157 h 472346"/>
                  <a:gd name="connsiteX34" fmla="*/ 206930 w 678481"/>
                  <a:gd name="connsiteY34" fmla="*/ 471818 h 472346"/>
                  <a:gd name="connsiteX35" fmla="*/ 241734 w 678481"/>
                  <a:gd name="connsiteY35" fmla="*/ 408982 h 472346"/>
                  <a:gd name="connsiteX36" fmla="*/ 250307 w 678481"/>
                  <a:gd name="connsiteY36" fmla="*/ 434014 h 472346"/>
                  <a:gd name="connsiteX37" fmla="*/ 261022 w 678481"/>
                  <a:gd name="connsiteY37" fmla="*/ 468304 h 472346"/>
                  <a:gd name="connsiteX38" fmla="*/ 268995 w 678481"/>
                  <a:gd name="connsiteY38" fmla="*/ 471818 h 472346"/>
                  <a:gd name="connsiteX39" fmla="*/ 316572 w 678481"/>
                  <a:gd name="connsiteY39" fmla="*/ 461960 h 47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78481" h="472346">
                    <a:moveTo>
                      <a:pt x="316572" y="461960"/>
                    </a:moveTo>
                    <a:cubicBezTo>
                      <a:pt x="374779" y="445586"/>
                      <a:pt x="436330" y="428184"/>
                      <a:pt x="484079" y="389780"/>
                    </a:cubicBezTo>
                    <a:cubicBezTo>
                      <a:pt x="487508" y="387036"/>
                      <a:pt x="486222" y="384293"/>
                      <a:pt x="485793" y="380436"/>
                    </a:cubicBezTo>
                    <a:cubicBezTo>
                      <a:pt x="484764" y="360719"/>
                      <a:pt x="480907" y="343488"/>
                      <a:pt x="476792" y="324114"/>
                    </a:cubicBezTo>
                    <a:cubicBezTo>
                      <a:pt x="473363" y="308341"/>
                      <a:pt x="468220" y="295225"/>
                      <a:pt x="462647" y="280994"/>
                    </a:cubicBezTo>
                    <a:cubicBezTo>
                      <a:pt x="474992" y="288281"/>
                      <a:pt x="482878" y="306540"/>
                      <a:pt x="489737" y="317342"/>
                    </a:cubicBezTo>
                    <a:cubicBezTo>
                      <a:pt x="500109" y="333544"/>
                      <a:pt x="512196" y="348117"/>
                      <a:pt x="519740" y="366034"/>
                    </a:cubicBezTo>
                    <a:cubicBezTo>
                      <a:pt x="519826" y="366377"/>
                      <a:pt x="519997" y="366805"/>
                      <a:pt x="520255" y="367062"/>
                    </a:cubicBezTo>
                    <a:cubicBezTo>
                      <a:pt x="521883" y="371091"/>
                      <a:pt x="523941" y="368863"/>
                      <a:pt x="527970" y="365862"/>
                    </a:cubicBezTo>
                    <a:cubicBezTo>
                      <a:pt x="555830" y="348803"/>
                      <a:pt x="577090" y="320514"/>
                      <a:pt x="598522" y="296511"/>
                    </a:cubicBezTo>
                    <a:cubicBezTo>
                      <a:pt x="621325" y="270965"/>
                      <a:pt x="644984" y="245161"/>
                      <a:pt x="664959" y="217215"/>
                    </a:cubicBezTo>
                    <a:cubicBezTo>
                      <a:pt x="682018" y="193384"/>
                      <a:pt x="679875" y="168866"/>
                      <a:pt x="674988" y="141005"/>
                    </a:cubicBezTo>
                    <a:cubicBezTo>
                      <a:pt x="669159" y="107916"/>
                      <a:pt x="667444" y="74226"/>
                      <a:pt x="655615" y="42507"/>
                    </a:cubicBezTo>
                    <a:cubicBezTo>
                      <a:pt x="654929" y="40622"/>
                      <a:pt x="653386" y="40021"/>
                      <a:pt x="651928" y="40193"/>
                    </a:cubicBezTo>
                    <a:cubicBezTo>
                      <a:pt x="623639" y="33249"/>
                      <a:pt x="595778" y="23648"/>
                      <a:pt x="567575" y="16018"/>
                    </a:cubicBezTo>
                    <a:cubicBezTo>
                      <a:pt x="552916" y="12075"/>
                      <a:pt x="538514" y="7189"/>
                      <a:pt x="523855" y="3331"/>
                    </a:cubicBezTo>
                    <a:cubicBezTo>
                      <a:pt x="516997" y="1531"/>
                      <a:pt x="508682" y="-1212"/>
                      <a:pt x="501567" y="588"/>
                    </a:cubicBezTo>
                    <a:cubicBezTo>
                      <a:pt x="452617" y="13018"/>
                      <a:pt x="404954" y="47994"/>
                      <a:pt x="367321" y="80655"/>
                    </a:cubicBezTo>
                    <a:cubicBezTo>
                      <a:pt x="365692" y="82027"/>
                      <a:pt x="365264" y="84941"/>
                      <a:pt x="366892" y="86484"/>
                    </a:cubicBezTo>
                    <a:cubicBezTo>
                      <a:pt x="393982" y="112716"/>
                      <a:pt x="416184" y="153864"/>
                      <a:pt x="423300" y="192526"/>
                    </a:cubicBezTo>
                    <a:cubicBezTo>
                      <a:pt x="413270" y="177439"/>
                      <a:pt x="398525" y="166037"/>
                      <a:pt x="386867" y="151721"/>
                    </a:cubicBezTo>
                    <a:cubicBezTo>
                      <a:pt x="371265" y="132690"/>
                      <a:pt x="352577" y="113402"/>
                      <a:pt x="329517" y="103286"/>
                    </a:cubicBezTo>
                    <a:cubicBezTo>
                      <a:pt x="323859" y="100800"/>
                      <a:pt x="315800" y="107058"/>
                      <a:pt x="311943" y="110230"/>
                    </a:cubicBezTo>
                    <a:cubicBezTo>
                      <a:pt x="298655" y="120946"/>
                      <a:pt x="283997" y="129604"/>
                      <a:pt x="270538" y="140063"/>
                    </a:cubicBezTo>
                    <a:cubicBezTo>
                      <a:pt x="243449" y="161151"/>
                      <a:pt x="217131" y="183354"/>
                      <a:pt x="192185" y="206928"/>
                    </a:cubicBezTo>
                    <a:cubicBezTo>
                      <a:pt x="190813" y="208214"/>
                      <a:pt x="190471" y="210529"/>
                      <a:pt x="191842" y="211986"/>
                    </a:cubicBezTo>
                    <a:cubicBezTo>
                      <a:pt x="210102" y="231960"/>
                      <a:pt x="222360" y="271308"/>
                      <a:pt x="218503" y="300625"/>
                    </a:cubicBezTo>
                    <a:cubicBezTo>
                      <a:pt x="208816" y="279194"/>
                      <a:pt x="193985" y="259477"/>
                      <a:pt x="177012" y="243533"/>
                    </a:cubicBezTo>
                    <a:cubicBezTo>
                      <a:pt x="162353" y="229817"/>
                      <a:pt x="152580" y="222359"/>
                      <a:pt x="138178" y="237789"/>
                    </a:cubicBezTo>
                    <a:cubicBezTo>
                      <a:pt x="115547" y="262221"/>
                      <a:pt x="93773" y="287424"/>
                      <a:pt x="72342" y="312884"/>
                    </a:cubicBezTo>
                    <a:cubicBezTo>
                      <a:pt x="49710" y="339888"/>
                      <a:pt x="28965" y="369462"/>
                      <a:pt x="1104" y="391494"/>
                    </a:cubicBezTo>
                    <a:cubicBezTo>
                      <a:pt x="-439" y="392694"/>
                      <a:pt x="-182" y="394237"/>
                      <a:pt x="761" y="395352"/>
                    </a:cubicBezTo>
                    <a:cubicBezTo>
                      <a:pt x="933" y="395952"/>
                      <a:pt x="1275" y="396466"/>
                      <a:pt x="1961" y="396809"/>
                    </a:cubicBezTo>
                    <a:cubicBezTo>
                      <a:pt x="35394" y="415754"/>
                      <a:pt x="72942" y="428870"/>
                      <a:pt x="108946" y="442157"/>
                    </a:cubicBezTo>
                    <a:cubicBezTo>
                      <a:pt x="139893" y="453559"/>
                      <a:pt x="174183" y="466675"/>
                      <a:pt x="206930" y="471818"/>
                    </a:cubicBezTo>
                    <a:cubicBezTo>
                      <a:pt x="242248" y="477305"/>
                      <a:pt x="242677" y="438900"/>
                      <a:pt x="241734" y="408982"/>
                    </a:cubicBezTo>
                    <a:cubicBezTo>
                      <a:pt x="245077" y="417126"/>
                      <a:pt x="248335" y="425184"/>
                      <a:pt x="250307" y="434014"/>
                    </a:cubicBezTo>
                    <a:cubicBezTo>
                      <a:pt x="252878" y="445415"/>
                      <a:pt x="255021" y="458017"/>
                      <a:pt x="261022" y="468304"/>
                    </a:cubicBezTo>
                    <a:cubicBezTo>
                      <a:pt x="262565" y="471047"/>
                      <a:pt x="265994" y="472247"/>
                      <a:pt x="268995" y="471818"/>
                    </a:cubicBezTo>
                    <a:cubicBezTo>
                      <a:pt x="284682" y="469332"/>
                      <a:pt x="300884" y="466332"/>
                      <a:pt x="316572" y="46196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8" name="任意多边形: 形状 1127">
                <a:extLst>
                  <a:ext uri="{FF2B5EF4-FFF2-40B4-BE49-F238E27FC236}">
                    <a16:creationId xmlns:a16="http://schemas.microsoft.com/office/drawing/2014/main" id="{35B90B04-C952-30C6-B017-2D2372E20D8A}"/>
                  </a:ext>
                </a:extLst>
              </p:cNvPr>
              <p:cNvSpPr/>
              <p:nvPr/>
            </p:nvSpPr>
            <p:spPr>
              <a:xfrm>
                <a:off x="3380355" y="2731323"/>
                <a:ext cx="70451" cy="25494"/>
              </a:xfrm>
              <a:custGeom>
                <a:avLst/>
                <a:gdLst>
                  <a:gd name="connsiteX0" fmla="*/ 65370 w 70451"/>
                  <a:gd name="connsiteY0" fmla="*/ 25250 h 25494"/>
                  <a:gd name="connsiteX1" fmla="*/ 35795 w 70451"/>
                  <a:gd name="connsiteY1" fmla="*/ 13591 h 25494"/>
                  <a:gd name="connsiteX2" fmla="*/ 1934 w 70451"/>
                  <a:gd name="connsiteY2" fmla="*/ 5533 h 25494"/>
                  <a:gd name="connsiteX3" fmla="*/ 1677 w 70451"/>
                  <a:gd name="connsiteY3" fmla="*/ 1247 h 25494"/>
                  <a:gd name="connsiteX4" fmla="*/ 67942 w 70451"/>
                  <a:gd name="connsiteY4" fmla="*/ 17877 h 25494"/>
                  <a:gd name="connsiteX5" fmla="*/ 65370 w 70451"/>
                  <a:gd name="connsiteY5" fmla="*/ 25250 h 2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451" h="25494">
                    <a:moveTo>
                      <a:pt x="65370" y="25250"/>
                    </a:moveTo>
                    <a:cubicBezTo>
                      <a:pt x="55341" y="21906"/>
                      <a:pt x="45739" y="17277"/>
                      <a:pt x="35795" y="13591"/>
                    </a:cubicBezTo>
                    <a:cubicBezTo>
                      <a:pt x="24651" y="9476"/>
                      <a:pt x="13507" y="7590"/>
                      <a:pt x="1934" y="5533"/>
                    </a:cubicBezTo>
                    <a:cubicBezTo>
                      <a:pt x="-466" y="5104"/>
                      <a:pt x="-723" y="1847"/>
                      <a:pt x="1677" y="1247"/>
                    </a:cubicBezTo>
                    <a:cubicBezTo>
                      <a:pt x="23108" y="-4154"/>
                      <a:pt x="48911" y="9219"/>
                      <a:pt x="67942" y="17877"/>
                    </a:cubicBezTo>
                    <a:cubicBezTo>
                      <a:pt x="72571" y="19935"/>
                      <a:pt x="70257" y="26878"/>
                      <a:pt x="65370" y="2525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9" name="任意多边形: 形状 1128">
                <a:extLst>
                  <a:ext uri="{FF2B5EF4-FFF2-40B4-BE49-F238E27FC236}">
                    <a16:creationId xmlns:a16="http://schemas.microsoft.com/office/drawing/2014/main" id="{E8F87033-6709-D6EE-4584-8304C128D526}"/>
                  </a:ext>
                </a:extLst>
              </p:cNvPr>
              <p:cNvSpPr/>
              <p:nvPr/>
            </p:nvSpPr>
            <p:spPr>
              <a:xfrm>
                <a:off x="3394712" y="2709846"/>
                <a:ext cx="72045" cy="29754"/>
              </a:xfrm>
              <a:custGeom>
                <a:avLst/>
                <a:gdLst>
                  <a:gd name="connsiteX0" fmla="*/ 67558 w 72045"/>
                  <a:gd name="connsiteY0" fmla="*/ 29667 h 29754"/>
                  <a:gd name="connsiteX1" fmla="*/ 34897 w 72045"/>
                  <a:gd name="connsiteY1" fmla="*/ 15865 h 29754"/>
                  <a:gd name="connsiteX2" fmla="*/ 1464 w 72045"/>
                  <a:gd name="connsiteY2" fmla="*/ 4464 h 29754"/>
                  <a:gd name="connsiteX3" fmla="*/ 2407 w 72045"/>
                  <a:gd name="connsiteY3" fmla="*/ 6 h 29754"/>
                  <a:gd name="connsiteX4" fmla="*/ 70473 w 72045"/>
                  <a:gd name="connsiteY4" fmla="*/ 23752 h 29754"/>
                  <a:gd name="connsiteX5" fmla="*/ 67558 w 72045"/>
                  <a:gd name="connsiteY5" fmla="*/ 29667 h 2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045" h="29754">
                    <a:moveTo>
                      <a:pt x="67558" y="29667"/>
                    </a:moveTo>
                    <a:cubicBezTo>
                      <a:pt x="56243" y="27010"/>
                      <a:pt x="45613" y="20494"/>
                      <a:pt x="34897" y="15865"/>
                    </a:cubicBezTo>
                    <a:cubicBezTo>
                      <a:pt x="24010" y="11150"/>
                      <a:pt x="12180" y="9436"/>
                      <a:pt x="1464" y="4464"/>
                    </a:cubicBezTo>
                    <a:cubicBezTo>
                      <a:pt x="-850" y="3435"/>
                      <a:pt x="-336" y="-165"/>
                      <a:pt x="2407" y="6"/>
                    </a:cubicBezTo>
                    <a:cubicBezTo>
                      <a:pt x="25810" y="1549"/>
                      <a:pt x="50585" y="11750"/>
                      <a:pt x="70473" y="23752"/>
                    </a:cubicBezTo>
                    <a:cubicBezTo>
                      <a:pt x="73988" y="25895"/>
                      <a:pt x="70987" y="30438"/>
                      <a:pt x="67558" y="2966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0" name="任意多边形: 形状 1129">
                <a:extLst>
                  <a:ext uri="{FF2B5EF4-FFF2-40B4-BE49-F238E27FC236}">
                    <a16:creationId xmlns:a16="http://schemas.microsoft.com/office/drawing/2014/main" id="{798238C8-8C20-DA09-B446-5CB847DE73A9}"/>
                  </a:ext>
                </a:extLst>
              </p:cNvPr>
              <p:cNvSpPr/>
              <p:nvPr/>
            </p:nvSpPr>
            <p:spPr>
              <a:xfrm>
                <a:off x="3412994" y="2691326"/>
                <a:ext cx="71838" cy="30103"/>
              </a:xfrm>
              <a:custGeom>
                <a:avLst/>
                <a:gdLst>
                  <a:gd name="connsiteX0" fmla="*/ 67193 w 71838"/>
                  <a:gd name="connsiteY0" fmla="*/ 29842 h 30103"/>
                  <a:gd name="connsiteX1" fmla="*/ 36761 w 71838"/>
                  <a:gd name="connsiteY1" fmla="*/ 16812 h 30103"/>
                  <a:gd name="connsiteX2" fmla="*/ 1614 w 71838"/>
                  <a:gd name="connsiteY2" fmla="*/ 4810 h 30103"/>
                  <a:gd name="connsiteX3" fmla="*/ 2642 w 71838"/>
                  <a:gd name="connsiteY3" fmla="*/ 10 h 30103"/>
                  <a:gd name="connsiteX4" fmla="*/ 69679 w 71838"/>
                  <a:gd name="connsiteY4" fmla="*/ 22984 h 30103"/>
                  <a:gd name="connsiteX5" fmla="*/ 67193 w 71838"/>
                  <a:gd name="connsiteY5" fmla="*/ 29842 h 30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38" h="30103">
                    <a:moveTo>
                      <a:pt x="67193" y="29842"/>
                    </a:moveTo>
                    <a:cubicBezTo>
                      <a:pt x="56906" y="25984"/>
                      <a:pt x="46962" y="21098"/>
                      <a:pt x="36761" y="16812"/>
                    </a:cubicBezTo>
                    <a:cubicBezTo>
                      <a:pt x="25274" y="12011"/>
                      <a:pt x="13101" y="9354"/>
                      <a:pt x="1614" y="4810"/>
                    </a:cubicBezTo>
                    <a:cubicBezTo>
                      <a:pt x="-1129" y="3696"/>
                      <a:pt x="-101" y="95"/>
                      <a:pt x="2642" y="10"/>
                    </a:cubicBezTo>
                    <a:cubicBezTo>
                      <a:pt x="25188" y="-419"/>
                      <a:pt x="49877" y="13554"/>
                      <a:pt x="69679" y="22984"/>
                    </a:cubicBezTo>
                    <a:cubicBezTo>
                      <a:pt x="73708" y="25041"/>
                      <a:pt x="71651" y="31471"/>
                      <a:pt x="67193" y="2984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1" name="任意多边形: 形状 1130">
                <a:extLst>
                  <a:ext uri="{FF2B5EF4-FFF2-40B4-BE49-F238E27FC236}">
                    <a16:creationId xmlns:a16="http://schemas.microsoft.com/office/drawing/2014/main" id="{FB798EAB-B77C-33EC-D4E9-25810840EA68}"/>
                  </a:ext>
                </a:extLst>
              </p:cNvPr>
              <p:cNvSpPr/>
              <p:nvPr/>
            </p:nvSpPr>
            <p:spPr>
              <a:xfrm>
                <a:off x="3198140" y="2873741"/>
                <a:ext cx="51096" cy="26121"/>
              </a:xfrm>
              <a:custGeom>
                <a:avLst/>
                <a:gdLst>
                  <a:gd name="connsiteX0" fmla="*/ 46732 w 51096"/>
                  <a:gd name="connsiteY0" fmla="*/ 25907 h 26121"/>
                  <a:gd name="connsiteX1" fmla="*/ 27701 w 51096"/>
                  <a:gd name="connsiteY1" fmla="*/ 15020 h 26121"/>
                  <a:gd name="connsiteX2" fmla="*/ 1469 w 51096"/>
                  <a:gd name="connsiteY2" fmla="*/ 4647 h 26121"/>
                  <a:gd name="connsiteX3" fmla="*/ 1812 w 51096"/>
                  <a:gd name="connsiteY3" fmla="*/ 189 h 26121"/>
                  <a:gd name="connsiteX4" fmla="*/ 26158 w 51096"/>
                  <a:gd name="connsiteY4" fmla="*/ 5933 h 26121"/>
                  <a:gd name="connsiteX5" fmla="*/ 50247 w 51096"/>
                  <a:gd name="connsiteY5" fmla="*/ 20678 h 26121"/>
                  <a:gd name="connsiteX6" fmla="*/ 46732 w 51096"/>
                  <a:gd name="connsiteY6" fmla="*/ 25907 h 26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096" h="26121">
                    <a:moveTo>
                      <a:pt x="46732" y="25907"/>
                    </a:moveTo>
                    <a:cubicBezTo>
                      <a:pt x="40046" y="23249"/>
                      <a:pt x="34045" y="18449"/>
                      <a:pt x="27701" y="15020"/>
                    </a:cubicBezTo>
                    <a:cubicBezTo>
                      <a:pt x="19300" y="10476"/>
                      <a:pt x="10299" y="8247"/>
                      <a:pt x="1469" y="4647"/>
                    </a:cubicBezTo>
                    <a:cubicBezTo>
                      <a:pt x="-502" y="3875"/>
                      <a:pt x="-588" y="532"/>
                      <a:pt x="1812" y="189"/>
                    </a:cubicBezTo>
                    <a:cubicBezTo>
                      <a:pt x="10385" y="-839"/>
                      <a:pt x="18443" y="2504"/>
                      <a:pt x="26158" y="5933"/>
                    </a:cubicBezTo>
                    <a:cubicBezTo>
                      <a:pt x="34302" y="9533"/>
                      <a:pt x="44075" y="14248"/>
                      <a:pt x="50247" y="20678"/>
                    </a:cubicBezTo>
                    <a:cubicBezTo>
                      <a:pt x="52561" y="22992"/>
                      <a:pt x="49733" y="27107"/>
                      <a:pt x="46732" y="2590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2" name="任意多边形: 形状 1131">
                <a:extLst>
                  <a:ext uri="{FF2B5EF4-FFF2-40B4-BE49-F238E27FC236}">
                    <a16:creationId xmlns:a16="http://schemas.microsoft.com/office/drawing/2014/main" id="{06DF671B-DEF8-33C6-F0F2-31FE244CEC67}"/>
                  </a:ext>
                </a:extLst>
              </p:cNvPr>
              <p:cNvSpPr/>
              <p:nvPr/>
            </p:nvSpPr>
            <p:spPr>
              <a:xfrm>
                <a:off x="3210665" y="2856665"/>
                <a:ext cx="57941" cy="33568"/>
              </a:xfrm>
              <a:custGeom>
                <a:avLst/>
                <a:gdLst>
                  <a:gd name="connsiteX0" fmla="*/ 51694 w 57941"/>
                  <a:gd name="connsiteY0" fmla="*/ 32524 h 33568"/>
                  <a:gd name="connsiteX1" fmla="*/ 28977 w 57941"/>
                  <a:gd name="connsiteY1" fmla="*/ 17694 h 33568"/>
                  <a:gd name="connsiteX2" fmla="*/ 1031 w 57941"/>
                  <a:gd name="connsiteY2" fmla="*/ 4664 h 33568"/>
                  <a:gd name="connsiteX3" fmla="*/ 2660 w 57941"/>
                  <a:gd name="connsiteY3" fmla="*/ 34 h 33568"/>
                  <a:gd name="connsiteX4" fmla="*/ 34635 w 57941"/>
                  <a:gd name="connsiteY4" fmla="*/ 12122 h 33568"/>
                  <a:gd name="connsiteX5" fmla="*/ 57438 w 57941"/>
                  <a:gd name="connsiteY5" fmla="*/ 28667 h 33568"/>
                  <a:gd name="connsiteX6" fmla="*/ 51694 w 57941"/>
                  <a:gd name="connsiteY6" fmla="*/ 32524 h 33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41" h="33568">
                    <a:moveTo>
                      <a:pt x="51694" y="32524"/>
                    </a:moveTo>
                    <a:cubicBezTo>
                      <a:pt x="45008" y="25838"/>
                      <a:pt x="37378" y="21980"/>
                      <a:pt x="28977" y="17694"/>
                    </a:cubicBezTo>
                    <a:cubicBezTo>
                      <a:pt x="19890" y="13065"/>
                      <a:pt x="9432" y="10322"/>
                      <a:pt x="1031" y="4664"/>
                    </a:cubicBezTo>
                    <a:cubicBezTo>
                      <a:pt x="-941" y="3292"/>
                      <a:pt x="88" y="-394"/>
                      <a:pt x="2660" y="34"/>
                    </a:cubicBezTo>
                    <a:cubicBezTo>
                      <a:pt x="13975" y="2092"/>
                      <a:pt x="24348" y="7064"/>
                      <a:pt x="34635" y="12122"/>
                    </a:cubicBezTo>
                    <a:cubicBezTo>
                      <a:pt x="42950" y="16151"/>
                      <a:pt x="52551" y="20437"/>
                      <a:pt x="57438" y="28667"/>
                    </a:cubicBezTo>
                    <a:cubicBezTo>
                      <a:pt x="59581" y="32353"/>
                      <a:pt x="54352" y="35182"/>
                      <a:pt x="51694" y="3252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3" name="任意多边形: 形状 1132">
                <a:extLst>
                  <a:ext uri="{FF2B5EF4-FFF2-40B4-BE49-F238E27FC236}">
                    <a16:creationId xmlns:a16="http://schemas.microsoft.com/office/drawing/2014/main" id="{2C8D946E-91B4-BF14-3D24-09D146270C58}"/>
                  </a:ext>
                </a:extLst>
              </p:cNvPr>
              <p:cNvSpPr/>
              <p:nvPr/>
            </p:nvSpPr>
            <p:spPr>
              <a:xfrm>
                <a:off x="3235713" y="2841197"/>
                <a:ext cx="57571" cy="38798"/>
              </a:xfrm>
              <a:custGeom>
                <a:avLst/>
                <a:gdLst>
                  <a:gd name="connsiteX0" fmla="*/ 53050 w 57571"/>
                  <a:gd name="connsiteY0" fmla="*/ 38563 h 38798"/>
                  <a:gd name="connsiteX1" fmla="*/ 29305 w 57571"/>
                  <a:gd name="connsiteY1" fmla="*/ 21246 h 38798"/>
                  <a:gd name="connsiteX2" fmla="*/ 13103 w 57571"/>
                  <a:gd name="connsiteY2" fmla="*/ 11473 h 38798"/>
                  <a:gd name="connsiteX3" fmla="*/ 587 w 57571"/>
                  <a:gd name="connsiteY3" fmla="*/ 3930 h 38798"/>
                  <a:gd name="connsiteX4" fmla="*/ 3158 w 57571"/>
                  <a:gd name="connsiteY4" fmla="*/ 158 h 38798"/>
                  <a:gd name="connsiteX5" fmla="*/ 56737 w 57571"/>
                  <a:gd name="connsiteY5" fmla="*/ 33162 h 38798"/>
                  <a:gd name="connsiteX6" fmla="*/ 53050 w 57571"/>
                  <a:gd name="connsiteY6" fmla="*/ 38563 h 3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571" h="38798">
                    <a:moveTo>
                      <a:pt x="53050" y="38563"/>
                    </a:moveTo>
                    <a:cubicBezTo>
                      <a:pt x="44221" y="34876"/>
                      <a:pt x="37106" y="26818"/>
                      <a:pt x="29305" y="21246"/>
                    </a:cubicBezTo>
                    <a:cubicBezTo>
                      <a:pt x="24161" y="17560"/>
                      <a:pt x="18589" y="14474"/>
                      <a:pt x="13103" y="11473"/>
                    </a:cubicBezTo>
                    <a:cubicBezTo>
                      <a:pt x="8730" y="9073"/>
                      <a:pt x="4016" y="7616"/>
                      <a:pt x="587" y="3930"/>
                    </a:cubicBezTo>
                    <a:cubicBezTo>
                      <a:pt x="-1042" y="2129"/>
                      <a:pt x="1015" y="-699"/>
                      <a:pt x="3158" y="158"/>
                    </a:cubicBezTo>
                    <a:cubicBezTo>
                      <a:pt x="22789" y="7273"/>
                      <a:pt x="41906" y="17989"/>
                      <a:pt x="56737" y="33162"/>
                    </a:cubicBezTo>
                    <a:cubicBezTo>
                      <a:pt x="59051" y="35562"/>
                      <a:pt x="56137" y="39848"/>
                      <a:pt x="53050" y="3856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4" name="任意多边形: 形状 1133">
                <a:extLst>
                  <a:ext uri="{FF2B5EF4-FFF2-40B4-BE49-F238E27FC236}">
                    <a16:creationId xmlns:a16="http://schemas.microsoft.com/office/drawing/2014/main" id="{612935C1-D51E-6D8D-E966-869560ADC3A4}"/>
                  </a:ext>
                </a:extLst>
              </p:cNvPr>
              <p:cNvSpPr/>
              <p:nvPr/>
            </p:nvSpPr>
            <p:spPr>
              <a:xfrm>
                <a:off x="3012326" y="2951687"/>
                <a:ext cx="39382" cy="23995"/>
              </a:xfrm>
              <a:custGeom>
                <a:avLst/>
                <a:gdLst>
                  <a:gd name="connsiteX0" fmla="*/ 35378 w 39382"/>
                  <a:gd name="connsiteY0" fmla="*/ 23828 h 23995"/>
                  <a:gd name="connsiteX1" fmla="*/ 28949 w 39382"/>
                  <a:gd name="connsiteY1" fmla="*/ 19541 h 23995"/>
                  <a:gd name="connsiteX2" fmla="*/ 19262 w 39382"/>
                  <a:gd name="connsiteY2" fmla="*/ 13283 h 23995"/>
                  <a:gd name="connsiteX3" fmla="*/ 1088 w 39382"/>
                  <a:gd name="connsiteY3" fmla="*/ 4797 h 23995"/>
                  <a:gd name="connsiteX4" fmla="*/ 2031 w 39382"/>
                  <a:gd name="connsiteY4" fmla="*/ 82 h 23995"/>
                  <a:gd name="connsiteX5" fmla="*/ 21748 w 39382"/>
                  <a:gd name="connsiteY5" fmla="*/ 6254 h 23995"/>
                  <a:gd name="connsiteX6" fmla="*/ 39150 w 39382"/>
                  <a:gd name="connsiteY6" fmla="*/ 19627 h 23995"/>
                  <a:gd name="connsiteX7" fmla="*/ 35378 w 39382"/>
                  <a:gd name="connsiteY7" fmla="*/ 23828 h 2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382" h="23995">
                    <a:moveTo>
                      <a:pt x="35378" y="23828"/>
                    </a:moveTo>
                    <a:cubicBezTo>
                      <a:pt x="32807" y="22970"/>
                      <a:pt x="31092" y="21170"/>
                      <a:pt x="28949" y="19541"/>
                    </a:cubicBezTo>
                    <a:cubicBezTo>
                      <a:pt x="25949" y="17227"/>
                      <a:pt x="22605" y="15255"/>
                      <a:pt x="19262" y="13283"/>
                    </a:cubicBezTo>
                    <a:cubicBezTo>
                      <a:pt x="13433" y="9854"/>
                      <a:pt x="6661" y="8397"/>
                      <a:pt x="1088" y="4797"/>
                    </a:cubicBezTo>
                    <a:cubicBezTo>
                      <a:pt x="-712" y="3596"/>
                      <a:pt x="-198" y="339"/>
                      <a:pt x="2031" y="82"/>
                    </a:cubicBezTo>
                    <a:cubicBezTo>
                      <a:pt x="8804" y="-604"/>
                      <a:pt x="15833" y="3168"/>
                      <a:pt x="21748" y="6254"/>
                    </a:cubicBezTo>
                    <a:cubicBezTo>
                      <a:pt x="27320" y="9169"/>
                      <a:pt x="36664" y="13455"/>
                      <a:pt x="39150" y="19627"/>
                    </a:cubicBezTo>
                    <a:cubicBezTo>
                      <a:pt x="40093" y="22113"/>
                      <a:pt x="38036" y="24685"/>
                      <a:pt x="35378" y="2382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5" name="任意多边形: 形状 1134">
                <a:extLst>
                  <a:ext uri="{FF2B5EF4-FFF2-40B4-BE49-F238E27FC236}">
                    <a16:creationId xmlns:a16="http://schemas.microsoft.com/office/drawing/2014/main" id="{0A77E5D2-EA04-EC9F-1FC2-58FAE8FDC50A}"/>
                  </a:ext>
                </a:extLst>
              </p:cNvPr>
              <p:cNvSpPr/>
              <p:nvPr/>
            </p:nvSpPr>
            <p:spPr>
              <a:xfrm>
                <a:off x="3033832" y="2939663"/>
                <a:ext cx="44336" cy="27632"/>
              </a:xfrm>
              <a:custGeom>
                <a:avLst/>
                <a:gdLst>
                  <a:gd name="connsiteX0" fmla="*/ 40104 w 44336"/>
                  <a:gd name="connsiteY0" fmla="*/ 27536 h 27632"/>
                  <a:gd name="connsiteX1" fmla="*/ 22273 w 44336"/>
                  <a:gd name="connsiteY1" fmla="*/ 16734 h 27632"/>
                  <a:gd name="connsiteX2" fmla="*/ 1014 w 44336"/>
                  <a:gd name="connsiteY2" fmla="*/ 4476 h 27632"/>
                  <a:gd name="connsiteX3" fmla="*/ 2557 w 44336"/>
                  <a:gd name="connsiteY3" fmla="*/ 18 h 27632"/>
                  <a:gd name="connsiteX4" fmla="*/ 22874 w 44336"/>
                  <a:gd name="connsiteY4" fmla="*/ 7819 h 27632"/>
                  <a:gd name="connsiteX5" fmla="*/ 43533 w 44336"/>
                  <a:gd name="connsiteY5" fmla="*/ 22306 h 27632"/>
                  <a:gd name="connsiteX6" fmla="*/ 40104 w 44336"/>
                  <a:gd name="connsiteY6" fmla="*/ 27536 h 2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336" h="27632">
                    <a:moveTo>
                      <a:pt x="40104" y="27536"/>
                    </a:moveTo>
                    <a:cubicBezTo>
                      <a:pt x="33761" y="26164"/>
                      <a:pt x="27674" y="20249"/>
                      <a:pt x="22273" y="16734"/>
                    </a:cubicBezTo>
                    <a:cubicBezTo>
                      <a:pt x="15501" y="12362"/>
                      <a:pt x="7186" y="9619"/>
                      <a:pt x="1014" y="4476"/>
                    </a:cubicBezTo>
                    <a:cubicBezTo>
                      <a:pt x="-958" y="2847"/>
                      <a:pt x="156" y="189"/>
                      <a:pt x="2557" y="18"/>
                    </a:cubicBezTo>
                    <a:cubicBezTo>
                      <a:pt x="9672" y="-325"/>
                      <a:pt x="16959" y="4304"/>
                      <a:pt x="22874" y="7819"/>
                    </a:cubicBezTo>
                    <a:cubicBezTo>
                      <a:pt x="29389" y="11676"/>
                      <a:pt x="38990" y="16220"/>
                      <a:pt x="43533" y="22306"/>
                    </a:cubicBezTo>
                    <a:cubicBezTo>
                      <a:pt x="45676" y="25135"/>
                      <a:pt x="43190" y="28221"/>
                      <a:pt x="40104" y="2753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6" name="任意多边形: 形状 1135">
                <a:extLst>
                  <a:ext uri="{FF2B5EF4-FFF2-40B4-BE49-F238E27FC236}">
                    <a16:creationId xmlns:a16="http://schemas.microsoft.com/office/drawing/2014/main" id="{9E44EB4B-0133-6D53-BB05-CE26C8F6FE07}"/>
                  </a:ext>
                </a:extLst>
              </p:cNvPr>
              <p:cNvSpPr/>
              <p:nvPr/>
            </p:nvSpPr>
            <p:spPr>
              <a:xfrm>
                <a:off x="3039995" y="2965993"/>
                <a:ext cx="33720" cy="36511"/>
              </a:xfrm>
              <a:custGeom>
                <a:avLst/>
                <a:gdLst>
                  <a:gd name="connsiteX0" fmla="*/ 851 w 33720"/>
                  <a:gd name="connsiteY0" fmla="*/ 31724 h 36511"/>
                  <a:gd name="connsiteX1" fmla="*/ 14310 w 33720"/>
                  <a:gd name="connsiteY1" fmla="*/ 19209 h 36511"/>
                  <a:gd name="connsiteX2" fmla="*/ 26826 w 33720"/>
                  <a:gd name="connsiteY2" fmla="*/ 1635 h 36511"/>
                  <a:gd name="connsiteX3" fmla="*/ 33427 w 33720"/>
                  <a:gd name="connsiteY3" fmla="*/ 4978 h 36511"/>
                  <a:gd name="connsiteX4" fmla="*/ 3937 w 33720"/>
                  <a:gd name="connsiteY4" fmla="*/ 36268 h 36511"/>
                  <a:gd name="connsiteX5" fmla="*/ 851 w 33720"/>
                  <a:gd name="connsiteY5" fmla="*/ 31724 h 3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20" h="36511">
                    <a:moveTo>
                      <a:pt x="851" y="31724"/>
                    </a:moveTo>
                    <a:cubicBezTo>
                      <a:pt x="5052" y="27267"/>
                      <a:pt x="10024" y="23666"/>
                      <a:pt x="14310" y="19209"/>
                    </a:cubicBezTo>
                    <a:cubicBezTo>
                      <a:pt x="19368" y="13979"/>
                      <a:pt x="23225" y="7979"/>
                      <a:pt x="26826" y="1635"/>
                    </a:cubicBezTo>
                    <a:cubicBezTo>
                      <a:pt x="28883" y="-2051"/>
                      <a:pt x="35141" y="1121"/>
                      <a:pt x="33427" y="4978"/>
                    </a:cubicBezTo>
                    <a:cubicBezTo>
                      <a:pt x="28026" y="16723"/>
                      <a:pt x="16282" y="31467"/>
                      <a:pt x="3937" y="36268"/>
                    </a:cubicBezTo>
                    <a:cubicBezTo>
                      <a:pt x="937" y="37468"/>
                      <a:pt x="-1292" y="33953"/>
                      <a:pt x="851" y="3172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7" name="任意多边形: 形状 1136">
                <a:extLst>
                  <a:ext uri="{FF2B5EF4-FFF2-40B4-BE49-F238E27FC236}">
                    <a16:creationId xmlns:a16="http://schemas.microsoft.com/office/drawing/2014/main" id="{F15179CA-0E92-66C1-ADC6-816328C8D91D}"/>
                  </a:ext>
                </a:extLst>
              </p:cNvPr>
              <p:cNvSpPr/>
              <p:nvPr/>
            </p:nvSpPr>
            <p:spPr>
              <a:xfrm>
                <a:off x="3063824" y="2960961"/>
                <a:ext cx="34789" cy="51716"/>
              </a:xfrm>
              <a:custGeom>
                <a:avLst/>
                <a:gdLst>
                  <a:gd name="connsiteX0" fmla="*/ 168 w 34789"/>
                  <a:gd name="connsiteY0" fmla="*/ 48329 h 51716"/>
                  <a:gd name="connsiteX1" fmla="*/ 14056 w 34789"/>
                  <a:gd name="connsiteY1" fmla="*/ 25783 h 51716"/>
                  <a:gd name="connsiteX2" fmla="*/ 29400 w 34789"/>
                  <a:gd name="connsiteY2" fmla="*/ 1180 h 51716"/>
                  <a:gd name="connsiteX3" fmla="*/ 34630 w 34789"/>
                  <a:gd name="connsiteY3" fmla="*/ 3837 h 51716"/>
                  <a:gd name="connsiteX4" fmla="*/ 21257 w 34789"/>
                  <a:gd name="connsiteY4" fmla="*/ 27240 h 51716"/>
                  <a:gd name="connsiteX5" fmla="*/ 4112 w 34789"/>
                  <a:gd name="connsiteY5" fmla="*/ 51072 h 51716"/>
                  <a:gd name="connsiteX6" fmla="*/ 168 w 34789"/>
                  <a:gd name="connsiteY6" fmla="*/ 48329 h 5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89" h="51716">
                    <a:moveTo>
                      <a:pt x="168" y="48329"/>
                    </a:moveTo>
                    <a:cubicBezTo>
                      <a:pt x="3769" y="40271"/>
                      <a:pt x="9255" y="33155"/>
                      <a:pt x="14056" y="25783"/>
                    </a:cubicBezTo>
                    <a:cubicBezTo>
                      <a:pt x="19285" y="17811"/>
                      <a:pt x="23571" y="8638"/>
                      <a:pt x="29400" y="1180"/>
                    </a:cubicBezTo>
                    <a:cubicBezTo>
                      <a:pt x="31458" y="-1392"/>
                      <a:pt x="35658" y="580"/>
                      <a:pt x="34630" y="3837"/>
                    </a:cubicBezTo>
                    <a:cubicBezTo>
                      <a:pt x="31972" y="12238"/>
                      <a:pt x="26057" y="19954"/>
                      <a:pt x="21257" y="27240"/>
                    </a:cubicBezTo>
                    <a:cubicBezTo>
                      <a:pt x="15942" y="35384"/>
                      <a:pt x="10627" y="43871"/>
                      <a:pt x="4112" y="51072"/>
                    </a:cubicBezTo>
                    <a:cubicBezTo>
                      <a:pt x="2483" y="52872"/>
                      <a:pt x="-775" y="50557"/>
                      <a:pt x="168" y="4832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8" name="任意多边形: 形状 1137">
                <a:extLst>
                  <a:ext uri="{FF2B5EF4-FFF2-40B4-BE49-F238E27FC236}">
                    <a16:creationId xmlns:a16="http://schemas.microsoft.com/office/drawing/2014/main" id="{5742C8F8-271C-D98B-FB76-0D88AE376EFF}"/>
                  </a:ext>
                </a:extLst>
              </p:cNvPr>
              <p:cNvSpPr/>
              <p:nvPr/>
            </p:nvSpPr>
            <p:spPr>
              <a:xfrm>
                <a:off x="3088579" y="2950704"/>
                <a:ext cx="39122" cy="63648"/>
              </a:xfrm>
              <a:custGeom>
                <a:avLst/>
                <a:gdLst>
                  <a:gd name="connsiteX0" fmla="*/ 445 w 39122"/>
                  <a:gd name="connsiteY0" fmla="*/ 59701 h 63648"/>
                  <a:gd name="connsiteX1" fmla="*/ 18533 w 39122"/>
                  <a:gd name="connsiteY1" fmla="*/ 31154 h 63648"/>
                  <a:gd name="connsiteX2" fmla="*/ 32678 w 39122"/>
                  <a:gd name="connsiteY2" fmla="*/ 1407 h 63648"/>
                  <a:gd name="connsiteX3" fmla="*/ 38936 w 39122"/>
                  <a:gd name="connsiteY3" fmla="*/ 4579 h 63648"/>
                  <a:gd name="connsiteX4" fmla="*/ 23162 w 39122"/>
                  <a:gd name="connsiteY4" fmla="*/ 38955 h 63648"/>
                  <a:gd name="connsiteX5" fmla="*/ 3617 w 39122"/>
                  <a:gd name="connsiteY5" fmla="*/ 63301 h 63648"/>
                  <a:gd name="connsiteX6" fmla="*/ 445 w 39122"/>
                  <a:gd name="connsiteY6" fmla="*/ 59701 h 6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122" h="63648">
                    <a:moveTo>
                      <a:pt x="445" y="59701"/>
                    </a:moveTo>
                    <a:cubicBezTo>
                      <a:pt x="7389" y="50356"/>
                      <a:pt x="13733" y="41870"/>
                      <a:pt x="18533" y="31154"/>
                    </a:cubicBezTo>
                    <a:cubicBezTo>
                      <a:pt x="22905" y="21553"/>
                      <a:pt x="25734" y="9466"/>
                      <a:pt x="32678" y="1407"/>
                    </a:cubicBezTo>
                    <a:cubicBezTo>
                      <a:pt x="35249" y="-1593"/>
                      <a:pt x="40136" y="550"/>
                      <a:pt x="38936" y="4579"/>
                    </a:cubicBezTo>
                    <a:cubicBezTo>
                      <a:pt x="35507" y="16152"/>
                      <a:pt x="28563" y="28154"/>
                      <a:pt x="23162" y="38955"/>
                    </a:cubicBezTo>
                    <a:cubicBezTo>
                      <a:pt x="18447" y="48299"/>
                      <a:pt x="12704" y="57815"/>
                      <a:pt x="3617" y="63301"/>
                    </a:cubicBezTo>
                    <a:cubicBezTo>
                      <a:pt x="1388" y="64672"/>
                      <a:pt x="-1012" y="61672"/>
                      <a:pt x="445" y="597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9" name="任意多边形: 形状 1138">
                <a:extLst>
                  <a:ext uri="{FF2B5EF4-FFF2-40B4-BE49-F238E27FC236}">
                    <a16:creationId xmlns:a16="http://schemas.microsoft.com/office/drawing/2014/main" id="{D748B148-617C-077E-B0ED-A333FA504D1C}"/>
                  </a:ext>
                </a:extLst>
              </p:cNvPr>
              <p:cNvSpPr/>
              <p:nvPr/>
            </p:nvSpPr>
            <p:spPr>
              <a:xfrm>
                <a:off x="3219243" y="2901991"/>
                <a:ext cx="22470" cy="69713"/>
              </a:xfrm>
              <a:custGeom>
                <a:avLst/>
                <a:gdLst>
                  <a:gd name="connsiteX0" fmla="*/ 169 w 22470"/>
                  <a:gd name="connsiteY0" fmla="*/ 66237 h 69713"/>
                  <a:gd name="connsiteX1" fmla="*/ 9941 w 22470"/>
                  <a:gd name="connsiteY1" fmla="*/ 33747 h 69713"/>
                  <a:gd name="connsiteX2" fmla="*/ 15256 w 22470"/>
                  <a:gd name="connsiteY2" fmla="*/ 2457 h 69713"/>
                  <a:gd name="connsiteX3" fmla="*/ 22457 w 22470"/>
                  <a:gd name="connsiteY3" fmla="*/ 4000 h 69713"/>
                  <a:gd name="connsiteX4" fmla="*/ 4798 w 22470"/>
                  <a:gd name="connsiteY4" fmla="*/ 68637 h 69713"/>
                  <a:gd name="connsiteX5" fmla="*/ 169 w 22470"/>
                  <a:gd name="connsiteY5" fmla="*/ 66237 h 6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70" h="69713">
                    <a:moveTo>
                      <a:pt x="169" y="66237"/>
                    </a:moveTo>
                    <a:cubicBezTo>
                      <a:pt x="3855" y="55350"/>
                      <a:pt x="7712" y="45063"/>
                      <a:pt x="9941" y="33747"/>
                    </a:cubicBezTo>
                    <a:cubicBezTo>
                      <a:pt x="11913" y="23374"/>
                      <a:pt x="12684" y="12744"/>
                      <a:pt x="15256" y="2457"/>
                    </a:cubicBezTo>
                    <a:cubicBezTo>
                      <a:pt x="16285" y="-1743"/>
                      <a:pt x="22800" y="-114"/>
                      <a:pt x="22457" y="4000"/>
                    </a:cubicBezTo>
                    <a:cubicBezTo>
                      <a:pt x="20571" y="24917"/>
                      <a:pt x="17056" y="51064"/>
                      <a:pt x="4798" y="68637"/>
                    </a:cubicBezTo>
                    <a:cubicBezTo>
                      <a:pt x="3083" y="71037"/>
                      <a:pt x="-860" y="69066"/>
                      <a:pt x="169" y="6623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0" name="任意多边形: 形状 1139">
                <a:extLst>
                  <a:ext uri="{FF2B5EF4-FFF2-40B4-BE49-F238E27FC236}">
                    <a16:creationId xmlns:a16="http://schemas.microsoft.com/office/drawing/2014/main" id="{DD5E10F9-BD4B-F35A-30E8-7ECD9F46EC94}"/>
                  </a:ext>
                </a:extLst>
              </p:cNvPr>
              <p:cNvSpPr/>
              <p:nvPr/>
            </p:nvSpPr>
            <p:spPr>
              <a:xfrm>
                <a:off x="3244865" y="2892261"/>
                <a:ext cx="18013" cy="64331"/>
              </a:xfrm>
              <a:custGeom>
                <a:avLst/>
                <a:gdLst>
                  <a:gd name="connsiteX0" fmla="*/ 7 w 18013"/>
                  <a:gd name="connsiteY0" fmla="*/ 61822 h 64331"/>
                  <a:gd name="connsiteX1" fmla="*/ 5064 w 18013"/>
                  <a:gd name="connsiteY1" fmla="*/ 28561 h 64331"/>
                  <a:gd name="connsiteX2" fmla="*/ 11665 w 18013"/>
                  <a:gd name="connsiteY2" fmla="*/ 1557 h 64331"/>
                  <a:gd name="connsiteX3" fmla="*/ 18009 w 18013"/>
                  <a:gd name="connsiteY3" fmla="*/ 3786 h 64331"/>
                  <a:gd name="connsiteX4" fmla="*/ 11580 w 18013"/>
                  <a:gd name="connsiteY4" fmla="*/ 36619 h 64331"/>
                  <a:gd name="connsiteX5" fmla="*/ 4207 w 18013"/>
                  <a:gd name="connsiteY5" fmla="*/ 63279 h 64331"/>
                  <a:gd name="connsiteX6" fmla="*/ 7 w 18013"/>
                  <a:gd name="connsiteY6" fmla="*/ 61822 h 64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13" h="64331">
                    <a:moveTo>
                      <a:pt x="7" y="61822"/>
                    </a:moveTo>
                    <a:cubicBezTo>
                      <a:pt x="778" y="50678"/>
                      <a:pt x="3521" y="39619"/>
                      <a:pt x="5064" y="28561"/>
                    </a:cubicBezTo>
                    <a:cubicBezTo>
                      <a:pt x="6350" y="19560"/>
                      <a:pt x="7036" y="9530"/>
                      <a:pt x="11665" y="1557"/>
                    </a:cubicBezTo>
                    <a:cubicBezTo>
                      <a:pt x="13466" y="-1614"/>
                      <a:pt x="18180" y="529"/>
                      <a:pt x="18009" y="3786"/>
                    </a:cubicBezTo>
                    <a:cubicBezTo>
                      <a:pt x="17323" y="14673"/>
                      <a:pt x="13466" y="25732"/>
                      <a:pt x="11580" y="36619"/>
                    </a:cubicBezTo>
                    <a:cubicBezTo>
                      <a:pt x="9951" y="45792"/>
                      <a:pt x="8579" y="55050"/>
                      <a:pt x="4207" y="63279"/>
                    </a:cubicBezTo>
                    <a:cubicBezTo>
                      <a:pt x="3007" y="65422"/>
                      <a:pt x="-165" y="63965"/>
                      <a:pt x="7" y="6182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1" name="任意多边形: 形状 1140">
                <a:extLst>
                  <a:ext uri="{FF2B5EF4-FFF2-40B4-BE49-F238E27FC236}">
                    <a16:creationId xmlns:a16="http://schemas.microsoft.com/office/drawing/2014/main" id="{04BD1DBE-7419-34C0-3CB6-C5353A5AA61B}"/>
                  </a:ext>
                </a:extLst>
              </p:cNvPr>
              <p:cNvSpPr/>
              <p:nvPr/>
            </p:nvSpPr>
            <p:spPr>
              <a:xfrm>
                <a:off x="3272297" y="2876339"/>
                <a:ext cx="18548" cy="58787"/>
              </a:xfrm>
              <a:custGeom>
                <a:avLst/>
                <a:gdLst>
                  <a:gd name="connsiteX0" fmla="*/ 6 w 18548"/>
                  <a:gd name="connsiteY0" fmla="*/ 56055 h 58787"/>
                  <a:gd name="connsiteX1" fmla="*/ 7636 w 18548"/>
                  <a:gd name="connsiteY1" fmla="*/ 24680 h 58787"/>
                  <a:gd name="connsiteX2" fmla="*/ 11836 w 18548"/>
                  <a:gd name="connsiteY2" fmla="*/ 1448 h 58787"/>
                  <a:gd name="connsiteX3" fmla="*/ 18523 w 18548"/>
                  <a:gd name="connsiteY3" fmla="*/ 3849 h 58787"/>
                  <a:gd name="connsiteX4" fmla="*/ 4635 w 18548"/>
                  <a:gd name="connsiteY4" fmla="*/ 57684 h 58787"/>
                  <a:gd name="connsiteX5" fmla="*/ 6 w 18548"/>
                  <a:gd name="connsiteY5" fmla="*/ 56055 h 58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48" h="58787">
                    <a:moveTo>
                      <a:pt x="6" y="56055"/>
                    </a:moveTo>
                    <a:cubicBezTo>
                      <a:pt x="778" y="45254"/>
                      <a:pt x="6521" y="35481"/>
                      <a:pt x="7636" y="24680"/>
                    </a:cubicBezTo>
                    <a:cubicBezTo>
                      <a:pt x="8493" y="16965"/>
                      <a:pt x="6693" y="7963"/>
                      <a:pt x="11836" y="1448"/>
                    </a:cubicBezTo>
                    <a:cubicBezTo>
                      <a:pt x="13979" y="-1209"/>
                      <a:pt x="18952" y="-95"/>
                      <a:pt x="18523" y="3849"/>
                    </a:cubicBezTo>
                    <a:cubicBezTo>
                      <a:pt x="16294" y="22108"/>
                      <a:pt x="14322" y="41396"/>
                      <a:pt x="4635" y="57684"/>
                    </a:cubicBezTo>
                    <a:cubicBezTo>
                      <a:pt x="3264" y="59913"/>
                      <a:pt x="-165" y="58456"/>
                      <a:pt x="6" y="5605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2" name="任意多边形: 形状 1141">
                <a:extLst>
                  <a:ext uri="{FF2B5EF4-FFF2-40B4-BE49-F238E27FC236}">
                    <a16:creationId xmlns:a16="http://schemas.microsoft.com/office/drawing/2014/main" id="{8F92C16B-D397-8B50-9BDE-6D423372A5B0}"/>
                  </a:ext>
                </a:extLst>
              </p:cNvPr>
              <p:cNvSpPr/>
              <p:nvPr/>
            </p:nvSpPr>
            <p:spPr>
              <a:xfrm>
                <a:off x="3300994" y="2861667"/>
                <a:ext cx="12931" cy="47758"/>
              </a:xfrm>
              <a:custGeom>
                <a:avLst/>
                <a:gdLst>
                  <a:gd name="connsiteX0" fmla="*/ 456 w 12931"/>
                  <a:gd name="connsiteY0" fmla="*/ 45781 h 47758"/>
                  <a:gd name="connsiteX1" fmla="*/ 3285 w 12931"/>
                  <a:gd name="connsiteY1" fmla="*/ 23836 h 47758"/>
                  <a:gd name="connsiteX2" fmla="*/ 5171 w 12931"/>
                  <a:gd name="connsiteY2" fmla="*/ 2576 h 47758"/>
                  <a:gd name="connsiteX3" fmla="*/ 12886 w 12931"/>
                  <a:gd name="connsiteY3" fmla="*/ 4205 h 47758"/>
                  <a:gd name="connsiteX4" fmla="*/ 5343 w 12931"/>
                  <a:gd name="connsiteY4" fmla="*/ 46124 h 47758"/>
                  <a:gd name="connsiteX5" fmla="*/ 456 w 12931"/>
                  <a:gd name="connsiteY5" fmla="*/ 45781 h 4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31" h="47758">
                    <a:moveTo>
                      <a:pt x="456" y="45781"/>
                    </a:moveTo>
                    <a:cubicBezTo>
                      <a:pt x="-1258" y="38323"/>
                      <a:pt x="2342" y="31122"/>
                      <a:pt x="3285" y="23836"/>
                    </a:cubicBezTo>
                    <a:cubicBezTo>
                      <a:pt x="4228" y="16720"/>
                      <a:pt x="3457" y="9691"/>
                      <a:pt x="5171" y="2576"/>
                    </a:cubicBezTo>
                    <a:cubicBezTo>
                      <a:pt x="6200" y="-1796"/>
                      <a:pt x="13572" y="-167"/>
                      <a:pt x="12886" y="4205"/>
                    </a:cubicBezTo>
                    <a:cubicBezTo>
                      <a:pt x="10486" y="18349"/>
                      <a:pt x="11258" y="32665"/>
                      <a:pt x="5343" y="46124"/>
                    </a:cubicBezTo>
                    <a:cubicBezTo>
                      <a:pt x="4314" y="48439"/>
                      <a:pt x="971" y="48267"/>
                      <a:pt x="456" y="4578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3" name="任意多边形: 形状 1142">
                <a:extLst>
                  <a:ext uri="{FF2B5EF4-FFF2-40B4-BE49-F238E27FC236}">
                    <a16:creationId xmlns:a16="http://schemas.microsoft.com/office/drawing/2014/main" id="{A6C8A483-F398-A505-F471-322DDCC0D743}"/>
                  </a:ext>
                </a:extLst>
              </p:cNvPr>
              <p:cNvSpPr/>
              <p:nvPr/>
            </p:nvSpPr>
            <p:spPr>
              <a:xfrm>
                <a:off x="3408298" y="2787443"/>
                <a:ext cx="10921" cy="67146"/>
              </a:xfrm>
              <a:custGeom>
                <a:avLst/>
                <a:gdLst>
                  <a:gd name="connsiteX0" fmla="*/ 3651 w 10921"/>
                  <a:gd name="connsiteY0" fmla="*/ 65141 h 67146"/>
                  <a:gd name="connsiteX1" fmla="*/ 51 w 10921"/>
                  <a:gd name="connsiteY1" fmla="*/ 4877 h 67146"/>
                  <a:gd name="connsiteX2" fmla="*/ 8281 w 10921"/>
                  <a:gd name="connsiteY2" fmla="*/ 3333 h 67146"/>
                  <a:gd name="connsiteX3" fmla="*/ 8538 w 10921"/>
                  <a:gd name="connsiteY3" fmla="*/ 64884 h 67146"/>
                  <a:gd name="connsiteX4" fmla="*/ 3651 w 10921"/>
                  <a:gd name="connsiteY4" fmla="*/ 65141 h 6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1" h="67146">
                    <a:moveTo>
                      <a:pt x="3651" y="65141"/>
                    </a:moveTo>
                    <a:cubicBezTo>
                      <a:pt x="-121" y="45596"/>
                      <a:pt x="3051" y="24765"/>
                      <a:pt x="51" y="4877"/>
                    </a:cubicBezTo>
                    <a:cubicBezTo>
                      <a:pt x="-721" y="-438"/>
                      <a:pt x="7509" y="-2067"/>
                      <a:pt x="8281" y="3333"/>
                    </a:cubicBezTo>
                    <a:cubicBezTo>
                      <a:pt x="11024" y="22793"/>
                      <a:pt x="12395" y="45596"/>
                      <a:pt x="8538" y="64884"/>
                    </a:cubicBezTo>
                    <a:cubicBezTo>
                      <a:pt x="8023" y="67542"/>
                      <a:pt x="4251" y="68142"/>
                      <a:pt x="3651" y="6514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4" name="任意多边形: 形状 1143">
                <a:extLst>
                  <a:ext uri="{FF2B5EF4-FFF2-40B4-BE49-F238E27FC236}">
                    <a16:creationId xmlns:a16="http://schemas.microsoft.com/office/drawing/2014/main" id="{8DB2B91A-AC64-858C-6276-871CDBB8D202}"/>
                  </a:ext>
                </a:extLst>
              </p:cNvPr>
              <p:cNvSpPr/>
              <p:nvPr/>
            </p:nvSpPr>
            <p:spPr>
              <a:xfrm>
                <a:off x="3428887" y="2768227"/>
                <a:ext cx="12084" cy="54720"/>
              </a:xfrm>
              <a:custGeom>
                <a:avLst/>
                <a:gdLst>
                  <a:gd name="connsiteX0" fmla="*/ 6123 w 12084"/>
                  <a:gd name="connsiteY0" fmla="*/ 52982 h 54720"/>
                  <a:gd name="connsiteX1" fmla="*/ 1151 w 12084"/>
                  <a:gd name="connsiteY1" fmla="*/ 2576 h 54720"/>
                  <a:gd name="connsiteX2" fmla="*/ 8781 w 12084"/>
                  <a:gd name="connsiteY2" fmla="*/ 4205 h 54720"/>
                  <a:gd name="connsiteX3" fmla="*/ 10238 w 12084"/>
                  <a:gd name="connsiteY3" fmla="*/ 53239 h 54720"/>
                  <a:gd name="connsiteX4" fmla="*/ 6123 w 12084"/>
                  <a:gd name="connsiteY4" fmla="*/ 52982 h 54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4" h="54720">
                    <a:moveTo>
                      <a:pt x="6123" y="52982"/>
                    </a:moveTo>
                    <a:cubicBezTo>
                      <a:pt x="3894" y="37037"/>
                      <a:pt x="-2621" y="18521"/>
                      <a:pt x="1151" y="2576"/>
                    </a:cubicBezTo>
                    <a:cubicBezTo>
                      <a:pt x="2180" y="-1796"/>
                      <a:pt x="9209" y="-167"/>
                      <a:pt x="8781" y="4205"/>
                    </a:cubicBezTo>
                    <a:cubicBezTo>
                      <a:pt x="7066" y="20235"/>
                      <a:pt x="15724" y="37895"/>
                      <a:pt x="10238" y="53239"/>
                    </a:cubicBezTo>
                    <a:cubicBezTo>
                      <a:pt x="9552" y="55297"/>
                      <a:pt x="6380" y="55211"/>
                      <a:pt x="6123" y="5298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5" name="任意多边形: 形状 1144">
                <a:extLst>
                  <a:ext uri="{FF2B5EF4-FFF2-40B4-BE49-F238E27FC236}">
                    <a16:creationId xmlns:a16="http://schemas.microsoft.com/office/drawing/2014/main" id="{A06CCE23-9973-E0AA-08C8-3FB1167F9C01}"/>
                  </a:ext>
                </a:extLst>
              </p:cNvPr>
              <p:cNvSpPr/>
              <p:nvPr/>
            </p:nvSpPr>
            <p:spPr>
              <a:xfrm>
                <a:off x="3447415" y="2750622"/>
                <a:ext cx="11945" cy="52277"/>
              </a:xfrm>
              <a:custGeom>
                <a:avLst/>
                <a:gdLst>
                  <a:gd name="connsiteX0" fmla="*/ 6026 w 11945"/>
                  <a:gd name="connsiteY0" fmla="*/ 50185 h 52277"/>
                  <a:gd name="connsiteX1" fmla="*/ 2340 w 11945"/>
                  <a:gd name="connsiteY1" fmla="*/ 25668 h 52277"/>
                  <a:gd name="connsiteX2" fmla="*/ 539 w 11945"/>
                  <a:gd name="connsiteY2" fmla="*/ 3122 h 52277"/>
                  <a:gd name="connsiteX3" fmla="*/ 7483 w 11945"/>
                  <a:gd name="connsiteY3" fmla="*/ 2779 h 52277"/>
                  <a:gd name="connsiteX4" fmla="*/ 10226 w 11945"/>
                  <a:gd name="connsiteY4" fmla="*/ 27468 h 52277"/>
                  <a:gd name="connsiteX5" fmla="*/ 10998 w 11945"/>
                  <a:gd name="connsiteY5" fmla="*/ 50614 h 52277"/>
                  <a:gd name="connsiteX6" fmla="*/ 6026 w 11945"/>
                  <a:gd name="connsiteY6" fmla="*/ 50185 h 52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5" h="52277">
                    <a:moveTo>
                      <a:pt x="6026" y="50185"/>
                    </a:moveTo>
                    <a:cubicBezTo>
                      <a:pt x="4911" y="41956"/>
                      <a:pt x="3968" y="33812"/>
                      <a:pt x="2340" y="25668"/>
                    </a:cubicBezTo>
                    <a:cubicBezTo>
                      <a:pt x="882" y="18295"/>
                      <a:pt x="-918" y="10494"/>
                      <a:pt x="539" y="3122"/>
                    </a:cubicBezTo>
                    <a:cubicBezTo>
                      <a:pt x="1225" y="-393"/>
                      <a:pt x="7140" y="-1507"/>
                      <a:pt x="7483" y="2779"/>
                    </a:cubicBezTo>
                    <a:cubicBezTo>
                      <a:pt x="8255" y="11094"/>
                      <a:pt x="8769" y="19238"/>
                      <a:pt x="10226" y="27468"/>
                    </a:cubicBezTo>
                    <a:cubicBezTo>
                      <a:pt x="11598" y="35183"/>
                      <a:pt x="12884" y="42898"/>
                      <a:pt x="10998" y="50614"/>
                    </a:cubicBezTo>
                    <a:cubicBezTo>
                      <a:pt x="10398" y="53100"/>
                      <a:pt x="6369" y="52671"/>
                      <a:pt x="6026" y="5018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6" name="任意多边形: 形状 1145">
                <a:extLst>
                  <a:ext uri="{FF2B5EF4-FFF2-40B4-BE49-F238E27FC236}">
                    <a16:creationId xmlns:a16="http://schemas.microsoft.com/office/drawing/2014/main" id="{77E8AD8B-94C2-6A38-B940-01200B94C236}"/>
                  </a:ext>
                </a:extLst>
              </p:cNvPr>
              <p:cNvSpPr/>
              <p:nvPr/>
            </p:nvSpPr>
            <p:spPr>
              <a:xfrm>
                <a:off x="3466299" y="2730795"/>
                <a:ext cx="12798" cy="45870"/>
              </a:xfrm>
              <a:custGeom>
                <a:avLst/>
                <a:gdLst>
                  <a:gd name="connsiteX0" fmla="*/ 7888 w 12798"/>
                  <a:gd name="connsiteY0" fmla="*/ 44466 h 45870"/>
                  <a:gd name="connsiteX1" fmla="*/ 1 w 12798"/>
                  <a:gd name="connsiteY1" fmla="*/ 3403 h 45870"/>
                  <a:gd name="connsiteX2" fmla="*/ 7545 w 12798"/>
                  <a:gd name="connsiteY2" fmla="*/ 2975 h 45870"/>
                  <a:gd name="connsiteX3" fmla="*/ 10116 w 12798"/>
                  <a:gd name="connsiteY3" fmla="*/ 24235 h 45870"/>
                  <a:gd name="connsiteX4" fmla="*/ 12774 w 12798"/>
                  <a:gd name="connsiteY4" fmla="*/ 43437 h 45870"/>
                  <a:gd name="connsiteX5" fmla="*/ 7888 w 12798"/>
                  <a:gd name="connsiteY5" fmla="*/ 44466 h 45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98" h="45870">
                    <a:moveTo>
                      <a:pt x="7888" y="44466"/>
                    </a:moveTo>
                    <a:cubicBezTo>
                      <a:pt x="2487" y="32464"/>
                      <a:pt x="172" y="16519"/>
                      <a:pt x="1" y="3403"/>
                    </a:cubicBezTo>
                    <a:cubicBezTo>
                      <a:pt x="-85" y="-883"/>
                      <a:pt x="7202" y="-1226"/>
                      <a:pt x="7545" y="2975"/>
                    </a:cubicBezTo>
                    <a:cubicBezTo>
                      <a:pt x="8059" y="10176"/>
                      <a:pt x="8830" y="17205"/>
                      <a:pt x="10116" y="24235"/>
                    </a:cubicBezTo>
                    <a:cubicBezTo>
                      <a:pt x="11231" y="30578"/>
                      <a:pt x="13031" y="36922"/>
                      <a:pt x="12774" y="43437"/>
                    </a:cubicBezTo>
                    <a:cubicBezTo>
                      <a:pt x="12688" y="46094"/>
                      <a:pt x="8916" y="46780"/>
                      <a:pt x="7888" y="4446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7" name="任意多边形: 形状 1146">
                <a:extLst>
                  <a:ext uri="{FF2B5EF4-FFF2-40B4-BE49-F238E27FC236}">
                    <a16:creationId xmlns:a16="http://schemas.microsoft.com/office/drawing/2014/main" id="{601B66C8-B671-0C86-5447-A703B7E97F39}"/>
                  </a:ext>
                </a:extLst>
              </p:cNvPr>
              <p:cNvSpPr/>
              <p:nvPr/>
            </p:nvSpPr>
            <p:spPr>
              <a:xfrm>
                <a:off x="3481926" y="2712634"/>
                <a:ext cx="17505" cy="51529"/>
              </a:xfrm>
              <a:custGeom>
                <a:avLst/>
                <a:gdLst>
                  <a:gd name="connsiteX0" fmla="*/ 12491 w 17505"/>
                  <a:gd name="connsiteY0" fmla="*/ 50282 h 51529"/>
                  <a:gd name="connsiteX1" fmla="*/ 8291 w 17505"/>
                  <a:gd name="connsiteY1" fmla="*/ 31337 h 51529"/>
                  <a:gd name="connsiteX2" fmla="*/ 404 w 17505"/>
                  <a:gd name="connsiteY2" fmla="*/ 5277 h 51529"/>
                  <a:gd name="connsiteX3" fmla="*/ 7262 w 17505"/>
                  <a:gd name="connsiteY3" fmla="*/ 1934 h 51529"/>
                  <a:gd name="connsiteX4" fmla="*/ 16863 w 17505"/>
                  <a:gd name="connsiteY4" fmla="*/ 49511 h 51529"/>
                  <a:gd name="connsiteX5" fmla="*/ 12491 w 17505"/>
                  <a:gd name="connsiteY5" fmla="*/ 50282 h 51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505" h="51529">
                    <a:moveTo>
                      <a:pt x="12491" y="50282"/>
                    </a:moveTo>
                    <a:cubicBezTo>
                      <a:pt x="9662" y="44367"/>
                      <a:pt x="9319" y="37681"/>
                      <a:pt x="8291" y="31337"/>
                    </a:cubicBezTo>
                    <a:cubicBezTo>
                      <a:pt x="6833" y="22165"/>
                      <a:pt x="4176" y="13764"/>
                      <a:pt x="404" y="5277"/>
                    </a:cubicBezTo>
                    <a:cubicBezTo>
                      <a:pt x="-1653" y="733"/>
                      <a:pt x="4690" y="-2095"/>
                      <a:pt x="7262" y="1934"/>
                    </a:cubicBezTo>
                    <a:cubicBezTo>
                      <a:pt x="15063" y="14192"/>
                      <a:pt x="19178" y="35195"/>
                      <a:pt x="16863" y="49511"/>
                    </a:cubicBezTo>
                    <a:cubicBezTo>
                      <a:pt x="16435" y="51569"/>
                      <a:pt x="13520" y="52426"/>
                      <a:pt x="12491" y="5028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8" name="任意多边形: 形状 1147">
                <a:extLst>
                  <a:ext uri="{FF2B5EF4-FFF2-40B4-BE49-F238E27FC236}">
                    <a16:creationId xmlns:a16="http://schemas.microsoft.com/office/drawing/2014/main" id="{F0F74A69-E5A0-B21C-2015-17B15CE9E8E1}"/>
                  </a:ext>
                </a:extLst>
              </p:cNvPr>
              <p:cNvSpPr/>
              <p:nvPr/>
            </p:nvSpPr>
            <p:spPr>
              <a:xfrm>
                <a:off x="2972700" y="2536057"/>
                <a:ext cx="641202" cy="450031"/>
              </a:xfrm>
              <a:custGeom>
                <a:avLst/>
                <a:gdLst>
                  <a:gd name="connsiteX0" fmla="*/ 2481 w 641202"/>
                  <a:gd name="connsiteY0" fmla="*/ 450001 h 450031"/>
                  <a:gd name="connsiteX1" fmla="*/ 2224 w 641202"/>
                  <a:gd name="connsiteY1" fmla="*/ 444515 h 450031"/>
                  <a:gd name="connsiteX2" fmla="*/ 203334 w 641202"/>
                  <a:gd name="connsiteY2" fmla="*/ 388280 h 450031"/>
                  <a:gd name="connsiteX3" fmla="*/ 294632 w 641202"/>
                  <a:gd name="connsiteY3" fmla="*/ 347646 h 450031"/>
                  <a:gd name="connsiteX4" fmla="*/ 384043 w 641202"/>
                  <a:gd name="connsiteY4" fmla="*/ 292010 h 450031"/>
                  <a:gd name="connsiteX5" fmla="*/ 532175 w 641202"/>
                  <a:gd name="connsiteY5" fmla="*/ 152022 h 450031"/>
                  <a:gd name="connsiteX6" fmla="*/ 590469 w 641202"/>
                  <a:gd name="connsiteY6" fmla="*/ 80184 h 450031"/>
                  <a:gd name="connsiteX7" fmla="*/ 632645 w 641202"/>
                  <a:gd name="connsiteY7" fmla="*/ 2688 h 450031"/>
                  <a:gd name="connsiteX8" fmla="*/ 641046 w 641202"/>
                  <a:gd name="connsiteY8" fmla="*/ 4489 h 450031"/>
                  <a:gd name="connsiteX9" fmla="*/ 605642 w 641202"/>
                  <a:gd name="connsiteY9" fmla="*/ 74697 h 450031"/>
                  <a:gd name="connsiteX10" fmla="*/ 544263 w 641202"/>
                  <a:gd name="connsiteY10" fmla="*/ 151078 h 450031"/>
                  <a:gd name="connsiteX11" fmla="*/ 389529 w 641202"/>
                  <a:gd name="connsiteY11" fmla="*/ 298268 h 450031"/>
                  <a:gd name="connsiteX12" fmla="*/ 305261 w 641202"/>
                  <a:gd name="connsiteY12" fmla="*/ 351761 h 450031"/>
                  <a:gd name="connsiteX13" fmla="*/ 207021 w 641202"/>
                  <a:gd name="connsiteY13" fmla="*/ 395566 h 450031"/>
                  <a:gd name="connsiteX14" fmla="*/ 2481 w 641202"/>
                  <a:gd name="connsiteY14" fmla="*/ 450001 h 450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1202" h="450031">
                    <a:moveTo>
                      <a:pt x="2481" y="450001"/>
                    </a:moveTo>
                    <a:cubicBezTo>
                      <a:pt x="-605" y="450001"/>
                      <a:pt x="-948" y="444772"/>
                      <a:pt x="2224" y="444515"/>
                    </a:cubicBezTo>
                    <a:cubicBezTo>
                      <a:pt x="73375" y="437829"/>
                      <a:pt x="138612" y="418455"/>
                      <a:pt x="203334" y="388280"/>
                    </a:cubicBezTo>
                    <a:cubicBezTo>
                      <a:pt x="233510" y="374221"/>
                      <a:pt x="264371" y="361619"/>
                      <a:pt x="294632" y="347646"/>
                    </a:cubicBezTo>
                    <a:cubicBezTo>
                      <a:pt x="326778" y="332816"/>
                      <a:pt x="355753" y="313013"/>
                      <a:pt x="384043" y="292010"/>
                    </a:cubicBezTo>
                    <a:cubicBezTo>
                      <a:pt x="438821" y="251377"/>
                      <a:pt x="487684" y="203628"/>
                      <a:pt x="532175" y="152022"/>
                    </a:cubicBezTo>
                    <a:cubicBezTo>
                      <a:pt x="552321" y="128619"/>
                      <a:pt x="571523" y="104444"/>
                      <a:pt x="590469" y="80184"/>
                    </a:cubicBezTo>
                    <a:cubicBezTo>
                      <a:pt x="608728" y="56781"/>
                      <a:pt x="621672" y="31321"/>
                      <a:pt x="632645" y="2688"/>
                    </a:cubicBezTo>
                    <a:cubicBezTo>
                      <a:pt x="634360" y="-1855"/>
                      <a:pt x="642418" y="-226"/>
                      <a:pt x="641046" y="4489"/>
                    </a:cubicBezTo>
                    <a:cubicBezTo>
                      <a:pt x="634617" y="26777"/>
                      <a:pt x="621415" y="53266"/>
                      <a:pt x="605642" y="74697"/>
                    </a:cubicBezTo>
                    <a:cubicBezTo>
                      <a:pt x="586354" y="101015"/>
                      <a:pt x="565265" y="126218"/>
                      <a:pt x="544263" y="151078"/>
                    </a:cubicBezTo>
                    <a:cubicBezTo>
                      <a:pt x="498143" y="205771"/>
                      <a:pt x="446622" y="255149"/>
                      <a:pt x="389529" y="298268"/>
                    </a:cubicBezTo>
                    <a:cubicBezTo>
                      <a:pt x="362869" y="318414"/>
                      <a:pt x="335180" y="336845"/>
                      <a:pt x="305261" y="351761"/>
                    </a:cubicBezTo>
                    <a:cubicBezTo>
                      <a:pt x="273114" y="367706"/>
                      <a:pt x="239425" y="380136"/>
                      <a:pt x="207021" y="395566"/>
                    </a:cubicBezTo>
                    <a:cubicBezTo>
                      <a:pt x="144098" y="425570"/>
                      <a:pt x="72947" y="451030"/>
                      <a:pt x="2481" y="4500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9" name="任意多边形: 形状 1148">
                <a:extLst>
                  <a:ext uri="{FF2B5EF4-FFF2-40B4-BE49-F238E27FC236}">
                    <a16:creationId xmlns:a16="http://schemas.microsoft.com/office/drawing/2014/main" id="{4AD98336-302F-C06A-28D2-2F0A524CE528}"/>
                  </a:ext>
                </a:extLst>
              </p:cNvPr>
              <p:cNvSpPr/>
              <p:nvPr/>
            </p:nvSpPr>
            <p:spPr>
              <a:xfrm>
                <a:off x="3435306" y="2674533"/>
                <a:ext cx="65466" cy="29822"/>
              </a:xfrm>
              <a:custGeom>
                <a:avLst/>
                <a:gdLst>
                  <a:gd name="connsiteX0" fmla="*/ 60740 w 65466"/>
                  <a:gd name="connsiteY0" fmla="*/ 29490 h 29822"/>
                  <a:gd name="connsiteX1" fmla="*/ 33651 w 65466"/>
                  <a:gd name="connsiteY1" fmla="*/ 16203 h 29822"/>
                  <a:gd name="connsiteX2" fmla="*/ 1504 w 65466"/>
                  <a:gd name="connsiteY2" fmla="*/ 4630 h 29822"/>
                  <a:gd name="connsiteX3" fmla="*/ 2533 w 65466"/>
                  <a:gd name="connsiteY3" fmla="*/ 0 h 29822"/>
                  <a:gd name="connsiteX4" fmla="*/ 63997 w 65466"/>
                  <a:gd name="connsiteY4" fmla="*/ 23146 h 29822"/>
                  <a:gd name="connsiteX5" fmla="*/ 60740 w 65466"/>
                  <a:gd name="connsiteY5" fmla="*/ 29490 h 2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466" h="29822">
                    <a:moveTo>
                      <a:pt x="60740" y="29490"/>
                    </a:moveTo>
                    <a:cubicBezTo>
                      <a:pt x="51653" y="25118"/>
                      <a:pt x="42909" y="20232"/>
                      <a:pt x="33651" y="16203"/>
                    </a:cubicBezTo>
                    <a:cubicBezTo>
                      <a:pt x="23192" y="11659"/>
                      <a:pt x="11962" y="9087"/>
                      <a:pt x="1504" y="4630"/>
                    </a:cubicBezTo>
                    <a:cubicBezTo>
                      <a:pt x="-982" y="3515"/>
                      <a:pt x="-211" y="0"/>
                      <a:pt x="2533" y="0"/>
                    </a:cubicBezTo>
                    <a:cubicBezTo>
                      <a:pt x="23107" y="-85"/>
                      <a:pt x="46938" y="12259"/>
                      <a:pt x="63997" y="23146"/>
                    </a:cubicBezTo>
                    <a:cubicBezTo>
                      <a:pt x="67341" y="25289"/>
                      <a:pt x="64426" y="31290"/>
                      <a:pt x="60740" y="2949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0" name="图形 4">
              <a:extLst>
                <a:ext uri="{FF2B5EF4-FFF2-40B4-BE49-F238E27FC236}">
                  <a16:creationId xmlns:a16="http://schemas.microsoft.com/office/drawing/2014/main" id="{D29E03B8-D600-2F29-425B-68D09DBD8258}"/>
                </a:ext>
              </a:extLst>
            </p:cNvPr>
            <p:cNvGrpSpPr/>
            <p:nvPr/>
          </p:nvGrpSpPr>
          <p:grpSpPr>
            <a:xfrm>
              <a:off x="3118971" y="2818896"/>
              <a:ext cx="479043" cy="437032"/>
              <a:chOff x="3118971" y="2818896"/>
              <a:chExt cx="479043" cy="437032"/>
            </a:xfrm>
          </p:grpSpPr>
          <p:sp>
            <p:nvSpPr>
              <p:cNvPr id="1151" name="任意多边形: 形状 1150">
                <a:extLst>
                  <a:ext uri="{FF2B5EF4-FFF2-40B4-BE49-F238E27FC236}">
                    <a16:creationId xmlns:a16="http://schemas.microsoft.com/office/drawing/2014/main" id="{13B1D45B-0344-13A8-DEDE-3933D9F6C946}"/>
                  </a:ext>
                </a:extLst>
              </p:cNvPr>
              <p:cNvSpPr/>
              <p:nvPr/>
            </p:nvSpPr>
            <p:spPr>
              <a:xfrm>
                <a:off x="3118971" y="2818896"/>
                <a:ext cx="479043" cy="437032"/>
              </a:xfrm>
              <a:custGeom>
                <a:avLst/>
                <a:gdLst>
                  <a:gd name="connsiteX0" fmla="*/ 402879 w 479043"/>
                  <a:gd name="connsiteY0" fmla="*/ 1199 h 437032"/>
                  <a:gd name="connsiteX1" fmla="*/ 397821 w 479043"/>
                  <a:gd name="connsiteY1" fmla="*/ 513 h 437032"/>
                  <a:gd name="connsiteX2" fmla="*/ 395506 w 479043"/>
                  <a:gd name="connsiteY2" fmla="*/ 2056 h 437032"/>
                  <a:gd name="connsiteX3" fmla="*/ 381104 w 479043"/>
                  <a:gd name="connsiteY3" fmla="*/ 18087 h 437032"/>
                  <a:gd name="connsiteX4" fmla="*/ 369789 w 479043"/>
                  <a:gd name="connsiteY4" fmla="*/ 29745 h 437032"/>
                  <a:gd name="connsiteX5" fmla="*/ 369789 w 479043"/>
                  <a:gd name="connsiteY5" fmla="*/ 31031 h 437032"/>
                  <a:gd name="connsiteX6" fmla="*/ 370560 w 479043"/>
                  <a:gd name="connsiteY6" fmla="*/ 33860 h 437032"/>
                  <a:gd name="connsiteX7" fmla="*/ 430139 w 479043"/>
                  <a:gd name="connsiteY7" fmla="*/ 168448 h 437032"/>
                  <a:gd name="connsiteX8" fmla="*/ 358130 w 479043"/>
                  <a:gd name="connsiteY8" fmla="*/ 327640 h 437032"/>
                  <a:gd name="connsiteX9" fmla="*/ 202196 w 479043"/>
                  <a:gd name="connsiteY9" fmla="*/ 390047 h 437032"/>
                  <a:gd name="connsiteX10" fmla="*/ 34090 w 479043"/>
                  <a:gd name="connsiteY10" fmla="*/ 308094 h 437032"/>
                  <a:gd name="connsiteX11" fmla="*/ 30660 w 479043"/>
                  <a:gd name="connsiteY11" fmla="*/ 306637 h 437032"/>
                  <a:gd name="connsiteX12" fmla="*/ 29117 w 479043"/>
                  <a:gd name="connsiteY12" fmla="*/ 306551 h 437032"/>
                  <a:gd name="connsiteX13" fmla="*/ 10858 w 479043"/>
                  <a:gd name="connsiteY13" fmla="*/ 321810 h 437032"/>
                  <a:gd name="connsiteX14" fmla="*/ 742 w 479043"/>
                  <a:gd name="connsiteY14" fmla="*/ 334755 h 437032"/>
                  <a:gd name="connsiteX15" fmla="*/ 742 w 479043"/>
                  <a:gd name="connsiteY15" fmla="*/ 338784 h 437032"/>
                  <a:gd name="connsiteX16" fmla="*/ 195338 w 479043"/>
                  <a:gd name="connsiteY16" fmla="*/ 435310 h 437032"/>
                  <a:gd name="connsiteX17" fmla="*/ 382819 w 479043"/>
                  <a:gd name="connsiteY17" fmla="*/ 370245 h 437032"/>
                  <a:gd name="connsiteX18" fmla="*/ 478574 w 479043"/>
                  <a:gd name="connsiteY18" fmla="*/ 200424 h 437032"/>
                  <a:gd name="connsiteX19" fmla="*/ 461600 w 479043"/>
                  <a:gd name="connsiteY19" fmla="*/ 99697 h 437032"/>
                  <a:gd name="connsiteX20" fmla="*/ 402879 w 479043"/>
                  <a:gd name="connsiteY20" fmla="*/ 1199 h 43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9043" h="437032">
                    <a:moveTo>
                      <a:pt x="402879" y="1199"/>
                    </a:moveTo>
                    <a:cubicBezTo>
                      <a:pt x="401336" y="-259"/>
                      <a:pt x="399364" y="-259"/>
                      <a:pt x="397821" y="513"/>
                    </a:cubicBezTo>
                    <a:cubicBezTo>
                      <a:pt x="396963" y="770"/>
                      <a:pt x="396192" y="1199"/>
                      <a:pt x="395506" y="2056"/>
                    </a:cubicBezTo>
                    <a:cubicBezTo>
                      <a:pt x="391134" y="7800"/>
                      <a:pt x="386248" y="13029"/>
                      <a:pt x="381104" y="18087"/>
                    </a:cubicBezTo>
                    <a:cubicBezTo>
                      <a:pt x="377761" y="21430"/>
                      <a:pt x="370903" y="25030"/>
                      <a:pt x="369789" y="29745"/>
                    </a:cubicBezTo>
                    <a:cubicBezTo>
                      <a:pt x="369703" y="30174"/>
                      <a:pt x="369703" y="30603"/>
                      <a:pt x="369789" y="31031"/>
                    </a:cubicBezTo>
                    <a:cubicBezTo>
                      <a:pt x="369617" y="31888"/>
                      <a:pt x="369789" y="32917"/>
                      <a:pt x="370560" y="33860"/>
                    </a:cubicBezTo>
                    <a:cubicBezTo>
                      <a:pt x="402536" y="72951"/>
                      <a:pt x="424481" y="117870"/>
                      <a:pt x="430139" y="168448"/>
                    </a:cubicBezTo>
                    <a:cubicBezTo>
                      <a:pt x="437340" y="233171"/>
                      <a:pt x="404250" y="285377"/>
                      <a:pt x="358130" y="327640"/>
                    </a:cubicBezTo>
                    <a:cubicBezTo>
                      <a:pt x="314753" y="367330"/>
                      <a:pt x="262290" y="395020"/>
                      <a:pt x="202196" y="390047"/>
                    </a:cubicBezTo>
                    <a:cubicBezTo>
                      <a:pt x="138245" y="384818"/>
                      <a:pt x="75752" y="357643"/>
                      <a:pt x="34090" y="308094"/>
                    </a:cubicBezTo>
                    <a:cubicBezTo>
                      <a:pt x="33061" y="306894"/>
                      <a:pt x="31861" y="306466"/>
                      <a:pt x="30660" y="306637"/>
                    </a:cubicBezTo>
                    <a:cubicBezTo>
                      <a:pt x="30146" y="306466"/>
                      <a:pt x="29632" y="306466"/>
                      <a:pt x="29117" y="306551"/>
                    </a:cubicBezTo>
                    <a:cubicBezTo>
                      <a:pt x="22174" y="308009"/>
                      <a:pt x="15659" y="316924"/>
                      <a:pt x="10858" y="321810"/>
                    </a:cubicBezTo>
                    <a:cubicBezTo>
                      <a:pt x="7772" y="324982"/>
                      <a:pt x="1771" y="329869"/>
                      <a:pt x="742" y="334755"/>
                    </a:cubicBezTo>
                    <a:cubicBezTo>
                      <a:pt x="-115" y="335784"/>
                      <a:pt x="-372" y="337327"/>
                      <a:pt x="742" y="338784"/>
                    </a:cubicBezTo>
                    <a:cubicBezTo>
                      <a:pt x="46863" y="396305"/>
                      <a:pt x="124529" y="425109"/>
                      <a:pt x="195338" y="435310"/>
                    </a:cubicBezTo>
                    <a:cubicBezTo>
                      <a:pt x="263232" y="445083"/>
                      <a:pt x="331470" y="411907"/>
                      <a:pt x="382819" y="370245"/>
                    </a:cubicBezTo>
                    <a:cubicBezTo>
                      <a:pt x="433740" y="328926"/>
                      <a:pt x="473516" y="266775"/>
                      <a:pt x="478574" y="200424"/>
                    </a:cubicBezTo>
                    <a:cubicBezTo>
                      <a:pt x="481145" y="166391"/>
                      <a:pt x="472830" y="131501"/>
                      <a:pt x="461600" y="99697"/>
                    </a:cubicBezTo>
                    <a:cubicBezTo>
                      <a:pt x="449513" y="65664"/>
                      <a:pt x="429625" y="25973"/>
                      <a:pt x="402879" y="119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2" name="任意多边形: 形状 1151">
                <a:extLst>
                  <a:ext uri="{FF2B5EF4-FFF2-40B4-BE49-F238E27FC236}">
                    <a16:creationId xmlns:a16="http://schemas.microsoft.com/office/drawing/2014/main" id="{9E806E66-5226-7117-9C48-E094E3E1550F}"/>
                  </a:ext>
                </a:extLst>
              </p:cNvPr>
              <p:cNvSpPr/>
              <p:nvPr/>
            </p:nvSpPr>
            <p:spPr>
              <a:xfrm>
                <a:off x="3143926" y="2846279"/>
                <a:ext cx="414102" cy="371253"/>
              </a:xfrm>
              <a:custGeom>
                <a:avLst/>
                <a:gdLst>
                  <a:gd name="connsiteX0" fmla="*/ 352549 w 414102"/>
                  <a:gd name="connsiteY0" fmla="*/ 2362 h 371253"/>
                  <a:gd name="connsiteX1" fmla="*/ 350577 w 414102"/>
                  <a:gd name="connsiteY1" fmla="*/ 1162 h 371253"/>
                  <a:gd name="connsiteX2" fmla="*/ 346548 w 414102"/>
                  <a:gd name="connsiteY2" fmla="*/ 819 h 371253"/>
                  <a:gd name="connsiteX3" fmla="*/ 272310 w 414102"/>
                  <a:gd name="connsiteY3" fmla="*/ 72142 h 371253"/>
                  <a:gd name="connsiteX4" fmla="*/ 191900 w 414102"/>
                  <a:gd name="connsiteY4" fmla="*/ 148352 h 371253"/>
                  <a:gd name="connsiteX5" fmla="*/ 86715 w 414102"/>
                  <a:gd name="connsiteY5" fmla="*/ 224990 h 371253"/>
                  <a:gd name="connsiteX6" fmla="*/ 43253 w 414102"/>
                  <a:gd name="connsiteY6" fmla="*/ 251308 h 371253"/>
                  <a:gd name="connsiteX7" fmla="*/ 905 w 414102"/>
                  <a:gd name="connsiteY7" fmla="*/ 281911 h 371253"/>
                  <a:gd name="connsiteX8" fmla="*/ 905 w 414102"/>
                  <a:gd name="connsiteY8" fmla="*/ 286198 h 371253"/>
                  <a:gd name="connsiteX9" fmla="*/ 52854 w 414102"/>
                  <a:gd name="connsiteY9" fmla="*/ 331632 h 371253"/>
                  <a:gd name="connsiteX10" fmla="*/ 137208 w 414102"/>
                  <a:gd name="connsiteY10" fmla="*/ 365579 h 371253"/>
                  <a:gd name="connsiteX11" fmla="*/ 320059 w 414102"/>
                  <a:gd name="connsiteY11" fmla="*/ 324431 h 371253"/>
                  <a:gd name="connsiteX12" fmla="*/ 351520 w 414102"/>
                  <a:gd name="connsiteY12" fmla="*/ 289884 h 371253"/>
                  <a:gd name="connsiteX13" fmla="*/ 389239 w 414102"/>
                  <a:gd name="connsiteY13" fmla="*/ 242392 h 371253"/>
                  <a:gd name="connsiteX14" fmla="*/ 413499 w 414102"/>
                  <a:gd name="connsiteY14" fmla="*/ 167812 h 371253"/>
                  <a:gd name="connsiteX15" fmla="*/ 400383 w 414102"/>
                  <a:gd name="connsiteY15" fmla="*/ 82858 h 371253"/>
                  <a:gd name="connsiteX16" fmla="*/ 352549 w 414102"/>
                  <a:gd name="connsiteY16" fmla="*/ 2362 h 3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102" h="371253">
                    <a:moveTo>
                      <a:pt x="352549" y="2362"/>
                    </a:moveTo>
                    <a:cubicBezTo>
                      <a:pt x="351949" y="1762"/>
                      <a:pt x="351263" y="1419"/>
                      <a:pt x="350577" y="1162"/>
                    </a:cubicBezTo>
                    <a:cubicBezTo>
                      <a:pt x="349548" y="-38"/>
                      <a:pt x="347834" y="-553"/>
                      <a:pt x="346548" y="819"/>
                    </a:cubicBezTo>
                    <a:cubicBezTo>
                      <a:pt x="323059" y="25936"/>
                      <a:pt x="297342" y="48654"/>
                      <a:pt x="272310" y="72142"/>
                    </a:cubicBezTo>
                    <a:cubicBezTo>
                      <a:pt x="245307" y="97517"/>
                      <a:pt x="218818" y="122891"/>
                      <a:pt x="191900" y="148352"/>
                    </a:cubicBezTo>
                    <a:cubicBezTo>
                      <a:pt x="168154" y="170812"/>
                      <a:pt x="145780" y="184442"/>
                      <a:pt x="86715" y="224990"/>
                    </a:cubicBezTo>
                    <a:cubicBezTo>
                      <a:pt x="72828" y="234506"/>
                      <a:pt x="56969" y="241449"/>
                      <a:pt x="43253" y="251308"/>
                    </a:cubicBezTo>
                    <a:cubicBezTo>
                      <a:pt x="29280" y="261338"/>
                      <a:pt x="12563" y="268967"/>
                      <a:pt x="905" y="281911"/>
                    </a:cubicBezTo>
                    <a:cubicBezTo>
                      <a:pt x="-467" y="283454"/>
                      <a:pt x="-124" y="285169"/>
                      <a:pt x="905" y="286198"/>
                    </a:cubicBezTo>
                    <a:cubicBezTo>
                      <a:pt x="11192" y="306943"/>
                      <a:pt x="33480" y="320488"/>
                      <a:pt x="52854" y="331632"/>
                    </a:cubicBezTo>
                    <a:cubicBezTo>
                      <a:pt x="79086" y="346720"/>
                      <a:pt x="107889" y="358378"/>
                      <a:pt x="137208" y="365579"/>
                    </a:cubicBezTo>
                    <a:cubicBezTo>
                      <a:pt x="199615" y="380752"/>
                      <a:pt x="270167" y="364979"/>
                      <a:pt x="320059" y="324431"/>
                    </a:cubicBezTo>
                    <a:cubicBezTo>
                      <a:pt x="332060" y="314658"/>
                      <a:pt x="341747" y="301628"/>
                      <a:pt x="351520" y="289884"/>
                    </a:cubicBezTo>
                    <a:cubicBezTo>
                      <a:pt x="364722" y="273939"/>
                      <a:pt x="378609" y="260394"/>
                      <a:pt x="389239" y="242392"/>
                    </a:cubicBezTo>
                    <a:cubicBezTo>
                      <a:pt x="402698" y="219504"/>
                      <a:pt x="411013" y="194301"/>
                      <a:pt x="413499" y="167812"/>
                    </a:cubicBezTo>
                    <a:cubicBezTo>
                      <a:pt x="416157" y="139351"/>
                      <a:pt x="409727" y="109604"/>
                      <a:pt x="400383" y="82858"/>
                    </a:cubicBezTo>
                    <a:cubicBezTo>
                      <a:pt x="390868" y="55512"/>
                      <a:pt x="373123" y="23279"/>
                      <a:pt x="352549" y="2362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3" name="任意多边形: 形状 1152">
                <a:extLst>
                  <a:ext uri="{FF2B5EF4-FFF2-40B4-BE49-F238E27FC236}">
                    <a16:creationId xmlns:a16="http://schemas.microsoft.com/office/drawing/2014/main" id="{CBEEFF65-35BA-56F6-DD1F-4ABCEC0AB60A}"/>
                  </a:ext>
                </a:extLst>
              </p:cNvPr>
              <p:cNvSpPr/>
              <p:nvPr/>
            </p:nvSpPr>
            <p:spPr>
              <a:xfrm>
                <a:off x="3373921" y="3012117"/>
                <a:ext cx="42868" cy="42817"/>
              </a:xfrm>
              <a:custGeom>
                <a:avLst/>
                <a:gdLst>
                  <a:gd name="connsiteX0" fmla="*/ 5111 w 42868"/>
                  <a:gd name="connsiteY0" fmla="*/ 88 h 42817"/>
                  <a:gd name="connsiteX1" fmla="*/ 3568 w 42868"/>
                  <a:gd name="connsiteY1" fmla="*/ 1116 h 42817"/>
                  <a:gd name="connsiteX2" fmla="*/ 139 w 42868"/>
                  <a:gd name="connsiteY2" fmla="*/ 5917 h 42817"/>
                  <a:gd name="connsiteX3" fmla="*/ 35372 w 42868"/>
                  <a:gd name="connsiteY3" fmla="*/ 39864 h 42817"/>
                  <a:gd name="connsiteX4" fmla="*/ 37000 w 42868"/>
                  <a:gd name="connsiteY4" fmla="*/ 13975 h 42817"/>
                  <a:gd name="connsiteX5" fmla="*/ 5111 w 42868"/>
                  <a:gd name="connsiteY5" fmla="*/ 88 h 42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8" h="42817">
                    <a:moveTo>
                      <a:pt x="5111" y="88"/>
                    </a:moveTo>
                    <a:cubicBezTo>
                      <a:pt x="4510" y="173"/>
                      <a:pt x="3996" y="516"/>
                      <a:pt x="3568" y="1116"/>
                    </a:cubicBezTo>
                    <a:cubicBezTo>
                      <a:pt x="1424" y="1459"/>
                      <a:pt x="-547" y="3174"/>
                      <a:pt x="139" y="5917"/>
                    </a:cubicBezTo>
                    <a:cubicBezTo>
                      <a:pt x="3139" y="18004"/>
                      <a:pt x="17712" y="53151"/>
                      <a:pt x="35372" y="39864"/>
                    </a:cubicBezTo>
                    <a:cubicBezTo>
                      <a:pt x="44716" y="32835"/>
                      <a:pt x="45401" y="21947"/>
                      <a:pt x="37000" y="13975"/>
                    </a:cubicBezTo>
                    <a:cubicBezTo>
                      <a:pt x="30057" y="7289"/>
                      <a:pt x="15055" y="-941"/>
                      <a:pt x="5111" y="8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4" name="任意多边形: 形状 1153">
                <a:extLst>
                  <a:ext uri="{FF2B5EF4-FFF2-40B4-BE49-F238E27FC236}">
                    <a16:creationId xmlns:a16="http://schemas.microsoft.com/office/drawing/2014/main" id="{BF2EFEA1-1AD9-743B-DB77-BA2C25345C22}"/>
                  </a:ext>
                </a:extLst>
              </p:cNvPr>
              <p:cNvSpPr/>
              <p:nvPr/>
            </p:nvSpPr>
            <p:spPr>
              <a:xfrm>
                <a:off x="3437831" y="3084469"/>
                <a:ext cx="43404" cy="37593"/>
              </a:xfrm>
              <a:custGeom>
                <a:avLst/>
                <a:gdLst>
                  <a:gd name="connsiteX0" fmla="*/ 36526 w 43404"/>
                  <a:gd name="connsiteY0" fmla="*/ 10117 h 37593"/>
                  <a:gd name="connsiteX1" fmla="*/ 4980 w 43404"/>
                  <a:gd name="connsiteY1" fmla="*/ 1 h 37593"/>
                  <a:gd name="connsiteX2" fmla="*/ 3094 w 43404"/>
                  <a:gd name="connsiteY2" fmla="*/ 945 h 37593"/>
                  <a:gd name="connsiteX3" fmla="*/ 350 w 43404"/>
                  <a:gd name="connsiteY3" fmla="*/ 7031 h 37593"/>
                  <a:gd name="connsiteX4" fmla="*/ 38412 w 43404"/>
                  <a:gd name="connsiteY4" fmla="*/ 34034 h 37593"/>
                  <a:gd name="connsiteX5" fmla="*/ 36526 w 43404"/>
                  <a:gd name="connsiteY5" fmla="*/ 10117 h 3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404" h="37593">
                    <a:moveTo>
                      <a:pt x="36526" y="10117"/>
                    </a:moveTo>
                    <a:cubicBezTo>
                      <a:pt x="27611" y="3516"/>
                      <a:pt x="15952" y="-84"/>
                      <a:pt x="4980" y="1"/>
                    </a:cubicBezTo>
                    <a:cubicBezTo>
                      <a:pt x="4122" y="1"/>
                      <a:pt x="3522" y="344"/>
                      <a:pt x="3094" y="945"/>
                    </a:cubicBezTo>
                    <a:cubicBezTo>
                      <a:pt x="951" y="1887"/>
                      <a:pt x="-764" y="4288"/>
                      <a:pt x="350" y="7031"/>
                    </a:cubicBezTo>
                    <a:cubicBezTo>
                      <a:pt x="4894" y="18947"/>
                      <a:pt x="23067" y="47579"/>
                      <a:pt x="38412" y="34034"/>
                    </a:cubicBezTo>
                    <a:cubicBezTo>
                      <a:pt x="46213" y="27176"/>
                      <a:pt x="44327" y="15946"/>
                      <a:pt x="36526" y="1011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5" name="任意多边形: 形状 1154">
                <a:extLst>
                  <a:ext uri="{FF2B5EF4-FFF2-40B4-BE49-F238E27FC236}">
                    <a16:creationId xmlns:a16="http://schemas.microsoft.com/office/drawing/2014/main" id="{46E130AE-005D-135D-1C61-8863CFD9EE7C}"/>
                  </a:ext>
                </a:extLst>
              </p:cNvPr>
              <p:cNvSpPr/>
              <p:nvPr/>
            </p:nvSpPr>
            <p:spPr>
              <a:xfrm>
                <a:off x="3374407" y="3081655"/>
                <a:ext cx="39476" cy="49404"/>
              </a:xfrm>
              <a:custGeom>
                <a:avLst/>
                <a:gdLst>
                  <a:gd name="connsiteX0" fmla="*/ 7453 w 39476"/>
                  <a:gd name="connsiteY0" fmla="*/ 759 h 49404"/>
                  <a:gd name="connsiteX1" fmla="*/ 852 w 39476"/>
                  <a:gd name="connsiteY1" fmla="*/ 2988 h 49404"/>
                  <a:gd name="connsiteX2" fmla="*/ 28541 w 39476"/>
                  <a:gd name="connsiteY2" fmla="*/ 47993 h 49404"/>
                  <a:gd name="connsiteX3" fmla="*/ 7453 w 39476"/>
                  <a:gd name="connsiteY3" fmla="*/ 759 h 49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76" h="49404">
                    <a:moveTo>
                      <a:pt x="7453" y="759"/>
                    </a:moveTo>
                    <a:cubicBezTo>
                      <a:pt x="5224" y="-613"/>
                      <a:pt x="1881" y="-270"/>
                      <a:pt x="852" y="2988"/>
                    </a:cubicBezTo>
                    <a:cubicBezTo>
                      <a:pt x="-3348" y="16275"/>
                      <a:pt x="8310" y="57509"/>
                      <a:pt x="28541" y="47993"/>
                    </a:cubicBezTo>
                    <a:cubicBezTo>
                      <a:pt x="55802" y="35220"/>
                      <a:pt x="25712" y="4702"/>
                      <a:pt x="7453" y="75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6" name="任意多边形: 形状 1155">
                <a:extLst>
                  <a:ext uri="{FF2B5EF4-FFF2-40B4-BE49-F238E27FC236}">
                    <a16:creationId xmlns:a16="http://schemas.microsoft.com/office/drawing/2014/main" id="{8553D157-A6EE-97E5-4EF0-D3FEE4FBAC22}"/>
                  </a:ext>
                </a:extLst>
              </p:cNvPr>
              <p:cNvSpPr/>
              <p:nvPr/>
            </p:nvSpPr>
            <p:spPr>
              <a:xfrm>
                <a:off x="3277449" y="3119939"/>
                <a:ext cx="33542" cy="50716"/>
              </a:xfrm>
              <a:custGeom>
                <a:avLst/>
                <a:gdLst>
                  <a:gd name="connsiteX0" fmla="*/ 14058 w 33542"/>
                  <a:gd name="connsiteY0" fmla="*/ 2165 h 50716"/>
                  <a:gd name="connsiteX1" fmla="*/ 11143 w 33542"/>
                  <a:gd name="connsiteY1" fmla="*/ 193 h 50716"/>
                  <a:gd name="connsiteX2" fmla="*/ 9000 w 33542"/>
                  <a:gd name="connsiteY2" fmla="*/ 193 h 50716"/>
                  <a:gd name="connsiteX3" fmla="*/ 5828 w 33542"/>
                  <a:gd name="connsiteY3" fmla="*/ 2765 h 50716"/>
                  <a:gd name="connsiteX4" fmla="*/ 3427 w 33542"/>
                  <a:gd name="connsiteY4" fmla="*/ 41941 h 50716"/>
                  <a:gd name="connsiteX5" fmla="*/ 26916 w 33542"/>
                  <a:gd name="connsiteY5" fmla="*/ 46656 h 50716"/>
                  <a:gd name="connsiteX6" fmla="*/ 14058 w 33542"/>
                  <a:gd name="connsiteY6" fmla="*/ 2165 h 50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42" h="50716">
                    <a:moveTo>
                      <a:pt x="14058" y="2165"/>
                    </a:moveTo>
                    <a:cubicBezTo>
                      <a:pt x="13457" y="1136"/>
                      <a:pt x="12343" y="450"/>
                      <a:pt x="11143" y="193"/>
                    </a:cubicBezTo>
                    <a:cubicBezTo>
                      <a:pt x="10457" y="-64"/>
                      <a:pt x="9686" y="-64"/>
                      <a:pt x="9000" y="193"/>
                    </a:cubicBezTo>
                    <a:cubicBezTo>
                      <a:pt x="7714" y="536"/>
                      <a:pt x="6514" y="1222"/>
                      <a:pt x="5828" y="2765"/>
                    </a:cubicBezTo>
                    <a:cubicBezTo>
                      <a:pt x="256" y="15109"/>
                      <a:pt x="-2744" y="29254"/>
                      <a:pt x="3427" y="41941"/>
                    </a:cubicBezTo>
                    <a:cubicBezTo>
                      <a:pt x="8400" y="52142"/>
                      <a:pt x="18515" y="53085"/>
                      <a:pt x="26916" y="46656"/>
                    </a:cubicBezTo>
                    <a:cubicBezTo>
                      <a:pt x="42947" y="34397"/>
                      <a:pt x="26402" y="11680"/>
                      <a:pt x="14058" y="216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7" name="任意多边形: 形状 1156">
                <a:extLst>
                  <a:ext uri="{FF2B5EF4-FFF2-40B4-BE49-F238E27FC236}">
                    <a16:creationId xmlns:a16="http://schemas.microsoft.com/office/drawing/2014/main" id="{6D8773A1-D4D9-0117-0124-D44D80F95F2D}"/>
                  </a:ext>
                </a:extLst>
              </p:cNvPr>
              <p:cNvSpPr/>
              <p:nvPr/>
            </p:nvSpPr>
            <p:spPr>
              <a:xfrm>
                <a:off x="3210700" y="3108418"/>
                <a:ext cx="30443" cy="46536"/>
              </a:xfrm>
              <a:custGeom>
                <a:avLst/>
                <a:gdLst>
                  <a:gd name="connsiteX0" fmla="*/ 19513 w 30443"/>
                  <a:gd name="connsiteY0" fmla="*/ 2542 h 46536"/>
                  <a:gd name="connsiteX1" fmla="*/ 11969 w 30443"/>
                  <a:gd name="connsiteY1" fmla="*/ 1941 h 46536"/>
                  <a:gd name="connsiteX2" fmla="*/ 396 w 30443"/>
                  <a:gd name="connsiteY2" fmla="*/ 33831 h 46536"/>
                  <a:gd name="connsiteX3" fmla="*/ 19084 w 30443"/>
                  <a:gd name="connsiteY3" fmla="*/ 45661 h 46536"/>
                  <a:gd name="connsiteX4" fmla="*/ 30229 w 30443"/>
                  <a:gd name="connsiteY4" fmla="*/ 23201 h 46536"/>
                  <a:gd name="connsiteX5" fmla="*/ 19513 w 30443"/>
                  <a:gd name="connsiteY5" fmla="*/ 2542 h 46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43" h="46536">
                    <a:moveTo>
                      <a:pt x="19513" y="2542"/>
                    </a:moveTo>
                    <a:cubicBezTo>
                      <a:pt x="18055" y="-30"/>
                      <a:pt x="14026" y="-1316"/>
                      <a:pt x="11969" y="1941"/>
                    </a:cubicBezTo>
                    <a:cubicBezTo>
                      <a:pt x="5797" y="11543"/>
                      <a:pt x="-1833" y="21744"/>
                      <a:pt x="396" y="33831"/>
                    </a:cubicBezTo>
                    <a:cubicBezTo>
                      <a:pt x="2025" y="42661"/>
                      <a:pt x="10254" y="48919"/>
                      <a:pt x="19084" y="45661"/>
                    </a:cubicBezTo>
                    <a:cubicBezTo>
                      <a:pt x="28771" y="42061"/>
                      <a:pt x="31257" y="32631"/>
                      <a:pt x="30229" y="23201"/>
                    </a:cubicBezTo>
                    <a:cubicBezTo>
                      <a:pt x="29285" y="16172"/>
                      <a:pt x="25771" y="6828"/>
                      <a:pt x="19513" y="254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8" name="任意多边形: 形状 1157">
                <a:extLst>
                  <a:ext uri="{FF2B5EF4-FFF2-40B4-BE49-F238E27FC236}">
                    <a16:creationId xmlns:a16="http://schemas.microsoft.com/office/drawing/2014/main" id="{ACAB0FA2-E283-6A76-3D20-4E009FBC09B8}"/>
                  </a:ext>
                </a:extLst>
              </p:cNvPr>
              <p:cNvSpPr/>
              <p:nvPr/>
            </p:nvSpPr>
            <p:spPr>
              <a:xfrm>
                <a:off x="3439861" y="3025617"/>
                <a:ext cx="50184" cy="41692"/>
              </a:xfrm>
              <a:custGeom>
                <a:avLst/>
                <a:gdLst>
                  <a:gd name="connsiteX0" fmla="*/ 34496 w 50184"/>
                  <a:gd name="connsiteY0" fmla="*/ 6133 h 41692"/>
                  <a:gd name="connsiteX1" fmla="*/ 4921 w 50184"/>
                  <a:gd name="connsiteY1" fmla="*/ 733 h 41692"/>
                  <a:gd name="connsiteX2" fmla="*/ 1063 w 50184"/>
                  <a:gd name="connsiteY2" fmla="*/ 7676 h 41692"/>
                  <a:gd name="connsiteX3" fmla="*/ 14437 w 50184"/>
                  <a:gd name="connsiteY3" fmla="*/ 28936 h 41692"/>
                  <a:gd name="connsiteX4" fmla="*/ 28153 w 50184"/>
                  <a:gd name="connsiteY4" fmla="*/ 39823 h 41692"/>
                  <a:gd name="connsiteX5" fmla="*/ 49927 w 50184"/>
                  <a:gd name="connsiteY5" fmla="*/ 31079 h 41692"/>
                  <a:gd name="connsiteX6" fmla="*/ 34496 w 50184"/>
                  <a:gd name="connsiteY6" fmla="*/ 6133 h 41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184" h="41692">
                    <a:moveTo>
                      <a:pt x="34496" y="6133"/>
                    </a:moveTo>
                    <a:cubicBezTo>
                      <a:pt x="26352" y="2276"/>
                      <a:pt x="14351" y="-1668"/>
                      <a:pt x="4921" y="733"/>
                    </a:cubicBezTo>
                    <a:cubicBezTo>
                      <a:pt x="1578" y="304"/>
                      <a:pt x="-1765" y="4419"/>
                      <a:pt x="1063" y="7676"/>
                    </a:cubicBezTo>
                    <a:cubicBezTo>
                      <a:pt x="6378" y="13763"/>
                      <a:pt x="9550" y="22335"/>
                      <a:pt x="14437" y="28936"/>
                    </a:cubicBezTo>
                    <a:cubicBezTo>
                      <a:pt x="17866" y="33565"/>
                      <a:pt x="22838" y="37509"/>
                      <a:pt x="28153" y="39823"/>
                    </a:cubicBezTo>
                    <a:cubicBezTo>
                      <a:pt x="36896" y="43509"/>
                      <a:pt x="48212" y="42309"/>
                      <a:pt x="49927" y="31079"/>
                    </a:cubicBezTo>
                    <a:cubicBezTo>
                      <a:pt x="51641" y="19421"/>
                      <a:pt x="44612" y="10934"/>
                      <a:pt x="34496" y="613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9" name="任意多边形: 形状 1158">
                <a:extLst>
                  <a:ext uri="{FF2B5EF4-FFF2-40B4-BE49-F238E27FC236}">
                    <a16:creationId xmlns:a16="http://schemas.microsoft.com/office/drawing/2014/main" id="{A520FF95-B4EF-3B73-9C60-CA787B27CD0E}"/>
                  </a:ext>
                </a:extLst>
              </p:cNvPr>
              <p:cNvSpPr/>
              <p:nvPr/>
            </p:nvSpPr>
            <p:spPr>
              <a:xfrm>
                <a:off x="3304608" y="3052448"/>
                <a:ext cx="35782" cy="54278"/>
              </a:xfrm>
              <a:custGeom>
                <a:avLst/>
                <a:gdLst>
                  <a:gd name="connsiteX0" fmla="*/ 30017 w 35782"/>
                  <a:gd name="connsiteY0" fmla="*/ 20107 h 54278"/>
                  <a:gd name="connsiteX1" fmla="*/ 6872 w 35782"/>
                  <a:gd name="connsiteY1" fmla="*/ 819 h 54278"/>
                  <a:gd name="connsiteX2" fmla="*/ 100 w 35782"/>
                  <a:gd name="connsiteY2" fmla="*/ 5020 h 54278"/>
                  <a:gd name="connsiteX3" fmla="*/ 1300 w 35782"/>
                  <a:gd name="connsiteY3" fmla="*/ 30051 h 54278"/>
                  <a:gd name="connsiteX4" fmla="*/ 7900 w 35782"/>
                  <a:gd name="connsiteY4" fmla="*/ 46253 h 54278"/>
                  <a:gd name="connsiteX5" fmla="*/ 31132 w 35782"/>
                  <a:gd name="connsiteY5" fmla="*/ 49339 h 54278"/>
                  <a:gd name="connsiteX6" fmla="*/ 30017 w 35782"/>
                  <a:gd name="connsiteY6" fmla="*/ 20107 h 54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782" h="54278">
                    <a:moveTo>
                      <a:pt x="30017" y="20107"/>
                    </a:moveTo>
                    <a:cubicBezTo>
                      <a:pt x="24788" y="12735"/>
                      <a:pt x="16301" y="3391"/>
                      <a:pt x="6872" y="819"/>
                    </a:cubicBezTo>
                    <a:cubicBezTo>
                      <a:pt x="4128" y="-1238"/>
                      <a:pt x="-758" y="733"/>
                      <a:pt x="100" y="5020"/>
                    </a:cubicBezTo>
                    <a:cubicBezTo>
                      <a:pt x="1728" y="12906"/>
                      <a:pt x="271" y="21907"/>
                      <a:pt x="1300" y="30051"/>
                    </a:cubicBezTo>
                    <a:cubicBezTo>
                      <a:pt x="1985" y="35795"/>
                      <a:pt x="4300" y="41710"/>
                      <a:pt x="7900" y="46253"/>
                    </a:cubicBezTo>
                    <a:cubicBezTo>
                      <a:pt x="13730" y="53797"/>
                      <a:pt x="24102" y="58255"/>
                      <a:pt x="31132" y="49339"/>
                    </a:cubicBezTo>
                    <a:cubicBezTo>
                      <a:pt x="38418" y="40167"/>
                      <a:pt x="36447" y="29280"/>
                      <a:pt x="30017" y="2010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0" name="任意多边形: 形状 1159">
                <a:extLst>
                  <a:ext uri="{FF2B5EF4-FFF2-40B4-BE49-F238E27FC236}">
                    <a16:creationId xmlns:a16="http://schemas.microsoft.com/office/drawing/2014/main" id="{035A2657-33BE-D9B6-5E12-29BD404379F7}"/>
                  </a:ext>
                </a:extLst>
              </p:cNvPr>
              <p:cNvSpPr/>
              <p:nvPr/>
            </p:nvSpPr>
            <p:spPr>
              <a:xfrm>
                <a:off x="3482438" y="2990543"/>
                <a:ext cx="45732" cy="34363"/>
              </a:xfrm>
              <a:custGeom>
                <a:avLst/>
                <a:gdLst>
                  <a:gd name="connsiteX0" fmla="*/ 36325 w 45732"/>
                  <a:gd name="connsiteY0" fmla="*/ 4259 h 34363"/>
                  <a:gd name="connsiteX1" fmla="*/ 4779 w 45732"/>
                  <a:gd name="connsiteY1" fmla="*/ 1944 h 34363"/>
                  <a:gd name="connsiteX2" fmla="*/ 492 w 45732"/>
                  <a:gd name="connsiteY2" fmla="*/ 7945 h 34363"/>
                  <a:gd name="connsiteX3" fmla="*/ 41641 w 45732"/>
                  <a:gd name="connsiteY3" fmla="*/ 29891 h 34363"/>
                  <a:gd name="connsiteX4" fmla="*/ 36325 w 45732"/>
                  <a:gd name="connsiteY4" fmla="*/ 4259 h 3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32" h="34363">
                    <a:moveTo>
                      <a:pt x="36325" y="4259"/>
                    </a:moveTo>
                    <a:cubicBezTo>
                      <a:pt x="28096" y="401"/>
                      <a:pt x="13780" y="-1827"/>
                      <a:pt x="4779" y="1944"/>
                    </a:cubicBezTo>
                    <a:cubicBezTo>
                      <a:pt x="1864" y="1602"/>
                      <a:pt x="-1222" y="5117"/>
                      <a:pt x="492" y="7945"/>
                    </a:cubicBezTo>
                    <a:cubicBezTo>
                      <a:pt x="6493" y="17546"/>
                      <a:pt x="29725" y="45064"/>
                      <a:pt x="41641" y="29891"/>
                    </a:cubicBezTo>
                    <a:cubicBezTo>
                      <a:pt x="48584" y="21147"/>
                      <a:pt x="46612" y="9060"/>
                      <a:pt x="36325" y="425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1" name="任意多边形: 形状 1160">
                <a:extLst>
                  <a:ext uri="{FF2B5EF4-FFF2-40B4-BE49-F238E27FC236}">
                    <a16:creationId xmlns:a16="http://schemas.microsoft.com/office/drawing/2014/main" id="{52BD0722-6E25-0B4F-F3A8-E0154A2314C6}"/>
                  </a:ext>
                </a:extLst>
              </p:cNvPr>
              <p:cNvSpPr/>
              <p:nvPr/>
            </p:nvSpPr>
            <p:spPr>
              <a:xfrm>
                <a:off x="3418446" y="2947534"/>
                <a:ext cx="53812" cy="33221"/>
              </a:xfrm>
              <a:custGeom>
                <a:avLst/>
                <a:gdLst>
                  <a:gd name="connsiteX0" fmla="*/ 30795 w 53812"/>
                  <a:gd name="connsiteY0" fmla="*/ 34 h 33221"/>
                  <a:gd name="connsiteX1" fmla="*/ 5248 w 53812"/>
                  <a:gd name="connsiteY1" fmla="*/ 7664 h 33221"/>
                  <a:gd name="connsiteX2" fmla="*/ 1819 w 53812"/>
                  <a:gd name="connsiteY2" fmla="*/ 15379 h 33221"/>
                  <a:gd name="connsiteX3" fmla="*/ 37053 w 53812"/>
                  <a:gd name="connsiteY3" fmla="*/ 33210 h 33221"/>
                  <a:gd name="connsiteX4" fmla="*/ 53512 w 53812"/>
                  <a:gd name="connsiteY4" fmla="*/ 15722 h 33221"/>
                  <a:gd name="connsiteX5" fmla="*/ 30795 w 53812"/>
                  <a:gd name="connsiteY5" fmla="*/ 34 h 3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812" h="33221">
                    <a:moveTo>
                      <a:pt x="30795" y="34"/>
                    </a:moveTo>
                    <a:cubicBezTo>
                      <a:pt x="21365" y="463"/>
                      <a:pt x="13564" y="4320"/>
                      <a:pt x="5248" y="7664"/>
                    </a:cubicBezTo>
                    <a:cubicBezTo>
                      <a:pt x="1134" y="6378"/>
                      <a:pt x="-2210" y="12464"/>
                      <a:pt x="1819" y="15379"/>
                    </a:cubicBezTo>
                    <a:cubicBezTo>
                      <a:pt x="12021" y="22751"/>
                      <a:pt x="23851" y="32781"/>
                      <a:pt x="37053" y="33210"/>
                    </a:cubicBezTo>
                    <a:cubicBezTo>
                      <a:pt x="47511" y="33553"/>
                      <a:pt x="55483" y="26266"/>
                      <a:pt x="53512" y="15722"/>
                    </a:cubicBezTo>
                    <a:cubicBezTo>
                      <a:pt x="51454" y="4835"/>
                      <a:pt x="40996" y="-480"/>
                      <a:pt x="30795" y="3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2" name="任意多边形: 形状 1161">
                <a:extLst>
                  <a:ext uri="{FF2B5EF4-FFF2-40B4-BE49-F238E27FC236}">
                    <a16:creationId xmlns:a16="http://schemas.microsoft.com/office/drawing/2014/main" id="{ACD330CA-450A-B714-B39F-51438475E683}"/>
                  </a:ext>
                </a:extLst>
              </p:cNvPr>
              <p:cNvSpPr/>
              <p:nvPr/>
            </p:nvSpPr>
            <p:spPr>
              <a:xfrm>
                <a:off x="3474210" y="2902818"/>
                <a:ext cx="51033" cy="32688"/>
              </a:xfrm>
              <a:custGeom>
                <a:avLst/>
                <a:gdLst>
                  <a:gd name="connsiteX0" fmla="*/ 28352 w 51033"/>
                  <a:gd name="connsiteY0" fmla="*/ 1 h 32688"/>
                  <a:gd name="connsiteX1" fmla="*/ 2034 w 51033"/>
                  <a:gd name="connsiteY1" fmla="*/ 9946 h 32688"/>
                  <a:gd name="connsiteX2" fmla="*/ 1177 w 51033"/>
                  <a:gd name="connsiteY2" fmla="*/ 10717 h 32688"/>
                  <a:gd name="connsiteX3" fmla="*/ 834 w 51033"/>
                  <a:gd name="connsiteY3" fmla="*/ 11060 h 32688"/>
                  <a:gd name="connsiteX4" fmla="*/ 62 w 51033"/>
                  <a:gd name="connsiteY4" fmla="*/ 13117 h 32688"/>
                  <a:gd name="connsiteX5" fmla="*/ 2034 w 51033"/>
                  <a:gd name="connsiteY5" fmla="*/ 17232 h 32688"/>
                  <a:gd name="connsiteX6" fmla="*/ 36496 w 51033"/>
                  <a:gd name="connsiteY6" fmla="*/ 32663 h 32688"/>
                  <a:gd name="connsiteX7" fmla="*/ 50811 w 51033"/>
                  <a:gd name="connsiteY7" fmla="*/ 16032 h 32688"/>
                  <a:gd name="connsiteX8" fmla="*/ 28352 w 51033"/>
                  <a:gd name="connsiteY8" fmla="*/ 1 h 3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033" h="32688">
                    <a:moveTo>
                      <a:pt x="28352" y="1"/>
                    </a:moveTo>
                    <a:cubicBezTo>
                      <a:pt x="18836" y="-84"/>
                      <a:pt x="9063" y="3688"/>
                      <a:pt x="2034" y="9946"/>
                    </a:cubicBezTo>
                    <a:cubicBezTo>
                      <a:pt x="1691" y="10117"/>
                      <a:pt x="1434" y="10374"/>
                      <a:pt x="1177" y="10717"/>
                    </a:cubicBezTo>
                    <a:cubicBezTo>
                      <a:pt x="1091" y="10803"/>
                      <a:pt x="919" y="10889"/>
                      <a:pt x="834" y="11060"/>
                    </a:cubicBezTo>
                    <a:cubicBezTo>
                      <a:pt x="234" y="11660"/>
                      <a:pt x="-23" y="12432"/>
                      <a:pt x="62" y="13117"/>
                    </a:cubicBezTo>
                    <a:cubicBezTo>
                      <a:pt x="-195" y="14660"/>
                      <a:pt x="320" y="16204"/>
                      <a:pt x="2034" y="17232"/>
                    </a:cubicBezTo>
                    <a:cubicBezTo>
                      <a:pt x="12149" y="23147"/>
                      <a:pt x="24151" y="33263"/>
                      <a:pt x="36496" y="32663"/>
                    </a:cubicBezTo>
                    <a:cubicBezTo>
                      <a:pt x="45668" y="32234"/>
                      <a:pt x="52354" y="25376"/>
                      <a:pt x="50811" y="16032"/>
                    </a:cubicBezTo>
                    <a:cubicBezTo>
                      <a:pt x="49011" y="5316"/>
                      <a:pt x="38124" y="1"/>
                      <a:pt x="28352" y="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3" name="任意多边形: 形状 1162">
                <a:extLst>
                  <a:ext uri="{FF2B5EF4-FFF2-40B4-BE49-F238E27FC236}">
                    <a16:creationId xmlns:a16="http://schemas.microsoft.com/office/drawing/2014/main" id="{B11538BF-4F2F-A02C-ED51-4641F6F275E4}"/>
                  </a:ext>
                </a:extLst>
              </p:cNvPr>
              <p:cNvSpPr/>
              <p:nvPr/>
            </p:nvSpPr>
            <p:spPr>
              <a:xfrm>
                <a:off x="3338888" y="3134470"/>
                <a:ext cx="36373" cy="50585"/>
              </a:xfrm>
              <a:custGeom>
                <a:avLst/>
                <a:gdLst>
                  <a:gd name="connsiteX0" fmla="*/ 7053 w 36373"/>
                  <a:gd name="connsiteY0" fmla="*/ 64 h 50585"/>
                  <a:gd name="connsiteX1" fmla="*/ 5682 w 36373"/>
                  <a:gd name="connsiteY1" fmla="*/ 64 h 50585"/>
                  <a:gd name="connsiteX2" fmla="*/ 795 w 36373"/>
                  <a:gd name="connsiteY2" fmla="*/ 3922 h 50585"/>
                  <a:gd name="connsiteX3" fmla="*/ 6110 w 36373"/>
                  <a:gd name="connsiteY3" fmla="*/ 42927 h 50585"/>
                  <a:gd name="connsiteX4" fmla="*/ 31828 w 36373"/>
                  <a:gd name="connsiteY4" fmla="*/ 45241 h 50585"/>
                  <a:gd name="connsiteX5" fmla="*/ 30885 w 36373"/>
                  <a:gd name="connsiteY5" fmla="*/ 18667 h 50585"/>
                  <a:gd name="connsiteX6" fmla="*/ 7053 w 36373"/>
                  <a:gd name="connsiteY6" fmla="*/ 64 h 5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73" h="50585">
                    <a:moveTo>
                      <a:pt x="7053" y="64"/>
                    </a:moveTo>
                    <a:cubicBezTo>
                      <a:pt x="6539" y="-21"/>
                      <a:pt x="6110" y="-21"/>
                      <a:pt x="5682" y="64"/>
                    </a:cubicBezTo>
                    <a:cubicBezTo>
                      <a:pt x="3453" y="-107"/>
                      <a:pt x="1138" y="1179"/>
                      <a:pt x="795" y="3922"/>
                    </a:cubicBezTo>
                    <a:cubicBezTo>
                      <a:pt x="-662" y="15923"/>
                      <a:pt x="-748" y="32554"/>
                      <a:pt x="6110" y="42927"/>
                    </a:cubicBezTo>
                    <a:cubicBezTo>
                      <a:pt x="11768" y="51585"/>
                      <a:pt x="24884" y="53642"/>
                      <a:pt x="31828" y="45241"/>
                    </a:cubicBezTo>
                    <a:cubicBezTo>
                      <a:pt x="39028" y="36583"/>
                      <a:pt x="36885" y="27325"/>
                      <a:pt x="30885" y="18667"/>
                    </a:cubicBezTo>
                    <a:cubicBezTo>
                      <a:pt x="25741" y="11551"/>
                      <a:pt x="15968" y="2379"/>
                      <a:pt x="7053" y="6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164" name="任意多边形: 形状 1163">
              <a:extLst>
                <a:ext uri="{FF2B5EF4-FFF2-40B4-BE49-F238E27FC236}">
                  <a16:creationId xmlns:a16="http://schemas.microsoft.com/office/drawing/2014/main" id="{FF6FB1BA-97FA-B34A-1EA0-9316FD9E362B}"/>
                </a:ext>
              </a:extLst>
            </p:cNvPr>
            <p:cNvSpPr/>
            <p:nvPr/>
          </p:nvSpPr>
          <p:spPr>
            <a:xfrm>
              <a:off x="1672401" y="3014222"/>
              <a:ext cx="43354" cy="50216"/>
            </a:xfrm>
            <a:custGeom>
              <a:avLst/>
              <a:gdLst>
                <a:gd name="connsiteX0" fmla="*/ 42708 w 43354"/>
                <a:gd name="connsiteY0" fmla="*/ 4755 h 50216"/>
                <a:gd name="connsiteX1" fmla="*/ 41422 w 43354"/>
                <a:gd name="connsiteY1" fmla="*/ 3298 h 50216"/>
                <a:gd name="connsiteX2" fmla="*/ 35679 w 43354"/>
                <a:gd name="connsiteY2" fmla="*/ 383 h 50216"/>
                <a:gd name="connsiteX3" fmla="*/ 4646 w 43354"/>
                <a:gd name="connsiteY3" fmla="*/ 44103 h 50216"/>
                <a:gd name="connsiteX4" fmla="*/ 32936 w 43354"/>
                <a:gd name="connsiteY4" fmla="*/ 41617 h 50216"/>
                <a:gd name="connsiteX5" fmla="*/ 42708 w 43354"/>
                <a:gd name="connsiteY5" fmla="*/ 4755 h 5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54" h="50216">
                  <a:moveTo>
                    <a:pt x="42708" y="4755"/>
                  </a:moveTo>
                  <a:cubicBezTo>
                    <a:pt x="42537" y="4069"/>
                    <a:pt x="42023" y="3555"/>
                    <a:pt x="41422" y="3298"/>
                  </a:cubicBezTo>
                  <a:cubicBezTo>
                    <a:pt x="40737" y="983"/>
                    <a:pt x="38508" y="-817"/>
                    <a:pt x="35679" y="383"/>
                  </a:cubicBezTo>
                  <a:cubicBezTo>
                    <a:pt x="23077" y="5612"/>
                    <a:pt x="-12670" y="27215"/>
                    <a:pt x="4646" y="44103"/>
                  </a:cubicBezTo>
                  <a:cubicBezTo>
                    <a:pt x="13819" y="53104"/>
                    <a:pt x="25649" y="52075"/>
                    <a:pt x="32936" y="41617"/>
                  </a:cubicBezTo>
                  <a:cubicBezTo>
                    <a:pt x="38936" y="33044"/>
                    <a:pt x="45452" y="15385"/>
                    <a:pt x="42708" y="4755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5" name="任意多边形: 形状 1164">
              <a:extLst>
                <a:ext uri="{FF2B5EF4-FFF2-40B4-BE49-F238E27FC236}">
                  <a16:creationId xmlns:a16="http://schemas.microsoft.com/office/drawing/2014/main" id="{3100F0F5-A5EE-2E2E-D605-B74FD9265C7C}"/>
                </a:ext>
              </a:extLst>
            </p:cNvPr>
            <p:cNvSpPr/>
            <p:nvPr/>
          </p:nvSpPr>
          <p:spPr>
            <a:xfrm>
              <a:off x="1831774" y="3099718"/>
              <a:ext cx="37439" cy="50163"/>
            </a:xfrm>
            <a:custGeom>
              <a:avLst/>
              <a:gdLst>
                <a:gd name="connsiteX0" fmla="*/ 30953 w 37439"/>
                <a:gd name="connsiteY0" fmla="*/ 40388 h 50163"/>
                <a:gd name="connsiteX1" fmla="*/ 36782 w 37439"/>
                <a:gd name="connsiteY1" fmla="*/ 4555 h 50163"/>
                <a:gd name="connsiteX2" fmla="*/ 35497 w 37439"/>
                <a:gd name="connsiteY2" fmla="*/ 2669 h 50163"/>
                <a:gd name="connsiteX3" fmla="*/ 28467 w 37439"/>
                <a:gd name="connsiteY3" fmla="*/ 698 h 50163"/>
                <a:gd name="connsiteX4" fmla="*/ 5407 w 37439"/>
                <a:gd name="connsiteY4" fmla="*/ 46303 h 50163"/>
                <a:gd name="connsiteX5" fmla="*/ 30953 w 37439"/>
                <a:gd name="connsiteY5" fmla="*/ 40388 h 5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39" h="50163">
                  <a:moveTo>
                    <a:pt x="30953" y="40388"/>
                  </a:moveTo>
                  <a:cubicBezTo>
                    <a:pt x="36697" y="29672"/>
                    <a:pt x="38583" y="16385"/>
                    <a:pt x="36782" y="4555"/>
                  </a:cubicBezTo>
                  <a:cubicBezTo>
                    <a:pt x="36611" y="3698"/>
                    <a:pt x="36097" y="3012"/>
                    <a:pt x="35497" y="2669"/>
                  </a:cubicBezTo>
                  <a:cubicBezTo>
                    <a:pt x="34211" y="526"/>
                    <a:pt x="31296" y="-931"/>
                    <a:pt x="28467" y="698"/>
                  </a:cubicBezTo>
                  <a:cubicBezTo>
                    <a:pt x="16294" y="7555"/>
                    <a:pt x="-11738" y="31987"/>
                    <a:pt x="5407" y="46303"/>
                  </a:cubicBezTo>
                  <a:cubicBezTo>
                    <a:pt x="14151" y="53676"/>
                    <a:pt x="25981" y="49818"/>
                    <a:pt x="30953" y="40388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6" name="任意多边形: 形状 1165">
              <a:extLst>
                <a:ext uri="{FF2B5EF4-FFF2-40B4-BE49-F238E27FC236}">
                  <a16:creationId xmlns:a16="http://schemas.microsoft.com/office/drawing/2014/main" id="{489A838B-4253-B3A5-7415-2E0FDAC2A32A}"/>
                </a:ext>
              </a:extLst>
            </p:cNvPr>
            <p:cNvSpPr/>
            <p:nvPr/>
          </p:nvSpPr>
          <p:spPr>
            <a:xfrm>
              <a:off x="2970710" y="3169563"/>
              <a:ext cx="37950" cy="57737"/>
            </a:xfrm>
            <a:custGeom>
              <a:avLst/>
              <a:gdLst>
                <a:gd name="connsiteX0" fmla="*/ 11757 w 37950"/>
                <a:gd name="connsiteY0" fmla="*/ 1661 h 57737"/>
                <a:gd name="connsiteX1" fmla="*/ 4213 w 37950"/>
                <a:gd name="connsiteY1" fmla="*/ 2261 h 57737"/>
                <a:gd name="connsiteX2" fmla="*/ 22130 w 37950"/>
                <a:gd name="connsiteY2" fmla="*/ 57382 h 57737"/>
                <a:gd name="connsiteX3" fmla="*/ 11757 w 37950"/>
                <a:gd name="connsiteY3" fmla="*/ 1661 h 5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50" h="57737">
                  <a:moveTo>
                    <a:pt x="11757" y="1661"/>
                  </a:moveTo>
                  <a:cubicBezTo>
                    <a:pt x="9786" y="-396"/>
                    <a:pt x="6099" y="-911"/>
                    <a:pt x="4213" y="2261"/>
                  </a:cubicBezTo>
                  <a:cubicBezTo>
                    <a:pt x="-3673" y="15291"/>
                    <a:pt x="-1959" y="62269"/>
                    <a:pt x="22130" y="57382"/>
                  </a:cubicBezTo>
                  <a:cubicBezTo>
                    <a:pt x="54448" y="50781"/>
                    <a:pt x="30188" y="10491"/>
                    <a:pt x="11757" y="1661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7" name="任意多边形: 形状 1166">
              <a:extLst>
                <a:ext uri="{FF2B5EF4-FFF2-40B4-BE49-F238E27FC236}">
                  <a16:creationId xmlns:a16="http://schemas.microsoft.com/office/drawing/2014/main" id="{D028E387-E5A6-BC76-949F-4F50D38CB70B}"/>
                </a:ext>
              </a:extLst>
            </p:cNvPr>
            <p:cNvSpPr/>
            <p:nvPr/>
          </p:nvSpPr>
          <p:spPr>
            <a:xfrm>
              <a:off x="2698846" y="4708665"/>
              <a:ext cx="41511" cy="55354"/>
            </a:xfrm>
            <a:custGeom>
              <a:avLst/>
              <a:gdLst>
                <a:gd name="connsiteX0" fmla="*/ 40077 w 41511"/>
                <a:gd name="connsiteY0" fmla="*/ 5267 h 55354"/>
                <a:gd name="connsiteX1" fmla="*/ 34419 w 41511"/>
                <a:gd name="connsiteY1" fmla="*/ 123 h 55354"/>
                <a:gd name="connsiteX2" fmla="*/ 6215 w 41511"/>
                <a:gd name="connsiteY2" fmla="*/ 50701 h 55354"/>
                <a:gd name="connsiteX3" fmla="*/ 40077 w 41511"/>
                <a:gd name="connsiteY3" fmla="*/ 5267 h 5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11" h="55354">
                  <a:moveTo>
                    <a:pt x="40077" y="5267"/>
                  </a:moveTo>
                  <a:cubicBezTo>
                    <a:pt x="40248" y="2352"/>
                    <a:pt x="38105" y="-648"/>
                    <a:pt x="34419" y="123"/>
                  </a:cubicBezTo>
                  <a:cubicBezTo>
                    <a:pt x="19503" y="3209"/>
                    <a:pt x="-13759" y="36385"/>
                    <a:pt x="6215" y="50701"/>
                  </a:cubicBezTo>
                  <a:cubicBezTo>
                    <a:pt x="32961" y="69903"/>
                    <a:pt x="46077" y="24726"/>
                    <a:pt x="40077" y="5267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8" name="任意多边形: 形状 1167">
              <a:extLst>
                <a:ext uri="{FF2B5EF4-FFF2-40B4-BE49-F238E27FC236}">
                  <a16:creationId xmlns:a16="http://schemas.microsoft.com/office/drawing/2014/main" id="{DDB24C41-9D4A-3C9E-07B7-E7E9C5F52C03}"/>
                </a:ext>
              </a:extLst>
            </p:cNvPr>
            <p:cNvSpPr/>
            <p:nvPr/>
          </p:nvSpPr>
          <p:spPr>
            <a:xfrm>
              <a:off x="1620477" y="3914724"/>
              <a:ext cx="39117" cy="52067"/>
            </a:xfrm>
            <a:custGeom>
              <a:avLst/>
              <a:gdLst>
                <a:gd name="connsiteX0" fmla="*/ 37797 w 39117"/>
                <a:gd name="connsiteY0" fmla="*/ 5737 h 52067"/>
                <a:gd name="connsiteX1" fmla="*/ 36768 w 39117"/>
                <a:gd name="connsiteY1" fmla="*/ 2051 h 52067"/>
                <a:gd name="connsiteX2" fmla="*/ 34968 w 39117"/>
                <a:gd name="connsiteY2" fmla="*/ 594 h 52067"/>
                <a:gd name="connsiteX3" fmla="*/ 30510 w 39117"/>
                <a:gd name="connsiteY3" fmla="*/ 508 h 52067"/>
                <a:gd name="connsiteX4" fmla="*/ 678 w 39117"/>
                <a:gd name="connsiteY4" fmla="*/ 31454 h 52067"/>
                <a:gd name="connsiteX5" fmla="*/ 16966 w 39117"/>
                <a:gd name="connsiteY5" fmla="*/ 52029 h 52067"/>
                <a:gd name="connsiteX6" fmla="*/ 37797 w 39117"/>
                <a:gd name="connsiteY6" fmla="*/ 5737 h 5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17" h="52067">
                  <a:moveTo>
                    <a:pt x="37797" y="5737"/>
                  </a:moveTo>
                  <a:cubicBezTo>
                    <a:pt x="38054" y="4451"/>
                    <a:pt x="37625" y="3079"/>
                    <a:pt x="36768" y="2051"/>
                  </a:cubicBezTo>
                  <a:cubicBezTo>
                    <a:pt x="36425" y="1365"/>
                    <a:pt x="35739" y="851"/>
                    <a:pt x="34968" y="594"/>
                  </a:cubicBezTo>
                  <a:cubicBezTo>
                    <a:pt x="33682" y="-92"/>
                    <a:pt x="32139" y="-264"/>
                    <a:pt x="30510" y="508"/>
                  </a:cubicBezTo>
                  <a:cubicBezTo>
                    <a:pt x="17051" y="6851"/>
                    <a:pt x="4536" y="16453"/>
                    <a:pt x="678" y="31454"/>
                  </a:cubicBezTo>
                  <a:cubicBezTo>
                    <a:pt x="-2408" y="43456"/>
                    <a:pt x="5393" y="51429"/>
                    <a:pt x="16966" y="52029"/>
                  </a:cubicBezTo>
                  <a:cubicBezTo>
                    <a:pt x="38911" y="53314"/>
                    <a:pt x="41312" y="22539"/>
                    <a:pt x="37797" y="5737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9" name="任意多边形: 形状 1168">
              <a:extLst>
                <a:ext uri="{FF2B5EF4-FFF2-40B4-BE49-F238E27FC236}">
                  <a16:creationId xmlns:a16="http://schemas.microsoft.com/office/drawing/2014/main" id="{81E2536D-605A-97D5-3B7E-FD1E52E0E262}"/>
                </a:ext>
              </a:extLst>
            </p:cNvPr>
            <p:cNvSpPr/>
            <p:nvPr/>
          </p:nvSpPr>
          <p:spPr>
            <a:xfrm>
              <a:off x="1218340" y="4326286"/>
              <a:ext cx="37953" cy="54444"/>
            </a:xfrm>
            <a:custGeom>
              <a:avLst/>
              <a:gdLst>
                <a:gd name="connsiteX0" fmla="*/ 12337 w 37953"/>
                <a:gd name="connsiteY0" fmla="*/ 1797 h 54444"/>
                <a:gd name="connsiteX1" fmla="*/ 8908 w 37953"/>
                <a:gd name="connsiteY1" fmla="*/ 83 h 54444"/>
                <a:gd name="connsiteX2" fmla="*/ 6593 w 37953"/>
                <a:gd name="connsiteY2" fmla="*/ 426 h 54444"/>
                <a:gd name="connsiteX3" fmla="*/ 3507 w 37953"/>
                <a:gd name="connsiteY3" fmla="*/ 3683 h 54444"/>
                <a:gd name="connsiteX4" fmla="*/ 6165 w 37953"/>
                <a:gd name="connsiteY4" fmla="*/ 46546 h 54444"/>
                <a:gd name="connsiteX5" fmla="*/ 32396 w 37953"/>
                <a:gd name="connsiteY5" fmla="*/ 48432 h 54444"/>
                <a:gd name="connsiteX6" fmla="*/ 12337 w 37953"/>
                <a:gd name="connsiteY6" fmla="*/ 1797 h 5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53" h="54444">
                  <a:moveTo>
                    <a:pt x="12337" y="1797"/>
                  </a:moveTo>
                  <a:cubicBezTo>
                    <a:pt x="11565" y="769"/>
                    <a:pt x="10279" y="169"/>
                    <a:pt x="8908" y="83"/>
                  </a:cubicBezTo>
                  <a:cubicBezTo>
                    <a:pt x="8136" y="-89"/>
                    <a:pt x="7279" y="-3"/>
                    <a:pt x="6593" y="426"/>
                  </a:cubicBezTo>
                  <a:cubicBezTo>
                    <a:pt x="5222" y="940"/>
                    <a:pt x="4021" y="1883"/>
                    <a:pt x="3507" y="3683"/>
                  </a:cubicBezTo>
                  <a:cubicBezTo>
                    <a:pt x="-951" y="17914"/>
                    <a:pt x="-2236" y="33601"/>
                    <a:pt x="6165" y="46546"/>
                  </a:cubicBezTo>
                  <a:cubicBezTo>
                    <a:pt x="12937" y="56918"/>
                    <a:pt x="24081" y="56575"/>
                    <a:pt x="32396" y="48432"/>
                  </a:cubicBezTo>
                  <a:cubicBezTo>
                    <a:pt x="48084" y="33001"/>
                    <a:pt x="27081" y="10456"/>
                    <a:pt x="12337" y="1797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0" name="任意多边形: 形状 1169">
              <a:extLst>
                <a:ext uri="{FF2B5EF4-FFF2-40B4-BE49-F238E27FC236}">
                  <a16:creationId xmlns:a16="http://schemas.microsoft.com/office/drawing/2014/main" id="{287A5020-C0A8-90A5-37EC-165813F3D0A7}"/>
                </a:ext>
              </a:extLst>
            </p:cNvPr>
            <p:cNvSpPr/>
            <p:nvPr/>
          </p:nvSpPr>
          <p:spPr>
            <a:xfrm>
              <a:off x="1574374" y="3861519"/>
              <a:ext cx="41278" cy="42938"/>
            </a:xfrm>
            <a:custGeom>
              <a:avLst/>
              <a:gdLst>
                <a:gd name="connsiteX0" fmla="*/ 40608 w 41278"/>
                <a:gd name="connsiteY0" fmla="*/ 6136 h 42938"/>
                <a:gd name="connsiteX1" fmla="*/ 34693 w 41278"/>
                <a:gd name="connsiteY1" fmla="*/ 221 h 42938"/>
                <a:gd name="connsiteX2" fmla="*/ 2461 w 41278"/>
                <a:gd name="connsiteY2" fmla="*/ 18566 h 42938"/>
                <a:gd name="connsiteX3" fmla="*/ 9576 w 41278"/>
                <a:gd name="connsiteY3" fmla="*/ 41711 h 42938"/>
                <a:gd name="connsiteX4" fmla="*/ 34779 w 41278"/>
                <a:gd name="connsiteY4" fmla="*/ 30910 h 42938"/>
                <a:gd name="connsiteX5" fmla="*/ 40608 w 41278"/>
                <a:gd name="connsiteY5" fmla="*/ 6136 h 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78" h="42938">
                  <a:moveTo>
                    <a:pt x="40608" y="6136"/>
                  </a:moveTo>
                  <a:cubicBezTo>
                    <a:pt x="41294" y="2964"/>
                    <a:pt x="38808" y="-980"/>
                    <a:pt x="34693" y="221"/>
                  </a:cubicBezTo>
                  <a:cubicBezTo>
                    <a:pt x="22692" y="3821"/>
                    <a:pt x="9147" y="6907"/>
                    <a:pt x="2461" y="18566"/>
                  </a:cubicBezTo>
                  <a:cubicBezTo>
                    <a:pt x="-2426" y="27052"/>
                    <a:pt x="-25" y="38111"/>
                    <a:pt x="9576" y="41711"/>
                  </a:cubicBezTo>
                  <a:cubicBezTo>
                    <a:pt x="20206" y="45655"/>
                    <a:pt x="28950" y="39568"/>
                    <a:pt x="34779" y="30910"/>
                  </a:cubicBezTo>
                  <a:cubicBezTo>
                    <a:pt x="39151" y="24481"/>
                    <a:pt x="42837" y="14279"/>
                    <a:pt x="40608" y="6136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1" name="任意多边形: 形状 1170">
              <a:extLst>
                <a:ext uri="{FF2B5EF4-FFF2-40B4-BE49-F238E27FC236}">
                  <a16:creationId xmlns:a16="http://schemas.microsoft.com/office/drawing/2014/main" id="{0B3EB1F6-60BF-C903-ED7D-E25A04C455F3}"/>
                </a:ext>
              </a:extLst>
            </p:cNvPr>
            <p:cNvSpPr/>
            <p:nvPr/>
          </p:nvSpPr>
          <p:spPr>
            <a:xfrm>
              <a:off x="3249361" y="4258336"/>
              <a:ext cx="34509" cy="48652"/>
            </a:xfrm>
            <a:custGeom>
              <a:avLst/>
              <a:gdLst>
                <a:gd name="connsiteX0" fmla="*/ 9998 w 34509"/>
                <a:gd name="connsiteY0" fmla="*/ 1081 h 48652"/>
                <a:gd name="connsiteX1" fmla="*/ 2197 w 34509"/>
                <a:gd name="connsiteY1" fmla="*/ 3911 h 48652"/>
                <a:gd name="connsiteX2" fmla="*/ 4941 w 34509"/>
                <a:gd name="connsiteY2" fmla="*/ 40944 h 48652"/>
                <a:gd name="connsiteX3" fmla="*/ 28944 w 34509"/>
                <a:gd name="connsiteY3" fmla="*/ 44458 h 48652"/>
                <a:gd name="connsiteX4" fmla="*/ 29972 w 34509"/>
                <a:gd name="connsiteY4" fmla="*/ 17026 h 48652"/>
                <a:gd name="connsiteX5" fmla="*/ 9998 w 34509"/>
                <a:gd name="connsiteY5" fmla="*/ 1081 h 4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09" h="48652">
                  <a:moveTo>
                    <a:pt x="9998" y="1081"/>
                  </a:moveTo>
                  <a:cubicBezTo>
                    <a:pt x="7426" y="-890"/>
                    <a:pt x="2798" y="-290"/>
                    <a:pt x="2197" y="3911"/>
                  </a:cubicBezTo>
                  <a:cubicBezTo>
                    <a:pt x="311" y="16341"/>
                    <a:pt x="-2689" y="29885"/>
                    <a:pt x="4941" y="40944"/>
                  </a:cubicBezTo>
                  <a:cubicBezTo>
                    <a:pt x="10513" y="49002"/>
                    <a:pt x="21571" y="51659"/>
                    <a:pt x="28944" y="44458"/>
                  </a:cubicBezTo>
                  <a:cubicBezTo>
                    <a:pt x="37088" y="36486"/>
                    <a:pt x="35287" y="26027"/>
                    <a:pt x="29972" y="17026"/>
                  </a:cubicBezTo>
                  <a:cubicBezTo>
                    <a:pt x="25943" y="10340"/>
                    <a:pt x="18228" y="2539"/>
                    <a:pt x="9998" y="1081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2" name="任意多边形: 形状 1171">
              <a:extLst>
                <a:ext uri="{FF2B5EF4-FFF2-40B4-BE49-F238E27FC236}">
                  <a16:creationId xmlns:a16="http://schemas.microsoft.com/office/drawing/2014/main" id="{6CBE4B76-DF4E-2B85-7985-62C0F380A940}"/>
                </a:ext>
              </a:extLst>
            </p:cNvPr>
            <p:cNvSpPr/>
            <p:nvPr/>
          </p:nvSpPr>
          <p:spPr>
            <a:xfrm>
              <a:off x="1892589" y="3031440"/>
              <a:ext cx="41587" cy="58345"/>
            </a:xfrm>
            <a:custGeom>
              <a:avLst/>
              <a:gdLst>
                <a:gd name="connsiteX0" fmla="*/ 38290 w 41587"/>
                <a:gd name="connsiteY0" fmla="*/ 37600 h 58345"/>
                <a:gd name="connsiteX1" fmla="*/ 39318 w 41587"/>
                <a:gd name="connsiteY1" fmla="*/ 4682 h 58345"/>
                <a:gd name="connsiteX2" fmla="*/ 31174 w 41587"/>
                <a:gd name="connsiteY2" fmla="*/ 1681 h 58345"/>
                <a:gd name="connsiteX3" fmla="*/ 10343 w 41587"/>
                <a:gd name="connsiteY3" fmla="*/ 19598 h 58345"/>
                <a:gd name="connsiteX4" fmla="*/ 828 w 41587"/>
                <a:gd name="connsiteY4" fmla="*/ 36228 h 58345"/>
                <a:gd name="connsiteX5" fmla="*/ 13858 w 41587"/>
                <a:gd name="connsiteY5" fmla="*/ 58345 h 58345"/>
                <a:gd name="connsiteX6" fmla="*/ 38290 w 41587"/>
                <a:gd name="connsiteY6" fmla="*/ 37600 h 5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87" h="58345">
                  <a:moveTo>
                    <a:pt x="38290" y="37600"/>
                  </a:moveTo>
                  <a:cubicBezTo>
                    <a:pt x="41119" y="28170"/>
                    <a:pt x="43519" y="14454"/>
                    <a:pt x="39318" y="4682"/>
                  </a:cubicBezTo>
                  <a:cubicBezTo>
                    <a:pt x="39233" y="995"/>
                    <a:pt x="34261" y="-2005"/>
                    <a:pt x="31174" y="1681"/>
                  </a:cubicBezTo>
                  <a:cubicBezTo>
                    <a:pt x="25431" y="8453"/>
                    <a:pt x="16687" y="13254"/>
                    <a:pt x="10343" y="19598"/>
                  </a:cubicBezTo>
                  <a:cubicBezTo>
                    <a:pt x="5886" y="24055"/>
                    <a:pt x="2371" y="30056"/>
                    <a:pt x="828" y="36228"/>
                  </a:cubicBezTo>
                  <a:cubicBezTo>
                    <a:pt x="-1744" y="46344"/>
                    <a:pt x="1428" y="58345"/>
                    <a:pt x="13858" y="58345"/>
                  </a:cubicBezTo>
                  <a:cubicBezTo>
                    <a:pt x="26631" y="58345"/>
                    <a:pt x="34775" y="49344"/>
                    <a:pt x="38290" y="37600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3" name="任意多边形: 形状 1172">
              <a:extLst>
                <a:ext uri="{FF2B5EF4-FFF2-40B4-BE49-F238E27FC236}">
                  <a16:creationId xmlns:a16="http://schemas.microsoft.com/office/drawing/2014/main" id="{4AC0D1A2-3B5F-09F6-080C-E171E6931189}"/>
                </a:ext>
              </a:extLst>
            </p:cNvPr>
            <p:cNvSpPr/>
            <p:nvPr/>
          </p:nvSpPr>
          <p:spPr>
            <a:xfrm>
              <a:off x="2278661" y="4524934"/>
              <a:ext cx="32845" cy="53276"/>
            </a:xfrm>
            <a:custGeom>
              <a:avLst/>
              <a:gdLst>
                <a:gd name="connsiteX0" fmla="*/ 32751 w 32845"/>
                <a:gd name="connsiteY0" fmla="*/ 33921 h 53276"/>
                <a:gd name="connsiteX1" fmla="*/ 17663 w 32845"/>
                <a:gd name="connsiteY1" fmla="*/ 2717 h 53276"/>
                <a:gd name="connsiteX2" fmla="*/ 9605 w 32845"/>
                <a:gd name="connsiteY2" fmla="*/ 1946 h 53276"/>
                <a:gd name="connsiteX3" fmla="*/ 11320 w 32845"/>
                <a:gd name="connsiteY3" fmla="*/ 53038 h 53276"/>
                <a:gd name="connsiteX4" fmla="*/ 32751 w 32845"/>
                <a:gd name="connsiteY4" fmla="*/ 33921 h 5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45" h="53276">
                  <a:moveTo>
                    <a:pt x="32751" y="33921"/>
                  </a:moveTo>
                  <a:cubicBezTo>
                    <a:pt x="31894" y="24063"/>
                    <a:pt x="26150" y="9146"/>
                    <a:pt x="17663" y="2717"/>
                  </a:cubicBezTo>
                  <a:cubicBezTo>
                    <a:pt x="16378" y="-197"/>
                    <a:pt x="11406" y="-1226"/>
                    <a:pt x="9605" y="1946"/>
                  </a:cubicBezTo>
                  <a:cubicBezTo>
                    <a:pt x="3776" y="12918"/>
                    <a:pt x="-9597" y="50037"/>
                    <a:pt x="11320" y="53038"/>
                  </a:cubicBezTo>
                  <a:cubicBezTo>
                    <a:pt x="23493" y="54838"/>
                    <a:pt x="33951" y="46265"/>
                    <a:pt x="32751" y="33921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4" name="任意多边形: 形状 1173">
              <a:extLst>
                <a:ext uri="{FF2B5EF4-FFF2-40B4-BE49-F238E27FC236}">
                  <a16:creationId xmlns:a16="http://schemas.microsoft.com/office/drawing/2014/main" id="{DD6B208F-1ADF-D05B-4787-8C4935B26298}"/>
                </a:ext>
              </a:extLst>
            </p:cNvPr>
            <p:cNvSpPr/>
            <p:nvPr/>
          </p:nvSpPr>
          <p:spPr>
            <a:xfrm>
              <a:off x="3295466" y="4041759"/>
              <a:ext cx="44858" cy="43979"/>
            </a:xfrm>
            <a:custGeom>
              <a:avLst/>
              <a:gdLst>
                <a:gd name="connsiteX0" fmla="*/ 30502 w 44858"/>
                <a:gd name="connsiteY0" fmla="*/ 38493 h 43979"/>
                <a:gd name="connsiteX1" fmla="*/ 44475 w 44858"/>
                <a:gd name="connsiteY1" fmla="*/ 6689 h 43979"/>
                <a:gd name="connsiteX2" fmla="*/ 39846 w 44858"/>
                <a:gd name="connsiteY2" fmla="*/ 88 h 43979"/>
                <a:gd name="connsiteX3" fmla="*/ 2127 w 44858"/>
                <a:gd name="connsiteY3" fmla="*/ 34550 h 43979"/>
                <a:gd name="connsiteX4" fmla="*/ 30502 w 44858"/>
                <a:gd name="connsiteY4" fmla="*/ 38493 h 4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8" h="43979">
                  <a:moveTo>
                    <a:pt x="30502" y="38493"/>
                  </a:moveTo>
                  <a:cubicBezTo>
                    <a:pt x="37446" y="31378"/>
                    <a:pt x="45075" y="17405"/>
                    <a:pt x="44475" y="6689"/>
                  </a:cubicBezTo>
                  <a:cubicBezTo>
                    <a:pt x="45847" y="3775"/>
                    <a:pt x="43361" y="-683"/>
                    <a:pt x="39846" y="88"/>
                  </a:cubicBezTo>
                  <a:cubicBezTo>
                    <a:pt x="27759" y="2746"/>
                    <a:pt x="-9189" y="16633"/>
                    <a:pt x="2127" y="34550"/>
                  </a:cubicBezTo>
                  <a:cubicBezTo>
                    <a:pt x="8556" y="45008"/>
                    <a:pt x="21844" y="47409"/>
                    <a:pt x="30502" y="38493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5" name="任意多边形: 形状 1174">
              <a:extLst>
                <a:ext uri="{FF2B5EF4-FFF2-40B4-BE49-F238E27FC236}">
                  <a16:creationId xmlns:a16="http://schemas.microsoft.com/office/drawing/2014/main" id="{2FC5D6D6-110E-5960-986C-926438E47294}"/>
                </a:ext>
              </a:extLst>
            </p:cNvPr>
            <p:cNvSpPr/>
            <p:nvPr/>
          </p:nvSpPr>
          <p:spPr>
            <a:xfrm>
              <a:off x="2320582" y="4478401"/>
              <a:ext cx="36827" cy="57610"/>
            </a:xfrm>
            <a:custGeom>
              <a:avLst/>
              <a:gdLst>
                <a:gd name="connsiteX0" fmla="*/ 32321 w 36827"/>
                <a:gd name="connsiteY0" fmla="*/ 23361 h 57610"/>
                <a:gd name="connsiteX1" fmla="*/ 11062 w 36827"/>
                <a:gd name="connsiteY1" fmla="*/ 3301 h 57610"/>
                <a:gd name="connsiteX2" fmla="*/ 1889 w 36827"/>
                <a:gd name="connsiteY2" fmla="*/ 4244 h 57610"/>
                <a:gd name="connsiteX3" fmla="*/ 4289 w 36827"/>
                <a:gd name="connsiteY3" fmla="*/ 47450 h 57610"/>
                <a:gd name="connsiteX4" fmla="*/ 29921 w 36827"/>
                <a:gd name="connsiteY4" fmla="*/ 53451 h 57610"/>
                <a:gd name="connsiteX5" fmla="*/ 32321 w 36827"/>
                <a:gd name="connsiteY5" fmla="*/ 23361 h 5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27" h="57610">
                  <a:moveTo>
                    <a:pt x="32321" y="23361"/>
                  </a:moveTo>
                  <a:cubicBezTo>
                    <a:pt x="26749" y="14703"/>
                    <a:pt x="18862" y="9302"/>
                    <a:pt x="11062" y="3301"/>
                  </a:cubicBezTo>
                  <a:cubicBezTo>
                    <a:pt x="10033" y="-1328"/>
                    <a:pt x="2403" y="-1156"/>
                    <a:pt x="1889" y="4244"/>
                  </a:cubicBezTo>
                  <a:cubicBezTo>
                    <a:pt x="432" y="17960"/>
                    <a:pt x="-2483" y="34677"/>
                    <a:pt x="4289" y="47450"/>
                  </a:cubicBezTo>
                  <a:cubicBezTo>
                    <a:pt x="9690" y="57565"/>
                    <a:pt x="20920" y="61166"/>
                    <a:pt x="29921" y="53451"/>
                  </a:cubicBezTo>
                  <a:cubicBezTo>
                    <a:pt x="39094" y="45649"/>
                    <a:pt x="38322" y="32791"/>
                    <a:pt x="32321" y="23361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6" name="任意多边形: 形状 1175">
              <a:extLst>
                <a:ext uri="{FF2B5EF4-FFF2-40B4-BE49-F238E27FC236}">
                  <a16:creationId xmlns:a16="http://schemas.microsoft.com/office/drawing/2014/main" id="{0F841386-AB22-5272-DD66-7C99CB81990B}"/>
                </a:ext>
              </a:extLst>
            </p:cNvPr>
            <p:cNvSpPr/>
            <p:nvPr/>
          </p:nvSpPr>
          <p:spPr>
            <a:xfrm>
              <a:off x="2406098" y="4551105"/>
              <a:ext cx="35494" cy="53915"/>
            </a:xfrm>
            <a:custGeom>
              <a:avLst/>
              <a:gdLst>
                <a:gd name="connsiteX0" fmla="*/ 31502 w 35494"/>
                <a:gd name="connsiteY0" fmla="*/ 20095 h 53915"/>
                <a:gd name="connsiteX1" fmla="*/ 7585 w 35494"/>
                <a:gd name="connsiteY1" fmla="*/ 635 h 53915"/>
                <a:gd name="connsiteX2" fmla="*/ 6384 w 35494"/>
                <a:gd name="connsiteY2" fmla="*/ 292 h 53915"/>
                <a:gd name="connsiteX3" fmla="*/ 5870 w 35494"/>
                <a:gd name="connsiteY3" fmla="*/ 121 h 53915"/>
                <a:gd name="connsiteX4" fmla="*/ 3470 w 35494"/>
                <a:gd name="connsiteY4" fmla="*/ 464 h 53915"/>
                <a:gd name="connsiteX5" fmla="*/ 641 w 35494"/>
                <a:gd name="connsiteY5" fmla="*/ 4578 h 53915"/>
                <a:gd name="connsiteX6" fmla="*/ 4927 w 35494"/>
                <a:gd name="connsiteY6" fmla="*/ 45726 h 53915"/>
                <a:gd name="connsiteX7" fmla="*/ 28501 w 35494"/>
                <a:gd name="connsiteY7" fmla="*/ 50184 h 53915"/>
                <a:gd name="connsiteX8" fmla="*/ 31502 w 35494"/>
                <a:gd name="connsiteY8" fmla="*/ 20095 h 5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94" h="53915">
                  <a:moveTo>
                    <a:pt x="31502" y="20095"/>
                  </a:moveTo>
                  <a:cubicBezTo>
                    <a:pt x="26358" y="11094"/>
                    <a:pt x="17443" y="3807"/>
                    <a:pt x="7585" y="635"/>
                  </a:cubicBezTo>
                  <a:cubicBezTo>
                    <a:pt x="7242" y="464"/>
                    <a:pt x="6813" y="292"/>
                    <a:pt x="6384" y="292"/>
                  </a:cubicBezTo>
                  <a:cubicBezTo>
                    <a:pt x="6213" y="206"/>
                    <a:pt x="6042" y="206"/>
                    <a:pt x="5870" y="121"/>
                  </a:cubicBezTo>
                  <a:cubicBezTo>
                    <a:pt x="4927" y="-136"/>
                    <a:pt x="4156" y="35"/>
                    <a:pt x="3470" y="464"/>
                  </a:cubicBezTo>
                  <a:cubicBezTo>
                    <a:pt x="1927" y="1064"/>
                    <a:pt x="641" y="2350"/>
                    <a:pt x="641" y="4578"/>
                  </a:cubicBezTo>
                  <a:cubicBezTo>
                    <a:pt x="641" y="17437"/>
                    <a:pt x="-2445" y="34325"/>
                    <a:pt x="4927" y="45726"/>
                  </a:cubicBezTo>
                  <a:cubicBezTo>
                    <a:pt x="10414" y="54213"/>
                    <a:pt x="20529" y="56785"/>
                    <a:pt x="28501" y="50184"/>
                  </a:cubicBezTo>
                  <a:cubicBezTo>
                    <a:pt x="37760" y="42640"/>
                    <a:pt x="36817" y="29353"/>
                    <a:pt x="31502" y="20095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7" name="任意多边形: 形状 1176">
              <a:extLst>
                <a:ext uri="{FF2B5EF4-FFF2-40B4-BE49-F238E27FC236}">
                  <a16:creationId xmlns:a16="http://schemas.microsoft.com/office/drawing/2014/main" id="{0C2B2709-DE7F-365D-6AA5-DCF44BF3F205}"/>
                </a:ext>
              </a:extLst>
            </p:cNvPr>
            <p:cNvSpPr/>
            <p:nvPr/>
          </p:nvSpPr>
          <p:spPr>
            <a:xfrm>
              <a:off x="2916802" y="3216928"/>
              <a:ext cx="37200" cy="58381"/>
            </a:xfrm>
            <a:custGeom>
              <a:avLst/>
              <a:gdLst>
                <a:gd name="connsiteX0" fmla="*/ 14059 w 37200"/>
                <a:gd name="connsiteY0" fmla="*/ 588 h 58381"/>
                <a:gd name="connsiteX1" fmla="*/ 12602 w 37200"/>
                <a:gd name="connsiteY1" fmla="*/ 245 h 58381"/>
                <a:gd name="connsiteX2" fmla="*/ 6344 w 37200"/>
                <a:gd name="connsiteY2" fmla="*/ 3160 h 58381"/>
                <a:gd name="connsiteX3" fmla="*/ 1972 w 37200"/>
                <a:gd name="connsiteY3" fmla="*/ 46108 h 58381"/>
                <a:gd name="connsiteX4" fmla="*/ 28804 w 37200"/>
                <a:gd name="connsiteY4" fmla="*/ 55195 h 58381"/>
                <a:gd name="connsiteX5" fmla="*/ 34633 w 37200"/>
                <a:gd name="connsiteY5" fmla="*/ 26734 h 58381"/>
                <a:gd name="connsiteX6" fmla="*/ 14059 w 37200"/>
                <a:gd name="connsiteY6" fmla="*/ 588 h 5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00" h="58381">
                  <a:moveTo>
                    <a:pt x="14059" y="588"/>
                  </a:moveTo>
                  <a:cubicBezTo>
                    <a:pt x="13545" y="331"/>
                    <a:pt x="13031" y="245"/>
                    <a:pt x="12602" y="245"/>
                  </a:cubicBezTo>
                  <a:cubicBezTo>
                    <a:pt x="10287" y="-441"/>
                    <a:pt x="7458" y="245"/>
                    <a:pt x="6344" y="3160"/>
                  </a:cubicBezTo>
                  <a:cubicBezTo>
                    <a:pt x="1715" y="15504"/>
                    <a:pt x="-2657" y="33249"/>
                    <a:pt x="1972" y="46108"/>
                  </a:cubicBezTo>
                  <a:cubicBezTo>
                    <a:pt x="5830" y="56738"/>
                    <a:pt x="19289" y="62310"/>
                    <a:pt x="28804" y="55195"/>
                  </a:cubicBezTo>
                  <a:cubicBezTo>
                    <a:pt x="38662" y="47822"/>
                    <a:pt x="38748" y="37364"/>
                    <a:pt x="34633" y="26734"/>
                  </a:cubicBezTo>
                  <a:cubicBezTo>
                    <a:pt x="30947" y="17562"/>
                    <a:pt x="22889" y="5303"/>
                    <a:pt x="14059" y="588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648" name="图形 4">
            <a:extLst>
              <a:ext uri="{FF2B5EF4-FFF2-40B4-BE49-F238E27FC236}">
                <a16:creationId xmlns:a16="http://schemas.microsoft.com/office/drawing/2014/main" id="{42438B68-F00E-6DBE-0F8A-4C77C08C8DF6}"/>
              </a:ext>
            </a:extLst>
          </p:cNvPr>
          <p:cNvGrpSpPr/>
          <p:nvPr/>
        </p:nvGrpSpPr>
        <p:grpSpPr>
          <a:xfrm>
            <a:off x="511082" y="1106432"/>
            <a:ext cx="2324966" cy="1943325"/>
            <a:chOff x="3241652" y="347396"/>
            <a:chExt cx="2944802" cy="2461416"/>
          </a:xfrm>
        </p:grpSpPr>
        <p:grpSp>
          <p:nvGrpSpPr>
            <p:cNvPr id="2649" name="图形 4">
              <a:extLst>
                <a:ext uri="{FF2B5EF4-FFF2-40B4-BE49-F238E27FC236}">
                  <a16:creationId xmlns:a16="http://schemas.microsoft.com/office/drawing/2014/main" id="{41C51A48-4658-EE0F-2E14-00E2E94C6397}"/>
                </a:ext>
              </a:extLst>
            </p:cNvPr>
            <p:cNvGrpSpPr/>
            <p:nvPr/>
          </p:nvGrpSpPr>
          <p:grpSpPr>
            <a:xfrm>
              <a:off x="5528812" y="1450058"/>
              <a:ext cx="657642" cy="326428"/>
              <a:chOff x="5528812" y="1450058"/>
              <a:chExt cx="657642" cy="326428"/>
            </a:xfrm>
            <a:solidFill>
              <a:srgbClr val="9CCC65"/>
            </a:solidFill>
          </p:grpSpPr>
          <p:sp>
            <p:nvSpPr>
              <p:cNvPr id="2842" name="任意多边形: 形状 2841">
                <a:extLst>
                  <a:ext uri="{FF2B5EF4-FFF2-40B4-BE49-F238E27FC236}">
                    <a16:creationId xmlns:a16="http://schemas.microsoft.com/office/drawing/2014/main" id="{7B1C98CE-0CBC-0A63-7292-D22EA17D158F}"/>
                  </a:ext>
                </a:extLst>
              </p:cNvPr>
              <p:cNvSpPr/>
              <p:nvPr/>
            </p:nvSpPr>
            <p:spPr>
              <a:xfrm>
                <a:off x="5831693" y="1489204"/>
                <a:ext cx="234853" cy="280407"/>
              </a:xfrm>
              <a:custGeom>
                <a:avLst/>
                <a:gdLst>
                  <a:gd name="connsiteX0" fmla="*/ 115573 w 234853"/>
                  <a:gd name="connsiteY0" fmla="*/ 2068 h 280407"/>
                  <a:gd name="connsiteX1" fmla="*/ 2674 w 234853"/>
                  <a:gd name="connsiteY1" fmla="*/ 101680 h 280407"/>
                  <a:gd name="connsiteX2" fmla="*/ 530 w 234853"/>
                  <a:gd name="connsiteY2" fmla="*/ 109481 h 280407"/>
                  <a:gd name="connsiteX3" fmla="*/ 1645 w 234853"/>
                  <a:gd name="connsiteY3" fmla="*/ 115653 h 280407"/>
                  <a:gd name="connsiteX4" fmla="*/ 63967 w 234853"/>
                  <a:gd name="connsiteY4" fmla="*/ 226410 h 280407"/>
                  <a:gd name="connsiteX5" fmla="*/ 154835 w 234853"/>
                  <a:gd name="connsiteY5" fmla="*/ 280159 h 280407"/>
                  <a:gd name="connsiteX6" fmla="*/ 158179 w 234853"/>
                  <a:gd name="connsiteY6" fmla="*/ 279988 h 280407"/>
                  <a:gd name="connsiteX7" fmla="*/ 162379 w 234853"/>
                  <a:gd name="connsiteY7" fmla="*/ 272616 h 280407"/>
                  <a:gd name="connsiteX8" fmla="*/ 106143 w 234853"/>
                  <a:gd name="connsiteY8" fmla="*/ 158430 h 280407"/>
                  <a:gd name="connsiteX9" fmla="*/ 44593 w 234853"/>
                  <a:gd name="connsiteY9" fmla="*/ 111967 h 280407"/>
                  <a:gd name="connsiteX10" fmla="*/ 228387 w 234853"/>
                  <a:gd name="connsiteY10" fmla="*/ 42787 h 280407"/>
                  <a:gd name="connsiteX11" fmla="*/ 233445 w 234853"/>
                  <a:gd name="connsiteY11" fmla="*/ 38329 h 280407"/>
                  <a:gd name="connsiteX12" fmla="*/ 233360 w 234853"/>
                  <a:gd name="connsiteY12" fmla="*/ 32414 h 280407"/>
                  <a:gd name="connsiteX13" fmla="*/ 115573 w 234853"/>
                  <a:gd name="connsiteY13" fmla="*/ 2068 h 28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853" h="280407">
                    <a:moveTo>
                      <a:pt x="115573" y="2068"/>
                    </a:moveTo>
                    <a:cubicBezTo>
                      <a:pt x="57795" y="13298"/>
                      <a:pt x="43993" y="67990"/>
                      <a:pt x="2674" y="101680"/>
                    </a:cubicBezTo>
                    <a:cubicBezTo>
                      <a:pt x="-156" y="103995"/>
                      <a:pt x="-499" y="106995"/>
                      <a:pt x="530" y="109481"/>
                    </a:cubicBezTo>
                    <a:cubicBezTo>
                      <a:pt x="16" y="111453"/>
                      <a:pt x="187" y="113596"/>
                      <a:pt x="1645" y="115653"/>
                    </a:cubicBezTo>
                    <a:cubicBezTo>
                      <a:pt x="26419" y="149857"/>
                      <a:pt x="36020" y="194606"/>
                      <a:pt x="63967" y="226410"/>
                    </a:cubicBezTo>
                    <a:cubicBezTo>
                      <a:pt x="88656" y="254442"/>
                      <a:pt x="119945" y="268415"/>
                      <a:pt x="154835" y="280159"/>
                    </a:cubicBezTo>
                    <a:cubicBezTo>
                      <a:pt x="156035" y="280588"/>
                      <a:pt x="157236" y="280417"/>
                      <a:pt x="158179" y="279988"/>
                    </a:cubicBezTo>
                    <a:cubicBezTo>
                      <a:pt x="161950" y="280588"/>
                      <a:pt x="165294" y="276473"/>
                      <a:pt x="162379" y="272616"/>
                    </a:cubicBezTo>
                    <a:cubicBezTo>
                      <a:pt x="136233" y="237983"/>
                      <a:pt x="132975" y="192377"/>
                      <a:pt x="106143" y="158430"/>
                    </a:cubicBezTo>
                    <a:cubicBezTo>
                      <a:pt x="89170" y="136999"/>
                      <a:pt x="68682" y="121740"/>
                      <a:pt x="44593" y="111967"/>
                    </a:cubicBezTo>
                    <a:cubicBezTo>
                      <a:pt x="109315" y="101166"/>
                      <a:pt x="159979" y="46387"/>
                      <a:pt x="228387" y="42787"/>
                    </a:cubicBezTo>
                    <a:cubicBezTo>
                      <a:pt x="231474" y="42616"/>
                      <a:pt x="233102" y="40558"/>
                      <a:pt x="233445" y="38329"/>
                    </a:cubicBezTo>
                    <a:cubicBezTo>
                      <a:pt x="235074" y="36701"/>
                      <a:pt x="235588" y="34386"/>
                      <a:pt x="233360" y="32414"/>
                    </a:cubicBezTo>
                    <a:cubicBezTo>
                      <a:pt x="203956" y="7554"/>
                      <a:pt x="153292" y="-5305"/>
                      <a:pt x="115573" y="206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3" name="任意多边形: 形状 2842">
                <a:extLst>
                  <a:ext uri="{FF2B5EF4-FFF2-40B4-BE49-F238E27FC236}">
                    <a16:creationId xmlns:a16="http://schemas.microsoft.com/office/drawing/2014/main" id="{12A6982E-6092-4DDE-50EC-73B20072609F}"/>
                  </a:ext>
                </a:extLst>
              </p:cNvPr>
              <p:cNvSpPr/>
              <p:nvPr/>
            </p:nvSpPr>
            <p:spPr>
              <a:xfrm>
                <a:off x="5699418" y="1450058"/>
                <a:ext cx="227363" cy="319004"/>
              </a:xfrm>
              <a:custGeom>
                <a:avLst/>
                <a:gdLst>
                  <a:gd name="connsiteX0" fmla="*/ 224874 w 227363"/>
                  <a:gd name="connsiteY0" fmla="*/ 12410 h 319004"/>
                  <a:gd name="connsiteX1" fmla="*/ 101773 w 227363"/>
                  <a:gd name="connsiteY1" fmla="*/ 22354 h 319004"/>
                  <a:gd name="connsiteX2" fmla="*/ 4390 w 227363"/>
                  <a:gd name="connsiteY2" fmla="*/ 134311 h 319004"/>
                  <a:gd name="connsiteX3" fmla="*/ 8162 w 227363"/>
                  <a:gd name="connsiteY3" fmla="*/ 148627 h 319004"/>
                  <a:gd name="connsiteX4" fmla="*/ 10133 w 227363"/>
                  <a:gd name="connsiteY4" fmla="*/ 150170 h 319004"/>
                  <a:gd name="connsiteX5" fmla="*/ 11848 w 227363"/>
                  <a:gd name="connsiteY5" fmla="*/ 156171 h 319004"/>
                  <a:gd name="connsiteX6" fmla="*/ 75456 w 227363"/>
                  <a:gd name="connsiteY6" fmla="*/ 261869 h 319004"/>
                  <a:gd name="connsiteX7" fmla="*/ 190327 w 227363"/>
                  <a:gd name="connsiteY7" fmla="*/ 318877 h 319004"/>
                  <a:gd name="connsiteX8" fmla="*/ 194956 w 227363"/>
                  <a:gd name="connsiteY8" fmla="*/ 317419 h 319004"/>
                  <a:gd name="connsiteX9" fmla="*/ 196242 w 227363"/>
                  <a:gd name="connsiteY9" fmla="*/ 311504 h 319004"/>
                  <a:gd name="connsiteX10" fmla="*/ 119433 w 227363"/>
                  <a:gd name="connsiteY10" fmla="*/ 200748 h 319004"/>
                  <a:gd name="connsiteX11" fmla="*/ 37051 w 227363"/>
                  <a:gd name="connsiteY11" fmla="*/ 149655 h 319004"/>
                  <a:gd name="connsiteX12" fmla="*/ 129034 w 227363"/>
                  <a:gd name="connsiteY12" fmla="*/ 103107 h 319004"/>
                  <a:gd name="connsiteX13" fmla="*/ 222217 w 227363"/>
                  <a:gd name="connsiteY13" fmla="*/ 25954 h 319004"/>
                  <a:gd name="connsiteX14" fmla="*/ 226503 w 227363"/>
                  <a:gd name="connsiteY14" fmla="*/ 17810 h 319004"/>
                  <a:gd name="connsiteX15" fmla="*/ 224874 w 227363"/>
                  <a:gd name="connsiteY15" fmla="*/ 12410 h 319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7363" h="319004">
                    <a:moveTo>
                      <a:pt x="224874" y="12410"/>
                    </a:moveTo>
                    <a:cubicBezTo>
                      <a:pt x="188098" y="-7307"/>
                      <a:pt x="135292" y="-3192"/>
                      <a:pt x="101773" y="22354"/>
                    </a:cubicBezTo>
                    <a:cubicBezTo>
                      <a:pt x="62940" y="51929"/>
                      <a:pt x="51453" y="116308"/>
                      <a:pt x="4390" y="134311"/>
                    </a:cubicBezTo>
                    <a:cubicBezTo>
                      <a:pt x="-3840" y="137397"/>
                      <a:pt x="704" y="148284"/>
                      <a:pt x="8162" y="148627"/>
                    </a:cubicBezTo>
                    <a:cubicBezTo>
                      <a:pt x="8676" y="149227"/>
                      <a:pt x="9362" y="149827"/>
                      <a:pt x="10133" y="150170"/>
                    </a:cubicBezTo>
                    <a:cubicBezTo>
                      <a:pt x="9705" y="152141"/>
                      <a:pt x="10133" y="154285"/>
                      <a:pt x="11848" y="156171"/>
                    </a:cubicBezTo>
                    <a:cubicBezTo>
                      <a:pt x="39880" y="187117"/>
                      <a:pt x="46566" y="232123"/>
                      <a:pt x="75456" y="261869"/>
                    </a:cubicBezTo>
                    <a:cubicBezTo>
                      <a:pt x="105888" y="293245"/>
                      <a:pt x="148150" y="310133"/>
                      <a:pt x="190327" y="318877"/>
                    </a:cubicBezTo>
                    <a:cubicBezTo>
                      <a:pt x="192384" y="319305"/>
                      <a:pt x="194013" y="318620"/>
                      <a:pt x="194956" y="317419"/>
                    </a:cubicBezTo>
                    <a:cubicBezTo>
                      <a:pt x="197271" y="316305"/>
                      <a:pt x="198728" y="313647"/>
                      <a:pt x="196242" y="311504"/>
                    </a:cubicBezTo>
                    <a:cubicBezTo>
                      <a:pt x="158866" y="280129"/>
                      <a:pt x="149608" y="236409"/>
                      <a:pt x="119433" y="200748"/>
                    </a:cubicBezTo>
                    <a:cubicBezTo>
                      <a:pt x="97744" y="175202"/>
                      <a:pt x="69369" y="157456"/>
                      <a:pt x="37051" y="149655"/>
                    </a:cubicBezTo>
                    <a:cubicBezTo>
                      <a:pt x="71341" y="144769"/>
                      <a:pt x="105374" y="127453"/>
                      <a:pt x="129034" y="103107"/>
                    </a:cubicBezTo>
                    <a:cubicBezTo>
                      <a:pt x="154666" y="76618"/>
                      <a:pt x="179354" y="22440"/>
                      <a:pt x="222217" y="25954"/>
                    </a:cubicBezTo>
                    <a:cubicBezTo>
                      <a:pt x="226846" y="26297"/>
                      <a:pt x="228560" y="20982"/>
                      <a:pt x="226503" y="17810"/>
                    </a:cubicBezTo>
                    <a:cubicBezTo>
                      <a:pt x="227360" y="15753"/>
                      <a:pt x="227103" y="13610"/>
                      <a:pt x="224874" y="1241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4" name="任意多边形: 形状 2843">
                <a:extLst>
                  <a:ext uri="{FF2B5EF4-FFF2-40B4-BE49-F238E27FC236}">
                    <a16:creationId xmlns:a16="http://schemas.microsoft.com/office/drawing/2014/main" id="{2186CA7A-ED3F-2944-F825-C15CA03B112F}"/>
                  </a:ext>
                </a:extLst>
              </p:cNvPr>
              <p:cNvSpPr/>
              <p:nvPr/>
            </p:nvSpPr>
            <p:spPr>
              <a:xfrm>
                <a:off x="5953812" y="1571132"/>
                <a:ext cx="215652" cy="205354"/>
              </a:xfrm>
              <a:custGeom>
                <a:avLst/>
                <a:gdLst>
                  <a:gd name="connsiteX0" fmla="*/ 113898 w 215652"/>
                  <a:gd name="connsiteY0" fmla="*/ 549 h 205354"/>
                  <a:gd name="connsiteX1" fmla="*/ 6056 w 215652"/>
                  <a:gd name="connsiteY1" fmla="*/ 25752 h 205354"/>
                  <a:gd name="connsiteX2" fmla="*/ 2284 w 215652"/>
                  <a:gd name="connsiteY2" fmla="*/ 37583 h 205354"/>
                  <a:gd name="connsiteX3" fmla="*/ 570 w 215652"/>
                  <a:gd name="connsiteY3" fmla="*/ 45984 h 205354"/>
                  <a:gd name="connsiteX4" fmla="*/ 38974 w 215652"/>
                  <a:gd name="connsiteY4" fmla="*/ 151168 h 205354"/>
                  <a:gd name="connsiteX5" fmla="*/ 133272 w 215652"/>
                  <a:gd name="connsiteY5" fmla="*/ 205261 h 205354"/>
                  <a:gd name="connsiteX6" fmla="*/ 135329 w 215652"/>
                  <a:gd name="connsiteY6" fmla="*/ 205175 h 205354"/>
                  <a:gd name="connsiteX7" fmla="*/ 139273 w 215652"/>
                  <a:gd name="connsiteY7" fmla="*/ 198145 h 205354"/>
                  <a:gd name="connsiteX8" fmla="*/ 78151 w 215652"/>
                  <a:gd name="connsiteY8" fmla="*/ 85331 h 205354"/>
                  <a:gd name="connsiteX9" fmla="*/ 31002 w 215652"/>
                  <a:gd name="connsiteY9" fmla="*/ 42383 h 205354"/>
                  <a:gd name="connsiteX10" fmla="*/ 122299 w 215652"/>
                  <a:gd name="connsiteY10" fmla="*/ 62186 h 205354"/>
                  <a:gd name="connsiteX11" fmla="*/ 209053 w 215652"/>
                  <a:gd name="connsiteY11" fmla="*/ 60900 h 205354"/>
                  <a:gd name="connsiteX12" fmla="*/ 212739 w 215652"/>
                  <a:gd name="connsiteY12" fmla="*/ 58757 h 205354"/>
                  <a:gd name="connsiteX13" fmla="*/ 213768 w 215652"/>
                  <a:gd name="connsiteY13" fmla="*/ 51641 h 205354"/>
                  <a:gd name="connsiteX14" fmla="*/ 113898 w 215652"/>
                  <a:gd name="connsiteY14" fmla="*/ 549 h 20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652" h="205354">
                    <a:moveTo>
                      <a:pt x="113898" y="549"/>
                    </a:moveTo>
                    <a:cubicBezTo>
                      <a:pt x="70864" y="-3308"/>
                      <a:pt x="45575" y="14008"/>
                      <a:pt x="6056" y="25752"/>
                    </a:cubicBezTo>
                    <a:cubicBezTo>
                      <a:pt x="312" y="27467"/>
                      <a:pt x="-373" y="33896"/>
                      <a:pt x="2284" y="37583"/>
                    </a:cubicBezTo>
                    <a:cubicBezTo>
                      <a:pt x="312" y="39640"/>
                      <a:pt x="-716" y="42640"/>
                      <a:pt x="570" y="45984"/>
                    </a:cubicBezTo>
                    <a:cubicBezTo>
                      <a:pt x="13943" y="80102"/>
                      <a:pt x="17629" y="120564"/>
                      <a:pt x="38974" y="151168"/>
                    </a:cubicBezTo>
                    <a:cubicBezTo>
                      <a:pt x="61949" y="184001"/>
                      <a:pt x="95296" y="196517"/>
                      <a:pt x="133272" y="205261"/>
                    </a:cubicBezTo>
                    <a:cubicBezTo>
                      <a:pt x="134043" y="205432"/>
                      <a:pt x="134643" y="205346"/>
                      <a:pt x="135329" y="205175"/>
                    </a:cubicBezTo>
                    <a:cubicBezTo>
                      <a:pt x="138930" y="205775"/>
                      <a:pt x="142273" y="201317"/>
                      <a:pt x="139273" y="198145"/>
                    </a:cubicBezTo>
                    <a:cubicBezTo>
                      <a:pt x="107297" y="164713"/>
                      <a:pt x="102154" y="122793"/>
                      <a:pt x="78151" y="85331"/>
                    </a:cubicBezTo>
                    <a:cubicBezTo>
                      <a:pt x="66835" y="67672"/>
                      <a:pt x="49090" y="53613"/>
                      <a:pt x="31002" y="42383"/>
                    </a:cubicBezTo>
                    <a:cubicBezTo>
                      <a:pt x="61349" y="49413"/>
                      <a:pt x="91695" y="56956"/>
                      <a:pt x="122299" y="62186"/>
                    </a:cubicBezTo>
                    <a:cubicBezTo>
                      <a:pt x="150760" y="67072"/>
                      <a:pt x="180421" y="62357"/>
                      <a:pt x="209053" y="60900"/>
                    </a:cubicBezTo>
                    <a:cubicBezTo>
                      <a:pt x="210596" y="60814"/>
                      <a:pt x="211882" y="59871"/>
                      <a:pt x="212739" y="58757"/>
                    </a:cubicBezTo>
                    <a:cubicBezTo>
                      <a:pt x="215654" y="57728"/>
                      <a:pt x="217025" y="53442"/>
                      <a:pt x="213768" y="51641"/>
                    </a:cubicBezTo>
                    <a:cubicBezTo>
                      <a:pt x="181792" y="33896"/>
                      <a:pt x="151788" y="3978"/>
                      <a:pt x="113898" y="54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5" name="任意多边形: 形状 2844">
                <a:extLst>
                  <a:ext uri="{FF2B5EF4-FFF2-40B4-BE49-F238E27FC236}">
                    <a16:creationId xmlns:a16="http://schemas.microsoft.com/office/drawing/2014/main" id="{DB67321A-E376-6675-EC45-4BA612FC16EF}"/>
                  </a:ext>
                </a:extLst>
              </p:cNvPr>
              <p:cNvSpPr/>
              <p:nvPr/>
            </p:nvSpPr>
            <p:spPr>
              <a:xfrm>
                <a:off x="5528812" y="1522733"/>
                <a:ext cx="532690" cy="137639"/>
              </a:xfrm>
              <a:custGeom>
                <a:avLst/>
                <a:gdLst>
                  <a:gd name="connsiteX0" fmla="*/ 531869 w 532690"/>
                  <a:gd name="connsiteY0" fmla="*/ 131159 h 137639"/>
                  <a:gd name="connsiteX1" fmla="*/ 526983 w 532690"/>
                  <a:gd name="connsiteY1" fmla="*/ 136903 h 137639"/>
                  <a:gd name="connsiteX2" fmla="*/ 385451 w 532690"/>
                  <a:gd name="connsiteY2" fmla="*/ 84782 h 137639"/>
                  <a:gd name="connsiteX3" fmla="*/ 246748 w 532690"/>
                  <a:gd name="connsiteY3" fmla="*/ 86582 h 137639"/>
                  <a:gd name="connsiteX4" fmla="*/ 99558 w 532690"/>
                  <a:gd name="connsiteY4" fmla="*/ 68666 h 137639"/>
                  <a:gd name="connsiteX5" fmla="*/ 803 w 532690"/>
                  <a:gd name="connsiteY5" fmla="*/ 9858 h 137639"/>
                  <a:gd name="connsiteX6" fmla="*/ 11690 w 532690"/>
                  <a:gd name="connsiteY6" fmla="*/ 2315 h 137639"/>
                  <a:gd name="connsiteX7" fmla="*/ 140620 w 532690"/>
                  <a:gd name="connsiteY7" fmla="*/ 63694 h 137639"/>
                  <a:gd name="connsiteX8" fmla="*/ 299383 w 532690"/>
                  <a:gd name="connsiteY8" fmla="*/ 70552 h 137639"/>
                  <a:gd name="connsiteX9" fmla="*/ 531869 w 532690"/>
                  <a:gd name="connsiteY9" fmla="*/ 131159 h 137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2690" h="137639">
                    <a:moveTo>
                      <a:pt x="531869" y="131159"/>
                    </a:moveTo>
                    <a:cubicBezTo>
                      <a:pt x="534355" y="134417"/>
                      <a:pt x="530755" y="139560"/>
                      <a:pt x="526983" y="136903"/>
                    </a:cubicBezTo>
                    <a:cubicBezTo>
                      <a:pt x="482320" y="105185"/>
                      <a:pt x="440572" y="89154"/>
                      <a:pt x="385451" y="84782"/>
                    </a:cubicBezTo>
                    <a:cubicBezTo>
                      <a:pt x="339416" y="81182"/>
                      <a:pt x="292868" y="85639"/>
                      <a:pt x="246748" y="86582"/>
                    </a:cubicBezTo>
                    <a:cubicBezTo>
                      <a:pt x="197027" y="87611"/>
                      <a:pt x="147478" y="81953"/>
                      <a:pt x="99558" y="68666"/>
                    </a:cubicBezTo>
                    <a:cubicBezTo>
                      <a:pt x="64668" y="58979"/>
                      <a:pt x="19491" y="42948"/>
                      <a:pt x="803" y="9858"/>
                    </a:cubicBezTo>
                    <a:cubicBezTo>
                      <a:pt x="-2883" y="3343"/>
                      <a:pt x="7061" y="-3772"/>
                      <a:pt x="11690" y="2315"/>
                    </a:cubicBezTo>
                    <a:cubicBezTo>
                      <a:pt x="41008" y="40376"/>
                      <a:pt x="95700" y="54350"/>
                      <a:pt x="140620" y="63694"/>
                    </a:cubicBezTo>
                    <a:cubicBezTo>
                      <a:pt x="192827" y="74581"/>
                      <a:pt x="246491" y="72609"/>
                      <a:pt x="299383" y="70552"/>
                    </a:cubicBezTo>
                    <a:cubicBezTo>
                      <a:pt x="375935" y="67637"/>
                      <a:pt x="479234" y="63694"/>
                      <a:pt x="531869" y="13115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6" name="任意多边形: 形状 2845">
                <a:extLst>
                  <a:ext uri="{FF2B5EF4-FFF2-40B4-BE49-F238E27FC236}">
                    <a16:creationId xmlns:a16="http://schemas.microsoft.com/office/drawing/2014/main" id="{CE3B757F-5E12-4A00-0943-8F95008A030D}"/>
                  </a:ext>
                </a:extLst>
              </p:cNvPr>
              <p:cNvSpPr/>
              <p:nvPr/>
            </p:nvSpPr>
            <p:spPr>
              <a:xfrm>
                <a:off x="6047017" y="1647625"/>
                <a:ext cx="139437" cy="127821"/>
              </a:xfrm>
              <a:custGeom>
                <a:avLst/>
                <a:gdLst>
                  <a:gd name="connsiteX0" fmla="*/ 10664 w 139437"/>
                  <a:gd name="connsiteY0" fmla="*/ 9 h 127821"/>
                  <a:gd name="connsiteX1" fmla="*/ 6635 w 139437"/>
                  <a:gd name="connsiteY1" fmla="*/ 1209 h 127821"/>
                  <a:gd name="connsiteX2" fmla="*/ 377 w 139437"/>
                  <a:gd name="connsiteY2" fmla="*/ 9439 h 127821"/>
                  <a:gd name="connsiteX3" fmla="*/ 132136 w 139437"/>
                  <a:gd name="connsiteY3" fmla="*/ 127482 h 127821"/>
                  <a:gd name="connsiteX4" fmla="*/ 137022 w 139437"/>
                  <a:gd name="connsiteY4" fmla="*/ 125082 h 127821"/>
                  <a:gd name="connsiteX5" fmla="*/ 138737 w 139437"/>
                  <a:gd name="connsiteY5" fmla="*/ 119338 h 127821"/>
                  <a:gd name="connsiteX6" fmla="*/ 92703 w 139437"/>
                  <a:gd name="connsiteY6" fmla="*/ 32756 h 127821"/>
                  <a:gd name="connsiteX7" fmla="*/ 10664 w 139437"/>
                  <a:gd name="connsiteY7" fmla="*/ 9 h 12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437" h="127821">
                    <a:moveTo>
                      <a:pt x="10664" y="9"/>
                    </a:moveTo>
                    <a:cubicBezTo>
                      <a:pt x="9035" y="-76"/>
                      <a:pt x="7663" y="438"/>
                      <a:pt x="6635" y="1209"/>
                    </a:cubicBezTo>
                    <a:cubicBezTo>
                      <a:pt x="2691" y="1724"/>
                      <a:pt x="-1252" y="5067"/>
                      <a:pt x="377" y="9439"/>
                    </a:cubicBezTo>
                    <a:cubicBezTo>
                      <a:pt x="23694" y="74333"/>
                      <a:pt x="70071" y="102451"/>
                      <a:pt x="132136" y="127482"/>
                    </a:cubicBezTo>
                    <a:cubicBezTo>
                      <a:pt x="134708" y="128511"/>
                      <a:pt x="136422" y="127054"/>
                      <a:pt x="137022" y="125082"/>
                    </a:cubicBezTo>
                    <a:cubicBezTo>
                      <a:pt x="139080" y="124053"/>
                      <a:pt x="140280" y="121825"/>
                      <a:pt x="138737" y="119338"/>
                    </a:cubicBezTo>
                    <a:cubicBezTo>
                      <a:pt x="121249" y="91907"/>
                      <a:pt x="117820" y="55302"/>
                      <a:pt x="92703" y="32756"/>
                    </a:cubicBezTo>
                    <a:cubicBezTo>
                      <a:pt x="68871" y="11496"/>
                      <a:pt x="42639" y="1381"/>
                      <a:pt x="10664" y="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7" name="任意多边形: 形状 2846">
                <a:extLst>
                  <a:ext uri="{FF2B5EF4-FFF2-40B4-BE49-F238E27FC236}">
                    <a16:creationId xmlns:a16="http://schemas.microsoft.com/office/drawing/2014/main" id="{2D681B6D-B1FC-9636-6550-5FECC649BDE2}"/>
                  </a:ext>
                </a:extLst>
              </p:cNvPr>
              <p:cNvSpPr/>
              <p:nvPr/>
            </p:nvSpPr>
            <p:spPr>
              <a:xfrm>
                <a:off x="5590414" y="1455218"/>
                <a:ext cx="182713" cy="286725"/>
              </a:xfrm>
              <a:custGeom>
                <a:avLst/>
                <a:gdLst>
                  <a:gd name="connsiteX0" fmla="*/ 180173 w 182713"/>
                  <a:gd name="connsiteY0" fmla="*/ 5107 h 286725"/>
                  <a:gd name="connsiteX1" fmla="*/ 77046 w 182713"/>
                  <a:gd name="connsiteY1" fmla="*/ 20881 h 286725"/>
                  <a:gd name="connsiteX2" fmla="*/ 2636 w 182713"/>
                  <a:gd name="connsiteY2" fmla="*/ 113807 h 286725"/>
                  <a:gd name="connsiteX3" fmla="*/ 2122 w 182713"/>
                  <a:gd name="connsiteY3" fmla="*/ 124351 h 286725"/>
                  <a:gd name="connsiteX4" fmla="*/ 2894 w 182713"/>
                  <a:gd name="connsiteY4" fmla="*/ 127008 h 286725"/>
                  <a:gd name="connsiteX5" fmla="*/ 15495 w 182713"/>
                  <a:gd name="connsiteY5" fmla="*/ 190445 h 286725"/>
                  <a:gd name="connsiteX6" fmla="*/ 46013 w 182713"/>
                  <a:gd name="connsiteY6" fmla="*/ 239222 h 286725"/>
                  <a:gd name="connsiteX7" fmla="*/ 149740 w 182713"/>
                  <a:gd name="connsiteY7" fmla="*/ 286628 h 286725"/>
                  <a:gd name="connsiteX8" fmla="*/ 150941 w 182713"/>
                  <a:gd name="connsiteY8" fmla="*/ 286542 h 286725"/>
                  <a:gd name="connsiteX9" fmla="*/ 155998 w 182713"/>
                  <a:gd name="connsiteY9" fmla="*/ 279342 h 286725"/>
                  <a:gd name="connsiteX10" fmla="*/ 112965 w 182713"/>
                  <a:gd name="connsiteY10" fmla="*/ 226878 h 286725"/>
                  <a:gd name="connsiteX11" fmla="*/ 89819 w 182713"/>
                  <a:gd name="connsiteY11" fmla="*/ 176386 h 286725"/>
                  <a:gd name="connsiteX12" fmla="*/ 35469 w 182713"/>
                  <a:gd name="connsiteY12" fmla="*/ 125894 h 286725"/>
                  <a:gd name="connsiteX13" fmla="*/ 99249 w 182713"/>
                  <a:gd name="connsiteY13" fmla="*/ 99576 h 286725"/>
                  <a:gd name="connsiteX14" fmla="*/ 177944 w 182713"/>
                  <a:gd name="connsiteY14" fmla="*/ 15051 h 286725"/>
                  <a:gd name="connsiteX15" fmla="*/ 181287 w 182713"/>
                  <a:gd name="connsiteY15" fmla="*/ 11622 h 286725"/>
                  <a:gd name="connsiteX16" fmla="*/ 180173 w 182713"/>
                  <a:gd name="connsiteY16" fmla="*/ 5107 h 28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2713" h="286725">
                    <a:moveTo>
                      <a:pt x="180173" y="5107"/>
                    </a:moveTo>
                    <a:cubicBezTo>
                      <a:pt x="145369" y="-6294"/>
                      <a:pt x="107735" y="2450"/>
                      <a:pt x="77046" y="20881"/>
                    </a:cubicBezTo>
                    <a:cubicBezTo>
                      <a:pt x="42242" y="41883"/>
                      <a:pt x="36241" y="90232"/>
                      <a:pt x="2636" y="113807"/>
                    </a:cubicBezTo>
                    <a:cubicBezTo>
                      <a:pt x="-1135" y="116464"/>
                      <a:pt x="-450" y="121179"/>
                      <a:pt x="2122" y="124351"/>
                    </a:cubicBezTo>
                    <a:cubicBezTo>
                      <a:pt x="2208" y="125208"/>
                      <a:pt x="2379" y="126065"/>
                      <a:pt x="2894" y="127008"/>
                    </a:cubicBezTo>
                    <a:cubicBezTo>
                      <a:pt x="13352" y="147497"/>
                      <a:pt x="7780" y="169613"/>
                      <a:pt x="15495" y="190445"/>
                    </a:cubicBezTo>
                    <a:cubicBezTo>
                      <a:pt x="22267" y="208533"/>
                      <a:pt x="31783" y="225849"/>
                      <a:pt x="46013" y="239222"/>
                    </a:cubicBezTo>
                    <a:cubicBezTo>
                      <a:pt x="75331" y="266569"/>
                      <a:pt x="109793" y="281999"/>
                      <a:pt x="149740" y="286628"/>
                    </a:cubicBezTo>
                    <a:cubicBezTo>
                      <a:pt x="150169" y="286714"/>
                      <a:pt x="150598" y="286628"/>
                      <a:pt x="150941" y="286542"/>
                    </a:cubicBezTo>
                    <a:cubicBezTo>
                      <a:pt x="155055" y="287743"/>
                      <a:pt x="159856" y="282771"/>
                      <a:pt x="155998" y="279342"/>
                    </a:cubicBezTo>
                    <a:cubicBezTo>
                      <a:pt x="138682" y="263911"/>
                      <a:pt x="122994" y="248309"/>
                      <a:pt x="112965" y="226878"/>
                    </a:cubicBezTo>
                    <a:cubicBezTo>
                      <a:pt x="105249" y="210333"/>
                      <a:pt x="99849" y="191731"/>
                      <a:pt x="89819" y="176386"/>
                    </a:cubicBezTo>
                    <a:cubicBezTo>
                      <a:pt x="75846" y="154955"/>
                      <a:pt x="58186" y="136352"/>
                      <a:pt x="35469" y="125894"/>
                    </a:cubicBezTo>
                    <a:cubicBezTo>
                      <a:pt x="58529" y="123922"/>
                      <a:pt x="81675" y="113807"/>
                      <a:pt x="99249" y="99576"/>
                    </a:cubicBezTo>
                    <a:cubicBezTo>
                      <a:pt x="128909" y="75745"/>
                      <a:pt x="141597" y="27482"/>
                      <a:pt x="177944" y="15051"/>
                    </a:cubicBezTo>
                    <a:cubicBezTo>
                      <a:pt x="179573" y="14451"/>
                      <a:pt x="180687" y="13165"/>
                      <a:pt x="181287" y="11622"/>
                    </a:cubicBezTo>
                    <a:cubicBezTo>
                      <a:pt x="183345" y="9994"/>
                      <a:pt x="183345" y="6136"/>
                      <a:pt x="180173" y="510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50" name="图形 4">
              <a:extLst>
                <a:ext uri="{FF2B5EF4-FFF2-40B4-BE49-F238E27FC236}">
                  <a16:creationId xmlns:a16="http://schemas.microsoft.com/office/drawing/2014/main" id="{EEC23BCD-E9F1-2326-2D7A-B211194A49D6}"/>
                </a:ext>
              </a:extLst>
            </p:cNvPr>
            <p:cNvGrpSpPr/>
            <p:nvPr/>
          </p:nvGrpSpPr>
          <p:grpSpPr>
            <a:xfrm>
              <a:off x="4869446" y="373772"/>
              <a:ext cx="1188140" cy="1028589"/>
              <a:chOff x="4869446" y="373772"/>
              <a:chExt cx="1188140" cy="1028589"/>
            </a:xfrm>
          </p:grpSpPr>
          <p:sp>
            <p:nvSpPr>
              <p:cNvPr id="2832" name="任意多边形: 形状 2831">
                <a:extLst>
                  <a:ext uri="{FF2B5EF4-FFF2-40B4-BE49-F238E27FC236}">
                    <a16:creationId xmlns:a16="http://schemas.microsoft.com/office/drawing/2014/main" id="{2C91BD06-740D-9254-53D6-0A602354A1B1}"/>
                  </a:ext>
                </a:extLst>
              </p:cNvPr>
              <p:cNvSpPr/>
              <p:nvPr/>
            </p:nvSpPr>
            <p:spPr>
              <a:xfrm>
                <a:off x="5055628" y="462655"/>
                <a:ext cx="133347" cy="260850"/>
              </a:xfrm>
              <a:custGeom>
                <a:avLst/>
                <a:gdLst>
                  <a:gd name="connsiteX0" fmla="*/ 102369 w 133347"/>
                  <a:gd name="connsiteY0" fmla="*/ 4803 h 260850"/>
                  <a:gd name="connsiteX1" fmla="*/ 99540 w 133347"/>
                  <a:gd name="connsiteY1" fmla="*/ 1717 h 260850"/>
                  <a:gd name="connsiteX2" fmla="*/ 91739 w 133347"/>
                  <a:gd name="connsiteY2" fmla="*/ 2402 h 260850"/>
                  <a:gd name="connsiteX3" fmla="*/ 4471 w 133347"/>
                  <a:gd name="connsiteY3" fmla="*/ 120360 h 260850"/>
                  <a:gd name="connsiteX4" fmla="*/ 56677 w 133347"/>
                  <a:gd name="connsiteY4" fmla="*/ 257949 h 260850"/>
                  <a:gd name="connsiteX5" fmla="*/ 64135 w 133347"/>
                  <a:gd name="connsiteY5" fmla="*/ 260692 h 260850"/>
                  <a:gd name="connsiteX6" fmla="*/ 69365 w 133347"/>
                  <a:gd name="connsiteY6" fmla="*/ 258120 h 260850"/>
                  <a:gd name="connsiteX7" fmla="*/ 130744 w 133347"/>
                  <a:gd name="connsiteY7" fmla="*/ 139562 h 260850"/>
                  <a:gd name="connsiteX8" fmla="*/ 102369 w 133347"/>
                  <a:gd name="connsiteY8" fmla="*/ 4803 h 26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347" h="260850">
                    <a:moveTo>
                      <a:pt x="102369" y="4803"/>
                    </a:moveTo>
                    <a:cubicBezTo>
                      <a:pt x="102026" y="3002"/>
                      <a:pt x="100826" y="2059"/>
                      <a:pt x="99540" y="1717"/>
                    </a:cubicBezTo>
                    <a:cubicBezTo>
                      <a:pt x="97740" y="-512"/>
                      <a:pt x="93968" y="-855"/>
                      <a:pt x="91739" y="2402"/>
                    </a:cubicBezTo>
                    <a:cubicBezTo>
                      <a:pt x="63193" y="44665"/>
                      <a:pt x="19816" y="69011"/>
                      <a:pt x="4471" y="120360"/>
                    </a:cubicBezTo>
                    <a:cubicBezTo>
                      <a:pt x="-12931" y="178310"/>
                      <a:pt x="23845" y="216543"/>
                      <a:pt x="56677" y="257949"/>
                    </a:cubicBezTo>
                    <a:cubicBezTo>
                      <a:pt x="58735" y="260520"/>
                      <a:pt x="61564" y="261206"/>
                      <a:pt x="64135" y="260692"/>
                    </a:cubicBezTo>
                    <a:cubicBezTo>
                      <a:pt x="66107" y="260863"/>
                      <a:pt x="68250" y="260177"/>
                      <a:pt x="69365" y="258120"/>
                    </a:cubicBezTo>
                    <a:cubicBezTo>
                      <a:pt x="90624" y="219201"/>
                      <a:pt x="119685" y="183025"/>
                      <a:pt x="130744" y="139562"/>
                    </a:cubicBezTo>
                    <a:cubicBezTo>
                      <a:pt x="142488" y="93442"/>
                      <a:pt x="111198" y="48522"/>
                      <a:pt x="102369" y="480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3" name="任意多边形: 形状 2832">
                <a:extLst>
                  <a:ext uri="{FF2B5EF4-FFF2-40B4-BE49-F238E27FC236}">
                    <a16:creationId xmlns:a16="http://schemas.microsoft.com/office/drawing/2014/main" id="{F9B17108-15C9-4D6A-BF05-FC4E602E314E}"/>
                  </a:ext>
                </a:extLst>
              </p:cNvPr>
              <p:cNvSpPr/>
              <p:nvPr/>
            </p:nvSpPr>
            <p:spPr>
              <a:xfrm>
                <a:off x="5346208" y="598900"/>
                <a:ext cx="133825" cy="275516"/>
              </a:xfrm>
              <a:custGeom>
                <a:avLst/>
                <a:gdLst>
                  <a:gd name="connsiteX0" fmla="*/ 133772 w 133825"/>
                  <a:gd name="connsiteY0" fmla="*/ 148965 h 275516"/>
                  <a:gd name="connsiteX1" fmla="*/ 67250 w 133825"/>
                  <a:gd name="connsiteY1" fmla="*/ 4518 h 275516"/>
                  <a:gd name="connsiteX2" fmla="*/ 62535 w 133825"/>
                  <a:gd name="connsiteY2" fmla="*/ 1432 h 275516"/>
                  <a:gd name="connsiteX3" fmla="*/ 56277 w 133825"/>
                  <a:gd name="connsiteY3" fmla="*/ 2375 h 275516"/>
                  <a:gd name="connsiteX4" fmla="*/ 213 w 133825"/>
                  <a:gd name="connsiteY4" fmla="*/ 135163 h 275516"/>
                  <a:gd name="connsiteX5" fmla="*/ 54048 w 133825"/>
                  <a:gd name="connsiteY5" fmla="*/ 272237 h 275516"/>
                  <a:gd name="connsiteX6" fmla="*/ 67164 w 133825"/>
                  <a:gd name="connsiteY6" fmla="*/ 270437 h 275516"/>
                  <a:gd name="connsiteX7" fmla="*/ 133772 w 133825"/>
                  <a:gd name="connsiteY7" fmla="*/ 148965 h 27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825" h="275516">
                    <a:moveTo>
                      <a:pt x="133772" y="148965"/>
                    </a:moveTo>
                    <a:cubicBezTo>
                      <a:pt x="132229" y="91957"/>
                      <a:pt x="79680" y="57496"/>
                      <a:pt x="67250" y="4518"/>
                    </a:cubicBezTo>
                    <a:cubicBezTo>
                      <a:pt x="66649" y="1946"/>
                      <a:pt x="64592" y="1175"/>
                      <a:pt x="62535" y="1432"/>
                    </a:cubicBezTo>
                    <a:cubicBezTo>
                      <a:pt x="60563" y="-454"/>
                      <a:pt x="57477" y="-797"/>
                      <a:pt x="56277" y="2375"/>
                    </a:cubicBezTo>
                    <a:cubicBezTo>
                      <a:pt x="40075" y="45837"/>
                      <a:pt x="2956" y="87671"/>
                      <a:pt x="213" y="135163"/>
                    </a:cubicBezTo>
                    <a:cubicBezTo>
                      <a:pt x="-2959" y="190713"/>
                      <a:pt x="30045" y="225689"/>
                      <a:pt x="54048" y="272237"/>
                    </a:cubicBezTo>
                    <a:cubicBezTo>
                      <a:pt x="56962" y="277981"/>
                      <a:pt x="65278" y="275409"/>
                      <a:pt x="67164" y="270437"/>
                    </a:cubicBezTo>
                    <a:cubicBezTo>
                      <a:pt x="103083" y="230661"/>
                      <a:pt x="135315" y="207258"/>
                      <a:pt x="133772" y="14896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4" name="任意多边形: 形状 2833">
                <a:extLst>
                  <a:ext uri="{FF2B5EF4-FFF2-40B4-BE49-F238E27FC236}">
                    <a16:creationId xmlns:a16="http://schemas.microsoft.com/office/drawing/2014/main" id="{C0B86471-FE42-05E1-C0A7-0B8556F81457}"/>
                  </a:ext>
                </a:extLst>
              </p:cNvPr>
              <p:cNvSpPr/>
              <p:nvPr/>
            </p:nvSpPr>
            <p:spPr>
              <a:xfrm>
                <a:off x="5546614" y="422999"/>
                <a:ext cx="141691" cy="284155"/>
              </a:xfrm>
              <a:custGeom>
                <a:avLst/>
                <a:gdLst>
                  <a:gd name="connsiteX0" fmla="*/ 137905 w 141691"/>
                  <a:gd name="connsiteY0" fmla="*/ 144586 h 284155"/>
                  <a:gd name="connsiteX1" fmla="*/ 107473 w 141691"/>
                  <a:gd name="connsiteY1" fmla="*/ 78749 h 284155"/>
                  <a:gd name="connsiteX2" fmla="*/ 56124 w 141691"/>
                  <a:gd name="connsiteY2" fmla="*/ 4254 h 284155"/>
                  <a:gd name="connsiteX3" fmla="*/ 50637 w 141691"/>
                  <a:gd name="connsiteY3" fmla="*/ 996 h 284155"/>
                  <a:gd name="connsiteX4" fmla="*/ 44808 w 141691"/>
                  <a:gd name="connsiteY4" fmla="*/ 2282 h 284155"/>
                  <a:gd name="connsiteX5" fmla="*/ 1174 w 141691"/>
                  <a:gd name="connsiteY5" fmla="*/ 172961 h 284155"/>
                  <a:gd name="connsiteX6" fmla="*/ 92557 w 141691"/>
                  <a:gd name="connsiteY6" fmla="*/ 283032 h 284155"/>
                  <a:gd name="connsiteX7" fmla="*/ 101301 w 141691"/>
                  <a:gd name="connsiteY7" fmla="*/ 281403 h 284155"/>
                  <a:gd name="connsiteX8" fmla="*/ 104558 w 141691"/>
                  <a:gd name="connsiteY8" fmla="*/ 278574 h 284155"/>
                  <a:gd name="connsiteX9" fmla="*/ 137905 w 141691"/>
                  <a:gd name="connsiteY9" fmla="*/ 144586 h 284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691" h="284155">
                    <a:moveTo>
                      <a:pt x="137905" y="144586"/>
                    </a:moveTo>
                    <a:cubicBezTo>
                      <a:pt x="131905" y="119811"/>
                      <a:pt x="122389" y="99409"/>
                      <a:pt x="107473" y="78749"/>
                    </a:cubicBezTo>
                    <a:cubicBezTo>
                      <a:pt x="89556" y="53975"/>
                      <a:pt x="63496" y="35286"/>
                      <a:pt x="56124" y="4254"/>
                    </a:cubicBezTo>
                    <a:cubicBezTo>
                      <a:pt x="55438" y="1425"/>
                      <a:pt x="52952" y="568"/>
                      <a:pt x="50637" y="996"/>
                    </a:cubicBezTo>
                    <a:cubicBezTo>
                      <a:pt x="48752" y="-461"/>
                      <a:pt x="45922" y="-547"/>
                      <a:pt x="44808" y="2282"/>
                    </a:cubicBezTo>
                    <a:cubicBezTo>
                      <a:pt x="22691" y="59375"/>
                      <a:pt x="-6198" y="109696"/>
                      <a:pt x="1174" y="172961"/>
                    </a:cubicBezTo>
                    <a:cubicBezTo>
                      <a:pt x="7775" y="229196"/>
                      <a:pt x="48494" y="256028"/>
                      <a:pt x="92557" y="283032"/>
                    </a:cubicBezTo>
                    <a:cubicBezTo>
                      <a:pt x="96072" y="285261"/>
                      <a:pt x="99415" y="283889"/>
                      <a:pt x="101301" y="281403"/>
                    </a:cubicBezTo>
                    <a:cubicBezTo>
                      <a:pt x="102587" y="280889"/>
                      <a:pt x="103701" y="280031"/>
                      <a:pt x="104558" y="278574"/>
                    </a:cubicBezTo>
                    <a:cubicBezTo>
                      <a:pt x="129676" y="235369"/>
                      <a:pt x="150507" y="196449"/>
                      <a:pt x="137905" y="14458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5" name="任意多边形: 形状 2834">
                <a:extLst>
                  <a:ext uri="{FF2B5EF4-FFF2-40B4-BE49-F238E27FC236}">
                    <a16:creationId xmlns:a16="http://schemas.microsoft.com/office/drawing/2014/main" id="{1D036B7C-0916-6D00-FA0A-43B7637584C0}"/>
                  </a:ext>
                </a:extLst>
              </p:cNvPr>
              <p:cNvSpPr/>
              <p:nvPr/>
            </p:nvSpPr>
            <p:spPr>
              <a:xfrm>
                <a:off x="5752843" y="373772"/>
                <a:ext cx="155271" cy="287759"/>
              </a:xfrm>
              <a:custGeom>
                <a:avLst/>
                <a:gdLst>
                  <a:gd name="connsiteX0" fmla="*/ 126786 w 155271"/>
                  <a:gd name="connsiteY0" fmla="*/ 4960 h 287759"/>
                  <a:gd name="connsiteX1" fmla="*/ 126186 w 155271"/>
                  <a:gd name="connsiteY1" fmla="*/ 3503 h 287759"/>
                  <a:gd name="connsiteX2" fmla="*/ 117528 w 155271"/>
                  <a:gd name="connsiteY2" fmla="*/ 2388 h 287759"/>
                  <a:gd name="connsiteX3" fmla="*/ 50663 w 155271"/>
                  <a:gd name="connsiteY3" fmla="*/ 58367 h 287759"/>
                  <a:gd name="connsiteX4" fmla="*/ 7371 w 155271"/>
                  <a:gd name="connsiteY4" fmla="*/ 119232 h 287759"/>
                  <a:gd name="connsiteX5" fmla="*/ 25802 w 155271"/>
                  <a:gd name="connsiteY5" fmla="*/ 282709 h 287759"/>
                  <a:gd name="connsiteX6" fmla="*/ 35918 w 155271"/>
                  <a:gd name="connsiteY6" fmla="*/ 286567 h 287759"/>
                  <a:gd name="connsiteX7" fmla="*/ 41918 w 155271"/>
                  <a:gd name="connsiteY7" fmla="*/ 286310 h 287759"/>
                  <a:gd name="connsiteX8" fmla="*/ 148303 w 155271"/>
                  <a:gd name="connsiteY8" fmla="*/ 184125 h 287759"/>
                  <a:gd name="connsiteX9" fmla="*/ 126786 w 155271"/>
                  <a:gd name="connsiteY9" fmla="*/ 4960 h 287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271" h="287759">
                    <a:moveTo>
                      <a:pt x="126786" y="4960"/>
                    </a:moveTo>
                    <a:cubicBezTo>
                      <a:pt x="126701" y="4360"/>
                      <a:pt x="126443" y="3932"/>
                      <a:pt x="126186" y="3503"/>
                    </a:cubicBezTo>
                    <a:cubicBezTo>
                      <a:pt x="125329" y="-98"/>
                      <a:pt x="120185" y="-1641"/>
                      <a:pt x="117528" y="2388"/>
                    </a:cubicBezTo>
                    <a:cubicBezTo>
                      <a:pt x="100726" y="27677"/>
                      <a:pt x="74665" y="40965"/>
                      <a:pt x="50663" y="58367"/>
                    </a:cubicBezTo>
                    <a:cubicBezTo>
                      <a:pt x="29660" y="73540"/>
                      <a:pt x="16201" y="95229"/>
                      <a:pt x="7371" y="119232"/>
                    </a:cubicBezTo>
                    <a:cubicBezTo>
                      <a:pt x="-13203" y="175381"/>
                      <a:pt x="14658" y="228445"/>
                      <a:pt x="25802" y="282709"/>
                    </a:cubicBezTo>
                    <a:cubicBezTo>
                      <a:pt x="26917" y="288110"/>
                      <a:pt x="32060" y="288796"/>
                      <a:pt x="35918" y="286567"/>
                    </a:cubicBezTo>
                    <a:cubicBezTo>
                      <a:pt x="37632" y="287424"/>
                      <a:pt x="39775" y="287596"/>
                      <a:pt x="41918" y="286310"/>
                    </a:cubicBezTo>
                    <a:cubicBezTo>
                      <a:pt x="84009" y="262478"/>
                      <a:pt x="131501" y="232389"/>
                      <a:pt x="148303" y="184125"/>
                    </a:cubicBezTo>
                    <a:cubicBezTo>
                      <a:pt x="169049" y="124632"/>
                      <a:pt x="137931" y="63510"/>
                      <a:pt x="126786" y="496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6" name="任意多边形: 形状 2835">
                <a:extLst>
                  <a:ext uri="{FF2B5EF4-FFF2-40B4-BE49-F238E27FC236}">
                    <a16:creationId xmlns:a16="http://schemas.microsoft.com/office/drawing/2014/main" id="{403D3DC7-4C9C-4A46-3558-A7E30E63ED77}"/>
                  </a:ext>
                </a:extLst>
              </p:cNvPr>
              <p:cNvSpPr/>
              <p:nvPr/>
            </p:nvSpPr>
            <p:spPr>
              <a:xfrm>
                <a:off x="5770020" y="726106"/>
                <a:ext cx="287565" cy="156750"/>
              </a:xfrm>
              <a:custGeom>
                <a:avLst/>
                <a:gdLst>
                  <a:gd name="connsiteX0" fmla="*/ 282688 w 287565"/>
                  <a:gd name="connsiteY0" fmla="*/ 72936 h 156750"/>
                  <a:gd name="connsiteX1" fmla="*/ 200392 w 287565"/>
                  <a:gd name="connsiteY1" fmla="*/ 28874 h 156750"/>
                  <a:gd name="connsiteX2" fmla="*/ 129669 w 287565"/>
                  <a:gd name="connsiteY2" fmla="*/ 1870 h 156750"/>
                  <a:gd name="connsiteX3" fmla="*/ 1939 w 287565"/>
                  <a:gd name="connsiteY3" fmla="*/ 40875 h 156750"/>
                  <a:gd name="connsiteX4" fmla="*/ 6739 w 287565"/>
                  <a:gd name="connsiteY4" fmla="*/ 53048 h 156750"/>
                  <a:gd name="connsiteX5" fmla="*/ 8368 w 287565"/>
                  <a:gd name="connsiteY5" fmla="*/ 55277 h 156750"/>
                  <a:gd name="connsiteX6" fmla="*/ 136613 w 287565"/>
                  <a:gd name="connsiteY6" fmla="*/ 154461 h 156750"/>
                  <a:gd name="connsiteX7" fmla="*/ 284660 w 287565"/>
                  <a:gd name="connsiteY7" fmla="*/ 83223 h 156750"/>
                  <a:gd name="connsiteX8" fmla="*/ 286289 w 287565"/>
                  <a:gd name="connsiteY8" fmla="*/ 80737 h 156750"/>
                  <a:gd name="connsiteX9" fmla="*/ 282688 w 287565"/>
                  <a:gd name="connsiteY9" fmla="*/ 72936 h 15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7565" h="156750">
                    <a:moveTo>
                      <a:pt x="282688" y="72936"/>
                    </a:moveTo>
                    <a:cubicBezTo>
                      <a:pt x="253884" y="73022"/>
                      <a:pt x="222424" y="43190"/>
                      <a:pt x="200392" y="28874"/>
                    </a:cubicBezTo>
                    <a:cubicBezTo>
                      <a:pt x="178018" y="14386"/>
                      <a:pt x="155987" y="5985"/>
                      <a:pt x="129669" y="1870"/>
                    </a:cubicBezTo>
                    <a:cubicBezTo>
                      <a:pt x="85092" y="-5074"/>
                      <a:pt x="32971" y="7185"/>
                      <a:pt x="1939" y="40875"/>
                    </a:cubicBezTo>
                    <a:cubicBezTo>
                      <a:pt x="-2605" y="45847"/>
                      <a:pt x="1596" y="52191"/>
                      <a:pt x="6739" y="53048"/>
                    </a:cubicBezTo>
                    <a:cubicBezTo>
                      <a:pt x="7082" y="53820"/>
                      <a:pt x="7596" y="54591"/>
                      <a:pt x="8368" y="55277"/>
                    </a:cubicBezTo>
                    <a:cubicBezTo>
                      <a:pt x="51316" y="95053"/>
                      <a:pt x="74376" y="141773"/>
                      <a:pt x="136613" y="154461"/>
                    </a:cubicBezTo>
                    <a:cubicBezTo>
                      <a:pt x="202107" y="167834"/>
                      <a:pt x="239226" y="119828"/>
                      <a:pt x="284660" y="83223"/>
                    </a:cubicBezTo>
                    <a:cubicBezTo>
                      <a:pt x="285603" y="82452"/>
                      <a:pt x="286031" y="81594"/>
                      <a:pt x="286289" y="80737"/>
                    </a:cubicBezTo>
                    <a:cubicBezTo>
                      <a:pt x="288775" y="77994"/>
                      <a:pt x="287660" y="72850"/>
                      <a:pt x="282688" y="7293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7" name="任意多边形: 形状 2836">
                <a:extLst>
                  <a:ext uri="{FF2B5EF4-FFF2-40B4-BE49-F238E27FC236}">
                    <a16:creationId xmlns:a16="http://schemas.microsoft.com/office/drawing/2014/main" id="{D3ED1FD4-748B-3AEE-046A-3A7B434B6C40}"/>
                  </a:ext>
                </a:extLst>
              </p:cNvPr>
              <p:cNvSpPr/>
              <p:nvPr/>
            </p:nvSpPr>
            <p:spPr>
              <a:xfrm>
                <a:off x="5641560" y="943754"/>
                <a:ext cx="203280" cy="158584"/>
              </a:xfrm>
              <a:custGeom>
                <a:avLst/>
                <a:gdLst>
                  <a:gd name="connsiteX0" fmla="*/ 200265 w 203280"/>
                  <a:gd name="connsiteY0" fmla="*/ 1964 h 158584"/>
                  <a:gd name="connsiteX1" fmla="*/ 192807 w 203280"/>
                  <a:gd name="connsiteY1" fmla="*/ 1621 h 158584"/>
                  <a:gd name="connsiteX2" fmla="*/ 64648 w 203280"/>
                  <a:gd name="connsiteY2" fmla="*/ 15337 h 158584"/>
                  <a:gd name="connsiteX3" fmla="*/ 526 w 203280"/>
                  <a:gd name="connsiteY3" fmla="*/ 137752 h 158584"/>
                  <a:gd name="connsiteX4" fmla="*/ 9956 w 203280"/>
                  <a:gd name="connsiteY4" fmla="*/ 148982 h 158584"/>
                  <a:gd name="connsiteX5" fmla="*/ 137086 w 203280"/>
                  <a:gd name="connsiteY5" fmla="*/ 132180 h 158584"/>
                  <a:gd name="connsiteX6" fmla="*/ 203180 w 203280"/>
                  <a:gd name="connsiteY6" fmla="*/ 6593 h 158584"/>
                  <a:gd name="connsiteX7" fmla="*/ 200265 w 203280"/>
                  <a:gd name="connsiteY7" fmla="*/ 1964 h 15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3280" h="158584">
                    <a:moveTo>
                      <a:pt x="200265" y="1964"/>
                    </a:moveTo>
                    <a:cubicBezTo>
                      <a:pt x="198465" y="-179"/>
                      <a:pt x="195122" y="-951"/>
                      <a:pt x="192807" y="1621"/>
                    </a:cubicBezTo>
                    <a:cubicBezTo>
                      <a:pt x="165804" y="32996"/>
                      <a:pt x="101682" y="-2751"/>
                      <a:pt x="64648" y="15337"/>
                    </a:cubicBezTo>
                    <a:cubicBezTo>
                      <a:pt x="12185" y="40883"/>
                      <a:pt x="18185" y="89918"/>
                      <a:pt x="526" y="137752"/>
                    </a:cubicBezTo>
                    <a:cubicBezTo>
                      <a:pt x="-1960" y="144610"/>
                      <a:pt x="4898" y="150268"/>
                      <a:pt x="9956" y="148982"/>
                    </a:cubicBezTo>
                    <a:cubicBezTo>
                      <a:pt x="54190" y="164156"/>
                      <a:pt x="99881" y="163298"/>
                      <a:pt x="137086" y="132180"/>
                    </a:cubicBezTo>
                    <a:cubicBezTo>
                      <a:pt x="171547" y="103291"/>
                      <a:pt x="194865" y="49970"/>
                      <a:pt x="203180" y="6593"/>
                    </a:cubicBezTo>
                    <a:cubicBezTo>
                      <a:pt x="203694" y="4278"/>
                      <a:pt x="202151" y="2478"/>
                      <a:pt x="200265" y="196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8" name="任意多边形: 形状 2837">
                <a:extLst>
                  <a:ext uri="{FF2B5EF4-FFF2-40B4-BE49-F238E27FC236}">
                    <a16:creationId xmlns:a16="http://schemas.microsoft.com/office/drawing/2014/main" id="{3FD43AFE-E675-1645-160B-CC1C06646AC6}"/>
                  </a:ext>
                </a:extLst>
              </p:cNvPr>
              <p:cNvSpPr/>
              <p:nvPr/>
            </p:nvSpPr>
            <p:spPr>
              <a:xfrm>
                <a:off x="5754744" y="1102664"/>
                <a:ext cx="254547" cy="131517"/>
              </a:xfrm>
              <a:custGeom>
                <a:avLst/>
                <a:gdLst>
                  <a:gd name="connsiteX0" fmla="*/ 254244 w 254547"/>
                  <a:gd name="connsiteY0" fmla="*/ 24877 h 131517"/>
                  <a:gd name="connsiteX1" fmla="*/ 250901 w 254547"/>
                  <a:gd name="connsiteY1" fmla="*/ 21019 h 131517"/>
                  <a:gd name="connsiteX2" fmla="*/ 122913 w 254547"/>
                  <a:gd name="connsiteY2" fmla="*/ 188 h 131517"/>
                  <a:gd name="connsiteX3" fmla="*/ 7785 w 254547"/>
                  <a:gd name="connsiteY3" fmla="*/ 48108 h 131517"/>
                  <a:gd name="connsiteX4" fmla="*/ 2298 w 254547"/>
                  <a:gd name="connsiteY4" fmla="*/ 61653 h 131517"/>
                  <a:gd name="connsiteX5" fmla="*/ 61620 w 254547"/>
                  <a:gd name="connsiteY5" fmla="*/ 118574 h 131517"/>
                  <a:gd name="connsiteX6" fmla="*/ 140230 w 254547"/>
                  <a:gd name="connsiteY6" fmla="*/ 130061 h 131517"/>
                  <a:gd name="connsiteX7" fmla="*/ 253558 w 254547"/>
                  <a:gd name="connsiteY7" fmla="*/ 29506 h 131517"/>
                  <a:gd name="connsiteX8" fmla="*/ 254244 w 254547"/>
                  <a:gd name="connsiteY8" fmla="*/ 24877 h 13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547" h="131517">
                    <a:moveTo>
                      <a:pt x="254244" y="24877"/>
                    </a:moveTo>
                    <a:cubicBezTo>
                      <a:pt x="254244" y="22991"/>
                      <a:pt x="253216" y="21276"/>
                      <a:pt x="250901" y="21019"/>
                    </a:cubicBezTo>
                    <a:cubicBezTo>
                      <a:pt x="207267" y="16218"/>
                      <a:pt x="168176" y="-2041"/>
                      <a:pt x="122913" y="188"/>
                    </a:cubicBezTo>
                    <a:cubicBezTo>
                      <a:pt x="79794" y="2245"/>
                      <a:pt x="43875" y="27191"/>
                      <a:pt x="7785" y="48108"/>
                    </a:cubicBezTo>
                    <a:cubicBezTo>
                      <a:pt x="1956" y="48022"/>
                      <a:pt x="-3102" y="56166"/>
                      <a:pt x="2298" y="61653"/>
                    </a:cubicBezTo>
                    <a:cubicBezTo>
                      <a:pt x="23130" y="82998"/>
                      <a:pt x="34702" y="103658"/>
                      <a:pt x="61620" y="118574"/>
                    </a:cubicBezTo>
                    <a:cubicBezTo>
                      <a:pt x="85366" y="131776"/>
                      <a:pt x="113912" y="133319"/>
                      <a:pt x="140230" y="130061"/>
                    </a:cubicBezTo>
                    <a:cubicBezTo>
                      <a:pt x="198351" y="122946"/>
                      <a:pt x="223555" y="72625"/>
                      <a:pt x="253558" y="29506"/>
                    </a:cubicBezTo>
                    <a:cubicBezTo>
                      <a:pt x="254673" y="28048"/>
                      <a:pt x="254759" y="26334"/>
                      <a:pt x="254244" y="2487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9" name="任意多边形: 形状 2838">
                <a:extLst>
                  <a:ext uri="{FF2B5EF4-FFF2-40B4-BE49-F238E27FC236}">
                    <a16:creationId xmlns:a16="http://schemas.microsoft.com/office/drawing/2014/main" id="{3EEA9A93-BDAD-DC25-3A22-E901A8AC0266}"/>
                  </a:ext>
                </a:extLst>
              </p:cNvPr>
              <p:cNvSpPr/>
              <p:nvPr/>
            </p:nvSpPr>
            <p:spPr>
              <a:xfrm>
                <a:off x="5533048" y="1172747"/>
                <a:ext cx="147706" cy="229614"/>
              </a:xfrm>
              <a:custGeom>
                <a:avLst/>
                <a:gdLst>
                  <a:gd name="connsiteX0" fmla="*/ 144014 w 147706"/>
                  <a:gd name="connsiteY0" fmla="*/ 94011 h 229614"/>
                  <a:gd name="connsiteX1" fmla="*/ 60689 w 147706"/>
                  <a:gd name="connsiteY1" fmla="*/ 1513 h 229614"/>
                  <a:gd name="connsiteX2" fmla="*/ 57174 w 147706"/>
                  <a:gd name="connsiteY2" fmla="*/ 656 h 229614"/>
                  <a:gd name="connsiteX3" fmla="*/ 48173 w 147706"/>
                  <a:gd name="connsiteY3" fmla="*/ 4171 h 229614"/>
                  <a:gd name="connsiteX4" fmla="*/ 7454 w 147706"/>
                  <a:gd name="connsiteY4" fmla="*/ 140559 h 229614"/>
                  <a:gd name="connsiteX5" fmla="*/ 122068 w 147706"/>
                  <a:gd name="connsiteY5" fmla="*/ 229028 h 229614"/>
                  <a:gd name="connsiteX6" fmla="*/ 124211 w 147706"/>
                  <a:gd name="connsiteY6" fmla="*/ 229542 h 229614"/>
                  <a:gd name="connsiteX7" fmla="*/ 129440 w 147706"/>
                  <a:gd name="connsiteY7" fmla="*/ 222684 h 229614"/>
                  <a:gd name="connsiteX8" fmla="*/ 144014 w 147706"/>
                  <a:gd name="connsiteY8" fmla="*/ 94011 h 22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706" h="229614">
                    <a:moveTo>
                      <a:pt x="144014" y="94011"/>
                    </a:moveTo>
                    <a:cubicBezTo>
                      <a:pt x="133298" y="51234"/>
                      <a:pt x="96093" y="23288"/>
                      <a:pt x="60689" y="1513"/>
                    </a:cubicBezTo>
                    <a:cubicBezTo>
                      <a:pt x="59489" y="742"/>
                      <a:pt x="58289" y="570"/>
                      <a:pt x="57174" y="656"/>
                    </a:cubicBezTo>
                    <a:cubicBezTo>
                      <a:pt x="53916" y="-715"/>
                      <a:pt x="49973" y="-115"/>
                      <a:pt x="48173" y="4171"/>
                    </a:cubicBezTo>
                    <a:cubicBezTo>
                      <a:pt x="29656" y="48233"/>
                      <a:pt x="-18350" y="88181"/>
                      <a:pt x="7454" y="140559"/>
                    </a:cubicBezTo>
                    <a:cubicBezTo>
                      <a:pt x="27856" y="181965"/>
                      <a:pt x="76977" y="217883"/>
                      <a:pt x="122068" y="229028"/>
                    </a:cubicBezTo>
                    <a:cubicBezTo>
                      <a:pt x="122754" y="229285"/>
                      <a:pt x="123440" y="229456"/>
                      <a:pt x="124211" y="229542"/>
                    </a:cubicBezTo>
                    <a:cubicBezTo>
                      <a:pt x="128326" y="230228"/>
                      <a:pt x="130726" y="225941"/>
                      <a:pt x="129440" y="222684"/>
                    </a:cubicBezTo>
                    <a:cubicBezTo>
                      <a:pt x="136641" y="177935"/>
                      <a:pt x="155672" y="140645"/>
                      <a:pt x="144014" y="9401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0" name="任意多边形: 形状 2839">
                <a:extLst>
                  <a:ext uri="{FF2B5EF4-FFF2-40B4-BE49-F238E27FC236}">
                    <a16:creationId xmlns:a16="http://schemas.microsoft.com/office/drawing/2014/main" id="{BCA355F6-F829-CFA9-8225-F557696F6BE3}"/>
                  </a:ext>
                </a:extLst>
              </p:cNvPr>
              <p:cNvSpPr/>
              <p:nvPr/>
            </p:nvSpPr>
            <p:spPr>
              <a:xfrm>
                <a:off x="4869446" y="732553"/>
                <a:ext cx="225172" cy="155470"/>
              </a:xfrm>
              <a:custGeom>
                <a:avLst/>
                <a:gdLst>
                  <a:gd name="connsiteX0" fmla="*/ 158077 w 225172"/>
                  <a:gd name="connsiteY0" fmla="*/ 10168 h 155470"/>
                  <a:gd name="connsiteX1" fmla="*/ 9002 w 225172"/>
                  <a:gd name="connsiteY1" fmla="*/ 15311 h 155470"/>
                  <a:gd name="connsiteX2" fmla="*/ 1 w 225172"/>
                  <a:gd name="connsiteY2" fmla="*/ 17712 h 155470"/>
                  <a:gd name="connsiteX3" fmla="*/ 65666 w 225172"/>
                  <a:gd name="connsiteY3" fmla="*/ 134212 h 155470"/>
                  <a:gd name="connsiteX4" fmla="*/ 122330 w 225172"/>
                  <a:gd name="connsiteY4" fmla="*/ 155386 h 155470"/>
                  <a:gd name="connsiteX5" fmla="*/ 216885 w 225172"/>
                  <a:gd name="connsiteY5" fmla="*/ 133440 h 155470"/>
                  <a:gd name="connsiteX6" fmla="*/ 221343 w 225172"/>
                  <a:gd name="connsiteY6" fmla="*/ 131640 h 155470"/>
                  <a:gd name="connsiteX7" fmla="*/ 225029 w 225172"/>
                  <a:gd name="connsiteY7" fmla="*/ 126325 h 155470"/>
                  <a:gd name="connsiteX8" fmla="*/ 158077 w 225172"/>
                  <a:gd name="connsiteY8" fmla="*/ 10168 h 15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172" h="155470">
                    <a:moveTo>
                      <a:pt x="158077" y="10168"/>
                    </a:moveTo>
                    <a:cubicBezTo>
                      <a:pt x="105357" y="-16407"/>
                      <a:pt x="60951" y="17797"/>
                      <a:pt x="9002" y="15311"/>
                    </a:cubicBezTo>
                    <a:cubicBezTo>
                      <a:pt x="7116" y="10854"/>
                      <a:pt x="-85" y="12825"/>
                      <a:pt x="1" y="17712"/>
                    </a:cubicBezTo>
                    <a:cubicBezTo>
                      <a:pt x="1458" y="64175"/>
                      <a:pt x="28976" y="107123"/>
                      <a:pt x="65666" y="134212"/>
                    </a:cubicBezTo>
                    <a:cubicBezTo>
                      <a:pt x="81354" y="145785"/>
                      <a:pt x="102614" y="154443"/>
                      <a:pt x="122330" y="155386"/>
                    </a:cubicBezTo>
                    <a:cubicBezTo>
                      <a:pt x="157478" y="157015"/>
                      <a:pt x="182938" y="134469"/>
                      <a:pt x="216885" y="133440"/>
                    </a:cubicBezTo>
                    <a:cubicBezTo>
                      <a:pt x="218857" y="133355"/>
                      <a:pt x="220228" y="132669"/>
                      <a:pt x="221343" y="131640"/>
                    </a:cubicBezTo>
                    <a:cubicBezTo>
                      <a:pt x="223314" y="130612"/>
                      <a:pt x="224943" y="128726"/>
                      <a:pt x="225029" y="126325"/>
                    </a:cubicBezTo>
                    <a:cubicBezTo>
                      <a:pt x="227343" y="77205"/>
                      <a:pt x="201626" y="32028"/>
                      <a:pt x="158077" y="1016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1" name="任意多边形: 形状 2840">
                <a:extLst>
                  <a:ext uri="{FF2B5EF4-FFF2-40B4-BE49-F238E27FC236}">
                    <a16:creationId xmlns:a16="http://schemas.microsoft.com/office/drawing/2014/main" id="{41401637-63B2-0004-EE34-318A601334BE}"/>
                  </a:ext>
                </a:extLst>
              </p:cNvPr>
              <p:cNvSpPr/>
              <p:nvPr/>
            </p:nvSpPr>
            <p:spPr>
              <a:xfrm>
                <a:off x="4873945" y="388876"/>
                <a:ext cx="1179063" cy="1012179"/>
              </a:xfrm>
              <a:custGeom>
                <a:avLst/>
                <a:gdLst>
                  <a:gd name="connsiteX0" fmla="*/ 1174049 w 1179063"/>
                  <a:gd name="connsiteY0" fmla="*/ 413081 h 1012179"/>
                  <a:gd name="connsiteX1" fmla="*/ 1079751 w 1179063"/>
                  <a:gd name="connsiteY1" fmla="*/ 425082 h 1012179"/>
                  <a:gd name="connsiteX2" fmla="*/ 980739 w 1179063"/>
                  <a:gd name="connsiteY2" fmla="*/ 395507 h 1012179"/>
                  <a:gd name="connsiteX3" fmla="*/ 828491 w 1179063"/>
                  <a:gd name="connsiteY3" fmla="*/ 381362 h 1012179"/>
                  <a:gd name="connsiteX4" fmla="*/ 887299 w 1179063"/>
                  <a:gd name="connsiteY4" fmla="*/ 312011 h 1012179"/>
                  <a:gd name="connsiteX5" fmla="*/ 954507 w 1179063"/>
                  <a:gd name="connsiteY5" fmla="*/ 184709 h 1012179"/>
                  <a:gd name="connsiteX6" fmla="*/ 1002256 w 1179063"/>
                  <a:gd name="connsiteY6" fmla="*/ 5715 h 1012179"/>
                  <a:gd name="connsiteX7" fmla="*/ 995312 w 1179063"/>
                  <a:gd name="connsiteY7" fmla="*/ 2115 h 1012179"/>
                  <a:gd name="connsiteX8" fmla="*/ 950135 w 1179063"/>
                  <a:gd name="connsiteY8" fmla="*/ 158392 h 1012179"/>
                  <a:gd name="connsiteX9" fmla="*/ 871097 w 1179063"/>
                  <a:gd name="connsiteY9" fmla="*/ 312011 h 1012179"/>
                  <a:gd name="connsiteX10" fmla="*/ 805603 w 1179063"/>
                  <a:gd name="connsiteY10" fmla="*/ 386163 h 1012179"/>
                  <a:gd name="connsiteX11" fmla="*/ 801916 w 1179063"/>
                  <a:gd name="connsiteY11" fmla="*/ 389678 h 1012179"/>
                  <a:gd name="connsiteX12" fmla="*/ 761283 w 1179063"/>
                  <a:gd name="connsiteY12" fmla="*/ 425682 h 1012179"/>
                  <a:gd name="connsiteX13" fmla="*/ 769598 w 1179063"/>
                  <a:gd name="connsiteY13" fmla="*/ 278921 h 1012179"/>
                  <a:gd name="connsiteX14" fmla="*/ 741566 w 1179063"/>
                  <a:gd name="connsiteY14" fmla="*/ 175279 h 1012179"/>
                  <a:gd name="connsiteX15" fmla="*/ 728107 w 1179063"/>
                  <a:gd name="connsiteY15" fmla="*/ 46949 h 1012179"/>
                  <a:gd name="connsiteX16" fmla="*/ 719621 w 1179063"/>
                  <a:gd name="connsiteY16" fmla="*/ 47378 h 1012179"/>
                  <a:gd name="connsiteX17" fmla="*/ 720392 w 1179063"/>
                  <a:gd name="connsiteY17" fmla="*/ 140818 h 1012179"/>
                  <a:gd name="connsiteX18" fmla="*/ 740966 w 1179063"/>
                  <a:gd name="connsiteY18" fmla="*/ 215399 h 1012179"/>
                  <a:gd name="connsiteX19" fmla="*/ 742338 w 1179063"/>
                  <a:gd name="connsiteY19" fmla="*/ 440770 h 1012179"/>
                  <a:gd name="connsiteX20" fmla="*/ 616922 w 1179063"/>
                  <a:gd name="connsiteY20" fmla="*/ 523323 h 1012179"/>
                  <a:gd name="connsiteX21" fmla="*/ 462960 w 1179063"/>
                  <a:gd name="connsiteY21" fmla="*/ 601847 h 1012179"/>
                  <a:gd name="connsiteX22" fmla="*/ 495964 w 1179063"/>
                  <a:gd name="connsiteY22" fmla="*/ 568243 h 1012179"/>
                  <a:gd name="connsiteX23" fmla="*/ 540198 w 1179063"/>
                  <a:gd name="connsiteY23" fmla="*/ 471802 h 1012179"/>
                  <a:gd name="connsiteX24" fmla="*/ 538226 w 1179063"/>
                  <a:gd name="connsiteY24" fmla="*/ 226543 h 1012179"/>
                  <a:gd name="connsiteX25" fmla="*/ 530511 w 1179063"/>
                  <a:gd name="connsiteY25" fmla="*/ 225857 h 1012179"/>
                  <a:gd name="connsiteX26" fmla="*/ 534883 w 1179063"/>
                  <a:gd name="connsiteY26" fmla="*/ 433569 h 1012179"/>
                  <a:gd name="connsiteX27" fmla="*/ 496736 w 1179063"/>
                  <a:gd name="connsiteY27" fmla="*/ 542954 h 1012179"/>
                  <a:gd name="connsiteX28" fmla="*/ 408181 w 1179063"/>
                  <a:gd name="connsiteY28" fmla="*/ 627565 h 1012179"/>
                  <a:gd name="connsiteX29" fmla="*/ 332315 w 1179063"/>
                  <a:gd name="connsiteY29" fmla="*/ 663826 h 1012179"/>
                  <a:gd name="connsiteX30" fmla="*/ 239732 w 1179063"/>
                  <a:gd name="connsiteY30" fmla="*/ 710975 h 1012179"/>
                  <a:gd name="connsiteX31" fmla="*/ 269736 w 1179063"/>
                  <a:gd name="connsiteY31" fmla="*/ 631851 h 1012179"/>
                  <a:gd name="connsiteX32" fmla="*/ 281137 w 1179063"/>
                  <a:gd name="connsiteY32" fmla="*/ 545011 h 1012179"/>
                  <a:gd name="connsiteX33" fmla="*/ 281137 w 1179063"/>
                  <a:gd name="connsiteY33" fmla="*/ 542525 h 1012179"/>
                  <a:gd name="connsiteX34" fmla="*/ 273765 w 1179063"/>
                  <a:gd name="connsiteY34" fmla="*/ 473431 h 1012179"/>
                  <a:gd name="connsiteX35" fmla="*/ 248476 w 1179063"/>
                  <a:gd name="connsiteY35" fmla="*/ 286808 h 1012179"/>
                  <a:gd name="connsiteX36" fmla="*/ 281994 w 1179063"/>
                  <a:gd name="connsiteY36" fmla="*/ 97355 h 1012179"/>
                  <a:gd name="connsiteX37" fmla="*/ 274193 w 1179063"/>
                  <a:gd name="connsiteY37" fmla="*/ 95641 h 1012179"/>
                  <a:gd name="connsiteX38" fmla="*/ 237160 w 1179063"/>
                  <a:gd name="connsiteY38" fmla="*/ 245660 h 1012179"/>
                  <a:gd name="connsiteX39" fmla="*/ 248219 w 1179063"/>
                  <a:gd name="connsiteY39" fmla="*/ 409909 h 1012179"/>
                  <a:gd name="connsiteX40" fmla="*/ 265964 w 1179063"/>
                  <a:gd name="connsiteY40" fmla="*/ 508921 h 1012179"/>
                  <a:gd name="connsiteX41" fmla="*/ 172781 w 1179063"/>
                  <a:gd name="connsiteY41" fmla="*/ 437427 h 1012179"/>
                  <a:gd name="connsiteX42" fmla="*/ 8789 w 1179063"/>
                  <a:gd name="connsiteY42" fmla="*/ 362074 h 1012179"/>
                  <a:gd name="connsiteX43" fmla="*/ 1588 w 1179063"/>
                  <a:gd name="connsiteY43" fmla="*/ 370047 h 1012179"/>
                  <a:gd name="connsiteX44" fmla="*/ 128461 w 1179063"/>
                  <a:gd name="connsiteY44" fmla="*/ 436312 h 1012179"/>
                  <a:gd name="connsiteX45" fmla="*/ 268707 w 1179063"/>
                  <a:gd name="connsiteY45" fmla="*/ 541668 h 1012179"/>
                  <a:gd name="connsiteX46" fmla="*/ 265192 w 1179063"/>
                  <a:gd name="connsiteY46" fmla="*/ 599104 h 1012179"/>
                  <a:gd name="connsiteX47" fmla="*/ 210328 w 1179063"/>
                  <a:gd name="connsiteY47" fmla="*/ 727606 h 1012179"/>
                  <a:gd name="connsiteX48" fmla="*/ 64853 w 1179063"/>
                  <a:gd name="connsiteY48" fmla="*/ 846249 h 1012179"/>
                  <a:gd name="connsiteX49" fmla="*/ 74968 w 1179063"/>
                  <a:gd name="connsiteY49" fmla="*/ 855336 h 1012179"/>
                  <a:gd name="connsiteX50" fmla="*/ 418726 w 1179063"/>
                  <a:gd name="connsiteY50" fmla="*/ 634423 h 1012179"/>
                  <a:gd name="connsiteX51" fmla="*/ 633124 w 1179063"/>
                  <a:gd name="connsiteY51" fmla="*/ 686972 h 1012179"/>
                  <a:gd name="connsiteX52" fmla="*/ 633295 w 1179063"/>
                  <a:gd name="connsiteY52" fmla="*/ 687315 h 1012179"/>
                  <a:gd name="connsiteX53" fmla="*/ 727764 w 1179063"/>
                  <a:gd name="connsiteY53" fmla="*/ 846506 h 1012179"/>
                  <a:gd name="connsiteX54" fmla="*/ 778428 w 1179063"/>
                  <a:gd name="connsiteY54" fmla="*/ 1010327 h 1012179"/>
                  <a:gd name="connsiteX55" fmla="*/ 785714 w 1179063"/>
                  <a:gd name="connsiteY55" fmla="*/ 1006812 h 1012179"/>
                  <a:gd name="connsiteX56" fmla="*/ 753053 w 1179063"/>
                  <a:gd name="connsiteY56" fmla="*/ 921858 h 1012179"/>
                  <a:gd name="connsiteX57" fmla="*/ 733422 w 1179063"/>
                  <a:gd name="connsiteY57" fmla="*/ 821817 h 1012179"/>
                  <a:gd name="connsiteX58" fmla="*/ 659870 w 1179063"/>
                  <a:gd name="connsiteY58" fmla="*/ 697859 h 1012179"/>
                  <a:gd name="connsiteX59" fmla="*/ 806117 w 1179063"/>
                  <a:gd name="connsiteY59" fmla="*/ 754438 h 1012179"/>
                  <a:gd name="connsiteX60" fmla="*/ 982196 w 1179063"/>
                  <a:gd name="connsiteY60" fmla="*/ 781612 h 1012179"/>
                  <a:gd name="connsiteX61" fmla="*/ 1129643 w 1179063"/>
                  <a:gd name="connsiteY61" fmla="*/ 745608 h 1012179"/>
                  <a:gd name="connsiteX62" fmla="*/ 1124843 w 1179063"/>
                  <a:gd name="connsiteY62" fmla="*/ 738321 h 1012179"/>
                  <a:gd name="connsiteX63" fmla="*/ 762912 w 1179063"/>
                  <a:gd name="connsiteY63" fmla="*/ 726748 h 1012179"/>
                  <a:gd name="connsiteX64" fmla="*/ 733251 w 1179063"/>
                  <a:gd name="connsiteY64" fmla="*/ 715518 h 1012179"/>
                  <a:gd name="connsiteX65" fmla="*/ 818376 w 1179063"/>
                  <a:gd name="connsiteY65" fmla="*/ 678314 h 1012179"/>
                  <a:gd name="connsiteX66" fmla="*/ 958965 w 1179063"/>
                  <a:gd name="connsiteY66" fmla="*/ 572186 h 1012179"/>
                  <a:gd name="connsiteX67" fmla="*/ 954507 w 1179063"/>
                  <a:gd name="connsiteY67" fmla="*/ 565414 h 1012179"/>
                  <a:gd name="connsiteX68" fmla="*/ 836121 w 1179063"/>
                  <a:gd name="connsiteY68" fmla="*/ 650539 h 1012179"/>
                  <a:gd name="connsiteX69" fmla="*/ 707448 w 1179063"/>
                  <a:gd name="connsiteY69" fmla="*/ 703260 h 1012179"/>
                  <a:gd name="connsiteX70" fmla="*/ 703847 w 1179063"/>
                  <a:gd name="connsiteY70" fmla="*/ 703946 h 1012179"/>
                  <a:gd name="connsiteX71" fmla="*/ 640925 w 1179063"/>
                  <a:gd name="connsiteY71" fmla="*/ 678314 h 1012179"/>
                  <a:gd name="connsiteX72" fmla="*/ 637496 w 1179063"/>
                  <a:gd name="connsiteY72" fmla="*/ 676942 h 1012179"/>
                  <a:gd name="connsiteX73" fmla="*/ 442214 w 1179063"/>
                  <a:gd name="connsiteY73" fmla="*/ 623621 h 1012179"/>
                  <a:gd name="connsiteX74" fmla="*/ 653526 w 1179063"/>
                  <a:gd name="connsiteY74" fmla="*/ 517751 h 1012179"/>
                  <a:gd name="connsiteX75" fmla="*/ 811946 w 1179063"/>
                  <a:gd name="connsiteY75" fmla="*/ 397822 h 1012179"/>
                  <a:gd name="connsiteX76" fmla="*/ 1011343 w 1179063"/>
                  <a:gd name="connsiteY76" fmla="*/ 419510 h 1012179"/>
                  <a:gd name="connsiteX77" fmla="*/ 1089952 w 1179063"/>
                  <a:gd name="connsiteY77" fmla="*/ 438027 h 1012179"/>
                  <a:gd name="connsiteX78" fmla="*/ 1175849 w 1179063"/>
                  <a:gd name="connsiteY78" fmla="*/ 422425 h 1012179"/>
                  <a:gd name="connsiteX79" fmla="*/ 1174049 w 1179063"/>
                  <a:gd name="connsiteY79" fmla="*/ 413081 h 101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179063" h="1012179">
                    <a:moveTo>
                      <a:pt x="1174049" y="413081"/>
                    </a:moveTo>
                    <a:cubicBezTo>
                      <a:pt x="1140959" y="418481"/>
                      <a:pt x="1114470" y="429454"/>
                      <a:pt x="1079751" y="425082"/>
                    </a:cubicBezTo>
                    <a:cubicBezTo>
                      <a:pt x="1045290" y="420710"/>
                      <a:pt x="1013229" y="406908"/>
                      <a:pt x="980739" y="395507"/>
                    </a:cubicBezTo>
                    <a:cubicBezTo>
                      <a:pt x="930333" y="377933"/>
                      <a:pt x="879926" y="372704"/>
                      <a:pt x="828491" y="381362"/>
                    </a:cubicBezTo>
                    <a:cubicBezTo>
                      <a:pt x="849494" y="359674"/>
                      <a:pt x="869125" y="336614"/>
                      <a:pt x="887299" y="312011"/>
                    </a:cubicBezTo>
                    <a:cubicBezTo>
                      <a:pt x="916016" y="273092"/>
                      <a:pt x="937962" y="230058"/>
                      <a:pt x="954507" y="184709"/>
                    </a:cubicBezTo>
                    <a:cubicBezTo>
                      <a:pt x="975767" y="126416"/>
                      <a:pt x="979453" y="63494"/>
                      <a:pt x="1002256" y="5715"/>
                    </a:cubicBezTo>
                    <a:cubicBezTo>
                      <a:pt x="1004056" y="1086"/>
                      <a:pt x="997541" y="-2428"/>
                      <a:pt x="995312" y="2115"/>
                    </a:cubicBezTo>
                    <a:cubicBezTo>
                      <a:pt x="971223" y="51578"/>
                      <a:pt x="965051" y="106014"/>
                      <a:pt x="950135" y="158392"/>
                    </a:cubicBezTo>
                    <a:cubicBezTo>
                      <a:pt x="934276" y="214113"/>
                      <a:pt x="905558" y="265805"/>
                      <a:pt x="871097" y="312011"/>
                    </a:cubicBezTo>
                    <a:cubicBezTo>
                      <a:pt x="851208" y="338671"/>
                      <a:pt x="829263" y="363274"/>
                      <a:pt x="805603" y="386163"/>
                    </a:cubicBezTo>
                    <a:cubicBezTo>
                      <a:pt x="803545" y="386763"/>
                      <a:pt x="802345" y="388049"/>
                      <a:pt x="801916" y="389678"/>
                    </a:cubicBezTo>
                    <a:cubicBezTo>
                      <a:pt x="788800" y="402194"/>
                      <a:pt x="775256" y="414195"/>
                      <a:pt x="761283" y="425682"/>
                    </a:cubicBezTo>
                    <a:cubicBezTo>
                      <a:pt x="777313" y="378191"/>
                      <a:pt x="780228" y="329156"/>
                      <a:pt x="769598" y="278921"/>
                    </a:cubicBezTo>
                    <a:cubicBezTo>
                      <a:pt x="762226" y="243774"/>
                      <a:pt x="752025" y="209569"/>
                      <a:pt x="741566" y="175279"/>
                    </a:cubicBezTo>
                    <a:cubicBezTo>
                      <a:pt x="728279" y="131903"/>
                      <a:pt x="731708" y="91183"/>
                      <a:pt x="728107" y="46949"/>
                    </a:cubicBezTo>
                    <a:cubicBezTo>
                      <a:pt x="727678" y="41377"/>
                      <a:pt x="719792" y="41977"/>
                      <a:pt x="719621" y="47378"/>
                    </a:cubicBezTo>
                    <a:cubicBezTo>
                      <a:pt x="718677" y="78582"/>
                      <a:pt x="715677" y="109786"/>
                      <a:pt x="720392" y="140818"/>
                    </a:cubicBezTo>
                    <a:cubicBezTo>
                      <a:pt x="724250" y="166278"/>
                      <a:pt x="733422" y="190967"/>
                      <a:pt x="740966" y="215399"/>
                    </a:cubicBezTo>
                    <a:cubicBezTo>
                      <a:pt x="764540" y="291094"/>
                      <a:pt x="773627" y="366360"/>
                      <a:pt x="742338" y="440770"/>
                    </a:cubicBezTo>
                    <a:cubicBezTo>
                      <a:pt x="702733" y="471374"/>
                      <a:pt x="660385" y="498548"/>
                      <a:pt x="616922" y="523323"/>
                    </a:cubicBezTo>
                    <a:cubicBezTo>
                      <a:pt x="566859" y="551869"/>
                      <a:pt x="515081" y="577158"/>
                      <a:pt x="462960" y="601847"/>
                    </a:cubicBezTo>
                    <a:cubicBezTo>
                      <a:pt x="474790" y="592160"/>
                      <a:pt x="485934" y="581616"/>
                      <a:pt x="495964" y="568243"/>
                    </a:cubicBezTo>
                    <a:cubicBezTo>
                      <a:pt x="517138" y="540039"/>
                      <a:pt x="530597" y="505492"/>
                      <a:pt x="540198" y="471802"/>
                    </a:cubicBezTo>
                    <a:cubicBezTo>
                      <a:pt x="563601" y="389506"/>
                      <a:pt x="535655" y="309353"/>
                      <a:pt x="538226" y="226543"/>
                    </a:cubicBezTo>
                    <a:cubicBezTo>
                      <a:pt x="538398" y="222085"/>
                      <a:pt x="531111" y="221571"/>
                      <a:pt x="530511" y="225857"/>
                    </a:cubicBezTo>
                    <a:cubicBezTo>
                      <a:pt x="520395" y="294952"/>
                      <a:pt x="543627" y="363703"/>
                      <a:pt x="534883" y="433569"/>
                    </a:cubicBezTo>
                    <a:cubicBezTo>
                      <a:pt x="529997" y="472402"/>
                      <a:pt x="515424" y="508835"/>
                      <a:pt x="496736" y="542954"/>
                    </a:cubicBezTo>
                    <a:cubicBezTo>
                      <a:pt x="477276" y="578530"/>
                      <a:pt x="459788" y="590874"/>
                      <a:pt x="408181" y="627565"/>
                    </a:cubicBezTo>
                    <a:cubicBezTo>
                      <a:pt x="382807" y="639480"/>
                      <a:pt x="357432" y="651482"/>
                      <a:pt x="332315" y="663826"/>
                    </a:cubicBezTo>
                    <a:cubicBezTo>
                      <a:pt x="301883" y="678742"/>
                      <a:pt x="270593" y="694173"/>
                      <a:pt x="239732" y="710975"/>
                    </a:cubicBezTo>
                    <a:cubicBezTo>
                      <a:pt x="254134" y="686886"/>
                      <a:pt x="261935" y="658940"/>
                      <a:pt x="269736" y="631851"/>
                    </a:cubicBezTo>
                    <a:cubicBezTo>
                      <a:pt x="278394" y="602019"/>
                      <a:pt x="281566" y="573729"/>
                      <a:pt x="281137" y="545011"/>
                    </a:cubicBezTo>
                    <a:cubicBezTo>
                      <a:pt x="281309" y="544240"/>
                      <a:pt x="281309" y="543468"/>
                      <a:pt x="281137" y="542525"/>
                    </a:cubicBezTo>
                    <a:cubicBezTo>
                      <a:pt x="280623" y="520065"/>
                      <a:pt x="277879" y="497348"/>
                      <a:pt x="273765" y="473431"/>
                    </a:cubicBezTo>
                    <a:cubicBezTo>
                      <a:pt x="262878" y="411109"/>
                      <a:pt x="249504" y="350330"/>
                      <a:pt x="248476" y="286808"/>
                    </a:cubicBezTo>
                    <a:cubicBezTo>
                      <a:pt x="247447" y="219856"/>
                      <a:pt x="271622" y="161992"/>
                      <a:pt x="281994" y="97355"/>
                    </a:cubicBezTo>
                    <a:cubicBezTo>
                      <a:pt x="282852" y="92212"/>
                      <a:pt x="275736" y="90755"/>
                      <a:pt x="274193" y="95641"/>
                    </a:cubicBezTo>
                    <a:cubicBezTo>
                      <a:pt x="258934" y="144333"/>
                      <a:pt x="240846" y="194482"/>
                      <a:pt x="237160" y="245660"/>
                    </a:cubicBezTo>
                    <a:cubicBezTo>
                      <a:pt x="233217" y="301038"/>
                      <a:pt x="238017" y="355473"/>
                      <a:pt x="248219" y="409909"/>
                    </a:cubicBezTo>
                    <a:cubicBezTo>
                      <a:pt x="254391" y="442741"/>
                      <a:pt x="261849" y="475746"/>
                      <a:pt x="265964" y="508921"/>
                    </a:cubicBezTo>
                    <a:cubicBezTo>
                      <a:pt x="244961" y="475231"/>
                      <a:pt x="211185" y="453457"/>
                      <a:pt x="172781" y="437427"/>
                    </a:cubicBezTo>
                    <a:cubicBezTo>
                      <a:pt x="115688" y="413509"/>
                      <a:pt x="59281" y="399536"/>
                      <a:pt x="8789" y="362074"/>
                    </a:cubicBezTo>
                    <a:cubicBezTo>
                      <a:pt x="3131" y="357874"/>
                      <a:pt x="-2956" y="364817"/>
                      <a:pt x="1588" y="370047"/>
                    </a:cubicBezTo>
                    <a:cubicBezTo>
                      <a:pt x="33220" y="406394"/>
                      <a:pt x="84484" y="420967"/>
                      <a:pt x="128461" y="436312"/>
                    </a:cubicBezTo>
                    <a:cubicBezTo>
                      <a:pt x="190183" y="457743"/>
                      <a:pt x="238532" y="482089"/>
                      <a:pt x="268707" y="541668"/>
                    </a:cubicBezTo>
                    <a:cubicBezTo>
                      <a:pt x="269479" y="560785"/>
                      <a:pt x="268621" y="579902"/>
                      <a:pt x="265192" y="599104"/>
                    </a:cubicBezTo>
                    <a:cubicBezTo>
                      <a:pt x="257477" y="642395"/>
                      <a:pt x="241446" y="695459"/>
                      <a:pt x="210328" y="727606"/>
                    </a:cubicBezTo>
                    <a:cubicBezTo>
                      <a:pt x="155550" y="759838"/>
                      <a:pt x="104029" y="797643"/>
                      <a:pt x="64853" y="846249"/>
                    </a:cubicBezTo>
                    <a:cubicBezTo>
                      <a:pt x="59366" y="853021"/>
                      <a:pt x="68968" y="861851"/>
                      <a:pt x="74968" y="855336"/>
                    </a:cubicBezTo>
                    <a:cubicBezTo>
                      <a:pt x="168494" y="754438"/>
                      <a:pt x="292881" y="692716"/>
                      <a:pt x="418726" y="634423"/>
                    </a:cubicBezTo>
                    <a:cubicBezTo>
                      <a:pt x="493221" y="636223"/>
                      <a:pt x="563772" y="659540"/>
                      <a:pt x="633124" y="686972"/>
                    </a:cubicBezTo>
                    <a:cubicBezTo>
                      <a:pt x="633210" y="687058"/>
                      <a:pt x="633210" y="687229"/>
                      <a:pt x="633295" y="687315"/>
                    </a:cubicBezTo>
                    <a:cubicBezTo>
                      <a:pt x="678215" y="731206"/>
                      <a:pt x="712677" y="785041"/>
                      <a:pt x="727764" y="846506"/>
                    </a:cubicBezTo>
                    <a:cubicBezTo>
                      <a:pt x="742166" y="905228"/>
                      <a:pt x="746024" y="957520"/>
                      <a:pt x="778428" y="1010327"/>
                    </a:cubicBezTo>
                    <a:cubicBezTo>
                      <a:pt x="780828" y="1014356"/>
                      <a:pt x="787172" y="1011184"/>
                      <a:pt x="785714" y="1006812"/>
                    </a:cubicBezTo>
                    <a:cubicBezTo>
                      <a:pt x="775942" y="977751"/>
                      <a:pt x="760511" y="952119"/>
                      <a:pt x="753053" y="921858"/>
                    </a:cubicBezTo>
                    <a:cubicBezTo>
                      <a:pt x="744909" y="888683"/>
                      <a:pt x="743109" y="854564"/>
                      <a:pt x="733422" y="821817"/>
                    </a:cubicBezTo>
                    <a:cubicBezTo>
                      <a:pt x="719706" y="775697"/>
                      <a:pt x="692274" y="733606"/>
                      <a:pt x="659870" y="697859"/>
                    </a:cubicBezTo>
                    <a:cubicBezTo>
                      <a:pt x="708648" y="717747"/>
                      <a:pt x="756997" y="738664"/>
                      <a:pt x="806117" y="754438"/>
                    </a:cubicBezTo>
                    <a:cubicBezTo>
                      <a:pt x="863467" y="772954"/>
                      <a:pt x="922103" y="781012"/>
                      <a:pt x="982196" y="781612"/>
                    </a:cubicBezTo>
                    <a:cubicBezTo>
                      <a:pt x="1031917" y="782127"/>
                      <a:pt x="1089181" y="777412"/>
                      <a:pt x="1129643" y="745608"/>
                    </a:cubicBezTo>
                    <a:cubicBezTo>
                      <a:pt x="1134015" y="742179"/>
                      <a:pt x="1129729" y="735407"/>
                      <a:pt x="1124843" y="738321"/>
                    </a:cubicBezTo>
                    <a:cubicBezTo>
                      <a:pt x="1019915" y="801329"/>
                      <a:pt x="869639" y="765496"/>
                      <a:pt x="762912" y="726748"/>
                    </a:cubicBezTo>
                    <a:cubicBezTo>
                      <a:pt x="752967" y="723148"/>
                      <a:pt x="743109" y="719376"/>
                      <a:pt x="733251" y="715518"/>
                    </a:cubicBezTo>
                    <a:cubicBezTo>
                      <a:pt x="764026" y="711575"/>
                      <a:pt x="791887" y="695973"/>
                      <a:pt x="818376" y="678314"/>
                    </a:cubicBezTo>
                    <a:cubicBezTo>
                      <a:pt x="866724" y="645995"/>
                      <a:pt x="913873" y="608877"/>
                      <a:pt x="958965" y="572186"/>
                    </a:cubicBezTo>
                    <a:cubicBezTo>
                      <a:pt x="962908" y="569014"/>
                      <a:pt x="959050" y="562585"/>
                      <a:pt x="954507" y="565414"/>
                    </a:cubicBezTo>
                    <a:cubicBezTo>
                      <a:pt x="913616" y="591560"/>
                      <a:pt x="874611" y="620964"/>
                      <a:pt x="836121" y="650539"/>
                    </a:cubicBezTo>
                    <a:cubicBezTo>
                      <a:pt x="799859" y="678400"/>
                      <a:pt x="755196" y="708575"/>
                      <a:pt x="707448" y="703260"/>
                    </a:cubicBezTo>
                    <a:cubicBezTo>
                      <a:pt x="706076" y="703088"/>
                      <a:pt x="704876" y="703431"/>
                      <a:pt x="703847" y="703946"/>
                    </a:cubicBezTo>
                    <a:cubicBezTo>
                      <a:pt x="682844" y="695459"/>
                      <a:pt x="661928" y="686715"/>
                      <a:pt x="640925" y="678314"/>
                    </a:cubicBezTo>
                    <a:cubicBezTo>
                      <a:pt x="639810" y="677371"/>
                      <a:pt x="638696" y="676942"/>
                      <a:pt x="637496" y="676942"/>
                    </a:cubicBezTo>
                    <a:cubicBezTo>
                      <a:pt x="574231" y="651739"/>
                      <a:pt x="510109" y="629365"/>
                      <a:pt x="442214" y="623621"/>
                    </a:cubicBezTo>
                    <a:cubicBezTo>
                      <a:pt x="514652" y="590274"/>
                      <a:pt x="586918" y="557270"/>
                      <a:pt x="653526" y="517751"/>
                    </a:cubicBezTo>
                    <a:cubicBezTo>
                      <a:pt x="710962" y="483718"/>
                      <a:pt x="764455" y="443942"/>
                      <a:pt x="811946" y="397822"/>
                    </a:cubicBezTo>
                    <a:cubicBezTo>
                      <a:pt x="882584" y="379819"/>
                      <a:pt x="944134" y="396193"/>
                      <a:pt x="1011343" y="419510"/>
                    </a:cubicBezTo>
                    <a:cubicBezTo>
                      <a:pt x="1036631" y="428340"/>
                      <a:pt x="1063035" y="436141"/>
                      <a:pt x="1089952" y="438027"/>
                    </a:cubicBezTo>
                    <a:cubicBezTo>
                      <a:pt x="1121585" y="440255"/>
                      <a:pt x="1145760" y="430911"/>
                      <a:pt x="1175849" y="422425"/>
                    </a:cubicBezTo>
                    <a:cubicBezTo>
                      <a:pt x="1181078" y="421053"/>
                      <a:pt x="1179535" y="412223"/>
                      <a:pt x="1174049" y="41308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51" name="图形 4">
              <a:extLst>
                <a:ext uri="{FF2B5EF4-FFF2-40B4-BE49-F238E27FC236}">
                  <a16:creationId xmlns:a16="http://schemas.microsoft.com/office/drawing/2014/main" id="{912BA776-51FF-A8BE-ED69-6F146F033EAA}"/>
                </a:ext>
              </a:extLst>
            </p:cNvPr>
            <p:cNvGrpSpPr/>
            <p:nvPr/>
          </p:nvGrpSpPr>
          <p:grpSpPr>
            <a:xfrm>
              <a:off x="3241652" y="981097"/>
              <a:ext cx="1194314" cy="1191434"/>
              <a:chOff x="3241652" y="981097"/>
              <a:chExt cx="1194314" cy="1191434"/>
            </a:xfrm>
          </p:grpSpPr>
          <p:sp>
            <p:nvSpPr>
              <p:cNvPr id="2822" name="任意多边形: 形状 2821">
                <a:extLst>
                  <a:ext uri="{FF2B5EF4-FFF2-40B4-BE49-F238E27FC236}">
                    <a16:creationId xmlns:a16="http://schemas.microsoft.com/office/drawing/2014/main" id="{CFC7A54B-6031-9F4C-6B28-97511E125003}"/>
                  </a:ext>
                </a:extLst>
              </p:cNvPr>
              <p:cNvSpPr/>
              <p:nvPr/>
            </p:nvSpPr>
            <p:spPr>
              <a:xfrm>
                <a:off x="3639814" y="1077583"/>
                <a:ext cx="250127" cy="127282"/>
              </a:xfrm>
              <a:custGeom>
                <a:avLst/>
                <a:gdLst>
                  <a:gd name="connsiteX0" fmla="*/ 110406 w 250127"/>
                  <a:gd name="connsiteY0" fmla="*/ 123510 h 127282"/>
                  <a:gd name="connsiteX1" fmla="*/ 243880 w 250127"/>
                  <a:gd name="connsiteY1" fmla="*/ 120595 h 127282"/>
                  <a:gd name="connsiteX2" fmla="*/ 248509 w 250127"/>
                  <a:gd name="connsiteY2" fmla="*/ 116995 h 127282"/>
                  <a:gd name="connsiteX3" fmla="*/ 249367 w 250127"/>
                  <a:gd name="connsiteY3" fmla="*/ 109108 h 127282"/>
                  <a:gd name="connsiteX4" fmla="*/ 148811 w 250127"/>
                  <a:gd name="connsiteY4" fmla="*/ 1695 h 127282"/>
                  <a:gd name="connsiteX5" fmla="*/ 4450 w 250127"/>
                  <a:gd name="connsiteY5" fmla="*/ 28098 h 127282"/>
                  <a:gd name="connsiteX6" fmla="*/ 421 w 250127"/>
                  <a:gd name="connsiteY6" fmla="*/ 34785 h 127282"/>
                  <a:gd name="connsiteX7" fmla="*/ 1878 w 250127"/>
                  <a:gd name="connsiteY7" fmla="*/ 38728 h 127282"/>
                  <a:gd name="connsiteX8" fmla="*/ 110406 w 250127"/>
                  <a:gd name="connsiteY8" fmla="*/ 123510 h 127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127" h="127282">
                    <a:moveTo>
                      <a:pt x="110406" y="123510"/>
                    </a:moveTo>
                    <a:cubicBezTo>
                      <a:pt x="154297" y="132682"/>
                      <a:pt x="199646" y="122481"/>
                      <a:pt x="243880" y="120595"/>
                    </a:cubicBezTo>
                    <a:cubicBezTo>
                      <a:pt x="246195" y="120510"/>
                      <a:pt x="247824" y="118881"/>
                      <a:pt x="248509" y="116995"/>
                    </a:cubicBezTo>
                    <a:cubicBezTo>
                      <a:pt x="250138" y="114937"/>
                      <a:pt x="250738" y="112109"/>
                      <a:pt x="249367" y="109108"/>
                    </a:cubicBezTo>
                    <a:cubicBezTo>
                      <a:pt x="226649" y="61445"/>
                      <a:pt x="208476" y="11553"/>
                      <a:pt x="148811" y="1695"/>
                    </a:cubicBezTo>
                    <a:cubicBezTo>
                      <a:pt x="95919" y="-7135"/>
                      <a:pt x="55028" y="21069"/>
                      <a:pt x="4450" y="28098"/>
                    </a:cubicBezTo>
                    <a:cubicBezTo>
                      <a:pt x="593" y="28612"/>
                      <a:pt x="-779" y="32213"/>
                      <a:pt x="421" y="34785"/>
                    </a:cubicBezTo>
                    <a:cubicBezTo>
                      <a:pt x="78" y="36156"/>
                      <a:pt x="421" y="37528"/>
                      <a:pt x="1878" y="38728"/>
                    </a:cubicBezTo>
                    <a:cubicBezTo>
                      <a:pt x="37369" y="65903"/>
                      <a:pt x="63858" y="113737"/>
                      <a:pt x="110406" y="12351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3" name="任意多边形: 形状 2822">
                <a:extLst>
                  <a:ext uri="{FF2B5EF4-FFF2-40B4-BE49-F238E27FC236}">
                    <a16:creationId xmlns:a16="http://schemas.microsoft.com/office/drawing/2014/main" id="{18EB3796-1741-9B46-5C30-617F0A1C04C5}"/>
                  </a:ext>
                </a:extLst>
              </p:cNvPr>
              <p:cNvSpPr/>
              <p:nvPr/>
            </p:nvSpPr>
            <p:spPr>
              <a:xfrm>
                <a:off x="3649722" y="1393396"/>
                <a:ext cx="249002" cy="149235"/>
              </a:xfrm>
              <a:custGeom>
                <a:avLst/>
                <a:gdLst>
                  <a:gd name="connsiteX0" fmla="*/ 240402 w 249002"/>
                  <a:gd name="connsiteY0" fmla="*/ 129165 h 149235"/>
                  <a:gd name="connsiteX1" fmla="*/ 247774 w 249002"/>
                  <a:gd name="connsiteY1" fmla="*/ 118192 h 149235"/>
                  <a:gd name="connsiteX2" fmla="*/ 148419 w 249002"/>
                  <a:gd name="connsiteY2" fmla="*/ 9493 h 149235"/>
                  <a:gd name="connsiteX3" fmla="*/ 4487 w 249002"/>
                  <a:gd name="connsiteY3" fmla="*/ 1435 h 149235"/>
                  <a:gd name="connsiteX4" fmla="*/ 886 w 249002"/>
                  <a:gd name="connsiteY4" fmla="*/ 6664 h 149235"/>
                  <a:gd name="connsiteX5" fmla="*/ 1572 w 249002"/>
                  <a:gd name="connsiteY5" fmla="*/ 12236 h 149235"/>
                  <a:gd name="connsiteX6" fmla="*/ 102042 w 249002"/>
                  <a:gd name="connsiteY6" fmla="*/ 135508 h 149235"/>
                  <a:gd name="connsiteX7" fmla="*/ 240402 w 249002"/>
                  <a:gd name="connsiteY7" fmla="*/ 129165 h 14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002" h="149235">
                    <a:moveTo>
                      <a:pt x="240402" y="129165"/>
                    </a:moveTo>
                    <a:cubicBezTo>
                      <a:pt x="245631" y="129679"/>
                      <a:pt x="251632" y="123335"/>
                      <a:pt x="247774" y="118192"/>
                    </a:cubicBezTo>
                    <a:cubicBezTo>
                      <a:pt x="216570" y="76101"/>
                      <a:pt x="199683" y="31095"/>
                      <a:pt x="148419" y="9493"/>
                    </a:cubicBezTo>
                    <a:cubicBezTo>
                      <a:pt x="104614" y="-8938"/>
                      <a:pt x="50693" y="5978"/>
                      <a:pt x="4487" y="1435"/>
                    </a:cubicBezTo>
                    <a:cubicBezTo>
                      <a:pt x="1058" y="1092"/>
                      <a:pt x="29" y="4092"/>
                      <a:pt x="886" y="6664"/>
                    </a:cubicBezTo>
                    <a:cubicBezTo>
                      <a:pt x="-314" y="8378"/>
                      <a:pt x="-485" y="10607"/>
                      <a:pt x="1572" y="12236"/>
                    </a:cubicBezTo>
                    <a:cubicBezTo>
                      <a:pt x="43663" y="46697"/>
                      <a:pt x="51550" y="109105"/>
                      <a:pt x="102042" y="135508"/>
                    </a:cubicBezTo>
                    <a:cubicBezTo>
                      <a:pt x="153734" y="162512"/>
                      <a:pt x="188881" y="143824"/>
                      <a:pt x="240402" y="12916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4" name="任意多边形: 形状 2823">
                <a:extLst>
                  <a:ext uri="{FF2B5EF4-FFF2-40B4-BE49-F238E27FC236}">
                    <a16:creationId xmlns:a16="http://schemas.microsoft.com/office/drawing/2014/main" id="{0253C9DD-5EAF-7F19-248E-529201521DFC}"/>
                  </a:ext>
                </a:extLst>
              </p:cNvPr>
              <p:cNvSpPr/>
              <p:nvPr/>
            </p:nvSpPr>
            <p:spPr>
              <a:xfrm>
                <a:off x="3408144" y="1486796"/>
                <a:ext cx="235979" cy="177175"/>
              </a:xfrm>
              <a:custGeom>
                <a:avLst/>
                <a:gdLst>
                  <a:gd name="connsiteX0" fmla="*/ 226605 w 235979"/>
                  <a:gd name="connsiteY0" fmla="*/ 175411 h 177175"/>
                  <a:gd name="connsiteX1" fmla="*/ 230548 w 235979"/>
                  <a:gd name="connsiteY1" fmla="*/ 173697 h 177175"/>
                  <a:gd name="connsiteX2" fmla="*/ 235949 w 235979"/>
                  <a:gd name="connsiteY2" fmla="*/ 166581 h 177175"/>
                  <a:gd name="connsiteX3" fmla="*/ 177313 w 235979"/>
                  <a:gd name="connsiteY3" fmla="*/ 36022 h 177175"/>
                  <a:gd name="connsiteX4" fmla="*/ 4834 w 235979"/>
                  <a:gd name="connsiteY4" fmla="*/ 18 h 177175"/>
                  <a:gd name="connsiteX5" fmla="*/ 1063 w 235979"/>
                  <a:gd name="connsiteY5" fmla="*/ 4647 h 177175"/>
                  <a:gd name="connsiteX6" fmla="*/ 1577 w 235979"/>
                  <a:gd name="connsiteY6" fmla="*/ 10991 h 177175"/>
                  <a:gd name="connsiteX7" fmla="*/ 45897 w 235979"/>
                  <a:gd name="connsiteY7" fmla="*/ 89943 h 177175"/>
                  <a:gd name="connsiteX8" fmla="*/ 91674 w 235979"/>
                  <a:gd name="connsiteY8" fmla="*/ 146265 h 177175"/>
                  <a:gd name="connsiteX9" fmla="*/ 226605 w 235979"/>
                  <a:gd name="connsiteY9" fmla="*/ 175411 h 17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979" h="177175">
                    <a:moveTo>
                      <a:pt x="226605" y="175411"/>
                    </a:moveTo>
                    <a:cubicBezTo>
                      <a:pt x="228320" y="175325"/>
                      <a:pt x="229605" y="174640"/>
                      <a:pt x="230548" y="173697"/>
                    </a:cubicBezTo>
                    <a:cubicBezTo>
                      <a:pt x="233720" y="173097"/>
                      <a:pt x="236292" y="170696"/>
                      <a:pt x="235949" y="166581"/>
                    </a:cubicBezTo>
                    <a:cubicBezTo>
                      <a:pt x="231063" y="115146"/>
                      <a:pt x="224891" y="66712"/>
                      <a:pt x="177313" y="36022"/>
                    </a:cubicBezTo>
                    <a:cubicBezTo>
                      <a:pt x="123821" y="1475"/>
                      <a:pt x="65871" y="5333"/>
                      <a:pt x="4834" y="18"/>
                    </a:cubicBezTo>
                    <a:cubicBezTo>
                      <a:pt x="1834" y="-239"/>
                      <a:pt x="634" y="2332"/>
                      <a:pt x="1063" y="4647"/>
                    </a:cubicBezTo>
                    <a:cubicBezTo>
                      <a:pt x="-309" y="6533"/>
                      <a:pt x="-566" y="9190"/>
                      <a:pt x="1577" y="10991"/>
                    </a:cubicBezTo>
                    <a:cubicBezTo>
                      <a:pt x="26266" y="31307"/>
                      <a:pt x="31581" y="62940"/>
                      <a:pt x="45897" y="89943"/>
                    </a:cubicBezTo>
                    <a:cubicBezTo>
                      <a:pt x="57898" y="112489"/>
                      <a:pt x="72043" y="129977"/>
                      <a:pt x="91674" y="146265"/>
                    </a:cubicBezTo>
                    <a:cubicBezTo>
                      <a:pt x="132736" y="180555"/>
                      <a:pt x="176799" y="178926"/>
                      <a:pt x="226605" y="17541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5" name="任意多边形: 形状 2824">
                <a:extLst>
                  <a:ext uri="{FF2B5EF4-FFF2-40B4-BE49-F238E27FC236}">
                    <a16:creationId xmlns:a16="http://schemas.microsoft.com/office/drawing/2014/main" id="{DDD165C0-4DBC-F56A-727F-3663045302EE}"/>
                  </a:ext>
                </a:extLst>
              </p:cNvPr>
              <p:cNvSpPr/>
              <p:nvPr/>
            </p:nvSpPr>
            <p:spPr>
              <a:xfrm>
                <a:off x="3241652" y="1667343"/>
                <a:ext cx="299084" cy="156856"/>
              </a:xfrm>
              <a:custGeom>
                <a:avLst/>
                <a:gdLst>
                  <a:gd name="connsiteX0" fmla="*/ 154182 w 299084"/>
                  <a:gd name="connsiteY0" fmla="*/ 156027 h 156856"/>
                  <a:gd name="connsiteX1" fmla="*/ 292713 w 299084"/>
                  <a:gd name="connsiteY1" fmla="*/ 105535 h 156856"/>
                  <a:gd name="connsiteX2" fmla="*/ 295542 w 299084"/>
                  <a:gd name="connsiteY2" fmla="*/ 100220 h 156856"/>
                  <a:gd name="connsiteX3" fmla="*/ 296485 w 299084"/>
                  <a:gd name="connsiteY3" fmla="*/ 89419 h 156856"/>
                  <a:gd name="connsiteX4" fmla="*/ 157782 w 299084"/>
                  <a:gd name="connsiteY4" fmla="*/ 951 h 156856"/>
                  <a:gd name="connsiteX5" fmla="*/ 84059 w 299084"/>
                  <a:gd name="connsiteY5" fmla="*/ 13038 h 156856"/>
                  <a:gd name="connsiteX6" fmla="*/ 4420 w 299084"/>
                  <a:gd name="connsiteY6" fmla="*/ 48442 h 156856"/>
                  <a:gd name="connsiteX7" fmla="*/ 1591 w 299084"/>
                  <a:gd name="connsiteY7" fmla="*/ 56758 h 156856"/>
                  <a:gd name="connsiteX8" fmla="*/ 2620 w 299084"/>
                  <a:gd name="connsiteY8" fmla="*/ 57958 h 156856"/>
                  <a:gd name="connsiteX9" fmla="*/ 154182 w 299084"/>
                  <a:gd name="connsiteY9" fmla="*/ 156027 h 15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9084" h="156856">
                    <a:moveTo>
                      <a:pt x="154182" y="156027"/>
                    </a:moveTo>
                    <a:cubicBezTo>
                      <a:pt x="204931" y="162199"/>
                      <a:pt x="252851" y="132796"/>
                      <a:pt x="292713" y="105535"/>
                    </a:cubicBezTo>
                    <a:cubicBezTo>
                      <a:pt x="294771" y="104078"/>
                      <a:pt x="295542" y="102106"/>
                      <a:pt x="295542" y="100220"/>
                    </a:cubicBezTo>
                    <a:cubicBezTo>
                      <a:pt x="299143" y="97734"/>
                      <a:pt x="300857" y="92848"/>
                      <a:pt x="296485" y="89419"/>
                    </a:cubicBezTo>
                    <a:cubicBezTo>
                      <a:pt x="252594" y="55557"/>
                      <a:pt x="217275" y="7209"/>
                      <a:pt x="157782" y="951"/>
                    </a:cubicBezTo>
                    <a:cubicBezTo>
                      <a:pt x="132408" y="-1707"/>
                      <a:pt x="107033" y="865"/>
                      <a:pt x="84059" y="13038"/>
                    </a:cubicBezTo>
                    <a:cubicBezTo>
                      <a:pt x="57913" y="26925"/>
                      <a:pt x="34510" y="44413"/>
                      <a:pt x="4420" y="48442"/>
                    </a:cubicBezTo>
                    <a:cubicBezTo>
                      <a:pt x="-295" y="49042"/>
                      <a:pt x="-1238" y="54357"/>
                      <a:pt x="1591" y="56758"/>
                    </a:cubicBezTo>
                    <a:cubicBezTo>
                      <a:pt x="1848" y="57186"/>
                      <a:pt x="2191" y="57529"/>
                      <a:pt x="2620" y="57958"/>
                    </a:cubicBezTo>
                    <a:cubicBezTo>
                      <a:pt x="50455" y="93619"/>
                      <a:pt x="91603" y="148483"/>
                      <a:pt x="154182" y="15602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6" name="任意多边形: 形状 2825">
                <a:extLst>
                  <a:ext uri="{FF2B5EF4-FFF2-40B4-BE49-F238E27FC236}">
                    <a16:creationId xmlns:a16="http://schemas.microsoft.com/office/drawing/2014/main" id="{0A49E508-77D4-7507-B59F-1D5064C6CBDB}"/>
                  </a:ext>
                </a:extLst>
              </p:cNvPr>
              <p:cNvSpPr/>
              <p:nvPr/>
            </p:nvSpPr>
            <p:spPr>
              <a:xfrm>
                <a:off x="3540899" y="1798952"/>
                <a:ext cx="146673" cy="273554"/>
              </a:xfrm>
              <a:custGeom>
                <a:avLst/>
                <a:gdLst>
                  <a:gd name="connsiteX0" fmla="*/ 10183 w 146673"/>
                  <a:gd name="connsiteY0" fmla="*/ 273364 h 273554"/>
                  <a:gd name="connsiteX1" fmla="*/ 13183 w 146673"/>
                  <a:gd name="connsiteY1" fmla="*/ 272935 h 273554"/>
                  <a:gd name="connsiteX2" fmla="*/ 142285 w 146673"/>
                  <a:gd name="connsiteY2" fmla="*/ 171351 h 273554"/>
                  <a:gd name="connsiteX3" fmla="*/ 109709 w 146673"/>
                  <a:gd name="connsiteY3" fmla="*/ 12503 h 273554"/>
                  <a:gd name="connsiteX4" fmla="*/ 108424 w 146673"/>
                  <a:gd name="connsiteY4" fmla="*/ 10017 h 273554"/>
                  <a:gd name="connsiteX5" fmla="*/ 99594 w 146673"/>
                  <a:gd name="connsiteY5" fmla="*/ 330 h 273554"/>
                  <a:gd name="connsiteX6" fmla="*/ 8297 w 146673"/>
                  <a:gd name="connsiteY6" fmla="*/ 97799 h 273554"/>
                  <a:gd name="connsiteX7" fmla="*/ 1353 w 146673"/>
                  <a:gd name="connsiteY7" fmla="*/ 173151 h 273554"/>
                  <a:gd name="connsiteX8" fmla="*/ 4611 w 146673"/>
                  <a:gd name="connsiteY8" fmla="*/ 266506 h 273554"/>
                  <a:gd name="connsiteX9" fmla="*/ 10183 w 146673"/>
                  <a:gd name="connsiteY9" fmla="*/ 273364 h 273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673" h="273554">
                    <a:moveTo>
                      <a:pt x="10183" y="273364"/>
                    </a:moveTo>
                    <a:cubicBezTo>
                      <a:pt x="11126" y="273535"/>
                      <a:pt x="12069" y="273450"/>
                      <a:pt x="13183" y="272935"/>
                    </a:cubicBezTo>
                    <a:cubicBezTo>
                      <a:pt x="66075" y="248246"/>
                      <a:pt x="125483" y="236074"/>
                      <a:pt x="142285" y="171351"/>
                    </a:cubicBezTo>
                    <a:cubicBezTo>
                      <a:pt x="158316" y="109886"/>
                      <a:pt x="126512" y="68653"/>
                      <a:pt x="109709" y="12503"/>
                    </a:cubicBezTo>
                    <a:cubicBezTo>
                      <a:pt x="109367" y="11474"/>
                      <a:pt x="108938" y="10703"/>
                      <a:pt x="108424" y="10017"/>
                    </a:cubicBezTo>
                    <a:cubicBezTo>
                      <a:pt x="109881" y="5045"/>
                      <a:pt x="106109" y="-1556"/>
                      <a:pt x="99594" y="330"/>
                    </a:cubicBezTo>
                    <a:cubicBezTo>
                      <a:pt x="55703" y="13360"/>
                      <a:pt x="21756" y="54679"/>
                      <a:pt x="8297" y="97799"/>
                    </a:cubicBezTo>
                    <a:cubicBezTo>
                      <a:pt x="410" y="123174"/>
                      <a:pt x="-1733" y="146748"/>
                      <a:pt x="1353" y="173151"/>
                    </a:cubicBezTo>
                    <a:cubicBezTo>
                      <a:pt x="4439" y="199298"/>
                      <a:pt x="17384" y="240703"/>
                      <a:pt x="4611" y="266506"/>
                    </a:cubicBezTo>
                    <a:cubicBezTo>
                      <a:pt x="2468" y="271135"/>
                      <a:pt x="6582" y="274393"/>
                      <a:pt x="10183" y="27336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7" name="任意多边形: 形状 2826">
                <a:extLst>
                  <a:ext uri="{FF2B5EF4-FFF2-40B4-BE49-F238E27FC236}">
                    <a16:creationId xmlns:a16="http://schemas.microsoft.com/office/drawing/2014/main" id="{365857E5-914E-4F36-3BDE-7F5F9F289F83}"/>
                  </a:ext>
                </a:extLst>
              </p:cNvPr>
              <p:cNvSpPr/>
              <p:nvPr/>
            </p:nvSpPr>
            <p:spPr>
              <a:xfrm>
                <a:off x="3769631" y="1806806"/>
                <a:ext cx="217862" cy="147933"/>
              </a:xfrm>
              <a:custGeom>
                <a:avLst/>
                <a:gdLst>
                  <a:gd name="connsiteX0" fmla="*/ 3392 w 217862"/>
                  <a:gd name="connsiteY0" fmla="*/ 138722 h 147933"/>
                  <a:gd name="connsiteX1" fmla="*/ 145181 w 217862"/>
                  <a:gd name="connsiteY1" fmla="*/ 134693 h 147933"/>
                  <a:gd name="connsiteX2" fmla="*/ 216247 w 217862"/>
                  <a:gd name="connsiteY2" fmla="*/ 27966 h 147933"/>
                  <a:gd name="connsiteX3" fmla="*/ 210332 w 217862"/>
                  <a:gd name="connsiteY3" fmla="*/ 14593 h 147933"/>
                  <a:gd name="connsiteX4" fmla="*/ 72229 w 217862"/>
                  <a:gd name="connsiteY4" fmla="*/ 18279 h 147933"/>
                  <a:gd name="connsiteX5" fmla="*/ 3478 w 217862"/>
                  <a:gd name="connsiteY5" fmla="*/ 127321 h 147933"/>
                  <a:gd name="connsiteX6" fmla="*/ 477 w 217862"/>
                  <a:gd name="connsiteY6" fmla="*/ 134093 h 147933"/>
                  <a:gd name="connsiteX7" fmla="*/ 3392 w 217862"/>
                  <a:gd name="connsiteY7" fmla="*/ 138722 h 147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62" h="147933">
                    <a:moveTo>
                      <a:pt x="3392" y="138722"/>
                    </a:moveTo>
                    <a:cubicBezTo>
                      <a:pt x="45912" y="150381"/>
                      <a:pt x="104119" y="152953"/>
                      <a:pt x="145181" y="134693"/>
                    </a:cubicBezTo>
                    <a:cubicBezTo>
                      <a:pt x="189501" y="114976"/>
                      <a:pt x="210418" y="74343"/>
                      <a:pt x="216247" y="27966"/>
                    </a:cubicBezTo>
                    <a:cubicBezTo>
                      <a:pt x="219676" y="23937"/>
                      <a:pt x="217619" y="15278"/>
                      <a:pt x="210332" y="14593"/>
                    </a:cubicBezTo>
                    <a:cubicBezTo>
                      <a:pt x="159669" y="9449"/>
                      <a:pt x="118264" y="-17554"/>
                      <a:pt x="72229" y="18279"/>
                    </a:cubicBezTo>
                    <a:cubicBezTo>
                      <a:pt x="39654" y="43568"/>
                      <a:pt x="43511" y="116862"/>
                      <a:pt x="3478" y="127321"/>
                    </a:cubicBezTo>
                    <a:cubicBezTo>
                      <a:pt x="135" y="128178"/>
                      <a:pt x="-637" y="131607"/>
                      <a:pt x="477" y="134093"/>
                    </a:cubicBezTo>
                    <a:cubicBezTo>
                      <a:pt x="135" y="135979"/>
                      <a:pt x="1078" y="138122"/>
                      <a:pt x="3392" y="13872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8" name="任意多边形: 形状 2827">
                <a:extLst>
                  <a:ext uri="{FF2B5EF4-FFF2-40B4-BE49-F238E27FC236}">
                    <a16:creationId xmlns:a16="http://schemas.microsoft.com/office/drawing/2014/main" id="{B3430992-3EB9-65FE-7047-D7ABBCA25454}"/>
                  </a:ext>
                </a:extLst>
              </p:cNvPr>
              <p:cNvSpPr/>
              <p:nvPr/>
            </p:nvSpPr>
            <p:spPr>
              <a:xfrm>
                <a:off x="3857521" y="1955719"/>
                <a:ext cx="171334" cy="216812"/>
              </a:xfrm>
              <a:custGeom>
                <a:avLst/>
                <a:gdLst>
                  <a:gd name="connsiteX0" fmla="*/ 6800 w 171334"/>
                  <a:gd name="connsiteY0" fmla="*/ 216724 h 216812"/>
                  <a:gd name="connsiteX1" fmla="*/ 146960 w 171334"/>
                  <a:gd name="connsiteY1" fmla="*/ 159202 h 216812"/>
                  <a:gd name="connsiteX2" fmla="*/ 171221 w 171334"/>
                  <a:gd name="connsiteY2" fmla="*/ 83593 h 216812"/>
                  <a:gd name="connsiteX3" fmla="*/ 146275 w 171334"/>
                  <a:gd name="connsiteY3" fmla="*/ 5240 h 216812"/>
                  <a:gd name="connsiteX4" fmla="*/ 131615 w 171334"/>
                  <a:gd name="connsiteY4" fmla="*/ 4211 h 216812"/>
                  <a:gd name="connsiteX5" fmla="*/ 37918 w 171334"/>
                  <a:gd name="connsiteY5" fmla="*/ 86422 h 216812"/>
                  <a:gd name="connsiteX6" fmla="*/ 285 w 171334"/>
                  <a:gd name="connsiteY6" fmla="*/ 210551 h 216812"/>
                  <a:gd name="connsiteX7" fmla="*/ 2256 w 171334"/>
                  <a:gd name="connsiteY7" fmla="*/ 215266 h 216812"/>
                  <a:gd name="connsiteX8" fmla="*/ 6800 w 171334"/>
                  <a:gd name="connsiteY8" fmla="*/ 216724 h 216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334" h="216812">
                    <a:moveTo>
                      <a:pt x="6800" y="216724"/>
                    </a:moveTo>
                    <a:cubicBezTo>
                      <a:pt x="58749" y="208837"/>
                      <a:pt x="114985" y="208237"/>
                      <a:pt x="146960" y="159202"/>
                    </a:cubicBezTo>
                    <a:cubicBezTo>
                      <a:pt x="161448" y="137085"/>
                      <a:pt x="172592" y="110682"/>
                      <a:pt x="171221" y="83593"/>
                    </a:cubicBezTo>
                    <a:cubicBezTo>
                      <a:pt x="169677" y="52817"/>
                      <a:pt x="156219" y="33358"/>
                      <a:pt x="146275" y="5240"/>
                    </a:cubicBezTo>
                    <a:cubicBezTo>
                      <a:pt x="143703" y="-2047"/>
                      <a:pt x="134187" y="-1104"/>
                      <a:pt x="131615" y="4211"/>
                    </a:cubicBezTo>
                    <a:cubicBezTo>
                      <a:pt x="96983" y="27357"/>
                      <a:pt x="58749" y="48703"/>
                      <a:pt x="37918" y="86422"/>
                    </a:cubicBezTo>
                    <a:cubicBezTo>
                      <a:pt x="15973" y="126112"/>
                      <a:pt x="15201" y="169232"/>
                      <a:pt x="285" y="210551"/>
                    </a:cubicBezTo>
                    <a:cubicBezTo>
                      <a:pt x="-572" y="212780"/>
                      <a:pt x="628" y="214495"/>
                      <a:pt x="2256" y="215266"/>
                    </a:cubicBezTo>
                    <a:cubicBezTo>
                      <a:pt x="3371" y="216381"/>
                      <a:pt x="4914" y="217067"/>
                      <a:pt x="6800" y="21672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9" name="任意多边形: 形状 2828">
                <a:extLst>
                  <a:ext uri="{FF2B5EF4-FFF2-40B4-BE49-F238E27FC236}">
                    <a16:creationId xmlns:a16="http://schemas.microsoft.com/office/drawing/2014/main" id="{5651838C-D48C-1C04-9484-EF17F9AAA417}"/>
                  </a:ext>
                </a:extLst>
              </p:cNvPr>
              <p:cNvSpPr/>
              <p:nvPr/>
            </p:nvSpPr>
            <p:spPr>
              <a:xfrm>
                <a:off x="4084510" y="1804063"/>
                <a:ext cx="180917" cy="175371"/>
              </a:xfrm>
              <a:custGeom>
                <a:avLst/>
                <a:gdLst>
                  <a:gd name="connsiteX0" fmla="*/ 168317 w 180917"/>
                  <a:gd name="connsiteY0" fmla="*/ 173698 h 175371"/>
                  <a:gd name="connsiteX1" fmla="*/ 176803 w 180917"/>
                  <a:gd name="connsiteY1" fmla="*/ 171983 h 175371"/>
                  <a:gd name="connsiteX2" fmla="*/ 177318 w 180917"/>
                  <a:gd name="connsiteY2" fmla="*/ 169840 h 175371"/>
                  <a:gd name="connsiteX3" fmla="*/ 148343 w 180917"/>
                  <a:gd name="connsiteY3" fmla="*/ 28051 h 175371"/>
                  <a:gd name="connsiteX4" fmla="*/ 7925 w 180917"/>
                  <a:gd name="connsiteY4" fmla="*/ 4562 h 175371"/>
                  <a:gd name="connsiteX5" fmla="*/ 810 w 180917"/>
                  <a:gd name="connsiteY5" fmla="*/ 11163 h 175371"/>
                  <a:gd name="connsiteX6" fmla="*/ 38 w 180917"/>
                  <a:gd name="connsiteY6" fmla="*/ 14764 h 175371"/>
                  <a:gd name="connsiteX7" fmla="*/ 46416 w 180917"/>
                  <a:gd name="connsiteY7" fmla="*/ 130321 h 175371"/>
                  <a:gd name="connsiteX8" fmla="*/ 168317 w 180917"/>
                  <a:gd name="connsiteY8" fmla="*/ 173698 h 175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917" h="175371">
                    <a:moveTo>
                      <a:pt x="168317" y="173698"/>
                    </a:moveTo>
                    <a:cubicBezTo>
                      <a:pt x="170717" y="176270"/>
                      <a:pt x="175603" y="176012"/>
                      <a:pt x="176803" y="171983"/>
                    </a:cubicBezTo>
                    <a:cubicBezTo>
                      <a:pt x="177060" y="171297"/>
                      <a:pt x="177318" y="170612"/>
                      <a:pt x="177318" y="169840"/>
                    </a:cubicBezTo>
                    <a:cubicBezTo>
                      <a:pt x="187176" y="124492"/>
                      <a:pt x="176546" y="64570"/>
                      <a:pt x="148343" y="28051"/>
                    </a:cubicBezTo>
                    <a:cubicBezTo>
                      <a:pt x="112681" y="-18155"/>
                      <a:pt x="55588" y="7306"/>
                      <a:pt x="7925" y="4562"/>
                    </a:cubicBezTo>
                    <a:cubicBezTo>
                      <a:pt x="3296" y="4305"/>
                      <a:pt x="1067" y="7563"/>
                      <a:pt x="810" y="11163"/>
                    </a:cubicBezTo>
                    <a:cubicBezTo>
                      <a:pt x="296" y="12106"/>
                      <a:pt x="-133" y="13306"/>
                      <a:pt x="38" y="14764"/>
                    </a:cubicBezTo>
                    <a:cubicBezTo>
                      <a:pt x="3982" y="56083"/>
                      <a:pt x="12726" y="101775"/>
                      <a:pt x="46416" y="130321"/>
                    </a:cubicBezTo>
                    <a:cubicBezTo>
                      <a:pt x="83192" y="161182"/>
                      <a:pt x="125025" y="160496"/>
                      <a:pt x="168317" y="17369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0" name="任意多边形: 形状 2829">
                <a:extLst>
                  <a:ext uri="{FF2B5EF4-FFF2-40B4-BE49-F238E27FC236}">
                    <a16:creationId xmlns:a16="http://schemas.microsoft.com/office/drawing/2014/main" id="{22F1117F-F606-0CFE-2B07-623598C2F8CB}"/>
                  </a:ext>
                </a:extLst>
              </p:cNvPr>
              <p:cNvSpPr/>
              <p:nvPr/>
            </p:nvSpPr>
            <p:spPr>
              <a:xfrm>
                <a:off x="3946267" y="981097"/>
                <a:ext cx="153759" cy="250885"/>
              </a:xfrm>
              <a:custGeom>
                <a:avLst/>
                <a:gdLst>
                  <a:gd name="connsiteX0" fmla="*/ 74845 w 153759"/>
                  <a:gd name="connsiteY0" fmla="*/ 250428 h 250885"/>
                  <a:gd name="connsiteX1" fmla="*/ 81189 w 153759"/>
                  <a:gd name="connsiteY1" fmla="*/ 249399 h 250885"/>
                  <a:gd name="connsiteX2" fmla="*/ 84789 w 153759"/>
                  <a:gd name="connsiteY2" fmla="*/ 246228 h 250885"/>
                  <a:gd name="connsiteX3" fmla="*/ 146082 w 153759"/>
                  <a:gd name="connsiteY3" fmla="*/ 170961 h 250885"/>
                  <a:gd name="connsiteX4" fmla="*/ 151997 w 153759"/>
                  <a:gd name="connsiteY4" fmla="*/ 110782 h 250885"/>
                  <a:gd name="connsiteX5" fmla="*/ 76302 w 153759"/>
                  <a:gd name="connsiteY5" fmla="*/ 540 h 250885"/>
                  <a:gd name="connsiteX6" fmla="*/ 70216 w 153759"/>
                  <a:gd name="connsiteY6" fmla="*/ 7484 h 250885"/>
                  <a:gd name="connsiteX7" fmla="*/ 7 w 153759"/>
                  <a:gd name="connsiteY7" fmla="*/ 139071 h 250885"/>
                  <a:gd name="connsiteX8" fmla="*/ 74845 w 153759"/>
                  <a:gd name="connsiteY8" fmla="*/ 250428 h 250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3759" h="250885">
                    <a:moveTo>
                      <a:pt x="74845" y="250428"/>
                    </a:moveTo>
                    <a:cubicBezTo>
                      <a:pt x="77074" y="251371"/>
                      <a:pt x="79474" y="250771"/>
                      <a:pt x="81189" y="249399"/>
                    </a:cubicBezTo>
                    <a:cubicBezTo>
                      <a:pt x="82560" y="248799"/>
                      <a:pt x="83846" y="247942"/>
                      <a:pt x="84789" y="246228"/>
                    </a:cubicBezTo>
                    <a:cubicBezTo>
                      <a:pt x="100648" y="216224"/>
                      <a:pt x="132109" y="203280"/>
                      <a:pt x="146082" y="170961"/>
                    </a:cubicBezTo>
                    <a:cubicBezTo>
                      <a:pt x="153883" y="152873"/>
                      <a:pt x="155512" y="130070"/>
                      <a:pt x="151997" y="110782"/>
                    </a:cubicBezTo>
                    <a:cubicBezTo>
                      <a:pt x="143853" y="65948"/>
                      <a:pt x="117364" y="22314"/>
                      <a:pt x="76302" y="540"/>
                    </a:cubicBezTo>
                    <a:cubicBezTo>
                      <a:pt x="71930" y="-1775"/>
                      <a:pt x="67044" y="3883"/>
                      <a:pt x="70216" y="7484"/>
                    </a:cubicBezTo>
                    <a:cubicBezTo>
                      <a:pt x="49642" y="55147"/>
                      <a:pt x="-679" y="80007"/>
                      <a:pt x="7" y="139071"/>
                    </a:cubicBezTo>
                    <a:cubicBezTo>
                      <a:pt x="607" y="187935"/>
                      <a:pt x="29754" y="230969"/>
                      <a:pt x="74845" y="25042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1" name="任意多边形: 形状 2830">
                <a:extLst>
                  <a:ext uri="{FF2B5EF4-FFF2-40B4-BE49-F238E27FC236}">
                    <a16:creationId xmlns:a16="http://schemas.microsoft.com/office/drawing/2014/main" id="{43A91FFB-97AB-2C9F-0474-72772ABFE1B0}"/>
                  </a:ext>
                </a:extLst>
              </p:cNvPr>
              <p:cNvSpPr/>
              <p:nvPr/>
            </p:nvSpPr>
            <p:spPr>
              <a:xfrm>
                <a:off x="3256366" y="987719"/>
                <a:ext cx="1179600" cy="1182227"/>
              </a:xfrm>
              <a:custGeom>
                <a:avLst/>
                <a:gdLst>
                  <a:gd name="connsiteX0" fmla="*/ 293944 w 1179600"/>
                  <a:gd name="connsiteY0" fmla="*/ 1074995 h 1182227"/>
                  <a:gd name="connsiteX1" fmla="*/ 346236 w 1179600"/>
                  <a:gd name="connsiteY1" fmla="*/ 995614 h 1182227"/>
                  <a:gd name="connsiteX2" fmla="*/ 363295 w 1179600"/>
                  <a:gd name="connsiteY2" fmla="*/ 893687 h 1182227"/>
                  <a:gd name="connsiteX3" fmla="*/ 417645 w 1179600"/>
                  <a:gd name="connsiteY3" fmla="*/ 750783 h 1182227"/>
                  <a:gd name="connsiteX4" fmla="*/ 329520 w 1179600"/>
                  <a:gd name="connsiteY4" fmla="*/ 773072 h 1182227"/>
                  <a:gd name="connsiteX5" fmla="*/ 185587 w 1179600"/>
                  <a:gd name="connsiteY5" fmla="*/ 777358 h 1182227"/>
                  <a:gd name="connsiteX6" fmla="*/ 3850 w 1179600"/>
                  <a:gd name="connsiteY6" fmla="*/ 741353 h 1182227"/>
                  <a:gd name="connsiteX7" fmla="*/ 3679 w 1179600"/>
                  <a:gd name="connsiteY7" fmla="*/ 733552 h 1182227"/>
                  <a:gd name="connsiteX8" fmla="*/ 163899 w 1179600"/>
                  <a:gd name="connsiteY8" fmla="*/ 761842 h 1182227"/>
                  <a:gd name="connsiteX9" fmla="*/ 336635 w 1179600"/>
                  <a:gd name="connsiteY9" fmla="*/ 758498 h 1182227"/>
                  <a:gd name="connsiteX10" fmla="*/ 432047 w 1179600"/>
                  <a:gd name="connsiteY10" fmla="*/ 732352 h 1182227"/>
                  <a:gd name="connsiteX11" fmla="*/ 436847 w 1179600"/>
                  <a:gd name="connsiteY11" fmla="*/ 730552 h 1182227"/>
                  <a:gd name="connsiteX12" fmla="*/ 486996 w 1179600"/>
                  <a:gd name="connsiteY12" fmla="*/ 709892 h 1182227"/>
                  <a:gd name="connsiteX13" fmla="*/ 351551 w 1179600"/>
                  <a:gd name="connsiteY13" fmla="*/ 652799 h 1182227"/>
                  <a:gd name="connsiteX14" fmla="*/ 270798 w 1179600"/>
                  <a:gd name="connsiteY14" fmla="*/ 581991 h 1182227"/>
                  <a:gd name="connsiteX15" fmla="*/ 161499 w 1179600"/>
                  <a:gd name="connsiteY15" fmla="*/ 513411 h 1182227"/>
                  <a:gd name="connsiteX16" fmla="*/ 165613 w 1179600"/>
                  <a:gd name="connsiteY16" fmla="*/ 505953 h 1182227"/>
                  <a:gd name="connsiteX17" fmla="*/ 249195 w 1179600"/>
                  <a:gd name="connsiteY17" fmla="*/ 547872 h 1182227"/>
                  <a:gd name="connsiteX18" fmla="*/ 307060 w 1179600"/>
                  <a:gd name="connsiteY18" fmla="*/ 599221 h 1182227"/>
                  <a:gd name="connsiteX19" fmla="*/ 508856 w 1179600"/>
                  <a:gd name="connsiteY19" fmla="*/ 699691 h 1182227"/>
                  <a:gd name="connsiteX20" fmla="*/ 638215 w 1179600"/>
                  <a:gd name="connsiteY20" fmla="*/ 623396 h 1182227"/>
                  <a:gd name="connsiteX21" fmla="*/ 776490 w 1179600"/>
                  <a:gd name="connsiteY21" fmla="*/ 519754 h 1182227"/>
                  <a:gd name="connsiteX22" fmla="*/ 731741 w 1179600"/>
                  <a:gd name="connsiteY22" fmla="*/ 534585 h 1182227"/>
                  <a:gd name="connsiteX23" fmla="*/ 625700 w 1179600"/>
                  <a:gd name="connsiteY23" fmla="*/ 531841 h 1182227"/>
                  <a:gd name="connsiteX24" fmla="*/ 406329 w 1179600"/>
                  <a:gd name="connsiteY24" fmla="*/ 422114 h 1182227"/>
                  <a:gd name="connsiteX25" fmla="*/ 409158 w 1179600"/>
                  <a:gd name="connsiteY25" fmla="*/ 414827 h 1182227"/>
                  <a:gd name="connsiteX26" fmla="*/ 593724 w 1179600"/>
                  <a:gd name="connsiteY26" fmla="*/ 510153 h 1182227"/>
                  <a:gd name="connsiteX27" fmla="*/ 708767 w 1179600"/>
                  <a:gd name="connsiteY27" fmla="*/ 524041 h 1182227"/>
                  <a:gd name="connsiteX28" fmla="*/ 823724 w 1179600"/>
                  <a:gd name="connsiteY28" fmla="*/ 481864 h 1182227"/>
                  <a:gd name="connsiteX29" fmla="*/ 889647 w 1179600"/>
                  <a:gd name="connsiteY29" fmla="*/ 429743 h 1182227"/>
                  <a:gd name="connsiteX30" fmla="*/ 972714 w 1179600"/>
                  <a:gd name="connsiteY30" fmla="*/ 367421 h 1182227"/>
                  <a:gd name="connsiteX31" fmla="*/ 888447 w 1179600"/>
                  <a:gd name="connsiteY31" fmla="*/ 359534 h 1182227"/>
                  <a:gd name="connsiteX32" fmla="*/ 805465 w 1179600"/>
                  <a:gd name="connsiteY32" fmla="*/ 331588 h 1182227"/>
                  <a:gd name="connsiteX33" fmla="*/ 803236 w 1179600"/>
                  <a:gd name="connsiteY33" fmla="*/ 330473 h 1182227"/>
                  <a:gd name="connsiteX34" fmla="*/ 744514 w 1179600"/>
                  <a:gd name="connsiteY34" fmla="*/ 293440 h 1182227"/>
                  <a:gd name="connsiteX35" fmla="*/ 588066 w 1179600"/>
                  <a:gd name="connsiteY35" fmla="*/ 188599 h 1182227"/>
                  <a:gd name="connsiteX36" fmla="*/ 403157 w 1179600"/>
                  <a:gd name="connsiteY36" fmla="*/ 135278 h 1182227"/>
                  <a:gd name="connsiteX37" fmla="*/ 405043 w 1179600"/>
                  <a:gd name="connsiteY37" fmla="*/ 127562 h 1182227"/>
                  <a:gd name="connsiteX38" fmla="*/ 556005 w 1179600"/>
                  <a:gd name="connsiteY38" fmla="*/ 160309 h 1182227"/>
                  <a:gd name="connsiteX39" fmla="*/ 698651 w 1179600"/>
                  <a:gd name="connsiteY39" fmla="*/ 242605 h 1182227"/>
                  <a:gd name="connsiteX40" fmla="*/ 779747 w 1179600"/>
                  <a:gd name="connsiteY40" fmla="*/ 302184 h 1182227"/>
                  <a:gd name="connsiteX41" fmla="*/ 756601 w 1179600"/>
                  <a:gd name="connsiteY41" fmla="*/ 187055 h 1182227"/>
                  <a:gd name="connsiteX42" fmla="*/ 761145 w 1179600"/>
                  <a:gd name="connsiteY42" fmla="*/ 6604 h 1182227"/>
                  <a:gd name="connsiteX43" fmla="*/ 771432 w 1179600"/>
                  <a:gd name="connsiteY43" fmla="*/ 3690 h 1182227"/>
                  <a:gd name="connsiteX44" fmla="*/ 775032 w 1179600"/>
                  <a:gd name="connsiteY44" fmla="*/ 146765 h 1182227"/>
                  <a:gd name="connsiteX45" fmla="*/ 807865 w 1179600"/>
                  <a:gd name="connsiteY45" fmla="*/ 319072 h 1182227"/>
                  <a:gd name="connsiteX46" fmla="*/ 861015 w 1179600"/>
                  <a:gd name="connsiteY46" fmla="*/ 341275 h 1182227"/>
                  <a:gd name="connsiteX47" fmla="*/ 1000489 w 1179600"/>
                  <a:gd name="connsiteY47" fmla="*/ 348561 h 1182227"/>
                  <a:gd name="connsiteX48" fmla="*/ 1171082 w 1179600"/>
                  <a:gd name="connsiteY48" fmla="*/ 270209 h 1182227"/>
                  <a:gd name="connsiteX49" fmla="*/ 1174854 w 1179600"/>
                  <a:gd name="connsiteY49" fmla="*/ 283239 h 1182227"/>
                  <a:gd name="connsiteX50" fmla="*/ 825181 w 1179600"/>
                  <a:gd name="connsiteY50" fmla="*/ 494637 h 1182227"/>
                  <a:gd name="connsiteX51" fmla="*/ 777947 w 1179600"/>
                  <a:gd name="connsiteY51" fmla="*/ 710235 h 1182227"/>
                  <a:gd name="connsiteX52" fmla="*/ 778119 w 1179600"/>
                  <a:gd name="connsiteY52" fmla="*/ 710578 h 1182227"/>
                  <a:gd name="connsiteX53" fmla="*/ 879445 w 1179600"/>
                  <a:gd name="connsiteY53" fmla="*/ 865397 h 1182227"/>
                  <a:gd name="connsiteX54" fmla="*/ 1004175 w 1179600"/>
                  <a:gd name="connsiteY54" fmla="*/ 983012 h 1182227"/>
                  <a:gd name="connsiteX55" fmla="*/ 997746 w 1179600"/>
                  <a:gd name="connsiteY55" fmla="*/ 987984 h 1182227"/>
                  <a:gd name="connsiteX56" fmla="*/ 935852 w 1179600"/>
                  <a:gd name="connsiteY56" fmla="*/ 921204 h 1182227"/>
                  <a:gd name="connsiteX57" fmla="*/ 854671 w 1179600"/>
                  <a:gd name="connsiteY57" fmla="*/ 859482 h 1182227"/>
                  <a:gd name="connsiteX58" fmla="*/ 775718 w 1179600"/>
                  <a:gd name="connsiteY58" fmla="*/ 738867 h 1182227"/>
                  <a:gd name="connsiteX59" fmla="*/ 762174 w 1179600"/>
                  <a:gd name="connsiteY59" fmla="*/ 895058 h 1182227"/>
                  <a:gd name="connsiteX60" fmla="*/ 709110 w 1179600"/>
                  <a:gd name="connsiteY60" fmla="*/ 1065137 h 1182227"/>
                  <a:gd name="connsiteX61" fmla="*/ 611898 w 1179600"/>
                  <a:gd name="connsiteY61" fmla="*/ 1181723 h 1182227"/>
                  <a:gd name="connsiteX62" fmla="*/ 607440 w 1179600"/>
                  <a:gd name="connsiteY62" fmla="*/ 1174265 h 1182227"/>
                  <a:gd name="connsiteX63" fmla="*/ 756430 w 1179600"/>
                  <a:gd name="connsiteY63" fmla="*/ 844138 h 1182227"/>
                  <a:gd name="connsiteX64" fmla="*/ 759430 w 1179600"/>
                  <a:gd name="connsiteY64" fmla="*/ 812591 h 1182227"/>
                  <a:gd name="connsiteX65" fmla="*/ 688536 w 1179600"/>
                  <a:gd name="connsiteY65" fmla="*/ 872598 h 1182227"/>
                  <a:gd name="connsiteX66" fmla="*/ 531316 w 1179600"/>
                  <a:gd name="connsiteY66" fmla="*/ 952151 h 1182227"/>
                  <a:gd name="connsiteX67" fmla="*/ 527201 w 1179600"/>
                  <a:gd name="connsiteY67" fmla="*/ 945207 h 1182227"/>
                  <a:gd name="connsiteX68" fmla="*/ 655703 w 1179600"/>
                  <a:gd name="connsiteY68" fmla="*/ 876370 h 1182227"/>
                  <a:gd name="connsiteX69" fmla="*/ 759688 w 1179600"/>
                  <a:gd name="connsiteY69" fmla="*/ 784044 h 1182227"/>
                  <a:gd name="connsiteX70" fmla="*/ 761917 w 1179600"/>
                  <a:gd name="connsiteY70" fmla="*/ 781044 h 1182227"/>
                  <a:gd name="connsiteX71" fmla="*/ 766631 w 1179600"/>
                  <a:gd name="connsiteY71" fmla="*/ 713236 h 1182227"/>
                  <a:gd name="connsiteX72" fmla="*/ 766889 w 1179600"/>
                  <a:gd name="connsiteY72" fmla="*/ 709549 h 1182227"/>
                  <a:gd name="connsiteX73" fmla="*/ 804950 w 1179600"/>
                  <a:gd name="connsiteY73" fmla="*/ 510667 h 1182227"/>
                  <a:gd name="connsiteX74" fmla="*/ 616870 w 1179600"/>
                  <a:gd name="connsiteY74" fmla="*/ 653828 h 1182227"/>
                  <a:gd name="connsiteX75" fmla="*/ 439419 w 1179600"/>
                  <a:gd name="connsiteY75" fmla="*/ 743239 h 1182227"/>
                  <a:gd name="connsiteX76" fmla="*/ 371096 w 1179600"/>
                  <a:gd name="connsiteY76" fmla="*/ 931749 h 1182227"/>
                  <a:gd name="connsiteX77" fmla="*/ 353094 w 1179600"/>
                  <a:gd name="connsiteY77" fmla="*/ 1010444 h 1182227"/>
                  <a:gd name="connsiteX78" fmla="*/ 301230 w 1179600"/>
                  <a:gd name="connsiteY78" fmla="*/ 1080739 h 1182227"/>
                  <a:gd name="connsiteX79" fmla="*/ 293944 w 1179600"/>
                  <a:gd name="connsiteY79" fmla="*/ 1074995 h 1182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179600" h="1182227">
                    <a:moveTo>
                      <a:pt x="293944" y="1074995"/>
                    </a:moveTo>
                    <a:cubicBezTo>
                      <a:pt x="313403" y="1047649"/>
                      <a:pt x="334920" y="1028704"/>
                      <a:pt x="346236" y="995614"/>
                    </a:cubicBezTo>
                    <a:cubicBezTo>
                      <a:pt x="357466" y="962781"/>
                      <a:pt x="359180" y="927891"/>
                      <a:pt x="363295" y="893687"/>
                    </a:cubicBezTo>
                    <a:cubicBezTo>
                      <a:pt x="369725" y="840709"/>
                      <a:pt x="387212" y="793131"/>
                      <a:pt x="417645" y="750783"/>
                    </a:cubicBezTo>
                    <a:cubicBezTo>
                      <a:pt x="388927" y="760041"/>
                      <a:pt x="359523" y="767585"/>
                      <a:pt x="329520" y="773072"/>
                    </a:cubicBezTo>
                    <a:cubicBezTo>
                      <a:pt x="281942" y="781730"/>
                      <a:pt x="233593" y="782501"/>
                      <a:pt x="185587" y="777358"/>
                    </a:cubicBezTo>
                    <a:cubicBezTo>
                      <a:pt x="123951" y="770757"/>
                      <a:pt x="65829" y="746411"/>
                      <a:pt x="3850" y="741353"/>
                    </a:cubicBezTo>
                    <a:cubicBezTo>
                      <a:pt x="-1036" y="740925"/>
                      <a:pt x="-1465" y="733552"/>
                      <a:pt x="3679" y="733552"/>
                    </a:cubicBezTo>
                    <a:cubicBezTo>
                      <a:pt x="58714" y="733724"/>
                      <a:pt x="110235" y="752155"/>
                      <a:pt x="163899" y="761842"/>
                    </a:cubicBezTo>
                    <a:cubicBezTo>
                      <a:pt x="220906" y="772129"/>
                      <a:pt x="279971" y="769042"/>
                      <a:pt x="336635" y="758498"/>
                    </a:cubicBezTo>
                    <a:cubicBezTo>
                      <a:pt x="369296" y="752412"/>
                      <a:pt x="401100" y="743496"/>
                      <a:pt x="432047" y="732352"/>
                    </a:cubicBezTo>
                    <a:cubicBezTo>
                      <a:pt x="433504" y="730809"/>
                      <a:pt x="435218" y="730295"/>
                      <a:pt x="436847" y="730552"/>
                    </a:cubicBezTo>
                    <a:cubicBezTo>
                      <a:pt x="453821" y="724294"/>
                      <a:pt x="470537" y="717436"/>
                      <a:pt x="486996" y="709892"/>
                    </a:cubicBezTo>
                    <a:cubicBezTo>
                      <a:pt x="437276" y="703377"/>
                      <a:pt x="392013" y="684346"/>
                      <a:pt x="351551" y="652799"/>
                    </a:cubicBezTo>
                    <a:cubicBezTo>
                      <a:pt x="323262" y="630682"/>
                      <a:pt x="297030" y="606508"/>
                      <a:pt x="270798" y="581991"/>
                    </a:cubicBezTo>
                    <a:cubicBezTo>
                      <a:pt x="237708" y="550958"/>
                      <a:pt x="199646" y="536128"/>
                      <a:pt x="161499" y="513411"/>
                    </a:cubicBezTo>
                    <a:cubicBezTo>
                      <a:pt x="156698" y="510582"/>
                      <a:pt x="160727" y="503724"/>
                      <a:pt x="165613" y="505953"/>
                    </a:cubicBezTo>
                    <a:cubicBezTo>
                      <a:pt x="194074" y="518897"/>
                      <a:pt x="223392" y="529955"/>
                      <a:pt x="249195" y="547872"/>
                    </a:cubicBezTo>
                    <a:cubicBezTo>
                      <a:pt x="270369" y="562531"/>
                      <a:pt x="288457" y="581648"/>
                      <a:pt x="307060" y="599221"/>
                    </a:cubicBezTo>
                    <a:cubicBezTo>
                      <a:pt x="364667" y="653657"/>
                      <a:pt x="428189" y="695062"/>
                      <a:pt x="508856" y="699691"/>
                    </a:cubicBezTo>
                    <a:cubicBezTo>
                      <a:pt x="553776" y="677660"/>
                      <a:pt x="596810" y="651599"/>
                      <a:pt x="638215" y="623396"/>
                    </a:cubicBezTo>
                    <a:cubicBezTo>
                      <a:pt x="685878" y="590992"/>
                      <a:pt x="731398" y="555673"/>
                      <a:pt x="776490" y="519754"/>
                    </a:cubicBezTo>
                    <a:cubicBezTo>
                      <a:pt x="762517" y="526098"/>
                      <a:pt x="748200" y="531499"/>
                      <a:pt x="731741" y="534585"/>
                    </a:cubicBezTo>
                    <a:cubicBezTo>
                      <a:pt x="697108" y="541100"/>
                      <a:pt x="660161" y="538099"/>
                      <a:pt x="625700" y="531841"/>
                    </a:cubicBezTo>
                    <a:cubicBezTo>
                      <a:pt x="541517" y="516668"/>
                      <a:pt x="481853" y="456232"/>
                      <a:pt x="406329" y="422114"/>
                    </a:cubicBezTo>
                    <a:cubicBezTo>
                      <a:pt x="402300" y="420313"/>
                      <a:pt x="404958" y="413541"/>
                      <a:pt x="409158" y="414827"/>
                    </a:cubicBezTo>
                    <a:cubicBezTo>
                      <a:pt x="475595" y="436172"/>
                      <a:pt x="527116" y="487350"/>
                      <a:pt x="593724" y="510153"/>
                    </a:cubicBezTo>
                    <a:cubicBezTo>
                      <a:pt x="630757" y="522840"/>
                      <a:pt x="669934" y="525841"/>
                      <a:pt x="708767" y="524041"/>
                    </a:cubicBezTo>
                    <a:cubicBezTo>
                      <a:pt x="749315" y="522240"/>
                      <a:pt x="768089" y="511953"/>
                      <a:pt x="823724" y="481864"/>
                    </a:cubicBezTo>
                    <a:cubicBezTo>
                      <a:pt x="845584" y="464290"/>
                      <a:pt x="867530" y="446888"/>
                      <a:pt x="889647" y="429743"/>
                    </a:cubicBezTo>
                    <a:cubicBezTo>
                      <a:pt x="916393" y="408997"/>
                      <a:pt x="944082" y="387652"/>
                      <a:pt x="972714" y="367421"/>
                    </a:cubicBezTo>
                    <a:cubicBezTo>
                      <a:pt x="944768" y="369821"/>
                      <a:pt x="916307" y="364420"/>
                      <a:pt x="888447" y="359534"/>
                    </a:cubicBezTo>
                    <a:cubicBezTo>
                      <a:pt x="857843" y="354134"/>
                      <a:pt x="831011" y="344532"/>
                      <a:pt x="805465" y="331588"/>
                    </a:cubicBezTo>
                    <a:cubicBezTo>
                      <a:pt x="804693" y="331416"/>
                      <a:pt x="804007" y="331073"/>
                      <a:pt x="803236" y="330473"/>
                    </a:cubicBezTo>
                    <a:cubicBezTo>
                      <a:pt x="783262" y="320101"/>
                      <a:pt x="764145" y="307671"/>
                      <a:pt x="744514" y="293440"/>
                    </a:cubicBezTo>
                    <a:cubicBezTo>
                      <a:pt x="693337" y="256236"/>
                      <a:pt x="644730" y="217488"/>
                      <a:pt x="588066" y="188599"/>
                    </a:cubicBezTo>
                    <a:cubicBezTo>
                      <a:pt x="528402" y="158166"/>
                      <a:pt x="465822" y="154480"/>
                      <a:pt x="403157" y="135278"/>
                    </a:cubicBezTo>
                    <a:cubicBezTo>
                      <a:pt x="398185" y="133735"/>
                      <a:pt x="399986" y="126791"/>
                      <a:pt x="405043" y="127562"/>
                    </a:cubicBezTo>
                    <a:cubicBezTo>
                      <a:pt x="455450" y="135278"/>
                      <a:pt x="508428" y="141107"/>
                      <a:pt x="556005" y="160309"/>
                    </a:cubicBezTo>
                    <a:cubicBezTo>
                      <a:pt x="607440" y="181141"/>
                      <a:pt x="654246" y="209430"/>
                      <a:pt x="698651" y="242605"/>
                    </a:cubicBezTo>
                    <a:cubicBezTo>
                      <a:pt x="725398" y="262579"/>
                      <a:pt x="751801" y="283839"/>
                      <a:pt x="779747" y="302184"/>
                    </a:cubicBezTo>
                    <a:cubicBezTo>
                      <a:pt x="758745" y="268494"/>
                      <a:pt x="754116" y="228632"/>
                      <a:pt x="756601" y="187055"/>
                    </a:cubicBezTo>
                    <a:cubicBezTo>
                      <a:pt x="760288" y="125248"/>
                      <a:pt x="772546" y="68498"/>
                      <a:pt x="761145" y="6604"/>
                    </a:cubicBezTo>
                    <a:cubicBezTo>
                      <a:pt x="759859" y="-254"/>
                      <a:pt x="768774" y="-2654"/>
                      <a:pt x="771432" y="3690"/>
                    </a:cubicBezTo>
                    <a:cubicBezTo>
                      <a:pt x="790206" y="48095"/>
                      <a:pt x="780690" y="100559"/>
                      <a:pt x="775032" y="146765"/>
                    </a:cubicBezTo>
                    <a:cubicBezTo>
                      <a:pt x="767146" y="211659"/>
                      <a:pt x="767660" y="265751"/>
                      <a:pt x="807865" y="319072"/>
                    </a:cubicBezTo>
                    <a:cubicBezTo>
                      <a:pt x="824667" y="328159"/>
                      <a:pt x="842241" y="335874"/>
                      <a:pt x="861015" y="341275"/>
                    </a:cubicBezTo>
                    <a:cubicBezTo>
                      <a:pt x="903277" y="353448"/>
                      <a:pt x="957970" y="362363"/>
                      <a:pt x="1000489" y="348561"/>
                    </a:cubicBezTo>
                    <a:cubicBezTo>
                      <a:pt x="1053553" y="313586"/>
                      <a:pt x="1110131" y="284011"/>
                      <a:pt x="1171082" y="270209"/>
                    </a:cubicBezTo>
                    <a:cubicBezTo>
                      <a:pt x="1179569" y="268323"/>
                      <a:pt x="1183255" y="280753"/>
                      <a:pt x="1174854" y="283239"/>
                    </a:cubicBezTo>
                    <a:cubicBezTo>
                      <a:pt x="1043094" y="322758"/>
                      <a:pt x="932938" y="407283"/>
                      <a:pt x="825181" y="494637"/>
                    </a:cubicBezTo>
                    <a:cubicBezTo>
                      <a:pt x="794063" y="562360"/>
                      <a:pt x="783862" y="635912"/>
                      <a:pt x="777947" y="710235"/>
                    </a:cubicBezTo>
                    <a:cubicBezTo>
                      <a:pt x="778033" y="710321"/>
                      <a:pt x="778119" y="710492"/>
                      <a:pt x="778119" y="710578"/>
                    </a:cubicBezTo>
                    <a:cubicBezTo>
                      <a:pt x="797750" y="770243"/>
                      <a:pt x="830925" y="824850"/>
                      <a:pt x="879445" y="865397"/>
                    </a:cubicBezTo>
                    <a:cubicBezTo>
                      <a:pt x="925823" y="904145"/>
                      <a:pt x="971085" y="930720"/>
                      <a:pt x="1004175" y="983012"/>
                    </a:cubicBezTo>
                    <a:cubicBezTo>
                      <a:pt x="1006661" y="986956"/>
                      <a:pt x="1001089" y="991242"/>
                      <a:pt x="997746" y="987984"/>
                    </a:cubicBezTo>
                    <a:cubicBezTo>
                      <a:pt x="975886" y="966381"/>
                      <a:pt x="959684" y="941264"/>
                      <a:pt x="935852" y="921204"/>
                    </a:cubicBezTo>
                    <a:cubicBezTo>
                      <a:pt x="909706" y="899259"/>
                      <a:pt x="879788" y="882628"/>
                      <a:pt x="854671" y="859482"/>
                    </a:cubicBezTo>
                    <a:cubicBezTo>
                      <a:pt x="819267" y="826907"/>
                      <a:pt x="793549" y="783702"/>
                      <a:pt x="775718" y="738867"/>
                    </a:cubicBezTo>
                    <a:cubicBezTo>
                      <a:pt x="772118" y="791417"/>
                      <a:pt x="769546" y="844052"/>
                      <a:pt x="762174" y="895058"/>
                    </a:cubicBezTo>
                    <a:cubicBezTo>
                      <a:pt x="753515" y="954723"/>
                      <a:pt x="734999" y="1010873"/>
                      <a:pt x="709110" y="1065137"/>
                    </a:cubicBezTo>
                    <a:cubicBezTo>
                      <a:pt x="687679" y="1109971"/>
                      <a:pt x="658189" y="1159349"/>
                      <a:pt x="611898" y="1181723"/>
                    </a:cubicBezTo>
                    <a:cubicBezTo>
                      <a:pt x="606926" y="1184123"/>
                      <a:pt x="602725" y="1177351"/>
                      <a:pt x="607440" y="1174265"/>
                    </a:cubicBezTo>
                    <a:cubicBezTo>
                      <a:pt x="710224" y="1107828"/>
                      <a:pt x="744257" y="957037"/>
                      <a:pt x="756430" y="844138"/>
                    </a:cubicBezTo>
                    <a:cubicBezTo>
                      <a:pt x="757544" y="833679"/>
                      <a:pt x="758573" y="823135"/>
                      <a:pt x="759430" y="812591"/>
                    </a:cubicBezTo>
                    <a:cubicBezTo>
                      <a:pt x="742285" y="838480"/>
                      <a:pt x="716054" y="856653"/>
                      <a:pt x="688536" y="872598"/>
                    </a:cubicBezTo>
                    <a:cubicBezTo>
                      <a:pt x="638215" y="901831"/>
                      <a:pt x="584123" y="927805"/>
                      <a:pt x="531316" y="952151"/>
                    </a:cubicBezTo>
                    <a:cubicBezTo>
                      <a:pt x="526687" y="954294"/>
                      <a:pt x="522658" y="947951"/>
                      <a:pt x="527201" y="945207"/>
                    </a:cubicBezTo>
                    <a:cubicBezTo>
                      <a:pt x="568692" y="920004"/>
                      <a:pt x="612241" y="897973"/>
                      <a:pt x="655703" y="876370"/>
                    </a:cubicBezTo>
                    <a:cubicBezTo>
                      <a:pt x="696680" y="856053"/>
                      <a:pt x="743400" y="829221"/>
                      <a:pt x="759688" y="784044"/>
                    </a:cubicBezTo>
                    <a:cubicBezTo>
                      <a:pt x="760202" y="782759"/>
                      <a:pt x="760974" y="781816"/>
                      <a:pt x="761917" y="781044"/>
                    </a:cubicBezTo>
                    <a:cubicBezTo>
                      <a:pt x="763545" y="758498"/>
                      <a:pt x="764917" y="735867"/>
                      <a:pt x="766631" y="713236"/>
                    </a:cubicBezTo>
                    <a:cubicBezTo>
                      <a:pt x="766288" y="711778"/>
                      <a:pt x="766374" y="710578"/>
                      <a:pt x="766889" y="709549"/>
                    </a:cubicBezTo>
                    <a:cubicBezTo>
                      <a:pt x="772118" y="641655"/>
                      <a:pt x="780262" y="574190"/>
                      <a:pt x="804950" y="510667"/>
                    </a:cubicBezTo>
                    <a:cubicBezTo>
                      <a:pt x="743057" y="560988"/>
                      <a:pt x="681592" y="611394"/>
                      <a:pt x="616870" y="653828"/>
                    </a:cubicBezTo>
                    <a:cubicBezTo>
                      <a:pt x="560977" y="690433"/>
                      <a:pt x="501741" y="720951"/>
                      <a:pt x="439419" y="743239"/>
                    </a:cubicBezTo>
                    <a:cubicBezTo>
                      <a:pt x="392185" y="798703"/>
                      <a:pt x="379669" y="861197"/>
                      <a:pt x="371096" y="931749"/>
                    </a:cubicBezTo>
                    <a:cubicBezTo>
                      <a:pt x="367839" y="958323"/>
                      <a:pt x="363295" y="985498"/>
                      <a:pt x="353094" y="1010444"/>
                    </a:cubicBezTo>
                    <a:cubicBezTo>
                      <a:pt x="341178" y="1039848"/>
                      <a:pt x="322147" y="1057422"/>
                      <a:pt x="301230" y="1080739"/>
                    </a:cubicBezTo>
                    <a:cubicBezTo>
                      <a:pt x="297973" y="1084768"/>
                      <a:pt x="290686" y="1079538"/>
                      <a:pt x="293944" y="107499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52" name="图形 4">
              <a:extLst>
                <a:ext uri="{FF2B5EF4-FFF2-40B4-BE49-F238E27FC236}">
                  <a16:creationId xmlns:a16="http://schemas.microsoft.com/office/drawing/2014/main" id="{0CBDF314-E3E7-8144-CF6A-4D2CD019054E}"/>
                </a:ext>
              </a:extLst>
            </p:cNvPr>
            <p:cNvGrpSpPr/>
            <p:nvPr/>
          </p:nvGrpSpPr>
          <p:grpSpPr>
            <a:xfrm>
              <a:off x="4604671" y="1062885"/>
              <a:ext cx="1050669" cy="1188495"/>
              <a:chOff x="4604671" y="1062885"/>
              <a:chExt cx="1050669" cy="1188495"/>
            </a:xfrm>
          </p:grpSpPr>
          <p:sp>
            <p:nvSpPr>
              <p:cNvPr id="2812" name="任意多边形: 形状 2811">
                <a:extLst>
                  <a:ext uri="{FF2B5EF4-FFF2-40B4-BE49-F238E27FC236}">
                    <a16:creationId xmlns:a16="http://schemas.microsoft.com/office/drawing/2014/main" id="{86DC466A-75C0-CA54-BB2F-BBD1DAB3167E}"/>
                  </a:ext>
                </a:extLst>
              </p:cNvPr>
              <p:cNvSpPr/>
              <p:nvPr/>
            </p:nvSpPr>
            <p:spPr>
              <a:xfrm>
                <a:off x="5179397" y="1220903"/>
                <a:ext cx="262878" cy="128644"/>
              </a:xfrm>
              <a:custGeom>
                <a:avLst/>
                <a:gdLst>
                  <a:gd name="connsiteX0" fmla="*/ 259264 w 262878"/>
                  <a:gd name="connsiteY0" fmla="*/ 77145 h 128644"/>
                  <a:gd name="connsiteX1" fmla="*/ 261750 w 262878"/>
                  <a:gd name="connsiteY1" fmla="*/ 73802 h 128644"/>
                  <a:gd name="connsiteX2" fmla="*/ 259692 w 262878"/>
                  <a:gd name="connsiteY2" fmla="*/ 66258 h 128644"/>
                  <a:gd name="connsiteX3" fmla="*/ 128361 w 262878"/>
                  <a:gd name="connsiteY3" fmla="*/ 764 h 128644"/>
                  <a:gd name="connsiteX4" fmla="*/ 1917 w 262878"/>
                  <a:gd name="connsiteY4" fmla="*/ 76030 h 128644"/>
                  <a:gd name="connsiteX5" fmla="*/ 546 w 262878"/>
                  <a:gd name="connsiteY5" fmla="*/ 83831 h 128644"/>
                  <a:gd name="connsiteX6" fmla="*/ 3975 w 262878"/>
                  <a:gd name="connsiteY6" fmla="*/ 88546 h 128644"/>
                  <a:gd name="connsiteX7" fmla="*/ 131362 w 262878"/>
                  <a:gd name="connsiteY7" fmla="*/ 128408 h 128644"/>
                  <a:gd name="connsiteX8" fmla="*/ 259264 w 262878"/>
                  <a:gd name="connsiteY8" fmla="*/ 77145 h 12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2878" h="128644">
                    <a:moveTo>
                      <a:pt x="259264" y="77145"/>
                    </a:moveTo>
                    <a:cubicBezTo>
                      <a:pt x="260978" y="76459"/>
                      <a:pt x="261664" y="75173"/>
                      <a:pt x="261750" y="73802"/>
                    </a:cubicBezTo>
                    <a:cubicBezTo>
                      <a:pt x="263636" y="71658"/>
                      <a:pt x="263293" y="67887"/>
                      <a:pt x="259692" y="66258"/>
                    </a:cubicBezTo>
                    <a:cubicBezTo>
                      <a:pt x="213144" y="45427"/>
                      <a:pt x="181597" y="7022"/>
                      <a:pt x="128361" y="764"/>
                    </a:cubicBezTo>
                    <a:cubicBezTo>
                      <a:pt x="68268" y="-6266"/>
                      <a:pt x="36979" y="36511"/>
                      <a:pt x="1917" y="76030"/>
                    </a:cubicBezTo>
                    <a:cubicBezTo>
                      <a:pt x="-226" y="78516"/>
                      <a:pt x="-397" y="81431"/>
                      <a:pt x="546" y="83831"/>
                    </a:cubicBezTo>
                    <a:cubicBezTo>
                      <a:pt x="717" y="85889"/>
                      <a:pt x="1832" y="87860"/>
                      <a:pt x="3975" y="88546"/>
                    </a:cubicBezTo>
                    <a:cubicBezTo>
                      <a:pt x="45980" y="102691"/>
                      <a:pt x="86699" y="125065"/>
                      <a:pt x="131362" y="128408"/>
                    </a:cubicBezTo>
                    <a:cubicBezTo>
                      <a:pt x="178854" y="132009"/>
                      <a:pt x="217687" y="93433"/>
                      <a:pt x="259264" y="7714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3" name="任意多边形: 形状 2812">
                <a:extLst>
                  <a:ext uri="{FF2B5EF4-FFF2-40B4-BE49-F238E27FC236}">
                    <a16:creationId xmlns:a16="http://schemas.microsoft.com/office/drawing/2014/main" id="{7FE45A65-57E5-3CA4-9646-2EB34BC24895}"/>
                  </a:ext>
                </a:extLst>
              </p:cNvPr>
              <p:cNvSpPr/>
              <p:nvPr/>
            </p:nvSpPr>
            <p:spPr>
              <a:xfrm>
                <a:off x="5080669" y="1529255"/>
                <a:ext cx="271508" cy="137313"/>
              </a:xfrm>
              <a:custGeom>
                <a:avLst/>
                <a:gdLst>
                  <a:gd name="connsiteX0" fmla="*/ 137678 w 271508"/>
                  <a:gd name="connsiteY0" fmla="*/ 134581 h 137313"/>
                  <a:gd name="connsiteX1" fmla="*/ 268408 w 271508"/>
                  <a:gd name="connsiteY1" fmla="*/ 44056 h 137313"/>
                  <a:gd name="connsiteX2" fmla="*/ 270637 w 271508"/>
                  <a:gd name="connsiteY2" fmla="*/ 38912 h 137313"/>
                  <a:gd name="connsiteX3" fmla="*/ 268580 w 271508"/>
                  <a:gd name="connsiteY3" fmla="*/ 32911 h 137313"/>
                  <a:gd name="connsiteX4" fmla="*/ 128077 w 271508"/>
                  <a:gd name="connsiteY4" fmla="*/ 679 h 137313"/>
                  <a:gd name="connsiteX5" fmla="*/ 2404 w 271508"/>
                  <a:gd name="connsiteY5" fmla="*/ 77488 h 137313"/>
                  <a:gd name="connsiteX6" fmla="*/ 6433 w 271508"/>
                  <a:gd name="connsiteY6" fmla="*/ 90090 h 137313"/>
                  <a:gd name="connsiteX7" fmla="*/ 137678 w 271508"/>
                  <a:gd name="connsiteY7" fmla="*/ 134581 h 13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508" h="137313">
                    <a:moveTo>
                      <a:pt x="137678" y="134581"/>
                    </a:moveTo>
                    <a:cubicBezTo>
                      <a:pt x="193485" y="123180"/>
                      <a:pt x="218345" y="65401"/>
                      <a:pt x="268408" y="44056"/>
                    </a:cubicBezTo>
                    <a:cubicBezTo>
                      <a:pt x="270809" y="43027"/>
                      <a:pt x="271237" y="40798"/>
                      <a:pt x="270637" y="38912"/>
                    </a:cubicBezTo>
                    <a:cubicBezTo>
                      <a:pt x="272095" y="36683"/>
                      <a:pt x="271923" y="33512"/>
                      <a:pt x="268580" y="32911"/>
                    </a:cubicBezTo>
                    <a:cubicBezTo>
                      <a:pt x="222974" y="24510"/>
                      <a:pt x="175311" y="-4808"/>
                      <a:pt x="128077" y="679"/>
                    </a:cubicBezTo>
                    <a:cubicBezTo>
                      <a:pt x="72870" y="7194"/>
                      <a:pt x="44066" y="45770"/>
                      <a:pt x="2404" y="77488"/>
                    </a:cubicBezTo>
                    <a:cubicBezTo>
                      <a:pt x="-2740" y="81432"/>
                      <a:pt x="1204" y="89147"/>
                      <a:pt x="6433" y="90090"/>
                    </a:cubicBezTo>
                    <a:cubicBezTo>
                      <a:pt x="51867" y="118551"/>
                      <a:pt x="80499" y="146240"/>
                      <a:pt x="137678" y="13458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4" name="任意多边形: 形状 2813">
                <a:extLst>
                  <a:ext uri="{FF2B5EF4-FFF2-40B4-BE49-F238E27FC236}">
                    <a16:creationId xmlns:a16="http://schemas.microsoft.com/office/drawing/2014/main" id="{D8154F93-D4BB-770C-300F-170308A52C85}"/>
                  </a:ext>
                </a:extLst>
              </p:cNvPr>
              <p:cNvSpPr/>
              <p:nvPr/>
            </p:nvSpPr>
            <p:spPr>
              <a:xfrm>
                <a:off x="5286631" y="1696822"/>
                <a:ext cx="271625" cy="148092"/>
              </a:xfrm>
              <a:custGeom>
                <a:avLst/>
                <a:gdLst>
                  <a:gd name="connsiteX0" fmla="*/ 144743 w 271625"/>
                  <a:gd name="connsiteY0" fmla="*/ 137092 h 148092"/>
                  <a:gd name="connsiteX1" fmla="*/ 204322 w 271625"/>
                  <a:gd name="connsiteY1" fmla="*/ 95687 h 148092"/>
                  <a:gd name="connsiteX2" fmla="*/ 268787 w 271625"/>
                  <a:gd name="connsiteY2" fmla="*/ 32165 h 148092"/>
                  <a:gd name="connsiteX3" fmla="*/ 271101 w 271625"/>
                  <a:gd name="connsiteY3" fmla="*/ 26250 h 148092"/>
                  <a:gd name="connsiteX4" fmla="*/ 268787 w 271625"/>
                  <a:gd name="connsiteY4" fmla="*/ 20764 h 148092"/>
                  <a:gd name="connsiteX5" fmla="*/ 93136 w 271625"/>
                  <a:gd name="connsiteY5" fmla="*/ 7476 h 148092"/>
                  <a:gd name="connsiteX6" fmla="*/ 553 w 271625"/>
                  <a:gd name="connsiteY6" fmla="*/ 116604 h 148092"/>
                  <a:gd name="connsiteX7" fmla="*/ 3725 w 271625"/>
                  <a:gd name="connsiteY7" fmla="*/ 124920 h 148092"/>
                  <a:gd name="connsiteX8" fmla="*/ 7068 w 271625"/>
                  <a:gd name="connsiteY8" fmla="*/ 127663 h 148092"/>
                  <a:gd name="connsiteX9" fmla="*/ 144743 w 271625"/>
                  <a:gd name="connsiteY9" fmla="*/ 137092 h 14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625" h="148092">
                    <a:moveTo>
                      <a:pt x="144743" y="137092"/>
                    </a:moveTo>
                    <a:cubicBezTo>
                      <a:pt x="168060" y="126891"/>
                      <a:pt x="186577" y="114033"/>
                      <a:pt x="204322" y="95687"/>
                    </a:cubicBezTo>
                    <a:cubicBezTo>
                      <a:pt x="225581" y="73742"/>
                      <a:pt x="239469" y="44767"/>
                      <a:pt x="268787" y="32165"/>
                    </a:cubicBezTo>
                    <a:cubicBezTo>
                      <a:pt x="271444" y="31051"/>
                      <a:pt x="271873" y="28393"/>
                      <a:pt x="271101" y="26250"/>
                    </a:cubicBezTo>
                    <a:cubicBezTo>
                      <a:pt x="272130" y="24107"/>
                      <a:pt x="271787" y="21364"/>
                      <a:pt x="268787" y="20764"/>
                    </a:cubicBezTo>
                    <a:cubicBezTo>
                      <a:pt x="208694" y="8848"/>
                      <a:pt x="154173" y="-10869"/>
                      <a:pt x="93136" y="7476"/>
                    </a:cubicBezTo>
                    <a:cubicBezTo>
                      <a:pt x="38958" y="23764"/>
                      <a:pt x="19584" y="68512"/>
                      <a:pt x="553" y="116604"/>
                    </a:cubicBezTo>
                    <a:cubicBezTo>
                      <a:pt x="-990" y="120462"/>
                      <a:pt x="896" y="123462"/>
                      <a:pt x="3725" y="124920"/>
                    </a:cubicBezTo>
                    <a:cubicBezTo>
                      <a:pt x="4497" y="126034"/>
                      <a:pt x="5525" y="127063"/>
                      <a:pt x="7068" y="127663"/>
                    </a:cubicBezTo>
                    <a:cubicBezTo>
                      <a:pt x="53960" y="144808"/>
                      <a:pt x="95794" y="158610"/>
                      <a:pt x="144743" y="13709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5" name="任意多边形: 形状 2814">
                <a:extLst>
                  <a:ext uri="{FF2B5EF4-FFF2-40B4-BE49-F238E27FC236}">
                    <a16:creationId xmlns:a16="http://schemas.microsoft.com/office/drawing/2014/main" id="{688AC91E-24B0-53F0-64D4-FBEC92E41E76}"/>
                  </a:ext>
                </a:extLst>
              </p:cNvPr>
              <p:cNvSpPr/>
              <p:nvPr/>
            </p:nvSpPr>
            <p:spPr>
              <a:xfrm>
                <a:off x="5356165" y="1893709"/>
                <a:ext cx="299176" cy="153495"/>
              </a:xfrm>
              <a:custGeom>
                <a:avLst/>
                <a:gdLst>
                  <a:gd name="connsiteX0" fmla="*/ 295093 w 299176"/>
                  <a:gd name="connsiteY0" fmla="*/ 99654 h 153495"/>
                  <a:gd name="connsiteX1" fmla="*/ 296465 w 299176"/>
                  <a:gd name="connsiteY1" fmla="*/ 98796 h 153495"/>
                  <a:gd name="connsiteX2" fmla="*/ 296036 w 299176"/>
                  <a:gd name="connsiteY2" fmla="*/ 90052 h 153495"/>
                  <a:gd name="connsiteX3" fmla="*/ 229342 w 299176"/>
                  <a:gd name="connsiteY3" fmla="*/ 33903 h 153495"/>
                  <a:gd name="connsiteX4" fmla="*/ 161877 w 299176"/>
                  <a:gd name="connsiteY4" fmla="*/ 1841 h 153495"/>
                  <a:gd name="connsiteX5" fmla="*/ 4057 w 299176"/>
                  <a:gd name="connsiteY5" fmla="*/ 48390 h 153495"/>
                  <a:gd name="connsiteX6" fmla="*/ 1999 w 299176"/>
                  <a:gd name="connsiteY6" fmla="*/ 59020 h 153495"/>
                  <a:gd name="connsiteX7" fmla="*/ 3285 w 299176"/>
                  <a:gd name="connsiteY7" fmla="*/ 64935 h 153495"/>
                  <a:gd name="connsiteX8" fmla="*/ 122357 w 299176"/>
                  <a:gd name="connsiteY8" fmla="*/ 151946 h 153495"/>
                  <a:gd name="connsiteX9" fmla="*/ 295093 w 299176"/>
                  <a:gd name="connsiteY9" fmla="*/ 99654 h 15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9176" h="153495">
                    <a:moveTo>
                      <a:pt x="295093" y="99654"/>
                    </a:moveTo>
                    <a:cubicBezTo>
                      <a:pt x="295608" y="99396"/>
                      <a:pt x="296036" y="99139"/>
                      <a:pt x="296465" y="98796"/>
                    </a:cubicBezTo>
                    <a:cubicBezTo>
                      <a:pt x="299894" y="97253"/>
                      <a:pt x="300408" y="91938"/>
                      <a:pt x="296036" y="90052"/>
                    </a:cubicBezTo>
                    <a:cubicBezTo>
                      <a:pt x="268261" y="77880"/>
                      <a:pt x="250602" y="54476"/>
                      <a:pt x="229342" y="33903"/>
                    </a:cubicBezTo>
                    <a:cubicBezTo>
                      <a:pt x="210740" y="15900"/>
                      <a:pt x="186994" y="6385"/>
                      <a:pt x="161877" y="1841"/>
                    </a:cubicBezTo>
                    <a:cubicBezTo>
                      <a:pt x="102984" y="-8617"/>
                      <a:pt x="55578" y="27988"/>
                      <a:pt x="4057" y="48390"/>
                    </a:cubicBezTo>
                    <a:cubicBezTo>
                      <a:pt x="-1086" y="50447"/>
                      <a:pt x="-829" y="55591"/>
                      <a:pt x="1999" y="59020"/>
                    </a:cubicBezTo>
                    <a:cubicBezTo>
                      <a:pt x="1485" y="60906"/>
                      <a:pt x="1657" y="62963"/>
                      <a:pt x="3285" y="64935"/>
                    </a:cubicBezTo>
                    <a:cubicBezTo>
                      <a:pt x="33975" y="102225"/>
                      <a:pt x="71951" y="143802"/>
                      <a:pt x="122357" y="151946"/>
                    </a:cubicBezTo>
                    <a:cubicBezTo>
                      <a:pt x="184508" y="161976"/>
                      <a:pt x="239286" y="120828"/>
                      <a:pt x="295093" y="9965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6" name="任意多边形: 形状 2815">
                <a:extLst>
                  <a:ext uri="{FF2B5EF4-FFF2-40B4-BE49-F238E27FC236}">
                    <a16:creationId xmlns:a16="http://schemas.microsoft.com/office/drawing/2014/main" id="{2E12B43A-1F97-ACED-BFE7-442B0D2F5450}"/>
                  </a:ext>
                </a:extLst>
              </p:cNvPr>
              <p:cNvSpPr/>
              <p:nvPr/>
            </p:nvSpPr>
            <p:spPr>
              <a:xfrm>
                <a:off x="5161553" y="1953475"/>
                <a:ext cx="149245" cy="288903"/>
              </a:xfrm>
              <a:custGeom>
                <a:avLst/>
                <a:gdLst>
                  <a:gd name="connsiteX0" fmla="*/ 105829 w 149245"/>
                  <a:gd name="connsiteY0" fmla="*/ 283261 h 288903"/>
                  <a:gd name="connsiteX1" fmla="*/ 134890 w 149245"/>
                  <a:gd name="connsiteY1" fmla="*/ 194536 h 288903"/>
                  <a:gd name="connsiteX2" fmla="*/ 149205 w 149245"/>
                  <a:gd name="connsiteY2" fmla="*/ 120212 h 288903"/>
                  <a:gd name="connsiteX3" fmla="*/ 88598 w 149245"/>
                  <a:gd name="connsiteY3" fmla="*/ 1226 h 288903"/>
                  <a:gd name="connsiteX4" fmla="*/ 77454 w 149245"/>
                  <a:gd name="connsiteY4" fmla="*/ 8084 h 288903"/>
                  <a:gd name="connsiteX5" fmla="*/ 75482 w 149245"/>
                  <a:gd name="connsiteY5" fmla="*/ 10055 h 288903"/>
                  <a:gd name="connsiteX6" fmla="*/ 44 w 149245"/>
                  <a:gd name="connsiteY6" fmla="*/ 153559 h 288903"/>
                  <a:gd name="connsiteX7" fmla="*/ 95885 w 149245"/>
                  <a:gd name="connsiteY7" fmla="*/ 286947 h 288903"/>
                  <a:gd name="connsiteX8" fmla="*/ 98628 w 149245"/>
                  <a:gd name="connsiteY8" fmla="*/ 288147 h 288903"/>
                  <a:gd name="connsiteX9" fmla="*/ 105829 w 149245"/>
                  <a:gd name="connsiteY9" fmla="*/ 283261 h 288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245" h="288903">
                    <a:moveTo>
                      <a:pt x="105829" y="283261"/>
                    </a:moveTo>
                    <a:cubicBezTo>
                      <a:pt x="100771" y="254972"/>
                      <a:pt x="124688" y="218796"/>
                      <a:pt x="134890" y="194536"/>
                    </a:cubicBezTo>
                    <a:cubicBezTo>
                      <a:pt x="145262" y="170018"/>
                      <a:pt x="149720" y="146787"/>
                      <a:pt x="149205" y="120212"/>
                    </a:cubicBezTo>
                    <a:cubicBezTo>
                      <a:pt x="148263" y="75035"/>
                      <a:pt x="127174" y="25914"/>
                      <a:pt x="88598" y="1226"/>
                    </a:cubicBezTo>
                    <a:cubicBezTo>
                      <a:pt x="82940" y="-2461"/>
                      <a:pt x="77368" y="2854"/>
                      <a:pt x="77454" y="8084"/>
                    </a:cubicBezTo>
                    <a:cubicBezTo>
                      <a:pt x="76768" y="8598"/>
                      <a:pt x="76082" y="9198"/>
                      <a:pt x="75482" y="10055"/>
                    </a:cubicBezTo>
                    <a:cubicBezTo>
                      <a:pt x="43764" y="59347"/>
                      <a:pt x="1759" y="90037"/>
                      <a:pt x="44" y="153559"/>
                    </a:cubicBezTo>
                    <a:cubicBezTo>
                      <a:pt x="-1756" y="220339"/>
                      <a:pt x="51993" y="248542"/>
                      <a:pt x="95885" y="286947"/>
                    </a:cubicBezTo>
                    <a:cubicBezTo>
                      <a:pt x="96742" y="287719"/>
                      <a:pt x="97685" y="288062"/>
                      <a:pt x="98628" y="288147"/>
                    </a:cubicBezTo>
                    <a:cubicBezTo>
                      <a:pt x="101800" y="290119"/>
                      <a:pt x="106686" y="288147"/>
                      <a:pt x="105829" y="28326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7" name="任意多边形: 形状 2816">
                <a:extLst>
                  <a:ext uri="{FF2B5EF4-FFF2-40B4-BE49-F238E27FC236}">
                    <a16:creationId xmlns:a16="http://schemas.microsoft.com/office/drawing/2014/main" id="{5DBBABCE-7EB2-4A92-E635-5C9565AD20B2}"/>
                  </a:ext>
                </a:extLst>
              </p:cNvPr>
              <p:cNvSpPr/>
              <p:nvPr/>
            </p:nvSpPr>
            <p:spPr>
              <a:xfrm>
                <a:off x="4906276" y="1881264"/>
                <a:ext cx="181362" cy="176910"/>
              </a:xfrm>
              <a:custGeom>
                <a:avLst/>
                <a:gdLst>
                  <a:gd name="connsiteX0" fmla="*/ 180054 w 181362"/>
                  <a:gd name="connsiteY0" fmla="*/ 173221 h 176910"/>
                  <a:gd name="connsiteX1" fmla="*/ 179111 w 181362"/>
                  <a:gd name="connsiteY1" fmla="*/ 165849 h 176910"/>
                  <a:gd name="connsiteX2" fmla="*/ 143364 w 181362"/>
                  <a:gd name="connsiteY2" fmla="*/ 42062 h 176910"/>
                  <a:gd name="connsiteX3" fmla="*/ 11690 w 181362"/>
                  <a:gd name="connsiteY3" fmla="*/ 142 h 176910"/>
                  <a:gd name="connsiteX4" fmla="*/ 2346 w 181362"/>
                  <a:gd name="connsiteY4" fmla="*/ 11372 h 176910"/>
                  <a:gd name="connsiteX5" fmla="*/ 40923 w 181362"/>
                  <a:gd name="connsiteY5" fmla="*/ 133616 h 176910"/>
                  <a:gd name="connsiteX6" fmla="*/ 176025 w 181362"/>
                  <a:gd name="connsiteY6" fmla="*/ 176907 h 176910"/>
                  <a:gd name="connsiteX7" fmla="*/ 180054 w 181362"/>
                  <a:gd name="connsiteY7" fmla="*/ 173221 h 176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362" h="176910">
                    <a:moveTo>
                      <a:pt x="180054" y="173221"/>
                    </a:moveTo>
                    <a:cubicBezTo>
                      <a:pt x="181855" y="171078"/>
                      <a:pt x="182026" y="167649"/>
                      <a:pt x="179111" y="165849"/>
                    </a:cubicBezTo>
                    <a:cubicBezTo>
                      <a:pt x="143535" y="144760"/>
                      <a:pt x="167624" y="75409"/>
                      <a:pt x="143364" y="42062"/>
                    </a:cubicBezTo>
                    <a:cubicBezTo>
                      <a:pt x="109074" y="-5087"/>
                      <a:pt x="61840" y="9315"/>
                      <a:pt x="11690" y="142"/>
                    </a:cubicBezTo>
                    <a:cubicBezTo>
                      <a:pt x="4575" y="-1143"/>
                      <a:pt x="118" y="6572"/>
                      <a:pt x="2346" y="11372"/>
                    </a:cubicBezTo>
                    <a:cubicBezTo>
                      <a:pt x="-4940" y="57492"/>
                      <a:pt x="3890" y="102412"/>
                      <a:pt x="40923" y="133616"/>
                    </a:cubicBezTo>
                    <a:cubicBezTo>
                      <a:pt x="75298" y="162591"/>
                      <a:pt x="131963" y="176307"/>
                      <a:pt x="176025" y="176907"/>
                    </a:cubicBezTo>
                    <a:cubicBezTo>
                      <a:pt x="178340" y="176993"/>
                      <a:pt x="179797" y="175193"/>
                      <a:pt x="180054" y="17322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8" name="任意多边形: 形状 2817">
                <a:extLst>
                  <a:ext uri="{FF2B5EF4-FFF2-40B4-BE49-F238E27FC236}">
                    <a16:creationId xmlns:a16="http://schemas.microsoft.com/office/drawing/2014/main" id="{9B0C1426-4ECD-B3D5-0AD0-8BA2F38EA758}"/>
                  </a:ext>
                </a:extLst>
              </p:cNvPr>
              <p:cNvSpPr/>
              <p:nvPr/>
            </p:nvSpPr>
            <p:spPr>
              <a:xfrm>
                <a:off x="4805153" y="2005589"/>
                <a:ext cx="136806" cy="245791"/>
              </a:xfrm>
              <a:custGeom>
                <a:avLst/>
                <a:gdLst>
                  <a:gd name="connsiteX0" fmla="*/ 131073 w 136806"/>
                  <a:gd name="connsiteY0" fmla="*/ 245120 h 245791"/>
                  <a:gd name="connsiteX1" fmla="*/ 134245 w 136806"/>
                  <a:gd name="connsiteY1" fmla="*/ 241091 h 245791"/>
                  <a:gd name="connsiteX2" fmla="*/ 132531 w 136806"/>
                  <a:gd name="connsiteY2" fmla="*/ 111389 h 245791"/>
                  <a:gd name="connsiteX3" fmla="*/ 65322 w 136806"/>
                  <a:gd name="connsiteY3" fmla="*/ 6376 h 245791"/>
                  <a:gd name="connsiteX4" fmla="*/ 51006 w 136806"/>
                  <a:gd name="connsiteY4" fmla="*/ 3375 h 245791"/>
                  <a:gd name="connsiteX5" fmla="*/ 5229 w 136806"/>
                  <a:gd name="connsiteY5" fmla="*/ 71698 h 245791"/>
                  <a:gd name="connsiteX6" fmla="*/ 7544 w 136806"/>
                  <a:gd name="connsiteY6" fmla="*/ 151080 h 245791"/>
                  <a:gd name="connsiteX7" fmla="*/ 126187 w 136806"/>
                  <a:gd name="connsiteY7" fmla="*/ 245291 h 245791"/>
                  <a:gd name="connsiteX8" fmla="*/ 131073 w 136806"/>
                  <a:gd name="connsiteY8" fmla="*/ 245120 h 24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806" h="245791">
                    <a:moveTo>
                      <a:pt x="131073" y="245120"/>
                    </a:moveTo>
                    <a:cubicBezTo>
                      <a:pt x="132874" y="244777"/>
                      <a:pt x="134417" y="243491"/>
                      <a:pt x="134245" y="241091"/>
                    </a:cubicBezTo>
                    <a:cubicBezTo>
                      <a:pt x="131416" y="197285"/>
                      <a:pt x="142560" y="155623"/>
                      <a:pt x="132531" y="111389"/>
                    </a:cubicBezTo>
                    <a:cubicBezTo>
                      <a:pt x="123015" y="69298"/>
                      <a:pt x="92154" y="38180"/>
                      <a:pt x="65322" y="6376"/>
                    </a:cubicBezTo>
                    <a:cubicBezTo>
                      <a:pt x="64379" y="547"/>
                      <a:pt x="55464" y="-2968"/>
                      <a:pt x="51006" y="3375"/>
                    </a:cubicBezTo>
                    <a:cubicBezTo>
                      <a:pt x="33604" y="27636"/>
                      <a:pt x="15345" y="42552"/>
                      <a:pt x="5229" y="71698"/>
                    </a:cubicBezTo>
                    <a:cubicBezTo>
                      <a:pt x="-3601" y="97330"/>
                      <a:pt x="-172" y="125791"/>
                      <a:pt x="7544" y="151080"/>
                    </a:cubicBezTo>
                    <a:cubicBezTo>
                      <a:pt x="24689" y="207058"/>
                      <a:pt x="78524" y="223174"/>
                      <a:pt x="126187" y="245291"/>
                    </a:cubicBezTo>
                    <a:cubicBezTo>
                      <a:pt x="127987" y="246063"/>
                      <a:pt x="129702" y="245892"/>
                      <a:pt x="131073" y="24512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9" name="任意多边形: 形状 2818">
                <a:extLst>
                  <a:ext uri="{FF2B5EF4-FFF2-40B4-BE49-F238E27FC236}">
                    <a16:creationId xmlns:a16="http://schemas.microsoft.com/office/drawing/2014/main" id="{B885EB1D-DDBA-2F0E-71F0-D331A7219D5F}"/>
                  </a:ext>
                </a:extLst>
              </p:cNvPr>
              <p:cNvSpPr/>
              <p:nvPr/>
            </p:nvSpPr>
            <p:spPr>
              <a:xfrm>
                <a:off x="4604671" y="1807902"/>
                <a:ext cx="213985" cy="151247"/>
              </a:xfrm>
              <a:custGeom>
                <a:avLst/>
                <a:gdLst>
                  <a:gd name="connsiteX0" fmla="*/ 136873 w 213985"/>
                  <a:gd name="connsiteY0" fmla="*/ 140113 h 151247"/>
                  <a:gd name="connsiteX1" fmla="*/ 213512 w 213985"/>
                  <a:gd name="connsiteY1" fmla="*/ 42043 h 151247"/>
                  <a:gd name="connsiteX2" fmla="*/ 213769 w 213985"/>
                  <a:gd name="connsiteY2" fmla="*/ 38357 h 151247"/>
                  <a:gd name="connsiteX3" fmla="*/ 208797 w 213985"/>
                  <a:gd name="connsiteY3" fmla="*/ 30127 h 151247"/>
                  <a:gd name="connsiteX4" fmla="*/ 67350 w 213985"/>
                  <a:gd name="connsiteY4" fmla="*/ 13668 h 151247"/>
                  <a:gd name="connsiteX5" fmla="*/ 142 w 213985"/>
                  <a:gd name="connsiteY5" fmla="*/ 141827 h 151247"/>
                  <a:gd name="connsiteX6" fmla="*/ 56 w 213985"/>
                  <a:gd name="connsiteY6" fmla="*/ 143970 h 151247"/>
                  <a:gd name="connsiteX7" fmla="*/ 7772 w 213985"/>
                  <a:gd name="connsiteY7" fmla="*/ 147999 h 151247"/>
                  <a:gd name="connsiteX8" fmla="*/ 136873 w 213985"/>
                  <a:gd name="connsiteY8" fmla="*/ 140113 h 15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3985" h="151247">
                    <a:moveTo>
                      <a:pt x="136873" y="140113"/>
                    </a:moveTo>
                    <a:cubicBezTo>
                      <a:pt x="177164" y="122110"/>
                      <a:pt x="198253" y="80619"/>
                      <a:pt x="213512" y="42043"/>
                    </a:cubicBezTo>
                    <a:cubicBezTo>
                      <a:pt x="214026" y="40672"/>
                      <a:pt x="214026" y="39471"/>
                      <a:pt x="213769" y="38357"/>
                    </a:cubicBezTo>
                    <a:cubicBezTo>
                      <a:pt x="214540" y="34928"/>
                      <a:pt x="213340" y="31156"/>
                      <a:pt x="208797" y="30127"/>
                    </a:cubicBezTo>
                    <a:cubicBezTo>
                      <a:pt x="162248" y="19497"/>
                      <a:pt x="114499" y="-20793"/>
                      <a:pt x="67350" y="13668"/>
                    </a:cubicBezTo>
                    <a:cubicBezTo>
                      <a:pt x="30146" y="40929"/>
                      <a:pt x="3228" y="95536"/>
                      <a:pt x="142" y="141827"/>
                    </a:cubicBezTo>
                    <a:cubicBezTo>
                      <a:pt x="-29" y="142513"/>
                      <a:pt x="-29" y="143284"/>
                      <a:pt x="56" y="143970"/>
                    </a:cubicBezTo>
                    <a:cubicBezTo>
                      <a:pt x="142" y="148171"/>
                      <a:pt x="4771" y="149799"/>
                      <a:pt x="7772" y="147999"/>
                    </a:cubicBezTo>
                    <a:cubicBezTo>
                      <a:pt x="52949" y="147399"/>
                      <a:pt x="92896" y="159658"/>
                      <a:pt x="136873" y="14011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0" name="任意多边形: 形状 2819">
                <a:extLst>
                  <a:ext uri="{FF2B5EF4-FFF2-40B4-BE49-F238E27FC236}">
                    <a16:creationId xmlns:a16="http://schemas.microsoft.com/office/drawing/2014/main" id="{F66A8AB8-54F2-D44A-24B2-BF2B9B6578A8}"/>
                  </a:ext>
                </a:extLst>
              </p:cNvPr>
              <p:cNvSpPr/>
              <p:nvPr/>
            </p:nvSpPr>
            <p:spPr>
              <a:xfrm>
                <a:off x="4995058" y="1062885"/>
                <a:ext cx="153882" cy="240597"/>
              </a:xfrm>
              <a:custGeom>
                <a:avLst/>
                <a:gdLst>
                  <a:gd name="connsiteX0" fmla="*/ 149823 w 153882"/>
                  <a:gd name="connsiteY0" fmla="*/ 154409 h 240597"/>
                  <a:gd name="connsiteX1" fmla="*/ 118876 w 153882"/>
                  <a:gd name="connsiteY1" fmla="*/ 8505 h 240597"/>
                  <a:gd name="connsiteX2" fmla="*/ 114933 w 153882"/>
                  <a:gd name="connsiteY2" fmla="*/ 104 h 240597"/>
                  <a:gd name="connsiteX3" fmla="*/ 11634 w 153882"/>
                  <a:gd name="connsiteY3" fmla="*/ 84972 h 240597"/>
                  <a:gd name="connsiteX4" fmla="*/ 661 w 153882"/>
                  <a:gd name="connsiteY4" fmla="*/ 144379 h 240597"/>
                  <a:gd name="connsiteX5" fmla="*/ 38637 w 153882"/>
                  <a:gd name="connsiteY5" fmla="*/ 233705 h 240597"/>
                  <a:gd name="connsiteX6" fmla="*/ 41209 w 153882"/>
                  <a:gd name="connsiteY6" fmla="*/ 237820 h 240597"/>
                  <a:gd name="connsiteX7" fmla="*/ 47038 w 153882"/>
                  <a:gd name="connsiteY7" fmla="*/ 240563 h 240597"/>
                  <a:gd name="connsiteX8" fmla="*/ 149823 w 153882"/>
                  <a:gd name="connsiteY8" fmla="*/ 154409 h 24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3882" h="240597">
                    <a:moveTo>
                      <a:pt x="149823" y="154409"/>
                    </a:moveTo>
                    <a:cubicBezTo>
                      <a:pt x="166796" y="97831"/>
                      <a:pt x="125477" y="60026"/>
                      <a:pt x="118876" y="8505"/>
                    </a:cubicBezTo>
                    <a:cubicBezTo>
                      <a:pt x="122905" y="5934"/>
                      <a:pt x="119819" y="-924"/>
                      <a:pt x="114933" y="104"/>
                    </a:cubicBezTo>
                    <a:cubicBezTo>
                      <a:pt x="69413" y="9620"/>
                      <a:pt x="31951" y="44167"/>
                      <a:pt x="11634" y="84972"/>
                    </a:cubicBezTo>
                    <a:cubicBezTo>
                      <a:pt x="2890" y="102460"/>
                      <a:pt x="-1825" y="124920"/>
                      <a:pt x="661" y="144379"/>
                    </a:cubicBezTo>
                    <a:cubicBezTo>
                      <a:pt x="5119" y="179270"/>
                      <a:pt x="31779" y="200444"/>
                      <a:pt x="38637" y="233705"/>
                    </a:cubicBezTo>
                    <a:cubicBezTo>
                      <a:pt x="39066" y="235591"/>
                      <a:pt x="40009" y="236877"/>
                      <a:pt x="41209" y="237820"/>
                    </a:cubicBezTo>
                    <a:cubicBezTo>
                      <a:pt x="42495" y="239620"/>
                      <a:pt x="44638" y="240820"/>
                      <a:pt x="47038" y="240563"/>
                    </a:cubicBezTo>
                    <a:cubicBezTo>
                      <a:pt x="95816" y="234391"/>
                      <a:pt x="135764" y="201129"/>
                      <a:pt x="149823" y="15440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1" name="任意多边形: 形状 2820">
                <a:extLst>
                  <a:ext uri="{FF2B5EF4-FFF2-40B4-BE49-F238E27FC236}">
                    <a16:creationId xmlns:a16="http://schemas.microsoft.com/office/drawing/2014/main" id="{CB86025B-8556-52FB-134B-33164AA867B8}"/>
                  </a:ext>
                </a:extLst>
              </p:cNvPr>
              <p:cNvSpPr/>
              <p:nvPr/>
            </p:nvSpPr>
            <p:spPr>
              <a:xfrm>
                <a:off x="4605469" y="1068076"/>
                <a:ext cx="1034412" cy="1179670"/>
              </a:xfrm>
              <a:custGeom>
                <a:avLst/>
                <a:gdLst>
                  <a:gd name="connsiteX0" fmla="*/ 658141 w 1034412"/>
                  <a:gd name="connsiteY0" fmla="*/ 1164546 h 1179670"/>
                  <a:gd name="connsiteX1" fmla="*/ 629937 w 1034412"/>
                  <a:gd name="connsiteY1" fmla="*/ 1073677 h 1179670"/>
                  <a:gd name="connsiteX2" fmla="*/ 641853 w 1034412"/>
                  <a:gd name="connsiteY2" fmla="*/ 970979 h 1179670"/>
                  <a:gd name="connsiteX3" fmla="*/ 629337 w 1034412"/>
                  <a:gd name="connsiteY3" fmla="*/ 818560 h 1179670"/>
                  <a:gd name="connsiteX4" fmla="*/ 707775 w 1034412"/>
                  <a:gd name="connsiteY4" fmla="*/ 864422 h 1179670"/>
                  <a:gd name="connsiteX5" fmla="*/ 844850 w 1034412"/>
                  <a:gd name="connsiteY5" fmla="*/ 908485 h 1179670"/>
                  <a:gd name="connsiteX6" fmla="*/ 1029416 w 1034412"/>
                  <a:gd name="connsiteY6" fmla="*/ 924430 h 1179670"/>
                  <a:gd name="connsiteX7" fmla="*/ 1031730 w 1034412"/>
                  <a:gd name="connsiteY7" fmla="*/ 916972 h 1179670"/>
                  <a:gd name="connsiteX8" fmla="*/ 869967 w 1034412"/>
                  <a:gd name="connsiteY8" fmla="*/ 899655 h 1179670"/>
                  <a:gd name="connsiteX9" fmla="*/ 704946 w 1034412"/>
                  <a:gd name="connsiteY9" fmla="*/ 848478 h 1179670"/>
                  <a:gd name="connsiteX10" fmla="*/ 620593 w 1034412"/>
                  <a:gd name="connsiteY10" fmla="*/ 796871 h 1179670"/>
                  <a:gd name="connsiteX11" fmla="*/ 616478 w 1034412"/>
                  <a:gd name="connsiteY11" fmla="*/ 793785 h 1179670"/>
                  <a:gd name="connsiteX12" fmla="*/ 573959 w 1034412"/>
                  <a:gd name="connsiteY12" fmla="*/ 760009 h 1179670"/>
                  <a:gd name="connsiteX13" fmla="*/ 719948 w 1034412"/>
                  <a:gd name="connsiteY13" fmla="*/ 742779 h 1179670"/>
                  <a:gd name="connsiteX14" fmla="*/ 817161 w 1034412"/>
                  <a:gd name="connsiteY14" fmla="*/ 697173 h 1179670"/>
                  <a:gd name="connsiteX15" fmla="*/ 941290 w 1034412"/>
                  <a:gd name="connsiteY15" fmla="*/ 661683 h 1179670"/>
                  <a:gd name="connsiteX16" fmla="*/ 939404 w 1034412"/>
                  <a:gd name="connsiteY16" fmla="*/ 653367 h 1179670"/>
                  <a:gd name="connsiteX17" fmla="*/ 847507 w 1034412"/>
                  <a:gd name="connsiteY17" fmla="*/ 670427 h 1179670"/>
                  <a:gd name="connsiteX18" fmla="*/ 777641 w 1034412"/>
                  <a:gd name="connsiteY18" fmla="*/ 703688 h 1179670"/>
                  <a:gd name="connsiteX19" fmla="*/ 555871 w 1034412"/>
                  <a:gd name="connsiteY19" fmla="*/ 744150 h 1179670"/>
                  <a:gd name="connsiteX20" fmla="*/ 452744 w 1034412"/>
                  <a:gd name="connsiteY20" fmla="*/ 634937 h 1179670"/>
                  <a:gd name="connsiteX21" fmla="*/ 348673 w 1034412"/>
                  <a:gd name="connsiteY21" fmla="*/ 497005 h 1179670"/>
                  <a:gd name="connsiteX22" fmla="*/ 387507 w 1034412"/>
                  <a:gd name="connsiteY22" fmla="*/ 523665 h 1179670"/>
                  <a:gd name="connsiteX23" fmla="*/ 490120 w 1034412"/>
                  <a:gd name="connsiteY23" fmla="*/ 550497 h 1179670"/>
                  <a:gd name="connsiteX24" fmla="*/ 731350 w 1034412"/>
                  <a:gd name="connsiteY24" fmla="*/ 506006 h 1179670"/>
                  <a:gd name="connsiteX25" fmla="*/ 730664 w 1034412"/>
                  <a:gd name="connsiteY25" fmla="*/ 498291 h 1179670"/>
                  <a:gd name="connsiteX26" fmla="*/ 526810 w 1034412"/>
                  <a:gd name="connsiteY26" fmla="*/ 538667 h 1179670"/>
                  <a:gd name="connsiteX27" fmla="*/ 412453 w 1034412"/>
                  <a:gd name="connsiteY27" fmla="*/ 520065 h 1179670"/>
                  <a:gd name="connsiteX28" fmla="*/ 313783 w 1034412"/>
                  <a:gd name="connsiteY28" fmla="*/ 447542 h 1179670"/>
                  <a:gd name="connsiteX29" fmla="*/ 264920 w 1034412"/>
                  <a:gd name="connsiteY29" fmla="*/ 379133 h 1179670"/>
                  <a:gd name="connsiteX30" fmla="*/ 202427 w 1034412"/>
                  <a:gd name="connsiteY30" fmla="*/ 296151 h 1179670"/>
                  <a:gd name="connsiteX31" fmla="*/ 285580 w 1034412"/>
                  <a:gd name="connsiteY31" fmla="*/ 311925 h 1179670"/>
                  <a:gd name="connsiteX32" fmla="*/ 373105 w 1034412"/>
                  <a:gd name="connsiteY32" fmla="*/ 308067 h 1179670"/>
                  <a:gd name="connsiteX33" fmla="*/ 375505 w 1034412"/>
                  <a:gd name="connsiteY33" fmla="*/ 307553 h 1179670"/>
                  <a:gd name="connsiteX34" fmla="*/ 442199 w 1034412"/>
                  <a:gd name="connsiteY34" fmla="*/ 288265 h 1179670"/>
                  <a:gd name="connsiteX35" fmla="*/ 621622 w 1034412"/>
                  <a:gd name="connsiteY35" fmla="*/ 231000 h 1179670"/>
                  <a:gd name="connsiteX36" fmla="*/ 814074 w 1034412"/>
                  <a:gd name="connsiteY36" fmla="*/ 231086 h 1179670"/>
                  <a:gd name="connsiteX37" fmla="*/ 814417 w 1034412"/>
                  <a:gd name="connsiteY37" fmla="*/ 223114 h 1179670"/>
                  <a:gd name="connsiteX38" fmla="*/ 660284 w 1034412"/>
                  <a:gd name="connsiteY38" fmla="*/ 212655 h 1179670"/>
                  <a:gd name="connsiteX39" fmla="*/ 500407 w 1034412"/>
                  <a:gd name="connsiteY39" fmla="*/ 252089 h 1179670"/>
                  <a:gd name="connsiteX40" fmla="*/ 405938 w 1034412"/>
                  <a:gd name="connsiteY40" fmla="*/ 286807 h 1179670"/>
                  <a:gd name="connsiteX41" fmla="*/ 460202 w 1034412"/>
                  <a:gd name="connsiteY41" fmla="*/ 182651 h 1179670"/>
                  <a:gd name="connsiteX42" fmla="*/ 505893 w 1034412"/>
                  <a:gd name="connsiteY42" fmla="*/ 8030 h 1179670"/>
                  <a:gd name="connsiteX43" fmla="*/ 496806 w 1034412"/>
                  <a:gd name="connsiteY43" fmla="*/ 2286 h 1179670"/>
                  <a:gd name="connsiteX44" fmla="*/ 453601 w 1034412"/>
                  <a:gd name="connsiteY44" fmla="*/ 138760 h 1179670"/>
                  <a:gd name="connsiteX45" fmla="*/ 374219 w 1034412"/>
                  <a:gd name="connsiteY45" fmla="*/ 295208 h 1179670"/>
                  <a:gd name="connsiteX46" fmla="*/ 317041 w 1034412"/>
                  <a:gd name="connsiteY46" fmla="*/ 301723 h 1179670"/>
                  <a:gd name="connsiteX47" fmla="*/ 180995 w 1034412"/>
                  <a:gd name="connsiteY47" fmla="*/ 270005 h 1179670"/>
                  <a:gd name="connsiteX48" fmla="*/ 38863 w 1034412"/>
                  <a:gd name="connsiteY48" fmla="*/ 147333 h 1179670"/>
                  <a:gd name="connsiteX49" fmla="*/ 31662 w 1034412"/>
                  <a:gd name="connsiteY49" fmla="*/ 158820 h 1179670"/>
                  <a:gd name="connsiteX50" fmla="*/ 308897 w 1034412"/>
                  <a:gd name="connsiteY50" fmla="*/ 459029 h 1179670"/>
                  <a:gd name="connsiteX51" fmla="*/ 294409 w 1034412"/>
                  <a:gd name="connsiteY51" fmla="*/ 679256 h 1179670"/>
                  <a:gd name="connsiteX52" fmla="*/ 294152 w 1034412"/>
                  <a:gd name="connsiteY52" fmla="*/ 679514 h 1179670"/>
                  <a:gd name="connsiteX53" fmla="*/ 153820 w 1034412"/>
                  <a:gd name="connsiteY53" fmla="*/ 800129 h 1179670"/>
                  <a:gd name="connsiteX54" fmla="*/ 1316 w 1034412"/>
                  <a:gd name="connsiteY54" fmla="*/ 878481 h 1179670"/>
                  <a:gd name="connsiteX55" fmla="*/ 6031 w 1034412"/>
                  <a:gd name="connsiteY55" fmla="*/ 885082 h 1179670"/>
                  <a:gd name="connsiteX56" fmla="*/ 84040 w 1034412"/>
                  <a:gd name="connsiteY56" fmla="*/ 838191 h 1179670"/>
                  <a:gd name="connsiteX57" fmla="*/ 179195 w 1034412"/>
                  <a:gd name="connsiteY57" fmla="*/ 801500 h 1179670"/>
                  <a:gd name="connsiteX58" fmla="*/ 288494 w 1034412"/>
                  <a:gd name="connsiteY58" fmla="*/ 707546 h 1179670"/>
                  <a:gd name="connsiteX59" fmla="*/ 258148 w 1034412"/>
                  <a:gd name="connsiteY59" fmla="*/ 861336 h 1179670"/>
                  <a:gd name="connsiteX60" fmla="*/ 261920 w 1034412"/>
                  <a:gd name="connsiteY60" fmla="*/ 1039473 h 1179670"/>
                  <a:gd name="connsiteX61" fmla="*/ 322956 w 1034412"/>
                  <a:gd name="connsiteY61" fmla="*/ 1178433 h 1179670"/>
                  <a:gd name="connsiteX62" fmla="*/ 329300 w 1034412"/>
                  <a:gd name="connsiteY62" fmla="*/ 1172518 h 1179670"/>
                  <a:gd name="connsiteX63" fmla="*/ 277865 w 1034412"/>
                  <a:gd name="connsiteY63" fmla="*/ 814016 h 1179670"/>
                  <a:gd name="connsiteX64" fmla="*/ 283780 w 1034412"/>
                  <a:gd name="connsiteY64" fmla="*/ 782898 h 1179670"/>
                  <a:gd name="connsiteX65" fmla="*/ 335215 w 1034412"/>
                  <a:gd name="connsiteY65" fmla="*/ 860222 h 1179670"/>
                  <a:gd name="connsiteX66" fmla="*/ 464145 w 1034412"/>
                  <a:gd name="connsiteY66" fmla="*/ 980323 h 1179670"/>
                  <a:gd name="connsiteX67" fmla="*/ 470060 w 1034412"/>
                  <a:gd name="connsiteY67" fmla="*/ 974836 h 1179670"/>
                  <a:gd name="connsiteX68" fmla="*/ 365733 w 1034412"/>
                  <a:gd name="connsiteY68" fmla="*/ 872995 h 1179670"/>
                  <a:gd name="connsiteX69" fmla="*/ 291495 w 1034412"/>
                  <a:gd name="connsiteY69" fmla="*/ 755466 h 1179670"/>
                  <a:gd name="connsiteX70" fmla="*/ 290209 w 1034412"/>
                  <a:gd name="connsiteY70" fmla="*/ 752037 h 1179670"/>
                  <a:gd name="connsiteX71" fmla="*/ 304525 w 1034412"/>
                  <a:gd name="connsiteY71" fmla="*/ 685600 h 1179670"/>
                  <a:gd name="connsiteX72" fmla="*/ 305296 w 1034412"/>
                  <a:gd name="connsiteY72" fmla="*/ 682000 h 1179670"/>
                  <a:gd name="connsiteX73" fmla="*/ 323899 w 1034412"/>
                  <a:gd name="connsiteY73" fmla="*/ 480374 h 1179670"/>
                  <a:gd name="connsiteX74" fmla="*/ 464831 w 1034412"/>
                  <a:gd name="connsiteY74" fmla="*/ 670084 h 1179670"/>
                  <a:gd name="connsiteX75" fmla="*/ 610477 w 1034412"/>
                  <a:gd name="connsiteY75" fmla="*/ 805272 h 1179670"/>
                  <a:gd name="connsiteX76" fmla="*/ 623765 w 1034412"/>
                  <a:gd name="connsiteY76" fmla="*/ 1005354 h 1179670"/>
                  <a:gd name="connsiteX77" fmla="*/ 619136 w 1034412"/>
                  <a:gd name="connsiteY77" fmla="*/ 1085936 h 1179670"/>
                  <a:gd name="connsiteX78" fmla="*/ 649483 w 1034412"/>
                  <a:gd name="connsiteY78" fmla="*/ 1167889 h 1179670"/>
                  <a:gd name="connsiteX79" fmla="*/ 658141 w 1034412"/>
                  <a:gd name="connsiteY79" fmla="*/ 1164546 h 1179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034412" h="1179670">
                    <a:moveTo>
                      <a:pt x="658141" y="1164546"/>
                    </a:moveTo>
                    <a:cubicBezTo>
                      <a:pt x="647082" y="1132827"/>
                      <a:pt x="631652" y="1108653"/>
                      <a:pt x="629937" y="1073677"/>
                    </a:cubicBezTo>
                    <a:cubicBezTo>
                      <a:pt x="628223" y="1038958"/>
                      <a:pt x="636366" y="1005011"/>
                      <a:pt x="641853" y="970979"/>
                    </a:cubicBezTo>
                    <a:cubicBezTo>
                      <a:pt x="650425" y="918258"/>
                      <a:pt x="646739" y="867766"/>
                      <a:pt x="629337" y="818560"/>
                    </a:cubicBezTo>
                    <a:cubicBezTo>
                      <a:pt x="654369" y="835447"/>
                      <a:pt x="680515" y="850792"/>
                      <a:pt x="707775" y="864422"/>
                    </a:cubicBezTo>
                    <a:cubicBezTo>
                      <a:pt x="751066" y="886025"/>
                      <a:pt x="797272" y="900084"/>
                      <a:pt x="844850" y="908485"/>
                    </a:cubicBezTo>
                    <a:cubicBezTo>
                      <a:pt x="905972" y="919286"/>
                      <a:pt x="968551" y="912000"/>
                      <a:pt x="1029416" y="924430"/>
                    </a:cubicBezTo>
                    <a:cubicBezTo>
                      <a:pt x="1034216" y="925373"/>
                      <a:pt x="1036616" y="918429"/>
                      <a:pt x="1031730" y="916972"/>
                    </a:cubicBezTo>
                    <a:cubicBezTo>
                      <a:pt x="978838" y="901884"/>
                      <a:pt x="924145" y="905228"/>
                      <a:pt x="869967" y="899655"/>
                    </a:cubicBezTo>
                    <a:cubicBezTo>
                      <a:pt x="812360" y="893740"/>
                      <a:pt x="756467" y="874367"/>
                      <a:pt x="704946" y="848478"/>
                    </a:cubicBezTo>
                    <a:cubicBezTo>
                      <a:pt x="675286" y="833561"/>
                      <a:pt x="647168" y="816159"/>
                      <a:pt x="620593" y="796871"/>
                    </a:cubicBezTo>
                    <a:cubicBezTo>
                      <a:pt x="619650" y="794985"/>
                      <a:pt x="618107" y="794042"/>
                      <a:pt x="616478" y="793785"/>
                    </a:cubicBezTo>
                    <a:cubicBezTo>
                      <a:pt x="601905" y="783069"/>
                      <a:pt x="587760" y="771839"/>
                      <a:pt x="573959" y="760009"/>
                    </a:cubicBezTo>
                    <a:cubicBezTo>
                      <a:pt x="623508" y="767553"/>
                      <a:pt x="672371" y="761895"/>
                      <a:pt x="719948" y="742779"/>
                    </a:cubicBezTo>
                    <a:cubicBezTo>
                      <a:pt x="753295" y="729406"/>
                      <a:pt x="785185" y="713461"/>
                      <a:pt x="817161" y="697173"/>
                    </a:cubicBezTo>
                    <a:cubicBezTo>
                      <a:pt x="857623" y="676599"/>
                      <a:pt x="898256" y="672827"/>
                      <a:pt x="941290" y="661683"/>
                    </a:cubicBezTo>
                    <a:cubicBezTo>
                      <a:pt x="946691" y="660311"/>
                      <a:pt x="944719" y="652596"/>
                      <a:pt x="939404" y="653367"/>
                    </a:cubicBezTo>
                    <a:cubicBezTo>
                      <a:pt x="908458" y="657825"/>
                      <a:pt x="877254" y="660397"/>
                      <a:pt x="847507" y="670427"/>
                    </a:cubicBezTo>
                    <a:cubicBezTo>
                      <a:pt x="823076" y="678656"/>
                      <a:pt x="800358" y="691944"/>
                      <a:pt x="777641" y="703688"/>
                    </a:cubicBezTo>
                    <a:cubicBezTo>
                      <a:pt x="707261" y="740035"/>
                      <a:pt x="634652" y="762067"/>
                      <a:pt x="555871" y="744150"/>
                    </a:cubicBezTo>
                    <a:cubicBezTo>
                      <a:pt x="518837" y="710460"/>
                      <a:pt x="484719" y="673513"/>
                      <a:pt x="452744" y="634937"/>
                    </a:cubicBezTo>
                    <a:cubicBezTo>
                      <a:pt x="415967" y="590531"/>
                      <a:pt x="382020" y="543982"/>
                      <a:pt x="348673" y="497005"/>
                    </a:cubicBezTo>
                    <a:cubicBezTo>
                      <a:pt x="360246" y="506949"/>
                      <a:pt x="372591" y="516122"/>
                      <a:pt x="387507" y="523665"/>
                    </a:cubicBezTo>
                    <a:cubicBezTo>
                      <a:pt x="418968" y="539610"/>
                      <a:pt x="455315" y="546897"/>
                      <a:pt x="490120" y="550497"/>
                    </a:cubicBezTo>
                    <a:cubicBezTo>
                      <a:pt x="575245" y="559327"/>
                      <a:pt x="649311" y="517836"/>
                      <a:pt x="731350" y="506006"/>
                    </a:cubicBezTo>
                    <a:cubicBezTo>
                      <a:pt x="735722" y="505406"/>
                      <a:pt x="735036" y="498119"/>
                      <a:pt x="730664" y="498291"/>
                    </a:cubicBezTo>
                    <a:cubicBezTo>
                      <a:pt x="660884" y="500348"/>
                      <a:pt x="597190" y="535153"/>
                      <a:pt x="526810" y="538667"/>
                    </a:cubicBezTo>
                    <a:cubicBezTo>
                      <a:pt x="487719" y="540639"/>
                      <a:pt x="449315" y="532581"/>
                      <a:pt x="412453" y="520065"/>
                    </a:cubicBezTo>
                    <a:cubicBezTo>
                      <a:pt x="374048" y="507121"/>
                      <a:pt x="358875" y="491947"/>
                      <a:pt x="313783" y="447542"/>
                    </a:cubicBezTo>
                    <a:cubicBezTo>
                      <a:pt x="297581" y="424653"/>
                      <a:pt x="281379" y="401765"/>
                      <a:pt x="264920" y="379133"/>
                    </a:cubicBezTo>
                    <a:cubicBezTo>
                      <a:pt x="244946" y="351787"/>
                      <a:pt x="224286" y="323583"/>
                      <a:pt x="202427" y="296151"/>
                    </a:cubicBezTo>
                    <a:cubicBezTo>
                      <a:pt x="228573" y="306181"/>
                      <a:pt x="257462" y="309010"/>
                      <a:pt x="285580" y="311925"/>
                    </a:cubicBezTo>
                    <a:cubicBezTo>
                      <a:pt x="316441" y="315268"/>
                      <a:pt x="344901" y="313468"/>
                      <a:pt x="373105" y="308067"/>
                    </a:cubicBezTo>
                    <a:cubicBezTo>
                      <a:pt x="373876" y="308067"/>
                      <a:pt x="374648" y="307981"/>
                      <a:pt x="375505" y="307553"/>
                    </a:cubicBezTo>
                    <a:cubicBezTo>
                      <a:pt x="397537" y="303181"/>
                      <a:pt x="419482" y="296494"/>
                      <a:pt x="442199" y="288265"/>
                    </a:cubicBezTo>
                    <a:cubicBezTo>
                      <a:pt x="501692" y="266748"/>
                      <a:pt x="559214" y="243002"/>
                      <a:pt x="621622" y="231000"/>
                    </a:cubicBezTo>
                    <a:cubicBezTo>
                      <a:pt x="687373" y="218313"/>
                      <a:pt x="748581" y="232200"/>
                      <a:pt x="814074" y="231086"/>
                    </a:cubicBezTo>
                    <a:cubicBezTo>
                      <a:pt x="819218" y="231000"/>
                      <a:pt x="819475" y="223799"/>
                      <a:pt x="814417" y="223114"/>
                    </a:cubicBezTo>
                    <a:cubicBezTo>
                      <a:pt x="763840" y="216513"/>
                      <a:pt x="711376" y="207426"/>
                      <a:pt x="660284" y="212655"/>
                    </a:cubicBezTo>
                    <a:cubicBezTo>
                      <a:pt x="605077" y="218313"/>
                      <a:pt x="552270" y="232543"/>
                      <a:pt x="500407" y="252089"/>
                    </a:cubicBezTo>
                    <a:cubicBezTo>
                      <a:pt x="469117" y="263833"/>
                      <a:pt x="437913" y="276949"/>
                      <a:pt x="405938" y="286807"/>
                    </a:cubicBezTo>
                    <a:cubicBezTo>
                      <a:pt x="435513" y="260318"/>
                      <a:pt x="451029" y="223285"/>
                      <a:pt x="460202" y="182651"/>
                    </a:cubicBezTo>
                    <a:cubicBezTo>
                      <a:pt x="473832" y="122301"/>
                      <a:pt x="477775" y="64351"/>
                      <a:pt x="505893" y="8030"/>
                    </a:cubicBezTo>
                    <a:cubicBezTo>
                      <a:pt x="509065" y="1772"/>
                      <a:pt x="501092" y="-3029"/>
                      <a:pt x="496806" y="2286"/>
                    </a:cubicBezTo>
                    <a:cubicBezTo>
                      <a:pt x="466460" y="39748"/>
                      <a:pt x="461059" y="92812"/>
                      <a:pt x="453601" y="138760"/>
                    </a:cubicBezTo>
                    <a:cubicBezTo>
                      <a:pt x="443228" y="203311"/>
                      <a:pt x="427626" y="255089"/>
                      <a:pt x="374219" y="295208"/>
                    </a:cubicBezTo>
                    <a:cubicBezTo>
                      <a:pt x="355531" y="299238"/>
                      <a:pt x="336586" y="301809"/>
                      <a:pt x="317041" y="301723"/>
                    </a:cubicBezTo>
                    <a:cubicBezTo>
                      <a:pt x="273064" y="301638"/>
                      <a:pt x="218028" y="295123"/>
                      <a:pt x="180995" y="270005"/>
                    </a:cubicBezTo>
                    <a:cubicBezTo>
                      <a:pt x="139676" y="221656"/>
                      <a:pt x="93556" y="177508"/>
                      <a:pt x="38863" y="147333"/>
                    </a:cubicBezTo>
                    <a:cubicBezTo>
                      <a:pt x="31234" y="143132"/>
                      <a:pt x="24204" y="154105"/>
                      <a:pt x="31662" y="158820"/>
                    </a:cubicBezTo>
                    <a:cubicBezTo>
                      <a:pt x="147305" y="233401"/>
                      <a:pt x="229601" y="345186"/>
                      <a:pt x="308897" y="459029"/>
                    </a:cubicBezTo>
                    <a:cubicBezTo>
                      <a:pt x="320041" y="532752"/>
                      <a:pt x="309326" y="606219"/>
                      <a:pt x="294409" y="679256"/>
                    </a:cubicBezTo>
                    <a:cubicBezTo>
                      <a:pt x="294324" y="679342"/>
                      <a:pt x="294152" y="679428"/>
                      <a:pt x="294152" y="679514"/>
                    </a:cubicBezTo>
                    <a:cubicBezTo>
                      <a:pt x="258748" y="731377"/>
                      <a:pt x="211685" y="774668"/>
                      <a:pt x="153820" y="800129"/>
                    </a:cubicBezTo>
                    <a:cubicBezTo>
                      <a:pt x="98442" y="824475"/>
                      <a:pt x="47693" y="837419"/>
                      <a:pt x="1316" y="878481"/>
                    </a:cubicBezTo>
                    <a:cubicBezTo>
                      <a:pt x="-2199" y="881567"/>
                      <a:pt x="2001" y="887311"/>
                      <a:pt x="6031" y="885082"/>
                    </a:cubicBezTo>
                    <a:cubicBezTo>
                      <a:pt x="32948" y="870423"/>
                      <a:pt x="55494" y="850706"/>
                      <a:pt x="84040" y="838191"/>
                    </a:cubicBezTo>
                    <a:cubicBezTo>
                      <a:pt x="115244" y="824389"/>
                      <a:pt x="148591" y="816759"/>
                      <a:pt x="179195" y="801500"/>
                    </a:cubicBezTo>
                    <a:cubicBezTo>
                      <a:pt x="222315" y="779983"/>
                      <a:pt x="259005" y="745693"/>
                      <a:pt x="288494" y="707546"/>
                    </a:cubicBezTo>
                    <a:cubicBezTo>
                      <a:pt x="277350" y="758981"/>
                      <a:pt x="265177" y="810330"/>
                      <a:pt x="258148" y="861336"/>
                    </a:cubicBezTo>
                    <a:cubicBezTo>
                      <a:pt x="249918" y="921087"/>
                      <a:pt x="252147" y="980151"/>
                      <a:pt x="261920" y="1039473"/>
                    </a:cubicBezTo>
                    <a:cubicBezTo>
                      <a:pt x="269978" y="1088508"/>
                      <a:pt x="284637" y="1144143"/>
                      <a:pt x="322956" y="1178433"/>
                    </a:cubicBezTo>
                    <a:cubicBezTo>
                      <a:pt x="327071" y="1182119"/>
                      <a:pt x="332986" y="1176804"/>
                      <a:pt x="329300" y="1172518"/>
                    </a:cubicBezTo>
                    <a:cubicBezTo>
                      <a:pt x="249061" y="1080107"/>
                      <a:pt x="258233" y="925887"/>
                      <a:pt x="277865" y="814016"/>
                    </a:cubicBezTo>
                    <a:cubicBezTo>
                      <a:pt x="279665" y="803643"/>
                      <a:pt x="281637" y="793271"/>
                      <a:pt x="283780" y="782898"/>
                    </a:cubicBezTo>
                    <a:cubicBezTo>
                      <a:pt x="293038" y="812559"/>
                      <a:pt x="313183" y="837248"/>
                      <a:pt x="335215" y="860222"/>
                    </a:cubicBezTo>
                    <a:cubicBezTo>
                      <a:pt x="375420" y="902227"/>
                      <a:pt x="420168" y="942261"/>
                      <a:pt x="464145" y="980323"/>
                    </a:cubicBezTo>
                    <a:cubicBezTo>
                      <a:pt x="468003" y="983666"/>
                      <a:pt x="473660" y="978694"/>
                      <a:pt x="470060" y="974836"/>
                    </a:cubicBezTo>
                    <a:cubicBezTo>
                      <a:pt x="437227" y="939089"/>
                      <a:pt x="401480" y="905828"/>
                      <a:pt x="365733" y="872995"/>
                    </a:cubicBezTo>
                    <a:cubicBezTo>
                      <a:pt x="332043" y="842134"/>
                      <a:pt x="294581" y="803386"/>
                      <a:pt x="291495" y="755466"/>
                    </a:cubicBezTo>
                    <a:cubicBezTo>
                      <a:pt x="291409" y="754094"/>
                      <a:pt x="290895" y="752980"/>
                      <a:pt x="290209" y="752037"/>
                    </a:cubicBezTo>
                    <a:cubicBezTo>
                      <a:pt x="294924" y="729920"/>
                      <a:pt x="299896" y="707717"/>
                      <a:pt x="304525" y="685600"/>
                    </a:cubicBezTo>
                    <a:cubicBezTo>
                      <a:pt x="305296" y="684314"/>
                      <a:pt x="305468" y="683114"/>
                      <a:pt x="305296" y="682000"/>
                    </a:cubicBezTo>
                    <a:cubicBezTo>
                      <a:pt x="319098" y="615306"/>
                      <a:pt x="329985" y="548269"/>
                      <a:pt x="323899" y="480374"/>
                    </a:cubicBezTo>
                    <a:cubicBezTo>
                      <a:pt x="369333" y="545868"/>
                      <a:pt x="414424" y="611362"/>
                      <a:pt x="464831" y="670084"/>
                    </a:cubicBezTo>
                    <a:cubicBezTo>
                      <a:pt x="508293" y="720747"/>
                      <a:pt x="556728" y="766524"/>
                      <a:pt x="610477" y="805272"/>
                    </a:cubicBezTo>
                    <a:cubicBezTo>
                      <a:pt x="640481" y="871709"/>
                      <a:pt x="635081" y="935231"/>
                      <a:pt x="623765" y="1005354"/>
                    </a:cubicBezTo>
                    <a:cubicBezTo>
                      <a:pt x="619479" y="1031843"/>
                      <a:pt x="616393" y="1059190"/>
                      <a:pt x="619136" y="1085936"/>
                    </a:cubicBezTo>
                    <a:cubicBezTo>
                      <a:pt x="622393" y="1117568"/>
                      <a:pt x="635852" y="1139686"/>
                      <a:pt x="649483" y="1167889"/>
                    </a:cubicBezTo>
                    <a:cubicBezTo>
                      <a:pt x="651540" y="1172861"/>
                      <a:pt x="660027" y="1169775"/>
                      <a:pt x="658141" y="116454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53" name="图形 4">
              <a:extLst>
                <a:ext uri="{FF2B5EF4-FFF2-40B4-BE49-F238E27FC236}">
                  <a16:creationId xmlns:a16="http://schemas.microsoft.com/office/drawing/2014/main" id="{40670E9F-753B-949C-B7D4-AE023993A7F5}"/>
                </a:ext>
              </a:extLst>
            </p:cNvPr>
            <p:cNvGrpSpPr/>
            <p:nvPr/>
          </p:nvGrpSpPr>
          <p:grpSpPr>
            <a:xfrm>
              <a:off x="5018505" y="930595"/>
              <a:ext cx="781767" cy="733389"/>
              <a:chOff x="5018505" y="930595"/>
              <a:chExt cx="781767" cy="733389"/>
            </a:xfrm>
          </p:grpSpPr>
          <p:sp>
            <p:nvSpPr>
              <p:cNvPr id="2780" name="任意多边形: 形状 2779">
                <a:extLst>
                  <a:ext uri="{FF2B5EF4-FFF2-40B4-BE49-F238E27FC236}">
                    <a16:creationId xmlns:a16="http://schemas.microsoft.com/office/drawing/2014/main" id="{94391D12-5A2C-0D20-4BC4-64C48ED346D4}"/>
                  </a:ext>
                </a:extLst>
              </p:cNvPr>
              <p:cNvSpPr/>
              <p:nvPr/>
            </p:nvSpPr>
            <p:spPr>
              <a:xfrm>
                <a:off x="5362703" y="1045573"/>
                <a:ext cx="348342" cy="315765"/>
              </a:xfrm>
              <a:custGeom>
                <a:avLst/>
                <a:gdLst>
                  <a:gd name="connsiteX0" fmla="*/ 170684 w 348342"/>
                  <a:gd name="connsiteY0" fmla="*/ 8158 h 315765"/>
                  <a:gd name="connsiteX1" fmla="*/ 44754 w 348342"/>
                  <a:gd name="connsiteY1" fmla="*/ 105285 h 315765"/>
                  <a:gd name="connsiteX2" fmla="*/ 4634 w 348342"/>
                  <a:gd name="connsiteY2" fmla="*/ 249131 h 315765"/>
                  <a:gd name="connsiteX3" fmla="*/ 110076 w 348342"/>
                  <a:gd name="connsiteY3" fmla="*/ 313511 h 315765"/>
                  <a:gd name="connsiteX4" fmla="*/ 248693 w 348342"/>
                  <a:gd name="connsiteY4" fmla="*/ 247159 h 315765"/>
                  <a:gd name="connsiteX5" fmla="*/ 316759 w 348342"/>
                  <a:gd name="connsiteY5" fmla="*/ 193581 h 315765"/>
                  <a:gd name="connsiteX6" fmla="*/ 332275 w 348342"/>
                  <a:gd name="connsiteY6" fmla="*/ 48192 h 315765"/>
                  <a:gd name="connsiteX7" fmla="*/ 170684 w 348342"/>
                  <a:gd name="connsiteY7" fmla="*/ 8158 h 31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8342" h="315765">
                    <a:moveTo>
                      <a:pt x="170684" y="8158"/>
                    </a:moveTo>
                    <a:cubicBezTo>
                      <a:pt x="120534" y="21188"/>
                      <a:pt x="74329" y="64222"/>
                      <a:pt x="44754" y="105285"/>
                    </a:cubicBezTo>
                    <a:cubicBezTo>
                      <a:pt x="16121" y="144975"/>
                      <a:pt x="-11139" y="198896"/>
                      <a:pt x="4634" y="249131"/>
                    </a:cubicBezTo>
                    <a:cubicBezTo>
                      <a:pt x="19465" y="296280"/>
                      <a:pt x="60441" y="324140"/>
                      <a:pt x="110076" y="313511"/>
                    </a:cubicBezTo>
                    <a:cubicBezTo>
                      <a:pt x="159711" y="302881"/>
                      <a:pt x="206860" y="275449"/>
                      <a:pt x="248693" y="247159"/>
                    </a:cubicBezTo>
                    <a:cubicBezTo>
                      <a:pt x="275011" y="232929"/>
                      <a:pt x="299271" y="215784"/>
                      <a:pt x="316759" y="193581"/>
                    </a:cubicBezTo>
                    <a:cubicBezTo>
                      <a:pt x="347706" y="154234"/>
                      <a:pt x="361422" y="92854"/>
                      <a:pt x="332275" y="48192"/>
                    </a:cubicBezTo>
                    <a:cubicBezTo>
                      <a:pt x="296957" y="-5901"/>
                      <a:pt x="227434" y="-6501"/>
                      <a:pt x="170684" y="8158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1" name="任意多边形: 形状 2780">
                <a:extLst>
                  <a:ext uri="{FF2B5EF4-FFF2-40B4-BE49-F238E27FC236}">
                    <a16:creationId xmlns:a16="http://schemas.microsoft.com/office/drawing/2014/main" id="{4725DFA3-6789-4DCB-9768-34CB0746C219}"/>
                  </a:ext>
                </a:extLst>
              </p:cNvPr>
              <p:cNvSpPr/>
              <p:nvPr/>
            </p:nvSpPr>
            <p:spPr>
              <a:xfrm>
                <a:off x="5018505" y="1203112"/>
                <a:ext cx="314119" cy="228935"/>
              </a:xfrm>
              <a:custGeom>
                <a:avLst/>
                <a:gdLst>
                  <a:gd name="connsiteX0" fmla="*/ 37136 w 314119"/>
                  <a:gd name="connsiteY0" fmla="*/ 29099 h 228935"/>
                  <a:gd name="connsiteX1" fmla="*/ 16305 w 314119"/>
                  <a:gd name="connsiteY1" fmla="*/ 155029 h 228935"/>
                  <a:gd name="connsiteX2" fmla="*/ 297997 w 314119"/>
                  <a:gd name="connsiteY2" fmla="*/ 192405 h 228935"/>
                  <a:gd name="connsiteX3" fmla="*/ 299798 w 314119"/>
                  <a:gd name="connsiteY3" fmla="*/ 187861 h 228935"/>
                  <a:gd name="connsiteX4" fmla="*/ 308970 w 314119"/>
                  <a:gd name="connsiteY4" fmla="*/ 132226 h 228935"/>
                  <a:gd name="connsiteX5" fmla="*/ 134005 w 314119"/>
                  <a:gd name="connsiteY5" fmla="*/ 5439 h 228935"/>
                  <a:gd name="connsiteX6" fmla="*/ 37136 w 314119"/>
                  <a:gd name="connsiteY6" fmla="*/ 29099 h 22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119" h="228935">
                    <a:moveTo>
                      <a:pt x="37136" y="29099"/>
                    </a:moveTo>
                    <a:cubicBezTo>
                      <a:pt x="3875" y="63989"/>
                      <a:pt x="-15756" y="111909"/>
                      <a:pt x="16305" y="155029"/>
                    </a:cubicBezTo>
                    <a:cubicBezTo>
                      <a:pt x="68426" y="225409"/>
                      <a:pt x="230360" y="260213"/>
                      <a:pt x="297997" y="192405"/>
                    </a:cubicBezTo>
                    <a:cubicBezTo>
                      <a:pt x="299455" y="190948"/>
                      <a:pt x="299883" y="189405"/>
                      <a:pt x="299798" y="187861"/>
                    </a:cubicBezTo>
                    <a:cubicBezTo>
                      <a:pt x="313857" y="172688"/>
                      <a:pt x="318828" y="152628"/>
                      <a:pt x="308970" y="132226"/>
                    </a:cubicBezTo>
                    <a:cubicBezTo>
                      <a:pt x="279052" y="70675"/>
                      <a:pt x="196842" y="25241"/>
                      <a:pt x="134005" y="5439"/>
                    </a:cubicBezTo>
                    <a:cubicBezTo>
                      <a:pt x="97401" y="-6048"/>
                      <a:pt x="64654" y="124"/>
                      <a:pt x="37136" y="29099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2" name="任意多边形: 形状 2781">
                <a:extLst>
                  <a:ext uri="{FF2B5EF4-FFF2-40B4-BE49-F238E27FC236}">
                    <a16:creationId xmlns:a16="http://schemas.microsoft.com/office/drawing/2014/main" id="{0F50DE98-77AB-E468-8000-DDAFBD3443BD}"/>
                  </a:ext>
                </a:extLst>
              </p:cNvPr>
              <p:cNvSpPr/>
              <p:nvPr/>
            </p:nvSpPr>
            <p:spPr>
              <a:xfrm>
                <a:off x="5277135" y="1400733"/>
                <a:ext cx="195410" cy="263250"/>
              </a:xfrm>
              <a:custGeom>
                <a:avLst/>
                <a:gdLst>
                  <a:gd name="connsiteX0" fmla="*/ 48540 w 195410"/>
                  <a:gd name="connsiteY0" fmla="*/ 613 h 263250"/>
                  <a:gd name="connsiteX1" fmla="*/ 876 w 195410"/>
                  <a:gd name="connsiteY1" fmla="*/ 84966 h 263250"/>
                  <a:gd name="connsiteX2" fmla="*/ 34052 w 195410"/>
                  <a:gd name="connsiteY2" fmla="*/ 219640 h 263250"/>
                  <a:gd name="connsiteX3" fmla="*/ 84030 w 195410"/>
                  <a:gd name="connsiteY3" fmla="*/ 260188 h 263250"/>
                  <a:gd name="connsiteX4" fmla="*/ 187671 w 195410"/>
                  <a:gd name="connsiteY4" fmla="*/ 212182 h 263250"/>
                  <a:gd name="connsiteX5" fmla="*/ 154924 w 195410"/>
                  <a:gd name="connsiteY5" fmla="*/ 91653 h 263250"/>
                  <a:gd name="connsiteX6" fmla="*/ 48540 w 195410"/>
                  <a:gd name="connsiteY6" fmla="*/ 613 h 26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410" h="263250">
                    <a:moveTo>
                      <a:pt x="48540" y="613"/>
                    </a:moveTo>
                    <a:cubicBezTo>
                      <a:pt x="14764" y="5328"/>
                      <a:pt x="3019" y="58048"/>
                      <a:pt x="876" y="84966"/>
                    </a:cubicBezTo>
                    <a:cubicBezTo>
                      <a:pt x="-2467" y="127229"/>
                      <a:pt x="2762" y="188436"/>
                      <a:pt x="34052" y="219640"/>
                    </a:cubicBezTo>
                    <a:cubicBezTo>
                      <a:pt x="46053" y="238757"/>
                      <a:pt x="62170" y="254187"/>
                      <a:pt x="84030" y="260188"/>
                    </a:cubicBezTo>
                    <a:cubicBezTo>
                      <a:pt x="124492" y="271246"/>
                      <a:pt x="169583" y="251701"/>
                      <a:pt x="187671" y="212182"/>
                    </a:cubicBezTo>
                    <a:cubicBezTo>
                      <a:pt x="208674" y="166405"/>
                      <a:pt x="183299" y="127571"/>
                      <a:pt x="154924" y="91653"/>
                    </a:cubicBezTo>
                    <a:cubicBezTo>
                      <a:pt x="127749" y="57020"/>
                      <a:pt x="102118" y="-6931"/>
                      <a:pt x="48540" y="613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3" name="任意多边形: 形状 2782">
                <a:extLst>
                  <a:ext uri="{FF2B5EF4-FFF2-40B4-BE49-F238E27FC236}">
                    <a16:creationId xmlns:a16="http://schemas.microsoft.com/office/drawing/2014/main" id="{1E023801-3A34-2256-CB45-ED696939ED8A}"/>
                  </a:ext>
                </a:extLst>
              </p:cNvPr>
              <p:cNvSpPr/>
              <p:nvPr/>
            </p:nvSpPr>
            <p:spPr>
              <a:xfrm>
                <a:off x="5365581" y="1248004"/>
                <a:ext cx="434691" cy="376241"/>
              </a:xfrm>
              <a:custGeom>
                <a:avLst/>
                <a:gdLst>
                  <a:gd name="connsiteX0" fmla="*/ 217097 w 434691"/>
                  <a:gd name="connsiteY0" fmla="*/ 25098 h 376241"/>
                  <a:gd name="connsiteX1" fmla="*/ 141402 w 434691"/>
                  <a:gd name="connsiteY1" fmla="*/ 63331 h 376241"/>
                  <a:gd name="connsiteX2" fmla="*/ 36988 w 434691"/>
                  <a:gd name="connsiteY2" fmla="*/ 157972 h 376241"/>
                  <a:gd name="connsiteX3" fmla="*/ 1327 w 434691"/>
                  <a:gd name="connsiteY3" fmla="*/ 210521 h 376241"/>
                  <a:gd name="connsiteX4" fmla="*/ 55334 w 434691"/>
                  <a:gd name="connsiteY4" fmla="*/ 339880 h 376241"/>
                  <a:gd name="connsiteX5" fmla="*/ 204752 w 434691"/>
                  <a:gd name="connsiteY5" fmla="*/ 368941 h 376241"/>
                  <a:gd name="connsiteX6" fmla="*/ 430809 w 434691"/>
                  <a:gd name="connsiteY6" fmla="*/ 84677 h 376241"/>
                  <a:gd name="connsiteX7" fmla="*/ 217097 w 434691"/>
                  <a:gd name="connsiteY7" fmla="*/ 25098 h 376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4691" h="376241">
                    <a:moveTo>
                      <a:pt x="217097" y="25098"/>
                    </a:moveTo>
                    <a:cubicBezTo>
                      <a:pt x="188979" y="34270"/>
                      <a:pt x="162490" y="48072"/>
                      <a:pt x="141402" y="63331"/>
                    </a:cubicBezTo>
                    <a:cubicBezTo>
                      <a:pt x="102997" y="91106"/>
                      <a:pt x="72393" y="126768"/>
                      <a:pt x="36988" y="157972"/>
                    </a:cubicBezTo>
                    <a:cubicBezTo>
                      <a:pt x="20529" y="172459"/>
                      <a:pt x="4927" y="187718"/>
                      <a:pt x="1327" y="210521"/>
                    </a:cubicBezTo>
                    <a:cubicBezTo>
                      <a:pt x="-6303" y="258527"/>
                      <a:pt x="19929" y="308505"/>
                      <a:pt x="55334" y="339880"/>
                    </a:cubicBezTo>
                    <a:cubicBezTo>
                      <a:pt x="96825" y="376570"/>
                      <a:pt x="151860" y="383943"/>
                      <a:pt x="204752" y="368941"/>
                    </a:cubicBezTo>
                    <a:cubicBezTo>
                      <a:pt x="318252" y="336794"/>
                      <a:pt x="460041" y="216950"/>
                      <a:pt x="430809" y="84677"/>
                    </a:cubicBezTo>
                    <a:cubicBezTo>
                      <a:pt x="407749" y="-19222"/>
                      <a:pt x="296478" y="-12278"/>
                      <a:pt x="217097" y="25098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4" name="任意多边形: 形状 2783">
                <a:extLst>
                  <a:ext uri="{FF2B5EF4-FFF2-40B4-BE49-F238E27FC236}">
                    <a16:creationId xmlns:a16="http://schemas.microsoft.com/office/drawing/2014/main" id="{24E30432-9765-D9E2-91AE-A3960F342536}"/>
                  </a:ext>
                </a:extLst>
              </p:cNvPr>
              <p:cNvSpPr/>
              <p:nvPr/>
            </p:nvSpPr>
            <p:spPr>
              <a:xfrm>
                <a:off x="5077191" y="930595"/>
                <a:ext cx="445410" cy="391697"/>
              </a:xfrm>
              <a:custGeom>
                <a:avLst/>
                <a:gdLst>
                  <a:gd name="connsiteX0" fmla="*/ 78234 w 445410"/>
                  <a:gd name="connsiteY0" fmla="*/ 83703 h 391697"/>
                  <a:gd name="connsiteX1" fmla="*/ 5882 w 445410"/>
                  <a:gd name="connsiteY1" fmla="*/ 271012 h 391697"/>
                  <a:gd name="connsiteX2" fmla="*/ 139613 w 445410"/>
                  <a:gd name="connsiteY2" fmla="*/ 386912 h 391697"/>
                  <a:gd name="connsiteX3" fmla="*/ 307977 w 445410"/>
                  <a:gd name="connsiteY3" fmla="*/ 315504 h 391697"/>
                  <a:gd name="connsiteX4" fmla="*/ 349211 w 445410"/>
                  <a:gd name="connsiteY4" fmla="*/ 268012 h 391697"/>
                  <a:gd name="connsiteX5" fmla="*/ 437250 w 445410"/>
                  <a:gd name="connsiteY5" fmla="*/ 167028 h 391697"/>
                  <a:gd name="connsiteX6" fmla="*/ 392587 w 445410"/>
                  <a:gd name="connsiteY6" fmla="*/ 28839 h 391697"/>
                  <a:gd name="connsiteX7" fmla="*/ 78234 w 445410"/>
                  <a:gd name="connsiteY7" fmla="*/ 83703 h 39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5410" h="391697">
                    <a:moveTo>
                      <a:pt x="78234" y="83703"/>
                    </a:moveTo>
                    <a:cubicBezTo>
                      <a:pt x="19169" y="134109"/>
                      <a:pt x="-14264" y="191717"/>
                      <a:pt x="5882" y="271012"/>
                    </a:cubicBezTo>
                    <a:cubicBezTo>
                      <a:pt x="21055" y="330763"/>
                      <a:pt x="82006" y="373882"/>
                      <a:pt x="139613" y="386912"/>
                    </a:cubicBezTo>
                    <a:cubicBezTo>
                      <a:pt x="213336" y="403629"/>
                      <a:pt x="265714" y="375768"/>
                      <a:pt x="307977" y="315504"/>
                    </a:cubicBezTo>
                    <a:cubicBezTo>
                      <a:pt x="320236" y="298016"/>
                      <a:pt x="335066" y="283357"/>
                      <a:pt x="349211" y="268012"/>
                    </a:cubicBezTo>
                    <a:cubicBezTo>
                      <a:pt x="385044" y="240151"/>
                      <a:pt x="421048" y="207576"/>
                      <a:pt x="437250" y="167028"/>
                    </a:cubicBezTo>
                    <a:cubicBezTo>
                      <a:pt x="457653" y="116279"/>
                      <a:pt x="438707" y="59272"/>
                      <a:pt x="392587" y="28839"/>
                    </a:cubicBezTo>
                    <a:cubicBezTo>
                      <a:pt x="297261" y="-34083"/>
                      <a:pt x="157701" y="15895"/>
                      <a:pt x="78234" y="83703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5" name="任意多边形: 形状 2784">
                <a:extLst>
                  <a:ext uri="{FF2B5EF4-FFF2-40B4-BE49-F238E27FC236}">
                    <a16:creationId xmlns:a16="http://schemas.microsoft.com/office/drawing/2014/main" id="{DDD26910-63D2-A56E-EF40-B7B0D28C2F85}"/>
                  </a:ext>
                </a:extLst>
              </p:cNvPr>
              <p:cNvSpPr/>
              <p:nvPr/>
            </p:nvSpPr>
            <p:spPr>
              <a:xfrm>
                <a:off x="5316961" y="1189955"/>
                <a:ext cx="233089" cy="236784"/>
              </a:xfrm>
              <a:custGeom>
                <a:avLst/>
                <a:gdLst>
                  <a:gd name="connsiteX0" fmla="*/ 45319 w 233089"/>
                  <a:gd name="connsiteY0" fmla="*/ 34797 h 236784"/>
                  <a:gd name="connsiteX1" fmla="*/ 7171 w 233089"/>
                  <a:gd name="connsiteY1" fmla="*/ 155326 h 236784"/>
                  <a:gd name="connsiteX2" fmla="*/ 100697 w 233089"/>
                  <a:gd name="connsiteY2" fmla="*/ 236680 h 236784"/>
                  <a:gd name="connsiteX3" fmla="*/ 160619 w 233089"/>
                  <a:gd name="connsiteY3" fmla="*/ 223135 h 236784"/>
                  <a:gd name="connsiteX4" fmla="*/ 223455 w 233089"/>
                  <a:gd name="connsiteY4" fmla="*/ 160641 h 236784"/>
                  <a:gd name="connsiteX5" fmla="*/ 200052 w 233089"/>
                  <a:gd name="connsiteY5" fmla="*/ 84175 h 236784"/>
                  <a:gd name="connsiteX6" fmla="*/ 153847 w 233089"/>
                  <a:gd name="connsiteY6" fmla="*/ 113493 h 236784"/>
                  <a:gd name="connsiteX7" fmla="*/ 119557 w 233089"/>
                  <a:gd name="connsiteY7" fmla="*/ 133038 h 236784"/>
                  <a:gd name="connsiteX8" fmla="*/ 120585 w 233089"/>
                  <a:gd name="connsiteY8" fmla="*/ 93604 h 236784"/>
                  <a:gd name="connsiteX9" fmla="*/ 133444 w 233089"/>
                  <a:gd name="connsiteY9" fmla="*/ 85203 h 236784"/>
                  <a:gd name="connsiteX10" fmla="*/ 157104 w 233089"/>
                  <a:gd name="connsiteY10" fmla="*/ 13794 h 236784"/>
                  <a:gd name="connsiteX11" fmla="*/ 45319 w 233089"/>
                  <a:gd name="connsiteY11" fmla="*/ 34797 h 23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089" h="236784">
                    <a:moveTo>
                      <a:pt x="45319" y="34797"/>
                    </a:moveTo>
                    <a:cubicBezTo>
                      <a:pt x="9828" y="66087"/>
                      <a:pt x="-12117" y="108006"/>
                      <a:pt x="7171" y="155326"/>
                    </a:cubicBezTo>
                    <a:cubicBezTo>
                      <a:pt x="22687" y="193388"/>
                      <a:pt x="55691" y="234622"/>
                      <a:pt x="100697" y="236680"/>
                    </a:cubicBezTo>
                    <a:cubicBezTo>
                      <a:pt x="119728" y="237537"/>
                      <a:pt x="142188" y="233165"/>
                      <a:pt x="160619" y="223135"/>
                    </a:cubicBezTo>
                    <a:cubicBezTo>
                      <a:pt x="187622" y="210876"/>
                      <a:pt x="212911" y="182844"/>
                      <a:pt x="223455" y="160641"/>
                    </a:cubicBezTo>
                    <a:cubicBezTo>
                      <a:pt x="234771" y="136896"/>
                      <a:pt x="244801" y="77660"/>
                      <a:pt x="200052" y="84175"/>
                    </a:cubicBezTo>
                    <a:cubicBezTo>
                      <a:pt x="180764" y="87004"/>
                      <a:pt x="168162" y="102091"/>
                      <a:pt x="153847" y="113493"/>
                    </a:cubicBezTo>
                    <a:cubicBezTo>
                      <a:pt x="144674" y="120779"/>
                      <a:pt x="131901" y="132781"/>
                      <a:pt x="119557" y="133038"/>
                    </a:cubicBezTo>
                    <a:cubicBezTo>
                      <a:pt x="97268" y="123008"/>
                      <a:pt x="107041" y="101405"/>
                      <a:pt x="120585" y="93604"/>
                    </a:cubicBezTo>
                    <a:cubicBezTo>
                      <a:pt x="124700" y="90604"/>
                      <a:pt x="129072" y="87861"/>
                      <a:pt x="133444" y="85203"/>
                    </a:cubicBezTo>
                    <a:cubicBezTo>
                      <a:pt x="159161" y="69601"/>
                      <a:pt x="180250" y="41569"/>
                      <a:pt x="157104" y="13794"/>
                    </a:cubicBezTo>
                    <a:cubicBezTo>
                      <a:pt x="129758" y="-18952"/>
                      <a:pt x="68636" y="14223"/>
                      <a:pt x="45319" y="3479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6" name="任意多边形: 形状 2785">
                <a:extLst>
                  <a:ext uri="{FF2B5EF4-FFF2-40B4-BE49-F238E27FC236}">
                    <a16:creationId xmlns:a16="http://schemas.microsoft.com/office/drawing/2014/main" id="{0D0D5C35-E591-EB08-9520-103507ED2102}"/>
                  </a:ext>
                </a:extLst>
              </p:cNvPr>
              <p:cNvSpPr/>
              <p:nvPr/>
            </p:nvSpPr>
            <p:spPr>
              <a:xfrm>
                <a:off x="5247804" y="1252175"/>
                <a:ext cx="231847" cy="224431"/>
              </a:xfrm>
              <a:custGeom>
                <a:avLst/>
                <a:gdLst>
                  <a:gd name="connsiteX0" fmla="*/ 10748 w 231847"/>
                  <a:gd name="connsiteY0" fmla="*/ 24270 h 224431"/>
                  <a:gd name="connsiteX1" fmla="*/ 27721 w 231847"/>
                  <a:gd name="connsiteY1" fmla="*/ 135455 h 224431"/>
                  <a:gd name="connsiteX2" fmla="*/ 146536 w 231847"/>
                  <a:gd name="connsiteY2" fmla="*/ 219380 h 224431"/>
                  <a:gd name="connsiteX3" fmla="*/ 157509 w 231847"/>
                  <a:gd name="connsiteY3" fmla="*/ 221523 h 224431"/>
                  <a:gd name="connsiteX4" fmla="*/ 228061 w 231847"/>
                  <a:gd name="connsiteY4" fmla="*/ 201207 h 224431"/>
                  <a:gd name="connsiteX5" fmla="*/ 189656 w 231847"/>
                  <a:gd name="connsiteY5" fmla="*/ 135884 h 224431"/>
                  <a:gd name="connsiteX6" fmla="*/ 108217 w 231847"/>
                  <a:gd name="connsiteY6" fmla="*/ 83163 h 224431"/>
                  <a:gd name="connsiteX7" fmla="*/ 72041 w 231847"/>
                  <a:gd name="connsiteY7" fmla="*/ 12526 h 224431"/>
                  <a:gd name="connsiteX8" fmla="*/ 10748 w 231847"/>
                  <a:gd name="connsiteY8" fmla="*/ 24270 h 22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1847" h="224431">
                    <a:moveTo>
                      <a:pt x="10748" y="24270"/>
                    </a:moveTo>
                    <a:cubicBezTo>
                      <a:pt x="-12569" y="56246"/>
                      <a:pt x="6204" y="107938"/>
                      <a:pt x="27721" y="135455"/>
                    </a:cubicBezTo>
                    <a:cubicBezTo>
                      <a:pt x="57725" y="173860"/>
                      <a:pt x="99216" y="206179"/>
                      <a:pt x="146536" y="219380"/>
                    </a:cubicBezTo>
                    <a:cubicBezTo>
                      <a:pt x="149880" y="220323"/>
                      <a:pt x="153651" y="221009"/>
                      <a:pt x="157509" y="221523"/>
                    </a:cubicBezTo>
                    <a:cubicBezTo>
                      <a:pt x="179969" y="228553"/>
                      <a:pt x="217945" y="223238"/>
                      <a:pt x="228061" y="201207"/>
                    </a:cubicBezTo>
                    <a:cubicBezTo>
                      <a:pt x="241948" y="170946"/>
                      <a:pt x="215031" y="147971"/>
                      <a:pt x="189656" y="135884"/>
                    </a:cubicBezTo>
                    <a:cubicBezTo>
                      <a:pt x="159909" y="121740"/>
                      <a:pt x="128448" y="111024"/>
                      <a:pt x="108217" y="83163"/>
                    </a:cubicBezTo>
                    <a:cubicBezTo>
                      <a:pt x="91844" y="60703"/>
                      <a:pt x="86357" y="35414"/>
                      <a:pt x="72041" y="12526"/>
                    </a:cubicBezTo>
                    <a:cubicBezTo>
                      <a:pt x="55496" y="-13877"/>
                      <a:pt x="23264" y="7039"/>
                      <a:pt x="10748" y="24270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7" name="任意多边形: 形状 2786">
                <a:extLst>
                  <a:ext uri="{FF2B5EF4-FFF2-40B4-BE49-F238E27FC236}">
                    <a16:creationId xmlns:a16="http://schemas.microsoft.com/office/drawing/2014/main" id="{F3F7E706-89A5-E7E7-D12E-E087AE755859}"/>
                  </a:ext>
                </a:extLst>
              </p:cNvPr>
              <p:cNvSpPr/>
              <p:nvPr/>
            </p:nvSpPr>
            <p:spPr>
              <a:xfrm>
                <a:off x="5499171" y="1201252"/>
                <a:ext cx="45694" cy="42522"/>
              </a:xfrm>
              <a:custGeom>
                <a:avLst/>
                <a:gdLst>
                  <a:gd name="connsiteX0" fmla="*/ 2840 w 45694"/>
                  <a:gd name="connsiteY0" fmla="*/ 17929 h 42522"/>
                  <a:gd name="connsiteX1" fmla="*/ 20928 w 45694"/>
                  <a:gd name="connsiteY1" fmla="*/ 3956 h 42522"/>
                  <a:gd name="connsiteX2" fmla="*/ 44073 w 45694"/>
                  <a:gd name="connsiteY2" fmla="*/ 6613 h 42522"/>
                  <a:gd name="connsiteX3" fmla="*/ 22385 w 45694"/>
                  <a:gd name="connsiteY3" fmla="*/ 41075 h 42522"/>
                  <a:gd name="connsiteX4" fmla="*/ 3697 w 45694"/>
                  <a:gd name="connsiteY4" fmla="*/ 36960 h 42522"/>
                  <a:gd name="connsiteX5" fmla="*/ 2840 w 45694"/>
                  <a:gd name="connsiteY5" fmla="*/ 17929 h 42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94" h="42522">
                    <a:moveTo>
                      <a:pt x="2840" y="17929"/>
                    </a:moveTo>
                    <a:cubicBezTo>
                      <a:pt x="7897" y="12271"/>
                      <a:pt x="14412" y="7985"/>
                      <a:pt x="20928" y="3956"/>
                    </a:cubicBezTo>
                    <a:cubicBezTo>
                      <a:pt x="26843" y="270"/>
                      <a:pt x="39101" y="-3760"/>
                      <a:pt x="44073" y="6613"/>
                    </a:cubicBezTo>
                    <a:cubicBezTo>
                      <a:pt x="51017" y="21101"/>
                      <a:pt x="34129" y="35503"/>
                      <a:pt x="22385" y="41075"/>
                    </a:cubicBezTo>
                    <a:cubicBezTo>
                      <a:pt x="16041" y="44075"/>
                      <a:pt x="8240" y="42275"/>
                      <a:pt x="3697" y="36960"/>
                    </a:cubicBezTo>
                    <a:cubicBezTo>
                      <a:pt x="-332" y="32073"/>
                      <a:pt x="-1704" y="22987"/>
                      <a:pt x="2840" y="1792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8" name="任意多边形: 形状 2787">
                <a:extLst>
                  <a:ext uri="{FF2B5EF4-FFF2-40B4-BE49-F238E27FC236}">
                    <a16:creationId xmlns:a16="http://schemas.microsoft.com/office/drawing/2014/main" id="{8BDFD2F7-5112-39D6-7C24-2C19176F88C2}"/>
                  </a:ext>
                </a:extLst>
              </p:cNvPr>
              <p:cNvSpPr/>
              <p:nvPr/>
            </p:nvSpPr>
            <p:spPr>
              <a:xfrm>
                <a:off x="5572269" y="1195571"/>
                <a:ext cx="34246" cy="37133"/>
              </a:xfrm>
              <a:custGeom>
                <a:avLst/>
                <a:gdLst>
                  <a:gd name="connsiteX0" fmla="*/ 16668 w 34246"/>
                  <a:gd name="connsiteY0" fmla="*/ 893 h 37133"/>
                  <a:gd name="connsiteX1" fmla="*/ 34241 w 34246"/>
                  <a:gd name="connsiteY1" fmla="*/ 12980 h 37133"/>
                  <a:gd name="connsiteX2" fmla="*/ 26783 w 34246"/>
                  <a:gd name="connsiteY2" fmla="*/ 30811 h 37133"/>
                  <a:gd name="connsiteX3" fmla="*/ 13581 w 34246"/>
                  <a:gd name="connsiteY3" fmla="*/ 37069 h 37133"/>
                  <a:gd name="connsiteX4" fmla="*/ 1409 w 34246"/>
                  <a:gd name="connsiteY4" fmla="*/ 28668 h 37133"/>
                  <a:gd name="connsiteX5" fmla="*/ 2609 w 34246"/>
                  <a:gd name="connsiteY5" fmla="*/ 14094 h 37133"/>
                  <a:gd name="connsiteX6" fmla="*/ 16668 w 34246"/>
                  <a:gd name="connsiteY6" fmla="*/ 893 h 3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46" h="37133">
                    <a:moveTo>
                      <a:pt x="16668" y="893"/>
                    </a:moveTo>
                    <a:cubicBezTo>
                      <a:pt x="25840" y="-2279"/>
                      <a:pt x="33984" y="3293"/>
                      <a:pt x="34241" y="12980"/>
                    </a:cubicBezTo>
                    <a:cubicBezTo>
                      <a:pt x="34413" y="19581"/>
                      <a:pt x="30126" y="25410"/>
                      <a:pt x="26783" y="30811"/>
                    </a:cubicBezTo>
                    <a:cubicBezTo>
                      <a:pt x="24126" y="35011"/>
                      <a:pt x="18554" y="37583"/>
                      <a:pt x="13581" y="37069"/>
                    </a:cubicBezTo>
                    <a:cubicBezTo>
                      <a:pt x="7923" y="36469"/>
                      <a:pt x="3980" y="33725"/>
                      <a:pt x="1409" y="28668"/>
                    </a:cubicBezTo>
                    <a:cubicBezTo>
                      <a:pt x="-820" y="24210"/>
                      <a:pt x="-392" y="18123"/>
                      <a:pt x="2609" y="14094"/>
                    </a:cubicBezTo>
                    <a:cubicBezTo>
                      <a:pt x="6466" y="9122"/>
                      <a:pt x="10495" y="3122"/>
                      <a:pt x="16668" y="89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9" name="任意多边形: 形状 2788">
                <a:extLst>
                  <a:ext uri="{FF2B5EF4-FFF2-40B4-BE49-F238E27FC236}">
                    <a16:creationId xmlns:a16="http://schemas.microsoft.com/office/drawing/2014/main" id="{DE5B3BF0-3879-2DC4-A776-9CD16ECF0359}"/>
                  </a:ext>
                </a:extLst>
              </p:cNvPr>
              <p:cNvSpPr/>
              <p:nvPr/>
            </p:nvSpPr>
            <p:spPr>
              <a:xfrm>
                <a:off x="5490764" y="1141336"/>
                <a:ext cx="37433" cy="33879"/>
              </a:xfrm>
              <a:custGeom>
                <a:avLst/>
                <a:gdLst>
                  <a:gd name="connsiteX0" fmla="*/ 5247 w 37433"/>
                  <a:gd name="connsiteY0" fmla="*/ 8064 h 33879"/>
                  <a:gd name="connsiteX1" fmla="*/ 26421 w 37433"/>
                  <a:gd name="connsiteY1" fmla="*/ 263 h 33879"/>
                  <a:gd name="connsiteX2" fmla="*/ 34564 w 37433"/>
                  <a:gd name="connsiteY2" fmla="*/ 4464 h 33879"/>
                  <a:gd name="connsiteX3" fmla="*/ 36708 w 37433"/>
                  <a:gd name="connsiteY3" fmla="*/ 15951 h 33879"/>
                  <a:gd name="connsiteX4" fmla="*/ 34307 w 37433"/>
                  <a:gd name="connsiteY4" fmla="*/ 20580 h 33879"/>
                  <a:gd name="connsiteX5" fmla="*/ 31907 w 37433"/>
                  <a:gd name="connsiteY5" fmla="*/ 23152 h 33879"/>
                  <a:gd name="connsiteX6" fmla="*/ 32079 w 37433"/>
                  <a:gd name="connsiteY6" fmla="*/ 22980 h 33879"/>
                  <a:gd name="connsiteX7" fmla="*/ 24106 w 37433"/>
                  <a:gd name="connsiteY7" fmla="*/ 30524 h 33879"/>
                  <a:gd name="connsiteX8" fmla="*/ 3361 w 37433"/>
                  <a:gd name="connsiteY8" fmla="*/ 28724 h 33879"/>
                  <a:gd name="connsiteX9" fmla="*/ 5247 w 37433"/>
                  <a:gd name="connsiteY9" fmla="*/ 8064 h 3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33" h="33879">
                    <a:moveTo>
                      <a:pt x="5247" y="8064"/>
                    </a:moveTo>
                    <a:cubicBezTo>
                      <a:pt x="10476" y="3092"/>
                      <a:pt x="19048" y="-1109"/>
                      <a:pt x="26421" y="263"/>
                    </a:cubicBezTo>
                    <a:cubicBezTo>
                      <a:pt x="29678" y="863"/>
                      <a:pt x="32421" y="1806"/>
                      <a:pt x="34564" y="4464"/>
                    </a:cubicBezTo>
                    <a:cubicBezTo>
                      <a:pt x="37051" y="7378"/>
                      <a:pt x="38336" y="12350"/>
                      <a:pt x="36708" y="15951"/>
                    </a:cubicBezTo>
                    <a:cubicBezTo>
                      <a:pt x="35936" y="17579"/>
                      <a:pt x="35165" y="19122"/>
                      <a:pt x="34307" y="20580"/>
                    </a:cubicBezTo>
                    <a:cubicBezTo>
                      <a:pt x="33536" y="21437"/>
                      <a:pt x="32764" y="22294"/>
                      <a:pt x="31907" y="23152"/>
                    </a:cubicBezTo>
                    <a:cubicBezTo>
                      <a:pt x="33021" y="21866"/>
                      <a:pt x="33107" y="21866"/>
                      <a:pt x="32079" y="22980"/>
                    </a:cubicBezTo>
                    <a:cubicBezTo>
                      <a:pt x="29592" y="25809"/>
                      <a:pt x="27021" y="28209"/>
                      <a:pt x="24106" y="30524"/>
                    </a:cubicBezTo>
                    <a:cubicBezTo>
                      <a:pt x="17762" y="35496"/>
                      <a:pt x="8676" y="34982"/>
                      <a:pt x="3361" y="28724"/>
                    </a:cubicBezTo>
                    <a:cubicBezTo>
                      <a:pt x="-2040" y="22380"/>
                      <a:pt x="-583" y="13636"/>
                      <a:pt x="5247" y="806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0" name="任意多边形: 形状 2789">
                <a:extLst>
                  <a:ext uri="{FF2B5EF4-FFF2-40B4-BE49-F238E27FC236}">
                    <a16:creationId xmlns:a16="http://schemas.microsoft.com/office/drawing/2014/main" id="{BDA6F318-653C-44E2-C614-4F7505295144}"/>
                  </a:ext>
                </a:extLst>
              </p:cNvPr>
              <p:cNvSpPr/>
              <p:nvPr/>
            </p:nvSpPr>
            <p:spPr>
              <a:xfrm>
                <a:off x="5558440" y="1140527"/>
                <a:ext cx="37386" cy="37683"/>
              </a:xfrm>
              <a:custGeom>
                <a:avLst/>
                <a:gdLst>
                  <a:gd name="connsiteX0" fmla="*/ 10008 w 37386"/>
                  <a:gd name="connsiteY0" fmla="*/ 7501 h 37683"/>
                  <a:gd name="connsiteX1" fmla="*/ 19694 w 37386"/>
                  <a:gd name="connsiteY1" fmla="*/ 1072 h 37683"/>
                  <a:gd name="connsiteX2" fmla="*/ 36839 w 37386"/>
                  <a:gd name="connsiteY2" fmla="*/ 16588 h 37683"/>
                  <a:gd name="connsiteX3" fmla="*/ 12665 w 37386"/>
                  <a:gd name="connsiteY3" fmla="*/ 37591 h 37683"/>
                  <a:gd name="connsiteX4" fmla="*/ 492 w 37386"/>
                  <a:gd name="connsiteY4" fmla="*/ 18903 h 37683"/>
                  <a:gd name="connsiteX5" fmla="*/ 10008 w 37386"/>
                  <a:gd name="connsiteY5" fmla="*/ 7501 h 37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386" h="37683">
                    <a:moveTo>
                      <a:pt x="10008" y="7501"/>
                    </a:moveTo>
                    <a:cubicBezTo>
                      <a:pt x="12922" y="4844"/>
                      <a:pt x="16008" y="2529"/>
                      <a:pt x="19694" y="1072"/>
                    </a:cubicBezTo>
                    <a:cubicBezTo>
                      <a:pt x="29982" y="-3214"/>
                      <a:pt x="39840" y="6044"/>
                      <a:pt x="36839" y="16588"/>
                    </a:cubicBezTo>
                    <a:cubicBezTo>
                      <a:pt x="34011" y="26532"/>
                      <a:pt x="23981" y="38877"/>
                      <a:pt x="12665" y="37591"/>
                    </a:cubicBezTo>
                    <a:cubicBezTo>
                      <a:pt x="2892" y="36476"/>
                      <a:pt x="-1565" y="27904"/>
                      <a:pt x="492" y="18903"/>
                    </a:cubicBezTo>
                    <a:cubicBezTo>
                      <a:pt x="1778" y="13416"/>
                      <a:pt x="6236" y="11016"/>
                      <a:pt x="10008" y="750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1" name="任意多边形: 形状 2790">
                <a:extLst>
                  <a:ext uri="{FF2B5EF4-FFF2-40B4-BE49-F238E27FC236}">
                    <a16:creationId xmlns:a16="http://schemas.microsoft.com/office/drawing/2014/main" id="{5EE107D2-1358-9136-E4AE-FA0F0113B7AA}"/>
                  </a:ext>
                </a:extLst>
              </p:cNvPr>
              <p:cNvSpPr/>
              <p:nvPr/>
            </p:nvSpPr>
            <p:spPr>
              <a:xfrm>
                <a:off x="5544062" y="1090830"/>
                <a:ext cx="37229" cy="33224"/>
              </a:xfrm>
              <a:custGeom>
                <a:avLst/>
                <a:gdLst>
                  <a:gd name="connsiteX0" fmla="*/ 12298 w 37229"/>
                  <a:gd name="connsiteY0" fmla="*/ 6278 h 33224"/>
                  <a:gd name="connsiteX1" fmla="*/ 29272 w 37229"/>
                  <a:gd name="connsiteY1" fmla="*/ 106 h 33224"/>
                  <a:gd name="connsiteX2" fmla="*/ 36902 w 37229"/>
                  <a:gd name="connsiteY2" fmla="*/ 11764 h 33224"/>
                  <a:gd name="connsiteX3" fmla="*/ 27215 w 37229"/>
                  <a:gd name="connsiteY3" fmla="*/ 24109 h 33224"/>
                  <a:gd name="connsiteX4" fmla="*/ 13070 w 37229"/>
                  <a:gd name="connsiteY4" fmla="*/ 33195 h 33224"/>
                  <a:gd name="connsiteX5" fmla="*/ 126 w 37229"/>
                  <a:gd name="connsiteY5" fmla="*/ 21537 h 33224"/>
                  <a:gd name="connsiteX6" fmla="*/ 12298 w 37229"/>
                  <a:gd name="connsiteY6" fmla="*/ 6278 h 3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29" h="33224">
                    <a:moveTo>
                      <a:pt x="12298" y="6278"/>
                    </a:moveTo>
                    <a:cubicBezTo>
                      <a:pt x="17271" y="2934"/>
                      <a:pt x="23014" y="-666"/>
                      <a:pt x="29272" y="106"/>
                    </a:cubicBezTo>
                    <a:cubicBezTo>
                      <a:pt x="35273" y="791"/>
                      <a:pt x="38273" y="6192"/>
                      <a:pt x="36902" y="11764"/>
                    </a:cubicBezTo>
                    <a:cubicBezTo>
                      <a:pt x="35616" y="16908"/>
                      <a:pt x="31072" y="20851"/>
                      <a:pt x="27215" y="24109"/>
                    </a:cubicBezTo>
                    <a:cubicBezTo>
                      <a:pt x="22929" y="27709"/>
                      <a:pt x="18985" y="32852"/>
                      <a:pt x="13070" y="33195"/>
                    </a:cubicBezTo>
                    <a:cubicBezTo>
                      <a:pt x="6555" y="33624"/>
                      <a:pt x="-1075" y="29252"/>
                      <a:pt x="126" y="21537"/>
                    </a:cubicBezTo>
                    <a:cubicBezTo>
                      <a:pt x="1326" y="13907"/>
                      <a:pt x="6298" y="10307"/>
                      <a:pt x="12298" y="627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2" name="任意多边形: 形状 2791">
                <a:extLst>
                  <a:ext uri="{FF2B5EF4-FFF2-40B4-BE49-F238E27FC236}">
                    <a16:creationId xmlns:a16="http://schemas.microsoft.com/office/drawing/2014/main" id="{1D9E6B34-92C7-E6D1-7170-B5FFD6C196B9}"/>
                  </a:ext>
                </a:extLst>
              </p:cNvPr>
              <p:cNvSpPr/>
              <p:nvPr/>
            </p:nvSpPr>
            <p:spPr>
              <a:xfrm>
                <a:off x="5350616" y="1080751"/>
                <a:ext cx="30069" cy="35815"/>
              </a:xfrm>
              <a:custGeom>
                <a:avLst/>
                <a:gdLst>
                  <a:gd name="connsiteX0" fmla="*/ 13892 w 30069"/>
                  <a:gd name="connsiteY0" fmla="*/ 1098 h 35815"/>
                  <a:gd name="connsiteX1" fmla="*/ 26751 w 30069"/>
                  <a:gd name="connsiteY1" fmla="*/ 3927 h 35815"/>
                  <a:gd name="connsiteX2" fmla="*/ 28722 w 30069"/>
                  <a:gd name="connsiteY2" fmla="*/ 20901 h 35815"/>
                  <a:gd name="connsiteX3" fmla="*/ 14578 w 30069"/>
                  <a:gd name="connsiteY3" fmla="*/ 35560 h 35815"/>
                  <a:gd name="connsiteX4" fmla="*/ 261 w 30069"/>
                  <a:gd name="connsiteY4" fmla="*/ 25616 h 35815"/>
                  <a:gd name="connsiteX5" fmla="*/ 2233 w 30069"/>
                  <a:gd name="connsiteY5" fmla="*/ 14986 h 35815"/>
                  <a:gd name="connsiteX6" fmla="*/ 5319 w 30069"/>
                  <a:gd name="connsiteY6" fmla="*/ 10185 h 35815"/>
                  <a:gd name="connsiteX7" fmla="*/ 13892 w 30069"/>
                  <a:gd name="connsiteY7" fmla="*/ 1098 h 35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69" h="35815">
                    <a:moveTo>
                      <a:pt x="13892" y="1098"/>
                    </a:moveTo>
                    <a:cubicBezTo>
                      <a:pt x="18007" y="-1302"/>
                      <a:pt x="23836" y="498"/>
                      <a:pt x="26751" y="3927"/>
                    </a:cubicBezTo>
                    <a:cubicBezTo>
                      <a:pt x="30865" y="8728"/>
                      <a:pt x="30694" y="15243"/>
                      <a:pt x="28722" y="20901"/>
                    </a:cubicBezTo>
                    <a:cubicBezTo>
                      <a:pt x="26322" y="27673"/>
                      <a:pt x="21693" y="33845"/>
                      <a:pt x="14578" y="35560"/>
                    </a:cubicBezTo>
                    <a:cubicBezTo>
                      <a:pt x="8234" y="37017"/>
                      <a:pt x="1119" y="32045"/>
                      <a:pt x="261" y="25616"/>
                    </a:cubicBezTo>
                    <a:cubicBezTo>
                      <a:pt x="-338" y="21758"/>
                      <a:pt x="4" y="18329"/>
                      <a:pt x="2233" y="14986"/>
                    </a:cubicBezTo>
                    <a:cubicBezTo>
                      <a:pt x="3262" y="13443"/>
                      <a:pt x="4291" y="11814"/>
                      <a:pt x="5319" y="10185"/>
                    </a:cubicBezTo>
                    <a:cubicBezTo>
                      <a:pt x="7463" y="6585"/>
                      <a:pt x="10120" y="3327"/>
                      <a:pt x="13892" y="109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3" name="任意多边形: 形状 2792">
                <a:extLst>
                  <a:ext uri="{FF2B5EF4-FFF2-40B4-BE49-F238E27FC236}">
                    <a16:creationId xmlns:a16="http://schemas.microsoft.com/office/drawing/2014/main" id="{887C29D6-42F1-9648-31B7-64A21728DA1E}"/>
                  </a:ext>
                </a:extLst>
              </p:cNvPr>
              <p:cNvSpPr/>
              <p:nvPr/>
            </p:nvSpPr>
            <p:spPr>
              <a:xfrm>
                <a:off x="5163622" y="1219857"/>
                <a:ext cx="29614" cy="33784"/>
              </a:xfrm>
              <a:custGeom>
                <a:avLst/>
                <a:gdLst>
                  <a:gd name="connsiteX0" fmla="*/ 9720 w 29614"/>
                  <a:gd name="connsiteY0" fmla="*/ 9 h 33784"/>
                  <a:gd name="connsiteX1" fmla="*/ 26865 w 29614"/>
                  <a:gd name="connsiteY1" fmla="*/ 13554 h 33784"/>
                  <a:gd name="connsiteX2" fmla="*/ 27551 w 29614"/>
                  <a:gd name="connsiteY2" fmla="*/ 28470 h 33784"/>
                  <a:gd name="connsiteX3" fmla="*/ 16492 w 29614"/>
                  <a:gd name="connsiteY3" fmla="*/ 33785 h 33784"/>
                  <a:gd name="connsiteX4" fmla="*/ 6291 w 29614"/>
                  <a:gd name="connsiteY4" fmla="*/ 26755 h 33784"/>
                  <a:gd name="connsiteX5" fmla="*/ 804 w 29614"/>
                  <a:gd name="connsiteY5" fmla="*/ 5924 h 33784"/>
                  <a:gd name="connsiteX6" fmla="*/ 9720 w 29614"/>
                  <a:gd name="connsiteY6" fmla="*/ 9 h 3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14" h="33784">
                    <a:moveTo>
                      <a:pt x="9720" y="9"/>
                    </a:moveTo>
                    <a:cubicBezTo>
                      <a:pt x="17521" y="352"/>
                      <a:pt x="22921" y="7639"/>
                      <a:pt x="26865" y="13554"/>
                    </a:cubicBezTo>
                    <a:cubicBezTo>
                      <a:pt x="30036" y="18440"/>
                      <a:pt x="30722" y="23326"/>
                      <a:pt x="27551" y="28470"/>
                    </a:cubicBezTo>
                    <a:cubicBezTo>
                      <a:pt x="25064" y="32585"/>
                      <a:pt x="21035" y="33785"/>
                      <a:pt x="16492" y="33785"/>
                    </a:cubicBezTo>
                    <a:cubicBezTo>
                      <a:pt x="12034" y="33785"/>
                      <a:pt x="8177" y="30442"/>
                      <a:pt x="6291" y="26755"/>
                    </a:cubicBezTo>
                    <a:cubicBezTo>
                      <a:pt x="2947" y="20412"/>
                      <a:pt x="-1939" y="13468"/>
                      <a:pt x="804" y="5924"/>
                    </a:cubicBezTo>
                    <a:cubicBezTo>
                      <a:pt x="2176" y="2067"/>
                      <a:pt x="5776" y="-162"/>
                      <a:pt x="9720" y="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4" name="任意多边形: 形状 2793">
                <a:extLst>
                  <a:ext uri="{FF2B5EF4-FFF2-40B4-BE49-F238E27FC236}">
                    <a16:creationId xmlns:a16="http://schemas.microsoft.com/office/drawing/2014/main" id="{55CC9F19-E9E4-DD82-7AE3-311A85CCB1F4}"/>
                  </a:ext>
                </a:extLst>
              </p:cNvPr>
              <p:cNvSpPr/>
              <p:nvPr/>
            </p:nvSpPr>
            <p:spPr>
              <a:xfrm>
                <a:off x="5160784" y="1166868"/>
                <a:ext cx="27913" cy="34053"/>
              </a:xfrm>
              <a:custGeom>
                <a:avLst/>
                <a:gdLst>
                  <a:gd name="connsiteX0" fmla="*/ 9043 w 27913"/>
                  <a:gd name="connsiteY0" fmla="*/ 20 h 34053"/>
                  <a:gd name="connsiteX1" fmla="*/ 26959 w 27913"/>
                  <a:gd name="connsiteY1" fmla="*/ 17251 h 34053"/>
                  <a:gd name="connsiteX2" fmla="*/ 21216 w 27913"/>
                  <a:gd name="connsiteY2" fmla="*/ 33024 h 34053"/>
                  <a:gd name="connsiteX3" fmla="*/ 5442 w 27913"/>
                  <a:gd name="connsiteY3" fmla="*/ 27281 h 34053"/>
                  <a:gd name="connsiteX4" fmla="*/ 1927 w 27913"/>
                  <a:gd name="connsiteY4" fmla="*/ 18794 h 34053"/>
                  <a:gd name="connsiteX5" fmla="*/ 642 w 27913"/>
                  <a:gd name="connsiteY5" fmla="*/ 5507 h 34053"/>
                  <a:gd name="connsiteX6" fmla="*/ 9043 w 27913"/>
                  <a:gd name="connsiteY6" fmla="*/ 20 h 34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913" h="34053">
                    <a:moveTo>
                      <a:pt x="9043" y="20"/>
                    </a:moveTo>
                    <a:cubicBezTo>
                      <a:pt x="18129" y="706"/>
                      <a:pt x="23873" y="9450"/>
                      <a:pt x="26959" y="17251"/>
                    </a:cubicBezTo>
                    <a:cubicBezTo>
                      <a:pt x="29274" y="23252"/>
                      <a:pt x="27388" y="30195"/>
                      <a:pt x="21216" y="33024"/>
                    </a:cubicBezTo>
                    <a:cubicBezTo>
                      <a:pt x="15815" y="35510"/>
                      <a:pt x="7500" y="33453"/>
                      <a:pt x="5442" y="27281"/>
                    </a:cubicBezTo>
                    <a:cubicBezTo>
                      <a:pt x="4499" y="24366"/>
                      <a:pt x="3213" y="21537"/>
                      <a:pt x="1927" y="18794"/>
                    </a:cubicBezTo>
                    <a:cubicBezTo>
                      <a:pt x="-44" y="14336"/>
                      <a:pt x="-559" y="10221"/>
                      <a:pt x="642" y="5507"/>
                    </a:cubicBezTo>
                    <a:cubicBezTo>
                      <a:pt x="1499" y="1992"/>
                      <a:pt x="5614" y="-237"/>
                      <a:pt x="9043" y="2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5" name="任意多边形: 形状 2794">
                <a:extLst>
                  <a:ext uri="{FF2B5EF4-FFF2-40B4-BE49-F238E27FC236}">
                    <a16:creationId xmlns:a16="http://schemas.microsoft.com/office/drawing/2014/main" id="{7C78B406-0ECC-E00C-03FE-7ADD457DBCF3}"/>
                  </a:ext>
                </a:extLst>
              </p:cNvPr>
              <p:cNvSpPr/>
              <p:nvPr/>
            </p:nvSpPr>
            <p:spPr>
              <a:xfrm>
                <a:off x="5224969" y="1218767"/>
                <a:ext cx="37896" cy="40734"/>
              </a:xfrm>
              <a:custGeom>
                <a:avLst/>
                <a:gdLst>
                  <a:gd name="connsiteX0" fmla="*/ 7180 w 37896"/>
                  <a:gd name="connsiteY0" fmla="*/ 1014 h 40734"/>
                  <a:gd name="connsiteX1" fmla="*/ 34097 w 37896"/>
                  <a:gd name="connsiteY1" fmla="*/ 13787 h 40734"/>
                  <a:gd name="connsiteX2" fmla="*/ 32040 w 37896"/>
                  <a:gd name="connsiteY2" fmla="*/ 36933 h 40734"/>
                  <a:gd name="connsiteX3" fmla="*/ 6580 w 37896"/>
                  <a:gd name="connsiteY3" fmla="*/ 31275 h 40734"/>
                  <a:gd name="connsiteX4" fmla="*/ 1950 w 37896"/>
                  <a:gd name="connsiteY4" fmla="*/ 22274 h 40734"/>
                  <a:gd name="connsiteX5" fmla="*/ 7180 w 37896"/>
                  <a:gd name="connsiteY5" fmla="*/ 1014 h 40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96" h="40734">
                    <a:moveTo>
                      <a:pt x="7180" y="1014"/>
                    </a:moveTo>
                    <a:cubicBezTo>
                      <a:pt x="18667" y="-3015"/>
                      <a:pt x="27154" y="5729"/>
                      <a:pt x="34097" y="13787"/>
                    </a:cubicBezTo>
                    <a:cubicBezTo>
                      <a:pt x="39927" y="20559"/>
                      <a:pt x="38898" y="31275"/>
                      <a:pt x="32040" y="36933"/>
                    </a:cubicBezTo>
                    <a:cubicBezTo>
                      <a:pt x="23553" y="44048"/>
                      <a:pt x="11552" y="40619"/>
                      <a:pt x="6580" y="31275"/>
                    </a:cubicBezTo>
                    <a:cubicBezTo>
                      <a:pt x="4951" y="28275"/>
                      <a:pt x="3322" y="25360"/>
                      <a:pt x="1950" y="22274"/>
                    </a:cubicBezTo>
                    <a:cubicBezTo>
                      <a:pt x="-1050" y="15587"/>
                      <a:pt x="-1478" y="4014"/>
                      <a:pt x="7180" y="101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6" name="任意多边形: 形状 2795">
                <a:extLst>
                  <a:ext uri="{FF2B5EF4-FFF2-40B4-BE49-F238E27FC236}">
                    <a16:creationId xmlns:a16="http://schemas.microsoft.com/office/drawing/2014/main" id="{A9644C0E-B0CD-F8A6-2FAD-CAF3B49EBA50}"/>
                  </a:ext>
                </a:extLst>
              </p:cNvPr>
              <p:cNvSpPr/>
              <p:nvPr/>
            </p:nvSpPr>
            <p:spPr>
              <a:xfrm>
                <a:off x="5294120" y="1178096"/>
                <a:ext cx="35702" cy="47408"/>
              </a:xfrm>
              <a:custGeom>
                <a:avLst/>
                <a:gdLst>
                  <a:gd name="connsiteX0" fmla="*/ 28811 w 35702"/>
                  <a:gd name="connsiteY0" fmla="*/ 5166 h 47408"/>
                  <a:gd name="connsiteX1" fmla="*/ 31554 w 35702"/>
                  <a:gd name="connsiteY1" fmla="*/ 39970 h 47408"/>
                  <a:gd name="connsiteX2" fmla="*/ 11580 w 35702"/>
                  <a:gd name="connsiteY2" fmla="*/ 46485 h 47408"/>
                  <a:gd name="connsiteX3" fmla="*/ 7 w 35702"/>
                  <a:gd name="connsiteY3" fmla="*/ 28826 h 47408"/>
                  <a:gd name="connsiteX4" fmla="*/ 1122 w 35702"/>
                  <a:gd name="connsiteY4" fmla="*/ 22396 h 47408"/>
                  <a:gd name="connsiteX5" fmla="*/ 1122 w 35702"/>
                  <a:gd name="connsiteY5" fmla="*/ 21711 h 47408"/>
                  <a:gd name="connsiteX6" fmla="*/ 2065 w 35702"/>
                  <a:gd name="connsiteY6" fmla="*/ 13738 h 47408"/>
                  <a:gd name="connsiteX7" fmla="*/ 28811 w 35702"/>
                  <a:gd name="connsiteY7" fmla="*/ 5166 h 4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02" h="47408">
                    <a:moveTo>
                      <a:pt x="28811" y="5166"/>
                    </a:moveTo>
                    <a:cubicBezTo>
                      <a:pt x="37384" y="14424"/>
                      <a:pt x="37555" y="29426"/>
                      <a:pt x="31554" y="39970"/>
                    </a:cubicBezTo>
                    <a:cubicBezTo>
                      <a:pt x="27868" y="46571"/>
                      <a:pt x="18353" y="48885"/>
                      <a:pt x="11580" y="46485"/>
                    </a:cubicBezTo>
                    <a:cubicBezTo>
                      <a:pt x="3608" y="43742"/>
                      <a:pt x="264" y="36713"/>
                      <a:pt x="7" y="28826"/>
                    </a:cubicBezTo>
                    <a:cubicBezTo>
                      <a:pt x="-78" y="26597"/>
                      <a:pt x="607" y="24539"/>
                      <a:pt x="1122" y="22396"/>
                    </a:cubicBezTo>
                    <a:cubicBezTo>
                      <a:pt x="-250" y="27711"/>
                      <a:pt x="950" y="22997"/>
                      <a:pt x="1122" y="21711"/>
                    </a:cubicBezTo>
                    <a:cubicBezTo>
                      <a:pt x="1465" y="19053"/>
                      <a:pt x="1808" y="16396"/>
                      <a:pt x="2065" y="13738"/>
                    </a:cubicBezTo>
                    <a:cubicBezTo>
                      <a:pt x="3265" y="22"/>
                      <a:pt x="19981" y="-4521"/>
                      <a:pt x="28811" y="516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7" name="任意多边形: 形状 2796">
                <a:extLst>
                  <a:ext uri="{FF2B5EF4-FFF2-40B4-BE49-F238E27FC236}">
                    <a16:creationId xmlns:a16="http://schemas.microsoft.com/office/drawing/2014/main" id="{09E9334A-FDD9-FF54-062A-579B08459707}"/>
                  </a:ext>
                </a:extLst>
              </p:cNvPr>
              <p:cNvSpPr/>
              <p:nvPr/>
            </p:nvSpPr>
            <p:spPr>
              <a:xfrm>
                <a:off x="5340812" y="1147835"/>
                <a:ext cx="40155" cy="48345"/>
              </a:xfrm>
              <a:custGeom>
                <a:avLst/>
                <a:gdLst>
                  <a:gd name="connsiteX0" fmla="*/ 20095 w 40155"/>
                  <a:gd name="connsiteY0" fmla="*/ 1051 h 48345"/>
                  <a:gd name="connsiteX1" fmla="*/ 40155 w 40155"/>
                  <a:gd name="connsiteY1" fmla="*/ 14853 h 48345"/>
                  <a:gd name="connsiteX2" fmla="*/ 33640 w 40155"/>
                  <a:gd name="connsiteY2" fmla="*/ 36798 h 48345"/>
                  <a:gd name="connsiteX3" fmla="*/ 11780 w 40155"/>
                  <a:gd name="connsiteY3" fmla="*/ 47343 h 48345"/>
                  <a:gd name="connsiteX4" fmla="*/ 1236 w 40155"/>
                  <a:gd name="connsiteY4" fmla="*/ 25483 h 48345"/>
                  <a:gd name="connsiteX5" fmla="*/ 3808 w 40155"/>
                  <a:gd name="connsiteY5" fmla="*/ 20425 h 48345"/>
                  <a:gd name="connsiteX6" fmla="*/ 4151 w 40155"/>
                  <a:gd name="connsiteY6" fmla="*/ 19653 h 48345"/>
                  <a:gd name="connsiteX7" fmla="*/ 8179 w 40155"/>
                  <a:gd name="connsiteY7" fmla="*/ 11852 h 48345"/>
                  <a:gd name="connsiteX8" fmla="*/ 20095 w 40155"/>
                  <a:gd name="connsiteY8" fmla="*/ 1051 h 4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155" h="48345">
                    <a:moveTo>
                      <a:pt x="20095" y="1051"/>
                    </a:moveTo>
                    <a:cubicBezTo>
                      <a:pt x="30297" y="-2635"/>
                      <a:pt x="40241" y="3709"/>
                      <a:pt x="40155" y="14853"/>
                    </a:cubicBezTo>
                    <a:cubicBezTo>
                      <a:pt x="40069" y="22397"/>
                      <a:pt x="36812" y="30026"/>
                      <a:pt x="33640" y="36798"/>
                    </a:cubicBezTo>
                    <a:cubicBezTo>
                      <a:pt x="29696" y="45285"/>
                      <a:pt x="21296" y="50686"/>
                      <a:pt x="11780" y="47343"/>
                    </a:cubicBezTo>
                    <a:cubicBezTo>
                      <a:pt x="3636" y="44514"/>
                      <a:pt x="-2793" y="33969"/>
                      <a:pt x="1236" y="25483"/>
                    </a:cubicBezTo>
                    <a:cubicBezTo>
                      <a:pt x="2007" y="23768"/>
                      <a:pt x="2864" y="22054"/>
                      <a:pt x="3808" y="20425"/>
                    </a:cubicBezTo>
                    <a:cubicBezTo>
                      <a:pt x="3979" y="20082"/>
                      <a:pt x="4065" y="19825"/>
                      <a:pt x="4151" y="19653"/>
                    </a:cubicBezTo>
                    <a:cubicBezTo>
                      <a:pt x="5436" y="17082"/>
                      <a:pt x="6808" y="14424"/>
                      <a:pt x="8179" y="11852"/>
                    </a:cubicBezTo>
                    <a:cubicBezTo>
                      <a:pt x="10665" y="7052"/>
                      <a:pt x="14866" y="2937"/>
                      <a:pt x="20095" y="105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8" name="任意多边形: 形状 2797">
                <a:extLst>
                  <a:ext uri="{FF2B5EF4-FFF2-40B4-BE49-F238E27FC236}">
                    <a16:creationId xmlns:a16="http://schemas.microsoft.com/office/drawing/2014/main" id="{044841CD-DCA0-CEC4-F67D-CDFBE2E291FB}"/>
                  </a:ext>
                </a:extLst>
              </p:cNvPr>
              <p:cNvSpPr/>
              <p:nvPr/>
            </p:nvSpPr>
            <p:spPr>
              <a:xfrm>
                <a:off x="5293388" y="1109498"/>
                <a:ext cx="36290" cy="44862"/>
              </a:xfrm>
              <a:custGeom>
                <a:avLst/>
                <a:gdLst>
                  <a:gd name="connsiteX0" fmla="*/ 29372 w 36290"/>
                  <a:gd name="connsiteY0" fmla="*/ 2012 h 44862"/>
                  <a:gd name="connsiteX1" fmla="*/ 36059 w 36290"/>
                  <a:gd name="connsiteY1" fmla="*/ 19929 h 44862"/>
                  <a:gd name="connsiteX2" fmla="*/ 29372 w 36290"/>
                  <a:gd name="connsiteY2" fmla="*/ 37931 h 44862"/>
                  <a:gd name="connsiteX3" fmla="*/ 10770 w 36290"/>
                  <a:gd name="connsiteY3" fmla="*/ 44017 h 44862"/>
                  <a:gd name="connsiteX4" fmla="*/ 826 w 36290"/>
                  <a:gd name="connsiteY4" fmla="*/ 23443 h 44862"/>
                  <a:gd name="connsiteX5" fmla="*/ 7513 w 36290"/>
                  <a:gd name="connsiteY5" fmla="*/ 8442 h 44862"/>
                  <a:gd name="connsiteX6" fmla="*/ 29372 w 36290"/>
                  <a:gd name="connsiteY6" fmla="*/ 2012 h 4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290" h="44862">
                    <a:moveTo>
                      <a:pt x="29372" y="2012"/>
                    </a:moveTo>
                    <a:cubicBezTo>
                      <a:pt x="35545" y="5270"/>
                      <a:pt x="36916" y="13671"/>
                      <a:pt x="36059" y="19929"/>
                    </a:cubicBezTo>
                    <a:cubicBezTo>
                      <a:pt x="35202" y="26187"/>
                      <a:pt x="32630" y="32616"/>
                      <a:pt x="29372" y="37931"/>
                    </a:cubicBezTo>
                    <a:cubicBezTo>
                      <a:pt x="25686" y="44017"/>
                      <a:pt x="17285" y="46246"/>
                      <a:pt x="10770" y="44017"/>
                    </a:cubicBezTo>
                    <a:cubicBezTo>
                      <a:pt x="2369" y="41103"/>
                      <a:pt x="-1917" y="31844"/>
                      <a:pt x="826" y="23443"/>
                    </a:cubicBezTo>
                    <a:cubicBezTo>
                      <a:pt x="2541" y="18300"/>
                      <a:pt x="4941" y="13156"/>
                      <a:pt x="7513" y="8442"/>
                    </a:cubicBezTo>
                    <a:cubicBezTo>
                      <a:pt x="12142" y="298"/>
                      <a:pt x="21314" y="-2188"/>
                      <a:pt x="29372" y="201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9" name="任意多边形: 形状 2798">
                <a:extLst>
                  <a:ext uri="{FF2B5EF4-FFF2-40B4-BE49-F238E27FC236}">
                    <a16:creationId xmlns:a16="http://schemas.microsoft.com/office/drawing/2014/main" id="{508E237D-9393-BCF1-1126-B3EEB1B0E3D0}"/>
                  </a:ext>
                </a:extLst>
              </p:cNvPr>
              <p:cNvSpPr/>
              <p:nvPr/>
            </p:nvSpPr>
            <p:spPr>
              <a:xfrm>
                <a:off x="5205299" y="1363032"/>
                <a:ext cx="42445" cy="37259"/>
              </a:xfrm>
              <a:custGeom>
                <a:avLst/>
                <a:gdLst>
                  <a:gd name="connsiteX0" fmla="*/ 11077 w 42445"/>
                  <a:gd name="connsiteY0" fmla="*/ 338 h 37259"/>
                  <a:gd name="connsiteX1" fmla="*/ 23849 w 42445"/>
                  <a:gd name="connsiteY1" fmla="*/ 1967 h 37259"/>
                  <a:gd name="connsiteX2" fmla="*/ 35337 w 42445"/>
                  <a:gd name="connsiteY2" fmla="*/ 6853 h 37259"/>
                  <a:gd name="connsiteX3" fmla="*/ 24621 w 42445"/>
                  <a:gd name="connsiteY3" fmla="*/ 37200 h 37259"/>
                  <a:gd name="connsiteX4" fmla="*/ 275 w 42445"/>
                  <a:gd name="connsiteY4" fmla="*/ 12340 h 37259"/>
                  <a:gd name="connsiteX5" fmla="*/ 11077 w 42445"/>
                  <a:gd name="connsiteY5" fmla="*/ 338 h 3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445" h="37259">
                    <a:moveTo>
                      <a:pt x="11077" y="338"/>
                    </a:moveTo>
                    <a:cubicBezTo>
                      <a:pt x="15277" y="-519"/>
                      <a:pt x="19992" y="338"/>
                      <a:pt x="23849" y="1967"/>
                    </a:cubicBezTo>
                    <a:cubicBezTo>
                      <a:pt x="27793" y="3510"/>
                      <a:pt x="31650" y="4453"/>
                      <a:pt x="35337" y="6853"/>
                    </a:cubicBezTo>
                    <a:cubicBezTo>
                      <a:pt x="49395" y="15940"/>
                      <a:pt x="40909" y="38571"/>
                      <a:pt x="24621" y="37200"/>
                    </a:cubicBezTo>
                    <a:cubicBezTo>
                      <a:pt x="13734" y="36257"/>
                      <a:pt x="-2297" y="25027"/>
                      <a:pt x="275" y="12340"/>
                    </a:cubicBezTo>
                    <a:cubicBezTo>
                      <a:pt x="1561" y="6339"/>
                      <a:pt x="4733" y="1624"/>
                      <a:pt x="11077" y="33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0" name="任意多边形: 形状 2799">
                <a:extLst>
                  <a:ext uri="{FF2B5EF4-FFF2-40B4-BE49-F238E27FC236}">
                    <a16:creationId xmlns:a16="http://schemas.microsoft.com/office/drawing/2014/main" id="{41EEBE27-1B2A-2406-A422-8161E66FB355}"/>
                  </a:ext>
                </a:extLst>
              </p:cNvPr>
              <p:cNvSpPr/>
              <p:nvPr/>
            </p:nvSpPr>
            <p:spPr>
              <a:xfrm>
                <a:off x="5300138" y="1452789"/>
                <a:ext cx="38132" cy="45394"/>
              </a:xfrm>
              <a:custGeom>
                <a:avLst/>
                <a:gdLst>
                  <a:gd name="connsiteX0" fmla="*/ 26651 w 38132"/>
                  <a:gd name="connsiteY0" fmla="*/ 935 h 45394"/>
                  <a:gd name="connsiteX1" fmla="*/ 37196 w 38132"/>
                  <a:gd name="connsiteY1" fmla="*/ 22795 h 45394"/>
                  <a:gd name="connsiteX2" fmla="*/ 34024 w 38132"/>
                  <a:gd name="connsiteY2" fmla="*/ 29396 h 45394"/>
                  <a:gd name="connsiteX3" fmla="*/ 32738 w 38132"/>
                  <a:gd name="connsiteY3" fmla="*/ 31796 h 45394"/>
                  <a:gd name="connsiteX4" fmla="*/ 31538 w 38132"/>
                  <a:gd name="connsiteY4" fmla="*/ 34196 h 45394"/>
                  <a:gd name="connsiteX5" fmla="*/ 21336 w 38132"/>
                  <a:gd name="connsiteY5" fmla="*/ 43883 h 45394"/>
                  <a:gd name="connsiteX6" fmla="*/ 1705 w 38132"/>
                  <a:gd name="connsiteY6" fmla="*/ 36768 h 45394"/>
                  <a:gd name="connsiteX7" fmla="*/ 1020 w 38132"/>
                  <a:gd name="connsiteY7" fmla="*/ 20138 h 45394"/>
                  <a:gd name="connsiteX8" fmla="*/ 6849 w 38132"/>
                  <a:gd name="connsiteY8" fmla="*/ 7450 h 45394"/>
                  <a:gd name="connsiteX9" fmla="*/ 26651 w 38132"/>
                  <a:gd name="connsiteY9" fmla="*/ 935 h 4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32" h="45394">
                    <a:moveTo>
                      <a:pt x="26651" y="935"/>
                    </a:moveTo>
                    <a:cubicBezTo>
                      <a:pt x="35481" y="4021"/>
                      <a:pt x="40282" y="13965"/>
                      <a:pt x="37196" y="22795"/>
                    </a:cubicBezTo>
                    <a:cubicBezTo>
                      <a:pt x="36424" y="25110"/>
                      <a:pt x="35138" y="27253"/>
                      <a:pt x="34024" y="29396"/>
                    </a:cubicBezTo>
                    <a:cubicBezTo>
                      <a:pt x="33595" y="30167"/>
                      <a:pt x="33167" y="30939"/>
                      <a:pt x="32738" y="31796"/>
                    </a:cubicBezTo>
                    <a:cubicBezTo>
                      <a:pt x="34281" y="28710"/>
                      <a:pt x="33852" y="29482"/>
                      <a:pt x="31538" y="34196"/>
                    </a:cubicBezTo>
                    <a:cubicBezTo>
                      <a:pt x="28795" y="38483"/>
                      <a:pt x="25709" y="41312"/>
                      <a:pt x="21336" y="43883"/>
                    </a:cubicBezTo>
                    <a:cubicBezTo>
                      <a:pt x="14907" y="47741"/>
                      <a:pt x="4106" y="43798"/>
                      <a:pt x="1705" y="36768"/>
                    </a:cubicBezTo>
                    <a:cubicBezTo>
                      <a:pt x="-438" y="30767"/>
                      <a:pt x="-438" y="26310"/>
                      <a:pt x="1020" y="20138"/>
                    </a:cubicBezTo>
                    <a:cubicBezTo>
                      <a:pt x="2048" y="15851"/>
                      <a:pt x="4534" y="10965"/>
                      <a:pt x="6849" y="7450"/>
                    </a:cubicBezTo>
                    <a:cubicBezTo>
                      <a:pt x="11050" y="1021"/>
                      <a:pt x="19536" y="-1551"/>
                      <a:pt x="26651" y="93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1" name="任意多边形: 形状 2800">
                <a:extLst>
                  <a:ext uri="{FF2B5EF4-FFF2-40B4-BE49-F238E27FC236}">
                    <a16:creationId xmlns:a16="http://schemas.microsoft.com/office/drawing/2014/main" id="{A03E6F13-7811-2517-260E-4C79C57E2E45}"/>
                  </a:ext>
                </a:extLst>
              </p:cNvPr>
              <p:cNvSpPr/>
              <p:nvPr/>
            </p:nvSpPr>
            <p:spPr>
              <a:xfrm>
                <a:off x="5323680" y="1520015"/>
                <a:ext cx="31070" cy="41497"/>
              </a:xfrm>
              <a:custGeom>
                <a:avLst/>
                <a:gdLst>
                  <a:gd name="connsiteX0" fmla="*/ 12625 w 31070"/>
                  <a:gd name="connsiteY0" fmla="*/ 232 h 41497"/>
                  <a:gd name="connsiteX1" fmla="*/ 30627 w 31070"/>
                  <a:gd name="connsiteY1" fmla="*/ 12662 h 41497"/>
                  <a:gd name="connsiteX2" fmla="*/ 23255 w 31070"/>
                  <a:gd name="connsiteY2" fmla="*/ 38465 h 41497"/>
                  <a:gd name="connsiteX3" fmla="*/ 4995 w 31070"/>
                  <a:gd name="connsiteY3" fmla="*/ 36836 h 41497"/>
                  <a:gd name="connsiteX4" fmla="*/ 538 w 31070"/>
                  <a:gd name="connsiteY4" fmla="*/ 25949 h 41497"/>
                  <a:gd name="connsiteX5" fmla="*/ 109 w 31070"/>
                  <a:gd name="connsiteY5" fmla="*/ 18748 h 41497"/>
                  <a:gd name="connsiteX6" fmla="*/ 195 w 31070"/>
                  <a:gd name="connsiteY6" fmla="*/ 19520 h 41497"/>
                  <a:gd name="connsiteX7" fmla="*/ 23 w 31070"/>
                  <a:gd name="connsiteY7" fmla="*/ 14205 h 41497"/>
                  <a:gd name="connsiteX8" fmla="*/ 12625 w 31070"/>
                  <a:gd name="connsiteY8" fmla="*/ 232 h 41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70" h="41497">
                    <a:moveTo>
                      <a:pt x="12625" y="232"/>
                    </a:moveTo>
                    <a:cubicBezTo>
                      <a:pt x="20769" y="-1226"/>
                      <a:pt x="29256" y="4346"/>
                      <a:pt x="30627" y="12662"/>
                    </a:cubicBezTo>
                    <a:cubicBezTo>
                      <a:pt x="32084" y="21834"/>
                      <a:pt x="30027" y="31950"/>
                      <a:pt x="23255" y="38465"/>
                    </a:cubicBezTo>
                    <a:cubicBezTo>
                      <a:pt x="18454" y="43094"/>
                      <a:pt x="8853" y="42323"/>
                      <a:pt x="4995" y="36836"/>
                    </a:cubicBezTo>
                    <a:cubicBezTo>
                      <a:pt x="2509" y="33407"/>
                      <a:pt x="1138" y="30150"/>
                      <a:pt x="538" y="25949"/>
                    </a:cubicBezTo>
                    <a:cubicBezTo>
                      <a:pt x="195" y="23549"/>
                      <a:pt x="109" y="21149"/>
                      <a:pt x="109" y="18748"/>
                    </a:cubicBezTo>
                    <a:cubicBezTo>
                      <a:pt x="109" y="17634"/>
                      <a:pt x="-62" y="14548"/>
                      <a:pt x="195" y="19520"/>
                    </a:cubicBezTo>
                    <a:cubicBezTo>
                      <a:pt x="109" y="17634"/>
                      <a:pt x="-62" y="16005"/>
                      <a:pt x="23" y="14205"/>
                    </a:cubicBezTo>
                    <a:cubicBezTo>
                      <a:pt x="195" y="7347"/>
                      <a:pt x="6024" y="1432"/>
                      <a:pt x="12625" y="23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2" name="任意多边形: 形状 2801">
                <a:extLst>
                  <a:ext uri="{FF2B5EF4-FFF2-40B4-BE49-F238E27FC236}">
                    <a16:creationId xmlns:a16="http://schemas.microsoft.com/office/drawing/2014/main" id="{CC1F5D81-F1A9-74AF-BD9B-EF3128368A8A}"/>
                  </a:ext>
                </a:extLst>
              </p:cNvPr>
              <p:cNvSpPr/>
              <p:nvPr/>
            </p:nvSpPr>
            <p:spPr>
              <a:xfrm>
                <a:off x="5405619" y="1490074"/>
                <a:ext cx="46083" cy="45860"/>
              </a:xfrm>
              <a:custGeom>
                <a:avLst/>
                <a:gdLst>
                  <a:gd name="connsiteX0" fmla="*/ 6380 w 46083"/>
                  <a:gd name="connsiteY0" fmla="*/ 4026 h 45860"/>
                  <a:gd name="connsiteX1" fmla="*/ 27554 w 46083"/>
                  <a:gd name="connsiteY1" fmla="*/ 3083 h 45860"/>
                  <a:gd name="connsiteX2" fmla="*/ 45985 w 46083"/>
                  <a:gd name="connsiteY2" fmla="*/ 30601 h 45860"/>
                  <a:gd name="connsiteX3" fmla="*/ 32269 w 46083"/>
                  <a:gd name="connsiteY3" fmla="*/ 45860 h 45860"/>
                  <a:gd name="connsiteX4" fmla="*/ 1837 w 46083"/>
                  <a:gd name="connsiteY4" fmla="*/ 24772 h 45860"/>
                  <a:gd name="connsiteX5" fmla="*/ 6380 w 46083"/>
                  <a:gd name="connsiteY5" fmla="*/ 4026 h 4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83" h="45860">
                    <a:moveTo>
                      <a:pt x="6380" y="4026"/>
                    </a:moveTo>
                    <a:cubicBezTo>
                      <a:pt x="12295" y="-946"/>
                      <a:pt x="21211" y="-1374"/>
                      <a:pt x="27554" y="3083"/>
                    </a:cubicBezTo>
                    <a:cubicBezTo>
                      <a:pt x="35870" y="8998"/>
                      <a:pt x="44785" y="20228"/>
                      <a:pt x="45985" y="30601"/>
                    </a:cubicBezTo>
                    <a:cubicBezTo>
                      <a:pt x="46928" y="39345"/>
                      <a:pt x="41013" y="45860"/>
                      <a:pt x="32269" y="45860"/>
                    </a:cubicBezTo>
                    <a:cubicBezTo>
                      <a:pt x="19668" y="45946"/>
                      <a:pt x="7924" y="34802"/>
                      <a:pt x="1837" y="24772"/>
                    </a:cubicBezTo>
                    <a:cubicBezTo>
                      <a:pt x="-2192" y="18171"/>
                      <a:pt x="894" y="8655"/>
                      <a:pt x="6380" y="402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3" name="任意多边形: 形状 2802">
                <a:extLst>
                  <a:ext uri="{FF2B5EF4-FFF2-40B4-BE49-F238E27FC236}">
                    <a16:creationId xmlns:a16="http://schemas.microsoft.com/office/drawing/2014/main" id="{2BB5CEA2-4ABA-A583-BE60-2E47958836BA}"/>
                  </a:ext>
                </a:extLst>
              </p:cNvPr>
              <p:cNvSpPr/>
              <p:nvPr/>
            </p:nvSpPr>
            <p:spPr>
              <a:xfrm>
                <a:off x="5472737" y="1472945"/>
                <a:ext cx="50988" cy="37186"/>
              </a:xfrm>
              <a:custGeom>
                <a:avLst/>
                <a:gdLst>
                  <a:gd name="connsiteX0" fmla="*/ 17786 w 50988"/>
                  <a:gd name="connsiteY0" fmla="*/ 67 h 37186"/>
                  <a:gd name="connsiteX1" fmla="*/ 46161 w 50988"/>
                  <a:gd name="connsiteY1" fmla="*/ 32986 h 37186"/>
                  <a:gd name="connsiteX2" fmla="*/ 26959 w 50988"/>
                  <a:gd name="connsiteY2" fmla="*/ 36415 h 37186"/>
                  <a:gd name="connsiteX3" fmla="*/ 7071 w 50988"/>
                  <a:gd name="connsiteY3" fmla="*/ 30242 h 37186"/>
                  <a:gd name="connsiteX4" fmla="*/ 17786 w 50988"/>
                  <a:gd name="connsiteY4" fmla="*/ 67 h 3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88" h="37186">
                    <a:moveTo>
                      <a:pt x="17786" y="67"/>
                    </a:moveTo>
                    <a:cubicBezTo>
                      <a:pt x="31931" y="1353"/>
                      <a:pt x="62878" y="15669"/>
                      <a:pt x="46161" y="32986"/>
                    </a:cubicBezTo>
                    <a:cubicBezTo>
                      <a:pt x="41532" y="37872"/>
                      <a:pt x="33045" y="37700"/>
                      <a:pt x="26959" y="36415"/>
                    </a:cubicBezTo>
                    <a:cubicBezTo>
                      <a:pt x="20015" y="34957"/>
                      <a:pt x="13157" y="34186"/>
                      <a:pt x="7071" y="30242"/>
                    </a:cubicBezTo>
                    <a:cubicBezTo>
                      <a:pt x="-6902" y="21241"/>
                      <a:pt x="1499" y="-1390"/>
                      <a:pt x="17786" y="6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4" name="任意多边形: 形状 2803">
                <a:extLst>
                  <a:ext uri="{FF2B5EF4-FFF2-40B4-BE49-F238E27FC236}">
                    <a16:creationId xmlns:a16="http://schemas.microsoft.com/office/drawing/2014/main" id="{8FB30ADC-0852-4589-F114-7722A89A29C0}"/>
                  </a:ext>
                </a:extLst>
              </p:cNvPr>
              <p:cNvSpPr/>
              <p:nvPr/>
            </p:nvSpPr>
            <p:spPr>
              <a:xfrm>
                <a:off x="5487075" y="1533435"/>
                <a:ext cx="45155" cy="35658"/>
              </a:xfrm>
              <a:custGeom>
                <a:avLst/>
                <a:gdLst>
                  <a:gd name="connsiteX0" fmla="*/ 9707 w 45155"/>
                  <a:gd name="connsiteY0" fmla="*/ 1470 h 35658"/>
                  <a:gd name="connsiteX1" fmla="*/ 22394 w 45155"/>
                  <a:gd name="connsiteY1" fmla="*/ 784 h 35658"/>
                  <a:gd name="connsiteX2" fmla="*/ 44169 w 45155"/>
                  <a:gd name="connsiteY2" fmla="*/ 16129 h 35658"/>
                  <a:gd name="connsiteX3" fmla="*/ 37911 w 45155"/>
                  <a:gd name="connsiteY3" fmla="*/ 33446 h 35658"/>
                  <a:gd name="connsiteX4" fmla="*/ 11336 w 45155"/>
                  <a:gd name="connsiteY4" fmla="*/ 32760 h 35658"/>
                  <a:gd name="connsiteX5" fmla="*/ 963 w 45155"/>
                  <a:gd name="connsiteY5" fmla="*/ 11243 h 35658"/>
                  <a:gd name="connsiteX6" fmla="*/ 9707 w 45155"/>
                  <a:gd name="connsiteY6" fmla="*/ 1470 h 35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155" h="35658">
                    <a:moveTo>
                      <a:pt x="9707" y="1470"/>
                    </a:moveTo>
                    <a:cubicBezTo>
                      <a:pt x="14079" y="-587"/>
                      <a:pt x="17937" y="-159"/>
                      <a:pt x="22394" y="784"/>
                    </a:cubicBezTo>
                    <a:cubicBezTo>
                      <a:pt x="30538" y="2499"/>
                      <a:pt x="41340" y="7728"/>
                      <a:pt x="44169" y="16129"/>
                    </a:cubicBezTo>
                    <a:cubicBezTo>
                      <a:pt x="46483" y="22816"/>
                      <a:pt x="44855" y="30188"/>
                      <a:pt x="37911" y="33446"/>
                    </a:cubicBezTo>
                    <a:cubicBezTo>
                      <a:pt x="30281" y="37046"/>
                      <a:pt x="18965" y="35846"/>
                      <a:pt x="11336" y="32760"/>
                    </a:cubicBezTo>
                    <a:cubicBezTo>
                      <a:pt x="2764" y="29331"/>
                      <a:pt x="-2209" y="20244"/>
                      <a:pt x="963" y="11243"/>
                    </a:cubicBezTo>
                    <a:cubicBezTo>
                      <a:pt x="2335" y="6957"/>
                      <a:pt x="5592" y="3356"/>
                      <a:pt x="9707" y="147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5" name="任意多边形: 形状 2804">
                <a:extLst>
                  <a:ext uri="{FF2B5EF4-FFF2-40B4-BE49-F238E27FC236}">
                    <a16:creationId xmlns:a16="http://schemas.microsoft.com/office/drawing/2014/main" id="{1877581E-C4E3-FFC0-91FD-A26E5677DCD9}"/>
                  </a:ext>
                </a:extLst>
              </p:cNvPr>
              <p:cNvSpPr/>
              <p:nvPr/>
            </p:nvSpPr>
            <p:spPr>
              <a:xfrm>
                <a:off x="5490525" y="1403860"/>
                <a:ext cx="47579" cy="34178"/>
              </a:xfrm>
              <a:custGeom>
                <a:avLst/>
                <a:gdLst>
                  <a:gd name="connsiteX0" fmla="*/ 13715 w 47579"/>
                  <a:gd name="connsiteY0" fmla="*/ 1086 h 34178"/>
                  <a:gd name="connsiteX1" fmla="*/ 34460 w 47579"/>
                  <a:gd name="connsiteY1" fmla="*/ 1344 h 34178"/>
                  <a:gd name="connsiteX2" fmla="*/ 45519 w 47579"/>
                  <a:gd name="connsiteY2" fmla="*/ 23975 h 34178"/>
                  <a:gd name="connsiteX3" fmla="*/ 30688 w 47579"/>
                  <a:gd name="connsiteY3" fmla="*/ 32719 h 34178"/>
                  <a:gd name="connsiteX4" fmla="*/ 15344 w 47579"/>
                  <a:gd name="connsiteY4" fmla="*/ 34005 h 34178"/>
                  <a:gd name="connsiteX5" fmla="*/ 256 w 47579"/>
                  <a:gd name="connsiteY5" fmla="*/ 20460 h 34178"/>
                  <a:gd name="connsiteX6" fmla="*/ 13715 w 47579"/>
                  <a:gd name="connsiteY6" fmla="*/ 1086 h 34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79" h="34178">
                    <a:moveTo>
                      <a:pt x="13715" y="1086"/>
                    </a:moveTo>
                    <a:cubicBezTo>
                      <a:pt x="20230" y="-714"/>
                      <a:pt x="27945" y="-28"/>
                      <a:pt x="34460" y="1344"/>
                    </a:cubicBezTo>
                    <a:cubicBezTo>
                      <a:pt x="45176" y="3572"/>
                      <a:pt x="50919" y="14202"/>
                      <a:pt x="45519" y="23975"/>
                    </a:cubicBezTo>
                    <a:cubicBezTo>
                      <a:pt x="42518" y="29461"/>
                      <a:pt x="36175" y="31005"/>
                      <a:pt x="30688" y="32719"/>
                    </a:cubicBezTo>
                    <a:cubicBezTo>
                      <a:pt x="26231" y="34091"/>
                      <a:pt x="19887" y="34433"/>
                      <a:pt x="15344" y="34005"/>
                    </a:cubicBezTo>
                    <a:cubicBezTo>
                      <a:pt x="7886" y="33319"/>
                      <a:pt x="1627" y="27918"/>
                      <a:pt x="256" y="20460"/>
                    </a:cubicBezTo>
                    <a:cubicBezTo>
                      <a:pt x="-1373" y="10945"/>
                      <a:pt x="4971" y="3572"/>
                      <a:pt x="13715" y="108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6" name="任意多边形: 形状 2805">
                <a:extLst>
                  <a:ext uri="{FF2B5EF4-FFF2-40B4-BE49-F238E27FC236}">
                    <a16:creationId xmlns:a16="http://schemas.microsoft.com/office/drawing/2014/main" id="{7280AD06-0852-486B-DBFA-0CF89AAC6B19}"/>
                  </a:ext>
                </a:extLst>
              </p:cNvPr>
              <p:cNvSpPr/>
              <p:nvPr/>
            </p:nvSpPr>
            <p:spPr>
              <a:xfrm>
                <a:off x="5560650" y="1380286"/>
                <a:ext cx="41958" cy="32647"/>
              </a:xfrm>
              <a:custGeom>
                <a:avLst/>
                <a:gdLst>
                  <a:gd name="connsiteX0" fmla="*/ 39001 w 41958"/>
                  <a:gd name="connsiteY0" fmla="*/ 6573 h 32647"/>
                  <a:gd name="connsiteX1" fmla="*/ 37458 w 41958"/>
                  <a:gd name="connsiteY1" fmla="*/ 24575 h 32647"/>
                  <a:gd name="connsiteX2" fmla="*/ 25457 w 41958"/>
                  <a:gd name="connsiteY2" fmla="*/ 30661 h 32647"/>
                  <a:gd name="connsiteX3" fmla="*/ 24514 w 41958"/>
                  <a:gd name="connsiteY3" fmla="*/ 30919 h 32647"/>
                  <a:gd name="connsiteX4" fmla="*/ 23571 w 41958"/>
                  <a:gd name="connsiteY4" fmla="*/ 31262 h 32647"/>
                  <a:gd name="connsiteX5" fmla="*/ 9855 w 41958"/>
                  <a:gd name="connsiteY5" fmla="*/ 31690 h 32647"/>
                  <a:gd name="connsiteX6" fmla="*/ 2654 w 41958"/>
                  <a:gd name="connsiteY6" fmla="*/ 9487 h 32647"/>
                  <a:gd name="connsiteX7" fmla="*/ 39001 w 41958"/>
                  <a:gd name="connsiteY7" fmla="*/ 6573 h 3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58" h="32647">
                    <a:moveTo>
                      <a:pt x="39001" y="6573"/>
                    </a:moveTo>
                    <a:cubicBezTo>
                      <a:pt x="43888" y="12059"/>
                      <a:pt x="42259" y="19774"/>
                      <a:pt x="37458" y="24575"/>
                    </a:cubicBezTo>
                    <a:cubicBezTo>
                      <a:pt x="34458" y="27575"/>
                      <a:pt x="29400" y="29461"/>
                      <a:pt x="25457" y="30661"/>
                    </a:cubicBezTo>
                    <a:cubicBezTo>
                      <a:pt x="24942" y="30833"/>
                      <a:pt x="24685" y="30919"/>
                      <a:pt x="24514" y="30919"/>
                    </a:cubicBezTo>
                    <a:cubicBezTo>
                      <a:pt x="24257" y="31004"/>
                      <a:pt x="23914" y="31090"/>
                      <a:pt x="23571" y="31262"/>
                    </a:cubicBezTo>
                    <a:cubicBezTo>
                      <a:pt x="18856" y="32890"/>
                      <a:pt x="14741" y="33148"/>
                      <a:pt x="9855" y="31690"/>
                    </a:cubicBezTo>
                    <a:cubicBezTo>
                      <a:pt x="1025" y="29033"/>
                      <a:pt x="-3090" y="16860"/>
                      <a:pt x="2654" y="9487"/>
                    </a:cubicBezTo>
                    <a:cubicBezTo>
                      <a:pt x="10627" y="-971"/>
                      <a:pt x="29657" y="-3971"/>
                      <a:pt x="39001" y="657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7" name="任意多边形: 形状 2806">
                <a:extLst>
                  <a:ext uri="{FF2B5EF4-FFF2-40B4-BE49-F238E27FC236}">
                    <a16:creationId xmlns:a16="http://schemas.microsoft.com/office/drawing/2014/main" id="{31FFF3B8-0C37-EA3E-C494-416AB45E255D}"/>
                  </a:ext>
                </a:extLst>
              </p:cNvPr>
              <p:cNvSpPr/>
              <p:nvPr/>
            </p:nvSpPr>
            <p:spPr>
              <a:xfrm>
                <a:off x="5563916" y="1434448"/>
                <a:ext cx="35990" cy="27251"/>
              </a:xfrm>
              <a:custGeom>
                <a:avLst/>
                <a:gdLst>
                  <a:gd name="connsiteX0" fmla="*/ 10875 w 35990"/>
                  <a:gd name="connsiteY0" fmla="*/ 845 h 27251"/>
                  <a:gd name="connsiteX1" fmla="*/ 35392 w 35990"/>
                  <a:gd name="connsiteY1" fmla="*/ 16447 h 27251"/>
                  <a:gd name="connsiteX2" fmla="*/ 23734 w 35990"/>
                  <a:gd name="connsiteY2" fmla="*/ 25877 h 27251"/>
                  <a:gd name="connsiteX3" fmla="*/ 12247 w 35990"/>
                  <a:gd name="connsiteY3" fmla="*/ 26991 h 27251"/>
                  <a:gd name="connsiteX4" fmla="*/ 245 w 35990"/>
                  <a:gd name="connsiteY4" fmla="*/ 16190 h 27251"/>
                  <a:gd name="connsiteX5" fmla="*/ 10875 w 35990"/>
                  <a:gd name="connsiteY5" fmla="*/ 845 h 2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990" h="27251">
                    <a:moveTo>
                      <a:pt x="10875" y="845"/>
                    </a:moveTo>
                    <a:cubicBezTo>
                      <a:pt x="20648" y="-2241"/>
                      <a:pt x="39593" y="3160"/>
                      <a:pt x="35392" y="16447"/>
                    </a:cubicBezTo>
                    <a:cubicBezTo>
                      <a:pt x="33678" y="21934"/>
                      <a:pt x="28877" y="24334"/>
                      <a:pt x="23734" y="25877"/>
                    </a:cubicBezTo>
                    <a:cubicBezTo>
                      <a:pt x="20391" y="26906"/>
                      <a:pt x="15676" y="27677"/>
                      <a:pt x="12247" y="26991"/>
                    </a:cubicBezTo>
                    <a:cubicBezTo>
                      <a:pt x="6332" y="25791"/>
                      <a:pt x="1445" y="22619"/>
                      <a:pt x="245" y="16190"/>
                    </a:cubicBezTo>
                    <a:cubicBezTo>
                      <a:pt x="-1212" y="8475"/>
                      <a:pt x="4017" y="2988"/>
                      <a:pt x="10875" y="84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8" name="任意多边形: 形状 2807">
                <a:extLst>
                  <a:ext uri="{FF2B5EF4-FFF2-40B4-BE49-F238E27FC236}">
                    <a16:creationId xmlns:a16="http://schemas.microsoft.com/office/drawing/2014/main" id="{C2D14075-E561-649C-4622-D38C3F86F1CE}"/>
                  </a:ext>
                </a:extLst>
              </p:cNvPr>
              <p:cNvSpPr/>
              <p:nvPr/>
            </p:nvSpPr>
            <p:spPr>
              <a:xfrm>
                <a:off x="5622769" y="1408098"/>
                <a:ext cx="30678" cy="29465"/>
              </a:xfrm>
              <a:custGeom>
                <a:avLst/>
                <a:gdLst>
                  <a:gd name="connsiteX0" fmla="*/ 4744 w 30678"/>
                  <a:gd name="connsiteY0" fmla="*/ 6107 h 29465"/>
                  <a:gd name="connsiteX1" fmla="*/ 6972 w 30678"/>
                  <a:gd name="connsiteY1" fmla="*/ 4735 h 29465"/>
                  <a:gd name="connsiteX2" fmla="*/ 17002 w 30678"/>
                  <a:gd name="connsiteY2" fmla="*/ 192 h 29465"/>
                  <a:gd name="connsiteX3" fmla="*/ 30633 w 30678"/>
                  <a:gd name="connsiteY3" fmla="*/ 12451 h 29465"/>
                  <a:gd name="connsiteX4" fmla="*/ 23946 w 30678"/>
                  <a:gd name="connsiteY4" fmla="*/ 25052 h 29465"/>
                  <a:gd name="connsiteX5" fmla="*/ 8087 w 30678"/>
                  <a:gd name="connsiteY5" fmla="*/ 28738 h 29465"/>
                  <a:gd name="connsiteX6" fmla="*/ 458 w 30678"/>
                  <a:gd name="connsiteY6" fmla="*/ 12965 h 29465"/>
                  <a:gd name="connsiteX7" fmla="*/ 2344 w 30678"/>
                  <a:gd name="connsiteY7" fmla="*/ 8765 h 29465"/>
                  <a:gd name="connsiteX8" fmla="*/ 4744 w 30678"/>
                  <a:gd name="connsiteY8" fmla="*/ 6107 h 29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78" h="29465">
                    <a:moveTo>
                      <a:pt x="4744" y="6107"/>
                    </a:moveTo>
                    <a:cubicBezTo>
                      <a:pt x="7916" y="4050"/>
                      <a:pt x="8601" y="3621"/>
                      <a:pt x="6972" y="4735"/>
                    </a:cubicBezTo>
                    <a:cubicBezTo>
                      <a:pt x="10230" y="2592"/>
                      <a:pt x="13145" y="878"/>
                      <a:pt x="17002" y="192"/>
                    </a:cubicBezTo>
                    <a:cubicBezTo>
                      <a:pt x="24203" y="-1180"/>
                      <a:pt x="31319" y="4993"/>
                      <a:pt x="30633" y="12451"/>
                    </a:cubicBezTo>
                    <a:cubicBezTo>
                      <a:pt x="30118" y="17851"/>
                      <a:pt x="27547" y="21195"/>
                      <a:pt x="23946" y="25052"/>
                    </a:cubicBezTo>
                    <a:cubicBezTo>
                      <a:pt x="19831" y="29510"/>
                      <a:pt x="13659" y="30281"/>
                      <a:pt x="8087" y="28738"/>
                    </a:cubicBezTo>
                    <a:cubicBezTo>
                      <a:pt x="1229" y="26767"/>
                      <a:pt x="-1085" y="19223"/>
                      <a:pt x="458" y="12965"/>
                    </a:cubicBezTo>
                    <a:cubicBezTo>
                      <a:pt x="801" y="11422"/>
                      <a:pt x="1400" y="10050"/>
                      <a:pt x="2344" y="8765"/>
                    </a:cubicBezTo>
                    <a:cubicBezTo>
                      <a:pt x="3201" y="7822"/>
                      <a:pt x="3972" y="6964"/>
                      <a:pt x="4744" y="610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9" name="任意多边形: 形状 2808">
                <a:extLst>
                  <a:ext uri="{FF2B5EF4-FFF2-40B4-BE49-F238E27FC236}">
                    <a16:creationId xmlns:a16="http://schemas.microsoft.com/office/drawing/2014/main" id="{BF5CF464-FF42-162A-38C4-8BDF45303F34}"/>
                  </a:ext>
                </a:extLst>
              </p:cNvPr>
              <p:cNvSpPr/>
              <p:nvPr/>
            </p:nvSpPr>
            <p:spPr>
              <a:xfrm>
                <a:off x="5550917" y="1514246"/>
                <a:ext cx="32888" cy="27648"/>
              </a:xfrm>
              <a:custGeom>
                <a:avLst/>
                <a:gdLst>
                  <a:gd name="connsiteX0" fmla="*/ 14530 w 32888"/>
                  <a:gd name="connsiteY0" fmla="*/ 171 h 27648"/>
                  <a:gd name="connsiteX1" fmla="*/ 26961 w 32888"/>
                  <a:gd name="connsiteY1" fmla="*/ 4543 h 27648"/>
                  <a:gd name="connsiteX2" fmla="*/ 31076 w 32888"/>
                  <a:gd name="connsiteY2" fmla="*/ 21602 h 27648"/>
                  <a:gd name="connsiteX3" fmla="*/ 22160 w 32888"/>
                  <a:gd name="connsiteY3" fmla="*/ 27175 h 27648"/>
                  <a:gd name="connsiteX4" fmla="*/ 12559 w 32888"/>
                  <a:gd name="connsiteY4" fmla="*/ 27346 h 27648"/>
                  <a:gd name="connsiteX5" fmla="*/ 43 w 32888"/>
                  <a:gd name="connsiteY5" fmla="*/ 12773 h 27648"/>
                  <a:gd name="connsiteX6" fmla="*/ 14530 w 32888"/>
                  <a:gd name="connsiteY6" fmla="*/ 171 h 2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88" h="27648">
                    <a:moveTo>
                      <a:pt x="14530" y="171"/>
                    </a:moveTo>
                    <a:cubicBezTo>
                      <a:pt x="19245" y="1028"/>
                      <a:pt x="22760" y="2314"/>
                      <a:pt x="26961" y="4543"/>
                    </a:cubicBezTo>
                    <a:cubicBezTo>
                      <a:pt x="32876" y="7544"/>
                      <a:pt x="34590" y="16373"/>
                      <a:pt x="31076" y="21602"/>
                    </a:cubicBezTo>
                    <a:cubicBezTo>
                      <a:pt x="28761" y="24946"/>
                      <a:pt x="25846" y="26060"/>
                      <a:pt x="22160" y="27175"/>
                    </a:cubicBezTo>
                    <a:cubicBezTo>
                      <a:pt x="19503" y="27946"/>
                      <a:pt x="16502" y="27603"/>
                      <a:pt x="12559" y="27346"/>
                    </a:cubicBezTo>
                    <a:cubicBezTo>
                      <a:pt x="5186" y="26832"/>
                      <a:pt x="-557" y="20145"/>
                      <a:pt x="43" y="12773"/>
                    </a:cubicBezTo>
                    <a:cubicBezTo>
                      <a:pt x="472" y="5915"/>
                      <a:pt x="7244" y="-1200"/>
                      <a:pt x="14530" y="17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0" name="任意多边形: 形状 2809">
                <a:extLst>
                  <a:ext uri="{FF2B5EF4-FFF2-40B4-BE49-F238E27FC236}">
                    <a16:creationId xmlns:a16="http://schemas.microsoft.com/office/drawing/2014/main" id="{E2B323EA-EAA2-4CAD-3AE8-23CEB231FB2C}"/>
                  </a:ext>
                </a:extLst>
              </p:cNvPr>
              <p:cNvSpPr/>
              <p:nvPr/>
            </p:nvSpPr>
            <p:spPr>
              <a:xfrm>
                <a:off x="5157397" y="1316990"/>
                <a:ext cx="33665" cy="32587"/>
              </a:xfrm>
              <a:custGeom>
                <a:avLst/>
                <a:gdLst>
                  <a:gd name="connsiteX0" fmla="*/ 11744 w 33665"/>
                  <a:gd name="connsiteY0" fmla="*/ 3 h 32587"/>
                  <a:gd name="connsiteX1" fmla="*/ 30775 w 33665"/>
                  <a:gd name="connsiteY1" fmla="*/ 11833 h 32587"/>
                  <a:gd name="connsiteX2" fmla="*/ 31461 w 33665"/>
                  <a:gd name="connsiteY2" fmla="*/ 27006 h 32587"/>
                  <a:gd name="connsiteX3" fmla="*/ 16973 w 33665"/>
                  <a:gd name="connsiteY3" fmla="*/ 31721 h 32587"/>
                  <a:gd name="connsiteX4" fmla="*/ 0 w 33665"/>
                  <a:gd name="connsiteY4" fmla="*/ 10033 h 32587"/>
                  <a:gd name="connsiteX5" fmla="*/ 11744 w 33665"/>
                  <a:gd name="connsiteY5" fmla="*/ 3 h 3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65" h="32587">
                    <a:moveTo>
                      <a:pt x="11744" y="3"/>
                    </a:moveTo>
                    <a:cubicBezTo>
                      <a:pt x="18945" y="-168"/>
                      <a:pt x="26317" y="6861"/>
                      <a:pt x="30775" y="11833"/>
                    </a:cubicBezTo>
                    <a:cubicBezTo>
                      <a:pt x="34461" y="15948"/>
                      <a:pt x="34547" y="22549"/>
                      <a:pt x="31461" y="27006"/>
                    </a:cubicBezTo>
                    <a:cubicBezTo>
                      <a:pt x="28546" y="31207"/>
                      <a:pt x="21946" y="34122"/>
                      <a:pt x="16973" y="31721"/>
                    </a:cubicBezTo>
                    <a:cubicBezTo>
                      <a:pt x="8315" y="27607"/>
                      <a:pt x="86" y="20320"/>
                      <a:pt x="0" y="10033"/>
                    </a:cubicBezTo>
                    <a:cubicBezTo>
                      <a:pt x="0" y="3689"/>
                      <a:pt x="6172" y="174"/>
                      <a:pt x="11744" y="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1" name="任意多边形: 形状 2810">
                <a:extLst>
                  <a:ext uri="{FF2B5EF4-FFF2-40B4-BE49-F238E27FC236}">
                    <a16:creationId xmlns:a16="http://schemas.microsoft.com/office/drawing/2014/main" id="{DDAC03A1-04EC-8DBA-4474-C67DFD615F74}"/>
                  </a:ext>
                </a:extLst>
              </p:cNvPr>
              <p:cNvSpPr/>
              <p:nvPr/>
            </p:nvSpPr>
            <p:spPr>
              <a:xfrm>
                <a:off x="5111204" y="1350235"/>
                <a:ext cx="31646" cy="30397"/>
              </a:xfrm>
              <a:custGeom>
                <a:avLst/>
                <a:gdLst>
                  <a:gd name="connsiteX0" fmla="*/ 13275 w 31646"/>
                  <a:gd name="connsiteY0" fmla="*/ 105 h 30397"/>
                  <a:gd name="connsiteX1" fmla="*/ 30248 w 31646"/>
                  <a:gd name="connsiteY1" fmla="*/ 11506 h 30397"/>
                  <a:gd name="connsiteX2" fmla="*/ 26733 w 31646"/>
                  <a:gd name="connsiteY2" fmla="*/ 27365 h 30397"/>
                  <a:gd name="connsiteX3" fmla="*/ 10617 w 31646"/>
                  <a:gd name="connsiteY3" fmla="*/ 28137 h 30397"/>
                  <a:gd name="connsiteX4" fmla="*/ 7016 w 31646"/>
                  <a:gd name="connsiteY4" fmla="*/ 25051 h 30397"/>
                  <a:gd name="connsiteX5" fmla="*/ 5216 w 31646"/>
                  <a:gd name="connsiteY5" fmla="*/ 23336 h 30397"/>
                  <a:gd name="connsiteX6" fmla="*/ 1187 w 31646"/>
                  <a:gd name="connsiteY6" fmla="*/ 17593 h 30397"/>
                  <a:gd name="connsiteX7" fmla="*/ 13275 w 31646"/>
                  <a:gd name="connsiteY7" fmla="*/ 105 h 3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646" h="30397">
                    <a:moveTo>
                      <a:pt x="13275" y="105"/>
                    </a:moveTo>
                    <a:cubicBezTo>
                      <a:pt x="20904" y="1219"/>
                      <a:pt x="26305" y="4906"/>
                      <a:pt x="30248" y="11506"/>
                    </a:cubicBezTo>
                    <a:cubicBezTo>
                      <a:pt x="33334" y="16478"/>
                      <a:pt x="30934" y="23851"/>
                      <a:pt x="26733" y="27365"/>
                    </a:cubicBezTo>
                    <a:cubicBezTo>
                      <a:pt x="22104" y="31223"/>
                      <a:pt x="15589" y="31309"/>
                      <a:pt x="10617" y="28137"/>
                    </a:cubicBezTo>
                    <a:cubicBezTo>
                      <a:pt x="9245" y="27280"/>
                      <a:pt x="8045" y="26251"/>
                      <a:pt x="7016" y="25051"/>
                    </a:cubicBezTo>
                    <a:cubicBezTo>
                      <a:pt x="8817" y="26594"/>
                      <a:pt x="8216" y="25994"/>
                      <a:pt x="5216" y="23336"/>
                    </a:cubicBezTo>
                    <a:cubicBezTo>
                      <a:pt x="3588" y="21622"/>
                      <a:pt x="2302" y="19650"/>
                      <a:pt x="1187" y="17593"/>
                    </a:cubicBezTo>
                    <a:cubicBezTo>
                      <a:pt x="-2928" y="9620"/>
                      <a:pt x="4273" y="-1181"/>
                      <a:pt x="13275" y="10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54" name="图形 4">
              <a:extLst>
                <a:ext uri="{FF2B5EF4-FFF2-40B4-BE49-F238E27FC236}">
                  <a16:creationId xmlns:a16="http://schemas.microsoft.com/office/drawing/2014/main" id="{05D78740-8DF3-2247-8900-5407C859D191}"/>
                </a:ext>
              </a:extLst>
            </p:cNvPr>
            <p:cNvGrpSpPr/>
            <p:nvPr/>
          </p:nvGrpSpPr>
          <p:grpSpPr>
            <a:xfrm>
              <a:off x="3268471" y="889029"/>
              <a:ext cx="535868" cy="558575"/>
              <a:chOff x="3268471" y="889029"/>
              <a:chExt cx="535868" cy="558575"/>
            </a:xfrm>
          </p:grpSpPr>
          <p:sp>
            <p:nvSpPr>
              <p:cNvPr id="2748" name="任意多边形: 形状 2747">
                <a:extLst>
                  <a:ext uri="{FF2B5EF4-FFF2-40B4-BE49-F238E27FC236}">
                    <a16:creationId xmlns:a16="http://schemas.microsoft.com/office/drawing/2014/main" id="{1F43AD4E-DE61-9A71-80CF-270F16112204}"/>
                  </a:ext>
                </a:extLst>
              </p:cNvPr>
              <p:cNvSpPr/>
              <p:nvPr/>
            </p:nvSpPr>
            <p:spPr>
              <a:xfrm>
                <a:off x="3384456" y="922565"/>
                <a:ext cx="211552" cy="270537"/>
              </a:xfrm>
              <a:custGeom>
                <a:avLst/>
                <a:gdLst>
                  <a:gd name="connsiteX0" fmla="*/ 319 w 211552"/>
                  <a:gd name="connsiteY0" fmla="*/ 115650 h 270537"/>
                  <a:gd name="connsiteX1" fmla="*/ 52097 w 211552"/>
                  <a:gd name="connsiteY1" fmla="*/ 220406 h 270537"/>
                  <a:gd name="connsiteX2" fmla="*/ 149909 w 211552"/>
                  <a:gd name="connsiteY2" fmla="*/ 270126 h 270537"/>
                  <a:gd name="connsiteX3" fmla="*/ 211545 w 211552"/>
                  <a:gd name="connsiteY3" fmla="*/ 203432 h 270537"/>
                  <a:gd name="connsiteX4" fmla="*/ 183771 w 211552"/>
                  <a:gd name="connsiteY4" fmla="*/ 93961 h 270537"/>
                  <a:gd name="connsiteX5" fmla="*/ 154967 w 211552"/>
                  <a:gd name="connsiteY5" fmla="*/ 37211 h 270537"/>
                  <a:gd name="connsiteX6" fmla="*/ 52440 w 211552"/>
                  <a:gd name="connsiteY6" fmla="*/ 5065 h 270537"/>
                  <a:gd name="connsiteX7" fmla="*/ 319 w 211552"/>
                  <a:gd name="connsiteY7" fmla="*/ 115650 h 27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552" h="270537">
                    <a:moveTo>
                      <a:pt x="319" y="115650"/>
                    </a:moveTo>
                    <a:cubicBezTo>
                      <a:pt x="2462" y="153712"/>
                      <a:pt x="26808" y="193231"/>
                      <a:pt x="52097" y="220406"/>
                    </a:cubicBezTo>
                    <a:cubicBezTo>
                      <a:pt x="76614" y="246723"/>
                      <a:pt x="111504" y="274241"/>
                      <a:pt x="149909" y="270126"/>
                    </a:cubicBezTo>
                    <a:cubicBezTo>
                      <a:pt x="186085" y="266269"/>
                      <a:pt x="212060" y="240808"/>
                      <a:pt x="211545" y="203432"/>
                    </a:cubicBezTo>
                    <a:cubicBezTo>
                      <a:pt x="211031" y="166142"/>
                      <a:pt x="198087" y="128166"/>
                      <a:pt x="183771" y="93961"/>
                    </a:cubicBezTo>
                    <a:cubicBezTo>
                      <a:pt x="177341" y="72959"/>
                      <a:pt x="168511" y="52985"/>
                      <a:pt x="154967" y="37211"/>
                    </a:cubicBezTo>
                    <a:cubicBezTo>
                      <a:pt x="131050" y="9265"/>
                      <a:pt x="88873" y="-9509"/>
                      <a:pt x="52440" y="5065"/>
                    </a:cubicBezTo>
                    <a:cubicBezTo>
                      <a:pt x="8463" y="22638"/>
                      <a:pt x="-2081" y="72702"/>
                      <a:pt x="319" y="115650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9" name="任意多边形: 形状 2748">
                <a:extLst>
                  <a:ext uri="{FF2B5EF4-FFF2-40B4-BE49-F238E27FC236}">
                    <a16:creationId xmlns:a16="http://schemas.microsoft.com/office/drawing/2014/main" id="{47C70DC8-F7FC-6CC4-F694-5EF43954F258}"/>
                  </a:ext>
                </a:extLst>
              </p:cNvPr>
              <p:cNvSpPr/>
              <p:nvPr/>
            </p:nvSpPr>
            <p:spPr>
              <a:xfrm>
                <a:off x="3431420" y="1226169"/>
                <a:ext cx="182474" cy="221435"/>
              </a:xfrm>
              <a:custGeom>
                <a:avLst/>
                <a:gdLst>
                  <a:gd name="connsiteX0" fmla="*/ 12934 w 182474"/>
                  <a:gd name="connsiteY0" fmla="*/ 182207 h 221435"/>
                  <a:gd name="connsiteX1" fmla="*/ 100717 w 182474"/>
                  <a:gd name="connsiteY1" fmla="*/ 215468 h 221435"/>
                  <a:gd name="connsiteX2" fmla="*/ 168354 w 182474"/>
                  <a:gd name="connsiteY2" fmla="*/ 17872 h 221435"/>
                  <a:gd name="connsiteX3" fmla="*/ 165353 w 182474"/>
                  <a:gd name="connsiteY3" fmla="*/ 15900 h 221435"/>
                  <a:gd name="connsiteX4" fmla="*/ 126606 w 182474"/>
                  <a:gd name="connsiteY4" fmla="*/ 1241 h 221435"/>
                  <a:gd name="connsiteX5" fmla="*/ 9934 w 182474"/>
                  <a:gd name="connsiteY5" fmla="*/ 108998 h 221435"/>
                  <a:gd name="connsiteX6" fmla="*/ 12934 w 182474"/>
                  <a:gd name="connsiteY6" fmla="*/ 182207 h 22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74" h="221435">
                    <a:moveTo>
                      <a:pt x="12934" y="182207"/>
                    </a:moveTo>
                    <a:cubicBezTo>
                      <a:pt x="33251" y="211182"/>
                      <a:pt x="64969" y="232270"/>
                      <a:pt x="100717" y="215468"/>
                    </a:cubicBezTo>
                    <a:cubicBezTo>
                      <a:pt x="159010" y="188036"/>
                      <a:pt x="207444" y="76336"/>
                      <a:pt x="168354" y="17872"/>
                    </a:cubicBezTo>
                    <a:cubicBezTo>
                      <a:pt x="167496" y="16672"/>
                      <a:pt x="166468" y="16072"/>
                      <a:pt x="165353" y="15900"/>
                    </a:cubicBezTo>
                    <a:cubicBezTo>
                      <a:pt x="156438" y="3556"/>
                      <a:pt x="142722" y="-2874"/>
                      <a:pt x="126606" y="1241"/>
                    </a:cubicBezTo>
                    <a:cubicBezTo>
                      <a:pt x="77914" y="13929"/>
                      <a:pt x="33251" y="66564"/>
                      <a:pt x="9934" y="108998"/>
                    </a:cubicBezTo>
                    <a:cubicBezTo>
                      <a:pt x="-3611" y="133686"/>
                      <a:pt x="-3954" y="158118"/>
                      <a:pt x="12934" y="182207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0" name="任意多边形: 形状 2749">
                <a:extLst>
                  <a:ext uri="{FF2B5EF4-FFF2-40B4-BE49-F238E27FC236}">
                    <a16:creationId xmlns:a16="http://schemas.microsoft.com/office/drawing/2014/main" id="{20A13803-8FD4-CFEE-C2DD-EB3B9564CA70}"/>
                  </a:ext>
                </a:extLst>
              </p:cNvPr>
              <p:cNvSpPr/>
              <p:nvPr/>
            </p:nvSpPr>
            <p:spPr>
              <a:xfrm>
                <a:off x="3605303" y="1156847"/>
                <a:ext cx="199036" cy="135651"/>
              </a:xfrm>
              <a:custGeom>
                <a:avLst/>
                <a:gdLst>
                  <a:gd name="connsiteX0" fmla="*/ 43 w 199036"/>
                  <a:gd name="connsiteY0" fmla="*/ 81364 h 135651"/>
                  <a:gd name="connsiteX1" fmla="*/ 53964 w 199036"/>
                  <a:gd name="connsiteY1" fmla="*/ 127913 h 135651"/>
                  <a:gd name="connsiteX2" fmla="*/ 155805 w 199036"/>
                  <a:gd name="connsiteY2" fmla="*/ 123455 h 135651"/>
                  <a:gd name="connsiteX3" fmla="*/ 192238 w 199036"/>
                  <a:gd name="connsiteY3" fmla="*/ 93280 h 135651"/>
                  <a:gd name="connsiteX4" fmla="*/ 172607 w 199036"/>
                  <a:gd name="connsiteY4" fmla="*/ 11584 h 135651"/>
                  <a:gd name="connsiteX5" fmla="*/ 80967 w 199036"/>
                  <a:gd name="connsiteY5" fmla="*/ 17756 h 135651"/>
                  <a:gd name="connsiteX6" fmla="*/ 43 w 199036"/>
                  <a:gd name="connsiteY6" fmla="*/ 81364 h 1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036" h="135651">
                    <a:moveTo>
                      <a:pt x="43" y="81364"/>
                    </a:moveTo>
                    <a:cubicBezTo>
                      <a:pt x="-1415" y="106396"/>
                      <a:pt x="34847" y="122512"/>
                      <a:pt x="53964" y="127913"/>
                    </a:cubicBezTo>
                    <a:cubicBezTo>
                      <a:pt x="83882" y="136400"/>
                      <a:pt x="128802" y="141543"/>
                      <a:pt x="155805" y="123455"/>
                    </a:cubicBezTo>
                    <a:cubicBezTo>
                      <a:pt x="171321" y="117626"/>
                      <a:pt x="184780" y="108196"/>
                      <a:pt x="192238" y="93280"/>
                    </a:cubicBezTo>
                    <a:cubicBezTo>
                      <a:pt x="206040" y="65677"/>
                      <a:pt x="198496" y="30358"/>
                      <a:pt x="172607" y="11584"/>
                    </a:cubicBezTo>
                    <a:cubicBezTo>
                      <a:pt x="142603" y="-10104"/>
                      <a:pt x="110971" y="2583"/>
                      <a:pt x="80967" y="17756"/>
                    </a:cubicBezTo>
                    <a:cubicBezTo>
                      <a:pt x="52078" y="32415"/>
                      <a:pt x="2357" y="41673"/>
                      <a:pt x="43" y="81364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1" name="任意多边形: 形状 2750">
                <a:extLst>
                  <a:ext uri="{FF2B5EF4-FFF2-40B4-BE49-F238E27FC236}">
                    <a16:creationId xmlns:a16="http://schemas.microsoft.com/office/drawing/2014/main" id="{1A13AFF9-B891-73B6-9493-31092A7C1A7F}"/>
                  </a:ext>
                </a:extLst>
              </p:cNvPr>
              <p:cNvSpPr/>
              <p:nvPr/>
            </p:nvSpPr>
            <p:spPr>
              <a:xfrm>
                <a:off x="3543993" y="889029"/>
                <a:ext cx="252460" cy="332764"/>
              </a:xfrm>
              <a:custGeom>
                <a:avLst/>
                <a:gdLst>
                  <a:gd name="connsiteX0" fmla="*/ 5974 w 252460"/>
                  <a:gd name="connsiteY0" fmla="*/ 145414 h 332764"/>
                  <a:gd name="connsiteX1" fmla="*/ 22605 w 252460"/>
                  <a:gd name="connsiteY1" fmla="*/ 205507 h 332764"/>
                  <a:gd name="connsiteX2" fmla="*/ 75754 w 252460"/>
                  <a:gd name="connsiteY2" fmla="*/ 294404 h 332764"/>
                  <a:gd name="connsiteX3" fmla="*/ 108501 w 252460"/>
                  <a:gd name="connsiteY3" fmla="*/ 327665 h 332764"/>
                  <a:gd name="connsiteX4" fmla="*/ 209485 w 252460"/>
                  <a:gd name="connsiteY4" fmla="*/ 307434 h 332764"/>
                  <a:gd name="connsiteX5" fmla="*/ 252005 w 252460"/>
                  <a:gd name="connsiteY5" fmla="*/ 203964 h 332764"/>
                  <a:gd name="connsiteX6" fmla="*/ 79783 w 252460"/>
                  <a:gd name="connsiteY6" fmla="*/ 24 h 332764"/>
                  <a:gd name="connsiteX7" fmla="*/ 5974 w 252460"/>
                  <a:gd name="connsiteY7" fmla="*/ 145414 h 33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460" h="332764">
                    <a:moveTo>
                      <a:pt x="5974" y="145414"/>
                    </a:moveTo>
                    <a:cubicBezTo>
                      <a:pt x="8546" y="167016"/>
                      <a:pt x="14632" y="188105"/>
                      <a:pt x="22605" y="205507"/>
                    </a:cubicBezTo>
                    <a:cubicBezTo>
                      <a:pt x="37092" y="237225"/>
                      <a:pt x="58352" y="264400"/>
                      <a:pt x="75754" y="294404"/>
                    </a:cubicBezTo>
                    <a:cubicBezTo>
                      <a:pt x="83812" y="308291"/>
                      <a:pt x="92556" y="321750"/>
                      <a:pt x="108501" y="327665"/>
                    </a:cubicBezTo>
                    <a:cubicBezTo>
                      <a:pt x="142019" y="340095"/>
                      <a:pt x="181796" y="328437"/>
                      <a:pt x="209485" y="307434"/>
                    </a:cubicBezTo>
                    <a:cubicBezTo>
                      <a:pt x="241889" y="282831"/>
                      <a:pt x="255177" y="244255"/>
                      <a:pt x="252005" y="203964"/>
                    </a:cubicBezTo>
                    <a:cubicBezTo>
                      <a:pt x="245232" y="117553"/>
                      <a:pt x="179396" y="-1948"/>
                      <a:pt x="79783" y="24"/>
                    </a:cubicBezTo>
                    <a:cubicBezTo>
                      <a:pt x="1602" y="1653"/>
                      <a:pt x="-9457" y="82834"/>
                      <a:pt x="5974" y="145414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2" name="任意多边形: 形状 2751">
                <a:extLst>
                  <a:ext uri="{FF2B5EF4-FFF2-40B4-BE49-F238E27FC236}">
                    <a16:creationId xmlns:a16="http://schemas.microsoft.com/office/drawing/2014/main" id="{0B4DE347-F385-2082-D137-5883D2EE50DC}"/>
                  </a:ext>
                </a:extLst>
              </p:cNvPr>
              <p:cNvSpPr/>
              <p:nvPr/>
            </p:nvSpPr>
            <p:spPr>
              <a:xfrm>
                <a:off x="3268471" y="1044651"/>
                <a:ext cx="272111" cy="339666"/>
              </a:xfrm>
              <a:custGeom>
                <a:avLst/>
                <a:gdLst>
                  <a:gd name="connsiteX0" fmla="*/ 33323 w 272111"/>
                  <a:gd name="connsiteY0" fmla="*/ 260254 h 339666"/>
                  <a:gd name="connsiteX1" fmla="*/ 157881 w 272111"/>
                  <a:gd name="connsiteY1" fmla="*/ 339464 h 339666"/>
                  <a:gd name="connsiteX2" fmla="*/ 260751 w 272111"/>
                  <a:gd name="connsiteY2" fmla="*/ 259825 h 339666"/>
                  <a:gd name="connsiteX3" fmla="*/ 233576 w 272111"/>
                  <a:gd name="connsiteY3" fmla="*/ 128152 h 339666"/>
                  <a:gd name="connsiteX4" fmla="*/ 205373 w 272111"/>
                  <a:gd name="connsiteY4" fmla="*/ 91547 h 339666"/>
                  <a:gd name="connsiteX5" fmla="*/ 145365 w 272111"/>
                  <a:gd name="connsiteY5" fmla="*/ 13538 h 339666"/>
                  <a:gd name="connsiteX6" fmla="*/ 39323 w 272111"/>
                  <a:gd name="connsiteY6" fmla="*/ 25796 h 339666"/>
                  <a:gd name="connsiteX7" fmla="*/ 33323 w 272111"/>
                  <a:gd name="connsiteY7" fmla="*/ 260254 h 33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111" h="339666">
                    <a:moveTo>
                      <a:pt x="33323" y="260254"/>
                    </a:moveTo>
                    <a:cubicBezTo>
                      <a:pt x="61098" y="310060"/>
                      <a:pt x="97788" y="342550"/>
                      <a:pt x="157881" y="339464"/>
                    </a:cubicBezTo>
                    <a:cubicBezTo>
                      <a:pt x="203144" y="337149"/>
                      <a:pt x="243006" y="299430"/>
                      <a:pt x="260751" y="259825"/>
                    </a:cubicBezTo>
                    <a:cubicBezTo>
                      <a:pt x="283468" y="209162"/>
                      <a:pt x="270952" y="167328"/>
                      <a:pt x="233576" y="128152"/>
                    </a:cubicBezTo>
                    <a:cubicBezTo>
                      <a:pt x="222775" y="116836"/>
                      <a:pt x="214288" y="103977"/>
                      <a:pt x="205373" y="91547"/>
                    </a:cubicBezTo>
                    <a:cubicBezTo>
                      <a:pt x="190457" y="61715"/>
                      <a:pt x="172197" y="31111"/>
                      <a:pt x="145365" y="13538"/>
                    </a:cubicBezTo>
                    <a:cubicBezTo>
                      <a:pt x="111675" y="-8494"/>
                      <a:pt x="67870" y="-3093"/>
                      <a:pt x="39323" y="25796"/>
                    </a:cubicBezTo>
                    <a:cubicBezTo>
                      <a:pt x="-19913" y="85461"/>
                      <a:pt x="-4053" y="193217"/>
                      <a:pt x="33323" y="260254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3" name="任意多边形: 形状 2752">
                <a:extLst>
                  <a:ext uri="{FF2B5EF4-FFF2-40B4-BE49-F238E27FC236}">
                    <a16:creationId xmlns:a16="http://schemas.microsoft.com/office/drawing/2014/main" id="{93FDE6EC-D134-274A-0049-5023227F516B}"/>
                  </a:ext>
                </a:extLst>
              </p:cNvPr>
              <p:cNvSpPr/>
              <p:nvPr/>
            </p:nvSpPr>
            <p:spPr>
              <a:xfrm>
                <a:off x="3468712" y="1061955"/>
                <a:ext cx="170537" cy="170549"/>
              </a:xfrm>
              <a:custGeom>
                <a:avLst/>
                <a:gdLst>
                  <a:gd name="connsiteX0" fmla="*/ 14561 w 170537"/>
                  <a:gd name="connsiteY0" fmla="*/ 124307 h 170549"/>
                  <a:gd name="connsiteX1" fmla="*/ 95914 w 170537"/>
                  <a:gd name="connsiteY1" fmla="*/ 169227 h 170549"/>
                  <a:gd name="connsiteX2" fmla="*/ 168094 w 170537"/>
                  <a:gd name="connsiteY2" fmla="*/ 113592 h 170549"/>
                  <a:gd name="connsiteX3" fmla="*/ 166980 w 170537"/>
                  <a:gd name="connsiteY3" fmla="*/ 68415 h 170549"/>
                  <a:gd name="connsiteX4" fmla="*/ 130975 w 170537"/>
                  <a:gd name="connsiteY4" fmla="*/ 14065 h 170549"/>
                  <a:gd name="connsiteX5" fmla="*/ 72511 w 170537"/>
                  <a:gd name="connsiteY5" fmla="*/ 19894 h 170549"/>
                  <a:gd name="connsiteX6" fmla="*/ 86913 w 170537"/>
                  <a:gd name="connsiteY6" fmla="*/ 57442 h 170549"/>
                  <a:gd name="connsiteX7" fmla="*/ 96000 w 170537"/>
                  <a:gd name="connsiteY7" fmla="*/ 84959 h 170549"/>
                  <a:gd name="connsiteX8" fmla="*/ 67710 w 170537"/>
                  <a:gd name="connsiteY8" fmla="*/ 78530 h 170549"/>
                  <a:gd name="connsiteX9" fmla="*/ 63510 w 170537"/>
                  <a:gd name="connsiteY9" fmla="*/ 68072 h 170549"/>
                  <a:gd name="connsiteX10" fmla="*/ 15418 w 170537"/>
                  <a:gd name="connsiteY10" fmla="*/ 40725 h 170549"/>
                  <a:gd name="connsiteX11" fmla="*/ 14561 w 170537"/>
                  <a:gd name="connsiteY11" fmla="*/ 124307 h 17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0537" h="170549">
                    <a:moveTo>
                      <a:pt x="14561" y="124307"/>
                    </a:moveTo>
                    <a:cubicBezTo>
                      <a:pt x="31963" y="154397"/>
                      <a:pt x="59052" y="176257"/>
                      <a:pt x="95914" y="169227"/>
                    </a:cubicBezTo>
                    <a:cubicBezTo>
                      <a:pt x="125575" y="163569"/>
                      <a:pt x="160122" y="145739"/>
                      <a:pt x="168094" y="113592"/>
                    </a:cubicBezTo>
                    <a:cubicBezTo>
                      <a:pt x="171438" y="100047"/>
                      <a:pt x="171609" y="83159"/>
                      <a:pt x="166980" y="68415"/>
                    </a:cubicBezTo>
                    <a:cubicBezTo>
                      <a:pt x="162008" y="47155"/>
                      <a:pt x="145463" y="24866"/>
                      <a:pt x="130975" y="14065"/>
                    </a:cubicBezTo>
                    <a:cubicBezTo>
                      <a:pt x="115459" y="2492"/>
                      <a:pt x="74225" y="-13281"/>
                      <a:pt x="72511" y="19894"/>
                    </a:cubicBezTo>
                    <a:cubicBezTo>
                      <a:pt x="71739" y="34210"/>
                      <a:pt x="80826" y="45440"/>
                      <a:pt x="86913" y="57442"/>
                    </a:cubicBezTo>
                    <a:cubicBezTo>
                      <a:pt x="90856" y="65157"/>
                      <a:pt x="97714" y="76044"/>
                      <a:pt x="96000" y="84959"/>
                    </a:cubicBezTo>
                    <a:cubicBezTo>
                      <a:pt x="85541" y="99618"/>
                      <a:pt x="71397" y="89417"/>
                      <a:pt x="67710" y="78530"/>
                    </a:cubicBezTo>
                    <a:cubicBezTo>
                      <a:pt x="66167" y="75101"/>
                      <a:pt x="64796" y="71586"/>
                      <a:pt x="63510" y="68072"/>
                    </a:cubicBezTo>
                    <a:cubicBezTo>
                      <a:pt x="55966" y="47326"/>
                      <a:pt x="38821" y="28038"/>
                      <a:pt x="15418" y="40725"/>
                    </a:cubicBezTo>
                    <a:cubicBezTo>
                      <a:pt x="-11928" y="55727"/>
                      <a:pt x="3159" y="104590"/>
                      <a:pt x="14561" y="12430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4" name="任意多边形: 形状 2753">
                <a:extLst>
                  <a:ext uri="{FF2B5EF4-FFF2-40B4-BE49-F238E27FC236}">
                    <a16:creationId xmlns:a16="http://schemas.microsoft.com/office/drawing/2014/main" id="{5CBCFA00-0D32-806E-30B7-D61ACC065763}"/>
                  </a:ext>
                </a:extLst>
              </p:cNvPr>
              <p:cNvSpPr/>
              <p:nvPr/>
            </p:nvSpPr>
            <p:spPr>
              <a:xfrm>
                <a:off x="3493520" y="1131815"/>
                <a:ext cx="181756" cy="150934"/>
              </a:xfrm>
              <a:custGeom>
                <a:avLst/>
                <a:gdLst>
                  <a:gd name="connsiteX0" fmla="*/ 12042 w 181756"/>
                  <a:gd name="connsiteY0" fmla="*/ 136657 h 150934"/>
                  <a:gd name="connsiteX1" fmla="*/ 94595 w 181756"/>
                  <a:gd name="connsiteY1" fmla="*/ 140429 h 150934"/>
                  <a:gd name="connsiteX2" fmla="*/ 172262 w 181756"/>
                  <a:gd name="connsiteY2" fmla="*/ 66963 h 150934"/>
                  <a:gd name="connsiteX3" fmla="*/ 175433 w 181756"/>
                  <a:gd name="connsiteY3" fmla="*/ 59333 h 150934"/>
                  <a:gd name="connsiteX4" fmla="*/ 170976 w 181756"/>
                  <a:gd name="connsiteY4" fmla="*/ 5584 h 150934"/>
                  <a:gd name="connsiteX5" fmla="*/ 118426 w 181756"/>
                  <a:gd name="connsiteY5" fmla="*/ 23843 h 150934"/>
                  <a:gd name="connsiteX6" fmla="*/ 68706 w 181756"/>
                  <a:gd name="connsiteY6" fmla="*/ 74935 h 150934"/>
                  <a:gd name="connsiteX7" fmla="*/ 12556 w 181756"/>
                  <a:gd name="connsiteY7" fmla="*/ 90794 h 150934"/>
                  <a:gd name="connsiteX8" fmla="*/ 12042 w 181756"/>
                  <a:gd name="connsiteY8" fmla="*/ 136657 h 150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756" h="150934">
                    <a:moveTo>
                      <a:pt x="12042" y="136657"/>
                    </a:moveTo>
                    <a:cubicBezTo>
                      <a:pt x="31673" y="158089"/>
                      <a:pt x="71706" y="152002"/>
                      <a:pt x="94595" y="140429"/>
                    </a:cubicBezTo>
                    <a:cubicBezTo>
                      <a:pt x="126570" y="124399"/>
                      <a:pt x="155888" y="99110"/>
                      <a:pt x="172262" y="66963"/>
                    </a:cubicBezTo>
                    <a:cubicBezTo>
                      <a:pt x="173376" y="64734"/>
                      <a:pt x="174490" y="62077"/>
                      <a:pt x="175433" y="59333"/>
                    </a:cubicBezTo>
                    <a:cubicBezTo>
                      <a:pt x="183749" y="44160"/>
                      <a:pt x="185378" y="16042"/>
                      <a:pt x="170976" y="5584"/>
                    </a:cubicBezTo>
                    <a:cubicBezTo>
                      <a:pt x="151173" y="-8818"/>
                      <a:pt x="130771" y="7298"/>
                      <a:pt x="118426" y="23843"/>
                    </a:cubicBezTo>
                    <a:cubicBezTo>
                      <a:pt x="103939" y="43217"/>
                      <a:pt x="91680" y="64391"/>
                      <a:pt x="68706" y="74935"/>
                    </a:cubicBezTo>
                    <a:cubicBezTo>
                      <a:pt x="50103" y="83508"/>
                      <a:pt x="31072" y="83765"/>
                      <a:pt x="12556" y="90794"/>
                    </a:cubicBezTo>
                    <a:cubicBezTo>
                      <a:pt x="-8961" y="98938"/>
                      <a:pt x="1497" y="125170"/>
                      <a:pt x="12042" y="136657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5" name="任意多边形: 形状 2754">
                <a:extLst>
                  <a:ext uri="{FF2B5EF4-FFF2-40B4-BE49-F238E27FC236}">
                    <a16:creationId xmlns:a16="http://schemas.microsoft.com/office/drawing/2014/main" id="{C49CE268-6EBD-F297-1AD1-466642DB26CC}"/>
                  </a:ext>
                </a:extLst>
              </p:cNvPr>
              <p:cNvSpPr/>
              <p:nvPr/>
            </p:nvSpPr>
            <p:spPr>
              <a:xfrm>
                <a:off x="3490732" y="1053088"/>
                <a:ext cx="28547" cy="35188"/>
              </a:xfrm>
              <a:custGeom>
                <a:avLst/>
                <a:gdLst>
                  <a:gd name="connsiteX0" fmla="*/ 8743 w 28547"/>
                  <a:gd name="connsiteY0" fmla="*/ 31676 h 35188"/>
                  <a:gd name="connsiteX1" fmla="*/ 1285 w 28547"/>
                  <a:gd name="connsiteY1" fmla="*/ 16674 h 35188"/>
                  <a:gd name="connsiteX2" fmla="*/ 6514 w 28547"/>
                  <a:gd name="connsiteY2" fmla="*/ 386 h 35188"/>
                  <a:gd name="connsiteX3" fmla="*/ 28203 w 28547"/>
                  <a:gd name="connsiteY3" fmla="*/ 20960 h 35188"/>
                  <a:gd name="connsiteX4" fmla="*/ 22545 w 28547"/>
                  <a:gd name="connsiteY4" fmla="*/ 33819 h 35188"/>
                  <a:gd name="connsiteX5" fmla="*/ 8743 w 28547"/>
                  <a:gd name="connsiteY5" fmla="*/ 31676 h 3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47" h="35188">
                    <a:moveTo>
                      <a:pt x="8743" y="31676"/>
                    </a:moveTo>
                    <a:cubicBezTo>
                      <a:pt x="5400" y="27218"/>
                      <a:pt x="3257" y="21903"/>
                      <a:pt x="1285" y="16674"/>
                    </a:cubicBezTo>
                    <a:cubicBezTo>
                      <a:pt x="-515" y="11874"/>
                      <a:pt x="-1630" y="2444"/>
                      <a:pt x="6514" y="386"/>
                    </a:cubicBezTo>
                    <a:cubicBezTo>
                      <a:pt x="18002" y="-2528"/>
                      <a:pt x="25974" y="11702"/>
                      <a:pt x="28203" y="20960"/>
                    </a:cubicBezTo>
                    <a:cubicBezTo>
                      <a:pt x="29489" y="26018"/>
                      <a:pt x="27088" y="31333"/>
                      <a:pt x="22545" y="33819"/>
                    </a:cubicBezTo>
                    <a:cubicBezTo>
                      <a:pt x="18516" y="36048"/>
                      <a:pt x="11744" y="35705"/>
                      <a:pt x="8743" y="3167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6" name="任意多边形: 形状 2755">
                <a:extLst>
                  <a:ext uri="{FF2B5EF4-FFF2-40B4-BE49-F238E27FC236}">
                    <a16:creationId xmlns:a16="http://schemas.microsoft.com/office/drawing/2014/main" id="{58E32797-48D6-374F-3AC9-9A3A3E9CB40E}"/>
                  </a:ext>
                </a:extLst>
              </p:cNvPr>
              <p:cNvSpPr/>
              <p:nvPr/>
            </p:nvSpPr>
            <p:spPr>
              <a:xfrm>
                <a:off x="3495574" y="1007775"/>
                <a:ext cx="26153" cy="26385"/>
              </a:xfrm>
              <a:custGeom>
                <a:avLst/>
                <a:gdLst>
                  <a:gd name="connsiteX0" fmla="*/ 129 w 26153"/>
                  <a:gd name="connsiteY0" fmla="*/ 11066 h 26385"/>
                  <a:gd name="connsiteX1" fmla="*/ 11359 w 26153"/>
                  <a:gd name="connsiteY1" fmla="*/ 179 h 26385"/>
                  <a:gd name="connsiteX2" fmla="*/ 23104 w 26153"/>
                  <a:gd name="connsiteY2" fmla="*/ 8151 h 26385"/>
                  <a:gd name="connsiteX3" fmla="*/ 25761 w 26153"/>
                  <a:gd name="connsiteY3" fmla="*/ 18524 h 26385"/>
                  <a:gd name="connsiteX4" fmla="*/ 17960 w 26153"/>
                  <a:gd name="connsiteY4" fmla="*/ 26068 h 26385"/>
                  <a:gd name="connsiteX5" fmla="*/ 7673 w 26153"/>
                  <a:gd name="connsiteY5" fmla="*/ 23067 h 26385"/>
                  <a:gd name="connsiteX6" fmla="*/ 129 w 26153"/>
                  <a:gd name="connsiteY6" fmla="*/ 11066 h 2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53" h="26385">
                    <a:moveTo>
                      <a:pt x="129" y="11066"/>
                    </a:moveTo>
                    <a:cubicBezTo>
                      <a:pt x="-899" y="3951"/>
                      <a:pt x="4330" y="-1021"/>
                      <a:pt x="11359" y="179"/>
                    </a:cubicBezTo>
                    <a:cubicBezTo>
                      <a:pt x="16160" y="1036"/>
                      <a:pt x="19760" y="4894"/>
                      <a:pt x="23104" y="8151"/>
                    </a:cubicBezTo>
                    <a:cubicBezTo>
                      <a:pt x="25761" y="10637"/>
                      <a:pt x="26790" y="15095"/>
                      <a:pt x="25761" y="18524"/>
                    </a:cubicBezTo>
                    <a:cubicBezTo>
                      <a:pt x="24561" y="22467"/>
                      <a:pt x="21989" y="24953"/>
                      <a:pt x="17960" y="26068"/>
                    </a:cubicBezTo>
                    <a:cubicBezTo>
                      <a:pt x="14445" y="27011"/>
                      <a:pt x="10074" y="25811"/>
                      <a:pt x="7673" y="23067"/>
                    </a:cubicBezTo>
                    <a:cubicBezTo>
                      <a:pt x="4587" y="19638"/>
                      <a:pt x="815" y="15867"/>
                      <a:pt x="129" y="1106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7" name="任意多边形: 形状 2756">
                <a:extLst>
                  <a:ext uri="{FF2B5EF4-FFF2-40B4-BE49-F238E27FC236}">
                    <a16:creationId xmlns:a16="http://schemas.microsoft.com/office/drawing/2014/main" id="{790DE4F0-8BF9-7B5F-7FB2-2FC3BF828639}"/>
                  </a:ext>
                </a:extLst>
              </p:cNvPr>
              <p:cNvSpPr/>
              <p:nvPr/>
            </p:nvSpPr>
            <p:spPr>
              <a:xfrm>
                <a:off x="3444839" y="1056228"/>
                <a:ext cx="23640" cy="28416"/>
              </a:xfrm>
              <a:custGeom>
                <a:avLst/>
                <a:gdLst>
                  <a:gd name="connsiteX0" fmla="*/ 3458 w 23640"/>
                  <a:gd name="connsiteY0" fmla="*/ 22792 h 28416"/>
                  <a:gd name="connsiteX1" fmla="*/ 886 w 23640"/>
                  <a:gd name="connsiteY1" fmla="*/ 6419 h 28416"/>
                  <a:gd name="connsiteX2" fmla="*/ 5087 w 23640"/>
                  <a:gd name="connsiteY2" fmla="*/ 1104 h 28416"/>
                  <a:gd name="connsiteX3" fmla="*/ 13660 w 23640"/>
                  <a:gd name="connsiteY3" fmla="*/ 1275 h 28416"/>
                  <a:gd name="connsiteX4" fmla="*/ 16660 w 23640"/>
                  <a:gd name="connsiteY4" fmla="*/ 3676 h 28416"/>
                  <a:gd name="connsiteX5" fmla="*/ 18203 w 23640"/>
                  <a:gd name="connsiteY5" fmla="*/ 5733 h 28416"/>
                  <a:gd name="connsiteX6" fmla="*/ 18117 w 23640"/>
                  <a:gd name="connsiteY6" fmla="*/ 5562 h 28416"/>
                  <a:gd name="connsiteX7" fmla="*/ 22403 w 23640"/>
                  <a:gd name="connsiteY7" fmla="*/ 12420 h 28416"/>
                  <a:gd name="connsiteX8" fmla="*/ 18117 w 23640"/>
                  <a:gd name="connsiteY8" fmla="*/ 27079 h 28416"/>
                  <a:gd name="connsiteX9" fmla="*/ 3458 w 23640"/>
                  <a:gd name="connsiteY9" fmla="*/ 22792 h 28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40" h="28416">
                    <a:moveTo>
                      <a:pt x="3458" y="22792"/>
                    </a:moveTo>
                    <a:cubicBezTo>
                      <a:pt x="629" y="18335"/>
                      <a:pt x="-1171" y="11562"/>
                      <a:pt x="886" y="6419"/>
                    </a:cubicBezTo>
                    <a:cubicBezTo>
                      <a:pt x="1744" y="4190"/>
                      <a:pt x="2858" y="2304"/>
                      <a:pt x="5087" y="1104"/>
                    </a:cubicBezTo>
                    <a:cubicBezTo>
                      <a:pt x="7573" y="-268"/>
                      <a:pt x="11259" y="-525"/>
                      <a:pt x="13660" y="1275"/>
                    </a:cubicBezTo>
                    <a:cubicBezTo>
                      <a:pt x="14688" y="2047"/>
                      <a:pt x="15717" y="2818"/>
                      <a:pt x="16660" y="3676"/>
                    </a:cubicBezTo>
                    <a:cubicBezTo>
                      <a:pt x="17174" y="4361"/>
                      <a:pt x="17689" y="5047"/>
                      <a:pt x="18203" y="5733"/>
                    </a:cubicBezTo>
                    <a:cubicBezTo>
                      <a:pt x="17431" y="4704"/>
                      <a:pt x="17431" y="4704"/>
                      <a:pt x="18117" y="5562"/>
                    </a:cubicBezTo>
                    <a:cubicBezTo>
                      <a:pt x="19832" y="7790"/>
                      <a:pt x="21203" y="9934"/>
                      <a:pt x="22403" y="12420"/>
                    </a:cubicBezTo>
                    <a:cubicBezTo>
                      <a:pt x="25061" y="17649"/>
                      <a:pt x="23346" y="24164"/>
                      <a:pt x="18117" y="27079"/>
                    </a:cubicBezTo>
                    <a:cubicBezTo>
                      <a:pt x="12717" y="30079"/>
                      <a:pt x="6630" y="27764"/>
                      <a:pt x="3458" y="2279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8" name="任意多边形: 形状 2757">
                <a:extLst>
                  <a:ext uri="{FF2B5EF4-FFF2-40B4-BE49-F238E27FC236}">
                    <a16:creationId xmlns:a16="http://schemas.microsoft.com/office/drawing/2014/main" id="{A36F964B-F008-A9DC-8B82-C8250211E6A7}"/>
                  </a:ext>
                </a:extLst>
              </p:cNvPr>
              <p:cNvSpPr/>
              <p:nvPr/>
            </p:nvSpPr>
            <p:spPr>
              <a:xfrm>
                <a:off x="3454345" y="1007413"/>
                <a:ext cx="26019" cy="28908"/>
              </a:xfrm>
              <a:custGeom>
                <a:avLst/>
                <a:gdLst>
                  <a:gd name="connsiteX0" fmla="*/ 3468 w 26019"/>
                  <a:gd name="connsiteY0" fmla="*/ 19143 h 28908"/>
                  <a:gd name="connsiteX1" fmla="*/ 210 w 26019"/>
                  <a:gd name="connsiteY1" fmla="*/ 11256 h 28908"/>
                  <a:gd name="connsiteX2" fmla="*/ 13841 w 26019"/>
                  <a:gd name="connsiteY2" fmla="*/ 1141 h 28908"/>
                  <a:gd name="connsiteX3" fmla="*/ 25499 w 26019"/>
                  <a:gd name="connsiteY3" fmla="*/ 21629 h 28908"/>
                  <a:gd name="connsiteX4" fmla="*/ 10326 w 26019"/>
                  <a:gd name="connsiteY4" fmla="*/ 27716 h 28908"/>
                  <a:gd name="connsiteX5" fmla="*/ 3468 w 26019"/>
                  <a:gd name="connsiteY5" fmla="*/ 19143 h 2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19" h="28908">
                    <a:moveTo>
                      <a:pt x="3468" y="19143"/>
                    </a:moveTo>
                    <a:cubicBezTo>
                      <a:pt x="2011" y="16657"/>
                      <a:pt x="810" y="14085"/>
                      <a:pt x="210" y="11256"/>
                    </a:cubicBezTo>
                    <a:cubicBezTo>
                      <a:pt x="-1418" y="3198"/>
                      <a:pt x="6725" y="-2545"/>
                      <a:pt x="13841" y="1141"/>
                    </a:cubicBezTo>
                    <a:cubicBezTo>
                      <a:pt x="20613" y="4655"/>
                      <a:pt x="28071" y="13657"/>
                      <a:pt x="25499" y="21629"/>
                    </a:cubicBezTo>
                    <a:cubicBezTo>
                      <a:pt x="23270" y="28487"/>
                      <a:pt x="16498" y="30459"/>
                      <a:pt x="10326" y="27716"/>
                    </a:cubicBezTo>
                    <a:cubicBezTo>
                      <a:pt x="6554" y="26001"/>
                      <a:pt x="5440" y="22401"/>
                      <a:pt x="3468" y="1914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9" name="任意多边形: 形状 2758">
                <a:extLst>
                  <a:ext uri="{FF2B5EF4-FFF2-40B4-BE49-F238E27FC236}">
                    <a16:creationId xmlns:a16="http://schemas.microsoft.com/office/drawing/2014/main" id="{3A34C467-23AC-ADC5-918C-24A52F2735B5}"/>
                  </a:ext>
                </a:extLst>
              </p:cNvPr>
              <p:cNvSpPr/>
              <p:nvPr/>
            </p:nvSpPr>
            <p:spPr>
              <a:xfrm>
                <a:off x="3416852" y="1010182"/>
                <a:ext cx="22175" cy="29087"/>
              </a:xfrm>
              <a:custGeom>
                <a:avLst/>
                <a:gdLst>
                  <a:gd name="connsiteX0" fmla="*/ 2556 w 22175"/>
                  <a:gd name="connsiteY0" fmla="*/ 17746 h 29087"/>
                  <a:gd name="connsiteX1" fmla="*/ 498 w 22175"/>
                  <a:gd name="connsiteY1" fmla="*/ 4630 h 29087"/>
                  <a:gd name="connsiteX2" fmla="*/ 10014 w 22175"/>
                  <a:gd name="connsiteY2" fmla="*/ 772 h 29087"/>
                  <a:gd name="connsiteX3" fmla="*/ 17558 w 22175"/>
                  <a:gd name="connsiteY3" fmla="*/ 9516 h 29087"/>
                  <a:gd name="connsiteX4" fmla="*/ 22101 w 22175"/>
                  <a:gd name="connsiteY4" fmla="*/ 21003 h 29087"/>
                  <a:gd name="connsiteX5" fmla="*/ 11814 w 22175"/>
                  <a:gd name="connsiteY5" fmla="*/ 28633 h 29087"/>
                  <a:gd name="connsiteX6" fmla="*/ 2556 w 22175"/>
                  <a:gd name="connsiteY6" fmla="*/ 17746 h 2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75" h="29087">
                    <a:moveTo>
                      <a:pt x="2556" y="17746"/>
                    </a:moveTo>
                    <a:cubicBezTo>
                      <a:pt x="841" y="13717"/>
                      <a:pt x="-873" y="9002"/>
                      <a:pt x="498" y="4630"/>
                    </a:cubicBezTo>
                    <a:cubicBezTo>
                      <a:pt x="1870" y="344"/>
                      <a:pt x="6156" y="-1028"/>
                      <a:pt x="10014" y="772"/>
                    </a:cubicBezTo>
                    <a:cubicBezTo>
                      <a:pt x="13529" y="2401"/>
                      <a:pt x="15757" y="6259"/>
                      <a:pt x="17558" y="9516"/>
                    </a:cubicBezTo>
                    <a:cubicBezTo>
                      <a:pt x="19529" y="13117"/>
                      <a:pt x="22701" y="16717"/>
                      <a:pt x="22101" y="21003"/>
                    </a:cubicBezTo>
                    <a:cubicBezTo>
                      <a:pt x="21415" y="25804"/>
                      <a:pt x="17215" y="30605"/>
                      <a:pt x="11814" y="28633"/>
                    </a:cubicBezTo>
                    <a:cubicBezTo>
                      <a:pt x="6413" y="26833"/>
                      <a:pt x="4527" y="22718"/>
                      <a:pt x="2556" y="1774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0" name="任意多边形: 形状 2759">
                <a:extLst>
                  <a:ext uri="{FF2B5EF4-FFF2-40B4-BE49-F238E27FC236}">
                    <a16:creationId xmlns:a16="http://schemas.microsoft.com/office/drawing/2014/main" id="{97E80CB3-EC62-7226-DC7E-9CB49F628A8A}"/>
                  </a:ext>
                </a:extLst>
              </p:cNvPr>
              <p:cNvSpPr/>
              <p:nvPr/>
            </p:nvSpPr>
            <p:spPr>
              <a:xfrm>
                <a:off x="3380360" y="1153986"/>
                <a:ext cx="25250" cy="23542"/>
              </a:xfrm>
              <a:custGeom>
                <a:avLst/>
                <a:gdLst>
                  <a:gd name="connsiteX0" fmla="*/ 300 w 25250"/>
                  <a:gd name="connsiteY0" fmla="*/ 10073 h 23542"/>
                  <a:gd name="connsiteX1" fmla="*/ 4243 w 25250"/>
                  <a:gd name="connsiteY1" fmla="*/ 1243 h 23542"/>
                  <a:gd name="connsiteX2" fmla="*/ 16759 w 25250"/>
                  <a:gd name="connsiteY2" fmla="*/ 2272 h 23542"/>
                  <a:gd name="connsiteX3" fmla="*/ 25246 w 25250"/>
                  <a:gd name="connsiteY3" fmla="*/ 14617 h 23542"/>
                  <a:gd name="connsiteX4" fmla="*/ 16073 w 25250"/>
                  <a:gd name="connsiteY4" fmla="*/ 23532 h 23542"/>
                  <a:gd name="connsiteX5" fmla="*/ 8701 w 25250"/>
                  <a:gd name="connsiteY5" fmla="*/ 20531 h 23542"/>
                  <a:gd name="connsiteX6" fmla="*/ 5700 w 25250"/>
                  <a:gd name="connsiteY6" fmla="*/ 17617 h 23542"/>
                  <a:gd name="connsiteX7" fmla="*/ 300 w 25250"/>
                  <a:gd name="connsiteY7" fmla="*/ 10073 h 2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50" h="23542">
                    <a:moveTo>
                      <a:pt x="300" y="10073"/>
                    </a:moveTo>
                    <a:cubicBezTo>
                      <a:pt x="-815" y="6730"/>
                      <a:pt x="1328" y="2872"/>
                      <a:pt x="4243" y="1243"/>
                    </a:cubicBezTo>
                    <a:cubicBezTo>
                      <a:pt x="8272" y="-985"/>
                      <a:pt x="12987" y="43"/>
                      <a:pt x="16759" y="2272"/>
                    </a:cubicBezTo>
                    <a:cubicBezTo>
                      <a:pt x="21302" y="4930"/>
                      <a:pt x="25074" y="9216"/>
                      <a:pt x="25246" y="14617"/>
                    </a:cubicBezTo>
                    <a:cubicBezTo>
                      <a:pt x="25417" y="19417"/>
                      <a:pt x="20788" y="23789"/>
                      <a:pt x="16073" y="23532"/>
                    </a:cubicBezTo>
                    <a:cubicBezTo>
                      <a:pt x="13244" y="23360"/>
                      <a:pt x="10758" y="22675"/>
                      <a:pt x="8701" y="20531"/>
                    </a:cubicBezTo>
                    <a:cubicBezTo>
                      <a:pt x="7758" y="19503"/>
                      <a:pt x="6729" y="18560"/>
                      <a:pt x="5700" y="17617"/>
                    </a:cubicBezTo>
                    <a:cubicBezTo>
                      <a:pt x="3300" y="15474"/>
                      <a:pt x="1414" y="13073"/>
                      <a:pt x="300" y="1007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1" name="任意多边形: 形状 2760">
                <a:extLst>
                  <a:ext uri="{FF2B5EF4-FFF2-40B4-BE49-F238E27FC236}">
                    <a16:creationId xmlns:a16="http://schemas.microsoft.com/office/drawing/2014/main" id="{D2595C2D-B99E-049A-B9FC-5E9B448C7522}"/>
                  </a:ext>
                </a:extLst>
              </p:cNvPr>
              <p:cNvSpPr/>
              <p:nvPr/>
            </p:nvSpPr>
            <p:spPr>
              <a:xfrm>
                <a:off x="3452299" y="1310340"/>
                <a:ext cx="25758" cy="20105"/>
              </a:xfrm>
              <a:custGeom>
                <a:avLst/>
                <a:gdLst>
                  <a:gd name="connsiteX0" fmla="*/ 199 w 25758"/>
                  <a:gd name="connsiteY0" fmla="*/ 11367 h 20105"/>
                  <a:gd name="connsiteX1" fmla="*/ 12458 w 25758"/>
                  <a:gd name="connsiteY1" fmla="*/ 995 h 20105"/>
                  <a:gd name="connsiteX2" fmla="*/ 23259 w 25758"/>
                  <a:gd name="connsiteY2" fmla="*/ 2623 h 20105"/>
                  <a:gd name="connsiteX3" fmla="*/ 25488 w 25758"/>
                  <a:gd name="connsiteY3" fmla="*/ 11367 h 20105"/>
                  <a:gd name="connsiteX4" fmla="*/ 18887 w 25758"/>
                  <a:gd name="connsiteY4" fmla="*/ 17711 h 20105"/>
                  <a:gd name="connsiteX5" fmla="*/ 3114 w 25758"/>
                  <a:gd name="connsiteY5" fmla="*/ 18654 h 20105"/>
                  <a:gd name="connsiteX6" fmla="*/ 199 w 25758"/>
                  <a:gd name="connsiteY6" fmla="*/ 11367 h 2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58" h="20105">
                    <a:moveTo>
                      <a:pt x="199" y="11367"/>
                    </a:moveTo>
                    <a:cubicBezTo>
                      <a:pt x="1571" y="5795"/>
                      <a:pt x="7657" y="2966"/>
                      <a:pt x="12458" y="995"/>
                    </a:cubicBezTo>
                    <a:cubicBezTo>
                      <a:pt x="16401" y="-634"/>
                      <a:pt x="20087" y="-377"/>
                      <a:pt x="23259" y="2623"/>
                    </a:cubicBezTo>
                    <a:cubicBezTo>
                      <a:pt x="25831" y="5024"/>
                      <a:pt x="26088" y="8110"/>
                      <a:pt x="25488" y="11367"/>
                    </a:cubicBezTo>
                    <a:cubicBezTo>
                      <a:pt x="24888" y="14539"/>
                      <a:pt x="21887" y="16854"/>
                      <a:pt x="18887" y="17711"/>
                    </a:cubicBezTo>
                    <a:cubicBezTo>
                      <a:pt x="13829" y="19168"/>
                      <a:pt x="8086" y="21740"/>
                      <a:pt x="3114" y="18654"/>
                    </a:cubicBezTo>
                    <a:cubicBezTo>
                      <a:pt x="628" y="17111"/>
                      <a:pt x="-487" y="14282"/>
                      <a:pt x="199" y="1136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2" name="任意多边形: 形状 2761">
                <a:extLst>
                  <a:ext uri="{FF2B5EF4-FFF2-40B4-BE49-F238E27FC236}">
                    <a16:creationId xmlns:a16="http://schemas.microsoft.com/office/drawing/2014/main" id="{2A412987-142A-C2D8-5036-15C82E304EF2}"/>
                  </a:ext>
                </a:extLst>
              </p:cNvPr>
              <p:cNvSpPr/>
              <p:nvPr/>
            </p:nvSpPr>
            <p:spPr>
              <a:xfrm>
                <a:off x="3413627" y="1306020"/>
                <a:ext cx="25969" cy="18855"/>
              </a:xfrm>
              <a:custGeom>
                <a:avLst/>
                <a:gdLst>
                  <a:gd name="connsiteX0" fmla="*/ 209 w 25969"/>
                  <a:gd name="connsiteY0" fmla="*/ 10544 h 18855"/>
                  <a:gd name="connsiteX1" fmla="*/ 15210 w 25969"/>
                  <a:gd name="connsiteY1" fmla="*/ 171 h 18855"/>
                  <a:gd name="connsiteX2" fmla="*/ 25755 w 25969"/>
                  <a:gd name="connsiteY2" fmla="*/ 6600 h 18855"/>
                  <a:gd name="connsiteX3" fmla="*/ 19325 w 25969"/>
                  <a:gd name="connsiteY3" fmla="*/ 17145 h 18855"/>
                  <a:gd name="connsiteX4" fmla="*/ 12724 w 25969"/>
                  <a:gd name="connsiteY4" fmla="*/ 18430 h 18855"/>
                  <a:gd name="connsiteX5" fmla="*/ 2952 w 25969"/>
                  <a:gd name="connsiteY5" fmla="*/ 17487 h 18855"/>
                  <a:gd name="connsiteX6" fmla="*/ 209 w 25969"/>
                  <a:gd name="connsiteY6" fmla="*/ 10544 h 18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69" h="18855">
                    <a:moveTo>
                      <a:pt x="209" y="10544"/>
                    </a:moveTo>
                    <a:cubicBezTo>
                      <a:pt x="2009" y="4114"/>
                      <a:pt x="9124" y="1200"/>
                      <a:pt x="15210" y="171"/>
                    </a:cubicBezTo>
                    <a:cubicBezTo>
                      <a:pt x="19840" y="-686"/>
                      <a:pt x="24554" y="1714"/>
                      <a:pt x="25755" y="6600"/>
                    </a:cubicBezTo>
                    <a:cubicBezTo>
                      <a:pt x="26783" y="10801"/>
                      <a:pt x="24040" y="16544"/>
                      <a:pt x="19325" y="17145"/>
                    </a:cubicBezTo>
                    <a:cubicBezTo>
                      <a:pt x="17096" y="17402"/>
                      <a:pt x="14868" y="17916"/>
                      <a:pt x="12724" y="18430"/>
                    </a:cubicBezTo>
                    <a:cubicBezTo>
                      <a:pt x="9210" y="19202"/>
                      <a:pt x="6209" y="18945"/>
                      <a:pt x="2952" y="17487"/>
                    </a:cubicBezTo>
                    <a:cubicBezTo>
                      <a:pt x="551" y="16287"/>
                      <a:pt x="-477" y="13030"/>
                      <a:pt x="209" y="1054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3" name="任意多边形: 形状 2762">
                <a:extLst>
                  <a:ext uri="{FF2B5EF4-FFF2-40B4-BE49-F238E27FC236}">
                    <a16:creationId xmlns:a16="http://schemas.microsoft.com/office/drawing/2014/main" id="{4A312EFE-D0D3-6B80-D3FC-D51591698831}"/>
                  </a:ext>
                </a:extLst>
              </p:cNvPr>
              <p:cNvSpPr/>
              <p:nvPr/>
            </p:nvSpPr>
            <p:spPr>
              <a:xfrm>
                <a:off x="3460754" y="1260423"/>
                <a:ext cx="31131" cy="26195"/>
              </a:xfrm>
              <a:custGeom>
                <a:avLst/>
                <a:gdLst>
                  <a:gd name="connsiteX0" fmla="*/ 144 w 31131"/>
                  <a:gd name="connsiteY0" fmla="*/ 18937 h 26195"/>
                  <a:gd name="connsiteX1" fmla="*/ 13260 w 31131"/>
                  <a:gd name="connsiteY1" fmla="*/ 1449 h 26195"/>
                  <a:gd name="connsiteX2" fmla="*/ 29634 w 31131"/>
                  <a:gd name="connsiteY2" fmla="*/ 6250 h 26195"/>
                  <a:gd name="connsiteX3" fmla="*/ 21919 w 31131"/>
                  <a:gd name="connsiteY3" fmla="*/ 23823 h 26195"/>
                  <a:gd name="connsiteX4" fmla="*/ 14718 w 31131"/>
                  <a:gd name="connsiteY4" fmla="*/ 25881 h 26195"/>
                  <a:gd name="connsiteX5" fmla="*/ 144 w 31131"/>
                  <a:gd name="connsiteY5" fmla="*/ 18937 h 26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31" h="26195">
                    <a:moveTo>
                      <a:pt x="144" y="18937"/>
                    </a:moveTo>
                    <a:cubicBezTo>
                      <a:pt x="-1142" y="10107"/>
                      <a:pt x="6402" y="5221"/>
                      <a:pt x="13260" y="1449"/>
                    </a:cubicBezTo>
                    <a:cubicBezTo>
                      <a:pt x="19004" y="-1723"/>
                      <a:pt x="26548" y="506"/>
                      <a:pt x="29634" y="6250"/>
                    </a:cubicBezTo>
                    <a:cubicBezTo>
                      <a:pt x="33577" y="13365"/>
                      <a:pt x="29291" y="21509"/>
                      <a:pt x="21919" y="23823"/>
                    </a:cubicBezTo>
                    <a:cubicBezTo>
                      <a:pt x="19518" y="24595"/>
                      <a:pt x="17204" y="25366"/>
                      <a:pt x="14718" y="25881"/>
                    </a:cubicBezTo>
                    <a:cubicBezTo>
                      <a:pt x="9488" y="26909"/>
                      <a:pt x="1087" y="25623"/>
                      <a:pt x="144" y="1893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4" name="任意多边形: 形状 2763">
                <a:extLst>
                  <a:ext uri="{FF2B5EF4-FFF2-40B4-BE49-F238E27FC236}">
                    <a16:creationId xmlns:a16="http://schemas.microsoft.com/office/drawing/2014/main" id="{4B51FA80-BDFF-B731-231E-619D9CC59C95}"/>
                  </a:ext>
                </a:extLst>
              </p:cNvPr>
              <p:cNvSpPr/>
              <p:nvPr/>
            </p:nvSpPr>
            <p:spPr>
              <a:xfrm>
                <a:off x="3442083" y="1205937"/>
                <a:ext cx="34753" cy="27141"/>
              </a:xfrm>
              <a:custGeom>
                <a:avLst/>
                <a:gdLst>
                  <a:gd name="connsiteX0" fmla="*/ 5614 w 34753"/>
                  <a:gd name="connsiteY0" fmla="*/ 2700 h 27141"/>
                  <a:gd name="connsiteX1" fmla="*/ 31160 w 34753"/>
                  <a:gd name="connsiteY1" fmla="*/ 5700 h 27141"/>
                  <a:gd name="connsiteX2" fmla="*/ 32960 w 34753"/>
                  <a:gd name="connsiteY2" fmla="*/ 21045 h 27141"/>
                  <a:gd name="connsiteX3" fmla="*/ 18559 w 34753"/>
                  <a:gd name="connsiteY3" fmla="*/ 26874 h 27141"/>
                  <a:gd name="connsiteX4" fmla="*/ 14101 w 34753"/>
                  <a:gd name="connsiteY4" fmla="*/ 25160 h 27141"/>
                  <a:gd name="connsiteX5" fmla="*/ 13586 w 34753"/>
                  <a:gd name="connsiteY5" fmla="*/ 25074 h 27141"/>
                  <a:gd name="connsiteX6" fmla="*/ 7929 w 34753"/>
                  <a:gd name="connsiteY6" fmla="*/ 23274 h 27141"/>
                  <a:gd name="connsiteX7" fmla="*/ 5614 w 34753"/>
                  <a:gd name="connsiteY7" fmla="*/ 2700 h 2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753" h="27141">
                    <a:moveTo>
                      <a:pt x="5614" y="2700"/>
                    </a:moveTo>
                    <a:cubicBezTo>
                      <a:pt x="13586" y="-2101"/>
                      <a:pt x="24302" y="-129"/>
                      <a:pt x="31160" y="5700"/>
                    </a:cubicBezTo>
                    <a:cubicBezTo>
                      <a:pt x="35446" y="9386"/>
                      <a:pt x="35704" y="16501"/>
                      <a:pt x="32960" y="21045"/>
                    </a:cubicBezTo>
                    <a:cubicBezTo>
                      <a:pt x="29788" y="26360"/>
                      <a:pt x="24302" y="27817"/>
                      <a:pt x="18559" y="26874"/>
                    </a:cubicBezTo>
                    <a:cubicBezTo>
                      <a:pt x="16930" y="26617"/>
                      <a:pt x="15558" y="25845"/>
                      <a:pt x="14101" y="25160"/>
                    </a:cubicBezTo>
                    <a:cubicBezTo>
                      <a:pt x="17787" y="26874"/>
                      <a:pt x="14444" y="25331"/>
                      <a:pt x="13586" y="25074"/>
                    </a:cubicBezTo>
                    <a:cubicBezTo>
                      <a:pt x="11700" y="24474"/>
                      <a:pt x="9815" y="23788"/>
                      <a:pt x="7929" y="23274"/>
                    </a:cubicBezTo>
                    <a:cubicBezTo>
                      <a:pt x="-1758" y="20359"/>
                      <a:pt x="-2616" y="7672"/>
                      <a:pt x="5614" y="270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5" name="任意多边形: 形状 2764">
                <a:extLst>
                  <a:ext uri="{FF2B5EF4-FFF2-40B4-BE49-F238E27FC236}">
                    <a16:creationId xmlns:a16="http://schemas.microsoft.com/office/drawing/2014/main" id="{82E47341-1641-3D12-388D-B2FE8E11107D}"/>
                  </a:ext>
                </a:extLst>
              </p:cNvPr>
              <p:cNvSpPr/>
              <p:nvPr/>
            </p:nvSpPr>
            <p:spPr>
              <a:xfrm>
                <a:off x="3428256" y="1163603"/>
                <a:ext cx="34061" cy="31755"/>
              </a:xfrm>
              <a:custGeom>
                <a:avLst/>
                <a:gdLst>
                  <a:gd name="connsiteX0" fmla="*/ 153 w 34061"/>
                  <a:gd name="connsiteY0" fmla="*/ 12715 h 31755"/>
                  <a:gd name="connsiteX1" fmla="*/ 13012 w 34061"/>
                  <a:gd name="connsiteY1" fmla="*/ 285 h 31755"/>
                  <a:gd name="connsiteX2" fmla="*/ 27842 w 34061"/>
                  <a:gd name="connsiteY2" fmla="*/ 8086 h 31755"/>
                  <a:gd name="connsiteX3" fmla="*/ 32300 w 34061"/>
                  <a:gd name="connsiteY3" fmla="*/ 25402 h 31755"/>
                  <a:gd name="connsiteX4" fmla="*/ 14984 w 34061"/>
                  <a:gd name="connsiteY4" fmla="*/ 29860 h 31755"/>
                  <a:gd name="connsiteX5" fmla="*/ 11726 w 34061"/>
                  <a:gd name="connsiteY5" fmla="*/ 27288 h 31755"/>
                  <a:gd name="connsiteX6" fmla="*/ 11212 w 34061"/>
                  <a:gd name="connsiteY6" fmla="*/ 26945 h 31755"/>
                  <a:gd name="connsiteX7" fmla="*/ 6154 w 34061"/>
                  <a:gd name="connsiteY7" fmla="*/ 22916 h 31755"/>
                  <a:gd name="connsiteX8" fmla="*/ 153 w 34061"/>
                  <a:gd name="connsiteY8" fmla="*/ 12715 h 31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061" h="31755">
                    <a:moveTo>
                      <a:pt x="153" y="12715"/>
                    </a:moveTo>
                    <a:cubicBezTo>
                      <a:pt x="-1047" y="4828"/>
                      <a:pt x="4954" y="-1430"/>
                      <a:pt x="13012" y="285"/>
                    </a:cubicBezTo>
                    <a:cubicBezTo>
                      <a:pt x="18413" y="1399"/>
                      <a:pt x="23470" y="4828"/>
                      <a:pt x="27842" y="8086"/>
                    </a:cubicBezTo>
                    <a:cubicBezTo>
                      <a:pt x="33414" y="12201"/>
                      <a:pt x="36072" y="18973"/>
                      <a:pt x="32300" y="25402"/>
                    </a:cubicBezTo>
                    <a:cubicBezTo>
                      <a:pt x="29128" y="30889"/>
                      <a:pt x="20556" y="33975"/>
                      <a:pt x="14984" y="29860"/>
                    </a:cubicBezTo>
                    <a:cubicBezTo>
                      <a:pt x="13869" y="29003"/>
                      <a:pt x="12755" y="28146"/>
                      <a:pt x="11726" y="27288"/>
                    </a:cubicBezTo>
                    <a:cubicBezTo>
                      <a:pt x="11469" y="27117"/>
                      <a:pt x="11383" y="26945"/>
                      <a:pt x="11212" y="26945"/>
                    </a:cubicBezTo>
                    <a:cubicBezTo>
                      <a:pt x="9583" y="25574"/>
                      <a:pt x="7868" y="24288"/>
                      <a:pt x="6154" y="22916"/>
                    </a:cubicBezTo>
                    <a:cubicBezTo>
                      <a:pt x="3153" y="20345"/>
                      <a:pt x="753" y="16744"/>
                      <a:pt x="153" y="1271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6" name="任意多边形: 形状 2765">
                <a:extLst>
                  <a:ext uri="{FF2B5EF4-FFF2-40B4-BE49-F238E27FC236}">
                    <a16:creationId xmlns:a16="http://schemas.microsoft.com/office/drawing/2014/main" id="{03936CBB-0BF7-7F29-4279-5955843FEBE7}"/>
                  </a:ext>
                </a:extLst>
              </p:cNvPr>
              <p:cNvSpPr/>
              <p:nvPr/>
            </p:nvSpPr>
            <p:spPr>
              <a:xfrm>
                <a:off x="3393162" y="1195188"/>
                <a:ext cx="32067" cy="28484"/>
              </a:xfrm>
              <a:custGeom>
                <a:avLst/>
                <a:gdLst>
                  <a:gd name="connsiteX0" fmla="*/ 2843 w 32067"/>
                  <a:gd name="connsiteY0" fmla="*/ 3247 h 28484"/>
                  <a:gd name="connsiteX1" fmla="*/ 16730 w 32067"/>
                  <a:gd name="connsiteY1" fmla="*/ 1018 h 28484"/>
                  <a:gd name="connsiteX2" fmla="*/ 28732 w 32067"/>
                  <a:gd name="connsiteY2" fmla="*/ 8476 h 28484"/>
                  <a:gd name="connsiteX3" fmla="*/ 30446 w 32067"/>
                  <a:gd name="connsiteY3" fmla="*/ 22706 h 28484"/>
                  <a:gd name="connsiteX4" fmla="*/ 14159 w 32067"/>
                  <a:gd name="connsiteY4" fmla="*/ 26907 h 28484"/>
                  <a:gd name="connsiteX5" fmla="*/ 4300 w 32067"/>
                  <a:gd name="connsiteY5" fmla="*/ 19877 h 28484"/>
                  <a:gd name="connsiteX6" fmla="*/ 2843 w 32067"/>
                  <a:gd name="connsiteY6" fmla="*/ 3247 h 2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067" h="28484">
                    <a:moveTo>
                      <a:pt x="2843" y="3247"/>
                    </a:moveTo>
                    <a:cubicBezTo>
                      <a:pt x="6100" y="-697"/>
                      <a:pt x="12358" y="-525"/>
                      <a:pt x="16730" y="1018"/>
                    </a:cubicBezTo>
                    <a:cubicBezTo>
                      <a:pt x="21102" y="2561"/>
                      <a:pt x="25389" y="5304"/>
                      <a:pt x="28732" y="8476"/>
                    </a:cubicBezTo>
                    <a:cubicBezTo>
                      <a:pt x="32589" y="11991"/>
                      <a:pt x="33018" y="18334"/>
                      <a:pt x="30446" y="22706"/>
                    </a:cubicBezTo>
                    <a:cubicBezTo>
                      <a:pt x="27103" y="28364"/>
                      <a:pt x="19816" y="30078"/>
                      <a:pt x="14159" y="26907"/>
                    </a:cubicBezTo>
                    <a:cubicBezTo>
                      <a:pt x="10730" y="24935"/>
                      <a:pt x="7301" y="22449"/>
                      <a:pt x="4300" y="19877"/>
                    </a:cubicBezTo>
                    <a:cubicBezTo>
                      <a:pt x="-929" y="15420"/>
                      <a:pt x="-1358" y="8390"/>
                      <a:pt x="2843" y="324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7" name="任意多边形: 形状 2766">
                <a:extLst>
                  <a:ext uri="{FF2B5EF4-FFF2-40B4-BE49-F238E27FC236}">
                    <a16:creationId xmlns:a16="http://schemas.microsoft.com/office/drawing/2014/main" id="{BB8B2D30-ED3E-F0E6-0104-C523A234023B}"/>
                  </a:ext>
                </a:extLst>
              </p:cNvPr>
              <p:cNvSpPr/>
              <p:nvPr/>
            </p:nvSpPr>
            <p:spPr>
              <a:xfrm>
                <a:off x="3562140" y="1291399"/>
                <a:ext cx="28936" cy="30362"/>
              </a:xfrm>
              <a:custGeom>
                <a:avLst/>
                <a:gdLst>
                  <a:gd name="connsiteX0" fmla="*/ 0 w 28936"/>
                  <a:gd name="connsiteY0" fmla="*/ 20022 h 30362"/>
                  <a:gd name="connsiteX1" fmla="*/ 3000 w 28936"/>
                  <a:gd name="connsiteY1" fmla="*/ 11021 h 30362"/>
                  <a:gd name="connsiteX2" fmla="*/ 8144 w 28936"/>
                  <a:gd name="connsiteY2" fmla="*/ 3477 h 30362"/>
                  <a:gd name="connsiteX3" fmla="*/ 28461 w 28936"/>
                  <a:gd name="connsiteY3" fmla="*/ 15650 h 30362"/>
                  <a:gd name="connsiteX4" fmla="*/ 7029 w 28936"/>
                  <a:gd name="connsiteY4" fmla="*/ 29537 h 30362"/>
                  <a:gd name="connsiteX5" fmla="*/ 0 w 28936"/>
                  <a:gd name="connsiteY5" fmla="*/ 20022 h 3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36" h="30362">
                    <a:moveTo>
                      <a:pt x="0" y="20022"/>
                    </a:moveTo>
                    <a:cubicBezTo>
                      <a:pt x="0" y="16850"/>
                      <a:pt x="1286" y="13593"/>
                      <a:pt x="3000" y="11021"/>
                    </a:cubicBezTo>
                    <a:cubicBezTo>
                      <a:pt x="4715" y="8363"/>
                      <a:pt x="5915" y="5706"/>
                      <a:pt x="8144" y="3477"/>
                    </a:cubicBezTo>
                    <a:cubicBezTo>
                      <a:pt x="16716" y="-5353"/>
                      <a:pt x="31804" y="4077"/>
                      <a:pt x="28461" y="15650"/>
                    </a:cubicBezTo>
                    <a:cubicBezTo>
                      <a:pt x="26232" y="23365"/>
                      <a:pt x="15773" y="33309"/>
                      <a:pt x="7029" y="29537"/>
                    </a:cubicBezTo>
                    <a:cubicBezTo>
                      <a:pt x="2915" y="27737"/>
                      <a:pt x="0" y="24822"/>
                      <a:pt x="0" y="2002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8" name="任意多边形: 形状 2767">
                <a:extLst>
                  <a:ext uri="{FF2B5EF4-FFF2-40B4-BE49-F238E27FC236}">
                    <a16:creationId xmlns:a16="http://schemas.microsoft.com/office/drawing/2014/main" id="{C5808C47-81AA-A0CA-CCB9-EB8B7892F353}"/>
                  </a:ext>
                </a:extLst>
              </p:cNvPr>
              <p:cNvSpPr/>
              <p:nvPr/>
            </p:nvSpPr>
            <p:spPr>
              <a:xfrm>
                <a:off x="3641485" y="1238719"/>
                <a:ext cx="32365" cy="29509"/>
              </a:xfrm>
              <a:custGeom>
                <a:avLst/>
                <a:gdLst>
                  <a:gd name="connsiteX0" fmla="*/ 1750 w 32365"/>
                  <a:gd name="connsiteY0" fmla="*/ 6179 h 29509"/>
                  <a:gd name="connsiteX1" fmla="*/ 19067 w 32365"/>
                  <a:gd name="connsiteY1" fmla="*/ 1721 h 29509"/>
                  <a:gd name="connsiteX2" fmla="*/ 23353 w 32365"/>
                  <a:gd name="connsiteY2" fmla="*/ 4978 h 29509"/>
                  <a:gd name="connsiteX3" fmla="*/ 24896 w 32365"/>
                  <a:gd name="connsiteY3" fmla="*/ 6179 h 29509"/>
                  <a:gd name="connsiteX4" fmla="*/ 26439 w 32365"/>
                  <a:gd name="connsiteY4" fmla="*/ 7379 h 29509"/>
                  <a:gd name="connsiteX5" fmla="*/ 31926 w 32365"/>
                  <a:gd name="connsiteY5" fmla="*/ 16123 h 29509"/>
                  <a:gd name="connsiteX6" fmla="*/ 23953 w 32365"/>
                  <a:gd name="connsiteY6" fmla="*/ 29239 h 29509"/>
                  <a:gd name="connsiteX7" fmla="*/ 11866 w 32365"/>
                  <a:gd name="connsiteY7" fmla="*/ 27267 h 29509"/>
                  <a:gd name="connsiteX8" fmla="*/ 3551 w 32365"/>
                  <a:gd name="connsiteY8" fmla="*/ 21180 h 29509"/>
                  <a:gd name="connsiteX9" fmla="*/ 1750 w 32365"/>
                  <a:gd name="connsiteY9" fmla="*/ 6179 h 29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365" h="29509">
                    <a:moveTo>
                      <a:pt x="1750" y="6179"/>
                    </a:moveTo>
                    <a:cubicBezTo>
                      <a:pt x="5265" y="264"/>
                      <a:pt x="13152" y="-1794"/>
                      <a:pt x="19067" y="1721"/>
                    </a:cubicBezTo>
                    <a:cubicBezTo>
                      <a:pt x="20610" y="2664"/>
                      <a:pt x="21981" y="3864"/>
                      <a:pt x="23353" y="4978"/>
                    </a:cubicBezTo>
                    <a:cubicBezTo>
                      <a:pt x="23867" y="5407"/>
                      <a:pt x="24382" y="5836"/>
                      <a:pt x="24896" y="6179"/>
                    </a:cubicBezTo>
                    <a:cubicBezTo>
                      <a:pt x="22924" y="4635"/>
                      <a:pt x="23439" y="5064"/>
                      <a:pt x="26439" y="7379"/>
                    </a:cubicBezTo>
                    <a:cubicBezTo>
                      <a:pt x="29097" y="9951"/>
                      <a:pt x="30725" y="12608"/>
                      <a:pt x="31926" y="16123"/>
                    </a:cubicBezTo>
                    <a:cubicBezTo>
                      <a:pt x="33812" y="21352"/>
                      <a:pt x="29354" y="28553"/>
                      <a:pt x="23953" y="29239"/>
                    </a:cubicBezTo>
                    <a:cubicBezTo>
                      <a:pt x="19324" y="29924"/>
                      <a:pt x="16152" y="29324"/>
                      <a:pt x="11866" y="27267"/>
                    </a:cubicBezTo>
                    <a:cubicBezTo>
                      <a:pt x="8951" y="25895"/>
                      <a:pt x="5779" y="23409"/>
                      <a:pt x="3551" y="21180"/>
                    </a:cubicBezTo>
                    <a:cubicBezTo>
                      <a:pt x="-478" y="17494"/>
                      <a:pt x="-1079" y="10979"/>
                      <a:pt x="1750" y="617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9" name="任意多边形: 形状 2768">
                <a:extLst>
                  <a:ext uri="{FF2B5EF4-FFF2-40B4-BE49-F238E27FC236}">
                    <a16:creationId xmlns:a16="http://schemas.microsoft.com/office/drawing/2014/main" id="{CB27D7F2-8EC8-CE45-D301-7AC6EAE5E928}"/>
                  </a:ext>
                </a:extLst>
              </p:cNvPr>
              <p:cNvSpPr/>
              <p:nvPr/>
            </p:nvSpPr>
            <p:spPr>
              <a:xfrm>
                <a:off x="3692526" y="1236574"/>
                <a:ext cx="30280" cy="23701"/>
              </a:xfrm>
              <a:custGeom>
                <a:avLst/>
                <a:gdLst>
                  <a:gd name="connsiteX0" fmla="*/ 2 w 30280"/>
                  <a:gd name="connsiteY0" fmla="*/ 11153 h 23701"/>
                  <a:gd name="connsiteX1" fmla="*/ 11574 w 30280"/>
                  <a:gd name="connsiteY1" fmla="*/ 9 h 23701"/>
                  <a:gd name="connsiteX2" fmla="*/ 29062 w 30280"/>
                  <a:gd name="connsiteY2" fmla="*/ 9096 h 23701"/>
                  <a:gd name="connsiteX3" fmla="*/ 25290 w 30280"/>
                  <a:gd name="connsiteY3" fmla="*/ 22040 h 23701"/>
                  <a:gd name="connsiteX4" fmla="*/ 16804 w 30280"/>
                  <a:gd name="connsiteY4" fmla="*/ 23669 h 23701"/>
                  <a:gd name="connsiteX5" fmla="*/ 11574 w 30280"/>
                  <a:gd name="connsiteY5" fmla="*/ 22898 h 23701"/>
                  <a:gd name="connsiteX6" fmla="*/ 12175 w 30280"/>
                  <a:gd name="connsiteY6" fmla="*/ 22898 h 23701"/>
                  <a:gd name="connsiteX7" fmla="*/ 8317 w 30280"/>
                  <a:gd name="connsiteY7" fmla="*/ 22212 h 23701"/>
                  <a:gd name="connsiteX8" fmla="*/ 2 w 30280"/>
                  <a:gd name="connsiteY8" fmla="*/ 11153 h 23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80" h="23701">
                    <a:moveTo>
                      <a:pt x="2" y="11153"/>
                    </a:moveTo>
                    <a:cubicBezTo>
                      <a:pt x="87" y="5067"/>
                      <a:pt x="5402" y="-248"/>
                      <a:pt x="11574" y="9"/>
                    </a:cubicBezTo>
                    <a:cubicBezTo>
                      <a:pt x="18347" y="266"/>
                      <a:pt x="25376" y="3267"/>
                      <a:pt x="29062" y="9096"/>
                    </a:cubicBezTo>
                    <a:cubicBezTo>
                      <a:pt x="31720" y="13296"/>
                      <a:pt x="29834" y="19983"/>
                      <a:pt x="25290" y="22040"/>
                    </a:cubicBezTo>
                    <a:cubicBezTo>
                      <a:pt x="22376" y="23326"/>
                      <a:pt x="19890" y="23841"/>
                      <a:pt x="16804" y="23669"/>
                    </a:cubicBezTo>
                    <a:cubicBezTo>
                      <a:pt x="15003" y="23583"/>
                      <a:pt x="13289" y="23240"/>
                      <a:pt x="11574" y="22898"/>
                    </a:cubicBezTo>
                    <a:cubicBezTo>
                      <a:pt x="10803" y="22726"/>
                      <a:pt x="8488" y="22383"/>
                      <a:pt x="12175" y="22898"/>
                    </a:cubicBezTo>
                    <a:cubicBezTo>
                      <a:pt x="10803" y="22726"/>
                      <a:pt x="9603" y="22555"/>
                      <a:pt x="8317" y="22212"/>
                    </a:cubicBezTo>
                    <a:cubicBezTo>
                      <a:pt x="3345" y="21097"/>
                      <a:pt x="-84" y="16039"/>
                      <a:pt x="2" y="1115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0" name="任意多边形: 形状 2769">
                <a:extLst>
                  <a:ext uri="{FF2B5EF4-FFF2-40B4-BE49-F238E27FC236}">
                    <a16:creationId xmlns:a16="http://schemas.microsoft.com/office/drawing/2014/main" id="{001EDA33-DD8A-5D83-5A0A-3039152CB0FF}"/>
                  </a:ext>
                </a:extLst>
              </p:cNvPr>
              <p:cNvSpPr/>
              <p:nvPr/>
            </p:nvSpPr>
            <p:spPr>
              <a:xfrm>
                <a:off x="3683087" y="1164679"/>
                <a:ext cx="35661" cy="31523"/>
              </a:xfrm>
              <a:custGeom>
                <a:avLst/>
                <a:gdLst>
                  <a:gd name="connsiteX0" fmla="*/ 1554 w 35661"/>
                  <a:gd name="connsiteY0" fmla="*/ 24669 h 31523"/>
                  <a:gd name="connsiteX1" fmla="*/ 3954 w 35661"/>
                  <a:gd name="connsiteY1" fmla="*/ 9324 h 31523"/>
                  <a:gd name="connsiteX2" fmla="*/ 26414 w 35661"/>
                  <a:gd name="connsiteY2" fmla="*/ 66 h 31523"/>
                  <a:gd name="connsiteX3" fmla="*/ 35415 w 35661"/>
                  <a:gd name="connsiteY3" fmla="*/ 12153 h 31523"/>
                  <a:gd name="connsiteX4" fmla="*/ 15870 w 35661"/>
                  <a:gd name="connsiteY4" fmla="*/ 31012 h 31523"/>
                  <a:gd name="connsiteX5" fmla="*/ 1554 w 35661"/>
                  <a:gd name="connsiteY5" fmla="*/ 24669 h 31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661" h="31523">
                    <a:moveTo>
                      <a:pt x="1554" y="24669"/>
                    </a:moveTo>
                    <a:cubicBezTo>
                      <a:pt x="-1189" y="19697"/>
                      <a:pt x="-246" y="13182"/>
                      <a:pt x="3954" y="9324"/>
                    </a:cubicBezTo>
                    <a:cubicBezTo>
                      <a:pt x="9355" y="4181"/>
                      <a:pt x="18785" y="-620"/>
                      <a:pt x="26414" y="66"/>
                    </a:cubicBezTo>
                    <a:cubicBezTo>
                      <a:pt x="32844" y="580"/>
                      <a:pt x="36701" y="5895"/>
                      <a:pt x="35415" y="12153"/>
                    </a:cubicBezTo>
                    <a:cubicBezTo>
                      <a:pt x="33615" y="21240"/>
                      <a:pt x="23928" y="28098"/>
                      <a:pt x="15870" y="31012"/>
                    </a:cubicBezTo>
                    <a:cubicBezTo>
                      <a:pt x="10469" y="32898"/>
                      <a:pt x="4040" y="29298"/>
                      <a:pt x="1554" y="2466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1" name="任意多边形: 形状 2770">
                <a:extLst>
                  <a:ext uri="{FF2B5EF4-FFF2-40B4-BE49-F238E27FC236}">
                    <a16:creationId xmlns:a16="http://schemas.microsoft.com/office/drawing/2014/main" id="{214FE82E-4FA4-9D5F-5455-B599B454E99B}"/>
                  </a:ext>
                </a:extLst>
              </p:cNvPr>
              <p:cNvSpPr/>
              <p:nvPr/>
            </p:nvSpPr>
            <p:spPr>
              <a:xfrm>
                <a:off x="3680285" y="1108974"/>
                <a:ext cx="29980" cy="36323"/>
              </a:xfrm>
              <a:custGeom>
                <a:avLst/>
                <a:gdLst>
                  <a:gd name="connsiteX0" fmla="*/ 498 w 29980"/>
                  <a:gd name="connsiteY0" fmla="*/ 20795 h 36323"/>
                  <a:gd name="connsiteX1" fmla="*/ 28359 w 29980"/>
                  <a:gd name="connsiteY1" fmla="*/ 5107 h 36323"/>
                  <a:gd name="connsiteX2" fmla="*/ 28016 w 29980"/>
                  <a:gd name="connsiteY2" fmla="*/ 19423 h 36323"/>
                  <a:gd name="connsiteX3" fmla="*/ 20729 w 29980"/>
                  <a:gd name="connsiteY3" fmla="*/ 32882 h 36323"/>
                  <a:gd name="connsiteX4" fmla="*/ 498 w 29980"/>
                  <a:gd name="connsiteY4" fmla="*/ 20795 h 36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80" h="36323">
                    <a:moveTo>
                      <a:pt x="498" y="20795"/>
                    </a:moveTo>
                    <a:cubicBezTo>
                      <a:pt x="3413" y="10765"/>
                      <a:pt x="18243" y="-9466"/>
                      <a:pt x="28359" y="5107"/>
                    </a:cubicBezTo>
                    <a:cubicBezTo>
                      <a:pt x="31188" y="9136"/>
                      <a:pt x="29816" y="15223"/>
                      <a:pt x="28016" y="19423"/>
                    </a:cubicBezTo>
                    <a:cubicBezTo>
                      <a:pt x="25959" y="24224"/>
                      <a:pt x="24416" y="29025"/>
                      <a:pt x="20729" y="32882"/>
                    </a:cubicBezTo>
                    <a:cubicBezTo>
                      <a:pt x="12157" y="41626"/>
                      <a:pt x="-2931" y="32282"/>
                      <a:pt x="498" y="2079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2" name="任意多边形: 形状 2771">
                <a:extLst>
                  <a:ext uri="{FF2B5EF4-FFF2-40B4-BE49-F238E27FC236}">
                    <a16:creationId xmlns:a16="http://schemas.microsoft.com/office/drawing/2014/main" id="{5414C2DE-1E73-5AC5-CBB5-D063AA80BDBC}"/>
                  </a:ext>
                </a:extLst>
              </p:cNvPr>
              <p:cNvSpPr/>
              <p:nvPr/>
            </p:nvSpPr>
            <p:spPr>
              <a:xfrm>
                <a:off x="3725874" y="1111304"/>
                <a:ext cx="27858" cy="32363"/>
              </a:xfrm>
              <a:custGeom>
                <a:avLst/>
                <a:gdLst>
                  <a:gd name="connsiteX0" fmla="*/ 343 w 27858"/>
                  <a:gd name="connsiteY0" fmla="*/ 22838 h 32363"/>
                  <a:gd name="connsiteX1" fmla="*/ 1715 w 27858"/>
                  <a:gd name="connsiteY1" fmla="*/ 13579 h 32363"/>
                  <a:gd name="connsiteX2" fmla="*/ 15859 w 27858"/>
                  <a:gd name="connsiteY2" fmla="*/ 120 h 32363"/>
                  <a:gd name="connsiteX3" fmla="*/ 27432 w 27858"/>
                  <a:gd name="connsiteY3" fmla="*/ 7150 h 32363"/>
                  <a:gd name="connsiteX4" fmla="*/ 23060 w 27858"/>
                  <a:gd name="connsiteY4" fmla="*/ 26267 h 32363"/>
                  <a:gd name="connsiteX5" fmla="*/ 6001 w 27858"/>
                  <a:gd name="connsiteY5" fmla="*/ 30639 h 32363"/>
                  <a:gd name="connsiteX6" fmla="*/ 343 w 27858"/>
                  <a:gd name="connsiteY6" fmla="*/ 22838 h 32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58" h="32363">
                    <a:moveTo>
                      <a:pt x="343" y="22838"/>
                    </a:moveTo>
                    <a:cubicBezTo>
                      <a:pt x="-514" y="19409"/>
                      <a:pt x="343" y="16665"/>
                      <a:pt x="1715" y="13579"/>
                    </a:cubicBezTo>
                    <a:cubicBezTo>
                      <a:pt x="4115" y="8007"/>
                      <a:pt x="9430" y="978"/>
                      <a:pt x="15859" y="120"/>
                    </a:cubicBezTo>
                    <a:cubicBezTo>
                      <a:pt x="21003" y="-565"/>
                      <a:pt x="26061" y="1664"/>
                      <a:pt x="27432" y="7150"/>
                    </a:cubicBezTo>
                    <a:cubicBezTo>
                      <a:pt x="28890" y="13151"/>
                      <a:pt x="26404" y="21209"/>
                      <a:pt x="23060" y="26267"/>
                    </a:cubicBezTo>
                    <a:cubicBezTo>
                      <a:pt x="19374" y="31924"/>
                      <a:pt x="12088" y="34239"/>
                      <a:pt x="6001" y="30639"/>
                    </a:cubicBezTo>
                    <a:cubicBezTo>
                      <a:pt x="3258" y="28924"/>
                      <a:pt x="1201" y="26095"/>
                      <a:pt x="343" y="2283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3" name="任意多边形: 形状 2772">
                <a:extLst>
                  <a:ext uri="{FF2B5EF4-FFF2-40B4-BE49-F238E27FC236}">
                    <a16:creationId xmlns:a16="http://schemas.microsoft.com/office/drawing/2014/main" id="{DEC72EC7-C9AB-20D3-A8F6-25626472C981}"/>
                  </a:ext>
                </a:extLst>
              </p:cNvPr>
              <p:cNvSpPr/>
              <p:nvPr/>
            </p:nvSpPr>
            <p:spPr>
              <a:xfrm>
                <a:off x="3633672" y="1087629"/>
                <a:ext cx="25340" cy="34855"/>
              </a:xfrm>
              <a:custGeom>
                <a:avLst/>
                <a:gdLst>
                  <a:gd name="connsiteX0" fmla="*/ 48 w 25340"/>
                  <a:gd name="connsiteY0" fmla="*/ 22424 h 34855"/>
                  <a:gd name="connsiteX1" fmla="*/ 3220 w 25340"/>
                  <a:gd name="connsiteY1" fmla="*/ 7507 h 34855"/>
                  <a:gd name="connsiteX2" fmla="*/ 21136 w 25340"/>
                  <a:gd name="connsiteY2" fmla="*/ 2792 h 34855"/>
                  <a:gd name="connsiteX3" fmla="*/ 25251 w 25340"/>
                  <a:gd name="connsiteY3" fmla="*/ 14708 h 34855"/>
                  <a:gd name="connsiteX4" fmla="*/ 23965 w 25340"/>
                  <a:gd name="connsiteY4" fmla="*/ 25938 h 34855"/>
                  <a:gd name="connsiteX5" fmla="*/ 12049 w 25340"/>
                  <a:gd name="connsiteY5" fmla="*/ 34854 h 34855"/>
                  <a:gd name="connsiteX6" fmla="*/ 48 w 25340"/>
                  <a:gd name="connsiteY6" fmla="*/ 22424 h 34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40" h="34855">
                    <a:moveTo>
                      <a:pt x="48" y="22424"/>
                    </a:moveTo>
                    <a:cubicBezTo>
                      <a:pt x="-295" y="17451"/>
                      <a:pt x="1248" y="12051"/>
                      <a:pt x="3220" y="7507"/>
                    </a:cubicBezTo>
                    <a:cubicBezTo>
                      <a:pt x="6392" y="135"/>
                      <a:pt x="14878" y="-2522"/>
                      <a:pt x="21136" y="2792"/>
                    </a:cubicBezTo>
                    <a:cubicBezTo>
                      <a:pt x="24651" y="5793"/>
                      <a:pt x="24908" y="10508"/>
                      <a:pt x="25251" y="14708"/>
                    </a:cubicBezTo>
                    <a:cubicBezTo>
                      <a:pt x="25594" y="18137"/>
                      <a:pt x="24908" y="22766"/>
                      <a:pt x="23965" y="25938"/>
                    </a:cubicBezTo>
                    <a:cubicBezTo>
                      <a:pt x="22422" y="31167"/>
                      <a:pt x="17622" y="34939"/>
                      <a:pt x="12049" y="34854"/>
                    </a:cubicBezTo>
                    <a:cubicBezTo>
                      <a:pt x="4934" y="34682"/>
                      <a:pt x="562" y="29024"/>
                      <a:pt x="48" y="2242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4" name="任意多边形: 形状 2773">
                <a:extLst>
                  <a:ext uri="{FF2B5EF4-FFF2-40B4-BE49-F238E27FC236}">
                    <a16:creationId xmlns:a16="http://schemas.microsoft.com/office/drawing/2014/main" id="{14997E25-CA6A-B27C-2718-F3C601659FA0}"/>
                  </a:ext>
                </a:extLst>
              </p:cNvPr>
              <p:cNvSpPr/>
              <p:nvPr/>
            </p:nvSpPr>
            <p:spPr>
              <a:xfrm>
                <a:off x="3626995" y="1037455"/>
                <a:ext cx="23129" cy="31158"/>
              </a:xfrm>
              <a:custGeom>
                <a:avLst/>
                <a:gdLst>
                  <a:gd name="connsiteX0" fmla="*/ 7411 w 23129"/>
                  <a:gd name="connsiteY0" fmla="*/ 1189 h 31158"/>
                  <a:gd name="connsiteX1" fmla="*/ 20098 w 23129"/>
                  <a:gd name="connsiteY1" fmla="*/ 4961 h 31158"/>
                  <a:gd name="connsiteX2" fmla="*/ 22756 w 23129"/>
                  <a:gd name="connsiteY2" fmla="*/ 14476 h 31158"/>
                  <a:gd name="connsiteX3" fmla="*/ 22842 w 23129"/>
                  <a:gd name="connsiteY3" fmla="*/ 15248 h 31158"/>
                  <a:gd name="connsiteX4" fmla="*/ 22927 w 23129"/>
                  <a:gd name="connsiteY4" fmla="*/ 15934 h 31158"/>
                  <a:gd name="connsiteX5" fmla="*/ 21213 w 23129"/>
                  <a:gd name="connsiteY5" fmla="*/ 25878 h 31158"/>
                  <a:gd name="connsiteX6" fmla="*/ 4154 w 23129"/>
                  <a:gd name="connsiteY6" fmla="*/ 27849 h 31158"/>
                  <a:gd name="connsiteX7" fmla="*/ 7411 w 23129"/>
                  <a:gd name="connsiteY7" fmla="*/ 1189 h 31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29" h="31158">
                    <a:moveTo>
                      <a:pt x="7411" y="1189"/>
                    </a:moveTo>
                    <a:cubicBezTo>
                      <a:pt x="12040" y="-1554"/>
                      <a:pt x="17355" y="760"/>
                      <a:pt x="20098" y="4961"/>
                    </a:cubicBezTo>
                    <a:cubicBezTo>
                      <a:pt x="21813" y="7533"/>
                      <a:pt x="22499" y="11476"/>
                      <a:pt x="22756" y="14476"/>
                    </a:cubicBezTo>
                    <a:cubicBezTo>
                      <a:pt x="22756" y="14905"/>
                      <a:pt x="22842" y="15076"/>
                      <a:pt x="22842" y="15248"/>
                    </a:cubicBezTo>
                    <a:cubicBezTo>
                      <a:pt x="22842" y="15505"/>
                      <a:pt x="22927" y="15676"/>
                      <a:pt x="22927" y="15934"/>
                    </a:cubicBezTo>
                    <a:cubicBezTo>
                      <a:pt x="23442" y="19620"/>
                      <a:pt x="23013" y="22534"/>
                      <a:pt x="21213" y="25878"/>
                    </a:cubicBezTo>
                    <a:cubicBezTo>
                      <a:pt x="18041" y="31878"/>
                      <a:pt x="8697" y="33079"/>
                      <a:pt x="4154" y="27849"/>
                    </a:cubicBezTo>
                    <a:cubicBezTo>
                      <a:pt x="-2104" y="20563"/>
                      <a:pt x="-1504" y="6418"/>
                      <a:pt x="7411" y="118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5" name="任意多边形: 形状 2774">
                <a:extLst>
                  <a:ext uri="{FF2B5EF4-FFF2-40B4-BE49-F238E27FC236}">
                    <a16:creationId xmlns:a16="http://schemas.microsoft.com/office/drawing/2014/main" id="{98B6F745-1688-FF17-A37D-93CD7D3B585D}"/>
                  </a:ext>
                </a:extLst>
              </p:cNvPr>
              <p:cNvSpPr/>
              <p:nvPr/>
            </p:nvSpPr>
            <p:spPr>
              <a:xfrm>
                <a:off x="3665621" y="1047131"/>
                <a:ext cx="20171" cy="26402"/>
              </a:xfrm>
              <a:custGeom>
                <a:avLst/>
                <a:gdLst>
                  <a:gd name="connsiteX0" fmla="*/ 75 w 20171"/>
                  <a:gd name="connsiteY0" fmla="*/ 16458 h 26402"/>
                  <a:gd name="connsiteX1" fmla="*/ 14905 w 20171"/>
                  <a:gd name="connsiteY1" fmla="*/ 1113 h 26402"/>
                  <a:gd name="connsiteX2" fmla="*/ 20049 w 20171"/>
                  <a:gd name="connsiteY2" fmla="*/ 10886 h 26402"/>
                  <a:gd name="connsiteX3" fmla="*/ 19192 w 20171"/>
                  <a:gd name="connsiteY3" fmla="*/ 19287 h 26402"/>
                  <a:gd name="connsiteX4" fmla="*/ 9676 w 20171"/>
                  <a:gd name="connsiteY4" fmla="*/ 26402 h 26402"/>
                  <a:gd name="connsiteX5" fmla="*/ 75 w 20171"/>
                  <a:gd name="connsiteY5" fmla="*/ 16458 h 26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71" h="26402">
                    <a:moveTo>
                      <a:pt x="75" y="16458"/>
                    </a:moveTo>
                    <a:cubicBezTo>
                      <a:pt x="-782" y="9000"/>
                      <a:pt x="5818" y="-3859"/>
                      <a:pt x="14905" y="1113"/>
                    </a:cubicBezTo>
                    <a:cubicBezTo>
                      <a:pt x="18592" y="3171"/>
                      <a:pt x="19620" y="6943"/>
                      <a:pt x="20049" y="10886"/>
                    </a:cubicBezTo>
                    <a:cubicBezTo>
                      <a:pt x="20306" y="13458"/>
                      <a:pt x="20220" y="16972"/>
                      <a:pt x="19192" y="19287"/>
                    </a:cubicBezTo>
                    <a:cubicBezTo>
                      <a:pt x="17477" y="23402"/>
                      <a:pt x="14477" y="26402"/>
                      <a:pt x="9676" y="26402"/>
                    </a:cubicBezTo>
                    <a:cubicBezTo>
                      <a:pt x="3847" y="26231"/>
                      <a:pt x="675" y="21687"/>
                      <a:pt x="75" y="1645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6" name="任意多边形: 形状 2775">
                <a:extLst>
                  <a:ext uri="{FF2B5EF4-FFF2-40B4-BE49-F238E27FC236}">
                    <a16:creationId xmlns:a16="http://schemas.microsoft.com/office/drawing/2014/main" id="{516C2F99-5E69-5691-813E-EFEA81585FB7}"/>
                  </a:ext>
                </a:extLst>
              </p:cNvPr>
              <p:cNvSpPr/>
              <p:nvPr/>
            </p:nvSpPr>
            <p:spPr>
              <a:xfrm>
                <a:off x="3655580" y="1004374"/>
                <a:ext cx="20852" cy="23157"/>
              </a:xfrm>
              <a:custGeom>
                <a:avLst/>
                <a:gdLst>
                  <a:gd name="connsiteX0" fmla="*/ 2572 w 20852"/>
                  <a:gd name="connsiteY0" fmla="*/ 18068 h 23157"/>
                  <a:gd name="connsiteX1" fmla="*/ 1886 w 20852"/>
                  <a:gd name="connsiteY1" fmla="*/ 16268 h 23157"/>
                  <a:gd name="connsiteX2" fmla="*/ 0 w 20852"/>
                  <a:gd name="connsiteY2" fmla="*/ 8381 h 23157"/>
                  <a:gd name="connsiteX3" fmla="*/ 10801 w 20852"/>
                  <a:gd name="connsiteY3" fmla="*/ 323 h 23157"/>
                  <a:gd name="connsiteX4" fmla="*/ 18945 w 20852"/>
                  <a:gd name="connsiteY4" fmla="*/ 6924 h 23157"/>
                  <a:gd name="connsiteX5" fmla="*/ 19288 w 20852"/>
                  <a:gd name="connsiteY5" fmla="*/ 18840 h 23157"/>
                  <a:gd name="connsiteX6" fmla="*/ 6858 w 20852"/>
                  <a:gd name="connsiteY6" fmla="*/ 22011 h 23157"/>
                  <a:gd name="connsiteX7" fmla="*/ 4115 w 20852"/>
                  <a:gd name="connsiteY7" fmla="*/ 20040 h 23157"/>
                  <a:gd name="connsiteX8" fmla="*/ 2572 w 20852"/>
                  <a:gd name="connsiteY8" fmla="*/ 18068 h 23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852" h="23157">
                    <a:moveTo>
                      <a:pt x="2572" y="18068"/>
                    </a:moveTo>
                    <a:cubicBezTo>
                      <a:pt x="1543" y="15496"/>
                      <a:pt x="1286" y="14896"/>
                      <a:pt x="1886" y="16268"/>
                    </a:cubicBezTo>
                    <a:cubicBezTo>
                      <a:pt x="857" y="13610"/>
                      <a:pt x="0" y="11296"/>
                      <a:pt x="0" y="8381"/>
                    </a:cubicBezTo>
                    <a:cubicBezTo>
                      <a:pt x="86" y="2980"/>
                      <a:pt x="5572" y="-1220"/>
                      <a:pt x="10801" y="323"/>
                    </a:cubicBezTo>
                    <a:cubicBezTo>
                      <a:pt x="14659" y="1523"/>
                      <a:pt x="16631" y="3752"/>
                      <a:pt x="18945" y="6924"/>
                    </a:cubicBezTo>
                    <a:cubicBezTo>
                      <a:pt x="21603" y="10610"/>
                      <a:pt x="21260" y="15068"/>
                      <a:pt x="19288" y="18840"/>
                    </a:cubicBezTo>
                    <a:cubicBezTo>
                      <a:pt x="16888" y="23554"/>
                      <a:pt x="11059" y="24069"/>
                      <a:pt x="6858" y="22011"/>
                    </a:cubicBezTo>
                    <a:cubicBezTo>
                      <a:pt x="5829" y="21583"/>
                      <a:pt x="4886" y="20897"/>
                      <a:pt x="4115" y="20040"/>
                    </a:cubicBezTo>
                    <a:cubicBezTo>
                      <a:pt x="3600" y="19525"/>
                      <a:pt x="3086" y="18840"/>
                      <a:pt x="2572" y="1806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7" name="任意多边形: 形状 2776">
                <a:extLst>
                  <a:ext uri="{FF2B5EF4-FFF2-40B4-BE49-F238E27FC236}">
                    <a16:creationId xmlns:a16="http://schemas.microsoft.com/office/drawing/2014/main" id="{1B5B2D93-A60F-07C7-24E2-0A816E745123}"/>
                  </a:ext>
                </a:extLst>
              </p:cNvPr>
              <p:cNvSpPr/>
              <p:nvPr/>
            </p:nvSpPr>
            <p:spPr>
              <a:xfrm>
                <a:off x="3720881" y="1070465"/>
                <a:ext cx="21136" cy="23911"/>
              </a:xfrm>
              <a:custGeom>
                <a:avLst/>
                <a:gdLst>
                  <a:gd name="connsiteX0" fmla="*/ 536 w 21136"/>
                  <a:gd name="connsiteY0" fmla="*/ 11212 h 23911"/>
                  <a:gd name="connsiteX1" fmla="*/ 5422 w 21136"/>
                  <a:gd name="connsiteY1" fmla="*/ 2897 h 23911"/>
                  <a:gd name="connsiteX2" fmla="*/ 18367 w 21136"/>
                  <a:gd name="connsiteY2" fmla="*/ 2382 h 23911"/>
                  <a:gd name="connsiteX3" fmla="*/ 21110 w 21136"/>
                  <a:gd name="connsiteY3" fmla="*/ 9669 h 23911"/>
                  <a:gd name="connsiteX4" fmla="*/ 19824 w 21136"/>
                  <a:gd name="connsiteY4" fmla="*/ 16613 h 23911"/>
                  <a:gd name="connsiteX5" fmla="*/ 7479 w 21136"/>
                  <a:gd name="connsiteY5" fmla="*/ 23557 h 23911"/>
                  <a:gd name="connsiteX6" fmla="*/ 536 w 21136"/>
                  <a:gd name="connsiteY6" fmla="*/ 11212 h 2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36" h="23911">
                    <a:moveTo>
                      <a:pt x="536" y="11212"/>
                    </a:moveTo>
                    <a:cubicBezTo>
                      <a:pt x="1822" y="7955"/>
                      <a:pt x="3279" y="5640"/>
                      <a:pt x="5422" y="2897"/>
                    </a:cubicBezTo>
                    <a:cubicBezTo>
                      <a:pt x="8422" y="-875"/>
                      <a:pt x="15023" y="-875"/>
                      <a:pt x="18367" y="2382"/>
                    </a:cubicBezTo>
                    <a:cubicBezTo>
                      <a:pt x="20424" y="4526"/>
                      <a:pt x="20767" y="6840"/>
                      <a:pt x="21110" y="9669"/>
                    </a:cubicBezTo>
                    <a:cubicBezTo>
                      <a:pt x="21281" y="11726"/>
                      <a:pt x="20595" y="13870"/>
                      <a:pt x="19824" y="16613"/>
                    </a:cubicBezTo>
                    <a:cubicBezTo>
                      <a:pt x="18367" y="21842"/>
                      <a:pt x="12709" y="25014"/>
                      <a:pt x="7479" y="23557"/>
                    </a:cubicBezTo>
                    <a:cubicBezTo>
                      <a:pt x="2679" y="22185"/>
                      <a:pt x="-1522" y="16270"/>
                      <a:pt x="536" y="1121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8" name="任意多边形: 形状 2777">
                <a:extLst>
                  <a:ext uri="{FF2B5EF4-FFF2-40B4-BE49-F238E27FC236}">
                    <a16:creationId xmlns:a16="http://schemas.microsoft.com/office/drawing/2014/main" id="{652013F9-10FD-99B1-1CFC-0D833DF9F791}"/>
                  </a:ext>
                </a:extLst>
              </p:cNvPr>
              <p:cNvSpPr/>
              <p:nvPr/>
            </p:nvSpPr>
            <p:spPr>
              <a:xfrm>
                <a:off x="3521785" y="1325635"/>
                <a:ext cx="25198" cy="23309"/>
              </a:xfrm>
              <a:custGeom>
                <a:avLst/>
                <a:gdLst>
                  <a:gd name="connsiteX0" fmla="*/ 150 w 25198"/>
                  <a:gd name="connsiteY0" fmla="*/ 13132 h 23309"/>
                  <a:gd name="connsiteX1" fmla="*/ 11466 w 25198"/>
                  <a:gd name="connsiteY1" fmla="*/ 1130 h 23309"/>
                  <a:gd name="connsiteX2" fmla="*/ 22524 w 25198"/>
                  <a:gd name="connsiteY2" fmla="*/ 2845 h 23309"/>
                  <a:gd name="connsiteX3" fmla="*/ 23810 w 25198"/>
                  <a:gd name="connsiteY3" fmla="*/ 13903 h 23309"/>
                  <a:gd name="connsiteX4" fmla="*/ 5722 w 25198"/>
                  <a:gd name="connsiteY4" fmla="*/ 23076 h 23309"/>
                  <a:gd name="connsiteX5" fmla="*/ 150 w 25198"/>
                  <a:gd name="connsiteY5" fmla="*/ 13132 h 2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98" h="23309">
                    <a:moveTo>
                      <a:pt x="150" y="13132"/>
                    </a:moveTo>
                    <a:cubicBezTo>
                      <a:pt x="1093" y="7902"/>
                      <a:pt x="7180" y="3616"/>
                      <a:pt x="11466" y="1130"/>
                    </a:cubicBezTo>
                    <a:cubicBezTo>
                      <a:pt x="14981" y="-927"/>
                      <a:pt x="19696" y="-70"/>
                      <a:pt x="22524" y="2845"/>
                    </a:cubicBezTo>
                    <a:cubicBezTo>
                      <a:pt x="25182" y="5588"/>
                      <a:pt x="26296" y="10731"/>
                      <a:pt x="23810" y="13903"/>
                    </a:cubicBezTo>
                    <a:cubicBezTo>
                      <a:pt x="19610" y="19561"/>
                      <a:pt x="13180" y="24447"/>
                      <a:pt x="5722" y="23076"/>
                    </a:cubicBezTo>
                    <a:cubicBezTo>
                      <a:pt x="1093" y="22218"/>
                      <a:pt x="-536" y="17161"/>
                      <a:pt x="150" y="1313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9" name="任意多边形: 形状 2778">
                <a:extLst>
                  <a:ext uri="{FF2B5EF4-FFF2-40B4-BE49-F238E27FC236}">
                    <a16:creationId xmlns:a16="http://schemas.microsoft.com/office/drawing/2014/main" id="{DD1C3289-5D48-4F81-B116-58EA3D28D2A7}"/>
                  </a:ext>
                </a:extLst>
              </p:cNvPr>
              <p:cNvSpPr/>
              <p:nvPr/>
            </p:nvSpPr>
            <p:spPr>
              <a:xfrm>
                <a:off x="3539018" y="1364824"/>
                <a:ext cx="23107" cy="22500"/>
              </a:xfrm>
              <a:custGeom>
                <a:avLst/>
                <a:gdLst>
                  <a:gd name="connsiteX0" fmla="*/ 405 w 23107"/>
                  <a:gd name="connsiteY0" fmla="*/ 10976 h 22500"/>
                  <a:gd name="connsiteX1" fmla="*/ 11035 w 23107"/>
                  <a:gd name="connsiteY1" fmla="*/ 431 h 22500"/>
                  <a:gd name="connsiteX2" fmla="*/ 21922 w 23107"/>
                  <a:gd name="connsiteY2" fmla="*/ 5232 h 22500"/>
                  <a:gd name="connsiteX3" fmla="*/ 20122 w 23107"/>
                  <a:gd name="connsiteY3" fmla="*/ 16976 h 22500"/>
                  <a:gd name="connsiteX4" fmla="*/ 17378 w 23107"/>
                  <a:gd name="connsiteY4" fmla="*/ 19119 h 22500"/>
                  <a:gd name="connsiteX5" fmla="*/ 15921 w 23107"/>
                  <a:gd name="connsiteY5" fmla="*/ 20148 h 22500"/>
                  <a:gd name="connsiteX6" fmla="*/ 11206 w 23107"/>
                  <a:gd name="connsiteY6" fmla="*/ 22206 h 22500"/>
                  <a:gd name="connsiteX7" fmla="*/ 405 w 23107"/>
                  <a:gd name="connsiteY7" fmla="*/ 10976 h 2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07" h="22500">
                    <a:moveTo>
                      <a:pt x="405" y="10976"/>
                    </a:moveTo>
                    <a:cubicBezTo>
                      <a:pt x="2291" y="5661"/>
                      <a:pt x="5805" y="2317"/>
                      <a:pt x="11035" y="431"/>
                    </a:cubicBezTo>
                    <a:cubicBezTo>
                      <a:pt x="15064" y="-1112"/>
                      <a:pt x="20036" y="1717"/>
                      <a:pt x="21922" y="5232"/>
                    </a:cubicBezTo>
                    <a:cubicBezTo>
                      <a:pt x="24065" y="9175"/>
                      <a:pt x="23208" y="13805"/>
                      <a:pt x="20122" y="16976"/>
                    </a:cubicBezTo>
                    <a:cubicBezTo>
                      <a:pt x="19350" y="17834"/>
                      <a:pt x="18407" y="18605"/>
                      <a:pt x="17378" y="19119"/>
                    </a:cubicBezTo>
                    <a:cubicBezTo>
                      <a:pt x="18750" y="18005"/>
                      <a:pt x="18236" y="18348"/>
                      <a:pt x="15921" y="20148"/>
                    </a:cubicBezTo>
                    <a:cubicBezTo>
                      <a:pt x="14464" y="21091"/>
                      <a:pt x="12835" y="21691"/>
                      <a:pt x="11206" y="22206"/>
                    </a:cubicBezTo>
                    <a:cubicBezTo>
                      <a:pt x="5034" y="24006"/>
                      <a:pt x="-1738" y="17234"/>
                      <a:pt x="405" y="1097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55" name="图形 4">
              <a:extLst>
                <a:ext uri="{FF2B5EF4-FFF2-40B4-BE49-F238E27FC236}">
                  <a16:creationId xmlns:a16="http://schemas.microsoft.com/office/drawing/2014/main" id="{0305C850-66D2-A75A-CA80-4316BD6A8BEA}"/>
                </a:ext>
              </a:extLst>
            </p:cNvPr>
            <p:cNvGrpSpPr/>
            <p:nvPr/>
          </p:nvGrpSpPr>
          <p:grpSpPr>
            <a:xfrm>
              <a:off x="3926033" y="1008410"/>
              <a:ext cx="681504" cy="731094"/>
              <a:chOff x="3926033" y="1008410"/>
              <a:chExt cx="681504" cy="731094"/>
            </a:xfrm>
          </p:grpSpPr>
          <p:sp>
            <p:nvSpPr>
              <p:cNvPr id="2712" name="任意多边形: 形状 2711">
                <a:extLst>
                  <a:ext uri="{FF2B5EF4-FFF2-40B4-BE49-F238E27FC236}">
                    <a16:creationId xmlns:a16="http://schemas.microsoft.com/office/drawing/2014/main" id="{D9DFFA5C-6393-AD39-E660-F0924AD84A60}"/>
                  </a:ext>
                </a:extLst>
              </p:cNvPr>
              <p:cNvSpPr/>
              <p:nvPr/>
            </p:nvSpPr>
            <p:spPr>
              <a:xfrm>
                <a:off x="3926033" y="1182509"/>
                <a:ext cx="377695" cy="312169"/>
              </a:xfrm>
              <a:custGeom>
                <a:avLst/>
                <a:gdLst>
                  <a:gd name="connsiteX0" fmla="*/ 372056 w 377695"/>
                  <a:gd name="connsiteY0" fmla="*/ 219695 h 312169"/>
                  <a:gd name="connsiteX1" fmla="*/ 341881 w 377695"/>
                  <a:gd name="connsiteY1" fmla="*/ 88707 h 312169"/>
                  <a:gd name="connsiteX2" fmla="*/ 198892 w 377695"/>
                  <a:gd name="connsiteY2" fmla="*/ 4525 h 312169"/>
                  <a:gd name="connsiteX3" fmla="*/ 169317 w 377695"/>
                  <a:gd name="connsiteY3" fmla="*/ 1696 h 312169"/>
                  <a:gd name="connsiteX4" fmla="*/ 49559 w 377695"/>
                  <a:gd name="connsiteY4" fmla="*/ 24070 h 312169"/>
                  <a:gd name="connsiteX5" fmla="*/ 3696 w 377695"/>
                  <a:gd name="connsiteY5" fmla="*/ 144171 h 312169"/>
                  <a:gd name="connsiteX6" fmla="*/ 249213 w 377695"/>
                  <a:gd name="connsiteY6" fmla="*/ 308506 h 312169"/>
                  <a:gd name="connsiteX7" fmla="*/ 372056 w 377695"/>
                  <a:gd name="connsiteY7" fmla="*/ 219695 h 31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695" h="312169">
                    <a:moveTo>
                      <a:pt x="372056" y="219695"/>
                    </a:moveTo>
                    <a:cubicBezTo>
                      <a:pt x="386801" y="171260"/>
                      <a:pt x="371199" y="128226"/>
                      <a:pt x="341881" y="88707"/>
                    </a:cubicBezTo>
                    <a:cubicBezTo>
                      <a:pt x="304591" y="38558"/>
                      <a:pt x="261128" y="12326"/>
                      <a:pt x="198892" y="4525"/>
                    </a:cubicBezTo>
                    <a:cubicBezTo>
                      <a:pt x="189805" y="3410"/>
                      <a:pt x="179775" y="2296"/>
                      <a:pt x="169317" y="1696"/>
                    </a:cubicBezTo>
                    <a:cubicBezTo>
                      <a:pt x="127997" y="-3190"/>
                      <a:pt x="85649" y="1953"/>
                      <a:pt x="49559" y="24070"/>
                    </a:cubicBezTo>
                    <a:cubicBezTo>
                      <a:pt x="9097" y="48759"/>
                      <a:pt x="-8220" y="99508"/>
                      <a:pt x="3696" y="144171"/>
                    </a:cubicBezTo>
                    <a:cubicBezTo>
                      <a:pt x="32928" y="253727"/>
                      <a:pt x="135455" y="330108"/>
                      <a:pt x="249213" y="308506"/>
                    </a:cubicBezTo>
                    <a:cubicBezTo>
                      <a:pt x="299790" y="298904"/>
                      <a:pt x="355683" y="273358"/>
                      <a:pt x="372056" y="219695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3" name="任意多边形: 形状 2712">
                <a:extLst>
                  <a:ext uri="{FF2B5EF4-FFF2-40B4-BE49-F238E27FC236}">
                    <a16:creationId xmlns:a16="http://schemas.microsoft.com/office/drawing/2014/main" id="{79F2600C-DBF7-1229-5BBA-FFA465E14AF5}"/>
                  </a:ext>
                </a:extLst>
              </p:cNvPr>
              <p:cNvSpPr/>
              <p:nvPr/>
            </p:nvSpPr>
            <p:spPr>
              <a:xfrm>
                <a:off x="4357739" y="1152540"/>
                <a:ext cx="249798" cy="261533"/>
              </a:xfrm>
              <a:custGeom>
                <a:avLst/>
                <a:gdLst>
                  <a:gd name="connsiteX0" fmla="*/ 243817 w 249798"/>
                  <a:gd name="connsiteY0" fmla="*/ 142764 h 261533"/>
                  <a:gd name="connsiteX1" fmla="*/ 225643 w 249798"/>
                  <a:gd name="connsiteY1" fmla="*/ 31750 h 261533"/>
                  <a:gd name="connsiteX2" fmla="*/ 148576 w 249798"/>
                  <a:gd name="connsiteY2" fmla="*/ 7404 h 261533"/>
                  <a:gd name="connsiteX3" fmla="*/ 128859 w 249798"/>
                  <a:gd name="connsiteY3" fmla="*/ 54553 h 261533"/>
                  <a:gd name="connsiteX4" fmla="*/ 74853 w 249798"/>
                  <a:gd name="connsiteY4" fmla="*/ 155366 h 261533"/>
                  <a:gd name="connsiteX5" fmla="*/ 1301 w 249798"/>
                  <a:gd name="connsiteY5" fmla="*/ 238090 h 261533"/>
                  <a:gd name="connsiteX6" fmla="*/ 75024 w 249798"/>
                  <a:gd name="connsiteY6" fmla="*/ 254978 h 261533"/>
                  <a:gd name="connsiteX7" fmla="*/ 243817 w 249798"/>
                  <a:gd name="connsiteY7" fmla="*/ 142764 h 26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798" h="261533">
                    <a:moveTo>
                      <a:pt x="243817" y="142764"/>
                    </a:moveTo>
                    <a:cubicBezTo>
                      <a:pt x="256332" y="104016"/>
                      <a:pt x="248703" y="65012"/>
                      <a:pt x="225643" y="31750"/>
                    </a:cubicBezTo>
                    <a:cubicBezTo>
                      <a:pt x="209184" y="7919"/>
                      <a:pt x="175322" y="-11026"/>
                      <a:pt x="148576" y="7404"/>
                    </a:cubicBezTo>
                    <a:cubicBezTo>
                      <a:pt x="134603" y="17005"/>
                      <a:pt x="131345" y="39380"/>
                      <a:pt x="128859" y="54553"/>
                    </a:cubicBezTo>
                    <a:cubicBezTo>
                      <a:pt x="122601" y="93472"/>
                      <a:pt x="107514" y="130934"/>
                      <a:pt x="74853" y="155366"/>
                    </a:cubicBezTo>
                    <a:cubicBezTo>
                      <a:pt x="50764" y="173282"/>
                      <a:pt x="-9587" y="198485"/>
                      <a:pt x="1301" y="238090"/>
                    </a:cubicBezTo>
                    <a:cubicBezTo>
                      <a:pt x="9016" y="266037"/>
                      <a:pt x="41677" y="265265"/>
                      <a:pt x="75024" y="254978"/>
                    </a:cubicBezTo>
                    <a:cubicBezTo>
                      <a:pt x="144290" y="246491"/>
                      <a:pt x="223671" y="205000"/>
                      <a:pt x="243817" y="142764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4" name="任意多边形: 形状 2713">
                <a:extLst>
                  <a:ext uri="{FF2B5EF4-FFF2-40B4-BE49-F238E27FC236}">
                    <a16:creationId xmlns:a16="http://schemas.microsoft.com/office/drawing/2014/main" id="{753D6411-020A-EEF7-BC5C-FEAF10BAD34E}"/>
                  </a:ext>
                </a:extLst>
              </p:cNvPr>
              <p:cNvSpPr/>
              <p:nvPr/>
            </p:nvSpPr>
            <p:spPr>
              <a:xfrm>
                <a:off x="4333764" y="1410392"/>
                <a:ext cx="179534" cy="272303"/>
              </a:xfrm>
              <a:custGeom>
                <a:avLst/>
                <a:gdLst>
                  <a:gd name="connsiteX0" fmla="*/ 132689 w 179534"/>
                  <a:gd name="connsiteY0" fmla="*/ 263645 h 272303"/>
                  <a:gd name="connsiteX1" fmla="*/ 179495 w 179534"/>
                  <a:gd name="connsiteY1" fmla="*/ 180235 h 272303"/>
                  <a:gd name="connsiteX2" fmla="*/ 124202 w 179534"/>
                  <a:gd name="connsiteY2" fmla="*/ 68964 h 272303"/>
                  <a:gd name="connsiteX3" fmla="*/ 55708 w 179534"/>
                  <a:gd name="connsiteY3" fmla="*/ 6041 h 272303"/>
                  <a:gd name="connsiteX4" fmla="*/ 4616 w 179534"/>
                  <a:gd name="connsiteY4" fmla="*/ 23101 h 272303"/>
                  <a:gd name="connsiteX5" fmla="*/ 18761 w 179534"/>
                  <a:gd name="connsiteY5" fmla="*/ 107625 h 272303"/>
                  <a:gd name="connsiteX6" fmla="*/ 40535 w 179534"/>
                  <a:gd name="connsiteY6" fmla="*/ 175348 h 272303"/>
                  <a:gd name="connsiteX7" fmla="*/ 53822 w 179534"/>
                  <a:gd name="connsiteY7" fmla="*/ 248472 h 272303"/>
                  <a:gd name="connsiteX8" fmla="*/ 132689 w 179534"/>
                  <a:gd name="connsiteY8" fmla="*/ 263645 h 27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534" h="272303">
                    <a:moveTo>
                      <a:pt x="132689" y="263645"/>
                    </a:moveTo>
                    <a:cubicBezTo>
                      <a:pt x="164322" y="244700"/>
                      <a:pt x="180438" y="217182"/>
                      <a:pt x="179495" y="180235"/>
                    </a:cubicBezTo>
                    <a:cubicBezTo>
                      <a:pt x="178466" y="138572"/>
                      <a:pt x="149063" y="99996"/>
                      <a:pt x="124202" y="68964"/>
                    </a:cubicBezTo>
                    <a:cubicBezTo>
                      <a:pt x="105086" y="45218"/>
                      <a:pt x="85969" y="14871"/>
                      <a:pt x="55708" y="6041"/>
                    </a:cubicBezTo>
                    <a:cubicBezTo>
                      <a:pt x="37020" y="-4246"/>
                      <a:pt x="18075" y="-3131"/>
                      <a:pt x="4616" y="23101"/>
                    </a:cubicBezTo>
                    <a:cubicBezTo>
                      <a:pt x="-8157" y="48047"/>
                      <a:pt x="8559" y="84651"/>
                      <a:pt x="18761" y="107625"/>
                    </a:cubicBezTo>
                    <a:cubicBezTo>
                      <a:pt x="28448" y="129400"/>
                      <a:pt x="37963" y="151345"/>
                      <a:pt x="40535" y="175348"/>
                    </a:cubicBezTo>
                    <a:cubicBezTo>
                      <a:pt x="43364" y="201494"/>
                      <a:pt x="41478" y="224640"/>
                      <a:pt x="53822" y="248472"/>
                    </a:cubicBezTo>
                    <a:cubicBezTo>
                      <a:pt x="68052" y="275989"/>
                      <a:pt x="109029" y="277704"/>
                      <a:pt x="132689" y="263645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5" name="任意多边形: 形状 2714">
                <a:extLst>
                  <a:ext uri="{FF2B5EF4-FFF2-40B4-BE49-F238E27FC236}">
                    <a16:creationId xmlns:a16="http://schemas.microsoft.com/office/drawing/2014/main" id="{E09864CB-F8FC-346C-1D2A-283ACB65ED7D}"/>
                  </a:ext>
                </a:extLst>
              </p:cNvPr>
              <p:cNvSpPr/>
              <p:nvPr/>
            </p:nvSpPr>
            <p:spPr>
              <a:xfrm>
                <a:off x="3997639" y="1417964"/>
                <a:ext cx="448763" cy="321540"/>
              </a:xfrm>
              <a:custGeom>
                <a:avLst/>
                <a:gdLst>
                  <a:gd name="connsiteX0" fmla="*/ 434010 w 448763"/>
                  <a:gd name="connsiteY0" fmla="*/ 232328 h 321540"/>
                  <a:gd name="connsiteX1" fmla="*/ 431352 w 448763"/>
                  <a:gd name="connsiteY1" fmla="*/ 88996 h 321540"/>
                  <a:gd name="connsiteX2" fmla="*/ 385661 w 448763"/>
                  <a:gd name="connsiteY2" fmla="*/ 16301 h 321540"/>
                  <a:gd name="connsiteX3" fmla="*/ 303879 w 448763"/>
                  <a:gd name="connsiteY3" fmla="*/ 1728 h 321540"/>
                  <a:gd name="connsiteX4" fmla="*/ 191494 w 448763"/>
                  <a:gd name="connsiteY4" fmla="*/ 12529 h 321540"/>
                  <a:gd name="connsiteX5" fmla="*/ 136715 w 448763"/>
                  <a:gd name="connsiteY5" fmla="*/ 17501 h 321540"/>
                  <a:gd name="connsiteX6" fmla="*/ 11557 w 448763"/>
                  <a:gd name="connsiteY6" fmla="*/ 165548 h 321540"/>
                  <a:gd name="connsiteX7" fmla="*/ 320853 w 448763"/>
                  <a:gd name="connsiteY7" fmla="*/ 313509 h 321540"/>
                  <a:gd name="connsiteX8" fmla="*/ 434010 w 448763"/>
                  <a:gd name="connsiteY8" fmla="*/ 232328 h 321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763" h="321540">
                    <a:moveTo>
                      <a:pt x="434010" y="232328"/>
                    </a:moveTo>
                    <a:cubicBezTo>
                      <a:pt x="457670" y="185436"/>
                      <a:pt x="449955" y="136573"/>
                      <a:pt x="431352" y="88996"/>
                    </a:cubicBezTo>
                    <a:cubicBezTo>
                      <a:pt x="421237" y="63192"/>
                      <a:pt x="408292" y="33875"/>
                      <a:pt x="385661" y="16301"/>
                    </a:cubicBezTo>
                    <a:cubicBezTo>
                      <a:pt x="360458" y="-3330"/>
                      <a:pt x="334397" y="-844"/>
                      <a:pt x="303879" y="1728"/>
                    </a:cubicBezTo>
                    <a:cubicBezTo>
                      <a:pt x="266674" y="4899"/>
                      <a:pt x="228698" y="11500"/>
                      <a:pt x="191494" y="12529"/>
                    </a:cubicBezTo>
                    <a:cubicBezTo>
                      <a:pt x="173320" y="13043"/>
                      <a:pt x="154375" y="12958"/>
                      <a:pt x="136715" y="17501"/>
                    </a:cubicBezTo>
                    <a:cubicBezTo>
                      <a:pt x="53562" y="25902"/>
                      <a:pt x="-31477" y="68079"/>
                      <a:pt x="11557" y="165548"/>
                    </a:cubicBezTo>
                    <a:cubicBezTo>
                      <a:pt x="59391" y="273990"/>
                      <a:pt x="205295" y="346514"/>
                      <a:pt x="320853" y="313509"/>
                    </a:cubicBezTo>
                    <a:cubicBezTo>
                      <a:pt x="365258" y="300994"/>
                      <a:pt x="412321" y="275276"/>
                      <a:pt x="434010" y="232328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6" name="任意多边形: 形状 2715">
                <a:extLst>
                  <a:ext uri="{FF2B5EF4-FFF2-40B4-BE49-F238E27FC236}">
                    <a16:creationId xmlns:a16="http://schemas.microsoft.com/office/drawing/2014/main" id="{397BD54D-2943-5453-AB31-17FBB2AA55B9}"/>
                  </a:ext>
                </a:extLst>
              </p:cNvPr>
              <p:cNvSpPr/>
              <p:nvPr/>
            </p:nvSpPr>
            <p:spPr>
              <a:xfrm>
                <a:off x="4080732" y="1008410"/>
                <a:ext cx="457787" cy="368037"/>
              </a:xfrm>
              <a:custGeom>
                <a:avLst/>
                <a:gdLst>
                  <a:gd name="connsiteX0" fmla="*/ 364376 w 457787"/>
                  <a:gd name="connsiteY0" fmla="*/ 352217 h 368037"/>
                  <a:gd name="connsiteX1" fmla="*/ 402695 w 457787"/>
                  <a:gd name="connsiteY1" fmla="*/ 59466 h 368037"/>
                  <a:gd name="connsiteX2" fmla="*/ 54737 w 457787"/>
                  <a:gd name="connsiteY2" fmla="*/ 66496 h 368037"/>
                  <a:gd name="connsiteX3" fmla="*/ 11189 w 457787"/>
                  <a:gd name="connsiteY3" fmla="*/ 202627 h 368037"/>
                  <a:gd name="connsiteX4" fmla="*/ 60223 w 457787"/>
                  <a:gd name="connsiteY4" fmla="*/ 250719 h 368037"/>
                  <a:gd name="connsiteX5" fmla="*/ 128803 w 457787"/>
                  <a:gd name="connsiteY5" fmla="*/ 270607 h 368037"/>
                  <a:gd name="connsiteX6" fmla="*/ 164893 w 457787"/>
                  <a:gd name="connsiteY6" fmla="*/ 296667 h 368037"/>
                  <a:gd name="connsiteX7" fmla="*/ 227644 w 457787"/>
                  <a:gd name="connsiteY7" fmla="*/ 344330 h 368037"/>
                  <a:gd name="connsiteX8" fmla="*/ 364376 w 457787"/>
                  <a:gd name="connsiteY8" fmla="*/ 352217 h 368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787" h="368037">
                    <a:moveTo>
                      <a:pt x="364376" y="352217"/>
                    </a:moveTo>
                    <a:cubicBezTo>
                      <a:pt x="468789" y="292467"/>
                      <a:pt x="491506" y="143734"/>
                      <a:pt x="402695" y="59466"/>
                    </a:cubicBezTo>
                    <a:cubicBezTo>
                      <a:pt x="308226" y="-30202"/>
                      <a:pt x="151178" y="-10743"/>
                      <a:pt x="54737" y="66496"/>
                    </a:cubicBezTo>
                    <a:cubicBezTo>
                      <a:pt x="13846" y="99243"/>
                      <a:pt x="-17701" y="150763"/>
                      <a:pt x="11189" y="202627"/>
                    </a:cubicBezTo>
                    <a:cubicBezTo>
                      <a:pt x="22419" y="222858"/>
                      <a:pt x="38192" y="241718"/>
                      <a:pt x="60223" y="250719"/>
                    </a:cubicBezTo>
                    <a:cubicBezTo>
                      <a:pt x="82512" y="259806"/>
                      <a:pt x="106515" y="262806"/>
                      <a:pt x="128803" y="270607"/>
                    </a:cubicBezTo>
                    <a:cubicBezTo>
                      <a:pt x="141062" y="278579"/>
                      <a:pt x="153149" y="286980"/>
                      <a:pt x="164893" y="296667"/>
                    </a:cubicBezTo>
                    <a:cubicBezTo>
                      <a:pt x="185125" y="313298"/>
                      <a:pt x="205099" y="330872"/>
                      <a:pt x="227644" y="344330"/>
                    </a:cubicBezTo>
                    <a:cubicBezTo>
                      <a:pt x="270507" y="369791"/>
                      <a:pt x="318941" y="378192"/>
                      <a:pt x="364376" y="352217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7" name="任意多边形: 形状 2716">
                <a:extLst>
                  <a:ext uri="{FF2B5EF4-FFF2-40B4-BE49-F238E27FC236}">
                    <a16:creationId xmlns:a16="http://schemas.microsoft.com/office/drawing/2014/main" id="{D8A08FEC-0FDA-BA42-0394-73F82BA06775}"/>
                  </a:ext>
                </a:extLst>
              </p:cNvPr>
              <p:cNvSpPr/>
              <p:nvPr/>
            </p:nvSpPr>
            <p:spPr>
              <a:xfrm>
                <a:off x="4151533" y="1268136"/>
                <a:ext cx="198975" cy="197035"/>
              </a:xfrm>
              <a:custGeom>
                <a:avLst/>
                <a:gdLst>
                  <a:gd name="connsiteX0" fmla="*/ 192934 w 198975"/>
                  <a:gd name="connsiteY0" fmla="*/ 137497 h 197035"/>
                  <a:gd name="connsiteX1" fmla="*/ 89292 w 198975"/>
                  <a:gd name="connsiteY1" fmla="*/ 594 h 197035"/>
                  <a:gd name="connsiteX2" fmla="*/ 36571 w 198975"/>
                  <a:gd name="connsiteY2" fmla="*/ 54943 h 197035"/>
                  <a:gd name="connsiteX3" fmla="*/ 49687 w 198975"/>
                  <a:gd name="connsiteY3" fmla="*/ 66945 h 197035"/>
                  <a:gd name="connsiteX4" fmla="*/ 62803 w 198975"/>
                  <a:gd name="connsiteY4" fmla="*/ 74660 h 197035"/>
                  <a:gd name="connsiteX5" fmla="*/ 45487 w 198975"/>
                  <a:gd name="connsiteY5" fmla="*/ 95748 h 197035"/>
                  <a:gd name="connsiteX6" fmla="*/ 11540 w 198975"/>
                  <a:gd name="connsiteY6" fmla="*/ 97634 h 197035"/>
                  <a:gd name="connsiteX7" fmla="*/ 34085 w 198975"/>
                  <a:gd name="connsiteY7" fmla="*/ 168358 h 197035"/>
                  <a:gd name="connsiteX8" fmla="*/ 87492 w 198975"/>
                  <a:gd name="connsiteY8" fmla="*/ 193646 h 197035"/>
                  <a:gd name="connsiteX9" fmla="*/ 192934 w 198975"/>
                  <a:gd name="connsiteY9" fmla="*/ 137497 h 19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975" h="197035">
                    <a:moveTo>
                      <a:pt x="192934" y="137497"/>
                    </a:moveTo>
                    <a:cubicBezTo>
                      <a:pt x="216251" y="66345"/>
                      <a:pt x="170045" y="-7379"/>
                      <a:pt x="89292" y="594"/>
                    </a:cubicBezTo>
                    <a:cubicBezTo>
                      <a:pt x="63746" y="3080"/>
                      <a:pt x="19598" y="22282"/>
                      <a:pt x="36571" y="54943"/>
                    </a:cubicBezTo>
                    <a:cubicBezTo>
                      <a:pt x="38972" y="59487"/>
                      <a:pt x="45401" y="64373"/>
                      <a:pt x="49687" y="66945"/>
                    </a:cubicBezTo>
                    <a:cubicBezTo>
                      <a:pt x="53973" y="69688"/>
                      <a:pt x="58345" y="72260"/>
                      <a:pt x="62803" y="74660"/>
                    </a:cubicBezTo>
                    <a:cubicBezTo>
                      <a:pt x="67432" y="95834"/>
                      <a:pt x="61603" y="102864"/>
                      <a:pt x="45487" y="95748"/>
                    </a:cubicBezTo>
                    <a:cubicBezTo>
                      <a:pt x="33142" y="93520"/>
                      <a:pt x="23027" y="92491"/>
                      <a:pt x="11540" y="97634"/>
                    </a:cubicBezTo>
                    <a:cubicBezTo>
                      <a:pt x="-20350" y="111865"/>
                      <a:pt x="22770" y="158842"/>
                      <a:pt x="34085" y="168358"/>
                    </a:cubicBezTo>
                    <a:cubicBezTo>
                      <a:pt x="48230" y="180273"/>
                      <a:pt x="67690" y="189960"/>
                      <a:pt x="87492" y="193646"/>
                    </a:cubicBezTo>
                    <a:cubicBezTo>
                      <a:pt x="128469" y="205905"/>
                      <a:pt x="177589" y="184388"/>
                      <a:pt x="192934" y="13749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8" name="任意多边形: 形状 2717">
                <a:extLst>
                  <a:ext uri="{FF2B5EF4-FFF2-40B4-BE49-F238E27FC236}">
                    <a16:creationId xmlns:a16="http://schemas.microsoft.com/office/drawing/2014/main" id="{640AA1D2-9EEE-02A1-2D0F-079329DA4C69}"/>
                  </a:ext>
                </a:extLst>
              </p:cNvPr>
              <p:cNvSpPr/>
              <p:nvPr/>
            </p:nvSpPr>
            <p:spPr>
              <a:xfrm>
                <a:off x="4155540" y="1542775"/>
                <a:ext cx="37286" cy="29625"/>
              </a:xfrm>
              <a:custGeom>
                <a:avLst/>
                <a:gdLst>
                  <a:gd name="connsiteX0" fmla="*/ 22877 w 37286"/>
                  <a:gd name="connsiteY0" fmla="*/ 29592 h 29625"/>
                  <a:gd name="connsiteX1" fmla="*/ 6418 w 37286"/>
                  <a:gd name="connsiteY1" fmla="*/ 26935 h 29625"/>
                  <a:gd name="connsiteX2" fmla="*/ 1532 w 37286"/>
                  <a:gd name="connsiteY2" fmla="*/ 10733 h 29625"/>
                  <a:gd name="connsiteX3" fmla="*/ 9161 w 37286"/>
                  <a:gd name="connsiteY3" fmla="*/ 3360 h 29625"/>
                  <a:gd name="connsiteX4" fmla="*/ 22105 w 37286"/>
                  <a:gd name="connsiteY4" fmla="*/ 103 h 29625"/>
                  <a:gd name="connsiteX5" fmla="*/ 37279 w 37286"/>
                  <a:gd name="connsiteY5" fmla="*/ 14505 h 29625"/>
                  <a:gd name="connsiteX6" fmla="*/ 22877 w 37286"/>
                  <a:gd name="connsiteY6" fmla="*/ 29592 h 2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86" h="29625">
                    <a:moveTo>
                      <a:pt x="22877" y="29592"/>
                    </a:moveTo>
                    <a:cubicBezTo>
                      <a:pt x="17048" y="29764"/>
                      <a:pt x="11818" y="29335"/>
                      <a:pt x="6418" y="26935"/>
                    </a:cubicBezTo>
                    <a:cubicBezTo>
                      <a:pt x="931" y="24449"/>
                      <a:pt x="-1983" y="15876"/>
                      <a:pt x="1532" y="10733"/>
                    </a:cubicBezTo>
                    <a:cubicBezTo>
                      <a:pt x="3589" y="7732"/>
                      <a:pt x="5818" y="4989"/>
                      <a:pt x="9161" y="3360"/>
                    </a:cubicBezTo>
                    <a:cubicBezTo>
                      <a:pt x="13447" y="1303"/>
                      <a:pt x="17476" y="703"/>
                      <a:pt x="22105" y="103"/>
                    </a:cubicBezTo>
                    <a:cubicBezTo>
                      <a:pt x="30078" y="-1011"/>
                      <a:pt x="37022" y="7132"/>
                      <a:pt x="37279" y="14505"/>
                    </a:cubicBezTo>
                    <a:cubicBezTo>
                      <a:pt x="37536" y="22477"/>
                      <a:pt x="30935" y="29421"/>
                      <a:pt x="22877" y="2959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19" name="任意多边形: 形状 2718">
                <a:extLst>
                  <a:ext uri="{FF2B5EF4-FFF2-40B4-BE49-F238E27FC236}">
                    <a16:creationId xmlns:a16="http://schemas.microsoft.com/office/drawing/2014/main" id="{79438BD9-2922-D576-F443-70A0D44C123A}"/>
                  </a:ext>
                </a:extLst>
              </p:cNvPr>
              <p:cNvSpPr/>
              <p:nvPr/>
            </p:nvSpPr>
            <p:spPr>
              <a:xfrm>
                <a:off x="4218317" y="1529502"/>
                <a:ext cx="42675" cy="33897"/>
              </a:xfrm>
              <a:custGeom>
                <a:avLst/>
                <a:gdLst>
                  <a:gd name="connsiteX0" fmla="*/ 21736 w 42675"/>
                  <a:gd name="connsiteY0" fmla="*/ 33093 h 33897"/>
                  <a:gd name="connsiteX1" fmla="*/ 7334 w 42675"/>
                  <a:gd name="connsiteY1" fmla="*/ 32322 h 33897"/>
                  <a:gd name="connsiteX2" fmla="*/ 219 w 42675"/>
                  <a:gd name="connsiteY2" fmla="*/ 18863 h 33897"/>
                  <a:gd name="connsiteX3" fmla="*/ 10849 w 42675"/>
                  <a:gd name="connsiteY3" fmla="*/ 6347 h 33897"/>
                  <a:gd name="connsiteX4" fmla="*/ 15564 w 42675"/>
                  <a:gd name="connsiteY4" fmla="*/ 3947 h 33897"/>
                  <a:gd name="connsiteX5" fmla="*/ 15649 w 42675"/>
                  <a:gd name="connsiteY5" fmla="*/ 3947 h 33897"/>
                  <a:gd name="connsiteX6" fmla="*/ 16592 w 42675"/>
                  <a:gd name="connsiteY6" fmla="*/ 3432 h 33897"/>
                  <a:gd name="connsiteX7" fmla="*/ 27737 w 42675"/>
                  <a:gd name="connsiteY7" fmla="*/ 3 h 33897"/>
                  <a:gd name="connsiteX8" fmla="*/ 40938 w 42675"/>
                  <a:gd name="connsiteY8" fmla="*/ 21349 h 33897"/>
                  <a:gd name="connsiteX9" fmla="*/ 21736 w 42675"/>
                  <a:gd name="connsiteY9" fmla="*/ 33093 h 3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75" h="33897">
                    <a:moveTo>
                      <a:pt x="21736" y="33093"/>
                    </a:moveTo>
                    <a:cubicBezTo>
                      <a:pt x="17021" y="33950"/>
                      <a:pt x="11792" y="34636"/>
                      <a:pt x="7334" y="32322"/>
                    </a:cubicBezTo>
                    <a:cubicBezTo>
                      <a:pt x="2362" y="29664"/>
                      <a:pt x="-896" y="24606"/>
                      <a:pt x="219" y="18863"/>
                    </a:cubicBezTo>
                    <a:cubicBezTo>
                      <a:pt x="1419" y="12862"/>
                      <a:pt x="5705" y="9004"/>
                      <a:pt x="10849" y="6347"/>
                    </a:cubicBezTo>
                    <a:cubicBezTo>
                      <a:pt x="12392" y="5575"/>
                      <a:pt x="14021" y="4718"/>
                      <a:pt x="15564" y="3947"/>
                    </a:cubicBezTo>
                    <a:cubicBezTo>
                      <a:pt x="15564" y="3947"/>
                      <a:pt x="15649" y="3947"/>
                      <a:pt x="15649" y="3947"/>
                    </a:cubicBezTo>
                    <a:cubicBezTo>
                      <a:pt x="15821" y="3861"/>
                      <a:pt x="16164" y="3689"/>
                      <a:pt x="16592" y="3432"/>
                    </a:cubicBezTo>
                    <a:cubicBezTo>
                      <a:pt x="20193" y="1546"/>
                      <a:pt x="23450" y="-82"/>
                      <a:pt x="27737" y="3"/>
                    </a:cubicBezTo>
                    <a:cubicBezTo>
                      <a:pt x="38367" y="346"/>
                      <a:pt x="46339" y="11319"/>
                      <a:pt x="40938" y="21349"/>
                    </a:cubicBezTo>
                    <a:cubicBezTo>
                      <a:pt x="37338" y="28121"/>
                      <a:pt x="29194" y="31721"/>
                      <a:pt x="21736" y="3309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0" name="任意多边形: 形状 2719">
                <a:extLst>
                  <a:ext uri="{FF2B5EF4-FFF2-40B4-BE49-F238E27FC236}">
                    <a16:creationId xmlns:a16="http://schemas.microsoft.com/office/drawing/2014/main" id="{8932C652-6053-CC6A-18E7-9A4E3E21943E}"/>
                  </a:ext>
                </a:extLst>
              </p:cNvPr>
              <p:cNvSpPr/>
              <p:nvPr/>
            </p:nvSpPr>
            <p:spPr>
              <a:xfrm>
                <a:off x="4184046" y="1481539"/>
                <a:ext cx="41385" cy="30425"/>
              </a:xfrm>
              <a:custGeom>
                <a:avLst/>
                <a:gdLst>
                  <a:gd name="connsiteX0" fmla="*/ 26603 w 41385"/>
                  <a:gd name="connsiteY0" fmla="*/ 30221 h 30425"/>
                  <a:gd name="connsiteX1" fmla="*/ 200 w 41385"/>
                  <a:gd name="connsiteY1" fmla="*/ 15048 h 30425"/>
                  <a:gd name="connsiteX2" fmla="*/ 21802 w 41385"/>
                  <a:gd name="connsiteY2" fmla="*/ 389 h 30425"/>
                  <a:gd name="connsiteX3" fmla="*/ 39119 w 41385"/>
                  <a:gd name="connsiteY3" fmla="*/ 6818 h 30425"/>
                  <a:gd name="connsiteX4" fmla="*/ 41091 w 41385"/>
                  <a:gd name="connsiteY4" fmla="*/ 18477 h 30425"/>
                  <a:gd name="connsiteX5" fmla="*/ 26603 w 41385"/>
                  <a:gd name="connsiteY5" fmla="*/ 30221 h 3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385" h="30425">
                    <a:moveTo>
                      <a:pt x="26603" y="30221"/>
                    </a:moveTo>
                    <a:cubicBezTo>
                      <a:pt x="16230" y="30993"/>
                      <a:pt x="-2115" y="30307"/>
                      <a:pt x="200" y="15048"/>
                    </a:cubicBezTo>
                    <a:cubicBezTo>
                      <a:pt x="1743" y="4932"/>
                      <a:pt x="13401" y="1932"/>
                      <a:pt x="21802" y="389"/>
                    </a:cubicBezTo>
                    <a:cubicBezTo>
                      <a:pt x="27975" y="-726"/>
                      <a:pt x="35861" y="303"/>
                      <a:pt x="39119" y="6818"/>
                    </a:cubicBezTo>
                    <a:cubicBezTo>
                      <a:pt x="41091" y="10847"/>
                      <a:pt x="41862" y="13933"/>
                      <a:pt x="41091" y="18477"/>
                    </a:cubicBezTo>
                    <a:cubicBezTo>
                      <a:pt x="39719" y="25420"/>
                      <a:pt x="33118" y="29707"/>
                      <a:pt x="26603" y="3022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1" name="任意多边形: 形状 2720">
                <a:extLst>
                  <a:ext uri="{FF2B5EF4-FFF2-40B4-BE49-F238E27FC236}">
                    <a16:creationId xmlns:a16="http://schemas.microsoft.com/office/drawing/2014/main" id="{D93278E5-8C38-00F5-AF98-1CFF354E2178}"/>
                  </a:ext>
                </a:extLst>
              </p:cNvPr>
              <p:cNvSpPr/>
              <p:nvPr/>
            </p:nvSpPr>
            <p:spPr>
              <a:xfrm>
                <a:off x="4118791" y="1512866"/>
                <a:ext cx="30199" cy="25735"/>
              </a:xfrm>
              <a:custGeom>
                <a:avLst/>
                <a:gdLst>
                  <a:gd name="connsiteX0" fmla="*/ 5790 w 30199"/>
                  <a:gd name="connsiteY0" fmla="*/ 24011 h 25735"/>
                  <a:gd name="connsiteX1" fmla="*/ 1333 w 30199"/>
                  <a:gd name="connsiteY1" fmla="*/ 9353 h 25735"/>
                  <a:gd name="connsiteX2" fmla="*/ 24135 w 30199"/>
                  <a:gd name="connsiteY2" fmla="*/ 1809 h 25735"/>
                  <a:gd name="connsiteX3" fmla="*/ 28936 w 30199"/>
                  <a:gd name="connsiteY3" fmla="*/ 17582 h 25735"/>
                  <a:gd name="connsiteX4" fmla="*/ 5790 w 30199"/>
                  <a:gd name="connsiteY4" fmla="*/ 24011 h 25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9" h="25735">
                    <a:moveTo>
                      <a:pt x="5790" y="24011"/>
                    </a:moveTo>
                    <a:cubicBezTo>
                      <a:pt x="647" y="21783"/>
                      <a:pt x="-1668" y="14067"/>
                      <a:pt x="1333" y="9353"/>
                    </a:cubicBezTo>
                    <a:cubicBezTo>
                      <a:pt x="5962" y="2066"/>
                      <a:pt x="15992" y="-2821"/>
                      <a:pt x="24135" y="1809"/>
                    </a:cubicBezTo>
                    <a:cubicBezTo>
                      <a:pt x="29708" y="5066"/>
                      <a:pt x="31765" y="11753"/>
                      <a:pt x="28936" y="17582"/>
                    </a:cubicBezTo>
                    <a:cubicBezTo>
                      <a:pt x="24736" y="25983"/>
                      <a:pt x="13677" y="27440"/>
                      <a:pt x="5790" y="2401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2" name="任意多边形: 形状 2721">
                <a:extLst>
                  <a:ext uri="{FF2B5EF4-FFF2-40B4-BE49-F238E27FC236}">
                    <a16:creationId xmlns:a16="http://schemas.microsoft.com/office/drawing/2014/main" id="{138CF135-3400-AE48-9809-3AAA5EAF65A1}"/>
                  </a:ext>
                </a:extLst>
              </p:cNvPr>
              <p:cNvSpPr/>
              <p:nvPr/>
            </p:nvSpPr>
            <p:spPr>
              <a:xfrm>
                <a:off x="4174721" y="1600984"/>
                <a:ext cx="30403" cy="28656"/>
              </a:xfrm>
              <a:custGeom>
                <a:avLst/>
                <a:gdLst>
                  <a:gd name="connsiteX0" fmla="*/ 12354 w 30403"/>
                  <a:gd name="connsiteY0" fmla="*/ 28391 h 28656"/>
                  <a:gd name="connsiteX1" fmla="*/ 1038 w 30403"/>
                  <a:gd name="connsiteY1" fmla="*/ 14589 h 28656"/>
                  <a:gd name="connsiteX2" fmla="*/ 21783 w 30403"/>
                  <a:gd name="connsiteY2" fmla="*/ 273 h 28656"/>
                  <a:gd name="connsiteX3" fmla="*/ 30356 w 30403"/>
                  <a:gd name="connsiteY3" fmla="*/ 10817 h 28656"/>
                  <a:gd name="connsiteX4" fmla="*/ 12354 w 30403"/>
                  <a:gd name="connsiteY4" fmla="*/ 28391 h 2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03" h="28656">
                    <a:moveTo>
                      <a:pt x="12354" y="28391"/>
                    </a:moveTo>
                    <a:cubicBezTo>
                      <a:pt x="4038" y="30191"/>
                      <a:pt x="-2648" y="22561"/>
                      <a:pt x="1038" y="14589"/>
                    </a:cubicBezTo>
                    <a:cubicBezTo>
                      <a:pt x="4724" y="6616"/>
                      <a:pt x="12354" y="-1613"/>
                      <a:pt x="21783" y="273"/>
                    </a:cubicBezTo>
                    <a:cubicBezTo>
                      <a:pt x="26841" y="1216"/>
                      <a:pt x="29842" y="5931"/>
                      <a:pt x="30356" y="10817"/>
                    </a:cubicBezTo>
                    <a:cubicBezTo>
                      <a:pt x="31213" y="20247"/>
                      <a:pt x="20326" y="26590"/>
                      <a:pt x="12354" y="2839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3" name="任意多边形: 形状 2722">
                <a:extLst>
                  <a:ext uri="{FF2B5EF4-FFF2-40B4-BE49-F238E27FC236}">
                    <a16:creationId xmlns:a16="http://schemas.microsoft.com/office/drawing/2014/main" id="{77103FAA-A4F1-D3BE-0FAD-54B5327A4D6B}"/>
                  </a:ext>
                </a:extLst>
              </p:cNvPr>
              <p:cNvSpPr/>
              <p:nvPr/>
            </p:nvSpPr>
            <p:spPr>
              <a:xfrm>
                <a:off x="4092349" y="1569492"/>
                <a:ext cx="32459" cy="26468"/>
              </a:xfrm>
              <a:custGeom>
                <a:avLst/>
                <a:gdLst>
                  <a:gd name="connsiteX0" fmla="*/ 12173 w 32459"/>
                  <a:gd name="connsiteY0" fmla="*/ 26279 h 26468"/>
                  <a:gd name="connsiteX1" fmla="*/ 0 w 32459"/>
                  <a:gd name="connsiteY1" fmla="*/ 15820 h 26468"/>
                  <a:gd name="connsiteX2" fmla="*/ 28632 w 32459"/>
                  <a:gd name="connsiteY2" fmla="*/ 3819 h 26468"/>
                  <a:gd name="connsiteX3" fmla="*/ 31033 w 32459"/>
                  <a:gd name="connsiteY3" fmla="*/ 18306 h 26468"/>
                  <a:gd name="connsiteX4" fmla="*/ 12173 w 32459"/>
                  <a:gd name="connsiteY4" fmla="*/ 26279 h 2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59" h="26468">
                    <a:moveTo>
                      <a:pt x="12173" y="26279"/>
                    </a:moveTo>
                    <a:cubicBezTo>
                      <a:pt x="6687" y="25679"/>
                      <a:pt x="0" y="22250"/>
                      <a:pt x="0" y="15820"/>
                    </a:cubicBezTo>
                    <a:cubicBezTo>
                      <a:pt x="-86" y="2704"/>
                      <a:pt x="19460" y="-5097"/>
                      <a:pt x="28632" y="3819"/>
                    </a:cubicBezTo>
                    <a:cubicBezTo>
                      <a:pt x="32490" y="7591"/>
                      <a:pt x="33690" y="13506"/>
                      <a:pt x="31033" y="18306"/>
                    </a:cubicBezTo>
                    <a:cubicBezTo>
                      <a:pt x="26918" y="26107"/>
                      <a:pt x="18603" y="26964"/>
                      <a:pt x="12173" y="2627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4" name="任意多边形: 形状 2723">
                <a:extLst>
                  <a:ext uri="{FF2B5EF4-FFF2-40B4-BE49-F238E27FC236}">
                    <a16:creationId xmlns:a16="http://schemas.microsoft.com/office/drawing/2014/main" id="{21E1F7F1-F8C9-DC47-D41C-79E6EECB05EA}"/>
                  </a:ext>
                </a:extLst>
              </p:cNvPr>
              <p:cNvSpPr/>
              <p:nvPr/>
            </p:nvSpPr>
            <p:spPr>
              <a:xfrm>
                <a:off x="4320433" y="1524525"/>
                <a:ext cx="36752" cy="44384"/>
              </a:xfrm>
              <a:custGeom>
                <a:avLst/>
                <a:gdLst>
                  <a:gd name="connsiteX0" fmla="*/ 3031 w 36752"/>
                  <a:gd name="connsiteY0" fmla="*/ 38070 h 44384"/>
                  <a:gd name="connsiteX1" fmla="*/ 4574 w 36752"/>
                  <a:gd name="connsiteY1" fmla="*/ 9095 h 44384"/>
                  <a:gd name="connsiteX2" fmla="*/ 23776 w 36752"/>
                  <a:gd name="connsiteY2" fmla="*/ 436 h 44384"/>
                  <a:gd name="connsiteX3" fmla="*/ 36549 w 36752"/>
                  <a:gd name="connsiteY3" fmla="*/ 21182 h 44384"/>
                  <a:gd name="connsiteX4" fmla="*/ 28577 w 36752"/>
                  <a:gd name="connsiteY4" fmla="*/ 38155 h 44384"/>
                  <a:gd name="connsiteX5" fmla="*/ 3031 w 36752"/>
                  <a:gd name="connsiteY5" fmla="*/ 38070 h 44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52" h="44384">
                    <a:moveTo>
                      <a:pt x="3031" y="38070"/>
                    </a:moveTo>
                    <a:cubicBezTo>
                      <a:pt x="-2713" y="29926"/>
                      <a:pt x="802" y="17324"/>
                      <a:pt x="4574" y="9095"/>
                    </a:cubicBezTo>
                    <a:cubicBezTo>
                      <a:pt x="7746" y="2151"/>
                      <a:pt x="16575" y="-1278"/>
                      <a:pt x="23776" y="436"/>
                    </a:cubicBezTo>
                    <a:cubicBezTo>
                      <a:pt x="33635" y="2751"/>
                      <a:pt x="37750" y="11924"/>
                      <a:pt x="36549" y="21182"/>
                    </a:cubicBezTo>
                    <a:cubicBezTo>
                      <a:pt x="35778" y="27268"/>
                      <a:pt x="32520" y="33612"/>
                      <a:pt x="28577" y="38155"/>
                    </a:cubicBezTo>
                    <a:cubicBezTo>
                      <a:pt x="21805" y="46042"/>
                      <a:pt x="9289" y="46899"/>
                      <a:pt x="3031" y="3807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5" name="任意多边形: 形状 2724">
                <a:extLst>
                  <a:ext uri="{FF2B5EF4-FFF2-40B4-BE49-F238E27FC236}">
                    <a16:creationId xmlns:a16="http://schemas.microsoft.com/office/drawing/2014/main" id="{19C96563-78F7-D034-A375-89CFEDFAA68B}"/>
                  </a:ext>
                </a:extLst>
              </p:cNvPr>
              <p:cNvSpPr/>
              <p:nvPr/>
            </p:nvSpPr>
            <p:spPr>
              <a:xfrm>
                <a:off x="4365971" y="1497060"/>
                <a:ext cx="33232" cy="43944"/>
              </a:xfrm>
              <a:custGeom>
                <a:avLst/>
                <a:gdLst>
                  <a:gd name="connsiteX0" fmla="*/ 10642 w 33232"/>
                  <a:gd name="connsiteY0" fmla="*/ 42389 h 43944"/>
                  <a:gd name="connsiteX1" fmla="*/ 183 w 33232"/>
                  <a:gd name="connsiteY1" fmla="*/ 23958 h 43944"/>
                  <a:gd name="connsiteX2" fmla="*/ 9013 w 33232"/>
                  <a:gd name="connsiteY2" fmla="*/ 2356 h 43944"/>
                  <a:gd name="connsiteX3" fmla="*/ 27187 w 33232"/>
                  <a:gd name="connsiteY3" fmla="*/ 3984 h 43944"/>
                  <a:gd name="connsiteX4" fmla="*/ 32502 w 33232"/>
                  <a:gd name="connsiteY4" fmla="*/ 12643 h 43944"/>
                  <a:gd name="connsiteX5" fmla="*/ 32159 w 33232"/>
                  <a:gd name="connsiteY5" fmla="*/ 24816 h 43944"/>
                  <a:gd name="connsiteX6" fmla="*/ 26501 w 33232"/>
                  <a:gd name="connsiteY6" fmla="*/ 39732 h 43944"/>
                  <a:gd name="connsiteX7" fmla="*/ 10642 w 33232"/>
                  <a:gd name="connsiteY7" fmla="*/ 42389 h 4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32" h="43944">
                    <a:moveTo>
                      <a:pt x="10642" y="42389"/>
                    </a:moveTo>
                    <a:cubicBezTo>
                      <a:pt x="3784" y="38103"/>
                      <a:pt x="1041" y="31759"/>
                      <a:pt x="183" y="23958"/>
                    </a:cubicBezTo>
                    <a:cubicBezTo>
                      <a:pt x="-760" y="15300"/>
                      <a:pt x="1898" y="7585"/>
                      <a:pt x="9013" y="2356"/>
                    </a:cubicBezTo>
                    <a:cubicBezTo>
                      <a:pt x="13899" y="-1245"/>
                      <a:pt x="23158" y="-730"/>
                      <a:pt x="27187" y="3984"/>
                    </a:cubicBezTo>
                    <a:cubicBezTo>
                      <a:pt x="29587" y="6899"/>
                      <a:pt x="31044" y="9128"/>
                      <a:pt x="32502" y="12643"/>
                    </a:cubicBezTo>
                    <a:cubicBezTo>
                      <a:pt x="34045" y="16586"/>
                      <a:pt x="32759" y="20872"/>
                      <a:pt x="32159" y="24816"/>
                    </a:cubicBezTo>
                    <a:cubicBezTo>
                      <a:pt x="31301" y="30473"/>
                      <a:pt x="30016" y="35017"/>
                      <a:pt x="26501" y="39732"/>
                    </a:cubicBezTo>
                    <a:cubicBezTo>
                      <a:pt x="23072" y="44104"/>
                      <a:pt x="15185" y="45218"/>
                      <a:pt x="10642" y="4238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6" name="任意多边形: 形状 2725">
                <a:extLst>
                  <a:ext uri="{FF2B5EF4-FFF2-40B4-BE49-F238E27FC236}">
                    <a16:creationId xmlns:a16="http://schemas.microsoft.com/office/drawing/2014/main" id="{6D17C04A-D084-1259-5E5B-E8ADB9F9C0C0}"/>
                  </a:ext>
                </a:extLst>
              </p:cNvPr>
              <p:cNvSpPr/>
              <p:nvPr/>
            </p:nvSpPr>
            <p:spPr>
              <a:xfrm>
                <a:off x="4363762" y="1558987"/>
                <a:ext cx="29808" cy="40557"/>
              </a:xfrm>
              <a:custGeom>
                <a:avLst/>
                <a:gdLst>
                  <a:gd name="connsiteX0" fmla="*/ 16623 w 29808"/>
                  <a:gd name="connsiteY0" fmla="*/ 40555 h 40557"/>
                  <a:gd name="connsiteX1" fmla="*/ 5736 w 29808"/>
                  <a:gd name="connsiteY1" fmla="*/ 34726 h 40557"/>
                  <a:gd name="connsiteX2" fmla="*/ 79 w 29808"/>
                  <a:gd name="connsiteY2" fmla="*/ 14923 h 40557"/>
                  <a:gd name="connsiteX3" fmla="*/ 14309 w 29808"/>
                  <a:gd name="connsiteY3" fmla="*/ 7 h 40557"/>
                  <a:gd name="connsiteX4" fmla="*/ 29225 w 29808"/>
                  <a:gd name="connsiteY4" fmla="*/ 14238 h 40557"/>
                  <a:gd name="connsiteX5" fmla="*/ 27339 w 29808"/>
                  <a:gd name="connsiteY5" fmla="*/ 33954 h 40557"/>
                  <a:gd name="connsiteX6" fmla="*/ 16623 w 29808"/>
                  <a:gd name="connsiteY6" fmla="*/ 40555 h 40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808" h="40557">
                    <a:moveTo>
                      <a:pt x="16623" y="40555"/>
                    </a:moveTo>
                    <a:cubicBezTo>
                      <a:pt x="11823" y="40641"/>
                      <a:pt x="8565" y="38241"/>
                      <a:pt x="5736" y="34726"/>
                    </a:cubicBezTo>
                    <a:cubicBezTo>
                      <a:pt x="1450" y="29497"/>
                      <a:pt x="850" y="21353"/>
                      <a:pt x="79" y="14923"/>
                    </a:cubicBezTo>
                    <a:cubicBezTo>
                      <a:pt x="-864" y="7037"/>
                      <a:pt x="6851" y="179"/>
                      <a:pt x="14309" y="7"/>
                    </a:cubicBezTo>
                    <a:cubicBezTo>
                      <a:pt x="22710" y="-250"/>
                      <a:pt x="28453" y="6351"/>
                      <a:pt x="29225" y="14238"/>
                    </a:cubicBezTo>
                    <a:cubicBezTo>
                      <a:pt x="29996" y="21010"/>
                      <a:pt x="30511" y="27696"/>
                      <a:pt x="27339" y="33954"/>
                    </a:cubicBezTo>
                    <a:cubicBezTo>
                      <a:pt x="25367" y="37898"/>
                      <a:pt x="20995" y="40469"/>
                      <a:pt x="16623" y="4055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7" name="任意多边形: 形状 2726">
                <a:extLst>
                  <a:ext uri="{FF2B5EF4-FFF2-40B4-BE49-F238E27FC236}">
                    <a16:creationId xmlns:a16="http://schemas.microsoft.com/office/drawing/2014/main" id="{C298C4AA-DF19-2B34-2B62-F20285448C74}"/>
                  </a:ext>
                </a:extLst>
              </p:cNvPr>
              <p:cNvSpPr/>
              <p:nvPr/>
            </p:nvSpPr>
            <p:spPr>
              <a:xfrm>
                <a:off x="4323656" y="1598534"/>
                <a:ext cx="29734" cy="34926"/>
              </a:xfrm>
              <a:custGeom>
                <a:avLst/>
                <a:gdLst>
                  <a:gd name="connsiteX0" fmla="*/ 7608 w 29734"/>
                  <a:gd name="connsiteY0" fmla="*/ 33584 h 34926"/>
                  <a:gd name="connsiteX1" fmla="*/ 3579 w 29734"/>
                  <a:gd name="connsiteY1" fmla="*/ 7352 h 34926"/>
                  <a:gd name="connsiteX2" fmla="*/ 19010 w 29734"/>
                  <a:gd name="connsiteY2" fmla="*/ 409 h 34926"/>
                  <a:gd name="connsiteX3" fmla="*/ 25182 w 29734"/>
                  <a:gd name="connsiteY3" fmla="*/ 3666 h 34926"/>
                  <a:gd name="connsiteX4" fmla="*/ 29211 w 29734"/>
                  <a:gd name="connsiteY4" fmla="*/ 17039 h 34926"/>
                  <a:gd name="connsiteX5" fmla="*/ 23639 w 29734"/>
                  <a:gd name="connsiteY5" fmla="*/ 29469 h 34926"/>
                  <a:gd name="connsiteX6" fmla="*/ 7608 w 29734"/>
                  <a:gd name="connsiteY6" fmla="*/ 33584 h 3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34" h="34926">
                    <a:moveTo>
                      <a:pt x="7608" y="33584"/>
                    </a:moveTo>
                    <a:cubicBezTo>
                      <a:pt x="-1822" y="28784"/>
                      <a:pt x="-1650" y="15153"/>
                      <a:pt x="3579" y="7352"/>
                    </a:cubicBezTo>
                    <a:cubicBezTo>
                      <a:pt x="7008" y="2209"/>
                      <a:pt x="12495" y="-1220"/>
                      <a:pt x="19010" y="409"/>
                    </a:cubicBezTo>
                    <a:cubicBezTo>
                      <a:pt x="21324" y="1009"/>
                      <a:pt x="23553" y="1952"/>
                      <a:pt x="25182" y="3666"/>
                    </a:cubicBezTo>
                    <a:cubicBezTo>
                      <a:pt x="28439" y="7009"/>
                      <a:pt x="30840" y="12239"/>
                      <a:pt x="29211" y="17039"/>
                    </a:cubicBezTo>
                    <a:cubicBezTo>
                      <a:pt x="27754" y="21326"/>
                      <a:pt x="26639" y="25869"/>
                      <a:pt x="23639" y="29469"/>
                    </a:cubicBezTo>
                    <a:cubicBezTo>
                      <a:pt x="19695" y="34270"/>
                      <a:pt x="13438" y="36585"/>
                      <a:pt x="7608" y="3358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8" name="任意多边形: 形状 2727">
                <a:extLst>
                  <a:ext uri="{FF2B5EF4-FFF2-40B4-BE49-F238E27FC236}">
                    <a16:creationId xmlns:a16="http://schemas.microsoft.com/office/drawing/2014/main" id="{5822AB26-A01A-85A6-B7CE-A8F397B03C84}"/>
                  </a:ext>
                </a:extLst>
              </p:cNvPr>
              <p:cNvSpPr/>
              <p:nvPr/>
            </p:nvSpPr>
            <p:spPr>
              <a:xfrm>
                <a:off x="4378816" y="1623167"/>
                <a:ext cx="25612" cy="31045"/>
              </a:xfrm>
              <a:custGeom>
                <a:avLst/>
                <a:gdLst>
                  <a:gd name="connsiteX0" fmla="*/ 8427 w 25612"/>
                  <a:gd name="connsiteY0" fmla="*/ 29868 h 31045"/>
                  <a:gd name="connsiteX1" fmla="*/ 4312 w 25612"/>
                  <a:gd name="connsiteY1" fmla="*/ 3893 h 31045"/>
                  <a:gd name="connsiteX2" fmla="*/ 16057 w 25612"/>
                  <a:gd name="connsiteY2" fmla="*/ 293 h 31045"/>
                  <a:gd name="connsiteX3" fmla="*/ 25401 w 25612"/>
                  <a:gd name="connsiteY3" fmla="*/ 11780 h 31045"/>
                  <a:gd name="connsiteX4" fmla="*/ 25229 w 25612"/>
                  <a:gd name="connsiteY4" fmla="*/ 16066 h 31045"/>
                  <a:gd name="connsiteX5" fmla="*/ 25058 w 25612"/>
                  <a:gd name="connsiteY5" fmla="*/ 16923 h 31045"/>
                  <a:gd name="connsiteX6" fmla="*/ 24886 w 25612"/>
                  <a:gd name="connsiteY6" fmla="*/ 18809 h 31045"/>
                  <a:gd name="connsiteX7" fmla="*/ 24715 w 25612"/>
                  <a:gd name="connsiteY7" fmla="*/ 20181 h 31045"/>
                  <a:gd name="connsiteX8" fmla="*/ 8427 w 25612"/>
                  <a:gd name="connsiteY8" fmla="*/ 29868 h 3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12" h="31045">
                    <a:moveTo>
                      <a:pt x="8427" y="29868"/>
                    </a:moveTo>
                    <a:cubicBezTo>
                      <a:pt x="-1260" y="25496"/>
                      <a:pt x="-2546" y="11180"/>
                      <a:pt x="4312" y="3893"/>
                    </a:cubicBezTo>
                    <a:cubicBezTo>
                      <a:pt x="7313" y="721"/>
                      <a:pt x="11856" y="-650"/>
                      <a:pt x="16057" y="293"/>
                    </a:cubicBezTo>
                    <a:cubicBezTo>
                      <a:pt x="21886" y="1664"/>
                      <a:pt x="24544" y="6293"/>
                      <a:pt x="25401" y="11780"/>
                    </a:cubicBezTo>
                    <a:cubicBezTo>
                      <a:pt x="25744" y="13151"/>
                      <a:pt x="25658" y="14609"/>
                      <a:pt x="25229" y="16066"/>
                    </a:cubicBezTo>
                    <a:cubicBezTo>
                      <a:pt x="25144" y="16580"/>
                      <a:pt x="25058" y="16838"/>
                      <a:pt x="25058" y="16923"/>
                    </a:cubicBezTo>
                    <a:cubicBezTo>
                      <a:pt x="24972" y="17866"/>
                      <a:pt x="24886" y="18552"/>
                      <a:pt x="24886" y="18809"/>
                    </a:cubicBezTo>
                    <a:cubicBezTo>
                      <a:pt x="24886" y="19238"/>
                      <a:pt x="24801" y="19752"/>
                      <a:pt x="24715" y="20181"/>
                    </a:cubicBezTo>
                    <a:cubicBezTo>
                      <a:pt x="23601" y="28410"/>
                      <a:pt x="16485" y="33468"/>
                      <a:pt x="8427" y="2986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9" name="任意多边形: 形状 2728">
                <a:extLst>
                  <a:ext uri="{FF2B5EF4-FFF2-40B4-BE49-F238E27FC236}">
                    <a16:creationId xmlns:a16="http://schemas.microsoft.com/office/drawing/2014/main" id="{344A4BC4-4710-DCFB-7CA7-15847DFFB2CE}"/>
                  </a:ext>
                </a:extLst>
              </p:cNvPr>
              <p:cNvSpPr/>
              <p:nvPr/>
            </p:nvSpPr>
            <p:spPr>
              <a:xfrm>
                <a:off x="4092231" y="1370441"/>
                <a:ext cx="42163" cy="33430"/>
              </a:xfrm>
              <a:custGeom>
                <a:avLst/>
                <a:gdLst>
                  <a:gd name="connsiteX0" fmla="*/ 4319 w 42163"/>
                  <a:gd name="connsiteY0" fmla="*/ 25333 h 33430"/>
                  <a:gd name="connsiteX1" fmla="*/ 9805 w 42163"/>
                  <a:gd name="connsiteY1" fmla="*/ 1330 h 33430"/>
                  <a:gd name="connsiteX2" fmla="*/ 25064 w 42163"/>
                  <a:gd name="connsiteY2" fmla="*/ 730 h 33430"/>
                  <a:gd name="connsiteX3" fmla="*/ 41438 w 42163"/>
                  <a:gd name="connsiteY3" fmla="*/ 13503 h 33430"/>
                  <a:gd name="connsiteX4" fmla="*/ 38095 w 42163"/>
                  <a:gd name="connsiteY4" fmla="*/ 28076 h 33430"/>
                  <a:gd name="connsiteX5" fmla="*/ 4319 w 42163"/>
                  <a:gd name="connsiteY5" fmla="*/ 25333 h 33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63" h="33430">
                    <a:moveTo>
                      <a:pt x="4319" y="25333"/>
                    </a:moveTo>
                    <a:cubicBezTo>
                      <a:pt x="-3225" y="16760"/>
                      <a:pt x="-567" y="5787"/>
                      <a:pt x="9805" y="1330"/>
                    </a:cubicBezTo>
                    <a:cubicBezTo>
                      <a:pt x="14606" y="-728"/>
                      <a:pt x="20092" y="44"/>
                      <a:pt x="25064" y="730"/>
                    </a:cubicBezTo>
                    <a:cubicBezTo>
                      <a:pt x="32437" y="1844"/>
                      <a:pt x="38866" y="6473"/>
                      <a:pt x="41438" y="13503"/>
                    </a:cubicBezTo>
                    <a:cubicBezTo>
                      <a:pt x="43238" y="18389"/>
                      <a:pt x="41524" y="24304"/>
                      <a:pt x="38095" y="28076"/>
                    </a:cubicBezTo>
                    <a:cubicBezTo>
                      <a:pt x="29951" y="36906"/>
                      <a:pt x="11863" y="33991"/>
                      <a:pt x="4319" y="2533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0" name="任意多边形: 形状 2729">
                <a:extLst>
                  <a:ext uri="{FF2B5EF4-FFF2-40B4-BE49-F238E27FC236}">
                    <a16:creationId xmlns:a16="http://schemas.microsoft.com/office/drawing/2014/main" id="{0C07F9DE-9C6F-9705-BB1A-A1ABA2EB0E05}"/>
                  </a:ext>
                </a:extLst>
              </p:cNvPr>
              <p:cNvSpPr/>
              <p:nvPr/>
            </p:nvSpPr>
            <p:spPr>
              <a:xfrm>
                <a:off x="4107467" y="1315335"/>
                <a:ext cx="46176" cy="38250"/>
              </a:xfrm>
              <a:custGeom>
                <a:avLst/>
                <a:gdLst>
                  <a:gd name="connsiteX0" fmla="*/ 2113 w 46176"/>
                  <a:gd name="connsiteY0" fmla="*/ 22832 h 38250"/>
                  <a:gd name="connsiteX1" fmla="*/ 14286 w 46176"/>
                  <a:gd name="connsiteY1" fmla="*/ 29 h 38250"/>
                  <a:gd name="connsiteX2" fmla="*/ 25688 w 46176"/>
                  <a:gd name="connsiteY2" fmla="*/ 1915 h 38250"/>
                  <a:gd name="connsiteX3" fmla="*/ 40775 w 46176"/>
                  <a:gd name="connsiteY3" fmla="*/ 8687 h 38250"/>
                  <a:gd name="connsiteX4" fmla="*/ 45747 w 46176"/>
                  <a:gd name="connsiteY4" fmla="*/ 24975 h 38250"/>
                  <a:gd name="connsiteX5" fmla="*/ 34260 w 46176"/>
                  <a:gd name="connsiteY5" fmla="*/ 37148 h 38250"/>
                  <a:gd name="connsiteX6" fmla="*/ 2113 w 46176"/>
                  <a:gd name="connsiteY6" fmla="*/ 22832 h 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76" h="38250">
                    <a:moveTo>
                      <a:pt x="2113" y="22832"/>
                    </a:moveTo>
                    <a:cubicBezTo>
                      <a:pt x="-3545" y="14002"/>
                      <a:pt x="2713" y="-742"/>
                      <a:pt x="14286" y="29"/>
                    </a:cubicBezTo>
                    <a:cubicBezTo>
                      <a:pt x="18144" y="286"/>
                      <a:pt x="22002" y="629"/>
                      <a:pt x="25688" y="1915"/>
                    </a:cubicBezTo>
                    <a:cubicBezTo>
                      <a:pt x="31003" y="3630"/>
                      <a:pt x="36918" y="4144"/>
                      <a:pt x="40775" y="8687"/>
                    </a:cubicBezTo>
                    <a:cubicBezTo>
                      <a:pt x="44804" y="13402"/>
                      <a:pt x="47205" y="18546"/>
                      <a:pt x="45747" y="24975"/>
                    </a:cubicBezTo>
                    <a:cubicBezTo>
                      <a:pt x="44290" y="31062"/>
                      <a:pt x="39918" y="35005"/>
                      <a:pt x="34260" y="37148"/>
                    </a:cubicBezTo>
                    <a:cubicBezTo>
                      <a:pt x="23030" y="41520"/>
                      <a:pt x="7943" y="32090"/>
                      <a:pt x="2113" y="2283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1" name="任意多边形: 形状 2730">
                <a:extLst>
                  <a:ext uri="{FF2B5EF4-FFF2-40B4-BE49-F238E27FC236}">
                    <a16:creationId xmlns:a16="http://schemas.microsoft.com/office/drawing/2014/main" id="{98B303F5-91EE-1CC5-E6B7-DE5CE6906703}"/>
                  </a:ext>
                </a:extLst>
              </p:cNvPr>
              <p:cNvSpPr/>
              <p:nvPr/>
            </p:nvSpPr>
            <p:spPr>
              <a:xfrm>
                <a:off x="4045193" y="1329579"/>
                <a:ext cx="36496" cy="29674"/>
              </a:xfrm>
              <a:custGeom>
                <a:avLst/>
                <a:gdLst>
                  <a:gd name="connsiteX0" fmla="*/ 9780 w 36496"/>
                  <a:gd name="connsiteY0" fmla="*/ 27276 h 29674"/>
                  <a:gd name="connsiteX1" fmla="*/ 1979 w 36496"/>
                  <a:gd name="connsiteY1" fmla="*/ 20846 h 29674"/>
                  <a:gd name="connsiteX2" fmla="*/ 3008 w 36496"/>
                  <a:gd name="connsiteY2" fmla="*/ 5759 h 29674"/>
                  <a:gd name="connsiteX3" fmla="*/ 17410 w 36496"/>
                  <a:gd name="connsiteY3" fmla="*/ 101 h 29674"/>
                  <a:gd name="connsiteX4" fmla="*/ 34383 w 36496"/>
                  <a:gd name="connsiteY4" fmla="*/ 7902 h 29674"/>
                  <a:gd name="connsiteX5" fmla="*/ 34898 w 36496"/>
                  <a:gd name="connsiteY5" fmla="*/ 21447 h 29674"/>
                  <a:gd name="connsiteX6" fmla="*/ 9780 w 36496"/>
                  <a:gd name="connsiteY6" fmla="*/ 27276 h 29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96" h="29674">
                    <a:moveTo>
                      <a:pt x="9780" y="27276"/>
                    </a:moveTo>
                    <a:cubicBezTo>
                      <a:pt x="6780" y="25990"/>
                      <a:pt x="3780" y="23590"/>
                      <a:pt x="1979" y="20846"/>
                    </a:cubicBezTo>
                    <a:cubicBezTo>
                      <a:pt x="-1192" y="15789"/>
                      <a:pt x="-335" y="10388"/>
                      <a:pt x="3008" y="5759"/>
                    </a:cubicBezTo>
                    <a:cubicBezTo>
                      <a:pt x="6266" y="1301"/>
                      <a:pt x="12352" y="615"/>
                      <a:pt x="17410" y="101"/>
                    </a:cubicBezTo>
                    <a:cubicBezTo>
                      <a:pt x="24011" y="-585"/>
                      <a:pt x="30869" y="2244"/>
                      <a:pt x="34383" y="7902"/>
                    </a:cubicBezTo>
                    <a:cubicBezTo>
                      <a:pt x="36784" y="11760"/>
                      <a:pt x="37384" y="17417"/>
                      <a:pt x="34898" y="21447"/>
                    </a:cubicBezTo>
                    <a:cubicBezTo>
                      <a:pt x="29069" y="30962"/>
                      <a:pt x="19124" y="31219"/>
                      <a:pt x="9780" y="2727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2" name="任意多边形: 形状 2731">
                <a:extLst>
                  <a:ext uri="{FF2B5EF4-FFF2-40B4-BE49-F238E27FC236}">
                    <a16:creationId xmlns:a16="http://schemas.microsoft.com/office/drawing/2014/main" id="{6B3F64F0-E7C1-E869-F2D7-6FE14E8F691A}"/>
                  </a:ext>
                </a:extLst>
              </p:cNvPr>
              <p:cNvSpPr/>
              <p:nvPr/>
            </p:nvSpPr>
            <p:spPr>
              <a:xfrm>
                <a:off x="4084401" y="1268023"/>
                <a:ext cx="35411" cy="27171"/>
              </a:xfrm>
              <a:custGeom>
                <a:avLst/>
                <a:gdLst>
                  <a:gd name="connsiteX0" fmla="*/ 12320 w 35411"/>
                  <a:gd name="connsiteY0" fmla="*/ 26767 h 27171"/>
                  <a:gd name="connsiteX1" fmla="*/ 1004 w 35411"/>
                  <a:gd name="connsiteY1" fmla="*/ 9193 h 27171"/>
                  <a:gd name="connsiteX2" fmla="*/ 18835 w 35411"/>
                  <a:gd name="connsiteY2" fmla="*/ 21 h 27171"/>
                  <a:gd name="connsiteX3" fmla="*/ 30922 w 35411"/>
                  <a:gd name="connsiteY3" fmla="*/ 3707 h 27171"/>
                  <a:gd name="connsiteX4" fmla="*/ 33923 w 35411"/>
                  <a:gd name="connsiteY4" fmla="*/ 19395 h 27171"/>
                  <a:gd name="connsiteX5" fmla="*/ 12320 w 35411"/>
                  <a:gd name="connsiteY5" fmla="*/ 26767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11" h="27171">
                    <a:moveTo>
                      <a:pt x="12320" y="26767"/>
                    </a:moveTo>
                    <a:cubicBezTo>
                      <a:pt x="3662" y="25653"/>
                      <a:pt x="-2510" y="17680"/>
                      <a:pt x="1004" y="9193"/>
                    </a:cubicBezTo>
                    <a:cubicBezTo>
                      <a:pt x="3833" y="2335"/>
                      <a:pt x="12234" y="278"/>
                      <a:pt x="18835" y="21"/>
                    </a:cubicBezTo>
                    <a:cubicBezTo>
                      <a:pt x="23121" y="-151"/>
                      <a:pt x="27579" y="707"/>
                      <a:pt x="30922" y="3707"/>
                    </a:cubicBezTo>
                    <a:cubicBezTo>
                      <a:pt x="34952" y="7479"/>
                      <a:pt x="37009" y="14423"/>
                      <a:pt x="33923" y="19395"/>
                    </a:cubicBezTo>
                    <a:cubicBezTo>
                      <a:pt x="28951" y="27367"/>
                      <a:pt x="20807" y="27796"/>
                      <a:pt x="12320" y="2676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3" name="任意多边形: 形状 2732">
                <a:extLst>
                  <a:ext uri="{FF2B5EF4-FFF2-40B4-BE49-F238E27FC236}">
                    <a16:creationId xmlns:a16="http://schemas.microsoft.com/office/drawing/2014/main" id="{DFFFF481-21D2-FC6F-5FDD-7802EEE1F183}"/>
                  </a:ext>
                </a:extLst>
              </p:cNvPr>
              <p:cNvSpPr/>
              <p:nvPr/>
            </p:nvSpPr>
            <p:spPr>
              <a:xfrm>
                <a:off x="4034471" y="1281288"/>
                <a:ext cx="32905" cy="29128"/>
              </a:xfrm>
              <a:custGeom>
                <a:avLst/>
                <a:gdLst>
                  <a:gd name="connsiteX0" fmla="*/ 19302 w 32905"/>
                  <a:gd name="connsiteY0" fmla="*/ 29104 h 29128"/>
                  <a:gd name="connsiteX1" fmla="*/ 699 w 32905"/>
                  <a:gd name="connsiteY1" fmla="*/ 16674 h 29128"/>
                  <a:gd name="connsiteX2" fmla="*/ 5843 w 32905"/>
                  <a:gd name="connsiteY2" fmla="*/ 2786 h 29128"/>
                  <a:gd name="connsiteX3" fmla="*/ 25645 w 32905"/>
                  <a:gd name="connsiteY3" fmla="*/ 2358 h 29128"/>
                  <a:gd name="connsiteX4" fmla="*/ 19302 w 32905"/>
                  <a:gd name="connsiteY4" fmla="*/ 29104 h 2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05" h="29128">
                    <a:moveTo>
                      <a:pt x="19302" y="29104"/>
                    </a:moveTo>
                    <a:cubicBezTo>
                      <a:pt x="10472" y="28590"/>
                      <a:pt x="4300" y="24732"/>
                      <a:pt x="699" y="16674"/>
                    </a:cubicBezTo>
                    <a:cubicBezTo>
                      <a:pt x="-1444" y="11873"/>
                      <a:pt x="1642" y="5358"/>
                      <a:pt x="5843" y="2786"/>
                    </a:cubicBezTo>
                    <a:cubicBezTo>
                      <a:pt x="12101" y="-985"/>
                      <a:pt x="19216" y="-728"/>
                      <a:pt x="25645" y="2358"/>
                    </a:cubicBezTo>
                    <a:cubicBezTo>
                      <a:pt x="38075" y="8359"/>
                      <a:pt x="33618" y="29961"/>
                      <a:pt x="19302" y="2910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4" name="任意多边形: 形状 2733">
                <a:extLst>
                  <a:ext uri="{FF2B5EF4-FFF2-40B4-BE49-F238E27FC236}">
                    <a16:creationId xmlns:a16="http://schemas.microsoft.com/office/drawing/2014/main" id="{B08C40C1-8A65-6E6F-2C4A-F23DF5837DE6}"/>
                  </a:ext>
                </a:extLst>
              </p:cNvPr>
              <p:cNvSpPr/>
              <p:nvPr/>
            </p:nvSpPr>
            <p:spPr>
              <a:xfrm>
                <a:off x="4228737" y="1185325"/>
                <a:ext cx="29924" cy="28051"/>
              </a:xfrm>
              <a:custGeom>
                <a:avLst/>
                <a:gdLst>
                  <a:gd name="connsiteX0" fmla="*/ 21431 w 29924"/>
                  <a:gd name="connsiteY0" fmla="*/ 27512 h 28051"/>
                  <a:gd name="connsiteX1" fmla="*/ 10030 w 29924"/>
                  <a:gd name="connsiteY1" fmla="*/ 26141 h 28051"/>
                  <a:gd name="connsiteX2" fmla="*/ 0 w 29924"/>
                  <a:gd name="connsiteY2" fmla="*/ 11053 h 28051"/>
                  <a:gd name="connsiteX3" fmla="*/ 7544 w 29924"/>
                  <a:gd name="connsiteY3" fmla="*/ 680 h 28051"/>
                  <a:gd name="connsiteX4" fmla="*/ 29747 w 29924"/>
                  <a:gd name="connsiteY4" fmla="*/ 15939 h 28051"/>
                  <a:gd name="connsiteX5" fmla="*/ 21431 w 29924"/>
                  <a:gd name="connsiteY5" fmla="*/ 27512 h 2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24" h="28051">
                    <a:moveTo>
                      <a:pt x="21431" y="27512"/>
                    </a:moveTo>
                    <a:cubicBezTo>
                      <a:pt x="17831" y="28626"/>
                      <a:pt x="14230" y="27941"/>
                      <a:pt x="10030" y="26141"/>
                    </a:cubicBezTo>
                    <a:cubicBezTo>
                      <a:pt x="4458" y="23740"/>
                      <a:pt x="0" y="16968"/>
                      <a:pt x="0" y="11053"/>
                    </a:cubicBezTo>
                    <a:cubicBezTo>
                      <a:pt x="0" y="6252"/>
                      <a:pt x="2915" y="2052"/>
                      <a:pt x="7544" y="680"/>
                    </a:cubicBezTo>
                    <a:cubicBezTo>
                      <a:pt x="17659" y="-2492"/>
                      <a:pt x="29232" y="5909"/>
                      <a:pt x="29747" y="15939"/>
                    </a:cubicBezTo>
                    <a:cubicBezTo>
                      <a:pt x="30775" y="21597"/>
                      <a:pt x="27261" y="26655"/>
                      <a:pt x="21431" y="2751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5" name="任意多边形: 形状 2734">
                <a:extLst>
                  <a:ext uri="{FF2B5EF4-FFF2-40B4-BE49-F238E27FC236}">
                    <a16:creationId xmlns:a16="http://schemas.microsoft.com/office/drawing/2014/main" id="{6AC60387-7A7C-822B-BAD7-1CDD8B56D566}"/>
                  </a:ext>
                </a:extLst>
              </p:cNvPr>
              <p:cNvSpPr/>
              <p:nvPr/>
            </p:nvSpPr>
            <p:spPr>
              <a:xfrm>
                <a:off x="4291323" y="1212309"/>
                <a:ext cx="42371" cy="51032"/>
              </a:xfrm>
              <a:custGeom>
                <a:avLst/>
                <a:gdLst>
                  <a:gd name="connsiteX0" fmla="*/ 18939 w 42371"/>
                  <a:gd name="connsiteY0" fmla="*/ 49477 h 51032"/>
                  <a:gd name="connsiteX1" fmla="*/ 4109 w 42371"/>
                  <a:gd name="connsiteY1" fmla="*/ 31903 h 51032"/>
                  <a:gd name="connsiteX2" fmla="*/ 4452 w 42371"/>
                  <a:gd name="connsiteY2" fmla="*/ 3871 h 51032"/>
                  <a:gd name="connsiteX3" fmla="*/ 18939 w 42371"/>
                  <a:gd name="connsiteY3" fmla="*/ 1471 h 51032"/>
                  <a:gd name="connsiteX4" fmla="*/ 31798 w 42371"/>
                  <a:gd name="connsiteY4" fmla="*/ 14501 h 51032"/>
                  <a:gd name="connsiteX5" fmla="*/ 41999 w 42371"/>
                  <a:gd name="connsiteY5" fmla="*/ 30617 h 51032"/>
                  <a:gd name="connsiteX6" fmla="*/ 18939 w 42371"/>
                  <a:gd name="connsiteY6" fmla="*/ 49477 h 51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71" h="51032">
                    <a:moveTo>
                      <a:pt x="18939" y="49477"/>
                    </a:moveTo>
                    <a:cubicBezTo>
                      <a:pt x="11910" y="46648"/>
                      <a:pt x="7538" y="38247"/>
                      <a:pt x="4109" y="31903"/>
                    </a:cubicBezTo>
                    <a:cubicBezTo>
                      <a:pt x="-863" y="22559"/>
                      <a:pt x="-1978" y="12615"/>
                      <a:pt x="4452" y="3871"/>
                    </a:cubicBezTo>
                    <a:cubicBezTo>
                      <a:pt x="7366" y="-158"/>
                      <a:pt x="14825" y="-1187"/>
                      <a:pt x="18939" y="1471"/>
                    </a:cubicBezTo>
                    <a:cubicBezTo>
                      <a:pt x="24340" y="4900"/>
                      <a:pt x="27941" y="9443"/>
                      <a:pt x="31798" y="14501"/>
                    </a:cubicBezTo>
                    <a:cubicBezTo>
                      <a:pt x="35313" y="19130"/>
                      <a:pt x="40971" y="24788"/>
                      <a:pt x="41999" y="30617"/>
                    </a:cubicBezTo>
                    <a:cubicBezTo>
                      <a:pt x="44657" y="44933"/>
                      <a:pt x="32655" y="55049"/>
                      <a:pt x="18939" y="4947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6" name="任意多边形: 形状 2735">
                <a:extLst>
                  <a:ext uri="{FF2B5EF4-FFF2-40B4-BE49-F238E27FC236}">
                    <a16:creationId xmlns:a16="http://schemas.microsoft.com/office/drawing/2014/main" id="{727355AF-5BB1-649E-FA7F-6C14FC1F1DF0}"/>
                  </a:ext>
                </a:extLst>
              </p:cNvPr>
              <p:cNvSpPr/>
              <p:nvPr/>
            </p:nvSpPr>
            <p:spPr>
              <a:xfrm>
                <a:off x="4277872" y="1152691"/>
                <a:ext cx="37079" cy="41560"/>
              </a:xfrm>
              <a:custGeom>
                <a:avLst/>
                <a:gdLst>
                  <a:gd name="connsiteX0" fmla="*/ 12931 w 37079"/>
                  <a:gd name="connsiteY0" fmla="*/ 39486 h 41560"/>
                  <a:gd name="connsiteX1" fmla="*/ 72 w 37079"/>
                  <a:gd name="connsiteY1" fmla="*/ 18484 h 41560"/>
                  <a:gd name="connsiteX2" fmla="*/ 13188 w 37079"/>
                  <a:gd name="connsiteY2" fmla="*/ 53 h 41560"/>
                  <a:gd name="connsiteX3" fmla="*/ 26647 w 37079"/>
                  <a:gd name="connsiteY3" fmla="*/ 6482 h 41560"/>
                  <a:gd name="connsiteX4" fmla="*/ 31790 w 37079"/>
                  <a:gd name="connsiteY4" fmla="*/ 12311 h 41560"/>
                  <a:gd name="connsiteX5" fmla="*/ 31276 w 37079"/>
                  <a:gd name="connsiteY5" fmla="*/ 11711 h 41560"/>
                  <a:gd name="connsiteX6" fmla="*/ 34619 w 37079"/>
                  <a:gd name="connsiteY6" fmla="*/ 16083 h 41560"/>
                  <a:gd name="connsiteX7" fmla="*/ 32819 w 37079"/>
                  <a:gd name="connsiteY7" fmla="*/ 36143 h 41560"/>
                  <a:gd name="connsiteX8" fmla="*/ 12931 w 37079"/>
                  <a:gd name="connsiteY8" fmla="*/ 39486 h 4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079" h="41560">
                    <a:moveTo>
                      <a:pt x="12931" y="39486"/>
                    </a:moveTo>
                    <a:cubicBezTo>
                      <a:pt x="5473" y="34600"/>
                      <a:pt x="929" y="27485"/>
                      <a:pt x="72" y="18484"/>
                    </a:cubicBezTo>
                    <a:cubicBezTo>
                      <a:pt x="-614" y="11026"/>
                      <a:pt x="3587" y="-890"/>
                      <a:pt x="13188" y="53"/>
                    </a:cubicBezTo>
                    <a:cubicBezTo>
                      <a:pt x="18760" y="567"/>
                      <a:pt x="22618" y="2710"/>
                      <a:pt x="26647" y="6482"/>
                    </a:cubicBezTo>
                    <a:cubicBezTo>
                      <a:pt x="28533" y="8197"/>
                      <a:pt x="30247" y="10254"/>
                      <a:pt x="31790" y="12311"/>
                    </a:cubicBezTo>
                    <a:cubicBezTo>
                      <a:pt x="30247" y="10597"/>
                      <a:pt x="30076" y="10340"/>
                      <a:pt x="31276" y="11711"/>
                    </a:cubicBezTo>
                    <a:cubicBezTo>
                      <a:pt x="32648" y="12997"/>
                      <a:pt x="33762" y="14454"/>
                      <a:pt x="34619" y="16083"/>
                    </a:cubicBezTo>
                    <a:cubicBezTo>
                      <a:pt x="38305" y="22598"/>
                      <a:pt x="37962" y="30485"/>
                      <a:pt x="32819" y="36143"/>
                    </a:cubicBezTo>
                    <a:cubicBezTo>
                      <a:pt x="28104" y="41286"/>
                      <a:pt x="19017" y="43515"/>
                      <a:pt x="12931" y="3948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7" name="任意多边形: 形状 2736">
                <a:extLst>
                  <a:ext uri="{FF2B5EF4-FFF2-40B4-BE49-F238E27FC236}">
                    <a16:creationId xmlns:a16="http://schemas.microsoft.com/office/drawing/2014/main" id="{2CBBE0CA-7F51-4E48-C8CE-13CDD869CD67}"/>
                  </a:ext>
                </a:extLst>
              </p:cNvPr>
              <p:cNvSpPr/>
              <p:nvPr/>
            </p:nvSpPr>
            <p:spPr>
              <a:xfrm>
                <a:off x="4336769" y="1161054"/>
                <a:ext cx="36569" cy="45174"/>
              </a:xfrm>
              <a:custGeom>
                <a:avLst/>
                <a:gdLst>
                  <a:gd name="connsiteX0" fmla="*/ 6411 w 36569"/>
                  <a:gd name="connsiteY0" fmla="*/ 37638 h 45174"/>
                  <a:gd name="connsiteX1" fmla="*/ 67 w 36569"/>
                  <a:gd name="connsiteY1" fmla="*/ 17321 h 45174"/>
                  <a:gd name="connsiteX2" fmla="*/ 20298 w 36569"/>
                  <a:gd name="connsiteY2" fmla="*/ 1291 h 45174"/>
                  <a:gd name="connsiteX3" fmla="*/ 34100 w 36569"/>
                  <a:gd name="connsiteY3" fmla="*/ 20065 h 45174"/>
                  <a:gd name="connsiteX4" fmla="*/ 29042 w 36569"/>
                  <a:gd name="connsiteY4" fmla="*/ 42696 h 45174"/>
                  <a:gd name="connsiteX5" fmla="*/ 6411 w 36569"/>
                  <a:gd name="connsiteY5" fmla="*/ 37638 h 45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69" h="45174">
                    <a:moveTo>
                      <a:pt x="6411" y="37638"/>
                    </a:moveTo>
                    <a:cubicBezTo>
                      <a:pt x="2982" y="31380"/>
                      <a:pt x="-533" y="24694"/>
                      <a:pt x="67" y="17321"/>
                    </a:cubicBezTo>
                    <a:cubicBezTo>
                      <a:pt x="925" y="7377"/>
                      <a:pt x="9068" y="-3853"/>
                      <a:pt x="20298" y="1291"/>
                    </a:cubicBezTo>
                    <a:cubicBezTo>
                      <a:pt x="27242" y="4463"/>
                      <a:pt x="30243" y="13978"/>
                      <a:pt x="34100" y="20065"/>
                    </a:cubicBezTo>
                    <a:cubicBezTo>
                      <a:pt x="38815" y="27608"/>
                      <a:pt x="36586" y="37895"/>
                      <a:pt x="29042" y="42696"/>
                    </a:cubicBezTo>
                    <a:cubicBezTo>
                      <a:pt x="21842" y="47239"/>
                      <a:pt x="10697" y="45525"/>
                      <a:pt x="6411" y="3763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8" name="任意多边形: 形状 2737">
                <a:extLst>
                  <a:ext uri="{FF2B5EF4-FFF2-40B4-BE49-F238E27FC236}">
                    <a16:creationId xmlns:a16="http://schemas.microsoft.com/office/drawing/2014/main" id="{5BC6FF32-B95B-8E45-1891-AB82FA0891B2}"/>
                  </a:ext>
                </a:extLst>
              </p:cNvPr>
              <p:cNvSpPr/>
              <p:nvPr/>
            </p:nvSpPr>
            <p:spPr>
              <a:xfrm>
                <a:off x="4373241" y="1230734"/>
                <a:ext cx="37417" cy="44833"/>
              </a:xfrm>
              <a:custGeom>
                <a:avLst/>
                <a:gdLst>
                  <a:gd name="connsiteX0" fmla="*/ 12288 w 37417"/>
                  <a:gd name="connsiteY0" fmla="*/ 44425 h 44833"/>
                  <a:gd name="connsiteX1" fmla="*/ 115 w 37417"/>
                  <a:gd name="connsiteY1" fmla="*/ 29423 h 44833"/>
                  <a:gd name="connsiteX2" fmla="*/ 9545 w 37417"/>
                  <a:gd name="connsiteY2" fmla="*/ 7392 h 44833"/>
                  <a:gd name="connsiteX3" fmla="*/ 34148 w 37417"/>
                  <a:gd name="connsiteY3" fmla="*/ 4820 h 44833"/>
                  <a:gd name="connsiteX4" fmla="*/ 34748 w 37417"/>
                  <a:gd name="connsiteY4" fmla="*/ 25308 h 44833"/>
                  <a:gd name="connsiteX5" fmla="*/ 32348 w 37417"/>
                  <a:gd name="connsiteY5" fmla="*/ 31052 h 44833"/>
                  <a:gd name="connsiteX6" fmla="*/ 32176 w 37417"/>
                  <a:gd name="connsiteY6" fmla="*/ 31652 h 44833"/>
                  <a:gd name="connsiteX7" fmla="*/ 27547 w 37417"/>
                  <a:gd name="connsiteY7" fmla="*/ 39710 h 44833"/>
                  <a:gd name="connsiteX8" fmla="*/ 12288 w 37417"/>
                  <a:gd name="connsiteY8" fmla="*/ 44425 h 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17" h="44833">
                    <a:moveTo>
                      <a:pt x="12288" y="44425"/>
                    </a:moveTo>
                    <a:cubicBezTo>
                      <a:pt x="4830" y="42625"/>
                      <a:pt x="972" y="36538"/>
                      <a:pt x="115" y="29423"/>
                    </a:cubicBezTo>
                    <a:cubicBezTo>
                      <a:pt x="-914" y="21451"/>
                      <a:pt x="5173" y="13478"/>
                      <a:pt x="9545" y="7392"/>
                    </a:cubicBezTo>
                    <a:cubicBezTo>
                      <a:pt x="15289" y="-495"/>
                      <a:pt x="27547" y="-3152"/>
                      <a:pt x="34148" y="4820"/>
                    </a:cubicBezTo>
                    <a:cubicBezTo>
                      <a:pt x="39206" y="10907"/>
                      <a:pt x="37577" y="18708"/>
                      <a:pt x="34748" y="25308"/>
                    </a:cubicBezTo>
                    <a:cubicBezTo>
                      <a:pt x="33891" y="27194"/>
                      <a:pt x="33205" y="29166"/>
                      <a:pt x="32348" y="31052"/>
                    </a:cubicBezTo>
                    <a:cubicBezTo>
                      <a:pt x="33891" y="27280"/>
                      <a:pt x="32434" y="30966"/>
                      <a:pt x="32176" y="31652"/>
                    </a:cubicBezTo>
                    <a:cubicBezTo>
                      <a:pt x="30976" y="34910"/>
                      <a:pt x="29947" y="37224"/>
                      <a:pt x="27547" y="39710"/>
                    </a:cubicBezTo>
                    <a:cubicBezTo>
                      <a:pt x="23690" y="43911"/>
                      <a:pt x="17860" y="45711"/>
                      <a:pt x="12288" y="4442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9" name="任意多边形: 形状 2738">
                <a:extLst>
                  <a:ext uri="{FF2B5EF4-FFF2-40B4-BE49-F238E27FC236}">
                    <a16:creationId xmlns:a16="http://schemas.microsoft.com/office/drawing/2014/main" id="{0CE9B117-1403-4338-FA7B-7ABA54347912}"/>
                  </a:ext>
                </a:extLst>
              </p:cNvPr>
              <p:cNvSpPr/>
              <p:nvPr/>
            </p:nvSpPr>
            <p:spPr>
              <a:xfrm>
                <a:off x="4414694" y="1273436"/>
                <a:ext cx="38717" cy="44201"/>
              </a:xfrm>
              <a:custGeom>
                <a:avLst/>
                <a:gdLst>
                  <a:gd name="connsiteX0" fmla="*/ 581 w 38717"/>
                  <a:gd name="connsiteY0" fmla="*/ 25126 h 44201"/>
                  <a:gd name="connsiteX1" fmla="*/ 5982 w 38717"/>
                  <a:gd name="connsiteY1" fmla="*/ 14582 h 44201"/>
                  <a:gd name="connsiteX2" fmla="*/ 5810 w 38717"/>
                  <a:gd name="connsiteY2" fmla="*/ 14839 h 44201"/>
                  <a:gd name="connsiteX3" fmla="*/ 9497 w 38717"/>
                  <a:gd name="connsiteY3" fmla="*/ 9438 h 44201"/>
                  <a:gd name="connsiteX4" fmla="*/ 24841 w 38717"/>
                  <a:gd name="connsiteY4" fmla="*/ 9 h 44201"/>
                  <a:gd name="connsiteX5" fmla="*/ 36329 w 38717"/>
                  <a:gd name="connsiteY5" fmla="*/ 6095 h 44201"/>
                  <a:gd name="connsiteX6" fmla="*/ 23898 w 38717"/>
                  <a:gd name="connsiteY6" fmla="*/ 41757 h 44201"/>
                  <a:gd name="connsiteX7" fmla="*/ 581 w 38717"/>
                  <a:gd name="connsiteY7" fmla="*/ 25126 h 4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717" h="44201">
                    <a:moveTo>
                      <a:pt x="581" y="25126"/>
                    </a:moveTo>
                    <a:cubicBezTo>
                      <a:pt x="1781" y="21097"/>
                      <a:pt x="3496" y="17925"/>
                      <a:pt x="5982" y="14582"/>
                    </a:cubicBezTo>
                    <a:cubicBezTo>
                      <a:pt x="4782" y="16211"/>
                      <a:pt x="4782" y="16296"/>
                      <a:pt x="5810" y="14839"/>
                    </a:cubicBezTo>
                    <a:cubicBezTo>
                      <a:pt x="7011" y="13039"/>
                      <a:pt x="8211" y="11239"/>
                      <a:pt x="9497" y="9438"/>
                    </a:cubicBezTo>
                    <a:cubicBezTo>
                      <a:pt x="13268" y="4295"/>
                      <a:pt x="18155" y="180"/>
                      <a:pt x="24841" y="9"/>
                    </a:cubicBezTo>
                    <a:cubicBezTo>
                      <a:pt x="29299" y="-163"/>
                      <a:pt x="33928" y="2237"/>
                      <a:pt x="36329" y="6095"/>
                    </a:cubicBezTo>
                    <a:cubicBezTo>
                      <a:pt x="43272" y="17582"/>
                      <a:pt x="33843" y="35070"/>
                      <a:pt x="23898" y="41757"/>
                    </a:cubicBezTo>
                    <a:cubicBezTo>
                      <a:pt x="12926" y="49300"/>
                      <a:pt x="-3276" y="38156"/>
                      <a:pt x="581" y="2512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0" name="任意多边形: 形状 2739">
                <a:extLst>
                  <a:ext uri="{FF2B5EF4-FFF2-40B4-BE49-F238E27FC236}">
                    <a16:creationId xmlns:a16="http://schemas.microsoft.com/office/drawing/2014/main" id="{34D14037-A23C-EA19-9A91-BB8F0B6057CB}"/>
                  </a:ext>
                </a:extLst>
              </p:cNvPr>
              <p:cNvSpPr/>
              <p:nvPr/>
            </p:nvSpPr>
            <p:spPr>
              <a:xfrm>
                <a:off x="4447602" y="1203719"/>
                <a:ext cx="32776" cy="42519"/>
              </a:xfrm>
              <a:custGeom>
                <a:avLst/>
                <a:gdLst>
                  <a:gd name="connsiteX0" fmla="*/ 12336 w 32776"/>
                  <a:gd name="connsiteY0" fmla="*/ 42122 h 42519"/>
                  <a:gd name="connsiteX1" fmla="*/ 78 w 32776"/>
                  <a:gd name="connsiteY1" fmla="*/ 26949 h 42519"/>
                  <a:gd name="connsiteX2" fmla="*/ 7793 w 32776"/>
                  <a:gd name="connsiteY2" fmla="*/ 4232 h 42519"/>
                  <a:gd name="connsiteX3" fmla="*/ 29395 w 32776"/>
                  <a:gd name="connsiteY3" fmla="*/ 6203 h 42519"/>
                  <a:gd name="connsiteX4" fmla="*/ 32739 w 32776"/>
                  <a:gd name="connsiteY4" fmla="*/ 19405 h 42519"/>
                  <a:gd name="connsiteX5" fmla="*/ 32739 w 32776"/>
                  <a:gd name="connsiteY5" fmla="*/ 23348 h 42519"/>
                  <a:gd name="connsiteX6" fmla="*/ 30253 w 32776"/>
                  <a:gd name="connsiteY6" fmla="*/ 34064 h 42519"/>
                  <a:gd name="connsiteX7" fmla="*/ 12336 w 32776"/>
                  <a:gd name="connsiteY7" fmla="*/ 42122 h 4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76" h="42519">
                    <a:moveTo>
                      <a:pt x="12336" y="42122"/>
                    </a:moveTo>
                    <a:cubicBezTo>
                      <a:pt x="5050" y="40408"/>
                      <a:pt x="592" y="34150"/>
                      <a:pt x="78" y="26949"/>
                    </a:cubicBezTo>
                    <a:cubicBezTo>
                      <a:pt x="-523" y="19662"/>
                      <a:pt x="2392" y="9375"/>
                      <a:pt x="7793" y="4232"/>
                    </a:cubicBezTo>
                    <a:cubicBezTo>
                      <a:pt x="13536" y="-1340"/>
                      <a:pt x="25281" y="-2112"/>
                      <a:pt x="29395" y="6203"/>
                    </a:cubicBezTo>
                    <a:cubicBezTo>
                      <a:pt x="31453" y="10490"/>
                      <a:pt x="32653" y="14604"/>
                      <a:pt x="32739" y="19405"/>
                    </a:cubicBezTo>
                    <a:cubicBezTo>
                      <a:pt x="32739" y="20691"/>
                      <a:pt x="32824" y="22063"/>
                      <a:pt x="32739" y="23348"/>
                    </a:cubicBezTo>
                    <a:cubicBezTo>
                      <a:pt x="32653" y="27292"/>
                      <a:pt x="31624" y="30378"/>
                      <a:pt x="30253" y="34064"/>
                    </a:cubicBezTo>
                    <a:cubicBezTo>
                      <a:pt x="27681" y="40665"/>
                      <a:pt x="18680" y="43665"/>
                      <a:pt x="12336" y="4212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1" name="任意多边形: 形状 2740">
                <a:extLst>
                  <a:ext uri="{FF2B5EF4-FFF2-40B4-BE49-F238E27FC236}">
                    <a16:creationId xmlns:a16="http://schemas.microsoft.com/office/drawing/2014/main" id="{F5C86A03-C932-5BBA-31C4-A107E0D84BA9}"/>
                  </a:ext>
                </a:extLst>
              </p:cNvPr>
              <p:cNvSpPr/>
              <p:nvPr/>
            </p:nvSpPr>
            <p:spPr>
              <a:xfrm>
                <a:off x="4397669" y="1173804"/>
                <a:ext cx="29122" cy="37044"/>
              </a:xfrm>
              <a:custGeom>
                <a:avLst/>
                <a:gdLst>
                  <a:gd name="connsiteX0" fmla="*/ 2947 w 29122"/>
                  <a:gd name="connsiteY0" fmla="*/ 30546 h 37044"/>
                  <a:gd name="connsiteX1" fmla="*/ 718 w 29122"/>
                  <a:gd name="connsiteY1" fmla="*/ 11258 h 37044"/>
                  <a:gd name="connsiteX2" fmla="*/ 18635 w 29122"/>
                  <a:gd name="connsiteY2" fmla="*/ 1057 h 37044"/>
                  <a:gd name="connsiteX3" fmla="*/ 28493 w 29122"/>
                  <a:gd name="connsiteY3" fmla="*/ 26346 h 37044"/>
                  <a:gd name="connsiteX4" fmla="*/ 18892 w 29122"/>
                  <a:gd name="connsiteY4" fmla="*/ 36547 h 37044"/>
                  <a:gd name="connsiteX5" fmla="*/ 2947 w 29122"/>
                  <a:gd name="connsiteY5" fmla="*/ 30546 h 37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122" h="37044">
                    <a:moveTo>
                      <a:pt x="2947" y="30546"/>
                    </a:moveTo>
                    <a:cubicBezTo>
                      <a:pt x="-139" y="24202"/>
                      <a:pt x="-654" y="18116"/>
                      <a:pt x="718" y="11258"/>
                    </a:cubicBezTo>
                    <a:cubicBezTo>
                      <a:pt x="2347" y="2943"/>
                      <a:pt x="10834" y="-2372"/>
                      <a:pt x="18635" y="1057"/>
                    </a:cubicBezTo>
                    <a:cubicBezTo>
                      <a:pt x="27293" y="4743"/>
                      <a:pt x="30636" y="17859"/>
                      <a:pt x="28493" y="26346"/>
                    </a:cubicBezTo>
                    <a:cubicBezTo>
                      <a:pt x="27293" y="31146"/>
                      <a:pt x="23692" y="35090"/>
                      <a:pt x="18892" y="36547"/>
                    </a:cubicBezTo>
                    <a:cubicBezTo>
                      <a:pt x="13405" y="38090"/>
                      <a:pt x="5690" y="36032"/>
                      <a:pt x="2947" y="3054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2" name="任意多边形: 形状 2741">
                <a:extLst>
                  <a:ext uri="{FF2B5EF4-FFF2-40B4-BE49-F238E27FC236}">
                    <a16:creationId xmlns:a16="http://schemas.microsoft.com/office/drawing/2014/main" id="{36C9C0C4-37A7-49B6-D9F1-F0AE303266CB}"/>
                  </a:ext>
                </a:extLst>
              </p:cNvPr>
              <p:cNvSpPr/>
              <p:nvPr/>
            </p:nvSpPr>
            <p:spPr>
              <a:xfrm>
                <a:off x="4427362" y="1124452"/>
                <a:ext cx="36161" cy="43725"/>
              </a:xfrm>
              <a:custGeom>
                <a:avLst/>
                <a:gdLst>
                  <a:gd name="connsiteX0" fmla="*/ 17831 w 36161"/>
                  <a:gd name="connsiteY0" fmla="*/ 43293 h 43725"/>
                  <a:gd name="connsiteX1" fmla="*/ 4972 w 36161"/>
                  <a:gd name="connsiteY1" fmla="*/ 30349 h 43725"/>
                  <a:gd name="connsiteX2" fmla="*/ 0 w 36161"/>
                  <a:gd name="connsiteY2" fmla="*/ 12689 h 43725"/>
                  <a:gd name="connsiteX3" fmla="*/ 15173 w 36161"/>
                  <a:gd name="connsiteY3" fmla="*/ 431 h 43725"/>
                  <a:gd name="connsiteX4" fmla="*/ 30604 w 36161"/>
                  <a:gd name="connsiteY4" fmla="*/ 13375 h 43725"/>
                  <a:gd name="connsiteX5" fmla="*/ 35147 w 36161"/>
                  <a:gd name="connsiteY5" fmla="*/ 22891 h 43725"/>
                  <a:gd name="connsiteX6" fmla="*/ 31890 w 36161"/>
                  <a:gd name="connsiteY6" fmla="*/ 39350 h 43725"/>
                  <a:gd name="connsiteX7" fmla="*/ 17831 w 36161"/>
                  <a:gd name="connsiteY7" fmla="*/ 43293 h 4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61" h="43725">
                    <a:moveTo>
                      <a:pt x="17831" y="43293"/>
                    </a:moveTo>
                    <a:cubicBezTo>
                      <a:pt x="11316" y="41750"/>
                      <a:pt x="7458" y="36092"/>
                      <a:pt x="4972" y="30349"/>
                    </a:cubicBezTo>
                    <a:cubicBezTo>
                      <a:pt x="2486" y="24605"/>
                      <a:pt x="0" y="19033"/>
                      <a:pt x="0" y="12689"/>
                    </a:cubicBezTo>
                    <a:cubicBezTo>
                      <a:pt x="0" y="4974"/>
                      <a:pt x="7287" y="-1798"/>
                      <a:pt x="15173" y="431"/>
                    </a:cubicBezTo>
                    <a:cubicBezTo>
                      <a:pt x="22117" y="2317"/>
                      <a:pt x="27175" y="7117"/>
                      <a:pt x="30604" y="13375"/>
                    </a:cubicBezTo>
                    <a:cubicBezTo>
                      <a:pt x="32318" y="16461"/>
                      <a:pt x="33947" y="19547"/>
                      <a:pt x="35147" y="22891"/>
                    </a:cubicBezTo>
                    <a:cubicBezTo>
                      <a:pt x="37462" y="29063"/>
                      <a:pt x="35576" y="34292"/>
                      <a:pt x="31890" y="39350"/>
                    </a:cubicBezTo>
                    <a:cubicBezTo>
                      <a:pt x="29061" y="43465"/>
                      <a:pt x="22460" y="44408"/>
                      <a:pt x="17831" y="4329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3" name="任意多边形: 形状 2742">
                <a:extLst>
                  <a:ext uri="{FF2B5EF4-FFF2-40B4-BE49-F238E27FC236}">
                    <a16:creationId xmlns:a16="http://schemas.microsoft.com/office/drawing/2014/main" id="{264CE67B-6D24-F514-2ACB-D38B453C415C}"/>
                  </a:ext>
                </a:extLst>
              </p:cNvPr>
              <p:cNvSpPr/>
              <p:nvPr/>
            </p:nvSpPr>
            <p:spPr>
              <a:xfrm>
                <a:off x="4369683" y="1111277"/>
                <a:ext cx="30892" cy="35397"/>
              </a:xfrm>
              <a:custGeom>
                <a:avLst/>
                <a:gdLst>
                  <a:gd name="connsiteX0" fmla="*/ 14817 w 30892"/>
                  <a:gd name="connsiteY0" fmla="*/ 35123 h 35397"/>
                  <a:gd name="connsiteX1" fmla="*/ 5473 w 30892"/>
                  <a:gd name="connsiteY1" fmla="*/ 28865 h 35397"/>
                  <a:gd name="connsiteX2" fmla="*/ 3158 w 30892"/>
                  <a:gd name="connsiteY2" fmla="*/ 23722 h 35397"/>
                  <a:gd name="connsiteX3" fmla="*/ 587 w 30892"/>
                  <a:gd name="connsiteY3" fmla="*/ 8891 h 35397"/>
                  <a:gd name="connsiteX4" fmla="*/ 14474 w 30892"/>
                  <a:gd name="connsiteY4" fmla="*/ 404 h 35397"/>
                  <a:gd name="connsiteX5" fmla="*/ 26390 w 30892"/>
                  <a:gd name="connsiteY5" fmla="*/ 10091 h 35397"/>
                  <a:gd name="connsiteX6" fmla="*/ 28876 w 30892"/>
                  <a:gd name="connsiteY6" fmla="*/ 14206 h 35397"/>
                  <a:gd name="connsiteX7" fmla="*/ 29047 w 30892"/>
                  <a:gd name="connsiteY7" fmla="*/ 28865 h 35397"/>
                  <a:gd name="connsiteX8" fmla="*/ 14817 w 30892"/>
                  <a:gd name="connsiteY8" fmla="*/ 35123 h 35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892" h="35397">
                    <a:moveTo>
                      <a:pt x="14817" y="35123"/>
                    </a:moveTo>
                    <a:cubicBezTo>
                      <a:pt x="10959" y="34266"/>
                      <a:pt x="7616" y="32208"/>
                      <a:pt x="5473" y="28865"/>
                    </a:cubicBezTo>
                    <a:cubicBezTo>
                      <a:pt x="5902" y="29551"/>
                      <a:pt x="3673" y="24750"/>
                      <a:pt x="3158" y="23722"/>
                    </a:cubicBezTo>
                    <a:cubicBezTo>
                      <a:pt x="1015" y="19092"/>
                      <a:pt x="-1042" y="14035"/>
                      <a:pt x="587" y="8891"/>
                    </a:cubicBezTo>
                    <a:cubicBezTo>
                      <a:pt x="2387" y="3062"/>
                      <a:pt x="8131" y="-1396"/>
                      <a:pt x="14474" y="404"/>
                    </a:cubicBezTo>
                    <a:cubicBezTo>
                      <a:pt x="19789" y="1862"/>
                      <a:pt x="23561" y="5548"/>
                      <a:pt x="26390" y="10091"/>
                    </a:cubicBezTo>
                    <a:cubicBezTo>
                      <a:pt x="27247" y="11463"/>
                      <a:pt x="28104" y="12835"/>
                      <a:pt x="28876" y="14206"/>
                    </a:cubicBezTo>
                    <a:cubicBezTo>
                      <a:pt x="31791" y="19092"/>
                      <a:pt x="31276" y="23807"/>
                      <a:pt x="29047" y="28865"/>
                    </a:cubicBezTo>
                    <a:cubicBezTo>
                      <a:pt x="26733" y="33923"/>
                      <a:pt x="20218" y="36237"/>
                      <a:pt x="14817" y="3512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4" name="任意多边形: 形状 2743">
                <a:extLst>
                  <a:ext uri="{FF2B5EF4-FFF2-40B4-BE49-F238E27FC236}">
                    <a16:creationId xmlns:a16="http://schemas.microsoft.com/office/drawing/2014/main" id="{40CCB496-15D3-1DB5-B58A-2EAD69F6AE12}"/>
                  </a:ext>
                </a:extLst>
              </p:cNvPr>
              <p:cNvSpPr/>
              <p:nvPr/>
            </p:nvSpPr>
            <p:spPr>
              <a:xfrm>
                <a:off x="4311039" y="1087115"/>
                <a:ext cx="39515" cy="42468"/>
              </a:xfrm>
              <a:custGeom>
                <a:avLst/>
                <a:gdLst>
                  <a:gd name="connsiteX0" fmla="*/ 19111 w 39515"/>
                  <a:gd name="connsiteY0" fmla="*/ 41711 h 42468"/>
                  <a:gd name="connsiteX1" fmla="*/ 7538 w 39515"/>
                  <a:gd name="connsiteY1" fmla="*/ 33825 h 42468"/>
                  <a:gd name="connsiteX2" fmla="*/ 3852 w 39515"/>
                  <a:gd name="connsiteY2" fmla="*/ 28681 h 42468"/>
                  <a:gd name="connsiteX3" fmla="*/ 1794 w 39515"/>
                  <a:gd name="connsiteY3" fmla="*/ 7679 h 42468"/>
                  <a:gd name="connsiteX4" fmla="*/ 14139 w 39515"/>
                  <a:gd name="connsiteY4" fmla="*/ 49 h 42468"/>
                  <a:gd name="connsiteX5" fmla="*/ 29998 w 39515"/>
                  <a:gd name="connsiteY5" fmla="*/ 6993 h 42468"/>
                  <a:gd name="connsiteX6" fmla="*/ 39513 w 39515"/>
                  <a:gd name="connsiteY6" fmla="*/ 25167 h 42468"/>
                  <a:gd name="connsiteX7" fmla="*/ 19111 w 39515"/>
                  <a:gd name="connsiteY7" fmla="*/ 41711 h 4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515" h="42468">
                    <a:moveTo>
                      <a:pt x="19111" y="41711"/>
                    </a:moveTo>
                    <a:cubicBezTo>
                      <a:pt x="14139" y="39911"/>
                      <a:pt x="10710" y="38197"/>
                      <a:pt x="7538" y="33825"/>
                    </a:cubicBezTo>
                    <a:cubicBezTo>
                      <a:pt x="6338" y="32110"/>
                      <a:pt x="4966" y="30482"/>
                      <a:pt x="3852" y="28681"/>
                    </a:cubicBezTo>
                    <a:cubicBezTo>
                      <a:pt x="-263" y="22081"/>
                      <a:pt x="-1292" y="14794"/>
                      <a:pt x="1794" y="7679"/>
                    </a:cubicBezTo>
                    <a:cubicBezTo>
                      <a:pt x="3938" y="2878"/>
                      <a:pt x="9252" y="478"/>
                      <a:pt x="14139" y="49"/>
                    </a:cubicBezTo>
                    <a:cubicBezTo>
                      <a:pt x="20054" y="-465"/>
                      <a:pt x="25797" y="3135"/>
                      <a:pt x="29998" y="6993"/>
                    </a:cubicBezTo>
                    <a:cubicBezTo>
                      <a:pt x="35056" y="11622"/>
                      <a:pt x="39428" y="18223"/>
                      <a:pt x="39513" y="25167"/>
                    </a:cubicBezTo>
                    <a:cubicBezTo>
                      <a:pt x="39685" y="34939"/>
                      <a:pt x="29569" y="45398"/>
                      <a:pt x="19111" y="4171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5" name="任意多边形: 形状 2744">
                <a:extLst>
                  <a:ext uri="{FF2B5EF4-FFF2-40B4-BE49-F238E27FC236}">
                    <a16:creationId xmlns:a16="http://schemas.microsoft.com/office/drawing/2014/main" id="{2152CCEE-8A01-6E95-EF13-65FE740E518D}"/>
                  </a:ext>
                </a:extLst>
              </p:cNvPr>
              <p:cNvSpPr/>
              <p:nvPr/>
            </p:nvSpPr>
            <p:spPr>
              <a:xfrm>
                <a:off x="4285335" y="1046697"/>
                <a:ext cx="32016" cy="29554"/>
              </a:xfrm>
              <a:custGeom>
                <a:avLst/>
                <a:gdLst>
                  <a:gd name="connsiteX0" fmla="*/ 17555 w 32016"/>
                  <a:gd name="connsiteY0" fmla="*/ 29066 h 29554"/>
                  <a:gd name="connsiteX1" fmla="*/ 1696 w 32016"/>
                  <a:gd name="connsiteY1" fmla="*/ 16378 h 29554"/>
                  <a:gd name="connsiteX2" fmla="*/ 10440 w 32016"/>
                  <a:gd name="connsiteY2" fmla="*/ 5 h 29554"/>
                  <a:gd name="connsiteX3" fmla="*/ 30242 w 32016"/>
                  <a:gd name="connsiteY3" fmla="*/ 11149 h 29554"/>
                  <a:gd name="connsiteX4" fmla="*/ 30671 w 32016"/>
                  <a:gd name="connsiteY4" fmla="*/ 23065 h 29554"/>
                  <a:gd name="connsiteX5" fmla="*/ 17555 w 32016"/>
                  <a:gd name="connsiteY5" fmla="*/ 29066 h 29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16" h="29554">
                    <a:moveTo>
                      <a:pt x="17555" y="29066"/>
                    </a:moveTo>
                    <a:cubicBezTo>
                      <a:pt x="11040" y="26665"/>
                      <a:pt x="5811" y="21950"/>
                      <a:pt x="1696" y="16378"/>
                    </a:cubicBezTo>
                    <a:cubicBezTo>
                      <a:pt x="-2933" y="9949"/>
                      <a:pt x="2553" y="-252"/>
                      <a:pt x="10440" y="5"/>
                    </a:cubicBezTo>
                    <a:cubicBezTo>
                      <a:pt x="17812" y="262"/>
                      <a:pt x="26642" y="4463"/>
                      <a:pt x="30242" y="11149"/>
                    </a:cubicBezTo>
                    <a:cubicBezTo>
                      <a:pt x="32300" y="14921"/>
                      <a:pt x="32729" y="19121"/>
                      <a:pt x="30671" y="23065"/>
                    </a:cubicBezTo>
                    <a:cubicBezTo>
                      <a:pt x="28442" y="27437"/>
                      <a:pt x="22527" y="30866"/>
                      <a:pt x="17555" y="2906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6" name="任意多边形: 形状 2745">
                <a:extLst>
                  <a:ext uri="{FF2B5EF4-FFF2-40B4-BE49-F238E27FC236}">
                    <a16:creationId xmlns:a16="http://schemas.microsoft.com/office/drawing/2014/main" id="{F850822C-6BFF-BCEC-AA07-F714D0104DA7}"/>
                  </a:ext>
                </a:extLst>
              </p:cNvPr>
              <p:cNvSpPr/>
              <p:nvPr/>
            </p:nvSpPr>
            <p:spPr>
              <a:xfrm>
                <a:off x="4385355" y="1061109"/>
                <a:ext cx="24231" cy="29459"/>
              </a:xfrm>
              <a:custGeom>
                <a:avLst/>
                <a:gdLst>
                  <a:gd name="connsiteX0" fmla="*/ 8489 w 24231"/>
                  <a:gd name="connsiteY0" fmla="*/ 28284 h 29459"/>
                  <a:gd name="connsiteX1" fmla="*/ 2 w 24231"/>
                  <a:gd name="connsiteY1" fmla="*/ 9681 h 29459"/>
                  <a:gd name="connsiteX2" fmla="*/ 11403 w 24231"/>
                  <a:gd name="connsiteY2" fmla="*/ 423 h 29459"/>
                  <a:gd name="connsiteX3" fmla="*/ 21005 w 24231"/>
                  <a:gd name="connsiteY3" fmla="*/ 26140 h 29459"/>
                  <a:gd name="connsiteX4" fmla="*/ 8489 w 24231"/>
                  <a:gd name="connsiteY4" fmla="*/ 28284 h 2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1" h="29459">
                    <a:moveTo>
                      <a:pt x="8489" y="28284"/>
                    </a:moveTo>
                    <a:cubicBezTo>
                      <a:pt x="2574" y="25112"/>
                      <a:pt x="-84" y="16196"/>
                      <a:pt x="2" y="9681"/>
                    </a:cubicBezTo>
                    <a:cubicBezTo>
                      <a:pt x="88" y="4195"/>
                      <a:pt x="5488" y="-1634"/>
                      <a:pt x="11403" y="423"/>
                    </a:cubicBezTo>
                    <a:cubicBezTo>
                      <a:pt x="21433" y="3938"/>
                      <a:pt x="28720" y="16796"/>
                      <a:pt x="21005" y="26140"/>
                    </a:cubicBezTo>
                    <a:cubicBezTo>
                      <a:pt x="18090" y="29741"/>
                      <a:pt x="12432" y="30341"/>
                      <a:pt x="8489" y="2828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7" name="任意多边形: 形状 2746">
                <a:extLst>
                  <a:ext uri="{FF2B5EF4-FFF2-40B4-BE49-F238E27FC236}">
                    <a16:creationId xmlns:a16="http://schemas.microsoft.com/office/drawing/2014/main" id="{676DBFC2-8C2F-CF87-D962-EE83FFD99DC6}"/>
                  </a:ext>
                </a:extLst>
              </p:cNvPr>
              <p:cNvSpPr/>
              <p:nvPr/>
            </p:nvSpPr>
            <p:spPr>
              <a:xfrm>
                <a:off x="4257657" y="1277043"/>
                <a:ext cx="153660" cy="247801"/>
              </a:xfrm>
              <a:custGeom>
                <a:avLst/>
                <a:gdLst>
                  <a:gd name="connsiteX0" fmla="*/ 53206 w 153660"/>
                  <a:gd name="connsiteY0" fmla="*/ 241575 h 247801"/>
                  <a:gd name="connsiteX1" fmla="*/ 148532 w 153660"/>
                  <a:gd name="connsiteY1" fmla="*/ 48008 h 247801"/>
                  <a:gd name="connsiteX2" fmla="*/ 79609 w 153660"/>
                  <a:gd name="connsiteY2" fmla="*/ 9175 h 247801"/>
                  <a:gd name="connsiteX3" fmla="*/ 28860 w 153660"/>
                  <a:gd name="connsiteY3" fmla="*/ 145563 h 247801"/>
                  <a:gd name="connsiteX4" fmla="*/ 7257 w 153660"/>
                  <a:gd name="connsiteY4" fmla="*/ 191855 h 247801"/>
                  <a:gd name="connsiteX5" fmla="*/ 2113 w 153660"/>
                  <a:gd name="connsiteY5" fmla="*/ 226231 h 247801"/>
                  <a:gd name="connsiteX6" fmla="*/ 53206 w 153660"/>
                  <a:gd name="connsiteY6" fmla="*/ 241575 h 24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660" h="247801">
                    <a:moveTo>
                      <a:pt x="53206" y="241575"/>
                    </a:moveTo>
                    <a:cubicBezTo>
                      <a:pt x="116128" y="207285"/>
                      <a:pt x="170992" y="121046"/>
                      <a:pt x="148532" y="48008"/>
                    </a:cubicBezTo>
                    <a:cubicBezTo>
                      <a:pt x="138331" y="14747"/>
                      <a:pt x="114756" y="-15857"/>
                      <a:pt x="79609" y="9175"/>
                    </a:cubicBezTo>
                    <a:cubicBezTo>
                      <a:pt x="40518" y="36950"/>
                      <a:pt x="43604" y="104844"/>
                      <a:pt x="28860" y="145563"/>
                    </a:cubicBezTo>
                    <a:cubicBezTo>
                      <a:pt x="23888" y="159108"/>
                      <a:pt x="12658" y="175910"/>
                      <a:pt x="7257" y="191855"/>
                    </a:cubicBezTo>
                    <a:cubicBezTo>
                      <a:pt x="1599" y="202656"/>
                      <a:pt x="-2773" y="214058"/>
                      <a:pt x="2113" y="226231"/>
                    </a:cubicBezTo>
                    <a:cubicBezTo>
                      <a:pt x="11029" y="249205"/>
                      <a:pt x="32203" y="252977"/>
                      <a:pt x="53206" y="241575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56" name="图形 4">
              <a:extLst>
                <a:ext uri="{FF2B5EF4-FFF2-40B4-BE49-F238E27FC236}">
                  <a16:creationId xmlns:a16="http://schemas.microsoft.com/office/drawing/2014/main" id="{63C0B183-6893-80B4-E6D7-5F8F6DB0E98A}"/>
                </a:ext>
              </a:extLst>
            </p:cNvPr>
            <p:cNvGrpSpPr/>
            <p:nvPr/>
          </p:nvGrpSpPr>
          <p:grpSpPr>
            <a:xfrm>
              <a:off x="3712800" y="378375"/>
              <a:ext cx="1206256" cy="703769"/>
              <a:chOff x="3712800" y="378375"/>
              <a:chExt cx="1206256" cy="703769"/>
            </a:xfrm>
          </p:grpSpPr>
          <p:sp>
            <p:nvSpPr>
              <p:cNvPr id="2670" name="任意多边形: 形状 2669">
                <a:extLst>
                  <a:ext uri="{FF2B5EF4-FFF2-40B4-BE49-F238E27FC236}">
                    <a16:creationId xmlns:a16="http://schemas.microsoft.com/office/drawing/2014/main" id="{E97A483E-AC11-DC4D-22A3-86961E52B634}"/>
                  </a:ext>
                </a:extLst>
              </p:cNvPr>
              <p:cNvSpPr/>
              <p:nvPr/>
            </p:nvSpPr>
            <p:spPr>
              <a:xfrm>
                <a:off x="3712800" y="668286"/>
                <a:ext cx="219641" cy="156322"/>
              </a:xfrm>
              <a:custGeom>
                <a:avLst/>
                <a:gdLst>
                  <a:gd name="connsiteX0" fmla="*/ 2959 w 219641"/>
                  <a:gd name="connsiteY0" fmla="*/ 101267 h 156322"/>
                  <a:gd name="connsiteX1" fmla="*/ 216243 w 219641"/>
                  <a:gd name="connsiteY1" fmla="*/ 60205 h 156322"/>
                  <a:gd name="connsiteX2" fmla="*/ 2959 w 219641"/>
                  <a:gd name="connsiteY2" fmla="*/ 101267 h 15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641" h="156322">
                    <a:moveTo>
                      <a:pt x="2959" y="101267"/>
                    </a:moveTo>
                    <a:cubicBezTo>
                      <a:pt x="33992" y="202766"/>
                      <a:pt x="249076" y="149016"/>
                      <a:pt x="216243" y="60205"/>
                    </a:cubicBezTo>
                    <a:cubicBezTo>
                      <a:pt x="208528" y="-42922"/>
                      <a:pt x="-29016" y="-3231"/>
                      <a:pt x="2959" y="101267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1" name="任意多边形: 形状 2670">
                <a:extLst>
                  <a:ext uri="{FF2B5EF4-FFF2-40B4-BE49-F238E27FC236}">
                    <a16:creationId xmlns:a16="http://schemas.microsoft.com/office/drawing/2014/main" id="{172974AD-E46A-6844-E524-512305BD77CB}"/>
                  </a:ext>
                </a:extLst>
              </p:cNvPr>
              <p:cNvSpPr/>
              <p:nvPr/>
            </p:nvSpPr>
            <p:spPr>
              <a:xfrm>
                <a:off x="3794920" y="704930"/>
                <a:ext cx="94547" cy="23575"/>
              </a:xfrm>
              <a:custGeom>
                <a:avLst/>
                <a:gdLst>
                  <a:gd name="connsiteX0" fmla="*/ 92204 w 94547"/>
                  <a:gd name="connsiteY0" fmla="*/ 14045 h 23575"/>
                  <a:gd name="connsiteX1" fmla="*/ 88089 w 94547"/>
                  <a:gd name="connsiteY1" fmla="*/ 23389 h 23575"/>
                  <a:gd name="connsiteX2" fmla="*/ 44884 w 94547"/>
                  <a:gd name="connsiteY2" fmla="*/ 11902 h 23575"/>
                  <a:gd name="connsiteX3" fmla="*/ 4164 w 94547"/>
                  <a:gd name="connsiteY3" fmla="*/ 11387 h 23575"/>
                  <a:gd name="connsiteX4" fmla="*/ 3221 w 94547"/>
                  <a:gd name="connsiteY4" fmla="*/ 2729 h 23575"/>
                  <a:gd name="connsiteX5" fmla="*/ 92204 w 94547"/>
                  <a:gd name="connsiteY5" fmla="*/ 14045 h 2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547" h="23575">
                    <a:moveTo>
                      <a:pt x="92204" y="14045"/>
                    </a:moveTo>
                    <a:cubicBezTo>
                      <a:pt x="97005" y="17388"/>
                      <a:pt x="93833" y="24846"/>
                      <a:pt x="88089" y="23389"/>
                    </a:cubicBezTo>
                    <a:cubicBezTo>
                      <a:pt x="73430" y="19703"/>
                      <a:pt x="60143" y="13959"/>
                      <a:pt x="44884" y="11902"/>
                    </a:cubicBezTo>
                    <a:cubicBezTo>
                      <a:pt x="31425" y="10101"/>
                      <a:pt x="17623" y="10273"/>
                      <a:pt x="4164" y="11387"/>
                    </a:cubicBezTo>
                    <a:cubicBezTo>
                      <a:pt x="-808" y="11816"/>
                      <a:pt x="-1579" y="3501"/>
                      <a:pt x="3221" y="2729"/>
                    </a:cubicBezTo>
                    <a:cubicBezTo>
                      <a:pt x="30568" y="-1643"/>
                      <a:pt x="68287" y="-2586"/>
                      <a:pt x="92204" y="140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2" name="任意多边形: 形状 2671">
                <a:extLst>
                  <a:ext uri="{FF2B5EF4-FFF2-40B4-BE49-F238E27FC236}">
                    <a16:creationId xmlns:a16="http://schemas.microsoft.com/office/drawing/2014/main" id="{DDC96BE7-7555-DA5F-1855-99F7D98DC60A}"/>
                  </a:ext>
                </a:extLst>
              </p:cNvPr>
              <p:cNvSpPr/>
              <p:nvPr/>
            </p:nvSpPr>
            <p:spPr>
              <a:xfrm>
                <a:off x="3747389" y="741004"/>
                <a:ext cx="145073" cy="21604"/>
              </a:xfrm>
              <a:custGeom>
                <a:avLst/>
                <a:gdLst>
                  <a:gd name="connsiteX0" fmla="*/ 4717 w 145073"/>
                  <a:gd name="connsiteY0" fmla="*/ 2403 h 21604"/>
                  <a:gd name="connsiteX1" fmla="*/ 68068 w 145073"/>
                  <a:gd name="connsiteY1" fmla="*/ 6346 h 21604"/>
                  <a:gd name="connsiteX2" fmla="*/ 139906 w 145073"/>
                  <a:gd name="connsiteY2" fmla="*/ 3 h 21604"/>
                  <a:gd name="connsiteX3" fmla="*/ 142392 w 145073"/>
                  <a:gd name="connsiteY3" fmla="*/ 10033 h 21604"/>
                  <a:gd name="connsiteX4" fmla="*/ 3260 w 145073"/>
                  <a:gd name="connsiteY4" fmla="*/ 11747 h 21604"/>
                  <a:gd name="connsiteX5" fmla="*/ 4717 w 145073"/>
                  <a:gd name="connsiteY5" fmla="*/ 2403 h 2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073" h="21604">
                    <a:moveTo>
                      <a:pt x="4717" y="2403"/>
                    </a:moveTo>
                    <a:cubicBezTo>
                      <a:pt x="25806" y="4032"/>
                      <a:pt x="46808" y="5918"/>
                      <a:pt x="68068" y="6346"/>
                    </a:cubicBezTo>
                    <a:cubicBezTo>
                      <a:pt x="92414" y="6775"/>
                      <a:pt x="115817" y="860"/>
                      <a:pt x="139906" y="3"/>
                    </a:cubicBezTo>
                    <a:cubicBezTo>
                      <a:pt x="145049" y="-169"/>
                      <a:pt x="147192" y="7889"/>
                      <a:pt x="142392" y="10033"/>
                    </a:cubicBezTo>
                    <a:cubicBezTo>
                      <a:pt x="101672" y="27778"/>
                      <a:pt x="45180" y="22463"/>
                      <a:pt x="3260" y="11747"/>
                    </a:cubicBezTo>
                    <a:cubicBezTo>
                      <a:pt x="-1883" y="10375"/>
                      <a:pt x="-598" y="1974"/>
                      <a:pt x="4717" y="24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3" name="任意多边形: 形状 2672">
                <a:extLst>
                  <a:ext uri="{FF2B5EF4-FFF2-40B4-BE49-F238E27FC236}">
                    <a16:creationId xmlns:a16="http://schemas.microsoft.com/office/drawing/2014/main" id="{F64BE47B-C7F6-C9F3-BAD2-D094B28E8308}"/>
                  </a:ext>
                </a:extLst>
              </p:cNvPr>
              <p:cNvSpPr/>
              <p:nvPr/>
            </p:nvSpPr>
            <p:spPr>
              <a:xfrm>
                <a:off x="4218256" y="834701"/>
                <a:ext cx="82233" cy="20748"/>
              </a:xfrm>
              <a:custGeom>
                <a:avLst/>
                <a:gdLst>
                  <a:gd name="connsiteX0" fmla="*/ 5253 w 82233"/>
                  <a:gd name="connsiteY0" fmla="*/ 88 h 20748"/>
                  <a:gd name="connsiteX1" fmla="*/ 65089 w 82233"/>
                  <a:gd name="connsiteY1" fmla="*/ 4889 h 20748"/>
                  <a:gd name="connsiteX2" fmla="*/ 82234 w 82233"/>
                  <a:gd name="connsiteY2" fmla="*/ 20748 h 20748"/>
                  <a:gd name="connsiteX3" fmla="*/ 2938 w 82233"/>
                  <a:gd name="connsiteY3" fmla="*/ 8147 h 20748"/>
                  <a:gd name="connsiteX4" fmla="*/ 5253 w 82233"/>
                  <a:gd name="connsiteY4" fmla="*/ 88 h 2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233" h="20748">
                    <a:moveTo>
                      <a:pt x="5253" y="88"/>
                    </a:moveTo>
                    <a:cubicBezTo>
                      <a:pt x="25312" y="3432"/>
                      <a:pt x="45200" y="4546"/>
                      <a:pt x="65089" y="4889"/>
                    </a:cubicBezTo>
                    <a:cubicBezTo>
                      <a:pt x="70146" y="10804"/>
                      <a:pt x="75890" y="16119"/>
                      <a:pt x="82234" y="20748"/>
                    </a:cubicBezTo>
                    <a:cubicBezTo>
                      <a:pt x="54887" y="20748"/>
                      <a:pt x="27884" y="18434"/>
                      <a:pt x="2938" y="8147"/>
                    </a:cubicBezTo>
                    <a:cubicBezTo>
                      <a:pt x="-2205" y="6004"/>
                      <a:pt x="-62" y="-855"/>
                      <a:pt x="5253" y="8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4" name="任意多边形: 形状 2673">
                <a:extLst>
                  <a:ext uri="{FF2B5EF4-FFF2-40B4-BE49-F238E27FC236}">
                    <a16:creationId xmlns:a16="http://schemas.microsoft.com/office/drawing/2014/main" id="{D1C507D4-D5FA-FDFF-B4C2-669F76E3F438}"/>
                  </a:ext>
                </a:extLst>
              </p:cNvPr>
              <p:cNvSpPr/>
              <p:nvPr/>
            </p:nvSpPr>
            <p:spPr>
              <a:xfrm>
                <a:off x="4423248" y="795413"/>
                <a:ext cx="190958" cy="272688"/>
              </a:xfrm>
              <a:custGeom>
                <a:avLst/>
                <a:gdLst>
                  <a:gd name="connsiteX0" fmla="*/ 12773 w 190958"/>
                  <a:gd name="connsiteY0" fmla="*/ 70066 h 272688"/>
                  <a:gd name="connsiteX1" fmla="*/ 56493 w 190958"/>
                  <a:gd name="connsiteY1" fmla="*/ 101013 h 272688"/>
                  <a:gd name="connsiteX2" fmla="*/ 90526 w 190958"/>
                  <a:gd name="connsiteY2" fmla="*/ 2086 h 272688"/>
                  <a:gd name="connsiteX3" fmla="*/ 98069 w 190958"/>
                  <a:gd name="connsiteY3" fmla="*/ 5429 h 272688"/>
                  <a:gd name="connsiteX4" fmla="*/ 77153 w 190958"/>
                  <a:gd name="connsiteY4" fmla="*/ 112414 h 272688"/>
                  <a:gd name="connsiteX5" fmla="*/ 77924 w 190958"/>
                  <a:gd name="connsiteY5" fmla="*/ 118415 h 272688"/>
                  <a:gd name="connsiteX6" fmla="*/ 190224 w 190958"/>
                  <a:gd name="connsiteY6" fmla="*/ 261576 h 272688"/>
                  <a:gd name="connsiteX7" fmla="*/ 177365 w 190958"/>
                  <a:gd name="connsiteY7" fmla="*/ 268777 h 272688"/>
                  <a:gd name="connsiteX8" fmla="*/ 0 w 190958"/>
                  <a:gd name="connsiteY8" fmla="*/ 77781 h 272688"/>
                  <a:gd name="connsiteX9" fmla="*/ 12773 w 190958"/>
                  <a:gd name="connsiteY9" fmla="*/ 70066 h 27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958" h="272688">
                    <a:moveTo>
                      <a:pt x="12773" y="70066"/>
                    </a:moveTo>
                    <a:cubicBezTo>
                      <a:pt x="27689" y="79839"/>
                      <a:pt x="42348" y="90126"/>
                      <a:pt x="56493" y="101013"/>
                    </a:cubicBezTo>
                    <a:cubicBezTo>
                      <a:pt x="51178" y="68180"/>
                      <a:pt x="77495" y="28318"/>
                      <a:pt x="90526" y="2086"/>
                    </a:cubicBezTo>
                    <a:cubicBezTo>
                      <a:pt x="92669" y="-2372"/>
                      <a:pt x="99098" y="1057"/>
                      <a:pt x="98069" y="5429"/>
                    </a:cubicBezTo>
                    <a:cubicBezTo>
                      <a:pt x="90440" y="37319"/>
                      <a:pt x="58465" y="80096"/>
                      <a:pt x="77153" y="112414"/>
                    </a:cubicBezTo>
                    <a:cubicBezTo>
                      <a:pt x="78438" y="114557"/>
                      <a:pt x="78524" y="116615"/>
                      <a:pt x="77924" y="118415"/>
                    </a:cubicBezTo>
                    <a:cubicBezTo>
                      <a:pt x="124987" y="158363"/>
                      <a:pt x="164763" y="205512"/>
                      <a:pt x="190224" y="261576"/>
                    </a:cubicBezTo>
                    <a:cubicBezTo>
                      <a:pt x="194167" y="270234"/>
                      <a:pt x="181137" y="277435"/>
                      <a:pt x="177365" y="268777"/>
                    </a:cubicBezTo>
                    <a:cubicBezTo>
                      <a:pt x="141018" y="185538"/>
                      <a:pt x="74752" y="125787"/>
                      <a:pt x="0" y="77781"/>
                    </a:cubicBezTo>
                    <a:cubicBezTo>
                      <a:pt x="4543" y="75638"/>
                      <a:pt x="8830" y="73152"/>
                      <a:pt x="12773" y="700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5" name="任意多边形: 形状 2674">
                <a:extLst>
                  <a:ext uri="{FF2B5EF4-FFF2-40B4-BE49-F238E27FC236}">
                    <a16:creationId xmlns:a16="http://schemas.microsoft.com/office/drawing/2014/main" id="{278DD9DA-78A5-5BB6-F0F5-67B9F1C0015C}"/>
                  </a:ext>
                </a:extLst>
              </p:cNvPr>
              <p:cNvSpPr/>
              <p:nvPr/>
            </p:nvSpPr>
            <p:spPr>
              <a:xfrm>
                <a:off x="3922725" y="662169"/>
                <a:ext cx="337730" cy="127443"/>
              </a:xfrm>
              <a:custGeom>
                <a:avLst/>
                <a:gdLst>
                  <a:gd name="connsiteX0" fmla="*/ 3575 w 337730"/>
                  <a:gd name="connsiteY0" fmla="*/ 67608 h 127443"/>
                  <a:gd name="connsiteX1" fmla="*/ 188741 w 337730"/>
                  <a:gd name="connsiteY1" fmla="*/ 78923 h 127443"/>
                  <a:gd name="connsiteX2" fmla="*/ 274894 w 337730"/>
                  <a:gd name="connsiteY2" fmla="*/ 97440 h 127443"/>
                  <a:gd name="connsiteX3" fmla="*/ 260578 w 337730"/>
                  <a:gd name="connsiteY3" fmla="*/ 74209 h 127443"/>
                  <a:gd name="connsiteX4" fmla="*/ 221831 w 337730"/>
                  <a:gd name="connsiteY4" fmla="*/ 50206 h 127443"/>
                  <a:gd name="connsiteX5" fmla="*/ 172453 w 337730"/>
                  <a:gd name="connsiteY5" fmla="*/ 5457 h 127443"/>
                  <a:gd name="connsiteX6" fmla="*/ 179740 w 337730"/>
                  <a:gd name="connsiteY6" fmla="*/ 1428 h 127443"/>
                  <a:gd name="connsiteX7" fmla="*/ 252692 w 337730"/>
                  <a:gd name="connsiteY7" fmla="*/ 51234 h 127443"/>
                  <a:gd name="connsiteX8" fmla="*/ 290925 w 337730"/>
                  <a:gd name="connsiteY8" fmla="*/ 101383 h 127443"/>
                  <a:gd name="connsiteX9" fmla="*/ 336788 w 337730"/>
                  <a:gd name="connsiteY9" fmla="*/ 114842 h 127443"/>
                  <a:gd name="connsiteX10" fmla="*/ 337731 w 337730"/>
                  <a:gd name="connsiteY10" fmla="*/ 127444 h 127443"/>
                  <a:gd name="connsiteX11" fmla="*/ 208972 w 337730"/>
                  <a:gd name="connsiteY11" fmla="*/ 95211 h 127443"/>
                  <a:gd name="connsiteX12" fmla="*/ 5804 w 337730"/>
                  <a:gd name="connsiteY12" fmla="*/ 76952 h 127443"/>
                  <a:gd name="connsiteX13" fmla="*/ 3575 w 337730"/>
                  <a:gd name="connsiteY13" fmla="*/ 67608 h 12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730" h="127443">
                    <a:moveTo>
                      <a:pt x="3575" y="67608"/>
                    </a:moveTo>
                    <a:cubicBezTo>
                      <a:pt x="63925" y="51149"/>
                      <a:pt x="128990" y="66579"/>
                      <a:pt x="188741" y="78923"/>
                    </a:cubicBezTo>
                    <a:cubicBezTo>
                      <a:pt x="217973" y="85010"/>
                      <a:pt x="246691" y="90754"/>
                      <a:pt x="274894" y="97440"/>
                    </a:cubicBezTo>
                    <a:cubicBezTo>
                      <a:pt x="271808" y="89039"/>
                      <a:pt x="268551" y="81667"/>
                      <a:pt x="260578" y="74209"/>
                    </a:cubicBezTo>
                    <a:cubicBezTo>
                      <a:pt x="249605" y="63922"/>
                      <a:pt x="234946" y="57149"/>
                      <a:pt x="221831" y="50206"/>
                    </a:cubicBezTo>
                    <a:cubicBezTo>
                      <a:pt x="202714" y="40004"/>
                      <a:pt x="178711" y="27917"/>
                      <a:pt x="172453" y="5457"/>
                    </a:cubicBezTo>
                    <a:cubicBezTo>
                      <a:pt x="171339" y="1514"/>
                      <a:pt x="177082" y="-2087"/>
                      <a:pt x="179740" y="1428"/>
                    </a:cubicBezTo>
                    <a:cubicBezTo>
                      <a:pt x="198428" y="26031"/>
                      <a:pt x="226717" y="36147"/>
                      <a:pt x="252692" y="51234"/>
                    </a:cubicBezTo>
                    <a:cubicBezTo>
                      <a:pt x="269922" y="61264"/>
                      <a:pt x="291354" y="79781"/>
                      <a:pt x="290925" y="101383"/>
                    </a:cubicBezTo>
                    <a:cubicBezTo>
                      <a:pt x="306355" y="105327"/>
                      <a:pt x="321614" y="109785"/>
                      <a:pt x="336788" y="114842"/>
                    </a:cubicBezTo>
                    <a:cubicBezTo>
                      <a:pt x="336873" y="119128"/>
                      <a:pt x="337131" y="123329"/>
                      <a:pt x="337731" y="127444"/>
                    </a:cubicBezTo>
                    <a:cubicBezTo>
                      <a:pt x="321100" y="121700"/>
                      <a:pt x="233146" y="100098"/>
                      <a:pt x="208972" y="95211"/>
                    </a:cubicBezTo>
                    <a:cubicBezTo>
                      <a:pt x="140992" y="81581"/>
                      <a:pt x="75327" y="66408"/>
                      <a:pt x="5804" y="76952"/>
                    </a:cubicBezTo>
                    <a:cubicBezTo>
                      <a:pt x="-197" y="77895"/>
                      <a:pt x="-2512" y="69237"/>
                      <a:pt x="3575" y="6760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6" name="任意多边形: 形状 2675">
                <a:extLst>
                  <a:ext uri="{FF2B5EF4-FFF2-40B4-BE49-F238E27FC236}">
                    <a16:creationId xmlns:a16="http://schemas.microsoft.com/office/drawing/2014/main" id="{BCD542F3-408A-D848-7EB5-00D743CF313A}"/>
                  </a:ext>
                </a:extLst>
              </p:cNvPr>
              <p:cNvSpPr/>
              <p:nvPr/>
            </p:nvSpPr>
            <p:spPr>
              <a:xfrm>
                <a:off x="3865616" y="514392"/>
                <a:ext cx="251259" cy="190316"/>
              </a:xfrm>
              <a:custGeom>
                <a:avLst/>
                <a:gdLst>
                  <a:gd name="connsiteX0" fmla="*/ 5305 w 251259"/>
                  <a:gd name="connsiteY0" fmla="*/ 46249 h 190316"/>
                  <a:gd name="connsiteX1" fmla="*/ 117348 w 251259"/>
                  <a:gd name="connsiteY1" fmla="*/ 185381 h 190316"/>
                  <a:gd name="connsiteX2" fmla="*/ 232819 w 251259"/>
                  <a:gd name="connsiteY2" fmla="*/ 169007 h 190316"/>
                  <a:gd name="connsiteX3" fmla="*/ 234705 w 251259"/>
                  <a:gd name="connsiteY3" fmla="*/ 167807 h 190316"/>
                  <a:gd name="connsiteX4" fmla="*/ 178384 w 251259"/>
                  <a:gd name="connsiteY4" fmla="*/ 23789 h 190316"/>
                  <a:gd name="connsiteX5" fmla="*/ 5305 w 251259"/>
                  <a:gd name="connsiteY5" fmla="*/ 46249 h 19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259" h="190316">
                    <a:moveTo>
                      <a:pt x="5305" y="46249"/>
                    </a:moveTo>
                    <a:cubicBezTo>
                      <a:pt x="-22556" y="109257"/>
                      <a:pt x="65913" y="174237"/>
                      <a:pt x="117348" y="185381"/>
                    </a:cubicBezTo>
                    <a:cubicBezTo>
                      <a:pt x="158153" y="194211"/>
                      <a:pt x="208730" y="192582"/>
                      <a:pt x="232819" y="169007"/>
                    </a:cubicBezTo>
                    <a:cubicBezTo>
                      <a:pt x="233505" y="168750"/>
                      <a:pt x="234191" y="168407"/>
                      <a:pt x="234705" y="167807"/>
                    </a:cubicBezTo>
                    <a:cubicBezTo>
                      <a:pt x="280911" y="123573"/>
                      <a:pt x="220046" y="44706"/>
                      <a:pt x="178384" y="23789"/>
                    </a:cubicBezTo>
                    <a:cubicBezTo>
                      <a:pt x="126777" y="-2100"/>
                      <a:pt x="35137" y="-21216"/>
                      <a:pt x="5305" y="46249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7" name="任意多边形: 形状 2676">
                <a:extLst>
                  <a:ext uri="{FF2B5EF4-FFF2-40B4-BE49-F238E27FC236}">
                    <a16:creationId xmlns:a16="http://schemas.microsoft.com/office/drawing/2014/main" id="{893BEBE8-2B5D-CEC8-DDBE-12EE4A0BF7CA}"/>
                  </a:ext>
                </a:extLst>
              </p:cNvPr>
              <p:cNvSpPr/>
              <p:nvPr/>
            </p:nvSpPr>
            <p:spPr>
              <a:xfrm>
                <a:off x="3927650" y="609504"/>
                <a:ext cx="125213" cy="54845"/>
              </a:xfrm>
              <a:custGeom>
                <a:avLst/>
                <a:gdLst>
                  <a:gd name="connsiteX0" fmla="*/ 4822 w 125213"/>
                  <a:gd name="connsiteY0" fmla="*/ 1 h 54845"/>
                  <a:gd name="connsiteX1" fmla="*/ 70745 w 125213"/>
                  <a:gd name="connsiteY1" fmla="*/ 13202 h 54845"/>
                  <a:gd name="connsiteX2" fmla="*/ 124580 w 125213"/>
                  <a:gd name="connsiteY2" fmla="*/ 46549 h 54845"/>
                  <a:gd name="connsiteX3" fmla="*/ 116950 w 125213"/>
                  <a:gd name="connsiteY3" fmla="*/ 54007 h 54845"/>
                  <a:gd name="connsiteX4" fmla="*/ 61486 w 125213"/>
                  <a:gd name="connsiteY4" fmla="*/ 24347 h 54845"/>
                  <a:gd name="connsiteX5" fmla="*/ 3365 w 125213"/>
                  <a:gd name="connsiteY5" fmla="*/ 9602 h 54845"/>
                  <a:gd name="connsiteX6" fmla="*/ 4822 w 125213"/>
                  <a:gd name="connsiteY6" fmla="*/ 1 h 5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213" h="54845">
                    <a:moveTo>
                      <a:pt x="4822" y="1"/>
                    </a:moveTo>
                    <a:cubicBezTo>
                      <a:pt x="26854" y="344"/>
                      <a:pt x="49828" y="6773"/>
                      <a:pt x="70745" y="13202"/>
                    </a:cubicBezTo>
                    <a:cubicBezTo>
                      <a:pt x="89261" y="18860"/>
                      <a:pt x="115065" y="28376"/>
                      <a:pt x="124580" y="46549"/>
                    </a:cubicBezTo>
                    <a:cubicBezTo>
                      <a:pt x="127066" y="51350"/>
                      <a:pt x="121751" y="57008"/>
                      <a:pt x="116950" y="54007"/>
                    </a:cubicBezTo>
                    <a:cubicBezTo>
                      <a:pt x="98177" y="42177"/>
                      <a:pt x="83346" y="31119"/>
                      <a:pt x="61486" y="24347"/>
                    </a:cubicBezTo>
                    <a:cubicBezTo>
                      <a:pt x="42455" y="18432"/>
                      <a:pt x="21881" y="16803"/>
                      <a:pt x="3365" y="9602"/>
                    </a:cubicBezTo>
                    <a:cubicBezTo>
                      <a:pt x="-1693" y="7545"/>
                      <a:pt x="-921" y="-85"/>
                      <a:pt x="4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8" name="任意多边形: 形状 2677">
                <a:extLst>
                  <a:ext uri="{FF2B5EF4-FFF2-40B4-BE49-F238E27FC236}">
                    <a16:creationId xmlns:a16="http://schemas.microsoft.com/office/drawing/2014/main" id="{65169BF6-CEA0-287A-054C-1B19DFC0E0E0}"/>
                  </a:ext>
                </a:extLst>
              </p:cNvPr>
              <p:cNvSpPr/>
              <p:nvPr/>
            </p:nvSpPr>
            <p:spPr>
              <a:xfrm>
                <a:off x="3913426" y="557130"/>
                <a:ext cx="166616" cy="95673"/>
              </a:xfrm>
              <a:custGeom>
                <a:avLst/>
                <a:gdLst>
                  <a:gd name="connsiteX0" fmla="*/ 3958 w 166616"/>
                  <a:gd name="connsiteY0" fmla="*/ 82 h 95673"/>
                  <a:gd name="connsiteX1" fmla="*/ 165378 w 166616"/>
                  <a:gd name="connsiteY1" fmla="*/ 86150 h 95673"/>
                  <a:gd name="connsiteX2" fmla="*/ 153634 w 166616"/>
                  <a:gd name="connsiteY2" fmla="*/ 92751 h 95673"/>
                  <a:gd name="connsiteX3" fmla="*/ 2758 w 166616"/>
                  <a:gd name="connsiteY3" fmla="*/ 7626 h 95673"/>
                  <a:gd name="connsiteX4" fmla="*/ 3958 w 166616"/>
                  <a:gd name="connsiteY4" fmla="*/ 82 h 95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16" h="95673">
                    <a:moveTo>
                      <a:pt x="3958" y="82"/>
                    </a:moveTo>
                    <a:cubicBezTo>
                      <a:pt x="63709" y="-2061"/>
                      <a:pt x="131946" y="37973"/>
                      <a:pt x="165378" y="86150"/>
                    </a:cubicBezTo>
                    <a:cubicBezTo>
                      <a:pt x="170436" y="93351"/>
                      <a:pt x="158692" y="99523"/>
                      <a:pt x="153634" y="92751"/>
                    </a:cubicBezTo>
                    <a:cubicBezTo>
                      <a:pt x="116001" y="41916"/>
                      <a:pt x="62080" y="21513"/>
                      <a:pt x="2758" y="7626"/>
                    </a:cubicBezTo>
                    <a:cubicBezTo>
                      <a:pt x="-1785" y="6683"/>
                      <a:pt x="-242" y="254"/>
                      <a:pt x="3958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9" name="任意多边形: 形状 2678">
                <a:extLst>
                  <a:ext uri="{FF2B5EF4-FFF2-40B4-BE49-F238E27FC236}">
                    <a16:creationId xmlns:a16="http://schemas.microsoft.com/office/drawing/2014/main" id="{D7DDFD3B-93E9-1D88-C821-E8464CD34F0C}"/>
                  </a:ext>
                </a:extLst>
              </p:cNvPr>
              <p:cNvSpPr/>
              <p:nvPr/>
            </p:nvSpPr>
            <p:spPr>
              <a:xfrm>
                <a:off x="3864120" y="857163"/>
                <a:ext cx="219960" cy="200709"/>
              </a:xfrm>
              <a:custGeom>
                <a:avLst/>
                <a:gdLst>
                  <a:gd name="connsiteX0" fmla="*/ 26947 w 219960"/>
                  <a:gd name="connsiteY0" fmla="*/ 175309 h 200709"/>
                  <a:gd name="connsiteX1" fmla="*/ 197282 w 219960"/>
                  <a:gd name="connsiteY1" fmla="*/ 122073 h 200709"/>
                  <a:gd name="connsiteX2" fmla="*/ 212884 w 219960"/>
                  <a:gd name="connsiteY2" fmla="*/ 29490 h 200709"/>
                  <a:gd name="connsiteX3" fmla="*/ 134960 w 219960"/>
                  <a:gd name="connsiteY3" fmla="*/ 1 h 200709"/>
                  <a:gd name="connsiteX4" fmla="*/ 49578 w 219960"/>
                  <a:gd name="connsiteY4" fmla="*/ 25547 h 200709"/>
                  <a:gd name="connsiteX5" fmla="*/ 26947 w 219960"/>
                  <a:gd name="connsiteY5" fmla="*/ 175309 h 2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960" h="200709">
                    <a:moveTo>
                      <a:pt x="26947" y="175309"/>
                    </a:moveTo>
                    <a:cubicBezTo>
                      <a:pt x="89526" y="230773"/>
                      <a:pt x="163592" y="187396"/>
                      <a:pt x="197282" y="122073"/>
                    </a:cubicBezTo>
                    <a:cubicBezTo>
                      <a:pt x="212113" y="93184"/>
                      <a:pt x="230201" y="60694"/>
                      <a:pt x="212884" y="29490"/>
                    </a:cubicBezTo>
                    <a:cubicBezTo>
                      <a:pt x="199940" y="6002"/>
                      <a:pt x="158620" y="-85"/>
                      <a:pt x="134960" y="1"/>
                    </a:cubicBezTo>
                    <a:cubicBezTo>
                      <a:pt x="103156" y="172"/>
                      <a:pt x="72810" y="8831"/>
                      <a:pt x="49578" y="25547"/>
                    </a:cubicBezTo>
                    <a:cubicBezTo>
                      <a:pt x="801" y="56408"/>
                      <a:pt x="-21316" y="132446"/>
                      <a:pt x="26947" y="175309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0" name="任意多边形: 形状 2679">
                <a:extLst>
                  <a:ext uri="{FF2B5EF4-FFF2-40B4-BE49-F238E27FC236}">
                    <a16:creationId xmlns:a16="http://schemas.microsoft.com/office/drawing/2014/main" id="{6C463652-BDDB-DEE7-3C55-136DEE361399}"/>
                  </a:ext>
                </a:extLst>
              </p:cNvPr>
              <p:cNvSpPr/>
              <p:nvPr/>
            </p:nvSpPr>
            <p:spPr>
              <a:xfrm>
                <a:off x="4462206" y="378375"/>
                <a:ext cx="326977" cy="375689"/>
              </a:xfrm>
              <a:custGeom>
                <a:avLst/>
                <a:gdLst>
                  <a:gd name="connsiteX0" fmla="*/ 3390 w 326977"/>
                  <a:gd name="connsiteY0" fmla="*/ 258304 h 375689"/>
                  <a:gd name="connsiteX1" fmla="*/ 100431 w 326977"/>
                  <a:gd name="connsiteY1" fmla="*/ 373348 h 375689"/>
                  <a:gd name="connsiteX2" fmla="*/ 119633 w 326977"/>
                  <a:gd name="connsiteY2" fmla="*/ 375319 h 375689"/>
                  <a:gd name="connsiteX3" fmla="*/ 223360 w 326977"/>
                  <a:gd name="connsiteY3" fmla="*/ 331514 h 375689"/>
                  <a:gd name="connsiteX4" fmla="*/ 323230 w 326977"/>
                  <a:gd name="connsiteY4" fmla="*/ 183724 h 375689"/>
                  <a:gd name="connsiteX5" fmla="*/ 295969 w 326977"/>
                  <a:gd name="connsiteY5" fmla="*/ 43049 h 375689"/>
                  <a:gd name="connsiteX6" fmla="*/ 155209 w 326977"/>
                  <a:gd name="connsiteY6" fmla="*/ 6444 h 375689"/>
                  <a:gd name="connsiteX7" fmla="*/ 3390 w 326977"/>
                  <a:gd name="connsiteY7" fmla="*/ 258304 h 37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977" h="375689">
                    <a:moveTo>
                      <a:pt x="3390" y="258304"/>
                    </a:moveTo>
                    <a:cubicBezTo>
                      <a:pt x="12734" y="312568"/>
                      <a:pt x="43852" y="361260"/>
                      <a:pt x="100431" y="373348"/>
                    </a:cubicBezTo>
                    <a:cubicBezTo>
                      <a:pt x="106774" y="374719"/>
                      <a:pt x="113204" y="375319"/>
                      <a:pt x="119633" y="375319"/>
                    </a:cubicBezTo>
                    <a:cubicBezTo>
                      <a:pt x="156323" y="379177"/>
                      <a:pt x="196271" y="352088"/>
                      <a:pt x="223360" y="331514"/>
                    </a:cubicBezTo>
                    <a:cubicBezTo>
                      <a:pt x="272395" y="294223"/>
                      <a:pt x="313543" y="246217"/>
                      <a:pt x="323230" y="183724"/>
                    </a:cubicBezTo>
                    <a:cubicBezTo>
                      <a:pt x="330174" y="138718"/>
                      <a:pt x="330688" y="78196"/>
                      <a:pt x="295969" y="43049"/>
                    </a:cubicBezTo>
                    <a:cubicBezTo>
                      <a:pt x="262708" y="9273"/>
                      <a:pt x="201500" y="-11129"/>
                      <a:pt x="155209" y="6444"/>
                    </a:cubicBezTo>
                    <a:cubicBezTo>
                      <a:pt x="50710" y="46221"/>
                      <a:pt x="-16155" y="144290"/>
                      <a:pt x="3390" y="258304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1" name="任意多边形: 形状 2680">
                <a:extLst>
                  <a:ext uri="{FF2B5EF4-FFF2-40B4-BE49-F238E27FC236}">
                    <a16:creationId xmlns:a16="http://schemas.microsoft.com/office/drawing/2014/main" id="{CFA2CC85-1E4D-F579-DBB3-97DE7CD47F6D}"/>
                  </a:ext>
                </a:extLst>
              </p:cNvPr>
              <p:cNvSpPr/>
              <p:nvPr/>
            </p:nvSpPr>
            <p:spPr>
              <a:xfrm>
                <a:off x="4251566" y="685350"/>
                <a:ext cx="268352" cy="197539"/>
              </a:xfrm>
              <a:custGeom>
                <a:avLst/>
                <a:gdLst>
                  <a:gd name="connsiteX0" fmla="*/ 112017 w 268352"/>
                  <a:gd name="connsiteY0" fmla="*/ 197531 h 197539"/>
                  <a:gd name="connsiteX1" fmla="*/ 268293 w 268352"/>
                  <a:gd name="connsiteY1" fmla="*/ 100748 h 197539"/>
                  <a:gd name="connsiteX2" fmla="*/ 264950 w 268352"/>
                  <a:gd name="connsiteY2" fmla="*/ 85746 h 197539"/>
                  <a:gd name="connsiteX3" fmla="*/ 191570 w 268352"/>
                  <a:gd name="connsiteY3" fmla="*/ 23338 h 197539"/>
                  <a:gd name="connsiteX4" fmla="*/ 2717 w 268352"/>
                  <a:gd name="connsiteY4" fmla="*/ 60371 h 197539"/>
                  <a:gd name="connsiteX5" fmla="*/ 112017 w 268352"/>
                  <a:gd name="connsiteY5" fmla="*/ 197531 h 19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352" h="197539">
                    <a:moveTo>
                      <a:pt x="112017" y="197531"/>
                    </a:moveTo>
                    <a:cubicBezTo>
                      <a:pt x="166195" y="196674"/>
                      <a:pt x="263150" y="163241"/>
                      <a:pt x="268293" y="100748"/>
                    </a:cubicBezTo>
                    <a:cubicBezTo>
                      <a:pt x="268808" y="94318"/>
                      <a:pt x="265808" y="88832"/>
                      <a:pt x="264950" y="85746"/>
                    </a:cubicBezTo>
                    <a:cubicBezTo>
                      <a:pt x="256292" y="54370"/>
                      <a:pt x="220030" y="33282"/>
                      <a:pt x="191570" y="23338"/>
                    </a:cubicBezTo>
                    <a:cubicBezTo>
                      <a:pt x="128905" y="1564"/>
                      <a:pt x="26206" y="-29383"/>
                      <a:pt x="2717" y="60371"/>
                    </a:cubicBezTo>
                    <a:cubicBezTo>
                      <a:pt x="-13913" y="123722"/>
                      <a:pt x="48666" y="198474"/>
                      <a:pt x="112017" y="197531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2" name="任意多边形: 形状 2681">
                <a:extLst>
                  <a:ext uri="{FF2B5EF4-FFF2-40B4-BE49-F238E27FC236}">
                    <a16:creationId xmlns:a16="http://schemas.microsoft.com/office/drawing/2014/main" id="{430B4B0F-BF95-173B-6F99-E6BB51B55939}"/>
                  </a:ext>
                </a:extLst>
              </p:cNvPr>
              <p:cNvSpPr/>
              <p:nvPr/>
            </p:nvSpPr>
            <p:spPr>
              <a:xfrm>
                <a:off x="4514499" y="778247"/>
                <a:ext cx="284734" cy="215183"/>
              </a:xfrm>
              <a:custGeom>
                <a:avLst/>
                <a:gdLst>
                  <a:gd name="connsiteX0" fmla="*/ 88599 w 284734"/>
                  <a:gd name="connsiteY0" fmla="*/ 207076 h 215183"/>
                  <a:gd name="connsiteX1" fmla="*/ 283538 w 284734"/>
                  <a:gd name="connsiteY1" fmla="*/ 117665 h 215183"/>
                  <a:gd name="connsiteX2" fmla="*/ 245390 w 284734"/>
                  <a:gd name="connsiteY2" fmla="*/ 51828 h 215183"/>
                  <a:gd name="connsiteX3" fmla="*/ 160608 w 284734"/>
                  <a:gd name="connsiteY3" fmla="*/ 35197 h 215183"/>
                  <a:gd name="connsiteX4" fmla="*/ 66568 w 284734"/>
                  <a:gd name="connsiteY4" fmla="*/ 3736 h 215183"/>
                  <a:gd name="connsiteX5" fmla="*/ 8275 w 284734"/>
                  <a:gd name="connsiteY5" fmla="*/ 27911 h 215183"/>
                  <a:gd name="connsiteX6" fmla="*/ 88599 w 284734"/>
                  <a:gd name="connsiteY6" fmla="*/ 207076 h 215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4734" h="215183">
                    <a:moveTo>
                      <a:pt x="88599" y="207076"/>
                    </a:moveTo>
                    <a:cubicBezTo>
                      <a:pt x="160951" y="231765"/>
                      <a:pt x="265193" y="199532"/>
                      <a:pt x="283538" y="117665"/>
                    </a:cubicBezTo>
                    <a:cubicBezTo>
                      <a:pt x="289796" y="89718"/>
                      <a:pt x="270679" y="62201"/>
                      <a:pt x="245390" y="51828"/>
                    </a:cubicBezTo>
                    <a:cubicBezTo>
                      <a:pt x="217787" y="40512"/>
                      <a:pt x="189326" y="41541"/>
                      <a:pt x="160608" y="35197"/>
                    </a:cubicBezTo>
                    <a:cubicBezTo>
                      <a:pt x="127690" y="27996"/>
                      <a:pt x="98458" y="13595"/>
                      <a:pt x="66568" y="3736"/>
                    </a:cubicBezTo>
                    <a:cubicBezTo>
                      <a:pt x="32621" y="-6808"/>
                      <a:pt x="14961" y="6136"/>
                      <a:pt x="8275" y="27911"/>
                    </a:cubicBezTo>
                    <a:cubicBezTo>
                      <a:pt x="-19414" y="90918"/>
                      <a:pt x="26191" y="185816"/>
                      <a:pt x="88599" y="207076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3" name="任意多边形: 形状 2682">
                <a:extLst>
                  <a:ext uri="{FF2B5EF4-FFF2-40B4-BE49-F238E27FC236}">
                    <a16:creationId xmlns:a16="http://schemas.microsoft.com/office/drawing/2014/main" id="{EAE1250F-E060-3382-0A70-78CDD9875C7E}"/>
                  </a:ext>
                </a:extLst>
              </p:cNvPr>
              <p:cNvSpPr/>
              <p:nvPr/>
            </p:nvSpPr>
            <p:spPr>
              <a:xfrm>
                <a:off x="4259447" y="418990"/>
                <a:ext cx="294249" cy="407633"/>
              </a:xfrm>
              <a:custGeom>
                <a:avLst/>
                <a:gdLst>
                  <a:gd name="connsiteX0" fmla="*/ 103365 w 294249"/>
                  <a:gd name="connsiteY0" fmla="*/ 394454 h 407633"/>
                  <a:gd name="connsiteX1" fmla="*/ 241210 w 294249"/>
                  <a:gd name="connsiteY1" fmla="*/ 381424 h 407633"/>
                  <a:gd name="connsiteX2" fmla="*/ 290674 w 294249"/>
                  <a:gd name="connsiteY2" fmla="*/ 242121 h 407633"/>
                  <a:gd name="connsiteX3" fmla="*/ 274043 w 294249"/>
                  <a:gd name="connsiteY3" fmla="*/ 74357 h 407633"/>
                  <a:gd name="connsiteX4" fmla="*/ 240610 w 294249"/>
                  <a:gd name="connsiteY4" fmla="*/ 35524 h 407633"/>
                  <a:gd name="connsiteX5" fmla="*/ 204520 w 294249"/>
                  <a:gd name="connsiteY5" fmla="*/ 7063 h 407633"/>
                  <a:gd name="connsiteX6" fmla="*/ 37956 w 294249"/>
                  <a:gd name="connsiteY6" fmla="*/ 77272 h 407633"/>
                  <a:gd name="connsiteX7" fmla="*/ 103365 w 294249"/>
                  <a:gd name="connsiteY7" fmla="*/ 394454 h 40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249" h="407633">
                    <a:moveTo>
                      <a:pt x="103365" y="394454"/>
                    </a:moveTo>
                    <a:cubicBezTo>
                      <a:pt x="146056" y="413142"/>
                      <a:pt x="204691" y="414600"/>
                      <a:pt x="241210" y="381424"/>
                    </a:cubicBezTo>
                    <a:cubicBezTo>
                      <a:pt x="279529" y="346534"/>
                      <a:pt x="285873" y="291156"/>
                      <a:pt x="290674" y="242121"/>
                    </a:cubicBezTo>
                    <a:cubicBezTo>
                      <a:pt x="295817" y="188286"/>
                      <a:pt x="298989" y="124249"/>
                      <a:pt x="274043" y="74357"/>
                    </a:cubicBezTo>
                    <a:cubicBezTo>
                      <a:pt x="266413" y="59098"/>
                      <a:pt x="254583" y="45382"/>
                      <a:pt x="240610" y="35524"/>
                    </a:cubicBezTo>
                    <a:cubicBezTo>
                      <a:pt x="230752" y="22836"/>
                      <a:pt x="219093" y="11949"/>
                      <a:pt x="204520" y="7063"/>
                    </a:cubicBezTo>
                    <a:cubicBezTo>
                      <a:pt x="137569" y="-15397"/>
                      <a:pt x="71475" y="17779"/>
                      <a:pt x="37956" y="77272"/>
                    </a:cubicBezTo>
                    <a:cubicBezTo>
                      <a:pt x="-20765" y="181342"/>
                      <a:pt x="-20251" y="340362"/>
                      <a:pt x="103365" y="394454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4" name="任意多边形: 形状 2683">
                <a:extLst>
                  <a:ext uri="{FF2B5EF4-FFF2-40B4-BE49-F238E27FC236}">
                    <a16:creationId xmlns:a16="http://schemas.microsoft.com/office/drawing/2014/main" id="{AD95DD16-1165-10A2-12A6-3DB13D93CF5F}"/>
                  </a:ext>
                </a:extLst>
              </p:cNvPr>
              <p:cNvSpPr/>
              <p:nvPr/>
            </p:nvSpPr>
            <p:spPr>
              <a:xfrm>
                <a:off x="4549163" y="600337"/>
                <a:ext cx="369892" cy="300032"/>
              </a:xfrm>
              <a:custGeom>
                <a:avLst/>
                <a:gdLst>
                  <a:gd name="connsiteX0" fmla="*/ 197953 w 369892"/>
                  <a:gd name="connsiteY0" fmla="*/ 288973 h 300032"/>
                  <a:gd name="connsiteX1" fmla="*/ 367089 w 369892"/>
                  <a:gd name="connsiteY1" fmla="*/ 88805 h 300032"/>
                  <a:gd name="connsiteX2" fmla="*/ 278278 w 369892"/>
                  <a:gd name="connsiteY2" fmla="*/ 1537 h 300032"/>
                  <a:gd name="connsiteX3" fmla="*/ 205497 w 369892"/>
                  <a:gd name="connsiteY3" fmla="*/ 9424 h 300032"/>
                  <a:gd name="connsiteX4" fmla="*/ 105713 w 369892"/>
                  <a:gd name="connsiteY4" fmla="*/ 58887 h 300032"/>
                  <a:gd name="connsiteX5" fmla="*/ 1900 w 369892"/>
                  <a:gd name="connsiteY5" fmla="*/ 192104 h 300032"/>
                  <a:gd name="connsiteX6" fmla="*/ 197953 w 369892"/>
                  <a:gd name="connsiteY6" fmla="*/ 288973 h 30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9892" h="300032">
                    <a:moveTo>
                      <a:pt x="197953" y="288973"/>
                    </a:moveTo>
                    <a:cubicBezTo>
                      <a:pt x="287107" y="262313"/>
                      <a:pt x="388091" y="196990"/>
                      <a:pt x="367089" y="88805"/>
                    </a:cubicBezTo>
                    <a:cubicBezTo>
                      <a:pt x="357659" y="40199"/>
                      <a:pt x="327741" y="8995"/>
                      <a:pt x="278278" y="1537"/>
                    </a:cubicBezTo>
                    <a:cubicBezTo>
                      <a:pt x="252817" y="-2320"/>
                      <a:pt x="228557" y="1366"/>
                      <a:pt x="205497" y="9424"/>
                    </a:cubicBezTo>
                    <a:cubicBezTo>
                      <a:pt x="168978" y="17053"/>
                      <a:pt x="132974" y="39171"/>
                      <a:pt x="105713" y="58887"/>
                    </a:cubicBezTo>
                    <a:cubicBezTo>
                      <a:pt x="63022" y="89834"/>
                      <a:pt x="11330" y="137154"/>
                      <a:pt x="1900" y="192104"/>
                    </a:cubicBezTo>
                    <a:cubicBezTo>
                      <a:pt x="-17816" y="307233"/>
                      <a:pt x="120629" y="312119"/>
                      <a:pt x="197953" y="288973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5" name="任意多边形: 形状 2684">
                <a:extLst>
                  <a:ext uri="{FF2B5EF4-FFF2-40B4-BE49-F238E27FC236}">
                    <a16:creationId xmlns:a16="http://schemas.microsoft.com/office/drawing/2014/main" id="{B5DBFC4A-0441-5D1D-6DC3-436D4150A06B}"/>
                  </a:ext>
                </a:extLst>
              </p:cNvPr>
              <p:cNvSpPr/>
              <p:nvPr/>
            </p:nvSpPr>
            <p:spPr>
              <a:xfrm>
                <a:off x="4462621" y="680044"/>
                <a:ext cx="194943" cy="138241"/>
              </a:xfrm>
              <a:custGeom>
                <a:avLst/>
                <a:gdLst>
                  <a:gd name="connsiteX0" fmla="*/ 6147 w 194943"/>
                  <a:gd name="connsiteY0" fmla="*/ 68163 h 138241"/>
                  <a:gd name="connsiteX1" fmla="*/ 173996 w 194943"/>
                  <a:gd name="connsiteY1" fmla="*/ 126628 h 138241"/>
                  <a:gd name="connsiteX2" fmla="*/ 193113 w 194943"/>
                  <a:gd name="connsiteY2" fmla="*/ 100396 h 138241"/>
                  <a:gd name="connsiteX3" fmla="*/ 172710 w 194943"/>
                  <a:gd name="connsiteY3" fmla="*/ 60105 h 138241"/>
                  <a:gd name="connsiteX4" fmla="*/ 127790 w 194943"/>
                  <a:gd name="connsiteY4" fmla="*/ 45275 h 138241"/>
                  <a:gd name="connsiteX5" fmla="*/ 67354 w 194943"/>
                  <a:gd name="connsiteY5" fmla="*/ 13214 h 138241"/>
                  <a:gd name="connsiteX6" fmla="*/ 6147 w 194943"/>
                  <a:gd name="connsiteY6" fmla="*/ 68163 h 13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943" h="138241">
                    <a:moveTo>
                      <a:pt x="6147" y="68163"/>
                    </a:moveTo>
                    <a:cubicBezTo>
                      <a:pt x="32636" y="123027"/>
                      <a:pt x="118704" y="157489"/>
                      <a:pt x="173996" y="126628"/>
                    </a:cubicBezTo>
                    <a:cubicBezTo>
                      <a:pt x="185655" y="120113"/>
                      <a:pt x="191741" y="110597"/>
                      <a:pt x="193113" y="100396"/>
                    </a:cubicBezTo>
                    <a:cubicBezTo>
                      <a:pt x="199114" y="83765"/>
                      <a:pt x="189855" y="68935"/>
                      <a:pt x="172710" y="60105"/>
                    </a:cubicBezTo>
                    <a:cubicBezTo>
                      <a:pt x="158137" y="52561"/>
                      <a:pt x="143735" y="48789"/>
                      <a:pt x="127790" y="45275"/>
                    </a:cubicBezTo>
                    <a:cubicBezTo>
                      <a:pt x="102930" y="39788"/>
                      <a:pt x="86300" y="29844"/>
                      <a:pt x="67354" y="13214"/>
                    </a:cubicBezTo>
                    <a:cubicBezTo>
                      <a:pt x="25949" y="-23134"/>
                      <a:pt x="-16056" y="22215"/>
                      <a:pt x="6147" y="6816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6" name="任意多边形: 形状 2685">
                <a:extLst>
                  <a:ext uri="{FF2B5EF4-FFF2-40B4-BE49-F238E27FC236}">
                    <a16:creationId xmlns:a16="http://schemas.microsoft.com/office/drawing/2014/main" id="{DB0ABAF3-87E0-4643-8499-06B6ABB3797B}"/>
                  </a:ext>
                </a:extLst>
              </p:cNvPr>
              <p:cNvSpPr/>
              <p:nvPr/>
            </p:nvSpPr>
            <p:spPr>
              <a:xfrm>
                <a:off x="4494094" y="571834"/>
                <a:ext cx="211836" cy="202340"/>
              </a:xfrm>
              <a:custGeom>
                <a:avLst/>
                <a:gdLst>
                  <a:gd name="connsiteX0" fmla="*/ 21994 w 211836"/>
                  <a:gd name="connsiteY0" fmla="*/ 170030 h 202340"/>
                  <a:gd name="connsiteX1" fmla="*/ 116806 w 211836"/>
                  <a:gd name="connsiteY1" fmla="*/ 199777 h 202340"/>
                  <a:gd name="connsiteX2" fmla="*/ 161812 w 211836"/>
                  <a:gd name="connsiteY2" fmla="*/ 179974 h 202340"/>
                  <a:gd name="connsiteX3" fmla="*/ 211361 w 211836"/>
                  <a:gd name="connsiteY3" fmla="*/ 113194 h 202340"/>
                  <a:gd name="connsiteX4" fmla="*/ 164469 w 211836"/>
                  <a:gd name="connsiteY4" fmla="*/ 64931 h 202340"/>
                  <a:gd name="connsiteX5" fmla="*/ 128465 w 211836"/>
                  <a:gd name="connsiteY5" fmla="*/ 92363 h 202340"/>
                  <a:gd name="connsiteX6" fmla="*/ 107205 w 211836"/>
                  <a:gd name="connsiteY6" fmla="*/ 125882 h 202340"/>
                  <a:gd name="connsiteX7" fmla="*/ 89803 w 211836"/>
                  <a:gd name="connsiteY7" fmla="*/ 93220 h 202340"/>
                  <a:gd name="connsiteX8" fmla="*/ 95632 w 211836"/>
                  <a:gd name="connsiteY8" fmla="*/ 83533 h 202340"/>
                  <a:gd name="connsiteX9" fmla="*/ 94775 w 211836"/>
                  <a:gd name="connsiteY9" fmla="*/ 2352 h 202340"/>
                  <a:gd name="connsiteX10" fmla="*/ 11707 w 211836"/>
                  <a:gd name="connsiteY10" fmla="*/ 53701 h 202340"/>
                  <a:gd name="connsiteX11" fmla="*/ 21994 w 211836"/>
                  <a:gd name="connsiteY11" fmla="*/ 170030 h 20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1836" h="202340">
                    <a:moveTo>
                      <a:pt x="21994" y="170030"/>
                    </a:moveTo>
                    <a:cubicBezTo>
                      <a:pt x="42825" y="198748"/>
                      <a:pt x="83802" y="207235"/>
                      <a:pt x="116806" y="199777"/>
                    </a:cubicBezTo>
                    <a:cubicBezTo>
                      <a:pt x="135323" y="195662"/>
                      <a:pt x="149982" y="189147"/>
                      <a:pt x="161812" y="179974"/>
                    </a:cubicBezTo>
                    <a:cubicBezTo>
                      <a:pt x="188386" y="169516"/>
                      <a:pt x="206989" y="141398"/>
                      <a:pt x="211361" y="113194"/>
                    </a:cubicBezTo>
                    <a:cubicBezTo>
                      <a:pt x="215476" y="86962"/>
                      <a:pt x="192330" y="58673"/>
                      <a:pt x="164469" y="64931"/>
                    </a:cubicBezTo>
                    <a:cubicBezTo>
                      <a:pt x="147839" y="68703"/>
                      <a:pt x="136351" y="76761"/>
                      <a:pt x="128465" y="92363"/>
                    </a:cubicBezTo>
                    <a:cubicBezTo>
                      <a:pt x="122635" y="103936"/>
                      <a:pt x="117663" y="117481"/>
                      <a:pt x="107205" y="125882"/>
                    </a:cubicBezTo>
                    <a:cubicBezTo>
                      <a:pt x="83459" y="142769"/>
                      <a:pt x="73601" y="111223"/>
                      <a:pt x="89803" y="93220"/>
                    </a:cubicBezTo>
                    <a:cubicBezTo>
                      <a:pt x="91774" y="89963"/>
                      <a:pt x="93660" y="86791"/>
                      <a:pt x="95632" y="83533"/>
                    </a:cubicBezTo>
                    <a:cubicBezTo>
                      <a:pt x="106433" y="63731"/>
                      <a:pt x="131122" y="13410"/>
                      <a:pt x="94775" y="2352"/>
                    </a:cubicBezTo>
                    <a:cubicBezTo>
                      <a:pt x="57227" y="-9050"/>
                      <a:pt x="27566" y="23097"/>
                      <a:pt x="11707" y="53701"/>
                    </a:cubicBezTo>
                    <a:cubicBezTo>
                      <a:pt x="-7581" y="91163"/>
                      <a:pt x="-2266" y="136683"/>
                      <a:pt x="21994" y="170030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7" name="任意多边形: 形状 2686">
                <a:extLst>
                  <a:ext uri="{FF2B5EF4-FFF2-40B4-BE49-F238E27FC236}">
                    <a16:creationId xmlns:a16="http://schemas.microsoft.com/office/drawing/2014/main" id="{B53F2C48-D29F-35BB-ACB5-1E53D94632EC}"/>
                  </a:ext>
                </a:extLst>
              </p:cNvPr>
              <p:cNvSpPr/>
              <p:nvPr/>
            </p:nvSpPr>
            <p:spPr>
              <a:xfrm>
                <a:off x="3915514" y="768183"/>
                <a:ext cx="327368" cy="313960"/>
              </a:xfrm>
              <a:custGeom>
                <a:avLst/>
                <a:gdLst>
                  <a:gd name="connsiteX0" fmla="*/ 59306 w 327368"/>
                  <a:gd name="connsiteY0" fmla="*/ 152417 h 313960"/>
                  <a:gd name="connsiteX1" fmla="*/ 126429 w 327368"/>
                  <a:gd name="connsiteY1" fmla="*/ 141873 h 313960"/>
                  <a:gd name="connsiteX2" fmla="*/ 70536 w 327368"/>
                  <a:gd name="connsiteY2" fmla="*/ 231113 h 313960"/>
                  <a:gd name="connsiteX3" fmla="*/ 149918 w 327368"/>
                  <a:gd name="connsiteY3" fmla="*/ 310152 h 313960"/>
                  <a:gd name="connsiteX4" fmla="*/ 318367 w 327368"/>
                  <a:gd name="connsiteY4" fmla="*/ 160476 h 313960"/>
                  <a:gd name="connsiteX5" fmla="*/ 327197 w 327368"/>
                  <a:gd name="connsiteY5" fmla="*/ 123014 h 313960"/>
                  <a:gd name="connsiteX6" fmla="*/ 327368 w 327368"/>
                  <a:gd name="connsiteY6" fmla="*/ 122071 h 313960"/>
                  <a:gd name="connsiteX7" fmla="*/ 327283 w 327368"/>
                  <a:gd name="connsiteY7" fmla="*/ 120699 h 313960"/>
                  <a:gd name="connsiteX8" fmla="*/ 323768 w 327368"/>
                  <a:gd name="connsiteY8" fmla="*/ 96439 h 313960"/>
                  <a:gd name="connsiteX9" fmla="*/ 183779 w 327368"/>
                  <a:gd name="connsiteY9" fmla="*/ 599 h 313960"/>
                  <a:gd name="connsiteX10" fmla="*/ 16530 w 327368"/>
                  <a:gd name="connsiteY10" fmla="*/ 44918 h 313960"/>
                  <a:gd name="connsiteX11" fmla="*/ 59306 w 327368"/>
                  <a:gd name="connsiteY11" fmla="*/ 152417 h 31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7368" h="313960">
                    <a:moveTo>
                      <a:pt x="59306" y="152417"/>
                    </a:moveTo>
                    <a:cubicBezTo>
                      <a:pt x="81166" y="157132"/>
                      <a:pt x="104655" y="150532"/>
                      <a:pt x="126429" y="141873"/>
                    </a:cubicBezTo>
                    <a:cubicBezTo>
                      <a:pt x="98825" y="165791"/>
                      <a:pt x="77394" y="195966"/>
                      <a:pt x="70536" y="231113"/>
                    </a:cubicBezTo>
                    <a:cubicBezTo>
                      <a:pt x="59906" y="285463"/>
                      <a:pt x="90853" y="327039"/>
                      <a:pt x="149918" y="310152"/>
                    </a:cubicBezTo>
                    <a:cubicBezTo>
                      <a:pt x="222270" y="289492"/>
                      <a:pt x="287678" y="228370"/>
                      <a:pt x="318367" y="160476"/>
                    </a:cubicBezTo>
                    <a:cubicBezTo>
                      <a:pt x="324025" y="147874"/>
                      <a:pt x="326768" y="135187"/>
                      <a:pt x="327197" y="123014"/>
                    </a:cubicBezTo>
                    <a:cubicBezTo>
                      <a:pt x="327283" y="122671"/>
                      <a:pt x="327368" y="122414"/>
                      <a:pt x="327368" y="122071"/>
                    </a:cubicBezTo>
                    <a:cubicBezTo>
                      <a:pt x="327368" y="121642"/>
                      <a:pt x="327283" y="121128"/>
                      <a:pt x="327283" y="120699"/>
                    </a:cubicBezTo>
                    <a:cubicBezTo>
                      <a:pt x="327283" y="112212"/>
                      <a:pt x="326168" y="103983"/>
                      <a:pt x="323768" y="96439"/>
                    </a:cubicBezTo>
                    <a:cubicBezTo>
                      <a:pt x="308080" y="37546"/>
                      <a:pt x="243529" y="2913"/>
                      <a:pt x="183779" y="599"/>
                    </a:cubicBezTo>
                    <a:cubicBezTo>
                      <a:pt x="131830" y="-1373"/>
                      <a:pt x="52105" y="-1116"/>
                      <a:pt x="16530" y="44918"/>
                    </a:cubicBezTo>
                    <a:cubicBezTo>
                      <a:pt x="-18618" y="90438"/>
                      <a:pt x="5385" y="140845"/>
                      <a:pt x="59306" y="152417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8" name="任意多边形: 形状 2687">
                <a:extLst>
                  <a:ext uri="{FF2B5EF4-FFF2-40B4-BE49-F238E27FC236}">
                    <a16:creationId xmlns:a16="http://schemas.microsoft.com/office/drawing/2014/main" id="{97FC3F4F-BF13-2A65-DDFF-14C924A2B771}"/>
                  </a:ext>
                </a:extLst>
              </p:cNvPr>
              <p:cNvSpPr/>
              <p:nvPr/>
            </p:nvSpPr>
            <p:spPr>
              <a:xfrm>
                <a:off x="4058527" y="875590"/>
                <a:ext cx="149966" cy="161557"/>
              </a:xfrm>
              <a:custGeom>
                <a:avLst/>
                <a:gdLst>
                  <a:gd name="connsiteX0" fmla="*/ 1933 w 149966"/>
                  <a:gd name="connsiteY0" fmla="*/ 154310 h 161557"/>
                  <a:gd name="connsiteX1" fmla="*/ 80714 w 149966"/>
                  <a:gd name="connsiteY1" fmla="*/ 82043 h 161557"/>
                  <a:gd name="connsiteX2" fmla="*/ 140036 w 149966"/>
                  <a:gd name="connsiteY2" fmla="*/ 1805 h 161557"/>
                  <a:gd name="connsiteX3" fmla="*/ 149380 w 149966"/>
                  <a:gd name="connsiteY3" fmla="*/ 9006 h 161557"/>
                  <a:gd name="connsiteX4" fmla="*/ 90487 w 149966"/>
                  <a:gd name="connsiteY4" fmla="*/ 91730 h 161557"/>
                  <a:gd name="connsiteX5" fmla="*/ 6047 w 149966"/>
                  <a:gd name="connsiteY5" fmla="*/ 161082 h 161557"/>
                  <a:gd name="connsiteX6" fmla="*/ 1933 w 149966"/>
                  <a:gd name="connsiteY6" fmla="*/ 154310 h 16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966" h="161557">
                    <a:moveTo>
                      <a:pt x="1933" y="154310"/>
                    </a:moveTo>
                    <a:cubicBezTo>
                      <a:pt x="32536" y="134679"/>
                      <a:pt x="57825" y="110161"/>
                      <a:pt x="80714" y="82043"/>
                    </a:cubicBezTo>
                    <a:cubicBezTo>
                      <a:pt x="101459" y="56583"/>
                      <a:pt x="116547" y="24779"/>
                      <a:pt x="140036" y="1805"/>
                    </a:cubicBezTo>
                    <a:cubicBezTo>
                      <a:pt x="145093" y="-3167"/>
                      <a:pt x="152037" y="3091"/>
                      <a:pt x="149380" y="9006"/>
                    </a:cubicBezTo>
                    <a:cubicBezTo>
                      <a:pt x="135664" y="38838"/>
                      <a:pt x="111232" y="66356"/>
                      <a:pt x="90487" y="91730"/>
                    </a:cubicBezTo>
                    <a:cubicBezTo>
                      <a:pt x="66998" y="120448"/>
                      <a:pt x="39737" y="145223"/>
                      <a:pt x="6047" y="161082"/>
                    </a:cubicBezTo>
                    <a:cubicBezTo>
                      <a:pt x="1333" y="163311"/>
                      <a:pt x="-2439" y="157139"/>
                      <a:pt x="1933" y="1543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9" name="任意多边形: 形状 2688">
                <a:extLst>
                  <a:ext uri="{FF2B5EF4-FFF2-40B4-BE49-F238E27FC236}">
                    <a16:creationId xmlns:a16="http://schemas.microsoft.com/office/drawing/2014/main" id="{C96FD801-3916-B637-F689-F13AA82D0F45}"/>
                  </a:ext>
                </a:extLst>
              </p:cNvPr>
              <p:cNvSpPr/>
              <p:nvPr/>
            </p:nvSpPr>
            <p:spPr>
              <a:xfrm>
                <a:off x="4042968" y="922797"/>
                <a:ext cx="77113" cy="51813"/>
              </a:xfrm>
              <a:custGeom>
                <a:avLst/>
                <a:gdLst>
                  <a:gd name="connsiteX0" fmla="*/ 2061 w 77113"/>
                  <a:gd name="connsiteY0" fmla="*/ 43838 h 51813"/>
                  <a:gd name="connsiteX1" fmla="*/ 36008 w 77113"/>
                  <a:gd name="connsiteY1" fmla="*/ 23950 h 51813"/>
                  <a:gd name="connsiteX2" fmla="*/ 68069 w 77113"/>
                  <a:gd name="connsiteY2" fmla="*/ 547 h 51813"/>
                  <a:gd name="connsiteX3" fmla="*/ 76042 w 77113"/>
                  <a:gd name="connsiteY3" fmla="*/ 8519 h 51813"/>
                  <a:gd name="connsiteX4" fmla="*/ 42780 w 77113"/>
                  <a:gd name="connsiteY4" fmla="*/ 35608 h 51813"/>
                  <a:gd name="connsiteX5" fmla="*/ 4204 w 77113"/>
                  <a:gd name="connsiteY5" fmla="*/ 51810 h 51813"/>
                  <a:gd name="connsiteX6" fmla="*/ 2061 w 77113"/>
                  <a:gd name="connsiteY6" fmla="*/ 43838 h 5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113" h="51813">
                    <a:moveTo>
                      <a:pt x="2061" y="43838"/>
                    </a:moveTo>
                    <a:cubicBezTo>
                      <a:pt x="13291" y="36980"/>
                      <a:pt x="25035" y="31408"/>
                      <a:pt x="36008" y="23950"/>
                    </a:cubicBezTo>
                    <a:cubicBezTo>
                      <a:pt x="46724" y="16663"/>
                      <a:pt x="56325" y="5947"/>
                      <a:pt x="68069" y="547"/>
                    </a:cubicBezTo>
                    <a:cubicBezTo>
                      <a:pt x="72784" y="-1682"/>
                      <a:pt x="79813" y="3290"/>
                      <a:pt x="76042" y="8519"/>
                    </a:cubicBezTo>
                    <a:cubicBezTo>
                      <a:pt x="67983" y="19835"/>
                      <a:pt x="54182" y="27979"/>
                      <a:pt x="42780" y="35608"/>
                    </a:cubicBezTo>
                    <a:cubicBezTo>
                      <a:pt x="31464" y="43238"/>
                      <a:pt x="18177" y="51467"/>
                      <a:pt x="4204" y="51810"/>
                    </a:cubicBezTo>
                    <a:cubicBezTo>
                      <a:pt x="-168" y="51982"/>
                      <a:pt x="-1540" y="46067"/>
                      <a:pt x="2061" y="438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0" name="任意多边形: 形状 2689">
                <a:extLst>
                  <a:ext uri="{FF2B5EF4-FFF2-40B4-BE49-F238E27FC236}">
                    <a16:creationId xmlns:a16="http://schemas.microsoft.com/office/drawing/2014/main" id="{D8C49281-F3BC-F628-FF7A-D0B1ADA60C63}"/>
                  </a:ext>
                </a:extLst>
              </p:cNvPr>
              <p:cNvSpPr/>
              <p:nvPr/>
            </p:nvSpPr>
            <p:spPr>
              <a:xfrm>
                <a:off x="3965210" y="825286"/>
                <a:ext cx="199580" cy="25871"/>
              </a:xfrm>
              <a:custGeom>
                <a:avLst/>
                <a:gdLst>
                  <a:gd name="connsiteX0" fmla="*/ 1723 w 199580"/>
                  <a:gd name="connsiteY0" fmla="*/ 17647 h 25871"/>
                  <a:gd name="connsiteX1" fmla="*/ 83334 w 199580"/>
                  <a:gd name="connsiteY1" fmla="*/ 1531 h 25871"/>
                  <a:gd name="connsiteX2" fmla="*/ 196062 w 199580"/>
                  <a:gd name="connsiteY2" fmla="*/ 13189 h 25871"/>
                  <a:gd name="connsiteX3" fmla="*/ 190747 w 199580"/>
                  <a:gd name="connsiteY3" fmla="*/ 25705 h 25871"/>
                  <a:gd name="connsiteX4" fmla="*/ 4724 w 199580"/>
                  <a:gd name="connsiteY4" fmla="*/ 24762 h 25871"/>
                  <a:gd name="connsiteX5" fmla="*/ 1723 w 199580"/>
                  <a:gd name="connsiteY5" fmla="*/ 17647 h 2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580" h="25871">
                    <a:moveTo>
                      <a:pt x="1723" y="17647"/>
                    </a:moveTo>
                    <a:cubicBezTo>
                      <a:pt x="24526" y="588"/>
                      <a:pt x="56159" y="3245"/>
                      <a:pt x="83334" y="1531"/>
                    </a:cubicBezTo>
                    <a:cubicBezTo>
                      <a:pt x="120967" y="-870"/>
                      <a:pt x="160915" y="-2498"/>
                      <a:pt x="196062" y="13189"/>
                    </a:cubicBezTo>
                    <a:cubicBezTo>
                      <a:pt x="203434" y="16532"/>
                      <a:pt x="198034" y="27334"/>
                      <a:pt x="190747" y="25705"/>
                    </a:cubicBezTo>
                    <a:cubicBezTo>
                      <a:pt x="133483" y="12675"/>
                      <a:pt x="61988" y="8131"/>
                      <a:pt x="4724" y="24762"/>
                    </a:cubicBezTo>
                    <a:cubicBezTo>
                      <a:pt x="180" y="26134"/>
                      <a:pt x="-1620" y="20219"/>
                      <a:pt x="1723" y="176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1" name="任意多边形: 形状 2690">
                <a:extLst>
                  <a:ext uri="{FF2B5EF4-FFF2-40B4-BE49-F238E27FC236}">
                    <a16:creationId xmlns:a16="http://schemas.microsoft.com/office/drawing/2014/main" id="{4224EF71-84CE-AF87-A433-01BD687C6CAA}"/>
                  </a:ext>
                </a:extLst>
              </p:cNvPr>
              <p:cNvSpPr/>
              <p:nvPr/>
            </p:nvSpPr>
            <p:spPr>
              <a:xfrm>
                <a:off x="4735633" y="787974"/>
                <a:ext cx="46110" cy="34234"/>
              </a:xfrm>
              <a:custGeom>
                <a:avLst/>
                <a:gdLst>
                  <a:gd name="connsiteX0" fmla="*/ 21428 w 46110"/>
                  <a:gd name="connsiteY0" fmla="*/ 1124 h 34234"/>
                  <a:gd name="connsiteX1" fmla="*/ 29486 w 46110"/>
                  <a:gd name="connsiteY1" fmla="*/ 10 h 34234"/>
                  <a:gd name="connsiteX2" fmla="*/ 34458 w 46110"/>
                  <a:gd name="connsiteY2" fmla="*/ 438 h 34234"/>
                  <a:gd name="connsiteX3" fmla="*/ 42602 w 46110"/>
                  <a:gd name="connsiteY3" fmla="*/ 21441 h 34234"/>
                  <a:gd name="connsiteX4" fmla="*/ 41145 w 46110"/>
                  <a:gd name="connsiteY4" fmla="*/ 23413 h 34234"/>
                  <a:gd name="connsiteX5" fmla="*/ 37373 w 46110"/>
                  <a:gd name="connsiteY5" fmla="*/ 26499 h 34234"/>
                  <a:gd name="connsiteX6" fmla="*/ 30000 w 46110"/>
                  <a:gd name="connsiteY6" fmla="*/ 30013 h 34234"/>
                  <a:gd name="connsiteX7" fmla="*/ 19542 w 46110"/>
                  <a:gd name="connsiteY7" fmla="*/ 33614 h 34234"/>
                  <a:gd name="connsiteX8" fmla="*/ 425 w 46110"/>
                  <a:gd name="connsiteY8" fmla="*/ 22041 h 34234"/>
                  <a:gd name="connsiteX9" fmla="*/ 11998 w 46110"/>
                  <a:gd name="connsiteY9" fmla="*/ 2924 h 34234"/>
                  <a:gd name="connsiteX10" fmla="*/ 21428 w 46110"/>
                  <a:gd name="connsiteY10" fmla="*/ 1124 h 3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110" h="34234">
                    <a:moveTo>
                      <a:pt x="21428" y="1124"/>
                    </a:moveTo>
                    <a:cubicBezTo>
                      <a:pt x="24085" y="524"/>
                      <a:pt x="26743" y="181"/>
                      <a:pt x="29486" y="10"/>
                    </a:cubicBezTo>
                    <a:cubicBezTo>
                      <a:pt x="30429" y="-76"/>
                      <a:pt x="38230" y="438"/>
                      <a:pt x="34458" y="438"/>
                    </a:cubicBezTo>
                    <a:cubicBezTo>
                      <a:pt x="45345" y="524"/>
                      <a:pt x="49803" y="14069"/>
                      <a:pt x="42602" y="21441"/>
                    </a:cubicBezTo>
                    <a:cubicBezTo>
                      <a:pt x="43974" y="19812"/>
                      <a:pt x="43545" y="20412"/>
                      <a:pt x="41145" y="23413"/>
                    </a:cubicBezTo>
                    <a:cubicBezTo>
                      <a:pt x="40030" y="24613"/>
                      <a:pt x="38744" y="25641"/>
                      <a:pt x="37373" y="26499"/>
                    </a:cubicBezTo>
                    <a:cubicBezTo>
                      <a:pt x="34972" y="28042"/>
                      <a:pt x="32744" y="28985"/>
                      <a:pt x="30000" y="30013"/>
                    </a:cubicBezTo>
                    <a:cubicBezTo>
                      <a:pt x="26571" y="31299"/>
                      <a:pt x="23057" y="32499"/>
                      <a:pt x="19542" y="33614"/>
                    </a:cubicBezTo>
                    <a:cubicBezTo>
                      <a:pt x="11312" y="36271"/>
                      <a:pt x="2397" y="30013"/>
                      <a:pt x="425" y="22041"/>
                    </a:cubicBezTo>
                    <a:cubicBezTo>
                      <a:pt x="-1546" y="14069"/>
                      <a:pt x="3511" y="4467"/>
                      <a:pt x="11998" y="2924"/>
                    </a:cubicBezTo>
                    <a:cubicBezTo>
                      <a:pt x="15084" y="2410"/>
                      <a:pt x="18256" y="1810"/>
                      <a:pt x="21428" y="112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2" name="任意多边形: 形状 2691">
                <a:extLst>
                  <a:ext uri="{FF2B5EF4-FFF2-40B4-BE49-F238E27FC236}">
                    <a16:creationId xmlns:a16="http://schemas.microsoft.com/office/drawing/2014/main" id="{D15BAC5E-5B4E-408B-CE94-33081E004499}"/>
                  </a:ext>
                </a:extLst>
              </p:cNvPr>
              <p:cNvSpPr/>
              <p:nvPr/>
            </p:nvSpPr>
            <p:spPr>
              <a:xfrm>
                <a:off x="4663592" y="789735"/>
                <a:ext cx="47705" cy="36969"/>
              </a:xfrm>
              <a:custGeom>
                <a:avLst/>
                <a:gdLst>
                  <a:gd name="connsiteX0" fmla="*/ 29861 w 47705"/>
                  <a:gd name="connsiteY0" fmla="*/ 49 h 36969"/>
                  <a:gd name="connsiteX1" fmla="*/ 47692 w 47705"/>
                  <a:gd name="connsiteY1" fmla="*/ 14193 h 36969"/>
                  <a:gd name="connsiteX2" fmla="*/ 22146 w 47705"/>
                  <a:gd name="connsiteY2" fmla="*/ 36653 h 36969"/>
                  <a:gd name="connsiteX3" fmla="*/ 543 w 47705"/>
                  <a:gd name="connsiteY3" fmla="*/ 23537 h 36969"/>
                  <a:gd name="connsiteX4" fmla="*/ 13659 w 47705"/>
                  <a:gd name="connsiteY4" fmla="*/ 1935 h 36969"/>
                  <a:gd name="connsiteX5" fmla="*/ 29861 w 47705"/>
                  <a:gd name="connsiteY5" fmla="*/ 49 h 3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705" h="36969">
                    <a:moveTo>
                      <a:pt x="29861" y="49"/>
                    </a:moveTo>
                    <a:cubicBezTo>
                      <a:pt x="38348" y="-551"/>
                      <a:pt x="48120" y="4421"/>
                      <a:pt x="47692" y="14193"/>
                    </a:cubicBezTo>
                    <a:cubicBezTo>
                      <a:pt x="47177" y="25938"/>
                      <a:pt x="32775" y="34853"/>
                      <a:pt x="22146" y="36653"/>
                    </a:cubicBezTo>
                    <a:cubicBezTo>
                      <a:pt x="12544" y="38282"/>
                      <a:pt x="2943" y="33567"/>
                      <a:pt x="543" y="23537"/>
                    </a:cubicBezTo>
                    <a:cubicBezTo>
                      <a:pt x="-1943" y="13507"/>
                      <a:pt x="4400" y="5021"/>
                      <a:pt x="13659" y="1935"/>
                    </a:cubicBezTo>
                    <a:cubicBezTo>
                      <a:pt x="18802" y="220"/>
                      <a:pt x="24546" y="477"/>
                      <a:pt x="29861" y="4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3" name="任意多边形: 形状 2692">
                <a:extLst>
                  <a:ext uri="{FF2B5EF4-FFF2-40B4-BE49-F238E27FC236}">
                    <a16:creationId xmlns:a16="http://schemas.microsoft.com/office/drawing/2014/main" id="{17512E7C-93FE-41E1-3BAD-2728B7972A58}"/>
                  </a:ext>
                </a:extLst>
              </p:cNvPr>
              <p:cNvSpPr/>
              <p:nvPr/>
            </p:nvSpPr>
            <p:spPr>
              <a:xfrm>
                <a:off x="4690028" y="840402"/>
                <a:ext cx="50217" cy="38126"/>
              </a:xfrm>
              <a:custGeom>
                <a:avLst/>
                <a:gdLst>
                  <a:gd name="connsiteX0" fmla="*/ 46115 w 50217"/>
                  <a:gd name="connsiteY0" fmla="*/ 6732 h 38126"/>
                  <a:gd name="connsiteX1" fmla="*/ 49545 w 50217"/>
                  <a:gd name="connsiteY1" fmla="*/ 20705 h 38126"/>
                  <a:gd name="connsiteX2" fmla="*/ 37286 w 50217"/>
                  <a:gd name="connsiteY2" fmla="*/ 33478 h 38126"/>
                  <a:gd name="connsiteX3" fmla="*/ 17912 w 50217"/>
                  <a:gd name="connsiteY3" fmla="*/ 38108 h 38126"/>
                  <a:gd name="connsiteX4" fmla="*/ 510 w 50217"/>
                  <a:gd name="connsiteY4" fmla="*/ 24049 h 38126"/>
                  <a:gd name="connsiteX5" fmla="*/ 9425 w 50217"/>
                  <a:gd name="connsiteY5" fmla="*/ 3475 h 38126"/>
                  <a:gd name="connsiteX6" fmla="*/ 46115 w 50217"/>
                  <a:gd name="connsiteY6" fmla="*/ 6732 h 3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17" h="38126">
                    <a:moveTo>
                      <a:pt x="46115" y="6732"/>
                    </a:moveTo>
                    <a:cubicBezTo>
                      <a:pt x="49545" y="9990"/>
                      <a:pt x="51259" y="16162"/>
                      <a:pt x="49545" y="20705"/>
                    </a:cubicBezTo>
                    <a:cubicBezTo>
                      <a:pt x="47316" y="26449"/>
                      <a:pt x="43201" y="31164"/>
                      <a:pt x="37286" y="33478"/>
                    </a:cubicBezTo>
                    <a:cubicBezTo>
                      <a:pt x="31114" y="35879"/>
                      <a:pt x="24599" y="38365"/>
                      <a:pt x="17912" y="38108"/>
                    </a:cubicBezTo>
                    <a:cubicBezTo>
                      <a:pt x="9682" y="37850"/>
                      <a:pt x="2481" y="32021"/>
                      <a:pt x="510" y="24049"/>
                    </a:cubicBezTo>
                    <a:cubicBezTo>
                      <a:pt x="-1376" y="16505"/>
                      <a:pt x="2053" y="6904"/>
                      <a:pt x="9425" y="3475"/>
                    </a:cubicBezTo>
                    <a:cubicBezTo>
                      <a:pt x="20227" y="-1412"/>
                      <a:pt x="36943" y="-1840"/>
                      <a:pt x="46115" y="673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4" name="任意多边形: 形状 2693">
                <a:extLst>
                  <a:ext uri="{FF2B5EF4-FFF2-40B4-BE49-F238E27FC236}">
                    <a16:creationId xmlns:a16="http://schemas.microsoft.com/office/drawing/2014/main" id="{D03C277E-AB7A-37FF-AD97-9538AEEE1DE6}"/>
                  </a:ext>
                </a:extLst>
              </p:cNvPr>
              <p:cNvSpPr/>
              <p:nvPr/>
            </p:nvSpPr>
            <p:spPr>
              <a:xfrm>
                <a:off x="4595530" y="825640"/>
                <a:ext cx="61524" cy="42534"/>
              </a:xfrm>
              <a:custGeom>
                <a:avLst/>
                <a:gdLst>
                  <a:gd name="connsiteX0" fmla="*/ 38687 w 61524"/>
                  <a:gd name="connsiteY0" fmla="*/ 3663 h 42534"/>
                  <a:gd name="connsiteX1" fmla="*/ 59432 w 61524"/>
                  <a:gd name="connsiteY1" fmla="*/ 17722 h 42534"/>
                  <a:gd name="connsiteX2" fmla="*/ 53517 w 61524"/>
                  <a:gd name="connsiteY2" fmla="*/ 38724 h 42534"/>
                  <a:gd name="connsiteX3" fmla="*/ 32600 w 61524"/>
                  <a:gd name="connsiteY3" fmla="*/ 42325 h 42534"/>
                  <a:gd name="connsiteX4" fmla="*/ 9369 w 61524"/>
                  <a:gd name="connsiteY4" fmla="*/ 37096 h 42534"/>
                  <a:gd name="connsiteX5" fmla="*/ 14941 w 61524"/>
                  <a:gd name="connsiteY5" fmla="*/ 834 h 42534"/>
                  <a:gd name="connsiteX6" fmla="*/ 38687 w 61524"/>
                  <a:gd name="connsiteY6" fmla="*/ 3663 h 4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524" h="42534">
                    <a:moveTo>
                      <a:pt x="38687" y="3663"/>
                    </a:moveTo>
                    <a:cubicBezTo>
                      <a:pt x="46830" y="6749"/>
                      <a:pt x="54546" y="10006"/>
                      <a:pt x="59432" y="17722"/>
                    </a:cubicBezTo>
                    <a:cubicBezTo>
                      <a:pt x="64318" y="25437"/>
                      <a:pt x="59947" y="34009"/>
                      <a:pt x="53517" y="38724"/>
                    </a:cubicBezTo>
                    <a:cubicBezTo>
                      <a:pt x="47773" y="42925"/>
                      <a:pt x="39372" y="42753"/>
                      <a:pt x="32600" y="42325"/>
                    </a:cubicBezTo>
                    <a:cubicBezTo>
                      <a:pt x="24799" y="41896"/>
                      <a:pt x="16055" y="41210"/>
                      <a:pt x="9369" y="37096"/>
                    </a:cubicBezTo>
                    <a:cubicBezTo>
                      <a:pt x="-5633" y="28009"/>
                      <a:pt x="-1776" y="5206"/>
                      <a:pt x="14941" y="834"/>
                    </a:cubicBezTo>
                    <a:cubicBezTo>
                      <a:pt x="22570" y="-1224"/>
                      <a:pt x="31229" y="834"/>
                      <a:pt x="38687" y="366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5" name="任意多边形: 形状 2694">
                <a:extLst>
                  <a:ext uri="{FF2B5EF4-FFF2-40B4-BE49-F238E27FC236}">
                    <a16:creationId xmlns:a16="http://schemas.microsoft.com/office/drawing/2014/main" id="{91CB9C34-4EAE-D20B-BFC6-FF84F8F290C2}"/>
                  </a:ext>
                </a:extLst>
              </p:cNvPr>
              <p:cNvSpPr/>
              <p:nvPr/>
            </p:nvSpPr>
            <p:spPr>
              <a:xfrm>
                <a:off x="4643228" y="932228"/>
                <a:ext cx="52094" cy="36914"/>
              </a:xfrm>
              <a:custGeom>
                <a:avLst/>
                <a:gdLst>
                  <a:gd name="connsiteX0" fmla="*/ 18849 w 52094"/>
                  <a:gd name="connsiteY0" fmla="*/ 117 h 36914"/>
                  <a:gd name="connsiteX1" fmla="*/ 44910 w 52094"/>
                  <a:gd name="connsiteY1" fmla="*/ 5603 h 36914"/>
                  <a:gd name="connsiteX2" fmla="*/ 47567 w 52094"/>
                  <a:gd name="connsiteY2" fmla="*/ 28921 h 36914"/>
                  <a:gd name="connsiteX3" fmla="*/ 33680 w 52094"/>
                  <a:gd name="connsiteY3" fmla="*/ 35864 h 36914"/>
                  <a:gd name="connsiteX4" fmla="*/ 17906 w 52094"/>
                  <a:gd name="connsiteY4" fmla="*/ 36893 h 36914"/>
                  <a:gd name="connsiteX5" fmla="*/ 590 w 52094"/>
                  <a:gd name="connsiteY5" fmla="*/ 22920 h 36914"/>
                  <a:gd name="connsiteX6" fmla="*/ 761 w 52094"/>
                  <a:gd name="connsiteY6" fmla="*/ 13319 h 36914"/>
                  <a:gd name="connsiteX7" fmla="*/ 18849 w 52094"/>
                  <a:gd name="connsiteY7" fmla="*/ 117 h 3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094" h="36914">
                    <a:moveTo>
                      <a:pt x="18849" y="117"/>
                    </a:moveTo>
                    <a:cubicBezTo>
                      <a:pt x="27850" y="1231"/>
                      <a:pt x="36851" y="803"/>
                      <a:pt x="44910" y="5603"/>
                    </a:cubicBezTo>
                    <a:cubicBezTo>
                      <a:pt x="52539" y="10147"/>
                      <a:pt x="55111" y="22920"/>
                      <a:pt x="47567" y="28921"/>
                    </a:cubicBezTo>
                    <a:cubicBezTo>
                      <a:pt x="43195" y="32350"/>
                      <a:pt x="38995" y="34493"/>
                      <a:pt x="33680" y="35864"/>
                    </a:cubicBezTo>
                    <a:cubicBezTo>
                      <a:pt x="28879" y="37150"/>
                      <a:pt x="22878" y="36893"/>
                      <a:pt x="17906" y="36893"/>
                    </a:cubicBezTo>
                    <a:cubicBezTo>
                      <a:pt x="9934" y="36893"/>
                      <a:pt x="2218" y="30635"/>
                      <a:pt x="590" y="22920"/>
                    </a:cubicBezTo>
                    <a:cubicBezTo>
                      <a:pt x="-96" y="19748"/>
                      <a:pt x="-353" y="16405"/>
                      <a:pt x="761" y="13319"/>
                    </a:cubicBezTo>
                    <a:cubicBezTo>
                      <a:pt x="3419" y="6032"/>
                      <a:pt x="10277" y="-997"/>
                      <a:pt x="18849" y="11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6" name="任意多边形: 形状 2695">
                <a:extLst>
                  <a:ext uri="{FF2B5EF4-FFF2-40B4-BE49-F238E27FC236}">
                    <a16:creationId xmlns:a16="http://schemas.microsoft.com/office/drawing/2014/main" id="{3FFA58EF-035D-F2E0-2565-8BCF3981C1EF}"/>
                  </a:ext>
                </a:extLst>
              </p:cNvPr>
              <p:cNvSpPr/>
              <p:nvPr/>
            </p:nvSpPr>
            <p:spPr>
              <a:xfrm>
                <a:off x="4420130" y="753324"/>
                <a:ext cx="47703" cy="39288"/>
              </a:xfrm>
              <a:custGeom>
                <a:avLst/>
                <a:gdLst>
                  <a:gd name="connsiteX0" fmla="*/ 20263 w 47703"/>
                  <a:gd name="connsiteY0" fmla="*/ 26 h 39288"/>
                  <a:gd name="connsiteX1" fmla="*/ 33893 w 47703"/>
                  <a:gd name="connsiteY1" fmla="*/ 1484 h 39288"/>
                  <a:gd name="connsiteX2" fmla="*/ 47695 w 47703"/>
                  <a:gd name="connsiteY2" fmla="*/ 20515 h 39288"/>
                  <a:gd name="connsiteX3" fmla="*/ 27892 w 47703"/>
                  <a:gd name="connsiteY3" fmla="*/ 39288 h 39288"/>
                  <a:gd name="connsiteX4" fmla="*/ 11348 w 47703"/>
                  <a:gd name="connsiteY4" fmla="*/ 34574 h 39288"/>
                  <a:gd name="connsiteX5" fmla="*/ 975 w 47703"/>
                  <a:gd name="connsiteY5" fmla="*/ 13314 h 39288"/>
                  <a:gd name="connsiteX6" fmla="*/ 9033 w 47703"/>
                  <a:gd name="connsiteY6" fmla="*/ 3112 h 39288"/>
                  <a:gd name="connsiteX7" fmla="*/ 20263 w 47703"/>
                  <a:gd name="connsiteY7" fmla="*/ 26 h 39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703" h="39288">
                    <a:moveTo>
                      <a:pt x="20263" y="26"/>
                    </a:moveTo>
                    <a:cubicBezTo>
                      <a:pt x="24721" y="-145"/>
                      <a:pt x="29521" y="541"/>
                      <a:pt x="33893" y="1484"/>
                    </a:cubicBezTo>
                    <a:cubicBezTo>
                      <a:pt x="42294" y="3370"/>
                      <a:pt x="47952" y="12285"/>
                      <a:pt x="47695" y="20515"/>
                    </a:cubicBezTo>
                    <a:cubicBezTo>
                      <a:pt x="47352" y="31316"/>
                      <a:pt x="38351" y="39203"/>
                      <a:pt x="27892" y="39288"/>
                    </a:cubicBezTo>
                    <a:cubicBezTo>
                      <a:pt x="22149" y="39288"/>
                      <a:pt x="16405" y="37145"/>
                      <a:pt x="11348" y="34574"/>
                    </a:cubicBezTo>
                    <a:cubicBezTo>
                      <a:pt x="4404" y="31059"/>
                      <a:pt x="-2626" y="21372"/>
                      <a:pt x="975" y="13314"/>
                    </a:cubicBezTo>
                    <a:cubicBezTo>
                      <a:pt x="2861" y="9113"/>
                      <a:pt x="4747" y="5341"/>
                      <a:pt x="9033" y="3112"/>
                    </a:cubicBezTo>
                    <a:cubicBezTo>
                      <a:pt x="12805" y="1141"/>
                      <a:pt x="16062" y="112"/>
                      <a:pt x="20263" y="2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7" name="任意多边形: 形状 2696">
                <a:extLst>
                  <a:ext uri="{FF2B5EF4-FFF2-40B4-BE49-F238E27FC236}">
                    <a16:creationId xmlns:a16="http://schemas.microsoft.com/office/drawing/2014/main" id="{A0B6D442-6620-B5F8-0842-01BAA13E3837}"/>
                  </a:ext>
                </a:extLst>
              </p:cNvPr>
              <p:cNvSpPr/>
              <p:nvPr/>
            </p:nvSpPr>
            <p:spPr>
              <a:xfrm>
                <a:off x="4638693" y="571014"/>
                <a:ext cx="48467" cy="50065"/>
              </a:xfrm>
              <a:custGeom>
                <a:avLst/>
                <a:gdLst>
                  <a:gd name="connsiteX0" fmla="*/ 34957 w 48467"/>
                  <a:gd name="connsiteY0" fmla="*/ 0 h 50065"/>
                  <a:gd name="connsiteX1" fmla="*/ 46273 w 48467"/>
                  <a:gd name="connsiteY1" fmla="*/ 6858 h 50065"/>
                  <a:gd name="connsiteX2" fmla="*/ 32471 w 48467"/>
                  <a:gd name="connsiteY2" fmla="*/ 44748 h 50065"/>
                  <a:gd name="connsiteX3" fmla="*/ 5382 w 48467"/>
                  <a:gd name="connsiteY3" fmla="*/ 44320 h 50065"/>
                  <a:gd name="connsiteX4" fmla="*/ 5811 w 48467"/>
                  <a:gd name="connsiteY4" fmla="*/ 17231 h 50065"/>
                  <a:gd name="connsiteX5" fmla="*/ 10869 w 48467"/>
                  <a:gd name="connsiteY5" fmla="*/ 13116 h 50065"/>
                  <a:gd name="connsiteX6" fmla="*/ 12840 w 48467"/>
                  <a:gd name="connsiteY6" fmla="*/ 11487 h 50065"/>
                  <a:gd name="connsiteX7" fmla="*/ 15155 w 48467"/>
                  <a:gd name="connsiteY7" fmla="*/ 9773 h 50065"/>
                  <a:gd name="connsiteX8" fmla="*/ 15926 w 48467"/>
                  <a:gd name="connsiteY8" fmla="*/ 9173 h 50065"/>
                  <a:gd name="connsiteX9" fmla="*/ 34957 w 48467"/>
                  <a:gd name="connsiteY9" fmla="*/ 0 h 5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467" h="50065">
                    <a:moveTo>
                      <a:pt x="34957" y="0"/>
                    </a:moveTo>
                    <a:cubicBezTo>
                      <a:pt x="39415" y="0"/>
                      <a:pt x="44301" y="2829"/>
                      <a:pt x="46273" y="6858"/>
                    </a:cubicBezTo>
                    <a:cubicBezTo>
                      <a:pt x="53217" y="21003"/>
                      <a:pt x="42330" y="35233"/>
                      <a:pt x="32471" y="44748"/>
                    </a:cubicBezTo>
                    <a:cubicBezTo>
                      <a:pt x="24928" y="51949"/>
                      <a:pt x="12669" y="51864"/>
                      <a:pt x="5382" y="44320"/>
                    </a:cubicBezTo>
                    <a:cubicBezTo>
                      <a:pt x="-1304" y="37376"/>
                      <a:pt x="-2419" y="23660"/>
                      <a:pt x="5811" y="17231"/>
                    </a:cubicBezTo>
                    <a:cubicBezTo>
                      <a:pt x="7525" y="15859"/>
                      <a:pt x="9240" y="14488"/>
                      <a:pt x="10869" y="13116"/>
                    </a:cubicBezTo>
                    <a:cubicBezTo>
                      <a:pt x="11469" y="12516"/>
                      <a:pt x="12154" y="12002"/>
                      <a:pt x="12840" y="11487"/>
                    </a:cubicBezTo>
                    <a:cubicBezTo>
                      <a:pt x="13612" y="10887"/>
                      <a:pt x="14383" y="10373"/>
                      <a:pt x="15155" y="9773"/>
                    </a:cubicBezTo>
                    <a:cubicBezTo>
                      <a:pt x="14726" y="10030"/>
                      <a:pt x="14983" y="9858"/>
                      <a:pt x="15926" y="9173"/>
                    </a:cubicBezTo>
                    <a:cubicBezTo>
                      <a:pt x="21756" y="4458"/>
                      <a:pt x="26985" y="86"/>
                      <a:pt x="34957" y="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8" name="任意多边形: 形状 2697">
                <a:extLst>
                  <a:ext uri="{FF2B5EF4-FFF2-40B4-BE49-F238E27FC236}">
                    <a16:creationId xmlns:a16="http://schemas.microsoft.com/office/drawing/2014/main" id="{EA9DBB27-2391-028F-FD9B-381B50F5AAC9}"/>
                  </a:ext>
                </a:extLst>
              </p:cNvPr>
              <p:cNvSpPr/>
              <p:nvPr/>
            </p:nvSpPr>
            <p:spPr>
              <a:xfrm>
                <a:off x="4600041" y="524101"/>
                <a:ext cx="36425" cy="48485"/>
              </a:xfrm>
              <a:custGeom>
                <a:avLst/>
                <a:gdLst>
                  <a:gd name="connsiteX0" fmla="*/ 11287 w 36425"/>
                  <a:gd name="connsiteY0" fmla="*/ 6021 h 48485"/>
                  <a:gd name="connsiteX1" fmla="*/ 34518 w 36425"/>
                  <a:gd name="connsiteY1" fmla="*/ 9536 h 48485"/>
                  <a:gd name="connsiteX2" fmla="*/ 35290 w 36425"/>
                  <a:gd name="connsiteY2" fmla="*/ 11937 h 48485"/>
                  <a:gd name="connsiteX3" fmla="*/ 35804 w 36425"/>
                  <a:gd name="connsiteY3" fmla="*/ 14423 h 48485"/>
                  <a:gd name="connsiteX4" fmla="*/ 36404 w 36425"/>
                  <a:gd name="connsiteY4" fmla="*/ 22566 h 48485"/>
                  <a:gd name="connsiteX5" fmla="*/ 33747 w 36425"/>
                  <a:gd name="connsiteY5" fmla="*/ 36025 h 48485"/>
                  <a:gd name="connsiteX6" fmla="*/ 12144 w 36425"/>
                  <a:gd name="connsiteY6" fmla="*/ 47770 h 48485"/>
                  <a:gd name="connsiteX7" fmla="*/ 2200 w 36425"/>
                  <a:gd name="connsiteY7" fmla="*/ 22052 h 48485"/>
                  <a:gd name="connsiteX8" fmla="*/ 4000 w 36425"/>
                  <a:gd name="connsiteY8" fmla="*/ 18537 h 48485"/>
                  <a:gd name="connsiteX9" fmla="*/ 3914 w 36425"/>
                  <a:gd name="connsiteY9" fmla="*/ 18709 h 48485"/>
                  <a:gd name="connsiteX10" fmla="*/ 6315 w 36425"/>
                  <a:gd name="connsiteY10" fmla="*/ 13651 h 48485"/>
                  <a:gd name="connsiteX11" fmla="*/ 8372 w 36425"/>
                  <a:gd name="connsiteY11" fmla="*/ 10222 h 48485"/>
                  <a:gd name="connsiteX12" fmla="*/ 11287 w 36425"/>
                  <a:gd name="connsiteY12" fmla="*/ 6021 h 48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425" h="48485">
                    <a:moveTo>
                      <a:pt x="11287" y="6021"/>
                    </a:moveTo>
                    <a:cubicBezTo>
                      <a:pt x="16773" y="-3580"/>
                      <a:pt x="32118" y="-1179"/>
                      <a:pt x="34518" y="9536"/>
                    </a:cubicBezTo>
                    <a:cubicBezTo>
                      <a:pt x="33318" y="7393"/>
                      <a:pt x="33575" y="8165"/>
                      <a:pt x="35290" y="11937"/>
                    </a:cubicBezTo>
                    <a:cubicBezTo>
                      <a:pt x="35461" y="12794"/>
                      <a:pt x="35633" y="13565"/>
                      <a:pt x="35804" y="14423"/>
                    </a:cubicBezTo>
                    <a:cubicBezTo>
                      <a:pt x="36319" y="17166"/>
                      <a:pt x="36490" y="19823"/>
                      <a:pt x="36404" y="22566"/>
                    </a:cubicBezTo>
                    <a:cubicBezTo>
                      <a:pt x="36319" y="27024"/>
                      <a:pt x="35033" y="31739"/>
                      <a:pt x="33747" y="36025"/>
                    </a:cubicBezTo>
                    <a:cubicBezTo>
                      <a:pt x="31004" y="45112"/>
                      <a:pt x="21231" y="50513"/>
                      <a:pt x="12144" y="47770"/>
                    </a:cubicBezTo>
                    <a:cubicBezTo>
                      <a:pt x="743" y="44426"/>
                      <a:pt x="-2772" y="31996"/>
                      <a:pt x="2200" y="22052"/>
                    </a:cubicBezTo>
                    <a:cubicBezTo>
                      <a:pt x="2800" y="20852"/>
                      <a:pt x="3400" y="19737"/>
                      <a:pt x="4000" y="18537"/>
                    </a:cubicBezTo>
                    <a:cubicBezTo>
                      <a:pt x="4772" y="16823"/>
                      <a:pt x="4772" y="16909"/>
                      <a:pt x="3914" y="18709"/>
                    </a:cubicBezTo>
                    <a:cubicBezTo>
                      <a:pt x="4515" y="16909"/>
                      <a:pt x="5372" y="15280"/>
                      <a:pt x="6315" y="13651"/>
                    </a:cubicBezTo>
                    <a:cubicBezTo>
                      <a:pt x="7001" y="12451"/>
                      <a:pt x="7601" y="11336"/>
                      <a:pt x="8372" y="10222"/>
                    </a:cubicBezTo>
                    <a:cubicBezTo>
                      <a:pt x="8887" y="9536"/>
                      <a:pt x="13087" y="2935"/>
                      <a:pt x="11287" y="602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9" name="任意多边形: 形状 2698">
                <a:extLst>
                  <a:ext uri="{FF2B5EF4-FFF2-40B4-BE49-F238E27FC236}">
                    <a16:creationId xmlns:a16="http://schemas.microsoft.com/office/drawing/2014/main" id="{3CEF6384-6B3D-2CB9-6FF7-080F1BDD011A}"/>
                  </a:ext>
                </a:extLst>
              </p:cNvPr>
              <p:cNvSpPr/>
              <p:nvPr/>
            </p:nvSpPr>
            <p:spPr>
              <a:xfrm>
                <a:off x="4705561" y="732478"/>
                <a:ext cx="37178" cy="31279"/>
              </a:xfrm>
              <a:custGeom>
                <a:avLst/>
                <a:gdLst>
                  <a:gd name="connsiteX0" fmla="*/ 28782 w 37178"/>
                  <a:gd name="connsiteY0" fmla="*/ 556 h 31279"/>
                  <a:gd name="connsiteX1" fmla="*/ 36841 w 37178"/>
                  <a:gd name="connsiteY1" fmla="*/ 15386 h 31279"/>
                  <a:gd name="connsiteX2" fmla="*/ 17038 w 37178"/>
                  <a:gd name="connsiteY2" fmla="*/ 30817 h 31279"/>
                  <a:gd name="connsiteX3" fmla="*/ 407 w 37178"/>
                  <a:gd name="connsiteY3" fmla="*/ 20787 h 31279"/>
                  <a:gd name="connsiteX4" fmla="*/ 10437 w 37178"/>
                  <a:gd name="connsiteY4" fmla="*/ 4156 h 31279"/>
                  <a:gd name="connsiteX5" fmla="*/ 12923 w 37178"/>
                  <a:gd name="connsiteY5" fmla="*/ 3385 h 31279"/>
                  <a:gd name="connsiteX6" fmla="*/ 17981 w 37178"/>
                  <a:gd name="connsiteY6" fmla="*/ 1327 h 31279"/>
                  <a:gd name="connsiteX7" fmla="*/ 28782 w 37178"/>
                  <a:gd name="connsiteY7" fmla="*/ 556 h 3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178" h="31279">
                    <a:moveTo>
                      <a:pt x="28782" y="556"/>
                    </a:moveTo>
                    <a:cubicBezTo>
                      <a:pt x="35383" y="2270"/>
                      <a:pt x="38212" y="9214"/>
                      <a:pt x="36841" y="15386"/>
                    </a:cubicBezTo>
                    <a:cubicBezTo>
                      <a:pt x="34955" y="23959"/>
                      <a:pt x="24667" y="28588"/>
                      <a:pt x="17038" y="30817"/>
                    </a:cubicBezTo>
                    <a:cubicBezTo>
                      <a:pt x="9837" y="32874"/>
                      <a:pt x="2122" y="27816"/>
                      <a:pt x="407" y="20787"/>
                    </a:cubicBezTo>
                    <a:cubicBezTo>
                      <a:pt x="-1479" y="12986"/>
                      <a:pt x="3408" y="6556"/>
                      <a:pt x="10437" y="4156"/>
                    </a:cubicBezTo>
                    <a:cubicBezTo>
                      <a:pt x="10609" y="4156"/>
                      <a:pt x="13609" y="3127"/>
                      <a:pt x="12923" y="3385"/>
                    </a:cubicBezTo>
                    <a:cubicBezTo>
                      <a:pt x="14638" y="2699"/>
                      <a:pt x="16266" y="1927"/>
                      <a:pt x="17981" y="1327"/>
                    </a:cubicBezTo>
                    <a:cubicBezTo>
                      <a:pt x="21581" y="-130"/>
                      <a:pt x="25096" y="-387"/>
                      <a:pt x="28782" y="55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0" name="任意多边形: 形状 2699">
                <a:extLst>
                  <a:ext uri="{FF2B5EF4-FFF2-40B4-BE49-F238E27FC236}">
                    <a16:creationId xmlns:a16="http://schemas.microsoft.com/office/drawing/2014/main" id="{9B23FF61-CEC9-A3BC-D90E-944CA5462B7E}"/>
                  </a:ext>
                </a:extLst>
              </p:cNvPr>
              <p:cNvSpPr/>
              <p:nvPr/>
            </p:nvSpPr>
            <p:spPr>
              <a:xfrm>
                <a:off x="4582589" y="918416"/>
                <a:ext cx="37912" cy="33221"/>
              </a:xfrm>
              <a:custGeom>
                <a:avLst/>
                <a:gdLst>
                  <a:gd name="connsiteX0" fmla="*/ 29939 w 37912"/>
                  <a:gd name="connsiteY0" fmla="*/ 6214 h 33221"/>
                  <a:gd name="connsiteX1" fmla="*/ 37912 w 37912"/>
                  <a:gd name="connsiteY1" fmla="*/ 22759 h 33221"/>
                  <a:gd name="connsiteX2" fmla="*/ 26853 w 37912"/>
                  <a:gd name="connsiteY2" fmla="*/ 33217 h 33221"/>
                  <a:gd name="connsiteX3" fmla="*/ 12794 w 37912"/>
                  <a:gd name="connsiteY3" fmla="*/ 29874 h 33221"/>
                  <a:gd name="connsiteX4" fmla="*/ 1907 w 37912"/>
                  <a:gd name="connsiteY4" fmla="*/ 21816 h 33221"/>
                  <a:gd name="connsiteX5" fmla="*/ 4136 w 37912"/>
                  <a:gd name="connsiteY5" fmla="*/ 4328 h 33221"/>
                  <a:gd name="connsiteX6" fmla="*/ 29939 w 37912"/>
                  <a:gd name="connsiteY6" fmla="*/ 6214 h 3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912" h="33221">
                    <a:moveTo>
                      <a:pt x="29939" y="6214"/>
                    </a:moveTo>
                    <a:cubicBezTo>
                      <a:pt x="35083" y="10586"/>
                      <a:pt x="37740" y="16072"/>
                      <a:pt x="37912" y="22759"/>
                    </a:cubicBezTo>
                    <a:cubicBezTo>
                      <a:pt x="37998" y="28588"/>
                      <a:pt x="32511" y="33389"/>
                      <a:pt x="26853" y="33217"/>
                    </a:cubicBezTo>
                    <a:cubicBezTo>
                      <a:pt x="21881" y="33046"/>
                      <a:pt x="17338" y="31846"/>
                      <a:pt x="12794" y="29874"/>
                    </a:cubicBezTo>
                    <a:cubicBezTo>
                      <a:pt x="8423" y="27988"/>
                      <a:pt x="4393" y="26273"/>
                      <a:pt x="1907" y="21816"/>
                    </a:cubicBezTo>
                    <a:cubicBezTo>
                      <a:pt x="-1179" y="16244"/>
                      <a:pt x="-579" y="8871"/>
                      <a:pt x="4136" y="4328"/>
                    </a:cubicBezTo>
                    <a:cubicBezTo>
                      <a:pt x="11851" y="-3045"/>
                      <a:pt x="22653" y="-44"/>
                      <a:pt x="29939" y="621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1" name="任意多边形: 形状 2700">
                <a:extLst>
                  <a:ext uri="{FF2B5EF4-FFF2-40B4-BE49-F238E27FC236}">
                    <a16:creationId xmlns:a16="http://schemas.microsoft.com/office/drawing/2014/main" id="{B7879CC2-D3A9-6B85-4938-D2AA258DA410}"/>
                  </a:ext>
                </a:extLst>
              </p:cNvPr>
              <p:cNvSpPr/>
              <p:nvPr/>
            </p:nvSpPr>
            <p:spPr>
              <a:xfrm>
                <a:off x="4647240" y="498175"/>
                <a:ext cx="38328" cy="39311"/>
              </a:xfrm>
              <a:custGeom>
                <a:avLst/>
                <a:gdLst>
                  <a:gd name="connsiteX0" fmla="*/ 21952 w 38328"/>
                  <a:gd name="connsiteY0" fmla="*/ 229 h 39311"/>
                  <a:gd name="connsiteX1" fmla="*/ 31982 w 38328"/>
                  <a:gd name="connsiteY1" fmla="*/ 1772 h 39311"/>
                  <a:gd name="connsiteX2" fmla="*/ 38326 w 38328"/>
                  <a:gd name="connsiteY2" fmla="*/ 13517 h 39311"/>
                  <a:gd name="connsiteX3" fmla="*/ 34211 w 38328"/>
                  <a:gd name="connsiteY3" fmla="*/ 25432 h 39311"/>
                  <a:gd name="connsiteX4" fmla="*/ 26239 w 38328"/>
                  <a:gd name="connsiteY4" fmla="*/ 35034 h 39311"/>
                  <a:gd name="connsiteX5" fmla="*/ 7551 w 38328"/>
                  <a:gd name="connsiteY5" fmla="*/ 37177 h 39311"/>
                  <a:gd name="connsiteX6" fmla="*/ 2321 w 38328"/>
                  <a:gd name="connsiteY6" fmla="*/ 16088 h 39311"/>
                  <a:gd name="connsiteX7" fmla="*/ 21952 w 38328"/>
                  <a:gd name="connsiteY7" fmla="*/ 229 h 3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28" h="39311">
                    <a:moveTo>
                      <a:pt x="21952" y="229"/>
                    </a:moveTo>
                    <a:cubicBezTo>
                      <a:pt x="25639" y="-199"/>
                      <a:pt x="28639" y="-199"/>
                      <a:pt x="31982" y="1772"/>
                    </a:cubicBezTo>
                    <a:cubicBezTo>
                      <a:pt x="36097" y="4258"/>
                      <a:pt x="38412" y="8716"/>
                      <a:pt x="38326" y="13517"/>
                    </a:cubicBezTo>
                    <a:cubicBezTo>
                      <a:pt x="38240" y="17889"/>
                      <a:pt x="36697" y="21832"/>
                      <a:pt x="34211" y="25432"/>
                    </a:cubicBezTo>
                    <a:cubicBezTo>
                      <a:pt x="31982" y="28604"/>
                      <a:pt x="29153" y="32376"/>
                      <a:pt x="26239" y="35034"/>
                    </a:cubicBezTo>
                    <a:cubicBezTo>
                      <a:pt x="21095" y="39663"/>
                      <a:pt x="13637" y="40777"/>
                      <a:pt x="7551" y="37177"/>
                    </a:cubicBezTo>
                    <a:cubicBezTo>
                      <a:pt x="778" y="33062"/>
                      <a:pt x="-2565" y="22861"/>
                      <a:pt x="2321" y="16088"/>
                    </a:cubicBezTo>
                    <a:cubicBezTo>
                      <a:pt x="6865" y="9830"/>
                      <a:pt x="13980" y="1172"/>
                      <a:pt x="21952" y="22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2" name="任意多边形: 形状 2701">
                <a:extLst>
                  <a:ext uri="{FF2B5EF4-FFF2-40B4-BE49-F238E27FC236}">
                    <a16:creationId xmlns:a16="http://schemas.microsoft.com/office/drawing/2014/main" id="{2A232034-E265-754B-16E8-623042731384}"/>
                  </a:ext>
                </a:extLst>
              </p:cNvPr>
              <p:cNvSpPr/>
              <p:nvPr/>
            </p:nvSpPr>
            <p:spPr>
              <a:xfrm>
                <a:off x="4428189" y="641829"/>
                <a:ext cx="31820" cy="39253"/>
              </a:xfrm>
              <a:custGeom>
                <a:avLst/>
                <a:gdLst>
                  <a:gd name="connsiteX0" fmla="*/ 20862 w 31820"/>
                  <a:gd name="connsiteY0" fmla="*/ 1794 h 39253"/>
                  <a:gd name="connsiteX1" fmla="*/ 31321 w 31820"/>
                  <a:gd name="connsiteY1" fmla="*/ 19968 h 39253"/>
                  <a:gd name="connsiteX2" fmla="*/ 19919 w 31820"/>
                  <a:gd name="connsiteY2" fmla="*/ 38827 h 39253"/>
                  <a:gd name="connsiteX3" fmla="*/ 1060 w 31820"/>
                  <a:gd name="connsiteY3" fmla="*/ 27426 h 39253"/>
                  <a:gd name="connsiteX4" fmla="*/ 5689 w 31820"/>
                  <a:gd name="connsiteY4" fmla="*/ 3509 h 39253"/>
                  <a:gd name="connsiteX5" fmla="*/ 20862 w 31820"/>
                  <a:gd name="connsiteY5" fmla="*/ 1794 h 39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20" h="39253">
                    <a:moveTo>
                      <a:pt x="20862" y="1794"/>
                    </a:moveTo>
                    <a:cubicBezTo>
                      <a:pt x="27120" y="5737"/>
                      <a:pt x="29435" y="13110"/>
                      <a:pt x="31321" y="19968"/>
                    </a:cubicBezTo>
                    <a:cubicBezTo>
                      <a:pt x="33550" y="28197"/>
                      <a:pt x="28063" y="36856"/>
                      <a:pt x="19919" y="38827"/>
                    </a:cubicBezTo>
                    <a:cubicBezTo>
                      <a:pt x="11861" y="40799"/>
                      <a:pt x="2774" y="35741"/>
                      <a:pt x="1060" y="27426"/>
                    </a:cubicBezTo>
                    <a:cubicBezTo>
                      <a:pt x="-569" y="19882"/>
                      <a:pt x="-1169" y="8909"/>
                      <a:pt x="5689" y="3509"/>
                    </a:cubicBezTo>
                    <a:cubicBezTo>
                      <a:pt x="10061" y="80"/>
                      <a:pt x="15719" y="-1463"/>
                      <a:pt x="20862" y="179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3" name="任意多边形: 形状 2702">
                <a:extLst>
                  <a:ext uri="{FF2B5EF4-FFF2-40B4-BE49-F238E27FC236}">
                    <a16:creationId xmlns:a16="http://schemas.microsoft.com/office/drawing/2014/main" id="{16D40E91-CD20-3289-6256-41997337D8BA}"/>
                  </a:ext>
                </a:extLst>
              </p:cNvPr>
              <p:cNvSpPr/>
              <p:nvPr/>
            </p:nvSpPr>
            <p:spPr>
              <a:xfrm>
                <a:off x="4421593" y="698124"/>
                <a:ext cx="33230" cy="35634"/>
              </a:xfrm>
              <a:custGeom>
                <a:avLst/>
                <a:gdLst>
                  <a:gd name="connsiteX0" fmla="*/ 17085 w 33230"/>
                  <a:gd name="connsiteY0" fmla="*/ 449 h 35634"/>
                  <a:gd name="connsiteX1" fmla="*/ 32515 w 33230"/>
                  <a:gd name="connsiteY1" fmla="*/ 16308 h 35634"/>
                  <a:gd name="connsiteX2" fmla="*/ 21114 w 33230"/>
                  <a:gd name="connsiteY2" fmla="*/ 35168 h 35634"/>
                  <a:gd name="connsiteX3" fmla="*/ 2254 w 33230"/>
                  <a:gd name="connsiteY3" fmla="*/ 23766 h 35634"/>
                  <a:gd name="connsiteX4" fmla="*/ 1140 w 33230"/>
                  <a:gd name="connsiteY4" fmla="*/ 20594 h 35634"/>
                  <a:gd name="connsiteX5" fmla="*/ 368 w 33230"/>
                  <a:gd name="connsiteY5" fmla="*/ 17594 h 35634"/>
                  <a:gd name="connsiteX6" fmla="*/ 3797 w 33230"/>
                  <a:gd name="connsiteY6" fmla="*/ 3792 h 35634"/>
                  <a:gd name="connsiteX7" fmla="*/ 3883 w 33230"/>
                  <a:gd name="connsiteY7" fmla="*/ 3707 h 35634"/>
                  <a:gd name="connsiteX8" fmla="*/ 17085 w 33230"/>
                  <a:gd name="connsiteY8" fmla="*/ 449 h 3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30" h="35634">
                    <a:moveTo>
                      <a:pt x="17085" y="449"/>
                    </a:moveTo>
                    <a:cubicBezTo>
                      <a:pt x="25486" y="2506"/>
                      <a:pt x="29686" y="8679"/>
                      <a:pt x="32515" y="16308"/>
                    </a:cubicBezTo>
                    <a:cubicBezTo>
                      <a:pt x="35516" y="24281"/>
                      <a:pt x="28572" y="33367"/>
                      <a:pt x="21114" y="35168"/>
                    </a:cubicBezTo>
                    <a:cubicBezTo>
                      <a:pt x="12284" y="37311"/>
                      <a:pt x="4912" y="31824"/>
                      <a:pt x="2254" y="23766"/>
                    </a:cubicBezTo>
                    <a:cubicBezTo>
                      <a:pt x="3883" y="28653"/>
                      <a:pt x="1654" y="22309"/>
                      <a:pt x="1140" y="20594"/>
                    </a:cubicBezTo>
                    <a:cubicBezTo>
                      <a:pt x="797" y="19566"/>
                      <a:pt x="540" y="18623"/>
                      <a:pt x="368" y="17594"/>
                    </a:cubicBezTo>
                    <a:cubicBezTo>
                      <a:pt x="-575" y="12108"/>
                      <a:pt x="197" y="8079"/>
                      <a:pt x="3797" y="3792"/>
                    </a:cubicBezTo>
                    <a:cubicBezTo>
                      <a:pt x="3797" y="3792"/>
                      <a:pt x="3797" y="3707"/>
                      <a:pt x="3883" y="3707"/>
                    </a:cubicBezTo>
                    <a:cubicBezTo>
                      <a:pt x="6969" y="20"/>
                      <a:pt x="12627" y="-580"/>
                      <a:pt x="17085" y="44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4" name="任意多边形: 形状 2703">
                <a:extLst>
                  <a:ext uri="{FF2B5EF4-FFF2-40B4-BE49-F238E27FC236}">
                    <a16:creationId xmlns:a16="http://schemas.microsoft.com/office/drawing/2014/main" id="{6D019E73-FBB8-7FD3-CBF5-EBE70C8FBFCF}"/>
                  </a:ext>
                </a:extLst>
              </p:cNvPr>
              <p:cNvSpPr/>
              <p:nvPr/>
            </p:nvSpPr>
            <p:spPr>
              <a:xfrm>
                <a:off x="4371865" y="651731"/>
                <a:ext cx="32359" cy="42895"/>
              </a:xfrm>
              <a:custGeom>
                <a:avLst/>
                <a:gdLst>
                  <a:gd name="connsiteX0" fmla="*/ 18893 w 32359"/>
                  <a:gd name="connsiteY0" fmla="*/ 1664 h 42895"/>
                  <a:gd name="connsiteX1" fmla="*/ 31837 w 32359"/>
                  <a:gd name="connsiteY1" fmla="*/ 23695 h 42895"/>
                  <a:gd name="connsiteX2" fmla="*/ 20521 w 32359"/>
                  <a:gd name="connsiteY2" fmla="*/ 42469 h 42895"/>
                  <a:gd name="connsiteX3" fmla="*/ 1833 w 32359"/>
                  <a:gd name="connsiteY3" fmla="*/ 31153 h 42895"/>
                  <a:gd name="connsiteX4" fmla="*/ 3119 w 32359"/>
                  <a:gd name="connsiteY4" fmla="*/ 5607 h 42895"/>
                  <a:gd name="connsiteX5" fmla="*/ 18893 w 32359"/>
                  <a:gd name="connsiteY5" fmla="*/ 1664 h 42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359" h="42895">
                    <a:moveTo>
                      <a:pt x="18893" y="1664"/>
                    </a:moveTo>
                    <a:cubicBezTo>
                      <a:pt x="26865" y="6722"/>
                      <a:pt x="29437" y="15123"/>
                      <a:pt x="31837" y="23695"/>
                    </a:cubicBezTo>
                    <a:cubicBezTo>
                      <a:pt x="34152" y="31839"/>
                      <a:pt x="28494" y="40497"/>
                      <a:pt x="20521" y="42469"/>
                    </a:cubicBezTo>
                    <a:cubicBezTo>
                      <a:pt x="12549" y="44441"/>
                      <a:pt x="3548" y="39383"/>
                      <a:pt x="1833" y="31153"/>
                    </a:cubicBezTo>
                    <a:cubicBezTo>
                      <a:pt x="-53" y="22409"/>
                      <a:pt x="-1596" y="13751"/>
                      <a:pt x="3119" y="5607"/>
                    </a:cubicBezTo>
                    <a:cubicBezTo>
                      <a:pt x="6205" y="207"/>
                      <a:pt x="13663" y="-1679"/>
                      <a:pt x="18893" y="166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5" name="任意多边形: 形状 2704">
                <a:extLst>
                  <a:ext uri="{FF2B5EF4-FFF2-40B4-BE49-F238E27FC236}">
                    <a16:creationId xmlns:a16="http://schemas.microsoft.com/office/drawing/2014/main" id="{B7B2E669-0B0E-E587-688E-19BF851C5D8A}"/>
                  </a:ext>
                </a:extLst>
              </p:cNvPr>
              <p:cNvSpPr/>
              <p:nvPr/>
            </p:nvSpPr>
            <p:spPr>
              <a:xfrm>
                <a:off x="4395135" y="582463"/>
                <a:ext cx="30911" cy="38767"/>
              </a:xfrm>
              <a:custGeom>
                <a:avLst/>
                <a:gdLst>
                  <a:gd name="connsiteX0" fmla="*/ 14997 w 30911"/>
                  <a:gd name="connsiteY0" fmla="*/ 467 h 38767"/>
                  <a:gd name="connsiteX1" fmla="*/ 30428 w 30911"/>
                  <a:gd name="connsiteY1" fmla="*/ 20869 h 38767"/>
                  <a:gd name="connsiteX2" fmla="*/ 19798 w 30911"/>
                  <a:gd name="connsiteY2" fmla="*/ 38357 h 38767"/>
                  <a:gd name="connsiteX3" fmla="*/ 2224 w 30911"/>
                  <a:gd name="connsiteY3" fmla="*/ 27727 h 38767"/>
                  <a:gd name="connsiteX4" fmla="*/ 1024 w 30911"/>
                  <a:gd name="connsiteY4" fmla="*/ 7925 h 38767"/>
                  <a:gd name="connsiteX5" fmla="*/ 14997 w 30911"/>
                  <a:gd name="connsiteY5" fmla="*/ 467 h 38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11" h="38767">
                    <a:moveTo>
                      <a:pt x="14997" y="467"/>
                    </a:moveTo>
                    <a:cubicBezTo>
                      <a:pt x="24170" y="3039"/>
                      <a:pt x="28113" y="12554"/>
                      <a:pt x="30428" y="20869"/>
                    </a:cubicBezTo>
                    <a:cubicBezTo>
                      <a:pt x="32571" y="28499"/>
                      <a:pt x="27341" y="36557"/>
                      <a:pt x="19798" y="38357"/>
                    </a:cubicBezTo>
                    <a:cubicBezTo>
                      <a:pt x="12254" y="40243"/>
                      <a:pt x="4024" y="35443"/>
                      <a:pt x="2224" y="27727"/>
                    </a:cubicBezTo>
                    <a:cubicBezTo>
                      <a:pt x="852" y="21555"/>
                      <a:pt x="-1291" y="14097"/>
                      <a:pt x="1024" y="7925"/>
                    </a:cubicBezTo>
                    <a:cubicBezTo>
                      <a:pt x="3338" y="2267"/>
                      <a:pt x="8825" y="-1333"/>
                      <a:pt x="14997" y="46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706" name="图形 4">
                <a:extLst>
                  <a:ext uri="{FF2B5EF4-FFF2-40B4-BE49-F238E27FC236}">
                    <a16:creationId xmlns:a16="http://schemas.microsoft.com/office/drawing/2014/main" id="{F13C2AD9-A4FC-CBA0-EB0F-1E672CD3BE1D}"/>
                  </a:ext>
                </a:extLst>
              </p:cNvPr>
              <p:cNvGrpSpPr/>
              <p:nvPr/>
            </p:nvGrpSpPr>
            <p:grpSpPr>
              <a:xfrm>
                <a:off x="4351294" y="533812"/>
                <a:ext cx="29421" cy="32620"/>
                <a:chOff x="4351294" y="533812"/>
                <a:chExt cx="29421" cy="32620"/>
              </a:xfrm>
            </p:grpSpPr>
            <p:sp>
              <p:nvSpPr>
                <p:cNvPr id="2710" name="任意多边形: 形状 2709">
                  <a:extLst>
                    <a:ext uri="{FF2B5EF4-FFF2-40B4-BE49-F238E27FC236}">
                      <a16:creationId xmlns:a16="http://schemas.microsoft.com/office/drawing/2014/main" id="{FA9D82EE-DBC3-2DD6-86FE-A4D886C755D1}"/>
                    </a:ext>
                  </a:extLst>
                </p:cNvPr>
                <p:cNvSpPr/>
                <p:nvPr/>
              </p:nvSpPr>
              <p:spPr>
                <a:xfrm>
                  <a:off x="4354925" y="540463"/>
                  <a:ext cx="171" cy="289"/>
                </a:xfrm>
                <a:custGeom>
                  <a:avLst/>
                  <a:gdLst>
                    <a:gd name="connsiteX0" fmla="*/ 0 w 171"/>
                    <a:gd name="connsiteY0" fmla="*/ 289 h 289"/>
                    <a:gd name="connsiteX1" fmla="*/ 171 w 171"/>
                    <a:gd name="connsiteY1" fmla="*/ 32 h 289"/>
                    <a:gd name="connsiteX2" fmla="*/ 0 w 171"/>
                    <a:gd name="connsiteY2" fmla="*/ 289 h 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" h="289">
                      <a:moveTo>
                        <a:pt x="0" y="289"/>
                      </a:moveTo>
                      <a:cubicBezTo>
                        <a:pt x="171" y="32"/>
                        <a:pt x="171" y="-54"/>
                        <a:pt x="171" y="32"/>
                      </a:cubicBezTo>
                      <a:cubicBezTo>
                        <a:pt x="171" y="118"/>
                        <a:pt x="86" y="204"/>
                        <a:pt x="0" y="289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1" name="任意多边形: 形状 2710">
                  <a:extLst>
                    <a:ext uri="{FF2B5EF4-FFF2-40B4-BE49-F238E27FC236}">
                      <a16:creationId xmlns:a16="http://schemas.microsoft.com/office/drawing/2014/main" id="{9835AE55-4E4B-7377-2D6D-979471D55478}"/>
                    </a:ext>
                  </a:extLst>
                </p:cNvPr>
                <p:cNvSpPr/>
                <p:nvPr/>
              </p:nvSpPr>
              <p:spPr>
                <a:xfrm>
                  <a:off x="4351294" y="533812"/>
                  <a:ext cx="29421" cy="32620"/>
                </a:xfrm>
                <a:custGeom>
                  <a:avLst/>
                  <a:gdLst>
                    <a:gd name="connsiteX0" fmla="*/ 15461 w 29421"/>
                    <a:gd name="connsiteY0" fmla="*/ 83 h 32620"/>
                    <a:gd name="connsiteX1" fmla="*/ 27291 w 29421"/>
                    <a:gd name="connsiteY1" fmla="*/ 7370 h 32620"/>
                    <a:gd name="connsiteX2" fmla="*/ 28234 w 29421"/>
                    <a:gd name="connsiteY2" fmla="*/ 22286 h 32620"/>
                    <a:gd name="connsiteX3" fmla="*/ 10317 w 29421"/>
                    <a:gd name="connsiteY3" fmla="*/ 31973 h 32620"/>
                    <a:gd name="connsiteX4" fmla="*/ 631 w 29421"/>
                    <a:gd name="connsiteY4" fmla="*/ 14056 h 32620"/>
                    <a:gd name="connsiteX5" fmla="*/ 2517 w 29421"/>
                    <a:gd name="connsiteY5" fmla="*/ 9598 h 32620"/>
                    <a:gd name="connsiteX6" fmla="*/ 3888 w 29421"/>
                    <a:gd name="connsiteY6" fmla="*/ 6684 h 32620"/>
                    <a:gd name="connsiteX7" fmla="*/ 15461 w 29421"/>
                    <a:gd name="connsiteY7" fmla="*/ 83 h 3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421" h="32620">
                      <a:moveTo>
                        <a:pt x="15461" y="83"/>
                      </a:moveTo>
                      <a:cubicBezTo>
                        <a:pt x="20433" y="769"/>
                        <a:pt x="24719" y="2655"/>
                        <a:pt x="27291" y="7370"/>
                      </a:cubicBezTo>
                      <a:cubicBezTo>
                        <a:pt x="29606" y="11570"/>
                        <a:pt x="30206" y="17828"/>
                        <a:pt x="28234" y="22286"/>
                      </a:cubicBezTo>
                      <a:cubicBezTo>
                        <a:pt x="25062" y="29487"/>
                        <a:pt x="18547" y="34459"/>
                        <a:pt x="10317" y="31973"/>
                      </a:cubicBezTo>
                      <a:cubicBezTo>
                        <a:pt x="2945" y="29744"/>
                        <a:pt x="-1770" y="21514"/>
                        <a:pt x="631" y="14056"/>
                      </a:cubicBezTo>
                      <a:cubicBezTo>
                        <a:pt x="1059" y="12513"/>
                        <a:pt x="1659" y="11056"/>
                        <a:pt x="2517" y="9598"/>
                      </a:cubicBezTo>
                      <a:cubicBezTo>
                        <a:pt x="288" y="13885"/>
                        <a:pt x="3717" y="7198"/>
                        <a:pt x="3888" y="6684"/>
                      </a:cubicBezTo>
                      <a:cubicBezTo>
                        <a:pt x="6117" y="3083"/>
                        <a:pt x="11003" y="-603"/>
                        <a:pt x="15461" y="83"/>
                      </a:cubicBezTo>
                      <a:close/>
                    </a:path>
                  </a:pathLst>
                </a:custGeom>
                <a:solidFill>
                  <a:srgbClr val="D81B60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707" name="任意多边形: 形状 2706">
                <a:extLst>
                  <a:ext uri="{FF2B5EF4-FFF2-40B4-BE49-F238E27FC236}">
                    <a16:creationId xmlns:a16="http://schemas.microsoft.com/office/drawing/2014/main" id="{178BEF52-B778-D1CB-9137-BEF045D8561B}"/>
                  </a:ext>
                </a:extLst>
              </p:cNvPr>
              <p:cNvSpPr/>
              <p:nvPr/>
            </p:nvSpPr>
            <p:spPr>
              <a:xfrm>
                <a:off x="4331595" y="599093"/>
                <a:ext cx="30626" cy="39579"/>
              </a:xfrm>
              <a:custGeom>
                <a:avLst/>
                <a:gdLst>
                  <a:gd name="connsiteX0" fmla="*/ 17586 w 30626"/>
                  <a:gd name="connsiteY0" fmla="*/ 1496 h 39579"/>
                  <a:gd name="connsiteX1" fmla="*/ 21272 w 30626"/>
                  <a:gd name="connsiteY1" fmla="*/ 4239 h 39579"/>
                  <a:gd name="connsiteX2" fmla="*/ 22730 w 30626"/>
                  <a:gd name="connsiteY2" fmla="*/ 5697 h 39579"/>
                  <a:gd name="connsiteX3" fmla="*/ 24101 w 30626"/>
                  <a:gd name="connsiteY3" fmla="*/ 7240 h 39579"/>
                  <a:gd name="connsiteX4" fmla="*/ 30359 w 30626"/>
                  <a:gd name="connsiteY4" fmla="*/ 21127 h 39579"/>
                  <a:gd name="connsiteX5" fmla="*/ 19472 w 30626"/>
                  <a:gd name="connsiteY5" fmla="*/ 39129 h 39579"/>
                  <a:gd name="connsiteX6" fmla="*/ 1470 w 30626"/>
                  <a:gd name="connsiteY6" fmla="*/ 28242 h 39579"/>
                  <a:gd name="connsiteX7" fmla="*/ 12 w 30626"/>
                  <a:gd name="connsiteY7" fmla="*/ 16584 h 39579"/>
                  <a:gd name="connsiteX8" fmla="*/ 613 w 30626"/>
                  <a:gd name="connsiteY8" fmla="*/ 14269 h 39579"/>
                  <a:gd name="connsiteX9" fmla="*/ 1470 w 30626"/>
                  <a:gd name="connsiteY9" fmla="*/ 9983 h 39579"/>
                  <a:gd name="connsiteX10" fmla="*/ 3784 w 30626"/>
                  <a:gd name="connsiteY10" fmla="*/ 4839 h 39579"/>
                  <a:gd name="connsiteX11" fmla="*/ 17586 w 30626"/>
                  <a:gd name="connsiteY11" fmla="*/ 1496 h 3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626" h="39579">
                    <a:moveTo>
                      <a:pt x="17586" y="1496"/>
                    </a:moveTo>
                    <a:cubicBezTo>
                      <a:pt x="18872" y="2353"/>
                      <a:pt x="20244" y="3125"/>
                      <a:pt x="21272" y="4239"/>
                    </a:cubicBezTo>
                    <a:cubicBezTo>
                      <a:pt x="21701" y="4754"/>
                      <a:pt x="22215" y="5268"/>
                      <a:pt x="22730" y="5697"/>
                    </a:cubicBezTo>
                    <a:cubicBezTo>
                      <a:pt x="24787" y="8783"/>
                      <a:pt x="25301" y="9297"/>
                      <a:pt x="24101" y="7240"/>
                    </a:cubicBezTo>
                    <a:cubicBezTo>
                      <a:pt x="27530" y="10411"/>
                      <a:pt x="29673" y="16669"/>
                      <a:pt x="30359" y="21127"/>
                    </a:cubicBezTo>
                    <a:cubicBezTo>
                      <a:pt x="31731" y="29099"/>
                      <a:pt x="27787" y="37072"/>
                      <a:pt x="19472" y="39129"/>
                    </a:cubicBezTo>
                    <a:cubicBezTo>
                      <a:pt x="11157" y="41187"/>
                      <a:pt x="4042" y="35957"/>
                      <a:pt x="1470" y="28242"/>
                    </a:cubicBezTo>
                    <a:cubicBezTo>
                      <a:pt x="270" y="24556"/>
                      <a:pt x="-73" y="20527"/>
                      <a:pt x="12" y="16584"/>
                    </a:cubicBezTo>
                    <a:cubicBezTo>
                      <a:pt x="441" y="12555"/>
                      <a:pt x="613" y="11783"/>
                      <a:pt x="613" y="14269"/>
                    </a:cubicBezTo>
                    <a:cubicBezTo>
                      <a:pt x="613" y="12726"/>
                      <a:pt x="870" y="11354"/>
                      <a:pt x="1470" y="9983"/>
                    </a:cubicBezTo>
                    <a:cubicBezTo>
                      <a:pt x="2156" y="8268"/>
                      <a:pt x="2841" y="6554"/>
                      <a:pt x="3784" y="4839"/>
                    </a:cubicBezTo>
                    <a:cubicBezTo>
                      <a:pt x="6270" y="210"/>
                      <a:pt x="13300" y="-1504"/>
                      <a:pt x="17586" y="149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8" name="任意多边形: 形状 2707">
                <a:extLst>
                  <a:ext uri="{FF2B5EF4-FFF2-40B4-BE49-F238E27FC236}">
                    <a16:creationId xmlns:a16="http://schemas.microsoft.com/office/drawing/2014/main" id="{D93D5E2C-C8FB-B0B4-7418-0FB700223A97}"/>
                  </a:ext>
                </a:extLst>
              </p:cNvPr>
              <p:cNvSpPr/>
              <p:nvPr/>
            </p:nvSpPr>
            <p:spPr>
              <a:xfrm>
                <a:off x="4309560" y="677232"/>
                <a:ext cx="34250" cy="41825"/>
              </a:xfrm>
              <a:custGeom>
                <a:avLst/>
                <a:gdLst>
                  <a:gd name="connsiteX0" fmla="*/ 9360 w 34250"/>
                  <a:gd name="connsiteY0" fmla="*/ 423 h 41825"/>
                  <a:gd name="connsiteX1" fmla="*/ 34221 w 34250"/>
                  <a:gd name="connsiteY1" fmla="*/ 26569 h 41825"/>
                  <a:gd name="connsiteX2" fmla="*/ 22305 w 34250"/>
                  <a:gd name="connsiteY2" fmla="*/ 41400 h 41825"/>
                  <a:gd name="connsiteX3" fmla="*/ 3360 w 34250"/>
                  <a:gd name="connsiteY3" fmla="*/ 29913 h 41825"/>
                  <a:gd name="connsiteX4" fmla="*/ 1731 w 34250"/>
                  <a:gd name="connsiteY4" fmla="*/ 21597 h 41825"/>
                  <a:gd name="connsiteX5" fmla="*/ 616 w 34250"/>
                  <a:gd name="connsiteY5" fmla="*/ 17740 h 41825"/>
                  <a:gd name="connsiteX6" fmla="*/ 16 w 34250"/>
                  <a:gd name="connsiteY6" fmla="*/ 13196 h 41825"/>
                  <a:gd name="connsiteX7" fmla="*/ 274 w 34250"/>
                  <a:gd name="connsiteY7" fmla="*/ 11910 h 41825"/>
                  <a:gd name="connsiteX8" fmla="*/ 9360 w 34250"/>
                  <a:gd name="connsiteY8" fmla="*/ 423 h 4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50" h="41825">
                    <a:moveTo>
                      <a:pt x="9360" y="423"/>
                    </a:moveTo>
                    <a:cubicBezTo>
                      <a:pt x="25220" y="-2834"/>
                      <a:pt x="33192" y="13368"/>
                      <a:pt x="34221" y="26569"/>
                    </a:cubicBezTo>
                    <a:cubicBezTo>
                      <a:pt x="34735" y="33427"/>
                      <a:pt x="28477" y="39857"/>
                      <a:pt x="22305" y="41400"/>
                    </a:cubicBezTo>
                    <a:cubicBezTo>
                      <a:pt x="14332" y="43371"/>
                      <a:pt x="4903" y="38314"/>
                      <a:pt x="3360" y="29913"/>
                    </a:cubicBezTo>
                    <a:cubicBezTo>
                      <a:pt x="2845" y="27084"/>
                      <a:pt x="2502" y="24340"/>
                      <a:pt x="1731" y="21597"/>
                    </a:cubicBezTo>
                    <a:cubicBezTo>
                      <a:pt x="1388" y="20311"/>
                      <a:pt x="1045" y="19026"/>
                      <a:pt x="616" y="17740"/>
                    </a:cubicBezTo>
                    <a:cubicBezTo>
                      <a:pt x="188" y="16282"/>
                      <a:pt x="-69" y="14739"/>
                      <a:pt x="16" y="13196"/>
                    </a:cubicBezTo>
                    <a:cubicBezTo>
                      <a:pt x="616" y="8910"/>
                      <a:pt x="788" y="8481"/>
                      <a:pt x="274" y="11910"/>
                    </a:cubicBezTo>
                    <a:cubicBezTo>
                      <a:pt x="616" y="6595"/>
                      <a:pt x="3788" y="1538"/>
                      <a:pt x="9360" y="42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9" name="任意多边形: 形状 2708">
                <a:extLst>
                  <a:ext uri="{FF2B5EF4-FFF2-40B4-BE49-F238E27FC236}">
                    <a16:creationId xmlns:a16="http://schemas.microsoft.com/office/drawing/2014/main" id="{FBC2CC48-D6E9-D265-810E-3EBAF01DA0CA}"/>
                  </a:ext>
                </a:extLst>
              </p:cNvPr>
              <p:cNvSpPr/>
              <p:nvPr/>
            </p:nvSpPr>
            <p:spPr>
              <a:xfrm>
                <a:off x="4355482" y="723467"/>
                <a:ext cx="39421" cy="36237"/>
              </a:xfrm>
              <a:custGeom>
                <a:avLst/>
                <a:gdLst>
                  <a:gd name="connsiteX0" fmla="*/ 24646 w 39421"/>
                  <a:gd name="connsiteY0" fmla="*/ 3138 h 36237"/>
                  <a:gd name="connsiteX1" fmla="*/ 28675 w 39421"/>
                  <a:gd name="connsiteY1" fmla="*/ 5024 h 36237"/>
                  <a:gd name="connsiteX2" fmla="*/ 35019 w 39421"/>
                  <a:gd name="connsiteY2" fmla="*/ 9567 h 36237"/>
                  <a:gd name="connsiteX3" fmla="*/ 19331 w 39421"/>
                  <a:gd name="connsiteY3" fmla="*/ 35456 h 36237"/>
                  <a:gd name="connsiteX4" fmla="*/ 5187 w 39421"/>
                  <a:gd name="connsiteY4" fmla="*/ 25769 h 36237"/>
                  <a:gd name="connsiteX5" fmla="*/ 6129 w 39421"/>
                  <a:gd name="connsiteY5" fmla="*/ 2109 h 36237"/>
                  <a:gd name="connsiteX6" fmla="*/ 24646 w 39421"/>
                  <a:gd name="connsiteY6" fmla="*/ 3138 h 3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21" h="36237">
                    <a:moveTo>
                      <a:pt x="24646" y="3138"/>
                    </a:moveTo>
                    <a:cubicBezTo>
                      <a:pt x="20017" y="995"/>
                      <a:pt x="27475" y="4338"/>
                      <a:pt x="28675" y="5024"/>
                    </a:cubicBezTo>
                    <a:cubicBezTo>
                      <a:pt x="30990" y="6310"/>
                      <a:pt x="33047" y="7682"/>
                      <a:pt x="35019" y="9567"/>
                    </a:cubicBezTo>
                    <a:cubicBezTo>
                      <a:pt x="46249" y="20455"/>
                      <a:pt x="34162" y="40428"/>
                      <a:pt x="19331" y="35456"/>
                    </a:cubicBezTo>
                    <a:cubicBezTo>
                      <a:pt x="13845" y="33656"/>
                      <a:pt x="9301" y="29799"/>
                      <a:pt x="5187" y="25769"/>
                    </a:cubicBezTo>
                    <a:cubicBezTo>
                      <a:pt x="-1500" y="19083"/>
                      <a:pt x="-2272" y="7682"/>
                      <a:pt x="6129" y="2109"/>
                    </a:cubicBezTo>
                    <a:cubicBezTo>
                      <a:pt x="12045" y="-1834"/>
                      <a:pt x="18817" y="481"/>
                      <a:pt x="24646" y="313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57" name="图形 4">
              <a:extLst>
                <a:ext uri="{FF2B5EF4-FFF2-40B4-BE49-F238E27FC236}">
                  <a16:creationId xmlns:a16="http://schemas.microsoft.com/office/drawing/2014/main" id="{B37370FD-842D-B54A-B76B-FAD7D8995AC4}"/>
                </a:ext>
              </a:extLst>
            </p:cNvPr>
            <p:cNvGrpSpPr/>
            <p:nvPr/>
          </p:nvGrpSpPr>
          <p:grpSpPr>
            <a:xfrm>
              <a:off x="4376304" y="347396"/>
              <a:ext cx="933211" cy="2461416"/>
              <a:chOff x="4376304" y="347396"/>
              <a:chExt cx="933211" cy="2461416"/>
            </a:xfrm>
          </p:grpSpPr>
          <p:sp>
            <p:nvSpPr>
              <p:cNvPr id="2658" name="任意多边形: 形状 2657">
                <a:extLst>
                  <a:ext uri="{FF2B5EF4-FFF2-40B4-BE49-F238E27FC236}">
                    <a16:creationId xmlns:a16="http://schemas.microsoft.com/office/drawing/2014/main" id="{C55D35C4-1514-3FB4-25F4-AA1DF6E06FE5}"/>
                  </a:ext>
                </a:extLst>
              </p:cNvPr>
              <p:cNvSpPr/>
              <p:nvPr/>
            </p:nvSpPr>
            <p:spPr>
              <a:xfrm>
                <a:off x="4387214" y="2206026"/>
                <a:ext cx="230499" cy="602786"/>
              </a:xfrm>
              <a:custGeom>
                <a:avLst/>
                <a:gdLst>
                  <a:gd name="connsiteX0" fmla="*/ 5001 w 230499"/>
                  <a:gd name="connsiteY0" fmla="*/ 572149 h 602786"/>
                  <a:gd name="connsiteX1" fmla="*/ 66295 w 230499"/>
                  <a:gd name="connsiteY1" fmla="*/ 562291 h 602786"/>
                  <a:gd name="connsiteX2" fmla="*/ 70410 w 230499"/>
                  <a:gd name="connsiteY2" fmla="*/ 551833 h 602786"/>
                  <a:gd name="connsiteX3" fmla="*/ 78811 w 230499"/>
                  <a:gd name="connsiteY3" fmla="*/ 590066 h 602786"/>
                  <a:gd name="connsiteX4" fmla="*/ 133075 w 230499"/>
                  <a:gd name="connsiteY4" fmla="*/ 559634 h 602786"/>
                  <a:gd name="connsiteX5" fmla="*/ 184338 w 230499"/>
                  <a:gd name="connsiteY5" fmla="*/ 341035 h 602786"/>
                  <a:gd name="connsiteX6" fmla="*/ 210141 w 230499"/>
                  <a:gd name="connsiteY6" fmla="*/ 220848 h 602786"/>
                  <a:gd name="connsiteX7" fmla="*/ 227115 w 230499"/>
                  <a:gd name="connsiteY7" fmla="*/ 122693 h 602786"/>
                  <a:gd name="connsiteX8" fmla="*/ 228143 w 230499"/>
                  <a:gd name="connsiteY8" fmla="*/ 120636 h 602786"/>
                  <a:gd name="connsiteX9" fmla="*/ 197540 w 230499"/>
                  <a:gd name="connsiteY9" fmla="*/ 19052 h 602786"/>
                  <a:gd name="connsiteX10" fmla="*/ 116101 w 230499"/>
                  <a:gd name="connsiteY10" fmla="*/ 9279 h 602786"/>
                  <a:gd name="connsiteX11" fmla="*/ 74867 w 230499"/>
                  <a:gd name="connsiteY11" fmla="*/ 94232 h 602786"/>
                  <a:gd name="connsiteX12" fmla="*/ 74267 w 230499"/>
                  <a:gd name="connsiteY12" fmla="*/ 98776 h 602786"/>
                  <a:gd name="connsiteX13" fmla="*/ 26861 w 230499"/>
                  <a:gd name="connsiteY13" fmla="*/ 375925 h 602786"/>
                  <a:gd name="connsiteX14" fmla="*/ 5001 w 230499"/>
                  <a:gd name="connsiteY14" fmla="*/ 572149 h 60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0499" h="602786">
                    <a:moveTo>
                      <a:pt x="5001" y="572149"/>
                    </a:moveTo>
                    <a:cubicBezTo>
                      <a:pt x="18975" y="624613"/>
                      <a:pt x="50607" y="599067"/>
                      <a:pt x="66295" y="562291"/>
                    </a:cubicBezTo>
                    <a:cubicBezTo>
                      <a:pt x="67752" y="558862"/>
                      <a:pt x="69124" y="555347"/>
                      <a:pt x="70410" y="551833"/>
                    </a:cubicBezTo>
                    <a:cubicBezTo>
                      <a:pt x="70324" y="566149"/>
                      <a:pt x="72296" y="579865"/>
                      <a:pt x="78811" y="590066"/>
                    </a:cubicBezTo>
                    <a:cubicBezTo>
                      <a:pt x="100585" y="624185"/>
                      <a:pt x="125273" y="581236"/>
                      <a:pt x="133075" y="559634"/>
                    </a:cubicBezTo>
                    <a:cubicBezTo>
                      <a:pt x="157935" y="490711"/>
                      <a:pt x="171394" y="413044"/>
                      <a:pt x="184338" y="341035"/>
                    </a:cubicBezTo>
                    <a:cubicBezTo>
                      <a:pt x="191625" y="300573"/>
                      <a:pt x="200111" y="260711"/>
                      <a:pt x="210141" y="220848"/>
                    </a:cubicBezTo>
                    <a:cubicBezTo>
                      <a:pt x="218199" y="188873"/>
                      <a:pt x="227286" y="155869"/>
                      <a:pt x="227115" y="122693"/>
                    </a:cubicBezTo>
                    <a:cubicBezTo>
                      <a:pt x="227543" y="122179"/>
                      <a:pt x="227972" y="121493"/>
                      <a:pt x="228143" y="120636"/>
                    </a:cubicBezTo>
                    <a:cubicBezTo>
                      <a:pt x="235516" y="87375"/>
                      <a:pt x="225658" y="41169"/>
                      <a:pt x="197540" y="19052"/>
                    </a:cubicBezTo>
                    <a:cubicBezTo>
                      <a:pt x="175937" y="2164"/>
                      <a:pt x="140876" y="-8723"/>
                      <a:pt x="116101" y="9279"/>
                    </a:cubicBezTo>
                    <a:cubicBezTo>
                      <a:pt x="89098" y="29082"/>
                      <a:pt x="79239" y="62257"/>
                      <a:pt x="74867" y="94232"/>
                    </a:cubicBezTo>
                    <a:cubicBezTo>
                      <a:pt x="74696" y="95776"/>
                      <a:pt x="74439" y="97319"/>
                      <a:pt x="74267" y="98776"/>
                    </a:cubicBezTo>
                    <a:cubicBezTo>
                      <a:pt x="54036" y="189730"/>
                      <a:pt x="42892" y="284199"/>
                      <a:pt x="26861" y="375925"/>
                    </a:cubicBezTo>
                    <a:cubicBezTo>
                      <a:pt x="16231" y="436190"/>
                      <a:pt x="-11201" y="511028"/>
                      <a:pt x="5001" y="572149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9" name="任意多边形: 形状 2658">
                <a:extLst>
                  <a:ext uri="{FF2B5EF4-FFF2-40B4-BE49-F238E27FC236}">
                    <a16:creationId xmlns:a16="http://schemas.microsoft.com/office/drawing/2014/main" id="{B8DE1D2D-9A28-6D2C-CBAF-2A6290CB4663}"/>
                  </a:ext>
                </a:extLst>
              </p:cNvPr>
              <p:cNvSpPr/>
              <p:nvPr/>
            </p:nvSpPr>
            <p:spPr>
              <a:xfrm>
                <a:off x="4422818" y="347396"/>
                <a:ext cx="844887" cy="2006324"/>
              </a:xfrm>
              <a:custGeom>
                <a:avLst/>
                <a:gdLst>
                  <a:gd name="connsiteX0" fmla="*/ 1 w 844887"/>
                  <a:gd name="connsiteY0" fmla="*/ 1917544 h 2006324"/>
                  <a:gd name="connsiteX1" fmla="*/ 21347 w 844887"/>
                  <a:gd name="connsiteY1" fmla="*/ 1970779 h 2006324"/>
                  <a:gd name="connsiteX2" fmla="*/ 79640 w 844887"/>
                  <a:gd name="connsiteY2" fmla="*/ 1898856 h 2006324"/>
                  <a:gd name="connsiteX3" fmla="*/ 83840 w 844887"/>
                  <a:gd name="connsiteY3" fmla="*/ 1888226 h 2006324"/>
                  <a:gd name="connsiteX4" fmla="*/ 83583 w 844887"/>
                  <a:gd name="connsiteY4" fmla="*/ 1914115 h 2006324"/>
                  <a:gd name="connsiteX5" fmla="*/ 97042 w 844887"/>
                  <a:gd name="connsiteY5" fmla="*/ 2001555 h 2006324"/>
                  <a:gd name="connsiteX6" fmla="*/ 151992 w 844887"/>
                  <a:gd name="connsiteY6" fmla="*/ 1918487 h 2006324"/>
                  <a:gd name="connsiteX7" fmla="*/ 176595 w 844887"/>
                  <a:gd name="connsiteY7" fmla="*/ 1998383 h 2006324"/>
                  <a:gd name="connsiteX8" fmla="*/ 204884 w 844887"/>
                  <a:gd name="connsiteY8" fmla="*/ 1969665 h 2006324"/>
                  <a:gd name="connsiteX9" fmla="*/ 235659 w 844887"/>
                  <a:gd name="connsiteY9" fmla="*/ 1847592 h 2006324"/>
                  <a:gd name="connsiteX10" fmla="*/ 279122 w 844887"/>
                  <a:gd name="connsiteY10" fmla="*/ 1604648 h 2006324"/>
                  <a:gd name="connsiteX11" fmla="*/ 326356 w 844887"/>
                  <a:gd name="connsiteY11" fmla="*/ 1337443 h 2006324"/>
                  <a:gd name="connsiteX12" fmla="*/ 407367 w 844887"/>
                  <a:gd name="connsiteY12" fmla="*/ 1137961 h 2006324"/>
                  <a:gd name="connsiteX13" fmla="*/ 665827 w 844887"/>
                  <a:gd name="connsiteY13" fmla="*/ 986570 h 2006324"/>
                  <a:gd name="connsiteX14" fmla="*/ 667285 w 844887"/>
                  <a:gd name="connsiteY14" fmla="*/ 988113 h 2006324"/>
                  <a:gd name="connsiteX15" fmla="*/ 755153 w 844887"/>
                  <a:gd name="connsiteY15" fmla="*/ 868784 h 2006324"/>
                  <a:gd name="connsiteX16" fmla="*/ 818504 w 844887"/>
                  <a:gd name="connsiteY16" fmla="*/ 649585 h 2006324"/>
                  <a:gd name="connsiteX17" fmla="*/ 811474 w 844887"/>
                  <a:gd name="connsiteY17" fmla="*/ 504282 h 2006324"/>
                  <a:gd name="connsiteX18" fmla="*/ 790472 w 844887"/>
                  <a:gd name="connsiteY18" fmla="*/ 334203 h 2006324"/>
                  <a:gd name="connsiteX19" fmla="*/ 790472 w 844887"/>
                  <a:gd name="connsiteY19" fmla="*/ 334032 h 2006324"/>
                  <a:gd name="connsiteX20" fmla="*/ 844650 w 844887"/>
                  <a:gd name="connsiteY20" fmla="*/ 150494 h 2006324"/>
                  <a:gd name="connsiteX21" fmla="*/ 833591 w 844887"/>
                  <a:gd name="connsiteY21" fmla="*/ 87658 h 2006324"/>
                  <a:gd name="connsiteX22" fmla="*/ 745037 w 844887"/>
                  <a:gd name="connsiteY22" fmla="*/ 7505 h 2006324"/>
                  <a:gd name="connsiteX23" fmla="*/ 568530 w 844887"/>
                  <a:gd name="connsiteY23" fmla="*/ 47710 h 2006324"/>
                  <a:gd name="connsiteX24" fmla="*/ 461545 w 844887"/>
                  <a:gd name="connsiteY24" fmla="*/ 219846 h 2006324"/>
                  <a:gd name="connsiteX25" fmla="*/ 335872 w 844887"/>
                  <a:gd name="connsiteY25" fmla="*/ 412470 h 2006324"/>
                  <a:gd name="connsiteX26" fmla="*/ 204627 w 844887"/>
                  <a:gd name="connsiteY26" fmla="*/ 606637 h 2006324"/>
                  <a:gd name="connsiteX27" fmla="*/ 135790 w 844887"/>
                  <a:gd name="connsiteY27" fmla="*/ 819750 h 2006324"/>
                  <a:gd name="connsiteX28" fmla="*/ 120102 w 844887"/>
                  <a:gd name="connsiteY28" fmla="*/ 1067924 h 2006324"/>
                  <a:gd name="connsiteX29" fmla="*/ 131846 w 844887"/>
                  <a:gd name="connsiteY29" fmla="*/ 1286608 h 2006324"/>
                  <a:gd name="connsiteX30" fmla="*/ 106472 w 844887"/>
                  <a:gd name="connsiteY30" fmla="*/ 1432940 h 2006324"/>
                  <a:gd name="connsiteX31" fmla="*/ 60952 w 844887"/>
                  <a:gd name="connsiteY31" fmla="*/ 1601819 h 2006324"/>
                  <a:gd name="connsiteX32" fmla="*/ 23833 w 844887"/>
                  <a:gd name="connsiteY32" fmla="*/ 1770697 h 2006324"/>
                  <a:gd name="connsiteX33" fmla="*/ 1 w 844887"/>
                  <a:gd name="connsiteY33" fmla="*/ 1917544 h 200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44887" h="2006324">
                    <a:moveTo>
                      <a:pt x="1" y="1917544"/>
                    </a:moveTo>
                    <a:cubicBezTo>
                      <a:pt x="87" y="1932717"/>
                      <a:pt x="173" y="1967950"/>
                      <a:pt x="21347" y="1970779"/>
                    </a:cubicBezTo>
                    <a:cubicBezTo>
                      <a:pt x="52379" y="1974894"/>
                      <a:pt x="70810" y="1919344"/>
                      <a:pt x="79640" y="1898856"/>
                    </a:cubicBezTo>
                    <a:cubicBezTo>
                      <a:pt x="81183" y="1895341"/>
                      <a:pt x="82469" y="1891741"/>
                      <a:pt x="83840" y="1888226"/>
                    </a:cubicBezTo>
                    <a:cubicBezTo>
                      <a:pt x="83669" y="1896970"/>
                      <a:pt x="83583" y="1905628"/>
                      <a:pt x="83583" y="1914115"/>
                    </a:cubicBezTo>
                    <a:cubicBezTo>
                      <a:pt x="83498" y="1936832"/>
                      <a:pt x="78954" y="1983895"/>
                      <a:pt x="97042" y="2001555"/>
                    </a:cubicBezTo>
                    <a:cubicBezTo>
                      <a:pt x="118130" y="2022128"/>
                      <a:pt x="138019" y="1972751"/>
                      <a:pt x="151992" y="1918487"/>
                    </a:cubicBezTo>
                    <a:cubicBezTo>
                      <a:pt x="151135" y="1966579"/>
                      <a:pt x="157307" y="2000097"/>
                      <a:pt x="176595" y="1998383"/>
                    </a:cubicBezTo>
                    <a:cubicBezTo>
                      <a:pt x="191854" y="1997011"/>
                      <a:pt x="199655" y="1982952"/>
                      <a:pt x="204884" y="1969665"/>
                    </a:cubicBezTo>
                    <a:cubicBezTo>
                      <a:pt x="220400" y="1930488"/>
                      <a:pt x="228801" y="1888998"/>
                      <a:pt x="235659" y="1847592"/>
                    </a:cubicBezTo>
                    <a:cubicBezTo>
                      <a:pt x="249118" y="1766411"/>
                      <a:pt x="266778" y="1686001"/>
                      <a:pt x="279122" y="1604648"/>
                    </a:cubicBezTo>
                    <a:cubicBezTo>
                      <a:pt x="292667" y="1515151"/>
                      <a:pt x="310240" y="1426511"/>
                      <a:pt x="326356" y="1337443"/>
                    </a:cubicBezTo>
                    <a:cubicBezTo>
                      <a:pt x="338615" y="1269549"/>
                      <a:pt x="342644" y="1179366"/>
                      <a:pt x="407367" y="1137961"/>
                    </a:cubicBezTo>
                    <a:cubicBezTo>
                      <a:pt x="490777" y="1084554"/>
                      <a:pt x="592790" y="1052836"/>
                      <a:pt x="665827" y="986570"/>
                    </a:cubicBezTo>
                    <a:cubicBezTo>
                      <a:pt x="666342" y="987085"/>
                      <a:pt x="666856" y="987599"/>
                      <a:pt x="667285" y="988113"/>
                    </a:cubicBezTo>
                    <a:cubicBezTo>
                      <a:pt x="702946" y="953738"/>
                      <a:pt x="733207" y="914133"/>
                      <a:pt x="755153" y="868784"/>
                    </a:cubicBezTo>
                    <a:cubicBezTo>
                      <a:pt x="788329" y="800033"/>
                      <a:pt x="809931" y="725452"/>
                      <a:pt x="818504" y="649585"/>
                    </a:cubicBezTo>
                    <a:cubicBezTo>
                      <a:pt x="823990" y="600722"/>
                      <a:pt x="821504" y="552373"/>
                      <a:pt x="811474" y="504282"/>
                    </a:cubicBezTo>
                    <a:cubicBezTo>
                      <a:pt x="799644" y="447617"/>
                      <a:pt x="783185" y="392925"/>
                      <a:pt x="790472" y="334203"/>
                    </a:cubicBezTo>
                    <a:cubicBezTo>
                      <a:pt x="790472" y="334117"/>
                      <a:pt x="790472" y="334117"/>
                      <a:pt x="790472" y="334032"/>
                    </a:cubicBezTo>
                    <a:cubicBezTo>
                      <a:pt x="804873" y="272653"/>
                      <a:pt x="841135" y="215903"/>
                      <a:pt x="844650" y="150494"/>
                    </a:cubicBezTo>
                    <a:cubicBezTo>
                      <a:pt x="845764" y="129835"/>
                      <a:pt x="843107" y="106346"/>
                      <a:pt x="833591" y="87658"/>
                    </a:cubicBezTo>
                    <a:cubicBezTo>
                      <a:pt x="819618" y="49768"/>
                      <a:pt x="781385" y="18135"/>
                      <a:pt x="745037" y="7505"/>
                    </a:cubicBezTo>
                    <a:cubicBezTo>
                      <a:pt x="682630" y="-10754"/>
                      <a:pt x="617650" y="4933"/>
                      <a:pt x="568530" y="47710"/>
                    </a:cubicBezTo>
                    <a:cubicBezTo>
                      <a:pt x="516409" y="93059"/>
                      <a:pt x="488548" y="157867"/>
                      <a:pt x="461545" y="219846"/>
                    </a:cubicBezTo>
                    <a:cubicBezTo>
                      <a:pt x="429741" y="292541"/>
                      <a:pt x="385421" y="350920"/>
                      <a:pt x="335872" y="412470"/>
                    </a:cubicBezTo>
                    <a:cubicBezTo>
                      <a:pt x="287352" y="472820"/>
                      <a:pt x="242260" y="538914"/>
                      <a:pt x="204627" y="606637"/>
                    </a:cubicBezTo>
                    <a:cubicBezTo>
                      <a:pt x="167422" y="673760"/>
                      <a:pt x="147877" y="744140"/>
                      <a:pt x="135790" y="819750"/>
                    </a:cubicBezTo>
                    <a:cubicBezTo>
                      <a:pt x="122588" y="901703"/>
                      <a:pt x="114444" y="984856"/>
                      <a:pt x="120102" y="1067924"/>
                    </a:cubicBezTo>
                    <a:cubicBezTo>
                      <a:pt x="125160" y="1141304"/>
                      <a:pt x="130046" y="1213485"/>
                      <a:pt x="131846" y="1286608"/>
                    </a:cubicBezTo>
                    <a:cubicBezTo>
                      <a:pt x="125674" y="1335728"/>
                      <a:pt x="118645" y="1384249"/>
                      <a:pt x="106472" y="1432940"/>
                    </a:cubicBezTo>
                    <a:cubicBezTo>
                      <a:pt x="92327" y="1489519"/>
                      <a:pt x="75354" y="1545326"/>
                      <a:pt x="60952" y="1601819"/>
                    </a:cubicBezTo>
                    <a:cubicBezTo>
                      <a:pt x="46807" y="1657711"/>
                      <a:pt x="34549" y="1714033"/>
                      <a:pt x="23833" y="1770697"/>
                    </a:cubicBezTo>
                    <a:cubicBezTo>
                      <a:pt x="14918" y="1818017"/>
                      <a:pt x="-170" y="1868938"/>
                      <a:pt x="1" y="191754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0" name="任意多边形: 形状 2659">
                <a:extLst>
                  <a:ext uri="{FF2B5EF4-FFF2-40B4-BE49-F238E27FC236}">
                    <a16:creationId xmlns:a16="http://schemas.microsoft.com/office/drawing/2014/main" id="{924322A8-77A2-B857-D541-281A0CE501C1}"/>
                  </a:ext>
                </a:extLst>
              </p:cNvPr>
              <p:cNvSpPr/>
              <p:nvPr/>
            </p:nvSpPr>
            <p:spPr>
              <a:xfrm>
                <a:off x="4993954" y="437671"/>
                <a:ext cx="223122" cy="251976"/>
              </a:xfrm>
              <a:custGeom>
                <a:avLst/>
                <a:gdLst>
                  <a:gd name="connsiteX0" fmla="*/ 167129 w 223122"/>
                  <a:gd name="connsiteY0" fmla="*/ 244099 h 251976"/>
                  <a:gd name="connsiteX1" fmla="*/ 170558 w 223122"/>
                  <a:gd name="connsiteY1" fmla="*/ 241442 h 251976"/>
                  <a:gd name="connsiteX2" fmla="*/ 184103 w 223122"/>
                  <a:gd name="connsiteY2" fmla="*/ 46846 h 251976"/>
                  <a:gd name="connsiteX3" fmla="*/ 81404 w 223122"/>
                  <a:gd name="connsiteY3" fmla="*/ 812 h 251976"/>
                  <a:gd name="connsiteX4" fmla="*/ 1337 w 223122"/>
                  <a:gd name="connsiteY4" fmla="*/ 82079 h 251976"/>
                  <a:gd name="connsiteX5" fmla="*/ 167129 w 223122"/>
                  <a:gd name="connsiteY5" fmla="*/ 244099 h 25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122" h="251976">
                    <a:moveTo>
                      <a:pt x="167129" y="244099"/>
                    </a:moveTo>
                    <a:cubicBezTo>
                      <a:pt x="168672" y="243499"/>
                      <a:pt x="169786" y="242556"/>
                      <a:pt x="170558" y="241442"/>
                    </a:cubicBezTo>
                    <a:cubicBezTo>
                      <a:pt x="241195" y="221382"/>
                      <a:pt x="235452" y="92623"/>
                      <a:pt x="184103" y="46846"/>
                    </a:cubicBezTo>
                    <a:cubicBezTo>
                      <a:pt x="158985" y="16157"/>
                      <a:pt x="122380" y="-4417"/>
                      <a:pt x="81404" y="812"/>
                    </a:cubicBezTo>
                    <a:cubicBezTo>
                      <a:pt x="37598" y="6384"/>
                      <a:pt x="7509" y="40160"/>
                      <a:pt x="1337" y="82079"/>
                    </a:cubicBezTo>
                    <a:cubicBezTo>
                      <a:pt x="-11608" y="170119"/>
                      <a:pt x="71374" y="282933"/>
                      <a:pt x="167129" y="2440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1" name="任意多边形: 形状 2660">
                <a:extLst>
                  <a:ext uri="{FF2B5EF4-FFF2-40B4-BE49-F238E27FC236}">
                    <a16:creationId xmlns:a16="http://schemas.microsoft.com/office/drawing/2014/main" id="{16B98313-ADC9-A603-F5D9-240FA9A4F994}"/>
                  </a:ext>
                </a:extLst>
              </p:cNvPr>
              <p:cNvSpPr/>
              <p:nvPr/>
            </p:nvSpPr>
            <p:spPr>
              <a:xfrm>
                <a:off x="4887285" y="1374533"/>
                <a:ext cx="73933" cy="135552"/>
              </a:xfrm>
              <a:custGeom>
                <a:avLst/>
                <a:gdLst>
                  <a:gd name="connsiteX0" fmla="*/ 43455 w 73933"/>
                  <a:gd name="connsiteY0" fmla="*/ 120597 h 135552"/>
                  <a:gd name="connsiteX1" fmla="*/ 45426 w 73933"/>
                  <a:gd name="connsiteY1" fmla="*/ 49788 h 135552"/>
                  <a:gd name="connsiteX2" fmla="*/ 32482 w 73933"/>
                  <a:gd name="connsiteY2" fmla="*/ 17984 h 135552"/>
                  <a:gd name="connsiteX3" fmla="*/ 71744 w 73933"/>
                  <a:gd name="connsiteY3" fmla="*/ 37872 h 135552"/>
                  <a:gd name="connsiteX4" fmla="*/ 73887 w 73933"/>
                  <a:gd name="connsiteY4" fmla="*/ 68647 h 135552"/>
                  <a:gd name="connsiteX5" fmla="*/ 67029 w 73933"/>
                  <a:gd name="connsiteY5" fmla="*/ 109881 h 135552"/>
                  <a:gd name="connsiteX6" fmla="*/ 55456 w 73933"/>
                  <a:gd name="connsiteY6" fmla="*/ 131312 h 135552"/>
                  <a:gd name="connsiteX7" fmla="*/ 43455 w 73933"/>
                  <a:gd name="connsiteY7" fmla="*/ 120597 h 135552"/>
                  <a:gd name="connsiteX8" fmla="*/ 2050 w 73933"/>
                  <a:gd name="connsiteY8" fmla="*/ 38301 h 135552"/>
                  <a:gd name="connsiteX9" fmla="*/ 17051 w 73933"/>
                  <a:gd name="connsiteY9" fmla="*/ 20556 h 135552"/>
                  <a:gd name="connsiteX10" fmla="*/ 28967 w 73933"/>
                  <a:gd name="connsiteY10" fmla="*/ 33414 h 135552"/>
                  <a:gd name="connsiteX11" fmla="*/ 32653 w 73933"/>
                  <a:gd name="connsiteY11" fmla="*/ 41901 h 135552"/>
                  <a:gd name="connsiteX12" fmla="*/ 31025 w 73933"/>
                  <a:gd name="connsiteY12" fmla="*/ 113224 h 135552"/>
                  <a:gd name="connsiteX13" fmla="*/ 18509 w 73933"/>
                  <a:gd name="connsiteY13" fmla="*/ 132684 h 135552"/>
                  <a:gd name="connsiteX14" fmla="*/ 3078 w 73933"/>
                  <a:gd name="connsiteY14" fmla="*/ 114253 h 135552"/>
                  <a:gd name="connsiteX15" fmla="*/ 7279 w 73933"/>
                  <a:gd name="connsiteY15" fmla="*/ 92650 h 135552"/>
                  <a:gd name="connsiteX16" fmla="*/ 2050 w 73933"/>
                  <a:gd name="connsiteY16" fmla="*/ 38301 h 13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933" h="135552">
                    <a:moveTo>
                      <a:pt x="43455" y="120597"/>
                    </a:moveTo>
                    <a:cubicBezTo>
                      <a:pt x="51427" y="99423"/>
                      <a:pt x="50227" y="70705"/>
                      <a:pt x="45426" y="49788"/>
                    </a:cubicBezTo>
                    <a:cubicBezTo>
                      <a:pt x="45255" y="38301"/>
                      <a:pt x="40283" y="26385"/>
                      <a:pt x="32482" y="17984"/>
                    </a:cubicBezTo>
                    <a:cubicBezTo>
                      <a:pt x="36511" y="-18706"/>
                      <a:pt x="72087" y="7268"/>
                      <a:pt x="71744" y="37872"/>
                    </a:cubicBezTo>
                    <a:cubicBezTo>
                      <a:pt x="71658" y="48073"/>
                      <a:pt x="74316" y="58360"/>
                      <a:pt x="73887" y="68647"/>
                    </a:cubicBezTo>
                    <a:cubicBezTo>
                      <a:pt x="73287" y="82449"/>
                      <a:pt x="72173" y="96936"/>
                      <a:pt x="67029" y="109881"/>
                    </a:cubicBezTo>
                    <a:cubicBezTo>
                      <a:pt x="64372" y="117682"/>
                      <a:pt x="60514" y="124883"/>
                      <a:pt x="55456" y="131312"/>
                    </a:cubicBezTo>
                    <a:cubicBezTo>
                      <a:pt x="45598" y="138342"/>
                      <a:pt x="40197" y="128140"/>
                      <a:pt x="43455" y="120597"/>
                    </a:cubicBezTo>
                    <a:close/>
                    <a:moveTo>
                      <a:pt x="2050" y="38301"/>
                    </a:moveTo>
                    <a:cubicBezTo>
                      <a:pt x="-2579" y="29471"/>
                      <a:pt x="-94" y="12669"/>
                      <a:pt x="17051" y="20556"/>
                    </a:cubicBezTo>
                    <a:cubicBezTo>
                      <a:pt x="22195" y="23813"/>
                      <a:pt x="26138" y="28014"/>
                      <a:pt x="28967" y="33414"/>
                    </a:cubicBezTo>
                    <a:cubicBezTo>
                      <a:pt x="30510" y="36329"/>
                      <a:pt x="31625" y="39072"/>
                      <a:pt x="32653" y="41901"/>
                    </a:cubicBezTo>
                    <a:cubicBezTo>
                      <a:pt x="36425" y="63418"/>
                      <a:pt x="38568" y="92650"/>
                      <a:pt x="31025" y="113224"/>
                    </a:cubicBezTo>
                    <a:cubicBezTo>
                      <a:pt x="28967" y="121025"/>
                      <a:pt x="24767" y="127540"/>
                      <a:pt x="18509" y="132684"/>
                    </a:cubicBezTo>
                    <a:cubicBezTo>
                      <a:pt x="4107" y="142028"/>
                      <a:pt x="-2151" y="126597"/>
                      <a:pt x="3078" y="114253"/>
                    </a:cubicBezTo>
                    <a:cubicBezTo>
                      <a:pt x="4621" y="107138"/>
                      <a:pt x="6507" y="99937"/>
                      <a:pt x="7279" y="92650"/>
                    </a:cubicBezTo>
                    <a:cubicBezTo>
                      <a:pt x="9165" y="73276"/>
                      <a:pt x="8136" y="56646"/>
                      <a:pt x="2050" y="3830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2" name="任意多边形: 形状 2661">
                <a:extLst>
                  <a:ext uri="{FF2B5EF4-FFF2-40B4-BE49-F238E27FC236}">
                    <a16:creationId xmlns:a16="http://schemas.microsoft.com/office/drawing/2014/main" id="{645E6695-F500-FF8B-5ADA-E2FA9EC76364}"/>
                  </a:ext>
                </a:extLst>
              </p:cNvPr>
              <p:cNvSpPr/>
              <p:nvPr/>
            </p:nvSpPr>
            <p:spPr>
              <a:xfrm>
                <a:off x="5015772" y="1329241"/>
                <a:ext cx="90354" cy="150413"/>
              </a:xfrm>
              <a:custGeom>
                <a:avLst/>
                <a:gdLst>
                  <a:gd name="connsiteX0" fmla="*/ 62157 w 90354"/>
                  <a:gd name="connsiteY0" fmla="*/ 134428 h 150413"/>
                  <a:gd name="connsiteX1" fmla="*/ 39611 w 90354"/>
                  <a:gd name="connsiteY1" fmla="*/ 15184 h 150413"/>
                  <a:gd name="connsiteX2" fmla="*/ 77159 w 90354"/>
                  <a:gd name="connsiteY2" fmla="*/ 20585 h 150413"/>
                  <a:gd name="connsiteX3" fmla="*/ 83160 w 90354"/>
                  <a:gd name="connsiteY3" fmla="*/ 39873 h 150413"/>
                  <a:gd name="connsiteX4" fmla="*/ 88561 w 90354"/>
                  <a:gd name="connsiteY4" fmla="*/ 67562 h 150413"/>
                  <a:gd name="connsiteX5" fmla="*/ 89589 w 90354"/>
                  <a:gd name="connsiteY5" fmla="*/ 108539 h 150413"/>
                  <a:gd name="connsiteX6" fmla="*/ 82903 w 90354"/>
                  <a:gd name="connsiteY6" fmla="*/ 136056 h 150413"/>
                  <a:gd name="connsiteX7" fmla="*/ 62157 w 90354"/>
                  <a:gd name="connsiteY7" fmla="*/ 134428 h 150413"/>
                  <a:gd name="connsiteX8" fmla="*/ 10465 w 90354"/>
                  <a:gd name="connsiteY8" fmla="*/ 57704 h 150413"/>
                  <a:gd name="connsiteX9" fmla="*/ 3264 w 90354"/>
                  <a:gd name="connsiteY9" fmla="*/ 44759 h 150413"/>
                  <a:gd name="connsiteX10" fmla="*/ 34983 w 90354"/>
                  <a:gd name="connsiteY10" fmla="*/ 28043 h 150413"/>
                  <a:gd name="connsiteX11" fmla="*/ 52642 w 90354"/>
                  <a:gd name="connsiteY11" fmla="*/ 105195 h 150413"/>
                  <a:gd name="connsiteX12" fmla="*/ 42526 w 90354"/>
                  <a:gd name="connsiteY12" fmla="*/ 143000 h 150413"/>
                  <a:gd name="connsiteX13" fmla="*/ 19038 w 90354"/>
                  <a:gd name="connsiteY13" fmla="*/ 124398 h 150413"/>
                  <a:gd name="connsiteX14" fmla="*/ 21009 w 90354"/>
                  <a:gd name="connsiteY14" fmla="*/ 85564 h 150413"/>
                  <a:gd name="connsiteX15" fmla="*/ 10465 w 90354"/>
                  <a:gd name="connsiteY15" fmla="*/ 57704 h 150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354" h="150413">
                    <a:moveTo>
                      <a:pt x="62157" y="134428"/>
                    </a:moveTo>
                    <a:cubicBezTo>
                      <a:pt x="75959" y="62076"/>
                      <a:pt x="40040" y="15870"/>
                      <a:pt x="39611" y="15184"/>
                    </a:cubicBezTo>
                    <a:cubicBezTo>
                      <a:pt x="45269" y="-11905"/>
                      <a:pt x="74073" y="1897"/>
                      <a:pt x="77159" y="20585"/>
                    </a:cubicBezTo>
                    <a:cubicBezTo>
                      <a:pt x="79131" y="26414"/>
                      <a:pt x="81531" y="33958"/>
                      <a:pt x="83160" y="39873"/>
                    </a:cubicBezTo>
                    <a:cubicBezTo>
                      <a:pt x="85817" y="48531"/>
                      <a:pt x="86846" y="58647"/>
                      <a:pt x="88561" y="67562"/>
                    </a:cubicBezTo>
                    <a:cubicBezTo>
                      <a:pt x="90789" y="79392"/>
                      <a:pt x="90704" y="96280"/>
                      <a:pt x="89589" y="108539"/>
                    </a:cubicBezTo>
                    <a:cubicBezTo>
                      <a:pt x="89418" y="118226"/>
                      <a:pt x="87189" y="127398"/>
                      <a:pt x="82903" y="136056"/>
                    </a:cubicBezTo>
                    <a:cubicBezTo>
                      <a:pt x="78359" y="152344"/>
                      <a:pt x="62072" y="156545"/>
                      <a:pt x="62157" y="134428"/>
                    </a:cubicBezTo>
                    <a:close/>
                    <a:moveTo>
                      <a:pt x="10465" y="57704"/>
                    </a:moveTo>
                    <a:cubicBezTo>
                      <a:pt x="7979" y="53417"/>
                      <a:pt x="5579" y="49131"/>
                      <a:pt x="3264" y="44759"/>
                    </a:cubicBezTo>
                    <a:cubicBezTo>
                      <a:pt x="-11309" y="3183"/>
                      <a:pt x="27182" y="4383"/>
                      <a:pt x="34983" y="28043"/>
                    </a:cubicBezTo>
                    <a:cubicBezTo>
                      <a:pt x="46041" y="52132"/>
                      <a:pt x="53070" y="78535"/>
                      <a:pt x="52642" y="105195"/>
                    </a:cubicBezTo>
                    <a:cubicBezTo>
                      <a:pt x="52470" y="116168"/>
                      <a:pt x="52556" y="135199"/>
                      <a:pt x="42526" y="143000"/>
                    </a:cubicBezTo>
                    <a:cubicBezTo>
                      <a:pt x="14923" y="164517"/>
                      <a:pt x="17923" y="133228"/>
                      <a:pt x="19038" y="124398"/>
                    </a:cubicBezTo>
                    <a:cubicBezTo>
                      <a:pt x="20666" y="111710"/>
                      <a:pt x="24010" y="98337"/>
                      <a:pt x="21009" y="85564"/>
                    </a:cubicBezTo>
                    <a:cubicBezTo>
                      <a:pt x="18523" y="75620"/>
                      <a:pt x="15523" y="66533"/>
                      <a:pt x="10465" y="5770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3" name="任意多边形: 形状 2662">
                <a:extLst>
                  <a:ext uri="{FF2B5EF4-FFF2-40B4-BE49-F238E27FC236}">
                    <a16:creationId xmlns:a16="http://schemas.microsoft.com/office/drawing/2014/main" id="{FD0C589A-1238-B3EC-8C81-D9CAE56A488A}"/>
                  </a:ext>
                </a:extLst>
              </p:cNvPr>
              <p:cNvSpPr/>
              <p:nvPr/>
            </p:nvSpPr>
            <p:spPr>
              <a:xfrm>
                <a:off x="4376304" y="1310030"/>
                <a:ext cx="318760" cy="399119"/>
              </a:xfrm>
              <a:custGeom>
                <a:avLst/>
                <a:gdLst>
                  <a:gd name="connsiteX0" fmla="*/ 25084 w 318760"/>
                  <a:gd name="connsiteY0" fmla="*/ 397955 h 399119"/>
                  <a:gd name="connsiteX1" fmla="*/ 91521 w 318760"/>
                  <a:gd name="connsiteY1" fmla="*/ 335033 h 399119"/>
                  <a:gd name="connsiteX2" fmla="*/ 199449 w 318760"/>
                  <a:gd name="connsiteY2" fmla="*/ 260538 h 399119"/>
                  <a:gd name="connsiteX3" fmla="*/ 295803 w 318760"/>
                  <a:gd name="connsiteY3" fmla="*/ 111033 h 399119"/>
                  <a:gd name="connsiteX4" fmla="*/ 305233 w 318760"/>
                  <a:gd name="connsiteY4" fmla="*/ 23508 h 399119"/>
                  <a:gd name="connsiteX5" fmla="*/ 212136 w 318760"/>
                  <a:gd name="connsiteY5" fmla="*/ 5420 h 399119"/>
                  <a:gd name="connsiteX6" fmla="*/ 127354 w 318760"/>
                  <a:gd name="connsiteY6" fmla="*/ 97746 h 399119"/>
                  <a:gd name="connsiteX7" fmla="*/ 65803 w 318760"/>
                  <a:gd name="connsiteY7" fmla="*/ 221447 h 399119"/>
                  <a:gd name="connsiteX8" fmla="*/ 64946 w 318760"/>
                  <a:gd name="connsiteY8" fmla="*/ 223162 h 399119"/>
                  <a:gd name="connsiteX9" fmla="*/ 10854 w 318760"/>
                  <a:gd name="connsiteY9" fmla="*/ 323631 h 399119"/>
                  <a:gd name="connsiteX10" fmla="*/ 25084 w 318760"/>
                  <a:gd name="connsiteY10" fmla="*/ 397955 h 39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8760" h="399119">
                    <a:moveTo>
                      <a:pt x="25084" y="397955"/>
                    </a:moveTo>
                    <a:cubicBezTo>
                      <a:pt x="50630" y="391097"/>
                      <a:pt x="73519" y="361007"/>
                      <a:pt x="91521" y="335033"/>
                    </a:cubicBezTo>
                    <a:cubicBezTo>
                      <a:pt x="134898" y="334175"/>
                      <a:pt x="175274" y="290627"/>
                      <a:pt x="199449" y="260538"/>
                    </a:cubicBezTo>
                    <a:cubicBezTo>
                      <a:pt x="236482" y="214332"/>
                      <a:pt x="266657" y="162554"/>
                      <a:pt x="295803" y="111033"/>
                    </a:cubicBezTo>
                    <a:cubicBezTo>
                      <a:pt x="313206" y="85230"/>
                      <a:pt x="332322" y="49569"/>
                      <a:pt x="305233" y="23508"/>
                    </a:cubicBezTo>
                    <a:cubicBezTo>
                      <a:pt x="281916" y="1048"/>
                      <a:pt x="242740" y="-6067"/>
                      <a:pt x="212136" y="5420"/>
                    </a:cubicBezTo>
                    <a:cubicBezTo>
                      <a:pt x="169959" y="21193"/>
                      <a:pt x="148099" y="60198"/>
                      <a:pt x="127354" y="97746"/>
                    </a:cubicBezTo>
                    <a:cubicBezTo>
                      <a:pt x="105494" y="137179"/>
                      <a:pt x="82948" y="178756"/>
                      <a:pt x="65803" y="221447"/>
                    </a:cubicBezTo>
                    <a:cubicBezTo>
                      <a:pt x="65546" y="222047"/>
                      <a:pt x="65203" y="222562"/>
                      <a:pt x="64946" y="223162"/>
                    </a:cubicBezTo>
                    <a:cubicBezTo>
                      <a:pt x="47201" y="256937"/>
                      <a:pt x="25941" y="288484"/>
                      <a:pt x="10854" y="323631"/>
                    </a:cubicBezTo>
                    <a:cubicBezTo>
                      <a:pt x="4081" y="339148"/>
                      <a:pt x="-15893" y="408928"/>
                      <a:pt x="25084" y="39795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4" name="任意多边形: 形状 2663">
                <a:extLst>
                  <a:ext uri="{FF2B5EF4-FFF2-40B4-BE49-F238E27FC236}">
                    <a16:creationId xmlns:a16="http://schemas.microsoft.com/office/drawing/2014/main" id="{4A6D7353-048D-E228-B6CD-997D18345882}"/>
                  </a:ext>
                </a:extLst>
              </p:cNvPr>
              <p:cNvSpPr/>
              <p:nvPr/>
            </p:nvSpPr>
            <p:spPr>
              <a:xfrm>
                <a:off x="4408110" y="982750"/>
                <a:ext cx="452592" cy="530744"/>
              </a:xfrm>
              <a:custGeom>
                <a:avLst/>
                <a:gdLst>
                  <a:gd name="connsiteX0" fmla="*/ 2879 w 452592"/>
                  <a:gd name="connsiteY0" fmla="*/ 510237 h 530744"/>
                  <a:gd name="connsiteX1" fmla="*/ 85689 w 452592"/>
                  <a:gd name="connsiteY1" fmla="*/ 468146 h 530744"/>
                  <a:gd name="connsiteX2" fmla="*/ 147840 w 452592"/>
                  <a:gd name="connsiteY2" fmla="*/ 365361 h 530744"/>
                  <a:gd name="connsiteX3" fmla="*/ 132838 w 452592"/>
                  <a:gd name="connsiteY3" fmla="*/ 510837 h 530744"/>
                  <a:gd name="connsiteX4" fmla="*/ 210676 w 452592"/>
                  <a:gd name="connsiteY4" fmla="*/ 433341 h 530744"/>
                  <a:gd name="connsiteX5" fmla="*/ 235451 w 452592"/>
                  <a:gd name="connsiteY5" fmla="*/ 397337 h 530744"/>
                  <a:gd name="connsiteX6" fmla="*/ 236051 w 452592"/>
                  <a:gd name="connsiteY6" fmla="*/ 440714 h 530744"/>
                  <a:gd name="connsiteX7" fmla="*/ 288858 w 452592"/>
                  <a:gd name="connsiteY7" fmla="*/ 430855 h 530744"/>
                  <a:gd name="connsiteX8" fmla="*/ 397300 w 452592"/>
                  <a:gd name="connsiteY8" fmla="*/ 295924 h 530744"/>
                  <a:gd name="connsiteX9" fmla="*/ 452592 w 452592"/>
                  <a:gd name="connsiteY9" fmla="*/ 158764 h 530744"/>
                  <a:gd name="connsiteX10" fmla="*/ 292201 w 452592"/>
                  <a:gd name="connsiteY10" fmla="*/ 1 h 530744"/>
                  <a:gd name="connsiteX11" fmla="*/ 128809 w 452592"/>
                  <a:gd name="connsiteY11" fmla="*/ 144876 h 530744"/>
                  <a:gd name="connsiteX12" fmla="*/ 120836 w 452592"/>
                  <a:gd name="connsiteY12" fmla="*/ 162536 h 530744"/>
                  <a:gd name="connsiteX13" fmla="*/ 65630 w 452592"/>
                  <a:gd name="connsiteY13" fmla="*/ 281865 h 530744"/>
                  <a:gd name="connsiteX14" fmla="*/ 17709 w 452592"/>
                  <a:gd name="connsiteY14" fmla="*/ 411224 h 530744"/>
                  <a:gd name="connsiteX15" fmla="*/ 2879 w 452592"/>
                  <a:gd name="connsiteY15" fmla="*/ 510237 h 530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2592" h="530744">
                    <a:moveTo>
                      <a:pt x="2879" y="510237"/>
                    </a:moveTo>
                    <a:cubicBezTo>
                      <a:pt x="21738" y="568015"/>
                      <a:pt x="73002" y="487348"/>
                      <a:pt x="85689" y="468146"/>
                    </a:cubicBezTo>
                    <a:cubicBezTo>
                      <a:pt x="107806" y="434713"/>
                      <a:pt x="128123" y="400166"/>
                      <a:pt x="147840" y="365361"/>
                    </a:cubicBezTo>
                    <a:cubicBezTo>
                      <a:pt x="119808" y="435056"/>
                      <a:pt x="98034" y="510579"/>
                      <a:pt x="132838" y="510837"/>
                    </a:cubicBezTo>
                    <a:cubicBezTo>
                      <a:pt x="170643" y="511094"/>
                      <a:pt x="194303" y="460602"/>
                      <a:pt x="210676" y="433341"/>
                    </a:cubicBezTo>
                    <a:cubicBezTo>
                      <a:pt x="218049" y="421168"/>
                      <a:pt x="226535" y="409167"/>
                      <a:pt x="235451" y="397337"/>
                    </a:cubicBezTo>
                    <a:cubicBezTo>
                      <a:pt x="230822" y="413367"/>
                      <a:pt x="229622" y="428541"/>
                      <a:pt x="236051" y="440714"/>
                    </a:cubicBezTo>
                    <a:cubicBezTo>
                      <a:pt x="248824" y="464974"/>
                      <a:pt x="275742" y="444228"/>
                      <a:pt x="288858" y="430855"/>
                    </a:cubicBezTo>
                    <a:cubicBezTo>
                      <a:pt x="328205" y="390650"/>
                      <a:pt x="365839" y="342730"/>
                      <a:pt x="397300" y="295924"/>
                    </a:cubicBezTo>
                    <a:cubicBezTo>
                      <a:pt x="424046" y="256062"/>
                      <a:pt x="452421" y="208485"/>
                      <a:pt x="452592" y="158764"/>
                    </a:cubicBezTo>
                    <a:cubicBezTo>
                      <a:pt x="452764" y="69781"/>
                      <a:pt x="381526" y="344"/>
                      <a:pt x="292201" y="1"/>
                    </a:cubicBezTo>
                    <a:cubicBezTo>
                      <a:pt x="207590" y="-342"/>
                      <a:pt x="153926" y="69096"/>
                      <a:pt x="128809" y="144876"/>
                    </a:cubicBezTo>
                    <a:cubicBezTo>
                      <a:pt x="126152" y="150792"/>
                      <a:pt x="123494" y="156707"/>
                      <a:pt x="120836" y="162536"/>
                    </a:cubicBezTo>
                    <a:cubicBezTo>
                      <a:pt x="102491" y="202398"/>
                      <a:pt x="82860" y="241489"/>
                      <a:pt x="65630" y="281865"/>
                    </a:cubicBezTo>
                    <a:cubicBezTo>
                      <a:pt x="47713" y="323870"/>
                      <a:pt x="30054" y="367247"/>
                      <a:pt x="17709" y="411224"/>
                    </a:cubicBezTo>
                    <a:cubicBezTo>
                      <a:pt x="9823" y="438742"/>
                      <a:pt x="-6637" y="481090"/>
                      <a:pt x="2879" y="51023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5" name="任意多边形: 形状 2664">
                <a:extLst>
                  <a:ext uri="{FF2B5EF4-FFF2-40B4-BE49-F238E27FC236}">
                    <a16:creationId xmlns:a16="http://schemas.microsoft.com/office/drawing/2014/main" id="{258F0114-16D4-5654-7DAF-F0090C16E13A}"/>
                  </a:ext>
                </a:extLst>
              </p:cNvPr>
              <p:cNvSpPr/>
              <p:nvPr/>
            </p:nvSpPr>
            <p:spPr>
              <a:xfrm>
                <a:off x="4544230" y="824142"/>
                <a:ext cx="455010" cy="467385"/>
              </a:xfrm>
              <a:custGeom>
                <a:avLst/>
                <a:gdLst>
                  <a:gd name="connsiteX0" fmla="*/ 36151 w 455010"/>
                  <a:gd name="connsiteY0" fmla="*/ 383808 h 467385"/>
                  <a:gd name="connsiteX1" fmla="*/ 88529 w 455010"/>
                  <a:gd name="connsiteY1" fmla="*/ 310428 h 467385"/>
                  <a:gd name="connsiteX2" fmla="*/ 99845 w 455010"/>
                  <a:gd name="connsiteY2" fmla="*/ 424099 h 467385"/>
                  <a:gd name="connsiteX3" fmla="*/ 163967 w 455010"/>
                  <a:gd name="connsiteY3" fmla="*/ 353548 h 467385"/>
                  <a:gd name="connsiteX4" fmla="*/ 169797 w 455010"/>
                  <a:gd name="connsiteY4" fmla="*/ 342918 h 467385"/>
                  <a:gd name="connsiteX5" fmla="*/ 159252 w 455010"/>
                  <a:gd name="connsiteY5" fmla="*/ 385523 h 467385"/>
                  <a:gd name="connsiteX6" fmla="*/ 162596 w 455010"/>
                  <a:gd name="connsiteY6" fmla="*/ 456418 h 467385"/>
                  <a:gd name="connsiteX7" fmla="*/ 230833 w 455010"/>
                  <a:gd name="connsiteY7" fmla="*/ 395896 h 467385"/>
                  <a:gd name="connsiteX8" fmla="*/ 248064 w 455010"/>
                  <a:gd name="connsiteY8" fmla="*/ 372064 h 467385"/>
                  <a:gd name="connsiteX9" fmla="*/ 245749 w 455010"/>
                  <a:gd name="connsiteY9" fmla="*/ 377379 h 467385"/>
                  <a:gd name="connsiteX10" fmla="*/ 227232 w 455010"/>
                  <a:gd name="connsiteY10" fmla="*/ 433100 h 467385"/>
                  <a:gd name="connsiteX11" fmla="*/ 268809 w 455010"/>
                  <a:gd name="connsiteY11" fmla="*/ 458304 h 467385"/>
                  <a:gd name="connsiteX12" fmla="*/ 360620 w 455010"/>
                  <a:gd name="connsiteY12" fmla="*/ 350547 h 467385"/>
                  <a:gd name="connsiteX13" fmla="*/ 454232 w 455010"/>
                  <a:gd name="connsiteY13" fmla="*/ 169067 h 467385"/>
                  <a:gd name="connsiteX14" fmla="*/ 247292 w 455010"/>
                  <a:gd name="connsiteY14" fmla="*/ 3532 h 467385"/>
                  <a:gd name="connsiteX15" fmla="*/ 103960 w 455010"/>
                  <a:gd name="connsiteY15" fmla="*/ 94058 h 467385"/>
                  <a:gd name="connsiteX16" fmla="*/ 102503 w 455010"/>
                  <a:gd name="connsiteY16" fmla="*/ 95430 h 467385"/>
                  <a:gd name="connsiteX17" fmla="*/ 97016 w 455010"/>
                  <a:gd name="connsiteY17" fmla="*/ 103573 h 467385"/>
                  <a:gd name="connsiteX18" fmla="*/ 85786 w 455010"/>
                  <a:gd name="connsiteY18" fmla="*/ 120804 h 467385"/>
                  <a:gd name="connsiteX19" fmla="*/ 833 w 455010"/>
                  <a:gd name="connsiteY19" fmla="*/ 331688 h 467385"/>
                  <a:gd name="connsiteX20" fmla="*/ 36151 w 455010"/>
                  <a:gd name="connsiteY20" fmla="*/ 383808 h 46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5010" h="467385">
                    <a:moveTo>
                      <a:pt x="36151" y="383808"/>
                    </a:moveTo>
                    <a:cubicBezTo>
                      <a:pt x="58611" y="366835"/>
                      <a:pt x="74899" y="338374"/>
                      <a:pt x="88529" y="310428"/>
                    </a:cubicBezTo>
                    <a:cubicBezTo>
                      <a:pt x="72927" y="368807"/>
                      <a:pt x="67184" y="424099"/>
                      <a:pt x="99845" y="424099"/>
                    </a:cubicBezTo>
                    <a:cubicBezTo>
                      <a:pt x="127534" y="424099"/>
                      <a:pt x="153252" y="373007"/>
                      <a:pt x="163967" y="353548"/>
                    </a:cubicBezTo>
                    <a:cubicBezTo>
                      <a:pt x="165939" y="350033"/>
                      <a:pt x="167825" y="346432"/>
                      <a:pt x="169797" y="342918"/>
                    </a:cubicBezTo>
                    <a:cubicBezTo>
                      <a:pt x="165510" y="357491"/>
                      <a:pt x="161910" y="371807"/>
                      <a:pt x="159252" y="385523"/>
                    </a:cubicBezTo>
                    <a:cubicBezTo>
                      <a:pt x="156081" y="401982"/>
                      <a:pt x="143136" y="445102"/>
                      <a:pt x="162596" y="456418"/>
                    </a:cubicBezTo>
                    <a:cubicBezTo>
                      <a:pt x="186684" y="470562"/>
                      <a:pt x="220632" y="410383"/>
                      <a:pt x="230833" y="395896"/>
                    </a:cubicBezTo>
                    <a:cubicBezTo>
                      <a:pt x="236319" y="388009"/>
                      <a:pt x="242149" y="380037"/>
                      <a:pt x="248064" y="372064"/>
                    </a:cubicBezTo>
                    <a:cubicBezTo>
                      <a:pt x="247292" y="373864"/>
                      <a:pt x="246521" y="375579"/>
                      <a:pt x="245749" y="377379"/>
                    </a:cubicBezTo>
                    <a:cubicBezTo>
                      <a:pt x="238291" y="394953"/>
                      <a:pt x="229718" y="413984"/>
                      <a:pt x="227232" y="433100"/>
                    </a:cubicBezTo>
                    <a:cubicBezTo>
                      <a:pt x="223203" y="464561"/>
                      <a:pt x="243520" y="477677"/>
                      <a:pt x="268809" y="458304"/>
                    </a:cubicBezTo>
                    <a:cubicBezTo>
                      <a:pt x="304556" y="430871"/>
                      <a:pt x="334046" y="386123"/>
                      <a:pt x="360620" y="350547"/>
                    </a:cubicBezTo>
                    <a:cubicBezTo>
                      <a:pt x="399711" y="298426"/>
                      <a:pt x="447889" y="236447"/>
                      <a:pt x="454232" y="169067"/>
                    </a:cubicBezTo>
                    <a:cubicBezTo>
                      <a:pt x="465376" y="50853"/>
                      <a:pt x="354963" y="-16613"/>
                      <a:pt x="247292" y="3532"/>
                    </a:cubicBezTo>
                    <a:cubicBezTo>
                      <a:pt x="185827" y="15019"/>
                      <a:pt x="138593" y="48709"/>
                      <a:pt x="103960" y="94058"/>
                    </a:cubicBezTo>
                    <a:cubicBezTo>
                      <a:pt x="103446" y="94401"/>
                      <a:pt x="102931" y="94829"/>
                      <a:pt x="102503" y="95430"/>
                    </a:cubicBezTo>
                    <a:cubicBezTo>
                      <a:pt x="100702" y="98087"/>
                      <a:pt x="98816" y="100830"/>
                      <a:pt x="97016" y="103573"/>
                    </a:cubicBezTo>
                    <a:cubicBezTo>
                      <a:pt x="93073" y="109146"/>
                      <a:pt x="89387" y="114889"/>
                      <a:pt x="85786" y="120804"/>
                    </a:cubicBezTo>
                    <a:cubicBezTo>
                      <a:pt x="46353" y="183555"/>
                      <a:pt x="11120" y="260965"/>
                      <a:pt x="833" y="331688"/>
                    </a:cubicBezTo>
                    <a:cubicBezTo>
                      <a:pt x="-2082" y="353033"/>
                      <a:pt x="1090" y="410297"/>
                      <a:pt x="36151" y="383808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6" name="任意多边形: 形状 2665">
                <a:extLst>
                  <a:ext uri="{FF2B5EF4-FFF2-40B4-BE49-F238E27FC236}">
                    <a16:creationId xmlns:a16="http://schemas.microsoft.com/office/drawing/2014/main" id="{D6766922-FC01-4620-1BB7-4CBF6A5B83F3}"/>
                  </a:ext>
                </a:extLst>
              </p:cNvPr>
              <p:cNvSpPr/>
              <p:nvPr/>
            </p:nvSpPr>
            <p:spPr>
              <a:xfrm>
                <a:off x="4630882" y="676844"/>
                <a:ext cx="443907" cy="384572"/>
              </a:xfrm>
              <a:custGeom>
                <a:avLst/>
                <a:gdLst>
                  <a:gd name="connsiteX0" fmla="*/ 15508 w 443907"/>
                  <a:gd name="connsiteY0" fmla="*/ 314308 h 384572"/>
                  <a:gd name="connsiteX1" fmla="*/ 93175 w 443907"/>
                  <a:gd name="connsiteY1" fmla="*/ 263130 h 384572"/>
                  <a:gd name="connsiteX2" fmla="*/ 82631 w 443907"/>
                  <a:gd name="connsiteY2" fmla="*/ 299563 h 384572"/>
                  <a:gd name="connsiteX3" fmla="*/ 95661 w 443907"/>
                  <a:gd name="connsiteY3" fmla="*/ 355884 h 384572"/>
                  <a:gd name="connsiteX4" fmla="*/ 162098 w 443907"/>
                  <a:gd name="connsiteY4" fmla="*/ 294162 h 384572"/>
                  <a:gd name="connsiteX5" fmla="*/ 179929 w 443907"/>
                  <a:gd name="connsiteY5" fmla="*/ 365143 h 384572"/>
                  <a:gd name="connsiteX6" fmla="*/ 232135 w 443907"/>
                  <a:gd name="connsiteY6" fmla="*/ 313451 h 384572"/>
                  <a:gd name="connsiteX7" fmla="*/ 252023 w 443907"/>
                  <a:gd name="connsiteY7" fmla="*/ 370458 h 384572"/>
                  <a:gd name="connsiteX8" fmla="*/ 303973 w 443907"/>
                  <a:gd name="connsiteY8" fmla="*/ 329995 h 384572"/>
                  <a:gd name="connsiteX9" fmla="*/ 327976 w 443907"/>
                  <a:gd name="connsiteY9" fmla="*/ 384174 h 384572"/>
                  <a:gd name="connsiteX10" fmla="*/ 390469 w 443907"/>
                  <a:gd name="connsiteY10" fmla="*/ 300677 h 384572"/>
                  <a:gd name="connsiteX11" fmla="*/ 438990 w 443907"/>
                  <a:gd name="connsiteY11" fmla="*/ 189835 h 384572"/>
                  <a:gd name="connsiteX12" fmla="*/ 368524 w 443907"/>
                  <a:gd name="connsiteY12" fmla="*/ 33301 h 384572"/>
                  <a:gd name="connsiteX13" fmla="*/ 335777 w 443907"/>
                  <a:gd name="connsiteY13" fmla="*/ 16328 h 384572"/>
                  <a:gd name="connsiteX14" fmla="*/ 206846 w 443907"/>
                  <a:gd name="connsiteY14" fmla="*/ 11098 h 384572"/>
                  <a:gd name="connsiteX15" fmla="*/ 89746 w 443907"/>
                  <a:gd name="connsiteY15" fmla="*/ 108653 h 384572"/>
                  <a:gd name="connsiteX16" fmla="*/ 15508 w 443907"/>
                  <a:gd name="connsiteY16" fmla="*/ 314308 h 38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43907" h="384572">
                    <a:moveTo>
                      <a:pt x="15508" y="314308"/>
                    </a:moveTo>
                    <a:cubicBezTo>
                      <a:pt x="31282" y="326395"/>
                      <a:pt x="65486" y="321509"/>
                      <a:pt x="93175" y="263130"/>
                    </a:cubicBezTo>
                    <a:cubicBezTo>
                      <a:pt x="92918" y="264330"/>
                      <a:pt x="82888" y="298363"/>
                      <a:pt x="82631" y="299563"/>
                    </a:cubicBezTo>
                    <a:cubicBezTo>
                      <a:pt x="79802" y="314136"/>
                      <a:pt x="72944" y="351427"/>
                      <a:pt x="95661" y="355884"/>
                    </a:cubicBezTo>
                    <a:cubicBezTo>
                      <a:pt x="120007" y="360599"/>
                      <a:pt x="152754" y="323309"/>
                      <a:pt x="162098" y="294162"/>
                    </a:cubicBezTo>
                    <a:cubicBezTo>
                      <a:pt x="152754" y="336596"/>
                      <a:pt x="152582" y="359056"/>
                      <a:pt x="179929" y="365143"/>
                    </a:cubicBezTo>
                    <a:cubicBezTo>
                      <a:pt x="207532" y="371229"/>
                      <a:pt x="219877" y="331796"/>
                      <a:pt x="232135" y="313451"/>
                    </a:cubicBezTo>
                    <a:cubicBezTo>
                      <a:pt x="228878" y="338397"/>
                      <a:pt x="232907" y="369772"/>
                      <a:pt x="252023" y="370458"/>
                    </a:cubicBezTo>
                    <a:cubicBezTo>
                      <a:pt x="274226" y="371229"/>
                      <a:pt x="291971" y="348769"/>
                      <a:pt x="303973" y="329995"/>
                    </a:cubicBezTo>
                    <a:cubicBezTo>
                      <a:pt x="297201" y="362314"/>
                      <a:pt x="299944" y="388117"/>
                      <a:pt x="327976" y="384174"/>
                    </a:cubicBezTo>
                    <a:cubicBezTo>
                      <a:pt x="360808" y="379630"/>
                      <a:pt x="378211" y="324681"/>
                      <a:pt x="390469" y="300677"/>
                    </a:cubicBezTo>
                    <a:cubicBezTo>
                      <a:pt x="408643" y="265187"/>
                      <a:pt x="429303" y="228840"/>
                      <a:pt x="438990" y="189835"/>
                    </a:cubicBezTo>
                    <a:cubicBezTo>
                      <a:pt x="455192" y="124341"/>
                      <a:pt x="431274" y="59533"/>
                      <a:pt x="368524" y="33301"/>
                    </a:cubicBezTo>
                    <a:cubicBezTo>
                      <a:pt x="358151" y="26615"/>
                      <a:pt x="347092" y="20871"/>
                      <a:pt x="335777" y="16328"/>
                    </a:cubicBezTo>
                    <a:cubicBezTo>
                      <a:pt x="296429" y="469"/>
                      <a:pt x="246794" y="-8275"/>
                      <a:pt x="206846" y="11098"/>
                    </a:cubicBezTo>
                    <a:cubicBezTo>
                      <a:pt x="162355" y="32615"/>
                      <a:pt x="121293" y="71277"/>
                      <a:pt x="89746" y="108653"/>
                    </a:cubicBezTo>
                    <a:cubicBezTo>
                      <a:pt x="55027" y="149887"/>
                      <a:pt x="-36184" y="274617"/>
                      <a:pt x="15508" y="314308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7" name="任意多边形: 形状 2666">
                <a:extLst>
                  <a:ext uri="{FF2B5EF4-FFF2-40B4-BE49-F238E27FC236}">
                    <a16:creationId xmlns:a16="http://schemas.microsoft.com/office/drawing/2014/main" id="{7B218FCB-A2D0-2444-72F7-709DBCE61D9D}"/>
                  </a:ext>
                </a:extLst>
              </p:cNvPr>
              <p:cNvSpPr/>
              <p:nvPr/>
            </p:nvSpPr>
            <p:spPr>
              <a:xfrm>
                <a:off x="5128960" y="577715"/>
                <a:ext cx="119434" cy="107374"/>
              </a:xfrm>
              <a:custGeom>
                <a:avLst/>
                <a:gdLst>
                  <a:gd name="connsiteX0" fmla="*/ 16349 w 119434"/>
                  <a:gd name="connsiteY0" fmla="*/ 95055 h 107374"/>
                  <a:gd name="connsiteX1" fmla="*/ 115018 w 119434"/>
                  <a:gd name="connsiteY1" fmla="*/ 95655 h 107374"/>
                  <a:gd name="connsiteX2" fmla="*/ 115276 w 119434"/>
                  <a:gd name="connsiteY2" fmla="*/ 95483 h 107374"/>
                  <a:gd name="connsiteX3" fmla="*/ 117933 w 119434"/>
                  <a:gd name="connsiteY3" fmla="*/ 86825 h 107374"/>
                  <a:gd name="connsiteX4" fmla="*/ 96930 w 119434"/>
                  <a:gd name="connsiteY4" fmla="*/ 55107 h 107374"/>
                  <a:gd name="connsiteX5" fmla="*/ 76099 w 119434"/>
                  <a:gd name="connsiteY5" fmla="*/ 28104 h 107374"/>
                  <a:gd name="connsiteX6" fmla="*/ 62040 w 119434"/>
                  <a:gd name="connsiteY6" fmla="*/ 15416 h 107374"/>
                  <a:gd name="connsiteX7" fmla="*/ 29122 w 119434"/>
                  <a:gd name="connsiteY7" fmla="*/ 6758 h 107374"/>
                  <a:gd name="connsiteX8" fmla="*/ 21492 w 119434"/>
                  <a:gd name="connsiteY8" fmla="*/ 15416 h 107374"/>
                  <a:gd name="connsiteX9" fmla="*/ 16349 w 119434"/>
                  <a:gd name="connsiteY9" fmla="*/ 95055 h 10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434" h="107374">
                    <a:moveTo>
                      <a:pt x="16349" y="95055"/>
                    </a:moveTo>
                    <a:cubicBezTo>
                      <a:pt x="43952" y="113228"/>
                      <a:pt x="86386" y="109457"/>
                      <a:pt x="115018" y="95655"/>
                    </a:cubicBezTo>
                    <a:cubicBezTo>
                      <a:pt x="115104" y="95569"/>
                      <a:pt x="115190" y="95483"/>
                      <a:pt x="115276" y="95483"/>
                    </a:cubicBezTo>
                    <a:cubicBezTo>
                      <a:pt x="118790" y="94798"/>
                      <a:pt x="121105" y="89483"/>
                      <a:pt x="117933" y="86825"/>
                    </a:cubicBezTo>
                    <a:cubicBezTo>
                      <a:pt x="108846" y="79196"/>
                      <a:pt x="103446" y="65051"/>
                      <a:pt x="96930" y="55107"/>
                    </a:cubicBezTo>
                    <a:cubicBezTo>
                      <a:pt x="90844" y="45677"/>
                      <a:pt x="84415" y="35819"/>
                      <a:pt x="76099" y="28104"/>
                    </a:cubicBezTo>
                    <a:cubicBezTo>
                      <a:pt x="72327" y="24589"/>
                      <a:pt x="67441" y="19703"/>
                      <a:pt x="62040" y="15416"/>
                    </a:cubicBezTo>
                    <a:cubicBezTo>
                      <a:pt x="54325" y="2386"/>
                      <a:pt x="40180" y="-6958"/>
                      <a:pt x="29122" y="6758"/>
                    </a:cubicBezTo>
                    <a:cubicBezTo>
                      <a:pt x="27407" y="8901"/>
                      <a:pt x="22950" y="12930"/>
                      <a:pt x="21492" y="15416"/>
                    </a:cubicBezTo>
                    <a:cubicBezTo>
                      <a:pt x="2290" y="38305"/>
                      <a:pt x="-12883" y="75767"/>
                      <a:pt x="16349" y="95055"/>
                    </a:cubicBezTo>
                    <a:close/>
                  </a:path>
                </a:pathLst>
              </a:custGeom>
              <a:solidFill>
                <a:srgbClr val="75757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8" name="任意多边形: 形状 2667">
                <a:extLst>
                  <a:ext uri="{FF2B5EF4-FFF2-40B4-BE49-F238E27FC236}">
                    <a16:creationId xmlns:a16="http://schemas.microsoft.com/office/drawing/2014/main" id="{4062256A-176D-6238-9023-EBB536855838}"/>
                  </a:ext>
                </a:extLst>
              </p:cNvPr>
              <p:cNvSpPr/>
              <p:nvPr/>
            </p:nvSpPr>
            <p:spPr>
              <a:xfrm>
                <a:off x="5157138" y="483349"/>
                <a:ext cx="152377" cy="246688"/>
              </a:xfrm>
              <a:custGeom>
                <a:avLst/>
                <a:gdLst>
                  <a:gd name="connsiteX0" fmla="*/ 688 w 152377"/>
                  <a:gd name="connsiteY0" fmla="*/ 103781 h 246688"/>
                  <a:gd name="connsiteX1" fmla="*/ 3088 w 152377"/>
                  <a:gd name="connsiteY1" fmla="*/ 108410 h 246688"/>
                  <a:gd name="connsiteX2" fmla="*/ 70296 w 152377"/>
                  <a:gd name="connsiteY2" fmla="*/ 164131 h 246688"/>
                  <a:gd name="connsiteX3" fmla="*/ 89499 w 152377"/>
                  <a:gd name="connsiteY3" fmla="*/ 241798 h 246688"/>
                  <a:gd name="connsiteX4" fmla="*/ 100557 w 152377"/>
                  <a:gd name="connsiteY4" fmla="*/ 244713 h 246688"/>
                  <a:gd name="connsiteX5" fmla="*/ 123789 w 152377"/>
                  <a:gd name="connsiteY5" fmla="*/ 16770 h 246688"/>
                  <a:gd name="connsiteX6" fmla="*/ 87 w 152377"/>
                  <a:gd name="connsiteY6" fmla="*/ 99752 h 246688"/>
                  <a:gd name="connsiteX7" fmla="*/ 688 w 152377"/>
                  <a:gd name="connsiteY7" fmla="*/ 103781 h 24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377" h="246688">
                    <a:moveTo>
                      <a:pt x="688" y="103781"/>
                    </a:moveTo>
                    <a:cubicBezTo>
                      <a:pt x="345" y="105581"/>
                      <a:pt x="1031" y="107467"/>
                      <a:pt x="3088" y="108410"/>
                    </a:cubicBezTo>
                    <a:cubicBezTo>
                      <a:pt x="28634" y="119554"/>
                      <a:pt x="57609" y="138157"/>
                      <a:pt x="70296" y="164131"/>
                    </a:cubicBezTo>
                    <a:cubicBezTo>
                      <a:pt x="82298" y="188906"/>
                      <a:pt x="83669" y="215395"/>
                      <a:pt x="89499" y="241798"/>
                    </a:cubicBezTo>
                    <a:cubicBezTo>
                      <a:pt x="90527" y="246342"/>
                      <a:pt x="97471" y="248570"/>
                      <a:pt x="100557" y="244713"/>
                    </a:cubicBezTo>
                    <a:cubicBezTo>
                      <a:pt x="146849" y="187191"/>
                      <a:pt x="177795" y="80892"/>
                      <a:pt x="123789" y="16770"/>
                    </a:cubicBezTo>
                    <a:cubicBezTo>
                      <a:pt x="77583" y="-38180"/>
                      <a:pt x="7288" y="55775"/>
                      <a:pt x="87" y="99752"/>
                    </a:cubicBezTo>
                    <a:cubicBezTo>
                      <a:pt x="-170" y="101295"/>
                      <a:pt x="173" y="102581"/>
                      <a:pt x="688" y="10378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9" name="任意多边形: 形状 2668">
                <a:extLst>
                  <a:ext uri="{FF2B5EF4-FFF2-40B4-BE49-F238E27FC236}">
                    <a16:creationId xmlns:a16="http://schemas.microsoft.com/office/drawing/2014/main" id="{B1EF41C8-2F14-066F-CAEE-35B691059BBD}"/>
                  </a:ext>
                </a:extLst>
              </p:cNvPr>
              <p:cNvSpPr/>
              <p:nvPr/>
            </p:nvSpPr>
            <p:spPr>
              <a:xfrm>
                <a:off x="5087082" y="493492"/>
                <a:ext cx="41077" cy="39379"/>
              </a:xfrm>
              <a:custGeom>
                <a:avLst/>
                <a:gdLst>
                  <a:gd name="connsiteX0" fmla="*/ 4734 w 41077"/>
                  <a:gd name="connsiteY0" fmla="*/ 5255 h 39379"/>
                  <a:gd name="connsiteX1" fmla="*/ 19051 w 41077"/>
                  <a:gd name="connsiteY1" fmla="*/ 26 h 39379"/>
                  <a:gd name="connsiteX2" fmla="*/ 20679 w 41077"/>
                  <a:gd name="connsiteY2" fmla="*/ 198 h 39379"/>
                  <a:gd name="connsiteX3" fmla="*/ 26080 w 41077"/>
                  <a:gd name="connsiteY3" fmla="*/ 283 h 39379"/>
                  <a:gd name="connsiteX4" fmla="*/ 40311 w 41077"/>
                  <a:gd name="connsiteY4" fmla="*/ 11170 h 39379"/>
                  <a:gd name="connsiteX5" fmla="*/ 39968 w 41077"/>
                  <a:gd name="connsiteY5" fmla="*/ 26087 h 39379"/>
                  <a:gd name="connsiteX6" fmla="*/ 27537 w 41077"/>
                  <a:gd name="connsiteY6" fmla="*/ 38517 h 39379"/>
                  <a:gd name="connsiteX7" fmla="*/ 5935 w 41077"/>
                  <a:gd name="connsiteY7" fmla="*/ 31573 h 39379"/>
                  <a:gd name="connsiteX8" fmla="*/ 4734 w 41077"/>
                  <a:gd name="connsiteY8" fmla="*/ 5255 h 3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077" h="39379">
                    <a:moveTo>
                      <a:pt x="4734" y="5255"/>
                    </a:moveTo>
                    <a:cubicBezTo>
                      <a:pt x="7992" y="1398"/>
                      <a:pt x="14250" y="-231"/>
                      <a:pt x="19051" y="26"/>
                    </a:cubicBezTo>
                    <a:cubicBezTo>
                      <a:pt x="19565" y="26"/>
                      <a:pt x="20079" y="112"/>
                      <a:pt x="20679" y="198"/>
                    </a:cubicBezTo>
                    <a:cubicBezTo>
                      <a:pt x="22480" y="198"/>
                      <a:pt x="24280" y="283"/>
                      <a:pt x="26080" y="283"/>
                    </a:cubicBezTo>
                    <a:cubicBezTo>
                      <a:pt x="31995" y="369"/>
                      <a:pt x="39453" y="4655"/>
                      <a:pt x="40311" y="11170"/>
                    </a:cubicBezTo>
                    <a:cubicBezTo>
                      <a:pt x="40996" y="16143"/>
                      <a:pt x="41768" y="21200"/>
                      <a:pt x="39968" y="26087"/>
                    </a:cubicBezTo>
                    <a:cubicBezTo>
                      <a:pt x="37653" y="32345"/>
                      <a:pt x="33795" y="36202"/>
                      <a:pt x="27537" y="38517"/>
                    </a:cubicBezTo>
                    <a:cubicBezTo>
                      <a:pt x="20165" y="41260"/>
                      <a:pt x="10907" y="37059"/>
                      <a:pt x="5935" y="31573"/>
                    </a:cubicBezTo>
                    <a:cubicBezTo>
                      <a:pt x="-1266" y="23772"/>
                      <a:pt x="-2209" y="13485"/>
                      <a:pt x="4734" y="525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848" name="图形 4">
            <a:extLst>
              <a:ext uri="{FF2B5EF4-FFF2-40B4-BE49-F238E27FC236}">
                <a16:creationId xmlns:a16="http://schemas.microsoft.com/office/drawing/2014/main" id="{3A751936-C452-D37D-CAFA-96BCA35EB031}"/>
              </a:ext>
            </a:extLst>
          </p:cNvPr>
          <p:cNvGrpSpPr/>
          <p:nvPr/>
        </p:nvGrpSpPr>
        <p:grpSpPr>
          <a:xfrm>
            <a:off x="602605" y="4378246"/>
            <a:ext cx="2331168" cy="1151423"/>
            <a:chOff x="3206784" y="5098008"/>
            <a:chExt cx="3014513" cy="1488944"/>
          </a:xfrm>
        </p:grpSpPr>
        <p:grpSp>
          <p:nvGrpSpPr>
            <p:cNvPr id="2849" name="图形 4">
              <a:extLst>
                <a:ext uri="{FF2B5EF4-FFF2-40B4-BE49-F238E27FC236}">
                  <a16:creationId xmlns:a16="http://schemas.microsoft.com/office/drawing/2014/main" id="{B4FAA43E-3D76-B0C5-A8CE-83048212BC49}"/>
                </a:ext>
              </a:extLst>
            </p:cNvPr>
            <p:cNvGrpSpPr/>
            <p:nvPr/>
          </p:nvGrpSpPr>
          <p:grpSpPr>
            <a:xfrm>
              <a:off x="5208898" y="5903250"/>
              <a:ext cx="685477" cy="308056"/>
              <a:chOff x="5208898" y="5903250"/>
              <a:chExt cx="685477" cy="308056"/>
            </a:xfrm>
          </p:grpSpPr>
          <p:sp>
            <p:nvSpPr>
              <p:cNvPr id="2956" name="任意多边形: 形状 2955">
                <a:extLst>
                  <a:ext uri="{FF2B5EF4-FFF2-40B4-BE49-F238E27FC236}">
                    <a16:creationId xmlns:a16="http://schemas.microsoft.com/office/drawing/2014/main" id="{C31E658C-BFCB-E5A1-1A6A-A3ED2C002922}"/>
                  </a:ext>
                </a:extLst>
              </p:cNvPr>
              <p:cNvSpPr/>
              <p:nvPr/>
            </p:nvSpPr>
            <p:spPr>
              <a:xfrm>
                <a:off x="5285738" y="5903250"/>
                <a:ext cx="608637" cy="308056"/>
              </a:xfrm>
              <a:custGeom>
                <a:avLst/>
                <a:gdLst>
                  <a:gd name="connsiteX0" fmla="*/ 249963 w 608637"/>
                  <a:gd name="connsiteY0" fmla="*/ 303840 h 308056"/>
                  <a:gd name="connsiteX1" fmla="*/ 581719 w 608637"/>
                  <a:gd name="connsiteY1" fmla="*/ 217429 h 308056"/>
                  <a:gd name="connsiteX2" fmla="*/ 608294 w 608637"/>
                  <a:gd name="connsiteY2" fmla="*/ 159050 h 308056"/>
                  <a:gd name="connsiteX3" fmla="*/ 564145 w 608637"/>
                  <a:gd name="connsiteY3" fmla="*/ 96814 h 308056"/>
                  <a:gd name="connsiteX4" fmla="*/ 337574 w 608637"/>
                  <a:gd name="connsiteY4" fmla="*/ 33120 h 308056"/>
                  <a:gd name="connsiteX5" fmla="*/ 148979 w 608637"/>
                  <a:gd name="connsiteY5" fmla="*/ 116 h 308056"/>
                  <a:gd name="connsiteX6" fmla="*/ 12933 w 608637"/>
                  <a:gd name="connsiteY6" fmla="*/ 89270 h 308056"/>
                  <a:gd name="connsiteX7" fmla="*/ 249963 w 608637"/>
                  <a:gd name="connsiteY7" fmla="*/ 303840 h 308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637" h="308056">
                    <a:moveTo>
                      <a:pt x="249963" y="303840"/>
                    </a:moveTo>
                    <a:cubicBezTo>
                      <a:pt x="354548" y="315927"/>
                      <a:pt x="508424" y="306326"/>
                      <a:pt x="581719" y="217429"/>
                    </a:cubicBezTo>
                    <a:cubicBezTo>
                      <a:pt x="597835" y="200027"/>
                      <a:pt x="610951" y="185368"/>
                      <a:pt x="608294" y="159050"/>
                    </a:cubicBezTo>
                    <a:cubicBezTo>
                      <a:pt x="605636" y="132818"/>
                      <a:pt x="583948" y="111473"/>
                      <a:pt x="564145" y="96814"/>
                    </a:cubicBezTo>
                    <a:cubicBezTo>
                      <a:pt x="502337" y="50951"/>
                      <a:pt x="410869" y="44093"/>
                      <a:pt x="337574" y="33120"/>
                    </a:cubicBezTo>
                    <a:cubicBezTo>
                      <a:pt x="275338" y="23862"/>
                      <a:pt x="212501" y="-1941"/>
                      <a:pt x="148979" y="116"/>
                    </a:cubicBezTo>
                    <a:cubicBezTo>
                      <a:pt x="89057" y="2088"/>
                      <a:pt x="38565" y="34577"/>
                      <a:pt x="12933" y="89270"/>
                    </a:cubicBezTo>
                    <a:cubicBezTo>
                      <a:pt x="-53332" y="230716"/>
                      <a:pt x="151722" y="292438"/>
                      <a:pt x="249963" y="30384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7" name="任意多边形: 形状 2956">
                <a:extLst>
                  <a:ext uri="{FF2B5EF4-FFF2-40B4-BE49-F238E27FC236}">
                    <a16:creationId xmlns:a16="http://schemas.microsoft.com/office/drawing/2014/main" id="{C9149064-4767-FC9B-83AC-05F81A923DC6}"/>
                  </a:ext>
                </a:extLst>
              </p:cNvPr>
              <p:cNvSpPr/>
              <p:nvPr/>
            </p:nvSpPr>
            <p:spPr>
              <a:xfrm>
                <a:off x="5208898" y="5981053"/>
                <a:ext cx="560286" cy="132317"/>
              </a:xfrm>
              <a:custGeom>
                <a:avLst/>
                <a:gdLst>
                  <a:gd name="connsiteX0" fmla="*/ 142752 w 560286"/>
                  <a:gd name="connsiteY0" fmla="*/ 60759 h 132317"/>
                  <a:gd name="connsiteX1" fmla="*/ 147295 w 560286"/>
                  <a:gd name="connsiteY1" fmla="*/ 70446 h 132317"/>
                  <a:gd name="connsiteX2" fmla="*/ 164011 w 560286"/>
                  <a:gd name="connsiteY2" fmla="*/ 97106 h 132317"/>
                  <a:gd name="connsiteX3" fmla="*/ 170098 w 560286"/>
                  <a:gd name="connsiteY3" fmla="*/ 93506 h 132317"/>
                  <a:gd name="connsiteX4" fmla="*/ 162983 w 560286"/>
                  <a:gd name="connsiteY4" fmla="*/ 75332 h 132317"/>
                  <a:gd name="connsiteX5" fmla="*/ 155353 w 560286"/>
                  <a:gd name="connsiteY5" fmla="*/ 63759 h 132317"/>
                  <a:gd name="connsiteX6" fmla="*/ 218704 w 560286"/>
                  <a:gd name="connsiteY6" fmla="*/ 76618 h 132317"/>
                  <a:gd name="connsiteX7" fmla="*/ 248965 w 560286"/>
                  <a:gd name="connsiteY7" fmla="*/ 115280 h 132317"/>
                  <a:gd name="connsiteX8" fmla="*/ 253680 w 560286"/>
                  <a:gd name="connsiteY8" fmla="*/ 110394 h 132317"/>
                  <a:gd name="connsiteX9" fmla="*/ 233535 w 560286"/>
                  <a:gd name="connsiteY9" fmla="*/ 79190 h 132317"/>
                  <a:gd name="connsiteX10" fmla="*/ 282826 w 560286"/>
                  <a:gd name="connsiteY10" fmla="*/ 86990 h 132317"/>
                  <a:gd name="connsiteX11" fmla="*/ 317116 w 560286"/>
                  <a:gd name="connsiteY11" fmla="*/ 91620 h 132317"/>
                  <a:gd name="connsiteX12" fmla="*/ 339919 w 560286"/>
                  <a:gd name="connsiteY12" fmla="*/ 123938 h 132317"/>
                  <a:gd name="connsiteX13" fmla="*/ 345663 w 560286"/>
                  <a:gd name="connsiteY13" fmla="*/ 121452 h 132317"/>
                  <a:gd name="connsiteX14" fmla="*/ 332375 w 560286"/>
                  <a:gd name="connsiteY14" fmla="*/ 93335 h 132317"/>
                  <a:gd name="connsiteX15" fmla="*/ 401727 w 560286"/>
                  <a:gd name="connsiteY15" fmla="*/ 99335 h 132317"/>
                  <a:gd name="connsiteX16" fmla="*/ 423758 w 560286"/>
                  <a:gd name="connsiteY16" fmla="*/ 131139 h 132317"/>
                  <a:gd name="connsiteX17" fmla="*/ 429931 w 560286"/>
                  <a:gd name="connsiteY17" fmla="*/ 128482 h 132317"/>
                  <a:gd name="connsiteX18" fmla="*/ 415357 w 560286"/>
                  <a:gd name="connsiteY18" fmla="*/ 100107 h 132317"/>
                  <a:gd name="connsiteX19" fmla="*/ 443046 w 560286"/>
                  <a:gd name="connsiteY19" fmla="*/ 101478 h 132317"/>
                  <a:gd name="connsiteX20" fmla="*/ 481537 w 560286"/>
                  <a:gd name="connsiteY20" fmla="*/ 102936 h 132317"/>
                  <a:gd name="connsiteX21" fmla="*/ 510169 w 560286"/>
                  <a:gd name="connsiteY21" fmla="*/ 129682 h 132317"/>
                  <a:gd name="connsiteX22" fmla="*/ 515998 w 560286"/>
                  <a:gd name="connsiteY22" fmla="*/ 123681 h 132317"/>
                  <a:gd name="connsiteX23" fmla="*/ 496196 w 560286"/>
                  <a:gd name="connsiteY23" fmla="*/ 103278 h 132317"/>
                  <a:gd name="connsiteX24" fmla="*/ 556460 w 560286"/>
                  <a:gd name="connsiteY24" fmla="*/ 100364 h 132317"/>
                  <a:gd name="connsiteX25" fmla="*/ 556203 w 560286"/>
                  <a:gd name="connsiteY25" fmla="*/ 91106 h 132317"/>
                  <a:gd name="connsiteX26" fmla="*/ 503140 w 560286"/>
                  <a:gd name="connsiteY26" fmla="*/ 89305 h 132317"/>
                  <a:gd name="connsiteX27" fmla="*/ 505283 w 560286"/>
                  <a:gd name="connsiteY27" fmla="*/ 87420 h 132317"/>
                  <a:gd name="connsiteX28" fmla="*/ 517627 w 560286"/>
                  <a:gd name="connsiteY28" fmla="*/ 70617 h 132317"/>
                  <a:gd name="connsiteX29" fmla="*/ 510340 w 560286"/>
                  <a:gd name="connsiteY29" fmla="*/ 65302 h 132317"/>
                  <a:gd name="connsiteX30" fmla="*/ 498425 w 560286"/>
                  <a:gd name="connsiteY30" fmla="*/ 76704 h 132317"/>
                  <a:gd name="connsiteX31" fmla="*/ 485566 w 560286"/>
                  <a:gd name="connsiteY31" fmla="*/ 88705 h 132317"/>
                  <a:gd name="connsiteX32" fmla="*/ 421272 w 560286"/>
                  <a:gd name="connsiteY32" fmla="*/ 86391 h 132317"/>
                  <a:gd name="connsiteX33" fmla="*/ 437903 w 560286"/>
                  <a:gd name="connsiteY33" fmla="*/ 66245 h 132317"/>
                  <a:gd name="connsiteX34" fmla="*/ 427616 w 560286"/>
                  <a:gd name="connsiteY34" fmla="*/ 58701 h 132317"/>
                  <a:gd name="connsiteX35" fmla="*/ 404642 w 560286"/>
                  <a:gd name="connsiteY35" fmla="*/ 85619 h 132317"/>
                  <a:gd name="connsiteX36" fmla="*/ 334090 w 560286"/>
                  <a:gd name="connsiteY36" fmla="*/ 80733 h 132317"/>
                  <a:gd name="connsiteX37" fmla="*/ 352263 w 560286"/>
                  <a:gd name="connsiteY37" fmla="*/ 54329 h 132317"/>
                  <a:gd name="connsiteX38" fmla="*/ 342577 w 560286"/>
                  <a:gd name="connsiteY38" fmla="*/ 47129 h 132317"/>
                  <a:gd name="connsiteX39" fmla="*/ 320545 w 560286"/>
                  <a:gd name="connsiteY39" fmla="*/ 79447 h 132317"/>
                  <a:gd name="connsiteX40" fmla="*/ 296028 w 560286"/>
                  <a:gd name="connsiteY40" fmla="*/ 76704 h 132317"/>
                  <a:gd name="connsiteX41" fmla="*/ 234820 w 560286"/>
                  <a:gd name="connsiteY41" fmla="*/ 67788 h 132317"/>
                  <a:gd name="connsiteX42" fmla="*/ 263452 w 560286"/>
                  <a:gd name="connsiteY42" fmla="*/ 37013 h 132317"/>
                  <a:gd name="connsiteX43" fmla="*/ 255909 w 560286"/>
                  <a:gd name="connsiteY43" fmla="*/ 27412 h 132317"/>
                  <a:gd name="connsiteX44" fmla="*/ 221018 w 560286"/>
                  <a:gd name="connsiteY44" fmla="*/ 65388 h 132317"/>
                  <a:gd name="connsiteX45" fmla="*/ 156725 w 560286"/>
                  <a:gd name="connsiteY45" fmla="*/ 51758 h 132317"/>
                  <a:gd name="connsiteX46" fmla="*/ 184500 w 560286"/>
                  <a:gd name="connsiteY46" fmla="*/ 28698 h 132317"/>
                  <a:gd name="connsiteX47" fmla="*/ 177299 w 560286"/>
                  <a:gd name="connsiteY47" fmla="*/ 19611 h 132317"/>
                  <a:gd name="connsiteX48" fmla="*/ 145666 w 560286"/>
                  <a:gd name="connsiteY48" fmla="*/ 49014 h 132317"/>
                  <a:gd name="connsiteX49" fmla="*/ 7563 w 560286"/>
                  <a:gd name="connsiteY49" fmla="*/ 580 h 132317"/>
                  <a:gd name="connsiteX50" fmla="*/ 3449 w 560286"/>
                  <a:gd name="connsiteY50" fmla="*/ 11467 h 132317"/>
                  <a:gd name="connsiteX51" fmla="*/ 142752 w 560286"/>
                  <a:gd name="connsiteY51" fmla="*/ 60759 h 132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0286" h="132317">
                    <a:moveTo>
                      <a:pt x="142752" y="60759"/>
                    </a:moveTo>
                    <a:cubicBezTo>
                      <a:pt x="143609" y="64188"/>
                      <a:pt x="145495" y="67531"/>
                      <a:pt x="147295" y="70446"/>
                    </a:cubicBezTo>
                    <a:cubicBezTo>
                      <a:pt x="152610" y="78932"/>
                      <a:pt x="157068" y="89905"/>
                      <a:pt x="164011" y="97106"/>
                    </a:cubicBezTo>
                    <a:cubicBezTo>
                      <a:pt x="166926" y="100107"/>
                      <a:pt x="171212" y="97363"/>
                      <a:pt x="170098" y="93506"/>
                    </a:cubicBezTo>
                    <a:cubicBezTo>
                      <a:pt x="168212" y="87248"/>
                      <a:pt x="166326" y="81075"/>
                      <a:pt x="162983" y="75332"/>
                    </a:cubicBezTo>
                    <a:cubicBezTo>
                      <a:pt x="161354" y="72503"/>
                      <a:pt x="157582" y="68046"/>
                      <a:pt x="155353" y="63759"/>
                    </a:cubicBezTo>
                    <a:cubicBezTo>
                      <a:pt x="176356" y="68646"/>
                      <a:pt x="197530" y="72846"/>
                      <a:pt x="218704" y="76618"/>
                    </a:cubicBezTo>
                    <a:cubicBezTo>
                      <a:pt x="227277" y="90334"/>
                      <a:pt x="234563" y="106965"/>
                      <a:pt x="248965" y="115280"/>
                    </a:cubicBezTo>
                    <a:cubicBezTo>
                      <a:pt x="252137" y="117080"/>
                      <a:pt x="256166" y="113651"/>
                      <a:pt x="253680" y="110394"/>
                    </a:cubicBezTo>
                    <a:cubicBezTo>
                      <a:pt x="245964" y="100364"/>
                      <a:pt x="239707" y="89905"/>
                      <a:pt x="233535" y="79190"/>
                    </a:cubicBezTo>
                    <a:cubicBezTo>
                      <a:pt x="249994" y="82019"/>
                      <a:pt x="266453" y="84590"/>
                      <a:pt x="282826" y="86990"/>
                    </a:cubicBezTo>
                    <a:cubicBezTo>
                      <a:pt x="294228" y="88705"/>
                      <a:pt x="305629" y="90162"/>
                      <a:pt x="317116" y="91620"/>
                    </a:cubicBezTo>
                    <a:cubicBezTo>
                      <a:pt x="325089" y="101907"/>
                      <a:pt x="330832" y="114766"/>
                      <a:pt x="339919" y="123938"/>
                    </a:cubicBezTo>
                    <a:cubicBezTo>
                      <a:pt x="342062" y="126081"/>
                      <a:pt x="346349" y="124967"/>
                      <a:pt x="345663" y="121452"/>
                    </a:cubicBezTo>
                    <a:cubicBezTo>
                      <a:pt x="343863" y="111593"/>
                      <a:pt x="338290" y="102078"/>
                      <a:pt x="332375" y="93335"/>
                    </a:cubicBezTo>
                    <a:cubicBezTo>
                      <a:pt x="355435" y="95820"/>
                      <a:pt x="378581" y="97878"/>
                      <a:pt x="401727" y="99335"/>
                    </a:cubicBezTo>
                    <a:cubicBezTo>
                      <a:pt x="408156" y="110394"/>
                      <a:pt x="415443" y="121538"/>
                      <a:pt x="423758" y="131139"/>
                    </a:cubicBezTo>
                    <a:cubicBezTo>
                      <a:pt x="425816" y="133540"/>
                      <a:pt x="430873" y="132082"/>
                      <a:pt x="429931" y="128482"/>
                    </a:cubicBezTo>
                    <a:cubicBezTo>
                      <a:pt x="427101" y="118280"/>
                      <a:pt x="420843" y="109279"/>
                      <a:pt x="415357" y="100107"/>
                    </a:cubicBezTo>
                    <a:cubicBezTo>
                      <a:pt x="424615" y="100621"/>
                      <a:pt x="433874" y="101135"/>
                      <a:pt x="443046" y="101478"/>
                    </a:cubicBezTo>
                    <a:cubicBezTo>
                      <a:pt x="455476" y="101992"/>
                      <a:pt x="468421" y="102592"/>
                      <a:pt x="481537" y="102936"/>
                    </a:cubicBezTo>
                    <a:cubicBezTo>
                      <a:pt x="488824" y="113651"/>
                      <a:pt x="499368" y="122824"/>
                      <a:pt x="510169" y="129682"/>
                    </a:cubicBezTo>
                    <a:cubicBezTo>
                      <a:pt x="514112" y="132168"/>
                      <a:pt x="518913" y="127625"/>
                      <a:pt x="515998" y="123681"/>
                    </a:cubicBezTo>
                    <a:cubicBezTo>
                      <a:pt x="510255" y="116051"/>
                      <a:pt x="502454" y="110308"/>
                      <a:pt x="496196" y="103278"/>
                    </a:cubicBezTo>
                    <a:cubicBezTo>
                      <a:pt x="516684" y="103536"/>
                      <a:pt x="537172" y="102936"/>
                      <a:pt x="556460" y="100364"/>
                    </a:cubicBezTo>
                    <a:cubicBezTo>
                      <a:pt x="561604" y="99592"/>
                      <a:pt x="561604" y="91277"/>
                      <a:pt x="556203" y="91106"/>
                    </a:cubicBezTo>
                    <a:cubicBezTo>
                      <a:pt x="538458" y="90420"/>
                      <a:pt x="520713" y="89820"/>
                      <a:pt x="503140" y="89305"/>
                    </a:cubicBezTo>
                    <a:cubicBezTo>
                      <a:pt x="503825" y="88705"/>
                      <a:pt x="504511" y="88105"/>
                      <a:pt x="505283" y="87420"/>
                    </a:cubicBezTo>
                    <a:cubicBezTo>
                      <a:pt x="510340" y="82704"/>
                      <a:pt x="516427" y="77733"/>
                      <a:pt x="517627" y="70617"/>
                    </a:cubicBezTo>
                    <a:cubicBezTo>
                      <a:pt x="518227" y="66674"/>
                      <a:pt x="513770" y="63674"/>
                      <a:pt x="510340" y="65302"/>
                    </a:cubicBezTo>
                    <a:cubicBezTo>
                      <a:pt x="505111" y="67702"/>
                      <a:pt x="502197" y="72589"/>
                      <a:pt x="498425" y="76704"/>
                    </a:cubicBezTo>
                    <a:cubicBezTo>
                      <a:pt x="494481" y="80990"/>
                      <a:pt x="490109" y="85019"/>
                      <a:pt x="485566" y="88705"/>
                    </a:cubicBezTo>
                    <a:cubicBezTo>
                      <a:pt x="464049" y="88019"/>
                      <a:pt x="442703" y="87334"/>
                      <a:pt x="421272" y="86391"/>
                    </a:cubicBezTo>
                    <a:cubicBezTo>
                      <a:pt x="427273" y="80047"/>
                      <a:pt x="432845" y="73189"/>
                      <a:pt x="437903" y="66245"/>
                    </a:cubicBezTo>
                    <a:cubicBezTo>
                      <a:pt x="442789" y="59559"/>
                      <a:pt x="432588" y="52101"/>
                      <a:pt x="427616" y="58701"/>
                    </a:cubicBezTo>
                    <a:cubicBezTo>
                      <a:pt x="420415" y="68302"/>
                      <a:pt x="413214" y="77389"/>
                      <a:pt x="404642" y="85619"/>
                    </a:cubicBezTo>
                    <a:cubicBezTo>
                      <a:pt x="381153" y="84419"/>
                      <a:pt x="357664" y="82876"/>
                      <a:pt x="334090" y="80733"/>
                    </a:cubicBezTo>
                    <a:cubicBezTo>
                      <a:pt x="340091" y="71903"/>
                      <a:pt x="345663" y="62816"/>
                      <a:pt x="352263" y="54329"/>
                    </a:cubicBezTo>
                    <a:cubicBezTo>
                      <a:pt x="357064" y="48157"/>
                      <a:pt x="347549" y="41214"/>
                      <a:pt x="342577" y="47129"/>
                    </a:cubicBezTo>
                    <a:cubicBezTo>
                      <a:pt x="334176" y="57158"/>
                      <a:pt x="327575" y="68474"/>
                      <a:pt x="320545" y="79447"/>
                    </a:cubicBezTo>
                    <a:cubicBezTo>
                      <a:pt x="312401" y="78590"/>
                      <a:pt x="304172" y="77733"/>
                      <a:pt x="296028" y="76704"/>
                    </a:cubicBezTo>
                    <a:cubicBezTo>
                      <a:pt x="275626" y="74218"/>
                      <a:pt x="255223" y="71217"/>
                      <a:pt x="234820" y="67788"/>
                    </a:cubicBezTo>
                    <a:cubicBezTo>
                      <a:pt x="244164" y="57330"/>
                      <a:pt x="252480" y="46014"/>
                      <a:pt x="263452" y="37013"/>
                    </a:cubicBezTo>
                    <a:cubicBezTo>
                      <a:pt x="269539" y="32041"/>
                      <a:pt x="261909" y="22354"/>
                      <a:pt x="255909" y="27412"/>
                    </a:cubicBezTo>
                    <a:cubicBezTo>
                      <a:pt x="242536" y="38470"/>
                      <a:pt x="232677" y="52700"/>
                      <a:pt x="221018" y="65388"/>
                    </a:cubicBezTo>
                    <a:cubicBezTo>
                      <a:pt x="199502" y="61445"/>
                      <a:pt x="178070" y="56901"/>
                      <a:pt x="156725" y="51758"/>
                    </a:cubicBezTo>
                    <a:cubicBezTo>
                      <a:pt x="162811" y="42499"/>
                      <a:pt x="176785" y="34870"/>
                      <a:pt x="184500" y="28698"/>
                    </a:cubicBezTo>
                    <a:cubicBezTo>
                      <a:pt x="190329" y="24069"/>
                      <a:pt x="183128" y="14810"/>
                      <a:pt x="177299" y="19611"/>
                    </a:cubicBezTo>
                    <a:cubicBezTo>
                      <a:pt x="167012" y="27926"/>
                      <a:pt x="152267" y="36670"/>
                      <a:pt x="145666" y="49014"/>
                    </a:cubicBezTo>
                    <a:cubicBezTo>
                      <a:pt x="98260" y="36842"/>
                      <a:pt x="51883" y="21154"/>
                      <a:pt x="7563" y="580"/>
                    </a:cubicBezTo>
                    <a:cubicBezTo>
                      <a:pt x="705" y="-2592"/>
                      <a:pt x="-3238" y="8124"/>
                      <a:pt x="3449" y="11467"/>
                    </a:cubicBezTo>
                    <a:cubicBezTo>
                      <a:pt x="47168" y="33412"/>
                      <a:pt x="94403" y="48929"/>
                      <a:pt x="142752" y="6075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50" name="图形 4">
              <a:extLst>
                <a:ext uri="{FF2B5EF4-FFF2-40B4-BE49-F238E27FC236}">
                  <a16:creationId xmlns:a16="http://schemas.microsoft.com/office/drawing/2014/main" id="{D8B14E1F-7A68-32D7-AC54-3B6F5284F176}"/>
                </a:ext>
              </a:extLst>
            </p:cNvPr>
            <p:cNvGrpSpPr/>
            <p:nvPr/>
          </p:nvGrpSpPr>
          <p:grpSpPr>
            <a:xfrm>
              <a:off x="3206784" y="5497946"/>
              <a:ext cx="871517" cy="454499"/>
              <a:chOff x="3206784" y="5497946"/>
              <a:chExt cx="871517" cy="454499"/>
            </a:xfrm>
          </p:grpSpPr>
          <p:sp>
            <p:nvSpPr>
              <p:cNvPr id="2940" name="任意多边形: 形状 2939">
                <a:extLst>
                  <a:ext uri="{FF2B5EF4-FFF2-40B4-BE49-F238E27FC236}">
                    <a16:creationId xmlns:a16="http://schemas.microsoft.com/office/drawing/2014/main" id="{ADB5ABBA-26F2-E9C6-CD64-EEF0B8EB4BBA}"/>
                  </a:ext>
                </a:extLst>
              </p:cNvPr>
              <p:cNvSpPr/>
              <p:nvPr/>
            </p:nvSpPr>
            <p:spPr>
              <a:xfrm>
                <a:off x="3206784" y="5497946"/>
                <a:ext cx="790801" cy="454499"/>
              </a:xfrm>
              <a:custGeom>
                <a:avLst/>
                <a:gdLst>
                  <a:gd name="connsiteX0" fmla="*/ 683083 w 790801"/>
                  <a:gd name="connsiteY0" fmla="*/ 106583 h 454499"/>
                  <a:gd name="connsiteX1" fmla="*/ 584928 w 790801"/>
                  <a:gd name="connsiteY1" fmla="*/ 76408 h 454499"/>
                  <a:gd name="connsiteX2" fmla="*/ 576955 w 790801"/>
                  <a:gd name="connsiteY2" fmla="*/ 81294 h 454499"/>
                  <a:gd name="connsiteX3" fmla="*/ 564097 w 790801"/>
                  <a:gd name="connsiteY3" fmla="*/ 178678 h 454499"/>
                  <a:gd name="connsiteX4" fmla="*/ 549781 w 790801"/>
                  <a:gd name="connsiteY4" fmla="*/ 102382 h 454499"/>
                  <a:gd name="connsiteX5" fmla="*/ 513090 w 790801"/>
                  <a:gd name="connsiteY5" fmla="*/ 54548 h 454499"/>
                  <a:gd name="connsiteX6" fmla="*/ 420079 w 790801"/>
                  <a:gd name="connsiteY6" fmla="*/ 32173 h 454499"/>
                  <a:gd name="connsiteX7" fmla="*/ 288234 w 790801"/>
                  <a:gd name="connsiteY7" fmla="*/ 370 h 454499"/>
                  <a:gd name="connsiteX8" fmla="*/ 280347 w 790801"/>
                  <a:gd name="connsiteY8" fmla="*/ 6713 h 454499"/>
                  <a:gd name="connsiteX9" fmla="*/ 280604 w 790801"/>
                  <a:gd name="connsiteY9" fmla="*/ 72722 h 454499"/>
                  <a:gd name="connsiteX10" fmla="*/ 280004 w 790801"/>
                  <a:gd name="connsiteY10" fmla="*/ 85066 h 454499"/>
                  <a:gd name="connsiteX11" fmla="*/ 231741 w 790801"/>
                  <a:gd name="connsiteY11" fmla="*/ 7313 h 454499"/>
                  <a:gd name="connsiteX12" fmla="*/ 131528 w 790801"/>
                  <a:gd name="connsiteY12" fmla="*/ 12885 h 454499"/>
                  <a:gd name="connsiteX13" fmla="*/ 6284 w 790801"/>
                  <a:gd name="connsiteY13" fmla="*/ 18457 h 454499"/>
                  <a:gd name="connsiteX14" fmla="*/ 4398 w 790801"/>
                  <a:gd name="connsiteY14" fmla="*/ 18886 h 454499"/>
                  <a:gd name="connsiteX15" fmla="*/ 1055 w 790801"/>
                  <a:gd name="connsiteY15" fmla="*/ 25744 h 454499"/>
                  <a:gd name="connsiteX16" fmla="*/ 109583 w 790801"/>
                  <a:gd name="connsiteY16" fmla="*/ 241514 h 454499"/>
                  <a:gd name="connsiteX17" fmla="*/ 146873 w 790801"/>
                  <a:gd name="connsiteY17" fmla="*/ 241000 h 454499"/>
                  <a:gd name="connsiteX18" fmla="*/ 230369 w 790801"/>
                  <a:gd name="connsiteY18" fmla="*/ 208339 h 454499"/>
                  <a:gd name="connsiteX19" fmla="*/ 154417 w 790801"/>
                  <a:gd name="connsiteY19" fmla="*/ 271604 h 454499"/>
                  <a:gd name="connsiteX20" fmla="*/ 153302 w 790801"/>
                  <a:gd name="connsiteY20" fmla="*/ 281719 h 454499"/>
                  <a:gd name="connsiteX21" fmla="*/ 274860 w 790801"/>
                  <a:gd name="connsiteY21" fmla="*/ 368815 h 454499"/>
                  <a:gd name="connsiteX22" fmla="*/ 403019 w 790801"/>
                  <a:gd name="connsiteY22" fmla="*/ 419222 h 454499"/>
                  <a:gd name="connsiteX23" fmla="*/ 459769 w 790801"/>
                  <a:gd name="connsiteY23" fmla="*/ 411164 h 454499"/>
                  <a:gd name="connsiteX24" fmla="*/ 513347 w 790801"/>
                  <a:gd name="connsiteY24" fmla="*/ 325096 h 454499"/>
                  <a:gd name="connsiteX25" fmla="*/ 508461 w 790801"/>
                  <a:gd name="connsiteY25" fmla="*/ 357500 h 454499"/>
                  <a:gd name="connsiteX26" fmla="*/ 491830 w 790801"/>
                  <a:gd name="connsiteY26" fmla="*/ 433109 h 454499"/>
                  <a:gd name="connsiteX27" fmla="*/ 498517 w 790801"/>
                  <a:gd name="connsiteY27" fmla="*/ 441425 h 454499"/>
                  <a:gd name="connsiteX28" fmla="*/ 611674 w 790801"/>
                  <a:gd name="connsiteY28" fmla="*/ 452655 h 454499"/>
                  <a:gd name="connsiteX29" fmla="*/ 675368 w 790801"/>
                  <a:gd name="connsiteY29" fmla="*/ 443653 h 454499"/>
                  <a:gd name="connsiteX30" fmla="*/ 733146 w 790801"/>
                  <a:gd name="connsiteY30" fmla="*/ 367358 h 454499"/>
                  <a:gd name="connsiteX31" fmla="*/ 790153 w 790801"/>
                  <a:gd name="connsiteY31" fmla="*/ 276061 h 454499"/>
                  <a:gd name="connsiteX32" fmla="*/ 790754 w 790801"/>
                  <a:gd name="connsiteY32" fmla="*/ 273404 h 454499"/>
                  <a:gd name="connsiteX33" fmla="*/ 790496 w 790801"/>
                  <a:gd name="connsiteY33" fmla="*/ 270746 h 454499"/>
                  <a:gd name="connsiteX34" fmla="*/ 760235 w 790801"/>
                  <a:gd name="connsiteY34" fmla="*/ 196765 h 454499"/>
                  <a:gd name="connsiteX35" fmla="*/ 730489 w 790801"/>
                  <a:gd name="connsiteY35" fmla="*/ 131957 h 454499"/>
                  <a:gd name="connsiteX36" fmla="*/ 683083 w 790801"/>
                  <a:gd name="connsiteY36" fmla="*/ 106583 h 45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801" h="454499">
                    <a:moveTo>
                      <a:pt x="683083" y="106583"/>
                    </a:moveTo>
                    <a:cubicBezTo>
                      <a:pt x="649736" y="99039"/>
                      <a:pt x="615703" y="91495"/>
                      <a:pt x="584928" y="76408"/>
                    </a:cubicBezTo>
                    <a:cubicBezTo>
                      <a:pt x="581585" y="74779"/>
                      <a:pt x="577127" y="77693"/>
                      <a:pt x="576955" y="81294"/>
                    </a:cubicBezTo>
                    <a:cubicBezTo>
                      <a:pt x="575241" y="114126"/>
                      <a:pt x="570783" y="146531"/>
                      <a:pt x="564097" y="178678"/>
                    </a:cubicBezTo>
                    <a:cubicBezTo>
                      <a:pt x="559896" y="153132"/>
                      <a:pt x="555781" y="127499"/>
                      <a:pt x="549781" y="102382"/>
                    </a:cubicBezTo>
                    <a:cubicBezTo>
                      <a:pt x="544380" y="79836"/>
                      <a:pt x="533836" y="64492"/>
                      <a:pt x="513090" y="54548"/>
                    </a:cubicBezTo>
                    <a:cubicBezTo>
                      <a:pt x="485744" y="41346"/>
                      <a:pt x="449654" y="37917"/>
                      <a:pt x="420079" y="32173"/>
                    </a:cubicBezTo>
                    <a:cubicBezTo>
                      <a:pt x="375416" y="23601"/>
                      <a:pt x="330753" y="17086"/>
                      <a:pt x="288234" y="370"/>
                    </a:cubicBezTo>
                    <a:cubicBezTo>
                      <a:pt x="284290" y="-1173"/>
                      <a:pt x="279490" y="2341"/>
                      <a:pt x="280347" y="6713"/>
                    </a:cubicBezTo>
                    <a:cubicBezTo>
                      <a:pt x="285148" y="29001"/>
                      <a:pt x="282404" y="50347"/>
                      <a:pt x="280604" y="72722"/>
                    </a:cubicBezTo>
                    <a:cubicBezTo>
                      <a:pt x="280261" y="76836"/>
                      <a:pt x="280090" y="80951"/>
                      <a:pt x="280004" y="85066"/>
                    </a:cubicBezTo>
                    <a:cubicBezTo>
                      <a:pt x="272889" y="48804"/>
                      <a:pt x="259259" y="10657"/>
                      <a:pt x="231741" y="7313"/>
                    </a:cubicBezTo>
                    <a:cubicBezTo>
                      <a:pt x="199080" y="3370"/>
                      <a:pt x="164447" y="12200"/>
                      <a:pt x="131528" y="12885"/>
                    </a:cubicBezTo>
                    <a:cubicBezTo>
                      <a:pt x="89866" y="13743"/>
                      <a:pt x="47861" y="18886"/>
                      <a:pt x="6284" y="18457"/>
                    </a:cubicBezTo>
                    <a:cubicBezTo>
                      <a:pt x="5513" y="18457"/>
                      <a:pt x="4912" y="18629"/>
                      <a:pt x="4398" y="18886"/>
                    </a:cubicBezTo>
                    <a:cubicBezTo>
                      <a:pt x="1226" y="19058"/>
                      <a:pt x="-1603" y="22572"/>
                      <a:pt x="1055" y="25744"/>
                    </a:cubicBezTo>
                    <a:cubicBezTo>
                      <a:pt x="52576" y="88324"/>
                      <a:pt x="72121" y="171134"/>
                      <a:pt x="109583" y="241514"/>
                    </a:cubicBezTo>
                    <a:cubicBezTo>
                      <a:pt x="116784" y="254973"/>
                      <a:pt x="136757" y="244772"/>
                      <a:pt x="146873" y="241000"/>
                    </a:cubicBezTo>
                    <a:cubicBezTo>
                      <a:pt x="175419" y="230284"/>
                      <a:pt x="204395" y="223426"/>
                      <a:pt x="230369" y="208339"/>
                    </a:cubicBezTo>
                    <a:cubicBezTo>
                      <a:pt x="214424" y="236970"/>
                      <a:pt x="183563" y="262688"/>
                      <a:pt x="154417" y="271604"/>
                    </a:cubicBezTo>
                    <a:cubicBezTo>
                      <a:pt x="149959" y="272975"/>
                      <a:pt x="150131" y="279233"/>
                      <a:pt x="153302" y="281719"/>
                    </a:cubicBezTo>
                    <a:cubicBezTo>
                      <a:pt x="192822" y="312323"/>
                      <a:pt x="231141" y="344298"/>
                      <a:pt x="274860" y="368815"/>
                    </a:cubicBezTo>
                    <a:cubicBezTo>
                      <a:pt x="314723" y="391190"/>
                      <a:pt x="359471" y="405935"/>
                      <a:pt x="403019" y="419222"/>
                    </a:cubicBezTo>
                    <a:cubicBezTo>
                      <a:pt x="425651" y="426166"/>
                      <a:pt x="442281" y="432338"/>
                      <a:pt x="459769" y="411164"/>
                    </a:cubicBezTo>
                    <a:cubicBezTo>
                      <a:pt x="480172" y="386475"/>
                      <a:pt x="499460" y="356128"/>
                      <a:pt x="513347" y="325096"/>
                    </a:cubicBezTo>
                    <a:cubicBezTo>
                      <a:pt x="511976" y="335897"/>
                      <a:pt x="510004" y="346613"/>
                      <a:pt x="508461" y="357500"/>
                    </a:cubicBezTo>
                    <a:cubicBezTo>
                      <a:pt x="504603" y="383475"/>
                      <a:pt x="501775" y="408506"/>
                      <a:pt x="491830" y="433109"/>
                    </a:cubicBezTo>
                    <a:cubicBezTo>
                      <a:pt x="490030" y="437481"/>
                      <a:pt x="493974" y="441939"/>
                      <a:pt x="498517" y="441425"/>
                    </a:cubicBezTo>
                    <a:cubicBezTo>
                      <a:pt x="535465" y="436795"/>
                      <a:pt x="574812" y="449568"/>
                      <a:pt x="611674" y="452655"/>
                    </a:cubicBezTo>
                    <a:cubicBezTo>
                      <a:pt x="634563" y="454540"/>
                      <a:pt x="656080" y="458227"/>
                      <a:pt x="675368" y="443653"/>
                    </a:cubicBezTo>
                    <a:cubicBezTo>
                      <a:pt x="699885" y="425137"/>
                      <a:pt x="716001" y="392047"/>
                      <a:pt x="733146" y="367358"/>
                    </a:cubicBezTo>
                    <a:cubicBezTo>
                      <a:pt x="753720" y="337869"/>
                      <a:pt x="773609" y="307951"/>
                      <a:pt x="790153" y="276061"/>
                    </a:cubicBezTo>
                    <a:cubicBezTo>
                      <a:pt x="790582" y="275118"/>
                      <a:pt x="790754" y="274261"/>
                      <a:pt x="790754" y="273404"/>
                    </a:cubicBezTo>
                    <a:cubicBezTo>
                      <a:pt x="790839" y="272546"/>
                      <a:pt x="790839" y="271689"/>
                      <a:pt x="790496" y="270746"/>
                    </a:cubicBezTo>
                    <a:cubicBezTo>
                      <a:pt x="782610" y="245371"/>
                      <a:pt x="770608" y="221283"/>
                      <a:pt x="760235" y="196765"/>
                    </a:cubicBezTo>
                    <a:cubicBezTo>
                      <a:pt x="750891" y="174734"/>
                      <a:pt x="743433" y="152188"/>
                      <a:pt x="730489" y="131957"/>
                    </a:cubicBezTo>
                    <a:cubicBezTo>
                      <a:pt x="720202" y="115841"/>
                      <a:pt x="700399" y="110440"/>
                      <a:pt x="683083" y="10658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1" name="任意多边形: 形状 2940">
                <a:extLst>
                  <a:ext uri="{FF2B5EF4-FFF2-40B4-BE49-F238E27FC236}">
                    <a16:creationId xmlns:a16="http://schemas.microsoft.com/office/drawing/2014/main" id="{1561DF15-009D-369C-5973-F2EE5941C875}"/>
                  </a:ext>
                </a:extLst>
              </p:cNvPr>
              <p:cNvSpPr/>
              <p:nvPr/>
            </p:nvSpPr>
            <p:spPr>
              <a:xfrm>
                <a:off x="3359061" y="5566405"/>
                <a:ext cx="30551" cy="56625"/>
              </a:xfrm>
              <a:custGeom>
                <a:avLst/>
                <a:gdLst>
                  <a:gd name="connsiteX0" fmla="*/ 82 w 30551"/>
                  <a:gd name="connsiteY0" fmla="*/ 3748 h 56625"/>
                  <a:gd name="connsiteX1" fmla="*/ 21513 w 30551"/>
                  <a:gd name="connsiteY1" fmla="*/ 54069 h 56625"/>
                  <a:gd name="connsiteX2" fmla="*/ 30086 w 30551"/>
                  <a:gd name="connsiteY2" fmla="*/ 50383 h 56625"/>
                  <a:gd name="connsiteX3" fmla="*/ 5826 w 30551"/>
                  <a:gd name="connsiteY3" fmla="*/ 1262 h 56625"/>
                  <a:gd name="connsiteX4" fmla="*/ 82 w 30551"/>
                  <a:gd name="connsiteY4" fmla="*/ 3748 h 5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51" h="56625">
                    <a:moveTo>
                      <a:pt x="82" y="3748"/>
                    </a:moveTo>
                    <a:cubicBezTo>
                      <a:pt x="4454" y="20979"/>
                      <a:pt x="12684" y="38724"/>
                      <a:pt x="21513" y="54069"/>
                    </a:cubicBezTo>
                    <a:cubicBezTo>
                      <a:pt x="24428" y="59126"/>
                      <a:pt x="32572" y="56040"/>
                      <a:pt x="30086" y="50383"/>
                    </a:cubicBezTo>
                    <a:cubicBezTo>
                      <a:pt x="22799" y="33923"/>
                      <a:pt x="15170" y="16607"/>
                      <a:pt x="5826" y="1262"/>
                    </a:cubicBezTo>
                    <a:cubicBezTo>
                      <a:pt x="4197" y="-1482"/>
                      <a:pt x="-690" y="662"/>
                      <a:pt x="82" y="37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2" name="任意多边形: 形状 2941">
                <a:extLst>
                  <a:ext uri="{FF2B5EF4-FFF2-40B4-BE49-F238E27FC236}">
                    <a16:creationId xmlns:a16="http://schemas.microsoft.com/office/drawing/2014/main" id="{5595A662-FB6F-918A-5081-86F52F66B568}"/>
                  </a:ext>
                </a:extLst>
              </p:cNvPr>
              <p:cNvSpPr/>
              <p:nvPr/>
            </p:nvSpPr>
            <p:spPr>
              <a:xfrm>
                <a:off x="3390659" y="5573594"/>
                <a:ext cx="26398" cy="63460"/>
              </a:xfrm>
              <a:custGeom>
                <a:avLst/>
                <a:gdLst>
                  <a:gd name="connsiteX0" fmla="*/ 116 w 26398"/>
                  <a:gd name="connsiteY0" fmla="*/ 3932 h 63460"/>
                  <a:gd name="connsiteX1" fmla="*/ 16661 w 26398"/>
                  <a:gd name="connsiteY1" fmla="*/ 59567 h 63460"/>
                  <a:gd name="connsiteX2" fmla="*/ 26262 w 26398"/>
                  <a:gd name="connsiteY2" fmla="*/ 58110 h 63460"/>
                  <a:gd name="connsiteX3" fmla="*/ 6974 w 26398"/>
                  <a:gd name="connsiteY3" fmla="*/ 1960 h 63460"/>
                  <a:gd name="connsiteX4" fmla="*/ 116 w 26398"/>
                  <a:gd name="connsiteY4" fmla="*/ 3932 h 6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8" h="63460">
                    <a:moveTo>
                      <a:pt x="116" y="3932"/>
                    </a:moveTo>
                    <a:cubicBezTo>
                      <a:pt x="5003" y="22620"/>
                      <a:pt x="11689" y="40793"/>
                      <a:pt x="16661" y="59567"/>
                    </a:cubicBezTo>
                    <a:cubicBezTo>
                      <a:pt x="18204" y="65568"/>
                      <a:pt x="27634" y="64282"/>
                      <a:pt x="26262" y="58110"/>
                    </a:cubicBezTo>
                    <a:cubicBezTo>
                      <a:pt x="22233" y="39164"/>
                      <a:pt x="16147" y="19019"/>
                      <a:pt x="6974" y="1960"/>
                    </a:cubicBezTo>
                    <a:cubicBezTo>
                      <a:pt x="5174" y="-1383"/>
                      <a:pt x="-912" y="-269"/>
                      <a:pt x="116" y="393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3" name="任意多边形: 形状 2942">
                <a:extLst>
                  <a:ext uri="{FF2B5EF4-FFF2-40B4-BE49-F238E27FC236}">
                    <a16:creationId xmlns:a16="http://schemas.microsoft.com/office/drawing/2014/main" id="{EC5ADFF4-0A4A-D4A2-3D6B-4AB2898B6E55}"/>
                  </a:ext>
                </a:extLst>
              </p:cNvPr>
              <p:cNvSpPr/>
              <p:nvPr/>
            </p:nvSpPr>
            <p:spPr>
              <a:xfrm>
                <a:off x="3557984" y="5598252"/>
                <a:ext cx="77096" cy="117419"/>
              </a:xfrm>
              <a:custGeom>
                <a:avLst/>
                <a:gdLst>
                  <a:gd name="connsiteX0" fmla="*/ 469 w 77096"/>
                  <a:gd name="connsiteY0" fmla="*/ 4905 h 117419"/>
                  <a:gd name="connsiteX1" fmla="*/ 67335 w 77096"/>
                  <a:gd name="connsiteY1" fmla="*/ 114291 h 117419"/>
                  <a:gd name="connsiteX2" fmla="*/ 76850 w 77096"/>
                  <a:gd name="connsiteY2" fmla="*/ 110176 h 117419"/>
                  <a:gd name="connsiteX3" fmla="*/ 6642 w 77096"/>
                  <a:gd name="connsiteY3" fmla="*/ 1219 h 117419"/>
                  <a:gd name="connsiteX4" fmla="*/ 469 w 77096"/>
                  <a:gd name="connsiteY4" fmla="*/ 4905 h 11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96" h="117419">
                    <a:moveTo>
                      <a:pt x="469" y="4905"/>
                    </a:moveTo>
                    <a:cubicBezTo>
                      <a:pt x="21301" y="42881"/>
                      <a:pt x="50104" y="73743"/>
                      <a:pt x="67335" y="114291"/>
                    </a:cubicBezTo>
                    <a:cubicBezTo>
                      <a:pt x="70078" y="120634"/>
                      <a:pt x="78651" y="116348"/>
                      <a:pt x="76850" y="110176"/>
                    </a:cubicBezTo>
                    <a:cubicBezTo>
                      <a:pt x="65278" y="70142"/>
                      <a:pt x="34502" y="31480"/>
                      <a:pt x="6642" y="1219"/>
                    </a:cubicBezTo>
                    <a:cubicBezTo>
                      <a:pt x="4070" y="-1696"/>
                      <a:pt x="-1674" y="1048"/>
                      <a:pt x="469" y="490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4" name="任意多边形: 形状 2943">
                <a:extLst>
                  <a:ext uri="{FF2B5EF4-FFF2-40B4-BE49-F238E27FC236}">
                    <a16:creationId xmlns:a16="http://schemas.microsoft.com/office/drawing/2014/main" id="{D9F17555-23D8-F7BD-8967-5A71A0641524}"/>
                  </a:ext>
                </a:extLst>
              </p:cNvPr>
              <p:cNvSpPr/>
              <p:nvPr/>
            </p:nvSpPr>
            <p:spPr>
              <a:xfrm>
                <a:off x="3627987" y="5644842"/>
                <a:ext cx="45748" cy="81309"/>
              </a:xfrm>
              <a:custGeom>
                <a:avLst/>
                <a:gdLst>
                  <a:gd name="connsiteX0" fmla="*/ 418 w 45748"/>
                  <a:gd name="connsiteY0" fmla="*/ 4178 h 81309"/>
                  <a:gd name="connsiteX1" fmla="*/ 19449 w 45748"/>
                  <a:gd name="connsiteY1" fmla="*/ 40182 h 81309"/>
                  <a:gd name="connsiteX2" fmla="*/ 36766 w 45748"/>
                  <a:gd name="connsiteY2" fmla="*/ 78673 h 81309"/>
                  <a:gd name="connsiteX3" fmla="*/ 45424 w 45748"/>
                  <a:gd name="connsiteY3" fmla="*/ 74987 h 81309"/>
                  <a:gd name="connsiteX4" fmla="*/ 5733 w 45748"/>
                  <a:gd name="connsiteY4" fmla="*/ 1006 h 81309"/>
                  <a:gd name="connsiteX5" fmla="*/ 418 w 45748"/>
                  <a:gd name="connsiteY5" fmla="*/ 4178 h 81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48" h="81309">
                    <a:moveTo>
                      <a:pt x="418" y="4178"/>
                    </a:moveTo>
                    <a:cubicBezTo>
                      <a:pt x="7019" y="16094"/>
                      <a:pt x="13792" y="27752"/>
                      <a:pt x="19449" y="40182"/>
                    </a:cubicBezTo>
                    <a:cubicBezTo>
                      <a:pt x="25279" y="52955"/>
                      <a:pt x="29651" y="66672"/>
                      <a:pt x="36766" y="78673"/>
                    </a:cubicBezTo>
                    <a:cubicBezTo>
                      <a:pt x="39852" y="83817"/>
                      <a:pt x="47396" y="80816"/>
                      <a:pt x="45424" y="74987"/>
                    </a:cubicBezTo>
                    <a:cubicBezTo>
                      <a:pt x="36937" y="50469"/>
                      <a:pt x="24250" y="19694"/>
                      <a:pt x="5733" y="1006"/>
                    </a:cubicBezTo>
                    <a:cubicBezTo>
                      <a:pt x="3505" y="-1394"/>
                      <a:pt x="-1468" y="835"/>
                      <a:pt x="418" y="417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5" name="任意多边形: 形状 2944">
                <a:extLst>
                  <a:ext uri="{FF2B5EF4-FFF2-40B4-BE49-F238E27FC236}">
                    <a16:creationId xmlns:a16="http://schemas.microsoft.com/office/drawing/2014/main" id="{606662D4-3CBA-2845-62FA-91882D4AC4CF}"/>
                  </a:ext>
                </a:extLst>
              </p:cNvPr>
              <p:cNvSpPr/>
              <p:nvPr/>
            </p:nvSpPr>
            <p:spPr>
              <a:xfrm>
                <a:off x="3681597" y="5662542"/>
                <a:ext cx="38719" cy="74189"/>
              </a:xfrm>
              <a:custGeom>
                <a:avLst/>
                <a:gdLst>
                  <a:gd name="connsiteX0" fmla="*/ 215 w 38719"/>
                  <a:gd name="connsiteY0" fmla="*/ 4994 h 74189"/>
                  <a:gd name="connsiteX1" fmla="*/ 15045 w 38719"/>
                  <a:gd name="connsiteY1" fmla="*/ 35769 h 74189"/>
                  <a:gd name="connsiteX2" fmla="*/ 30476 w 38719"/>
                  <a:gd name="connsiteY2" fmla="*/ 71688 h 74189"/>
                  <a:gd name="connsiteX3" fmla="*/ 38705 w 38719"/>
                  <a:gd name="connsiteY3" fmla="*/ 69288 h 74189"/>
                  <a:gd name="connsiteX4" fmla="*/ 26361 w 38719"/>
                  <a:gd name="connsiteY4" fmla="*/ 35598 h 74189"/>
                  <a:gd name="connsiteX5" fmla="*/ 6301 w 38719"/>
                  <a:gd name="connsiteY5" fmla="*/ 1394 h 74189"/>
                  <a:gd name="connsiteX6" fmla="*/ 215 w 38719"/>
                  <a:gd name="connsiteY6" fmla="*/ 4994 h 74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19" h="74189">
                    <a:moveTo>
                      <a:pt x="215" y="4994"/>
                    </a:moveTo>
                    <a:cubicBezTo>
                      <a:pt x="3987" y="15624"/>
                      <a:pt x="9902" y="25654"/>
                      <a:pt x="15045" y="35769"/>
                    </a:cubicBezTo>
                    <a:cubicBezTo>
                      <a:pt x="20875" y="47343"/>
                      <a:pt x="24218" y="60458"/>
                      <a:pt x="30476" y="71688"/>
                    </a:cubicBezTo>
                    <a:cubicBezTo>
                      <a:pt x="32876" y="76060"/>
                      <a:pt x="39048" y="74346"/>
                      <a:pt x="38705" y="69288"/>
                    </a:cubicBezTo>
                    <a:cubicBezTo>
                      <a:pt x="37934" y="57544"/>
                      <a:pt x="31504" y="46056"/>
                      <a:pt x="26361" y="35598"/>
                    </a:cubicBezTo>
                    <a:cubicBezTo>
                      <a:pt x="20617" y="23940"/>
                      <a:pt x="14188" y="11766"/>
                      <a:pt x="6301" y="1394"/>
                    </a:cubicBezTo>
                    <a:cubicBezTo>
                      <a:pt x="3730" y="-1949"/>
                      <a:pt x="-1071" y="1308"/>
                      <a:pt x="215" y="499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6" name="任意多边形: 形状 2945">
                <a:extLst>
                  <a:ext uri="{FF2B5EF4-FFF2-40B4-BE49-F238E27FC236}">
                    <a16:creationId xmlns:a16="http://schemas.microsoft.com/office/drawing/2014/main" id="{834987F8-B22C-EDCA-9910-E910356248F1}"/>
                  </a:ext>
                </a:extLst>
              </p:cNvPr>
              <p:cNvSpPr/>
              <p:nvPr/>
            </p:nvSpPr>
            <p:spPr>
              <a:xfrm>
                <a:off x="3837250" y="5691345"/>
                <a:ext cx="60438" cy="69831"/>
              </a:xfrm>
              <a:custGeom>
                <a:avLst/>
                <a:gdLst>
                  <a:gd name="connsiteX0" fmla="*/ 5811 w 60438"/>
                  <a:gd name="connsiteY0" fmla="*/ 537 h 69831"/>
                  <a:gd name="connsiteX1" fmla="*/ 924 w 60438"/>
                  <a:gd name="connsiteY1" fmla="*/ 5595 h 69831"/>
                  <a:gd name="connsiteX2" fmla="*/ 28614 w 60438"/>
                  <a:gd name="connsiteY2" fmla="*/ 35427 h 69831"/>
                  <a:gd name="connsiteX3" fmla="*/ 52959 w 60438"/>
                  <a:gd name="connsiteY3" fmla="*/ 68346 h 69831"/>
                  <a:gd name="connsiteX4" fmla="*/ 60075 w 60438"/>
                  <a:gd name="connsiteY4" fmla="*/ 64145 h 69831"/>
                  <a:gd name="connsiteX5" fmla="*/ 5811 w 60438"/>
                  <a:gd name="connsiteY5" fmla="*/ 537 h 69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438" h="69831">
                    <a:moveTo>
                      <a:pt x="5811" y="537"/>
                    </a:moveTo>
                    <a:cubicBezTo>
                      <a:pt x="2639" y="-1434"/>
                      <a:pt x="-1990" y="2423"/>
                      <a:pt x="924" y="5595"/>
                    </a:cubicBezTo>
                    <a:cubicBezTo>
                      <a:pt x="10183" y="15625"/>
                      <a:pt x="19955" y="24797"/>
                      <a:pt x="28614" y="35427"/>
                    </a:cubicBezTo>
                    <a:cubicBezTo>
                      <a:pt x="37272" y="45972"/>
                      <a:pt x="43958" y="58145"/>
                      <a:pt x="52959" y="68346"/>
                    </a:cubicBezTo>
                    <a:cubicBezTo>
                      <a:pt x="56046" y="71860"/>
                      <a:pt x="61961" y="68603"/>
                      <a:pt x="60075" y="64145"/>
                    </a:cubicBezTo>
                    <a:cubicBezTo>
                      <a:pt x="49959" y="40314"/>
                      <a:pt x="27842" y="14082"/>
                      <a:pt x="5811" y="53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7" name="任意多边形: 形状 2946">
                <a:extLst>
                  <a:ext uri="{FF2B5EF4-FFF2-40B4-BE49-F238E27FC236}">
                    <a16:creationId xmlns:a16="http://schemas.microsoft.com/office/drawing/2014/main" id="{CD4D4076-0F3F-2FCB-3C40-79FCA2BCCFFB}"/>
                  </a:ext>
                </a:extLst>
              </p:cNvPr>
              <p:cNvSpPr/>
              <p:nvPr/>
            </p:nvSpPr>
            <p:spPr>
              <a:xfrm>
                <a:off x="3886644" y="5711518"/>
                <a:ext cx="47563" cy="54051"/>
              </a:xfrm>
              <a:custGeom>
                <a:avLst/>
                <a:gdLst>
                  <a:gd name="connsiteX0" fmla="*/ 5109 w 47563"/>
                  <a:gd name="connsiteY0" fmla="*/ 509 h 54051"/>
                  <a:gd name="connsiteX1" fmla="*/ 822 w 47563"/>
                  <a:gd name="connsiteY1" fmla="*/ 4967 h 54051"/>
                  <a:gd name="connsiteX2" fmla="*/ 20368 w 47563"/>
                  <a:gd name="connsiteY2" fmla="*/ 25798 h 54051"/>
                  <a:gd name="connsiteX3" fmla="*/ 40170 w 47563"/>
                  <a:gd name="connsiteY3" fmla="*/ 52545 h 54051"/>
                  <a:gd name="connsiteX4" fmla="*/ 47200 w 47563"/>
                  <a:gd name="connsiteY4" fmla="*/ 48344 h 54051"/>
                  <a:gd name="connsiteX5" fmla="*/ 5109 w 47563"/>
                  <a:gd name="connsiteY5" fmla="*/ 509 h 54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63" h="54051">
                    <a:moveTo>
                      <a:pt x="5109" y="509"/>
                    </a:moveTo>
                    <a:cubicBezTo>
                      <a:pt x="2280" y="-1377"/>
                      <a:pt x="-1749" y="2395"/>
                      <a:pt x="822" y="4967"/>
                    </a:cubicBezTo>
                    <a:cubicBezTo>
                      <a:pt x="7509" y="11739"/>
                      <a:pt x="14110" y="18597"/>
                      <a:pt x="20368" y="25798"/>
                    </a:cubicBezTo>
                    <a:cubicBezTo>
                      <a:pt x="27654" y="34285"/>
                      <a:pt x="33141" y="44058"/>
                      <a:pt x="40170" y="52545"/>
                    </a:cubicBezTo>
                    <a:cubicBezTo>
                      <a:pt x="43170" y="56145"/>
                      <a:pt x="49085" y="52716"/>
                      <a:pt x="47200" y="48344"/>
                    </a:cubicBezTo>
                    <a:cubicBezTo>
                      <a:pt x="39141" y="29656"/>
                      <a:pt x="21825" y="11996"/>
                      <a:pt x="5109" y="50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8" name="任意多边形: 形状 2947">
                <a:extLst>
                  <a:ext uri="{FF2B5EF4-FFF2-40B4-BE49-F238E27FC236}">
                    <a16:creationId xmlns:a16="http://schemas.microsoft.com/office/drawing/2014/main" id="{11DE30FF-581E-7376-5A35-21B8A0078C29}"/>
                  </a:ext>
                </a:extLst>
              </p:cNvPr>
              <p:cNvSpPr/>
              <p:nvPr/>
            </p:nvSpPr>
            <p:spPr>
              <a:xfrm>
                <a:off x="3339353" y="5617767"/>
                <a:ext cx="47736" cy="13573"/>
              </a:xfrm>
              <a:custGeom>
                <a:avLst/>
                <a:gdLst>
                  <a:gd name="connsiteX0" fmla="*/ 25791 w 47736"/>
                  <a:gd name="connsiteY0" fmla="*/ 2449 h 13573"/>
                  <a:gd name="connsiteX1" fmla="*/ 2902 w 47736"/>
                  <a:gd name="connsiteY1" fmla="*/ 3907 h 13573"/>
                  <a:gd name="connsiteX2" fmla="*/ 1359 w 47736"/>
                  <a:gd name="connsiteY2" fmla="*/ 10165 h 13573"/>
                  <a:gd name="connsiteX3" fmla="*/ 23476 w 47736"/>
                  <a:gd name="connsiteY3" fmla="*/ 13079 h 13573"/>
                  <a:gd name="connsiteX4" fmla="*/ 36506 w 47736"/>
                  <a:gd name="connsiteY4" fmla="*/ 11279 h 13573"/>
                  <a:gd name="connsiteX5" fmla="*/ 46279 w 47736"/>
                  <a:gd name="connsiteY5" fmla="*/ 7850 h 13573"/>
                  <a:gd name="connsiteX6" fmla="*/ 45250 w 47736"/>
                  <a:gd name="connsiteY6" fmla="*/ 1078 h 13573"/>
                  <a:gd name="connsiteX7" fmla="*/ 25791 w 47736"/>
                  <a:gd name="connsiteY7" fmla="*/ 2449 h 1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736" h="13573">
                    <a:moveTo>
                      <a:pt x="25791" y="2449"/>
                    </a:moveTo>
                    <a:cubicBezTo>
                      <a:pt x="18076" y="3564"/>
                      <a:pt x="10532" y="3135"/>
                      <a:pt x="2902" y="3907"/>
                    </a:cubicBezTo>
                    <a:cubicBezTo>
                      <a:pt x="-98" y="4250"/>
                      <a:pt x="-1041" y="8450"/>
                      <a:pt x="1359" y="10165"/>
                    </a:cubicBezTo>
                    <a:cubicBezTo>
                      <a:pt x="7617" y="14537"/>
                      <a:pt x="16275" y="13679"/>
                      <a:pt x="23476" y="13079"/>
                    </a:cubicBezTo>
                    <a:cubicBezTo>
                      <a:pt x="27848" y="12736"/>
                      <a:pt x="32220" y="11964"/>
                      <a:pt x="36506" y="11279"/>
                    </a:cubicBezTo>
                    <a:cubicBezTo>
                      <a:pt x="40107" y="10679"/>
                      <a:pt x="43536" y="10507"/>
                      <a:pt x="46279" y="7850"/>
                    </a:cubicBezTo>
                    <a:cubicBezTo>
                      <a:pt x="48594" y="5707"/>
                      <a:pt x="48079" y="2449"/>
                      <a:pt x="45250" y="1078"/>
                    </a:cubicBezTo>
                    <a:cubicBezTo>
                      <a:pt x="39764" y="-1666"/>
                      <a:pt x="31620" y="1592"/>
                      <a:pt x="25791" y="244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9" name="任意多边形: 形状 2948">
                <a:extLst>
                  <a:ext uri="{FF2B5EF4-FFF2-40B4-BE49-F238E27FC236}">
                    <a16:creationId xmlns:a16="http://schemas.microsoft.com/office/drawing/2014/main" id="{FC992FA4-9BC1-C5B1-6C95-941E6BA48262}"/>
                  </a:ext>
                </a:extLst>
              </p:cNvPr>
              <p:cNvSpPr/>
              <p:nvPr/>
            </p:nvSpPr>
            <p:spPr>
              <a:xfrm>
                <a:off x="3354239" y="5632288"/>
                <a:ext cx="62991" cy="25150"/>
              </a:xfrm>
              <a:custGeom>
                <a:avLst/>
                <a:gdLst>
                  <a:gd name="connsiteX0" fmla="*/ 57882 w 62991"/>
                  <a:gd name="connsiteY0" fmla="*/ 15 h 25150"/>
                  <a:gd name="connsiteX1" fmla="*/ 32336 w 62991"/>
                  <a:gd name="connsiteY1" fmla="*/ 7988 h 25150"/>
                  <a:gd name="connsiteX2" fmla="*/ 1818 w 62991"/>
                  <a:gd name="connsiteY2" fmla="*/ 19218 h 25150"/>
                  <a:gd name="connsiteX3" fmla="*/ 3532 w 62991"/>
                  <a:gd name="connsiteY3" fmla="*/ 25133 h 25150"/>
                  <a:gd name="connsiteX4" fmla="*/ 32850 w 62991"/>
                  <a:gd name="connsiteY4" fmla="*/ 18275 h 25150"/>
                  <a:gd name="connsiteX5" fmla="*/ 61225 w 62991"/>
                  <a:gd name="connsiteY5" fmla="*/ 7645 h 25150"/>
                  <a:gd name="connsiteX6" fmla="*/ 57882 w 62991"/>
                  <a:gd name="connsiteY6" fmla="*/ 15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991" h="25150">
                    <a:moveTo>
                      <a:pt x="57882" y="15"/>
                    </a:moveTo>
                    <a:cubicBezTo>
                      <a:pt x="49138" y="872"/>
                      <a:pt x="40651" y="5159"/>
                      <a:pt x="32336" y="7988"/>
                    </a:cubicBezTo>
                    <a:cubicBezTo>
                      <a:pt x="22049" y="11502"/>
                      <a:pt x="11676" y="14588"/>
                      <a:pt x="1818" y="19218"/>
                    </a:cubicBezTo>
                    <a:cubicBezTo>
                      <a:pt x="-1440" y="20761"/>
                      <a:pt x="17" y="25475"/>
                      <a:pt x="3532" y="25133"/>
                    </a:cubicBezTo>
                    <a:cubicBezTo>
                      <a:pt x="13648" y="24190"/>
                      <a:pt x="23163" y="21275"/>
                      <a:pt x="32850" y="18275"/>
                    </a:cubicBezTo>
                    <a:cubicBezTo>
                      <a:pt x="42280" y="15274"/>
                      <a:pt x="52910" y="13045"/>
                      <a:pt x="61225" y="7645"/>
                    </a:cubicBezTo>
                    <a:cubicBezTo>
                      <a:pt x="65168" y="5159"/>
                      <a:pt x="61825" y="-328"/>
                      <a:pt x="57882" y="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0" name="任意多边形: 形状 2949">
                <a:extLst>
                  <a:ext uri="{FF2B5EF4-FFF2-40B4-BE49-F238E27FC236}">
                    <a16:creationId xmlns:a16="http://schemas.microsoft.com/office/drawing/2014/main" id="{9B1824F8-5C2C-EED0-C1DB-B5E88E80D9A7}"/>
                  </a:ext>
                </a:extLst>
              </p:cNvPr>
              <p:cNvSpPr/>
              <p:nvPr/>
            </p:nvSpPr>
            <p:spPr>
              <a:xfrm>
                <a:off x="3512540" y="5696721"/>
                <a:ext cx="67775" cy="31684"/>
              </a:xfrm>
              <a:custGeom>
                <a:avLst/>
                <a:gdLst>
                  <a:gd name="connsiteX0" fmla="*/ 60230 w 67775"/>
                  <a:gd name="connsiteY0" fmla="*/ 477 h 31684"/>
                  <a:gd name="connsiteX1" fmla="*/ 31083 w 67775"/>
                  <a:gd name="connsiteY1" fmla="*/ 12564 h 31684"/>
                  <a:gd name="connsiteX2" fmla="*/ 1251 w 67775"/>
                  <a:gd name="connsiteY2" fmla="*/ 25594 h 31684"/>
                  <a:gd name="connsiteX3" fmla="*/ 2966 w 67775"/>
                  <a:gd name="connsiteY3" fmla="*/ 31680 h 31684"/>
                  <a:gd name="connsiteX4" fmla="*/ 31683 w 67775"/>
                  <a:gd name="connsiteY4" fmla="*/ 24136 h 31684"/>
                  <a:gd name="connsiteX5" fmla="*/ 64516 w 67775"/>
                  <a:gd name="connsiteY5" fmla="*/ 10678 h 31684"/>
                  <a:gd name="connsiteX6" fmla="*/ 60230 w 67775"/>
                  <a:gd name="connsiteY6" fmla="*/ 477 h 3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775" h="31684">
                    <a:moveTo>
                      <a:pt x="60230" y="477"/>
                    </a:moveTo>
                    <a:cubicBezTo>
                      <a:pt x="50543" y="4505"/>
                      <a:pt x="40942" y="8706"/>
                      <a:pt x="31083" y="12564"/>
                    </a:cubicBezTo>
                    <a:cubicBezTo>
                      <a:pt x="21225" y="16421"/>
                      <a:pt x="9652" y="18993"/>
                      <a:pt x="1251" y="25594"/>
                    </a:cubicBezTo>
                    <a:cubicBezTo>
                      <a:pt x="-978" y="27308"/>
                      <a:pt x="-121" y="31594"/>
                      <a:pt x="2966" y="31680"/>
                    </a:cubicBezTo>
                    <a:cubicBezTo>
                      <a:pt x="12910" y="31852"/>
                      <a:pt x="22425" y="27394"/>
                      <a:pt x="31683" y="24136"/>
                    </a:cubicBezTo>
                    <a:cubicBezTo>
                      <a:pt x="42828" y="20193"/>
                      <a:pt x="53886" y="15821"/>
                      <a:pt x="64516" y="10678"/>
                    </a:cubicBezTo>
                    <a:cubicBezTo>
                      <a:pt x="71031" y="7591"/>
                      <a:pt x="66831" y="-2267"/>
                      <a:pt x="60230" y="47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1" name="任意多边形: 形状 2950">
                <a:extLst>
                  <a:ext uri="{FF2B5EF4-FFF2-40B4-BE49-F238E27FC236}">
                    <a16:creationId xmlns:a16="http://schemas.microsoft.com/office/drawing/2014/main" id="{0A7C1AE0-38C9-95B0-232C-6D1635DE66A2}"/>
                  </a:ext>
                </a:extLst>
              </p:cNvPr>
              <p:cNvSpPr/>
              <p:nvPr/>
            </p:nvSpPr>
            <p:spPr>
              <a:xfrm>
                <a:off x="3557728" y="5712010"/>
                <a:ext cx="70916" cy="39925"/>
              </a:xfrm>
              <a:custGeom>
                <a:avLst/>
                <a:gdLst>
                  <a:gd name="connsiteX0" fmla="*/ 67248 w 70916"/>
                  <a:gd name="connsiteY0" fmla="*/ 190 h 39925"/>
                  <a:gd name="connsiteX1" fmla="*/ 34073 w 70916"/>
                  <a:gd name="connsiteY1" fmla="*/ 12019 h 39925"/>
                  <a:gd name="connsiteX2" fmla="*/ 1154 w 70916"/>
                  <a:gd name="connsiteY2" fmla="*/ 33279 h 39925"/>
                  <a:gd name="connsiteX3" fmla="*/ 3983 w 70916"/>
                  <a:gd name="connsiteY3" fmla="*/ 39795 h 39925"/>
                  <a:gd name="connsiteX4" fmla="*/ 34844 w 70916"/>
                  <a:gd name="connsiteY4" fmla="*/ 23764 h 39925"/>
                  <a:gd name="connsiteX5" fmla="*/ 69306 w 70916"/>
                  <a:gd name="connsiteY5" fmla="*/ 7476 h 39925"/>
                  <a:gd name="connsiteX6" fmla="*/ 67248 w 70916"/>
                  <a:gd name="connsiteY6" fmla="*/ 190 h 39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916" h="39925">
                    <a:moveTo>
                      <a:pt x="67248" y="190"/>
                    </a:moveTo>
                    <a:cubicBezTo>
                      <a:pt x="56018" y="-1354"/>
                      <a:pt x="43588" y="6876"/>
                      <a:pt x="34073" y="12019"/>
                    </a:cubicBezTo>
                    <a:cubicBezTo>
                      <a:pt x="23100" y="18020"/>
                      <a:pt x="10070" y="24535"/>
                      <a:pt x="1154" y="33279"/>
                    </a:cubicBezTo>
                    <a:cubicBezTo>
                      <a:pt x="-1075" y="35508"/>
                      <a:pt x="-46" y="40823"/>
                      <a:pt x="3983" y="39795"/>
                    </a:cubicBezTo>
                    <a:cubicBezTo>
                      <a:pt x="14956" y="36880"/>
                      <a:pt x="25072" y="29336"/>
                      <a:pt x="34844" y="23764"/>
                    </a:cubicBezTo>
                    <a:cubicBezTo>
                      <a:pt x="45646" y="17677"/>
                      <a:pt x="59447" y="14591"/>
                      <a:pt x="69306" y="7476"/>
                    </a:cubicBezTo>
                    <a:cubicBezTo>
                      <a:pt x="72392" y="5333"/>
                      <a:pt x="70677" y="618"/>
                      <a:pt x="67248" y="19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2" name="任意多边形: 形状 2951">
                <a:extLst>
                  <a:ext uri="{FF2B5EF4-FFF2-40B4-BE49-F238E27FC236}">
                    <a16:creationId xmlns:a16="http://schemas.microsoft.com/office/drawing/2014/main" id="{3974A4AC-7389-E0A6-2ABF-E2ED68367AA9}"/>
                  </a:ext>
                </a:extLst>
              </p:cNvPr>
              <p:cNvSpPr/>
              <p:nvPr/>
            </p:nvSpPr>
            <p:spPr>
              <a:xfrm>
                <a:off x="3767953" y="5755133"/>
                <a:ext cx="87779" cy="57808"/>
              </a:xfrm>
              <a:custGeom>
                <a:avLst/>
                <a:gdLst>
                  <a:gd name="connsiteX0" fmla="*/ 78965 w 87779"/>
                  <a:gd name="connsiteY0" fmla="*/ 872 h 57808"/>
                  <a:gd name="connsiteX1" fmla="*/ 37217 w 87779"/>
                  <a:gd name="connsiteY1" fmla="*/ 30104 h 57808"/>
                  <a:gd name="connsiteX2" fmla="*/ 784 w 87779"/>
                  <a:gd name="connsiteY2" fmla="*/ 52307 h 57808"/>
                  <a:gd name="connsiteX3" fmla="*/ 4985 w 87779"/>
                  <a:gd name="connsiteY3" fmla="*/ 57622 h 57808"/>
                  <a:gd name="connsiteX4" fmla="*/ 86423 w 87779"/>
                  <a:gd name="connsiteY4" fmla="*/ 8158 h 57808"/>
                  <a:gd name="connsiteX5" fmla="*/ 78965 w 87779"/>
                  <a:gd name="connsiteY5" fmla="*/ 872 h 57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779" h="57808">
                    <a:moveTo>
                      <a:pt x="78965" y="872"/>
                    </a:moveTo>
                    <a:cubicBezTo>
                      <a:pt x="64821" y="10301"/>
                      <a:pt x="51533" y="20846"/>
                      <a:pt x="37217" y="30104"/>
                    </a:cubicBezTo>
                    <a:cubicBezTo>
                      <a:pt x="25473" y="37648"/>
                      <a:pt x="9785" y="41334"/>
                      <a:pt x="784" y="52307"/>
                    </a:cubicBezTo>
                    <a:cubicBezTo>
                      <a:pt x="-1616" y="55221"/>
                      <a:pt x="1984" y="58650"/>
                      <a:pt x="4985" y="57622"/>
                    </a:cubicBezTo>
                    <a:cubicBezTo>
                      <a:pt x="34217" y="47763"/>
                      <a:pt x="65249" y="30704"/>
                      <a:pt x="86423" y="8158"/>
                    </a:cubicBezTo>
                    <a:cubicBezTo>
                      <a:pt x="90795" y="3529"/>
                      <a:pt x="83594" y="-2214"/>
                      <a:pt x="78965" y="8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3" name="任意多边形: 形状 2952">
                <a:extLst>
                  <a:ext uri="{FF2B5EF4-FFF2-40B4-BE49-F238E27FC236}">
                    <a16:creationId xmlns:a16="http://schemas.microsoft.com/office/drawing/2014/main" id="{27BEFEA8-79FF-59F6-4FA7-52AA1BEF1714}"/>
                  </a:ext>
                </a:extLst>
              </p:cNvPr>
              <p:cNvSpPr/>
              <p:nvPr/>
            </p:nvSpPr>
            <p:spPr>
              <a:xfrm>
                <a:off x="3810580" y="5759103"/>
                <a:ext cx="93728" cy="70659"/>
              </a:xfrm>
              <a:custGeom>
                <a:avLst/>
                <a:gdLst>
                  <a:gd name="connsiteX0" fmla="*/ 87088 w 93728"/>
                  <a:gd name="connsiteY0" fmla="*/ 502 h 70659"/>
                  <a:gd name="connsiteX1" fmla="*/ 44568 w 93728"/>
                  <a:gd name="connsiteY1" fmla="*/ 28020 h 70659"/>
                  <a:gd name="connsiteX2" fmla="*/ 677 w 93728"/>
                  <a:gd name="connsiteY2" fmla="*/ 64624 h 70659"/>
                  <a:gd name="connsiteX3" fmla="*/ 5135 w 93728"/>
                  <a:gd name="connsiteY3" fmla="*/ 70197 h 70659"/>
                  <a:gd name="connsiteX4" fmla="*/ 45511 w 93728"/>
                  <a:gd name="connsiteY4" fmla="*/ 40965 h 70659"/>
                  <a:gd name="connsiteX5" fmla="*/ 91974 w 93728"/>
                  <a:gd name="connsiteY5" fmla="*/ 8818 h 70659"/>
                  <a:gd name="connsiteX6" fmla="*/ 87088 w 93728"/>
                  <a:gd name="connsiteY6" fmla="*/ 502 h 7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28" h="70659">
                    <a:moveTo>
                      <a:pt x="87088" y="502"/>
                    </a:moveTo>
                    <a:cubicBezTo>
                      <a:pt x="72000" y="7874"/>
                      <a:pt x="58284" y="18333"/>
                      <a:pt x="44568" y="28020"/>
                    </a:cubicBezTo>
                    <a:cubicBezTo>
                      <a:pt x="29224" y="38736"/>
                      <a:pt x="12336" y="49794"/>
                      <a:pt x="677" y="64624"/>
                    </a:cubicBezTo>
                    <a:cubicBezTo>
                      <a:pt x="-1466" y="67368"/>
                      <a:pt x="1877" y="72168"/>
                      <a:pt x="5135" y="70197"/>
                    </a:cubicBezTo>
                    <a:cubicBezTo>
                      <a:pt x="19451" y="61967"/>
                      <a:pt x="32138" y="50651"/>
                      <a:pt x="45511" y="40965"/>
                    </a:cubicBezTo>
                    <a:cubicBezTo>
                      <a:pt x="60685" y="29906"/>
                      <a:pt x="77401" y="20647"/>
                      <a:pt x="91974" y="8818"/>
                    </a:cubicBezTo>
                    <a:cubicBezTo>
                      <a:pt x="96175" y="5389"/>
                      <a:pt x="92146" y="-1984"/>
                      <a:pt x="87088" y="5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4" name="任意多边形: 形状 2953">
                <a:extLst>
                  <a:ext uri="{FF2B5EF4-FFF2-40B4-BE49-F238E27FC236}">
                    <a16:creationId xmlns:a16="http://schemas.microsoft.com/office/drawing/2014/main" id="{C4703E42-B0EE-359E-E1C6-0432BB1B7C18}"/>
                  </a:ext>
                </a:extLst>
              </p:cNvPr>
              <p:cNvSpPr/>
              <p:nvPr/>
            </p:nvSpPr>
            <p:spPr>
              <a:xfrm>
                <a:off x="3867869" y="5765268"/>
                <a:ext cx="77736" cy="60696"/>
              </a:xfrm>
              <a:custGeom>
                <a:avLst/>
                <a:gdLst>
                  <a:gd name="connsiteX0" fmla="*/ 72833 w 77736"/>
                  <a:gd name="connsiteY0" fmla="*/ 166 h 60696"/>
                  <a:gd name="connsiteX1" fmla="*/ 36914 w 77736"/>
                  <a:gd name="connsiteY1" fmla="*/ 24512 h 60696"/>
                  <a:gd name="connsiteX2" fmla="*/ 309 w 77736"/>
                  <a:gd name="connsiteY2" fmla="*/ 56402 h 60696"/>
                  <a:gd name="connsiteX3" fmla="*/ 5367 w 77736"/>
                  <a:gd name="connsiteY3" fmla="*/ 60174 h 60696"/>
                  <a:gd name="connsiteX4" fmla="*/ 76262 w 77736"/>
                  <a:gd name="connsiteY4" fmla="*/ 8053 h 60696"/>
                  <a:gd name="connsiteX5" fmla="*/ 72833 w 77736"/>
                  <a:gd name="connsiteY5" fmla="*/ 166 h 60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736" h="60696">
                    <a:moveTo>
                      <a:pt x="72833" y="166"/>
                    </a:moveTo>
                    <a:cubicBezTo>
                      <a:pt x="58945" y="3852"/>
                      <a:pt x="47801" y="15511"/>
                      <a:pt x="36914" y="24512"/>
                    </a:cubicBezTo>
                    <a:cubicBezTo>
                      <a:pt x="24998" y="34456"/>
                      <a:pt x="6739" y="41743"/>
                      <a:pt x="309" y="56402"/>
                    </a:cubicBezTo>
                    <a:cubicBezTo>
                      <a:pt x="-1148" y="59659"/>
                      <a:pt x="2881" y="61717"/>
                      <a:pt x="5367" y="60174"/>
                    </a:cubicBezTo>
                    <a:cubicBezTo>
                      <a:pt x="29456" y="45258"/>
                      <a:pt x="55602" y="27427"/>
                      <a:pt x="76262" y="8053"/>
                    </a:cubicBezTo>
                    <a:cubicBezTo>
                      <a:pt x="79176" y="5395"/>
                      <a:pt x="77633" y="-1119"/>
                      <a:pt x="72833" y="1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5" name="任意多边形: 形状 2954">
                <a:extLst>
                  <a:ext uri="{FF2B5EF4-FFF2-40B4-BE49-F238E27FC236}">
                    <a16:creationId xmlns:a16="http://schemas.microsoft.com/office/drawing/2014/main" id="{23BA484F-8A9A-ED61-386D-F0D27B61884D}"/>
                  </a:ext>
                </a:extLst>
              </p:cNvPr>
              <p:cNvSpPr/>
              <p:nvPr/>
            </p:nvSpPr>
            <p:spPr>
              <a:xfrm>
                <a:off x="3292770" y="5562634"/>
                <a:ext cx="785531" cy="218239"/>
              </a:xfrm>
              <a:custGeom>
                <a:avLst/>
                <a:gdLst>
                  <a:gd name="connsiteX0" fmla="*/ 779091 w 785531"/>
                  <a:gd name="connsiteY0" fmla="*/ 205972 h 218239"/>
                  <a:gd name="connsiteX1" fmla="*/ 692423 w 785531"/>
                  <a:gd name="connsiteY1" fmla="*/ 202200 h 218239"/>
                  <a:gd name="connsiteX2" fmla="*/ 595211 w 785531"/>
                  <a:gd name="connsiteY2" fmla="*/ 190970 h 218239"/>
                  <a:gd name="connsiteX3" fmla="*/ 383042 w 785531"/>
                  <a:gd name="connsiteY3" fmla="*/ 158480 h 218239"/>
                  <a:gd name="connsiteX4" fmla="*/ 187074 w 785531"/>
                  <a:gd name="connsiteY4" fmla="*/ 97958 h 218239"/>
                  <a:gd name="connsiteX5" fmla="*/ 88919 w 785531"/>
                  <a:gd name="connsiteY5" fmla="*/ 48066 h 218239"/>
                  <a:gd name="connsiteX6" fmla="*/ 5852 w 785531"/>
                  <a:gd name="connsiteY6" fmla="*/ 575 h 218239"/>
                  <a:gd name="connsiteX7" fmla="*/ 965 w 785531"/>
                  <a:gd name="connsiteY7" fmla="*/ 5632 h 218239"/>
                  <a:gd name="connsiteX8" fmla="*/ 72889 w 785531"/>
                  <a:gd name="connsiteY8" fmla="*/ 51066 h 218239"/>
                  <a:gd name="connsiteX9" fmla="*/ 162986 w 785531"/>
                  <a:gd name="connsiteY9" fmla="*/ 99073 h 218239"/>
                  <a:gd name="connsiteX10" fmla="*/ 379013 w 785531"/>
                  <a:gd name="connsiteY10" fmla="*/ 169024 h 218239"/>
                  <a:gd name="connsiteX11" fmla="*/ 583124 w 785531"/>
                  <a:gd name="connsiteY11" fmla="*/ 201257 h 218239"/>
                  <a:gd name="connsiteX12" fmla="*/ 691223 w 785531"/>
                  <a:gd name="connsiteY12" fmla="*/ 213430 h 218239"/>
                  <a:gd name="connsiteX13" fmla="*/ 780891 w 785531"/>
                  <a:gd name="connsiteY13" fmla="*/ 217202 h 218239"/>
                  <a:gd name="connsiteX14" fmla="*/ 779091 w 785531"/>
                  <a:gd name="connsiteY14" fmla="*/ 205972 h 21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5531" h="218239">
                    <a:moveTo>
                      <a:pt x="779091" y="205972"/>
                    </a:moveTo>
                    <a:cubicBezTo>
                      <a:pt x="747802" y="207858"/>
                      <a:pt x="721313" y="205286"/>
                      <a:pt x="692423" y="202200"/>
                    </a:cubicBezTo>
                    <a:cubicBezTo>
                      <a:pt x="659933" y="198685"/>
                      <a:pt x="627615" y="194399"/>
                      <a:pt x="595211" y="190970"/>
                    </a:cubicBezTo>
                    <a:cubicBezTo>
                      <a:pt x="523459" y="183341"/>
                      <a:pt x="453165" y="176825"/>
                      <a:pt x="383042" y="158480"/>
                    </a:cubicBezTo>
                    <a:cubicBezTo>
                      <a:pt x="317634" y="141335"/>
                      <a:pt x="249739" y="123247"/>
                      <a:pt x="187074" y="97958"/>
                    </a:cubicBezTo>
                    <a:cubicBezTo>
                      <a:pt x="152956" y="84157"/>
                      <a:pt x="121066" y="65811"/>
                      <a:pt x="88919" y="48066"/>
                    </a:cubicBezTo>
                    <a:cubicBezTo>
                      <a:pt x="62344" y="33407"/>
                      <a:pt x="32426" y="17034"/>
                      <a:pt x="5852" y="575"/>
                    </a:cubicBezTo>
                    <a:cubicBezTo>
                      <a:pt x="2337" y="-1654"/>
                      <a:pt x="-1949" y="3146"/>
                      <a:pt x="965" y="5632"/>
                    </a:cubicBezTo>
                    <a:cubicBezTo>
                      <a:pt x="16139" y="18749"/>
                      <a:pt x="50086" y="38465"/>
                      <a:pt x="72889" y="51066"/>
                    </a:cubicBezTo>
                    <a:cubicBezTo>
                      <a:pt x="102721" y="67526"/>
                      <a:pt x="132125" y="84499"/>
                      <a:pt x="162986" y="99073"/>
                    </a:cubicBezTo>
                    <a:cubicBezTo>
                      <a:pt x="230537" y="131048"/>
                      <a:pt x="307089" y="149222"/>
                      <a:pt x="379013" y="169024"/>
                    </a:cubicBezTo>
                    <a:cubicBezTo>
                      <a:pt x="445621" y="187369"/>
                      <a:pt x="514372" y="195856"/>
                      <a:pt x="583124" y="201257"/>
                    </a:cubicBezTo>
                    <a:cubicBezTo>
                      <a:pt x="619300" y="204086"/>
                      <a:pt x="655133" y="210172"/>
                      <a:pt x="691223" y="213430"/>
                    </a:cubicBezTo>
                    <a:cubicBezTo>
                      <a:pt x="721398" y="216259"/>
                      <a:pt x="747544" y="220116"/>
                      <a:pt x="780891" y="217202"/>
                    </a:cubicBezTo>
                    <a:cubicBezTo>
                      <a:pt x="788092" y="216601"/>
                      <a:pt x="786464" y="205543"/>
                      <a:pt x="779091" y="2059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51" name="图形 4">
              <a:extLst>
                <a:ext uri="{FF2B5EF4-FFF2-40B4-BE49-F238E27FC236}">
                  <a16:creationId xmlns:a16="http://schemas.microsoft.com/office/drawing/2014/main" id="{81FEC2BE-BA71-AC38-FD3D-2F1E42207389}"/>
                </a:ext>
              </a:extLst>
            </p:cNvPr>
            <p:cNvGrpSpPr/>
            <p:nvPr/>
          </p:nvGrpSpPr>
          <p:grpSpPr>
            <a:xfrm>
              <a:off x="3382279" y="5801464"/>
              <a:ext cx="825762" cy="494017"/>
              <a:chOff x="3382279" y="5801464"/>
              <a:chExt cx="825762" cy="494017"/>
            </a:xfrm>
          </p:grpSpPr>
          <p:sp>
            <p:nvSpPr>
              <p:cNvPr id="2924" name="任意多边形: 形状 2923">
                <a:extLst>
                  <a:ext uri="{FF2B5EF4-FFF2-40B4-BE49-F238E27FC236}">
                    <a16:creationId xmlns:a16="http://schemas.microsoft.com/office/drawing/2014/main" id="{F69DFFC3-668B-A9BB-AEDC-44830F1F2C15}"/>
                  </a:ext>
                </a:extLst>
              </p:cNvPr>
              <p:cNvSpPr/>
              <p:nvPr/>
            </p:nvSpPr>
            <p:spPr>
              <a:xfrm>
                <a:off x="3382279" y="5801464"/>
                <a:ext cx="787922" cy="494017"/>
              </a:xfrm>
              <a:custGeom>
                <a:avLst/>
                <a:gdLst>
                  <a:gd name="connsiteX0" fmla="*/ 570424 w 787922"/>
                  <a:gd name="connsiteY0" fmla="*/ 13605 h 494017"/>
                  <a:gd name="connsiteX1" fmla="*/ 476641 w 787922"/>
                  <a:gd name="connsiteY1" fmla="*/ 55353 h 494017"/>
                  <a:gd name="connsiteX2" fmla="*/ 473898 w 787922"/>
                  <a:gd name="connsiteY2" fmla="*/ 64268 h 494017"/>
                  <a:gd name="connsiteX3" fmla="*/ 528247 w 787922"/>
                  <a:gd name="connsiteY3" fmla="*/ 146050 h 494017"/>
                  <a:gd name="connsiteX4" fmla="*/ 467297 w 787922"/>
                  <a:gd name="connsiteY4" fmla="*/ 98044 h 494017"/>
                  <a:gd name="connsiteX5" fmla="*/ 408147 w 787922"/>
                  <a:gd name="connsiteY5" fmla="*/ 86128 h 494017"/>
                  <a:gd name="connsiteX6" fmla="*/ 323365 w 787922"/>
                  <a:gd name="connsiteY6" fmla="*/ 130448 h 494017"/>
                  <a:gd name="connsiteX7" fmla="*/ 203178 w 787922"/>
                  <a:gd name="connsiteY7" fmla="*/ 193284 h 494017"/>
                  <a:gd name="connsiteX8" fmla="*/ 201464 w 787922"/>
                  <a:gd name="connsiteY8" fmla="*/ 203229 h 494017"/>
                  <a:gd name="connsiteX9" fmla="*/ 245012 w 787922"/>
                  <a:gd name="connsiteY9" fmla="*/ 252777 h 494017"/>
                  <a:gd name="connsiteX10" fmla="*/ 252727 w 787922"/>
                  <a:gd name="connsiteY10" fmla="*/ 262464 h 494017"/>
                  <a:gd name="connsiteX11" fmla="*/ 165202 w 787922"/>
                  <a:gd name="connsiteY11" fmla="*/ 235632 h 494017"/>
                  <a:gd name="connsiteX12" fmla="*/ 93365 w 787922"/>
                  <a:gd name="connsiteY12" fmla="*/ 305670 h 494017"/>
                  <a:gd name="connsiteX13" fmla="*/ 2667 w 787922"/>
                  <a:gd name="connsiteY13" fmla="*/ 392252 h 494017"/>
                  <a:gd name="connsiteX14" fmla="*/ 1467 w 787922"/>
                  <a:gd name="connsiteY14" fmla="*/ 393795 h 494017"/>
                  <a:gd name="connsiteX15" fmla="*/ 3439 w 787922"/>
                  <a:gd name="connsiteY15" fmla="*/ 401253 h 494017"/>
                  <a:gd name="connsiteX16" fmla="*/ 227096 w 787922"/>
                  <a:gd name="connsiteY16" fmla="*/ 492379 h 494017"/>
                  <a:gd name="connsiteX17" fmla="*/ 254785 w 787922"/>
                  <a:gd name="connsiteY17" fmla="*/ 467518 h 494017"/>
                  <a:gd name="connsiteX18" fmla="*/ 296190 w 787922"/>
                  <a:gd name="connsiteY18" fmla="*/ 388052 h 494017"/>
                  <a:gd name="connsiteX19" fmla="*/ 280502 w 787922"/>
                  <a:gd name="connsiteY19" fmla="*/ 485692 h 494017"/>
                  <a:gd name="connsiteX20" fmla="*/ 286246 w 787922"/>
                  <a:gd name="connsiteY20" fmla="*/ 494008 h 494017"/>
                  <a:gd name="connsiteX21" fmla="*/ 435150 w 787922"/>
                  <a:gd name="connsiteY21" fmla="*/ 479692 h 494017"/>
                  <a:gd name="connsiteX22" fmla="*/ 564766 w 787922"/>
                  <a:gd name="connsiteY22" fmla="*/ 433400 h 494017"/>
                  <a:gd name="connsiteX23" fmla="*/ 602228 w 787922"/>
                  <a:gd name="connsiteY23" fmla="*/ 390023 h 494017"/>
                  <a:gd name="connsiteX24" fmla="*/ 585940 w 787922"/>
                  <a:gd name="connsiteY24" fmla="*/ 289982 h 494017"/>
                  <a:gd name="connsiteX25" fmla="*/ 603514 w 787922"/>
                  <a:gd name="connsiteY25" fmla="*/ 317585 h 494017"/>
                  <a:gd name="connsiteX26" fmla="*/ 640719 w 787922"/>
                  <a:gd name="connsiteY26" fmla="*/ 385480 h 494017"/>
                  <a:gd name="connsiteX27" fmla="*/ 651177 w 787922"/>
                  <a:gd name="connsiteY27" fmla="*/ 387366 h 494017"/>
                  <a:gd name="connsiteX28" fmla="*/ 743846 w 787922"/>
                  <a:gd name="connsiteY28" fmla="*/ 321357 h 494017"/>
                  <a:gd name="connsiteX29" fmla="*/ 785851 w 787922"/>
                  <a:gd name="connsiteY29" fmla="*/ 272666 h 494017"/>
                  <a:gd name="connsiteX30" fmla="*/ 779165 w 787922"/>
                  <a:gd name="connsiteY30" fmla="*/ 177168 h 494017"/>
                  <a:gd name="connsiteX31" fmla="*/ 762020 w 787922"/>
                  <a:gd name="connsiteY31" fmla="*/ 70955 h 494017"/>
                  <a:gd name="connsiteX32" fmla="*/ 760819 w 787922"/>
                  <a:gd name="connsiteY32" fmla="*/ 68554 h 494017"/>
                  <a:gd name="connsiteX33" fmla="*/ 758848 w 787922"/>
                  <a:gd name="connsiteY33" fmla="*/ 66669 h 494017"/>
                  <a:gd name="connsiteX34" fmla="*/ 687439 w 787922"/>
                  <a:gd name="connsiteY34" fmla="*/ 30921 h 494017"/>
                  <a:gd name="connsiteX35" fmla="*/ 622373 w 787922"/>
                  <a:gd name="connsiteY35" fmla="*/ 1689 h 494017"/>
                  <a:gd name="connsiteX36" fmla="*/ 570424 w 787922"/>
                  <a:gd name="connsiteY36" fmla="*/ 13605 h 49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87922" h="494017">
                    <a:moveTo>
                      <a:pt x="570424" y="13605"/>
                    </a:moveTo>
                    <a:cubicBezTo>
                      <a:pt x="540420" y="29807"/>
                      <a:pt x="509731" y="46523"/>
                      <a:pt x="476641" y="55353"/>
                    </a:cubicBezTo>
                    <a:cubicBezTo>
                      <a:pt x="473040" y="56296"/>
                      <a:pt x="471669" y="61439"/>
                      <a:pt x="473898" y="64268"/>
                    </a:cubicBezTo>
                    <a:cubicBezTo>
                      <a:pt x="494215" y="90157"/>
                      <a:pt x="512131" y="117504"/>
                      <a:pt x="528247" y="146050"/>
                    </a:cubicBezTo>
                    <a:cubicBezTo>
                      <a:pt x="508273" y="129591"/>
                      <a:pt x="488385" y="112960"/>
                      <a:pt x="467297" y="98044"/>
                    </a:cubicBezTo>
                    <a:cubicBezTo>
                      <a:pt x="448352" y="84585"/>
                      <a:pt x="430349" y="80042"/>
                      <a:pt x="408147" y="86128"/>
                    </a:cubicBezTo>
                    <a:cubicBezTo>
                      <a:pt x="378829" y="94186"/>
                      <a:pt x="349425" y="115360"/>
                      <a:pt x="323365" y="130448"/>
                    </a:cubicBezTo>
                    <a:cubicBezTo>
                      <a:pt x="284103" y="153337"/>
                      <a:pt x="246212" y="177768"/>
                      <a:pt x="203178" y="193284"/>
                    </a:cubicBezTo>
                    <a:cubicBezTo>
                      <a:pt x="199235" y="194656"/>
                      <a:pt x="197863" y="200571"/>
                      <a:pt x="201464" y="203229"/>
                    </a:cubicBezTo>
                    <a:cubicBezTo>
                      <a:pt x="219723" y="216859"/>
                      <a:pt x="231725" y="234690"/>
                      <a:pt x="245012" y="252777"/>
                    </a:cubicBezTo>
                    <a:cubicBezTo>
                      <a:pt x="247498" y="256121"/>
                      <a:pt x="250070" y="259293"/>
                      <a:pt x="252727" y="262464"/>
                    </a:cubicBezTo>
                    <a:cubicBezTo>
                      <a:pt x="223581" y="239833"/>
                      <a:pt x="188091" y="220030"/>
                      <a:pt x="165202" y="235632"/>
                    </a:cubicBezTo>
                    <a:cubicBezTo>
                      <a:pt x="138027" y="254149"/>
                      <a:pt x="117710" y="283553"/>
                      <a:pt x="93365" y="305670"/>
                    </a:cubicBezTo>
                    <a:cubicBezTo>
                      <a:pt x="62589" y="333788"/>
                      <a:pt x="34300" y="365249"/>
                      <a:pt x="2667" y="392252"/>
                    </a:cubicBezTo>
                    <a:cubicBezTo>
                      <a:pt x="2153" y="392766"/>
                      <a:pt x="1724" y="393281"/>
                      <a:pt x="1467" y="393795"/>
                    </a:cubicBezTo>
                    <a:cubicBezTo>
                      <a:pt x="-847" y="396024"/>
                      <a:pt x="-590" y="400567"/>
                      <a:pt x="3439" y="401253"/>
                    </a:cubicBezTo>
                    <a:cubicBezTo>
                      <a:pt x="83420" y="414455"/>
                      <a:pt x="152600" y="464004"/>
                      <a:pt x="227096" y="492379"/>
                    </a:cubicBezTo>
                    <a:cubicBezTo>
                      <a:pt x="241412" y="497780"/>
                      <a:pt x="249727" y="476948"/>
                      <a:pt x="254785" y="467518"/>
                    </a:cubicBezTo>
                    <a:cubicBezTo>
                      <a:pt x="269272" y="440686"/>
                      <a:pt x="286503" y="416427"/>
                      <a:pt x="296190" y="388052"/>
                    </a:cubicBezTo>
                    <a:cubicBezTo>
                      <a:pt x="303048" y="420113"/>
                      <a:pt x="296618" y="459803"/>
                      <a:pt x="280502" y="485692"/>
                    </a:cubicBezTo>
                    <a:cubicBezTo>
                      <a:pt x="278016" y="489636"/>
                      <a:pt x="282217" y="494265"/>
                      <a:pt x="286246" y="494008"/>
                    </a:cubicBezTo>
                    <a:cubicBezTo>
                      <a:pt x="336138" y="491008"/>
                      <a:pt x="386030" y="489978"/>
                      <a:pt x="435150" y="479692"/>
                    </a:cubicBezTo>
                    <a:cubicBezTo>
                      <a:pt x="479813" y="470348"/>
                      <a:pt x="523275" y="451916"/>
                      <a:pt x="564766" y="433400"/>
                    </a:cubicBezTo>
                    <a:cubicBezTo>
                      <a:pt x="586369" y="423713"/>
                      <a:pt x="602914" y="417541"/>
                      <a:pt x="602228" y="390023"/>
                    </a:cubicBezTo>
                    <a:cubicBezTo>
                      <a:pt x="601371" y="357962"/>
                      <a:pt x="595970" y="322472"/>
                      <a:pt x="585940" y="289982"/>
                    </a:cubicBezTo>
                    <a:cubicBezTo>
                      <a:pt x="592027" y="298983"/>
                      <a:pt x="597599" y="308413"/>
                      <a:pt x="603514" y="317585"/>
                    </a:cubicBezTo>
                    <a:cubicBezTo>
                      <a:pt x="617744" y="339703"/>
                      <a:pt x="631975" y="360362"/>
                      <a:pt x="640719" y="385480"/>
                    </a:cubicBezTo>
                    <a:cubicBezTo>
                      <a:pt x="642262" y="389937"/>
                      <a:pt x="648177" y="390709"/>
                      <a:pt x="651177" y="387366"/>
                    </a:cubicBezTo>
                    <a:cubicBezTo>
                      <a:pt x="675952" y="359591"/>
                      <a:pt x="714013" y="343303"/>
                      <a:pt x="743846" y="321357"/>
                    </a:cubicBezTo>
                    <a:cubicBezTo>
                      <a:pt x="762362" y="307727"/>
                      <a:pt x="780965" y="296326"/>
                      <a:pt x="785851" y="272666"/>
                    </a:cubicBezTo>
                    <a:cubicBezTo>
                      <a:pt x="792109" y="242576"/>
                      <a:pt x="782508" y="207086"/>
                      <a:pt x="779165" y="177168"/>
                    </a:cubicBezTo>
                    <a:cubicBezTo>
                      <a:pt x="775221" y="141421"/>
                      <a:pt x="770592" y="105845"/>
                      <a:pt x="762020" y="70955"/>
                    </a:cubicBezTo>
                    <a:cubicBezTo>
                      <a:pt x="761762" y="69926"/>
                      <a:pt x="761334" y="69155"/>
                      <a:pt x="760819" y="68554"/>
                    </a:cubicBezTo>
                    <a:cubicBezTo>
                      <a:pt x="760391" y="67869"/>
                      <a:pt x="759705" y="67183"/>
                      <a:pt x="758848" y="66669"/>
                    </a:cubicBezTo>
                    <a:cubicBezTo>
                      <a:pt x="736216" y="52781"/>
                      <a:pt x="711356" y="42494"/>
                      <a:pt x="687439" y="30921"/>
                    </a:cubicBezTo>
                    <a:cubicBezTo>
                      <a:pt x="665922" y="20463"/>
                      <a:pt x="645519" y="8375"/>
                      <a:pt x="622373" y="1689"/>
                    </a:cubicBezTo>
                    <a:cubicBezTo>
                      <a:pt x="604457" y="-3797"/>
                      <a:pt x="586026" y="5118"/>
                      <a:pt x="570424" y="1360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5" name="任意多边形: 形状 2924">
                <a:extLst>
                  <a:ext uri="{FF2B5EF4-FFF2-40B4-BE49-F238E27FC236}">
                    <a16:creationId xmlns:a16="http://schemas.microsoft.com/office/drawing/2014/main" id="{0AFF6A4D-DF3F-643B-D8EA-218248F56BF3}"/>
                  </a:ext>
                </a:extLst>
              </p:cNvPr>
              <p:cNvSpPr/>
              <p:nvPr/>
            </p:nvSpPr>
            <p:spPr>
              <a:xfrm>
                <a:off x="3529208" y="6132452"/>
                <a:ext cx="57119" cy="29925"/>
              </a:xfrm>
              <a:custGeom>
                <a:avLst/>
                <a:gdLst>
                  <a:gd name="connsiteX0" fmla="*/ 1128 w 57119"/>
                  <a:gd name="connsiteY0" fmla="*/ 5800 h 29925"/>
                  <a:gd name="connsiteX1" fmla="*/ 50420 w 57119"/>
                  <a:gd name="connsiteY1" fmla="*/ 29632 h 29925"/>
                  <a:gd name="connsiteX2" fmla="*/ 54449 w 57119"/>
                  <a:gd name="connsiteY2" fmla="*/ 21146 h 29925"/>
                  <a:gd name="connsiteX3" fmla="*/ 3785 w 57119"/>
                  <a:gd name="connsiteY3" fmla="*/ 143 h 29925"/>
                  <a:gd name="connsiteX4" fmla="*/ 1128 w 57119"/>
                  <a:gd name="connsiteY4" fmla="*/ 5800 h 29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19" h="29925">
                    <a:moveTo>
                      <a:pt x="1128" y="5800"/>
                    </a:moveTo>
                    <a:cubicBezTo>
                      <a:pt x="15787" y="15916"/>
                      <a:pt x="33618" y="23803"/>
                      <a:pt x="50420" y="29632"/>
                    </a:cubicBezTo>
                    <a:cubicBezTo>
                      <a:pt x="55992" y="31518"/>
                      <a:pt x="60021" y="23803"/>
                      <a:pt x="54449" y="21146"/>
                    </a:cubicBezTo>
                    <a:cubicBezTo>
                      <a:pt x="38161" y="13602"/>
                      <a:pt x="21016" y="5544"/>
                      <a:pt x="3785" y="143"/>
                    </a:cubicBezTo>
                    <a:cubicBezTo>
                      <a:pt x="785" y="-886"/>
                      <a:pt x="-1444" y="3915"/>
                      <a:pt x="1128" y="580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6" name="任意多边形: 形状 2925">
                <a:extLst>
                  <a:ext uri="{FF2B5EF4-FFF2-40B4-BE49-F238E27FC236}">
                    <a16:creationId xmlns:a16="http://schemas.microsoft.com/office/drawing/2014/main" id="{64B54191-456B-1703-4C83-255A122B8BD3}"/>
                  </a:ext>
                </a:extLst>
              </p:cNvPr>
              <p:cNvSpPr/>
              <p:nvPr/>
            </p:nvSpPr>
            <p:spPr>
              <a:xfrm>
                <a:off x="3557629" y="6116695"/>
                <a:ext cx="58624" cy="38160"/>
              </a:xfrm>
              <a:custGeom>
                <a:avLst/>
                <a:gdLst>
                  <a:gd name="connsiteX0" fmla="*/ 1425 w 58624"/>
                  <a:gd name="connsiteY0" fmla="*/ 6213 h 38160"/>
                  <a:gd name="connsiteX1" fmla="*/ 50460 w 58624"/>
                  <a:gd name="connsiteY1" fmla="*/ 37245 h 38160"/>
                  <a:gd name="connsiteX2" fmla="*/ 56718 w 58624"/>
                  <a:gd name="connsiteY2" fmla="*/ 29787 h 38160"/>
                  <a:gd name="connsiteX3" fmla="*/ 5283 w 58624"/>
                  <a:gd name="connsiteY3" fmla="*/ 212 h 38160"/>
                  <a:gd name="connsiteX4" fmla="*/ 1425 w 58624"/>
                  <a:gd name="connsiteY4" fmla="*/ 6213 h 3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4" h="38160">
                    <a:moveTo>
                      <a:pt x="1425" y="6213"/>
                    </a:moveTo>
                    <a:cubicBezTo>
                      <a:pt x="17456" y="17100"/>
                      <a:pt x="34429" y="26358"/>
                      <a:pt x="50460" y="37245"/>
                    </a:cubicBezTo>
                    <a:cubicBezTo>
                      <a:pt x="55518" y="40674"/>
                      <a:pt x="61861" y="33645"/>
                      <a:pt x="56718" y="29787"/>
                    </a:cubicBezTo>
                    <a:cubicBezTo>
                      <a:pt x="41201" y="18214"/>
                      <a:pt x="23371" y="6984"/>
                      <a:pt x="5283" y="212"/>
                    </a:cubicBezTo>
                    <a:cubicBezTo>
                      <a:pt x="1768" y="-1074"/>
                      <a:pt x="-2175" y="3812"/>
                      <a:pt x="1425" y="621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7" name="任意多边形: 形状 2926">
                <a:extLst>
                  <a:ext uri="{FF2B5EF4-FFF2-40B4-BE49-F238E27FC236}">
                    <a16:creationId xmlns:a16="http://schemas.microsoft.com/office/drawing/2014/main" id="{FD08FD14-1695-48CE-1033-7D9678E82E47}"/>
                  </a:ext>
                </a:extLst>
              </p:cNvPr>
              <p:cNvSpPr/>
              <p:nvPr/>
            </p:nvSpPr>
            <p:spPr>
              <a:xfrm>
                <a:off x="3700007" y="6025073"/>
                <a:ext cx="131583" cy="45896"/>
              </a:xfrm>
              <a:custGeom>
                <a:avLst/>
                <a:gdLst>
                  <a:gd name="connsiteX0" fmla="*/ 2122 w 131583"/>
                  <a:gd name="connsiteY0" fmla="*/ 6880 h 45896"/>
                  <a:gd name="connsiteX1" fmla="*/ 124451 w 131583"/>
                  <a:gd name="connsiteY1" fmla="*/ 45285 h 45896"/>
                  <a:gd name="connsiteX2" fmla="*/ 128909 w 131583"/>
                  <a:gd name="connsiteY2" fmla="*/ 35941 h 45896"/>
                  <a:gd name="connsiteX3" fmla="*/ 4351 w 131583"/>
                  <a:gd name="connsiteY3" fmla="*/ 23 h 45896"/>
                  <a:gd name="connsiteX4" fmla="*/ 2122 w 131583"/>
                  <a:gd name="connsiteY4" fmla="*/ 6880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583" h="45896">
                    <a:moveTo>
                      <a:pt x="2122" y="6880"/>
                    </a:moveTo>
                    <a:cubicBezTo>
                      <a:pt x="42841" y="21796"/>
                      <a:pt x="84846" y="26169"/>
                      <a:pt x="124451" y="45285"/>
                    </a:cubicBezTo>
                    <a:cubicBezTo>
                      <a:pt x="130709" y="48285"/>
                      <a:pt x="134395" y="39456"/>
                      <a:pt x="128909" y="35941"/>
                    </a:cubicBezTo>
                    <a:cubicBezTo>
                      <a:pt x="93933" y="13396"/>
                      <a:pt x="45241" y="4480"/>
                      <a:pt x="4351" y="23"/>
                    </a:cubicBezTo>
                    <a:cubicBezTo>
                      <a:pt x="493" y="-407"/>
                      <a:pt x="-1993" y="5423"/>
                      <a:pt x="2122" y="68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8" name="任意多边形: 形状 2927">
                <a:extLst>
                  <a:ext uri="{FF2B5EF4-FFF2-40B4-BE49-F238E27FC236}">
                    <a16:creationId xmlns:a16="http://schemas.microsoft.com/office/drawing/2014/main" id="{6C5CCB1D-341B-5728-2A2E-150500597DEF}"/>
                  </a:ext>
                </a:extLst>
              </p:cNvPr>
              <p:cNvSpPr/>
              <p:nvPr/>
            </p:nvSpPr>
            <p:spPr>
              <a:xfrm>
                <a:off x="3783200" y="6014547"/>
                <a:ext cx="84954" cy="38459"/>
              </a:xfrm>
              <a:custGeom>
                <a:avLst/>
                <a:gdLst>
                  <a:gd name="connsiteX0" fmla="*/ 1825 w 84954"/>
                  <a:gd name="connsiteY0" fmla="*/ 6005 h 38459"/>
                  <a:gd name="connsiteX1" fmla="*/ 39887 w 84954"/>
                  <a:gd name="connsiteY1" fmla="*/ 20579 h 38459"/>
                  <a:gd name="connsiteX2" fmla="*/ 78291 w 84954"/>
                  <a:gd name="connsiteY2" fmla="*/ 38152 h 38459"/>
                  <a:gd name="connsiteX3" fmla="*/ 82320 w 84954"/>
                  <a:gd name="connsiteY3" fmla="*/ 29665 h 38459"/>
                  <a:gd name="connsiteX4" fmla="*/ 3711 w 84954"/>
                  <a:gd name="connsiteY4" fmla="*/ 4 h 38459"/>
                  <a:gd name="connsiteX5" fmla="*/ 1825 w 84954"/>
                  <a:gd name="connsiteY5" fmla="*/ 6005 h 38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954" h="38459">
                    <a:moveTo>
                      <a:pt x="1825" y="6005"/>
                    </a:moveTo>
                    <a:cubicBezTo>
                      <a:pt x="14683" y="10720"/>
                      <a:pt x="27371" y="15006"/>
                      <a:pt x="39887" y="20579"/>
                    </a:cubicBezTo>
                    <a:cubicBezTo>
                      <a:pt x="52660" y="26322"/>
                      <a:pt x="64918" y="33780"/>
                      <a:pt x="78291" y="38152"/>
                    </a:cubicBezTo>
                    <a:cubicBezTo>
                      <a:pt x="84035" y="40038"/>
                      <a:pt x="87721" y="32751"/>
                      <a:pt x="82320" y="29665"/>
                    </a:cubicBezTo>
                    <a:cubicBezTo>
                      <a:pt x="59775" y="16721"/>
                      <a:pt x="30028" y="1976"/>
                      <a:pt x="3711" y="4"/>
                    </a:cubicBezTo>
                    <a:cubicBezTo>
                      <a:pt x="539" y="-167"/>
                      <a:pt x="-1776" y="4719"/>
                      <a:pt x="1825" y="600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9" name="任意多边形: 形状 2928">
                <a:extLst>
                  <a:ext uri="{FF2B5EF4-FFF2-40B4-BE49-F238E27FC236}">
                    <a16:creationId xmlns:a16="http://schemas.microsoft.com/office/drawing/2014/main" id="{D8CF648A-43F4-1348-C44C-92BF610733BD}"/>
                  </a:ext>
                </a:extLst>
              </p:cNvPr>
              <p:cNvSpPr/>
              <p:nvPr/>
            </p:nvSpPr>
            <p:spPr>
              <a:xfrm>
                <a:off x="3835574" y="5992604"/>
                <a:ext cx="74618" cy="37452"/>
              </a:xfrm>
              <a:custGeom>
                <a:avLst/>
                <a:gdLst>
                  <a:gd name="connsiteX0" fmla="*/ 1915 w 74618"/>
                  <a:gd name="connsiteY0" fmla="*/ 6775 h 37452"/>
                  <a:gd name="connsiteX1" fmla="*/ 33290 w 74618"/>
                  <a:gd name="connsiteY1" fmla="*/ 20233 h 37452"/>
                  <a:gd name="connsiteX2" fmla="*/ 68523 w 74618"/>
                  <a:gd name="connsiteY2" fmla="*/ 37121 h 37452"/>
                  <a:gd name="connsiteX3" fmla="*/ 73152 w 74618"/>
                  <a:gd name="connsiteY3" fmla="*/ 29920 h 37452"/>
                  <a:gd name="connsiteX4" fmla="*/ 41691 w 74618"/>
                  <a:gd name="connsiteY4" fmla="*/ 12690 h 37452"/>
                  <a:gd name="connsiteX5" fmla="*/ 4058 w 74618"/>
                  <a:gd name="connsiteY5" fmla="*/ 88 h 37452"/>
                  <a:gd name="connsiteX6" fmla="*/ 1915 w 74618"/>
                  <a:gd name="connsiteY6" fmla="*/ 6775 h 37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618" h="37452">
                    <a:moveTo>
                      <a:pt x="1915" y="6775"/>
                    </a:moveTo>
                    <a:cubicBezTo>
                      <a:pt x="11773" y="12346"/>
                      <a:pt x="22832" y="15947"/>
                      <a:pt x="33290" y="20233"/>
                    </a:cubicBezTo>
                    <a:cubicBezTo>
                      <a:pt x="45377" y="25119"/>
                      <a:pt x="56436" y="32749"/>
                      <a:pt x="68523" y="37121"/>
                    </a:cubicBezTo>
                    <a:cubicBezTo>
                      <a:pt x="73152" y="38836"/>
                      <a:pt x="76753" y="33521"/>
                      <a:pt x="73152" y="29920"/>
                    </a:cubicBezTo>
                    <a:cubicBezTo>
                      <a:pt x="64837" y="21605"/>
                      <a:pt x="52407" y="17147"/>
                      <a:pt x="41691" y="12690"/>
                    </a:cubicBezTo>
                    <a:cubicBezTo>
                      <a:pt x="29690" y="7717"/>
                      <a:pt x="16831" y="2745"/>
                      <a:pt x="4058" y="88"/>
                    </a:cubicBezTo>
                    <a:cubicBezTo>
                      <a:pt x="-57" y="-769"/>
                      <a:pt x="-1514" y="4888"/>
                      <a:pt x="1915" y="677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0" name="任意多边形: 形状 2929">
                <a:extLst>
                  <a:ext uri="{FF2B5EF4-FFF2-40B4-BE49-F238E27FC236}">
                    <a16:creationId xmlns:a16="http://schemas.microsoft.com/office/drawing/2014/main" id="{7570AC76-EFF1-2C1E-F5EB-0DFFC7340C24}"/>
                  </a:ext>
                </a:extLst>
              </p:cNvPr>
              <p:cNvSpPr/>
              <p:nvPr/>
            </p:nvSpPr>
            <p:spPr>
              <a:xfrm>
                <a:off x="3971725" y="5910179"/>
                <a:ext cx="88233" cy="21515"/>
              </a:xfrm>
              <a:custGeom>
                <a:avLst/>
                <a:gdLst>
                  <a:gd name="connsiteX0" fmla="*/ 3180 w 88233"/>
                  <a:gd name="connsiteY0" fmla="*/ 1502 h 21515"/>
                  <a:gd name="connsiteX1" fmla="*/ 2837 w 88233"/>
                  <a:gd name="connsiteY1" fmla="*/ 8531 h 21515"/>
                  <a:gd name="connsiteX2" fmla="*/ 43300 w 88233"/>
                  <a:gd name="connsiteY2" fmla="*/ 12732 h 21515"/>
                  <a:gd name="connsiteX3" fmla="*/ 83333 w 88233"/>
                  <a:gd name="connsiteY3" fmla="*/ 21476 h 21515"/>
                  <a:gd name="connsiteX4" fmla="*/ 85905 w 88233"/>
                  <a:gd name="connsiteY4" fmla="*/ 13675 h 21515"/>
                  <a:gd name="connsiteX5" fmla="*/ 3180 w 88233"/>
                  <a:gd name="connsiteY5" fmla="*/ 1502 h 21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33" h="21515">
                    <a:moveTo>
                      <a:pt x="3180" y="1502"/>
                    </a:moveTo>
                    <a:cubicBezTo>
                      <a:pt x="-506" y="2102"/>
                      <a:pt x="-1449" y="8103"/>
                      <a:pt x="2837" y="8531"/>
                    </a:cubicBezTo>
                    <a:cubicBezTo>
                      <a:pt x="16382" y="9989"/>
                      <a:pt x="29841" y="10503"/>
                      <a:pt x="43300" y="12732"/>
                    </a:cubicBezTo>
                    <a:cubicBezTo>
                      <a:pt x="56759" y="14961"/>
                      <a:pt x="69789" y="19761"/>
                      <a:pt x="83333" y="21476"/>
                    </a:cubicBezTo>
                    <a:cubicBezTo>
                      <a:pt x="87962" y="22076"/>
                      <a:pt x="90277" y="15733"/>
                      <a:pt x="85905" y="13675"/>
                    </a:cubicBezTo>
                    <a:cubicBezTo>
                      <a:pt x="62673" y="2359"/>
                      <a:pt x="28726" y="-2784"/>
                      <a:pt x="3180" y="15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1" name="任意多边形: 形状 2930">
                <a:extLst>
                  <a:ext uri="{FF2B5EF4-FFF2-40B4-BE49-F238E27FC236}">
                    <a16:creationId xmlns:a16="http://schemas.microsoft.com/office/drawing/2014/main" id="{94E5F49E-597E-2CDA-A979-8D7F835EA4E3}"/>
                  </a:ext>
                </a:extLst>
              </p:cNvPr>
              <p:cNvSpPr/>
              <p:nvPr/>
            </p:nvSpPr>
            <p:spPr>
              <a:xfrm>
                <a:off x="4022096" y="5893888"/>
                <a:ext cx="68284" cy="17085"/>
              </a:xfrm>
              <a:custGeom>
                <a:avLst/>
                <a:gdLst>
                  <a:gd name="connsiteX0" fmla="*/ 2787 w 68284"/>
                  <a:gd name="connsiteY0" fmla="*/ 906 h 17085"/>
                  <a:gd name="connsiteX1" fmla="*/ 2444 w 68284"/>
                  <a:gd name="connsiteY1" fmla="*/ 7078 h 17085"/>
                  <a:gd name="connsiteX2" fmla="*/ 30905 w 68284"/>
                  <a:gd name="connsiteY2" fmla="*/ 9907 h 17085"/>
                  <a:gd name="connsiteX3" fmla="*/ 63481 w 68284"/>
                  <a:gd name="connsiteY3" fmla="*/ 17022 h 17085"/>
                  <a:gd name="connsiteX4" fmla="*/ 65967 w 68284"/>
                  <a:gd name="connsiteY4" fmla="*/ 9307 h 17085"/>
                  <a:gd name="connsiteX5" fmla="*/ 2787 w 68284"/>
                  <a:gd name="connsiteY5" fmla="*/ 906 h 1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284" h="17085">
                    <a:moveTo>
                      <a:pt x="2787" y="906"/>
                    </a:moveTo>
                    <a:cubicBezTo>
                      <a:pt x="-556" y="1334"/>
                      <a:pt x="-1156" y="6821"/>
                      <a:pt x="2444" y="7078"/>
                    </a:cubicBezTo>
                    <a:cubicBezTo>
                      <a:pt x="11960" y="7764"/>
                      <a:pt x="21475" y="8535"/>
                      <a:pt x="30905" y="9907"/>
                    </a:cubicBezTo>
                    <a:cubicBezTo>
                      <a:pt x="41964" y="11450"/>
                      <a:pt x="52508" y="15222"/>
                      <a:pt x="63481" y="17022"/>
                    </a:cubicBezTo>
                    <a:cubicBezTo>
                      <a:pt x="68110" y="17793"/>
                      <a:pt x="70253" y="11278"/>
                      <a:pt x="65967" y="9307"/>
                    </a:cubicBezTo>
                    <a:cubicBezTo>
                      <a:pt x="47536" y="477"/>
                      <a:pt x="22847" y="-1409"/>
                      <a:pt x="2787" y="90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2" name="任意多边形: 形状 2931">
                <a:extLst>
                  <a:ext uri="{FF2B5EF4-FFF2-40B4-BE49-F238E27FC236}">
                    <a16:creationId xmlns:a16="http://schemas.microsoft.com/office/drawing/2014/main" id="{CF7103FB-BD94-9E0C-1E67-A006F38EB551}"/>
                  </a:ext>
                </a:extLst>
              </p:cNvPr>
              <p:cNvSpPr/>
              <p:nvPr/>
            </p:nvSpPr>
            <p:spPr>
              <a:xfrm>
                <a:off x="3550678" y="6157870"/>
                <a:ext cx="36168" cy="35945"/>
              </a:xfrm>
              <a:custGeom>
                <a:avLst/>
                <a:gdLst>
                  <a:gd name="connsiteX0" fmla="*/ 17120 w 36168"/>
                  <a:gd name="connsiteY0" fmla="*/ 14072 h 35945"/>
                  <a:gd name="connsiteX1" fmla="*/ 832 w 36168"/>
                  <a:gd name="connsiteY1" fmla="*/ 30189 h 35945"/>
                  <a:gd name="connsiteX2" fmla="*/ 3747 w 36168"/>
                  <a:gd name="connsiteY2" fmla="*/ 35933 h 35945"/>
                  <a:gd name="connsiteX3" fmla="*/ 22349 w 36168"/>
                  <a:gd name="connsiteY3" fmla="*/ 23588 h 35945"/>
                  <a:gd name="connsiteX4" fmla="*/ 31007 w 36168"/>
                  <a:gd name="connsiteY4" fmla="*/ 13644 h 35945"/>
                  <a:gd name="connsiteX5" fmla="*/ 36151 w 36168"/>
                  <a:gd name="connsiteY5" fmla="*/ 4643 h 35945"/>
                  <a:gd name="connsiteX6" fmla="*/ 30836 w 36168"/>
                  <a:gd name="connsiteY6" fmla="*/ 185 h 35945"/>
                  <a:gd name="connsiteX7" fmla="*/ 17120 w 36168"/>
                  <a:gd name="connsiteY7" fmla="*/ 14072 h 3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68" h="35945">
                    <a:moveTo>
                      <a:pt x="17120" y="14072"/>
                    </a:moveTo>
                    <a:cubicBezTo>
                      <a:pt x="12062" y="19987"/>
                      <a:pt x="6061" y="24617"/>
                      <a:pt x="832" y="30189"/>
                    </a:cubicBezTo>
                    <a:cubicBezTo>
                      <a:pt x="-1225" y="32418"/>
                      <a:pt x="832" y="36190"/>
                      <a:pt x="3747" y="35933"/>
                    </a:cubicBezTo>
                    <a:cubicBezTo>
                      <a:pt x="11376" y="35075"/>
                      <a:pt x="17291" y="28817"/>
                      <a:pt x="22349" y="23588"/>
                    </a:cubicBezTo>
                    <a:cubicBezTo>
                      <a:pt x="25435" y="20416"/>
                      <a:pt x="28178" y="16987"/>
                      <a:pt x="31007" y="13644"/>
                    </a:cubicBezTo>
                    <a:cubicBezTo>
                      <a:pt x="33322" y="10815"/>
                      <a:pt x="35808" y="8415"/>
                      <a:pt x="36151" y="4643"/>
                    </a:cubicBezTo>
                    <a:cubicBezTo>
                      <a:pt x="36408" y="1557"/>
                      <a:pt x="33922" y="-672"/>
                      <a:pt x="30836" y="185"/>
                    </a:cubicBezTo>
                    <a:cubicBezTo>
                      <a:pt x="24921" y="1814"/>
                      <a:pt x="20977" y="9615"/>
                      <a:pt x="17120" y="140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3" name="任意多边形: 形状 2932">
                <a:extLst>
                  <a:ext uri="{FF2B5EF4-FFF2-40B4-BE49-F238E27FC236}">
                    <a16:creationId xmlns:a16="http://schemas.microsoft.com/office/drawing/2014/main" id="{567D02CB-E17F-1F48-E507-F6ADF208632D}"/>
                  </a:ext>
                </a:extLst>
              </p:cNvPr>
              <p:cNvSpPr/>
              <p:nvPr/>
            </p:nvSpPr>
            <p:spPr>
              <a:xfrm>
                <a:off x="3581385" y="6148881"/>
                <a:ext cx="37573" cy="57112"/>
              </a:xfrm>
              <a:custGeom>
                <a:avLst/>
                <a:gdLst>
                  <a:gd name="connsiteX0" fmla="*/ 29789 w 37573"/>
                  <a:gd name="connsiteY0" fmla="*/ 1373 h 57112"/>
                  <a:gd name="connsiteX1" fmla="*/ 15816 w 37573"/>
                  <a:gd name="connsiteY1" fmla="*/ 24176 h 57112"/>
                  <a:gd name="connsiteX2" fmla="*/ 300 w 37573"/>
                  <a:gd name="connsiteY2" fmla="*/ 52722 h 57112"/>
                  <a:gd name="connsiteX3" fmla="*/ 5443 w 37573"/>
                  <a:gd name="connsiteY3" fmla="*/ 56066 h 57112"/>
                  <a:gd name="connsiteX4" fmla="*/ 23017 w 37573"/>
                  <a:gd name="connsiteY4" fmla="*/ 31634 h 57112"/>
                  <a:gd name="connsiteX5" fmla="*/ 37419 w 37573"/>
                  <a:gd name="connsiteY5" fmla="*/ 4973 h 57112"/>
                  <a:gd name="connsiteX6" fmla="*/ 29789 w 37573"/>
                  <a:gd name="connsiteY6" fmla="*/ 1373 h 5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73" h="57112">
                    <a:moveTo>
                      <a:pt x="29789" y="1373"/>
                    </a:moveTo>
                    <a:cubicBezTo>
                      <a:pt x="23789" y="7717"/>
                      <a:pt x="20102" y="16632"/>
                      <a:pt x="15816" y="24176"/>
                    </a:cubicBezTo>
                    <a:cubicBezTo>
                      <a:pt x="10415" y="33606"/>
                      <a:pt x="4586" y="42778"/>
                      <a:pt x="300" y="52722"/>
                    </a:cubicBezTo>
                    <a:cubicBezTo>
                      <a:pt x="-1157" y="56066"/>
                      <a:pt x="3043" y="58637"/>
                      <a:pt x="5443" y="56066"/>
                    </a:cubicBezTo>
                    <a:cubicBezTo>
                      <a:pt x="12473" y="48693"/>
                      <a:pt x="17788" y="40292"/>
                      <a:pt x="23017" y="31634"/>
                    </a:cubicBezTo>
                    <a:cubicBezTo>
                      <a:pt x="28161" y="23233"/>
                      <a:pt x="34676" y="14489"/>
                      <a:pt x="37419" y="4973"/>
                    </a:cubicBezTo>
                    <a:cubicBezTo>
                      <a:pt x="38619" y="430"/>
                      <a:pt x="32533" y="-1542"/>
                      <a:pt x="29789" y="137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4" name="任意多边形: 形状 2933">
                <a:extLst>
                  <a:ext uri="{FF2B5EF4-FFF2-40B4-BE49-F238E27FC236}">
                    <a16:creationId xmlns:a16="http://schemas.microsoft.com/office/drawing/2014/main" id="{5CC6814B-9DE0-88B9-E7B0-B9516B0BF2EC}"/>
                  </a:ext>
                </a:extLst>
              </p:cNvPr>
              <p:cNvSpPr/>
              <p:nvPr/>
            </p:nvSpPr>
            <p:spPr>
              <a:xfrm>
                <a:off x="3746997" y="6090338"/>
                <a:ext cx="38463" cy="64798"/>
              </a:xfrm>
              <a:custGeom>
                <a:avLst/>
                <a:gdLst>
                  <a:gd name="connsiteX0" fmla="*/ 27912 w 38463"/>
                  <a:gd name="connsiteY0" fmla="*/ 3080 h 64798"/>
                  <a:gd name="connsiteX1" fmla="*/ 13939 w 38463"/>
                  <a:gd name="connsiteY1" fmla="*/ 31284 h 64798"/>
                  <a:gd name="connsiteX2" fmla="*/ 52 w 38463"/>
                  <a:gd name="connsiteY2" fmla="*/ 60688 h 64798"/>
                  <a:gd name="connsiteX3" fmla="*/ 5367 w 38463"/>
                  <a:gd name="connsiteY3" fmla="*/ 64116 h 64798"/>
                  <a:gd name="connsiteX4" fmla="*/ 22083 w 38463"/>
                  <a:gd name="connsiteY4" fmla="*/ 39599 h 64798"/>
                  <a:gd name="connsiteX5" fmla="*/ 38028 w 38463"/>
                  <a:gd name="connsiteY5" fmla="*/ 7881 h 64798"/>
                  <a:gd name="connsiteX6" fmla="*/ 27912 w 38463"/>
                  <a:gd name="connsiteY6" fmla="*/ 3080 h 6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463" h="64798">
                    <a:moveTo>
                      <a:pt x="27912" y="3080"/>
                    </a:moveTo>
                    <a:cubicBezTo>
                      <a:pt x="23283" y="12510"/>
                      <a:pt x="18826" y="22026"/>
                      <a:pt x="13939" y="31284"/>
                    </a:cubicBezTo>
                    <a:cubicBezTo>
                      <a:pt x="8967" y="40628"/>
                      <a:pt x="2023" y="50143"/>
                      <a:pt x="52" y="60688"/>
                    </a:cubicBezTo>
                    <a:cubicBezTo>
                      <a:pt x="-463" y="63430"/>
                      <a:pt x="2966" y="66088"/>
                      <a:pt x="5367" y="64116"/>
                    </a:cubicBezTo>
                    <a:cubicBezTo>
                      <a:pt x="12996" y="57687"/>
                      <a:pt x="17197" y="48172"/>
                      <a:pt x="22083" y="39599"/>
                    </a:cubicBezTo>
                    <a:cubicBezTo>
                      <a:pt x="27827" y="29312"/>
                      <a:pt x="33399" y="18768"/>
                      <a:pt x="38028" y="7881"/>
                    </a:cubicBezTo>
                    <a:cubicBezTo>
                      <a:pt x="40600" y="1280"/>
                      <a:pt x="31084" y="-3349"/>
                      <a:pt x="27912" y="30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5" name="任意多边形: 形状 2934">
                <a:extLst>
                  <a:ext uri="{FF2B5EF4-FFF2-40B4-BE49-F238E27FC236}">
                    <a16:creationId xmlns:a16="http://schemas.microsoft.com/office/drawing/2014/main" id="{80DCEFC0-6B62-0F92-FBF3-C21E8E42165E}"/>
                  </a:ext>
                </a:extLst>
              </p:cNvPr>
              <p:cNvSpPr/>
              <p:nvPr/>
            </p:nvSpPr>
            <p:spPr>
              <a:xfrm>
                <a:off x="3796073" y="6069698"/>
                <a:ext cx="34494" cy="73476"/>
              </a:xfrm>
              <a:custGeom>
                <a:avLst/>
                <a:gdLst>
                  <a:gd name="connsiteX0" fmla="*/ 27957 w 34494"/>
                  <a:gd name="connsiteY0" fmla="*/ 660 h 73476"/>
                  <a:gd name="connsiteX1" fmla="*/ 10812 w 34494"/>
                  <a:gd name="connsiteY1" fmla="*/ 31349 h 73476"/>
                  <a:gd name="connsiteX2" fmla="*/ 11 w 34494"/>
                  <a:gd name="connsiteY2" fmla="*/ 68983 h 73476"/>
                  <a:gd name="connsiteX3" fmla="*/ 6440 w 34494"/>
                  <a:gd name="connsiteY3" fmla="*/ 72069 h 73476"/>
                  <a:gd name="connsiteX4" fmla="*/ 19128 w 34494"/>
                  <a:gd name="connsiteY4" fmla="*/ 39665 h 73476"/>
                  <a:gd name="connsiteX5" fmla="*/ 34387 w 34494"/>
                  <a:gd name="connsiteY5" fmla="*/ 4774 h 73476"/>
                  <a:gd name="connsiteX6" fmla="*/ 27957 w 34494"/>
                  <a:gd name="connsiteY6" fmla="*/ 660 h 7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494" h="73476">
                    <a:moveTo>
                      <a:pt x="27957" y="660"/>
                    </a:moveTo>
                    <a:cubicBezTo>
                      <a:pt x="18442" y="6832"/>
                      <a:pt x="14498" y="21234"/>
                      <a:pt x="10812" y="31349"/>
                    </a:cubicBezTo>
                    <a:cubicBezTo>
                      <a:pt x="6526" y="43094"/>
                      <a:pt x="954" y="56553"/>
                      <a:pt x="11" y="68983"/>
                    </a:cubicBezTo>
                    <a:cubicBezTo>
                      <a:pt x="-246" y="72155"/>
                      <a:pt x="4126" y="75412"/>
                      <a:pt x="6440" y="72069"/>
                    </a:cubicBezTo>
                    <a:cubicBezTo>
                      <a:pt x="12870" y="62639"/>
                      <a:pt x="15441" y="50380"/>
                      <a:pt x="19128" y="39665"/>
                    </a:cubicBezTo>
                    <a:cubicBezTo>
                      <a:pt x="23242" y="27920"/>
                      <a:pt x="31643" y="16605"/>
                      <a:pt x="34387" y="4774"/>
                    </a:cubicBezTo>
                    <a:cubicBezTo>
                      <a:pt x="35244" y="1174"/>
                      <a:pt x="30786" y="-1226"/>
                      <a:pt x="27957" y="66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6" name="任意多边形: 形状 2935">
                <a:extLst>
                  <a:ext uri="{FF2B5EF4-FFF2-40B4-BE49-F238E27FC236}">
                    <a16:creationId xmlns:a16="http://schemas.microsoft.com/office/drawing/2014/main" id="{0DC63ED5-5B1B-A1A3-126D-9A0B103A8FDB}"/>
                  </a:ext>
                </a:extLst>
              </p:cNvPr>
              <p:cNvSpPr/>
              <p:nvPr/>
            </p:nvSpPr>
            <p:spPr>
              <a:xfrm>
                <a:off x="3994871" y="5953301"/>
                <a:ext cx="35587" cy="97360"/>
              </a:xfrm>
              <a:custGeom>
                <a:avLst/>
                <a:gdLst>
                  <a:gd name="connsiteX0" fmla="*/ 25127 w 35587"/>
                  <a:gd name="connsiteY0" fmla="*/ 4158 h 97360"/>
                  <a:gd name="connsiteX1" fmla="*/ 12868 w 35587"/>
                  <a:gd name="connsiteY1" fmla="*/ 53621 h 97360"/>
                  <a:gd name="connsiteX2" fmla="*/ 9 w 35587"/>
                  <a:gd name="connsiteY2" fmla="*/ 94255 h 97360"/>
                  <a:gd name="connsiteX3" fmla="*/ 6696 w 35587"/>
                  <a:gd name="connsiteY3" fmla="*/ 95454 h 97360"/>
                  <a:gd name="connsiteX4" fmla="*/ 35585 w 35587"/>
                  <a:gd name="connsiteY4" fmla="*/ 4586 h 97360"/>
                  <a:gd name="connsiteX5" fmla="*/ 25127 w 35587"/>
                  <a:gd name="connsiteY5" fmla="*/ 4158 h 9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87" h="97360">
                    <a:moveTo>
                      <a:pt x="25127" y="4158"/>
                    </a:moveTo>
                    <a:cubicBezTo>
                      <a:pt x="20669" y="20531"/>
                      <a:pt x="17669" y="37247"/>
                      <a:pt x="12868" y="53621"/>
                    </a:cubicBezTo>
                    <a:cubicBezTo>
                      <a:pt x="9010" y="66994"/>
                      <a:pt x="-334" y="80110"/>
                      <a:pt x="9" y="94255"/>
                    </a:cubicBezTo>
                    <a:cubicBezTo>
                      <a:pt x="95" y="98027"/>
                      <a:pt x="5067" y="98284"/>
                      <a:pt x="6696" y="95454"/>
                    </a:cubicBezTo>
                    <a:cubicBezTo>
                      <a:pt x="22212" y="68794"/>
                      <a:pt x="34385" y="35533"/>
                      <a:pt x="35585" y="4586"/>
                    </a:cubicBezTo>
                    <a:cubicBezTo>
                      <a:pt x="35757" y="-1672"/>
                      <a:pt x="26584" y="-1243"/>
                      <a:pt x="25127" y="415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7" name="任意多边形: 形状 2936">
                <a:extLst>
                  <a:ext uri="{FF2B5EF4-FFF2-40B4-BE49-F238E27FC236}">
                    <a16:creationId xmlns:a16="http://schemas.microsoft.com/office/drawing/2014/main" id="{DA93C98B-C574-DFA7-A8F6-25BA7999B503}"/>
                  </a:ext>
                </a:extLst>
              </p:cNvPr>
              <p:cNvSpPr/>
              <p:nvPr/>
            </p:nvSpPr>
            <p:spPr>
              <a:xfrm>
                <a:off x="4037550" y="5923996"/>
                <a:ext cx="32245" cy="111273"/>
              </a:xfrm>
              <a:custGeom>
                <a:avLst/>
                <a:gdLst>
                  <a:gd name="connsiteX0" fmla="*/ 23081 w 32245"/>
                  <a:gd name="connsiteY0" fmla="*/ 2773 h 111273"/>
                  <a:gd name="connsiteX1" fmla="*/ 9108 w 32245"/>
                  <a:gd name="connsiteY1" fmla="*/ 51465 h 111273"/>
                  <a:gd name="connsiteX2" fmla="*/ 107 w 32245"/>
                  <a:gd name="connsiteY2" fmla="*/ 107872 h 111273"/>
                  <a:gd name="connsiteX3" fmla="*/ 7136 w 32245"/>
                  <a:gd name="connsiteY3" fmla="*/ 109158 h 111273"/>
                  <a:gd name="connsiteX4" fmla="*/ 18366 w 32245"/>
                  <a:gd name="connsiteY4" fmla="*/ 60551 h 111273"/>
                  <a:gd name="connsiteX5" fmla="*/ 32168 w 32245"/>
                  <a:gd name="connsiteY5" fmla="*/ 5773 h 111273"/>
                  <a:gd name="connsiteX6" fmla="*/ 23081 w 32245"/>
                  <a:gd name="connsiteY6" fmla="*/ 2773 h 11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245" h="111273">
                    <a:moveTo>
                      <a:pt x="23081" y="2773"/>
                    </a:moveTo>
                    <a:cubicBezTo>
                      <a:pt x="16566" y="18289"/>
                      <a:pt x="13137" y="35177"/>
                      <a:pt x="9108" y="51465"/>
                    </a:cubicBezTo>
                    <a:cubicBezTo>
                      <a:pt x="4650" y="69638"/>
                      <a:pt x="-836" y="89098"/>
                      <a:pt x="107" y="107872"/>
                    </a:cubicBezTo>
                    <a:cubicBezTo>
                      <a:pt x="278" y="111386"/>
                      <a:pt x="5936" y="112758"/>
                      <a:pt x="7136" y="109158"/>
                    </a:cubicBezTo>
                    <a:cubicBezTo>
                      <a:pt x="12537" y="93556"/>
                      <a:pt x="14680" y="76668"/>
                      <a:pt x="18366" y="60551"/>
                    </a:cubicBezTo>
                    <a:cubicBezTo>
                      <a:pt x="22567" y="42292"/>
                      <a:pt x="29082" y="24290"/>
                      <a:pt x="32168" y="5773"/>
                    </a:cubicBezTo>
                    <a:cubicBezTo>
                      <a:pt x="33111" y="373"/>
                      <a:pt x="25224" y="-2456"/>
                      <a:pt x="23081" y="277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8" name="任意多边形: 形状 2937">
                <a:extLst>
                  <a:ext uri="{FF2B5EF4-FFF2-40B4-BE49-F238E27FC236}">
                    <a16:creationId xmlns:a16="http://schemas.microsoft.com/office/drawing/2014/main" id="{6E2C7F4F-1B18-5BC0-7547-DD664A8BDC4B}"/>
                  </a:ext>
                </a:extLst>
              </p:cNvPr>
              <p:cNvSpPr/>
              <p:nvPr/>
            </p:nvSpPr>
            <p:spPr>
              <a:xfrm>
                <a:off x="4077922" y="5901088"/>
                <a:ext cx="26795" cy="93989"/>
              </a:xfrm>
              <a:custGeom>
                <a:avLst/>
                <a:gdLst>
                  <a:gd name="connsiteX0" fmla="*/ 18970 w 26795"/>
                  <a:gd name="connsiteY0" fmla="*/ 1764 h 93989"/>
                  <a:gd name="connsiteX1" fmla="*/ 7998 w 26795"/>
                  <a:gd name="connsiteY1" fmla="*/ 43769 h 93989"/>
                  <a:gd name="connsiteX2" fmla="*/ 1397 w 26795"/>
                  <a:gd name="connsiteY2" fmla="*/ 91861 h 93989"/>
                  <a:gd name="connsiteX3" fmla="*/ 7655 w 26795"/>
                  <a:gd name="connsiteY3" fmla="*/ 91347 h 93989"/>
                  <a:gd name="connsiteX4" fmla="*/ 26771 w 26795"/>
                  <a:gd name="connsiteY4" fmla="*/ 5450 h 93989"/>
                  <a:gd name="connsiteX5" fmla="*/ 18970 w 26795"/>
                  <a:gd name="connsiteY5" fmla="*/ 1764 h 9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95" h="93989">
                    <a:moveTo>
                      <a:pt x="18970" y="1764"/>
                    </a:moveTo>
                    <a:cubicBezTo>
                      <a:pt x="10912" y="13680"/>
                      <a:pt x="10226" y="29796"/>
                      <a:pt x="7998" y="43769"/>
                    </a:cubicBezTo>
                    <a:cubicBezTo>
                      <a:pt x="5511" y="59114"/>
                      <a:pt x="-3404" y="76602"/>
                      <a:pt x="1397" y="91861"/>
                    </a:cubicBezTo>
                    <a:cubicBezTo>
                      <a:pt x="2425" y="95290"/>
                      <a:pt x="6797" y="94175"/>
                      <a:pt x="7655" y="91347"/>
                    </a:cubicBezTo>
                    <a:cubicBezTo>
                      <a:pt x="16056" y="64257"/>
                      <a:pt x="24028" y="33654"/>
                      <a:pt x="26771" y="5450"/>
                    </a:cubicBezTo>
                    <a:cubicBezTo>
                      <a:pt x="27200" y="1507"/>
                      <a:pt x="21714" y="-2351"/>
                      <a:pt x="18970" y="176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9" name="任意多边形: 形状 2938">
                <a:extLst>
                  <a:ext uri="{FF2B5EF4-FFF2-40B4-BE49-F238E27FC236}">
                    <a16:creationId xmlns:a16="http://schemas.microsoft.com/office/drawing/2014/main" id="{E598CCFD-2294-674E-DAFF-834989410147}"/>
                  </a:ext>
                </a:extLst>
              </p:cNvPr>
              <p:cNvSpPr/>
              <p:nvPr/>
            </p:nvSpPr>
            <p:spPr>
              <a:xfrm>
                <a:off x="3477109" y="5817170"/>
                <a:ext cx="730932" cy="362573"/>
              </a:xfrm>
              <a:custGeom>
                <a:avLst/>
                <a:gdLst>
                  <a:gd name="connsiteX0" fmla="*/ 720682 w 730932"/>
                  <a:gd name="connsiteY0" fmla="*/ 1757 h 362573"/>
                  <a:gd name="connsiteX1" fmla="*/ 652873 w 730932"/>
                  <a:gd name="connsiteY1" fmla="*/ 55935 h 362573"/>
                  <a:gd name="connsiteX2" fmla="*/ 572292 w 730932"/>
                  <a:gd name="connsiteY2" fmla="*/ 111399 h 362573"/>
                  <a:gd name="connsiteX3" fmla="*/ 391069 w 730932"/>
                  <a:gd name="connsiteY3" fmla="*/ 226442 h 362573"/>
                  <a:gd name="connsiteX4" fmla="*/ 203674 w 730932"/>
                  <a:gd name="connsiteY4" fmla="*/ 309681 h 362573"/>
                  <a:gd name="connsiteX5" fmla="*/ 96946 w 730932"/>
                  <a:gd name="connsiteY5" fmla="*/ 336684 h 362573"/>
                  <a:gd name="connsiteX6" fmla="*/ 3163 w 730932"/>
                  <a:gd name="connsiteY6" fmla="*/ 355544 h 362573"/>
                  <a:gd name="connsiteX7" fmla="*/ 2820 w 730932"/>
                  <a:gd name="connsiteY7" fmla="*/ 362574 h 362573"/>
                  <a:gd name="connsiteX8" fmla="*/ 86831 w 730932"/>
                  <a:gd name="connsiteY8" fmla="*/ 349543 h 362573"/>
                  <a:gd name="connsiteX9" fmla="*/ 186272 w 730932"/>
                  <a:gd name="connsiteY9" fmla="*/ 326483 h 362573"/>
                  <a:gd name="connsiteX10" fmla="*/ 395012 w 730932"/>
                  <a:gd name="connsiteY10" fmla="*/ 237072 h 362573"/>
                  <a:gd name="connsiteX11" fmla="*/ 569977 w 730932"/>
                  <a:gd name="connsiteY11" fmla="*/ 127087 h 362573"/>
                  <a:gd name="connsiteX12" fmla="*/ 659474 w 730932"/>
                  <a:gd name="connsiteY12" fmla="*/ 65193 h 362573"/>
                  <a:gd name="connsiteX13" fmla="*/ 729425 w 730932"/>
                  <a:gd name="connsiteY13" fmla="*/ 9044 h 362573"/>
                  <a:gd name="connsiteX14" fmla="*/ 720682 w 730932"/>
                  <a:gd name="connsiteY14" fmla="*/ 1757 h 362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0932" h="362573">
                    <a:moveTo>
                      <a:pt x="720682" y="1757"/>
                    </a:moveTo>
                    <a:cubicBezTo>
                      <a:pt x="698393" y="23788"/>
                      <a:pt x="676705" y="39219"/>
                      <a:pt x="652873" y="55935"/>
                    </a:cubicBezTo>
                    <a:cubicBezTo>
                      <a:pt x="626127" y="74623"/>
                      <a:pt x="598952" y="92711"/>
                      <a:pt x="572292" y="111399"/>
                    </a:cubicBezTo>
                    <a:cubicBezTo>
                      <a:pt x="513227" y="152890"/>
                      <a:pt x="455963" y="194124"/>
                      <a:pt x="391069" y="226442"/>
                    </a:cubicBezTo>
                    <a:cubicBezTo>
                      <a:pt x="330547" y="256532"/>
                      <a:pt x="267453" y="287564"/>
                      <a:pt x="203674" y="309681"/>
                    </a:cubicBezTo>
                    <a:cubicBezTo>
                      <a:pt x="168870" y="321768"/>
                      <a:pt x="132779" y="328884"/>
                      <a:pt x="96946" y="336684"/>
                    </a:cubicBezTo>
                    <a:cubicBezTo>
                      <a:pt x="67286" y="343114"/>
                      <a:pt x="33939" y="350486"/>
                      <a:pt x="3163" y="355544"/>
                    </a:cubicBezTo>
                    <a:cubicBezTo>
                      <a:pt x="-952" y="356230"/>
                      <a:pt x="-1037" y="362574"/>
                      <a:pt x="2820" y="362574"/>
                    </a:cubicBezTo>
                    <a:cubicBezTo>
                      <a:pt x="22880" y="362488"/>
                      <a:pt x="61456" y="355030"/>
                      <a:pt x="86831" y="349543"/>
                    </a:cubicBezTo>
                    <a:cubicBezTo>
                      <a:pt x="120178" y="342257"/>
                      <a:pt x="153439" y="335742"/>
                      <a:pt x="186272" y="326483"/>
                    </a:cubicBezTo>
                    <a:cubicBezTo>
                      <a:pt x="258195" y="306081"/>
                      <a:pt x="327804" y="269476"/>
                      <a:pt x="395012" y="237072"/>
                    </a:cubicBezTo>
                    <a:cubicBezTo>
                      <a:pt x="457249" y="207068"/>
                      <a:pt x="514684" y="168235"/>
                      <a:pt x="569977" y="127087"/>
                    </a:cubicBezTo>
                    <a:cubicBezTo>
                      <a:pt x="599038" y="105399"/>
                      <a:pt x="630070" y="86453"/>
                      <a:pt x="659474" y="65193"/>
                    </a:cubicBezTo>
                    <a:cubicBezTo>
                      <a:pt x="684077" y="47448"/>
                      <a:pt x="706280" y="33218"/>
                      <a:pt x="729425" y="9044"/>
                    </a:cubicBezTo>
                    <a:cubicBezTo>
                      <a:pt x="734398" y="3900"/>
                      <a:pt x="725911" y="-3387"/>
                      <a:pt x="720682" y="17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852" name="任意多边形: 形状 2851">
              <a:extLst>
                <a:ext uri="{FF2B5EF4-FFF2-40B4-BE49-F238E27FC236}">
                  <a16:creationId xmlns:a16="http://schemas.microsoft.com/office/drawing/2014/main" id="{888E2905-08B7-06EF-C614-F402DFE43F57}"/>
                </a:ext>
              </a:extLst>
            </p:cNvPr>
            <p:cNvSpPr/>
            <p:nvPr/>
          </p:nvSpPr>
          <p:spPr>
            <a:xfrm>
              <a:off x="3723421" y="5167929"/>
              <a:ext cx="183749" cy="353905"/>
            </a:xfrm>
            <a:custGeom>
              <a:avLst/>
              <a:gdLst>
                <a:gd name="connsiteX0" fmla="*/ 124355 w 183749"/>
                <a:gd name="connsiteY0" fmla="*/ 55809 h 353905"/>
                <a:gd name="connsiteX1" fmla="*/ 25171 w 183749"/>
                <a:gd name="connsiteY1" fmla="*/ 345 h 353905"/>
                <a:gd name="connsiteX2" fmla="*/ 20713 w 183749"/>
                <a:gd name="connsiteY2" fmla="*/ 1631 h 353905"/>
                <a:gd name="connsiteX3" fmla="*/ 16856 w 183749"/>
                <a:gd name="connsiteY3" fmla="*/ 5403 h 353905"/>
                <a:gd name="connsiteX4" fmla="*/ 4854 w 183749"/>
                <a:gd name="connsiteY4" fmla="*/ 112645 h 353905"/>
                <a:gd name="connsiteX5" fmla="*/ 8797 w 183749"/>
                <a:gd name="connsiteY5" fmla="*/ 212771 h 353905"/>
                <a:gd name="connsiteX6" fmla="*/ 130356 w 183749"/>
                <a:gd name="connsiteY6" fmla="*/ 326871 h 353905"/>
                <a:gd name="connsiteX7" fmla="*/ 135756 w 183749"/>
                <a:gd name="connsiteY7" fmla="*/ 336130 h 353905"/>
                <a:gd name="connsiteX8" fmla="*/ 159073 w 183749"/>
                <a:gd name="connsiteY8" fmla="*/ 353703 h 353905"/>
                <a:gd name="connsiteX9" fmla="*/ 163360 w 183749"/>
                <a:gd name="connsiteY9" fmla="*/ 346245 h 353905"/>
                <a:gd name="connsiteX10" fmla="*/ 147843 w 183749"/>
                <a:gd name="connsiteY10" fmla="*/ 329701 h 353905"/>
                <a:gd name="connsiteX11" fmla="*/ 141843 w 183749"/>
                <a:gd name="connsiteY11" fmla="*/ 321385 h 353905"/>
                <a:gd name="connsiteX12" fmla="*/ 142528 w 183749"/>
                <a:gd name="connsiteY12" fmla="*/ 319157 h 353905"/>
                <a:gd name="connsiteX13" fmla="*/ 176561 w 183749"/>
                <a:gd name="connsiteY13" fmla="*/ 232831 h 353905"/>
                <a:gd name="connsiteX14" fmla="*/ 176561 w 183749"/>
                <a:gd name="connsiteY14" fmla="*/ 142820 h 353905"/>
                <a:gd name="connsiteX15" fmla="*/ 124355 w 183749"/>
                <a:gd name="connsiteY15" fmla="*/ 55809 h 353905"/>
                <a:gd name="connsiteX16" fmla="*/ 123583 w 183749"/>
                <a:gd name="connsiteY16" fmla="*/ 302612 h 353905"/>
                <a:gd name="connsiteX17" fmla="*/ 93665 w 183749"/>
                <a:gd name="connsiteY17" fmla="*/ 241661 h 353905"/>
                <a:gd name="connsiteX18" fmla="*/ 75834 w 183749"/>
                <a:gd name="connsiteY18" fmla="*/ 155165 h 353905"/>
                <a:gd name="connsiteX19" fmla="*/ 49174 w 183749"/>
                <a:gd name="connsiteY19" fmla="*/ 44665 h 353905"/>
                <a:gd name="connsiteX20" fmla="*/ 74806 w 183749"/>
                <a:gd name="connsiteY20" fmla="*/ 78783 h 353905"/>
                <a:gd name="connsiteX21" fmla="*/ 108496 w 183749"/>
                <a:gd name="connsiteY21" fmla="*/ 169738 h 353905"/>
                <a:gd name="connsiteX22" fmla="*/ 123583 w 183749"/>
                <a:gd name="connsiteY22" fmla="*/ 302612 h 35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749" h="353905">
                  <a:moveTo>
                    <a:pt x="124355" y="55809"/>
                  </a:moveTo>
                  <a:cubicBezTo>
                    <a:pt x="96151" y="27520"/>
                    <a:pt x="60833" y="15947"/>
                    <a:pt x="25171" y="345"/>
                  </a:cubicBezTo>
                  <a:cubicBezTo>
                    <a:pt x="23285" y="-512"/>
                    <a:pt x="21656" y="345"/>
                    <a:pt x="20713" y="1631"/>
                  </a:cubicBezTo>
                  <a:cubicBezTo>
                    <a:pt x="18742" y="1717"/>
                    <a:pt x="16856" y="2917"/>
                    <a:pt x="16856" y="5403"/>
                  </a:cubicBezTo>
                  <a:cubicBezTo>
                    <a:pt x="16684" y="43465"/>
                    <a:pt x="13169" y="75269"/>
                    <a:pt x="4854" y="112645"/>
                  </a:cubicBezTo>
                  <a:cubicBezTo>
                    <a:pt x="-2690" y="146849"/>
                    <a:pt x="-1490" y="179339"/>
                    <a:pt x="8797" y="212771"/>
                  </a:cubicBezTo>
                  <a:cubicBezTo>
                    <a:pt x="24314" y="263178"/>
                    <a:pt x="73606" y="323700"/>
                    <a:pt x="130356" y="326871"/>
                  </a:cubicBezTo>
                  <a:cubicBezTo>
                    <a:pt x="132070" y="330472"/>
                    <a:pt x="134299" y="333901"/>
                    <a:pt x="135756" y="336130"/>
                  </a:cubicBezTo>
                  <a:cubicBezTo>
                    <a:pt x="140128" y="342731"/>
                    <a:pt x="150072" y="355675"/>
                    <a:pt x="159073" y="353703"/>
                  </a:cubicBezTo>
                  <a:cubicBezTo>
                    <a:pt x="162674" y="352932"/>
                    <a:pt x="164560" y="349760"/>
                    <a:pt x="163360" y="346245"/>
                  </a:cubicBezTo>
                  <a:cubicBezTo>
                    <a:pt x="161216" y="339816"/>
                    <a:pt x="152130" y="334930"/>
                    <a:pt x="147843" y="329701"/>
                  </a:cubicBezTo>
                  <a:cubicBezTo>
                    <a:pt x="145700" y="327043"/>
                    <a:pt x="143729" y="324214"/>
                    <a:pt x="141843" y="321385"/>
                  </a:cubicBezTo>
                  <a:cubicBezTo>
                    <a:pt x="142186" y="320785"/>
                    <a:pt x="142443" y="320014"/>
                    <a:pt x="142528" y="319157"/>
                  </a:cubicBezTo>
                  <a:cubicBezTo>
                    <a:pt x="144414" y="287352"/>
                    <a:pt x="165417" y="261721"/>
                    <a:pt x="176561" y="232831"/>
                  </a:cubicBezTo>
                  <a:cubicBezTo>
                    <a:pt x="187105" y="205399"/>
                    <a:pt x="185134" y="170338"/>
                    <a:pt x="176561" y="142820"/>
                  </a:cubicBezTo>
                  <a:cubicBezTo>
                    <a:pt x="166274" y="109387"/>
                    <a:pt x="148958" y="80584"/>
                    <a:pt x="124355" y="55809"/>
                  </a:cubicBezTo>
                  <a:close/>
                  <a:moveTo>
                    <a:pt x="123583" y="302612"/>
                  </a:moveTo>
                  <a:cubicBezTo>
                    <a:pt x="107553" y="287438"/>
                    <a:pt x="100009" y="261121"/>
                    <a:pt x="93665" y="241661"/>
                  </a:cubicBezTo>
                  <a:cubicBezTo>
                    <a:pt x="84578" y="213715"/>
                    <a:pt x="80378" y="184140"/>
                    <a:pt x="75834" y="155165"/>
                  </a:cubicBezTo>
                  <a:cubicBezTo>
                    <a:pt x="70091" y="118474"/>
                    <a:pt x="64261" y="79298"/>
                    <a:pt x="49174" y="44665"/>
                  </a:cubicBezTo>
                  <a:cubicBezTo>
                    <a:pt x="57918" y="55809"/>
                    <a:pt x="66748" y="67039"/>
                    <a:pt x="74806" y="78783"/>
                  </a:cubicBezTo>
                  <a:cubicBezTo>
                    <a:pt x="93494" y="105958"/>
                    <a:pt x="103181" y="137505"/>
                    <a:pt x="108496" y="169738"/>
                  </a:cubicBezTo>
                  <a:cubicBezTo>
                    <a:pt x="115954" y="214572"/>
                    <a:pt x="111496" y="258977"/>
                    <a:pt x="123583" y="302612"/>
                  </a:cubicBezTo>
                  <a:close/>
                </a:path>
              </a:pathLst>
            </a:custGeom>
            <a:solidFill>
              <a:srgbClr val="9CCC65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3" name="任意多边形: 形状 2852">
              <a:extLst>
                <a:ext uri="{FF2B5EF4-FFF2-40B4-BE49-F238E27FC236}">
                  <a16:creationId xmlns:a16="http://schemas.microsoft.com/office/drawing/2014/main" id="{605C1257-9079-7BB5-10A8-DAB7B7C6C51E}"/>
                </a:ext>
              </a:extLst>
            </p:cNvPr>
            <p:cNvSpPr/>
            <p:nvPr/>
          </p:nvSpPr>
          <p:spPr>
            <a:xfrm>
              <a:off x="5863367" y="5914572"/>
              <a:ext cx="357930" cy="205964"/>
            </a:xfrm>
            <a:custGeom>
              <a:avLst/>
              <a:gdLst>
                <a:gd name="connsiteX0" fmla="*/ 247892 w 357930"/>
                <a:gd name="connsiteY0" fmla="*/ 205507 h 205964"/>
                <a:gd name="connsiteX1" fmla="*/ 354962 w 357930"/>
                <a:gd name="connsiteY1" fmla="*/ 167359 h 205964"/>
                <a:gd name="connsiteX2" fmla="*/ 356934 w 357930"/>
                <a:gd name="connsiteY2" fmla="*/ 163158 h 205964"/>
                <a:gd name="connsiteX3" fmla="*/ 356677 w 357930"/>
                <a:gd name="connsiteY3" fmla="*/ 157844 h 205964"/>
                <a:gd name="connsiteX4" fmla="*/ 283810 w 357930"/>
                <a:gd name="connsiteY4" fmla="*/ 78291 h 205964"/>
                <a:gd name="connsiteX5" fmla="*/ 205801 w 357930"/>
                <a:gd name="connsiteY5" fmla="*/ 15369 h 205964"/>
                <a:gd name="connsiteX6" fmla="*/ 39923 w 357930"/>
                <a:gd name="connsiteY6" fmla="*/ 31828 h 205964"/>
                <a:gd name="connsiteX7" fmla="*/ 29379 w 357930"/>
                <a:gd name="connsiteY7" fmla="*/ 29856 h 205964"/>
                <a:gd name="connsiteX8" fmla="*/ 832 w 357930"/>
                <a:gd name="connsiteY8" fmla="*/ 35857 h 205964"/>
                <a:gd name="connsiteX9" fmla="*/ 3661 w 357930"/>
                <a:gd name="connsiteY9" fmla="*/ 44001 h 205964"/>
                <a:gd name="connsiteX10" fmla="*/ 26292 w 357930"/>
                <a:gd name="connsiteY10" fmla="*/ 43143 h 205964"/>
                <a:gd name="connsiteX11" fmla="*/ 36494 w 357930"/>
                <a:gd name="connsiteY11" fmla="*/ 44172 h 205964"/>
                <a:gd name="connsiteX12" fmla="*/ 37694 w 357930"/>
                <a:gd name="connsiteY12" fmla="*/ 46144 h 205964"/>
                <a:gd name="connsiteX13" fmla="*/ 80299 w 357930"/>
                <a:gd name="connsiteY13" fmla="*/ 128612 h 205964"/>
                <a:gd name="connsiteX14" fmla="*/ 148108 w 357930"/>
                <a:gd name="connsiteY14" fmla="*/ 187847 h 205964"/>
                <a:gd name="connsiteX15" fmla="*/ 247892 w 357930"/>
                <a:gd name="connsiteY15" fmla="*/ 205507 h 205964"/>
                <a:gd name="connsiteX16" fmla="*/ 62640 w 357930"/>
                <a:gd name="connsiteY16" fmla="*/ 42458 h 205964"/>
                <a:gd name="connsiteX17" fmla="*/ 128220 w 357930"/>
                <a:gd name="connsiteY17" fmla="*/ 60032 h 205964"/>
                <a:gd name="connsiteX18" fmla="*/ 205029 w 357930"/>
                <a:gd name="connsiteY18" fmla="*/ 103580 h 205964"/>
                <a:gd name="connsiteX19" fmla="*/ 305756 w 357930"/>
                <a:gd name="connsiteY19" fmla="*/ 156215 h 205964"/>
                <a:gd name="connsiteX20" fmla="*/ 263237 w 357930"/>
                <a:gd name="connsiteY20" fmla="*/ 153043 h 205964"/>
                <a:gd name="connsiteX21" fmla="*/ 172539 w 357930"/>
                <a:gd name="connsiteY21" fmla="*/ 118582 h 205964"/>
                <a:gd name="connsiteX22" fmla="*/ 62640 w 357930"/>
                <a:gd name="connsiteY22" fmla="*/ 42458 h 20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930" h="205964">
                  <a:moveTo>
                    <a:pt x="247892" y="205507"/>
                  </a:moveTo>
                  <a:cubicBezTo>
                    <a:pt x="287754" y="202935"/>
                    <a:pt x="319729" y="183904"/>
                    <a:pt x="354962" y="167359"/>
                  </a:cubicBezTo>
                  <a:cubicBezTo>
                    <a:pt x="356763" y="166502"/>
                    <a:pt x="357277" y="164787"/>
                    <a:pt x="356934" y="163158"/>
                  </a:cubicBezTo>
                  <a:cubicBezTo>
                    <a:pt x="358134" y="161615"/>
                    <a:pt x="358477" y="159387"/>
                    <a:pt x="356677" y="157844"/>
                  </a:cubicBezTo>
                  <a:cubicBezTo>
                    <a:pt x="328130" y="132640"/>
                    <a:pt x="306442" y="109066"/>
                    <a:pt x="283810" y="78291"/>
                  </a:cubicBezTo>
                  <a:cubicBezTo>
                    <a:pt x="263065" y="50087"/>
                    <a:pt x="237776" y="29685"/>
                    <a:pt x="205801" y="15369"/>
                  </a:cubicBezTo>
                  <a:cubicBezTo>
                    <a:pt x="157623" y="-6148"/>
                    <a:pt x="79613" y="-8806"/>
                    <a:pt x="39923" y="31828"/>
                  </a:cubicBezTo>
                  <a:cubicBezTo>
                    <a:pt x="36065" y="30714"/>
                    <a:pt x="32036" y="30199"/>
                    <a:pt x="29379" y="29856"/>
                  </a:cubicBezTo>
                  <a:cubicBezTo>
                    <a:pt x="21578" y="28828"/>
                    <a:pt x="5290" y="27799"/>
                    <a:pt x="832" y="35857"/>
                  </a:cubicBezTo>
                  <a:cubicBezTo>
                    <a:pt x="-968" y="39115"/>
                    <a:pt x="232" y="42629"/>
                    <a:pt x="3661" y="44001"/>
                  </a:cubicBezTo>
                  <a:cubicBezTo>
                    <a:pt x="9919" y="46573"/>
                    <a:pt x="19520" y="42972"/>
                    <a:pt x="26292" y="43143"/>
                  </a:cubicBezTo>
                  <a:cubicBezTo>
                    <a:pt x="29636" y="43229"/>
                    <a:pt x="33151" y="43658"/>
                    <a:pt x="36494" y="44172"/>
                  </a:cubicBezTo>
                  <a:cubicBezTo>
                    <a:pt x="36751" y="44858"/>
                    <a:pt x="37094" y="45544"/>
                    <a:pt x="37694" y="46144"/>
                  </a:cubicBezTo>
                  <a:cubicBezTo>
                    <a:pt x="60411" y="68518"/>
                    <a:pt x="65812" y="101179"/>
                    <a:pt x="80299" y="128612"/>
                  </a:cubicBezTo>
                  <a:cubicBezTo>
                    <a:pt x="94015" y="154586"/>
                    <a:pt x="121704" y="176189"/>
                    <a:pt x="148108" y="187847"/>
                  </a:cubicBezTo>
                  <a:cubicBezTo>
                    <a:pt x="179912" y="201820"/>
                    <a:pt x="213087" y="207736"/>
                    <a:pt x="247892" y="205507"/>
                  </a:cubicBezTo>
                  <a:close/>
                  <a:moveTo>
                    <a:pt x="62640" y="42458"/>
                  </a:moveTo>
                  <a:cubicBezTo>
                    <a:pt x="84586" y="40400"/>
                    <a:pt x="109446" y="51973"/>
                    <a:pt x="128220" y="60032"/>
                  </a:cubicBezTo>
                  <a:cubicBezTo>
                    <a:pt x="155309" y="71604"/>
                    <a:pt x="180255" y="87892"/>
                    <a:pt x="205029" y="103580"/>
                  </a:cubicBezTo>
                  <a:cubicBezTo>
                    <a:pt x="236405" y="123382"/>
                    <a:pt x="269751" y="144728"/>
                    <a:pt x="305756" y="156215"/>
                  </a:cubicBezTo>
                  <a:cubicBezTo>
                    <a:pt x="291611" y="155444"/>
                    <a:pt x="277381" y="154672"/>
                    <a:pt x="263237" y="153043"/>
                  </a:cubicBezTo>
                  <a:cubicBezTo>
                    <a:pt x="230490" y="149271"/>
                    <a:pt x="200400" y="135727"/>
                    <a:pt x="172539" y="118582"/>
                  </a:cubicBezTo>
                  <a:cubicBezTo>
                    <a:pt x="133878" y="94750"/>
                    <a:pt x="103359" y="62089"/>
                    <a:pt x="62640" y="42458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854" name="图形 4">
              <a:extLst>
                <a:ext uri="{FF2B5EF4-FFF2-40B4-BE49-F238E27FC236}">
                  <a16:creationId xmlns:a16="http://schemas.microsoft.com/office/drawing/2014/main" id="{171EA96A-3F59-2F92-DA8E-2E8CF16466A0}"/>
                </a:ext>
              </a:extLst>
            </p:cNvPr>
            <p:cNvGrpSpPr/>
            <p:nvPr/>
          </p:nvGrpSpPr>
          <p:grpSpPr>
            <a:xfrm>
              <a:off x="5176374" y="5098008"/>
              <a:ext cx="891004" cy="833408"/>
              <a:chOff x="5176374" y="5098008"/>
              <a:chExt cx="891004" cy="833408"/>
            </a:xfrm>
          </p:grpSpPr>
          <p:sp>
            <p:nvSpPr>
              <p:cNvPr id="2913" name="任意多边形: 形状 2912">
                <a:extLst>
                  <a:ext uri="{FF2B5EF4-FFF2-40B4-BE49-F238E27FC236}">
                    <a16:creationId xmlns:a16="http://schemas.microsoft.com/office/drawing/2014/main" id="{04774585-5F55-836C-A56C-6A084A31E6EC}"/>
                  </a:ext>
                </a:extLst>
              </p:cNvPr>
              <p:cNvSpPr/>
              <p:nvPr/>
            </p:nvSpPr>
            <p:spPr>
              <a:xfrm>
                <a:off x="5176374" y="5098008"/>
                <a:ext cx="891004" cy="833408"/>
              </a:xfrm>
              <a:custGeom>
                <a:avLst/>
                <a:gdLst>
                  <a:gd name="connsiteX0" fmla="*/ 890222 w 891004"/>
                  <a:gd name="connsiteY0" fmla="*/ 433654 h 833408"/>
                  <a:gd name="connsiteX1" fmla="*/ 887136 w 891004"/>
                  <a:gd name="connsiteY1" fmla="*/ 431168 h 833408"/>
                  <a:gd name="connsiteX2" fmla="*/ 658250 w 891004"/>
                  <a:gd name="connsiteY2" fmla="*/ 435369 h 833408"/>
                  <a:gd name="connsiteX3" fmla="*/ 546979 w 891004"/>
                  <a:gd name="connsiteY3" fmla="*/ 448571 h 833408"/>
                  <a:gd name="connsiteX4" fmla="*/ 499830 w 891004"/>
                  <a:gd name="connsiteY4" fmla="*/ 460743 h 833408"/>
                  <a:gd name="connsiteX5" fmla="*/ 540807 w 891004"/>
                  <a:gd name="connsiteY5" fmla="*/ 447284 h 833408"/>
                  <a:gd name="connsiteX6" fmla="*/ 656450 w 891004"/>
                  <a:gd name="connsiteY6" fmla="*/ 380762 h 833408"/>
                  <a:gd name="connsiteX7" fmla="*/ 783323 w 891004"/>
                  <a:gd name="connsiteY7" fmla="*/ 243859 h 833408"/>
                  <a:gd name="connsiteX8" fmla="*/ 831586 w 891004"/>
                  <a:gd name="connsiteY8" fmla="*/ 167907 h 833408"/>
                  <a:gd name="connsiteX9" fmla="*/ 831243 w 891004"/>
                  <a:gd name="connsiteY9" fmla="*/ 164649 h 833408"/>
                  <a:gd name="connsiteX10" fmla="*/ 824471 w 891004"/>
                  <a:gd name="connsiteY10" fmla="*/ 161563 h 833408"/>
                  <a:gd name="connsiteX11" fmla="*/ 713028 w 891004"/>
                  <a:gd name="connsiteY11" fmla="*/ 214112 h 833408"/>
                  <a:gd name="connsiteX12" fmla="*/ 606386 w 891004"/>
                  <a:gd name="connsiteY12" fmla="*/ 288951 h 833408"/>
                  <a:gd name="connsiteX13" fmla="*/ 452767 w 891004"/>
                  <a:gd name="connsiteY13" fmla="*/ 432625 h 833408"/>
                  <a:gd name="connsiteX14" fmla="*/ 557009 w 891004"/>
                  <a:gd name="connsiteY14" fmla="*/ 259375 h 833408"/>
                  <a:gd name="connsiteX15" fmla="*/ 610073 w 891004"/>
                  <a:gd name="connsiteY15" fmla="*/ 4772 h 833408"/>
                  <a:gd name="connsiteX16" fmla="*/ 610073 w 891004"/>
                  <a:gd name="connsiteY16" fmla="*/ 4429 h 833408"/>
                  <a:gd name="connsiteX17" fmla="*/ 602872 w 891004"/>
                  <a:gd name="connsiteY17" fmla="*/ 1343 h 833408"/>
                  <a:gd name="connsiteX18" fmla="*/ 471369 w 891004"/>
                  <a:gd name="connsiteY18" fmla="*/ 234001 h 833408"/>
                  <a:gd name="connsiteX19" fmla="*/ 427221 w 891004"/>
                  <a:gd name="connsiteY19" fmla="*/ 355902 h 833408"/>
                  <a:gd name="connsiteX20" fmla="*/ 418563 w 891004"/>
                  <a:gd name="connsiteY20" fmla="*/ 384791 h 833408"/>
                  <a:gd name="connsiteX21" fmla="*/ 384187 w 891004"/>
                  <a:gd name="connsiteY21" fmla="*/ 234772 h 833408"/>
                  <a:gd name="connsiteX22" fmla="*/ 329838 w 891004"/>
                  <a:gd name="connsiteY22" fmla="*/ 131559 h 833408"/>
                  <a:gd name="connsiteX23" fmla="*/ 284575 w 891004"/>
                  <a:gd name="connsiteY23" fmla="*/ 67866 h 833408"/>
                  <a:gd name="connsiteX24" fmla="*/ 275745 w 891004"/>
                  <a:gd name="connsiteY24" fmla="*/ 57236 h 833408"/>
                  <a:gd name="connsiteX25" fmla="*/ 254228 w 891004"/>
                  <a:gd name="connsiteY25" fmla="*/ 40262 h 833408"/>
                  <a:gd name="connsiteX26" fmla="*/ 249599 w 891004"/>
                  <a:gd name="connsiteY26" fmla="*/ 44120 h 833408"/>
                  <a:gd name="connsiteX27" fmla="*/ 248742 w 891004"/>
                  <a:gd name="connsiteY27" fmla="*/ 46520 h 833408"/>
                  <a:gd name="connsiteX28" fmla="*/ 307292 w 891004"/>
                  <a:gd name="connsiteY28" fmla="*/ 265205 h 833408"/>
                  <a:gd name="connsiteX29" fmla="*/ 355812 w 891004"/>
                  <a:gd name="connsiteY29" fmla="*/ 373732 h 833408"/>
                  <a:gd name="connsiteX30" fmla="*/ 357698 w 891004"/>
                  <a:gd name="connsiteY30" fmla="*/ 378362 h 833408"/>
                  <a:gd name="connsiteX31" fmla="*/ 345011 w 891004"/>
                  <a:gd name="connsiteY31" fmla="*/ 358902 h 833408"/>
                  <a:gd name="connsiteX32" fmla="*/ 267344 w 891004"/>
                  <a:gd name="connsiteY32" fmla="*/ 285950 h 833408"/>
                  <a:gd name="connsiteX33" fmla="*/ 172618 w 891004"/>
                  <a:gd name="connsiteY33" fmla="*/ 220970 h 833408"/>
                  <a:gd name="connsiteX34" fmla="*/ 54832 w 891004"/>
                  <a:gd name="connsiteY34" fmla="*/ 179908 h 833408"/>
                  <a:gd name="connsiteX35" fmla="*/ 47802 w 891004"/>
                  <a:gd name="connsiteY35" fmla="*/ 188052 h 833408"/>
                  <a:gd name="connsiteX36" fmla="*/ 196450 w 891004"/>
                  <a:gd name="connsiteY36" fmla="*/ 341757 h 833408"/>
                  <a:gd name="connsiteX37" fmla="*/ 329923 w 891004"/>
                  <a:gd name="connsiteY37" fmla="*/ 427482 h 833408"/>
                  <a:gd name="connsiteX38" fmla="*/ 194735 w 891004"/>
                  <a:gd name="connsiteY38" fmla="*/ 391735 h 833408"/>
                  <a:gd name="connsiteX39" fmla="*/ 88779 w 891004"/>
                  <a:gd name="connsiteY39" fmla="*/ 387363 h 833408"/>
                  <a:gd name="connsiteX40" fmla="*/ 2797 w 891004"/>
                  <a:gd name="connsiteY40" fmla="*/ 405622 h 833408"/>
                  <a:gd name="connsiteX41" fmla="*/ 2111 w 891004"/>
                  <a:gd name="connsiteY41" fmla="*/ 415738 h 833408"/>
                  <a:gd name="connsiteX42" fmla="*/ 182476 w 891004"/>
                  <a:gd name="connsiteY42" fmla="*/ 480974 h 833408"/>
                  <a:gd name="connsiteX43" fmla="*/ 257743 w 891004"/>
                  <a:gd name="connsiteY43" fmla="*/ 487661 h 833408"/>
                  <a:gd name="connsiteX44" fmla="*/ 236054 w 891004"/>
                  <a:gd name="connsiteY44" fmla="*/ 492719 h 833408"/>
                  <a:gd name="connsiteX45" fmla="*/ 144843 w 891004"/>
                  <a:gd name="connsiteY45" fmla="*/ 531895 h 833408"/>
                  <a:gd name="connsiteX46" fmla="*/ 79692 w 891004"/>
                  <a:gd name="connsiteY46" fmla="*/ 576558 h 833408"/>
                  <a:gd name="connsiteX47" fmla="*/ 83207 w 891004"/>
                  <a:gd name="connsiteY47" fmla="*/ 586930 h 833408"/>
                  <a:gd name="connsiteX48" fmla="*/ 265887 w 891004"/>
                  <a:gd name="connsiteY48" fmla="*/ 570729 h 833408"/>
                  <a:gd name="connsiteX49" fmla="*/ 347925 w 891004"/>
                  <a:gd name="connsiteY49" fmla="*/ 531124 h 833408"/>
                  <a:gd name="connsiteX50" fmla="*/ 397732 w 891004"/>
                  <a:gd name="connsiteY50" fmla="*/ 502406 h 833408"/>
                  <a:gd name="connsiteX51" fmla="*/ 324865 w 891004"/>
                  <a:gd name="connsiteY51" fmla="*/ 641623 h 833408"/>
                  <a:gd name="connsiteX52" fmla="*/ 197392 w 891004"/>
                  <a:gd name="connsiteY52" fmla="*/ 763010 h 833408"/>
                  <a:gd name="connsiteX53" fmla="*/ 201936 w 891004"/>
                  <a:gd name="connsiteY53" fmla="*/ 772097 h 833408"/>
                  <a:gd name="connsiteX54" fmla="*/ 334038 w 891004"/>
                  <a:gd name="connsiteY54" fmla="*/ 649681 h 833408"/>
                  <a:gd name="connsiteX55" fmla="*/ 396960 w 891004"/>
                  <a:gd name="connsiteY55" fmla="*/ 541239 h 833408"/>
                  <a:gd name="connsiteX56" fmla="*/ 416848 w 891004"/>
                  <a:gd name="connsiteY56" fmla="*/ 687229 h 833408"/>
                  <a:gd name="connsiteX57" fmla="*/ 458082 w 891004"/>
                  <a:gd name="connsiteY57" fmla="*/ 777840 h 833408"/>
                  <a:gd name="connsiteX58" fmla="*/ 495887 w 891004"/>
                  <a:gd name="connsiteY58" fmla="*/ 813587 h 833408"/>
                  <a:gd name="connsiteX59" fmla="*/ 500173 w 891004"/>
                  <a:gd name="connsiteY59" fmla="*/ 806043 h 833408"/>
                  <a:gd name="connsiteX60" fmla="*/ 475056 w 891004"/>
                  <a:gd name="connsiteY60" fmla="*/ 642052 h 833408"/>
                  <a:gd name="connsiteX61" fmla="*/ 463997 w 891004"/>
                  <a:gd name="connsiteY61" fmla="*/ 610848 h 833408"/>
                  <a:gd name="connsiteX62" fmla="*/ 512689 w 891004"/>
                  <a:gd name="connsiteY62" fmla="*/ 699059 h 833408"/>
                  <a:gd name="connsiteX63" fmla="*/ 660822 w 891004"/>
                  <a:gd name="connsiteY63" fmla="*/ 833304 h 833408"/>
                  <a:gd name="connsiteX64" fmla="*/ 665451 w 891004"/>
                  <a:gd name="connsiteY64" fmla="*/ 830475 h 833408"/>
                  <a:gd name="connsiteX65" fmla="*/ 666908 w 891004"/>
                  <a:gd name="connsiteY65" fmla="*/ 827132 h 833408"/>
                  <a:gd name="connsiteX66" fmla="*/ 573039 w 891004"/>
                  <a:gd name="connsiteY66" fmla="*/ 651139 h 833408"/>
                  <a:gd name="connsiteX67" fmla="*/ 545264 w 891004"/>
                  <a:gd name="connsiteY67" fmla="*/ 619506 h 833408"/>
                  <a:gd name="connsiteX68" fmla="*/ 596699 w 891004"/>
                  <a:gd name="connsiteY68" fmla="*/ 650367 h 833408"/>
                  <a:gd name="connsiteX69" fmla="*/ 797382 w 891004"/>
                  <a:gd name="connsiteY69" fmla="*/ 717747 h 833408"/>
                  <a:gd name="connsiteX70" fmla="*/ 800211 w 891004"/>
                  <a:gd name="connsiteY70" fmla="*/ 713375 h 833408"/>
                  <a:gd name="connsiteX71" fmla="*/ 800211 w 891004"/>
                  <a:gd name="connsiteY71" fmla="*/ 709774 h 833408"/>
                  <a:gd name="connsiteX72" fmla="*/ 640076 w 891004"/>
                  <a:gd name="connsiteY72" fmla="*/ 575101 h 833408"/>
                  <a:gd name="connsiteX73" fmla="*/ 559066 w 891004"/>
                  <a:gd name="connsiteY73" fmla="*/ 535667 h 833408"/>
                  <a:gd name="connsiteX74" fmla="*/ 653535 w 891004"/>
                  <a:gd name="connsiteY74" fmla="*/ 537382 h 833408"/>
                  <a:gd name="connsiteX75" fmla="*/ 780837 w 891004"/>
                  <a:gd name="connsiteY75" fmla="*/ 499062 h 833408"/>
                  <a:gd name="connsiteX76" fmla="*/ 890050 w 891004"/>
                  <a:gd name="connsiteY76" fmla="*/ 438455 h 833408"/>
                  <a:gd name="connsiteX77" fmla="*/ 890222 w 891004"/>
                  <a:gd name="connsiteY77" fmla="*/ 433654 h 8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891004" h="833408">
                    <a:moveTo>
                      <a:pt x="890222" y="433654"/>
                    </a:moveTo>
                    <a:cubicBezTo>
                      <a:pt x="889793" y="432540"/>
                      <a:pt x="888764" y="431511"/>
                      <a:pt x="887136" y="431168"/>
                    </a:cubicBezTo>
                    <a:cubicBezTo>
                      <a:pt x="813327" y="414366"/>
                      <a:pt x="732659" y="431682"/>
                      <a:pt x="658250" y="435369"/>
                    </a:cubicBezTo>
                    <a:cubicBezTo>
                      <a:pt x="620702" y="437255"/>
                      <a:pt x="583583" y="439998"/>
                      <a:pt x="546979" y="448571"/>
                    </a:cubicBezTo>
                    <a:cubicBezTo>
                      <a:pt x="531120" y="452257"/>
                      <a:pt x="515432" y="456629"/>
                      <a:pt x="499830" y="460743"/>
                    </a:cubicBezTo>
                    <a:cubicBezTo>
                      <a:pt x="513632" y="456629"/>
                      <a:pt x="527262" y="452171"/>
                      <a:pt x="540807" y="447284"/>
                    </a:cubicBezTo>
                    <a:cubicBezTo>
                      <a:pt x="582641" y="432111"/>
                      <a:pt x="621388" y="407937"/>
                      <a:pt x="656450" y="380762"/>
                    </a:cubicBezTo>
                    <a:cubicBezTo>
                      <a:pt x="705056" y="343128"/>
                      <a:pt x="747233" y="295123"/>
                      <a:pt x="783323" y="243859"/>
                    </a:cubicBezTo>
                    <a:cubicBezTo>
                      <a:pt x="800811" y="219085"/>
                      <a:pt x="816841" y="193453"/>
                      <a:pt x="831586" y="167907"/>
                    </a:cubicBezTo>
                    <a:cubicBezTo>
                      <a:pt x="832272" y="166707"/>
                      <a:pt x="831929" y="165506"/>
                      <a:pt x="831243" y="164649"/>
                    </a:cubicBezTo>
                    <a:cubicBezTo>
                      <a:pt x="830729" y="162077"/>
                      <a:pt x="827643" y="159934"/>
                      <a:pt x="824471" y="161563"/>
                    </a:cubicBezTo>
                    <a:cubicBezTo>
                      <a:pt x="787866" y="180251"/>
                      <a:pt x="749461" y="195167"/>
                      <a:pt x="713028" y="214112"/>
                    </a:cubicBezTo>
                    <a:cubicBezTo>
                      <a:pt x="674109" y="234258"/>
                      <a:pt x="640162" y="261261"/>
                      <a:pt x="606386" y="288951"/>
                    </a:cubicBezTo>
                    <a:cubicBezTo>
                      <a:pt x="551351" y="334213"/>
                      <a:pt x="501030" y="381362"/>
                      <a:pt x="452767" y="432625"/>
                    </a:cubicBezTo>
                    <a:cubicBezTo>
                      <a:pt x="493401" y="378619"/>
                      <a:pt x="528462" y="321526"/>
                      <a:pt x="557009" y="259375"/>
                    </a:cubicBezTo>
                    <a:cubicBezTo>
                      <a:pt x="594299" y="177937"/>
                      <a:pt x="606129" y="93583"/>
                      <a:pt x="610073" y="4772"/>
                    </a:cubicBezTo>
                    <a:cubicBezTo>
                      <a:pt x="610073" y="4600"/>
                      <a:pt x="610073" y="4515"/>
                      <a:pt x="610073" y="4429"/>
                    </a:cubicBezTo>
                    <a:cubicBezTo>
                      <a:pt x="610244" y="1000"/>
                      <a:pt x="605958" y="-1743"/>
                      <a:pt x="602872" y="1343"/>
                    </a:cubicBezTo>
                    <a:cubicBezTo>
                      <a:pt x="539778" y="63665"/>
                      <a:pt x="506345" y="154448"/>
                      <a:pt x="471369" y="234001"/>
                    </a:cubicBezTo>
                    <a:cubicBezTo>
                      <a:pt x="453882" y="273863"/>
                      <a:pt x="439223" y="314068"/>
                      <a:pt x="427221" y="355902"/>
                    </a:cubicBezTo>
                    <a:cubicBezTo>
                      <a:pt x="424564" y="365417"/>
                      <a:pt x="421478" y="375104"/>
                      <a:pt x="418563" y="384791"/>
                    </a:cubicBezTo>
                    <a:cubicBezTo>
                      <a:pt x="415220" y="333527"/>
                      <a:pt x="402361" y="282778"/>
                      <a:pt x="384187" y="234772"/>
                    </a:cubicBezTo>
                    <a:cubicBezTo>
                      <a:pt x="370385" y="198253"/>
                      <a:pt x="349811" y="164820"/>
                      <a:pt x="329838" y="131559"/>
                    </a:cubicBezTo>
                    <a:cubicBezTo>
                      <a:pt x="317236" y="110557"/>
                      <a:pt x="302834" y="86553"/>
                      <a:pt x="284575" y="67866"/>
                    </a:cubicBezTo>
                    <a:cubicBezTo>
                      <a:pt x="281832" y="64179"/>
                      <a:pt x="278831" y="60751"/>
                      <a:pt x="275745" y="57236"/>
                    </a:cubicBezTo>
                    <a:cubicBezTo>
                      <a:pt x="269830" y="50464"/>
                      <a:pt x="262972" y="43091"/>
                      <a:pt x="254228" y="40262"/>
                    </a:cubicBezTo>
                    <a:cubicBezTo>
                      <a:pt x="251313" y="39319"/>
                      <a:pt x="249685" y="41719"/>
                      <a:pt x="249599" y="44120"/>
                    </a:cubicBezTo>
                    <a:cubicBezTo>
                      <a:pt x="249170" y="44805"/>
                      <a:pt x="248827" y="45577"/>
                      <a:pt x="248742" y="46520"/>
                    </a:cubicBezTo>
                    <a:cubicBezTo>
                      <a:pt x="245999" y="122215"/>
                      <a:pt x="277374" y="197311"/>
                      <a:pt x="307292" y="265205"/>
                    </a:cubicBezTo>
                    <a:cubicBezTo>
                      <a:pt x="323237" y="301466"/>
                      <a:pt x="340639" y="337128"/>
                      <a:pt x="355812" y="373732"/>
                    </a:cubicBezTo>
                    <a:cubicBezTo>
                      <a:pt x="356498" y="375275"/>
                      <a:pt x="357012" y="376819"/>
                      <a:pt x="357698" y="378362"/>
                    </a:cubicBezTo>
                    <a:cubicBezTo>
                      <a:pt x="353583" y="371847"/>
                      <a:pt x="349468" y="365331"/>
                      <a:pt x="345011" y="358902"/>
                    </a:cubicBezTo>
                    <a:cubicBezTo>
                      <a:pt x="324008" y="328470"/>
                      <a:pt x="296662" y="307724"/>
                      <a:pt x="267344" y="285950"/>
                    </a:cubicBezTo>
                    <a:cubicBezTo>
                      <a:pt x="236483" y="263147"/>
                      <a:pt x="205965" y="240173"/>
                      <a:pt x="172618" y="220970"/>
                    </a:cubicBezTo>
                    <a:cubicBezTo>
                      <a:pt x="136442" y="200139"/>
                      <a:pt x="95380" y="188738"/>
                      <a:pt x="54832" y="179908"/>
                    </a:cubicBezTo>
                    <a:cubicBezTo>
                      <a:pt x="50288" y="178965"/>
                      <a:pt x="46173" y="183680"/>
                      <a:pt x="47802" y="188052"/>
                    </a:cubicBezTo>
                    <a:cubicBezTo>
                      <a:pt x="71719" y="252774"/>
                      <a:pt x="142271" y="304124"/>
                      <a:pt x="196450" y="341757"/>
                    </a:cubicBezTo>
                    <a:cubicBezTo>
                      <a:pt x="229539" y="364817"/>
                      <a:pt x="273688" y="393449"/>
                      <a:pt x="329923" y="427482"/>
                    </a:cubicBezTo>
                    <a:cubicBezTo>
                      <a:pt x="275831" y="406137"/>
                      <a:pt x="231597" y="397392"/>
                      <a:pt x="194735" y="391735"/>
                    </a:cubicBezTo>
                    <a:cubicBezTo>
                      <a:pt x="159502" y="386420"/>
                      <a:pt x="124355" y="384277"/>
                      <a:pt x="88779" y="387363"/>
                    </a:cubicBezTo>
                    <a:cubicBezTo>
                      <a:pt x="60490" y="389763"/>
                      <a:pt x="27914" y="391220"/>
                      <a:pt x="2797" y="405622"/>
                    </a:cubicBezTo>
                    <a:cubicBezTo>
                      <a:pt x="-718" y="407680"/>
                      <a:pt x="-890" y="413166"/>
                      <a:pt x="2111" y="415738"/>
                    </a:cubicBezTo>
                    <a:cubicBezTo>
                      <a:pt x="50545" y="455857"/>
                      <a:pt x="121783" y="472145"/>
                      <a:pt x="182476" y="480974"/>
                    </a:cubicBezTo>
                    <a:cubicBezTo>
                      <a:pt x="207337" y="484575"/>
                      <a:pt x="232540" y="486375"/>
                      <a:pt x="257743" y="487661"/>
                    </a:cubicBezTo>
                    <a:cubicBezTo>
                      <a:pt x="250542" y="489204"/>
                      <a:pt x="243341" y="490833"/>
                      <a:pt x="236054" y="492719"/>
                    </a:cubicBezTo>
                    <a:cubicBezTo>
                      <a:pt x="204079" y="501120"/>
                      <a:pt x="173475" y="515436"/>
                      <a:pt x="144843" y="531895"/>
                    </a:cubicBezTo>
                    <a:cubicBezTo>
                      <a:pt x="121440" y="545268"/>
                      <a:pt x="96151" y="554098"/>
                      <a:pt x="79692" y="576558"/>
                    </a:cubicBezTo>
                    <a:cubicBezTo>
                      <a:pt x="77034" y="580158"/>
                      <a:pt x="78063" y="586159"/>
                      <a:pt x="83207" y="586930"/>
                    </a:cubicBezTo>
                    <a:cubicBezTo>
                      <a:pt x="146815" y="596189"/>
                      <a:pt x="205193" y="592931"/>
                      <a:pt x="265887" y="570729"/>
                    </a:cubicBezTo>
                    <a:cubicBezTo>
                      <a:pt x="294519" y="560270"/>
                      <a:pt x="320836" y="544840"/>
                      <a:pt x="347925" y="531124"/>
                    </a:cubicBezTo>
                    <a:cubicBezTo>
                      <a:pt x="365070" y="522380"/>
                      <a:pt x="382130" y="513464"/>
                      <a:pt x="397732" y="502406"/>
                    </a:cubicBezTo>
                    <a:cubicBezTo>
                      <a:pt x="379387" y="551441"/>
                      <a:pt x="354869" y="598760"/>
                      <a:pt x="324865" y="641623"/>
                    </a:cubicBezTo>
                    <a:cubicBezTo>
                      <a:pt x="290061" y="691258"/>
                      <a:pt x="244370" y="726233"/>
                      <a:pt x="197392" y="763010"/>
                    </a:cubicBezTo>
                    <a:cubicBezTo>
                      <a:pt x="193106" y="766353"/>
                      <a:pt x="196364" y="774582"/>
                      <a:pt x="201936" y="772097"/>
                    </a:cubicBezTo>
                    <a:cubicBezTo>
                      <a:pt x="254828" y="748008"/>
                      <a:pt x="300348" y="695630"/>
                      <a:pt x="334038" y="649681"/>
                    </a:cubicBezTo>
                    <a:cubicBezTo>
                      <a:pt x="356669" y="618906"/>
                      <a:pt x="380844" y="580587"/>
                      <a:pt x="396960" y="541239"/>
                    </a:cubicBezTo>
                    <a:cubicBezTo>
                      <a:pt x="394560" y="590360"/>
                      <a:pt x="401675" y="639051"/>
                      <a:pt x="416848" y="687229"/>
                    </a:cubicBezTo>
                    <a:cubicBezTo>
                      <a:pt x="426878" y="719119"/>
                      <a:pt x="438623" y="750494"/>
                      <a:pt x="458082" y="777840"/>
                    </a:cubicBezTo>
                    <a:cubicBezTo>
                      <a:pt x="467597" y="791213"/>
                      <a:pt x="479771" y="808530"/>
                      <a:pt x="495887" y="813587"/>
                    </a:cubicBezTo>
                    <a:cubicBezTo>
                      <a:pt x="500345" y="814959"/>
                      <a:pt x="502659" y="809130"/>
                      <a:pt x="500173" y="806043"/>
                    </a:cubicBezTo>
                    <a:cubicBezTo>
                      <a:pt x="508231" y="751180"/>
                      <a:pt x="492201" y="693658"/>
                      <a:pt x="475056" y="642052"/>
                    </a:cubicBezTo>
                    <a:cubicBezTo>
                      <a:pt x="471627" y="631593"/>
                      <a:pt x="467855" y="621220"/>
                      <a:pt x="463997" y="610848"/>
                    </a:cubicBezTo>
                    <a:cubicBezTo>
                      <a:pt x="478228" y="641023"/>
                      <a:pt x="493744" y="670684"/>
                      <a:pt x="512689" y="699059"/>
                    </a:cubicBezTo>
                    <a:cubicBezTo>
                      <a:pt x="545436" y="748094"/>
                      <a:pt x="599786" y="819931"/>
                      <a:pt x="660822" y="833304"/>
                    </a:cubicBezTo>
                    <a:cubicBezTo>
                      <a:pt x="663051" y="833819"/>
                      <a:pt x="664851" y="832361"/>
                      <a:pt x="665451" y="830475"/>
                    </a:cubicBezTo>
                    <a:cubicBezTo>
                      <a:pt x="666480" y="829789"/>
                      <a:pt x="667165" y="828675"/>
                      <a:pt x="666908" y="827132"/>
                    </a:cubicBezTo>
                    <a:cubicBezTo>
                      <a:pt x="653964" y="761553"/>
                      <a:pt x="614702" y="702059"/>
                      <a:pt x="573039" y="651139"/>
                    </a:cubicBezTo>
                    <a:cubicBezTo>
                      <a:pt x="564124" y="640252"/>
                      <a:pt x="554780" y="629793"/>
                      <a:pt x="545264" y="619506"/>
                    </a:cubicBezTo>
                    <a:cubicBezTo>
                      <a:pt x="562238" y="630222"/>
                      <a:pt x="579640" y="640166"/>
                      <a:pt x="596699" y="650367"/>
                    </a:cubicBezTo>
                    <a:cubicBezTo>
                      <a:pt x="650620" y="682514"/>
                      <a:pt x="729573" y="742521"/>
                      <a:pt x="797382" y="717747"/>
                    </a:cubicBezTo>
                    <a:cubicBezTo>
                      <a:pt x="799353" y="716976"/>
                      <a:pt x="800211" y="715175"/>
                      <a:pt x="800211" y="713375"/>
                    </a:cubicBezTo>
                    <a:cubicBezTo>
                      <a:pt x="800811" y="712346"/>
                      <a:pt x="800982" y="710975"/>
                      <a:pt x="800211" y="709774"/>
                    </a:cubicBezTo>
                    <a:cubicBezTo>
                      <a:pt x="762149" y="647452"/>
                      <a:pt x="701455" y="610934"/>
                      <a:pt x="640076" y="575101"/>
                    </a:cubicBezTo>
                    <a:cubicBezTo>
                      <a:pt x="614016" y="559841"/>
                      <a:pt x="587184" y="546468"/>
                      <a:pt x="559066" y="535667"/>
                    </a:cubicBezTo>
                    <a:cubicBezTo>
                      <a:pt x="591042" y="539610"/>
                      <a:pt x="623274" y="539953"/>
                      <a:pt x="653535" y="537382"/>
                    </a:cubicBezTo>
                    <a:cubicBezTo>
                      <a:pt x="697683" y="533610"/>
                      <a:pt x="741575" y="519036"/>
                      <a:pt x="780837" y="499062"/>
                    </a:cubicBezTo>
                    <a:cubicBezTo>
                      <a:pt x="817527" y="480374"/>
                      <a:pt x="861247" y="469487"/>
                      <a:pt x="890050" y="438455"/>
                    </a:cubicBezTo>
                    <a:cubicBezTo>
                      <a:pt x="891422" y="436826"/>
                      <a:pt x="891165" y="435026"/>
                      <a:pt x="890222" y="43365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4" name="任意多边形: 形状 2913">
                <a:extLst>
                  <a:ext uri="{FF2B5EF4-FFF2-40B4-BE49-F238E27FC236}">
                    <a16:creationId xmlns:a16="http://schemas.microsoft.com/office/drawing/2014/main" id="{1C625763-2F3B-6433-5A38-5EF456DDEC82}"/>
                  </a:ext>
                </a:extLst>
              </p:cNvPr>
              <p:cNvSpPr/>
              <p:nvPr/>
            </p:nvSpPr>
            <p:spPr>
              <a:xfrm>
                <a:off x="5516218" y="5338901"/>
                <a:ext cx="51965" cy="131628"/>
              </a:xfrm>
              <a:custGeom>
                <a:avLst/>
                <a:gdLst>
                  <a:gd name="connsiteX0" fmla="*/ 51887 w 51965"/>
                  <a:gd name="connsiteY0" fmla="*/ 126839 h 131628"/>
                  <a:gd name="connsiteX1" fmla="*/ 33113 w 51965"/>
                  <a:gd name="connsiteY1" fmla="*/ 62631 h 131628"/>
                  <a:gd name="connsiteX2" fmla="*/ 7310 w 51965"/>
                  <a:gd name="connsiteY2" fmla="*/ 1852 h 131628"/>
                  <a:gd name="connsiteX3" fmla="*/ 109 w 51965"/>
                  <a:gd name="connsiteY3" fmla="*/ 5452 h 131628"/>
                  <a:gd name="connsiteX4" fmla="*/ 20769 w 51965"/>
                  <a:gd name="connsiteY4" fmla="*/ 66917 h 131628"/>
                  <a:gd name="connsiteX5" fmla="*/ 42886 w 51965"/>
                  <a:gd name="connsiteY5" fmla="*/ 128725 h 131628"/>
                  <a:gd name="connsiteX6" fmla="*/ 51887 w 51965"/>
                  <a:gd name="connsiteY6" fmla="*/ 126839 h 13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65" h="131628">
                    <a:moveTo>
                      <a:pt x="51887" y="126839"/>
                    </a:moveTo>
                    <a:cubicBezTo>
                      <a:pt x="48287" y="104808"/>
                      <a:pt x="40314" y="83633"/>
                      <a:pt x="33113" y="62631"/>
                    </a:cubicBezTo>
                    <a:cubicBezTo>
                      <a:pt x="25998" y="42057"/>
                      <a:pt x="19483" y="20026"/>
                      <a:pt x="7310" y="1852"/>
                    </a:cubicBezTo>
                    <a:cubicBezTo>
                      <a:pt x="4567" y="-2263"/>
                      <a:pt x="-834" y="1166"/>
                      <a:pt x="109" y="5452"/>
                    </a:cubicBezTo>
                    <a:cubicBezTo>
                      <a:pt x="4567" y="26455"/>
                      <a:pt x="13911" y="46600"/>
                      <a:pt x="20769" y="66917"/>
                    </a:cubicBezTo>
                    <a:cubicBezTo>
                      <a:pt x="27713" y="87577"/>
                      <a:pt x="33199" y="109094"/>
                      <a:pt x="42886" y="128725"/>
                    </a:cubicBezTo>
                    <a:cubicBezTo>
                      <a:pt x="44943" y="133097"/>
                      <a:pt x="52830" y="132583"/>
                      <a:pt x="51887" y="1268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5" name="任意多边形: 形状 2914">
                <a:extLst>
                  <a:ext uri="{FF2B5EF4-FFF2-40B4-BE49-F238E27FC236}">
                    <a16:creationId xmlns:a16="http://schemas.microsoft.com/office/drawing/2014/main" id="{8FD109B3-39FE-32C1-89FB-73533831A94E}"/>
                  </a:ext>
                </a:extLst>
              </p:cNvPr>
              <p:cNvSpPr/>
              <p:nvPr/>
            </p:nvSpPr>
            <p:spPr>
              <a:xfrm>
                <a:off x="5623836" y="5337650"/>
                <a:ext cx="66696" cy="152632"/>
              </a:xfrm>
              <a:custGeom>
                <a:avLst/>
                <a:gdLst>
                  <a:gd name="connsiteX0" fmla="*/ 58283 w 66696"/>
                  <a:gd name="connsiteY0" fmla="*/ 2331 h 152632"/>
                  <a:gd name="connsiteX1" fmla="*/ 333 w 66696"/>
                  <a:gd name="connsiteY1" fmla="*/ 146435 h 152632"/>
                  <a:gd name="connsiteX2" fmla="*/ 8134 w 66696"/>
                  <a:gd name="connsiteY2" fmla="*/ 150378 h 152632"/>
                  <a:gd name="connsiteX3" fmla="*/ 66513 w 66696"/>
                  <a:gd name="connsiteY3" fmla="*/ 5160 h 152632"/>
                  <a:gd name="connsiteX4" fmla="*/ 58283 w 66696"/>
                  <a:gd name="connsiteY4" fmla="*/ 2331 h 152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96" h="152632">
                    <a:moveTo>
                      <a:pt x="58283" y="2331"/>
                    </a:moveTo>
                    <a:cubicBezTo>
                      <a:pt x="36681" y="48365"/>
                      <a:pt x="17393" y="98515"/>
                      <a:pt x="333" y="146435"/>
                    </a:cubicBezTo>
                    <a:cubicBezTo>
                      <a:pt x="-1553" y="151749"/>
                      <a:pt x="5048" y="155093"/>
                      <a:pt x="8134" y="150378"/>
                    </a:cubicBezTo>
                    <a:cubicBezTo>
                      <a:pt x="35652" y="108287"/>
                      <a:pt x="52111" y="53166"/>
                      <a:pt x="66513" y="5160"/>
                    </a:cubicBezTo>
                    <a:cubicBezTo>
                      <a:pt x="67970" y="359"/>
                      <a:pt x="60341" y="-2126"/>
                      <a:pt x="58283" y="23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6" name="任意多边形: 形状 2915">
                <a:extLst>
                  <a:ext uri="{FF2B5EF4-FFF2-40B4-BE49-F238E27FC236}">
                    <a16:creationId xmlns:a16="http://schemas.microsoft.com/office/drawing/2014/main" id="{908D871D-FCE7-0147-853F-67C830B95ACF}"/>
                  </a:ext>
                </a:extLst>
              </p:cNvPr>
              <p:cNvSpPr/>
              <p:nvPr/>
            </p:nvSpPr>
            <p:spPr>
              <a:xfrm>
                <a:off x="5673809" y="5424576"/>
                <a:ext cx="139400" cy="107224"/>
              </a:xfrm>
              <a:custGeom>
                <a:avLst/>
                <a:gdLst>
                  <a:gd name="connsiteX0" fmla="*/ 133126 w 139400"/>
                  <a:gd name="connsiteY0" fmla="*/ 530 h 107224"/>
                  <a:gd name="connsiteX1" fmla="*/ 65660 w 139400"/>
                  <a:gd name="connsiteY1" fmla="*/ 50765 h 107224"/>
                  <a:gd name="connsiteX2" fmla="*/ 1109 w 139400"/>
                  <a:gd name="connsiteY2" fmla="*/ 100057 h 107224"/>
                  <a:gd name="connsiteX3" fmla="*/ 6853 w 139400"/>
                  <a:gd name="connsiteY3" fmla="*/ 106571 h 107224"/>
                  <a:gd name="connsiteX4" fmla="*/ 137669 w 139400"/>
                  <a:gd name="connsiteY4" fmla="*/ 7216 h 107224"/>
                  <a:gd name="connsiteX5" fmla="*/ 133126 w 139400"/>
                  <a:gd name="connsiteY5" fmla="*/ 530 h 10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400" h="107224">
                    <a:moveTo>
                      <a:pt x="133126" y="530"/>
                    </a:moveTo>
                    <a:cubicBezTo>
                      <a:pt x="107923" y="13474"/>
                      <a:pt x="88892" y="34820"/>
                      <a:pt x="65660" y="50765"/>
                    </a:cubicBezTo>
                    <a:cubicBezTo>
                      <a:pt x="43715" y="65852"/>
                      <a:pt x="18769" y="79740"/>
                      <a:pt x="1109" y="100057"/>
                    </a:cubicBezTo>
                    <a:cubicBezTo>
                      <a:pt x="-2234" y="103914"/>
                      <a:pt x="2652" y="109058"/>
                      <a:pt x="6853" y="106571"/>
                    </a:cubicBezTo>
                    <a:cubicBezTo>
                      <a:pt x="53830" y="78282"/>
                      <a:pt x="94121" y="40220"/>
                      <a:pt x="137669" y="7216"/>
                    </a:cubicBezTo>
                    <a:cubicBezTo>
                      <a:pt x="141870" y="4045"/>
                      <a:pt x="137669" y="-1785"/>
                      <a:pt x="133126" y="5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7" name="任意多边形: 形状 2916">
                <a:extLst>
                  <a:ext uri="{FF2B5EF4-FFF2-40B4-BE49-F238E27FC236}">
                    <a16:creationId xmlns:a16="http://schemas.microsoft.com/office/drawing/2014/main" id="{6FE802E1-3585-AFB9-73BF-F42ED34CCE44}"/>
                  </a:ext>
                </a:extLst>
              </p:cNvPr>
              <p:cNvSpPr/>
              <p:nvPr/>
            </p:nvSpPr>
            <p:spPr>
              <a:xfrm>
                <a:off x="5682939" y="5569765"/>
                <a:ext cx="173737" cy="29156"/>
              </a:xfrm>
              <a:custGeom>
                <a:avLst/>
                <a:gdLst>
                  <a:gd name="connsiteX0" fmla="*/ 170887 w 173737"/>
                  <a:gd name="connsiteY0" fmla="*/ 903 h 29156"/>
                  <a:gd name="connsiteX1" fmla="*/ 97506 w 173737"/>
                  <a:gd name="connsiteY1" fmla="*/ 6046 h 29156"/>
                  <a:gd name="connsiteX2" fmla="*/ 4323 w 173737"/>
                  <a:gd name="connsiteY2" fmla="*/ 19247 h 29156"/>
                  <a:gd name="connsiteX3" fmla="*/ 3723 w 173737"/>
                  <a:gd name="connsiteY3" fmla="*/ 28677 h 29156"/>
                  <a:gd name="connsiteX4" fmla="*/ 77618 w 173737"/>
                  <a:gd name="connsiteY4" fmla="*/ 21048 h 29156"/>
                  <a:gd name="connsiteX5" fmla="*/ 170373 w 173737"/>
                  <a:gd name="connsiteY5" fmla="*/ 7932 h 29156"/>
                  <a:gd name="connsiteX6" fmla="*/ 170887 w 173737"/>
                  <a:gd name="connsiteY6" fmla="*/ 903 h 29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737" h="29156">
                    <a:moveTo>
                      <a:pt x="170887" y="903"/>
                    </a:moveTo>
                    <a:cubicBezTo>
                      <a:pt x="146284" y="-1841"/>
                      <a:pt x="121852" y="2188"/>
                      <a:pt x="97506" y="6046"/>
                    </a:cubicBezTo>
                    <a:cubicBezTo>
                      <a:pt x="66559" y="11018"/>
                      <a:pt x="35099" y="13932"/>
                      <a:pt x="4323" y="19247"/>
                    </a:cubicBezTo>
                    <a:cubicBezTo>
                      <a:pt x="-563" y="20105"/>
                      <a:pt x="-2021" y="28249"/>
                      <a:pt x="3723" y="28677"/>
                    </a:cubicBezTo>
                    <a:cubicBezTo>
                      <a:pt x="28498" y="30821"/>
                      <a:pt x="53272" y="25334"/>
                      <a:pt x="77618" y="21048"/>
                    </a:cubicBezTo>
                    <a:cubicBezTo>
                      <a:pt x="108479" y="15561"/>
                      <a:pt x="139340" y="12133"/>
                      <a:pt x="170373" y="7932"/>
                    </a:cubicBezTo>
                    <a:cubicBezTo>
                      <a:pt x="174316" y="7503"/>
                      <a:pt x="175173" y="1331"/>
                      <a:pt x="170887" y="9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8" name="任意多边形: 形状 2917">
                <a:extLst>
                  <a:ext uri="{FF2B5EF4-FFF2-40B4-BE49-F238E27FC236}">
                    <a16:creationId xmlns:a16="http://schemas.microsoft.com/office/drawing/2014/main" id="{93EBBB1C-083B-8C8D-C638-84C2346BDD1A}"/>
                  </a:ext>
                </a:extLst>
              </p:cNvPr>
              <p:cNvSpPr/>
              <p:nvPr/>
            </p:nvSpPr>
            <p:spPr>
              <a:xfrm>
                <a:off x="5669766" y="5643783"/>
                <a:ext cx="141698" cy="76728"/>
              </a:xfrm>
              <a:custGeom>
                <a:avLst/>
                <a:gdLst>
                  <a:gd name="connsiteX0" fmla="*/ 139655 w 141698"/>
                  <a:gd name="connsiteY0" fmla="*/ 69531 h 76728"/>
                  <a:gd name="connsiteX1" fmla="*/ 77161 w 141698"/>
                  <a:gd name="connsiteY1" fmla="*/ 39613 h 76728"/>
                  <a:gd name="connsiteX2" fmla="*/ 7295 w 141698"/>
                  <a:gd name="connsiteY2" fmla="*/ 436 h 76728"/>
                  <a:gd name="connsiteX3" fmla="*/ 1809 w 141698"/>
                  <a:gd name="connsiteY3" fmla="*/ 8580 h 76728"/>
                  <a:gd name="connsiteX4" fmla="*/ 137254 w 141698"/>
                  <a:gd name="connsiteY4" fmla="*/ 76646 h 76728"/>
                  <a:gd name="connsiteX5" fmla="*/ 139655 w 141698"/>
                  <a:gd name="connsiteY5" fmla="*/ 69531 h 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698" h="76728">
                    <a:moveTo>
                      <a:pt x="139655" y="69531"/>
                    </a:moveTo>
                    <a:cubicBezTo>
                      <a:pt x="118995" y="59072"/>
                      <a:pt x="97649" y="50328"/>
                      <a:pt x="77161" y="39613"/>
                    </a:cubicBezTo>
                    <a:cubicBezTo>
                      <a:pt x="53587" y="27183"/>
                      <a:pt x="31470" y="11495"/>
                      <a:pt x="7295" y="436"/>
                    </a:cubicBezTo>
                    <a:cubicBezTo>
                      <a:pt x="2323" y="-1792"/>
                      <a:pt x="-2820" y="5066"/>
                      <a:pt x="1809" y="8580"/>
                    </a:cubicBezTo>
                    <a:cubicBezTo>
                      <a:pt x="39528" y="36955"/>
                      <a:pt x="90791" y="66873"/>
                      <a:pt x="137254" y="76646"/>
                    </a:cubicBezTo>
                    <a:cubicBezTo>
                      <a:pt x="141455" y="77504"/>
                      <a:pt x="143512" y="71417"/>
                      <a:pt x="139655" y="695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9" name="任意多边形: 形状 2918">
                <a:extLst>
                  <a:ext uri="{FF2B5EF4-FFF2-40B4-BE49-F238E27FC236}">
                    <a16:creationId xmlns:a16="http://schemas.microsoft.com/office/drawing/2014/main" id="{6F6A9354-2CB4-6781-59C5-00C4A936D972}"/>
                  </a:ext>
                </a:extLst>
              </p:cNvPr>
              <p:cNvSpPr/>
              <p:nvPr/>
            </p:nvSpPr>
            <p:spPr>
              <a:xfrm>
                <a:off x="5657234" y="5695423"/>
                <a:ext cx="76194" cy="94448"/>
              </a:xfrm>
              <a:custGeom>
                <a:avLst/>
                <a:gdLst>
                  <a:gd name="connsiteX0" fmla="*/ 75463 w 76194"/>
                  <a:gd name="connsiteY0" fmla="*/ 88785 h 94448"/>
                  <a:gd name="connsiteX1" fmla="*/ 39630 w 76194"/>
                  <a:gd name="connsiteY1" fmla="*/ 48323 h 94448"/>
                  <a:gd name="connsiteX2" fmla="*/ 7483 w 76194"/>
                  <a:gd name="connsiteY2" fmla="*/ 1346 h 94448"/>
                  <a:gd name="connsiteX3" fmla="*/ 197 w 76194"/>
                  <a:gd name="connsiteY3" fmla="*/ 6318 h 94448"/>
                  <a:gd name="connsiteX4" fmla="*/ 30543 w 76194"/>
                  <a:gd name="connsiteY4" fmla="*/ 54409 h 94448"/>
                  <a:gd name="connsiteX5" fmla="*/ 70834 w 76194"/>
                  <a:gd name="connsiteY5" fmla="*/ 94014 h 94448"/>
                  <a:gd name="connsiteX6" fmla="*/ 75463 w 76194"/>
                  <a:gd name="connsiteY6" fmla="*/ 88785 h 9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194" h="94448">
                    <a:moveTo>
                      <a:pt x="75463" y="88785"/>
                    </a:moveTo>
                    <a:cubicBezTo>
                      <a:pt x="63719" y="75069"/>
                      <a:pt x="50689" y="62639"/>
                      <a:pt x="39630" y="48323"/>
                    </a:cubicBezTo>
                    <a:cubicBezTo>
                      <a:pt x="28057" y="33407"/>
                      <a:pt x="19914" y="15405"/>
                      <a:pt x="7483" y="1346"/>
                    </a:cubicBezTo>
                    <a:cubicBezTo>
                      <a:pt x="4226" y="-2340"/>
                      <a:pt x="-1089" y="2289"/>
                      <a:pt x="197" y="6318"/>
                    </a:cubicBezTo>
                    <a:cubicBezTo>
                      <a:pt x="5683" y="23806"/>
                      <a:pt x="19571" y="40008"/>
                      <a:pt x="30543" y="54409"/>
                    </a:cubicBezTo>
                    <a:cubicBezTo>
                      <a:pt x="41773" y="69069"/>
                      <a:pt x="54546" y="84842"/>
                      <a:pt x="70834" y="94014"/>
                    </a:cubicBezTo>
                    <a:cubicBezTo>
                      <a:pt x="73834" y="95815"/>
                      <a:pt x="77864" y="91614"/>
                      <a:pt x="75463" y="887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0" name="任意多边形: 形状 2919">
                <a:extLst>
                  <a:ext uri="{FF2B5EF4-FFF2-40B4-BE49-F238E27FC236}">
                    <a16:creationId xmlns:a16="http://schemas.microsoft.com/office/drawing/2014/main" id="{842771AB-5052-147D-B7F8-B700D9BD433A}"/>
                  </a:ext>
                </a:extLst>
              </p:cNvPr>
              <p:cNvSpPr/>
              <p:nvPr/>
            </p:nvSpPr>
            <p:spPr>
              <a:xfrm>
                <a:off x="5602024" y="5691184"/>
                <a:ext cx="32789" cy="103523"/>
              </a:xfrm>
              <a:custGeom>
                <a:avLst/>
                <a:gdLst>
                  <a:gd name="connsiteX0" fmla="*/ 22831 w 32789"/>
                  <a:gd name="connsiteY0" fmla="*/ 52990 h 103523"/>
                  <a:gd name="connsiteX1" fmla="*/ 8344 w 32789"/>
                  <a:gd name="connsiteY1" fmla="*/ 2841 h 103523"/>
                  <a:gd name="connsiteX2" fmla="*/ 28 w 32789"/>
                  <a:gd name="connsiteY2" fmla="*/ 4556 h 103523"/>
                  <a:gd name="connsiteX3" fmla="*/ 11001 w 32789"/>
                  <a:gd name="connsiteY3" fmla="*/ 50762 h 103523"/>
                  <a:gd name="connsiteX4" fmla="*/ 26260 w 32789"/>
                  <a:gd name="connsiteY4" fmla="*/ 101340 h 103523"/>
                  <a:gd name="connsiteX5" fmla="*/ 32690 w 32789"/>
                  <a:gd name="connsiteY5" fmla="*/ 99968 h 103523"/>
                  <a:gd name="connsiteX6" fmla="*/ 22831 w 32789"/>
                  <a:gd name="connsiteY6" fmla="*/ 52990 h 10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89" h="103523">
                    <a:moveTo>
                      <a:pt x="22831" y="52990"/>
                    </a:moveTo>
                    <a:cubicBezTo>
                      <a:pt x="17516" y="36446"/>
                      <a:pt x="14002" y="19129"/>
                      <a:pt x="8344" y="2841"/>
                    </a:cubicBezTo>
                    <a:cubicBezTo>
                      <a:pt x="6629" y="-2045"/>
                      <a:pt x="200" y="-73"/>
                      <a:pt x="28" y="4556"/>
                    </a:cubicBezTo>
                    <a:cubicBezTo>
                      <a:pt x="-486" y="20158"/>
                      <a:pt x="6115" y="36188"/>
                      <a:pt x="11001" y="50762"/>
                    </a:cubicBezTo>
                    <a:cubicBezTo>
                      <a:pt x="16573" y="67478"/>
                      <a:pt x="20431" y="84795"/>
                      <a:pt x="26260" y="101340"/>
                    </a:cubicBezTo>
                    <a:cubicBezTo>
                      <a:pt x="27632" y="105111"/>
                      <a:pt x="32518" y="103568"/>
                      <a:pt x="32690" y="99968"/>
                    </a:cubicBezTo>
                    <a:cubicBezTo>
                      <a:pt x="33632" y="83937"/>
                      <a:pt x="27717" y="68078"/>
                      <a:pt x="22831" y="529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1" name="任意多边形: 形状 2920">
                <a:extLst>
                  <a:ext uri="{FF2B5EF4-FFF2-40B4-BE49-F238E27FC236}">
                    <a16:creationId xmlns:a16="http://schemas.microsoft.com/office/drawing/2014/main" id="{A89019B9-2931-3860-7189-44829A7C8951}"/>
                  </a:ext>
                </a:extLst>
              </p:cNvPr>
              <p:cNvSpPr/>
              <p:nvPr/>
            </p:nvSpPr>
            <p:spPr>
              <a:xfrm>
                <a:off x="5394796" y="5601792"/>
                <a:ext cx="109357" cy="42912"/>
              </a:xfrm>
              <a:custGeom>
                <a:avLst/>
                <a:gdLst>
                  <a:gd name="connsiteX0" fmla="*/ 104986 w 109357"/>
                  <a:gd name="connsiteY0" fmla="*/ 79 h 42912"/>
                  <a:gd name="connsiteX1" fmla="*/ 59209 w 109357"/>
                  <a:gd name="connsiteY1" fmla="*/ 15853 h 42912"/>
                  <a:gd name="connsiteX2" fmla="*/ 2116 w 109357"/>
                  <a:gd name="connsiteY2" fmla="*/ 36255 h 42912"/>
                  <a:gd name="connsiteX3" fmla="*/ 3488 w 109357"/>
                  <a:gd name="connsiteY3" fmla="*/ 42856 h 42912"/>
                  <a:gd name="connsiteX4" fmla="*/ 56637 w 109357"/>
                  <a:gd name="connsiteY4" fmla="*/ 28969 h 42912"/>
                  <a:gd name="connsiteX5" fmla="*/ 107644 w 109357"/>
                  <a:gd name="connsiteY5" fmla="*/ 7709 h 42912"/>
                  <a:gd name="connsiteX6" fmla="*/ 104986 w 109357"/>
                  <a:gd name="connsiteY6" fmla="*/ 79 h 42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357" h="42912">
                    <a:moveTo>
                      <a:pt x="104986" y="79"/>
                    </a:moveTo>
                    <a:cubicBezTo>
                      <a:pt x="89299" y="3337"/>
                      <a:pt x="74468" y="10624"/>
                      <a:pt x="59209" y="15853"/>
                    </a:cubicBezTo>
                    <a:cubicBezTo>
                      <a:pt x="40093" y="22368"/>
                      <a:pt x="20290" y="27425"/>
                      <a:pt x="2116" y="36255"/>
                    </a:cubicBezTo>
                    <a:cubicBezTo>
                      <a:pt x="-1056" y="37798"/>
                      <a:pt x="-713" y="43542"/>
                      <a:pt x="3488" y="42856"/>
                    </a:cubicBezTo>
                    <a:cubicBezTo>
                      <a:pt x="21576" y="39941"/>
                      <a:pt x="39149" y="34455"/>
                      <a:pt x="56637" y="28969"/>
                    </a:cubicBezTo>
                    <a:cubicBezTo>
                      <a:pt x="73782" y="23653"/>
                      <a:pt x="93156" y="18596"/>
                      <a:pt x="107644" y="7709"/>
                    </a:cubicBezTo>
                    <a:cubicBezTo>
                      <a:pt x="110730" y="5566"/>
                      <a:pt x="109530" y="-778"/>
                      <a:pt x="104986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2" name="任意多边形: 形状 2921">
                <a:extLst>
                  <a:ext uri="{FF2B5EF4-FFF2-40B4-BE49-F238E27FC236}">
                    <a16:creationId xmlns:a16="http://schemas.microsoft.com/office/drawing/2014/main" id="{18BF318D-1A5A-1B09-65FA-E5DA7C44E0CD}"/>
                  </a:ext>
                </a:extLst>
              </p:cNvPr>
              <p:cNvSpPr/>
              <p:nvPr/>
            </p:nvSpPr>
            <p:spPr>
              <a:xfrm>
                <a:off x="5355519" y="5533230"/>
                <a:ext cx="136933" cy="25886"/>
              </a:xfrm>
              <a:custGeom>
                <a:avLst/>
                <a:gdLst>
                  <a:gd name="connsiteX0" fmla="*/ 133291 w 136933"/>
                  <a:gd name="connsiteY0" fmla="*/ 15835 h 25886"/>
                  <a:gd name="connsiteX1" fmla="*/ 64454 w 136933"/>
                  <a:gd name="connsiteY1" fmla="*/ 3318 h 25886"/>
                  <a:gd name="connsiteX2" fmla="*/ 2389 w 136933"/>
                  <a:gd name="connsiteY2" fmla="*/ 918 h 25886"/>
                  <a:gd name="connsiteX3" fmla="*/ 2903 w 136933"/>
                  <a:gd name="connsiteY3" fmla="*/ 7862 h 25886"/>
                  <a:gd name="connsiteX4" fmla="*/ 70797 w 136933"/>
                  <a:gd name="connsiteY4" fmla="*/ 17463 h 25886"/>
                  <a:gd name="connsiteX5" fmla="*/ 132691 w 136933"/>
                  <a:gd name="connsiteY5" fmla="*/ 25007 h 25886"/>
                  <a:gd name="connsiteX6" fmla="*/ 133291 w 136933"/>
                  <a:gd name="connsiteY6" fmla="*/ 15835 h 25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933" h="25886">
                    <a:moveTo>
                      <a:pt x="133291" y="15835"/>
                    </a:moveTo>
                    <a:cubicBezTo>
                      <a:pt x="110231" y="11720"/>
                      <a:pt x="87342" y="8462"/>
                      <a:pt x="64454" y="3318"/>
                    </a:cubicBezTo>
                    <a:cubicBezTo>
                      <a:pt x="44051" y="-1225"/>
                      <a:pt x="28021" y="-110"/>
                      <a:pt x="2389" y="918"/>
                    </a:cubicBezTo>
                    <a:cubicBezTo>
                      <a:pt x="-1040" y="1090"/>
                      <a:pt x="-697" y="7519"/>
                      <a:pt x="2903" y="7862"/>
                    </a:cubicBezTo>
                    <a:cubicBezTo>
                      <a:pt x="26135" y="9663"/>
                      <a:pt x="48080" y="12320"/>
                      <a:pt x="70797" y="17463"/>
                    </a:cubicBezTo>
                    <a:cubicBezTo>
                      <a:pt x="91028" y="22092"/>
                      <a:pt x="111860" y="28179"/>
                      <a:pt x="132691" y="25007"/>
                    </a:cubicBezTo>
                    <a:cubicBezTo>
                      <a:pt x="137748" y="24235"/>
                      <a:pt x="138691" y="16777"/>
                      <a:pt x="133291" y="158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3" name="任意多边形: 形状 2922">
                <a:extLst>
                  <a:ext uri="{FF2B5EF4-FFF2-40B4-BE49-F238E27FC236}">
                    <a16:creationId xmlns:a16="http://schemas.microsoft.com/office/drawing/2014/main" id="{8A657918-0554-A40B-D9ED-15F1E279AAEA}"/>
                  </a:ext>
                </a:extLst>
              </p:cNvPr>
              <p:cNvSpPr/>
              <p:nvPr/>
            </p:nvSpPr>
            <p:spPr>
              <a:xfrm>
                <a:off x="5398506" y="5403768"/>
                <a:ext cx="126210" cy="96627"/>
              </a:xfrm>
              <a:custGeom>
                <a:avLst/>
                <a:gdLst>
                  <a:gd name="connsiteX0" fmla="*/ 125279 w 126210"/>
                  <a:gd name="connsiteY0" fmla="*/ 88975 h 96627"/>
                  <a:gd name="connsiteX1" fmla="*/ 52584 w 126210"/>
                  <a:gd name="connsiteY1" fmla="*/ 29140 h 96627"/>
                  <a:gd name="connsiteX2" fmla="*/ 3206 w 126210"/>
                  <a:gd name="connsiteY2" fmla="*/ 250 h 96627"/>
                  <a:gd name="connsiteX3" fmla="*/ 1749 w 126210"/>
                  <a:gd name="connsiteY3" fmla="*/ 7537 h 96627"/>
                  <a:gd name="connsiteX4" fmla="*/ 119106 w 126210"/>
                  <a:gd name="connsiteY4" fmla="*/ 96005 h 96627"/>
                  <a:gd name="connsiteX5" fmla="*/ 125279 w 126210"/>
                  <a:gd name="connsiteY5" fmla="*/ 88975 h 9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210" h="96627">
                    <a:moveTo>
                      <a:pt x="125279" y="88975"/>
                    </a:moveTo>
                    <a:cubicBezTo>
                      <a:pt x="105133" y="65315"/>
                      <a:pt x="77015" y="48084"/>
                      <a:pt x="52584" y="29140"/>
                    </a:cubicBezTo>
                    <a:cubicBezTo>
                      <a:pt x="37496" y="17395"/>
                      <a:pt x="24723" y="10366"/>
                      <a:pt x="3206" y="250"/>
                    </a:cubicBezTo>
                    <a:cubicBezTo>
                      <a:pt x="-394" y="-1378"/>
                      <a:pt x="-1080" y="5394"/>
                      <a:pt x="1749" y="7537"/>
                    </a:cubicBezTo>
                    <a:cubicBezTo>
                      <a:pt x="41011" y="37026"/>
                      <a:pt x="78816" y="69516"/>
                      <a:pt x="119106" y="96005"/>
                    </a:cubicBezTo>
                    <a:cubicBezTo>
                      <a:pt x="123136" y="98577"/>
                      <a:pt x="128365" y="92576"/>
                      <a:pt x="125279" y="889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55" name="图形 4">
              <a:extLst>
                <a:ext uri="{FF2B5EF4-FFF2-40B4-BE49-F238E27FC236}">
                  <a16:creationId xmlns:a16="http://schemas.microsoft.com/office/drawing/2014/main" id="{EC6A2207-F418-B423-A6A8-0AF45E4B6FC5}"/>
                </a:ext>
              </a:extLst>
            </p:cNvPr>
            <p:cNvGrpSpPr/>
            <p:nvPr/>
          </p:nvGrpSpPr>
          <p:grpSpPr>
            <a:xfrm>
              <a:off x="3560939" y="5302685"/>
              <a:ext cx="867412" cy="886050"/>
              <a:chOff x="3560939" y="5302685"/>
              <a:chExt cx="867412" cy="886050"/>
            </a:xfrm>
          </p:grpSpPr>
          <p:sp>
            <p:nvSpPr>
              <p:cNvPr id="2902" name="任意多边形: 形状 2901">
                <a:extLst>
                  <a:ext uri="{FF2B5EF4-FFF2-40B4-BE49-F238E27FC236}">
                    <a16:creationId xmlns:a16="http://schemas.microsoft.com/office/drawing/2014/main" id="{41E387BE-FFEF-9EFF-3248-56CC3DD2157B}"/>
                  </a:ext>
                </a:extLst>
              </p:cNvPr>
              <p:cNvSpPr/>
              <p:nvPr/>
            </p:nvSpPr>
            <p:spPr>
              <a:xfrm>
                <a:off x="3560939" y="5302685"/>
                <a:ext cx="867412" cy="886050"/>
              </a:xfrm>
              <a:custGeom>
                <a:avLst/>
                <a:gdLst>
                  <a:gd name="connsiteX0" fmla="*/ 108615 w 867412"/>
                  <a:gd name="connsiteY0" fmla="*/ 691721 h 886050"/>
                  <a:gd name="connsiteX1" fmla="*/ 232830 w 867412"/>
                  <a:gd name="connsiteY1" fmla="*/ 679034 h 886050"/>
                  <a:gd name="connsiteX2" fmla="*/ 359189 w 867412"/>
                  <a:gd name="connsiteY2" fmla="*/ 637714 h 886050"/>
                  <a:gd name="connsiteX3" fmla="*/ 435741 w 867412"/>
                  <a:gd name="connsiteY3" fmla="*/ 582336 h 886050"/>
                  <a:gd name="connsiteX4" fmla="*/ 391850 w 867412"/>
                  <a:gd name="connsiteY4" fmla="*/ 661031 h 886050"/>
                  <a:gd name="connsiteX5" fmla="*/ 337500 w 867412"/>
                  <a:gd name="connsiteY5" fmla="*/ 863085 h 886050"/>
                  <a:gd name="connsiteX6" fmla="*/ 339558 w 867412"/>
                  <a:gd name="connsiteY6" fmla="*/ 866085 h 886050"/>
                  <a:gd name="connsiteX7" fmla="*/ 344358 w 867412"/>
                  <a:gd name="connsiteY7" fmla="*/ 868057 h 886050"/>
                  <a:gd name="connsiteX8" fmla="*/ 470460 w 867412"/>
                  <a:gd name="connsiteY8" fmla="*/ 698064 h 886050"/>
                  <a:gd name="connsiteX9" fmla="*/ 495063 w 867412"/>
                  <a:gd name="connsiteY9" fmla="*/ 643372 h 886050"/>
                  <a:gd name="connsiteX10" fmla="*/ 490348 w 867412"/>
                  <a:gd name="connsiteY10" fmla="*/ 685206 h 886050"/>
                  <a:gd name="connsiteX11" fmla="*/ 513922 w 867412"/>
                  <a:gd name="connsiteY11" fmla="*/ 883230 h 886050"/>
                  <a:gd name="connsiteX12" fmla="*/ 517008 w 867412"/>
                  <a:gd name="connsiteY12" fmla="*/ 885202 h 886050"/>
                  <a:gd name="connsiteX13" fmla="*/ 522409 w 867412"/>
                  <a:gd name="connsiteY13" fmla="*/ 884774 h 886050"/>
                  <a:gd name="connsiteX14" fmla="*/ 567158 w 867412"/>
                  <a:gd name="connsiteY14" fmla="*/ 690006 h 886050"/>
                  <a:gd name="connsiteX15" fmla="*/ 556613 w 867412"/>
                  <a:gd name="connsiteY15" fmla="*/ 589794 h 886050"/>
                  <a:gd name="connsiteX16" fmla="*/ 565357 w 867412"/>
                  <a:gd name="connsiteY16" fmla="*/ 621769 h 886050"/>
                  <a:gd name="connsiteX17" fmla="*/ 638567 w 867412"/>
                  <a:gd name="connsiteY17" fmla="*/ 770673 h 886050"/>
                  <a:gd name="connsiteX18" fmla="*/ 646367 w 867412"/>
                  <a:gd name="connsiteY18" fmla="*/ 774360 h 886050"/>
                  <a:gd name="connsiteX19" fmla="*/ 656912 w 867412"/>
                  <a:gd name="connsiteY19" fmla="*/ 723353 h 886050"/>
                  <a:gd name="connsiteX20" fmla="*/ 638909 w 867412"/>
                  <a:gd name="connsiteY20" fmla="*/ 625370 h 886050"/>
                  <a:gd name="connsiteX21" fmla="*/ 571787 w 867412"/>
                  <a:gd name="connsiteY21" fmla="*/ 494210 h 886050"/>
                  <a:gd name="connsiteX22" fmla="*/ 685372 w 867412"/>
                  <a:gd name="connsiteY22" fmla="*/ 547189 h 886050"/>
                  <a:gd name="connsiteX23" fmla="*/ 863766 w 867412"/>
                  <a:gd name="connsiteY23" fmla="*/ 572048 h 886050"/>
                  <a:gd name="connsiteX24" fmla="*/ 862309 w 867412"/>
                  <a:gd name="connsiteY24" fmla="*/ 562019 h 886050"/>
                  <a:gd name="connsiteX25" fmla="*/ 688287 w 867412"/>
                  <a:gd name="connsiteY25" fmla="*/ 535273 h 886050"/>
                  <a:gd name="connsiteX26" fmla="*/ 548898 w 867412"/>
                  <a:gd name="connsiteY26" fmla="*/ 462749 h 886050"/>
                  <a:gd name="connsiteX27" fmla="*/ 606163 w 867412"/>
                  <a:gd name="connsiteY27" fmla="*/ 457863 h 886050"/>
                  <a:gd name="connsiteX28" fmla="*/ 696174 w 867412"/>
                  <a:gd name="connsiteY28" fmla="*/ 443461 h 886050"/>
                  <a:gd name="connsiteX29" fmla="*/ 855279 w 867412"/>
                  <a:gd name="connsiteY29" fmla="*/ 352335 h 886050"/>
                  <a:gd name="connsiteX30" fmla="*/ 852279 w 867412"/>
                  <a:gd name="connsiteY30" fmla="*/ 341877 h 886050"/>
                  <a:gd name="connsiteX31" fmla="*/ 773326 w 867412"/>
                  <a:gd name="connsiteY31" fmla="*/ 342477 h 886050"/>
                  <a:gd name="connsiteX32" fmla="*/ 676028 w 867412"/>
                  <a:gd name="connsiteY32" fmla="*/ 362537 h 886050"/>
                  <a:gd name="connsiteX33" fmla="*/ 655369 w 867412"/>
                  <a:gd name="connsiteY33" fmla="*/ 370766 h 886050"/>
                  <a:gd name="connsiteX34" fmla="*/ 713319 w 867412"/>
                  <a:gd name="connsiteY34" fmla="*/ 322246 h 886050"/>
                  <a:gd name="connsiteX35" fmla="*/ 823990 w 867412"/>
                  <a:gd name="connsiteY35" fmla="*/ 165541 h 886050"/>
                  <a:gd name="connsiteX36" fmla="*/ 817646 w 867412"/>
                  <a:gd name="connsiteY36" fmla="*/ 157654 h 886050"/>
                  <a:gd name="connsiteX37" fmla="*/ 736636 w 867412"/>
                  <a:gd name="connsiteY37" fmla="*/ 191772 h 886050"/>
                  <a:gd name="connsiteX38" fmla="*/ 652197 w 867412"/>
                  <a:gd name="connsiteY38" fmla="*/ 255980 h 886050"/>
                  <a:gd name="connsiteX39" fmla="*/ 561757 w 867412"/>
                  <a:gd name="connsiteY39" fmla="*/ 362537 h 886050"/>
                  <a:gd name="connsiteX40" fmla="*/ 622279 w 867412"/>
                  <a:gd name="connsiteY40" fmla="*/ 215861 h 886050"/>
                  <a:gd name="connsiteX41" fmla="*/ 656312 w 867412"/>
                  <a:gd name="connsiteY41" fmla="*/ 4806 h 886050"/>
                  <a:gd name="connsiteX42" fmla="*/ 645939 w 867412"/>
                  <a:gd name="connsiteY42" fmla="*/ 2149 h 886050"/>
                  <a:gd name="connsiteX43" fmla="*/ 572815 w 867412"/>
                  <a:gd name="connsiteY43" fmla="*/ 103218 h 886050"/>
                  <a:gd name="connsiteX44" fmla="*/ 532267 w 867412"/>
                  <a:gd name="connsiteY44" fmla="*/ 210632 h 886050"/>
                  <a:gd name="connsiteX45" fmla="*/ 510236 w 867412"/>
                  <a:gd name="connsiteY45" fmla="*/ 314873 h 886050"/>
                  <a:gd name="connsiteX46" fmla="*/ 510922 w 867412"/>
                  <a:gd name="connsiteY46" fmla="*/ 338019 h 886050"/>
                  <a:gd name="connsiteX47" fmla="*/ 509808 w 867412"/>
                  <a:gd name="connsiteY47" fmla="*/ 333219 h 886050"/>
                  <a:gd name="connsiteX48" fmla="*/ 487605 w 867412"/>
                  <a:gd name="connsiteY48" fmla="*/ 216461 h 886050"/>
                  <a:gd name="connsiteX49" fmla="*/ 410624 w 867412"/>
                  <a:gd name="connsiteY49" fmla="*/ 3520 h 886050"/>
                  <a:gd name="connsiteX50" fmla="*/ 408566 w 867412"/>
                  <a:gd name="connsiteY50" fmla="*/ 1977 h 886050"/>
                  <a:gd name="connsiteX51" fmla="*/ 402566 w 867412"/>
                  <a:gd name="connsiteY51" fmla="*/ 1463 h 886050"/>
                  <a:gd name="connsiteX52" fmla="*/ 394679 w 867412"/>
                  <a:gd name="connsiteY52" fmla="*/ 27695 h 886050"/>
                  <a:gd name="connsiteX53" fmla="*/ 393479 w 867412"/>
                  <a:gd name="connsiteY53" fmla="*/ 41496 h 886050"/>
                  <a:gd name="connsiteX54" fmla="*/ 392793 w 867412"/>
                  <a:gd name="connsiteY54" fmla="*/ 119678 h 886050"/>
                  <a:gd name="connsiteX55" fmla="*/ 407280 w 867412"/>
                  <a:gd name="connsiteY55" fmla="*/ 235492 h 886050"/>
                  <a:gd name="connsiteX56" fmla="*/ 464802 w 867412"/>
                  <a:gd name="connsiteY56" fmla="*/ 378224 h 886050"/>
                  <a:gd name="connsiteX57" fmla="*/ 441142 w 867412"/>
                  <a:gd name="connsiteY57" fmla="*/ 359451 h 886050"/>
                  <a:gd name="connsiteX58" fmla="*/ 335186 w 867412"/>
                  <a:gd name="connsiteY58" fmla="*/ 284699 h 886050"/>
                  <a:gd name="connsiteX59" fmla="*/ 94298 w 867412"/>
                  <a:gd name="connsiteY59" fmla="*/ 168970 h 886050"/>
                  <a:gd name="connsiteX60" fmla="*/ 90184 w 867412"/>
                  <a:gd name="connsiteY60" fmla="*/ 175656 h 886050"/>
                  <a:gd name="connsiteX61" fmla="*/ 90355 w 867412"/>
                  <a:gd name="connsiteY61" fmla="*/ 175999 h 886050"/>
                  <a:gd name="connsiteX62" fmla="*/ 279465 w 867412"/>
                  <a:gd name="connsiteY62" fmla="*/ 354564 h 886050"/>
                  <a:gd name="connsiteX63" fmla="*/ 464030 w 867412"/>
                  <a:gd name="connsiteY63" fmla="*/ 437032 h 886050"/>
                  <a:gd name="connsiteX64" fmla="*/ 255890 w 867412"/>
                  <a:gd name="connsiteY64" fmla="*/ 407028 h 886050"/>
                  <a:gd name="connsiteX65" fmla="*/ 125588 w 867412"/>
                  <a:gd name="connsiteY65" fmla="*/ 406599 h 886050"/>
                  <a:gd name="connsiteX66" fmla="*/ 4116 w 867412"/>
                  <a:gd name="connsiteY66" fmla="*/ 427259 h 886050"/>
                  <a:gd name="connsiteX67" fmla="*/ 344 w 867412"/>
                  <a:gd name="connsiteY67" fmla="*/ 433688 h 886050"/>
                  <a:gd name="connsiteX68" fmla="*/ 1973 w 867412"/>
                  <a:gd name="connsiteY68" fmla="*/ 436603 h 886050"/>
                  <a:gd name="connsiteX69" fmla="*/ 85040 w 867412"/>
                  <a:gd name="connsiteY69" fmla="*/ 471322 h 886050"/>
                  <a:gd name="connsiteX70" fmla="*/ 267463 w 867412"/>
                  <a:gd name="connsiteY70" fmla="*/ 511098 h 886050"/>
                  <a:gd name="connsiteX71" fmla="*/ 400337 w 867412"/>
                  <a:gd name="connsiteY71" fmla="*/ 499525 h 886050"/>
                  <a:gd name="connsiteX72" fmla="*/ 441656 w 867412"/>
                  <a:gd name="connsiteY72" fmla="*/ 487095 h 886050"/>
                  <a:gd name="connsiteX73" fmla="*/ 396050 w 867412"/>
                  <a:gd name="connsiteY73" fmla="*/ 504154 h 886050"/>
                  <a:gd name="connsiteX74" fmla="*/ 297210 w 867412"/>
                  <a:gd name="connsiteY74" fmla="*/ 556961 h 886050"/>
                  <a:gd name="connsiteX75" fmla="*/ 107071 w 867412"/>
                  <a:gd name="connsiteY75" fmla="*/ 684434 h 886050"/>
                  <a:gd name="connsiteX76" fmla="*/ 105957 w 867412"/>
                  <a:gd name="connsiteY76" fmla="*/ 688292 h 886050"/>
                  <a:gd name="connsiteX77" fmla="*/ 108615 w 867412"/>
                  <a:gd name="connsiteY77" fmla="*/ 691721 h 8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867412" h="886050">
                    <a:moveTo>
                      <a:pt x="108615" y="691721"/>
                    </a:moveTo>
                    <a:cubicBezTo>
                      <a:pt x="150020" y="700636"/>
                      <a:pt x="192111" y="684605"/>
                      <a:pt x="232830" y="679034"/>
                    </a:cubicBezTo>
                    <a:cubicBezTo>
                      <a:pt x="276550" y="672947"/>
                      <a:pt x="320870" y="659831"/>
                      <a:pt x="359189" y="637714"/>
                    </a:cubicBezTo>
                    <a:cubicBezTo>
                      <a:pt x="385506" y="622541"/>
                      <a:pt x="411738" y="603767"/>
                      <a:pt x="435741" y="582336"/>
                    </a:cubicBezTo>
                    <a:cubicBezTo>
                      <a:pt x="418939" y="607281"/>
                      <a:pt x="404537" y="633599"/>
                      <a:pt x="391850" y="661031"/>
                    </a:cubicBezTo>
                    <a:cubicBezTo>
                      <a:pt x="362018" y="725582"/>
                      <a:pt x="333043" y="790219"/>
                      <a:pt x="337500" y="863085"/>
                    </a:cubicBezTo>
                    <a:cubicBezTo>
                      <a:pt x="337586" y="864456"/>
                      <a:pt x="338443" y="865571"/>
                      <a:pt x="339558" y="866085"/>
                    </a:cubicBezTo>
                    <a:cubicBezTo>
                      <a:pt x="340586" y="867543"/>
                      <a:pt x="342301" y="868571"/>
                      <a:pt x="344358" y="868057"/>
                    </a:cubicBezTo>
                    <a:cubicBezTo>
                      <a:pt x="414138" y="849626"/>
                      <a:pt x="444571" y="755329"/>
                      <a:pt x="470460" y="698064"/>
                    </a:cubicBezTo>
                    <a:cubicBezTo>
                      <a:pt x="478604" y="679891"/>
                      <a:pt x="487262" y="661803"/>
                      <a:pt x="495063" y="643372"/>
                    </a:cubicBezTo>
                    <a:cubicBezTo>
                      <a:pt x="493177" y="657259"/>
                      <a:pt x="491462" y="671232"/>
                      <a:pt x="490348" y="685206"/>
                    </a:cubicBezTo>
                    <a:cubicBezTo>
                      <a:pt x="485290" y="750785"/>
                      <a:pt x="487090" y="822023"/>
                      <a:pt x="513922" y="883230"/>
                    </a:cubicBezTo>
                    <a:cubicBezTo>
                      <a:pt x="514608" y="884688"/>
                      <a:pt x="515808" y="885288"/>
                      <a:pt x="517008" y="885202"/>
                    </a:cubicBezTo>
                    <a:cubicBezTo>
                      <a:pt x="518637" y="886317"/>
                      <a:pt x="520866" y="886488"/>
                      <a:pt x="522409" y="884774"/>
                    </a:cubicBezTo>
                    <a:cubicBezTo>
                      <a:pt x="564843" y="838910"/>
                      <a:pt x="568358" y="748899"/>
                      <a:pt x="567158" y="690006"/>
                    </a:cubicBezTo>
                    <a:cubicBezTo>
                      <a:pt x="566472" y="655888"/>
                      <a:pt x="562271" y="622712"/>
                      <a:pt x="556613" y="589794"/>
                    </a:cubicBezTo>
                    <a:cubicBezTo>
                      <a:pt x="559442" y="600509"/>
                      <a:pt x="562271" y="611139"/>
                      <a:pt x="565357" y="621769"/>
                    </a:cubicBezTo>
                    <a:cubicBezTo>
                      <a:pt x="580874" y="673890"/>
                      <a:pt x="600505" y="730297"/>
                      <a:pt x="638567" y="770673"/>
                    </a:cubicBezTo>
                    <a:cubicBezTo>
                      <a:pt x="638224" y="774617"/>
                      <a:pt x="643539" y="778046"/>
                      <a:pt x="646367" y="774360"/>
                    </a:cubicBezTo>
                    <a:cubicBezTo>
                      <a:pt x="656740" y="760987"/>
                      <a:pt x="656826" y="739727"/>
                      <a:pt x="656912" y="723353"/>
                    </a:cubicBezTo>
                    <a:cubicBezTo>
                      <a:pt x="657255" y="689749"/>
                      <a:pt x="648939" y="657345"/>
                      <a:pt x="638909" y="625370"/>
                    </a:cubicBezTo>
                    <a:cubicBezTo>
                      <a:pt x="623822" y="577192"/>
                      <a:pt x="601790" y="533215"/>
                      <a:pt x="571787" y="494210"/>
                    </a:cubicBezTo>
                    <a:cubicBezTo>
                      <a:pt x="607448" y="517185"/>
                      <a:pt x="649196" y="534844"/>
                      <a:pt x="685372" y="547189"/>
                    </a:cubicBezTo>
                    <a:cubicBezTo>
                      <a:pt x="739293" y="565533"/>
                      <a:pt x="806587" y="582593"/>
                      <a:pt x="863766" y="572048"/>
                    </a:cubicBezTo>
                    <a:cubicBezTo>
                      <a:pt x="869767" y="570934"/>
                      <a:pt x="867709" y="562362"/>
                      <a:pt x="862309" y="562019"/>
                    </a:cubicBezTo>
                    <a:cubicBezTo>
                      <a:pt x="802644" y="558675"/>
                      <a:pt x="745208" y="556104"/>
                      <a:pt x="688287" y="535273"/>
                    </a:cubicBezTo>
                    <a:cubicBezTo>
                      <a:pt x="639167" y="517270"/>
                      <a:pt x="592018" y="492496"/>
                      <a:pt x="548898" y="462749"/>
                    </a:cubicBezTo>
                    <a:cubicBezTo>
                      <a:pt x="568015" y="462921"/>
                      <a:pt x="587132" y="460520"/>
                      <a:pt x="606163" y="457863"/>
                    </a:cubicBezTo>
                    <a:cubicBezTo>
                      <a:pt x="636252" y="453662"/>
                      <a:pt x="666599" y="451262"/>
                      <a:pt x="696174" y="443461"/>
                    </a:cubicBezTo>
                    <a:cubicBezTo>
                      <a:pt x="758667" y="427002"/>
                      <a:pt x="808388" y="396226"/>
                      <a:pt x="855279" y="352335"/>
                    </a:cubicBezTo>
                    <a:cubicBezTo>
                      <a:pt x="859051" y="348821"/>
                      <a:pt x="856394" y="343248"/>
                      <a:pt x="852279" y="341877"/>
                    </a:cubicBezTo>
                    <a:cubicBezTo>
                      <a:pt x="825876" y="332876"/>
                      <a:pt x="800158" y="340077"/>
                      <a:pt x="773326" y="342477"/>
                    </a:cubicBezTo>
                    <a:cubicBezTo>
                      <a:pt x="740408" y="345392"/>
                      <a:pt x="707147" y="351135"/>
                      <a:pt x="676028" y="362537"/>
                    </a:cubicBezTo>
                    <a:cubicBezTo>
                      <a:pt x="668999" y="365108"/>
                      <a:pt x="662141" y="367851"/>
                      <a:pt x="655369" y="370766"/>
                    </a:cubicBezTo>
                    <a:cubicBezTo>
                      <a:pt x="675343" y="355336"/>
                      <a:pt x="694974" y="339476"/>
                      <a:pt x="713319" y="322246"/>
                    </a:cubicBezTo>
                    <a:cubicBezTo>
                      <a:pt x="758067" y="280241"/>
                      <a:pt x="807102" y="226148"/>
                      <a:pt x="823990" y="165541"/>
                    </a:cubicBezTo>
                    <a:cubicBezTo>
                      <a:pt x="825018" y="161769"/>
                      <a:pt x="821761" y="157311"/>
                      <a:pt x="817646" y="157654"/>
                    </a:cubicBezTo>
                    <a:cubicBezTo>
                      <a:pt x="788842" y="160226"/>
                      <a:pt x="761239" y="177628"/>
                      <a:pt x="736636" y="191772"/>
                    </a:cubicBezTo>
                    <a:cubicBezTo>
                      <a:pt x="705775" y="209603"/>
                      <a:pt x="678086" y="231463"/>
                      <a:pt x="652197" y="255980"/>
                    </a:cubicBezTo>
                    <a:cubicBezTo>
                      <a:pt x="625193" y="281612"/>
                      <a:pt x="593904" y="314102"/>
                      <a:pt x="561757" y="362537"/>
                    </a:cubicBezTo>
                    <a:cubicBezTo>
                      <a:pt x="588417" y="302443"/>
                      <a:pt x="608306" y="253666"/>
                      <a:pt x="622279" y="215861"/>
                    </a:cubicBezTo>
                    <a:cubicBezTo>
                      <a:pt x="645167" y="153968"/>
                      <a:pt x="673714" y="71500"/>
                      <a:pt x="656312" y="4806"/>
                    </a:cubicBezTo>
                    <a:cubicBezTo>
                      <a:pt x="655197" y="263"/>
                      <a:pt x="649111" y="-1195"/>
                      <a:pt x="645939" y="2149"/>
                    </a:cubicBezTo>
                    <a:cubicBezTo>
                      <a:pt x="617735" y="32581"/>
                      <a:pt x="590646" y="65414"/>
                      <a:pt x="572815" y="103218"/>
                    </a:cubicBezTo>
                    <a:cubicBezTo>
                      <a:pt x="556442" y="138023"/>
                      <a:pt x="544526" y="174285"/>
                      <a:pt x="532267" y="210632"/>
                    </a:cubicBezTo>
                    <a:cubicBezTo>
                      <a:pt x="520609" y="245265"/>
                      <a:pt x="510065" y="277926"/>
                      <a:pt x="510236" y="314873"/>
                    </a:cubicBezTo>
                    <a:cubicBezTo>
                      <a:pt x="510236" y="322589"/>
                      <a:pt x="510579" y="330304"/>
                      <a:pt x="510922" y="338019"/>
                    </a:cubicBezTo>
                    <a:cubicBezTo>
                      <a:pt x="510579" y="336391"/>
                      <a:pt x="510150" y="334762"/>
                      <a:pt x="509808" y="333219"/>
                    </a:cubicBezTo>
                    <a:cubicBezTo>
                      <a:pt x="501235" y="294471"/>
                      <a:pt x="495149" y="255294"/>
                      <a:pt x="487605" y="216461"/>
                    </a:cubicBezTo>
                    <a:cubicBezTo>
                      <a:pt x="473289" y="143595"/>
                      <a:pt x="456144" y="64128"/>
                      <a:pt x="410624" y="3520"/>
                    </a:cubicBezTo>
                    <a:cubicBezTo>
                      <a:pt x="410024" y="2749"/>
                      <a:pt x="409338" y="2320"/>
                      <a:pt x="408566" y="1977"/>
                    </a:cubicBezTo>
                    <a:cubicBezTo>
                      <a:pt x="407109" y="6"/>
                      <a:pt x="404366" y="-1023"/>
                      <a:pt x="402566" y="1463"/>
                    </a:cubicBezTo>
                    <a:cubicBezTo>
                      <a:pt x="397079" y="8750"/>
                      <a:pt x="395622" y="18779"/>
                      <a:pt x="394679" y="27695"/>
                    </a:cubicBezTo>
                    <a:cubicBezTo>
                      <a:pt x="394164" y="32324"/>
                      <a:pt x="393650" y="36953"/>
                      <a:pt x="393479" y="41496"/>
                    </a:cubicBezTo>
                    <a:cubicBezTo>
                      <a:pt x="389192" y="67300"/>
                      <a:pt x="391078" y="95160"/>
                      <a:pt x="392793" y="119678"/>
                    </a:cubicBezTo>
                    <a:cubicBezTo>
                      <a:pt x="395450" y="158425"/>
                      <a:pt x="397765" y="197602"/>
                      <a:pt x="407280" y="235492"/>
                    </a:cubicBezTo>
                    <a:cubicBezTo>
                      <a:pt x="419796" y="285298"/>
                      <a:pt x="438227" y="334247"/>
                      <a:pt x="464802" y="378224"/>
                    </a:cubicBezTo>
                    <a:cubicBezTo>
                      <a:pt x="456830" y="371881"/>
                      <a:pt x="448857" y="365708"/>
                      <a:pt x="441142" y="359451"/>
                    </a:cubicBezTo>
                    <a:cubicBezTo>
                      <a:pt x="407452" y="331933"/>
                      <a:pt x="372390" y="307330"/>
                      <a:pt x="335186" y="284699"/>
                    </a:cubicBezTo>
                    <a:cubicBezTo>
                      <a:pt x="261034" y="239350"/>
                      <a:pt x="181652" y="184057"/>
                      <a:pt x="94298" y="168970"/>
                    </a:cubicBezTo>
                    <a:cubicBezTo>
                      <a:pt x="90012" y="168198"/>
                      <a:pt x="88041" y="172913"/>
                      <a:pt x="90184" y="175656"/>
                    </a:cubicBezTo>
                    <a:cubicBezTo>
                      <a:pt x="90269" y="175742"/>
                      <a:pt x="90269" y="175914"/>
                      <a:pt x="90355" y="175999"/>
                    </a:cubicBezTo>
                    <a:cubicBezTo>
                      <a:pt x="144362" y="246637"/>
                      <a:pt x="202312" y="309130"/>
                      <a:pt x="279465" y="354564"/>
                    </a:cubicBezTo>
                    <a:cubicBezTo>
                      <a:pt x="338358" y="389197"/>
                      <a:pt x="399822" y="416029"/>
                      <a:pt x="464030" y="437032"/>
                    </a:cubicBezTo>
                    <a:cubicBezTo>
                      <a:pt x="395107" y="422630"/>
                      <a:pt x="326956" y="412686"/>
                      <a:pt x="255890" y="407028"/>
                    </a:cubicBezTo>
                    <a:cubicBezTo>
                      <a:pt x="212342" y="403513"/>
                      <a:pt x="169136" y="400856"/>
                      <a:pt x="125588" y="406599"/>
                    </a:cubicBezTo>
                    <a:cubicBezTo>
                      <a:pt x="84869" y="411914"/>
                      <a:pt x="44835" y="421687"/>
                      <a:pt x="4116" y="427259"/>
                    </a:cubicBezTo>
                    <a:cubicBezTo>
                      <a:pt x="601" y="427688"/>
                      <a:pt x="-685" y="431202"/>
                      <a:pt x="344" y="433688"/>
                    </a:cubicBezTo>
                    <a:cubicBezTo>
                      <a:pt x="258" y="434888"/>
                      <a:pt x="687" y="436003"/>
                      <a:pt x="1973" y="436603"/>
                    </a:cubicBezTo>
                    <a:cubicBezTo>
                      <a:pt x="28633" y="449204"/>
                      <a:pt x="56494" y="460949"/>
                      <a:pt x="85040" y="471322"/>
                    </a:cubicBezTo>
                    <a:cubicBezTo>
                      <a:pt x="144019" y="492753"/>
                      <a:pt x="206084" y="507926"/>
                      <a:pt x="267463" y="511098"/>
                    </a:cubicBezTo>
                    <a:cubicBezTo>
                      <a:pt x="311783" y="513327"/>
                      <a:pt x="357303" y="511012"/>
                      <a:pt x="400337" y="499525"/>
                    </a:cubicBezTo>
                    <a:cubicBezTo>
                      <a:pt x="414310" y="495754"/>
                      <a:pt x="428026" y="491638"/>
                      <a:pt x="441656" y="487095"/>
                    </a:cubicBezTo>
                    <a:cubicBezTo>
                      <a:pt x="426483" y="492753"/>
                      <a:pt x="411224" y="498068"/>
                      <a:pt x="396050" y="504154"/>
                    </a:cubicBezTo>
                    <a:cubicBezTo>
                      <a:pt x="361075" y="518042"/>
                      <a:pt x="329099" y="536987"/>
                      <a:pt x="297210" y="556961"/>
                    </a:cubicBezTo>
                    <a:cubicBezTo>
                      <a:pt x="234030" y="596480"/>
                      <a:pt x="157906" y="628456"/>
                      <a:pt x="107071" y="684434"/>
                    </a:cubicBezTo>
                    <a:cubicBezTo>
                      <a:pt x="105957" y="685720"/>
                      <a:pt x="105700" y="687091"/>
                      <a:pt x="105957" y="688292"/>
                    </a:cubicBezTo>
                    <a:cubicBezTo>
                      <a:pt x="105871" y="689663"/>
                      <a:pt x="106729" y="691292"/>
                      <a:pt x="108615" y="69172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3" name="任意多边形: 形状 2902">
                <a:extLst>
                  <a:ext uri="{FF2B5EF4-FFF2-40B4-BE49-F238E27FC236}">
                    <a16:creationId xmlns:a16="http://schemas.microsoft.com/office/drawing/2014/main" id="{15A55418-DBD1-A49B-79BB-305E0FAF95BA}"/>
                  </a:ext>
                </a:extLst>
              </p:cNvPr>
              <p:cNvSpPr/>
              <p:nvPr/>
            </p:nvSpPr>
            <p:spPr>
              <a:xfrm>
                <a:off x="4003280" y="5519620"/>
                <a:ext cx="43437" cy="134495"/>
              </a:xfrm>
              <a:custGeom>
                <a:avLst/>
                <a:gdLst>
                  <a:gd name="connsiteX0" fmla="*/ 34805 w 43437"/>
                  <a:gd name="connsiteY0" fmla="*/ 132058 h 134495"/>
                  <a:gd name="connsiteX1" fmla="*/ 13545 w 43437"/>
                  <a:gd name="connsiteY1" fmla="*/ 68621 h 134495"/>
                  <a:gd name="connsiteX2" fmla="*/ 1 w 43437"/>
                  <a:gd name="connsiteY2" fmla="*/ 3984 h 134495"/>
                  <a:gd name="connsiteX3" fmla="*/ 7973 w 43437"/>
                  <a:gd name="connsiteY3" fmla="*/ 2870 h 134495"/>
                  <a:gd name="connsiteX4" fmla="*/ 26147 w 43437"/>
                  <a:gd name="connsiteY4" fmla="*/ 65106 h 134495"/>
                  <a:gd name="connsiteX5" fmla="*/ 43378 w 43437"/>
                  <a:gd name="connsiteY5" fmla="*/ 128457 h 134495"/>
                  <a:gd name="connsiteX6" fmla="*/ 34805 w 43437"/>
                  <a:gd name="connsiteY6" fmla="*/ 132058 h 1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437" h="134495">
                    <a:moveTo>
                      <a:pt x="34805" y="132058"/>
                    </a:moveTo>
                    <a:cubicBezTo>
                      <a:pt x="25204" y="111912"/>
                      <a:pt x="19632" y="90052"/>
                      <a:pt x="13545" y="68621"/>
                    </a:cubicBezTo>
                    <a:cubicBezTo>
                      <a:pt x="7630" y="47704"/>
                      <a:pt x="344" y="25844"/>
                      <a:pt x="1" y="3984"/>
                    </a:cubicBezTo>
                    <a:cubicBezTo>
                      <a:pt x="-85" y="-988"/>
                      <a:pt x="6259" y="-1245"/>
                      <a:pt x="7973" y="2870"/>
                    </a:cubicBezTo>
                    <a:cubicBezTo>
                      <a:pt x="16289" y="22587"/>
                      <a:pt x="20232" y="44532"/>
                      <a:pt x="26147" y="65106"/>
                    </a:cubicBezTo>
                    <a:cubicBezTo>
                      <a:pt x="32233" y="86109"/>
                      <a:pt x="40034" y="106854"/>
                      <a:pt x="43378" y="128457"/>
                    </a:cubicBezTo>
                    <a:cubicBezTo>
                      <a:pt x="44149" y="133172"/>
                      <a:pt x="37291" y="137287"/>
                      <a:pt x="34805" y="1320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4" name="任意多边形: 形状 2903">
                <a:extLst>
                  <a:ext uri="{FF2B5EF4-FFF2-40B4-BE49-F238E27FC236}">
                    <a16:creationId xmlns:a16="http://schemas.microsoft.com/office/drawing/2014/main" id="{937DE61E-FD36-5D4D-0480-C15DF0D725E5}"/>
                  </a:ext>
                </a:extLst>
              </p:cNvPr>
              <p:cNvSpPr/>
              <p:nvPr/>
            </p:nvSpPr>
            <p:spPr>
              <a:xfrm>
                <a:off x="3866040" y="5613051"/>
                <a:ext cx="138687" cy="93738"/>
              </a:xfrm>
              <a:custGeom>
                <a:avLst/>
                <a:gdLst>
                  <a:gd name="connsiteX0" fmla="*/ 6596 w 138687"/>
                  <a:gd name="connsiteY0" fmla="*/ 565 h 93738"/>
                  <a:gd name="connsiteX1" fmla="*/ 136555 w 138687"/>
                  <a:gd name="connsiteY1" fmla="*/ 85604 h 93738"/>
                  <a:gd name="connsiteX2" fmla="*/ 132354 w 138687"/>
                  <a:gd name="connsiteY2" fmla="*/ 93319 h 93738"/>
                  <a:gd name="connsiteX3" fmla="*/ 1452 w 138687"/>
                  <a:gd name="connsiteY3" fmla="*/ 7594 h 93738"/>
                  <a:gd name="connsiteX4" fmla="*/ 6596 w 138687"/>
                  <a:gd name="connsiteY4" fmla="*/ 565 h 9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687" h="93738">
                    <a:moveTo>
                      <a:pt x="6596" y="565"/>
                    </a:moveTo>
                    <a:cubicBezTo>
                      <a:pt x="50659" y="26025"/>
                      <a:pt x="95150" y="56114"/>
                      <a:pt x="136555" y="85604"/>
                    </a:cubicBezTo>
                    <a:cubicBezTo>
                      <a:pt x="141184" y="88861"/>
                      <a:pt x="137584" y="95462"/>
                      <a:pt x="132354" y="93319"/>
                    </a:cubicBezTo>
                    <a:cubicBezTo>
                      <a:pt x="85720" y="74459"/>
                      <a:pt x="40714" y="38627"/>
                      <a:pt x="1452" y="7594"/>
                    </a:cubicBezTo>
                    <a:cubicBezTo>
                      <a:pt x="-2491" y="4422"/>
                      <a:pt x="2395" y="-1922"/>
                      <a:pt x="6596" y="5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5" name="任意多边形: 形状 2904">
                <a:extLst>
                  <a:ext uri="{FF2B5EF4-FFF2-40B4-BE49-F238E27FC236}">
                    <a16:creationId xmlns:a16="http://schemas.microsoft.com/office/drawing/2014/main" id="{2CEC8FCC-8754-AF98-A711-FFFF226E0312}"/>
                  </a:ext>
                </a:extLst>
              </p:cNvPr>
              <p:cNvSpPr/>
              <p:nvPr/>
            </p:nvSpPr>
            <p:spPr>
              <a:xfrm>
                <a:off x="3815157" y="5753604"/>
                <a:ext cx="172183" cy="16883"/>
              </a:xfrm>
              <a:custGeom>
                <a:avLst/>
                <a:gdLst>
                  <a:gd name="connsiteX0" fmla="*/ 3815 w 172183"/>
                  <a:gd name="connsiteY0" fmla="*/ 1201 h 16883"/>
                  <a:gd name="connsiteX1" fmla="*/ 87825 w 172183"/>
                  <a:gd name="connsiteY1" fmla="*/ 3858 h 16883"/>
                  <a:gd name="connsiteX2" fmla="*/ 168921 w 172183"/>
                  <a:gd name="connsiteY2" fmla="*/ 7373 h 16883"/>
                  <a:gd name="connsiteX3" fmla="*/ 167978 w 172183"/>
                  <a:gd name="connsiteY3" fmla="*/ 15946 h 16883"/>
                  <a:gd name="connsiteX4" fmla="*/ 3901 w 172183"/>
                  <a:gd name="connsiteY4" fmla="*/ 9259 h 16883"/>
                  <a:gd name="connsiteX5" fmla="*/ 3815 w 172183"/>
                  <a:gd name="connsiteY5" fmla="*/ 1201 h 16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183" h="16883">
                    <a:moveTo>
                      <a:pt x="3815" y="1201"/>
                    </a:moveTo>
                    <a:cubicBezTo>
                      <a:pt x="31847" y="-2657"/>
                      <a:pt x="59793" y="4030"/>
                      <a:pt x="87825" y="3858"/>
                    </a:cubicBezTo>
                    <a:cubicBezTo>
                      <a:pt x="114486" y="3687"/>
                      <a:pt x="142946" y="858"/>
                      <a:pt x="168921" y="7373"/>
                    </a:cubicBezTo>
                    <a:cubicBezTo>
                      <a:pt x="173893" y="8659"/>
                      <a:pt x="172865" y="15602"/>
                      <a:pt x="167978" y="15946"/>
                    </a:cubicBezTo>
                    <a:cubicBezTo>
                      <a:pt x="113286" y="19632"/>
                      <a:pt x="58507" y="11402"/>
                      <a:pt x="3901" y="9259"/>
                    </a:cubicBezTo>
                    <a:cubicBezTo>
                      <a:pt x="-1329" y="9087"/>
                      <a:pt x="-1243" y="1887"/>
                      <a:pt x="3815" y="1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6" name="任意多边形: 形状 2905">
                <a:extLst>
                  <a:ext uri="{FF2B5EF4-FFF2-40B4-BE49-F238E27FC236}">
                    <a16:creationId xmlns:a16="http://schemas.microsoft.com/office/drawing/2014/main" id="{57736D42-1A64-3F65-EDF5-F3A87BB9B4AF}"/>
                  </a:ext>
                </a:extLst>
              </p:cNvPr>
              <p:cNvSpPr/>
              <p:nvPr/>
            </p:nvSpPr>
            <p:spPr>
              <a:xfrm>
                <a:off x="3862548" y="5820443"/>
                <a:ext cx="155836" cy="86590"/>
              </a:xfrm>
              <a:custGeom>
                <a:avLst/>
                <a:gdLst>
                  <a:gd name="connsiteX0" fmla="*/ 1172 w 155836"/>
                  <a:gd name="connsiteY0" fmla="*/ 80608 h 86590"/>
                  <a:gd name="connsiteX1" fmla="*/ 64352 w 155836"/>
                  <a:gd name="connsiteY1" fmla="*/ 42889 h 86590"/>
                  <a:gd name="connsiteX2" fmla="*/ 148362 w 155836"/>
                  <a:gd name="connsiteY2" fmla="*/ 455 h 86590"/>
                  <a:gd name="connsiteX3" fmla="*/ 154277 w 155836"/>
                  <a:gd name="connsiteY3" fmla="*/ 7913 h 86590"/>
                  <a:gd name="connsiteX4" fmla="*/ 89212 w 155836"/>
                  <a:gd name="connsiteY4" fmla="*/ 43832 h 86590"/>
                  <a:gd name="connsiteX5" fmla="*/ 5630 w 155836"/>
                  <a:gd name="connsiteY5" fmla="*/ 86180 h 86590"/>
                  <a:gd name="connsiteX6" fmla="*/ 1172 w 155836"/>
                  <a:gd name="connsiteY6" fmla="*/ 80608 h 8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836" h="86590">
                    <a:moveTo>
                      <a:pt x="1172" y="80608"/>
                    </a:moveTo>
                    <a:cubicBezTo>
                      <a:pt x="19775" y="64235"/>
                      <a:pt x="42149" y="53604"/>
                      <a:pt x="64352" y="42889"/>
                    </a:cubicBezTo>
                    <a:cubicBezTo>
                      <a:pt x="92555" y="29259"/>
                      <a:pt x="120073" y="13743"/>
                      <a:pt x="148362" y="455"/>
                    </a:cubicBezTo>
                    <a:cubicBezTo>
                      <a:pt x="152905" y="-1688"/>
                      <a:pt x="158649" y="4227"/>
                      <a:pt x="154277" y="7913"/>
                    </a:cubicBezTo>
                    <a:cubicBezTo>
                      <a:pt x="135160" y="23772"/>
                      <a:pt x="111672" y="33459"/>
                      <a:pt x="89212" y="43832"/>
                    </a:cubicBezTo>
                    <a:cubicBezTo>
                      <a:pt x="60751" y="57034"/>
                      <a:pt x="33490" y="71779"/>
                      <a:pt x="5630" y="86180"/>
                    </a:cubicBezTo>
                    <a:cubicBezTo>
                      <a:pt x="2115" y="87980"/>
                      <a:pt x="-2085" y="83437"/>
                      <a:pt x="1172" y="806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7" name="任意多边形: 形状 2906">
                <a:extLst>
                  <a:ext uri="{FF2B5EF4-FFF2-40B4-BE49-F238E27FC236}">
                    <a16:creationId xmlns:a16="http://schemas.microsoft.com/office/drawing/2014/main" id="{FD08C897-C6F0-07B5-BA51-90D316AD54CD}"/>
                  </a:ext>
                </a:extLst>
              </p:cNvPr>
              <p:cNvSpPr/>
              <p:nvPr/>
            </p:nvSpPr>
            <p:spPr>
              <a:xfrm>
                <a:off x="3981205" y="5857919"/>
                <a:ext cx="78909" cy="140353"/>
              </a:xfrm>
              <a:custGeom>
                <a:avLst/>
                <a:gdLst>
                  <a:gd name="connsiteX0" fmla="*/ 473 w 78909"/>
                  <a:gd name="connsiteY0" fmla="*/ 134772 h 140353"/>
                  <a:gd name="connsiteX1" fmla="*/ 34592 w 78909"/>
                  <a:gd name="connsiteY1" fmla="*/ 74508 h 140353"/>
                  <a:gd name="connsiteX2" fmla="*/ 69482 w 78909"/>
                  <a:gd name="connsiteY2" fmla="*/ 2412 h 140353"/>
                  <a:gd name="connsiteX3" fmla="*/ 78654 w 78909"/>
                  <a:gd name="connsiteY3" fmla="*/ 5928 h 140353"/>
                  <a:gd name="connsiteX4" fmla="*/ 6474 w 78909"/>
                  <a:gd name="connsiteY4" fmla="*/ 139230 h 140353"/>
                  <a:gd name="connsiteX5" fmla="*/ 473 w 78909"/>
                  <a:gd name="connsiteY5" fmla="*/ 134772 h 140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09" h="140353">
                    <a:moveTo>
                      <a:pt x="473" y="134772"/>
                    </a:moveTo>
                    <a:cubicBezTo>
                      <a:pt x="11446" y="114369"/>
                      <a:pt x="23962" y="95081"/>
                      <a:pt x="34592" y="74508"/>
                    </a:cubicBezTo>
                    <a:cubicBezTo>
                      <a:pt x="46850" y="50847"/>
                      <a:pt x="55937" y="25301"/>
                      <a:pt x="69482" y="2412"/>
                    </a:cubicBezTo>
                    <a:cubicBezTo>
                      <a:pt x="72225" y="-2302"/>
                      <a:pt x="80455" y="441"/>
                      <a:pt x="78654" y="5928"/>
                    </a:cubicBezTo>
                    <a:cubicBezTo>
                      <a:pt x="63995" y="50762"/>
                      <a:pt x="39049" y="104682"/>
                      <a:pt x="6474" y="139230"/>
                    </a:cubicBezTo>
                    <a:cubicBezTo>
                      <a:pt x="3559" y="142316"/>
                      <a:pt x="-1584" y="138458"/>
                      <a:pt x="473" y="1347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8" name="任意多边形: 形状 2907">
                <a:extLst>
                  <a:ext uri="{FF2B5EF4-FFF2-40B4-BE49-F238E27FC236}">
                    <a16:creationId xmlns:a16="http://schemas.microsoft.com/office/drawing/2014/main" id="{231A1720-40B5-B332-933F-E24612A75DAC}"/>
                  </a:ext>
                </a:extLst>
              </p:cNvPr>
              <p:cNvSpPr/>
              <p:nvPr/>
            </p:nvSpPr>
            <p:spPr>
              <a:xfrm>
                <a:off x="4085133" y="5892936"/>
                <a:ext cx="18395" cy="117510"/>
              </a:xfrm>
              <a:custGeom>
                <a:avLst/>
                <a:gdLst>
                  <a:gd name="connsiteX0" fmla="*/ 15 w 18395"/>
                  <a:gd name="connsiteY0" fmla="*/ 113986 h 117510"/>
                  <a:gd name="connsiteX1" fmla="*/ 6359 w 18395"/>
                  <a:gd name="connsiteY1" fmla="*/ 60236 h 117510"/>
                  <a:gd name="connsiteX2" fmla="*/ 5930 w 18395"/>
                  <a:gd name="connsiteY2" fmla="*/ 3401 h 117510"/>
                  <a:gd name="connsiteX3" fmla="*/ 14760 w 18395"/>
                  <a:gd name="connsiteY3" fmla="*/ 3229 h 117510"/>
                  <a:gd name="connsiteX4" fmla="*/ 17331 w 18395"/>
                  <a:gd name="connsiteY4" fmla="*/ 60065 h 117510"/>
                  <a:gd name="connsiteX5" fmla="*/ 6959 w 18395"/>
                  <a:gd name="connsiteY5" fmla="*/ 115614 h 117510"/>
                  <a:gd name="connsiteX6" fmla="*/ 15 w 18395"/>
                  <a:gd name="connsiteY6" fmla="*/ 113986 h 117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95" h="117510">
                    <a:moveTo>
                      <a:pt x="15" y="113986"/>
                    </a:moveTo>
                    <a:cubicBezTo>
                      <a:pt x="1815" y="95984"/>
                      <a:pt x="5416" y="78410"/>
                      <a:pt x="6359" y="60236"/>
                    </a:cubicBezTo>
                    <a:cubicBezTo>
                      <a:pt x="7302" y="41377"/>
                      <a:pt x="3701" y="22003"/>
                      <a:pt x="5930" y="3401"/>
                    </a:cubicBezTo>
                    <a:cubicBezTo>
                      <a:pt x="6444" y="-1486"/>
                      <a:pt x="13474" y="-714"/>
                      <a:pt x="14760" y="3229"/>
                    </a:cubicBezTo>
                    <a:cubicBezTo>
                      <a:pt x="20246" y="20717"/>
                      <a:pt x="18103" y="41977"/>
                      <a:pt x="17331" y="60065"/>
                    </a:cubicBezTo>
                    <a:cubicBezTo>
                      <a:pt x="16560" y="78582"/>
                      <a:pt x="15103" y="98813"/>
                      <a:pt x="6959" y="115614"/>
                    </a:cubicBezTo>
                    <a:cubicBezTo>
                      <a:pt x="5330" y="118872"/>
                      <a:pt x="-328" y="117672"/>
                      <a:pt x="15" y="1139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9" name="任意多边形: 形状 2908">
                <a:extLst>
                  <a:ext uri="{FF2B5EF4-FFF2-40B4-BE49-F238E27FC236}">
                    <a16:creationId xmlns:a16="http://schemas.microsoft.com/office/drawing/2014/main" id="{1E171584-FE68-3048-D8FB-E97566C3BF76}"/>
                  </a:ext>
                </a:extLst>
              </p:cNvPr>
              <p:cNvSpPr/>
              <p:nvPr/>
            </p:nvSpPr>
            <p:spPr>
              <a:xfrm>
                <a:off x="4133736" y="5857937"/>
                <a:ext cx="41906" cy="100394"/>
              </a:xfrm>
              <a:custGeom>
                <a:avLst/>
                <a:gdLst>
                  <a:gd name="connsiteX0" fmla="*/ 16992 w 41906"/>
                  <a:gd name="connsiteY0" fmla="*/ 54602 h 100394"/>
                  <a:gd name="connsiteX1" fmla="*/ 190 w 41906"/>
                  <a:gd name="connsiteY1" fmla="*/ 5224 h 100394"/>
                  <a:gd name="connsiteX2" fmla="*/ 7991 w 41906"/>
                  <a:gd name="connsiteY2" fmla="*/ 1881 h 100394"/>
                  <a:gd name="connsiteX3" fmla="*/ 25393 w 41906"/>
                  <a:gd name="connsiteY3" fmla="*/ 46115 h 100394"/>
                  <a:gd name="connsiteX4" fmla="*/ 41766 w 41906"/>
                  <a:gd name="connsiteY4" fmla="*/ 96350 h 100394"/>
                  <a:gd name="connsiteX5" fmla="*/ 35680 w 41906"/>
                  <a:gd name="connsiteY5" fmla="*/ 98922 h 100394"/>
                  <a:gd name="connsiteX6" fmla="*/ 16992 w 41906"/>
                  <a:gd name="connsiteY6" fmla="*/ 54602 h 10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906" h="100394">
                    <a:moveTo>
                      <a:pt x="16992" y="54602"/>
                    </a:moveTo>
                    <a:cubicBezTo>
                      <a:pt x="11848" y="37971"/>
                      <a:pt x="4904" y="21769"/>
                      <a:pt x="190" y="5224"/>
                    </a:cubicBezTo>
                    <a:cubicBezTo>
                      <a:pt x="-1182" y="252"/>
                      <a:pt x="5247" y="-1805"/>
                      <a:pt x="7991" y="1881"/>
                    </a:cubicBezTo>
                    <a:cubicBezTo>
                      <a:pt x="17335" y="14397"/>
                      <a:pt x="21106" y="31285"/>
                      <a:pt x="25393" y="46115"/>
                    </a:cubicBezTo>
                    <a:cubicBezTo>
                      <a:pt x="30365" y="63003"/>
                      <a:pt x="37137" y="79376"/>
                      <a:pt x="41766" y="96350"/>
                    </a:cubicBezTo>
                    <a:cubicBezTo>
                      <a:pt x="42795" y="100293"/>
                      <a:pt x="37909" y="101751"/>
                      <a:pt x="35680" y="98922"/>
                    </a:cubicBezTo>
                    <a:cubicBezTo>
                      <a:pt x="25821" y="86149"/>
                      <a:pt x="21707" y="69689"/>
                      <a:pt x="16992" y="546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0" name="任意多边形: 形状 2909">
                <a:extLst>
                  <a:ext uri="{FF2B5EF4-FFF2-40B4-BE49-F238E27FC236}">
                    <a16:creationId xmlns:a16="http://schemas.microsoft.com/office/drawing/2014/main" id="{492B4C48-6308-D8B8-94D1-15EB7732B030}"/>
                  </a:ext>
                </a:extLst>
              </p:cNvPr>
              <p:cNvSpPr/>
              <p:nvPr/>
            </p:nvSpPr>
            <p:spPr>
              <a:xfrm>
                <a:off x="4169845" y="5695017"/>
                <a:ext cx="111581" cy="37106"/>
              </a:xfrm>
              <a:custGeom>
                <a:avLst/>
                <a:gdLst>
                  <a:gd name="connsiteX0" fmla="*/ 2142 w 111581"/>
                  <a:gd name="connsiteY0" fmla="*/ 29184 h 37106"/>
                  <a:gd name="connsiteX1" fmla="*/ 48691 w 111581"/>
                  <a:gd name="connsiteY1" fmla="*/ 15982 h 37106"/>
                  <a:gd name="connsiteX2" fmla="*/ 107155 w 111581"/>
                  <a:gd name="connsiteY2" fmla="*/ 38 h 37106"/>
                  <a:gd name="connsiteX3" fmla="*/ 109813 w 111581"/>
                  <a:gd name="connsiteY3" fmla="*/ 6295 h 37106"/>
                  <a:gd name="connsiteX4" fmla="*/ 58292 w 111581"/>
                  <a:gd name="connsiteY4" fmla="*/ 25241 h 37106"/>
                  <a:gd name="connsiteX5" fmla="*/ 4285 w 111581"/>
                  <a:gd name="connsiteY5" fmla="*/ 37070 h 37106"/>
                  <a:gd name="connsiteX6" fmla="*/ 2142 w 111581"/>
                  <a:gd name="connsiteY6" fmla="*/ 29184 h 3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581" h="37106">
                    <a:moveTo>
                      <a:pt x="2142" y="29184"/>
                    </a:moveTo>
                    <a:cubicBezTo>
                      <a:pt x="16887" y="22840"/>
                      <a:pt x="33260" y="20440"/>
                      <a:pt x="48691" y="15982"/>
                    </a:cubicBezTo>
                    <a:cubicBezTo>
                      <a:pt x="68065" y="10410"/>
                      <a:pt x="87267" y="3209"/>
                      <a:pt x="107155" y="38"/>
                    </a:cubicBezTo>
                    <a:cubicBezTo>
                      <a:pt x="110670" y="-477"/>
                      <a:pt x="113585" y="4409"/>
                      <a:pt x="109813" y="6295"/>
                    </a:cubicBezTo>
                    <a:cubicBezTo>
                      <a:pt x="93354" y="14268"/>
                      <a:pt x="75780" y="19754"/>
                      <a:pt x="58292" y="25241"/>
                    </a:cubicBezTo>
                    <a:cubicBezTo>
                      <a:pt x="41233" y="30641"/>
                      <a:pt x="22373" y="37671"/>
                      <a:pt x="4285" y="37070"/>
                    </a:cubicBezTo>
                    <a:cubicBezTo>
                      <a:pt x="599" y="36899"/>
                      <a:pt x="-2058" y="31070"/>
                      <a:pt x="2142" y="291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1" name="任意多边形: 形状 2910">
                <a:extLst>
                  <a:ext uri="{FF2B5EF4-FFF2-40B4-BE49-F238E27FC236}">
                    <a16:creationId xmlns:a16="http://schemas.microsoft.com/office/drawing/2014/main" id="{C8186190-6D70-329C-9085-FF27AA8BC1E9}"/>
                  </a:ext>
                </a:extLst>
              </p:cNvPr>
              <p:cNvSpPr/>
              <p:nvPr/>
            </p:nvSpPr>
            <p:spPr>
              <a:xfrm>
                <a:off x="4149394" y="5587198"/>
                <a:ext cx="104746" cy="95182"/>
              </a:xfrm>
              <a:custGeom>
                <a:avLst/>
                <a:gdLst>
                  <a:gd name="connsiteX0" fmla="*/ 1420 w 104746"/>
                  <a:gd name="connsiteY0" fmla="*/ 87453 h 95182"/>
                  <a:gd name="connsiteX1" fmla="*/ 50712 w 104746"/>
                  <a:gd name="connsiteY1" fmla="*/ 37818 h 95182"/>
                  <a:gd name="connsiteX2" fmla="*/ 100175 w 104746"/>
                  <a:gd name="connsiteY2" fmla="*/ 356 h 95182"/>
                  <a:gd name="connsiteX3" fmla="*/ 103690 w 104746"/>
                  <a:gd name="connsiteY3" fmla="*/ 6357 h 95182"/>
                  <a:gd name="connsiteX4" fmla="*/ 53455 w 104746"/>
                  <a:gd name="connsiteY4" fmla="*/ 53077 h 95182"/>
                  <a:gd name="connsiteX5" fmla="*/ 6992 w 104746"/>
                  <a:gd name="connsiteY5" fmla="*/ 94740 h 95182"/>
                  <a:gd name="connsiteX6" fmla="*/ 1420 w 104746"/>
                  <a:gd name="connsiteY6" fmla="*/ 87453 h 95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46" h="95182">
                    <a:moveTo>
                      <a:pt x="1420" y="87453"/>
                    </a:moveTo>
                    <a:cubicBezTo>
                      <a:pt x="17965" y="70908"/>
                      <a:pt x="34853" y="55135"/>
                      <a:pt x="50712" y="37818"/>
                    </a:cubicBezTo>
                    <a:cubicBezTo>
                      <a:pt x="64857" y="22388"/>
                      <a:pt x="78658" y="14158"/>
                      <a:pt x="100175" y="356"/>
                    </a:cubicBezTo>
                    <a:cubicBezTo>
                      <a:pt x="103090" y="-1443"/>
                      <a:pt x="106519" y="4043"/>
                      <a:pt x="103690" y="6357"/>
                    </a:cubicBezTo>
                    <a:cubicBezTo>
                      <a:pt x="85688" y="21102"/>
                      <a:pt x="69143" y="35847"/>
                      <a:pt x="53455" y="53077"/>
                    </a:cubicBezTo>
                    <a:cubicBezTo>
                      <a:pt x="39482" y="68422"/>
                      <a:pt x="25852" y="85395"/>
                      <a:pt x="6992" y="94740"/>
                    </a:cubicBezTo>
                    <a:cubicBezTo>
                      <a:pt x="2534" y="96797"/>
                      <a:pt x="-2523" y="91225"/>
                      <a:pt x="1420" y="87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2" name="任意多边形: 形状 2911">
                <a:extLst>
                  <a:ext uri="{FF2B5EF4-FFF2-40B4-BE49-F238E27FC236}">
                    <a16:creationId xmlns:a16="http://schemas.microsoft.com/office/drawing/2014/main" id="{322E749F-ECC3-6C18-08C4-84817D0FE3B5}"/>
                  </a:ext>
                </a:extLst>
              </p:cNvPr>
              <p:cNvSpPr/>
              <p:nvPr/>
            </p:nvSpPr>
            <p:spPr>
              <a:xfrm>
                <a:off x="4089839" y="5504728"/>
                <a:ext cx="54893" cy="148402"/>
              </a:xfrm>
              <a:custGeom>
                <a:avLst/>
                <a:gdLst>
                  <a:gd name="connsiteX0" fmla="*/ 24 w 54893"/>
                  <a:gd name="connsiteY0" fmla="*/ 143692 h 148402"/>
                  <a:gd name="connsiteX1" fmla="*/ 25399 w 54893"/>
                  <a:gd name="connsiteY1" fmla="*/ 52994 h 148402"/>
                  <a:gd name="connsiteX2" fmla="*/ 49402 w 54893"/>
                  <a:gd name="connsiteY2" fmla="*/ 1131 h 148402"/>
                  <a:gd name="connsiteX3" fmla="*/ 54717 w 54893"/>
                  <a:gd name="connsiteY3" fmla="*/ 6274 h 148402"/>
                  <a:gd name="connsiteX4" fmla="*/ 9025 w 54893"/>
                  <a:gd name="connsiteY4" fmla="*/ 146006 h 148402"/>
                  <a:gd name="connsiteX5" fmla="*/ 24 w 54893"/>
                  <a:gd name="connsiteY5" fmla="*/ 143692 h 148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893" h="148402">
                    <a:moveTo>
                      <a:pt x="24" y="143692"/>
                    </a:moveTo>
                    <a:cubicBezTo>
                      <a:pt x="3025" y="112745"/>
                      <a:pt x="16226" y="82570"/>
                      <a:pt x="25399" y="52994"/>
                    </a:cubicBezTo>
                    <a:cubicBezTo>
                      <a:pt x="31057" y="34735"/>
                      <a:pt x="37486" y="21619"/>
                      <a:pt x="49402" y="1131"/>
                    </a:cubicBezTo>
                    <a:cubicBezTo>
                      <a:pt x="51374" y="-2298"/>
                      <a:pt x="55831" y="2845"/>
                      <a:pt x="54717" y="6274"/>
                    </a:cubicBezTo>
                    <a:cubicBezTo>
                      <a:pt x="39372" y="52909"/>
                      <a:pt x="26942" y="101172"/>
                      <a:pt x="9025" y="146006"/>
                    </a:cubicBezTo>
                    <a:cubicBezTo>
                      <a:pt x="7311" y="150292"/>
                      <a:pt x="-490" y="148406"/>
                      <a:pt x="24" y="1436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56" name="图形 4">
              <a:extLst>
                <a:ext uri="{FF2B5EF4-FFF2-40B4-BE49-F238E27FC236}">
                  <a16:creationId xmlns:a16="http://schemas.microsoft.com/office/drawing/2014/main" id="{76744FAD-FCB7-0D3E-148F-2E9050C5CBC9}"/>
                </a:ext>
              </a:extLst>
            </p:cNvPr>
            <p:cNvGrpSpPr/>
            <p:nvPr/>
          </p:nvGrpSpPr>
          <p:grpSpPr>
            <a:xfrm>
              <a:off x="4317296" y="5429356"/>
              <a:ext cx="810380" cy="652432"/>
              <a:chOff x="4317296" y="5429356"/>
              <a:chExt cx="810380" cy="652432"/>
            </a:xfrm>
          </p:grpSpPr>
          <p:sp>
            <p:nvSpPr>
              <p:cNvPr id="2890" name="任意多边形: 形状 2889">
                <a:extLst>
                  <a:ext uri="{FF2B5EF4-FFF2-40B4-BE49-F238E27FC236}">
                    <a16:creationId xmlns:a16="http://schemas.microsoft.com/office/drawing/2014/main" id="{14E7B3D0-5274-2B31-A04B-34B1FA28BD0A}"/>
                  </a:ext>
                </a:extLst>
              </p:cNvPr>
              <p:cNvSpPr/>
              <p:nvPr/>
            </p:nvSpPr>
            <p:spPr>
              <a:xfrm>
                <a:off x="4317296" y="5429356"/>
                <a:ext cx="810380" cy="652432"/>
              </a:xfrm>
              <a:custGeom>
                <a:avLst/>
                <a:gdLst>
                  <a:gd name="connsiteX0" fmla="*/ 735688 w 810380"/>
                  <a:gd name="connsiteY0" fmla="*/ 2779 h 652432"/>
                  <a:gd name="connsiteX1" fmla="*/ 727801 w 810380"/>
                  <a:gd name="connsiteY1" fmla="*/ 379 h 652432"/>
                  <a:gd name="connsiteX2" fmla="*/ 723686 w 810380"/>
                  <a:gd name="connsiteY2" fmla="*/ 2179 h 652432"/>
                  <a:gd name="connsiteX3" fmla="*/ 696255 w 810380"/>
                  <a:gd name="connsiteY3" fmla="*/ 23782 h 652432"/>
                  <a:gd name="connsiteX4" fmla="*/ 674909 w 810380"/>
                  <a:gd name="connsiteY4" fmla="*/ 39298 h 652432"/>
                  <a:gd name="connsiteX5" fmla="*/ 674566 w 810380"/>
                  <a:gd name="connsiteY5" fmla="*/ 41355 h 652432"/>
                  <a:gd name="connsiteX6" fmla="*/ 674995 w 810380"/>
                  <a:gd name="connsiteY6" fmla="*/ 45985 h 652432"/>
                  <a:gd name="connsiteX7" fmla="*/ 733116 w 810380"/>
                  <a:gd name="connsiteY7" fmla="*/ 277185 h 652432"/>
                  <a:gd name="connsiteX8" fmla="*/ 574439 w 810380"/>
                  <a:gd name="connsiteY8" fmla="*/ 511557 h 652432"/>
                  <a:gd name="connsiteX9" fmla="*/ 308263 w 810380"/>
                  <a:gd name="connsiteY9" fmla="*/ 568393 h 652432"/>
                  <a:gd name="connsiteX10" fmla="*/ 62404 w 810380"/>
                  <a:gd name="connsiteY10" fmla="*/ 391371 h 652432"/>
                  <a:gd name="connsiteX11" fmla="*/ 57432 w 810380"/>
                  <a:gd name="connsiteY11" fmla="*/ 388027 h 652432"/>
                  <a:gd name="connsiteX12" fmla="*/ 54946 w 810380"/>
                  <a:gd name="connsiteY12" fmla="*/ 387427 h 652432"/>
                  <a:gd name="connsiteX13" fmla="*/ 21599 w 810380"/>
                  <a:gd name="connsiteY13" fmla="*/ 406801 h 652432"/>
                  <a:gd name="connsiteX14" fmla="*/ 1796 w 810380"/>
                  <a:gd name="connsiteY14" fmla="*/ 424718 h 652432"/>
                  <a:gd name="connsiteX15" fmla="*/ 768 w 810380"/>
                  <a:gd name="connsiteY15" fmla="*/ 431147 h 652432"/>
                  <a:gd name="connsiteX16" fmla="*/ 284860 w 810380"/>
                  <a:gd name="connsiteY16" fmla="*/ 638687 h 652432"/>
                  <a:gd name="connsiteX17" fmla="*/ 602043 w 810380"/>
                  <a:gd name="connsiteY17" fmla="*/ 586309 h 652432"/>
                  <a:gd name="connsiteX18" fmla="*/ 801525 w 810380"/>
                  <a:gd name="connsiteY18" fmla="*/ 341565 h 652432"/>
                  <a:gd name="connsiteX19" fmla="*/ 802125 w 810380"/>
                  <a:gd name="connsiteY19" fmla="*/ 176030 h 652432"/>
                  <a:gd name="connsiteX20" fmla="*/ 735688 w 810380"/>
                  <a:gd name="connsiteY20" fmla="*/ 2779 h 65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0380" h="652432">
                    <a:moveTo>
                      <a:pt x="735688" y="2779"/>
                    </a:moveTo>
                    <a:cubicBezTo>
                      <a:pt x="733545" y="36"/>
                      <a:pt x="730459" y="-478"/>
                      <a:pt x="727801" y="379"/>
                    </a:cubicBezTo>
                    <a:cubicBezTo>
                      <a:pt x="726344" y="550"/>
                      <a:pt x="724972" y="979"/>
                      <a:pt x="723686" y="2179"/>
                    </a:cubicBezTo>
                    <a:cubicBezTo>
                      <a:pt x="715114" y="10152"/>
                      <a:pt x="705856" y="17096"/>
                      <a:pt x="696255" y="23782"/>
                    </a:cubicBezTo>
                    <a:cubicBezTo>
                      <a:pt x="689911" y="28154"/>
                      <a:pt x="678081" y="32012"/>
                      <a:pt x="674909" y="39298"/>
                    </a:cubicBezTo>
                    <a:cubicBezTo>
                      <a:pt x="674652" y="39984"/>
                      <a:pt x="674566" y="40670"/>
                      <a:pt x="674566" y="41355"/>
                    </a:cubicBezTo>
                    <a:cubicBezTo>
                      <a:pt x="674052" y="42727"/>
                      <a:pt x="674052" y="44356"/>
                      <a:pt x="674995" y="45985"/>
                    </a:cubicBezTo>
                    <a:cubicBezTo>
                      <a:pt x="715286" y="117137"/>
                      <a:pt x="738003" y="194889"/>
                      <a:pt x="733116" y="277185"/>
                    </a:cubicBezTo>
                    <a:cubicBezTo>
                      <a:pt x="726858" y="382541"/>
                      <a:pt x="659736" y="456779"/>
                      <a:pt x="574439" y="511557"/>
                    </a:cubicBezTo>
                    <a:cubicBezTo>
                      <a:pt x="494372" y="562992"/>
                      <a:pt x="402903" y="592739"/>
                      <a:pt x="308263" y="568393"/>
                    </a:cubicBezTo>
                    <a:cubicBezTo>
                      <a:pt x="207708" y="542504"/>
                      <a:pt x="115210" y="481982"/>
                      <a:pt x="62404" y="391371"/>
                    </a:cubicBezTo>
                    <a:cubicBezTo>
                      <a:pt x="61118" y="389228"/>
                      <a:pt x="59318" y="388199"/>
                      <a:pt x="57432" y="388027"/>
                    </a:cubicBezTo>
                    <a:cubicBezTo>
                      <a:pt x="56660" y="387685"/>
                      <a:pt x="55803" y="387427"/>
                      <a:pt x="54946" y="387427"/>
                    </a:cubicBezTo>
                    <a:cubicBezTo>
                      <a:pt x="43459" y="387856"/>
                      <a:pt x="30514" y="400286"/>
                      <a:pt x="21599" y="406801"/>
                    </a:cubicBezTo>
                    <a:cubicBezTo>
                      <a:pt x="15855" y="411002"/>
                      <a:pt x="4882" y="417174"/>
                      <a:pt x="1796" y="424718"/>
                    </a:cubicBezTo>
                    <a:cubicBezTo>
                      <a:pt x="82" y="426175"/>
                      <a:pt x="-690" y="428490"/>
                      <a:pt x="768" y="431147"/>
                    </a:cubicBezTo>
                    <a:cubicBezTo>
                      <a:pt x="58546" y="535646"/>
                      <a:pt x="174618" y="603026"/>
                      <a:pt x="284860" y="638687"/>
                    </a:cubicBezTo>
                    <a:cubicBezTo>
                      <a:pt x="390559" y="672892"/>
                      <a:pt x="508688" y="638687"/>
                      <a:pt x="602043" y="586309"/>
                    </a:cubicBezTo>
                    <a:cubicBezTo>
                      <a:pt x="694626" y="534274"/>
                      <a:pt x="775293" y="446063"/>
                      <a:pt x="801525" y="341565"/>
                    </a:cubicBezTo>
                    <a:cubicBezTo>
                      <a:pt x="814983" y="287986"/>
                      <a:pt x="811383" y="229865"/>
                      <a:pt x="802125" y="176030"/>
                    </a:cubicBezTo>
                    <a:cubicBezTo>
                      <a:pt x="792438" y="118679"/>
                      <a:pt x="771607" y="49842"/>
                      <a:pt x="735688" y="277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1" name="任意多边形: 形状 2890">
                <a:extLst>
                  <a:ext uri="{FF2B5EF4-FFF2-40B4-BE49-F238E27FC236}">
                    <a16:creationId xmlns:a16="http://schemas.microsoft.com/office/drawing/2014/main" id="{89EE7D8C-37F6-1FFE-2756-9A251DE0860D}"/>
                  </a:ext>
                </a:extLst>
              </p:cNvPr>
              <p:cNvSpPr/>
              <p:nvPr/>
            </p:nvSpPr>
            <p:spPr>
              <a:xfrm>
                <a:off x="4364186" y="5465962"/>
                <a:ext cx="700821" cy="553098"/>
              </a:xfrm>
              <a:custGeom>
                <a:avLst/>
                <a:gdLst>
                  <a:gd name="connsiteX0" fmla="*/ 640449 w 700821"/>
                  <a:gd name="connsiteY0" fmla="*/ 4921 h 553098"/>
                  <a:gd name="connsiteX1" fmla="*/ 637620 w 700821"/>
                  <a:gd name="connsiteY1" fmla="*/ 2521 h 553098"/>
                  <a:gd name="connsiteX2" fmla="*/ 631276 w 700821"/>
                  <a:gd name="connsiteY2" fmla="*/ 892 h 553098"/>
                  <a:gd name="connsiteX3" fmla="*/ 493088 w 700821"/>
                  <a:gd name="connsiteY3" fmla="*/ 94418 h 553098"/>
                  <a:gd name="connsiteX4" fmla="*/ 343840 w 700821"/>
                  <a:gd name="connsiteY4" fmla="*/ 193945 h 553098"/>
                  <a:gd name="connsiteX5" fmla="*/ 345898 w 700821"/>
                  <a:gd name="connsiteY5" fmla="*/ 204832 h 553098"/>
                  <a:gd name="connsiteX6" fmla="*/ 358671 w 700821"/>
                  <a:gd name="connsiteY6" fmla="*/ 216919 h 553098"/>
                  <a:gd name="connsiteX7" fmla="*/ 363386 w 700821"/>
                  <a:gd name="connsiteY7" fmla="*/ 244351 h 553098"/>
                  <a:gd name="connsiteX8" fmla="*/ 325752 w 700821"/>
                  <a:gd name="connsiteY8" fmla="*/ 262353 h 553098"/>
                  <a:gd name="connsiteX9" fmla="*/ 324038 w 700821"/>
                  <a:gd name="connsiteY9" fmla="*/ 263897 h 553098"/>
                  <a:gd name="connsiteX10" fmla="*/ 323180 w 700821"/>
                  <a:gd name="connsiteY10" fmla="*/ 269897 h 553098"/>
                  <a:gd name="connsiteX11" fmla="*/ 336982 w 700821"/>
                  <a:gd name="connsiteY11" fmla="*/ 305302 h 553098"/>
                  <a:gd name="connsiteX12" fmla="*/ 311008 w 700821"/>
                  <a:gd name="connsiteY12" fmla="*/ 319446 h 553098"/>
                  <a:gd name="connsiteX13" fmla="*/ 287176 w 700821"/>
                  <a:gd name="connsiteY13" fmla="*/ 309845 h 553098"/>
                  <a:gd name="connsiteX14" fmla="*/ 279889 w 700821"/>
                  <a:gd name="connsiteY14" fmla="*/ 312160 h 553098"/>
                  <a:gd name="connsiteX15" fmla="*/ 278861 w 700821"/>
                  <a:gd name="connsiteY15" fmla="*/ 314046 h 553098"/>
                  <a:gd name="connsiteX16" fmla="*/ 275517 w 700821"/>
                  <a:gd name="connsiteY16" fmla="*/ 334106 h 553098"/>
                  <a:gd name="connsiteX17" fmla="*/ 260173 w 700821"/>
                  <a:gd name="connsiteY17" fmla="*/ 344650 h 553098"/>
                  <a:gd name="connsiteX18" fmla="*/ 241056 w 700821"/>
                  <a:gd name="connsiteY18" fmla="*/ 342164 h 553098"/>
                  <a:gd name="connsiteX19" fmla="*/ 227683 w 700821"/>
                  <a:gd name="connsiteY19" fmla="*/ 320389 h 553098"/>
                  <a:gd name="connsiteX20" fmla="*/ 216367 w 700821"/>
                  <a:gd name="connsiteY20" fmla="*/ 322104 h 553098"/>
                  <a:gd name="connsiteX21" fmla="*/ 200508 w 700821"/>
                  <a:gd name="connsiteY21" fmla="*/ 334791 h 553098"/>
                  <a:gd name="connsiteX22" fmla="*/ 176848 w 700821"/>
                  <a:gd name="connsiteY22" fmla="*/ 330505 h 553098"/>
                  <a:gd name="connsiteX23" fmla="*/ 162360 w 700821"/>
                  <a:gd name="connsiteY23" fmla="*/ 314474 h 553098"/>
                  <a:gd name="connsiteX24" fmla="*/ 163218 w 700821"/>
                  <a:gd name="connsiteY24" fmla="*/ 292529 h 553098"/>
                  <a:gd name="connsiteX25" fmla="*/ 162789 w 700821"/>
                  <a:gd name="connsiteY25" fmla="*/ 291586 h 553098"/>
                  <a:gd name="connsiteX26" fmla="*/ 154817 w 700821"/>
                  <a:gd name="connsiteY26" fmla="*/ 287385 h 553098"/>
                  <a:gd name="connsiteX27" fmla="*/ 78179 w 700821"/>
                  <a:gd name="connsiteY27" fmla="*/ 317475 h 553098"/>
                  <a:gd name="connsiteX28" fmla="*/ 2140 w 700821"/>
                  <a:gd name="connsiteY28" fmla="*/ 354679 h 553098"/>
                  <a:gd name="connsiteX29" fmla="*/ 940 w 700821"/>
                  <a:gd name="connsiteY29" fmla="*/ 361537 h 553098"/>
                  <a:gd name="connsiteX30" fmla="*/ 71406 w 700821"/>
                  <a:gd name="connsiteY30" fmla="*/ 448377 h 553098"/>
                  <a:gd name="connsiteX31" fmla="*/ 196822 w 700821"/>
                  <a:gd name="connsiteY31" fmla="*/ 525701 h 553098"/>
                  <a:gd name="connsiteX32" fmla="*/ 500031 w 700821"/>
                  <a:gd name="connsiteY32" fmla="*/ 510270 h 553098"/>
                  <a:gd name="connsiteX33" fmla="*/ 559782 w 700821"/>
                  <a:gd name="connsiteY33" fmla="*/ 463722 h 553098"/>
                  <a:gd name="connsiteX34" fmla="*/ 632991 w 700821"/>
                  <a:gd name="connsiteY34" fmla="*/ 398228 h 553098"/>
                  <a:gd name="connsiteX35" fmla="*/ 692227 w 700821"/>
                  <a:gd name="connsiteY35" fmla="*/ 285842 h 553098"/>
                  <a:gd name="connsiteX36" fmla="*/ 694627 w 700821"/>
                  <a:gd name="connsiteY36" fmla="*/ 146710 h 553098"/>
                  <a:gd name="connsiteX37" fmla="*/ 640449 w 700821"/>
                  <a:gd name="connsiteY37" fmla="*/ 4921 h 553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00821" h="553098">
                    <a:moveTo>
                      <a:pt x="640449" y="4921"/>
                    </a:moveTo>
                    <a:cubicBezTo>
                      <a:pt x="639677" y="3807"/>
                      <a:pt x="638649" y="3035"/>
                      <a:pt x="637620" y="2521"/>
                    </a:cubicBezTo>
                    <a:cubicBezTo>
                      <a:pt x="636334" y="378"/>
                      <a:pt x="633762" y="-994"/>
                      <a:pt x="631276" y="892"/>
                    </a:cubicBezTo>
                    <a:cubicBezTo>
                      <a:pt x="586871" y="34497"/>
                      <a:pt x="539551" y="63729"/>
                      <a:pt x="493088" y="94418"/>
                    </a:cubicBezTo>
                    <a:cubicBezTo>
                      <a:pt x="443110" y="127508"/>
                      <a:pt x="394761" y="162227"/>
                      <a:pt x="343840" y="193945"/>
                    </a:cubicBezTo>
                    <a:cubicBezTo>
                      <a:pt x="338783" y="197117"/>
                      <a:pt x="341440" y="203718"/>
                      <a:pt x="345898" y="204832"/>
                    </a:cubicBezTo>
                    <a:cubicBezTo>
                      <a:pt x="350098" y="208861"/>
                      <a:pt x="355070" y="212204"/>
                      <a:pt x="358671" y="216919"/>
                    </a:cubicBezTo>
                    <a:cubicBezTo>
                      <a:pt x="364757" y="224892"/>
                      <a:pt x="367929" y="235008"/>
                      <a:pt x="363386" y="244351"/>
                    </a:cubicBezTo>
                    <a:cubicBezTo>
                      <a:pt x="355842" y="259782"/>
                      <a:pt x="338097" y="256010"/>
                      <a:pt x="325752" y="262353"/>
                    </a:cubicBezTo>
                    <a:cubicBezTo>
                      <a:pt x="324981" y="262782"/>
                      <a:pt x="324466" y="263297"/>
                      <a:pt x="324038" y="263897"/>
                    </a:cubicBezTo>
                    <a:cubicBezTo>
                      <a:pt x="321895" y="265268"/>
                      <a:pt x="321209" y="267926"/>
                      <a:pt x="323180" y="269897"/>
                    </a:cubicBezTo>
                    <a:cubicBezTo>
                      <a:pt x="332267" y="279070"/>
                      <a:pt x="340068" y="291586"/>
                      <a:pt x="336982" y="305302"/>
                    </a:cubicBezTo>
                    <a:cubicBezTo>
                      <a:pt x="334239" y="317303"/>
                      <a:pt x="321809" y="320647"/>
                      <a:pt x="311008" y="319446"/>
                    </a:cubicBezTo>
                    <a:cubicBezTo>
                      <a:pt x="301921" y="318418"/>
                      <a:pt x="295406" y="312931"/>
                      <a:pt x="287176" y="309845"/>
                    </a:cubicBezTo>
                    <a:cubicBezTo>
                      <a:pt x="284004" y="308645"/>
                      <a:pt x="281175" y="309845"/>
                      <a:pt x="279889" y="312160"/>
                    </a:cubicBezTo>
                    <a:cubicBezTo>
                      <a:pt x="279375" y="312674"/>
                      <a:pt x="278946" y="313274"/>
                      <a:pt x="278861" y="314046"/>
                    </a:cubicBezTo>
                    <a:cubicBezTo>
                      <a:pt x="278089" y="321247"/>
                      <a:pt x="279289" y="327505"/>
                      <a:pt x="275517" y="334106"/>
                    </a:cubicBezTo>
                    <a:cubicBezTo>
                      <a:pt x="272346" y="339763"/>
                      <a:pt x="266088" y="342849"/>
                      <a:pt x="260173" y="344650"/>
                    </a:cubicBezTo>
                    <a:cubicBezTo>
                      <a:pt x="253743" y="346535"/>
                      <a:pt x="246885" y="345336"/>
                      <a:pt x="241056" y="342164"/>
                    </a:cubicBezTo>
                    <a:cubicBezTo>
                      <a:pt x="232741" y="337620"/>
                      <a:pt x="231283" y="328105"/>
                      <a:pt x="227683" y="320389"/>
                    </a:cubicBezTo>
                    <a:cubicBezTo>
                      <a:pt x="225111" y="314818"/>
                      <a:pt x="218082" y="317560"/>
                      <a:pt x="216367" y="322104"/>
                    </a:cubicBezTo>
                    <a:cubicBezTo>
                      <a:pt x="211738" y="327419"/>
                      <a:pt x="207795" y="332562"/>
                      <a:pt x="200508" y="334791"/>
                    </a:cubicBezTo>
                    <a:cubicBezTo>
                      <a:pt x="192621" y="337192"/>
                      <a:pt x="183792" y="334277"/>
                      <a:pt x="176848" y="330505"/>
                    </a:cubicBezTo>
                    <a:cubicBezTo>
                      <a:pt x="170504" y="327076"/>
                      <a:pt x="165018" y="321247"/>
                      <a:pt x="162360" y="314474"/>
                    </a:cubicBezTo>
                    <a:cubicBezTo>
                      <a:pt x="159274" y="306502"/>
                      <a:pt x="164504" y="300244"/>
                      <a:pt x="163218" y="292529"/>
                    </a:cubicBezTo>
                    <a:cubicBezTo>
                      <a:pt x="163132" y="292186"/>
                      <a:pt x="162875" y="291929"/>
                      <a:pt x="162789" y="291586"/>
                    </a:cubicBezTo>
                    <a:cubicBezTo>
                      <a:pt x="161846" y="288328"/>
                      <a:pt x="158931" y="285757"/>
                      <a:pt x="154817" y="287385"/>
                    </a:cubicBezTo>
                    <a:cubicBezTo>
                      <a:pt x="129356" y="297415"/>
                      <a:pt x="102867" y="305473"/>
                      <a:pt x="78179" y="317475"/>
                    </a:cubicBezTo>
                    <a:cubicBezTo>
                      <a:pt x="53061" y="329734"/>
                      <a:pt x="24343" y="337192"/>
                      <a:pt x="2140" y="354679"/>
                    </a:cubicBezTo>
                    <a:cubicBezTo>
                      <a:pt x="-517" y="356737"/>
                      <a:pt x="-431" y="359652"/>
                      <a:pt x="940" y="361537"/>
                    </a:cubicBezTo>
                    <a:cubicBezTo>
                      <a:pt x="11656" y="397542"/>
                      <a:pt x="43460" y="425231"/>
                      <a:pt x="71406" y="448377"/>
                    </a:cubicBezTo>
                    <a:cubicBezTo>
                      <a:pt x="109211" y="479667"/>
                      <a:pt x="151816" y="506241"/>
                      <a:pt x="196822" y="525701"/>
                    </a:cubicBezTo>
                    <a:cubicBezTo>
                      <a:pt x="292320" y="567106"/>
                      <a:pt x="409248" y="561277"/>
                      <a:pt x="500031" y="510270"/>
                    </a:cubicBezTo>
                    <a:cubicBezTo>
                      <a:pt x="521805" y="498012"/>
                      <a:pt x="540922" y="479923"/>
                      <a:pt x="559782" y="463722"/>
                    </a:cubicBezTo>
                    <a:cubicBezTo>
                      <a:pt x="585242" y="441947"/>
                      <a:pt x="611131" y="424031"/>
                      <a:pt x="632991" y="398228"/>
                    </a:cubicBezTo>
                    <a:cubicBezTo>
                      <a:pt x="660766" y="365395"/>
                      <a:pt x="680997" y="327333"/>
                      <a:pt x="692227" y="285842"/>
                    </a:cubicBezTo>
                    <a:cubicBezTo>
                      <a:pt x="704314" y="241094"/>
                      <a:pt x="702256" y="191888"/>
                      <a:pt x="694627" y="146710"/>
                    </a:cubicBezTo>
                    <a:cubicBezTo>
                      <a:pt x="686997" y="100248"/>
                      <a:pt x="667538" y="43840"/>
                      <a:pt x="640449" y="4921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2" name="任意多边形: 形状 2891">
                <a:extLst>
                  <a:ext uri="{FF2B5EF4-FFF2-40B4-BE49-F238E27FC236}">
                    <a16:creationId xmlns:a16="http://schemas.microsoft.com/office/drawing/2014/main" id="{D32DBD5B-B911-E435-66F7-A9CB62C5E62A}"/>
                  </a:ext>
                </a:extLst>
              </p:cNvPr>
              <p:cNvSpPr/>
              <p:nvPr/>
            </p:nvSpPr>
            <p:spPr>
              <a:xfrm>
                <a:off x="4762695" y="5699588"/>
                <a:ext cx="62945" cy="74633"/>
              </a:xfrm>
              <a:custGeom>
                <a:avLst/>
                <a:gdLst>
                  <a:gd name="connsiteX0" fmla="*/ 9453 w 62945"/>
                  <a:gd name="connsiteY0" fmla="*/ 9 h 74633"/>
                  <a:gd name="connsiteX1" fmla="*/ 6795 w 62945"/>
                  <a:gd name="connsiteY1" fmla="*/ 1124 h 74633"/>
                  <a:gd name="connsiteX2" fmla="*/ 23 w 62945"/>
                  <a:gd name="connsiteY2" fmla="*/ 7896 h 74633"/>
                  <a:gd name="connsiteX3" fmla="*/ 46915 w 62945"/>
                  <a:gd name="connsiteY3" fmla="*/ 71847 h 74633"/>
                  <a:gd name="connsiteX4" fmla="*/ 56687 w 62945"/>
                  <a:gd name="connsiteY4" fmla="*/ 30956 h 74633"/>
                  <a:gd name="connsiteX5" fmla="*/ 9453 w 62945"/>
                  <a:gd name="connsiteY5" fmla="*/ 9 h 7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945" h="74633">
                    <a:moveTo>
                      <a:pt x="9453" y="9"/>
                    </a:moveTo>
                    <a:cubicBezTo>
                      <a:pt x="8424" y="-76"/>
                      <a:pt x="7481" y="438"/>
                      <a:pt x="6795" y="1124"/>
                    </a:cubicBezTo>
                    <a:cubicBezTo>
                      <a:pt x="3195" y="1038"/>
                      <a:pt x="-320" y="3267"/>
                      <a:pt x="23" y="7896"/>
                    </a:cubicBezTo>
                    <a:cubicBezTo>
                      <a:pt x="1566" y="27956"/>
                      <a:pt x="15197" y="88220"/>
                      <a:pt x="46915" y="71847"/>
                    </a:cubicBezTo>
                    <a:cubicBezTo>
                      <a:pt x="63803" y="63103"/>
                      <a:pt x="67832" y="46044"/>
                      <a:pt x="56687" y="30956"/>
                    </a:cubicBezTo>
                    <a:cubicBezTo>
                      <a:pt x="47343" y="18526"/>
                      <a:pt x="25655" y="1210"/>
                      <a:pt x="9453" y="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3" name="任意多边形: 形状 2892">
                <a:extLst>
                  <a:ext uri="{FF2B5EF4-FFF2-40B4-BE49-F238E27FC236}">
                    <a16:creationId xmlns:a16="http://schemas.microsoft.com/office/drawing/2014/main" id="{36BE7B11-1313-A746-253A-1DF233F75F93}"/>
                  </a:ext>
                </a:extLst>
              </p:cNvPr>
              <p:cNvSpPr/>
              <p:nvPr/>
            </p:nvSpPr>
            <p:spPr>
              <a:xfrm>
                <a:off x="4844740" y="5832685"/>
                <a:ext cx="64766" cy="67057"/>
              </a:xfrm>
              <a:custGeom>
                <a:avLst/>
                <a:gdLst>
                  <a:gd name="connsiteX0" fmla="*/ 57024 w 64766"/>
                  <a:gd name="connsiteY0" fmla="*/ 24817 h 67057"/>
                  <a:gd name="connsiteX1" fmla="*/ 9447 w 64766"/>
                  <a:gd name="connsiteY1" fmla="*/ 43 h 67057"/>
                  <a:gd name="connsiteX2" fmla="*/ 6189 w 64766"/>
                  <a:gd name="connsiteY2" fmla="*/ 986 h 67057"/>
                  <a:gd name="connsiteX3" fmla="*/ 189 w 64766"/>
                  <a:gd name="connsiteY3" fmla="*/ 9901 h 67057"/>
                  <a:gd name="connsiteX4" fmla="*/ 53510 w 64766"/>
                  <a:gd name="connsiteY4" fmla="*/ 63480 h 67057"/>
                  <a:gd name="connsiteX5" fmla="*/ 57024 w 64766"/>
                  <a:gd name="connsiteY5" fmla="*/ 24817 h 6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66" h="67057">
                    <a:moveTo>
                      <a:pt x="57024" y="24817"/>
                    </a:moveTo>
                    <a:cubicBezTo>
                      <a:pt x="44680" y="11788"/>
                      <a:pt x="26935" y="2958"/>
                      <a:pt x="9447" y="43"/>
                    </a:cubicBezTo>
                    <a:cubicBezTo>
                      <a:pt x="8161" y="-128"/>
                      <a:pt x="7047" y="214"/>
                      <a:pt x="6189" y="986"/>
                    </a:cubicBezTo>
                    <a:cubicBezTo>
                      <a:pt x="2503" y="1843"/>
                      <a:pt x="-840" y="5187"/>
                      <a:pt x="189" y="9901"/>
                    </a:cubicBezTo>
                    <a:cubicBezTo>
                      <a:pt x="4218" y="30218"/>
                      <a:pt x="25306" y="80882"/>
                      <a:pt x="53510" y="63480"/>
                    </a:cubicBezTo>
                    <a:cubicBezTo>
                      <a:pt x="67826" y="54650"/>
                      <a:pt x="67911" y="36219"/>
                      <a:pt x="57024" y="2481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4" name="任意多边形: 形状 2893">
                <a:extLst>
                  <a:ext uri="{FF2B5EF4-FFF2-40B4-BE49-F238E27FC236}">
                    <a16:creationId xmlns:a16="http://schemas.microsoft.com/office/drawing/2014/main" id="{1FED5459-9DDC-985E-77BA-37816AAC99E8}"/>
                  </a:ext>
                </a:extLst>
              </p:cNvPr>
              <p:cNvSpPr/>
              <p:nvPr/>
            </p:nvSpPr>
            <p:spPr>
              <a:xfrm>
                <a:off x="4741938" y="5810495"/>
                <a:ext cx="57915" cy="84194"/>
              </a:xfrm>
              <a:custGeom>
                <a:avLst/>
                <a:gdLst>
                  <a:gd name="connsiteX0" fmla="*/ 15466 w 57915"/>
                  <a:gd name="connsiteY0" fmla="*/ 2088 h 84194"/>
                  <a:gd name="connsiteX1" fmla="*/ 4321 w 57915"/>
                  <a:gd name="connsiteY1" fmla="*/ 3803 h 84194"/>
                  <a:gd name="connsiteX2" fmla="*/ 36125 w 57915"/>
                  <a:gd name="connsiteY2" fmla="*/ 83270 h 84194"/>
                  <a:gd name="connsiteX3" fmla="*/ 15466 w 57915"/>
                  <a:gd name="connsiteY3" fmla="*/ 2088 h 8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915" h="84194">
                    <a:moveTo>
                      <a:pt x="15466" y="2088"/>
                    </a:moveTo>
                    <a:cubicBezTo>
                      <a:pt x="12294" y="-741"/>
                      <a:pt x="6893" y="-1169"/>
                      <a:pt x="4321" y="3803"/>
                    </a:cubicBezTo>
                    <a:cubicBezTo>
                      <a:pt x="-5966" y="23777"/>
                      <a:pt x="1149" y="92957"/>
                      <a:pt x="36125" y="83270"/>
                    </a:cubicBezTo>
                    <a:cubicBezTo>
                      <a:pt x="83188" y="70326"/>
                      <a:pt x="43498" y="13318"/>
                      <a:pt x="15466" y="208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5" name="任意多边形: 形状 2894">
                <a:extLst>
                  <a:ext uri="{FF2B5EF4-FFF2-40B4-BE49-F238E27FC236}">
                    <a16:creationId xmlns:a16="http://schemas.microsoft.com/office/drawing/2014/main" id="{1C307BAD-DEB7-C0DB-57E2-AF0E5D5E85DC}"/>
                  </a:ext>
                </a:extLst>
              </p:cNvPr>
              <p:cNvSpPr/>
              <p:nvPr/>
            </p:nvSpPr>
            <p:spPr>
              <a:xfrm>
                <a:off x="4572247" y="5846414"/>
                <a:ext cx="52988" cy="83052"/>
              </a:xfrm>
              <a:custGeom>
                <a:avLst/>
                <a:gdLst>
                  <a:gd name="connsiteX0" fmla="*/ 30080 w 52988"/>
                  <a:gd name="connsiteY0" fmla="*/ 4574 h 83052"/>
                  <a:gd name="connsiteX1" fmla="*/ 25966 w 52988"/>
                  <a:gd name="connsiteY1" fmla="*/ 630 h 83052"/>
                  <a:gd name="connsiteX2" fmla="*/ 22622 w 52988"/>
                  <a:gd name="connsiteY2" fmla="*/ 116 h 83052"/>
                  <a:gd name="connsiteX3" fmla="*/ 16793 w 52988"/>
                  <a:gd name="connsiteY3" fmla="*/ 3373 h 83052"/>
                  <a:gd name="connsiteX4" fmla="*/ 2134 w 52988"/>
                  <a:gd name="connsiteY4" fmla="*/ 65267 h 83052"/>
                  <a:gd name="connsiteX5" fmla="*/ 38396 w 52988"/>
                  <a:gd name="connsiteY5" fmla="*/ 79240 h 83052"/>
                  <a:gd name="connsiteX6" fmla="*/ 30080 w 52988"/>
                  <a:gd name="connsiteY6" fmla="*/ 4574 h 8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988" h="83052">
                    <a:moveTo>
                      <a:pt x="30080" y="4574"/>
                    </a:moveTo>
                    <a:cubicBezTo>
                      <a:pt x="29480" y="2773"/>
                      <a:pt x="27852" y="1401"/>
                      <a:pt x="25966" y="630"/>
                    </a:cubicBezTo>
                    <a:cubicBezTo>
                      <a:pt x="24937" y="30"/>
                      <a:pt x="23737" y="-142"/>
                      <a:pt x="22622" y="116"/>
                    </a:cubicBezTo>
                    <a:cubicBezTo>
                      <a:pt x="20479" y="202"/>
                      <a:pt x="18336" y="1145"/>
                      <a:pt x="16793" y="3373"/>
                    </a:cubicBezTo>
                    <a:cubicBezTo>
                      <a:pt x="4449" y="21547"/>
                      <a:pt x="-4210" y="43235"/>
                      <a:pt x="2134" y="65267"/>
                    </a:cubicBezTo>
                    <a:cubicBezTo>
                      <a:pt x="7278" y="82926"/>
                      <a:pt x="23223" y="87126"/>
                      <a:pt x="38396" y="79240"/>
                    </a:cubicBezTo>
                    <a:cubicBezTo>
                      <a:pt x="67285" y="64066"/>
                      <a:pt x="47225" y="23262"/>
                      <a:pt x="30080" y="457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6" name="任意多边形: 形状 2895">
                <a:extLst>
                  <a:ext uri="{FF2B5EF4-FFF2-40B4-BE49-F238E27FC236}">
                    <a16:creationId xmlns:a16="http://schemas.microsoft.com/office/drawing/2014/main" id="{FB961AFE-6B14-E72A-CCE6-6EAEC0F4FCF7}"/>
                  </a:ext>
                </a:extLst>
              </p:cNvPr>
              <p:cNvSpPr/>
              <p:nvPr/>
            </p:nvSpPr>
            <p:spPr>
              <a:xfrm>
                <a:off x="4468250" y="5811147"/>
                <a:ext cx="50569" cy="74366"/>
              </a:xfrm>
              <a:custGeom>
                <a:avLst/>
                <a:gdLst>
                  <a:gd name="connsiteX0" fmla="*/ 39180 w 50569"/>
                  <a:gd name="connsiteY0" fmla="*/ 5294 h 74366"/>
                  <a:gd name="connsiteX1" fmla="*/ 27178 w 50569"/>
                  <a:gd name="connsiteY1" fmla="*/ 2294 h 74366"/>
                  <a:gd name="connsiteX2" fmla="*/ 3 w 50569"/>
                  <a:gd name="connsiteY2" fmla="*/ 49957 h 74366"/>
                  <a:gd name="connsiteX3" fmla="*/ 26578 w 50569"/>
                  <a:gd name="connsiteY3" fmla="*/ 73960 h 74366"/>
                  <a:gd name="connsiteX4" fmla="*/ 50495 w 50569"/>
                  <a:gd name="connsiteY4" fmla="*/ 41127 h 74366"/>
                  <a:gd name="connsiteX5" fmla="*/ 39180 w 50569"/>
                  <a:gd name="connsiteY5" fmla="*/ 5294 h 7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69" h="74366">
                    <a:moveTo>
                      <a:pt x="39180" y="5294"/>
                    </a:moveTo>
                    <a:cubicBezTo>
                      <a:pt x="37637" y="750"/>
                      <a:pt x="31464" y="-2336"/>
                      <a:pt x="27178" y="2294"/>
                    </a:cubicBezTo>
                    <a:cubicBezTo>
                      <a:pt x="14662" y="16010"/>
                      <a:pt x="-254" y="30069"/>
                      <a:pt x="3" y="49957"/>
                    </a:cubicBezTo>
                    <a:cubicBezTo>
                      <a:pt x="175" y="64444"/>
                      <a:pt x="11576" y="76789"/>
                      <a:pt x="26578" y="73960"/>
                    </a:cubicBezTo>
                    <a:cubicBezTo>
                      <a:pt x="43123" y="70959"/>
                      <a:pt x="49638" y="56557"/>
                      <a:pt x="50495" y="41127"/>
                    </a:cubicBezTo>
                    <a:cubicBezTo>
                      <a:pt x="51095" y="29811"/>
                      <a:pt x="48095" y="13952"/>
                      <a:pt x="39180" y="529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7" name="任意多边形: 形状 2896">
                <a:extLst>
                  <a:ext uri="{FF2B5EF4-FFF2-40B4-BE49-F238E27FC236}">
                    <a16:creationId xmlns:a16="http://schemas.microsoft.com/office/drawing/2014/main" id="{2B0C6FA9-9475-9B3C-47B8-879B9F2F02BF}"/>
                  </a:ext>
                </a:extLst>
              </p:cNvPr>
              <p:cNvSpPr/>
              <p:nvPr/>
            </p:nvSpPr>
            <p:spPr>
              <a:xfrm>
                <a:off x="4864080" y="5740033"/>
                <a:ext cx="74519" cy="74867"/>
              </a:xfrm>
              <a:custGeom>
                <a:avLst/>
                <a:gdLst>
                  <a:gd name="connsiteX0" fmla="*/ 54915 w 74519"/>
                  <a:gd name="connsiteY0" fmla="*/ 17086 h 74867"/>
                  <a:gd name="connsiteX1" fmla="*/ 9138 w 74519"/>
                  <a:gd name="connsiteY1" fmla="*/ 284 h 74867"/>
                  <a:gd name="connsiteX2" fmla="*/ 1080 w 74519"/>
                  <a:gd name="connsiteY2" fmla="*/ 10313 h 74867"/>
                  <a:gd name="connsiteX3" fmla="*/ 16510 w 74519"/>
                  <a:gd name="connsiteY3" fmla="*/ 47861 h 74867"/>
                  <a:gd name="connsiteX4" fmla="*/ 35455 w 74519"/>
                  <a:gd name="connsiteY4" fmla="*/ 69035 h 74867"/>
                  <a:gd name="connsiteX5" fmla="*/ 72575 w 74519"/>
                  <a:gd name="connsiteY5" fmla="*/ 61063 h 74867"/>
                  <a:gd name="connsiteX6" fmla="*/ 54915 w 74519"/>
                  <a:gd name="connsiteY6" fmla="*/ 17086 h 7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519" h="74867">
                    <a:moveTo>
                      <a:pt x="54915" y="17086"/>
                    </a:moveTo>
                    <a:cubicBezTo>
                      <a:pt x="42999" y="8685"/>
                      <a:pt x="24911" y="-917"/>
                      <a:pt x="9138" y="284"/>
                    </a:cubicBezTo>
                    <a:cubicBezTo>
                      <a:pt x="3909" y="-1345"/>
                      <a:pt x="-2606" y="4313"/>
                      <a:pt x="1080" y="10313"/>
                    </a:cubicBezTo>
                    <a:cubicBezTo>
                      <a:pt x="7938" y="21458"/>
                      <a:pt x="10509" y="36031"/>
                      <a:pt x="16510" y="47861"/>
                    </a:cubicBezTo>
                    <a:cubicBezTo>
                      <a:pt x="20797" y="56262"/>
                      <a:pt x="27483" y="63891"/>
                      <a:pt x="35455" y="69035"/>
                    </a:cubicBezTo>
                    <a:cubicBezTo>
                      <a:pt x="48400" y="77350"/>
                      <a:pt x="66745" y="78465"/>
                      <a:pt x="72575" y="61063"/>
                    </a:cubicBezTo>
                    <a:cubicBezTo>
                      <a:pt x="78661" y="42975"/>
                      <a:pt x="69831" y="27458"/>
                      <a:pt x="54915" y="1708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8" name="任意多边形: 形状 2897">
                <a:extLst>
                  <a:ext uri="{FF2B5EF4-FFF2-40B4-BE49-F238E27FC236}">
                    <a16:creationId xmlns:a16="http://schemas.microsoft.com/office/drawing/2014/main" id="{D6E25CD9-BAFA-2DCA-C0D7-8D83A21AA9EA}"/>
                  </a:ext>
                </a:extLst>
              </p:cNvPr>
              <p:cNvSpPr/>
              <p:nvPr/>
            </p:nvSpPr>
            <p:spPr>
              <a:xfrm>
                <a:off x="4941463" y="5697005"/>
                <a:ext cx="70067" cy="60662"/>
              </a:xfrm>
              <a:custGeom>
                <a:avLst/>
                <a:gdLst>
                  <a:gd name="connsiteX0" fmla="*/ 58628 w 70067"/>
                  <a:gd name="connsiteY0" fmla="*/ 13308 h 60662"/>
                  <a:gd name="connsiteX1" fmla="*/ 8822 w 70067"/>
                  <a:gd name="connsiteY1" fmla="*/ 878 h 60662"/>
                  <a:gd name="connsiteX2" fmla="*/ 421 w 70067"/>
                  <a:gd name="connsiteY2" fmla="*/ 9279 h 60662"/>
                  <a:gd name="connsiteX3" fmla="*/ 60085 w 70067"/>
                  <a:gd name="connsiteY3" fmla="*/ 55656 h 60662"/>
                  <a:gd name="connsiteX4" fmla="*/ 58628 w 70067"/>
                  <a:gd name="connsiteY4" fmla="*/ 13308 h 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67" h="60662">
                    <a:moveTo>
                      <a:pt x="58628" y="13308"/>
                    </a:moveTo>
                    <a:cubicBezTo>
                      <a:pt x="46541" y="4993"/>
                      <a:pt x="24252" y="-2637"/>
                      <a:pt x="8822" y="878"/>
                    </a:cubicBezTo>
                    <a:cubicBezTo>
                      <a:pt x="4279" y="-408"/>
                      <a:pt x="-1636" y="4307"/>
                      <a:pt x="421" y="9279"/>
                    </a:cubicBezTo>
                    <a:cubicBezTo>
                      <a:pt x="7279" y="26252"/>
                      <a:pt x="36854" y="76573"/>
                      <a:pt x="60085" y="55656"/>
                    </a:cubicBezTo>
                    <a:cubicBezTo>
                      <a:pt x="73544" y="43569"/>
                      <a:pt x="73716" y="23767"/>
                      <a:pt x="58628" y="1330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9" name="任意多边形: 形状 2898">
                <a:extLst>
                  <a:ext uri="{FF2B5EF4-FFF2-40B4-BE49-F238E27FC236}">
                    <a16:creationId xmlns:a16="http://schemas.microsoft.com/office/drawing/2014/main" id="{C1DE964C-91AB-3B06-AFA8-26B738F0BBF3}"/>
                  </a:ext>
                </a:extLst>
              </p:cNvPr>
              <p:cNvSpPr/>
              <p:nvPr/>
            </p:nvSpPr>
            <p:spPr>
              <a:xfrm>
                <a:off x="4849466" y="5615299"/>
                <a:ext cx="84534" cy="55849"/>
              </a:xfrm>
              <a:custGeom>
                <a:avLst/>
                <a:gdLst>
                  <a:gd name="connsiteX0" fmla="*/ 52642 w 84534"/>
                  <a:gd name="connsiteY0" fmla="*/ 459 h 55849"/>
                  <a:gd name="connsiteX1" fmla="*/ 9694 w 84534"/>
                  <a:gd name="connsiteY1" fmla="*/ 5689 h 55849"/>
                  <a:gd name="connsiteX2" fmla="*/ 2064 w 84534"/>
                  <a:gd name="connsiteY2" fmla="*/ 17004 h 55849"/>
                  <a:gd name="connsiteX3" fmla="*/ 53413 w 84534"/>
                  <a:gd name="connsiteY3" fmla="*/ 55151 h 55849"/>
                  <a:gd name="connsiteX4" fmla="*/ 84532 w 84534"/>
                  <a:gd name="connsiteY4" fmla="*/ 31663 h 55849"/>
                  <a:gd name="connsiteX5" fmla="*/ 52642 w 84534"/>
                  <a:gd name="connsiteY5" fmla="*/ 459 h 55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534" h="55849">
                    <a:moveTo>
                      <a:pt x="52642" y="459"/>
                    </a:moveTo>
                    <a:cubicBezTo>
                      <a:pt x="37554" y="-1341"/>
                      <a:pt x="23924" y="2517"/>
                      <a:pt x="9694" y="5689"/>
                    </a:cubicBezTo>
                    <a:cubicBezTo>
                      <a:pt x="3521" y="2431"/>
                      <a:pt x="-3594" y="11260"/>
                      <a:pt x="2064" y="17004"/>
                    </a:cubicBezTo>
                    <a:cubicBezTo>
                      <a:pt x="16294" y="31663"/>
                      <a:pt x="32497" y="50780"/>
                      <a:pt x="53413" y="55151"/>
                    </a:cubicBezTo>
                    <a:cubicBezTo>
                      <a:pt x="69958" y="58581"/>
                      <a:pt x="84789" y="49151"/>
                      <a:pt x="84532" y="31663"/>
                    </a:cubicBezTo>
                    <a:cubicBezTo>
                      <a:pt x="84274" y="13832"/>
                      <a:pt x="69015" y="2517"/>
                      <a:pt x="52642" y="45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0" name="任意多边形: 形状 2899">
                <a:extLst>
                  <a:ext uri="{FF2B5EF4-FFF2-40B4-BE49-F238E27FC236}">
                    <a16:creationId xmlns:a16="http://schemas.microsoft.com/office/drawing/2014/main" id="{1C0CC5FE-C4F8-41FC-3CD9-6416ACE3D3F2}"/>
                  </a:ext>
                </a:extLst>
              </p:cNvPr>
              <p:cNvSpPr/>
              <p:nvPr/>
            </p:nvSpPr>
            <p:spPr>
              <a:xfrm>
                <a:off x="4950310" y="5558100"/>
                <a:ext cx="80642" cy="55398"/>
              </a:xfrm>
              <a:custGeom>
                <a:avLst/>
                <a:gdLst>
                  <a:gd name="connsiteX0" fmla="*/ 49181 w 80642"/>
                  <a:gd name="connsiteY0" fmla="*/ 908 h 55398"/>
                  <a:gd name="connsiteX1" fmla="*/ 4433 w 80642"/>
                  <a:gd name="connsiteY1" fmla="*/ 9567 h 55398"/>
                  <a:gd name="connsiteX2" fmla="*/ 2890 w 80642"/>
                  <a:gd name="connsiteY2" fmla="*/ 10510 h 55398"/>
                  <a:gd name="connsiteX3" fmla="*/ 2204 w 80642"/>
                  <a:gd name="connsiteY3" fmla="*/ 10939 h 55398"/>
                  <a:gd name="connsiteX4" fmla="*/ 404 w 80642"/>
                  <a:gd name="connsiteY4" fmla="*/ 14025 h 55398"/>
                  <a:gd name="connsiteX5" fmla="*/ 2461 w 80642"/>
                  <a:gd name="connsiteY5" fmla="*/ 21140 h 55398"/>
                  <a:gd name="connsiteX6" fmla="*/ 53210 w 80642"/>
                  <a:gd name="connsiteY6" fmla="*/ 55173 h 55398"/>
                  <a:gd name="connsiteX7" fmla="*/ 80642 w 80642"/>
                  <a:gd name="connsiteY7" fmla="*/ 32627 h 55398"/>
                  <a:gd name="connsiteX8" fmla="*/ 49181 w 80642"/>
                  <a:gd name="connsiteY8" fmla="*/ 908 h 55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42" h="55398">
                    <a:moveTo>
                      <a:pt x="49181" y="908"/>
                    </a:moveTo>
                    <a:cubicBezTo>
                      <a:pt x="34008" y="-1749"/>
                      <a:pt x="17377" y="1509"/>
                      <a:pt x="4433" y="9567"/>
                    </a:cubicBezTo>
                    <a:cubicBezTo>
                      <a:pt x="3918" y="9824"/>
                      <a:pt x="3404" y="10167"/>
                      <a:pt x="2890" y="10510"/>
                    </a:cubicBezTo>
                    <a:cubicBezTo>
                      <a:pt x="2633" y="10681"/>
                      <a:pt x="2461" y="10767"/>
                      <a:pt x="2204" y="10939"/>
                    </a:cubicBezTo>
                    <a:cubicBezTo>
                      <a:pt x="1004" y="11796"/>
                      <a:pt x="489" y="12910"/>
                      <a:pt x="404" y="14025"/>
                    </a:cubicBezTo>
                    <a:cubicBezTo>
                      <a:pt x="-454" y="16339"/>
                      <a:pt x="-25" y="18997"/>
                      <a:pt x="2461" y="21140"/>
                    </a:cubicBezTo>
                    <a:cubicBezTo>
                      <a:pt x="17034" y="33313"/>
                      <a:pt x="33322" y="52773"/>
                      <a:pt x="53210" y="55173"/>
                    </a:cubicBezTo>
                    <a:cubicBezTo>
                      <a:pt x="68041" y="56973"/>
                      <a:pt x="80557" y="47886"/>
                      <a:pt x="80642" y="32627"/>
                    </a:cubicBezTo>
                    <a:cubicBezTo>
                      <a:pt x="80642" y="15053"/>
                      <a:pt x="64697" y="3652"/>
                      <a:pt x="49181" y="90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1" name="任意多边形: 形状 2900">
                <a:extLst>
                  <a:ext uri="{FF2B5EF4-FFF2-40B4-BE49-F238E27FC236}">
                    <a16:creationId xmlns:a16="http://schemas.microsoft.com/office/drawing/2014/main" id="{63F5A280-DD3D-9A7A-FD2A-048258863AB0}"/>
                  </a:ext>
                </a:extLst>
              </p:cNvPr>
              <p:cNvSpPr/>
              <p:nvPr/>
            </p:nvSpPr>
            <p:spPr>
              <a:xfrm>
                <a:off x="4668020" y="5885293"/>
                <a:ext cx="55663" cy="85390"/>
              </a:xfrm>
              <a:custGeom>
                <a:avLst/>
                <a:gdLst>
                  <a:gd name="connsiteX0" fmla="*/ 17718 w 55663"/>
                  <a:gd name="connsiteY0" fmla="*/ 585 h 85390"/>
                  <a:gd name="connsiteX1" fmla="*/ 15489 w 55663"/>
                  <a:gd name="connsiteY1" fmla="*/ 242 h 85390"/>
                  <a:gd name="connsiteX2" fmla="*/ 6574 w 55663"/>
                  <a:gd name="connsiteY2" fmla="*/ 5128 h 85390"/>
                  <a:gd name="connsiteX3" fmla="*/ 4345 w 55663"/>
                  <a:gd name="connsiteY3" fmla="*/ 68908 h 85390"/>
                  <a:gd name="connsiteX4" fmla="*/ 44807 w 55663"/>
                  <a:gd name="connsiteY4" fmla="*/ 79709 h 85390"/>
                  <a:gd name="connsiteX5" fmla="*/ 50551 w 55663"/>
                  <a:gd name="connsiteY5" fmla="*/ 37104 h 85390"/>
                  <a:gd name="connsiteX6" fmla="*/ 17718 w 55663"/>
                  <a:gd name="connsiteY6" fmla="*/ 585 h 85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663" h="85390">
                    <a:moveTo>
                      <a:pt x="17718" y="585"/>
                    </a:moveTo>
                    <a:cubicBezTo>
                      <a:pt x="16946" y="242"/>
                      <a:pt x="16261" y="242"/>
                      <a:pt x="15489" y="242"/>
                    </a:cubicBezTo>
                    <a:cubicBezTo>
                      <a:pt x="12060" y="-615"/>
                      <a:pt x="7860" y="756"/>
                      <a:pt x="6574" y="5128"/>
                    </a:cubicBezTo>
                    <a:cubicBezTo>
                      <a:pt x="1002" y="23816"/>
                      <a:pt x="-3799" y="50391"/>
                      <a:pt x="4345" y="68908"/>
                    </a:cubicBezTo>
                    <a:cubicBezTo>
                      <a:pt x="11031" y="84252"/>
                      <a:pt x="31434" y="91110"/>
                      <a:pt x="44807" y="79709"/>
                    </a:cubicBezTo>
                    <a:cubicBezTo>
                      <a:pt x="58609" y="67879"/>
                      <a:pt x="57752" y="52449"/>
                      <a:pt x="50551" y="37104"/>
                    </a:cubicBezTo>
                    <a:cubicBezTo>
                      <a:pt x="44378" y="24074"/>
                      <a:pt x="31263" y="6757"/>
                      <a:pt x="17718" y="58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57" name="图形 4">
              <a:extLst>
                <a:ext uri="{FF2B5EF4-FFF2-40B4-BE49-F238E27FC236}">
                  <a16:creationId xmlns:a16="http://schemas.microsoft.com/office/drawing/2014/main" id="{B5CD34B9-B065-DE87-F674-E2E99D23FE9E}"/>
                </a:ext>
              </a:extLst>
            </p:cNvPr>
            <p:cNvGrpSpPr/>
            <p:nvPr/>
          </p:nvGrpSpPr>
          <p:grpSpPr>
            <a:xfrm>
              <a:off x="4630814" y="5611238"/>
              <a:ext cx="835170" cy="581728"/>
              <a:chOff x="4630814" y="5611238"/>
              <a:chExt cx="835170" cy="581728"/>
            </a:xfrm>
          </p:grpSpPr>
          <p:sp>
            <p:nvSpPr>
              <p:cNvPr id="2877" name="任意多边形: 形状 2876">
                <a:extLst>
                  <a:ext uri="{FF2B5EF4-FFF2-40B4-BE49-F238E27FC236}">
                    <a16:creationId xmlns:a16="http://schemas.microsoft.com/office/drawing/2014/main" id="{FEA08F29-7CF0-C413-9EA2-4EE616A3230C}"/>
                  </a:ext>
                </a:extLst>
              </p:cNvPr>
              <p:cNvSpPr/>
              <p:nvPr/>
            </p:nvSpPr>
            <p:spPr>
              <a:xfrm>
                <a:off x="4630814" y="5611238"/>
                <a:ext cx="835170" cy="581728"/>
              </a:xfrm>
              <a:custGeom>
                <a:avLst/>
                <a:gdLst>
                  <a:gd name="connsiteX0" fmla="*/ 801760 w 835170"/>
                  <a:gd name="connsiteY0" fmla="*/ 3921 h 581728"/>
                  <a:gd name="connsiteX1" fmla="*/ 794473 w 835170"/>
                  <a:gd name="connsiteY1" fmla="*/ 63 h 581728"/>
                  <a:gd name="connsiteX2" fmla="*/ 790101 w 835170"/>
                  <a:gd name="connsiteY2" fmla="*/ 1091 h 581728"/>
                  <a:gd name="connsiteX3" fmla="*/ 759155 w 835170"/>
                  <a:gd name="connsiteY3" fmla="*/ 17208 h 581728"/>
                  <a:gd name="connsiteX4" fmla="*/ 735323 w 835170"/>
                  <a:gd name="connsiteY4" fmla="*/ 28524 h 581728"/>
                  <a:gd name="connsiteX5" fmla="*/ 734637 w 835170"/>
                  <a:gd name="connsiteY5" fmla="*/ 30495 h 581728"/>
                  <a:gd name="connsiteX6" fmla="*/ 734209 w 835170"/>
                  <a:gd name="connsiteY6" fmla="*/ 35124 h 581728"/>
                  <a:gd name="connsiteX7" fmla="*/ 748525 w 835170"/>
                  <a:gd name="connsiteY7" fmla="*/ 273097 h 581728"/>
                  <a:gd name="connsiteX8" fmla="*/ 549128 w 835170"/>
                  <a:gd name="connsiteY8" fmla="*/ 473950 h 581728"/>
                  <a:gd name="connsiteX9" fmla="*/ 277037 w 835170"/>
                  <a:gd name="connsiteY9" fmla="*/ 480466 h 581728"/>
                  <a:gd name="connsiteX10" fmla="*/ 68297 w 835170"/>
                  <a:gd name="connsiteY10" fmla="*/ 260924 h 581728"/>
                  <a:gd name="connsiteX11" fmla="*/ 63925 w 835170"/>
                  <a:gd name="connsiteY11" fmla="*/ 256723 h 581728"/>
                  <a:gd name="connsiteX12" fmla="*/ 61610 w 835170"/>
                  <a:gd name="connsiteY12" fmla="*/ 255695 h 581728"/>
                  <a:gd name="connsiteX13" fmla="*/ 25263 w 835170"/>
                  <a:gd name="connsiteY13" fmla="*/ 268554 h 581728"/>
                  <a:gd name="connsiteX14" fmla="*/ 2546 w 835170"/>
                  <a:gd name="connsiteY14" fmla="*/ 282527 h 581728"/>
                  <a:gd name="connsiteX15" fmla="*/ 317 w 835170"/>
                  <a:gd name="connsiteY15" fmla="*/ 288613 h 581728"/>
                  <a:gd name="connsiteX16" fmla="*/ 241033 w 835170"/>
                  <a:gd name="connsiteY16" fmla="*/ 545274 h 581728"/>
                  <a:gd name="connsiteX17" fmla="*/ 562416 w 835170"/>
                  <a:gd name="connsiteY17" fmla="*/ 552561 h 581728"/>
                  <a:gd name="connsiteX18" fmla="*/ 803903 w 835170"/>
                  <a:gd name="connsiteY18" fmla="*/ 348964 h 581728"/>
                  <a:gd name="connsiteX19" fmla="*/ 835107 w 835170"/>
                  <a:gd name="connsiteY19" fmla="*/ 186429 h 581728"/>
                  <a:gd name="connsiteX20" fmla="*/ 801760 w 835170"/>
                  <a:gd name="connsiteY20" fmla="*/ 3921 h 581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5170" h="581728">
                    <a:moveTo>
                      <a:pt x="801760" y="3921"/>
                    </a:moveTo>
                    <a:cubicBezTo>
                      <a:pt x="800217" y="749"/>
                      <a:pt x="797216" y="-280"/>
                      <a:pt x="794473" y="63"/>
                    </a:cubicBezTo>
                    <a:cubicBezTo>
                      <a:pt x="793016" y="-23"/>
                      <a:pt x="791559" y="149"/>
                      <a:pt x="790101" y="1091"/>
                    </a:cubicBezTo>
                    <a:cubicBezTo>
                      <a:pt x="780243" y="7349"/>
                      <a:pt x="769784" y="12407"/>
                      <a:pt x="759155" y="17208"/>
                    </a:cubicBezTo>
                    <a:cubicBezTo>
                      <a:pt x="752125" y="20294"/>
                      <a:pt x="739781" y="21923"/>
                      <a:pt x="735323" y="28524"/>
                    </a:cubicBezTo>
                    <a:cubicBezTo>
                      <a:pt x="734980" y="29124"/>
                      <a:pt x="734723" y="29809"/>
                      <a:pt x="734637" y="30495"/>
                    </a:cubicBezTo>
                    <a:cubicBezTo>
                      <a:pt x="733866" y="31781"/>
                      <a:pt x="733523" y="33324"/>
                      <a:pt x="734209" y="35124"/>
                    </a:cubicBezTo>
                    <a:cubicBezTo>
                      <a:pt x="760526" y="112534"/>
                      <a:pt x="768584" y="193116"/>
                      <a:pt x="748525" y="273097"/>
                    </a:cubicBezTo>
                    <a:cubicBezTo>
                      <a:pt x="722807" y="375452"/>
                      <a:pt x="643083" y="435974"/>
                      <a:pt x="549128" y="473950"/>
                    </a:cubicBezTo>
                    <a:cubicBezTo>
                      <a:pt x="460831" y="509612"/>
                      <a:pt x="365420" y="521957"/>
                      <a:pt x="277037" y="480466"/>
                    </a:cubicBezTo>
                    <a:cubicBezTo>
                      <a:pt x="182997" y="436317"/>
                      <a:pt x="103358" y="359679"/>
                      <a:pt x="68297" y="260924"/>
                    </a:cubicBezTo>
                    <a:cubicBezTo>
                      <a:pt x="67439" y="258523"/>
                      <a:pt x="65811" y="257238"/>
                      <a:pt x="63925" y="256723"/>
                    </a:cubicBezTo>
                    <a:cubicBezTo>
                      <a:pt x="63239" y="256209"/>
                      <a:pt x="62467" y="255781"/>
                      <a:pt x="61610" y="255695"/>
                    </a:cubicBezTo>
                    <a:cubicBezTo>
                      <a:pt x="50294" y="253980"/>
                      <a:pt x="35207" y="263839"/>
                      <a:pt x="25263" y="268554"/>
                    </a:cubicBezTo>
                    <a:cubicBezTo>
                      <a:pt x="18833" y="271554"/>
                      <a:pt x="6918" y="275668"/>
                      <a:pt x="2546" y="282527"/>
                    </a:cubicBezTo>
                    <a:cubicBezTo>
                      <a:pt x="660" y="283641"/>
                      <a:pt x="-626" y="285784"/>
                      <a:pt x="317" y="288613"/>
                    </a:cubicBezTo>
                    <a:cubicBezTo>
                      <a:pt x="37693" y="402027"/>
                      <a:pt x="139277" y="489724"/>
                      <a:pt x="241033" y="545274"/>
                    </a:cubicBezTo>
                    <a:cubicBezTo>
                      <a:pt x="338502" y="598509"/>
                      <a:pt x="461003" y="586765"/>
                      <a:pt x="562416" y="552561"/>
                    </a:cubicBezTo>
                    <a:cubicBezTo>
                      <a:pt x="663057" y="518613"/>
                      <a:pt x="758726" y="446776"/>
                      <a:pt x="803903" y="348964"/>
                    </a:cubicBezTo>
                    <a:cubicBezTo>
                      <a:pt x="827049" y="298814"/>
                      <a:pt x="834250" y="241036"/>
                      <a:pt x="835107" y="186429"/>
                    </a:cubicBezTo>
                    <a:cubicBezTo>
                      <a:pt x="835964" y="128222"/>
                      <a:pt x="828335" y="56727"/>
                      <a:pt x="801760" y="39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8" name="任意多边形: 形状 2877">
                <a:extLst>
                  <a:ext uri="{FF2B5EF4-FFF2-40B4-BE49-F238E27FC236}">
                    <a16:creationId xmlns:a16="http://schemas.microsoft.com/office/drawing/2014/main" id="{6FCF8B34-F0A2-D09C-DAD9-240FB171926D}"/>
                  </a:ext>
                </a:extLst>
              </p:cNvPr>
              <p:cNvSpPr/>
              <p:nvPr/>
            </p:nvSpPr>
            <p:spPr>
              <a:xfrm>
                <a:off x="4683139" y="5638085"/>
                <a:ext cx="722050" cy="493811"/>
              </a:xfrm>
              <a:custGeom>
                <a:avLst/>
                <a:gdLst>
                  <a:gd name="connsiteX0" fmla="*/ 694743 w 722050"/>
                  <a:gd name="connsiteY0" fmla="*/ 6134 h 493811"/>
                  <a:gd name="connsiteX1" fmla="*/ 692514 w 722050"/>
                  <a:gd name="connsiteY1" fmla="*/ 3219 h 493811"/>
                  <a:gd name="connsiteX2" fmla="*/ 686513 w 722050"/>
                  <a:gd name="connsiteY2" fmla="*/ 476 h 493811"/>
                  <a:gd name="connsiteX3" fmla="*/ 533408 w 722050"/>
                  <a:gd name="connsiteY3" fmla="*/ 66741 h 493811"/>
                  <a:gd name="connsiteX4" fmla="*/ 368216 w 722050"/>
                  <a:gd name="connsiteY4" fmla="*/ 136864 h 493811"/>
                  <a:gd name="connsiteX5" fmla="*/ 165305 w 722050"/>
                  <a:gd name="connsiteY5" fmla="*/ 193700 h 493811"/>
                  <a:gd name="connsiteX6" fmla="*/ 84466 w 722050"/>
                  <a:gd name="connsiteY6" fmla="*/ 209045 h 493811"/>
                  <a:gd name="connsiteX7" fmla="*/ 2942 w 722050"/>
                  <a:gd name="connsiteY7" fmla="*/ 231505 h 493811"/>
                  <a:gd name="connsiteX8" fmla="*/ 542 w 722050"/>
                  <a:gd name="connsiteY8" fmla="*/ 238020 h 493811"/>
                  <a:gd name="connsiteX9" fmla="*/ 53691 w 722050"/>
                  <a:gd name="connsiteY9" fmla="*/ 336347 h 493811"/>
                  <a:gd name="connsiteX10" fmla="*/ 162562 w 722050"/>
                  <a:gd name="connsiteY10" fmla="*/ 435616 h 493811"/>
                  <a:gd name="connsiteX11" fmla="*/ 463371 w 722050"/>
                  <a:gd name="connsiteY11" fmla="*/ 476678 h 493811"/>
                  <a:gd name="connsiteX12" fmla="*/ 530665 w 722050"/>
                  <a:gd name="connsiteY12" fmla="*/ 442046 h 493811"/>
                  <a:gd name="connsiteX13" fmla="*/ 614761 w 722050"/>
                  <a:gd name="connsiteY13" fmla="*/ 391211 h 493811"/>
                  <a:gd name="connsiteX14" fmla="*/ 693885 w 722050"/>
                  <a:gd name="connsiteY14" fmla="*/ 291770 h 493811"/>
                  <a:gd name="connsiteX15" fmla="*/ 722003 w 722050"/>
                  <a:gd name="connsiteY15" fmla="*/ 155467 h 493811"/>
                  <a:gd name="connsiteX16" fmla="*/ 694743 w 722050"/>
                  <a:gd name="connsiteY16" fmla="*/ 6134 h 49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22050" h="493811">
                    <a:moveTo>
                      <a:pt x="694743" y="6134"/>
                    </a:moveTo>
                    <a:cubicBezTo>
                      <a:pt x="694228" y="4848"/>
                      <a:pt x="693371" y="3991"/>
                      <a:pt x="692514" y="3219"/>
                    </a:cubicBezTo>
                    <a:cubicBezTo>
                      <a:pt x="691656" y="905"/>
                      <a:pt x="689256" y="-895"/>
                      <a:pt x="686513" y="476"/>
                    </a:cubicBezTo>
                    <a:cubicBezTo>
                      <a:pt x="636621" y="25251"/>
                      <a:pt x="584757" y="45224"/>
                      <a:pt x="533408" y="66741"/>
                    </a:cubicBezTo>
                    <a:cubicBezTo>
                      <a:pt x="478115" y="89973"/>
                      <a:pt x="424109" y="115090"/>
                      <a:pt x="368216" y="136864"/>
                    </a:cubicBezTo>
                    <a:cubicBezTo>
                      <a:pt x="362644" y="139007"/>
                      <a:pt x="303579" y="167811"/>
                      <a:pt x="165305" y="193700"/>
                    </a:cubicBezTo>
                    <a:cubicBezTo>
                      <a:pt x="138387" y="198672"/>
                      <a:pt x="110870" y="201844"/>
                      <a:pt x="84466" y="209045"/>
                    </a:cubicBezTo>
                    <a:cubicBezTo>
                      <a:pt x="57549" y="216417"/>
                      <a:pt x="27888" y="218475"/>
                      <a:pt x="2942" y="231505"/>
                    </a:cubicBezTo>
                    <a:cubicBezTo>
                      <a:pt x="-59" y="233048"/>
                      <a:pt x="-573" y="235877"/>
                      <a:pt x="542" y="238020"/>
                    </a:cubicBezTo>
                    <a:cubicBezTo>
                      <a:pt x="4399" y="275310"/>
                      <a:pt x="30545" y="308486"/>
                      <a:pt x="53691" y="336347"/>
                    </a:cubicBezTo>
                    <a:cubicBezTo>
                      <a:pt x="84981" y="374152"/>
                      <a:pt x="122014" y="408098"/>
                      <a:pt x="162562" y="435616"/>
                    </a:cubicBezTo>
                    <a:cubicBezTo>
                      <a:pt x="248716" y="493995"/>
                      <a:pt x="364701" y="509940"/>
                      <a:pt x="463371" y="476678"/>
                    </a:cubicBezTo>
                    <a:cubicBezTo>
                      <a:pt x="487031" y="468706"/>
                      <a:pt x="509148" y="454390"/>
                      <a:pt x="530665" y="442046"/>
                    </a:cubicBezTo>
                    <a:cubicBezTo>
                      <a:pt x="559726" y="425329"/>
                      <a:pt x="588443" y="412556"/>
                      <a:pt x="614761" y="391211"/>
                    </a:cubicBezTo>
                    <a:cubicBezTo>
                      <a:pt x="648194" y="364121"/>
                      <a:pt x="675112" y="330517"/>
                      <a:pt x="693885" y="291770"/>
                    </a:cubicBezTo>
                    <a:cubicBezTo>
                      <a:pt x="714031" y="250021"/>
                      <a:pt x="721060" y="201330"/>
                      <a:pt x="722003" y="155467"/>
                    </a:cubicBezTo>
                    <a:cubicBezTo>
                      <a:pt x="722775" y="108489"/>
                      <a:pt x="714116" y="49425"/>
                      <a:pt x="694743" y="6134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9" name="任意多边形: 形状 2878">
                <a:extLst>
                  <a:ext uri="{FF2B5EF4-FFF2-40B4-BE49-F238E27FC236}">
                    <a16:creationId xmlns:a16="http://schemas.microsoft.com/office/drawing/2014/main" id="{E42D4429-A9B1-EE80-6E37-413FEC429D32}"/>
                  </a:ext>
                </a:extLst>
              </p:cNvPr>
              <p:cNvSpPr/>
              <p:nvPr/>
            </p:nvSpPr>
            <p:spPr>
              <a:xfrm>
                <a:off x="5095659" y="5825858"/>
                <a:ext cx="55431" cy="78809"/>
              </a:xfrm>
              <a:custGeom>
                <a:avLst/>
                <a:gdLst>
                  <a:gd name="connsiteX0" fmla="*/ 11331 w 55431"/>
                  <a:gd name="connsiteY0" fmla="*/ 98 h 78809"/>
                  <a:gd name="connsiteX1" fmla="*/ 8502 w 55431"/>
                  <a:gd name="connsiteY1" fmla="*/ 784 h 78809"/>
                  <a:gd name="connsiteX2" fmla="*/ 615 w 55431"/>
                  <a:gd name="connsiteY2" fmla="*/ 6184 h 78809"/>
                  <a:gd name="connsiteX3" fmla="*/ 34905 w 55431"/>
                  <a:gd name="connsiteY3" fmla="*/ 77679 h 78809"/>
                  <a:gd name="connsiteX4" fmla="*/ 52050 w 55431"/>
                  <a:gd name="connsiteY4" fmla="*/ 39360 h 78809"/>
                  <a:gd name="connsiteX5" fmla="*/ 11331 w 55431"/>
                  <a:gd name="connsiteY5" fmla="*/ 98 h 7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431" h="78809">
                    <a:moveTo>
                      <a:pt x="11331" y="98"/>
                    </a:moveTo>
                    <a:cubicBezTo>
                      <a:pt x="10388" y="-159"/>
                      <a:pt x="9359" y="98"/>
                      <a:pt x="8502" y="784"/>
                    </a:cubicBezTo>
                    <a:cubicBezTo>
                      <a:pt x="4987" y="12"/>
                      <a:pt x="1130" y="1555"/>
                      <a:pt x="615" y="6184"/>
                    </a:cubicBezTo>
                    <a:cubicBezTo>
                      <a:pt x="-1614" y="26244"/>
                      <a:pt x="615" y="87880"/>
                      <a:pt x="34905" y="77679"/>
                    </a:cubicBezTo>
                    <a:cubicBezTo>
                      <a:pt x="53079" y="72279"/>
                      <a:pt x="60280" y="56162"/>
                      <a:pt x="52050" y="39360"/>
                    </a:cubicBezTo>
                    <a:cubicBezTo>
                      <a:pt x="45192" y="25215"/>
                      <a:pt x="27018" y="4213"/>
                      <a:pt x="11331" y="9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0" name="任意多边形: 形状 2879">
                <a:extLst>
                  <a:ext uri="{FF2B5EF4-FFF2-40B4-BE49-F238E27FC236}">
                    <a16:creationId xmlns:a16="http://schemas.microsoft.com/office/drawing/2014/main" id="{DD1B9A0C-593A-E015-E245-61059598D2BC}"/>
                  </a:ext>
                </a:extLst>
              </p:cNvPr>
              <p:cNvSpPr/>
              <p:nvPr/>
            </p:nvSpPr>
            <p:spPr>
              <a:xfrm>
                <a:off x="5151996" y="5971622"/>
                <a:ext cx="57663" cy="72496"/>
              </a:xfrm>
              <a:custGeom>
                <a:avLst/>
                <a:gdLst>
                  <a:gd name="connsiteX0" fmla="*/ 53149 w 57663"/>
                  <a:gd name="connsiteY0" fmla="*/ 33414 h 72496"/>
                  <a:gd name="connsiteX1" fmla="*/ 10973 w 57663"/>
                  <a:gd name="connsiteY1" fmla="*/ 238 h 72496"/>
                  <a:gd name="connsiteX2" fmla="*/ 7629 w 57663"/>
                  <a:gd name="connsiteY2" fmla="*/ 581 h 72496"/>
                  <a:gd name="connsiteX3" fmla="*/ 0 w 57663"/>
                  <a:gd name="connsiteY3" fmla="*/ 8296 h 72496"/>
                  <a:gd name="connsiteX4" fmla="*/ 42434 w 57663"/>
                  <a:gd name="connsiteY4" fmla="*/ 70790 h 72496"/>
                  <a:gd name="connsiteX5" fmla="*/ 53149 w 57663"/>
                  <a:gd name="connsiteY5" fmla="*/ 33414 h 72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63" h="72496">
                    <a:moveTo>
                      <a:pt x="53149" y="33414"/>
                    </a:moveTo>
                    <a:cubicBezTo>
                      <a:pt x="43463" y="18326"/>
                      <a:pt x="27603" y="6325"/>
                      <a:pt x="10973" y="238"/>
                    </a:cubicBezTo>
                    <a:cubicBezTo>
                      <a:pt x="9773" y="-190"/>
                      <a:pt x="8573" y="-19"/>
                      <a:pt x="7629" y="581"/>
                    </a:cubicBezTo>
                    <a:cubicBezTo>
                      <a:pt x="3857" y="752"/>
                      <a:pt x="0" y="3496"/>
                      <a:pt x="0" y="8296"/>
                    </a:cubicBezTo>
                    <a:cubicBezTo>
                      <a:pt x="171" y="29042"/>
                      <a:pt x="11573" y="82706"/>
                      <a:pt x="42434" y="70790"/>
                    </a:cubicBezTo>
                    <a:cubicBezTo>
                      <a:pt x="58207" y="64703"/>
                      <a:pt x="61636" y="46701"/>
                      <a:pt x="53149" y="3341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1" name="任意多边形: 形状 2880">
                <a:extLst>
                  <a:ext uri="{FF2B5EF4-FFF2-40B4-BE49-F238E27FC236}">
                    <a16:creationId xmlns:a16="http://schemas.microsoft.com/office/drawing/2014/main" id="{E7F19EC6-B76E-5C53-394B-D4E8BC9E75F3}"/>
                  </a:ext>
                </a:extLst>
              </p:cNvPr>
              <p:cNvSpPr/>
              <p:nvPr/>
            </p:nvSpPr>
            <p:spPr>
              <a:xfrm>
                <a:off x="5049666" y="5931064"/>
                <a:ext cx="53695" cy="86925"/>
              </a:xfrm>
              <a:custGeom>
                <a:avLst/>
                <a:gdLst>
                  <a:gd name="connsiteX0" fmla="*/ 21920 w 53695"/>
                  <a:gd name="connsiteY0" fmla="*/ 3163 h 86925"/>
                  <a:gd name="connsiteX1" fmla="*/ 10690 w 53695"/>
                  <a:gd name="connsiteY1" fmla="*/ 2820 h 86925"/>
                  <a:gd name="connsiteX2" fmla="*/ 27235 w 53695"/>
                  <a:gd name="connsiteY2" fmla="*/ 86831 h 86925"/>
                  <a:gd name="connsiteX3" fmla="*/ 21920 w 53695"/>
                  <a:gd name="connsiteY3" fmla="*/ 3163 h 8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695" h="86925">
                    <a:moveTo>
                      <a:pt x="21920" y="3163"/>
                    </a:moveTo>
                    <a:cubicBezTo>
                      <a:pt x="19349" y="-266"/>
                      <a:pt x="14119" y="-1637"/>
                      <a:pt x="10690" y="2820"/>
                    </a:cubicBezTo>
                    <a:cubicBezTo>
                      <a:pt x="-3112" y="20566"/>
                      <a:pt x="-8941" y="89831"/>
                      <a:pt x="27235" y="86831"/>
                    </a:cubicBezTo>
                    <a:cubicBezTo>
                      <a:pt x="75841" y="82802"/>
                      <a:pt x="47380" y="19365"/>
                      <a:pt x="21920" y="316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2" name="任意多边形: 形状 2881">
                <a:extLst>
                  <a:ext uri="{FF2B5EF4-FFF2-40B4-BE49-F238E27FC236}">
                    <a16:creationId xmlns:a16="http://schemas.microsoft.com/office/drawing/2014/main" id="{C4E1447B-E858-67F6-4BC7-40CE899CC82C}"/>
                  </a:ext>
                </a:extLst>
              </p:cNvPr>
              <p:cNvSpPr/>
              <p:nvPr/>
            </p:nvSpPr>
            <p:spPr>
              <a:xfrm>
                <a:off x="4873132" y="5937423"/>
                <a:ext cx="52894" cy="82271"/>
              </a:xfrm>
              <a:custGeom>
                <a:avLst/>
                <a:gdLst>
                  <a:gd name="connsiteX0" fmla="*/ 38920 w 52894"/>
                  <a:gd name="connsiteY0" fmla="*/ 5805 h 82271"/>
                  <a:gd name="connsiteX1" fmla="*/ 35577 w 52894"/>
                  <a:gd name="connsiteY1" fmla="*/ 1176 h 82271"/>
                  <a:gd name="connsiteX2" fmla="*/ 32319 w 52894"/>
                  <a:gd name="connsiteY2" fmla="*/ 62 h 82271"/>
                  <a:gd name="connsiteX3" fmla="*/ 26061 w 52894"/>
                  <a:gd name="connsiteY3" fmla="*/ 2205 h 82271"/>
                  <a:gd name="connsiteX4" fmla="*/ 258 w 52894"/>
                  <a:gd name="connsiteY4" fmla="*/ 60327 h 82271"/>
                  <a:gd name="connsiteX5" fmla="*/ 33262 w 52894"/>
                  <a:gd name="connsiteY5" fmla="*/ 80729 h 82271"/>
                  <a:gd name="connsiteX6" fmla="*/ 38920 w 52894"/>
                  <a:gd name="connsiteY6" fmla="*/ 5805 h 8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4" h="82271">
                    <a:moveTo>
                      <a:pt x="38920" y="5805"/>
                    </a:moveTo>
                    <a:cubicBezTo>
                      <a:pt x="38663" y="3834"/>
                      <a:pt x="37377" y="2205"/>
                      <a:pt x="35577" y="1176"/>
                    </a:cubicBezTo>
                    <a:cubicBezTo>
                      <a:pt x="34634" y="319"/>
                      <a:pt x="33519" y="-24"/>
                      <a:pt x="32319" y="62"/>
                    </a:cubicBezTo>
                    <a:cubicBezTo>
                      <a:pt x="30176" y="-195"/>
                      <a:pt x="27947" y="319"/>
                      <a:pt x="26061" y="2205"/>
                    </a:cubicBezTo>
                    <a:cubicBezTo>
                      <a:pt x="10545" y="17807"/>
                      <a:pt x="-1971" y="37523"/>
                      <a:pt x="258" y="60327"/>
                    </a:cubicBezTo>
                    <a:cubicBezTo>
                      <a:pt x="2058" y="78586"/>
                      <a:pt x="16889" y="85701"/>
                      <a:pt x="33262" y="80729"/>
                    </a:cubicBezTo>
                    <a:cubicBezTo>
                      <a:pt x="64466" y="71213"/>
                      <a:pt x="52293" y="27236"/>
                      <a:pt x="38920" y="580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3" name="任意多边形: 形状 2882">
                <a:extLst>
                  <a:ext uri="{FF2B5EF4-FFF2-40B4-BE49-F238E27FC236}">
                    <a16:creationId xmlns:a16="http://schemas.microsoft.com/office/drawing/2014/main" id="{90FB49A0-D852-948C-4A5C-38838499B925}"/>
                  </a:ext>
                </a:extLst>
              </p:cNvPr>
              <p:cNvSpPr/>
              <p:nvPr/>
            </p:nvSpPr>
            <p:spPr>
              <a:xfrm>
                <a:off x="4778056" y="5885091"/>
                <a:ext cx="53285" cy="71853"/>
              </a:xfrm>
              <a:custGeom>
                <a:avLst/>
                <a:gdLst>
                  <a:gd name="connsiteX0" fmla="*/ 47156 w 53285"/>
                  <a:gd name="connsiteY0" fmla="*/ 6616 h 71853"/>
                  <a:gd name="connsiteX1" fmla="*/ 36012 w 53285"/>
                  <a:gd name="connsiteY1" fmla="*/ 1472 h 71853"/>
                  <a:gd name="connsiteX2" fmla="*/ 436 w 53285"/>
                  <a:gd name="connsiteY2" fmla="*/ 43306 h 71853"/>
                  <a:gd name="connsiteX3" fmla="*/ 22039 w 53285"/>
                  <a:gd name="connsiteY3" fmla="*/ 71853 h 71853"/>
                  <a:gd name="connsiteX4" fmla="*/ 51614 w 53285"/>
                  <a:gd name="connsiteY4" fmla="*/ 43992 h 71853"/>
                  <a:gd name="connsiteX5" fmla="*/ 47156 w 53285"/>
                  <a:gd name="connsiteY5" fmla="*/ 6616 h 7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285" h="71853">
                    <a:moveTo>
                      <a:pt x="47156" y="6616"/>
                    </a:moveTo>
                    <a:cubicBezTo>
                      <a:pt x="46471" y="1815"/>
                      <a:pt x="41070" y="-2300"/>
                      <a:pt x="36012" y="1472"/>
                    </a:cubicBezTo>
                    <a:cubicBezTo>
                      <a:pt x="21182" y="12617"/>
                      <a:pt x="3865" y="23761"/>
                      <a:pt x="436" y="43306"/>
                    </a:cubicBezTo>
                    <a:cubicBezTo>
                      <a:pt x="-2135" y="57622"/>
                      <a:pt x="6866" y="71853"/>
                      <a:pt x="22039" y="71853"/>
                    </a:cubicBezTo>
                    <a:cubicBezTo>
                      <a:pt x="38841" y="71939"/>
                      <a:pt x="47928" y="58994"/>
                      <a:pt x="51614" y="43992"/>
                    </a:cubicBezTo>
                    <a:cubicBezTo>
                      <a:pt x="54357" y="32848"/>
                      <a:pt x="54272" y="16646"/>
                      <a:pt x="47156" y="661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4" name="任意多边形: 形状 2883">
                <a:extLst>
                  <a:ext uri="{FF2B5EF4-FFF2-40B4-BE49-F238E27FC236}">
                    <a16:creationId xmlns:a16="http://schemas.microsoft.com/office/drawing/2014/main" id="{0A7429C5-E354-659E-F0DD-42ADF8EB2396}"/>
                  </a:ext>
                </a:extLst>
              </p:cNvPr>
              <p:cNvSpPr/>
              <p:nvPr/>
            </p:nvSpPr>
            <p:spPr>
              <a:xfrm>
                <a:off x="5188449" y="5883930"/>
                <a:ext cx="65954" cy="82707"/>
              </a:xfrm>
              <a:custGeom>
                <a:avLst/>
                <a:gdLst>
                  <a:gd name="connsiteX0" fmla="*/ 52186 w 65954"/>
                  <a:gd name="connsiteY0" fmla="*/ 25693 h 82707"/>
                  <a:gd name="connsiteX1" fmla="*/ 10267 w 65954"/>
                  <a:gd name="connsiteY1" fmla="*/ 748 h 82707"/>
                  <a:gd name="connsiteX2" fmla="*/ 494 w 65954"/>
                  <a:gd name="connsiteY2" fmla="*/ 9149 h 82707"/>
                  <a:gd name="connsiteX3" fmla="*/ 8724 w 65954"/>
                  <a:gd name="connsiteY3" fmla="*/ 48839 h 82707"/>
                  <a:gd name="connsiteX4" fmla="*/ 23383 w 65954"/>
                  <a:gd name="connsiteY4" fmla="*/ 73185 h 82707"/>
                  <a:gd name="connsiteX5" fmla="*/ 61359 w 65954"/>
                  <a:gd name="connsiteY5" fmla="*/ 72156 h 82707"/>
                  <a:gd name="connsiteX6" fmla="*/ 52186 w 65954"/>
                  <a:gd name="connsiteY6" fmla="*/ 25693 h 8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54" h="82707">
                    <a:moveTo>
                      <a:pt x="52186" y="25693"/>
                    </a:moveTo>
                    <a:cubicBezTo>
                      <a:pt x="41985" y="15235"/>
                      <a:pt x="26040" y="2377"/>
                      <a:pt x="10267" y="748"/>
                    </a:cubicBezTo>
                    <a:cubicBezTo>
                      <a:pt x="5466" y="-1824"/>
                      <a:pt x="-1992" y="2548"/>
                      <a:pt x="494" y="9149"/>
                    </a:cubicBezTo>
                    <a:cubicBezTo>
                      <a:pt x="5123" y="21407"/>
                      <a:pt x="5038" y="36152"/>
                      <a:pt x="8724" y="48839"/>
                    </a:cubicBezTo>
                    <a:cubicBezTo>
                      <a:pt x="11296" y="57840"/>
                      <a:pt x="16525" y="66670"/>
                      <a:pt x="23383" y="73185"/>
                    </a:cubicBezTo>
                    <a:cubicBezTo>
                      <a:pt x="34527" y="83815"/>
                      <a:pt x="52358" y="88187"/>
                      <a:pt x="61359" y="72156"/>
                    </a:cubicBezTo>
                    <a:cubicBezTo>
                      <a:pt x="70703" y="55611"/>
                      <a:pt x="64874" y="38724"/>
                      <a:pt x="52186" y="2569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5" name="任意多边形: 形状 2884">
                <a:extLst>
                  <a:ext uri="{FF2B5EF4-FFF2-40B4-BE49-F238E27FC236}">
                    <a16:creationId xmlns:a16="http://schemas.microsoft.com/office/drawing/2014/main" id="{4165E2C8-3E56-ECF3-6CF4-C0E7ABDE55A9}"/>
                  </a:ext>
                </a:extLst>
              </p:cNvPr>
              <p:cNvSpPr/>
              <p:nvPr/>
            </p:nvSpPr>
            <p:spPr>
              <a:xfrm>
                <a:off x="4966330" y="5852084"/>
                <a:ext cx="53004" cy="93174"/>
              </a:xfrm>
              <a:custGeom>
                <a:avLst/>
                <a:gdLst>
                  <a:gd name="connsiteX0" fmla="*/ 49792 w 53004"/>
                  <a:gd name="connsiteY0" fmla="*/ 42881 h 93174"/>
                  <a:gd name="connsiteX1" fmla="*/ 22188 w 53004"/>
                  <a:gd name="connsiteY1" fmla="*/ 2676 h 93174"/>
                  <a:gd name="connsiteX2" fmla="*/ 9758 w 53004"/>
                  <a:gd name="connsiteY2" fmla="*/ 6191 h 93174"/>
                  <a:gd name="connsiteX3" fmla="*/ 586 w 53004"/>
                  <a:gd name="connsiteY3" fmla="*/ 45710 h 93174"/>
                  <a:gd name="connsiteX4" fmla="*/ 3758 w 53004"/>
                  <a:gd name="connsiteY4" fmla="*/ 73914 h 93174"/>
                  <a:gd name="connsiteX5" fmla="*/ 38733 w 53004"/>
                  <a:gd name="connsiteY5" fmla="*/ 88916 h 93174"/>
                  <a:gd name="connsiteX6" fmla="*/ 49792 w 53004"/>
                  <a:gd name="connsiteY6" fmla="*/ 42881 h 9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04" h="93174">
                    <a:moveTo>
                      <a:pt x="49792" y="42881"/>
                    </a:moveTo>
                    <a:cubicBezTo>
                      <a:pt x="44906" y="29079"/>
                      <a:pt x="35733" y="10734"/>
                      <a:pt x="22188" y="2676"/>
                    </a:cubicBezTo>
                    <a:cubicBezTo>
                      <a:pt x="18845" y="-1696"/>
                      <a:pt x="10273" y="-839"/>
                      <a:pt x="9758" y="6191"/>
                    </a:cubicBezTo>
                    <a:cubicBezTo>
                      <a:pt x="8815" y="19221"/>
                      <a:pt x="2643" y="32594"/>
                      <a:pt x="586" y="45710"/>
                    </a:cubicBezTo>
                    <a:cubicBezTo>
                      <a:pt x="-786" y="54968"/>
                      <a:pt x="243" y="65170"/>
                      <a:pt x="3758" y="73914"/>
                    </a:cubicBezTo>
                    <a:cubicBezTo>
                      <a:pt x="9501" y="88230"/>
                      <a:pt x="23817" y="99717"/>
                      <a:pt x="38733" y="88916"/>
                    </a:cubicBezTo>
                    <a:cubicBezTo>
                      <a:pt x="54078" y="77771"/>
                      <a:pt x="55793" y="60026"/>
                      <a:pt x="49792" y="4288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6" name="任意多边形: 形状 2885">
                <a:extLst>
                  <a:ext uri="{FF2B5EF4-FFF2-40B4-BE49-F238E27FC236}">
                    <a16:creationId xmlns:a16="http://schemas.microsoft.com/office/drawing/2014/main" id="{7CEC2363-28C1-A6CD-EA9A-C8D1E653EF28}"/>
                  </a:ext>
                </a:extLst>
              </p:cNvPr>
              <p:cNvSpPr/>
              <p:nvPr/>
            </p:nvSpPr>
            <p:spPr>
              <a:xfrm>
                <a:off x="5272419" y="5856616"/>
                <a:ext cx="64339" cy="66932"/>
              </a:xfrm>
              <a:custGeom>
                <a:avLst/>
                <a:gdLst>
                  <a:gd name="connsiteX0" fmla="*/ 56599 w 64339"/>
                  <a:gd name="connsiteY0" fmla="*/ 22061 h 66932"/>
                  <a:gd name="connsiteX1" fmla="*/ 9964 w 64339"/>
                  <a:gd name="connsiteY1" fmla="*/ 630 h 66932"/>
                  <a:gd name="connsiteX2" fmla="*/ 106 w 64339"/>
                  <a:gd name="connsiteY2" fmla="*/ 7316 h 66932"/>
                  <a:gd name="connsiteX3" fmla="*/ 50169 w 64339"/>
                  <a:gd name="connsiteY3" fmla="*/ 63980 h 66932"/>
                  <a:gd name="connsiteX4" fmla="*/ 56599 w 64339"/>
                  <a:gd name="connsiteY4" fmla="*/ 22061 h 66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39" h="66932">
                    <a:moveTo>
                      <a:pt x="56599" y="22061"/>
                    </a:moveTo>
                    <a:cubicBezTo>
                      <a:pt x="46312" y="11602"/>
                      <a:pt x="25738" y="29"/>
                      <a:pt x="9964" y="630"/>
                    </a:cubicBezTo>
                    <a:cubicBezTo>
                      <a:pt x="5764" y="-1514"/>
                      <a:pt x="-923" y="2087"/>
                      <a:pt x="106" y="7316"/>
                    </a:cubicBezTo>
                    <a:cubicBezTo>
                      <a:pt x="3706" y="25233"/>
                      <a:pt x="23423" y="80182"/>
                      <a:pt x="50169" y="63980"/>
                    </a:cubicBezTo>
                    <a:cubicBezTo>
                      <a:pt x="65600" y="54636"/>
                      <a:pt x="69458" y="35091"/>
                      <a:pt x="56599" y="2206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7" name="任意多边形: 形状 2886">
                <a:extLst>
                  <a:ext uri="{FF2B5EF4-FFF2-40B4-BE49-F238E27FC236}">
                    <a16:creationId xmlns:a16="http://schemas.microsoft.com/office/drawing/2014/main" id="{BFEEA2F1-6FA9-A9EF-9463-C2A2281B7210}"/>
                  </a:ext>
                </a:extLst>
              </p:cNvPr>
              <p:cNvSpPr/>
              <p:nvPr/>
            </p:nvSpPr>
            <p:spPr>
              <a:xfrm>
                <a:off x="5196275" y="5763553"/>
                <a:ext cx="80030" cy="60511"/>
              </a:xfrm>
              <a:custGeom>
                <a:avLst/>
                <a:gdLst>
                  <a:gd name="connsiteX0" fmla="*/ 53962 w 80030"/>
                  <a:gd name="connsiteY0" fmla="*/ 4110 h 60511"/>
                  <a:gd name="connsiteX1" fmla="*/ 10842 w 80030"/>
                  <a:gd name="connsiteY1" fmla="*/ 1281 h 60511"/>
                  <a:gd name="connsiteX2" fmla="*/ 1241 w 80030"/>
                  <a:gd name="connsiteY2" fmla="*/ 11054 h 60511"/>
                  <a:gd name="connsiteX3" fmla="*/ 44618 w 80030"/>
                  <a:gd name="connsiteY3" fmla="*/ 58031 h 60511"/>
                  <a:gd name="connsiteX4" fmla="*/ 79593 w 80030"/>
                  <a:gd name="connsiteY4" fmla="*/ 40801 h 60511"/>
                  <a:gd name="connsiteX5" fmla="*/ 53962 w 80030"/>
                  <a:gd name="connsiteY5" fmla="*/ 4110 h 6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30" h="60511">
                    <a:moveTo>
                      <a:pt x="53962" y="4110"/>
                    </a:moveTo>
                    <a:cubicBezTo>
                      <a:pt x="39474" y="-519"/>
                      <a:pt x="25415" y="853"/>
                      <a:pt x="10842" y="1281"/>
                    </a:cubicBezTo>
                    <a:cubicBezTo>
                      <a:pt x="5356" y="-3005"/>
                      <a:pt x="-3217" y="4282"/>
                      <a:pt x="1241" y="11054"/>
                    </a:cubicBezTo>
                    <a:cubicBezTo>
                      <a:pt x="12557" y="28113"/>
                      <a:pt x="24901" y="49888"/>
                      <a:pt x="44618" y="58031"/>
                    </a:cubicBezTo>
                    <a:cubicBezTo>
                      <a:pt x="60220" y="64546"/>
                      <a:pt x="76593" y="58031"/>
                      <a:pt x="79593" y="40801"/>
                    </a:cubicBezTo>
                    <a:cubicBezTo>
                      <a:pt x="82594" y="23056"/>
                      <a:pt x="69735" y="9083"/>
                      <a:pt x="53962" y="411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8" name="任意多边形: 形状 2887">
                <a:extLst>
                  <a:ext uri="{FF2B5EF4-FFF2-40B4-BE49-F238E27FC236}">
                    <a16:creationId xmlns:a16="http://schemas.microsoft.com/office/drawing/2014/main" id="{B3CDCFC1-5072-762D-B515-D5774BA2C1FA}"/>
                  </a:ext>
                </a:extLst>
              </p:cNvPr>
              <p:cNvSpPr/>
              <p:nvPr/>
            </p:nvSpPr>
            <p:spPr>
              <a:xfrm>
                <a:off x="5305123" y="5725871"/>
                <a:ext cx="76807" cy="59492"/>
              </a:xfrm>
              <a:custGeom>
                <a:avLst/>
                <a:gdLst>
                  <a:gd name="connsiteX0" fmla="*/ 51327 w 76807"/>
                  <a:gd name="connsiteY0" fmla="*/ 3987 h 59492"/>
                  <a:gd name="connsiteX1" fmla="*/ 5807 w 76807"/>
                  <a:gd name="connsiteY1" fmla="*/ 4244 h 59492"/>
                  <a:gd name="connsiteX2" fmla="*/ 4093 w 76807"/>
                  <a:gd name="connsiteY2" fmla="*/ 4930 h 59492"/>
                  <a:gd name="connsiteX3" fmla="*/ 3321 w 76807"/>
                  <a:gd name="connsiteY3" fmla="*/ 5187 h 59492"/>
                  <a:gd name="connsiteX4" fmla="*/ 921 w 76807"/>
                  <a:gd name="connsiteY4" fmla="*/ 7844 h 59492"/>
                  <a:gd name="connsiteX5" fmla="*/ 1607 w 76807"/>
                  <a:gd name="connsiteY5" fmla="*/ 15217 h 59492"/>
                  <a:gd name="connsiteX6" fmla="*/ 45155 w 76807"/>
                  <a:gd name="connsiteY6" fmla="*/ 58080 h 59492"/>
                  <a:gd name="connsiteX7" fmla="*/ 76273 w 76807"/>
                  <a:gd name="connsiteY7" fmla="*/ 40935 h 59492"/>
                  <a:gd name="connsiteX8" fmla="*/ 51327 w 76807"/>
                  <a:gd name="connsiteY8" fmla="*/ 3987 h 5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807" h="59492">
                    <a:moveTo>
                      <a:pt x="51327" y="3987"/>
                    </a:moveTo>
                    <a:cubicBezTo>
                      <a:pt x="36925" y="-1413"/>
                      <a:pt x="20038" y="-1328"/>
                      <a:pt x="5807" y="4244"/>
                    </a:cubicBezTo>
                    <a:cubicBezTo>
                      <a:pt x="5207" y="4416"/>
                      <a:pt x="4693" y="4587"/>
                      <a:pt x="4093" y="4930"/>
                    </a:cubicBezTo>
                    <a:cubicBezTo>
                      <a:pt x="3836" y="5016"/>
                      <a:pt x="3578" y="5102"/>
                      <a:pt x="3321" y="5187"/>
                    </a:cubicBezTo>
                    <a:cubicBezTo>
                      <a:pt x="2035" y="5787"/>
                      <a:pt x="1264" y="6730"/>
                      <a:pt x="921" y="7844"/>
                    </a:cubicBezTo>
                    <a:cubicBezTo>
                      <a:pt x="-365" y="9988"/>
                      <a:pt x="-451" y="12645"/>
                      <a:pt x="1607" y="15217"/>
                    </a:cubicBezTo>
                    <a:cubicBezTo>
                      <a:pt x="13608" y="29876"/>
                      <a:pt x="26038" y="52079"/>
                      <a:pt x="45155" y="58080"/>
                    </a:cubicBezTo>
                    <a:cubicBezTo>
                      <a:pt x="59386" y="62623"/>
                      <a:pt x="73358" y="56022"/>
                      <a:pt x="76273" y="40935"/>
                    </a:cubicBezTo>
                    <a:cubicBezTo>
                      <a:pt x="79702" y="23790"/>
                      <a:pt x="66072" y="9559"/>
                      <a:pt x="51327" y="398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9" name="任意多边形: 形状 2888">
                <a:extLst>
                  <a:ext uri="{FF2B5EF4-FFF2-40B4-BE49-F238E27FC236}">
                    <a16:creationId xmlns:a16="http://schemas.microsoft.com/office/drawing/2014/main" id="{938CF10F-E9B8-7F2F-11FE-B7D15D7961AB}"/>
                  </a:ext>
                </a:extLst>
              </p:cNvPr>
              <p:cNvSpPr/>
              <p:nvPr/>
            </p:nvSpPr>
            <p:spPr>
              <a:xfrm>
                <a:off x="4960521" y="5991523"/>
                <a:ext cx="54377" cy="87401"/>
              </a:xfrm>
              <a:custGeom>
                <a:avLst/>
                <a:gdLst>
                  <a:gd name="connsiteX0" fmla="*/ 27054 w 54377"/>
                  <a:gd name="connsiteY0" fmla="*/ 1426 h 87401"/>
                  <a:gd name="connsiteX1" fmla="*/ 24911 w 54377"/>
                  <a:gd name="connsiteY1" fmla="*/ 740 h 87401"/>
                  <a:gd name="connsiteX2" fmla="*/ 15224 w 54377"/>
                  <a:gd name="connsiteY2" fmla="*/ 3912 h 87401"/>
                  <a:gd name="connsiteX3" fmla="*/ 1165 w 54377"/>
                  <a:gd name="connsiteY3" fmla="*/ 66148 h 87401"/>
                  <a:gd name="connsiteX4" fmla="*/ 38884 w 54377"/>
                  <a:gd name="connsiteY4" fmla="*/ 84236 h 87401"/>
                  <a:gd name="connsiteX5" fmla="*/ 52429 w 54377"/>
                  <a:gd name="connsiteY5" fmla="*/ 43431 h 87401"/>
                  <a:gd name="connsiteX6" fmla="*/ 27054 w 54377"/>
                  <a:gd name="connsiteY6" fmla="*/ 1426 h 87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377" h="87401">
                    <a:moveTo>
                      <a:pt x="27054" y="1426"/>
                    </a:moveTo>
                    <a:cubicBezTo>
                      <a:pt x="26368" y="912"/>
                      <a:pt x="25597" y="740"/>
                      <a:pt x="24911" y="740"/>
                    </a:cubicBezTo>
                    <a:cubicBezTo>
                      <a:pt x="21653" y="-717"/>
                      <a:pt x="17367" y="-203"/>
                      <a:pt x="15224" y="3912"/>
                    </a:cubicBezTo>
                    <a:cubicBezTo>
                      <a:pt x="6223" y="21229"/>
                      <a:pt x="-3379" y="46432"/>
                      <a:pt x="1165" y="66148"/>
                    </a:cubicBezTo>
                    <a:cubicBezTo>
                      <a:pt x="4937" y="82522"/>
                      <a:pt x="23711" y="92980"/>
                      <a:pt x="38884" y="84236"/>
                    </a:cubicBezTo>
                    <a:cubicBezTo>
                      <a:pt x="54657" y="75149"/>
                      <a:pt x="56715" y="59805"/>
                      <a:pt x="52429" y="43431"/>
                    </a:cubicBezTo>
                    <a:cubicBezTo>
                      <a:pt x="48914" y="29372"/>
                      <a:pt x="39227" y="9999"/>
                      <a:pt x="27054" y="142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858" name="任意多边形: 形状 2857">
              <a:extLst>
                <a:ext uri="{FF2B5EF4-FFF2-40B4-BE49-F238E27FC236}">
                  <a16:creationId xmlns:a16="http://schemas.microsoft.com/office/drawing/2014/main" id="{E70F1065-CE5E-26ED-C0D3-8BB061B8C085}"/>
                </a:ext>
              </a:extLst>
            </p:cNvPr>
            <p:cNvSpPr/>
            <p:nvPr/>
          </p:nvSpPr>
          <p:spPr>
            <a:xfrm>
              <a:off x="4521680" y="5581118"/>
              <a:ext cx="70192" cy="100284"/>
            </a:xfrm>
            <a:custGeom>
              <a:avLst/>
              <a:gdLst>
                <a:gd name="connsiteX0" fmla="*/ 65560 w 70192"/>
                <a:gd name="connsiteY0" fmla="*/ 8580 h 100284"/>
                <a:gd name="connsiteX1" fmla="*/ 54844 w 70192"/>
                <a:gd name="connsiteY1" fmla="*/ 436 h 100284"/>
                <a:gd name="connsiteX2" fmla="*/ 12839 w 70192"/>
                <a:gd name="connsiteY2" fmla="*/ 93877 h 100284"/>
                <a:gd name="connsiteX3" fmla="*/ 65560 w 70192"/>
                <a:gd name="connsiteY3" fmla="*/ 8580 h 10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2" h="100284">
                  <a:moveTo>
                    <a:pt x="65560" y="8580"/>
                  </a:moveTo>
                  <a:cubicBezTo>
                    <a:pt x="65388" y="3523"/>
                    <a:pt x="61188" y="-1535"/>
                    <a:pt x="54844" y="436"/>
                  </a:cubicBezTo>
                  <a:cubicBezTo>
                    <a:pt x="29041" y="8238"/>
                    <a:pt x="-24537" y="71760"/>
                    <a:pt x="12839" y="93877"/>
                  </a:cubicBezTo>
                  <a:cubicBezTo>
                    <a:pt x="63074" y="123623"/>
                    <a:pt x="79190" y="42013"/>
                    <a:pt x="65560" y="8580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9" name="任意多边形: 形状 2858">
              <a:extLst>
                <a:ext uri="{FF2B5EF4-FFF2-40B4-BE49-F238E27FC236}">
                  <a16:creationId xmlns:a16="http://schemas.microsoft.com/office/drawing/2014/main" id="{BDCD911C-BEB6-6150-44B9-37BC069C0EE8}"/>
                </a:ext>
              </a:extLst>
            </p:cNvPr>
            <p:cNvSpPr/>
            <p:nvPr/>
          </p:nvSpPr>
          <p:spPr>
            <a:xfrm>
              <a:off x="4386093" y="5352542"/>
              <a:ext cx="80726" cy="83618"/>
            </a:xfrm>
            <a:custGeom>
              <a:avLst/>
              <a:gdLst>
                <a:gd name="connsiteX0" fmla="*/ 80017 w 80726"/>
                <a:gd name="connsiteY0" fmla="*/ 12556 h 83618"/>
                <a:gd name="connsiteX1" fmla="*/ 80017 w 80726"/>
                <a:gd name="connsiteY1" fmla="*/ 5784 h 83618"/>
                <a:gd name="connsiteX2" fmla="*/ 77617 w 80726"/>
                <a:gd name="connsiteY2" fmla="*/ 2440 h 83618"/>
                <a:gd name="connsiteX3" fmla="*/ 69988 w 80726"/>
                <a:gd name="connsiteY3" fmla="*/ 126 h 83618"/>
                <a:gd name="connsiteX4" fmla="*/ 4579 w 80726"/>
                <a:gd name="connsiteY4" fmla="*/ 38959 h 83618"/>
                <a:gd name="connsiteX5" fmla="*/ 22667 w 80726"/>
                <a:gd name="connsiteY5" fmla="*/ 81736 h 83618"/>
                <a:gd name="connsiteX6" fmla="*/ 80017 w 80726"/>
                <a:gd name="connsiteY6" fmla="*/ 12556 h 8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726" h="83618">
                  <a:moveTo>
                    <a:pt x="80017" y="12556"/>
                  </a:moveTo>
                  <a:cubicBezTo>
                    <a:pt x="81046" y="10499"/>
                    <a:pt x="80875" y="8013"/>
                    <a:pt x="80017" y="5784"/>
                  </a:cubicBezTo>
                  <a:cubicBezTo>
                    <a:pt x="79675" y="4327"/>
                    <a:pt x="78817" y="3212"/>
                    <a:pt x="77617" y="2440"/>
                  </a:cubicBezTo>
                  <a:cubicBezTo>
                    <a:pt x="75731" y="726"/>
                    <a:pt x="73159" y="-388"/>
                    <a:pt x="69988" y="126"/>
                  </a:cubicBezTo>
                  <a:cubicBezTo>
                    <a:pt x="44099" y="4669"/>
                    <a:pt x="18210" y="15128"/>
                    <a:pt x="4579" y="38959"/>
                  </a:cubicBezTo>
                  <a:cubicBezTo>
                    <a:pt x="-6308" y="58076"/>
                    <a:pt x="3208" y="75221"/>
                    <a:pt x="22667" y="81736"/>
                  </a:cubicBezTo>
                  <a:cubicBezTo>
                    <a:pt x="59701" y="94081"/>
                    <a:pt x="78217" y="42817"/>
                    <a:pt x="80017" y="12556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0" name="任意多边形: 形状 2859">
              <a:extLst>
                <a:ext uri="{FF2B5EF4-FFF2-40B4-BE49-F238E27FC236}">
                  <a16:creationId xmlns:a16="http://schemas.microsoft.com/office/drawing/2014/main" id="{930E9081-3CD8-C9B4-A08A-96F75CC20978}"/>
                </a:ext>
              </a:extLst>
            </p:cNvPr>
            <p:cNvSpPr/>
            <p:nvPr/>
          </p:nvSpPr>
          <p:spPr>
            <a:xfrm>
              <a:off x="4388957" y="5541175"/>
              <a:ext cx="81540" cy="65262"/>
            </a:xfrm>
            <a:custGeom>
              <a:avLst/>
              <a:gdLst>
                <a:gd name="connsiteX0" fmla="*/ 80496 w 81540"/>
                <a:gd name="connsiteY0" fmla="*/ 12776 h 65262"/>
                <a:gd name="connsiteX1" fmla="*/ 73123 w 81540"/>
                <a:gd name="connsiteY1" fmla="*/ 3 h 65262"/>
                <a:gd name="connsiteX2" fmla="*/ 9516 w 81540"/>
                <a:gd name="connsiteY2" fmla="*/ 16205 h 65262"/>
                <a:gd name="connsiteX3" fmla="*/ 10802 w 81540"/>
                <a:gd name="connsiteY3" fmla="*/ 59067 h 65262"/>
                <a:gd name="connsiteX4" fmla="*/ 58893 w 81540"/>
                <a:gd name="connsiteY4" fmla="*/ 52381 h 65262"/>
                <a:gd name="connsiteX5" fmla="*/ 80496 w 81540"/>
                <a:gd name="connsiteY5" fmla="*/ 12776 h 6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540" h="65262">
                  <a:moveTo>
                    <a:pt x="80496" y="12776"/>
                  </a:moveTo>
                  <a:cubicBezTo>
                    <a:pt x="83153" y="7632"/>
                    <a:pt x="80753" y="-169"/>
                    <a:pt x="73123" y="3"/>
                  </a:cubicBezTo>
                  <a:cubicBezTo>
                    <a:pt x="50921" y="517"/>
                    <a:pt x="26403" y="-512"/>
                    <a:pt x="9516" y="16205"/>
                  </a:cubicBezTo>
                  <a:cubicBezTo>
                    <a:pt x="-2829" y="28378"/>
                    <a:pt x="-3943" y="48437"/>
                    <a:pt x="10802" y="59067"/>
                  </a:cubicBezTo>
                  <a:cubicBezTo>
                    <a:pt x="27175" y="70726"/>
                    <a:pt x="44920" y="64468"/>
                    <a:pt x="58893" y="52381"/>
                  </a:cubicBezTo>
                  <a:cubicBezTo>
                    <a:pt x="69352" y="43380"/>
                    <a:pt x="80496" y="27606"/>
                    <a:pt x="80496" y="12776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1" name="任意多边形: 形状 2860">
              <a:extLst>
                <a:ext uri="{FF2B5EF4-FFF2-40B4-BE49-F238E27FC236}">
                  <a16:creationId xmlns:a16="http://schemas.microsoft.com/office/drawing/2014/main" id="{39630ED9-ADD9-0FC3-0D41-A00F2A4C4667}"/>
                </a:ext>
              </a:extLst>
            </p:cNvPr>
            <p:cNvSpPr/>
            <p:nvPr/>
          </p:nvSpPr>
          <p:spPr>
            <a:xfrm>
              <a:off x="4590701" y="5395645"/>
              <a:ext cx="95235" cy="73225"/>
            </a:xfrm>
            <a:custGeom>
              <a:avLst/>
              <a:gdLst>
                <a:gd name="connsiteX0" fmla="*/ 64604 w 95235"/>
                <a:gd name="connsiteY0" fmla="*/ 5716 h 73225"/>
                <a:gd name="connsiteX1" fmla="*/ 13083 w 95235"/>
                <a:gd name="connsiteY1" fmla="*/ 1600 h 73225"/>
                <a:gd name="connsiteX2" fmla="*/ 1424 w 95235"/>
                <a:gd name="connsiteY2" fmla="*/ 13088 h 73225"/>
                <a:gd name="connsiteX3" fmla="*/ 52516 w 95235"/>
                <a:gd name="connsiteY3" fmla="*/ 70095 h 73225"/>
                <a:gd name="connsiteX4" fmla="*/ 94607 w 95235"/>
                <a:gd name="connsiteY4" fmla="*/ 50035 h 73225"/>
                <a:gd name="connsiteX5" fmla="*/ 64604 w 95235"/>
                <a:gd name="connsiteY5" fmla="*/ 5716 h 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35" h="73225">
                  <a:moveTo>
                    <a:pt x="64604" y="5716"/>
                  </a:moveTo>
                  <a:cubicBezTo>
                    <a:pt x="47287" y="-28"/>
                    <a:pt x="30485" y="1258"/>
                    <a:pt x="13083" y="1600"/>
                  </a:cubicBezTo>
                  <a:cubicBezTo>
                    <a:pt x="6568" y="-3629"/>
                    <a:pt x="-3805" y="4944"/>
                    <a:pt x="1424" y="13088"/>
                  </a:cubicBezTo>
                  <a:cubicBezTo>
                    <a:pt x="14626" y="33662"/>
                    <a:pt x="29028" y="59894"/>
                    <a:pt x="52516" y="70095"/>
                  </a:cubicBezTo>
                  <a:cubicBezTo>
                    <a:pt x="71119" y="78067"/>
                    <a:pt x="90750" y="70609"/>
                    <a:pt x="94607" y="50035"/>
                  </a:cubicBezTo>
                  <a:cubicBezTo>
                    <a:pt x="98551" y="28861"/>
                    <a:pt x="83378" y="11888"/>
                    <a:pt x="64604" y="5716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2" name="任意多边形: 形状 2861">
              <a:extLst>
                <a:ext uri="{FF2B5EF4-FFF2-40B4-BE49-F238E27FC236}">
                  <a16:creationId xmlns:a16="http://schemas.microsoft.com/office/drawing/2014/main" id="{4C260CB4-DAD2-4734-5B5D-43E12EF1D65E}"/>
                </a:ext>
              </a:extLst>
            </p:cNvPr>
            <p:cNvSpPr/>
            <p:nvPr/>
          </p:nvSpPr>
          <p:spPr>
            <a:xfrm>
              <a:off x="4721457" y="5352772"/>
              <a:ext cx="91455" cy="71674"/>
            </a:xfrm>
            <a:custGeom>
              <a:avLst/>
              <a:gdLst>
                <a:gd name="connsiteX0" fmla="*/ 61578 w 91455"/>
                <a:gd name="connsiteY0" fmla="*/ 5211 h 71674"/>
                <a:gd name="connsiteX1" fmla="*/ 7057 w 91455"/>
                <a:gd name="connsiteY1" fmla="*/ 4697 h 71674"/>
                <a:gd name="connsiteX2" fmla="*/ 5000 w 91455"/>
                <a:gd name="connsiteY2" fmla="*/ 5468 h 71674"/>
                <a:gd name="connsiteX3" fmla="*/ 4057 w 91455"/>
                <a:gd name="connsiteY3" fmla="*/ 5811 h 71674"/>
                <a:gd name="connsiteX4" fmla="*/ 1142 w 91455"/>
                <a:gd name="connsiteY4" fmla="*/ 8983 h 71674"/>
                <a:gd name="connsiteX5" fmla="*/ 1828 w 91455"/>
                <a:gd name="connsiteY5" fmla="*/ 17813 h 71674"/>
                <a:gd name="connsiteX6" fmla="*/ 53263 w 91455"/>
                <a:gd name="connsiteY6" fmla="*/ 69848 h 71674"/>
                <a:gd name="connsiteX7" fmla="*/ 90725 w 91455"/>
                <a:gd name="connsiteY7" fmla="*/ 49874 h 71674"/>
                <a:gd name="connsiteX8" fmla="*/ 61578 w 91455"/>
                <a:gd name="connsiteY8" fmla="*/ 5211 h 7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55" h="71674">
                  <a:moveTo>
                    <a:pt x="61578" y="5211"/>
                  </a:moveTo>
                  <a:cubicBezTo>
                    <a:pt x="44519" y="-1561"/>
                    <a:pt x="24202" y="-1732"/>
                    <a:pt x="7057" y="4697"/>
                  </a:cubicBezTo>
                  <a:cubicBezTo>
                    <a:pt x="6371" y="4868"/>
                    <a:pt x="5686" y="5125"/>
                    <a:pt x="5000" y="5468"/>
                  </a:cubicBezTo>
                  <a:cubicBezTo>
                    <a:pt x="4657" y="5554"/>
                    <a:pt x="4400" y="5640"/>
                    <a:pt x="4057" y="5811"/>
                  </a:cubicBezTo>
                  <a:cubicBezTo>
                    <a:pt x="2514" y="6497"/>
                    <a:pt x="1571" y="7611"/>
                    <a:pt x="1142" y="8983"/>
                  </a:cubicBezTo>
                  <a:cubicBezTo>
                    <a:pt x="-401" y="11469"/>
                    <a:pt x="-572" y="14727"/>
                    <a:pt x="1828" y="17813"/>
                  </a:cubicBezTo>
                  <a:cubicBezTo>
                    <a:pt x="15973" y="35558"/>
                    <a:pt x="30460" y="62304"/>
                    <a:pt x="53263" y="69848"/>
                  </a:cubicBezTo>
                  <a:cubicBezTo>
                    <a:pt x="70151" y="75505"/>
                    <a:pt x="87039" y="67790"/>
                    <a:pt x="90725" y="49874"/>
                  </a:cubicBezTo>
                  <a:cubicBezTo>
                    <a:pt x="95097" y="29386"/>
                    <a:pt x="79152" y="12069"/>
                    <a:pt x="61578" y="5211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863" name="图形 4">
              <a:extLst>
                <a:ext uri="{FF2B5EF4-FFF2-40B4-BE49-F238E27FC236}">
                  <a16:creationId xmlns:a16="http://schemas.microsoft.com/office/drawing/2014/main" id="{4B9DEC6A-5021-728C-444B-0A522BAD49EF}"/>
                </a:ext>
              </a:extLst>
            </p:cNvPr>
            <p:cNvGrpSpPr/>
            <p:nvPr/>
          </p:nvGrpSpPr>
          <p:grpSpPr>
            <a:xfrm>
              <a:off x="4225289" y="5916626"/>
              <a:ext cx="869507" cy="557667"/>
              <a:chOff x="4225289" y="5916626"/>
              <a:chExt cx="869507" cy="557667"/>
            </a:xfrm>
          </p:grpSpPr>
          <p:sp>
            <p:nvSpPr>
              <p:cNvPr id="2871" name="任意多边形: 形状 2870">
                <a:extLst>
                  <a:ext uri="{FF2B5EF4-FFF2-40B4-BE49-F238E27FC236}">
                    <a16:creationId xmlns:a16="http://schemas.microsoft.com/office/drawing/2014/main" id="{40104F7B-C2C1-D634-47E8-8830539BE6DC}"/>
                  </a:ext>
                </a:extLst>
              </p:cNvPr>
              <p:cNvSpPr/>
              <p:nvPr/>
            </p:nvSpPr>
            <p:spPr>
              <a:xfrm>
                <a:off x="4225289" y="5916626"/>
                <a:ext cx="823553" cy="416279"/>
              </a:xfrm>
              <a:custGeom>
                <a:avLst/>
                <a:gdLst>
                  <a:gd name="connsiteX0" fmla="*/ 821694 w 823553"/>
                  <a:gd name="connsiteY0" fmla="*/ 105897 h 416279"/>
                  <a:gd name="connsiteX1" fmla="*/ 799920 w 823553"/>
                  <a:gd name="connsiteY1" fmla="*/ 84895 h 416279"/>
                  <a:gd name="connsiteX2" fmla="*/ 791519 w 823553"/>
                  <a:gd name="connsiteY2" fmla="*/ 83609 h 416279"/>
                  <a:gd name="connsiteX3" fmla="*/ 640043 w 823553"/>
                  <a:gd name="connsiteY3" fmla="*/ 179792 h 416279"/>
                  <a:gd name="connsiteX4" fmla="*/ 474422 w 823553"/>
                  <a:gd name="connsiteY4" fmla="*/ 232085 h 416279"/>
                  <a:gd name="connsiteX5" fmla="*/ 378239 w 823553"/>
                  <a:gd name="connsiteY5" fmla="*/ 223084 h 416279"/>
                  <a:gd name="connsiteX6" fmla="*/ 262081 w 823553"/>
                  <a:gd name="connsiteY6" fmla="*/ 174392 h 416279"/>
                  <a:gd name="connsiteX7" fmla="*/ 189729 w 823553"/>
                  <a:gd name="connsiteY7" fmla="*/ 115070 h 416279"/>
                  <a:gd name="connsiteX8" fmla="*/ 118921 w 823553"/>
                  <a:gd name="connsiteY8" fmla="*/ 36889 h 416279"/>
                  <a:gd name="connsiteX9" fmla="*/ 48883 w 823553"/>
                  <a:gd name="connsiteY9" fmla="*/ 11686 h 416279"/>
                  <a:gd name="connsiteX10" fmla="*/ 18108 w 823553"/>
                  <a:gd name="connsiteY10" fmla="*/ 1999 h 416279"/>
                  <a:gd name="connsiteX11" fmla="*/ 191 w 823553"/>
                  <a:gd name="connsiteY11" fmla="*/ 32088 h 416279"/>
                  <a:gd name="connsiteX12" fmla="*/ 6449 w 823553"/>
                  <a:gd name="connsiteY12" fmla="*/ 46918 h 416279"/>
                  <a:gd name="connsiteX13" fmla="*/ 24366 w 823553"/>
                  <a:gd name="connsiteY13" fmla="*/ 102897 h 416279"/>
                  <a:gd name="connsiteX14" fmla="*/ 87631 w 823553"/>
                  <a:gd name="connsiteY14" fmla="*/ 234828 h 416279"/>
                  <a:gd name="connsiteX15" fmla="*/ 146438 w 823553"/>
                  <a:gd name="connsiteY15" fmla="*/ 291321 h 416279"/>
                  <a:gd name="connsiteX16" fmla="*/ 225991 w 823553"/>
                  <a:gd name="connsiteY16" fmla="*/ 357157 h 416279"/>
                  <a:gd name="connsiteX17" fmla="*/ 291228 w 823553"/>
                  <a:gd name="connsiteY17" fmla="*/ 388790 h 416279"/>
                  <a:gd name="connsiteX18" fmla="*/ 495168 w 823553"/>
                  <a:gd name="connsiteY18" fmla="*/ 403963 h 416279"/>
                  <a:gd name="connsiteX19" fmla="*/ 690621 w 823553"/>
                  <a:gd name="connsiteY19" fmla="*/ 293121 h 416279"/>
                  <a:gd name="connsiteX20" fmla="*/ 819637 w 823553"/>
                  <a:gd name="connsiteY20" fmla="*/ 114813 h 416279"/>
                  <a:gd name="connsiteX21" fmla="*/ 821694 w 823553"/>
                  <a:gd name="connsiteY21" fmla="*/ 105897 h 41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23553" h="416279">
                    <a:moveTo>
                      <a:pt x="821694" y="105897"/>
                    </a:moveTo>
                    <a:cubicBezTo>
                      <a:pt x="813807" y="99554"/>
                      <a:pt x="806521" y="92524"/>
                      <a:pt x="799920" y="84895"/>
                    </a:cubicBezTo>
                    <a:cubicBezTo>
                      <a:pt x="797777" y="82666"/>
                      <a:pt x="794262" y="81380"/>
                      <a:pt x="791519" y="83609"/>
                    </a:cubicBezTo>
                    <a:cubicBezTo>
                      <a:pt x="741113" y="124414"/>
                      <a:pt x="709995" y="175506"/>
                      <a:pt x="640043" y="179792"/>
                    </a:cubicBezTo>
                    <a:cubicBezTo>
                      <a:pt x="578407" y="183564"/>
                      <a:pt x="532887" y="218112"/>
                      <a:pt x="474422" y="232085"/>
                    </a:cubicBezTo>
                    <a:cubicBezTo>
                      <a:pt x="442790" y="239629"/>
                      <a:pt x="408928" y="230799"/>
                      <a:pt x="378239" y="223084"/>
                    </a:cubicBezTo>
                    <a:cubicBezTo>
                      <a:pt x="336405" y="212539"/>
                      <a:pt x="298600" y="197452"/>
                      <a:pt x="262081" y="174392"/>
                    </a:cubicBezTo>
                    <a:cubicBezTo>
                      <a:pt x="235678" y="157761"/>
                      <a:pt x="212104" y="136759"/>
                      <a:pt x="189729" y="115070"/>
                    </a:cubicBezTo>
                    <a:cubicBezTo>
                      <a:pt x="164441" y="90553"/>
                      <a:pt x="145324" y="59949"/>
                      <a:pt x="118921" y="36889"/>
                    </a:cubicBezTo>
                    <a:cubicBezTo>
                      <a:pt x="99375" y="19830"/>
                      <a:pt x="70400" y="28660"/>
                      <a:pt x="48883" y="11686"/>
                    </a:cubicBezTo>
                    <a:cubicBezTo>
                      <a:pt x="40825" y="5342"/>
                      <a:pt x="28995" y="-4173"/>
                      <a:pt x="18108" y="1999"/>
                    </a:cubicBezTo>
                    <a:cubicBezTo>
                      <a:pt x="7564" y="8000"/>
                      <a:pt x="-1437" y="19144"/>
                      <a:pt x="191" y="32088"/>
                    </a:cubicBezTo>
                    <a:cubicBezTo>
                      <a:pt x="877" y="37746"/>
                      <a:pt x="3706" y="42118"/>
                      <a:pt x="6449" y="46918"/>
                    </a:cubicBezTo>
                    <a:cubicBezTo>
                      <a:pt x="17594" y="66464"/>
                      <a:pt x="24623" y="79580"/>
                      <a:pt x="24366" y="102897"/>
                    </a:cubicBezTo>
                    <a:cubicBezTo>
                      <a:pt x="23852" y="161018"/>
                      <a:pt x="49826" y="192566"/>
                      <a:pt x="87631" y="234828"/>
                    </a:cubicBezTo>
                    <a:cubicBezTo>
                      <a:pt x="106233" y="255573"/>
                      <a:pt x="124236" y="274176"/>
                      <a:pt x="146438" y="291321"/>
                    </a:cubicBezTo>
                    <a:cubicBezTo>
                      <a:pt x="173442" y="312237"/>
                      <a:pt x="197016" y="339327"/>
                      <a:pt x="225991" y="357157"/>
                    </a:cubicBezTo>
                    <a:cubicBezTo>
                      <a:pt x="228134" y="358529"/>
                      <a:pt x="270997" y="379446"/>
                      <a:pt x="291228" y="388790"/>
                    </a:cubicBezTo>
                    <a:cubicBezTo>
                      <a:pt x="359636" y="420251"/>
                      <a:pt x="422987" y="423852"/>
                      <a:pt x="495168" y="403963"/>
                    </a:cubicBezTo>
                    <a:cubicBezTo>
                      <a:pt x="568720" y="383647"/>
                      <a:pt x="631213" y="339327"/>
                      <a:pt x="690621" y="293121"/>
                    </a:cubicBezTo>
                    <a:cubicBezTo>
                      <a:pt x="752343" y="245200"/>
                      <a:pt x="766401" y="169848"/>
                      <a:pt x="819637" y="114813"/>
                    </a:cubicBezTo>
                    <a:cubicBezTo>
                      <a:pt x="823151" y="113699"/>
                      <a:pt x="825295" y="108898"/>
                      <a:pt x="821694" y="105897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2" name="任意多边形: 形状 2871">
                <a:extLst>
                  <a:ext uri="{FF2B5EF4-FFF2-40B4-BE49-F238E27FC236}">
                    <a16:creationId xmlns:a16="http://schemas.microsoft.com/office/drawing/2014/main" id="{F5F8FEE7-24AC-CBF0-8DC9-A8648F09E4AC}"/>
                  </a:ext>
                </a:extLst>
              </p:cNvPr>
              <p:cNvSpPr/>
              <p:nvPr/>
            </p:nvSpPr>
            <p:spPr>
              <a:xfrm>
                <a:off x="4238309" y="6020672"/>
                <a:ext cx="856486" cy="453620"/>
              </a:xfrm>
              <a:custGeom>
                <a:avLst/>
                <a:gdLst>
                  <a:gd name="connsiteX0" fmla="*/ 853165 w 856486"/>
                  <a:gd name="connsiteY0" fmla="*/ 42228 h 453620"/>
                  <a:gd name="connsiteX1" fmla="*/ 839535 w 856486"/>
                  <a:gd name="connsiteY1" fmla="*/ 7680 h 453620"/>
                  <a:gd name="connsiteX2" fmla="*/ 788100 w 856486"/>
                  <a:gd name="connsiteY2" fmla="*/ 17453 h 453620"/>
                  <a:gd name="connsiteX3" fmla="*/ 701089 w 856486"/>
                  <a:gd name="connsiteY3" fmla="*/ 91520 h 453620"/>
                  <a:gd name="connsiteX4" fmla="*/ 601905 w 856486"/>
                  <a:gd name="connsiteY4" fmla="*/ 141926 h 453620"/>
                  <a:gd name="connsiteX5" fmla="*/ 350302 w 856486"/>
                  <a:gd name="connsiteY5" fmla="*/ 266742 h 453620"/>
                  <a:gd name="connsiteX6" fmla="*/ 216571 w 856486"/>
                  <a:gd name="connsiteY6" fmla="*/ 241538 h 453620"/>
                  <a:gd name="connsiteX7" fmla="*/ 84126 w 856486"/>
                  <a:gd name="connsiteY7" fmla="*/ 248225 h 453620"/>
                  <a:gd name="connsiteX8" fmla="*/ 14431 w 856486"/>
                  <a:gd name="connsiteY8" fmla="*/ 244538 h 453620"/>
                  <a:gd name="connsiteX9" fmla="*/ 7402 w 856486"/>
                  <a:gd name="connsiteY9" fmla="*/ 297174 h 453620"/>
                  <a:gd name="connsiteX10" fmla="*/ 74439 w 856486"/>
                  <a:gd name="connsiteY10" fmla="*/ 354695 h 453620"/>
                  <a:gd name="connsiteX11" fmla="*/ 175766 w 856486"/>
                  <a:gd name="connsiteY11" fmla="*/ 426019 h 453620"/>
                  <a:gd name="connsiteX12" fmla="*/ 677771 w 856486"/>
                  <a:gd name="connsiteY12" fmla="*/ 316119 h 453620"/>
                  <a:gd name="connsiteX13" fmla="*/ 764782 w 856486"/>
                  <a:gd name="connsiteY13" fmla="*/ 200047 h 453620"/>
                  <a:gd name="connsiteX14" fmla="*/ 807559 w 856486"/>
                  <a:gd name="connsiteY14" fmla="*/ 97863 h 453620"/>
                  <a:gd name="connsiteX15" fmla="*/ 853165 w 856486"/>
                  <a:gd name="connsiteY15" fmla="*/ 42228 h 453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56486" h="453620">
                    <a:moveTo>
                      <a:pt x="853165" y="42228"/>
                    </a:moveTo>
                    <a:cubicBezTo>
                      <a:pt x="860794" y="24397"/>
                      <a:pt x="854879" y="22083"/>
                      <a:pt x="839535" y="7680"/>
                    </a:cubicBezTo>
                    <a:cubicBezTo>
                      <a:pt x="822390" y="-8350"/>
                      <a:pt x="801815" y="3566"/>
                      <a:pt x="788100" y="17453"/>
                    </a:cubicBezTo>
                    <a:cubicBezTo>
                      <a:pt x="759210" y="46686"/>
                      <a:pt x="742665" y="78061"/>
                      <a:pt x="701089" y="91520"/>
                    </a:cubicBezTo>
                    <a:cubicBezTo>
                      <a:pt x="662255" y="104036"/>
                      <a:pt x="631909" y="112094"/>
                      <a:pt x="601905" y="141926"/>
                    </a:cubicBezTo>
                    <a:cubicBezTo>
                      <a:pt x="531182" y="212135"/>
                      <a:pt x="455829" y="272056"/>
                      <a:pt x="350302" y="266742"/>
                    </a:cubicBezTo>
                    <a:cubicBezTo>
                      <a:pt x="305296" y="264427"/>
                      <a:pt x="260805" y="249425"/>
                      <a:pt x="216571" y="241538"/>
                    </a:cubicBezTo>
                    <a:cubicBezTo>
                      <a:pt x="170794" y="233394"/>
                      <a:pt x="129046" y="238109"/>
                      <a:pt x="84126" y="248225"/>
                    </a:cubicBezTo>
                    <a:cubicBezTo>
                      <a:pt x="58494" y="254054"/>
                      <a:pt x="37063" y="227908"/>
                      <a:pt x="14431" y="244538"/>
                    </a:cubicBezTo>
                    <a:cubicBezTo>
                      <a:pt x="-3228" y="257483"/>
                      <a:pt x="-3571" y="280715"/>
                      <a:pt x="7402" y="297174"/>
                    </a:cubicBezTo>
                    <a:cubicBezTo>
                      <a:pt x="22747" y="320234"/>
                      <a:pt x="55665" y="333521"/>
                      <a:pt x="74439" y="354695"/>
                    </a:cubicBezTo>
                    <a:cubicBezTo>
                      <a:pt x="104271" y="388385"/>
                      <a:pt x="133418" y="409731"/>
                      <a:pt x="175766" y="426019"/>
                    </a:cubicBezTo>
                    <a:cubicBezTo>
                      <a:pt x="347044" y="491598"/>
                      <a:pt x="543440" y="434505"/>
                      <a:pt x="677771" y="316119"/>
                    </a:cubicBezTo>
                    <a:cubicBezTo>
                      <a:pt x="714376" y="283887"/>
                      <a:pt x="744637" y="244538"/>
                      <a:pt x="764782" y="200047"/>
                    </a:cubicBezTo>
                    <a:cubicBezTo>
                      <a:pt x="778927" y="168844"/>
                      <a:pt x="783042" y="123324"/>
                      <a:pt x="807559" y="97863"/>
                    </a:cubicBezTo>
                    <a:cubicBezTo>
                      <a:pt x="822304" y="82775"/>
                      <a:pt x="845792" y="59544"/>
                      <a:pt x="853165" y="42228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3" name="任意多边形: 形状 2872">
                <a:extLst>
                  <a:ext uri="{FF2B5EF4-FFF2-40B4-BE49-F238E27FC236}">
                    <a16:creationId xmlns:a16="http://schemas.microsoft.com/office/drawing/2014/main" id="{E4A1FBDE-5AF4-4878-E253-D956179541D4}"/>
                  </a:ext>
                </a:extLst>
              </p:cNvPr>
              <p:cNvSpPr/>
              <p:nvPr/>
            </p:nvSpPr>
            <p:spPr>
              <a:xfrm>
                <a:off x="4390415" y="6244212"/>
                <a:ext cx="520473" cy="153251"/>
              </a:xfrm>
              <a:custGeom>
                <a:avLst/>
                <a:gdLst>
                  <a:gd name="connsiteX0" fmla="*/ 514436 w 520473"/>
                  <a:gd name="connsiteY0" fmla="*/ 682 h 153251"/>
                  <a:gd name="connsiteX1" fmla="*/ 279121 w 520473"/>
                  <a:gd name="connsiteY1" fmla="*/ 128155 h 153251"/>
                  <a:gd name="connsiteX2" fmla="*/ 145218 w 520473"/>
                  <a:gd name="connsiteY2" fmla="*/ 137070 h 153251"/>
                  <a:gd name="connsiteX3" fmla="*/ 6944 w 520473"/>
                  <a:gd name="connsiteY3" fmla="*/ 103037 h 153251"/>
                  <a:gd name="connsiteX4" fmla="*/ 3601 w 520473"/>
                  <a:gd name="connsiteY4" fmla="*/ 115211 h 153251"/>
                  <a:gd name="connsiteX5" fmla="*/ 519665 w 520473"/>
                  <a:gd name="connsiteY5" fmla="*/ 5997 h 153251"/>
                  <a:gd name="connsiteX6" fmla="*/ 514436 w 520473"/>
                  <a:gd name="connsiteY6" fmla="*/ 682 h 153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473" h="153251">
                    <a:moveTo>
                      <a:pt x="514436" y="682"/>
                    </a:moveTo>
                    <a:cubicBezTo>
                      <a:pt x="439170" y="54774"/>
                      <a:pt x="371275" y="106124"/>
                      <a:pt x="279121" y="128155"/>
                    </a:cubicBezTo>
                    <a:cubicBezTo>
                      <a:pt x="235315" y="138613"/>
                      <a:pt x="189967" y="140671"/>
                      <a:pt x="145218" y="137070"/>
                    </a:cubicBezTo>
                    <a:cubicBezTo>
                      <a:pt x="96527" y="133127"/>
                      <a:pt x="53407" y="115296"/>
                      <a:pt x="6944" y="103037"/>
                    </a:cubicBezTo>
                    <a:cubicBezTo>
                      <a:pt x="-257" y="101152"/>
                      <a:pt x="-2657" y="112296"/>
                      <a:pt x="3601" y="115211"/>
                    </a:cubicBezTo>
                    <a:cubicBezTo>
                      <a:pt x="169907" y="192963"/>
                      <a:pt x="399993" y="149072"/>
                      <a:pt x="519665" y="5997"/>
                    </a:cubicBezTo>
                    <a:cubicBezTo>
                      <a:pt x="522323" y="2739"/>
                      <a:pt x="517865" y="-1718"/>
                      <a:pt x="514436" y="682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4" name="任意多边形: 形状 2873">
                <a:extLst>
                  <a:ext uri="{FF2B5EF4-FFF2-40B4-BE49-F238E27FC236}">
                    <a16:creationId xmlns:a16="http://schemas.microsoft.com/office/drawing/2014/main" id="{0CC8A713-FDAA-0F99-5C3C-AFFC2395AB46}"/>
                  </a:ext>
                </a:extLst>
              </p:cNvPr>
              <p:cNvSpPr/>
              <p:nvPr/>
            </p:nvSpPr>
            <p:spPr>
              <a:xfrm>
                <a:off x="4272545" y="6289463"/>
                <a:ext cx="20726" cy="24473"/>
              </a:xfrm>
              <a:custGeom>
                <a:avLst/>
                <a:gdLst>
                  <a:gd name="connsiteX0" fmla="*/ 20658 w 20726"/>
                  <a:gd name="connsiteY0" fmla="*/ 9010 h 24473"/>
                  <a:gd name="connsiteX1" fmla="*/ 14743 w 20726"/>
                  <a:gd name="connsiteY1" fmla="*/ 3266 h 24473"/>
                  <a:gd name="connsiteX2" fmla="*/ 10542 w 20726"/>
                  <a:gd name="connsiteY2" fmla="*/ 1637 h 24473"/>
                  <a:gd name="connsiteX3" fmla="*/ 1627 w 20726"/>
                  <a:gd name="connsiteY3" fmla="*/ 2238 h 24473"/>
                  <a:gd name="connsiteX4" fmla="*/ 1284 w 20726"/>
                  <a:gd name="connsiteY4" fmla="*/ 13553 h 24473"/>
                  <a:gd name="connsiteX5" fmla="*/ 3856 w 20726"/>
                  <a:gd name="connsiteY5" fmla="*/ 17925 h 24473"/>
                  <a:gd name="connsiteX6" fmla="*/ 5056 w 20726"/>
                  <a:gd name="connsiteY6" fmla="*/ 18611 h 24473"/>
                  <a:gd name="connsiteX7" fmla="*/ 5484 w 20726"/>
                  <a:gd name="connsiteY7" fmla="*/ 20497 h 24473"/>
                  <a:gd name="connsiteX8" fmla="*/ 17314 w 20726"/>
                  <a:gd name="connsiteY8" fmla="*/ 20669 h 24473"/>
                  <a:gd name="connsiteX9" fmla="*/ 20658 w 20726"/>
                  <a:gd name="connsiteY9" fmla="*/ 9010 h 2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726" h="24473">
                    <a:moveTo>
                      <a:pt x="20658" y="9010"/>
                    </a:moveTo>
                    <a:cubicBezTo>
                      <a:pt x="21258" y="5409"/>
                      <a:pt x="17829" y="2924"/>
                      <a:pt x="14743" y="3266"/>
                    </a:cubicBezTo>
                    <a:cubicBezTo>
                      <a:pt x="13628" y="2238"/>
                      <a:pt x="12085" y="1637"/>
                      <a:pt x="10542" y="1637"/>
                    </a:cubicBezTo>
                    <a:cubicBezTo>
                      <a:pt x="7970" y="-677"/>
                      <a:pt x="3770" y="-591"/>
                      <a:pt x="1627" y="2238"/>
                    </a:cubicBezTo>
                    <a:cubicBezTo>
                      <a:pt x="-945" y="5409"/>
                      <a:pt x="-2" y="9781"/>
                      <a:pt x="1284" y="13553"/>
                    </a:cubicBezTo>
                    <a:cubicBezTo>
                      <a:pt x="1541" y="15182"/>
                      <a:pt x="2312" y="16639"/>
                      <a:pt x="3856" y="17925"/>
                    </a:cubicBezTo>
                    <a:cubicBezTo>
                      <a:pt x="4198" y="18268"/>
                      <a:pt x="4627" y="18354"/>
                      <a:pt x="5056" y="18611"/>
                    </a:cubicBezTo>
                    <a:cubicBezTo>
                      <a:pt x="5227" y="19211"/>
                      <a:pt x="5313" y="19897"/>
                      <a:pt x="5484" y="20497"/>
                    </a:cubicBezTo>
                    <a:cubicBezTo>
                      <a:pt x="7370" y="25726"/>
                      <a:pt x="15428" y="25812"/>
                      <a:pt x="17314" y="20669"/>
                    </a:cubicBezTo>
                    <a:cubicBezTo>
                      <a:pt x="18686" y="16811"/>
                      <a:pt x="19972" y="12953"/>
                      <a:pt x="20658" y="9010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5" name="任意多边形: 形状 2874">
                <a:extLst>
                  <a:ext uri="{FF2B5EF4-FFF2-40B4-BE49-F238E27FC236}">
                    <a16:creationId xmlns:a16="http://schemas.microsoft.com/office/drawing/2014/main" id="{708BEAFC-2338-2D4D-7121-13721076241A}"/>
                  </a:ext>
                </a:extLst>
              </p:cNvPr>
              <p:cNvSpPr/>
              <p:nvPr/>
            </p:nvSpPr>
            <p:spPr>
              <a:xfrm>
                <a:off x="4339220" y="6065222"/>
                <a:ext cx="399094" cy="172297"/>
              </a:xfrm>
              <a:custGeom>
                <a:avLst/>
                <a:gdLst>
                  <a:gd name="connsiteX0" fmla="*/ 394695 w 399094"/>
                  <a:gd name="connsiteY0" fmla="*/ 143068 h 172297"/>
                  <a:gd name="connsiteX1" fmla="*/ 292768 w 399094"/>
                  <a:gd name="connsiteY1" fmla="*/ 158070 h 172297"/>
                  <a:gd name="connsiteX2" fmla="*/ 184069 w 399094"/>
                  <a:gd name="connsiteY2" fmla="*/ 130294 h 172297"/>
                  <a:gd name="connsiteX3" fmla="*/ 85914 w 399094"/>
                  <a:gd name="connsiteY3" fmla="*/ 76116 h 172297"/>
                  <a:gd name="connsiteX4" fmla="*/ 51795 w 399094"/>
                  <a:gd name="connsiteY4" fmla="*/ 47227 h 172297"/>
                  <a:gd name="connsiteX5" fmla="*/ 13733 w 399094"/>
                  <a:gd name="connsiteY5" fmla="*/ 7365 h 172297"/>
                  <a:gd name="connsiteX6" fmla="*/ 275 w 399094"/>
                  <a:gd name="connsiteY6" fmla="*/ 5564 h 172297"/>
                  <a:gd name="connsiteX7" fmla="*/ 51195 w 399094"/>
                  <a:gd name="connsiteY7" fmla="*/ 66086 h 172297"/>
                  <a:gd name="connsiteX8" fmla="*/ 156723 w 399094"/>
                  <a:gd name="connsiteY8" fmla="*/ 133295 h 172297"/>
                  <a:gd name="connsiteX9" fmla="*/ 279652 w 399094"/>
                  <a:gd name="connsiteY9" fmla="*/ 170242 h 172297"/>
                  <a:gd name="connsiteX10" fmla="*/ 395724 w 399094"/>
                  <a:gd name="connsiteY10" fmla="*/ 151383 h 172297"/>
                  <a:gd name="connsiteX11" fmla="*/ 394695 w 399094"/>
                  <a:gd name="connsiteY11" fmla="*/ 143068 h 17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9094" h="172297">
                    <a:moveTo>
                      <a:pt x="394695" y="143068"/>
                    </a:moveTo>
                    <a:cubicBezTo>
                      <a:pt x="358948" y="152840"/>
                      <a:pt x="329459" y="160213"/>
                      <a:pt x="292768" y="158070"/>
                    </a:cubicBezTo>
                    <a:cubicBezTo>
                      <a:pt x="255478" y="155926"/>
                      <a:pt x="218359" y="144439"/>
                      <a:pt x="184069" y="130294"/>
                    </a:cubicBezTo>
                    <a:cubicBezTo>
                      <a:pt x="149265" y="115978"/>
                      <a:pt x="116346" y="98062"/>
                      <a:pt x="85914" y="76116"/>
                    </a:cubicBezTo>
                    <a:cubicBezTo>
                      <a:pt x="73827" y="67372"/>
                      <a:pt x="62683" y="57343"/>
                      <a:pt x="51795" y="47227"/>
                    </a:cubicBezTo>
                    <a:cubicBezTo>
                      <a:pt x="45709" y="41569"/>
                      <a:pt x="13905" y="7622"/>
                      <a:pt x="13733" y="7365"/>
                    </a:cubicBezTo>
                    <a:cubicBezTo>
                      <a:pt x="7047" y="-1208"/>
                      <a:pt x="2332" y="-2922"/>
                      <a:pt x="275" y="5564"/>
                    </a:cubicBezTo>
                    <a:cubicBezTo>
                      <a:pt x="-3840" y="22195"/>
                      <a:pt x="39451" y="55285"/>
                      <a:pt x="51195" y="66086"/>
                    </a:cubicBezTo>
                    <a:cubicBezTo>
                      <a:pt x="81971" y="94547"/>
                      <a:pt x="119090" y="115550"/>
                      <a:pt x="156723" y="133295"/>
                    </a:cubicBezTo>
                    <a:cubicBezTo>
                      <a:pt x="195813" y="151811"/>
                      <a:pt x="236876" y="164327"/>
                      <a:pt x="279652" y="170242"/>
                    </a:cubicBezTo>
                    <a:cubicBezTo>
                      <a:pt x="323715" y="176414"/>
                      <a:pt x="356205" y="168271"/>
                      <a:pt x="395724" y="151383"/>
                    </a:cubicBezTo>
                    <a:cubicBezTo>
                      <a:pt x="400696" y="149325"/>
                      <a:pt x="400010" y="141696"/>
                      <a:pt x="394695" y="1430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6" name="任意多边形: 形状 2875">
                <a:extLst>
                  <a:ext uri="{FF2B5EF4-FFF2-40B4-BE49-F238E27FC236}">
                    <a16:creationId xmlns:a16="http://schemas.microsoft.com/office/drawing/2014/main" id="{03D1EFD7-11F6-45A9-E938-4DB61C111E06}"/>
                  </a:ext>
                </a:extLst>
              </p:cNvPr>
              <p:cNvSpPr/>
              <p:nvPr/>
            </p:nvSpPr>
            <p:spPr>
              <a:xfrm>
                <a:off x="4254714" y="5944915"/>
                <a:ext cx="16900" cy="19926"/>
              </a:xfrm>
              <a:custGeom>
                <a:avLst/>
                <a:gdLst>
                  <a:gd name="connsiteX0" fmla="*/ 16458 w 16900"/>
                  <a:gd name="connsiteY0" fmla="*/ 8343 h 19926"/>
                  <a:gd name="connsiteX1" fmla="*/ 8742 w 16900"/>
                  <a:gd name="connsiteY1" fmla="*/ 542 h 19926"/>
                  <a:gd name="connsiteX2" fmla="*/ 427 w 16900"/>
                  <a:gd name="connsiteY2" fmla="*/ 9114 h 19926"/>
                  <a:gd name="connsiteX3" fmla="*/ 2056 w 16900"/>
                  <a:gd name="connsiteY3" fmla="*/ 15801 h 19926"/>
                  <a:gd name="connsiteX4" fmla="*/ 12943 w 16900"/>
                  <a:gd name="connsiteY4" fmla="*/ 16486 h 19926"/>
                  <a:gd name="connsiteX5" fmla="*/ 15429 w 16900"/>
                  <a:gd name="connsiteY5" fmla="*/ 12543 h 19926"/>
                  <a:gd name="connsiteX6" fmla="*/ 15429 w 16900"/>
                  <a:gd name="connsiteY6" fmla="*/ 12543 h 19926"/>
                  <a:gd name="connsiteX7" fmla="*/ 16458 w 16900"/>
                  <a:gd name="connsiteY7" fmla="*/ 8343 h 19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00" h="19926">
                    <a:moveTo>
                      <a:pt x="16458" y="8343"/>
                    </a:moveTo>
                    <a:cubicBezTo>
                      <a:pt x="18429" y="3799"/>
                      <a:pt x="13457" y="-1772"/>
                      <a:pt x="8742" y="542"/>
                    </a:cubicBezTo>
                    <a:cubicBezTo>
                      <a:pt x="5399" y="2171"/>
                      <a:pt x="1713" y="5428"/>
                      <a:pt x="427" y="9114"/>
                    </a:cubicBezTo>
                    <a:cubicBezTo>
                      <a:pt x="-602" y="11857"/>
                      <a:pt x="341" y="14258"/>
                      <a:pt x="2056" y="15801"/>
                    </a:cubicBezTo>
                    <a:cubicBezTo>
                      <a:pt x="3427" y="20258"/>
                      <a:pt x="10457" y="21973"/>
                      <a:pt x="12943" y="16486"/>
                    </a:cubicBezTo>
                    <a:cubicBezTo>
                      <a:pt x="13457" y="15287"/>
                      <a:pt x="14572" y="13486"/>
                      <a:pt x="15429" y="12543"/>
                    </a:cubicBezTo>
                    <a:cubicBezTo>
                      <a:pt x="15429" y="12543"/>
                      <a:pt x="15429" y="12543"/>
                      <a:pt x="15429" y="12543"/>
                    </a:cubicBezTo>
                    <a:cubicBezTo>
                      <a:pt x="16458" y="11257"/>
                      <a:pt x="16800" y="9800"/>
                      <a:pt x="16458" y="83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864" name="任意多边形: 形状 2863">
              <a:extLst>
                <a:ext uri="{FF2B5EF4-FFF2-40B4-BE49-F238E27FC236}">
                  <a16:creationId xmlns:a16="http://schemas.microsoft.com/office/drawing/2014/main" id="{0FF608DA-6BAF-4A20-6031-CA5AD56FD6CB}"/>
                </a:ext>
              </a:extLst>
            </p:cNvPr>
            <p:cNvSpPr/>
            <p:nvPr/>
          </p:nvSpPr>
          <p:spPr>
            <a:xfrm>
              <a:off x="3411623" y="5938242"/>
              <a:ext cx="63990" cy="103992"/>
            </a:xfrm>
            <a:custGeom>
              <a:avLst/>
              <a:gdLst>
                <a:gd name="connsiteX0" fmla="*/ 26987 w 63990"/>
                <a:gd name="connsiteY0" fmla="*/ 3872 h 103992"/>
                <a:gd name="connsiteX1" fmla="*/ 13528 w 63990"/>
                <a:gd name="connsiteY1" fmla="*/ 3186 h 103992"/>
                <a:gd name="connsiteX2" fmla="*/ 31873 w 63990"/>
                <a:gd name="connsiteY2" fmla="*/ 103913 h 103992"/>
                <a:gd name="connsiteX3" fmla="*/ 26987 w 63990"/>
                <a:gd name="connsiteY3" fmla="*/ 3872 h 10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990" h="103992">
                  <a:moveTo>
                    <a:pt x="26987" y="3872"/>
                  </a:moveTo>
                  <a:cubicBezTo>
                    <a:pt x="23987" y="-243"/>
                    <a:pt x="17729" y="-1957"/>
                    <a:pt x="13528" y="3186"/>
                  </a:cubicBezTo>
                  <a:cubicBezTo>
                    <a:pt x="-3274" y="24189"/>
                    <a:pt x="-11418" y="106913"/>
                    <a:pt x="31873" y="103913"/>
                  </a:cubicBezTo>
                  <a:cubicBezTo>
                    <a:pt x="90081" y="100056"/>
                    <a:pt x="57162" y="23674"/>
                    <a:pt x="26987" y="3872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5" name="任意多边形: 形状 2864">
              <a:extLst>
                <a:ext uri="{FF2B5EF4-FFF2-40B4-BE49-F238E27FC236}">
                  <a16:creationId xmlns:a16="http://schemas.microsoft.com/office/drawing/2014/main" id="{BCFDBC80-8514-B11C-D392-3B087E109B0B}"/>
                </a:ext>
              </a:extLst>
            </p:cNvPr>
            <p:cNvSpPr/>
            <p:nvPr/>
          </p:nvSpPr>
          <p:spPr>
            <a:xfrm>
              <a:off x="5490883" y="6261596"/>
              <a:ext cx="63966" cy="103992"/>
            </a:xfrm>
            <a:custGeom>
              <a:avLst/>
              <a:gdLst>
                <a:gd name="connsiteX0" fmla="*/ 26987 w 63966"/>
                <a:gd name="connsiteY0" fmla="*/ 3872 h 103992"/>
                <a:gd name="connsiteX1" fmla="*/ 13528 w 63966"/>
                <a:gd name="connsiteY1" fmla="*/ 3186 h 103992"/>
                <a:gd name="connsiteX2" fmla="*/ 31873 w 63966"/>
                <a:gd name="connsiteY2" fmla="*/ 103913 h 103992"/>
                <a:gd name="connsiteX3" fmla="*/ 26987 w 63966"/>
                <a:gd name="connsiteY3" fmla="*/ 3872 h 10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966" h="103992">
                  <a:moveTo>
                    <a:pt x="26987" y="3872"/>
                  </a:moveTo>
                  <a:cubicBezTo>
                    <a:pt x="23987" y="-243"/>
                    <a:pt x="17643" y="-1957"/>
                    <a:pt x="13528" y="3186"/>
                  </a:cubicBezTo>
                  <a:cubicBezTo>
                    <a:pt x="-3274" y="24189"/>
                    <a:pt x="-11418" y="106914"/>
                    <a:pt x="31873" y="103913"/>
                  </a:cubicBezTo>
                  <a:cubicBezTo>
                    <a:pt x="90081" y="100055"/>
                    <a:pt x="57077" y="23674"/>
                    <a:pt x="26987" y="3872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6" name="任意多边形: 形状 2865">
              <a:extLst>
                <a:ext uri="{FF2B5EF4-FFF2-40B4-BE49-F238E27FC236}">
                  <a16:creationId xmlns:a16="http://schemas.microsoft.com/office/drawing/2014/main" id="{BA77ACF6-646D-D166-3494-B2940B8C297A}"/>
                </a:ext>
              </a:extLst>
            </p:cNvPr>
            <p:cNvSpPr/>
            <p:nvPr/>
          </p:nvSpPr>
          <p:spPr>
            <a:xfrm>
              <a:off x="5206194" y="6292378"/>
              <a:ext cx="70192" cy="100256"/>
            </a:xfrm>
            <a:custGeom>
              <a:avLst/>
              <a:gdLst>
                <a:gd name="connsiteX0" fmla="*/ 65560 w 70192"/>
                <a:gd name="connsiteY0" fmla="*/ 8580 h 100256"/>
                <a:gd name="connsiteX1" fmla="*/ 54844 w 70192"/>
                <a:gd name="connsiteY1" fmla="*/ 436 h 100256"/>
                <a:gd name="connsiteX2" fmla="*/ 12839 w 70192"/>
                <a:gd name="connsiteY2" fmla="*/ 93876 h 100256"/>
                <a:gd name="connsiteX3" fmla="*/ 65560 w 70192"/>
                <a:gd name="connsiteY3" fmla="*/ 8580 h 10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2" h="100256">
                  <a:moveTo>
                    <a:pt x="65560" y="8580"/>
                  </a:moveTo>
                  <a:cubicBezTo>
                    <a:pt x="65388" y="3522"/>
                    <a:pt x="61188" y="-1535"/>
                    <a:pt x="54844" y="436"/>
                  </a:cubicBezTo>
                  <a:cubicBezTo>
                    <a:pt x="29041" y="8151"/>
                    <a:pt x="-24537" y="71674"/>
                    <a:pt x="12839" y="93876"/>
                  </a:cubicBezTo>
                  <a:cubicBezTo>
                    <a:pt x="63074" y="123537"/>
                    <a:pt x="79190" y="42013"/>
                    <a:pt x="65560" y="8580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7" name="任意多边形: 形状 2866">
              <a:extLst>
                <a:ext uri="{FF2B5EF4-FFF2-40B4-BE49-F238E27FC236}">
                  <a16:creationId xmlns:a16="http://schemas.microsoft.com/office/drawing/2014/main" id="{848E1644-DD91-23E4-EE11-9BF107C80BD3}"/>
                </a:ext>
              </a:extLst>
            </p:cNvPr>
            <p:cNvSpPr/>
            <p:nvPr/>
          </p:nvSpPr>
          <p:spPr>
            <a:xfrm>
              <a:off x="5055480" y="6261436"/>
              <a:ext cx="81516" cy="65214"/>
            </a:xfrm>
            <a:custGeom>
              <a:avLst/>
              <a:gdLst>
                <a:gd name="connsiteX0" fmla="*/ 80485 w 81516"/>
                <a:gd name="connsiteY0" fmla="*/ 12776 h 65214"/>
                <a:gd name="connsiteX1" fmla="*/ 73113 w 81516"/>
                <a:gd name="connsiteY1" fmla="*/ 3 h 65214"/>
                <a:gd name="connsiteX2" fmla="*/ 9505 w 81516"/>
                <a:gd name="connsiteY2" fmla="*/ 16119 h 65214"/>
                <a:gd name="connsiteX3" fmla="*/ 10877 w 81516"/>
                <a:gd name="connsiteY3" fmla="*/ 58982 h 65214"/>
                <a:gd name="connsiteX4" fmla="*/ 58968 w 81516"/>
                <a:gd name="connsiteY4" fmla="*/ 52295 h 65214"/>
                <a:gd name="connsiteX5" fmla="*/ 80485 w 81516"/>
                <a:gd name="connsiteY5" fmla="*/ 12776 h 6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516" h="65214">
                  <a:moveTo>
                    <a:pt x="80485" y="12776"/>
                  </a:moveTo>
                  <a:cubicBezTo>
                    <a:pt x="83143" y="7632"/>
                    <a:pt x="80657" y="-168"/>
                    <a:pt x="73113" y="3"/>
                  </a:cubicBezTo>
                  <a:cubicBezTo>
                    <a:pt x="50910" y="517"/>
                    <a:pt x="26393" y="-512"/>
                    <a:pt x="9505" y="16119"/>
                  </a:cubicBezTo>
                  <a:cubicBezTo>
                    <a:pt x="-2839" y="28292"/>
                    <a:pt x="-3954" y="48352"/>
                    <a:pt x="10877" y="58982"/>
                  </a:cubicBezTo>
                  <a:cubicBezTo>
                    <a:pt x="27164" y="70726"/>
                    <a:pt x="44995" y="64382"/>
                    <a:pt x="58968" y="52295"/>
                  </a:cubicBezTo>
                  <a:cubicBezTo>
                    <a:pt x="69341" y="43294"/>
                    <a:pt x="80485" y="27521"/>
                    <a:pt x="80485" y="12776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8" name="任意多边形: 形状 2867">
              <a:extLst>
                <a:ext uri="{FF2B5EF4-FFF2-40B4-BE49-F238E27FC236}">
                  <a16:creationId xmlns:a16="http://schemas.microsoft.com/office/drawing/2014/main" id="{037FDFD4-B546-B028-655D-769FDDDEC306}"/>
                </a:ext>
              </a:extLst>
            </p:cNvPr>
            <p:cNvSpPr/>
            <p:nvPr/>
          </p:nvSpPr>
          <p:spPr>
            <a:xfrm>
              <a:off x="3972964" y="6286203"/>
              <a:ext cx="64158" cy="100823"/>
            </a:xfrm>
            <a:custGeom>
              <a:avLst/>
              <a:gdLst>
                <a:gd name="connsiteX0" fmla="*/ 63493 w 64158"/>
                <a:gd name="connsiteY0" fmla="*/ 63105 h 100823"/>
                <a:gd name="connsiteX1" fmla="*/ 58263 w 64158"/>
                <a:gd name="connsiteY1" fmla="*/ 11670 h 100823"/>
                <a:gd name="connsiteX2" fmla="*/ 45405 w 64158"/>
                <a:gd name="connsiteY2" fmla="*/ 2412 h 100823"/>
                <a:gd name="connsiteX3" fmla="*/ 913 w 64158"/>
                <a:gd name="connsiteY3" fmla="*/ 63190 h 100823"/>
                <a:gd name="connsiteX4" fmla="*/ 27231 w 64158"/>
                <a:gd name="connsiteY4" fmla="*/ 100824 h 100823"/>
                <a:gd name="connsiteX5" fmla="*/ 63493 w 64158"/>
                <a:gd name="connsiteY5" fmla="*/ 63105 h 10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58" h="100823">
                  <a:moveTo>
                    <a:pt x="63493" y="63105"/>
                  </a:moveTo>
                  <a:cubicBezTo>
                    <a:pt x="65807" y="45017"/>
                    <a:pt x="61607" y="28729"/>
                    <a:pt x="58263" y="11670"/>
                  </a:cubicBezTo>
                  <a:cubicBezTo>
                    <a:pt x="62035" y="4297"/>
                    <a:pt x="52177" y="-4275"/>
                    <a:pt x="45405" y="2412"/>
                  </a:cubicBezTo>
                  <a:cubicBezTo>
                    <a:pt x="28431" y="19213"/>
                    <a:pt x="6314" y="38159"/>
                    <a:pt x="913" y="63190"/>
                  </a:cubicBezTo>
                  <a:cubicBezTo>
                    <a:pt x="-3287" y="82907"/>
                    <a:pt x="7257" y="100824"/>
                    <a:pt x="27231" y="100824"/>
                  </a:cubicBezTo>
                  <a:cubicBezTo>
                    <a:pt x="47719" y="100738"/>
                    <a:pt x="60921" y="82736"/>
                    <a:pt x="63493" y="63105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9" name="任意多边形: 形状 2868">
              <a:extLst>
                <a:ext uri="{FF2B5EF4-FFF2-40B4-BE49-F238E27FC236}">
                  <a16:creationId xmlns:a16="http://schemas.microsoft.com/office/drawing/2014/main" id="{E7947B3E-985B-ABF1-2B82-28FEED9ABC0B}"/>
                </a:ext>
              </a:extLst>
            </p:cNvPr>
            <p:cNvSpPr/>
            <p:nvPr/>
          </p:nvSpPr>
          <p:spPr>
            <a:xfrm>
              <a:off x="4085240" y="6265572"/>
              <a:ext cx="87400" cy="71684"/>
            </a:xfrm>
            <a:custGeom>
              <a:avLst/>
              <a:gdLst>
                <a:gd name="connsiteX0" fmla="*/ 58715 w 87400"/>
                <a:gd name="connsiteY0" fmla="*/ 5211 h 71684"/>
                <a:gd name="connsiteX1" fmla="*/ 6680 w 87400"/>
                <a:gd name="connsiteY1" fmla="*/ 4697 h 71684"/>
                <a:gd name="connsiteX2" fmla="*/ 4709 w 87400"/>
                <a:gd name="connsiteY2" fmla="*/ 5468 h 71684"/>
                <a:gd name="connsiteX3" fmla="*/ 3851 w 87400"/>
                <a:gd name="connsiteY3" fmla="*/ 5811 h 71684"/>
                <a:gd name="connsiteX4" fmla="*/ 1108 w 87400"/>
                <a:gd name="connsiteY4" fmla="*/ 8983 h 71684"/>
                <a:gd name="connsiteX5" fmla="*/ 1794 w 87400"/>
                <a:gd name="connsiteY5" fmla="*/ 17812 h 71684"/>
                <a:gd name="connsiteX6" fmla="*/ 50915 w 87400"/>
                <a:gd name="connsiteY6" fmla="*/ 69848 h 71684"/>
                <a:gd name="connsiteX7" fmla="*/ 86747 w 87400"/>
                <a:gd name="connsiteY7" fmla="*/ 49959 h 71684"/>
                <a:gd name="connsiteX8" fmla="*/ 58715 w 87400"/>
                <a:gd name="connsiteY8" fmla="*/ 5211 h 7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400" h="71684">
                  <a:moveTo>
                    <a:pt x="58715" y="5211"/>
                  </a:moveTo>
                  <a:cubicBezTo>
                    <a:pt x="42428" y="-1561"/>
                    <a:pt x="22968" y="-1733"/>
                    <a:pt x="6680" y="4697"/>
                  </a:cubicBezTo>
                  <a:cubicBezTo>
                    <a:pt x="5995" y="4868"/>
                    <a:pt x="5395" y="5125"/>
                    <a:pt x="4709" y="5468"/>
                  </a:cubicBezTo>
                  <a:cubicBezTo>
                    <a:pt x="4452" y="5554"/>
                    <a:pt x="4109" y="5640"/>
                    <a:pt x="3851" y="5811"/>
                  </a:cubicBezTo>
                  <a:cubicBezTo>
                    <a:pt x="2394" y="6497"/>
                    <a:pt x="1451" y="7697"/>
                    <a:pt x="1108" y="8983"/>
                  </a:cubicBezTo>
                  <a:cubicBezTo>
                    <a:pt x="-349" y="11469"/>
                    <a:pt x="-606" y="14726"/>
                    <a:pt x="1794" y="17812"/>
                  </a:cubicBezTo>
                  <a:cubicBezTo>
                    <a:pt x="15339" y="35558"/>
                    <a:pt x="29140" y="62304"/>
                    <a:pt x="50915" y="69848"/>
                  </a:cubicBezTo>
                  <a:cubicBezTo>
                    <a:pt x="67031" y="75506"/>
                    <a:pt x="83147" y="67876"/>
                    <a:pt x="86747" y="49959"/>
                  </a:cubicBezTo>
                  <a:cubicBezTo>
                    <a:pt x="90777" y="29386"/>
                    <a:pt x="75518" y="12069"/>
                    <a:pt x="58715" y="5211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0" name="任意多边形: 形状 2869">
              <a:extLst>
                <a:ext uri="{FF2B5EF4-FFF2-40B4-BE49-F238E27FC236}">
                  <a16:creationId xmlns:a16="http://schemas.microsoft.com/office/drawing/2014/main" id="{61896A3B-4D93-2519-8B8C-748CEE3BAE1E}"/>
                </a:ext>
              </a:extLst>
            </p:cNvPr>
            <p:cNvSpPr/>
            <p:nvPr/>
          </p:nvSpPr>
          <p:spPr>
            <a:xfrm>
              <a:off x="4669437" y="6344438"/>
              <a:ext cx="305908" cy="242514"/>
            </a:xfrm>
            <a:custGeom>
              <a:avLst/>
              <a:gdLst>
                <a:gd name="connsiteX0" fmla="*/ 251959 w 305908"/>
                <a:gd name="connsiteY0" fmla="*/ 18071 h 242514"/>
                <a:gd name="connsiteX1" fmla="*/ 248701 w 305908"/>
                <a:gd name="connsiteY1" fmla="*/ 16956 h 242514"/>
                <a:gd name="connsiteX2" fmla="*/ 58049 w 305908"/>
                <a:gd name="connsiteY2" fmla="*/ 61362 h 242514"/>
                <a:gd name="connsiteX3" fmla="*/ 15615 w 305908"/>
                <a:gd name="connsiteY3" fmla="*/ 128656 h 242514"/>
                <a:gd name="connsiteX4" fmla="*/ 442 w 305908"/>
                <a:gd name="connsiteY4" fmla="*/ 232983 h 242514"/>
                <a:gd name="connsiteX5" fmla="*/ 1385 w 305908"/>
                <a:gd name="connsiteY5" fmla="*/ 237441 h 242514"/>
                <a:gd name="connsiteX6" fmla="*/ 5842 w 305908"/>
                <a:gd name="connsiteY6" fmla="*/ 242499 h 242514"/>
                <a:gd name="connsiteX7" fmla="*/ 204467 w 305908"/>
                <a:gd name="connsiteY7" fmla="*/ 208895 h 242514"/>
                <a:gd name="connsiteX8" fmla="*/ 263446 w 305908"/>
                <a:gd name="connsiteY8" fmla="*/ 28014 h 242514"/>
                <a:gd name="connsiteX9" fmla="*/ 263617 w 305908"/>
                <a:gd name="connsiteY9" fmla="*/ 26557 h 242514"/>
                <a:gd name="connsiteX10" fmla="*/ 276305 w 305908"/>
                <a:gd name="connsiteY10" fmla="*/ 19528 h 242514"/>
                <a:gd name="connsiteX11" fmla="*/ 303994 w 305908"/>
                <a:gd name="connsiteY11" fmla="*/ 10184 h 242514"/>
                <a:gd name="connsiteX12" fmla="*/ 302451 w 305908"/>
                <a:gd name="connsiteY12" fmla="*/ 926 h 242514"/>
                <a:gd name="connsiteX13" fmla="*/ 270390 w 305908"/>
                <a:gd name="connsiteY13" fmla="*/ 6841 h 242514"/>
                <a:gd name="connsiteX14" fmla="*/ 251959 w 305908"/>
                <a:gd name="connsiteY14" fmla="*/ 18071 h 242514"/>
                <a:gd name="connsiteX15" fmla="*/ 113341 w 305908"/>
                <a:gd name="connsiteY15" fmla="*/ 139800 h 242514"/>
                <a:gd name="connsiteX16" fmla="*/ 237214 w 305908"/>
                <a:gd name="connsiteY16" fmla="*/ 32044 h 242514"/>
                <a:gd name="connsiteX17" fmla="*/ 156118 w 305908"/>
                <a:gd name="connsiteY17" fmla="*/ 134314 h 242514"/>
                <a:gd name="connsiteX18" fmla="*/ 45361 w 305908"/>
                <a:gd name="connsiteY18" fmla="*/ 215752 h 242514"/>
                <a:gd name="connsiteX19" fmla="*/ 113341 w 305908"/>
                <a:gd name="connsiteY19" fmla="*/ 139800 h 24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5908" h="242514">
                  <a:moveTo>
                    <a:pt x="251959" y="18071"/>
                  </a:moveTo>
                  <a:cubicBezTo>
                    <a:pt x="251101" y="17385"/>
                    <a:pt x="250073" y="16956"/>
                    <a:pt x="248701" y="16956"/>
                  </a:cubicBezTo>
                  <a:cubicBezTo>
                    <a:pt x="181836" y="2040"/>
                    <a:pt x="109227" y="14127"/>
                    <a:pt x="58049" y="61362"/>
                  </a:cubicBezTo>
                  <a:cubicBezTo>
                    <a:pt x="38246" y="79621"/>
                    <a:pt x="24702" y="103538"/>
                    <a:pt x="15615" y="128656"/>
                  </a:cubicBezTo>
                  <a:cubicBezTo>
                    <a:pt x="3099" y="162860"/>
                    <a:pt x="16129" y="199636"/>
                    <a:pt x="442" y="232983"/>
                  </a:cubicBezTo>
                  <a:cubicBezTo>
                    <a:pt x="-501" y="234869"/>
                    <a:pt x="184" y="236498"/>
                    <a:pt x="1385" y="237441"/>
                  </a:cubicBezTo>
                  <a:cubicBezTo>
                    <a:pt x="784" y="239841"/>
                    <a:pt x="2328" y="242756"/>
                    <a:pt x="5842" y="242499"/>
                  </a:cubicBezTo>
                  <a:cubicBezTo>
                    <a:pt x="75622" y="237784"/>
                    <a:pt x="145231" y="255357"/>
                    <a:pt x="204467" y="208895"/>
                  </a:cubicBezTo>
                  <a:cubicBezTo>
                    <a:pt x="262417" y="163546"/>
                    <a:pt x="247158" y="90937"/>
                    <a:pt x="263446" y="28014"/>
                  </a:cubicBezTo>
                  <a:cubicBezTo>
                    <a:pt x="263617" y="27500"/>
                    <a:pt x="263617" y="26986"/>
                    <a:pt x="263617" y="26557"/>
                  </a:cubicBezTo>
                  <a:cubicBezTo>
                    <a:pt x="267561" y="23900"/>
                    <a:pt x="271675" y="21328"/>
                    <a:pt x="276305" y="19528"/>
                  </a:cubicBezTo>
                  <a:cubicBezTo>
                    <a:pt x="285220" y="16013"/>
                    <a:pt x="296278" y="16013"/>
                    <a:pt x="303994" y="10184"/>
                  </a:cubicBezTo>
                  <a:cubicBezTo>
                    <a:pt x="307166" y="7784"/>
                    <a:pt x="306223" y="2040"/>
                    <a:pt x="302451" y="926"/>
                  </a:cubicBezTo>
                  <a:cubicBezTo>
                    <a:pt x="292249" y="-2160"/>
                    <a:pt x="279905" y="3155"/>
                    <a:pt x="270390" y="6841"/>
                  </a:cubicBezTo>
                  <a:cubicBezTo>
                    <a:pt x="264046" y="9155"/>
                    <a:pt x="256845" y="12756"/>
                    <a:pt x="251959" y="18071"/>
                  </a:cubicBezTo>
                  <a:close/>
                  <a:moveTo>
                    <a:pt x="113341" y="139800"/>
                  </a:moveTo>
                  <a:cubicBezTo>
                    <a:pt x="147546" y="90337"/>
                    <a:pt x="178664" y="49103"/>
                    <a:pt x="237214" y="32044"/>
                  </a:cubicBezTo>
                  <a:cubicBezTo>
                    <a:pt x="206524" y="62990"/>
                    <a:pt x="182693" y="99680"/>
                    <a:pt x="156118" y="134314"/>
                  </a:cubicBezTo>
                  <a:cubicBezTo>
                    <a:pt x="125429" y="174347"/>
                    <a:pt x="88224" y="197579"/>
                    <a:pt x="45361" y="215752"/>
                  </a:cubicBezTo>
                  <a:cubicBezTo>
                    <a:pt x="72193" y="194750"/>
                    <a:pt x="95082" y="166117"/>
                    <a:pt x="113341" y="139800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958" name="图形 4">
            <a:extLst>
              <a:ext uri="{FF2B5EF4-FFF2-40B4-BE49-F238E27FC236}">
                <a16:creationId xmlns:a16="http://schemas.microsoft.com/office/drawing/2014/main" id="{4F6916CD-BF18-31CB-CB4F-B6E29CF95DB6}"/>
              </a:ext>
            </a:extLst>
          </p:cNvPr>
          <p:cNvGrpSpPr/>
          <p:nvPr/>
        </p:nvGrpSpPr>
        <p:grpSpPr>
          <a:xfrm>
            <a:off x="8927208" y="1087641"/>
            <a:ext cx="2968829" cy="1413628"/>
            <a:chOff x="2988289" y="2967257"/>
            <a:chExt cx="3451643" cy="1643523"/>
          </a:xfrm>
        </p:grpSpPr>
        <p:grpSp>
          <p:nvGrpSpPr>
            <p:cNvPr id="2959" name="图形 4">
              <a:extLst>
                <a:ext uri="{FF2B5EF4-FFF2-40B4-BE49-F238E27FC236}">
                  <a16:creationId xmlns:a16="http://schemas.microsoft.com/office/drawing/2014/main" id="{C6851FD2-F588-B6A5-71F9-99B266A38F4B}"/>
                </a:ext>
              </a:extLst>
            </p:cNvPr>
            <p:cNvGrpSpPr/>
            <p:nvPr/>
          </p:nvGrpSpPr>
          <p:grpSpPr>
            <a:xfrm>
              <a:off x="4446062" y="3025735"/>
              <a:ext cx="393467" cy="421984"/>
              <a:chOff x="4446062" y="3025735"/>
              <a:chExt cx="393467" cy="421984"/>
            </a:xfrm>
          </p:grpSpPr>
          <p:sp>
            <p:nvSpPr>
              <p:cNvPr id="3060" name="任意多边形: 形状 3059">
                <a:extLst>
                  <a:ext uri="{FF2B5EF4-FFF2-40B4-BE49-F238E27FC236}">
                    <a16:creationId xmlns:a16="http://schemas.microsoft.com/office/drawing/2014/main" id="{6867F07A-2581-2DCC-EF63-8CE01F4F712D}"/>
                  </a:ext>
                </a:extLst>
              </p:cNvPr>
              <p:cNvSpPr/>
              <p:nvPr/>
            </p:nvSpPr>
            <p:spPr>
              <a:xfrm>
                <a:off x="4446062" y="3025735"/>
                <a:ext cx="393467" cy="421984"/>
              </a:xfrm>
              <a:custGeom>
                <a:avLst/>
                <a:gdLst>
                  <a:gd name="connsiteX0" fmla="*/ 337231 w 393467"/>
                  <a:gd name="connsiteY0" fmla="*/ 168378 h 421984"/>
                  <a:gd name="connsiteX1" fmla="*/ 254506 w 393467"/>
                  <a:gd name="connsiteY1" fmla="*/ 171979 h 421984"/>
                  <a:gd name="connsiteX2" fmla="*/ 283910 w 393467"/>
                  <a:gd name="connsiteY2" fmla="*/ 4386 h 421984"/>
                  <a:gd name="connsiteX3" fmla="*/ 275080 w 393467"/>
                  <a:gd name="connsiteY3" fmla="*/ 786 h 421984"/>
                  <a:gd name="connsiteX4" fmla="*/ 162952 w 393467"/>
                  <a:gd name="connsiteY4" fmla="*/ 141032 h 421984"/>
                  <a:gd name="connsiteX5" fmla="*/ 88628 w 393467"/>
                  <a:gd name="connsiteY5" fmla="*/ 81453 h 421984"/>
                  <a:gd name="connsiteX6" fmla="*/ 12676 w 393467"/>
                  <a:gd name="connsiteY6" fmla="*/ 76310 h 421984"/>
                  <a:gd name="connsiteX7" fmla="*/ 39508 w 393467"/>
                  <a:gd name="connsiteY7" fmla="*/ 165721 h 421984"/>
                  <a:gd name="connsiteX8" fmla="*/ 96258 w 393467"/>
                  <a:gd name="connsiteY8" fmla="*/ 210984 h 421984"/>
                  <a:gd name="connsiteX9" fmla="*/ 39336 w 393467"/>
                  <a:gd name="connsiteY9" fmla="*/ 238501 h 421984"/>
                  <a:gd name="connsiteX10" fmla="*/ 246 w 393467"/>
                  <a:gd name="connsiteY10" fmla="*/ 318740 h 421984"/>
                  <a:gd name="connsiteX11" fmla="*/ 5046 w 393467"/>
                  <a:gd name="connsiteY11" fmla="*/ 327055 h 421984"/>
                  <a:gd name="connsiteX12" fmla="*/ 153436 w 393467"/>
                  <a:gd name="connsiteY12" fmla="*/ 277506 h 421984"/>
                  <a:gd name="connsiteX13" fmla="*/ 242247 w 393467"/>
                  <a:gd name="connsiteY13" fmla="*/ 421696 h 421984"/>
                  <a:gd name="connsiteX14" fmla="*/ 249620 w 393467"/>
                  <a:gd name="connsiteY14" fmla="*/ 418695 h 421984"/>
                  <a:gd name="connsiteX15" fmla="*/ 238561 w 393467"/>
                  <a:gd name="connsiteY15" fmla="*/ 251103 h 421984"/>
                  <a:gd name="connsiteX16" fmla="*/ 321629 w 393467"/>
                  <a:gd name="connsiteY16" fmla="*/ 262333 h 421984"/>
                  <a:gd name="connsiteX17" fmla="*/ 393466 w 393467"/>
                  <a:gd name="connsiteY17" fmla="*/ 209526 h 421984"/>
                  <a:gd name="connsiteX18" fmla="*/ 337231 w 393467"/>
                  <a:gd name="connsiteY18" fmla="*/ 168378 h 42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3467" h="421984">
                    <a:moveTo>
                      <a:pt x="337231" y="168378"/>
                    </a:moveTo>
                    <a:cubicBezTo>
                      <a:pt x="311513" y="160577"/>
                      <a:pt x="280309" y="161520"/>
                      <a:pt x="254506" y="171979"/>
                    </a:cubicBezTo>
                    <a:cubicBezTo>
                      <a:pt x="288110" y="124916"/>
                      <a:pt x="296340" y="59165"/>
                      <a:pt x="283910" y="4386"/>
                    </a:cubicBezTo>
                    <a:cubicBezTo>
                      <a:pt x="283053" y="529"/>
                      <a:pt x="278252" y="-1100"/>
                      <a:pt x="275080" y="786"/>
                    </a:cubicBezTo>
                    <a:cubicBezTo>
                      <a:pt x="230846" y="25818"/>
                      <a:pt x="162352" y="81710"/>
                      <a:pt x="162952" y="141032"/>
                    </a:cubicBezTo>
                    <a:cubicBezTo>
                      <a:pt x="142206" y="116343"/>
                      <a:pt x="118032" y="95941"/>
                      <a:pt x="88628" y="81453"/>
                    </a:cubicBezTo>
                    <a:cubicBezTo>
                      <a:pt x="73969" y="74166"/>
                      <a:pt x="25020" y="55050"/>
                      <a:pt x="12676" y="76310"/>
                    </a:cubicBezTo>
                    <a:cubicBezTo>
                      <a:pt x="-2154" y="101770"/>
                      <a:pt x="25278" y="146690"/>
                      <a:pt x="39508" y="165721"/>
                    </a:cubicBezTo>
                    <a:cubicBezTo>
                      <a:pt x="53395" y="184323"/>
                      <a:pt x="73455" y="202926"/>
                      <a:pt x="96258" y="210984"/>
                    </a:cubicBezTo>
                    <a:cubicBezTo>
                      <a:pt x="75512" y="215956"/>
                      <a:pt x="55624" y="224785"/>
                      <a:pt x="39336" y="238501"/>
                    </a:cubicBezTo>
                    <a:cubicBezTo>
                      <a:pt x="16534" y="257704"/>
                      <a:pt x="8133" y="291394"/>
                      <a:pt x="246" y="318740"/>
                    </a:cubicBezTo>
                    <a:cubicBezTo>
                      <a:pt x="-783" y="322426"/>
                      <a:pt x="1532" y="325941"/>
                      <a:pt x="5046" y="327055"/>
                    </a:cubicBezTo>
                    <a:cubicBezTo>
                      <a:pt x="52795" y="342400"/>
                      <a:pt x="121375" y="319083"/>
                      <a:pt x="153436" y="277506"/>
                    </a:cubicBezTo>
                    <a:cubicBezTo>
                      <a:pt x="151808" y="337085"/>
                      <a:pt x="184726" y="401465"/>
                      <a:pt x="242247" y="421696"/>
                    </a:cubicBezTo>
                    <a:cubicBezTo>
                      <a:pt x="244819" y="422639"/>
                      <a:pt x="248420" y="421181"/>
                      <a:pt x="249620" y="418695"/>
                    </a:cubicBezTo>
                    <a:cubicBezTo>
                      <a:pt x="273966" y="367517"/>
                      <a:pt x="278595" y="295080"/>
                      <a:pt x="238561" y="251103"/>
                    </a:cubicBezTo>
                    <a:cubicBezTo>
                      <a:pt x="265136" y="261133"/>
                      <a:pt x="292054" y="267476"/>
                      <a:pt x="321629" y="262333"/>
                    </a:cubicBezTo>
                    <a:cubicBezTo>
                      <a:pt x="344174" y="258390"/>
                      <a:pt x="393038" y="238930"/>
                      <a:pt x="393466" y="209526"/>
                    </a:cubicBezTo>
                    <a:cubicBezTo>
                      <a:pt x="393724" y="185952"/>
                      <a:pt x="355319" y="173865"/>
                      <a:pt x="337231" y="1683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1" name="任意多边形: 形状 3060">
                <a:extLst>
                  <a:ext uri="{FF2B5EF4-FFF2-40B4-BE49-F238E27FC236}">
                    <a16:creationId xmlns:a16="http://schemas.microsoft.com/office/drawing/2014/main" id="{AA7031C8-2F4D-0CAD-C2ED-3323941BE9FA}"/>
                  </a:ext>
                </a:extLst>
              </p:cNvPr>
              <p:cNvSpPr/>
              <p:nvPr/>
            </p:nvSpPr>
            <p:spPr>
              <a:xfrm>
                <a:off x="4592650" y="3203222"/>
                <a:ext cx="61763" cy="64476"/>
              </a:xfrm>
              <a:custGeom>
                <a:avLst/>
                <a:gdLst>
                  <a:gd name="connsiteX0" fmla="*/ 41481 w 61763"/>
                  <a:gd name="connsiteY0" fmla="*/ 1521 h 64476"/>
                  <a:gd name="connsiteX1" fmla="*/ 20135 w 61763"/>
                  <a:gd name="connsiteY1" fmla="*/ 2549 h 64476"/>
                  <a:gd name="connsiteX2" fmla="*/ 2990 w 61763"/>
                  <a:gd name="connsiteY2" fmla="*/ 45755 h 64476"/>
                  <a:gd name="connsiteX3" fmla="*/ 55454 w 61763"/>
                  <a:gd name="connsiteY3" fmla="*/ 51241 h 64476"/>
                  <a:gd name="connsiteX4" fmla="*/ 41481 w 61763"/>
                  <a:gd name="connsiteY4" fmla="*/ 1521 h 6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63" h="64476">
                    <a:moveTo>
                      <a:pt x="41481" y="1521"/>
                    </a:moveTo>
                    <a:cubicBezTo>
                      <a:pt x="34623" y="-880"/>
                      <a:pt x="26822" y="-365"/>
                      <a:pt x="20135" y="2549"/>
                    </a:cubicBezTo>
                    <a:cubicBezTo>
                      <a:pt x="3505" y="8293"/>
                      <a:pt x="-4897" y="28610"/>
                      <a:pt x="2990" y="45755"/>
                    </a:cubicBezTo>
                    <a:cubicBezTo>
                      <a:pt x="12849" y="67186"/>
                      <a:pt x="41652" y="71815"/>
                      <a:pt x="55454" y="51241"/>
                    </a:cubicBezTo>
                    <a:cubicBezTo>
                      <a:pt x="67284" y="33582"/>
                      <a:pt x="62398" y="8979"/>
                      <a:pt x="41481" y="1521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0" name="图形 4">
              <a:extLst>
                <a:ext uri="{FF2B5EF4-FFF2-40B4-BE49-F238E27FC236}">
                  <a16:creationId xmlns:a16="http://schemas.microsoft.com/office/drawing/2014/main" id="{DEBA8238-43BF-F6CB-EC05-B31A9BA1BABF}"/>
                </a:ext>
              </a:extLst>
            </p:cNvPr>
            <p:cNvGrpSpPr/>
            <p:nvPr/>
          </p:nvGrpSpPr>
          <p:grpSpPr>
            <a:xfrm>
              <a:off x="3043758" y="3653412"/>
              <a:ext cx="287164" cy="295385"/>
              <a:chOff x="3043758" y="3653412"/>
              <a:chExt cx="287164" cy="295385"/>
            </a:xfrm>
          </p:grpSpPr>
          <p:sp>
            <p:nvSpPr>
              <p:cNvPr id="3058" name="任意多边形: 形状 3057">
                <a:extLst>
                  <a:ext uri="{FF2B5EF4-FFF2-40B4-BE49-F238E27FC236}">
                    <a16:creationId xmlns:a16="http://schemas.microsoft.com/office/drawing/2014/main" id="{039E61F3-60BB-670A-A423-ED0DDBC4B551}"/>
                  </a:ext>
                </a:extLst>
              </p:cNvPr>
              <p:cNvSpPr/>
              <p:nvPr/>
            </p:nvSpPr>
            <p:spPr>
              <a:xfrm>
                <a:off x="3043758" y="3653412"/>
                <a:ext cx="287164" cy="295385"/>
              </a:xfrm>
              <a:custGeom>
                <a:avLst/>
                <a:gdLst>
                  <a:gd name="connsiteX0" fmla="*/ 136992 w 287164"/>
                  <a:gd name="connsiteY0" fmla="*/ 33105 h 295385"/>
                  <a:gd name="connsiteX1" fmla="*/ 126448 w 287164"/>
                  <a:gd name="connsiteY1" fmla="*/ 114373 h 295385"/>
                  <a:gd name="connsiteX2" fmla="*/ 3089 w 287164"/>
                  <a:gd name="connsiteY2" fmla="*/ 82226 h 295385"/>
                  <a:gd name="connsiteX3" fmla="*/ 260 w 287164"/>
                  <a:gd name="connsiteY3" fmla="*/ 87541 h 295385"/>
                  <a:gd name="connsiteX4" fmla="*/ 88729 w 287164"/>
                  <a:gd name="connsiteY4" fmla="*/ 168980 h 295385"/>
                  <a:gd name="connsiteX5" fmla="*/ 42008 w 287164"/>
                  <a:gd name="connsiteY5" fmla="*/ 226844 h 295385"/>
                  <a:gd name="connsiteX6" fmla="*/ 37636 w 287164"/>
                  <a:gd name="connsiteY6" fmla="*/ 280936 h 295385"/>
                  <a:gd name="connsiteX7" fmla="*/ 87786 w 287164"/>
                  <a:gd name="connsiteY7" fmla="*/ 264049 h 295385"/>
                  <a:gd name="connsiteX8" fmla="*/ 131420 w 287164"/>
                  <a:gd name="connsiteY8" fmla="*/ 215528 h 295385"/>
                  <a:gd name="connsiteX9" fmla="*/ 161766 w 287164"/>
                  <a:gd name="connsiteY9" fmla="*/ 268678 h 295385"/>
                  <a:gd name="connsiteX10" fmla="*/ 210029 w 287164"/>
                  <a:gd name="connsiteY10" fmla="*/ 293109 h 295385"/>
                  <a:gd name="connsiteX11" fmla="*/ 208229 w 287164"/>
                  <a:gd name="connsiteY11" fmla="*/ 225815 h 295385"/>
                  <a:gd name="connsiteX12" fmla="*/ 187398 w 287164"/>
                  <a:gd name="connsiteY12" fmla="*/ 185696 h 295385"/>
                  <a:gd name="connsiteX13" fmla="*/ 249892 w 287164"/>
                  <a:gd name="connsiteY13" fmla="*/ 177895 h 295385"/>
                  <a:gd name="connsiteX14" fmla="*/ 287011 w 287164"/>
                  <a:gd name="connsiteY14" fmla="*/ 154149 h 295385"/>
                  <a:gd name="connsiteX15" fmla="*/ 252463 w 287164"/>
                  <a:gd name="connsiteY15" fmla="*/ 129460 h 295385"/>
                  <a:gd name="connsiteX16" fmla="*/ 181912 w 287164"/>
                  <a:gd name="connsiteY16" fmla="*/ 120202 h 295385"/>
                  <a:gd name="connsiteX17" fmla="*/ 192284 w 287164"/>
                  <a:gd name="connsiteY17" fmla="*/ 47507 h 295385"/>
                  <a:gd name="connsiteX18" fmla="*/ 166310 w 287164"/>
                  <a:gd name="connsiteY18" fmla="*/ 358 h 295385"/>
                  <a:gd name="connsiteX19" fmla="*/ 136992 w 287164"/>
                  <a:gd name="connsiteY19" fmla="*/ 33105 h 29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7164" h="295385">
                    <a:moveTo>
                      <a:pt x="136992" y="33105"/>
                    </a:moveTo>
                    <a:cubicBezTo>
                      <a:pt x="126448" y="59937"/>
                      <a:pt x="124990" y="86255"/>
                      <a:pt x="126448" y="114373"/>
                    </a:cubicBezTo>
                    <a:cubicBezTo>
                      <a:pt x="93701" y="86512"/>
                      <a:pt x="44666" y="74253"/>
                      <a:pt x="3089" y="82226"/>
                    </a:cubicBezTo>
                    <a:cubicBezTo>
                      <a:pt x="432" y="82740"/>
                      <a:pt x="-511" y="85226"/>
                      <a:pt x="260" y="87541"/>
                    </a:cubicBezTo>
                    <a:cubicBezTo>
                      <a:pt x="12176" y="125345"/>
                      <a:pt x="49381" y="159893"/>
                      <a:pt x="88729" y="168980"/>
                    </a:cubicBezTo>
                    <a:cubicBezTo>
                      <a:pt x="67469" y="184924"/>
                      <a:pt x="53067" y="201726"/>
                      <a:pt x="42008" y="226844"/>
                    </a:cubicBezTo>
                    <a:cubicBezTo>
                      <a:pt x="37636" y="236702"/>
                      <a:pt x="25892" y="271935"/>
                      <a:pt x="37636" y="280936"/>
                    </a:cubicBezTo>
                    <a:cubicBezTo>
                      <a:pt x="52724" y="292424"/>
                      <a:pt x="75784" y="272621"/>
                      <a:pt x="87786" y="264049"/>
                    </a:cubicBezTo>
                    <a:cubicBezTo>
                      <a:pt x="105788" y="251275"/>
                      <a:pt x="122761" y="235759"/>
                      <a:pt x="131420" y="215528"/>
                    </a:cubicBezTo>
                    <a:cubicBezTo>
                      <a:pt x="136220" y="234988"/>
                      <a:pt x="150108" y="253676"/>
                      <a:pt x="161766" y="268678"/>
                    </a:cubicBezTo>
                    <a:cubicBezTo>
                      <a:pt x="168024" y="276822"/>
                      <a:pt x="197599" y="303225"/>
                      <a:pt x="210029" y="293109"/>
                    </a:cubicBezTo>
                    <a:cubicBezTo>
                      <a:pt x="225717" y="280422"/>
                      <a:pt x="212344" y="240646"/>
                      <a:pt x="208229" y="225815"/>
                    </a:cubicBezTo>
                    <a:cubicBezTo>
                      <a:pt x="204372" y="212013"/>
                      <a:pt x="198028" y="196240"/>
                      <a:pt x="187398" y="185696"/>
                    </a:cubicBezTo>
                    <a:cubicBezTo>
                      <a:pt x="208315" y="188353"/>
                      <a:pt x="228889" y="184410"/>
                      <a:pt x="249892" y="177895"/>
                    </a:cubicBezTo>
                    <a:cubicBezTo>
                      <a:pt x="262493" y="174037"/>
                      <a:pt x="283753" y="169065"/>
                      <a:pt x="287011" y="154149"/>
                    </a:cubicBezTo>
                    <a:cubicBezTo>
                      <a:pt x="289582" y="142405"/>
                      <a:pt x="259150" y="132461"/>
                      <a:pt x="252463" y="129460"/>
                    </a:cubicBezTo>
                    <a:cubicBezTo>
                      <a:pt x="231118" y="120030"/>
                      <a:pt x="204800" y="113001"/>
                      <a:pt x="181912" y="120202"/>
                    </a:cubicBezTo>
                    <a:cubicBezTo>
                      <a:pt x="194599" y="97999"/>
                      <a:pt x="197085" y="73225"/>
                      <a:pt x="192284" y="47507"/>
                    </a:cubicBezTo>
                    <a:cubicBezTo>
                      <a:pt x="189713" y="33963"/>
                      <a:pt x="182169" y="4045"/>
                      <a:pt x="166310" y="358"/>
                    </a:cubicBezTo>
                    <a:cubicBezTo>
                      <a:pt x="149336" y="-3242"/>
                      <a:pt x="141621" y="21190"/>
                      <a:pt x="136992" y="331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9" name="任意多边形: 形状 3058">
                <a:extLst>
                  <a:ext uri="{FF2B5EF4-FFF2-40B4-BE49-F238E27FC236}">
                    <a16:creationId xmlns:a16="http://schemas.microsoft.com/office/drawing/2014/main" id="{5081A5AF-B82B-4322-688C-50D9AAF69854}"/>
                  </a:ext>
                </a:extLst>
              </p:cNvPr>
              <p:cNvSpPr/>
              <p:nvPr/>
            </p:nvSpPr>
            <p:spPr>
              <a:xfrm>
                <a:off x="3159313" y="3790552"/>
                <a:ext cx="43262" cy="41485"/>
              </a:xfrm>
              <a:custGeom>
                <a:avLst/>
                <a:gdLst>
                  <a:gd name="connsiteX0" fmla="*/ 1462 w 43262"/>
                  <a:gd name="connsiteY0" fmla="*/ 11608 h 41485"/>
                  <a:gd name="connsiteX1" fmla="*/ 12521 w 43262"/>
                  <a:gd name="connsiteY1" fmla="*/ 39726 h 41485"/>
                  <a:gd name="connsiteX2" fmla="*/ 43210 w 43262"/>
                  <a:gd name="connsiteY2" fmla="*/ 20952 h 41485"/>
                  <a:gd name="connsiteX3" fmla="*/ 20836 w 43262"/>
                  <a:gd name="connsiteY3" fmla="*/ 464 h 41485"/>
                  <a:gd name="connsiteX4" fmla="*/ 1462 w 43262"/>
                  <a:gd name="connsiteY4" fmla="*/ 11608 h 4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62" h="41485">
                    <a:moveTo>
                      <a:pt x="1462" y="11608"/>
                    </a:moveTo>
                    <a:cubicBezTo>
                      <a:pt x="-2824" y="20952"/>
                      <a:pt x="2748" y="35011"/>
                      <a:pt x="12521" y="39726"/>
                    </a:cubicBezTo>
                    <a:cubicBezTo>
                      <a:pt x="24865" y="45641"/>
                      <a:pt x="44410" y="35954"/>
                      <a:pt x="43210" y="20952"/>
                    </a:cubicBezTo>
                    <a:cubicBezTo>
                      <a:pt x="42267" y="9894"/>
                      <a:pt x="30780" y="2522"/>
                      <a:pt x="20836" y="464"/>
                    </a:cubicBezTo>
                    <a:cubicBezTo>
                      <a:pt x="11149" y="-1593"/>
                      <a:pt x="3348" y="3379"/>
                      <a:pt x="1462" y="11608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1" name="图形 4">
              <a:extLst>
                <a:ext uri="{FF2B5EF4-FFF2-40B4-BE49-F238E27FC236}">
                  <a16:creationId xmlns:a16="http://schemas.microsoft.com/office/drawing/2014/main" id="{6ADDE789-5F2E-5F16-B30F-A17434FA1C37}"/>
                </a:ext>
              </a:extLst>
            </p:cNvPr>
            <p:cNvGrpSpPr/>
            <p:nvPr/>
          </p:nvGrpSpPr>
          <p:grpSpPr>
            <a:xfrm>
              <a:off x="6021766" y="3232204"/>
              <a:ext cx="276825" cy="298164"/>
              <a:chOff x="6021766" y="3232204"/>
              <a:chExt cx="276825" cy="298164"/>
            </a:xfrm>
          </p:grpSpPr>
          <p:sp>
            <p:nvSpPr>
              <p:cNvPr id="3056" name="任意多边形: 形状 3055">
                <a:extLst>
                  <a:ext uri="{FF2B5EF4-FFF2-40B4-BE49-F238E27FC236}">
                    <a16:creationId xmlns:a16="http://schemas.microsoft.com/office/drawing/2014/main" id="{BAD84539-750D-5F42-9E9A-BBBEDA11CA71}"/>
                  </a:ext>
                </a:extLst>
              </p:cNvPr>
              <p:cNvSpPr/>
              <p:nvPr/>
            </p:nvSpPr>
            <p:spPr>
              <a:xfrm>
                <a:off x="6021766" y="3232204"/>
                <a:ext cx="276825" cy="298164"/>
              </a:xfrm>
              <a:custGeom>
                <a:avLst/>
                <a:gdLst>
                  <a:gd name="connsiteX0" fmla="*/ 142556 w 276825"/>
                  <a:gd name="connsiteY0" fmla="*/ 29375 h 298164"/>
                  <a:gd name="connsiteX1" fmla="*/ 122068 w 276825"/>
                  <a:gd name="connsiteY1" fmla="*/ 108756 h 298164"/>
                  <a:gd name="connsiteX2" fmla="*/ 3596 w 276825"/>
                  <a:gd name="connsiteY2" fmla="*/ 61607 h 298164"/>
                  <a:gd name="connsiteX3" fmla="*/ 81 w 276825"/>
                  <a:gd name="connsiteY3" fmla="*/ 66579 h 298164"/>
                  <a:gd name="connsiteX4" fmla="*/ 77834 w 276825"/>
                  <a:gd name="connsiteY4" fmla="*/ 158391 h 298164"/>
                  <a:gd name="connsiteX5" fmla="*/ 24256 w 276825"/>
                  <a:gd name="connsiteY5" fmla="*/ 209997 h 298164"/>
                  <a:gd name="connsiteX6" fmla="*/ 13197 w 276825"/>
                  <a:gd name="connsiteY6" fmla="*/ 263147 h 298164"/>
                  <a:gd name="connsiteX7" fmla="*/ 65061 w 276825"/>
                  <a:gd name="connsiteY7" fmla="*/ 252603 h 298164"/>
                  <a:gd name="connsiteX8" fmla="*/ 114438 w 276825"/>
                  <a:gd name="connsiteY8" fmla="*/ 209912 h 298164"/>
                  <a:gd name="connsiteX9" fmla="*/ 138013 w 276825"/>
                  <a:gd name="connsiteY9" fmla="*/ 266404 h 298164"/>
                  <a:gd name="connsiteX10" fmla="*/ 182847 w 276825"/>
                  <a:gd name="connsiteY10" fmla="*/ 296665 h 298164"/>
                  <a:gd name="connsiteX11" fmla="*/ 189362 w 276825"/>
                  <a:gd name="connsiteY11" fmla="*/ 229714 h 298164"/>
                  <a:gd name="connsiteX12" fmla="*/ 173674 w 276825"/>
                  <a:gd name="connsiteY12" fmla="*/ 187366 h 298164"/>
                  <a:gd name="connsiteX13" fmla="*/ 236596 w 276825"/>
                  <a:gd name="connsiteY13" fmla="*/ 187366 h 298164"/>
                  <a:gd name="connsiteX14" fmla="*/ 276458 w 276825"/>
                  <a:gd name="connsiteY14" fmla="*/ 168421 h 298164"/>
                  <a:gd name="connsiteX15" fmla="*/ 245169 w 276825"/>
                  <a:gd name="connsiteY15" fmla="*/ 139617 h 298164"/>
                  <a:gd name="connsiteX16" fmla="*/ 176246 w 276825"/>
                  <a:gd name="connsiteY16" fmla="*/ 121786 h 298164"/>
                  <a:gd name="connsiteX17" fmla="*/ 195534 w 276825"/>
                  <a:gd name="connsiteY17" fmla="*/ 50977 h 298164"/>
                  <a:gd name="connsiteX18" fmla="*/ 175646 w 276825"/>
                  <a:gd name="connsiteY18" fmla="*/ 1000 h 298164"/>
                  <a:gd name="connsiteX19" fmla="*/ 142556 w 276825"/>
                  <a:gd name="connsiteY19" fmla="*/ 29375 h 29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6825" h="298164">
                    <a:moveTo>
                      <a:pt x="142556" y="29375"/>
                    </a:moveTo>
                    <a:cubicBezTo>
                      <a:pt x="128754" y="54664"/>
                      <a:pt x="124039" y="80638"/>
                      <a:pt x="122068" y="108756"/>
                    </a:cubicBezTo>
                    <a:cubicBezTo>
                      <a:pt x="93007" y="77038"/>
                      <a:pt x="45858" y="58778"/>
                      <a:pt x="3596" y="61607"/>
                    </a:cubicBezTo>
                    <a:cubicBezTo>
                      <a:pt x="938" y="61779"/>
                      <a:pt x="-348" y="64093"/>
                      <a:pt x="81" y="66579"/>
                    </a:cubicBezTo>
                    <a:cubicBezTo>
                      <a:pt x="7282" y="105584"/>
                      <a:pt x="39857" y="144503"/>
                      <a:pt x="77834" y="158391"/>
                    </a:cubicBezTo>
                    <a:cubicBezTo>
                      <a:pt x="54774" y="171593"/>
                      <a:pt x="38400" y="186423"/>
                      <a:pt x="24256" y="209997"/>
                    </a:cubicBezTo>
                    <a:cubicBezTo>
                      <a:pt x="18769" y="219170"/>
                      <a:pt x="2653" y="252774"/>
                      <a:pt x="13197" y="263147"/>
                    </a:cubicBezTo>
                    <a:cubicBezTo>
                      <a:pt x="26741" y="276434"/>
                      <a:pt x="52030" y="259632"/>
                      <a:pt x="65061" y="252603"/>
                    </a:cubicBezTo>
                    <a:cubicBezTo>
                      <a:pt x="84520" y="242144"/>
                      <a:pt x="103294" y="228857"/>
                      <a:pt x="114438" y="209912"/>
                    </a:cubicBezTo>
                    <a:cubicBezTo>
                      <a:pt x="116839" y="229885"/>
                      <a:pt x="128240" y="250117"/>
                      <a:pt x="138013" y="266404"/>
                    </a:cubicBezTo>
                    <a:cubicBezTo>
                      <a:pt x="143242" y="275234"/>
                      <a:pt x="169302" y="305152"/>
                      <a:pt x="182847" y="296665"/>
                    </a:cubicBezTo>
                    <a:cubicBezTo>
                      <a:pt x="200077" y="285950"/>
                      <a:pt x="191677" y="244887"/>
                      <a:pt x="189362" y="229714"/>
                    </a:cubicBezTo>
                    <a:cubicBezTo>
                      <a:pt x="187219" y="215570"/>
                      <a:pt x="182932" y="199110"/>
                      <a:pt x="173674" y="187366"/>
                    </a:cubicBezTo>
                    <a:cubicBezTo>
                      <a:pt x="194077" y="192681"/>
                      <a:pt x="214994" y="191224"/>
                      <a:pt x="236596" y="187366"/>
                    </a:cubicBezTo>
                    <a:cubicBezTo>
                      <a:pt x="249541" y="185051"/>
                      <a:pt x="271315" y="182822"/>
                      <a:pt x="276458" y="168421"/>
                    </a:cubicBezTo>
                    <a:cubicBezTo>
                      <a:pt x="280402" y="157105"/>
                      <a:pt x="251427" y="143389"/>
                      <a:pt x="245169" y="139617"/>
                    </a:cubicBezTo>
                    <a:cubicBezTo>
                      <a:pt x="225109" y="127616"/>
                      <a:pt x="199906" y="117414"/>
                      <a:pt x="176246" y="121786"/>
                    </a:cubicBezTo>
                    <a:cubicBezTo>
                      <a:pt x="191591" y="101298"/>
                      <a:pt x="197163" y="77038"/>
                      <a:pt x="195534" y="50977"/>
                    </a:cubicBezTo>
                    <a:cubicBezTo>
                      <a:pt x="194677" y="37262"/>
                      <a:pt x="190905" y="6572"/>
                      <a:pt x="175646" y="1000"/>
                    </a:cubicBezTo>
                    <a:cubicBezTo>
                      <a:pt x="159358" y="-5087"/>
                      <a:pt x="148642" y="18145"/>
                      <a:pt x="142556" y="293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7" name="任意多边形: 形状 3056">
                <a:extLst>
                  <a:ext uri="{FF2B5EF4-FFF2-40B4-BE49-F238E27FC236}">
                    <a16:creationId xmlns:a16="http://schemas.microsoft.com/office/drawing/2014/main" id="{7EDE1072-B809-FE8B-E1FE-02BC2B854E6C}"/>
                  </a:ext>
                </a:extLst>
              </p:cNvPr>
              <p:cNvSpPr/>
              <p:nvPr/>
            </p:nvSpPr>
            <p:spPr>
              <a:xfrm>
                <a:off x="6127713" y="3364048"/>
                <a:ext cx="42794" cy="41980"/>
              </a:xfrm>
              <a:custGeom>
                <a:avLst/>
                <a:gdLst>
                  <a:gd name="connsiteX0" fmla="*/ 2491 w 42794"/>
                  <a:gd name="connsiteY0" fmla="*/ 9831 h 41980"/>
                  <a:gd name="connsiteX1" fmla="*/ 10035 w 42794"/>
                  <a:gd name="connsiteY1" fmla="*/ 39063 h 41980"/>
                  <a:gd name="connsiteX2" fmla="*/ 42782 w 42794"/>
                  <a:gd name="connsiteY2" fmla="*/ 24232 h 41980"/>
                  <a:gd name="connsiteX3" fmla="*/ 23151 w 42794"/>
                  <a:gd name="connsiteY3" fmla="*/ 1087 h 41980"/>
                  <a:gd name="connsiteX4" fmla="*/ 2491 w 42794"/>
                  <a:gd name="connsiteY4" fmla="*/ 9831 h 4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4" h="41980">
                    <a:moveTo>
                      <a:pt x="2491" y="9831"/>
                    </a:moveTo>
                    <a:cubicBezTo>
                      <a:pt x="-2910" y="18575"/>
                      <a:pt x="862" y="33233"/>
                      <a:pt x="10035" y="39063"/>
                    </a:cubicBezTo>
                    <a:cubicBezTo>
                      <a:pt x="21522" y="46435"/>
                      <a:pt x="42182" y="39234"/>
                      <a:pt x="42782" y="24232"/>
                    </a:cubicBezTo>
                    <a:cubicBezTo>
                      <a:pt x="43210" y="13088"/>
                      <a:pt x="32752" y="4430"/>
                      <a:pt x="23151" y="1087"/>
                    </a:cubicBezTo>
                    <a:cubicBezTo>
                      <a:pt x="13721" y="-2085"/>
                      <a:pt x="5406" y="1944"/>
                      <a:pt x="2491" y="9831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2" name="图形 4">
              <a:extLst>
                <a:ext uri="{FF2B5EF4-FFF2-40B4-BE49-F238E27FC236}">
                  <a16:creationId xmlns:a16="http://schemas.microsoft.com/office/drawing/2014/main" id="{28E54AB3-B702-20AF-FEC3-8ED7C4149DF8}"/>
                </a:ext>
              </a:extLst>
            </p:cNvPr>
            <p:cNvGrpSpPr/>
            <p:nvPr/>
          </p:nvGrpSpPr>
          <p:grpSpPr>
            <a:xfrm>
              <a:off x="5792752" y="3040829"/>
              <a:ext cx="296172" cy="288520"/>
              <a:chOff x="5792752" y="3040829"/>
              <a:chExt cx="296172" cy="288520"/>
            </a:xfrm>
          </p:grpSpPr>
          <p:sp>
            <p:nvSpPr>
              <p:cNvPr id="3054" name="任意多边形: 形状 3053">
                <a:extLst>
                  <a:ext uri="{FF2B5EF4-FFF2-40B4-BE49-F238E27FC236}">
                    <a16:creationId xmlns:a16="http://schemas.microsoft.com/office/drawing/2014/main" id="{627B8EDC-C1DD-ED2C-F9C9-10E3C545A547}"/>
                  </a:ext>
                </a:extLst>
              </p:cNvPr>
              <p:cNvSpPr/>
              <p:nvPr/>
            </p:nvSpPr>
            <p:spPr>
              <a:xfrm>
                <a:off x="5792752" y="3040829"/>
                <a:ext cx="296172" cy="288520"/>
              </a:xfrm>
              <a:custGeom>
                <a:avLst/>
                <a:gdLst>
                  <a:gd name="connsiteX0" fmla="*/ 56359 w 296172"/>
                  <a:gd name="connsiteY0" fmla="*/ 46213 h 288520"/>
                  <a:gd name="connsiteX1" fmla="*/ 108480 w 296172"/>
                  <a:gd name="connsiteY1" fmla="*/ 109564 h 288520"/>
                  <a:gd name="connsiteX2" fmla="*/ 638 w 296172"/>
                  <a:gd name="connsiteY2" fmla="*/ 177544 h 288520"/>
                  <a:gd name="connsiteX3" fmla="*/ 2610 w 296172"/>
                  <a:gd name="connsiteY3" fmla="*/ 183288 h 288520"/>
                  <a:gd name="connsiteX4" fmla="*/ 122539 w 296172"/>
                  <a:gd name="connsiteY4" fmla="*/ 174458 h 288520"/>
                  <a:gd name="connsiteX5" fmla="*/ 132740 w 296172"/>
                  <a:gd name="connsiteY5" fmla="*/ 248182 h 288520"/>
                  <a:gd name="connsiteX6" fmla="*/ 169173 w 296172"/>
                  <a:gd name="connsiteY6" fmla="*/ 288386 h 288520"/>
                  <a:gd name="connsiteX7" fmla="*/ 191205 w 296172"/>
                  <a:gd name="connsiteY7" fmla="*/ 240295 h 288520"/>
                  <a:gd name="connsiteX8" fmla="*/ 185718 w 296172"/>
                  <a:gd name="connsiteY8" fmla="*/ 175315 h 288520"/>
                  <a:gd name="connsiteX9" fmla="*/ 245297 w 296172"/>
                  <a:gd name="connsiteY9" fmla="*/ 189546 h 288520"/>
                  <a:gd name="connsiteX10" fmla="*/ 296132 w 296172"/>
                  <a:gd name="connsiteY10" fmla="*/ 171115 h 288520"/>
                  <a:gd name="connsiteX11" fmla="*/ 245811 w 296172"/>
                  <a:gd name="connsiteY11" fmla="*/ 126452 h 288520"/>
                  <a:gd name="connsiteX12" fmla="*/ 202263 w 296172"/>
                  <a:gd name="connsiteY12" fmla="*/ 114193 h 288520"/>
                  <a:gd name="connsiteX13" fmla="*/ 239382 w 296172"/>
                  <a:gd name="connsiteY13" fmla="*/ 63358 h 288520"/>
                  <a:gd name="connsiteX14" fmla="*/ 247526 w 296172"/>
                  <a:gd name="connsiteY14" fmla="*/ 19981 h 288520"/>
                  <a:gd name="connsiteX15" fmla="*/ 205864 w 296172"/>
                  <a:gd name="connsiteY15" fmla="*/ 28297 h 288520"/>
                  <a:gd name="connsiteX16" fmla="*/ 150828 w 296172"/>
                  <a:gd name="connsiteY16" fmla="*/ 73474 h 288520"/>
                  <a:gd name="connsiteX17" fmla="*/ 104880 w 296172"/>
                  <a:gd name="connsiteY17" fmla="*/ 16210 h 288520"/>
                  <a:gd name="connsiteX18" fmla="*/ 52759 w 296172"/>
                  <a:gd name="connsiteY18" fmla="*/ 2836 h 288520"/>
                  <a:gd name="connsiteX19" fmla="*/ 56359 w 296172"/>
                  <a:gd name="connsiteY19" fmla="*/ 46213 h 28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6172" h="288520">
                    <a:moveTo>
                      <a:pt x="56359" y="46213"/>
                    </a:moveTo>
                    <a:cubicBezTo>
                      <a:pt x="68704" y="72274"/>
                      <a:pt x="86877" y="91391"/>
                      <a:pt x="108480" y="109564"/>
                    </a:cubicBezTo>
                    <a:cubicBezTo>
                      <a:pt x="65789" y="114365"/>
                      <a:pt x="23269" y="141711"/>
                      <a:pt x="638" y="177544"/>
                    </a:cubicBezTo>
                    <a:cubicBezTo>
                      <a:pt x="-819" y="179773"/>
                      <a:pt x="381" y="182173"/>
                      <a:pt x="2610" y="183288"/>
                    </a:cubicBezTo>
                    <a:cubicBezTo>
                      <a:pt x="38357" y="200433"/>
                      <a:pt x="89021" y="197004"/>
                      <a:pt x="122539" y="174458"/>
                    </a:cubicBezTo>
                    <a:cubicBezTo>
                      <a:pt x="119624" y="200861"/>
                      <a:pt x="121939" y="222807"/>
                      <a:pt x="132740" y="248182"/>
                    </a:cubicBezTo>
                    <a:cubicBezTo>
                      <a:pt x="136941" y="258126"/>
                      <a:pt x="154600" y="290873"/>
                      <a:pt x="169173" y="288386"/>
                    </a:cubicBezTo>
                    <a:cubicBezTo>
                      <a:pt x="187947" y="285215"/>
                      <a:pt x="189147" y="254868"/>
                      <a:pt x="191205" y="240295"/>
                    </a:cubicBezTo>
                    <a:cubicBezTo>
                      <a:pt x="194205" y="218435"/>
                      <a:pt x="194548" y="195461"/>
                      <a:pt x="185718" y="175315"/>
                    </a:cubicBezTo>
                    <a:cubicBezTo>
                      <a:pt x="203206" y="185088"/>
                      <a:pt x="226352" y="187745"/>
                      <a:pt x="245297" y="189546"/>
                    </a:cubicBezTo>
                    <a:cubicBezTo>
                      <a:pt x="255498" y="190489"/>
                      <a:pt x="295018" y="187060"/>
                      <a:pt x="296132" y="171115"/>
                    </a:cubicBezTo>
                    <a:cubicBezTo>
                      <a:pt x="297589" y="150969"/>
                      <a:pt x="259442" y="133567"/>
                      <a:pt x="245811" y="126452"/>
                    </a:cubicBezTo>
                    <a:cubicBezTo>
                      <a:pt x="233124" y="119851"/>
                      <a:pt x="217265" y="113593"/>
                      <a:pt x="202263" y="114193"/>
                    </a:cubicBezTo>
                    <a:cubicBezTo>
                      <a:pt x="218551" y="100735"/>
                      <a:pt x="229695" y="82989"/>
                      <a:pt x="239382" y="63358"/>
                    </a:cubicBezTo>
                    <a:cubicBezTo>
                      <a:pt x="245212" y="51528"/>
                      <a:pt x="256184" y="32669"/>
                      <a:pt x="247526" y="19981"/>
                    </a:cubicBezTo>
                    <a:cubicBezTo>
                      <a:pt x="240754" y="10123"/>
                      <a:pt x="212636" y="25468"/>
                      <a:pt x="205864" y="28297"/>
                    </a:cubicBezTo>
                    <a:cubicBezTo>
                      <a:pt x="184347" y="37469"/>
                      <a:pt x="161201" y="51786"/>
                      <a:pt x="150828" y="73474"/>
                    </a:cubicBezTo>
                    <a:cubicBezTo>
                      <a:pt x="143284" y="49042"/>
                      <a:pt x="126997" y="30269"/>
                      <a:pt x="104880" y="16210"/>
                    </a:cubicBezTo>
                    <a:cubicBezTo>
                      <a:pt x="93307" y="8752"/>
                      <a:pt x="66218" y="-6250"/>
                      <a:pt x="52759" y="2836"/>
                    </a:cubicBezTo>
                    <a:cubicBezTo>
                      <a:pt x="38443" y="12352"/>
                      <a:pt x="50873" y="34641"/>
                      <a:pt x="56359" y="462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5" name="任意多边形: 形状 3054">
                <a:extLst>
                  <a:ext uri="{FF2B5EF4-FFF2-40B4-BE49-F238E27FC236}">
                    <a16:creationId xmlns:a16="http://schemas.microsoft.com/office/drawing/2014/main" id="{D70481C0-8D54-C576-BA1E-01F1A8DB362B}"/>
                  </a:ext>
                </a:extLst>
              </p:cNvPr>
              <p:cNvSpPr/>
              <p:nvPr/>
            </p:nvSpPr>
            <p:spPr>
              <a:xfrm>
                <a:off x="5917279" y="3152782"/>
                <a:ext cx="44184" cy="40297"/>
              </a:xfrm>
              <a:custGeom>
                <a:avLst/>
                <a:gdLst>
                  <a:gd name="connsiteX0" fmla="*/ 2555 w 44184"/>
                  <a:gd name="connsiteY0" fmla="*/ 27873 h 40297"/>
                  <a:gd name="connsiteX1" fmla="*/ 30673 w 44184"/>
                  <a:gd name="connsiteY1" fmla="*/ 39017 h 40297"/>
                  <a:gd name="connsiteX2" fmla="*/ 37960 w 44184"/>
                  <a:gd name="connsiteY2" fmla="*/ 3870 h 40297"/>
                  <a:gd name="connsiteX3" fmla="*/ 7699 w 44184"/>
                  <a:gd name="connsiteY3" fmla="*/ 6098 h 40297"/>
                  <a:gd name="connsiteX4" fmla="*/ 2555 w 44184"/>
                  <a:gd name="connsiteY4" fmla="*/ 27873 h 4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84" h="40297">
                    <a:moveTo>
                      <a:pt x="2555" y="27873"/>
                    </a:moveTo>
                    <a:cubicBezTo>
                      <a:pt x="6413" y="37388"/>
                      <a:pt x="20472" y="42960"/>
                      <a:pt x="30673" y="39017"/>
                    </a:cubicBezTo>
                    <a:cubicBezTo>
                      <a:pt x="43446" y="34045"/>
                      <a:pt x="49704" y="13128"/>
                      <a:pt x="37960" y="3870"/>
                    </a:cubicBezTo>
                    <a:cubicBezTo>
                      <a:pt x="29216" y="-3074"/>
                      <a:pt x="16014" y="355"/>
                      <a:pt x="7699" y="6098"/>
                    </a:cubicBezTo>
                    <a:cubicBezTo>
                      <a:pt x="-445" y="11756"/>
                      <a:pt x="-2074" y="20929"/>
                      <a:pt x="2555" y="2787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3" name="图形 4">
              <a:extLst>
                <a:ext uri="{FF2B5EF4-FFF2-40B4-BE49-F238E27FC236}">
                  <a16:creationId xmlns:a16="http://schemas.microsoft.com/office/drawing/2014/main" id="{7BB8EB47-E6FB-7FF0-F377-D23BEB75C172}"/>
                </a:ext>
              </a:extLst>
            </p:cNvPr>
            <p:cNvGrpSpPr/>
            <p:nvPr/>
          </p:nvGrpSpPr>
          <p:grpSpPr>
            <a:xfrm>
              <a:off x="5202452" y="4328439"/>
              <a:ext cx="296433" cy="276884"/>
              <a:chOff x="5202452" y="4328439"/>
              <a:chExt cx="296433" cy="276884"/>
            </a:xfrm>
          </p:grpSpPr>
          <p:sp>
            <p:nvSpPr>
              <p:cNvPr id="3052" name="任意多边形: 形状 3051">
                <a:extLst>
                  <a:ext uri="{FF2B5EF4-FFF2-40B4-BE49-F238E27FC236}">
                    <a16:creationId xmlns:a16="http://schemas.microsoft.com/office/drawing/2014/main" id="{165E3D1D-1EAB-5417-ECC2-CE7190C1F85E}"/>
                  </a:ext>
                </a:extLst>
              </p:cNvPr>
              <p:cNvSpPr/>
              <p:nvPr/>
            </p:nvSpPr>
            <p:spPr>
              <a:xfrm>
                <a:off x="5202452" y="4328439"/>
                <a:ext cx="296433" cy="276884"/>
              </a:xfrm>
              <a:custGeom>
                <a:avLst/>
                <a:gdLst>
                  <a:gd name="connsiteX0" fmla="*/ 25324 w 296433"/>
                  <a:gd name="connsiteY0" fmla="*/ 113487 h 276884"/>
                  <a:gd name="connsiteX1" fmla="*/ 101019 w 296433"/>
                  <a:gd name="connsiteY1" fmla="*/ 145034 h 276884"/>
                  <a:gd name="connsiteX2" fmla="*/ 37497 w 296433"/>
                  <a:gd name="connsiteY2" fmla="*/ 255619 h 276884"/>
                  <a:gd name="connsiteX3" fmla="*/ 41869 w 296433"/>
                  <a:gd name="connsiteY3" fmla="*/ 259820 h 276884"/>
                  <a:gd name="connsiteX4" fmla="*/ 143796 w 296433"/>
                  <a:gd name="connsiteY4" fmla="*/ 195869 h 276884"/>
                  <a:gd name="connsiteX5" fmla="*/ 187259 w 296433"/>
                  <a:gd name="connsiteY5" fmla="*/ 256219 h 276884"/>
                  <a:gd name="connsiteX6" fmla="*/ 238351 w 296433"/>
                  <a:gd name="connsiteY6" fmla="*/ 274651 h 276884"/>
                  <a:gd name="connsiteX7" fmla="*/ 235265 w 296433"/>
                  <a:gd name="connsiteY7" fmla="*/ 221844 h 276884"/>
                  <a:gd name="connsiteX8" fmla="*/ 200032 w 296433"/>
                  <a:gd name="connsiteY8" fmla="*/ 166980 h 276884"/>
                  <a:gd name="connsiteX9" fmla="*/ 259268 w 296433"/>
                  <a:gd name="connsiteY9" fmla="*/ 151721 h 276884"/>
                  <a:gd name="connsiteX10" fmla="*/ 295615 w 296433"/>
                  <a:gd name="connsiteY10" fmla="*/ 111601 h 276884"/>
                  <a:gd name="connsiteX11" fmla="*/ 230207 w 296433"/>
                  <a:gd name="connsiteY11" fmla="*/ 95657 h 276884"/>
                  <a:gd name="connsiteX12" fmla="*/ 186059 w 296433"/>
                  <a:gd name="connsiteY12" fmla="*/ 105172 h 276884"/>
                  <a:gd name="connsiteX13" fmla="*/ 194974 w 296433"/>
                  <a:gd name="connsiteY13" fmla="*/ 42850 h 276884"/>
                  <a:gd name="connsiteX14" fmla="*/ 181858 w 296433"/>
                  <a:gd name="connsiteY14" fmla="*/ 759 h 276884"/>
                  <a:gd name="connsiteX15" fmla="*/ 148940 w 296433"/>
                  <a:gd name="connsiteY15" fmla="*/ 27677 h 276884"/>
                  <a:gd name="connsiteX16" fmla="*/ 121508 w 296433"/>
                  <a:gd name="connsiteY16" fmla="*/ 93342 h 276884"/>
                  <a:gd name="connsiteX17" fmla="*/ 54128 w 296433"/>
                  <a:gd name="connsiteY17" fmla="*/ 64195 h 276884"/>
                  <a:gd name="connsiteX18" fmla="*/ 1836 w 296433"/>
                  <a:gd name="connsiteY18" fmla="*/ 76797 h 276884"/>
                  <a:gd name="connsiteX19" fmla="*/ 25324 w 296433"/>
                  <a:gd name="connsiteY19" fmla="*/ 113487 h 27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6433" h="276884">
                    <a:moveTo>
                      <a:pt x="25324" y="113487"/>
                    </a:moveTo>
                    <a:cubicBezTo>
                      <a:pt x="48470" y="130718"/>
                      <a:pt x="73416" y="139033"/>
                      <a:pt x="101019" y="145034"/>
                    </a:cubicBezTo>
                    <a:cubicBezTo>
                      <a:pt x="65529" y="169294"/>
                      <a:pt x="40755" y="213357"/>
                      <a:pt x="37497" y="255619"/>
                    </a:cubicBezTo>
                    <a:cubicBezTo>
                      <a:pt x="37326" y="258277"/>
                      <a:pt x="39469" y="259906"/>
                      <a:pt x="41869" y="259820"/>
                    </a:cubicBezTo>
                    <a:cubicBezTo>
                      <a:pt x="81560" y="258277"/>
                      <a:pt x="124680" y="231531"/>
                      <a:pt x="143796" y="195869"/>
                    </a:cubicBezTo>
                    <a:cubicBezTo>
                      <a:pt x="153569" y="220558"/>
                      <a:pt x="165913" y="238903"/>
                      <a:pt x="187259" y="256219"/>
                    </a:cubicBezTo>
                    <a:cubicBezTo>
                      <a:pt x="195660" y="262992"/>
                      <a:pt x="226521" y="283652"/>
                      <a:pt x="238351" y="274651"/>
                    </a:cubicBezTo>
                    <a:cubicBezTo>
                      <a:pt x="253438" y="263077"/>
                      <a:pt x="240408" y="235731"/>
                      <a:pt x="235265" y="221844"/>
                    </a:cubicBezTo>
                    <a:cubicBezTo>
                      <a:pt x="227721" y="201098"/>
                      <a:pt x="217177" y="180696"/>
                      <a:pt x="200032" y="166980"/>
                    </a:cubicBezTo>
                    <a:cubicBezTo>
                      <a:pt x="220092" y="167408"/>
                      <a:pt x="241694" y="159007"/>
                      <a:pt x="259268" y="151721"/>
                    </a:cubicBezTo>
                    <a:cubicBezTo>
                      <a:pt x="268783" y="147777"/>
                      <a:pt x="302045" y="126175"/>
                      <a:pt x="295615" y="111601"/>
                    </a:cubicBezTo>
                    <a:cubicBezTo>
                      <a:pt x="287471" y="93085"/>
                      <a:pt x="245638" y="95571"/>
                      <a:pt x="230207" y="95657"/>
                    </a:cubicBezTo>
                    <a:cubicBezTo>
                      <a:pt x="215891" y="95742"/>
                      <a:pt x="199003" y="97714"/>
                      <a:pt x="186059" y="105172"/>
                    </a:cubicBezTo>
                    <a:cubicBezTo>
                      <a:pt x="194117" y="85712"/>
                      <a:pt x="195746" y="64795"/>
                      <a:pt x="194974" y="42850"/>
                    </a:cubicBezTo>
                    <a:cubicBezTo>
                      <a:pt x="194545" y="29648"/>
                      <a:pt x="195403" y="7874"/>
                      <a:pt x="181858" y="759"/>
                    </a:cubicBezTo>
                    <a:cubicBezTo>
                      <a:pt x="171228" y="-4813"/>
                      <a:pt x="153569" y="21933"/>
                      <a:pt x="148940" y="27677"/>
                    </a:cubicBezTo>
                    <a:cubicBezTo>
                      <a:pt x="134195" y="45765"/>
                      <a:pt x="120479" y="69339"/>
                      <a:pt x="121508" y="93342"/>
                    </a:cubicBezTo>
                    <a:cubicBezTo>
                      <a:pt x="103420" y="75254"/>
                      <a:pt x="80188" y="66338"/>
                      <a:pt x="54128" y="64195"/>
                    </a:cubicBezTo>
                    <a:cubicBezTo>
                      <a:pt x="40412" y="63081"/>
                      <a:pt x="9551" y="62481"/>
                      <a:pt x="1836" y="76797"/>
                    </a:cubicBezTo>
                    <a:cubicBezTo>
                      <a:pt x="-6394" y="91971"/>
                      <a:pt x="15123" y="105772"/>
                      <a:pt x="25324" y="113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3" name="任意多边形: 形状 3052">
                <a:extLst>
                  <a:ext uri="{FF2B5EF4-FFF2-40B4-BE49-F238E27FC236}">
                    <a16:creationId xmlns:a16="http://schemas.microsoft.com/office/drawing/2014/main" id="{F041C747-F5DB-E666-09FB-9803819EB921}"/>
                  </a:ext>
                </a:extLst>
              </p:cNvPr>
              <p:cNvSpPr/>
              <p:nvPr/>
            </p:nvSpPr>
            <p:spPr>
              <a:xfrm>
                <a:off x="5326239" y="4453550"/>
                <a:ext cx="42530" cy="42093"/>
              </a:xfrm>
              <a:custGeom>
                <a:avLst/>
                <a:gdLst>
                  <a:gd name="connsiteX0" fmla="*/ 7837 w 42530"/>
                  <a:gd name="connsiteY0" fmla="*/ 38011 h 42093"/>
                  <a:gd name="connsiteX1" fmla="*/ 37841 w 42530"/>
                  <a:gd name="connsiteY1" fmla="*/ 34754 h 42093"/>
                  <a:gd name="connsiteX2" fmla="*/ 27811 w 42530"/>
                  <a:gd name="connsiteY2" fmla="*/ 292 h 42093"/>
                  <a:gd name="connsiteX3" fmla="*/ 2093 w 42530"/>
                  <a:gd name="connsiteY3" fmla="*/ 16408 h 42093"/>
                  <a:gd name="connsiteX4" fmla="*/ 7837 w 42530"/>
                  <a:gd name="connsiteY4" fmla="*/ 38011 h 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530" h="42093">
                    <a:moveTo>
                      <a:pt x="7837" y="38011"/>
                    </a:moveTo>
                    <a:cubicBezTo>
                      <a:pt x="15724" y="44612"/>
                      <a:pt x="30726" y="42984"/>
                      <a:pt x="37841" y="34754"/>
                    </a:cubicBezTo>
                    <a:cubicBezTo>
                      <a:pt x="46842" y="24381"/>
                      <a:pt x="42556" y="2950"/>
                      <a:pt x="27811" y="292"/>
                    </a:cubicBezTo>
                    <a:cubicBezTo>
                      <a:pt x="16924" y="-1765"/>
                      <a:pt x="6808" y="7407"/>
                      <a:pt x="2093" y="16408"/>
                    </a:cubicBezTo>
                    <a:cubicBezTo>
                      <a:pt x="-2279" y="25153"/>
                      <a:pt x="465" y="34068"/>
                      <a:pt x="7837" y="38011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4" name="图形 4">
              <a:extLst>
                <a:ext uri="{FF2B5EF4-FFF2-40B4-BE49-F238E27FC236}">
                  <a16:creationId xmlns:a16="http://schemas.microsoft.com/office/drawing/2014/main" id="{7E74BB33-3E19-2420-A71F-D527CFB3439A}"/>
                </a:ext>
              </a:extLst>
            </p:cNvPr>
            <p:cNvGrpSpPr/>
            <p:nvPr/>
          </p:nvGrpSpPr>
          <p:grpSpPr>
            <a:xfrm>
              <a:off x="4833140" y="4253157"/>
              <a:ext cx="372842" cy="357623"/>
              <a:chOff x="4833140" y="4253157"/>
              <a:chExt cx="372842" cy="357623"/>
            </a:xfrm>
          </p:grpSpPr>
          <p:sp>
            <p:nvSpPr>
              <p:cNvPr id="3050" name="任意多边形: 形状 3049">
                <a:extLst>
                  <a:ext uri="{FF2B5EF4-FFF2-40B4-BE49-F238E27FC236}">
                    <a16:creationId xmlns:a16="http://schemas.microsoft.com/office/drawing/2014/main" id="{DFC67C2E-0CED-70CC-9668-854B15F6BFB4}"/>
                  </a:ext>
                </a:extLst>
              </p:cNvPr>
              <p:cNvSpPr/>
              <p:nvPr/>
            </p:nvSpPr>
            <p:spPr>
              <a:xfrm>
                <a:off x="4833140" y="4253157"/>
                <a:ext cx="372842" cy="357623"/>
              </a:xfrm>
              <a:custGeom>
                <a:avLst/>
                <a:gdLst>
                  <a:gd name="connsiteX0" fmla="*/ 344059 w 372842"/>
                  <a:gd name="connsiteY0" fmla="*/ 231375 h 357623"/>
                  <a:gd name="connsiteX1" fmla="*/ 251647 w 372842"/>
                  <a:gd name="connsiteY1" fmla="*/ 182512 h 357623"/>
                  <a:gd name="connsiteX2" fmla="*/ 345002 w 372842"/>
                  <a:gd name="connsiteY2" fmla="*/ 49552 h 357623"/>
                  <a:gd name="connsiteX3" fmla="*/ 339858 w 372842"/>
                  <a:gd name="connsiteY3" fmla="*/ 43723 h 357623"/>
                  <a:gd name="connsiteX4" fmla="*/ 203127 w 372842"/>
                  <a:gd name="connsiteY4" fmla="*/ 113074 h 357623"/>
                  <a:gd name="connsiteX5" fmla="*/ 154864 w 372842"/>
                  <a:gd name="connsiteY5" fmla="*/ 31378 h 357623"/>
                  <a:gd name="connsiteX6" fmla="*/ 92199 w 372842"/>
                  <a:gd name="connsiteY6" fmla="*/ 2061 h 357623"/>
                  <a:gd name="connsiteX7" fmla="*/ 89970 w 372842"/>
                  <a:gd name="connsiteY7" fmla="*/ 69440 h 357623"/>
                  <a:gd name="connsiteX8" fmla="*/ 128375 w 372842"/>
                  <a:gd name="connsiteY8" fmla="*/ 143249 h 357623"/>
                  <a:gd name="connsiteX9" fmla="*/ 51393 w 372842"/>
                  <a:gd name="connsiteY9" fmla="*/ 155765 h 357623"/>
                  <a:gd name="connsiteX10" fmla="*/ 644 w 372842"/>
                  <a:gd name="connsiteY10" fmla="*/ 202486 h 357623"/>
                  <a:gd name="connsiteX11" fmla="*/ 81740 w 372842"/>
                  <a:gd name="connsiteY11" fmla="*/ 230260 h 357623"/>
                  <a:gd name="connsiteX12" fmla="*/ 138919 w 372842"/>
                  <a:gd name="connsiteY12" fmla="*/ 223317 h 357623"/>
                  <a:gd name="connsiteX13" fmla="*/ 120402 w 372842"/>
                  <a:gd name="connsiteY13" fmla="*/ 301326 h 357623"/>
                  <a:gd name="connsiteX14" fmla="*/ 132232 w 372842"/>
                  <a:gd name="connsiteY14" fmla="*/ 356276 h 357623"/>
                  <a:gd name="connsiteX15" fmla="*/ 177066 w 372842"/>
                  <a:gd name="connsiteY15" fmla="*/ 326015 h 357623"/>
                  <a:gd name="connsiteX16" fmla="*/ 219586 w 372842"/>
                  <a:gd name="connsiteY16" fmla="*/ 245862 h 357623"/>
                  <a:gd name="connsiteX17" fmla="*/ 301711 w 372842"/>
                  <a:gd name="connsiteY17" fmla="*/ 290697 h 357623"/>
                  <a:gd name="connsiteX18" fmla="*/ 369605 w 372842"/>
                  <a:gd name="connsiteY18" fmla="*/ 280753 h 357623"/>
                  <a:gd name="connsiteX19" fmla="*/ 344059 w 372842"/>
                  <a:gd name="connsiteY19" fmla="*/ 231375 h 35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2842" h="357623">
                    <a:moveTo>
                      <a:pt x="344059" y="231375"/>
                    </a:moveTo>
                    <a:cubicBezTo>
                      <a:pt x="316712" y="206858"/>
                      <a:pt x="285937" y="193313"/>
                      <a:pt x="251647" y="182512"/>
                    </a:cubicBezTo>
                    <a:cubicBezTo>
                      <a:pt x="299482" y="155851"/>
                      <a:pt x="336086" y="102702"/>
                      <a:pt x="345002" y="49552"/>
                    </a:cubicBezTo>
                    <a:cubicBezTo>
                      <a:pt x="345602" y="46209"/>
                      <a:pt x="343030" y="43894"/>
                      <a:pt x="339858" y="43723"/>
                    </a:cubicBezTo>
                    <a:cubicBezTo>
                      <a:pt x="289366" y="41151"/>
                      <a:pt x="231502" y="70040"/>
                      <a:pt x="203127" y="113074"/>
                    </a:cubicBezTo>
                    <a:cubicBezTo>
                      <a:pt x="193611" y="80585"/>
                      <a:pt x="179981" y="55896"/>
                      <a:pt x="154864" y="31378"/>
                    </a:cubicBezTo>
                    <a:cubicBezTo>
                      <a:pt x="145091" y="21863"/>
                      <a:pt x="108143" y="-8055"/>
                      <a:pt x="92199" y="2061"/>
                    </a:cubicBezTo>
                    <a:cubicBezTo>
                      <a:pt x="71710" y="15005"/>
                      <a:pt x="85169" y="51267"/>
                      <a:pt x="89970" y="69440"/>
                    </a:cubicBezTo>
                    <a:cubicBezTo>
                      <a:pt x="97171" y="96701"/>
                      <a:pt x="108143" y="123790"/>
                      <a:pt x="128375" y="143249"/>
                    </a:cubicBezTo>
                    <a:cubicBezTo>
                      <a:pt x="102914" y="140335"/>
                      <a:pt x="74454" y="148564"/>
                      <a:pt x="51393" y="155765"/>
                    </a:cubicBezTo>
                    <a:cubicBezTo>
                      <a:pt x="38878" y="159623"/>
                      <a:pt x="-5871" y="183198"/>
                      <a:pt x="644" y="202486"/>
                    </a:cubicBezTo>
                    <a:cubicBezTo>
                      <a:pt x="8874" y="226917"/>
                      <a:pt x="62281" y="228632"/>
                      <a:pt x="81740" y="230260"/>
                    </a:cubicBezTo>
                    <a:cubicBezTo>
                      <a:pt x="99914" y="231803"/>
                      <a:pt x="121602" y="231289"/>
                      <a:pt x="138919" y="223317"/>
                    </a:cubicBezTo>
                    <a:cubicBezTo>
                      <a:pt x="126403" y="247063"/>
                      <a:pt x="121945" y="273466"/>
                      <a:pt x="120402" y="301326"/>
                    </a:cubicBezTo>
                    <a:cubicBezTo>
                      <a:pt x="119373" y="318043"/>
                      <a:pt x="115773" y="345732"/>
                      <a:pt x="132232" y="356276"/>
                    </a:cubicBezTo>
                    <a:cubicBezTo>
                      <a:pt x="145091" y="364506"/>
                      <a:pt x="170551" y="332616"/>
                      <a:pt x="177066" y="326015"/>
                    </a:cubicBezTo>
                    <a:cubicBezTo>
                      <a:pt x="197897" y="304670"/>
                      <a:pt x="217957" y="276466"/>
                      <a:pt x="219586" y="245862"/>
                    </a:cubicBezTo>
                    <a:cubicBezTo>
                      <a:pt x="240417" y="270894"/>
                      <a:pt x="268878" y="284867"/>
                      <a:pt x="301711" y="290697"/>
                    </a:cubicBezTo>
                    <a:cubicBezTo>
                      <a:pt x="319027" y="293697"/>
                      <a:pt x="358118" y="298069"/>
                      <a:pt x="369605" y="280753"/>
                    </a:cubicBezTo>
                    <a:cubicBezTo>
                      <a:pt x="381864" y="262322"/>
                      <a:pt x="356232" y="242262"/>
                      <a:pt x="344059" y="2313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1" name="任意多边形: 形状 3050">
                <a:extLst>
                  <a:ext uri="{FF2B5EF4-FFF2-40B4-BE49-F238E27FC236}">
                    <a16:creationId xmlns:a16="http://schemas.microsoft.com/office/drawing/2014/main" id="{ECC6E405-B201-1C29-8F6C-626E290A620C}"/>
                  </a:ext>
                </a:extLst>
              </p:cNvPr>
              <p:cNvSpPr/>
              <p:nvPr/>
            </p:nvSpPr>
            <p:spPr>
              <a:xfrm>
                <a:off x="5001839" y="4402444"/>
                <a:ext cx="54705" cy="53243"/>
              </a:xfrm>
              <a:custGeom>
                <a:avLst/>
                <a:gdLst>
                  <a:gd name="connsiteX0" fmla="*/ 46172 w 54705"/>
                  <a:gd name="connsiteY0" fmla="*/ 6735 h 53243"/>
                  <a:gd name="connsiteX1" fmla="*/ 7682 w 54705"/>
                  <a:gd name="connsiteY1" fmla="*/ 7420 h 53243"/>
                  <a:gd name="connsiteX2" fmla="*/ 16340 w 54705"/>
                  <a:gd name="connsiteY2" fmla="*/ 52426 h 53243"/>
                  <a:gd name="connsiteX3" fmla="*/ 50801 w 54705"/>
                  <a:gd name="connsiteY3" fmla="*/ 34938 h 53243"/>
                  <a:gd name="connsiteX4" fmla="*/ 46172 w 54705"/>
                  <a:gd name="connsiteY4" fmla="*/ 6735 h 5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705" h="53243">
                    <a:moveTo>
                      <a:pt x="46172" y="6735"/>
                    </a:moveTo>
                    <a:cubicBezTo>
                      <a:pt x="36914" y="-2524"/>
                      <a:pt x="17626" y="-2181"/>
                      <a:pt x="7682" y="7420"/>
                    </a:cubicBezTo>
                    <a:cubicBezTo>
                      <a:pt x="-4920" y="19508"/>
                      <a:pt x="-2005" y="47197"/>
                      <a:pt x="16340" y="52426"/>
                    </a:cubicBezTo>
                    <a:cubicBezTo>
                      <a:pt x="29970" y="56284"/>
                      <a:pt x="43943" y="45825"/>
                      <a:pt x="50801" y="34938"/>
                    </a:cubicBezTo>
                    <a:cubicBezTo>
                      <a:pt x="57659" y="24137"/>
                      <a:pt x="55088" y="12650"/>
                      <a:pt x="46172" y="673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5" name="图形 4">
              <a:extLst>
                <a:ext uri="{FF2B5EF4-FFF2-40B4-BE49-F238E27FC236}">
                  <a16:creationId xmlns:a16="http://schemas.microsoft.com/office/drawing/2014/main" id="{777C6567-0DF2-4F2F-3AE9-969480BD35ED}"/>
                </a:ext>
              </a:extLst>
            </p:cNvPr>
            <p:cNvGrpSpPr/>
            <p:nvPr/>
          </p:nvGrpSpPr>
          <p:grpSpPr>
            <a:xfrm>
              <a:off x="3605313" y="4115470"/>
              <a:ext cx="411298" cy="433280"/>
              <a:chOff x="3605313" y="4115470"/>
              <a:chExt cx="411298" cy="433280"/>
            </a:xfrm>
          </p:grpSpPr>
          <p:sp>
            <p:nvSpPr>
              <p:cNvPr id="3048" name="任意多边形: 形状 3047">
                <a:extLst>
                  <a:ext uri="{FF2B5EF4-FFF2-40B4-BE49-F238E27FC236}">
                    <a16:creationId xmlns:a16="http://schemas.microsoft.com/office/drawing/2014/main" id="{A8369F5E-3FD4-6359-D912-2ABEF5CF7BEC}"/>
                  </a:ext>
                </a:extLst>
              </p:cNvPr>
              <p:cNvSpPr/>
              <p:nvPr/>
            </p:nvSpPr>
            <p:spPr>
              <a:xfrm>
                <a:off x="3605313" y="4115470"/>
                <a:ext cx="411298" cy="433280"/>
              </a:xfrm>
              <a:custGeom>
                <a:avLst/>
                <a:gdLst>
                  <a:gd name="connsiteX0" fmla="*/ 336846 w 411298"/>
                  <a:gd name="connsiteY0" fmla="*/ 60194 h 433280"/>
                  <a:gd name="connsiteX1" fmla="*/ 252750 w 411298"/>
                  <a:gd name="connsiteY1" fmla="*/ 147376 h 433280"/>
                  <a:gd name="connsiteX2" fmla="*/ 134792 w 411298"/>
                  <a:gd name="connsiteY2" fmla="*/ 615 h 433280"/>
                  <a:gd name="connsiteX3" fmla="*/ 126648 w 411298"/>
                  <a:gd name="connsiteY3" fmla="*/ 4473 h 433280"/>
                  <a:gd name="connsiteX4" fmla="*/ 159824 w 411298"/>
                  <a:gd name="connsiteY4" fmla="*/ 179009 h 433280"/>
                  <a:gd name="connsiteX5" fmla="*/ 53439 w 411298"/>
                  <a:gd name="connsiteY5" fmla="*/ 206441 h 433280"/>
                  <a:gd name="connsiteX6" fmla="*/ 547 w 411298"/>
                  <a:gd name="connsiteY6" fmla="*/ 266791 h 433280"/>
                  <a:gd name="connsiteX7" fmla="*/ 74870 w 411298"/>
                  <a:gd name="connsiteY7" fmla="*/ 290966 h 433280"/>
                  <a:gd name="connsiteX8" fmla="*/ 169339 w 411298"/>
                  <a:gd name="connsiteY8" fmla="*/ 271934 h 433280"/>
                  <a:gd name="connsiteX9" fmla="*/ 158452 w 411298"/>
                  <a:gd name="connsiteY9" fmla="*/ 361689 h 433280"/>
                  <a:gd name="connsiteX10" fmla="*/ 194114 w 411298"/>
                  <a:gd name="connsiteY10" fmla="*/ 433269 h 433280"/>
                  <a:gd name="connsiteX11" fmla="*/ 251206 w 411298"/>
                  <a:gd name="connsiteY11" fmla="*/ 351916 h 433280"/>
                  <a:gd name="connsiteX12" fmla="*/ 261836 w 411298"/>
                  <a:gd name="connsiteY12" fmla="*/ 285994 h 433280"/>
                  <a:gd name="connsiteX13" fmla="*/ 342675 w 411298"/>
                  <a:gd name="connsiteY13" fmla="*/ 331771 h 433280"/>
                  <a:gd name="connsiteX14" fmla="*/ 407655 w 411298"/>
                  <a:gd name="connsiteY14" fmla="*/ 336314 h 433280"/>
                  <a:gd name="connsiteX15" fmla="*/ 388366 w 411298"/>
                  <a:gd name="connsiteY15" fmla="*/ 276649 h 433280"/>
                  <a:gd name="connsiteX16" fmla="*/ 312757 w 411298"/>
                  <a:gd name="connsiteY16" fmla="*/ 203526 h 433280"/>
                  <a:gd name="connsiteX17" fmla="*/ 389052 w 411298"/>
                  <a:gd name="connsiteY17" fmla="*/ 126545 h 433280"/>
                  <a:gd name="connsiteX18" fmla="*/ 399854 w 411298"/>
                  <a:gd name="connsiteY18" fmla="*/ 47764 h 433280"/>
                  <a:gd name="connsiteX19" fmla="*/ 336846 w 411298"/>
                  <a:gd name="connsiteY19" fmla="*/ 60194 h 43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11298" h="433280">
                    <a:moveTo>
                      <a:pt x="336846" y="60194"/>
                    </a:moveTo>
                    <a:cubicBezTo>
                      <a:pt x="300756" y="82654"/>
                      <a:pt x="275810" y="112658"/>
                      <a:pt x="252750" y="147376"/>
                    </a:cubicBezTo>
                    <a:cubicBezTo>
                      <a:pt x="238434" y="85483"/>
                      <a:pt x="191113" y="27704"/>
                      <a:pt x="134792" y="615"/>
                    </a:cubicBezTo>
                    <a:cubicBezTo>
                      <a:pt x="131192" y="-1099"/>
                      <a:pt x="127934" y="958"/>
                      <a:pt x="126648" y="4473"/>
                    </a:cubicBezTo>
                    <a:cubicBezTo>
                      <a:pt x="107531" y="59851"/>
                      <a:pt x="121076" y="133489"/>
                      <a:pt x="159824" y="179009"/>
                    </a:cubicBezTo>
                    <a:cubicBezTo>
                      <a:pt x="120562" y="179180"/>
                      <a:pt x="88672" y="186381"/>
                      <a:pt x="53439" y="206441"/>
                    </a:cubicBezTo>
                    <a:cubicBezTo>
                      <a:pt x="39637" y="214327"/>
                      <a:pt x="-5454" y="245703"/>
                      <a:pt x="547" y="266791"/>
                    </a:cubicBezTo>
                    <a:cubicBezTo>
                      <a:pt x="8348" y="293794"/>
                      <a:pt x="53010" y="290451"/>
                      <a:pt x="74870" y="290966"/>
                    </a:cubicBezTo>
                    <a:cubicBezTo>
                      <a:pt x="107531" y="291651"/>
                      <a:pt x="141221" y="288222"/>
                      <a:pt x="169339" y="271934"/>
                    </a:cubicBezTo>
                    <a:cubicBezTo>
                      <a:pt x="157938" y="299281"/>
                      <a:pt x="157938" y="333657"/>
                      <a:pt x="158452" y="361689"/>
                    </a:cubicBezTo>
                    <a:cubicBezTo>
                      <a:pt x="158795" y="376862"/>
                      <a:pt x="170539" y="434212"/>
                      <a:pt x="194114" y="433269"/>
                    </a:cubicBezTo>
                    <a:cubicBezTo>
                      <a:pt x="223946" y="431983"/>
                      <a:pt x="243063" y="373090"/>
                      <a:pt x="251206" y="351916"/>
                    </a:cubicBezTo>
                    <a:cubicBezTo>
                      <a:pt x="258750" y="332114"/>
                      <a:pt x="265180" y="307853"/>
                      <a:pt x="261836" y="285994"/>
                    </a:cubicBezTo>
                    <a:cubicBezTo>
                      <a:pt x="284296" y="307596"/>
                      <a:pt x="312243" y="321055"/>
                      <a:pt x="342675" y="331771"/>
                    </a:cubicBezTo>
                    <a:cubicBezTo>
                      <a:pt x="361020" y="338286"/>
                      <a:pt x="390595" y="351144"/>
                      <a:pt x="407655" y="336314"/>
                    </a:cubicBezTo>
                    <a:cubicBezTo>
                      <a:pt x="421028" y="324741"/>
                      <a:pt x="393682" y="285994"/>
                      <a:pt x="388366" y="276649"/>
                    </a:cubicBezTo>
                    <a:cubicBezTo>
                      <a:pt x="371307" y="246560"/>
                      <a:pt x="346361" y="215099"/>
                      <a:pt x="312757" y="203526"/>
                    </a:cubicBezTo>
                    <a:cubicBezTo>
                      <a:pt x="347390" y="188438"/>
                      <a:pt x="372164" y="161264"/>
                      <a:pt x="389052" y="126545"/>
                    </a:cubicBezTo>
                    <a:cubicBezTo>
                      <a:pt x="397968" y="108200"/>
                      <a:pt x="415370" y="66109"/>
                      <a:pt x="399854" y="47764"/>
                    </a:cubicBezTo>
                    <a:cubicBezTo>
                      <a:pt x="383480" y="28047"/>
                      <a:pt x="352876" y="50164"/>
                      <a:pt x="336846" y="601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9" name="任意多边形: 形状 3048">
                <a:extLst>
                  <a:ext uri="{FF2B5EF4-FFF2-40B4-BE49-F238E27FC236}">
                    <a16:creationId xmlns:a16="http://schemas.microsoft.com/office/drawing/2014/main" id="{3D18BC75-6910-77D4-08A8-43EE449A7C32}"/>
                  </a:ext>
                </a:extLst>
              </p:cNvPr>
              <p:cNvSpPr/>
              <p:nvPr/>
            </p:nvSpPr>
            <p:spPr>
              <a:xfrm>
                <a:off x="3801717" y="4289879"/>
                <a:ext cx="60048" cy="64790"/>
              </a:xfrm>
              <a:custGeom>
                <a:avLst/>
                <a:gdLst>
                  <a:gd name="connsiteX0" fmla="*/ 14941 w 60048"/>
                  <a:gd name="connsiteY0" fmla="*/ 5286 h 64790"/>
                  <a:gd name="connsiteX1" fmla="*/ 3282 w 60048"/>
                  <a:gd name="connsiteY1" fmla="*/ 48320 h 64790"/>
                  <a:gd name="connsiteX2" fmla="*/ 56174 w 60048"/>
                  <a:gd name="connsiteY2" fmla="*/ 53121 h 64790"/>
                  <a:gd name="connsiteX3" fmla="*/ 47773 w 60048"/>
                  <a:gd name="connsiteY3" fmla="*/ 9144 h 64790"/>
                  <a:gd name="connsiteX4" fmla="*/ 14941 w 60048"/>
                  <a:gd name="connsiteY4" fmla="*/ 5286 h 6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48" h="64790">
                    <a:moveTo>
                      <a:pt x="14941" y="5286"/>
                    </a:moveTo>
                    <a:cubicBezTo>
                      <a:pt x="1653" y="12573"/>
                      <a:pt x="-4176" y="34175"/>
                      <a:pt x="3282" y="48320"/>
                    </a:cubicBezTo>
                    <a:cubicBezTo>
                      <a:pt x="12712" y="66236"/>
                      <a:pt x="44430" y="71980"/>
                      <a:pt x="56174" y="53121"/>
                    </a:cubicBezTo>
                    <a:cubicBezTo>
                      <a:pt x="64833" y="39147"/>
                      <a:pt x="57632" y="20288"/>
                      <a:pt x="47773" y="9144"/>
                    </a:cubicBezTo>
                    <a:cubicBezTo>
                      <a:pt x="38086" y="-1829"/>
                      <a:pt x="24370" y="-2687"/>
                      <a:pt x="14941" y="528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6" name="图形 4">
              <a:extLst>
                <a:ext uri="{FF2B5EF4-FFF2-40B4-BE49-F238E27FC236}">
                  <a16:creationId xmlns:a16="http://schemas.microsoft.com/office/drawing/2014/main" id="{3683D4FF-8910-71DD-D6B0-5343DB2C2E88}"/>
                </a:ext>
              </a:extLst>
            </p:cNvPr>
            <p:cNvGrpSpPr/>
            <p:nvPr/>
          </p:nvGrpSpPr>
          <p:grpSpPr>
            <a:xfrm>
              <a:off x="2988289" y="3367856"/>
              <a:ext cx="285614" cy="281318"/>
              <a:chOff x="2988289" y="3367856"/>
              <a:chExt cx="285614" cy="281318"/>
            </a:xfrm>
          </p:grpSpPr>
          <p:sp>
            <p:nvSpPr>
              <p:cNvPr id="3046" name="任意多边形: 形状 3045">
                <a:extLst>
                  <a:ext uri="{FF2B5EF4-FFF2-40B4-BE49-F238E27FC236}">
                    <a16:creationId xmlns:a16="http://schemas.microsoft.com/office/drawing/2014/main" id="{D8BC3ED1-0A50-588E-540F-0E5C9DA2A5BA}"/>
                  </a:ext>
                </a:extLst>
              </p:cNvPr>
              <p:cNvSpPr/>
              <p:nvPr/>
            </p:nvSpPr>
            <p:spPr>
              <a:xfrm>
                <a:off x="2988289" y="3367856"/>
                <a:ext cx="285614" cy="281318"/>
              </a:xfrm>
              <a:custGeom>
                <a:avLst/>
                <a:gdLst>
                  <a:gd name="connsiteX0" fmla="*/ 242353 w 285614"/>
                  <a:gd name="connsiteY0" fmla="*/ 69287 h 281318"/>
                  <a:gd name="connsiteX1" fmla="*/ 176259 w 285614"/>
                  <a:gd name="connsiteY1" fmla="*/ 110949 h 281318"/>
                  <a:gd name="connsiteX2" fmla="*/ 124909 w 285614"/>
                  <a:gd name="connsiteY2" fmla="*/ 879 h 281318"/>
                  <a:gd name="connsiteX3" fmla="*/ 119252 w 285614"/>
                  <a:gd name="connsiteY3" fmla="*/ 2079 h 281318"/>
                  <a:gd name="connsiteX4" fmla="*/ 113251 w 285614"/>
                  <a:gd name="connsiteY4" fmla="*/ 116522 h 281318"/>
                  <a:gd name="connsiteX5" fmla="*/ 42356 w 285614"/>
                  <a:gd name="connsiteY5" fmla="*/ 117379 h 281318"/>
                  <a:gd name="connsiteX6" fmla="*/ 8 w 285614"/>
                  <a:gd name="connsiteY6" fmla="*/ 147040 h 281318"/>
                  <a:gd name="connsiteX7" fmla="*/ 42871 w 285614"/>
                  <a:gd name="connsiteY7" fmla="*/ 173614 h 281318"/>
                  <a:gd name="connsiteX8" fmla="*/ 105021 w 285614"/>
                  <a:gd name="connsiteY8" fmla="*/ 176186 h 281318"/>
                  <a:gd name="connsiteX9" fmla="*/ 84447 w 285614"/>
                  <a:gd name="connsiteY9" fmla="*/ 230707 h 281318"/>
                  <a:gd name="connsiteX10" fmla="*/ 95763 w 285614"/>
                  <a:gd name="connsiteY10" fmla="*/ 281028 h 281318"/>
                  <a:gd name="connsiteX11" fmla="*/ 144026 w 285614"/>
                  <a:gd name="connsiteY11" fmla="*/ 238851 h 281318"/>
                  <a:gd name="connsiteX12" fmla="*/ 160828 w 285614"/>
                  <a:gd name="connsiteY12" fmla="*/ 199246 h 281318"/>
                  <a:gd name="connsiteX13" fmla="*/ 204462 w 285614"/>
                  <a:gd name="connsiteY13" fmla="*/ 240394 h 281318"/>
                  <a:gd name="connsiteX14" fmla="*/ 244496 w 285614"/>
                  <a:gd name="connsiteY14" fmla="*/ 253253 h 281318"/>
                  <a:gd name="connsiteX15" fmla="*/ 241581 w 285614"/>
                  <a:gd name="connsiteY15" fmla="*/ 212877 h 281318"/>
                  <a:gd name="connsiteX16" fmla="*/ 205491 w 285614"/>
                  <a:gd name="connsiteY16" fmla="*/ 155441 h 281318"/>
                  <a:gd name="connsiteX17" fmla="*/ 265156 w 285614"/>
                  <a:gd name="connsiteY17" fmla="*/ 118922 h 281318"/>
                  <a:gd name="connsiteX18" fmla="*/ 284015 w 285614"/>
                  <a:gd name="connsiteY18" fmla="*/ 71173 h 281318"/>
                  <a:gd name="connsiteX19" fmla="*/ 242353 w 285614"/>
                  <a:gd name="connsiteY19" fmla="*/ 69287 h 28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5614" h="281318">
                    <a:moveTo>
                      <a:pt x="242353" y="69287"/>
                    </a:moveTo>
                    <a:cubicBezTo>
                      <a:pt x="216292" y="77860"/>
                      <a:pt x="196061" y="92776"/>
                      <a:pt x="176259" y="110949"/>
                    </a:cubicBezTo>
                    <a:cubicBezTo>
                      <a:pt x="176773" y="69973"/>
                      <a:pt x="156028" y="26510"/>
                      <a:pt x="124909" y="879"/>
                    </a:cubicBezTo>
                    <a:cubicBezTo>
                      <a:pt x="122938" y="-750"/>
                      <a:pt x="120537" y="21"/>
                      <a:pt x="119252" y="2079"/>
                    </a:cubicBezTo>
                    <a:cubicBezTo>
                      <a:pt x="98763" y="33797"/>
                      <a:pt x="95934" y="82060"/>
                      <a:pt x="113251" y="116522"/>
                    </a:cubicBezTo>
                    <a:cubicBezTo>
                      <a:pt x="88648" y="110607"/>
                      <a:pt x="67559" y="110178"/>
                      <a:pt x="42356" y="117379"/>
                    </a:cubicBezTo>
                    <a:cubicBezTo>
                      <a:pt x="32498" y="120122"/>
                      <a:pt x="-592" y="132895"/>
                      <a:pt x="8" y="147040"/>
                    </a:cubicBezTo>
                    <a:cubicBezTo>
                      <a:pt x="694" y="165128"/>
                      <a:pt x="29240" y="169928"/>
                      <a:pt x="42871" y="173614"/>
                    </a:cubicBezTo>
                    <a:cubicBezTo>
                      <a:pt x="63187" y="179101"/>
                      <a:pt x="84876" y="182101"/>
                      <a:pt x="105021" y="176186"/>
                    </a:cubicBezTo>
                    <a:cubicBezTo>
                      <a:pt x="93620" y="191531"/>
                      <a:pt x="88391" y="213048"/>
                      <a:pt x="84447" y="230707"/>
                    </a:cubicBezTo>
                    <a:cubicBezTo>
                      <a:pt x="82304" y="240223"/>
                      <a:pt x="80847" y="278027"/>
                      <a:pt x="95763" y="281028"/>
                    </a:cubicBezTo>
                    <a:cubicBezTo>
                      <a:pt x="114622" y="284800"/>
                      <a:pt x="135711" y="250853"/>
                      <a:pt x="144026" y="238851"/>
                    </a:cubicBezTo>
                    <a:cubicBezTo>
                      <a:pt x="151827" y="227621"/>
                      <a:pt x="159542" y="213391"/>
                      <a:pt x="160828" y="199246"/>
                    </a:cubicBezTo>
                    <a:cubicBezTo>
                      <a:pt x="171544" y="216220"/>
                      <a:pt x="186974" y="228907"/>
                      <a:pt x="204462" y="240394"/>
                    </a:cubicBezTo>
                    <a:cubicBezTo>
                      <a:pt x="214921" y="247252"/>
                      <a:pt x="231466" y="259940"/>
                      <a:pt x="244496" y="253253"/>
                    </a:cubicBezTo>
                    <a:cubicBezTo>
                      <a:pt x="254611" y="248024"/>
                      <a:pt x="243467" y="219563"/>
                      <a:pt x="241581" y="212877"/>
                    </a:cubicBezTo>
                    <a:cubicBezTo>
                      <a:pt x="235495" y="191445"/>
                      <a:pt x="224693" y="167871"/>
                      <a:pt x="205491" y="155441"/>
                    </a:cubicBezTo>
                    <a:cubicBezTo>
                      <a:pt x="229494" y="151326"/>
                      <a:pt x="249211" y="138039"/>
                      <a:pt x="265156" y="118922"/>
                    </a:cubicBezTo>
                    <a:cubicBezTo>
                      <a:pt x="273557" y="108806"/>
                      <a:pt x="290959" y="85061"/>
                      <a:pt x="284015" y="71173"/>
                    </a:cubicBezTo>
                    <a:cubicBezTo>
                      <a:pt x="276471" y="56343"/>
                      <a:pt x="253926" y="65430"/>
                      <a:pt x="242353" y="692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7" name="任意多边形: 形状 3046">
                <a:extLst>
                  <a:ext uri="{FF2B5EF4-FFF2-40B4-BE49-F238E27FC236}">
                    <a16:creationId xmlns:a16="http://schemas.microsoft.com/office/drawing/2014/main" id="{11FDCCB8-6AD9-F25E-7629-AA2DFCB0A73B}"/>
                  </a:ext>
                </a:extLst>
              </p:cNvPr>
              <p:cNvSpPr/>
              <p:nvPr/>
            </p:nvSpPr>
            <p:spPr>
              <a:xfrm>
                <a:off x="3119178" y="3491180"/>
                <a:ext cx="38200" cy="42238"/>
              </a:xfrm>
              <a:custGeom>
                <a:avLst/>
                <a:gdLst>
                  <a:gd name="connsiteX0" fmla="*/ 14423 w 38200"/>
                  <a:gd name="connsiteY0" fmla="*/ 1513 h 42238"/>
                  <a:gd name="connsiteX1" fmla="*/ 535 w 38200"/>
                  <a:gd name="connsiteY1" fmla="*/ 26716 h 42238"/>
                  <a:gd name="connsiteX2" fmla="*/ 32939 w 38200"/>
                  <a:gd name="connsiteY2" fmla="*/ 37861 h 42238"/>
                  <a:gd name="connsiteX3" fmla="*/ 34397 w 38200"/>
                  <a:gd name="connsiteY3" fmla="*/ 8971 h 42238"/>
                  <a:gd name="connsiteX4" fmla="*/ 14423 w 38200"/>
                  <a:gd name="connsiteY4" fmla="*/ 1513 h 42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00" h="42238">
                    <a:moveTo>
                      <a:pt x="14423" y="1513"/>
                    </a:moveTo>
                    <a:cubicBezTo>
                      <a:pt x="4993" y="4085"/>
                      <a:pt x="-2036" y="16687"/>
                      <a:pt x="535" y="26716"/>
                    </a:cubicBezTo>
                    <a:cubicBezTo>
                      <a:pt x="3707" y="39404"/>
                      <a:pt x="22738" y="47805"/>
                      <a:pt x="32939" y="37861"/>
                    </a:cubicBezTo>
                    <a:cubicBezTo>
                      <a:pt x="40483" y="30488"/>
                      <a:pt x="38940" y="17544"/>
                      <a:pt x="34397" y="8971"/>
                    </a:cubicBezTo>
                    <a:cubicBezTo>
                      <a:pt x="30025" y="656"/>
                      <a:pt x="21624" y="-2002"/>
                      <a:pt x="14423" y="151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7" name="图形 4">
              <a:extLst>
                <a:ext uri="{FF2B5EF4-FFF2-40B4-BE49-F238E27FC236}">
                  <a16:creationId xmlns:a16="http://schemas.microsoft.com/office/drawing/2014/main" id="{27A1D0AD-1436-27D3-DCC5-758F5609788C}"/>
                </a:ext>
              </a:extLst>
            </p:cNvPr>
            <p:cNvGrpSpPr/>
            <p:nvPr/>
          </p:nvGrpSpPr>
          <p:grpSpPr>
            <a:xfrm>
              <a:off x="4831677" y="3268566"/>
              <a:ext cx="1608255" cy="1035175"/>
              <a:chOff x="4831677" y="3268566"/>
              <a:chExt cx="1608255" cy="1035175"/>
            </a:xfrm>
          </p:grpSpPr>
          <p:sp>
            <p:nvSpPr>
              <p:cNvPr id="3028" name="任意多边形: 形状 3027">
                <a:extLst>
                  <a:ext uri="{FF2B5EF4-FFF2-40B4-BE49-F238E27FC236}">
                    <a16:creationId xmlns:a16="http://schemas.microsoft.com/office/drawing/2014/main" id="{199B7E94-3AD8-9EAF-76AC-04962EDD3F3D}"/>
                  </a:ext>
                </a:extLst>
              </p:cNvPr>
              <p:cNvSpPr/>
              <p:nvPr/>
            </p:nvSpPr>
            <p:spPr>
              <a:xfrm>
                <a:off x="5944826" y="3628395"/>
                <a:ext cx="495105" cy="125472"/>
              </a:xfrm>
              <a:custGeom>
                <a:avLst/>
                <a:gdLst>
                  <a:gd name="connsiteX0" fmla="*/ 495102 w 495105"/>
                  <a:gd name="connsiteY0" fmla="*/ 87783 h 125472"/>
                  <a:gd name="connsiteX1" fmla="*/ 495102 w 495105"/>
                  <a:gd name="connsiteY1" fmla="*/ 87440 h 125472"/>
                  <a:gd name="connsiteX2" fmla="*/ 495016 w 495105"/>
                  <a:gd name="connsiteY2" fmla="*/ 86840 h 125472"/>
                  <a:gd name="connsiteX3" fmla="*/ 494673 w 495105"/>
                  <a:gd name="connsiteY3" fmla="*/ 86069 h 125472"/>
                  <a:gd name="connsiteX4" fmla="*/ 494330 w 495105"/>
                  <a:gd name="connsiteY4" fmla="*/ 85469 h 125472"/>
                  <a:gd name="connsiteX5" fmla="*/ 494159 w 495105"/>
                  <a:gd name="connsiteY5" fmla="*/ 85297 h 125472"/>
                  <a:gd name="connsiteX6" fmla="*/ 492187 w 495105"/>
                  <a:gd name="connsiteY6" fmla="*/ 84011 h 125472"/>
                  <a:gd name="connsiteX7" fmla="*/ 492016 w 495105"/>
                  <a:gd name="connsiteY7" fmla="*/ 84011 h 125472"/>
                  <a:gd name="connsiteX8" fmla="*/ 385545 w 495105"/>
                  <a:gd name="connsiteY8" fmla="*/ 33005 h 125472"/>
                  <a:gd name="connsiteX9" fmla="*/ 234069 w 495105"/>
                  <a:gd name="connsiteY9" fmla="*/ 2573 h 125472"/>
                  <a:gd name="connsiteX10" fmla="*/ 2783 w 495105"/>
                  <a:gd name="connsiteY10" fmla="*/ 55122 h 125472"/>
                  <a:gd name="connsiteX11" fmla="*/ 1326 w 495105"/>
                  <a:gd name="connsiteY11" fmla="*/ 63866 h 125472"/>
                  <a:gd name="connsiteX12" fmla="*/ 4155 w 495105"/>
                  <a:gd name="connsiteY12" fmla="*/ 67466 h 125472"/>
                  <a:gd name="connsiteX13" fmla="*/ 109854 w 495105"/>
                  <a:gd name="connsiteY13" fmla="*/ 113758 h 125472"/>
                  <a:gd name="connsiteX14" fmla="*/ 231412 w 495105"/>
                  <a:gd name="connsiteY14" fmla="*/ 122673 h 125472"/>
                  <a:gd name="connsiteX15" fmla="*/ 353055 w 495105"/>
                  <a:gd name="connsiteY15" fmla="*/ 94213 h 125472"/>
                  <a:gd name="connsiteX16" fmla="*/ 435094 w 495105"/>
                  <a:gd name="connsiteY16" fmla="*/ 84183 h 125472"/>
                  <a:gd name="connsiteX17" fmla="*/ 491330 w 495105"/>
                  <a:gd name="connsiteY17" fmla="*/ 91641 h 125472"/>
                  <a:gd name="connsiteX18" fmla="*/ 495102 w 495105"/>
                  <a:gd name="connsiteY18" fmla="*/ 87783 h 125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5105" h="125472">
                    <a:moveTo>
                      <a:pt x="495102" y="87783"/>
                    </a:moveTo>
                    <a:cubicBezTo>
                      <a:pt x="495102" y="87612"/>
                      <a:pt x="495102" y="87526"/>
                      <a:pt x="495102" y="87440"/>
                    </a:cubicBezTo>
                    <a:cubicBezTo>
                      <a:pt x="495102" y="87183"/>
                      <a:pt x="495102" y="87012"/>
                      <a:pt x="495016" y="86840"/>
                    </a:cubicBezTo>
                    <a:cubicBezTo>
                      <a:pt x="494930" y="86583"/>
                      <a:pt x="494845" y="86326"/>
                      <a:pt x="494673" y="86069"/>
                    </a:cubicBezTo>
                    <a:cubicBezTo>
                      <a:pt x="494587" y="85897"/>
                      <a:pt x="494502" y="85726"/>
                      <a:pt x="494330" y="85469"/>
                    </a:cubicBezTo>
                    <a:cubicBezTo>
                      <a:pt x="494244" y="85383"/>
                      <a:pt x="494244" y="85383"/>
                      <a:pt x="494159" y="85297"/>
                    </a:cubicBezTo>
                    <a:cubicBezTo>
                      <a:pt x="493645" y="84697"/>
                      <a:pt x="493044" y="84183"/>
                      <a:pt x="492187" y="84011"/>
                    </a:cubicBezTo>
                    <a:cubicBezTo>
                      <a:pt x="492101" y="84011"/>
                      <a:pt x="492101" y="84011"/>
                      <a:pt x="492016" y="84011"/>
                    </a:cubicBezTo>
                    <a:cubicBezTo>
                      <a:pt x="457040" y="67381"/>
                      <a:pt x="422236" y="45349"/>
                      <a:pt x="385545" y="33005"/>
                    </a:cubicBezTo>
                    <a:cubicBezTo>
                      <a:pt x="336339" y="16546"/>
                      <a:pt x="285333" y="9345"/>
                      <a:pt x="234069" y="2573"/>
                    </a:cubicBezTo>
                    <a:cubicBezTo>
                      <a:pt x="155802" y="-7800"/>
                      <a:pt x="69306" y="13888"/>
                      <a:pt x="2783" y="55122"/>
                    </a:cubicBezTo>
                    <a:cubicBezTo>
                      <a:pt x="-732" y="57265"/>
                      <a:pt x="-560" y="61208"/>
                      <a:pt x="1326" y="63866"/>
                    </a:cubicBezTo>
                    <a:cubicBezTo>
                      <a:pt x="1497" y="65237"/>
                      <a:pt x="2355" y="66609"/>
                      <a:pt x="4155" y="67466"/>
                    </a:cubicBezTo>
                    <a:cubicBezTo>
                      <a:pt x="39731" y="85040"/>
                      <a:pt x="71449" y="102956"/>
                      <a:pt x="109854" y="113758"/>
                    </a:cubicBezTo>
                    <a:cubicBezTo>
                      <a:pt x="149801" y="124902"/>
                      <a:pt x="190435" y="128588"/>
                      <a:pt x="231412" y="122673"/>
                    </a:cubicBezTo>
                    <a:cubicBezTo>
                      <a:pt x="272646" y="116672"/>
                      <a:pt x="312079" y="101585"/>
                      <a:pt x="353055" y="94213"/>
                    </a:cubicBezTo>
                    <a:cubicBezTo>
                      <a:pt x="380402" y="89326"/>
                      <a:pt x="407234" y="84869"/>
                      <a:pt x="435094" y="84183"/>
                    </a:cubicBezTo>
                    <a:cubicBezTo>
                      <a:pt x="453868" y="83754"/>
                      <a:pt x="472642" y="90355"/>
                      <a:pt x="491330" y="91641"/>
                    </a:cubicBezTo>
                    <a:cubicBezTo>
                      <a:pt x="493902" y="91726"/>
                      <a:pt x="495188" y="89755"/>
                      <a:pt x="495102" y="8778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9" name="任意多边形: 形状 3028">
                <a:extLst>
                  <a:ext uri="{FF2B5EF4-FFF2-40B4-BE49-F238E27FC236}">
                    <a16:creationId xmlns:a16="http://schemas.microsoft.com/office/drawing/2014/main" id="{EE81FD11-C533-C1CD-AB81-508B5493901E}"/>
                  </a:ext>
                </a:extLst>
              </p:cNvPr>
              <p:cNvSpPr/>
              <p:nvPr/>
            </p:nvSpPr>
            <p:spPr>
              <a:xfrm>
                <a:off x="5774606" y="3433934"/>
                <a:ext cx="359833" cy="255049"/>
              </a:xfrm>
              <a:custGeom>
                <a:avLst/>
                <a:gdLst>
                  <a:gd name="connsiteX0" fmla="*/ 286332 w 359833"/>
                  <a:gd name="connsiteY0" fmla="*/ 89877 h 255049"/>
                  <a:gd name="connsiteX1" fmla="*/ 358770 w 359833"/>
                  <a:gd name="connsiteY1" fmla="*/ 7753 h 255049"/>
                  <a:gd name="connsiteX2" fmla="*/ 359027 w 359833"/>
                  <a:gd name="connsiteY2" fmla="*/ 7324 h 255049"/>
                  <a:gd name="connsiteX3" fmla="*/ 359370 w 359833"/>
                  <a:gd name="connsiteY3" fmla="*/ 6724 h 255049"/>
                  <a:gd name="connsiteX4" fmla="*/ 359799 w 359833"/>
                  <a:gd name="connsiteY4" fmla="*/ 5524 h 255049"/>
                  <a:gd name="connsiteX5" fmla="*/ 359799 w 359833"/>
                  <a:gd name="connsiteY5" fmla="*/ 5267 h 255049"/>
                  <a:gd name="connsiteX6" fmla="*/ 359713 w 359833"/>
                  <a:gd name="connsiteY6" fmla="*/ 3895 h 255049"/>
                  <a:gd name="connsiteX7" fmla="*/ 359541 w 359833"/>
                  <a:gd name="connsiteY7" fmla="*/ 3295 h 255049"/>
                  <a:gd name="connsiteX8" fmla="*/ 359284 w 359833"/>
                  <a:gd name="connsiteY8" fmla="*/ 2695 h 255049"/>
                  <a:gd name="connsiteX9" fmla="*/ 353283 w 359833"/>
                  <a:gd name="connsiteY9" fmla="*/ 809 h 255049"/>
                  <a:gd name="connsiteX10" fmla="*/ 168374 w 359833"/>
                  <a:gd name="connsiteY10" fmla="*/ 87306 h 255049"/>
                  <a:gd name="connsiteX11" fmla="*/ 89079 w 359833"/>
                  <a:gd name="connsiteY11" fmla="*/ 166344 h 255049"/>
                  <a:gd name="connsiteX12" fmla="*/ 3097 w 359833"/>
                  <a:gd name="connsiteY12" fmla="*/ 241611 h 255049"/>
                  <a:gd name="connsiteX13" fmla="*/ 1811 w 359833"/>
                  <a:gd name="connsiteY13" fmla="*/ 250526 h 255049"/>
                  <a:gd name="connsiteX14" fmla="*/ 8755 w 359833"/>
                  <a:gd name="connsiteY14" fmla="*/ 254812 h 255049"/>
                  <a:gd name="connsiteX15" fmla="*/ 213637 w 359833"/>
                  <a:gd name="connsiteY15" fmla="*/ 168830 h 255049"/>
                  <a:gd name="connsiteX16" fmla="*/ 286332 w 359833"/>
                  <a:gd name="connsiteY16" fmla="*/ 89877 h 25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9833" h="255049">
                    <a:moveTo>
                      <a:pt x="286332" y="89877"/>
                    </a:moveTo>
                    <a:cubicBezTo>
                      <a:pt x="308364" y="59874"/>
                      <a:pt x="336224" y="36642"/>
                      <a:pt x="358770" y="7753"/>
                    </a:cubicBezTo>
                    <a:cubicBezTo>
                      <a:pt x="358941" y="7581"/>
                      <a:pt x="358941" y="7496"/>
                      <a:pt x="359027" y="7324"/>
                    </a:cubicBezTo>
                    <a:cubicBezTo>
                      <a:pt x="359198" y="7153"/>
                      <a:pt x="359284" y="6982"/>
                      <a:pt x="359370" y="6724"/>
                    </a:cubicBezTo>
                    <a:cubicBezTo>
                      <a:pt x="359541" y="6296"/>
                      <a:pt x="359713" y="5953"/>
                      <a:pt x="359799" y="5524"/>
                    </a:cubicBezTo>
                    <a:cubicBezTo>
                      <a:pt x="359799" y="5438"/>
                      <a:pt x="359799" y="5353"/>
                      <a:pt x="359799" y="5267"/>
                    </a:cubicBezTo>
                    <a:cubicBezTo>
                      <a:pt x="359884" y="4753"/>
                      <a:pt x="359799" y="4324"/>
                      <a:pt x="359713" y="3895"/>
                    </a:cubicBezTo>
                    <a:cubicBezTo>
                      <a:pt x="359713" y="3724"/>
                      <a:pt x="359627" y="3467"/>
                      <a:pt x="359541" y="3295"/>
                    </a:cubicBezTo>
                    <a:cubicBezTo>
                      <a:pt x="359456" y="3038"/>
                      <a:pt x="359456" y="2952"/>
                      <a:pt x="359284" y="2695"/>
                    </a:cubicBezTo>
                    <a:cubicBezTo>
                      <a:pt x="358341" y="466"/>
                      <a:pt x="355941" y="-991"/>
                      <a:pt x="353283" y="809"/>
                    </a:cubicBezTo>
                    <a:cubicBezTo>
                      <a:pt x="296105" y="40071"/>
                      <a:pt x="222467" y="42557"/>
                      <a:pt x="168374" y="87306"/>
                    </a:cubicBezTo>
                    <a:cubicBezTo>
                      <a:pt x="139657" y="111137"/>
                      <a:pt x="114025" y="138655"/>
                      <a:pt x="89079" y="166344"/>
                    </a:cubicBezTo>
                    <a:cubicBezTo>
                      <a:pt x="63276" y="195062"/>
                      <a:pt x="39015" y="225237"/>
                      <a:pt x="3097" y="241611"/>
                    </a:cubicBezTo>
                    <a:cubicBezTo>
                      <a:pt x="-1018" y="243497"/>
                      <a:pt x="-589" y="247783"/>
                      <a:pt x="1811" y="250526"/>
                    </a:cubicBezTo>
                    <a:cubicBezTo>
                      <a:pt x="2497" y="253355"/>
                      <a:pt x="5068" y="255841"/>
                      <a:pt x="8755" y="254812"/>
                    </a:cubicBezTo>
                    <a:cubicBezTo>
                      <a:pt x="82992" y="234067"/>
                      <a:pt x="150544" y="215465"/>
                      <a:pt x="213637" y="168830"/>
                    </a:cubicBezTo>
                    <a:cubicBezTo>
                      <a:pt x="242955" y="147228"/>
                      <a:pt x="264987" y="118938"/>
                      <a:pt x="286332" y="8987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0" name="任意多边形: 形状 3029">
                <a:extLst>
                  <a:ext uri="{FF2B5EF4-FFF2-40B4-BE49-F238E27FC236}">
                    <a16:creationId xmlns:a16="http://schemas.microsoft.com/office/drawing/2014/main" id="{A3B13E3D-1709-2929-C28C-788C1E96D41D}"/>
                  </a:ext>
                </a:extLst>
              </p:cNvPr>
              <p:cNvSpPr/>
              <p:nvPr/>
            </p:nvSpPr>
            <p:spPr>
              <a:xfrm>
                <a:off x="5640826" y="3348943"/>
                <a:ext cx="295299" cy="374095"/>
              </a:xfrm>
              <a:custGeom>
                <a:avLst/>
                <a:gdLst>
                  <a:gd name="connsiteX0" fmla="*/ 170995 w 295299"/>
                  <a:gd name="connsiteY0" fmla="*/ 226304 h 374095"/>
                  <a:gd name="connsiteX1" fmla="*/ 290753 w 295299"/>
                  <a:gd name="connsiteY1" fmla="*/ 9334 h 374095"/>
                  <a:gd name="connsiteX2" fmla="*/ 293496 w 295299"/>
                  <a:gd name="connsiteY2" fmla="*/ 7876 h 374095"/>
                  <a:gd name="connsiteX3" fmla="*/ 292981 w 295299"/>
                  <a:gd name="connsiteY3" fmla="*/ 1018 h 374095"/>
                  <a:gd name="connsiteX4" fmla="*/ 288781 w 295299"/>
                  <a:gd name="connsiteY4" fmla="*/ 590 h 374095"/>
                  <a:gd name="connsiteX5" fmla="*/ 286466 w 295299"/>
                  <a:gd name="connsiteY5" fmla="*/ 2476 h 374095"/>
                  <a:gd name="connsiteX6" fmla="*/ 112702 w 295299"/>
                  <a:gd name="connsiteY6" fmla="*/ 130377 h 374095"/>
                  <a:gd name="connsiteX7" fmla="*/ 1431 w 295299"/>
                  <a:gd name="connsiteY7" fmla="*/ 363292 h 374095"/>
                  <a:gd name="connsiteX8" fmla="*/ 9232 w 295299"/>
                  <a:gd name="connsiteY8" fmla="*/ 373065 h 374095"/>
                  <a:gd name="connsiteX9" fmla="*/ 9489 w 295299"/>
                  <a:gd name="connsiteY9" fmla="*/ 372979 h 374095"/>
                  <a:gd name="connsiteX10" fmla="*/ 97443 w 295299"/>
                  <a:gd name="connsiteY10" fmla="*/ 316315 h 374095"/>
                  <a:gd name="connsiteX11" fmla="*/ 170995 w 295299"/>
                  <a:gd name="connsiteY11" fmla="*/ 226304 h 37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5299" h="374095">
                    <a:moveTo>
                      <a:pt x="170995" y="226304"/>
                    </a:moveTo>
                    <a:cubicBezTo>
                      <a:pt x="213600" y="152495"/>
                      <a:pt x="230573" y="72599"/>
                      <a:pt x="290753" y="9334"/>
                    </a:cubicBezTo>
                    <a:cubicBezTo>
                      <a:pt x="291695" y="8819"/>
                      <a:pt x="292553" y="8391"/>
                      <a:pt x="293496" y="7876"/>
                    </a:cubicBezTo>
                    <a:cubicBezTo>
                      <a:pt x="296410" y="6333"/>
                      <a:pt x="295467" y="2133"/>
                      <a:pt x="292981" y="1018"/>
                    </a:cubicBezTo>
                    <a:cubicBezTo>
                      <a:pt x="291867" y="-10"/>
                      <a:pt x="290238" y="-439"/>
                      <a:pt x="288781" y="590"/>
                    </a:cubicBezTo>
                    <a:cubicBezTo>
                      <a:pt x="288009" y="1190"/>
                      <a:pt x="287238" y="1876"/>
                      <a:pt x="286466" y="2476"/>
                    </a:cubicBezTo>
                    <a:cubicBezTo>
                      <a:pt x="215915" y="29479"/>
                      <a:pt x="157622" y="68398"/>
                      <a:pt x="112702" y="130377"/>
                    </a:cubicBezTo>
                    <a:cubicBezTo>
                      <a:pt x="61267" y="201358"/>
                      <a:pt x="55180" y="294369"/>
                      <a:pt x="1431" y="363292"/>
                    </a:cubicBezTo>
                    <a:cubicBezTo>
                      <a:pt x="-3113" y="369122"/>
                      <a:pt x="4174" y="376923"/>
                      <a:pt x="9232" y="373065"/>
                    </a:cubicBezTo>
                    <a:cubicBezTo>
                      <a:pt x="9317" y="372979"/>
                      <a:pt x="9403" y="372979"/>
                      <a:pt x="9489" y="372979"/>
                    </a:cubicBezTo>
                    <a:cubicBezTo>
                      <a:pt x="37435" y="352148"/>
                      <a:pt x="71211" y="339204"/>
                      <a:pt x="97443" y="316315"/>
                    </a:cubicBezTo>
                    <a:cubicBezTo>
                      <a:pt x="126932" y="290597"/>
                      <a:pt x="151364" y="260165"/>
                      <a:pt x="170995" y="22630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1" name="任意多边形: 形状 3030">
                <a:extLst>
                  <a:ext uri="{FF2B5EF4-FFF2-40B4-BE49-F238E27FC236}">
                    <a16:creationId xmlns:a16="http://schemas.microsoft.com/office/drawing/2014/main" id="{DB0BFB27-7371-304A-4BD1-BAF28E76F7AA}"/>
                  </a:ext>
                </a:extLst>
              </p:cNvPr>
              <p:cNvSpPr/>
              <p:nvPr/>
            </p:nvSpPr>
            <p:spPr>
              <a:xfrm>
                <a:off x="5470914" y="3268566"/>
                <a:ext cx="282611" cy="513469"/>
              </a:xfrm>
              <a:custGeom>
                <a:avLst/>
                <a:gdLst>
                  <a:gd name="connsiteX0" fmla="*/ 160799 w 282611"/>
                  <a:gd name="connsiteY0" fmla="*/ 285421 h 513469"/>
                  <a:gd name="connsiteX1" fmla="*/ 206062 w 282611"/>
                  <a:gd name="connsiteY1" fmla="*/ 142003 h 513469"/>
                  <a:gd name="connsiteX2" fmla="*/ 281929 w 282611"/>
                  <a:gd name="connsiteY2" fmla="*/ 5186 h 513469"/>
                  <a:gd name="connsiteX3" fmla="*/ 276785 w 282611"/>
                  <a:gd name="connsiteY3" fmla="*/ 385 h 513469"/>
                  <a:gd name="connsiteX4" fmla="*/ 274213 w 282611"/>
                  <a:gd name="connsiteY4" fmla="*/ 900 h 513469"/>
                  <a:gd name="connsiteX5" fmla="*/ 85876 w 282611"/>
                  <a:gd name="connsiteY5" fmla="*/ 216412 h 513469"/>
                  <a:gd name="connsiteX6" fmla="*/ 45585 w 282611"/>
                  <a:gd name="connsiteY6" fmla="*/ 360259 h 513469"/>
                  <a:gd name="connsiteX7" fmla="*/ 1351 w 282611"/>
                  <a:gd name="connsiteY7" fmla="*/ 502391 h 513469"/>
                  <a:gd name="connsiteX8" fmla="*/ 10523 w 282611"/>
                  <a:gd name="connsiteY8" fmla="*/ 511135 h 513469"/>
                  <a:gd name="connsiteX9" fmla="*/ 11123 w 282611"/>
                  <a:gd name="connsiteY9" fmla="*/ 510363 h 513469"/>
                  <a:gd name="connsiteX10" fmla="*/ 11981 w 282611"/>
                  <a:gd name="connsiteY10" fmla="*/ 509934 h 513469"/>
                  <a:gd name="connsiteX11" fmla="*/ 160799 w 282611"/>
                  <a:gd name="connsiteY11" fmla="*/ 285421 h 513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2611" h="513469">
                    <a:moveTo>
                      <a:pt x="160799" y="285421"/>
                    </a:moveTo>
                    <a:cubicBezTo>
                      <a:pt x="177601" y="238186"/>
                      <a:pt x="189517" y="189409"/>
                      <a:pt x="206062" y="142003"/>
                    </a:cubicBezTo>
                    <a:cubicBezTo>
                      <a:pt x="223978" y="90568"/>
                      <a:pt x="250639" y="49248"/>
                      <a:pt x="281929" y="5186"/>
                    </a:cubicBezTo>
                    <a:cubicBezTo>
                      <a:pt x="284329" y="1842"/>
                      <a:pt x="279871" y="-1072"/>
                      <a:pt x="276785" y="385"/>
                    </a:cubicBezTo>
                    <a:cubicBezTo>
                      <a:pt x="275928" y="214"/>
                      <a:pt x="275071" y="299"/>
                      <a:pt x="274213" y="900"/>
                    </a:cubicBezTo>
                    <a:cubicBezTo>
                      <a:pt x="193889" y="58078"/>
                      <a:pt x="123509" y="123400"/>
                      <a:pt x="85876" y="216412"/>
                    </a:cubicBezTo>
                    <a:cubicBezTo>
                      <a:pt x="67273" y="262275"/>
                      <a:pt x="53986" y="311481"/>
                      <a:pt x="45585" y="360259"/>
                    </a:cubicBezTo>
                    <a:cubicBezTo>
                      <a:pt x="36927" y="410408"/>
                      <a:pt x="32640" y="460043"/>
                      <a:pt x="1351" y="502391"/>
                    </a:cubicBezTo>
                    <a:cubicBezTo>
                      <a:pt x="-3450" y="508906"/>
                      <a:pt x="5723" y="517735"/>
                      <a:pt x="10523" y="511135"/>
                    </a:cubicBezTo>
                    <a:cubicBezTo>
                      <a:pt x="10695" y="510878"/>
                      <a:pt x="10866" y="510620"/>
                      <a:pt x="11123" y="510363"/>
                    </a:cubicBezTo>
                    <a:cubicBezTo>
                      <a:pt x="11380" y="510192"/>
                      <a:pt x="11723" y="510192"/>
                      <a:pt x="11981" y="509934"/>
                    </a:cubicBezTo>
                    <a:cubicBezTo>
                      <a:pt x="88104" y="456185"/>
                      <a:pt x="130110" y="371403"/>
                      <a:pt x="160799" y="2854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2" name="任意多边形: 形状 3031">
                <a:extLst>
                  <a:ext uri="{FF2B5EF4-FFF2-40B4-BE49-F238E27FC236}">
                    <a16:creationId xmlns:a16="http://schemas.microsoft.com/office/drawing/2014/main" id="{8A5F2354-31EC-9BD8-16A3-280E2ABE4E49}"/>
                  </a:ext>
                </a:extLst>
              </p:cNvPr>
              <p:cNvSpPr/>
              <p:nvPr/>
            </p:nvSpPr>
            <p:spPr>
              <a:xfrm>
                <a:off x="5333854" y="3274188"/>
                <a:ext cx="171869" cy="569680"/>
              </a:xfrm>
              <a:custGeom>
                <a:avLst/>
                <a:gdLst>
                  <a:gd name="connsiteX0" fmla="*/ 15309 w 171869"/>
                  <a:gd name="connsiteY0" fmla="*/ 561320 h 569680"/>
                  <a:gd name="connsiteX1" fmla="*/ 117836 w 171869"/>
                  <a:gd name="connsiteY1" fmla="*/ 325490 h 569680"/>
                  <a:gd name="connsiteX2" fmla="*/ 171243 w 171869"/>
                  <a:gd name="connsiteY2" fmla="*/ 7193 h 569680"/>
                  <a:gd name="connsiteX3" fmla="*/ 168156 w 171869"/>
                  <a:gd name="connsiteY3" fmla="*/ 2050 h 569680"/>
                  <a:gd name="connsiteX4" fmla="*/ 161899 w 171869"/>
                  <a:gd name="connsiteY4" fmla="*/ 1192 h 569680"/>
                  <a:gd name="connsiteX5" fmla="*/ 35797 w 171869"/>
                  <a:gd name="connsiteY5" fmla="*/ 241222 h 569680"/>
                  <a:gd name="connsiteX6" fmla="*/ 27825 w 171869"/>
                  <a:gd name="connsiteY6" fmla="*/ 400500 h 569680"/>
                  <a:gd name="connsiteX7" fmla="*/ 993 w 171869"/>
                  <a:gd name="connsiteY7" fmla="*/ 560634 h 569680"/>
                  <a:gd name="connsiteX8" fmla="*/ 12137 w 171869"/>
                  <a:gd name="connsiteY8" fmla="*/ 566635 h 569680"/>
                  <a:gd name="connsiteX9" fmla="*/ 15309 w 171869"/>
                  <a:gd name="connsiteY9" fmla="*/ 561320 h 569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869" h="569680">
                    <a:moveTo>
                      <a:pt x="15309" y="561320"/>
                    </a:moveTo>
                    <a:cubicBezTo>
                      <a:pt x="83460" y="501827"/>
                      <a:pt x="115521" y="414644"/>
                      <a:pt x="117836" y="325490"/>
                    </a:cubicBezTo>
                    <a:cubicBezTo>
                      <a:pt x="120579" y="217648"/>
                      <a:pt x="104120" y="100633"/>
                      <a:pt x="171243" y="7193"/>
                    </a:cubicBezTo>
                    <a:cubicBezTo>
                      <a:pt x="173043" y="4707"/>
                      <a:pt x="170643" y="2221"/>
                      <a:pt x="168156" y="2050"/>
                    </a:cubicBezTo>
                    <a:cubicBezTo>
                      <a:pt x="166956" y="78"/>
                      <a:pt x="164127" y="-951"/>
                      <a:pt x="161899" y="1192"/>
                    </a:cubicBezTo>
                    <a:cubicBezTo>
                      <a:pt x="93062" y="67201"/>
                      <a:pt x="49085" y="146582"/>
                      <a:pt x="35797" y="241222"/>
                    </a:cubicBezTo>
                    <a:cubicBezTo>
                      <a:pt x="28425" y="293943"/>
                      <a:pt x="26196" y="347350"/>
                      <a:pt x="27825" y="400500"/>
                    </a:cubicBezTo>
                    <a:cubicBezTo>
                      <a:pt x="29453" y="454249"/>
                      <a:pt x="30911" y="513399"/>
                      <a:pt x="993" y="560634"/>
                    </a:cubicBezTo>
                    <a:cubicBezTo>
                      <a:pt x="-3379" y="567577"/>
                      <a:pt x="7851" y="573493"/>
                      <a:pt x="12137" y="566635"/>
                    </a:cubicBezTo>
                    <a:cubicBezTo>
                      <a:pt x="13166" y="564920"/>
                      <a:pt x="14194" y="563120"/>
                      <a:pt x="15309" y="56132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3" name="任意多边形: 形状 3032">
                <a:extLst>
                  <a:ext uri="{FF2B5EF4-FFF2-40B4-BE49-F238E27FC236}">
                    <a16:creationId xmlns:a16="http://schemas.microsoft.com/office/drawing/2014/main" id="{208FE998-D4A0-12C4-44F3-B86F862F8545}"/>
                  </a:ext>
                </a:extLst>
              </p:cNvPr>
              <p:cNvSpPr/>
              <p:nvPr/>
            </p:nvSpPr>
            <p:spPr>
              <a:xfrm>
                <a:off x="5145492" y="3416307"/>
                <a:ext cx="150369" cy="473989"/>
              </a:xfrm>
              <a:custGeom>
                <a:avLst/>
                <a:gdLst>
                  <a:gd name="connsiteX0" fmla="*/ 146150 w 150369"/>
                  <a:gd name="connsiteY0" fmla="*/ 366909 h 473989"/>
                  <a:gd name="connsiteX1" fmla="*/ 137492 w 150369"/>
                  <a:gd name="connsiteY1" fmla="*/ 236521 h 473989"/>
                  <a:gd name="connsiteX2" fmla="*/ 44480 w 150369"/>
                  <a:gd name="connsiteY2" fmla="*/ 4549 h 473989"/>
                  <a:gd name="connsiteX3" fmla="*/ 39680 w 150369"/>
                  <a:gd name="connsiteY3" fmla="*/ 520 h 473989"/>
                  <a:gd name="connsiteX4" fmla="*/ 33936 w 150369"/>
                  <a:gd name="connsiteY4" fmla="*/ 1977 h 473989"/>
                  <a:gd name="connsiteX5" fmla="*/ 13705 w 150369"/>
                  <a:gd name="connsiteY5" fmla="*/ 198373 h 473989"/>
                  <a:gd name="connsiteX6" fmla="*/ 70798 w 150369"/>
                  <a:gd name="connsiteY6" fmla="*/ 320531 h 473989"/>
                  <a:gd name="connsiteX7" fmla="*/ 86914 w 150369"/>
                  <a:gd name="connsiteY7" fmla="*/ 464635 h 473989"/>
                  <a:gd name="connsiteX8" fmla="*/ 95315 w 150369"/>
                  <a:gd name="connsiteY8" fmla="*/ 473551 h 473989"/>
                  <a:gd name="connsiteX9" fmla="*/ 98659 w 150369"/>
                  <a:gd name="connsiteY9" fmla="*/ 472607 h 473989"/>
                  <a:gd name="connsiteX10" fmla="*/ 146150 w 150369"/>
                  <a:gd name="connsiteY10" fmla="*/ 366909 h 47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369" h="473989">
                    <a:moveTo>
                      <a:pt x="146150" y="366909"/>
                    </a:moveTo>
                    <a:cubicBezTo>
                      <a:pt x="154466" y="324818"/>
                      <a:pt x="149922" y="277326"/>
                      <a:pt x="137492" y="236521"/>
                    </a:cubicBezTo>
                    <a:cubicBezTo>
                      <a:pt x="111775" y="152339"/>
                      <a:pt x="35136" y="99704"/>
                      <a:pt x="44480" y="4549"/>
                    </a:cubicBezTo>
                    <a:cubicBezTo>
                      <a:pt x="44823" y="1377"/>
                      <a:pt x="42166" y="91"/>
                      <a:pt x="39680" y="520"/>
                    </a:cubicBezTo>
                    <a:cubicBezTo>
                      <a:pt x="37965" y="-423"/>
                      <a:pt x="35479" y="-166"/>
                      <a:pt x="33936" y="1977"/>
                    </a:cubicBezTo>
                    <a:cubicBezTo>
                      <a:pt x="-7298" y="58899"/>
                      <a:pt x="-6955" y="133994"/>
                      <a:pt x="13705" y="198373"/>
                    </a:cubicBezTo>
                    <a:cubicBezTo>
                      <a:pt x="27507" y="241322"/>
                      <a:pt x="53224" y="279212"/>
                      <a:pt x="70798" y="320531"/>
                    </a:cubicBezTo>
                    <a:cubicBezTo>
                      <a:pt x="88286" y="361422"/>
                      <a:pt x="104059" y="421344"/>
                      <a:pt x="86914" y="464635"/>
                    </a:cubicBezTo>
                    <a:cubicBezTo>
                      <a:pt x="84600" y="470550"/>
                      <a:pt x="91029" y="475522"/>
                      <a:pt x="95315" y="473551"/>
                    </a:cubicBezTo>
                    <a:cubicBezTo>
                      <a:pt x="96430" y="473636"/>
                      <a:pt x="97630" y="473465"/>
                      <a:pt x="98659" y="472607"/>
                    </a:cubicBezTo>
                    <a:cubicBezTo>
                      <a:pt x="129434" y="448090"/>
                      <a:pt x="138949" y="403599"/>
                      <a:pt x="146150" y="36690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4" name="任意多边形: 形状 3033">
                <a:extLst>
                  <a:ext uri="{FF2B5EF4-FFF2-40B4-BE49-F238E27FC236}">
                    <a16:creationId xmlns:a16="http://schemas.microsoft.com/office/drawing/2014/main" id="{08D9B9B1-C583-8FCB-D6E1-AB26F5DE09E5}"/>
                  </a:ext>
                </a:extLst>
              </p:cNvPr>
              <p:cNvSpPr/>
              <p:nvPr/>
            </p:nvSpPr>
            <p:spPr>
              <a:xfrm>
                <a:off x="4975027" y="3624167"/>
                <a:ext cx="190321" cy="337148"/>
              </a:xfrm>
              <a:custGeom>
                <a:avLst/>
                <a:gdLst>
                  <a:gd name="connsiteX0" fmla="*/ 167025 w 190321"/>
                  <a:gd name="connsiteY0" fmla="*/ 333842 h 337148"/>
                  <a:gd name="connsiteX1" fmla="*/ 158538 w 190321"/>
                  <a:gd name="connsiteY1" fmla="*/ 180994 h 337148"/>
                  <a:gd name="connsiteX2" fmla="*/ 76070 w 190321"/>
                  <a:gd name="connsiteY2" fmla="*/ 95012 h 337148"/>
                  <a:gd name="connsiteX3" fmla="*/ 28836 w 190321"/>
                  <a:gd name="connsiteY3" fmla="*/ 7572 h 337148"/>
                  <a:gd name="connsiteX4" fmla="*/ 27893 w 190321"/>
                  <a:gd name="connsiteY4" fmla="*/ 3972 h 337148"/>
                  <a:gd name="connsiteX5" fmla="*/ 20778 w 190321"/>
                  <a:gd name="connsiteY5" fmla="*/ 1314 h 337148"/>
                  <a:gd name="connsiteX6" fmla="*/ 18378 w 190321"/>
                  <a:gd name="connsiteY6" fmla="*/ 143275 h 337148"/>
                  <a:gd name="connsiteX7" fmla="*/ 154852 w 190321"/>
                  <a:gd name="connsiteY7" fmla="*/ 330927 h 337148"/>
                  <a:gd name="connsiteX8" fmla="*/ 167025 w 190321"/>
                  <a:gd name="connsiteY8" fmla="*/ 333842 h 33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321" h="337148">
                    <a:moveTo>
                      <a:pt x="167025" y="333842"/>
                    </a:moveTo>
                    <a:cubicBezTo>
                      <a:pt x="210402" y="292779"/>
                      <a:pt x="184684" y="223942"/>
                      <a:pt x="158538" y="180994"/>
                    </a:cubicBezTo>
                    <a:cubicBezTo>
                      <a:pt x="137792" y="146961"/>
                      <a:pt x="106246" y="120301"/>
                      <a:pt x="76070" y="95012"/>
                    </a:cubicBezTo>
                    <a:cubicBezTo>
                      <a:pt x="50353" y="73495"/>
                      <a:pt x="23521" y="43491"/>
                      <a:pt x="28836" y="7572"/>
                    </a:cubicBezTo>
                    <a:cubicBezTo>
                      <a:pt x="29093" y="6029"/>
                      <a:pt x="28579" y="4829"/>
                      <a:pt x="27893" y="3972"/>
                    </a:cubicBezTo>
                    <a:cubicBezTo>
                      <a:pt x="27550" y="800"/>
                      <a:pt x="23264" y="-1600"/>
                      <a:pt x="20778" y="1314"/>
                    </a:cubicBezTo>
                    <a:cubicBezTo>
                      <a:pt x="-11283" y="39033"/>
                      <a:pt x="-1511" y="102041"/>
                      <a:pt x="18378" y="143275"/>
                    </a:cubicBezTo>
                    <a:cubicBezTo>
                      <a:pt x="54211" y="217684"/>
                      <a:pt x="152966" y="235515"/>
                      <a:pt x="154852" y="330927"/>
                    </a:cubicBezTo>
                    <a:cubicBezTo>
                      <a:pt x="155023" y="338214"/>
                      <a:pt x="164367" y="338985"/>
                      <a:pt x="167025" y="33384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5" name="任意多边形: 形状 3034">
                <a:extLst>
                  <a:ext uri="{FF2B5EF4-FFF2-40B4-BE49-F238E27FC236}">
                    <a16:creationId xmlns:a16="http://schemas.microsoft.com/office/drawing/2014/main" id="{949E7AD4-EF1D-3E72-95B2-BB075C1AD03A}"/>
                  </a:ext>
                </a:extLst>
              </p:cNvPr>
              <p:cNvSpPr/>
              <p:nvPr/>
            </p:nvSpPr>
            <p:spPr>
              <a:xfrm>
                <a:off x="4900819" y="3853938"/>
                <a:ext cx="156398" cy="176257"/>
              </a:xfrm>
              <a:custGeom>
                <a:avLst/>
                <a:gdLst>
                  <a:gd name="connsiteX0" fmla="*/ 148735 w 156398"/>
                  <a:gd name="connsiteY0" fmla="*/ 170593 h 176257"/>
                  <a:gd name="connsiteX1" fmla="*/ 16204 w 156398"/>
                  <a:gd name="connsiteY1" fmla="*/ 3857 h 176257"/>
                  <a:gd name="connsiteX2" fmla="*/ 11489 w 156398"/>
                  <a:gd name="connsiteY2" fmla="*/ 0 h 176257"/>
                  <a:gd name="connsiteX3" fmla="*/ 10803 w 156398"/>
                  <a:gd name="connsiteY3" fmla="*/ 0 h 176257"/>
                  <a:gd name="connsiteX4" fmla="*/ 10718 w 156398"/>
                  <a:gd name="connsiteY4" fmla="*/ 0 h 176257"/>
                  <a:gd name="connsiteX5" fmla="*/ 7032 w 156398"/>
                  <a:gd name="connsiteY5" fmla="*/ 2486 h 176257"/>
                  <a:gd name="connsiteX6" fmla="*/ 20490 w 156398"/>
                  <a:gd name="connsiteY6" fmla="*/ 103556 h 176257"/>
                  <a:gd name="connsiteX7" fmla="*/ 136562 w 156398"/>
                  <a:gd name="connsiteY7" fmla="*/ 174279 h 176257"/>
                  <a:gd name="connsiteX8" fmla="*/ 145649 w 156398"/>
                  <a:gd name="connsiteY8" fmla="*/ 173164 h 176257"/>
                  <a:gd name="connsiteX9" fmla="*/ 148735 w 156398"/>
                  <a:gd name="connsiteY9" fmla="*/ 170593 h 17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398" h="176257">
                    <a:moveTo>
                      <a:pt x="148735" y="170593"/>
                    </a:moveTo>
                    <a:cubicBezTo>
                      <a:pt x="193569" y="72352"/>
                      <a:pt x="27520" y="78781"/>
                      <a:pt x="16204" y="3857"/>
                    </a:cubicBezTo>
                    <a:cubicBezTo>
                      <a:pt x="15861" y="1543"/>
                      <a:pt x="13547" y="0"/>
                      <a:pt x="11489" y="0"/>
                    </a:cubicBezTo>
                    <a:cubicBezTo>
                      <a:pt x="11232" y="0"/>
                      <a:pt x="11061" y="0"/>
                      <a:pt x="10803" y="0"/>
                    </a:cubicBezTo>
                    <a:cubicBezTo>
                      <a:pt x="10803" y="0"/>
                      <a:pt x="10718" y="0"/>
                      <a:pt x="10718" y="0"/>
                    </a:cubicBezTo>
                    <a:cubicBezTo>
                      <a:pt x="9175" y="86"/>
                      <a:pt x="7803" y="771"/>
                      <a:pt x="7032" y="2486"/>
                    </a:cubicBezTo>
                    <a:cubicBezTo>
                      <a:pt x="-7113" y="36690"/>
                      <a:pt x="1459" y="73038"/>
                      <a:pt x="20490" y="103556"/>
                    </a:cubicBezTo>
                    <a:cubicBezTo>
                      <a:pt x="47322" y="146590"/>
                      <a:pt x="105015" y="138617"/>
                      <a:pt x="136562" y="174279"/>
                    </a:cubicBezTo>
                    <a:cubicBezTo>
                      <a:pt x="139562" y="177708"/>
                      <a:pt x="143677" y="176251"/>
                      <a:pt x="145649" y="173164"/>
                    </a:cubicBezTo>
                    <a:cubicBezTo>
                      <a:pt x="146935" y="172993"/>
                      <a:pt x="148049" y="172136"/>
                      <a:pt x="148735" y="17059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6" name="任意多边形: 形状 3035">
                <a:extLst>
                  <a:ext uri="{FF2B5EF4-FFF2-40B4-BE49-F238E27FC236}">
                    <a16:creationId xmlns:a16="http://schemas.microsoft.com/office/drawing/2014/main" id="{F7D43D9B-DFAE-3CCB-3396-20DE857E0B83}"/>
                  </a:ext>
                </a:extLst>
              </p:cNvPr>
              <p:cNvSpPr/>
              <p:nvPr/>
            </p:nvSpPr>
            <p:spPr>
              <a:xfrm>
                <a:off x="4988169" y="4021380"/>
                <a:ext cx="82688" cy="165562"/>
              </a:xfrm>
              <a:custGeom>
                <a:avLst/>
                <a:gdLst>
                  <a:gd name="connsiteX0" fmla="*/ 40468 w 82688"/>
                  <a:gd name="connsiteY0" fmla="*/ 158656 h 165562"/>
                  <a:gd name="connsiteX1" fmla="*/ 77159 w 82688"/>
                  <a:gd name="connsiteY1" fmla="*/ 88276 h 165562"/>
                  <a:gd name="connsiteX2" fmla="*/ 60185 w 82688"/>
                  <a:gd name="connsiteY2" fmla="*/ 3151 h 165562"/>
                  <a:gd name="connsiteX3" fmla="*/ 48012 w 82688"/>
                  <a:gd name="connsiteY3" fmla="*/ 6409 h 165562"/>
                  <a:gd name="connsiteX4" fmla="*/ 778 w 82688"/>
                  <a:gd name="connsiteY4" fmla="*/ 109107 h 165562"/>
                  <a:gd name="connsiteX5" fmla="*/ 34639 w 82688"/>
                  <a:gd name="connsiteY5" fmla="*/ 165428 h 165562"/>
                  <a:gd name="connsiteX6" fmla="*/ 37554 w 82688"/>
                  <a:gd name="connsiteY6" fmla="*/ 163800 h 165562"/>
                  <a:gd name="connsiteX7" fmla="*/ 40468 w 82688"/>
                  <a:gd name="connsiteY7" fmla="*/ 158656 h 16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688" h="165562">
                    <a:moveTo>
                      <a:pt x="40468" y="158656"/>
                    </a:moveTo>
                    <a:cubicBezTo>
                      <a:pt x="29753" y="133282"/>
                      <a:pt x="69872" y="110736"/>
                      <a:pt x="77159" y="88276"/>
                    </a:cubicBezTo>
                    <a:cubicBezTo>
                      <a:pt x="86674" y="59044"/>
                      <a:pt x="85646" y="23554"/>
                      <a:pt x="60185" y="3151"/>
                    </a:cubicBezTo>
                    <a:cubicBezTo>
                      <a:pt x="57442" y="-1993"/>
                      <a:pt x="47926" y="-792"/>
                      <a:pt x="48012" y="6409"/>
                    </a:cubicBezTo>
                    <a:cubicBezTo>
                      <a:pt x="48869" y="46956"/>
                      <a:pt x="7722" y="70445"/>
                      <a:pt x="778" y="109107"/>
                    </a:cubicBezTo>
                    <a:cubicBezTo>
                      <a:pt x="-3080" y="130710"/>
                      <a:pt x="7293" y="168086"/>
                      <a:pt x="34639" y="165428"/>
                    </a:cubicBezTo>
                    <a:cubicBezTo>
                      <a:pt x="36011" y="165257"/>
                      <a:pt x="36954" y="164657"/>
                      <a:pt x="37554" y="163800"/>
                    </a:cubicBezTo>
                    <a:cubicBezTo>
                      <a:pt x="39868" y="163285"/>
                      <a:pt x="41583" y="161399"/>
                      <a:pt x="40468" y="15865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7" name="任意多边形: 形状 3036">
                <a:extLst>
                  <a:ext uri="{FF2B5EF4-FFF2-40B4-BE49-F238E27FC236}">
                    <a16:creationId xmlns:a16="http://schemas.microsoft.com/office/drawing/2014/main" id="{E306F3F0-B06B-1574-33A6-AE971D3B98F3}"/>
                  </a:ext>
                </a:extLst>
              </p:cNvPr>
              <p:cNvSpPr/>
              <p:nvPr/>
            </p:nvSpPr>
            <p:spPr>
              <a:xfrm>
                <a:off x="5116562" y="3952493"/>
                <a:ext cx="93157" cy="302686"/>
              </a:xfrm>
              <a:custGeom>
                <a:avLst/>
                <a:gdLst>
                  <a:gd name="connsiteX0" fmla="*/ 90555 w 93157"/>
                  <a:gd name="connsiteY0" fmla="*/ 299895 h 302686"/>
                  <a:gd name="connsiteX1" fmla="*/ 92441 w 93157"/>
                  <a:gd name="connsiteY1" fmla="*/ 293809 h 302686"/>
                  <a:gd name="connsiteX2" fmla="*/ 78982 w 93157"/>
                  <a:gd name="connsiteY2" fmla="*/ 128788 h 302686"/>
                  <a:gd name="connsiteX3" fmla="*/ 23604 w 93157"/>
                  <a:gd name="connsiteY3" fmla="*/ 1830 h 302686"/>
                  <a:gd name="connsiteX4" fmla="*/ 16403 w 93157"/>
                  <a:gd name="connsiteY4" fmla="*/ 801 h 302686"/>
                  <a:gd name="connsiteX5" fmla="*/ 11517 w 93157"/>
                  <a:gd name="connsiteY5" fmla="*/ 6716 h 302686"/>
                  <a:gd name="connsiteX6" fmla="*/ 2430 w 93157"/>
                  <a:gd name="connsiteY6" fmla="*/ 176880 h 302686"/>
                  <a:gd name="connsiteX7" fmla="*/ 84297 w 93157"/>
                  <a:gd name="connsiteY7" fmla="*/ 302382 h 302686"/>
                  <a:gd name="connsiteX8" fmla="*/ 86612 w 93157"/>
                  <a:gd name="connsiteY8" fmla="*/ 302639 h 302686"/>
                  <a:gd name="connsiteX9" fmla="*/ 90555 w 93157"/>
                  <a:gd name="connsiteY9" fmla="*/ 299895 h 302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157" h="302686">
                    <a:moveTo>
                      <a:pt x="90555" y="299895"/>
                    </a:moveTo>
                    <a:cubicBezTo>
                      <a:pt x="92698" y="298781"/>
                      <a:pt x="94070" y="296295"/>
                      <a:pt x="92441" y="293809"/>
                    </a:cubicBezTo>
                    <a:cubicBezTo>
                      <a:pt x="60723" y="245374"/>
                      <a:pt x="81040" y="183138"/>
                      <a:pt x="78982" y="128788"/>
                    </a:cubicBezTo>
                    <a:cubicBezTo>
                      <a:pt x="77182" y="78811"/>
                      <a:pt x="59180" y="36720"/>
                      <a:pt x="23604" y="1830"/>
                    </a:cubicBezTo>
                    <a:cubicBezTo>
                      <a:pt x="21289" y="-399"/>
                      <a:pt x="18632" y="-399"/>
                      <a:pt x="16403" y="801"/>
                    </a:cubicBezTo>
                    <a:cubicBezTo>
                      <a:pt x="13574" y="1144"/>
                      <a:pt x="11088" y="3115"/>
                      <a:pt x="11517" y="6716"/>
                    </a:cubicBezTo>
                    <a:cubicBezTo>
                      <a:pt x="17432" y="63723"/>
                      <a:pt x="-7686" y="118587"/>
                      <a:pt x="2430" y="176880"/>
                    </a:cubicBezTo>
                    <a:cubicBezTo>
                      <a:pt x="11431" y="228744"/>
                      <a:pt x="33377" y="280436"/>
                      <a:pt x="84297" y="302382"/>
                    </a:cubicBezTo>
                    <a:cubicBezTo>
                      <a:pt x="85069" y="302724"/>
                      <a:pt x="85840" y="302724"/>
                      <a:pt x="86612" y="302639"/>
                    </a:cubicBezTo>
                    <a:cubicBezTo>
                      <a:pt x="88583" y="302896"/>
                      <a:pt x="90212" y="301696"/>
                      <a:pt x="90555" y="29989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8" name="任意多边形: 形状 3037">
                <a:extLst>
                  <a:ext uri="{FF2B5EF4-FFF2-40B4-BE49-F238E27FC236}">
                    <a16:creationId xmlns:a16="http://schemas.microsoft.com/office/drawing/2014/main" id="{55103058-49A6-4771-FC4E-641FCF4F1999}"/>
                  </a:ext>
                </a:extLst>
              </p:cNvPr>
              <p:cNvSpPr/>
              <p:nvPr/>
            </p:nvSpPr>
            <p:spPr>
              <a:xfrm>
                <a:off x="5229860" y="3886634"/>
                <a:ext cx="203008" cy="417106"/>
              </a:xfrm>
              <a:custGeom>
                <a:avLst/>
                <a:gdLst>
                  <a:gd name="connsiteX0" fmla="*/ 202028 w 203008"/>
                  <a:gd name="connsiteY0" fmla="*/ 407845 h 417106"/>
                  <a:gd name="connsiteX1" fmla="*/ 172110 w 203008"/>
                  <a:gd name="connsiteY1" fmla="*/ 371498 h 417106"/>
                  <a:gd name="connsiteX2" fmla="*/ 156165 w 203008"/>
                  <a:gd name="connsiteY2" fmla="*/ 306518 h 417106"/>
                  <a:gd name="connsiteX3" fmla="*/ 135677 w 203008"/>
                  <a:gd name="connsiteY3" fmla="*/ 175702 h 417106"/>
                  <a:gd name="connsiteX4" fmla="*/ 12319 w 203008"/>
                  <a:gd name="connsiteY4" fmla="*/ 2623 h 417106"/>
                  <a:gd name="connsiteX5" fmla="*/ 1946 w 203008"/>
                  <a:gd name="connsiteY5" fmla="*/ 11795 h 417106"/>
                  <a:gd name="connsiteX6" fmla="*/ 29721 w 203008"/>
                  <a:gd name="connsiteY6" fmla="*/ 138926 h 417106"/>
                  <a:gd name="connsiteX7" fmla="*/ 69926 w 203008"/>
                  <a:gd name="connsiteY7" fmla="*/ 283887 h 417106"/>
                  <a:gd name="connsiteX8" fmla="*/ 196885 w 203008"/>
                  <a:gd name="connsiteY8" fmla="*/ 417103 h 417106"/>
                  <a:gd name="connsiteX9" fmla="*/ 202028 w 203008"/>
                  <a:gd name="connsiteY9" fmla="*/ 407845 h 41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008" h="417106">
                    <a:moveTo>
                      <a:pt x="202028" y="407845"/>
                    </a:moveTo>
                    <a:cubicBezTo>
                      <a:pt x="192598" y="395158"/>
                      <a:pt x="180426" y="385128"/>
                      <a:pt x="172110" y="371498"/>
                    </a:cubicBezTo>
                    <a:cubicBezTo>
                      <a:pt x="160880" y="353324"/>
                      <a:pt x="159937" y="327006"/>
                      <a:pt x="156165" y="306518"/>
                    </a:cubicBezTo>
                    <a:cubicBezTo>
                      <a:pt x="148107" y="263055"/>
                      <a:pt x="145021" y="218907"/>
                      <a:pt x="135677" y="175702"/>
                    </a:cubicBezTo>
                    <a:cubicBezTo>
                      <a:pt x="120247" y="104378"/>
                      <a:pt x="80556" y="34170"/>
                      <a:pt x="12319" y="2623"/>
                    </a:cubicBezTo>
                    <a:cubicBezTo>
                      <a:pt x="5975" y="-4407"/>
                      <a:pt x="-4312" y="4080"/>
                      <a:pt x="1946" y="11795"/>
                    </a:cubicBezTo>
                    <a:cubicBezTo>
                      <a:pt x="30150" y="45914"/>
                      <a:pt x="23120" y="97778"/>
                      <a:pt x="29721" y="138926"/>
                    </a:cubicBezTo>
                    <a:cubicBezTo>
                      <a:pt x="37779" y="188475"/>
                      <a:pt x="51152" y="237252"/>
                      <a:pt x="69926" y="283887"/>
                    </a:cubicBezTo>
                    <a:cubicBezTo>
                      <a:pt x="90500" y="335064"/>
                      <a:pt x="133448" y="414789"/>
                      <a:pt x="196885" y="417103"/>
                    </a:cubicBezTo>
                    <a:cubicBezTo>
                      <a:pt x="201343" y="417275"/>
                      <a:pt x="204772" y="411445"/>
                      <a:pt x="202028" y="40784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9" name="任意多边形: 形状 3038">
                <a:extLst>
                  <a:ext uri="{FF2B5EF4-FFF2-40B4-BE49-F238E27FC236}">
                    <a16:creationId xmlns:a16="http://schemas.microsoft.com/office/drawing/2014/main" id="{989AECC7-4044-CE99-810C-0B5718CDB3AE}"/>
                  </a:ext>
                </a:extLst>
              </p:cNvPr>
              <p:cNvSpPr/>
              <p:nvPr/>
            </p:nvSpPr>
            <p:spPr>
              <a:xfrm>
                <a:off x="5336029" y="3833643"/>
                <a:ext cx="391393" cy="467902"/>
              </a:xfrm>
              <a:custGeom>
                <a:avLst/>
                <a:gdLst>
                  <a:gd name="connsiteX0" fmla="*/ 388010 w 391393"/>
                  <a:gd name="connsiteY0" fmla="*/ 455093 h 467902"/>
                  <a:gd name="connsiteX1" fmla="*/ 259508 w 391393"/>
                  <a:gd name="connsiteY1" fmla="*/ 299845 h 467902"/>
                  <a:gd name="connsiteX2" fmla="*/ 180212 w 391393"/>
                  <a:gd name="connsiteY2" fmla="*/ 125480 h 467902"/>
                  <a:gd name="connsiteX3" fmla="*/ 2504 w 391393"/>
                  <a:gd name="connsiteY3" fmla="*/ 5465 h 467902"/>
                  <a:gd name="connsiteX4" fmla="*/ 618 w 391393"/>
                  <a:gd name="connsiteY4" fmla="*/ 11980 h 467902"/>
                  <a:gd name="connsiteX5" fmla="*/ 3619 w 391393"/>
                  <a:gd name="connsiteY5" fmla="*/ 17210 h 467902"/>
                  <a:gd name="connsiteX6" fmla="*/ 97573 w 391393"/>
                  <a:gd name="connsiteY6" fmla="*/ 173315 h 467902"/>
                  <a:gd name="connsiteX7" fmla="*/ 165639 w 391393"/>
                  <a:gd name="connsiteY7" fmla="*/ 324277 h 467902"/>
                  <a:gd name="connsiteX8" fmla="*/ 385009 w 391393"/>
                  <a:gd name="connsiteY8" fmla="*/ 467094 h 467902"/>
                  <a:gd name="connsiteX9" fmla="*/ 388010 w 391393"/>
                  <a:gd name="connsiteY9" fmla="*/ 455093 h 46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1393" h="467902">
                    <a:moveTo>
                      <a:pt x="388010" y="455093"/>
                    </a:moveTo>
                    <a:cubicBezTo>
                      <a:pt x="327316" y="426546"/>
                      <a:pt x="287969" y="357452"/>
                      <a:pt x="259508" y="299845"/>
                    </a:cubicBezTo>
                    <a:cubicBezTo>
                      <a:pt x="231304" y="242495"/>
                      <a:pt x="213645" y="180259"/>
                      <a:pt x="180212" y="125480"/>
                    </a:cubicBezTo>
                    <a:cubicBezTo>
                      <a:pt x="151494" y="78331"/>
                      <a:pt x="71170" y="-24796"/>
                      <a:pt x="2504" y="5465"/>
                    </a:cubicBezTo>
                    <a:cubicBezTo>
                      <a:pt x="-239" y="6666"/>
                      <a:pt x="-496" y="9666"/>
                      <a:pt x="618" y="11980"/>
                    </a:cubicBezTo>
                    <a:cubicBezTo>
                      <a:pt x="704" y="13952"/>
                      <a:pt x="1561" y="15838"/>
                      <a:pt x="3619" y="17210"/>
                    </a:cubicBezTo>
                    <a:cubicBezTo>
                      <a:pt x="57197" y="51585"/>
                      <a:pt x="78371" y="115879"/>
                      <a:pt x="97573" y="173315"/>
                    </a:cubicBezTo>
                    <a:cubicBezTo>
                      <a:pt x="115490" y="226636"/>
                      <a:pt x="135035" y="276613"/>
                      <a:pt x="165639" y="324277"/>
                    </a:cubicBezTo>
                    <a:cubicBezTo>
                      <a:pt x="211931" y="396200"/>
                      <a:pt x="291055" y="476867"/>
                      <a:pt x="385009" y="467094"/>
                    </a:cubicBezTo>
                    <a:cubicBezTo>
                      <a:pt x="391010" y="466408"/>
                      <a:pt x="394268" y="458008"/>
                      <a:pt x="388010" y="45509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0" name="任意多边形: 形状 3039">
                <a:extLst>
                  <a:ext uri="{FF2B5EF4-FFF2-40B4-BE49-F238E27FC236}">
                    <a16:creationId xmlns:a16="http://schemas.microsoft.com/office/drawing/2014/main" id="{A636A940-AD71-70F8-57DB-B4382775CF3F}"/>
                  </a:ext>
                </a:extLst>
              </p:cNvPr>
              <p:cNvSpPr/>
              <p:nvPr/>
            </p:nvSpPr>
            <p:spPr>
              <a:xfrm>
                <a:off x="5470867" y="3772407"/>
                <a:ext cx="487473" cy="426655"/>
              </a:xfrm>
              <a:custGeom>
                <a:avLst/>
                <a:gdLst>
                  <a:gd name="connsiteX0" fmla="*/ 482571 w 487473"/>
                  <a:gd name="connsiteY0" fmla="*/ 405915 h 426655"/>
                  <a:gd name="connsiteX1" fmla="*/ 323466 w 487473"/>
                  <a:gd name="connsiteY1" fmla="*/ 284442 h 426655"/>
                  <a:gd name="connsiteX2" fmla="*/ 221882 w 487473"/>
                  <a:gd name="connsiteY2" fmla="*/ 133823 h 426655"/>
                  <a:gd name="connsiteX3" fmla="*/ 111725 w 487473"/>
                  <a:gd name="connsiteY3" fmla="*/ 34725 h 426655"/>
                  <a:gd name="connsiteX4" fmla="*/ 9541 w 487473"/>
                  <a:gd name="connsiteY4" fmla="*/ 778 h 426655"/>
                  <a:gd name="connsiteX5" fmla="*/ 5940 w 487473"/>
                  <a:gd name="connsiteY5" fmla="*/ 1378 h 426655"/>
                  <a:gd name="connsiteX6" fmla="*/ 3883 w 487473"/>
                  <a:gd name="connsiteY6" fmla="*/ 1721 h 426655"/>
                  <a:gd name="connsiteX7" fmla="*/ 5083 w 487473"/>
                  <a:gd name="connsiteY7" fmla="*/ 12180 h 426655"/>
                  <a:gd name="connsiteX8" fmla="*/ 72977 w 487473"/>
                  <a:gd name="connsiteY8" fmla="*/ 79645 h 426655"/>
                  <a:gd name="connsiteX9" fmla="*/ 127413 w 487473"/>
                  <a:gd name="connsiteY9" fmla="*/ 168371 h 426655"/>
                  <a:gd name="connsiteX10" fmla="*/ 231569 w 487473"/>
                  <a:gd name="connsiteY10" fmla="*/ 324990 h 426655"/>
                  <a:gd name="connsiteX11" fmla="*/ 367100 w 487473"/>
                  <a:gd name="connsiteY11" fmla="*/ 410458 h 426655"/>
                  <a:gd name="connsiteX12" fmla="*/ 484457 w 487473"/>
                  <a:gd name="connsiteY12" fmla="*/ 417487 h 426655"/>
                  <a:gd name="connsiteX13" fmla="*/ 482571 w 487473"/>
                  <a:gd name="connsiteY13" fmla="*/ 405915 h 426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7473" h="426655">
                    <a:moveTo>
                      <a:pt x="482571" y="405915"/>
                    </a:moveTo>
                    <a:cubicBezTo>
                      <a:pt x="416134" y="383797"/>
                      <a:pt x="363585" y="340763"/>
                      <a:pt x="323466" y="284442"/>
                    </a:cubicBezTo>
                    <a:cubicBezTo>
                      <a:pt x="288233" y="234979"/>
                      <a:pt x="259686" y="181572"/>
                      <a:pt x="221882" y="133823"/>
                    </a:cubicBezTo>
                    <a:cubicBezTo>
                      <a:pt x="190592" y="94304"/>
                      <a:pt x="153645" y="62157"/>
                      <a:pt x="111725" y="34725"/>
                    </a:cubicBezTo>
                    <a:cubicBezTo>
                      <a:pt x="81293" y="14837"/>
                      <a:pt x="46574" y="-4108"/>
                      <a:pt x="9541" y="778"/>
                    </a:cubicBezTo>
                    <a:cubicBezTo>
                      <a:pt x="8255" y="607"/>
                      <a:pt x="7055" y="778"/>
                      <a:pt x="5940" y="1378"/>
                    </a:cubicBezTo>
                    <a:cubicBezTo>
                      <a:pt x="5255" y="1464"/>
                      <a:pt x="4569" y="1550"/>
                      <a:pt x="3883" y="1721"/>
                    </a:cubicBezTo>
                    <a:cubicBezTo>
                      <a:pt x="-2375" y="2921"/>
                      <a:pt x="-403" y="11408"/>
                      <a:pt x="5083" y="12180"/>
                    </a:cubicBezTo>
                    <a:cubicBezTo>
                      <a:pt x="29172" y="34125"/>
                      <a:pt x="52746" y="53671"/>
                      <a:pt x="72977" y="79645"/>
                    </a:cubicBezTo>
                    <a:cubicBezTo>
                      <a:pt x="94237" y="107077"/>
                      <a:pt x="110953" y="138024"/>
                      <a:pt x="127413" y="168371"/>
                    </a:cubicBezTo>
                    <a:cubicBezTo>
                      <a:pt x="157674" y="224092"/>
                      <a:pt x="187506" y="278784"/>
                      <a:pt x="231569" y="324990"/>
                    </a:cubicBezTo>
                    <a:cubicBezTo>
                      <a:pt x="268773" y="363995"/>
                      <a:pt x="316865" y="391856"/>
                      <a:pt x="367100" y="410458"/>
                    </a:cubicBezTo>
                    <a:cubicBezTo>
                      <a:pt x="405076" y="424517"/>
                      <a:pt x="445967" y="434975"/>
                      <a:pt x="484457" y="417487"/>
                    </a:cubicBezTo>
                    <a:cubicBezTo>
                      <a:pt x="489944" y="414830"/>
                      <a:pt x="487115" y="407458"/>
                      <a:pt x="482571" y="4059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1" name="任意多边形: 形状 3040">
                <a:extLst>
                  <a:ext uri="{FF2B5EF4-FFF2-40B4-BE49-F238E27FC236}">
                    <a16:creationId xmlns:a16="http://schemas.microsoft.com/office/drawing/2014/main" id="{FC642D15-339D-4C68-BCE2-C513592C467E}"/>
                  </a:ext>
                </a:extLst>
              </p:cNvPr>
              <p:cNvSpPr/>
              <p:nvPr/>
            </p:nvSpPr>
            <p:spPr>
              <a:xfrm>
                <a:off x="5644467" y="3715511"/>
                <a:ext cx="470350" cy="393493"/>
              </a:xfrm>
              <a:custGeom>
                <a:avLst/>
                <a:gdLst>
                  <a:gd name="connsiteX0" fmla="*/ 465592 w 470350"/>
                  <a:gd name="connsiteY0" fmla="*/ 375971 h 393493"/>
                  <a:gd name="connsiteX1" fmla="*/ 329374 w 470350"/>
                  <a:gd name="connsiteY1" fmla="*/ 293675 h 393493"/>
                  <a:gd name="connsiteX2" fmla="*/ 229505 w 470350"/>
                  <a:gd name="connsiteY2" fmla="*/ 143314 h 393493"/>
                  <a:gd name="connsiteX3" fmla="*/ 128521 w 470350"/>
                  <a:gd name="connsiteY3" fmla="*/ 33414 h 393493"/>
                  <a:gd name="connsiteX4" fmla="*/ 7477 w 470350"/>
                  <a:gd name="connsiteY4" fmla="*/ 239 h 393493"/>
                  <a:gd name="connsiteX5" fmla="*/ 3105 w 470350"/>
                  <a:gd name="connsiteY5" fmla="*/ 1268 h 393493"/>
                  <a:gd name="connsiteX6" fmla="*/ 1819 w 470350"/>
                  <a:gd name="connsiteY6" fmla="*/ 11297 h 393493"/>
                  <a:gd name="connsiteX7" fmla="*/ 210988 w 470350"/>
                  <a:gd name="connsiteY7" fmla="*/ 297704 h 393493"/>
                  <a:gd name="connsiteX8" fmla="*/ 344805 w 470350"/>
                  <a:gd name="connsiteY8" fmla="*/ 374857 h 393493"/>
                  <a:gd name="connsiteX9" fmla="*/ 465763 w 470350"/>
                  <a:gd name="connsiteY9" fmla="*/ 388144 h 393493"/>
                  <a:gd name="connsiteX10" fmla="*/ 465592 w 470350"/>
                  <a:gd name="connsiteY10" fmla="*/ 375971 h 39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0350" h="393493">
                    <a:moveTo>
                      <a:pt x="465592" y="375971"/>
                    </a:moveTo>
                    <a:cubicBezTo>
                      <a:pt x="418528" y="360027"/>
                      <a:pt x="363579" y="329251"/>
                      <a:pt x="329374" y="293675"/>
                    </a:cubicBezTo>
                    <a:cubicBezTo>
                      <a:pt x="287798" y="250470"/>
                      <a:pt x="262595" y="192777"/>
                      <a:pt x="229505" y="143314"/>
                    </a:cubicBezTo>
                    <a:cubicBezTo>
                      <a:pt x="201901" y="102166"/>
                      <a:pt x="168554" y="62904"/>
                      <a:pt x="128521" y="33414"/>
                    </a:cubicBezTo>
                    <a:cubicBezTo>
                      <a:pt x="92173" y="6668"/>
                      <a:pt x="47939" y="12755"/>
                      <a:pt x="7477" y="239"/>
                    </a:cubicBezTo>
                    <a:cubicBezTo>
                      <a:pt x="5591" y="-361"/>
                      <a:pt x="4134" y="239"/>
                      <a:pt x="3105" y="1268"/>
                    </a:cubicBezTo>
                    <a:cubicBezTo>
                      <a:pt x="105" y="3153"/>
                      <a:pt x="-1438" y="7268"/>
                      <a:pt x="1819" y="11297"/>
                    </a:cubicBezTo>
                    <a:cubicBezTo>
                      <a:pt x="75371" y="102423"/>
                      <a:pt x="124063" y="218237"/>
                      <a:pt x="210988" y="297704"/>
                    </a:cubicBezTo>
                    <a:cubicBezTo>
                      <a:pt x="249564" y="332938"/>
                      <a:pt x="297056" y="355140"/>
                      <a:pt x="344805" y="374857"/>
                    </a:cubicBezTo>
                    <a:cubicBezTo>
                      <a:pt x="384153" y="391059"/>
                      <a:pt x="424015" y="399803"/>
                      <a:pt x="465763" y="388144"/>
                    </a:cubicBezTo>
                    <a:cubicBezTo>
                      <a:pt x="472450" y="386430"/>
                      <a:pt x="471335" y="377857"/>
                      <a:pt x="465592" y="37597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2" name="任意多边形: 形状 3041">
                <a:extLst>
                  <a:ext uri="{FF2B5EF4-FFF2-40B4-BE49-F238E27FC236}">
                    <a16:creationId xmlns:a16="http://schemas.microsoft.com/office/drawing/2014/main" id="{8C8C6BDB-4CD5-D75A-1C69-1E2291860261}"/>
                  </a:ext>
                </a:extLst>
              </p:cNvPr>
              <p:cNvSpPr/>
              <p:nvPr/>
            </p:nvSpPr>
            <p:spPr>
              <a:xfrm>
                <a:off x="5774457" y="3679059"/>
                <a:ext cx="472312" cy="265051"/>
              </a:xfrm>
              <a:custGeom>
                <a:avLst/>
                <a:gdLst>
                  <a:gd name="connsiteX0" fmla="*/ 467876 w 472312"/>
                  <a:gd name="connsiteY0" fmla="*/ 244573 h 265051"/>
                  <a:gd name="connsiteX1" fmla="*/ 224417 w 472312"/>
                  <a:gd name="connsiteY1" fmla="*/ 88468 h 265051"/>
                  <a:gd name="connsiteX2" fmla="*/ 9504 w 472312"/>
                  <a:gd name="connsiteY2" fmla="*/ 171 h 265051"/>
                  <a:gd name="connsiteX3" fmla="*/ 7361 w 472312"/>
                  <a:gd name="connsiteY3" fmla="*/ 86 h 265051"/>
                  <a:gd name="connsiteX4" fmla="*/ 4789 w 472312"/>
                  <a:gd name="connsiteY4" fmla="*/ 0 h 265051"/>
                  <a:gd name="connsiteX5" fmla="*/ 1532 w 472312"/>
                  <a:gd name="connsiteY5" fmla="*/ 8573 h 265051"/>
                  <a:gd name="connsiteX6" fmla="*/ 4961 w 472312"/>
                  <a:gd name="connsiteY6" fmla="*/ 12602 h 265051"/>
                  <a:gd name="connsiteX7" fmla="*/ 61796 w 472312"/>
                  <a:gd name="connsiteY7" fmla="*/ 61379 h 265051"/>
                  <a:gd name="connsiteX8" fmla="*/ 120775 w 472312"/>
                  <a:gd name="connsiteY8" fmla="*/ 122501 h 265051"/>
                  <a:gd name="connsiteX9" fmla="*/ 239504 w 472312"/>
                  <a:gd name="connsiteY9" fmla="*/ 216627 h 265051"/>
                  <a:gd name="connsiteX10" fmla="*/ 360119 w 472312"/>
                  <a:gd name="connsiteY10" fmla="*/ 257089 h 265051"/>
                  <a:gd name="connsiteX11" fmla="*/ 468133 w 472312"/>
                  <a:gd name="connsiteY11" fmla="*/ 256061 h 265051"/>
                  <a:gd name="connsiteX12" fmla="*/ 467876 w 472312"/>
                  <a:gd name="connsiteY12" fmla="*/ 244573 h 265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2312" h="265051">
                    <a:moveTo>
                      <a:pt x="467876" y="244573"/>
                    </a:moveTo>
                    <a:cubicBezTo>
                      <a:pt x="368777" y="222456"/>
                      <a:pt x="301740" y="148133"/>
                      <a:pt x="224417" y="88468"/>
                    </a:cubicBezTo>
                    <a:cubicBezTo>
                      <a:pt x="163037" y="41062"/>
                      <a:pt x="88457" y="2314"/>
                      <a:pt x="9504" y="171"/>
                    </a:cubicBezTo>
                    <a:cubicBezTo>
                      <a:pt x="8732" y="0"/>
                      <a:pt x="8047" y="0"/>
                      <a:pt x="7361" y="86"/>
                    </a:cubicBezTo>
                    <a:cubicBezTo>
                      <a:pt x="6504" y="86"/>
                      <a:pt x="5646" y="0"/>
                      <a:pt x="4789" y="0"/>
                    </a:cubicBezTo>
                    <a:cubicBezTo>
                      <a:pt x="-354" y="0"/>
                      <a:pt x="-1212" y="5658"/>
                      <a:pt x="1532" y="8573"/>
                    </a:cubicBezTo>
                    <a:cubicBezTo>
                      <a:pt x="1874" y="10201"/>
                      <a:pt x="2989" y="11658"/>
                      <a:pt x="4961" y="12602"/>
                    </a:cubicBezTo>
                    <a:cubicBezTo>
                      <a:pt x="26392" y="23060"/>
                      <a:pt x="44565" y="45091"/>
                      <a:pt x="61796" y="61379"/>
                    </a:cubicBezTo>
                    <a:cubicBezTo>
                      <a:pt x="82370" y="80753"/>
                      <a:pt x="100972" y="102355"/>
                      <a:pt x="120775" y="122501"/>
                    </a:cubicBezTo>
                    <a:cubicBezTo>
                      <a:pt x="156094" y="158334"/>
                      <a:pt x="195784" y="191424"/>
                      <a:pt x="239504" y="216627"/>
                    </a:cubicBezTo>
                    <a:cubicBezTo>
                      <a:pt x="276280" y="237801"/>
                      <a:pt x="319314" y="246802"/>
                      <a:pt x="360119" y="257089"/>
                    </a:cubicBezTo>
                    <a:cubicBezTo>
                      <a:pt x="396124" y="266176"/>
                      <a:pt x="432814" y="269519"/>
                      <a:pt x="468133" y="256061"/>
                    </a:cubicBezTo>
                    <a:cubicBezTo>
                      <a:pt x="473448" y="254003"/>
                      <a:pt x="474048" y="245945"/>
                      <a:pt x="467876" y="24457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043" name="图形 4">
                <a:extLst>
                  <a:ext uri="{FF2B5EF4-FFF2-40B4-BE49-F238E27FC236}">
                    <a16:creationId xmlns:a16="http://schemas.microsoft.com/office/drawing/2014/main" id="{88AFE3AD-3252-D8C8-1835-307EC2475123}"/>
                  </a:ext>
                </a:extLst>
              </p:cNvPr>
              <p:cNvGrpSpPr/>
              <p:nvPr/>
            </p:nvGrpSpPr>
            <p:grpSpPr>
              <a:xfrm>
                <a:off x="4831677" y="3671816"/>
                <a:ext cx="1127357" cy="535758"/>
                <a:chOff x="4831677" y="3671816"/>
                <a:chExt cx="1127357" cy="535758"/>
              </a:xfrm>
            </p:grpSpPr>
            <p:sp>
              <p:nvSpPr>
                <p:cNvPr id="3044" name="任意多边形: 形状 3043">
                  <a:extLst>
                    <a:ext uri="{FF2B5EF4-FFF2-40B4-BE49-F238E27FC236}">
                      <a16:creationId xmlns:a16="http://schemas.microsoft.com/office/drawing/2014/main" id="{51702AD6-3658-4B2A-D76F-33FE5F9C76BB}"/>
                    </a:ext>
                  </a:extLst>
                </p:cNvPr>
                <p:cNvSpPr/>
                <p:nvPr/>
              </p:nvSpPr>
              <p:spPr>
                <a:xfrm>
                  <a:off x="4837310" y="4207382"/>
                  <a:ext cx="675" cy="192"/>
                </a:xfrm>
                <a:custGeom>
                  <a:avLst/>
                  <a:gdLst>
                    <a:gd name="connsiteX0" fmla="*/ 675 w 675"/>
                    <a:gd name="connsiteY0" fmla="*/ 0 h 192"/>
                    <a:gd name="connsiteX1" fmla="*/ 675 w 675"/>
                    <a:gd name="connsiteY1" fmla="*/ 0 h 192"/>
                    <a:gd name="connsiteX2" fmla="*/ 675 w 675"/>
                    <a:gd name="connsiteY2" fmla="*/ 0 h 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75" h="192">
                      <a:moveTo>
                        <a:pt x="675" y="0"/>
                      </a:moveTo>
                      <a:cubicBezTo>
                        <a:pt x="675" y="0"/>
                        <a:pt x="675" y="0"/>
                        <a:pt x="675" y="0"/>
                      </a:cubicBezTo>
                      <a:cubicBezTo>
                        <a:pt x="-182" y="257"/>
                        <a:pt x="-267" y="257"/>
                        <a:pt x="675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5" name="任意多边形: 形状 3044">
                  <a:extLst>
                    <a:ext uri="{FF2B5EF4-FFF2-40B4-BE49-F238E27FC236}">
                      <a16:creationId xmlns:a16="http://schemas.microsoft.com/office/drawing/2014/main" id="{28F4F727-FCA3-6572-06A8-C762DC431C47}"/>
                    </a:ext>
                  </a:extLst>
                </p:cNvPr>
                <p:cNvSpPr/>
                <p:nvPr/>
              </p:nvSpPr>
              <p:spPr>
                <a:xfrm>
                  <a:off x="4831677" y="3671816"/>
                  <a:ext cx="1127357" cy="535382"/>
                </a:xfrm>
                <a:custGeom>
                  <a:avLst/>
                  <a:gdLst>
                    <a:gd name="connsiteX0" fmla="*/ 1123819 w 1127357"/>
                    <a:gd name="connsiteY0" fmla="*/ 12558 h 535382"/>
                    <a:gd name="connsiteX1" fmla="*/ 990260 w 1127357"/>
                    <a:gd name="connsiteY1" fmla="*/ 899 h 535382"/>
                    <a:gd name="connsiteX2" fmla="*/ 840327 w 1127357"/>
                    <a:gd name="connsiteY2" fmla="*/ 32618 h 535382"/>
                    <a:gd name="connsiteX3" fmla="*/ 694080 w 1127357"/>
                    <a:gd name="connsiteY3" fmla="*/ 80281 h 535382"/>
                    <a:gd name="connsiteX4" fmla="*/ 526059 w 1127357"/>
                    <a:gd name="connsiteY4" fmla="*/ 153833 h 535382"/>
                    <a:gd name="connsiteX5" fmla="*/ 219678 w 1127357"/>
                    <a:gd name="connsiteY5" fmla="*/ 340370 h 535382"/>
                    <a:gd name="connsiteX6" fmla="*/ 99663 w 1127357"/>
                    <a:gd name="connsiteY6" fmla="*/ 435868 h 535382"/>
                    <a:gd name="connsiteX7" fmla="*/ 2536 w 1127357"/>
                    <a:gd name="connsiteY7" fmla="*/ 522707 h 535382"/>
                    <a:gd name="connsiteX8" fmla="*/ 10509 w 1127357"/>
                    <a:gd name="connsiteY8" fmla="*/ 534966 h 535382"/>
                    <a:gd name="connsiteX9" fmla="*/ 76860 w 1127357"/>
                    <a:gd name="connsiteY9" fmla="*/ 472987 h 535382"/>
                    <a:gd name="connsiteX10" fmla="*/ 185216 w 1127357"/>
                    <a:gd name="connsiteY10" fmla="*/ 381347 h 535382"/>
                    <a:gd name="connsiteX11" fmla="*/ 488854 w 1127357"/>
                    <a:gd name="connsiteY11" fmla="*/ 186065 h 535382"/>
                    <a:gd name="connsiteX12" fmla="*/ 809723 w 1127357"/>
                    <a:gd name="connsiteY12" fmla="*/ 53620 h 535382"/>
                    <a:gd name="connsiteX13" fmla="*/ 970972 w 1127357"/>
                    <a:gd name="connsiteY13" fmla="*/ 13844 h 535382"/>
                    <a:gd name="connsiteX14" fmla="*/ 1046152 w 1127357"/>
                    <a:gd name="connsiteY14" fmla="*/ 12558 h 535382"/>
                    <a:gd name="connsiteX15" fmla="*/ 1122791 w 1127357"/>
                    <a:gd name="connsiteY15" fmla="*/ 21902 h 535382"/>
                    <a:gd name="connsiteX16" fmla="*/ 1123819 w 1127357"/>
                    <a:gd name="connsiteY16" fmla="*/ 12558 h 535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27357" h="535382">
                      <a:moveTo>
                        <a:pt x="1123819" y="12558"/>
                      </a:moveTo>
                      <a:cubicBezTo>
                        <a:pt x="1080528" y="6471"/>
                        <a:pt x="1037837" y="-2958"/>
                        <a:pt x="990260" y="899"/>
                      </a:cubicBezTo>
                      <a:cubicBezTo>
                        <a:pt x="935653" y="5357"/>
                        <a:pt x="905220" y="11272"/>
                        <a:pt x="840327" y="32618"/>
                      </a:cubicBezTo>
                      <a:cubicBezTo>
                        <a:pt x="791206" y="48734"/>
                        <a:pt x="741657" y="59364"/>
                        <a:pt x="694080" y="80281"/>
                      </a:cubicBezTo>
                      <a:cubicBezTo>
                        <a:pt x="638102" y="104884"/>
                        <a:pt x="581694" y="128544"/>
                        <a:pt x="526059" y="153833"/>
                      </a:cubicBezTo>
                      <a:cubicBezTo>
                        <a:pt x="415388" y="204239"/>
                        <a:pt x="318262" y="269819"/>
                        <a:pt x="219678" y="340370"/>
                      </a:cubicBezTo>
                      <a:cubicBezTo>
                        <a:pt x="177501" y="370546"/>
                        <a:pt x="138153" y="401064"/>
                        <a:pt x="99663" y="435868"/>
                      </a:cubicBezTo>
                      <a:cubicBezTo>
                        <a:pt x="67602" y="464843"/>
                        <a:pt x="33054" y="491761"/>
                        <a:pt x="2536" y="522707"/>
                      </a:cubicBezTo>
                      <a:cubicBezTo>
                        <a:pt x="-3550" y="528880"/>
                        <a:pt x="2193" y="537367"/>
                        <a:pt x="10509" y="534966"/>
                      </a:cubicBezTo>
                      <a:cubicBezTo>
                        <a:pt x="13852" y="533937"/>
                        <a:pt x="25511" y="519193"/>
                        <a:pt x="76860" y="472987"/>
                      </a:cubicBezTo>
                      <a:cubicBezTo>
                        <a:pt x="112093" y="441269"/>
                        <a:pt x="146383" y="408779"/>
                        <a:pt x="185216" y="381347"/>
                      </a:cubicBezTo>
                      <a:cubicBezTo>
                        <a:pt x="284400" y="311395"/>
                        <a:pt x="379726" y="240072"/>
                        <a:pt x="488854" y="186065"/>
                      </a:cubicBezTo>
                      <a:cubicBezTo>
                        <a:pt x="591296" y="135402"/>
                        <a:pt x="699138" y="83367"/>
                        <a:pt x="809723" y="53620"/>
                      </a:cubicBezTo>
                      <a:cubicBezTo>
                        <a:pt x="862701" y="39390"/>
                        <a:pt x="919880" y="20359"/>
                        <a:pt x="970972" y="13844"/>
                      </a:cubicBezTo>
                      <a:cubicBezTo>
                        <a:pt x="999861" y="10158"/>
                        <a:pt x="1019835" y="9815"/>
                        <a:pt x="1046152" y="12558"/>
                      </a:cubicBezTo>
                      <a:cubicBezTo>
                        <a:pt x="1070156" y="15044"/>
                        <a:pt x="1098616" y="19845"/>
                        <a:pt x="1122791" y="21902"/>
                      </a:cubicBezTo>
                      <a:cubicBezTo>
                        <a:pt x="1128191" y="22331"/>
                        <a:pt x="1129134" y="13244"/>
                        <a:pt x="1123819" y="1255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68" name="图形 4">
              <a:extLst>
                <a:ext uri="{FF2B5EF4-FFF2-40B4-BE49-F238E27FC236}">
                  <a16:creationId xmlns:a16="http://schemas.microsoft.com/office/drawing/2014/main" id="{BEC6C1FF-EC99-8149-EF12-6F2CB412B9E5}"/>
                </a:ext>
              </a:extLst>
            </p:cNvPr>
            <p:cNvGrpSpPr/>
            <p:nvPr/>
          </p:nvGrpSpPr>
          <p:grpSpPr>
            <a:xfrm>
              <a:off x="4158531" y="4148988"/>
              <a:ext cx="594641" cy="392218"/>
              <a:chOff x="4158531" y="4148988"/>
              <a:chExt cx="594641" cy="392218"/>
            </a:xfrm>
          </p:grpSpPr>
          <p:sp>
            <p:nvSpPr>
              <p:cNvPr id="3022" name="任意多边形: 形状 3021">
                <a:extLst>
                  <a:ext uri="{FF2B5EF4-FFF2-40B4-BE49-F238E27FC236}">
                    <a16:creationId xmlns:a16="http://schemas.microsoft.com/office/drawing/2014/main" id="{2FFC59D6-8A65-BC1E-EC18-B3404CBA5DCB}"/>
                  </a:ext>
                </a:extLst>
              </p:cNvPr>
              <p:cNvSpPr/>
              <p:nvPr/>
            </p:nvSpPr>
            <p:spPr>
              <a:xfrm>
                <a:off x="4288436" y="4302308"/>
                <a:ext cx="225445" cy="238898"/>
              </a:xfrm>
              <a:custGeom>
                <a:avLst/>
                <a:gdLst>
                  <a:gd name="connsiteX0" fmla="*/ 209907 w 225445"/>
                  <a:gd name="connsiteY0" fmla="*/ 182823 h 238898"/>
                  <a:gd name="connsiteX1" fmla="*/ 220537 w 225445"/>
                  <a:gd name="connsiteY1" fmla="*/ 43606 h 238898"/>
                  <a:gd name="connsiteX2" fmla="*/ 216936 w 225445"/>
                  <a:gd name="connsiteY2" fmla="*/ 37091 h 238898"/>
                  <a:gd name="connsiteX3" fmla="*/ 212136 w 225445"/>
                  <a:gd name="connsiteY3" fmla="*/ 33662 h 238898"/>
                  <a:gd name="connsiteX4" fmla="*/ 99065 w 225445"/>
                  <a:gd name="connsiteY4" fmla="*/ 401 h 238898"/>
                  <a:gd name="connsiteX5" fmla="*/ 3910 w 225445"/>
                  <a:gd name="connsiteY5" fmla="*/ 23460 h 238898"/>
                  <a:gd name="connsiteX6" fmla="*/ 1852 w 225445"/>
                  <a:gd name="connsiteY6" fmla="*/ 25775 h 238898"/>
                  <a:gd name="connsiteX7" fmla="*/ 3824 w 225445"/>
                  <a:gd name="connsiteY7" fmla="*/ 33405 h 238898"/>
                  <a:gd name="connsiteX8" fmla="*/ 115009 w 225445"/>
                  <a:gd name="connsiteY8" fmla="*/ 72838 h 238898"/>
                  <a:gd name="connsiteX9" fmla="*/ 185990 w 225445"/>
                  <a:gd name="connsiteY9" fmla="*/ 63923 h 238898"/>
                  <a:gd name="connsiteX10" fmla="*/ 108580 w 225445"/>
                  <a:gd name="connsiteY10" fmla="*/ 228772 h 238898"/>
                  <a:gd name="connsiteX11" fmla="*/ 108066 w 225445"/>
                  <a:gd name="connsiteY11" fmla="*/ 235030 h 238898"/>
                  <a:gd name="connsiteX12" fmla="*/ 111923 w 225445"/>
                  <a:gd name="connsiteY12" fmla="*/ 238887 h 238898"/>
                  <a:gd name="connsiteX13" fmla="*/ 209907 w 225445"/>
                  <a:gd name="connsiteY13" fmla="*/ 182823 h 23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5445" h="238898">
                    <a:moveTo>
                      <a:pt x="209907" y="182823"/>
                    </a:moveTo>
                    <a:cubicBezTo>
                      <a:pt x="241025" y="137989"/>
                      <a:pt x="214793" y="92726"/>
                      <a:pt x="220537" y="43606"/>
                    </a:cubicBezTo>
                    <a:cubicBezTo>
                      <a:pt x="220880" y="40263"/>
                      <a:pt x="219251" y="38034"/>
                      <a:pt x="216936" y="37091"/>
                    </a:cubicBezTo>
                    <a:cubicBezTo>
                      <a:pt x="215993" y="35462"/>
                      <a:pt x="214450" y="34091"/>
                      <a:pt x="212136" y="33662"/>
                    </a:cubicBezTo>
                    <a:cubicBezTo>
                      <a:pt x="173474" y="26975"/>
                      <a:pt x="138241" y="3401"/>
                      <a:pt x="99065" y="401"/>
                    </a:cubicBezTo>
                    <a:cubicBezTo>
                      <a:pt x="64517" y="-2257"/>
                      <a:pt x="34685" y="8630"/>
                      <a:pt x="3910" y="23460"/>
                    </a:cubicBezTo>
                    <a:cubicBezTo>
                      <a:pt x="2795" y="23975"/>
                      <a:pt x="2195" y="24832"/>
                      <a:pt x="1852" y="25775"/>
                    </a:cubicBezTo>
                    <a:cubicBezTo>
                      <a:pt x="-1062" y="27747"/>
                      <a:pt x="-634" y="32719"/>
                      <a:pt x="3824" y="33405"/>
                    </a:cubicBezTo>
                    <a:cubicBezTo>
                      <a:pt x="43600" y="39491"/>
                      <a:pt x="75233" y="67780"/>
                      <a:pt x="115009" y="72838"/>
                    </a:cubicBezTo>
                    <a:cubicBezTo>
                      <a:pt x="140213" y="76096"/>
                      <a:pt x="163615" y="72924"/>
                      <a:pt x="185990" y="63923"/>
                    </a:cubicBezTo>
                    <a:cubicBezTo>
                      <a:pt x="149985" y="112957"/>
                      <a:pt x="151700" y="182138"/>
                      <a:pt x="108580" y="228772"/>
                    </a:cubicBezTo>
                    <a:cubicBezTo>
                      <a:pt x="106608" y="230915"/>
                      <a:pt x="106866" y="233316"/>
                      <a:pt x="108066" y="235030"/>
                    </a:cubicBezTo>
                    <a:cubicBezTo>
                      <a:pt x="108066" y="237173"/>
                      <a:pt x="109266" y="239059"/>
                      <a:pt x="111923" y="238887"/>
                    </a:cubicBezTo>
                    <a:cubicBezTo>
                      <a:pt x="147585" y="236402"/>
                      <a:pt x="189590" y="212227"/>
                      <a:pt x="209907" y="1828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3" name="任意多边形: 形状 3022">
                <a:extLst>
                  <a:ext uri="{FF2B5EF4-FFF2-40B4-BE49-F238E27FC236}">
                    <a16:creationId xmlns:a16="http://schemas.microsoft.com/office/drawing/2014/main" id="{97A324E8-4517-A364-CA02-B1E2AD60FCDC}"/>
                  </a:ext>
                </a:extLst>
              </p:cNvPr>
              <p:cNvSpPr/>
              <p:nvPr/>
            </p:nvSpPr>
            <p:spPr>
              <a:xfrm>
                <a:off x="4354512" y="4227122"/>
                <a:ext cx="254014" cy="262531"/>
              </a:xfrm>
              <a:custGeom>
                <a:avLst/>
                <a:gdLst>
                  <a:gd name="connsiteX0" fmla="*/ 177778 w 254014"/>
                  <a:gd name="connsiteY0" fmla="*/ 262382 h 262531"/>
                  <a:gd name="connsiteX1" fmla="*/ 253130 w 254014"/>
                  <a:gd name="connsiteY1" fmla="*/ 176142 h 262531"/>
                  <a:gd name="connsiteX2" fmla="*/ 245415 w 254014"/>
                  <a:gd name="connsiteY2" fmla="*/ 38811 h 262531"/>
                  <a:gd name="connsiteX3" fmla="*/ 233670 w 254014"/>
                  <a:gd name="connsiteY3" fmla="*/ 31781 h 262531"/>
                  <a:gd name="connsiteX4" fmla="*/ 231356 w 254014"/>
                  <a:gd name="connsiteY4" fmla="*/ 32038 h 262531"/>
                  <a:gd name="connsiteX5" fmla="*/ 226298 w 254014"/>
                  <a:gd name="connsiteY5" fmla="*/ 29210 h 262531"/>
                  <a:gd name="connsiteX6" fmla="*/ 115627 w 254014"/>
                  <a:gd name="connsiteY6" fmla="*/ 63 h 262531"/>
                  <a:gd name="connsiteX7" fmla="*/ 2470 w 254014"/>
                  <a:gd name="connsiteY7" fmla="*/ 36496 h 262531"/>
                  <a:gd name="connsiteX8" fmla="*/ 327 w 254014"/>
                  <a:gd name="connsiteY8" fmla="*/ 40440 h 262531"/>
                  <a:gd name="connsiteX9" fmla="*/ 3327 w 254014"/>
                  <a:gd name="connsiteY9" fmla="*/ 45240 h 262531"/>
                  <a:gd name="connsiteX10" fmla="*/ 126085 w 254014"/>
                  <a:gd name="connsiteY10" fmla="*/ 69157 h 262531"/>
                  <a:gd name="connsiteX11" fmla="*/ 213868 w 254014"/>
                  <a:gd name="connsiteY11" fmla="*/ 49869 h 262531"/>
                  <a:gd name="connsiteX12" fmla="*/ 182921 w 254014"/>
                  <a:gd name="connsiteY12" fmla="*/ 140309 h 262531"/>
                  <a:gd name="connsiteX13" fmla="*/ 170834 w 254014"/>
                  <a:gd name="connsiteY13" fmla="*/ 251923 h 262531"/>
                  <a:gd name="connsiteX14" fmla="*/ 173234 w 254014"/>
                  <a:gd name="connsiteY14" fmla="*/ 260067 h 262531"/>
                  <a:gd name="connsiteX15" fmla="*/ 177778 w 254014"/>
                  <a:gd name="connsiteY15" fmla="*/ 262382 h 262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4014" h="262531">
                    <a:moveTo>
                      <a:pt x="177778" y="262382"/>
                    </a:moveTo>
                    <a:cubicBezTo>
                      <a:pt x="214897" y="251666"/>
                      <a:pt x="247386" y="214719"/>
                      <a:pt x="253130" y="176142"/>
                    </a:cubicBezTo>
                    <a:cubicBezTo>
                      <a:pt x="259816" y="131394"/>
                      <a:pt x="225784" y="81159"/>
                      <a:pt x="245415" y="38811"/>
                    </a:cubicBezTo>
                    <a:cubicBezTo>
                      <a:pt x="248844" y="31438"/>
                      <a:pt x="238814" y="27152"/>
                      <a:pt x="233670" y="31781"/>
                    </a:cubicBezTo>
                    <a:cubicBezTo>
                      <a:pt x="232899" y="31695"/>
                      <a:pt x="232127" y="31781"/>
                      <a:pt x="231356" y="32038"/>
                    </a:cubicBezTo>
                    <a:cubicBezTo>
                      <a:pt x="230413" y="30495"/>
                      <a:pt x="228784" y="29295"/>
                      <a:pt x="226298" y="29210"/>
                    </a:cubicBezTo>
                    <a:cubicBezTo>
                      <a:pt x="187636" y="26723"/>
                      <a:pt x="154118" y="1177"/>
                      <a:pt x="115627" y="63"/>
                    </a:cubicBezTo>
                    <a:cubicBezTo>
                      <a:pt x="75165" y="-1137"/>
                      <a:pt x="36074" y="14979"/>
                      <a:pt x="2470" y="36496"/>
                    </a:cubicBezTo>
                    <a:cubicBezTo>
                      <a:pt x="755" y="37525"/>
                      <a:pt x="155" y="39068"/>
                      <a:pt x="327" y="40440"/>
                    </a:cubicBezTo>
                    <a:cubicBezTo>
                      <a:pt x="-530" y="42668"/>
                      <a:pt x="241" y="45411"/>
                      <a:pt x="3327" y="45240"/>
                    </a:cubicBezTo>
                    <a:cubicBezTo>
                      <a:pt x="48419" y="41897"/>
                      <a:pt x="82880" y="64957"/>
                      <a:pt x="126085" y="69157"/>
                    </a:cubicBezTo>
                    <a:cubicBezTo>
                      <a:pt x="157032" y="72158"/>
                      <a:pt x="187379" y="65471"/>
                      <a:pt x="213868" y="49869"/>
                    </a:cubicBezTo>
                    <a:cubicBezTo>
                      <a:pt x="194237" y="75330"/>
                      <a:pt x="182835" y="108762"/>
                      <a:pt x="182921" y="140309"/>
                    </a:cubicBezTo>
                    <a:cubicBezTo>
                      <a:pt x="183007" y="174514"/>
                      <a:pt x="201609" y="226463"/>
                      <a:pt x="170834" y="251923"/>
                    </a:cubicBezTo>
                    <a:cubicBezTo>
                      <a:pt x="167491" y="254666"/>
                      <a:pt x="169805" y="259295"/>
                      <a:pt x="173234" y="260067"/>
                    </a:cubicBezTo>
                    <a:cubicBezTo>
                      <a:pt x="173834" y="261696"/>
                      <a:pt x="175463" y="262982"/>
                      <a:pt x="177778" y="26238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4" name="任意多边形: 形状 3023">
                <a:extLst>
                  <a:ext uri="{FF2B5EF4-FFF2-40B4-BE49-F238E27FC236}">
                    <a16:creationId xmlns:a16="http://schemas.microsoft.com/office/drawing/2014/main" id="{EA57CFAF-0B28-59D2-7E01-D6BE67BE73E3}"/>
                  </a:ext>
                </a:extLst>
              </p:cNvPr>
              <p:cNvSpPr/>
              <p:nvPr/>
            </p:nvSpPr>
            <p:spPr>
              <a:xfrm>
                <a:off x="4217932" y="4359185"/>
                <a:ext cx="204718" cy="181129"/>
              </a:xfrm>
              <a:custGeom>
                <a:avLst/>
                <a:gdLst>
                  <a:gd name="connsiteX0" fmla="*/ 148395 w 204718"/>
                  <a:gd name="connsiteY0" fmla="*/ 150463 h 181129"/>
                  <a:gd name="connsiteX1" fmla="*/ 203773 w 204718"/>
                  <a:gd name="connsiteY1" fmla="*/ 63967 h 181129"/>
                  <a:gd name="connsiteX2" fmla="*/ 198629 w 204718"/>
                  <a:gd name="connsiteY2" fmla="*/ 53680 h 181129"/>
                  <a:gd name="connsiteX3" fmla="*/ 194343 w 204718"/>
                  <a:gd name="connsiteY3" fmla="*/ 46993 h 181129"/>
                  <a:gd name="connsiteX4" fmla="*/ 100731 w 204718"/>
                  <a:gd name="connsiteY4" fmla="*/ 1902 h 181129"/>
                  <a:gd name="connsiteX5" fmla="*/ 3005 w 204718"/>
                  <a:gd name="connsiteY5" fmla="*/ 26934 h 181129"/>
                  <a:gd name="connsiteX6" fmla="*/ 1719 w 204718"/>
                  <a:gd name="connsiteY6" fmla="*/ 28305 h 181129"/>
                  <a:gd name="connsiteX7" fmla="*/ 3605 w 204718"/>
                  <a:gd name="connsiteY7" fmla="*/ 35506 h 181129"/>
                  <a:gd name="connsiteX8" fmla="*/ 117191 w 204718"/>
                  <a:gd name="connsiteY8" fmla="*/ 70911 h 181129"/>
                  <a:gd name="connsiteX9" fmla="*/ 176341 w 204718"/>
                  <a:gd name="connsiteY9" fmla="*/ 68939 h 181129"/>
                  <a:gd name="connsiteX10" fmla="*/ 102875 w 204718"/>
                  <a:gd name="connsiteY10" fmla="*/ 114802 h 181129"/>
                  <a:gd name="connsiteX11" fmla="*/ 46039 w 204718"/>
                  <a:gd name="connsiteY11" fmla="*/ 171809 h 181129"/>
                  <a:gd name="connsiteX12" fmla="*/ 45010 w 204718"/>
                  <a:gd name="connsiteY12" fmla="*/ 175581 h 181129"/>
                  <a:gd name="connsiteX13" fmla="*/ 48954 w 204718"/>
                  <a:gd name="connsiteY13" fmla="*/ 180981 h 181129"/>
                  <a:gd name="connsiteX14" fmla="*/ 148395 w 204718"/>
                  <a:gd name="connsiteY14" fmla="*/ 150463 h 18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4718" h="181129">
                    <a:moveTo>
                      <a:pt x="148395" y="150463"/>
                    </a:moveTo>
                    <a:cubicBezTo>
                      <a:pt x="179513" y="125174"/>
                      <a:pt x="185085" y="97400"/>
                      <a:pt x="203773" y="63967"/>
                    </a:cubicBezTo>
                    <a:cubicBezTo>
                      <a:pt x="206516" y="59081"/>
                      <a:pt x="202830" y="54365"/>
                      <a:pt x="198629" y="53680"/>
                    </a:cubicBezTo>
                    <a:cubicBezTo>
                      <a:pt x="198629" y="51023"/>
                      <a:pt x="197429" y="48365"/>
                      <a:pt x="194343" y="46993"/>
                    </a:cubicBezTo>
                    <a:cubicBezTo>
                      <a:pt x="163396" y="32934"/>
                      <a:pt x="134679" y="8503"/>
                      <a:pt x="100731" y="1902"/>
                    </a:cubicBezTo>
                    <a:cubicBezTo>
                      <a:pt x="64213" y="-5127"/>
                      <a:pt x="33952" y="8246"/>
                      <a:pt x="3005" y="26934"/>
                    </a:cubicBezTo>
                    <a:cubicBezTo>
                      <a:pt x="2405" y="27277"/>
                      <a:pt x="2062" y="27791"/>
                      <a:pt x="1719" y="28305"/>
                    </a:cubicBezTo>
                    <a:cubicBezTo>
                      <a:pt x="-1110" y="30191"/>
                      <a:pt x="-424" y="35335"/>
                      <a:pt x="3605" y="35506"/>
                    </a:cubicBezTo>
                    <a:cubicBezTo>
                      <a:pt x="46468" y="37049"/>
                      <a:pt x="76986" y="61567"/>
                      <a:pt x="117191" y="70911"/>
                    </a:cubicBezTo>
                    <a:cubicBezTo>
                      <a:pt x="136136" y="75368"/>
                      <a:pt x="156967" y="73139"/>
                      <a:pt x="176341" y="68939"/>
                    </a:cubicBezTo>
                    <a:cubicBezTo>
                      <a:pt x="151652" y="83855"/>
                      <a:pt x="126620" y="98514"/>
                      <a:pt x="102875" y="114802"/>
                    </a:cubicBezTo>
                    <a:cubicBezTo>
                      <a:pt x="80843" y="129975"/>
                      <a:pt x="64127" y="152264"/>
                      <a:pt x="46039" y="171809"/>
                    </a:cubicBezTo>
                    <a:cubicBezTo>
                      <a:pt x="45096" y="172923"/>
                      <a:pt x="44839" y="174295"/>
                      <a:pt x="45010" y="175581"/>
                    </a:cubicBezTo>
                    <a:cubicBezTo>
                      <a:pt x="43810" y="178152"/>
                      <a:pt x="45525" y="181924"/>
                      <a:pt x="48954" y="180981"/>
                    </a:cubicBezTo>
                    <a:cubicBezTo>
                      <a:pt x="81615" y="172237"/>
                      <a:pt x="120963" y="172752"/>
                      <a:pt x="148395" y="15046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5" name="任意多边形: 形状 3024">
                <a:extLst>
                  <a:ext uri="{FF2B5EF4-FFF2-40B4-BE49-F238E27FC236}">
                    <a16:creationId xmlns:a16="http://schemas.microsoft.com/office/drawing/2014/main" id="{AB8621CC-8C0A-E2A3-3BFE-07A74E3121AC}"/>
                  </a:ext>
                </a:extLst>
              </p:cNvPr>
              <p:cNvSpPr/>
              <p:nvPr/>
            </p:nvSpPr>
            <p:spPr>
              <a:xfrm>
                <a:off x="4314569" y="4184907"/>
                <a:ext cx="438602" cy="266712"/>
              </a:xfrm>
              <a:custGeom>
                <a:avLst/>
                <a:gdLst>
                  <a:gd name="connsiteX0" fmla="*/ 3237 w 438602"/>
                  <a:gd name="connsiteY0" fmla="*/ 265591 h 266712"/>
                  <a:gd name="connsiteX1" fmla="*/ 2722 w 438602"/>
                  <a:gd name="connsiteY1" fmla="*/ 258647 h 266712"/>
                  <a:gd name="connsiteX2" fmla="*/ 130453 w 438602"/>
                  <a:gd name="connsiteY2" fmla="*/ 201726 h 266712"/>
                  <a:gd name="connsiteX3" fmla="*/ 221407 w 438602"/>
                  <a:gd name="connsiteY3" fmla="*/ 110858 h 266712"/>
                  <a:gd name="connsiteX4" fmla="*/ 330792 w 438602"/>
                  <a:gd name="connsiteY4" fmla="*/ 27533 h 266712"/>
                  <a:gd name="connsiteX5" fmla="*/ 434519 w 438602"/>
                  <a:gd name="connsiteY5" fmla="*/ 2758 h 266712"/>
                  <a:gd name="connsiteX6" fmla="*/ 432205 w 438602"/>
                  <a:gd name="connsiteY6" fmla="*/ 14846 h 266712"/>
                  <a:gd name="connsiteX7" fmla="*/ 306789 w 438602"/>
                  <a:gd name="connsiteY7" fmla="*/ 57451 h 266712"/>
                  <a:gd name="connsiteX8" fmla="*/ 196804 w 438602"/>
                  <a:gd name="connsiteY8" fmla="*/ 155606 h 266712"/>
                  <a:gd name="connsiteX9" fmla="*/ 3237 w 438602"/>
                  <a:gd name="connsiteY9" fmla="*/ 265591 h 2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602" h="266712">
                    <a:moveTo>
                      <a:pt x="3237" y="265591"/>
                    </a:moveTo>
                    <a:cubicBezTo>
                      <a:pt x="-535" y="265077"/>
                      <a:pt x="-1392" y="259248"/>
                      <a:pt x="2722" y="258647"/>
                    </a:cubicBezTo>
                    <a:cubicBezTo>
                      <a:pt x="52957" y="250847"/>
                      <a:pt x="91105" y="234473"/>
                      <a:pt x="130453" y="201726"/>
                    </a:cubicBezTo>
                    <a:cubicBezTo>
                      <a:pt x="163371" y="174294"/>
                      <a:pt x="191403" y="141290"/>
                      <a:pt x="221407" y="110858"/>
                    </a:cubicBezTo>
                    <a:cubicBezTo>
                      <a:pt x="253811" y="78025"/>
                      <a:pt x="290330" y="49736"/>
                      <a:pt x="330792" y="27533"/>
                    </a:cubicBezTo>
                    <a:cubicBezTo>
                      <a:pt x="360196" y="11417"/>
                      <a:pt x="400658" y="-7100"/>
                      <a:pt x="434519" y="2758"/>
                    </a:cubicBezTo>
                    <a:cubicBezTo>
                      <a:pt x="441206" y="4730"/>
                      <a:pt x="439149" y="15874"/>
                      <a:pt x="432205" y="14846"/>
                    </a:cubicBezTo>
                    <a:cubicBezTo>
                      <a:pt x="388056" y="8502"/>
                      <a:pt x="342794" y="34648"/>
                      <a:pt x="306789" y="57451"/>
                    </a:cubicBezTo>
                    <a:cubicBezTo>
                      <a:pt x="265041" y="83940"/>
                      <a:pt x="230665" y="120030"/>
                      <a:pt x="196804" y="155606"/>
                    </a:cubicBezTo>
                    <a:cubicBezTo>
                      <a:pt x="147941" y="206870"/>
                      <a:pt x="81847" y="276393"/>
                      <a:pt x="3237" y="26559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6" name="任意多边形: 形状 3025">
                <a:extLst>
                  <a:ext uri="{FF2B5EF4-FFF2-40B4-BE49-F238E27FC236}">
                    <a16:creationId xmlns:a16="http://schemas.microsoft.com/office/drawing/2014/main" id="{8B4E6E06-69B5-61CE-617B-746510AB6C1E}"/>
                  </a:ext>
                </a:extLst>
              </p:cNvPr>
              <p:cNvSpPr/>
              <p:nvPr/>
            </p:nvSpPr>
            <p:spPr>
              <a:xfrm>
                <a:off x="4158531" y="4423271"/>
                <a:ext cx="169003" cy="60714"/>
              </a:xfrm>
              <a:custGeom>
                <a:avLst/>
                <a:gdLst>
                  <a:gd name="connsiteX0" fmla="*/ 165276 w 169003"/>
                  <a:gd name="connsiteY0" fmla="*/ 29457 h 60714"/>
                  <a:gd name="connsiteX1" fmla="*/ 167247 w 169003"/>
                  <a:gd name="connsiteY1" fmla="*/ 26028 h 60714"/>
                  <a:gd name="connsiteX2" fmla="*/ 166047 w 169003"/>
                  <a:gd name="connsiteY2" fmla="*/ 16512 h 60714"/>
                  <a:gd name="connsiteX3" fmla="*/ 2141 w 169003"/>
                  <a:gd name="connsiteY3" fmla="*/ 23285 h 60714"/>
                  <a:gd name="connsiteX4" fmla="*/ 512 w 169003"/>
                  <a:gd name="connsiteY4" fmla="*/ 27999 h 60714"/>
                  <a:gd name="connsiteX5" fmla="*/ 3084 w 169003"/>
                  <a:gd name="connsiteY5" fmla="*/ 32886 h 60714"/>
                  <a:gd name="connsiteX6" fmla="*/ 89666 w 169003"/>
                  <a:gd name="connsiteY6" fmla="*/ 60661 h 60714"/>
                  <a:gd name="connsiteX7" fmla="*/ 165276 w 169003"/>
                  <a:gd name="connsiteY7" fmla="*/ 29457 h 60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003" h="60714">
                    <a:moveTo>
                      <a:pt x="165276" y="29457"/>
                    </a:moveTo>
                    <a:cubicBezTo>
                      <a:pt x="166476" y="28428"/>
                      <a:pt x="166990" y="27228"/>
                      <a:pt x="167247" y="26028"/>
                    </a:cubicBezTo>
                    <a:cubicBezTo>
                      <a:pt x="169562" y="23113"/>
                      <a:pt x="169991" y="18398"/>
                      <a:pt x="166047" y="16512"/>
                    </a:cubicBezTo>
                    <a:cubicBezTo>
                      <a:pt x="108612" y="-11520"/>
                      <a:pt x="59491" y="-204"/>
                      <a:pt x="2141" y="23285"/>
                    </a:cubicBezTo>
                    <a:cubicBezTo>
                      <a:pt x="-173" y="24227"/>
                      <a:pt x="-431" y="26371"/>
                      <a:pt x="512" y="27999"/>
                    </a:cubicBezTo>
                    <a:cubicBezTo>
                      <a:pt x="-173" y="29971"/>
                      <a:pt x="427" y="32286"/>
                      <a:pt x="3084" y="32886"/>
                    </a:cubicBezTo>
                    <a:cubicBezTo>
                      <a:pt x="32402" y="39829"/>
                      <a:pt x="58377" y="61947"/>
                      <a:pt x="89666" y="60661"/>
                    </a:cubicBezTo>
                    <a:cubicBezTo>
                      <a:pt x="119156" y="59460"/>
                      <a:pt x="143244" y="49173"/>
                      <a:pt x="165276" y="2945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7" name="任意多边形: 形状 3026">
                <a:extLst>
                  <a:ext uri="{FF2B5EF4-FFF2-40B4-BE49-F238E27FC236}">
                    <a16:creationId xmlns:a16="http://schemas.microsoft.com/office/drawing/2014/main" id="{A49049B3-1E42-0B22-2CB2-9D107E06CAEC}"/>
                  </a:ext>
                </a:extLst>
              </p:cNvPr>
              <p:cNvSpPr/>
              <p:nvPr/>
            </p:nvSpPr>
            <p:spPr>
              <a:xfrm>
                <a:off x="4470817" y="4148988"/>
                <a:ext cx="225389" cy="242827"/>
              </a:xfrm>
              <a:custGeom>
                <a:avLst/>
                <a:gdLst>
                  <a:gd name="connsiteX0" fmla="*/ 164943 w 225389"/>
                  <a:gd name="connsiteY0" fmla="*/ 242446 h 242827"/>
                  <a:gd name="connsiteX1" fmla="*/ 223322 w 225389"/>
                  <a:gd name="connsiteY1" fmla="*/ 165208 h 242827"/>
                  <a:gd name="connsiteX2" fmla="*/ 212692 w 225389"/>
                  <a:gd name="connsiteY2" fmla="*/ 55308 h 242827"/>
                  <a:gd name="connsiteX3" fmla="*/ 206262 w 225389"/>
                  <a:gd name="connsiteY3" fmla="*/ 48021 h 242827"/>
                  <a:gd name="connsiteX4" fmla="*/ 204119 w 225389"/>
                  <a:gd name="connsiteY4" fmla="*/ 46736 h 242827"/>
                  <a:gd name="connsiteX5" fmla="*/ 154742 w 225389"/>
                  <a:gd name="connsiteY5" fmla="*/ 12703 h 242827"/>
                  <a:gd name="connsiteX6" fmla="*/ 102878 w 225389"/>
                  <a:gd name="connsiteY6" fmla="*/ 15 h 242827"/>
                  <a:gd name="connsiteX7" fmla="*/ 3266 w 225389"/>
                  <a:gd name="connsiteY7" fmla="*/ 35592 h 242827"/>
                  <a:gd name="connsiteX8" fmla="*/ 2494 w 225389"/>
                  <a:gd name="connsiteY8" fmla="*/ 36449 h 242827"/>
                  <a:gd name="connsiteX9" fmla="*/ 3780 w 225389"/>
                  <a:gd name="connsiteY9" fmla="*/ 44421 h 242827"/>
                  <a:gd name="connsiteX10" fmla="*/ 66273 w 225389"/>
                  <a:gd name="connsiteY10" fmla="*/ 51450 h 242827"/>
                  <a:gd name="connsiteX11" fmla="*/ 114365 w 225389"/>
                  <a:gd name="connsiteY11" fmla="*/ 70053 h 242827"/>
                  <a:gd name="connsiteX12" fmla="*/ 183117 w 225389"/>
                  <a:gd name="connsiteY12" fmla="*/ 68510 h 242827"/>
                  <a:gd name="connsiteX13" fmla="*/ 157742 w 225389"/>
                  <a:gd name="connsiteY13" fmla="*/ 127231 h 242827"/>
                  <a:gd name="connsiteX14" fmla="*/ 160142 w 225389"/>
                  <a:gd name="connsiteY14" fmla="*/ 234302 h 242827"/>
                  <a:gd name="connsiteX15" fmla="*/ 160142 w 225389"/>
                  <a:gd name="connsiteY15" fmla="*/ 238674 h 242827"/>
                  <a:gd name="connsiteX16" fmla="*/ 164943 w 225389"/>
                  <a:gd name="connsiteY16" fmla="*/ 242446 h 24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389" h="242827">
                    <a:moveTo>
                      <a:pt x="164943" y="242446"/>
                    </a:moveTo>
                    <a:cubicBezTo>
                      <a:pt x="195461" y="227530"/>
                      <a:pt x="214835" y="197355"/>
                      <a:pt x="223322" y="165208"/>
                    </a:cubicBezTo>
                    <a:cubicBezTo>
                      <a:pt x="232923" y="128689"/>
                      <a:pt x="205576" y="92770"/>
                      <a:pt x="212692" y="55308"/>
                    </a:cubicBezTo>
                    <a:cubicBezTo>
                      <a:pt x="213463" y="51108"/>
                      <a:pt x="209949" y="48450"/>
                      <a:pt x="206262" y="48021"/>
                    </a:cubicBezTo>
                    <a:cubicBezTo>
                      <a:pt x="205662" y="47507"/>
                      <a:pt x="204976" y="47079"/>
                      <a:pt x="204119" y="46736"/>
                    </a:cubicBezTo>
                    <a:cubicBezTo>
                      <a:pt x="183888" y="39878"/>
                      <a:pt x="173344" y="21532"/>
                      <a:pt x="154742" y="12703"/>
                    </a:cubicBezTo>
                    <a:cubicBezTo>
                      <a:pt x="138625" y="5073"/>
                      <a:pt x="121052" y="-327"/>
                      <a:pt x="102878" y="15"/>
                    </a:cubicBezTo>
                    <a:cubicBezTo>
                      <a:pt x="65673" y="787"/>
                      <a:pt x="32841" y="12874"/>
                      <a:pt x="3266" y="35592"/>
                    </a:cubicBezTo>
                    <a:cubicBezTo>
                      <a:pt x="2923" y="35849"/>
                      <a:pt x="2751" y="36106"/>
                      <a:pt x="2494" y="36449"/>
                    </a:cubicBezTo>
                    <a:cubicBezTo>
                      <a:pt x="-1021" y="38249"/>
                      <a:pt x="-1021" y="44678"/>
                      <a:pt x="3780" y="44421"/>
                    </a:cubicBezTo>
                    <a:cubicBezTo>
                      <a:pt x="25297" y="43478"/>
                      <a:pt x="45785" y="43649"/>
                      <a:pt x="66273" y="51450"/>
                    </a:cubicBezTo>
                    <a:cubicBezTo>
                      <a:pt x="82133" y="57451"/>
                      <a:pt x="97735" y="66367"/>
                      <a:pt x="114365" y="70053"/>
                    </a:cubicBezTo>
                    <a:cubicBezTo>
                      <a:pt x="137511" y="75282"/>
                      <a:pt x="161257" y="76139"/>
                      <a:pt x="183117" y="68510"/>
                    </a:cubicBezTo>
                    <a:cubicBezTo>
                      <a:pt x="169058" y="84798"/>
                      <a:pt x="160228" y="106400"/>
                      <a:pt x="157742" y="127231"/>
                    </a:cubicBezTo>
                    <a:cubicBezTo>
                      <a:pt x="153456" y="162207"/>
                      <a:pt x="176259" y="202584"/>
                      <a:pt x="160142" y="234302"/>
                    </a:cubicBezTo>
                    <a:cubicBezTo>
                      <a:pt x="159457" y="235759"/>
                      <a:pt x="159542" y="237302"/>
                      <a:pt x="160142" y="238674"/>
                    </a:cubicBezTo>
                    <a:cubicBezTo>
                      <a:pt x="159628" y="241246"/>
                      <a:pt x="162114" y="243817"/>
                      <a:pt x="164943" y="24244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69" name="图形 4">
              <a:extLst>
                <a:ext uri="{FF2B5EF4-FFF2-40B4-BE49-F238E27FC236}">
                  <a16:creationId xmlns:a16="http://schemas.microsoft.com/office/drawing/2014/main" id="{AEE6C1BB-7CD0-631B-F77F-92C6197C0DFA}"/>
                </a:ext>
              </a:extLst>
            </p:cNvPr>
            <p:cNvGrpSpPr/>
            <p:nvPr/>
          </p:nvGrpSpPr>
          <p:grpSpPr>
            <a:xfrm>
              <a:off x="3230102" y="3163650"/>
              <a:ext cx="972387" cy="742805"/>
              <a:chOff x="3230102" y="3163650"/>
              <a:chExt cx="972387" cy="742805"/>
            </a:xfrm>
          </p:grpSpPr>
          <p:sp>
            <p:nvSpPr>
              <p:cNvPr id="3020" name="任意多边形: 形状 3019">
                <a:extLst>
                  <a:ext uri="{FF2B5EF4-FFF2-40B4-BE49-F238E27FC236}">
                    <a16:creationId xmlns:a16="http://schemas.microsoft.com/office/drawing/2014/main" id="{2E1C70F6-0A81-A0FE-F474-4827A66B5888}"/>
                  </a:ext>
                </a:extLst>
              </p:cNvPr>
              <p:cNvSpPr/>
              <p:nvPr/>
            </p:nvSpPr>
            <p:spPr>
              <a:xfrm>
                <a:off x="3230102" y="3163650"/>
                <a:ext cx="879447" cy="742805"/>
              </a:xfrm>
              <a:custGeom>
                <a:avLst/>
                <a:gdLst>
                  <a:gd name="connsiteX0" fmla="*/ 860276 w 879447"/>
                  <a:gd name="connsiteY0" fmla="*/ 261663 h 742805"/>
                  <a:gd name="connsiteX1" fmla="*/ 822814 w 879447"/>
                  <a:gd name="connsiteY1" fmla="*/ 311984 h 742805"/>
                  <a:gd name="connsiteX2" fmla="*/ 783038 w 879447"/>
                  <a:gd name="connsiteY2" fmla="*/ 349617 h 742805"/>
                  <a:gd name="connsiteX3" fmla="*/ 773951 w 879447"/>
                  <a:gd name="connsiteY3" fmla="*/ 339330 h 742805"/>
                  <a:gd name="connsiteX4" fmla="*/ 793582 w 879447"/>
                  <a:gd name="connsiteY4" fmla="*/ 317470 h 742805"/>
                  <a:gd name="connsiteX5" fmla="*/ 770179 w 879447"/>
                  <a:gd name="connsiteY5" fmla="*/ 157336 h 742805"/>
                  <a:gd name="connsiteX6" fmla="*/ 655736 w 879447"/>
                  <a:gd name="connsiteY6" fmla="*/ 143534 h 742805"/>
                  <a:gd name="connsiteX7" fmla="*/ 649992 w 879447"/>
                  <a:gd name="connsiteY7" fmla="*/ 210914 h 742805"/>
                  <a:gd name="connsiteX8" fmla="*/ 610902 w 879447"/>
                  <a:gd name="connsiteY8" fmla="*/ 282409 h 742805"/>
                  <a:gd name="connsiteX9" fmla="*/ 594614 w 879447"/>
                  <a:gd name="connsiteY9" fmla="*/ 281980 h 742805"/>
                  <a:gd name="connsiteX10" fmla="*/ 609445 w 879447"/>
                  <a:gd name="connsiteY10" fmla="*/ 251290 h 742805"/>
                  <a:gd name="connsiteX11" fmla="*/ 626847 w 879447"/>
                  <a:gd name="connsiteY11" fmla="*/ 199084 h 742805"/>
                  <a:gd name="connsiteX12" fmla="*/ 633533 w 879447"/>
                  <a:gd name="connsiteY12" fmla="*/ 118417 h 742805"/>
                  <a:gd name="connsiteX13" fmla="*/ 578326 w 879447"/>
                  <a:gd name="connsiteY13" fmla="*/ 65782 h 742805"/>
                  <a:gd name="connsiteX14" fmla="*/ 513518 w 879447"/>
                  <a:gd name="connsiteY14" fmla="*/ 44522 h 742805"/>
                  <a:gd name="connsiteX15" fmla="*/ 469370 w 879447"/>
                  <a:gd name="connsiteY15" fmla="*/ 36807 h 742805"/>
                  <a:gd name="connsiteX16" fmla="*/ 444167 w 879447"/>
                  <a:gd name="connsiteY16" fmla="*/ 93899 h 742805"/>
                  <a:gd name="connsiteX17" fmla="*/ 418621 w 879447"/>
                  <a:gd name="connsiteY17" fmla="*/ 196426 h 742805"/>
                  <a:gd name="connsiteX18" fmla="*/ 408334 w 879447"/>
                  <a:gd name="connsiteY18" fmla="*/ 191455 h 742805"/>
                  <a:gd name="connsiteX19" fmla="*/ 409019 w 879447"/>
                  <a:gd name="connsiteY19" fmla="*/ 162822 h 742805"/>
                  <a:gd name="connsiteX20" fmla="*/ 413306 w 879447"/>
                  <a:gd name="connsiteY20" fmla="*/ 138819 h 742805"/>
                  <a:gd name="connsiteX21" fmla="*/ 415449 w 879447"/>
                  <a:gd name="connsiteY21" fmla="*/ 92957 h 742805"/>
                  <a:gd name="connsiteX22" fmla="*/ 322352 w 879447"/>
                  <a:gd name="connsiteY22" fmla="*/ 116 h 742805"/>
                  <a:gd name="connsiteX23" fmla="*/ 230454 w 879447"/>
                  <a:gd name="connsiteY23" fmla="*/ 69125 h 742805"/>
                  <a:gd name="connsiteX24" fmla="*/ 255400 w 879447"/>
                  <a:gd name="connsiteY24" fmla="*/ 167023 h 742805"/>
                  <a:gd name="connsiteX25" fmla="*/ 240484 w 879447"/>
                  <a:gd name="connsiteY25" fmla="*/ 147563 h 742805"/>
                  <a:gd name="connsiteX26" fmla="*/ 227368 w 879447"/>
                  <a:gd name="connsiteY26" fmla="*/ 124932 h 742805"/>
                  <a:gd name="connsiteX27" fmla="*/ 202679 w 879447"/>
                  <a:gd name="connsiteY27" fmla="*/ 87556 h 742805"/>
                  <a:gd name="connsiteX28" fmla="*/ 52318 w 879447"/>
                  <a:gd name="connsiteY28" fmla="*/ 101958 h 742805"/>
                  <a:gd name="connsiteX29" fmla="*/ 11084 w 879447"/>
                  <a:gd name="connsiteY29" fmla="*/ 265178 h 742805"/>
                  <a:gd name="connsiteX30" fmla="*/ 174219 w 879447"/>
                  <a:gd name="connsiteY30" fmla="*/ 352360 h 742805"/>
                  <a:gd name="connsiteX31" fmla="*/ 158788 w 879447"/>
                  <a:gd name="connsiteY31" fmla="*/ 362990 h 742805"/>
                  <a:gd name="connsiteX32" fmla="*/ 126213 w 879447"/>
                  <a:gd name="connsiteY32" fmla="*/ 357075 h 742805"/>
                  <a:gd name="connsiteX33" fmla="*/ 47174 w 879447"/>
                  <a:gd name="connsiteY33" fmla="*/ 344388 h 742805"/>
                  <a:gd name="connsiteX34" fmla="*/ 41431 w 879447"/>
                  <a:gd name="connsiteY34" fmla="*/ 454630 h 742805"/>
                  <a:gd name="connsiteX35" fmla="*/ 123041 w 879447"/>
                  <a:gd name="connsiteY35" fmla="*/ 523382 h 742805"/>
                  <a:gd name="connsiteX36" fmla="*/ 190164 w 879447"/>
                  <a:gd name="connsiteY36" fmla="*/ 518495 h 742805"/>
                  <a:gd name="connsiteX37" fmla="*/ 255400 w 879447"/>
                  <a:gd name="connsiteY37" fmla="*/ 504522 h 742805"/>
                  <a:gd name="connsiteX38" fmla="*/ 171047 w 879447"/>
                  <a:gd name="connsiteY38" fmla="*/ 565987 h 742805"/>
                  <a:gd name="connsiteX39" fmla="*/ 154502 w 879447"/>
                  <a:gd name="connsiteY39" fmla="*/ 610307 h 742805"/>
                  <a:gd name="connsiteX40" fmla="*/ 216738 w 879447"/>
                  <a:gd name="connsiteY40" fmla="*/ 644511 h 742805"/>
                  <a:gd name="connsiteX41" fmla="*/ 274174 w 879447"/>
                  <a:gd name="connsiteY41" fmla="*/ 668000 h 742805"/>
                  <a:gd name="connsiteX42" fmla="*/ 331353 w 879447"/>
                  <a:gd name="connsiteY42" fmla="*/ 688145 h 742805"/>
                  <a:gd name="connsiteX43" fmla="*/ 459083 w 879447"/>
                  <a:gd name="connsiteY43" fmla="*/ 596419 h 742805"/>
                  <a:gd name="connsiteX44" fmla="*/ 458911 w 879447"/>
                  <a:gd name="connsiteY44" fmla="*/ 620423 h 742805"/>
                  <a:gd name="connsiteX45" fmla="*/ 446824 w 879447"/>
                  <a:gd name="connsiteY45" fmla="*/ 639025 h 742805"/>
                  <a:gd name="connsiteX46" fmla="*/ 424879 w 879447"/>
                  <a:gd name="connsiteY46" fmla="*/ 672543 h 742805"/>
                  <a:gd name="connsiteX47" fmla="*/ 423678 w 879447"/>
                  <a:gd name="connsiteY47" fmla="*/ 732208 h 742805"/>
                  <a:gd name="connsiteX48" fmla="*/ 508460 w 879447"/>
                  <a:gd name="connsiteY48" fmla="*/ 742238 h 742805"/>
                  <a:gd name="connsiteX49" fmla="*/ 621703 w 879447"/>
                  <a:gd name="connsiteY49" fmla="*/ 726121 h 742805"/>
                  <a:gd name="connsiteX50" fmla="*/ 672881 w 879447"/>
                  <a:gd name="connsiteY50" fmla="*/ 668000 h 742805"/>
                  <a:gd name="connsiteX51" fmla="*/ 670824 w 879447"/>
                  <a:gd name="connsiteY51" fmla="*/ 636539 h 742805"/>
                  <a:gd name="connsiteX52" fmla="*/ 666537 w 879447"/>
                  <a:gd name="connsiteY52" fmla="*/ 612622 h 742805"/>
                  <a:gd name="connsiteX53" fmla="*/ 679996 w 879447"/>
                  <a:gd name="connsiteY53" fmla="*/ 607821 h 742805"/>
                  <a:gd name="connsiteX54" fmla="*/ 696627 w 879447"/>
                  <a:gd name="connsiteY54" fmla="*/ 684459 h 742805"/>
                  <a:gd name="connsiteX55" fmla="*/ 759806 w 879447"/>
                  <a:gd name="connsiteY55" fmla="*/ 694917 h 742805"/>
                  <a:gd name="connsiteX56" fmla="*/ 838502 w 879447"/>
                  <a:gd name="connsiteY56" fmla="*/ 523125 h 742805"/>
                  <a:gd name="connsiteX57" fmla="*/ 814756 w 879447"/>
                  <a:gd name="connsiteY57" fmla="*/ 460288 h 742805"/>
                  <a:gd name="connsiteX58" fmla="*/ 830615 w 879447"/>
                  <a:gd name="connsiteY58" fmla="*/ 445543 h 742805"/>
                  <a:gd name="connsiteX59" fmla="*/ 867820 w 879447"/>
                  <a:gd name="connsiteY59" fmla="*/ 264664 h 742805"/>
                  <a:gd name="connsiteX60" fmla="*/ 860276 w 879447"/>
                  <a:gd name="connsiteY60" fmla="*/ 261663 h 742805"/>
                  <a:gd name="connsiteX61" fmla="*/ 402161 w 879447"/>
                  <a:gd name="connsiteY61" fmla="*/ 252234 h 742805"/>
                  <a:gd name="connsiteX62" fmla="*/ 382530 w 879447"/>
                  <a:gd name="connsiteY62" fmla="*/ 328014 h 742805"/>
                  <a:gd name="connsiteX63" fmla="*/ 380559 w 879447"/>
                  <a:gd name="connsiteY63" fmla="*/ 325957 h 742805"/>
                  <a:gd name="connsiteX64" fmla="*/ 402161 w 879447"/>
                  <a:gd name="connsiteY64" fmla="*/ 252234 h 742805"/>
                  <a:gd name="connsiteX65" fmla="*/ 240913 w 879447"/>
                  <a:gd name="connsiteY65" fmla="*/ 352189 h 742805"/>
                  <a:gd name="connsiteX66" fmla="*/ 244085 w 879447"/>
                  <a:gd name="connsiteY66" fmla="*/ 349531 h 742805"/>
                  <a:gd name="connsiteX67" fmla="*/ 282061 w 879447"/>
                  <a:gd name="connsiteY67" fmla="*/ 338302 h 742805"/>
                  <a:gd name="connsiteX68" fmla="*/ 338554 w 879447"/>
                  <a:gd name="connsiteY68" fmla="*/ 366419 h 742805"/>
                  <a:gd name="connsiteX69" fmla="*/ 270659 w 879447"/>
                  <a:gd name="connsiteY69" fmla="*/ 391708 h 742805"/>
                  <a:gd name="connsiteX70" fmla="*/ 240913 w 879447"/>
                  <a:gd name="connsiteY70" fmla="*/ 352189 h 742805"/>
                  <a:gd name="connsiteX71" fmla="*/ 391103 w 879447"/>
                  <a:gd name="connsiteY71" fmla="*/ 501693 h 742805"/>
                  <a:gd name="connsiteX72" fmla="*/ 329981 w 879447"/>
                  <a:gd name="connsiteY72" fmla="*/ 516524 h 742805"/>
                  <a:gd name="connsiteX73" fmla="*/ 314465 w 879447"/>
                  <a:gd name="connsiteY73" fmla="*/ 496721 h 742805"/>
                  <a:gd name="connsiteX74" fmla="*/ 315236 w 879447"/>
                  <a:gd name="connsiteY74" fmla="*/ 464746 h 742805"/>
                  <a:gd name="connsiteX75" fmla="*/ 358442 w 879447"/>
                  <a:gd name="connsiteY75" fmla="*/ 440743 h 742805"/>
                  <a:gd name="connsiteX76" fmla="*/ 402333 w 879447"/>
                  <a:gd name="connsiteY76" fmla="*/ 425912 h 742805"/>
                  <a:gd name="connsiteX77" fmla="*/ 427708 w 879447"/>
                  <a:gd name="connsiteY77" fmla="*/ 417254 h 742805"/>
                  <a:gd name="connsiteX78" fmla="*/ 454711 w 879447"/>
                  <a:gd name="connsiteY78" fmla="*/ 438342 h 742805"/>
                  <a:gd name="connsiteX79" fmla="*/ 391103 w 879447"/>
                  <a:gd name="connsiteY79" fmla="*/ 501693 h 742805"/>
                  <a:gd name="connsiteX80" fmla="*/ 588871 w 879447"/>
                  <a:gd name="connsiteY80" fmla="*/ 517467 h 742805"/>
                  <a:gd name="connsiteX81" fmla="*/ 532806 w 879447"/>
                  <a:gd name="connsiteY81" fmla="*/ 565216 h 742805"/>
                  <a:gd name="connsiteX82" fmla="*/ 526977 w 879447"/>
                  <a:gd name="connsiteY82" fmla="*/ 514209 h 742805"/>
                  <a:gd name="connsiteX83" fmla="*/ 569582 w 879447"/>
                  <a:gd name="connsiteY83" fmla="*/ 446315 h 742805"/>
                  <a:gd name="connsiteX84" fmla="*/ 588871 w 879447"/>
                  <a:gd name="connsiteY84" fmla="*/ 517467 h 742805"/>
                  <a:gd name="connsiteX85" fmla="*/ 577812 w 879447"/>
                  <a:gd name="connsiteY85" fmla="*/ 336244 h 742805"/>
                  <a:gd name="connsiteX86" fmla="*/ 515833 w 879447"/>
                  <a:gd name="connsiteY86" fmla="*/ 377306 h 742805"/>
                  <a:gd name="connsiteX87" fmla="*/ 515404 w 879447"/>
                  <a:gd name="connsiteY87" fmla="*/ 375763 h 742805"/>
                  <a:gd name="connsiteX88" fmla="*/ 509918 w 879447"/>
                  <a:gd name="connsiteY88" fmla="*/ 360247 h 742805"/>
                  <a:gd name="connsiteX89" fmla="*/ 530063 w 879447"/>
                  <a:gd name="connsiteY89" fmla="*/ 332472 h 742805"/>
                  <a:gd name="connsiteX90" fmla="*/ 577812 w 879447"/>
                  <a:gd name="connsiteY90" fmla="*/ 336244 h 74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79447" h="742805">
                    <a:moveTo>
                      <a:pt x="860276" y="261663"/>
                    </a:moveTo>
                    <a:cubicBezTo>
                      <a:pt x="840473" y="269293"/>
                      <a:pt x="832415" y="295010"/>
                      <a:pt x="822814" y="311984"/>
                    </a:cubicBezTo>
                    <a:cubicBezTo>
                      <a:pt x="813984" y="327671"/>
                      <a:pt x="797782" y="340102"/>
                      <a:pt x="783038" y="349617"/>
                    </a:cubicBezTo>
                    <a:cubicBezTo>
                      <a:pt x="763750" y="362133"/>
                      <a:pt x="764093" y="348760"/>
                      <a:pt x="773951" y="339330"/>
                    </a:cubicBezTo>
                    <a:cubicBezTo>
                      <a:pt x="781152" y="332472"/>
                      <a:pt x="787495" y="325443"/>
                      <a:pt x="793582" y="317470"/>
                    </a:cubicBezTo>
                    <a:cubicBezTo>
                      <a:pt x="838073" y="259177"/>
                      <a:pt x="827615" y="201399"/>
                      <a:pt x="770179" y="157336"/>
                    </a:cubicBezTo>
                    <a:cubicBezTo>
                      <a:pt x="741632" y="135476"/>
                      <a:pt x="661308" y="69982"/>
                      <a:pt x="655736" y="143534"/>
                    </a:cubicBezTo>
                    <a:cubicBezTo>
                      <a:pt x="654022" y="166766"/>
                      <a:pt x="655907" y="187683"/>
                      <a:pt x="649992" y="210914"/>
                    </a:cubicBezTo>
                    <a:cubicBezTo>
                      <a:pt x="643477" y="236374"/>
                      <a:pt x="627790" y="262349"/>
                      <a:pt x="610902" y="282409"/>
                    </a:cubicBezTo>
                    <a:cubicBezTo>
                      <a:pt x="606530" y="287638"/>
                      <a:pt x="582698" y="308726"/>
                      <a:pt x="594614" y="281980"/>
                    </a:cubicBezTo>
                    <a:cubicBezTo>
                      <a:pt x="599243" y="271607"/>
                      <a:pt x="604815" y="261663"/>
                      <a:pt x="609445" y="251290"/>
                    </a:cubicBezTo>
                    <a:cubicBezTo>
                      <a:pt x="616903" y="234488"/>
                      <a:pt x="622303" y="216915"/>
                      <a:pt x="626847" y="199084"/>
                    </a:cubicBezTo>
                    <a:cubicBezTo>
                      <a:pt x="633276" y="174138"/>
                      <a:pt x="639191" y="144134"/>
                      <a:pt x="633533" y="118417"/>
                    </a:cubicBezTo>
                    <a:cubicBezTo>
                      <a:pt x="626761" y="87556"/>
                      <a:pt x="607301" y="75554"/>
                      <a:pt x="578326" y="65782"/>
                    </a:cubicBezTo>
                    <a:cubicBezTo>
                      <a:pt x="556552" y="58409"/>
                      <a:pt x="535035" y="53180"/>
                      <a:pt x="513518" y="44522"/>
                    </a:cubicBezTo>
                    <a:cubicBezTo>
                      <a:pt x="501688" y="39721"/>
                      <a:pt x="482572" y="31235"/>
                      <a:pt x="469370" y="36807"/>
                    </a:cubicBezTo>
                    <a:cubicBezTo>
                      <a:pt x="445195" y="46922"/>
                      <a:pt x="446996" y="70925"/>
                      <a:pt x="444167" y="93899"/>
                    </a:cubicBezTo>
                    <a:cubicBezTo>
                      <a:pt x="440223" y="126818"/>
                      <a:pt x="433451" y="166251"/>
                      <a:pt x="418621" y="196426"/>
                    </a:cubicBezTo>
                    <a:cubicBezTo>
                      <a:pt x="415192" y="194798"/>
                      <a:pt x="411763" y="193083"/>
                      <a:pt x="408334" y="191455"/>
                    </a:cubicBezTo>
                    <a:cubicBezTo>
                      <a:pt x="406876" y="181853"/>
                      <a:pt x="407134" y="172338"/>
                      <a:pt x="409019" y="162822"/>
                    </a:cubicBezTo>
                    <a:cubicBezTo>
                      <a:pt x="410048" y="154764"/>
                      <a:pt x="411848" y="146792"/>
                      <a:pt x="413306" y="138819"/>
                    </a:cubicBezTo>
                    <a:cubicBezTo>
                      <a:pt x="416135" y="123732"/>
                      <a:pt x="416049" y="108216"/>
                      <a:pt x="415449" y="92957"/>
                    </a:cubicBezTo>
                    <a:cubicBezTo>
                      <a:pt x="412963" y="33463"/>
                      <a:pt x="380216" y="2517"/>
                      <a:pt x="322352" y="116"/>
                    </a:cubicBezTo>
                    <a:cubicBezTo>
                      <a:pt x="280432" y="-1598"/>
                      <a:pt x="220082" y="15375"/>
                      <a:pt x="230454" y="69125"/>
                    </a:cubicBezTo>
                    <a:cubicBezTo>
                      <a:pt x="236884" y="102386"/>
                      <a:pt x="254543" y="132733"/>
                      <a:pt x="255400" y="167023"/>
                    </a:cubicBezTo>
                    <a:cubicBezTo>
                      <a:pt x="255400" y="165823"/>
                      <a:pt x="241941" y="149878"/>
                      <a:pt x="240484" y="147563"/>
                    </a:cubicBezTo>
                    <a:cubicBezTo>
                      <a:pt x="235941" y="140191"/>
                      <a:pt x="231740" y="132476"/>
                      <a:pt x="227368" y="124932"/>
                    </a:cubicBezTo>
                    <a:cubicBezTo>
                      <a:pt x="220082" y="112073"/>
                      <a:pt x="212452" y="98700"/>
                      <a:pt x="202679" y="87556"/>
                    </a:cubicBezTo>
                    <a:cubicBezTo>
                      <a:pt x="157674" y="36206"/>
                      <a:pt x="98438" y="67410"/>
                      <a:pt x="52318" y="101958"/>
                    </a:cubicBezTo>
                    <a:cubicBezTo>
                      <a:pt x="-2461" y="142934"/>
                      <a:pt x="-10519" y="202599"/>
                      <a:pt x="11084" y="265178"/>
                    </a:cubicBezTo>
                    <a:cubicBezTo>
                      <a:pt x="35773" y="346702"/>
                      <a:pt x="118240" y="328615"/>
                      <a:pt x="174219" y="352360"/>
                    </a:cubicBezTo>
                    <a:cubicBezTo>
                      <a:pt x="204565" y="365219"/>
                      <a:pt x="173704" y="364019"/>
                      <a:pt x="158788" y="362990"/>
                    </a:cubicBezTo>
                    <a:cubicBezTo>
                      <a:pt x="147730" y="362219"/>
                      <a:pt x="136928" y="359647"/>
                      <a:pt x="126213" y="357075"/>
                    </a:cubicBezTo>
                    <a:cubicBezTo>
                      <a:pt x="100238" y="350817"/>
                      <a:pt x="74092" y="344131"/>
                      <a:pt x="47174" y="344388"/>
                    </a:cubicBezTo>
                    <a:cubicBezTo>
                      <a:pt x="-20891" y="345074"/>
                      <a:pt x="23171" y="423941"/>
                      <a:pt x="41431" y="454630"/>
                    </a:cubicBezTo>
                    <a:cubicBezTo>
                      <a:pt x="59261" y="484634"/>
                      <a:pt x="85579" y="519096"/>
                      <a:pt x="123041" y="523382"/>
                    </a:cubicBezTo>
                    <a:cubicBezTo>
                      <a:pt x="146101" y="526039"/>
                      <a:pt x="167532" y="522782"/>
                      <a:pt x="190164" y="518495"/>
                    </a:cubicBezTo>
                    <a:cubicBezTo>
                      <a:pt x="210223" y="514638"/>
                      <a:pt x="233883" y="500236"/>
                      <a:pt x="255400" y="504522"/>
                    </a:cubicBezTo>
                    <a:cubicBezTo>
                      <a:pt x="231569" y="530326"/>
                      <a:pt x="200536" y="547299"/>
                      <a:pt x="171047" y="565987"/>
                    </a:cubicBezTo>
                    <a:cubicBezTo>
                      <a:pt x="155016" y="576103"/>
                      <a:pt x="141986" y="592476"/>
                      <a:pt x="154502" y="610307"/>
                    </a:cubicBezTo>
                    <a:cubicBezTo>
                      <a:pt x="167532" y="628823"/>
                      <a:pt x="196593" y="636796"/>
                      <a:pt x="216738" y="644511"/>
                    </a:cubicBezTo>
                    <a:cubicBezTo>
                      <a:pt x="236026" y="651883"/>
                      <a:pt x="254972" y="660456"/>
                      <a:pt x="274174" y="668000"/>
                    </a:cubicBezTo>
                    <a:cubicBezTo>
                      <a:pt x="290633" y="674429"/>
                      <a:pt x="312922" y="687802"/>
                      <a:pt x="331353" y="688145"/>
                    </a:cubicBezTo>
                    <a:cubicBezTo>
                      <a:pt x="397789" y="689260"/>
                      <a:pt x="410305" y="626166"/>
                      <a:pt x="459083" y="596419"/>
                    </a:cubicBezTo>
                    <a:cubicBezTo>
                      <a:pt x="474942" y="586818"/>
                      <a:pt x="458054" y="622051"/>
                      <a:pt x="458911" y="620423"/>
                    </a:cubicBezTo>
                    <a:cubicBezTo>
                      <a:pt x="455225" y="626766"/>
                      <a:pt x="450939" y="632853"/>
                      <a:pt x="446824" y="639025"/>
                    </a:cubicBezTo>
                    <a:cubicBezTo>
                      <a:pt x="439366" y="650083"/>
                      <a:pt x="432422" y="661485"/>
                      <a:pt x="424879" y="672543"/>
                    </a:cubicBezTo>
                    <a:cubicBezTo>
                      <a:pt x="414077" y="688488"/>
                      <a:pt x="401133" y="718578"/>
                      <a:pt x="423678" y="732208"/>
                    </a:cubicBezTo>
                    <a:cubicBezTo>
                      <a:pt x="448110" y="746952"/>
                      <a:pt x="481029" y="741895"/>
                      <a:pt x="508460" y="742238"/>
                    </a:cubicBezTo>
                    <a:cubicBezTo>
                      <a:pt x="546865" y="742666"/>
                      <a:pt x="585442" y="739752"/>
                      <a:pt x="621703" y="726121"/>
                    </a:cubicBezTo>
                    <a:cubicBezTo>
                      <a:pt x="649735" y="715577"/>
                      <a:pt x="667995" y="697661"/>
                      <a:pt x="672881" y="668000"/>
                    </a:cubicBezTo>
                    <a:cubicBezTo>
                      <a:pt x="674596" y="657541"/>
                      <a:pt x="672967" y="646826"/>
                      <a:pt x="670824" y="636539"/>
                    </a:cubicBezTo>
                    <a:cubicBezTo>
                      <a:pt x="669109" y="628566"/>
                      <a:pt x="667652" y="620680"/>
                      <a:pt x="666537" y="612622"/>
                    </a:cubicBezTo>
                    <a:cubicBezTo>
                      <a:pt x="664566" y="598477"/>
                      <a:pt x="673138" y="589133"/>
                      <a:pt x="679996" y="607821"/>
                    </a:cubicBezTo>
                    <a:cubicBezTo>
                      <a:pt x="688483" y="631052"/>
                      <a:pt x="682739" y="663285"/>
                      <a:pt x="696627" y="684459"/>
                    </a:cubicBezTo>
                    <a:cubicBezTo>
                      <a:pt x="711972" y="708034"/>
                      <a:pt x="735975" y="701604"/>
                      <a:pt x="759806" y="694917"/>
                    </a:cubicBezTo>
                    <a:cubicBezTo>
                      <a:pt x="833187" y="674429"/>
                      <a:pt x="842016" y="588019"/>
                      <a:pt x="838502" y="523125"/>
                    </a:cubicBezTo>
                    <a:cubicBezTo>
                      <a:pt x="837130" y="498350"/>
                      <a:pt x="826586" y="480433"/>
                      <a:pt x="814756" y="460288"/>
                    </a:cubicBezTo>
                    <a:cubicBezTo>
                      <a:pt x="818956" y="455316"/>
                      <a:pt x="820414" y="453173"/>
                      <a:pt x="830615" y="445543"/>
                    </a:cubicBezTo>
                    <a:cubicBezTo>
                      <a:pt x="872449" y="401652"/>
                      <a:pt x="894480" y="318070"/>
                      <a:pt x="867820" y="264664"/>
                    </a:cubicBezTo>
                    <a:cubicBezTo>
                      <a:pt x="866448" y="262178"/>
                      <a:pt x="862848" y="260720"/>
                      <a:pt x="860276" y="261663"/>
                    </a:cubicBezTo>
                    <a:close/>
                    <a:moveTo>
                      <a:pt x="402161" y="252234"/>
                    </a:moveTo>
                    <a:cubicBezTo>
                      <a:pt x="432508" y="266807"/>
                      <a:pt x="418106" y="347131"/>
                      <a:pt x="382530" y="328014"/>
                    </a:cubicBezTo>
                    <a:cubicBezTo>
                      <a:pt x="381587" y="327500"/>
                      <a:pt x="380987" y="326729"/>
                      <a:pt x="380559" y="325957"/>
                    </a:cubicBezTo>
                    <a:cubicBezTo>
                      <a:pt x="351841" y="310698"/>
                      <a:pt x="366843" y="235260"/>
                      <a:pt x="402161" y="252234"/>
                    </a:cubicBezTo>
                    <a:close/>
                    <a:moveTo>
                      <a:pt x="240913" y="352189"/>
                    </a:moveTo>
                    <a:cubicBezTo>
                      <a:pt x="241684" y="350646"/>
                      <a:pt x="242884" y="349789"/>
                      <a:pt x="244085" y="349531"/>
                    </a:cubicBezTo>
                    <a:cubicBezTo>
                      <a:pt x="253000" y="340959"/>
                      <a:pt x="269716" y="338216"/>
                      <a:pt x="282061" y="338302"/>
                    </a:cubicBezTo>
                    <a:cubicBezTo>
                      <a:pt x="302892" y="338473"/>
                      <a:pt x="335639" y="340016"/>
                      <a:pt x="338554" y="366419"/>
                    </a:cubicBezTo>
                    <a:cubicBezTo>
                      <a:pt x="341897" y="396080"/>
                      <a:pt x="287890" y="392823"/>
                      <a:pt x="270659" y="391708"/>
                    </a:cubicBezTo>
                    <a:cubicBezTo>
                      <a:pt x="245285" y="389822"/>
                      <a:pt x="228054" y="378421"/>
                      <a:pt x="240913" y="352189"/>
                    </a:cubicBezTo>
                    <a:close/>
                    <a:moveTo>
                      <a:pt x="391103" y="501693"/>
                    </a:moveTo>
                    <a:cubicBezTo>
                      <a:pt x="373272" y="508637"/>
                      <a:pt x="349612" y="521410"/>
                      <a:pt x="329981" y="516524"/>
                    </a:cubicBezTo>
                    <a:cubicBezTo>
                      <a:pt x="321494" y="514380"/>
                      <a:pt x="317294" y="505379"/>
                      <a:pt x="314465" y="496721"/>
                    </a:cubicBezTo>
                    <a:cubicBezTo>
                      <a:pt x="309236" y="486777"/>
                      <a:pt x="308378" y="474347"/>
                      <a:pt x="315236" y="464746"/>
                    </a:cubicBezTo>
                    <a:cubicBezTo>
                      <a:pt x="325866" y="449744"/>
                      <a:pt x="341040" y="444515"/>
                      <a:pt x="358442" y="440743"/>
                    </a:cubicBezTo>
                    <a:cubicBezTo>
                      <a:pt x="373958" y="437400"/>
                      <a:pt x="388274" y="433456"/>
                      <a:pt x="402333" y="425912"/>
                    </a:cubicBezTo>
                    <a:cubicBezTo>
                      <a:pt x="410820" y="421283"/>
                      <a:pt x="418106" y="418283"/>
                      <a:pt x="427708" y="417254"/>
                    </a:cubicBezTo>
                    <a:cubicBezTo>
                      <a:pt x="440738" y="415797"/>
                      <a:pt x="452568" y="426341"/>
                      <a:pt x="454711" y="438342"/>
                    </a:cubicBezTo>
                    <a:cubicBezTo>
                      <a:pt x="460797" y="472718"/>
                      <a:pt x="415192" y="492264"/>
                      <a:pt x="391103" y="501693"/>
                    </a:cubicBezTo>
                    <a:close/>
                    <a:moveTo>
                      <a:pt x="588871" y="517467"/>
                    </a:moveTo>
                    <a:cubicBezTo>
                      <a:pt x="580298" y="539669"/>
                      <a:pt x="562124" y="580132"/>
                      <a:pt x="532806" y="565216"/>
                    </a:cubicBezTo>
                    <a:cubicBezTo>
                      <a:pt x="514204" y="559386"/>
                      <a:pt x="519262" y="532040"/>
                      <a:pt x="526977" y="514209"/>
                    </a:cubicBezTo>
                    <a:cubicBezTo>
                      <a:pt x="535207" y="495092"/>
                      <a:pt x="544122" y="449744"/>
                      <a:pt x="569582" y="446315"/>
                    </a:cubicBezTo>
                    <a:cubicBezTo>
                      <a:pt x="609873" y="440914"/>
                      <a:pt x="596414" y="498007"/>
                      <a:pt x="588871" y="517467"/>
                    </a:cubicBezTo>
                    <a:close/>
                    <a:moveTo>
                      <a:pt x="577812" y="336244"/>
                    </a:moveTo>
                    <a:cubicBezTo>
                      <a:pt x="585356" y="361276"/>
                      <a:pt x="529549" y="407139"/>
                      <a:pt x="515833" y="377306"/>
                    </a:cubicBezTo>
                    <a:cubicBezTo>
                      <a:pt x="515576" y="376792"/>
                      <a:pt x="515490" y="376278"/>
                      <a:pt x="515404" y="375763"/>
                    </a:cubicBezTo>
                    <a:cubicBezTo>
                      <a:pt x="510861" y="372420"/>
                      <a:pt x="508460" y="366591"/>
                      <a:pt x="509918" y="360247"/>
                    </a:cubicBezTo>
                    <a:cubicBezTo>
                      <a:pt x="512575" y="348931"/>
                      <a:pt x="520976" y="339244"/>
                      <a:pt x="530063" y="332472"/>
                    </a:cubicBezTo>
                    <a:cubicBezTo>
                      <a:pt x="541636" y="323900"/>
                      <a:pt x="571897" y="316699"/>
                      <a:pt x="577812" y="33624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1" name="任意多边形: 形状 3020">
                <a:extLst>
                  <a:ext uri="{FF2B5EF4-FFF2-40B4-BE49-F238E27FC236}">
                    <a16:creationId xmlns:a16="http://schemas.microsoft.com/office/drawing/2014/main" id="{F8903E8C-47C1-440C-8674-2B8DB10EA604}"/>
                  </a:ext>
                </a:extLst>
              </p:cNvPr>
              <p:cNvSpPr/>
              <p:nvPr/>
            </p:nvSpPr>
            <p:spPr>
              <a:xfrm>
                <a:off x="3312940" y="3216095"/>
                <a:ext cx="889548" cy="624933"/>
              </a:xfrm>
              <a:custGeom>
                <a:avLst/>
                <a:gdLst>
                  <a:gd name="connsiteX0" fmla="*/ 879879 w 889548"/>
                  <a:gd name="connsiteY0" fmla="*/ 382382 h 624933"/>
                  <a:gd name="connsiteX1" fmla="*/ 649107 w 889548"/>
                  <a:gd name="connsiteY1" fmla="*/ 396184 h 624933"/>
                  <a:gd name="connsiteX2" fmla="*/ 681168 w 889548"/>
                  <a:gd name="connsiteY2" fmla="*/ 375353 h 624933"/>
                  <a:gd name="connsiteX3" fmla="*/ 724716 w 889548"/>
                  <a:gd name="connsiteY3" fmla="*/ 327518 h 624933"/>
                  <a:gd name="connsiteX4" fmla="*/ 717687 w 889548"/>
                  <a:gd name="connsiteY4" fmla="*/ 323404 h 624933"/>
                  <a:gd name="connsiteX5" fmla="*/ 623046 w 889548"/>
                  <a:gd name="connsiteY5" fmla="*/ 392670 h 624933"/>
                  <a:gd name="connsiteX6" fmla="*/ 530463 w 889548"/>
                  <a:gd name="connsiteY6" fmla="*/ 373124 h 624933"/>
                  <a:gd name="connsiteX7" fmla="*/ 669852 w 889548"/>
                  <a:gd name="connsiteY7" fmla="*/ 162069 h 624933"/>
                  <a:gd name="connsiteX8" fmla="*/ 661280 w 889548"/>
                  <a:gd name="connsiteY8" fmla="*/ 159669 h 624933"/>
                  <a:gd name="connsiteX9" fmla="*/ 608473 w 889548"/>
                  <a:gd name="connsiteY9" fmla="*/ 274455 h 624933"/>
                  <a:gd name="connsiteX10" fmla="*/ 514261 w 889548"/>
                  <a:gd name="connsiteY10" fmla="*/ 368752 h 624933"/>
                  <a:gd name="connsiteX11" fmla="*/ 434108 w 889548"/>
                  <a:gd name="connsiteY11" fmla="*/ 342520 h 624933"/>
                  <a:gd name="connsiteX12" fmla="*/ 357813 w 889548"/>
                  <a:gd name="connsiteY12" fmla="*/ 310202 h 624933"/>
                  <a:gd name="connsiteX13" fmla="*/ 449882 w 889548"/>
                  <a:gd name="connsiteY13" fmla="*/ 48312 h 624933"/>
                  <a:gd name="connsiteX14" fmla="*/ 442510 w 889548"/>
                  <a:gd name="connsiteY14" fmla="*/ 49169 h 624933"/>
                  <a:gd name="connsiteX15" fmla="*/ 412163 w 889548"/>
                  <a:gd name="connsiteY15" fmla="*/ 189416 h 624933"/>
                  <a:gd name="connsiteX16" fmla="*/ 345897 w 889548"/>
                  <a:gd name="connsiteY16" fmla="*/ 304458 h 624933"/>
                  <a:gd name="connsiteX17" fmla="*/ 250228 w 889548"/>
                  <a:gd name="connsiteY17" fmla="*/ 252595 h 624933"/>
                  <a:gd name="connsiteX18" fmla="*/ 243542 w 889548"/>
                  <a:gd name="connsiteY18" fmla="*/ 2449 h 624933"/>
                  <a:gd name="connsiteX19" fmla="*/ 236169 w 889548"/>
                  <a:gd name="connsiteY19" fmla="*/ 4335 h 624933"/>
                  <a:gd name="connsiteX20" fmla="*/ 247657 w 889548"/>
                  <a:gd name="connsiteY20" fmla="*/ 131037 h 624933"/>
                  <a:gd name="connsiteX21" fmla="*/ 237027 w 889548"/>
                  <a:gd name="connsiteY21" fmla="*/ 244794 h 624933"/>
                  <a:gd name="connsiteX22" fmla="*/ 13970 w 889548"/>
                  <a:gd name="connsiteY22" fmla="*/ 104291 h 624933"/>
                  <a:gd name="connsiteX23" fmla="*/ 8570 w 889548"/>
                  <a:gd name="connsiteY23" fmla="*/ 111320 h 624933"/>
                  <a:gd name="connsiteX24" fmla="*/ 164160 w 889548"/>
                  <a:gd name="connsiteY24" fmla="*/ 220362 h 624933"/>
                  <a:gd name="connsiteX25" fmla="*/ 86665 w 889548"/>
                  <a:gd name="connsiteY25" fmla="*/ 225763 h 624933"/>
                  <a:gd name="connsiteX26" fmla="*/ 4369 w 889548"/>
                  <a:gd name="connsiteY26" fmla="*/ 202789 h 624933"/>
                  <a:gd name="connsiteX27" fmla="*/ 1454 w 889548"/>
                  <a:gd name="connsiteY27" fmla="*/ 209647 h 624933"/>
                  <a:gd name="connsiteX28" fmla="*/ 178734 w 889548"/>
                  <a:gd name="connsiteY28" fmla="*/ 229106 h 624933"/>
                  <a:gd name="connsiteX29" fmla="*/ 219282 w 889548"/>
                  <a:gd name="connsiteY29" fmla="*/ 252852 h 624933"/>
                  <a:gd name="connsiteX30" fmla="*/ 326095 w 889548"/>
                  <a:gd name="connsiteY30" fmla="*/ 310631 h 624933"/>
                  <a:gd name="connsiteX31" fmla="*/ 209509 w 889548"/>
                  <a:gd name="connsiteY31" fmla="*/ 365923 h 624933"/>
                  <a:gd name="connsiteX32" fmla="*/ 60862 w 889548"/>
                  <a:gd name="connsiteY32" fmla="*/ 400213 h 624933"/>
                  <a:gd name="connsiteX33" fmla="*/ 59747 w 889548"/>
                  <a:gd name="connsiteY33" fmla="*/ 408100 h 624933"/>
                  <a:gd name="connsiteX34" fmla="*/ 191335 w 889548"/>
                  <a:gd name="connsiteY34" fmla="*/ 386583 h 624933"/>
                  <a:gd name="connsiteX35" fmla="*/ 278861 w 889548"/>
                  <a:gd name="connsiteY35" fmla="*/ 350750 h 624933"/>
                  <a:gd name="connsiteX36" fmla="*/ 339211 w 889548"/>
                  <a:gd name="connsiteY36" fmla="*/ 316974 h 624933"/>
                  <a:gd name="connsiteX37" fmla="*/ 339211 w 889548"/>
                  <a:gd name="connsiteY37" fmla="*/ 316974 h 624933"/>
                  <a:gd name="connsiteX38" fmla="*/ 438995 w 889548"/>
                  <a:gd name="connsiteY38" fmla="*/ 359665 h 624933"/>
                  <a:gd name="connsiteX39" fmla="*/ 453997 w 889548"/>
                  <a:gd name="connsiteY39" fmla="*/ 364980 h 624933"/>
                  <a:gd name="connsiteX40" fmla="*/ 413449 w 889548"/>
                  <a:gd name="connsiteY40" fmla="*/ 414701 h 624933"/>
                  <a:gd name="connsiteX41" fmla="*/ 355242 w 889548"/>
                  <a:gd name="connsiteY41" fmla="*/ 472908 h 624933"/>
                  <a:gd name="connsiteX42" fmla="*/ 202480 w 889548"/>
                  <a:gd name="connsiteY42" fmla="*/ 564463 h 624933"/>
                  <a:gd name="connsiteX43" fmla="*/ 202394 w 889548"/>
                  <a:gd name="connsiteY43" fmla="*/ 573635 h 624933"/>
                  <a:gd name="connsiteX44" fmla="*/ 354556 w 889548"/>
                  <a:gd name="connsiteY44" fmla="*/ 491939 h 624933"/>
                  <a:gd name="connsiteX45" fmla="*/ 428108 w 889548"/>
                  <a:gd name="connsiteY45" fmla="*/ 419844 h 624933"/>
                  <a:gd name="connsiteX46" fmla="*/ 467198 w 889548"/>
                  <a:gd name="connsiteY46" fmla="*/ 369524 h 624933"/>
                  <a:gd name="connsiteX47" fmla="*/ 528749 w 889548"/>
                  <a:gd name="connsiteY47" fmla="*/ 388212 h 624933"/>
                  <a:gd name="connsiteX48" fmla="*/ 464112 w 889548"/>
                  <a:gd name="connsiteY48" fmla="*/ 618469 h 624933"/>
                  <a:gd name="connsiteX49" fmla="*/ 468656 w 889548"/>
                  <a:gd name="connsiteY49" fmla="*/ 624556 h 624933"/>
                  <a:gd name="connsiteX50" fmla="*/ 528406 w 889548"/>
                  <a:gd name="connsiteY50" fmla="*/ 523229 h 624933"/>
                  <a:gd name="connsiteX51" fmla="*/ 542636 w 889548"/>
                  <a:gd name="connsiteY51" fmla="*/ 391898 h 624933"/>
                  <a:gd name="connsiteX52" fmla="*/ 608388 w 889548"/>
                  <a:gd name="connsiteY52" fmla="*/ 405785 h 624933"/>
                  <a:gd name="connsiteX53" fmla="*/ 676196 w 889548"/>
                  <a:gd name="connsiteY53" fmla="*/ 548260 h 624933"/>
                  <a:gd name="connsiteX54" fmla="*/ 683483 w 889548"/>
                  <a:gd name="connsiteY54" fmla="*/ 546460 h 624933"/>
                  <a:gd name="connsiteX55" fmla="*/ 626133 w 889548"/>
                  <a:gd name="connsiteY55" fmla="*/ 408614 h 624933"/>
                  <a:gd name="connsiteX56" fmla="*/ 885193 w 889548"/>
                  <a:gd name="connsiteY56" fmla="*/ 395670 h 624933"/>
                  <a:gd name="connsiteX57" fmla="*/ 879879 w 889548"/>
                  <a:gd name="connsiteY57" fmla="*/ 382382 h 624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89548" h="624933">
                    <a:moveTo>
                      <a:pt x="879879" y="382382"/>
                    </a:moveTo>
                    <a:cubicBezTo>
                      <a:pt x="803069" y="402357"/>
                      <a:pt x="725659" y="405185"/>
                      <a:pt x="649107" y="396184"/>
                    </a:cubicBezTo>
                    <a:cubicBezTo>
                      <a:pt x="660423" y="390612"/>
                      <a:pt x="670967" y="383497"/>
                      <a:pt x="681168" y="375353"/>
                    </a:cubicBezTo>
                    <a:cubicBezTo>
                      <a:pt x="698056" y="362066"/>
                      <a:pt x="717858" y="348778"/>
                      <a:pt x="724716" y="327518"/>
                    </a:cubicBezTo>
                    <a:cubicBezTo>
                      <a:pt x="726088" y="323404"/>
                      <a:pt x="720430" y="319289"/>
                      <a:pt x="717687" y="323404"/>
                    </a:cubicBezTo>
                    <a:cubicBezTo>
                      <a:pt x="697113" y="354350"/>
                      <a:pt x="659051" y="381954"/>
                      <a:pt x="623046" y="392670"/>
                    </a:cubicBezTo>
                    <a:cubicBezTo>
                      <a:pt x="591928" y="387869"/>
                      <a:pt x="561067" y="381354"/>
                      <a:pt x="530463" y="373124"/>
                    </a:cubicBezTo>
                    <a:cubicBezTo>
                      <a:pt x="597843" y="326661"/>
                      <a:pt x="661365" y="243851"/>
                      <a:pt x="669852" y="162069"/>
                    </a:cubicBezTo>
                    <a:cubicBezTo>
                      <a:pt x="670367" y="157183"/>
                      <a:pt x="662823" y="154611"/>
                      <a:pt x="661280" y="159669"/>
                    </a:cubicBezTo>
                    <a:cubicBezTo>
                      <a:pt x="647821" y="202360"/>
                      <a:pt x="634534" y="237336"/>
                      <a:pt x="608473" y="274455"/>
                    </a:cubicBezTo>
                    <a:cubicBezTo>
                      <a:pt x="582841" y="310974"/>
                      <a:pt x="552066" y="344663"/>
                      <a:pt x="514261" y="368752"/>
                    </a:cubicBezTo>
                    <a:cubicBezTo>
                      <a:pt x="487258" y="361037"/>
                      <a:pt x="460598" y="352207"/>
                      <a:pt x="434108" y="342520"/>
                    </a:cubicBezTo>
                    <a:cubicBezTo>
                      <a:pt x="407962" y="332833"/>
                      <a:pt x="382588" y="321946"/>
                      <a:pt x="357813" y="310202"/>
                    </a:cubicBezTo>
                    <a:cubicBezTo>
                      <a:pt x="398704" y="233050"/>
                      <a:pt x="478085" y="142181"/>
                      <a:pt x="449882" y="48312"/>
                    </a:cubicBezTo>
                    <a:cubicBezTo>
                      <a:pt x="448767" y="44712"/>
                      <a:pt x="442595" y="45397"/>
                      <a:pt x="442510" y="49169"/>
                    </a:cubicBezTo>
                    <a:cubicBezTo>
                      <a:pt x="440967" y="100261"/>
                      <a:pt x="434280" y="142695"/>
                      <a:pt x="412163" y="189416"/>
                    </a:cubicBezTo>
                    <a:cubicBezTo>
                      <a:pt x="393218" y="229535"/>
                      <a:pt x="365443" y="264854"/>
                      <a:pt x="345897" y="304458"/>
                    </a:cubicBezTo>
                    <a:cubicBezTo>
                      <a:pt x="313236" y="288514"/>
                      <a:pt x="281432" y="271026"/>
                      <a:pt x="250228" y="252595"/>
                    </a:cubicBezTo>
                    <a:cubicBezTo>
                      <a:pt x="262316" y="169870"/>
                      <a:pt x="268574" y="83974"/>
                      <a:pt x="243542" y="2449"/>
                    </a:cubicBezTo>
                    <a:cubicBezTo>
                      <a:pt x="242170" y="-2008"/>
                      <a:pt x="235998" y="220"/>
                      <a:pt x="236169" y="4335"/>
                    </a:cubicBezTo>
                    <a:cubicBezTo>
                      <a:pt x="237370" y="46512"/>
                      <a:pt x="244228" y="88946"/>
                      <a:pt x="247657" y="131037"/>
                    </a:cubicBezTo>
                    <a:cubicBezTo>
                      <a:pt x="250828" y="169442"/>
                      <a:pt x="243113" y="207075"/>
                      <a:pt x="237027" y="244794"/>
                    </a:cubicBezTo>
                    <a:cubicBezTo>
                      <a:pt x="161932" y="199702"/>
                      <a:pt x="89494" y="149896"/>
                      <a:pt x="13970" y="104291"/>
                    </a:cubicBezTo>
                    <a:cubicBezTo>
                      <a:pt x="9170" y="101376"/>
                      <a:pt x="4112" y="107463"/>
                      <a:pt x="8570" y="111320"/>
                    </a:cubicBezTo>
                    <a:cubicBezTo>
                      <a:pt x="55975" y="152382"/>
                      <a:pt x="109811" y="187615"/>
                      <a:pt x="164160" y="220362"/>
                    </a:cubicBezTo>
                    <a:cubicBezTo>
                      <a:pt x="138272" y="227906"/>
                      <a:pt x="114869" y="230221"/>
                      <a:pt x="86665" y="225763"/>
                    </a:cubicBezTo>
                    <a:cubicBezTo>
                      <a:pt x="58290" y="221220"/>
                      <a:pt x="32401" y="207932"/>
                      <a:pt x="4369" y="202789"/>
                    </a:cubicBezTo>
                    <a:cubicBezTo>
                      <a:pt x="597" y="202103"/>
                      <a:pt x="-1632" y="207418"/>
                      <a:pt x="1454" y="209647"/>
                    </a:cubicBezTo>
                    <a:cubicBezTo>
                      <a:pt x="45517" y="240679"/>
                      <a:pt x="129785" y="258338"/>
                      <a:pt x="178734" y="229106"/>
                    </a:cubicBezTo>
                    <a:cubicBezTo>
                      <a:pt x="192278" y="237164"/>
                      <a:pt x="205823" y="245051"/>
                      <a:pt x="219282" y="252852"/>
                    </a:cubicBezTo>
                    <a:cubicBezTo>
                      <a:pt x="254429" y="273255"/>
                      <a:pt x="289919" y="292714"/>
                      <a:pt x="326095" y="310631"/>
                    </a:cubicBezTo>
                    <a:cubicBezTo>
                      <a:pt x="295920" y="336777"/>
                      <a:pt x="245599" y="352207"/>
                      <a:pt x="209509" y="365923"/>
                    </a:cubicBezTo>
                    <a:cubicBezTo>
                      <a:pt x="161503" y="384183"/>
                      <a:pt x="112383" y="399442"/>
                      <a:pt x="60862" y="400213"/>
                    </a:cubicBezTo>
                    <a:cubicBezTo>
                      <a:pt x="56747" y="400299"/>
                      <a:pt x="55890" y="406900"/>
                      <a:pt x="59747" y="408100"/>
                    </a:cubicBezTo>
                    <a:cubicBezTo>
                      <a:pt x="102010" y="421044"/>
                      <a:pt x="151387" y="399527"/>
                      <a:pt x="191335" y="386583"/>
                    </a:cubicBezTo>
                    <a:cubicBezTo>
                      <a:pt x="221511" y="376810"/>
                      <a:pt x="250057" y="363952"/>
                      <a:pt x="278861" y="350750"/>
                    </a:cubicBezTo>
                    <a:cubicBezTo>
                      <a:pt x="300292" y="340892"/>
                      <a:pt x="322066" y="333862"/>
                      <a:pt x="339211" y="316974"/>
                    </a:cubicBezTo>
                    <a:cubicBezTo>
                      <a:pt x="339211" y="316974"/>
                      <a:pt x="339211" y="316974"/>
                      <a:pt x="339211" y="316974"/>
                    </a:cubicBezTo>
                    <a:cubicBezTo>
                      <a:pt x="371786" y="332662"/>
                      <a:pt x="404876" y="347064"/>
                      <a:pt x="438995" y="359665"/>
                    </a:cubicBezTo>
                    <a:cubicBezTo>
                      <a:pt x="443967" y="361466"/>
                      <a:pt x="449025" y="363266"/>
                      <a:pt x="453997" y="364980"/>
                    </a:cubicBezTo>
                    <a:cubicBezTo>
                      <a:pt x="445853" y="384783"/>
                      <a:pt x="428536" y="400042"/>
                      <a:pt x="413449" y="414701"/>
                    </a:cubicBezTo>
                    <a:cubicBezTo>
                      <a:pt x="393732" y="433817"/>
                      <a:pt x="375558" y="454306"/>
                      <a:pt x="355242" y="472908"/>
                    </a:cubicBezTo>
                    <a:cubicBezTo>
                      <a:pt x="311007" y="513285"/>
                      <a:pt x="261287" y="549889"/>
                      <a:pt x="202480" y="564463"/>
                    </a:cubicBezTo>
                    <a:cubicBezTo>
                      <a:pt x="197850" y="565577"/>
                      <a:pt x="196650" y="573378"/>
                      <a:pt x="202394" y="573635"/>
                    </a:cubicBezTo>
                    <a:cubicBezTo>
                      <a:pt x="258458" y="576550"/>
                      <a:pt x="314865" y="525372"/>
                      <a:pt x="354556" y="491939"/>
                    </a:cubicBezTo>
                    <a:cubicBezTo>
                      <a:pt x="380959" y="469736"/>
                      <a:pt x="403419" y="443762"/>
                      <a:pt x="428108" y="419844"/>
                    </a:cubicBezTo>
                    <a:cubicBezTo>
                      <a:pt x="443367" y="405100"/>
                      <a:pt x="459397" y="389583"/>
                      <a:pt x="467198" y="369524"/>
                    </a:cubicBezTo>
                    <a:cubicBezTo>
                      <a:pt x="487430" y="376382"/>
                      <a:pt x="508003" y="382640"/>
                      <a:pt x="528749" y="388212"/>
                    </a:cubicBezTo>
                    <a:cubicBezTo>
                      <a:pt x="537407" y="465707"/>
                      <a:pt x="515633" y="559319"/>
                      <a:pt x="464112" y="618469"/>
                    </a:cubicBezTo>
                    <a:cubicBezTo>
                      <a:pt x="461626" y="621298"/>
                      <a:pt x="465227" y="626356"/>
                      <a:pt x="468656" y="624556"/>
                    </a:cubicBezTo>
                    <a:cubicBezTo>
                      <a:pt x="503889" y="605953"/>
                      <a:pt x="517176" y="558633"/>
                      <a:pt x="528406" y="523229"/>
                    </a:cubicBezTo>
                    <a:cubicBezTo>
                      <a:pt x="541265" y="482595"/>
                      <a:pt x="547266" y="434846"/>
                      <a:pt x="542636" y="391898"/>
                    </a:cubicBezTo>
                    <a:cubicBezTo>
                      <a:pt x="564325" y="397384"/>
                      <a:pt x="586270" y="402014"/>
                      <a:pt x="608388" y="405785"/>
                    </a:cubicBezTo>
                    <a:cubicBezTo>
                      <a:pt x="640449" y="450705"/>
                      <a:pt x="656994" y="497083"/>
                      <a:pt x="676196" y="548260"/>
                    </a:cubicBezTo>
                    <a:cubicBezTo>
                      <a:pt x="677739" y="552461"/>
                      <a:pt x="683654" y="550575"/>
                      <a:pt x="683483" y="546460"/>
                    </a:cubicBezTo>
                    <a:cubicBezTo>
                      <a:pt x="680911" y="497168"/>
                      <a:pt x="654422" y="449248"/>
                      <a:pt x="626133" y="408614"/>
                    </a:cubicBezTo>
                    <a:cubicBezTo>
                      <a:pt x="712543" y="421387"/>
                      <a:pt x="800583" y="419673"/>
                      <a:pt x="885193" y="395670"/>
                    </a:cubicBezTo>
                    <a:cubicBezTo>
                      <a:pt x="893766" y="392927"/>
                      <a:pt x="888451" y="380154"/>
                      <a:pt x="879879" y="38238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70" name="图形 4">
              <a:extLst>
                <a:ext uri="{FF2B5EF4-FFF2-40B4-BE49-F238E27FC236}">
                  <a16:creationId xmlns:a16="http://schemas.microsoft.com/office/drawing/2014/main" id="{339C1910-AA6C-F81B-A520-1B149B43A7F8}"/>
                </a:ext>
              </a:extLst>
            </p:cNvPr>
            <p:cNvGrpSpPr/>
            <p:nvPr/>
          </p:nvGrpSpPr>
          <p:grpSpPr>
            <a:xfrm>
              <a:off x="3896223" y="2967257"/>
              <a:ext cx="926117" cy="1085334"/>
              <a:chOff x="3896223" y="2967257"/>
              <a:chExt cx="926117" cy="1085334"/>
            </a:xfrm>
          </p:grpSpPr>
          <p:sp>
            <p:nvSpPr>
              <p:cNvPr id="2997" name="任意多边形: 形状 2996">
                <a:extLst>
                  <a:ext uri="{FF2B5EF4-FFF2-40B4-BE49-F238E27FC236}">
                    <a16:creationId xmlns:a16="http://schemas.microsoft.com/office/drawing/2014/main" id="{CF58A51D-CC53-0C6F-9E89-A17427E34648}"/>
                  </a:ext>
                </a:extLst>
              </p:cNvPr>
              <p:cNvSpPr/>
              <p:nvPr/>
            </p:nvSpPr>
            <p:spPr>
              <a:xfrm>
                <a:off x="3896223" y="2967257"/>
                <a:ext cx="798344" cy="1055943"/>
              </a:xfrm>
              <a:custGeom>
                <a:avLst/>
                <a:gdLst>
                  <a:gd name="connsiteX0" fmla="*/ 31619 w 798344"/>
                  <a:gd name="connsiteY0" fmla="*/ 517121 h 1055943"/>
                  <a:gd name="connsiteX1" fmla="*/ 170922 w 798344"/>
                  <a:gd name="connsiteY1" fmla="*/ 774982 h 1055943"/>
                  <a:gd name="connsiteX2" fmla="*/ 186096 w 798344"/>
                  <a:gd name="connsiteY2" fmla="*/ 776353 h 1055943"/>
                  <a:gd name="connsiteX3" fmla="*/ 274907 w 798344"/>
                  <a:gd name="connsiteY3" fmla="*/ 753893 h 1055943"/>
                  <a:gd name="connsiteX4" fmla="*/ 341944 w 798344"/>
                  <a:gd name="connsiteY4" fmla="*/ 725090 h 1055943"/>
                  <a:gd name="connsiteX5" fmla="*/ 287680 w 798344"/>
                  <a:gd name="connsiteY5" fmla="*/ 773610 h 1055943"/>
                  <a:gd name="connsiteX6" fmla="*/ 214042 w 798344"/>
                  <a:gd name="connsiteY6" fmla="*/ 828474 h 1055943"/>
                  <a:gd name="connsiteX7" fmla="*/ 212413 w 798344"/>
                  <a:gd name="connsiteY7" fmla="*/ 829417 h 1055943"/>
                  <a:gd name="connsiteX8" fmla="*/ 215499 w 798344"/>
                  <a:gd name="connsiteY8" fmla="*/ 841590 h 1055943"/>
                  <a:gd name="connsiteX9" fmla="*/ 336629 w 798344"/>
                  <a:gd name="connsiteY9" fmla="*/ 944803 h 1055943"/>
                  <a:gd name="connsiteX10" fmla="*/ 473017 w 798344"/>
                  <a:gd name="connsiteY10" fmla="*/ 1039958 h 1055943"/>
                  <a:gd name="connsiteX11" fmla="*/ 596461 w 798344"/>
                  <a:gd name="connsiteY11" fmla="*/ 1045101 h 1055943"/>
                  <a:gd name="connsiteX12" fmla="*/ 751366 w 798344"/>
                  <a:gd name="connsiteY12" fmla="*/ 1000010 h 1055943"/>
                  <a:gd name="connsiteX13" fmla="*/ 754452 w 798344"/>
                  <a:gd name="connsiteY13" fmla="*/ 993752 h 1055943"/>
                  <a:gd name="connsiteX14" fmla="*/ 781199 w 798344"/>
                  <a:gd name="connsiteY14" fmla="*/ 855306 h 1055943"/>
                  <a:gd name="connsiteX15" fmla="*/ 795258 w 798344"/>
                  <a:gd name="connsiteY15" fmla="*/ 783469 h 1055943"/>
                  <a:gd name="connsiteX16" fmla="*/ 796543 w 798344"/>
                  <a:gd name="connsiteY16" fmla="*/ 747378 h 1055943"/>
                  <a:gd name="connsiteX17" fmla="*/ 649268 w 798344"/>
                  <a:gd name="connsiteY17" fmla="*/ 543782 h 1055943"/>
                  <a:gd name="connsiteX18" fmla="*/ 639838 w 798344"/>
                  <a:gd name="connsiteY18" fmla="*/ 543953 h 1055943"/>
                  <a:gd name="connsiteX19" fmla="*/ 478075 w 798344"/>
                  <a:gd name="connsiteY19" fmla="*/ 649309 h 1055943"/>
                  <a:gd name="connsiteX20" fmla="*/ 538254 w 798344"/>
                  <a:gd name="connsiteY20" fmla="*/ 585187 h 1055943"/>
                  <a:gd name="connsiteX21" fmla="*/ 607606 w 798344"/>
                  <a:gd name="connsiteY21" fmla="*/ 486517 h 1055943"/>
                  <a:gd name="connsiteX22" fmla="*/ 594061 w 798344"/>
                  <a:gd name="connsiteY22" fmla="*/ 459257 h 1055943"/>
                  <a:gd name="connsiteX23" fmla="*/ 540397 w 798344"/>
                  <a:gd name="connsiteY23" fmla="*/ 397192 h 1055943"/>
                  <a:gd name="connsiteX24" fmla="*/ 422182 w 798344"/>
                  <a:gd name="connsiteY24" fmla="*/ 281206 h 1055943"/>
                  <a:gd name="connsiteX25" fmla="*/ 414039 w 798344"/>
                  <a:gd name="connsiteY25" fmla="*/ 281377 h 1055943"/>
                  <a:gd name="connsiteX26" fmla="*/ 275850 w 798344"/>
                  <a:gd name="connsiteY26" fmla="*/ 336584 h 1055943"/>
                  <a:gd name="connsiteX27" fmla="*/ 361318 w 798344"/>
                  <a:gd name="connsiteY27" fmla="*/ 262003 h 1055943"/>
                  <a:gd name="connsiteX28" fmla="*/ 365004 w 798344"/>
                  <a:gd name="connsiteY28" fmla="*/ 199081 h 1055943"/>
                  <a:gd name="connsiteX29" fmla="*/ 235388 w 798344"/>
                  <a:gd name="connsiteY29" fmla="*/ 104355 h 1055943"/>
                  <a:gd name="connsiteX30" fmla="*/ 99428 w 798344"/>
                  <a:gd name="connsiteY30" fmla="*/ 1485 h 1055943"/>
                  <a:gd name="connsiteX31" fmla="*/ 93256 w 798344"/>
                  <a:gd name="connsiteY31" fmla="*/ 1485 h 1055943"/>
                  <a:gd name="connsiteX32" fmla="*/ 91027 w 798344"/>
                  <a:gd name="connsiteY32" fmla="*/ 3542 h 1055943"/>
                  <a:gd name="connsiteX33" fmla="*/ 33677 w 798344"/>
                  <a:gd name="connsiteY33" fmla="*/ 181250 h 1055943"/>
                  <a:gd name="connsiteX34" fmla="*/ 158 w 798344"/>
                  <a:gd name="connsiteY34" fmla="*/ 342328 h 1055943"/>
                  <a:gd name="connsiteX35" fmla="*/ 105686 w 798344"/>
                  <a:gd name="connsiteY35" fmla="*/ 389134 h 1055943"/>
                  <a:gd name="connsiteX36" fmla="*/ 66766 w 798344"/>
                  <a:gd name="connsiteY36" fmla="*/ 406450 h 1055943"/>
                  <a:gd name="connsiteX37" fmla="*/ 13360 w 798344"/>
                  <a:gd name="connsiteY37" fmla="*/ 428395 h 1055943"/>
                  <a:gd name="connsiteX38" fmla="*/ 8902 w 798344"/>
                  <a:gd name="connsiteY38" fmla="*/ 441597 h 1055943"/>
                  <a:gd name="connsiteX39" fmla="*/ 31619 w 798344"/>
                  <a:gd name="connsiteY39" fmla="*/ 517121 h 105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98344" h="1055943">
                    <a:moveTo>
                      <a:pt x="31619" y="517121"/>
                    </a:moveTo>
                    <a:cubicBezTo>
                      <a:pt x="66081" y="608075"/>
                      <a:pt x="102771" y="704002"/>
                      <a:pt x="170922" y="774982"/>
                    </a:cubicBezTo>
                    <a:cubicBezTo>
                      <a:pt x="175895" y="780125"/>
                      <a:pt x="179924" y="777639"/>
                      <a:pt x="186096" y="776353"/>
                    </a:cubicBezTo>
                    <a:cubicBezTo>
                      <a:pt x="217557" y="771896"/>
                      <a:pt x="244560" y="763238"/>
                      <a:pt x="274907" y="753893"/>
                    </a:cubicBezTo>
                    <a:cubicBezTo>
                      <a:pt x="299767" y="746178"/>
                      <a:pt x="319913" y="736148"/>
                      <a:pt x="341944" y="725090"/>
                    </a:cubicBezTo>
                    <a:cubicBezTo>
                      <a:pt x="332085" y="745835"/>
                      <a:pt x="303882" y="761094"/>
                      <a:pt x="287680" y="773610"/>
                    </a:cubicBezTo>
                    <a:cubicBezTo>
                      <a:pt x="263163" y="792470"/>
                      <a:pt x="241560" y="813987"/>
                      <a:pt x="214042" y="828474"/>
                    </a:cubicBezTo>
                    <a:cubicBezTo>
                      <a:pt x="213442" y="828646"/>
                      <a:pt x="212928" y="828989"/>
                      <a:pt x="212413" y="829417"/>
                    </a:cubicBezTo>
                    <a:cubicBezTo>
                      <a:pt x="206155" y="832675"/>
                      <a:pt x="210013" y="835589"/>
                      <a:pt x="215499" y="841590"/>
                    </a:cubicBezTo>
                    <a:cubicBezTo>
                      <a:pt x="246789" y="883767"/>
                      <a:pt x="295052" y="913856"/>
                      <a:pt x="336629" y="944803"/>
                    </a:cubicBezTo>
                    <a:cubicBezTo>
                      <a:pt x="380777" y="977636"/>
                      <a:pt x="425440" y="1011926"/>
                      <a:pt x="473017" y="1039958"/>
                    </a:cubicBezTo>
                    <a:cubicBezTo>
                      <a:pt x="513565" y="1063875"/>
                      <a:pt x="552570" y="1056931"/>
                      <a:pt x="596461" y="1045101"/>
                    </a:cubicBezTo>
                    <a:cubicBezTo>
                      <a:pt x="648582" y="1031128"/>
                      <a:pt x="702332" y="1023499"/>
                      <a:pt x="751366" y="1000010"/>
                    </a:cubicBezTo>
                    <a:cubicBezTo>
                      <a:pt x="754281" y="998638"/>
                      <a:pt x="755053" y="996152"/>
                      <a:pt x="754452" y="993752"/>
                    </a:cubicBezTo>
                    <a:cubicBezTo>
                      <a:pt x="761482" y="947461"/>
                      <a:pt x="772969" y="901512"/>
                      <a:pt x="781199" y="855306"/>
                    </a:cubicBezTo>
                    <a:cubicBezTo>
                      <a:pt x="785485" y="831303"/>
                      <a:pt x="791229" y="807471"/>
                      <a:pt x="795258" y="783469"/>
                    </a:cubicBezTo>
                    <a:cubicBezTo>
                      <a:pt x="797144" y="772324"/>
                      <a:pt x="800401" y="758437"/>
                      <a:pt x="796543" y="747378"/>
                    </a:cubicBezTo>
                    <a:cubicBezTo>
                      <a:pt x="769626" y="670740"/>
                      <a:pt x="706875" y="599417"/>
                      <a:pt x="649268" y="543782"/>
                    </a:cubicBezTo>
                    <a:cubicBezTo>
                      <a:pt x="646782" y="541381"/>
                      <a:pt x="642067" y="541124"/>
                      <a:pt x="639838" y="543953"/>
                    </a:cubicBezTo>
                    <a:cubicBezTo>
                      <a:pt x="601691" y="591016"/>
                      <a:pt x="539026" y="632507"/>
                      <a:pt x="478075" y="649309"/>
                    </a:cubicBezTo>
                    <a:cubicBezTo>
                      <a:pt x="500792" y="631135"/>
                      <a:pt x="516994" y="605932"/>
                      <a:pt x="538254" y="585187"/>
                    </a:cubicBezTo>
                    <a:cubicBezTo>
                      <a:pt x="566543" y="557498"/>
                      <a:pt x="594747" y="524836"/>
                      <a:pt x="607606" y="486517"/>
                    </a:cubicBezTo>
                    <a:cubicBezTo>
                      <a:pt x="610777" y="477087"/>
                      <a:pt x="599719" y="465086"/>
                      <a:pt x="594061" y="459257"/>
                    </a:cubicBezTo>
                    <a:cubicBezTo>
                      <a:pt x="575030" y="439540"/>
                      <a:pt x="559085" y="417251"/>
                      <a:pt x="540397" y="397192"/>
                    </a:cubicBezTo>
                    <a:cubicBezTo>
                      <a:pt x="502764" y="356815"/>
                      <a:pt x="463502" y="317810"/>
                      <a:pt x="422182" y="281206"/>
                    </a:cubicBezTo>
                    <a:cubicBezTo>
                      <a:pt x="419868" y="279148"/>
                      <a:pt x="416182" y="278977"/>
                      <a:pt x="414039" y="281377"/>
                    </a:cubicBezTo>
                    <a:cubicBezTo>
                      <a:pt x="384635" y="313438"/>
                      <a:pt x="323427" y="338642"/>
                      <a:pt x="275850" y="336584"/>
                    </a:cubicBezTo>
                    <a:cubicBezTo>
                      <a:pt x="308854" y="317982"/>
                      <a:pt x="338258" y="291493"/>
                      <a:pt x="361318" y="262003"/>
                    </a:cubicBezTo>
                    <a:cubicBezTo>
                      <a:pt x="381206" y="236543"/>
                      <a:pt x="391836" y="219827"/>
                      <a:pt x="365004" y="199081"/>
                    </a:cubicBezTo>
                    <a:cubicBezTo>
                      <a:pt x="322741" y="166249"/>
                      <a:pt x="279279" y="134959"/>
                      <a:pt x="235388" y="104355"/>
                    </a:cubicBezTo>
                    <a:cubicBezTo>
                      <a:pt x="188925" y="71865"/>
                      <a:pt x="138604" y="42976"/>
                      <a:pt x="99428" y="1485"/>
                    </a:cubicBezTo>
                    <a:cubicBezTo>
                      <a:pt x="97285" y="-744"/>
                      <a:pt x="94799" y="-230"/>
                      <a:pt x="93256" y="1485"/>
                    </a:cubicBezTo>
                    <a:cubicBezTo>
                      <a:pt x="92398" y="1828"/>
                      <a:pt x="91541" y="2514"/>
                      <a:pt x="91027" y="3542"/>
                    </a:cubicBezTo>
                    <a:cubicBezTo>
                      <a:pt x="65481" y="59778"/>
                      <a:pt x="49793" y="121757"/>
                      <a:pt x="33677" y="181250"/>
                    </a:cubicBezTo>
                    <a:cubicBezTo>
                      <a:pt x="19789" y="232428"/>
                      <a:pt x="3587" y="289178"/>
                      <a:pt x="158" y="342328"/>
                    </a:cubicBezTo>
                    <a:cubicBezTo>
                      <a:pt x="-3528" y="399763"/>
                      <a:pt x="57937" y="394963"/>
                      <a:pt x="105686" y="389134"/>
                    </a:cubicBezTo>
                    <a:cubicBezTo>
                      <a:pt x="93170" y="395563"/>
                      <a:pt x="80654" y="401992"/>
                      <a:pt x="66766" y="406450"/>
                    </a:cubicBezTo>
                    <a:cubicBezTo>
                      <a:pt x="48850" y="412194"/>
                      <a:pt x="28962" y="417423"/>
                      <a:pt x="13360" y="428395"/>
                    </a:cubicBezTo>
                    <a:cubicBezTo>
                      <a:pt x="9245" y="431310"/>
                      <a:pt x="7702" y="436882"/>
                      <a:pt x="8902" y="441597"/>
                    </a:cubicBezTo>
                    <a:cubicBezTo>
                      <a:pt x="15417" y="467143"/>
                      <a:pt x="22361" y="492689"/>
                      <a:pt x="31619" y="51712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8" name="任意多边形: 形状 2997">
                <a:extLst>
                  <a:ext uri="{FF2B5EF4-FFF2-40B4-BE49-F238E27FC236}">
                    <a16:creationId xmlns:a16="http://schemas.microsoft.com/office/drawing/2014/main" id="{DC184BB2-2D2E-6633-8A08-8AC65F39E4CF}"/>
                  </a:ext>
                </a:extLst>
              </p:cNvPr>
              <p:cNvSpPr/>
              <p:nvPr/>
            </p:nvSpPr>
            <p:spPr>
              <a:xfrm>
                <a:off x="4445841" y="3706485"/>
                <a:ext cx="33464" cy="115337"/>
              </a:xfrm>
              <a:custGeom>
                <a:avLst/>
                <a:gdLst>
                  <a:gd name="connsiteX0" fmla="*/ 209 w 33464"/>
                  <a:gd name="connsiteY0" fmla="*/ 107763 h 115337"/>
                  <a:gd name="connsiteX1" fmla="*/ 14611 w 33464"/>
                  <a:gd name="connsiteY1" fmla="*/ 58814 h 115337"/>
                  <a:gd name="connsiteX2" fmla="*/ 22755 w 33464"/>
                  <a:gd name="connsiteY2" fmla="*/ 3435 h 115337"/>
                  <a:gd name="connsiteX3" fmla="*/ 29613 w 33464"/>
                  <a:gd name="connsiteY3" fmla="*/ 2493 h 115337"/>
                  <a:gd name="connsiteX4" fmla="*/ 12382 w 33464"/>
                  <a:gd name="connsiteY4" fmla="*/ 110935 h 115337"/>
                  <a:gd name="connsiteX5" fmla="*/ 209 w 33464"/>
                  <a:gd name="connsiteY5" fmla="*/ 107763 h 115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64" h="115337">
                    <a:moveTo>
                      <a:pt x="209" y="107763"/>
                    </a:moveTo>
                    <a:cubicBezTo>
                      <a:pt x="4153" y="91218"/>
                      <a:pt x="10154" y="75187"/>
                      <a:pt x="14611" y="58814"/>
                    </a:cubicBezTo>
                    <a:cubicBezTo>
                      <a:pt x="19583" y="40383"/>
                      <a:pt x="21041" y="22295"/>
                      <a:pt x="22755" y="3435"/>
                    </a:cubicBezTo>
                    <a:cubicBezTo>
                      <a:pt x="23098" y="-508"/>
                      <a:pt x="28242" y="-1365"/>
                      <a:pt x="29613" y="2493"/>
                    </a:cubicBezTo>
                    <a:cubicBezTo>
                      <a:pt x="41357" y="36011"/>
                      <a:pt x="23527" y="79302"/>
                      <a:pt x="12382" y="110935"/>
                    </a:cubicBezTo>
                    <a:cubicBezTo>
                      <a:pt x="9725" y="118393"/>
                      <a:pt x="-1677" y="115735"/>
                      <a:pt x="209" y="10776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9" name="任意多边形: 形状 2998">
                <a:extLst>
                  <a:ext uri="{FF2B5EF4-FFF2-40B4-BE49-F238E27FC236}">
                    <a16:creationId xmlns:a16="http://schemas.microsoft.com/office/drawing/2014/main" id="{FDD9B99D-A370-B7D8-6902-4892A72B27EE}"/>
                  </a:ext>
                </a:extLst>
              </p:cNvPr>
              <p:cNvSpPr/>
              <p:nvPr/>
            </p:nvSpPr>
            <p:spPr>
              <a:xfrm>
                <a:off x="4475657" y="3726286"/>
                <a:ext cx="38327" cy="118740"/>
              </a:xfrm>
              <a:custGeom>
                <a:avLst/>
                <a:gdLst>
                  <a:gd name="connsiteX0" fmla="*/ 54 w 38327"/>
                  <a:gd name="connsiteY0" fmla="*/ 111965 h 118740"/>
                  <a:gd name="connsiteX1" fmla="*/ 17542 w 38327"/>
                  <a:gd name="connsiteY1" fmla="*/ 57701 h 118740"/>
                  <a:gd name="connsiteX2" fmla="*/ 31001 w 38327"/>
                  <a:gd name="connsiteY2" fmla="*/ 2665 h 118740"/>
                  <a:gd name="connsiteX3" fmla="*/ 38287 w 38327"/>
                  <a:gd name="connsiteY3" fmla="*/ 3608 h 118740"/>
                  <a:gd name="connsiteX4" fmla="*/ 9912 w 38327"/>
                  <a:gd name="connsiteY4" fmla="*/ 115994 h 118740"/>
                  <a:gd name="connsiteX5" fmla="*/ 54 w 38327"/>
                  <a:gd name="connsiteY5" fmla="*/ 111965 h 11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27" h="118740">
                    <a:moveTo>
                      <a:pt x="54" y="111965"/>
                    </a:moveTo>
                    <a:cubicBezTo>
                      <a:pt x="2711" y="93448"/>
                      <a:pt x="11713" y="75446"/>
                      <a:pt x="17542" y="57701"/>
                    </a:cubicBezTo>
                    <a:cubicBezTo>
                      <a:pt x="23457" y="39699"/>
                      <a:pt x="24571" y="20410"/>
                      <a:pt x="31001" y="2665"/>
                    </a:cubicBezTo>
                    <a:cubicBezTo>
                      <a:pt x="32372" y="-1192"/>
                      <a:pt x="38202" y="-849"/>
                      <a:pt x="38287" y="3608"/>
                    </a:cubicBezTo>
                    <a:cubicBezTo>
                      <a:pt x="39145" y="41242"/>
                      <a:pt x="26371" y="82390"/>
                      <a:pt x="9912" y="115994"/>
                    </a:cubicBezTo>
                    <a:cubicBezTo>
                      <a:pt x="6998" y="121737"/>
                      <a:pt x="-718" y="117537"/>
                      <a:pt x="54" y="11196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0" name="任意多边形: 形状 2999">
                <a:extLst>
                  <a:ext uri="{FF2B5EF4-FFF2-40B4-BE49-F238E27FC236}">
                    <a16:creationId xmlns:a16="http://schemas.microsoft.com/office/drawing/2014/main" id="{3063585F-4F57-DFF6-53FA-C71092E58516}"/>
                  </a:ext>
                </a:extLst>
              </p:cNvPr>
              <p:cNvSpPr/>
              <p:nvPr/>
            </p:nvSpPr>
            <p:spPr>
              <a:xfrm>
                <a:off x="4507359" y="3752782"/>
                <a:ext cx="39158" cy="118488"/>
              </a:xfrm>
              <a:custGeom>
                <a:avLst/>
                <a:gdLst>
                  <a:gd name="connsiteX0" fmla="*/ 242 w 39158"/>
                  <a:gd name="connsiteY0" fmla="*/ 111530 h 118488"/>
                  <a:gd name="connsiteX1" fmla="*/ 16702 w 39158"/>
                  <a:gd name="connsiteY1" fmla="*/ 60952 h 118488"/>
                  <a:gd name="connsiteX2" fmla="*/ 30846 w 39158"/>
                  <a:gd name="connsiteY2" fmla="*/ 2916 h 118488"/>
                  <a:gd name="connsiteX3" fmla="*/ 38647 w 39158"/>
                  <a:gd name="connsiteY3" fmla="*/ 3859 h 118488"/>
                  <a:gd name="connsiteX4" fmla="*/ 11301 w 39158"/>
                  <a:gd name="connsiteY4" fmla="*/ 114358 h 118488"/>
                  <a:gd name="connsiteX5" fmla="*/ 242 w 39158"/>
                  <a:gd name="connsiteY5" fmla="*/ 111530 h 11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158" h="118488">
                    <a:moveTo>
                      <a:pt x="242" y="111530"/>
                    </a:moveTo>
                    <a:cubicBezTo>
                      <a:pt x="4957" y="94470"/>
                      <a:pt x="11387" y="77840"/>
                      <a:pt x="16702" y="60952"/>
                    </a:cubicBezTo>
                    <a:cubicBezTo>
                      <a:pt x="22788" y="41835"/>
                      <a:pt x="25274" y="22033"/>
                      <a:pt x="30846" y="2916"/>
                    </a:cubicBezTo>
                    <a:cubicBezTo>
                      <a:pt x="32132" y="-1628"/>
                      <a:pt x="38219" y="-513"/>
                      <a:pt x="38647" y="3859"/>
                    </a:cubicBezTo>
                    <a:cubicBezTo>
                      <a:pt x="42505" y="39864"/>
                      <a:pt x="23645" y="81354"/>
                      <a:pt x="11301" y="114358"/>
                    </a:cubicBezTo>
                    <a:cubicBezTo>
                      <a:pt x="8901" y="121302"/>
                      <a:pt x="-1729" y="118902"/>
                      <a:pt x="242" y="11153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1" name="任意多边形: 形状 3000">
                <a:extLst>
                  <a:ext uri="{FF2B5EF4-FFF2-40B4-BE49-F238E27FC236}">
                    <a16:creationId xmlns:a16="http://schemas.microsoft.com/office/drawing/2014/main" id="{D883AB41-1FF7-BBB3-E970-CE8C37637929}"/>
                  </a:ext>
                </a:extLst>
              </p:cNvPr>
              <p:cNvSpPr/>
              <p:nvPr/>
            </p:nvSpPr>
            <p:spPr>
              <a:xfrm>
                <a:off x="4188227" y="3434737"/>
                <a:ext cx="36066" cy="84767"/>
              </a:xfrm>
              <a:custGeom>
                <a:avLst/>
                <a:gdLst>
                  <a:gd name="connsiteX0" fmla="*/ 220 w 36066"/>
                  <a:gd name="connsiteY0" fmla="*/ 78187 h 84767"/>
                  <a:gd name="connsiteX1" fmla="*/ 14965 w 36066"/>
                  <a:gd name="connsiteY1" fmla="*/ 46212 h 84767"/>
                  <a:gd name="connsiteX2" fmla="*/ 27910 w 36066"/>
                  <a:gd name="connsiteY2" fmla="*/ 2749 h 84767"/>
                  <a:gd name="connsiteX3" fmla="*/ 35110 w 36066"/>
                  <a:gd name="connsiteY3" fmla="*/ 2664 h 84767"/>
                  <a:gd name="connsiteX4" fmla="*/ 29453 w 36066"/>
                  <a:gd name="connsiteY4" fmla="*/ 42440 h 84767"/>
                  <a:gd name="connsiteX5" fmla="*/ 9221 w 36066"/>
                  <a:gd name="connsiteY5" fmla="*/ 83159 h 84767"/>
                  <a:gd name="connsiteX6" fmla="*/ 220 w 36066"/>
                  <a:gd name="connsiteY6" fmla="*/ 78187 h 8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66" h="84767">
                    <a:moveTo>
                      <a:pt x="220" y="78187"/>
                    </a:moveTo>
                    <a:cubicBezTo>
                      <a:pt x="3564" y="67129"/>
                      <a:pt x="10336" y="56842"/>
                      <a:pt x="14965" y="46212"/>
                    </a:cubicBezTo>
                    <a:cubicBezTo>
                      <a:pt x="20966" y="32067"/>
                      <a:pt x="23366" y="17323"/>
                      <a:pt x="27910" y="2749"/>
                    </a:cubicBezTo>
                    <a:cubicBezTo>
                      <a:pt x="28938" y="-594"/>
                      <a:pt x="34253" y="-1194"/>
                      <a:pt x="35110" y="2664"/>
                    </a:cubicBezTo>
                    <a:cubicBezTo>
                      <a:pt x="38025" y="16208"/>
                      <a:pt x="33739" y="29581"/>
                      <a:pt x="29453" y="42440"/>
                    </a:cubicBezTo>
                    <a:cubicBezTo>
                      <a:pt x="24909" y="55985"/>
                      <a:pt x="18737" y="72358"/>
                      <a:pt x="9221" y="83159"/>
                    </a:cubicBezTo>
                    <a:cubicBezTo>
                      <a:pt x="5621" y="87103"/>
                      <a:pt x="-1323" y="83159"/>
                      <a:pt x="220" y="7818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2" name="任意多边形: 形状 3001">
                <a:extLst>
                  <a:ext uri="{FF2B5EF4-FFF2-40B4-BE49-F238E27FC236}">
                    <a16:creationId xmlns:a16="http://schemas.microsoft.com/office/drawing/2014/main" id="{3EB08FDE-AC23-B816-508F-9D19EFF29CD3}"/>
                  </a:ext>
                </a:extLst>
              </p:cNvPr>
              <p:cNvSpPr/>
              <p:nvPr/>
            </p:nvSpPr>
            <p:spPr>
              <a:xfrm>
                <a:off x="4206258" y="3452414"/>
                <a:ext cx="46332" cy="96797"/>
              </a:xfrm>
              <a:custGeom>
                <a:avLst/>
                <a:gdLst>
                  <a:gd name="connsiteX0" fmla="*/ 1306 w 46332"/>
                  <a:gd name="connsiteY0" fmla="*/ 86999 h 96797"/>
                  <a:gd name="connsiteX1" fmla="*/ 21880 w 46332"/>
                  <a:gd name="connsiteY1" fmla="*/ 48509 h 96797"/>
                  <a:gd name="connsiteX2" fmla="*/ 38768 w 46332"/>
                  <a:gd name="connsiteY2" fmla="*/ 1960 h 96797"/>
                  <a:gd name="connsiteX3" fmla="*/ 46312 w 46332"/>
                  <a:gd name="connsiteY3" fmla="*/ 3932 h 96797"/>
                  <a:gd name="connsiteX4" fmla="*/ 31481 w 46332"/>
                  <a:gd name="connsiteY4" fmla="*/ 56824 h 96797"/>
                  <a:gd name="connsiteX5" fmla="*/ 8250 w 46332"/>
                  <a:gd name="connsiteY5" fmla="*/ 95743 h 96797"/>
                  <a:gd name="connsiteX6" fmla="*/ 1306 w 46332"/>
                  <a:gd name="connsiteY6" fmla="*/ 86999 h 9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2" h="96797">
                    <a:moveTo>
                      <a:pt x="1306" y="86999"/>
                    </a:moveTo>
                    <a:cubicBezTo>
                      <a:pt x="11079" y="75255"/>
                      <a:pt x="16136" y="62482"/>
                      <a:pt x="21880" y="48509"/>
                    </a:cubicBezTo>
                    <a:cubicBezTo>
                      <a:pt x="28052" y="33421"/>
                      <a:pt x="30881" y="16190"/>
                      <a:pt x="38768" y="1960"/>
                    </a:cubicBezTo>
                    <a:cubicBezTo>
                      <a:pt x="40568" y="-1383"/>
                      <a:pt x="46740" y="-269"/>
                      <a:pt x="46312" y="3932"/>
                    </a:cubicBezTo>
                    <a:cubicBezTo>
                      <a:pt x="44597" y="22362"/>
                      <a:pt x="38082" y="39679"/>
                      <a:pt x="31481" y="56824"/>
                    </a:cubicBezTo>
                    <a:cubicBezTo>
                      <a:pt x="26166" y="70626"/>
                      <a:pt x="20680" y="86742"/>
                      <a:pt x="8250" y="95743"/>
                    </a:cubicBezTo>
                    <a:cubicBezTo>
                      <a:pt x="2849" y="99686"/>
                      <a:pt x="-2552" y="91628"/>
                      <a:pt x="1306" y="8699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3" name="任意多边形: 形状 3002">
                <a:extLst>
                  <a:ext uri="{FF2B5EF4-FFF2-40B4-BE49-F238E27FC236}">
                    <a16:creationId xmlns:a16="http://schemas.microsoft.com/office/drawing/2014/main" id="{91EEE126-6648-5D06-FD72-96B46B324916}"/>
                  </a:ext>
                </a:extLst>
              </p:cNvPr>
              <p:cNvSpPr/>
              <p:nvPr/>
            </p:nvSpPr>
            <p:spPr>
              <a:xfrm>
                <a:off x="4226275" y="3490217"/>
                <a:ext cx="54723" cy="96910"/>
              </a:xfrm>
              <a:custGeom>
                <a:avLst/>
                <a:gdLst>
                  <a:gd name="connsiteX0" fmla="*/ 234 w 54723"/>
                  <a:gd name="connsiteY0" fmla="*/ 90087 h 96910"/>
                  <a:gd name="connsiteX1" fmla="*/ 24580 w 54723"/>
                  <a:gd name="connsiteY1" fmla="*/ 49625 h 96910"/>
                  <a:gd name="connsiteX2" fmla="*/ 37953 w 54723"/>
                  <a:gd name="connsiteY2" fmla="*/ 22279 h 96910"/>
                  <a:gd name="connsiteX3" fmla="*/ 48154 w 54723"/>
                  <a:gd name="connsiteY3" fmla="*/ 1191 h 96910"/>
                  <a:gd name="connsiteX4" fmla="*/ 54584 w 54723"/>
                  <a:gd name="connsiteY4" fmla="*/ 4791 h 96910"/>
                  <a:gd name="connsiteX5" fmla="*/ 9407 w 54723"/>
                  <a:gd name="connsiteY5" fmla="*/ 95231 h 96910"/>
                  <a:gd name="connsiteX6" fmla="*/ 234 w 54723"/>
                  <a:gd name="connsiteY6" fmla="*/ 90087 h 96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23" h="96910">
                    <a:moveTo>
                      <a:pt x="234" y="90087"/>
                    </a:moveTo>
                    <a:cubicBezTo>
                      <a:pt x="4863" y="75343"/>
                      <a:pt x="16779" y="62913"/>
                      <a:pt x="24580" y="49625"/>
                    </a:cubicBezTo>
                    <a:cubicBezTo>
                      <a:pt x="29723" y="40967"/>
                      <a:pt x="33838" y="31452"/>
                      <a:pt x="37953" y="22279"/>
                    </a:cubicBezTo>
                    <a:cubicBezTo>
                      <a:pt x="41210" y="14992"/>
                      <a:pt x="42925" y="7191"/>
                      <a:pt x="48154" y="1191"/>
                    </a:cubicBezTo>
                    <a:cubicBezTo>
                      <a:pt x="50726" y="-1724"/>
                      <a:pt x="55612" y="1191"/>
                      <a:pt x="54584" y="4791"/>
                    </a:cubicBezTo>
                    <a:cubicBezTo>
                      <a:pt x="46011" y="37281"/>
                      <a:pt x="31524" y="69342"/>
                      <a:pt x="9407" y="95231"/>
                    </a:cubicBezTo>
                    <a:cubicBezTo>
                      <a:pt x="5892" y="99346"/>
                      <a:pt x="-1395" y="95231"/>
                      <a:pt x="234" y="9008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4" name="任意多边形: 形状 3003">
                <a:extLst>
                  <a:ext uri="{FF2B5EF4-FFF2-40B4-BE49-F238E27FC236}">
                    <a16:creationId xmlns:a16="http://schemas.microsoft.com/office/drawing/2014/main" id="{0974E1DB-27E1-FBA1-7247-EAEA4D547264}"/>
                  </a:ext>
                </a:extLst>
              </p:cNvPr>
              <p:cNvSpPr/>
              <p:nvPr/>
            </p:nvSpPr>
            <p:spPr>
              <a:xfrm>
                <a:off x="4038729" y="3148337"/>
                <a:ext cx="33869" cy="65690"/>
              </a:xfrm>
              <a:custGeom>
                <a:avLst/>
                <a:gdLst>
                  <a:gd name="connsiteX0" fmla="*/ 128 w 33869"/>
                  <a:gd name="connsiteY0" fmla="*/ 59663 h 65690"/>
                  <a:gd name="connsiteX1" fmla="*/ 6043 w 33869"/>
                  <a:gd name="connsiteY1" fmla="*/ 48776 h 65690"/>
                  <a:gd name="connsiteX2" fmla="*/ 14701 w 33869"/>
                  <a:gd name="connsiteY2" fmla="*/ 32403 h 65690"/>
                  <a:gd name="connsiteX3" fmla="*/ 25760 w 33869"/>
                  <a:gd name="connsiteY3" fmla="*/ 2056 h 65690"/>
                  <a:gd name="connsiteX4" fmla="*/ 33389 w 33869"/>
                  <a:gd name="connsiteY4" fmla="*/ 2999 h 65690"/>
                  <a:gd name="connsiteX5" fmla="*/ 26360 w 33869"/>
                  <a:gd name="connsiteY5" fmla="*/ 35403 h 65690"/>
                  <a:gd name="connsiteX6" fmla="*/ 7415 w 33869"/>
                  <a:gd name="connsiteY6" fmla="*/ 65150 h 65690"/>
                  <a:gd name="connsiteX7" fmla="*/ 128 w 33869"/>
                  <a:gd name="connsiteY7" fmla="*/ 59663 h 65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9" h="65690">
                    <a:moveTo>
                      <a:pt x="128" y="59663"/>
                    </a:moveTo>
                    <a:cubicBezTo>
                      <a:pt x="1071" y="55377"/>
                      <a:pt x="3728" y="52377"/>
                      <a:pt x="6043" y="48776"/>
                    </a:cubicBezTo>
                    <a:cubicBezTo>
                      <a:pt x="9386" y="43547"/>
                      <a:pt x="12044" y="37975"/>
                      <a:pt x="14701" y="32403"/>
                    </a:cubicBezTo>
                    <a:cubicBezTo>
                      <a:pt x="19330" y="22630"/>
                      <a:pt x="20702" y="11486"/>
                      <a:pt x="25760" y="2056"/>
                    </a:cubicBezTo>
                    <a:cubicBezTo>
                      <a:pt x="27388" y="-944"/>
                      <a:pt x="32703" y="-687"/>
                      <a:pt x="33389" y="2999"/>
                    </a:cubicBezTo>
                    <a:cubicBezTo>
                      <a:pt x="35447" y="13801"/>
                      <a:pt x="30475" y="25545"/>
                      <a:pt x="26360" y="35403"/>
                    </a:cubicBezTo>
                    <a:cubicBezTo>
                      <a:pt x="22502" y="44747"/>
                      <a:pt x="16930" y="60349"/>
                      <a:pt x="7415" y="65150"/>
                    </a:cubicBezTo>
                    <a:cubicBezTo>
                      <a:pt x="3643" y="66950"/>
                      <a:pt x="-815" y="64036"/>
                      <a:pt x="128" y="5966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5" name="任意多边形: 形状 3004">
                <a:extLst>
                  <a:ext uri="{FF2B5EF4-FFF2-40B4-BE49-F238E27FC236}">
                    <a16:creationId xmlns:a16="http://schemas.microsoft.com/office/drawing/2014/main" id="{2475E217-FA73-8239-DA21-B8038CDFE056}"/>
                  </a:ext>
                </a:extLst>
              </p:cNvPr>
              <p:cNvSpPr/>
              <p:nvPr/>
            </p:nvSpPr>
            <p:spPr>
              <a:xfrm>
                <a:off x="4055941" y="3181052"/>
                <a:ext cx="38872" cy="74183"/>
              </a:xfrm>
              <a:custGeom>
                <a:avLst/>
                <a:gdLst>
                  <a:gd name="connsiteX0" fmla="*/ 60 w 38872"/>
                  <a:gd name="connsiteY0" fmla="*/ 67753 h 74183"/>
                  <a:gd name="connsiteX1" fmla="*/ 14805 w 38872"/>
                  <a:gd name="connsiteY1" fmla="*/ 37664 h 74183"/>
                  <a:gd name="connsiteX2" fmla="*/ 31350 w 38872"/>
                  <a:gd name="connsiteY2" fmla="*/ 1916 h 74183"/>
                  <a:gd name="connsiteX3" fmla="*/ 38636 w 38872"/>
                  <a:gd name="connsiteY3" fmla="*/ 3802 h 74183"/>
                  <a:gd name="connsiteX4" fmla="*/ 29035 w 38872"/>
                  <a:gd name="connsiteY4" fmla="*/ 37493 h 74183"/>
                  <a:gd name="connsiteX5" fmla="*/ 8718 w 38872"/>
                  <a:gd name="connsiteY5" fmla="*/ 72640 h 74183"/>
                  <a:gd name="connsiteX6" fmla="*/ 60 w 38872"/>
                  <a:gd name="connsiteY6" fmla="*/ 67753 h 74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872" h="74183">
                    <a:moveTo>
                      <a:pt x="60" y="67753"/>
                    </a:moveTo>
                    <a:cubicBezTo>
                      <a:pt x="1346" y="57381"/>
                      <a:pt x="9919" y="46922"/>
                      <a:pt x="14805" y="37664"/>
                    </a:cubicBezTo>
                    <a:cubicBezTo>
                      <a:pt x="20891" y="26263"/>
                      <a:pt x="24063" y="12461"/>
                      <a:pt x="31350" y="1916"/>
                    </a:cubicBezTo>
                    <a:cubicBezTo>
                      <a:pt x="33664" y="-1427"/>
                      <a:pt x="38122" y="-141"/>
                      <a:pt x="38636" y="3802"/>
                    </a:cubicBezTo>
                    <a:cubicBezTo>
                      <a:pt x="40180" y="15118"/>
                      <a:pt x="33836" y="27463"/>
                      <a:pt x="29035" y="37493"/>
                    </a:cubicBezTo>
                    <a:cubicBezTo>
                      <a:pt x="23806" y="48551"/>
                      <a:pt x="17891" y="64496"/>
                      <a:pt x="8718" y="72640"/>
                    </a:cubicBezTo>
                    <a:cubicBezTo>
                      <a:pt x="4689" y="76326"/>
                      <a:pt x="-626" y="72897"/>
                      <a:pt x="60" y="6775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6" name="任意多边形: 形状 3005">
                <a:extLst>
                  <a:ext uri="{FF2B5EF4-FFF2-40B4-BE49-F238E27FC236}">
                    <a16:creationId xmlns:a16="http://schemas.microsoft.com/office/drawing/2014/main" id="{6070F907-DCFE-2C4E-A080-1988D4D4170B}"/>
                  </a:ext>
                </a:extLst>
              </p:cNvPr>
              <p:cNvSpPr/>
              <p:nvPr/>
            </p:nvSpPr>
            <p:spPr>
              <a:xfrm>
                <a:off x="3995044" y="3199079"/>
                <a:ext cx="62265" cy="49692"/>
              </a:xfrm>
              <a:custGeom>
                <a:avLst/>
                <a:gdLst>
                  <a:gd name="connsiteX0" fmla="*/ 7379 w 62265"/>
                  <a:gd name="connsiteY0" fmla="*/ 1120 h 49692"/>
                  <a:gd name="connsiteX1" fmla="*/ 29325 w 62265"/>
                  <a:gd name="connsiteY1" fmla="*/ 20837 h 49692"/>
                  <a:gd name="connsiteX2" fmla="*/ 59243 w 62265"/>
                  <a:gd name="connsiteY2" fmla="*/ 38325 h 49692"/>
                  <a:gd name="connsiteX3" fmla="*/ 54871 w 62265"/>
                  <a:gd name="connsiteY3" fmla="*/ 49383 h 49692"/>
                  <a:gd name="connsiteX4" fmla="*/ 607 w 62265"/>
                  <a:gd name="connsiteY4" fmla="*/ 6607 h 49692"/>
                  <a:gd name="connsiteX5" fmla="*/ 7379 w 62265"/>
                  <a:gd name="connsiteY5" fmla="*/ 1120 h 4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265" h="49692">
                    <a:moveTo>
                      <a:pt x="7379" y="1120"/>
                    </a:moveTo>
                    <a:cubicBezTo>
                      <a:pt x="15094" y="7206"/>
                      <a:pt x="21610" y="14665"/>
                      <a:pt x="29325" y="20837"/>
                    </a:cubicBezTo>
                    <a:cubicBezTo>
                      <a:pt x="38412" y="28123"/>
                      <a:pt x="48613" y="33524"/>
                      <a:pt x="59243" y="38325"/>
                    </a:cubicBezTo>
                    <a:cubicBezTo>
                      <a:pt x="65415" y="41154"/>
                      <a:pt x="61214" y="51612"/>
                      <a:pt x="54871" y="49383"/>
                    </a:cubicBezTo>
                    <a:cubicBezTo>
                      <a:pt x="35240" y="42440"/>
                      <a:pt x="10122" y="25723"/>
                      <a:pt x="607" y="6607"/>
                    </a:cubicBezTo>
                    <a:cubicBezTo>
                      <a:pt x="-1793" y="2063"/>
                      <a:pt x="3436" y="-2052"/>
                      <a:pt x="7379" y="112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7" name="任意多边形: 形状 3006">
                <a:extLst>
                  <a:ext uri="{FF2B5EF4-FFF2-40B4-BE49-F238E27FC236}">
                    <a16:creationId xmlns:a16="http://schemas.microsoft.com/office/drawing/2014/main" id="{16F3D695-B69D-3795-815C-5BEE5207AD09}"/>
                  </a:ext>
                </a:extLst>
              </p:cNvPr>
              <p:cNvSpPr/>
              <p:nvPr/>
            </p:nvSpPr>
            <p:spPr>
              <a:xfrm>
                <a:off x="3982039" y="3238757"/>
                <a:ext cx="87127" cy="49275"/>
              </a:xfrm>
              <a:custGeom>
                <a:avLst/>
                <a:gdLst>
                  <a:gd name="connsiteX0" fmla="*/ 5125 w 87127"/>
                  <a:gd name="connsiteY0" fmla="*/ 190 h 49275"/>
                  <a:gd name="connsiteX1" fmla="*/ 43187 w 87127"/>
                  <a:gd name="connsiteY1" fmla="*/ 19307 h 49275"/>
                  <a:gd name="connsiteX2" fmla="*/ 84849 w 87127"/>
                  <a:gd name="connsiteY2" fmla="*/ 40395 h 49275"/>
                  <a:gd name="connsiteX3" fmla="*/ 81335 w 87127"/>
                  <a:gd name="connsiteY3" fmla="*/ 49139 h 49275"/>
                  <a:gd name="connsiteX4" fmla="*/ 41901 w 87127"/>
                  <a:gd name="connsiteY4" fmla="*/ 31051 h 49275"/>
                  <a:gd name="connsiteX5" fmla="*/ 1268 w 87127"/>
                  <a:gd name="connsiteY5" fmla="*/ 6962 h 49275"/>
                  <a:gd name="connsiteX6" fmla="*/ 5125 w 87127"/>
                  <a:gd name="connsiteY6" fmla="*/ 190 h 49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127" h="49275">
                    <a:moveTo>
                      <a:pt x="5125" y="190"/>
                    </a:moveTo>
                    <a:cubicBezTo>
                      <a:pt x="18498" y="4819"/>
                      <a:pt x="30757" y="12620"/>
                      <a:pt x="43187" y="19307"/>
                    </a:cubicBezTo>
                    <a:cubicBezTo>
                      <a:pt x="56732" y="26593"/>
                      <a:pt x="71991" y="32080"/>
                      <a:pt x="84849" y="40395"/>
                    </a:cubicBezTo>
                    <a:cubicBezTo>
                      <a:pt x="89307" y="43310"/>
                      <a:pt x="86735" y="50339"/>
                      <a:pt x="81335" y="49139"/>
                    </a:cubicBezTo>
                    <a:cubicBezTo>
                      <a:pt x="67533" y="46053"/>
                      <a:pt x="54331" y="37652"/>
                      <a:pt x="41901" y="31051"/>
                    </a:cubicBezTo>
                    <a:cubicBezTo>
                      <a:pt x="28185" y="23679"/>
                      <a:pt x="13698" y="16392"/>
                      <a:pt x="1268" y="6962"/>
                    </a:cubicBezTo>
                    <a:cubicBezTo>
                      <a:pt x="-1904" y="4476"/>
                      <a:pt x="1439" y="-1096"/>
                      <a:pt x="5125" y="19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8" name="任意多边形: 形状 3007">
                <a:extLst>
                  <a:ext uri="{FF2B5EF4-FFF2-40B4-BE49-F238E27FC236}">
                    <a16:creationId xmlns:a16="http://schemas.microsoft.com/office/drawing/2014/main" id="{B0547264-94F5-FB84-4D57-0F01DE4452FD}"/>
                  </a:ext>
                </a:extLst>
              </p:cNvPr>
              <p:cNvSpPr/>
              <p:nvPr/>
            </p:nvSpPr>
            <p:spPr>
              <a:xfrm>
                <a:off x="3982841" y="3278568"/>
                <a:ext cx="106633" cy="54557"/>
              </a:xfrm>
              <a:custGeom>
                <a:avLst/>
                <a:gdLst>
                  <a:gd name="connsiteX0" fmla="*/ 6038 w 106633"/>
                  <a:gd name="connsiteY0" fmla="*/ 499 h 54557"/>
                  <a:gd name="connsiteX1" fmla="*/ 54301 w 106633"/>
                  <a:gd name="connsiteY1" fmla="*/ 25445 h 54557"/>
                  <a:gd name="connsiteX2" fmla="*/ 103936 w 106633"/>
                  <a:gd name="connsiteY2" fmla="*/ 43876 h 54557"/>
                  <a:gd name="connsiteX3" fmla="*/ 99735 w 106633"/>
                  <a:gd name="connsiteY3" fmla="*/ 54420 h 54557"/>
                  <a:gd name="connsiteX4" fmla="*/ 42471 w 106633"/>
                  <a:gd name="connsiteY4" fmla="*/ 34017 h 54557"/>
                  <a:gd name="connsiteX5" fmla="*/ 723 w 106633"/>
                  <a:gd name="connsiteY5" fmla="*/ 6157 h 54557"/>
                  <a:gd name="connsiteX6" fmla="*/ 6038 w 106633"/>
                  <a:gd name="connsiteY6" fmla="*/ 499 h 5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33" h="54557">
                    <a:moveTo>
                      <a:pt x="6038" y="499"/>
                    </a:moveTo>
                    <a:cubicBezTo>
                      <a:pt x="21983" y="10186"/>
                      <a:pt x="36470" y="19187"/>
                      <a:pt x="54301" y="25445"/>
                    </a:cubicBezTo>
                    <a:cubicBezTo>
                      <a:pt x="70246" y="31102"/>
                      <a:pt x="90048" y="33846"/>
                      <a:pt x="103936" y="43876"/>
                    </a:cubicBezTo>
                    <a:cubicBezTo>
                      <a:pt x="109079" y="47648"/>
                      <a:pt x="106422" y="55706"/>
                      <a:pt x="99735" y="54420"/>
                    </a:cubicBezTo>
                    <a:cubicBezTo>
                      <a:pt x="80704" y="50648"/>
                      <a:pt x="60559" y="41218"/>
                      <a:pt x="42471" y="34017"/>
                    </a:cubicBezTo>
                    <a:cubicBezTo>
                      <a:pt x="26869" y="27845"/>
                      <a:pt x="10838" y="19958"/>
                      <a:pt x="723" y="6157"/>
                    </a:cubicBezTo>
                    <a:cubicBezTo>
                      <a:pt x="-1763" y="2813"/>
                      <a:pt x="2695" y="-1473"/>
                      <a:pt x="6038" y="49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9" name="任意多边形: 形状 3008">
                <a:extLst>
                  <a:ext uri="{FF2B5EF4-FFF2-40B4-BE49-F238E27FC236}">
                    <a16:creationId xmlns:a16="http://schemas.microsoft.com/office/drawing/2014/main" id="{C5A0930A-4DFD-9307-225F-CA76A75230B2}"/>
                  </a:ext>
                </a:extLst>
              </p:cNvPr>
              <p:cNvSpPr/>
              <p:nvPr/>
            </p:nvSpPr>
            <p:spPr>
              <a:xfrm>
                <a:off x="4069788" y="3481763"/>
                <a:ext cx="113924" cy="26960"/>
              </a:xfrm>
              <a:custGeom>
                <a:avLst/>
                <a:gdLst>
                  <a:gd name="connsiteX0" fmla="*/ 5244 w 113924"/>
                  <a:gd name="connsiteY0" fmla="*/ 129 h 26960"/>
                  <a:gd name="connsiteX1" fmla="*/ 58737 w 113924"/>
                  <a:gd name="connsiteY1" fmla="*/ 11187 h 26960"/>
                  <a:gd name="connsiteX2" fmla="*/ 109572 w 113924"/>
                  <a:gd name="connsiteY2" fmla="*/ 15216 h 26960"/>
                  <a:gd name="connsiteX3" fmla="*/ 108114 w 113924"/>
                  <a:gd name="connsiteY3" fmla="*/ 26960 h 26960"/>
                  <a:gd name="connsiteX4" fmla="*/ 2158 w 113924"/>
                  <a:gd name="connsiteY4" fmla="*/ 7929 h 26960"/>
                  <a:gd name="connsiteX5" fmla="*/ 5244 w 113924"/>
                  <a:gd name="connsiteY5" fmla="*/ 129 h 2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924" h="26960">
                    <a:moveTo>
                      <a:pt x="5244" y="129"/>
                    </a:moveTo>
                    <a:cubicBezTo>
                      <a:pt x="23161" y="4415"/>
                      <a:pt x="40220" y="9215"/>
                      <a:pt x="58737" y="11187"/>
                    </a:cubicBezTo>
                    <a:cubicBezTo>
                      <a:pt x="75625" y="12901"/>
                      <a:pt x="92770" y="12559"/>
                      <a:pt x="109572" y="15216"/>
                    </a:cubicBezTo>
                    <a:cubicBezTo>
                      <a:pt x="116344" y="16245"/>
                      <a:pt x="114715" y="26960"/>
                      <a:pt x="108114" y="26960"/>
                    </a:cubicBezTo>
                    <a:cubicBezTo>
                      <a:pt x="74339" y="26960"/>
                      <a:pt x="31991" y="24903"/>
                      <a:pt x="2158" y="7929"/>
                    </a:cubicBezTo>
                    <a:cubicBezTo>
                      <a:pt x="-2128" y="5443"/>
                      <a:pt x="530" y="-986"/>
                      <a:pt x="5244" y="12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0" name="任意多边形: 形状 3009">
                <a:extLst>
                  <a:ext uri="{FF2B5EF4-FFF2-40B4-BE49-F238E27FC236}">
                    <a16:creationId xmlns:a16="http://schemas.microsoft.com/office/drawing/2014/main" id="{DFDD61C2-B569-7961-D53A-6E13A1F47B72}"/>
                  </a:ext>
                </a:extLst>
              </p:cNvPr>
              <p:cNvSpPr/>
              <p:nvPr/>
            </p:nvSpPr>
            <p:spPr>
              <a:xfrm>
                <a:off x="4097606" y="3520622"/>
                <a:ext cx="104710" cy="20631"/>
              </a:xfrm>
              <a:custGeom>
                <a:avLst/>
                <a:gdLst>
                  <a:gd name="connsiteX0" fmla="*/ 3659 w 104710"/>
                  <a:gd name="connsiteY0" fmla="*/ 17 h 20631"/>
                  <a:gd name="connsiteX1" fmla="*/ 57665 w 104710"/>
                  <a:gd name="connsiteY1" fmla="*/ 3361 h 20631"/>
                  <a:gd name="connsiteX2" fmla="*/ 101814 w 104710"/>
                  <a:gd name="connsiteY2" fmla="*/ 10133 h 20631"/>
                  <a:gd name="connsiteX3" fmla="*/ 99156 w 104710"/>
                  <a:gd name="connsiteY3" fmla="*/ 20591 h 20631"/>
                  <a:gd name="connsiteX4" fmla="*/ 45750 w 104710"/>
                  <a:gd name="connsiteY4" fmla="*/ 14934 h 20631"/>
                  <a:gd name="connsiteX5" fmla="*/ 1944 w 104710"/>
                  <a:gd name="connsiteY5" fmla="*/ 6875 h 20631"/>
                  <a:gd name="connsiteX6" fmla="*/ 3659 w 104710"/>
                  <a:gd name="connsiteY6" fmla="*/ 17 h 2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10" h="20631">
                    <a:moveTo>
                      <a:pt x="3659" y="17"/>
                    </a:moveTo>
                    <a:cubicBezTo>
                      <a:pt x="21575" y="-240"/>
                      <a:pt x="39749" y="2418"/>
                      <a:pt x="57665" y="3361"/>
                    </a:cubicBezTo>
                    <a:cubicBezTo>
                      <a:pt x="72239" y="4132"/>
                      <a:pt x="88441" y="3875"/>
                      <a:pt x="101814" y="10133"/>
                    </a:cubicBezTo>
                    <a:cubicBezTo>
                      <a:pt x="107129" y="12619"/>
                      <a:pt x="104471" y="20506"/>
                      <a:pt x="99156" y="20591"/>
                    </a:cubicBezTo>
                    <a:cubicBezTo>
                      <a:pt x="81583" y="21106"/>
                      <a:pt x="63323" y="16476"/>
                      <a:pt x="45750" y="14934"/>
                    </a:cubicBezTo>
                    <a:cubicBezTo>
                      <a:pt x="30833" y="13648"/>
                      <a:pt x="15832" y="12790"/>
                      <a:pt x="1944" y="6875"/>
                    </a:cubicBezTo>
                    <a:cubicBezTo>
                      <a:pt x="-1656" y="5418"/>
                      <a:pt x="230" y="103"/>
                      <a:pt x="3659" y="1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1" name="任意多边形: 形状 3010">
                <a:extLst>
                  <a:ext uri="{FF2B5EF4-FFF2-40B4-BE49-F238E27FC236}">
                    <a16:creationId xmlns:a16="http://schemas.microsoft.com/office/drawing/2014/main" id="{8D4CD554-BDD0-B6FE-EDF4-3F2A6BC42775}"/>
                  </a:ext>
                </a:extLst>
              </p:cNvPr>
              <p:cNvSpPr/>
              <p:nvPr/>
            </p:nvSpPr>
            <p:spPr>
              <a:xfrm>
                <a:off x="4135843" y="3561524"/>
                <a:ext cx="95873" cy="22297"/>
              </a:xfrm>
              <a:custGeom>
                <a:avLst/>
                <a:gdLst>
                  <a:gd name="connsiteX0" fmla="*/ 4084 w 95873"/>
                  <a:gd name="connsiteY0" fmla="*/ 6 h 22297"/>
                  <a:gd name="connsiteX1" fmla="*/ 55347 w 95873"/>
                  <a:gd name="connsiteY1" fmla="*/ 7807 h 22297"/>
                  <a:gd name="connsiteX2" fmla="*/ 93066 w 95873"/>
                  <a:gd name="connsiteY2" fmla="*/ 11236 h 22297"/>
                  <a:gd name="connsiteX3" fmla="*/ 90237 w 95873"/>
                  <a:gd name="connsiteY3" fmla="*/ 22295 h 22297"/>
                  <a:gd name="connsiteX4" fmla="*/ 2112 w 95873"/>
                  <a:gd name="connsiteY4" fmla="*/ 7721 h 22297"/>
                  <a:gd name="connsiteX5" fmla="*/ 4084 w 95873"/>
                  <a:gd name="connsiteY5" fmla="*/ 6 h 2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873" h="22297">
                    <a:moveTo>
                      <a:pt x="4084" y="6"/>
                    </a:moveTo>
                    <a:cubicBezTo>
                      <a:pt x="21486" y="-251"/>
                      <a:pt x="38031" y="7464"/>
                      <a:pt x="55347" y="7807"/>
                    </a:cubicBezTo>
                    <a:cubicBezTo>
                      <a:pt x="67777" y="8064"/>
                      <a:pt x="82008" y="3950"/>
                      <a:pt x="93066" y="11236"/>
                    </a:cubicBezTo>
                    <a:cubicBezTo>
                      <a:pt x="97695" y="14237"/>
                      <a:pt x="96495" y="22466"/>
                      <a:pt x="90237" y="22295"/>
                    </a:cubicBezTo>
                    <a:cubicBezTo>
                      <a:pt x="60662" y="21352"/>
                      <a:pt x="29458" y="20923"/>
                      <a:pt x="2112" y="7721"/>
                    </a:cubicBezTo>
                    <a:cubicBezTo>
                      <a:pt x="-1746" y="5836"/>
                      <a:pt x="140" y="6"/>
                      <a:pt x="4084" y="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2" name="任意多边形: 形状 3011">
                <a:extLst>
                  <a:ext uri="{FF2B5EF4-FFF2-40B4-BE49-F238E27FC236}">
                    <a16:creationId xmlns:a16="http://schemas.microsoft.com/office/drawing/2014/main" id="{3C52F8D2-1660-1534-4524-F96942CBEAE1}"/>
                  </a:ext>
                </a:extLst>
              </p:cNvPr>
              <p:cNvSpPr/>
              <p:nvPr/>
            </p:nvSpPr>
            <p:spPr>
              <a:xfrm>
                <a:off x="4181106" y="3603061"/>
                <a:ext cx="77404" cy="15497"/>
              </a:xfrm>
              <a:custGeom>
                <a:avLst/>
                <a:gdLst>
                  <a:gd name="connsiteX0" fmla="*/ 2883 w 77404"/>
                  <a:gd name="connsiteY0" fmla="*/ 1503 h 15497"/>
                  <a:gd name="connsiteX1" fmla="*/ 38459 w 77404"/>
                  <a:gd name="connsiteY1" fmla="*/ 2960 h 15497"/>
                  <a:gd name="connsiteX2" fmla="*/ 72749 w 77404"/>
                  <a:gd name="connsiteY2" fmla="*/ 2960 h 15497"/>
                  <a:gd name="connsiteX3" fmla="*/ 71206 w 77404"/>
                  <a:gd name="connsiteY3" fmla="*/ 15476 h 15497"/>
                  <a:gd name="connsiteX4" fmla="*/ 2969 w 77404"/>
                  <a:gd name="connsiteY4" fmla="*/ 9390 h 15497"/>
                  <a:gd name="connsiteX5" fmla="*/ 2883 w 77404"/>
                  <a:gd name="connsiteY5" fmla="*/ 1503 h 15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404" h="15497">
                    <a:moveTo>
                      <a:pt x="2883" y="1503"/>
                    </a:moveTo>
                    <a:cubicBezTo>
                      <a:pt x="14542" y="-2355"/>
                      <a:pt x="26543" y="2360"/>
                      <a:pt x="38459" y="2960"/>
                    </a:cubicBezTo>
                    <a:cubicBezTo>
                      <a:pt x="50032" y="3475"/>
                      <a:pt x="61176" y="1160"/>
                      <a:pt x="72749" y="2960"/>
                    </a:cubicBezTo>
                    <a:cubicBezTo>
                      <a:pt x="79864" y="4075"/>
                      <a:pt x="78407" y="16076"/>
                      <a:pt x="71206" y="15476"/>
                    </a:cubicBezTo>
                    <a:cubicBezTo>
                      <a:pt x="48232" y="13676"/>
                      <a:pt x="25429" y="16934"/>
                      <a:pt x="2969" y="9390"/>
                    </a:cubicBezTo>
                    <a:cubicBezTo>
                      <a:pt x="-889" y="8104"/>
                      <a:pt x="-1060" y="2875"/>
                      <a:pt x="2883" y="150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3" name="任意多边形: 形状 3012">
                <a:extLst>
                  <a:ext uri="{FF2B5EF4-FFF2-40B4-BE49-F238E27FC236}">
                    <a16:creationId xmlns:a16="http://schemas.microsoft.com/office/drawing/2014/main" id="{75DCEC7E-81D5-8FE7-BB18-0A48174DC7CE}"/>
                  </a:ext>
                </a:extLst>
              </p:cNvPr>
              <p:cNvSpPr/>
              <p:nvPr/>
            </p:nvSpPr>
            <p:spPr>
              <a:xfrm>
                <a:off x="4284605" y="3759266"/>
                <a:ext cx="107304" cy="23378"/>
              </a:xfrm>
              <a:custGeom>
                <a:avLst/>
                <a:gdLst>
                  <a:gd name="connsiteX0" fmla="*/ 2854 w 107304"/>
                  <a:gd name="connsiteY0" fmla="*/ 14520 h 23378"/>
                  <a:gd name="connsiteX1" fmla="*/ 98866 w 107304"/>
                  <a:gd name="connsiteY1" fmla="*/ 204 h 23378"/>
                  <a:gd name="connsiteX2" fmla="*/ 102553 w 107304"/>
                  <a:gd name="connsiteY2" fmla="*/ 13148 h 23378"/>
                  <a:gd name="connsiteX3" fmla="*/ 3969 w 107304"/>
                  <a:gd name="connsiteY3" fmla="*/ 22321 h 23378"/>
                  <a:gd name="connsiteX4" fmla="*/ 2854 w 107304"/>
                  <a:gd name="connsiteY4" fmla="*/ 14520 h 23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04" h="23378">
                    <a:moveTo>
                      <a:pt x="2854" y="14520"/>
                    </a:moveTo>
                    <a:cubicBezTo>
                      <a:pt x="33630" y="5690"/>
                      <a:pt x="67405" y="7747"/>
                      <a:pt x="98866" y="204"/>
                    </a:cubicBezTo>
                    <a:cubicBezTo>
                      <a:pt x="107268" y="-1768"/>
                      <a:pt x="110954" y="11176"/>
                      <a:pt x="102553" y="13148"/>
                    </a:cubicBezTo>
                    <a:cubicBezTo>
                      <a:pt x="71777" y="20349"/>
                      <a:pt x="35516" y="25750"/>
                      <a:pt x="3969" y="22321"/>
                    </a:cubicBezTo>
                    <a:cubicBezTo>
                      <a:pt x="-317" y="21892"/>
                      <a:pt x="-1775" y="15891"/>
                      <a:pt x="2854" y="1452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4" name="任意多边形: 形状 3013">
                <a:extLst>
                  <a:ext uri="{FF2B5EF4-FFF2-40B4-BE49-F238E27FC236}">
                    <a16:creationId xmlns:a16="http://schemas.microsoft.com/office/drawing/2014/main" id="{76B757AF-12D3-E16A-F27F-E4BFC8559771}"/>
                  </a:ext>
                </a:extLst>
              </p:cNvPr>
              <p:cNvSpPr/>
              <p:nvPr/>
            </p:nvSpPr>
            <p:spPr>
              <a:xfrm>
                <a:off x="4338485" y="3790404"/>
                <a:ext cx="87081" cy="24042"/>
              </a:xfrm>
              <a:custGeom>
                <a:avLst/>
                <a:gdLst>
                  <a:gd name="connsiteX0" fmla="*/ 2466 w 87081"/>
                  <a:gd name="connsiteY0" fmla="*/ 15786 h 24042"/>
                  <a:gd name="connsiteX1" fmla="*/ 82448 w 87081"/>
                  <a:gd name="connsiteY1" fmla="*/ 698 h 24042"/>
                  <a:gd name="connsiteX2" fmla="*/ 80905 w 87081"/>
                  <a:gd name="connsiteY2" fmla="*/ 13129 h 24042"/>
                  <a:gd name="connsiteX3" fmla="*/ 2552 w 87081"/>
                  <a:gd name="connsiteY3" fmla="*/ 22473 h 24042"/>
                  <a:gd name="connsiteX4" fmla="*/ 2466 w 87081"/>
                  <a:gd name="connsiteY4" fmla="*/ 15786 h 2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81" h="24042">
                    <a:moveTo>
                      <a:pt x="2466" y="15786"/>
                    </a:moveTo>
                    <a:cubicBezTo>
                      <a:pt x="27669" y="9957"/>
                      <a:pt x="56387" y="-3159"/>
                      <a:pt x="82448" y="698"/>
                    </a:cubicBezTo>
                    <a:cubicBezTo>
                      <a:pt x="89649" y="1727"/>
                      <a:pt x="87934" y="13300"/>
                      <a:pt x="80905" y="13129"/>
                    </a:cubicBezTo>
                    <a:cubicBezTo>
                      <a:pt x="55101" y="12700"/>
                      <a:pt x="27927" y="29073"/>
                      <a:pt x="2552" y="22473"/>
                    </a:cubicBezTo>
                    <a:cubicBezTo>
                      <a:pt x="-706" y="21615"/>
                      <a:pt x="-963" y="16557"/>
                      <a:pt x="2466" y="1578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5" name="任意多边形: 形状 3014">
                <a:extLst>
                  <a:ext uri="{FF2B5EF4-FFF2-40B4-BE49-F238E27FC236}">
                    <a16:creationId xmlns:a16="http://schemas.microsoft.com/office/drawing/2014/main" id="{F778A4C9-593F-1660-0F96-7C1882200D5E}"/>
                  </a:ext>
                </a:extLst>
              </p:cNvPr>
              <p:cNvSpPr/>
              <p:nvPr/>
            </p:nvSpPr>
            <p:spPr>
              <a:xfrm>
                <a:off x="4373356" y="3817230"/>
                <a:ext cx="83318" cy="24416"/>
              </a:xfrm>
              <a:custGeom>
                <a:avLst/>
                <a:gdLst>
                  <a:gd name="connsiteX0" fmla="*/ 3000 w 83318"/>
                  <a:gd name="connsiteY0" fmla="*/ 15620 h 24416"/>
                  <a:gd name="connsiteX1" fmla="*/ 41748 w 83318"/>
                  <a:gd name="connsiteY1" fmla="*/ 6276 h 24416"/>
                  <a:gd name="connsiteX2" fmla="*/ 77667 w 83318"/>
                  <a:gd name="connsiteY2" fmla="*/ 275 h 24416"/>
                  <a:gd name="connsiteX3" fmla="*/ 79210 w 83318"/>
                  <a:gd name="connsiteY3" fmla="*/ 11419 h 24416"/>
                  <a:gd name="connsiteX4" fmla="*/ 40119 w 83318"/>
                  <a:gd name="connsiteY4" fmla="*/ 19306 h 24416"/>
                  <a:gd name="connsiteX5" fmla="*/ 3172 w 83318"/>
                  <a:gd name="connsiteY5" fmla="*/ 23764 h 24416"/>
                  <a:gd name="connsiteX6" fmla="*/ 3000 w 83318"/>
                  <a:gd name="connsiteY6" fmla="*/ 15620 h 2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318" h="24416">
                    <a:moveTo>
                      <a:pt x="3000" y="15620"/>
                    </a:moveTo>
                    <a:cubicBezTo>
                      <a:pt x="16031" y="12705"/>
                      <a:pt x="28889" y="10048"/>
                      <a:pt x="41748" y="6276"/>
                    </a:cubicBezTo>
                    <a:cubicBezTo>
                      <a:pt x="53321" y="2933"/>
                      <a:pt x="65580" y="-1096"/>
                      <a:pt x="77667" y="275"/>
                    </a:cubicBezTo>
                    <a:cubicBezTo>
                      <a:pt x="83496" y="875"/>
                      <a:pt x="86068" y="10134"/>
                      <a:pt x="79210" y="11419"/>
                    </a:cubicBezTo>
                    <a:cubicBezTo>
                      <a:pt x="65923" y="13734"/>
                      <a:pt x="53150" y="15792"/>
                      <a:pt x="40119" y="19306"/>
                    </a:cubicBezTo>
                    <a:cubicBezTo>
                      <a:pt x="27861" y="22649"/>
                      <a:pt x="15773" y="25821"/>
                      <a:pt x="3172" y="23764"/>
                    </a:cubicBezTo>
                    <a:cubicBezTo>
                      <a:pt x="-1114" y="23078"/>
                      <a:pt x="-943" y="16477"/>
                      <a:pt x="3000" y="1562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6" name="任意多边形: 形状 3015">
                <a:extLst>
                  <a:ext uri="{FF2B5EF4-FFF2-40B4-BE49-F238E27FC236}">
                    <a16:creationId xmlns:a16="http://schemas.microsoft.com/office/drawing/2014/main" id="{69DBFECE-4E3D-A3E0-DE80-D3FD485336AB}"/>
                  </a:ext>
                </a:extLst>
              </p:cNvPr>
              <p:cNvSpPr/>
              <p:nvPr/>
            </p:nvSpPr>
            <p:spPr>
              <a:xfrm>
                <a:off x="4418142" y="3843879"/>
                <a:ext cx="72529" cy="26183"/>
              </a:xfrm>
              <a:custGeom>
                <a:avLst/>
                <a:gdLst>
                  <a:gd name="connsiteX0" fmla="*/ 1934 w 72529"/>
                  <a:gd name="connsiteY0" fmla="*/ 18546 h 26183"/>
                  <a:gd name="connsiteX1" fmla="*/ 66485 w 72529"/>
                  <a:gd name="connsiteY1" fmla="*/ 29 h 26183"/>
                  <a:gd name="connsiteX2" fmla="*/ 68199 w 72529"/>
                  <a:gd name="connsiteY2" fmla="*/ 12031 h 26183"/>
                  <a:gd name="connsiteX3" fmla="*/ 34424 w 72529"/>
                  <a:gd name="connsiteY3" fmla="*/ 19146 h 26183"/>
                  <a:gd name="connsiteX4" fmla="*/ 3991 w 72529"/>
                  <a:gd name="connsiteY4" fmla="*/ 26176 h 26183"/>
                  <a:gd name="connsiteX5" fmla="*/ 1934 w 72529"/>
                  <a:gd name="connsiteY5" fmla="*/ 18546 h 2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529" h="26183">
                    <a:moveTo>
                      <a:pt x="1934" y="18546"/>
                    </a:moveTo>
                    <a:cubicBezTo>
                      <a:pt x="20365" y="8173"/>
                      <a:pt x="45568" y="2258"/>
                      <a:pt x="66485" y="29"/>
                    </a:cubicBezTo>
                    <a:cubicBezTo>
                      <a:pt x="73343" y="-656"/>
                      <a:pt x="74972" y="10917"/>
                      <a:pt x="68199" y="12031"/>
                    </a:cubicBezTo>
                    <a:cubicBezTo>
                      <a:pt x="56798" y="13917"/>
                      <a:pt x="45654" y="16146"/>
                      <a:pt x="34424" y="19146"/>
                    </a:cubicBezTo>
                    <a:cubicBezTo>
                      <a:pt x="24394" y="21889"/>
                      <a:pt x="14450" y="25661"/>
                      <a:pt x="3991" y="26176"/>
                    </a:cubicBezTo>
                    <a:cubicBezTo>
                      <a:pt x="48" y="26433"/>
                      <a:pt x="-1581" y="20603"/>
                      <a:pt x="1934" y="1854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7" name="任意多边形: 形状 3016">
                <a:extLst>
                  <a:ext uri="{FF2B5EF4-FFF2-40B4-BE49-F238E27FC236}">
                    <a16:creationId xmlns:a16="http://schemas.microsoft.com/office/drawing/2014/main" id="{F098FF3E-E8A2-1DD8-109C-6CE05014C945}"/>
                  </a:ext>
                </a:extLst>
              </p:cNvPr>
              <p:cNvSpPr/>
              <p:nvPr/>
            </p:nvSpPr>
            <p:spPr>
              <a:xfrm>
                <a:off x="4441054" y="3866389"/>
                <a:ext cx="81058" cy="33695"/>
              </a:xfrm>
              <a:custGeom>
                <a:avLst/>
                <a:gdLst>
                  <a:gd name="connsiteX0" fmla="*/ 1739 w 81058"/>
                  <a:gd name="connsiteY0" fmla="*/ 26726 h 33695"/>
                  <a:gd name="connsiteX1" fmla="*/ 31486 w 81058"/>
                  <a:gd name="connsiteY1" fmla="*/ 17296 h 33695"/>
                  <a:gd name="connsiteX2" fmla="*/ 72034 w 81058"/>
                  <a:gd name="connsiteY2" fmla="*/ 922 h 33695"/>
                  <a:gd name="connsiteX3" fmla="*/ 78377 w 81058"/>
                  <a:gd name="connsiteY3" fmla="*/ 11381 h 33695"/>
                  <a:gd name="connsiteX4" fmla="*/ 3625 w 81058"/>
                  <a:gd name="connsiteY4" fmla="*/ 33498 h 33695"/>
                  <a:gd name="connsiteX5" fmla="*/ 1739 w 81058"/>
                  <a:gd name="connsiteY5" fmla="*/ 26726 h 3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58" h="33695">
                    <a:moveTo>
                      <a:pt x="1739" y="26726"/>
                    </a:moveTo>
                    <a:cubicBezTo>
                      <a:pt x="10740" y="21325"/>
                      <a:pt x="21456" y="19782"/>
                      <a:pt x="31486" y="17296"/>
                    </a:cubicBezTo>
                    <a:cubicBezTo>
                      <a:pt x="45973" y="13695"/>
                      <a:pt x="59089" y="8209"/>
                      <a:pt x="72034" y="922"/>
                    </a:cubicBezTo>
                    <a:cubicBezTo>
                      <a:pt x="79063" y="-3021"/>
                      <a:pt x="84549" y="6666"/>
                      <a:pt x="78377" y="11381"/>
                    </a:cubicBezTo>
                    <a:cubicBezTo>
                      <a:pt x="59860" y="25611"/>
                      <a:pt x="26942" y="35212"/>
                      <a:pt x="3625" y="33498"/>
                    </a:cubicBezTo>
                    <a:cubicBezTo>
                      <a:pt x="196" y="33155"/>
                      <a:pt x="-1519" y="28697"/>
                      <a:pt x="1739" y="2672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8" name="任意多边形: 形状 3017">
                <a:extLst>
                  <a:ext uri="{FF2B5EF4-FFF2-40B4-BE49-F238E27FC236}">
                    <a16:creationId xmlns:a16="http://schemas.microsoft.com/office/drawing/2014/main" id="{D65728D6-1D89-1DAD-6573-856FAE1B5246}"/>
                  </a:ext>
                </a:extLst>
              </p:cNvPr>
              <p:cNvSpPr/>
              <p:nvPr/>
            </p:nvSpPr>
            <p:spPr>
              <a:xfrm>
                <a:off x="4011671" y="3089089"/>
                <a:ext cx="810669" cy="963501"/>
              </a:xfrm>
              <a:custGeom>
                <a:avLst/>
                <a:gdLst>
                  <a:gd name="connsiteX0" fmla="*/ 10 w 810669"/>
                  <a:gd name="connsiteY0" fmla="*/ 4383 h 963501"/>
                  <a:gd name="connsiteX1" fmla="*/ 8754 w 810669"/>
                  <a:gd name="connsiteY1" fmla="*/ 3183 h 963501"/>
                  <a:gd name="connsiteX2" fmla="*/ 127398 w 810669"/>
                  <a:gd name="connsiteY2" fmla="*/ 317193 h 963501"/>
                  <a:gd name="connsiteX3" fmla="*/ 205408 w 810669"/>
                  <a:gd name="connsiteY3" fmla="*/ 457525 h 963501"/>
                  <a:gd name="connsiteX4" fmla="*/ 307163 w 810669"/>
                  <a:gd name="connsiteY4" fmla="*/ 592799 h 963501"/>
                  <a:gd name="connsiteX5" fmla="*/ 552337 w 810669"/>
                  <a:gd name="connsiteY5" fmla="*/ 810026 h 963501"/>
                  <a:gd name="connsiteX6" fmla="*/ 675695 w 810669"/>
                  <a:gd name="connsiteY6" fmla="*/ 893180 h 963501"/>
                  <a:gd name="connsiteX7" fmla="*/ 805740 w 810669"/>
                  <a:gd name="connsiteY7" fmla="*/ 949673 h 963501"/>
                  <a:gd name="connsiteX8" fmla="*/ 804025 w 810669"/>
                  <a:gd name="connsiteY8" fmla="*/ 963389 h 963501"/>
                  <a:gd name="connsiteX9" fmla="*/ 686582 w 810669"/>
                  <a:gd name="connsiteY9" fmla="*/ 916668 h 963501"/>
                  <a:gd name="connsiteX10" fmla="*/ 555508 w 810669"/>
                  <a:gd name="connsiteY10" fmla="*/ 829229 h 963501"/>
                  <a:gd name="connsiteX11" fmla="*/ 297905 w 810669"/>
                  <a:gd name="connsiteY11" fmla="*/ 602400 h 963501"/>
                  <a:gd name="connsiteX12" fmla="*/ 200350 w 810669"/>
                  <a:gd name="connsiteY12" fmla="*/ 475013 h 963501"/>
                  <a:gd name="connsiteX13" fmla="*/ 116253 w 810669"/>
                  <a:gd name="connsiteY13" fmla="*/ 323966 h 963501"/>
                  <a:gd name="connsiteX14" fmla="*/ 10 w 810669"/>
                  <a:gd name="connsiteY14" fmla="*/ 4383 h 96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10669" h="963501">
                    <a:moveTo>
                      <a:pt x="10" y="4383"/>
                    </a:moveTo>
                    <a:cubicBezTo>
                      <a:pt x="-332" y="-589"/>
                      <a:pt x="7897" y="-1789"/>
                      <a:pt x="8754" y="3183"/>
                    </a:cubicBezTo>
                    <a:cubicBezTo>
                      <a:pt x="29586" y="116083"/>
                      <a:pt x="69791" y="217838"/>
                      <a:pt x="127398" y="317193"/>
                    </a:cubicBezTo>
                    <a:cubicBezTo>
                      <a:pt x="154230" y="363571"/>
                      <a:pt x="178661" y="411148"/>
                      <a:pt x="205408" y="457525"/>
                    </a:cubicBezTo>
                    <a:cubicBezTo>
                      <a:pt x="233697" y="506817"/>
                      <a:pt x="269530" y="550365"/>
                      <a:pt x="307163" y="592799"/>
                    </a:cubicBezTo>
                    <a:cubicBezTo>
                      <a:pt x="380029" y="674752"/>
                      <a:pt x="463354" y="746161"/>
                      <a:pt x="552337" y="810026"/>
                    </a:cubicBezTo>
                    <a:cubicBezTo>
                      <a:pt x="592627" y="838916"/>
                      <a:pt x="634033" y="866262"/>
                      <a:pt x="675695" y="893180"/>
                    </a:cubicBezTo>
                    <a:cubicBezTo>
                      <a:pt x="715729" y="919069"/>
                      <a:pt x="758334" y="936214"/>
                      <a:pt x="805740" y="949673"/>
                    </a:cubicBezTo>
                    <a:cubicBezTo>
                      <a:pt x="813283" y="951816"/>
                      <a:pt x="811740" y="964846"/>
                      <a:pt x="804025" y="963389"/>
                    </a:cubicBezTo>
                    <a:cubicBezTo>
                      <a:pt x="767421" y="956273"/>
                      <a:pt x="723187" y="938785"/>
                      <a:pt x="686582" y="916668"/>
                    </a:cubicBezTo>
                    <a:cubicBezTo>
                      <a:pt x="641748" y="889493"/>
                      <a:pt x="598371" y="859404"/>
                      <a:pt x="555508" y="829229"/>
                    </a:cubicBezTo>
                    <a:cubicBezTo>
                      <a:pt x="461468" y="763135"/>
                      <a:pt x="374972" y="687782"/>
                      <a:pt x="297905" y="602400"/>
                    </a:cubicBezTo>
                    <a:cubicBezTo>
                      <a:pt x="261900" y="562538"/>
                      <a:pt x="228382" y="520876"/>
                      <a:pt x="200350" y="475013"/>
                    </a:cubicBezTo>
                    <a:cubicBezTo>
                      <a:pt x="170346" y="425807"/>
                      <a:pt x="145486" y="373600"/>
                      <a:pt x="116253" y="323966"/>
                    </a:cubicBezTo>
                    <a:cubicBezTo>
                      <a:pt x="59332" y="227611"/>
                      <a:pt x="8411" y="117369"/>
                      <a:pt x="10" y="438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9" name="任意多边形: 形状 3018">
                <a:extLst>
                  <a:ext uri="{FF2B5EF4-FFF2-40B4-BE49-F238E27FC236}">
                    <a16:creationId xmlns:a16="http://schemas.microsoft.com/office/drawing/2014/main" id="{2487A344-BE5A-E89A-484A-9AF12B6C05D1}"/>
                  </a:ext>
                </a:extLst>
              </p:cNvPr>
              <p:cNvSpPr/>
              <p:nvPr/>
            </p:nvSpPr>
            <p:spPr>
              <a:xfrm>
                <a:off x="4536918" y="3786269"/>
                <a:ext cx="39708" cy="108161"/>
              </a:xfrm>
              <a:custGeom>
                <a:avLst/>
                <a:gdLst>
                  <a:gd name="connsiteX0" fmla="*/ 344 w 39708"/>
                  <a:gd name="connsiteY0" fmla="*/ 101016 h 108161"/>
                  <a:gd name="connsiteX1" fmla="*/ 17746 w 39708"/>
                  <a:gd name="connsiteY1" fmla="*/ 55839 h 108161"/>
                  <a:gd name="connsiteX2" fmla="*/ 31805 w 39708"/>
                  <a:gd name="connsiteY2" fmla="*/ 2775 h 108161"/>
                  <a:gd name="connsiteX3" fmla="*/ 39348 w 39708"/>
                  <a:gd name="connsiteY3" fmla="*/ 3718 h 108161"/>
                  <a:gd name="connsiteX4" fmla="*/ 11059 w 39708"/>
                  <a:gd name="connsiteY4" fmla="*/ 105388 h 108161"/>
                  <a:gd name="connsiteX5" fmla="*/ 344 w 39708"/>
                  <a:gd name="connsiteY5" fmla="*/ 101016 h 10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08" h="108161">
                    <a:moveTo>
                      <a:pt x="344" y="101016"/>
                    </a:moveTo>
                    <a:cubicBezTo>
                      <a:pt x="6001" y="85928"/>
                      <a:pt x="12602" y="71184"/>
                      <a:pt x="17746" y="55839"/>
                    </a:cubicBezTo>
                    <a:cubicBezTo>
                      <a:pt x="23575" y="38437"/>
                      <a:pt x="25975" y="20091"/>
                      <a:pt x="31805" y="2775"/>
                    </a:cubicBezTo>
                    <a:cubicBezTo>
                      <a:pt x="33176" y="-1425"/>
                      <a:pt x="38920" y="-654"/>
                      <a:pt x="39348" y="3718"/>
                    </a:cubicBezTo>
                    <a:cubicBezTo>
                      <a:pt x="42349" y="36637"/>
                      <a:pt x="26061" y="76584"/>
                      <a:pt x="11059" y="105388"/>
                    </a:cubicBezTo>
                    <a:cubicBezTo>
                      <a:pt x="8059" y="111046"/>
                      <a:pt x="-1971" y="107274"/>
                      <a:pt x="344" y="10101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71" name="图形 4">
              <a:extLst>
                <a:ext uri="{FF2B5EF4-FFF2-40B4-BE49-F238E27FC236}">
                  <a16:creationId xmlns:a16="http://schemas.microsoft.com/office/drawing/2014/main" id="{3DEFE6F6-32F9-5AD3-2AED-AB7ED158C4DC}"/>
                </a:ext>
              </a:extLst>
            </p:cNvPr>
            <p:cNvGrpSpPr/>
            <p:nvPr/>
          </p:nvGrpSpPr>
          <p:grpSpPr>
            <a:xfrm>
              <a:off x="3474922" y="3671002"/>
              <a:ext cx="1185001" cy="652828"/>
              <a:chOff x="3474922" y="3671002"/>
              <a:chExt cx="1185001" cy="652828"/>
            </a:xfrm>
          </p:grpSpPr>
          <p:sp>
            <p:nvSpPr>
              <p:cNvPr id="2985" name="任意多边形: 形状 2984">
                <a:extLst>
                  <a:ext uri="{FF2B5EF4-FFF2-40B4-BE49-F238E27FC236}">
                    <a16:creationId xmlns:a16="http://schemas.microsoft.com/office/drawing/2014/main" id="{B8EA2E9B-2EFC-521D-B3D1-29BE19B9B553}"/>
                  </a:ext>
                </a:extLst>
              </p:cNvPr>
              <p:cNvSpPr/>
              <p:nvPr/>
            </p:nvSpPr>
            <p:spPr>
              <a:xfrm>
                <a:off x="3642744" y="3978860"/>
                <a:ext cx="287997" cy="254594"/>
              </a:xfrm>
              <a:custGeom>
                <a:avLst/>
                <a:gdLst>
                  <a:gd name="connsiteX0" fmla="*/ 282184 w 287997"/>
                  <a:gd name="connsiteY0" fmla="*/ 66 h 254594"/>
                  <a:gd name="connsiteX1" fmla="*/ 279184 w 287997"/>
                  <a:gd name="connsiteY1" fmla="*/ 494 h 254594"/>
                  <a:gd name="connsiteX2" fmla="*/ 144938 w 287997"/>
                  <a:gd name="connsiteY2" fmla="*/ 108165 h 254594"/>
                  <a:gd name="connsiteX3" fmla="*/ 2206 w 287997"/>
                  <a:gd name="connsiteY3" fmla="*/ 243096 h 254594"/>
                  <a:gd name="connsiteX4" fmla="*/ 235 w 287997"/>
                  <a:gd name="connsiteY4" fmla="*/ 248240 h 254594"/>
                  <a:gd name="connsiteX5" fmla="*/ 3235 w 287997"/>
                  <a:gd name="connsiteY5" fmla="*/ 252097 h 254594"/>
                  <a:gd name="connsiteX6" fmla="*/ 149910 w 287997"/>
                  <a:gd name="connsiteY6" fmla="*/ 205463 h 254594"/>
                  <a:gd name="connsiteX7" fmla="*/ 286985 w 287997"/>
                  <a:gd name="connsiteY7" fmla="*/ 10267 h 254594"/>
                  <a:gd name="connsiteX8" fmla="*/ 285013 w 287997"/>
                  <a:gd name="connsiteY8" fmla="*/ 1180 h 254594"/>
                  <a:gd name="connsiteX9" fmla="*/ 282184 w 287997"/>
                  <a:gd name="connsiteY9" fmla="*/ 66 h 254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7997" h="254594">
                    <a:moveTo>
                      <a:pt x="282184" y="66"/>
                    </a:moveTo>
                    <a:cubicBezTo>
                      <a:pt x="281155" y="-106"/>
                      <a:pt x="280212" y="66"/>
                      <a:pt x="279184" y="494"/>
                    </a:cubicBezTo>
                    <a:cubicBezTo>
                      <a:pt x="219862" y="13696"/>
                      <a:pt x="179571" y="61531"/>
                      <a:pt x="144938" y="108165"/>
                    </a:cubicBezTo>
                    <a:cubicBezTo>
                      <a:pt x="103362" y="164229"/>
                      <a:pt x="66757" y="212407"/>
                      <a:pt x="2206" y="243096"/>
                    </a:cubicBezTo>
                    <a:cubicBezTo>
                      <a:pt x="149" y="244039"/>
                      <a:pt x="-366" y="246439"/>
                      <a:pt x="235" y="248240"/>
                    </a:cubicBezTo>
                    <a:cubicBezTo>
                      <a:pt x="235" y="249868"/>
                      <a:pt x="1092" y="251497"/>
                      <a:pt x="3235" y="252097"/>
                    </a:cubicBezTo>
                    <a:cubicBezTo>
                      <a:pt x="47383" y="264442"/>
                      <a:pt x="113734" y="228180"/>
                      <a:pt x="149910" y="205463"/>
                    </a:cubicBezTo>
                    <a:cubicBezTo>
                      <a:pt x="222005" y="160114"/>
                      <a:pt x="245151" y="78418"/>
                      <a:pt x="286985" y="10267"/>
                    </a:cubicBezTo>
                    <a:cubicBezTo>
                      <a:pt x="289128" y="6752"/>
                      <a:pt x="287585" y="3066"/>
                      <a:pt x="285013" y="1180"/>
                    </a:cubicBezTo>
                    <a:cubicBezTo>
                      <a:pt x="284241" y="494"/>
                      <a:pt x="283299" y="151"/>
                      <a:pt x="282184" y="6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6" name="任意多边形: 形状 2985">
                <a:extLst>
                  <a:ext uri="{FF2B5EF4-FFF2-40B4-BE49-F238E27FC236}">
                    <a16:creationId xmlns:a16="http://schemas.microsoft.com/office/drawing/2014/main" id="{DCF8443F-6029-EC61-6546-E14FC11B98C9}"/>
                  </a:ext>
                </a:extLst>
              </p:cNvPr>
              <p:cNvSpPr/>
              <p:nvPr/>
            </p:nvSpPr>
            <p:spPr>
              <a:xfrm>
                <a:off x="3800175" y="3969831"/>
                <a:ext cx="295486" cy="313447"/>
              </a:xfrm>
              <a:custGeom>
                <a:avLst/>
                <a:gdLst>
                  <a:gd name="connsiteX0" fmla="*/ 285745 w 295486"/>
                  <a:gd name="connsiteY0" fmla="*/ 94 h 313447"/>
                  <a:gd name="connsiteX1" fmla="*/ 137269 w 295486"/>
                  <a:gd name="connsiteY1" fmla="*/ 128424 h 313447"/>
                  <a:gd name="connsiteX2" fmla="*/ 2167 w 295486"/>
                  <a:gd name="connsiteY2" fmla="*/ 304760 h 313447"/>
                  <a:gd name="connsiteX3" fmla="*/ 2081 w 295486"/>
                  <a:gd name="connsiteY3" fmla="*/ 312047 h 313447"/>
                  <a:gd name="connsiteX4" fmla="*/ 5595 w 295486"/>
                  <a:gd name="connsiteY4" fmla="*/ 313418 h 313447"/>
                  <a:gd name="connsiteX5" fmla="*/ 180989 w 295486"/>
                  <a:gd name="connsiteY5" fmla="*/ 217321 h 313447"/>
                  <a:gd name="connsiteX6" fmla="*/ 293974 w 295486"/>
                  <a:gd name="connsiteY6" fmla="*/ 10123 h 313447"/>
                  <a:gd name="connsiteX7" fmla="*/ 288059 w 295486"/>
                  <a:gd name="connsiteY7" fmla="*/ 179 h 313447"/>
                  <a:gd name="connsiteX8" fmla="*/ 285745 w 295486"/>
                  <a:gd name="connsiteY8" fmla="*/ 94 h 313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486" h="313447">
                    <a:moveTo>
                      <a:pt x="285745" y="94"/>
                    </a:moveTo>
                    <a:cubicBezTo>
                      <a:pt x="213221" y="12266"/>
                      <a:pt x="168387" y="66102"/>
                      <a:pt x="137269" y="128424"/>
                    </a:cubicBezTo>
                    <a:cubicBezTo>
                      <a:pt x="101950" y="199318"/>
                      <a:pt x="78805" y="269099"/>
                      <a:pt x="2167" y="304760"/>
                    </a:cubicBezTo>
                    <a:cubicBezTo>
                      <a:pt x="-920" y="306217"/>
                      <a:pt x="-491" y="310847"/>
                      <a:pt x="2081" y="312047"/>
                    </a:cubicBezTo>
                    <a:cubicBezTo>
                      <a:pt x="2852" y="312990"/>
                      <a:pt x="3967" y="313590"/>
                      <a:pt x="5595" y="313418"/>
                    </a:cubicBezTo>
                    <a:cubicBezTo>
                      <a:pt x="75376" y="307418"/>
                      <a:pt x="138469" y="272442"/>
                      <a:pt x="180989" y="217321"/>
                    </a:cubicBezTo>
                    <a:cubicBezTo>
                      <a:pt x="229595" y="154399"/>
                      <a:pt x="241939" y="70388"/>
                      <a:pt x="293974" y="10123"/>
                    </a:cubicBezTo>
                    <a:cubicBezTo>
                      <a:pt x="298089" y="5323"/>
                      <a:pt x="293031" y="-249"/>
                      <a:pt x="288059" y="179"/>
                    </a:cubicBezTo>
                    <a:cubicBezTo>
                      <a:pt x="287459" y="8"/>
                      <a:pt x="286602" y="-78"/>
                      <a:pt x="285745" y="9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7" name="任意多边形: 形状 2986">
                <a:extLst>
                  <a:ext uri="{FF2B5EF4-FFF2-40B4-BE49-F238E27FC236}">
                    <a16:creationId xmlns:a16="http://schemas.microsoft.com/office/drawing/2014/main" id="{F9967355-47F7-4B3D-8FA6-38EF1C4E43E0}"/>
                  </a:ext>
                </a:extLst>
              </p:cNvPr>
              <p:cNvSpPr/>
              <p:nvPr/>
            </p:nvSpPr>
            <p:spPr>
              <a:xfrm>
                <a:off x="3950310" y="3975511"/>
                <a:ext cx="274719" cy="330077"/>
              </a:xfrm>
              <a:custGeom>
                <a:avLst/>
                <a:gdLst>
                  <a:gd name="connsiteX0" fmla="*/ 264969 w 274719"/>
                  <a:gd name="connsiteY0" fmla="*/ 156 h 330077"/>
                  <a:gd name="connsiteX1" fmla="*/ 132524 w 274719"/>
                  <a:gd name="connsiteY1" fmla="*/ 128487 h 330077"/>
                  <a:gd name="connsiteX2" fmla="*/ 1707 w 274719"/>
                  <a:gd name="connsiteY2" fmla="*/ 321625 h 330077"/>
                  <a:gd name="connsiteX3" fmla="*/ 6336 w 274719"/>
                  <a:gd name="connsiteY3" fmla="*/ 329255 h 330077"/>
                  <a:gd name="connsiteX4" fmla="*/ 6422 w 274719"/>
                  <a:gd name="connsiteY4" fmla="*/ 329255 h 330077"/>
                  <a:gd name="connsiteX5" fmla="*/ 79974 w 274719"/>
                  <a:gd name="connsiteY5" fmla="*/ 304223 h 330077"/>
                  <a:gd name="connsiteX6" fmla="*/ 165528 w 274719"/>
                  <a:gd name="connsiteY6" fmla="*/ 233157 h 330077"/>
                  <a:gd name="connsiteX7" fmla="*/ 218420 w 274719"/>
                  <a:gd name="connsiteY7" fmla="*/ 128658 h 330077"/>
                  <a:gd name="connsiteX8" fmla="*/ 272255 w 274719"/>
                  <a:gd name="connsiteY8" fmla="*/ 13015 h 330077"/>
                  <a:gd name="connsiteX9" fmla="*/ 270627 w 274719"/>
                  <a:gd name="connsiteY9" fmla="*/ 2471 h 330077"/>
                  <a:gd name="connsiteX10" fmla="*/ 264969 w 274719"/>
                  <a:gd name="connsiteY10" fmla="*/ 156 h 33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4719" h="330077">
                    <a:moveTo>
                      <a:pt x="264969" y="156"/>
                    </a:moveTo>
                    <a:cubicBezTo>
                      <a:pt x="202304" y="12930"/>
                      <a:pt x="162013" y="77309"/>
                      <a:pt x="132524" y="128487"/>
                    </a:cubicBezTo>
                    <a:cubicBezTo>
                      <a:pt x="92404" y="198267"/>
                      <a:pt x="67201" y="271048"/>
                      <a:pt x="1707" y="321625"/>
                    </a:cubicBezTo>
                    <a:cubicBezTo>
                      <a:pt x="-2408" y="324797"/>
                      <a:pt x="1621" y="331227"/>
                      <a:pt x="6336" y="329255"/>
                    </a:cubicBezTo>
                    <a:cubicBezTo>
                      <a:pt x="6336" y="329255"/>
                      <a:pt x="6336" y="329255"/>
                      <a:pt x="6422" y="329255"/>
                    </a:cubicBezTo>
                    <a:cubicBezTo>
                      <a:pt x="31797" y="334055"/>
                      <a:pt x="59400" y="316825"/>
                      <a:pt x="79974" y="304223"/>
                    </a:cubicBezTo>
                    <a:cubicBezTo>
                      <a:pt x="112292" y="284335"/>
                      <a:pt x="140753" y="262047"/>
                      <a:pt x="165528" y="233157"/>
                    </a:cubicBezTo>
                    <a:cubicBezTo>
                      <a:pt x="191502" y="202896"/>
                      <a:pt x="208219" y="166978"/>
                      <a:pt x="218420" y="128658"/>
                    </a:cubicBezTo>
                    <a:cubicBezTo>
                      <a:pt x="229221" y="88453"/>
                      <a:pt x="236422" y="39333"/>
                      <a:pt x="272255" y="13015"/>
                    </a:cubicBezTo>
                    <a:cubicBezTo>
                      <a:pt x="276713" y="9758"/>
                      <a:pt x="274484" y="4186"/>
                      <a:pt x="270627" y="2471"/>
                    </a:cubicBezTo>
                    <a:cubicBezTo>
                      <a:pt x="269598" y="757"/>
                      <a:pt x="267712" y="-443"/>
                      <a:pt x="264969" y="15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8" name="任意多边形: 形状 2987">
                <a:extLst>
                  <a:ext uri="{FF2B5EF4-FFF2-40B4-BE49-F238E27FC236}">
                    <a16:creationId xmlns:a16="http://schemas.microsoft.com/office/drawing/2014/main" id="{641A6D44-AA04-8DCC-5D45-ED7F4C64924D}"/>
                  </a:ext>
                </a:extLst>
              </p:cNvPr>
              <p:cNvSpPr/>
              <p:nvPr/>
            </p:nvSpPr>
            <p:spPr>
              <a:xfrm>
                <a:off x="4138881" y="4001126"/>
                <a:ext cx="231522" cy="322704"/>
              </a:xfrm>
              <a:custGeom>
                <a:avLst/>
                <a:gdLst>
                  <a:gd name="connsiteX0" fmla="*/ 222131 w 231522"/>
                  <a:gd name="connsiteY0" fmla="*/ 87 h 322704"/>
                  <a:gd name="connsiteX1" fmla="*/ 79313 w 231522"/>
                  <a:gd name="connsiteY1" fmla="*/ 113930 h 322704"/>
                  <a:gd name="connsiteX2" fmla="*/ 960 w 231522"/>
                  <a:gd name="connsiteY2" fmla="*/ 314098 h 322704"/>
                  <a:gd name="connsiteX3" fmla="*/ 1046 w 231522"/>
                  <a:gd name="connsiteY3" fmla="*/ 319242 h 322704"/>
                  <a:gd name="connsiteX4" fmla="*/ 6275 w 231522"/>
                  <a:gd name="connsiteY4" fmla="*/ 322499 h 322704"/>
                  <a:gd name="connsiteX5" fmla="*/ 130662 w 231522"/>
                  <a:gd name="connsiteY5" fmla="*/ 207799 h 322704"/>
                  <a:gd name="connsiteX6" fmla="*/ 229160 w 231522"/>
                  <a:gd name="connsiteY6" fmla="*/ 11746 h 322704"/>
                  <a:gd name="connsiteX7" fmla="*/ 225560 w 231522"/>
                  <a:gd name="connsiteY7" fmla="*/ 688 h 322704"/>
                  <a:gd name="connsiteX8" fmla="*/ 222131 w 231522"/>
                  <a:gd name="connsiteY8" fmla="*/ 87 h 32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1522" h="322704">
                    <a:moveTo>
                      <a:pt x="222131" y="87"/>
                    </a:moveTo>
                    <a:cubicBezTo>
                      <a:pt x="160580" y="8660"/>
                      <a:pt x="108288" y="61467"/>
                      <a:pt x="79313" y="113930"/>
                    </a:cubicBezTo>
                    <a:cubicBezTo>
                      <a:pt x="44166" y="177538"/>
                      <a:pt x="47852" y="257863"/>
                      <a:pt x="960" y="314098"/>
                    </a:cubicBezTo>
                    <a:cubicBezTo>
                      <a:pt x="-497" y="315813"/>
                      <a:pt x="-154" y="317870"/>
                      <a:pt x="1046" y="319242"/>
                    </a:cubicBezTo>
                    <a:cubicBezTo>
                      <a:pt x="1389" y="321385"/>
                      <a:pt x="3446" y="323356"/>
                      <a:pt x="6275" y="322499"/>
                    </a:cubicBezTo>
                    <a:cubicBezTo>
                      <a:pt x="62854" y="303811"/>
                      <a:pt x="102287" y="258463"/>
                      <a:pt x="130662" y="207799"/>
                    </a:cubicBezTo>
                    <a:cubicBezTo>
                      <a:pt x="166924" y="142905"/>
                      <a:pt x="167610" y="60438"/>
                      <a:pt x="229160" y="11746"/>
                    </a:cubicBezTo>
                    <a:cubicBezTo>
                      <a:pt x="234132" y="7803"/>
                      <a:pt x="230446" y="1030"/>
                      <a:pt x="225560" y="688"/>
                    </a:cubicBezTo>
                    <a:cubicBezTo>
                      <a:pt x="224617" y="173"/>
                      <a:pt x="223502" y="-170"/>
                      <a:pt x="222131" y="8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9" name="任意多边形: 形状 2988">
                <a:extLst>
                  <a:ext uri="{FF2B5EF4-FFF2-40B4-BE49-F238E27FC236}">
                    <a16:creationId xmlns:a16="http://schemas.microsoft.com/office/drawing/2014/main" id="{89EB16F3-8F8C-23BA-45D6-5529658D42DC}"/>
                  </a:ext>
                </a:extLst>
              </p:cNvPr>
              <p:cNvSpPr/>
              <p:nvPr/>
            </p:nvSpPr>
            <p:spPr>
              <a:xfrm>
                <a:off x="4333397" y="4031607"/>
                <a:ext cx="150472" cy="195988"/>
              </a:xfrm>
              <a:custGeom>
                <a:avLst/>
                <a:gdLst>
                  <a:gd name="connsiteX0" fmla="*/ 54275 w 150472"/>
                  <a:gd name="connsiteY0" fmla="*/ 59447 h 195988"/>
                  <a:gd name="connsiteX1" fmla="*/ 1211 w 150472"/>
                  <a:gd name="connsiteY1" fmla="*/ 186748 h 195988"/>
                  <a:gd name="connsiteX2" fmla="*/ 354 w 150472"/>
                  <a:gd name="connsiteY2" fmla="*/ 191634 h 195988"/>
                  <a:gd name="connsiteX3" fmla="*/ 4555 w 150472"/>
                  <a:gd name="connsiteY3" fmla="*/ 195921 h 195988"/>
                  <a:gd name="connsiteX4" fmla="*/ 98424 w 150472"/>
                  <a:gd name="connsiteY4" fmla="*/ 136599 h 195988"/>
                  <a:gd name="connsiteX5" fmla="*/ 149430 w 150472"/>
                  <a:gd name="connsiteY5" fmla="*/ 11012 h 195988"/>
                  <a:gd name="connsiteX6" fmla="*/ 149173 w 150472"/>
                  <a:gd name="connsiteY6" fmla="*/ 3982 h 195988"/>
                  <a:gd name="connsiteX7" fmla="*/ 143601 w 150472"/>
                  <a:gd name="connsiteY7" fmla="*/ 39 h 195988"/>
                  <a:gd name="connsiteX8" fmla="*/ 54275 w 150472"/>
                  <a:gd name="connsiteY8" fmla="*/ 59447 h 195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472" h="195988">
                    <a:moveTo>
                      <a:pt x="54275" y="59447"/>
                    </a:moveTo>
                    <a:cubicBezTo>
                      <a:pt x="28986" y="98023"/>
                      <a:pt x="35330" y="154858"/>
                      <a:pt x="1211" y="186748"/>
                    </a:cubicBezTo>
                    <a:cubicBezTo>
                      <a:pt x="-160" y="188034"/>
                      <a:pt x="-246" y="190091"/>
                      <a:pt x="354" y="191634"/>
                    </a:cubicBezTo>
                    <a:cubicBezTo>
                      <a:pt x="11" y="193949"/>
                      <a:pt x="1469" y="196435"/>
                      <a:pt x="4555" y="195921"/>
                    </a:cubicBezTo>
                    <a:cubicBezTo>
                      <a:pt x="42702" y="190434"/>
                      <a:pt x="74078" y="165317"/>
                      <a:pt x="98424" y="136599"/>
                    </a:cubicBezTo>
                    <a:cubicBezTo>
                      <a:pt x="128513" y="101109"/>
                      <a:pt x="124484" y="49331"/>
                      <a:pt x="149430" y="11012"/>
                    </a:cubicBezTo>
                    <a:cubicBezTo>
                      <a:pt x="151059" y="8526"/>
                      <a:pt x="150630" y="5868"/>
                      <a:pt x="149173" y="3982"/>
                    </a:cubicBezTo>
                    <a:cubicBezTo>
                      <a:pt x="148744" y="1668"/>
                      <a:pt x="146858" y="-304"/>
                      <a:pt x="143601" y="39"/>
                    </a:cubicBezTo>
                    <a:cubicBezTo>
                      <a:pt x="105110" y="3468"/>
                      <a:pt x="74849" y="28157"/>
                      <a:pt x="54275" y="5944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0" name="任意多边形: 形状 2989">
                <a:extLst>
                  <a:ext uri="{FF2B5EF4-FFF2-40B4-BE49-F238E27FC236}">
                    <a16:creationId xmlns:a16="http://schemas.microsoft.com/office/drawing/2014/main" id="{97880016-6F06-DE52-B75E-0AB3CBC047B3}"/>
                  </a:ext>
                </a:extLst>
              </p:cNvPr>
              <p:cNvSpPr/>
              <p:nvPr/>
            </p:nvSpPr>
            <p:spPr>
              <a:xfrm>
                <a:off x="3577419" y="3881190"/>
                <a:ext cx="361370" cy="99998"/>
              </a:xfrm>
              <a:custGeom>
                <a:avLst/>
                <a:gdLst>
                  <a:gd name="connsiteX0" fmla="*/ 2980 w 361370"/>
                  <a:gd name="connsiteY0" fmla="*/ 30012 h 99998"/>
                  <a:gd name="connsiteX1" fmla="*/ 237 w 361370"/>
                  <a:gd name="connsiteY1" fmla="*/ 34813 h 99998"/>
                  <a:gd name="connsiteX2" fmla="*/ 3323 w 361370"/>
                  <a:gd name="connsiteY2" fmla="*/ 39699 h 99998"/>
                  <a:gd name="connsiteX3" fmla="*/ 93591 w 361370"/>
                  <a:gd name="connsiteY3" fmla="*/ 66531 h 99998"/>
                  <a:gd name="connsiteX4" fmla="*/ 180174 w 361370"/>
                  <a:gd name="connsiteY4" fmla="*/ 85905 h 99998"/>
                  <a:gd name="connsiteX5" fmla="*/ 350166 w 361370"/>
                  <a:gd name="connsiteY5" fmla="*/ 98849 h 99998"/>
                  <a:gd name="connsiteX6" fmla="*/ 353681 w 361370"/>
                  <a:gd name="connsiteY6" fmla="*/ 99278 h 99998"/>
                  <a:gd name="connsiteX7" fmla="*/ 353681 w 361370"/>
                  <a:gd name="connsiteY7" fmla="*/ 99278 h 99998"/>
                  <a:gd name="connsiteX8" fmla="*/ 358139 w 361370"/>
                  <a:gd name="connsiteY8" fmla="*/ 88391 h 99998"/>
                  <a:gd name="connsiteX9" fmla="*/ 287587 w 361370"/>
                  <a:gd name="connsiteY9" fmla="*/ 36613 h 99998"/>
                  <a:gd name="connsiteX10" fmla="*/ 203748 w 361370"/>
                  <a:gd name="connsiteY10" fmla="*/ 4895 h 99998"/>
                  <a:gd name="connsiteX11" fmla="*/ 2980 w 361370"/>
                  <a:gd name="connsiteY11" fmla="*/ 30012 h 9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370" h="99998">
                    <a:moveTo>
                      <a:pt x="2980" y="30012"/>
                    </a:moveTo>
                    <a:cubicBezTo>
                      <a:pt x="322" y="30527"/>
                      <a:pt x="-449" y="32927"/>
                      <a:pt x="237" y="34813"/>
                    </a:cubicBezTo>
                    <a:cubicBezTo>
                      <a:pt x="-363" y="36870"/>
                      <a:pt x="494" y="39356"/>
                      <a:pt x="3323" y="39699"/>
                    </a:cubicBezTo>
                    <a:cubicBezTo>
                      <a:pt x="34698" y="43471"/>
                      <a:pt x="64016" y="55987"/>
                      <a:pt x="93591" y="66531"/>
                    </a:cubicBezTo>
                    <a:cubicBezTo>
                      <a:pt x="121452" y="76475"/>
                      <a:pt x="150941" y="82047"/>
                      <a:pt x="180174" y="85905"/>
                    </a:cubicBezTo>
                    <a:cubicBezTo>
                      <a:pt x="233323" y="92934"/>
                      <a:pt x="301732" y="74161"/>
                      <a:pt x="350166" y="98849"/>
                    </a:cubicBezTo>
                    <a:cubicBezTo>
                      <a:pt x="351452" y="99450"/>
                      <a:pt x="352566" y="99535"/>
                      <a:pt x="353681" y="99278"/>
                    </a:cubicBezTo>
                    <a:cubicBezTo>
                      <a:pt x="353681" y="99278"/>
                      <a:pt x="353681" y="99278"/>
                      <a:pt x="353681" y="99278"/>
                    </a:cubicBezTo>
                    <a:cubicBezTo>
                      <a:pt x="360368" y="102879"/>
                      <a:pt x="364654" y="91992"/>
                      <a:pt x="358139" y="88391"/>
                    </a:cubicBezTo>
                    <a:cubicBezTo>
                      <a:pt x="332164" y="74418"/>
                      <a:pt x="313390" y="50586"/>
                      <a:pt x="287587" y="36613"/>
                    </a:cubicBezTo>
                    <a:cubicBezTo>
                      <a:pt x="260926" y="22297"/>
                      <a:pt x="233151" y="11924"/>
                      <a:pt x="203748" y="4895"/>
                    </a:cubicBezTo>
                    <a:cubicBezTo>
                      <a:pt x="134139" y="-11564"/>
                      <a:pt x="70445" y="17754"/>
                      <a:pt x="2980" y="3001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1" name="任意多边形: 形状 2990">
                <a:extLst>
                  <a:ext uri="{FF2B5EF4-FFF2-40B4-BE49-F238E27FC236}">
                    <a16:creationId xmlns:a16="http://schemas.microsoft.com/office/drawing/2014/main" id="{0D9825E9-CDB8-D557-CD9F-F758E98CE8D9}"/>
                  </a:ext>
                </a:extLst>
              </p:cNvPr>
              <p:cNvSpPr/>
              <p:nvPr/>
            </p:nvSpPr>
            <p:spPr>
              <a:xfrm>
                <a:off x="3696770" y="3742157"/>
                <a:ext cx="403816" cy="230799"/>
              </a:xfrm>
              <a:custGeom>
                <a:avLst/>
                <a:gdLst>
                  <a:gd name="connsiteX0" fmla="*/ 5702 w 403816"/>
                  <a:gd name="connsiteY0" fmla="*/ 4796 h 230799"/>
                  <a:gd name="connsiteX1" fmla="*/ 4330 w 403816"/>
                  <a:gd name="connsiteY1" fmla="*/ 5396 h 230799"/>
                  <a:gd name="connsiteX2" fmla="*/ 3559 w 403816"/>
                  <a:gd name="connsiteY2" fmla="*/ 5396 h 230799"/>
                  <a:gd name="connsiteX3" fmla="*/ 3644 w 403816"/>
                  <a:gd name="connsiteY3" fmla="*/ 13883 h 230799"/>
                  <a:gd name="connsiteX4" fmla="*/ 188468 w 403816"/>
                  <a:gd name="connsiteY4" fmla="*/ 130041 h 230799"/>
                  <a:gd name="connsiteX5" fmla="*/ 392236 w 403816"/>
                  <a:gd name="connsiteY5" fmla="*/ 230596 h 230799"/>
                  <a:gd name="connsiteX6" fmla="*/ 398151 w 403816"/>
                  <a:gd name="connsiteY6" fmla="*/ 228882 h 230799"/>
                  <a:gd name="connsiteX7" fmla="*/ 401237 w 403816"/>
                  <a:gd name="connsiteY7" fmla="*/ 218251 h 230799"/>
                  <a:gd name="connsiteX8" fmla="*/ 313883 w 403816"/>
                  <a:gd name="connsiteY8" fmla="*/ 123354 h 230799"/>
                  <a:gd name="connsiteX9" fmla="*/ 226615 w 403816"/>
                  <a:gd name="connsiteY9" fmla="*/ 50145 h 230799"/>
                  <a:gd name="connsiteX10" fmla="*/ 5702 w 403816"/>
                  <a:gd name="connsiteY10" fmla="*/ 4796 h 23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816" h="230799">
                    <a:moveTo>
                      <a:pt x="5702" y="4796"/>
                    </a:moveTo>
                    <a:cubicBezTo>
                      <a:pt x="5188" y="4882"/>
                      <a:pt x="4673" y="5139"/>
                      <a:pt x="4330" y="5396"/>
                    </a:cubicBezTo>
                    <a:cubicBezTo>
                      <a:pt x="4073" y="5396"/>
                      <a:pt x="3816" y="5311"/>
                      <a:pt x="3559" y="5396"/>
                    </a:cubicBezTo>
                    <a:cubicBezTo>
                      <a:pt x="-1328" y="5482"/>
                      <a:pt x="-1070" y="13455"/>
                      <a:pt x="3644" y="13883"/>
                    </a:cubicBezTo>
                    <a:cubicBezTo>
                      <a:pt x="73853" y="20227"/>
                      <a:pt x="137290" y="87092"/>
                      <a:pt x="188468" y="130041"/>
                    </a:cubicBezTo>
                    <a:cubicBezTo>
                      <a:pt x="247789" y="179847"/>
                      <a:pt x="317141" y="212422"/>
                      <a:pt x="392236" y="230596"/>
                    </a:cubicBezTo>
                    <a:cubicBezTo>
                      <a:pt x="394893" y="231196"/>
                      <a:pt x="396865" y="230425"/>
                      <a:pt x="398151" y="228882"/>
                    </a:cubicBezTo>
                    <a:cubicBezTo>
                      <a:pt x="403037" y="228196"/>
                      <a:pt x="406381" y="221595"/>
                      <a:pt x="401237" y="218251"/>
                    </a:cubicBezTo>
                    <a:cubicBezTo>
                      <a:pt x="366604" y="195963"/>
                      <a:pt x="339858" y="154815"/>
                      <a:pt x="313883" y="123354"/>
                    </a:cubicBezTo>
                    <a:cubicBezTo>
                      <a:pt x="289194" y="93522"/>
                      <a:pt x="259791" y="69947"/>
                      <a:pt x="226615" y="50145"/>
                    </a:cubicBezTo>
                    <a:cubicBezTo>
                      <a:pt x="162922" y="11997"/>
                      <a:pt x="79425" y="-10377"/>
                      <a:pt x="5702" y="479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2" name="任意多边形: 形状 2991">
                <a:extLst>
                  <a:ext uri="{FF2B5EF4-FFF2-40B4-BE49-F238E27FC236}">
                    <a16:creationId xmlns:a16="http://schemas.microsoft.com/office/drawing/2014/main" id="{4CD228BB-C903-4B75-E400-AFF5AF62CD0E}"/>
                  </a:ext>
                </a:extLst>
              </p:cNvPr>
              <p:cNvSpPr/>
              <p:nvPr/>
            </p:nvSpPr>
            <p:spPr>
              <a:xfrm>
                <a:off x="3895808" y="3671002"/>
                <a:ext cx="327265" cy="314127"/>
              </a:xfrm>
              <a:custGeom>
                <a:avLst/>
                <a:gdLst>
                  <a:gd name="connsiteX0" fmla="*/ 1603 w 327265"/>
                  <a:gd name="connsiteY0" fmla="*/ 2399 h 314127"/>
                  <a:gd name="connsiteX1" fmla="*/ 3575 w 327265"/>
                  <a:gd name="connsiteY1" fmla="*/ 10458 h 314127"/>
                  <a:gd name="connsiteX2" fmla="*/ 81327 w 327265"/>
                  <a:gd name="connsiteY2" fmla="*/ 86410 h 314127"/>
                  <a:gd name="connsiteX3" fmla="*/ 147850 w 327265"/>
                  <a:gd name="connsiteY3" fmla="*/ 180450 h 314127"/>
                  <a:gd name="connsiteX4" fmla="*/ 313213 w 327265"/>
                  <a:gd name="connsiteY4" fmla="*/ 312038 h 314127"/>
                  <a:gd name="connsiteX5" fmla="*/ 317585 w 327265"/>
                  <a:gd name="connsiteY5" fmla="*/ 313067 h 314127"/>
                  <a:gd name="connsiteX6" fmla="*/ 324872 w 327265"/>
                  <a:gd name="connsiteY6" fmla="*/ 301751 h 314127"/>
                  <a:gd name="connsiteX7" fmla="*/ 255435 w 327265"/>
                  <a:gd name="connsiteY7" fmla="*/ 188765 h 314127"/>
                  <a:gd name="connsiteX8" fmla="*/ 188398 w 327265"/>
                  <a:gd name="connsiteY8" fmla="*/ 92068 h 314127"/>
                  <a:gd name="connsiteX9" fmla="*/ 4346 w 327265"/>
                  <a:gd name="connsiteY9" fmla="*/ 170 h 314127"/>
                  <a:gd name="connsiteX10" fmla="*/ 1603 w 327265"/>
                  <a:gd name="connsiteY10" fmla="*/ 2399 h 314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265" h="314127">
                    <a:moveTo>
                      <a:pt x="1603" y="2399"/>
                    </a:moveTo>
                    <a:cubicBezTo>
                      <a:pt x="-969" y="4285"/>
                      <a:pt x="-540" y="9514"/>
                      <a:pt x="3575" y="10458"/>
                    </a:cubicBezTo>
                    <a:cubicBezTo>
                      <a:pt x="35121" y="17916"/>
                      <a:pt x="63411" y="61807"/>
                      <a:pt x="81327" y="86410"/>
                    </a:cubicBezTo>
                    <a:cubicBezTo>
                      <a:pt x="103959" y="117528"/>
                      <a:pt x="124104" y="150189"/>
                      <a:pt x="147850" y="180450"/>
                    </a:cubicBezTo>
                    <a:cubicBezTo>
                      <a:pt x="192684" y="237629"/>
                      <a:pt x="250977" y="276119"/>
                      <a:pt x="313213" y="312038"/>
                    </a:cubicBezTo>
                    <a:cubicBezTo>
                      <a:pt x="314671" y="312895"/>
                      <a:pt x="316214" y="313153"/>
                      <a:pt x="317585" y="313067"/>
                    </a:cubicBezTo>
                    <a:cubicBezTo>
                      <a:pt x="323843" y="317439"/>
                      <a:pt x="331130" y="307237"/>
                      <a:pt x="324872" y="301751"/>
                    </a:cubicBezTo>
                    <a:cubicBezTo>
                      <a:pt x="290582" y="271833"/>
                      <a:pt x="274466" y="228885"/>
                      <a:pt x="255435" y="188765"/>
                    </a:cubicBezTo>
                    <a:cubicBezTo>
                      <a:pt x="238461" y="153018"/>
                      <a:pt x="215230" y="120957"/>
                      <a:pt x="188398" y="92068"/>
                    </a:cubicBezTo>
                    <a:cubicBezTo>
                      <a:pt x="143049" y="43204"/>
                      <a:pt x="73783" y="-3173"/>
                      <a:pt x="4346" y="170"/>
                    </a:cubicBezTo>
                    <a:cubicBezTo>
                      <a:pt x="2889" y="342"/>
                      <a:pt x="1946" y="1285"/>
                      <a:pt x="1603" y="239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3" name="任意多边形: 形状 2992">
                <a:extLst>
                  <a:ext uri="{FF2B5EF4-FFF2-40B4-BE49-F238E27FC236}">
                    <a16:creationId xmlns:a16="http://schemas.microsoft.com/office/drawing/2014/main" id="{C833FF87-5CEE-5D83-4D0C-1A1F7E9627E9}"/>
                  </a:ext>
                </a:extLst>
              </p:cNvPr>
              <p:cNvSpPr/>
              <p:nvPr/>
            </p:nvSpPr>
            <p:spPr>
              <a:xfrm>
                <a:off x="4108978" y="3672172"/>
                <a:ext cx="258335" cy="339927"/>
              </a:xfrm>
              <a:custGeom>
                <a:avLst/>
                <a:gdLst>
                  <a:gd name="connsiteX0" fmla="*/ 4803 w 258335"/>
                  <a:gd name="connsiteY0" fmla="*/ 1230 h 339927"/>
                  <a:gd name="connsiteX1" fmla="*/ 1717 w 258335"/>
                  <a:gd name="connsiteY1" fmla="*/ 8345 h 339927"/>
                  <a:gd name="connsiteX2" fmla="*/ 108101 w 258335"/>
                  <a:gd name="connsiteY2" fmla="*/ 204226 h 339927"/>
                  <a:gd name="connsiteX3" fmla="*/ 247747 w 258335"/>
                  <a:gd name="connsiteY3" fmla="*/ 339415 h 339927"/>
                  <a:gd name="connsiteX4" fmla="*/ 255377 w 258335"/>
                  <a:gd name="connsiteY4" fmla="*/ 337272 h 339927"/>
                  <a:gd name="connsiteX5" fmla="*/ 255462 w 258335"/>
                  <a:gd name="connsiteY5" fmla="*/ 326213 h 339927"/>
                  <a:gd name="connsiteX6" fmla="*/ 199827 w 258335"/>
                  <a:gd name="connsiteY6" fmla="*/ 210656 h 339927"/>
                  <a:gd name="connsiteX7" fmla="*/ 161594 w 258335"/>
                  <a:gd name="connsiteY7" fmla="*/ 117387 h 339927"/>
                  <a:gd name="connsiteX8" fmla="*/ 7717 w 258335"/>
                  <a:gd name="connsiteY8" fmla="*/ 29 h 339927"/>
                  <a:gd name="connsiteX9" fmla="*/ 4803 w 258335"/>
                  <a:gd name="connsiteY9" fmla="*/ 1230 h 33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8335" h="339927">
                    <a:moveTo>
                      <a:pt x="4803" y="1230"/>
                    </a:moveTo>
                    <a:cubicBezTo>
                      <a:pt x="1031" y="801"/>
                      <a:pt x="-2055" y="6030"/>
                      <a:pt x="1717" y="8345"/>
                    </a:cubicBezTo>
                    <a:cubicBezTo>
                      <a:pt x="70811" y="49321"/>
                      <a:pt x="76897" y="137361"/>
                      <a:pt x="108101" y="204226"/>
                    </a:cubicBezTo>
                    <a:cubicBezTo>
                      <a:pt x="136819" y="265606"/>
                      <a:pt x="184568" y="314726"/>
                      <a:pt x="247747" y="339415"/>
                    </a:cubicBezTo>
                    <a:cubicBezTo>
                      <a:pt x="251005" y="340701"/>
                      <a:pt x="253748" y="339415"/>
                      <a:pt x="255377" y="337272"/>
                    </a:cubicBezTo>
                    <a:cubicBezTo>
                      <a:pt x="258634" y="334614"/>
                      <a:pt x="259920" y="329385"/>
                      <a:pt x="255462" y="326213"/>
                    </a:cubicBezTo>
                    <a:cubicBezTo>
                      <a:pt x="219287" y="300067"/>
                      <a:pt x="210285" y="251289"/>
                      <a:pt x="199827" y="210656"/>
                    </a:cubicBezTo>
                    <a:cubicBezTo>
                      <a:pt x="191340" y="177480"/>
                      <a:pt x="179082" y="146791"/>
                      <a:pt x="161594" y="117387"/>
                    </a:cubicBezTo>
                    <a:cubicBezTo>
                      <a:pt x="129961" y="64409"/>
                      <a:pt x="73554" y="3716"/>
                      <a:pt x="7717" y="29"/>
                    </a:cubicBezTo>
                    <a:cubicBezTo>
                      <a:pt x="6517" y="-142"/>
                      <a:pt x="5488" y="458"/>
                      <a:pt x="4803" y="123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4" name="任意多边形: 形状 2993">
                <a:extLst>
                  <a:ext uri="{FF2B5EF4-FFF2-40B4-BE49-F238E27FC236}">
                    <a16:creationId xmlns:a16="http://schemas.microsoft.com/office/drawing/2014/main" id="{2C2573E7-7727-7447-96B1-E4C8719F5D84}"/>
                  </a:ext>
                </a:extLst>
              </p:cNvPr>
              <p:cNvSpPr/>
              <p:nvPr/>
            </p:nvSpPr>
            <p:spPr>
              <a:xfrm>
                <a:off x="4329152" y="3783227"/>
                <a:ext cx="161609" cy="259689"/>
              </a:xfrm>
              <a:custGeom>
                <a:avLst/>
                <a:gdLst>
                  <a:gd name="connsiteX0" fmla="*/ 227 w 161609"/>
                  <a:gd name="connsiteY0" fmla="*/ 5132 h 259689"/>
                  <a:gd name="connsiteX1" fmla="*/ 1513 w 161609"/>
                  <a:gd name="connsiteY1" fmla="*/ 7875 h 259689"/>
                  <a:gd name="connsiteX2" fmla="*/ 52433 w 161609"/>
                  <a:gd name="connsiteY2" fmla="*/ 141606 h 259689"/>
                  <a:gd name="connsiteX3" fmla="*/ 147931 w 161609"/>
                  <a:gd name="connsiteY3" fmla="*/ 258878 h 259689"/>
                  <a:gd name="connsiteX4" fmla="*/ 151617 w 161609"/>
                  <a:gd name="connsiteY4" fmla="*/ 259307 h 259689"/>
                  <a:gd name="connsiteX5" fmla="*/ 160704 w 161609"/>
                  <a:gd name="connsiteY5" fmla="*/ 250134 h 259689"/>
                  <a:gd name="connsiteX6" fmla="*/ 4170 w 161609"/>
                  <a:gd name="connsiteY6" fmla="*/ 74 h 259689"/>
                  <a:gd name="connsiteX7" fmla="*/ 227 w 161609"/>
                  <a:gd name="connsiteY7" fmla="*/ 5132 h 25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609" h="259689">
                    <a:moveTo>
                      <a:pt x="227" y="5132"/>
                    </a:moveTo>
                    <a:cubicBezTo>
                      <a:pt x="227" y="6075"/>
                      <a:pt x="655" y="7103"/>
                      <a:pt x="1513" y="7875"/>
                    </a:cubicBezTo>
                    <a:cubicBezTo>
                      <a:pt x="37431" y="39593"/>
                      <a:pt x="39832" y="97801"/>
                      <a:pt x="52433" y="141606"/>
                    </a:cubicBezTo>
                    <a:cubicBezTo>
                      <a:pt x="67349" y="193470"/>
                      <a:pt x="96496" y="238475"/>
                      <a:pt x="147931" y="258878"/>
                    </a:cubicBezTo>
                    <a:cubicBezTo>
                      <a:pt x="149217" y="259392"/>
                      <a:pt x="150503" y="259478"/>
                      <a:pt x="151617" y="259307"/>
                    </a:cubicBezTo>
                    <a:cubicBezTo>
                      <a:pt x="157104" y="261107"/>
                      <a:pt x="164133" y="256306"/>
                      <a:pt x="160704" y="250134"/>
                    </a:cubicBezTo>
                    <a:cubicBezTo>
                      <a:pt x="114413" y="167324"/>
                      <a:pt x="123071" y="20991"/>
                      <a:pt x="4170" y="74"/>
                    </a:cubicBezTo>
                    <a:cubicBezTo>
                      <a:pt x="998" y="-526"/>
                      <a:pt x="-630" y="2646"/>
                      <a:pt x="227" y="513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5" name="任意多边形: 形状 2994">
                <a:extLst>
                  <a:ext uri="{FF2B5EF4-FFF2-40B4-BE49-F238E27FC236}">
                    <a16:creationId xmlns:a16="http://schemas.microsoft.com/office/drawing/2014/main" id="{552FD15C-30AB-CE17-A765-F11BBA05D350}"/>
                  </a:ext>
                </a:extLst>
              </p:cNvPr>
              <p:cNvSpPr/>
              <p:nvPr/>
            </p:nvSpPr>
            <p:spPr>
              <a:xfrm>
                <a:off x="3794714" y="3962503"/>
                <a:ext cx="865210" cy="154705"/>
              </a:xfrm>
              <a:custGeom>
                <a:avLst/>
                <a:gdLst>
                  <a:gd name="connsiteX0" fmla="*/ 3599 w 865210"/>
                  <a:gd name="connsiteY0" fmla="*/ 42054 h 154705"/>
                  <a:gd name="connsiteX1" fmla="*/ 4799 w 865210"/>
                  <a:gd name="connsiteY1" fmla="*/ 50712 h 154705"/>
                  <a:gd name="connsiteX2" fmla="*/ 107326 w 865210"/>
                  <a:gd name="connsiteY2" fmla="*/ 26795 h 154705"/>
                  <a:gd name="connsiteX3" fmla="*/ 213625 w 865210"/>
                  <a:gd name="connsiteY3" fmla="*/ 12736 h 154705"/>
                  <a:gd name="connsiteX4" fmla="*/ 438825 w 865210"/>
                  <a:gd name="connsiteY4" fmla="*/ 27995 h 154705"/>
                  <a:gd name="connsiteX5" fmla="*/ 856648 w 865210"/>
                  <a:gd name="connsiteY5" fmla="*/ 153925 h 154705"/>
                  <a:gd name="connsiteX6" fmla="*/ 861535 w 865210"/>
                  <a:gd name="connsiteY6" fmla="*/ 141924 h 154705"/>
                  <a:gd name="connsiteX7" fmla="*/ 440368 w 865210"/>
                  <a:gd name="connsiteY7" fmla="*/ 15908 h 154705"/>
                  <a:gd name="connsiteX8" fmla="*/ 223998 w 865210"/>
                  <a:gd name="connsiteY8" fmla="*/ 392 h 154705"/>
                  <a:gd name="connsiteX9" fmla="*/ 3599 w 865210"/>
                  <a:gd name="connsiteY9" fmla="*/ 42054 h 154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5210" h="154705">
                    <a:moveTo>
                      <a:pt x="3599" y="42054"/>
                    </a:moveTo>
                    <a:cubicBezTo>
                      <a:pt x="-1973" y="43254"/>
                      <a:pt x="-687" y="52084"/>
                      <a:pt x="4799" y="50712"/>
                    </a:cubicBezTo>
                    <a:cubicBezTo>
                      <a:pt x="32574" y="44026"/>
                      <a:pt x="73636" y="36053"/>
                      <a:pt x="107326" y="26795"/>
                    </a:cubicBezTo>
                    <a:cubicBezTo>
                      <a:pt x="142045" y="17280"/>
                      <a:pt x="177878" y="14622"/>
                      <a:pt x="213625" y="12736"/>
                    </a:cubicBezTo>
                    <a:cubicBezTo>
                      <a:pt x="289063" y="8707"/>
                      <a:pt x="364330" y="16680"/>
                      <a:pt x="438825" y="27995"/>
                    </a:cubicBezTo>
                    <a:cubicBezTo>
                      <a:pt x="582328" y="49855"/>
                      <a:pt x="727546" y="86460"/>
                      <a:pt x="856648" y="153925"/>
                    </a:cubicBezTo>
                    <a:cubicBezTo>
                      <a:pt x="864106" y="157869"/>
                      <a:pt x="868907" y="145781"/>
                      <a:pt x="861535" y="141924"/>
                    </a:cubicBezTo>
                    <a:cubicBezTo>
                      <a:pt x="731318" y="73858"/>
                      <a:pt x="584814" y="38797"/>
                      <a:pt x="440368" y="15908"/>
                    </a:cubicBezTo>
                    <a:cubicBezTo>
                      <a:pt x="368702" y="4507"/>
                      <a:pt x="296607" y="-1666"/>
                      <a:pt x="223998" y="392"/>
                    </a:cubicBezTo>
                    <a:cubicBezTo>
                      <a:pt x="146502" y="2535"/>
                      <a:pt x="59406" y="30053"/>
                      <a:pt x="3599" y="4205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6" name="任意多边形: 形状 2995">
                <a:extLst>
                  <a:ext uri="{FF2B5EF4-FFF2-40B4-BE49-F238E27FC236}">
                    <a16:creationId xmlns:a16="http://schemas.microsoft.com/office/drawing/2014/main" id="{693A6CFB-C510-10BE-8E32-CDAAF3F2D76A}"/>
                  </a:ext>
                </a:extLst>
              </p:cNvPr>
              <p:cNvSpPr/>
              <p:nvPr/>
            </p:nvSpPr>
            <p:spPr>
              <a:xfrm>
                <a:off x="3474922" y="3997043"/>
                <a:ext cx="334423" cy="143096"/>
              </a:xfrm>
              <a:custGeom>
                <a:avLst/>
                <a:gdLst>
                  <a:gd name="connsiteX0" fmla="*/ 160084 w 334423"/>
                  <a:gd name="connsiteY0" fmla="*/ 31946 h 143096"/>
                  <a:gd name="connsiteX1" fmla="*/ 3551 w 334423"/>
                  <a:gd name="connsiteY1" fmla="*/ 131987 h 143096"/>
                  <a:gd name="connsiteX2" fmla="*/ 1579 w 334423"/>
                  <a:gd name="connsiteY2" fmla="*/ 134216 h 143096"/>
                  <a:gd name="connsiteX3" fmla="*/ 3722 w 334423"/>
                  <a:gd name="connsiteY3" fmla="*/ 142360 h 143096"/>
                  <a:gd name="connsiteX4" fmla="*/ 163856 w 334423"/>
                  <a:gd name="connsiteY4" fmla="*/ 115785 h 143096"/>
                  <a:gd name="connsiteX5" fmla="*/ 247181 w 334423"/>
                  <a:gd name="connsiteY5" fmla="*/ 75409 h 143096"/>
                  <a:gd name="connsiteX6" fmla="*/ 329477 w 334423"/>
                  <a:gd name="connsiteY6" fmla="*/ 17973 h 143096"/>
                  <a:gd name="connsiteX7" fmla="*/ 332135 w 334423"/>
                  <a:gd name="connsiteY7" fmla="*/ 15401 h 143096"/>
                  <a:gd name="connsiteX8" fmla="*/ 329648 w 334423"/>
                  <a:gd name="connsiteY8" fmla="*/ 4771 h 143096"/>
                  <a:gd name="connsiteX9" fmla="*/ 160084 w 334423"/>
                  <a:gd name="connsiteY9" fmla="*/ 31946 h 143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4423" h="143096">
                    <a:moveTo>
                      <a:pt x="160084" y="31946"/>
                    </a:moveTo>
                    <a:cubicBezTo>
                      <a:pt x="103592" y="59035"/>
                      <a:pt x="61415" y="106613"/>
                      <a:pt x="3551" y="131987"/>
                    </a:cubicBezTo>
                    <a:cubicBezTo>
                      <a:pt x="2436" y="132416"/>
                      <a:pt x="1836" y="133273"/>
                      <a:pt x="1579" y="134216"/>
                    </a:cubicBezTo>
                    <a:cubicBezTo>
                      <a:pt x="-1079" y="136274"/>
                      <a:pt x="-393" y="142017"/>
                      <a:pt x="3722" y="142360"/>
                    </a:cubicBezTo>
                    <a:cubicBezTo>
                      <a:pt x="58672" y="146218"/>
                      <a:pt x="112421" y="134559"/>
                      <a:pt x="163856" y="115785"/>
                    </a:cubicBezTo>
                    <a:cubicBezTo>
                      <a:pt x="192917" y="105241"/>
                      <a:pt x="220435" y="90925"/>
                      <a:pt x="247181" y="75409"/>
                    </a:cubicBezTo>
                    <a:cubicBezTo>
                      <a:pt x="276328" y="58607"/>
                      <a:pt x="299902" y="33575"/>
                      <a:pt x="329477" y="17973"/>
                    </a:cubicBezTo>
                    <a:cubicBezTo>
                      <a:pt x="330763" y="17287"/>
                      <a:pt x="331534" y="16344"/>
                      <a:pt x="332135" y="15401"/>
                    </a:cubicBezTo>
                    <a:cubicBezTo>
                      <a:pt x="335735" y="12915"/>
                      <a:pt x="335221" y="6057"/>
                      <a:pt x="329648" y="4771"/>
                    </a:cubicBezTo>
                    <a:cubicBezTo>
                      <a:pt x="272213" y="-8259"/>
                      <a:pt x="212291" y="6915"/>
                      <a:pt x="160084" y="3194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72" name="图形 4">
              <a:extLst>
                <a:ext uri="{FF2B5EF4-FFF2-40B4-BE49-F238E27FC236}">
                  <a16:creationId xmlns:a16="http://schemas.microsoft.com/office/drawing/2014/main" id="{54866FCC-0EAC-D6A3-595D-006EA8CC058E}"/>
                </a:ext>
              </a:extLst>
            </p:cNvPr>
            <p:cNvGrpSpPr/>
            <p:nvPr/>
          </p:nvGrpSpPr>
          <p:grpSpPr>
            <a:xfrm>
              <a:off x="4552502" y="3080642"/>
              <a:ext cx="1079439" cy="1292192"/>
              <a:chOff x="4552502" y="3080642"/>
              <a:chExt cx="1079439" cy="1292192"/>
            </a:xfrm>
          </p:grpSpPr>
          <p:sp>
            <p:nvSpPr>
              <p:cNvPr id="2973" name="任意多边形: 形状 2972">
                <a:extLst>
                  <a:ext uri="{FF2B5EF4-FFF2-40B4-BE49-F238E27FC236}">
                    <a16:creationId xmlns:a16="http://schemas.microsoft.com/office/drawing/2014/main" id="{BA6ECB79-25AD-4440-160B-EDFD7C4ACC72}"/>
                  </a:ext>
                </a:extLst>
              </p:cNvPr>
              <p:cNvSpPr/>
              <p:nvPr/>
            </p:nvSpPr>
            <p:spPr>
              <a:xfrm>
                <a:off x="4552502" y="3080642"/>
                <a:ext cx="686879" cy="1292192"/>
              </a:xfrm>
              <a:custGeom>
                <a:avLst/>
                <a:gdLst>
                  <a:gd name="connsiteX0" fmla="*/ 684276 w 686879"/>
                  <a:gd name="connsiteY0" fmla="*/ 95383 h 1292192"/>
                  <a:gd name="connsiteX1" fmla="*/ 684704 w 686879"/>
                  <a:gd name="connsiteY1" fmla="*/ 91868 h 1292192"/>
                  <a:gd name="connsiteX2" fmla="*/ 461905 w 686879"/>
                  <a:gd name="connsiteY2" fmla="*/ 13687 h 1292192"/>
                  <a:gd name="connsiteX3" fmla="*/ 306914 w 686879"/>
                  <a:gd name="connsiteY3" fmla="*/ 288178 h 1292192"/>
                  <a:gd name="connsiteX4" fmla="*/ 281711 w 686879"/>
                  <a:gd name="connsiteY4" fmla="*/ 352386 h 1292192"/>
                  <a:gd name="connsiteX5" fmla="*/ 238077 w 686879"/>
                  <a:gd name="connsiteY5" fmla="*/ 435540 h 1292192"/>
                  <a:gd name="connsiteX6" fmla="*/ 169154 w 686879"/>
                  <a:gd name="connsiteY6" fmla="*/ 590788 h 1292192"/>
                  <a:gd name="connsiteX7" fmla="*/ 140008 w 686879"/>
                  <a:gd name="connsiteY7" fmla="*/ 681227 h 1292192"/>
                  <a:gd name="connsiteX8" fmla="*/ 114976 w 686879"/>
                  <a:gd name="connsiteY8" fmla="*/ 848820 h 1292192"/>
                  <a:gd name="connsiteX9" fmla="*/ 125349 w 686879"/>
                  <a:gd name="connsiteY9" fmla="*/ 876509 h 1292192"/>
                  <a:gd name="connsiteX10" fmla="*/ 126892 w 686879"/>
                  <a:gd name="connsiteY10" fmla="*/ 908999 h 1292192"/>
                  <a:gd name="connsiteX11" fmla="*/ 107261 w 686879"/>
                  <a:gd name="connsiteY11" fmla="*/ 948175 h 1292192"/>
                  <a:gd name="connsiteX12" fmla="*/ 66627 w 686879"/>
                  <a:gd name="connsiteY12" fmla="*/ 1025499 h 1292192"/>
                  <a:gd name="connsiteX13" fmla="*/ 8248 w 686879"/>
                  <a:gd name="connsiteY13" fmla="*/ 1147143 h 1292192"/>
                  <a:gd name="connsiteX14" fmla="*/ 119091 w 686879"/>
                  <a:gd name="connsiteY14" fmla="*/ 1281474 h 1292192"/>
                  <a:gd name="connsiteX15" fmla="*/ 284026 w 686879"/>
                  <a:gd name="connsiteY15" fmla="*/ 1240583 h 1292192"/>
                  <a:gd name="connsiteX16" fmla="*/ 313001 w 686879"/>
                  <a:gd name="connsiteY16" fmla="*/ 1055589 h 1292192"/>
                  <a:gd name="connsiteX17" fmla="*/ 321230 w 686879"/>
                  <a:gd name="connsiteY17" fmla="*/ 982979 h 1292192"/>
                  <a:gd name="connsiteX18" fmla="*/ 326974 w 686879"/>
                  <a:gd name="connsiteY18" fmla="*/ 930944 h 1292192"/>
                  <a:gd name="connsiteX19" fmla="*/ 411070 w 686879"/>
                  <a:gd name="connsiteY19" fmla="*/ 880281 h 1292192"/>
                  <a:gd name="connsiteX20" fmla="*/ 530142 w 686879"/>
                  <a:gd name="connsiteY20" fmla="*/ 775268 h 1292192"/>
                  <a:gd name="connsiteX21" fmla="*/ 602408 w 686879"/>
                  <a:gd name="connsiteY21" fmla="*/ 669140 h 1292192"/>
                  <a:gd name="connsiteX22" fmla="*/ 647414 w 686879"/>
                  <a:gd name="connsiteY22" fmla="*/ 525294 h 1292192"/>
                  <a:gd name="connsiteX23" fmla="*/ 659844 w 686879"/>
                  <a:gd name="connsiteY23" fmla="*/ 360959 h 1292192"/>
                  <a:gd name="connsiteX24" fmla="*/ 665845 w 686879"/>
                  <a:gd name="connsiteY24" fmla="*/ 268204 h 1292192"/>
                  <a:gd name="connsiteX25" fmla="*/ 662930 w 686879"/>
                  <a:gd name="connsiteY25" fmla="*/ 206397 h 1292192"/>
                  <a:gd name="connsiteX26" fmla="*/ 683761 w 686879"/>
                  <a:gd name="connsiteY26" fmla="*/ 129930 h 1292192"/>
                  <a:gd name="connsiteX27" fmla="*/ 684276 w 686879"/>
                  <a:gd name="connsiteY27" fmla="*/ 95383 h 129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86879" h="1292192">
                    <a:moveTo>
                      <a:pt x="684276" y="95383"/>
                    </a:moveTo>
                    <a:cubicBezTo>
                      <a:pt x="684962" y="94440"/>
                      <a:pt x="685219" y="93240"/>
                      <a:pt x="684704" y="91868"/>
                    </a:cubicBezTo>
                    <a:cubicBezTo>
                      <a:pt x="652129" y="11029"/>
                      <a:pt x="538886" y="-20603"/>
                      <a:pt x="461905" y="13687"/>
                    </a:cubicBezTo>
                    <a:cubicBezTo>
                      <a:pt x="353892" y="61779"/>
                      <a:pt x="331946" y="185137"/>
                      <a:pt x="306914" y="288178"/>
                    </a:cubicBezTo>
                    <a:cubicBezTo>
                      <a:pt x="295942" y="308409"/>
                      <a:pt x="289598" y="330784"/>
                      <a:pt x="281711" y="352386"/>
                    </a:cubicBezTo>
                    <a:cubicBezTo>
                      <a:pt x="271081" y="381619"/>
                      <a:pt x="252908" y="408279"/>
                      <a:pt x="238077" y="435540"/>
                    </a:cubicBezTo>
                    <a:cubicBezTo>
                      <a:pt x="210988" y="485260"/>
                      <a:pt x="187156" y="537038"/>
                      <a:pt x="169154" y="590788"/>
                    </a:cubicBezTo>
                    <a:cubicBezTo>
                      <a:pt x="159124" y="620877"/>
                      <a:pt x="149009" y="650881"/>
                      <a:pt x="140008" y="681227"/>
                    </a:cubicBezTo>
                    <a:cubicBezTo>
                      <a:pt x="122520" y="725376"/>
                      <a:pt x="89087" y="806043"/>
                      <a:pt x="114976" y="848820"/>
                    </a:cubicBezTo>
                    <a:cubicBezTo>
                      <a:pt x="115062" y="849334"/>
                      <a:pt x="123891" y="873252"/>
                      <a:pt x="125349" y="876509"/>
                    </a:cubicBezTo>
                    <a:cubicBezTo>
                      <a:pt x="129464" y="886882"/>
                      <a:pt x="131607" y="897769"/>
                      <a:pt x="126892" y="908999"/>
                    </a:cubicBezTo>
                    <a:cubicBezTo>
                      <a:pt x="121234" y="922286"/>
                      <a:pt x="113776" y="935231"/>
                      <a:pt x="107261" y="948175"/>
                    </a:cubicBezTo>
                    <a:cubicBezTo>
                      <a:pt x="94231" y="974236"/>
                      <a:pt x="80000" y="999696"/>
                      <a:pt x="66627" y="1025499"/>
                    </a:cubicBezTo>
                    <a:cubicBezTo>
                      <a:pt x="46139" y="1065018"/>
                      <a:pt x="25050" y="1105909"/>
                      <a:pt x="8248" y="1147143"/>
                    </a:cubicBezTo>
                    <a:cubicBezTo>
                      <a:pt x="-25013" y="1228753"/>
                      <a:pt x="48453" y="1269301"/>
                      <a:pt x="119091" y="1281474"/>
                    </a:cubicBezTo>
                    <a:cubicBezTo>
                      <a:pt x="179270" y="1291847"/>
                      <a:pt x="256765" y="1311907"/>
                      <a:pt x="284026" y="1240583"/>
                    </a:cubicBezTo>
                    <a:cubicBezTo>
                      <a:pt x="305457" y="1184433"/>
                      <a:pt x="303571" y="1114310"/>
                      <a:pt x="313001" y="1055589"/>
                    </a:cubicBezTo>
                    <a:cubicBezTo>
                      <a:pt x="316858" y="1031500"/>
                      <a:pt x="318916" y="1007239"/>
                      <a:pt x="321230" y="982979"/>
                    </a:cubicBezTo>
                    <a:cubicBezTo>
                      <a:pt x="322773" y="966520"/>
                      <a:pt x="327574" y="948175"/>
                      <a:pt x="326974" y="930944"/>
                    </a:cubicBezTo>
                    <a:cubicBezTo>
                      <a:pt x="357406" y="918686"/>
                      <a:pt x="387667" y="895883"/>
                      <a:pt x="411070" y="880281"/>
                    </a:cubicBezTo>
                    <a:cubicBezTo>
                      <a:pt x="455218" y="850791"/>
                      <a:pt x="494909" y="814873"/>
                      <a:pt x="530142" y="775268"/>
                    </a:cubicBezTo>
                    <a:cubicBezTo>
                      <a:pt x="558689" y="743207"/>
                      <a:pt x="583120" y="707459"/>
                      <a:pt x="602408" y="669140"/>
                    </a:cubicBezTo>
                    <a:cubicBezTo>
                      <a:pt x="628812" y="626449"/>
                      <a:pt x="641242" y="572357"/>
                      <a:pt x="647414" y="525294"/>
                    </a:cubicBezTo>
                    <a:cubicBezTo>
                      <a:pt x="654701" y="469658"/>
                      <a:pt x="659844" y="417537"/>
                      <a:pt x="659844" y="360959"/>
                    </a:cubicBezTo>
                    <a:cubicBezTo>
                      <a:pt x="662416" y="330098"/>
                      <a:pt x="664988" y="299237"/>
                      <a:pt x="665845" y="268204"/>
                    </a:cubicBezTo>
                    <a:cubicBezTo>
                      <a:pt x="666359" y="249173"/>
                      <a:pt x="661730" y="225342"/>
                      <a:pt x="662930" y="206397"/>
                    </a:cubicBezTo>
                    <a:cubicBezTo>
                      <a:pt x="664645" y="179479"/>
                      <a:pt x="675703" y="155305"/>
                      <a:pt x="683761" y="129930"/>
                    </a:cubicBezTo>
                    <a:cubicBezTo>
                      <a:pt x="688048" y="116385"/>
                      <a:pt x="687619" y="105413"/>
                      <a:pt x="684276" y="9538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4" name="任意多边形: 形状 2973">
                <a:extLst>
                  <a:ext uri="{FF2B5EF4-FFF2-40B4-BE49-F238E27FC236}">
                    <a16:creationId xmlns:a16="http://schemas.microsoft.com/office/drawing/2014/main" id="{6F57E9EB-9481-85FE-B960-736A78B65B16}"/>
                  </a:ext>
                </a:extLst>
              </p:cNvPr>
              <p:cNvSpPr/>
              <p:nvPr/>
            </p:nvSpPr>
            <p:spPr>
              <a:xfrm>
                <a:off x="4966422" y="3125068"/>
                <a:ext cx="248109" cy="401378"/>
              </a:xfrm>
              <a:custGeom>
                <a:avLst/>
                <a:gdLst>
                  <a:gd name="connsiteX0" fmla="*/ 247810 w 248109"/>
                  <a:gd name="connsiteY0" fmla="*/ 122194 h 401378"/>
                  <a:gd name="connsiteX1" fmla="*/ 241723 w 248109"/>
                  <a:gd name="connsiteY1" fmla="*/ 64416 h 401378"/>
                  <a:gd name="connsiteX2" fmla="*/ 241381 w 248109"/>
                  <a:gd name="connsiteY2" fmla="*/ 62101 h 401378"/>
                  <a:gd name="connsiteX3" fmla="*/ 71731 w 248109"/>
                  <a:gd name="connsiteY3" fmla="*/ 32869 h 401378"/>
                  <a:gd name="connsiteX4" fmla="*/ 23296 w 248109"/>
                  <a:gd name="connsiteY4" fmla="*/ 146369 h 401378"/>
                  <a:gd name="connsiteX5" fmla="*/ 750 w 248109"/>
                  <a:gd name="connsiteY5" fmla="*/ 291244 h 401378"/>
                  <a:gd name="connsiteX6" fmla="*/ 24239 w 248109"/>
                  <a:gd name="connsiteY6" fmla="*/ 373883 h 401378"/>
                  <a:gd name="connsiteX7" fmla="*/ 138596 w 248109"/>
                  <a:gd name="connsiteY7" fmla="*/ 401143 h 401378"/>
                  <a:gd name="connsiteX8" fmla="*/ 213262 w 248109"/>
                  <a:gd name="connsiteY8" fmla="*/ 364539 h 401378"/>
                  <a:gd name="connsiteX9" fmla="*/ 233151 w 248109"/>
                  <a:gd name="connsiteY9" fmla="*/ 264069 h 401378"/>
                  <a:gd name="connsiteX10" fmla="*/ 238037 w 248109"/>
                  <a:gd name="connsiteY10" fmla="*/ 220521 h 401378"/>
                  <a:gd name="connsiteX11" fmla="*/ 247810 w 248109"/>
                  <a:gd name="connsiteY11" fmla="*/ 122194 h 401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8109" h="401378">
                    <a:moveTo>
                      <a:pt x="247810" y="122194"/>
                    </a:moveTo>
                    <a:cubicBezTo>
                      <a:pt x="247210" y="103763"/>
                      <a:pt x="248324" y="82161"/>
                      <a:pt x="241723" y="64416"/>
                    </a:cubicBezTo>
                    <a:cubicBezTo>
                      <a:pt x="241809" y="63644"/>
                      <a:pt x="241723" y="62873"/>
                      <a:pt x="241381" y="62101"/>
                    </a:cubicBezTo>
                    <a:cubicBezTo>
                      <a:pt x="210519" y="-8108"/>
                      <a:pt x="123851" y="-20109"/>
                      <a:pt x="71731" y="32869"/>
                    </a:cubicBezTo>
                    <a:cubicBezTo>
                      <a:pt x="42241" y="62873"/>
                      <a:pt x="31697" y="106678"/>
                      <a:pt x="23296" y="146369"/>
                    </a:cubicBezTo>
                    <a:cubicBezTo>
                      <a:pt x="13266" y="193603"/>
                      <a:pt x="5122" y="243067"/>
                      <a:pt x="750" y="291244"/>
                    </a:cubicBezTo>
                    <a:cubicBezTo>
                      <a:pt x="-1993" y="321076"/>
                      <a:pt x="2122" y="352195"/>
                      <a:pt x="24239" y="373883"/>
                    </a:cubicBezTo>
                    <a:cubicBezTo>
                      <a:pt x="50642" y="399772"/>
                      <a:pt x="104306" y="402344"/>
                      <a:pt x="138596" y="401143"/>
                    </a:cubicBezTo>
                    <a:cubicBezTo>
                      <a:pt x="171686" y="400029"/>
                      <a:pt x="195003" y="393600"/>
                      <a:pt x="213262" y="364539"/>
                    </a:cubicBezTo>
                    <a:cubicBezTo>
                      <a:pt x="231351" y="335735"/>
                      <a:pt x="228522" y="296645"/>
                      <a:pt x="233151" y="264069"/>
                    </a:cubicBezTo>
                    <a:cubicBezTo>
                      <a:pt x="235465" y="258497"/>
                      <a:pt x="236837" y="226950"/>
                      <a:pt x="238037" y="220521"/>
                    </a:cubicBezTo>
                    <a:cubicBezTo>
                      <a:pt x="245838" y="180659"/>
                      <a:pt x="249181" y="162571"/>
                      <a:pt x="247810" y="1221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975" name="图形 4">
                <a:extLst>
                  <a:ext uri="{FF2B5EF4-FFF2-40B4-BE49-F238E27FC236}">
                    <a16:creationId xmlns:a16="http://schemas.microsoft.com/office/drawing/2014/main" id="{F9D74352-C3E0-4ABB-9F37-E461A6D68181}"/>
                  </a:ext>
                </a:extLst>
              </p:cNvPr>
              <p:cNvGrpSpPr/>
              <p:nvPr/>
            </p:nvGrpSpPr>
            <p:grpSpPr>
              <a:xfrm>
                <a:off x="4643659" y="3166983"/>
                <a:ext cx="988282" cy="1191641"/>
                <a:chOff x="4643659" y="3166983"/>
                <a:chExt cx="988282" cy="1191641"/>
              </a:xfrm>
            </p:grpSpPr>
            <p:sp>
              <p:nvSpPr>
                <p:cNvPr id="2978" name="任意多边形: 形状 2977">
                  <a:extLst>
                    <a:ext uri="{FF2B5EF4-FFF2-40B4-BE49-F238E27FC236}">
                      <a16:creationId xmlns:a16="http://schemas.microsoft.com/office/drawing/2014/main" id="{83795149-90B8-F24B-1F84-AC4EE5CEBD44}"/>
                    </a:ext>
                  </a:extLst>
                </p:cNvPr>
                <p:cNvSpPr/>
                <p:nvPr/>
              </p:nvSpPr>
              <p:spPr>
                <a:xfrm>
                  <a:off x="5086521" y="3175184"/>
                  <a:ext cx="38898" cy="40554"/>
                </a:xfrm>
                <a:custGeom>
                  <a:avLst/>
                  <a:gdLst>
                    <a:gd name="connsiteX0" fmla="*/ 37442 w 38898"/>
                    <a:gd name="connsiteY0" fmla="*/ 11299 h 40554"/>
                    <a:gd name="connsiteX1" fmla="*/ 29813 w 38898"/>
                    <a:gd name="connsiteY1" fmla="*/ 2984 h 40554"/>
                    <a:gd name="connsiteX2" fmla="*/ 66 w 38898"/>
                    <a:gd name="connsiteY2" fmla="*/ 20558 h 40554"/>
                    <a:gd name="connsiteX3" fmla="*/ 32985 w 38898"/>
                    <a:gd name="connsiteY3" fmla="*/ 35302 h 40554"/>
                    <a:gd name="connsiteX4" fmla="*/ 37442 w 38898"/>
                    <a:gd name="connsiteY4" fmla="*/ 11299 h 40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98" h="40554">
                      <a:moveTo>
                        <a:pt x="37442" y="11299"/>
                      </a:moveTo>
                      <a:cubicBezTo>
                        <a:pt x="35814" y="7356"/>
                        <a:pt x="33070" y="4613"/>
                        <a:pt x="29813" y="2984"/>
                      </a:cubicBezTo>
                      <a:cubicBezTo>
                        <a:pt x="18326" y="-6188"/>
                        <a:pt x="1181" y="7527"/>
                        <a:pt x="66" y="20558"/>
                      </a:cubicBezTo>
                      <a:cubicBezTo>
                        <a:pt x="-1391" y="37188"/>
                        <a:pt x="21583" y="47304"/>
                        <a:pt x="32985" y="35302"/>
                      </a:cubicBezTo>
                      <a:cubicBezTo>
                        <a:pt x="38557" y="29387"/>
                        <a:pt x="40528" y="18929"/>
                        <a:pt x="37442" y="11299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9" name="任意多边形: 形状 2978">
                  <a:extLst>
                    <a:ext uri="{FF2B5EF4-FFF2-40B4-BE49-F238E27FC236}">
                      <a16:creationId xmlns:a16="http://schemas.microsoft.com/office/drawing/2014/main" id="{ED931934-A913-F69B-570A-6F37CE433CCC}"/>
                    </a:ext>
                  </a:extLst>
                </p:cNvPr>
                <p:cNvSpPr/>
                <p:nvPr/>
              </p:nvSpPr>
              <p:spPr>
                <a:xfrm>
                  <a:off x="4977653" y="3864895"/>
                  <a:ext cx="152399" cy="138895"/>
                </a:xfrm>
                <a:custGeom>
                  <a:avLst/>
                  <a:gdLst>
                    <a:gd name="connsiteX0" fmla="*/ 140825 w 152399"/>
                    <a:gd name="connsiteY0" fmla="*/ 47593 h 138895"/>
                    <a:gd name="connsiteX1" fmla="*/ 8122 w 152399"/>
                    <a:gd name="connsiteY1" fmla="*/ 188 h 138895"/>
                    <a:gd name="connsiteX2" fmla="*/ 3836 w 152399"/>
                    <a:gd name="connsiteY2" fmla="*/ 1302 h 138895"/>
                    <a:gd name="connsiteX3" fmla="*/ 493 w 152399"/>
                    <a:gd name="connsiteY3" fmla="*/ 8674 h 138895"/>
                    <a:gd name="connsiteX4" fmla="*/ 32554 w 152399"/>
                    <a:gd name="connsiteY4" fmla="*/ 52223 h 138895"/>
                    <a:gd name="connsiteX5" fmla="*/ 97534 w 152399"/>
                    <a:gd name="connsiteY5" fmla="*/ 105286 h 138895"/>
                    <a:gd name="connsiteX6" fmla="*/ 135938 w 152399"/>
                    <a:gd name="connsiteY6" fmla="*/ 129632 h 138895"/>
                    <a:gd name="connsiteX7" fmla="*/ 140825 w 152399"/>
                    <a:gd name="connsiteY7" fmla="*/ 47593 h 138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2399" h="138895">
                      <a:moveTo>
                        <a:pt x="140825" y="47593"/>
                      </a:moveTo>
                      <a:cubicBezTo>
                        <a:pt x="110821" y="13132"/>
                        <a:pt x="49270" y="12703"/>
                        <a:pt x="8122" y="188"/>
                      </a:cubicBezTo>
                      <a:cubicBezTo>
                        <a:pt x="6322" y="-327"/>
                        <a:pt x="4865" y="273"/>
                        <a:pt x="3836" y="1302"/>
                      </a:cubicBezTo>
                      <a:cubicBezTo>
                        <a:pt x="1007" y="2416"/>
                        <a:pt x="-965" y="5074"/>
                        <a:pt x="493" y="8674"/>
                      </a:cubicBezTo>
                      <a:cubicBezTo>
                        <a:pt x="7608" y="26591"/>
                        <a:pt x="17466" y="40135"/>
                        <a:pt x="32554" y="52223"/>
                      </a:cubicBezTo>
                      <a:cubicBezTo>
                        <a:pt x="50899" y="66967"/>
                        <a:pt x="97191" y="77083"/>
                        <a:pt x="97534" y="105286"/>
                      </a:cubicBezTo>
                      <a:cubicBezTo>
                        <a:pt x="97791" y="124832"/>
                        <a:pt x="117507" y="153978"/>
                        <a:pt x="135938" y="129632"/>
                      </a:cubicBezTo>
                      <a:cubicBezTo>
                        <a:pt x="152483" y="107858"/>
                        <a:pt x="160541" y="70225"/>
                        <a:pt x="140825" y="47593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0" name="任意多边形: 形状 2979">
                  <a:extLst>
                    <a:ext uri="{FF2B5EF4-FFF2-40B4-BE49-F238E27FC236}">
                      <a16:creationId xmlns:a16="http://schemas.microsoft.com/office/drawing/2014/main" id="{B4BDEE1D-E60C-C3EE-E680-83E423358BD5}"/>
                    </a:ext>
                  </a:extLst>
                </p:cNvPr>
                <p:cNvSpPr/>
                <p:nvPr/>
              </p:nvSpPr>
              <p:spPr>
                <a:xfrm>
                  <a:off x="4866027" y="3879931"/>
                  <a:ext cx="131434" cy="160495"/>
                </a:xfrm>
                <a:custGeom>
                  <a:avLst/>
                  <a:gdLst>
                    <a:gd name="connsiteX0" fmla="*/ 118634 w 131434"/>
                    <a:gd name="connsiteY0" fmla="*/ 64704 h 160495"/>
                    <a:gd name="connsiteX1" fmla="*/ 79029 w 131434"/>
                    <a:gd name="connsiteY1" fmla="*/ 37186 h 160495"/>
                    <a:gd name="connsiteX2" fmla="*/ 13535 w 131434"/>
                    <a:gd name="connsiteY2" fmla="*/ 3839 h 160495"/>
                    <a:gd name="connsiteX3" fmla="*/ 7877 w 131434"/>
                    <a:gd name="connsiteY3" fmla="*/ 67 h 160495"/>
                    <a:gd name="connsiteX4" fmla="*/ 5220 w 131434"/>
                    <a:gd name="connsiteY4" fmla="*/ 410 h 160495"/>
                    <a:gd name="connsiteX5" fmla="*/ 162 w 131434"/>
                    <a:gd name="connsiteY5" fmla="*/ 6668 h 160495"/>
                    <a:gd name="connsiteX6" fmla="*/ 56055 w 131434"/>
                    <a:gd name="connsiteY6" fmla="*/ 88450 h 160495"/>
                    <a:gd name="connsiteX7" fmla="*/ 77057 w 131434"/>
                    <a:gd name="connsiteY7" fmla="*/ 145285 h 160495"/>
                    <a:gd name="connsiteX8" fmla="*/ 102175 w 131434"/>
                    <a:gd name="connsiteY8" fmla="*/ 159859 h 160495"/>
                    <a:gd name="connsiteX9" fmla="*/ 118634 w 131434"/>
                    <a:gd name="connsiteY9" fmla="*/ 64704 h 16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434" h="160495">
                      <a:moveTo>
                        <a:pt x="118634" y="64704"/>
                      </a:moveTo>
                      <a:cubicBezTo>
                        <a:pt x="109547" y="51417"/>
                        <a:pt x="93516" y="43016"/>
                        <a:pt x="79029" y="37186"/>
                      </a:cubicBezTo>
                      <a:cubicBezTo>
                        <a:pt x="55026" y="27671"/>
                        <a:pt x="33423" y="20213"/>
                        <a:pt x="13535" y="3839"/>
                      </a:cubicBezTo>
                      <a:cubicBezTo>
                        <a:pt x="12678" y="1353"/>
                        <a:pt x="10363" y="153"/>
                        <a:pt x="7877" y="67"/>
                      </a:cubicBezTo>
                      <a:cubicBezTo>
                        <a:pt x="6934" y="-104"/>
                        <a:pt x="6077" y="67"/>
                        <a:pt x="5220" y="410"/>
                      </a:cubicBezTo>
                      <a:cubicBezTo>
                        <a:pt x="2648" y="1182"/>
                        <a:pt x="419" y="3239"/>
                        <a:pt x="162" y="6668"/>
                      </a:cubicBezTo>
                      <a:cubicBezTo>
                        <a:pt x="-2753" y="43787"/>
                        <a:pt x="34366" y="64190"/>
                        <a:pt x="56055" y="88450"/>
                      </a:cubicBezTo>
                      <a:cubicBezTo>
                        <a:pt x="70285" y="104395"/>
                        <a:pt x="68742" y="126512"/>
                        <a:pt x="77057" y="145285"/>
                      </a:cubicBezTo>
                      <a:cubicBezTo>
                        <a:pt x="81258" y="154801"/>
                        <a:pt x="91373" y="162859"/>
                        <a:pt x="102175" y="159859"/>
                      </a:cubicBezTo>
                      <a:cubicBezTo>
                        <a:pt x="140580" y="149229"/>
                        <a:pt x="135693" y="89564"/>
                        <a:pt x="118634" y="64704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1" name="任意多边形: 形状 2980">
                  <a:extLst>
                    <a:ext uri="{FF2B5EF4-FFF2-40B4-BE49-F238E27FC236}">
                      <a16:creationId xmlns:a16="http://schemas.microsoft.com/office/drawing/2014/main" id="{8D505182-D5CF-3010-1124-A74B5B44ACD9}"/>
                    </a:ext>
                  </a:extLst>
                </p:cNvPr>
                <p:cNvSpPr/>
                <p:nvPr/>
              </p:nvSpPr>
              <p:spPr>
                <a:xfrm>
                  <a:off x="5179634" y="3166983"/>
                  <a:ext cx="452308" cy="278045"/>
                </a:xfrm>
                <a:custGeom>
                  <a:avLst/>
                  <a:gdLst>
                    <a:gd name="connsiteX0" fmla="*/ 317062 w 452308"/>
                    <a:gd name="connsiteY0" fmla="*/ 72307 h 278045"/>
                    <a:gd name="connsiteX1" fmla="*/ 132497 w 452308"/>
                    <a:gd name="connsiteY1" fmla="*/ 1670 h 278045"/>
                    <a:gd name="connsiteX2" fmla="*/ 30998 w 452308"/>
                    <a:gd name="connsiteY2" fmla="*/ 12300 h 278045"/>
                    <a:gd name="connsiteX3" fmla="*/ 30141 w 452308"/>
                    <a:gd name="connsiteY3" fmla="*/ 12557 h 278045"/>
                    <a:gd name="connsiteX4" fmla="*/ 15996 w 452308"/>
                    <a:gd name="connsiteY4" fmla="*/ 24987 h 278045"/>
                    <a:gd name="connsiteX5" fmla="*/ 15568 w 452308"/>
                    <a:gd name="connsiteY5" fmla="*/ 25502 h 278045"/>
                    <a:gd name="connsiteX6" fmla="*/ 15396 w 452308"/>
                    <a:gd name="connsiteY6" fmla="*/ 25845 h 278045"/>
                    <a:gd name="connsiteX7" fmla="*/ 1423 w 452308"/>
                    <a:gd name="connsiteY7" fmla="*/ 142602 h 278045"/>
                    <a:gd name="connsiteX8" fmla="*/ 9053 w 452308"/>
                    <a:gd name="connsiteY8" fmla="*/ 203981 h 278045"/>
                    <a:gd name="connsiteX9" fmla="*/ 57144 w 452308"/>
                    <a:gd name="connsiteY9" fmla="*/ 207753 h 278045"/>
                    <a:gd name="connsiteX10" fmla="*/ 181103 w 452308"/>
                    <a:gd name="connsiteY10" fmla="*/ 210839 h 278045"/>
                    <a:gd name="connsiteX11" fmla="*/ 294174 w 452308"/>
                    <a:gd name="connsiteY11" fmla="*/ 240500 h 278045"/>
                    <a:gd name="connsiteX12" fmla="*/ 392329 w 452308"/>
                    <a:gd name="connsiteY12" fmla="*/ 275818 h 278045"/>
                    <a:gd name="connsiteX13" fmla="*/ 440506 w 452308"/>
                    <a:gd name="connsiteY13" fmla="*/ 264417 h 278045"/>
                    <a:gd name="connsiteX14" fmla="*/ 317062 w 452308"/>
                    <a:gd name="connsiteY14" fmla="*/ 72307 h 278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2308" h="278045">
                      <a:moveTo>
                        <a:pt x="317062" y="72307"/>
                      </a:moveTo>
                      <a:cubicBezTo>
                        <a:pt x="264170" y="33817"/>
                        <a:pt x="197991" y="6814"/>
                        <a:pt x="132497" y="1670"/>
                      </a:cubicBezTo>
                      <a:cubicBezTo>
                        <a:pt x="105493" y="-473"/>
                        <a:pt x="59116" y="-3216"/>
                        <a:pt x="30998" y="12300"/>
                      </a:cubicBezTo>
                      <a:cubicBezTo>
                        <a:pt x="30741" y="12386"/>
                        <a:pt x="30484" y="12386"/>
                        <a:pt x="30141" y="12557"/>
                      </a:cubicBezTo>
                      <a:cubicBezTo>
                        <a:pt x="24312" y="15300"/>
                        <a:pt x="19768" y="19672"/>
                        <a:pt x="15996" y="24987"/>
                      </a:cubicBezTo>
                      <a:cubicBezTo>
                        <a:pt x="15825" y="25159"/>
                        <a:pt x="15739" y="25330"/>
                        <a:pt x="15568" y="25502"/>
                      </a:cubicBezTo>
                      <a:cubicBezTo>
                        <a:pt x="15482" y="25587"/>
                        <a:pt x="15482" y="25759"/>
                        <a:pt x="15396" y="25845"/>
                      </a:cubicBezTo>
                      <a:cubicBezTo>
                        <a:pt x="-4492" y="55077"/>
                        <a:pt x="2109" y="115170"/>
                        <a:pt x="1423" y="142602"/>
                      </a:cubicBezTo>
                      <a:cubicBezTo>
                        <a:pt x="1080" y="158633"/>
                        <a:pt x="-4492" y="190608"/>
                        <a:pt x="9053" y="203981"/>
                      </a:cubicBezTo>
                      <a:cubicBezTo>
                        <a:pt x="23283" y="217954"/>
                        <a:pt x="39399" y="211953"/>
                        <a:pt x="57144" y="207753"/>
                      </a:cubicBezTo>
                      <a:cubicBezTo>
                        <a:pt x="94606" y="198838"/>
                        <a:pt x="143469" y="205010"/>
                        <a:pt x="181103" y="210839"/>
                      </a:cubicBezTo>
                      <a:cubicBezTo>
                        <a:pt x="219507" y="216754"/>
                        <a:pt x="257055" y="229441"/>
                        <a:pt x="294174" y="240500"/>
                      </a:cubicBezTo>
                      <a:cubicBezTo>
                        <a:pt x="327692" y="250444"/>
                        <a:pt x="359068" y="265532"/>
                        <a:pt x="392329" y="275818"/>
                      </a:cubicBezTo>
                      <a:cubicBezTo>
                        <a:pt x="409817" y="281305"/>
                        <a:pt x="427133" y="276333"/>
                        <a:pt x="440506" y="264417"/>
                      </a:cubicBezTo>
                      <a:cubicBezTo>
                        <a:pt x="495028" y="215725"/>
                        <a:pt x="344495" y="92367"/>
                        <a:pt x="317062" y="72307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2" name="任意多边形: 形状 2981">
                  <a:extLst>
                    <a:ext uri="{FF2B5EF4-FFF2-40B4-BE49-F238E27FC236}">
                      <a16:creationId xmlns:a16="http://schemas.microsoft.com/office/drawing/2014/main" id="{E83A5F93-0373-569F-E733-2EC288486F4B}"/>
                    </a:ext>
                  </a:extLst>
                </p:cNvPr>
                <p:cNvSpPr/>
                <p:nvPr/>
              </p:nvSpPr>
              <p:spPr>
                <a:xfrm>
                  <a:off x="5230377" y="3269097"/>
                  <a:ext cx="371774" cy="142732"/>
                </a:xfrm>
                <a:custGeom>
                  <a:avLst/>
                  <a:gdLst>
                    <a:gd name="connsiteX0" fmla="*/ 371075 w 371774"/>
                    <a:gd name="connsiteY0" fmla="*/ 135728 h 142732"/>
                    <a:gd name="connsiteX1" fmla="*/ 219256 w 371774"/>
                    <a:gd name="connsiteY1" fmla="*/ 28915 h 142732"/>
                    <a:gd name="connsiteX2" fmla="*/ 2972 w 371774"/>
                    <a:gd name="connsiteY2" fmla="*/ 7655 h 142732"/>
                    <a:gd name="connsiteX3" fmla="*/ 4087 w 371774"/>
                    <a:gd name="connsiteY3" fmla="*/ 15799 h 142732"/>
                    <a:gd name="connsiteX4" fmla="*/ 97698 w 371774"/>
                    <a:gd name="connsiteY4" fmla="*/ 12627 h 142732"/>
                    <a:gd name="connsiteX5" fmla="*/ 194739 w 371774"/>
                    <a:gd name="connsiteY5" fmla="*/ 34144 h 142732"/>
                    <a:gd name="connsiteX6" fmla="*/ 363789 w 371774"/>
                    <a:gd name="connsiteY6" fmla="*/ 141386 h 142732"/>
                    <a:gd name="connsiteX7" fmla="*/ 371075 w 371774"/>
                    <a:gd name="connsiteY7" fmla="*/ 135728 h 142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774" h="142732">
                      <a:moveTo>
                        <a:pt x="371075" y="135728"/>
                      </a:moveTo>
                      <a:cubicBezTo>
                        <a:pt x="338500" y="84636"/>
                        <a:pt x="273863" y="50432"/>
                        <a:pt x="219256" y="28915"/>
                      </a:cubicBezTo>
                      <a:cubicBezTo>
                        <a:pt x="149819" y="1569"/>
                        <a:pt x="76181" y="-8289"/>
                        <a:pt x="2972" y="7655"/>
                      </a:cubicBezTo>
                      <a:cubicBezTo>
                        <a:pt x="-1743" y="8684"/>
                        <a:pt x="-457" y="15628"/>
                        <a:pt x="4087" y="15799"/>
                      </a:cubicBezTo>
                      <a:cubicBezTo>
                        <a:pt x="35376" y="16485"/>
                        <a:pt x="66323" y="11256"/>
                        <a:pt x="97698" y="12627"/>
                      </a:cubicBezTo>
                      <a:cubicBezTo>
                        <a:pt x="130103" y="14085"/>
                        <a:pt x="163964" y="24543"/>
                        <a:pt x="194739" y="34144"/>
                      </a:cubicBezTo>
                      <a:cubicBezTo>
                        <a:pt x="260233" y="54718"/>
                        <a:pt x="315783" y="92866"/>
                        <a:pt x="363789" y="141386"/>
                      </a:cubicBezTo>
                      <a:cubicBezTo>
                        <a:pt x="367475" y="145158"/>
                        <a:pt x="373904" y="140272"/>
                        <a:pt x="371075" y="135728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3" name="任意多边形: 形状 2982">
                  <a:extLst>
                    <a:ext uri="{FF2B5EF4-FFF2-40B4-BE49-F238E27FC236}">
                      <a16:creationId xmlns:a16="http://schemas.microsoft.com/office/drawing/2014/main" id="{965BF77F-026E-6FA0-6A80-AFA36150EE74}"/>
                    </a:ext>
                  </a:extLst>
                </p:cNvPr>
                <p:cNvSpPr/>
                <p:nvPr/>
              </p:nvSpPr>
              <p:spPr>
                <a:xfrm>
                  <a:off x="4643659" y="3380825"/>
                  <a:ext cx="287949" cy="546502"/>
                </a:xfrm>
                <a:custGeom>
                  <a:avLst/>
                  <a:gdLst>
                    <a:gd name="connsiteX0" fmla="*/ 248933 w 287949"/>
                    <a:gd name="connsiteY0" fmla="*/ 13285 h 546502"/>
                    <a:gd name="connsiteX1" fmla="*/ 149149 w 287949"/>
                    <a:gd name="connsiteY1" fmla="*/ 41488 h 546502"/>
                    <a:gd name="connsiteX2" fmla="*/ 44908 w 287949"/>
                    <a:gd name="connsiteY2" fmla="*/ 203509 h 546502"/>
                    <a:gd name="connsiteX3" fmla="*/ 7017 w 287949"/>
                    <a:gd name="connsiteY3" fmla="*/ 345641 h 546502"/>
                    <a:gd name="connsiteX4" fmla="*/ 20648 w 287949"/>
                    <a:gd name="connsiteY4" fmla="*/ 543408 h 546502"/>
                    <a:gd name="connsiteX5" fmla="*/ 23134 w 287949"/>
                    <a:gd name="connsiteY5" fmla="*/ 545123 h 546502"/>
                    <a:gd name="connsiteX6" fmla="*/ 27334 w 287949"/>
                    <a:gd name="connsiteY6" fmla="*/ 546494 h 546502"/>
                    <a:gd name="connsiteX7" fmla="*/ 133462 w 287949"/>
                    <a:gd name="connsiteY7" fmla="*/ 477486 h 546502"/>
                    <a:gd name="connsiteX8" fmla="*/ 233931 w 287949"/>
                    <a:gd name="connsiteY8" fmla="*/ 333468 h 546502"/>
                    <a:gd name="connsiteX9" fmla="*/ 286395 w 287949"/>
                    <a:gd name="connsiteY9" fmla="*/ 164332 h 546502"/>
                    <a:gd name="connsiteX10" fmla="*/ 248933 w 287949"/>
                    <a:gd name="connsiteY10" fmla="*/ 13285 h 546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7949" h="546502">
                      <a:moveTo>
                        <a:pt x="248933" y="13285"/>
                      </a:moveTo>
                      <a:cubicBezTo>
                        <a:pt x="212414" y="-19205"/>
                        <a:pt x="175381" y="14828"/>
                        <a:pt x="149149" y="41488"/>
                      </a:cubicBezTo>
                      <a:cubicBezTo>
                        <a:pt x="104744" y="86665"/>
                        <a:pt x="70711" y="146159"/>
                        <a:pt x="44908" y="203509"/>
                      </a:cubicBezTo>
                      <a:cubicBezTo>
                        <a:pt x="24677" y="248428"/>
                        <a:pt x="13961" y="296949"/>
                        <a:pt x="7017" y="345641"/>
                      </a:cubicBezTo>
                      <a:cubicBezTo>
                        <a:pt x="5046" y="351213"/>
                        <a:pt x="-14071" y="487516"/>
                        <a:pt x="20648" y="543408"/>
                      </a:cubicBezTo>
                      <a:cubicBezTo>
                        <a:pt x="21248" y="544351"/>
                        <a:pt x="22191" y="544780"/>
                        <a:pt x="23134" y="545123"/>
                      </a:cubicBezTo>
                      <a:cubicBezTo>
                        <a:pt x="24162" y="545980"/>
                        <a:pt x="25534" y="546580"/>
                        <a:pt x="27334" y="546494"/>
                      </a:cubicBezTo>
                      <a:cubicBezTo>
                        <a:pt x="72768" y="543665"/>
                        <a:pt x="105258" y="510061"/>
                        <a:pt x="133462" y="477486"/>
                      </a:cubicBezTo>
                      <a:cubicBezTo>
                        <a:pt x="171952" y="432909"/>
                        <a:pt x="207271" y="386189"/>
                        <a:pt x="233931" y="333468"/>
                      </a:cubicBezTo>
                      <a:cubicBezTo>
                        <a:pt x="260677" y="280661"/>
                        <a:pt x="280566" y="223397"/>
                        <a:pt x="286395" y="164332"/>
                      </a:cubicBezTo>
                      <a:cubicBezTo>
                        <a:pt x="291024" y="116841"/>
                        <a:pt x="287166" y="47318"/>
                        <a:pt x="248933" y="13285"/>
                      </a:cubicBezTo>
                      <a:close/>
                    </a:path>
                  </a:pathLst>
                </a:custGeom>
                <a:solidFill>
                  <a:srgbClr val="75757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4" name="任意多边形: 形状 2983">
                  <a:extLst>
                    <a:ext uri="{FF2B5EF4-FFF2-40B4-BE49-F238E27FC236}">
                      <a16:creationId xmlns:a16="http://schemas.microsoft.com/office/drawing/2014/main" id="{399AA3E0-0214-3E3D-A1BA-2ACD45BBABDE}"/>
                    </a:ext>
                  </a:extLst>
                </p:cNvPr>
                <p:cNvSpPr/>
                <p:nvPr/>
              </p:nvSpPr>
              <p:spPr>
                <a:xfrm>
                  <a:off x="4644869" y="4012211"/>
                  <a:ext cx="180904" cy="346413"/>
                </a:xfrm>
                <a:custGeom>
                  <a:avLst/>
                  <a:gdLst>
                    <a:gd name="connsiteX0" fmla="*/ 180343 w 180904"/>
                    <a:gd name="connsiteY0" fmla="*/ 9577 h 346413"/>
                    <a:gd name="connsiteX1" fmla="*/ 171685 w 180904"/>
                    <a:gd name="connsiteY1" fmla="*/ 9577 h 346413"/>
                    <a:gd name="connsiteX2" fmla="*/ 142110 w 180904"/>
                    <a:gd name="connsiteY2" fmla="*/ 199458 h 346413"/>
                    <a:gd name="connsiteX3" fmla="*/ 64015 w 180904"/>
                    <a:gd name="connsiteY3" fmla="*/ 330960 h 346413"/>
                    <a:gd name="connsiteX4" fmla="*/ 35811 w 180904"/>
                    <a:gd name="connsiteY4" fmla="*/ 180084 h 346413"/>
                    <a:gd name="connsiteX5" fmla="*/ 98476 w 180904"/>
                    <a:gd name="connsiteY5" fmla="*/ 8034 h 346413"/>
                    <a:gd name="connsiteX6" fmla="*/ 86903 w 180904"/>
                    <a:gd name="connsiteY6" fmla="*/ 3234 h 346413"/>
                    <a:gd name="connsiteX7" fmla="*/ 5550 w 180904"/>
                    <a:gd name="connsiteY7" fmla="*/ 228176 h 346413"/>
                    <a:gd name="connsiteX8" fmla="*/ 47041 w 180904"/>
                    <a:gd name="connsiteY8" fmla="*/ 346391 h 346413"/>
                    <a:gd name="connsiteX9" fmla="*/ 142539 w 180904"/>
                    <a:gd name="connsiteY9" fmla="*/ 256808 h 346413"/>
                    <a:gd name="connsiteX10" fmla="*/ 167142 w 180904"/>
                    <a:gd name="connsiteY10" fmla="*/ 135421 h 346413"/>
                    <a:gd name="connsiteX11" fmla="*/ 180343 w 180904"/>
                    <a:gd name="connsiteY11" fmla="*/ 9577 h 34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0904" h="346413">
                      <a:moveTo>
                        <a:pt x="180343" y="9577"/>
                      </a:moveTo>
                      <a:cubicBezTo>
                        <a:pt x="179915" y="3919"/>
                        <a:pt x="172200" y="4091"/>
                        <a:pt x="171685" y="9577"/>
                      </a:cubicBezTo>
                      <a:cubicBezTo>
                        <a:pt x="165256" y="73614"/>
                        <a:pt x="153512" y="136193"/>
                        <a:pt x="142110" y="199458"/>
                      </a:cubicBezTo>
                      <a:cubicBezTo>
                        <a:pt x="132852" y="250550"/>
                        <a:pt x="120507" y="313644"/>
                        <a:pt x="64015" y="330960"/>
                      </a:cubicBezTo>
                      <a:cubicBezTo>
                        <a:pt x="-15710" y="355392"/>
                        <a:pt x="24410" y="212145"/>
                        <a:pt x="35811" y="180084"/>
                      </a:cubicBezTo>
                      <a:cubicBezTo>
                        <a:pt x="56042" y="122906"/>
                        <a:pt x="81674" y="66241"/>
                        <a:pt x="98476" y="8034"/>
                      </a:cubicBezTo>
                      <a:cubicBezTo>
                        <a:pt x="100448" y="1262"/>
                        <a:pt x="89732" y="-3453"/>
                        <a:pt x="86903" y="3234"/>
                      </a:cubicBezTo>
                      <a:cubicBezTo>
                        <a:pt x="56128" y="75843"/>
                        <a:pt x="25524" y="151795"/>
                        <a:pt x="5550" y="228176"/>
                      </a:cubicBezTo>
                      <a:cubicBezTo>
                        <a:pt x="-3622" y="263323"/>
                        <a:pt x="-7994" y="345190"/>
                        <a:pt x="47041" y="346391"/>
                      </a:cubicBezTo>
                      <a:cubicBezTo>
                        <a:pt x="99848" y="347591"/>
                        <a:pt x="128223" y="301128"/>
                        <a:pt x="142539" y="256808"/>
                      </a:cubicBezTo>
                      <a:cubicBezTo>
                        <a:pt x="155140" y="217803"/>
                        <a:pt x="159598" y="175626"/>
                        <a:pt x="167142" y="135421"/>
                      </a:cubicBezTo>
                      <a:cubicBezTo>
                        <a:pt x="174771" y="94188"/>
                        <a:pt x="183172" y="51668"/>
                        <a:pt x="180343" y="9577"/>
                      </a:cubicBezTo>
                      <a:close/>
                    </a:path>
                  </a:pathLst>
                </a:custGeom>
                <a:solidFill>
                  <a:srgbClr val="75757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976" name="任意多边形: 形状 2975">
                <a:extLst>
                  <a:ext uri="{FF2B5EF4-FFF2-40B4-BE49-F238E27FC236}">
                    <a16:creationId xmlns:a16="http://schemas.microsoft.com/office/drawing/2014/main" id="{5E6C5314-9F4B-C564-F833-66C6485A6E1B}"/>
                  </a:ext>
                </a:extLst>
              </p:cNvPr>
              <p:cNvSpPr/>
              <p:nvPr/>
            </p:nvSpPr>
            <p:spPr>
              <a:xfrm>
                <a:off x="4695135" y="3731437"/>
                <a:ext cx="151490" cy="164064"/>
              </a:xfrm>
              <a:custGeom>
                <a:avLst/>
                <a:gdLst>
                  <a:gd name="connsiteX0" fmla="*/ 145422 w 151490"/>
                  <a:gd name="connsiteY0" fmla="*/ 3258 h 164064"/>
                  <a:gd name="connsiteX1" fmla="*/ 145422 w 151490"/>
                  <a:gd name="connsiteY1" fmla="*/ 3258 h 164064"/>
                  <a:gd name="connsiteX2" fmla="*/ 144136 w 151490"/>
                  <a:gd name="connsiteY2" fmla="*/ 4629 h 164064"/>
                  <a:gd name="connsiteX3" fmla="*/ 141650 w 151490"/>
                  <a:gd name="connsiteY3" fmla="*/ 9087 h 164064"/>
                  <a:gd name="connsiteX4" fmla="*/ 102388 w 151490"/>
                  <a:gd name="connsiteY4" fmla="*/ 29147 h 164064"/>
                  <a:gd name="connsiteX5" fmla="*/ 72042 w 151490"/>
                  <a:gd name="connsiteY5" fmla="*/ 3344 h 164064"/>
                  <a:gd name="connsiteX6" fmla="*/ 63041 w 151490"/>
                  <a:gd name="connsiteY6" fmla="*/ 3344 h 164064"/>
                  <a:gd name="connsiteX7" fmla="*/ 62955 w 151490"/>
                  <a:gd name="connsiteY7" fmla="*/ 4458 h 164064"/>
                  <a:gd name="connsiteX8" fmla="*/ 62955 w 151490"/>
                  <a:gd name="connsiteY8" fmla="*/ 4629 h 164064"/>
                  <a:gd name="connsiteX9" fmla="*/ 2262 w 151490"/>
                  <a:gd name="connsiteY9" fmla="*/ 153105 h 164064"/>
                  <a:gd name="connsiteX10" fmla="*/ 118 w 151490"/>
                  <a:gd name="connsiteY10" fmla="*/ 157048 h 164064"/>
                  <a:gd name="connsiteX11" fmla="*/ 1061 w 151490"/>
                  <a:gd name="connsiteY11" fmla="*/ 160735 h 164064"/>
                  <a:gd name="connsiteX12" fmla="*/ 7748 w 151490"/>
                  <a:gd name="connsiteY12" fmla="*/ 163906 h 164064"/>
                  <a:gd name="connsiteX13" fmla="*/ 83957 w 151490"/>
                  <a:gd name="connsiteY13" fmla="*/ 102185 h 164064"/>
                  <a:gd name="connsiteX14" fmla="*/ 149023 w 151490"/>
                  <a:gd name="connsiteY14" fmla="*/ 12859 h 164064"/>
                  <a:gd name="connsiteX15" fmla="*/ 151423 w 151490"/>
                  <a:gd name="connsiteY15" fmla="*/ 5658 h 164064"/>
                  <a:gd name="connsiteX16" fmla="*/ 145422 w 151490"/>
                  <a:gd name="connsiteY16" fmla="*/ 3258 h 16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490" h="164064">
                    <a:moveTo>
                      <a:pt x="145422" y="3258"/>
                    </a:moveTo>
                    <a:cubicBezTo>
                      <a:pt x="145422" y="3344"/>
                      <a:pt x="145422" y="3344"/>
                      <a:pt x="145422" y="3258"/>
                    </a:cubicBezTo>
                    <a:cubicBezTo>
                      <a:pt x="144908" y="3601"/>
                      <a:pt x="144393" y="3943"/>
                      <a:pt x="144136" y="4629"/>
                    </a:cubicBezTo>
                    <a:cubicBezTo>
                      <a:pt x="143365" y="6172"/>
                      <a:pt x="142508" y="7544"/>
                      <a:pt x="141650" y="9087"/>
                    </a:cubicBezTo>
                    <a:cubicBezTo>
                      <a:pt x="132135" y="22460"/>
                      <a:pt x="120391" y="29747"/>
                      <a:pt x="102388" y="29147"/>
                    </a:cubicBezTo>
                    <a:cubicBezTo>
                      <a:pt x="84815" y="28547"/>
                      <a:pt x="75385" y="19974"/>
                      <a:pt x="72042" y="3344"/>
                    </a:cubicBezTo>
                    <a:cubicBezTo>
                      <a:pt x="71184" y="-1028"/>
                      <a:pt x="63726" y="-1200"/>
                      <a:pt x="63041" y="3344"/>
                    </a:cubicBezTo>
                    <a:cubicBezTo>
                      <a:pt x="62955" y="3686"/>
                      <a:pt x="62955" y="4029"/>
                      <a:pt x="62955" y="4458"/>
                    </a:cubicBezTo>
                    <a:cubicBezTo>
                      <a:pt x="62955" y="4544"/>
                      <a:pt x="62955" y="4544"/>
                      <a:pt x="62955" y="4629"/>
                    </a:cubicBezTo>
                    <a:cubicBezTo>
                      <a:pt x="56354" y="58122"/>
                      <a:pt x="30122" y="107671"/>
                      <a:pt x="2262" y="153105"/>
                    </a:cubicBezTo>
                    <a:cubicBezTo>
                      <a:pt x="890" y="154048"/>
                      <a:pt x="204" y="155505"/>
                      <a:pt x="118" y="157048"/>
                    </a:cubicBezTo>
                    <a:cubicBezTo>
                      <a:pt x="-225" y="158420"/>
                      <a:pt x="204" y="159706"/>
                      <a:pt x="1061" y="160735"/>
                    </a:cubicBezTo>
                    <a:cubicBezTo>
                      <a:pt x="2262" y="162964"/>
                      <a:pt x="4662" y="164592"/>
                      <a:pt x="7748" y="163906"/>
                    </a:cubicBezTo>
                    <a:cubicBezTo>
                      <a:pt x="40066" y="157048"/>
                      <a:pt x="63812" y="126016"/>
                      <a:pt x="83957" y="102185"/>
                    </a:cubicBezTo>
                    <a:cubicBezTo>
                      <a:pt x="107017" y="74924"/>
                      <a:pt x="135135" y="39091"/>
                      <a:pt x="149023" y="12859"/>
                    </a:cubicBezTo>
                    <a:cubicBezTo>
                      <a:pt x="150051" y="10544"/>
                      <a:pt x="150909" y="8230"/>
                      <a:pt x="151423" y="5658"/>
                    </a:cubicBezTo>
                    <a:cubicBezTo>
                      <a:pt x="152109" y="2229"/>
                      <a:pt x="147394" y="86"/>
                      <a:pt x="145422" y="325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7" name="任意多边形: 形状 2976">
                <a:extLst>
                  <a:ext uri="{FF2B5EF4-FFF2-40B4-BE49-F238E27FC236}">
                    <a16:creationId xmlns:a16="http://schemas.microsoft.com/office/drawing/2014/main" id="{227337BD-E436-0B74-7F90-9CDD3B5760EA}"/>
                  </a:ext>
                </a:extLst>
              </p:cNvPr>
              <p:cNvSpPr/>
              <p:nvPr/>
            </p:nvSpPr>
            <p:spPr>
              <a:xfrm>
                <a:off x="4655541" y="3735541"/>
                <a:ext cx="87469" cy="162679"/>
              </a:xfrm>
              <a:custGeom>
                <a:avLst/>
                <a:gdLst>
                  <a:gd name="connsiteX0" fmla="*/ 87461 w 87469"/>
                  <a:gd name="connsiteY0" fmla="*/ 5670 h 162679"/>
                  <a:gd name="connsiteX1" fmla="*/ 86347 w 87469"/>
                  <a:gd name="connsiteY1" fmla="*/ 3183 h 162679"/>
                  <a:gd name="connsiteX2" fmla="*/ 80175 w 87469"/>
                  <a:gd name="connsiteY2" fmla="*/ 869 h 162679"/>
                  <a:gd name="connsiteX3" fmla="*/ 46570 w 87469"/>
                  <a:gd name="connsiteY3" fmla="*/ 22557 h 162679"/>
                  <a:gd name="connsiteX4" fmla="*/ 12366 w 87469"/>
                  <a:gd name="connsiteY4" fmla="*/ 9099 h 162679"/>
                  <a:gd name="connsiteX5" fmla="*/ 8337 w 87469"/>
                  <a:gd name="connsiteY5" fmla="*/ 7298 h 162679"/>
                  <a:gd name="connsiteX6" fmla="*/ 5680 w 87469"/>
                  <a:gd name="connsiteY6" fmla="*/ 8413 h 162679"/>
                  <a:gd name="connsiteX7" fmla="*/ 3622 w 87469"/>
                  <a:gd name="connsiteY7" fmla="*/ 15785 h 162679"/>
                  <a:gd name="connsiteX8" fmla="*/ 3708 w 87469"/>
                  <a:gd name="connsiteY8" fmla="*/ 15871 h 162679"/>
                  <a:gd name="connsiteX9" fmla="*/ 7480 w 87469"/>
                  <a:gd name="connsiteY9" fmla="*/ 157060 h 162679"/>
                  <a:gd name="connsiteX10" fmla="*/ 10909 w 87469"/>
                  <a:gd name="connsiteY10" fmla="*/ 161175 h 162679"/>
                  <a:gd name="connsiteX11" fmla="*/ 19738 w 87469"/>
                  <a:gd name="connsiteY11" fmla="*/ 160317 h 162679"/>
                  <a:gd name="connsiteX12" fmla="*/ 62429 w 87469"/>
                  <a:gd name="connsiteY12" fmla="*/ 82307 h 162679"/>
                  <a:gd name="connsiteX13" fmla="*/ 87461 w 87469"/>
                  <a:gd name="connsiteY13" fmla="*/ 5670 h 16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469" h="162679">
                    <a:moveTo>
                      <a:pt x="87461" y="5670"/>
                    </a:moveTo>
                    <a:cubicBezTo>
                      <a:pt x="87547" y="4641"/>
                      <a:pt x="86947" y="3784"/>
                      <a:pt x="86347" y="3183"/>
                    </a:cubicBezTo>
                    <a:cubicBezTo>
                      <a:pt x="86347" y="354"/>
                      <a:pt x="82403" y="-1017"/>
                      <a:pt x="80175" y="869"/>
                    </a:cubicBezTo>
                    <a:cubicBezTo>
                      <a:pt x="68602" y="10813"/>
                      <a:pt x="63458" y="20843"/>
                      <a:pt x="46570" y="22557"/>
                    </a:cubicBezTo>
                    <a:cubicBezTo>
                      <a:pt x="32169" y="24100"/>
                      <a:pt x="21624" y="20157"/>
                      <a:pt x="12366" y="9099"/>
                    </a:cubicBezTo>
                    <a:cubicBezTo>
                      <a:pt x="11080" y="7641"/>
                      <a:pt x="9709" y="7213"/>
                      <a:pt x="8337" y="7298"/>
                    </a:cubicBezTo>
                    <a:cubicBezTo>
                      <a:pt x="7308" y="7213"/>
                      <a:pt x="6365" y="7556"/>
                      <a:pt x="5680" y="8413"/>
                    </a:cubicBezTo>
                    <a:cubicBezTo>
                      <a:pt x="3622" y="10041"/>
                      <a:pt x="2422" y="13128"/>
                      <a:pt x="3622" y="15785"/>
                    </a:cubicBezTo>
                    <a:cubicBezTo>
                      <a:pt x="3622" y="15785"/>
                      <a:pt x="3622" y="15871"/>
                      <a:pt x="3708" y="15871"/>
                    </a:cubicBezTo>
                    <a:cubicBezTo>
                      <a:pt x="107" y="51018"/>
                      <a:pt x="-3836" y="113083"/>
                      <a:pt x="7480" y="157060"/>
                    </a:cubicBezTo>
                    <a:cubicBezTo>
                      <a:pt x="7994" y="159203"/>
                      <a:pt x="9366" y="160489"/>
                      <a:pt x="10909" y="161175"/>
                    </a:cubicBezTo>
                    <a:cubicBezTo>
                      <a:pt x="13223" y="163146"/>
                      <a:pt x="17252" y="163489"/>
                      <a:pt x="19738" y="160317"/>
                    </a:cubicBezTo>
                    <a:cubicBezTo>
                      <a:pt x="38084" y="135971"/>
                      <a:pt x="49314" y="109654"/>
                      <a:pt x="62429" y="82307"/>
                    </a:cubicBezTo>
                    <a:cubicBezTo>
                      <a:pt x="74002" y="58047"/>
                      <a:pt x="85489" y="28558"/>
                      <a:pt x="87461" y="567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062" name="图形 4">
            <a:extLst>
              <a:ext uri="{FF2B5EF4-FFF2-40B4-BE49-F238E27FC236}">
                <a16:creationId xmlns:a16="http://schemas.microsoft.com/office/drawing/2014/main" id="{60FF712B-B187-3D97-4F0A-DBE97C8787D1}"/>
              </a:ext>
            </a:extLst>
          </p:cNvPr>
          <p:cNvGrpSpPr/>
          <p:nvPr/>
        </p:nvGrpSpPr>
        <p:grpSpPr>
          <a:xfrm>
            <a:off x="9214635" y="4115809"/>
            <a:ext cx="2406882" cy="1490274"/>
            <a:chOff x="6428557" y="1390073"/>
            <a:chExt cx="2833795" cy="1754606"/>
          </a:xfrm>
        </p:grpSpPr>
        <p:grpSp>
          <p:nvGrpSpPr>
            <p:cNvPr id="3063" name="图形 4">
              <a:extLst>
                <a:ext uri="{FF2B5EF4-FFF2-40B4-BE49-F238E27FC236}">
                  <a16:creationId xmlns:a16="http://schemas.microsoft.com/office/drawing/2014/main" id="{F71CB508-0BF1-5E6E-0A16-3F6CE11F0B64}"/>
                </a:ext>
              </a:extLst>
            </p:cNvPr>
            <p:cNvGrpSpPr/>
            <p:nvPr/>
          </p:nvGrpSpPr>
          <p:grpSpPr>
            <a:xfrm>
              <a:off x="8036852" y="1712754"/>
              <a:ext cx="684136" cy="741950"/>
              <a:chOff x="8036852" y="1712754"/>
              <a:chExt cx="684136" cy="741950"/>
            </a:xfrm>
          </p:grpSpPr>
          <p:sp>
            <p:nvSpPr>
              <p:cNvPr id="3142" name="任意多边形: 形状 3141">
                <a:extLst>
                  <a:ext uri="{FF2B5EF4-FFF2-40B4-BE49-F238E27FC236}">
                    <a16:creationId xmlns:a16="http://schemas.microsoft.com/office/drawing/2014/main" id="{8D43CEB3-9B20-D499-1F6C-9C9856C2C743}"/>
                  </a:ext>
                </a:extLst>
              </p:cNvPr>
              <p:cNvSpPr/>
              <p:nvPr/>
            </p:nvSpPr>
            <p:spPr>
              <a:xfrm>
                <a:off x="8091783" y="1712754"/>
                <a:ext cx="629205" cy="741950"/>
              </a:xfrm>
              <a:custGeom>
                <a:avLst/>
                <a:gdLst>
                  <a:gd name="connsiteX0" fmla="*/ 238 w 629205"/>
                  <a:gd name="connsiteY0" fmla="*/ 483348 h 741950"/>
                  <a:gd name="connsiteX1" fmla="*/ 6667 w 629205"/>
                  <a:gd name="connsiteY1" fmla="*/ 558529 h 741950"/>
                  <a:gd name="connsiteX2" fmla="*/ 17383 w 629205"/>
                  <a:gd name="connsiteY2" fmla="*/ 642368 h 741950"/>
                  <a:gd name="connsiteX3" fmla="*/ 18583 w 629205"/>
                  <a:gd name="connsiteY3" fmla="*/ 644940 h 741950"/>
                  <a:gd name="connsiteX4" fmla="*/ 20555 w 629205"/>
                  <a:gd name="connsiteY4" fmla="*/ 646997 h 741950"/>
                  <a:gd name="connsiteX5" fmla="*/ 120681 w 629205"/>
                  <a:gd name="connsiteY5" fmla="*/ 701347 h 741950"/>
                  <a:gd name="connsiteX6" fmla="*/ 213693 w 629205"/>
                  <a:gd name="connsiteY6" fmla="*/ 741466 h 741950"/>
                  <a:gd name="connsiteX7" fmla="*/ 277044 w 629205"/>
                  <a:gd name="connsiteY7" fmla="*/ 716606 h 741950"/>
                  <a:gd name="connsiteX8" fmla="*/ 375456 w 629205"/>
                  <a:gd name="connsiteY8" fmla="*/ 647255 h 741950"/>
                  <a:gd name="connsiteX9" fmla="*/ 377256 w 629205"/>
                  <a:gd name="connsiteY9" fmla="*/ 636110 h 741950"/>
                  <a:gd name="connsiteX10" fmla="*/ 322478 w 629205"/>
                  <a:gd name="connsiteY10" fmla="*/ 575074 h 741950"/>
                  <a:gd name="connsiteX11" fmla="*/ 301047 w 629205"/>
                  <a:gd name="connsiteY11" fmla="*/ 547814 h 741950"/>
                  <a:gd name="connsiteX12" fmla="*/ 395258 w 629205"/>
                  <a:gd name="connsiteY12" fmla="*/ 599077 h 741950"/>
                  <a:gd name="connsiteX13" fmla="*/ 451665 w 629205"/>
                  <a:gd name="connsiteY13" fmla="*/ 576874 h 741950"/>
                  <a:gd name="connsiteX14" fmla="*/ 543391 w 629205"/>
                  <a:gd name="connsiteY14" fmla="*/ 463632 h 741950"/>
                  <a:gd name="connsiteX15" fmla="*/ 609914 w 629205"/>
                  <a:gd name="connsiteY15" fmla="*/ 320042 h 741950"/>
                  <a:gd name="connsiteX16" fmla="*/ 603656 w 629205"/>
                  <a:gd name="connsiteY16" fmla="*/ 311384 h 741950"/>
                  <a:gd name="connsiteX17" fmla="*/ 500700 w 629205"/>
                  <a:gd name="connsiteY17" fmla="*/ 292782 h 741950"/>
                  <a:gd name="connsiteX18" fmla="*/ 594569 w 629205"/>
                  <a:gd name="connsiteY18" fmla="*/ 279323 h 741950"/>
                  <a:gd name="connsiteX19" fmla="*/ 629202 w 629205"/>
                  <a:gd name="connsiteY19" fmla="*/ 260378 h 741950"/>
                  <a:gd name="connsiteX20" fmla="*/ 616600 w 629205"/>
                  <a:gd name="connsiteY20" fmla="*/ 5089 h 741950"/>
                  <a:gd name="connsiteX21" fmla="*/ 609914 w 629205"/>
                  <a:gd name="connsiteY21" fmla="*/ 545 h 741950"/>
                  <a:gd name="connsiteX22" fmla="*/ 607942 w 629205"/>
                  <a:gd name="connsiteY22" fmla="*/ 1231 h 741950"/>
                  <a:gd name="connsiteX23" fmla="*/ 489727 w 629205"/>
                  <a:gd name="connsiteY23" fmla="*/ 61410 h 741950"/>
                  <a:gd name="connsiteX24" fmla="*/ 394573 w 629205"/>
                  <a:gd name="connsiteY24" fmla="*/ 108559 h 741950"/>
                  <a:gd name="connsiteX25" fmla="*/ 390715 w 629205"/>
                  <a:gd name="connsiteY25" fmla="*/ 205342 h 741950"/>
                  <a:gd name="connsiteX26" fmla="*/ 383771 w 629205"/>
                  <a:gd name="connsiteY26" fmla="*/ 194284 h 741950"/>
                  <a:gd name="connsiteX27" fmla="*/ 349567 w 629205"/>
                  <a:gd name="connsiteY27" fmla="*/ 133419 h 741950"/>
                  <a:gd name="connsiteX28" fmla="*/ 339023 w 629205"/>
                  <a:gd name="connsiteY28" fmla="*/ 131704 h 741950"/>
                  <a:gd name="connsiteX29" fmla="*/ 234181 w 629205"/>
                  <a:gd name="connsiteY29" fmla="*/ 229774 h 741950"/>
                  <a:gd name="connsiteX30" fmla="*/ 160200 w 629205"/>
                  <a:gd name="connsiteY30" fmla="*/ 298868 h 741950"/>
                  <a:gd name="connsiteX31" fmla="*/ 151370 w 629205"/>
                  <a:gd name="connsiteY31" fmla="*/ 362048 h 741950"/>
                  <a:gd name="connsiteX32" fmla="*/ 177946 w 629205"/>
                  <a:gd name="connsiteY32" fmla="*/ 439714 h 741950"/>
                  <a:gd name="connsiteX33" fmla="*/ 115366 w 629205"/>
                  <a:gd name="connsiteY33" fmla="*/ 356733 h 741950"/>
                  <a:gd name="connsiteX34" fmla="*/ 105508 w 629205"/>
                  <a:gd name="connsiteY34" fmla="*/ 356390 h 741950"/>
                  <a:gd name="connsiteX35" fmla="*/ 30927 w 629205"/>
                  <a:gd name="connsiteY35" fmla="*/ 435342 h 741950"/>
                  <a:gd name="connsiteX36" fmla="*/ 238 w 629205"/>
                  <a:gd name="connsiteY36" fmla="*/ 483348 h 74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29205" h="741950">
                    <a:moveTo>
                      <a:pt x="238" y="483348"/>
                    </a:moveTo>
                    <a:cubicBezTo>
                      <a:pt x="-1134" y="508809"/>
                      <a:pt x="3752" y="533412"/>
                      <a:pt x="6667" y="558529"/>
                    </a:cubicBezTo>
                    <a:cubicBezTo>
                      <a:pt x="9924" y="586476"/>
                      <a:pt x="11468" y="614936"/>
                      <a:pt x="17383" y="642368"/>
                    </a:cubicBezTo>
                    <a:cubicBezTo>
                      <a:pt x="17640" y="643397"/>
                      <a:pt x="18068" y="644254"/>
                      <a:pt x="18583" y="644940"/>
                    </a:cubicBezTo>
                    <a:cubicBezTo>
                      <a:pt x="19012" y="645712"/>
                      <a:pt x="19611" y="646397"/>
                      <a:pt x="20555" y="646997"/>
                    </a:cubicBezTo>
                    <a:cubicBezTo>
                      <a:pt x="52444" y="667743"/>
                      <a:pt x="86305" y="684888"/>
                      <a:pt x="120681" y="701347"/>
                    </a:cubicBezTo>
                    <a:cubicBezTo>
                      <a:pt x="149399" y="715149"/>
                      <a:pt x="181460" y="737180"/>
                      <a:pt x="213693" y="741466"/>
                    </a:cubicBezTo>
                    <a:cubicBezTo>
                      <a:pt x="239067" y="744810"/>
                      <a:pt x="256898" y="730237"/>
                      <a:pt x="277044" y="716606"/>
                    </a:cubicBezTo>
                    <a:cubicBezTo>
                      <a:pt x="309447" y="694575"/>
                      <a:pt x="339023" y="662256"/>
                      <a:pt x="375456" y="647255"/>
                    </a:cubicBezTo>
                    <a:cubicBezTo>
                      <a:pt x="379914" y="645454"/>
                      <a:pt x="381200" y="639282"/>
                      <a:pt x="377256" y="636110"/>
                    </a:cubicBezTo>
                    <a:cubicBezTo>
                      <a:pt x="355225" y="618622"/>
                      <a:pt x="339623" y="597106"/>
                      <a:pt x="322478" y="575074"/>
                    </a:cubicBezTo>
                    <a:cubicBezTo>
                      <a:pt x="315362" y="565987"/>
                      <a:pt x="307990" y="557072"/>
                      <a:pt x="301047" y="547814"/>
                    </a:cubicBezTo>
                    <a:cubicBezTo>
                      <a:pt x="329936" y="569159"/>
                      <a:pt x="363540" y="586990"/>
                      <a:pt x="395258" y="599077"/>
                    </a:cubicBezTo>
                    <a:cubicBezTo>
                      <a:pt x="422433" y="609450"/>
                      <a:pt x="434435" y="595048"/>
                      <a:pt x="451665" y="576874"/>
                    </a:cubicBezTo>
                    <a:cubicBezTo>
                      <a:pt x="484755" y="541984"/>
                      <a:pt x="518360" y="504951"/>
                      <a:pt x="543391" y="463632"/>
                    </a:cubicBezTo>
                    <a:cubicBezTo>
                      <a:pt x="570909" y="418197"/>
                      <a:pt x="589426" y="368820"/>
                      <a:pt x="609914" y="320042"/>
                    </a:cubicBezTo>
                    <a:cubicBezTo>
                      <a:pt x="611543" y="316099"/>
                      <a:pt x="608371" y="310270"/>
                      <a:pt x="603656" y="311384"/>
                    </a:cubicBezTo>
                    <a:cubicBezTo>
                      <a:pt x="572109" y="318414"/>
                      <a:pt x="530361" y="310870"/>
                      <a:pt x="500700" y="292782"/>
                    </a:cubicBezTo>
                    <a:cubicBezTo>
                      <a:pt x="532504" y="293039"/>
                      <a:pt x="562765" y="284295"/>
                      <a:pt x="594569" y="279323"/>
                    </a:cubicBezTo>
                    <a:cubicBezTo>
                      <a:pt x="605799" y="277523"/>
                      <a:pt x="629545" y="276580"/>
                      <a:pt x="629202" y="260378"/>
                    </a:cubicBezTo>
                    <a:cubicBezTo>
                      <a:pt x="626973" y="176110"/>
                      <a:pt x="601770" y="89613"/>
                      <a:pt x="616600" y="5089"/>
                    </a:cubicBezTo>
                    <a:cubicBezTo>
                      <a:pt x="617372" y="802"/>
                      <a:pt x="612914" y="-998"/>
                      <a:pt x="609914" y="545"/>
                    </a:cubicBezTo>
                    <a:cubicBezTo>
                      <a:pt x="609228" y="631"/>
                      <a:pt x="608628" y="802"/>
                      <a:pt x="607942" y="1231"/>
                    </a:cubicBezTo>
                    <a:cubicBezTo>
                      <a:pt x="569880" y="23348"/>
                      <a:pt x="528560" y="40493"/>
                      <a:pt x="489727" y="61410"/>
                    </a:cubicBezTo>
                    <a:cubicBezTo>
                      <a:pt x="459123" y="77955"/>
                      <a:pt x="422604" y="87899"/>
                      <a:pt x="394573" y="108559"/>
                    </a:cubicBezTo>
                    <a:cubicBezTo>
                      <a:pt x="370998" y="125961"/>
                      <a:pt x="378285" y="168223"/>
                      <a:pt x="390715" y="205342"/>
                    </a:cubicBezTo>
                    <a:cubicBezTo>
                      <a:pt x="388486" y="201570"/>
                      <a:pt x="386171" y="197884"/>
                      <a:pt x="383771" y="194284"/>
                    </a:cubicBezTo>
                    <a:cubicBezTo>
                      <a:pt x="370398" y="174653"/>
                      <a:pt x="356768" y="156479"/>
                      <a:pt x="349567" y="133419"/>
                    </a:cubicBezTo>
                    <a:cubicBezTo>
                      <a:pt x="348195" y="128961"/>
                      <a:pt x="341852" y="128275"/>
                      <a:pt x="339023" y="131704"/>
                    </a:cubicBezTo>
                    <a:cubicBezTo>
                      <a:pt x="308590" y="169252"/>
                      <a:pt x="270786" y="198570"/>
                      <a:pt x="234181" y="229774"/>
                    </a:cubicBezTo>
                    <a:cubicBezTo>
                      <a:pt x="209921" y="250434"/>
                      <a:pt x="178546" y="272465"/>
                      <a:pt x="160200" y="298868"/>
                    </a:cubicBezTo>
                    <a:cubicBezTo>
                      <a:pt x="146313" y="318842"/>
                      <a:pt x="144598" y="338473"/>
                      <a:pt x="151370" y="362048"/>
                    </a:cubicBezTo>
                    <a:cubicBezTo>
                      <a:pt x="158914" y="388279"/>
                      <a:pt x="168515" y="413997"/>
                      <a:pt x="177946" y="439714"/>
                    </a:cubicBezTo>
                    <a:cubicBezTo>
                      <a:pt x="155142" y="413654"/>
                      <a:pt x="134054" y="386136"/>
                      <a:pt x="115366" y="356733"/>
                    </a:cubicBezTo>
                    <a:cubicBezTo>
                      <a:pt x="113309" y="353475"/>
                      <a:pt x="107737" y="353132"/>
                      <a:pt x="105508" y="356390"/>
                    </a:cubicBezTo>
                    <a:cubicBezTo>
                      <a:pt x="85019" y="386308"/>
                      <a:pt x="57673" y="411082"/>
                      <a:pt x="30927" y="435342"/>
                    </a:cubicBezTo>
                    <a:cubicBezTo>
                      <a:pt x="16783" y="448115"/>
                      <a:pt x="1352" y="463375"/>
                      <a:pt x="238" y="48334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3" name="任意多边形: 形状 3142">
                <a:extLst>
                  <a:ext uri="{FF2B5EF4-FFF2-40B4-BE49-F238E27FC236}">
                    <a16:creationId xmlns:a16="http://schemas.microsoft.com/office/drawing/2014/main" id="{487DD61E-870D-5C3B-79BC-2F329B4CC10E}"/>
                  </a:ext>
                </a:extLst>
              </p:cNvPr>
              <p:cNvSpPr/>
              <p:nvPr/>
            </p:nvSpPr>
            <p:spPr>
              <a:xfrm>
                <a:off x="8586544" y="1837615"/>
                <a:ext cx="13229" cy="64993"/>
              </a:xfrm>
              <a:custGeom>
                <a:avLst/>
                <a:gdLst>
                  <a:gd name="connsiteX0" fmla="*/ 6711 w 13229"/>
                  <a:gd name="connsiteY0" fmla="*/ 2129 h 64993"/>
                  <a:gd name="connsiteX1" fmla="*/ 13226 w 13229"/>
                  <a:gd name="connsiteY1" fmla="*/ 59651 h 64993"/>
                  <a:gd name="connsiteX2" fmla="*/ 3367 w 13229"/>
                  <a:gd name="connsiteY2" fmla="*/ 60679 h 64993"/>
                  <a:gd name="connsiteX3" fmla="*/ 110 w 13229"/>
                  <a:gd name="connsiteY3" fmla="*/ 2729 h 64993"/>
                  <a:gd name="connsiteX4" fmla="*/ 6711 w 13229"/>
                  <a:gd name="connsiteY4" fmla="*/ 2129 h 64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29" h="64993">
                    <a:moveTo>
                      <a:pt x="6711" y="2129"/>
                    </a:moveTo>
                    <a:cubicBezTo>
                      <a:pt x="11683" y="20303"/>
                      <a:pt x="13312" y="40877"/>
                      <a:pt x="13226" y="59651"/>
                    </a:cubicBezTo>
                    <a:cubicBezTo>
                      <a:pt x="13140" y="65908"/>
                      <a:pt x="4053" y="67194"/>
                      <a:pt x="3367" y="60679"/>
                    </a:cubicBezTo>
                    <a:cubicBezTo>
                      <a:pt x="1482" y="41734"/>
                      <a:pt x="-490" y="21760"/>
                      <a:pt x="110" y="2729"/>
                    </a:cubicBezTo>
                    <a:cubicBezTo>
                      <a:pt x="195" y="-528"/>
                      <a:pt x="5854" y="-1043"/>
                      <a:pt x="6711" y="212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4" name="任意多边形: 形状 3143">
                <a:extLst>
                  <a:ext uri="{FF2B5EF4-FFF2-40B4-BE49-F238E27FC236}">
                    <a16:creationId xmlns:a16="http://schemas.microsoft.com/office/drawing/2014/main" id="{E151BE7E-77C2-AC8D-726C-D48FED3EBE27}"/>
                  </a:ext>
                </a:extLst>
              </p:cNvPr>
              <p:cNvSpPr/>
              <p:nvPr/>
            </p:nvSpPr>
            <p:spPr>
              <a:xfrm>
                <a:off x="8560676" y="1860602"/>
                <a:ext cx="21282" cy="69293"/>
              </a:xfrm>
              <a:custGeom>
                <a:avLst/>
                <a:gdLst>
                  <a:gd name="connsiteX0" fmla="*/ 7290 w 21282"/>
                  <a:gd name="connsiteY0" fmla="*/ 2459 h 69293"/>
                  <a:gd name="connsiteX1" fmla="*/ 21091 w 21282"/>
                  <a:gd name="connsiteY1" fmla="*/ 62295 h 69293"/>
                  <a:gd name="connsiteX2" fmla="*/ 11490 w 21282"/>
                  <a:gd name="connsiteY2" fmla="*/ 65982 h 69293"/>
                  <a:gd name="connsiteX3" fmla="*/ 3 w 21282"/>
                  <a:gd name="connsiteY3" fmla="*/ 4174 h 69293"/>
                  <a:gd name="connsiteX4" fmla="*/ 7290 w 21282"/>
                  <a:gd name="connsiteY4" fmla="*/ 2459 h 69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82" h="69293">
                    <a:moveTo>
                      <a:pt x="7290" y="2459"/>
                    </a:moveTo>
                    <a:cubicBezTo>
                      <a:pt x="12519" y="22176"/>
                      <a:pt x="15862" y="42493"/>
                      <a:pt x="21091" y="62295"/>
                    </a:cubicBezTo>
                    <a:cubicBezTo>
                      <a:pt x="22720" y="68553"/>
                      <a:pt x="13462" y="72411"/>
                      <a:pt x="11490" y="65982"/>
                    </a:cubicBezTo>
                    <a:cubicBezTo>
                      <a:pt x="5404" y="46436"/>
                      <a:pt x="432" y="24748"/>
                      <a:pt x="3" y="4174"/>
                    </a:cubicBezTo>
                    <a:cubicBezTo>
                      <a:pt x="-168" y="231"/>
                      <a:pt x="6090" y="-1998"/>
                      <a:pt x="7290" y="245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5" name="任意多边形: 形状 3144">
                <a:extLst>
                  <a:ext uri="{FF2B5EF4-FFF2-40B4-BE49-F238E27FC236}">
                    <a16:creationId xmlns:a16="http://schemas.microsoft.com/office/drawing/2014/main" id="{B92534AA-A193-BA62-7E16-0EE29D0D6F26}"/>
                  </a:ext>
                </a:extLst>
              </p:cNvPr>
              <p:cNvSpPr/>
              <p:nvPr/>
            </p:nvSpPr>
            <p:spPr>
              <a:xfrm>
                <a:off x="8406690" y="1970752"/>
                <a:ext cx="20283" cy="144801"/>
              </a:xfrm>
              <a:custGeom>
                <a:avLst/>
                <a:gdLst>
                  <a:gd name="connsiteX0" fmla="*/ 20258 w 20283"/>
                  <a:gd name="connsiteY0" fmla="*/ 3323 h 144801"/>
                  <a:gd name="connsiteX1" fmla="*/ 15715 w 20283"/>
                  <a:gd name="connsiteY1" fmla="*/ 138940 h 144801"/>
                  <a:gd name="connsiteX2" fmla="*/ 4742 w 20283"/>
                  <a:gd name="connsiteY2" fmla="*/ 140140 h 144801"/>
                  <a:gd name="connsiteX3" fmla="*/ 12543 w 20283"/>
                  <a:gd name="connsiteY3" fmla="*/ 3237 h 144801"/>
                  <a:gd name="connsiteX4" fmla="*/ 20258 w 20283"/>
                  <a:gd name="connsiteY4" fmla="*/ 3323 h 14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3" h="144801">
                    <a:moveTo>
                      <a:pt x="20258" y="3323"/>
                    </a:moveTo>
                    <a:cubicBezTo>
                      <a:pt x="20858" y="49186"/>
                      <a:pt x="10486" y="92649"/>
                      <a:pt x="15715" y="138940"/>
                    </a:cubicBezTo>
                    <a:cubicBezTo>
                      <a:pt x="16572" y="146227"/>
                      <a:pt x="6371" y="146827"/>
                      <a:pt x="4742" y="140140"/>
                    </a:cubicBezTo>
                    <a:cubicBezTo>
                      <a:pt x="-5545" y="97278"/>
                      <a:pt x="2685" y="45500"/>
                      <a:pt x="12543" y="3237"/>
                    </a:cubicBezTo>
                    <a:cubicBezTo>
                      <a:pt x="13486" y="-877"/>
                      <a:pt x="20173" y="-1306"/>
                      <a:pt x="20258" y="33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6" name="任意多边形: 形状 3145">
                <a:extLst>
                  <a:ext uri="{FF2B5EF4-FFF2-40B4-BE49-F238E27FC236}">
                    <a16:creationId xmlns:a16="http://schemas.microsoft.com/office/drawing/2014/main" id="{CAF8EA01-6EE1-194B-7A8B-3D368A0D4574}"/>
                  </a:ext>
                </a:extLst>
              </p:cNvPr>
              <p:cNvSpPr/>
              <p:nvPr/>
            </p:nvSpPr>
            <p:spPr>
              <a:xfrm>
                <a:off x="8375950" y="2049971"/>
                <a:ext cx="15876" cy="95868"/>
              </a:xfrm>
              <a:custGeom>
                <a:avLst/>
                <a:gdLst>
                  <a:gd name="connsiteX0" fmla="*/ 10535 w 15876"/>
                  <a:gd name="connsiteY0" fmla="*/ 2885 h 95868"/>
                  <a:gd name="connsiteX1" fmla="*/ 11736 w 15876"/>
                  <a:gd name="connsiteY1" fmla="*/ 46004 h 95868"/>
                  <a:gd name="connsiteX2" fmla="*/ 15850 w 15876"/>
                  <a:gd name="connsiteY2" fmla="*/ 90496 h 95868"/>
                  <a:gd name="connsiteX3" fmla="*/ 5906 w 15876"/>
                  <a:gd name="connsiteY3" fmla="*/ 91524 h 95868"/>
                  <a:gd name="connsiteX4" fmla="*/ 3849 w 15876"/>
                  <a:gd name="connsiteY4" fmla="*/ 2713 h 95868"/>
                  <a:gd name="connsiteX5" fmla="*/ 10535 w 15876"/>
                  <a:gd name="connsiteY5" fmla="*/ 2885 h 9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76" h="95868">
                    <a:moveTo>
                      <a:pt x="10535" y="2885"/>
                    </a:moveTo>
                    <a:cubicBezTo>
                      <a:pt x="10707" y="17287"/>
                      <a:pt x="10535" y="31603"/>
                      <a:pt x="11736" y="46004"/>
                    </a:cubicBezTo>
                    <a:cubicBezTo>
                      <a:pt x="13021" y="60749"/>
                      <a:pt x="16193" y="75665"/>
                      <a:pt x="15850" y="90496"/>
                    </a:cubicBezTo>
                    <a:cubicBezTo>
                      <a:pt x="15679" y="96839"/>
                      <a:pt x="7106" y="98040"/>
                      <a:pt x="5906" y="91524"/>
                    </a:cubicBezTo>
                    <a:cubicBezTo>
                      <a:pt x="848" y="64521"/>
                      <a:pt x="-3352" y="29545"/>
                      <a:pt x="3849" y="2713"/>
                    </a:cubicBezTo>
                    <a:cubicBezTo>
                      <a:pt x="4792" y="-630"/>
                      <a:pt x="10450" y="-1230"/>
                      <a:pt x="10535" y="288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7" name="任意多边形: 形状 3146">
                <a:extLst>
                  <a:ext uri="{FF2B5EF4-FFF2-40B4-BE49-F238E27FC236}">
                    <a16:creationId xmlns:a16="http://schemas.microsoft.com/office/drawing/2014/main" id="{313E72B9-EBCF-095A-36B5-114DF6A4B108}"/>
                  </a:ext>
                </a:extLst>
              </p:cNvPr>
              <p:cNvSpPr/>
              <p:nvPr/>
            </p:nvSpPr>
            <p:spPr>
              <a:xfrm>
                <a:off x="8338167" y="2094504"/>
                <a:ext cx="15658" cy="85394"/>
              </a:xfrm>
              <a:custGeom>
                <a:avLst/>
                <a:gdLst>
                  <a:gd name="connsiteX0" fmla="*/ 8714 w 15658"/>
                  <a:gd name="connsiteY0" fmla="*/ 3272 h 85394"/>
                  <a:gd name="connsiteX1" fmla="*/ 11114 w 15658"/>
                  <a:gd name="connsiteY1" fmla="*/ 39277 h 85394"/>
                  <a:gd name="connsiteX2" fmla="*/ 15658 w 15658"/>
                  <a:gd name="connsiteY2" fmla="*/ 80425 h 85394"/>
                  <a:gd name="connsiteX3" fmla="*/ 6828 w 15658"/>
                  <a:gd name="connsiteY3" fmla="*/ 82568 h 85394"/>
                  <a:gd name="connsiteX4" fmla="*/ 656 w 15658"/>
                  <a:gd name="connsiteY4" fmla="*/ 45106 h 85394"/>
                  <a:gd name="connsiteX5" fmla="*/ 1342 w 15658"/>
                  <a:gd name="connsiteY5" fmla="*/ 3101 h 85394"/>
                  <a:gd name="connsiteX6" fmla="*/ 8714 w 15658"/>
                  <a:gd name="connsiteY6" fmla="*/ 3272 h 8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58" h="85394">
                    <a:moveTo>
                      <a:pt x="8714" y="3272"/>
                    </a:moveTo>
                    <a:cubicBezTo>
                      <a:pt x="10772" y="15017"/>
                      <a:pt x="10515" y="27361"/>
                      <a:pt x="11114" y="39277"/>
                    </a:cubicBezTo>
                    <a:cubicBezTo>
                      <a:pt x="11800" y="52993"/>
                      <a:pt x="15486" y="66794"/>
                      <a:pt x="15658" y="80425"/>
                    </a:cubicBezTo>
                    <a:cubicBezTo>
                      <a:pt x="15744" y="85654"/>
                      <a:pt x="9143" y="87369"/>
                      <a:pt x="6828" y="82568"/>
                    </a:cubicBezTo>
                    <a:cubicBezTo>
                      <a:pt x="1427" y="71338"/>
                      <a:pt x="1342" y="57365"/>
                      <a:pt x="656" y="45106"/>
                    </a:cubicBezTo>
                    <a:cubicBezTo>
                      <a:pt x="-116" y="31304"/>
                      <a:pt x="-544" y="16817"/>
                      <a:pt x="1342" y="3101"/>
                    </a:cubicBezTo>
                    <a:cubicBezTo>
                      <a:pt x="1942" y="-1271"/>
                      <a:pt x="8028" y="-843"/>
                      <a:pt x="8714" y="32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8" name="任意多边形: 形状 3147">
                <a:extLst>
                  <a:ext uri="{FF2B5EF4-FFF2-40B4-BE49-F238E27FC236}">
                    <a16:creationId xmlns:a16="http://schemas.microsoft.com/office/drawing/2014/main" id="{39789171-B93C-E203-13C0-28AFA079B556}"/>
                  </a:ext>
                </a:extLst>
              </p:cNvPr>
              <p:cNvSpPr/>
              <p:nvPr/>
            </p:nvSpPr>
            <p:spPr>
              <a:xfrm>
                <a:off x="8193496" y="2202199"/>
                <a:ext cx="24911" cy="92755"/>
              </a:xfrm>
              <a:custGeom>
                <a:avLst/>
                <a:gdLst>
                  <a:gd name="connsiteX0" fmla="*/ 17682 w 24911"/>
                  <a:gd name="connsiteY0" fmla="*/ 2048 h 92755"/>
                  <a:gd name="connsiteX1" fmla="*/ 24798 w 24911"/>
                  <a:gd name="connsiteY1" fmla="*/ 4191 h 92755"/>
                  <a:gd name="connsiteX2" fmla="*/ 14768 w 24911"/>
                  <a:gd name="connsiteY2" fmla="*/ 46110 h 92755"/>
                  <a:gd name="connsiteX3" fmla="*/ 9453 w 24911"/>
                  <a:gd name="connsiteY3" fmla="*/ 89145 h 92755"/>
                  <a:gd name="connsiteX4" fmla="*/ 709 w 24911"/>
                  <a:gd name="connsiteY4" fmla="*/ 88973 h 92755"/>
                  <a:gd name="connsiteX5" fmla="*/ 17682 w 24911"/>
                  <a:gd name="connsiteY5" fmla="*/ 2048 h 9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911" h="92755">
                    <a:moveTo>
                      <a:pt x="17682" y="2048"/>
                    </a:moveTo>
                    <a:cubicBezTo>
                      <a:pt x="19569" y="-1467"/>
                      <a:pt x="25826" y="-267"/>
                      <a:pt x="24798" y="4191"/>
                    </a:cubicBezTo>
                    <a:cubicBezTo>
                      <a:pt x="21540" y="18250"/>
                      <a:pt x="17254" y="31880"/>
                      <a:pt x="14768" y="46110"/>
                    </a:cubicBezTo>
                    <a:cubicBezTo>
                      <a:pt x="12282" y="60341"/>
                      <a:pt x="12453" y="75086"/>
                      <a:pt x="9453" y="89145"/>
                    </a:cubicBezTo>
                    <a:cubicBezTo>
                      <a:pt x="8424" y="93945"/>
                      <a:pt x="1309" y="94031"/>
                      <a:pt x="709" y="88973"/>
                    </a:cubicBezTo>
                    <a:cubicBezTo>
                      <a:pt x="-2292" y="61798"/>
                      <a:pt x="4395" y="26051"/>
                      <a:pt x="17682" y="20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9" name="任意多边形: 形状 3148">
                <a:extLst>
                  <a:ext uri="{FF2B5EF4-FFF2-40B4-BE49-F238E27FC236}">
                    <a16:creationId xmlns:a16="http://schemas.microsoft.com/office/drawing/2014/main" id="{A29C3A17-3246-4713-49AA-102D77287F9F}"/>
                  </a:ext>
                </a:extLst>
              </p:cNvPr>
              <p:cNvSpPr/>
              <p:nvPr/>
            </p:nvSpPr>
            <p:spPr>
              <a:xfrm>
                <a:off x="8162459" y="2246392"/>
                <a:ext cx="20724" cy="71761"/>
              </a:xfrm>
              <a:custGeom>
                <a:avLst/>
                <a:gdLst>
                  <a:gd name="connsiteX0" fmla="*/ 14344 w 20724"/>
                  <a:gd name="connsiteY0" fmla="*/ 1831 h 71761"/>
                  <a:gd name="connsiteX1" fmla="*/ 20602 w 20724"/>
                  <a:gd name="connsiteY1" fmla="*/ 3717 h 71761"/>
                  <a:gd name="connsiteX2" fmla="*/ 13487 w 20724"/>
                  <a:gd name="connsiteY2" fmla="*/ 33121 h 71761"/>
                  <a:gd name="connsiteX3" fmla="*/ 9115 w 20724"/>
                  <a:gd name="connsiteY3" fmla="*/ 68182 h 71761"/>
                  <a:gd name="connsiteX4" fmla="*/ 456 w 20724"/>
                  <a:gd name="connsiteY4" fmla="*/ 68011 h 71761"/>
                  <a:gd name="connsiteX5" fmla="*/ 14344 w 20724"/>
                  <a:gd name="connsiteY5" fmla="*/ 1831 h 71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24" h="71761">
                    <a:moveTo>
                      <a:pt x="14344" y="1831"/>
                    </a:moveTo>
                    <a:cubicBezTo>
                      <a:pt x="15887" y="-1426"/>
                      <a:pt x="21631" y="-55"/>
                      <a:pt x="20602" y="3717"/>
                    </a:cubicBezTo>
                    <a:cubicBezTo>
                      <a:pt x="18030" y="13490"/>
                      <a:pt x="15372" y="23177"/>
                      <a:pt x="13487" y="33121"/>
                    </a:cubicBezTo>
                    <a:cubicBezTo>
                      <a:pt x="11172" y="44694"/>
                      <a:pt x="11258" y="56609"/>
                      <a:pt x="9115" y="68182"/>
                    </a:cubicBezTo>
                    <a:cubicBezTo>
                      <a:pt x="8258" y="72983"/>
                      <a:pt x="1056" y="72983"/>
                      <a:pt x="456" y="68011"/>
                    </a:cubicBezTo>
                    <a:cubicBezTo>
                      <a:pt x="-1858" y="46408"/>
                      <a:pt x="4914" y="21119"/>
                      <a:pt x="14344" y="183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0" name="任意多边形: 形状 3149">
                <a:extLst>
                  <a:ext uri="{FF2B5EF4-FFF2-40B4-BE49-F238E27FC236}">
                    <a16:creationId xmlns:a16="http://schemas.microsoft.com/office/drawing/2014/main" id="{45E0C23A-31B6-48E5-90A9-1A47046A2192}"/>
                  </a:ext>
                </a:extLst>
              </p:cNvPr>
              <p:cNvSpPr/>
              <p:nvPr/>
            </p:nvSpPr>
            <p:spPr>
              <a:xfrm>
                <a:off x="8594206" y="1878127"/>
                <a:ext cx="46447" cy="26885"/>
              </a:xfrm>
              <a:custGeom>
                <a:avLst/>
                <a:gdLst>
                  <a:gd name="connsiteX0" fmla="*/ 19622 w 46447"/>
                  <a:gd name="connsiteY0" fmla="*/ 10908 h 26885"/>
                  <a:gd name="connsiteX1" fmla="*/ 41482 w 46447"/>
                  <a:gd name="connsiteY1" fmla="*/ 278 h 26885"/>
                  <a:gd name="connsiteX2" fmla="*/ 46111 w 46447"/>
                  <a:gd name="connsiteY2" fmla="*/ 5250 h 26885"/>
                  <a:gd name="connsiteX3" fmla="*/ 27252 w 46447"/>
                  <a:gd name="connsiteY3" fmla="*/ 19481 h 26885"/>
                  <a:gd name="connsiteX4" fmla="*/ 14308 w 46447"/>
                  <a:gd name="connsiteY4" fmla="*/ 24624 h 26885"/>
                  <a:gd name="connsiteX5" fmla="*/ 3506 w 46447"/>
                  <a:gd name="connsiteY5" fmla="*/ 26596 h 26885"/>
                  <a:gd name="connsiteX6" fmla="*/ 935 w 46447"/>
                  <a:gd name="connsiteY6" fmla="*/ 19824 h 26885"/>
                  <a:gd name="connsiteX7" fmla="*/ 19622 w 46447"/>
                  <a:gd name="connsiteY7" fmla="*/ 10908 h 26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447" h="26885">
                    <a:moveTo>
                      <a:pt x="19622" y="10908"/>
                    </a:moveTo>
                    <a:cubicBezTo>
                      <a:pt x="27252" y="7994"/>
                      <a:pt x="34024" y="3536"/>
                      <a:pt x="41482" y="278"/>
                    </a:cubicBezTo>
                    <a:cubicBezTo>
                      <a:pt x="44397" y="-1007"/>
                      <a:pt x="47483" y="2421"/>
                      <a:pt x="46111" y="5250"/>
                    </a:cubicBezTo>
                    <a:cubicBezTo>
                      <a:pt x="42597" y="12537"/>
                      <a:pt x="34281" y="16223"/>
                      <a:pt x="27252" y="19481"/>
                    </a:cubicBezTo>
                    <a:cubicBezTo>
                      <a:pt x="23051" y="21452"/>
                      <a:pt x="18679" y="22996"/>
                      <a:pt x="14308" y="24624"/>
                    </a:cubicBezTo>
                    <a:cubicBezTo>
                      <a:pt x="10707" y="25996"/>
                      <a:pt x="7449" y="27539"/>
                      <a:pt x="3506" y="26596"/>
                    </a:cubicBezTo>
                    <a:cubicBezTo>
                      <a:pt x="249" y="25824"/>
                      <a:pt x="-1038" y="22567"/>
                      <a:pt x="935" y="19824"/>
                    </a:cubicBezTo>
                    <a:cubicBezTo>
                      <a:pt x="4621" y="14337"/>
                      <a:pt x="13793" y="13137"/>
                      <a:pt x="19622" y="1090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1" name="任意多边形: 形状 3150">
                <a:extLst>
                  <a:ext uri="{FF2B5EF4-FFF2-40B4-BE49-F238E27FC236}">
                    <a16:creationId xmlns:a16="http://schemas.microsoft.com/office/drawing/2014/main" id="{67193B4C-CB5E-237C-8966-4E075B67EFC0}"/>
                  </a:ext>
                </a:extLst>
              </p:cNvPr>
              <p:cNvSpPr/>
              <p:nvPr/>
            </p:nvSpPr>
            <p:spPr>
              <a:xfrm>
                <a:off x="8574099" y="1913115"/>
                <a:ext cx="67889" cy="20395"/>
              </a:xfrm>
              <a:custGeom>
                <a:avLst/>
                <a:gdLst>
                  <a:gd name="connsiteX0" fmla="*/ 2782 w 67889"/>
                  <a:gd name="connsiteY0" fmla="*/ 11582 h 20395"/>
                  <a:gd name="connsiteX1" fmla="*/ 30385 w 67889"/>
                  <a:gd name="connsiteY1" fmla="*/ 5582 h 20395"/>
                  <a:gd name="connsiteX2" fmla="*/ 64332 w 67889"/>
                  <a:gd name="connsiteY2" fmla="*/ 9 h 20395"/>
                  <a:gd name="connsiteX3" fmla="*/ 65875 w 67889"/>
                  <a:gd name="connsiteY3" fmla="*/ 6353 h 20395"/>
                  <a:gd name="connsiteX4" fmla="*/ 35357 w 67889"/>
                  <a:gd name="connsiteY4" fmla="*/ 15354 h 20395"/>
                  <a:gd name="connsiteX5" fmla="*/ 3725 w 67889"/>
                  <a:gd name="connsiteY5" fmla="*/ 20326 h 20395"/>
                  <a:gd name="connsiteX6" fmla="*/ 2782 w 67889"/>
                  <a:gd name="connsiteY6" fmla="*/ 11582 h 2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889" h="20395">
                    <a:moveTo>
                      <a:pt x="2782" y="11582"/>
                    </a:moveTo>
                    <a:cubicBezTo>
                      <a:pt x="11269" y="7810"/>
                      <a:pt x="21384" y="7296"/>
                      <a:pt x="30385" y="5582"/>
                    </a:cubicBezTo>
                    <a:cubicBezTo>
                      <a:pt x="41701" y="3439"/>
                      <a:pt x="52845" y="952"/>
                      <a:pt x="64332" y="9"/>
                    </a:cubicBezTo>
                    <a:cubicBezTo>
                      <a:pt x="68190" y="-248"/>
                      <a:pt x="69219" y="4810"/>
                      <a:pt x="65875" y="6353"/>
                    </a:cubicBezTo>
                    <a:cubicBezTo>
                      <a:pt x="56103" y="10725"/>
                      <a:pt x="45815" y="13125"/>
                      <a:pt x="35357" y="15354"/>
                    </a:cubicBezTo>
                    <a:cubicBezTo>
                      <a:pt x="25156" y="17497"/>
                      <a:pt x="14183" y="20926"/>
                      <a:pt x="3725" y="20326"/>
                    </a:cubicBezTo>
                    <a:cubicBezTo>
                      <a:pt x="-1162" y="20069"/>
                      <a:pt x="-990" y="13297"/>
                      <a:pt x="2782" y="1158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2" name="任意多边形: 形状 3151">
                <a:extLst>
                  <a:ext uri="{FF2B5EF4-FFF2-40B4-BE49-F238E27FC236}">
                    <a16:creationId xmlns:a16="http://schemas.microsoft.com/office/drawing/2014/main" id="{4023CF13-900B-E40B-1874-63525452FD24}"/>
                  </a:ext>
                </a:extLst>
              </p:cNvPr>
              <p:cNvSpPr/>
              <p:nvPr/>
            </p:nvSpPr>
            <p:spPr>
              <a:xfrm>
                <a:off x="8457717" y="2060127"/>
                <a:ext cx="75424" cy="19830"/>
              </a:xfrm>
              <a:custGeom>
                <a:avLst/>
                <a:gdLst>
                  <a:gd name="connsiteX0" fmla="*/ 5064 w 75424"/>
                  <a:gd name="connsiteY0" fmla="*/ 8160 h 19830"/>
                  <a:gd name="connsiteX1" fmla="*/ 38154 w 75424"/>
                  <a:gd name="connsiteY1" fmla="*/ 4045 h 19830"/>
                  <a:gd name="connsiteX2" fmla="*/ 72358 w 75424"/>
                  <a:gd name="connsiteY2" fmla="*/ 444 h 19830"/>
                  <a:gd name="connsiteX3" fmla="*/ 73901 w 75424"/>
                  <a:gd name="connsiteY3" fmla="*/ 6960 h 19830"/>
                  <a:gd name="connsiteX4" fmla="*/ 43555 w 75424"/>
                  <a:gd name="connsiteY4" fmla="*/ 15018 h 19830"/>
                  <a:gd name="connsiteX5" fmla="*/ 6264 w 75424"/>
                  <a:gd name="connsiteY5" fmla="*/ 19818 h 19830"/>
                  <a:gd name="connsiteX6" fmla="*/ 5064 w 75424"/>
                  <a:gd name="connsiteY6" fmla="*/ 8160 h 19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424" h="19830">
                    <a:moveTo>
                      <a:pt x="5064" y="8160"/>
                    </a:moveTo>
                    <a:cubicBezTo>
                      <a:pt x="16123" y="6874"/>
                      <a:pt x="27181" y="5674"/>
                      <a:pt x="38154" y="4045"/>
                    </a:cubicBezTo>
                    <a:cubicBezTo>
                      <a:pt x="49212" y="2416"/>
                      <a:pt x="61214" y="-1270"/>
                      <a:pt x="72358" y="444"/>
                    </a:cubicBezTo>
                    <a:cubicBezTo>
                      <a:pt x="75273" y="873"/>
                      <a:pt x="76730" y="5245"/>
                      <a:pt x="73901" y="6960"/>
                    </a:cubicBezTo>
                    <a:cubicBezTo>
                      <a:pt x="64814" y="12274"/>
                      <a:pt x="53756" y="13217"/>
                      <a:pt x="43555" y="15018"/>
                    </a:cubicBezTo>
                    <a:cubicBezTo>
                      <a:pt x="31296" y="17161"/>
                      <a:pt x="18780" y="18961"/>
                      <a:pt x="6264" y="19818"/>
                    </a:cubicBezTo>
                    <a:cubicBezTo>
                      <a:pt x="-1194" y="20247"/>
                      <a:pt x="-2480" y="9017"/>
                      <a:pt x="5064" y="816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3" name="任意多边形: 形状 3152">
                <a:extLst>
                  <a:ext uri="{FF2B5EF4-FFF2-40B4-BE49-F238E27FC236}">
                    <a16:creationId xmlns:a16="http://schemas.microsoft.com/office/drawing/2014/main" id="{6E5D4B27-3A9B-03AE-B55E-005EAAD87BC2}"/>
                  </a:ext>
                </a:extLst>
              </p:cNvPr>
              <p:cNvSpPr/>
              <p:nvPr/>
            </p:nvSpPr>
            <p:spPr>
              <a:xfrm>
                <a:off x="8420814" y="2102618"/>
                <a:ext cx="83151" cy="14798"/>
              </a:xfrm>
              <a:custGeom>
                <a:avLst/>
                <a:gdLst>
                  <a:gd name="connsiteX0" fmla="*/ 1762 w 83151"/>
                  <a:gd name="connsiteY0" fmla="*/ 6559 h 14798"/>
                  <a:gd name="connsiteX1" fmla="*/ 38452 w 83151"/>
                  <a:gd name="connsiteY1" fmla="*/ 216 h 14798"/>
                  <a:gd name="connsiteX2" fmla="*/ 79857 w 83151"/>
                  <a:gd name="connsiteY2" fmla="*/ 2702 h 14798"/>
                  <a:gd name="connsiteX3" fmla="*/ 80628 w 83151"/>
                  <a:gd name="connsiteY3" fmla="*/ 10160 h 14798"/>
                  <a:gd name="connsiteX4" fmla="*/ 43767 w 83151"/>
                  <a:gd name="connsiteY4" fmla="*/ 11532 h 14798"/>
                  <a:gd name="connsiteX5" fmla="*/ 3562 w 83151"/>
                  <a:gd name="connsiteY5" fmla="*/ 14532 h 14798"/>
                  <a:gd name="connsiteX6" fmla="*/ 1762 w 83151"/>
                  <a:gd name="connsiteY6" fmla="*/ 6559 h 1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151" h="14798">
                    <a:moveTo>
                      <a:pt x="1762" y="6559"/>
                    </a:moveTo>
                    <a:cubicBezTo>
                      <a:pt x="11277" y="-727"/>
                      <a:pt x="27050" y="387"/>
                      <a:pt x="38452" y="216"/>
                    </a:cubicBezTo>
                    <a:cubicBezTo>
                      <a:pt x="51653" y="44"/>
                      <a:pt x="67084" y="-813"/>
                      <a:pt x="79857" y="2702"/>
                    </a:cubicBezTo>
                    <a:cubicBezTo>
                      <a:pt x="83115" y="3645"/>
                      <a:pt x="84915" y="9046"/>
                      <a:pt x="80628" y="10160"/>
                    </a:cubicBezTo>
                    <a:cubicBezTo>
                      <a:pt x="68970" y="13246"/>
                      <a:pt x="55768" y="11532"/>
                      <a:pt x="43767" y="11532"/>
                    </a:cubicBezTo>
                    <a:cubicBezTo>
                      <a:pt x="30651" y="11532"/>
                      <a:pt x="16420" y="15904"/>
                      <a:pt x="3562" y="14532"/>
                    </a:cubicBezTo>
                    <a:cubicBezTo>
                      <a:pt x="-381" y="14018"/>
                      <a:pt x="-1153" y="8788"/>
                      <a:pt x="1762" y="655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4" name="任意多边形: 形状 3153">
                <a:extLst>
                  <a:ext uri="{FF2B5EF4-FFF2-40B4-BE49-F238E27FC236}">
                    <a16:creationId xmlns:a16="http://schemas.microsoft.com/office/drawing/2014/main" id="{FEA1320B-5F4B-92ED-87F6-4F38308E58BD}"/>
                  </a:ext>
                </a:extLst>
              </p:cNvPr>
              <p:cNvSpPr/>
              <p:nvPr/>
            </p:nvSpPr>
            <p:spPr>
              <a:xfrm>
                <a:off x="8234517" y="2265268"/>
                <a:ext cx="107450" cy="18214"/>
              </a:xfrm>
              <a:custGeom>
                <a:avLst/>
                <a:gdLst>
                  <a:gd name="connsiteX0" fmla="*/ 6493 w 107450"/>
                  <a:gd name="connsiteY0" fmla="*/ 15 h 18214"/>
                  <a:gd name="connsiteX1" fmla="*/ 60157 w 107450"/>
                  <a:gd name="connsiteY1" fmla="*/ 5158 h 18214"/>
                  <a:gd name="connsiteX2" fmla="*/ 105249 w 107450"/>
                  <a:gd name="connsiteY2" fmla="*/ 6615 h 18214"/>
                  <a:gd name="connsiteX3" fmla="*/ 104134 w 107450"/>
                  <a:gd name="connsiteY3" fmla="*/ 13731 h 18214"/>
                  <a:gd name="connsiteX4" fmla="*/ 3322 w 107450"/>
                  <a:gd name="connsiteY4" fmla="*/ 10730 h 18214"/>
                  <a:gd name="connsiteX5" fmla="*/ 6493 w 107450"/>
                  <a:gd name="connsiteY5" fmla="*/ 15 h 1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50" h="18214">
                    <a:moveTo>
                      <a:pt x="6493" y="15"/>
                    </a:moveTo>
                    <a:cubicBezTo>
                      <a:pt x="24410" y="1386"/>
                      <a:pt x="42155" y="4130"/>
                      <a:pt x="60157" y="5158"/>
                    </a:cubicBezTo>
                    <a:cubicBezTo>
                      <a:pt x="74902" y="6016"/>
                      <a:pt x="91276" y="1215"/>
                      <a:pt x="105249" y="6615"/>
                    </a:cubicBezTo>
                    <a:cubicBezTo>
                      <a:pt x="109021" y="7987"/>
                      <a:pt x="107478" y="13045"/>
                      <a:pt x="104134" y="13731"/>
                    </a:cubicBezTo>
                    <a:cubicBezTo>
                      <a:pt x="72073" y="19903"/>
                      <a:pt x="34611" y="20417"/>
                      <a:pt x="3322" y="10730"/>
                    </a:cubicBezTo>
                    <a:cubicBezTo>
                      <a:pt x="-3022" y="8673"/>
                      <a:pt x="664" y="-414"/>
                      <a:pt x="6493" y="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5" name="任意多边形: 形状 3154">
                <a:extLst>
                  <a:ext uri="{FF2B5EF4-FFF2-40B4-BE49-F238E27FC236}">
                    <a16:creationId xmlns:a16="http://schemas.microsoft.com/office/drawing/2014/main" id="{816E4C46-56D0-B579-A9D6-AD9A68F7BA2A}"/>
                  </a:ext>
                </a:extLst>
              </p:cNvPr>
              <p:cNvSpPr/>
              <p:nvPr/>
            </p:nvSpPr>
            <p:spPr>
              <a:xfrm>
                <a:off x="8191675" y="2294873"/>
                <a:ext cx="119723" cy="21758"/>
              </a:xfrm>
              <a:custGeom>
                <a:avLst/>
                <a:gdLst>
                  <a:gd name="connsiteX0" fmla="*/ 4501 w 119723"/>
                  <a:gd name="connsiteY0" fmla="*/ 242 h 21758"/>
                  <a:gd name="connsiteX1" fmla="*/ 57993 w 119723"/>
                  <a:gd name="connsiteY1" fmla="*/ 3413 h 21758"/>
                  <a:gd name="connsiteX2" fmla="*/ 117486 w 119723"/>
                  <a:gd name="connsiteY2" fmla="*/ 14214 h 21758"/>
                  <a:gd name="connsiteX3" fmla="*/ 116287 w 119723"/>
                  <a:gd name="connsiteY3" fmla="*/ 21758 h 21758"/>
                  <a:gd name="connsiteX4" fmla="*/ 63822 w 119723"/>
                  <a:gd name="connsiteY4" fmla="*/ 15843 h 21758"/>
                  <a:gd name="connsiteX5" fmla="*/ 4244 w 119723"/>
                  <a:gd name="connsiteY5" fmla="*/ 10443 h 21758"/>
                  <a:gd name="connsiteX6" fmla="*/ 4501 w 119723"/>
                  <a:gd name="connsiteY6" fmla="*/ 242 h 21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723" h="21758">
                    <a:moveTo>
                      <a:pt x="4501" y="242"/>
                    </a:moveTo>
                    <a:cubicBezTo>
                      <a:pt x="22246" y="-787"/>
                      <a:pt x="40334" y="1699"/>
                      <a:pt x="57993" y="3413"/>
                    </a:cubicBezTo>
                    <a:cubicBezTo>
                      <a:pt x="77710" y="5299"/>
                      <a:pt x="99056" y="6671"/>
                      <a:pt x="117486" y="14214"/>
                    </a:cubicBezTo>
                    <a:cubicBezTo>
                      <a:pt x="120916" y="15586"/>
                      <a:pt x="120315" y="21758"/>
                      <a:pt x="116287" y="21758"/>
                    </a:cubicBezTo>
                    <a:cubicBezTo>
                      <a:pt x="98798" y="21673"/>
                      <a:pt x="81225" y="17815"/>
                      <a:pt x="63822" y="15843"/>
                    </a:cubicBezTo>
                    <a:cubicBezTo>
                      <a:pt x="44106" y="13615"/>
                      <a:pt x="23789" y="13786"/>
                      <a:pt x="4244" y="10443"/>
                    </a:cubicBezTo>
                    <a:cubicBezTo>
                      <a:pt x="-1414" y="9500"/>
                      <a:pt x="-1500" y="584"/>
                      <a:pt x="4501" y="24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6" name="任意多边形: 形状 3155">
                <a:extLst>
                  <a:ext uri="{FF2B5EF4-FFF2-40B4-BE49-F238E27FC236}">
                    <a16:creationId xmlns:a16="http://schemas.microsoft.com/office/drawing/2014/main" id="{277EA204-3D10-250C-63E2-50B6A0ADA6D9}"/>
                  </a:ext>
                </a:extLst>
              </p:cNvPr>
              <p:cNvSpPr/>
              <p:nvPr/>
            </p:nvSpPr>
            <p:spPr>
              <a:xfrm>
                <a:off x="8156524" y="2321561"/>
                <a:ext cx="100546" cy="21560"/>
              </a:xfrm>
              <a:custGeom>
                <a:avLst/>
                <a:gdLst>
                  <a:gd name="connsiteX0" fmla="*/ 3048 w 100546"/>
                  <a:gd name="connsiteY0" fmla="*/ 1414 h 21560"/>
                  <a:gd name="connsiteX1" fmla="*/ 48825 w 100546"/>
                  <a:gd name="connsiteY1" fmla="*/ 5186 h 21560"/>
                  <a:gd name="connsiteX2" fmla="*/ 99232 w 100546"/>
                  <a:gd name="connsiteY2" fmla="*/ 15473 h 21560"/>
                  <a:gd name="connsiteX3" fmla="*/ 96488 w 100546"/>
                  <a:gd name="connsiteY3" fmla="*/ 21559 h 21560"/>
                  <a:gd name="connsiteX4" fmla="*/ 3991 w 100546"/>
                  <a:gd name="connsiteY4" fmla="*/ 10587 h 21560"/>
                  <a:gd name="connsiteX5" fmla="*/ 3048 w 100546"/>
                  <a:gd name="connsiteY5" fmla="*/ 1414 h 2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546" h="21560">
                    <a:moveTo>
                      <a:pt x="3048" y="1414"/>
                    </a:moveTo>
                    <a:cubicBezTo>
                      <a:pt x="17793" y="-2443"/>
                      <a:pt x="34166" y="2528"/>
                      <a:pt x="48825" y="5186"/>
                    </a:cubicBezTo>
                    <a:cubicBezTo>
                      <a:pt x="65027" y="8101"/>
                      <a:pt x="85601" y="5272"/>
                      <a:pt x="99232" y="15473"/>
                    </a:cubicBezTo>
                    <a:cubicBezTo>
                      <a:pt x="102232" y="17702"/>
                      <a:pt x="99574" y="21645"/>
                      <a:pt x="96488" y="21559"/>
                    </a:cubicBezTo>
                    <a:cubicBezTo>
                      <a:pt x="66485" y="20445"/>
                      <a:pt x="33137" y="17702"/>
                      <a:pt x="3991" y="10587"/>
                    </a:cubicBezTo>
                    <a:cubicBezTo>
                      <a:pt x="-124" y="9558"/>
                      <a:pt x="-2010" y="2700"/>
                      <a:pt x="3048" y="141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7" name="任意多边形: 形状 3156">
                <a:extLst>
                  <a:ext uri="{FF2B5EF4-FFF2-40B4-BE49-F238E27FC236}">
                    <a16:creationId xmlns:a16="http://schemas.microsoft.com/office/drawing/2014/main" id="{943E455D-1E2C-E274-A81C-2BA3A101573E}"/>
                  </a:ext>
                </a:extLst>
              </p:cNvPr>
              <p:cNvSpPr/>
              <p:nvPr/>
            </p:nvSpPr>
            <p:spPr>
              <a:xfrm>
                <a:off x="8036852" y="1799819"/>
                <a:ext cx="615745" cy="606360"/>
              </a:xfrm>
              <a:custGeom>
                <a:avLst/>
                <a:gdLst>
                  <a:gd name="connsiteX0" fmla="*/ 3562 w 615745"/>
                  <a:gd name="connsiteY0" fmla="*/ 594480 h 606360"/>
                  <a:gd name="connsiteX1" fmla="*/ 81401 w 615745"/>
                  <a:gd name="connsiteY1" fmla="*/ 545788 h 606360"/>
                  <a:gd name="connsiteX2" fmla="*/ 165068 w 615745"/>
                  <a:gd name="connsiteY2" fmla="*/ 484752 h 606360"/>
                  <a:gd name="connsiteX3" fmla="*/ 343462 w 615745"/>
                  <a:gd name="connsiteY3" fmla="*/ 344163 h 606360"/>
                  <a:gd name="connsiteX4" fmla="*/ 492366 w 615745"/>
                  <a:gd name="connsiteY4" fmla="*/ 186258 h 606360"/>
                  <a:gd name="connsiteX5" fmla="*/ 556746 w 615745"/>
                  <a:gd name="connsiteY5" fmla="*/ 89131 h 606360"/>
                  <a:gd name="connsiteX6" fmla="*/ 608438 w 615745"/>
                  <a:gd name="connsiteY6" fmla="*/ 2035 h 606360"/>
                  <a:gd name="connsiteX7" fmla="*/ 615553 w 615745"/>
                  <a:gd name="connsiteY7" fmla="*/ 4178 h 606360"/>
                  <a:gd name="connsiteX8" fmla="*/ 573033 w 615745"/>
                  <a:gd name="connsiteY8" fmla="*/ 83473 h 606360"/>
                  <a:gd name="connsiteX9" fmla="*/ 515083 w 615745"/>
                  <a:gd name="connsiteY9" fmla="*/ 174685 h 606360"/>
                  <a:gd name="connsiteX10" fmla="*/ 352634 w 615745"/>
                  <a:gd name="connsiteY10" fmla="*/ 351793 h 606360"/>
                  <a:gd name="connsiteX11" fmla="*/ 181442 w 615745"/>
                  <a:gd name="connsiteY11" fmla="*/ 487924 h 606360"/>
                  <a:gd name="connsiteX12" fmla="*/ 88259 w 615745"/>
                  <a:gd name="connsiteY12" fmla="*/ 555561 h 606360"/>
                  <a:gd name="connsiteX13" fmla="*/ 7677 w 615745"/>
                  <a:gd name="connsiteY13" fmla="*/ 605796 h 606360"/>
                  <a:gd name="connsiteX14" fmla="*/ 3562 w 615745"/>
                  <a:gd name="connsiteY14" fmla="*/ 594480 h 60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5745" h="606360">
                    <a:moveTo>
                      <a:pt x="3562" y="594480"/>
                    </a:moveTo>
                    <a:cubicBezTo>
                      <a:pt x="33394" y="579907"/>
                      <a:pt x="56369" y="563705"/>
                      <a:pt x="81401" y="545788"/>
                    </a:cubicBezTo>
                    <a:cubicBezTo>
                      <a:pt x="109433" y="525643"/>
                      <a:pt x="136950" y="504812"/>
                      <a:pt x="165068" y="484752"/>
                    </a:cubicBezTo>
                    <a:cubicBezTo>
                      <a:pt x="227219" y="440347"/>
                      <a:pt x="288512" y="397570"/>
                      <a:pt x="343462" y="344163"/>
                    </a:cubicBezTo>
                    <a:cubicBezTo>
                      <a:pt x="394726" y="294357"/>
                      <a:pt x="447875" y="242150"/>
                      <a:pt x="492366" y="186258"/>
                    </a:cubicBezTo>
                    <a:cubicBezTo>
                      <a:pt x="516626" y="155739"/>
                      <a:pt x="536343" y="122221"/>
                      <a:pt x="556746" y="89131"/>
                    </a:cubicBezTo>
                    <a:cubicBezTo>
                      <a:pt x="573548" y="61785"/>
                      <a:pt x="592579" y="31010"/>
                      <a:pt x="608438" y="2035"/>
                    </a:cubicBezTo>
                    <a:cubicBezTo>
                      <a:pt x="610581" y="-1823"/>
                      <a:pt x="616925" y="320"/>
                      <a:pt x="615553" y="4178"/>
                    </a:cubicBezTo>
                    <a:cubicBezTo>
                      <a:pt x="608438" y="24237"/>
                      <a:pt x="587435" y="60070"/>
                      <a:pt x="573033" y="83473"/>
                    </a:cubicBezTo>
                    <a:cubicBezTo>
                      <a:pt x="554088" y="114163"/>
                      <a:pt x="535914" y="145195"/>
                      <a:pt x="515083" y="174685"/>
                    </a:cubicBezTo>
                    <a:cubicBezTo>
                      <a:pt x="469478" y="239321"/>
                      <a:pt x="408527" y="296071"/>
                      <a:pt x="352634" y="351793"/>
                    </a:cubicBezTo>
                    <a:cubicBezTo>
                      <a:pt x="300857" y="403485"/>
                      <a:pt x="241964" y="447119"/>
                      <a:pt x="181442" y="487924"/>
                    </a:cubicBezTo>
                    <a:cubicBezTo>
                      <a:pt x="149638" y="509355"/>
                      <a:pt x="119805" y="533701"/>
                      <a:pt x="88259" y="555561"/>
                    </a:cubicBezTo>
                    <a:cubicBezTo>
                      <a:pt x="61941" y="573906"/>
                      <a:pt x="39910" y="591051"/>
                      <a:pt x="7677" y="605796"/>
                    </a:cubicBezTo>
                    <a:cubicBezTo>
                      <a:pt x="819" y="608967"/>
                      <a:pt x="-3381" y="597909"/>
                      <a:pt x="3562" y="5944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64" name="图形 4">
              <a:extLst>
                <a:ext uri="{FF2B5EF4-FFF2-40B4-BE49-F238E27FC236}">
                  <a16:creationId xmlns:a16="http://schemas.microsoft.com/office/drawing/2014/main" id="{5FBDDB32-DBC7-B15F-1414-E201346B94AD}"/>
                </a:ext>
              </a:extLst>
            </p:cNvPr>
            <p:cNvGrpSpPr/>
            <p:nvPr/>
          </p:nvGrpSpPr>
          <p:grpSpPr>
            <a:xfrm>
              <a:off x="6428557" y="1862081"/>
              <a:ext cx="1179155" cy="960647"/>
              <a:chOff x="6428557" y="1862081"/>
              <a:chExt cx="1179155" cy="960647"/>
            </a:xfrm>
          </p:grpSpPr>
          <p:sp>
            <p:nvSpPr>
              <p:cNvPr id="3140" name="任意多边形: 形状 3139">
                <a:extLst>
                  <a:ext uri="{FF2B5EF4-FFF2-40B4-BE49-F238E27FC236}">
                    <a16:creationId xmlns:a16="http://schemas.microsoft.com/office/drawing/2014/main" id="{3687ACDD-072D-22C4-743F-778C4F36FFC2}"/>
                  </a:ext>
                </a:extLst>
              </p:cNvPr>
              <p:cNvSpPr/>
              <p:nvPr/>
            </p:nvSpPr>
            <p:spPr>
              <a:xfrm>
                <a:off x="6428557" y="1862081"/>
                <a:ext cx="1096114" cy="960647"/>
              </a:xfrm>
              <a:custGeom>
                <a:avLst/>
                <a:gdLst>
                  <a:gd name="connsiteX0" fmla="*/ 826273 w 1096114"/>
                  <a:gd name="connsiteY0" fmla="*/ 45900 h 960647"/>
                  <a:gd name="connsiteX1" fmla="*/ 820530 w 1096114"/>
                  <a:gd name="connsiteY1" fmla="*/ 45129 h 960647"/>
                  <a:gd name="connsiteX2" fmla="*/ 816758 w 1096114"/>
                  <a:gd name="connsiteY2" fmla="*/ 51215 h 960647"/>
                  <a:gd name="connsiteX3" fmla="*/ 817958 w 1096114"/>
                  <a:gd name="connsiteY3" fmla="*/ 53530 h 960647"/>
                  <a:gd name="connsiteX4" fmla="*/ 891510 w 1096114"/>
                  <a:gd name="connsiteY4" fmla="*/ 191718 h 960647"/>
                  <a:gd name="connsiteX5" fmla="*/ 934115 w 1096114"/>
                  <a:gd name="connsiteY5" fmla="*/ 349281 h 960647"/>
                  <a:gd name="connsiteX6" fmla="*/ 901968 w 1096114"/>
                  <a:gd name="connsiteY6" fmla="*/ 413832 h 960647"/>
                  <a:gd name="connsiteX7" fmla="*/ 830902 w 1096114"/>
                  <a:gd name="connsiteY7" fmla="*/ 384685 h 960647"/>
                  <a:gd name="connsiteX8" fmla="*/ 830731 w 1096114"/>
                  <a:gd name="connsiteY8" fmla="*/ 246754 h 960647"/>
                  <a:gd name="connsiteX9" fmla="*/ 823873 w 1096114"/>
                  <a:gd name="connsiteY9" fmla="*/ 123481 h 960647"/>
                  <a:gd name="connsiteX10" fmla="*/ 797555 w 1096114"/>
                  <a:gd name="connsiteY10" fmla="*/ 72904 h 960647"/>
                  <a:gd name="connsiteX11" fmla="*/ 764808 w 1096114"/>
                  <a:gd name="connsiteY11" fmla="*/ 31498 h 960647"/>
                  <a:gd name="connsiteX12" fmla="*/ 621047 w 1096114"/>
                  <a:gd name="connsiteY12" fmla="*/ 637 h 960647"/>
                  <a:gd name="connsiteX13" fmla="*/ 495117 w 1096114"/>
                  <a:gd name="connsiteY13" fmla="*/ 18811 h 960647"/>
                  <a:gd name="connsiteX14" fmla="*/ 492117 w 1096114"/>
                  <a:gd name="connsiteY14" fmla="*/ 23183 h 960647"/>
                  <a:gd name="connsiteX15" fmla="*/ 492031 w 1096114"/>
                  <a:gd name="connsiteY15" fmla="*/ 26955 h 960647"/>
                  <a:gd name="connsiteX16" fmla="*/ 548524 w 1096114"/>
                  <a:gd name="connsiteY16" fmla="*/ 105222 h 960647"/>
                  <a:gd name="connsiteX17" fmla="*/ 641536 w 1096114"/>
                  <a:gd name="connsiteY17" fmla="*/ 217007 h 960647"/>
                  <a:gd name="connsiteX18" fmla="*/ 672654 w 1096114"/>
                  <a:gd name="connsiteY18" fmla="*/ 273072 h 960647"/>
                  <a:gd name="connsiteX19" fmla="*/ 634506 w 1096114"/>
                  <a:gd name="connsiteY19" fmla="*/ 366855 h 960647"/>
                  <a:gd name="connsiteX20" fmla="*/ 508662 w 1096114"/>
                  <a:gd name="connsiteY20" fmla="*/ 286873 h 960647"/>
                  <a:gd name="connsiteX21" fmla="*/ 480373 w 1096114"/>
                  <a:gd name="connsiteY21" fmla="*/ 154685 h 960647"/>
                  <a:gd name="connsiteX22" fmla="*/ 443939 w 1096114"/>
                  <a:gd name="connsiteY22" fmla="*/ 53787 h 960647"/>
                  <a:gd name="connsiteX23" fmla="*/ 357100 w 1096114"/>
                  <a:gd name="connsiteY23" fmla="*/ 44186 h 960647"/>
                  <a:gd name="connsiteX24" fmla="*/ 276090 w 1096114"/>
                  <a:gd name="connsiteY24" fmla="*/ 80276 h 960647"/>
                  <a:gd name="connsiteX25" fmla="*/ 277290 w 1096114"/>
                  <a:gd name="connsiteY25" fmla="*/ 87648 h 960647"/>
                  <a:gd name="connsiteX26" fmla="*/ 279348 w 1096114"/>
                  <a:gd name="connsiteY26" fmla="*/ 89448 h 960647"/>
                  <a:gd name="connsiteX27" fmla="*/ 372273 w 1096114"/>
                  <a:gd name="connsiteY27" fmla="*/ 169516 h 960647"/>
                  <a:gd name="connsiteX28" fmla="*/ 357357 w 1096114"/>
                  <a:gd name="connsiteY28" fmla="*/ 289359 h 960647"/>
                  <a:gd name="connsiteX29" fmla="*/ 266317 w 1096114"/>
                  <a:gd name="connsiteY29" fmla="*/ 207235 h 960647"/>
                  <a:gd name="connsiteX30" fmla="*/ 199281 w 1096114"/>
                  <a:gd name="connsiteY30" fmla="*/ 128025 h 960647"/>
                  <a:gd name="connsiteX31" fmla="*/ 194823 w 1096114"/>
                  <a:gd name="connsiteY31" fmla="*/ 128882 h 960647"/>
                  <a:gd name="connsiteX32" fmla="*/ 4770 w 1096114"/>
                  <a:gd name="connsiteY32" fmla="*/ 250097 h 960647"/>
                  <a:gd name="connsiteX33" fmla="*/ 3313 w 1096114"/>
                  <a:gd name="connsiteY33" fmla="*/ 250612 h 960647"/>
                  <a:gd name="connsiteX34" fmla="*/ 913 w 1096114"/>
                  <a:gd name="connsiteY34" fmla="*/ 257555 h 960647"/>
                  <a:gd name="connsiteX35" fmla="*/ 20887 w 1096114"/>
                  <a:gd name="connsiteY35" fmla="*/ 468096 h 960647"/>
                  <a:gd name="connsiteX36" fmla="*/ 22344 w 1096114"/>
                  <a:gd name="connsiteY36" fmla="*/ 469639 h 960647"/>
                  <a:gd name="connsiteX37" fmla="*/ 23801 w 1096114"/>
                  <a:gd name="connsiteY37" fmla="*/ 470753 h 960647"/>
                  <a:gd name="connsiteX38" fmla="*/ 134129 w 1096114"/>
                  <a:gd name="connsiteY38" fmla="*/ 484555 h 960647"/>
                  <a:gd name="connsiteX39" fmla="*/ 262974 w 1096114"/>
                  <a:gd name="connsiteY39" fmla="*/ 466038 h 960647"/>
                  <a:gd name="connsiteX40" fmla="*/ 249087 w 1096114"/>
                  <a:gd name="connsiteY40" fmla="*/ 514988 h 960647"/>
                  <a:gd name="connsiteX41" fmla="*/ 183593 w 1096114"/>
                  <a:gd name="connsiteY41" fmla="*/ 532304 h 960647"/>
                  <a:gd name="connsiteX42" fmla="*/ 54748 w 1096114"/>
                  <a:gd name="connsiteY42" fmla="*/ 513530 h 960647"/>
                  <a:gd name="connsiteX43" fmla="*/ 48919 w 1096114"/>
                  <a:gd name="connsiteY43" fmla="*/ 516445 h 960647"/>
                  <a:gd name="connsiteX44" fmla="*/ 48404 w 1096114"/>
                  <a:gd name="connsiteY44" fmla="*/ 520388 h 960647"/>
                  <a:gd name="connsiteX45" fmla="*/ 66921 w 1096114"/>
                  <a:gd name="connsiteY45" fmla="*/ 577567 h 960647"/>
                  <a:gd name="connsiteX46" fmla="*/ 101382 w 1096114"/>
                  <a:gd name="connsiteY46" fmla="*/ 643489 h 960647"/>
                  <a:gd name="connsiteX47" fmla="*/ 171763 w 1096114"/>
                  <a:gd name="connsiteY47" fmla="*/ 722785 h 960647"/>
                  <a:gd name="connsiteX48" fmla="*/ 292378 w 1096114"/>
                  <a:gd name="connsiteY48" fmla="*/ 703411 h 960647"/>
                  <a:gd name="connsiteX49" fmla="*/ 397820 w 1096114"/>
                  <a:gd name="connsiteY49" fmla="*/ 624544 h 960647"/>
                  <a:gd name="connsiteX50" fmla="*/ 527693 w 1096114"/>
                  <a:gd name="connsiteY50" fmla="*/ 576538 h 960647"/>
                  <a:gd name="connsiteX51" fmla="*/ 531808 w 1096114"/>
                  <a:gd name="connsiteY51" fmla="*/ 669035 h 960647"/>
                  <a:gd name="connsiteX52" fmla="*/ 450283 w 1096114"/>
                  <a:gd name="connsiteY52" fmla="*/ 693467 h 960647"/>
                  <a:gd name="connsiteX53" fmla="*/ 207853 w 1096114"/>
                  <a:gd name="connsiteY53" fmla="*/ 783307 h 960647"/>
                  <a:gd name="connsiteX54" fmla="*/ 206567 w 1096114"/>
                  <a:gd name="connsiteY54" fmla="*/ 786564 h 960647"/>
                  <a:gd name="connsiteX55" fmla="*/ 207596 w 1096114"/>
                  <a:gd name="connsiteY55" fmla="*/ 792736 h 960647"/>
                  <a:gd name="connsiteX56" fmla="*/ 322296 w 1096114"/>
                  <a:gd name="connsiteY56" fmla="*/ 877518 h 960647"/>
                  <a:gd name="connsiteX57" fmla="*/ 470086 w 1096114"/>
                  <a:gd name="connsiteY57" fmla="*/ 951842 h 960647"/>
                  <a:gd name="connsiteX58" fmla="*/ 547324 w 1096114"/>
                  <a:gd name="connsiteY58" fmla="*/ 929725 h 960647"/>
                  <a:gd name="connsiteX59" fmla="*/ 647193 w 1096114"/>
                  <a:gd name="connsiteY59" fmla="*/ 813653 h 960647"/>
                  <a:gd name="connsiteX60" fmla="*/ 724603 w 1096114"/>
                  <a:gd name="connsiteY60" fmla="*/ 673322 h 960647"/>
                  <a:gd name="connsiteX61" fmla="*/ 790612 w 1096114"/>
                  <a:gd name="connsiteY61" fmla="*/ 618800 h 960647"/>
                  <a:gd name="connsiteX62" fmla="*/ 825416 w 1096114"/>
                  <a:gd name="connsiteY62" fmla="*/ 705897 h 960647"/>
                  <a:gd name="connsiteX63" fmla="*/ 689456 w 1096114"/>
                  <a:gd name="connsiteY63" fmla="*/ 831827 h 960647"/>
                  <a:gd name="connsiteX64" fmla="*/ 577242 w 1096114"/>
                  <a:gd name="connsiteY64" fmla="*/ 945841 h 960647"/>
                  <a:gd name="connsiteX65" fmla="*/ 576213 w 1096114"/>
                  <a:gd name="connsiteY65" fmla="*/ 950813 h 960647"/>
                  <a:gd name="connsiteX66" fmla="*/ 578271 w 1096114"/>
                  <a:gd name="connsiteY66" fmla="*/ 954071 h 960647"/>
                  <a:gd name="connsiteX67" fmla="*/ 582728 w 1096114"/>
                  <a:gd name="connsiteY67" fmla="*/ 955528 h 960647"/>
                  <a:gd name="connsiteX68" fmla="*/ 741406 w 1096114"/>
                  <a:gd name="connsiteY68" fmla="*/ 943784 h 960647"/>
                  <a:gd name="connsiteX69" fmla="*/ 884995 w 1096114"/>
                  <a:gd name="connsiteY69" fmla="*/ 877776 h 960647"/>
                  <a:gd name="connsiteX70" fmla="*/ 999095 w 1096114"/>
                  <a:gd name="connsiteY70" fmla="*/ 576538 h 960647"/>
                  <a:gd name="connsiteX71" fmla="*/ 1078819 w 1096114"/>
                  <a:gd name="connsiteY71" fmla="*/ 432606 h 960647"/>
                  <a:gd name="connsiteX72" fmla="*/ 1088077 w 1096114"/>
                  <a:gd name="connsiteY72" fmla="*/ 267242 h 960647"/>
                  <a:gd name="connsiteX73" fmla="*/ 826273 w 1096114"/>
                  <a:gd name="connsiteY73" fmla="*/ 45900 h 960647"/>
                  <a:gd name="connsiteX74" fmla="*/ 687913 w 1096114"/>
                  <a:gd name="connsiteY74" fmla="*/ 573023 h 960647"/>
                  <a:gd name="connsiteX75" fmla="*/ 628505 w 1096114"/>
                  <a:gd name="connsiteY75" fmla="*/ 623172 h 960647"/>
                  <a:gd name="connsiteX76" fmla="*/ 583843 w 1096114"/>
                  <a:gd name="connsiteY76" fmla="*/ 588797 h 960647"/>
                  <a:gd name="connsiteX77" fmla="*/ 654223 w 1096114"/>
                  <a:gd name="connsiteY77" fmla="*/ 520131 h 960647"/>
                  <a:gd name="connsiteX78" fmla="*/ 656195 w 1096114"/>
                  <a:gd name="connsiteY78" fmla="*/ 519959 h 960647"/>
                  <a:gd name="connsiteX79" fmla="*/ 687913 w 1096114"/>
                  <a:gd name="connsiteY79" fmla="*/ 573023 h 960647"/>
                  <a:gd name="connsiteX80" fmla="*/ 414279 w 1096114"/>
                  <a:gd name="connsiteY80" fmla="*/ 400630 h 960647"/>
                  <a:gd name="connsiteX81" fmla="*/ 377074 w 1096114"/>
                  <a:gd name="connsiteY81" fmla="*/ 376627 h 960647"/>
                  <a:gd name="connsiteX82" fmla="*/ 363958 w 1096114"/>
                  <a:gd name="connsiteY82" fmla="*/ 340280 h 960647"/>
                  <a:gd name="connsiteX83" fmla="*/ 378789 w 1096114"/>
                  <a:gd name="connsiteY83" fmla="*/ 326993 h 960647"/>
                  <a:gd name="connsiteX84" fmla="*/ 415565 w 1096114"/>
                  <a:gd name="connsiteY84" fmla="*/ 348938 h 960647"/>
                  <a:gd name="connsiteX85" fmla="*/ 414279 w 1096114"/>
                  <a:gd name="connsiteY85" fmla="*/ 400630 h 960647"/>
                  <a:gd name="connsiteX86" fmla="*/ 708659 w 1096114"/>
                  <a:gd name="connsiteY86" fmla="*/ 458837 h 960647"/>
                  <a:gd name="connsiteX87" fmla="*/ 671968 w 1096114"/>
                  <a:gd name="connsiteY87" fmla="*/ 465353 h 960647"/>
                  <a:gd name="connsiteX88" fmla="*/ 653709 w 1096114"/>
                  <a:gd name="connsiteY88" fmla="*/ 400716 h 960647"/>
                  <a:gd name="connsiteX89" fmla="*/ 701286 w 1096114"/>
                  <a:gd name="connsiteY89" fmla="*/ 396087 h 960647"/>
                  <a:gd name="connsiteX90" fmla="*/ 708659 w 1096114"/>
                  <a:gd name="connsiteY90" fmla="*/ 458837 h 960647"/>
                  <a:gd name="connsiteX91" fmla="*/ 932401 w 1096114"/>
                  <a:gd name="connsiteY91" fmla="*/ 454123 h 960647"/>
                  <a:gd name="connsiteX92" fmla="*/ 902311 w 1096114"/>
                  <a:gd name="connsiteY92" fmla="*/ 510015 h 960647"/>
                  <a:gd name="connsiteX93" fmla="*/ 871536 w 1096114"/>
                  <a:gd name="connsiteY93" fmla="*/ 506672 h 960647"/>
                  <a:gd name="connsiteX94" fmla="*/ 865192 w 1096114"/>
                  <a:gd name="connsiteY94" fmla="*/ 484555 h 960647"/>
                  <a:gd name="connsiteX95" fmla="*/ 878994 w 1096114"/>
                  <a:gd name="connsiteY95" fmla="*/ 451551 h 960647"/>
                  <a:gd name="connsiteX96" fmla="*/ 932401 w 1096114"/>
                  <a:gd name="connsiteY96" fmla="*/ 454123 h 96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096114" h="960647">
                    <a:moveTo>
                      <a:pt x="826273" y="45900"/>
                    </a:moveTo>
                    <a:cubicBezTo>
                      <a:pt x="824473" y="44529"/>
                      <a:pt x="822330" y="44357"/>
                      <a:pt x="820530" y="45129"/>
                    </a:cubicBezTo>
                    <a:cubicBezTo>
                      <a:pt x="817358" y="45129"/>
                      <a:pt x="815557" y="48901"/>
                      <a:pt x="816758" y="51215"/>
                    </a:cubicBezTo>
                    <a:cubicBezTo>
                      <a:pt x="816929" y="51987"/>
                      <a:pt x="817272" y="52758"/>
                      <a:pt x="817958" y="53530"/>
                    </a:cubicBezTo>
                    <a:cubicBezTo>
                      <a:pt x="852591" y="93306"/>
                      <a:pt x="873765" y="142684"/>
                      <a:pt x="891510" y="191718"/>
                    </a:cubicBezTo>
                    <a:cubicBezTo>
                      <a:pt x="909683" y="241868"/>
                      <a:pt x="937201" y="294760"/>
                      <a:pt x="934115" y="349281"/>
                    </a:cubicBezTo>
                    <a:cubicBezTo>
                      <a:pt x="932829" y="373284"/>
                      <a:pt x="919970" y="398230"/>
                      <a:pt x="901968" y="413832"/>
                    </a:cubicBezTo>
                    <a:cubicBezTo>
                      <a:pt x="874794" y="437321"/>
                      <a:pt x="840932" y="411003"/>
                      <a:pt x="830902" y="384685"/>
                    </a:cubicBezTo>
                    <a:cubicBezTo>
                      <a:pt x="815729" y="344738"/>
                      <a:pt x="826359" y="287902"/>
                      <a:pt x="830731" y="246754"/>
                    </a:cubicBezTo>
                    <a:cubicBezTo>
                      <a:pt x="835188" y="204663"/>
                      <a:pt x="836732" y="164287"/>
                      <a:pt x="823873" y="123481"/>
                    </a:cubicBezTo>
                    <a:cubicBezTo>
                      <a:pt x="818129" y="105308"/>
                      <a:pt x="808014" y="88677"/>
                      <a:pt x="797555" y="72904"/>
                    </a:cubicBezTo>
                    <a:cubicBezTo>
                      <a:pt x="788383" y="59102"/>
                      <a:pt x="780410" y="39471"/>
                      <a:pt x="764808" y="31498"/>
                    </a:cubicBezTo>
                    <a:cubicBezTo>
                      <a:pt x="721688" y="9639"/>
                      <a:pt x="668710" y="3038"/>
                      <a:pt x="621047" y="637"/>
                    </a:cubicBezTo>
                    <a:cubicBezTo>
                      <a:pt x="579128" y="-1420"/>
                      <a:pt x="533522" y="723"/>
                      <a:pt x="495117" y="18811"/>
                    </a:cubicBezTo>
                    <a:cubicBezTo>
                      <a:pt x="493146" y="19754"/>
                      <a:pt x="492203" y="21469"/>
                      <a:pt x="492117" y="23183"/>
                    </a:cubicBezTo>
                    <a:cubicBezTo>
                      <a:pt x="491774" y="24298"/>
                      <a:pt x="491603" y="25498"/>
                      <a:pt x="492031" y="26955"/>
                    </a:cubicBezTo>
                    <a:cubicBezTo>
                      <a:pt x="501547" y="57645"/>
                      <a:pt x="528293" y="81219"/>
                      <a:pt x="548524" y="105222"/>
                    </a:cubicBezTo>
                    <a:cubicBezTo>
                      <a:pt x="579728" y="142084"/>
                      <a:pt x="614361" y="176974"/>
                      <a:pt x="641536" y="217007"/>
                    </a:cubicBezTo>
                    <a:cubicBezTo>
                      <a:pt x="653537" y="234581"/>
                      <a:pt x="664338" y="253440"/>
                      <a:pt x="672654" y="273072"/>
                    </a:cubicBezTo>
                    <a:cubicBezTo>
                      <a:pt x="689713" y="313448"/>
                      <a:pt x="667082" y="344995"/>
                      <a:pt x="634506" y="366855"/>
                    </a:cubicBezTo>
                    <a:cubicBezTo>
                      <a:pt x="571241" y="409460"/>
                      <a:pt x="528379" y="337365"/>
                      <a:pt x="508662" y="286873"/>
                    </a:cubicBezTo>
                    <a:cubicBezTo>
                      <a:pt x="492031" y="244354"/>
                      <a:pt x="487317" y="199434"/>
                      <a:pt x="480373" y="154685"/>
                    </a:cubicBezTo>
                    <a:cubicBezTo>
                      <a:pt x="475143" y="121510"/>
                      <a:pt x="468200" y="79076"/>
                      <a:pt x="443939" y="53787"/>
                    </a:cubicBezTo>
                    <a:cubicBezTo>
                      <a:pt x="417708" y="26355"/>
                      <a:pt x="390961" y="36128"/>
                      <a:pt x="357100" y="44186"/>
                    </a:cubicBezTo>
                    <a:cubicBezTo>
                      <a:pt x="328039" y="51129"/>
                      <a:pt x="298036" y="58930"/>
                      <a:pt x="276090" y="80276"/>
                    </a:cubicBezTo>
                    <a:cubicBezTo>
                      <a:pt x="273690" y="82591"/>
                      <a:pt x="274976" y="85934"/>
                      <a:pt x="277290" y="87648"/>
                    </a:cubicBezTo>
                    <a:cubicBezTo>
                      <a:pt x="277805" y="88334"/>
                      <a:pt x="278405" y="88934"/>
                      <a:pt x="279348" y="89448"/>
                    </a:cubicBezTo>
                    <a:cubicBezTo>
                      <a:pt x="316124" y="107622"/>
                      <a:pt x="347670" y="137026"/>
                      <a:pt x="372273" y="169516"/>
                    </a:cubicBezTo>
                    <a:cubicBezTo>
                      <a:pt x="396962" y="202263"/>
                      <a:pt x="416422" y="278729"/>
                      <a:pt x="357357" y="289359"/>
                    </a:cubicBezTo>
                    <a:cubicBezTo>
                      <a:pt x="314066" y="297160"/>
                      <a:pt x="283634" y="237924"/>
                      <a:pt x="266317" y="207235"/>
                    </a:cubicBezTo>
                    <a:cubicBezTo>
                      <a:pt x="248830" y="176545"/>
                      <a:pt x="232456" y="143884"/>
                      <a:pt x="199281" y="128025"/>
                    </a:cubicBezTo>
                    <a:cubicBezTo>
                      <a:pt x="197566" y="127253"/>
                      <a:pt x="196023" y="127768"/>
                      <a:pt x="194823" y="128882"/>
                    </a:cubicBezTo>
                    <a:cubicBezTo>
                      <a:pt x="115270" y="138483"/>
                      <a:pt x="84066" y="245382"/>
                      <a:pt x="4770" y="250097"/>
                    </a:cubicBezTo>
                    <a:cubicBezTo>
                      <a:pt x="4170" y="250097"/>
                      <a:pt x="3742" y="250354"/>
                      <a:pt x="3313" y="250612"/>
                    </a:cubicBezTo>
                    <a:cubicBezTo>
                      <a:pt x="741" y="251554"/>
                      <a:pt x="-1230" y="254984"/>
                      <a:pt x="913" y="257555"/>
                    </a:cubicBezTo>
                    <a:cubicBezTo>
                      <a:pt x="49090" y="317906"/>
                      <a:pt x="-16918" y="404745"/>
                      <a:pt x="20887" y="468096"/>
                    </a:cubicBezTo>
                    <a:cubicBezTo>
                      <a:pt x="21315" y="468782"/>
                      <a:pt x="21830" y="469296"/>
                      <a:pt x="22344" y="469639"/>
                    </a:cubicBezTo>
                    <a:cubicBezTo>
                      <a:pt x="22687" y="470067"/>
                      <a:pt x="23201" y="470496"/>
                      <a:pt x="23801" y="470753"/>
                    </a:cubicBezTo>
                    <a:cubicBezTo>
                      <a:pt x="59206" y="488156"/>
                      <a:pt x="95467" y="490127"/>
                      <a:pt x="134129" y="484555"/>
                    </a:cubicBezTo>
                    <a:cubicBezTo>
                      <a:pt x="173220" y="478897"/>
                      <a:pt x="225255" y="443236"/>
                      <a:pt x="262974" y="466038"/>
                    </a:cubicBezTo>
                    <a:cubicBezTo>
                      <a:pt x="284062" y="478812"/>
                      <a:pt x="259974" y="506672"/>
                      <a:pt x="249087" y="514988"/>
                    </a:cubicBezTo>
                    <a:cubicBezTo>
                      <a:pt x="231856" y="528189"/>
                      <a:pt x="204510" y="530161"/>
                      <a:pt x="183593" y="532304"/>
                    </a:cubicBezTo>
                    <a:cubicBezTo>
                      <a:pt x="138587" y="536847"/>
                      <a:pt x="97868" y="523560"/>
                      <a:pt x="54748" y="513530"/>
                    </a:cubicBezTo>
                    <a:cubicBezTo>
                      <a:pt x="51748" y="512844"/>
                      <a:pt x="49776" y="514302"/>
                      <a:pt x="48919" y="516445"/>
                    </a:cubicBezTo>
                    <a:cubicBezTo>
                      <a:pt x="48147" y="517473"/>
                      <a:pt x="47890" y="518759"/>
                      <a:pt x="48404" y="520388"/>
                    </a:cubicBezTo>
                    <a:cubicBezTo>
                      <a:pt x="55262" y="539333"/>
                      <a:pt x="59463" y="558879"/>
                      <a:pt x="66921" y="577567"/>
                    </a:cubicBezTo>
                    <a:cubicBezTo>
                      <a:pt x="76008" y="600455"/>
                      <a:pt x="89638" y="621972"/>
                      <a:pt x="101382" y="643489"/>
                    </a:cubicBezTo>
                    <a:cubicBezTo>
                      <a:pt x="117499" y="672979"/>
                      <a:pt x="135672" y="715584"/>
                      <a:pt x="171763" y="722785"/>
                    </a:cubicBezTo>
                    <a:cubicBezTo>
                      <a:pt x="208024" y="729986"/>
                      <a:pt x="258688" y="716870"/>
                      <a:pt x="292378" y="703411"/>
                    </a:cubicBezTo>
                    <a:cubicBezTo>
                      <a:pt x="332497" y="687466"/>
                      <a:pt x="365758" y="652319"/>
                      <a:pt x="397820" y="624544"/>
                    </a:cubicBezTo>
                    <a:cubicBezTo>
                      <a:pt x="433052" y="594112"/>
                      <a:pt x="478744" y="560850"/>
                      <a:pt x="527693" y="576538"/>
                    </a:cubicBezTo>
                    <a:cubicBezTo>
                      <a:pt x="572527" y="590940"/>
                      <a:pt x="561383" y="646232"/>
                      <a:pt x="531808" y="669035"/>
                    </a:cubicBezTo>
                    <a:cubicBezTo>
                      <a:pt x="509348" y="686352"/>
                      <a:pt x="477372" y="689695"/>
                      <a:pt x="450283" y="693467"/>
                    </a:cubicBezTo>
                    <a:cubicBezTo>
                      <a:pt x="364815" y="705297"/>
                      <a:pt x="269832" y="714127"/>
                      <a:pt x="207853" y="783307"/>
                    </a:cubicBezTo>
                    <a:cubicBezTo>
                      <a:pt x="206910" y="784421"/>
                      <a:pt x="206567" y="785536"/>
                      <a:pt x="206567" y="786564"/>
                    </a:cubicBezTo>
                    <a:cubicBezTo>
                      <a:pt x="205538" y="788450"/>
                      <a:pt x="205453" y="790851"/>
                      <a:pt x="207596" y="792736"/>
                    </a:cubicBezTo>
                    <a:cubicBezTo>
                      <a:pt x="244286" y="824712"/>
                      <a:pt x="280119" y="853087"/>
                      <a:pt x="322296" y="877518"/>
                    </a:cubicBezTo>
                    <a:cubicBezTo>
                      <a:pt x="370216" y="905293"/>
                      <a:pt x="419679" y="929125"/>
                      <a:pt x="470086" y="951842"/>
                    </a:cubicBezTo>
                    <a:cubicBezTo>
                      <a:pt x="500090" y="965386"/>
                      <a:pt x="521949" y="947127"/>
                      <a:pt x="547324" y="929725"/>
                    </a:cubicBezTo>
                    <a:cubicBezTo>
                      <a:pt x="590358" y="900321"/>
                      <a:pt x="620276" y="857373"/>
                      <a:pt x="647193" y="813653"/>
                    </a:cubicBezTo>
                    <a:cubicBezTo>
                      <a:pt x="675226" y="768133"/>
                      <a:pt x="696657" y="718842"/>
                      <a:pt x="724603" y="673322"/>
                    </a:cubicBezTo>
                    <a:cubicBezTo>
                      <a:pt x="739691" y="648633"/>
                      <a:pt x="761465" y="625401"/>
                      <a:pt x="790612" y="618800"/>
                    </a:cubicBezTo>
                    <a:cubicBezTo>
                      <a:pt x="842218" y="607142"/>
                      <a:pt x="835274" y="678894"/>
                      <a:pt x="825416" y="705897"/>
                    </a:cubicBezTo>
                    <a:cubicBezTo>
                      <a:pt x="802956" y="767362"/>
                      <a:pt x="737719" y="795137"/>
                      <a:pt x="689456" y="831827"/>
                    </a:cubicBezTo>
                    <a:cubicBezTo>
                      <a:pt x="647022" y="864145"/>
                      <a:pt x="609560" y="903493"/>
                      <a:pt x="577242" y="945841"/>
                    </a:cubicBezTo>
                    <a:cubicBezTo>
                      <a:pt x="576042" y="947470"/>
                      <a:pt x="575785" y="949270"/>
                      <a:pt x="576213" y="950813"/>
                    </a:cubicBezTo>
                    <a:cubicBezTo>
                      <a:pt x="576471" y="952099"/>
                      <a:pt x="577156" y="953299"/>
                      <a:pt x="578271" y="954071"/>
                    </a:cubicBezTo>
                    <a:cubicBezTo>
                      <a:pt x="579556" y="955100"/>
                      <a:pt x="581099" y="955700"/>
                      <a:pt x="582728" y="955528"/>
                    </a:cubicBezTo>
                    <a:cubicBezTo>
                      <a:pt x="634249" y="967958"/>
                      <a:pt x="690828" y="955271"/>
                      <a:pt x="741406" y="943784"/>
                    </a:cubicBezTo>
                    <a:cubicBezTo>
                      <a:pt x="793955" y="931868"/>
                      <a:pt x="841618" y="909494"/>
                      <a:pt x="884995" y="877776"/>
                    </a:cubicBezTo>
                    <a:cubicBezTo>
                      <a:pt x="976978" y="810482"/>
                      <a:pt x="1006553" y="684466"/>
                      <a:pt x="999095" y="576538"/>
                    </a:cubicBezTo>
                    <a:cubicBezTo>
                      <a:pt x="1043500" y="541905"/>
                      <a:pt x="1060302" y="483441"/>
                      <a:pt x="1078819" y="432606"/>
                    </a:cubicBezTo>
                    <a:cubicBezTo>
                      <a:pt x="1098107" y="379628"/>
                      <a:pt x="1101365" y="321935"/>
                      <a:pt x="1088077" y="267242"/>
                    </a:cubicBezTo>
                    <a:cubicBezTo>
                      <a:pt x="1060045" y="151428"/>
                      <a:pt x="941059" y="63645"/>
                      <a:pt x="826273" y="45900"/>
                    </a:cubicBezTo>
                    <a:close/>
                    <a:moveTo>
                      <a:pt x="687913" y="573023"/>
                    </a:moveTo>
                    <a:cubicBezTo>
                      <a:pt x="677112" y="595912"/>
                      <a:pt x="653194" y="616829"/>
                      <a:pt x="628505" y="623172"/>
                    </a:cubicBezTo>
                    <a:cubicBezTo>
                      <a:pt x="602274" y="629859"/>
                      <a:pt x="584272" y="615972"/>
                      <a:pt x="583843" y="588797"/>
                    </a:cubicBezTo>
                    <a:cubicBezTo>
                      <a:pt x="583243" y="555278"/>
                      <a:pt x="619676" y="516188"/>
                      <a:pt x="654223" y="520131"/>
                    </a:cubicBezTo>
                    <a:cubicBezTo>
                      <a:pt x="654823" y="519874"/>
                      <a:pt x="655423" y="519788"/>
                      <a:pt x="656195" y="519959"/>
                    </a:cubicBezTo>
                    <a:cubicBezTo>
                      <a:pt x="682084" y="525103"/>
                      <a:pt x="700171" y="546963"/>
                      <a:pt x="687913" y="573023"/>
                    </a:cubicBezTo>
                    <a:close/>
                    <a:moveTo>
                      <a:pt x="414279" y="400630"/>
                    </a:moveTo>
                    <a:cubicBezTo>
                      <a:pt x="400220" y="399601"/>
                      <a:pt x="386075" y="386314"/>
                      <a:pt x="377074" y="376627"/>
                    </a:cubicBezTo>
                    <a:cubicBezTo>
                      <a:pt x="370388" y="369341"/>
                      <a:pt x="362587" y="352624"/>
                      <a:pt x="363958" y="340280"/>
                    </a:cubicBezTo>
                    <a:cubicBezTo>
                      <a:pt x="367130" y="334108"/>
                      <a:pt x="370645" y="328536"/>
                      <a:pt x="378789" y="326993"/>
                    </a:cubicBezTo>
                    <a:cubicBezTo>
                      <a:pt x="393019" y="324335"/>
                      <a:pt x="407421" y="339508"/>
                      <a:pt x="415565" y="348938"/>
                    </a:cubicBezTo>
                    <a:cubicBezTo>
                      <a:pt x="425509" y="360425"/>
                      <a:pt x="446597" y="402859"/>
                      <a:pt x="414279" y="400630"/>
                    </a:cubicBezTo>
                    <a:close/>
                    <a:moveTo>
                      <a:pt x="708659" y="458837"/>
                    </a:moveTo>
                    <a:cubicBezTo>
                      <a:pt x="699314" y="474525"/>
                      <a:pt x="683798" y="473925"/>
                      <a:pt x="671968" y="465353"/>
                    </a:cubicBezTo>
                    <a:cubicBezTo>
                      <a:pt x="652852" y="455237"/>
                      <a:pt x="645393" y="418290"/>
                      <a:pt x="653709" y="400716"/>
                    </a:cubicBezTo>
                    <a:cubicBezTo>
                      <a:pt x="662967" y="380999"/>
                      <a:pt x="688427" y="377999"/>
                      <a:pt x="701286" y="396087"/>
                    </a:cubicBezTo>
                    <a:cubicBezTo>
                      <a:pt x="712687" y="412032"/>
                      <a:pt x="719374" y="440835"/>
                      <a:pt x="708659" y="458837"/>
                    </a:cubicBezTo>
                    <a:close/>
                    <a:moveTo>
                      <a:pt x="932401" y="454123"/>
                    </a:moveTo>
                    <a:cubicBezTo>
                      <a:pt x="944917" y="475897"/>
                      <a:pt x="922371" y="502814"/>
                      <a:pt x="902311" y="510015"/>
                    </a:cubicBezTo>
                    <a:cubicBezTo>
                      <a:pt x="892967" y="513359"/>
                      <a:pt x="878823" y="515502"/>
                      <a:pt x="871536" y="506672"/>
                    </a:cubicBezTo>
                    <a:cubicBezTo>
                      <a:pt x="865964" y="499986"/>
                      <a:pt x="863992" y="492356"/>
                      <a:pt x="865192" y="484555"/>
                    </a:cubicBezTo>
                    <a:cubicBezTo>
                      <a:pt x="865621" y="472382"/>
                      <a:pt x="871621" y="459266"/>
                      <a:pt x="878994" y="451551"/>
                    </a:cubicBezTo>
                    <a:cubicBezTo>
                      <a:pt x="894339" y="435606"/>
                      <a:pt x="920142" y="432691"/>
                      <a:pt x="932401" y="4541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1" name="任意多边形: 形状 3140">
                <a:extLst>
                  <a:ext uri="{FF2B5EF4-FFF2-40B4-BE49-F238E27FC236}">
                    <a16:creationId xmlns:a16="http://schemas.microsoft.com/office/drawing/2014/main" id="{C26A3B6B-5118-D414-553D-D95B8413F31C}"/>
                  </a:ext>
                </a:extLst>
              </p:cNvPr>
              <p:cNvSpPr/>
              <p:nvPr/>
            </p:nvSpPr>
            <p:spPr>
              <a:xfrm>
                <a:off x="6524617" y="2007765"/>
                <a:ext cx="1083095" cy="730149"/>
              </a:xfrm>
              <a:custGeom>
                <a:avLst/>
                <a:gdLst>
                  <a:gd name="connsiteX0" fmla="*/ 884690 w 1083095"/>
                  <a:gd name="connsiteY0" fmla="*/ 92069 h 730149"/>
                  <a:gd name="connsiteX1" fmla="*/ 912721 w 1083095"/>
                  <a:gd name="connsiteY1" fmla="*/ 180194 h 730149"/>
                  <a:gd name="connsiteX2" fmla="*/ 879117 w 1083095"/>
                  <a:gd name="connsiteY2" fmla="*/ 291293 h 730149"/>
                  <a:gd name="connsiteX3" fmla="*/ 849114 w 1083095"/>
                  <a:gd name="connsiteY3" fmla="*/ 406679 h 730149"/>
                  <a:gd name="connsiteX4" fmla="*/ 834198 w 1083095"/>
                  <a:gd name="connsiteY4" fmla="*/ 402050 h 730149"/>
                  <a:gd name="connsiteX5" fmla="*/ 714097 w 1083095"/>
                  <a:gd name="connsiteY5" fmla="*/ 370075 h 730149"/>
                  <a:gd name="connsiteX6" fmla="*/ 713411 w 1083095"/>
                  <a:gd name="connsiteY6" fmla="*/ 369389 h 730149"/>
                  <a:gd name="connsiteX7" fmla="*/ 712640 w 1083095"/>
                  <a:gd name="connsiteY7" fmla="*/ 368789 h 730149"/>
                  <a:gd name="connsiteX8" fmla="*/ 711268 w 1083095"/>
                  <a:gd name="connsiteY8" fmla="*/ 367760 h 730149"/>
                  <a:gd name="connsiteX9" fmla="*/ 669520 w 1083095"/>
                  <a:gd name="connsiteY9" fmla="*/ 170850 h 730149"/>
                  <a:gd name="connsiteX10" fmla="*/ 600683 w 1083095"/>
                  <a:gd name="connsiteY10" fmla="*/ 857 h 730149"/>
                  <a:gd name="connsiteX11" fmla="*/ 595796 w 1083095"/>
                  <a:gd name="connsiteY11" fmla="*/ 5572 h 730149"/>
                  <a:gd name="connsiteX12" fmla="*/ 657090 w 1083095"/>
                  <a:gd name="connsiteY12" fmla="*/ 230343 h 730149"/>
                  <a:gd name="connsiteX13" fmla="*/ 690351 w 1083095"/>
                  <a:gd name="connsiteY13" fmla="*/ 364674 h 730149"/>
                  <a:gd name="connsiteX14" fmla="*/ 554048 w 1083095"/>
                  <a:gd name="connsiteY14" fmla="*/ 336642 h 730149"/>
                  <a:gd name="connsiteX15" fmla="*/ 447578 w 1083095"/>
                  <a:gd name="connsiteY15" fmla="*/ 313668 h 730149"/>
                  <a:gd name="connsiteX16" fmla="*/ 389113 w 1083095"/>
                  <a:gd name="connsiteY16" fmla="*/ 212169 h 730149"/>
                  <a:gd name="connsiteX17" fmla="*/ 334592 w 1083095"/>
                  <a:gd name="connsiteY17" fmla="*/ 108185 h 730149"/>
                  <a:gd name="connsiteX18" fmla="*/ 329277 w 1083095"/>
                  <a:gd name="connsiteY18" fmla="*/ 112128 h 730149"/>
                  <a:gd name="connsiteX19" fmla="*/ 367511 w 1083095"/>
                  <a:gd name="connsiteY19" fmla="*/ 180622 h 730149"/>
                  <a:gd name="connsiteX20" fmla="*/ 385684 w 1083095"/>
                  <a:gd name="connsiteY20" fmla="*/ 243030 h 730149"/>
                  <a:gd name="connsiteX21" fmla="*/ 420746 w 1083095"/>
                  <a:gd name="connsiteY21" fmla="*/ 307238 h 730149"/>
                  <a:gd name="connsiteX22" fmla="*/ 262926 w 1083095"/>
                  <a:gd name="connsiteY22" fmla="*/ 262661 h 730149"/>
                  <a:gd name="connsiteX23" fmla="*/ 214320 w 1083095"/>
                  <a:gd name="connsiteY23" fmla="*/ 247316 h 730149"/>
                  <a:gd name="connsiteX24" fmla="*/ 212006 w 1083095"/>
                  <a:gd name="connsiteY24" fmla="*/ 244745 h 730149"/>
                  <a:gd name="connsiteX25" fmla="*/ 156284 w 1083095"/>
                  <a:gd name="connsiteY25" fmla="*/ 155162 h 730149"/>
                  <a:gd name="connsiteX26" fmla="*/ 108450 w 1083095"/>
                  <a:gd name="connsiteY26" fmla="*/ 101413 h 730149"/>
                  <a:gd name="connsiteX27" fmla="*/ 103735 w 1083095"/>
                  <a:gd name="connsiteY27" fmla="*/ 107328 h 730149"/>
                  <a:gd name="connsiteX28" fmla="*/ 162199 w 1083095"/>
                  <a:gd name="connsiteY28" fmla="*/ 198453 h 730149"/>
                  <a:gd name="connsiteX29" fmla="*/ 186031 w 1083095"/>
                  <a:gd name="connsiteY29" fmla="*/ 238658 h 730149"/>
                  <a:gd name="connsiteX30" fmla="*/ 6865 w 1083095"/>
                  <a:gd name="connsiteY30" fmla="*/ 156019 h 730149"/>
                  <a:gd name="connsiteX31" fmla="*/ 950 w 1083095"/>
                  <a:gd name="connsiteY31" fmla="*/ 161677 h 730149"/>
                  <a:gd name="connsiteX32" fmla="*/ 171372 w 1083095"/>
                  <a:gd name="connsiteY32" fmla="*/ 245088 h 730149"/>
                  <a:gd name="connsiteX33" fmla="*/ 139825 w 1083095"/>
                  <a:gd name="connsiteY33" fmla="*/ 256575 h 730149"/>
                  <a:gd name="connsiteX34" fmla="*/ 43470 w 1083095"/>
                  <a:gd name="connsiteY34" fmla="*/ 262919 h 730149"/>
                  <a:gd name="connsiteX35" fmla="*/ 41670 w 1083095"/>
                  <a:gd name="connsiteY35" fmla="*/ 269519 h 730149"/>
                  <a:gd name="connsiteX36" fmla="*/ 122680 w 1083095"/>
                  <a:gd name="connsiteY36" fmla="*/ 274063 h 730149"/>
                  <a:gd name="connsiteX37" fmla="*/ 198804 w 1083095"/>
                  <a:gd name="connsiteY37" fmla="*/ 253575 h 730149"/>
                  <a:gd name="connsiteX38" fmla="*/ 212091 w 1083095"/>
                  <a:gd name="connsiteY38" fmla="*/ 257946 h 730149"/>
                  <a:gd name="connsiteX39" fmla="*/ 409001 w 1083095"/>
                  <a:gd name="connsiteY39" fmla="*/ 316668 h 730149"/>
                  <a:gd name="connsiteX40" fmla="*/ 305703 w 1083095"/>
                  <a:gd name="connsiteY40" fmla="*/ 379505 h 730149"/>
                  <a:gd name="connsiteX41" fmla="*/ 205405 w 1083095"/>
                  <a:gd name="connsiteY41" fmla="*/ 437540 h 730149"/>
                  <a:gd name="connsiteX42" fmla="*/ 104335 w 1083095"/>
                  <a:gd name="connsiteY42" fmla="*/ 464801 h 730149"/>
                  <a:gd name="connsiteX43" fmla="*/ 104249 w 1083095"/>
                  <a:gd name="connsiteY43" fmla="*/ 472173 h 730149"/>
                  <a:gd name="connsiteX44" fmla="*/ 256754 w 1083095"/>
                  <a:gd name="connsiteY44" fmla="*/ 425025 h 730149"/>
                  <a:gd name="connsiteX45" fmla="*/ 350194 w 1083095"/>
                  <a:gd name="connsiteY45" fmla="*/ 365188 h 730149"/>
                  <a:gd name="connsiteX46" fmla="*/ 438062 w 1083095"/>
                  <a:gd name="connsiteY46" fmla="*/ 326526 h 730149"/>
                  <a:gd name="connsiteX47" fmla="*/ 442863 w 1083095"/>
                  <a:gd name="connsiteY47" fmla="*/ 324983 h 730149"/>
                  <a:gd name="connsiteX48" fmla="*/ 493698 w 1083095"/>
                  <a:gd name="connsiteY48" fmla="*/ 336556 h 730149"/>
                  <a:gd name="connsiteX49" fmla="*/ 681864 w 1083095"/>
                  <a:gd name="connsiteY49" fmla="*/ 375047 h 730149"/>
                  <a:gd name="connsiteX50" fmla="*/ 585252 w 1083095"/>
                  <a:gd name="connsiteY50" fmla="*/ 490090 h 730149"/>
                  <a:gd name="connsiteX51" fmla="*/ 508443 w 1083095"/>
                  <a:gd name="connsiteY51" fmla="*/ 601789 h 730149"/>
                  <a:gd name="connsiteX52" fmla="*/ 387056 w 1083095"/>
                  <a:gd name="connsiteY52" fmla="*/ 673370 h 730149"/>
                  <a:gd name="connsiteX53" fmla="*/ 390142 w 1083095"/>
                  <a:gd name="connsiteY53" fmla="*/ 681256 h 730149"/>
                  <a:gd name="connsiteX54" fmla="*/ 554991 w 1083095"/>
                  <a:gd name="connsiteY54" fmla="*/ 565956 h 730149"/>
                  <a:gd name="connsiteX55" fmla="*/ 705096 w 1083095"/>
                  <a:gd name="connsiteY55" fmla="*/ 380104 h 730149"/>
                  <a:gd name="connsiteX56" fmla="*/ 795964 w 1083095"/>
                  <a:gd name="connsiteY56" fmla="*/ 403079 h 730149"/>
                  <a:gd name="connsiteX57" fmla="*/ 841570 w 1083095"/>
                  <a:gd name="connsiteY57" fmla="*/ 416966 h 730149"/>
                  <a:gd name="connsiteX58" fmla="*/ 802908 w 1083095"/>
                  <a:gd name="connsiteY58" fmla="*/ 541268 h 730149"/>
                  <a:gd name="connsiteX59" fmla="*/ 646374 w 1083095"/>
                  <a:gd name="connsiteY59" fmla="*/ 722576 h 730149"/>
                  <a:gd name="connsiteX60" fmla="*/ 648260 w 1083095"/>
                  <a:gd name="connsiteY60" fmla="*/ 730120 h 730149"/>
                  <a:gd name="connsiteX61" fmla="*/ 794507 w 1083095"/>
                  <a:gd name="connsiteY61" fmla="*/ 607104 h 730149"/>
                  <a:gd name="connsiteX62" fmla="*/ 817224 w 1083095"/>
                  <a:gd name="connsiteY62" fmla="*/ 522580 h 730149"/>
                  <a:gd name="connsiteX63" fmla="*/ 859915 w 1083095"/>
                  <a:gd name="connsiteY63" fmla="*/ 422881 h 730149"/>
                  <a:gd name="connsiteX64" fmla="*/ 929095 w 1083095"/>
                  <a:gd name="connsiteY64" fmla="*/ 445856 h 730149"/>
                  <a:gd name="connsiteX65" fmla="*/ 1072770 w 1083095"/>
                  <a:gd name="connsiteY65" fmla="*/ 510664 h 730149"/>
                  <a:gd name="connsiteX66" fmla="*/ 1080657 w 1083095"/>
                  <a:gd name="connsiteY66" fmla="*/ 500891 h 730149"/>
                  <a:gd name="connsiteX67" fmla="*/ 865316 w 1083095"/>
                  <a:gd name="connsiteY67" fmla="*/ 411566 h 730149"/>
                  <a:gd name="connsiteX68" fmla="*/ 919580 w 1083095"/>
                  <a:gd name="connsiteY68" fmla="*/ 232229 h 730149"/>
                  <a:gd name="connsiteX69" fmla="*/ 891376 w 1083095"/>
                  <a:gd name="connsiteY69" fmla="*/ 88640 h 730149"/>
                  <a:gd name="connsiteX70" fmla="*/ 884690 w 1083095"/>
                  <a:gd name="connsiteY70" fmla="*/ 92069 h 73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083095" h="730149">
                    <a:moveTo>
                      <a:pt x="884690" y="92069"/>
                    </a:moveTo>
                    <a:cubicBezTo>
                      <a:pt x="900206" y="120186"/>
                      <a:pt x="910236" y="147876"/>
                      <a:pt x="912721" y="180194"/>
                    </a:cubicBezTo>
                    <a:cubicBezTo>
                      <a:pt x="915894" y="221599"/>
                      <a:pt x="898749" y="256318"/>
                      <a:pt x="879117" y="291293"/>
                    </a:cubicBezTo>
                    <a:cubicBezTo>
                      <a:pt x="861544" y="322669"/>
                      <a:pt x="835655" y="369217"/>
                      <a:pt x="849114" y="406679"/>
                    </a:cubicBezTo>
                    <a:cubicBezTo>
                      <a:pt x="844141" y="405136"/>
                      <a:pt x="839084" y="403593"/>
                      <a:pt x="834198" y="402050"/>
                    </a:cubicBezTo>
                    <a:cubicBezTo>
                      <a:pt x="794593" y="389620"/>
                      <a:pt x="754473" y="379333"/>
                      <a:pt x="714097" y="370075"/>
                    </a:cubicBezTo>
                    <a:cubicBezTo>
                      <a:pt x="713840" y="369818"/>
                      <a:pt x="713754" y="369560"/>
                      <a:pt x="713411" y="369389"/>
                    </a:cubicBezTo>
                    <a:cubicBezTo>
                      <a:pt x="713154" y="369217"/>
                      <a:pt x="712896" y="368960"/>
                      <a:pt x="712640" y="368789"/>
                    </a:cubicBezTo>
                    <a:cubicBezTo>
                      <a:pt x="712297" y="368360"/>
                      <a:pt x="711782" y="368017"/>
                      <a:pt x="711268" y="367760"/>
                    </a:cubicBezTo>
                    <a:cubicBezTo>
                      <a:pt x="650317" y="322583"/>
                      <a:pt x="670977" y="236344"/>
                      <a:pt x="669520" y="170850"/>
                    </a:cubicBezTo>
                    <a:cubicBezTo>
                      <a:pt x="668234" y="112042"/>
                      <a:pt x="643631" y="41919"/>
                      <a:pt x="600683" y="857"/>
                    </a:cubicBezTo>
                    <a:cubicBezTo>
                      <a:pt x="597854" y="-1886"/>
                      <a:pt x="593396" y="2572"/>
                      <a:pt x="595796" y="5572"/>
                    </a:cubicBezTo>
                    <a:cubicBezTo>
                      <a:pt x="648003" y="71152"/>
                      <a:pt x="660604" y="148990"/>
                      <a:pt x="657090" y="230343"/>
                    </a:cubicBezTo>
                    <a:cubicBezTo>
                      <a:pt x="655118" y="277492"/>
                      <a:pt x="657004" y="329956"/>
                      <a:pt x="690351" y="364674"/>
                    </a:cubicBezTo>
                    <a:cubicBezTo>
                      <a:pt x="645002" y="354730"/>
                      <a:pt x="599482" y="345814"/>
                      <a:pt x="554048" y="336642"/>
                    </a:cubicBezTo>
                    <a:cubicBezTo>
                      <a:pt x="518387" y="329441"/>
                      <a:pt x="482896" y="321812"/>
                      <a:pt x="447578" y="313668"/>
                    </a:cubicBezTo>
                    <a:cubicBezTo>
                      <a:pt x="412945" y="287865"/>
                      <a:pt x="400258" y="252460"/>
                      <a:pt x="389113" y="212169"/>
                    </a:cubicBezTo>
                    <a:cubicBezTo>
                      <a:pt x="378312" y="172993"/>
                      <a:pt x="362967" y="138017"/>
                      <a:pt x="334592" y="108185"/>
                    </a:cubicBezTo>
                    <a:cubicBezTo>
                      <a:pt x="331678" y="105184"/>
                      <a:pt x="326963" y="108442"/>
                      <a:pt x="329277" y="112128"/>
                    </a:cubicBezTo>
                    <a:cubicBezTo>
                      <a:pt x="343508" y="134502"/>
                      <a:pt x="357738" y="155762"/>
                      <a:pt x="367511" y="180622"/>
                    </a:cubicBezTo>
                    <a:cubicBezTo>
                      <a:pt x="375397" y="200682"/>
                      <a:pt x="379512" y="222370"/>
                      <a:pt x="385684" y="243030"/>
                    </a:cubicBezTo>
                    <a:cubicBezTo>
                      <a:pt x="392628" y="266519"/>
                      <a:pt x="403687" y="289750"/>
                      <a:pt x="420746" y="307238"/>
                    </a:cubicBezTo>
                    <a:cubicBezTo>
                      <a:pt x="367682" y="294379"/>
                      <a:pt x="314961" y="279892"/>
                      <a:pt x="262926" y="262661"/>
                    </a:cubicBezTo>
                    <a:cubicBezTo>
                      <a:pt x="247067" y="257346"/>
                      <a:pt x="230779" y="252374"/>
                      <a:pt x="214320" y="247316"/>
                    </a:cubicBezTo>
                    <a:cubicBezTo>
                      <a:pt x="213806" y="246288"/>
                      <a:pt x="213120" y="245345"/>
                      <a:pt x="212006" y="244745"/>
                    </a:cubicBezTo>
                    <a:cubicBezTo>
                      <a:pt x="179516" y="225457"/>
                      <a:pt x="171715" y="186795"/>
                      <a:pt x="156284" y="155162"/>
                    </a:cubicBezTo>
                    <a:cubicBezTo>
                      <a:pt x="145654" y="133302"/>
                      <a:pt x="127566" y="115986"/>
                      <a:pt x="108450" y="101413"/>
                    </a:cubicBezTo>
                    <a:cubicBezTo>
                      <a:pt x="104506" y="98412"/>
                      <a:pt x="100220" y="103984"/>
                      <a:pt x="103735" y="107328"/>
                    </a:cubicBezTo>
                    <a:cubicBezTo>
                      <a:pt x="132367" y="135103"/>
                      <a:pt x="147026" y="162192"/>
                      <a:pt x="162199" y="198453"/>
                    </a:cubicBezTo>
                    <a:cubicBezTo>
                      <a:pt x="168200" y="212941"/>
                      <a:pt x="175572" y="227171"/>
                      <a:pt x="186031" y="238658"/>
                    </a:cubicBezTo>
                    <a:cubicBezTo>
                      <a:pt x="122251" y="218856"/>
                      <a:pt x="57701" y="196310"/>
                      <a:pt x="6865" y="156019"/>
                    </a:cubicBezTo>
                    <a:cubicBezTo>
                      <a:pt x="3265" y="153190"/>
                      <a:pt x="-2221" y="158077"/>
                      <a:pt x="950" y="161677"/>
                    </a:cubicBezTo>
                    <a:cubicBezTo>
                      <a:pt x="41413" y="207369"/>
                      <a:pt x="110421" y="226828"/>
                      <a:pt x="171372" y="245088"/>
                    </a:cubicBezTo>
                    <a:cubicBezTo>
                      <a:pt x="160399" y="247917"/>
                      <a:pt x="149598" y="252717"/>
                      <a:pt x="139825" y="256575"/>
                    </a:cubicBezTo>
                    <a:cubicBezTo>
                      <a:pt x="107849" y="268919"/>
                      <a:pt x="76817" y="265747"/>
                      <a:pt x="43470" y="262919"/>
                    </a:cubicBezTo>
                    <a:cubicBezTo>
                      <a:pt x="39784" y="262661"/>
                      <a:pt x="37726" y="268319"/>
                      <a:pt x="41670" y="269519"/>
                    </a:cubicBezTo>
                    <a:cubicBezTo>
                      <a:pt x="68416" y="277577"/>
                      <a:pt x="95248" y="278863"/>
                      <a:pt x="122680" y="274063"/>
                    </a:cubicBezTo>
                    <a:cubicBezTo>
                      <a:pt x="149255" y="269434"/>
                      <a:pt x="171200" y="255032"/>
                      <a:pt x="198804" y="253575"/>
                    </a:cubicBezTo>
                    <a:cubicBezTo>
                      <a:pt x="203347" y="255032"/>
                      <a:pt x="207719" y="256489"/>
                      <a:pt x="212091" y="257946"/>
                    </a:cubicBezTo>
                    <a:cubicBezTo>
                      <a:pt x="277156" y="280406"/>
                      <a:pt x="342650" y="299866"/>
                      <a:pt x="409001" y="316668"/>
                    </a:cubicBezTo>
                    <a:cubicBezTo>
                      <a:pt x="371454" y="326698"/>
                      <a:pt x="333649" y="361073"/>
                      <a:pt x="305703" y="379505"/>
                    </a:cubicBezTo>
                    <a:cubicBezTo>
                      <a:pt x="273470" y="400764"/>
                      <a:pt x="240723" y="421681"/>
                      <a:pt x="205405" y="437540"/>
                    </a:cubicBezTo>
                    <a:cubicBezTo>
                      <a:pt x="172486" y="452371"/>
                      <a:pt x="139396" y="458200"/>
                      <a:pt x="104335" y="464801"/>
                    </a:cubicBezTo>
                    <a:cubicBezTo>
                      <a:pt x="100134" y="465572"/>
                      <a:pt x="100134" y="471230"/>
                      <a:pt x="104249" y="472173"/>
                    </a:cubicBezTo>
                    <a:cubicBezTo>
                      <a:pt x="154141" y="483403"/>
                      <a:pt x="215177" y="448856"/>
                      <a:pt x="256754" y="425025"/>
                    </a:cubicBezTo>
                    <a:cubicBezTo>
                      <a:pt x="288815" y="406594"/>
                      <a:pt x="319333" y="385505"/>
                      <a:pt x="350194" y="365188"/>
                    </a:cubicBezTo>
                    <a:cubicBezTo>
                      <a:pt x="376255" y="348043"/>
                      <a:pt x="404801" y="322412"/>
                      <a:pt x="438062" y="326526"/>
                    </a:cubicBezTo>
                    <a:cubicBezTo>
                      <a:pt x="440120" y="326783"/>
                      <a:pt x="441748" y="326098"/>
                      <a:pt x="442863" y="324983"/>
                    </a:cubicBezTo>
                    <a:cubicBezTo>
                      <a:pt x="459751" y="329012"/>
                      <a:pt x="476724" y="332870"/>
                      <a:pt x="493698" y="336556"/>
                    </a:cubicBezTo>
                    <a:cubicBezTo>
                      <a:pt x="556191" y="350015"/>
                      <a:pt x="619285" y="361502"/>
                      <a:pt x="681864" y="375047"/>
                    </a:cubicBezTo>
                    <a:cubicBezTo>
                      <a:pt x="636773" y="395792"/>
                      <a:pt x="607969" y="449370"/>
                      <a:pt x="585252" y="490090"/>
                    </a:cubicBezTo>
                    <a:cubicBezTo>
                      <a:pt x="562621" y="530552"/>
                      <a:pt x="541018" y="568271"/>
                      <a:pt x="508443" y="601789"/>
                    </a:cubicBezTo>
                    <a:cubicBezTo>
                      <a:pt x="473552" y="637708"/>
                      <a:pt x="430090" y="651167"/>
                      <a:pt x="387056" y="673370"/>
                    </a:cubicBezTo>
                    <a:cubicBezTo>
                      <a:pt x="382169" y="675856"/>
                      <a:pt x="384913" y="682885"/>
                      <a:pt x="390142" y="681256"/>
                    </a:cubicBezTo>
                    <a:cubicBezTo>
                      <a:pt x="459151" y="660340"/>
                      <a:pt x="511786" y="623735"/>
                      <a:pt x="554991" y="565956"/>
                    </a:cubicBezTo>
                    <a:cubicBezTo>
                      <a:pt x="597082" y="509721"/>
                      <a:pt x="625543" y="395535"/>
                      <a:pt x="705096" y="380104"/>
                    </a:cubicBezTo>
                    <a:cubicBezTo>
                      <a:pt x="735528" y="387048"/>
                      <a:pt x="765960" y="394506"/>
                      <a:pt x="795964" y="403079"/>
                    </a:cubicBezTo>
                    <a:cubicBezTo>
                      <a:pt x="811223" y="407451"/>
                      <a:pt x="826397" y="412166"/>
                      <a:pt x="841570" y="416966"/>
                    </a:cubicBezTo>
                    <a:cubicBezTo>
                      <a:pt x="804194" y="439169"/>
                      <a:pt x="806937" y="503120"/>
                      <a:pt x="802908" y="541268"/>
                    </a:cubicBezTo>
                    <a:cubicBezTo>
                      <a:pt x="793907" y="626307"/>
                      <a:pt x="720698" y="691887"/>
                      <a:pt x="646374" y="722576"/>
                    </a:cubicBezTo>
                    <a:cubicBezTo>
                      <a:pt x="642259" y="724291"/>
                      <a:pt x="643802" y="730634"/>
                      <a:pt x="648260" y="730120"/>
                    </a:cubicBezTo>
                    <a:cubicBezTo>
                      <a:pt x="712468" y="722833"/>
                      <a:pt x="765703" y="660082"/>
                      <a:pt x="794507" y="607104"/>
                    </a:cubicBezTo>
                    <a:cubicBezTo>
                      <a:pt x="809080" y="580358"/>
                      <a:pt x="814652" y="552498"/>
                      <a:pt x="817224" y="522580"/>
                    </a:cubicBezTo>
                    <a:cubicBezTo>
                      <a:pt x="819967" y="490004"/>
                      <a:pt x="819538" y="431797"/>
                      <a:pt x="859915" y="422881"/>
                    </a:cubicBezTo>
                    <a:cubicBezTo>
                      <a:pt x="883061" y="430425"/>
                      <a:pt x="906121" y="438140"/>
                      <a:pt x="929095" y="445856"/>
                    </a:cubicBezTo>
                    <a:cubicBezTo>
                      <a:pt x="979158" y="462658"/>
                      <a:pt x="1029479" y="479631"/>
                      <a:pt x="1072770" y="510664"/>
                    </a:cubicBezTo>
                    <a:cubicBezTo>
                      <a:pt x="1079286" y="515378"/>
                      <a:pt x="1087172" y="505606"/>
                      <a:pt x="1080657" y="500891"/>
                    </a:cubicBezTo>
                    <a:cubicBezTo>
                      <a:pt x="1017992" y="455886"/>
                      <a:pt x="939553" y="433854"/>
                      <a:pt x="865316" y="411566"/>
                    </a:cubicBezTo>
                    <a:cubicBezTo>
                      <a:pt x="833340" y="353615"/>
                      <a:pt x="907235" y="285464"/>
                      <a:pt x="919580" y="232229"/>
                    </a:cubicBezTo>
                    <a:cubicBezTo>
                      <a:pt x="930981" y="183109"/>
                      <a:pt x="923094" y="128759"/>
                      <a:pt x="891376" y="88640"/>
                    </a:cubicBezTo>
                    <a:cubicBezTo>
                      <a:pt x="888547" y="85468"/>
                      <a:pt x="882632" y="88297"/>
                      <a:pt x="884690" y="9206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65" name="图形 4">
              <a:extLst>
                <a:ext uri="{FF2B5EF4-FFF2-40B4-BE49-F238E27FC236}">
                  <a16:creationId xmlns:a16="http://schemas.microsoft.com/office/drawing/2014/main" id="{5143D6CB-0A89-219E-EA4C-9737599F2521}"/>
                </a:ext>
              </a:extLst>
            </p:cNvPr>
            <p:cNvGrpSpPr/>
            <p:nvPr/>
          </p:nvGrpSpPr>
          <p:grpSpPr>
            <a:xfrm>
              <a:off x="8206734" y="2373477"/>
              <a:ext cx="398338" cy="426193"/>
              <a:chOff x="8206734" y="2373477"/>
              <a:chExt cx="398338" cy="426193"/>
            </a:xfrm>
          </p:grpSpPr>
          <p:sp>
            <p:nvSpPr>
              <p:cNvPr id="3138" name="任意多边形: 形状 3137">
                <a:extLst>
                  <a:ext uri="{FF2B5EF4-FFF2-40B4-BE49-F238E27FC236}">
                    <a16:creationId xmlns:a16="http://schemas.microsoft.com/office/drawing/2014/main" id="{9984536E-31E0-2D7D-9FDC-706DCAD32342}"/>
                  </a:ext>
                </a:extLst>
              </p:cNvPr>
              <p:cNvSpPr/>
              <p:nvPr/>
            </p:nvSpPr>
            <p:spPr>
              <a:xfrm>
                <a:off x="8206734" y="2373477"/>
                <a:ext cx="398338" cy="426193"/>
              </a:xfrm>
              <a:custGeom>
                <a:avLst/>
                <a:gdLst>
                  <a:gd name="connsiteX0" fmla="*/ 398008 w 398338"/>
                  <a:gd name="connsiteY0" fmla="*/ 136036 h 426193"/>
                  <a:gd name="connsiteX1" fmla="*/ 325056 w 398338"/>
                  <a:gd name="connsiteY1" fmla="*/ 125920 h 426193"/>
                  <a:gd name="connsiteX2" fmla="*/ 244045 w 398338"/>
                  <a:gd name="connsiteY2" fmla="*/ 166640 h 426193"/>
                  <a:gd name="connsiteX3" fmla="*/ 245074 w 398338"/>
                  <a:gd name="connsiteY3" fmla="*/ 88801 h 426193"/>
                  <a:gd name="connsiteX4" fmla="*/ 196211 w 398338"/>
                  <a:gd name="connsiteY4" fmla="*/ 590 h 426193"/>
                  <a:gd name="connsiteX5" fmla="*/ 145204 w 398338"/>
                  <a:gd name="connsiteY5" fmla="*/ 75943 h 426193"/>
                  <a:gd name="connsiteX6" fmla="*/ 143061 w 398338"/>
                  <a:gd name="connsiteY6" fmla="*/ 146237 h 426193"/>
                  <a:gd name="connsiteX7" fmla="*/ 80311 w 398338"/>
                  <a:gd name="connsiteY7" fmla="*/ 96002 h 426193"/>
                  <a:gd name="connsiteX8" fmla="*/ 6158 w 398338"/>
                  <a:gd name="connsiteY8" fmla="*/ 97460 h 426193"/>
                  <a:gd name="connsiteX9" fmla="*/ 21760 w 398338"/>
                  <a:gd name="connsiteY9" fmla="*/ 166725 h 426193"/>
                  <a:gd name="connsiteX10" fmla="*/ 101399 w 398338"/>
                  <a:gd name="connsiteY10" fmla="*/ 218846 h 426193"/>
                  <a:gd name="connsiteX11" fmla="*/ 27247 w 398338"/>
                  <a:gd name="connsiteY11" fmla="*/ 261109 h 426193"/>
                  <a:gd name="connsiteX12" fmla="*/ 7187 w 398338"/>
                  <a:gd name="connsiteY12" fmla="*/ 314344 h 426193"/>
                  <a:gd name="connsiteX13" fmla="*/ 77482 w 398338"/>
                  <a:gd name="connsiteY13" fmla="*/ 318287 h 426193"/>
                  <a:gd name="connsiteX14" fmla="*/ 138432 w 398338"/>
                  <a:gd name="connsiteY14" fmla="*/ 286483 h 426193"/>
                  <a:gd name="connsiteX15" fmla="*/ 134488 w 398338"/>
                  <a:gd name="connsiteY15" fmla="*/ 368179 h 426193"/>
                  <a:gd name="connsiteX16" fmla="*/ 169808 w 398338"/>
                  <a:gd name="connsiteY16" fmla="*/ 426044 h 426193"/>
                  <a:gd name="connsiteX17" fmla="*/ 213784 w 398338"/>
                  <a:gd name="connsiteY17" fmla="*/ 379495 h 426193"/>
                  <a:gd name="connsiteX18" fmla="*/ 214384 w 398338"/>
                  <a:gd name="connsiteY18" fmla="*/ 284254 h 426193"/>
                  <a:gd name="connsiteX19" fmla="*/ 297366 w 398338"/>
                  <a:gd name="connsiteY19" fmla="*/ 344948 h 426193"/>
                  <a:gd name="connsiteX20" fmla="*/ 365175 w 398338"/>
                  <a:gd name="connsiteY20" fmla="*/ 330374 h 426193"/>
                  <a:gd name="connsiteX21" fmla="*/ 334228 w 398338"/>
                  <a:gd name="connsiteY21" fmla="*/ 263766 h 426193"/>
                  <a:gd name="connsiteX22" fmla="*/ 284765 w 398338"/>
                  <a:gd name="connsiteY22" fmla="*/ 232219 h 426193"/>
                  <a:gd name="connsiteX23" fmla="*/ 350344 w 398338"/>
                  <a:gd name="connsiteY23" fmla="*/ 206159 h 426193"/>
                  <a:gd name="connsiteX24" fmla="*/ 398008 w 398338"/>
                  <a:gd name="connsiteY24" fmla="*/ 136036 h 4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98338" h="426193">
                    <a:moveTo>
                      <a:pt x="398008" y="136036"/>
                    </a:moveTo>
                    <a:cubicBezTo>
                      <a:pt x="393207" y="106889"/>
                      <a:pt x="343229" y="121463"/>
                      <a:pt x="325056" y="125920"/>
                    </a:cubicBezTo>
                    <a:cubicBezTo>
                      <a:pt x="295995" y="133036"/>
                      <a:pt x="267277" y="147009"/>
                      <a:pt x="244045" y="166640"/>
                    </a:cubicBezTo>
                    <a:cubicBezTo>
                      <a:pt x="251675" y="142037"/>
                      <a:pt x="250303" y="115119"/>
                      <a:pt x="245074" y="88801"/>
                    </a:cubicBezTo>
                    <a:cubicBezTo>
                      <a:pt x="240273" y="64713"/>
                      <a:pt x="224414" y="7791"/>
                      <a:pt x="196211" y="590"/>
                    </a:cubicBezTo>
                    <a:cubicBezTo>
                      <a:pt x="166893" y="-6953"/>
                      <a:pt x="148891" y="59998"/>
                      <a:pt x="145204" y="75943"/>
                    </a:cubicBezTo>
                    <a:cubicBezTo>
                      <a:pt x="140747" y="95231"/>
                      <a:pt x="137661" y="123091"/>
                      <a:pt x="143061" y="146237"/>
                    </a:cubicBezTo>
                    <a:cubicBezTo>
                      <a:pt x="126259" y="124892"/>
                      <a:pt x="107228" y="106118"/>
                      <a:pt x="80311" y="96002"/>
                    </a:cubicBezTo>
                    <a:cubicBezTo>
                      <a:pt x="57679" y="87515"/>
                      <a:pt x="25018" y="76200"/>
                      <a:pt x="6158" y="97460"/>
                    </a:cubicBezTo>
                    <a:cubicBezTo>
                      <a:pt x="-10215" y="115891"/>
                      <a:pt x="9930" y="151809"/>
                      <a:pt x="21760" y="166725"/>
                    </a:cubicBezTo>
                    <a:cubicBezTo>
                      <a:pt x="39162" y="188499"/>
                      <a:pt x="71309" y="210960"/>
                      <a:pt x="101399" y="218846"/>
                    </a:cubicBezTo>
                    <a:cubicBezTo>
                      <a:pt x="73710" y="226819"/>
                      <a:pt x="47306" y="240277"/>
                      <a:pt x="27247" y="261109"/>
                    </a:cubicBezTo>
                    <a:cubicBezTo>
                      <a:pt x="18503" y="270196"/>
                      <a:pt x="-8758" y="300885"/>
                      <a:pt x="7187" y="314344"/>
                    </a:cubicBezTo>
                    <a:cubicBezTo>
                      <a:pt x="25104" y="329517"/>
                      <a:pt x="56307" y="321716"/>
                      <a:pt x="77482" y="318287"/>
                    </a:cubicBezTo>
                    <a:cubicBezTo>
                      <a:pt x="100370" y="314601"/>
                      <a:pt x="122659" y="303543"/>
                      <a:pt x="138432" y="286483"/>
                    </a:cubicBezTo>
                    <a:cubicBezTo>
                      <a:pt x="132860" y="313401"/>
                      <a:pt x="130374" y="340061"/>
                      <a:pt x="134488" y="368179"/>
                    </a:cubicBezTo>
                    <a:cubicBezTo>
                      <a:pt x="136889" y="384553"/>
                      <a:pt x="147776" y="423900"/>
                      <a:pt x="169808" y="426044"/>
                    </a:cubicBezTo>
                    <a:cubicBezTo>
                      <a:pt x="195096" y="428529"/>
                      <a:pt x="207098" y="399469"/>
                      <a:pt x="213784" y="379495"/>
                    </a:cubicBezTo>
                    <a:cubicBezTo>
                      <a:pt x="223386" y="350605"/>
                      <a:pt x="222357" y="315201"/>
                      <a:pt x="214384" y="284254"/>
                    </a:cubicBezTo>
                    <a:cubicBezTo>
                      <a:pt x="237788" y="310143"/>
                      <a:pt x="263590" y="333118"/>
                      <a:pt x="297366" y="344948"/>
                    </a:cubicBezTo>
                    <a:cubicBezTo>
                      <a:pt x="317168" y="351892"/>
                      <a:pt x="358917" y="358321"/>
                      <a:pt x="365175" y="330374"/>
                    </a:cubicBezTo>
                    <a:cubicBezTo>
                      <a:pt x="370232" y="307486"/>
                      <a:pt x="347344" y="279882"/>
                      <a:pt x="334228" y="263766"/>
                    </a:cubicBezTo>
                    <a:cubicBezTo>
                      <a:pt x="321112" y="247650"/>
                      <a:pt x="303795" y="237620"/>
                      <a:pt x="284765" y="232219"/>
                    </a:cubicBezTo>
                    <a:cubicBezTo>
                      <a:pt x="307482" y="227762"/>
                      <a:pt x="328999" y="219875"/>
                      <a:pt x="350344" y="206159"/>
                    </a:cubicBezTo>
                    <a:cubicBezTo>
                      <a:pt x="368347" y="194672"/>
                      <a:pt x="402036" y="160639"/>
                      <a:pt x="398008" y="136036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9" name="任意多边形: 形状 3138">
                <a:extLst>
                  <a:ext uri="{FF2B5EF4-FFF2-40B4-BE49-F238E27FC236}">
                    <a16:creationId xmlns:a16="http://schemas.microsoft.com/office/drawing/2014/main" id="{FA9AC6E2-768B-0F77-3207-54F59A048F79}"/>
                  </a:ext>
                </a:extLst>
              </p:cNvPr>
              <p:cNvSpPr/>
              <p:nvPr/>
            </p:nvSpPr>
            <p:spPr>
              <a:xfrm>
                <a:off x="8315419" y="2520013"/>
                <a:ext cx="147379" cy="137114"/>
              </a:xfrm>
              <a:custGeom>
                <a:avLst/>
                <a:gdLst>
                  <a:gd name="connsiteX0" fmla="*/ 145733 w 147379"/>
                  <a:gd name="connsiteY0" fmla="*/ 51737 h 137114"/>
                  <a:gd name="connsiteX1" fmla="*/ 140418 w 147379"/>
                  <a:gd name="connsiteY1" fmla="*/ 42650 h 137114"/>
                  <a:gd name="connsiteX2" fmla="*/ 111357 w 147379"/>
                  <a:gd name="connsiteY2" fmla="*/ 47107 h 137114"/>
                  <a:gd name="connsiteX3" fmla="*/ 113843 w 147379"/>
                  <a:gd name="connsiteY3" fmla="*/ 11275 h 137114"/>
                  <a:gd name="connsiteX4" fmla="*/ 104585 w 147379"/>
                  <a:gd name="connsiteY4" fmla="*/ 7417 h 137114"/>
                  <a:gd name="connsiteX5" fmla="*/ 81268 w 147379"/>
                  <a:gd name="connsiteY5" fmla="*/ 28762 h 137114"/>
                  <a:gd name="connsiteX6" fmla="*/ 64809 w 147379"/>
                  <a:gd name="connsiteY6" fmla="*/ 1502 h 137114"/>
                  <a:gd name="connsiteX7" fmla="*/ 56836 w 147379"/>
                  <a:gd name="connsiteY7" fmla="*/ 3645 h 137114"/>
                  <a:gd name="connsiteX8" fmla="*/ 52207 w 147379"/>
                  <a:gd name="connsiteY8" fmla="*/ 31163 h 137114"/>
                  <a:gd name="connsiteX9" fmla="*/ 23746 w 147379"/>
                  <a:gd name="connsiteY9" fmla="*/ 15046 h 137114"/>
                  <a:gd name="connsiteX10" fmla="*/ 15774 w 147379"/>
                  <a:gd name="connsiteY10" fmla="*/ 23019 h 137114"/>
                  <a:gd name="connsiteX11" fmla="*/ 32147 w 147379"/>
                  <a:gd name="connsiteY11" fmla="*/ 50622 h 137114"/>
                  <a:gd name="connsiteX12" fmla="*/ 2829 w 147379"/>
                  <a:gd name="connsiteY12" fmla="*/ 62109 h 137114"/>
                  <a:gd name="connsiteX13" fmla="*/ 2829 w 147379"/>
                  <a:gd name="connsiteY13" fmla="*/ 72054 h 137114"/>
                  <a:gd name="connsiteX14" fmla="*/ 39691 w 147379"/>
                  <a:gd name="connsiteY14" fmla="*/ 84484 h 137114"/>
                  <a:gd name="connsiteX15" fmla="*/ 33605 w 147379"/>
                  <a:gd name="connsiteY15" fmla="*/ 119631 h 137114"/>
                  <a:gd name="connsiteX16" fmla="*/ 42091 w 147379"/>
                  <a:gd name="connsiteY16" fmla="*/ 124517 h 137114"/>
                  <a:gd name="connsiteX17" fmla="*/ 67637 w 147379"/>
                  <a:gd name="connsiteY17" fmla="*/ 105743 h 137114"/>
                  <a:gd name="connsiteX18" fmla="*/ 84525 w 147379"/>
                  <a:gd name="connsiteY18" fmla="*/ 134461 h 137114"/>
                  <a:gd name="connsiteX19" fmla="*/ 94812 w 147379"/>
                  <a:gd name="connsiteY19" fmla="*/ 133090 h 137114"/>
                  <a:gd name="connsiteX20" fmla="*/ 98327 w 147379"/>
                  <a:gd name="connsiteY20" fmla="*/ 101457 h 137114"/>
                  <a:gd name="connsiteX21" fmla="*/ 120873 w 147379"/>
                  <a:gd name="connsiteY21" fmla="*/ 112516 h 137114"/>
                  <a:gd name="connsiteX22" fmla="*/ 129017 w 147379"/>
                  <a:gd name="connsiteY22" fmla="*/ 106258 h 137114"/>
                  <a:gd name="connsiteX23" fmla="*/ 126102 w 147379"/>
                  <a:gd name="connsiteY23" fmla="*/ 69396 h 137114"/>
                  <a:gd name="connsiteX24" fmla="*/ 145733 w 147379"/>
                  <a:gd name="connsiteY24" fmla="*/ 51737 h 137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7379" h="137114">
                    <a:moveTo>
                      <a:pt x="145733" y="51737"/>
                    </a:moveTo>
                    <a:cubicBezTo>
                      <a:pt x="149848" y="47450"/>
                      <a:pt x="145561" y="41878"/>
                      <a:pt x="140418" y="42650"/>
                    </a:cubicBezTo>
                    <a:cubicBezTo>
                      <a:pt x="130731" y="44022"/>
                      <a:pt x="121044" y="45565"/>
                      <a:pt x="111357" y="47107"/>
                    </a:cubicBezTo>
                    <a:cubicBezTo>
                      <a:pt x="112729" y="35192"/>
                      <a:pt x="114357" y="23362"/>
                      <a:pt x="113843" y="11275"/>
                    </a:cubicBezTo>
                    <a:cubicBezTo>
                      <a:pt x="113586" y="6474"/>
                      <a:pt x="108100" y="4245"/>
                      <a:pt x="104585" y="7417"/>
                    </a:cubicBezTo>
                    <a:cubicBezTo>
                      <a:pt x="96784" y="14446"/>
                      <a:pt x="88983" y="21562"/>
                      <a:pt x="81268" y="28762"/>
                    </a:cubicBezTo>
                    <a:cubicBezTo>
                      <a:pt x="76381" y="19247"/>
                      <a:pt x="71409" y="10074"/>
                      <a:pt x="64809" y="1502"/>
                    </a:cubicBezTo>
                    <a:cubicBezTo>
                      <a:pt x="62322" y="-1670"/>
                      <a:pt x="58036" y="730"/>
                      <a:pt x="56836" y="3645"/>
                    </a:cubicBezTo>
                    <a:cubicBezTo>
                      <a:pt x="53235" y="12732"/>
                      <a:pt x="52293" y="21733"/>
                      <a:pt x="52207" y="31163"/>
                    </a:cubicBezTo>
                    <a:cubicBezTo>
                      <a:pt x="43034" y="25162"/>
                      <a:pt x="33433" y="20361"/>
                      <a:pt x="23746" y="15046"/>
                    </a:cubicBezTo>
                    <a:cubicBezTo>
                      <a:pt x="18603" y="12218"/>
                      <a:pt x="12859" y="17875"/>
                      <a:pt x="15774" y="23019"/>
                    </a:cubicBezTo>
                    <a:cubicBezTo>
                      <a:pt x="21003" y="32363"/>
                      <a:pt x="26918" y="41278"/>
                      <a:pt x="32147" y="50622"/>
                    </a:cubicBezTo>
                    <a:cubicBezTo>
                      <a:pt x="21946" y="53537"/>
                      <a:pt x="12430" y="57309"/>
                      <a:pt x="2829" y="62109"/>
                    </a:cubicBezTo>
                    <a:cubicBezTo>
                      <a:pt x="-857" y="63910"/>
                      <a:pt x="-1028" y="70253"/>
                      <a:pt x="2829" y="72054"/>
                    </a:cubicBezTo>
                    <a:cubicBezTo>
                      <a:pt x="14745" y="77540"/>
                      <a:pt x="27261" y="80540"/>
                      <a:pt x="39691" y="84484"/>
                    </a:cubicBezTo>
                    <a:cubicBezTo>
                      <a:pt x="37119" y="96142"/>
                      <a:pt x="35148" y="107801"/>
                      <a:pt x="33605" y="119631"/>
                    </a:cubicBezTo>
                    <a:cubicBezTo>
                      <a:pt x="33004" y="124089"/>
                      <a:pt x="38834" y="126403"/>
                      <a:pt x="42091" y="124517"/>
                    </a:cubicBezTo>
                    <a:cubicBezTo>
                      <a:pt x="51692" y="119031"/>
                      <a:pt x="60093" y="113202"/>
                      <a:pt x="67637" y="105743"/>
                    </a:cubicBezTo>
                    <a:cubicBezTo>
                      <a:pt x="73466" y="115259"/>
                      <a:pt x="79039" y="124774"/>
                      <a:pt x="84525" y="134461"/>
                    </a:cubicBezTo>
                    <a:cubicBezTo>
                      <a:pt x="86754" y="138319"/>
                      <a:pt x="94041" y="138062"/>
                      <a:pt x="94812" y="133090"/>
                    </a:cubicBezTo>
                    <a:cubicBezTo>
                      <a:pt x="96441" y="122546"/>
                      <a:pt x="97298" y="112001"/>
                      <a:pt x="98327" y="101457"/>
                    </a:cubicBezTo>
                    <a:cubicBezTo>
                      <a:pt x="106385" y="104200"/>
                      <a:pt x="113243" y="108144"/>
                      <a:pt x="120873" y="112516"/>
                    </a:cubicBezTo>
                    <a:cubicBezTo>
                      <a:pt x="124730" y="114659"/>
                      <a:pt x="130902" y="111059"/>
                      <a:pt x="129017" y="106258"/>
                    </a:cubicBezTo>
                    <a:cubicBezTo>
                      <a:pt x="124387" y="94513"/>
                      <a:pt x="114615" y="81740"/>
                      <a:pt x="126102" y="69396"/>
                    </a:cubicBezTo>
                    <a:cubicBezTo>
                      <a:pt x="132017" y="62881"/>
                      <a:pt x="139646" y="58080"/>
                      <a:pt x="145733" y="51737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66" name="图形 4">
              <a:extLst>
                <a:ext uri="{FF2B5EF4-FFF2-40B4-BE49-F238E27FC236}">
                  <a16:creationId xmlns:a16="http://schemas.microsoft.com/office/drawing/2014/main" id="{82D0F818-9E38-8882-0C9C-D30D23A6AB1E}"/>
                </a:ext>
              </a:extLst>
            </p:cNvPr>
            <p:cNvGrpSpPr/>
            <p:nvPr/>
          </p:nvGrpSpPr>
          <p:grpSpPr>
            <a:xfrm>
              <a:off x="7015265" y="1749938"/>
              <a:ext cx="330086" cy="324561"/>
              <a:chOff x="7015265" y="1749938"/>
              <a:chExt cx="330086" cy="324561"/>
            </a:xfrm>
          </p:grpSpPr>
          <p:sp>
            <p:nvSpPr>
              <p:cNvPr id="3136" name="任意多边形: 形状 3135">
                <a:extLst>
                  <a:ext uri="{FF2B5EF4-FFF2-40B4-BE49-F238E27FC236}">
                    <a16:creationId xmlns:a16="http://schemas.microsoft.com/office/drawing/2014/main" id="{97D98C15-2DAC-553A-C5B5-08C519C706C9}"/>
                  </a:ext>
                </a:extLst>
              </p:cNvPr>
              <p:cNvSpPr/>
              <p:nvPr/>
            </p:nvSpPr>
            <p:spPr>
              <a:xfrm>
                <a:off x="7015265" y="1749938"/>
                <a:ext cx="330086" cy="324561"/>
              </a:xfrm>
              <a:custGeom>
                <a:avLst/>
                <a:gdLst>
                  <a:gd name="connsiteX0" fmla="*/ 327947 w 330086"/>
                  <a:gd name="connsiteY0" fmla="*/ 217193 h 324561"/>
                  <a:gd name="connsiteX1" fmla="*/ 288171 w 330086"/>
                  <a:gd name="connsiteY1" fmla="*/ 175016 h 324561"/>
                  <a:gd name="connsiteX2" fmla="*/ 218391 w 330086"/>
                  <a:gd name="connsiteY2" fmla="*/ 160014 h 324561"/>
                  <a:gd name="connsiteX3" fmla="*/ 257396 w 330086"/>
                  <a:gd name="connsiteY3" fmla="*/ 112779 h 324561"/>
                  <a:gd name="connsiteX4" fmla="*/ 270855 w 330086"/>
                  <a:gd name="connsiteY4" fmla="*/ 34598 h 324561"/>
                  <a:gd name="connsiteX5" fmla="*/ 202446 w 330086"/>
                  <a:gd name="connsiteY5" fmla="*/ 55687 h 324561"/>
                  <a:gd name="connsiteX6" fmla="*/ 166442 w 330086"/>
                  <a:gd name="connsiteY6" fmla="*/ 97778 h 324561"/>
                  <a:gd name="connsiteX7" fmla="*/ 152725 w 330086"/>
                  <a:gd name="connsiteY7" fmla="*/ 36056 h 324561"/>
                  <a:gd name="connsiteX8" fmla="*/ 106519 w 330086"/>
                  <a:gd name="connsiteY8" fmla="*/ 394 h 324561"/>
                  <a:gd name="connsiteX9" fmla="*/ 81916 w 330086"/>
                  <a:gd name="connsiteY9" fmla="*/ 50543 h 324561"/>
                  <a:gd name="connsiteX10" fmla="*/ 105148 w 330086"/>
                  <a:gd name="connsiteY10" fmla="*/ 121781 h 324561"/>
                  <a:gd name="connsiteX11" fmla="*/ 38797 w 330086"/>
                  <a:gd name="connsiteY11" fmla="*/ 111151 h 324561"/>
                  <a:gd name="connsiteX12" fmla="*/ 221 w 330086"/>
                  <a:gd name="connsiteY12" fmla="*/ 133954 h 324561"/>
                  <a:gd name="connsiteX13" fmla="*/ 41369 w 330086"/>
                  <a:gd name="connsiteY13" fmla="*/ 171073 h 324561"/>
                  <a:gd name="connsiteX14" fmla="*/ 94432 w 330086"/>
                  <a:gd name="connsiteY14" fmla="*/ 181617 h 324561"/>
                  <a:gd name="connsiteX15" fmla="*/ 51742 w 330086"/>
                  <a:gd name="connsiteY15" fmla="*/ 229794 h 324561"/>
                  <a:gd name="connsiteX16" fmla="*/ 44883 w 330086"/>
                  <a:gd name="connsiteY16" fmla="*/ 282687 h 324561"/>
                  <a:gd name="connsiteX17" fmla="*/ 94861 w 330086"/>
                  <a:gd name="connsiteY17" fmla="*/ 275828 h 324561"/>
                  <a:gd name="connsiteX18" fmla="*/ 142181 w 330086"/>
                  <a:gd name="connsiteY18" fmla="*/ 217707 h 324561"/>
                  <a:gd name="connsiteX19" fmla="*/ 163184 w 330086"/>
                  <a:gd name="connsiteY19" fmla="*/ 295888 h 324561"/>
                  <a:gd name="connsiteX20" fmla="*/ 211962 w 330086"/>
                  <a:gd name="connsiteY20" fmla="*/ 320320 h 324561"/>
                  <a:gd name="connsiteX21" fmla="*/ 225849 w 330086"/>
                  <a:gd name="connsiteY21" fmla="*/ 264256 h 324561"/>
                  <a:gd name="connsiteX22" fmla="*/ 211018 w 330086"/>
                  <a:gd name="connsiteY22" fmla="*/ 220536 h 324561"/>
                  <a:gd name="connsiteX23" fmla="*/ 264168 w 330086"/>
                  <a:gd name="connsiteY23" fmla="*/ 236824 h 324561"/>
                  <a:gd name="connsiteX24" fmla="*/ 327947 w 330086"/>
                  <a:gd name="connsiteY24" fmla="*/ 217193 h 32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30086" h="324561">
                    <a:moveTo>
                      <a:pt x="327947" y="217193"/>
                    </a:moveTo>
                    <a:cubicBezTo>
                      <a:pt x="339435" y="196876"/>
                      <a:pt x="301544" y="181188"/>
                      <a:pt x="288171" y="175016"/>
                    </a:cubicBezTo>
                    <a:cubicBezTo>
                      <a:pt x="266911" y="165072"/>
                      <a:pt x="242308" y="159500"/>
                      <a:pt x="218391" y="160014"/>
                    </a:cubicBezTo>
                    <a:cubicBezTo>
                      <a:pt x="235193" y="148698"/>
                      <a:pt x="247623" y="131553"/>
                      <a:pt x="257396" y="112779"/>
                    </a:cubicBezTo>
                    <a:cubicBezTo>
                      <a:pt x="266311" y="95634"/>
                      <a:pt x="284656" y="52943"/>
                      <a:pt x="270855" y="34598"/>
                    </a:cubicBezTo>
                    <a:cubicBezTo>
                      <a:pt x="256538" y="15482"/>
                      <a:pt x="212562" y="47714"/>
                      <a:pt x="202446" y="55687"/>
                    </a:cubicBezTo>
                    <a:cubicBezTo>
                      <a:pt x="190273" y="65288"/>
                      <a:pt x="174585" y="80890"/>
                      <a:pt x="166442" y="97778"/>
                    </a:cubicBezTo>
                    <a:cubicBezTo>
                      <a:pt x="166699" y="76432"/>
                      <a:pt x="164213" y="55515"/>
                      <a:pt x="152725" y="36056"/>
                    </a:cubicBezTo>
                    <a:cubicBezTo>
                      <a:pt x="143038" y="19682"/>
                      <a:pt x="128551" y="-3292"/>
                      <a:pt x="106519" y="394"/>
                    </a:cubicBezTo>
                    <a:cubicBezTo>
                      <a:pt x="87317" y="3652"/>
                      <a:pt x="82002" y="35627"/>
                      <a:pt x="81916" y="50543"/>
                    </a:cubicBezTo>
                    <a:cubicBezTo>
                      <a:pt x="81916" y="72489"/>
                      <a:pt x="90489" y="102150"/>
                      <a:pt x="105148" y="121781"/>
                    </a:cubicBezTo>
                    <a:cubicBezTo>
                      <a:pt x="84231" y="113037"/>
                      <a:pt x="61343" y="108236"/>
                      <a:pt x="38797" y="111151"/>
                    </a:cubicBezTo>
                    <a:cubicBezTo>
                      <a:pt x="28938" y="112437"/>
                      <a:pt x="-2951" y="117837"/>
                      <a:pt x="221" y="133954"/>
                    </a:cubicBezTo>
                    <a:cubicBezTo>
                      <a:pt x="3736" y="152127"/>
                      <a:pt x="26710" y="162672"/>
                      <a:pt x="41369" y="171073"/>
                    </a:cubicBezTo>
                    <a:cubicBezTo>
                      <a:pt x="57228" y="180074"/>
                      <a:pt x="76430" y="184274"/>
                      <a:pt x="94432" y="181617"/>
                    </a:cubicBezTo>
                    <a:cubicBezTo>
                      <a:pt x="77716" y="195418"/>
                      <a:pt x="63057" y="210506"/>
                      <a:pt x="51742" y="229794"/>
                    </a:cubicBezTo>
                    <a:cubicBezTo>
                      <a:pt x="45141" y="241024"/>
                      <a:pt x="32453" y="270599"/>
                      <a:pt x="44883" y="282687"/>
                    </a:cubicBezTo>
                    <a:cubicBezTo>
                      <a:pt x="59200" y="296660"/>
                      <a:pt x="80888" y="284830"/>
                      <a:pt x="94861" y="275828"/>
                    </a:cubicBezTo>
                    <a:cubicBezTo>
                      <a:pt x="115007" y="262884"/>
                      <a:pt x="131808" y="240595"/>
                      <a:pt x="142181" y="217707"/>
                    </a:cubicBezTo>
                    <a:cubicBezTo>
                      <a:pt x="143810" y="245139"/>
                      <a:pt x="148268" y="271971"/>
                      <a:pt x="163184" y="295888"/>
                    </a:cubicBezTo>
                    <a:cubicBezTo>
                      <a:pt x="171928" y="309861"/>
                      <a:pt x="194388" y="334464"/>
                      <a:pt x="211962" y="320320"/>
                    </a:cubicBezTo>
                    <a:cubicBezTo>
                      <a:pt x="226363" y="308747"/>
                      <a:pt x="225935" y="280543"/>
                      <a:pt x="225849" y="264256"/>
                    </a:cubicBezTo>
                    <a:cubicBezTo>
                      <a:pt x="225763" y="247882"/>
                      <a:pt x="220105" y="233223"/>
                      <a:pt x="211018" y="220536"/>
                    </a:cubicBezTo>
                    <a:cubicBezTo>
                      <a:pt x="227135" y="229023"/>
                      <a:pt x="244280" y="234766"/>
                      <a:pt x="264168" y="236824"/>
                    </a:cubicBezTo>
                    <a:cubicBezTo>
                      <a:pt x="280799" y="238538"/>
                      <a:pt x="318346" y="234252"/>
                      <a:pt x="327947" y="21719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7" name="任意多边形: 形状 3136">
                <a:extLst>
                  <a:ext uri="{FF2B5EF4-FFF2-40B4-BE49-F238E27FC236}">
                    <a16:creationId xmlns:a16="http://schemas.microsoft.com/office/drawing/2014/main" id="{48C2E787-506E-3049-ED3F-39082036FF66}"/>
                  </a:ext>
                </a:extLst>
              </p:cNvPr>
              <p:cNvSpPr/>
              <p:nvPr/>
            </p:nvSpPr>
            <p:spPr>
              <a:xfrm>
                <a:off x="7121038" y="1848963"/>
                <a:ext cx="107118" cy="113132"/>
              </a:xfrm>
              <a:custGeom>
                <a:avLst/>
                <a:gdLst>
                  <a:gd name="connsiteX0" fmla="*/ 103446 w 107118"/>
                  <a:gd name="connsiteY0" fmla="*/ 85592 h 113132"/>
                  <a:gd name="connsiteX1" fmla="*/ 104646 w 107118"/>
                  <a:gd name="connsiteY1" fmla="*/ 77363 h 113132"/>
                  <a:gd name="connsiteX2" fmla="*/ 84586 w 107118"/>
                  <a:gd name="connsiteY2" fmla="*/ 65790 h 113132"/>
                  <a:gd name="connsiteX3" fmla="*/ 103789 w 107118"/>
                  <a:gd name="connsiteY3" fmla="*/ 45044 h 113132"/>
                  <a:gd name="connsiteX4" fmla="*/ 100017 w 107118"/>
                  <a:gd name="connsiteY4" fmla="*/ 38101 h 113132"/>
                  <a:gd name="connsiteX5" fmla="*/ 75157 w 107118"/>
                  <a:gd name="connsiteY5" fmla="*/ 39644 h 113132"/>
                  <a:gd name="connsiteX6" fmla="*/ 78500 w 107118"/>
                  <a:gd name="connsiteY6" fmla="*/ 14869 h 113132"/>
                  <a:gd name="connsiteX7" fmla="*/ 72585 w 107118"/>
                  <a:gd name="connsiteY7" fmla="*/ 12212 h 113132"/>
                  <a:gd name="connsiteX8" fmla="*/ 56211 w 107118"/>
                  <a:gd name="connsiteY8" fmla="*/ 26785 h 113132"/>
                  <a:gd name="connsiteX9" fmla="*/ 46696 w 107118"/>
                  <a:gd name="connsiteY9" fmla="*/ 2868 h 113132"/>
                  <a:gd name="connsiteX10" fmla="*/ 37866 w 107118"/>
                  <a:gd name="connsiteY10" fmla="*/ 3811 h 113132"/>
                  <a:gd name="connsiteX11" fmla="*/ 34266 w 107118"/>
                  <a:gd name="connsiteY11" fmla="*/ 28757 h 113132"/>
                  <a:gd name="connsiteX12" fmla="*/ 10606 w 107118"/>
                  <a:gd name="connsiteY12" fmla="*/ 21299 h 113132"/>
                  <a:gd name="connsiteX13" fmla="*/ 5719 w 107118"/>
                  <a:gd name="connsiteY13" fmla="*/ 27385 h 113132"/>
                  <a:gd name="connsiteX14" fmla="*/ 22178 w 107118"/>
                  <a:gd name="connsiteY14" fmla="*/ 53188 h 113132"/>
                  <a:gd name="connsiteX15" fmla="*/ 1090 w 107118"/>
                  <a:gd name="connsiteY15" fmla="*/ 71791 h 113132"/>
                  <a:gd name="connsiteX16" fmla="*/ 3919 w 107118"/>
                  <a:gd name="connsiteY16" fmla="*/ 78991 h 113132"/>
                  <a:gd name="connsiteX17" fmla="*/ 28865 w 107118"/>
                  <a:gd name="connsiteY17" fmla="*/ 80020 h 113132"/>
                  <a:gd name="connsiteX18" fmla="*/ 25093 w 107118"/>
                  <a:gd name="connsiteY18" fmla="*/ 105995 h 113132"/>
                  <a:gd name="connsiteX19" fmla="*/ 32037 w 107118"/>
                  <a:gd name="connsiteY19" fmla="*/ 110195 h 113132"/>
                  <a:gd name="connsiteX20" fmla="*/ 49782 w 107118"/>
                  <a:gd name="connsiteY20" fmla="*/ 92450 h 113132"/>
                  <a:gd name="connsiteX21" fmla="*/ 58183 w 107118"/>
                  <a:gd name="connsiteY21" fmla="*/ 110367 h 113132"/>
                  <a:gd name="connsiteX22" fmla="*/ 66241 w 107118"/>
                  <a:gd name="connsiteY22" fmla="*/ 110538 h 113132"/>
                  <a:gd name="connsiteX23" fmla="*/ 82615 w 107118"/>
                  <a:gd name="connsiteY23" fmla="*/ 86535 h 113132"/>
                  <a:gd name="connsiteX24" fmla="*/ 103446 w 107118"/>
                  <a:gd name="connsiteY24" fmla="*/ 85592 h 113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7118" h="113132">
                    <a:moveTo>
                      <a:pt x="103446" y="85592"/>
                    </a:moveTo>
                    <a:cubicBezTo>
                      <a:pt x="108075" y="84992"/>
                      <a:pt x="108161" y="79506"/>
                      <a:pt x="104646" y="77363"/>
                    </a:cubicBezTo>
                    <a:cubicBezTo>
                      <a:pt x="97959" y="73419"/>
                      <a:pt x="91273" y="69647"/>
                      <a:pt x="84586" y="65790"/>
                    </a:cubicBezTo>
                    <a:cubicBezTo>
                      <a:pt x="91273" y="59103"/>
                      <a:pt x="98131" y="52674"/>
                      <a:pt x="103789" y="45044"/>
                    </a:cubicBezTo>
                    <a:cubicBezTo>
                      <a:pt x="106018" y="41958"/>
                      <a:pt x="103789" y="37929"/>
                      <a:pt x="100017" y="38101"/>
                    </a:cubicBezTo>
                    <a:cubicBezTo>
                      <a:pt x="91702" y="38615"/>
                      <a:pt x="83472" y="39044"/>
                      <a:pt x="75157" y="39644"/>
                    </a:cubicBezTo>
                    <a:cubicBezTo>
                      <a:pt x="76786" y="31414"/>
                      <a:pt x="78329" y="23356"/>
                      <a:pt x="78500" y="14869"/>
                    </a:cubicBezTo>
                    <a:cubicBezTo>
                      <a:pt x="78585" y="11697"/>
                      <a:pt x="74728" y="11012"/>
                      <a:pt x="72585" y="12212"/>
                    </a:cubicBezTo>
                    <a:cubicBezTo>
                      <a:pt x="65898" y="16069"/>
                      <a:pt x="60840" y="21127"/>
                      <a:pt x="56211" y="26785"/>
                    </a:cubicBezTo>
                    <a:cubicBezTo>
                      <a:pt x="53554" y="18641"/>
                      <a:pt x="49954" y="10926"/>
                      <a:pt x="46696" y="2868"/>
                    </a:cubicBezTo>
                    <a:cubicBezTo>
                      <a:pt x="44981" y="-1419"/>
                      <a:pt x="38638" y="-733"/>
                      <a:pt x="37866" y="3811"/>
                    </a:cubicBezTo>
                    <a:cubicBezTo>
                      <a:pt x="36409" y="12126"/>
                      <a:pt x="35637" y="20527"/>
                      <a:pt x="34266" y="28757"/>
                    </a:cubicBezTo>
                    <a:cubicBezTo>
                      <a:pt x="26550" y="25499"/>
                      <a:pt x="18835" y="23099"/>
                      <a:pt x="10606" y="21299"/>
                    </a:cubicBezTo>
                    <a:cubicBezTo>
                      <a:pt x="7434" y="20613"/>
                      <a:pt x="4176" y="24385"/>
                      <a:pt x="5719" y="27385"/>
                    </a:cubicBezTo>
                    <a:cubicBezTo>
                      <a:pt x="10349" y="36643"/>
                      <a:pt x="16521" y="44616"/>
                      <a:pt x="22178" y="53188"/>
                    </a:cubicBezTo>
                    <a:cubicBezTo>
                      <a:pt x="14806" y="59018"/>
                      <a:pt x="7862" y="65275"/>
                      <a:pt x="1090" y="71791"/>
                    </a:cubicBezTo>
                    <a:cubicBezTo>
                      <a:pt x="-1481" y="74277"/>
                      <a:pt x="919" y="78563"/>
                      <a:pt x="3919" y="78991"/>
                    </a:cubicBezTo>
                    <a:cubicBezTo>
                      <a:pt x="12492" y="80363"/>
                      <a:pt x="20549" y="80877"/>
                      <a:pt x="28865" y="80020"/>
                    </a:cubicBezTo>
                    <a:cubicBezTo>
                      <a:pt x="27751" y="88678"/>
                      <a:pt x="26464" y="97337"/>
                      <a:pt x="25093" y="105995"/>
                    </a:cubicBezTo>
                    <a:cubicBezTo>
                      <a:pt x="24579" y="109510"/>
                      <a:pt x="29122" y="112853"/>
                      <a:pt x="32037" y="110195"/>
                    </a:cubicBezTo>
                    <a:cubicBezTo>
                      <a:pt x="38209" y="104538"/>
                      <a:pt x="43953" y="98451"/>
                      <a:pt x="49782" y="92450"/>
                    </a:cubicBezTo>
                    <a:cubicBezTo>
                      <a:pt x="53296" y="98108"/>
                      <a:pt x="55611" y="103937"/>
                      <a:pt x="58183" y="110367"/>
                    </a:cubicBezTo>
                    <a:cubicBezTo>
                      <a:pt x="59469" y="113624"/>
                      <a:pt x="65041" y="114396"/>
                      <a:pt x="66241" y="110538"/>
                    </a:cubicBezTo>
                    <a:cubicBezTo>
                      <a:pt x="69242" y="101108"/>
                      <a:pt x="69499" y="88421"/>
                      <a:pt x="82615" y="86535"/>
                    </a:cubicBezTo>
                    <a:cubicBezTo>
                      <a:pt x="89558" y="85678"/>
                      <a:pt x="96502" y="86450"/>
                      <a:pt x="103446" y="85592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67" name="图形 4">
              <a:extLst>
                <a:ext uri="{FF2B5EF4-FFF2-40B4-BE49-F238E27FC236}">
                  <a16:creationId xmlns:a16="http://schemas.microsoft.com/office/drawing/2014/main" id="{59182F17-1B36-3B1A-A2A7-7A297AC20B96}"/>
                </a:ext>
              </a:extLst>
            </p:cNvPr>
            <p:cNvGrpSpPr/>
            <p:nvPr/>
          </p:nvGrpSpPr>
          <p:grpSpPr>
            <a:xfrm>
              <a:off x="6638354" y="2418761"/>
              <a:ext cx="1117368" cy="650131"/>
              <a:chOff x="6638354" y="2418761"/>
              <a:chExt cx="1117368" cy="650131"/>
            </a:xfrm>
            <a:solidFill>
              <a:srgbClr val="00796B"/>
            </a:solidFill>
          </p:grpSpPr>
          <p:sp>
            <p:nvSpPr>
              <p:cNvPr id="3124" name="任意多边形: 形状 3123">
                <a:extLst>
                  <a:ext uri="{FF2B5EF4-FFF2-40B4-BE49-F238E27FC236}">
                    <a16:creationId xmlns:a16="http://schemas.microsoft.com/office/drawing/2014/main" id="{1CFD5F88-592C-2202-EF34-BB8ECC24581D}"/>
                  </a:ext>
                </a:extLst>
              </p:cNvPr>
              <p:cNvSpPr/>
              <p:nvPr/>
            </p:nvSpPr>
            <p:spPr>
              <a:xfrm>
                <a:off x="6782412" y="2574962"/>
                <a:ext cx="307097" cy="201295"/>
              </a:xfrm>
              <a:custGeom>
                <a:avLst/>
                <a:gdLst>
                  <a:gd name="connsiteX0" fmla="*/ 305083 w 307097"/>
                  <a:gd name="connsiteY0" fmla="*/ 199527 h 201295"/>
                  <a:gd name="connsiteX1" fmla="*/ 305512 w 307097"/>
                  <a:gd name="connsiteY1" fmla="*/ 190697 h 201295"/>
                  <a:gd name="connsiteX2" fmla="*/ 147178 w 307097"/>
                  <a:gd name="connsiteY2" fmla="*/ 28163 h 201295"/>
                  <a:gd name="connsiteX3" fmla="*/ 2302 w 307097"/>
                  <a:gd name="connsiteY3" fmla="*/ 6560 h 201295"/>
                  <a:gd name="connsiteX4" fmla="*/ 73 w 307097"/>
                  <a:gd name="connsiteY4" fmla="*/ 10589 h 201295"/>
                  <a:gd name="connsiteX5" fmla="*/ 2645 w 307097"/>
                  <a:gd name="connsiteY5" fmla="*/ 15132 h 201295"/>
                  <a:gd name="connsiteX6" fmla="*/ 157207 w 307097"/>
                  <a:gd name="connsiteY6" fmla="*/ 120231 h 201295"/>
                  <a:gd name="connsiteX7" fmla="*/ 299597 w 307097"/>
                  <a:gd name="connsiteY7" fmla="*/ 201070 h 201295"/>
                  <a:gd name="connsiteX8" fmla="*/ 302425 w 307097"/>
                  <a:gd name="connsiteY8" fmla="*/ 201070 h 201295"/>
                  <a:gd name="connsiteX9" fmla="*/ 305083 w 307097"/>
                  <a:gd name="connsiteY9" fmla="*/ 199527 h 20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097" h="201295">
                    <a:moveTo>
                      <a:pt x="305083" y="199527"/>
                    </a:moveTo>
                    <a:cubicBezTo>
                      <a:pt x="307226" y="197384"/>
                      <a:pt x="308084" y="193698"/>
                      <a:pt x="305512" y="190697"/>
                    </a:cubicBezTo>
                    <a:cubicBezTo>
                      <a:pt x="255963" y="133090"/>
                      <a:pt x="221844" y="59795"/>
                      <a:pt x="147178" y="28163"/>
                    </a:cubicBezTo>
                    <a:cubicBezTo>
                      <a:pt x="109716" y="12303"/>
                      <a:pt x="41907" y="-11699"/>
                      <a:pt x="2302" y="6560"/>
                    </a:cubicBezTo>
                    <a:cubicBezTo>
                      <a:pt x="416" y="7417"/>
                      <a:pt x="-184" y="9046"/>
                      <a:pt x="73" y="10589"/>
                    </a:cubicBezTo>
                    <a:cubicBezTo>
                      <a:pt x="-269" y="12389"/>
                      <a:pt x="588" y="14532"/>
                      <a:pt x="2645" y="15132"/>
                    </a:cubicBezTo>
                    <a:cubicBezTo>
                      <a:pt x="67968" y="34163"/>
                      <a:pt x="109630" y="73854"/>
                      <a:pt x="157207" y="120231"/>
                    </a:cubicBezTo>
                    <a:cubicBezTo>
                      <a:pt x="196727" y="158807"/>
                      <a:pt x="241904" y="197641"/>
                      <a:pt x="299597" y="201070"/>
                    </a:cubicBezTo>
                    <a:cubicBezTo>
                      <a:pt x="300540" y="201413"/>
                      <a:pt x="301483" y="201327"/>
                      <a:pt x="302425" y="201070"/>
                    </a:cubicBezTo>
                    <a:cubicBezTo>
                      <a:pt x="303626" y="200813"/>
                      <a:pt x="304483" y="200298"/>
                      <a:pt x="305083" y="19952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5" name="任意多边形: 形状 3124">
                <a:extLst>
                  <a:ext uri="{FF2B5EF4-FFF2-40B4-BE49-F238E27FC236}">
                    <a16:creationId xmlns:a16="http://schemas.microsoft.com/office/drawing/2014/main" id="{7C67F90F-E3D0-000E-E119-3698F59ACCBB}"/>
                  </a:ext>
                </a:extLst>
              </p:cNvPr>
              <p:cNvSpPr/>
              <p:nvPr/>
            </p:nvSpPr>
            <p:spPr>
              <a:xfrm>
                <a:off x="6922411" y="2507502"/>
                <a:ext cx="323568" cy="252521"/>
              </a:xfrm>
              <a:custGeom>
                <a:avLst/>
                <a:gdLst>
                  <a:gd name="connsiteX0" fmla="*/ 317417 w 323568"/>
                  <a:gd name="connsiteY0" fmla="*/ 252156 h 252521"/>
                  <a:gd name="connsiteX1" fmla="*/ 321447 w 323568"/>
                  <a:gd name="connsiteY1" fmla="*/ 241955 h 252521"/>
                  <a:gd name="connsiteX2" fmla="*/ 183943 w 323568"/>
                  <a:gd name="connsiteY2" fmla="*/ 64418 h 252521"/>
                  <a:gd name="connsiteX3" fmla="*/ 4521 w 323568"/>
                  <a:gd name="connsiteY3" fmla="*/ 639 h 252521"/>
                  <a:gd name="connsiteX4" fmla="*/ 1435 w 323568"/>
                  <a:gd name="connsiteY4" fmla="*/ 2439 h 252521"/>
                  <a:gd name="connsiteX5" fmla="*/ 2635 w 323568"/>
                  <a:gd name="connsiteY5" fmla="*/ 9297 h 252521"/>
                  <a:gd name="connsiteX6" fmla="*/ 156340 w 323568"/>
                  <a:gd name="connsiteY6" fmla="*/ 154430 h 252521"/>
                  <a:gd name="connsiteX7" fmla="*/ 315274 w 323568"/>
                  <a:gd name="connsiteY7" fmla="*/ 252499 h 252521"/>
                  <a:gd name="connsiteX8" fmla="*/ 317417 w 323568"/>
                  <a:gd name="connsiteY8" fmla="*/ 252156 h 25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568" h="252521">
                    <a:moveTo>
                      <a:pt x="317417" y="252156"/>
                    </a:moveTo>
                    <a:cubicBezTo>
                      <a:pt x="322218" y="251813"/>
                      <a:pt x="326162" y="245813"/>
                      <a:pt x="321447" y="241955"/>
                    </a:cubicBezTo>
                    <a:cubicBezTo>
                      <a:pt x="263497" y="193263"/>
                      <a:pt x="239150" y="116196"/>
                      <a:pt x="183943" y="64418"/>
                    </a:cubicBezTo>
                    <a:cubicBezTo>
                      <a:pt x="135594" y="19070"/>
                      <a:pt x="71044" y="-4247"/>
                      <a:pt x="4521" y="639"/>
                    </a:cubicBezTo>
                    <a:cubicBezTo>
                      <a:pt x="2978" y="725"/>
                      <a:pt x="2035" y="1496"/>
                      <a:pt x="1435" y="2439"/>
                    </a:cubicBezTo>
                    <a:cubicBezTo>
                      <a:pt x="-794" y="3982"/>
                      <a:pt x="-451" y="8354"/>
                      <a:pt x="2635" y="9297"/>
                    </a:cubicBezTo>
                    <a:cubicBezTo>
                      <a:pt x="80045" y="31157"/>
                      <a:pt x="112363" y="93222"/>
                      <a:pt x="156340" y="154430"/>
                    </a:cubicBezTo>
                    <a:cubicBezTo>
                      <a:pt x="195002" y="208351"/>
                      <a:pt x="245237" y="252156"/>
                      <a:pt x="315274" y="252499"/>
                    </a:cubicBezTo>
                    <a:cubicBezTo>
                      <a:pt x="316046" y="252585"/>
                      <a:pt x="316817" y="252414"/>
                      <a:pt x="317417" y="25215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6" name="任意多边形: 形状 3125">
                <a:extLst>
                  <a:ext uri="{FF2B5EF4-FFF2-40B4-BE49-F238E27FC236}">
                    <a16:creationId xmlns:a16="http://schemas.microsoft.com/office/drawing/2014/main" id="{CA28D019-DB1D-2DB1-8EC8-5CFC7FA833C2}"/>
                  </a:ext>
                </a:extLst>
              </p:cNvPr>
              <p:cNvSpPr/>
              <p:nvPr/>
            </p:nvSpPr>
            <p:spPr>
              <a:xfrm>
                <a:off x="7060072" y="2462219"/>
                <a:ext cx="306195" cy="272925"/>
              </a:xfrm>
              <a:custGeom>
                <a:avLst/>
                <a:gdLst>
                  <a:gd name="connsiteX0" fmla="*/ 303200 w 306195"/>
                  <a:gd name="connsiteY0" fmla="*/ 269836 h 272925"/>
                  <a:gd name="connsiteX1" fmla="*/ 303114 w 306195"/>
                  <a:gd name="connsiteY1" fmla="*/ 259635 h 272925"/>
                  <a:gd name="connsiteX2" fmla="*/ 235049 w 306195"/>
                  <a:gd name="connsiteY2" fmla="*/ 159165 h 272925"/>
                  <a:gd name="connsiteX3" fmla="*/ 169469 w 306195"/>
                  <a:gd name="connsiteY3" fmla="*/ 69068 h 272925"/>
                  <a:gd name="connsiteX4" fmla="*/ 78258 w 306195"/>
                  <a:gd name="connsiteY4" fmla="*/ 15233 h 272925"/>
                  <a:gd name="connsiteX5" fmla="*/ 5392 w 306195"/>
                  <a:gd name="connsiteY5" fmla="*/ 2802 h 272925"/>
                  <a:gd name="connsiteX6" fmla="*/ 5306 w 306195"/>
                  <a:gd name="connsiteY6" fmla="*/ 2802 h 272925"/>
                  <a:gd name="connsiteX7" fmla="*/ 2134 w 306195"/>
                  <a:gd name="connsiteY7" fmla="*/ 10689 h 272925"/>
                  <a:gd name="connsiteX8" fmla="*/ 154296 w 306195"/>
                  <a:gd name="connsiteY8" fmla="*/ 172367 h 272925"/>
                  <a:gd name="connsiteX9" fmla="*/ 298142 w 306195"/>
                  <a:gd name="connsiteY9" fmla="*/ 272922 h 272925"/>
                  <a:gd name="connsiteX10" fmla="*/ 303200 w 306195"/>
                  <a:gd name="connsiteY10" fmla="*/ 269836 h 27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6195" h="272925">
                    <a:moveTo>
                      <a:pt x="303200" y="269836"/>
                    </a:moveTo>
                    <a:cubicBezTo>
                      <a:pt x="306543" y="267607"/>
                      <a:pt x="307829" y="262035"/>
                      <a:pt x="303114" y="259635"/>
                    </a:cubicBezTo>
                    <a:cubicBezTo>
                      <a:pt x="265481" y="240347"/>
                      <a:pt x="251251" y="195255"/>
                      <a:pt x="235049" y="159165"/>
                    </a:cubicBezTo>
                    <a:cubicBezTo>
                      <a:pt x="219618" y="124789"/>
                      <a:pt x="198530" y="93500"/>
                      <a:pt x="169469" y="69068"/>
                    </a:cubicBezTo>
                    <a:cubicBezTo>
                      <a:pt x="141780" y="45665"/>
                      <a:pt x="111690" y="29034"/>
                      <a:pt x="78258" y="15233"/>
                    </a:cubicBezTo>
                    <a:cubicBezTo>
                      <a:pt x="56998" y="6489"/>
                      <a:pt x="28452" y="-5513"/>
                      <a:pt x="5392" y="2802"/>
                    </a:cubicBezTo>
                    <a:cubicBezTo>
                      <a:pt x="5392" y="2802"/>
                      <a:pt x="5306" y="2802"/>
                      <a:pt x="5306" y="2802"/>
                    </a:cubicBezTo>
                    <a:cubicBezTo>
                      <a:pt x="591" y="1688"/>
                      <a:pt x="-2152" y="8375"/>
                      <a:pt x="2134" y="10689"/>
                    </a:cubicBezTo>
                    <a:cubicBezTo>
                      <a:pt x="71314" y="48237"/>
                      <a:pt x="106033" y="112874"/>
                      <a:pt x="154296" y="172367"/>
                    </a:cubicBezTo>
                    <a:cubicBezTo>
                      <a:pt x="189700" y="216001"/>
                      <a:pt x="237364" y="270436"/>
                      <a:pt x="298142" y="272922"/>
                    </a:cubicBezTo>
                    <a:cubicBezTo>
                      <a:pt x="300800" y="273008"/>
                      <a:pt x="302429" y="271636"/>
                      <a:pt x="303200" y="26983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7" name="任意多边形: 形状 3126">
                <a:extLst>
                  <a:ext uri="{FF2B5EF4-FFF2-40B4-BE49-F238E27FC236}">
                    <a16:creationId xmlns:a16="http://schemas.microsoft.com/office/drawing/2014/main" id="{8B552D63-030B-73D0-6951-C9C67801C29B}"/>
                  </a:ext>
                </a:extLst>
              </p:cNvPr>
              <p:cNvSpPr/>
              <p:nvPr/>
            </p:nvSpPr>
            <p:spPr>
              <a:xfrm>
                <a:off x="7234596" y="2418761"/>
                <a:ext cx="264599" cy="270289"/>
              </a:xfrm>
              <a:custGeom>
                <a:avLst/>
                <a:gdLst>
                  <a:gd name="connsiteX0" fmla="*/ 259921 w 264599"/>
                  <a:gd name="connsiteY0" fmla="*/ 269146 h 270289"/>
                  <a:gd name="connsiteX1" fmla="*/ 261636 w 264599"/>
                  <a:gd name="connsiteY1" fmla="*/ 258173 h 270289"/>
                  <a:gd name="connsiteX2" fmla="*/ 139306 w 264599"/>
                  <a:gd name="connsiteY2" fmla="*/ 88952 h 270289"/>
                  <a:gd name="connsiteX3" fmla="*/ 5061 w 264599"/>
                  <a:gd name="connsiteY3" fmla="*/ 55 h 270289"/>
                  <a:gd name="connsiteX4" fmla="*/ 603 w 264599"/>
                  <a:gd name="connsiteY4" fmla="*/ 3913 h 270289"/>
                  <a:gd name="connsiteX5" fmla="*/ 1289 w 264599"/>
                  <a:gd name="connsiteY5" fmla="*/ 8799 h 270289"/>
                  <a:gd name="connsiteX6" fmla="*/ 105188 w 264599"/>
                  <a:gd name="connsiteY6" fmla="*/ 184964 h 270289"/>
                  <a:gd name="connsiteX7" fmla="*/ 256578 w 264599"/>
                  <a:gd name="connsiteY7" fmla="*/ 270260 h 270289"/>
                  <a:gd name="connsiteX8" fmla="*/ 259921 w 264599"/>
                  <a:gd name="connsiteY8" fmla="*/ 269146 h 27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99" h="270289">
                    <a:moveTo>
                      <a:pt x="259921" y="269146"/>
                    </a:moveTo>
                    <a:cubicBezTo>
                      <a:pt x="264465" y="268032"/>
                      <a:pt x="266865" y="261088"/>
                      <a:pt x="261636" y="258173"/>
                    </a:cubicBezTo>
                    <a:cubicBezTo>
                      <a:pt x="196399" y="221740"/>
                      <a:pt x="183283" y="144416"/>
                      <a:pt x="139306" y="88952"/>
                    </a:cubicBezTo>
                    <a:cubicBezTo>
                      <a:pt x="105016" y="45661"/>
                      <a:pt x="61125" y="9056"/>
                      <a:pt x="5061" y="55"/>
                    </a:cubicBezTo>
                    <a:cubicBezTo>
                      <a:pt x="2318" y="-374"/>
                      <a:pt x="603" y="1770"/>
                      <a:pt x="603" y="3913"/>
                    </a:cubicBezTo>
                    <a:cubicBezTo>
                      <a:pt x="-254" y="5456"/>
                      <a:pt x="-340" y="7342"/>
                      <a:pt x="1289" y="8799"/>
                    </a:cubicBezTo>
                    <a:cubicBezTo>
                      <a:pt x="53838" y="54576"/>
                      <a:pt x="62582" y="130614"/>
                      <a:pt x="105188" y="184964"/>
                    </a:cubicBezTo>
                    <a:cubicBezTo>
                      <a:pt x="140421" y="229884"/>
                      <a:pt x="197513" y="271546"/>
                      <a:pt x="256578" y="270260"/>
                    </a:cubicBezTo>
                    <a:cubicBezTo>
                      <a:pt x="258035" y="270260"/>
                      <a:pt x="259064" y="269746"/>
                      <a:pt x="259921" y="26914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8" name="任意多边形: 形状 3127">
                <a:extLst>
                  <a:ext uri="{FF2B5EF4-FFF2-40B4-BE49-F238E27FC236}">
                    <a16:creationId xmlns:a16="http://schemas.microsoft.com/office/drawing/2014/main" id="{A70E5A91-8705-6C25-CD03-9B36D538F8A2}"/>
                  </a:ext>
                </a:extLst>
              </p:cNvPr>
              <p:cNvSpPr/>
              <p:nvPr/>
            </p:nvSpPr>
            <p:spPr>
              <a:xfrm>
                <a:off x="7431681" y="2479753"/>
                <a:ext cx="169250" cy="163245"/>
              </a:xfrm>
              <a:custGeom>
                <a:avLst/>
                <a:gdLst>
                  <a:gd name="connsiteX0" fmla="*/ 163906 w 169250"/>
                  <a:gd name="connsiteY0" fmla="*/ 162977 h 163245"/>
                  <a:gd name="connsiteX1" fmla="*/ 168535 w 169250"/>
                  <a:gd name="connsiteY1" fmla="*/ 158434 h 163245"/>
                  <a:gd name="connsiteX2" fmla="*/ 167678 w 169250"/>
                  <a:gd name="connsiteY2" fmla="*/ 151747 h 163245"/>
                  <a:gd name="connsiteX3" fmla="*/ 100727 w 169250"/>
                  <a:gd name="connsiteY3" fmla="*/ 41505 h 163245"/>
                  <a:gd name="connsiteX4" fmla="*/ 3514 w 169250"/>
                  <a:gd name="connsiteY4" fmla="*/ 14 h 163245"/>
                  <a:gd name="connsiteX5" fmla="*/ 171 w 169250"/>
                  <a:gd name="connsiteY5" fmla="*/ 4729 h 163245"/>
                  <a:gd name="connsiteX6" fmla="*/ 1714 w 169250"/>
                  <a:gd name="connsiteY6" fmla="*/ 9187 h 163245"/>
                  <a:gd name="connsiteX7" fmla="*/ 70895 w 169250"/>
                  <a:gd name="connsiteY7" fmla="*/ 120715 h 163245"/>
                  <a:gd name="connsiteX8" fmla="*/ 163906 w 169250"/>
                  <a:gd name="connsiteY8" fmla="*/ 162977 h 16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250" h="163245">
                    <a:moveTo>
                      <a:pt x="163906" y="162977"/>
                    </a:moveTo>
                    <a:cubicBezTo>
                      <a:pt x="166992" y="162720"/>
                      <a:pt x="168535" y="160663"/>
                      <a:pt x="168535" y="158434"/>
                    </a:cubicBezTo>
                    <a:cubicBezTo>
                      <a:pt x="169564" y="156462"/>
                      <a:pt x="169649" y="153890"/>
                      <a:pt x="167678" y="151747"/>
                    </a:cubicBezTo>
                    <a:cubicBezTo>
                      <a:pt x="138446" y="119515"/>
                      <a:pt x="134331" y="70309"/>
                      <a:pt x="100727" y="41505"/>
                    </a:cubicBezTo>
                    <a:cubicBezTo>
                      <a:pt x="73552" y="18273"/>
                      <a:pt x="40291" y="-586"/>
                      <a:pt x="3514" y="14"/>
                    </a:cubicBezTo>
                    <a:cubicBezTo>
                      <a:pt x="514" y="100"/>
                      <a:pt x="-429" y="2586"/>
                      <a:pt x="171" y="4729"/>
                    </a:cubicBezTo>
                    <a:cubicBezTo>
                      <a:pt x="-172" y="6358"/>
                      <a:pt x="171" y="8158"/>
                      <a:pt x="1714" y="9187"/>
                    </a:cubicBezTo>
                    <a:cubicBezTo>
                      <a:pt x="38662" y="33961"/>
                      <a:pt x="41319" y="88396"/>
                      <a:pt x="70895" y="120715"/>
                    </a:cubicBezTo>
                    <a:cubicBezTo>
                      <a:pt x="95154" y="147118"/>
                      <a:pt x="127301" y="165721"/>
                      <a:pt x="163906" y="16297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9" name="任意多边形: 形状 3128">
                <a:extLst>
                  <a:ext uri="{FF2B5EF4-FFF2-40B4-BE49-F238E27FC236}">
                    <a16:creationId xmlns:a16="http://schemas.microsoft.com/office/drawing/2014/main" id="{BCAC2353-86A6-72F5-2180-CF90056430F2}"/>
                  </a:ext>
                </a:extLst>
              </p:cNvPr>
              <p:cNvSpPr/>
              <p:nvPr/>
            </p:nvSpPr>
            <p:spPr>
              <a:xfrm>
                <a:off x="6767939" y="2772517"/>
                <a:ext cx="330794" cy="126522"/>
              </a:xfrm>
              <a:custGeom>
                <a:avLst/>
                <a:gdLst>
                  <a:gd name="connsiteX0" fmla="*/ 196026 w 330794"/>
                  <a:gd name="connsiteY0" fmla="*/ 112386 h 126522"/>
                  <a:gd name="connsiteX1" fmla="*/ 270006 w 330794"/>
                  <a:gd name="connsiteY1" fmla="*/ 69952 h 126522"/>
                  <a:gd name="connsiteX2" fmla="*/ 328471 w 330794"/>
                  <a:gd name="connsiteY2" fmla="*/ 10631 h 126522"/>
                  <a:gd name="connsiteX3" fmla="*/ 322642 w 330794"/>
                  <a:gd name="connsiteY3" fmla="*/ 1115 h 126522"/>
                  <a:gd name="connsiteX4" fmla="*/ 322556 w 330794"/>
                  <a:gd name="connsiteY4" fmla="*/ 1115 h 126522"/>
                  <a:gd name="connsiteX5" fmla="*/ 319384 w 330794"/>
                  <a:gd name="connsiteY5" fmla="*/ 2058 h 126522"/>
                  <a:gd name="connsiteX6" fmla="*/ 161650 w 330794"/>
                  <a:gd name="connsiteY6" fmla="*/ 40034 h 126522"/>
                  <a:gd name="connsiteX7" fmla="*/ 83297 w 330794"/>
                  <a:gd name="connsiteY7" fmla="*/ 71410 h 126522"/>
                  <a:gd name="connsiteX8" fmla="*/ 2544 w 330794"/>
                  <a:gd name="connsiteY8" fmla="*/ 110329 h 126522"/>
                  <a:gd name="connsiteX9" fmla="*/ 401 w 330794"/>
                  <a:gd name="connsiteY9" fmla="*/ 115387 h 126522"/>
                  <a:gd name="connsiteX10" fmla="*/ 3659 w 330794"/>
                  <a:gd name="connsiteY10" fmla="*/ 119501 h 126522"/>
                  <a:gd name="connsiteX11" fmla="*/ 196026 w 330794"/>
                  <a:gd name="connsiteY11" fmla="*/ 112386 h 12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794" h="126522">
                    <a:moveTo>
                      <a:pt x="196026" y="112386"/>
                    </a:moveTo>
                    <a:cubicBezTo>
                      <a:pt x="222601" y="101328"/>
                      <a:pt x="247204" y="87440"/>
                      <a:pt x="270006" y="69952"/>
                    </a:cubicBezTo>
                    <a:cubicBezTo>
                      <a:pt x="292124" y="52979"/>
                      <a:pt x="306182" y="27690"/>
                      <a:pt x="328471" y="10631"/>
                    </a:cubicBezTo>
                    <a:cubicBezTo>
                      <a:pt x="334129" y="6345"/>
                      <a:pt x="328385" y="-3257"/>
                      <a:pt x="322642" y="1115"/>
                    </a:cubicBezTo>
                    <a:cubicBezTo>
                      <a:pt x="322642" y="1115"/>
                      <a:pt x="322642" y="1115"/>
                      <a:pt x="322556" y="1115"/>
                    </a:cubicBezTo>
                    <a:cubicBezTo>
                      <a:pt x="321527" y="1115"/>
                      <a:pt x="320499" y="1287"/>
                      <a:pt x="319384" y="2058"/>
                    </a:cubicBezTo>
                    <a:cubicBezTo>
                      <a:pt x="277636" y="32576"/>
                      <a:pt x="210427" y="25290"/>
                      <a:pt x="161650" y="40034"/>
                    </a:cubicBezTo>
                    <a:cubicBezTo>
                      <a:pt x="134732" y="48093"/>
                      <a:pt x="107900" y="57780"/>
                      <a:pt x="83297" y="71410"/>
                    </a:cubicBezTo>
                    <a:cubicBezTo>
                      <a:pt x="57151" y="85812"/>
                      <a:pt x="31519" y="102014"/>
                      <a:pt x="2544" y="110329"/>
                    </a:cubicBezTo>
                    <a:cubicBezTo>
                      <a:pt x="-27" y="111100"/>
                      <a:pt x="-456" y="113501"/>
                      <a:pt x="401" y="115387"/>
                    </a:cubicBezTo>
                    <a:cubicBezTo>
                      <a:pt x="59" y="117273"/>
                      <a:pt x="1087" y="119416"/>
                      <a:pt x="3659" y="119501"/>
                    </a:cubicBezTo>
                    <a:cubicBezTo>
                      <a:pt x="68896" y="120616"/>
                      <a:pt x="133189" y="138532"/>
                      <a:pt x="196026" y="11238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0" name="任意多边形: 形状 3129">
                <a:extLst>
                  <a:ext uri="{FF2B5EF4-FFF2-40B4-BE49-F238E27FC236}">
                    <a16:creationId xmlns:a16="http://schemas.microsoft.com/office/drawing/2014/main" id="{479ABDDA-F4EE-3354-75CF-252895904CB5}"/>
                  </a:ext>
                </a:extLst>
              </p:cNvPr>
              <p:cNvSpPr/>
              <p:nvPr/>
            </p:nvSpPr>
            <p:spPr>
              <a:xfrm>
                <a:off x="6905020" y="2756450"/>
                <a:ext cx="347275" cy="271467"/>
              </a:xfrm>
              <a:custGeom>
                <a:avLst/>
                <a:gdLst>
                  <a:gd name="connsiteX0" fmla="*/ 206820 w 347275"/>
                  <a:gd name="connsiteY0" fmla="*/ 195319 h 271467"/>
                  <a:gd name="connsiteX1" fmla="*/ 277715 w 347275"/>
                  <a:gd name="connsiteY1" fmla="*/ 113280 h 271467"/>
                  <a:gd name="connsiteX2" fmla="*/ 345438 w 347275"/>
                  <a:gd name="connsiteY2" fmla="*/ 10839 h 271467"/>
                  <a:gd name="connsiteX3" fmla="*/ 340895 w 347275"/>
                  <a:gd name="connsiteY3" fmla="*/ 1237 h 271467"/>
                  <a:gd name="connsiteX4" fmla="*/ 335065 w 347275"/>
                  <a:gd name="connsiteY4" fmla="*/ 552 h 271467"/>
                  <a:gd name="connsiteX5" fmla="*/ 158900 w 347275"/>
                  <a:gd name="connsiteY5" fmla="*/ 125967 h 271467"/>
                  <a:gd name="connsiteX6" fmla="*/ 2795 w 347275"/>
                  <a:gd name="connsiteY6" fmla="*/ 263127 h 271467"/>
                  <a:gd name="connsiteX7" fmla="*/ 3995 w 347275"/>
                  <a:gd name="connsiteY7" fmla="*/ 271100 h 271467"/>
                  <a:gd name="connsiteX8" fmla="*/ 4767 w 347275"/>
                  <a:gd name="connsiteY8" fmla="*/ 270928 h 271467"/>
                  <a:gd name="connsiteX9" fmla="*/ 6138 w 347275"/>
                  <a:gd name="connsiteY9" fmla="*/ 271271 h 271467"/>
                  <a:gd name="connsiteX10" fmla="*/ 206820 w 347275"/>
                  <a:gd name="connsiteY10" fmla="*/ 195319 h 27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7275" h="271467">
                    <a:moveTo>
                      <a:pt x="206820" y="195319"/>
                    </a:moveTo>
                    <a:cubicBezTo>
                      <a:pt x="234939" y="171659"/>
                      <a:pt x="259027" y="145084"/>
                      <a:pt x="277715" y="113280"/>
                    </a:cubicBezTo>
                    <a:cubicBezTo>
                      <a:pt x="297432" y="79676"/>
                      <a:pt x="316291" y="37070"/>
                      <a:pt x="345438" y="10839"/>
                    </a:cubicBezTo>
                    <a:cubicBezTo>
                      <a:pt x="349810" y="6895"/>
                      <a:pt x="345609" y="1237"/>
                      <a:pt x="340895" y="1237"/>
                    </a:cubicBezTo>
                    <a:cubicBezTo>
                      <a:pt x="339523" y="37"/>
                      <a:pt x="337465" y="-477"/>
                      <a:pt x="335065" y="552"/>
                    </a:cubicBezTo>
                    <a:cubicBezTo>
                      <a:pt x="267257" y="29098"/>
                      <a:pt x="207078" y="70160"/>
                      <a:pt x="158900" y="125967"/>
                    </a:cubicBezTo>
                    <a:cubicBezTo>
                      <a:pt x="117324" y="174059"/>
                      <a:pt x="67775" y="246582"/>
                      <a:pt x="2795" y="263127"/>
                    </a:cubicBezTo>
                    <a:cubicBezTo>
                      <a:pt x="-1577" y="264242"/>
                      <a:pt x="-548" y="271700"/>
                      <a:pt x="3995" y="271100"/>
                    </a:cubicBezTo>
                    <a:cubicBezTo>
                      <a:pt x="4252" y="271100"/>
                      <a:pt x="4509" y="271014"/>
                      <a:pt x="4767" y="270928"/>
                    </a:cubicBezTo>
                    <a:cubicBezTo>
                      <a:pt x="5195" y="271100"/>
                      <a:pt x="5624" y="271271"/>
                      <a:pt x="6138" y="271271"/>
                    </a:cubicBezTo>
                    <a:cubicBezTo>
                      <a:pt x="77719" y="274357"/>
                      <a:pt x="152728" y="240667"/>
                      <a:pt x="206820" y="19531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1" name="任意多边形: 形状 3130">
                <a:extLst>
                  <a:ext uri="{FF2B5EF4-FFF2-40B4-BE49-F238E27FC236}">
                    <a16:creationId xmlns:a16="http://schemas.microsoft.com/office/drawing/2014/main" id="{A928FFE8-7A65-5F6F-2B18-F410AF2392C4}"/>
                  </a:ext>
                </a:extLst>
              </p:cNvPr>
              <p:cNvSpPr/>
              <p:nvPr/>
            </p:nvSpPr>
            <p:spPr>
              <a:xfrm>
                <a:off x="7103439" y="2725884"/>
                <a:ext cx="262079" cy="343009"/>
              </a:xfrm>
              <a:custGeom>
                <a:avLst/>
                <a:gdLst>
                  <a:gd name="connsiteX0" fmla="*/ 5058 w 262079"/>
                  <a:gd name="connsiteY0" fmla="*/ 342985 h 343009"/>
                  <a:gd name="connsiteX1" fmla="*/ 164078 w 262079"/>
                  <a:gd name="connsiteY1" fmla="*/ 228800 h 343009"/>
                  <a:gd name="connsiteX2" fmla="*/ 212427 w 262079"/>
                  <a:gd name="connsiteY2" fmla="*/ 127730 h 343009"/>
                  <a:gd name="connsiteX3" fmla="*/ 260518 w 262079"/>
                  <a:gd name="connsiteY3" fmla="*/ 11058 h 343009"/>
                  <a:gd name="connsiteX4" fmla="*/ 251946 w 262079"/>
                  <a:gd name="connsiteY4" fmla="*/ 1542 h 343009"/>
                  <a:gd name="connsiteX5" fmla="*/ 248003 w 262079"/>
                  <a:gd name="connsiteY5" fmla="*/ 3171 h 343009"/>
                  <a:gd name="connsiteX6" fmla="*/ 112557 w 262079"/>
                  <a:gd name="connsiteY6" fmla="*/ 151904 h 343009"/>
                  <a:gd name="connsiteX7" fmla="*/ 64294 w 262079"/>
                  <a:gd name="connsiteY7" fmla="*/ 250402 h 343009"/>
                  <a:gd name="connsiteX8" fmla="*/ 2744 w 262079"/>
                  <a:gd name="connsiteY8" fmla="*/ 333556 h 343009"/>
                  <a:gd name="connsiteX9" fmla="*/ 2144 w 262079"/>
                  <a:gd name="connsiteY9" fmla="*/ 341442 h 343009"/>
                  <a:gd name="connsiteX10" fmla="*/ 5058 w 262079"/>
                  <a:gd name="connsiteY10" fmla="*/ 342985 h 34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079" h="343009">
                    <a:moveTo>
                      <a:pt x="5058" y="342985"/>
                    </a:moveTo>
                    <a:cubicBezTo>
                      <a:pt x="70895" y="335613"/>
                      <a:pt x="128931" y="281520"/>
                      <a:pt x="164078" y="228800"/>
                    </a:cubicBezTo>
                    <a:cubicBezTo>
                      <a:pt x="184909" y="197510"/>
                      <a:pt x="201883" y="163906"/>
                      <a:pt x="212427" y="127730"/>
                    </a:cubicBezTo>
                    <a:cubicBezTo>
                      <a:pt x="224171" y="87096"/>
                      <a:pt x="232829" y="44405"/>
                      <a:pt x="260518" y="11058"/>
                    </a:cubicBezTo>
                    <a:cubicBezTo>
                      <a:pt x="265576" y="4971"/>
                      <a:pt x="257175" y="-3515"/>
                      <a:pt x="251946" y="1542"/>
                    </a:cubicBezTo>
                    <a:cubicBezTo>
                      <a:pt x="250574" y="1628"/>
                      <a:pt x="249203" y="2143"/>
                      <a:pt x="248003" y="3171"/>
                    </a:cubicBezTo>
                    <a:cubicBezTo>
                      <a:pt x="194939" y="46377"/>
                      <a:pt x="145990" y="91382"/>
                      <a:pt x="112557" y="151904"/>
                    </a:cubicBezTo>
                    <a:cubicBezTo>
                      <a:pt x="94812" y="183965"/>
                      <a:pt x="80839" y="217741"/>
                      <a:pt x="64294" y="250402"/>
                    </a:cubicBezTo>
                    <a:cubicBezTo>
                      <a:pt x="51178" y="276205"/>
                      <a:pt x="31204" y="321725"/>
                      <a:pt x="2744" y="333556"/>
                    </a:cubicBezTo>
                    <a:cubicBezTo>
                      <a:pt x="-1028" y="335099"/>
                      <a:pt x="-600" y="340070"/>
                      <a:pt x="2144" y="341442"/>
                    </a:cubicBezTo>
                    <a:cubicBezTo>
                      <a:pt x="2486" y="342385"/>
                      <a:pt x="3515" y="343157"/>
                      <a:pt x="5058" y="34298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2" name="任意多边形: 形状 3131">
                <a:extLst>
                  <a:ext uri="{FF2B5EF4-FFF2-40B4-BE49-F238E27FC236}">
                    <a16:creationId xmlns:a16="http://schemas.microsoft.com/office/drawing/2014/main" id="{12A60139-F992-5353-2AFC-0AD126185EDD}"/>
                  </a:ext>
                </a:extLst>
              </p:cNvPr>
              <p:cNvSpPr/>
              <p:nvPr/>
            </p:nvSpPr>
            <p:spPr>
              <a:xfrm>
                <a:off x="7303390" y="2678976"/>
                <a:ext cx="193533" cy="356363"/>
              </a:xfrm>
              <a:custGeom>
                <a:avLst/>
                <a:gdLst>
                  <a:gd name="connsiteX0" fmla="*/ 8276 w 193533"/>
                  <a:gd name="connsiteY0" fmla="*/ 356288 h 356363"/>
                  <a:gd name="connsiteX1" fmla="*/ 135063 w 193533"/>
                  <a:gd name="connsiteY1" fmla="*/ 222643 h 356363"/>
                  <a:gd name="connsiteX2" fmla="*/ 156837 w 193533"/>
                  <a:gd name="connsiteY2" fmla="*/ 129202 h 356363"/>
                  <a:gd name="connsiteX3" fmla="*/ 191556 w 193533"/>
                  <a:gd name="connsiteY3" fmla="*/ 12188 h 356363"/>
                  <a:gd name="connsiteX4" fmla="*/ 189756 w 193533"/>
                  <a:gd name="connsiteY4" fmla="*/ 1815 h 356363"/>
                  <a:gd name="connsiteX5" fmla="*/ 182212 w 193533"/>
                  <a:gd name="connsiteY5" fmla="*/ 958 h 356363"/>
                  <a:gd name="connsiteX6" fmla="*/ 71541 w 193533"/>
                  <a:gd name="connsiteY6" fmla="*/ 149091 h 356363"/>
                  <a:gd name="connsiteX7" fmla="*/ 1246 w 193533"/>
                  <a:gd name="connsiteY7" fmla="*/ 349259 h 356363"/>
                  <a:gd name="connsiteX8" fmla="*/ 5190 w 193533"/>
                  <a:gd name="connsiteY8" fmla="*/ 355431 h 356363"/>
                  <a:gd name="connsiteX9" fmla="*/ 8276 w 193533"/>
                  <a:gd name="connsiteY9" fmla="*/ 356288 h 35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533" h="356363">
                    <a:moveTo>
                      <a:pt x="8276" y="356288"/>
                    </a:moveTo>
                    <a:cubicBezTo>
                      <a:pt x="69655" y="342743"/>
                      <a:pt x="113375" y="277250"/>
                      <a:pt x="135063" y="222643"/>
                    </a:cubicBezTo>
                    <a:cubicBezTo>
                      <a:pt x="147065" y="192382"/>
                      <a:pt x="153923" y="161607"/>
                      <a:pt x="156837" y="129202"/>
                    </a:cubicBezTo>
                    <a:cubicBezTo>
                      <a:pt x="160438" y="89426"/>
                      <a:pt x="161466" y="42277"/>
                      <a:pt x="191556" y="12188"/>
                    </a:cubicBezTo>
                    <a:cubicBezTo>
                      <a:pt x="195242" y="8502"/>
                      <a:pt x="193271" y="3787"/>
                      <a:pt x="189756" y="1815"/>
                    </a:cubicBezTo>
                    <a:cubicBezTo>
                      <a:pt x="187870" y="15"/>
                      <a:pt x="185127" y="-756"/>
                      <a:pt x="182212" y="958"/>
                    </a:cubicBezTo>
                    <a:cubicBezTo>
                      <a:pt x="126576" y="33791"/>
                      <a:pt x="89115" y="87112"/>
                      <a:pt x="71541" y="149091"/>
                    </a:cubicBezTo>
                    <a:cubicBezTo>
                      <a:pt x="52339" y="216728"/>
                      <a:pt x="59968" y="300310"/>
                      <a:pt x="1246" y="349259"/>
                    </a:cubicBezTo>
                    <a:cubicBezTo>
                      <a:pt x="-2011" y="352002"/>
                      <a:pt x="1761" y="356374"/>
                      <a:pt x="5190" y="355431"/>
                    </a:cubicBezTo>
                    <a:cubicBezTo>
                      <a:pt x="6133" y="356117"/>
                      <a:pt x="7161" y="356545"/>
                      <a:pt x="8276" y="35628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3" name="任意多边形: 形状 3132">
                <a:extLst>
                  <a:ext uri="{FF2B5EF4-FFF2-40B4-BE49-F238E27FC236}">
                    <a16:creationId xmlns:a16="http://schemas.microsoft.com/office/drawing/2014/main" id="{3CB9D2B3-2FD9-2141-686A-1B4E05AE17F6}"/>
                  </a:ext>
                </a:extLst>
              </p:cNvPr>
              <p:cNvSpPr/>
              <p:nvPr/>
            </p:nvSpPr>
            <p:spPr>
              <a:xfrm>
                <a:off x="7493723" y="2631286"/>
                <a:ext cx="114132" cy="266923"/>
              </a:xfrm>
              <a:custGeom>
                <a:avLst/>
                <a:gdLst>
                  <a:gd name="connsiteX0" fmla="*/ 4566 w 114132"/>
                  <a:gd name="connsiteY0" fmla="*/ 266733 h 266923"/>
                  <a:gd name="connsiteX1" fmla="*/ 113694 w 114132"/>
                  <a:gd name="connsiteY1" fmla="*/ 8101 h 266923"/>
                  <a:gd name="connsiteX2" fmla="*/ 103835 w 114132"/>
                  <a:gd name="connsiteY2" fmla="*/ 814 h 266923"/>
                  <a:gd name="connsiteX3" fmla="*/ 100407 w 114132"/>
                  <a:gd name="connsiteY3" fmla="*/ 1757 h 266923"/>
                  <a:gd name="connsiteX4" fmla="*/ 28483 w 114132"/>
                  <a:gd name="connsiteY4" fmla="*/ 126401 h 266923"/>
                  <a:gd name="connsiteX5" fmla="*/ 880 w 114132"/>
                  <a:gd name="connsiteY5" fmla="*/ 259789 h 266923"/>
                  <a:gd name="connsiteX6" fmla="*/ 22 w 114132"/>
                  <a:gd name="connsiteY6" fmla="*/ 262532 h 266923"/>
                  <a:gd name="connsiteX7" fmla="*/ 4566 w 114132"/>
                  <a:gd name="connsiteY7" fmla="*/ 266733 h 266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32" h="266923">
                    <a:moveTo>
                      <a:pt x="4566" y="266733"/>
                    </a:moveTo>
                    <a:cubicBezTo>
                      <a:pt x="113180" y="229100"/>
                      <a:pt x="82747" y="92883"/>
                      <a:pt x="113694" y="8101"/>
                    </a:cubicBezTo>
                    <a:cubicBezTo>
                      <a:pt x="116009" y="1757"/>
                      <a:pt x="108636" y="-1672"/>
                      <a:pt x="103835" y="814"/>
                    </a:cubicBezTo>
                    <a:cubicBezTo>
                      <a:pt x="102721" y="814"/>
                      <a:pt x="101607" y="1071"/>
                      <a:pt x="100407" y="1757"/>
                    </a:cubicBezTo>
                    <a:cubicBezTo>
                      <a:pt x="55144" y="28675"/>
                      <a:pt x="34656" y="75395"/>
                      <a:pt x="28483" y="126401"/>
                    </a:cubicBezTo>
                    <a:cubicBezTo>
                      <a:pt x="23254" y="169435"/>
                      <a:pt x="29855" y="224471"/>
                      <a:pt x="880" y="259789"/>
                    </a:cubicBezTo>
                    <a:cubicBezTo>
                      <a:pt x="194" y="260646"/>
                      <a:pt x="-63" y="261589"/>
                      <a:pt x="22" y="262532"/>
                    </a:cubicBezTo>
                    <a:cubicBezTo>
                      <a:pt x="-234" y="264933"/>
                      <a:pt x="1737" y="267676"/>
                      <a:pt x="4566" y="26673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4" name="任意多边形: 形状 3133">
                <a:extLst>
                  <a:ext uri="{FF2B5EF4-FFF2-40B4-BE49-F238E27FC236}">
                    <a16:creationId xmlns:a16="http://schemas.microsoft.com/office/drawing/2014/main" id="{1B1E5173-1883-43AC-982D-FA680C0293ED}"/>
                  </a:ext>
                </a:extLst>
              </p:cNvPr>
              <p:cNvSpPr/>
              <p:nvPr/>
            </p:nvSpPr>
            <p:spPr>
              <a:xfrm>
                <a:off x="6958060" y="2535385"/>
                <a:ext cx="797661" cy="245111"/>
              </a:xfrm>
              <a:custGeom>
                <a:avLst/>
                <a:gdLst>
                  <a:gd name="connsiteX0" fmla="*/ 4105 w 797661"/>
                  <a:gd name="connsiteY0" fmla="*/ 235761 h 245111"/>
                  <a:gd name="connsiteX1" fmla="*/ 3933 w 797661"/>
                  <a:gd name="connsiteY1" fmla="*/ 227360 h 245111"/>
                  <a:gd name="connsiteX2" fmla="*/ 103889 w 797661"/>
                  <a:gd name="connsiteY2" fmla="*/ 234218 h 245111"/>
                  <a:gd name="connsiteX3" fmla="*/ 205901 w 797661"/>
                  <a:gd name="connsiteY3" fmla="*/ 231303 h 245111"/>
                  <a:gd name="connsiteX4" fmla="*/ 415156 w 797661"/>
                  <a:gd name="connsiteY4" fmla="*/ 182869 h 245111"/>
                  <a:gd name="connsiteX5" fmla="*/ 788660 w 797661"/>
                  <a:gd name="connsiteY5" fmla="*/ 1217 h 245111"/>
                  <a:gd name="connsiteX6" fmla="*/ 795089 w 797661"/>
                  <a:gd name="connsiteY6" fmla="*/ 11761 h 245111"/>
                  <a:gd name="connsiteX7" fmla="*/ 418499 w 797661"/>
                  <a:gd name="connsiteY7" fmla="*/ 194013 h 245111"/>
                  <a:gd name="connsiteX8" fmla="*/ 217560 w 797661"/>
                  <a:gd name="connsiteY8" fmla="*/ 241419 h 245111"/>
                  <a:gd name="connsiteX9" fmla="*/ 4105 w 797661"/>
                  <a:gd name="connsiteY9" fmla="*/ 235761 h 24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7661" h="245111">
                    <a:moveTo>
                      <a:pt x="4105" y="235761"/>
                    </a:moveTo>
                    <a:cubicBezTo>
                      <a:pt x="-1296" y="235504"/>
                      <a:pt x="-1382" y="227017"/>
                      <a:pt x="3933" y="227360"/>
                    </a:cubicBezTo>
                    <a:cubicBezTo>
                      <a:pt x="31022" y="229417"/>
                      <a:pt x="70884" y="230617"/>
                      <a:pt x="103889" y="234218"/>
                    </a:cubicBezTo>
                    <a:cubicBezTo>
                      <a:pt x="137922" y="237904"/>
                      <a:pt x="172040" y="234989"/>
                      <a:pt x="205901" y="231303"/>
                    </a:cubicBezTo>
                    <a:cubicBezTo>
                      <a:pt x="277396" y="223674"/>
                      <a:pt x="346919" y="204814"/>
                      <a:pt x="415156" y="182869"/>
                    </a:cubicBezTo>
                    <a:cubicBezTo>
                      <a:pt x="546658" y="140606"/>
                      <a:pt x="677560" y="84199"/>
                      <a:pt x="788660" y="1217"/>
                    </a:cubicBezTo>
                    <a:cubicBezTo>
                      <a:pt x="795003" y="-3583"/>
                      <a:pt x="801347" y="7046"/>
                      <a:pt x="795089" y="11761"/>
                    </a:cubicBezTo>
                    <a:cubicBezTo>
                      <a:pt x="683132" y="95515"/>
                      <a:pt x="550773" y="150636"/>
                      <a:pt x="418499" y="194013"/>
                    </a:cubicBezTo>
                    <a:cubicBezTo>
                      <a:pt x="352834" y="215530"/>
                      <a:pt x="286054" y="232332"/>
                      <a:pt x="217560" y="241419"/>
                    </a:cubicBezTo>
                    <a:cubicBezTo>
                      <a:pt x="144265" y="251277"/>
                      <a:pt x="58369" y="238590"/>
                      <a:pt x="4105" y="23576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5" name="任意多边形: 形状 3134">
                <a:extLst>
                  <a:ext uri="{FF2B5EF4-FFF2-40B4-BE49-F238E27FC236}">
                    <a16:creationId xmlns:a16="http://schemas.microsoft.com/office/drawing/2014/main" id="{9B7DEF21-1E60-AC9F-A3AA-2F9B63865C75}"/>
                  </a:ext>
                </a:extLst>
              </p:cNvPr>
              <p:cNvSpPr/>
              <p:nvPr/>
            </p:nvSpPr>
            <p:spPr>
              <a:xfrm>
                <a:off x="6638354" y="2685001"/>
                <a:ext cx="333723" cy="101650"/>
              </a:xfrm>
              <a:custGeom>
                <a:avLst/>
                <a:gdLst>
                  <a:gd name="connsiteX0" fmla="*/ 330069 w 333723"/>
                  <a:gd name="connsiteY0" fmla="*/ 87773 h 101650"/>
                  <a:gd name="connsiteX1" fmla="*/ 330755 w 333723"/>
                  <a:gd name="connsiteY1" fmla="*/ 77400 h 101650"/>
                  <a:gd name="connsiteX2" fmla="*/ 327926 w 333723"/>
                  <a:gd name="connsiteY2" fmla="*/ 75343 h 101650"/>
                  <a:gd name="connsiteX3" fmla="*/ 241858 w 333723"/>
                  <a:gd name="connsiteY3" fmla="*/ 33852 h 101650"/>
                  <a:gd name="connsiteX4" fmla="*/ 157419 w 333723"/>
                  <a:gd name="connsiteY4" fmla="*/ 8563 h 101650"/>
                  <a:gd name="connsiteX5" fmla="*/ 2943 w 333723"/>
                  <a:gd name="connsiteY5" fmla="*/ 7878 h 101650"/>
                  <a:gd name="connsiteX6" fmla="*/ 2086 w 333723"/>
                  <a:gd name="connsiteY6" fmla="*/ 15850 h 101650"/>
                  <a:gd name="connsiteX7" fmla="*/ 4314 w 333723"/>
                  <a:gd name="connsiteY7" fmla="*/ 17650 h 101650"/>
                  <a:gd name="connsiteX8" fmla="*/ 166506 w 333723"/>
                  <a:gd name="connsiteY8" fmla="*/ 87945 h 101650"/>
                  <a:gd name="connsiteX9" fmla="*/ 330069 w 333723"/>
                  <a:gd name="connsiteY9" fmla="*/ 87773 h 10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723" h="101650">
                    <a:moveTo>
                      <a:pt x="330069" y="87773"/>
                    </a:moveTo>
                    <a:cubicBezTo>
                      <a:pt x="335127" y="85716"/>
                      <a:pt x="334527" y="79201"/>
                      <a:pt x="330755" y="77400"/>
                    </a:cubicBezTo>
                    <a:cubicBezTo>
                      <a:pt x="330069" y="76543"/>
                      <a:pt x="329212" y="75772"/>
                      <a:pt x="327926" y="75343"/>
                    </a:cubicBezTo>
                    <a:cubicBezTo>
                      <a:pt x="297751" y="65228"/>
                      <a:pt x="271862" y="45254"/>
                      <a:pt x="241858" y="33852"/>
                    </a:cubicBezTo>
                    <a:cubicBezTo>
                      <a:pt x="214426" y="23394"/>
                      <a:pt x="186394" y="14135"/>
                      <a:pt x="157419" y="8563"/>
                    </a:cubicBezTo>
                    <a:cubicBezTo>
                      <a:pt x="106241" y="-1209"/>
                      <a:pt x="54035" y="-4124"/>
                      <a:pt x="2943" y="7878"/>
                    </a:cubicBezTo>
                    <a:cubicBezTo>
                      <a:pt x="-915" y="8735"/>
                      <a:pt x="-744" y="14307"/>
                      <a:pt x="2086" y="15850"/>
                    </a:cubicBezTo>
                    <a:cubicBezTo>
                      <a:pt x="2514" y="16707"/>
                      <a:pt x="3200" y="17393"/>
                      <a:pt x="4314" y="17650"/>
                    </a:cubicBezTo>
                    <a:cubicBezTo>
                      <a:pt x="62522" y="32738"/>
                      <a:pt x="109327" y="71057"/>
                      <a:pt x="166506" y="87945"/>
                    </a:cubicBezTo>
                    <a:cubicBezTo>
                      <a:pt x="219484" y="103547"/>
                      <a:pt x="278120" y="108776"/>
                      <a:pt x="330069" y="8777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068" name="任意多边形: 形状 3067">
              <a:extLst>
                <a:ext uri="{FF2B5EF4-FFF2-40B4-BE49-F238E27FC236}">
                  <a16:creationId xmlns:a16="http://schemas.microsoft.com/office/drawing/2014/main" id="{86E07796-3107-9830-A3FD-115771E5141A}"/>
                </a:ext>
              </a:extLst>
            </p:cNvPr>
            <p:cNvSpPr/>
            <p:nvPr/>
          </p:nvSpPr>
          <p:spPr>
            <a:xfrm>
              <a:off x="6970820" y="2007007"/>
              <a:ext cx="604295" cy="368854"/>
            </a:xfrm>
            <a:custGeom>
              <a:avLst/>
              <a:gdLst>
                <a:gd name="connsiteX0" fmla="*/ 427942 w 604295"/>
                <a:gd name="connsiteY0" fmla="*/ 17731 h 368854"/>
                <a:gd name="connsiteX1" fmla="*/ 425113 w 604295"/>
                <a:gd name="connsiteY1" fmla="*/ 17903 h 368854"/>
                <a:gd name="connsiteX2" fmla="*/ 423056 w 604295"/>
                <a:gd name="connsiteY2" fmla="*/ 25618 h 368854"/>
                <a:gd name="connsiteX3" fmla="*/ 484263 w 604295"/>
                <a:gd name="connsiteY3" fmla="*/ 159606 h 368854"/>
                <a:gd name="connsiteX4" fmla="*/ 522239 w 604295"/>
                <a:gd name="connsiteY4" fmla="*/ 239759 h 368854"/>
                <a:gd name="connsiteX5" fmla="*/ 459146 w 604295"/>
                <a:gd name="connsiteY5" fmla="*/ 192525 h 368854"/>
                <a:gd name="connsiteX6" fmla="*/ 458203 w 604295"/>
                <a:gd name="connsiteY6" fmla="*/ 189696 h 368854"/>
                <a:gd name="connsiteX7" fmla="*/ 366306 w 604295"/>
                <a:gd name="connsiteY7" fmla="*/ 39334 h 368854"/>
                <a:gd name="connsiteX8" fmla="*/ 180968 w 604295"/>
                <a:gd name="connsiteY8" fmla="*/ 1958 h 368854"/>
                <a:gd name="connsiteX9" fmla="*/ 178311 w 604295"/>
                <a:gd name="connsiteY9" fmla="*/ 3758 h 368854"/>
                <a:gd name="connsiteX10" fmla="*/ 178654 w 604295"/>
                <a:gd name="connsiteY10" fmla="*/ 11645 h 368854"/>
                <a:gd name="connsiteX11" fmla="*/ 319157 w 604295"/>
                <a:gd name="connsiteY11" fmla="*/ 90598 h 368854"/>
                <a:gd name="connsiteX12" fmla="*/ 404110 w 604295"/>
                <a:gd name="connsiteY12" fmla="*/ 164150 h 368854"/>
                <a:gd name="connsiteX13" fmla="*/ 320529 w 604295"/>
                <a:gd name="connsiteY13" fmla="*/ 142204 h 368854"/>
                <a:gd name="connsiteX14" fmla="*/ 319928 w 604295"/>
                <a:gd name="connsiteY14" fmla="*/ 141432 h 368854"/>
                <a:gd name="connsiteX15" fmla="*/ 185940 w 604295"/>
                <a:gd name="connsiteY15" fmla="*/ 73881 h 368854"/>
                <a:gd name="connsiteX16" fmla="*/ 6346 w 604295"/>
                <a:gd name="connsiteY16" fmla="*/ 44649 h 368854"/>
                <a:gd name="connsiteX17" fmla="*/ 2146 w 604295"/>
                <a:gd name="connsiteY17" fmla="*/ 45678 h 368854"/>
                <a:gd name="connsiteX18" fmla="*/ 346 w 604295"/>
                <a:gd name="connsiteY18" fmla="*/ 49707 h 368854"/>
                <a:gd name="connsiteX19" fmla="*/ 318043 w 604295"/>
                <a:gd name="connsiteY19" fmla="*/ 155577 h 368854"/>
                <a:gd name="connsiteX20" fmla="*/ 320186 w 604295"/>
                <a:gd name="connsiteY20" fmla="*/ 154034 h 368854"/>
                <a:gd name="connsiteX21" fmla="*/ 396310 w 604295"/>
                <a:gd name="connsiteY21" fmla="*/ 177351 h 368854"/>
                <a:gd name="connsiteX22" fmla="*/ 310413 w 604295"/>
                <a:gd name="connsiteY22" fmla="*/ 201869 h 368854"/>
                <a:gd name="connsiteX23" fmla="*/ 203343 w 604295"/>
                <a:gd name="connsiteY23" fmla="*/ 218928 h 368854"/>
                <a:gd name="connsiteX24" fmla="*/ 89157 w 604295"/>
                <a:gd name="connsiteY24" fmla="*/ 183523 h 368854"/>
                <a:gd name="connsiteX25" fmla="*/ 84013 w 604295"/>
                <a:gd name="connsiteY25" fmla="*/ 185924 h 368854"/>
                <a:gd name="connsiteX26" fmla="*/ 83327 w 604295"/>
                <a:gd name="connsiteY26" fmla="*/ 191410 h 368854"/>
                <a:gd name="connsiteX27" fmla="*/ 270808 w 604295"/>
                <a:gd name="connsiteY27" fmla="*/ 295395 h 368854"/>
                <a:gd name="connsiteX28" fmla="*/ 362020 w 604295"/>
                <a:gd name="connsiteY28" fmla="*/ 274478 h 368854"/>
                <a:gd name="connsiteX29" fmla="*/ 402224 w 604295"/>
                <a:gd name="connsiteY29" fmla="*/ 250132 h 368854"/>
                <a:gd name="connsiteX30" fmla="*/ 454259 w 604295"/>
                <a:gd name="connsiteY30" fmla="*/ 204783 h 368854"/>
                <a:gd name="connsiteX31" fmla="*/ 477748 w 604295"/>
                <a:gd name="connsiteY31" fmla="*/ 220214 h 368854"/>
                <a:gd name="connsiteX32" fmla="*/ 522668 w 604295"/>
                <a:gd name="connsiteY32" fmla="*/ 254761 h 368854"/>
                <a:gd name="connsiteX33" fmla="*/ 309813 w 604295"/>
                <a:gd name="connsiteY33" fmla="*/ 321798 h 368854"/>
                <a:gd name="connsiteX34" fmla="*/ 307498 w 604295"/>
                <a:gd name="connsiteY34" fmla="*/ 322055 h 368854"/>
                <a:gd name="connsiteX35" fmla="*/ 304241 w 604295"/>
                <a:gd name="connsiteY35" fmla="*/ 329085 h 368854"/>
                <a:gd name="connsiteX36" fmla="*/ 435314 w 604295"/>
                <a:gd name="connsiteY36" fmla="*/ 363375 h 368854"/>
                <a:gd name="connsiteX37" fmla="*/ 493864 w 604295"/>
                <a:gd name="connsiteY37" fmla="*/ 326084 h 368854"/>
                <a:gd name="connsiteX38" fmla="*/ 551900 w 604295"/>
                <a:gd name="connsiteY38" fmla="*/ 278164 h 368854"/>
                <a:gd name="connsiteX39" fmla="*/ 553186 w 604295"/>
                <a:gd name="connsiteY39" fmla="*/ 277478 h 368854"/>
                <a:gd name="connsiteX40" fmla="*/ 595963 w 604295"/>
                <a:gd name="connsiteY40" fmla="*/ 302938 h 368854"/>
                <a:gd name="connsiteX41" fmla="*/ 600935 w 604295"/>
                <a:gd name="connsiteY41" fmla="*/ 291966 h 368854"/>
                <a:gd name="connsiteX42" fmla="*/ 561501 w 604295"/>
                <a:gd name="connsiteY42" fmla="*/ 268648 h 368854"/>
                <a:gd name="connsiteX43" fmla="*/ 561244 w 604295"/>
                <a:gd name="connsiteY43" fmla="*/ 267277 h 368854"/>
                <a:gd name="connsiteX44" fmla="*/ 545128 w 604295"/>
                <a:gd name="connsiteY44" fmla="*/ 112543 h 368854"/>
                <a:gd name="connsiteX45" fmla="*/ 427942 w 604295"/>
                <a:gd name="connsiteY45" fmla="*/ 17731 h 36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4295" h="368854">
                  <a:moveTo>
                    <a:pt x="427942" y="17731"/>
                  </a:moveTo>
                  <a:cubicBezTo>
                    <a:pt x="426999" y="17388"/>
                    <a:pt x="426056" y="17560"/>
                    <a:pt x="425113" y="17903"/>
                  </a:cubicBezTo>
                  <a:cubicBezTo>
                    <a:pt x="421856" y="18674"/>
                    <a:pt x="419712" y="23303"/>
                    <a:pt x="423056" y="25618"/>
                  </a:cubicBezTo>
                  <a:cubicBezTo>
                    <a:pt x="469433" y="57679"/>
                    <a:pt x="472004" y="109371"/>
                    <a:pt x="484263" y="159606"/>
                  </a:cubicBezTo>
                  <a:cubicBezTo>
                    <a:pt x="491721" y="190039"/>
                    <a:pt x="505523" y="215242"/>
                    <a:pt x="522239" y="239759"/>
                  </a:cubicBezTo>
                  <a:cubicBezTo>
                    <a:pt x="501580" y="223557"/>
                    <a:pt x="481091" y="207012"/>
                    <a:pt x="459146" y="192525"/>
                  </a:cubicBezTo>
                  <a:cubicBezTo>
                    <a:pt x="459060" y="191582"/>
                    <a:pt x="458803" y="190639"/>
                    <a:pt x="458203" y="189696"/>
                  </a:cubicBezTo>
                  <a:cubicBezTo>
                    <a:pt x="425970" y="137146"/>
                    <a:pt x="418941" y="78082"/>
                    <a:pt x="366306" y="39334"/>
                  </a:cubicBezTo>
                  <a:cubicBezTo>
                    <a:pt x="316671" y="2815"/>
                    <a:pt x="240547" y="-4129"/>
                    <a:pt x="180968" y="1958"/>
                  </a:cubicBezTo>
                  <a:cubicBezTo>
                    <a:pt x="179682" y="2044"/>
                    <a:pt x="178825" y="2815"/>
                    <a:pt x="178311" y="3758"/>
                  </a:cubicBezTo>
                  <a:cubicBezTo>
                    <a:pt x="175653" y="5473"/>
                    <a:pt x="175053" y="10273"/>
                    <a:pt x="178654" y="11645"/>
                  </a:cubicBezTo>
                  <a:cubicBezTo>
                    <a:pt x="231546" y="32047"/>
                    <a:pt x="276466" y="51850"/>
                    <a:pt x="319157" y="90598"/>
                  </a:cubicBezTo>
                  <a:cubicBezTo>
                    <a:pt x="347361" y="116144"/>
                    <a:pt x="374793" y="140918"/>
                    <a:pt x="404110" y="164150"/>
                  </a:cubicBezTo>
                  <a:cubicBezTo>
                    <a:pt x="377107" y="153434"/>
                    <a:pt x="348389" y="145976"/>
                    <a:pt x="320529" y="142204"/>
                  </a:cubicBezTo>
                  <a:cubicBezTo>
                    <a:pt x="320357" y="141947"/>
                    <a:pt x="320186" y="141690"/>
                    <a:pt x="319928" y="141432"/>
                  </a:cubicBezTo>
                  <a:cubicBezTo>
                    <a:pt x="281095" y="105171"/>
                    <a:pt x="237975" y="84254"/>
                    <a:pt x="185940" y="73881"/>
                  </a:cubicBezTo>
                  <a:cubicBezTo>
                    <a:pt x="124818" y="61708"/>
                    <a:pt x="63439" y="76024"/>
                    <a:pt x="6346" y="44649"/>
                  </a:cubicBezTo>
                  <a:cubicBezTo>
                    <a:pt x="4632" y="43706"/>
                    <a:pt x="3089" y="44392"/>
                    <a:pt x="2146" y="45678"/>
                  </a:cubicBezTo>
                  <a:cubicBezTo>
                    <a:pt x="517" y="46278"/>
                    <a:pt x="-597" y="47821"/>
                    <a:pt x="346" y="49707"/>
                  </a:cubicBezTo>
                  <a:cubicBezTo>
                    <a:pt x="48952" y="148548"/>
                    <a:pt x="219973" y="200240"/>
                    <a:pt x="318043" y="155577"/>
                  </a:cubicBezTo>
                  <a:cubicBezTo>
                    <a:pt x="318900" y="155149"/>
                    <a:pt x="319586" y="154634"/>
                    <a:pt x="320186" y="154034"/>
                  </a:cubicBezTo>
                  <a:cubicBezTo>
                    <a:pt x="346760" y="161064"/>
                    <a:pt x="371964" y="168179"/>
                    <a:pt x="396310" y="177351"/>
                  </a:cubicBezTo>
                  <a:cubicBezTo>
                    <a:pt x="366563" y="180523"/>
                    <a:pt x="335273" y="193811"/>
                    <a:pt x="310413" y="201869"/>
                  </a:cubicBezTo>
                  <a:cubicBezTo>
                    <a:pt x="275265" y="213270"/>
                    <a:pt x="240461" y="221242"/>
                    <a:pt x="203343" y="218928"/>
                  </a:cubicBezTo>
                  <a:cubicBezTo>
                    <a:pt x="162709" y="216356"/>
                    <a:pt x="126361" y="198011"/>
                    <a:pt x="89157" y="183523"/>
                  </a:cubicBezTo>
                  <a:cubicBezTo>
                    <a:pt x="87014" y="182666"/>
                    <a:pt x="84785" y="184124"/>
                    <a:pt x="84013" y="185924"/>
                  </a:cubicBezTo>
                  <a:cubicBezTo>
                    <a:pt x="82642" y="187295"/>
                    <a:pt x="81956" y="189524"/>
                    <a:pt x="83327" y="191410"/>
                  </a:cubicBezTo>
                  <a:cubicBezTo>
                    <a:pt x="123104" y="247731"/>
                    <a:pt x="201371" y="293423"/>
                    <a:pt x="270808" y="295395"/>
                  </a:cubicBezTo>
                  <a:cubicBezTo>
                    <a:pt x="302012" y="296338"/>
                    <a:pt x="333559" y="286222"/>
                    <a:pt x="362020" y="274478"/>
                  </a:cubicBezTo>
                  <a:cubicBezTo>
                    <a:pt x="376592" y="268477"/>
                    <a:pt x="389709" y="259647"/>
                    <a:pt x="402224" y="250132"/>
                  </a:cubicBezTo>
                  <a:cubicBezTo>
                    <a:pt x="420569" y="236159"/>
                    <a:pt x="433000" y="214813"/>
                    <a:pt x="454259" y="204783"/>
                  </a:cubicBezTo>
                  <a:cubicBezTo>
                    <a:pt x="462146" y="209498"/>
                    <a:pt x="469947" y="214556"/>
                    <a:pt x="477748" y="220214"/>
                  </a:cubicBezTo>
                  <a:cubicBezTo>
                    <a:pt x="493093" y="231358"/>
                    <a:pt x="507837" y="243188"/>
                    <a:pt x="522668" y="254761"/>
                  </a:cubicBezTo>
                  <a:cubicBezTo>
                    <a:pt x="449373" y="246617"/>
                    <a:pt x="388251" y="340400"/>
                    <a:pt x="309813" y="321798"/>
                  </a:cubicBezTo>
                  <a:cubicBezTo>
                    <a:pt x="308956" y="321627"/>
                    <a:pt x="308184" y="321798"/>
                    <a:pt x="307498" y="322055"/>
                  </a:cubicBezTo>
                  <a:cubicBezTo>
                    <a:pt x="303984" y="321026"/>
                    <a:pt x="301326" y="326427"/>
                    <a:pt x="304241" y="329085"/>
                  </a:cubicBezTo>
                  <a:cubicBezTo>
                    <a:pt x="340074" y="361403"/>
                    <a:pt x="388166" y="378291"/>
                    <a:pt x="435314" y="363375"/>
                  </a:cubicBezTo>
                  <a:cubicBezTo>
                    <a:pt x="457346" y="356431"/>
                    <a:pt x="476548" y="340657"/>
                    <a:pt x="493864" y="326084"/>
                  </a:cubicBezTo>
                  <a:cubicBezTo>
                    <a:pt x="511524" y="311168"/>
                    <a:pt x="529698" y="285879"/>
                    <a:pt x="551900" y="278164"/>
                  </a:cubicBezTo>
                  <a:cubicBezTo>
                    <a:pt x="552415" y="277992"/>
                    <a:pt x="552843" y="277735"/>
                    <a:pt x="553186" y="277478"/>
                  </a:cubicBezTo>
                  <a:cubicBezTo>
                    <a:pt x="566730" y="286908"/>
                    <a:pt x="580790" y="295737"/>
                    <a:pt x="595963" y="302938"/>
                  </a:cubicBezTo>
                  <a:cubicBezTo>
                    <a:pt x="602993" y="306282"/>
                    <a:pt x="607879" y="295395"/>
                    <a:pt x="600935" y="291966"/>
                  </a:cubicBezTo>
                  <a:cubicBezTo>
                    <a:pt x="587133" y="285193"/>
                    <a:pt x="574103" y="277221"/>
                    <a:pt x="561501" y="268648"/>
                  </a:cubicBezTo>
                  <a:cubicBezTo>
                    <a:pt x="561501" y="268220"/>
                    <a:pt x="561416" y="267791"/>
                    <a:pt x="561244" y="267277"/>
                  </a:cubicBezTo>
                  <a:cubicBezTo>
                    <a:pt x="548557" y="217042"/>
                    <a:pt x="571017" y="159863"/>
                    <a:pt x="545128" y="112543"/>
                  </a:cubicBezTo>
                  <a:cubicBezTo>
                    <a:pt x="521211" y="68995"/>
                    <a:pt x="475434" y="32562"/>
                    <a:pt x="427942" y="17731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9" name="任意多边形: 形状 3068">
              <a:extLst>
                <a:ext uri="{FF2B5EF4-FFF2-40B4-BE49-F238E27FC236}">
                  <a16:creationId xmlns:a16="http://schemas.microsoft.com/office/drawing/2014/main" id="{DA4FE3C4-9EC7-099C-D9C4-689D9BC8DB57}"/>
                </a:ext>
              </a:extLst>
            </p:cNvPr>
            <p:cNvSpPr/>
            <p:nvPr/>
          </p:nvSpPr>
          <p:spPr>
            <a:xfrm>
              <a:off x="7532234" y="2781899"/>
              <a:ext cx="234010" cy="362780"/>
            </a:xfrm>
            <a:custGeom>
              <a:avLst/>
              <a:gdLst>
                <a:gd name="connsiteX0" fmla="*/ 3603 w 234010"/>
                <a:gd name="connsiteY0" fmla="*/ 260652 h 362780"/>
                <a:gd name="connsiteX1" fmla="*/ 53580 w 234010"/>
                <a:gd name="connsiteY1" fmla="*/ 359150 h 362780"/>
                <a:gd name="connsiteX2" fmla="*/ 56667 w 234010"/>
                <a:gd name="connsiteY2" fmla="*/ 361379 h 362780"/>
                <a:gd name="connsiteX3" fmla="*/ 60009 w 234010"/>
                <a:gd name="connsiteY3" fmla="*/ 361979 h 362780"/>
                <a:gd name="connsiteX4" fmla="*/ 65668 w 234010"/>
                <a:gd name="connsiteY4" fmla="*/ 361379 h 362780"/>
                <a:gd name="connsiteX5" fmla="*/ 162279 w 234010"/>
                <a:gd name="connsiteY5" fmla="*/ 287741 h 362780"/>
                <a:gd name="connsiteX6" fmla="*/ 221601 w 234010"/>
                <a:gd name="connsiteY6" fmla="*/ 214961 h 362780"/>
                <a:gd name="connsiteX7" fmla="*/ 199313 w 234010"/>
                <a:gd name="connsiteY7" fmla="*/ 58684 h 362780"/>
                <a:gd name="connsiteX8" fmla="*/ 204285 w 234010"/>
                <a:gd name="connsiteY8" fmla="*/ 36310 h 362780"/>
                <a:gd name="connsiteX9" fmla="*/ 200856 w 234010"/>
                <a:gd name="connsiteY9" fmla="*/ 2020 h 362780"/>
                <a:gd name="connsiteX10" fmla="*/ 191254 w 234010"/>
                <a:gd name="connsiteY10" fmla="*/ 3477 h 362780"/>
                <a:gd name="connsiteX11" fmla="*/ 190655 w 234010"/>
                <a:gd name="connsiteY11" fmla="*/ 31166 h 362780"/>
                <a:gd name="connsiteX12" fmla="*/ 188168 w 234010"/>
                <a:gd name="connsiteY12" fmla="*/ 50712 h 362780"/>
                <a:gd name="connsiteX13" fmla="*/ 187912 w 234010"/>
                <a:gd name="connsiteY13" fmla="*/ 50712 h 362780"/>
                <a:gd name="connsiteX14" fmla="*/ 185597 w 234010"/>
                <a:gd name="connsiteY14" fmla="*/ 51655 h 362780"/>
                <a:gd name="connsiteX15" fmla="*/ 183025 w 234010"/>
                <a:gd name="connsiteY15" fmla="*/ 52941 h 362780"/>
                <a:gd name="connsiteX16" fmla="*/ 13032 w 234010"/>
                <a:gd name="connsiteY16" fmla="*/ 165669 h 362780"/>
                <a:gd name="connsiteX17" fmla="*/ 3603 w 234010"/>
                <a:gd name="connsiteY17" fmla="*/ 260652 h 362780"/>
                <a:gd name="connsiteX18" fmla="*/ 187912 w 234010"/>
                <a:gd name="connsiteY18" fmla="*/ 73943 h 362780"/>
                <a:gd name="connsiteX19" fmla="*/ 176853 w 234010"/>
                <a:gd name="connsiteY19" fmla="*/ 144066 h 362780"/>
                <a:gd name="connsiteX20" fmla="*/ 127647 w 234010"/>
                <a:gd name="connsiteY20" fmla="*/ 221304 h 362780"/>
                <a:gd name="connsiteX21" fmla="*/ 64725 w 234010"/>
                <a:gd name="connsiteY21" fmla="*/ 327861 h 362780"/>
                <a:gd name="connsiteX22" fmla="*/ 63181 w 234010"/>
                <a:gd name="connsiteY22" fmla="*/ 283970 h 362780"/>
                <a:gd name="connsiteX23" fmla="*/ 98843 w 234010"/>
                <a:gd name="connsiteY23" fmla="*/ 191301 h 362780"/>
                <a:gd name="connsiteX24" fmla="*/ 187912 w 234010"/>
                <a:gd name="connsiteY24" fmla="*/ 73943 h 36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4010" h="362780">
                  <a:moveTo>
                    <a:pt x="3603" y="260652"/>
                  </a:moveTo>
                  <a:cubicBezTo>
                    <a:pt x="10203" y="295885"/>
                    <a:pt x="37978" y="327689"/>
                    <a:pt x="53580" y="359150"/>
                  </a:cubicBezTo>
                  <a:cubicBezTo>
                    <a:pt x="54266" y="360522"/>
                    <a:pt x="55466" y="361208"/>
                    <a:pt x="56667" y="361379"/>
                  </a:cubicBezTo>
                  <a:cubicBezTo>
                    <a:pt x="57609" y="361979"/>
                    <a:pt x="58810" y="362151"/>
                    <a:pt x="60009" y="361979"/>
                  </a:cubicBezTo>
                  <a:cubicBezTo>
                    <a:pt x="61638" y="363094"/>
                    <a:pt x="64125" y="363179"/>
                    <a:pt x="65668" y="361379"/>
                  </a:cubicBezTo>
                  <a:cubicBezTo>
                    <a:pt x="91814" y="331376"/>
                    <a:pt x="130647" y="311744"/>
                    <a:pt x="162279" y="287741"/>
                  </a:cubicBezTo>
                  <a:cubicBezTo>
                    <a:pt x="187912" y="268282"/>
                    <a:pt x="208228" y="244364"/>
                    <a:pt x="221601" y="214961"/>
                  </a:cubicBezTo>
                  <a:cubicBezTo>
                    <a:pt x="243461" y="166783"/>
                    <a:pt x="236689" y="97775"/>
                    <a:pt x="199313" y="58684"/>
                  </a:cubicBezTo>
                  <a:cubicBezTo>
                    <a:pt x="202484" y="51826"/>
                    <a:pt x="203514" y="43940"/>
                    <a:pt x="204285" y="36310"/>
                  </a:cubicBezTo>
                  <a:cubicBezTo>
                    <a:pt x="205313" y="26537"/>
                    <a:pt x="207457" y="10164"/>
                    <a:pt x="200856" y="2020"/>
                  </a:cubicBezTo>
                  <a:cubicBezTo>
                    <a:pt x="198113" y="-1323"/>
                    <a:pt x="192883" y="-295"/>
                    <a:pt x="191254" y="3477"/>
                  </a:cubicBezTo>
                  <a:cubicBezTo>
                    <a:pt x="187912" y="11450"/>
                    <a:pt x="190912" y="22594"/>
                    <a:pt x="190655" y="31166"/>
                  </a:cubicBezTo>
                  <a:cubicBezTo>
                    <a:pt x="190397" y="37767"/>
                    <a:pt x="189283" y="44197"/>
                    <a:pt x="188168" y="50712"/>
                  </a:cubicBezTo>
                  <a:cubicBezTo>
                    <a:pt x="188083" y="50712"/>
                    <a:pt x="187997" y="50712"/>
                    <a:pt x="187912" y="50712"/>
                  </a:cubicBezTo>
                  <a:cubicBezTo>
                    <a:pt x="187054" y="50883"/>
                    <a:pt x="186283" y="51226"/>
                    <a:pt x="185597" y="51655"/>
                  </a:cubicBezTo>
                  <a:cubicBezTo>
                    <a:pt x="184654" y="51912"/>
                    <a:pt x="183796" y="52255"/>
                    <a:pt x="183025" y="52941"/>
                  </a:cubicBezTo>
                  <a:cubicBezTo>
                    <a:pt x="119074" y="86973"/>
                    <a:pt x="49980" y="95803"/>
                    <a:pt x="13032" y="165669"/>
                  </a:cubicBezTo>
                  <a:cubicBezTo>
                    <a:pt x="-2226" y="194901"/>
                    <a:pt x="-2226" y="229277"/>
                    <a:pt x="3603" y="260652"/>
                  </a:cubicBezTo>
                  <a:close/>
                  <a:moveTo>
                    <a:pt x="187912" y="73943"/>
                  </a:moveTo>
                  <a:cubicBezTo>
                    <a:pt x="193398" y="95803"/>
                    <a:pt x="183539" y="126064"/>
                    <a:pt x="176853" y="144066"/>
                  </a:cubicBezTo>
                  <a:cubicBezTo>
                    <a:pt x="166137" y="172784"/>
                    <a:pt x="146849" y="197816"/>
                    <a:pt x="127647" y="221304"/>
                  </a:cubicBezTo>
                  <a:cubicBezTo>
                    <a:pt x="98500" y="256880"/>
                    <a:pt x="77498" y="287141"/>
                    <a:pt x="64725" y="327861"/>
                  </a:cubicBezTo>
                  <a:cubicBezTo>
                    <a:pt x="64296" y="313202"/>
                    <a:pt x="63096" y="298628"/>
                    <a:pt x="63181" y="283970"/>
                  </a:cubicBezTo>
                  <a:cubicBezTo>
                    <a:pt x="63439" y="249165"/>
                    <a:pt x="79298" y="219076"/>
                    <a:pt x="98843" y="191301"/>
                  </a:cubicBezTo>
                  <a:cubicBezTo>
                    <a:pt x="127818" y="150153"/>
                    <a:pt x="164337" y="118263"/>
                    <a:pt x="187912" y="73943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0" name="任意多边形: 形状 3069">
              <a:extLst>
                <a:ext uri="{FF2B5EF4-FFF2-40B4-BE49-F238E27FC236}">
                  <a16:creationId xmlns:a16="http://schemas.microsoft.com/office/drawing/2014/main" id="{B6D05A3B-95C1-B6D5-E8E4-9DFB3830966A}"/>
                </a:ext>
              </a:extLst>
            </p:cNvPr>
            <p:cNvSpPr/>
            <p:nvPr/>
          </p:nvSpPr>
          <p:spPr>
            <a:xfrm>
              <a:off x="8669799" y="2115449"/>
              <a:ext cx="333629" cy="209216"/>
            </a:xfrm>
            <a:custGeom>
              <a:avLst/>
              <a:gdLst>
                <a:gd name="connsiteX0" fmla="*/ 313675 w 333629"/>
                <a:gd name="connsiteY0" fmla="*/ 117773 h 209216"/>
                <a:gd name="connsiteX1" fmla="*/ 333564 w 333629"/>
                <a:gd name="connsiteY1" fmla="*/ 9159 h 209216"/>
                <a:gd name="connsiteX2" fmla="*/ 332449 w 333629"/>
                <a:gd name="connsiteY2" fmla="*/ 5559 h 209216"/>
                <a:gd name="connsiteX3" fmla="*/ 330134 w 333629"/>
                <a:gd name="connsiteY3" fmla="*/ 3073 h 209216"/>
                <a:gd name="connsiteX4" fmla="*/ 325334 w 333629"/>
                <a:gd name="connsiteY4" fmla="*/ 72 h 209216"/>
                <a:gd name="connsiteX5" fmla="*/ 203862 w 333629"/>
                <a:gd name="connsiteY5" fmla="*/ 72 h 209216"/>
                <a:gd name="connsiteX6" fmla="*/ 112564 w 333629"/>
                <a:gd name="connsiteY6" fmla="*/ 22018 h 209216"/>
                <a:gd name="connsiteX7" fmla="*/ 35583 w 333629"/>
                <a:gd name="connsiteY7" fmla="*/ 159778 h 209216"/>
                <a:gd name="connsiteX8" fmla="*/ 18010 w 333629"/>
                <a:gd name="connsiteY8" fmla="*/ 174523 h 209216"/>
                <a:gd name="connsiteX9" fmla="*/ 7 w 333629"/>
                <a:gd name="connsiteY9" fmla="*/ 203840 h 209216"/>
                <a:gd name="connsiteX10" fmla="*/ 8494 w 333629"/>
                <a:gd name="connsiteY10" fmla="*/ 208470 h 209216"/>
                <a:gd name="connsiteX11" fmla="*/ 25725 w 333629"/>
                <a:gd name="connsiteY11" fmla="*/ 186781 h 209216"/>
                <a:gd name="connsiteX12" fmla="*/ 39526 w 333629"/>
                <a:gd name="connsiteY12" fmla="*/ 172722 h 209216"/>
                <a:gd name="connsiteX13" fmla="*/ 39784 w 333629"/>
                <a:gd name="connsiteY13" fmla="*/ 172894 h 209216"/>
                <a:gd name="connsiteX14" fmla="*/ 42270 w 333629"/>
                <a:gd name="connsiteY14" fmla="*/ 173494 h 209216"/>
                <a:gd name="connsiteX15" fmla="*/ 45099 w 333629"/>
                <a:gd name="connsiteY15" fmla="*/ 174008 h 209216"/>
                <a:gd name="connsiteX16" fmla="*/ 248696 w 333629"/>
                <a:gd name="connsiteY16" fmla="*/ 187381 h 209216"/>
                <a:gd name="connsiteX17" fmla="*/ 313675 w 333629"/>
                <a:gd name="connsiteY17" fmla="*/ 117773 h 209216"/>
                <a:gd name="connsiteX18" fmla="*/ 54014 w 333629"/>
                <a:gd name="connsiteY18" fmla="*/ 154634 h 209216"/>
                <a:gd name="connsiteX19" fmla="*/ 105278 w 333629"/>
                <a:gd name="connsiteY19" fmla="*/ 105514 h 209216"/>
                <a:gd name="connsiteX20" fmla="*/ 191260 w 333629"/>
                <a:gd name="connsiteY20" fmla="*/ 73881 h 209216"/>
                <a:gd name="connsiteX21" fmla="*/ 305874 w 333629"/>
                <a:gd name="connsiteY21" fmla="*/ 27247 h 209216"/>
                <a:gd name="connsiteX22" fmla="*/ 280500 w 333629"/>
                <a:gd name="connsiteY22" fmla="*/ 63080 h 209216"/>
                <a:gd name="connsiteX23" fmla="*/ 195975 w 333629"/>
                <a:gd name="connsiteY23" fmla="*/ 115115 h 209216"/>
                <a:gd name="connsiteX24" fmla="*/ 54014 w 333629"/>
                <a:gd name="connsiteY24" fmla="*/ 154634 h 209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629" h="209216">
                  <a:moveTo>
                    <a:pt x="313675" y="117773"/>
                  </a:moveTo>
                  <a:cubicBezTo>
                    <a:pt x="329792" y="85711"/>
                    <a:pt x="326963" y="43620"/>
                    <a:pt x="333564" y="9159"/>
                  </a:cubicBezTo>
                  <a:cubicBezTo>
                    <a:pt x="333821" y="7702"/>
                    <a:pt x="333306" y="6416"/>
                    <a:pt x="332449" y="5559"/>
                  </a:cubicBezTo>
                  <a:cubicBezTo>
                    <a:pt x="332106" y="4530"/>
                    <a:pt x="331163" y="3673"/>
                    <a:pt x="330134" y="3073"/>
                  </a:cubicBezTo>
                  <a:cubicBezTo>
                    <a:pt x="329534" y="1187"/>
                    <a:pt x="327649" y="-357"/>
                    <a:pt x="325334" y="72"/>
                  </a:cubicBezTo>
                  <a:cubicBezTo>
                    <a:pt x="286329" y="8045"/>
                    <a:pt x="243638" y="158"/>
                    <a:pt x="203862" y="72"/>
                  </a:cubicBezTo>
                  <a:cubicBezTo>
                    <a:pt x="171629" y="-14"/>
                    <a:pt x="141025" y="6759"/>
                    <a:pt x="112564" y="22018"/>
                  </a:cubicBezTo>
                  <a:cubicBezTo>
                    <a:pt x="65930" y="47049"/>
                    <a:pt x="29583" y="106114"/>
                    <a:pt x="35583" y="159778"/>
                  </a:cubicBezTo>
                  <a:cubicBezTo>
                    <a:pt x="28897" y="163378"/>
                    <a:pt x="23239" y="168950"/>
                    <a:pt x="18010" y="174523"/>
                  </a:cubicBezTo>
                  <a:cubicBezTo>
                    <a:pt x="11323" y="181723"/>
                    <a:pt x="-335" y="193468"/>
                    <a:pt x="7" y="203840"/>
                  </a:cubicBezTo>
                  <a:cubicBezTo>
                    <a:pt x="179" y="208127"/>
                    <a:pt x="4894" y="210527"/>
                    <a:pt x="8494" y="208470"/>
                  </a:cubicBezTo>
                  <a:cubicBezTo>
                    <a:pt x="15952" y="204183"/>
                    <a:pt x="20324" y="193468"/>
                    <a:pt x="25725" y="186781"/>
                  </a:cubicBezTo>
                  <a:cubicBezTo>
                    <a:pt x="29925" y="181638"/>
                    <a:pt x="34726" y="177180"/>
                    <a:pt x="39526" y="172722"/>
                  </a:cubicBezTo>
                  <a:cubicBezTo>
                    <a:pt x="39612" y="172722"/>
                    <a:pt x="39698" y="172808"/>
                    <a:pt x="39784" y="172894"/>
                  </a:cubicBezTo>
                  <a:cubicBezTo>
                    <a:pt x="40555" y="173237"/>
                    <a:pt x="41413" y="173494"/>
                    <a:pt x="42270" y="173494"/>
                  </a:cubicBezTo>
                  <a:cubicBezTo>
                    <a:pt x="43127" y="173837"/>
                    <a:pt x="44070" y="174094"/>
                    <a:pt x="45099" y="174008"/>
                  </a:cubicBezTo>
                  <a:cubicBezTo>
                    <a:pt x="116679" y="185753"/>
                    <a:pt x="176858" y="220557"/>
                    <a:pt x="248696" y="187381"/>
                  </a:cubicBezTo>
                  <a:cubicBezTo>
                    <a:pt x="278528" y="173579"/>
                    <a:pt x="299359" y="146233"/>
                    <a:pt x="313675" y="117773"/>
                  </a:cubicBezTo>
                  <a:close/>
                  <a:moveTo>
                    <a:pt x="54014" y="154634"/>
                  </a:moveTo>
                  <a:cubicBezTo>
                    <a:pt x="62844" y="133975"/>
                    <a:pt x="89076" y="115801"/>
                    <a:pt x="105278" y="105514"/>
                  </a:cubicBezTo>
                  <a:cubicBezTo>
                    <a:pt x="131167" y="89141"/>
                    <a:pt x="161685" y="80911"/>
                    <a:pt x="191260" y="73881"/>
                  </a:cubicBezTo>
                  <a:cubicBezTo>
                    <a:pt x="236009" y="63251"/>
                    <a:pt x="271070" y="51936"/>
                    <a:pt x="305874" y="27247"/>
                  </a:cubicBezTo>
                  <a:cubicBezTo>
                    <a:pt x="297387" y="39163"/>
                    <a:pt x="289415" y="51507"/>
                    <a:pt x="280500" y="63080"/>
                  </a:cubicBezTo>
                  <a:cubicBezTo>
                    <a:pt x="259240" y="90598"/>
                    <a:pt x="228293" y="104914"/>
                    <a:pt x="195975" y="115115"/>
                  </a:cubicBezTo>
                  <a:cubicBezTo>
                    <a:pt x="147969" y="130374"/>
                    <a:pt x="99620" y="133632"/>
                    <a:pt x="54014" y="154634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1" name="任意多边形: 形状 3070">
              <a:extLst>
                <a:ext uri="{FF2B5EF4-FFF2-40B4-BE49-F238E27FC236}">
                  <a16:creationId xmlns:a16="http://schemas.microsoft.com/office/drawing/2014/main" id="{431B6CD7-293D-EB88-1E67-84247FCC4677}"/>
                </a:ext>
              </a:extLst>
            </p:cNvPr>
            <p:cNvSpPr/>
            <p:nvPr/>
          </p:nvSpPr>
          <p:spPr>
            <a:xfrm>
              <a:off x="7802897" y="2720953"/>
              <a:ext cx="229966" cy="360998"/>
            </a:xfrm>
            <a:custGeom>
              <a:avLst/>
              <a:gdLst>
                <a:gd name="connsiteX0" fmla="*/ 21661 w 229966"/>
                <a:gd name="connsiteY0" fmla="*/ 58593 h 360998"/>
                <a:gd name="connsiteX1" fmla="*/ 19861 w 229966"/>
                <a:gd name="connsiteY1" fmla="*/ 61765 h 360998"/>
                <a:gd name="connsiteX2" fmla="*/ 31177 w 229966"/>
                <a:gd name="connsiteY2" fmla="*/ 268620 h 360998"/>
                <a:gd name="connsiteX3" fmla="*/ 93499 w 229966"/>
                <a:gd name="connsiteY3" fmla="*/ 325198 h 360998"/>
                <a:gd name="connsiteX4" fmla="*/ 199455 w 229966"/>
                <a:gd name="connsiteY4" fmla="*/ 360174 h 360998"/>
                <a:gd name="connsiteX5" fmla="*/ 204341 w 229966"/>
                <a:gd name="connsiteY5" fmla="*/ 360002 h 360998"/>
                <a:gd name="connsiteX6" fmla="*/ 210427 w 229966"/>
                <a:gd name="connsiteY6" fmla="*/ 356316 h 360998"/>
                <a:gd name="connsiteX7" fmla="*/ 211799 w 229966"/>
                <a:gd name="connsiteY7" fmla="*/ 143118 h 360998"/>
                <a:gd name="connsiteX8" fmla="*/ 34092 w 229966"/>
                <a:gd name="connsiteY8" fmla="*/ 48478 h 360998"/>
                <a:gd name="connsiteX9" fmla="*/ 32634 w 229966"/>
                <a:gd name="connsiteY9" fmla="*/ 48049 h 360998"/>
                <a:gd name="connsiteX10" fmla="*/ 27662 w 229966"/>
                <a:gd name="connsiteY10" fmla="*/ 33476 h 360998"/>
                <a:gd name="connsiteX11" fmla="*/ 23033 w 229966"/>
                <a:gd name="connsiteY11" fmla="*/ 2872 h 360998"/>
                <a:gd name="connsiteX12" fmla="*/ 13089 w 229966"/>
                <a:gd name="connsiteY12" fmla="*/ 2787 h 360998"/>
                <a:gd name="connsiteX13" fmla="*/ 13346 w 229966"/>
                <a:gd name="connsiteY13" fmla="*/ 37248 h 360998"/>
                <a:gd name="connsiteX14" fmla="*/ 21661 w 229966"/>
                <a:gd name="connsiteY14" fmla="*/ 58593 h 360998"/>
                <a:gd name="connsiteX15" fmla="*/ 123159 w 229966"/>
                <a:gd name="connsiteY15" fmla="*/ 225500 h 360998"/>
                <a:gd name="connsiteX16" fmla="*/ 33577 w 229966"/>
                <a:gd name="connsiteY16" fmla="*/ 76681 h 360998"/>
                <a:gd name="connsiteX17" fmla="*/ 125303 w 229966"/>
                <a:gd name="connsiteY17" fmla="*/ 179894 h 360998"/>
                <a:gd name="connsiteX18" fmla="*/ 189854 w 229966"/>
                <a:gd name="connsiteY18" fmla="*/ 310282 h 360998"/>
                <a:gd name="connsiteX19" fmla="*/ 123159 w 229966"/>
                <a:gd name="connsiteY19" fmla="*/ 225500 h 36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9966" h="360998">
                  <a:moveTo>
                    <a:pt x="21661" y="58593"/>
                  </a:moveTo>
                  <a:cubicBezTo>
                    <a:pt x="20804" y="59365"/>
                    <a:pt x="20118" y="60394"/>
                    <a:pt x="19861" y="61765"/>
                  </a:cubicBezTo>
                  <a:cubicBezTo>
                    <a:pt x="-7914" y="128717"/>
                    <a:pt x="-8686" y="206641"/>
                    <a:pt x="31177" y="268620"/>
                  </a:cubicBezTo>
                  <a:cubicBezTo>
                    <a:pt x="46607" y="292623"/>
                    <a:pt x="69067" y="311054"/>
                    <a:pt x="93499" y="325198"/>
                  </a:cubicBezTo>
                  <a:cubicBezTo>
                    <a:pt x="126846" y="344486"/>
                    <a:pt x="167565" y="337714"/>
                    <a:pt x="199455" y="360174"/>
                  </a:cubicBezTo>
                  <a:cubicBezTo>
                    <a:pt x="201255" y="361460"/>
                    <a:pt x="203055" y="361117"/>
                    <a:pt x="204341" y="360002"/>
                  </a:cubicBezTo>
                  <a:cubicBezTo>
                    <a:pt x="206741" y="361117"/>
                    <a:pt x="209999" y="359917"/>
                    <a:pt x="210427" y="356316"/>
                  </a:cubicBezTo>
                  <a:cubicBezTo>
                    <a:pt x="218315" y="282764"/>
                    <a:pt x="249347" y="213413"/>
                    <a:pt x="211799" y="143118"/>
                  </a:cubicBezTo>
                  <a:cubicBezTo>
                    <a:pt x="175109" y="74453"/>
                    <a:pt x="96671" y="76939"/>
                    <a:pt x="34092" y="48478"/>
                  </a:cubicBezTo>
                  <a:cubicBezTo>
                    <a:pt x="33577" y="48221"/>
                    <a:pt x="33148" y="48135"/>
                    <a:pt x="32634" y="48049"/>
                  </a:cubicBezTo>
                  <a:cubicBezTo>
                    <a:pt x="30662" y="43420"/>
                    <a:pt x="28691" y="38705"/>
                    <a:pt x="27662" y="33476"/>
                  </a:cubicBezTo>
                  <a:cubicBezTo>
                    <a:pt x="25604" y="23532"/>
                    <a:pt x="27662" y="12045"/>
                    <a:pt x="23033" y="2872"/>
                  </a:cubicBezTo>
                  <a:cubicBezTo>
                    <a:pt x="21147" y="-900"/>
                    <a:pt x="14975" y="-985"/>
                    <a:pt x="13089" y="2787"/>
                  </a:cubicBezTo>
                  <a:cubicBezTo>
                    <a:pt x="7945" y="12816"/>
                    <a:pt x="11288" y="26704"/>
                    <a:pt x="13346" y="37248"/>
                  </a:cubicBezTo>
                  <a:cubicBezTo>
                    <a:pt x="14632" y="44363"/>
                    <a:pt x="17032" y="52593"/>
                    <a:pt x="21661" y="58593"/>
                  </a:cubicBezTo>
                  <a:close/>
                  <a:moveTo>
                    <a:pt x="123159" y="225500"/>
                  </a:moveTo>
                  <a:cubicBezTo>
                    <a:pt x="77897" y="180837"/>
                    <a:pt x="40606" y="140718"/>
                    <a:pt x="33577" y="76681"/>
                  </a:cubicBezTo>
                  <a:cubicBezTo>
                    <a:pt x="60238" y="114400"/>
                    <a:pt x="94099" y="145862"/>
                    <a:pt x="125303" y="179894"/>
                  </a:cubicBezTo>
                  <a:cubicBezTo>
                    <a:pt x="161393" y="219242"/>
                    <a:pt x="178795" y="262276"/>
                    <a:pt x="189854" y="310282"/>
                  </a:cubicBezTo>
                  <a:cubicBezTo>
                    <a:pt x="172880" y="278392"/>
                    <a:pt x="147248" y="249246"/>
                    <a:pt x="123159" y="225500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072" name="图形 4">
              <a:extLst>
                <a:ext uri="{FF2B5EF4-FFF2-40B4-BE49-F238E27FC236}">
                  <a16:creationId xmlns:a16="http://schemas.microsoft.com/office/drawing/2014/main" id="{78497D50-84A6-DCF1-F7DF-EEE4C1530FB6}"/>
                </a:ext>
              </a:extLst>
            </p:cNvPr>
            <p:cNvGrpSpPr/>
            <p:nvPr/>
          </p:nvGrpSpPr>
          <p:grpSpPr>
            <a:xfrm>
              <a:off x="7821680" y="2167808"/>
              <a:ext cx="1440672" cy="854301"/>
              <a:chOff x="7821680" y="2167808"/>
              <a:chExt cx="1440672" cy="854301"/>
            </a:xfrm>
          </p:grpSpPr>
          <p:sp>
            <p:nvSpPr>
              <p:cNvPr id="3106" name="任意多边形: 形状 3105">
                <a:extLst>
                  <a:ext uri="{FF2B5EF4-FFF2-40B4-BE49-F238E27FC236}">
                    <a16:creationId xmlns:a16="http://schemas.microsoft.com/office/drawing/2014/main" id="{53DD497F-23A2-DDE4-695F-18EA8B810E6E}"/>
                  </a:ext>
                </a:extLst>
              </p:cNvPr>
              <p:cNvSpPr/>
              <p:nvPr/>
            </p:nvSpPr>
            <p:spPr>
              <a:xfrm>
                <a:off x="7821680" y="2167808"/>
                <a:ext cx="1440672" cy="854301"/>
              </a:xfrm>
              <a:custGeom>
                <a:avLst/>
                <a:gdLst>
                  <a:gd name="connsiteX0" fmla="*/ 642130 w 1440672"/>
                  <a:gd name="connsiteY0" fmla="*/ 665917 h 854301"/>
                  <a:gd name="connsiteX1" fmla="*/ 666219 w 1440672"/>
                  <a:gd name="connsiteY1" fmla="*/ 730297 h 854301"/>
                  <a:gd name="connsiteX2" fmla="*/ 703166 w 1440672"/>
                  <a:gd name="connsiteY2" fmla="*/ 785932 h 854301"/>
                  <a:gd name="connsiteX3" fmla="*/ 823867 w 1440672"/>
                  <a:gd name="connsiteY3" fmla="*/ 854084 h 854301"/>
                  <a:gd name="connsiteX4" fmla="*/ 826439 w 1440672"/>
                  <a:gd name="connsiteY4" fmla="*/ 853998 h 854301"/>
                  <a:gd name="connsiteX5" fmla="*/ 829953 w 1440672"/>
                  <a:gd name="connsiteY5" fmla="*/ 849283 h 854301"/>
                  <a:gd name="connsiteX6" fmla="*/ 762402 w 1440672"/>
                  <a:gd name="connsiteY6" fmla="*/ 744441 h 854301"/>
                  <a:gd name="connsiteX7" fmla="*/ 723569 w 1440672"/>
                  <a:gd name="connsiteY7" fmla="*/ 699864 h 854301"/>
                  <a:gd name="connsiteX8" fmla="*/ 771146 w 1440672"/>
                  <a:gd name="connsiteY8" fmla="*/ 725325 h 854301"/>
                  <a:gd name="connsiteX9" fmla="*/ 771403 w 1440672"/>
                  <a:gd name="connsiteY9" fmla="*/ 727296 h 854301"/>
                  <a:gd name="connsiteX10" fmla="*/ 841698 w 1440672"/>
                  <a:gd name="connsiteY10" fmla="*/ 809507 h 854301"/>
                  <a:gd name="connsiteX11" fmla="*/ 1000289 w 1440672"/>
                  <a:gd name="connsiteY11" fmla="*/ 838139 h 854301"/>
                  <a:gd name="connsiteX12" fmla="*/ 1003632 w 1440672"/>
                  <a:gd name="connsiteY12" fmla="*/ 835310 h 854301"/>
                  <a:gd name="connsiteX13" fmla="*/ 1003118 w 1440672"/>
                  <a:gd name="connsiteY13" fmla="*/ 831195 h 854301"/>
                  <a:gd name="connsiteX14" fmla="*/ 960598 w 1440672"/>
                  <a:gd name="connsiteY14" fmla="*/ 778645 h 854301"/>
                  <a:gd name="connsiteX15" fmla="*/ 909935 w 1440672"/>
                  <a:gd name="connsiteY15" fmla="*/ 739727 h 854301"/>
                  <a:gd name="connsiteX16" fmla="*/ 775347 w 1440672"/>
                  <a:gd name="connsiteY16" fmla="*/ 717352 h 854301"/>
                  <a:gd name="connsiteX17" fmla="*/ 773975 w 1440672"/>
                  <a:gd name="connsiteY17" fmla="*/ 717866 h 854301"/>
                  <a:gd name="connsiteX18" fmla="*/ 750058 w 1440672"/>
                  <a:gd name="connsiteY18" fmla="*/ 701922 h 854301"/>
                  <a:gd name="connsiteX19" fmla="*/ 950911 w 1440672"/>
                  <a:gd name="connsiteY19" fmla="*/ 680491 h 854301"/>
                  <a:gd name="connsiteX20" fmla="*/ 951511 w 1440672"/>
                  <a:gd name="connsiteY20" fmla="*/ 680233 h 854301"/>
                  <a:gd name="connsiteX21" fmla="*/ 951769 w 1440672"/>
                  <a:gd name="connsiteY21" fmla="*/ 680148 h 854301"/>
                  <a:gd name="connsiteX22" fmla="*/ 952369 w 1440672"/>
                  <a:gd name="connsiteY22" fmla="*/ 679805 h 854301"/>
                  <a:gd name="connsiteX23" fmla="*/ 952797 w 1440672"/>
                  <a:gd name="connsiteY23" fmla="*/ 673032 h 854301"/>
                  <a:gd name="connsiteX24" fmla="*/ 825839 w 1440672"/>
                  <a:gd name="connsiteY24" fmla="*/ 633513 h 854301"/>
                  <a:gd name="connsiteX25" fmla="*/ 753744 w 1440672"/>
                  <a:gd name="connsiteY25" fmla="*/ 636256 h 854301"/>
                  <a:gd name="connsiteX26" fmla="*/ 649502 w 1440672"/>
                  <a:gd name="connsiteY26" fmla="*/ 656573 h 854301"/>
                  <a:gd name="connsiteX27" fmla="*/ 647102 w 1440672"/>
                  <a:gd name="connsiteY27" fmla="*/ 657173 h 854301"/>
                  <a:gd name="connsiteX28" fmla="*/ 602011 w 1440672"/>
                  <a:gd name="connsiteY28" fmla="*/ 639514 h 854301"/>
                  <a:gd name="connsiteX29" fmla="*/ 680621 w 1440672"/>
                  <a:gd name="connsiteY29" fmla="*/ 632999 h 854301"/>
                  <a:gd name="connsiteX30" fmla="*/ 753744 w 1440672"/>
                  <a:gd name="connsiteY30" fmla="*/ 612425 h 854301"/>
                  <a:gd name="connsiteX31" fmla="*/ 864072 w 1440672"/>
                  <a:gd name="connsiteY31" fmla="*/ 584050 h 854301"/>
                  <a:gd name="connsiteX32" fmla="*/ 867329 w 1440672"/>
                  <a:gd name="connsiteY32" fmla="*/ 580449 h 854301"/>
                  <a:gd name="connsiteX33" fmla="*/ 866130 w 1440672"/>
                  <a:gd name="connsiteY33" fmla="*/ 576249 h 854301"/>
                  <a:gd name="connsiteX34" fmla="*/ 705224 w 1440672"/>
                  <a:gd name="connsiteY34" fmla="*/ 543502 h 854301"/>
                  <a:gd name="connsiteX35" fmla="*/ 620356 w 1440672"/>
                  <a:gd name="connsiteY35" fmla="*/ 562190 h 854301"/>
                  <a:gd name="connsiteX36" fmla="*/ 532145 w 1440672"/>
                  <a:gd name="connsiteY36" fmla="*/ 613625 h 854301"/>
                  <a:gd name="connsiteX37" fmla="*/ 530516 w 1440672"/>
                  <a:gd name="connsiteY37" fmla="*/ 614568 h 854301"/>
                  <a:gd name="connsiteX38" fmla="*/ 448134 w 1440672"/>
                  <a:gd name="connsiteY38" fmla="*/ 587650 h 854301"/>
                  <a:gd name="connsiteX39" fmla="*/ 337463 w 1440672"/>
                  <a:gd name="connsiteY39" fmla="*/ 546931 h 854301"/>
                  <a:gd name="connsiteX40" fmla="*/ 562749 w 1440672"/>
                  <a:gd name="connsiteY40" fmla="*/ 518642 h 854301"/>
                  <a:gd name="connsiteX41" fmla="*/ 808179 w 1440672"/>
                  <a:gd name="connsiteY41" fmla="*/ 463692 h 854301"/>
                  <a:gd name="connsiteX42" fmla="*/ 809637 w 1440672"/>
                  <a:gd name="connsiteY42" fmla="*/ 465064 h 854301"/>
                  <a:gd name="connsiteX43" fmla="*/ 939424 w 1440672"/>
                  <a:gd name="connsiteY43" fmla="*/ 551646 h 854301"/>
                  <a:gd name="connsiteX44" fmla="*/ 1079670 w 1440672"/>
                  <a:gd name="connsiteY44" fmla="*/ 556275 h 854301"/>
                  <a:gd name="connsiteX45" fmla="*/ 1081471 w 1440672"/>
                  <a:gd name="connsiteY45" fmla="*/ 552246 h 854301"/>
                  <a:gd name="connsiteX46" fmla="*/ 1079670 w 1440672"/>
                  <a:gd name="connsiteY46" fmla="*/ 546759 h 854301"/>
                  <a:gd name="connsiteX47" fmla="*/ 1024463 w 1440672"/>
                  <a:gd name="connsiteY47" fmla="*/ 509383 h 854301"/>
                  <a:gd name="connsiteX48" fmla="*/ 965827 w 1440672"/>
                  <a:gd name="connsiteY48" fmla="*/ 474579 h 854301"/>
                  <a:gd name="connsiteX49" fmla="*/ 856185 w 1440672"/>
                  <a:gd name="connsiteY49" fmla="*/ 449804 h 854301"/>
                  <a:gd name="connsiteX50" fmla="*/ 909421 w 1440672"/>
                  <a:gd name="connsiteY50" fmla="*/ 433688 h 854301"/>
                  <a:gd name="connsiteX51" fmla="*/ 1083185 w 1440672"/>
                  <a:gd name="connsiteY51" fmla="*/ 508783 h 854301"/>
                  <a:gd name="connsiteX52" fmla="*/ 1236633 w 1440672"/>
                  <a:gd name="connsiteY52" fmla="*/ 503811 h 854301"/>
                  <a:gd name="connsiteX53" fmla="*/ 1238004 w 1440672"/>
                  <a:gd name="connsiteY53" fmla="*/ 498582 h 854301"/>
                  <a:gd name="connsiteX54" fmla="*/ 1235861 w 1440672"/>
                  <a:gd name="connsiteY54" fmla="*/ 495753 h 854301"/>
                  <a:gd name="connsiteX55" fmla="*/ 1078213 w 1440672"/>
                  <a:gd name="connsiteY55" fmla="*/ 429402 h 854301"/>
                  <a:gd name="connsiteX56" fmla="*/ 962313 w 1440672"/>
                  <a:gd name="connsiteY56" fmla="*/ 416286 h 854301"/>
                  <a:gd name="connsiteX57" fmla="*/ 1037408 w 1440672"/>
                  <a:gd name="connsiteY57" fmla="*/ 388597 h 854301"/>
                  <a:gd name="connsiteX58" fmla="*/ 1039723 w 1440672"/>
                  <a:gd name="connsiteY58" fmla="*/ 389968 h 854301"/>
                  <a:gd name="connsiteX59" fmla="*/ 1115761 w 1440672"/>
                  <a:gd name="connsiteY59" fmla="*/ 427259 h 854301"/>
                  <a:gd name="connsiteX60" fmla="*/ 1193942 w 1440672"/>
                  <a:gd name="connsiteY60" fmla="*/ 448090 h 854301"/>
                  <a:gd name="connsiteX61" fmla="*/ 1331445 w 1440672"/>
                  <a:gd name="connsiteY61" fmla="*/ 423487 h 854301"/>
                  <a:gd name="connsiteX62" fmla="*/ 1332473 w 1440672"/>
                  <a:gd name="connsiteY62" fmla="*/ 422029 h 854301"/>
                  <a:gd name="connsiteX63" fmla="*/ 1330845 w 1440672"/>
                  <a:gd name="connsiteY63" fmla="*/ 415086 h 854301"/>
                  <a:gd name="connsiteX64" fmla="*/ 1268180 w 1440672"/>
                  <a:gd name="connsiteY64" fmla="*/ 392111 h 854301"/>
                  <a:gd name="connsiteX65" fmla="*/ 1202771 w 1440672"/>
                  <a:gd name="connsiteY65" fmla="*/ 375309 h 854301"/>
                  <a:gd name="connsiteX66" fmla="*/ 1070755 w 1440672"/>
                  <a:gd name="connsiteY66" fmla="*/ 374452 h 854301"/>
                  <a:gd name="connsiteX67" fmla="*/ 1106417 w 1440672"/>
                  <a:gd name="connsiteY67" fmla="*/ 358079 h 854301"/>
                  <a:gd name="connsiteX68" fmla="*/ 1108388 w 1440672"/>
                  <a:gd name="connsiteY68" fmla="*/ 358336 h 854301"/>
                  <a:gd name="connsiteX69" fmla="*/ 1202429 w 1440672"/>
                  <a:gd name="connsiteY69" fmla="*/ 356707 h 854301"/>
                  <a:gd name="connsiteX70" fmla="*/ 1290725 w 1440672"/>
                  <a:gd name="connsiteY70" fmla="*/ 334076 h 854301"/>
                  <a:gd name="connsiteX71" fmla="*/ 1438687 w 1440672"/>
                  <a:gd name="connsiteY71" fmla="*/ 227262 h 854301"/>
                  <a:gd name="connsiteX72" fmla="*/ 1438858 w 1440672"/>
                  <a:gd name="connsiteY72" fmla="*/ 219633 h 854301"/>
                  <a:gd name="connsiteX73" fmla="*/ 1432257 w 1440672"/>
                  <a:gd name="connsiteY73" fmla="*/ 217404 h 854301"/>
                  <a:gd name="connsiteX74" fmla="*/ 1247949 w 1440672"/>
                  <a:gd name="connsiteY74" fmla="*/ 246722 h 854301"/>
                  <a:gd name="connsiteX75" fmla="*/ 1176368 w 1440672"/>
                  <a:gd name="connsiteY75" fmla="*/ 288470 h 854301"/>
                  <a:gd name="connsiteX76" fmla="*/ 1105988 w 1440672"/>
                  <a:gd name="connsiteY76" fmla="*/ 348049 h 854301"/>
                  <a:gd name="connsiteX77" fmla="*/ 1103931 w 1440672"/>
                  <a:gd name="connsiteY77" fmla="*/ 350449 h 854301"/>
                  <a:gd name="connsiteX78" fmla="*/ 1094415 w 1440672"/>
                  <a:gd name="connsiteY78" fmla="*/ 353621 h 854301"/>
                  <a:gd name="connsiteX79" fmla="*/ 1160766 w 1440672"/>
                  <a:gd name="connsiteY79" fmla="*/ 287956 h 854301"/>
                  <a:gd name="connsiteX80" fmla="*/ 1252749 w 1440672"/>
                  <a:gd name="connsiteY80" fmla="*/ 157568 h 854301"/>
                  <a:gd name="connsiteX81" fmla="*/ 1248377 w 1440672"/>
                  <a:gd name="connsiteY81" fmla="*/ 151396 h 854301"/>
                  <a:gd name="connsiteX82" fmla="*/ 1247777 w 1440672"/>
                  <a:gd name="connsiteY82" fmla="*/ 151738 h 854301"/>
                  <a:gd name="connsiteX83" fmla="*/ 1114389 w 1440672"/>
                  <a:gd name="connsiteY83" fmla="*/ 230177 h 854301"/>
                  <a:gd name="connsiteX84" fmla="*/ 1036294 w 1440672"/>
                  <a:gd name="connsiteY84" fmla="*/ 373852 h 854301"/>
                  <a:gd name="connsiteX85" fmla="*/ 980658 w 1440672"/>
                  <a:gd name="connsiteY85" fmla="*/ 394083 h 854301"/>
                  <a:gd name="connsiteX86" fmla="*/ 1025235 w 1440672"/>
                  <a:gd name="connsiteY86" fmla="*/ 329018 h 854301"/>
                  <a:gd name="connsiteX87" fmla="*/ 1060982 w 1440672"/>
                  <a:gd name="connsiteY87" fmla="*/ 262410 h 854301"/>
                  <a:gd name="connsiteX88" fmla="*/ 1100245 w 1440672"/>
                  <a:gd name="connsiteY88" fmla="*/ 194944 h 854301"/>
                  <a:gd name="connsiteX89" fmla="*/ 1095787 w 1440672"/>
                  <a:gd name="connsiteY89" fmla="*/ 188600 h 854301"/>
                  <a:gd name="connsiteX90" fmla="*/ 1095701 w 1440672"/>
                  <a:gd name="connsiteY90" fmla="*/ 188686 h 854301"/>
                  <a:gd name="connsiteX91" fmla="*/ 985973 w 1440672"/>
                  <a:gd name="connsiteY91" fmla="*/ 268410 h 854301"/>
                  <a:gd name="connsiteX92" fmla="*/ 946625 w 1440672"/>
                  <a:gd name="connsiteY92" fmla="*/ 335019 h 854301"/>
                  <a:gd name="connsiteX93" fmla="*/ 912507 w 1440672"/>
                  <a:gd name="connsiteY93" fmla="*/ 418600 h 854301"/>
                  <a:gd name="connsiteX94" fmla="*/ 864415 w 1440672"/>
                  <a:gd name="connsiteY94" fmla="*/ 434545 h 854301"/>
                  <a:gd name="connsiteX95" fmla="*/ 964970 w 1440672"/>
                  <a:gd name="connsiteY95" fmla="*/ 233863 h 854301"/>
                  <a:gd name="connsiteX96" fmla="*/ 959570 w 1440672"/>
                  <a:gd name="connsiteY96" fmla="*/ 228205 h 854301"/>
                  <a:gd name="connsiteX97" fmla="*/ 959227 w 1440672"/>
                  <a:gd name="connsiteY97" fmla="*/ 228205 h 854301"/>
                  <a:gd name="connsiteX98" fmla="*/ 864329 w 1440672"/>
                  <a:gd name="connsiteY98" fmla="*/ 310244 h 854301"/>
                  <a:gd name="connsiteX99" fmla="*/ 810151 w 1440672"/>
                  <a:gd name="connsiteY99" fmla="*/ 450833 h 854301"/>
                  <a:gd name="connsiteX100" fmla="*/ 571578 w 1440672"/>
                  <a:gd name="connsiteY100" fmla="*/ 505011 h 854301"/>
                  <a:gd name="connsiteX101" fmla="*/ 493825 w 1440672"/>
                  <a:gd name="connsiteY101" fmla="*/ 517699 h 854301"/>
                  <a:gd name="connsiteX102" fmla="*/ 608183 w 1440672"/>
                  <a:gd name="connsiteY102" fmla="*/ 391854 h 854301"/>
                  <a:gd name="connsiteX103" fmla="*/ 654217 w 1440672"/>
                  <a:gd name="connsiteY103" fmla="*/ 324303 h 854301"/>
                  <a:gd name="connsiteX104" fmla="*/ 780919 w 1440672"/>
                  <a:gd name="connsiteY104" fmla="*/ 301757 h 854301"/>
                  <a:gd name="connsiteX105" fmla="*/ 882760 w 1440672"/>
                  <a:gd name="connsiteY105" fmla="*/ 206431 h 854301"/>
                  <a:gd name="connsiteX106" fmla="*/ 883617 w 1440672"/>
                  <a:gd name="connsiteY106" fmla="*/ 204545 h 854301"/>
                  <a:gd name="connsiteX107" fmla="*/ 882160 w 1440672"/>
                  <a:gd name="connsiteY107" fmla="*/ 198030 h 854301"/>
                  <a:gd name="connsiteX108" fmla="*/ 767460 w 1440672"/>
                  <a:gd name="connsiteY108" fmla="*/ 220061 h 854301"/>
                  <a:gd name="connsiteX109" fmla="*/ 712853 w 1440672"/>
                  <a:gd name="connsiteY109" fmla="*/ 254351 h 854301"/>
                  <a:gd name="connsiteX110" fmla="*/ 678134 w 1440672"/>
                  <a:gd name="connsiteY110" fmla="*/ 285298 h 854301"/>
                  <a:gd name="connsiteX111" fmla="*/ 709510 w 1440672"/>
                  <a:gd name="connsiteY111" fmla="*/ 224862 h 854301"/>
                  <a:gd name="connsiteX112" fmla="*/ 810494 w 1440672"/>
                  <a:gd name="connsiteY112" fmla="*/ 147538 h 854301"/>
                  <a:gd name="connsiteX113" fmla="*/ 856528 w 1440672"/>
                  <a:gd name="connsiteY113" fmla="*/ 6692 h 854301"/>
                  <a:gd name="connsiteX114" fmla="*/ 856614 w 1440672"/>
                  <a:gd name="connsiteY114" fmla="*/ 6006 h 854301"/>
                  <a:gd name="connsiteX115" fmla="*/ 851128 w 1440672"/>
                  <a:gd name="connsiteY115" fmla="*/ 348 h 854301"/>
                  <a:gd name="connsiteX116" fmla="*/ 702480 w 1440672"/>
                  <a:gd name="connsiteY116" fmla="*/ 219376 h 854301"/>
                  <a:gd name="connsiteX117" fmla="*/ 702652 w 1440672"/>
                  <a:gd name="connsiteY117" fmla="*/ 220061 h 854301"/>
                  <a:gd name="connsiteX118" fmla="*/ 674620 w 1440672"/>
                  <a:gd name="connsiteY118" fmla="*/ 259324 h 854301"/>
                  <a:gd name="connsiteX119" fmla="*/ 690050 w 1440672"/>
                  <a:gd name="connsiteY119" fmla="*/ 186200 h 854301"/>
                  <a:gd name="connsiteX120" fmla="*/ 673934 w 1440672"/>
                  <a:gd name="connsiteY120" fmla="*/ 43811 h 854301"/>
                  <a:gd name="connsiteX121" fmla="*/ 665275 w 1440672"/>
                  <a:gd name="connsiteY121" fmla="*/ 43468 h 854301"/>
                  <a:gd name="connsiteX122" fmla="*/ 664590 w 1440672"/>
                  <a:gd name="connsiteY122" fmla="*/ 44240 h 854301"/>
                  <a:gd name="connsiteX123" fmla="*/ 605440 w 1440672"/>
                  <a:gd name="connsiteY123" fmla="*/ 182085 h 854301"/>
                  <a:gd name="connsiteX124" fmla="*/ 642301 w 1440672"/>
                  <a:gd name="connsiteY124" fmla="*/ 313845 h 854301"/>
                  <a:gd name="connsiteX125" fmla="*/ 603897 w 1440672"/>
                  <a:gd name="connsiteY125" fmla="*/ 377281 h 854301"/>
                  <a:gd name="connsiteX126" fmla="*/ 469994 w 1440672"/>
                  <a:gd name="connsiteY126" fmla="*/ 521299 h 854301"/>
                  <a:gd name="connsiteX127" fmla="*/ 292543 w 1440672"/>
                  <a:gd name="connsiteY127" fmla="*/ 537930 h 854301"/>
                  <a:gd name="connsiteX128" fmla="*/ 269483 w 1440672"/>
                  <a:gd name="connsiteY128" fmla="*/ 538615 h 854301"/>
                  <a:gd name="connsiteX129" fmla="*/ 346464 w 1440672"/>
                  <a:gd name="connsiteY129" fmla="*/ 499268 h 854301"/>
                  <a:gd name="connsiteX130" fmla="*/ 449249 w 1440672"/>
                  <a:gd name="connsiteY130" fmla="*/ 369051 h 854301"/>
                  <a:gd name="connsiteX131" fmla="*/ 449677 w 1440672"/>
                  <a:gd name="connsiteY131" fmla="*/ 366737 h 854301"/>
                  <a:gd name="connsiteX132" fmla="*/ 444963 w 1440672"/>
                  <a:gd name="connsiteY132" fmla="*/ 361422 h 854301"/>
                  <a:gd name="connsiteX133" fmla="*/ 316718 w 1440672"/>
                  <a:gd name="connsiteY133" fmla="*/ 409085 h 854301"/>
                  <a:gd name="connsiteX134" fmla="*/ 262882 w 1440672"/>
                  <a:gd name="connsiteY134" fmla="*/ 458806 h 854301"/>
                  <a:gd name="connsiteX135" fmla="*/ 201503 w 1440672"/>
                  <a:gd name="connsiteY135" fmla="*/ 536558 h 854301"/>
                  <a:gd name="connsiteX136" fmla="*/ 199618 w 1440672"/>
                  <a:gd name="connsiteY136" fmla="*/ 538530 h 854301"/>
                  <a:gd name="connsiteX137" fmla="*/ 5793 w 1440672"/>
                  <a:gd name="connsiteY137" fmla="*/ 531329 h 854301"/>
                  <a:gd name="connsiteX138" fmla="*/ 5279 w 1440672"/>
                  <a:gd name="connsiteY138" fmla="*/ 542730 h 854301"/>
                  <a:gd name="connsiteX139" fmla="*/ 117407 w 1440672"/>
                  <a:gd name="connsiteY139" fmla="*/ 547788 h 854301"/>
                  <a:gd name="connsiteX140" fmla="*/ 240337 w 1440672"/>
                  <a:gd name="connsiteY140" fmla="*/ 665231 h 854301"/>
                  <a:gd name="connsiteX141" fmla="*/ 380840 w 1440672"/>
                  <a:gd name="connsiteY141" fmla="*/ 686748 h 854301"/>
                  <a:gd name="connsiteX142" fmla="*/ 383412 w 1440672"/>
                  <a:gd name="connsiteY142" fmla="*/ 683319 h 854301"/>
                  <a:gd name="connsiteX143" fmla="*/ 382469 w 1440672"/>
                  <a:gd name="connsiteY143" fmla="*/ 680491 h 854301"/>
                  <a:gd name="connsiteX144" fmla="*/ 279084 w 1440672"/>
                  <a:gd name="connsiteY144" fmla="*/ 582249 h 854301"/>
                  <a:gd name="connsiteX145" fmla="*/ 209390 w 1440672"/>
                  <a:gd name="connsiteY145" fmla="*/ 551646 h 854301"/>
                  <a:gd name="connsiteX146" fmla="*/ 206390 w 1440672"/>
                  <a:gd name="connsiteY146" fmla="*/ 550874 h 854301"/>
                  <a:gd name="connsiteX147" fmla="*/ 291943 w 1440672"/>
                  <a:gd name="connsiteY147" fmla="*/ 550017 h 854301"/>
                  <a:gd name="connsiteX148" fmla="*/ 308745 w 1440672"/>
                  <a:gd name="connsiteY148" fmla="*/ 549074 h 854301"/>
                  <a:gd name="connsiteX149" fmla="*/ 311060 w 1440672"/>
                  <a:gd name="connsiteY149" fmla="*/ 550531 h 854301"/>
                  <a:gd name="connsiteX150" fmla="*/ 526230 w 1440672"/>
                  <a:gd name="connsiteY150" fmla="*/ 625541 h 854301"/>
                  <a:gd name="connsiteX151" fmla="*/ 560091 w 1440672"/>
                  <a:gd name="connsiteY151" fmla="*/ 710837 h 854301"/>
                  <a:gd name="connsiteX152" fmla="*/ 590352 w 1440672"/>
                  <a:gd name="connsiteY152" fmla="*/ 773588 h 854301"/>
                  <a:gd name="connsiteX153" fmla="*/ 699909 w 1440672"/>
                  <a:gd name="connsiteY153" fmla="*/ 838224 h 854301"/>
                  <a:gd name="connsiteX154" fmla="*/ 702395 w 1440672"/>
                  <a:gd name="connsiteY154" fmla="*/ 837110 h 854301"/>
                  <a:gd name="connsiteX155" fmla="*/ 703080 w 1440672"/>
                  <a:gd name="connsiteY155" fmla="*/ 831966 h 854301"/>
                  <a:gd name="connsiteX156" fmla="*/ 609897 w 1440672"/>
                  <a:gd name="connsiteY156" fmla="*/ 654087 h 854301"/>
                  <a:gd name="connsiteX157" fmla="*/ 641701 w 1440672"/>
                  <a:gd name="connsiteY157" fmla="*/ 665574 h 854301"/>
                  <a:gd name="connsiteX158" fmla="*/ 642130 w 1440672"/>
                  <a:gd name="connsiteY158" fmla="*/ 665917 h 85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1440672" h="854301">
                    <a:moveTo>
                      <a:pt x="642130" y="665917"/>
                    </a:moveTo>
                    <a:cubicBezTo>
                      <a:pt x="653703" y="685977"/>
                      <a:pt x="657646" y="708951"/>
                      <a:pt x="666219" y="730297"/>
                    </a:cubicBezTo>
                    <a:cubicBezTo>
                      <a:pt x="674191" y="750185"/>
                      <a:pt x="689879" y="769301"/>
                      <a:pt x="703166" y="785932"/>
                    </a:cubicBezTo>
                    <a:cubicBezTo>
                      <a:pt x="732141" y="822451"/>
                      <a:pt x="781604" y="838739"/>
                      <a:pt x="823867" y="854084"/>
                    </a:cubicBezTo>
                    <a:cubicBezTo>
                      <a:pt x="824896" y="854426"/>
                      <a:pt x="825753" y="854341"/>
                      <a:pt x="826439" y="853998"/>
                    </a:cubicBezTo>
                    <a:cubicBezTo>
                      <a:pt x="828925" y="854341"/>
                      <a:pt x="831668" y="851769"/>
                      <a:pt x="829953" y="849283"/>
                    </a:cubicBezTo>
                    <a:cubicBezTo>
                      <a:pt x="806722" y="814736"/>
                      <a:pt x="787863" y="778046"/>
                      <a:pt x="762402" y="744441"/>
                    </a:cubicBezTo>
                    <a:cubicBezTo>
                      <a:pt x="750915" y="729354"/>
                      <a:pt x="738142" y="712809"/>
                      <a:pt x="723569" y="699864"/>
                    </a:cubicBezTo>
                    <a:cubicBezTo>
                      <a:pt x="739942" y="707751"/>
                      <a:pt x="755973" y="716152"/>
                      <a:pt x="771146" y="725325"/>
                    </a:cubicBezTo>
                    <a:cubicBezTo>
                      <a:pt x="771146" y="725925"/>
                      <a:pt x="771146" y="726611"/>
                      <a:pt x="771403" y="727296"/>
                    </a:cubicBezTo>
                    <a:cubicBezTo>
                      <a:pt x="784691" y="765444"/>
                      <a:pt x="806722" y="789447"/>
                      <a:pt x="841698" y="809507"/>
                    </a:cubicBezTo>
                    <a:cubicBezTo>
                      <a:pt x="892704" y="838739"/>
                      <a:pt x="943539" y="837110"/>
                      <a:pt x="1000289" y="838139"/>
                    </a:cubicBezTo>
                    <a:cubicBezTo>
                      <a:pt x="1002432" y="838139"/>
                      <a:pt x="1003546" y="836853"/>
                      <a:pt x="1003632" y="835310"/>
                    </a:cubicBezTo>
                    <a:cubicBezTo>
                      <a:pt x="1004489" y="834024"/>
                      <a:pt x="1004575" y="832481"/>
                      <a:pt x="1003118" y="831195"/>
                    </a:cubicBezTo>
                    <a:cubicBezTo>
                      <a:pt x="986487" y="816879"/>
                      <a:pt x="976286" y="794505"/>
                      <a:pt x="960598" y="778645"/>
                    </a:cubicBezTo>
                    <a:cubicBezTo>
                      <a:pt x="945596" y="763386"/>
                      <a:pt x="929566" y="748813"/>
                      <a:pt x="909935" y="739727"/>
                    </a:cubicBezTo>
                    <a:cubicBezTo>
                      <a:pt x="870501" y="721381"/>
                      <a:pt x="818723" y="709380"/>
                      <a:pt x="775347" y="717352"/>
                    </a:cubicBezTo>
                    <a:cubicBezTo>
                      <a:pt x="774832" y="717438"/>
                      <a:pt x="774404" y="717695"/>
                      <a:pt x="773975" y="717866"/>
                    </a:cubicBezTo>
                    <a:cubicBezTo>
                      <a:pt x="766346" y="711951"/>
                      <a:pt x="758373" y="706637"/>
                      <a:pt x="750058" y="701922"/>
                    </a:cubicBezTo>
                    <a:cubicBezTo>
                      <a:pt x="815723" y="710666"/>
                      <a:pt x="888332" y="691035"/>
                      <a:pt x="950911" y="680491"/>
                    </a:cubicBezTo>
                    <a:cubicBezTo>
                      <a:pt x="951169" y="680405"/>
                      <a:pt x="951254" y="680319"/>
                      <a:pt x="951511" y="680233"/>
                    </a:cubicBezTo>
                    <a:cubicBezTo>
                      <a:pt x="951597" y="680233"/>
                      <a:pt x="951683" y="680148"/>
                      <a:pt x="951769" y="680148"/>
                    </a:cubicBezTo>
                    <a:cubicBezTo>
                      <a:pt x="952026" y="680062"/>
                      <a:pt x="952197" y="679976"/>
                      <a:pt x="952369" y="679805"/>
                    </a:cubicBezTo>
                    <a:cubicBezTo>
                      <a:pt x="954512" y="678519"/>
                      <a:pt x="955455" y="675004"/>
                      <a:pt x="952797" y="673032"/>
                    </a:cubicBezTo>
                    <a:cubicBezTo>
                      <a:pt x="916450" y="645000"/>
                      <a:pt x="870844" y="636085"/>
                      <a:pt x="825839" y="633513"/>
                    </a:cubicBezTo>
                    <a:cubicBezTo>
                      <a:pt x="801836" y="632141"/>
                      <a:pt x="777661" y="633856"/>
                      <a:pt x="753744" y="636256"/>
                    </a:cubicBezTo>
                    <a:cubicBezTo>
                      <a:pt x="718511" y="639771"/>
                      <a:pt x="684564" y="655202"/>
                      <a:pt x="649502" y="656573"/>
                    </a:cubicBezTo>
                    <a:cubicBezTo>
                      <a:pt x="648559" y="656573"/>
                      <a:pt x="647788" y="656830"/>
                      <a:pt x="647102" y="657173"/>
                    </a:cubicBezTo>
                    <a:cubicBezTo>
                      <a:pt x="632100" y="651172"/>
                      <a:pt x="617098" y="645257"/>
                      <a:pt x="602011" y="639514"/>
                    </a:cubicBezTo>
                    <a:cubicBezTo>
                      <a:pt x="629528" y="639685"/>
                      <a:pt x="657989" y="635828"/>
                      <a:pt x="680621" y="632999"/>
                    </a:cubicBezTo>
                    <a:cubicBezTo>
                      <a:pt x="706081" y="629827"/>
                      <a:pt x="729998" y="621769"/>
                      <a:pt x="753744" y="612425"/>
                    </a:cubicBezTo>
                    <a:cubicBezTo>
                      <a:pt x="791377" y="597594"/>
                      <a:pt x="823438" y="587136"/>
                      <a:pt x="864072" y="584050"/>
                    </a:cubicBezTo>
                    <a:cubicBezTo>
                      <a:pt x="866301" y="583878"/>
                      <a:pt x="867415" y="582164"/>
                      <a:pt x="867329" y="580449"/>
                    </a:cubicBezTo>
                    <a:cubicBezTo>
                      <a:pt x="867929" y="578992"/>
                      <a:pt x="867758" y="577192"/>
                      <a:pt x="866130" y="576249"/>
                    </a:cubicBezTo>
                    <a:cubicBezTo>
                      <a:pt x="815723" y="546931"/>
                      <a:pt x="764031" y="536987"/>
                      <a:pt x="705224" y="543502"/>
                    </a:cubicBezTo>
                    <a:cubicBezTo>
                      <a:pt x="675991" y="546759"/>
                      <a:pt x="647874" y="551646"/>
                      <a:pt x="620356" y="562190"/>
                    </a:cubicBezTo>
                    <a:cubicBezTo>
                      <a:pt x="588209" y="574449"/>
                      <a:pt x="564463" y="601881"/>
                      <a:pt x="532145" y="613625"/>
                    </a:cubicBezTo>
                    <a:cubicBezTo>
                      <a:pt x="531459" y="613882"/>
                      <a:pt x="531030" y="614225"/>
                      <a:pt x="530516" y="614568"/>
                    </a:cubicBezTo>
                    <a:cubicBezTo>
                      <a:pt x="502998" y="605738"/>
                      <a:pt x="475395" y="597251"/>
                      <a:pt x="448134" y="587650"/>
                    </a:cubicBezTo>
                    <a:cubicBezTo>
                      <a:pt x="411015" y="574620"/>
                      <a:pt x="374496" y="560133"/>
                      <a:pt x="337463" y="546931"/>
                    </a:cubicBezTo>
                    <a:cubicBezTo>
                      <a:pt x="412987" y="541616"/>
                      <a:pt x="488168" y="531415"/>
                      <a:pt x="562749" y="518642"/>
                    </a:cubicBezTo>
                    <a:cubicBezTo>
                      <a:pt x="645388" y="504411"/>
                      <a:pt x="727426" y="486152"/>
                      <a:pt x="808179" y="463692"/>
                    </a:cubicBezTo>
                    <a:cubicBezTo>
                      <a:pt x="808522" y="464206"/>
                      <a:pt x="808951" y="464635"/>
                      <a:pt x="809637" y="465064"/>
                    </a:cubicBezTo>
                    <a:cubicBezTo>
                      <a:pt x="855157" y="493267"/>
                      <a:pt x="888846" y="530986"/>
                      <a:pt x="939424" y="551646"/>
                    </a:cubicBezTo>
                    <a:cubicBezTo>
                      <a:pt x="979886" y="568191"/>
                      <a:pt x="1039551" y="578220"/>
                      <a:pt x="1079670" y="556275"/>
                    </a:cubicBezTo>
                    <a:cubicBezTo>
                      <a:pt x="1081213" y="555418"/>
                      <a:pt x="1081642" y="553789"/>
                      <a:pt x="1081471" y="552246"/>
                    </a:cubicBezTo>
                    <a:cubicBezTo>
                      <a:pt x="1082756" y="550446"/>
                      <a:pt x="1082585" y="547702"/>
                      <a:pt x="1079670" y="546759"/>
                    </a:cubicBezTo>
                    <a:cubicBezTo>
                      <a:pt x="1057725" y="539473"/>
                      <a:pt x="1042380" y="523099"/>
                      <a:pt x="1024463" y="509383"/>
                    </a:cubicBezTo>
                    <a:cubicBezTo>
                      <a:pt x="1006804" y="495839"/>
                      <a:pt x="986145" y="483494"/>
                      <a:pt x="965827" y="474579"/>
                    </a:cubicBezTo>
                    <a:cubicBezTo>
                      <a:pt x="930852" y="459148"/>
                      <a:pt x="893904" y="451433"/>
                      <a:pt x="856185" y="449804"/>
                    </a:cubicBezTo>
                    <a:cubicBezTo>
                      <a:pt x="873845" y="444575"/>
                      <a:pt x="891590" y="439260"/>
                      <a:pt x="909421" y="433688"/>
                    </a:cubicBezTo>
                    <a:cubicBezTo>
                      <a:pt x="968828" y="458806"/>
                      <a:pt x="1019491" y="493096"/>
                      <a:pt x="1083185" y="508783"/>
                    </a:cubicBezTo>
                    <a:cubicBezTo>
                      <a:pt x="1132306" y="520956"/>
                      <a:pt x="1189398" y="524471"/>
                      <a:pt x="1236633" y="503811"/>
                    </a:cubicBezTo>
                    <a:cubicBezTo>
                      <a:pt x="1238862" y="502782"/>
                      <a:pt x="1239033" y="500296"/>
                      <a:pt x="1238004" y="498582"/>
                    </a:cubicBezTo>
                    <a:cubicBezTo>
                      <a:pt x="1237919" y="497382"/>
                      <a:pt x="1237319" y="496182"/>
                      <a:pt x="1235861" y="495753"/>
                    </a:cubicBezTo>
                    <a:cubicBezTo>
                      <a:pt x="1181169" y="479722"/>
                      <a:pt x="1133506" y="445947"/>
                      <a:pt x="1078213" y="429402"/>
                    </a:cubicBezTo>
                    <a:cubicBezTo>
                      <a:pt x="1039465" y="417829"/>
                      <a:pt x="1001403" y="413972"/>
                      <a:pt x="962313" y="416286"/>
                    </a:cubicBezTo>
                    <a:cubicBezTo>
                      <a:pt x="987602" y="407628"/>
                      <a:pt x="1012719" y="398541"/>
                      <a:pt x="1037408" y="388597"/>
                    </a:cubicBezTo>
                    <a:cubicBezTo>
                      <a:pt x="1037922" y="389197"/>
                      <a:pt x="1038694" y="389711"/>
                      <a:pt x="1039723" y="389968"/>
                    </a:cubicBezTo>
                    <a:cubicBezTo>
                      <a:pt x="1066469" y="396226"/>
                      <a:pt x="1090472" y="416029"/>
                      <a:pt x="1115761" y="427259"/>
                    </a:cubicBezTo>
                    <a:cubicBezTo>
                      <a:pt x="1140621" y="438232"/>
                      <a:pt x="1167110" y="444318"/>
                      <a:pt x="1193942" y="448090"/>
                    </a:cubicBezTo>
                    <a:cubicBezTo>
                      <a:pt x="1239290" y="454434"/>
                      <a:pt x="1293040" y="450747"/>
                      <a:pt x="1331445" y="423487"/>
                    </a:cubicBezTo>
                    <a:cubicBezTo>
                      <a:pt x="1332045" y="423058"/>
                      <a:pt x="1332302" y="422544"/>
                      <a:pt x="1332473" y="422029"/>
                    </a:cubicBezTo>
                    <a:cubicBezTo>
                      <a:pt x="1335302" y="420486"/>
                      <a:pt x="1334788" y="415600"/>
                      <a:pt x="1330845" y="415086"/>
                    </a:cubicBezTo>
                    <a:cubicBezTo>
                      <a:pt x="1308042" y="412086"/>
                      <a:pt x="1288840" y="401113"/>
                      <a:pt x="1268180" y="392111"/>
                    </a:cubicBezTo>
                    <a:cubicBezTo>
                      <a:pt x="1247606" y="383196"/>
                      <a:pt x="1224803" y="378910"/>
                      <a:pt x="1202771" y="375309"/>
                    </a:cubicBezTo>
                    <a:cubicBezTo>
                      <a:pt x="1158880" y="368109"/>
                      <a:pt x="1114817" y="374024"/>
                      <a:pt x="1070755" y="374452"/>
                    </a:cubicBezTo>
                    <a:cubicBezTo>
                      <a:pt x="1082756" y="369223"/>
                      <a:pt x="1094672" y="363822"/>
                      <a:pt x="1106417" y="358079"/>
                    </a:cubicBezTo>
                    <a:cubicBezTo>
                      <a:pt x="1107017" y="358250"/>
                      <a:pt x="1107617" y="358336"/>
                      <a:pt x="1108388" y="358336"/>
                    </a:cubicBezTo>
                    <a:cubicBezTo>
                      <a:pt x="1139764" y="355936"/>
                      <a:pt x="1171053" y="359707"/>
                      <a:pt x="1202429" y="356707"/>
                    </a:cubicBezTo>
                    <a:cubicBezTo>
                      <a:pt x="1232775" y="353792"/>
                      <a:pt x="1262522" y="345220"/>
                      <a:pt x="1290725" y="334076"/>
                    </a:cubicBezTo>
                    <a:cubicBezTo>
                      <a:pt x="1347904" y="311444"/>
                      <a:pt x="1389395" y="262067"/>
                      <a:pt x="1438687" y="227262"/>
                    </a:cubicBezTo>
                    <a:cubicBezTo>
                      <a:pt x="1441601" y="225205"/>
                      <a:pt x="1441001" y="221176"/>
                      <a:pt x="1438858" y="219633"/>
                    </a:cubicBezTo>
                    <a:cubicBezTo>
                      <a:pt x="1437658" y="217575"/>
                      <a:pt x="1435086" y="216204"/>
                      <a:pt x="1432257" y="217404"/>
                    </a:cubicBezTo>
                    <a:cubicBezTo>
                      <a:pt x="1375079" y="241750"/>
                      <a:pt x="1306927" y="223062"/>
                      <a:pt x="1247949" y="246722"/>
                    </a:cubicBezTo>
                    <a:cubicBezTo>
                      <a:pt x="1221717" y="257266"/>
                      <a:pt x="1198828" y="271411"/>
                      <a:pt x="1176368" y="288470"/>
                    </a:cubicBezTo>
                    <a:cubicBezTo>
                      <a:pt x="1152194" y="306901"/>
                      <a:pt x="1132134" y="332618"/>
                      <a:pt x="1105988" y="348049"/>
                    </a:cubicBezTo>
                    <a:cubicBezTo>
                      <a:pt x="1105045" y="348649"/>
                      <a:pt x="1104359" y="349506"/>
                      <a:pt x="1103931" y="350449"/>
                    </a:cubicBezTo>
                    <a:cubicBezTo>
                      <a:pt x="1100759" y="351478"/>
                      <a:pt x="1097672" y="352592"/>
                      <a:pt x="1094415" y="353621"/>
                    </a:cubicBezTo>
                    <a:cubicBezTo>
                      <a:pt x="1119447" y="335019"/>
                      <a:pt x="1141049" y="311016"/>
                      <a:pt x="1160766" y="287956"/>
                    </a:cubicBezTo>
                    <a:cubicBezTo>
                      <a:pt x="1195227" y="247493"/>
                      <a:pt x="1212887" y="192801"/>
                      <a:pt x="1252749" y="157568"/>
                    </a:cubicBezTo>
                    <a:cubicBezTo>
                      <a:pt x="1256007" y="154739"/>
                      <a:pt x="1252149" y="149253"/>
                      <a:pt x="1248377" y="151396"/>
                    </a:cubicBezTo>
                    <a:cubicBezTo>
                      <a:pt x="1248120" y="151481"/>
                      <a:pt x="1248034" y="151653"/>
                      <a:pt x="1247777" y="151738"/>
                    </a:cubicBezTo>
                    <a:cubicBezTo>
                      <a:pt x="1195571" y="158254"/>
                      <a:pt x="1149107" y="192458"/>
                      <a:pt x="1114389" y="230177"/>
                    </a:cubicBezTo>
                    <a:cubicBezTo>
                      <a:pt x="1079328" y="268239"/>
                      <a:pt x="1046666" y="322503"/>
                      <a:pt x="1036294" y="373852"/>
                    </a:cubicBezTo>
                    <a:cubicBezTo>
                      <a:pt x="1017777" y="380539"/>
                      <a:pt x="999174" y="387311"/>
                      <a:pt x="980658" y="394083"/>
                    </a:cubicBezTo>
                    <a:cubicBezTo>
                      <a:pt x="998746" y="375138"/>
                      <a:pt x="1012891" y="351992"/>
                      <a:pt x="1025235" y="329018"/>
                    </a:cubicBezTo>
                    <a:cubicBezTo>
                      <a:pt x="1037151" y="306815"/>
                      <a:pt x="1048810" y="284527"/>
                      <a:pt x="1060982" y="262410"/>
                    </a:cubicBezTo>
                    <a:cubicBezTo>
                      <a:pt x="1074013" y="238750"/>
                      <a:pt x="1079756" y="214232"/>
                      <a:pt x="1100245" y="194944"/>
                    </a:cubicBezTo>
                    <a:cubicBezTo>
                      <a:pt x="1103416" y="191944"/>
                      <a:pt x="1099559" y="186114"/>
                      <a:pt x="1095787" y="188600"/>
                    </a:cubicBezTo>
                    <a:cubicBezTo>
                      <a:pt x="1095701" y="188600"/>
                      <a:pt x="1095701" y="188686"/>
                      <a:pt x="1095701" y="188686"/>
                    </a:cubicBezTo>
                    <a:cubicBezTo>
                      <a:pt x="1049924" y="201116"/>
                      <a:pt x="1013834" y="230777"/>
                      <a:pt x="985973" y="268410"/>
                    </a:cubicBezTo>
                    <a:cubicBezTo>
                      <a:pt x="970971" y="288641"/>
                      <a:pt x="957084" y="312130"/>
                      <a:pt x="946625" y="335019"/>
                    </a:cubicBezTo>
                    <a:cubicBezTo>
                      <a:pt x="934452" y="361679"/>
                      <a:pt x="927508" y="393226"/>
                      <a:pt x="912507" y="418600"/>
                    </a:cubicBezTo>
                    <a:cubicBezTo>
                      <a:pt x="896562" y="424087"/>
                      <a:pt x="880531" y="429402"/>
                      <a:pt x="864415" y="434545"/>
                    </a:cubicBezTo>
                    <a:cubicBezTo>
                      <a:pt x="921337" y="387739"/>
                      <a:pt x="919279" y="290870"/>
                      <a:pt x="964970" y="233863"/>
                    </a:cubicBezTo>
                    <a:cubicBezTo>
                      <a:pt x="967714" y="230434"/>
                      <a:pt x="962913" y="226319"/>
                      <a:pt x="959570" y="228205"/>
                    </a:cubicBezTo>
                    <a:cubicBezTo>
                      <a:pt x="959398" y="228205"/>
                      <a:pt x="959313" y="228205"/>
                      <a:pt x="959227" y="228205"/>
                    </a:cubicBezTo>
                    <a:cubicBezTo>
                      <a:pt x="918164" y="242179"/>
                      <a:pt x="887303" y="274497"/>
                      <a:pt x="864329" y="310244"/>
                    </a:cubicBezTo>
                    <a:cubicBezTo>
                      <a:pt x="836811" y="353107"/>
                      <a:pt x="830211" y="404627"/>
                      <a:pt x="810151" y="450833"/>
                    </a:cubicBezTo>
                    <a:cubicBezTo>
                      <a:pt x="731627" y="473036"/>
                      <a:pt x="651902" y="490438"/>
                      <a:pt x="571578" y="505011"/>
                    </a:cubicBezTo>
                    <a:cubicBezTo>
                      <a:pt x="545689" y="509726"/>
                      <a:pt x="519800" y="513927"/>
                      <a:pt x="493825" y="517699"/>
                    </a:cubicBezTo>
                    <a:cubicBezTo>
                      <a:pt x="538488" y="482037"/>
                      <a:pt x="575179" y="438660"/>
                      <a:pt x="608183" y="391854"/>
                    </a:cubicBezTo>
                    <a:cubicBezTo>
                      <a:pt x="623442" y="370252"/>
                      <a:pt x="639129" y="347620"/>
                      <a:pt x="654217" y="324303"/>
                    </a:cubicBezTo>
                    <a:cubicBezTo>
                      <a:pt x="697680" y="329789"/>
                      <a:pt x="741399" y="320103"/>
                      <a:pt x="780919" y="301757"/>
                    </a:cubicBezTo>
                    <a:cubicBezTo>
                      <a:pt x="824124" y="281612"/>
                      <a:pt x="851042" y="240035"/>
                      <a:pt x="882760" y="206431"/>
                    </a:cubicBezTo>
                    <a:cubicBezTo>
                      <a:pt x="883275" y="205831"/>
                      <a:pt x="883531" y="205231"/>
                      <a:pt x="883617" y="204545"/>
                    </a:cubicBezTo>
                    <a:cubicBezTo>
                      <a:pt x="885418" y="202574"/>
                      <a:pt x="885332" y="198630"/>
                      <a:pt x="882160" y="198030"/>
                    </a:cubicBezTo>
                    <a:cubicBezTo>
                      <a:pt x="841698" y="190143"/>
                      <a:pt x="803550" y="202059"/>
                      <a:pt x="767460" y="220061"/>
                    </a:cubicBezTo>
                    <a:cubicBezTo>
                      <a:pt x="748343" y="229577"/>
                      <a:pt x="730255" y="241836"/>
                      <a:pt x="712853" y="254351"/>
                    </a:cubicBezTo>
                    <a:cubicBezTo>
                      <a:pt x="700080" y="263524"/>
                      <a:pt x="689193" y="274497"/>
                      <a:pt x="678134" y="285298"/>
                    </a:cubicBezTo>
                    <a:cubicBezTo>
                      <a:pt x="689793" y="265324"/>
                      <a:pt x="700509" y="245179"/>
                      <a:pt x="709510" y="224862"/>
                    </a:cubicBezTo>
                    <a:cubicBezTo>
                      <a:pt x="749801" y="212261"/>
                      <a:pt x="787777" y="182943"/>
                      <a:pt x="810494" y="147538"/>
                    </a:cubicBezTo>
                    <a:cubicBezTo>
                      <a:pt x="837840" y="104933"/>
                      <a:pt x="840326" y="53412"/>
                      <a:pt x="856528" y="6692"/>
                    </a:cubicBezTo>
                    <a:cubicBezTo>
                      <a:pt x="856614" y="6435"/>
                      <a:pt x="856614" y="6263"/>
                      <a:pt x="856614" y="6006"/>
                    </a:cubicBezTo>
                    <a:cubicBezTo>
                      <a:pt x="858328" y="3177"/>
                      <a:pt x="855071" y="-1281"/>
                      <a:pt x="851128" y="348"/>
                    </a:cubicBezTo>
                    <a:cubicBezTo>
                      <a:pt x="755801" y="38410"/>
                      <a:pt x="700680" y="115820"/>
                      <a:pt x="702480" y="219376"/>
                    </a:cubicBezTo>
                    <a:cubicBezTo>
                      <a:pt x="702480" y="219633"/>
                      <a:pt x="702566" y="219804"/>
                      <a:pt x="702652" y="220061"/>
                    </a:cubicBezTo>
                    <a:cubicBezTo>
                      <a:pt x="692622" y="232406"/>
                      <a:pt x="683364" y="245607"/>
                      <a:pt x="674620" y="259324"/>
                    </a:cubicBezTo>
                    <a:cubicBezTo>
                      <a:pt x="681649" y="235149"/>
                      <a:pt x="687907" y="210717"/>
                      <a:pt x="690050" y="186200"/>
                    </a:cubicBezTo>
                    <a:cubicBezTo>
                      <a:pt x="694165" y="138365"/>
                      <a:pt x="683021" y="90274"/>
                      <a:pt x="673934" y="43811"/>
                    </a:cubicBezTo>
                    <a:cubicBezTo>
                      <a:pt x="673077" y="39353"/>
                      <a:pt x="666219" y="39524"/>
                      <a:pt x="665275" y="43468"/>
                    </a:cubicBezTo>
                    <a:cubicBezTo>
                      <a:pt x="665019" y="43725"/>
                      <a:pt x="664761" y="43897"/>
                      <a:pt x="664590" y="44240"/>
                    </a:cubicBezTo>
                    <a:cubicBezTo>
                      <a:pt x="637758" y="87874"/>
                      <a:pt x="611869" y="130479"/>
                      <a:pt x="605440" y="182085"/>
                    </a:cubicBezTo>
                    <a:cubicBezTo>
                      <a:pt x="599439" y="229748"/>
                      <a:pt x="618898" y="274068"/>
                      <a:pt x="642301" y="313845"/>
                    </a:cubicBezTo>
                    <a:cubicBezTo>
                      <a:pt x="629872" y="335533"/>
                      <a:pt x="617441" y="357050"/>
                      <a:pt x="603897" y="377281"/>
                    </a:cubicBezTo>
                    <a:cubicBezTo>
                      <a:pt x="566863" y="432145"/>
                      <a:pt x="523486" y="482209"/>
                      <a:pt x="469994" y="521299"/>
                    </a:cubicBezTo>
                    <a:cubicBezTo>
                      <a:pt x="411101" y="529271"/>
                      <a:pt x="351951" y="534929"/>
                      <a:pt x="292543" y="537930"/>
                    </a:cubicBezTo>
                    <a:cubicBezTo>
                      <a:pt x="284828" y="538273"/>
                      <a:pt x="277199" y="538444"/>
                      <a:pt x="269483" y="538615"/>
                    </a:cubicBezTo>
                    <a:cubicBezTo>
                      <a:pt x="296830" y="530043"/>
                      <a:pt x="322375" y="516756"/>
                      <a:pt x="346464" y="499268"/>
                    </a:cubicBezTo>
                    <a:cubicBezTo>
                      <a:pt x="394642" y="464292"/>
                      <a:pt x="417102" y="416886"/>
                      <a:pt x="449249" y="369051"/>
                    </a:cubicBezTo>
                    <a:cubicBezTo>
                      <a:pt x="449763" y="368280"/>
                      <a:pt x="449849" y="367508"/>
                      <a:pt x="449677" y="366737"/>
                    </a:cubicBezTo>
                    <a:cubicBezTo>
                      <a:pt x="450534" y="363994"/>
                      <a:pt x="448649" y="360736"/>
                      <a:pt x="444963" y="361422"/>
                    </a:cubicBezTo>
                    <a:cubicBezTo>
                      <a:pt x="398157" y="370594"/>
                      <a:pt x="355980" y="380367"/>
                      <a:pt x="316718" y="409085"/>
                    </a:cubicBezTo>
                    <a:cubicBezTo>
                      <a:pt x="296915" y="423658"/>
                      <a:pt x="278570" y="439860"/>
                      <a:pt x="262882" y="458806"/>
                    </a:cubicBezTo>
                    <a:cubicBezTo>
                      <a:pt x="243594" y="482037"/>
                      <a:pt x="227135" y="519927"/>
                      <a:pt x="201503" y="536558"/>
                    </a:cubicBezTo>
                    <a:cubicBezTo>
                      <a:pt x="200646" y="537158"/>
                      <a:pt x="200046" y="537844"/>
                      <a:pt x="199618" y="538530"/>
                    </a:cubicBezTo>
                    <a:cubicBezTo>
                      <a:pt x="134981" y="536987"/>
                      <a:pt x="70516" y="532272"/>
                      <a:pt x="5793" y="531329"/>
                    </a:cubicBezTo>
                    <a:cubicBezTo>
                      <a:pt x="-1579" y="531243"/>
                      <a:pt x="-2093" y="542473"/>
                      <a:pt x="5279" y="542730"/>
                    </a:cubicBezTo>
                    <a:cubicBezTo>
                      <a:pt x="42741" y="544102"/>
                      <a:pt x="80117" y="546074"/>
                      <a:pt x="117407" y="547788"/>
                    </a:cubicBezTo>
                    <a:cubicBezTo>
                      <a:pt x="162756" y="582764"/>
                      <a:pt x="189759" y="634971"/>
                      <a:pt x="240337" y="665231"/>
                    </a:cubicBezTo>
                    <a:cubicBezTo>
                      <a:pt x="280713" y="689492"/>
                      <a:pt x="335320" y="701922"/>
                      <a:pt x="380840" y="686748"/>
                    </a:cubicBezTo>
                    <a:cubicBezTo>
                      <a:pt x="382640" y="686148"/>
                      <a:pt x="383412" y="684691"/>
                      <a:pt x="383412" y="683319"/>
                    </a:cubicBezTo>
                    <a:cubicBezTo>
                      <a:pt x="383669" y="682376"/>
                      <a:pt x="383497" y="681348"/>
                      <a:pt x="382469" y="680491"/>
                    </a:cubicBezTo>
                    <a:cubicBezTo>
                      <a:pt x="345693" y="649286"/>
                      <a:pt x="319461" y="609939"/>
                      <a:pt x="279084" y="582249"/>
                    </a:cubicBezTo>
                    <a:cubicBezTo>
                      <a:pt x="257825" y="567762"/>
                      <a:pt x="233650" y="559361"/>
                      <a:pt x="209390" y="551646"/>
                    </a:cubicBezTo>
                    <a:cubicBezTo>
                      <a:pt x="208447" y="551303"/>
                      <a:pt x="207418" y="551132"/>
                      <a:pt x="206390" y="550874"/>
                    </a:cubicBezTo>
                    <a:cubicBezTo>
                      <a:pt x="234851" y="551389"/>
                      <a:pt x="263397" y="551303"/>
                      <a:pt x="291943" y="550017"/>
                    </a:cubicBezTo>
                    <a:cubicBezTo>
                      <a:pt x="297515" y="549760"/>
                      <a:pt x="303173" y="549417"/>
                      <a:pt x="308745" y="549074"/>
                    </a:cubicBezTo>
                    <a:cubicBezTo>
                      <a:pt x="309346" y="549674"/>
                      <a:pt x="310117" y="550188"/>
                      <a:pt x="311060" y="550531"/>
                    </a:cubicBezTo>
                    <a:cubicBezTo>
                      <a:pt x="383069" y="574706"/>
                      <a:pt x="454306" y="601023"/>
                      <a:pt x="526230" y="625541"/>
                    </a:cubicBezTo>
                    <a:cubicBezTo>
                      <a:pt x="541574" y="647486"/>
                      <a:pt x="551776" y="685805"/>
                      <a:pt x="560091" y="710837"/>
                    </a:cubicBezTo>
                    <a:cubicBezTo>
                      <a:pt x="567463" y="733040"/>
                      <a:pt x="577665" y="753871"/>
                      <a:pt x="590352" y="773588"/>
                    </a:cubicBezTo>
                    <a:cubicBezTo>
                      <a:pt x="614269" y="810621"/>
                      <a:pt x="654217" y="840539"/>
                      <a:pt x="699909" y="838224"/>
                    </a:cubicBezTo>
                    <a:cubicBezTo>
                      <a:pt x="701023" y="838139"/>
                      <a:pt x="701880" y="837710"/>
                      <a:pt x="702395" y="837110"/>
                    </a:cubicBezTo>
                    <a:cubicBezTo>
                      <a:pt x="703852" y="836081"/>
                      <a:pt x="704623" y="833852"/>
                      <a:pt x="703080" y="831966"/>
                    </a:cubicBezTo>
                    <a:cubicBezTo>
                      <a:pt x="664933" y="781132"/>
                      <a:pt x="654560" y="702179"/>
                      <a:pt x="609897" y="654087"/>
                    </a:cubicBezTo>
                    <a:cubicBezTo>
                      <a:pt x="620527" y="657773"/>
                      <a:pt x="631071" y="661631"/>
                      <a:pt x="641701" y="665574"/>
                    </a:cubicBezTo>
                    <a:cubicBezTo>
                      <a:pt x="642044" y="665489"/>
                      <a:pt x="641959" y="665660"/>
                      <a:pt x="642130" y="66591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7" name="任意多边形: 形状 3106">
                <a:extLst>
                  <a:ext uri="{FF2B5EF4-FFF2-40B4-BE49-F238E27FC236}">
                    <a16:creationId xmlns:a16="http://schemas.microsoft.com/office/drawing/2014/main" id="{79B17C71-9546-9842-F6B4-C90FE2A0B528}"/>
                  </a:ext>
                </a:extLst>
              </p:cNvPr>
              <p:cNvSpPr/>
              <p:nvPr/>
            </p:nvSpPr>
            <p:spPr>
              <a:xfrm>
                <a:off x="8979416" y="2430959"/>
                <a:ext cx="185238" cy="73192"/>
              </a:xfrm>
              <a:custGeom>
                <a:avLst/>
                <a:gdLst>
                  <a:gd name="connsiteX0" fmla="*/ 7830 w 185238"/>
                  <a:gd name="connsiteY0" fmla="*/ 72725 h 73192"/>
                  <a:gd name="connsiteX1" fmla="*/ 182538 w 185238"/>
                  <a:gd name="connsiteY1" fmla="*/ 6974 h 73192"/>
                  <a:gd name="connsiteX2" fmla="*/ 180909 w 185238"/>
                  <a:gd name="connsiteY2" fmla="*/ 30 h 73192"/>
                  <a:gd name="connsiteX3" fmla="*/ 2687 w 185238"/>
                  <a:gd name="connsiteY3" fmla="*/ 63210 h 73192"/>
                  <a:gd name="connsiteX4" fmla="*/ 7830 w 185238"/>
                  <a:gd name="connsiteY4" fmla="*/ 72725 h 7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238" h="73192">
                    <a:moveTo>
                      <a:pt x="7830" y="72725"/>
                    </a:moveTo>
                    <a:cubicBezTo>
                      <a:pt x="66552" y="50436"/>
                      <a:pt x="121330" y="23433"/>
                      <a:pt x="182538" y="6974"/>
                    </a:cubicBezTo>
                    <a:cubicBezTo>
                      <a:pt x="187081" y="5774"/>
                      <a:pt x="185452" y="-484"/>
                      <a:pt x="180909" y="30"/>
                    </a:cubicBezTo>
                    <a:cubicBezTo>
                      <a:pt x="121930" y="7145"/>
                      <a:pt x="51893" y="28920"/>
                      <a:pt x="2687" y="63210"/>
                    </a:cubicBezTo>
                    <a:cubicBezTo>
                      <a:pt x="-3057" y="67153"/>
                      <a:pt x="1230" y="75211"/>
                      <a:pt x="7830" y="7272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8" name="任意多边形: 形状 3107">
                <a:extLst>
                  <a:ext uri="{FF2B5EF4-FFF2-40B4-BE49-F238E27FC236}">
                    <a16:creationId xmlns:a16="http://schemas.microsoft.com/office/drawing/2014/main" id="{811DB1AE-FE39-C35B-0CAF-6761C3330852}"/>
                  </a:ext>
                </a:extLst>
              </p:cNvPr>
              <p:cNvSpPr/>
              <p:nvPr/>
            </p:nvSpPr>
            <p:spPr>
              <a:xfrm>
                <a:off x="8883880" y="2366903"/>
                <a:ext cx="127271" cy="139296"/>
              </a:xfrm>
              <a:custGeom>
                <a:avLst/>
                <a:gdLst>
                  <a:gd name="connsiteX0" fmla="*/ 8384 w 127271"/>
                  <a:gd name="connsiteY0" fmla="*/ 138067 h 139296"/>
                  <a:gd name="connsiteX1" fmla="*/ 67705 w 127271"/>
                  <a:gd name="connsiteY1" fmla="*/ 72144 h 139296"/>
                  <a:gd name="connsiteX2" fmla="*/ 126684 w 127271"/>
                  <a:gd name="connsiteY2" fmla="*/ 5707 h 139296"/>
                  <a:gd name="connsiteX3" fmla="*/ 121884 w 127271"/>
                  <a:gd name="connsiteY3" fmla="*/ 564 h 139296"/>
                  <a:gd name="connsiteX4" fmla="*/ 58618 w 127271"/>
                  <a:gd name="connsiteY4" fmla="*/ 62372 h 139296"/>
                  <a:gd name="connsiteX5" fmla="*/ 754 w 127271"/>
                  <a:gd name="connsiteY5" fmla="*/ 131723 h 139296"/>
                  <a:gd name="connsiteX6" fmla="*/ 8384 w 127271"/>
                  <a:gd name="connsiteY6" fmla="*/ 138067 h 139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271" h="139296">
                    <a:moveTo>
                      <a:pt x="8384" y="138067"/>
                    </a:moveTo>
                    <a:cubicBezTo>
                      <a:pt x="30758" y="119636"/>
                      <a:pt x="48589" y="94004"/>
                      <a:pt x="67705" y="72144"/>
                    </a:cubicBezTo>
                    <a:cubicBezTo>
                      <a:pt x="87079" y="49941"/>
                      <a:pt x="109367" y="29539"/>
                      <a:pt x="126684" y="5707"/>
                    </a:cubicBezTo>
                    <a:cubicBezTo>
                      <a:pt x="128741" y="2878"/>
                      <a:pt x="124969" y="-1579"/>
                      <a:pt x="121884" y="564"/>
                    </a:cubicBezTo>
                    <a:cubicBezTo>
                      <a:pt x="97623" y="17109"/>
                      <a:pt x="78164" y="40683"/>
                      <a:pt x="58618" y="62372"/>
                    </a:cubicBezTo>
                    <a:cubicBezTo>
                      <a:pt x="38902" y="84231"/>
                      <a:pt x="15928" y="106434"/>
                      <a:pt x="754" y="131723"/>
                    </a:cubicBezTo>
                    <a:cubicBezTo>
                      <a:pt x="-2160" y="136695"/>
                      <a:pt x="4012" y="141667"/>
                      <a:pt x="8384" y="13806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9" name="任意多边形: 形状 3108">
                <a:extLst>
                  <a:ext uri="{FF2B5EF4-FFF2-40B4-BE49-F238E27FC236}">
                    <a16:creationId xmlns:a16="http://schemas.microsoft.com/office/drawing/2014/main" id="{E2390C8B-82C6-287D-4292-E643C8A6DEDC}"/>
                  </a:ext>
                </a:extLst>
              </p:cNvPr>
              <p:cNvSpPr/>
              <p:nvPr/>
            </p:nvSpPr>
            <p:spPr>
              <a:xfrm>
                <a:off x="8919633" y="2553605"/>
                <a:ext cx="176905" cy="36064"/>
              </a:xfrm>
              <a:custGeom>
                <a:avLst/>
                <a:gdLst>
                  <a:gd name="connsiteX0" fmla="*/ 172969 w 176905"/>
                  <a:gd name="connsiteY0" fmla="*/ 35032 h 36064"/>
                  <a:gd name="connsiteX1" fmla="*/ 173312 w 176905"/>
                  <a:gd name="connsiteY1" fmla="*/ 27231 h 36064"/>
                  <a:gd name="connsiteX2" fmla="*/ 94188 w 176905"/>
                  <a:gd name="connsiteY2" fmla="*/ 19773 h 36064"/>
                  <a:gd name="connsiteX3" fmla="*/ 6834 w 176905"/>
                  <a:gd name="connsiteY3" fmla="*/ 142 h 36064"/>
                  <a:gd name="connsiteX4" fmla="*/ 2548 w 176905"/>
                  <a:gd name="connsiteY4" fmla="*/ 9315 h 36064"/>
                  <a:gd name="connsiteX5" fmla="*/ 172969 w 176905"/>
                  <a:gd name="connsiteY5" fmla="*/ 35032 h 3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905" h="36064">
                    <a:moveTo>
                      <a:pt x="172969" y="35032"/>
                    </a:moveTo>
                    <a:cubicBezTo>
                      <a:pt x="178027" y="34689"/>
                      <a:pt x="178284" y="27917"/>
                      <a:pt x="173312" y="27231"/>
                    </a:cubicBezTo>
                    <a:cubicBezTo>
                      <a:pt x="147166" y="23288"/>
                      <a:pt x="120506" y="22688"/>
                      <a:pt x="94188" y="19773"/>
                    </a:cubicBezTo>
                    <a:cubicBezTo>
                      <a:pt x="63927" y="16430"/>
                      <a:pt x="36067" y="7429"/>
                      <a:pt x="6834" y="142"/>
                    </a:cubicBezTo>
                    <a:cubicBezTo>
                      <a:pt x="1519" y="-1144"/>
                      <a:pt x="-3024" y="6657"/>
                      <a:pt x="2548" y="9315"/>
                    </a:cubicBezTo>
                    <a:cubicBezTo>
                      <a:pt x="52012" y="33832"/>
                      <a:pt x="118534" y="38547"/>
                      <a:pt x="172969" y="3503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0" name="任意多边形: 形状 3109">
                <a:extLst>
                  <a:ext uri="{FF2B5EF4-FFF2-40B4-BE49-F238E27FC236}">
                    <a16:creationId xmlns:a16="http://schemas.microsoft.com/office/drawing/2014/main" id="{840E0103-34D1-2758-3773-33278EA97606}"/>
                  </a:ext>
                </a:extLst>
              </p:cNvPr>
              <p:cNvSpPr/>
              <p:nvPr/>
            </p:nvSpPr>
            <p:spPr>
              <a:xfrm>
                <a:off x="8791970" y="2592644"/>
                <a:ext cx="198982" cy="74240"/>
              </a:xfrm>
              <a:custGeom>
                <a:avLst/>
                <a:gdLst>
                  <a:gd name="connsiteX0" fmla="*/ 196562 w 198982"/>
                  <a:gd name="connsiteY0" fmla="*/ 67060 h 74240"/>
                  <a:gd name="connsiteX1" fmla="*/ 102779 w 198982"/>
                  <a:gd name="connsiteY1" fmla="*/ 39628 h 74240"/>
                  <a:gd name="connsiteX2" fmla="*/ 6767 w 198982"/>
                  <a:gd name="connsiteY2" fmla="*/ 194 h 74240"/>
                  <a:gd name="connsiteX3" fmla="*/ 3510 w 198982"/>
                  <a:gd name="connsiteY3" fmla="*/ 10395 h 74240"/>
                  <a:gd name="connsiteX4" fmla="*/ 99007 w 198982"/>
                  <a:gd name="connsiteY4" fmla="*/ 51200 h 74240"/>
                  <a:gd name="connsiteX5" fmla="*/ 194248 w 198982"/>
                  <a:gd name="connsiteY5" fmla="*/ 74089 h 74240"/>
                  <a:gd name="connsiteX6" fmla="*/ 196562 w 198982"/>
                  <a:gd name="connsiteY6" fmla="*/ 67060 h 7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982" h="74240">
                    <a:moveTo>
                      <a:pt x="196562" y="67060"/>
                    </a:moveTo>
                    <a:cubicBezTo>
                      <a:pt x="166987" y="53429"/>
                      <a:pt x="133297" y="51372"/>
                      <a:pt x="102779" y="39628"/>
                    </a:cubicBezTo>
                    <a:cubicBezTo>
                      <a:pt x="70546" y="27283"/>
                      <a:pt x="40542" y="8252"/>
                      <a:pt x="6767" y="194"/>
                    </a:cubicBezTo>
                    <a:cubicBezTo>
                      <a:pt x="-5" y="-1435"/>
                      <a:pt x="-2749" y="7652"/>
                      <a:pt x="3510" y="10395"/>
                    </a:cubicBezTo>
                    <a:cubicBezTo>
                      <a:pt x="35056" y="24368"/>
                      <a:pt x="67032" y="38170"/>
                      <a:pt x="99007" y="51200"/>
                    </a:cubicBezTo>
                    <a:cubicBezTo>
                      <a:pt x="129611" y="63716"/>
                      <a:pt x="162358" y="66459"/>
                      <a:pt x="194248" y="74089"/>
                    </a:cubicBezTo>
                    <a:cubicBezTo>
                      <a:pt x="199048" y="75289"/>
                      <a:pt x="200848" y="69031"/>
                      <a:pt x="196562" y="6706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1" name="任意多边形: 形状 3110">
                <a:extLst>
                  <a:ext uri="{FF2B5EF4-FFF2-40B4-BE49-F238E27FC236}">
                    <a16:creationId xmlns:a16="http://schemas.microsoft.com/office/drawing/2014/main" id="{D0127505-11C1-CD76-4A9E-DDCAC4362EA9}"/>
                  </a:ext>
                </a:extLst>
              </p:cNvPr>
              <p:cNvSpPr/>
              <p:nvPr/>
            </p:nvSpPr>
            <p:spPr>
              <a:xfrm>
                <a:off x="8682516" y="2632942"/>
                <a:ext cx="169385" cy="82482"/>
              </a:xfrm>
              <a:custGeom>
                <a:avLst/>
                <a:gdLst>
                  <a:gd name="connsiteX0" fmla="*/ 165598 w 169385"/>
                  <a:gd name="connsiteY0" fmla="*/ 82482 h 82482"/>
                  <a:gd name="connsiteX1" fmla="*/ 166884 w 169385"/>
                  <a:gd name="connsiteY1" fmla="*/ 75282 h 82482"/>
                  <a:gd name="connsiteX2" fmla="*/ 79788 w 169385"/>
                  <a:gd name="connsiteY2" fmla="*/ 43649 h 82482"/>
                  <a:gd name="connsiteX3" fmla="*/ 6064 w 169385"/>
                  <a:gd name="connsiteY3" fmla="*/ 444 h 82482"/>
                  <a:gd name="connsiteX4" fmla="*/ 1864 w 169385"/>
                  <a:gd name="connsiteY4" fmla="*/ 9273 h 82482"/>
                  <a:gd name="connsiteX5" fmla="*/ 165598 w 169385"/>
                  <a:gd name="connsiteY5" fmla="*/ 82482 h 8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385" h="82482">
                    <a:moveTo>
                      <a:pt x="165598" y="82482"/>
                    </a:moveTo>
                    <a:cubicBezTo>
                      <a:pt x="169542" y="82482"/>
                      <a:pt x="171085" y="76224"/>
                      <a:pt x="166884" y="75282"/>
                    </a:cubicBezTo>
                    <a:cubicBezTo>
                      <a:pt x="135766" y="68681"/>
                      <a:pt x="107991" y="58736"/>
                      <a:pt x="79788" y="43649"/>
                    </a:cubicBezTo>
                    <a:cubicBezTo>
                      <a:pt x="54756" y="30190"/>
                      <a:pt x="32210" y="11845"/>
                      <a:pt x="6064" y="444"/>
                    </a:cubicBezTo>
                    <a:cubicBezTo>
                      <a:pt x="492" y="-1957"/>
                      <a:pt x="-1994" y="6016"/>
                      <a:pt x="1864" y="9273"/>
                    </a:cubicBezTo>
                    <a:cubicBezTo>
                      <a:pt x="44640" y="44335"/>
                      <a:pt x="108763" y="82568"/>
                      <a:pt x="165598" y="8248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2" name="任意多边形: 形状 3111">
                <a:extLst>
                  <a:ext uri="{FF2B5EF4-FFF2-40B4-BE49-F238E27FC236}">
                    <a16:creationId xmlns:a16="http://schemas.microsoft.com/office/drawing/2014/main" id="{2882E7FB-E018-7A3B-1EED-05D69B752F73}"/>
                  </a:ext>
                </a:extLst>
              </p:cNvPr>
              <p:cNvSpPr/>
              <p:nvPr/>
            </p:nvSpPr>
            <p:spPr>
              <a:xfrm>
                <a:off x="8766251" y="2396210"/>
                <a:ext cx="116792" cy="166122"/>
              </a:xfrm>
              <a:custGeom>
                <a:avLst/>
                <a:gdLst>
                  <a:gd name="connsiteX0" fmla="*/ 9083 w 116792"/>
                  <a:gd name="connsiteY0" fmla="*/ 164738 h 166122"/>
                  <a:gd name="connsiteX1" fmla="*/ 51431 w 116792"/>
                  <a:gd name="connsiteY1" fmla="*/ 91014 h 166122"/>
                  <a:gd name="connsiteX2" fmla="*/ 115296 w 116792"/>
                  <a:gd name="connsiteY2" fmla="*/ 7261 h 166122"/>
                  <a:gd name="connsiteX3" fmla="*/ 110410 w 116792"/>
                  <a:gd name="connsiteY3" fmla="*/ 403 h 166122"/>
                  <a:gd name="connsiteX4" fmla="*/ 48517 w 116792"/>
                  <a:gd name="connsiteY4" fmla="*/ 68040 h 166122"/>
                  <a:gd name="connsiteX5" fmla="*/ 339 w 116792"/>
                  <a:gd name="connsiteY5" fmla="*/ 159080 h 166122"/>
                  <a:gd name="connsiteX6" fmla="*/ 9083 w 116792"/>
                  <a:gd name="connsiteY6" fmla="*/ 164738 h 166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792" h="166122">
                    <a:moveTo>
                      <a:pt x="9083" y="164738"/>
                    </a:moveTo>
                    <a:cubicBezTo>
                      <a:pt x="28371" y="144935"/>
                      <a:pt x="38830" y="115274"/>
                      <a:pt x="51431" y="91014"/>
                    </a:cubicBezTo>
                    <a:cubicBezTo>
                      <a:pt x="68062" y="59039"/>
                      <a:pt x="86579" y="29721"/>
                      <a:pt x="115296" y="7261"/>
                    </a:cubicBezTo>
                    <a:cubicBezTo>
                      <a:pt x="119240" y="4175"/>
                      <a:pt x="114610" y="-1569"/>
                      <a:pt x="110410" y="403"/>
                    </a:cubicBezTo>
                    <a:cubicBezTo>
                      <a:pt x="81692" y="13947"/>
                      <a:pt x="63947" y="41465"/>
                      <a:pt x="48517" y="68040"/>
                    </a:cubicBezTo>
                    <a:cubicBezTo>
                      <a:pt x="31714" y="97015"/>
                      <a:pt x="13455" y="128390"/>
                      <a:pt x="339" y="159080"/>
                    </a:cubicBezTo>
                    <a:cubicBezTo>
                      <a:pt x="-1633" y="164138"/>
                      <a:pt x="5482" y="168424"/>
                      <a:pt x="9083" y="16473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3" name="任意多边形: 形状 3112">
                <a:extLst>
                  <a:ext uri="{FF2B5EF4-FFF2-40B4-BE49-F238E27FC236}">
                    <a16:creationId xmlns:a16="http://schemas.microsoft.com/office/drawing/2014/main" id="{61B69AEA-5F9B-7814-9CD9-2D0CD39CF4DF}"/>
                  </a:ext>
                </a:extLst>
              </p:cNvPr>
              <p:cNvSpPr/>
              <p:nvPr/>
            </p:nvSpPr>
            <p:spPr>
              <a:xfrm>
                <a:off x="8662616" y="2440292"/>
                <a:ext cx="82272" cy="151021"/>
              </a:xfrm>
              <a:custGeom>
                <a:avLst/>
                <a:gdLst>
                  <a:gd name="connsiteX0" fmla="*/ 10534 w 82272"/>
                  <a:gd name="connsiteY0" fmla="*/ 148945 h 151021"/>
                  <a:gd name="connsiteX1" fmla="*/ 42338 w 82272"/>
                  <a:gd name="connsiteY1" fmla="*/ 89538 h 151021"/>
                  <a:gd name="connsiteX2" fmla="*/ 81857 w 82272"/>
                  <a:gd name="connsiteY2" fmla="*/ 5956 h 151021"/>
                  <a:gd name="connsiteX3" fmla="*/ 76114 w 82272"/>
                  <a:gd name="connsiteY3" fmla="*/ 1155 h 151021"/>
                  <a:gd name="connsiteX4" fmla="*/ 41052 w 82272"/>
                  <a:gd name="connsiteY4" fmla="*/ 59191 h 151021"/>
                  <a:gd name="connsiteX5" fmla="*/ 504 w 82272"/>
                  <a:gd name="connsiteY5" fmla="*/ 144316 h 151021"/>
                  <a:gd name="connsiteX6" fmla="*/ 10534 w 82272"/>
                  <a:gd name="connsiteY6" fmla="*/ 148945 h 151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272" h="151021">
                    <a:moveTo>
                      <a:pt x="10534" y="148945"/>
                    </a:moveTo>
                    <a:cubicBezTo>
                      <a:pt x="24936" y="131800"/>
                      <a:pt x="33423" y="109855"/>
                      <a:pt x="42338" y="89538"/>
                    </a:cubicBezTo>
                    <a:cubicBezTo>
                      <a:pt x="54768" y="61249"/>
                      <a:pt x="67884" y="33474"/>
                      <a:pt x="81857" y="5956"/>
                    </a:cubicBezTo>
                    <a:cubicBezTo>
                      <a:pt x="83657" y="2441"/>
                      <a:pt x="79200" y="-2188"/>
                      <a:pt x="76114" y="1155"/>
                    </a:cubicBezTo>
                    <a:cubicBezTo>
                      <a:pt x="60512" y="18215"/>
                      <a:pt x="50653" y="38274"/>
                      <a:pt x="41052" y="59191"/>
                    </a:cubicBezTo>
                    <a:cubicBezTo>
                      <a:pt x="27936" y="87738"/>
                      <a:pt x="13620" y="115855"/>
                      <a:pt x="504" y="144316"/>
                    </a:cubicBezTo>
                    <a:cubicBezTo>
                      <a:pt x="-2239" y="150488"/>
                      <a:pt x="6934" y="153232"/>
                      <a:pt x="10534" y="14894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4" name="任意多边形: 形状 3113">
                <a:extLst>
                  <a:ext uri="{FF2B5EF4-FFF2-40B4-BE49-F238E27FC236}">
                    <a16:creationId xmlns:a16="http://schemas.microsoft.com/office/drawing/2014/main" id="{078DCDB8-17B8-84B7-CD68-34902FAADB61}"/>
                  </a:ext>
                </a:extLst>
              </p:cNvPr>
              <p:cNvSpPr/>
              <p:nvPr/>
            </p:nvSpPr>
            <p:spPr>
              <a:xfrm>
                <a:off x="8616811" y="2897911"/>
                <a:ext cx="185680" cy="94775"/>
              </a:xfrm>
              <a:custGeom>
                <a:avLst/>
                <a:gdLst>
                  <a:gd name="connsiteX0" fmla="*/ 183898 w 185680"/>
                  <a:gd name="connsiteY0" fmla="*/ 87462 h 94775"/>
                  <a:gd name="connsiteX1" fmla="*/ 90029 w 185680"/>
                  <a:gd name="connsiteY1" fmla="*/ 41513 h 94775"/>
                  <a:gd name="connsiteX2" fmla="*/ 5333 w 185680"/>
                  <a:gd name="connsiteY2" fmla="*/ 22 h 94775"/>
                  <a:gd name="connsiteX3" fmla="*/ 3447 w 185680"/>
                  <a:gd name="connsiteY3" fmla="*/ 10395 h 94775"/>
                  <a:gd name="connsiteX4" fmla="*/ 91401 w 185680"/>
                  <a:gd name="connsiteY4" fmla="*/ 58401 h 94775"/>
                  <a:gd name="connsiteX5" fmla="*/ 180555 w 185680"/>
                  <a:gd name="connsiteY5" fmla="*/ 94577 h 94775"/>
                  <a:gd name="connsiteX6" fmla="*/ 183898 w 185680"/>
                  <a:gd name="connsiteY6" fmla="*/ 87462 h 9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680" h="94775">
                    <a:moveTo>
                      <a:pt x="183898" y="87462"/>
                    </a:moveTo>
                    <a:cubicBezTo>
                      <a:pt x="153980" y="69288"/>
                      <a:pt x="119861" y="60372"/>
                      <a:pt x="90029" y="41513"/>
                    </a:cubicBezTo>
                    <a:cubicBezTo>
                      <a:pt x="63797" y="24882"/>
                      <a:pt x="37308" y="2679"/>
                      <a:pt x="5333" y="22"/>
                    </a:cubicBezTo>
                    <a:cubicBezTo>
                      <a:pt x="-1097" y="-492"/>
                      <a:pt x="-1697" y="8166"/>
                      <a:pt x="3447" y="10395"/>
                    </a:cubicBezTo>
                    <a:cubicBezTo>
                      <a:pt x="34822" y="24197"/>
                      <a:pt x="62169" y="40570"/>
                      <a:pt x="91401" y="58401"/>
                    </a:cubicBezTo>
                    <a:cubicBezTo>
                      <a:pt x="118576" y="75031"/>
                      <a:pt x="150379" y="85147"/>
                      <a:pt x="180555" y="94577"/>
                    </a:cubicBezTo>
                    <a:cubicBezTo>
                      <a:pt x="184755" y="95948"/>
                      <a:pt x="187756" y="89862"/>
                      <a:pt x="183898" y="8746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5" name="任意多边形: 形状 3114">
                <a:extLst>
                  <a:ext uri="{FF2B5EF4-FFF2-40B4-BE49-F238E27FC236}">
                    <a16:creationId xmlns:a16="http://schemas.microsoft.com/office/drawing/2014/main" id="{9CBFA607-60BD-11CD-5A51-E6E9725C58B4}"/>
                  </a:ext>
                </a:extLst>
              </p:cNvPr>
              <p:cNvSpPr/>
              <p:nvPr/>
            </p:nvSpPr>
            <p:spPr>
              <a:xfrm>
                <a:off x="8529679" y="2829073"/>
                <a:ext cx="200432" cy="25968"/>
              </a:xfrm>
              <a:custGeom>
                <a:avLst/>
                <a:gdLst>
                  <a:gd name="connsiteX0" fmla="*/ 87750 w 200432"/>
                  <a:gd name="connsiteY0" fmla="*/ 20597 h 25968"/>
                  <a:gd name="connsiteX1" fmla="*/ 196621 w 200432"/>
                  <a:gd name="connsiteY1" fmla="*/ 15368 h 25968"/>
                  <a:gd name="connsiteX2" fmla="*/ 197992 w 200432"/>
                  <a:gd name="connsiteY2" fmla="*/ 7910 h 25968"/>
                  <a:gd name="connsiteX3" fmla="*/ 115696 w 200432"/>
                  <a:gd name="connsiteY3" fmla="*/ 2852 h 25968"/>
                  <a:gd name="connsiteX4" fmla="*/ 5454 w 200432"/>
                  <a:gd name="connsiteY4" fmla="*/ 11082 h 25968"/>
                  <a:gd name="connsiteX5" fmla="*/ 3568 w 200432"/>
                  <a:gd name="connsiteY5" fmla="*/ 21455 h 25968"/>
                  <a:gd name="connsiteX6" fmla="*/ 87750 w 200432"/>
                  <a:gd name="connsiteY6" fmla="*/ 20597 h 2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432" h="25968">
                    <a:moveTo>
                      <a:pt x="87750" y="20597"/>
                    </a:moveTo>
                    <a:cubicBezTo>
                      <a:pt x="124783" y="15025"/>
                      <a:pt x="159330" y="10996"/>
                      <a:pt x="196621" y="15368"/>
                    </a:cubicBezTo>
                    <a:cubicBezTo>
                      <a:pt x="201164" y="15882"/>
                      <a:pt x="201678" y="9453"/>
                      <a:pt x="197992" y="7910"/>
                    </a:cubicBezTo>
                    <a:cubicBezTo>
                      <a:pt x="171589" y="-2977"/>
                      <a:pt x="143471" y="-491"/>
                      <a:pt x="115696" y="2852"/>
                    </a:cubicBezTo>
                    <a:cubicBezTo>
                      <a:pt x="78320" y="7310"/>
                      <a:pt x="43173" y="11510"/>
                      <a:pt x="5454" y="11082"/>
                    </a:cubicBezTo>
                    <a:cubicBezTo>
                      <a:pt x="-461" y="10996"/>
                      <a:pt x="-2261" y="19654"/>
                      <a:pt x="3568" y="21455"/>
                    </a:cubicBezTo>
                    <a:cubicBezTo>
                      <a:pt x="30743" y="29856"/>
                      <a:pt x="60318" y="24712"/>
                      <a:pt x="87750" y="2059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6" name="任意多边形: 形状 3115">
                <a:extLst>
                  <a:ext uri="{FF2B5EF4-FFF2-40B4-BE49-F238E27FC236}">
                    <a16:creationId xmlns:a16="http://schemas.microsoft.com/office/drawing/2014/main" id="{3DE603F6-F957-3A60-AD5F-B42A96314A09}"/>
                  </a:ext>
                </a:extLst>
              </p:cNvPr>
              <p:cNvSpPr/>
              <p:nvPr/>
            </p:nvSpPr>
            <p:spPr>
              <a:xfrm>
                <a:off x="8395192" y="2732404"/>
                <a:ext cx="234319" cy="59919"/>
              </a:xfrm>
              <a:custGeom>
                <a:avLst/>
                <a:gdLst>
                  <a:gd name="connsiteX0" fmla="*/ 108137 w 234319"/>
                  <a:gd name="connsiteY0" fmla="*/ 33770 h 59919"/>
                  <a:gd name="connsiteX1" fmla="*/ 231410 w 234319"/>
                  <a:gd name="connsiteY1" fmla="*/ 9081 h 59919"/>
                  <a:gd name="connsiteX2" fmla="*/ 230724 w 234319"/>
                  <a:gd name="connsiteY2" fmla="*/ 1195 h 59919"/>
                  <a:gd name="connsiteX3" fmla="*/ 115338 w 234319"/>
                  <a:gd name="connsiteY3" fmla="*/ 17225 h 59919"/>
                  <a:gd name="connsiteX4" fmla="*/ 2609 w 234319"/>
                  <a:gd name="connsiteY4" fmla="*/ 50315 h 59919"/>
                  <a:gd name="connsiteX5" fmla="*/ 4667 w 234319"/>
                  <a:gd name="connsiteY5" fmla="*/ 59916 h 59919"/>
                  <a:gd name="connsiteX6" fmla="*/ 108137 w 234319"/>
                  <a:gd name="connsiteY6" fmla="*/ 33770 h 5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4319" h="59919">
                    <a:moveTo>
                      <a:pt x="108137" y="33770"/>
                    </a:moveTo>
                    <a:cubicBezTo>
                      <a:pt x="149113" y="21168"/>
                      <a:pt x="189147" y="14396"/>
                      <a:pt x="231410" y="9081"/>
                    </a:cubicBezTo>
                    <a:cubicBezTo>
                      <a:pt x="235953" y="8481"/>
                      <a:pt x="234753" y="1709"/>
                      <a:pt x="230724" y="1195"/>
                    </a:cubicBezTo>
                    <a:cubicBezTo>
                      <a:pt x="191976" y="-3606"/>
                      <a:pt x="152542" y="6938"/>
                      <a:pt x="115338" y="17225"/>
                    </a:cubicBezTo>
                    <a:cubicBezTo>
                      <a:pt x="78133" y="27598"/>
                      <a:pt x="38528" y="36170"/>
                      <a:pt x="2609" y="50315"/>
                    </a:cubicBezTo>
                    <a:cubicBezTo>
                      <a:pt x="-2020" y="52115"/>
                      <a:pt x="38" y="60088"/>
                      <a:pt x="4667" y="59916"/>
                    </a:cubicBezTo>
                    <a:cubicBezTo>
                      <a:pt x="39471" y="59059"/>
                      <a:pt x="74961" y="44057"/>
                      <a:pt x="108137" y="3377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7" name="任意多边形: 形状 3116">
                <a:extLst>
                  <a:ext uri="{FF2B5EF4-FFF2-40B4-BE49-F238E27FC236}">
                    <a16:creationId xmlns:a16="http://schemas.microsoft.com/office/drawing/2014/main" id="{0D2D6864-39CB-5F66-B49E-F137617A7647}"/>
                  </a:ext>
                </a:extLst>
              </p:cNvPr>
              <p:cNvSpPr/>
              <p:nvPr/>
            </p:nvSpPr>
            <p:spPr>
              <a:xfrm>
                <a:off x="8492150" y="2852467"/>
                <a:ext cx="133201" cy="147761"/>
              </a:xfrm>
              <a:custGeom>
                <a:avLst/>
                <a:gdLst>
                  <a:gd name="connsiteX0" fmla="*/ 131451 w 133201"/>
                  <a:gd name="connsiteY0" fmla="*/ 139593 h 147761"/>
                  <a:gd name="connsiteX1" fmla="*/ 57642 w 133201"/>
                  <a:gd name="connsiteY1" fmla="*/ 64840 h 147761"/>
                  <a:gd name="connsiteX2" fmla="*/ 8694 w 133201"/>
                  <a:gd name="connsiteY2" fmla="*/ 1061 h 147761"/>
                  <a:gd name="connsiteX3" fmla="*/ 635 w 133201"/>
                  <a:gd name="connsiteY3" fmla="*/ 8433 h 147761"/>
                  <a:gd name="connsiteX4" fmla="*/ 55671 w 133201"/>
                  <a:gd name="connsiteY4" fmla="*/ 84729 h 147761"/>
                  <a:gd name="connsiteX5" fmla="*/ 127765 w 133201"/>
                  <a:gd name="connsiteY5" fmla="*/ 147394 h 147761"/>
                  <a:gd name="connsiteX6" fmla="*/ 131451 w 133201"/>
                  <a:gd name="connsiteY6" fmla="*/ 139593 h 147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201" h="147761">
                    <a:moveTo>
                      <a:pt x="131451" y="139593"/>
                    </a:moveTo>
                    <a:cubicBezTo>
                      <a:pt x="101877" y="117733"/>
                      <a:pt x="78731" y="94930"/>
                      <a:pt x="57642" y="64840"/>
                    </a:cubicBezTo>
                    <a:cubicBezTo>
                      <a:pt x="42640" y="43409"/>
                      <a:pt x="29181" y="17606"/>
                      <a:pt x="8694" y="1061"/>
                    </a:cubicBezTo>
                    <a:cubicBezTo>
                      <a:pt x="4236" y="-2539"/>
                      <a:pt x="-2022" y="3804"/>
                      <a:pt x="635" y="8433"/>
                    </a:cubicBezTo>
                    <a:cubicBezTo>
                      <a:pt x="16237" y="35008"/>
                      <a:pt x="37325" y="59783"/>
                      <a:pt x="55671" y="84729"/>
                    </a:cubicBezTo>
                    <a:cubicBezTo>
                      <a:pt x="74701" y="110532"/>
                      <a:pt x="97761" y="134792"/>
                      <a:pt x="127765" y="147394"/>
                    </a:cubicBezTo>
                    <a:cubicBezTo>
                      <a:pt x="132566" y="149451"/>
                      <a:pt x="135138" y="142336"/>
                      <a:pt x="131451" y="13959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8" name="任意多边形: 形状 3117">
                <a:extLst>
                  <a:ext uri="{FF2B5EF4-FFF2-40B4-BE49-F238E27FC236}">
                    <a16:creationId xmlns:a16="http://schemas.microsoft.com/office/drawing/2014/main" id="{6F793421-719A-1A69-62DC-E06BDEDFA9AA}"/>
                  </a:ext>
                </a:extLst>
              </p:cNvPr>
              <p:cNvSpPr/>
              <p:nvPr/>
            </p:nvSpPr>
            <p:spPr>
              <a:xfrm>
                <a:off x="8384670" y="2813827"/>
                <a:ext cx="112894" cy="170460"/>
              </a:xfrm>
              <a:custGeom>
                <a:avLst/>
                <a:gdLst>
                  <a:gd name="connsiteX0" fmla="*/ 111458 w 112894"/>
                  <a:gd name="connsiteY0" fmla="*/ 164259 h 170460"/>
                  <a:gd name="connsiteX1" fmla="*/ 9617 w 112894"/>
                  <a:gd name="connsiteY1" fmla="*/ 1210 h 170460"/>
                  <a:gd name="connsiteX2" fmla="*/ 1558 w 112894"/>
                  <a:gd name="connsiteY2" fmla="*/ 10811 h 170460"/>
                  <a:gd name="connsiteX3" fmla="*/ 108544 w 112894"/>
                  <a:gd name="connsiteY3" fmla="*/ 170260 h 170460"/>
                  <a:gd name="connsiteX4" fmla="*/ 111458 w 112894"/>
                  <a:gd name="connsiteY4" fmla="*/ 164259 h 17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894" h="170460">
                    <a:moveTo>
                      <a:pt x="111458" y="164259"/>
                    </a:moveTo>
                    <a:cubicBezTo>
                      <a:pt x="53251" y="125683"/>
                      <a:pt x="63024" y="42187"/>
                      <a:pt x="9617" y="1210"/>
                    </a:cubicBezTo>
                    <a:cubicBezTo>
                      <a:pt x="3787" y="-3248"/>
                      <a:pt x="-3156" y="5668"/>
                      <a:pt x="1558" y="10811"/>
                    </a:cubicBezTo>
                    <a:cubicBezTo>
                      <a:pt x="42535" y="55046"/>
                      <a:pt x="45707" y="149343"/>
                      <a:pt x="108544" y="170260"/>
                    </a:cubicBezTo>
                    <a:cubicBezTo>
                      <a:pt x="112230" y="171546"/>
                      <a:pt x="114544" y="166317"/>
                      <a:pt x="111458" y="16425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9" name="任意多边形: 形状 3118">
                <a:extLst>
                  <a:ext uri="{FF2B5EF4-FFF2-40B4-BE49-F238E27FC236}">
                    <a16:creationId xmlns:a16="http://schemas.microsoft.com/office/drawing/2014/main" id="{1872A274-4303-6AFF-6BB6-1A56807B28BF}"/>
                  </a:ext>
                </a:extLst>
              </p:cNvPr>
              <p:cNvSpPr/>
              <p:nvPr/>
            </p:nvSpPr>
            <p:spPr>
              <a:xfrm>
                <a:off x="8056439" y="2551089"/>
                <a:ext cx="185219" cy="142981"/>
              </a:xfrm>
              <a:custGeom>
                <a:avLst/>
                <a:gdLst>
                  <a:gd name="connsiteX0" fmla="*/ 6263 w 185219"/>
                  <a:gd name="connsiteY0" fmla="*/ 142733 h 142981"/>
                  <a:gd name="connsiteX1" fmla="*/ 84702 w 185219"/>
                  <a:gd name="connsiteY1" fmla="*/ 89498 h 142981"/>
                  <a:gd name="connsiteX2" fmla="*/ 183200 w 185219"/>
                  <a:gd name="connsiteY2" fmla="*/ 8317 h 142981"/>
                  <a:gd name="connsiteX3" fmla="*/ 180200 w 185219"/>
                  <a:gd name="connsiteY3" fmla="*/ 258 h 142981"/>
                  <a:gd name="connsiteX4" fmla="*/ 102704 w 185219"/>
                  <a:gd name="connsiteY4" fmla="*/ 53836 h 142981"/>
                  <a:gd name="connsiteX5" fmla="*/ 2492 w 185219"/>
                  <a:gd name="connsiteY5" fmla="*/ 132875 h 142981"/>
                  <a:gd name="connsiteX6" fmla="*/ 6263 w 185219"/>
                  <a:gd name="connsiteY6" fmla="*/ 142733 h 14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219" h="142981">
                    <a:moveTo>
                      <a:pt x="6263" y="142733"/>
                    </a:moveTo>
                    <a:cubicBezTo>
                      <a:pt x="36610" y="134332"/>
                      <a:pt x="62070" y="110329"/>
                      <a:pt x="84702" y="89498"/>
                    </a:cubicBezTo>
                    <a:cubicBezTo>
                      <a:pt x="116763" y="60094"/>
                      <a:pt x="146853" y="32491"/>
                      <a:pt x="183200" y="8317"/>
                    </a:cubicBezTo>
                    <a:cubicBezTo>
                      <a:pt x="186972" y="5830"/>
                      <a:pt x="185171" y="-1456"/>
                      <a:pt x="180200" y="258"/>
                    </a:cubicBezTo>
                    <a:cubicBezTo>
                      <a:pt x="150110" y="10631"/>
                      <a:pt x="125764" y="32577"/>
                      <a:pt x="102704" y="53836"/>
                    </a:cubicBezTo>
                    <a:cubicBezTo>
                      <a:pt x="70386" y="83583"/>
                      <a:pt x="38925" y="108358"/>
                      <a:pt x="2492" y="132875"/>
                    </a:cubicBezTo>
                    <a:cubicBezTo>
                      <a:pt x="-2137" y="136047"/>
                      <a:pt x="6" y="144534"/>
                      <a:pt x="6263" y="14273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0" name="任意多边形: 形状 3119">
                <a:extLst>
                  <a:ext uri="{FF2B5EF4-FFF2-40B4-BE49-F238E27FC236}">
                    <a16:creationId xmlns:a16="http://schemas.microsoft.com/office/drawing/2014/main" id="{1C1977B0-00F9-8C11-F91D-692655ACAB11}"/>
                  </a:ext>
                </a:extLst>
              </p:cNvPr>
              <p:cNvSpPr/>
              <p:nvPr/>
            </p:nvSpPr>
            <p:spPr>
              <a:xfrm>
                <a:off x="7983081" y="2722910"/>
                <a:ext cx="184533" cy="127213"/>
              </a:xfrm>
              <a:custGeom>
                <a:avLst/>
                <a:gdLst>
                  <a:gd name="connsiteX0" fmla="*/ 181977 w 184533"/>
                  <a:gd name="connsiteY0" fmla="*/ 118359 h 127213"/>
                  <a:gd name="connsiteX1" fmla="*/ 83307 w 184533"/>
                  <a:gd name="connsiteY1" fmla="*/ 56808 h 127213"/>
                  <a:gd name="connsiteX2" fmla="*/ 7183 w 184533"/>
                  <a:gd name="connsiteY2" fmla="*/ 230 h 127213"/>
                  <a:gd name="connsiteX3" fmla="*/ 2040 w 184533"/>
                  <a:gd name="connsiteY3" fmla="*/ 8802 h 127213"/>
                  <a:gd name="connsiteX4" fmla="*/ 83307 w 184533"/>
                  <a:gd name="connsiteY4" fmla="*/ 73696 h 127213"/>
                  <a:gd name="connsiteX5" fmla="*/ 178290 w 184533"/>
                  <a:gd name="connsiteY5" fmla="*/ 126846 h 127213"/>
                  <a:gd name="connsiteX6" fmla="*/ 181977 w 184533"/>
                  <a:gd name="connsiteY6" fmla="*/ 118359 h 12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533" h="127213">
                    <a:moveTo>
                      <a:pt x="181977" y="118359"/>
                    </a:moveTo>
                    <a:cubicBezTo>
                      <a:pt x="147344" y="99071"/>
                      <a:pt x="113225" y="83555"/>
                      <a:pt x="83307" y="56808"/>
                    </a:cubicBezTo>
                    <a:cubicBezTo>
                      <a:pt x="60247" y="36234"/>
                      <a:pt x="37616" y="9317"/>
                      <a:pt x="7183" y="230"/>
                    </a:cubicBezTo>
                    <a:cubicBezTo>
                      <a:pt x="2126" y="-1313"/>
                      <a:pt x="-2932" y="5288"/>
                      <a:pt x="2040" y="8802"/>
                    </a:cubicBezTo>
                    <a:cubicBezTo>
                      <a:pt x="31015" y="29033"/>
                      <a:pt x="56732" y="50379"/>
                      <a:pt x="83307" y="73696"/>
                    </a:cubicBezTo>
                    <a:cubicBezTo>
                      <a:pt x="110739" y="97785"/>
                      <a:pt x="144515" y="113644"/>
                      <a:pt x="178290" y="126846"/>
                    </a:cubicBezTo>
                    <a:cubicBezTo>
                      <a:pt x="183949" y="128989"/>
                      <a:pt x="187035" y="121188"/>
                      <a:pt x="181977" y="11835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1" name="任意多边形: 形状 3120">
                <a:extLst>
                  <a:ext uri="{FF2B5EF4-FFF2-40B4-BE49-F238E27FC236}">
                    <a16:creationId xmlns:a16="http://schemas.microsoft.com/office/drawing/2014/main" id="{1CC80F47-77D1-783C-0615-9AB66DBB8015}"/>
                  </a:ext>
                </a:extLst>
              </p:cNvPr>
              <p:cNvSpPr/>
              <p:nvPr/>
            </p:nvSpPr>
            <p:spPr>
              <a:xfrm>
                <a:off x="8541682" y="2189480"/>
                <a:ext cx="121520" cy="175189"/>
              </a:xfrm>
              <a:custGeom>
                <a:avLst/>
                <a:gdLst>
                  <a:gd name="connsiteX0" fmla="*/ 9996 w 121520"/>
                  <a:gd name="connsiteY0" fmla="*/ 173015 h 175189"/>
                  <a:gd name="connsiteX1" fmla="*/ 54316 w 121520"/>
                  <a:gd name="connsiteY1" fmla="*/ 92776 h 175189"/>
                  <a:gd name="connsiteX2" fmla="*/ 120324 w 121520"/>
                  <a:gd name="connsiteY2" fmla="*/ 7051 h 175189"/>
                  <a:gd name="connsiteX3" fmla="*/ 115694 w 121520"/>
                  <a:gd name="connsiteY3" fmla="*/ 536 h 175189"/>
                  <a:gd name="connsiteX4" fmla="*/ 52773 w 121520"/>
                  <a:gd name="connsiteY4" fmla="*/ 68945 h 175189"/>
                  <a:gd name="connsiteX5" fmla="*/ 309 w 121520"/>
                  <a:gd name="connsiteY5" fmla="*/ 168471 h 175189"/>
                  <a:gd name="connsiteX6" fmla="*/ 9996 w 121520"/>
                  <a:gd name="connsiteY6" fmla="*/ 173015 h 175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520" h="175189">
                    <a:moveTo>
                      <a:pt x="9996" y="173015"/>
                    </a:moveTo>
                    <a:cubicBezTo>
                      <a:pt x="28855" y="150212"/>
                      <a:pt x="39828" y="118665"/>
                      <a:pt x="54316" y="92776"/>
                    </a:cubicBezTo>
                    <a:cubicBezTo>
                      <a:pt x="72318" y="60458"/>
                      <a:pt x="93920" y="32940"/>
                      <a:pt x="120324" y="7051"/>
                    </a:cubicBezTo>
                    <a:cubicBezTo>
                      <a:pt x="123496" y="3965"/>
                      <a:pt x="119810" y="-1779"/>
                      <a:pt x="115694" y="536"/>
                    </a:cubicBezTo>
                    <a:cubicBezTo>
                      <a:pt x="88348" y="16224"/>
                      <a:pt x="69574" y="42970"/>
                      <a:pt x="52773" y="68945"/>
                    </a:cubicBezTo>
                    <a:cubicBezTo>
                      <a:pt x="33484" y="98777"/>
                      <a:pt x="11025" y="134438"/>
                      <a:pt x="309" y="168471"/>
                    </a:cubicBezTo>
                    <a:cubicBezTo>
                      <a:pt x="-1663" y="174644"/>
                      <a:pt x="6310" y="177472"/>
                      <a:pt x="9996" y="17301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2" name="任意多边形: 形状 3121">
                <a:extLst>
                  <a:ext uri="{FF2B5EF4-FFF2-40B4-BE49-F238E27FC236}">
                    <a16:creationId xmlns:a16="http://schemas.microsoft.com/office/drawing/2014/main" id="{35447477-CA27-97AE-9533-7FA3E40322C8}"/>
                  </a:ext>
                </a:extLst>
              </p:cNvPr>
              <p:cNvSpPr/>
              <p:nvPr/>
            </p:nvSpPr>
            <p:spPr>
              <a:xfrm>
                <a:off x="8507122" y="2382676"/>
                <a:ext cx="167601" cy="92422"/>
              </a:xfrm>
              <a:custGeom>
                <a:avLst/>
                <a:gdLst>
                  <a:gd name="connsiteX0" fmla="*/ 81418 w 167601"/>
                  <a:gd name="connsiteY0" fmla="*/ 58857 h 92422"/>
                  <a:gd name="connsiteX1" fmla="*/ 165343 w 167601"/>
                  <a:gd name="connsiteY1" fmla="*/ 8194 h 92422"/>
                  <a:gd name="connsiteX2" fmla="*/ 162342 w 167601"/>
                  <a:gd name="connsiteY2" fmla="*/ 135 h 92422"/>
                  <a:gd name="connsiteX3" fmla="*/ 90505 w 167601"/>
                  <a:gd name="connsiteY3" fmla="*/ 37683 h 92422"/>
                  <a:gd name="connsiteX4" fmla="*/ 4008 w 167601"/>
                  <a:gd name="connsiteY4" fmla="*/ 81831 h 92422"/>
                  <a:gd name="connsiteX5" fmla="*/ 6494 w 167601"/>
                  <a:gd name="connsiteY5" fmla="*/ 92376 h 92422"/>
                  <a:gd name="connsiteX6" fmla="*/ 81418 w 167601"/>
                  <a:gd name="connsiteY6" fmla="*/ 58857 h 9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601" h="92422">
                    <a:moveTo>
                      <a:pt x="81418" y="58857"/>
                    </a:moveTo>
                    <a:cubicBezTo>
                      <a:pt x="109107" y="40426"/>
                      <a:pt x="135339" y="22767"/>
                      <a:pt x="165343" y="8194"/>
                    </a:cubicBezTo>
                    <a:cubicBezTo>
                      <a:pt x="169800" y="6050"/>
                      <a:pt x="167057" y="-1065"/>
                      <a:pt x="162342" y="135"/>
                    </a:cubicBezTo>
                    <a:cubicBezTo>
                      <a:pt x="135767" y="6565"/>
                      <a:pt x="112879" y="22595"/>
                      <a:pt x="90505" y="37683"/>
                    </a:cubicBezTo>
                    <a:cubicBezTo>
                      <a:pt x="62473" y="56457"/>
                      <a:pt x="35726" y="70259"/>
                      <a:pt x="4008" y="81831"/>
                    </a:cubicBezTo>
                    <a:cubicBezTo>
                      <a:pt x="-2592" y="84232"/>
                      <a:pt x="-535" y="93147"/>
                      <a:pt x="6494" y="92376"/>
                    </a:cubicBezTo>
                    <a:cubicBezTo>
                      <a:pt x="33926" y="89547"/>
                      <a:pt x="58786" y="73859"/>
                      <a:pt x="81418" y="5885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3" name="任意多边形: 形状 3122">
                <a:extLst>
                  <a:ext uri="{FF2B5EF4-FFF2-40B4-BE49-F238E27FC236}">
                    <a16:creationId xmlns:a16="http://schemas.microsoft.com/office/drawing/2014/main" id="{8FDE53AE-5D73-7EEB-BF28-0D66A1FF8A6A}"/>
                  </a:ext>
                </a:extLst>
              </p:cNvPr>
              <p:cNvSpPr/>
              <p:nvPr/>
            </p:nvSpPr>
            <p:spPr>
              <a:xfrm>
                <a:off x="8463201" y="2239843"/>
                <a:ext cx="27538" cy="204988"/>
              </a:xfrm>
              <a:custGeom>
                <a:avLst/>
                <a:gdLst>
                  <a:gd name="connsiteX0" fmla="*/ 11067 w 27538"/>
                  <a:gd name="connsiteY0" fmla="*/ 201176 h 204988"/>
                  <a:gd name="connsiteX1" fmla="*/ 12782 w 27538"/>
                  <a:gd name="connsiteY1" fmla="*/ 106450 h 204988"/>
                  <a:gd name="connsiteX2" fmla="*/ 27526 w 27538"/>
                  <a:gd name="connsiteY2" fmla="*/ 4180 h 204988"/>
                  <a:gd name="connsiteX3" fmla="*/ 19383 w 27538"/>
                  <a:gd name="connsiteY3" fmla="*/ 2723 h 204988"/>
                  <a:gd name="connsiteX4" fmla="*/ 9 w 27538"/>
                  <a:gd name="connsiteY4" fmla="*/ 199204 h 204988"/>
                  <a:gd name="connsiteX5" fmla="*/ 11067 w 27538"/>
                  <a:gd name="connsiteY5" fmla="*/ 201176 h 2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38" h="204988">
                    <a:moveTo>
                      <a:pt x="11067" y="201176"/>
                    </a:moveTo>
                    <a:cubicBezTo>
                      <a:pt x="19726" y="170401"/>
                      <a:pt x="14496" y="137911"/>
                      <a:pt x="12782" y="106450"/>
                    </a:cubicBezTo>
                    <a:cubicBezTo>
                      <a:pt x="10725" y="70788"/>
                      <a:pt x="25040" y="39070"/>
                      <a:pt x="27526" y="4180"/>
                    </a:cubicBezTo>
                    <a:cubicBezTo>
                      <a:pt x="27870" y="-792"/>
                      <a:pt x="21097" y="-1392"/>
                      <a:pt x="19383" y="2723"/>
                    </a:cubicBezTo>
                    <a:cubicBezTo>
                      <a:pt x="-7449" y="67702"/>
                      <a:pt x="3523" y="131053"/>
                      <a:pt x="9" y="199204"/>
                    </a:cubicBezTo>
                    <a:cubicBezTo>
                      <a:pt x="-334" y="205548"/>
                      <a:pt x="9353" y="207348"/>
                      <a:pt x="11067" y="20117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73" name="图形 4">
              <a:extLst>
                <a:ext uri="{FF2B5EF4-FFF2-40B4-BE49-F238E27FC236}">
                  <a16:creationId xmlns:a16="http://schemas.microsoft.com/office/drawing/2014/main" id="{1795D897-B83C-E0D9-E0E5-96239BC226F3}"/>
                </a:ext>
              </a:extLst>
            </p:cNvPr>
            <p:cNvGrpSpPr/>
            <p:nvPr/>
          </p:nvGrpSpPr>
          <p:grpSpPr>
            <a:xfrm>
              <a:off x="7366822" y="1390073"/>
              <a:ext cx="882887" cy="1357584"/>
              <a:chOff x="7366822" y="1390073"/>
              <a:chExt cx="882887" cy="1357584"/>
            </a:xfrm>
          </p:grpSpPr>
          <p:sp>
            <p:nvSpPr>
              <p:cNvPr id="3077" name="任意多边形: 形状 3076">
                <a:extLst>
                  <a:ext uri="{FF2B5EF4-FFF2-40B4-BE49-F238E27FC236}">
                    <a16:creationId xmlns:a16="http://schemas.microsoft.com/office/drawing/2014/main" id="{58A9A473-EC0E-BB06-2321-93499916E3B5}"/>
                  </a:ext>
                </a:extLst>
              </p:cNvPr>
              <p:cNvSpPr/>
              <p:nvPr/>
            </p:nvSpPr>
            <p:spPr>
              <a:xfrm>
                <a:off x="7447004" y="1535099"/>
                <a:ext cx="367548" cy="361733"/>
              </a:xfrm>
              <a:custGeom>
                <a:avLst/>
                <a:gdLst>
                  <a:gd name="connsiteX0" fmla="*/ 361695 w 367548"/>
                  <a:gd name="connsiteY0" fmla="*/ 291186 h 361733"/>
                  <a:gd name="connsiteX1" fmla="*/ 346779 w 367548"/>
                  <a:gd name="connsiteY1" fmla="*/ 240865 h 361733"/>
                  <a:gd name="connsiteX2" fmla="*/ 210134 w 367548"/>
                  <a:gd name="connsiteY2" fmla="*/ 64272 h 361733"/>
                  <a:gd name="connsiteX3" fmla="*/ 4994 w 367548"/>
                  <a:gd name="connsiteY3" fmla="*/ 3579 h 361733"/>
                  <a:gd name="connsiteX4" fmla="*/ 22 w 367548"/>
                  <a:gd name="connsiteY4" fmla="*/ 11037 h 361733"/>
                  <a:gd name="connsiteX5" fmla="*/ 107 w 367548"/>
                  <a:gd name="connsiteY5" fmla="*/ 12151 h 361733"/>
                  <a:gd name="connsiteX6" fmla="*/ 6022 w 367548"/>
                  <a:gd name="connsiteY6" fmla="*/ 18923 h 361733"/>
                  <a:gd name="connsiteX7" fmla="*/ 253768 w 367548"/>
                  <a:gd name="connsiteY7" fmla="*/ 253638 h 361733"/>
                  <a:gd name="connsiteX8" fmla="*/ 256082 w 367548"/>
                  <a:gd name="connsiteY8" fmla="*/ 256553 h 361733"/>
                  <a:gd name="connsiteX9" fmla="*/ 350637 w 367548"/>
                  <a:gd name="connsiteY9" fmla="*/ 358051 h 361733"/>
                  <a:gd name="connsiteX10" fmla="*/ 366753 w 367548"/>
                  <a:gd name="connsiteY10" fmla="*/ 354880 h 361733"/>
                  <a:gd name="connsiteX11" fmla="*/ 361695 w 367548"/>
                  <a:gd name="connsiteY11" fmla="*/ 291186 h 36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7548" h="361733">
                    <a:moveTo>
                      <a:pt x="361695" y="291186"/>
                    </a:moveTo>
                    <a:cubicBezTo>
                      <a:pt x="358438" y="273527"/>
                      <a:pt x="357838" y="255610"/>
                      <a:pt x="346779" y="240865"/>
                    </a:cubicBezTo>
                    <a:cubicBezTo>
                      <a:pt x="321148" y="172628"/>
                      <a:pt x="270827" y="102591"/>
                      <a:pt x="210134" y="64272"/>
                    </a:cubicBezTo>
                    <a:cubicBezTo>
                      <a:pt x="150555" y="26638"/>
                      <a:pt x="77346" y="-12109"/>
                      <a:pt x="4994" y="3579"/>
                    </a:cubicBezTo>
                    <a:cubicBezTo>
                      <a:pt x="1822" y="4264"/>
                      <a:pt x="-235" y="8122"/>
                      <a:pt x="22" y="11037"/>
                    </a:cubicBezTo>
                    <a:cubicBezTo>
                      <a:pt x="22" y="11379"/>
                      <a:pt x="107" y="11808"/>
                      <a:pt x="107" y="12151"/>
                    </a:cubicBezTo>
                    <a:cubicBezTo>
                      <a:pt x="365" y="15409"/>
                      <a:pt x="2679" y="18323"/>
                      <a:pt x="6022" y="18923"/>
                    </a:cubicBezTo>
                    <a:cubicBezTo>
                      <a:pt x="114979" y="38126"/>
                      <a:pt x="216477" y="155226"/>
                      <a:pt x="253768" y="253638"/>
                    </a:cubicBezTo>
                    <a:cubicBezTo>
                      <a:pt x="254282" y="255010"/>
                      <a:pt x="255139" y="255867"/>
                      <a:pt x="256082" y="256553"/>
                    </a:cubicBezTo>
                    <a:cubicBezTo>
                      <a:pt x="286943" y="291357"/>
                      <a:pt x="322348" y="320504"/>
                      <a:pt x="350637" y="358051"/>
                    </a:cubicBezTo>
                    <a:cubicBezTo>
                      <a:pt x="354838" y="363624"/>
                      <a:pt x="365896" y="363109"/>
                      <a:pt x="366753" y="354880"/>
                    </a:cubicBezTo>
                    <a:cubicBezTo>
                      <a:pt x="369153" y="333105"/>
                      <a:pt x="365725" y="312617"/>
                      <a:pt x="361695" y="29118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8" name="任意多边形: 形状 3077">
                <a:extLst>
                  <a:ext uri="{FF2B5EF4-FFF2-40B4-BE49-F238E27FC236}">
                    <a16:creationId xmlns:a16="http://schemas.microsoft.com/office/drawing/2014/main" id="{421C0F9D-E41F-0D7D-6BF4-61A022291CA0}"/>
                  </a:ext>
                </a:extLst>
              </p:cNvPr>
              <p:cNvSpPr/>
              <p:nvPr/>
            </p:nvSpPr>
            <p:spPr>
              <a:xfrm>
                <a:off x="7388359" y="1623836"/>
                <a:ext cx="327148" cy="270011"/>
              </a:xfrm>
              <a:custGeom>
                <a:avLst/>
                <a:gdLst>
                  <a:gd name="connsiteX0" fmla="*/ 281723 w 327148"/>
                  <a:gd name="connsiteY0" fmla="*/ 151272 h 270011"/>
                  <a:gd name="connsiteX1" fmla="*/ 259434 w 327148"/>
                  <a:gd name="connsiteY1" fmla="*/ 113038 h 270011"/>
                  <a:gd name="connsiteX2" fmla="*/ 7660 w 327148"/>
                  <a:gd name="connsiteY2" fmla="*/ 1081 h 270011"/>
                  <a:gd name="connsiteX3" fmla="*/ 4488 w 327148"/>
                  <a:gd name="connsiteY3" fmla="*/ 16598 h 270011"/>
                  <a:gd name="connsiteX4" fmla="*/ 157250 w 327148"/>
                  <a:gd name="connsiteY4" fmla="*/ 152043 h 270011"/>
                  <a:gd name="connsiteX5" fmla="*/ 159993 w 327148"/>
                  <a:gd name="connsiteY5" fmla="*/ 157872 h 270011"/>
                  <a:gd name="connsiteX6" fmla="*/ 309926 w 327148"/>
                  <a:gd name="connsiteY6" fmla="*/ 266400 h 270011"/>
                  <a:gd name="connsiteX7" fmla="*/ 326986 w 327148"/>
                  <a:gd name="connsiteY7" fmla="*/ 260571 h 270011"/>
                  <a:gd name="connsiteX8" fmla="*/ 281723 w 327148"/>
                  <a:gd name="connsiteY8" fmla="*/ 151272 h 27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148" h="270011">
                    <a:moveTo>
                      <a:pt x="281723" y="151272"/>
                    </a:moveTo>
                    <a:cubicBezTo>
                      <a:pt x="275979" y="137556"/>
                      <a:pt x="268778" y="124268"/>
                      <a:pt x="259434" y="113038"/>
                    </a:cubicBezTo>
                    <a:cubicBezTo>
                      <a:pt x="204827" y="32628"/>
                      <a:pt x="103415" y="-7234"/>
                      <a:pt x="7660" y="1081"/>
                    </a:cubicBezTo>
                    <a:cubicBezTo>
                      <a:pt x="30" y="1767"/>
                      <a:pt x="-3399" y="13340"/>
                      <a:pt x="4488" y="16598"/>
                    </a:cubicBezTo>
                    <a:cubicBezTo>
                      <a:pt x="69296" y="43087"/>
                      <a:pt x="128189" y="86892"/>
                      <a:pt x="157250" y="152043"/>
                    </a:cubicBezTo>
                    <a:cubicBezTo>
                      <a:pt x="156993" y="154100"/>
                      <a:pt x="157679" y="156244"/>
                      <a:pt x="159993" y="157872"/>
                    </a:cubicBezTo>
                    <a:cubicBezTo>
                      <a:pt x="211428" y="193534"/>
                      <a:pt x="269292" y="216594"/>
                      <a:pt x="309926" y="266400"/>
                    </a:cubicBezTo>
                    <a:cubicBezTo>
                      <a:pt x="315155" y="272744"/>
                      <a:pt x="328785" y="270686"/>
                      <a:pt x="326986" y="260571"/>
                    </a:cubicBezTo>
                    <a:cubicBezTo>
                      <a:pt x="320213" y="221309"/>
                      <a:pt x="296896" y="187619"/>
                      <a:pt x="281723" y="1512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9" name="任意多边形: 形状 3078">
                <a:extLst>
                  <a:ext uri="{FF2B5EF4-FFF2-40B4-BE49-F238E27FC236}">
                    <a16:creationId xmlns:a16="http://schemas.microsoft.com/office/drawing/2014/main" id="{787FD1C9-B440-BE4E-13B9-4D92B18FC733}"/>
                  </a:ext>
                </a:extLst>
              </p:cNvPr>
              <p:cNvSpPr/>
              <p:nvPr/>
            </p:nvSpPr>
            <p:spPr>
              <a:xfrm>
                <a:off x="7705485" y="1390073"/>
                <a:ext cx="388244" cy="506623"/>
              </a:xfrm>
              <a:custGeom>
                <a:avLst/>
                <a:gdLst>
                  <a:gd name="connsiteX0" fmla="*/ 377791 w 388244"/>
                  <a:gd name="connsiteY0" fmla="*/ 141575 h 506623"/>
                  <a:gd name="connsiteX1" fmla="*/ 225715 w 388244"/>
                  <a:gd name="connsiteY1" fmla="*/ 217699 h 506623"/>
                  <a:gd name="connsiteX2" fmla="*/ 139304 w 388244"/>
                  <a:gd name="connsiteY2" fmla="*/ 325284 h 506623"/>
                  <a:gd name="connsiteX3" fmla="*/ 130046 w 388244"/>
                  <a:gd name="connsiteY3" fmla="*/ 139518 h 506623"/>
                  <a:gd name="connsiteX4" fmla="*/ 11231 w 388244"/>
                  <a:gd name="connsiteY4" fmla="*/ 472 h 506623"/>
                  <a:gd name="connsiteX5" fmla="*/ 1544 w 388244"/>
                  <a:gd name="connsiteY5" fmla="*/ 11530 h 506623"/>
                  <a:gd name="connsiteX6" fmla="*/ 66095 w 388244"/>
                  <a:gd name="connsiteY6" fmla="*/ 305567 h 506623"/>
                  <a:gd name="connsiteX7" fmla="*/ 66352 w 388244"/>
                  <a:gd name="connsiteY7" fmla="*/ 306596 h 506623"/>
                  <a:gd name="connsiteX8" fmla="*/ 68067 w 388244"/>
                  <a:gd name="connsiteY8" fmla="*/ 309853 h 506623"/>
                  <a:gd name="connsiteX9" fmla="*/ 170165 w 388244"/>
                  <a:gd name="connsiteY9" fmla="*/ 500420 h 506623"/>
                  <a:gd name="connsiteX10" fmla="*/ 187310 w 388244"/>
                  <a:gd name="connsiteY10" fmla="*/ 501535 h 506623"/>
                  <a:gd name="connsiteX11" fmla="*/ 221000 w 388244"/>
                  <a:gd name="connsiteY11" fmla="*/ 425411 h 506623"/>
                  <a:gd name="connsiteX12" fmla="*/ 223144 w 388244"/>
                  <a:gd name="connsiteY12" fmla="*/ 420181 h 506623"/>
                  <a:gd name="connsiteX13" fmla="*/ 384907 w 388244"/>
                  <a:gd name="connsiteY13" fmla="*/ 155806 h 506623"/>
                  <a:gd name="connsiteX14" fmla="*/ 377791 w 388244"/>
                  <a:gd name="connsiteY14" fmla="*/ 141575 h 50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8244" h="506623">
                    <a:moveTo>
                      <a:pt x="377791" y="141575"/>
                    </a:moveTo>
                    <a:cubicBezTo>
                      <a:pt x="324299" y="157692"/>
                      <a:pt x="266863" y="178265"/>
                      <a:pt x="225715" y="217699"/>
                    </a:cubicBezTo>
                    <a:cubicBezTo>
                      <a:pt x="194940" y="247188"/>
                      <a:pt x="159107" y="284222"/>
                      <a:pt x="139304" y="325284"/>
                    </a:cubicBezTo>
                    <a:cubicBezTo>
                      <a:pt x="145476" y="262448"/>
                      <a:pt x="149248" y="204240"/>
                      <a:pt x="130046" y="139518"/>
                    </a:cubicBezTo>
                    <a:cubicBezTo>
                      <a:pt x="112301" y="79682"/>
                      <a:pt x="71410" y="21903"/>
                      <a:pt x="11231" y="472"/>
                    </a:cubicBezTo>
                    <a:cubicBezTo>
                      <a:pt x="4630" y="-1843"/>
                      <a:pt x="-3428" y="4758"/>
                      <a:pt x="1544" y="11530"/>
                    </a:cubicBezTo>
                    <a:cubicBezTo>
                      <a:pt x="65152" y="99484"/>
                      <a:pt x="61380" y="202440"/>
                      <a:pt x="66095" y="305567"/>
                    </a:cubicBezTo>
                    <a:cubicBezTo>
                      <a:pt x="66095" y="305910"/>
                      <a:pt x="66266" y="306253"/>
                      <a:pt x="66352" y="306596"/>
                    </a:cubicBezTo>
                    <a:cubicBezTo>
                      <a:pt x="66610" y="307710"/>
                      <a:pt x="67038" y="308910"/>
                      <a:pt x="68067" y="309853"/>
                    </a:cubicBezTo>
                    <a:cubicBezTo>
                      <a:pt x="118988" y="361031"/>
                      <a:pt x="148477" y="431926"/>
                      <a:pt x="170165" y="500420"/>
                    </a:cubicBezTo>
                    <a:cubicBezTo>
                      <a:pt x="172394" y="507535"/>
                      <a:pt x="184567" y="509336"/>
                      <a:pt x="187310" y="501535"/>
                    </a:cubicBezTo>
                    <a:cubicBezTo>
                      <a:pt x="196483" y="475817"/>
                      <a:pt x="217657" y="449928"/>
                      <a:pt x="221000" y="425411"/>
                    </a:cubicBezTo>
                    <a:cubicBezTo>
                      <a:pt x="222200" y="424039"/>
                      <a:pt x="223058" y="422410"/>
                      <a:pt x="223144" y="420181"/>
                    </a:cubicBezTo>
                    <a:cubicBezTo>
                      <a:pt x="226058" y="308739"/>
                      <a:pt x="302610" y="221642"/>
                      <a:pt x="384907" y="155806"/>
                    </a:cubicBezTo>
                    <a:cubicBezTo>
                      <a:pt x="392021" y="150233"/>
                      <a:pt x="386878" y="138918"/>
                      <a:pt x="377791" y="14157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0" name="任意多边形: 形状 3079">
                <a:extLst>
                  <a:ext uri="{FF2B5EF4-FFF2-40B4-BE49-F238E27FC236}">
                    <a16:creationId xmlns:a16="http://schemas.microsoft.com/office/drawing/2014/main" id="{5BA9E873-2B78-AA08-2323-4E577FF94F71}"/>
                  </a:ext>
                </a:extLst>
              </p:cNvPr>
              <p:cNvSpPr/>
              <p:nvPr/>
            </p:nvSpPr>
            <p:spPr>
              <a:xfrm>
                <a:off x="7366822" y="1678825"/>
                <a:ext cx="882887" cy="311449"/>
              </a:xfrm>
              <a:custGeom>
                <a:avLst/>
                <a:gdLst>
                  <a:gd name="connsiteX0" fmla="*/ 874274 w 882887"/>
                  <a:gd name="connsiteY0" fmla="*/ 46475 h 311449"/>
                  <a:gd name="connsiteX1" fmla="*/ 781177 w 882887"/>
                  <a:gd name="connsiteY1" fmla="*/ 62335 h 311449"/>
                  <a:gd name="connsiteX2" fmla="*/ 692880 w 882887"/>
                  <a:gd name="connsiteY2" fmla="*/ 109655 h 311449"/>
                  <a:gd name="connsiteX3" fmla="*/ 627729 w 882887"/>
                  <a:gd name="connsiteY3" fmla="*/ 179606 h 311449"/>
                  <a:gd name="connsiteX4" fmla="*/ 776548 w 882887"/>
                  <a:gd name="connsiteY4" fmla="*/ 14329 h 311449"/>
                  <a:gd name="connsiteX5" fmla="*/ 771661 w 882887"/>
                  <a:gd name="connsiteY5" fmla="*/ 12 h 311449"/>
                  <a:gd name="connsiteX6" fmla="*/ 518258 w 882887"/>
                  <a:gd name="connsiteY6" fmla="*/ 197180 h 311449"/>
                  <a:gd name="connsiteX7" fmla="*/ 481482 w 882887"/>
                  <a:gd name="connsiteY7" fmla="*/ 91824 h 311449"/>
                  <a:gd name="connsiteX8" fmla="*/ 398672 w 882887"/>
                  <a:gd name="connsiteY8" fmla="*/ 527 h 311449"/>
                  <a:gd name="connsiteX9" fmla="*/ 391814 w 882887"/>
                  <a:gd name="connsiteY9" fmla="*/ 10814 h 311449"/>
                  <a:gd name="connsiteX10" fmla="*/ 433133 w 882887"/>
                  <a:gd name="connsiteY10" fmla="*/ 201381 h 311449"/>
                  <a:gd name="connsiteX11" fmla="*/ 273256 w 882887"/>
                  <a:gd name="connsiteY11" fmla="*/ 76136 h 311449"/>
                  <a:gd name="connsiteX12" fmla="*/ 268455 w 882887"/>
                  <a:gd name="connsiteY12" fmla="*/ 90110 h 311449"/>
                  <a:gd name="connsiteX13" fmla="*/ 342436 w 882887"/>
                  <a:gd name="connsiteY13" fmla="*/ 206438 h 311449"/>
                  <a:gd name="connsiteX14" fmla="*/ 229365 w 882887"/>
                  <a:gd name="connsiteY14" fmla="*/ 107597 h 311449"/>
                  <a:gd name="connsiteX15" fmla="*/ 7508 w 882887"/>
                  <a:gd name="connsiteY15" fmla="*/ 87881 h 311449"/>
                  <a:gd name="connsiteX16" fmla="*/ 6394 w 882887"/>
                  <a:gd name="connsiteY16" fmla="*/ 104340 h 311449"/>
                  <a:gd name="connsiteX17" fmla="*/ 178530 w 882887"/>
                  <a:gd name="connsiteY17" fmla="*/ 173949 h 311449"/>
                  <a:gd name="connsiteX18" fmla="*/ 268884 w 882887"/>
                  <a:gd name="connsiteY18" fmla="*/ 305194 h 311449"/>
                  <a:gd name="connsiteX19" fmla="*/ 277800 w 882887"/>
                  <a:gd name="connsiteY19" fmla="*/ 311109 h 311449"/>
                  <a:gd name="connsiteX20" fmla="*/ 282086 w 882887"/>
                  <a:gd name="connsiteY20" fmla="*/ 308880 h 311449"/>
                  <a:gd name="connsiteX21" fmla="*/ 444106 w 882887"/>
                  <a:gd name="connsiteY21" fmla="*/ 275361 h 311449"/>
                  <a:gd name="connsiteX22" fmla="*/ 456793 w 882887"/>
                  <a:gd name="connsiteY22" fmla="*/ 268675 h 311449"/>
                  <a:gd name="connsiteX23" fmla="*/ 594468 w 882887"/>
                  <a:gd name="connsiteY23" fmla="*/ 259588 h 311449"/>
                  <a:gd name="connsiteX24" fmla="*/ 603040 w 882887"/>
                  <a:gd name="connsiteY24" fmla="*/ 262845 h 311449"/>
                  <a:gd name="connsiteX25" fmla="*/ 651646 w 882887"/>
                  <a:gd name="connsiteY25" fmla="*/ 299621 h 311449"/>
                  <a:gd name="connsiteX26" fmla="*/ 658933 w 882887"/>
                  <a:gd name="connsiteY26" fmla="*/ 303650 h 311449"/>
                  <a:gd name="connsiteX27" fmla="*/ 669220 w 882887"/>
                  <a:gd name="connsiteY27" fmla="*/ 299793 h 311449"/>
                  <a:gd name="connsiteX28" fmla="*/ 879503 w 882887"/>
                  <a:gd name="connsiteY28" fmla="*/ 61649 h 311449"/>
                  <a:gd name="connsiteX29" fmla="*/ 874274 w 882887"/>
                  <a:gd name="connsiteY29" fmla="*/ 46475 h 311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82887" h="311449">
                    <a:moveTo>
                      <a:pt x="874274" y="46475"/>
                    </a:moveTo>
                    <a:cubicBezTo>
                      <a:pt x="843327" y="52648"/>
                      <a:pt x="811438" y="52819"/>
                      <a:pt x="781177" y="62335"/>
                    </a:cubicBezTo>
                    <a:cubicBezTo>
                      <a:pt x="750144" y="72022"/>
                      <a:pt x="719283" y="91310"/>
                      <a:pt x="692880" y="109655"/>
                    </a:cubicBezTo>
                    <a:cubicBezTo>
                      <a:pt x="667248" y="127571"/>
                      <a:pt x="645303" y="152174"/>
                      <a:pt x="627729" y="179606"/>
                    </a:cubicBezTo>
                    <a:cubicBezTo>
                      <a:pt x="655332" y="109569"/>
                      <a:pt x="709167" y="52648"/>
                      <a:pt x="776548" y="14329"/>
                    </a:cubicBezTo>
                    <a:cubicBezTo>
                      <a:pt x="783577" y="10299"/>
                      <a:pt x="779033" y="-416"/>
                      <a:pt x="771661" y="12"/>
                    </a:cubicBezTo>
                    <a:cubicBezTo>
                      <a:pt x="656961" y="6442"/>
                      <a:pt x="550062" y="88309"/>
                      <a:pt x="518258" y="197180"/>
                    </a:cubicBezTo>
                    <a:cubicBezTo>
                      <a:pt x="510886" y="160576"/>
                      <a:pt x="499484" y="125514"/>
                      <a:pt x="481482" y="91824"/>
                    </a:cubicBezTo>
                    <a:cubicBezTo>
                      <a:pt x="470681" y="71679"/>
                      <a:pt x="425161" y="-1359"/>
                      <a:pt x="398672" y="527"/>
                    </a:cubicBezTo>
                    <a:cubicBezTo>
                      <a:pt x="393785" y="870"/>
                      <a:pt x="390013" y="6099"/>
                      <a:pt x="391814" y="10814"/>
                    </a:cubicBezTo>
                    <a:cubicBezTo>
                      <a:pt x="416074" y="73393"/>
                      <a:pt x="423789" y="137001"/>
                      <a:pt x="433133" y="201381"/>
                    </a:cubicBezTo>
                    <a:cubicBezTo>
                      <a:pt x="400901" y="138373"/>
                      <a:pt x="347751" y="93367"/>
                      <a:pt x="273256" y="76136"/>
                    </a:cubicBezTo>
                    <a:cubicBezTo>
                      <a:pt x="264598" y="74165"/>
                      <a:pt x="261597" y="85823"/>
                      <a:pt x="268455" y="90110"/>
                    </a:cubicBezTo>
                    <a:cubicBezTo>
                      <a:pt x="307717" y="114370"/>
                      <a:pt x="329834" y="160661"/>
                      <a:pt x="342436" y="206438"/>
                    </a:cubicBezTo>
                    <a:cubicBezTo>
                      <a:pt x="315261" y="163919"/>
                      <a:pt x="275142" y="132543"/>
                      <a:pt x="229365" y="107597"/>
                    </a:cubicBezTo>
                    <a:cubicBezTo>
                      <a:pt x="159070" y="69193"/>
                      <a:pt x="83718" y="81280"/>
                      <a:pt x="7508" y="87881"/>
                    </a:cubicBezTo>
                    <a:cubicBezTo>
                      <a:pt x="-2264" y="88738"/>
                      <a:pt x="-2350" y="101682"/>
                      <a:pt x="6394" y="104340"/>
                    </a:cubicBezTo>
                    <a:cubicBezTo>
                      <a:pt x="66230" y="122856"/>
                      <a:pt x="127781" y="134858"/>
                      <a:pt x="178530" y="173949"/>
                    </a:cubicBezTo>
                    <a:cubicBezTo>
                      <a:pt x="215820" y="202666"/>
                      <a:pt x="272227" y="254873"/>
                      <a:pt x="268884" y="305194"/>
                    </a:cubicBezTo>
                    <a:cubicBezTo>
                      <a:pt x="268541" y="310337"/>
                      <a:pt x="273599" y="312309"/>
                      <a:pt x="277800" y="311109"/>
                    </a:cubicBezTo>
                    <a:cubicBezTo>
                      <a:pt x="279343" y="311109"/>
                      <a:pt x="280971" y="310508"/>
                      <a:pt x="282086" y="308880"/>
                    </a:cubicBezTo>
                    <a:cubicBezTo>
                      <a:pt x="320576" y="254187"/>
                      <a:pt x="385127" y="251787"/>
                      <a:pt x="444106" y="275361"/>
                    </a:cubicBezTo>
                    <a:cubicBezTo>
                      <a:pt x="449592" y="277590"/>
                      <a:pt x="455507" y="273475"/>
                      <a:pt x="456793" y="268675"/>
                    </a:cubicBezTo>
                    <a:cubicBezTo>
                      <a:pt x="498370" y="252301"/>
                      <a:pt x="550576" y="244929"/>
                      <a:pt x="594468" y="259588"/>
                    </a:cubicBezTo>
                    <a:cubicBezTo>
                      <a:pt x="596353" y="262417"/>
                      <a:pt x="599783" y="263617"/>
                      <a:pt x="603040" y="262845"/>
                    </a:cubicBezTo>
                    <a:cubicBezTo>
                      <a:pt x="621557" y="270475"/>
                      <a:pt x="638359" y="282305"/>
                      <a:pt x="651646" y="299621"/>
                    </a:cubicBezTo>
                    <a:cubicBezTo>
                      <a:pt x="653703" y="302279"/>
                      <a:pt x="656275" y="303479"/>
                      <a:pt x="658933" y="303650"/>
                    </a:cubicBezTo>
                    <a:cubicBezTo>
                      <a:pt x="662619" y="305279"/>
                      <a:pt x="667162" y="304593"/>
                      <a:pt x="669220" y="299793"/>
                    </a:cubicBezTo>
                    <a:cubicBezTo>
                      <a:pt x="712597" y="199580"/>
                      <a:pt x="787092" y="118827"/>
                      <a:pt x="879503" y="61649"/>
                    </a:cubicBezTo>
                    <a:cubicBezTo>
                      <a:pt x="886018" y="57448"/>
                      <a:pt x="882504" y="44847"/>
                      <a:pt x="874274" y="4647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1" name="任意多边形: 形状 3080">
                <a:extLst>
                  <a:ext uri="{FF2B5EF4-FFF2-40B4-BE49-F238E27FC236}">
                    <a16:creationId xmlns:a16="http://schemas.microsoft.com/office/drawing/2014/main" id="{6581EE81-5E67-D9A1-CBCC-B8C4AC7FEE0B}"/>
                  </a:ext>
                </a:extLst>
              </p:cNvPr>
              <p:cNvSpPr/>
              <p:nvPr/>
            </p:nvSpPr>
            <p:spPr>
              <a:xfrm>
                <a:off x="7629321" y="1912245"/>
                <a:ext cx="405550" cy="174006"/>
              </a:xfrm>
              <a:custGeom>
                <a:avLst/>
                <a:gdLst>
                  <a:gd name="connsiteX0" fmla="*/ 325882 w 405550"/>
                  <a:gd name="connsiteY0" fmla="*/ 10737 h 174006"/>
                  <a:gd name="connsiteX1" fmla="*/ 282506 w 405550"/>
                  <a:gd name="connsiteY1" fmla="*/ 1565 h 174006"/>
                  <a:gd name="connsiteX2" fmla="*/ 187780 w 405550"/>
                  <a:gd name="connsiteY2" fmla="*/ 28311 h 174006"/>
                  <a:gd name="connsiteX3" fmla="*/ 14615 w 405550"/>
                  <a:gd name="connsiteY3" fmla="*/ 60458 h 174006"/>
                  <a:gd name="connsiteX4" fmla="*/ 38790 w 405550"/>
                  <a:gd name="connsiteY4" fmla="*/ 157584 h 174006"/>
                  <a:gd name="connsiteX5" fmla="*/ 123057 w 405550"/>
                  <a:gd name="connsiteY5" fmla="*/ 168471 h 174006"/>
                  <a:gd name="connsiteX6" fmla="*/ 284820 w 405550"/>
                  <a:gd name="connsiteY6" fmla="*/ 172758 h 174006"/>
                  <a:gd name="connsiteX7" fmla="*/ 405006 w 405550"/>
                  <a:gd name="connsiteY7" fmla="*/ 95948 h 174006"/>
                  <a:gd name="connsiteX8" fmla="*/ 325882 w 405550"/>
                  <a:gd name="connsiteY8" fmla="*/ 10737 h 17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550" h="174006">
                    <a:moveTo>
                      <a:pt x="325882" y="10737"/>
                    </a:moveTo>
                    <a:cubicBezTo>
                      <a:pt x="311138" y="6623"/>
                      <a:pt x="296136" y="3879"/>
                      <a:pt x="282506" y="1565"/>
                    </a:cubicBezTo>
                    <a:cubicBezTo>
                      <a:pt x="254217" y="-3064"/>
                      <a:pt x="205867" y="1650"/>
                      <a:pt x="187780" y="28311"/>
                    </a:cubicBezTo>
                    <a:cubicBezTo>
                      <a:pt x="146032" y="-11037"/>
                      <a:pt x="43847" y="12452"/>
                      <a:pt x="14615" y="60458"/>
                    </a:cubicBezTo>
                    <a:cubicBezTo>
                      <a:pt x="-17875" y="88490"/>
                      <a:pt x="9900" y="135124"/>
                      <a:pt x="38790" y="157584"/>
                    </a:cubicBezTo>
                    <a:cubicBezTo>
                      <a:pt x="63564" y="176872"/>
                      <a:pt x="94082" y="171815"/>
                      <a:pt x="123057" y="168471"/>
                    </a:cubicBezTo>
                    <a:cubicBezTo>
                      <a:pt x="179893" y="161956"/>
                      <a:pt x="228242" y="165042"/>
                      <a:pt x="284820" y="172758"/>
                    </a:cubicBezTo>
                    <a:cubicBezTo>
                      <a:pt x="339512" y="180216"/>
                      <a:pt x="397034" y="154241"/>
                      <a:pt x="405006" y="95948"/>
                    </a:cubicBezTo>
                    <a:cubicBezTo>
                      <a:pt x="410922" y="52485"/>
                      <a:pt x="367545" y="16052"/>
                      <a:pt x="325882" y="10737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2" name="任意多边形: 形状 3081">
                <a:extLst>
                  <a:ext uri="{FF2B5EF4-FFF2-40B4-BE49-F238E27FC236}">
                    <a16:creationId xmlns:a16="http://schemas.microsoft.com/office/drawing/2014/main" id="{BD6A1D8C-D719-BFA2-D096-F873478465DB}"/>
                  </a:ext>
                </a:extLst>
              </p:cNvPr>
              <p:cNvSpPr/>
              <p:nvPr/>
            </p:nvSpPr>
            <p:spPr>
              <a:xfrm>
                <a:off x="7525369" y="1941396"/>
                <a:ext cx="642588" cy="296250"/>
              </a:xfrm>
              <a:custGeom>
                <a:avLst/>
                <a:gdLst>
                  <a:gd name="connsiteX0" fmla="*/ 634975 w 642588"/>
                  <a:gd name="connsiteY0" fmla="*/ 139750 h 296250"/>
                  <a:gd name="connsiteX1" fmla="*/ 609943 w 642588"/>
                  <a:gd name="connsiteY1" fmla="*/ 108374 h 296250"/>
                  <a:gd name="connsiteX2" fmla="*/ 503044 w 642588"/>
                  <a:gd name="connsiteY2" fmla="*/ 27707 h 296250"/>
                  <a:gd name="connsiteX3" fmla="*/ 488385 w 642588"/>
                  <a:gd name="connsiteY3" fmla="*/ 30622 h 296250"/>
                  <a:gd name="connsiteX4" fmla="*/ 427948 w 642588"/>
                  <a:gd name="connsiteY4" fmla="*/ 109575 h 296250"/>
                  <a:gd name="connsiteX5" fmla="*/ 394259 w 642588"/>
                  <a:gd name="connsiteY5" fmla="*/ 72456 h 296250"/>
                  <a:gd name="connsiteX6" fmla="*/ 302447 w 642588"/>
                  <a:gd name="connsiteY6" fmla="*/ 5762 h 296250"/>
                  <a:gd name="connsiteX7" fmla="*/ 285645 w 642588"/>
                  <a:gd name="connsiteY7" fmla="*/ 6876 h 296250"/>
                  <a:gd name="connsiteX8" fmla="*/ 208835 w 642588"/>
                  <a:gd name="connsiteY8" fmla="*/ 65941 h 296250"/>
                  <a:gd name="connsiteX9" fmla="*/ 171117 w 642588"/>
                  <a:gd name="connsiteY9" fmla="*/ 108717 h 296250"/>
                  <a:gd name="connsiteX10" fmla="*/ 127482 w 642588"/>
                  <a:gd name="connsiteY10" fmla="*/ 39709 h 296250"/>
                  <a:gd name="connsiteX11" fmla="*/ 116081 w 642588"/>
                  <a:gd name="connsiteY11" fmla="*/ 35937 h 296250"/>
                  <a:gd name="connsiteX12" fmla="*/ 1124 w 642588"/>
                  <a:gd name="connsiteY12" fmla="*/ 146693 h 296250"/>
                  <a:gd name="connsiteX13" fmla="*/ 9 w 642588"/>
                  <a:gd name="connsiteY13" fmla="*/ 150723 h 296250"/>
                  <a:gd name="connsiteX14" fmla="*/ 695 w 642588"/>
                  <a:gd name="connsiteY14" fmla="*/ 159895 h 296250"/>
                  <a:gd name="connsiteX15" fmla="*/ 952 w 642588"/>
                  <a:gd name="connsiteY15" fmla="*/ 163495 h 296250"/>
                  <a:gd name="connsiteX16" fmla="*/ 354654 w 642588"/>
                  <a:gd name="connsiteY16" fmla="*/ 285397 h 296250"/>
                  <a:gd name="connsiteX17" fmla="*/ 615086 w 642588"/>
                  <a:gd name="connsiteY17" fmla="*/ 258307 h 296250"/>
                  <a:gd name="connsiteX18" fmla="*/ 634975 w 642588"/>
                  <a:gd name="connsiteY18" fmla="*/ 139750 h 29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42588" h="296250">
                    <a:moveTo>
                      <a:pt x="634975" y="139750"/>
                    </a:moveTo>
                    <a:cubicBezTo>
                      <a:pt x="630260" y="126034"/>
                      <a:pt x="621173" y="116004"/>
                      <a:pt x="609943" y="108374"/>
                    </a:cubicBezTo>
                    <a:cubicBezTo>
                      <a:pt x="580196" y="77085"/>
                      <a:pt x="529019" y="58740"/>
                      <a:pt x="503044" y="27707"/>
                    </a:cubicBezTo>
                    <a:cubicBezTo>
                      <a:pt x="498586" y="22392"/>
                      <a:pt x="490271" y="23421"/>
                      <a:pt x="488385" y="30622"/>
                    </a:cubicBezTo>
                    <a:cubicBezTo>
                      <a:pt x="478955" y="67312"/>
                      <a:pt x="440379" y="77513"/>
                      <a:pt x="427948" y="109575"/>
                    </a:cubicBezTo>
                    <a:cubicBezTo>
                      <a:pt x="419633" y="95087"/>
                      <a:pt x="409260" y="82828"/>
                      <a:pt x="394259" y="72456"/>
                    </a:cubicBezTo>
                    <a:cubicBezTo>
                      <a:pt x="363740" y="51367"/>
                      <a:pt x="316592" y="45024"/>
                      <a:pt x="302447" y="5762"/>
                    </a:cubicBezTo>
                    <a:cubicBezTo>
                      <a:pt x="299361" y="-2982"/>
                      <a:pt x="288046" y="-1096"/>
                      <a:pt x="285645" y="6876"/>
                    </a:cubicBezTo>
                    <a:cubicBezTo>
                      <a:pt x="276901" y="34994"/>
                      <a:pt x="230524" y="48367"/>
                      <a:pt x="208835" y="65941"/>
                    </a:cubicBezTo>
                    <a:cubicBezTo>
                      <a:pt x="193319" y="78542"/>
                      <a:pt x="179518" y="91744"/>
                      <a:pt x="171117" y="108717"/>
                    </a:cubicBezTo>
                    <a:cubicBezTo>
                      <a:pt x="158772" y="84714"/>
                      <a:pt x="136998" y="65941"/>
                      <a:pt x="127482" y="39709"/>
                    </a:cubicBezTo>
                    <a:cubicBezTo>
                      <a:pt x="125939" y="35508"/>
                      <a:pt x="119853" y="32593"/>
                      <a:pt x="116081" y="35937"/>
                    </a:cubicBezTo>
                    <a:cubicBezTo>
                      <a:pt x="76648" y="70227"/>
                      <a:pt x="7639" y="90372"/>
                      <a:pt x="1124" y="146693"/>
                    </a:cubicBezTo>
                    <a:cubicBezTo>
                      <a:pt x="438" y="147808"/>
                      <a:pt x="-76" y="149094"/>
                      <a:pt x="9" y="150723"/>
                    </a:cubicBezTo>
                    <a:cubicBezTo>
                      <a:pt x="95" y="153894"/>
                      <a:pt x="438" y="156895"/>
                      <a:pt x="695" y="159895"/>
                    </a:cubicBezTo>
                    <a:cubicBezTo>
                      <a:pt x="781" y="161095"/>
                      <a:pt x="867" y="162295"/>
                      <a:pt x="952" y="163495"/>
                    </a:cubicBezTo>
                    <a:cubicBezTo>
                      <a:pt x="17755" y="325687"/>
                      <a:pt x="240297" y="285568"/>
                      <a:pt x="354654" y="285397"/>
                    </a:cubicBezTo>
                    <a:cubicBezTo>
                      <a:pt x="432064" y="285225"/>
                      <a:pt x="552764" y="323116"/>
                      <a:pt x="615086" y="258307"/>
                    </a:cubicBezTo>
                    <a:cubicBezTo>
                      <a:pt x="644918" y="227275"/>
                      <a:pt x="648690" y="179269"/>
                      <a:pt x="634975" y="139750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3" name="任意多边形: 形状 3082">
                <a:extLst>
                  <a:ext uri="{FF2B5EF4-FFF2-40B4-BE49-F238E27FC236}">
                    <a16:creationId xmlns:a16="http://schemas.microsoft.com/office/drawing/2014/main" id="{7AA87CA9-2D76-E402-4309-FA2387191657}"/>
                  </a:ext>
                </a:extLst>
              </p:cNvPr>
              <p:cNvSpPr/>
              <p:nvPr/>
            </p:nvSpPr>
            <p:spPr>
              <a:xfrm>
                <a:off x="7474800" y="2056141"/>
                <a:ext cx="742388" cy="326595"/>
              </a:xfrm>
              <a:custGeom>
                <a:avLst/>
                <a:gdLst>
                  <a:gd name="connsiteX0" fmla="*/ 742207 w 742388"/>
                  <a:gd name="connsiteY0" fmla="*/ 169022 h 326595"/>
                  <a:gd name="connsiteX1" fmla="*/ 684429 w 742388"/>
                  <a:gd name="connsiteY1" fmla="*/ 37006 h 326595"/>
                  <a:gd name="connsiteX2" fmla="*/ 669941 w 742388"/>
                  <a:gd name="connsiteY2" fmla="*/ 37948 h 326595"/>
                  <a:gd name="connsiteX3" fmla="*/ 623993 w 742388"/>
                  <a:gd name="connsiteY3" fmla="*/ 131732 h 326595"/>
                  <a:gd name="connsiteX4" fmla="*/ 588245 w 742388"/>
                  <a:gd name="connsiteY4" fmla="*/ 91698 h 326595"/>
                  <a:gd name="connsiteX5" fmla="*/ 494205 w 742388"/>
                  <a:gd name="connsiteY5" fmla="*/ 13517 h 326595"/>
                  <a:gd name="connsiteX6" fmla="*/ 480146 w 742388"/>
                  <a:gd name="connsiteY6" fmla="*/ 10774 h 326595"/>
                  <a:gd name="connsiteX7" fmla="*/ 359445 w 742388"/>
                  <a:gd name="connsiteY7" fmla="*/ 113472 h 326595"/>
                  <a:gd name="connsiteX8" fmla="*/ 321469 w 742388"/>
                  <a:gd name="connsiteY8" fmla="*/ 65552 h 326595"/>
                  <a:gd name="connsiteX9" fmla="*/ 222800 w 742388"/>
                  <a:gd name="connsiteY9" fmla="*/ 5630 h 326595"/>
                  <a:gd name="connsiteX10" fmla="*/ 208912 w 742388"/>
                  <a:gd name="connsiteY10" fmla="*/ 2887 h 326595"/>
                  <a:gd name="connsiteX11" fmla="*/ 117101 w 742388"/>
                  <a:gd name="connsiteY11" fmla="*/ 118701 h 326595"/>
                  <a:gd name="connsiteX12" fmla="*/ 68580 w 742388"/>
                  <a:gd name="connsiteY12" fmla="*/ 43606 h 326595"/>
                  <a:gd name="connsiteX13" fmla="*/ 54607 w 742388"/>
                  <a:gd name="connsiteY13" fmla="*/ 42663 h 326595"/>
                  <a:gd name="connsiteX14" fmla="*/ 515 w 742388"/>
                  <a:gd name="connsiteY14" fmla="*/ 173308 h 326595"/>
                  <a:gd name="connsiteX15" fmla="*/ 15431 w 742388"/>
                  <a:gd name="connsiteY15" fmla="*/ 249861 h 326595"/>
                  <a:gd name="connsiteX16" fmla="*/ 139218 w 742388"/>
                  <a:gd name="connsiteY16" fmla="*/ 314755 h 326595"/>
                  <a:gd name="connsiteX17" fmla="*/ 406337 w 742388"/>
                  <a:gd name="connsiteY17" fmla="*/ 325556 h 326595"/>
                  <a:gd name="connsiteX18" fmla="*/ 672427 w 742388"/>
                  <a:gd name="connsiteY18" fmla="*/ 286208 h 326595"/>
                  <a:gd name="connsiteX19" fmla="*/ 700116 w 742388"/>
                  <a:gd name="connsiteY19" fmla="*/ 268549 h 326595"/>
                  <a:gd name="connsiteX20" fmla="*/ 703888 w 742388"/>
                  <a:gd name="connsiteY20" fmla="*/ 265805 h 326595"/>
                  <a:gd name="connsiteX21" fmla="*/ 713318 w 742388"/>
                  <a:gd name="connsiteY21" fmla="*/ 252261 h 326595"/>
                  <a:gd name="connsiteX22" fmla="*/ 713746 w 742388"/>
                  <a:gd name="connsiteY22" fmla="*/ 251661 h 326595"/>
                  <a:gd name="connsiteX23" fmla="*/ 742207 w 742388"/>
                  <a:gd name="connsiteY23" fmla="*/ 169022 h 326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42388" h="326595">
                    <a:moveTo>
                      <a:pt x="742207" y="169022"/>
                    </a:moveTo>
                    <a:cubicBezTo>
                      <a:pt x="745294" y="112101"/>
                      <a:pt x="708260" y="82954"/>
                      <a:pt x="684429" y="37006"/>
                    </a:cubicBezTo>
                    <a:cubicBezTo>
                      <a:pt x="681599" y="31433"/>
                      <a:pt x="672256" y="32548"/>
                      <a:pt x="669941" y="37948"/>
                    </a:cubicBezTo>
                    <a:cubicBezTo>
                      <a:pt x="656396" y="69581"/>
                      <a:pt x="632822" y="98899"/>
                      <a:pt x="623993" y="131732"/>
                    </a:cubicBezTo>
                    <a:cubicBezTo>
                      <a:pt x="615334" y="116558"/>
                      <a:pt x="602733" y="103700"/>
                      <a:pt x="588245" y="91698"/>
                    </a:cubicBezTo>
                    <a:cubicBezTo>
                      <a:pt x="558927" y="67438"/>
                      <a:pt x="502777" y="54493"/>
                      <a:pt x="494205" y="13517"/>
                    </a:cubicBezTo>
                    <a:cubicBezTo>
                      <a:pt x="492833" y="7173"/>
                      <a:pt x="483832" y="6573"/>
                      <a:pt x="480146" y="10774"/>
                    </a:cubicBezTo>
                    <a:cubicBezTo>
                      <a:pt x="446199" y="48750"/>
                      <a:pt x="379162" y="65209"/>
                      <a:pt x="359445" y="113472"/>
                    </a:cubicBezTo>
                    <a:cubicBezTo>
                      <a:pt x="351644" y="94698"/>
                      <a:pt x="338785" y="79611"/>
                      <a:pt x="321469" y="65552"/>
                    </a:cubicBezTo>
                    <a:cubicBezTo>
                      <a:pt x="293265" y="42835"/>
                      <a:pt x="239601" y="41292"/>
                      <a:pt x="222800" y="5630"/>
                    </a:cubicBezTo>
                    <a:cubicBezTo>
                      <a:pt x="220485" y="830"/>
                      <a:pt x="212769" y="-2771"/>
                      <a:pt x="208912" y="2887"/>
                    </a:cubicBezTo>
                    <a:cubicBezTo>
                      <a:pt x="181737" y="43006"/>
                      <a:pt x="129873" y="71981"/>
                      <a:pt x="117101" y="118701"/>
                    </a:cubicBezTo>
                    <a:cubicBezTo>
                      <a:pt x="101756" y="93327"/>
                      <a:pt x="75781" y="74639"/>
                      <a:pt x="68580" y="43606"/>
                    </a:cubicBezTo>
                    <a:cubicBezTo>
                      <a:pt x="67037" y="37006"/>
                      <a:pt x="57265" y="37091"/>
                      <a:pt x="54607" y="42663"/>
                    </a:cubicBezTo>
                    <a:cubicBezTo>
                      <a:pt x="35147" y="83983"/>
                      <a:pt x="3772" y="126245"/>
                      <a:pt x="515" y="173308"/>
                    </a:cubicBezTo>
                    <a:cubicBezTo>
                      <a:pt x="-1114" y="197483"/>
                      <a:pt x="429" y="229030"/>
                      <a:pt x="15431" y="249861"/>
                    </a:cubicBezTo>
                    <a:cubicBezTo>
                      <a:pt x="37977" y="291952"/>
                      <a:pt x="95069" y="306010"/>
                      <a:pt x="139218" y="314755"/>
                    </a:cubicBezTo>
                    <a:cubicBezTo>
                      <a:pt x="225543" y="331900"/>
                      <a:pt x="318812" y="325299"/>
                      <a:pt x="406337" y="325556"/>
                    </a:cubicBezTo>
                    <a:cubicBezTo>
                      <a:pt x="494119" y="325813"/>
                      <a:pt x="589617" y="317755"/>
                      <a:pt x="672427" y="286208"/>
                    </a:cubicBezTo>
                    <a:cubicBezTo>
                      <a:pt x="683314" y="282093"/>
                      <a:pt x="692487" y="276007"/>
                      <a:pt x="700116" y="268549"/>
                    </a:cubicBezTo>
                    <a:cubicBezTo>
                      <a:pt x="701488" y="268034"/>
                      <a:pt x="702774" y="267263"/>
                      <a:pt x="703888" y="265805"/>
                    </a:cubicBezTo>
                    <a:cubicBezTo>
                      <a:pt x="707232" y="261262"/>
                      <a:pt x="710403" y="256719"/>
                      <a:pt x="713318" y="252261"/>
                    </a:cubicBezTo>
                    <a:cubicBezTo>
                      <a:pt x="713489" y="252004"/>
                      <a:pt x="713661" y="251832"/>
                      <a:pt x="713746" y="251661"/>
                    </a:cubicBezTo>
                    <a:cubicBezTo>
                      <a:pt x="730292" y="226372"/>
                      <a:pt x="740578" y="200655"/>
                      <a:pt x="742207" y="169022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4" name="任意多边形: 形状 3083">
                <a:extLst>
                  <a:ext uri="{FF2B5EF4-FFF2-40B4-BE49-F238E27FC236}">
                    <a16:creationId xmlns:a16="http://schemas.microsoft.com/office/drawing/2014/main" id="{004C64B5-A747-2263-E758-6C8024DD89D4}"/>
                  </a:ext>
                </a:extLst>
              </p:cNvPr>
              <p:cNvSpPr/>
              <p:nvPr/>
            </p:nvSpPr>
            <p:spPr>
              <a:xfrm>
                <a:off x="7498795" y="2187061"/>
                <a:ext cx="693749" cy="348188"/>
              </a:xfrm>
              <a:custGeom>
                <a:avLst/>
                <a:gdLst>
                  <a:gd name="connsiteX0" fmla="*/ 628372 w 693749"/>
                  <a:gd name="connsiteY0" fmla="*/ 29444 h 348188"/>
                  <a:gd name="connsiteX1" fmla="*/ 613799 w 693749"/>
                  <a:gd name="connsiteY1" fmla="*/ 24472 h 348188"/>
                  <a:gd name="connsiteX2" fmla="*/ 507329 w 693749"/>
                  <a:gd name="connsiteY2" fmla="*/ 81307 h 348188"/>
                  <a:gd name="connsiteX3" fmla="*/ 473039 w 693749"/>
                  <a:gd name="connsiteY3" fmla="*/ 127770 h 348188"/>
                  <a:gd name="connsiteX4" fmla="*/ 346594 w 693749"/>
                  <a:gd name="connsiteY4" fmla="*/ 5441 h 348188"/>
                  <a:gd name="connsiteX5" fmla="*/ 331593 w 693749"/>
                  <a:gd name="connsiteY5" fmla="*/ 4498 h 348188"/>
                  <a:gd name="connsiteX6" fmla="*/ 253154 w 693749"/>
                  <a:gd name="connsiteY6" fmla="*/ 77278 h 348188"/>
                  <a:gd name="connsiteX7" fmla="*/ 212949 w 693749"/>
                  <a:gd name="connsiteY7" fmla="*/ 132228 h 348188"/>
                  <a:gd name="connsiteX8" fmla="*/ 99792 w 693749"/>
                  <a:gd name="connsiteY8" fmla="*/ 13242 h 348188"/>
                  <a:gd name="connsiteX9" fmla="*/ 85990 w 693749"/>
                  <a:gd name="connsiteY9" fmla="*/ 14013 h 348188"/>
                  <a:gd name="connsiteX10" fmla="*/ 4037 w 693749"/>
                  <a:gd name="connsiteY10" fmla="*/ 188292 h 348188"/>
                  <a:gd name="connsiteX11" fmla="*/ 143769 w 693749"/>
                  <a:gd name="connsiteY11" fmla="*/ 317137 h 348188"/>
                  <a:gd name="connsiteX12" fmla="*/ 257698 w 693749"/>
                  <a:gd name="connsiteY12" fmla="*/ 330424 h 348188"/>
                  <a:gd name="connsiteX13" fmla="*/ 415346 w 693749"/>
                  <a:gd name="connsiteY13" fmla="*/ 344140 h 348188"/>
                  <a:gd name="connsiteX14" fmla="*/ 642946 w 693749"/>
                  <a:gd name="connsiteY14" fmla="*/ 287733 h 348188"/>
                  <a:gd name="connsiteX15" fmla="*/ 689751 w 693749"/>
                  <a:gd name="connsiteY15" fmla="*/ 201751 h 348188"/>
                  <a:gd name="connsiteX16" fmla="*/ 690523 w 693749"/>
                  <a:gd name="connsiteY16" fmla="*/ 200208 h 348188"/>
                  <a:gd name="connsiteX17" fmla="*/ 628372 w 693749"/>
                  <a:gd name="connsiteY17" fmla="*/ 29444 h 34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93749" h="348188">
                    <a:moveTo>
                      <a:pt x="628372" y="29444"/>
                    </a:moveTo>
                    <a:cubicBezTo>
                      <a:pt x="627258" y="22329"/>
                      <a:pt x="619114" y="18985"/>
                      <a:pt x="613799" y="24472"/>
                    </a:cubicBezTo>
                    <a:cubicBezTo>
                      <a:pt x="585338" y="54132"/>
                      <a:pt x="539733" y="56447"/>
                      <a:pt x="507329" y="81307"/>
                    </a:cubicBezTo>
                    <a:cubicBezTo>
                      <a:pt x="491727" y="93309"/>
                      <a:pt x="479211" y="109511"/>
                      <a:pt x="473039" y="127770"/>
                    </a:cubicBezTo>
                    <a:cubicBezTo>
                      <a:pt x="444235" y="72477"/>
                      <a:pt x="373426" y="65277"/>
                      <a:pt x="346594" y="5441"/>
                    </a:cubicBezTo>
                    <a:cubicBezTo>
                      <a:pt x="344023" y="-303"/>
                      <a:pt x="334336" y="-2789"/>
                      <a:pt x="331593" y="4498"/>
                    </a:cubicBezTo>
                    <a:cubicBezTo>
                      <a:pt x="317705" y="41102"/>
                      <a:pt x="279815" y="52589"/>
                      <a:pt x="253154" y="77278"/>
                    </a:cubicBezTo>
                    <a:cubicBezTo>
                      <a:pt x="235752" y="93309"/>
                      <a:pt x="220750" y="110968"/>
                      <a:pt x="212949" y="132228"/>
                    </a:cubicBezTo>
                    <a:cubicBezTo>
                      <a:pt x="190403" y="80879"/>
                      <a:pt x="133825" y="58847"/>
                      <a:pt x="99792" y="13242"/>
                    </a:cubicBezTo>
                    <a:cubicBezTo>
                      <a:pt x="96535" y="8870"/>
                      <a:pt x="88391" y="8098"/>
                      <a:pt x="85990" y="14013"/>
                    </a:cubicBezTo>
                    <a:cubicBezTo>
                      <a:pt x="61987" y="74706"/>
                      <a:pt x="-18851" y="114140"/>
                      <a:pt x="4037" y="188292"/>
                    </a:cubicBezTo>
                    <a:cubicBezTo>
                      <a:pt x="14238" y="253186"/>
                      <a:pt x="85476" y="300335"/>
                      <a:pt x="143769" y="317137"/>
                    </a:cubicBezTo>
                    <a:cubicBezTo>
                      <a:pt x="180374" y="327681"/>
                      <a:pt x="219893" y="328881"/>
                      <a:pt x="257698" y="330424"/>
                    </a:cubicBezTo>
                    <a:cubicBezTo>
                      <a:pt x="310847" y="332567"/>
                      <a:pt x="362625" y="337539"/>
                      <a:pt x="415346" y="344140"/>
                    </a:cubicBezTo>
                    <a:cubicBezTo>
                      <a:pt x="500899" y="354856"/>
                      <a:pt x="576852" y="346969"/>
                      <a:pt x="642946" y="287733"/>
                    </a:cubicBezTo>
                    <a:cubicBezTo>
                      <a:pt x="667806" y="265445"/>
                      <a:pt x="685551" y="233726"/>
                      <a:pt x="689751" y="201751"/>
                    </a:cubicBezTo>
                    <a:cubicBezTo>
                      <a:pt x="690095" y="201237"/>
                      <a:pt x="690351" y="200808"/>
                      <a:pt x="690523" y="200208"/>
                    </a:cubicBezTo>
                    <a:cubicBezTo>
                      <a:pt x="709640" y="134114"/>
                      <a:pt x="637974" y="89965"/>
                      <a:pt x="628372" y="2944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5" name="任意多边形: 形状 3084">
                <a:extLst>
                  <a:ext uri="{FF2B5EF4-FFF2-40B4-BE49-F238E27FC236}">
                    <a16:creationId xmlns:a16="http://schemas.microsoft.com/office/drawing/2014/main" id="{F671C531-E058-7C64-139D-238C10AFF702}"/>
                  </a:ext>
                </a:extLst>
              </p:cNvPr>
              <p:cNvSpPr/>
              <p:nvPr/>
            </p:nvSpPr>
            <p:spPr>
              <a:xfrm>
                <a:off x="7503523" y="2334072"/>
                <a:ext cx="694725" cy="343990"/>
              </a:xfrm>
              <a:custGeom>
                <a:avLst/>
                <a:gdLst>
                  <a:gd name="connsiteX0" fmla="*/ 688882 w 694725"/>
                  <a:gd name="connsiteY0" fmla="*/ 47625 h 343990"/>
                  <a:gd name="connsiteX1" fmla="*/ 674480 w 694725"/>
                  <a:gd name="connsiteY1" fmla="*/ 42739 h 343990"/>
                  <a:gd name="connsiteX2" fmla="*/ 576411 w 694725"/>
                  <a:gd name="connsiteY2" fmla="*/ 146724 h 343990"/>
                  <a:gd name="connsiteX3" fmla="*/ 481856 w 694725"/>
                  <a:gd name="connsiteY3" fmla="*/ 5363 h 343990"/>
                  <a:gd name="connsiteX4" fmla="*/ 466854 w 694725"/>
                  <a:gd name="connsiteY4" fmla="*/ 4420 h 343990"/>
                  <a:gd name="connsiteX5" fmla="*/ 336209 w 694725"/>
                  <a:gd name="connsiteY5" fmla="*/ 139951 h 343990"/>
                  <a:gd name="connsiteX6" fmla="*/ 215851 w 694725"/>
                  <a:gd name="connsiteY6" fmla="*/ 10335 h 343990"/>
                  <a:gd name="connsiteX7" fmla="*/ 200678 w 694725"/>
                  <a:gd name="connsiteY7" fmla="*/ 9392 h 343990"/>
                  <a:gd name="connsiteX8" fmla="*/ 140071 w 694725"/>
                  <a:gd name="connsiteY8" fmla="*/ 97775 h 343990"/>
                  <a:gd name="connsiteX9" fmla="*/ 127126 w 694725"/>
                  <a:gd name="connsiteY9" fmla="*/ 141066 h 343990"/>
                  <a:gd name="connsiteX10" fmla="*/ 113924 w 694725"/>
                  <a:gd name="connsiteY10" fmla="*/ 116377 h 343990"/>
                  <a:gd name="connsiteX11" fmla="*/ 15169 w 694725"/>
                  <a:gd name="connsiteY11" fmla="*/ 43168 h 343990"/>
                  <a:gd name="connsiteX12" fmla="*/ 1881 w 694725"/>
                  <a:gd name="connsiteY12" fmla="*/ 52083 h 343990"/>
                  <a:gd name="connsiteX13" fmla="*/ 81 w 694725"/>
                  <a:gd name="connsiteY13" fmla="*/ 146552 h 343990"/>
                  <a:gd name="connsiteX14" fmla="*/ 9597 w 694725"/>
                  <a:gd name="connsiteY14" fmla="*/ 221733 h 343990"/>
                  <a:gd name="connsiteX15" fmla="*/ 73205 w 694725"/>
                  <a:gd name="connsiteY15" fmla="*/ 300172 h 343990"/>
                  <a:gd name="connsiteX16" fmla="*/ 379843 w 694725"/>
                  <a:gd name="connsiteY16" fmla="*/ 339262 h 343990"/>
                  <a:gd name="connsiteX17" fmla="*/ 611987 w 694725"/>
                  <a:gd name="connsiteY17" fmla="*/ 277283 h 343990"/>
                  <a:gd name="connsiteX18" fmla="*/ 685024 w 694725"/>
                  <a:gd name="connsiteY18" fmla="*/ 193187 h 343990"/>
                  <a:gd name="connsiteX19" fmla="*/ 688882 w 694725"/>
                  <a:gd name="connsiteY19" fmla="*/ 47625 h 343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94725" h="343990">
                    <a:moveTo>
                      <a:pt x="688882" y="47625"/>
                    </a:moveTo>
                    <a:cubicBezTo>
                      <a:pt x="688882" y="39825"/>
                      <a:pt x="679195" y="38110"/>
                      <a:pt x="674480" y="42739"/>
                    </a:cubicBezTo>
                    <a:cubicBezTo>
                      <a:pt x="638304" y="77715"/>
                      <a:pt x="590212" y="100004"/>
                      <a:pt x="576411" y="146724"/>
                    </a:cubicBezTo>
                    <a:cubicBezTo>
                      <a:pt x="557551" y="94174"/>
                      <a:pt x="497801" y="60570"/>
                      <a:pt x="481856" y="5363"/>
                    </a:cubicBezTo>
                    <a:cubicBezTo>
                      <a:pt x="479798" y="-1666"/>
                      <a:pt x="469940" y="-1581"/>
                      <a:pt x="466854" y="4420"/>
                    </a:cubicBezTo>
                    <a:cubicBezTo>
                      <a:pt x="439508" y="56541"/>
                      <a:pt x="360812" y="84830"/>
                      <a:pt x="336209" y="139951"/>
                    </a:cubicBezTo>
                    <a:cubicBezTo>
                      <a:pt x="311521" y="85602"/>
                      <a:pt x="237282" y="68971"/>
                      <a:pt x="215851" y="10335"/>
                    </a:cubicBezTo>
                    <a:cubicBezTo>
                      <a:pt x="213451" y="3734"/>
                      <a:pt x="203849" y="2791"/>
                      <a:pt x="200678" y="9392"/>
                    </a:cubicBezTo>
                    <a:cubicBezTo>
                      <a:pt x="185076" y="42053"/>
                      <a:pt x="157558" y="66228"/>
                      <a:pt x="140071" y="97775"/>
                    </a:cubicBezTo>
                    <a:cubicBezTo>
                      <a:pt x="133041" y="110462"/>
                      <a:pt x="129098" y="125464"/>
                      <a:pt x="127126" y="141066"/>
                    </a:cubicBezTo>
                    <a:cubicBezTo>
                      <a:pt x="123440" y="132579"/>
                      <a:pt x="119154" y="124264"/>
                      <a:pt x="113924" y="116377"/>
                    </a:cubicBezTo>
                    <a:cubicBezTo>
                      <a:pt x="91036" y="82001"/>
                      <a:pt x="48001" y="65456"/>
                      <a:pt x="15169" y="43168"/>
                    </a:cubicBezTo>
                    <a:cubicBezTo>
                      <a:pt x="8311" y="38539"/>
                      <a:pt x="-347" y="43596"/>
                      <a:pt x="1881" y="52083"/>
                    </a:cubicBezTo>
                    <a:cubicBezTo>
                      <a:pt x="9768" y="81658"/>
                      <a:pt x="939" y="115948"/>
                      <a:pt x="81" y="146552"/>
                    </a:cubicBezTo>
                    <a:cubicBezTo>
                      <a:pt x="-604" y="172184"/>
                      <a:pt x="3082" y="197044"/>
                      <a:pt x="9597" y="221733"/>
                    </a:cubicBezTo>
                    <a:cubicBezTo>
                      <a:pt x="17998" y="253880"/>
                      <a:pt x="36343" y="295371"/>
                      <a:pt x="73205" y="300172"/>
                    </a:cubicBezTo>
                    <a:cubicBezTo>
                      <a:pt x="166817" y="344920"/>
                      <a:pt x="278345" y="349892"/>
                      <a:pt x="379843" y="339262"/>
                    </a:cubicBezTo>
                    <a:cubicBezTo>
                      <a:pt x="454681" y="331375"/>
                      <a:pt x="609415" y="278569"/>
                      <a:pt x="611987" y="277283"/>
                    </a:cubicBezTo>
                    <a:cubicBezTo>
                      <a:pt x="647734" y="259366"/>
                      <a:pt x="669851" y="229620"/>
                      <a:pt x="685024" y="193187"/>
                    </a:cubicBezTo>
                    <a:cubicBezTo>
                      <a:pt x="704312" y="146638"/>
                      <a:pt x="688882" y="95889"/>
                      <a:pt x="688882" y="4762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6" name="任意多边形: 形状 3085">
                <a:extLst>
                  <a:ext uri="{FF2B5EF4-FFF2-40B4-BE49-F238E27FC236}">
                    <a16:creationId xmlns:a16="http://schemas.microsoft.com/office/drawing/2014/main" id="{1BC122C8-8EFC-E9FB-23A3-1A7D86A2B2B7}"/>
                  </a:ext>
                </a:extLst>
              </p:cNvPr>
              <p:cNvSpPr/>
              <p:nvPr/>
            </p:nvSpPr>
            <p:spPr>
              <a:xfrm>
                <a:off x="7571424" y="2503353"/>
                <a:ext cx="544636" cy="244304"/>
              </a:xfrm>
              <a:custGeom>
                <a:avLst/>
                <a:gdLst>
                  <a:gd name="connsiteX0" fmla="*/ 524111 w 544636"/>
                  <a:gd name="connsiteY0" fmla="*/ 13018 h 244304"/>
                  <a:gd name="connsiteX1" fmla="*/ 509366 w 544636"/>
                  <a:gd name="connsiteY1" fmla="*/ 9075 h 244304"/>
                  <a:gd name="connsiteX2" fmla="*/ 508080 w 544636"/>
                  <a:gd name="connsiteY2" fmla="*/ 10532 h 244304"/>
                  <a:gd name="connsiteX3" fmla="*/ 382064 w 544636"/>
                  <a:gd name="connsiteY3" fmla="*/ 108859 h 244304"/>
                  <a:gd name="connsiteX4" fmla="*/ 360976 w 544636"/>
                  <a:gd name="connsiteY4" fmla="*/ 69768 h 244304"/>
                  <a:gd name="connsiteX5" fmla="*/ 277309 w 544636"/>
                  <a:gd name="connsiteY5" fmla="*/ 4789 h 244304"/>
                  <a:gd name="connsiteX6" fmla="*/ 260078 w 544636"/>
                  <a:gd name="connsiteY6" fmla="*/ 5903 h 244304"/>
                  <a:gd name="connsiteX7" fmla="*/ 194498 w 544636"/>
                  <a:gd name="connsiteY7" fmla="*/ 83913 h 244304"/>
                  <a:gd name="connsiteX8" fmla="*/ 177867 w 544636"/>
                  <a:gd name="connsiteY8" fmla="*/ 124032 h 244304"/>
                  <a:gd name="connsiteX9" fmla="*/ 143749 w 544636"/>
                  <a:gd name="connsiteY9" fmla="*/ 87256 h 244304"/>
                  <a:gd name="connsiteX10" fmla="*/ 11561 w 544636"/>
                  <a:gd name="connsiteY10" fmla="*/ 13961 h 244304"/>
                  <a:gd name="connsiteX11" fmla="*/ 502 w 544636"/>
                  <a:gd name="connsiteY11" fmla="*/ 18676 h 244304"/>
                  <a:gd name="connsiteX12" fmla="*/ 1788 w 544636"/>
                  <a:gd name="connsiteY12" fmla="*/ 20819 h 244304"/>
                  <a:gd name="connsiteX13" fmla="*/ 58281 w 544636"/>
                  <a:gd name="connsiteY13" fmla="*/ 206071 h 244304"/>
                  <a:gd name="connsiteX14" fmla="*/ 274051 w 544636"/>
                  <a:gd name="connsiteY14" fmla="*/ 244304 h 244304"/>
                  <a:gd name="connsiteX15" fmla="*/ 488535 w 544636"/>
                  <a:gd name="connsiteY15" fmla="*/ 193984 h 244304"/>
                  <a:gd name="connsiteX16" fmla="*/ 538513 w 544636"/>
                  <a:gd name="connsiteY16" fmla="*/ 142034 h 244304"/>
                  <a:gd name="connsiteX17" fmla="*/ 524111 w 544636"/>
                  <a:gd name="connsiteY17" fmla="*/ 13018 h 24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44636" h="244304">
                    <a:moveTo>
                      <a:pt x="524111" y="13018"/>
                    </a:moveTo>
                    <a:cubicBezTo>
                      <a:pt x="522654" y="6675"/>
                      <a:pt x="513309" y="5560"/>
                      <a:pt x="509366" y="9075"/>
                    </a:cubicBezTo>
                    <a:cubicBezTo>
                      <a:pt x="508852" y="9418"/>
                      <a:pt x="508337" y="9932"/>
                      <a:pt x="508080" y="10532"/>
                    </a:cubicBezTo>
                    <a:cubicBezTo>
                      <a:pt x="488278" y="51509"/>
                      <a:pt x="413783" y="71311"/>
                      <a:pt x="382064" y="108859"/>
                    </a:cubicBezTo>
                    <a:cubicBezTo>
                      <a:pt x="378721" y="94628"/>
                      <a:pt x="371777" y="80998"/>
                      <a:pt x="360976" y="69768"/>
                    </a:cubicBezTo>
                    <a:cubicBezTo>
                      <a:pt x="337402" y="45165"/>
                      <a:pt x="290082" y="36421"/>
                      <a:pt x="277309" y="4789"/>
                    </a:cubicBezTo>
                    <a:cubicBezTo>
                      <a:pt x="274651" y="-1812"/>
                      <a:pt x="261278" y="-1726"/>
                      <a:pt x="260078" y="5903"/>
                    </a:cubicBezTo>
                    <a:cubicBezTo>
                      <a:pt x="255020" y="37364"/>
                      <a:pt x="214729" y="58538"/>
                      <a:pt x="194498" y="83913"/>
                    </a:cubicBezTo>
                    <a:cubicBezTo>
                      <a:pt x="185669" y="94971"/>
                      <a:pt x="180439" y="109202"/>
                      <a:pt x="177867" y="124032"/>
                    </a:cubicBezTo>
                    <a:cubicBezTo>
                      <a:pt x="169038" y="110745"/>
                      <a:pt x="157636" y="98658"/>
                      <a:pt x="143749" y="87256"/>
                    </a:cubicBezTo>
                    <a:cubicBezTo>
                      <a:pt x="104915" y="55538"/>
                      <a:pt x="44994" y="50394"/>
                      <a:pt x="11561" y="13961"/>
                    </a:cubicBezTo>
                    <a:cubicBezTo>
                      <a:pt x="7532" y="9589"/>
                      <a:pt x="-2326" y="13018"/>
                      <a:pt x="502" y="18676"/>
                    </a:cubicBezTo>
                    <a:cubicBezTo>
                      <a:pt x="846" y="19448"/>
                      <a:pt x="1446" y="20048"/>
                      <a:pt x="1788" y="20819"/>
                    </a:cubicBezTo>
                    <a:cubicBezTo>
                      <a:pt x="5475" y="94200"/>
                      <a:pt x="-20757" y="155150"/>
                      <a:pt x="58281" y="206071"/>
                    </a:cubicBezTo>
                    <a:cubicBezTo>
                      <a:pt x="116317" y="243533"/>
                      <a:pt x="203156" y="244304"/>
                      <a:pt x="274051" y="244304"/>
                    </a:cubicBezTo>
                    <a:cubicBezTo>
                      <a:pt x="347860" y="244304"/>
                      <a:pt x="428527" y="233846"/>
                      <a:pt x="488535" y="193984"/>
                    </a:cubicBezTo>
                    <a:cubicBezTo>
                      <a:pt x="510480" y="179411"/>
                      <a:pt x="530540" y="164580"/>
                      <a:pt x="538513" y="142034"/>
                    </a:cubicBezTo>
                    <a:cubicBezTo>
                      <a:pt x="554972" y="96086"/>
                      <a:pt x="534141" y="57681"/>
                      <a:pt x="524111" y="13018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7" name="任意多边形: 形状 3086">
                <a:extLst>
                  <a:ext uri="{FF2B5EF4-FFF2-40B4-BE49-F238E27FC236}">
                    <a16:creationId xmlns:a16="http://schemas.microsoft.com/office/drawing/2014/main" id="{D5A63E7A-287D-F78F-C47B-A655E2142C27}"/>
                  </a:ext>
                </a:extLst>
              </p:cNvPr>
              <p:cNvSpPr/>
              <p:nvPr/>
            </p:nvSpPr>
            <p:spPr>
              <a:xfrm>
                <a:off x="7687920" y="1973471"/>
                <a:ext cx="39420" cy="24921"/>
              </a:xfrm>
              <a:custGeom>
                <a:avLst/>
                <a:gdLst>
                  <a:gd name="connsiteX0" fmla="*/ 39083 w 39420"/>
                  <a:gd name="connsiteY0" fmla="*/ 3518 h 24921"/>
                  <a:gd name="connsiteX1" fmla="*/ 32482 w 39420"/>
                  <a:gd name="connsiteY1" fmla="*/ 346 h 24921"/>
                  <a:gd name="connsiteX2" fmla="*/ 21081 w 39420"/>
                  <a:gd name="connsiteY2" fmla="*/ 7719 h 24921"/>
                  <a:gd name="connsiteX3" fmla="*/ 18338 w 39420"/>
                  <a:gd name="connsiteY3" fmla="*/ 7461 h 24921"/>
                  <a:gd name="connsiteX4" fmla="*/ 10965 w 39420"/>
                  <a:gd name="connsiteY4" fmla="*/ 1203 h 24921"/>
                  <a:gd name="connsiteX5" fmla="*/ 79 w 39420"/>
                  <a:gd name="connsiteY5" fmla="*/ 6433 h 24921"/>
                  <a:gd name="connsiteX6" fmla="*/ 22281 w 39420"/>
                  <a:gd name="connsiteY6" fmla="*/ 24606 h 24921"/>
                  <a:gd name="connsiteX7" fmla="*/ 39083 w 39420"/>
                  <a:gd name="connsiteY7" fmla="*/ 3518 h 24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420" h="24921">
                    <a:moveTo>
                      <a:pt x="39083" y="3518"/>
                    </a:moveTo>
                    <a:cubicBezTo>
                      <a:pt x="38569" y="946"/>
                      <a:pt x="34797" y="-768"/>
                      <a:pt x="32482" y="346"/>
                    </a:cubicBezTo>
                    <a:cubicBezTo>
                      <a:pt x="28368" y="2232"/>
                      <a:pt x="25282" y="6004"/>
                      <a:pt x="21081" y="7719"/>
                    </a:cubicBezTo>
                    <a:cubicBezTo>
                      <a:pt x="19709" y="8233"/>
                      <a:pt x="19624" y="8147"/>
                      <a:pt x="18338" y="7461"/>
                    </a:cubicBezTo>
                    <a:cubicBezTo>
                      <a:pt x="15337" y="5918"/>
                      <a:pt x="14480" y="2489"/>
                      <a:pt x="10965" y="1203"/>
                    </a:cubicBezTo>
                    <a:cubicBezTo>
                      <a:pt x="6765" y="-340"/>
                      <a:pt x="679" y="1118"/>
                      <a:pt x="79" y="6433"/>
                    </a:cubicBezTo>
                    <a:cubicBezTo>
                      <a:pt x="-1122" y="17663"/>
                      <a:pt x="11651" y="26749"/>
                      <a:pt x="22281" y="24606"/>
                    </a:cubicBezTo>
                    <a:cubicBezTo>
                      <a:pt x="32140" y="22720"/>
                      <a:pt x="41312" y="14062"/>
                      <a:pt x="39083" y="35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8" name="任意多边形: 形状 3087">
                <a:extLst>
                  <a:ext uri="{FF2B5EF4-FFF2-40B4-BE49-F238E27FC236}">
                    <a16:creationId xmlns:a16="http://schemas.microsoft.com/office/drawing/2014/main" id="{D3076E80-A011-1EC3-0F11-6725C703B6CF}"/>
                  </a:ext>
                </a:extLst>
              </p:cNvPr>
              <p:cNvSpPr/>
              <p:nvPr/>
            </p:nvSpPr>
            <p:spPr>
              <a:xfrm>
                <a:off x="7801628" y="2041278"/>
                <a:ext cx="43225" cy="25561"/>
              </a:xfrm>
              <a:custGeom>
                <a:avLst/>
                <a:gdLst>
                  <a:gd name="connsiteX0" fmla="*/ 34417 w 43225"/>
                  <a:gd name="connsiteY0" fmla="*/ 1034 h 25561"/>
                  <a:gd name="connsiteX1" fmla="*/ 24216 w 43225"/>
                  <a:gd name="connsiteY1" fmla="*/ 8577 h 25561"/>
                  <a:gd name="connsiteX2" fmla="*/ 14444 w 43225"/>
                  <a:gd name="connsiteY2" fmla="*/ 3520 h 25561"/>
                  <a:gd name="connsiteX3" fmla="*/ 5871 w 43225"/>
                  <a:gd name="connsiteY3" fmla="*/ 1805 h 25561"/>
                  <a:gd name="connsiteX4" fmla="*/ 2185 w 43225"/>
                  <a:gd name="connsiteY4" fmla="*/ 4291 h 25561"/>
                  <a:gd name="connsiteX5" fmla="*/ 1499 w 43225"/>
                  <a:gd name="connsiteY5" fmla="*/ 14921 h 25561"/>
                  <a:gd name="connsiteX6" fmla="*/ 27217 w 43225"/>
                  <a:gd name="connsiteY6" fmla="*/ 25037 h 25561"/>
                  <a:gd name="connsiteX7" fmla="*/ 42990 w 43225"/>
                  <a:gd name="connsiteY7" fmla="*/ 5234 h 25561"/>
                  <a:gd name="connsiteX8" fmla="*/ 34417 w 43225"/>
                  <a:gd name="connsiteY8" fmla="*/ 1034 h 2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225" h="25561">
                    <a:moveTo>
                      <a:pt x="34417" y="1034"/>
                    </a:moveTo>
                    <a:cubicBezTo>
                      <a:pt x="30989" y="3605"/>
                      <a:pt x="28502" y="7292"/>
                      <a:pt x="24216" y="8577"/>
                    </a:cubicBezTo>
                    <a:cubicBezTo>
                      <a:pt x="20530" y="9692"/>
                      <a:pt x="16672" y="5663"/>
                      <a:pt x="14444" y="3520"/>
                    </a:cubicBezTo>
                    <a:cubicBezTo>
                      <a:pt x="12386" y="1548"/>
                      <a:pt x="8529" y="691"/>
                      <a:pt x="5871" y="1805"/>
                    </a:cubicBezTo>
                    <a:cubicBezTo>
                      <a:pt x="4499" y="2405"/>
                      <a:pt x="3128" y="3005"/>
                      <a:pt x="2185" y="4291"/>
                    </a:cubicBezTo>
                    <a:cubicBezTo>
                      <a:pt x="127" y="7206"/>
                      <a:pt x="-1158" y="11749"/>
                      <a:pt x="1499" y="14921"/>
                    </a:cubicBezTo>
                    <a:cubicBezTo>
                      <a:pt x="8014" y="22551"/>
                      <a:pt x="17015" y="27180"/>
                      <a:pt x="27217" y="25037"/>
                    </a:cubicBezTo>
                    <a:cubicBezTo>
                      <a:pt x="35960" y="23236"/>
                      <a:pt x="44790" y="14750"/>
                      <a:pt x="42990" y="5234"/>
                    </a:cubicBezTo>
                    <a:cubicBezTo>
                      <a:pt x="42219" y="1462"/>
                      <a:pt x="38189" y="-1710"/>
                      <a:pt x="34417" y="10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9" name="任意多边形: 形状 3088">
                <a:extLst>
                  <a:ext uri="{FF2B5EF4-FFF2-40B4-BE49-F238E27FC236}">
                    <a16:creationId xmlns:a16="http://schemas.microsoft.com/office/drawing/2014/main" id="{672A1920-EE5D-6770-1D17-EA55D82B9B00}"/>
                  </a:ext>
                </a:extLst>
              </p:cNvPr>
              <p:cNvSpPr/>
              <p:nvPr/>
            </p:nvSpPr>
            <p:spPr>
              <a:xfrm>
                <a:off x="7903656" y="1964057"/>
                <a:ext cx="43711" cy="27292"/>
              </a:xfrm>
              <a:custGeom>
                <a:avLst/>
                <a:gdLst>
                  <a:gd name="connsiteX0" fmla="*/ 43146 w 43711"/>
                  <a:gd name="connsiteY0" fmla="*/ 4017 h 27292"/>
                  <a:gd name="connsiteX1" fmla="*/ 34145 w 43711"/>
                  <a:gd name="connsiteY1" fmla="*/ 1017 h 27292"/>
                  <a:gd name="connsiteX2" fmla="*/ 23172 w 43711"/>
                  <a:gd name="connsiteY2" fmla="*/ 9675 h 27292"/>
                  <a:gd name="connsiteX3" fmla="*/ 13914 w 43711"/>
                  <a:gd name="connsiteY3" fmla="*/ 5217 h 27292"/>
                  <a:gd name="connsiteX4" fmla="*/ 369 w 43711"/>
                  <a:gd name="connsiteY4" fmla="*/ 14304 h 27292"/>
                  <a:gd name="connsiteX5" fmla="*/ 26516 w 43711"/>
                  <a:gd name="connsiteY5" fmla="*/ 26649 h 27292"/>
                  <a:gd name="connsiteX6" fmla="*/ 43146 w 43711"/>
                  <a:gd name="connsiteY6" fmla="*/ 4017 h 2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711" h="27292">
                    <a:moveTo>
                      <a:pt x="43146" y="4017"/>
                    </a:moveTo>
                    <a:cubicBezTo>
                      <a:pt x="42032" y="417"/>
                      <a:pt x="37145" y="-1212"/>
                      <a:pt x="34145" y="1017"/>
                    </a:cubicBezTo>
                    <a:cubicBezTo>
                      <a:pt x="30288" y="3846"/>
                      <a:pt x="27801" y="7961"/>
                      <a:pt x="23172" y="9675"/>
                    </a:cubicBezTo>
                    <a:cubicBezTo>
                      <a:pt x="18543" y="11390"/>
                      <a:pt x="16829" y="8304"/>
                      <a:pt x="13914" y="5217"/>
                    </a:cubicBezTo>
                    <a:cubicBezTo>
                      <a:pt x="7828" y="-1298"/>
                      <a:pt x="-2031" y="6846"/>
                      <a:pt x="369" y="14304"/>
                    </a:cubicBezTo>
                    <a:cubicBezTo>
                      <a:pt x="3970" y="25449"/>
                      <a:pt x="16143" y="28878"/>
                      <a:pt x="26516" y="26649"/>
                    </a:cubicBezTo>
                    <a:cubicBezTo>
                      <a:pt x="36117" y="24506"/>
                      <a:pt x="46232" y="14219"/>
                      <a:pt x="43146" y="40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0" name="任意多边形: 形状 3089">
                <a:extLst>
                  <a:ext uri="{FF2B5EF4-FFF2-40B4-BE49-F238E27FC236}">
                    <a16:creationId xmlns:a16="http://schemas.microsoft.com/office/drawing/2014/main" id="{34EBC164-D9BD-7D70-BC27-6EC6879149ED}"/>
                  </a:ext>
                </a:extLst>
              </p:cNvPr>
              <p:cNvSpPr/>
              <p:nvPr/>
            </p:nvSpPr>
            <p:spPr>
              <a:xfrm>
                <a:off x="8016090" y="2060840"/>
                <a:ext cx="46057" cy="25801"/>
              </a:xfrm>
              <a:custGeom>
                <a:avLst/>
                <a:gdLst>
                  <a:gd name="connsiteX0" fmla="*/ 37611 w 46057"/>
                  <a:gd name="connsiteY0" fmla="*/ 931 h 25801"/>
                  <a:gd name="connsiteX1" fmla="*/ 22952 w 46057"/>
                  <a:gd name="connsiteY1" fmla="*/ 8818 h 25801"/>
                  <a:gd name="connsiteX2" fmla="*/ 17895 w 46057"/>
                  <a:gd name="connsiteY2" fmla="*/ 7618 h 25801"/>
                  <a:gd name="connsiteX3" fmla="*/ 8808 w 46057"/>
                  <a:gd name="connsiteY3" fmla="*/ 1446 h 25801"/>
                  <a:gd name="connsiteX4" fmla="*/ 236 w 46057"/>
                  <a:gd name="connsiteY4" fmla="*/ 7104 h 25801"/>
                  <a:gd name="connsiteX5" fmla="*/ 23552 w 46057"/>
                  <a:gd name="connsiteY5" fmla="*/ 25706 h 25801"/>
                  <a:gd name="connsiteX6" fmla="*/ 45841 w 46057"/>
                  <a:gd name="connsiteY6" fmla="*/ 6332 h 25801"/>
                  <a:gd name="connsiteX7" fmla="*/ 37611 w 46057"/>
                  <a:gd name="connsiteY7" fmla="*/ 931 h 25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57" h="25801">
                    <a:moveTo>
                      <a:pt x="37611" y="931"/>
                    </a:moveTo>
                    <a:cubicBezTo>
                      <a:pt x="33325" y="4275"/>
                      <a:pt x="28268" y="7361"/>
                      <a:pt x="22952" y="8818"/>
                    </a:cubicBezTo>
                    <a:cubicBezTo>
                      <a:pt x="21152" y="9332"/>
                      <a:pt x="19352" y="8732"/>
                      <a:pt x="17895" y="7618"/>
                    </a:cubicBezTo>
                    <a:cubicBezTo>
                      <a:pt x="14551" y="5132"/>
                      <a:pt x="13266" y="2389"/>
                      <a:pt x="8808" y="1446"/>
                    </a:cubicBezTo>
                    <a:cubicBezTo>
                      <a:pt x="4950" y="674"/>
                      <a:pt x="921" y="3160"/>
                      <a:pt x="236" y="7104"/>
                    </a:cubicBezTo>
                    <a:cubicBezTo>
                      <a:pt x="-2079" y="19362"/>
                      <a:pt x="13180" y="26735"/>
                      <a:pt x="23552" y="25706"/>
                    </a:cubicBezTo>
                    <a:cubicBezTo>
                      <a:pt x="34611" y="24677"/>
                      <a:pt x="42412" y="16276"/>
                      <a:pt x="45841" y="6332"/>
                    </a:cubicBezTo>
                    <a:cubicBezTo>
                      <a:pt x="47298" y="1960"/>
                      <a:pt x="41041" y="-1812"/>
                      <a:pt x="37611" y="9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1" name="任意多边形: 形状 3090">
                <a:extLst>
                  <a:ext uri="{FF2B5EF4-FFF2-40B4-BE49-F238E27FC236}">
                    <a16:creationId xmlns:a16="http://schemas.microsoft.com/office/drawing/2014/main" id="{76A43823-366C-9942-1A73-87450A78006C}"/>
                  </a:ext>
                </a:extLst>
              </p:cNvPr>
              <p:cNvSpPr/>
              <p:nvPr/>
            </p:nvSpPr>
            <p:spPr>
              <a:xfrm>
                <a:off x="7946498" y="2176920"/>
                <a:ext cx="42922" cy="28311"/>
              </a:xfrm>
              <a:custGeom>
                <a:avLst/>
                <a:gdLst>
                  <a:gd name="connsiteX0" fmla="*/ 32709 w 42922"/>
                  <a:gd name="connsiteY0" fmla="*/ 1094 h 28311"/>
                  <a:gd name="connsiteX1" fmla="*/ 21993 w 42922"/>
                  <a:gd name="connsiteY1" fmla="*/ 10524 h 28311"/>
                  <a:gd name="connsiteX2" fmla="*/ 18049 w 42922"/>
                  <a:gd name="connsiteY2" fmla="*/ 8552 h 28311"/>
                  <a:gd name="connsiteX3" fmla="*/ 9134 w 42922"/>
                  <a:gd name="connsiteY3" fmla="*/ 2123 h 28311"/>
                  <a:gd name="connsiteX4" fmla="*/ 133 w 42922"/>
                  <a:gd name="connsiteY4" fmla="*/ 8038 h 28311"/>
                  <a:gd name="connsiteX5" fmla="*/ 23107 w 42922"/>
                  <a:gd name="connsiteY5" fmla="*/ 28183 h 28311"/>
                  <a:gd name="connsiteX6" fmla="*/ 42910 w 42922"/>
                  <a:gd name="connsiteY6" fmla="*/ 6152 h 28311"/>
                  <a:gd name="connsiteX7" fmla="*/ 32709 w 42922"/>
                  <a:gd name="connsiteY7" fmla="*/ 1094 h 2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922" h="28311">
                    <a:moveTo>
                      <a:pt x="32709" y="1094"/>
                    </a:moveTo>
                    <a:cubicBezTo>
                      <a:pt x="29794" y="3409"/>
                      <a:pt x="25679" y="9924"/>
                      <a:pt x="21993" y="10524"/>
                    </a:cubicBezTo>
                    <a:cubicBezTo>
                      <a:pt x="20450" y="10781"/>
                      <a:pt x="19336" y="9667"/>
                      <a:pt x="18049" y="8552"/>
                    </a:cubicBezTo>
                    <a:cubicBezTo>
                      <a:pt x="14792" y="5638"/>
                      <a:pt x="13592" y="3323"/>
                      <a:pt x="9134" y="2123"/>
                    </a:cubicBezTo>
                    <a:cubicBezTo>
                      <a:pt x="5362" y="1094"/>
                      <a:pt x="648" y="4095"/>
                      <a:pt x="133" y="8038"/>
                    </a:cubicBezTo>
                    <a:cubicBezTo>
                      <a:pt x="-1496" y="19697"/>
                      <a:pt x="12135" y="29555"/>
                      <a:pt x="23107" y="28183"/>
                    </a:cubicBezTo>
                    <a:cubicBezTo>
                      <a:pt x="33995" y="26812"/>
                      <a:pt x="42310" y="16782"/>
                      <a:pt x="42910" y="6152"/>
                    </a:cubicBezTo>
                    <a:cubicBezTo>
                      <a:pt x="43253" y="1266"/>
                      <a:pt x="36395" y="-1735"/>
                      <a:pt x="32709" y="10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2" name="任意多边形: 形状 3091">
                <a:extLst>
                  <a:ext uri="{FF2B5EF4-FFF2-40B4-BE49-F238E27FC236}">
                    <a16:creationId xmlns:a16="http://schemas.microsoft.com/office/drawing/2014/main" id="{CDE7554F-878F-BF5B-4569-79A2EBD81E0C}"/>
                  </a:ext>
                </a:extLst>
              </p:cNvPr>
              <p:cNvSpPr/>
              <p:nvPr/>
            </p:nvSpPr>
            <p:spPr>
              <a:xfrm>
                <a:off x="8136352" y="2173784"/>
                <a:ext cx="43218" cy="25664"/>
              </a:xfrm>
              <a:custGeom>
                <a:avLst/>
                <a:gdLst>
                  <a:gd name="connsiteX0" fmla="*/ 33336 w 43218"/>
                  <a:gd name="connsiteY0" fmla="*/ 1058 h 25664"/>
                  <a:gd name="connsiteX1" fmla="*/ 13876 w 43218"/>
                  <a:gd name="connsiteY1" fmla="*/ 6459 h 25664"/>
                  <a:gd name="connsiteX2" fmla="*/ 2646 w 43218"/>
                  <a:gd name="connsiteY2" fmla="*/ 19232 h 25664"/>
                  <a:gd name="connsiteX3" fmla="*/ 25792 w 43218"/>
                  <a:gd name="connsiteY3" fmla="*/ 24804 h 25664"/>
                  <a:gd name="connsiteX4" fmla="*/ 43194 w 43218"/>
                  <a:gd name="connsiteY4" fmla="*/ 7574 h 25664"/>
                  <a:gd name="connsiteX5" fmla="*/ 33336 w 43218"/>
                  <a:gd name="connsiteY5" fmla="*/ 1058 h 2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18" h="25664">
                    <a:moveTo>
                      <a:pt x="33336" y="1058"/>
                    </a:moveTo>
                    <a:cubicBezTo>
                      <a:pt x="27163" y="4830"/>
                      <a:pt x="21162" y="12460"/>
                      <a:pt x="13876" y="6459"/>
                    </a:cubicBezTo>
                    <a:cubicBezTo>
                      <a:pt x="5218" y="-656"/>
                      <a:pt x="-4898" y="11431"/>
                      <a:pt x="2646" y="19232"/>
                    </a:cubicBezTo>
                    <a:cubicBezTo>
                      <a:pt x="8818" y="25747"/>
                      <a:pt x="17390" y="26690"/>
                      <a:pt x="25792" y="24804"/>
                    </a:cubicBezTo>
                    <a:cubicBezTo>
                      <a:pt x="33421" y="23090"/>
                      <a:pt x="42422" y="15803"/>
                      <a:pt x="43194" y="7574"/>
                    </a:cubicBezTo>
                    <a:cubicBezTo>
                      <a:pt x="43622" y="2087"/>
                      <a:pt x="38479" y="-2028"/>
                      <a:pt x="33336" y="10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3" name="任意多边形: 形状 3092">
                <a:extLst>
                  <a:ext uri="{FF2B5EF4-FFF2-40B4-BE49-F238E27FC236}">
                    <a16:creationId xmlns:a16="http://schemas.microsoft.com/office/drawing/2014/main" id="{5BF51A71-CA85-1714-CC5C-926EA6880138}"/>
                  </a:ext>
                </a:extLst>
              </p:cNvPr>
              <p:cNvSpPr/>
              <p:nvPr/>
            </p:nvSpPr>
            <p:spPr>
              <a:xfrm>
                <a:off x="8070254" y="2321587"/>
                <a:ext cx="45685" cy="27738"/>
              </a:xfrm>
              <a:custGeom>
                <a:avLst/>
                <a:gdLst>
                  <a:gd name="connsiteX0" fmla="*/ 37197 w 45685"/>
                  <a:gd name="connsiteY0" fmla="*/ 3703 h 27738"/>
                  <a:gd name="connsiteX1" fmla="*/ 26139 w 45685"/>
                  <a:gd name="connsiteY1" fmla="*/ 10132 h 27738"/>
                  <a:gd name="connsiteX2" fmla="*/ 16195 w 45685"/>
                  <a:gd name="connsiteY2" fmla="*/ 3960 h 27738"/>
                  <a:gd name="connsiteX3" fmla="*/ 1450 w 45685"/>
                  <a:gd name="connsiteY3" fmla="*/ 13904 h 27738"/>
                  <a:gd name="connsiteX4" fmla="*/ 25967 w 45685"/>
                  <a:gd name="connsiteY4" fmla="*/ 27706 h 27738"/>
                  <a:gd name="connsiteX5" fmla="*/ 45684 w 45685"/>
                  <a:gd name="connsiteY5" fmla="*/ 9361 h 27738"/>
                  <a:gd name="connsiteX6" fmla="*/ 37197 w 45685"/>
                  <a:gd name="connsiteY6" fmla="*/ 3703 h 2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85" h="27738">
                    <a:moveTo>
                      <a:pt x="37197" y="3703"/>
                    </a:moveTo>
                    <a:cubicBezTo>
                      <a:pt x="33511" y="5246"/>
                      <a:pt x="30168" y="9361"/>
                      <a:pt x="26139" y="10132"/>
                    </a:cubicBezTo>
                    <a:cubicBezTo>
                      <a:pt x="21510" y="10989"/>
                      <a:pt x="18424" y="7560"/>
                      <a:pt x="16195" y="3960"/>
                    </a:cubicBezTo>
                    <a:cubicBezTo>
                      <a:pt x="10022" y="-5727"/>
                      <a:pt x="-4636" y="4217"/>
                      <a:pt x="1450" y="13904"/>
                    </a:cubicBezTo>
                    <a:cubicBezTo>
                      <a:pt x="6936" y="22648"/>
                      <a:pt x="15509" y="28220"/>
                      <a:pt x="25967" y="27706"/>
                    </a:cubicBezTo>
                    <a:cubicBezTo>
                      <a:pt x="35740" y="27191"/>
                      <a:pt x="45427" y="19390"/>
                      <a:pt x="45684" y="9361"/>
                    </a:cubicBezTo>
                    <a:cubicBezTo>
                      <a:pt x="45770" y="5331"/>
                      <a:pt x="40798" y="2160"/>
                      <a:pt x="37197" y="37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4" name="任意多边形: 形状 3093">
                <a:extLst>
                  <a:ext uri="{FF2B5EF4-FFF2-40B4-BE49-F238E27FC236}">
                    <a16:creationId xmlns:a16="http://schemas.microsoft.com/office/drawing/2014/main" id="{D0D4FB71-695B-10C3-DE13-5C3A70FE73A8}"/>
                  </a:ext>
                </a:extLst>
              </p:cNvPr>
              <p:cNvSpPr/>
              <p:nvPr/>
            </p:nvSpPr>
            <p:spPr>
              <a:xfrm>
                <a:off x="7821554" y="2322673"/>
                <a:ext cx="48060" cy="30811"/>
              </a:xfrm>
              <a:custGeom>
                <a:avLst/>
                <a:gdLst>
                  <a:gd name="connsiteX0" fmla="*/ 38323 w 48060"/>
                  <a:gd name="connsiteY0" fmla="*/ 1931 h 30811"/>
                  <a:gd name="connsiteX1" fmla="*/ 25036 w 48060"/>
                  <a:gd name="connsiteY1" fmla="*/ 13761 h 30811"/>
                  <a:gd name="connsiteX2" fmla="*/ 10634 w 48060"/>
                  <a:gd name="connsiteY2" fmla="*/ 5789 h 30811"/>
                  <a:gd name="connsiteX3" fmla="*/ 4 w 48060"/>
                  <a:gd name="connsiteY3" fmla="*/ 12904 h 30811"/>
                  <a:gd name="connsiteX4" fmla="*/ 27608 w 48060"/>
                  <a:gd name="connsiteY4" fmla="*/ 30306 h 30811"/>
                  <a:gd name="connsiteX5" fmla="*/ 48010 w 48060"/>
                  <a:gd name="connsiteY5" fmla="*/ 6818 h 30811"/>
                  <a:gd name="connsiteX6" fmla="*/ 38323 w 48060"/>
                  <a:gd name="connsiteY6" fmla="*/ 1931 h 3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060" h="30811">
                    <a:moveTo>
                      <a:pt x="38323" y="1931"/>
                    </a:moveTo>
                    <a:cubicBezTo>
                      <a:pt x="34551" y="6218"/>
                      <a:pt x="30522" y="11704"/>
                      <a:pt x="25036" y="13761"/>
                    </a:cubicBezTo>
                    <a:cubicBezTo>
                      <a:pt x="19121" y="15904"/>
                      <a:pt x="15349" y="7418"/>
                      <a:pt x="10634" y="5789"/>
                    </a:cubicBezTo>
                    <a:cubicBezTo>
                      <a:pt x="5319" y="3903"/>
                      <a:pt x="-167" y="6818"/>
                      <a:pt x="4" y="12904"/>
                    </a:cubicBezTo>
                    <a:cubicBezTo>
                      <a:pt x="261" y="25420"/>
                      <a:pt x="16720" y="32878"/>
                      <a:pt x="27608" y="30306"/>
                    </a:cubicBezTo>
                    <a:cubicBezTo>
                      <a:pt x="38580" y="27735"/>
                      <a:pt x="46638" y="17790"/>
                      <a:pt x="48010" y="6818"/>
                    </a:cubicBezTo>
                    <a:cubicBezTo>
                      <a:pt x="48696" y="1417"/>
                      <a:pt x="42266" y="-2526"/>
                      <a:pt x="38323" y="19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5" name="任意多边形: 形状 3094">
                <a:extLst>
                  <a:ext uri="{FF2B5EF4-FFF2-40B4-BE49-F238E27FC236}">
                    <a16:creationId xmlns:a16="http://schemas.microsoft.com/office/drawing/2014/main" id="{4F35BE83-F5AF-8E2B-B8CA-8DB88BE89350}"/>
                  </a:ext>
                </a:extLst>
              </p:cNvPr>
              <p:cNvSpPr/>
              <p:nvPr/>
            </p:nvSpPr>
            <p:spPr>
              <a:xfrm>
                <a:off x="7687793" y="2165974"/>
                <a:ext cx="44543" cy="26506"/>
              </a:xfrm>
              <a:custGeom>
                <a:avLst/>
                <a:gdLst>
                  <a:gd name="connsiteX0" fmla="*/ 43925 w 44543"/>
                  <a:gd name="connsiteY0" fmla="*/ 3468 h 26506"/>
                  <a:gd name="connsiteX1" fmla="*/ 36124 w 44543"/>
                  <a:gd name="connsiteY1" fmla="*/ 896 h 26506"/>
                  <a:gd name="connsiteX2" fmla="*/ 24122 w 44543"/>
                  <a:gd name="connsiteY2" fmla="*/ 10326 h 26506"/>
                  <a:gd name="connsiteX3" fmla="*/ 8520 w 44543"/>
                  <a:gd name="connsiteY3" fmla="*/ 3554 h 26506"/>
                  <a:gd name="connsiteX4" fmla="*/ 205 w 44543"/>
                  <a:gd name="connsiteY4" fmla="*/ 13069 h 26506"/>
                  <a:gd name="connsiteX5" fmla="*/ 28066 w 44543"/>
                  <a:gd name="connsiteY5" fmla="*/ 25928 h 26506"/>
                  <a:gd name="connsiteX6" fmla="*/ 43925 w 44543"/>
                  <a:gd name="connsiteY6" fmla="*/ 3468 h 2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543" h="26506">
                    <a:moveTo>
                      <a:pt x="43925" y="3468"/>
                    </a:moveTo>
                    <a:cubicBezTo>
                      <a:pt x="42896" y="210"/>
                      <a:pt x="38867" y="-990"/>
                      <a:pt x="36124" y="896"/>
                    </a:cubicBezTo>
                    <a:cubicBezTo>
                      <a:pt x="31666" y="3897"/>
                      <a:pt x="29609" y="8611"/>
                      <a:pt x="24122" y="10326"/>
                    </a:cubicBezTo>
                    <a:cubicBezTo>
                      <a:pt x="18636" y="11955"/>
                      <a:pt x="13235" y="5011"/>
                      <a:pt x="8520" y="3554"/>
                    </a:cubicBezTo>
                    <a:cubicBezTo>
                      <a:pt x="2605" y="1668"/>
                      <a:pt x="-909" y="8269"/>
                      <a:pt x="205" y="13069"/>
                    </a:cubicBezTo>
                    <a:cubicBezTo>
                      <a:pt x="2691" y="23956"/>
                      <a:pt x="18550" y="28157"/>
                      <a:pt x="28066" y="25928"/>
                    </a:cubicBezTo>
                    <a:cubicBezTo>
                      <a:pt x="37495" y="23528"/>
                      <a:pt x="47097" y="13841"/>
                      <a:pt x="43925" y="34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6" name="任意多边形: 形状 3095">
                <a:extLst>
                  <a:ext uri="{FF2B5EF4-FFF2-40B4-BE49-F238E27FC236}">
                    <a16:creationId xmlns:a16="http://schemas.microsoft.com/office/drawing/2014/main" id="{919CFEF4-A195-8167-25BF-42F606EF63C3}"/>
                  </a:ext>
                </a:extLst>
              </p:cNvPr>
              <p:cNvSpPr/>
              <p:nvPr/>
            </p:nvSpPr>
            <p:spPr>
              <a:xfrm>
                <a:off x="7583604" y="2064225"/>
                <a:ext cx="42067" cy="28517"/>
              </a:xfrm>
              <a:custGeom>
                <a:avLst/>
                <a:gdLst>
                  <a:gd name="connsiteX0" fmla="*/ 41387 w 42067"/>
                  <a:gd name="connsiteY0" fmla="*/ 8262 h 28517"/>
                  <a:gd name="connsiteX1" fmla="*/ 30843 w 42067"/>
                  <a:gd name="connsiteY1" fmla="*/ 6205 h 28517"/>
                  <a:gd name="connsiteX2" fmla="*/ 26813 w 42067"/>
                  <a:gd name="connsiteY2" fmla="*/ 10491 h 28517"/>
                  <a:gd name="connsiteX3" fmla="*/ 24927 w 42067"/>
                  <a:gd name="connsiteY3" fmla="*/ 11434 h 28517"/>
                  <a:gd name="connsiteX4" fmla="*/ 15926 w 42067"/>
                  <a:gd name="connsiteY4" fmla="*/ 3804 h 28517"/>
                  <a:gd name="connsiteX5" fmla="*/ 3753 w 42067"/>
                  <a:gd name="connsiteY5" fmla="*/ 1404 h 28517"/>
                  <a:gd name="connsiteX6" fmla="*/ 1353 w 42067"/>
                  <a:gd name="connsiteY6" fmla="*/ 13577 h 28517"/>
                  <a:gd name="connsiteX7" fmla="*/ 24756 w 42067"/>
                  <a:gd name="connsiteY7" fmla="*/ 28493 h 28517"/>
                  <a:gd name="connsiteX8" fmla="*/ 41387 w 42067"/>
                  <a:gd name="connsiteY8" fmla="*/ 8262 h 28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67" h="28517">
                    <a:moveTo>
                      <a:pt x="41387" y="8262"/>
                    </a:moveTo>
                    <a:cubicBezTo>
                      <a:pt x="39844" y="3376"/>
                      <a:pt x="34186" y="3290"/>
                      <a:pt x="30843" y="6205"/>
                    </a:cubicBezTo>
                    <a:cubicBezTo>
                      <a:pt x="29385" y="7490"/>
                      <a:pt x="28271" y="9291"/>
                      <a:pt x="26813" y="10491"/>
                    </a:cubicBezTo>
                    <a:cubicBezTo>
                      <a:pt x="25870" y="11262"/>
                      <a:pt x="25270" y="11519"/>
                      <a:pt x="24927" y="11434"/>
                    </a:cubicBezTo>
                    <a:cubicBezTo>
                      <a:pt x="20641" y="11005"/>
                      <a:pt x="17898" y="7490"/>
                      <a:pt x="15926" y="3804"/>
                    </a:cubicBezTo>
                    <a:cubicBezTo>
                      <a:pt x="13698" y="-396"/>
                      <a:pt x="7354" y="-996"/>
                      <a:pt x="3753" y="1404"/>
                    </a:cubicBezTo>
                    <a:cubicBezTo>
                      <a:pt x="-533" y="4319"/>
                      <a:pt x="-876" y="9376"/>
                      <a:pt x="1353" y="13577"/>
                    </a:cubicBezTo>
                    <a:cubicBezTo>
                      <a:pt x="6154" y="22492"/>
                      <a:pt x="14640" y="27979"/>
                      <a:pt x="24756" y="28493"/>
                    </a:cubicBezTo>
                    <a:cubicBezTo>
                      <a:pt x="35215" y="29093"/>
                      <a:pt x="44730" y="18463"/>
                      <a:pt x="41387" y="82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7" name="任意多边形: 形状 3096">
                <a:extLst>
                  <a:ext uri="{FF2B5EF4-FFF2-40B4-BE49-F238E27FC236}">
                    <a16:creationId xmlns:a16="http://schemas.microsoft.com/office/drawing/2014/main" id="{06171F6F-0AAD-6A2F-DD9C-62B56E2AED93}"/>
                  </a:ext>
                </a:extLst>
              </p:cNvPr>
              <p:cNvSpPr/>
              <p:nvPr/>
            </p:nvSpPr>
            <p:spPr>
              <a:xfrm>
                <a:off x="7504085" y="2185011"/>
                <a:ext cx="40782" cy="27016"/>
              </a:xfrm>
              <a:custGeom>
                <a:avLst/>
                <a:gdLst>
                  <a:gd name="connsiteX0" fmla="*/ 29866 w 40782"/>
                  <a:gd name="connsiteY0" fmla="*/ 2004 h 27016"/>
                  <a:gd name="connsiteX1" fmla="*/ 22065 w 40782"/>
                  <a:gd name="connsiteY1" fmla="*/ 9205 h 27016"/>
                  <a:gd name="connsiteX2" fmla="*/ 13835 w 40782"/>
                  <a:gd name="connsiteY2" fmla="*/ 5862 h 27016"/>
                  <a:gd name="connsiteX3" fmla="*/ 1062 w 40782"/>
                  <a:gd name="connsiteY3" fmla="*/ 17092 h 27016"/>
                  <a:gd name="connsiteX4" fmla="*/ 40753 w 40782"/>
                  <a:gd name="connsiteY4" fmla="*/ 5690 h 27016"/>
                  <a:gd name="connsiteX5" fmla="*/ 29866 w 40782"/>
                  <a:gd name="connsiteY5" fmla="*/ 2004 h 27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782" h="27016">
                    <a:moveTo>
                      <a:pt x="29866" y="2004"/>
                    </a:moveTo>
                    <a:cubicBezTo>
                      <a:pt x="27551" y="4404"/>
                      <a:pt x="25237" y="7748"/>
                      <a:pt x="22065" y="9205"/>
                    </a:cubicBezTo>
                    <a:cubicBezTo>
                      <a:pt x="18207" y="10920"/>
                      <a:pt x="16750" y="8434"/>
                      <a:pt x="13835" y="5862"/>
                    </a:cubicBezTo>
                    <a:cubicBezTo>
                      <a:pt x="5948" y="-825"/>
                      <a:pt x="-3138" y="8777"/>
                      <a:pt x="1062" y="17092"/>
                    </a:cubicBezTo>
                    <a:cubicBezTo>
                      <a:pt x="10749" y="35694"/>
                      <a:pt x="41867" y="26007"/>
                      <a:pt x="40753" y="5690"/>
                    </a:cubicBezTo>
                    <a:cubicBezTo>
                      <a:pt x="40581" y="118"/>
                      <a:pt x="33552" y="-1853"/>
                      <a:pt x="29866" y="20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8" name="任意多边形: 形状 3097">
                <a:extLst>
                  <a:ext uri="{FF2B5EF4-FFF2-40B4-BE49-F238E27FC236}">
                    <a16:creationId xmlns:a16="http://schemas.microsoft.com/office/drawing/2014/main" id="{BCC8F111-CBBB-C765-1BF0-2D9FAB821815}"/>
                  </a:ext>
                </a:extLst>
              </p:cNvPr>
              <p:cNvSpPr/>
              <p:nvPr/>
            </p:nvSpPr>
            <p:spPr>
              <a:xfrm>
                <a:off x="7579228" y="2309539"/>
                <a:ext cx="44660" cy="26677"/>
              </a:xfrm>
              <a:custGeom>
                <a:avLst/>
                <a:gdLst>
                  <a:gd name="connsiteX0" fmla="*/ 34361 w 44660"/>
                  <a:gd name="connsiteY0" fmla="*/ 1864 h 26677"/>
                  <a:gd name="connsiteX1" fmla="*/ 25017 w 44660"/>
                  <a:gd name="connsiteY1" fmla="*/ 10008 h 26677"/>
                  <a:gd name="connsiteX2" fmla="*/ 13444 w 44660"/>
                  <a:gd name="connsiteY2" fmla="*/ 4779 h 26677"/>
                  <a:gd name="connsiteX3" fmla="*/ 2385 w 44660"/>
                  <a:gd name="connsiteY3" fmla="*/ 17380 h 26677"/>
                  <a:gd name="connsiteX4" fmla="*/ 29046 w 44660"/>
                  <a:gd name="connsiteY4" fmla="*/ 25867 h 26677"/>
                  <a:gd name="connsiteX5" fmla="*/ 44648 w 44660"/>
                  <a:gd name="connsiteY5" fmla="*/ 5293 h 26677"/>
                  <a:gd name="connsiteX6" fmla="*/ 34361 w 44660"/>
                  <a:gd name="connsiteY6" fmla="*/ 1864 h 2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60" h="26677">
                    <a:moveTo>
                      <a:pt x="34361" y="1864"/>
                    </a:moveTo>
                    <a:cubicBezTo>
                      <a:pt x="31532" y="4779"/>
                      <a:pt x="28960" y="8551"/>
                      <a:pt x="25017" y="10008"/>
                    </a:cubicBezTo>
                    <a:cubicBezTo>
                      <a:pt x="20388" y="11722"/>
                      <a:pt x="16273" y="7865"/>
                      <a:pt x="13444" y="4779"/>
                    </a:cubicBezTo>
                    <a:cubicBezTo>
                      <a:pt x="6157" y="-3194"/>
                      <a:pt x="-4901" y="9494"/>
                      <a:pt x="2385" y="17380"/>
                    </a:cubicBezTo>
                    <a:cubicBezTo>
                      <a:pt x="9501" y="25010"/>
                      <a:pt x="18844" y="28353"/>
                      <a:pt x="29046" y="25867"/>
                    </a:cubicBezTo>
                    <a:cubicBezTo>
                      <a:pt x="38218" y="23638"/>
                      <a:pt x="44991" y="14637"/>
                      <a:pt x="44648" y="5293"/>
                    </a:cubicBezTo>
                    <a:cubicBezTo>
                      <a:pt x="44562" y="-22"/>
                      <a:pt x="37876" y="-1651"/>
                      <a:pt x="34361" y="18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9" name="任意多边形: 形状 3098">
                <a:extLst>
                  <a:ext uri="{FF2B5EF4-FFF2-40B4-BE49-F238E27FC236}">
                    <a16:creationId xmlns:a16="http://schemas.microsoft.com/office/drawing/2014/main" id="{A354D3E2-B9EA-7FB1-60F7-AF51D0BC285A}"/>
                  </a:ext>
                </a:extLst>
              </p:cNvPr>
              <p:cNvSpPr/>
              <p:nvPr/>
            </p:nvSpPr>
            <p:spPr>
              <a:xfrm>
                <a:off x="7696007" y="2473487"/>
                <a:ext cx="45484" cy="26783"/>
              </a:xfrm>
              <a:custGeom>
                <a:avLst/>
                <a:gdLst>
                  <a:gd name="connsiteX0" fmla="*/ 37854 w 45484"/>
                  <a:gd name="connsiteY0" fmla="*/ 621 h 26783"/>
                  <a:gd name="connsiteX1" fmla="*/ 16080 w 45484"/>
                  <a:gd name="connsiteY1" fmla="*/ 4050 h 26783"/>
                  <a:gd name="connsiteX2" fmla="*/ 1421 w 45484"/>
                  <a:gd name="connsiteY2" fmla="*/ 13995 h 26783"/>
                  <a:gd name="connsiteX3" fmla="*/ 27481 w 45484"/>
                  <a:gd name="connsiteY3" fmla="*/ 25996 h 26783"/>
                  <a:gd name="connsiteX4" fmla="*/ 45312 w 45484"/>
                  <a:gd name="connsiteY4" fmla="*/ 5593 h 26783"/>
                  <a:gd name="connsiteX5" fmla="*/ 37854 w 45484"/>
                  <a:gd name="connsiteY5" fmla="*/ 621 h 26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484" h="26783">
                    <a:moveTo>
                      <a:pt x="37854" y="621"/>
                    </a:moveTo>
                    <a:cubicBezTo>
                      <a:pt x="29625" y="3879"/>
                      <a:pt x="23024" y="16223"/>
                      <a:pt x="16080" y="4050"/>
                    </a:cubicBezTo>
                    <a:cubicBezTo>
                      <a:pt x="10422" y="-5808"/>
                      <a:pt x="-4665" y="4222"/>
                      <a:pt x="1421" y="13995"/>
                    </a:cubicBezTo>
                    <a:cubicBezTo>
                      <a:pt x="6994" y="23081"/>
                      <a:pt x="16680" y="28996"/>
                      <a:pt x="27481" y="25996"/>
                    </a:cubicBezTo>
                    <a:cubicBezTo>
                      <a:pt x="35540" y="23767"/>
                      <a:pt x="47027" y="15195"/>
                      <a:pt x="45312" y="5593"/>
                    </a:cubicBezTo>
                    <a:cubicBezTo>
                      <a:pt x="44626" y="2164"/>
                      <a:pt x="41540" y="-836"/>
                      <a:pt x="37854" y="6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0" name="任意多边形: 形状 3099">
                <a:extLst>
                  <a:ext uri="{FF2B5EF4-FFF2-40B4-BE49-F238E27FC236}">
                    <a16:creationId xmlns:a16="http://schemas.microsoft.com/office/drawing/2014/main" id="{0AEEA438-12B4-BD35-853B-C2EFCAB24A73}"/>
                  </a:ext>
                </a:extLst>
              </p:cNvPr>
              <p:cNvSpPr/>
              <p:nvPr/>
            </p:nvSpPr>
            <p:spPr>
              <a:xfrm>
                <a:off x="7533405" y="2453861"/>
                <a:ext cx="42492" cy="27881"/>
              </a:xfrm>
              <a:custGeom>
                <a:avLst/>
                <a:gdLst>
                  <a:gd name="connsiteX0" fmla="*/ 31321 w 42492"/>
                  <a:gd name="connsiteY0" fmla="*/ 1988 h 27881"/>
                  <a:gd name="connsiteX1" fmla="*/ 14518 w 42492"/>
                  <a:gd name="connsiteY1" fmla="*/ 7046 h 27881"/>
                  <a:gd name="connsiteX2" fmla="*/ 2774 w 42492"/>
                  <a:gd name="connsiteY2" fmla="*/ 20419 h 27881"/>
                  <a:gd name="connsiteX3" fmla="*/ 27720 w 42492"/>
                  <a:gd name="connsiteY3" fmla="*/ 26677 h 27881"/>
                  <a:gd name="connsiteX4" fmla="*/ 42379 w 42492"/>
                  <a:gd name="connsiteY4" fmla="*/ 5760 h 27881"/>
                  <a:gd name="connsiteX5" fmla="*/ 31321 w 42492"/>
                  <a:gd name="connsiteY5" fmla="*/ 1988 h 2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492" h="27881">
                    <a:moveTo>
                      <a:pt x="31321" y="1988"/>
                    </a:moveTo>
                    <a:cubicBezTo>
                      <a:pt x="25577" y="7131"/>
                      <a:pt x="21891" y="14161"/>
                      <a:pt x="14518" y="7046"/>
                    </a:cubicBezTo>
                    <a:cubicBezTo>
                      <a:pt x="6203" y="-926"/>
                      <a:pt x="-5370" y="12447"/>
                      <a:pt x="2774" y="20419"/>
                    </a:cubicBezTo>
                    <a:cubicBezTo>
                      <a:pt x="9546" y="27106"/>
                      <a:pt x="18548" y="29592"/>
                      <a:pt x="27720" y="26677"/>
                    </a:cubicBezTo>
                    <a:cubicBezTo>
                      <a:pt x="36207" y="24019"/>
                      <a:pt x="43494" y="14761"/>
                      <a:pt x="42379" y="5760"/>
                    </a:cubicBezTo>
                    <a:cubicBezTo>
                      <a:pt x="41779" y="-155"/>
                      <a:pt x="35435" y="-1698"/>
                      <a:pt x="31321" y="19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1" name="任意多边形: 形状 3100">
                <a:extLst>
                  <a:ext uri="{FF2B5EF4-FFF2-40B4-BE49-F238E27FC236}">
                    <a16:creationId xmlns:a16="http://schemas.microsoft.com/office/drawing/2014/main" id="{3D395B34-A648-388E-9821-E0CE6DCB3558}"/>
                  </a:ext>
                </a:extLst>
              </p:cNvPr>
              <p:cNvSpPr/>
              <p:nvPr/>
            </p:nvSpPr>
            <p:spPr>
              <a:xfrm>
                <a:off x="7953305" y="2474360"/>
                <a:ext cx="44178" cy="28968"/>
              </a:xfrm>
              <a:custGeom>
                <a:avLst/>
                <a:gdLst>
                  <a:gd name="connsiteX0" fmla="*/ 31988 w 44178"/>
                  <a:gd name="connsiteY0" fmla="*/ 3349 h 28968"/>
                  <a:gd name="connsiteX1" fmla="*/ 23072 w 44178"/>
                  <a:gd name="connsiteY1" fmla="*/ 12607 h 28968"/>
                  <a:gd name="connsiteX2" fmla="*/ 12871 w 44178"/>
                  <a:gd name="connsiteY2" fmla="*/ 3521 h 28968"/>
                  <a:gd name="connsiteX3" fmla="*/ 269 w 44178"/>
                  <a:gd name="connsiteY3" fmla="*/ 7721 h 28968"/>
                  <a:gd name="connsiteX4" fmla="*/ 23072 w 44178"/>
                  <a:gd name="connsiteY4" fmla="*/ 28895 h 28968"/>
                  <a:gd name="connsiteX5" fmla="*/ 44160 w 44178"/>
                  <a:gd name="connsiteY5" fmla="*/ 5835 h 28968"/>
                  <a:gd name="connsiteX6" fmla="*/ 31988 w 44178"/>
                  <a:gd name="connsiteY6" fmla="*/ 3349 h 2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78" h="28968">
                    <a:moveTo>
                      <a:pt x="31988" y="3349"/>
                    </a:moveTo>
                    <a:cubicBezTo>
                      <a:pt x="29930" y="6950"/>
                      <a:pt x="27701" y="11836"/>
                      <a:pt x="23072" y="12607"/>
                    </a:cubicBezTo>
                    <a:cubicBezTo>
                      <a:pt x="17072" y="13636"/>
                      <a:pt x="16642" y="6778"/>
                      <a:pt x="12871" y="3521"/>
                    </a:cubicBezTo>
                    <a:cubicBezTo>
                      <a:pt x="8584" y="-337"/>
                      <a:pt x="1384" y="2063"/>
                      <a:pt x="269" y="7721"/>
                    </a:cubicBezTo>
                    <a:cubicBezTo>
                      <a:pt x="-2131" y="19980"/>
                      <a:pt x="12014" y="29924"/>
                      <a:pt x="23072" y="28895"/>
                    </a:cubicBezTo>
                    <a:cubicBezTo>
                      <a:pt x="34302" y="27781"/>
                      <a:pt x="44675" y="17322"/>
                      <a:pt x="44160" y="5835"/>
                    </a:cubicBezTo>
                    <a:cubicBezTo>
                      <a:pt x="43904" y="-937"/>
                      <a:pt x="35074" y="-1880"/>
                      <a:pt x="31988" y="33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2" name="任意多边形: 形状 3101">
                <a:extLst>
                  <a:ext uri="{FF2B5EF4-FFF2-40B4-BE49-F238E27FC236}">
                    <a16:creationId xmlns:a16="http://schemas.microsoft.com/office/drawing/2014/main" id="{6870E65A-C636-2250-C24C-428BFB205E55}"/>
                  </a:ext>
                </a:extLst>
              </p:cNvPr>
              <p:cNvSpPr/>
              <p:nvPr/>
            </p:nvSpPr>
            <p:spPr>
              <a:xfrm>
                <a:off x="8122252" y="2478391"/>
                <a:ext cx="40746" cy="25719"/>
              </a:xfrm>
              <a:custGeom>
                <a:avLst/>
                <a:gdLst>
                  <a:gd name="connsiteX0" fmla="*/ 31148 w 40746"/>
                  <a:gd name="connsiteY0" fmla="*/ 3433 h 25719"/>
                  <a:gd name="connsiteX1" fmla="*/ 23261 w 40746"/>
                  <a:gd name="connsiteY1" fmla="*/ 8919 h 25719"/>
                  <a:gd name="connsiteX2" fmla="*/ 14003 w 40746"/>
                  <a:gd name="connsiteY2" fmla="*/ 2319 h 25719"/>
                  <a:gd name="connsiteX3" fmla="*/ 544 w 40746"/>
                  <a:gd name="connsiteY3" fmla="*/ 11405 h 25719"/>
                  <a:gd name="connsiteX4" fmla="*/ 24376 w 40746"/>
                  <a:gd name="connsiteY4" fmla="*/ 25550 h 25719"/>
                  <a:gd name="connsiteX5" fmla="*/ 40492 w 40746"/>
                  <a:gd name="connsiteY5" fmla="*/ 6519 h 25719"/>
                  <a:gd name="connsiteX6" fmla="*/ 31148 w 40746"/>
                  <a:gd name="connsiteY6" fmla="*/ 3433 h 2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746" h="25719">
                    <a:moveTo>
                      <a:pt x="31148" y="3433"/>
                    </a:moveTo>
                    <a:cubicBezTo>
                      <a:pt x="28919" y="5490"/>
                      <a:pt x="26175" y="8576"/>
                      <a:pt x="23261" y="8919"/>
                    </a:cubicBezTo>
                    <a:cubicBezTo>
                      <a:pt x="19061" y="9519"/>
                      <a:pt x="16574" y="5147"/>
                      <a:pt x="14003" y="2319"/>
                    </a:cubicBezTo>
                    <a:cubicBezTo>
                      <a:pt x="8259" y="-4025"/>
                      <a:pt x="-2542" y="3862"/>
                      <a:pt x="544" y="11405"/>
                    </a:cubicBezTo>
                    <a:cubicBezTo>
                      <a:pt x="4316" y="20664"/>
                      <a:pt x="14345" y="26836"/>
                      <a:pt x="24376" y="25550"/>
                    </a:cubicBezTo>
                    <a:cubicBezTo>
                      <a:pt x="33462" y="24350"/>
                      <a:pt x="42378" y="16377"/>
                      <a:pt x="40492" y="6519"/>
                    </a:cubicBezTo>
                    <a:cubicBezTo>
                      <a:pt x="39634" y="1890"/>
                      <a:pt x="34834" y="175"/>
                      <a:pt x="31148" y="34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3" name="任意多边形: 形状 3102">
                <a:extLst>
                  <a:ext uri="{FF2B5EF4-FFF2-40B4-BE49-F238E27FC236}">
                    <a16:creationId xmlns:a16="http://schemas.microsoft.com/office/drawing/2014/main" id="{EEBA9745-6F72-5326-AC1B-16A7C2F3C4A1}"/>
                  </a:ext>
                </a:extLst>
              </p:cNvPr>
              <p:cNvSpPr/>
              <p:nvPr/>
            </p:nvSpPr>
            <p:spPr>
              <a:xfrm>
                <a:off x="8018130" y="2626956"/>
                <a:ext cx="45067" cy="28736"/>
              </a:xfrm>
              <a:custGeom>
                <a:avLst/>
                <a:gdLst>
                  <a:gd name="connsiteX0" fmla="*/ 35228 w 45067"/>
                  <a:gd name="connsiteY0" fmla="*/ 4630 h 28736"/>
                  <a:gd name="connsiteX1" fmla="*/ 21684 w 45067"/>
                  <a:gd name="connsiteY1" fmla="*/ 10802 h 28736"/>
                  <a:gd name="connsiteX2" fmla="*/ 15254 w 45067"/>
                  <a:gd name="connsiteY2" fmla="*/ 2315 h 28736"/>
                  <a:gd name="connsiteX3" fmla="*/ 2396 w 45067"/>
                  <a:gd name="connsiteY3" fmla="*/ 3173 h 28736"/>
                  <a:gd name="connsiteX4" fmla="*/ 595 w 45067"/>
                  <a:gd name="connsiteY4" fmla="*/ 12174 h 28736"/>
                  <a:gd name="connsiteX5" fmla="*/ 23827 w 45067"/>
                  <a:gd name="connsiteY5" fmla="*/ 28719 h 28736"/>
                  <a:gd name="connsiteX6" fmla="*/ 44915 w 45067"/>
                  <a:gd name="connsiteY6" fmla="*/ 11231 h 28736"/>
                  <a:gd name="connsiteX7" fmla="*/ 35228 w 45067"/>
                  <a:gd name="connsiteY7" fmla="*/ 4630 h 2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067" h="28736">
                    <a:moveTo>
                      <a:pt x="35228" y="4630"/>
                    </a:moveTo>
                    <a:cubicBezTo>
                      <a:pt x="31285" y="6687"/>
                      <a:pt x="26142" y="12774"/>
                      <a:pt x="21684" y="10802"/>
                    </a:cubicBezTo>
                    <a:cubicBezTo>
                      <a:pt x="18340" y="9345"/>
                      <a:pt x="17912" y="4630"/>
                      <a:pt x="15254" y="2315"/>
                    </a:cubicBezTo>
                    <a:cubicBezTo>
                      <a:pt x="11483" y="-942"/>
                      <a:pt x="5482" y="-856"/>
                      <a:pt x="2396" y="3173"/>
                    </a:cubicBezTo>
                    <a:cubicBezTo>
                      <a:pt x="595" y="5487"/>
                      <a:pt x="-862" y="9259"/>
                      <a:pt x="595" y="12174"/>
                    </a:cubicBezTo>
                    <a:cubicBezTo>
                      <a:pt x="5396" y="21775"/>
                      <a:pt x="12425" y="29147"/>
                      <a:pt x="23827" y="28719"/>
                    </a:cubicBezTo>
                    <a:cubicBezTo>
                      <a:pt x="33342" y="28376"/>
                      <a:pt x="43115" y="20489"/>
                      <a:pt x="44915" y="11231"/>
                    </a:cubicBezTo>
                    <a:cubicBezTo>
                      <a:pt x="46115" y="5230"/>
                      <a:pt x="39943" y="2144"/>
                      <a:pt x="35228" y="46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4" name="任意多边形: 形状 3103">
                <a:extLst>
                  <a:ext uri="{FF2B5EF4-FFF2-40B4-BE49-F238E27FC236}">
                    <a16:creationId xmlns:a16="http://schemas.microsoft.com/office/drawing/2014/main" id="{0D68218F-7A14-E8A0-4F6B-EE7D479666D3}"/>
                  </a:ext>
                </a:extLst>
              </p:cNvPr>
              <p:cNvSpPr/>
              <p:nvPr/>
            </p:nvSpPr>
            <p:spPr>
              <a:xfrm>
                <a:off x="7831410" y="2616900"/>
                <a:ext cx="48111" cy="30882"/>
              </a:xfrm>
              <a:custGeom>
                <a:avLst/>
                <a:gdLst>
                  <a:gd name="connsiteX0" fmla="*/ 47498 w 48111"/>
                  <a:gd name="connsiteY0" fmla="*/ 3370 h 30882"/>
                  <a:gd name="connsiteX1" fmla="*/ 40040 w 48111"/>
                  <a:gd name="connsiteY1" fmla="*/ 884 h 30882"/>
                  <a:gd name="connsiteX2" fmla="*/ 27353 w 48111"/>
                  <a:gd name="connsiteY2" fmla="*/ 12971 h 30882"/>
                  <a:gd name="connsiteX3" fmla="*/ 15780 w 48111"/>
                  <a:gd name="connsiteY3" fmla="*/ 5685 h 30882"/>
                  <a:gd name="connsiteX4" fmla="*/ 521 w 48111"/>
                  <a:gd name="connsiteY4" fmla="*/ 13314 h 30882"/>
                  <a:gd name="connsiteX5" fmla="*/ 30096 w 48111"/>
                  <a:gd name="connsiteY5" fmla="*/ 30031 h 30882"/>
                  <a:gd name="connsiteX6" fmla="*/ 47498 w 48111"/>
                  <a:gd name="connsiteY6" fmla="*/ 3370 h 3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111" h="30882">
                    <a:moveTo>
                      <a:pt x="47498" y="3370"/>
                    </a:moveTo>
                    <a:cubicBezTo>
                      <a:pt x="46641" y="456"/>
                      <a:pt x="42526" y="-1087"/>
                      <a:pt x="40040" y="884"/>
                    </a:cubicBezTo>
                    <a:cubicBezTo>
                      <a:pt x="35325" y="4570"/>
                      <a:pt x="32582" y="9800"/>
                      <a:pt x="27353" y="12971"/>
                    </a:cubicBezTo>
                    <a:cubicBezTo>
                      <a:pt x="21610" y="16486"/>
                      <a:pt x="18352" y="9371"/>
                      <a:pt x="15780" y="5685"/>
                    </a:cubicBezTo>
                    <a:cubicBezTo>
                      <a:pt x="10122" y="-2202"/>
                      <a:pt x="-2737" y="3970"/>
                      <a:pt x="521" y="13314"/>
                    </a:cubicBezTo>
                    <a:cubicBezTo>
                      <a:pt x="4807" y="25830"/>
                      <a:pt x="17237" y="33545"/>
                      <a:pt x="30096" y="30031"/>
                    </a:cubicBezTo>
                    <a:cubicBezTo>
                      <a:pt x="40469" y="27288"/>
                      <a:pt x="50756" y="14343"/>
                      <a:pt x="47498" y="33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5" name="任意多边形: 形状 3104">
                <a:extLst>
                  <a:ext uri="{FF2B5EF4-FFF2-40B4-BE49-F238E27FC236}">
                    <a16:creationId xmlns:a16="http://schemas.microsoft.com/office/drawing/2014/main" id="{D4A5E4D3-C50B-07DF-9CC6-924F2867E012}"/>
                  </a:ext>
                </a:extLst>
              </p:cNvPr>
              <p:cNvSpPr/>
              <p:nvPr/>
            </p:nvSpPr>
            <p:spPr>
              <a:xfrm>
                <a:off x="7625737" y="2624241"/>
                <a:ext cx="44711" cy="27721"/>
              </a:xfrm>
              <a:custGeom>
                <a:avLst/>
                <a:gdLst>
                  <a:gd name="connsiteX0" fmla="*/ 42202 w 44711"/>
                  <a:gd name="connsiteY0" fmla="*/ 2544 h 27721"/>
                  <a:gd name="connsiteX1" fmla="*/ 32087 w 44711"/>
                  <a:gd name="connsiteY1" fmla="*/ 3230 h 27721"/>
                  <a:gd name="connsiteX2" fmla="*/ 28915 w 44711"/>
                  <a:gd name="connsiteY2" fmla="*/ 8974 h 27721"/>
                  <a:gd name="connsiteX3" fmla="*/ 25057 w 44711"/>
                  <a:gd name="connsiteY3" fmla="*/ 10345 h 27721"/>
                  <a:gd name="connsiteX4" fmla="*/ 12370 w 44711"/>
                  <a:gd name="connsiteY4" fmla="*/ 2373 h 27721"/>
                  <a:gd name="connsiteX5" fmla="*/ 26 w 44711"/>
                  <a:gd name="connsiteY5" fmla="*/ 10517 h 27721"/>
                  <a:gd name="connsiteX6" fmla="*/ 27200 w 44711"/>
                  <a:gd name="connsiteY6" fmla="*/ 27576 h 27721"/>
                  <a:gd name="connsiteX7" fmla="*/ 42202 w 44711"/>
                  <a:gd name="connsiteY7" fmla="*/ 2544 h 27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711" h="27721">
                    <a:moveTo>
                      <a:pt x="42202" y="2544"/>
                    </a:moveTo>
                    <a:cubicBezTo>
                      <a:pt x="39545" y="-1314"/>
                      <a:pt x="34316" y="-542"/>
                      <a:pt x="32087" y="3230"/>
                    </a:cubicBezTo>
                    <a:cubicBezTo>
                      <a:pt x="30972" y="5116"/>
                      <a:pt x="30372" y="7345"/>
                      <a:pt x="28915" y="8974"/>
                    </a:cubicBezTo>
                    <a:cubicBezTo>
                      <a:pt x="27972" y="10088"/>
                      <a:pt x="27029" y="10174"/>
                      <a:pt x="25057" y="10345"/>
                    </a:cubicBezTo>
                    <a:cubicBezTo>
                      <a:pt x="19828" y="10688"/>
                      <a:pt x="16999" y="5116"/>
                      <a:pt x="12370" y="2373"/>
                    </a:cubicBezTo>
                    <a:cubicBezTo>
                      <a:pt x="6883" y="-971"/>
                      <a:pt x="-489" y="4430"/>
                      <a:pt x="26" y="10517"/>
                    </a:cubicBezTo>
                    <a:cubicBezTo>
                      <a:pt x="1226" y="22518"/>
                      <a:pt x="16570" y="28776"/>
                      <a:pt x="27200" y="27576"/>
                    </a:cubicBezTo>
                    <a:cubicBezTo>
                      <a:pt x="38688" y="26290"/>
                      <a:pt x="49832" y="13774"/>
                      <a:pt x="42202" y="2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74" name="图形 4">
              <a:extLst>
                <a:ext uri="{FF2B5EF4-FFF2-40B4-BE49-F238E27FC236}">
                  <a16:creationId xmlns:a16="http://schemas.microsoft.com/office/drawing/2014/main" id="{9C409E3F-EE2C-EE3E-0587-CC9A9F51FC14}"/>
                </a:ext>
              </a:extLst>
            </p:cNvPr>
            <p:cNvGrpSpPr/>
            <p:nvPr/>
          </p:nvGrpSpPr>
          <p:grpSpPr>
            <a:xfrm>
              <a:off x="6662281" y="2424552"/>
              <a:ext cx="288802" cy="284110"/>
              <a:chOff x="6662281" y="2424552"/>
              <a:chExt cx="288802" cy="284110"/>
            </a:xfrm>
          </p:grpSpPr>
          <p:sp>
            <p:nvSpPr>
              <p:cNvPr id="3075" name="任意多边形: 形状 3074">
                <a:extLst>
                  <a:ext uri="{FF2B5EF4-FFF2-40B4-BE49-F238E27FC236}">
                    <a16:creationId xmlns:a16="http://schemas.microsoft.com/office/drawing/2014/main" id="{015A70BF-75FE-4014-03F4-11F22A12EC91}"/>
                  </a:ext>
                </a:extLst>
              </p:cNvPr>
              <p:cNvSpPr/>
              <p:nvPr/>
            </p:nvSpPr>
            <p:spPr>
              <a:xfrm>
                <a:off x="6662281" y="2424552"/>
                <a:ext cx="288802" cy="284110"/>
              </a:xfrm>
              <a:custGeom>
                <a:avLst/>
                <a:gdLst>
                  <a:gd name="connsiteX0" fmla="*/ 286939 w 288802"/>
                  <a:gd name="connsiteY0" fmla="*/ 190146 h 284110"/>
                  <a:gd name="connsiteX1" fmla="*/ 252135 w 288802"/>
                  <a:gd name="connsiteY1" fmla="*/ 153198 h 284110"/>
                  <a:gd name="connsiteX2" fmla="*/ 191099 w 288802"/>
                  <a:gd name="connsiteY2" fmla="*/ 140083 h 284110"/>
                  <a:gd name="connsiteX3" fmla="*/ 225217 w 288802"/>
                  <a:gd name="connsiteY3" fmla="*/ 98763 h 284110"/>
                  <a:gd name="connsiteX4" fmla="*/ 237047 w 288802"/>
                  <a:gd name="connsiteY4" fmla="*/ 30354 h 284110"/>
                  <a:gd name="connsiteX5" fmla="*/ 177211 w 288802"/>
                  <a:gd name="connsiteY5" fmla="*/ 48785 h 284110"/>
                  <a:gd name="connsiteX6" fmla="*/ 145750 w 288802"/>
                  <a:gd name="connsiteY6" fmla="*/ 85561 h 284110"/>
                  <a:gd name="connsiteX7" fmla="*/ 133749 w 288802"/>
                  <a:gd name="connsiteY7" fmla="*/ 31555 h 284110"/>
                  <a:gd name="connsiteX8" fmla="*/ 93287 w 288802"/>
                  <a:gd name="connsiteY8" fmla="*/ 351 h 284110"/>
                  <a:gd name="connsiteX9" fmla="*/ 71770 w 288802"/>
                  <a:gd name="connsiteY9" fmla="*/ 44242 h 284110"/>
                  <a:gd name="connsiteX10" fmla="*/ 92001 w 288802"/>
                  <a:gd name="connsiteY10" fmla="*/ 106564 h 284110"/>
                  <a:gd name="connsiteX11" fmla="*/ 33965 w 288802"/>
                  <a:gd name="connsiteY11" fmla="*/ 97220 h 284110"/>
                  <a:gd name="connsiteX12" fmla="*/ 189 w 288802"/>
                  <a:gd name="connsiteY12" fmla="*/ 117194 h 284110"/>
                  <a:gd name="connsiteX13" fmla="*/ 36194 w 288802"/>
                  <a:gd name="connsiteY13" fmla="*/ 149684 h 284110"/>
                  <a:gd name="connsiteX14" fmla="*/ 82657 w 288802"/>
                  <a:gd name="connsiteY14" fmla="*/ 158942 h 284110"/>
                  <a:gd name="connsiteX15" fmla="*/ 45281 w 288802"/>
                  <a:gd name="connsiteY15" fmla="*/ 201119 h 284110"/>
                  <a:gd name="connsiteX16" fmla="*/ 39280 w 288802"/>
                  <a:gd name="connsiteY16" fmla="*/ 247410 h 284110"/>
                  <a:gd name="connsiteX17" fmla="*/ 83000 w 288802"/>
                  <a:gd name="connsiteY17" fmla="*/ 241409 h 284110"/>
                  <a:gd name="connsiteX18" fmla="*/ 124405 w 288802"/>
                  <a:gd name="connsiteY18" fmla="*/ 190574 h 284110"/>
                  <a:gd name="connsiteX19" fmla="*/ 142836 w 288802"/>
                  <a:gd name="connsiteY19" fmla="*/ 258983 h 284110"/>
                  <a:gd name="connsiteX20" fmla="*/ 185527 w 288802"/>
                  <a:gd name="connsiteY20" fmla="*/ 280414 h 284110"/>
                  <a:gd name="connsiteX21" fmla="*/ 197700 w 288802"/>
                  <a:gd name="connsiteY21" fmla="*/ 231294 h 284110"/>
                  <a:gd name="connsiteX22" fmla="*/ 184755 w 288802"/>
                  <a:gd name="connsiteY22" fmla="*/ 193061 h 284110"/>
                  <a:gd name="connsiteX23" fmla="*/ 231218 w 288802"/>
                  <a:gd name="connsiteY23" fmla="*/ 207376 h 284110"/>
                  <a:gd name="connsiteX24" fmla="*/ 286939 w 288802"/>
                  <a:gd name="connsiteY24" fmla="*/ 190146 h 28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8802" h="284110">
                    <a:moveTo>
                      <a:pt x="286939" y="190146"/>
                    </a:moveTo>
                    <a:cubicBezTo>
                      <a:pt x="296969" y="172401"/>
                      <a:pt x="263794" y="158685"/>
                      <a:pt x="252135" y="153198"/>
                    </a:cubicBezTo>
                    <a:cubicBezTo>
                      <a:pt x="233447" y="144454"/>
                      <a:pt x="212016" y="139654"/>
                      <a:pt x="191099" y="140083"/>
                    </a:cubicBezTo>
                    <a:cubicBezTo>
                      <a:pt x="205844" y="130224"/>
                      <a:pt x="216731" y="115137"/>
                      <a:pt x="225217" y="98763"/>
                    </a:cubicBezTo>
                    <a:cubicBezTo>
                      <a:pt x="233018" y="83761"/>
                      <a:pt x="249049" y="46385"/>
                      <a:pt x="237047" y="30354"/>
                    </a:cubicBezTo>
                    <a:cubicBezTo>
                      <a:pt x="224532" y="13638"/>
                      <a:pt x="185955" y="41842"/>
                      <a:pt x="177211" y="48785"/>
                    </a:cubicBezTo>
                    <a:cubicBezTo>
                      <a:pt x="166581" y="57186"/>
                      <a:pt x="152866" y="70817"/>
                      <a:pt x="145750" y="85561"/>
                    </a:cubicBezTo>
                    <a:cubicBezTo>
                      <a:pt x="146007" y="66873"/>
                      <a:pt x="143864" y="48614"/>
                      <a:pt x="133749" y="31555"/>
                    </a:cubicBezTo>
                    <a:cubicBezTo>
                      <a:pt x="125262" y="17238"/>
                      <a:pt x="112661" y="-2907"/>
                      <a:pt x="93287" y="351"/>
                    </a:cubicBezTo>
                    <a:cubicBezTo>
                      <a:pt x="76570" y="3180"/>
                      <a:pt x="71770" y="31126"/>
                      <a:pt x="71770" y="44242"/>
                    </a:cubicBezTo>
                    <a:cubicBezTo>
                      <a:pt x="71770" y="63444"/>
                      <a:pt x="79313" y="89419"/>
                      <a:pt x="92001" y="106564"/>
                    </a:cubicBezTo>
                    <a:cubicBezTo>
                      <a:pt x="73741" y="98934"/>
                      <a:pt x="53767" y="94734"/>
                      <a:pt x="33965" y="97220"/>
                    </a:cubicBezTo>
                    <a:cubicBezTo>
                      <a:pt x="25307" y="98334"/>
                      <a:pt x="-2554" y="103049"/>
                      <a:pt x="189" y="117194"/>
                    </a:cubicBezTo>
                    <a:cubicBezTo>
                      <a:pt x="3275" y="133053"/>
                      <a:pt x="23421" y="142311"/>
                      <a:pt x="36194" y="149684"/>
                    </a:cubicBezTo>
                    <a:cubicBezTo>
                      <a:pt x="50081" y="157570"/>
                      <a:pt x="66798" y="161257"/>
                      <a:pt x="82657" y="158942"/>
                    </a:cubicBezTo>
                    <a:cubicBezTo>
                      <a:pt x="67998" y="171029"/>
                      <a:pt x="55225" y="184231"/>
                      <a:pt x="45281" y="201119"/>
                    </a:cubicBezTo>
                    <a:cubicBezTo>
                      <a:pt x="39451" y="210977"/>
                      <a:pt x="28393" y="236780"/>
                      <a:pt x="39280" y="247410"/>
                    </a:cubicBezTo>
                    <a:cubicBezTo>
                      <a:pt x="51796" y="259669"/>
                      <a:pt x="70741" y="249210"/>
                      <a:pt x="83000" y="241409"/>
                    </a:cubicBezTo>
                    <a:cubicBezTo>
                      <a:pt x="100659" y="230094"/>
                      <a:pt x="115404" y="210549"/>
                      <a:pt x="124405" y="190574"/>
                    </a:cubicBezTo>
                    <a:cubicBezTo>
                      <a:pt x="125776" y="214577"/>
                      <a:pt x="129720" y="238066"/>
                      <a:pt x="142836" y="258983"/>
                    </a:cubicBezTo>
                    <a:cubicBezTo>
                      <a:pt x="150465" y="271242"/>
                      <a:pt x="170182" y="292759"/>
                      <a:pt x="185527" y="280414"/>
                    </a:cubicBezTo>
                    <a:cubicBezTo>
                      <a:pt x="198128" y="270299"/>
                      <a:pt x="197700" y="245610"/>
                      <a:pt x="197700" y="231294"/>
                    </a:cubicBezTo>
                    <a:cubicBezTo>
                      <a:pt x="197614" y="216978"/>
                      <a:pt x="192642" y="204119"/>
                      <a:pt x="184755" y="193061"/>
                    </a:cubicBezTo>
                    <a:cubicBezTo>
                      <a:pt x="198814" y="200519"/>
                      <a:pt x="213816" y="205576"/>
                      <a:pt x="231218" y="207376"/>
                    </a:cubicBezTo>
                    <a:cubicBezTo>
                      <a:pt x="245706" y="208834"/>
                      <a:pt x="278538" y="205062"/>
                      <a:pt x="286939" y="190146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6" name="任意多边形: 形状 3075">
                <a:extLst>
                  <a:ext uri="{FF2B5EF4-FFF2-40B4-BE49-F238E27FC236}">
                    <a16:creationId xmlns:a16="http://schemas.microsoft.com/office/drawing/2014/main" id="{84E24331-91E1-9753-9363-926C979BFBAC}"/>
                  </a:ext>
                </a:extLst>
              </p:cNvPr>
              <p:cNvSpPr/>
              <p:nvPr/>
            </p:nvSpPr>
            <p:spPr>
              <a:xfrm>
                <a:off x="6754705" y="2511277"/>
                <a:ext cx="93863" cy="99059"/>
              </a:xfrm>
              <a:custGeom>
                <a:avLst/>
                <a:gdLst>
                  <a:gd name="connsiteX0" fmla="*/ 90617 w 93863"/>
                  <a:gd name="connsiteY0" fmla="*/ 74874 h 99059"/>
                  <a:gd name="connsiteX1" fmla="*/ 91731 w 93863"/>
                  <a:gd name="connsiteY1" fmla="*/ 67759 h 99059"/>
                  <a:gd name="connsiteX2" fmla="*/ 74157 w 93863"/>
                  <a:gd name="connsiteY2" fmla="*/ 57558 h 99059"/>
                  <a:gd name="connsiteX3" fmla="*/ 90960 w 93863"/>
                  <a:gd name="connsiteY3" fmla="*/ 39384 h 99059"/>
                  <a:gd name="connsiteX4" fmla="*/ 87616 w 93863"/>
                  <a:gd name="connsiteY4" fmla="*/ 33297 h 99059"/>
                  <a:gd name="connsiteX5" fmla="*/ 65842 w 93863"/>
                  <a:gd name="connsiteY5" fmla="*/ 34669 h 99059"/>
                  <a:gd name="connsiteX6" fmla="*/ 68757 w 93863"/>
                  <a:gd name="connsiteY6" fmla="*/ 12981 h 99059"/>
                  <a:gd name="connsiteX7" fmla="*/ 63527 w 93863"/>
                  <a:gd name="connsiteY7" fmla="*/ 10666 h 99059"/>
                  <a:gd name="connsiteX8" fmla="*/ 49211 w 93863"/>
                  <a:gd name="connsiteY8" fmla="*/ 23439 h 99059"/>
                  <a:gd name="connsiteX9" fmla="*/ 40896 w 93863"/>
                  <a:gd name="connsiteY9" fmla="*/ 2522 h 99059"/>
                  <a:gd name="connsiteX10" fmla="*/ 33181 w 93863"/>
                  <a:gd name="connsiteY10" fmla="*/ 3379 h 99059"/>
                  <a:gd name="connsiteX11" fmla="*/ 30009 w 93863"/>
                  <a:gd name="connsiteY11" fmla="*/ 25239 h 99059"/>
                  <a:gd name="connsiteX12" fmla="*/ 9264 w 93863"/>
                  <a:gd name="connsiteY12" fmla="*/ 18724 h 99059"/>
                  <a:gd name="connsiteX13" fmla="*/ 4977 w 93863"/>
                  <a:gd name="connsiteY13" fmla="*/ 24039 h 99059"/>
                  <a:gd name="connsiteX14" fmla="*/ 19379 w 93863"/>
                  <a:gd name="connsiteY14" fmla="*/ 46585 h 99059"/>
                  <a:gd name="connsiteX15" fmla="*/ 948 w 93863"/>
                  <a:gd name="connsiteY15" fmla="*/ 62787 h 99059"/>
                  <a:gd name="connsiteX16" fmla="*/ 3434 w 93863"/>
                  <a:gd name="connsiteY16" fmla="*/ 69131 h 99059"/>
                  <a:gd name="connsiteX17" fmla="*/ 25294 w 93863"/>
                  <a:gd name="connsiteY17" fmla="*/ 70074 h 99059"/>
                  <a:gd name="connsiteX18" fmla="*/ 22037 w 93863"/>
                  <a:gd name="connsiteY18" fmla="*/ 92791 h 99059"/>
                  <a:gd name="connsiteX19" fmla="*/ 28123 w 93863"/>
                  <a:gd name="connsiteY19" fmla="*/ 96477 h 99059"/>
                  <a:gd name="connsiteX20" fmla="*/ 43639 w 93863"/>
                  <a:gd name="connsiteY20" fmla="*/ 80961 h 99059"/>
                  <a:gd name="connsiteX21" fmla="*/ 51012 w 93863"/>
                  <a:gd name="connsiteY21" fmla="*/ 96648 h 99059"/>
                  <a:gd name="connsiteX22" fmla="*/ 58041 w 93863"/>
                  <a:gd name="connsiteY22" fmla="*/ 96820 h 99059"/>
                  <a:gd name="connsiteX23" fmla="*/ 72357 w 93863"/>
                  <a:gd name="connsiteY23" fmla="*/ 75817 h 99059"/>
                  <a:gd name="connsiteX24" fmla="*/ 90617 w 93863"/>
                  <a:gd name="connsiteY24" fmla="*/ 74874 h 9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3863" h="99059">
                    <a:moveTo>
                      <a:pt x="90617" y="74874"/>
                    </a:moveTo>
                    <a:cubicBezTo>
                      <a:pt x="94646" y="74360"/>
                      <a:pt x="94817" y="69559"/>
                      <a:pt x="91731" y="67759"/>
                    </a:cubicBezTo>
                    <a:cubicBezTo>
                      <a:pt x="85902" y="64330"/>
                      <a:pt x="79987" y="60987"/>
                      <a:pt x="74157" y="57558"/>
                    </a:cubicBezTo>
                    <a:cubicBezTo>
                      <a:pt x="80072" y="51728"/>
                      <a:pt x="85987" y="46156"/>
                      <a:pt x="90960" y="39384"/>
                    </a:cubicBezTo>
                    <a:cubicBezTo>
                      <a:pt x="92931" y="36727"/>
                      <a:pt x="90960" y="33126"/>
                      <a:pt x="87616" y="33297"/>
                    </a:cubicBezTo>
                    <a:cubicBezTo>
                      <a:pt x="80329" y="33726"/>
                      <a:pt x="73129" y="34155"/>
                      <a:pt x="65842" y="34669"/>
                    </a:cubicBezTo>
                    <a:cubicBezTo>
                      <a:pt x="67299" y="27468"/>
                      <a:pt x="68585" y="20353"/>
                      <a:pt x="68757" y="12981"/>
                    </a:cubicBezTo>
                    <a:cubicBezTo>
                      <a:pt x="68757" y="10238"/>
                      <a:pt x="65413" y="9637"/>
                      <a:pt x="63527" y="10666"/>
                    </a:cubicBezTo>
                    <a:cubicBezTo>
                      <a:pt x="57612" y="14009"/>
                      <a:pt x="53240" y="18467"/>
                      <a:pt x="49211" y="23439"/>
                    </a:cubicBezTo>
                    <a:cubicBezTo>
                      <a:pt x="46897" y="16324"/>
                      <a:pt x="43725" y="9552"/>
                      <a:pt x="40896" y="2522"/>
                    </a:cubicBezTo>
                    <a:cubicBezTo>
                      <a:pt x="39353" y="-1250"/>
                      <a:pt x="33867" y="-650"/>
                      <a:pt x="33181" y="3379"/>
                    </a:cubicBezTo>
                    <a:cubicBezTo>
                      <a:pt x="31895" y="10666"/>
                      <a:pt x="31295" y="17953"/>
                      <a:pt x="30009" y="25239"/>
                    </a:cubicBezTo>
                    <a:cubicBezTo>
                      <a:pt x="23322" y="22410"/>
                      <a:pt x="16550" y="20267"/>
                      <a:pt x="9264" y="18724"/>
                    </a:cubicBezTo>
                    <a:cubicBezTo>
                      <a:pt x="6520" y="18124"/>
                      <a:pt x="3691" y="21468"/>
                      <a:pt x="4977" y="24039"/>
                    </a:cubicBezTo>
                    <a:cubicBezTo>
                      <a:pt x="9006" y="32183"/>
                      <a:pt x="14407" y="39127"/>
                      <a:pt x="19379" y="46585"/>
                    </a:cubicBezTo>
                    <a:cubicBezTo>
                      <a:pt x="12950" y="51728"/>
                      <a:pt x="6863" y="57129"/>
                      <a:pt x="948" y="62787"/>
                    </a:cubicBezTo>
                    <a:cubicBezTo>
                      <a:pt x="-1281" y="64930"/>
                      <a:pt x="777" y="68702"/>
                      <a:pt x="3434" y="69131"/>
                    </a:cubicBezTo>
                    <a:cubicBezTo>
                      <a:pt x="10892" y="70331"/>
                      <a:pt x="18007" y="70759"/>
                      <a:pt x="25294" y="70074"/>
                    </a:cubicBezTo>
                    <a:cubicBezTo>
                      <a:pt x="24266" y="77617"/>
                      <a:pt x="23151" y="85161"/>
                      <a:pt x="22037" y="92791"/>
                    </a:cubicBezTo>
                    <a:cubicBezTo>
                      <a:pt x="21522" y="95877"/>
                      <a:pt x="25551" y="98877"/>
                      <a:pt x="28123" y="96477"/>
                    </a:cubicBezTo>
                    <a:cubicBezTo>
                      <a:pt x="33524" y="91505"/>
                      <a:pt x="38496" y="86276"/>
                      <a:pt x="43639" y="80961"/>
                    </a:cubicBezTo>
                    <a:cubicBezTo>
                      <a:pt x="46725" y="85933"/>
                      <a:pt x="48783" y="91076"/>
                      <a:pt x="51012" y="96648"/>
                    </a:cubicBezTo>
                    <a:cubicBezTo>
                      <a:pt x="52126" y="99477"/>
                      <a:pt x="57012" y="100163"/>
                      <a:pt x="58041" y="96820"/>
                    </a:cubicBezTo>
                    <a:cubicBezTo>
                      <a:pt x="60613" y="88504"/>
                      <a:pt x="60870" y="77446"/>
                      <a:pt x="72357" y="75817"/>
                    </a:cubicBezTo>
                    <a:cubicBezTo>
                      <a:pt x="78444" y="74960"/>
                      <a:pt x="84616" y="75731"/>
                      <a:pt x="90617" y="7487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239283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图形 4">
            <a:extLst>
              <a:ext uri="{FF2B5EF4-FFF2-40B4-BE49-F238E27FC236}">
                <a16:creationId xmlns:a16="http://schemas.microsoft.com/office/drawing/2014/main" id="{4D784A3C-CB91-840D-815A-9CF5CF198A6A}"/>
              </a:ext>
            </a:extLst>
          </p:cNvPr>
          <p:cNvGrpSpPr/>
          <p:nvPr/>
        </p:nvGrpSpPr>
        <p:grpSpPr>
          <a:xfrm>
            <a:off x="7709260" y="668226"/>
            <a:ext cx="3616697" cy="3737804"/>
            <a:chOff x="7981381" y="3174602"/>
            <a:chExt cx="3616697" cy="3737804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3716C3F0-868B-AD38-331A-53CB65E0E73C}"/>
                </a:ext>
              </a:extLst>
            </p:cNvPr>
            <p:cNvSpPr/>
            <p:nvPr/>
          </p:nvSpPr>
          <p:spPr>
            <a:xfrm>
              <a:off x="10331066" y="5965064"/>
              <a:ext cx="263247" cy="269356"/>
            </a:xfrm>
            <a:custGeom>
              <a:avLst/>
              <a:gdLst>
                <a:gd name="connsiteX0" fmla="*/ 225119 w 263247"/>
                <a:gd name="connsiteY0" fmla="*/ 84035 h 269356"/>
                <a:gd name="connsiteX1" fmla="*/ 223662 w 263247"/>
                <a:gd name="connsiteY1" fmla="*/ 83521 h 269356"/>
                <a:gd name="connsiteX2" fmla="*/ 220833 w 263247"/>
                <a:gd name="connsiteY2" fmla="*/ 86949 h 269356"/>
                <a:gd name="connsiteX3" fmla="*/ 221261 w 263247"/>
                <a:gd name="connsiteY3" fmla="*/ 169246 h 269356"/>
                <a:gd name="connsiteX4" fmla="*/ 222118 w 263247"/>
                <a:gd name="connsiteY4" fmla="*/ 218794 h 269356"/>
                <a:gd name="connsiteX5" fmla="*/ 200859 w 263247"/>
                <a:gd name="connsiteY5" fmla="*/ 180218 h 269356"/>
                <a:gd name="connsiteX6" fmla="*/ 201030 w 263247"/>
                <a:gd name="connsiteY6" fmla="*/ 178589 h 269356"/>
                <a:gd name="connsiteX7" fmla="*/ 188858 w 263247"/>
                <a:gd name="connsiteY7" fmla="*/ 80863 h 269356"/>
                <a:gd name="connsiteX8" fmla="*/ 103047 w 263247"/>
                <a:gd name="connsiteY8" fmla="*/ 19227 h 269356"/>
                <a:gd name="connsiteX9" fmla="*/ 101246 w 263247"/>
                <a:gd name="connsiteY9" fmla="*/ 19570 h 269356"/>
                <a:gd name="connsiteX10" fmla="*/ 99618 w 263247"/>
                <a:gd name="connsiteY10" fmla="*/ 23684 h 269356"/>
                <a:gd name="connsiteX11" fmla="*/ 153024 w 263247"/>
                <a:gd name="connsiteY11" fmla="*/ 96208 h 269356"/>
                <a:gd name="connsiteX12" fmla="*/ 179341 w 263247"/>
                <a:gd name="connsiteY12" fmla="*/ 153215 h 269356"/>
                <a:gd name="connsiteX13" fmla="*/ 141794 w 263247"/>
                <a:gd name="connsiteY13" fmla="*/ 122782 h 269356"/>
                <a:gd name="connsiteX14" fmla="*/ 141623 w 263247"/>
                <a:gd name="connsiteY14" fmla="*/ 122183 h 269356"/>
                <a:gd name="connsiteX15" fmla="*/ 88902 w 263247"/>
                <a:gd name="connsiteY15" fmla="*/ 56946 h 269356"/>
                <a:gd name="connsiteX16" fmla="*/ 4206 w 263247"/>
                <a:gd name="connsiteY16" fmla="*/ 710 h 269356"/>
                <a:gd name="connsiteX17" fmla="*/ 1805 w 263247"/>
                <a:gd name="connsiteY17" fmla="*/ 281 h 269356"/>
                <a:gd name="connsiteX18" fmla="*/ 5 w 263247"/>
                <a:gd name="connsiteY18" fmla="*/ 1910 h 269356"/>
                <a:gd name="connsiteX19" fmla="*/ 137423 w 263247"/>
                <a:gd name="connsiteY19" fmla="*/ 128955 h 269356"/>
                <a:gd name="connsiteX20" fmla="*/ 138880 w 263247"/>
                <a:gd name="connsiteY20" fmla="*/ 128697 h 269356"/>
                <a:gd name="connsiteX21" fmla="*/ 172312 w 263247"/>
                <a:gd name="connsiteY21" fmla="*/ 158102 h 269356"/>
                <a:gd name="connsiteX22" fmla="*/ 122935 w 263247"/>
                <a:gd name="connsiteY22" fmla="*/ 150815 h 269356"/>
                <a:gd name="connsiteX23" fmla="*/ 64471 w 263247"/>
                <a:gd name="connsiteY23" fmla="*/ 134870 h 269356"/>
                <a:gd name="connsiteX24" fmla="*/ 14492 w 263247"/>
                <a:gd name="connsiteY24" fmla="*/ 90635 h 269356"/>
                <a:gd name="connsiteX25" fmla="*/ 11321 w 263247"/>
                <a:gd name="connsiteY25" fmla="*/ 90635 h 269356"/>
                <a:gd name="connsiteX26" fmla="*/ 9692 w 263247"/>
                <a:gd name="connsiteY26" fmla="*/ 93293 h 269356"/>
                <a:gd name="connsiteX27" fmla="*/ 81187 w 263247"/>
                <a:gd name="connsiteY27" fmla="*/ 189391 h 269356"/>
                <a:gd name="connsiteX28" fmla="*/ 132450 w 263247"/>
                <a:gd name="connsiteY28" fmla="*/ 199764 h 269356"/>
                <a:gd name="connsiteX29" fmla="*/ 158511 w 263247"/>
                <a:gd name="connsiteY29" fmla="*/ 196592 h 269356"/>
                <a:gd name="connsiteX30" fmla="*/ 195458 w 263247"/>
                <a:gd name="connsiteY30" fmla="*/ 185533 h 269356"/>
                <a:gd name="connsiteX31" fmla="*/ 203860 w 263247"/>
                <a:gd name="connsiteY31" fmla="*/ 198821 h 269356"/>
                <a:gd name="connsiteX32" fmla="*/ 218776 w 263247"/>
                <a:gd name="connsiteY32" fmla="*/ 226767 h 269356"/>
                <a:gd name="connsiteX33" fmla="*/ 94988 w 263247"/>
                <a:gd name="connsiteY33" fmla="*/ 211937 h 269356"/>
                <a:gd name="connsiteX34" fmla="*/ 93788 w 263247"/>
                <a:gd name="connsiteY34" fmla="*/ 211508 h 269356"/>
                <a:gd name="connsiteX35" fmla="*/ 90531 w 263247"/>
                <a:gd name="connsiteY35" fmla="*/ 214337 h 269356"/>
                <a:gd name="connsiteX36" fmla="*/ 149424 w 263247"/>
                <a:gd name="connsiteY36" fmla="*/ 262000 h 269356"/>
                <a:gd name="connsiteX37" fmla="*/ 187828 w 263247"/>
                <a:gd name="connsiteY37" fmla="*/ 256514 h 269356"/>
                <a:gd name="connsiteX38" fmla="*/ 228377 w 263247"/>
                <a:gd name="connsiteY38" fmla="*/ 245455 h 269356"/>
                <a:gd name="connsiteX39" fmla="*/ 229234 w 263247"/>
                <a:gd name="connsiteY39" fmla="*/ 245369 h 269356"/>
                <a:gd name="connsiteX40" fmla="*/ 245179 w 263247"/>
                <a:gd name="connsiteY40" fmla="*/ 268172 h 269356"/>
                <a:gd name="connsiteX41" fmla="*/ 250236 w 263247"/>
                <a:gd name="connsiteY41" fmla="*/ 263714 h 269356"/>
                <a:gd name="connsiteX42" fmla="*/ 235492 w 263247"/>
                <a:gd name="connsiteY42" fmla="*/ 242712 h 269356"/>
                <a:gd name="connsiteX43" fmla="*/ 235663 w 263247"/>
                <a:gd name="connsiteY43" fmla="*/ 242026 h 269356"/>
                <a:gd name="connsiteX44" fmla="*/ 263095 w 263247"/>
                <a:gd name="connsiteY44" fmla="*/ 159559 h 269356"/>
                <a:gd name="connsiteX45" fmla="*/ 225119 w 263247"/>
                <a:gd name="connsiteY45" fmla="*/ 84035 h 269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63247" h="269356">
                  <a:moveTo>
                    <a:pt x="225119" y="84035"/>
                  </a:moveTo>
                  <a:cubicBezTo>
                    <a:pt x="224690" y="83692"/>
                    <a:pt x="224177" y="83521"/>
                    <a:pt x="223662" y="83521"/>
                  </a:cubicBezTo>
                  <a:cubicBezTo>
                    <a:pt x="221862" y="83177"/>
                    <a:pt x="219633" y="84978"/>
                    <a:pt x="220833" y="86949"/>
                  </a:cubicBezTo>
                  <a:cubicBezTo>
                    <a:pt x="237120" y="113953"/>
                    <a:pt x="226490" y="140871"/>
                    <a:pt x="221261" y="169246"/>
                  </a:cubicBezTo>
                  <a:cubicBezTo>
                    <a:pt x="218004" y="186476"/>
                    <a:pt x="219290" y="202421"/>
                    <a:pt x="222118" y="218794"/>
                  </a:cubicBezTo>
                  <a:cubicBezTo>
                    <a:pt x="215261" y="205765"/>
                    <a:pt x="208746" y="192648"/>
                    <a:pt x="200859" y="180218"/>
                  </a:cubicBezTo>
                  <a:cubicBezTo>
                    <a:pt x="201030" y="179704"/>
                    <a:pt x="201116" y="179190"/>
                    <a:pt x="201030" y="178589"/>
                  </a:cubicBezTo>
                  <a:cubicBezTo>
                    <a:pt x="196744" y="144385"/>
                    <a:pt x="206688" y="112753"/>
                    <a:pt x="188858" y="80863"/>
                  </a:cubicBezTo>
                  <a:cubicBezTo>
                    <a:pt x="171969" y="50859"/>
                    <a:pt x="134851" y="29771"/>
                    <a:pt x="103047" y="19227"/>
                  </a:cubicBezTo>
                  <a:cubicBezTo>
                    <a:pt x="102361" y="18969"/>
                    <a:pt x="101761" y="19141"/>
                    <a:pt x="101246" y="19570"/>
                  </a:cubicBezTo>
                  <a:cubicBezTo>
                    <a:pt x="99446" y="19827"/>
                    <a:pt x="98074" y="22141"/>
                    <a:pt x="99618" y="23684"/>
                  </a:cubicBezTo>
                  <a:cubicBezTo>
                    <a:pt x="121820" y="46230"/>
                    <a:pt x="140166" y="66633"/>
                    <a:pt x="153024" y="96208"/>
                  </a:cubicBezTo>
                  <a:cubicBezTo>
                    <a:pt x="161511" y="115753"/>
                    <a:pt x="169740" y="134612"/>
                    <a:pt x="179341" y="153215"/>
                  </a:cubicBezTo>
                  <a:cubicBezTo>
                    <a:pt x="168026" y="141556"/>
                    <a:pt x="155167" y="131098"/>
                    <a:pt x="141794" y="122782"/>
                  </a:cubicBezTo>
                  <a:cubicBezTo>
                    <a:pt x="141709" y="122611"/>
                    <a:pt x="141709" y="122440"/>
                    <a:pt x="141623" y="122183"/>
                  </a:cubicBezTo>
                  <a:cubicBezTo>
                    <a:pt x="130221" y="94836"/>
                    <a:pt x="113076" y="74262"/>
                    <a:pt x="88902" y="56946"/>
                  </a:cubicBezTo>
                  <a:cubicBezTo>
                    <a:pt x="60613" y="36629"/>
                    <a:pt x="25980" y="29857"/>
                    <a:pt x="4206" y="710"/>
                  </a:cubicBezTo>
                  <a:cubicBezTo>
                    <a:pt x="3519" y="-147"/>
                    <a:pt x="2577" y="-147"/>
                    <a:pt x="1805" y="281"/>
                  </a:cubicBezTo>
                  <a:cubicBezTo>
                    <a:pt x="862" y="196"/>
                    <a:pt x="-80" y="710"/>
                    <a:pt x="5" y="1910"/>
                  </a:cubicBezTo>
                  <a:cubicBezTo>
                    <a:pt x="1977" y="63461"/>
                    <a:pt x="77158" y="129041"/>
                    <a:pt x="137423" y="128955"/>
                  </a:cubicBezTo>
                  <a:cubicBezTo>
                    <a:pt x="137937" y="128955"/>
                    <a:pt x="138452" y="128869"/>
                    <a:pt x="138880" y="128697"/>
                  </a:cubicBezTo>
                  <a:cubicBezTo>
                    <a:pt x="150795" y="138384"/>
                    <a:pt x="162026" y="147814"/>
                    <a:pt x="172312" y="158102"/>
                  </a:cubicBezTo>
                  <a:cubicBezTo>
                    <a:pt x="156454" y="152872"/>
                    <a:pt x="137508" y="152443"/>
                    <a:pt x="122935" y="150815"/>
                  </a:cubicBezTo>
                  <a:cubicBezTo>
                    <a:pt x="102446" y="148500"/>
                    <a:pt x="82901" y="144643"/>
                    <a:pt x="64471" y="134870"/>
                  </a:cubicBezTo>
                  <a:cubicBezTo>
                    <a:pt x="44325" y="124240"/>
                    <a:pt x="30095" y="106495"/>
                    <a:pt x="14492" y="90635"/>
                  </a:cubicBezTo>
                  <a:cubicBezTo>
                    <a:pt x="13635" y="89693"/>
                    <a:pt x="12178" y="89950"/>
                    <a:pt x="11321" y="90635"/>
                  </a:cubicBezTo>
                  <a:cubicBezTo>
                    <a:pt x="10292" y="91064"/>
                    <a:pt x="9435" y="92007"/>
                    <a:pt x="9692" y="93293"/>
                  </a:cubicBezTo>
                  <a:cubicBezTo>
                    <a:pt x="16979" y="131098"/>
                    <a:pt x="46297" y="172332"/>
                    <a:pt x="81187" y="189391"/>
                  </a:cubicBezTo>
                  <a:cubicBezTo>
                    <a:pt x="96874" y="197020"/>
                    <a:pt x="115219" y="199164"/>
                    <a:pt x="132450" y="199764"/>
                  </a:cubicBezTo>
                  <a:cubicBezTo>
                    <a:pt x="141280" y="200106"/>
                    <a:pt x="149938" y="198563"/>
                    <a:pt x="158511" y="196592"/>
                  </a:cubicBezTo>
                  <a:cubicBezTo>
                    <a:pt x="171026" y="193677"/>
                    <a:pt x="182343" y="185705"/>
                    <a:pt x="195458" y="185533"/>
                  </a:cubicBezTo>
                  <a:cubicBezTo>
                    <a:pt x="198373" y="189734"/>
                    <a:pt x="201202" y="194106"/>
                    <a:pt x="203860" y="198821"/>
                  </a:cubicBezTo>
                  <a:cubicBezTo>
                    <a:pt x="209089" y="207993"/>
                    <a:pt x="213889" y="217423"/>
                    <a:pt x="218776" y="226767"/>
                  </a:cubicBezTo>
                  <a:cubicBezTo>
                    <a:pt x="183371" y="205765"/>
                    <a:pt x="130650" y="239454"/>
                    <a:pt x="94988" y="211937"/>
                  </a:cubicBezTo>
                  <a:cubicBezTo>
                    <a:pt x="94560" y="211594"/>
                    <a:pt x="94217" y="211508"/>
                    <a:pt x="93788" y="211508"/>
                  </a:cubicBezTo>
                  <a:cubicBezTo>
                    <a:pt x="92160" y="210222"/>
                    <a:pt x="89588" y="212279"/>
                    <a:pt x="90531" y="214337"/>
                  </a:cubicBezTo>
                  <a:cubicBezTo>
                    <a:pt x="101332" y="239025"/>
                    <a:pt x="121992" y="258657"/>
                    <a:pt x="149424" y="262000"/>
                  </a:cubicBezTo>
                  <a:cubicBezTo>
                    <a:pt x="162196" y="263543"/>
                    <a:pt x="175656" y="259942"/>
                    <a:pt x="187828" y="256514"/>
                  </a:cubicBezTo>
                  <a:cubicBezTo>
                    <a:pt x="200259" y="252999"/>
                    <a:pt x="215347" y="244255"/>
                    <a:pt x="228377" y="245455"/>
                  </a:cubicBezTo>
                  <a:cubicBezTo>
                    <a:pt x="228719" y="245455"/>
                    <a:pt x="228977" y="245455"/>
                    <a:pt x="229234" y="245369"/>
                  </a:cubicBezTo>
                  <a:cubicBezTo>
                    <a:pt x="233948" y="253342"/>
                    <a:pt x="239093" y="261057"/>
                    <a:pt x="245179" y="268172"/>
                  </a:cubicBezTo>
                  <a:cubicBezTo>
                    <a:pt x="248007" y="271516"/>
                    <a:pt x="252980" y="267058"/>
                    <a:pt x="250236" y="263714"/>
                  </a:cubicBezTo>
                  <a:cubicBezTo>
                    <a:pt x="244750" y="257028"/>
                    <a:pt x="239950" y="249998"/>
                    <a:pt x="235492" y="242712"/>
                  </a:cubicBezTo>
                  <a:cubicBezTo>
                    <a:pt x="235578" y="242455"/>
                    <a:pt x="235663" y="242283"/>
                    <a:pt x="235663" y="242026"/>
                  </a:cubicBezTo>
                  <a:cubicBezTo>
                    <a:pt x="240721" y="213480"/>
                    <a:pt x="265410" y="189562"/>
                    <a:pt x="263095" y="159559"/>
                  </a:cubicBezTo>
                  <a:cubicBezTo>
                    <a:pt x="260780" y="131612"/>
                    <a:pt x="245864" y="102551"/>
                    <a:pt x="225119" y="84035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" name="图形 4">
              <a:extLst>
                <a:ext uri="{FF2B5EF4-FFF2-40B4-BE49-F238E27FC236}">
                  <a16:creationId xmlns:a16="http://schemas.microsoft.com/office/drawing/2014/main" id="{081A54D1-F5E3-45E8-268D-0DC59C7406F6}"/>
                </a:ext>
              </a:extLst>
            </p:cNvPr>
            <p:cNvGrpSpPr/>
            <p:nvPr/>
          </p:nvGrpSpPr>
          <p:grpSpPr>
            <a:xfrm>
              <a:off x="10370086" y="6208168"/>
              <a:ext cx="527122" cy="248476"/>
              <a:chOff x="10370086" y="6208168"/>
              <a:chExt cx="527122" cy="248476"/>
            </a:xfrm>
          </p:grpSpPr>
          <p:sp>
            <p:nvSpPr>
              <p:cNvPr id="318" name="任意多边形: 形状 317">
                <a:extLst>
                  <a:ext uri="{FF2B5EF4-FFF2-40B4-BE49-F238E27FC236}">
                    <a16:creationId xmlns:a16="http://schemas.microsoft.com/office/drawing/2014/main" id="{C0EE0253-306D-A8D1-03A2-B264E27FA5EE}"/>
                  </a:ext>
                </a:extLst>
              </p:cNvPr>
              <p:cNvSpPr/>
              <p:nvPr/>
            </p:nvSpPr>
            <p:spPr>
              <a:xfrm>
                <a:off x="10370086" y="6208168"/>
                <a:ext cx="479450" cy="248476"/>
              </a:xfrm>
              <a:custGeom>
                <a:avLst/>
                <a:gdLst>
                  <a:gd name="connsiteX0" fmla="*/ 406756 w 479450"/>
                  <a:gd name="connsiteY0" fmla="*/ 40756 h 248476"/>
                  <a:gd name="connsiteX1" fmla="*/ 347348 w 479450"/>
                  <a:gd name="connsiteY1" fmla="*/ 28411 h 248476"/>
                  <a:gd name="connsiteX2" fmla="*/ 342890 w 479450"/>
                  <a:gd name="connsiteY2" fmla="*/ 31755 h 248476"/>
                  <a:gd name="connsiteX3" fmla="*/ 340747 w 479450"/>
                  <a:gd name="connsiteY3" fmla="*/ 89790 h 248476"/>
                  <a:gd name="connsiteX4" fmla="*/ 328145 w 479450"/>
                  <a:gd name="connsiteY4" fmla="*/ 45642 h 248476"/>
                  <a:gd name="connsiteX5" fmla="*/ 303886 w 479450"/>
                  <a:gd name="connsiteY5" fmla="*/ 19495 h 248476"/>
                  <a:gd name="connsiteX6" fmla="*/ 247907 w 479450"/>
                  <a:gd name="connsiteY6" fmla="*/ 11523 h 248476"/>
                  <a:gd name="connsiteX7" fmla="*/ 168526 w 479450"/>
                  <a:gd name="connsiteY7" fmla="*/ 122 h 248476"/>
                  <a:gd name="connsiteX8" fmla="*/ 164239 w 479450"/>
                  <a:gd name="connsiteY8" fmla="*/ 4323 h 248476"/>
                  <a:gd name="connsiteX9" fmla="*/ 168012 w 479450"/>
                  <a:gd name="connsiteY9" fmla="*/ 43156 h 248476"/>
                  <a:gd name="connsiteX10" fmla="*/ 168354 w 479450"/>
                  <a:gd name="connsiteY10" fmla="*/ 50443 h 248476"/>
                  <a:gd name="connsiteX11" fmla="*/ 135607 w 479450"/>
                  <a:gd name="connsiteY11" fmla="*/ 7323 h 248476"/>
                  <a:gd name="connsiteX12" fmla="*/ 76972 w 479450"/>
                  <a:gd name="connsiteY12" fmla="*/ 16153 h 248476"/>
                  <a:gd name="connsiteX13" fmla="*/ 3505 w 479450"/>
                  <a:gd name="connsiteY13" fmla="*/ 26354 h 248476"/>
                  <a:gd name="connsiteX14" fmla="*/ 2390 w 479450"/>
                  <a:gd name="connsiteY14" fmla="*/ 26697 h 248476"/>
                  <a:gd name="connsiteX15" fmla="*/ 762 w 479450"/>
                  <a:gd name="connsiteY15" fmla="*/ 30897 h 248476"/>
                  <a:gd name="connsiteX16" fmla="*/ 76543 w 479450"/>
                  <a:gd name="connsiteY16" fmla="*/ 151941 h 248476"/>
                  <a:gd name="connsiteX17" fmla="*/ 98488 w 479450"/>
                  <a:gd name="connsiteY17" fmla="*/ 149541 h 248476"/>
                  <a:gd name="connsiteX18" fmla="*/ 145894 w 479450"/>
                  <a:gd name="connsiteY18" fmla="*/ 125709 h 248476"/>
                  <a:gd name="connsiteX19" fmla="*/ 104661 w 479450"/>
                  <a:gd name="connsiteY19" fmla="*/ 167114 h 248476"/>
                  <a:gd name="connsiteX20" fmla="*/ 104575 w 479450"/>
                  <a:gd name="connsiteY20" fmla="*/ 173115 h 248476"/>
                  <a:gd name="connsiteX21" fmla="*/ 180955 w 479450"/>
                  <a:gd name="connsiteY21" fmla="*/ 217692 h 248476"/>
                  <a:gd name="connsiteX22" fmla="*/ 259222 w 479450"/>
                  <a:gd name="connsiteY22" fmla="*/ 240237 h 248476"/>
                  <a:gd name="connsiteX23" fmla="*/ 292141 w 479450"/>
                  <a:gd name="connsiteY23" fmla="*/ 232351 h 248476"/>
                  <a:gd name="connsiteX24" fmla="*/ 318888 w 479450"/>
                  <a:gd name="connsiteY24" fmla="*/ 178773 h 248476"/>
                  <a:gd name="connsiteX25" fmla="*/ 317773 w 479450"/>
                  <a:gd name="connsiteY25" fmla="*/ 198147 h 248476"/>
                  <a:gd name="connsiteX26" fmla="*/ 312201 w 479450"/>
                  <a:gd name="connsiteY26" fmla="*/ 243581 h 248476"/>
                  <a:gd name="connsiteX27" fmla="*/ 316573 w 479450"/>
                  <a:gd name="connsiteY27" fmla="*/ 248124 h 248476"/>
                  <a:gd name="connsiteX28" fmla="*/ 383867 w 479450"/>
                  <a:gd name="connsiteY28" fmla="*/ 248467 h 248476"/>
                  <a:gd name="connsiteX29" fmla="*/ 420815 w 479450"/>
                  <a:gd name="connsiteY29" fmla="*/ 239638 h 248476"/>
                  <a:gd name="connsiteX30" fmla="*/ 450647 w 479450"/>
                  <a:gd name="connsiteY30" fmla="*/ 191546 h 248476"/>
                  <a:gd name="connsiteX31" fmla="*/ 479193 w 479450"/>
                  <a:gd name="connsiteY31" fmla="*/ 134625 h 248476"/>
                  <a:gd name="connsiteX32" fmla="*/ 479450 w 479450"/>
                  <a:gd name="connsiteY32" fmla="*/ 133081 h 248476"/>
                  <a:gd name="connsiteX33" fmla="*/ 479193 w 479450"/>
                  <a:gd name="connsiteY33" fmla="*/ 131538 h 248476"/>
                  <a:gd name="connsiteX34" fmla="*/ 457248 w 479450"/>
                  <a:gd name="connsiteY34" fmla="*/ 89704 h 248476"/>
                  <a:gd name="connsiteX35" fmla="*/ 436159 w 479450"/>
                  <a:gd name="connsiteY35" fmla="*/ 53186 h 248476"/>
                  <a:gd name="connsiteX36" fmla="*/ 406756 w 479450"/>
                  <a:gd name="connsiteY36" fmla="*/ 40756 h 248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79450" h="248476">
                    <a:moveTo>
                      <a:pt x="406756" y="40756"/>
                    </a:moveTo>
                    <a:cubicBezTo>
                      <a:pt x="386695" y="38184"/>
                      <a:pt x="366294" y="35612"/>
                      <a:pt x="347348" y="28411"/>
                    </a:cubicBezTo>
                    <a:cubicBezTo>
                      <a:pt x="345290" y="27639"/>
                      <a:pt x="342804" y="29611"/>
                      <a:pt x="342890" y="31755"/>
                    </a:cubicBezTo>
                    <a:cubicBezTo>
                      <a:pt x="343748" y="51214"/>
                      <a:pt x="342890" y="70502"/>
                      <a:pt x="340747" y="89790"/>
                    </a:cubicBezTo>
                    <a:cubicBezTo>
                      <a:pt x="336804" y="74960"/>
                      <a:pt x="333032" y="60130"/>
                      <a:pt x="328145" y="45642"/>
                    </a:cubicBezTo>
                    <a:cubicBezTo>
                      <a:pt x="323773" y="32697"/>
                      <a:pt x="316659" y="24211"/>
                      <a:pt x="303886" y="19495"/>
                    </a:cubicBezTo>
                    <a:cubicBezTo>
                      <a:pt x="287083" y="13238"/>
                      <a:pt x="265567" y="13152"/>
                      <a:pt x="247907" y="11523"/>
                    </a:cubicBezTo>
                    <a:cubicBezTo>
                      <a:pt x="221161" y="8951"/>
                      <a:pt x="194500" y="7580"/>
                      <a:pt x="168526" y="122"/>
                    </a:cubicBezTo>
                    <a:cubicBezTo>
                      <a:pt x="166125" y="-564"/>
                      <a:pt x="163468" y="1751"/>
                      <a:pt x="164239" y="4323"/>
                    </a:cubicBezTo>
                    <a:cubicBezTo>
                      <a:pt x="168268" y="17181"/>
                      <a:pt x="167840" y="29868"/>
                      <a:pt x="168012" y="43156"/>
                    </a:cubicBezTo>
                    <a:cubicBezTo>
                      <a:pt x="168012" y="45642"/>
                      <a:pt x="168182" y="48042"/>
                      <a:pt x="168354" y="50443"/>
                    </a:cubicBezTo>
                    <a:cubicBezTo>
                      <a:pt x="162182" y="29526"/>
                      <a:pt x="152066" y="7751"/>
                      <a:pt x="135607" y="7323"/>
                    </a:cubicBezTo>
                    <a:cubicBezTo>
                      <a:pt x="116148" y="6808"/>
                      <a:pt x="96260" y="13924"/>
                      <a:pt x="76972" y="16153"/>
                    </a:cubicBezTo>
                    <a:cubicBezTo>
                      <a:pt x="52454" y="18981"/>
                      <a:pt x="28022" y="24297"/>
                      <a:pt x="3505" y="26354"/>
                    </a:cubicBezTo>
                    <a:cubicBezTo>
                      <a:pt x="3076" y="26354"/>
                      <a:pt x="2734" y="26525"/>
                      <a:pt x="2390" y="26697"/>
                    </a:cubicBezTo>
                    <a:cubicBezTo>
                      <a:pt x="505" y="26954"/>
                      <a:pt x="-953" y="29182"/>
                      <a:pt x="762" y="30897"/>
                    </a:cubicBezTo>
                    <a:cubicBezTo>
                      <a:pt x="34537" y="64844"/>
                      <a:pt x="50654" y="112593"/>
                      <a:pt x="76543" y="151941"/>
                    </a:cubicBezTo>
                    <a:cubicBezTo>
                      <a:pt x="81514" y="159485"/>
                      <a:pt x="92745" y="152369"/>
                      <a:pt x="98488" y="149541"/>
                    </a:cubicBezTo>
                    <a:cubicBezTo>
                      <a:pt x="114690" y="141654"/>
                      <a:pt x="131407" y="135996"/>
                      <a:pt x="145894" y="125709"/>
                    </a:cubicBezTo>
                    <a:cubicBezTo>
                      <a:pt x="138093" y="143454"/>
                      <a:pt x="121291" y="160256"/>
                      <a:pt x="104661" y="167114"/>
                    </a:cubicBezTo>
                    <a:cubicBezTo>
                      <a:pt x="102089" y="168143"/>
                      <a:pt x="102518" y="171829"/>
                      <a:pt x="104575" y="173115"/>
                    </a:cubicBezTo>
                    <a:cubicBezTo>
                      <a:pt x="129520" y="188974"/>
                      <a:pt x="153867" y="205690"/>
                      <a:pt x="180955" y="217692"/>
                    </a:cubicBezTo>
                    <a:cubicBezTo>
                      <a:pt x="205644" y="228665"/>
                      <a:pt x="232819" y="234837"/>
                      <a:pt x="259222" y="240237"/>
                    </a:cubicBezTo>
                    <a:cubicBezTo>
                      <a:pt x="272939" y="243066"/>
                      <a:pt x="283054" y="245810"/>
                      <a:pt x="292141" y="232351"/>
                    </a:cubicBezTo>
                    <a:cubicBezTo>
                      <a:pt x="302857" y="216663"/>
                      <a:pt x="312458" y="197718"/>
                      <a:pt x="318888" y="178773"/>
                    </a:cubicBezTo>
                    <a:cubicBezTo>
                      <a:pt x="318716" y="185202"/>
                      <a:pt x="318115" y="191631"/>
                      <a:pt x="317773" y="198147"/>
                    </a:cubicBezTo>
                    <a:cubicBezTo>
                      <a:pt x="316916" y="213663"/>
                      <a:pt x="316659" y="228493"/>
                      <a:pt x="312201" y="243581"/>
                    </a:cubicBezTo>
                    <a:cubicBezTo>
                      <a:pt x="311429" y="246324"/>
                      <a:pt x="314001" y="248639"/>
                      <a:pt x="316573" y="248124"/>
                    </a:cubicBezTo>
                    <a:cubicBezTo>
                      <a:pt x="338004" y="243410"/>
                      <a:pt x="361922" y="248725"/>
                      <a:pt x="383867" y="248467"/>
                    </a:cubicBezTo>
                    <a:cubicBezTo>
                      <a:pt x="397411" y="248296"/>
                      <a:pt x="410270" y="249325"/>
                      <a:pt x="420815" y="239638"/>
                    </a:cubicBezTo>
                    <a:cubicBezTo>
                      <a:pt x="434273" y="227379"/>
                      <a:pt x="441903" y="206977"/>
                      <a:pt x="450647" y="191546"/>
                    </a:cubicBezTo>
                    <a:cubicBezTo>
                      <a:pt x="461105" y="173029"/>
                      <a:pt x="471135" y="154341"/>
                      <a:pt x="479193" y="134625"/>
                    </a:cubicBezTo>
                    <a:cubicBezTo>
                      <a:pt x="479450" y="134024"/>
                      <a:pt x="479450" y="133510"/>
                      <a:pt x="479450" y="133081"/>
                    </a:cubicBezTo>
                    <a:cubicBezTo>
                      <a:pt x="479450" y="132567"/>
                      <a:pt x="479364" y="132052"/>
                      <a:pt x="479193" y="131538"/>
                    </a:cubicBezTo>
                    <a:cubicBezTo>
                      <a:pt x="473107" y="117051"/>
                      <a:pt x="464706" y="103506"/>
                      <a:pt x="457248" y="89704"/>
                    </a:cubicBezTo>
                    <a:cubicBezTo>
                      <a:pt x="450561" y="77275"/>
                      <a:pt x="444903" y="64416"/>
                      <a:pt x="436159" y="53186"/>
                    </a:cubicBezTo>
                    <a:cubicBezTo>
                      <a:pt x="429130" y="44184"/>
                      <a:pt x="417128" y="42127"/>
                      <a:pt x="406756" y="4075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9" name="任意多边形: 形状 318">
                <a:extLst>
                  <a:ext uri="{FF2B5EF4-FFF2-40B4-BE49-F238E27FC236}">
                    <a16:creationId xmlns:a16="http://schemas.microsoft.com/office/drawing/2014/main" id="{DB5BAE19-5525-658D-4213-CE30B329B0B1}"/>
                  </a:ext>
                </a:extLst>
              </p:cNvPr>
              <p:cNvSpPr/>
              <p:nvPr/>
            </p:nvSpPr>
            <p:spPr>
              <a:xfrm>
                <a:off x="10462401" y="6255577"/>
                <a:ext cx="20810" cy="32170"/>
              </a:xfrm>
              <a:custGeom>
                <a:avLst/>
                <a:gdLst>
                  <a:gd name="connsiteX0" fmla="*/ 87 w 20810"/>
                  <a:gd name="connsiteY0" fmla="*/ 2433 h 32170"/>
                  <a:gd name="connsiteX1" fmla="*/ 15518 w 20810"/>
                  <a:gd name="connsiteY1" fmla="*/ 30894 h 32170"/>
                  <a:gd name="connsiteX2" fmla="*/ 20404 w 20810"/>
                  <a:gd name="connsiteY2" fmla="*/ 28237 h 32170"/>
                  <a:gd name="connsiteX3" fmla="*/ 3344 w 20810"/>
                  <a:gd name="connsiteY3" fmla="*/ 633 h 32170"/>
                  <a:gd name="connsiteX4" fmla="*/ 87 w 20810"/>
                  <a:gd name="connsiteY4" fmla="*/ 2433 h 32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10" h="32170">
                    <a:moveTo>
                      <a:pt x="87" y="2433"/>
                    </a:moveTo>
                    <a:cubicBezTo>
                      <a:pt x="3602" y="12377"/>
                      <a:pt x="9431" y="22321"/>
                      <a:pt x="15518" y="30894"/>
                    </a:cubicBezTo>
                    <a:cubicBezTo>
                      <a:pt x="17575" y="33723"/>
                      <a:pt x="22204" y="31408"/>
                      <a:pt x="20404" y="28237"/>
                    </a:cubicBezTo>
                    <a:cubicBezTo>
                      <a:pt x="15175" y="18978"/>
                      <a:pt x="9774" y="9205"/>
                      <a:pt x="3344" y="633"/>
                    </a:cubicBezTo>
                    <a:cubicBezTo>
                      <a:pt x="2144" y="-910"/>
                      <a:pt x="-513" y="633"/>
                      <a:pt x="87" y="24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" name="任意多边形: 形状 319">
                <a:extLst>
                  <a:ext uri="{FF2B5EF4-FFF2-40B4-BE49-F238E27FC236}">
                    <a16:creationId xmlns:a16="http://schemas.microsoft.com/office/drawing/2014/main" id="{582C4634-1557-A97E-11B4-4AC3F78DFFE3}"/>
                  </a:ext>
                </a:extLst>
              </p:cNvPr>
              <p:cNvSpPr/>
              <p:nvPr/>
            </p:nvSpPr>
            <p:spPr>
              <a:xfrm>
                <a:off x="10481386" y="6258101"/>
                <a:ext cx="18628" cy="36321"/>
              </a:xfrm>
              <a:custGeom>
                <a:avLst/>
                <a:gdLst>
                  <a:gd name="connsiteX0" fmla="*/ 133 w 18628"/>
                  <a:gd name="connsiteY0" fmla="*/ 2481 h 36321"/>
                  <a:gd name="connsiteX1" fmla="*/ 12906 w 18628"/>
                  <a:gd name="connsiteY1" fmla="*/ 34285 h 36321"/>
                  <a:gd name="connsiteX2" fmla="*/ 18478 w 18628"/>
                  <a:gd name="connsiteY2" fmla="*/ 32913 h 36321"/>
                  <a:gd name="connsiteX3" fmla="*/ 3991 w 18628"/>
                  <a:gd name="connsiteY3" fmla="*/ 938 h 36321"/>
                  <a:gd name="connsiteX4" fmla="*/ 133 w 18628"/>
                  <a:gd name="connsiteY4" fmla="*/ 2481 h 36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28" h="36321">
                    <a:moveTo>
                      <a:pt x="133" y="2481"/>
                    </a:moveTo>
                    <a:cubicBezTo>
                      <a:pt x="4077" y="13196"/>
                      <a:pt x="8963" y="23569"/>
                      <a:pt x="12906" y="34285"/>
                    </a:cubicBezTo>
                    <a:cubicBezTo>
                      <a:pt x="14192" y="37714"/>
                      <a:pt x="19593" y="36514"/>
                      <a:pt x="18478" y="32913"/>
                    </a:cubicBezTo>
                    <a:cubicBezTo>
                      <a:pt x="15049" y="22026"/>
                      <a:pt x="10335" y="10453"/>
                      <a:pt x="3991" y="938"/>
                    </a:cubicBezTo>
                    <a:cubicBezTo>
                      <a:pt x="2791" y="-863"/>
                      <a:pt x="-724" y="81"/>
                      <a:pt x="133" y="248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" name="任意多边形: 形状 320">
                <a:extLst>
                  <a:ext uri="{FF2B5EF4-FFF2-40B4-BE49-F238E27FC236}">
                    <a16:creationId xmlns:a16="http://schemas.microsoft.com/office/drawing/2014/main" id="{6AF4BE69-C0F3-94B2-781F-6EFC7CF9D15A}"/>
                  </a:ext>
                </a:extLst>
              </p:cNvPr>
              <p:cNvSpPr/>
              <p:nvPr/>
            </p:nvSpPr>
            <p:spPr>
              <a:xfrm>
                <a:off x="10581274" y="6263289"/>
                <a:ext cx="51449" cy="65440"/>
              </a:xfrm>
              <a:custGeom>
                <a:avLst/>
                <a:gdLst>
                  <a:gd name="connsiteX0" fmla="*/ 372 w 51449"/>
                  <a:gd name="connsiteY0" fmla="*/ 3122 h 65440"/>
                  <a:gd name="connsiteX1" fmla="*/ 45807 w 51449"/>
                  <a:gd name="connsiteY1" fmla="*/ 63816 h 65440"/>
                  <a:gd name="connsiteX2" fmla="*/ 51207 w 51449"/>
                  <a:gd name="connsiteY2" fmla="*/ 60815 h 65440"/>
                  <a:gd name="connsiteX3" fmla="*/ 3887 w 51449"/>
                  <a:gd name="connsiteY3" fmla="*/ 551 h 65440"/>
                  <a:gd name="connsiteX4" fmla="*/ 372 w 51449"/>
                  <a:gd name="connsiteY4" fmla="*/ 3122 h 6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49" h="65440">
                    <a:moveTo>
                      <a:pt x="372" y="3122"/>
                    </a:moveTo>
                    <a:cubicBezTo>
                      <a:pt x="14773" y="24382"/>
                      <a:pt x="33376" y="40927"/>
                      <a:pt x="45807" y="63816"/>
                    </a:cubicBezTo>
                    <a:cubicBezTo>
                      <a:pt x="47778" y="67416"/>
                      <a:pt x="52578" y="64416"/>
                      <a:pt x="51207" y="60815"/>
                    </a:cubicBezTo>
                    <a:cubicBezTo>
                      <a:pt x="42206" y="37926"/>
                      <a:pt x="21889" y="16838"/>
                      <a:pt x="3887" y="551"/>
                    </a:cubicBezTo>
                    <a:cubicBezTo>
                      <a:pt x="2086" y="-992"/>
                      <a:pt x="-1085" y="979"/>
                      <a:pt x="372" y="312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" name="任意多边形: 形状 321">
                <a:extLst>
                  <a:ext uri="{FF2B5EF4-FFF2-40B4-BE49-F238E27FC236}">
                    <a16:creationId xmlns:a16="http://schemas.microsoft.com/office/drawing/2014/main" id="{6C4EA078-6B07-A3D1-B0DB-1B5FE50BD2B9}"/>
                  </a:ext>
                </a:extLst>
              </p:cNvPr>
              <p:cNvSpPr/>
              <p:nvPr/>
            </p:nvSpPr>
            <p:spPr>
              <a:xfrm>
                <a:off x="10625032" y="6286941"/>
                <a:ext cx="31089" cy="45847"/>
              </a:xfrm>
              <a:custGeom>
                <a:avLst/>
                <a:gdLst>
                  <a:gd name="connsiteX0" fmla="*/ 334 w 31089"/>
                  <a:gd name="connsiteY0" fmla="*/ 2616 h 45847"/>
                  <a:gd name="connsiteX1" fmla="*/ 13536 w 31089"/>
                  <a:gd name="connsiteY1" fmla="*/ 22761 h 45847"/>
                  <a:gd name="connsiteX2" fmla="*/ 25880 w 31089"/>
                  <a:gd name="connsiteY2" fmla="*/ 44536 h 45847"/>
                  <a:gd name="connsiteX3" fmla="*/ 30767 w 31089"/>
                  <a:gd name="connsiteY3" fmla="*/ 41879 h 45847"/>
                  <a:gd name="connsiteX4" fmla="*/ 3248 w 31089"/>
                  <a:gd name="connsiteY4" fmla="*/ 473 h 45847"/>
                  <a:gd name="connsiteX5" fmla="*/ 334 w 31089"/>
                  <a:gd name="connsiteY5" fmla="*/ 2616 h 45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089" h="45847">
                    <a:moveTo>
                      <a:pt x="334" y="2616"/>
                    </a:moveTo>
                    <a:cubicBezTo>
                      <a:pt x="4877" y="9303"/>
                      <a:pt x="9507" y="15732"/>
                      <a:pt x="13536" y="22761"/>
                    </a:cubicBezTo>
                    <a:cubicBezTo>
                      <a:pt x="17650" y="29963"/>
                      <a:pt x="20994" y="37763"/>
                      <a:pt x="25880" y="44536"/>
                    </a:cubicBezTo>
                    <a:cubicBezTo>
                      <a:pt x="27937" y="47365"/>
                      <a:pt x="32309" y="45221"/>
                      <a:pt x="30767" y="41879"/>
                    </a:cubicBezTo>
                    <a:cubicBezTo>
                      <a:pt x="24423" y="27905"/>
                      <a:pt x="15250" y="10503"/>
                      <a:pt x="3248" y="473"/>
                    </a:cubicBezTo>
                    <a:cubicBezTo>
                      <a:pt x="1792" y="-813"/>
                      <a:pt x="-952" y="730"/>
                      <a:pt x="334" y="261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" name="任意多边形: 形状 322">
                <a:extLst>
                  <a:ext uri="{FF2B5EF4-FFF2-40B4-BE49-F238E27FC236}">
                    <a16:creationId xmlns:a16="http://schemas.microsoft.com/office/drawing/2014/main" id="{0B8708F8-9718-6CA6-8D27-D950922DE368}"/>
                  </a:ext>
                </a:extLst>
              </p:cNvPr>
              <p:cNvSpPr/>
              <p:nvPr/>
            </p:nvSpPr>
            <p:spPr>
              <a:xfrm>
                <a:off x="10657626" y="6294417"/>
                <a:ext cx="26496" cy="41915"/>
              </a:xfrm>
              <a:custGeom>
                <a:avLst/>
                <a:gdLst>
                  <a:gd name="connsiteX0" fmla="*/ 230 w 26496"/>
                  <a:gd name="connsiteY0" fmla="*/ 3112 h 41915"/>
                  <a:gd name="connsiteX1" fmla="*/ 10688 w 26496"/>
                  <a:gd name="connsiteY1" fmla="*/ 20429 h 41915"/>
                  <a:gd name="connsiteX2" fmla="*/ 21747 w 26496"/>
                  <a:gd name="connsiteY2" fmla="*/ 40660 h 41915"/>
                  <a:gd name="connsiteX3" fmla="*/ 26461 w 26496"/>
                  <a:gd name="connsiteY3" fmla="*/ 38860 h 41915"/>
                  <a:gd name="connsiteX4" fmla="*/ 17375 w 26496"/>
                  <a:gd name="connsiteY4" fmla="*/ 19743 h 41915"/>
                  <a:gd name="connsiteX5" fmla="*/ 3659 w 26496"/>
                  <a:gd name="connsiteY5" fmla="*/ 712 h 41915"/>
                  <a:gd name="connsiteX6" fmla="*/ 230 w 26496"/>
                  <a:gd name="connsiteY6" fmla="*/ 3112 h 4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96" h="41915">
                    <a:moveTo>
                      <a:pt x="230" y="3112"/>
                    </a:moveTo>
                    <a:cubicBezTo>
                      <a:pt x="3058" y="9199"/>
                      <a:pt x="7087" y="14771"/>
                      <a:pt x="10688" y="20429"/>
                    </a:cubicBezTo>
                    <a:cubicBezTo>
                      <a:pt x="14802" y="26944"/>
                      <a:pt x="17460" y="34402"/>
                      <a:pt x="21747" y="40660"/>
                    </a:cubicBezTo>
                    <a:cubicBezTo>
                      <a:pt x="23375" y="43061"/>
                      <a:pt x="26890" y="41774"/>
                      <a:pt x="26461" y="38860"/>
                    </a:cubicBezTo>
                    <a:cubicBezTo>
                      <a:pt x="25346" y="32002"/>
                      <a:pt x="20890" y="25572"/>
                      <a:pt x="17375" y="19743"/>
                    </a:cubicBezTo>
                    <a:cubicBezTo>
                      <a:pt x="13346" y="13142"/>
                      <a:pt x="8888" y="6370"/>
                      <a:pt x="3659" y="712"/>
                    </a:cubicBezTo>
                    <a:cubicBezTo>
                      <a:pt x="1858" y="-1174"/>
                      <a:pt x="-799" y="1055"/>
                      <a:pt x="230" y="311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" name="任意多边形: 形状 323">
                <a:extLst>
                  <a:ext uri="{FF2B5EF4-FFF2-40B4-BE49-F238E27FC236}">
                    <a16:creationId xmlns:a16="http://schemas.microsoft.com/office/drawing/2014/main" id="{9851097B-462F-C0F4-D98F-066FF884C9A7}"/>
                  </a:ext>
                </a:extLst>
              </p:cNvPr>
              <p:cNvSpPr/>
              <p:nvPr/>
            </p:nvSpPr>
            <p:spPr>
              <a:xfrm>
                <a:off x="10750882" y="6302695"/>
                <a:ext cx="39054" cy="38228"/>
              </a:xfrm>
              <a:custGeom>
                <a:avLst/>
                <a:gdLst>
                  <a:gd name="connsiteX0" fmla="*/ 3243 w 39054"/>
                  <a:gd name="connsiteY0" fmla="*/ 236 h 38228"/>
                  <a:gd name="connsiteX1" fmla="*/ 671 w 39054"/>
                  <a:gd name="connsiteY1" fmla="*/ 3493 h 38228"/>
                  <a:gd name="connsiteX2" fmla="*/ 18588 w 39054"/>
                  <a:gd name="connsiteY2" fmla="*/ 19524 h 38228"/>
                  <a:gd name="connsiteX3" fmla="*/ 34790 w 39054"/>
                  <a:gd name="connsiteY3" fmla="*/ 37526 h 38228"/>
                  <a:gd name="connsiteX4" fmla="*/ 38733 w 39054"/>
                  <a:gd name="connsiteY4" fmla="*/ 34611 h 38228"/>
                  <a:gd name="connsiteX5" fmla="*/ 3243 w 39054"/>
                  <a:gd name="connsiteY5" fmla="*/ 236 h 38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54" h="38228">
                    <a:moveTo>
                      <a:pt x="3243" y="236"/>
                    </a:moveTo>
                    <a:cubicBezTo>
                      <a:pt x="1272" y="-793"/>
                      <a:pt x="-1215" y="1779"/>
                      <a:pt x="671" y="3493"/>
                    </a:cubicBezTo>
                    <a:cubicBezTo>
                      <a:pt x="6672" y="8894"/>
                      <a:pt x="12930" y="13780"/>
                      <a:pt x="18588" y="19524"/>
                    </a:cubicBezTo>
                    <a:cubicBezTo>
                      <a:pt x="24331" y="25267"/>
                      <a:pt x="28875" y="32040"/>
                      <a:pt x="34790" y="37526"/>
                    </a:cubicBezTo>
                    <a:cubicBezTo>
                      <a:pt x="36762" y="39412"/>
                      <a:pt x="40105" y="37183"/>
                      <a:pt x="38733" y="34611"/>
                    </a:cubicBezTo>
                    <a:cubicBezTo>
                      <a:pt x="31447" y="21238"/>
                      <a:pt x="16959" y="7008"/>
                      <a:pt x="3243" y="23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" name="任意多边形: 形状 324">
                <a:extLst>
                  <a:ext uri="{FF2B5EF4-FFF2-40B4-BE49-F238E27FC236}">
                    <a16:creationId xmlns:a16="http://schemas.microsoft.com/office/drawing/2014/main" id="{3B41D0FB-773A-B08D-1149-6F2763BA3CE7}"/>
                  </a:ext>
                </a:extLst>
              </p:cNvPr>
              <p:cNvSpPr/>
              <p:nvPr/>
            </p:nvSpPr>
            <p:spPr>
              <a:xfrm>
                <a:off x="10780978" y="6311889"/>
                <a:ext cx="30703" cy="29573"/>
              </a:xfrm>
              <a:custGeom>
                <a:avLst/>
                <a:gdLst>
                  <a:gd name="connsiteX0" fmla="*/ 2893 w 30703"/>
                  <a:gd name="connsiteY0" fmla="*/ 214 h 29573"/>
                  <a:gd name="connsiteX1" fmla="*/ 578 w 30703"/>
                  <a:gd name="connsiteY1" fmla="*/ 3043 h 29573"/>
                  <a:gd name="connsiteX2" fmla="*/ 13267 w 30703"/>
                  <a:gd name="connsiteY2" fmla="*/ 14187 h 29573"/>
                  <a:gd name="connsiteX3" fmla="*/ 26467 w 30703"/>
                  <a:gd name="connsiteY3" fmla="*/ 28846 h 29573"/>
                  <a:gd name="connsiteX4" fmla="*/ 30412 w 30703"/>
                  <a:gd name="connsiteY4" fmla="*/ 26017 h 29573"/>
                  <a:gd name="connsiteX5" fmla="*/ 2893 w 30703"/>
                  <a:gd name="connsiteY5" fmla="*/ 214 h 2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03" h="29573">
                    <a:moveTo>
                      <a:pt x="2893" y="214"/>
                    </a:moveTo>
                    <a:cubicBezTo>
                      <a:pt x="1093" y="-729"/>
                      <a:pt x="-1050" y="1671"/>
                      <a:pt x="578" y="3043"/>
                    </a:cubicBezTo>
                    <a:cubicBezTo>
                      <a:pt x="4865" y="6643"/>
                      <a:pt x="9151" y="10329"/>
                      <a:pt x="13267" y="14187"/>
                    </a:cubicBezTo>
                    <a:cubicBezTo>
                      <a:pt x="18067" y="18730"/>
                      <a:pt x="21839" y="24217"/>
                      <a:pt x="26467" y="28846"/>
                    </a:cubicBezTo>
                    <a:cubicBezTo>
                      <a:pt x="28439" y="30818"/>
                      <a:pt x="31697" y="28417"/>
                      <a:pt x="30412" y="26017"/>
                    </a:cubicBezTo>
                    <a:cubicBezTo>
                      <a:pt x="24582" y="15473"/>
                      <a:pt x="13351" y="6043"/>
                      <a:pt x="2893" y="21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" name="任意多边形: 形状 325">
                <a:extLst>
                  <a:ext uri="{FF2B5EF4-FFF2-40B4-BE49-F238E27FC236}">
                    <a16:creationId xmlns:a16="http://schemas.microsoft.com/office/drawing/2014/main" id="{F1B66EE1-4849-3E5D-B99F-E95A46451A12}"/>
                  </a:ext>
                </a:extLst>
              </p:cNvPr>
              <p:cNvSpPr/>
              <p:nvPr/>
            </p:nvSpPr>
            <p:spPr>
              <a:xfrm>
                <a:off x="10453845" y="6284814"/>
                <a:ext cx="28012" cy="9559"/>
              </a:xfrm>
              <a:custGeom>
                <a:avLst/>
                <a:gdLst>
                  <a:gd name="connsiteX0" fmla="*/ 14900 w 28012"/>
                  <a:gd name="connsiteY0" fmla="*/ 2343 h 9559"/>
                  <a:gd name="connsiteX1" fmla="*/ 1528 w 28012"/>
                  <a:gd name="connsiteY1" fmla="*/ 4400 h 9559"/>
                  <a:gd name="connsiteX2" fmla="*/ 1013 w 28012"/>
                  <a:gd name="connsiteY2" fmla="*/ 8172 h 9559"/>
                  <a:gd name="connsiteX3" fmla="*/ 14215 w 28012"/>
                  <a:gd name="connsiteY3" fmla="*/ 8687 h 9559"/>
                  <a:gd name="connsiteX4" fmla="*/ 21759 w 28012"/>
                  <a:gd name="connsiteY4" fmla="*/ 6886 h 9559"/>
                  <a:gd name="connsiteX5" fmla="*/ 27331 w 28012"/>
                  <a:gd name="connsiteY5" fmla="*/ 4315 h 9559"/>
                  <a:gd name="connsiteX6" fmla="*/ 26388 w 28012"/>
                  <a:gd name="connsiteY6" fmla="*/ 371 h 9559"/>
                  <a:gd name="connsiteX7" fmla="*/ 14900 w 28012"/>
                  <a:gd name="connsiteY7" fmla="*/ 2343 h 9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12" h="9559">
                    <a:moveTo>
                      <a:pt x="14900" y="2343"/>
                    </a:moveTo>
                    <a:cubicBezTo>
                      <a:pt x="10443" y="3457"/>
                      <a:pt x="5986" y="3543"/>
                      <a:pt x="1528" y="4400"/>
                    </a:cubicBezTo>
                    <a:cubicBezTo>
                      <a:pt x="-273" y="4743"/>
                      <a:pt x="-529" y="7315"/>
                      <a:pt x="1013" y="8172"/>
                    </a:cubicBezTo>
                    <a:cubicBezTo>
                      <a:pt x="4957" y="10401"/>
                      <a:pt x="9929" y="9458"/>
                      <a:pt x="14215" y="8687"/>
                    </a:cubicBezTo>
                    <a:cubicBezTo>
                      <a:pt x="16787" y="8258"/>
                      <a:pt x="19272" y="7572"/>
                      <a:pt x="21759" y="6886"/>
                    </a:cubicBezTo>
                    <a:cubicBezTo>
                      <a:pt x="23816" y="6372"/>
                      <a:pt x="25873" y="6029"/>
                      <a:pt x="27331" y="4315"/>
                    </a:cubicBezTo>
                    <a:cubicBezTo>
                      <a:pt x="28531" y="2943"/>
                      <a:pt x="28102" y="1057"/>
                      <a:pt x="26388" y="371"/>
                    </a:cubicBezTo>
                    <a:cubicBezTo>
                      <a:pt x="22959" y="-915"/>
                      <a:pt x="18330" y="1485"/>
                      <a:pt x="14900" y="234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" name="任意多边形: 形状 326">
                <a:extLst>
                  <a:ext uri="{FF2B5EF4-FFF2-40B4-BE49-F238E27FC236}">
                    <a16:creationId xmlns:a16="http://schemas.microsoft.com/office/drawing/2014/main" id="{63DABFBC-87CD-4A3C-608D-B2D94605EF55}"/>
                  </a:ext>
                </a:extLst>
              </p:cNvPr>
              <p:cNvSpPr/>
              <p:nvPr/>
            </p:nvSpPr>
            <p:spPr>
              <a:xfrm>
                <a:off x="10464328" y="6291660"/>
                <a:ext cx="36077" cy="17901"/>
              </a:xfrm>
              <a:custGeom>
                <a:avLst/>
                <a:gdLst>
                  <a:gd name="connsiteX0" fmla="*/ 32794 w 36077"/>
                  <a:gd name="connsiteY0" fmla="*/ 40 h 17901"/>
                  <a:gd name="connsiteX1" fmla="*/ 18220 w 36077"/>
                  <a:gd name="connsiteY1" fmla="*/ 6127 h 17901"/>
                  <a:gd name="connsiteX2" fmla="*/ 904 w 36077"/>
                  <a:gd name="connsiteY2" fmla="*/ 14442 h 17901"/>
                  <a:gd name="connsiteX3" fmla="*/ 2275 w 36077"/>
                  <a:gd name="connsiteY3" fmla="*/ 17871 h 17901"/>
                  <a:gd name="connsiteX4" fmla="*/ 19164 w 36077"/>
                  <a:gd name="connsiteY4" fmla="*/ 12213 h 17901"/>
                  <a:gd name="connsiteX5" fmla="*/ 35279 w 36077"/>
                  <a:gd name="connsiteY5" fmla="*/ 4412 h 17901"/>
                  <a:gd name="connsiteX6" fmla="*/ 32794 w 36077"/>
                  <a:gd name="connsiteY6" fmla="*/ 40 h 1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77" h="17901">
                    <a:moveTo>
                      <a:pt x="32794" y="40"/>
                    </a:moveTo>
                    <a:cubicBezTo>
                      <a:pt x="27736" y="983"/>
                      <a:pt x="22935" y="3984"/>
                      <a:pt x="18220" y="6127"/>
                    </a:cubicBezTo>
                    <a:cubicBezTo>
                      <a:pt x="12391" y="8784"/>
                      <a:pt x="6390" y="11185"/>
                      <a:pt x="904" y="14442"/>
                    </a:cubicBezTo>
                    <a:cubicBezTo>
                      <a:pt x="-897" y="15557"/>
                      <a:pt x="218" y="18214"/>
                      <a:pt x="2275" y="17871"/>
                    </a:cubicBezTo>
                    <a:cubicBezTo>
                      <a:pt x="8191" y="16757"/>
                      <a:pt x="13677" y="14528"/>
                      <a:pt x="19164" y="12213"/>
                    </a:cubicBezTo>
                    <a:cubicBezTo>
                      <a:pt x="24563" y="9984"/>
                      <a:pt x="30650" y="8013"/>
                      <a:pt x="35279" y="4412"/>
                    </a:cubicBezTo>
                    <a:cubicBezTo>
                      <a:pt x="37337" y="2698"/>
                      <a:pt x="35023" y="-388"/>
                      <a:pt x="32794" y="4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" name="任意多边形: 形状 327">
                <a:extLst>
                  <a:ext uri="{FF2B5EF4-FFF2-40B4-BE49-F238E27FC236}">
                    <a16:creationId xmlns:a16="http://schemas.microsoft.com/office/drawing/2014/main" id="{20C4DD15-5497-B00D-7502-DBDD77068BDA}"/>
                  </a:ext>
                </a:extLst>
              </p:cNvPr>
              <p:cNvSpPr/>
              <p:nvPr/>
            </p:nvSpPr>
            <p:spPr>
              <a:xfrm>
                <a:off x="10561437" y="6320598"/>
                <a:ext cx="38631" cy="21939"/>
              </a:xfrm>
              <a:custGeom>
                <a:avLst/>
                <a:gdLst>
                  <a:gd name="connsiteX0" fmla="*/ 33839 w 38631"/>
                  <a:gd name="connsiteY0" fmla="*/ 420 h 21939"/>
                  <a:gd name="connsiteX1" fmla="*/ 17381 w 38631"/>
                  <a:gd name="connsiteY1" fmla="*/ 9078 h 21939"/>
                  <a:gd name="connsiteX2" fmla="*/ 578 w 38631"/>
                  <a:gd name="connsiteY2" fmla="*/ 18423 h 21939"/>
                  <a:gd name="connsiteX3" fmla="*/ 1950 w 38631"/>
                  <a:gd name="connsiteY3" fmla="*/ 21937 h 21939"/>
                  <a:gd name="connsiteX4" fmla="*/ 18409 w 38631"/>
                  <a:gd name="connsiteY4" fmla="*/ 15936 h 21939"/>
                  <a:gd name="connsiteX5" fmla="*/ 37011 w 38631"/>
                  <a:gd name="connsiteY5" fmla="*/ 6164 h 21939"/>
                  <a:gd name="connsiteX6" fmla="*/ 33839 w 38631"/>
                  <a:gd name="connsiteY6" fmla="*/ 420 h 2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631" h="21939">
                    <a:moveTo>
                      <a:pt x="33839" y="420"/>
                    </a:moveTo>
                    <a:cubicBezTo>
                      <a:pt x="28353" y="3335"/>
                      <a:pt x="22952" y="6335"/>
                      <a:pt x="17381" y="9078"/>
                    </a:cubicBezTo>
                    <a:cubicBezTo>
                      <a:pt x="11808" y="11907"/>
                      <a:pt x="5121" y="14051"/>
                      <a:pt x="578" y="18423"/>
                    </a:cubicBezTo>
                    <a:cubicBezTo>
                      <a:pt x="-622" y="19537"/>
                      <a:pt x="150" y="22023"/>
                      <a:pt x="1950" y="21937"/>
                    </a:cubicBezTo>
                    <a:cubicBezTo>
                      <a:pt x="7864" y="21509"/>
                      <a:pt x="13179" y="18423"/>
                      <a:pt x="18409" y="15936"/>
                    </a:cubicBezTo>
                    <a:cubicBezTo>
                      <a:pt x="24753" y="13022"/>
                      <a:pt x="31011" y="9850"/>
                      <a:pt x="37011" y="6164"/>
                    </a:cubicBezTo>
                    <a:cubicBezTo>
                      <a:pt x="40612" y="3935"/>
                      <a:pt x="37612" y="-1552"/>
                      <a:pt x="33839" y="42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" name="任意多边形: 形状 328">
                <a:extLst>
                  <a:ext uri="{FF2B5EF4-FFF2-40B4-BE49-F238E27FC236}">
                    <a16:creationId xmlns:a16="http://schemas.microsoft.com/office/drawing/2014/main" id="{638F3F35-F495-7904-1B52-E0361E0D0E79}"/>
                  </a:ext>
                </a:extLst>
              </p:cNvPr>
              <p:cNvSpPr/>
              <p:nvPr/>
            </p:nvSpPr>
            <p:spPr>
              <a:xfrm>
                <a:off x="10589267" y="6326924"/>
                <a:ext cx="40009" cy="27074"/>
              </a:xfrm>
              <a:custGeom>
                <a:avLst/>
                <a:gdLst>
                  <a:gd name="connsiteX0" fmla="*/ 37556 w 40009"/>
                  <a:gd name="connsiteY0" fmla="*/ 9 h 27074"/>
                  <a:gd name="connsiteX1" fmla="*/ 18696 w 40009"/>
                  <a:gd name="connsiteY1" fmla="*/ 8839 h 27074"/>
                  <a:gd name="connsiteX2" fmla="*/ 522 w 40009"/>
                  <a:gd name="connsiteY2" fmla="*/ 23240 h 27074"/>
                  <a:gd name="connsiteX3" fmla="*/ 2580 w 40009"/>
                  <a:gd name="connsiteY3" fmla="*/ 26926 h 27074"/>
                  <a:gd name="connsiteX4" fmla="*/ 19896 w 40009"/>
                  <a:gd name="connsiteY4" fmla="*/ 15782 h 27074"/>
                  <a:gd name="connsiteX5" fmla="*/ 39270 w 40009"/>
                  <a:gd name="connsiteY5" fmla="*/ 4295 h 27074"/>
                  <a:gd name="connsiteX6" fmla="*/ 37556 w 40009"/>
                  <a:gd name="connsiteY6" fmla="*/ 9 h 2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009" h="27074">
                    <a:moveTo>
                      <a:pt x="37556" y="9"/>
                    </a:moveTo>
                    <a:cubicBezTo>
                      <a:pt x="30869" y="-248"/>
                      <a:pt x="24011" y="5238"/>
                      <a:pt x="18696" y="8839"/>
                    </a:cubicBezTo>
                    <a:cubicBezTo>
                      <a:pt x="12610" y="12953"/>
                      <a:pt x="5238" y="17497"/>
                      <a:pt x="522" y="23240"/>
                    </a:cubicBezTo>
                    <a:cubicBezTo>
                      <a:pt x="-678" y="24698"/>
                      <a:pt x="266" y="27784"/>
                      <a:pt x="2580" y="26926"/>
                    </a:cubicBezTo>
                    <a:cubicBezTo>
                      <a:pt x="8923" y="24612"/>
                      <a:pt x="14410" y="19640"/>
                      <a:pt x="19896" y="15782"/>
                    </a:cubicBezTo>
                    <a:cubicBezTo>
                      <a:pt x="25898" y="11582"/>
                      <a:pt x="33869" y="9010"/>
                      <a:pt x="39270" y="4295"/>
                    </a:cubicBezTo>
                    <a:cubicBezTo>
                      <a:pt x="40900" y="2752"/>
                      <a:pt x="39613" y="95"/>
                      <a:pt x="37556" y="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" name="任意多边形: 形状 329">
                <a:extLst>
                  <a:ext uri="{FF2B5EF4-FFF2-40B4-BE49-F238E27FC236}">
                    <a16:creationId xmlns:a16="http://schemas.microsoft.com/office/drawing/2014/main" id="{5B325A8C-4513-BCDF-FE17-E8CBD310380F}"/>
                  </a:ext>
                </a:extLst>
              </p:cNvPr>
              <p:cNvSpPr/>
              <p:nvPr/>
            </p:nvSpPr>
            <p:spPr>
              <a:xfrm>
                <a:off x="10716290" y="6339798"/>
                <a:ext cx="49048" cy="38318"/>
              </a:xfrm>
              <a:custGeom>
                <a:avLst/>
                <a:gdLst>
                  <a:gd name="connsiteX0" fmla="*/ 43579 w 49048"/>
                  <a:gd name="connsiteY0" fmla="*/ 679 h 38318"/>
                  <a:gd name="connsiteX1" fmla="*/ 20604 w 49048"/>
                  <a:gd name="connsiteY1" fmla="*/ 20139 h 38318"/>
                  <a:gd name="connsiteX2" fmla="*/ 373 w 49048"/>
                  <a:gd name="connsiteY2" fmla="*/ 35226 h 38318"/>
                  <a:gd name="connsiteX3" fmla="*/ 3116 w 49048"/>
                  <a:gd name="connsiteY3" fmla="*/ 38141 h 38318"/>
                  <a:gd name="connsiteX4" fmla="*/ 48379 w 49048"/>
                  <a:gd name="connsiteY4" fmla="*/ 4537 h 38318"/>
                  <a:gd name="connsiteX5" fmla="*/ 43579 w 49048"/>
                  <a:gd name="connsiteY5" fmla="*/ 679 h 38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048" h="38318">
                    <a:moveTo>
                      <a:pt x="43579" y="679"/>
                    </a:moveTo>
                    <a:cubicBezTo>
                      <a:pt x="35778" y="7023"/>
                      <a:pt x="28577" y="13967"/>
                      <a:pt x="20604" y="20139"/>
                    </a:cubicBezTo>
                    <a:cubicBezTo>
                      <a:pt x="14089" y="25197"/>
                      <a:pt x="5089" y="28283"/>
                      <a:pt x="373" y="35226"/>
                    </a:cubicBezTo>
                    <a:cubicBezTo>
                      <a:pt x="-913" y="37027"/>
                      <a:pt x="1402" y="38913"/>
                      <a:pt x="3116" y="38141"/>
                    </a:cubicBezTo>
                    <a:cubicBezTo>
                      <a:pt x="19747" y="30769"/>
                      <a:pt x="37064" y="19025"/>
                      <a:pt x="48379" y="4537"/>
                    </a:cubicBezTo>
                    <a:cubicBezTo>
                      <a:pt x="50780" y="1622"/>
                      <a:pt x="46150" y="-1378"/>
                      <a:pt x="43579" y="67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" name="任意多边形: 形状 330">
                <a:extLst>
                  <a:ext uri="{FF2B5EF4-FFF2-40B4-BE49-F238E27FC236}">
                    <a16:creationId xmlns:a16="http://schemas.microsoft.com/office/drawing/2014/main" id="{686B2D37-333D-A194-0A2C-48B65DFA5ADF}"/>
                  </a:ext>
                </a:extLst>
              </p:cNvPr>
              <p:cNvSpPr/>
              <p:nvPr/>
            </p:nvSpPr>
            <p:spPr>
              <a:xfrm>
                <a:off x="10742339" y="6339349"/>
                <a:ext cx="51827" cy="46388"/>
              </a:xfrm>
              <a:custGeom>
                <a:avLst/>
                <a:gdLst>
                  <a:gd name="connsiteX0" fmla="*/ 47620 w 51827"/>
                  <a:gd name="connsiteY0" fmla="*/ 443 h 46388"/>
                  <a:gd name="connsiteX1" fmla="*/ 24130 w 51827"/>
                  <a:gd name="connsiteY1" fmla="*/ 18960 h 46388"/>
                  <a:gd name="connsiteX2" fmla="*/ 299 w 51827"/>
                  <a:gd name="connsiteY2" fmla="*/ 42963 h 46388"/>
                  <a:gd name="connsiteX3" fmla="*/ 3214 w 51827"/>
                  <a:gd name="connsiteY3" fmla="*/ 46049 h 46388"/>
                  <a:gd name="connsiteX4" fmla="*/ 25416 w 51827"/>
                  <a:gd name="connsiteY4" fmla="*/ 26589 h 46388"/>
                  <a:gd name="connsiteX5" fmla="*/ 50962 w 51827"/>
                  <a:gd name="connsiteY5" fmla="*/ 5073 h 46388"/>
                  <a:gd name="connsiteX6" fmla="*/ 47620 w 51827"/>
                  <a:gd name="connsiteY6" fmla="*/ 443 h 4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27" h="46388">
                    <a:moveTo>
                      <a:pt x="47620" y="443"/>
                    </a:moveTo>
                    <a:cubicBezTo>
                      <a:pt x="39132" y="5587"/>
                      <a:pt x="31674" y="12531"/>
                      <a:pt x="24130" y="18960"/>
                    </a:cubicBezTo>
                    <a:cubicBezTo>
                      <a:pt x="15643" y="26161"/>
                      <a:pt x="6385" y="33619"/>
                      <a:pt x="299" y="42963"/>
                    </a:cubicBezTo>
                    <a:cubicBezTo>
                      <a:pt x="-815" y="44677"/>
                      <a:pt x="1414" y="47335"/>
                      <a:pt x="3214" y="46049"/>
                    </a:cubicBezTo>
                    <a:cubicBezTo>
                      <a:pt x="11186" y="40391"/>
                      <a:pt x="18044" y="33018"/>
                      <a:pt x="25416" y="26589"/>
                    </a:cubicBezTo>
                    <a:cubicBezTo>
                      <a:pt x="33731" y="19303"/>
                      <a:pt x="43076" y="12873"/>
                      <a:pt x="50962" y="5073"/>
                    </a:cubicBezTo>
                    <a:cubicBezTo>
                      <a:pt x="53277" y="2758"/>
                      <a:pt x="50534" y="-1357"/>
                      <a:pt x="47620" y="44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" name="任意多边形: 形状 331">
                <a:extLst>
                  <a:ext uri="{FF2B5EF4-FFF2-40B4-BE49-F238E27FC236}">
                    <a16:creationId xmlns:a16="http://schemas.microsoft.com/office/drawing/2014/main" id="{216B1C2A-F8B2-6FDC-2F69-C7A13460D81C}"/>
                  </a:ext>
                </a:extLst>
              </p:cNvPr>
              <p:cNvSpPr/>
              <p:nvPr/>
            </p:nvSpPr>
            <p:spPr>
              <a:xfrm>
                <a:off x="10775952" y="6340669"/>
                <a:ext cx="42841" cy="39700"/>
              </a:xfrm>
              <a:custGeom>
                <a:avLst/>
                <a:gdLst>
                  <a:gd name="connsiteX0" fmla="*/ 39723 w 42841"/>
                  <a:gd name="connsiteY0" fmla="*/ 152 h 39700"/>
                  <a:gd name="connsiteX1" fmla="*/ 19920 w 42841"/>
                  <a:gd name="connsiteY1" fmla="*/ 16526 h 39700"/>
                  <a:gd name="connsiteX2" fmla="*/ 117 w 42841"/>
                  <a:gd name="connsiteY2" fmla="*/ 37357 h 39700"/>
                  <a:gd name="connsiteX3" fmla="*/ 3290 w 42841"/>
                  <a:gd name="connsiteY3" fmla="*/ 39242 h 39700"/>
                  <a:gd name="connsiteX4" fmla="*/ 42123 w 42841"/>
                  <a:gd name="connsiteY4" fmla="*/ 4610 h 39700"/>
                  <a:gd name="connsiteX5" fmla="*/ 39723 w 42841"/>
                  <a:gd name="connsiteY5" fmla="*/ 152 h 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41" h="39700">
                    <a:moveTo>
                      <a:pt x="39723" y="152"/>
                    </a:moveTo>
                    <a:cubicBezTo>
                      <a:pt x="31750" y="3067"/>
                      <a:pt x="25835" y="10611"/>
                      <a:pt x="19920" y="16526"/>
                    </a:cubicBezTo>
                    <a:cubicBezTo>
                      <a:pt x="13405" y="23041"/>
                      <a:pt x="3033" y="28356"/>
                      <a:pt x="117" y="37357"/>
                    </a:cubicBezTo>
                    <a:cubicBezTo>
                      <a:pt x="-568" y="39328"/>
                      <a:pt x="1918" y="40357"/>
                      <a:pt x="3290" y="39242"/>
                    </a:cubicBezTo>
                    <a:cubicBezTo>
                      <a:pt x="16663" y="29127"/>
                      <a:pt x="31065" y="17211"/>
                      <a:pt x="42123" y="4610"/>
                    </a:cubicBezTo>
                    <a:cubicBezTo>
                      <a:pt x="43752" y="2895"/>
                      <a:pt x="42466" y="-791"/>
                      <a:pt x="39723" y="15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" name="任意多边形: 形状 332">
                <a:extLst>
                  <a:ext uri="{FF2B5EF4-FFF2-40B4-BE49-F238E27FC236}">
                    <a16:creationId xmlns:a16="http://schemas.microsoft.com/office/drawing/2014/main" id="{024B590F-8F87-A7AB-52D4-1E23AABFDAB5}"/>
                  </a:ext>
                </a:extLst>
              </p:cNvPr>
              <p:cNvSpPr/>
              <p:nvPr/>
            </p:nvSpPr>
            <p:spPr>
              <a:xfrm>
                <a:off x="10423203" y="6257000"/>
                <a:ext cx="474005" cy="87852"/>
              </a:xfrm>
              <a:custGeom>
                <a:avLst/>
                <a:gdLst>
                  <a:gd name="connsiteX0" fmla="*/ 469882 w 474005"/>
                  <a:gd name="connsiteY0" fmla="*/ 78505 h 87852"/>
                  <a:gd name="connsiteX1" fmla="*/ 418618 w 474005"/>
                  <a:gd name="connsiteY1" fmla="*/ 80992 h 87852"/>
                  <a:gd name="connsiteX2" fmla="*/ 360754 w 474005"/>
                  <a:gd name="connsiteY2" fmla="*/ 79791 h 87852"/>
                  <a:gd name="connsiteX3" fmla="*/ 234052 w 474005"/>
                  <a:gd name="connsiteY3" fmla="*/ 72419 h 87852"/>
                  <a:gd name="connsiteX4" fmla="*/ 115323 w 474005"/>
                  <a:gd name="connsiteY4" fmla="*/ 47559 h 87852"/>
                  <a:gd name="connsiteX5" fmla="*/ 54802 w 474005"/>
                  <a:gd name="connsiteY5" fmla="*/ 23642 h 87852"/>
                  <a:gd name="connsiteX6" fmla="*/ 3281 w 474005"/>
                  <a:gd name="connsiteY6" fmla="*/ 238 h 87852"/>
                  <a:gd name="connsiteX7" fmla="*/ 709 w 474005"/>
                  <a:gd name="connsiteY7" fmla="*/ 3496 h 87852"/>
                  <a:gd name="connsiteX8" fmla="*/ 45543 w 474005"/>
                  <a:gd name="connsiteY8" fmla="*/ 26299 h 87852"/>
                  <a:gd name="connsiteX9" fmla="*/ 101264 w 474005"/>
                  <a:gd name="connsiteY9" fmla="*/ 49616 h 87852"/>
                  <a:gd name="connsiteX10" fmla="*/ 232338 w 474005"/>
                  <a:gd name="connsiteY10" fmla="*/ 78848 h 87852"/>
                  <a:gd name="connsiteX11" fmla="*/ 354325 w 474005"/>
                  <a:gd name="connsiteY11" fmla="*/ 86563 h 87852"/>
                  <a:gd name="connsiteX12" fmla="*/ 418618 w 474005"/>
                  <a:gd name="connsiteY12" fmla="*/ 87764 h 87852"/>
                  <a:gd name="connsiteX13" fmla="*/ 471597 w 474005"/>
                  <a:gd name="connsiteY13" fmla="*/ 85020 h 87852"/>
                  <a:gd name="connsiteX14" fmla="*/ 469882 w 474005"/>
                  <a:gd name="connsiteY14" fmla="*/ 78505 h 8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4005" h="87852">
                    <a:moveTo>
                      <a:pt x="469882" y="78505"/>
                    </a:moveTo>
                    <a:cubicBezTo>
                      <a:pt x="451536" y="81334"/>
                      <a:pt x="435849" y="81248"/>
                      <a:pt x="418618" y="80992"/>
                    </a:cubicBezTo>
                    <a:cubicBezTo>
                      <a:pt x="399330" y="80734"/>
                      <a:pt x="380042" y="80048"/>
                      <a:pt x="360754" y="79791"/>
                    </a:cubicBezTo>
                    <a:cubicBezTo>
                      <a:pt x="318063" y="79277"/>
                      <a:pt x="276315" y="79277"/>
                      <a:pt x="234052" y="72419"/>
                    </a:cubicBezTo>
                    <a:cubicBezTo>
                      <a:pt x="194619" y="65990"/>
                      <a:pt x="153642" y="59046"/>
                      <a:pt x="115323" y="47559"/>
                    </a:cubicBezTo>
                    <a:cubicBezTo>
                      <a:pt x="94493" y="41386"/>
                      <a:pt x="74690" y="32299"/>
                      <a:pt x="54802" y="23642"/>
                    </a:cubicBezTo>
                    <a:cubicBezTo>
                      <a:pt x="38342" y="16440"/>
                      <a:pt x="19825" y="8468"/>
                      <a:pt x="3281" y="238"/>
                    </a:cubicBezTo>
                    <a:cubicBezTo>
                      <a:pt x="1052" y="-876"/>
                      <a:pt x="-1177" y="2210"/>
                      <a:pt x="709" y="3496"/>
                    </a:cubicBezTo>
                    <a:cubicBezTo>
                      <a:pt x="10396" y="10354"/>
                      <a:pt x="31484" y="20126"/>
                      <a:pt x="45543" y="26299"/>
                    </a:cubicBezTo>
                    <a:cubicBezTo>
                      <a:pt x="64060" y="34357"/>
                      <a:pt x="82319" y="42758"/>
                      <a:pt x="101264" y="49616"/>
                    </a:cubicBezTo>
                    <a:cubicBezTo>
                      <a:pt x="142841" y="64704"/>
                      <a:pt x="188961" y="71133"/>
                      <a:pt x="232338" y="78848"/>
                    </a:cubicBezTo>
                    <a:cubicBezTo>
                      <a:pt x="272628" y="85963"/>
                      <a:pt x="313519" y="87164"/>
                      <a:pt x="354325" y="86563"/>
                    </a:cubicBezTo>
                    <a:cubicBezTo>
                      <a:pt x="375756" y="86221"/>
                      <a:pt x="397187" y="87849"/>
                      <a:pt x="418618" y="87764"/>
                    </a:cubicBezTo>
                    <a:cubicBezTo>
                      <a:pt x="436534" y="87764"/>
                      <a:pt x="452137" y="88621"/>
                      <a:pt x="471597" y="85020"/>
                    </a:cubicBezTo>
                    <a:cubicBezTo>
                      <a:pt x="475711" y="84249"/>
                      <a:pt x="474168" y="77819"/>
                      <a:pt x="469882" y="7850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" name="图形 4">
              <a:extLst>
                <a:ext uri="{FF2B5EF4-FFF2-40B4-BE49-F238E27FC236}">
                  <a16:creationId xmlns:a16="http://schemas.microsoft.com/office/drawing/2014/main" id="{E57BFB36-5C06-7C73-09BC-75300F860CAC}"/>
                </a:ext>
              </a:extLst>
            </p:cNvPr>
            <p:cNvGrpSpPr/>
            <p:nvPr/>
          </p:nvGrpSpPr>
          <p:grpSpPr>
            <a:xfrm>
              <a:off x="10487629" y="5534394"/>
              <a:ext cx="180929" cy="193558"/>
              <a:chOff x="10487629" y="5534394"/>
              <a:chExt cx="180929" cy="193558"/>
            </a:xfrm>
          </p:grpSpPr>
          <p:sp>
            <p:nvSpPr>
              <p:cNvPr id="316" name="任意多边形: 形状 315">
                <a:extLst>
                  <a:ext uri="{FF2B5EF4-FFF2-40B4-BE49-F238E27FC236}">
                    <a16:creationId xmlns:a16="http://schemas.microsoft.com/office/drawing/2014/main" id="{E7101B6B-5F55-452D-CB21-0188D82655A8}"/>
                  </a:ext>
                </a:extLst>
              </p:cNvPr>
              <p:cNvSpPr/>
              <p:nvPr/>
            </p:nvSpPr>
            <p:spPr>
              <a:xfrm>
                <a:off x="10487629" y="5534394"/>
                <a:ext cx="180929" cy="193558"/>
              </a:xfrm>
              <a:custGeom>
                <a:avLst/>
                <a:gdLst>
                  <a:gd name="connsiteX0" fmla="*/ 180771 w 180929"/>
                  <a:gd name="connsiteY0" fmla="*/ 61733 h 193558"/>
                  <a:gd name="connsiteX1" fmla="*/ 147595 w 180929"/>
                  <a:gd name="connsiteY1" fmla="*/ 57104 h 193558"/>
                  <a:gd name="connsiteX2" fmla="*/ 110819 w 180929"/>
                  <a:gd name="connsiteY2" fmla="*/ 75620 h 193558"/>
                  <a:gd name="connsiteX3" fmla="*/ 111248 w 180929"/>
                  <a:gd name="connsiteY3" fmla="*/ 40302 h 193558"/>
                  <a:gd name="connsiteX4" fmla="*/ 89045 w 180929"/>
                  <a:gd name="connsiteY4" fmla="*/ 268 h 193558"/>
                  <a:gd name="connsiteX5" fmla="*/ 65899 w 180929"/>
                  <a:gd name="connsiteY5" fmla="*/ 34473 h 193558"/>
                  <a:gd name="connsiteX6" fmla="*/ 64956 w 180929"/>
                  <a:gd name="connsiteY6" fmla="*/ 66363 h 193558"/>
                  <a:gd name="connsiteX7" fmla="*/ 36496 w 180929"/>
                  <a:gd name="connsiteY7" fmla="*/ 43559 h 193558"/>
                  <a:gd name="connsiteX8" fmla="*/ 2806 w 180929"/>
                  <a:gd name="connsiteY8" fmla="*/ 44245 h 193558"/>
                  <a:gd name="connsiteX9" fmla="*/ 9920 w 180929"/>
                  <a:gd name="connsiteY9" fmla="*/ 75706 h 193558"/>
                  <a:gd name="connsiteX10" fmla="*/ 46097 w 180929"/>
                  <a:gd name="connsiteY10" fmla="*/ 99366 h 193558"/>
                  <a:gd name="connsiteX11" fmla="*/ 12407 w 180929"/>
                  <a:gd name="connsiteY11" fmla="*/ 118569 h 193558"/>
                  <a:gd name="connsiteX12" fmla="*/ 3320 w 180929"/>
                  <a:gd name="connsiteY12" fmla="*/ 142743 h 193558"/>
                  <a:gd name="connsiteX13" fmla="*/ 35210 w 180929"/>
                  <a:gd name="connsiteY13" fmla="*/ 144544 h 193558"/>
                  <a:gd name="connsiteX14" fmla="*/ 62899 w 180929"/>
                  <a:gd name="connsiteY14" fmla="*/ 130056 h 193558"/>
                  <a:gd name="connsiteX15" fmla="*/ 61099 w 180929"/>
                  <a:gd name="connsiteY15" fmla="*/ 167175 h 193558"/>
                  <a:gd name="connsiteX16" fmla="*/ 77130 w 180929"/>
                  <a:gd name="connsiteY16" fmla="*/ 193492 h 193558"/>
                  <a:gd name="connsiteX17" fmla="*/ 97103 w 180929"/>
                  <a:gd name="connsiteY17" fmla="*/ 172319 h 193558"/>
                  <a:gd name="connsiteX18" fmla="*/ 97361 w 180929"/>
                  <a:gd name="connsiteY18" fmla="*/ 129113 h 193558"/>
                  <a:gd name="connsiteX19" fmla="*/ 135080 w 180929"/>
                  <a:gd name="connsiteY19" fmla="*/ 156631 h 193558"/>
                  <a:gd name="connsiteX20" fmla="*/ 165855 w 180929"/>
                  <a:gd name="connsiteY20" fmla="*/ 150030 h 193558"/>
                  <a:gd name="connsiteX21" fmla="*/ 151796 w 180929"/>
                  <a:gd name="connsiteY21" fmla="*/ 119769 h 193558"/>
                  <a:gd name="connsiteX22" fmla="*/ 129336 w 180929"/>
                  <a:gd name="connsiteY22" fmla="*/ 105453 h 193558"/>
                  <a:gd name="connsiteX23" fmla="*/ 159082 w 180929"/>
                  <a:gd name="connsiteY23" fmla="*/ 93623 h 193558"/>
                  <a:gd name="connsiteX24" fmla="*/ 180771 w 180929"/>
                  <a:gd name="connsiteY24" fmla="*/ 61733 h 19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0929" h="193558">
                    <a:moveTo>
                      <a:pt x="180771" y="61733"/>
                    </a:moveTo>
                    <a:cubicBezTo>
                      <a:pt x="178628" y="48532"/>
                      <a:pt x="155910" y="55133"/>
                      <a:pt x="147595" y="57104"/>
                    </a:cubicBezTo>
                    <a:cubicBezTo>
                      <a:pt x="134393" y="60362"/>
                      <a:pt x="121363" y="66705"/>
                      <a:pt x="110819" y="75620"/>
                    </a:cubicBezTo>
                    <a:cubicBezTo>
                      <a:pt x="114334" y="64476"/>
                      <a:pt x="113649" y="52218"/>
                      <a:pt x="111248" y="40302"/>
                    </a:cubicBezTo>
                    <a:cubicBezTo>
                      <a:pt x="109019" y="29329"/>
                      <a:pt x="101904" y="3526"/>
                      <a:pt x="89045" y="268"/>
                    </a:cubicBezTo>
                    <a:cubicBezTo>
                      <a:pt x="75758" y="-3161"/>
                      <a:pt x="67614" y="27272"/>
                      <a:pt x="65899" y="34473"/>
                    </a:cubicBezTo>
                    <a:cubicBezTo>
                      <a:pt x="63842" y="43217"/>
                      <a:pt x="62470" y="55904"/>
                      <a:pt x="64956" y="66363"/>
                    </a:cubicBezTo>
                    <a:cubicBezTo>
                      <a:pt x="57327" y="56676"/>
                      <a:pt x="48668" y="48188"/>
                      <a:pt x="36496" y="43559"/>
                    </a:cubicBezTo>
                    <a:cubicBezTo>
                      <a:pt x="26208" y="39702"/>
                      <a:pt x="11378" y="34558"/>
                      <a:pt x="2806" y="44245"/>
                    </a:cubicBezTo>
                    <a:cubicBezTo>
                      <a:pt x="-4652" y="52646"/>
                      <a:pt x="4520" y="68934"/>
                      <a:pt x="9920" y="75706"/>
                    </a:cubicBezTo>
                    <a:cubicBezTo>
                      <a:pt x="17808" y="85565"/>
                      <a:pt x="32380" y="95766"/>
                      <a:pt x="46097" y="99366"/>
                    </a:cubicBezTo>
                    <a:cubicBezTo>
                      <a:pt x="33581" y="102967"/>
                      <a:pt x="21494" y="109139"/>
                      <a:pt x="12407" y="118569"/>
                    </a:cubicBezTo>
                    <a:cubicBezTo>
                      <a:pt x="8464" y="122683"/>
                      <a:pt x="-3967" y="136657"/>
                      <a:pt x="3320" y="142743"/>
                    </a:cubicBezTo>
                    <a:cubicBezTo>
                      <a:pt x="11464" y="149601"/>
                      <a:pt x="25609" y="146087"/>
                      <a:pt x="35210" y="144544"/>
                    </a:cubicBezTo>
                    <a:cubicBezTo>
                      <a:pt x="45582" y="142829"/>
                      <a:pt x="55784" y="137857"/>
                      <a:pt x="62899" y="130056"/>
                    </a:cubicBezTo>
                    <a:cubicBezTo>
                      <a:pt x="60413" y="142315"/>
                      <a:pt x="59298" y="154402"/>
                      <a:pt x="61099" y="167175"/>
                    </a:cubicBezTo>
                    <a:cubicBezTo>
                      <a:pt x="62214" y="174633"/>
                      <a:pt x="67185" y="192464"/>
                      <a:pt x="77130" y="193492"/>
                    </a:cubicBezTo>
                    <a:cubicBezTo>
                      <a:pt x="88616" y="194607"/>
                      <a:pt x="94103" y="181405"/>
                      <a:pt x="97103" y="172319"/>
                    </a:cubicBezTo>
                    <a:cubicBezTo>
                      <a:pt x="101475" y="159202"/>
                      <a:pt x="101046" y="143086"/>
                      <a:pt x="97361" y="129113"/>
                    </a:cubicBezTo>
                    <a:cubicBezTo>
                      <a:pt x="107990" y="140858"/>
                      <a:pt x="119649" y="151316"/>
                      <a:pt x="135080" y="156631"/>
                    </a:cubicBezTo>
                    <a:cubicBezTo>
                      <a:pt x="144080" y="159802"/>
                      <a:pt x="163026" y="162717"/>
                      <a:pt x="165855" y="150030"/>
                    </a:cubicBezTo>
                    <a:cubicBezTo>
                      <a:pt x="168170" y="139657"/>
                      <a:pt x="157796" y="127055"/>
                      <a:pt x="151796" y="119769"/>
                    </a:cubicBezTo>
                    <a:cubicBezTo>
                      <a:pt x="145881" y="112482"/>
                      <a:pt x="137994" y="107939"/>
                      <a:pt x="129336" y="105453"/>
                    </a:cubicBezTo>
                    <a:cubicBezTo>
                      <a:pt x="139622" y="103481"/>
                      <a:pt x="149481" y="99795"/>
                      <a:pt x="159082" y="93623"/>
                    </a:cubicBezTo>
                    <a:cubicBezTo>
                      <a:pt x="167312" y="88393"/>
                      <a:pt x="182657" y="72963"/>
                      <a:pt x="180771" y="6173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" name="任意多边形: 形状 316">
                <a:extLst>
                  <a:ext uri="{FF2B5EF4-FFF2-40B4-BE49-F238E27FC236}">
                    <a16:creationId xmlns:a16="http://schemas.microsoft.com/office/drawing/2014/main" id="{30362D89-010F-4C09-DAEA-88680B987394}"/>
                  </a:ext>
                </a:extLst>
              </p:cNvPr>
              <p:cNvSpPr/>
              <p:nvPr/>
            </p:nvSpPr>
            <p:spPr>
              <a:xfrm>
                <a:off x="10537036" y="5601011"/>
                <a:ext cx="66966" cy="62264"/>
              </a:xfrm>
              <a:custGeom>
                <a:avLst/>
                <a:gdLst>
                  <a:gd name="connsiteX0" fmla="*/ 66212 w 66966"/>
                  <a:gd name="connsiteY0" fmla="*/ 23406 h 62264"/>
                  <a:gd name="connsiteX1" fmla="*/ 63812 w 66966"/>
                  <a:gd name="connsiteY1" fmla="*/ 19291 h 62264"/>
                  <a:gd name="connsiteX2" fmla="*/ 50610 w 66966"/>
                  <a:gd name="connsiteY2" fmla="*/ 21349 h 62264"/>
                  <a:gd name="connsiteX3" fmla="*/ 51724 w 66966"/>
                  <a:gd name="connsiteY3" fmla="*/ 5061 h 62264"/>
                  <a:gd name="connsiteX4" fmla="*/ 47524 w 66966"/>
                  <a:gd name="connsiteY4" fmla="*/ 3346 h 62264"/>
                  <a:gd name="connsiteX5" fmla="*/ 36894 w 66966"/>
                  <a:gd name="connsiteY5" fmla="*/ 13033 h 62264"/>
                  <a:gd name="connsiteX6" fmla="*/ 29436 w 66966"/>
                  <a:gd name="connsiteY6" fmla="*/ 689 h 62264"/>
                  <a:gd name="connsiteX7" fmla="*/ 25835 w 66966"/>
                  <a:gd name="connsiteY7" fmla="*/ 1632 h 62264"/>
                  <a:gd name="connsiteX8" fmla="*/ 23692 w 66966"/>
                  <a:gd name="connsiteY8" fmla="*/ 14148 h 62264"/>
                  <a:gd name="connsiteX9" fmla="*/ 10749 w 66966"/>
                  <a:gd name="connsiteY9" fmla="*/ 6861 h 62264"/>
                  <a:gd name="connsiteX10" fmla="*/ 7148 w 66966"/>
                  <a:gd name="connsiteY10" fmla="*/ 10462 h 62264"/>
                  <a:gd name="connsiteX11" fmla="*/ 14606 w 66966"/>
                  <a:gd name="connsiteY11" fmla="*/ 22977 h 62264"/>
                  <a:gd name="connsiteX12" fmla="*/ 1318 w 66966"/>
                  <a:gd name="connsiteY12" fmla="*/ 28206 h 62264"/>
                  <a:gd name="connsiteX13" fmla="*/ 1318 w 66966"/>
                  <a:gd name="connsiteY13" fmla="*/ 32750 h 62264"/>
                  <a:gd name="connsiteX14" fmla="*/ 18035 w 66966"/>
                  <a:gd name="connsiteY14" fmla="*/ 38408 h 62264"/>
                  <a:gd name="connsiteX15" fmla="*/ 15205 w 66966"/>
                  <a:gd name="connsiteY15" fmla="*/ 54353 h 62264"/>
                  <a:gd name="connsiteX16" fmla="*/ 19064 w 66966"/>
                  <a:gd name="connsiteY16" fmla="*/ 56581 h 62264"/>
                  <a:gd name="connsiteX17" fmla="*/ 30722 w 66966"/>
                  <a:gd name="connsiteY17" fmla="*/ 48009 h 62264"/>
                  <a:gd name="connsiteX18" fmla="*/ 38352 w 66966"/>
                  <a:gd name="connsiteY18" fmla="*/ 61039 h 62264"/>
                  <a:gd name="connsiteX19" fmla="*/ 42980 w 66966"/>
                  <a:gd name="connsiteY19" fmla="*/ 60439 h 62264"/>
                  <a:gd name="connsiteX20" fmla="*/ 44524 w 66966"/>
                  <a:gd name="connsiteY20" fmla="*/ 46037 h 62264"/>
                  <a:gd name="connsiteX21" fmla="*/ 54810 w 66966"/>
                  <a:gd name="connsiteY21" fmla="*/ 51095 h 62264"/>
                  <a:gd name="connsiteX22" fmla="*/ 58497 w 66966"/>
                  <a:gd name="connsiteY22" fmla="*/ 48266 h 62264"/>
                  <a:gd name="connsiteX23" fmla="*/ 57211 w 66966"/>
                  <a:gd name="connsiteY23" fmla="*/ 31550 h 62264"/>
                  <a:gd name="connsiteX24" fmla="*/ 66212 w 66966"/>
                  <a:gd name="connsiteY24" fmla="*/ 23406 h 62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6966" h="62264">
                    <a:moveTo>
                      <a:pt x="66212" y="23406"/>
                    </a:moveTo>
                    <a:cubicBezTo>
                      <a:pt x="68098" y="21520"/>
                      <a:pt x="66127" y="18948"/>
                      <a:pt x="63812" y="19291"/>
                    </a:cubicBezTo>
                    <a:cubicBezTo>
                      <a:pt x="59440" y="19891"/>
                      <a:pt x="54982" y="20663"/>
                      <a:pt x="50610" y="21349"/>
                    </a:cubicBezTo>
                    <a:cubicBezTo>
                      <a:pt x="51210" y="15948"/>
                      <a:pt x="51982" y="10547"/>
                      <a:pt x="51724" y="5061"/>
                    </a:cubicBezTo>
                    <a:cubicBezTo>
                      <a:pt x="51638" y="2918"/>
                      <a:pt x="49153" y="1889"/>
                      <a:pt x="47524" y="3346"/>
                    </a:cubicBezTo>
                    <a:cubicBezTo>
                      <a:pt x="43924" y="6518"/>
                      <a:pt x="40409" y="9776"/>
                      <a:pt x="36894" y="13033"/>
                    </a:cubicBezTo>
                    <a:cubicBezTo>
                      <a:pt x="34665" y="8747"/>
                      <a:pt x="32436" y="4547"/>
                      <a:pt x="29436" y="689"/>
                    </a:cubicBezTo>
                    <a:cubicBezTo>
                      <a:pt x="28322" y="-768"/>
                      <a:pt x="26350" y="346"/>
                      <a:pt x="25835" y="1632"/>
                    </a:cubicBezTo>
                    <a:cubicBezTo>
                      <a:pt x="24207" y="5832"/>
                      <a:pt x="23778" y="9862"/>
                      <a:pt x="23692" y="14148"/>
                    </a:cubicBezTo>
                    <a:cubicBezTo>
                      <a:pt x="19577" y="11405"/>
                      <a:pt x="15120" y="9262"/>
                      <a:pt x="10749" y="6861"/>
                    </a:cubicBezTo>
                    <a:cubicBezTo>
                      <a:pt x="8434" y="5575"/>
                      <a:pt x="5862" y="8147"/>
                      <a:pt x="7148" y="10462"/>
                    </a:cubicBezTo>
                    <a:cubicBezTo>
                      <a:pt x="9548" y="14748"/>
                      <a:pt x="12205" y="18777"/>
                      <a:pt x="14606" y="22977"/>
                    </a:cubicBezTo>
                    <a:cubicBezTo>
                      <a:pt x="9976" y="24349"/>
                      <a:pt x="5604" y="25978"/>
                      <a:pt x="1318" y="28206"/>
                    </a:cubicBezTo>
                    <a:cubicBezTo>
                      <a:pt x="-396" y="29064"/>
                      <a:pt x="-482" y="31893"/>
                      <a:pt x="1318" y="32750"/>
                    </a:cubicBezTo>
                    <a:cubicBezTo>
                      <a:pt x="6719" y="35236"/>
                      <a:pt x="12377" y="36608"/>
                      <a:pt x="18035" y="38408"/>
                    </a:cubicBezTo>
                    <a:cubicBezTo>
                      <a:pt x="16835" y="43637"/>
                      <a:pt x="15978" y="49038"/>
                      <a:pt x="15205" y="54353"/>
                    </a:cubicBezTo>
                    <a:cubicBezTo>
                      <a:pt x="14949" y="56410"/>
                      <a:pt x="17606" y="57439"/>
                      <a:pt x="19064" y="56581"/>
                    </a:cubicBezTo>
                    <a:cubicBezTo>
                      <a:pt x="23436" y="54096"/>
                      <a:pt x="27207" y="51438"/>
                      <a:pt x="30722" y="48009"/>
                    </a:cubicBezTo>
                    <a:cubicBezTo>
                      <a:pt x="33379" y="52295"/>
                      <a:pt x="35865" y="56667"/>
                      <a:pt x="38352" y="61039"/>
                    </a:cubicBezTo>
                    <a:cubicBezTo>
                      <a:pt x="39380" y="62840"/>
                      <a:pt x="42638" y="62668"/>
                      <a:pt x="42980" y="60439"/>
                    </a:cubicBezTo>
                    <a:cubicBezTo>
                      <a:pt x="43752" y="55639"/>
                      <a:pt x="44095" y="50838"/>
                      <a:pt x="44524" y="46037"/>
                    </a:cubicBezTo>
                    <a:cubicBezTo>
                      <a:pt x="48210" y="47323"/>
                      <a:pt x="51296" y="49123"/>
                      <a:pt x="54810" y="51095"/>
                    </a:cubicBezTo>
                    <a:cubicBezTo>
                      <a:pt x="56525" y="52124"/>
                      <a:pt x="59354" y="50409"/>
                      <a:pt x="58497" y="48266"/>
                    </a:cubicBezTo>
                    <a:cubicBezTo>
                      <a:pt x="56354" y="42951"/>
                      <a:pt x="51982" y="37122"/>
                      <a:pt x="57211" y="31550"/>
                    </a:cubicBezTo>
                    <a:cubicBezTo>
                      <a:pt x="59955" y="28464"/>
                      <a:pt x="63383" y="26321"/>
                      <a:pt x="66212" y="23406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" name="图形 4">
              <a:extLst>
                <a:ext uri="{FF2B5EF4-FFF2-40B4-BE49-F238E27FC236}">
                  <a16:creationId xmlns:a16="http://schemas.microsoft.com/office/drawing/2014/main" id="{53F0814B-ADF6-6920-DBB9-010F53C8500C}"/>
                </a:ext>
              </a:extLst>
            </p:cNvPr>
            <p:cNvGrpSpPr/>
            <p:nvPr/>
          </p:nvGrpSpPr>
          <p:grpSpPr>
            <a:xfrm>
              <a:off x="8945259" y="5872997"/>
              <a:ext cx="195755" cy="178556"/>
              <a:chOff x="8945259" y="5872997"/>
              <a:chExt cx="195755" cy="178556"/>
            </a:xfrm>
          </p:grpSpPr>
          <p:sp>
            <p:nvSpPr>
              <p:cNvPr id="314" name="任意多边形: 形状 313">
                <a:extLst>
                  <a:ext uri="{FF2B5EF4-FFF2-40B4-BE49-F238E27FC236}">
                    <a16:creationId xmlns:a16="http://schemas.microsoft.com/office/drawing/2014/main" id="{0529F0AB-2525-D3AC-AA41-AD0A8563FB63}"/>
                  </a:ext>
                </a:extLst>
              </p:cNvPr>
              <p:cNvSpPr/>
              <p:nvPr/>
            </p:nvSpPr>
            <p:spPr>
              <a:xfrm>
                <a:off x="8945259" y="5872997"/>
                <a:ext cx="195755" cy="178556"/>
              </a:xfrm>
              <a:custGeom>
                <a:avLst/>
                <a:gdLst>
                  <a:gd name="connsiteX0" fmla="*/ 195521 w 195755"/>
                  <a:gd name="connsiteY0" fmla="*/ 92176 h 178556"/>
                  <a:gd name="connsiteX1" fmla="*/ 166375 w 195755"/>
                  <a:gd name="connsiteY1" fmla="*/ 75803 h 178556"/>
                  <a:gd name="connsiteX2" fmla="*/ 125398 w 195755"/>
                  <a:gd name="connsiteY2" fmla="*/ 79661 h 178556"/>
                  <a:gd name="connsiteX3" fmla="*/ 138685 w 195755"/>
                  <a:gd name="connsiteY3" fmla="*/ 46914 h 178556"/>
                  <a:gd name="connsiteX4" fmla="*/ 132599 w 195755"/>
                  <a:gd name="connsiteY4" fmla="*/ 1565 h 178556"/>
                  <a:gd name="connsiteX5" fmla="*/ 98566 w 195755"/>
                  <a:gd name="connsiteY5" fmla="*/ 24968 h 178556"/>
                  <a:gd name="connsiteX6" fmla="*/ 86050 w 195755"/>
                  <a:gd name="connsiteY6" fmla="*/ 54372 h 178556"/>
                  <a:gd name="connsiteX7" fmla="*/ 67876 w 195755"/>
                  <a:gd name="connsiteY7" fmla="*/ 22739 h 178556"/>
                  <a:gd name="connsiteX8" fmla="*/ 36244 w 195755"/>
                  <a:gd name="connsiteY8" fmla="*/ 11081 h 178556"/>
                  <a:gd name="connsiteX9" fmla="*/ 31358 w 195755"/>
                  <a:gd name="connsiteY9" fmla="*/ 42970 h 178556"/>
                  <a:gd name="connsiteX10" fmla="*/ 56389 w 195755"/>
                  <a:gd name="connsiteY10" fmla="*/ 78203 h 178556"/>
                  <a:gd name="connsiteX11" fmla="*/ 18070 w 195755"/>
                  <a:gd name="connsiteY11" fmla="*/ 83775 h 178556"/>
                  <a:gd name="connsiteX12" fmla="*/ 754 w 195755"/>
                  <a:gd name="connsiteY12" fmla="*/ 102978 h 178556"/>
                  <a:gd name="connsiteX13" fmla="*/ 29814 w 195755"/>
                  <a:gd name="connsiteY13" fmla="*/ 116265 h 178556"/>
                  <a:gd name="connsiteX14" fmla="*/ 60847 w 195755"/>
                  <a:gd name="connsiteY14" fmla="*/ 112922 h 178556"/>
                  <a:gd name="connsiteX15" fmla="*/ 45674 w 195755"/>
                  <a:gd name="connsiteY15" fmla="*/ 146783 h 178556"/>
                  <a:gd name="connsiteX16" fmla="*/ 51074 w 195755"/>
                  <a:gd name="connsiteY16" fmla="*/ 177130 h 178556"/>
                  <a:gd name="connsiteX17" fmla="*/ 77392 w 195755"/>
                  <a:gd name="connsiteY17" fmla="*/ 164700 h 178556"/>
                  <a:gd name="connsiteX18" fmla="*/ 93423 w 195755"/>
                  <a:gd name="connsiteY18" fmla="*/ 124495 h 178556"/>
                  <a:gd name="connsiteX19" fmla="*/ 118454 w 195755"/>
                  <a:gd name="connsiteY19" fmla="*/ 163843 h 178556"/>
                  <a:gd name="connsiteX20" fmla="*/ 149572 w 195755"/>
                  <a:gd name="connsiteY20" fmla="*/ 168900 h 178556"/>
                  <a:gd name="connsiteX21" fmla="*/ 147515 w 195755"/>
                  <a:gd name="connsiteY21" fmla="*/ 135639 h 178556"/>
                  <a:gd name="connsiteX22" fmla="*/ 131827 w 195755"/>
                  <a:gd name="connsiteY22" fmla="*/ 114122 h 178556"/>
                  <a:gd name="connsiteX23" fmla="*/ 163888 w 195755"/>
                  <a:gd name="connsiteY23" fmla="*/ 113951 h 178556"/>
                  <a:gd name="connsiteX24" fmla="*/ 195521 w 195755"/>
                  <a:gd name="connsiteY24" fmla="*/ 92176 h 17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5755" h="178556">
                    <a:moveTo>
                      <a:pt x="195521" y="92176"/>
                    </a:moveTo>
                    <a:cubicBezTo>
                      <a:pt x="198350" y="79061"/>
                      <a:pt x="174776" y="76917"/>
                      <a:pt x="166375" y="75803"/>
                    </a:cubicBezTo>
                    <a:cubicBezTo>
                      <a:pt x="152916" y="74003"/>
                      <a:pt x="138428" y="75203"/>
                      <a:pt x="125398" y="79661"/>
                    </a:cubicBezTo>
                    <a:cubicBezTo>
                      <a:pt x="132684" y="70574"/>
                      <a:pt x="136542" y="58915"/>
                      <a:pt x="138685" y="46914"/>
                    </a:cubicBezTo>
                    <a:cubicBezTo>
                      <a:pt x="140657" y="35855"/>
                      <a:pt x="143315" y="9280"/>
                      <a:pt x="132599" y="1565"/>
                    </a:cubicBezTo>
                    <a:cubicBezTo>
                      <a:pt x="121454" y="-6493"/>
                      <a:pt x="102766" y="18881"/>
                      <a:pt x="98566" y="24968"/>
                    </a:cubicBezTo>
                    <a:cubicBezTo>
                      <a:pt x="93508" y="32340"/>
                      <a:pt x="87593" y="43656"/>
                      <a:pt x="86050" y="54372"/>
                    </a:cubicBezTo>
                    <a:cubicBezTo>
                      <a:pt x="82450" y="42542"/>
                      <a:pt x="77563" y="31483"/>
                      <a:pt x="67876" y="22739"/>
                    </a:cubicBezTo>
                    <a:cubicBezTo>
                      <a:pt x="59733" y="15367"/>
                      <a:pt x="47817" y="5251"/>
                      <a:pt x="36244" y="11081"/>
                    </a:cubicBezTo>
                    <a:cubicBezTo>
                      <a:pt x="26300" y="16138"/>
                      <a:pt x="28786" y="34655"/>
                      <a:pt x="31358" y="42970"/>
                    </a:cubicBezTo>
                    <a:cubicBezTo>
                      <a:pt x="35129" y="55058"/>
                      <a:pt x="44988" y="69888"/>
                      <a:pt x="56389" y="78203"/>
                    </a:cubicBezTo>
                    <a:cubicBezTo>
                      <a:pt x="43359" y="77003"/>
                      <a:pt x="29986" y="78289"/>
                      <a:pt x="18070" y="83775"/>
                    </a:cubicBezTo>
                    <a:cubicBezTo>
                      <a:pt x="12841" y="86176"/>
                      <a:pt x="-3704" y="94663"/>
                      <a:pt x="754" y="102978"/>
                    </a:cubicBezTo>
                    <a:cubicBezTo>
                      <a:pt x="5811" y="112322"/>
                      <a:pt x="20299" y="114208"/>
                      <a:pt x="29814" y="116265"/>
                    </a:cubicBezTo>
                    <a:cubicBezTo>
                      <a:pt x="40101" y="118494"/>
                      <a:pt x="51331" y="117465"/>
                      <a:pt x="60847" y="112922"/>
                    </a:cubicBezTo>
                    <a:cubicBezTo>
                      <a:pt x="54075" y="123380"/>
                      <a:pt x="48588" y="134267"/>
                      <a:pt x="45674" y="146783"/>
                    </a:cubicBezTo>
                    <a:cubicBezTo>
                      <a:pt x="43959" y="154156"/>
                      <a:pt x="42073" y="172586"/>
                      <a:pt x="51074" y="177130"/>
                    </a:cubicBezTo>
                    <a:cubicBezTo>
                      <a:pt x="61362" y="182359"/>
                      <a:pt x="71220" y="172072"/>
                      <a:pt x="77392" y="164700"/>
                    </a:cubicBezTo>
                    <a:cubicBezTo>
                      <a:pt x="86222" y="154070"/>
                      <a:pt x="91708" y="138896"/>
                      <a:pt x="93423" y="124495"/>
                    </a:cubicBezTo>
                    <a:cubicBezTo>
                      <a:pt x="98994" y="139325"/>
                      <a:pt x="106110" y="153298"/>
                      <a:pt x="118454" y="163843"/>
                    </a:cubicBezTo>
                    <a:cubicBezTo>
                      <a:pt x="125655" y="170015"/>
                      <a:pt x="142286" y="179702"/>
                      <a:pt x="149572" y="168900"/>
                    </a:cubicBezTo>
                    <a:cubicBezTo>
                      <a:pt x="155573" y="160071"/>
                      <a:pt x="150429" y="144555"/>
                      <a:pt x="147515" y="135639"/>
                    </a:cubicBezTo>
                    <a:cubicBezTo>
                      <a:pt x="144600" y="126638"/>
                      <a:pt x="138943" y="119523"/>
                      <a:pt x="131827" y="114122"/>
                    </a:cubicBezTo>
                    <a:cubicBezTo>
                      <a:pt x="142200" y="116008"/>
                      <a:pt x="152573" y="116265"/>
                      <a:pt x="163888" y="113951"/>
                    </a:cubicBezTo>
                    <a:cubicBezTo>
                      <a:pt x="173318" y="112064"/>
                      <a:pt x="193206" y="103235"/>
                      <a:pt x="195521" y="92176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5" name="任意多边形: 形状 314">
                <a:extLst>
                  <a:ext uri="{FF2B5EF4-FFF2-40B4-BE49-F238E27FC236}">
                    <a16:creationId xmlns:a16="http://schemas.microsoft.com/office/drawing/2014/main" id="{A83E137C-AF4F-9C85-BFD3-B082CFAB5243}"/>
                  </a:ext>
                </a:extLst>
              </p:cNvPr>
              <p:cNvSpPr/>
              <p:nvPr/>
            </p:nvSpPr>
            <p:spPr>
              <a:xfrm>
                <a:off x="9005496" y="5931026"/>
                <a:ext cx="65737" cy="63750"/>
              </a:xfrm>
              <a:custGeom>
                <a:avLst/>
                <a:gdLst>
                  <a:gd name="connsiteX0" fmla="*/ 64304 w 65737"/>
                  <a:gd name="connsiteY0" fmla="*/ 36719 h 63750"/>
                  <a:gd name="connsiteX1" fmla="*/ 63532 w 65737"/>
                  <a:gd name="connsiteY1" fmla="*/ 32004 h 63750"/>
                  <a:gd name="connsiteX2" fmla="*/ 50502 w 65737"/>
                  <a:gd name="connsiteY2" fmla="*/ 29090 h 63750"/>
                  <a:gd name="connsiteX3" fmla="*/ 57531 w 65737"/>
                  <a:gd name="connsiteY3" fmla="*/ 14345 h 63750"/>
                  <a:gd name="connsiteX4" fmla="*/ 54274 w 65737"/>
                  <a:gd name="connsiteY4" fmla="*/ 11173 h 63750"/>
                  <a:gd name="connsiteX5" fmla="*/ 40901 w 65737"/>
                  <a:gd name="connsiteY5" fmla="*/ 16317 h 63750"/>
                  <a:gd name="connsiteX6" fmla="*/ 38415 w 65737"/>
                  <a:gd name="connsiteY6" fmla="*/ 2086 h 63750"/>
                  <a:gd name="connsiteX7" fmla="*/ 34729 w 65737"/>
                  <a:gd name="connsiteY7" fmla="*/ 1658 h 63750"/>
                  <a:gd name="connsiteX8" fmla="*/ 28214 w 65737"/>
                  <a:gd name="connsiteY8" fmla="*/ 12545 h 63750"/>
                  <a:gd name="connsiteX9" fmla="*/ 18869 w 65737"/>
                  <a:gd name="connsiteY9" fmla="*/ 972 h 63750"/>
                  <a:gd name="connsiteX10" fmla="*/ 14154 w 65737"/>
                  <a:gd name="connsiteY10" fmla="*/ 3029 h 63750"/>
                  <a:gd name="connsiteX11" fmla="*/ 16555 w 65737"/>
                  <a:gd name="connsiteY11" fmla="*/ 17431 h 63750"/>
                  <a:gd name="connsiteX12" fmla="*/ 2239 w 65737"/>
                  <a:gd name="connsiteY12" fmla="*/ 17431 h 63750"/>
                  <a:gd name="connsiteX13" fmla="*/ 610 w 65737"/>
                  <a:gd name="connsiteY13" fmla="*/ 21632 h 63750"/>
                  <a:gd name="connsiteX14" fmla="*/ 14154 w 65737"/>
                  <a:gd name="connsiteY14" fmla="*/ 32948 h 63750"/>
                  <a:gd name="connsiteX15" fmla="*/ 5754 w 65737"/>
                  <a:gd name="connsiteY15" fmla="*/ 46835 h 63750"/>
                  <a:gd name="connsiteX16" fmla="*/ 8583 w 65737"/>
                  <a:gd name="connsiteY16" fmla="*/ 50349 h 63750"/>
                  <a:gd name="connsiteX17" fmla="*/ 22470 w 65737"/>
                  <a:gd name="connsiteY17" fmla="*/ 46663 h 63750"/>
                  <a:gd name="connsiteX18" fmla="*/ 24870 w 65737"/>
                  <a:gd name="connsiteY18" fmla="*/ 61579 h 63750"/>
                  <a:gd name="connsiteX19" fmla="*/ 29414 w 65737"/>
                  <a:gd name="connsiteY19" fmla="*/ 62694 h 63750"/>
                  <a:gd name="connsiteX20" fmla="*/ 36100 w 65737"/>
                  <a:gd name="connsiteY20" fmla="*/ 49921 h 63750"/>
                  <a:gd name="connsiteX21" fmla="*/ 43816 w 65737"/>
                  <a:gd name="connsiteY21" fmla="*/ 58322 h 63750"/>
                  <a:gd name="connsiteX22" fmla="*/ 48273 w 65737"/>
                  <a:gd name="connsiteY22" fmla="*/ 57036 h 63750"/>
                  <a:gd name="connsiteX23" fmla="*/ 53159 w 65737"/>
                  <a:gd name="connsiteY23" fmla="*/ 40920 h 63750"/>
                  <a:gd name="connsiteX24" fmla="*/ 64304 w 65737"/>
                  <a:gd name="connsiteY24" fmla="*/ 36719 h 6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737" h="63750">
                    <a:moveTo>
                      <a:pt x="64304" y="36719"/>
                    </a:moveTo>
                    <a:cubicBezTo>
                      <a:pt x="66704" y="35605"/>
                      <a:pt x="65847" y="32518"/>
                      <a:pt x="63532" y="32004"/>
                    </a:cubicBezTo>
                    <a:cubicBezTo>
                      <a:pt x="59160" y="30976"/>
                      <a:pt x="54874" y="30033"/>
                      <a:pt x="50502" y="29090"/>
                    </a:cubicBezTo>
                    <a:cubicBezTo>
                      <a:pt x="53074" y="24289"/>
                      <a:pt x="55731" y="19574"/>
                      <a:pt x="57531" y="14345"/>
                    </a:cubicBezTo>
                    <a:cubicBezTo>
                      <a:pt x="58217" y="12288"/>
                      <a:pt x="56246" y="10402"/>
                      <a:pt x="54274" y="11173"/>
                    </a:cubicBezTo>
                    <a:cubicBezTo>
                      <a:pt x="49816" y="12888"/>
                      <a:pt x="45359" y="14516"/>
                      <a:pt x="40901" y="16317"/>
                    </a:cubicBezTo>
                    <a:cubicBezTo>
                      <a:pt x="40386" y="11516"/>
                      <a:pt x="39872" y="6801"/>
                      <a:pt x="38415" y="2086"/>
                    </a:cubicBezTo>
                    <a:cubicBezTo>
                      <a:pt x="37900" y="372"/>
                      <a:pt x="35672" y="629"/>
                      <a:pt x="34729" y="1658"/>
                    </a:cubicBezTo>
                    <a:cubicBezTo>
                      <a:pt x="31728" y="4915"/>
                      <a:pt x="29757" y="8601"/>
                      <a:pt x="28214" y="12545"/>
                    </a:cubicBezTo>
                    <a:cubicBezTo>
                      <a:pt x="25384" y="8516"/>
                      <a:pt x="22041" y="4829"/>
                      <a:pt x="18869" y="972"/>
                    </a:cubicBezTo>
                    <a:cubicBezTo>
                      <a:pt x="17155" y="-1086"/>
                      <a:pt x="13812" y="372"/>
                      <a:pt x="14154" y="3029"/>
                    </a:cubicBezTo>
                    <a:cubicBezTo>
                      <a:pt x="14840" y="7830"/>
                      <a:pt x="15869" y="12631"/>
                      <a:pt x="16555" y="17431"/>
                    </a:cubicBezTo>
                    <a:cubicBezTo>
                      <a:pt x="11754" y="17002"/>
                      <a:pt x="7125" y="17002"/>
                      <a:pt x="2239" y="17431"/>
                    </a:cubicBezTo>
                    <a:cubicBezTo>
                      <a:pt x="353" y="17602"/>
                      <a:pt x="-762" y="20260"/>
                      <a:pt x="610" y="21632"/>
                    </a:cubicBezTo>
                    <a:cubicBezTo>
                      <a:pt x="4725" y="25918"/>
                      <a:pt x="9526" y="29261"/>
                      <a:pt x="14154" y="32948"/>
                    </a:cubicBezTo>
                    <a:cubicBezTo>
                      <a:pt x="11154" y="37491"/>
                      <a:pt x="8411" y="42120"/>
                      <a:pt x="5754" y="46835"/>
                    </a:cubicBezTo>
                    <a:cubicBezTo>
                      <a:pt x="4725" y="48635"/>
                      <a:pt x="6782" y="50607"/>
                      <a:pt x="8583" y="50349"/>
                    </a:cubicBezTo>
                    <a:cubicBezTo>
                      <a:pt x="13554" y="49578"/>
                      <a:pt x="18098" y="48550"/>
                      <a:pt x="22470" y="46663"/>
                    </a:cubicBezTo>
                    <a:cubicBezTo>
                      <a:pt x="23327" y="51636"/>
                      <a:pt x="24184" y="56607"/>
                      <a:pt x="24870" y="61579"/>
                    </a:cubicBezTo>
                    <a:cubicBezTo>
                      <a:pt x="25213" y="63637"/>
                      <a:pt x="28299" y="64665"/>
                      <a:pt x="29414" y="62694"/>
                    </a:cubicBezTo>
                    <a:cubicBezTo>
                      <a:pt x="31814" y="58493"/>
                      <a:pt x="33957" y="54207"/>
                      <a:pt x="36100" y="49921"/>
                    </a:cubicBezTo>
                    <a:cubicBezTo>
                      <a:pt x="39015" y="52407"/>
                      <a:pt x="41329" y="55236"/>
                      <a:pt x="43816" y="58322"/>
                    </a:cubicBezTo>
                    <a:cubicBezTo>
                      <a:pt x="45101" y="59865"/>
                      <a:pt x="48273" y="59350"/>
                      <a:pt x="48273" y="57036"/>
                    </a:cubicBezTo>
                    <a:cubicBezTo>
                      <a:pt x="48273" y="51292"/>
                      <a:pt x="46216" y="44263"/>
                      <a:pt x="53159" y="40920"/>
                    </a:cubicBezTo>
                    <a:cubicBezTo>
                      <a:pt x="56674" y="39205"/>
                      <a:pt x="60703" y="38348"/>
                      <a:pt x="64304" y="36719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图形 4">
              <a:extLst>
                <a:ext uri="{FF2B5EF4-FFF2-40B4-BE49-F238E27FC236}">
                  <a16:creationId xmlns:a16="http://schemas.microsoft.com/office/drawing/2014/main" id="{2B80B295-BEBF-DA9E-9B7F-42BF23140A12}"/>
                </a:ext>
              </a:extLst>
            </p:cNvPr>
            <p:cNvGrpSpPr/>
            <p:nvPr/>
          </p:nvGrpSpPr>
          <p:grpSpPr>
            <a:xfrm>
              <a:off x="10482285" y="6154946"/>
              <a:ext cx="195778" cy="178642"/>
              <a:chOff x="10482285" y="6154946"/>
              <a:chExt cx="195778" cy="178642"/>
            </a:xfrm>
          </p:grpSpPr>
          <p:sp>
            <p:nvSpPr>
              <p:cNvPr id="312" name="任意多边形: 形状 311">
                <a:extLst>
                  <a:ext uri="{FF2B5EF4-FFF2-40B4-BE49-F238E27FC236}">
                    <a16:creationId xmlns:a16="http://schemas.microsoft.com/office/drawing/2014/main" id="{95E0BDC0-C199-48E7-4CF2-480240D52095}"/>
                  </a:ext>
                </a:extLst>
              </p:cNvPr>
              <p:cNvSpPr/>
              <p:nvPr/>
            </p:nvSpPr>
            <p:spPr>
              <a:xfrm>
                <a:off x="10482285" y="6154946"/>
                <a:ext cx="195778" cy="178642"/>
              </a:xfrm>
              <a:custGeom>
                <a:avLst/>
                <a:gdLst>
                  <a:gd name="connsiteX0" fmla="*/ 195544 w 195778"/>
                  <a:gd name="connsiteY0" fmla="*/ 92263 h 178642"/>
                  <a:gd name="connsiteX1" fmla="*/ 166398 w 195778"/>
                  <a:gd name="connsiteY1" fmla="*/ 75889 h 178642"/>
                  <a:gd name="connsiteX2" fmla="*/ 125422 w 195778"/>
                  <a:gd name="connsiteY2" fmla="*/ 79661 h 178642"/>
                  <a:gd name="connsiteX3" fmla="*/ 138709 w 195778"/>
                  <a:gd name="connsiteY3" fmla="*/ 46914 h 178642"/>
                  <a:gd name="connsiteX4" fmla="*/ 132623 w 195778"/>
                  <a:gd name="connsiteY4" fmla="*/ 1565 h 178642"/>
                  <a:gd name="connsiteX5" fmla="*/ 98590 w 195778"/>
                  <a:gd name="connsiteY5" fmla="*/ 24969 h 178642"/>
                  <a:gd name="connsiteX6" fmla="*/ 86073 w 195778"/>
                  <a:gd name="connsiteY6" fmla="*/ 54372 h 178642"/>
                  <a:gd name="connsiteX7" fmla="*/ 67900 w 195778"/>
                  <a:gd name="connsiteY7" fmla="*/ 22740 h 178642"/>
                  <a:gd name="connsiteX8" fmla="*/ 36268 w 195778"/>
                  <a:gd name="connsiteY8" fmla="*/ 11081 h 178642"/>
                  <a:gd name="connsiteX9" fmla="*/ 31381 w 195778"/>
                  <a:gd name="connsiteY9" fmla="*/ 42971 h 178642"/>
                  <a:gd name="connsiteX10" fmla="*/ 56413 w 195778"/>
                  <a:gd name="connsiteY10" fmla="*/ 78204 h 178642"/>
                  <a:gd name="connsiteX11" fmla="*/ 18094 w 195778"/>
                  <a:gd name="connsiteY11" fmla="*/ 83776 h 178642"/>
                  <a:gd name="connsiteX12" fmla="*/ 777 w 195778"/>
                  <a:gd name="connsiteY12" fmla="*/ 102978 h 178642"/>
                  <a:gd name="connsiteX13" fmla="*/ 29838 w 195778"/>
                  <a:gd name="connsiteY13" fmla="*/ 116265 h 178642"/>
                  <a:gd name="connsiteX14" fmla="*/ 60871 w 195778"/>
                  <a:gd name="connsiteY14" fmla="*/ 112922 h 178642"/>
                  <a:gd name="connsiteX15" fmla="*/ 45697 w 195778"/>
                  <a:gd name="connsiteY15" fmla="*/ 146869 h 178642"/>
                  <a:gd name="connsiteX16" fmla="*/ 51098 w 195778"/>
                  <a:gd name="connsiteY16" fmla="*/ 177216 h 178642"/>
                  <a:gd name="connsiteX17" fmla="*/ 77415 w 195778"/>
                  <a:gd name="connsiteY17" fmla="*/ 164786 h 178642"/>
                  <a:gd name="connsiteX18" fmla="*/ 93446 w 195778"/>
                  <a:gd name="connsiteY18" fmla="*/ 124667 h 178642"/>
                  <a:gd name="connsiteX19" fmla="*/ 118478 w 195778"/>
                  <a:gd name="connsiteY19" fmla="*/ 164014 h 178642"/>
                  <a:gd name="connsiteX20" fmla="*/ 149596 w 195778"/>
                  <a:gd name="connsiteY20" fmla="*/ 169072 h 178642"/>
                  <a:gd name="connsiteX21" fmla="*/ 147539 w 195778"/>
                  <a:gd name="connsiteY21" fmla="*/ 135811 h 178642"/>
                  <a:gd name="connsiteX22" fmla="*/ 131851 w 195778"/>
                  <a:gd name="connsiteY22" fmla="*/ 114294 h 178642"/>
                  <a:gd name="connsiteX23" fmla="*/ 163912 w 195778"/>
                  <a:gd name="connsiteY23" fmla="*/ 114122 h 178642"/>
                  <a:gd name="connsiteX24" fmla="*/ 195544 w 195778"/>
                  <a:gd name="connsiteY24" fmla="*/ 92263 h 1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5778" h="178642">
                    <a:moveTo>
                      <a:pt x="195544" y="92263"/>
                    </a:moveTo>
                    <a:cubicBezTo>
                      <a:pt x="198374" y="79146"/>
                      <a:pt x="174800" y="77003"/>
                      <a:pt x="166398" y="75889"/>
                    </a:cubicBezTo>
                    <a:cubicBezTo>
                      <a:pt x="152939" y="74089"/>
                      <a:pt x="138537" y="75289"/>
                      <a:pt x="125422" y="79661"/>
                    </a:cubicBezTo>
                    <a:cubicBezTo>
                      <a:pt x="132708" y="70574"/>
                      <a:pt x="136651" y="58915"/>
                      <a:pt x="138709" y="46914"/>
                    </a:cubicBezTo>
                    <a:cubicBezTo>
                      <a:pt x="140680" y="35941"/>
                      <a:pt x="143338" y="9281"/>
                      <a:pt x="132623" y="1565"/>
                    </a:cubicBezTo>
                    <a:cubicBezTo>
                      <a:pt x="121478" y="-6493"/>
                      <a:pt x="102790" y="18882"/>
                      <a:pt x="98590" y="24969"/>
                    </a:cubicBezTo>
                    <a:cubicBezTo>
                      <a:pt x="93531" y="32341"/>
                      <a:pt x="87617" y="43657"/>
                      <a:pt x="86073" y="54372"/>
                    </a:cubicBezTo>
                    <a:cubicBezTo>
                      <a:pt x="82474" y="42542"/>
                      <a:pt x="77587" y="31483"/>
                      <a:pt x="67900" y="22740"/>
                    </a:cubicBezTo>
                    <a:cubicBezTo>
                      <a:pt x="59756" y="15367"/>
                      <a:pt x="47840" y="5251"/>
                      <a:pt x="36268" y="11081"/>
                    </a:cubicBezTo>
                    <a:cubicBezTo>
                      <a:pt x="26238" y="16139"/>
                      <a:pt x="28810" y="34656"/>
                      <a:pt x="31381" y="42971"/>
                    </a:cubicBezTo>
                    <a:cubicBezTo>
                      <a:pt x="35153" y="55058"/>
                      <a:pt x="45012" y="69888"/>
                      <a:pt x="56413" y="78204"/>
                    </a:cubicBezTo>
                    <a:cubicBezTo>
                      <a:pt x="43383" y="77003"/>
                      <a:pt x="30010" y="78289"/>
                      <a:pt x="18094" y="83776"/>
                    </a:cubicBezTo>
                    <a:cubicBezTo>
                      <a:pt x="12865" y="86176"/>
                      <a:pt x="-3766" y="94663"/>
                      <a:pt x="777" y="102978"/>
                    </a:cubicBezTo>
                    <a:cubicBezTo>
                      <a:pt x="5835" y="112322"/>
                      <a:pt x="20323" y="114208"/>
                      <a:pt x="29838" y="116265"/>
                    </a:cubicBezTo>
                    <a:cubicBezTo>
                      <a:pt x="40125" y="118494"/>
                      <a:pt x="51355" y="117466"/>
                      <a:pt x="60871" y="112922"/>
                    </a:cubicBezTo>
                    <a:cubicBezTo>
                      <a:pt x="54098" y="123381"/>
                      <a:pt x="48612" y="134268"/>
                      <a:pt x="45697" y="146869"/>
                    </a:cubicBezTo>
                    <a:cubicBezTo>
                      <a:pt x="43983" y="154156"/>
                      <a:pt x="42096" y="172587"/>
                      <a:pt x="51098" y="177216"/>
                    </a:cubicBezTo>
                    <a:cubicBezTo>
                      <a:pt x="61385" y="182445"/>
                      <a:pt x="71243" y="172158"/>
                      <a:pt x="77415" y="164786"/>
                    </a:cubicBezTo>
                    <a:cubicBezTo>
                      <a:pt x="86245" y="154156"/>
                      <a:pt x="91646" y="138983"/>
                      <a:pt x="93446" y="124667"/>
                    </a:cubicBezTo>
                    <a:cubicBezTo>
                      <a:pt x="99018" y="139497"/>
                      <a:pt x="106134" y="153470"/>
                      <a:pt x="118478" y="164014"/>
                    </a:cubicBezTo>
                    <a:cubicBezTo>
                      <a:pt x="125678" y="170187"/>
                      <a:pt x="142310" y="179873"/>
                      <a:pt x="149596" y="169072"/>
                    </a:cubicBezTo>
                    <a:cubicBezTo>
                      <a:pt x="155512" y="160242"/>
                      <a:pt x="150367" y="144812"/>
                      <a:pt x="147539" y="135811"/>
                    </a:cubicBezTo>
                    <a:cubicBezTo>
                      <a:pt x="144710" y="126810"/>
                      <a:pt x="138966" y="119695"/>
                      <a:pt x="131851" y="114294"/>
                    </a:cubicBezTo>
                    <a:cubicBezTo>
                      <a:pt x="142138" y="116180"/>
                      <a:pt x="152596" y="116437"/>
                      <a:pt x="163912" y="114122"/>
                    </a:cubicBezTo>
                    <a:cubicBezTo>
                      <a:pt x="173256" y="112151"/>
                      <a:pt x="193144" y="103321"/>
                      <a:pt x="195544" y="9226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" name="任意多边形: 形状 312">
                <a:extLst>
                  <a:ext uri="{FF2B5EF4-FFF2-40B4-BE49-F238E27FC236}">
                    <a16:creationId xmlns:a16="http://schemas.microsoft.com/office/drawing/2014/main" id="{753F703C-DC61-9A9D-2604-CB5C818ACC1C}"/>
                  </a:ext>
                </a:extLst>
              </p:cNvPr>
              <p:cNvSpPr/>
              <p:nvPr/>
            </p:nvSpPr>
            <p:spPr>
              <a:xfrm>
                <a:off x="10542374" y="6213147"/>
                <a:ext cx="65909" cy="63664"/>
              </a:xfrm>
              <a:custGeom>
                <a:avLst/>
                <a:gdLst>
                  <a:gd name="connsiteX0" fmla="*/ 64475 w 65909"/>
                  <a:gd name="connsiteY0" fmla="*/ 36633 h 63664"/>
                  <a:gd name="connsiteX1" fmla="*/ 63704 w 65909"/>
                  <a:gd name="connsiteY1" fmla="*/ 31918 h 63664"/>
                  <a:gd name="connsiteX2" fmla="*/ 50673 w 65909"/>
                  <a:gd name="connsiteY2" fmla="*/ 29003 h 63664"/>
                  <a:gd name="connsiteX3" fmla="*/ 57617 w 65909"/>
                  <a:gd name="connsiteY3" fmla="*/ 14259 h 63664"/>
                  <a:gd name="connsiteX4" fmla="*/ 54360 w 65909"/>
                  <a:gd name="connsiteY4" fmla="*/ 11087 h 63664"/>
                  <a:gd name="connsiteX5" fmla="*/ 40986 w 65909"/>
                  <a:gd name="connsiteY5" fmla="*/ 16231 h 63664"/>
                  <a:gd name="connsiteX6" fmla="*/ 38501 w 65909"/>
                  <a:gd name="connsiteY6" fmla="*/ 2000 h 63664"/>
                  <a:gd name="connsiteX7" fmla="*/ 34814 w 65909"/>
                  <a:gd name="connsiteY7" fmla="*/ 1572 h 63664"/>
                  <a:gd name="connsiteX8" fmla="*/ 28299 w 65909"/>
                  <a:gd name="connsiteY8" fmla="*/ 12459 h 63664"/>
                  <a:gd name="connsiteX9" fmla="*/ 18955 w 65909"/>
                  <a:gd name="connsiteY9" fmla="*/ 972 h 63664"/>
                  <a:gd name="connsiteX10" fmla="*/ 14240 w 65909"/>
                  <a:gd name="connsiteY10" fmla="*/ 3029 h 63664"/>
                  <a:gd name="connsiteX11" fmla="*/ 16555 w 65909"/>
                  <a:gd name="connsiteY11" fmla="*/ 17431 h 63664"/>
                  <a:gd name="connsiteX12" fmla="*/ 2238 w 65909"/>
                  <a:gd name="connsiteY12" fmla="*/ 17431 h 63664"/>
                  <a:gd name="connsiteX13" fmla="*/ 610 w 65909"/>
                  <a:gd name="connsiteY13" fmla="*/ 21631 h 63664"/>
                  <a:gd name="connsiteX14" fmla="*/ 14154 w 65909"/>
                  <a:gd name="connsiteY14" fmla="*/ 32947 h 63664"/>
                  <a:gd name="connsiteX15" fmla="*/ 5753 w 65909"/>
                  <a:gd name="connsiteY15" fmla="*/ 46834 h 63664"/>
                  <a:gd name="connsiteX16" fmla="*/ 8583 w 65909"/>
                  <a:gd name="connsiteY16" fmla="*/ 50349 h 63664"/>
                  <a:gd name="connsiteX17" fmla="*/ 22470 w 65909"/>
                  <a:gd name="connsiteY17" fmla="*/ 46578 h 63664"/>
                  <a:gd name="connsiteX18" fmla="*/ 24870 w 65909"/>
                  <a:gd name="connsiteY18" fmla="*/ 61494 h 63664"/>
                  <a:gd name="connsiteX19" fmla="*/ 29414 w 65909"/>
                  <a:gd name="connsiteY19" fmla="*/ 62608 h 63664"/>
                  <a:gd name="connsiteX20" fmla="*/ 36100 w 65909"/>
                  <a:gd name="connsiteY20" fmla="*/ 49835 h 63664"/>
                  <a:gd name="connsiteX21" fmla="*/ 43816 w 65909"/>
                  <a:gd name="connsiteY21" fmla="*/ 58236 h 63664"/>
                  <a:gd name="connsiteX22" fmla="*/ 48274 w 65909"/>
                  <a:gd name="connsiteY22" fmla="*/ 56950 h 63664"/>
                  <a:gd name="connsiteX23" fmla="*/ 53160 w 65909"/>
                  <a:gd name="connsiteY23" fmla="*/ 40919 h 63664"/>
                  <a:gd name="connsiteX24" fmla="*/ 64475 w 65909"/>
                  <a:gd name="connsiteY24" fmla="*/ 36633 h 63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909" h="63664">
                    <a:moveTo>
                      <a:pt x="64475" y="36633"/>
                    </a:moveTo>
                    <a:cubicBezTo>
                      <a:pt x="66875" y="35519"/>
                      <a:pt x="66018" y="32433"/>
                      <a:pt x="63704" y="31918"/>
                    </a:cubicBezTo>
                    <a:cubicBezTo>
                      <a:pt x="59332" y="30890"/>
                      <a:pt x="55045" y="29947"/>
                      <a:pt x="50673" y="29003"/>
                    </a:cubicBezTo>
                    <a:cubicBezTo>
                      <a:pt x="53245" y="24203"/>
                      <a:pt x="55817" y="19488"/>
                      <a:pt x="57617" y="14259"/>
                    </a:cubicBezTo>
                    <a:cubicBezTo>
                      <a:pt x="58303" y="12202"/>
                      <a:pt x="56417" y="10315"/>
                      <a:pt x="54360" y="11087"/>
                    </a:cubicBezTo>
                    <a:cubicBezTo>
                      <a:pt x="49902" y="12802"/>
                      <a:pt x="45444" y="14431"/>
                      <a:pt x="40986" y="16231"/>
                    </a:cubicBezTo>
                    <a:cubicBezTo>
                      <a:pt x="40472" y="11430"/>
                      <a:pt x="39958" y="6715"/>
                      <a:pt x="38501" y="2000"/>
                    </a:cubicBezTo>
                    <a:cubicBezTo>
                      <a:pt x="37986" y="286"/>
                      <a:pt x="35757" y="543"/>
                      <a:pt x="34814" y="1572"/>
                    </a:cubicBezTo>
                    <a:cubicBezTo>
                      <a:pt x="31728" y="4829"/>
                      <a:pt x="29928" y="8516"/>
                      <a:pt x="28299" y="12459"/>
                    </a:cubicBezTo>
                    <a:cubicBezTo>
                      <a:pt x="25385" y="8430"/>
                      <a:pt x="22127" y="4829"/>
                      <a:pt x="18955" y="972"/>
                    </a:cubicBezTo>
                    <a:cubicBezTo>
                      <a:pt x="17240" y="-1086"/>
                      <a:pt x="13898" y="372"/>
                      <a:pt x="14240" y="3029"/>
                    </a:cubicBezTo>
                    <a:cubicBezTo>
                      <a:pt x="14841" y="7830"/>
                      <a:pt x="15955" y="12630"/>
                      <a:pt x="16555" y="17431"/>
                    </a:cubicBezTo>
                    <a:cubicBezTo>
                      <a:pt x="11755" y="17002"/>
                      <a:pt x="7125" y="17002"/>
                      <a:pt x="2238" y="17431"/>
                    </a:cubicBezTo>
                    <a:cubicBezTo>
                      <a:pt x="353" y="17602"/>
                      <a:pt x="-762" y="20260"/>
                      <a:pt x="610" y="21631"/>
                    </a:cubicBezTo>
                    <a:cubicBezTo>
                      <a:pt x="4725" y="25917"/>
                      <a:pt x="9526" y="29261"/>
                      <a:pt x="14154" y="32947"/>
                    </a:cubicBezTo>
                    <a:cubicBezTo>
                      <a:pt x="11154" y="37405"/>
                      <a:pt x="8326" y="42034"/>
                      <a:pt x="5753" y="46834"/>
                    </a:cubicBezTo>
                    <a:cubicBezTo>
                      <a:pt x="4811" y="48635"/>
                      <a:pt x="6868" y="50606"/>
                      <a:pt x="8583" y="50349"/>
                    </a:cubicBezTo>
                    <a:cubicBezTo>
                      <a:pt x="13555" y="49578"/>
                      <a:pt x="18013" y="48549"/>
                      <a:pt x="22470" y="46578"/>
                    </a:cubicBezTo>
                    <a:cubicBezTo>
                      <a:pt x="23327" y="51549"/>
                      <a:pt x="24099" y="56521"/>
                      <a:pt x="24870" y="61494"/>
                    </a:cubicBezTo>
                    <a:cubicBezTo>
                      <a:pt x="25213" y="63551"/>
                      <a:pt x="28299" y="64580"/>
                      <a:pt x="29414" y="62608"/>
                    </a:cubicBezTo>
                    <a:cubicBezTo>
                      <a:pt x="31814" y="58408"/>
                      <a:pt x="33957" y="54121"/>
                      <a:pt x="36100" y="49835"/>
                    </a:cubicBezTo>
                    <a:cubicBezTo>
                      <a:pt x="39015" y="52321"/>
                      <a:pt x="41330" y="55150"/>
                      <a:pt x="43816" y="58236"/>
                    </a:cubicBezTo>
                    <a:cubicBezTo>
                      <a:pt x="45101" y="59779"/>
                      <a:pt x="48359" y="59265"/>
                      <a:pt x="48274" y="56950"/>
                    </a:cubicBezTo>
                    <a:cubicBezTo>
                      <a:pt x="48274" y="51206"/>
                      <a:pt x="46215" y="44177"/>
                      <a:pt x="53160" y="40919"/>
                    </a:cubicBezTo>
                    <a:cubicBezTo>
                      <a:pt x="56760" y="39034"/>
                      <a:pt x="60789" y="38262"/>
                      <a:pt x="64475" y="36633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" name="图形 4">
              <a:extLst>
                <a:ext uri="{FF2B5EF4-FFF2-40B4-BE49-F238E27FC236}">
                  <a16:creationId xmlns:a16="http://schemas.microsoft.com/office/drawing/2014/main" id="{FB64B746-1433-5006-00FA-1B2561C595CB}"/>
                </a:ext>
              </a:extLst>
            </p:cNvPr>
            <p:cNvGrpSpPr/>
            <p:nvPr/>
          </p:nvGrpSpPr>
          <p:grpSpPr>
            <a:xfrm>
              <a:off x="9054236" y="5611691"/>
              <a:ext cx="304209" cy="261201"/>
              <a:chOff x="9054236" y="5611691"/>
              <a:chExt cx="304209" cy="261201"/>
            </a:xfrm>
          </p:grpSpPr>
          <p:sp>
            <p:nvSpPr>
              <p:cNvPr id="309" name="任意多边形: 形状 308">
                <a:extLst>
                  <a:ext uri="{FF2B5EF4-FFF2-40B4-BE49-F238E27FC236}">
                    <a16:creationId xmlns:a16="http://schemas.microsoft.com/office/drawing/2014/main" id="{B5828BD1-B7A4-D955-E012-E8B8856628AE}"/>
                  </a:ext>
                </a:extLst>
              </p:cNvPr>
              <p:cNvSpPr/>
              <p:nvPr/>
            </p:nvSpPr>
            <p:spPr>
              <a:xfrm>
                <a:off x="9054236" y="5611691"/>
                <a:ext cx="304209" cy="261201"/>
              </a:xfrm>
              <a:custGeom>
                <a:avLst/>
                <a:gdLst>
                  <a:gd name="connsiteX0" fmla="*/ 222503 w 304209"/>
                  <a:gd name="connsiteY0" fmla="*/ 107453 h 261201"/>
                  <a:gd name="connsiteX1" fmla="*/ 223789 w 304209"/>
                  <a:gd name="connsiteY1" fmla="*/ 106252 h 261201"/>
                  <a:gd name="connsiteX2" fmla="*/ 242221 w 304209"/>
                  <a:gd name="connsiteY2" fmla="*/ 68619 h 261201"/>
                  <a:gd name="connsiteX3" fmla="*/ 232534 w 304209"/>
                  <a:gd name="connsiteY3" fmla="*/ 1239 h 261201"/>
                  <a:gd name="connsiteX4" fmla="*/ 183070 w 304209"/>
                  <a:gd name="connsiteY4" fmla="*/ 33214 h 261201"/>
                  <a:gd name="connsiteX5" fmla="*/ 162925 w 304209"/>
                  <a:gd name="connsiteY5" fmla="*/ 88679 h 261201"/>
                  <a:gd name="connsiteX6" fmla="*/ 132321 w 304209"/>
                  <a:gd name="connsiteY6" fmla="*/ 27214 h 261201"/>
                  <a:gd name="connsiteX7" fmla="*/ 82172 w 304209"/>
                  <a:gd name="connsiteY7" fmla="*/ 10412 h 261201"/>
                  <a:gd name="connsiteX8" fmla="*/ 86115 w 304209"/>
                  <a:gd name="connsiteY8" fmla="*/ 67590 h 261201"/>
                  <a:gd name="connsiteX9" fmla="*/ 109775 w 304209"/>
                  <a:gd name="connsiteY9" fmla="*/ 106595 h 261201"/>
                  <a:gd name="connsiteX10" fmla="*/ 60398 w 304209"/>
                  <a:gd name="connsiteY10" fmla="*/ 98537 h 261201"/>
                  <a:gd name="connsiteX11" fmla="*/ 390 w 304209"/>
                  <a:gd name="connsiteY11" fmla="*/ 130941 h 261201"/>
                  <a:gd name="connsiteX12" fmla="*/ 46767 w 304209"/>
                  <a:gd name="connsiteY12" fmla="*/ 161888 h 261201"/>
                  <a:gd name="connsiteX13" fmla="*/ 87058 w 304209"/>
                  <a:gd name="connsiteY13" fmla="*/ 161202 h 261201"/>
                  <a:gd name="connsiteX14" fmla="*/ 96659 w 304209"/>
                  <a:gd name="connsiteY14" fmla="*/ 158373 h 261201"/>
                  <a:gd name="connsiteX15" fmla="*/ 67427 w 304209"/>
                  <a:gd name="connsiteY15" fmla="*/ 200807 h 261201"/>
                  <a:gd name="connsiteX16" fmla="*/ 69142 w 304209"/>
                  <a:gd name="connsiteY16" fmla="*/ 247527 h 261201"/>
                  <a:gd name="connsiteX17" fmla="*/ 127091 w 304209"/>
                  <a:gd name="connsiteY17" fmla="*/ 227724 h 261201"/>
                  <a:gd name="connsiteX18" fmla="*/ 154267 w 304209"/>
                  <a:gd name="connsiteY18" fmla="*/ 185119 h 261201"/>
                  <a:gd name="connsiteX19" fmla="*/ 163525 w 304209"/>
                  <a:gd name="connsiteY19" fmla="*/ 208522 h 261201"/>
                  <a:gd name="connsiteX20" fmla="*/ 183927 w 304209"/>
                  <a:gd name="connsiteY20" fmla="*/ 242984 h 261201"/>
                  <a:gd name="connsiteX21" fmla="*/ 223875 w 304209"/>
                  <a:gd name="connsiteY21" fmla="*/ 259357 h 261201"/>
                  <a:gd name="connsiteX22" fmla="*/ 233991 w 304209"/>
                  <a:gd name="connsiteY22" fmla="*/ 212380 h 261201"/>
                  <a:gd name="connsiteX23" fmla="*/ 208359 w 304209"/>
                  <a:gd name="connsiteY23" fmla="*/ 166346 h 261201"/>
                  <a:gd name="connsiteX24" fmla="*/ 255422 w 304209"/>
                  <a:gd name="connsiteY24" fmla="*/ 169432 h 261201"/>
                  <a:gd name="connsiteX25" fmla="*/ 301885 w 304209"/>
                  <a:gd name="connsiteY25" fmla="*/ 144829 h 261201"/>
                  <a:gd name="connsiteX26" fmla="*/ 272739 w 304209"/>
                  <a:gd name="connsiteY26" fmla="*/ 107109 h 261201"/>
                  <a:gd name="connsiteX27" fmla="*/ 222503 w 304209"/>
                  <a:gd name="connsiteY27" fmla="*/ 107453 h 26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4209" h="261201">
                    <a:moveTo>
                      <a:pt x="222503" y="107453"/>
                    </a:moveTo>
                    <a:cubicBezTo>
                      <a:pt x="222932" y="107023"/>
                      <a:pt x="223361" y="106681"/>
                      <a:pt x="223789" y="106252"/>
                    </a:cubicBezTo>
                    <a:cubicBezTo>
                      <a:pt x="233733" y="95794"/>
                      <a:pt x="238877" y="82420"/>
                      <a:pt x="242221" y="68619"/>
                    </a:cubicBezTo>
                    <a:cubicBezTo>
                      <a:pt x="246078" y="52674"/>
                      <a:pt x="253622" y="9983"/>
                      <a:pt x="232534" y="1239"/>
                    </a:cubicBezTo>
                    <a:cubicBezTo>
                      <a:pt x="214788" y="-6133"/>
                      <a:pt x="191728" y="21298"/>
                      <a:pt x="183070" y="33214"/>
                    </a:cubicBezTo>
                    <a:cubicBezTo>
                      <a:pt x="171583" y="48988"/>
                      <a:pt x="163954" y="68790"/>
                      <a:pt x="162925" y="88679"/>
                    </a:cubicBezTo>
                    <a:cubicBezTo>
                      <a:pt x="157095" y="66219"/>
                      <a:pt x="148437" y="45816"/>
                      <a:pt x="132321" y="27214"/>
                    </a:cubicBezTo>
                    <a:cubicBezTo>
                      <a:pt x="120919" y="14098"/>
                      <a:pt x="99317" y="-2361"/>
                      <a:pt x="82172" y="10412"/>
                    </a:cubicBezTo>
                    <a:cubicBezTo>
                      <a:pt x="65455" y="22842"/>
                      <a:pt x="79257" y="54131"/>
                      <a:pt x="86115" y="67590"/>
                    </a:cubicBezTo>
                    <a:cubicBezTo>
                      <a:pt x="92287" y="79592"/>
                      <a:pt x="99917" y="94679"/>
                      <a:pt x="109775" y="106595"/>
                    </a:cubicBezTo>
                    <a:cubicBezTo>
                      <a:pt x="94773" y="99480"/>
                      <a:pt x="78829" y="97851"/>
                      <a:pt x="60398" y="98537"/>
                    </a:cubicBezTo>
                    <a:cubicBezTo>
                      <a:pt x="38795" y="99394"/>
                      <a:pt x="6477" y="106338"/>
                      <a:pt x="390" y="130941"/>
                    </a:cubicBezTo>
                    <a:cubicBezTo>
                      <a:pt x="-4325" y="149886"/>
                      <a:pt x="35023" y="159745"/>
                      <a:pt x="46767" y="161888"/>
                    </a:cubicBezTo>
                    <a:cubicBezTo>
                      <a:pt x="59797" y="164288"/>
                      <a:pt x="74199" y="164374"/>
                      <a:pt x="87058" y="161202"/>
                    </a:cubicBezTo>
                    <a:cubicBezTo>
                      <a:pt x="89973" y="160516"/>
                      <a:pt x="93316" y="159487"/>
                      <a:pt x="96659" y="158373"/>
                    </a:cubicBezTo>
                    <a:cubicBezTo>
                      <a:pt x="83972" y="170032"/>
                      <a:pt x="73857" y="184176"/>
                      <a:pt x="67427" y="200807"/>
                    </a:cubicBezTo>
                    <a:cubicBezTo>
                      <a:pt x="63055" y="212037"/>
                      <a:pt x="52511" y="240583"/>
                      <a:pt x="69142" y="247527"/>
                    </a:cubicBezTo>
                    <a:cubicBezTo>
                      <a:pt x="89201" y="256014"/>
                      <a:pt x="112861" y="240926"/>
                      <a:pt x="127091" y="227724"/>
                    </a:cubicBezTo>
                    <a:cubicBezTo>
                      <a:pt x="137807" y="217695"/>
                      <a:pt x="150323" y="201321"/>
                      <a:pt x="154267" y="185119"/>
                    </a:cubicBezTo>
                    <a:cubicBezTo>
                      <a:pt x="156924" y="193092"/>
                      <a:pt x="160524" y="201064"/>
                      <a:pt x="163525" y="208522"/>
                    </a:cubicBezTo>
                    <a:cubicBezTo>
                      <a:pt x="168497" y="220867"/>
                      <a:pt x="175184" y="232954"/>
                      <a:pt x="183927" y="242984"/>
                    </a:cubicBezTo>
                    <a:cubicBezTo>
                      <a:pt x="193357" y="253870"/>
                      <a:pt x="208873" y="265872"/>
                      <a:pt x="223875" y="259357"/>
                    </a:cubicBezTo>
                    <a:cubicBezTo>
                      <a:pt x="240592" y="252071"/>
                      <a:pt x="237163" y="226181"/>
                      <a:pt x="233991" y="212380"/>
                    </a:cubicBezTo>
                    <a:cubicBezTo>
                      <a:pt x="230219" y="195920"/>
                      <a:pt x="220532" y="179375"/>
                      <a:pt x="208359" y="166346"/>
                    </a:cubicBezTo>
                    <a:cubicBezTo>
                      <a:pt x="223104" y="171832"/>
                      <a:pt x="239220" y="172175"/>
                      <a:pt x="255422" y="169432"/>
                    </a:cubicBezTo>
                    <a:cubicBezTo>
                      <a:pt x="270338" y="166860"/>
                      <a:pt x="294513" y="159573"/>
                      <a:pt x="301885" y="144829"/>
                    </a:cubicBezTo>
                    <a:cubicBezTo>
                      <a:pt x="311743" y="125283"/>
                      <a:pt x="287997" y="112167"/>
                      <a:pt x="272739" y="107109"/>
                    </a:cubicBezTo>
                    <a:cubicBezTo>
                      <a:pt x="258165" y="102395"/>
                      <a:pt x="238963" y="102566"/>
                      <a:pt x="222503" y="10745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" name="任意多边形: 形状 309">
                <a:extLst>
                  <a:ext uri="{FF2B5EF4-FFF2-40B4-BE49-F238E27FC236}">
                    <a16:creationId xmlns:a16="http://schemas.microsoft.com/office/drawing/2014/main" id="{9FBCC282-4750-993E-E352-2CCBFF5FE0AB}"/>
                  </a:ext>
                </a:extLst>
              </p:cNvPr>
              <p:cNvSpPr/>
              <p:nvPr/>
            </p:nvSpPr>
            <p:spPr>
              <a:xfrm>
                <a:off x="9167313" y="5704109"/>
                <a:ext cx="90286" cy="83936"/>
              </a:xfrm>
              <a:custGeom>
                <a:avLst/>
                <a:gdLst>
                  <a:gd name="connsiteX0" fmla="*/ 82166 w 90286"/>
                  <a:gd name="connsiteY0" fmla="*/ 20949 h 83936"/>
                  <a:gd name="connsiteX1" fmla="*/ 69736 w 90286"/>
                  <a:gd name="connsiteY1" fmla="*/ 24035 h 83936"/>
                  <a:gd name="connsiteX2" fmla="*/ 71108 w 90286"/>
                  <a:gd name="connsiteY2" fmla="*/ 8605 h 83936"/>
                  <a:gd name="connsiteX3" fmla="*/ 66307 w 90286"/>
                  <a:gd name="connsiteY3" fmla="*/ 6633 h 83936"/>
                  <a:gd name="connsiteX4" fmla="*/ 55163 w 90286"/>
                  <a:gd name="connsiteY4" fmla="*/ 16920 h 83936"/>
                  <a:gd name="connsiteX5" fmla="*/ 48476 w 90286"/>
                  <a:gd name="connsiteY5" fmla="*/ 1575 h 83936"/>
                  <a:gd name="connsiteX6" fmla="*/ 43590 w 90286"/>
                  <a:gd name="connsiteY6" fmla="*/ 1575 h 83936"/>
                  <a:gd name="connsiteX7" fmla="*/ 34846 w 90286"/>
                  <a:gd name="connsiteY7" fmla="*/ 16834 h 83936"/>
                  <a:gd name="connsiteX8" fmla="*/ 19073 w 90286"/>
                  <a:gd name="connsiteY8" fmla="*/ 7661 h 83936"/>
                  <a:gd name="connsiteX9" fmla="*/ 15472 w 90286"/>
                  <a:gd name="connsiteY9" fmla="*/ 9719 h 83936"/>
                  <a:gd name="connsiteX10" fmla="*/ 21988 w 90286"/>
                  <a:gd name="connsiteY10" fmla="*/ 27636 h 83936"/>
                  <a:gd name="connsiteX11" fmla="*/ 3385 w 90286"/>
                  <a:gd name="connsiteY11" fmla="*/ 25407 h 83936"/>
                  <a:gd name="connsiteX12" fmla="*/ 1156 w 90286"/>
                  <a:gd name="connsiteY12" fmla="*/ 30722 h 83936"/>
                  <a:gd name="connsiteX13" fmla="*/ 15901 w 90286"/>
                  <a:gd name="connsiteY13" fmla="*/ 40066 h 83936"/>
                  <a:gd name="connsiteX14" fmla="*/ 3299 w 90286"/>
                  <a:gd name="connsiteY14" fmla="*/ 46752 h 83936"/>
                  <a:gd name="connsiteX15" fmla="*/ 3985 w 90286"/>
                  <a:gd name="connsiteY15" fmla="*/ 52496 h 83936"/>
                  <a:gd name="connsiteX16" fmla="*/ 20359 w 90286"/>
                  <a:gd name="connsiteY16" fmla="*/ 54553 h 83936"/>
                  <a:gd name="connsiteX17" fmla="*/ 12558 w 90286"/>
                  <a:gd name="connsiteY17" fmla="*/ 70070 h 83936"/>
                  <a:gd name="connsiteX18" fmla="*/ 17101 w 90286"/>
                  <a:gd name="connsiteY18" fmla="*/ 73584 h 83936"/>
                  <a:gd name="connsiteX19" fmla="*/ 32017 w 90286"/>
                  <a:gd name="connsiteY19" fmla="*/ 63640 h 83936"/>
                  <a:gd name="connsiteX20" fmla="*/ 37332 w 90286"/>
                  <a:gd name="connsiteY20" fmla="*/ 82157 h 83936"/>
                  <a:gd name="connsiteX21" fmla="*/ 42647 w 90286"/>
                  <a:gd name="connsiteY21" fmla="*/ 82242 h 83936"/>
                  <a:gd name="connsiteX22" fmla="*/ 47105 w 90286"/>
                  <a:gd name="connsiteY22" fmla="*/ 70841 h 83936"/>
                  <a:gd name="connsiteX23" fmla="*/ 61593 w 90286"/>
                  <a:gd name="connsiteY23" fmla="*/ 80699 h 83936"/>
                  <a:gd name="connsiteX24" fmla="*/ 66479 w 90286"/>
                  <a:gd name="connsiteY24" fmla="*/ 79413 h 83936"/>
                  <a:gd name="connsiteX25" fmla="*/ 63392 w 90286"/>
                  <a:gd name="connsiteY25" fmla="*/ 60211 h 83936"/>
                  <a:gd name="connsiteX26" fmla="*/ 78909 w 90286"/>
                  <a:gd name="connsiteY26" fmla="*/ 65783 h 83936"/>
                  <a:gd name="connsiteX27" fmla="*/ 82510 w 90286"/>
                  <a:gd name="connsiteY27" fmla="*/ 62268 h 83936"/>
                  <a:gd name="connsiteX28" fmla="*/ 75308 w 90286"/>
                  <a:gd name="connsiteY28" fmla="*/ 50439 h 83936"/>
                  <a:gd name="connsiteX29" fmla="*/ 87910 w 90286"/>
                  <a:gd name="connsiteY29" fmla="*/ 50267 h 83936"/>
                  <a:gd name="connsiteX30" fmla="*/ 89282 w 90286"/>
                  <a:gd name="connsiteY30" fmla="*/ 45381 h 83936"/>
                  <a:gd name="connsiteX31" fmla="*/ 77452 w 90286"/>
                  <a:gd name="connsiteY31" fmla="*/ 37408 h 83936"/>
                  <a:gd name="connsiteX32" fmla="*/ 85338 w 90286"/>
                  <a:gd name="connsiteY32" fmla="*/ 25321 h 83936"/>
                  <a:gd name="connsiteX33" fmla="*/ 82166 w 90286"/>
                  <a:gd name="connsiteY33" fmla="*/ 20949 h 8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0286" h="83936">
                    <a:moveTo>
                      <a:pt x="82166" y="20949"/>
                    </a:moveTo>
                    <a:cubicBezTo>
                      <a:pt x="78052" y="22063"/>
                      <a:pt x="73851" y="23007"/>
                      <a:pt x="69736" y="24035"/>
                    </a:cubicBezTo>
                    <a:cubicBezTo>
                      <a:pt x="69736" y="18806"/>
                      <a:pt x="70250" y="13920"/>
                      <a:pt x="71108" y="8605"/>
                    </a:cubicBezTo>
                    <a:cubicBezTo>
                      <a:pt x="71622" y="5690"/>
                      <a:pt x="68022" y="4833"/>
                      <a:pt x="66307" y="6633"/>
                    </a:cubicBezTo>
                    <a:cubicBezTo>
                      <a:pt x="62707" y="10319"/>
                      <a:pt x="59192" y="13834"/>
                      <a:pt x="55163" y="16920"/>
                    </a:cubicBezTo>
                    <a:cubicBezTo>
                      <a:pt x="53020" y="11777"/>
                      <a:pt x="50962" y="6633"/>
                      <a:pt x="48476" y="1575"/>
                    </a:cubicBezTo>
                    <a:cubicBezTo>
                      <a:pt x="47448" y="-482"/>
                      <a:pt x="44704" y="-568"/>
                      <a:pt x="43590" y="1575"/>
                    </a:cubicBezTo>
                    <a:cubicBezTo>
                      <a:pt x="40933" y="6804"/>
                      <a:pt x="37761" y="11777"/>
                      <a:pt x="34846" y="16834"/>
                    </a:cubicBezTo>
                    <a:cubicBezTo>
                      <a:pt x="29531" y="13834"/>
                      <a:pt x="24216" y="10833"/>
                      <a:pt x="19073" y="7661"/>
                    </a:cubicBezTo>
                    <a:cubicBezTo>
                      <a:pt x="17358" y="6633"/>
                      <a:pt x="15301" y="7661"/>
                      <a:pt x="15472" y="9719"/>
                    </a:cubicBezTo>
                    <a:cubicBezTo>
                      <a:pt x="15901" y="16406"/>
                      <a:pt x="18901" y="21892"/>
                      <a:pt x="21988" y="27636"/>
                    </a:cubicBezTo>
                    <a:cubicBezTo>
                      <a:pt x="15729" y="27035"/>
                      <a:pt x="9643" y="26007"/>
                      <a:pt x="3385" y="25407"/>
                    </a:cubicBezTo>
                    <a:cubicBezTo>
                      <a:pt x="556" y="25150"/>
                      <a:pt x="-1330" y="28922"/>
                      <a:pt x="1156" y="30722"/>
                    </a:cubicBezTo>
                    <a:cubicBezTo>
                      <a:pt x="6042" y="34237"/>
                      <a:pt x="10672" y="37408"/>
                      <a:pt x="15901" y="40066"/>
                    </a:cubicBezTo>
                    <a:cubicBezTo>
                      <a:pt x="11872" y="42637"/>
                      <a:pt x="7843" y="45209"/>
                      <a:pt x="3299" y="46752"/>
                    </a:cubicBezTo>
                    <a:cubicBezTo>
                      <a:pt x="385" y="47781"/>
                      <a:pt x="1156" y="51982"/>
                      <a:pt x="3985" y="52496"/>
                    </a:cubicBezTo>
                    <a:cubicBezTo>
                      <a:pt x="9472" y="53353"/>
                      <a:pt x="14958" y="53696"/>
                      <a:pt x="20359" y="54553"/>
                    </a:cubicBezTo>
                    <a:cubicBezTo>
                      <a:pt x="17358" y="59526"/>
                      <a:pt x="14529" y="64497"/>
                      <a:pt x="12558" y="70070"/>
                    </a:cubicBezTo>
                    <a:cubicBezTo>
                      <a:pt x="11529" y="72813"/>
                      <a:pt x="14615" y="75299"/>
                      <a:pt x="17101" y="73584"/>
                    </a:cubicBezTo>
                    <a:cubicBezTo>
                      <a:pt x="21988" y="70155"/>
                      <a:pt x="26702" y="66212"/>
                      <a:pt x="32017" y="63640"/>
                    </a:cubicBezTo>
                    <a:cubicBezTo>
                      <a:pt x="32960" y="70070"/>
                      <a:pt x="35018" y="75985"/>
                      <a:pt x="37332" y="82157"/>
                    </a:cubicBezTo>
                    <a:cubicBezTo>
                      <a:pt x="38275" y="84643"/>
                      <a:pt x="41619" y="84385"/>
                      <a:pt x="42647" y="82242"/>
                    </a:cubicBezTo>
                    <a:cubicBezTo>
                      <a:pt x="44448" y="78556"/>
                      <a:pt x="45562" y="74698"/>
                      <a:pt x="47105" y="70841"/>
                    </a:cubicBezTo>
                    <a:cubicBezTo>
                      <a:pt x="49162" y="65869"/>
                      <a:pt x="60392" y="79413"/>
                      <a:pt x="61593" y="80699"/>
                    </a:cubicBezTo>
                    <a:cubicBezTo>
                      <a:pt x="62964" y="82242"/>
                      <a:pt x="66479" y="82157"/>
                      <a:pt x="66479" y="79413"/>
                    </a:cubicBezTo>
                    <a:cubicBezTo>
                      <a:pt x="66564" y="72641"/>
                      <a:pt x="65107" y="66469"/>
                      <a:pt x="63392" y="60211"/>
                    </a:cubicBezTo>
                    <a:cubicBezTo>
                      <a:pt x="68536" y="62183"/>
                      <a:pt x="73680" y="64154"/>
                      <a:pt x="78909" y="65783"/>
                    </a:cubicBezTo>
                    <a:cubicBezTo>
                      <a:pt x="80966" y="66469"/>
                      <a:pt x="83624" y="64583"/>
                      <a:pt x="82510" y="62268"/>
                    </a:cubicBezTo>
                    <a:cubicBezTo>
                      <a:pt x="80537" y="57982"/>
                      <a:pt x="77966" y="54210"/>
                      <a:pt x="75308" y="50439"/>
                    </a:cubicBezTo>
                    <a:cubicBezTo>
                      <a:pt x="79509" y="50439"/>
                      <a:pt x="83709" y="50439"/>
                      <a:pt x="87910" y="50267"/>
                    </a:cubicBezTo>
                    <a:cubicBezTo>
                      <a:pt x="90224" y="50181"/>
                      <a:pt x="91167" y="46667"/>
                      <a:pt x="89282" y="45381"/>
                    </a:cubicBezTo>
                    <a:cubicBezTo>
                      <a:pt x="85252" y="42809"/>
                      <a:pt x="81395" y="40152"/>
                      <a:pt x="77452" y="37408"/>
                    </a:cubicBezTo>
                    <a:cubicBezTo>
                      <a:pt x="74880" y="35522"/>
                      <a:pt x="84052" y="26864"/>
                      <a:pt x="85338" y="25321"/>
                    </a:cubicBezTo>
                    <a:cubicBezTo>
                      <a:pt x="87138" y="22835"/>
                      <a:pt x="84567" y="20263"/>
                      <a:pt x="82166" y="20949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" name="任意多边形: 形状 310">
                <a:extLst>
                  <a:ext uri="{FF2B5EF4-FFF2-40B4-BE49-F238E27FC236}">
                    <a16:creationId xmlns:a16="http://schemas.microsoft.com/office/drawing/2014/main" id="{337C4382-9B2F-1AA7-E262-6CDD00083AFC}"/>
                  </a:ext>
                </a:extLst>
              </p:cNvPr>
              <p:cNvSpPr/>
              <p:nvPr/>
            </p:nvSpPr>
            <p:spPr>
              <a:xfrm>
                <a:off x="9186747" y="5718856"/>
                <a:ext cx="53939" cy="52290"/>
              </a:xfrm>
              <a:custGeom>
                <a:avLst/>
                <a:gdLst>
                  <a:gd name="connsiteX0" fmla="*/ 41729 w 53939"/>
                  <a:gd name="connsiteY0" fmla="*/ 15032 h 52290"/>
                  <a:gd name="connsiteX1" fmla="*/ 43273 w 53939"/>
                  <a:gd name="connsiteY1" fmla="*/ 10231 h 52290"/>
                  <a:gd name="connsiteX2" fmla="*/ 38301 w 53939"/>
                  <a:gd name="connsiteY2" fmla="*/ 6459 h 52290"/>
                  <a:gd name="connsiteX3" fmla="*/ 30157 w 53939"/>
                  <a:gd name="connsiteY3" fmla="*/ 13917 h 52290"/>
                  <a:gd name="connsiteX4" fmla="*/ 29728 w 53939"/>
                  <a:gd name="connsiteY4" fmla="*/ 12632 h 52290"/>
                  <a:gd name="connsiteX5" fmla="*/ 26470 w 53939"/>
                  <a:gd name="connsiteY5" fmla="*/ 1830 h 52290"/>
                  <a:gd name="connsiteX6" fmla="*/ 20727 w 53939"/>
                  <a:gd name="connsiteY6" fmla="*/ 2602 h 52290"/>
                  <a:gd name="connsiteX7" fmla="*/ 19355 w 53939"/>
                  <a:gd name="connsiteY7" fmla="*/ 13489 h 52290"/>
                  <a:gd name="connsiteX8" fmla="*/ 11297 w 53939"/>
                  <a:gd name="connsiteY8" fmla="*/ 8260 h 52290"/>
                  <a:gd name="connsiteX9" fmla="*/ 7868 w 53939"/>
                  <a:gd name="connsiteY9" fmla="*/ 9717 h 52290"/>
                  <a:gd name="connsiteX10" fmla="*/ 10526 w 53939"/>
                  <a:gd name="connsiteY10" fmla="*/ 16489 h 52290"/>
                  <a:gd name="connsiteX11" fmla="*/ 12411 w 53939"/>
                  <a:gd name="connsiteY11" fmla="*/ 19490 h 52290"/>
                  <a:gd name="connsiteX12" fmla="*/ 1696 w 53939"/>
                  <a:gd name="connsiteY12" fmla="*/ 17518 h 52290"/>
                  <a:gd name="connsiteX13" fmla="*/ 410 w 53939"/>
                  <a:gd name="connsiteY13" fmla="*/ 20775 h 52290"/>
                  <a:gd name="connsiteX14" fmla="*/ 10183 w 53939"/>
                  <a:gd name="connsiteY14" fmla="*/ 25662 h 52290"/>
                  <a:gd name="connsiteX15" fmla="*/ 12240 w 53939"/>
                  <a:gd name="connsiteY15" fmla="*/ 26262 h 52290"/>
                  <a:gd name="connsiteX16" fmla="*/ 1867 w 53939"/>
                  <a:gd name="connsiteY16" fmla="*/ 30291 h 52290"/>
                  <a:gd name="connsiteX17" fmla="*/ 2639 w 53939"/>
                  <a:gd name="connsiteY17" fmla="*/ 35692 h 52290"/>
                  <a:gd name="connsiteX18" fmla="*/ 10783 w 53939"/>
                  <a:gd name="connsiteY18" fmla="*/ 36892 h 52290"/>
                  <a:gd name="connsiteX19" fmla="*/ 6325 w 53939"/>
                  <a:gd name="connsiteY19" fmla="*/ 43664 h 52290"/>
                  <a:gd name="connsiteX20" fmla="*/ 11297 w 53939"/>
                  <a:gd name="connsiteY20" fmla="*/ 47436 h 52290"/>
                  <a:gd name="connsiteX21" fmla="*/ 17641 w 53939"/>
                  <a:gd name="connsiteY21" fmla="*/ 42978 h 52290"/>
                  <a:gd name="connsiteX22" fmla="*/ 19784 w 53939"/>
                  <a:gd name="connsiteY22" fmla="*/ 50436 h 52290"/>
                  <a:gd name="connsiteX23" fmla="*/ 25528 w 53939"/>
                  <a:gd name="connsiteY23" fmla="*/ 50351 h 52290"/>
                  <a:gd name="connsiteX24" fmla="*/ 27156 w 53939"/>
                  <a:gd name="connsiteY24" fmla="*/ 43578 h 52290"/>
                  <a:gd name="connsiteX25" fmla="*/ 35814 w 53939"/>
                  <a:gd name="connsiteY25" fmla="*/ 50522 h 52290"/>
                  <a:gd name="connsiteX26" fmla="*/ 40958 w 53939"/>
                  <a:gd name="connsiteY26" fmla="*/ 47521 h 52290"/>
                  <a:gd name="connsiteX27" fmla="*/ 36843 w 53939"/>
                  <a:gd name="connsiteY27" fmla="*/ 35606 h 52290"/>
                  <a:gd name="connsiteX28" fmla="*/ 47473 w 53939"/>
                  <a:gd name="connsiteY28" fmla="*/ 39206 h 52290"/>
                  <a:gd name="connsiteX29" fmla="*/ 49616 w 53939"/>
                  <a:gd name="connsiteY29" fmla="*/ 33891 h 52290"/>
                  <a:gd name="connsiteX30" fmla="*/ 46616 w 53939"/>
                  <a:gd name="connsiteY30" fmla="*/ 31148 h 52290"/>
                  <a:gd name="connsiteX31" fmla="*/ 51416 w 53939"/>
                  <a:gd name="connsiteY31" fmla="*/ 31062 h 52290"/>
                  <a:gd name="connsiteX32" fmla="*/ 52102 w 53939"/>
                  <a:gd name="connsiteY32" fmla="*/ 25319 h 52290"/>
                  <a:gd name="connsiteX33" fmla="*/ 46359 w 53939"/>
                  <a:gd name="connsiteY33" fmla="*/ 23347 h 52290"/>
                  <a:gd name="connsiteX34" fmla="*/ 51674 w 53939"/>
                  <a:gd name="connsiteY34" fmla="*/ 19661 h 52290"/>
                  <a:gd name="connsiteX35" fmla="*/ 50131 w 53939"/>
                  <a:gd name="connsiteY35" fmla="*/ 14261 h 52290"/>
                  <a:gd name="connsiteX36" fmla="*/ 41729 w 53939"/>
                  <a:gd name="connsiteY36" fmla="*/ 15032 h 5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3939" h="52290">
                    <a:moveTo>
                      <a:pt x="41729" y="15032"/>
                    </a:moveTo>
                    <a:cubicBezTo>
                      <a:pt x="42329" y="13403"/>
                      <a:pt x="42844" y="11860"/>
                      <a:pt x="43273" y="10231"/>
                    </a:cubicBezTo>
                    <a:cubicBezTo>
                      <a:pt x="44044" y="7231"/>
                      <a:pt x="41044" y="4402"/>
                      <a:pt x="38301" y="6459"/>
                    </a:cubicBezTo>
                    <a:cubicBezTo>
                      <a:pt x="35643" y="8346"/>
                      <a:pt x="32557" y="10917"/>
                      <a:pt x="30157" y="13917"/>
                    </a:cubicBezTo>
                    <a:cubicBezTo>
                      <a:pt x="29985" y="13489"/>
                      <a:pt x="29900" y="12975"/>
                      <a:pt x="29728" y="12632"/>
                    </a:cubicBezTo>
                    <a:cubicBezTo>
                      <a:pt x="28699" y="9031"/>
                      <a:pt x="27757" y="5345"/>
                      <a:pt x="26470" y="1830"/>
                    </a:cubicBezTo>
                    <a:cubicBezTo>
                      <a:pt x="25442" y="-999"/>
                      <a:pt x="20812" y="-399"/>
                      <a:pt x="20727" y="2602"/>
                    </a:cubicBezTo>
                    <a:cubicBezTo>
                      <a:pt x="20555" y="5859"/>
                      <a:pt x="19355" y="9889"/>
                      <a:pt x="19355" y="13489"/>
                    </a:cubicBezTo>
                    <a:cubicBezTo>
                      <a:pt x="16784" y="11603"/>
                      <a:pt x="14126" y="9717"/>
                      <a:pt x="11297" y="8260"/>
                    </a:cubicBezTo>
                    <a:cubicBezTo>
                      <a:pt x="10097" y="7660"/>
                      <a:pt x="8211" y="8431"/>
                      <a:pt x="7868" y="9717"/>
                    </a:cubicBezTo>
                    <a:cubicBezTo>
                      <a:pt x="7268" y="12203"/>
                      <a:pt x="9240" y="14432"/>
                      <a:pt x="10526" y="16489"/>
                    </a:cubicBezTo>
                    <a:cubicBezTo>
                      <a:pt x="11126" y="17518"/>
                      <a:pt x="11726" y="18461"/>
                      <a:pt x="12411" y="19490"/>
                    </a:cubicBezTo>
                    <a:cubicBezTo>
                      <a:pt x="8983" y="18632"/>
                      <a:pt x="5125" y="17003"/>
                      <a:pt x="1696" y="17518"/>
                    </a:cubicBezTo>
                    <a:cubicBezTo>
                      <a:pt x="67" y="17775"/>
                      <a:pt x="-447" y="19490"/>
                      <a:pt x="410" y="20775"/>
                    </a:cubicBezTo>
                    <a:cubicBezTo>
                      <a:pt x="2468" y="23862"/>
                      <a:pt x="6840" y="24719"/>
                      <a:pt x="10183" y="25662"/>
                    </a:cubicBezTo>
                    <a:cubicBezTo>
                      <a:pt x="10783" y="25833"/>
                      <a:pt x="11469" y="26005"/>
                      <a:pt x="12240" y="26262"/>
                    </a:cubicBezTo>
                    <a:cubicBezTo>
                      <a:pt x="8640" y="27205"/>
                      <a:pt x="5125" y="28662"/>
                      <a:pt x="1867" y="30291"/>
                    </a:cubicBezTo>
                    <a:cubicBezTo>
                      <a:pt x="-876" y="31663"/>
                      <a:pt x="-104" y="35092"/>
                      <a:pt x="2639" y="35692"/>
                    </a:cubicBezTo>
                    <a:cubicBezTo>
                      <a:pt x="5211" y="36291"/>
                      <a:pt x="8039" y="36806"/>
                      <a:pt x="10783" y="36892"/>
                    </a:cubicBezTo>
                    <a:cubicBezTo>
                      <a:pt x="8983" y="38949"/>
                      <a:pt x="7525" y="41178"/>
                      <a:pt x="6325" y="43664"/>
                    </a:cubicBezTo>
                    <a:cubicBezTo>
                      <a:pt x="4782" y="46836"/>
                      <a:pt x="8811" y="48893"/>
                      <a:pt x="11297" y="47436"/>
                    </a:cubicBezTo>
                    <a:cubicBezTo>
                      <a:pt x="13440" y="46150"/>
                      <a:pt x="15583" y="44607"/>
                      <a:pt x="17641" y="42978"/>
                    </a:cubicBezTo>
                    <a:cubicBezTo>
                      <a:pt x="18155" y="45550"/>
                      <a:pt x="18841" y="48036"/>
                      <a:pt x="19784" y="50436"/>
                    </a:cubicBezTo>
                    <a:cubicBezTo>
                      <a:pt x="20812" y="52837"/>
                      <a:pt x="24670" y="53008"/>
                      <a:pt x="25528" y="50351"/>
                    </a:cubicBezTo>
                    <a:cubicBezTo>
                      <a:pt x="26213" y="48122"/>
                      <a:pt x="26727" y="45893"/>
                      <a:pt x="27156" y="43578"/>
                    </a:cubicBezTo>
                    <a:cubicBezTo>
                      <a:pt x="29900" y="46064"/>
                      <a:pt x="32728" y="48465"/>
                      <a:pt x="35814" y="50522"/>
                    </a:cubicBezTo>
                    <a:cubicBezTo>
                      <a:pt x="37957" y="51893"/>
                      <a:pt x="41644" y="50436"/>
                      <a:pt x="40958" y="47521"/>
                    </a:cubicBezTo>
                    <a:cubicBezTo>
                      <a:pt x="40015" y="43664"/>
                      <a:pt x="38815" y="39378"/>
                      <a:pt x="36843" y="35606"/>
                    </a:cubicBezTo>
                    <a:cubicBezTo>
                      <a:pt x="40186" y="37149"/>
                      <a:pt x="43615" y="39206"/>
                      <a:pt x="47473" y="39206"/>
                    </a:cubicBezTo>
                    <a:cubicBezTo>
                      <a:pt x="50473" y="39206"/>
                      <a:pt x="51931" y="35949"/>
                      <a:pt x="49616" y="33891"/>
                    </a:cubicBezTo>
                    <a:cubicBezTo>
                      <a:pt x="48588" y="33034"/>
                      <a:pt x="47644" y="32091"/>
                      <a:pt x="46616" y="31148"/>
                    </a:cubicBezTo>
                    <a:cubicBezTo>
                      <a:pt x="48244" y="31148"/>
                      <a:pt x="49873" y="31148"/>
                      <a:pt x="51416" y="31062"/>
                    </a:cubicBezTo>
                    <a:cubicBezTo>
                      <a:pt x="54331" y="30805"/>
                      <a:pt x="54931" y="26176"/>
                      <a:pt x="52102" y="25319"/>
                    </a:cubicBezTo>
                    <a:cubicBezTo>
                      <a:pt x="50302" y="24805"/>
                      <a:pt x="48330" y="24033"/>
                      <a:pt x="46359" y="23347"/>
                    </a:cubicBezTo>
                    <a:cubicBezTo>
                      <a:pt x="48159" y="22233"/>
                      <a:pt x="50045" y="21033"/>
                      <a:pt x="51674" y="19661"/>
                    </a:cubicBezTo>
                    <a:cubicBezTo>
                      <a:pt x="53559" y="18032"/>
                      <a:pt x="53045" y="14346"/>
                      <a:pt x="50131" y="14261"/>
                    </a:cubicBezTo>
                    <a:cubicBezTo>
                      <a:pt x="47473" y="13832"/>
                      <a:pt x="44473" y="14089"/>
                      <a:pt x="41729" y="15032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" name="图形 4">
              <a:extLst>
                <a:ext uri="{FF2B5EF4-FFF2-40B4-BE49-F238E27FC236}">
                  <a16:creationId xmlns:a16="http://schemas.microsoft.com/office/drawing/2014/main" id="{3E66CDC8-A512-4D39-1170-9A6B556C43F2}"/>
                </a:ext>
              </a:extLst>
            </p:cNvPr>
            <p:cNvGrpSpPr/>
            <p:nvPr/>
          </p:nvGrpSpPr>
          <p:grpSpPr>
            <a:xfrm>
              <a:off x="10526097" y="3965805"/>
              <a:ext cx="294658" cy="272020"/>
              <a:chOff x="10526097" y="3965805"/>
              <a:chExt cx="294658" cy="272020"/>
            </a:xfrm>
          </p:grpSpPr>
          <p:sp>
            <p:nvSpPr>
              <p:cNvPr id="306" name="任意多边形: 形状 305">
                <a:extLst>
                  <a:ext uri="{FF2B5EF4-FFF2-40B4-BE49-F238E27FC236}">
                    <a16:creationId xmlns:a16="http://schemas.microsoft.com/office/drawing/2014/main" id="{4731402E-01C8-C19C-607B-2EB69740CBE6}"/>
                  </a:ext>
                </a:extLst>
              </p:cNvPr>
              <p:cNvSpPr/>
              <p:nvPr/>
            </p:nvSpPr>
            <p:spPr>
              <a:xfrm>
                <a:off x="10526097" y="3965805"/>
                <a:ext cx="294658" cy="272020"/>
              </a:xfrm>
              <a:custGeom>
                <a:avLst/>
                <a:gdLst>
                  <a:gd name="connsiteX0" fmla="*/ 196566 w 294658"/>
                  <a:gd name="connsiteY0" fmla="*/ 184656 h 272020"/>
                  <a:gd name="connsiteX1" fmla="*/ 198281 w 294658"/>
                  <a:gd name="connsiteY1" fmla="*/ 185170 h 272020"/>
                  <a:gd name="connsiteX2" fmla="*/ 240115 w 294658"/>
                  <a:gd name="connsiteY2" fmla="*/ 183199 h 272020"/>
                  <a:gd name="connsiteX3" fmla="*/ 294550 w 294658"/>
                  <a:gd name="connsiteY3" fmla="*/ 142308 h 272020"/>
                  <a:gd name="connsiteX4" fmla="*/ 242772 w 294658"/>
                  <a:gd name="connsiteY4" fmla="*/ 114276 h 272020"/>
                  <a:gd name="connsiteX5" fmla="*/ 184480 w 294658"/>
                  <a:gd name="connsiteY5" fmla="*/ 123277 h 272020"/>
                  <a:gd name="connsiteX6" fmla="*/ 223570 w 294658"/>
                  <a:gd name="connsiteY6" fmla="*/ 66870 h 272020"/>
                  <a:gd name="connsiteX7" fmla="*/ 214140 w 294658"/>
                  <a:gd name="connsiteY7" fmla="*/ 14835 h 272020"/>
                  <a:gd name="connsiteX8" fmla="*/ 165963 w 294658"/>
                  <a:gd name="connsiteY8" fmla="*/ 45782 h 272020"/>
                  <a:gd name="connsiteX9" fmla="*/ 143160 w 294658"/>
                  <a:gd name="connsiteY9" fmla="*/ 85215 h 272020"/>
                  <a:gd name="connsiteX10" fmla="*/ 126444 w 294658"/>
                  <a:gd name="connsiteY10" fmla="*/ 38066 h 272020"/>
                  <a:gd name="connsiteX11" fmla="*/ 69179 w 294658"/>
                  <a:gd name="connsiteY11" fmla="*/ 1033 h 272020"/>
                  <a:gd name="connsiteX12" fmla="*/ 64379 w 294658"/>
                  <a:gd name="connsiteY12" fmla="*/ 56583 h 272020"/>
                  <a:gd name="connsiteX13" fmla="*/ 84352 w 294658"/>
                  <a:gd name="connsiteY13" fmla="*/ 91559 h 272020"/>
                  <a:gd name="connsiteX14" fmla="*/ 91467 w 294658"/>
                  <a:gd name="connsiteY14" fmla="*/ 98674 h 272020"/>
                  <a:gd name="connsiteX15" fmla="*/ 40204 w 294658"/>
                  <a:gd name="connsiteY15" fmla="*/ 93445 h 272020"/>
                  <a:gd name="connsiteX16" fmla="*/ 85 w 294658"/>
                  <a:gd name="connsiteY16" fmla="*/ 117448 h 272020"/>
                  <a:gd name="connsiteX17" fmla="*/ 45347 w 294658"/>
                  <a:gd name="connsiteY17" fmla="*/ 158682 h 272020"/>
                  <a:gd name="connsiteX18" fmla="*/ 95753 w 294658"/>
                  <a:gd name="connsiteY18" fmla="*/ 162025 h 272020"/>
                  <a:gd name="connsiteX19" fmla="*/ 79637 w 294658"/>
                  <a:gd name="connsiteY19" fmla="*/ 181399 h 272020"/>
                  <a:gd name="connsiteX20" fmla="*/ 59234 w 294658"/>
                  <a:gd name="connsiteY20" fmla="*/ 215860 h 272020"/>
                  <a:gd name="connsiteX21" fmla="*/ 64036 w 294658"/>
                  <a:gd name="connsiteY21" fmla="*/ 258722 h 272020"/>
                  <a:gd name="connsiteX22" fmla="*/ 110070 w 294658"/>
                  <a:gd name="connsiteY22" fmla="*/ 245007 h 272020"/>
                  <a:gd name="connsiteX23" fmla="*/ 138016 w 294658"/>
                  <a:gd name="connsiteY23" fmla="*/ 200344 h 272020"/>
                  <a:gd name="connsiteX24" fmla="*/ 157990 w 294658"/>
                  <a:gd name="connsiteY24" fmla="*/ 243035 h 272020"/>
                  <a:gd name="connsiteX25" fmla="*/ 201881 w 294658"/>
                  <a:gd name="connsiteY25" fmla="*/ 272010 h 272020"/>
                  <a:gd name="connsiteX26" fmla="*/ 220913 w 294658"/>
                  <a:gd name="connsiteY26" fmla="*/ 228290 h 272020"/>
                  <a:gd name="connsiteX27" fmla="*/ 196566 w 294658"/>
                  <a:gd name="connsiteY27" fmla="*/ 184656 h 272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94658" h="272020">
                    <a:moveTo>
                      <a:pt x="196566" y="184656"/>
                    </a:moveTo>
                    <a:cubicBezTo>
                      <a:pt x="197167" y="184828"/>
                      <a:pt x="197681" y="184999"/>
                      <a:pt x="198281" y="185170"/>
                    </a:cubicBezTo>
                    <a:cubicBezTo>
                      <a:pt x="212254" y="188857"/>
                      <a:pt x="226398" y="186971"/>
                      <a:pt x="240115" y="183199"/>
                    </a:cubicBezTo>
                    <a:cubicBezTo>
                      <a:pt x="255974" y="178912"/>
                      <a:pt x="297037" y="165025"/>
                      <a:pt x="294550" y="142308"/>
                    </a:cubicBezTo>
                    <a:cubicBezTo>
                      <a:pt x="292493" y="123191"/>
                      <a:pt x="257346" y="116162"/>
                      <a:pt x="242772" y="114276"/>
                    </a:cubicBezTo>
                    <a:cubicBezTo>
                      <a:pt x="223484" y="111790"/>
                      <a:pt x="202396" y="114705"/>
                      <a:pt x="184480" y="123277"/>
                    </a:cubicBezTo>
                    <a:cubicBezTo>
                      <a:pt x="201367" y="107332"/>
                      <a:pt x="215083" y="89930"/>
                      <a:pt x="223570" y="66870"/>
                    </a:cubicBezTo>
                    <a:cubicBezTo>
                      <a:pt x="229571" y="50497"/>
                      <a:pt x="233600" y="23665"/>
                      <a:pt x="214140" y="14835"/>
                    </a:cubicBezTo>
                    <a:cubicBezTo>
                      <a:pt x="195195" y="6177"/>
                      <a:pt x="174449" y="33266"/>
                      <a:pt x="165963" y="45782"/>
                    </a:cubicBezTo>
                    <a:cubicBezTo>
                      <a:pt x="158333" y="56926"/>
                      <a:pt x="148904" y="70899"/>
                      <a:pt x="143160" y="85215"/>
                    </a:cubicBezTo>
                    <a:cubicBezTo>
                      <a:pt x="142217" y="68670"/>
                      <a:pt x="135959" y="53840"/>
                      <a:pt x="126444" y="38066"/>
                    </a:cubicBezTo>
                    <a:cubicBezTo>
                      <a:pt x="115299" y="19550"/>
                      <a:pt x="93696" y="-5396"/>
                      <a:pt x="69179" y="1033"/>
                    </a:cubicBezTo>
                    <a:cubicBezTo>
                      <a:pt x="50320" y="6005"/>
                      <a:pt x="60606" y="45267"/>
                      <a:pt x="64379" y="56583"/>
                    </a:cubicBezTo>
                    <a:cubicBezTo>
                      <a:pt x="68579" y="69185"/>
                      <a:pt x="75437" y="81786"/>
                      <a:pt x="84352" y="91559"/>
                    </a:cubicBezTo>
                    <a:cubicBezTo>
                      <a:pt x="86410" y="93788"/>
                      <a:pt x="88810" y="96188"/>
                      <a:pt x="91467" y="98674"/>
                    </a:cubicBezTo>
                    <a:cubicBezTo>
                      <a:pt x="75094" y="93102"/>
                      <a:pt x="57864" y="91130"/>
                      <a:pt x="40204" y="93445"/>
                    </a:cubicBezTo>
                    <a:cubicBezTo>
                      <a:pt x="28202" y="94988"/>
                      <a:pt x="-1802" y="99531"/>
                      <a:pt x="85" y="117448"/>
                    </a:cubicBezTo>
                    <a:cubicBezTo>
                      <a:pt x="2314" y="139136"/>
                      <a:pt x="27003" y="152595"/>
                      <a:pt x="45347" y="158682"/>
                    </a:cubicBezTo>
                    <a:cubicBezTo>
                      <a:pt x="59320" y="163311"/>
                      <a:pt x="79637" y="166311"/>
                      <a:pt x="95753" y="162025"/>
                    </a:cubicBezTo>
                    <a:cubicBezTo>
                      <a:pt x="90011" y="168283"/>
                      <a:pt x="84781" y="175141"/>
                      <a:pt x="79637" y="181399"/>
                    </a:cubicBezTo>
                    <a:cubicBezTo>
                      <a:pt x="71150" y="191686"/>
                      <a:pt x="63778" y="203344"/>
                      <a:pt x="59234" y="215860"/>
                    </a:cubicBezTo>
                    <a:cubicBezTo>
                      <a:pt x="54263" y="229405"/>
                      <a:pt x="51091" y="248779"/>
                      <a:pt x="64036" y="258722"/>
                    </a:cubicBezTo>
                    <a:cubicBezTo>
                      <a:pt x="78523" y="269867"/>
                      <a:pt x="99526" y="254436"/>
                      <a:pt x="110070" y="245007"/>
                    </a:cubicBezTo>
                    <a:cubicBezTo>
                      <a:pt x="122671" y="233777"/>
                      <a:pt x="132444" y="217403"/>
                      <a:pt x="138016" y="200344"/>
                    </a:cubicBezTo>
                    <a:cubicBezTo>
                      <a:pt x="140331" y="215860"/>
                      <a:pt x="147789" y="230176"/>
                      <a:pt x="157990" y="243035"/>
                    </a:cubicBezTo>
                    <a:cubicBezTo>
                      <a:pt x="167420" y="254865"/>
                      <a:pt x="185422" y="272524"/>
                      <a:pt x="201881" y="272010"/>
                    </a:cubicBezTo>
                    <a:cubicBezTo>
                      <a:pt x="223741" y="271238"/>
                      <a:pt x="223827" y="244149"/>
                      <a:pt x="220913" y="228290"/>
                    </a:cubicBezTo>
                    <a:cubicBezTo>
                      <a:pt x="218169" y="213545"/>
                      <a:pt x="208825" y="196829"/>
                      <a:pt x="196566" y="184656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" name="任意多边形: 形状 306">
                <a:extLst>
                  <a:ext uri="{FF2B5EF4-FFF2-40B4-BE49-F238E27FC236}">
                    <a16:creationId xmlns:a16="http://schemas.microsoft.com/office/drawing/2014/main" id="{D9518A5A-3E31-48D9-7F4C-1B4F20B8DEB5}"/>
                  </a:ext>
                </a:extLst>
              </p:cNvPr>
              <p:cNvSpPr/>
              <p:nvPr/>
            </p:nvSpPr>
            <p:spPr>
              <a:xfrm>
                <a:off x="10625519" y="4060506"/>
                <a:ext cx="86049" cy="89940"/>
              </a:xfrm>
              <a:custGeom>
                <a:avLst/>
                <a:gdLst>
                  <a:gd name="connsiteX0" fmla="*/ 78884 w 86049"/>
                  <a:gd name="connsiteY0" fmla="*/ 68952 h 89940"/>
                  <a:gd name="connsiteX1" fmla="*/ 70226 w 86049"/>
                  <a:gd name="connsiteY1" fmla="*/ 59522 h 89940"/>
                  <a:gd name="connsiteX2" fmla="*/ 84371 w 86049"/>
                  <a:gd name="connsiteY2" fmla="*/ 53350 h 89940"/>
                  <a:gd name="connsiteX3" fmla="*/ 83857 w 86049"/>
                  <a:gd name="connsiteY3" fmla="*/ 48121 h 89940"/>
                  <a:gd name="connsiteX4" fmla="*/ 69455 w 86049"/>
                  <a:gd name="connsiteY4" fmla="*/ 43320 h 89940"/>
                  <a:gd name="connsiteX5" fmla="*/ 79657 w 86049"/>
                  <a:gd name="connsiteY5" fmla="*/ 30033 h 89940"/>
                  <a:gd name="connsiteX6" fmla="*/ 77342 w 86049"/>
                  <a:gd name="connsiteY6" fmla="*/ 25747 h 89940"/>
                  <a:gd name="connsiteX7" fmla="*/ 59768 w 86049"/>
                  <a:gd name="connsiteY7" fmla="*/ 25404 h 89940"/>
                  <a:gd name="connsiteX8" fmla="*/ 60197 w 86049"/>
                  <a:gd name="connsiteY8" fmla="*/ 7144 h 89940"/>
                  <a:gd name="connsiteX9" fmla="*/ 56596 w 86049"/>
                  <a:gd name="connsiteY9" fmla="*/ 4916 h 89940"/>
                  <a:gd name="connsiteX10" fmla="*/ 44081 w 86049"/>
                  <a:gd name="connsiteY10" fmla="*/ 19232 h 89940"/>
                  <a:gd name="connsiteX11" fmla="*/ 37136 w 86049"/>
                  <a:gd name="connsiteY11" fmla="*/ 1830 h 89940"/>
                  <a:gd name="connsiteX12" fmla="*/ 31393 w 86049"/>
                  <a:gd name="connsiteY12" fmla="*/ 2430 h 89940"/>
                  <a:gd name="connsiteX13" fmla="*/ 30365 w 86049"/>
                  <a:gd name="connsiteY13" fmla="*/ 19832 h 89940"/>
                  <a:gd name="connsiteX14" fmla="*/ 18449 w 86049"/>
                  <a:gd name="connsiteY14" fmla="*/ 12031 h 89940"/>
                  <a:gd name="connsiteX15" fmla="*/ 13819 w 86049"/>
                  <a:gd name="connsiteY15" fmla="*/ 15374 h 89940"/>
                  <a:gd name="connsiteX16" fmla="*/ 19906 w 86049"/>
                  <a:gd name="connsiteY16" fmla="*/ 30719 h 89940"/>
                  <a:gd name="connsiteX17" fmla="*/ 2590 w 86049"/>
                  <a:gd name="connsiteY17" fmla="*/ 31319 h 89940"/>
                  <a:gd name="connsiteX18" fmla="*/ 1732 w 86049"/>
                  <a:gd name="connsiteY18" fmla="*/ 36977 h 89940"/>
                  <a:gd name="connsiteX19" fmla="*/ 17592 w 86049"/>
                  <a:gd name="connsiteY19" fmla="*/ 45292 h 89940"/>
                  <a:gd name="connsiteX20" fmla="*/ 3875 w 86049"/>
                  <a:gd name="connsiteY20" fmla="*/ 58837 h 89940"/>
                  <a:gd name="connsiteX21" fmla="*/ 6361 w 86049"/>
                  <a:gd name="connsiteY21" fmla="*/ 63551 h 89940"/>
                  <a:gd name="connsiteX22" fmla="*/ 18449 w 86049"/>
                  <a:gd name="connsiteY22" fmla="*/ 62008 h 89940"/>
                  <a:gd name="connsiteX23" fmla="*/ 16820 w 86049"/>
                  <a:gd name="connsiteY23" fmla="*/ 79496 h 89940"/>
                  <a:gd name="connsiteX24" fmla="*/ 20335 w 86049"/>
                  <a:gd name="connsiteY24" fmla="*/ 83182 h 89940"/>
                  <a:gd name="connsiteX25" fmla="*/ 35680 w 86049"/>
                  <a:gd name="connsiteY25" fmla="*/ 71181 h 89940"/>
                  <a:gd name="connsiteX26" fmla="*/ 38251 w 86049"/>
                  <a:gd name="connsiteY26" fmla="*/ 87469 h 89940"/>
                  <a:gd name="connsiteX27" fmla="*/ 43052 w 86049"/>
                  <a:gd name="connsiteY27" fmla="*/ 88926 h 89940"/>
                  <a:gd name="connsiteX28" fmla="*/ 49995 w 86049"/>
                  <a:gd name="connsiteY28" fmla="*/ 76925 h 89940"/>
                  <a:gd name="connsiteX29" fmla="*/ 56168 w 86049"/>
                  <a:gd name="connsiteY29" fmla="*/ 87898 h 89940"/>
                  <a:gd name="connsiteX30" fmla="*/ 61054 w 86049"/>
                  <a:gd name="connsiteY30" fmla="*/ 86697 h 89940"/>
                  <a:gd name="connsiteX31" fmla="*/ 62426 w 86049"/>
                  <a:gd name="connsiteY31" fmla="*/ 72553 h 89940"/>
                  <a:gd name="connsiteX32" fmla="*/ 76741 w 86049"/>
                  <a:gd name="connsiteY32" fmla="*/ 73667 h 89940"/>
                  <a:gd name="connsiteX33" fmla="*/ 78884 w 86049"/>
                  <a:gd name="connsiteY33" fmla="*/ 68952 h 8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6049" h="89940">
                    <a:moveTo>
                      <a:pt x="78884" y="68952"/>
                    </a:moveTo>
                    <a:cubicBezTo>
                      <a:pt x="75970" y="65866"/>
                      <a:pt x="73141" y="62694"/>
                      <a:pt x="70226" y="59522"/>
                    </a:cubicBezTo>
                    <a:cubicBezTo>
                      <a:pt x="74770" y="56951"/>
                      <a:pt x="79399" y="55151"/>
                      <a:pt x="84371" y="53350"/>
                    </a:cubicBezTo>
                    <a:cubicBezTo>
                      <a:pt x="87115" y="52407"/>
                      <a:pt x="86172" y="48807"/>
                      <a:pt x="83857" y="48121"/>
                    </a:cubicBezTo>
                    <a:cubicBezTo>
                      <a:pt x="78884" y="46749"/>
                      <a:pt x="74084" y="45464"/>
                      <a:pt x="69455" y="43320"/>
                    </a:cubicBezTo>
                    <a:cubicBezTo>
                      <a:pt x="72884" y="38948"/>
                      <a:pt x="76485" y="34662"/>
                      <a:pt x="79657" y="30033"/>
                    </a:cubicBezTo>
                    <a:cubicBezTo>
                      <a:pt x="80942" y="28147"/>
                      <a:pt x="79742" y="25661"/>
                      <a:pt x="77342" y="25747"/>
                    </a:cubicBezTo>
                    <a:cubicBezTo>
                      <a:pt x="71426" y="26004"/>
                      <a:pt x="65598" y="25490"/>
                      <a:pt x="59768" y="25404"/>
                    </a:cubicBezTo>
                    <a:cubicBezTo>
                      <a:pt x="59854" y="19318"/>
                      <a:pt x="59939" y="13231"/>
                      <a:pt x="60197" y="7144"/>
                    </a:cubicBezTo>
                    <a:cubicBezTo>
                      <a:pt x="60283" y="5173"/>
                      <a:pt x="58396" y="3801"/>
                      <a:pt x="56596" y="4916"/>
                    </a:cubicBezTo>
                    <a:cubicBezTo>
                      <a:pt x="50938" y="8516"/>
                      <a:pt x="47510" y="13745"/>
                      <a:pt x="44081" y="19232"/>
                    </a:cubicBezTo>
                    <a:cubicBezTo>
                      <a:pt x="41594" y="13488"/>
                      <a:pt x="39537" y="7573"/>
                      <a:pt x="37136" y="1830"/>
                    </a:cubicBezTo>
                    <a:cubicBezTo>
                      <a:pt x="36022" y="-742"/>
                      <a:pt x="31821" y="-657"/>
                      <a:pt x="31393" y="2430"/>
                    </a:cubicBezTo>
                    <a:cubicBezTo>
                      <a:pt x="30707" y="8345"/>
                      <a:pt x="30107" y="14002"/>
                      <a:pt x="30365" y="19832"/>
                    </a:cubicBezTo>
                    <a:cubicBezTo>
                      <a:pt x="26164" y="17517"/>
                      <a:pt x="21963" y="15288"/>
                      <a:pt x="18449" y="12031"/>
                    </a:cubicBezTo>
                    <a:cubicBezTo>
                      <a:pt x="16134" y="9973"/>
                      <a:pt x="12877" y="12717"/>
                      <a:pt x="13819" y="15374"/>
                    </a:cubicBezTo>
                    <a:cubicBezTo>
                      <a:pt x="15619" y="20603"/>
                      <a:pt x="18020" y="25575"/>
                      <a:pt x="19906" y="30719"/>
                    </a:cubicBezTo>
                    <a:cubicBezTo>
                      <a:pt x="14077" y="30462"/>
                      <a:pt x="8419" y="30376"/>
                      <a:pt x="2590" y="31319"/>
                    </a:cubicBezTo>
                    <a:cubicBezTo>
                      <a:pt x="-325" y="31747"/>
                      <a:pt x="-1011" y="35605"/>
                      <a:pt x="1732" y="36977"/>
                    </a:cubicBezTo>
                    <a:cubicBezTo>
                      <a:pt x="7133" y="39634"/>
                      <a:pt x="12791" y="41777"/>
                      <a:pt x="17592" y="45292"/>
                    </a:cubicBezTo>
                    <a:cubicBezTo>
                      <a:pt x="12447" y="49235"/>
                      <a:pt x="8247" y="53865"/>
                      <a:pt x="3875" y="58837"/>
                    </a:cubicBezTo>
                    <a:cubicBezTo>
                      <a:pt x="2161" y="60808"/>
                      <a:pt x="3961" y="63637"/>
                      <a:pt x="6361" y="63551"/>
                    </a:cubicBezTo>
                    <a:cubicBezTo>
                      <a:pt x="10390" y="63294"/>
                      <a:pt x="14420" y="62523"/>
                      <a:pt x="18449" y="62008"/>
                    </a:cubicBezTo>
                    <a:cubicBezTo>
                      <a:pt x="23850" y="61408"/>
                      <a:pt x="17334" y="77782"/>
                      <a:pt x="16820" y="79496"/>
                    </a:cubicBezTo>
                    <a:cubicBezTo>
                      <a:pt x="16134" y="81468"/>
                      <a:pt x="17934" y="84468"/>
                      <a:pt x="20335" y="83182"/>
                    </a:cubicBezTo>
                    <a:cubicBezTo>
                      <a:pt x="26249" y="80011"/>
                      <a:pt x="30964" y="75724"/>
                      <a:pt x="35680" y="71181"/>
                    </a:cubicBezTo>
                    <a:cubicBezTo>
                      <a:pt x="36451" y="76582"/>
                      <a:pt x="37222" y="82068"/>
                      <a:pt x="38251" y="87469"/>
                    </a:cubicBezTo>
                    <a:cubicBezTo>
                      <a:pt x="38680" y="89612"/>
                      <a:pt x="41594" y="90983"/>
                      <a:pt x="43052" y="88926"/>
                    </a:cubicBezTo>
                    <a:cubicBezTo>
                      <a:pt x="45880" y="85068"/>
                      <a:pt x="47938" y="81039"/>
                      <a:pt x="49995" y="76925"/>
                    </a:cubicBezTo>
                    <a:cubicBezTo>
                      <a:pt x="51967" y="80611"/>
                      <a:pt x="54025" y="84297"/>
                      <a:pt x="56168" y="87898"/>
                    </a:cubicBezTo>
                    <a:cubicBezTo>
                      <a:pt x="57367" y="89955"/>
                      <a:pt x="60968" y="89098"/>
                      <a:pt x="61054" y="86697"/>
                    </a:cubicBezTo>
                    <a:cubicBezTo>
                      <a:pt x="61397" y="81982"/>
                      <a:pt x="61825" y="77267"/>
                      <a:pt x="62426" y="72553"/>
                    </a:cubicBezTo>
                    <a:cubicBezTo>
                      <a:pt x="62854" y="69381"/>
                      <a:pt x="74856" y="73324"/>
                      <a:pt x="76741" y="73667"/>
                    </a:cubicBezTo>
                    <a:cubicBezTo>
                      <a:pt x="79571" y="74267"/>
                      <a:pt x="80599" y="70753"/>
                      <a:pt x="78884" y="68952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" name="任意多边形: 形状 307">
                <a:extLst>
                  <a:ext uri="{FF2B5EF4-FFF2-40B4-BE49-F238E27FC236}">
                    <a16:creationId xmlns:a16="http://schemas.microsoft.com/office/drawing/2014/main" id="{DE6A852B-36FD-7EE4-CF35-CBBC85F74530}"/>
                  </a:ext>
                </a:extLst>
              </p:cNvPr>
              <p:cNvSpPr/>
              <p:nvPr/>
            </p:nvSpPr>
            <p:spPr>
              <a:xfrm>
                <a:off x="10641710" y="4080392"/>
                <a:ext cx="52605" cy="52971"/>
              </a:xfrm>
              <a:custGeom>
                <a:avLst/>
                <a:gdLst>
                  <a:gd name="connsiteX0" fmla="*/ 44863 w 52605"/>
                  <a:gd name="connsiteY0" fmla="*/ 34836 h 52971"/>
                  <a:gd name="connsiteX1" fmla="*/ 49835 w 52605"/>
                  <a:gd name="connsiteY1" fmla="*/ 33893 h 52971"/>
                  <a:gd name="connsiteX2" fmla="*/ 50693 w 52605"/>
                  <a:gd name="connsiteY2" fmla="*/ 27721 h 52971"/>
                  <a:gd name="connsiteX3" fmla="*/ 40234 w 52605"/>
                  <a:gd name="connsiteY3" fmla="*/ 24120 h 52971"/>
                  <a:gd name="connsiteX4" fmla="*/ 41262 w 52605"/>
                  <a:gd name="connsiteY4" fmla="*/ 23091 h 52971"/>
                  <a:gd name="connsiteX5" fmla="*/ 49149 w 52605"/>
                  <a:gd name="connsiteY5" fmla="*/ 15119 h 52971"/>
                  <a:gd name="connsiteX6" fmla="*/ 45634 w 52605"/>
                  <a:gd name="connsiteY6" fmla="*/ 10404 h 52971"/>
                  <a:gd name="connsiteX7" fmla="*/ 35434 w 52605"/>
                  <a:gd name="connsiteY7" fmla="*/ 14433 h 52971"/>
                  <a:gd name="connsiteX8" fmla="*/ 36205 w 52605"/>
                  <a:gd name="connsiteY8" fmla="*/ 4832 h 52971"/>
                  <a:gd name="connsiteX9" fmla="*/ 33205 w 52605"/>
                  <a:gd name="connsiteY9" fmla="*/ 2518 h 52971"/>
                  <a:gd name="connsiteX10" fmla="*/ 28575 w 52605"/>
                  <a:gd name="connsiteY10" fmla="*/ 8090 h 52971"/>
                  <a:gd name="connsiteX11" fmla="*/ 26861 w 52605"/>
                  <a:gd name="connsiteY11" fmla="*/ 11176 h 52971"/>
                  <a:gd name="connsiteX12" fmla="*/ 23432 w 52605"/>
                  <a:gd name="connsiteY12" fmla="*/ 803 h 52971"/>
                  <a:gd name="connsiteX13" fmla="*/ 20003 w 52605"/>
                  <a:gd name="connsiteY13" fmla="*/ 1232 h 52971"/>
                  <a:gd name="connsiteX14" fmla="*/ 20432 w 52605"/>
                  <a:gd name="connsiteY14" fmla="*/ 12119 h 52971"/>
                  <a:gd name="connsiteX15" fmla="*/ 20860 w 52605"/>
                  <a:gd name="connsiteY15" fmla="*/ 14176 h 52971"/>
                  <a:gd name="connsiteX16" fmla="*/ 12287 w 52605"/>
                  <a:gd name="connsiteY16" fmla="*/ 6975 h 52971"/>
                  <a:gd name="connsiteX17" fmla="*/ 7915 w 52605"/>
                  <a:gd name="connsiteY17" fmla="*/ 10233 h 52971"/>
                  <a:gd name="connsiteX18" fmla="*/ 10831 w 52605"/>
                  <a:gd name="connsiteY18" fmla="*/ 17948 h 52971"/>
                  <a:gd name="connsiteX19" fmla="*/ 2686 w 52605"/>
                  <a:gd name="connsiteY19" fmla="*/ 17262 h 52971"/>
                  <a:gd name="connsiteX20" fmla="*/ 1829 w 52605"/>
                  <a:gd name="connsiteY20" fmla="*/ 23434 h 52971"/>
                  <a:gd name="connsiteX21" fmla="*/ 8859 w 52605"/>
                  <a:gd name="connsiteY21" fmla="*/ 26863 h 52971"/>
                  <a:gd name="connsiteX22" fmla="*/ 3373 w 52605"/>
                  <a:gd name="connsiteY22" fmla="*/ 32350 h 52971"/>
                  <a:gd name="connsiteX23" fmla="*/ 6201 w 52605"/>
                  <a:gd name="connsiteY23" fmla="*/ 37322 h 52971"/>
                  <a:gd name="connsiteX24" fmla="*/ 12888 w 52605"/>
                  <a:gd name="connsiteY24" fmla="*/ 35522 h 52971"/>
                  <a:gd name="connsiteX25" fmla="*/ 11002 w 52605"/>
                  <a:gd name="connsiteY25" fmla="*/ 46495 h 52971"/>
                  <a:gd name="connsiteX26" fmla="*/ 16060 w 52605"/>
                  <a:gd name="connsiteY26" fmla="*/ 49495 h 52971"/>
                  <a:gd name="connsiteX27" fmla="*/ 24546 w 52605"/>
                  <a:gd name="connsiteY27" fmla="*/ 40236 h 52971"/>
                  <a:gd name="connsiteX28" fmla="*/ 26518 w 52605"/>
                  <a:gd name="connsiteY28" fmla="*/ 51209 h 52971"/>
                  <a:gd name="connsiteX29" fmla="*/ 32176 w 52605"/>
                  <a:gd name="connsiteY29" fmla="*/ 50524 h 52971"/>
                  <a:gd name="connsiteX30" fmla="*/ 33205 w 52605"/>
                  <a:gd name="connsiteY30" fmla="*/ 46580 h 52971"/>
                  <a:gd name="connsiteX31" fmla="*/ 35605 w 52605"/>
                  <a:gd name="connsiteY31" fmla="*/ 50695 h 52971"/>
                  <a:gd name="connsiteX32" fmla="*/ 40920 w 52605"/>
                  <a:gd name="connsiteY32" fmla="*/ 48552 h 52971"/>
                  <a:gd name="connsiteX33" fmla="*/ 39806 w 52605"/>
                  <a:gd name="connsiteY33" fmla="*/ 42551 h 52971"/>
                  <a:gd name="connsiteX34" fmla="*/ 45634 w 52605"/>
                  <a:gd name="connsiteY34" fmla="*/ 45466 h 52971"/>
                  <a:gd name="connsiteX35" fmla="*/ 49664 w 52605"/>
                  <a:gd name="connsiteY35" fmla="*/ 41522 h 52971"/>
                  <a:gd name="connsiteX36" fmla="*/ 44863 w 52605"/>
                  <a:gd name="connsiteY36" fmla="*/ 34836 h 5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2605" h="52971">
                    <a:moveTo>
                      <a:pt x="44863" y="34836"/>
                    </a:moveTo>
                    <a:cubicBezTo>
                      <a:pt x="46491" y="34579"/>
                      <a:pt x="48207" y="34321"/>
                      <a:pt x="49835" y="33893"/>
                    </a:cubicBezTo>
                    <a:cubicBezTo>
                      <a:pt x="52750" y="33121"/>
                      <a:pt x="53865" y="29178"/>
                      <a:pt x="50693" y="27721"/>
                    </a:cubicBezTo>
                    <a:cubicBezTo>
                      <a:pt x="47692" y="26349"/>
                      <a:pt x="44006" y="24892"/>
                      <a:pt x="40234" y="24120"/>
                    </a:cubicBezTo>
                    <a:cubicBezTo>
                      <a:pt x="40577" y="23777"/>
                      <a:pt x="40920" y="23434"/>
                      <a:pt x="41262" y="23091"/>
                    </a:cubicBezTo>
                    <a:cubicBezTo>
                      <a:pt x="43920" y="20520"/>
                      <a:pt x="46663" y="17862"/>
                      <a:pt x="49149" y="15119"/>
                    </a:cubicBezTo>
                    <a:cubicBezTo>
                      <a:pt x="51121" y="12890"/>
                      <a:pt x="48378" y="9118"/>
                      <a:pt x="45634" y="10404"/>
                    </a:cubicBezTo>
                    <a:cubicBezTo>
                      <a:pt x="42720" y="11862"/>
                      <a:pt x="38605" y="12719"/>
                      <a:pt x="35434" y="14433"/>
                    </a:cubicBezTo>
                    <a:cubicBezTo>
                      <a:pt x="35862" y="11261"/>
                      <a:pt x="36205" y="8090"/>
                      <a:pt x="36205" y="4832"/>
                    </a:cubicBezTo>
                    <a:cubicBezTo>
                      <a:pt x="36205" y="3546"/>
                      <a:pt x="34491" y="2175"/>
                      <a:pt x="33205" y="2518"/>
                    </a:cubicBezTo>
                    <a:cubicBezTo>
                      <a:pt x="30718" y="3118"/>
                      <a:pt x="29690" y="6032"/>
                      <a:pt x="28575" y="8090"/>
                    </a:cubicBezTo>
                    <a:cubicBezTo>
                      <a:pt x="27976" y="9118"/>
                      <a:pt x="27461" y="10147"/>
                      <a:pt x="26861" y="11176"/>
                    </a:cubicBezTo>
                    <a:cubicBezTo>
                      <a:pt x="25918" y="7747"/>
                      <a:pt x="25575" y="3546"/>
                      <a:pt x="23432" y="803"/>
                    </a:cubicBezTo>
                    <a:cubicBezTo>
                      <a:pt x="22489" y="-483"/>
                      <a:pt x="20689" y="-140"/>
                      <a:pt x="20003" y="1232"/>
                    </a:cubicBezTo>
                    <a:cubicBezTo>
                      <a:pt x="18289" y="4489"/>
                      <a:pt x="19575" y="8776"/>
                      <a:pt x="20432" y="12119"/>
                    </a:cubicBezTo>
                    <a:cubicBezTo>
                      <a:pt x="20603" y="12719"/>
                      <a:pt x="20774" y="13405"/>
                      <a:pt x="20860" y="14176"/>
                    </a:cubicBezTo>
                    <a:cubicBezTo>
                      <a:pt x="18374" y="11433"/>
                      <a:pt x="15374" y="9118"/>
                      <a:pt x="12287" y="6975"/>
                    </a:cubicBezTo>
                    <a:cubicBezTo>
                      <a:pt x="9802" y="5261"/>
                      <a:pt x="7144" y="7575"/>
                      <a:pt x="7915" y="10233"/>
                    </a:cubicBezTo>
                    <a:cubicBezTo>
                      <a:pt x="8602" y="12805"/>
                      <a:pt x="9544" y="15462"/>
                      <a:pt x="10831" y="17948"/>
                    </a:cubicBezTo>
                    <a:cubicBezTo>
                      <a:pt x="8173" y="17434"/>
                      <a:pt x="5516" y="17091"/>
                      <a:pt x="2686" y="17262"/>
                    </a:cubicBezTo>
                    <a:cubicBezTo>
                      <a:pt x="-828" y="17519"/>
                      <a:pt x="-657" y="21977"/>
                      <a:pt x="1829" y="23434"/>
                    </a:cubicBezTo>
                    <a:cubicBezTo>
                      <a:pt x="4058" y="24720"/>
                      <a:pt x="6373" y="25835"/>
                      <a:pt x="8859" y="26863"/>
                    </a:cubicBezTo>
                    <a:cubicBezTo>
                      <a:pt x="6886" y="28578"/>
                      <a:pt x="5001" y="30378"/>
                      <a:pt x="3373" y="32350"/>
                    </a:cubicBezTo>
                    <a:cubicBezTo>
                      <a:pt x="1743" y="34321"/>
                      <a:pt x="3458" y="37836"/>
                      <a:pt x="6201" y="37322"/>
                    </a:cubicBezTo>
                    <a:cubicBezTo>
                      <a:pt x="8516" y="36893"/>
                      <a:pt x="10745" y="36207"/>
                      <a:pt x="12888" y="35522"/>
                    </a:cubicBezTo>
                    <a:cubicBezTo>
                      <a:pt x="12031" y="39122"/>
                      <a:pt x="11344" y="42723"/>
                      <a:pt x="11002" y="46495"/>
                    </a:cubicBezTo>
                    <a:cubicBezTo>
                      <a:pt x="10831" y="48981"/>
                      <a:pt x="13831" y="51638"/>
                      <a:pt x="16060" y="49495"/>
                    </a:cubicBezTo>
                    <a:cubicBezTo>
                      <a:pt x="18974" y="46752"/>
                      <a:pt x="22146" y="43665"/>
                      <a:pt x="24546" y="40236"/>
                    </a:cubicBezTo>
                    <a:cubicBezTo>
                      <a:pt x="24804" y="43923"/>
                      <a:pt x="24718" y="47952"/>
                      <a:pt x="26518" y="51209"/>
                    </a:cubicBezTo>
                    <a:cubicBezTo>
                      <a:pt x="27976" y="53781"/>
                      <a:pt x="31490" y="53524"/>
                      <a:pt x="32176" y="50524"/>
                    </a:cubicBezTo>
                    <a:cubicBezTo>
                      <a:pt x="32519" y="49238"/>
                      <a:pt x="32861" y="47866"/>
                      <a:pt x="33205" y="46580"/>
                    </a:cubicBezTo>
                    <a:cubicBezTo>
                      <a:pt x="33976" y="48038"/>
                      <a:pt x="34747" y="49409"/>
                      <a:pt x="35605" y="50695"/>
                    </a:cubicBezTo>
                    <a:cubicBezTo>
                      <a:pt x="37233" y="53095"/>
                      <a:pt x="41606" y="51466"/>
                      <a:pt x="40920" y="48552"/>
                    </a:cubicBezTo>
                    <a:cubicBezTo>
                      <a:pt x="40491" y="46666"/>
                      <a:pt x="40234" y="44609"/>
                      <a:pt x="39806" y="42551"/>
                    </a:cubicBezTo>
                    <a:cubicBezTo>
                      <a:pt x="41691" y="43580"/>
                      <a:pt x="43577" y="44694"/>
                      <a:pt x="45634" y="45466"/>
                    </a:cubicBezTo>
                    <a:cubicBezTo>
                      <a:pt x="47949" y="46323"/>
                      <a:pt x="50949" y="44094"/>
                      <a:pt x="49664" y="41522"/>
                    </a:cubicBezTo>
                    <a:cubicBezTo>
                      <a:pt x="48635" y="39379"/>
                      <a:pt x="46920" y="36808"/>
                      <a:pt x="44863" y="34836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" name="图形 4">
              <a:extLst>
                <a:ext uri="{FF2B5EF4-FFF2-40B4-BE49-F238E27FC236}">
                  <a16:creationId xmlns:a16="http://schemas.microsoft.com/office/drawing/2014/main" id="{852EB8DE-5C0A-48A4-7AB1-EECCDFBA4D75}"/>
                </a:ext>
              </a:extLst>
            </p:cNvPr>
            <p:cNvGrpSpPr/>
            <p:nvPr/>
          </p:nvGrpSpPr>
          <p:grpSpPr>
            <a:xfrm>
              <a:off x="10444632" y="4161050"/>
              <a:ext cx="659823" cy="491390"/>
              <a:chOff x="10444632" y="4161050"/>
              <a:chExt cx="659823" cy="491390"/>
            </a:xfrm>
          </p:grpSpPr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C101F9C9-A080-F434-FE92-E034F80538C1}"/>
                  </a:ext>
                </a:extLst>
              </p:cNvPr>
              <p:cNvSpPr/>
              <p:nvPr/>
            </p:nvSpPr>
            <p:spPr>
              <a:xfrm>
                <a:off x="10585900" y="4412455"/>
                <a:ext cx="81999" cy="233088"/>
              </a:xfrm>
              <a:custGeom>
                <a:avLst/>
                <a:gdLst>
                  <a:gd name="connsiteX0" fmla="*/ 71012 w 81999"/>
                  <a:gd name="connsiteY0" fmla="*/ 410 h 233088"/>
                  <a:gd name="connsiteX1" fmla="*/ 69555 w 81999"/>
                  <a:gd name="connsiteY1" fmla="*/ 1696 h 233088"/>
                  <a:gd name="connsiteX2" fmla="*/ 32693 w 81999"/>
                  <a:gd name="connsiteY2" fmla="*/ 106109 h 233088"/>
                  <a:gd name="connsiteX3" fmla="*/ 375 w 81999"/>
                  <a:gd name="connsiteY3" fmla="*/ 228353 h 233088"/>
                  <a:gd name="connsiteX4" fmla="*/ 1061 w 81999"/>
                  <a:gd name="connsiteY4" fmla="*/ 231868 h 233088"/>
                  <a:gd name="connsiteX5" fmla="*/ 3975 w 81999"/>
                  <a:gd name="connsiteY5" fmla="*/ 232982 h 233088"/>
                  <a:gd name="connsiteX6" fmla="*/ 68354 w 81999"/>
                  <a:gd name="connsiteY6" fmla="*/ 157630 h 233088"/>
                  <a:gd name="connsiteX7" fmla="*/ 77099 w 81999"/>
                  <a:gd name="connsiteY7" fmla="*/ 4353 h 233088"/>
                  <a:gd name="connsiteX8" fmla="*/ 72984 w 81999"/>
                  <a:gd name="connsiteY8" fmla="*/ 67 h 233088"/>
                  <a:gd name="connsiteX9" fmla="*/ 71012 w 81999"/>
                  <a:gd name="connsiteY9" fmla="*/ 410 h 23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999" h="233088">
                    <a:moveTo>
                      <a:pt x="71012" y="410"/>
                    </a:moveTo>
                    <a:cubicBezTo>
                      <a:pt x="70412" y="667"/>
                      <a:pt x="69898" y="1096"/>
                      <a:pt x="69555" y="1696"/>
                    </a:cubicBezTo>
                    <a:cubicBezTo>
                      <a:pt x="41608" y="29042"/>
                      <a:pt x="35694" y="68905"/>
                      <a:pt x="32693" y="106109"/>
                    </a:cubicBezTo>
                    <a:cubicBezTo>
                      <a:pt x="28921" y="150943"/>
                      <a:pt x="25320" y="189691"/>
                      <a:pt x="375" y="228353"/>
                    </a:cubicBezTo>
                    <a:cubicBezTo>
                      <a:pt x="-397" y="229553"/>
                      <a:pt x="118" y="231096"/>
                      <a:pt x="1061" y="231868"/>
                    </a:cubicBezTo>
                    <a:cubicBezTo>
                      <a:pt x="1574" y="232811"/>
                      <a:pt x="2604" y="233325"/>
                      <a:pt x="3975" y="232982"/>
                    </a:cubicBezTo>
                    <a:cubicBezTo>
                      <a:pt x="32350" y="224753"/>
                      <a:pt x="56353" y="182404"/>
                      <a:pt x="68354" y="157630"/>
                    </a:cubicBezTo>
                    <a:cubicBezTo>
                      <a:pt x="92444" y="108338"/>
                      <a:pt x="77356" y="55788"/>
                      <a:pt x="77099" y="4353"/>
                    </a:cubicBezTo>
                    <a:cubicBezTo>
                      <a:pt x="77099" y="1696"/>
                      <a:pt x="75041" y="239"/>
                      <a:pt x="72984" y="67"/>
                    </a:cubicBezTo>
                    <a:cubicBezTo>
                      <a:pt x="72297" y="-104"/>
                      <a:pt x="71612" y="67"/>
                      <a:pt x="71012" y="41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D02D16F3-4788-286A-08E8-CFD33CB743C1}"/>
                  </a:ext>
                </a:extLst>
              </p:cNvPr>
              <p:cNvSpPr/>
              <p:nvPr/>
            </p:nvSpPr>
            <p:spPr>
              <a:xfrm>
                <a:off x="10689871" y="4351748"/>
                <a:ext cx="69360" cy="268622"/>
              </a:xfrm>
              <a:custGeom>
                <a:avLst/>
                <a:gdLst>
                  <a:gd name="connsiteX0" fmla="*/ 52080 w 69360"/>
                  <a:gd name="connsiteY0" fmla="*/ 1539 h 268622"/>
                  <a:gd name="connsiteX1" fmla="*/ 14447 w 69360"/>
                  <a:gd name="connsiteY1" fmla="*/ 122154 h 268622"/>
                  <a:gd name="connsiteX2" fmla="*/ 389 w 69360"/>
                  <a:gd name="connsiteY2" fmla="*/ 264457 h 268622"/>
                  <a:gd name="connsiteX3" fmla="*/ 2788 w 69360"/>
                  <a:gd name="connsiteY3" fmla="*/ 268486 h 268622"/>
                  <a:gd name="connsiteX4" fmla="*/ 5189 w 69360"/>
                  <a:gd name="connsiteY4" fmla="*/ 268057 h 268622"/>
                  <a:gd name="connsiteX5" fmla="*/ 68540 w 69360"/>
                  <a:gd name="connsiteY5" fmla="*/ 155929 h 268622"/>
                  <a:gd name="connsiteX6" fmla="*/ 60053 w 69360"/>
                  <a:gd name="connsiteY6" fmla="*/ 4282 h 268622"/>
                  <a:gd name="connsiteX7" fmla="*/ 53452 w 69360"/>
                  <a:gd name="connsiteY7" fmla="*/ 853 h 268622"/>
                  <a:gd name="connsiteX8" fmla="*/ 52080 w 69360"/>
                  <a:gd name="connsiteY8" fmla="*/ 1539 h 268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360" h="268622">
                    <a:moveTo>
                      <a:pt x="52080" y="1539"/>
                    </a:moveTo>
                    <a:cubicBezTo>
                      <a:pt x="16505" y="32828"/>
                      <a:pt x="10246" y="77491"/>
                      <a:pt x="14447" y="122154"/>
                    </a:cubicBezTo>
                    <a:cubicBezTo>
                      <a:pt x="19162" y="172903"/>
                      <a:pt x="30221" y="218937"/>
                      <a:pt x="389" y="264457"/>
                    </a:cubicBezTo>
                    <a:cubicBezTo>
                      <a:pt x="-812" y="266257"/>
                      <a:pt x="988" y="268657"/>
                      <a:pt x="2788" y="268486"/>
                    </a:cubicBezTo>
                    <a:cubicBezTo>
                      <a:pt x="3475" y="268743"/>
                      <a:pt x="4332" y="268657"/>
                      <a:pt x="5189" y="268057"/>
                    </a:cubicBezTo>
                    <a:cubicBezTo>
                      <a:pt x="41364" y="241054"/>
                      <a:pt x="63910" y="200506"/>
                      <a:pt x="68540" y="155929"/>
                    </a:cubicBezTo>
                    <a:cubicBezTo>
                      <a:pt x="73769" y="105009"/>
                      <a:pt x="51994" y="54859"/>
                      <a:pt x="60053" y="4282"/>
                    </a:cubicBezTo>
                    <a:cubicBezTo>
                      <a:pt x="60653" y="253"/>
                      <a:pt x="56024" y="-1033"/>
                      <a:pt x="53452" y="853"/>
                    </a:cubicBezTo>
                    <a:cubicBezTo>
                      <a:pt x="52938" y="938"/>
                      <a:pt x="52509" y="1196"/>
                      <a:pt x="52080" y="153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3FDD67AA-F5F3-4E65-B500-6AA54F59A43D}"/>
                  </a:ext>
                </a:extLst>
              </p:cNvPr>
              <p:cNvSpPr/>
              <p:nvPr/>
            </p:nvSpPr>
            <p:spPr>
              <a:xfrm>
                <a:off x="10779554" y="4311504"/>
                <a:ext cx="61506" cy="270051"/>
              </a:xfrm>
              <a:custGeom>
                <a:avLst/>
                <a:gdLst>
                  <a:gd name="connsiteX0" fmla="*/ 35092 w 61506"/>
                  <a:gd name="connsiteY0" fmla="*/ 978 h 270051"/>
                  <a:gd name="connsiteX1" fmla="*/ 6202 w 61506"/>
                  <a:gd name="connsiteY1" fmla="*/ 116192 h 270051"/>
                  <a:gd name="connsiteX2" fmla="*/ 202 w 61506"/>
                  <a:gd name="connsiteY2" fmla="*/ 266211 h 270051"/>
                  <a:gd name="connsiteX3" fmla="*/ 5345 w 61506"/>
                  <a:gd name="connsiteY3" fmla="*/ 268868 h 270051"/>
                  <a:gd name="connsiteX4" fmla="*/ 5345 w 61506"/>
                  <a:gd name="connsiteY4" fmla="*/ 268868 h 270051"/>
                  <a:gd name="connsiteX5" fmla="*/ 37064 w 61506"/>
                  <a:gd name="connsiteY5" fmla="*/ 230206 h 270051"/>
                  <a:gd name="connsiteX6" fmla="*/ 59781 w 61506"/>
                  <a:gd name="connsiteY6" fmla="*/ 162312 h 270051"/>
                  <a:gd name="connsiteX7" fmla="*/ 53266 w 61506"/>
                  <a:gd name="connsiteY7" fmla="*/ 87217 h 270051"/>
                  <a:gd name="connsiteX8" fmla="*/ 43408 w 61506"/>
                  <a:gd name="connsiteY8" fmla="*/ 5692 h 270051"/>
                  <a:gd name="connsiteX9" fmla="*/ 38950 w 61506"/>
                  <a:gd name="connsiteY9" fmla="*/ 463 h 270051"/>
                  <a:gd name="connsiteX10" fmla="*/ 35092 w 61506"/>
                  <a:gd name="connsiteY10" fmla="*/ 978 h 27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506" h="270051">
                    <a:moveTo>
                      <a:pt x="35092" y="978"/>
                    </a:moveTo>
                    <a:cubicBezTo>
                      <a:pt x="5174" y="29181"/>
                      <a:pt x="4917" y="78216"/>
                      <a:pt x="6202" y="116192"/>
                    </a:cubicBezTo>
                    <a:cubicBezTo>
                      <a:pt x="7918" y="167970"/>
                      <a:pt x="18891" y="216319"/>
                      <a:pt x="202" y="266211"/>
                    </a:cubicBezTo>
                    <a:cubicBezTo>
                      <a:pt x="-998" y="269297"/>
                      <a:pt x="3460" y="271526"/>
                      <a:pt x="5345" y="268868"/>
                    </a:cubicBezTo>
                    <a:cubicBezTo>
                      <a:pt x="5345" y="268868"/>
                      <a:pt x="5345" y="268868"/>
                      <a:pt x="5345" y="268868"/>
                    </a:cubicBezTo>
                    <a:cubicBezTo>
                      <a:pt x="20862" y="262867"/>
                      <a:pt x="30120" y="244094"/>
                      <a:pt x="37064" y="230206"/>
                    </a:cubicBezTo>
                    <a:cubicBezTo>
                      <a:pt x="48036" y="208346"/>
                      <a:pt x="56009" y="186487"/>
                      <a:pt x="59781" y="162312"/>
                    </a:cubicBezTo>
                    <a:cubicBezTo>
                      <a:pt x="63725" y="136937"/>
                      <a:pt x="60639" y="111563"/>
                      <a:pt x="53266" y="87217"/>
                    </a:cubicBezTo>
                    <a:cubicBezTo>
                      <a:pt x="45465" y="61585"/>
                      <a:pt x="32778" y="32267"/>
                      <a:pt x="43408" y="5692"/>
                    </a:cubicBezTo>
                    <a:cubicBezTo>
                      <a:pt x="44694" y="2349"/>
                      <a:pt x="41693" y="120"/>
                      <a:pt x="38950" y="463"/>
                    </a:cubicBezTo>
                    <a:cubicBezTo>
                      <a:pt x="37836" y="-222"/>
                      <a:pt x="36378" y="-222"/>
                      <a:pt x="35092" y="97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C2BE0B12-AD8A-B0C2-5A07-29D1398E0F18}"/>
                  </a:ext>
                </a:extLst>
              </p:cNvPr>
              <p:cNvSpPr/>
              <p:nvPr/>
            </p:nvSpPr>
            <p:spPr>
              <a:xfrm>
                <a:off x="10863368" y="4275875"/>
                <a:ext cx="60502" cy="251801"/>
              </a:xfrm>
              <a:custGeom>
                <a:avLst/>
                <a:gdLst>
                  <a:gd name="connsiteX0" fmla="*/ 39661 w 60502"/>
                  <a:gd name="connsiteY0" fmla="*/ 1117 h 251801"/>
                  <a:gd name="connsiteX1" fmla="*/ 228 w 60502"/>
                  <a:gd name="connsiteY1" fmla="*/ 111873 h 251801"/>
                  <a:gd name="connsiteX2" fmla="*/ 25345 w 60502"/>
                  <a:gd name="connsiteY2" fmla="*/ 248004 h 251801"/>
                  <a:gd name="connsiteX3" fmla="*/ 27146 w 60502"/>
                  <a:gd name="connsiteY3" fmla="*/ 250833 h 251801"/>
                  <a:gd name="connsiteX4" fmla="*/ 31089 w 60502"/>
                  <a:gd name="connsiteY4" fmla="*/ 250833 h 251801"/>
                  <a:gd name="connsiteX5" fmla="*/ 60235 w 60502"/>
                  <a:gd name="connsiteY5" fmla="*/ 145906 h 251801"/>
                  <a:gd name="connsiteX6" fmla="*/ 47634 w 60502"/>
                  <a:gd name="connsiteY6" fmla="*/ 5231 h 251801"/>
                  <a:gd name="connsiteX7" fmla="*/ 41890 w 60502"/>
                  <a:gd name="connsiteY7" fmla="*/ 431 h 251801"/>
                  <a:gd name="connsiteX8" fmla="*/ 39661 w 60502"/>
                  <a:gd name="connsiteY8" fmla="*/ 1117 h 25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502" h="251801">
                    <a:moveTo>
                      <a:pt x="39661" y="1117"/>
                    </a:moveTo>
                    <a:cubicBezTo>
                      <a:pt x="8886" y="26748"/>
                      <a:pt x="-1744" y="73383"/>
                      <a:pt x="228" y="111873"/>
                    </a:cubicBezTo>
                    <a:cubicBezTo>
                      <a:pt x="2628" y="158593"/>
                      <a:pt x="31860" y="201285"/>
                      <a:pt x="25345" y="248004"/>
                    </a:cubicBezTo>
                    <a:cubicBezTo>
                      <a:pt x="25174" y="249462"/>
                      <a:pt x="26031" y="250405"/>
                      <a:pt x="27146" y="250833"/>
                    </a:cubicBezTo>
                    <a:cubicBezTo>
                      <a:pt x="28003" y="251948"/>
                      <a:pt x="29888" y="252290"/>
                      <a:pt x="31089" y="250833"/>
                    </a:cubicBezTo>
                    <a:cubicBezTo>
                      <a:pt x="55777" y="221344"/>
                      <a:pt x="61949" y="183196"/>
                      <a:pt x="60235" y="145906"/>
                    </a:cubicBezTo>
                    <a:cubicBezTo>
                      <a:pt x="58092" y="98072"/>
                      <a:pt x="30403" y="52723"/>
                      <a:pt x="47634" y="5231"/>
                    </a:cubicBezTo>
                    <a:cubicBezTo>
                      <a:pt x="49005" y="1374"/>
                      <a:pt x="44719" y="-1027"/>
                      <a:pt x="41890" y="431"/>
                    </a:cubicBezTo>
                    <a:cubicBezTo>
                      <a:pt x="41119" y="345"/>
                      <a:pt x="40347" y="602"/>
                      <a:pt x="39661" y="111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A0A14C5C-90E1-4A02-08C8-2DBA9CDFC917}"/>
                  </a:ext>
                </a:extLst>
              </p:cNvPr>
              <p:cNvSpPr/>
              <p:nvPr/>
            </p:nvSpPr>
            <p:spPr>
              <a:xfrm>
                <a:off x="10948101" y="4253656"/>
                <a:ext cx="50973" cy="155726"/>
              </a:xfrm>
              <a:custGeom>
                <a:avLst/>
                <a:gdLst>
                  <a:gd name="connsiteX0" fmla="*/ 19 w 50973"/>
                  <a:gd name="connsiteY0" fmla="*/ 63454 h 155726"/>
                  <a:gd name="connsiteX1" fmla="*/ 14164 w 50973"/>
                  <a:gd name="connsiteY1" fmla="*/ 151151 h 155726"/>
                  <a:gd name="connsiteX2" fmla="*/ 15364 w 50973"/>
                  <a:gd name="connsiteY2" fmla="*/ 154151 h 155726"/>
                  <a:gd name="connsiteX3" fmla="*/ 19136 w 50973"/>
                  <a:gd name="connsiteY3" fmla="*/ 155094 h 155726"/>
                  <a:gd name="connsiteX4" fmla="*/ 50340 w 50973"/>
                  <a:gd name="connsiteY4" fmla="*/ 90801 h 155726"/>
                  <a:gd name="connsiteX5" fmla="*/ 35595 w 50973"/>
                  <a:gd name="connsiteY5" fmla="*/ 4819 h 155726"/>
                  <a:gd name="connsiteX6" fmla="*/ 33109 w 50973"/>
                  <a:gd name="connsiteY6" fmla="*/ 1047 h 155726"/>
                  <a:gd name="connsiteX7" fmla="*/ 28651 w 50973"/>
                  <a:gd name="connsiteY7" fmla="*/ 790 h 155726"/>
                  <a:gd name="connsiteX8" fmla="*/ 19 w 50973"/>
                  <a:gd name="connsiteY8" fmla="*/ 63454 h 15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973" h="155726">
                    <a:moveTo>
                      <a:pt x="19" y="63454"/>
                    </a:moveTo>
                    <a:cubicBezTo>
                      <a:pt x="-752" y="93115"/>
                      <a:pt x="22050" y="122090"/>
                      <a:pt x="14164" y="151151"/>
                    </a:cubicBezTo>
                    <a:cubicBezTo>
                      <a:pt x="13821" y="152351"/>
                      <a:pt x="14506" y="153465"/>
                      <a:pt x="15364" y="154151"/>
                    </a:cubicBezTo>
                    <a:cubicBezTo>
                      <a:pt x="15964" y="155523"/>
                      <a:pt x="17593" y="156380"/>
                      <a:pt x="19136" y="155094"/>
                    </a:cubicBezTo>
                    <a:cubicBezTo>
                      <a:pt x="38166" y="139150"/>
                      <a:pt x="46825" y="114718"/>
                      <a:pt x="50340" y="90801"/>
                    </a:cubicBezTo>
                    <a:cubicBezTo>
                      <a:pt x="54712" y="61226"/>
                      <a:pt x="34995" y="34222"/>
                      <a:pt x="35595" y="4819"/>
                    </a:cubicBezTo>
                    <a:cubicBezTo>
                      <a:pt x="35595" y="2933"/>
                      <a:pt x="34481" y="1647"/>
                      <a:pt x="33109" y="1047"/>
                    </a:cubicBezTo>
                    <a:cubicBezTo>
                      <a:pt x="32080" y="-68"/>
                      <a:pt x="30366" y="-496"/>
                      <a:pt x="28651" y="790"/>
                    </a:cubicBezTo>
                    <a:cubicBezTo>
                      <a:pt x="8849" y="15620"/>
                      <a:pt x="705" y="39366"/>
                      <a:pt x="19" y="6345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3DF8FEE3-099F-3B4D-C400-89568C2B1DEC}"/>
                  </a:ext>
                </a:extLst>
              </p:cNvPr>
              <p:cNvSpPr/>
              <p:nvPr/>
            </p:nvSpPr>
            <p:spPr>
              <a:xfrm>
                <a:off x="10444632" y="4399622"/>
                <a:ext cx="219280" cy="98547"/>
              </a:xfrm>
              <a:custGeom>
                <a:avLst/>
                <a:gdLst>
                  <a:gd name="connsiteX0" fmla="*/ 797 w 219280"/>
                  <a:gd name="connsiteY0" fmla="*/ 93053 h 98547"/>
                  <a:gd name="connsiteX1" fmla="*/ 968 w 219280"/>
                  <a:gd name="connsiteY1" fmla="*/ 96654 h 98547"/>
                  <a:gd name="connsiteX2" fmla="*/ 4312 w 219280"/>
                  <a:gd name="connsiteY2" fmla="*/ 98283 h 98547"/>
                  <a:gd name="connsiteX3" fmla="*/ 62776 w 219280"/>
                  <a:gd name="connsiteY3" fmla="*/ 82338 h 98547"/>
                  <a:gd name="connsiteX4" fmla="*/ 116783 w 219280"/>
                  <a:gd name="connsiteY4" fmla="*/ 63564 h 98547"/>
                  <a:gd name="connsiteX5" fmla="*/ 214166 w 219280"/>
                  <a:gd name="connsiteY5" fmla="*/ 12900 h 98547"/>
                  <a:gd name="connsiteX6" fmla="*/ 216224 w 219280"/>
                  <a:gd name="connsiteY6" fmla="*/ 11957 h 98547"/>
                  <a:gd name="connsiteX7" fmla="*/ 216224 w 219280"/>
                  <a:gd name="connsiteY7" fmla="*/ 11957 h 98547"/>
                  <a:gd name="connsiteX8" fmla="*/ 214937 w 219280"/>
                  <a:gd name="connsiteY8" fmla="*/ 4499 h 98547"/>
                  <a:gd name="connsiteX9" fmla="*/ 158788 w 219280"/>
                  <a:gd name="connsiteY9" fmla="*/ 127 h 98547"/>
                  <a:gd name="connsiteX10" fmla="*/ 102209 w 219280"/>
                  <a:gd name="connsiteY10" fmla="*/ 11271 h 98547"/>
                  <a:gd name="connsiteX11" fmla="*/ 797 w 219280"/>
                  <a:gd name="connsiteY11" fmla="*/ 93053 h 9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9280" h="98547">
                    <a:moveTo>
                      <a:pt x="797" y="93053"/>
                    </a:moveTo>
                    <a:cubicBezTo>
                      <a:pt x="-490" y="94253"/>
                      <a:pt x="-60" y="95797"/>
                      <a:pt x="968" y="96654"/>
                    </a:cubicBezTo>
                    <a:cubicBezTo>
                      <a:pt x="1311" y="98025"/>
                      <a:pt x="2596" y="99054"/>
                      <a:pt x="4312" y="98283"/>
                    </a:cubicBezTo>
                    <a:cubicBezTo>
                      <a:pt x="22827" y="89710"/>
                      <a:pt x="43059" y="86624"/>
                      <a:pt x="62776" y="82338"/>
                    </a:cubicBezTo>
                    <a:cubicBezTo>
                      <a:pt x="81464" y="78308"/>
                      <a:pt x="99380" y="71365"/>
                      <a:pt x="116783" y="63564"/>
                    </a:cubicBezTo>
                    <a:cubicBezTo>
                      <a:pt x="148243" y="49419"/>
                      <a:pt x="179276" y="15901"/>
                      <a:pt x="214166" y="12900"/>
                    </a:cubicBezTo>
                    <a:cubicBezTo>
                      <a:pt x="215109" y="12814"/>
                      <a:pt x="215709" y="12472"/>
                      <a:pt x="216224" y="11957"/>
                    </a:cubicBezTo>
                    <a:cubicBezTo>
                      <a:pt x="216224" y="11957"/>
                      <a:pt x="216224" y="11957"/>
                      <a:pt x="216224" y="11957"/>
                    </a:cubicBezTo>
                    <a:cubicBezTo>
                      <a:pt x="221109" y="11700"/>
                      <a:pt x="219739" y="4242"/>
                      <a:pt x="214937" y="4499"/>
                    </a:cubicBezTo>
                    <a:cubicBezTo>
                      <a:pt x="195993" y="5614"/>
                      <a:pt x="177647" y="-987"/>
                      <a:pt x="158788" y="127"/>
                    </a:cubicBezTo>
                    <a:cubicBezTo>
                      <a:pt x="139328" y="1328"/>
                      <a:pt x="120640" y="5099"/>
                      <a:pt x="102209" y="11271"/>
                    </a:cubicBezTo>
                    <a:cubicBezTo>
                      <a:pt x="58489" y="25845"/>
                      <a:pt x="33629" y="63478"/>
                      <a:pt x="797" y="9305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C56CFAD0-10CD-F44D-EF7F-15D89B2F017F}"/>
                  </a:ext>
                </a:extLst>
              </p:cNvPr>
              <p:cNvSpPr/>
              <p:nvPr/>
            </p:nvSpPr>
            <p:spPr>
              <a:xfrm>
                <a:off x="10454480" y="4311155"/>
                <a:ext cx="294296" cy="59726"/>
              </a:xfrm>
              <a:custGeom>
                <a:avLst/>
                <a:gdLst>
                  <a:gd name="connsiteX0" fmla="*/ 2008 w 294296"/>
                  <a:gd name="connsiteY0" fmla="*/ 50276 h 59726"/>
                  <a:gd name="connsiteX1" fmla="*/ 1493 w 294296"/>
                  <a:gd name="connsiteY1" fmla="*/ 51047 h 59726"/>
                  <a:gd name="connsiteX2" fmla="*/ 1065 w 294296"/>
                  <a:gd name="connsiteY2" fmla="*/ 51304 h 59726"/>
                  <a:gd name="connsiteX3" fmla="*/ 3979 w 294296"/>
                  <a:gd name="connsiteY3" fmla="*/ 55933 h 59726"/>
                  <a:gd name="connsiteX4" fmla="*/ 144568 w 294296"/>
                  <a:gd name="connsiteY4" fmla="*/ 56705 h 59726"/>
                  <a:gd name="connsiteX5" fmla="*/ 290129 w 294296"/>
                  <a:gd name="connsiteY5" fmla="*/ 42560 h 59726"/>
                  <a:gd name="connsiteX6" fmla="*/ 292786 w 294296"/>
                  <a:gd name="connsiteY6" fmla="*/ 39646 h 59726"/>
                  <a:gd name="connsiteX7" fmla="*/ 290900 w 294296"/>
                  <a:gd name="connsiteY7" fmla="*/ 32788 h 59726"/>
                  <a:gd name="connsiteX8" fmla="*/ 210833 w 294296"/>
                  <a:gd name="connsiteY8" fmla="*/ 10499 h 59726"/>
                  <a:gd name="connsiteX9" fmla="*/ 138225 w 294296"/>
                  <a:gd name="connsiteY9" fmla="*/ 41 h 59726"/>
                  <a:gd name="connsiteX10" fmla="*/ 2008 w 294296"/>
                  <a:gd name="connsiteY10" fmla="*/ 50276 h 5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4296" h="59726">
                    <a:moveTo>
                      <a:pt x="2008" y="50276"/>
                    </a:moveTo>
                    <a:cubicBezTo>
                      <a:pt x="1750" y="50533"/>
                      <a:pt x="1578" y="50790"/>
                      <a:pt x="1493" y="51047"/>
                    </a:cubicBezTo>
                    <a:cubicBezTo>
                      <a:pt x="1321" y="51133"/>
                      <a:pt x="1150" y="51219"/>
                      <a:pt x="1065" y="51304"/>
                    </a:cubicBezTo>
                    <a:cubicBezTo>
                      <a:pt x="-1593" y="53019"/>
                      <a:pt x="1235" y="57305"/>
                      <a:pt x="3979" y="55933"/>
                    </a:cubicBezTo>
                    <a:cubicBezTo>
                      <a:pt x="44527" y="35531"/>
                      <a:pt x="101962" y="50618"/>
                      <a:pt x="144568" y="56705"/>
                    </a:cubicBezTo>
                    <a:cubicBezTo>
                      <a:pt x="193946" y="63820"/>
                      <a:pt x="242895" y="58077"/>
                      <a:pt x="290129" y="42560"/>
                    </a:cubicBezTo>
                    <a:cubicBezTo>
                      <a:pt x="291757" y="42046"/>
                      <a:pt x="292615" y="40846"/>
                      <a:pt x="292786" y="39646"/>
                    </a:cubicBezTo>
                    <a:cubicBezTo>
                      <a:pt x="295187" y="37588"/>
                      <a:pt x="294843" y="32873"/>
                      <a:pt x="290900" y="32788"/>
                    </a:cubicBezTo>
                    <a:cubicBezTo>
                      <a:pt x="264412" y="32359"/>
                      <a:pt x="235780" y="18900"/>
                      <a:pt x="210833" y="10499"/>
                    </a:cubicBezTo>
                    <a:cubicBezTo>
                      <a:pt x="187173" y="2527"/>
                      <a:pt x="163084" y="-388"/>
                      <a:pt x="138225" y="41"/>
                    </a:cubicBezTo>
                    <a:cubicBezTo>
                      <a:pt x="90389" y="812"/>
                      <a:pt x="37155" y="17014"/>
                      <a:pt x="2008" y="5027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62569D18-DEF8-F4DF-B3EE-9C698AD18535}"/>
                  </a:ext>
                </a:extLst>
              </p:cNvPr>
              <p:cNvSpPr/>
              <p:nvPr/>
            </p:nvSpPr>
            <p:spPr>
              <a:xfrm>
                <a:off x="10538014" y="4232787"/>
                <a:ext cx="282487" cy="86403"/>
              </a:xfrm>
              <a:custGeom>
                <a:avLst/>
                <a:gdLst>
                  <a:gd name="connsiteX0" fmla="*/ 169 w 282487"/>
                  <a:gd name="connsiteY0" fmla="*/ 22259 h 86403"/>
                  <a:gd name="connsiteX1" fmla="*/ 4027 w 282487"/>
                  <a:gd name="connsiteY1" fmla="*/ 26030 h 86403"/>
                  <a:gd name="connsiteX2" fmla="*/ 72350 w 282487"/>
                  <a:gd name="connsiteY2" fmla="*/ 41204 h 86403"/>
                  <a:gd name="connsiteX3" fmla="*/ 140672 w 282487"/>
                  <a:gd name="connsiteY3" fmla="*/ 70093 h 86403"/>
                  <a:gd name="connsiteX4" fmla="*/ 275861 w 282487"/>
                  <a:gd name="connsiteY4" fmla="*/ 85952 h 86403"/>
                  <a:gd name="connsiteX5" fmla="*/ 278605 w 282487"/>
                  <a:gd name="connsiteY5" fmla="*/ 85009 h 86403"/>
                  <a:gd name="connsiteX6" fmla="*/ 278775 w 282487"/>
                  <a:gd name="connsiteY6" fmla="*/ 76351 h 86403"/>
                  <a:gd name="connsiteX7" fmla="*/ 202481 w 282487"/>
                  <a:gd name="connsiteY7" fmla="*/ 38118 h 86403"/>
                  <a:gd name="connsiteX8" fmla="*/ 132958 w 282487"/>
                  <a:gd name="connsiteY8" fmla="*/ 7943 h 86403"/>
                  <a:gd name="connsiteX9" fmla="*/ 1113 w 282487"/>
                  <a:gd name="connsiteY9" fmla="*/ 20201 h 86403"/>
                  <a:gd name="connsiteX10" fmla="*/ 169 w 282487"/>
                  <a:gd name="connsiteY10" fmla="*/ 22259 h 86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2487" h="86403">
                    <a:moveTo>
                      <a:pt x="169" y="22259"/>
                    </a:moveTo>
                    <a:cubicBezTo>
                      <a:pt x="-602" y="24230"/>
                      <a:pt x="1369" y="26888"/>
                      <a:pt x="4027" y="26030"/>
                    </a:cubicBezTo>
                    <a:cubicBezTo>
                      <a:pt x="23829" y="19430"/>
                      <a:pt x="54176" y="33831"/>
                      <a:pt x="72350" y="41204"/>
                    </a:cubicBezTo>
                    <a:cubicBezTo>
                      <a:pt x="95239" y="50548"/>
                      <a:pt x="117355" y="61607"/>
                      <a:pt x="140672" y="70093"/>
                    </a:cubicBezTo>
                    <a:cubicBezTo>
                      <a:pt x="184563" y="86124"/>
                      <a:pt x="229569" y="87410"/>
                      <a:pt x="275861" y="85952"/>
                    </a:cubicBezTo>
                    <a:cubicBezTo>
                      <a:pt x="276975" y="85952"/>
                      <a:pt x="277918" y="85524"/>
                      <a:pt x="278605" y="85009"/>
                    </a:cubicBezTo>
                    <a:cubicBezTo>
                      <a:pt x="283490" y="85266"/>
                      <a:pt x="284005" y="77208"/>
                      <a:pt x="278775" y="76351"/>
                    </a:cubicBezTo>
                    <a:cubicBezTo>
                      <a:pt x="249886" y="71636"/>
                      <a:pt x="226483" y="53634"/>
                      <a:pt x="202481" y="38118"/>
                    </a:cubicBezTo>
                    <a:cubicBezTo>
                      <a:pt x="181049" y="24316"/>
                      <a:pt x="157475" y="14629"/>
                      <a:pt x="132958" y="7943"/>
                    </a:cubicBezTo>
                    <a:cubicBezTo>
                      <a:pt x="91552" y="-3373"/>
                      <a:pt x="37974" y="-5259"/>
                      <a:pt x="1113" y="20201"/>
                    </a:cubicBezTo>
                    <a:cubicBezTo>
                      <a:pt x="169" y="20716"/>
                      <a:pt x="-2" y="21487"/>
                      <a:pt x="169" y="2225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" name="任意多边形: 形状 301">
                <a:extLst>
                  <a:ext uri="{FF2B5EF4-FFF2-40B4-BE49-F238E27FC236}">
                    <a16:creationId xmlns:a16="http://schemas.microsoft.com/office/drawing/2014/main" id="{9B40A829-B622-ACC9-6361-0AE582A5DC9C}"/>
                  </a:ext>
                </a:extLst>
              </p:cNvPr>
              <p:cNvSpPr/>
              <p:nvPr/>
            </p:nvSpPr>
            <p:spPr>
              <a:xfrm>
                <a:off x="10655039" y="4169871"/>
                <a:ext cx="252895" cy="116808"/>
              </a:xfrm>
              <a:custGeom>
                <a:avLst/>
                <a:gdLst>
                  <a:gd name="connsiteX0" fmla="*/ 1531 w 252895"/>
                  <a:gd name="connsiteY0" fmla="*/ 11708 h 116808"/>
                  <a:gd name="connsiteX1" fmla="*/ 2216 w 252895"/>
                  <a:gd name="connsiteY1" fmla="*/ 16594 h 116808"/>
                  <a:gd name="connsiteX2" fmla="*/ 126946 w 252895"/>
                  <a:gd name="connsiteY2" fmla="*/ 87660 h 116808"/>
                  <a:gd name="connsiteX3" fmla="*/ 249190 w 252895"/>
                  <a:gd name="connsiteY3" fmla="*/ 114235 h 116808"/>
                  <a:gd name="connsiteX4" fmla="*/ 252619 w 252895"/>
                  <a:gd name="connsiteY4" fmla="*/ 110463 h 116808"/>
                  <a:gd name="connsiteX5" fmla="*/ 248933 w 252895"/>
                  <a:gd name="connsiteY5" fmla="*/ 104377 h 116808"/>
                  <a:gd name="connsiteX6" fmla="*/ 179238 w 252895"/>
                  <a:gd name="connsiteY6" fmla="*/ 60057 h 116808"/>
                  <a:gd name="connsiteX7" fmla="*/ 126603 w 252895"/>
                  <a:gd name="connsiteY7" fmla="*/ 21995 h 116808"/>
                  <a:gd name="connsiteX8" fmla="*/ 2559 w 252895"/>
                  <a:gd name="connsiteY8" fmla="*/ 9993 h 116808"/>
                  <a:gd name="connsiteX9" fmla="*/ 1531 w 252895"/>
                  <a:gd name="connsiteY9" fmla="*/ 11708 h 11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2895" h="116808">
                    <a:moveTo>
                      <a:pt x="1531" y="11708"/>
                    </a:moveTo>
                    <a:cubicBezTo>
                      <a:pt x="-613" y="12737"/>
                      <a:pt x="-613" y="16680"/>
                      <a:pt x="2216" y="16594"/>
                    </a:cubicBezTo>
                    <a:cubicBezTo>
                      <a:pt x="53994" y="15566"/>
                      <a:pt x="87084" y="61686"/>
                      <a:pt x="126946" y="87660"/>
                    </a:cubicBezTo>
                    <a:cubicBezTo>
                      <a:pt x="163465" y="111492"/>
                      <a:pt x="206242" y="122122"/>
                      <a:pt x="249190" y="114235"/>
                    </a:cubicBezTo>
                    <a:cubicBezTo>
                      <a:pt x="251419" y="113807"/>
                      <a:pt x="252448" y="112178"/>
                      <a:pt x="252619" y="110463"/>
                    </a:cubicBezTo>
                    <a:cubicBezTo>
                      <a:pt x="253476" y="107892"/>
                      <a:pt x="252362" y="104634"/>
                      <a:pt x="248933" y="104377"/>
                    </a:cubicBezTo>
                    <a:cubicBezTo>
                      <a:pt x="220215" y="102319"/>
                      <a:pt x="198784" y="78745"/>
                      <a:pt x="179238" y="60057"/>
                    </a:cubicBezTo>
                    <a:cubicBezTo>
                      <a:pt x="163379" y="44798"/>
                      <a:pt x="146234" y="32111"/>
                      <a:pt x="126603" y="21995"/>
                    </a:cubicBezTo>
                    <a:cubicBezTo>
                      <a:pt x="91284" y="3735"/>
                      <a:pt x="39849" y="-10323"/>
                      <a:pt x="2559" y="9993"/>
                    </a:cubicBezTo>
                    <a:cubicBezTo>
                      <a:pt x="1960" y="10422"/>
                      <a:pt x="1616" y="11022"/>
                      <a:pt x="1531" y="1170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" name="任意多边形: 形状 302">
                <a:extLst>
                  <a:ext uri="{FF2B5EF4-FFF2-40B4-BE49-F238E27FC236}">
                    <a16:creationId xmlns:a16="http://schemas.microsoft.com/office/drawing/2014/main" id="{3418D13B-E6AC-8C7C-1656-6BB1EBAD3087}"/>
                  </a:ext>
                </a:extLst>
              </p:cNvPr>
              <p:cNvSpPr/>
              <p:nvPr/>
            </p:nvSpPr>
            <p:spPr>
              <a:xfrm>
                <a:off x="10812503" y="4161050"/>
                <a:ext cx="173942" cy="100358"/>
              </a:xfrm>
              <a:custGeom>
                <a:avLst/>
                <a:gdLst>
                  <a:gd name="connsiteX0" fmla="*/ 1029 w 173942"/>
                  <a:gd name="connsiteY0" fmla="*/ 10242 h 100358"/>
                  <a:gd name="connsiteX1" fmla="*/ 2657 w 173942"/>
                  <a:gd name="connsiteY1" fmla="*/ 11271 h 100358"/>
                  <a:gd name="connsiteX2" fmla="*/ 75867 w 173942"/>
                  <a:gd name="connsiteY2" fmla="*/ 67164 h 100358"/>
                  <a:gd name="connsiteX3" fmla="*/ 167850 w 173942"/>
                  <a:gd name="connsiteY3" fmla="*/ 98882 h 100358"/>
                  <a:gd name="connsiteX4" fmla="*/ 169993 w 173942"/>
                  <a:gd name="connsiteY4" fmla="*/ 97853 h 100358"/>
                  <a:gd name="connsiteX5" fmla="*/ 171793 w 173942"/>
                  <a:gd name="connsiteY5" fmla="*/ 89709 h 100358"/>
                  <a:gd name="connsiteX6" fmla="*/ 1285 w 173942"/>
                  <a:gd name="connsiteY6" fmla="*/ 6042 h 100358"/>
                  <a:gd name="connsiteX7" fmla="*/ 1029 w 173942"/>
                  <a:gd name="connsiteY7" fmla="*/ 10242 h 100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3942" h="100358">
                    <a:moveTo>
                      <a:pt x="1029" y="10242"/>
                    </a:moveTo>
                    <a:cubicBezTo>
                      <a:pt x="1371" y="10757"/>
                      <a:pt x="1886" y="11185"/>
                      <a:pt x="2657" y="11271"/>
                    </a:cubicBezTo>
                    <a:cubicBezTo>
                      <a:pt x="33090" y="16414"/>
                      <a:pt x="54178" y="47533"/>
                      <a:pt x="75867" y="67164"/>
                    </a:cubicBezTo>
                    <a:cubicBezTo>
                      <a:pt x="101670" y="90481"/>
                      <a:pt x="132788" y="105226"/>
                      <a:pt x="167850" y="98882"/>
                    </a:cubicBezTo>
                    <a:cubicBezTo>
                      <a:pt x="168792" y="98710"/>
                      <a:pt x="169478" y="98367"/>
                      <a:pt x="169993" y="97853"/>
                    </a:cubicBezTo>
                    <a:cubicBezTo>
                      <a:pt x="173592" y="96996"/>
                      <a:pt x="175821" y="91938"/>
                      <a:pt x="171793" y="89709"/>
                    </a:cubicBezTo>
                    <a:cubicBezTo>
                      <a:pt x="118386" y="60134"/>
                      <a:pt x="73466" y="-22933"/>
                      <a:pt x="1285" y="6042"/>
                    </a:cubicBezTo>
                    <a:cubicBezTo>
                      <a:pt x="-514" y="6899"/>
                      <a:pt x="-257" y="9214"/>
                      <a:pt x="1029" y="1024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" name="任意多边形: 形状 303">
                <a:extLst>
                  <a:ext uri="{FF2B5EF4-FFF2-40B4-BE49-F238E27FC236}">
                    <a16:creationId xmlns:a16="http://schemas.microsoft.com/office/drawing/2014/main" id="{A58425B5-D9E3-FF9D-709B-B4C2919042A0}"/>
                  </a:ext>
                </a:extLst>
              </p:cNvPr>
              <p:cNvSpPr/>
              <p:nvPr/>
            </p:nvSpPr>
            <p:spPr>
              <a:xfrm>
                <a:off x="10595482" y="4233432"/>
                <a:ext cx="508973" cy="241594"/>
              </a:xfrm>
              <a:custGeom>
                <a:avLst/>
                <a:gdLst>
                  <a:gd name="connsiteX0" fmla="*/ 909 w 508973"/>
                  <a:gd name="connsiteY0" fmla="*/ 236440 h 241594"/>
                  <a:gd name="connsiteX1" fmla="*/ 4510 w 508973"/>
                  <a:gd name="connsiteY1" fmla="*/ 240812 h 241594"/>
                  <a:gd name="connsiteX2" fmla="*/ 52515 w 508973"/>
                  <a:gd name="connsiteY2" fmla="*/ 192977 h 241594"/>
                  <a:gd name="connsiteX3" fmla="*/ 105922 w 508973"/>
                  <a:gd name="connsiteY3" fmla="*/ 149172 h 241594"/>
                  <a:gd name="connsiteX4" fmla="*/ 234252 w 508973"/>
                  <a:gd name="connsiteY4" fmla="*/ 81106 h 241594"/>
                  <a:gd name="connsiteX5" fmla="*/ 505572 w 508973"/>
                  <a:gd name="connsiteY5" fmla="*/ 8240 h 241594"/>
                  <a:gd name="connsiteX6" fmla="*/ 504200 w 508973"/>
                  <a:gd name="connsiteY6" fmla="*/ 10 h 241594"/>
                  <a:gd name="connsiteX7" fmla="*/ 230994 w 508973"/>
                  <a:gd name="connsiteY7" fmla="*/ 73991 h 241594"/>
                  <a:gd name="connsiteX8" fmla="*/ 107380 w 508973"/>
                  <a:gd name="connsiteY8" fmla="*/ 138885 h 241594"/>
                  <a:gd name="connsiteX9" fmla="*/ 909 w 508973"/>
                  <a:gd name="connsiteY9" fmla="*/ 236440 h 24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973" h="241594">
                    <a:moveTo>
                      <a:pt x="909" y="236440"/>
                    </a:moveTo>
                    <a:cubicBezTo>
                      <a:pt x="-1748" y="239012"/>
                      <a:pt x="2023" y="243384"/>
                      <a:pt x="4510" y="240812"/>
                    </a:cubicBezTo>
                    <a:cubicBezTo>
                      <a:pt x="17454" y="227696"/>
                      <a:pt x="37256" y="209437"/>
                      <a:pt x="52515" y="192977"/>
                    </a:cubicBezTo>
                    <a:cubicBezTo>
                      <a:pt x="68289" y="176004"/>
                      <a:pt x="86977" y="162374"/>
                      <a:pt x="105922" y="149172"/>
                    </a:cubicBezTo>
                    <a:cubicBezTo>
                      <a:pt x="145870" y="121397"/>
                      <a:pt x="189675" y="100137"/>
                      <a:pt x="234252" y="81106"/>
                    </a:cubicBezTo>
                    <a:cubicBezTo>
                      <a:pt x="320149" y="44330"/>
                      <a:pt x="412046" y="15098"/>
                      <a:pt x="505572" y="8240"/>
                    </a:cubicBezTo>
                    <a:cubicBezTo>
                      <a:pt x="510973" y="7897"/>
                      <a:pt x="509516" y="-333"/>
                      <a:pt x="504200" y="10"/>
                    </a:cubicBezTo>
                    <a:cubicBezTo>
                      <a:pt x="409903" y="6954"/>
                      <a:pt x="317834" y="37472"/>
                      <a:pt x="230994" y="73991"/>
                    </a:cubicBezTo>
                    <a:cubicBezTo>
                      <a:pt x="187876" y="92079"/>
                      <a:pt x="146384" y="113168"/>
                      <a:pt x="107380" y="138885"/>
                    </a:cubicBezTo>
                    <a:cubicBezTo>
                      <a:pt x="65632" y="166317"/>
                      <a:pt x="27313" y="210894"/>
                      <a:pt x="909" y="23644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:a16="http://schemas.microsoft.com/office/drawing/2014/main" id="{4DCB50E8-86AF-6288-E28E-FF9315AB60C1}"/>
                  </a:ext>
                </a:extLst>
              </p:cNvPr>
              <p:cNvSpPr/>
              <p:nvPr/>
            </p:nvSpPr>
            <p:spPr>
              <a:xfrm>
                <a:off x="10463112" y="4466034"/>
                <a:ext cx="140908" cy="186406"/>
              </a:xfrm>
              <a:custGeom>
                <a:avLst/>
                <a:gdLst>
                  <a:gd name="connsiteX0" fmla="*/ 52183 w 140908"/>
                  <a:gd name="connsiteY0" fmla="*/ 72676 h 186406"/>
                  <a:gd name="connsiteX1" fmla="*/ 490 w 140908"/>
                  <a:gd name="connsiteY1" fmla="*/ 180518 h 186406"/>
                  <a:gd name="connsiteX2" fmla="*/ 147 w 140908"/>
                  <a:gd name="connsiteY2" fmla="*/ 182404 h 186406"/>
                  <a:gd name="connsiteX3" fmla="*/ 4091 w 140908"/>
                  <a:gd name="connsiteY3" fmla="*/ 186090 h 186406"/>
                  <a:gd name="connsiteX4" fmla="*/ 82700 w 140908"/>
                  <a:gd name="connsiteY4" fmla="*/ 117253 h 186406"/>
                  <a:gd name="connsiteX5" fmla="*/ 114591 w 140908"/>
                  <a:gd name="connsiteY5" fmla="*/ 66846 h 186406"/>
                  <a:gd name="connsiteX6" fmla="*/ 140137 w 140908"/>
                  <a:gd name="connsiteY6" fmla="*/ 7524 h 186406"/>
                  <a:gd name="connsiteX7" fmla="*/ 140651 w 140908"/>
                  <a:gd name="connsiteY7" fmla="*/ 5210 h 186406"/>
                  <a:gd name="connsiteX8" fmla="*/ 135679 w 140908"/>
                  <a:gd name="connsiteY8" fmla="*/ 238 h 186406"/>
                  <a:gd name="connsiteX9" fmla="*/ 52183 w 140908"/>
                  <a:gd name="connsiteY9" fmla="*/ 72676 h 18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908" h="186406">
                    <a:moveTo>
                      <a:pt x="52183" y="72676"/>
                    </a:moveTo>
                    <a:cubicBezTo>
                      <a:pt x="30494" y="106622"/>
                      <a:pt x="23551" y="146999"/>
                      <a:pt x="490" y="180518"/>
                    </a:cubicBezTo>
                    <a:cubicBezTo>
                      <a:pt x="61" y="181118"/>
                      <a:pt x="-23" y="181803"/>
                      <a:pt x="147" y="182404"/>
                    </a:cubicBezTo>
                    <a:cubicBezTo>
                      <a:pt x="-624" y="184461"/>
                      <a:pt x="1776" y="187376"/>
                      <a:pt x="4091" y="186090"/>
                    </a:cubicBezTo>
                    <a:cubicBezTo>
                      <a:pt x="35466" y="169545"/>
                      <a:pt x="60927" y="144942"/>
                      <a:pt x="82700" y="117253"/>
                    </a:cubicBezTo>
                    <a:cubicBezTo>
                      <a:pt x="95045" y="101565"/>
                      <a:pt x="105246" y="84420"/>
                      <a:pt x="114591" y="66846"/>
                    </a:cubicBezTo>
                    <a:cubicBezTo>
                      <a:pt x="124792" y="47729"/>
                      <a:pt x="129249" y="26041"/>
                      <a:pt x="140137" y="7524"/>
                    </a:cubicBezTo>
                    <a:cubicBezTo>
                      <a:pt x="140565" y="6753"/>
                      <a:pt x="140736" y="5981"/>
                      <a:pt x="140651" y="5210"/>
                    </a:cubicBezTo>
                    <a:cubicBezTo>
                      <a:pt x="141765" y="2639"/>
                      <a:pt x="139108" y="-962"/>
                      <a:pt x="135679" y="238"/>
                    </a:cubicBezTo>
                    <a:cubicBezTo>
                      <a:pt x="99845" y="12497"/>
                      <a:pt x="72242" y="41215"/>
                      <a:pt x="52183" y="7267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" name="图形 4">
              <a:extLst>
                <a:ext uri="{FF2B5EF4-FFF2-40B4-BE49-F238E27FC236}">
                  <a16:creationId xmlns:a16="http://schemas.microsoft.com/office/drawing/2014/main" id="{890A3F58-572C-5789-7CE3-CADF125AD7D1}"/>
                </a:ext>
              </a:extLst>
            </p:cNvPr>
            <p:cNvGrpSpPr/>
            <p:nvPr/>
          </p:nvGrpSpPr>
          <p:grpSpPr>
            <a:xfrm>
              <a:off x="9418754" y="3270376"/>
              <a:ext cx="429332" cy="638209"/>
              <a:chOff x="9418754" y="3270376"/>
              <a:chExt cx="429332" cy="638209"/>
            </a:xfrm>
          </p:grpSpPr>
          <p:sp>
            <p:nvSpPr>
              <p:cNvPr id="271" name="任意多边形: 形状 270">
                <a:extLst>
                  <a:ext uri="{FF2B5EF4-FFF2-40B4-BE49-F238E27FC236}">
                    <a16:creationId xmlns:a16="http://schemas.microsoft.com/office/drawing/2014/main" id="{E04940E8-E16B-C16E-0650-5BC254499C59}"/>
                  </a:ext>
                </a:extLst>
              </p:cNvPr>
              <p:cNvSpPr/>
              <p:nvPr/>
            </p:nvSpPr>
            <p:spPr>
              <a:xfrm>
                <a:off x="9418754" y="3317060"/>
                <a:ext cx="388875" cy="591525"/>
              </a:xfrm>
              <a:custGeom>
                <a:avLst/>
                <a:gdLst>
                  <a:gd name="connsiteX0" fmla="*/ 32 w 388875"/>
                  <a:gd name="connsiteY0" fmla="*/ 366628 h 591525"/>
                  <a:gd name="connsiteX1" fmla="*/ 3462 w 388875"/>
                  <a:gd name="connsiteY1" fmla="*/ 373229 h 591525"/>
                  <a:gd name="connsiteX2" fmla="*/ 33294 w 388875"/>
                  <a:gd name="connsiteY2" fmla="*/ 380344 h 591525"/>
                  <a:gd name="connsiteX3" fmla="*/ 55153 w 388875"/>
                  <a:gd name="connsiteY3" fmla="*/ 386259 h 591525"/>
                  <a:gd name="connsiteX4" fmla="*/ 3633 w 388875"/>
                  <a:gd name="connsiteY4" fmla="*/ 419521 h 591525"/>
                  <a:gd name="connsiteX5" fmla="*/ 34494 w 388875"/>
                  <a:gd name="connsiteY5" fmla="*/ 501388 h 591525"/>
                  <a:gd name="connsiteX6" fmla="*/ 79328 w 388875"/>
                  <a:gd name="connsiteY6" fmla="*/ 590028 h 591525"/>
                  <a:gd name="connsiteX7" fmla="*/ 80700 w 388875"/>
                  <a:gd name="connsiteY7" fmla="*/ 590971 h 591525"/>
                  <a:gd name="connsiteX8" fmla="*/ 83957 w 388875"/>
                  <a:gd name="connsiteY8" fmla="*/ 590456 h 591525"/>
                  <a:gd name="connsiteX9" fmla="*/ 146879 w 388875"/>
                  <a:gd name="connsiteY9" fmla="*/ 525220 h 591525"/>
                  <a:gd name="connsiteX10" fmla="*/ 207144 w 388875"/>
                  <a:gd name="connsiteY10" fmla="*/ 464783 h 591525"/>
                  <a:gd name="connsiteX11" fmla="*/ 199943 w 388875"/>
                  <a:gd name="connsiteY11" fmla="*/ 432036 h 591525"/>
                  <a:gd name="connsiteX12" fmla="*/ 148937 w 388875"/>
                  <a:gd name="connsiteY12" fmla="*/ 399890 h 591525"/>
                  <a:gd name="connsiteX13" fmla="*/ 226089 w 388875"/>
                  <a:gd name="connsiteY13" fmla="*/ 417549 h 591525"/>
                  <a:gd name="connsiteX14" fmla="*/ 230375 w 388875"/>
                  <a:gd name="connsiteY14" fmla="*/ 416949 h 591525"/>
                  <a:gd name="connsiteX15" fmla="*/ 282925 w 388875"/>
                  <a:gd name="connsiteY15" fmla="*/ 346311 h 591525"/>
                  <a:gd name="connsiteX16" fmla="*/ 305985 w 388875"/>
                  <a:gd name="connsiteY16" fmla="*/ 309278 h 591525"/>
                  <a:gd name="connsiteX17" fmla="*/ 310871 w 388875"/>
                  <a:gd name="connsiteY17" fmla="*/ 293848 h 591525"/>
                  <a:gd name="connsiteX18" fmla="*/ 266294 w 388875"/>
                  <a:gd name="connsiteY18" fmla="*/ 247728 h 591525"/>
                  <a:gd name="connsiteX19" fmla="*/ 229433 w 388875"/>
                  <a:gd name="connsiteY19" fmla="*/ 219010 h 591525"/>
                  <a:gd name="connsiteX20" fmla="*/ 323130 w 388875"/>
                  <a:gd name="connsiteY20" fmla="*/ 261015 h 591525"/>
                  <a:gd name="connsiteX21" fmla="*/ 328102 w 388875"/>
                  <a:gd name="connsiteY21" fmla="*/ 260329 h 591525"/>
                  <a:gd name="connsiteX22" fmla="*/ 388623 w 388875"/>
                  <a:gd name="connsiteY22" fmla="*/ 141257 h 591525"/>
                  <a:gd name="connsiteX23" fmla="*/ 384938 w 388875"/>
                  <a:gd name="connsiteY23" fmla="*/ 122398 h 591525"/>
                  <a:gd name="connsiteX24" fmla="*/ 371650 w 388875"/>
                  <a:gd name="connsiteY24" fmla="*/ 85793 h 591525"/>
                  <a:gd name="connsiteX25" fmla="*/ 346190 w 388875"/>
                  <a:gd name="connsiteY25" fmla="*/ 15242 h 591525"/>
                  <a:gd name="connsiteX26" fmla="*/ 344047 w 388875"/>
                  <a:gd name="connsiteY26" fmla="*/ 12241 h 591525"/>
                  <a:gd name="connsiteX27" fmla="*/ 258922 w 388875"/>
                  <a:gd name="connsiteY27" fmla="*/ 1354 h 591525"/>
                  <a:gd name="connsiteX28" fmla="*/ 194457 w 388875"/>
                  <a:gd name="connsiteY28" fmla="*/ 14213 h 591525"/>
                  <a:gd name="connsiteX29" fmla="*/ 130677 w 388875"/>
                  <a:gd name="connsiteY29" fmla="*/ 75420 h 591525"/>
                  <a:gd name="connsiteX30" fmla="*/ 75556 w 388875"/>
                  <a:gd name="connsiteY30" fmla="*/ 139629 h 591525"/>
                  <a:gd name="connsiteX31" fmla="*/ 74956 w 388875"/>
                  <a:gd name="connsiteY31" fmla="*/ 146315 h 591525"/>
                  <a:gd name="connsiteX32" fmla="*/ 75899 w 388875"/>
                  <a:gd name="connsiteY32" fmla="*/ 146658 h 591525"/>
                  <a:gd name="connsiteX33" fmla="*/ 119104 w 388875"/>
                  <a:gd name="connsiteY33" fmla="*/ 169461 h 591525"/>
                  <a:gd name="connsiteX34" fmla="*/ 151594 w 388875"/>
                  <a:gd name="connsiteY34" fmla="*/ 190463 h 591525"/>
                  <a:gd name="connsiteX35" fmla="*/ 114046 w 388875"/>
                  <a:gd name="connsiteY35" fmla="*/ 180862 h 591525"/>
                  <a:gd name="connsiteX36" fmla="*/ 65526 w 388875"/>
                  <a:gd name="connsiteY36" fmla="*/ 176404 h 591525"/>
                  <a:gd name="connsiteX37" fmla="*/ 57640 w 388875"/>
                  <a:gd name="connsiteY37" fmla="*/ 178376 h 591525"/>
                  <a:gd name="connsiteX38" fmla="*/ 5690 w 388875"/>
                  <a:gd name="connsiteY38" fmla="*/ 325309 h 591525"/>
                  <a:gd name="connsiteX39" fmla="*/ 32 w 388875"/>
                  <a:gd name="connsiteY39" fmla="*/ 366628 h 59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88875" h="591525">
                    <a:moveTo>
                      <a:pt x="32" y="366628"/>
                    </a:moveTo>
                    <a:cubicBezTo>
                      <a:pt x="-225" y="369200"/>
                      <a:pt x="1061" y="372029"/>
                      <a:pt x="3462" y="373229"/>
                    </a:cubicBezTo>
                    <a:cubicBezTo>
                      <a:pt x="12548" y="377687"/>
                      <a:pt x="23436" y="378887"/>
                      <a:pt x="33294" y="380344"/>
                    </a:cubicBezTo>
                    <a:cubicBezTo>
                      <a:pt x="40923" y="381545"/>
                      <a:pt x="48039" y="383859"/>
                      <a:pt x="55153" y="386259"/>
                    </a:cubicBezTo>
                    <a:cubicBezTo>
                      <a:pt x="29608" y="387117"/>
                      <a:pt x="-3054" y="389688"/>
                      <a:pt x="3633" y="419521"/>
                    </a:cubicBezTo>
                    <a:cubicBezTo>
                      <a:pt x="9805" y="447124"/>
                      <a:pt x="23007" y="475670"/>
                      <a:pt x="34494" y="501388"/>
                    </a:cubicBezTo>
                    <a:cubicBezTo>
                      <a:pt x="47867" y="531306"/>
                      <a:pt x="61240" y="562596"/>
                      <a:pt x="79328" y="590028"/>
                    </a:cubicBezTo>
                    <a:cubicBezTo>
                      <a:pt x="79671" y="590542"/>
                      <a:pt x="80186" y="590799"/>
                      <a:pt x="80700" y="590971"/>
                    </a:cubicBezTo>
                    <a:cubicBezTo>
                      <a:pt x="81643" y="591742"/>
                      <a:pt x="83014" y="591828"/>
                      <a:pt x="83957" y="590456"/>
                    </a:cubicBezTo>
                    <a:cubicBezTo>
                      <a:pt x="101102" y="565425"/>
                      <a:pt x="125191" y="546051"/>
                      <a:pt x="146879" y="525220"/>
                    </a:cubicBezTo>
                    <a:cubicBezTo>
                      <a:pt x="167454" y="505503"/>
                      <a:pt x="187599" y="485529"/>
                      <a:pt x="207144" y="464783"/>
                    </a:cubicBezTo>
                    <a:cubicBezTo>
                      <a:pt x="219489" y="451668"/>
                      <a:pt x="212545" y="443781"/>
                      <a:pt x="199943" y="432036"/>
                    </a:cubicBezTo>
                    <a:cubicBezTo>
                      <a:pt x="185370" y="418406"/>
                      <a:pt x="167796" y="407005"/>
                      <a:pt x="148937" y="399890"/>
                    </a:cubicBezTo>
                    <a:cubicBezTo>
                      <a:pt x="173797" y="394918"/>
                      <a:pt x="208001" y="403061"/>
                      <a:pt x="226089" y="417549"/>
                    </a:cubicBezTo>
                    <a:cubicBezTo>
                      <a:pt x="227461" y="418578"/>
                      <a:pt x="229347" y="418235"/>
                      <a:pt x="230375" y="416949"/>
                    </a:cubicBezTo>
                    <a:cubicBezTo>
                      <a:pt x="249063" y="394318"/>
                      <a:pt x="266466" y="370572"/>
                      <a:pt x="282925" y="346311"/>
                    </a:cubicBezTo>
                    <a:cubicBezTo>
                      <a:pt x="291069" y="334224"/>
                      <a:pt x="297670" y="321194"/>
                      <a:pt x="305985" y="309278"/>
                    </a:cubicBezTo>
                    <a:cubicBezTo>
                      <a:pt x="308471" y="305763"/>
                      <a:pt x="313272" y="298563"/>
                      <a:pt x="310871" y="293848"/>
                    </a:cubicBezTo>
                    <a:cubicBezTo>
                      <a:pt x="301013" y="274817"/>
                      <a:pt x="283439" y="259901"/>
                      <a:pt x="266294" y="247728"/>
                    </a:cubicBezTo>
                    <a:cubicBezTo>
                      <a:pt x="253435" y="238555"/>
                      <a:pt x="242806" y="226639"/>
                      <a:pt x="229433" y="219010"/>
                    </a:cubicBezTo>
                    <a:cubicBezTo>
                      <a:pt x="262780" y="222782"/>
                      <a:pt x="299127" y="239412"/>
                      <a:pt x="323130" y="261015"/>
                    </a:cubicBezTo>
                    <a:cubicBezTo>
                      <a:pt x="324587" y="262301"/>
                      <a:pt x="326988" y="261787"/>
                      <a:pt x="328102" y="260329"/>
                    </a:cubicBezTo>
                    <a:cubicBezTo>
                      <a:pt x="353734" y="226382"/>
                      <a:pt x="380823" y="183691"/>
                      <a:pt x="388623" y="141257"/>
                    </a:cubicBezTo>
                    <a:cubicBezTo>
                      <a:pt x="389738" y="135171"/>
                      <a:pt x="386909" y="128141"/>
                      <a:pt x="384938" y="122398"/>
                    </a:cubicBezTo>
                    <a:cubicBezTo>
                      <a:pt x="380823" y="110139"/>
                      <a:pt x="375850" y="98052"/>
                      <a:pt x="371650" y="85793"/>
                    </a:cubicBezTo>
                    <a:cubicBezTo>
                      <a:pt x="363507" y="62219"/>
                      <a:pt x="353734" y="38987"/>
                      <a:pt x="346190" y="15242"/>
                    </a:cubicBezTo>
                    <a:cubicBezTo>
                      <a:pt x="346276" y="13956"/>
                      <a:pt x="345676" y="12670"/>
                      <a:pt x="344047" y="12241"/>
                    </a:cubicBezTo>
                    <a:cubicBezTo>
                      <a:pt x="316358" y="4012"/>
                      <a:pt x="287469" y="4440"/>
                      <a:pt x="258922" y="1354"/>
                    </a:cubicBezTo>
                    <a:cubicBezTo>
                      <a:pt x="234919" y="-1218"/>
                      <a:pt x="213831" y="-1646"/>
                      <a:pt x="194457" y="14213"/>
                    </a:cubicBezTo>
                    <a:cubicBezTo>
                      <a:pt x="171826" y="32815"/>
                      <a:pt x="151166" y="54589"/>
                      <a:pt x="130677" y="75420"/>
                    </a:cubicBezTo>
                    <a:cubicBezTo>
                      <a:pt x="111389" y="95051"/>
                      <a:pt x="88501" y="114854"/>
                      <a:pt x="75556" y="139629"/>
                    </a:cubicBezTo>
                    <a:cubicBezTo>
                      <a:pt x="73156" y="143229"/>
                      <a:pt x="71356" y="145115"/>
                      <a:pt x="74956" y="146315"/>
                    </a:cubicBezTo>
                    <a:cubicBezTo>
                      <a:pt x="75213" y="146486"/>
                      <a:pt x="75556" y="146572"/>
                      <a:pt x="75899" y="146658"/>
                    </a:cubicBezTo>
                    <a:cubicBezTo>
                      <a:pt x="91587" y="151973"/>
                      <a:pt x="104703" y="161488"/>
                      <a:pt x="119104" y="169461"/>
                    </a:cubicBezTo>
                    <a:cubicBezTo>
                      <a:pt x="128706" y="174690"/>
                      <a:pt x="144736" y="180348"/>
                      <a:pt x="151594" y="190463"/>
                    </a:cubicBezTo>
                    <a:cubicBezTo>
                      <a:pt x="139164" y="186434"/>
                      <a:pt x="127677" y="182834"/>
                      <a:pt x="114046" y="180862"/>
                    </a:cubicBezTo>
                    <a:cubicBezTo>
                      <a:pt x="97331" y="178376"/>
                      <a:pt x="82414" y="176147"/>
                      <a:pt x="65526" y="176404"/>
                    </a:cubicBezTo>
                    <a:cubicBezTo>
                      <a:pt x="62183" y="176233"/>
                      <a:pt x="59869" y="175290"/>
                      <a:pt x="57640" y="178376"/>
                    </a:cubicBezTo>
                    <a:cubicBezTo>
                      <a:pt x="27722" y="221239"/>
                      <a:pt x="16320" y="274731"/>
                      <a:pt x="5690" y="325309"/>
                    </a:cubicBezTo>
                    <a:cubicBezTo>
                      <a:pt x="2861" y="338768"/>
                      <a:pt x="1318" y="352827"/>
                      <a:pt x="32" y="36662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2" name="任意多边形: 形状 271">
                <a:extLst>
                  <a:ext uri="{FF2B5EF4-FFF2-40B4-BE49-F238E27FC236}">
                    <a16:creationId xmlns:a16="http://schemas.microsoft.com/office/drawing/2014/main" id="{0ED2DBA0-0D1D-8575-FA5D-BC5343604808}"/>
                  </a:ext>
                </a:extLst>
              </p:cNvPr>
              <p:cNvSpPr/>
              <p:nvPr/>
            </p:nvSpPr>
            <p:spPr>
              <a:xfrm>
                <a:off x="9669220" y="3421712"/>
                <a:ext cx="24942" cy="59055"/>
              </a:xfrm>
              <a:custGeom>
                <a:avLst/>
                <a:gdLst>
                  <a:gd name="connsiteX0" fmla="*/ 312 w 24942"/>
                  <a:gd name="connsiteY0" fmla="*/ 4544 h 59055"/>
                  <a:gd name="connsiteX1" fmla="*/ 11885 w 24942"/>
                  <a:gd name="connsiteY1" fmla="*/ 29062 h 59055"/>
                  <a:gd name="connsiteX2" fmla="*/ 20714 w 24942"/>
                  <a:gd name="connsiteY2" fmla="*/ 57522 h 59055"/>
                  <a:gd name="connsiteX3" fmla="*/ 24400 w 24942"/>
                  <a:gd name="connsiteY3" fmla="*/ 57437 h 59055"/>
                  <a:gd name="connsiteX4" fmla="*/ 6398 w 24942"/>
                  <a:gd name="connsiteY4" fmla="*/ 1887 h 59055"/>
                  <a:gd name="connsiteX5" fmla="*/ 312 w 24942"/>
                  <a:gd name="connsiteY5" fmla="*/ 4544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942" h="59055">
                    <a:moveTo>
                      <a:pt x="312" y="4544"/>
                    </a:moveTo>
                    <a:cubicBezTo>
                      <a:pt x="3741" y="12860"/>
                      <a:pt x="8199" y="20832"/>
                      <a:pt x="11885" y="29062"/>
                    </a:cubicBezTo>
                    <a:cubicBezTo>
                      <a:pt x="15999" y="38320"/>
                      <a:pt x="18314" y="47750"/>
                      <a:pt x="20714" y="57522"/>
                    </a:cubicBezTo>
                    <a:cubicBezTo>
                      <a:pt x="21229" y="59580"/>
                      <a:pt x="23972" y="59580"/>
                      <a:pt x="24400" y="57437"/>
                    </a:cubicBezTo>
                    <a:cubicBezTo>
                      <a:pt x="27744" y="38834"/>
                      <a:pt x="14885" y="17575"/>
                      <a:pt x="6398" y="1887"/>
                    </a:cubicBezTo>
                    <a:cubicBezTo>
                      <a:pt x="4427" y="-1885"/>
                      <a:pt x="-1403" y="515"/>
                      <a:pt x="312" y="454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3" name="任意多边形: 形状 272">
                <a:extLst>
                  <a:ext uri="{FF2B5EF4-FFF2-40B4-BE49-F238E27FC236}">
                    <a16:creationId xmlns:a16="http://schemas.microsoft.com/office/drawing/2014/main" id="{AF7004EF-15ED-BF1D-BBB7-6065C09B9CA5}"/>
                  </a:ext>
                </a:extLst>
              </p:cNvPr>
              <p:cNvSpPr/>
              <p:nvPr/>
            </p:nvSpPr>
            <p:spPr>
              <a:xfrm>
                <a:off x="9682949" y="3407130"/>
                <a:ext cx="29117" cy="60082"/>
              </a:xfrm>
              <a:custGeom>
                <a:avLst/>
                <a:gdLst>
                  <a:gd name="connsiteX0" fmla="*/ 127 w 29117"/>
                  <a:gd name="connsiteY0" fmla="*/ 4039 h 60082"/>
                  <a:gd name="connsiteX1" fmla="*/ 13758 w 29117"/>
                  <a:gd name="connsiteY1" fmla="*/ 31127 h 60082"/>
                  <a:gd name="connsiteX2" fmla="*/ 25330 w 29117"/>
                  <a:gd name="connsiteY2" fmla="*/ 58988 h 60082"/>
                  <a:gd name="connsiteX3" fmla="*/ 29102 w 29117"/>
                  <a:gd name="connsiteY3" fmla="*/ 57959 h 60082"/>
                  <a:gd name="connsiteX4" fmla="*/ 4928 w 29117"/>
                  <a:gd name="connsiteY4" fmla="*/ 1209 h 60082"/>
                  <a:gd name="connsiteX5" fmla="*/ 127 w 29117"/>
                  <a:gd name="connsiteY5" fmla="*/ 4039 h 6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117" h="60082">
                    <a:moveTo>
                      <a:pt x="127" y="4039"/>
                    </a:moveTo>
                    <a:cubicBezTo>
                      <a:pt x="3042" y="13554"/>
                      <a:pt x="9214" y="22298"/>
                      <a:pt x="13758" y="31127"/>
                    </a:cubicBezTo>
                    <a:cubicBezTo>
                      <a:pt x="18387" y="40129"/>
                      <a:pt x="20530" y="50158"/>
                      <a:pt x="25330" y="58988"/>
                    </a:cubicBezTo>
                    <a:cubicBezTo>
                      <a:pt x="26359" y="60874"/>
                      <a:pt x="29359" y="60188"/>
                      <a:pt x="29102" y="57959"/>
                    </a:cubicBezTo>
                    <a:cubicBezTo>
                      <a:pt x="26445" y="38071"/>
                      <a:pt x="16329" y="17583"/>
                      <a:pt x="4928" y="1209"/>
                    </a:cubicBezTo>
                    <a:cubicBezTo>
                      <a:pt x="2956" y="-1705"/>
                      <a:pt x="-730" y="1209"/>
                      <a:pt x="127" y="403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4" name="任意多边形: 形状 273">
                <a:extLst>
                  <a:ext uri="{FF2B5EF4-FFF2-40B4-BE49-F238E27FC236}">
                    <a16:creationId xmlns:a16="http://schemas.microsoft.com/office/drawing/2014/main" id="{B0B3F0C8-4487-AB0E-F2FD-3C9C907A2A98}"/>
                  </a:ext>
                </a:extLst>
              </p:cNvPr>
              <p:cNvSpPr/>
              <p:nvPr/>
            </p:nvSpPr>
            <p:spPr>
              <a:xfrm>
                <a:off x="9697404" y="3390669"/>
                <a:ext cx="29479" cy="59922"/>
              </a:xfrm>
              <a:custGeom>
                <a:avLst/>
                <a:gdLst>
                  <a:gd name="connsiteX0" fmla="*/ 331 w 29479"/>
                  <a:gd name="connsiteY0" fmla="*/ 4126 h 59922"/>
                  <a:gd name="connsiteX1" fmla="*/ 13190 w 29479"/>
                  <a:gd name="connsiteY1" fmla="*/ 29329 h 59922"/>
                  <a:gd name="connsiteX2" fmla="*/ 25449 w 29479"/>
                  <a:gd name="connsiteY2" fmla="*/ 58647 h 59922"/>
                  <a:gd name="connsiteX3" fmla="*/ 29478 w 29479"/>
                  <a:gd name="connsiteY3" fmla="*/ 57532 h 59922"/>
                  <a:gd name="connsiteX4" fmla="*/ 5989 w 29479"/>
                  <a:gd name="connsiteY4" fmla="*/ 1726 h 59922"/>
                  <a:gd name="connsiteX5" fmla="*/ 331 w 29479"/>
                  <a:gd name="connsiteY5" fmla="*/ 4126 h 5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79" h="59922">
                    <a:moveTo>
                      <a:pt x="331" y="4126"/>
                    </a:moveTo>
                    <a:cubicBezTo>
                      <a:pt x="4189" y="12698"/>
                      <a:pt x="8989" y="20928"/>
                      <a:pt x="13190" y="29329"/>
                    </a:cubicBezTo>
                    <a:cubicBezTo>
                      <a:pt x="17991" y="38844"/>
                      <a:pt x="20905" y="49046"/>
                      <a:pt x="25449" y="58647"/>
                    </a:cubicBezTo>
                    <a:cubicBezTo>
                      <a:pt x="26477" y="60962"/>
                      <a:pt x="29563" y="59847"/>
                      <a:pt x="29478" y="57532"/>
                    </a:cubicBezTo>
                    <a:cubicBezTo>
                      <a:pt x="28535" y="38330"/>
                      <a:pt x="15247" y="18099"/>
                      <a:pt x="5989" y="1726"/>
                    </a:cubicBezTo>
                    <a:cubicBezTo>
                      <a:pt x="4017" y="-1704"/>
                      <a:pt x="-1383" y="440"/>
                      <a:pt x="331" y="412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5" name="任意多边形: 形状 274">
                <a:extLst>
                  <a:ext uri="{FF2B5EF4-FFF2-40B4-BE49-F238E27FC236}">
                    <a16:creationId xmlns:a16="http://schemas.microsoft.com/office/drawing/2014/main" id="{2220CC24-5DDA-B2CA-E2D3-D89258D13896}"/>
                  </a:ext>
                </a:extLst>
              </p:cNvPr>
              <p:cNvSpPr/>
              <p:nvPr/>
            </p:nvSpPr>
            <p:spPr>
              <a:xfrm>
                <a:off x="9558774" y="3601869"/>
                <a:ext cx="24812" cy="42406"/>
              </a:xfrm>
              <a:custGeom>
                <a:avLst/>
                <a:gdLst>
                  <a:gd name="connsiteX0" fmla="*/ 258 w 24812"/>
                  <a:gd name="connsiteY0" fmla="*/ 3896 h 42406"/>
                  <a:gd name="connsiteX1" fmla="*/ 10630 w 24812"/>
                  <a:gd name="connsiteY1" fmla="*/ 19498 h 42406"/>
                  <a:gd name="connsiteX2" fmla="*/ 21003 w 24812"/>
                  <a:gd name="connsiteY2" fmla="*/ 41272 h 42406"/>
                  <a:gd name="connsiteX3" fmla="*/ 24775 w 24812"/>
                  <a:gd name="connsiteY3" fmla="*/ 40758 h 42406"/>
                  <a:gd name="connsiteX4" fmla="*/ 18517 w 24812"/>
                  <a:gd name="connsiteY4" fmla="*/ 20355 h 42406"/>
                  <a:gd name="connsiteX5" fmla="*/ 4544 w 24812"/>
                  <a:gd name="connsiteY5" fmla="*/ 638 h 42406"/>
                  <a:gd name="connsiteX6" fmla="*/ 258 w 24812"/>
                  <a:gd name="connsiteY6" fmla="*/ 3896 h 42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812" h="42406">
                    <a:moveTo>
                      <a:pt x="258" y="3896"/>
                    </a:moveTo>
                    <a:cubicBezTo>
                      <a:pt x="2916" y="9468"/>
                      <a:pt x="7373" y="14268"/>
                      <a:pt x="10630" y="19498"/>
                    </a:cubicBezTo>
                    <a:cubicBezTo>
                      <a:pt x="15003" y="26441"/>
                      <a:pt x="17403" y="33985"/>
                      <a:pt x="21003" y="41272"/>
                    </a:cubicBezTo>
                    <a:cubicBezTo>
                      <a:pt x="21775" y="42901"/>
                      <a:pt x="24604" y="42815"/>
                      <a:pt x="24775" y="40758"/>
                    </a:cubicBezTo>
                    <a:cubicBezTo>
                      <a:pt x="25204" y="33385"/>
                      <a:pt x="21860" y="26699"/>
                      <a:pt x="18517" y="20355"/>
                    </a:cubicBezTo>
                    <a:cubicBezTo>
                      <a:pt x="15003" y="13583"/>
                      <a:pt x="10374" y="5524"/>
                      <a:pt x="4544" y="638"/>
                    </a:cubicBezTo>
                    <a:cubicBezTo>
                      <a:pt x="2315" y="-1248"/>
                      <a:pt x="-942" y="1410"/>
                      <a:pt x="258" y="389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" name="任意多边形: 形状 275">
                <a:extLst>
                  <a:ext uri="{FF2B5EF4-FFF2-40B4-BE49-F238E27FC236}">
                    <a16:creationId xmlns:a16="http://schemas.microsoft.com/office/drawing/2014/main" id="{DBA19C82-3D29-C63F-4B1E-9847A640E5F2}"/>
                  </a:ext>
                </a:extLst>
              </p:cNvPr>
              <p:cNvSpPr/>
              <p:nvPr/>
            </p:nvSpPr>
            <p:spPr>
              <a:xfrm>
                <a:off x="9565891" y="3584769"/>
                <a:ext cx="31602" cy="47834"/>
              </a:xfrm>
              <a:custGeom>
                <a:avLst/>
                <a:gdLst>
                  <a:gd name="connsiteX0" fmla="*/ 1029 w 31602"/>
                  <a:gd name="connsiteY0" fmla="*/ 5479 h 47834"/>
                  <a:gd name="connsiteX1" fmla="*/ 15002 w 31602"/>
                  <a:gd name="connsiteY1" fmla="*/ 23996 h 47834"/>
                  <a:gd name="connsiteX2" fmla="*/ 27689 w 31602"/>
                  <a:gd name="connsiteY2" fmla="*/ 47056 h 47834"/>
                  <a:gd name="connsiteX3" fmla="*/ 31547 w 31602"/>
                  <a:gd name="connsiteY3" fmla="*/ 45427 h 47834"/>
                  <a:gd name="connsiteX4" fmla="*/ 19374 w 31602"/>
                  <a:gd name="connsiteY4" fmla="*/ 18853 h 47834"/>
                  <a:gd name="connsiteX5" fmla="*/ 3943 w 31602"/>
                  <a:gd name="connsiteY5" fmla="*/ 336 h 47834"/>
                  <a:gd name="connsiteX6" fmla="*/ 1029 w 31602"/>
                  <a:gd name="connsiteY6" fmla="*/ 5479 h 47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602" h="47834">
                    <a:moveTo>
                      <a:pt x="1029" y="5479"/>
                    </a:moveTo>
                    <a:cubicBezTo>
                      <a:pt x="7115" y="10794"/>
                      <a:pt x="10887" y="17138"/>
                      <a:pt x="15002" y="23996"/>
                    </a:cubicBezTo>
                    <a:cubicBezTo>
                      <a:pt x="19459" y="31454"/>
                      <a:pt x="22374" y="40198"/>
                      <a:pt x="27689" y="47056"/>
                    </a:cubicBezTo>
                    <a:cubicBezTo>
                      <a:pt x="28889" y="48685"/>
                      <a:pt x="32061" y="47570"/>
                      <a:pt x="31547" y="45427"/>
                    </a:cubicBezTo>
                    <a:cubicBezTo>
                      <a:pt x="29146" y="35912"/>
                      <a:pt x="24260" y="27339"/>
                      <a:pt x="19374" y="18853"/>
                    </a:cubicBezTo>
                    <a:cubicBezTo>
                      <a:pt x="15430" y="11995"/>
                      <a:pt x="11230" y="4022"/>
                      <a:pt x="3943" y="336"/>
                    </a:cubicBezTo>
                    <a:cubicBezTo>
                      <a:pt x="771" y="-1293"/>
                      <a:pt x="-1372" y="3422"/>
                      <a:pt x="1029" y="547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" name="任意多边形: 形状 276">
                <a:extLst>
                  <a:ext uri="{FF2B5EF4-FFF2-40B4-BE49-F238E27FC236}">
                    <a16:creationId xmlns:a16="http://schemas.microsoft.com/office/drawing/2014/main" id="{5C05897E-4C8B-EE91-375F-768CC7371971}"/>
                  </a:ext>
                </a:extLst>
              </p:cNvPr>
              <p:cNvSpPr/>
              <p:nvPr/>
            </p:nvSpPr>
            <p:spPr>
              <a:xfrm>
                <a:off x="9573159" y="3563134"/>
                <a:ext cx="36004" cy="47254"/>
              </a:xfrm>
              <a:custGeom>
                <a:avLst/>
                <a:gdLst>
                  <a:gd name="connsiteX0" fmla="*/ 276 w 36004"/>
                  <a:gd name="connsiteY0" fmla="*/ 4054 h 47254"/>
                  <a:gd name="connsiteX1" fmla="*/ 16392 w 36004"/>
                  <a:gd name="connsiteY1" fmla="*/ 23256 h 47254"/>
                  <a:gd name="connsiteX2" fmla="*/ 25650 w 36004"/>
                  <a:gd name="connsiteY2" fmla="*/ 36544 h 47254"/>
                  <a:gd name="connsiteX3" fmla="*/ 32765 w 36004"/>
                  <a:gd name="connsiteY3" fmla="*/ 46831 h 47254"/>
                  <a:gd name="connsiteX4" fmla="*/ 35851 w 36004"/>
                  <a:gd name="connsiteY4" fmla="*/ 44430 h 47254"/>
                  <a:gd name="connsiteX5" fmla="*/ 4647 w 36004"/>
                  <a:gd name="connsiteY5" fmla="*/ 625 h 47254"/>
                  <a:gd name="connsiteX6" fmla="*/ 276 w 36004"/>
                  <a:gd name="connsiteY6" fmla="*/ 4054 h 4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04" h="47254">
                    <a:moveTo>
                      <a:pt x="276" y="4054"/>
                    </a:moveTo>
                    <a:cubicBezTo>
                      <a:pt x="3876" y="11427"/>
                      <a:pt x="11162" y="16999"/>
                      <a:pt x="16392" y="23256"/>
                    </a:cubicBezTo>
                    <a:cubicBezTo>
                      <a:pt x="19821" y="27371"/>
                      <a:pt x="22735" y="32000"/>
                      <a:pt x="25650" y="36544"/>
                    </a:cubicBezTo>
                    <a:cubicBezTo>
                      <a:pt x="27965" y="40144"/>
                      <a:pt x="29508" y="44088"/>
                      <a:pt x="32765" y="46831"/>
                    </a:cubicBezTo>
                    <a:cubicBezTo>
                      <a:pt x="34308" y="48117"/>
                      <a:pt x="36623" y="46231"/>
                      <a:pt x="35851" y="44430"/>
                    </a:cubicBezTo>
                    <a:cubicBezTo>
                      <a:pt x="28651" y="28057"/>
                      <a:pt x="18449" y="12369"/>
                      <a:pt x="4647" y="625"/>
                    </a:cubicBezTo>
                    <a:cubicBezTo>
                      <a:pt x="2504" y="-1261"/>
                      <a:pt x="-1011" y="1482"/>
                      <a:pt x="276" y="405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多边形: 形状 277">
                <a:extLst>
                  <a:ext uri="{FF2B5EF4-FFF2-40B4-BE49-F238E27FC236}">
                    <a16:creationId xmlns:a16="http://schemas.microsoft.com/office/drawing/2014/main" id="{CD043ECF-17FA-DF7B-4966-DE5DE91BC861}"/>
                  </a:ext>
                </a:extLst>
              </p:cNvPr>
              <p:cNvSpPr/>
              <p:nvPr/>
            </p:nvSpPr>
            <p:spPr>
              <a:xfrm>
                <a:off x="9505427" y="3774676"/>
                <a:ext cx="22407" cy="32578"/>
              </a:xfrm>
              <a:custGeom>
                <a:avLst/>
                <a:gdLst>
                  <a:gd name="connsiteX0" fmla="*/ 199 w 22407"/>
                  <a:gd name="connsiteY0" fmla="*/ 3653 h 32578"/>
                  <a:gd name="connsiteX1" fmla="*/ 4228 w 22407"/>
                  <a:gd name="connsiteY1" fmla="*/ 8882 h 32578"/>
                  <a:gd name="connsiteX2" fmla="*/ 10143 w 22407"/>
                  <a:gd name="connsiteY2" fmla="*/ 16769 h 32578"/>
                  <a:gd name="connsiteX3" fmla="*/ 18458 w 22407"/>
                  <a:gd name="connsiteY3" fmla="*/ 31771 h 32578"/>
                  <a:gd name="connsiteX4" fmla="*/ 22402 w 22407"/>
                  <a:gd name="connsiteY4" fmla="*/ 30656 h 32578"/>
                  <a:gd name="connsiteX5" fmla="*/ 16058 w 22407"/>
                  <a:gd name="connsiteY5" fmla="*/ 14197 h 32578"/>
                  <a:gd name="connsiteX6" fmla="*/ 3628 w 22407"/>
                  <a:gd name="connsiteY6" fmla="*/ 138 h 32578"/>
                  <a:gd name="connsiteX7" fmla="*/ 199 w 22407"/>
                  <a:gd name="connsiteY7" fmla="*/ 3653 h 3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07" h="32578">
                    <a:moveTo>
                      <a:pt x="199" y="3653"/>
                    </a:moveTo>
                    <a:cubicBezTo>
                      <a:pt x="1056" y="5796"/>
                      <a:pt x="2685" y="7168"/>
                      <a:pt x="4228" y="8882"/>
                    </a:cubicBezTo>
                    <a:cubicBezTo>
                      <a:pt x="6371" y="11368"/>
                      <a:pt x="8257" y="14026"/>
                      <a:pt x="10143" y="16769"/>
                    </a:cubicBezTo>
                    <a:cubicBezTo>
                      <a:pt x="13401" y="21484"/>
                      <a:pt x="15029" y="27313"/>
                      <a:pt x="18458" y="31771"/>
                    </a:cubicBezTo>
                    <a:cubicBezTo>
                      <a:pt x="19573" y="33228"/>
                      <a:pt x="22316" y="32628"/>
                      <a:pt x="22402" y="30656"/>
                    </a:cubicBezTo>
                    <a:cubicBezTo>
                      <a:pt x="22573" y="24827"/>
                      <a:pt x="18973" y="18998"/>
                      <a:pt x="16058" y="14197"/>
                    </a:cubicBezTo>
                    <a:cubicBezTo>
                      <a:pt x="13229" y="9568"/>
                      <a:pt x="9029" y="1853"/>
                      <a:pt x="3628" y="138"/>
                    </a:cubicBezTo>
                    <a:cubicBezTo>
                      <a:pt x="1399" y="-547"/>
                      <a:pt x="-658" y="1424"/>
                      <a:pt x="199" y="365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69395ECF-74D4-D343-43F4-9315A069BDE3}"/>
                  </a:ext>
                </a:extLst>
              </p:cNvPr>
              <p:cNvSpPr/>
              <p:nvPr/>
            </p:nvSpPr>
            <p:spPr>
              <a:xfrm>
                <a:off x="9511055" y="3751629"/>
                <a:ext cx="25688" cy="36567"/>
              </a:xfrm>
              <a:custGeom>
                <a:avLst/>
                <a:gdLst>
                  <a:gd name="connsiteX0" fmla="*/ 143 w 25688"/>
                  <a:gd name="connsiteY0" fmla="*/ 3811 h 36567"/>
                  <a:gd name="connsiteX1" fmla="*/ 10344 w 25688"/>
                  <a:gd name="connsiteY1" fmla="*/ 18384 h 36567"/>
                  <a:gd name="connsiteX2" fmla="*/ 22003 w 25688"/>
                  <a:gd name="connsiteY2" fmla="*/ 35787 h 36567"/>
                  <a:gd name="connsiteX3" fmla="*/ 25689 w 25688"/>
                  <a:gd name="connsiteY3" fmla="*/ 34244 h 36567"/>
                  <a:gd name="connsiteX4" fmla="*/ 17888 w 25688"/>
                  <a:gd name="connsiteY4" fmla="*/ 17356 h 36567"/>
                  <a:gd name="connsiteX5" fmla="*/ 4344 w 25688"/>
                  <a:gd name="connsiteY5" fmla="*/ 554 h 36567"/>
                  <a:gd name="connsiteX6" fmla="*/ 143 w 25688"/>
                  <a:gd name="connsiteY6" fmla="*/ 3811 h 3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688" h="36567">
                    <a:moveTo>
                      <a:pt x="143" y="3811"/>
                    </a:moveTo>
                    <a:cubicBezTo>
                      <a:pt x="1686" y="9126"/>
                      <a:pt x="7087" y="13927"/>
                      <a:pt x="10344" y="18384"/>
                    </a:cubicBezTo>
                    <a:cubicBezTo>
                      <a:pt x="14459" y="23871"/>
                      <a:pt x="17288" y="30900"/>
                      <a:pt x="22003" y="35787"/>
                    </a:cubicBezTo>
                    <a:cubicBezTo>
                      <a:pt x="23546" y="37415"/>
                      <a:pt x="25689" y="36301"/>
                      <a:pt x="25689" y="34244"/>
                    </a:cubicBezTo>
                    <a:cubicBezTo>
                      <a:pt x="25517" y="28157"/>
                      <a:pt x="21231" y="22242"/>
                      <a:pt x="17888" y="17356"/>
                    </a:cubicBezTo>
                    <a:cubicBezTo>
                      <a:pt x="14202" y="12041"/>
                      <a:pt x="9830" y="4068"/>
                      <a:pt x="4344" y="554"/>
                    </a:cubicBezTo>
                    <a:cubicBezTo>
                      <a:pt x="1858" y="-1075"/>
                      <a:pt x="-629" y="1154"/>
                      <a:pt x="143" y="381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0" name="任意多边形: 形状 279">
                <a:extLst>
                  <a:ext uri="{FF2B5EF4-FFF2-40B4-BE49-F238E27FC236}">
                    <a16:creationId xmlns:a16="http://schemas.microsoft.com/office/drawing/2014/main" id="{CEF908A2-BC8A-915A-5C1A-393C931C5B18}"/>
                  </a:ext>
                </a:extLst>
              </p:cNvPr>
              <p:cNvSpPr/>
              <p:nvPr/>
            </p:nvSpPr>
            <p:spPr>
              <a:xfrm>
                <a:off x="9482933" y="3755782"/>
                <a:ext cx="29572" cy="30448"/>
              </a:xfrm>
              <a:custGeom>
                <a:avLst/>
                <a:gdLst>
                  <a:gd name="connsiteX0" fmla="*/ 4177 w 29572"/>
                  <a:gd name="connsiteY0" fmla="*/ 29577 h 30448"/>
                  <a:gd name="connsiteX1" fmla="*/ 14035 w 29572"/>
                  <a:gd name="connsiteY1" fmla="*/ 17404 h 30448"/>
                  <a:gd name="connsiteX2" fmla="*/ 28351 w 29572"/>
                  <a:gd name="connsiteY2" fmla="*/ 5745 h 30448"/>
                  <a:gd name="connsiteX3" fmla="*/ 25094 w 29572"/>
                  <a:gd name="connsiteY3" fmla="*/ 344 h 30448"/>
                  <a:gd name="connsiteX4" fmla="*/ 147 w 29572"/>
                  <a:gd name="connsiteY4" fmla="*/ 27262 h 30448"/>
                  <a:gd name="connsiteX5" fmla="*/ 4177 w 29572"/>
                  <a:gd name="connsiteY5" fmla="*/ 29577 h 3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2" h="30448">
                    <a:moveTo>
                      <a:pt x="4177" y="29577"/>
                    </a:moveTo>
                    <a:cubicBezTo>
                      <a:pt x="7691" y="25719"/>
                      <a:pt x="10520" y="21261"/>
                      <a:pt x="14035" y="17404"/>
                    </a:cubicBezTo>
                    <a:cubicBezTo>
                      <a:pt x="18235" y="12774"/>
                      <a:pt x="23122" y="9088"/>
                      <a:pt x="28351" y="5745"/>
                    </a:cubicBezTo>
                    <a:cubicBezTo>
                      <a:pt x="31351" y="3773"/>
                      <a:pt x="28265" y="-1370"/>
                      <a:pt x="25094" y="344"/>
                    </a:cubicBezTo>
                    <a:cubicBezTo>
                      <a:pt x="15321" y="5574"/>
                      <a:pt x="3491" y="16461"/>
                      <a:pt x="147" y="27262"/>
                    </a:cubicBezTo>
                    <a:cubicBezTo>
                      <a:pt x="-710" y="29919"/>
                      <a:pt x="2376" y="31548"/>
                      <a:pt x="4177" y="2957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1" name="任意多边形: 形状 280">
                <a:extLst>
                  <a:ext uri="{FF2B5EF4-FFF2-40B4-BE49-F238E27FC236}">
                    <a16:creationId xmlns:a16="http://schemas.microsoft.com/office/drawing/2014/main" id="{E8A9BF32-021F-AB52-B7FB-5D6DE808D033}"/>
                  </a:ext>
                </a:extLst>
              </p:cNvPr>
              <p:cNvSpPr/>
              <p:nvPr/>
            </p:nvSpPr>
            <p:spPr>
              <a:xfrm>
                <a:off x="9472836" y="3734138"/>
                <a:ext cx="42527" cy="32386"/>
              </a:xfrm>
              <a:custGeom>
                <a:avLst/>
                <a:gdLst>
                  <a:gd name="connsiteX0" fmla="*/ 3043 w 42527"/>
                  <a:gd name="connsiteY0" fmla="*/ 32189 h 32386"/>
                  <a:gd name="connsiteX1" fmla="*/ 21473 w 42527"/>
                  <a:gd name="connsiteY1" fmla="*/ 18988 h 32386"/>
                  <a:gd name="connsiteX2" fmla="*/ 41619 w 42527"/>
                  <a:gd name="connsiteY2" fmla="*/ 4500 h 32386"/>
                  <a:gd name="connsiteX3" fmla="*/ 39047 w 42527"/>
                  <a:gd name="connsiteY3" fmla="*/ 214 h 32386"/>
                  <a:gd name="connsiteX4" fmla="*/ 19845 w 42527"/>
                  <a:gd name="connsiteY4" fmla="*/ 12987 h 32386"/>
                  <a:gd name="connsiteX5" fmla="*/ 471 w 42527"/>
                  <a:gd name="connsiteY5" fmla="*/ 29017 h 32386"/>
                  <a:gd name="connsiteX6" fmla="*/ 3043 w 42527"/>
                  <a:gd name="connsiteY6" fmla="*/ 32189 h 32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527" h="32386">
                    <a:moveTo>
                      <a:pt x="3043" y="32189"/>
                    </a:moveTo>
                    <a:cubicBezTo>
                      <a:pt x="9729" y="28589"/>
                      <a:pt x="15473" y="23531"/>
                      <a:pt x="21473" y="18988"/>
                    </a:cubicBezTo>
                    <a:cubicBezTo>
                      <a:pt x="27989" y="14016"/>
                      <a:pt x="35532" y="9901"/>
                      <a:pt x="41619" y="4500"/>
                    </a:cubicBezTo>
                    <a:cubicBezTo>
                      <a:pt x="43762" y="2614"/>
                      <a:pt x="41790" y="-901"/>
                      <a:pt x="39047" y="214"/>
                    </a:cubicBezTo>
                    <a:cubicBezTo>
                      <a:pt x="32018" y="2957"/>
                      <a:pt x="25845" y="8443"/>
                      <a:pt x="19845" y="12987"/>
                    </a:cubicBezTo>
                    <a:cubicBezTo>
                      <a:pt x="13244" y="17959"/>
                      <a:pt x="6215" y="23017"/>
                      <a:pt x="471" y="29017"/>
                    </a:cubicBezTo>
                    <a:cubicBezTo>
                      <a:pt x="-987" y="30475"/>
                      <a:pt x="1242" y="33132"/>
                      <a:pt x="3043" y="3218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0E9FCC29-322D-519B-EBA8-CCB1EF7DB535}"/>
                  </a:ext>
                </a:extLst>
              </p:cNvPr>
              <p:cNvSpPr/>
              <p:nvPr/>
            </p:nvSpPr>
            <p:spPr>
              <a:xfrm>
                <a:off x="9470047" y="3708901"/>
                <a:ext cx="52391" cy="36589"/>
              </a:xfrm>
              <a:custGeom>
                <a:avLst/>
                <a:gdLst>
                  <a:gd name="connsiteX0" fmla="*/ 3431 w 52391"/>
                  <a:gd name="connsiteY0" fmla="*/ 36166 h 36589"/>
                  <a:gd name="connsiteX1" fmla="*/ 26749 w 52391"/>
                  <a:gd name="connsiteY1" fmla="*/ 19107 h 36589"/>
                  <a:gd name="connsiteX2" fmla="*/ 51352 w 52391"/>
                  <a:gd name="connsiteY2" fmla="*/ 5391 h 36589"/>
                  <a:gd name="connsiteX3" fmla="*/ 48265 w 52391"/>
                  <a:gd name="connsiteY3" fmla="*/ 247 h 36589"/>
                  <a:gd name="connsiteX4" fmla="*/ 19890 w 52391"/>
                  <a:gd name="connsiteY4" fmla="*/ 15678 h 36589"/>
                  <a:gd name="connsiteX5" fmla="*/ 259 w 52391"/>
                  <a:gd name="connsiteY5" fmla="*/ 33766 h 36589"/>
                  <a:gd name="connsiteX6" fmla="*/ 3431 w 52391"/>
                  <a:gd name="connsiteY6" fmla="*/ 36166 h 36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391" h="36589">
                    <a:moveTo>
                      <a:pt x="3431" y="36166"/>
                    </a:moveTo>
                    <a:cubicBezTo>
                      <a:pt x="11061" y="29737"/>
                      <a:pt x="17919" y="23822"/>
                      <a:pt x="26749" y="19107"/>
                    </a:cubicBezTo>
                    <a:cubicBezTo>
                      <a:pt x="34635" y="14821"/>
                      <a:pt x="44837" y="11734"/>
                      <a:pt x="51352" y="5391"/>
                    </a:cubicBezTo>
                    <a:cubicBezTo>
                      <a:pt x="53752" y="2991"/>
                      <a:pt x="51694" y="-1038"/>
                      <a:pt x="48265" y="247"/>
                    </a:cubicBezTo>
                    <a:cubicBezTo>
                      <a:pt x="38579" y="3762"/>
                      <a:pt x="28806" y="10363"/>
                      <a:pt x="19890" y="15678"/>
                    </a:cubicBezTo>
                    <a:cubicBezTo>
                      <a:pt x="12261" y="20221"/>
                      <a:pt x="4460" y="25708"/>
                      <a:pt x="259" y="33766"/>
                    </a:cubicBezTo>
                    <a:cubicBezTo>
                      <a:pt x="-855" y="35566"/>
                      <a:pt x="1888" y="37452"/>
                      <a:pt x="3431" y="3616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29C81104-6ED7-56DD-A139-F51D0F8039A9}"/>
                  </a:ext>
                </a:extLst>
              </p:cNvPr>
              <p:cNvSpPr/>
              <p:nvPr/>
            </p:nvSpPr>
            <p:spPr>
              <a:xfrm>
                <a:off x="9498885" y="3608731"/>
                <a:ext cx="58539" cy="22866"/>
              </a:xfrm>
              <a:custGeom>
                <a:avLst/>
                <a:gdLst>
                  <a:gd name="connsiteX0" fmla="*/ 3055 w 58539"/>
                  <a:gd name="connsiteY0" fmla="*/ 22665 h 22866"/>
                  <a:gd name="connsiteX1" fmla="*/ 30229 w 58539"/>
                  <a:gd name="connsiteY1" fmla="*/ 12464 h 22866"/>
                  <a:gd name="connsiteX2" fmla="*/ 56633 w 58539"/>
                  <a:gd name="connsiteY2" fmla="*/ 6120 h 22866"/>
                  <a:gd name="connsiteX3" fmla="*/ 54918 w 58539"/>
                  <a:gd name="connsiteY3" fmla="*/ 34 h 22866"/>
                  <a:gd name="connsiteX4" fmla="*/ 826 w 58539"/>
                  <a:gd name="connsiteY4" fmla="*/ 18808 h 22866"/>
                  <a:gd name="connsiteX5" fmla="*/ 3055 w 58539"/>
                  <a:gd name="connsiteY5" fmla="*/ 22665 h 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39" h="22866">
                    <a:moveTo>
                      <a:pt x="3055" y="22665"/>
                    </a:moveTo>
                    <a:cubicBezTo>
                      <a:pt x="12142" y="18894"/>
                      <a:pt x="20714" y="14950"/>
                      <a:pt x="30229" y="12464"/>
                    </a:cubicBezTo>
                    <a:cubicBezTo>
                      <a:pt x="38974" y="10149"/>
                      <a:pt x="47975" y="8949"/>
                      <a:pt x="56633" y="6120"/>
                    </a:cubicBezTo>
                    <a:cubicBezTo>
                      <a:pt x="60147" y="5006"/>
                      <a:pt x="58347" y="-480"/>
                      <a:pt x="54918" y="34"/>
                    </a:cubicBezTo>
                    <a:cubicBezTo>
                      <a:pt x="37173" y="2863"/>
                      <a:pt x="15142" y="7406"/>
                      <a:pt x="826" y="18808"/>
                    </a:cubicBezTo>
                    <a:cubicBezTo>
                      <a:pt x="-1146" y="20522"/>
                      <a:pt x="740" y="23694"/>
                      <a:pt x="3055" y="2266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DC9618AF-E1C1-6B01-B129-DB9C7DD783CA}"/>
                  </a:ext>
                </a:extLst>
              </p:cNvPr>
              <p:cNvSpPr/>
              <p:nvPr/>
            </p:nvSpPr>
            <p:spPr>
              <a:xfrm>
                <a:off x="9510262" y="3590141"/>
                <a:ext cx="54230" cy="18812"/>
              </a:xfrm>
              <a:custGeom>
                <a:avLst/>
                <a:gdLst>
                  <a:gd name="connsiteX0" fmla="*/ 2307 w 54230"/>
                  <a:gd name="connsiteY0" fmla="*/ 18795 h 18812"/>
                  <a:gd name="connsiteX1" fmla="*/ 30425 w 54230"/>
                  <a:gd name="connsiteY1" fmla="*/ 12537 h 18812"/>
                  <a:gd name="connsiteX2" fmla="*/ 53056 w 54230"/>
                  <a:gd name="connsiteY2" fmla="*/ 5337 h 18812"/>
                  <a:gd name="connsiteX3" fmla="*/ 50742 w 54230"/>
                  <a:gd name="connsiteY3" fmla="*/ 21 h 18812"/>
                  <a:gd name="connsiteX4" fmla="*/ 23139 w 54230"/>
                  <a:gd name="connsiteY4" fmla="*/ 7394 h 18812"/>
                  <a:gd name="connsiteX5" fmla="*/ 764 w 54230"/>
                  <a:gd name="connsiteY5" fmla="*/ 15280 h 18812"/>
                  <a:gd name="connsiteX6" fmla="*/ 2307 w 54230"/>
                  <a:gd name="connsiteY6" fmla="*/ 18795 h 1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30" h="18812">
                    <a:moveTo>
                      <a:pt x="2307" y="18795"/>
                    </a:moveTo>
                    <a:cubicBezTo>
                      <a:pt x="11737" y="17424"/>
                      <a:pt x="21081" y="14509"/>
                      <a:pt x="30425" y="12537"/>
                    </a:cubicBezTo>
                    <a:cubicBezTo>
                      <a:pt x="38055" y="10909"/>
                      <a:pt x="46542" y="9794"/>
                      <a:pt x="53056" y="5337"/>
                    </a:cubicBezTo>
                    <a:cubicBezTo>
                      <a:pt x="55629" y="3536"/>
                      <a:pt x="53571" y="-321"/>
                      <a:pt x="50742" y="21"/>
                    </a:cubicBezTo>
                    <a:cubicBezTo>
                      <a:pt x="41484" y="1222"/>
                      <a:pt x="32311" y="5165"/>
                      <a:pt x="23139" y="7394"/>
                    </a:cubicBezTo>
                    <a:cubicBezTo>
                      <a:pt x="15424" y="9280"/>
                      <a:pt x="7622" y="10994"/>
                      <a:pt x="764" y="15280"/>
                    </a:cubicBezTo>
                    <a:cubicBezTo>
                      <a:pt x="-950" y="16395"/>
                      <a:pt x="508" y="19052"/>
                      <a:pt x="2307" y="1879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728B8ABF-8F58-A531-C226-E8A443B75D8A}"/>
                  </a:ext>
                </a:extLst>
              </p:cNvPr>
              <p:cNvSpPr/>
              <p:nvPr/>
            </p:nvSpPr>
            <p:spPr>
              <a:xfrm>
                <a:off x="9526984" y="3565416"/>
                <a:ext cx="49476" cy="18859"/>
              </a:xfrm>
              <a:custGeom>
                <a:avLst/>
                <a:gdLst>
                  <a:gd name="connsiteX0" fmla="*/ 2559 w 49476"/>
                  <a:gd name="connsiteY0" fmla="*/ 18832 h 18859"/>
                  <a:gd name="connsiteX1" fmla="*/ 28876 w 49476"/>
                  <a:gd name="connsiteY1" fmla="*/ 10517 h 18859"/>
                  <a:gd name="connsiteX2" fmla="*/ 48422 w 49476"/>
                  <a:gd name="connsiteY2" fmla="*/ 5630 h 18859"/>
                  <a:gd name="connsiteX3" fmla="*/ 46021 w 49476"/>
                  <a:gd name="connsiteY3" fmla="*/ 58 h 18859"/>
                  <a:gd name="connsiteX4" fmla="*/ 930 w 49476"/>
                  <a:gd name="connsiteY4" fmla="*/ 14974 h 18859"/>
                  <a:gd name="connsiteX5" fmla="*/ 2559 w 49476"/>
                  <a:gd name="connsiteY5" fmla="*/ 18832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476" h="18859">
                    <a:moveTo>
                      <a:pt x="2559" y="18832"/>
                    </a:moveTo>
                    <a:cubicBezTo>
                      <a:pt x="11731" y="17546"/>
                      <a:pt x="19790" y="12145"/>
                      <a:pt x="28876" y="10517"/>
                    </a:cubicBezTo>
                    <a:cubicBezTo>
                      <a:pt x="35392" y="9402"/>
                      <a:pt x="43193" y="10345"/>
                      <a:pt x="48422" y="5630"/>
                    </a:cubicBezTo>
                    <a:cubicBezTo>
                      <a:pt x="50565" y="3658"/>
                      <a:pt x="49279" y="-542"/>
                      <a:pt x="46021" y="58"/>
                    </a:cubicBezTo>
                    <a:cubicBezTo>
                      <a:pt x="30591" y="2973"/>
                      <a:pt x="14218" y="5802"/>
                      <a:pt x="930" y="14974"/>
                    </a:cubicBezTo>
                    <a:cubicBezTo>
                      <a:pt x="-1042" y="16260"/>
                      <a:pt x="416" y="19175"/>
                      <a:pt x="2559" y="1883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D314134F-79BE-3A18-1AB8-2FC1B01B2121}"/>
                  </a:ext>
                </a:extLst>
              </p:cNvPr>
              <p:cNvSpPr/>
              <p:nvPr/>
            </p:nvSpPr>
            <p:spPr>
              <a:xfrm>
                <a:off x="9547271" y="3544974"/>
                <a:ext cx="40444" cy="13231"/>
              </a:xfrm>
              <a:custGeom>
                <a:avLst/>
                <a:gdLst>
                  <a:gd name="connsiteX0" fmla="*/ 1817 w 40444"/>
                  <a:gd name="connsiteY0" fmla="*/ 13042 h 13231"/>
                  <a:gd name="connsiteX1" fmla="*/ 20419 w 40444"/>
                  <a:gd name="connsiteY1" fmla="*/ 9356 h 13231"/>
                  <a:gd name="connsiteX2" fmla="*/ 38422 w 40444"/>
                  <a:gd name="connsiteY2" fmla="*/ 6527 h 13231"/>
                  <a:gd name="connsiteX3" fmla="*/ 36621 w 40444"/>
                  <a:gd name="connsiteY3" fmla="*/ 98 h 13231"/>
                  <a:gd name="connsiteX4" fmla="*/ 1302 w 40444"/>
                  <a:gd name="connsiteY4" fmla="*/ 8927 h 13231"/>
                  <a:gd name="connsiteX5" fmla="*/ 1817 w 40444"/>
                  <a:gd name="connsiteY5" fmla="*/ 13042 h 1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44" h="13231">
                    <a:moveTo>
                      <a:pt x="1817" y="13042"/>
                    </a:moveTo>
                    <a:cubicBezTo>
                      <a:pt x="8246" y="14071"/>
                      <a:pt x="14161" y="10642"/>
                      <a:pt x="20419" y="9356"/>
                    </a:cubicBezTo>
                    <a:cubicBezTo>
                      <a:pt x="26420" y="8156"/>
                      <a:pt x="32507" y="8413"/>
                      <a:pt x="38422" y="6527"/>
                    </a:cubicBezTo>
                    <a:cubicBezTo>
                      <a:pt x="42108" y="5327"/>
                      <a:pt x="40307" y="-846"/>
                      <a:pt x="36621" y="98"/>
                    </a:cubicBezTo>
                    <a:cubicBezTo>
                      <a:pt x="24705" y="2926"/>
                      <a:pt x="12447" y="3098"/>
                      <a:pt x="1302" y="8927"/>
                    </a:cubicBezTo>
                    <a:cubicBezTo>
                      <a:pt x="-669" y="9870"/>
                      <a:pt x="-326" y="12613"/>
                      <a:pt x="1817" y="1304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" name="任意多边形: 形状 286">
                <a:extLst>
                  <a:ext uri="{FF2B5EF4-FFF2-40B4-BE49-F238E27FC236}">
                    <a16:creationId xmlns:a16="http://schemas.microsoft.com/office/drawing/2014/main" id="{C32D7D0C-A0E7-331E-D4BE-D7954CAE17DF}"/>
                  </a:ext>
                </a:extLst>
              </p:cNvPr>
              <p:cNvSpPr/>
              <p:nvPr/>
            </p:nvSpPr>
            <p:spPr>
              <a:xfrm>
                <a:off x="9587707" y="3452304"/>
                <a:ext cx="57316" cy="8860"/>
              </a:xfrm>
              <a:custGeom>
                <a:avLst/>
                <a:gdLst>
                  <a:gd name="connsiteX0" fmla="*/ 1844 w 57316"/>
                  <a:gd name="connsiteY0" fmla="*/ 8242 h 8860"/>
                  <a:gd name="connsiteX1" fmla="*/ 53450 w 57316"/>
                  <a:gd name="connsiteY1" fmla="*/ 7814 h 8860"/>
                  <a:gd name="connsiteX2" fmla="*/ 54308 w 57316"/>
                  <a:gd name="connsiteY2" fmla="*/ 698 h 8860"/>
                  <a:gd name="connsiteX3" fmla="*/ 1758 w 57316"/>
                  <a:gd name="connsiteY3" fmla="*/ 3956 h 8860"/>
                  <a:gd name="connsiteX4" fmla="*/ 1844 w 57316"/>
                  <a:gd name="connsiteY4" fmla="*/ 8242 h 8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316" h="8860">
                    <a:moveTo>
                      <a:pt x="1844" y="8242"/>
                    </a:moveTo>
                    <a:cubicBezTo>
                      <a:pt x="18731" y="10300"/>
                      <a:pt x="36305" y="6442"/>
                      <a:pt x="53450" y="7814"/>
                    </a:cubicBezTo>
                    <a:cubicBezTo>
                      <a:pt x="57994" y="8157"/>
                      <a:pt x="58851" y="1041"/>
                      <a:pt x="54308" y="698"/>
                    </a:cubicBezTo>
                    <a:cubicBezTo>
                      <a:pt x="37505" y="-587"/>
                      <a:pt x="18046" y="-416"/>
                      <a:pt x="1758" y="3956"/>
                    </a:cubicBezTo>
                    <a:cubicBezTo>
                      <a:pt x="-471" y="4642"/>
                      <a:pt x="-728" y="7900"/>
                      <a:pt x="1844" y="824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" name="任意多边形: 形状 287">
                <a:extLst>
                  <a:ext uri="{FF2B5EF4-FFF2-40B4-BE49-F238E27FC236}">
                    <a16:creationId xmlns:a16="http://schemas.microsoft.com/office/drawing/2014/main" id="{07144A30-696D-49EF-5723-FF79E429E7F0}"/>
                  </a:ext>
                </a:extLst>
              </p:cNvPr>
              <p:cNvSpPr/>
              <p:nvPr/>
            </p:nvSpPr>
            <p:spPr>
              <a:xfrm>
                <a:off x="9613334" y="3433151"/>
                <a:ext cx="46819" cy="9003"/>
              </a:xfrm>
              <a:custGeom>
                <a:avLst/>
                <a:gdLst>
                  <a:gd name="connsiteX0" fmla="*/ 1591 w 46819"/>
                  <a:gd name="connsiteY0" fmla="*/ 5964 h 9003"/>
                  <a:gd name="connsiteX1" fmla="*/ 44797 w 46819"/>
                  <a:gd name="connsiteY1" fmla="*/ 7250 h 9003"/>
                  <a:gd name="connsiteX2" fmla="*/ 42996 w 46819"/>
                  <a:gd name="connsiteY2" fmla="*/ 820 h 9003"/>
                  <a:gd name="connsiteX3" fmla="*/ 1077 w 46819"/>
                  <a:gd name="connsiteY3" fmla="*/ 2363 h 9003"/>
                  <a:gd name="connsiteX4" fmla="*/ 1591 w 46819"/>
                  <a:gd name="connsiteY4" fmla="*/ 5964 h 9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19" h="9003">
                    <a:moveTo>
                      <a:pt x="1591" y="5964"/>
                    </a:moveTo>
                    <a:cubicBezTo>
                      <a:pt x="15307" y="6907"/>
                      <a:pt x="31509" y="11450"/>
                      <a:pt x="44797" y="7250"/>
                    </a:cubicBezTo>
                    <a:cubicBezTo>
                      <a:pt x="48483" y="6049"/>
                      <a:pt x="46682" y="220"/>
                      <a:pt x="42996" y="820"/>
                    </a:cubicBezTo>
                    <a:cubicBezTo>
                      <a:pt x="29452" y="3135"/>
                      <a:pt x="13850" y="-3209"/>
                      <a:pt x="1077" y="2363"/>
                    </a:cubicBezTo>
                    <a:cubicBezTo>
                      <a:pt x="-552" y="3135"/>
                      <a:pt x="-295" y="5878"/>
                      <a:pt x="1591" y="596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16F0120A-BF3F-02F9-158A-CC0EC222F290}"/>
                  </a:ext>
                </a:extLst>
              </p:cNvPr>
              <p:cNvSpPr/>
              <p:nvPr/>
            </p:nvSpPr>
            <p:spPr>
              <a:xfrm>
                <a:off x="9629360" y="3416537"/>
                <a:ext cx="44868" cy="8503"/>
              </a:xfrm>
              <a:custGeom>
                <a:avLst/>
                <a:gdLst>
                  <a:gd name="connsiteX0" fmla="*/ 1939 w 44868"/>
                  <a:gd name="connsiteY0" fmla="*/ 5690 h 8503"/>
                  <a:gd name="connsiteX1" fmla="*/ 23027 w 44868"/>
                  <a:gd name="connsiteY1" fmla="*/ 7405 h 8503"/>
                  <a:gd name="connsiteX2" fmla="*/ 42400 w 44868"/>
                  <a:gd name="connsiteY2" fmla="*/ 7576 h 8503"/>
                  <a:gd name="connsiteX3" fmla="*/ 42315 w 44868"/>
                  <a:gd name="connsiteY3" fmla="*/ 1661 h 8503"/>
                  <a:gd name="connsiteX4" fmla="*/ 21141 w 44868"/>
                  <a:gd name="connsiteY4" fmla="*/ 718 h 8503"/>
                  <a:gd name="connsiteX5" fmla="*/ 1338 w 44868"/>
                  <a:gd name="connsiteY5" fmla="*/ 1404 h 8503"/>
                  <a:gd name="connsiteX6" fmla="*/ 1939 w 44868"/>
                  <a:gd name="connsiteY6" fmla="*/ 5690 h 8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68" h="8503">
                    <a:moveTo>
                      <a:pt x="1939" y="5690"/>
                    </a:moveTo>
                    <a:cubicBezTo>
                      <a:pt x="9053" y="6205"/>
                      <a:pt x="15997" y="6462"/>
                      <a:pt x="23027" y="7405"/>
                    </a:cubicBezTo>
                    <a:cubicBezTo>
                      <a:pt x="29370" y="8262"/>
                      <a:pt x="36143" y="9291"/>
                      <a:pt x="42400" y="7576"/>
                    </a:cubicBezTo>
                    <a:cubicBezTo>
                      <a:pt x="45401" y="6805"/>
                      <a:pt x="46001" y="1747"/>
                      <a:pt x="42315" y="1661"/>
                    </a:cubicBezTo>
                    <a:cubicBezTo>
                      <a:pt x="35200" y="1490"/>
                      <a:pt x="28256" y="1490"/>
                      <a:pt x="21141" y="718"/>
                    </a:cubicBezTo>
                    <a:cubicBezTo>
                      <a:pt x="14454" y="32"/>
                      <a:pt x="7854" y="-739"/>
                      <a:pt x="1338" y="1404"/>
                    </a:cubicBezTo>
                    <a:cubicBezTo>
                      <a:pt x="-805" y="2090"/>
                      <a:pt x="-205" y="5519"/>
                      <a:pt x="1939" y="569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441E1E55-8F43-E8DF-A426-87E3B553CD0C}"/>
                  </a:ext>
                </a:extLst>
              </p:cNvPr>
              <p:cNvSpPr/>
              <p:nvPr/>
            </p:nvSpPr>
            <p:spPr>
              <a:xfrm>
                <a:off x="9650542" y="3398661"/>
                <a:ext cx="39478" cy="8894"/>
              </a:xfrm>
              <a:custGeom>
                <a:avLst/>
                <a:gdLst>
                  <a:gd name="connsiteX0" fmla="*/ 1330 w 39478"/>
                  <a:gd name="connsiteY0" fmla="*/ 4364 h 8894"/>
                  <a:gd name="connsiteX1" fmla="*/ 36821 w 39478"/>
                  <a:gd name="connsiteY1" fmla="*/ 8736 h 8894"/>
                  <a:gd name="connsiteX2" fmla="*/ 36735 w 39478"/>
                  <a:gd name="connsiteY2" fmla="*/ 2307 h 8894"/>
                  <a:gd name="connsiteX3" fmla="*/ 18475 w 39478"/>
                  <a:gd name="connsiteY3" fmla="*/ 1364 h 8894"/>
                  <a:gd name="connsiteX4" fmla="*/ 1930 w 39478"/>
                  <a:gd name="connsiteY4" fmla="*/ 164 h 8894"/>
                  <a:gd name="connsiteX5" fmla="*/ 1330 w 39478"/>
                  <a:gd name="connsiteY5" fmla="*/ 4364 h 8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478" h="8894">
                    <a:moveTo>
                      <a:pt x="1330" y="4364"/>
                    </a:moveTo>
                    <a:cubicBezTo>
                      <a:pt x="11875" y="8307"/>
                      <a:pt x="25591" y="9336"/>
                      <a:pt x="36821" y="8736"/>
                    </a:cubicBezTo>
                    <a:cubicBezTo>
                      <a:pt x="40421" y="8564"/>
                      <a:pt x="40335" y="2307"/>
                      <a:pt x="36735" y="2307"/>
                    </a:cubicBezTo>
                    <a:cubicBezTo>
                      <a:pt x="30563" y="2221"/>
                      <a:pt x="24562" y="1964"/>
                      <a:pt x="18475" y="1364"/>
                    </a:cubicBezTo>
                    <a:cubicBezTo>
                      <a:pt x="12989" y="763"/>
                      <a:pt x="7417" y="-437"/>
                      <a:pt x="1930" y="164"/>
                    </a:cubicBezTo>
                    <a:cubicBezTo>
                      <a:pt x="-299" y="421"/>
                      <a:pt x="-727" y="3593"/>
                      <a:pt x="1330" y="436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78B1776B-0BC5-8977-26F2-C47B6219100F}"/>
                  </a:ext>
                </a:extLst>
              </p:cNvPr>
              <p:cNvSpPr/>
              <p:nvPr/>
            </p:nvSpPr>
            <p:spPr>
              <a:xfrm>
                <a:off x="9660119" y="3380307"/>
                <a:ext cx="44620" cy="12866"/>
              </a:xfrm>
              <a:custGeom>
                <a:avLst/>
                <a:gdLst>
                  <a:gd name="connsiteX0" fmla="*/ 1183 w 44620"/>
                  <a:gd name="connsiteY0" fmla="*/ 4802 h 12866"/>
                  <a:gd name="connsiteX1" fmla="*/ 17643 w 44620"/>
                  <a:gd name="connsiteY1" fmla="*/ 7288 h 12866"/>
                  <a:gd name="connsiteX2" fmla="*/ 40274 w 44620"/>
                  <a:gd name="connsiteY2" fmla="*/ 12603 h 12866"/>
                  <a:gd name="connsiteX3" fmla="*/ 42760 w 44620"/>
                  <a:gd name="connsiteY3" fmla="*/ 6602 h 12866"/>
                  <a:gd name="connsiteX4" fmla="*/ 1698 w 44620"/>
                  <a:gd name="connsiteY4" fmla="*/ 1201 h 12866"/>
                  <a:gd name="connsiteX5" fmla="*/ 1183 w 44620"/>
                  <a:gd name="connsiteY5" fmla="*/ 4802 h 1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20" h="12866">
                    <a:moveTo>
                      <a:pt x="1183" y="4802"/>
                    </a:moveTo>
                    <a:cubicBezTo>
                      <a:pt x="6327" y="6859"/>
                      <a:pt x="12070" y="6773"/>
                      <a:pt x="17643" y="7288"/>
                    </a:cubicBezTo>
                    <a:cubicBezTo>
                      <a:pt x="25529" y="7973"/>
                      <a:pt x="32901" y="9774"/>
                      <a:pt x="40274" y="12603"/>
                    </a:cubicBezTo>
                    <a:cubicBezTo>
                      <a:pt x="44303" y="14146"/>
                      <a:pt x="46360" y="8488"/>
                      <a:pt x="42760" y="6602"/>
                    </a:cubicBezTo>
                    <a:cubicBezTo>
                      <a:pt x="31873" y="687"/>
                      <a:pt x="13785" y="-1628"/>
                      <a:pt x="1698" y="1201"/>
                    </a:cubicBezTo>
                    <a:cubicBezTo>
                      <a:pt x="-188" y="1544"/>
                      <a:pt x="-703" y="4030"/>
                      <a:pt x="1183" y="480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BFCDFE8E-AB95-A531-82E8-EE09D2D0122E}"/>
                  </a:ext>
                </a:extLst>
              </p:cNvPr>
              <p:cNvSpPr/>
              <p:nvPr/>
            </p:nvSpPr>
            <p:spPr>
              <a:xfrm>
                <a:off x="9499920" y="3270376"/>
                <a:ext cx="348166" cy="572257"/>
              </a:xfrm>
              <a:custGeom>
                <a:avLst/>
                <a:gdLst>
                  <a:gd name="connsiteX0" fmla="*/ 819 w 348166"/>
                  <a:gd name="connsiteY0" fmla="*/ 570275 h 572257"/>
                  <a:gd name="connsiteX1" fmla="*/ 5534 w 348166"/>
                  <a:gd name="connsiteY1" fmla="*/ 570190 h 572257"/>
                  <a:gd name="connsiteX2" fmla="*/ 41967 w 348166"/>
                  <a:gd name="connsiteY2" fmla="*/ 395482 h 572257"/>
                  <a:gd name="connsiteX3" fmla="*/ 71371 w 348166"/>
                  <a:gd name="connsiteY3" fmla="*/ 315329 h 572257"/>
                  <a:gd name="connsiteX4" fmla="*/ 113634 w 348166"/>
                  <a:gd name="connsiteY4" fmla="*/ 235862 h 572257"/>
                  <a:gd name="connsiteX5" fmla="*/ 224476 w 348166"/>
                  <a:gd name="connsiteY5" fmla="*/ 101531 h 572257"/>
                  <a:gd name="connsiteX6" fmla="*/ 282426 w 348166"/>
                  <a:gd name="connsiteY6" fmla="*/ 47696 h 572257"/>
                  <a:gd name="connsiteX7" fmla="*/ 346119 w 348166"/>
                  <a:gd name="connsiteY7" fmla="*/ 7233 h 572257"/>
                  <a:gd name="connsiteX8" fmla="*/ 344062 w 348166"/>
                  <a:gd name="connsiteY8" fmla="*/ 204 h 572257"/>
                  <a:gd name="connsiteX9" fmla="*/ 286198 w 348166"/>
                  <a:gd name="connsiteY9" fmla="*/ 34408 h 572257"/>
                  <a:gd name="connsiteX10" fmla="*/ 224562 w 348166"/>
                  <a:gd name="connsiteY10" fmla="*/ 91158 h 572257"/>
                  <a:gd name="connsiteX11" fmla="*/ 107975 w 348166"/>
                  <a:gd name="connsiteY11" fmla="*/ 231576 h 572257"/>
                  <a:gd name="connsiteX12" fmla="*/ 67256 w 348166"/>
                  <a:gd name="connsiteY12" fmla="*/ 306585 h 572257"/>
                  <a:gd name="connsiteX13" fmla="*/ 35538 w 348166"/>
                  <a:gd name="connsiteY13" fmla="*/ 392825 h 572257"/>
                  <a:gd name="connsiteX14" fmla="*/ 819 w 348166"/>
                  <a:gd name="connsiteY14" fmla="*/ 570275 h 57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8166" h="572257">
                    <a:moveTo>
                      <a:pt x="819" y="570275"/>
                    </a:moveTo>
                    <a:cubicBezTo>
                      <a:pt x="1077" y="572933"/>
                      <a:pt x="5449" y="572933"/>
                      <a:pt x="5534" y="570190"/>
                    </a:cubicBezTo>
                    <a:cubicBezTo>
                      <a:pt x="7163" y="509153"/>
                      <a:pt x="19850" y="452403"/>
                      <a:pt x="41967" y="395482"/>
                    </a:cubicBezTo>
                    <a:cubicBezTo>
                      <a:pt x="52254" y="368907"/>
                      <a:pt x="61170" y="341904"/>
                      <a:pt x="71371" y="315329"/>
                    </a:cubicBezTo>
                    <a:cubicBezTo>
                      <a:pt x="82172" y="287125"/>
                      <a:pt x="97346" y="261237"/>
                      <a:pt x="113634" y="235862"/>
                    </a:cubicBezTo>
                    <a:cubicBezTo>
                      <a:pt x="145180" y="186827"/>
                      <a:pt x="182985" y="142422"/>
                      <a:pt x="224476" y="101531"/>
                    </a:cubicBezTo>
                    <a:cubicBezTo>
                      <a:pt x="243249" y="83014"/>
                      <a:pt x="262795" y="65269"/>
                      <a:pt x="282426" y="47696"/>
                    </a:cubicBezTo>
                    <a:cubicBezTo>
                      <a:pt x="301285" y="30808"/>
                      <a:pt x="322288" y="18206"/>
                      <a:pt x="346119" y="7233"/>
                    </a:cubicBezTo>
                    <a:cubicBezTo>
                      <a:pt x="349892" y="5519"/>
                      <a:pt x="348006" y="-1253"/>
                      <a:pt x="344062" y="204"/>
                    </a:cubicBezTo>
                    <a:cubicBezTo>
                      <a:pt x="325460" y="6976"/>
                      <a:pt x="303600" y="19749"/>
                      <a:pt x="286198" y="34408"/>
                    </a:cubicBezTo>
                    <a:cubicBezTo>
                      <a:pt x="264852" y="52410"/>
                      <a:pt x="244621" y="71784"/>
                      <a:pt x="224562" y="91158"/>
                    </a:cubicBezTo>
                    <a:cubicBezTo>
                      <a:pt x="180585" y="133678"/>
                      <a:pt x="141408" y="180398"/>
                      <a:pt x="107975" y="231576"/>
                    </a:cubicBezTo>
                    <a:cubicBezTo>
                      <a:pt x="92373" y="255493"/>
                      <a:pt x="78143" y="280182"/>
                      <a:pt x="67256" y="306585"/>
                    </a:cubicBezTo>
                    <a:cubicBezTo>
                      <a:pt x="55512" y="334874"/>
                      <a:pt x="46853" y="364364"/>
                      <a:pt x="35538" y="392825"/>
                    </a:cubicBezTo>
                    <a:cubicBezTo>
                      <a:pt x="13592" y="448117"/>
                      <a:pt x="-4067" y="510268"/>
                      <a:pt x="819" y="57027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99BE15B5-A9FA-2475-33EC-73235AF7FDF4}"/>
                  </a:ext>
                </a:extLst>
              </p:cNvPr>
              <p:cNvSpPr/>
              <p:nvPr/>
            </p:nvSpPr>
            <p:spPr>
              <a:xfrm>
                <a:off x="9711012" y="3376063"/>
                <a:ext cx="28822" cy="54443"/>
              </a:xfrm>
              <a:custGeom>
                <a:avLst/>
                <a:gdLst>
                  <a:gd name="connsiteX0" fmla="*/ 354 w 28822"/>
                  <a:gd name="connsiteY0" fmla="*/ 4245 h 54443"/>
                  <a:gd name="connsiteX1" fmla="*/ 13212 w 28822"/>
                  <a:gd name="connsiteY1" fmla="*/ 26534 h 54443"/>
                  <a:gd name="connsiteX2" fmla="*/ 24957 w 28822"/>
                  <a:gd name="connsiteY2" fmla="*/ 53280 h 54443"/>
                  <a:gd name="connsiteX3" fmla="*/ 28815 w 28822"/>
                  <a:gd name="connsiteY3" fmla="*/ 52165 h 54443"/>
                  <a:gd name="connsiteX4" fmla="*/ 5583 w 28822"/>
                  <a:gd name="connsiteY4" fmla="*/ 1073 h 54443"/>
                  <a:gd name="connsiteX5" fmla="*/ 354 w 28822"/>
                  <a:gd name="connsiteY5" fmla="*/ 4245 h 5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22" h="54443">
                    <a:moveTo>
                      <a:pt x="354" y="4245"/>
                    </a:moveTo>
                    <a:cubicBezTo>
                      <a:pt x="4640" y="11703"/>
                      <a:pt x="9269" y="18904"/>
                      <a:pt x="13212" y="26534"/>
                    </a:cubicBezTo>
                    <a:cubicBezTo>
                      <a:pt x="17756" y="35192"/>
                      <a:pt x="20499" y="44621"/>
                      <a:pt x="24957" y="53280"/>
                    </a:cubicBezTo>
                    <a:cubicBezTo>
                      <a:pt x="26071" y="55337"/>
                      <a:pt x="28986" y="54480"/>
                      <a:pt x="28815" y="52165"/>
                    </a:cubicBezTo>
                    <a:cubicBezTo>
                      <a:pt x="27700" y="34592"/>
                      <a:pt x="15870" y="14961"/>
                      <a:pt x="5583" y="1073"/>
                    </a:cubicBezTo>
                    <a:cubicBezTo>
                      <a:pt x="3611" y="-1584"/>
                      <a:pt x="-1361" y="1159"/>
                      <a:pt x="354" y="424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" name="图形 4">
              <a:extLst>
                <a:ext uri="{FF2B5EF4-FFF2-40B4-BE49-F238E27FC236}">
                  <a16:creationId xmlns:a16="http://schemas.microsoft.com/office/drawing/2014/main" id="{C2C0CF9C-C288-0245-1BB0-5FA252E4BD9A}"/>
                </a:ext>
              </a:extLst>
            </p:cNvPr>
            <p:cNvGrpSpPr/>
            <p:nvPr/>
          </p:nvGrpSpPr>
          <p:grpSpPr>
            <a:xfrm>
              <a:off x="10755803" y="3841953"/>
              <a:ext cx="842275" cy="686813"/>
              <a:chOff x="10755803" y="3841953"/>
              <a:chExt cx="842275" cy="686813"/>
            </a:xfrm>
          </p:grpSpPr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9F8A0C1A-6BD5-4831-492D-4D5E6358D120}"/>
                  </a:ext>
                </a:extLst>
              </p:cNvPr>
              <p:cNvSpPr/>
              <p:nvPr/>
            </p:nvSpPr>
            <p:spPr>
              <a:xfrm>
                <a:off x="10755803" y="3841953"/>
                <a:ext cx="759274" cy="686813"/>
              </a:xfrm>
              <a:custGeom>
                <a:avLst/>
                <a:gdLst>
                  <a:gd name="connsiteX0" fmla="*/ 421374 w 759274"/>
                  <a:gd name="connsiteY0" fmla="*/ 15501 h 686813"/>
                  <a:gd name="connsiteX1" fmla="*/ 417688 w 759274"/>
                  <a:gd name="connsiteY1" fmla="*/ 17044 h 686813"/>
                  <a:gd name="connsiteX2" fmla="*/ 417603 w 759274"/>
                  <a:gd name="connsiteY2" fmla="*/ 22015 h 686813"/>
                  <a:gd name="connsiteX3" fmla="*/ 419145 w 759274"/>
                  <a:gd name="connsiteY3" fmla="*/ 22959 h 686813"/>
                  <a:gd name="connsiteX4" fmla="*/ 511042 w 759274"/>
                  <a:gd name="connsiteY4" fmla="*/ 79966 h 686813"/>
                  <a:gd name="connsiteX5" fmla="*/ 591110 w 759274"/>
                  <a:gd name="connsiteY5" fmla="*/ 159261 h 686813"/>
                  <a:gd name="connsiteX6" fmla="*/ 594282 w 759274"/>
                  <a:gd name="connsiteY6" fmla="*/ 208982 h 686813"/>
                  <a:gd name="connsiteX7" fmla="*/ 541732 w 759274"/>
                  <a:gd name="connsiteY7" fmla="*/ 216183 h 686813"/>
                  <a:gd name="connsiteX8" fmla="*/ 493812 w 759274"/>
                  <a:gd name="connsiteY8" fmla="*/ 133887 h 686813"/>
                  <a:gd name="connsiteX9" fmla="*/ 447006 w 759274"/>
                  <a:gd name="connsiteY9" fmla="*/ 62649 h 686813"/>
                  <a:gd name="connsiteX10" fmla="*/ 413744 w 759274"/>
                  <a:gd name="connsiteY10" fmla="*/ 41561 h 686813"/>
                  <a:gd name="connsiteX11" fmla="*/ 379798 w 759274"/>
                  <a:gd name="connsiteY11" fmla="*/ 28188 h 686813"/>
                  <a:gd name="connsiteX12" fmla="*/ 283271 w 759274"/>
                  <a:gd name="connsiteY12" fmla="*/ 59563 h 686813"/>
                  <a:gd name="connsiteX13" fmla="*/ 214348 w 759274"/>
                  <a:gd name="connsiteY13" fmla="*/ 114084 h 686813"/>
                  <a:gd name="connsiteX14" fmla="*/ 214091 w 759274"/>
                  <a:gd name="connsiteY14" fmla="*/ 117770 h 686813"/>
                  <a:gd name="connsiteX15" fmla="*/ 215291 w 759274"/>
                  <a:gd name="connsiteY15" fmla="*/ 119999 h 686813"/>
                  <a:gd name="connsiteX16" fmla="*/ 276156 w 759274"/>
                  <a:gd name="connsiteY16" fmla="*/ 147174 h 686813"/>
                  <a:gd name="connsiteX17" fmla="*/ 370454 w 759274"/>
                  <a:gd name="connsiteY17" fmla="*/ 181721 h 686813"/>
                  <a:gd name="connsiteX18" fmla="*/ 408429 w 759274"/>
                  <a:gd name="connsiteY18" fmla="*/ 204353 h 686813"/>
                  <a:gd name="connsiteX19" fmla="*/ 418202 w 759274"/>
                  <a:gd name="connsiteY19" fmla="*/ 273618 h 686813"/>
                  <a:gd name="connsiteX20" fmla="*/ 315246 w 759274"/>
                  <a:gd name="connsiteY20" fmla="*/ 269504 h 686813"/>
                  <a:gd name="connsiteX21" fmla="*/ 252496 w 759274"/>
                  <a:gd name="connsiteY21" fmla="*/ 200324 h 686813"/>
                  <a:gd name="connsiteX22" fmla="*/ 195746 w 759274"/>
                  <a:gd name="connsiteY22" fmla="*/ 152661 h 686813"/>
                  <a:gd name="connsiteX23" fmla="*/ 140539 w 759274"/>
                  <a:gd name="connsiteY23" fmla="*/ 177006 h 686813"/>
                  <a:gd name="connsiteX24" fmla="*/ 104706 w 759274"/>
                  <a:gd name="connsiteY24" fmla="*/ 226641 h 686813"/>
                  <a:gd name="connsiteX25" fmla="*/ 107964 w 759274"/>
                  <a:gd name="connsiteY25" fmla="*/ 230670 h 686813"/>
                  <a:gd name="connsiteX26" fmla="*/ 109850 w 759274"/>
                  <a:gd name="connsiteY26" fmla="*/ 231013 h 686813"/>
                  <a:gd name="connsiteX27" fmla="*/ 193088 w 759274"/>
                  <a:gd name="connsiteY27" fmla="*/ 246615 h 686813"/>
                  <a:gd name="connsiteX28" fmla="*/ 225750 w 759274"/>
                  <a:gd name="connsiteY28" fmla="*/ 323425 h 686813"/>
                  <a:gd name="connsiteX29" fmla="*/ 142853 w 759274"/>
                  <a:gd name="connsiteY29" fmla="*/ 306022 h 686813"/>
                  <a:gd name="connsiteX30" fmla="*/ 75302 w 759274"/>
                  <a:gd name="connsiteY30" fmla="*/ 281934 h 686813"/>
                  <a:gd name="connsiteX31" fmla="*/ 72987 w 759274"/>
                  <a:gd name="connsiteY31" fmla="*/ 283991 h 686813"/>
                  <a:gd name="connsiteX32" fmla="*/ 1493 w 759274"/>
                  <a:gd name="connsiteY32" fmla="*/ 422351 h 686813"/>
                  <a:gd name="connsiteX33" fmla="*/ 808 w 759274"/>
                  <a:gd name="connsiteY33" fmla="*/ 423123 h 686813"/>
                  <a:gd name="connsiteX34" fmla="*/ 1750 w 759274"/>
                  <a:gd name="connsiteY34" fmla="*/ 428095 h 686813"/>
                  <a:gd name="connsiteX35" fmla="*/ 86789 w 759274"/>
                  <a:gd name="connsiteY35" fmla="*/ 546910 h 686813"/>
                  <a:gd name="connsiteX36" fmla="*/ 88247 w 759274"/>
                  <a:gd name="connsiteY36" fmla="*/ 547339 h 686813"/>
                  <a:gd name="connsiteX37" fmla="*/ 89533 w 759274"/>
                  <a:gd name="connsiteY37" fmla="*/ 547510 h 686813"/>
                  <a:gd name="connsiteX38" fmla="*/ 160170 w 759274"/>
                  <a:gd name="connsiteY38" fmla="*/ 517506 h 686813"/>
                  <a:gd name="connsiteX39" fmla="*/ 230722 w 759274"/>
                  <a:gd name="connsiteY39" fmla="*/ 461785 h 686813"/>
                  <a:gd name="connsiteX40" fmla="*/ 239380 w 759274"/>
                  <a:gd name="connsiteY40" fmla="*/ 495818 h 686813"/>
                  <a:gd name="connsiteX41" fmla="*/ 206290 w 759274"/>
                  <a:gd name="connsiteY41" fmla="*/ 528822 h 686813"/>
                  <a:gd name="connsiteX42" fmla="*/ 122794 w 759274"/>
                  <a:gd name="connsiteY42" fmla="*/ 562340 h 686813"/>
                  <a:gd name="connsiteX43" fmla="*/ 120308 w 759274"/>
                  <a:gd name="connsiteY43" fmla="*/ 566112 h 686813"/>
                  <a:gd name="connsiteX44" fmla="*/ 121336 w 759274"/>
                  <a:gd name="connsiteY44" fmla="*/ 568598 h 686813"/>
                  <a:gd name="connsiteX45" fmla="*/ 152197 w 759274"/>
                  <a:gd name="connsiteY45" fmla="*/ 596373 h 686813"/>
                  <a:gd name="connsiteX46" fmla="*/ 195660 w 759274"/>
                  <a:gd name="connsiteY46" fmla="*/ 623805 h 686813"/>
                  <a:gd name="connsiteX47" fmla="*/ 265183 w 759274"/>
                  <a:gd name="connsiteY47" fmla="*/ 646694 h 686813"/>
                  <a:gd name="connsiteX48" fmla="*/ 330506 w 759274"/>
                  <a:gd name="connsiteY48" fmla="*/ 593287 h 686813"/>
                  <a:gd name="connsiteX49" fmla="*/ 366168 w 759274"/>
                  <a:gd name="connsiteY49" fmla="*/ 509534 h 686813"/>
                  <a:gd name="connsiteX50" fmla="*/ 427118 w 759274"/>
                  <a:gd name="connsiteY50" fmla="*/ 435810 h 686813"/>
                  <a:gd name="connsiteX51" fmla="*/ 461665 w 759274"/>
                  <a:gd name="connsiteY51" fmla="*/ 489646 h 686813"/>
                  <a:gd name="connsiteX52" fmla="*/ 421460 w 759274"/>
                  <a:gd name="connsiteY52" fmla="*/ 532508 h 686813"/>
                  <a:gd name="connsiteX53" fmla="*/ 307788 w 759274"/>
                  <a:gd name="connsiteY53" fmla="*/ 670268 h 686813"/>
                  <a:gd name="connsiteX54" fmla="*/ 308132 w 759274"/>
                  <a:gd name="connsiteY54" fmla="*/ 672668 h 686813"/>
                  <a:gd name="connsiteX55" fmla="*/ 310874 w 759274"/>
                  <a:gd name="connsiteY55" fmla="*/ 676012 h 686813"/>
                  <a:gd name="connsiteX56" fmla="*/ 408773 w 759274"/>
                  <a:gd name="connsiteY56" fmla="*/ 686813 h 686813"/>
                  <a:gd name="connsiteX57" fmla="*/ 522872 w 759274"/>
                  <a:gd name="connsiteY57" fmla="*/ 679955 h 686813"/>
                  <a:gd name="connsiteX58" fmla="*/ 561364 w 759274"/>
                  <a:gd name="connsiteY58" fmla="*/ 639921 h 686813"/>
                  <a:gd name="connsiteX59" fmla="*/ 580736 w 759274"/>
                  <a:gd name="connsiteY59" fmla="*/ 535937 h 686813"/>
                  <a:gd name="connsiteX60" fmla="*/ 578337 w 759274"/>
                  <a:gd name="connsiteY60" fmla="*/ 425266 h 686813"/>
                  <a:gd name="connsiteX61" fmla="*/ 598825 w 759274"/>
                  <a:gd name="connsiteY61" fmla="*/ 369802 h 686813"/>
                  <a:gd name="connsiteX62" fmla="*/ 649831 w 759274"/>
                  <a:gd name="connsiteY62" fmla="*/ 409750 h 686813"/>
                  <a:gd name="connsiteX63" fmla="*/ 612370 w 759274"/>
                  <a:gd name="connsiteY63" fmla="*/ 532165 h 686813"/>
                  <a:gd name="connsiteX64" fmla="*/ 584938 w 759274"/>
                  <a:gd name="connsiteY64" fmla="*/ 639236 h 686813"/>
                  <a:gd name="connsiteX65" fmla="*/ 586051 w 759274"/>
                  <a:gd name="connsiteY65" fmla="*/ 642579 h 686813"/>
                  <a:gd name="connsiteX66" fmla="*/ 588452 w 759274"/>
                  <a:gd name="connsiteY66" fmla="*/ 643779 h 686813"/>
                  <a:gd name="connsiteX67" fmla="*/ 591624 w 759274"/>
                  <a:gd name="connsiteY67" fmla="*/ 643093 h 686813"/>
                  <a:gd name="connsiteX68" fmla="*/ 682321 w 759274"/>
                  <a:gd name="connsiteY68" fmla="*/ 581114 h 686813"/>
                  <a:gd name="connsiteX69" fmla="*/ 745243 w 759274"/>
                  <a:gd name="connsiteY69" fmla="*/ 491874 h 686813"/>
                  <a:gd name="connsiteX70" fmla="*/ 708896 w 759274"/>
                  <a:gd name="connsiteY70" fmla="*/ 272333 h 686813"/>
                  <a:gd name="connsiteX71" fmla="*/ 706581 w 759274"/>
                  <a:gd name="connsiteY71" fmla="*/ 158747 h 686813"/>
                  <a:gd name="connsiteX72" fmla="*/ 654717 w 759274"/>
                  <a:gd name="connsiteY72" fmla="*/ 56734 h 686813"/>
                  <a:gd name="connsiteX73" fmla="*/ 421374 w 759274"/>
                  <a:gd name="connsiteY73" fmla="*/ 15501 h 686813"/>
                  <a:gd name="connsiteX74" fmla="*/ 521587 w 759274"/>
                  <a:gd name="connsiteY74" fmla="*/ 378374 h 686813"/>
                  <a:gd name="connsiteX75" fmla="*/ 503499 w 759274"/>
                  <a:gd name="connsiteY75" fmla="*/ 428952 h 686813"/>
                  <a:gd name="connsiteX76" fmla="*/ 464923 w 759274"/>
                  <a:gd name="connsiteY76" fmla="*/ 423894 h 686813"/>
                  <a:gd name="connsiteX77" fmla="*/ 483181 w 759274"/>
                  <a:gd name="connsiteY77" fmla="*/ 358486 h 686813"/>
                  <a:gd name="connsiteX78" fmla="*/ 484296 w 759274"/>
                  <a:gd name="connsiteY78" fmla="*/ 357715 h 686813"/>
                  <a:gd name="connsiteX79" fmla="*/ 521587 w 759274"/>
                  <a:gd name="connsiteY79" fmla="*/ 378374 h 686813"/>
                  <a:gd name="connsiteX80" fmla="*/ 298359 w 759274"/>
                  <a:gd name="connsiteY80" fmla="*/ 370230 h 686813"/>
                  <a:gd name="connsiteX81" fmla="*/ 267755 w 759274"/>
                  <a:gd name="connsiteY81" fmla="*/ 368773 h 686813"/>
                  <a:gd name="connsiteX82" fmla="*/ 247353 w 759274"/>
                  <a:gd name="connsiteY82" fmla="*/ 351628 h 686813"/>
                  <a:gd name="connsiteX83" fmla="*/ 251553 w 759274"/>
                  <a:gd name="connsiteY83" fmla="*/ 338598 h 686813"/>
                  <a:gd name="connsiteX84" fmla="*/ 281128 w 759274"/>
                  <a:gd name="connsiteY84" fmla="*/ 338941 h 686813"/>
                  <a:gd name="connsiteX85" fmla="*/ 298359 w 759274"/>
                  <a:gd name="connsiteY85" fmla="*/ 370230 h 686813"/>
                  <a:gd name="connsiteX86" fmla="*/ 494412 w 759274"/>
                  <a:gd name="connsiteY86" fmla="*/ 302936 h 686813"/>
                  <a:gd name="connsiteX87" fmla="*/ 474780 w 759274"/>
                  <a:gd name="connsiteY87" fmla="*/ 319567 h 686813"/>
                  <a:gd name="connsiteX88" fmla="*/ 441433 w 759274"/>
                  <a:gd name="connsiteY88" fmla="*/ 287249 h 686813"/>
                  <a:gd name="connsiteX89" fmla="*/ 468265 w 759274"/>
                  <a:gd name="connsiteY89" fmla="*/ 267961 h 686813"/>
                  <a:gd name="connsiteX90" fmla="*/ 494412 w 759274"/>
                  <a:gd name="connsiteY90" fmla="*/ 302936 h 686813"/>
                  <a:gd name="connsiteX91" fmla="*/ 626429 w 759274"/>
                  <a:gd name="connsiteY91" fmla="*/ 222441 h 686813"/>
                  <a:gd name="connsiteX92" fmla="*/ 627885 w 759274"/>
                  <a:gd name="connsiteY92" fmla="*/ 266246 h 686813"/>
                  <a:gd name="connsiteX93" fmla="*/ 608341 w 759274"/>
                  <a:gd name="connsiteY93" fmla="*/ 274904 h 686813"/>
                  <a:gd name="connsiteX94" fmla="*/ 596853 w 759274"/>
                  <a:gd name="connsiteY94" fmla="*/ 263931 h 686813"/>
                  <a:gd name="connsiteX95" fmla="*/ 593681 w 759274"/>
                  <a:gd name="connsiteY95" fmla="*/ 239414 h 686813"/>
                  <a:gd name="connsiteX96" fmla="*/ 626429 w 759274"/>
                  <a:gd name="connsiteY96" fmla="*/ 222441 h 68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759274" h="686813">
                    <a:moveTo>
                      <a:pt x="421374" y="15501"/>
                    </a:moveTo>
                    <a:cubicBezTo>
                      <a:pt x="419831" y="15329"/>
                      <a:pt x="418460" y="15929"/>
                      <a:pt x="417688" y="17044"/>
                    </a:cubicBezTo>
                    <a:cubicBezTo>
                      <a:pt x="415802" y="18158"/>
                      <a:pt x="415973" y="20987"/>
                      <a:pt x="417603" y="22015"/>
                    </a:cubicBezTo>
                    <a:cubicBezTo>
                      <a:pt x="417945" y="22444"/>
                      <a:pt x="418460" y="22701"/>
                      <a:pt x="419145" y="22959"/>
                    </a:cubicBezTo>
                    <a:cubicBezTo>
                      <a:pt x="453607" y="34703"/>
                      <a:pt x="483353" y="56906"/>
                      <a:pt x="511042" y="79966"/>
                    </a:cubicBezTo>
                    <a:cubicBezTo>
                      <a:pt x="539332" y="103540"/>
                      <a:pt x="574051" y="125657"/>
                      <a:pt x="591110" y="159261"/>
                    </a:cubicBezTo>
                    <a:cubicBezTo>
                      <a:pt x="598654" y="174006"/>
                      <a:pt x="599682" y="193380"/>
                      <a:pt x="594282" y="208982"/>
                    </a:cubicBezTo>
                    <a:cubicBezTo>
                      <a:pt x="586223" y="232471"/>
                      <a:pt x="556820" y="228441"/>
                      <a:pt x="541732" y="216183"/>
                    </a:cubicBezTo>
                    <a:cubicBezTo>
                      <a:pt x="518843" y="197580"/>
                      <a:pt x="505471" y="159947"/>
                      <a:pt x="493812" y="133887"/>
                    </a:cubicBezTo>
                    <a:cubicBezTo>
                      <a:pt x="481896" y="107226"/>
                      <a:pt x="468780" y="82537"/>
                      <a:pt x="447006" y="62649"/>
                    </a:cubicBezTo>
                    <a:cubicBezTo>
                      <a:pt x="437233" y="53734"/>
                      <a:pt x="425489" y="47304"/>
                      <a:pt x="413744" y="41561"/>
                    </a:cubicBezTo>
                    <a:cubicBezTo>
                      <a:pt x="403544" y="36503"/>
                      <a:pt x="391885" y="27502"/>
                      <a:pt x="379798" y="28188"/>
                    </a:cubicBezTo>
                    <a:cubicBezTo>
                      <a:pt x="346450" y="30074"/>
                      <a:pt x="312504" y="44475"/>
                      <a:pt x="283271" y="59563"/>
                    </a:cubicBezTo>
                    <a:cubicBezTo>
                      <a:pt x="257554" y="72851"/>
                      <a:pt x="231065" y="89996"/>
                      <a:pt x="214348" y="114084"/>
                    </a:cubicBezTo>
                    <a:cubicBezTo>
                      <a:pt x="213491" y="115370"/>
                      <a:pt x="213577" y="116656"/>
                      <a:pt x="214091" y="117770"/>
                    </a:cubicBezTo>
                    <a:cubicBezTo>
                      <a:pt x="214262" y="118542"/>
                      <a:pt x="214605" y="119313"/>
                      <a:pt x="215291" y="119999"/>
                    </a:cubicBezTo>
                    <a:cubicBezTo>
                      <a:pt x="231664" y="135001"/>
                      <a:pt x="255754" y="139887"/>
                      <a:pt x="276156" y="147174"/>
                    </a:cubicBezTo>
                    <a:cubicBezTo>
                      <a:pt x="307617" y="158404"/>
                      <a:pt x="340364" y="167234"/>
                      <a:pt x="370454" y="181721"/>
                    </a:cubicBezTo>
                    <a:cubicBezTo>
                      <a:pt x="383741" y="188065"/>
                      <a:pt x="396685" y="195609"/>
                      <a:pt x="408429" y="204353"/>
                    </a:cubicBezTo>
                    <a:cubicBezTo>
                      <a:pt x="432604" y="222526"/>
                      <a:pt x="430032" y="249273"/>
                      <a:pt x="418202" y="273618"/>
                    </a:cubicBezTo>
                    <a:cubicBezTo>
                      <a:pt x="395228" y="321024"/>
                      <a:pt x="344565" y="292821"/>
                      <a:pt x="315246" y="269504"/>
                    </a:cubicBezTo>
                    <a:cubicBezTo>
                      <a:pt x="290558" y="249873"/>
                      <a:pt x="272126" y="224670"/>
                      <a:pt x="252496" y="200324"/>
                    </a:cubicBezTo>
                    <a:cubicBezTo>
                      <a:pt x="237922" y="182321"/>
                      <a:pt x="219063" y="159433"/>
                      <a:pt x="195746" y="152661"/>
                    </a:cubicBezTo>
                    <a:cubicBezTo>
                      <a:pt x="170542" y="145374"/>
                      <a:pt x="157941" y="160462"/>
                      <a:pt x="140539" y="177006"/>
                    </a:cubicBezTo>
                    <a:cubicBezTo>
                      <a:pt x="125623" y="191237"/>
                      <a:pt x="110363" y="206324"/>
                      <a:pt x="104706" y="226641"/>
                    </a:cubicBezTo>
                    <a:cubicBezTo>
                      <a:pt x="104106" y="228870"/>
                      <a:pt x="105991" y="230413"/>
                      <a:pt x="107964" y="230670"/>
                    </a:cubicBezTo>
                    <a:cubicBezTo>
                      <a:pt x="108478" y="230927"/>
                      <a:pt x="109078" y="231013"/>
                      <a:pt x="109850" y="231013"/>
                    </a:cubicBezTo>
                    <a:cubicBezTo>
                      <a:pt x="138138" y="229127"/>
                      <a:pt x="167113" y="235728"/>
                      <a:pt x="193088" y="246615"/>
                    </a:cubicBezTo>
                    <a:cubicBezTo>
                      <a:pt x="219235" y="257588"/>
                      <a:pt x="257296" y="296507"/>
                      <a:pt x="225750" y="323425"/>
                    </a:cubicBezTo>
                    <a:cubicBezTo>
                      <a:pt x="202604" y="343142"/>
                      <a:pt x="163856" y="318281"/>
                      <a:pt x="142853" y="306022"/>
                    </a:cubicBezTo>
                    <a:cubicBezTo>
                      <a:pt x="121765" y="293764"/>
                      <a:pt x="100676" y="279876"/>
                      <a:pt x="75302" y="281934"/>
                    </a:cubicBezTo>
                    <a:cubicBezTo>
                      <a:pt x="74016" y="282020"/>
                      <a:pt x="73245" y="282877"/>
                      <a:pt x="72987" y="283991"/>
                    </a:cubicBezTo>
                    <a:cubicBezTo>
                      <a:pt x="28754" y="317338"/>
                      <a:pt x="47184" y="392005"/>
                      <a:pt x="1493" y="422351"/>
                    </a:cubicBezTo>
                    <a:cubicBezTo>
                      <a:pt x="1150" y="422523"/>
                      <a:pt x="978" y="422866"/>
                      <a:pt x="808" y="423123"/>
                    </a:cubicBezTo>
                    <a:cubicBezTo>
                      <a:pt x="-393" y="424580"/>
                      <a:pt x="-393" y="427323"/>
                      <a:pt x="1750" y="428095"/>
                    </a:cubicBezTo>
                    <a:cubicBezTo>
                      <a:pt x="51470" y="447383"/>
                      <a:pt x="42127" y="522221"/>
                      <a:pt x="86789" y="546910"/>
                    </a:cubicBezTo>
                    <a:cubicBezTo>
                      <a:pt x="87304" y="547167"/>
                      <a:pt x="87733" y="547339"/>
                      <a:pt x="88247" y="547339"/>
                    </a:cubicBezTo>
                    <a:cubicBezTo>
                      <a:pt x="88590" y="547424"/>
                      <a:pt x="89018" y="547510"/>
                      <a:pt x="89533" y="547510"/>
                    </a:cubicBezTo>
                    <a:cubicBezTo>
                      <a:pt x="116707" y="545624"/>
                      <a:pt x="139082" y="534222"/>
                      <a:pt x="160170" y="517506"/>
                    </a:cubicBezTo>
                    <a:cubicBezTo>
                      <a:pt x="181516" y="500618"/>
                      <a:pt x="200289" y="461271"/>
                      <a:pt x="230722" y="461785"/>
                    </a:cubicBezTo>
                    <a:cubicBezTo>
                      <a:pt x="247781" y="462042"/>
                      <a:pt x="243067" y="487074"/>
                      <a:pt x="239380" y="495818"/>
                    </a:cubicBezTo>
                    <a:cubicBezTo>
                      <a:pt x="233636" y="509705"/>
                      <a:pt x="218034" y="520335"/>
                      <a:pt x="206290" y="528822"/>
                    </a:cubicBezTo>
                    <a:cubicBezTo>
                      <a:pt x="181001" y="547167"/>
                      <a:pt x="152027" y="553339"/>
                      <a:pt x="122794" y="562340"/>
                    </a:cubicBezTo>
                    <a:cubicBezTo>
                      <a:pt x="120823" y="562941"/>
                      <a:pt x="120136" y="564569"/>
                      <a:pt x="120308" y="566112"/>
                    </a:cubicBezTo>
                    <a:cubicBezTo>
                      <a:pt x="120222" y="566969"/>
                      <a:pt x="120479" y="567912"/>
                      <a:pt x="121336" y="568598"/>
                    </a:cubicBezTo>
                    <a:cubicBezTo>
                      <a:pt x="131966" y="577513"/>
                      <a:pt x="141311" y="587715"/>
                      <a:pt x="152197" y="596373"/>
                    </a:cubicBezTo>
                    <a:cubicBezTo>
                      <a:pt x="165571" y="606917"/>
                      <a:pt x="181172" y="614975"/>
                      <a:pt x="195660" y="623805"/>
                    </a:cubicBezTo>
                    <a:cubicBezTo>
                      <a:pt x="215462" y="635807"/>
                      <a:pt x="241180" y="655009"/>
                      <a:pt x="265183" y="646694"/>
                    </a:cubicBezTo>
                    <a:cubicBezTo>
                      <a:pt x="289357" y="638378"/>
                      <a:pt x="314989" y="613004"/>
                      <a:pt x="330506" y="593287"/>
                    </a:cubicBezTo>
                    <a:cubicBezTo>
                      <a:pt x="348937" y="569798"/>
                      <a:pt x="356566" y="537309"/>
                      <a:pt x="366168" y="509534"/>
                    </a:cubicBezTo>
                    <a:cubicBezTo>
                      <a:pt x="376626" y="479101"/>
                      <a:pt x="392399" y="443440"/>
                      <a:pt x="427118" y="435810"/>
                    </a:cubicBezTo>
                    <a:cubicBezTo>
                      <a:pt x="458922" y="428867"/>
                      <a:pt x="471437" y="465728"/>
                      <a:pt x="461665" y="489646"/>
                    </a:cubicBezTo>
                    <a:cubicBezTo>
                      <a:pt x="454292" y="507819"/>
                      <a:pt x="436290" y="520849"/>
                      <a:pt x="421460" y="532508"/>
                    </a:cubicBezTo>
                    <a:cubicBezTo>
                      <a:pt x="374483" y="569198"/>
                      <a:pt x="320819" y="607432"/>
                      <a:pt x="307788" y="670268"/>
                    </a:cubicBezTo>
                    <a:cubicBezTo>
                      <a:pt x="307617" y="671211"/>
                      <a:pt x="307788" y="672068"/>
                      <a:pt x="308132" y="672668"/>
                    </a:cubicBezTo>
                    <a:cubicBezTo>
                      <a:pt x="308132" y="674126"/>
                      <a:pt x="308989" y="675583"/>
                      <a:pt x="310874" y="676012"/>
                    </a:cubicBezTo>
                    <a:cubicBezTo>
                      <a:pt x="343878" y="682355"/>
                      <a:pt x="375168" y="686899"/>
                      <a:pt x="408773" y="686813"/>
                    </a:cubicBezTo>
                    <a:cubicBezTo>
                      <a:pt x="447091" y="686728"/>
                      <a:pt x="484896" y="683813"/>
                      <a:pt x="522872" y="679955"/>
                    </a:cubicBezTo>
                    <a:cubicBezTo>
                      <a:pt x="545504" y="677640"/>
                      <a:pt x="552190" y="659124"/>
                      <a:pt x="561364" y="639921"/>
                    </a:cubicBezTo>
                    <a:cubicBezTo>
                      <a:pt x="576879" y="607432"/>
                      <a:pt x="579879" y="571427"/>
                      <a:pt x="580736" y="535937"/>
                    </a:cubicBezTo>
                    <a:cubicBezTo>
                      <a:pt x="581680" y="498990"/>
                      <a:pt x="577394" y="462128"/>
                      <a:pt x="578337" y="425266"/>
                    </a:cubicBezTo>
                    <a:cubicBezTo>
                      <a:pt x="578765" y="405292"/>
                      <a:pt x="583738" y="383861"/>
                      <a:pt x="598825" y="369802"/>
                    </a:cubicBezTo>
                    <a:cubicBezTo>
                      <a:pt x="625657" y="344942"/>
                      <a:pt x="646402" y="390204"/>
                      <a:pt x="649831" y="409750"/>
                    </a:cubicBezTo>
                    <a:cubicBezTo>
                      <a:pt x="657718" y="454327"/>
                      <a:pt x="628400" y="493503"/>
                      <a:pt x="612370" y="532165"/>
                    </a:cubicBezTo>
                    <a:cubicBezTo>
                      <a:pt x="598225" y="566198"/>
                      <a:pt x="589481" y="602717"/>
                      <a:pt x="584938" y="639236"/>
                    </a:cubicBezTo>
                    <a:cubicBezTo>
                      <a:pt x="584766" y="640693"/>
                      <a:pt x="585280" y="641807"/>
                      <a:pt x="586051" y="642579"/>
                    </a:cubicBezTo>
                    <a:cubicBezTo>
                      <a:pt x="586652" y="643265"/>
                      <a:pt x="587509" y="643693"/>
                      <a:pt x="588452" y="643779"/>
                    </a:cubicBezTo>
                    <a:cubicBezTo>
                      <a:pt x="589566" y="643950"/>
                      <a:pt x="590681" y="643779"/>
                      <a:pt x="591624" y="643093"/>
                    </a:cubicBezTo>
                    <a:cubicBezTo>
                      <a:pt x="626686" y="632635"/>
                      <a:pt x="656089" y="605460"/>
                      <a:pt x="682321" y="581114"/>
                    </a:cubicBezTo>
                    <a:cubicBezTo>
                      <a:pt x="709581" y="555739"/>
                      <a:pt x="730327" y="525822"/>
                      <a:pt x="745243" y="491874"/>
                    </a:cubicBezTo>
                    <a:cubicBezTo>
                      <a:pt x="776875" y="419780"/>
                      <a:pt x="750816" y="334226"/>
                      <a:pt x="708896" y="272333"/>
                    </a:cubicBezTo>
                    <a:cubicBezTo>
                      <a:pt x="723383" y="236242"/>
                      <a:pt x="713182" y="195523"/>
                      <a:pt x="706581" y="158747"/>
                    </a:cubicBezTo>
                    <a:cubicBezTo>
                      <a:pt x="699723" y="120428"/>
                      <a:pt x="681635" y="84852"/>
                      <a:pt x="654717" y="56734"/>
                    </a:cubicBezTo>
                    <a:cubicBezTo>
                      <a:pt x="597625" y="-2502"/>
                      <a:pt x="496212" y="-13732"/>
                      <a:pt x="421374" y="15501"/>
                    </a:cubicBezTo>
                    <a:close/>
                    <a:moveTo>
                      <a:pt x="521587" y="378374"/>
                    </a:moveTo>
                    <a:cubicBezTo>
                      <a:pt x="523129" y="395777"/>
                      <a:pt x="516100" y="416522"/>
                      <a:pt x="503499" y="428952"/>
                    </a:cubicBezTo>
                    <a:cubicBezTo>
                      <a:pt x="490126" y="442068"/>
                      <a:pt x="474609" y="440011"/>
                      <a:pt x="464923" y="423894"/>
                    </a:cubicBezTo>
                    <a:cubicBezTo>
                      <a:pt x="452921" y="404092"/>
                      <a:pt x="461150" y="368087"/>
                      <a:pt x="483181" y="358486"/>
                    </a:cubicBezTo>
                    <a:cubicBezTo>
                      <a:pt x="483439" y="358143"/>
                      <a:pt x="483782" y="357886"/>
                      <a:pt x="484296" y="357715"/>
                    </a:cubicBezTo>
                    <a:cubicBezTo>
                      <a:pt x="501527" y="351714"/>
                      <a:pt x="519872" y="358486"/>
                      <a:pt x="521587" y="378374"/>
                    </a:cubicBezTo>
                    <a:close/>
                    <a:moveTo>
                      <a:pt x="298359" y="370230"/>
                    </a:moveTo>
                    <a:cubicBezTo>
                      <a:pt x="289615" y="374517"/>
                      <a:pt x="276584" y="371516"/>
                      <a:pt x="267755" y="368773"/>
                    </a:cubicBezTo>
                    <a:cubicBezTo>
                      <a:pt x="261240" y="366801"/>
                      <a:pt x="250781" y="359429"/>
                      <a:pt x="247353" y="351628"/>
                    </a:cubicBezTo>
                    <a:cubicBezTo>
                      <a:pt x="247095" y="346828"/>
                      <a:pt x="247267" y="342284"/>
                      <a:pt x="251553" y="338598"/>
                    </a:cubicBezTo>
                    <a:cubicBezTo>
                      <a:pt x="259097" y="332083"/>
                      <a:pt x="272985" y="336112"/>
                      <a:pt x="281128" y="338941"/>
                    </a:cubicBezTo>
                    <a:cubicBezTo>
                      <a:pt x="291158" y="342284"/>
                      <a:pt x="318504" y="360372"/>
                      <a:pt x="298359" y="370230"/>
                    </a:cubicBezTo>
                    <a:close/>
                    <a:moveTo>
                      <a:pt x="494412" y="302936"/>
                    </a:moveTo>
                    <a:cubicBezTo>
                      <a:pt x="494326" y="315538"/>
                      <a:pt x="484811" y="320596"/>
                      <a:pt x="474780" y="319567"/>
                    </a:cubicBezTo>
                    <a:cubicBezTo>
                      <a:pt x="459864" y="320081"/>
                      <a:pt x="442634" y="300708"/>
                      <a:pt x="441433" y="287249"/>
                    </a:cubicBezTo>
                    <a:cubicBezTo>
                      <a:pt x="440148" y="272247"/>
                      <a:pt x="454292" y="261617"/>
                      <a:pt x="468265" y="267961"/>
                    </a:cubicBezTo>
                    <a:cubicBezTo>
                      <a:pt x="480610" y="273533"/>
                      <a:pt x="494583" y="288449"/>
                      <a:pt x="494412" y="302936"/>
                    </a:cubicBezTo>
                    <a:close/>
                    <a:moveTo>
                      <a:pt x="626429" y="222441"/>
                    </a:moveTo>
                    <a:cubicBezTo>
                      <a:pt x="641430" y="231099"/>
                      <a:pt x="637316" y="255016"/>
                      <a:pt x="627885" y="266246"/>
                    </a:cubicBezTo>
                    <a:cubicBezTo>
                      <a:pt x="623428" y="271475"/>
                      <a:pt x="615799" y="277648"/>
                      <a:pt x="608341" y="274904"/>
                    </a:cubicBezTo>
                    <a:cubicBezTo>
                      <a:pt x="602683" y="272847"/>
                      <a:pt x="598825" y="268989"/>
                      <a:pt x="596853" y="263931"/>
                    </a:cubicBezTo>
                    <a:cubicBezTo>
                      <a:pt x="592910" y="256473"/>
                      <a:pt x="591967" y="246615"/>
                      <a:pt x="593681" y="239414"/>
                    </a:cubicBezTo>
                    <a:cubicBezTo>
                      <a:pt x="597196" y="224670"/>
                      <a:pt x="611598" y="213954"/>
                      <a:pt x="626429" y="22244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0" name="任意多边形: 形状 269">
                <a:extLst>
                  <a:ext uri="{FF2B5EF4-FFF2-40B4-BE49-F238E27FC236}">
                    <a16:creationId xmlns:a16="http://schemas.microsoft.com/office/drawing/2014/main" id="{DAC0C7ED-1D87-9E21-9A63-2E04425D456C}"/>
                  </a:ext>
                </a:extLst>
              </p:cNvPr>
              <p:cNvSpPr/>
              <p:nvPr/>
            </p:nvSpPr>
            <p:spPr>
              <a:xfrm>
                <a:off x="10830500" y="3913843"/>
                <a:ext cx="767577" cy="529027"/>
              </a:xfrm>
              <a:custGeom>
                <a:avLst/>
                <a:gdLst>
                  <a:gd name="connsiteX0" fmla="*/ 505526 w 767577"/>
                  <a:gd name="connsiteY0" fmla="*/ 4561 h 529027"/>
                  <a:gd name="connsiteX1" fmla="*/ 552846 w 767577"/>
                  <a:gd name="connsiteY1" fmla="*/ 47509 h 529027"/>
                  <a:gd name="connsiteX2" fmla="*/ 571362 w 767577"/>
                  <a:gd name="connsiteY2" fmla="*/ 125519 h 529027"/>
                  <a:gd name="connsiteX3" fmla="*/ 593479 w 767577"/>
                  <a:gd name="connsiteY3" fmla="*/ 204814 h 529027"/>
                  <a:gd name="connsiteX4" fmla="*/ 582935 w 767577"/>
                  <a:gd name="connsiteY4" fmla="*/ 207215 h 529027"/>
                  <a:gd name="connsiteX5" fmla="*/ 500125 w 767577"/>
                  <a:gd name="connsiteY5" fmla="*/ 229760 h 529027"/>
                  <a:gd name="connsiteX6" fmla="*/ 499525 w 767577"/>
                  <a:gd name="connsiteY6" fmla="*/ 229589 h 529027"/>
                  <a:gd name="connsiteX7" fmla="*/ 498839 w 767577"/>
                  <a:gd name="connsiteY7" fmla="*/ 229503 h 529027"/>
                  <a:gd name="connsiteX8" fmla="*/ 497638 w 767577"/>
                  <a:gd name="connsiteY8" fmla="*/ 229331 h 529027"/>
                  <a:gd name="connsiteX9" fmla="*/ 404370 w 767577"/>
                  <a:gd name="connsiteY9" fmla="*/ 126204 h 529027"/>
                  <a:gd name="connsiteX10" fmla="*/ 304329 w 767577"/>
                  <a:gd name="connsiteY10" fmla="*/ 48537 h 529027"/>
                  <a:gd name="connsiteX11" fmla="*/ 303043 w 767577"/>
                  <a:gd name="connsiteY11" fmla="*/ 53081 h 529027"/>
                  <a:gd name="connsiteX12" fmla="*/ 417657 w 767577"/>
                  <a:gd name="connsiteY12" fmla="*/ 166066 h 529027"/>
                  <a:gd name="connsiteX13" fmla="*/ 484094 w 767577"/>
                  <a:gd name="connsiteY13" fmla="*/ 234818 h 529027"/>
                  <a:gd name="connsiteX14" fmla="*/ 392883 w 767577"/>
                  <a:gd name="connsiteY14" fmla="*/ 265336 h 529027"/>
                  <a:gd name="connsiteX15" fmla="*/ 321303 w 767577"/>
                  <a:gd name="connsiteY15" fmla="*/ 288482 h 529027"/>
                  <a:gd name="connsiteX16" fmla="*/ 251179 w 767577"/>
                  <a:gd name="connsiteY16" fmla="*/ 248191 h 529027"/>
                  <a:gd name="connsiteX17" fmla="*/ 182513 w 767577"/>
                  <a:gd name="connsiteY17" fmla="*/ 204986 h 529027"/>
                  <a:gd name="connsiteX18" fmla="*/ 180713 w 767577"/>
                  <a:gd name="connsiteY18" fmla="*/ 209186 h 529027"/>
                  <a:gd name="connsiteX19" fmla="*/ 227348 w 767577"/>
                  <a:gd name="connsiteY19" fmla="*/ 236790 h 529027"/>
                  <a:gd name="connsiteX20" fmla="*/ 259837 w 767577"/>
                  <a:gd name="connsiteY20" fmla="*/ 267822 h 529027"/>
                  <a:gd name="connsiteX21" fmla="*/ 303043 w 767577"/>
                  <a:gd name="connsiteY21" fmla="*/ 293968 h 529027"/>
                  <a:gd name="connsiteX22" fmla="*/ 193315 w 767577"/>
                  <a:gd name="connsiteY22" fmla="*/ 322086 h 529027"/>
                  <a:gd name="connsiteX23" fmla="*/ 158939 w 767577"/>
                  <a:gd name="connsiteY23" fmla="*/ 329801 h 529027"/>
                  <a:gd name="connsiteX24" fmla="*/ 156625 w 767577"/>
                  <a:gd name="connsiteY24" fmla="*/ 329030 h 529027"/>
                  <a:gd name="connsiteX25" fmla="*/ 92331 w 767577"/>
                  <a:gd name="connsiteY25" fmla="*/ 294826 h 529027"/>
                  <a:gd name="connsiteX26" fmla="*/ 45097 w 767577"/>
                  <a:gd name="connsiteY26" fmla="*/ 279309 h 529027"/>
                  <a:gd name="connsiteX27" fmla="*/ 44325 w 767577"/>
                  <a:gd name="connsiteY27" fmla="*/ 284453 h 529027"/>
                  <a:gd name="connsiteX28" fmla="*/ 110847 w 767577"/>
                  <a:gd name="connsiteY28" fmla="*/ 318571 h 529027"/>
                  <a:gd name="connsiteX29" fmla="*/ 138965 w 767577"/>
                  <a:gd name="connsiteY29" fmla="*/ 334345 h 529027"/>
                  <a:gd name="connsiteX30" fmla="*/ 3263 w 767577"/>
                  <a:gd name="connsiteY30" fmla="*/ 347118 h 529027"/>
                  <a:gd name="connsiteX31" fmla="*/ 1720 w 767577"/>
                  <a:gd name="connsiteY31" fmla="*/ 352518 h 529027"/>
                  <a:gd name="connsiteX32" fmla="*/ 132364 w 767577"/>
                  <a:gd name="connsiteY32" fmla="*/ 343260 h 529027"/>
                  <a:gd name="connsiteX33" fmla="*/ 117534 w 767577"/>
                  <a:gd name="connsiteY33" fmla="*/ 361091 h 529027"/>
                  <a:gd name="connsiteX34" fmla="*/ 62156 w 767577"/>
                  <a:gd name="connsiteY34" fmla="*/ 398295 h 529027"/>
                  <a:gd name="connsiteX35" fmla="*/ 63356 w 767577"/>
                  <a:gd name="connsiteY35" fmla="*/ 402839 h 529027"/>
                  <a:gd name="connsiteX36" fmla="*/ 113334 w 767577"/>
                  <a:gd name="connsiteY36" fmla="*/ 377464 h 529027"/>
                  <a:gd name="connsiteX37" fmla="*/ 151738 w 767577"/>
                  <a:gd name="connsiteY37" fmla="*/ 338802 h 529027"/>
                  <a:gd name="connsiteX38" fmla="*/ 161168 w 767577"/>
                  <a:gd name="connsiteY38" fmla="*/ 336831 h 529027"/>
                  <a:gd name="connsiteX39" fmla="*/ 299100 w 767577"/>
                  <a:gd name="connsiteY39" fmla="*/ 303569 h 529027"/>
                  <a:gd name="connsiteX40" fmla="*/ 259238 w 767577"/>
                  <a:gd name="connsiteY40" fmla="*/ 376950 h 529027"/>
                  <a:gd name="connsiteX41" fmla="*/ 219461 w 767577"/>
                  <a:gd name="connsiteY41" fmla="*/ 446387 h 529027"/>
                  <a:gd name="connsiteX42" fmla="*/ 168540 w 767577"/>
                  <a:gd name="connsiteY42" fmla="*/ 497736 h 529027"/>
                  <a:gd name="connsiteX43" fmla="*/ 171026 w 767577"/>
                  <a:gd name="connsiteY43" fmla="*/ 502194 h 529027"/>
                  <a:gd name="connsiteX44" fmla="*/ 245693 w 767577"/>
                  <a:gd name="connsiteY44" fmla="*/ 421184 h 529027"/>
                  <a:gd name="connsiteX45" fmla="*/ 280755 w 767577"/>
                  <a:gd name="connsiteY45" fmla="*/ 353033 h 529027"/>
                  <a:gd name="connsiteX46" fmla="*/ 319845 w 767577"/>
                  <a:gd name="connsiteY46" fmla="*/ 299454 h 529027"/>
                  <a:gd name="connsiteX47" fmla="*/ 322160 w 767577"/>
                  <a:gd name="connsiteY47" fmla="*/ 296883 h 529027"/>
                  <a:gd name="connsiteX48" fmla="*/ 356535 w 767577"/>
                  <a:gd name="connsiteY48" fmla="*/ 286167 h 529027"/>
                  <a:gd name="connsiteX49" fmla="*/ 482294 w 767577"/>
                  <a:gd name="connsiteY49" fmla="*/ 243905 h 529027"/>
                  <a:gd name="connsiteX50" fmla="*/ 464463 w 767577"/>
                  <a:gd name="connsiteY50" fmla="*/ 346089 h 529027"/>
                  <a:gd name="connsiteX51" fmla="*/ 457348 w 767577"/>
                  <a:gd name="connsiteY51" fmla="*/ 439444 h 529027"/>
                  <a:gd name="connsiteX52" fmla="*/ 409599 w 767577"/>
                  <a:gd name="connsiteY52" fmla="*/ 524311 h 529027"/>
                  <a:gd name="connsiteX53" fmla="*/ 414228 w 767577"/>
                  <a:gd name="connsiteY53" fmla="*/ 527998 h 529027"/>
                  <a:gd name="connsiteX54" fmla="*/ 472693 w 767577"/>
                  <a:gd name="connsiteY54" fmla="*/ 401982 h 529027"/>
                  <a:gd name="connsiteX55" fmla="*/ 497896 w 767577"/>
                  <a:gd name="connsiteY55" fmla="*/ 238933 h 529027"/>
                  <a:gd name="connsiteX56" fmla="*/ 560132 w 767577"/>
                  <a:gd name="connsiteY56" fmla="*/ 221102 h 529027"/>
                  <a:gd name="connsiteX57" fmla="*/ 592193 w 767577"/>
                  <a:gd name="connsiteY57" fmla="*/ 213558 h 529027"/>
                  <a:gd name="connsiteX58" fmla="*/ 612167 w 767577"/>
                  <a:gd name="connsiteY58" fmla="*/ 301169 h 529027"/>
                  <a:gd name="connsiteX59" fmla="*/ 581564 w 767577"/>
                  <a:gd name="connsiteY59" fmla="*/ 463789 h 529027"/>
                  <a:gd name="connsiteX60" fmla="*/ 585335 w 767577"/>
                  <a:gd name="connsiteY60" fmla="*/ 467647 h 529027"/>
                  <a:gd name="connsiteX61" fmla="*/ 629998 w 767577"/>
                  <a:gd name="connsiteY61" fmla="*/ 343431 h 529027"/>
                  <a:gd name="connsiteX62" fmla="*/ 614224 w 767577"/>
                  <a:gd name="connsiteY62" fmla="*/ 285053 h 529027"/>
                  <a:gd name="connsiteX63" fmla="*/ 605138 w 767577"/>
                  <a:gd name="connsiteY63" fmla="*/ 210644 h 529027"/>
                  <a:gd name="connsiteX64" fmla="*/ 654430 w 767577"/>
                  <a:gd name="connsiteY64" fmla="*/ 200356 h 529027"/>
                  <a:gd name="connsiteX65" fmla="*/ 762701 w 767577"/>
                  <a:gd name="connsiteY65" fmla="*/ 189212 h 529027"/>
                  <a:gd name="connsiteX66" fmla="*/ 763987 w 767577"/>
                  <a:gd name="connsiteY66" fmla="*/ 180640 h 529027"/>
                  <a:gd name="connsiteX67" fmla="*/ 604367 w 767577"/>
                  <a:gd name="connsiteY67" fmla="*/ 201985 h 529027"/>
                  <a:gd name="connsiteX68" fmla="*/ 574619 w 767577"/>
                  <a:gd name="connsiteY68" fmla="*/ 76055 h 529027"/>
                  <a:gd name="connsiteX69" fmla="*/ 507926 w 767577"/>
                  <a:gd name="connsiteY69" fmla="*/ 103 h 529027"/>
                  <a:gd name="connsiteX70" fmla="*/ 505526 w 767577"/>
                  <a:gd name="connsiteY70" fmla="*/ 4561 h 52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767577" h="529027">
                    <a:moveTo>
                      <a:pt x="505526" y="4561"/>
                    </a:moveTo>
                    <a:cubicBezTo>
                      <a:pt x="524556" y="16048"/>
                      <a:pt x="540159" y="29078"/>
                      <a:pt x="552846" y="47509"/>
                    </a:cubicBezTo>
                    <a:cubicBezTo>
                      <a:pt x="569134" y="71169"/>
                      <a:pt x="570934" y="97829"/>
                      <a:pt x="571362" y="125519"/>
                    </a:cubicBezTo>
                    <a:cubicBezTo>
                      <a:pt x="571705" y="150379"/>
                      <a:pt x="572476" y="187155"/>
                      <a:pt x="593479" y="204814"/>
                    </a:cubicBezTo>
                    <a:cubicBezTo>
                      <a:pt x="589964" y="205671"/>
                      <a:pt x="586449" y="206443"/>
                      <a:pt x="582935" y="207215"/>
                    </a:cubicBezTo>
                    <a:cubicBezTo>
                      <a:pt x="554989" y="213472"/>
                      <a:pt x="527471" y="221273"/>
                      <a:pt x="500125" y="229760"/>
                    </a:cubicBezTo>
                    <a:cubicBezTo>
                      <a:pt x="499867" y="229674"/>
                      <a:pt x="499782" y="229589"/>
                      <a:pt x="499525" y="229589"/>
                    </a:cubicBezTo>
                    <a:cubicBezTo>
                      <a:pt x="499268" y="229589"/>
                      <a:pt x="499096" y="229503"/>
                      <a:pt x="498839" y="229503"/>
                    </a:cubicBezTo>
                    <a:cubicBezTo>
                      <a:pt x="498495" y="229417"/>
                      <a:pt x="498067" y="229331"/>
                      <a:pt x="497638" y="229331"/>
                    </a:cubicBezTo>
                    <a:cubicBezTo>
                      <a:pt x="445604" y="223502"/>
                      <a:pt x="428030" y="164866"/>
                      <a:pt x="404370" y="126204"/>
                    </a:cubicBezTo>
                    <a:cubicBezTo>
                      <a:pt x="383282" y="91571"/>
                      <a:pt x="344190" y="58139"/>
                      <a:pt x="304329" y="48537"/>
                    </a:cubicBezTo>
                    <a:cubicBezTo>
                      <a:pt x="301671" y="47937"/>
                      <a:pt x="300557" y="52052"/>
                      <a:pt x="303043" y="53081"/>
                    </a:cubicBezTo>
                    <a:cubicBezTo>
                      <a:pt x="356964" y="74169"/>
                      <a:pt x="391511" y="116260"/>
                      <a:pt x="417657" y="166066"/>
                    </a:cubicBezTo>
                    <a:cubicBezTo>
                      <a:pt x="432831" y="194956"/>
                      <a:pt x="452205" y="225560"/>
                      <a:pt x="484094" y="234818"/>
                    </a:cubicBezTo>
                    <a:cubicBezTo>
                      <a:pt x="453576" y="244591"/>
                      <a:pt x="423230" y="255049"/>
                      <a:pt x="392883" y="265336"/>
                    </a:cubicBezTo>
                    <a:cubicBezTo>
                      <a:pt x="369137" y="273394"/>
                      <a:pt x="345305" y="281195"/>
                      <a:pt x="321303" y="288482"/>
                    </a:cubicBezTo>
                    <a:cubicBezTo>
                      <a:pt x="291642" y="285139"/>
                      <a:pt x="271839" y="268336"/>
                      <a:pt x="251179" y="248191"/>
                    </a:cubicBezTo>
                    <a:cubicBezTo>
                      <a:pt x="231120" y="228560"/>
                      <a:pt x="209774" y="212958"/>
                      <a:pt x="182513" y="204986"/>
                    </a:cubicBezTo>
                    <a:cubicBezTo>
                      <a:pt x="179771" y="204214"/>
                      <a:pt x="177971" y="207814"/>
                      <a:pt x="180713" y="209186"/>
                    </a:cubicBezTo>
                    <a:cubicBezTo>
                      <a:pt x="197001" y="217587"/>
                      <a:pt x="212860" y="225388"/>
                      <a:pt x="227348" y="236790"/>
                    </a:cubicBezTo>
                    <a:cubicBezTo>
                      <a:pt x="239007" y="246048"/>
                      <a:pt x="249036" y="257535"/>
                      <a:pt x="259837" y="267822"/>
                    </a:cubicBezTo>
                    <a:cubicBezTo>
                      <a:pt x="272182" y="279395"/>
                      <a:pt x="286841" y="289510"/>
                      <a:pt x="303043" y="293968"/>
                    </a:cubicBezTo>
                    <a:cubicBezTo>
                      <a:pt x="266867" y="304684"/>
                      <a:pt x="230434" y="314371"/>
                      <a:pt x="193315" y="322086"/>
                    </a:cubicBezTo>
                    <a:cubicBezTo>
                      <a:pt x="181999" y="324400"/>
                      <a:pt x="170597" y="327058"/>
                      <a:pt x="158939" y="329801"/>
                    </a:cubicBezTo>
                    <a:cubicBezTo>
                      <a:pt x="158339" y="329373"/>
                      <a:pt x="157568" y="329030"/>
                      <a:pt x="156625" y="329030"/>
                    </a:cubicBezTo>
                    <a:cubicBezTo>
                      <a:pt x="130564" y="328773"/>
                      <a:pt x="112477" y="308370"/>
                      <a:pt x="92331" y="294826"/>
                    </a:cubicBezTo>
                    <a:cubicBezTo>
                      <a:pt x="78358" y="285481"/>
                      <a:pt x="61555" y="281367"/>
                      <a:pt x="45097" y="279309"/>
                    </a:cubicBezTo>
                    <a:cubicBezTo>
                      <a:pt x="41668" y="278881"/>
                      <a:pt x="41067" y="283681"/>
                      <a:pt x="44325" y="284453"/>
                    </a:cubicBezTo>
                    <a:cubicBezTo>
                      <a:pt x="71071" y="291054"/>
                      <a:pt x="89244" y="302198"/>
                      <a:pt x="110847" y="318571"/>
                    </a:cubicBezTo>
                    <a:cubicBezTo>
                      <a:pt x="119506" y="325172"/>
                      <a:pt x="128849" y="331087"/>
                      <a:pt x="138965" y="334345"/>
                    </a:cubicBezTo>
                    <a:cubicBezTo>
                      <a:pt x="94046" y="344632"/>
                      <a:pt x="47582" y="353547"/>
                      <a:pt x="3263" y="347118"/>
                    </a:cubicBezTo>
                    <a:cubicBezTo>
                      <a:pt x="177" y="346689"/>
                      <a:pt x="-1452" y="351490"/>
                      <a:pt x="1720" y="352518"/>
                    </a:cubicBezTo>
                    <a:cubicBezTo>
                      <a:pt x="41753" y="365806"/>
                      <a:pt x="89673" y="353461"/>
                      <a:pt x="132364" y="343260"/>
                    </a:cubicBezTo>
                    <a:cubicBezTo>
                      <a:pt x="126792" y="348746"/>
                      <a:pt x="122078" y="355347"/>
                      <a:pt x="117534" y="361091"/>
                    </a:cubicBezTo>
                    <a:cubicBezTo>
                      <a:pt x="102704" y="379607"/>
                      <a:pt x="83072" y="388437"/>
                      <a:pt x="62156" y="398295"/>
                    </a:cubicBezTo>
                    <a:cubicBezTo>
                      <a:pt x="59927" y="399410"/>
                      <a:pt x="60613" y="403525"/>
                      <a:pt x="63356" y="402839"/>
                    </a:cubicBezTo>
                    <a:cubicBezTo>
                      <a:pt x="82130" y="398381"/>
                      <a:pt x="98589" y="389895"/>
                      <a:pt x="113334" y="377464"/>
                    </a:cubicBezTo>
                    <a:cubicBezTo>
                      <a:pt x="127650" y="365463"/>
                      <a:pt x="135708" y="349261"/>
                      <a:pt x="151738" y="338802"/>
                    </a:cubicBezTo>
                    <a:cubicBezTo>
                      <a:pt x="154910" y="338117"/>
                      <a:pt x="158082" y="337431"/>
                      <a:pt x="161168" y="336831"/>
                    </a:cubicBezTo>
                    <a:cubicBezTo>
                      <a:pt x="207803" y="327658"/>
                      <a:pt x="253665" y="316599"/>
                      <a:pt x="299100" y="303569"/>
                    </a:cubicBezTo>
                    <a:cubicBezTo>
                      <a:pt x="280154" y="322600"/>
                      <a:pt x="269524" y="356204"/>
                      <a:pt x="259238" y="376950"/>
                    </a:cubicBezTo>
                    <a:cubicBezTo>
                      <a:pt x="247322" y="400867"/>
                      <a:pt x="234977" y="424699"/>
                      <a:pt x="219461" y="446387"/>
                    </a:cubicBezTo>
                    <a:cubicBezTo>
                      <a:pt x="204973" y="466704"/>
                      <a:pt x="187229" y="481620"/>
                      <a:pt x="168540" y="497736"/>
                    </a:cubicBezTo>
                    <a:cubicBezTo>
                      <a:pt x="166311" y="499708"/>
                      <a:pt x="168284" y="503051"/>
                      <a:pt x="171026" y="502194"/>
                    </a:cubicBezTo>
                    <a:cubicBezTo>
                      <a:pt x="204717" y="491565"/>
                      <a:pt x="229148" y="449816"/>
                      <a:pt x="245693" y="421184"/>
                    </a:cubicBezTo>
                    <a:cubicBezTo>
                      <a:pt x="258465" y="399067"/>
                      <a:pt x="269353" y="375921"/>
                      <a:pt x="280755" y="353033"/>
                    </a:cubicBezTo>
                    <a:cubicBezTo>
                      <a:pt x="290356" y="333744"/>
                      <a:pt x="298585" y="308541"/>
                      <a:pt x="319845" y="299454"/>
                    </a:cubicBezTo>
                    <a:cubicBezTo>
                      <a:pt x="321217" y="298855"/>
                      <a:pt x="321902" y="297911"/>
                      <a:pt x="322160" y="296883"/>
                    </a:cubicBezTo>
                    <a:cubicBezTo>
                      <a:pt x="333646" y="293368"/>
                      <a:pt x="345134" y="289853"/>
                      <a:pt x="356535" y="286167"/>
                    </a:cubicBezTo>
                    <a:cubicBezTo>
                      <a:pt x="398541" y="272537"/>
                      <a:pt x="440203" y="257449"/>
                      <a:pt x="482294" y="243905"/>
                    </a:cubicBezTo>
                    <a:cubicBezTo>
                      <a:pt x="462577" y="271937"/>
                      <a:pt x="463949" y="313942"/>
                      <a:pt x="464463" y="346089"/>
                    </a:cubicBezTo>
                    <a:cubicBezTo>
                      <a:pt x="464978" y="378150"/>
                      <a:pt x="465235" y="408154"/>
                      <a:pt x="457348" y="439444"/>
                    </a:cubicBezTo>
                    <a:cubicBezTo>
                      <a:pt x="448947" y="472962"/>
                      <a:pt x="427688" y="496108"/>
                      <a:pt x="409599" y="524311"/>
                    </a:cubicBezTo>
                    <a:cubicBezTo>
                      <a:pt x="407541" y="527483"/>
                      <a:pt x="411571" y="530740"/>
                      <a:pt x="414228" y="527998"/>
                    </a:cubicBezTo>
                    <a:cubicBezTo>
                      <a:pt x="448175" y="491565"/>
                      <a:pt x="466949" y="451531"/>
                      <a:pt x="472693" y="401982"/>
                    </a:cubicBezTo>
                    <a:cubicBezTo>
                      <a:pt x="478350" y="353804"/>
                      <a:pt x="455719" y="275709"/>
                      <a:pt x="497896" y="238933"/>
                    </a:cubicBezTo>
                    <a:cubicBezTo>
                      <a:pt x="518470" y="232503"/>
                      <a:pt x="539215" y="226417"/>
                      <a:pt x="560132" y="221102"/>
                    </a:cubicBezTo>
                    <a:cubicBezTo>
                      <a:pt x="570762" y="218445"/>
                      <a:pt x="581478" y="215958"/>
                      <a:pt x="592193" y="213558"/>
                    </a:cubicBezTo>
                    <a:cubicBezTo>
                      <a:pt x="577621" y="239790"/>
                      <a:pt x="601451" y="276995"/>
                      <a:pt x="612167" y="301169"/>
                    </a:cubicBezTo>
                    <a:cubicBezTo>
                      <a:pt x="636256" y="355090"/>
                      <a:pt x="615339" y="419641"/>
                      <a:pt x="581564" y="463789"/>
                    </a:cubicBezTo>
                    <a:cubicBezTo>
                      <a:pt x="579678" y="466190"/>
                      <a:pt x="582850" y="469447"/>
                      <a:pt x="585335" y="467647"/>
                    </a:cubicBezTo>
                    <a:cubicBezTo>
                      <a:pt x="621168" y="441072"/>
                      <a:pt x="631199" y="385094"/>
                      <a:pt x="629998" y="343431"/>
                    </a:cubicBezTo>
                    <a:cubicBezTo>
                      <a:pt x="629398" y="322343"/>
                      <a:pt x="623054" y="303827"/>
                      <a:pt x="614224" y="285053"/>
                    </a:cubicBezTo>
                    <a:cubicBezTo>
                      <a:pt x="604538" y="264650"/>
                      <a:pt x="584136" y="230017"/>
                      <a:pt x="605138" y="210644"/>
                    </a:cubicBezTo>
                    <a:cubicBezTo>
                      <a:pt x="621598" y="207129"/>
                      <a:pt x="638056" y="203700"/>
                      <a:pt x="654430" y="200356"/>
                    </a:cubicBezTo>
                    <a:cubicBezTo>
                      <a:pt x="690178" y="193070"/>
                      <a:pt x="726096" y="185697"/>
                      <a:pt x="762701" y="189212"/>
                    </a:cubicBezTo>
                    <a:cubicBezTo>
                      <a:pt x="768273" y="189727"/>
                      <a:pt x="769559" y="181154"/>
                      <a:pt x="763987" y="180640"/>
                    </a:cubicBezTo>
                    <a:cubicBezTo>
                      <a:pt x="710922" y="175496"/>
                      <a:pt x="656487" y="189555"/>
                      <a:pt x="604367" y="201985"/>
                    </a:cubicBezTo>
                    <a:cubicBezTo>
                      <a:pt x="565104" y="178411"/>
                      <a:pt x="585678" y="112146"/>
                      <a:pt x="574619" y="76055"/>
                    </a:cubicBezTo>
                    <a:cubicBezTo>
                      <a:pt x="564419" y="42708"/>
                      <a:pt x="540844" y="13047"/>
                      <a:pt x="507926" y="103"/>
                    </a:cubicBezTo>
                    <a:cubicBezTo>
                      <a:pt x="505526" y="-669"/>
                      <a:pt x="502953" y="3103"/>
                      <a:pt x="505526" y="456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" name="图形 4">
              <a:extLst>
                <a:ext uri="{FF2B5EF4-FFF2-40B4-BE49-F238E27FC236}">
                  <a16:creationId xmlns:a16="http://schemas.microsoft.com/office/drawing/2014/main" id="{885F1A70-FB33-DD9C-A6A1-2588E10CE8B4}"/>
                </a:ext>
              </a:extLst>
            </p:cNvPr>
            <p:cNvGrpSpPr/>
            <p:nvPr/>
          </p:nvGrpSpPr>
          <p:grpSpPr>
            <a:xfrm>
              <a:off x="10592791" y="5656310"/>
              <a:ext cx="723398" cy="703144"/>
              <a:chOff x="10592791" y="5656310"/>
              <a:chExt cx="723398" cy="703144"/>
            </a:xfrm>
          </p:grpSpPr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70F9A45B-F167-5940-6542-39AAB680CF56}"/>
                  </a:ext>
                </a:extLst>
              </p:cNvPr>
              <p:cNvSpPr/>
              <p:nvPr/>
            </p:nvSpPr>
            <p:spPr>
              <a:xfrm>
                <a:off x="10592791" y="5656310"/>
                <a:ext cx="723398" cy="703144"/>
              </a:xfrm>
              <a:custGeom>
                <a:avLst/>
                <a:gdLst>
                  <a:gd name="connsiteX0" fmla="*/ 648422 w 723398"/>
                  <a:gd name="connsiteY0" fmla="*/ 203680 h 703144"/>
                  <a:gd name="connsiteX1" fmla="*/ 645422 w 723398"/>
                  <a:gd name="connsiteY1" fmla="*/ 201022 h 703144"/>
                  <a:gd name="connsiteX2" fmla="*/ 640879 w 723398"/>
                  <a:gd name="connsiteY2" fmla="*/ 203079 h 703144"/>
                  <a:gd name="connsiteX3" fmla="*/ 640708 w 723398"/>
                  <a:gd name="connsiteY3" fmla="*/ 204879 h 703144"/>
                  <a:gd name="connsiteX4" fmla="*/ 629478 w 723398"/>
                  <a:gd name="connsiteY4" fmla="*/ 312465 h 703144"/>
                  <a:gd name="connsiteX5" fmla="*/ 593044 w 723398"/>
                  <a:gd name="connsiteY5" fmla="*/ 419107 h 703144"/>
                  <a:gd name="connsiteX6" fmla="*/ 549668 w 723398"/>
                  <a:gd name="connsiteY6" fmla="*/ 443624 h 703144"/>
                  <a:gd name="connsiteX7" fmla="*/ 520264 w 723398"/>
                  <a:gd name="connsiteY7" fmla="*/ 399475 h 703144"/>
                  <a:gd name="connsiteX8" fmla="*/ 573413 w 723398"/>
                  <a:gd name="connsiteY8" fmla="*/ 320437 h 703144"/>
                  <a:gd name="connsiteX9" fmla="*/ 617048 w 723398"/>
                  <a:gd name="connsiteY9" fmla="*/ 247227 h 703144"/>
                  <a:gd name="connsiteX10" fmla="*/ 621506 w 723398"/>
                  <a:gd name="connsiteY10" fmla="*/ 208052 h 703144"/>
                  <a:gd name="connsiteX11" fmla="*/ 618762 w 723398"/>
                  <a:gd name="connsiteY11" fmla="*/ 171704 h 703144"/>
                  <a:gd name="connsiteX12" fmla="*/ 548382 w 723398"/>
                  <a:gd name="connsiteY12" fmla="*/ 98581 h 703144"/>
                  <a:gd name="connsiteX13" fmla="*/ 469258 w 723398"/>
                  <a:gd name="connsiteY13" fmla="*/ 60347 h 703144"/>
                  <a:gd name="connsiteX14" fmla="*/ 465829 w 723398"/>
                  <a:gd name="connsiteY14" fmla="*/ 61719 h 703144"/>
                  <a:gd name="connsiteX15" fmla="*/ 464285 w 723398"/>
                  <a:gd name="connsiteY15" fmla="*/ 63862 h 703144"/>
                  <a:gd name="connsiteX16" fmla="*/ 466428 w 723398"/>
                  <a:gd name="connsiteY16" fmla="*/ 130470 h 703144"/>
                  <a:gd name="connsiteX17" fmla="*/ 476544 w 723398"/>
                  <a:gd name="connsiteY17" fmla="*/ 230426 h 703144"/>
                  <a:gd name="connsiteX18" fmla="*/ 472772 w 723398"/>
                  <a:gd name="connsiteY18" fmla="*/ 274488 h 703144"/>
                  <a:gd name="connsiteX19" fmla="*/ 414736 w 723398"/>
                  <a:gd name="connsiteY19" fmla="*/ 313493 h 703144"/>
                  <a:gd name="connsiteX20" fmla="*/ 373503 w 723398"/>
                  <a:gd name="connsiteY20" fmla="*/ 219024 h 703144"/>
                  <a:gd name="connsiteX21" fmla="*/ 408307 w 723398"/>
                  <a:gd name="connsiteY21" fmla="*/ 132356 h 703144"/>
                  <a:gd name="connsiteX22" fmla="*/ 426396 w 723398"/>
                  <a:gd name="connsiteY22" fmla="*/ 60519 h 703144"/>
                  <a:gd name="connsiteX23" fmla="*/ 380361 w 723398"/>
                  <a:gd name="connsiteY23" fmla="*/ 21514 h 703144"/>
                  <a:gd name="connsiteX24" fmla="*/ 320096 w 723398"/>
                  <a:gd name="connsiteY24" fmla="*/ 10884 h 703144"/>
                  <a:gd name="connsiteX25" fmla="*/ 317953 w 723398"/>
                  <a:gd name="connsiteY25" fmla="*/ 15599 h 703144"/>
                  <a:gd name="connsiteX26" fmla="*/ 318467 w 723398"/>
                  <a:gd name="connsiteY26" fmla="*/ 17399 h 703144"/>
                  <a:gd name="connsiteX27" fmla="*/ 340756 w 723398"/>
                  <a:gd name="connsiteY27" fmla="*/ 99095 h 703144"/>
                  <a:gd name="connsiteX28" fmla="*/ 285978 w 723398"/>
                  <a:gd name="connsiteY28" fmla="*/ 162017 h 703144"/>
                  <a:gd name="connsiteX29" fmla="*/ 265490 w 723398"/>
                  <a:gd name="connsiteY29" fmla="*/ 79893 h 703144"/>
                  <a:gd name="connsiteX30" fmla="*/ 257688 w 723398"/>
                  <a:gd name="connsiteY30" fmla="*/ 8655 h 703144"/>
                  <a:gd name="connsiteX31" fmla="*/ 254860 w 723398"/>
                  <a:gd name="connsiteY31" fmla="*/ 7455 h 703144"/>
                  <a:gd name="connsiteX32" fmla="*/ 99183 w 723398"/>
                  <a:gd name="connsiteY32" fmla="*/ 3426 h 703144"/>
                  <a:gd name="connsiteX33" fmla="*/ 98154 w 723398"/>
                  <a:gd name="connsiteY33" fmla="*/ 3169 h 703144"/>
                  <a:gd name="connsiteX34" fmla="*/ 94125 w 723398"/>
                  <a:gd name="connsiteY34" fmla="*/ 6255 h 703144"/>
                  <a:gd name="connsiteX35" fmla="*/ 24259 w 723398"/>
                  <a:gd name="connsiteY35" fmla="*/ 134585 h 703144"/>
                  <a:gd name="connsiteX36" fmla="*/ 24517 w 723398"/>
                  <a:gd name="connsiteY36" fmla="*/ 136042 h 703144"/>
                  <a:gd name="connsiteX37" fmla="*/ 24945 w 723398"/>
                  <a:gd name="connsiteY37" fmla="*/ 137243 h 703144"/>
                  <a:gd name="connsiteX38" fmla="*/ 82809 w 723398"/>
                  <a:gd name="connsiteY38" fmla="*/ 187734 h 703144"/>
                  <a:gd name="connsiteX39" fmla="*/ 163734 w 723398"/>
                  <a:gd name="connsiteY39" fmla="*/ 226911 h 703144"/>
                  <a:gd name="connsiteX40" fmla="*/ 136902 w 723398"/>
                  <a:gd name="connsiteY40" fmla="*/ 249542 h 703144"/>
                  <a:gd name="connsiteX41" fmla="*/ 92753 w 723398"/>
                  <a:gd name="connsiteY41" fmla="*/ 234198 h 703144"/>
                  <a:gd name="connsiteX42" fmla="*/ 26231 w 723398"/>
                  <a:gd name="connsiteY42" fmla="*/ 173762 h 703144"/>
                  <a:gd name="connsiteX43" fmla="*/ 21773 w 723398"/>
                  <a:gd name="connsiteY43" fmla="*/ 173161 h 703144"/>
                  <a:gd name="connsiteX44" fmla="*/ 19973 w 723398"/>
                  <a:gd name="connsiteY44" fmla="*/ 175219 h 703144"/>
                  <a:gd name="connsiteX45" fmla="*/ 8486 w 723398"/>
                  <a:gd name="connsiteY45" fmla="*/ 215081 h 703144"/>
                  <a:gd name="connsiteX46" fmla="*/ 2742 w 723398"/>
                  <a:gd name="connsiteY46" fmla="*/ 266173 h 703144"/>
                  <a:gd name="connsiteX47" fmla="*/ 12429 w 723398"/>
                  <a:gd name="connsiteY47" fmla="*/ 338696 h 703144"/>
                  <a:gd name="connsiteX48" fmla="*/ 88981 w 723398"/>
                  <a:gd name="connsiteY48" fmla="*/ 374186 h 703144"/>
                  <a:gd name="connsiteX49" fmla="*/ 179850 w 723398"/>
                  <a:gd name="connsiteY49" fmla="*/ 369729 h 703144"/>
                  <a:gd name="connsiteX50" fmla="*/ 272776 w 723398"/>
                  <a:gd name="connsiteY50" fmla="*/ 392360 h 703144"/>
                  <a:gd name="connsiteX51" fmla="*/ 239429 w 723398"/>
                  <a:gd name="connsiteY51" fmla="*/ 446881 h 703144"/>
                  <a:gd name="connsiteX52" fmla="*/ 183278 w 723398"/>
                  <a:gd name="connsiteY52" fmla="*/ 429393 h 703144"/>
                  <a:gd name="connsiteX53" fmla="*/ 9771 w 723398"/>
                  <a:gd name="connsiteY53" fmla="*/ 387217 h 703144"/>
                  <a:gd name="connsiteX54" fmla="*/ 7714 w 723398"/>
                  <a:gd name="connsiteY54" fmla="*/ 388588 h 703144"/>
                  <a:gd name="connsiteX55" fmla="*/ 6000 w 723398"/>
                  <a:gd name="connsiteY55" fmla="*/ 392531 h 703144"/>
                  <a:gd name="connsiteX56" fmla="*/ 38918 w 723398"/>
                  <a:gd name="connsiteY56" fmla="*/ 485372 h 703144"/>
                  <a:gd name="connsiteX57" fmla="*/ 94897 w 723398"/>
                  <a:gd name="connsiteY57" fmla="*/ 585070 h 703144"/>
                  <a:gd name="connsiteX58" fmla="*/ 147703 w 723398"/>
                  <a:gd name="connsiteY58" fmla="*/ 602215 h 703144"/>
                  <a:gd name="connsiteX59" fmla="*/ 249715 w 723398"/>
                  <a:gd name="connsiteY59" fmla="*/ 574269 h 703144"/>
                  <a:gd name="connsiteX60" fmla="*/ 348214 w 723398"/>
                  <a:gd name="connsiteY60" fmla="*/ 523776 h 703144"/>
                  <a:gd name="connsiteX61" fmla="*/ 407107 w 723398"/>
                  <a:gd name="connsiteY61" fmla="*/ 518033 h 703144"/>
                  <a:gd name="connsiteX62" fmla="*/ 393476 w 723398"/>
                  <a:gd name="connsiteY62" fmla="*/ 581384 h 703144"/>
                  <a:gd name="connsiteX63" fmla="*/ 267032 w 723398"/>
                  <a:gd name="connsiteY63" fmla="*/ 601015 h 703144"/>
                  <a:gd name="connsiteX64" fmla="*/ 158761 w 723398"/>
                  <a:gd name="connsiteY64" fmla="*/ 623046 h 703144"/>
                  <a:gd name="connsiteX65" fmla="*/ 156276 w 723398"/>
                  <a:gd name="connsiteY65" fmla="*/ 625447 h 703144"/>
                  <a:gd name="connsiteX66" fmla="*/ 156190 w 723398"/>
                  <a:gd name="connsiteY66" fmla="*/ 628189 h 703144"/>
                  <a:gd name="connsiteX67" fmla="*/ 158162 w 723398"/>
                  <a:gd name="connsiteY67" fmla="*/ 630762 h 703144"/>
                  <a:gd name="connsiteX68" fmla="*/ 253574 w 723398"/>
                  <a:gd name="connsiteY68" fmla="*/ 685283 h 703144"/>
                  <a:gd name="connsiteX69" fmla="*/ 361329 w 723398"/>
                  <a:gd name="connsiteY69" fmla="*/ 702942 h 703144"/>
                  <a:gd name="connsiteX70" fmla="*/ 542981 w 723398"/>
                  <a:gd name="connsiteY70" fmla="*/ 574440 h 703144"/>
                  <a:gd name="connsiteX71" fmla="*/ 644222 w 723398"/>
                  <a:gd name="connsiteY71" fmla="*/ 522748 h 703144"/>
                  <a:gd name="connsiteX72" fmla="*/ 713317 w 723398"/>
                  <a:gd name="connsiteY72" fmla="*/ 431622 h 703144"/>
                  <a:gd name="connsiteX73" fmla="*/ 648422 w 723398"/>
                  <a:gd name="connsiteY73" fmla="*/ 203680 h 703144"/>
                  <a:gd name="connsiteX74" fmla="*/ 365616 w 723398"/>
                  <a:gd name="connsiteY74" fmla="*/ 452196 h 703144"/>
                  <a:gd name="connsiteX75" fmla="*/ 312209 w 723398"/>
                  <a:gd name="connsiteY75" fmla="*/ 457940 h 703144"/>
                  <a:gd name="connsiteX76" fmla="*/ 299865 w 723398"/>
                  <a:gd name="connsiteY76" fmla="*/ 420992 h 703144"/>
                  <a:gd name="connsiteX77" fmla="*/ 366644 w 723398"/>
                  <a:gd name="connsiteY77" fmla="*/ 408905 h 703144"/>
                  <a:gd name="connsiteX78" fmla="*/ 367845 w 723398"/>
                  <a:gd name="connsiteY78" fmla="*/ 409591 h 703144"/>
                  <a:gd name="connsiteX79" fmla="*/ 365616 w 723398"/>
                  <a:gd name="connsiteY79" fmla="*/ 452196 h 703144"/>
                  <a:gd name="connsiteX80" fmla="*/ 275519 w 723398"/>
                  <a:gd name="connsiteY80" fmla="*/ 247742 h 703144"/>
                  <a:gd name="connsiteX81" fmla="*/ 263518 w 723398"/>
                  <a:gd name="connsiteY81" fmla="*/ 219624 h 703144"/>
                  <a:gd name="connsiteX82" fmla="*/ 270033 w 723398"/>
                  <a:gd name="connsiteY82" fmla="*/ 193821 h 703144"/>
                  <a:gd name="connsiteX83" fmla="*/ 283577 w 723398"/>
                  <a:gd name="connsiteY83" fmla="*/ 191935 h 703144"/>
                  <a:gd name="connsiteX84" fmla="*/ 296179 w 723398"/>
                  <a:gd name="connsiteY84" fmla="*/ 218681 h 703144"/>
                  <a:gd name="connsiteX85" fmla="*/ 275519 w 723398"/>
                  <a:gd name="connsiteY85" fmla="*/ 247742 h 703144"/>
                  <a:gd name="connsiteX86" fmla="*/ 421680 w 723398"/>
                  <a:gd name="connsiteY86" fmla="*/ 394760 h 703144"/>
                  <a:gd name="connsiteX87" fmla="*/ 398106 w 723398"/>
                  <a:gd name="connsiteY87" fmla="*/ 384387 h 703144"/>
                  <a:gd name="connsiteX88" fmla="*/ 412593 w 723398"/>
                  <a:gd name="connsiteY88" fmla="*/ 340325 h 703144"/>
                  <a:gd name="connsiteX89" fmla="*/ 441654 w 723398"/>
                  <a:gd name="connsiteY89" fmla="*/ 356013 h 703144"/>
                  <a:gd name="connsiteX90" fmla="*/ 421680 w 723398"/>
                  <a:gd name="connsiteY90" fmla="*/ 394760 h 703144"/>
                  <a:gd name="connsiteX91" fmla="*/ 551640 w 723398"/>
                  <a:gd name="connsiteY91" fmla="*/ 478428 h 703144"/>
                  <a:gd name="connsiteX92" fmla="*/ 512806 w 723398"/>
                  <a:gd name="connsiteY92" fmla="*/ 498831 h 703144"/>
                  <a:gd name="connsiteX93" fmla="*/ 496432 w 723398"/>
                  <a:gd name="connsiteY93" fmla="*/ 485029 h 703144"/>
                  <a:gd name="connsiteX94" fmla="*/ 501319 w 723398"/>
                  <a:gd name="connsiteY94" fmla="*/ 469941 h 703144"/>
                  <a:gd name="connsiteX95" fmla="*/ 521978 w 723398"/>
                  <a:gd name="connsiteY95" fmla="*/ 456397 h 703144"/>
                  <a:gd name="connsiteX96" fmla="*/ 551640 w 723398"/>
                  <a:gd name="connsiteY96" fmla="*/ 478428 h 70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723398" h="703144">
                    <a:moveTo>
                      <a:pt x="648422" y="203680"/>
                    </a:moveTo>
                    <a:cubicBezTo>
                      <a:pt x="647909" y="202222"/>
                      <a:pt x="646794" y="201279"/>
                      <a:pt x="645422" y="201022"/>
                    </a:cubicBezTo>
                    <a:cubicBezTo>
                      <a:pt x="643622" y="199822"/>
                      <a:pt x="641136" y="201193"/>
                      <a:pt x="640879" y="203079"/>
                    </a:cubicBezTo>
                    <a:cubicBezTo>
                      <a:pt x="640708" y="203594"/>
                      <a:pt x="640622" y="204194"/>
                      <a:pt x="640708" y="204879"/>
                    </a:cubicBezTo>
                    <a:cubicBezTo>
                      <a:pt x="645165" y="241056"/>
                      <a:pt x="638222" y="277489"/>
                      <a:pt x="629478" y="312465"/>
                    </a:cubicBezTo>
                    <a:cubicBezTo>
                      <a:pt x="620562" y="348212"/>
                      <a:pt x="615848" y="389103"/>
                      <a:pt x="593044" y="419107"/>
                    </a:cubicBezTo>
                    <a:cubicBezTo>
                      <a:pt x="583014" y="432308"/>
                      <a:pt x="566041" y="441652"/>
                      <a:pt x="549668" y="443624"/>
                    </a:cubicBezTo>
                    <a:cubicBezTo>
                      <a:pt x="525065" y="446538"/>
                      <a:pt x="515806" y="418421"/>
                      <a:pt x="520264" y="399475"/>
                    </a:cubicBezTo>
                    <a:cubicBezTo>
                      <a:pt x="527037" y="370757"/>
                      <a:pt x="555069" y="342297"/>
                      <a:pt x="573413" y="320437"/>
                    </a:cubicBezTo>
                    <a:cubicBezTo>
                      <a:pt x="592273" y="298063"/>
                      <a:pt x="608732" y="275602"/>
                      <a:pt x="617048" y="247227"/>
                    </a:cubicBezTo>
                    <a:cubicBezTo>
                      <a:pt x="620819" y="234626"/>
                      <a:pt x="621420" y="221167"/>
                      <a:pt x="621506" y="208052"/>
                    </a:cubicBezTo>
                    <a:cubicBezTo>
                      <a:pt x="621590" y="196650"/>
                      <a:pt x="624677" y="182248"/>
                      <a:pt x="618762" y="171704"/>
                    </a:cubicBezTo>
                    <a:cubicBezTo>
                      <a:pt x="602474" y="142558"/>
                      <a:pt x="574699" y="118297"/>
                      <a:pt x="548382" y="98581"/>
                    </a:cubicBezTo>
                    <a:cubicBezTo>
                      <a:pt x="525236" y="81178"/>
                      <a:pt x="498233" y="64805"/>
                      <a:pt x="469258" y="60347"/>
                    </a:cubicBezTo>
                    <a:cubicBezTo>
                      <a:pt x="467715" y="60090"/>
                      <a:pt x="466600" y="60776"/>
                      <a:pt x="465829" y="61719"/>
                    </a:cubicBezTo>
                    <a:cubicBezTo>
                      <a:pt x="465228" y="62233"/>
                      <a:pt x="464629" y="62833"/>
                      <a:pt x="464285" y="63862"/>
                    </a:cubicBezTo>
                    <a:cubicBezTo>
                      <a:pt x="457856" y="85122"/>
                      <a:pt x="464114" y="108954"/>
                      <a:pt x="466428" y="130470"/>
                    </a:cubicBezTo>
                    <a:cubicBezTo>
                      <a:pt x="470115" y="163646"/>
                      <a:pt x="476459" y="196993"/>
                      <a:pt x="476544" y="230426"/>
                    </a:cubicBezTo>
                    <a:cubicBezTo>
                      <a:pt x="476630" y="245084"/>
                      <a:pt x="475602" y="260086"/>
                      <a:pt x="472772" y="274488"/>
                    </a:cubicBezTo>
                    <a:cubicBezTo>
                      <a:pt x="466943" y="304235"/>
                      <a:pt x="441825" y="313493"/>
                      <a:pt x="414736" y="313493"/>
                    </a:cubicBezTo>
                    <a:cubicBezTo>
                      <a:pt x="362102" y="313493"/>
                      <a:pt x="365359" y="255629"/>
                      <a:pt x="373503" y="219024"/>
                    </a:cubicBezTo>
                    <a:cubicBezTo>
                      <a:pt x="380446" y="188249"/>
                      <a:pt x="395020" y="160731"/>
                      <a:pt x="408307" y="132356"/>
                    </a:cubicBezTo>
                    <a:cubicBezTo>
                      <a:pt x="418165" y="111354"/>
                      <a:pt x="430510" y="84350"/>
                      <a:pt x="426396" y="60519"/>
                    </a:cubicBezTo>
                    <a:cubicBezTo>
                      <a:pt x="421938" y="34715"/>
                      <a:pt x="402821" y="29915"/>
                      <a:pt x="380361" y="21514"/>
                    </a:cubicBezTo>
                    <a:cubicBezTo>
                      <a:pt x="361073" y="14227"/>
                      <a:pt x="340841" y="7197"/>
                      <a:pt x="320096" y="10884"/>
                    </a:cubicBezTo>
                    <a:cubicBezTo>
                      <a:pt x="317782" y="11313"/>
                      <a:pt x="317267" y="13713"/>
                      <a:pt x="317953" y="15599"/>
                    </a:cubicBezTo>
                    <a:cubicBezTo>
                      <a:pt x="317953" y="16199"/>
                      <a:pt x="318125" y="16799"/>
                      <a:pt x="318467" y="17399"/>
                    </a:cubicBezTo>
                    <a:cubicBezTo>
                      <a:pt x="332526" y="42002"/>
                      <a:pt x="339213" y="70977"/>
                      <a:pt x="340756" y="99095"/>
                    </a:cubicBezTo>
                    <a:cubicBezTo>
                      <a:pt x="342299" y="127384"/>
                      <a:pt x="323868" y="178647"/>
                      <a:pt x="285978" y="162017"/>
                    </a:cubicBezTo>
                    <a:cubicBezTo>
                      <a:pt x="258117" y="149758"/>
                      <a:pt x="263604" y="104067"/>
                      <a:pt x="265490" y="79893"/>
                    </a:cubicBezTo>
                    <a:cubicBezTo>
                      <a:pt x="267375" y="55546"/>
                      <a:pt x="270547" y="30515"/>
                      <a:pt x="257688" y="8655"/>
                    </a:cubicBezTo>
                    <a:cubicBezTo>
                      <a:pt x="257003" y="7541"/>
                      <a:pt x="255888" y="7197"/>
                      <a:pt x="254860" y="7455"/>
                    </a:cubicBezTo>
                    <a:cubicBezTo>
                      <a:pt x="205568" y="-17748"/>
                      <a:pt x="146417" y="31372"/>
                      <a:pt x="99183" y="3426"/>
                    </a:cubicBezTo>
                    <a:cubicBezTo>
                      <a:pt x="98840" y="3254"/>
                      <a:pt x="98497" y="3169"/>
                      <a:pt x="98154" y="3169"/>
                    </a:cubicBezTo>
                    <a:cubicBezTo>
                      <a:pt x="96268" y="2740"/>
                      <a:pt x="93868" y="3940"/>
                      <a:pt x="94125" y="6255"/>
                    </a:cubicBezTo>
                    <a:cubicBezTo>
                      <a:pt x="98412" y="59404"/>
                      <a:pt x="27088" y="83665"/>
                      <a:pt x="24259" y="134585"/>
                    </a:cubicBezTo>
                    <a:cubicBezTo>
                      <a:pt x="24259" y="135100"/>
                      <a:pt x="24345" y="135614"/>
                      <a:pt x="24517" y="136042"/>
                    </a:cubicBezTo>
                    <a:cubicBezTo>
                      <a:pt x="24602" y="136471"/>
                      <a:pt x="24687" y="136899"/>
                      <a:pt x="24945" y="137243"/>
                    </a:cubicBezTo>
                    <a:cubicBezTo>
                      <a:pt x="38490" y="160903"/>
                      <a:pt x="58549" y="175990"/>
                      <a:pt x="82809" y="187734"/>
                    </a:cubicBezTo>
                    <a:cubicBezTo>
                      <a:pt x="107412" y="199564"/>
                      <a:pt x="150961" y="199307"/>
                      <a:pt x="163734" y="226911"/>
                    </a:cubicBezTo>
                    <a:cubicBezTo>
                      <a:pt x="170849" y="242342"/>
                      <a:pt x="146332" y="249028"/>
                      <a:pt x="136902" y="249542"/>
                    </a:cubicBezTo>
                    <a:cubicBezTo>
                      <a:pt x="121900" y="250485"/>
                      <a:pt x="105526" y="241056"/>
                      <a:pt x="92753" y="234198"/>
                    </a:cubicBezTo>
                    <a:cubicBezTo>
                      <a:pt x="65236" y="219453"/>
                      <a:pt x="47062" y="196050"/>
                      <a:pt x="26231" y="173762"/>
                    </a:cubicBezTo>
                    <a:cubicBezTo>
                      <a:pt x="24773" y="172218"/>
                      <a:pt x="23059" y="172304"/>
                      <a:pt x="21773" y="173161"/>
                    </a:cubicBezTo>
                    <a:cubicBezTo>
                      <a:pt x="21002" y="173504"/>
                      <a:pt x="20316" y="174104"/>
                      <a:pt x="19973" y="175219"/>
                    </a:cubicBezTo>
                    <a:cubicBezTo>
                      <a:pt x="16630" y="188678"/>
                      <a:pt x="11400" y="201536"/>
                      <a:pt x="8486" y="215081"/>
                    </a:cubicBezTo>
                    <a:cubicBezTo>
                      <a:pt x="4885" y="231711"/>
                      <a:pt x="4370" y="249285"/>
                      <a:pt x="2742" y="266173"/>
                    </a:cubicBezTo>
                    <a:cubicBezTo>
                      <a:pt x="599" y="289233"/>
                      <a:pt x="-5487" y="320694"/>
                      <a:pt x="12429" y="338696"/>
                    </a:cubicBezTo>
                    <a:cubicBezTo>
                      <a:pt x="30431" y="356784"/>
                      <a:pt x="64464" y="368871"/>
                      <a:pt x="88981" y="374186"/>
                    </a:cubicBezTo>
                    <a:cubicBezTo>
                      <a:pt x="118128" y="380530"/>
                      <a:pt x="150789" y="373243"/>
                      <a:pt x="179850" y="369729"/>
                    </a:cubicBezTo>
                    <a:cubicBezTo>
                      <a:pt x="211740" y="365871"/>
                      <a:pt x="250745" y="364500"/>
                      <a:pt x="272776" y="392360"/>
                    </a:cubicBezTo>
                    <a:cubicBezTo>
                      <a:pt x="292921" y="417906"/>
                      <a:pt x="265232" y="445253"/>
                      <a:pt x="239429" y="446881"/>
                    </a:cubicBezTo>
                    <a:cubicBezTo>
                      <a:pt x="219883" y="448082"/>
                      <a:pt x="200253" y="437709"/>
                      <a:pt x="183278" y="429393"/>
                    </a:cubicBezTo>
                    <a:cubicBezTo>
                      <a:pt x="129786" y="403161"/>
                      <a:pt x="71922" y="371529"/>
                      <a:pt x="9771" y="387217"/>
                    </a:cubicBezTo>
                    <a:cubicBezTo>
                      <a:pt x="8828" y="387474"/>
                      <a:pt x="8229" y="387988"/>
                      <a:pt x="7714" y="388588"/>
                    </a:cubicBezTo>
                    <a:cubicBezTo>
                      <a:pt x="6429" y="389274"/>
                      <a:pt x="5485" y="390646"/>
                      <a:pt x="6000" y="392531"/>
                    </a:cubicBezTo>
                    <a:cubicBezTo>
                      <a:pt x="14658" y="425022"/>
                      <a:pt x="24173" y="455111"/>
                      <a:pt x="38918" y="485372"/>
                    </a:cubicBezTo>
                    <a:cubicBezTo>
                      <a:pt x="55635" y="519833"/>
                      <a:pt x="74837" y="552495"/>
                      <a:pt x="94897" y="585070"/>
                    </a:cubicBezTo>
                    <a:cubicBezTo>
                      <a:pt x="106812" y="604444"/>
                      <a:pt x="126444" y="602387"/>
                      <a:pt x="147703" y="602215"/>
                    </a:cubicBezTo>
                    <a:cubicBezTo>
                      <a:pt x="183708" y="601958"/>
                      <a:pt x="217398" y="588928"/>
                      <a:pt x="249715" y="574269"/>
                    </a:cubicBezTo>
                    <a:cubicBezTo>
                      <a:pt x="283406" y="559010"/>
                      <a:pt x="314696" y="539122"/>
                      <a:pt x="348214" y="523776"/>
                    </a:cubicBezTo>
                    <a:cubicBezTo>
                      <a:pt x="366388" y="515461"/>
                      <a:pt x="387819" y="510575"/>
                      <a:pt x="407107" y="518033"/>
                    </a:cubicBezTo>
                    <a:cubicBezTo>
                      <a:pt x="441140" y="531320"/>
                      <a:pt x="409507" y="569725"/>
                      <a:pt x="393476" y="581384"/>
                    </a:cubicBezTo>
                    <a:cubicBezTo>
                      <a:pt x="356872" y="607873"/>
                      <a:pt x="308780" y="598615"/>
                      <a:pt x="267032" y="601015"/>
                    </a:cubicBezTo>
                    <a:cubicBezTo>
                      <a:pt x="230257" y="603158"/>
                      <a:pt x="193566" y="611216"/>
                      <a:pt x="158761" y="623046"/>
                    </a:cubicBezTo>
                    <a:cubicBezTo>
                      <a:pt x="157390" y="623475"/>
                      <a:pt x="156618" y="624417"/>
                      <a:pt x="156276" y="625447"/>
                    </a:cubicBezTo>
                    <a:cubicBezTo>
                      <a:pt x="155933" y="626304"/>
                      <a:pt x="155847" y="627247"/>
                      <a:pt x="156190" y="628189"/>
                    </a:cubicBezTo>
                    <a:cubicBezTo>
                      <a:pt x="156532" y="629304"/>
                      <a:pt x="157219" y="630247"/>
                      <a:pt x="158162" y="630762"/>
                    </a:cubicBezTo>
                    <a:cubicBezTo>
                      <a:pt x="182850" y="657765"/>
                      <a:pt x="220141" y="672338"/>
                      <a:pt x="253574" y="685283"/>
                    </a:cubicBezTo>
                    <a:cubicBezTo>
                      <a:pt x="288292" y="698741"/>
                      <a:pt x="324211" y="704313"/>
                      <a:pt x="361329" y="702942"/>
                    </a:cubicBezTo>
                    <a:cubicBezTo>
                      <a:pt x="440025" y="699941"/>
                      <a:pt x="505605" y="639162"/>
                      <a:pt x="542981" y="574440"/>
                    </a:cubicBezTo>
                    <a:cubicBezTo>
                      <a:pt x="581815" y="571697"/>
                      <a:pt x="613962" y="544779"/>
                      <a:pt x="644222" y="522748"/>
                    </a:cubicBezTo>
                    <a:cubicBezTo>
                      <a:pt x="675683" y="499859"/>
                      <a:pt x="699857" y="468055"/>
                      <a:pt x="713317" y="431622"/>
                    </a:cubicBezTo>
                    <a:cubicBezTo>
                      <a:pt x="741605" y="354384"/>
                      <a:pt x="707315" y="258201"/>
                      <a:pt x="648422" y="203680"/>
                    </a:cubicBezTo>
                    <a:close/>
                    <a:moveTo>
                      <a:pt x="365616" y="452196"/>
                    </a:moveTo>
                    <a:cubicBezTo>
                      <a:pt x="350614" y="461111"/>
                      <a:pt x="328840" y="463855"/>
                      <a:pt x="312209" y="457940"/>
                    </a:cubicBezTo>
                    <a:cubicBezTo>
                      <a:pt x="294550" y="451682"/>
                      <a:pt x="289664" y="436766"/>
                      <a:pt x="299865" y="420992"/>
                    </a:cubicBezTo>
                    <a:cubicBezTo>
                      <a:pt x="312467" y="401532"/>
                      <a:pt x="348385" y="393217"/>
                      <a:pt x="366644" y="408905"/>
                    </a:cubicBezTo>
                    <a:cubicBezTo>
                      <a:pt x="367073" y="408991"/>
                      <a:pt x="367417" y="409162"/>
                      <a:pt x="367845" y="409591"/>
                    </a:cubicBezTo>
                    <a:cubicBezTo>
                      <a:pt x="380789" y="422449"/>
                      <a:pt x="382761" y="441995"/>
                      <a:pt x="365616" y="452196"/>
                    </a:cubicBezTo>
                    <a:close/>
                    <a:moveTo>
                      <a:pt x="275519" y="247742"/>
                    </a:moveTo>
                    <a:cubicBezTo>
                      <a:pt x="267890" y="241741"/>
                      <a:pt x="264889" y="228625"/>
                      <a:pt x="263518" y="219624"/>
                    </a:cubicBezTo>
                    <a:cubicBezTo>
                      <a:pt x="262489" y="212852"/>
                      <a:pt x="264461" y="200250"/>
                      <a:pt x="270033" y="193821"/>
                    </a:cubicBezTo>
                    <a:cubicBezTo>
                      <a:pt x="274148" y="191506"/>
                      <a:pt x="278348" y="189621"/>
                      <a:pt x="283577" y="191935"/>
                    </a:cubicBezTo>
                    <a:cubicBezTo>
                      <a:pt x="292749" y="195878"/>
                      <a:pt x="295150" y="210109"/>
                      <a:pt x="296179" y="218681"/>
                    </a:cubicBezTo>
                    <a:cubicBezTo>
                      <a:pt x="297465" y="229054"/>
                      <a:pt x="293179" y="261630"/>
                      <a:pt x="275519" y="247742"/>
                    </a:cubicBezTo>
                    <a:close/>
                    <a:moveTo>
                      <a:pt x="421680" y="394760"/>
                    </a:moveTo>
                    <a:cubicBezTo>
                      <a:pt x="410279" y="400161"/>
                      <a:pt x="401621" y="393818"/>
                      <a:pt x="398106" y="384387"/>
                    </a:cubicBezTo>
                    <a:cubicBezTo>
                      <a:pt x="391077" y="371186"/>
                      <a:pt x="401106" y="347183"/>
                      <a:pt x="412593" y="340325"/>
                    </a:cubicBezTo>
                    <a:cubicBezTo>
                      <a:pt x="425537" y="332610"/>
                      <a:pt x="441226" y="340668"/>
                      <a:pt x="441654" y="356013"/>
                    </a:cubicBezTo>
                    <a:cubicBezTo>
                      <a:pt x="442083" y="369557"/>
                      <a:pt x="434711" y="388588"/>
                      <a:pt x="421680" y="394760"/>
                    </a:cubicBezTo>
                    <a:close/>
                    <a:moveTo>
                      <a:pt x="551640" y="478428"/>
                    </a:moveTo>
                    <a:cubicBezTo>
                      <a:pt x="550354" y="495745"/>
                      <a:pt x="527122" y="502517"/>
                      <a:pt x="512806" y="498831"/>
                    </a:cubicBezTo>
                    <a:cubicBezTo>
                      <a:pt x="506119" y="497116"/>
                      <a:pt x="497289" y="492916"/>
                      <a:pt x="496432" y="485029"/>
                    </a:cubicBezTo>
                    <a:cubicBezTo>
                      <a:pt x="495833" y="479028"/>
                      <a:pt x="497632" y="473884"/>
                      <a:pt x="501319" y="469941"/>
                    </a:cubicBezTo>
                    <a:cubicBezTo>
                      <a:pt x="506291" y="463169"/>
                      <a:pt x="514777" y="457940"/>
                      <a:pt x="521978" y="456397"/>
                    </a:cubicBezTo>
                    <a:cubicBezTo>
                      <a:pt x="536980" y="453139"/>
                      <a:pt x="552926" y="461455"/>
                      <a:pt x="551640" y="47842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2FDA9CED-28CE-8269-5F49-842B1BC3050F}"/>
                  </a:ext>
                </a:extLst>
              </p:cNvPr>
              <p:cNvSpPr/>
              <p:nvPr/>
            </p:nvSpPr>
            <p:spPr>
              <a:xfrm>
                <a:off x="10661032" y="5725286"/>
                <a:ext cx="599751" cy="619427"/>
              </a:xfrm>
              <a:custGeom>
                <a:avLst/>
                <a:gdLst>
                  <a:gd name="connsiteX0" fmla="*/ 594584 w 599751"/>
                  <a:gd name="connsiteY0" fmla="*/ 304267 h 619427"/>
                  <a:gd name="connsiteX1" fmla="*/ 576581 w 599751"/>
                  <a:gd name="connsiteY1" fmla="*/ 365560 h 619427"/>
                  <a:gd name="connsiteX2" fmla="*/ 514431 w 599751"/>
                  <a:gd name="connsiteY2" fmla="*/ 416223 h 619427"/>
                  <a:gd name="connsiteX3" fmla="*/ 452708 w 599751"/>
                  <a:gd name="connsiteY3" fmla="*/ 470745 h 619427"/>
                  <a:gd name="connsiteX4" fmla="*/ 445937 w 599751"/>
                  <a:gd name="connsiteY4" fmla="*/ 462344 h 619427"/>
                  <a:gd name="connsiteX5" fmla="*/ 389529 w 599751"/>
                  <a:gd name="connsiteY5" fmla="*/ 397621 h 619427"/>
                  <a:gd name="connsiteX6" fmla="*/ 389443 w 599751"/>
                  <a:gd name="connsiteY6" fmla="*/ 396935 h 619427"/>
                  <a:gd name="connsiteX7" fmla="*/ 389273 w 599751"/>
                  <a:gd name="connsiteY7" fmla="*/ 396335 h 619427"/>
                  <a:gd name="connsiteX8" fmla="*/ 388844 w 599751"/>
                  <a:gd name="connsiteY8" fmla="*/ 395221 h 619427"/>
                  <a:gd name="connsiteX9" fmla="*/ 440964 w 599751"/>
                  <a:gd name="connsiteY9" fmla="*/ 266376 h 619427"/>
                  <a:gd name="connsiteX10" fmla="*/ 467196 w 599751"/>
                  <a:gd name="connsiteY10" fmla="*/ 142418 h 619427"/>
                  <a:gd name="connsiteX11" fmla="*/ 462567 w 599751"/>
                  <a:gd name="connsiteY11" fmla="*/ 143190 h 619427"/>
                  <a:gd name="connsiteX12" fmla="*/ 410874 w 599751"/>
                  <a:gd name="connsiteY12" fmla="*/ 295608 h 619427"/>
                  <a:gd name="connsiteX13" fmla="*/ 378042 w 599751"/>
                  <a:gd name="connsiteY13" fmla="*/ 385363 h 619427"/>
                  <a:gd name="connsiteX14" fmla="*/ 310834 w 599751"/>
                  <a:gd name="connsiteY14" fmla="*/ 316611 h 619427"/>
                  <a:gd name="connsiteX15" fmla="*/ 258712 w 599751"/>
                  <a:gd name="connsiteY15" fmla="*/ 262347 h 619427"/>
                  <a:gd name="connsiteX16" fmla="*/ 264371 w 599751"/>
                  <a:gd name="connsiteY16" fmla="*/ 181680 h 619427"/>
                  <a:gd name="connsiteX17" fmla="*/ 273286 w 599751"/>
                  <a:gd name="connsiteY17" fmla="*/ 101098 h 619427"/>
                  <a:gd name="connsiteX18" fmla="*/ 268743 w 599751"/>
                  <a:gd name="connsiteY18" fmla="*/ 101270 h 619427"/>
                  <a:gd name="connsiteX19" fmla="*/ 264199 w 599751"/>
                  <a:gd name="connsiteY19" fmla="*/ 155277 h 619427"/>
                  <a:gd name="connsiteX20" fmla="*/ 250483 w 599751"/>
                  <a:gd name="connsiteY20" fmla="*/ 197968 h 619427"/>
                  <a:gd name="connsiteX21" fmla="*/ 245768 w 599751"/>
                  <a:gd name="connsiteY21" fmla="*/ 248288 h 619427"/>
                  <a:gd name="connsiteX22" fmla="*/ 172559 w 599751"/>
                  <a:gd name="connsiteY22" fmla="*/ 161877 h 619427"/>
                  <a:gd name="connsiteX23" fmla="*/ 150613 w 599751"/>
                  <a:gd name="connsiteY23" fmla="*/ 134360 h 619427"/>
                  <a:gd name="connsiteX24" fmla="*/ 150271 w 599751"/>
                  <a:gd name="connsiteY24" fmla="*/ 131960 h 619427"/>
                  <a:gd name="connsiteX25" fmla="*/ 152928 w 599751"/>
                  <a:gd name="connsiteY25" fmla="*/ 59179 h 619427"/>
                  <a:gd name="connsiteX26" fmla="*/ 146327 w 599751"/>
                  <a:gd name="connsiteY26" fmla="*/ 9973 h 619427"/>
                  <a:gd name="connsiteX27" fmla="*/ 141355 w 599751"/>
                  <a:gd name="connsiteY27" fmla="*/ 11516 h 619427"/>
                  <a:gd name="connsiteX28" fmla="*/ 139641 w 599751"/>
                  <a:gd name="connsiteY28" fmla="*/ 86268 h 619427"/>
                  <a:gd name="connsiteX29" fmla="*/ 137755 w 599751"/>
                  <a:gd name="connsiteY29" fmla="*/ 118415 h 619427"/>
                  <a:gd name="connsiteX30" fmla="*/ 67032 w 599751"/>
                  <a:gd name="connsiteY30" fmla="*/ 1915 h 619427"/>
                  <a:gd name="connsiteX31" fmla="*/ 61459 w 599751"/>
                  <a:gd name="connsiteY31" fmla="*/ 2858 h 619427"/>
                  <a:gd name="connsiteX32" fmla="*/ 126867 w 599751"/>
                  <a:gd name="connsiteY32" fmla="*/ 116443 h 619427"/>
                  <a:gd name="connsiteX33" fmla="*/ 104407 w 599751"/>
                  <a:gd name="connsiteY33" fmla="*/ 110785 h 619427"/>
                  <a:gd name="connsiteX34" fmla="*/ 46801 w 599751"/>
                  <a:gd name="connsiteY34" fmla="*/ 77267 h 619427"/>
                  <a:gd name="connsiteX35" fmla="*/ 43201 w 599751"/>
                  <a:gd name="connsiteY35" fmla="*/ 80267 h 619427"/>
                  <a:gd name="connsiteX36" fmla="*/ 87863 w 599751"/>
                  <a:gd name="connsiteY36" fmla="*/ 114129 h 619427"/>
                  <a:gd name="connsiteX37" fmla="*/ 139384 w 599751"/>
                  <a:gd name="connsiteY37" fmla="*/ 131788 h 619427"/>
                  <a:gd name="connsiteX38" fmla="*/ 145298 w 599751"/>
                  <a:gd name="connsiteY38" fmla="*/ 139418 h 619427"/>
                  <a:gd name="connsiteX39" fmla="*/ 235396 w 599751"/>
                  <a:gd name="connsiteY39" fmla="*/ 249060 h 619427"/>
                  <a:gd name="connsiteX40" fmla="*/ 151985 w 599751"/>
                  <a:gd name="connsiteY40" fmla="*/ 245202 h 619427"/>
                  <a:gd name="connsiteX41" fmla="*/ 72090 w 599751"/>
                  <a:gd name="connsiteY41" fmla="*/ 239716 h 619427"/>
                  <a:gd name="connsiteX42" fmla="*/ 3681 w 599751"/>
                  <a:gd name="connsiteY42" fmla="*/ 216313 h 619427"/>
                  <a:gd name="connsiteX43" fmla="*/ 766 w 599751"/>
                  <a:gd name="connsiteY43" fmla="*/ 220514 h 619427"/>
                  <a:gd name="connsiteX44" fmla="*/ 106294 w 599751"/>
                  <a:gd name="connsiteY44" fmla="*/ 252403 h 619427"/>
                  <a:gd name="connsiteX45" fmla="*/ 182932 w 599751"/>
                  <a:gd name="connsiteY45" fmla="*/ 254203 h 619427"/>
                  <a:gd name="connsiteX46" fmla="*/ 248168 w 599751"/>
                  <a:gd name="connsiteY46" fmla="*/ 265948 h 619427"/>
                  <a:gd name="connsiteX47" fmla="*/ 251512 w 599751"/>
                  <a:gd name="connsiteY47" fmla="*/ 266891 h 619427"/>
                  <a:gd name="connsiteX48" fmla="*/ 276201 w 599751"/>
                  <a:gd name="connsiteY48" fmla="*/ 293122 h 619427"/>
                  <a:gd name="connsiteX49" fmla="*/ 369126 w 599751"/>
                  <a:gd name="connsiteY49" fmla="*/ 387763 h 619427"/>
                  <a:gd name="connsiteX50" fmla="*/ 269342 w 599751"/>
                  <a:gd name="connsiteY50" fmla="*/ 416309 h 619427"/>
                  <a:gd name="connsiteX51" fmla="*/ 182246 w 599751"/>
                  <a:gd name="connsiteY51" fmla="*/ 450685 h 619427"/>
                  <a:gd name="connsiteX52" fmla="*/ 85034 w 599751"/>
                  <a:gd name="connsiteY52" fmla="*/ 444856 h 619427"/>
                  <a:gd name="connsiteX53" fmla="*/ 83749 w 599751"/>
                  <a:gd name="connsiteY53" fmla="*/ 450599 h 619427"/>
                  <a:gd name="connsiteX54" fmla="*/ 222623 w 599751"/>
                  <a:gd name="connsiteY54" fmla="*/ 448199 h 619427"/>
                  <a:gd name="connsiteX55" fmla="*/ 380271 w 599751"/>
                  <a:gd name="connsiteY55" fmla="*/ 399764 h 619427"/>
                  <a:gd name="connsiteX56" fmla="*/ 423477 w 599751"/>
                  <a:gd name="connsiteY56" fmla="*/ 448028 h 619427"/>
                  <a:gd name="connsiteX57" fmla="*/ 444222 w 599751"/>
                  <a:gd name="connsiteY57" fmla="*/ 473573 h 619427"/>
                  <a:gd name="connsiteX58" fmla="*/ 374099 w 599751"/>
                  <a:gd name="connsiteY58" fmla="*/ 529809 h 619427"/>
                  <a:gd name="connsiteX59" fmla="*/ 214479 w 599751"/>
                  <a:gd name="connsiteY59" fmla="*/ 573272 h 619427"/>
                  <a:gd name="connsiteX60" fmla="*/ 212678 w 599751"/>
                  <a:gd name="connsiteY60" fmla="*/ 578330 h 619427"/>
                  <a:gd name="connsiteX61" fmla="*/ 343924 w 599751"/>
                  <a:gd name="connsiteY61" fmla="*/ 564357 h 619427"/>
                  <a:gd name="connsiteX62" fmla="*/ 389529 w 599751"/>
                  <a:gd name="connsiteY62" fmla="*/ 524752 h 619427"/>
                  <a:gd name="connsiteX63" fmla="*/ 452452 w 599751"/>
                  <a:gd name="connsiteY63" fmla="*/ 484118 h 619427"/>
                  <a:gd name="connsiteX64" fmla="*/ 483227 w 599751"/>
                  <a:gd name="connsiteY64" fmla="*/ 523980 h 619427"/>
                  <a:gd name="connsiteX65" fmla="*/ 540491 w 599751"/>
                  <a:gd name="connsiteY65" fmla="*/ 616563 h 619427"/>
                  <a:gd name="connsiteX66" fmla="*/ 548721 w 599751"/>
                  <a:gd name="connsiteY66" fmla="*/ 613991 h 619427"/>
                  <a:gd name="connsiteX67" fmla="*/ 459910 w 599751"/>
                  <a:gd name="connsiteY67" fmla="*/ 479746 h 619427"/>
                  <a:gd name="connsiteX68" fmla="*/ 560208 w 599751"/>
                  <a:gd name="connsiteY68" fmla="*/ 397964 h 619427"/>
                  <a:gd name="connsiteX69" fmla="*/ 599469 w 599751"/>
                  <a:gd name="connsiteY69" fmla="*/ 304781 h 619427"/>
                  <a:gd name="connsiteX70" fmla="*/ 594584 w 599751"/>
                  <a:gd name="connsiteY70" fmla="*/ 304267 h 61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99751" h="619427">
                    <a:moveTo>
                      <a:pt x="594584" y="304267"/>
                    </a:moveTo>
                    <a:cubicBezTo>
                      <a:pt x="592612" y="326384"/>
                      <a:pt x="587639" y="346100"/>
                      <a:pt x="576581" y="365560"/>
                    </a:cubicBezTo>
                    <a:cubicBezTo>
                      <a:pt x="562437" y="390506"/>
                      <a:pt x="539206" y="403793"/>
                      <a:pt x="514431" y="416223"/>
                    </a:cubicBezTo>
                    <a:cubicBezTo>
                      <a:pt x="492227" y="427368"/>
                      <a:pt x="459481" y="444084"/>
                      <a:pt x="452708" y="470745"/>
                    </a:cubicBezTo>
                    <a:cubicBezTo>
                      <a:pt x="450479" y="467916"/>
                      <a:pt x="448166" y="465087"/>
                      <a:pt x="445937" y="462344"/>
                    </a:cubicBezTo>
                    <a:cubicBezTo>
                      <a:pt x="428105" y="439969"/>
                      <a:pt x="409074" y="418538"/>
                      <a:pt x="389529" y="397621"/>
                    </a:cubicBezTo>
                    <a:cubicBezTo>
                      <a:pt x="389443" y="397364"/>
                      <a:pt x="389529" y="397193"/>
                      <a:pt x="389443" y="396935"/>
                    </a:cubicBezTo>
                    <a:cubicBezTo>
                      <a:pt x="389357" y="396764"/>
                      <a:pt x="389273" y="396507"/>
                      <a:pt x="389273" y="396335"/>
                    </a:cubicBezTo>
                    <a:cubicBezTo>
                      <a:pt x="389187" y="395992"/>
                      <a:pt x="389101" y="395564"/>
                      <a:pt x="388844" y="395221"/>
                    </a:cubicBezTo>
                    <a:cubicBezTo>
                      <a:pt x="371355" y="345844"/>
                      <a:pt x="416447" y="304438"/>
                      <a:pt x="440964" y="266376"/>
                    </a:cubicBezTo>
                    <a:cubicBezTo>
                      <a:pt x="462910" y="232258"/>
                      <a:pt x="475940" y="182537"/>
                      <a:pt x="467196" y="142418"/>
                    </a:cubicBezTo>
                    <a:cubicBezTo>
                      <a:pt x="466596" y="139760"/>
                      <a:pt x="462309" y="140618"/>
                      <a:pt x="462567" y="143190"/>
                    </a:cubicBezTo>
                    <a:cubicBezTo>
                      <a:pt x="467196" y="200882"/>
                      <a:pt x="444307" y="250346"/>
                      <a:pt x="410874" y="295608"/>
                    </a:cubicBezTo>
                    <a:cubicBezTo>
                      <a:pt x="391500" y="321840"/>
                      <a:pt x="372384" y="352616"/>
                      <a:pt x="378042" y="385363"/>
                    </a:cubicBezTo>
                    <a:cubicBezTo>
                      <a:pt x="355925" y="362131"/>
                      <a:pt x="333294" y="339499"/>
                      <a:pt x="310834" y="316611"/>
                    </a:cubicBezTo>
                    <a:cubicBezTo>
                      <a:pt x="293260" y="298695"/>
                      <a:pt x="275772" y="280692"/>
                      <a:pt x="258712" y="262347"/>
                    </a:cubicBezTo>
                    <a:cubicBezTo>
                      <a:pt x="248769" y="234229"/>
                      <a:pt x="255199" y="209026"/>
                      <a:pt x="264371" y="181680"/>
                    </a:cubicBezTo>
                    <a:cubicBezTo>
                      <a:pt x="273286" y="155020"/>
                      <a:pt x="278001" y="129130"/>
                      <a:pt x="273286" y="101098"/>
                    </a:cubicBezTo>
                    <a:cubicBezTo>
                      <a:pt x="272772" y="98270"/>
                      <a:pt x="268829" y="98270"/>
                      <a:pt x="268743" y="101270"/>
                    </a:cubicBezTo>
                    <a:cubicBezTo>
                      <a:pt x="268229" y="119615"/>
                      <a:pt x="268229" y="137274"/>
                      <a:pt x="264199" y="155277"/>
                    </a:cubicBezTo>
                    <a:cubicBezTo>
                      <a:pt x="260941" y="169850"/>
                      <a:pt x="254941" y="183823"/>
                      <a:pt x="250483" y="197968"/>
                    </a:cubicBezTo>
                    <a:cubicBezTo>
                      <a:pt x="245426" y="214084"/>
                      <a:pt x="242768" y="231658"/>
                      <a:pt x="245768" y="248288"/>
                    </a:cubicBezTo>
                    <a:cubicBezTo>
                      <a:pt x="220308" y="220428"/>
                      <a:pt x="195705" y="191795"/>
                      <a:pt x="172559" y="161877"/>
                    </a:cubicBezTo>
                    <a:cubicBezTo>
                      <a:pt x="165529" y="152791"/>
                      <a:pt x="158157" y="143618"/>
                      <a:pt x="150613" y="134360"/>
                    </a:cubicBezTo>
                    <a:cubicBezTo>
                      <a:pt x="150699" y="133588"/>
                      <a:pt x="150699" y="132817"/>
                      <a:pt x="150271" y="131960"/>
                    </a:cubicBezTo>
                    <a:cubicBezTo>
                      <a:pt x="139127" y="108385"/>
                      <a:pt x="149585" y="83182"/>
                      <a:pt x="152928" y="59179"/>
                    </a:cubicBezTo>
                    <a:cubicBezTo>
                      <a:pt x="155243" y="42548"/>
                      <a:pt x="151642" y="25660"/>
                      <a:pt x="146327" y="9973"/>
                    </a:cubicBezTo>
                    <a:cubicBezTo>
                      <a:pt x="145213" y="6715"/>
                      <a:pt x="140670" y="8258"/>
                      <a:pt x="141355" y="11516"/>
                    </a:cubicBezTo>
                    <a:cubicBezTo>
                      <a:pt x="147099" y="38433"/>
                      <a:pt x="145041" y="59693"/>
                      <a:pt x="139641" y="86268"/>
                    </a:cubicBezTo>
                    <a:cubicBezTo>
                      <a:pt x="137498" y="96898"/>
                      <a:pt x="136212" y="107957"/>
                      <a:pt x="137755" y="118415"/>
                    </a:cubicBezTo>
                    <a:cubicBezTo>
                      <a:pt x="108865" y="82410"/>
                      <a:pt x="80577" y="44606"/>
                      <a:pt x="67032" y="1915"/>
                    </a:cubicBezTo>
                    <a:cubicBezTo>
                      <a:pt x="66089" y="-1086"/>
                      <a:pt x="61031" y="-400"/>
                      <a:pt x="61459" y="2858"/>
                    </a:cubicBezTo>
                    <a:cubicBezTo>
                      <a:pt x="67032" y="44692"/>
                      <a:pt x="99007" y="82410"/>
                      <a:pt x="126867" y="116443"/>
                    </a:cubicBezTo>
                    <a:cubicBezTo>
                      <a:pt x="119495" y="113872"/>
                      <a:pt x="111438" y="112414"/>
                      <a:pt x="104407" y="110785"/>
                    </a:cubicBezTo>
                    <a:cubicBezTo>
                      <a:pt x="81262" y="105556"/>
                      <a:pt x="64803" y="91755"/>
                      <a:pt x="46801" y="77267"/>
                    </a:cubicBezTo>
                    <a:cubicBezTo>
                      <a:pt x="44829" y="75638"/>
                      <a:pt x="41486" y="78124"/>
                      <a:pt x="43201" y="80267"/>
                    </a:cubicBezTo>
                    <a:cubicBezTo>
                      <a:pt x="55373" y="95183"/>
                      <a:pt x="70289" y="106328"/>
                      <a:pt x="87863" y="114129"/>
                    </a:cubicBezTo>
                    <a:cubicBezTo>
                      <a:pt x="104837" y="121758"/>
                      <a:pt x="123010" y="121930"/>
                      <a:pt x="139384" y="131788"/>
                    </a:cubicBezTo>
                    <a:cubicBezTo>
                      <a:pt x="141441" y="134360"/>
                      <a:pt x="143413" y="136932"/>
                      <a:pt x="145298" y="139418"/>
                    </a:cubicBezTo>
                    <a:cubicBezTo>
                      <a:pt x="173931" y="177394"/>
                      <a:pt x="203849" y="213827"/>
                      <a:pt x="235396" y="249060"/>
                    </a:cubicBezTo>
                    <a:cubicBezTo>
                      <a:pt x="210021" y="240316"/>
                      <a:pt x="175131" y="245459"/>
                      <a:pt x="151985" y="245202"/>
                    </a:cubicBezTo>
                    <a:cubicBezTo>
                      <a:pt x="125325" y="244945"/>
                      <a:pt x="98493" y="244259"/>
                      <a:pt x="72090" y="239716"/>
                    </a:cubicBezTo>
                    <a:cubicBezTo>
                      <a:pt x="47487" y="235516"/>
                      <a:pt x="26312" y="226085"/>
                      <a:pt x="3681" y="216313"/>
                    </a:cubicBezTo>
                    <a:cubicBezTo>
                      <a:pt x="938" y="215113"/>
                      <a:pt x="-1205" y="218371"/>
                      <a:pt x="766" y="220514"/>
                    </a:cubicBezTo>
                    <a:cubicBezTo>
                      <a:pt x="25026" y="246231"/>
                      <a:pt x="73289" y="250003"/>
                      <a:pt x="106294" y="252403"/>
                    </a:cubicBezTo>
                    <a:cubicBezTo>
                      <a:pt x="131754" y="254289"/>
                      <a:pt x="157386" y="253946"/>
                      <a:pt x="182932" y="254203"/>
                    </a:cubicBezTo>
                    <a:cubicBezTo>
                      <a:pt x="204449" y="254460"/>
                      <a:pt x="230766" y="250774"/>
                      <a:pt x="248168" y="265948"/>
                    </a:cubicBezTo>
                    <a:cubicBezTo>
                      <a:pt x="249283" y="266891"/>
                      <a:pt x="250483" y="267062"/>
                      <a:pt x="251512" y="266891"/>
                    </a:cubicBezTo>
                    <a:cubicBezTo>
                      <a:pt x="259656" y="275721"/>
                      <a:pt x="267800" y="284464"/>
                      <a:pt x="276201" y="293122"/>
                    </a:cubicBezTo>
                    <a:cubicBezTo>
                      <a:pt x="306805" y="324927"/>
                      <a:pt x="338523" y="355873"/>
                      <a:pt x="369126" y="387763"/>
                    </a:cubicBezTo>
                    <a:cubicBezTo>
                      <a:pt x="335265" y="382277"/>
                      <a:pt x="298061" y="401822"/>
                      <a:pt x="269342" y="416309"/>
                    </a:cubicBezTo>
                    <a:cubicBezTo>
                      <a:pt x="240710" y="430711"/>
                      <a:pt x="213878" y="444084"/>
                      <a:pt x="182246" y="450685"/>
                    </a:cubicBezTo>
                    <a:cubicBezTo>
                      <a:pt x="148384" y="457800"/>
                      <a:pt x="118295" y="448714"/>
                      <a:pt x="85034" y="444856"/>
                    </a:cubicBezTo>
                    <a:cubicBezTo>
                      <a:pt x="81262" y="444427"/>
                      <a:pt x="80148" y="449485"/>
                      <a:pt x="83749" y="450599"/>
                    </a:cubicBezTo>
                    <a:cubicBezTo>
                      <a:pt x="131325" y="465258"/>
                      <a:pt x="175560" y="464658"/>
                      <a:pt x="222623" y="448199"/>
                    </a:cubicBezTo>
                    <a:cubicBezTo>
                      <a:pt x="268399" y="432254"/>
                      <a:pt x="328836" y="377819"/>
                      <a:pt x="380271" y="399764"/>
                    </a:cubicBezTo>
                    <a:cubicBezTo>
                      <a:pt x="395101" y="415452"/>
                      <a:pt x="409589" y="431483"/>
                      <a:pt x="423477" y="448028"/>
                    </a:cubicBezTo>
                    <a:cubicBezTo>
                      <a:pt x="430506" y="456428"/>
                      <a:pt x="437450" y="464915"/>
                      <a:pt x="444222" y="473573"/>
                    </a:cubicBezTo>
                    <a:cubicBezTo>
                      <a:pt x="414218" y="471859"/>
                      <a:pt x="391158" y="509578"/>
                      <a:pt x="374099" y="529809"/>
                    </a:cubicBezTo>
                    <a:cubicBezTo>
                      <a:pt x="336037" y="575072"/>
                      <a:pt x="268829" y="584331"/>
                      <a:pt x="214479" y="573272"/>
                    </a:cubicBezTo>
                    <a:cubicBezTo>
                      <a:pt x="211478" y="572672"/>
                      <a:pt x="209935" y="576872"/>
                      <a:pt x="212678" y="578330"/>
                    </a:cubicBezTo>
                    <a:cubicBezTo>
                      <a:pt x="252197" y="598903"/>
                      <a:pt x="306890" y="583559"/>
                      <a:pt x="343924" y="564357"/>
                    </a:cubicBezTo>
                    <a:cubicBezTo>
                      <a:pt x="362611" y="554670"/>
                      <a:pt x="376499" y="540868"/>
                      <a:pt x="389529" y="524752"/>
                    </a:cubicBezTo>
                    <a:cubicBezTo>
                      <a:pt x="403674" y="507178"/>
                      <a:pt x="425876" y="473659"/>
                      <a:pt x="452452" y="484118"/>
                    </a:cubicBezTo>
                    <a:cubicBezTo>
                      <a:pt x="462824" y="497319"/>
                      <a:pt x="473025" y="510693"/>
                      <a:pt x="483227" y="523980"/>
                    </a:cubicBezTo>
                    <a:cubicBezTo>
                      <a:pt x="505429" y="552955"/>
                      <a:pt x="527632" y="582102"/>
                      <a:pt x="540491" y="616563"/>
                    </a:cubicBezTo>
                    <a:cubicBezTo>
                      <a:pt x="542377" y="621792"/>
                      <a:pt x="550692" y="619220"/>
                      <a:pt x="548721" y="613991"/>
                    </a:cubicBezTo>
                    <a:cubicBezTo>
                      <a:pt x="530204" y="564013"/>
                      <a:pt x="493771" y="521151"/>
                      <a:pt x="459910" y="479746"/>
                    </a:cubicBezTo>
                    <a:cubicBezTo>
                      <a:pt x="463939" y="434226"/>
                      <a:pt x="532605" y="423681"/>
                      <a:pt x="560208" y="397964"/>
                    </a:cubicBezTo>
                    <a:cubicBezTo>
                      <a:pt x="585754" y="374218"/>
                      <a:pt x="602127" y="340100"/>
                      <a:pt x="599469" y="304781"/>
                    </a:cubicBezTo>
                    <a:cubicBezTo>
                      <a:pt x="599384" y="301952"/>
                      <a:pt x="594841" y="301266"/>
                      <a:pt x="594584" y="30426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" name="图形 4">
              <a:extLst>
                <a:ext uri="{FF2B5EF4-FFF2-40B4-BE49-F238E27FC236}">
                  <a16:creationId xmlns:a16="http://schemas.microsoft.com/office/drawing/2014/main" id="{FCB37BAD-60BA-786F-01EE-B0772DCEB6EA}"/>
                </a:ext>
              </a:extLst>
            </p:cNvPr>
            <p:cNvGrpSpPr/>
            <p:nvPr/>
          </p:nvGrpSpPr>
          <p:grpSpPr>
            <a:xfrm>
              <a:off x="9093253" y="6111658"/>
              <a:ext cx="663625" cy="765769"/>
              <a:chOff x="9093253" y="6111658"/>
              <a:chExt cx="663625" cy="765769"/>
            </a:xfrm>
          </p:grpSpPr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C76E26DD-3DB3-9712-BBFA-9ACDF0D54C80}"/>
                  </a:ext>
                </a:extLst>
              </p:cNvPr>
              <p:cNvSpPr/>
              <p:nvPr/>
            </p:nvSpPr>
            <p:spPr>
              <a:xfrm>
                <a:off x="9093253" y="6111658"/>
                <a:ext cx="663625" cy="753813"/>
              </a:xfrm>
              <a:custGeom>
                <a:avLst/>
                <a:gdLst>
                  <a:gd name="connsiteX0" fmla="*/ 598738 w 663625"/>
                  <a:gd name="connsiteY0" fmla="*/ 604381 h 753813"/>
                  <a:gd name="connsiteX1" fmla="*/ 600024 w 663625"/>
                  <a:gd name="connsiteY1" fmla="*/ 600609 h 753813"/>
                  <a:gd name="connsiteX2" fmla="*/ 596338 w 663625"/>
                  <a:gd name="connsiteY2" fmla="*/ 597265 h 753813"/>
                  <a:gd name="connsiteX3" fmla="*/ 594624 w 663625"/>
                  <a:gd name="connsiteY3" fmla="*/ 597780 h 753813"/>
                  <a:gd name="connsiteX4" fmla="*/ 491325 w 663625"/>
                  <a:gd name="connsiteY4" fmla="*/ 629841 h 753813"/>
                  <a:gd name="connsiteX5" fmla="*/ 378940 w 663625"/>
                  <a:gd name="connsiteY5" fmla="*/ 638413 h 753813"/>
                  <a:gd name="connsiteX6" fmla="*/ 339334 w 663625"/>
                  <a:gd name="connsiteY6" fmla="*/ 608238 h 753813"/>
                  <a:gd name="connsiteX7" fmla="*/ 368309 w 663625"/>
                  <a:gd name="connsiteY7" fmla="*/ 563833 h 753813"/>
                  <a:gd name="connsiteX8" fmla="*/ 461836 w 663625"/>
                  <a:gd name="connsiteY8" fmla="*/ 581578 h 753813"/>
                  <a:gd name="connsiteX9" fmla="*/ 546360 w 663625"/>
                  <a:gd name="connsiteY9" fmla="*/ 592893 h 753813"/>
                  <a:gd name="connsiteX10" fmla="*/ 584080 w 663625"/>
                  <a:gd name="connsiteY10" fmla="*/ 581578 h 753813"/>
                  <a:gd name="connsiteX11" fmla="*/ 616398 w 663625"/>
                  <a:gd name="connsiteY11" fmla="*/ 564690 h 753813"/>
                  <a:gd name="connsiteX12" fmla="*/ 655917 w 663625"/>
                  <a:gd name="connsiteY12" fmla="*/ 471164 h 753813"/>
                  <a:gd name="connsiteX13" fmla="*/ 659860 w 663625"/>
                  <a:gd name="connsiteY13" fmla="*/ 383381 h 753813"/>
                  <a:gd name="connsiteX14" fmla="*/ 657289 w 663625"/>
                  <a:gd name="connsiteY14" fmla="*/ 380724 h 753813"/>
                  <a:gd name="connsiteX15" fmla="*/ 654803 w 663625"/>
                  <a:gd name="connsiteY15" fmla="*/ 380124 h 753813"/>
                  <a:gd name="connsiteX16" fmla="*/ 594452 w 663625"/>
                  <a:gd name="connsiteY16" fmla="*/ 408328 h 753813"/>
                  <a:gd name="connsiteX17" fmla="*/ 506584 w 663625"/>
                  <a:gd name="connsiteY17" fmla="*/ 457019 h 753813"/>
                  <a:gd name="connsiteX18" fmla="*/ 464579 w 663625"/>
                  <a:gd name="connsiteY18" fmla="*/ 470907 h 753813"/>
                  <a:gd name="connsiteX19" fmla="*/ 405857 w 663625"/>
                  <a:gd name="connsiteY19" fmla="*/ 432931 h 753813"/>
                  <a:gd name="connsiteX20" fmla="*/ 476409 w 663625"/>
                  <a:gd name="connsiteY20" fmla="*/ 357836 h 753813"/>
                  <a:gd name="connsiteX21" fmla="*/ 569763 w 663625"/>
                  <a:gd name="connsiteY21" fmla="*/ 355692 h 753813"/>
                  <a:gd name="connsiteX22" fmla="*/ 642973 w 663625"/>
                  <a:gd name="connsiteY22" fmla="*/ 344034 h 753813"/>
                  <a:gd name="connsiteX23" fmla="*/ 660717 w 663625"/>
                  <a:gd name="connsiteY23" fmla="*/ 286341 h 753813"/>
                  <a:gd name="connsiteX24" fmla="*/ 646744 w 663625"/>
                  <a:gd name="connsiteY24" fmla="*/ 226762 h 753813"/>
                  <a:gd name="connsiteX25" fmla="*/ 641601 w 663625"/>
                  <a:gd name="connsiteY25" fmla="*/ 226591 h 753813"/>
                  <a:gd name="connsiteX26" fmla="*/ 640144 w 663625"/>
                  <a:gd name="connsiteY26" fmla="*/ 227791 h 753813"/>
                  <a:gd name="connsiteX27" fmla="*/ 573793 w 663625"/>
                  <a:gd name="connsiteY27" fmla="*/ 280426 h 753813"/>
                  <a:gd name="connsiteX28" fmla="*/ 494411 w 663625"/>
                  <a:gd name="connsiteY28" fmla="*/ 254794 h 753813"/>
                  <a:gd name="connsiteX29" fmla="*/ 561877 w 663625"/>
                  <a:gd name="connsiteY29" fmla="*/ 203616 h 753813"/>
                  <a:gd name="connsiteX30" fmla="*/ 624285 w 663625"/>
                  <a:gd name="connsiteY30" fmla="*/ 168383 h 753813"/>
                  <a:gd name="connsiteX31" fmla="*/ 624285 w 663625"/>
                  <a:gd name="connsiteY31" fmla="*/ 165297 h 753813"/>
                  <a:gd name="connsiteX32" fmla="*/ 566591 w 663625"/>
                  <a:gd name="connsiteY32" fmla="*/ 20679 h 753813"/>
                  <a:gd name="connsiteX33" fmla="*/ 566420 w 663625"/>
                  <a:gd name="connsiteY33" fmla="*/ 19650 h 753813"/>
                  <a:gd name="connsiteX34" fmla="*/ 561962 w 663625"/>
                  <a:gd name="connsiteY34" fmla="*/ 17079 h 753813"/>
                  <a:gd name="connsiteX35" fmla="*/ 416487 w 663625"/>
                  <a:gd name="connsiteY35" fmla="*/ 3449 h 753813"/>
                  <a:gd name="connsiteX36" fmla="*/ 415201 w 663625"/>
                  <a:gd name="connsiteY36" fmla="*/ 4220 h 753813"/>
                  <a:gd name="connsiteX37" fmla="*/ 414258 w 663625"/>
                  <a:gd name="connsiteY37" fmla="*/ 5077 h 753813"/>
                  <a:gd name="connsiteX38" fmla="*/ 390684 w 663625"/>
                  <a:gd name="connsiteY38" fmla="*/ 78115 h 753813"/>
                  <a:gd name="connsiteX39" fmla="*/ 386569 w 663625"/>
                  <a:gd name="connsiteY39" fmla="*/ 167955 h 753813"/>
                  <a:gd name="connsiteX40" fmla="*/ 355194 w 663625"/>
                  <a:gd name="connsiteY40" fmla="*/ 152267 h 753813"/>
                  <a:gd name="connsiteX41" fmla="*/ 351936 w 663625"/>
                  <a:gd name="connsiteY41" fmla="*/ 105633 h 753813"/>
                  <a:gd name="connsiteX42" fmla="*/ 381254 w 663625"/>
                  <a:gd name="connsiteY42" fmla="*/ 20679 h 753813"/>
                  <a:gd name="connsiteX43" fmla="*/ 380054 w 663625"/>
                  <a:gd name="connsiteY43" fmla="*/ 16307 h 753813"/>
                  <a:gd name="connsiteX44" fmla="*/ 377482 w 663625"/>
                  <a:gd name="connsiteY44" fmla="*/ 15450 h 753813"/>
                  <a:gd name="connsiteX45" fmla="*/ 336248 w 663625"/>
                  <a:gd name="connsiteY45" fmla="*/ 20594 h 753813"/>
                  <a:gd name="connsiteX46" fmla="*/ 287042 w 663625"/>
                  <a:gd name="connsiteY46" fmla="*/ 35424 h 753813"/>
                  <a:gd name="connsiteX47" fmla="*/ 224206 w 663625"/>
                  <a:gd name="connsiteY47" fmla="*/ 72972 h 753813"/>
                  <a:gd name="connsiteX48" fmla="*/ 221720 w 663625"/>
                  <a:gd name="connsiteY48" fmla="*/ 157325 h 753813"/>
                  <a:gd name="connsiteX49" fmla="*/ 261667 w 663625"/>
                  <a:gd name="connsiteY49" fmla="*/ 239107 h 753813"/>
                  <a:gd name="connsiteX50" fmla="*/ 277441 w 663625"/>
                  <a:gd name="connsiteY50" fmla="*/ 333404 h 753813"/>
                  <a:gd name="connsiteX51" fmla="*/ 214176 w 663625"/>
                  <a:gd name="connsiteY51" fmla="*/ 324231 h 753813"/>
                  <a:gd name="connsiteX52" fmla="*/ 208175 w 663625"/>
                  <a:gd name="connsiteY52" fmla="*/ 265767 h 753813"/>
                  <a:gd name="connsiteX53" fmla="*/ 178515 w 663625"/>
                  <a:gd name="connsiteY53" fmla="*/ 89688 h 753813"/>
                  <a:gd name="connsiteX54" fmla="*/ 176457 w 663625"/>
                  <a:gd name="connsiteY54" fmla="*/ 88316 h 753813"/>
                  <a:gd name="connsiteX55" fmla="*/ 172171 w 663625"/>
                  <a:gd name="connsiteY55" fmla="*/ 88230 h 753813"/>
                  <a:gd name="connsiteX56" fmla="*/ 99819 w 663625"/>
                  <a:gd name="connsiteY56" fmla="*/ 155096 h 753813"/>
                  <a:gd name="connsiteX57" fmla="*/ 30296 w 663625"/>
                  <a:gd name="connsiteY57" fmla="*/ 245793 h 753813"/>
                  <a:gd name="connsiteX58" fmla="*/ 35354 w 663625"/>
                  <a:gd name="connsiteY58" fmla="*/ 301086 h 753813"/>
                  <a:gd name="connsiteX59" fmla="*/ 101191 w 663625"/>
                  <a:gd name="connsiteY59" fmla="*/ 383896 h 753813"/>
                  <a:gd name="connsiteX60" fmla="*/ 186401 w 663625"/>
                  <a:gd name="connsiteY60" fmla="*/ 454534 h 753813"/>
                  <a:gd name="connsiteX61" fmla="*/ 214862 w 663625"/>
                  <a:gd name="connsiteY61" fmla="*/ 506397 h 753813"/>
                  <a:gd name="connsiteX62" fmla="*/ 151254 w 663625"/>
                  <a:gd name="connsiteY62" fmla="*/ 518742 h 753813"/>
                  <a:gd name="connsiteX63" fmla="*/ 83360 w 663625"/>
                  <a:gd name="connsiteY63" fmla="*/ 410213 h 753813"/>
                  <a:gd name="connsiteX64" fmla="*/ 20524 w 663625"/>
                  <a:gd name="connsiteY64" fmla="*/ 319345 h 753813"/>
                  <a:gd name="connsiteX65" fmla="*/ 17266 w 663625"/>
                  <a:gd name="connsiteY65" fmla="*/ 317974 h 753813"/>
                  <a:gd name="connsiteX66" fmla="*/ 14780 w 663625"/>
                  <a:gd name="connsiteY66" fmla="*/ 319002 h 753813"/>
                  <a:gd name="connsiteX67" fmla="*/ 13237 w 663625"/>
                  <a:gd name="connsiteY67" fmla="*/ 321831 h 753813"/>
                  <a:gd name="connsiteX68" fmla="*/ 721 w 663625"/>
                  <a:gd name="connsiteY68" fmla="*/ 430959 h 753813"/>
                  <a:gd name="connsiteX69" fmla="*/ 26953 w 663625"/>
                  <a:gd name="connsiteY69" fmla="*/ 536915 h 753813"/>
                  <a:gd name="connsiteX70" fmla="*/ 216662 w 663625"/>
                  <a:gd name="connsiteY70" fmla="*/ 653244 h 753813"/>
                  <a:gd name="connsiteX71" fmla="*/ 304016 w 663625"/>
                  <a:gd name="connsiteY71" fmla="*/ 725939 h 753813"/>
                  <a:gd name="connsiteX72" fmla="*/ 415030 w 663625"/>
                  <a:gd name="connsiteY72" fmla="*/ 753542 h 753813"/>
                  <a:gd name="connsiteX73" fmla="*/ 598738 w 663625"/>
                  <a:gd name="connsiteY73" fmla="*/ 604381 h 753813"/>
                  <a:gd name="connsiteX74" fmla="*/ 258925 w 663625"/>
                  <a:gd name="connsiteY74" fmla="*/ 442360 h 753813"/>
                  <a:gd name="connsiteX75" fmla="*/ 232607 w 663625"/>
                  <a:gd name="connsiteY75" fmla="*/ 395555 h 753813"/>
                  <a:gd name="connsiteX76" fmla="*/ 261753 w 663625"/>
                  <a:gd name="connsiteY76" fmla="*/ 369666 h 753813"/>
                  <a:gd name="connsiteX77" fmla="*/ 299215 w 663625"/>
                  <a:gd name="connsiteY77" fmla="*/ 426330 h 753813"/>
                  <a:gd name="connsiteX78" fmla="*/ 299130 w 663625"/>
                  <a:gd name="connsiteY78" fmla="*/ 427702 h 753813"/>
                  <a:gd name="connsiteX79" fmla="*/ 258925 w 663625"/>
                  <a:gd name="connsiteY79" fmla="*/ 442360 h 753813"/>
                  <a:gd name="connsiteX80" fmla="*/ 411258 w 663625"/>
                  <a:gd name="connsiteY80" fmla="*/ 279054 h 753813"/>
                  <a:gd name="connsiteX81" fmla="*/ 432346 w 663625"/>
                  <a:gd name="connsiteY81" fmla="*/ 256937 h 753813"/>
                  <a:gd name="connsiteX82" fmla="*/ 458664 w 663625"/>
                  <a:gd name="connsiteY82" fmla="*/ 252737 h 753813"/>
                  <a:gd name="connsiteX83" fmla="*/ 465779 w 663625"/>
                  <a:gd name="connsiteY83" fmla="*/ 264481 h 753813"/>
                  <a:gd name="connsiteX84" fmla="*/ 446148 w 663625"/>
                  <a:gd name="connsiteY84" fmla="*/ 286684 h 753813"/>
                  <a:gd name="connsiteX85" fmla="*/ 411258 w 663625"/>
                  <a:gd name="connsiteY85" fmla="*/ 279054 h 753813"/>
                  <a:gd name="connsiteX86" fmla="*/ 333677 w 663625"/>
                  <a:gd name="connsiteY86" fmla="*/ 471250 h 753813"/>
                  <a:gd name="connsiteX87" fmla="*/ 334019 w 663625"/>
                  <a:gd name="connsiteY87" fmla="*/ 445532 h 753813"/>
                  <a:gd name="connsiteX88" fmla="*/ 380225 w 663625"/>
                  <a:gd name="connsiteY88" fmla="*/ 441503 h 753813"/>
                  <a:gd name="connsiteX89" fmla="*/ 377225 w 663625"/>
                  <a:gd name="connsiteY89" fmla="*/ 474336 h 753813"/>
                  <a:gd name="connsiteX90" fmla="*/ 333677 w 663625"/>
                  <a:gd name="connsiteY90" fmla="*/ 471250 h 753813"/>
                  <a:gd name="connsiteX91" fmla="*/ 308045 w 663625"/>
                  <a:gd name="connsiteY91" fmla="*/ 623669 h 753813"/>
                  <a:gd name="connsiteX92" fmla="*/ 274012 w 663625"/>
                  <a:gd name="connsiteY92" fmla="*/ 596065 h 753813"/>
                  <a:gd name="connsiteX93" fmla="*/ 280270 w 663625"/>
                  <a:gd name="connsiteY93" fmla="*/ 575577 h 753813"/>
                  <a:gd name="connsiteX94" fmla="*/ 296043 w 663625"/>
                  <a:gd name="connsiteY94" fmla="*/ 574120 h 753813"/>
                  <a:gd name="connsiteX95" fmla="*/ 316618 w 663625"/>
                  <a:gd name="connsiteY95" fmla="*/ 587750 h 753813"/>
                  <a:gd name="connsiteX96" fmla="*/ 308045 w 663625"/>
                  <a:gd name="connsiteY96" fmla="*/ 623669 h 75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63625" h="753813">
                    <a:moveTo>
                      <a:pt x="598738" y="604381"/>
                    </a:moveTo>
                    <a:cubicBezTo>
                      <a:pt x="599939" y="603352"/>
                      <a:pt x="600281" y="601895"/>
                      <a:pt x="600024" y="600609"/>
                    </a:cubicBezTo>
                    <a:cubicBezTo>
                      <a:pt x="600453" y="598466"/>
                      <a:pt x="598138" y="596751"/>
                      <a:pt x="596338" y="597265"/>
                    </a:cubicBezTo>
                    <a:cubicBezTo>
                      <a:pt x="595824" y="597265"/>
                      <a:pt x="595224" y="597437"/>
                      <a:pt x="594624" y="597780"/>
                    </a:cubicBezTo>
                    <a:cubicBezTo>
                      <a:pt x="563163" y="616125"/>
                      <a:pt x="526986" y="624097"/>
                      <a:pt x="491325" y="629841"/>
                    </a:cubicBezTo>
                    <a:cubicBezTo>
                      <a:pt x="454978" y="635756"/>
                      <a:pt x="415544" y="647500"/>
                      <a:pt x="378940" y="638413"/>
                    </a:cubicBezTo>
                    <a:cubicBezTo>
                      <a:pt x="362823" y="634384"/>
                      <a:pt x="347564" y="622469"/>
                      <a:pt x="339334" y="608238"/>
                    </a:cubicBezTo>
                    <a:cubicBezTo>
                      <a:pt x="326905" y="586807"/>
                      <a:pt x="349107" y="567176"/>
                      <a:pt x="368309" y="563833"/>
                    </a:cubicBezTo>
                    <a:cubicBezTo>
                      <a:pt x="397370" y="558775"/>
                      <a:pt x="434575" y="573263"/>
                      <a:pt x="461836" y="581578"/>
                    </a:cubicBezTo>
                    <a:cubicBezTo>
                      <a:pt x="489782" y="590065"/>
                      <a:pt x="516957" y="596323"/>
                      <a:pt x="546360" y="592893"/>
                    </a:cubicBezTo>
                    <a:cubicBezTo>
                      <a:pt x="559391" y="591350"/>
                      <a:pt x="571992" y="586636"/>
                      <a:pt x="584080" y="581578"/>
                    </a:cubicBezTo>
                    <a:cubicBezTo>
                      <a:pt x="594624" y="577206"/>
                      <a:pt x="608940" y="574291"/>
                      <a:pt x="616398" y="564690"/>
                    </a:cubicBezTo>
                    <a:cubicBezTo>
                      <a:pt x="636800" y="538287"/>
                      <a:pt x="648116" y="503140"/>
                      <a:pt x="655917" y="471164"/>
                    </a:cubicBezTo>
                    <a:cubicBezTo>
                      <a:pt x="662775" y="442960"/>
                      <a:pt x="667147" y="411756"/>
                      <a:pt x="659860" y="383381"/>
                    </a:cubicBezTo>
                    <a:cubicBezTo>
                      <a:pt x="659517" y="381838"/>
                      <a:pt x="658403" y="381067"/>
                      <a:pt x="657289" y="380724"/>
                    </a:cubicBezTo>
                    <a:cubicBezTo>
                      <a:pt x="656603" y="380295"/>
                      <a:pt x="655746" y="380039"/>
                      <a:pt x="654803" y="380124"/>
                    </a:cubicBezTo>
                    <a:cubicBezTo>
                      <a:pt x="632686" y="382610"/>
                      <a:pt x="613312" y="397698"/>
                      <a:pt x="594452" y="408328"/>
                    </a:cubicBezTo>
                    <a:cubicBezTo>
                      <a:pt x="565392" y="424787"/>
                      <a:pt x="537274" y="443646"/>
                      <a:pt x="506584" y="457019"/>
                    </a:cubicBezTo>
                    <a:cubicBezTo>
                      <a:pt x="493125" y="462849"/>
                      <a:pt x="478895" y="467821"/>
                      <a:pt x="464579" y="470907"/>
                    </a:cubicBezTo>
                    <a:cubicBezTo>
                      <a:pt x="435004" y="477250"/>
                      <a:pt x="416487" y="457791"/>
                      <a:pt x="405857" y="432931"/>
                    </a:cubicBezTo>
                    <a:cubicBezTo>
                      <a:pt x="385112" y="384496"/>
                      <a:pt x="439547" y="364693"/>
                      <a:pt x="476409" y="357836"/>
                    </a:cubicBezTo>
                    <a:cubicBezTo>
                      <a:pt x="507441" y="352092"/>
                      <a:pt x="538474" y="354664"/>
                      <a:pt x="569763" y="355692"/>
                    </a:cubicBezTo>
                    <a:cubicBezTo>
                      <a:pt x="592909" y="356464"/>
                      <a:pt x="622570" y="357235"/>
                      <a:pt x="642973" y="344034"/>
                    </a:cubicBezTo>
                    <a:cubicBezTo>
                      <a:pt x="664918" y="329718"/>
                      <a:pt x="661746" y="310344"/>
                      <a:pt x="660717" y="286341"/>
                    </a:cubicBezTo>
                    <a:cubicBezTo>
                      <a:pt x="659774" y="265767"/>
                      <a:pt x="658318" y="244422"/>
                      <a:pt x="646744" y="226762"/>
                    </a:cubicBezTo>
                    <a:cubicBezTo>
                      <a:pt x="645459" y="224876"/>
                      <a:pt x="643058" y="225304"/>
                      <a:pt x="641601" y="226591"/>
                    </a:cubicBezTo>
                    <a:cubicBezTo>
                      <a:pt x="641087" y="226848"/>
                      <a:pt x="640572" y="227191"/>
                      <a:pt x="640144" y="227791"/>
                    </a:cubicBezTo>
                    <a:cubicBezTo>
                      <a:pt x="622999" y="250422"/>
                      <a:pt x="599081" y="267996"/>
                      <a:pt x="573793" y="280426"/>
                    </a:cubicBezTo>
                    <a:cubicBezTo>
                      <a:pt x="548332" y="292942"/>
                      <a:pt x="493983" y="296285"/>
                      <a:pt x="494411" y="254794"/>
                    </a:cubicBezTo>
                    <a:cubicBezTo>
                      <a:pt x="494668" y="224362"/>
                      <a:pt x="538817" y="211417"/>
                      <a:pt x="561877" y="203616"/>
                    </a:cubicBezTo>
                    <a:cubicBezTo>
                      <a:pt x="585022" y="195730"/>
                      <a:pt x="609197" y="188871"/>
                      <a:pt x="624285" y="168383"/>
                    </a:cubicBezTo>
                    <a:cubicBezTo>
                      <a:pt x="625056" y="167355"/>
                      <a:pt x="624885" y="166240"/>
                      <a:pt x="624285" y="165297"/>
                    </a:cubicBezTo>
                    <a:cubicBezTo>
                      <a:pt x="628057" y="110091"/>
                      <a:pt x="559562" y="75029"/>
                      <a:pt x="566591" y="20679"/>
                    </a:cubicBezTo>
                    <a:cubicBezTo>
                      <a:pt x="566677" y="20250"/>
                      <a:pt x="566591" y="19908"/>
                      <a:pt x="566420" y="19650"/>
                    </a:cubicBezTo>
                    <a:cubicBezTo>
                      <a:pt x="566077" y="17765"/>
                      <a:pt x="564020" y="16050"/>
                      <a:pt x="561962" y="17079"/>
                    </a:cubicBezTo>
                    <a:cubicBezTo>
                      <a:pt x="514814" y="41939"/>
                      <a:pt x="464407" y="-14040"/>
                      <a:pt x="416487" y="3449"/>
                    </a:cubicBezTo>
                    <a:cubicBezTo>
                      <a:pt x="415972" y="3620"/>
                      <a:pt x="415544" y="3963"/>
                      <a:pt x="415201" y="4220"/>
                    </a:cubicBezTo>
                    <a:cubicBezTo>
                      <a:pt x="414859" y="4392"/>
                      <a:pt x="414515" y="4734"/>
                      <a:pt x="414258" y="5077"/>
                    </a:cubicBezTo>
                    <a:cubicBezTo>
                      <a:pt x="397885" y="26851"/>
                      <a:pt x="391884" y="51197"/>
                      <a:pt x="390684" y="78115"/>
                    </a:cubicBezTo>
                    <a:cubicBezTo>
                      <a:pt x="389484" y="105375"/>
                      <a:pt x="406971" y="145238"/>
                      <a:pt x="386569" y="167955"/>
                    </a:cubicBezTo>
                    <a:cubicBezTo>
                      <a:pt x="375168" y="180642"/>
                      <a:pt x="359394" y="160668"/>
                      <a:pt x="355194" y="152267"/>
                    </a:cubicBezTo>
                    <a:cubicBezTo>
                      <a:pt x="348507" y="138894"/>
                      <a:pt x="350650" y="120120"/>
                      <a:pt x="351936" y="105633"/>
                    </a:cubicBezTo>
                    <a:cubicBezTo>
                      <a:pt x="354679" y="74515"/>
                      <a:pt x="368995" y="48540"/>
                      <a:pt x="381254" y="20679"/>
                    </a:cubicBezTo>
                    <a:cubicBezTo>
                      <a:pt x="382112" y="18793"/>
                      <a:pt x="381340" y="17250"/>
                      <a:pt x="380054" y="16307"/>
                    </a:cubicBezTo>
                    <a:cubicBezTo>
                      <a:pt x="379454" y="15707"/>
                      <a:pt x="378597" y="15278"/>
                      <a:pt x="377482" y="15450"/>
                    </a:cubicBezTo>
                    <a:cubicBezTo>
                      <a:pt x="363766" y="17679"/>
                      <a:pt x="349965" y="18022"/>
                      <a:pt x="336248" y="20594"/>
                    </a:cubicBezTo>
                    <a:cubicBezTo>
                      <a:pt x="319532" y="23765"/>
                      <a:pt x="303159" y="30280"/>
                      <a:pt x="287042" y="35424"/>
                    </a:cubicBezTo>
                    <a:cubicBezTo>
                      <a:pt x="265011" y="42539"/>
                      <a:pt x="233722" y="49397"/>
                      <a:pt x="224206" y="72972"/>
                    </a:cubicBezTo>
                    <a:cubicBezTo>
                      <a:pt x="214605" y="96632"/>
                      <a:pt x="217005" y="132722"/>
                      <a:pt x="221720" y="157325"/>
                    </a:cubicBezTo>
                    <a:cubicBezTo>
                      <a:pt x="227377" y="186557"/>
                      <a:pt x="246923" y="213732"/>
                      <a:pt x="261667" y="239107"/>
                    </a:cubicBezTo>
                    <a:cubicBezTo>
                      <a:pt x="277784" y="266967"/>
                      <a:pt x="294414" y="302286"/>
                      <a:pt x="277441" y="333404"/>
                    </a:cubicBezTo>
                    <a:cubicBezTo>
                      <a:pt x="261839" y="361950"/>
                      <a:pt x="225834" y="347292"/>
                      <a:pt x="214176" y="324231"/>
                    </a:cubicBezTo>
                    <a:cubicBezTo>
                      <a:pt x="205347" y="306743"/>
                      <a:pt x="207147" y="284627"/>
                      <a:pt x="208175" y="265767"/>
                    </a:cubicBezTo>
                    <a:cubicBezTo>
                      <a:pt x="211176" y="206274"/>
                      <a:pt x="217519" y="140694"/>
                      <a:pt x="178515" y="89688"/>
                    </a:cubicBezTo>
                    <a:cubicBezTo>
                      <a:pt x="177915" y="88916"/>
                      <a:pt x="177229" y="88574"/>
                      <a:pt x="176457" y="88316"/>
                    </a:cubicBezTo>
                    <a:cubicBezTo>
                      <a:pt x="175343" y="87373"/>
                      <a:pt x="173628" y="87031"/>
                      <a:pt x="172171" y="88230"/>
                    </a:cubicBezTo>
                    <a:cubicBezTo>
                      <a:pt x="145682" y="108976"/>
                      <a:pt x="121850" y="129636"/>
                      <a:pt x="99819" y="155096"/>
                    </a:cubicBezTo>
                    <a:cubicBezTo>
                      <a:pt x="74787" y="184071"/>
                      <a:pt x="52241" y="214504"/>
                      <a:pt x="30296" y="245793"/>
                    </a:cubicBezTo>
                    <a:cubicBezTo>
                      <a:pt x="17180" y="264396"/>
                      <a:pt x="26781" y="281541"/>
                      <a:pt x="35354" y="301086"/>
                    </a:cubicBezTo>
                    <a:cubicBezTo>
                      <a:pt x="49756" y="334090"/>
                      <a:pt x="74959" y="359893"/>
                      <a:pt x="101191" y="383896"/>
                    </a:cubicBezTo>
                    <a:cubicBezTo>
                      <a:pt x="128451" y="408842"/>
                      <a:pt x="159141" y="429759"/>
                      <a:pt x="186401" y="454534"/>
                    </a:cubicBezTo>
                    <a:cubicBezTo>
                      <a:pt x="201231" y="467992"/>
                      <a:pt x="214176" y="485737"/>
                      <a:pt x="214862" y="506397"/>
                    </a:cubicBezTo>
                    <a:cubicBezTo>
                      <a:pt x="216062" y="542916"/>
                      <a:pt x="168313" y="528943"/>
                      <a:pt x="151254" y="518742"/>
                    </a:cubicBezTo>
                    <a:cubicBezTo>
                      <a:pt x="112420" y="495510"/>
                      <a:pt x="102048" y="447761"/>
                      <a:pt x="83360" y="410213"/>
                    </a:cubicBezTo>
                    <a:cubicBezTo>
                      <a:pt x="66901" y="377209"/>
                      <a:pt x="45041" y="346691"/>
                      <a:pt x="20524" y="319345"/>
                    </a:cubicBezTo>
                    <a:cubicBezTo>
                      <a:pt x="19580" y="318231"/>
                      <a:pt x="18380" y="317888"/>
                      <a:pt x="17266" y="317974"/>
                    </a:cubicBezTo>
                    <a:cubicBezTo>
                      <a:pt x="16408" y="317974"/>
                      <a:pt x="15466" y="318316"/>
                      <a:pt x="14780" y="319002"/>
                    </a:cubicBezTo>
                    <a:cubicBezTo>
                      <a:pt x="13923" y="319688"/>
                      <a:pt x="13322" y="320716"/>
                      <a:pt x="13237" y="321831"/>
                    </a:cubicBezTo>
                    <a:cubicBezTo>
                      <a:pt x="-1851" y="355178"/>
                      <a:pt x="-565" y="395212"/>
                      <a:pt x="721" y="430959"/>
                    </a:cubicBezTo>
                    <a:cubicBezTo>
                      <a:pt x="2007" y="468164"/>
                      <a:pt x="11093" y="503396"/>
                      <a:pt x="26953" y="536915"/>
                    </a:cubicBezTo>
                    <a:cubicBezTo>
                      <a:pt x="60728" y="607981"/>
                      <a:pt x="142424" y="644414"/>
                      <a:pt x="216662" y="653244"/>
                    </a:cubicBezTo>
                    <a:cubicBezTo>
                      <a:pt x="234493" y="687791"/>
                      <a:pt x="271869" y="706736"/>
                      <a:pt x="304016" y="725939"/>
                    </a:cubicBezTo>
                    <a:cubicBezTo>
                      <a:pt x="337449" y="745913"/>
                      <a:pt x="376196" y="755600"/>
                      <a:pt x="415030" y="753542"/>
                    </a:cubicBezTo>
                    <a:cubicBezTo>
                      <a:pt x="496897" y="749341"/>
                      <a:pt x="571821" y="679990"/>
                      <a:pt x="598738" y="604381"/>
                    </a:cubicBezTo>
                    <a:close/>
                    <a:moveTo>
                      <a:pt x="258925" y="442360"/>
                    </a:moveTo>
                    <a:cubicBezTo>
                      <a:pt x="244780" y="432074"/>
                      <a:pt x="233722" y="413128"/>
                      <a:pt x="232607" y="395555"/>
                    </a:cubicBezTo>
                    <a:cubicBezTo>
                      <a:pt x="231493" y="376867"/>
                      <a:pt x="243151" y="366494"/>
                      <a:pt x="261753" y="369666"/>
                    </a:cubicBezTo>
                    <a:cubicBezTo>
                      <a:pt x="284556" y="373609"/>
                      <a:pt x="306416" y="403355"/>
                      <a:pt x="299215" y="426330"/>
                    </a:cubicBezTo>
                    <a:cubicBezTo>
                      <a:pt x="299301" y="426758"/>
                      <a:pt x="299301" y="427187"/>
                      <a:pt x="299130" y="427702"/>
                    </a:cubicBezTo>
                    <a:cubicBezTo>
                      <a:pt x="292186" y="444589"/>
                      <a:pt x="275041" y="454105"/>
                      <a:pt x="258925" y="442360"/>
                    </a:cubicBezTo>
                    <a:close/>
                    <a:moveTo>
                      <a:pt x="411258" y="279054"/>
                    </a:moveTo>
                    <a:cubicBezTo>
                      <a:pt x="413744" y="269625"/>
                      <a:pt x="424631" y="261738"/>
                      <a:pt x="432346" y="256937"/>
                    </a:cubicBezTo>
                    <a:cubicBezTo>
                      <a:pt x="438175" y="253337"/>
                      <a:pt x="450520" y="250251"/>
                      <a:pt x="458664" y="252737"/>
                    </a:cubicBezTo>
                    <a:cubicBezTo>
                      <a:pt x="462436" y="255651"/>
                      <a:pt x="465779" y="258737"/>
                      <a:pt x="465779" y="264481"/>
                    </a:cubicBezTo>
                    <a:cubicBezTo>
                      <a:pt x="465779" y="274511"/>
                      <a:pt x="453606" y="282312"/>
                      <a:pt x="446148" y="286684"/>
                    </a:cubicBezTo>
                    <a:cubicBezTo>
                      <a:pt x="437061" y="291827"/>
                      <a:pt x="405514" y="300743"/>
                      <a:pt x="411258" y="279054"/>
                    </a:cubicBezTo>
                    <a:close/>
                    <a:moveTo>
                      <a:pt x="333677" y="471250"/>
                    </a:moveTo>
                    <a:cubicBezTo>
                      <a:pt x="324247" y="462849"/>
                      <a:pt x="326647" y="452390"/>
                      <a:pt x="334019" y="445532"/>
                    </a:cubicBezTo>
                    <a:cubicBezTo>
                      <a:pt x="343364" y="433874"/>
                      <a:pt x="369338" y="433617"/>
                      <a:pt x="380225" y="441503"/>
                    </a:cubicBezTo>
                    <a:cubicBezTo>
                      <a:pt x="392398" y="450333"/>
                      <a:pt x="391113" y="467992"/>
                      <a:pt x="377225" y="474336"/>
                    </a:cubicBezTo>
                    <a:cubicBezTo>
                      <a:pt x="364967" y="480079"/>
                      <a:pt x="344564" y="480851"/>
                      <a:pt x="333677" y="471250"/>
                    </a:cubicBezTo>
                    <a:close/>
                    <a:moveTo>
                      <a:pt x="308045" y="623669"/>
                    </a:moveTo>
                    <a:cubicBezTo>
                      <a:pt x="291671" y="629326"/>
                      <a:pt x="276241" y="610638"/>
                      <a:pt x="274012" y="596065"/>
                    </a:cubicBezTo>
                    <a:cubicBezTo>
                      <a:pt x="272983" y="589293"/>
                      <a:pt x="273326" y="579435"/>
                      <a:pt x="280270" y="575577"/>
                    </a:cubicBezTo>
                    <a:cubicBezTo>
                      <a:pt x="285499" y="572662"/>
                      <a:pt x="290900" y="572320"/>
                      <a:pt x="296043" y="574120"/>
                    </a:cubicBezTo>
                    <a:cubicBezTo>
                      <a:pt x="304273" y="576006"/>
                      <a:pt x="312331" y="581749"/>
                      <a:pt x="316618" y="587750"/>
                    </a:cubicBezTo>
                    <a:cubicBezTo>
                      <a:pt x="325447" y="600180"/>
                      <a:pt x="324161" y="618097"/>
                      <a:pt x="308045" y="62366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6649C684-6F26-253D-906F-2E74E71DDC57}"/>
                  </a:ext>
                </a:extLst>
              </p:cNvPr>
              <p:cNvSpPr/>
              <p:nvPr/>
            </p:nvSpPr>
            <p:spPr>
              <a:xfrm>
                <a:off x="9139190" y="6186983"/>
                <a:ext cx="501994" cy="690445"/>
              </a:xfrm>
              <a:custGeom>
                <a:avLst/>
                <a:gdLst>
                  <a:gd name="connsiteX0" fmla="*/ 402612 w 501994"/>
                  <a:gd name="connsiteY0" fmla="*/ 609123 h 690445"/>
                  <a:gd name="connsiteX1" fmla="*/ 339175 w 501994"/>
                  <a:gd name="connsiteY1" fmla="*/ 616752 h 690445"/>
                  <a:gd name="connsiteX2" fmla="*/ 268109 w 501994"/>
                  <a:gd name="connsiteY2" fmla="*/ 579634 h 690445"/>
                  <a:gd name="connsiteX3" fmla="*/ 193700 w 501994"/>
                  <a:gd name="connsiteY3" fmla="*/ 544401 h 690445"/>
                  <a:gd name="connsiteX4" fmla="*/ 198757 w 501994"/>
                  <a:gd name="connsiteY4" fmla="*/ 534885 h 690445"/>
                  <a:gd name="connsiteX5" fmla="*/ 235962 w 501994"/>
                  <a:gd name="connsiteY5" fmla="*/ 457561 h 690445"/>
                  <a:gd name="connsiteX6" fmla="*/ 236562 w 501994"/>
                  <a:gd name="connsiteY6" fmla="*/ 457218 h 690445"/>
                  <a:gd name="connsiteX7" fmla="*/ 237077 w 501994"/>
                  <a:gd name="connsiteY7" fmla="*/ 456790 h 690445"/>
                  <a:gd name="connsiteX8" fmla="*/ 237934 w 501994"/>
                  <a:gd name="connsiteY8" fmla="*/ 455932 h 690445"/>
                  <a:gd name="connsiteX9" fmla="*/ 376894 w 501994"/>
                  <a:gd name="connsiteY9" fmla="*/ 453018 h 690445"/>
                  <a:gd name="connsiteX10" fmla="*/ 501110 w 501994"/>
                  <a:gd name="connsiteY10" fmla="*/ 428243 h 690445"/>
                  <a:gd name="connsiteX11" fmla="*/ 498538 w 501994"/>
                  <a:gd name="connsiteY11" fmla="*/ 424300 h 690445"/>
                  <a:gd name="connsiteX12" fmla="*/ 338060 w 501994"/>
                  <a:gd name="connsiteY12" fmla="*/ 436816 h 690445"/>
                  <a:gd name="connsiteX13" fmla="*/ 242563 w 501994"/>
                  <a:gd name="connsiteY13" fmla="*/ 441960 h 690445"/>
                  <a:gd name="connsiteX14" fmla="*/ 279253 w 501994"/>
                  <a:gd name="connsiteY14" fmla="*/ 353062 h 690445"/>
                  <a:gd name="connsiteX15" fmla="*/ 308571 w 501994"/>
                  <a:gd name="connsiteY15" fmla="*/ 283797 h 690445"/>
                  <a:gd name="connsiteX16" fmla="*/ 384952 w 501994"/>
                  <a:gd name="connsiteY16" fmla="*/ 257222 h 690445"/>
                  <a:gd name="connsiteX17" fmla="*/ 462533 w 501994"/>
                  <a:gd name="connsiteY17" fmla="*/ 233647 h 690445"/>
                  <a:gd name="connsiteX18" fmla="*/ 460561 w 501994"/>
                  <a:gd name="connsiteY18" fmla="*/ 229533 h 690445"/>
                  <a:gd name="connsiteX19" fmla="*/ 409126 w 501994"/>
                  <a:gd name="connsiteY19" fmla="*/ 246592 h 690445"/>
                  <a:gd name="connsiteX20" fmla="*/ 364464 w 501994"/>
                  <a:gd name="connsiteY20" fmla="*/ 250878 h 690445"/>
                  <a:gd name="connsiteX21" fmla="*/ 316372 w 501994"/>
                  <a:gd name="connsiteY21" fmla="*/ 266394 h 690445"/>
                  <a:gd name="connsiteX22" fmla="*/ 367036 w 501994"/>
                  <a:gd name="connsiteY22" fmla="*/ 165067 h 690445"/>
                  <a:gd name="connsiteX23" fmla="*/ 383666 w 501994"/>
                  <a:gd name="connsiteY23" fmla="*/ 134035 h 690445"/>
                  <a:gd name="connsiteX24" fmla="*/ 385723 w 501994"/>
                  <a:gd name="connsiteY24" fmla="*/ 132835 h 690445"/>
                  <a:gd name="connsiteX25" fmla="*/ 453703 w 501994"/>
                  <a:gd name="connsiteY25" fmla="*/ 106603 h 690445"/>
                  <a:gd name="connsiteX26" fmla="*/ 496309 w 501994"/>
                  <a:gd name="connsiteY26" fmla="*/ 81143 h 690445"/>
                  <a:gd name="connsiteX27" fmla="*/ 492880 w 501994"/>
                  <a:gd name="connsiteY27" fmla="*/ 77199 h 690445"/>
                  <a:gd name="connsiteX28" fmla="*/ 423529 w 501994"/>
                  <a:gd name="connsiteY28" fmla="*/ 105060 h 690445"/>
                  <a:gd name="connsiteX29" fmla="*/ 393182 w 501994"/>
                  <a:gd name="connsiteY29" fmla="*/ 116033 h 690445"/>
                  <a:gd name="connsiteX30" fmla="*/ 472391 w 501994"/>
                  <a:gd name="connsiteY30" fmla="*/ 5105 h 690445"/>
                  <a:gd name="connsiteX31" fmla="*/ 469305 w 501994"/>
                  <a:gd name="connsiteY31" fmla="*/ 390 h 690445"/>
                  <a:gd name="connsiteX32" fmla="*/ 390696 w 501994"/>
                  <a:gd name="connsiteY32" fmla="*/ 105232 h 690445"/>
                  <a:gd name="connsiteX33" fmla="*/ 387010 w 501994"/>
                  <a:gd name="connsiteY33" fmla="*/ 82343 h 690445"/>
                  <a:gd name="connsiteX34" fmla="*/ 395154 w 501994"/>
                  <a:gd name="connsiteY34" fmla="*/ 16163 h 690445"/>
                  <a:gd name="connsiteX35" fmla="*/ 390953 w 501994"/>
                  <a:gd name="connsiteY35" fmla="*/ 14106 h 690445"/>
                  <a:gd name="connsiteX36" fmla="*/ 377408 w 501994"/>
                  <a:gd name="connsiteY36" fmla="*/ 68456 h 690445"/>
                  <a:gd name="connsiteX37" fmla="*/ 381523 w 501994"/>
                  <a:gd name="connsiteY37" fmla="*/ 122805 h 690445"/>
                  <a:gd name="connsiteX38" fmla="*/ 376808 w 501994"/>
                  <a:gd name="connsiteY38" fmla="*/ 131206 h 690445"/>
                  <a:gd name="connsiteX39" fmla="*/ 311572 w 501994"/>
                  <a:gd name="connsiteY39" fmla="*/ 257222 h 690445"/>
                  <a:gd name="connsiteX40" fmla="*/ 282253 w 501994"/>
                  <a:gd name="connsiteY40" fmla="*/ 179041 h 690445"/>
                  <a:gd name="connsiteX41" fmla="*/ 255850 w 501994"/>
                  <a:gd name="connsiteY41" fmla="*/ 103517 h 690445"/>
                  <a:gd name="connsiteX42" fmla="*/ 250450 w 501994"/>
                  <a:gd name="connsiteY42" fmla="*/ 31422 h 690445"/>
                  <a:gd name="connsiteX43" fmla="*/ 245478 w 501994"/>
                  <a:gd name="connsiteY43" fmla="*/ 30394 h 690445"/>
                  <a:gd name="connsiteX44" fmla="*/ 257736 w 501994"/>
                  <a:gd name="connsiteY44" fmla="*/ 139950 h 690445"/>
                  <a:gd name="connsiteX45" fmla="*/ 286283 w 501994"/>
                  <a:gd name="connsiteY45" fmla="*/ 211102 h 690445"/>
                  <a:gd name="connsiteX46" fmla="*/ 301199 w 501994"/>
                  <a:gd name="connsiteY46" fmla="*/ 275739 h 690445"/>
                  <a:gd name="connsiteX47" fmla="*/ 301627 w 501994"/>
                  <a:gd name="connsiteY47" fmla="*/ 279167 h 690445"/>
                  <a:gd name="connsiteX48" fmla="*/ 287226 w 501994"/>
                  <a:gd name="connsiteY48" fmla="*/ 312172 h 690445"/>
                  <a:gd name="connsiteX49" fmla="*/ 236819 w 501994"/>
                  <a:gd name="connsiteY49" fmla="*/ 434844 h 690445"/>
                  <a:gd name="connsiteX50" fmla="*/ 171239 w 501994"/>
                  <a:gd name="connsiteY50" fmla="*/ 354434 h 690445"/>
                  <a:gd name="connsiteX51" fmla="*/ 105317 w 501994"/>
                  <a:gd name="connsiteY51" fmla="*/ 287911 h 690445"/>
                  <a:gd name="connsiteX52" fmla="*/ 72399 w 501994"/>
                  <a:gd name="connsiteY52" fmla="*/ 196271 h 690445"/>
                  <a:gd name="connsiteX53" fmla="*/ 66569 w 501994"/>
                  <a:gd name="connsiteY53" fmla="*/ 197386 h 690445"/>
                  <a:gd name="connsiteX54" fmla="*/ 123491 w 501994"/>
                  <a:gd name="connsiteY54" fmla="*/ 324088 h 690445"/>
                  <a:gd name="connsiteX55" fmla="*/ 230218 w 501994"/>
                  <a:gd name="connsiteY55" fmla="*/ 449932 h 690445"/>
                  <a:gd name="connsiteX56" fmla="*/ 202872 w 501994"/>
                  <a:gd name="connsiteY56" fmla="*/ 508653 h 690445"/>
                  <a:gd name="connsiteX57" fmla="*/ 187613 w 501994"/>
                  <a:gd name="connsiteY57" fmla="*/ 537800 h 690445"/>
                  <a:gd name="connsiteX58" fmla="*/ 108318 w 501994"/>
                  <a:gd name="connsiteY58" fmla="*/ 495538 h 690445"/>
                  <a:gd name="connsiteX59" fmla="*/ 5533 w 501994"/>
                  <a:gd name="connsiteY59" fmla="*/ 365921 h 690445"/>
                  <a:gd name="connsiteX60" fmla="*/ 218 w 501994"/>
                  <a:gd name="connsiteY60" fmla="*/ 366264 h 690445"/>
                  <a:gd name="connsiteX61" fmla="*/ 64769 w 501994"/>
                  <a:gd name="connsiteY61" fmla="*/ 481393 h 690445"/>
                  <a:gd name="connsiteX62" fmla="*/ 119205 w 501994"/>
                  <a:gd name="connsiteY62" fmla="*/ 507711 h 690445"/>
                  <a:gd name="connsiteX63" fmla="*/ 181355 w 501994"/>
                  <a:gd name="connsiteY63" fmla="*/ 549544 h 690445"/>
                  <a:gd name="connsiteX64" fmla="*/ 156838 w 501994"/>
                  <a:gd name="connsiteY64" fmla="*/ 593521 h 690445"/>
                  <a:gd name="connsiteX65" fmla="*/ 94344 w 501994"/>
                  <a:gd name="connsiteY65" fmla="*/ 682675 h 690445"/>
                  <a:gd name="connsiteX66" fmla="*/ 100002 w 501994"/>
                  <a:gd name="connsiteY66" fmla="*/ 689276 h 690445"/>
                  <a:gd name="connsiteX67" fmla="*/ 188384 w 501994"/>
                  <a:gd name="connsiteY67" fmla="*/ 554688 h 690445"/>
                  <a:gd name="connsiteX68" fmla="*/ 303084 w 501994"/>
                  <a:gd name="connsiteY68" fmla="*/ 614695 h 690445"/>
                  <a:gd name="connsiteX69" fmla="*/ 404155 w 501994"/>
                  <a:gd name="connsiteY69" fmla="*/ 614095 h 690445"/>
                  <a:gd name="connsiteX70" fmla="*/ 402612 w 501994"/>
                  <a:gd name="connsiteY70" fmla="*/ 609123 h 69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01994" h="690445">
                    <a:moveTo>
                      <a:pt x="402612" y="609123"/>
                    </a:moveTo>
                    <a:cubicBezTo>
                      <a:pt x="381523" y="615981"/>
                      <a:pt x="361378" y="619239"/>
                      <a:pt x="339175" y="616752"/>
                    </a:cubicBezTo>
                    <a:cubicBezTo>
                      <a:pt x="310628" y="613495"/>
                      <a:pt x="289283" y="597464"/>
                      <a:pt x="268109" y="579634"/>
                    </a:cubicBezTo>
                    <a:cubicBezTo>
                      <a:pt x="249078" y="563689"/>
                      <a:pt x="220789" y="540114"/>
                      <a:pt x="193700" y="544401"/>
                    </a:cubicBezTo>
                    <a:cubicBezTo>
                      <a:pt x="195414" y="541229"/>
                      <a:pt x="197043" y="538057"/>
                      <a:pt x="198757" y="534885"/>
                    </a:cubicBezTo>
                    <a:cubicBezTo>
                      <a:pt x="212302" y="509596"/>
                      <a:pt x="224475" y="483708"/>
                      <a:pt x="235962" y="457561"/>
                    </a:cubicBezTo>
                    <a:cubicBezTo>
                      <a:pt x="236133" y="457390"/>
                      <a:pt x="236305" y="457390"/>
                      <a:pt x="236562" y="457218"/>
                    </a:cubicBezTo>
                    <a:cubicBezTo>
                      <a:pt x="236733" y="457047"/>
                      <a:pt x="236905" y="456961"/>
                      <a:pt x="237077" y="456790"/>
                    </a:cubicBezTo>
                    <a:cubicBezTo>
                      <a:pt x="237419" y="456532"/>
                      <a:pt x="237762" y="456276"/>
                      <a:pt x="237934" y="455932"/>
                    </a:cubicBezTo>
                    <a:cubicBezTo>
                      <a:pt x="276510" y="420443"/>
                      <a:pt x="332317" y="445560"/>
                      <a:pt x="376894" y="453018"/>
                    </a:cubicBezTo>
                    <a:cubicBezTo>
                      <a:pt x="416928" y="459704"/>
                      <a:pt x="467677" y="452160"/>
                      <a:pt x="501110" y="428243"/>
                    </a:cubicBezTo>
                    <a:cubicBezTo>
                      <a:pt x="503338" y="426700"/>
                      <a:pt x="500938" y="423014"/>
                      <a:pt x="498538" y="424300"/>
                    </a:cubicBezTo>
                    <a:cubicBezTo>
                      <a:pt x="447274" y="451218"/>
                      <a:pt x="392925" y="449760"/>
                      <a:pt x="338060" y="436816"/>
                    </a:cubicBezTo>
                    <a:cubicBezTo>
                      <a:pt x="306342" y="429358"/>
                      <a:pt x="270509" y="423871"/>
                      <a:pt x="242563" y="441960"/>
                    </a:cubicBezTo>
                    <a:cubicBezTo>
                      <a:pt x="255164" y="412470"/>
                      <a:pt x="267080" y="382723"/>
                      <a:pt x="279253" y="353062"/>
                    </a:cubicBezTo>
                    <a:cubicBezTo>
                      <a:pt x="288769" y="329831"/>
                      <a:pt x="298456" y="306685"/>
                      <a:pt x="308571" y="283797"/>
                    </a:cubicBezTo>
                    <a:cubicBezTo>
                      <a:pt x="330517" y="263651"/>
                      <a:pt x="356234" y="259622"/>
                      <a:pt x="384952" y="257222"/>
                    </a:cubicBezTo>
                    <a:cubicBezTo>
                      <a:pt x="412984" y="254908"/>
                      <a:pt x="438701" y="248993"/>
                      <a:pt x="462533" y="233647"/>
                    </a:cubicBezTo>
                    <a:cubicBezTo>
                      <a:pt x="464933" y="232104"/>
                      <a:pt x="463390" y="228418"/>
                      <a:pt x="460561" y="229533"/>
                    </a:cubicBezTo>
                    <a:cubicBezTo>
                      <a:pt x="443502" y="236305"/>
                      <a:pt x="427300" y="243163"/>
                      <a:pt x="409126" y="246592"/>
                    </a:cubicBezTo>
                    <a:cubicBezTo>
                      <a:pt x="394553" y="249335"/>
                      <a:pt x="379208" y="249335"/>
                      <a:pt x="364464" y="250878"/>
                    </a:cubicBezTo>
                    <a:cubicBezTo>
                      <a:pt x="347662" y="252593"/>
                      <a:pt x="330431" y="257051"/>
                      <a:pt x="316372" y="266394"/>
                    </a:cubicBezTo>
                    <a:cubicBezTo>
                      <a:pt x="331974" y="232019"/>
                      <a:pt x="348604" y="198158"/>
                      <a:pt x="367036" y="165067"/>
                    </a:cubicBezTo>
                    <a:cubicBezTo>
                      <a:pt x="372608" y="154952"/>
                      <a:pt x="378180" y="144580"/>
                      <a:pt x="383666" y="134035"/>
                    </a:cubicBezTo>
                    <a:cubicBezTo>
                      <a:pt x="384438" y="133864"/>
                      <a:pt x="385123" y="133521"/>
                      <a:pt x="385723" y="132835"/>
                    </a:cubicBezTo>
                    <a:cubicBezTo>
                      <a:pt x="402954" y="113290"/>
                      <a:pt x="430215" y="112947"/>
                      <a:pt x="453703" y="106603"/>
                    </a:cubicBezTo>
                    <a:cubicBezTo>
                      <a:pt x="469991" y="102231"/>
                      <a:pt x="483965" y="92201"/>
                      <a:pt x="496309" y="81143"/>
                    </a:cubicBezTo>
                    <a:cubicBezTo>
                      <a:pt x="498881" y="78828"/>
                      <a:pt x="495623" y="75228"/>
                      <a:pt x="492880" y="77199"/>
                    </a:cubicBezTo>
                    <a:cubicBezTo>
                      <a:pt x="470334" y="93059"/>
                      <a:pt x="450103" y="99488"/>
                      <a:pt x="423529" y="105060"/>
                    </a:cubicBezTo>
                    <a:cubicBezTo>
                      <a:pt x="412898" y="107289"/>
                      <a:pt x="402268" y="110461"/>
                      <a:pt x="393182" y="116033"/>
                    </a:cubicBezTo>
                    <a:cubicBezTo>
                      <a:pt x="414870" y="75314"/>
                      <a:pt x="438530" y="34423"/>
                      <a:pt x="472391" y="5105"/>
                    </a:cubicBezTo>
                    <a:cubicBezTo>
                      <a:pt x="474792" y="3047"/>
                      <a:pt x="472134" y="-1325"/>
                      <a:pt x="469305" y="390"/>
                    </a:cubicBezTo>
                    <a:cubicBezTo>
                      <a:pt x="433044" y="21992"/>
                      <a:pt x="410927" y="66227"/>
                      <a:pt x="390696" y="105232"/>
                    </a:cubicBezTo>
                    <a:cubicBezTo>
                      <a:pt x="390181" y="97431"/>
                      <a:pt x="388295" y="89544"/>
                      <a:pt x="387010" y="82343"/>
                    </a:cubicBezTo>
                    <a:cubicBezTo>
                      <a:pt x="382723" y="59026"/>
                      <a:pt x="388895" y="38452"/>
                      <a:pt x="395154" y="16163"/>
                    </a:cubicBezTo>
                    <a:cubicBezTo>
                      <a:pt x="395839" y="13763"/>
                      <a:pt x="392239" y="11534"/>
                      <a:pt x="390953" y="14106"/>
                    </a:cubicBezTo>
                    <a:cubicBezTo>
                      <a:pt x="382037" y="31251"/>
                      <a:pt x="377665" y="49253"/>
                      <a:pt x="377408" y="68456"/>
                    </a:cubicBezTo>
                    <a:cubicBezTo>
                      <a:pt x="377065" y="87058"/>
                      <a:pt x="384095" y="103860"/>
                      <a:pt x="381523" y="122805"/>
                    </a:cubicBezTo>
                    <a:cubicBezTo>
                      <a:pt x="379980" y="125634"/>
                      <a:pt x="378351" y="128463"/>
                      <a:pt x="376808" y="131206"/>
                    </a:cubicBezTo>
                    <a:cubicBezTo>
                      <a:pt x="353148" y="172440"/>
                      <a:pt x="331459" y="214359"/>
                      <a:pt x="311572" y="257222"/>
                    </a:cubicBezTo>
                    <a:cubicBezTo>
                      <a:pt x="309685" y="230476"/>
                      <a:pt x="291169" y="200386"/>
                      <a:pt x="282253" y="179041"/>
                    </a:cubicBezTo>
                    <a:cubicBezTo>
                      <a:pt x="271966" y="154352"/>
                      <a:pt x="262022" y="129492"/>
                      <a:pt x="255850" y="103517"/>
                    </a:cubicBezTo>
                    <a:cubicBezTo>
                      <a:pt x="250021" y="79257"/>
                      <a:pt x="250364" y="56111"/>
                      <a:pt x="250450" y="31422"/>
                    </a:cubicBezTo>
                    <a:cubicBezTo>
                      <a:pt x="250450" y="28422"/>
                      <a:pt x="246592" y="27736"/>
                      <a:pt x="245478" y="30394"/>
                    </a:cubicBezTo>
                    <a:cubicBezTo>
                      <a:pt x="231418" y="62798"/>
                      <a:pt x="246935" y="108661"/>
                      <a:pt x="257736" y="139950"/>
                    </a:cubicBezTo>
                    <a:cubicBezTo>
                      <a:pt x="266052" y="164125"/>
                      <a:pt x="276510" y="187527"/>
                      <a:pt x="286283" y="211102"/>
                    </a:cubicBezTo>
                    <a:cubicBezTo>
                      <a:pt x="294512" y="230990"/>
                      <a:pt x="308228" y="253707"/>
                      <a:pt x="301199" y="275739"/>
                    </a:cubicBezTo>
                    <a:cubicBezTo>
                      <a:pt x="300770" y="277110"/>
                      <a:pt x="301027" y="278310"/>
                      <a:pt x="301627" y="279167"/>
                    </a:cubicBezTo>
                    <a:cubicBezTo>
                      <a:pt x="296741" y="290055"/>
                      <a:pt x="291855" y="301113"/>
                      <a:pt x="287226" y="312172"/>
                    </a:cubicBezTo>
                    <a:cubicBezTo>
                      <a:pt x="269995" y="352805"/>
                      <a:pt x="254050" y="394211"/>
                      <a:pt x="236819" y="434844"/>
                    </a:cubicBezTo>
                    <a:cubicBezTo>
                      <a:pt x="228589" y="401583"/>
                      <a:pt x="195928" y="375094"/>
                      <a:pt x="171239" y="354434"/>
                    </a:cubicBezTo>
                    <a:cubicBezTo>
                      <a:pt x="146722" y="333860"/>
                      <a:pt x="123920" y="314315"/>
                      <a:pt x="105317" y="287911"/>
                    </a:cubicBezTo>
                    <a:cubicBezTo>
                      <a:pt x="85514" y="259622"/>
                      <a:pt x="81914" y="228418"/>
                      <a:pt x="72399" y="196271"/>
                    </a:cubicBezTo>
                    <a:cubicBezTo>
                      <a:pt x="71284" y="192671"/>
                      <a:pt x="66226" y="193528"/>
                      <a:pt x="66569" y="197386"/>
                    </a:cubicBezTo>
                    <a:cubicBezTo>
                      <a:pt x="71884" y="246849"/>
                      <a:pt x="89886" y="287311"/>
                      <a:pt x="123491" y="324088"/>
                    </a:cubicBezTo>
                    <a:cubicBezTo>
                      <a:pt x="156237" y="359921"/>
                      <a:pt x="230047" y="393953"/>
                      <a:pt x="230218" y="449932"/>
                    </a:cubicBezTo>
                    <a:cubicBezTo>
                      <a:pt x="221560" y="469734"/>
                      <a:pt x="212645" y="489365"/>
                      <a:pt x="202872" y="508653"/>
                    </a:cubicBezTo>
                    <a:cubicBezTo>
                      <a:pt x="197900" y="518426"/>
                      <a:pt x="192756" y="528113"/>
                      <a:pt x="187613" y="537800"/>
                    </a:cubicBezTo>
                    <a:cubicBezTo>
                      <a:pt x="177412" y="509596"/>
                      <a:pt x="133606" y="503167"/>
                      <a:pt x="108318" y="495538"/>
                    </a:cubicBezTo>
                    <a:cubicBezTo>
                      <a:pt x="51739" y="478393"/>
                      <a:pt x="16763" y="420271"/>
                      <a:pt x="5533" y="365921"/>
                    </a:cubicBezTo>
                    <a:cubicBezTo>
                      <a:pt x="4933" y="362921"/>
                      <a:pt x="389" y="363178"/>
                      <a:pt x="218" y="366264"/>
                    </a:cubicBezTo>
                    <a:cubicBezTo>
                      <a:pt x="-3125" y="410756"/>
                      <a:pt x="32536" y="454989"/>
                      <a:pt x="64769" y="481393"/>
                    </a:cubicBezTo>
                    <a:cubicBezTo>
                      <a:pt x="81057" y="494766"/>
                      <a:pt x="99231" y="502138"/>
                      <a:pt x="119205" y="507711"/>
                    </a:cubicBezTo>
                    <a:cubicBezTo>
                      <a:pt x="140893" y="513797"/>
                      <a:pt x="180498" y="520998"/>
                      <a:pt x="181355" y="549544"/>
                    </a:cubicBezTo>
                    <a:cubicBezTo>
                      <a:pt x="173297" y="564289"/>
                      <a:pt x="165067" y="578948"/>
                      <a:pt x="156838" y="593521"/>
                    </a:cubicBezTo>
                    <a:cubicBezTo>
                      <a:pt x="139007" y="625325"/>
                      <a:pt x="121005" y="657215"/>
                      <a:pt x="94344" y="682675"/>
                    </a:cubicBezTo>
                    <a:cubicBezTo>
                      <a:pt x="90315" y="686533"/>
                      <a:pt x="95887" y="693134"/>
                      <a:pt x="100002" y="689276"/>
                    </a:cubicBezTo>
                    <a:cubicBezTo>
                      <a:pt x="138578" y="652585"/>
                      <a:pt x="163696" y="602179"/>
                      <a:pt x="188384" y="554688"/>
                    </a:cubicBezTo>
                    <a:cubicBezTo>
                      <a:pt x="231847" y="540458"/>
                      <a:pt x="268538" y="599351"/>
                      <a:pt x="303084" y="614695"/>
                    </a:cubicBezTo>
                    <a:cubicBezTo>
                      <a:pt x="334974" y="628840"/>
                      <a:pt x="372865" y="630469"/>
                      <a:pt x="404155" y="614095"/>
                    </a:cubicBezTo>
                    <a:cubicBezTo>
                      <a:pt x="406640" y="612552"/>
                      <a:pt x="405440" y="608180"/>
                      <a:pt x="402612" y="60912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图形 4">
              <a:extLst>
                <a:ext uri="{FF2B5EF4-FFF2-40B4-BE49-F238E27FC236}">
                  <a16:creationId xmlns:a16="http://schemas.microsoft.com/office/drawing/2014/main" id="{F6377D0B-7DA0-7487-5D4B-F8715CB9CD4A}"/>
                </a:ext>
              </a:extLst>
            </p:cNvPr>
            <p:cNvGrpSpPr/>
            <p:nvPr/>
          </p:nvGrpSpPr>
          <p:grpSpPr>
            <a:xfrm>
              <a:off x="8941159" y="3362910"/>
              <a:ext cx="565300" cy="409621"/>
              <a:chOff x="8941159" y="3362910"/>
              <a:chExt cx="565300" cy="409621"/>
            </a:xfrm>
          </p:grpSpPr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DE258ADA-4DEB-6A42-1234-AD4DE3D78CBC}"/>
                  </a:ext>
                </a:extLst>
              </p:cNvPr>
              <p:cNvSpPr/>
              <p:nvPr/>
            </p:nvSpPr>
            <p:spPr>
              <a:xfrm>
                <a:off x="9254021" y="3542603"/>
                <a:ext cx="195736" cy="68518"/>
              </a:xfrm>
              <a:custGeom>
                <a:avLst/>
                <a:gdLst>
                  <a:gd name="connsiteX0" fmla="*/ 1631 w 195736"/>
                  <a:gd name="connsiteY0" fmla="*/ 65305 h 68518"/>
                  <a:gd name="connsiteX1" fmla="*/ 3088 w 195736"/>
                  <a:gd name="connsiteY1" fmla="*/ 65819 h 68518"/>
                  <a:gd name="connsiteX2" fmla="*/ 92842 w 195736"/>
                  <a:gd name="connsiteY2" fmla="*/ 48074 h 68518"/>
                  <a:gd name="connsiteX3" fmla="*/ 193312 w 195736"/>
                  <a:gd name="connsiteY3" fmla="*/ 19528 h 68518"/>
                  <a:gd name="connsiteX4" fmla="*/ 195455 w 195736"/>
                  <a:gd name="connsiteY4" fmla="*/ 17556 h 68518"/>
                  <a:gd name="connsiteX5" fmla="*/ 195027 w 195736"/>
                  <a:gd name="connsiteY5" fmla="*/ 14984 h 68518"/>
                  <a:gd name="connsiteX6" fmla="*/ 114359 w 195736"/>
                  <a:gd name="connsiteY6" fmla="*/ 925 h 68518"/>
                  <a:gd name="connsiteX7" fmla="*/ 1717 w 195736"/>
                  <a:gd name="connsiteY7" fmla="*/ 59219 h 68518"/>
                  <a:gd name="connsiteX8" fmla="*/ 431 w 195736"/>
                  <a:gd name="connsiteY8" fmla="*/ 64019 h 68518"/>
                  <a:gd name="connsiteX9" fmla="*/ 1631 w 195736"/>
                  <a:gd name="connsiteY9" fmla="*/ 65305 h 6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736" h="68518">
                    <a:moveTo>
                      <a:pt x="1631" y="65305"/>
                    </a:moveTo>
                    <a:cubicBezTo>
                      <a:pt x="2060" y="65648"/>
                      <a:pt x="2574" y="65819"/>
                      <a:pt x="3088" y="65819"/>
                    </a:cubicBezTo>
                    <a:cubicBezTo>
                      <a:pt x="34292" y="74220"/>
                      <a:pt x="65067" y="61533"/>
                      <a:pt x="92842" y="48074"/>
                    </a:cubicBezTo>
                    <a:cubicBezTo>
                      <a:pt x="126189" y="31872"/>
                      <a:pt x="155336" y="18156"/>
                      <a:pt x="193312" y="19528"/>
                    </a:cubicBezTo>
                    <a:cubicBezTo>
                      <a:pt x="194512" y="19614"/>
                      <a:pt x="195369" y="18585"/>
                      <a:pt x="195455" y="17556"/>
                    </a:cubicBezTo>
                    <a:cubicBezTo>
                      <a:pt x="195884" y="16785"/>
                      <a:pt x="195884" y="15842"/>
                      <a:pt x="195027" y="14984"/>
                    </a:cubicBezTo>
                    <a:cubicBezTo>
                      <a:pt x="177196" y="-1732"/>
                      <a:pt x="137076" y="-875"/>
                      <a:pt x="114359" y="925"/>
                    </a:cubicBezTo>
                    <a:cubicBezTo>
                      <a:pt x="69182" y="4526"/>
                      <a:pt x="38235" y="37359"/>
                      <a:pt x="1717" y="59219"/>
                    </a:cubicBezTo>
                    <a:cubicBezTo>
                      <a:pt x="-169" y="60333"/>
                      <a:pt x="-341" y="62476"/>
                      <a:pt x="431" y="64019"/>
                    </a:cubicBezTo>
                    <a:cubicBezTo>
                      <a:pt x="773" y="64533"/>
                      <a:pt x="1117" y="64962"/>
                      <a:pt x="1631" y="6530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4C91FEDD-F206-72A5-CCA3-132DE267AD64}"/>
                  </a:ext>
                </a:extLst>
              </p:cNvPr>
              <p:cNvSpPr/>
              <p:nvPr/>
            </p:nvSpPr>
            <p:spPr>
              <a:xfrm>
                <a:off x="9174032" y="3483491"/>
                <a:ext cx="214299" cy="93423"/>
              </a:xfrm>
              <a:custGeom>
                <a:avLst/>
                <a:gdLst>
                  <a:gd name="connsiteX0" fmla="*/ 3438 w 214299"/>
                  <a:gd name="connsiteY0" fmla="*/ 89012 h 93423"/>
                  <a:gd name="connsiteX1" fmla="*/ 105022 w 214299"/>
                  <a:gd name="connsiteY1" fmla="*/ 65009 h 93423"/>
                  <a:gd name="connsiteX2" fmla="*/ 212093 w 214299"/>
                  <a:gd name="connsiteY2" fmla="*/ 15117 h 93423"/>
                  <a:gd name="connsiteX3" fmla="*/ 213979 w 214299"/>
                  <a:gd name="connsiteY3" fmla="*/ 11688 h 93423"/>
                  <a:gd name="connsiteX4" fmla="*/ 212607 w 214299"/>
                  <a:gd name="connsiteY4" fmla="*/ 10146 h 93423"/>
                  <a:gd name="connsiteX5" fmla="*/ 106223 w 214299"/>
                  <a:gd name="connsiteY5" fmla="*/ 12289 h 93423"/>
                  <a:gd name="connsiteX6" fmla="*/ 1981 w 214299"/>
                  <a:gd name="connsiteY6" fmla="*/ 82154 h 93423"/>
                  <a:gd name="connsiteX7" fmla="*/ 2324 w 214299"/>
                  <a:gd name="connsiteY7" fmla="*/ 88327 h 93423"/>
                  <a:gd name="connsiteX8" fmla="*/ 3438 w 214299"/>
                  <a:gd name="connsiteY8" fmla="*/ 89012 h 93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299" h="93423">
                    <a:moveTo>
                      <a:pt x="3438" y="89012"/>
                    </a:moveTo>
                    <a:cubicBezTo>
                      <a:pt x="40643" y="101100"/>
                      <a:pt x="75019" y="86784"/>
                      <a:pt x="105022" y="65009"/>
                    </a:cubicBezTo>
                    <a:cubicBezTo>
                      <a:pt x="139141" y="40321"/>
                      <a:pt x="167173" y="13060"/>
                      <a:pt x="212093" y="15117"/>
                    </a:cubicBezTo>
                    <a:cubicBezTo>
                      <a:pt x="213893" y="15203"/>
                      <a:pt x="214836" y="12889"/>
                      <a:pt x="213979" y="11688"/>
                    </a:cubicBezTo>
                    <a:cubicBezTo>
                      <a:pt x="213807" y="11088"/>
                      <a:pt x="213465" y="10488"/>
                      <a:pt x="212607" y="10146"/>
                    </a:cubicBezTo>
                    <a:cubicBezTo>
                      <a:pt x="178231" y="-4171"/>
                      <a:pt x="139913" y="-3228"/>
                      <a:pt x="106223" y="12289"/>
                    </a:cubicBezTo>
                    <a:cubicBezTo>
                      <a:pt x="67818" y="30034"/>
                      <a:pt x="41329" y="66552"/>
                      <a:pt x="1981" y="82154"/>
                    </a:cubicBezTo>
                    <a:cubicBezTo>
                      <a:pt x="-1191" y="83440"/>
                      <a:pt x="-162" y="87298"/>
                      <a:pt x="2324" y="88327"/>
                    </a:cubicBezTo>
                    <a:cubicBezTo>
                      <a:pt x="2667" y="88670"/>
                      <a:pt x="3009" y="88841"/>
                      <a:pt x="3438" y="8901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44F87090-8256-EB85-6790-06E9C3656C7F}"/>
                  </a:ext>
                </a:extLst>
              </p:cNvPr>
              <p:cNvSpPr/>
              <p:nvPr/>
            </p:nvSpPr>
            <p:spPr>
              <a:xfrm>
                <a:off x="9115081" y="3439461"/>
                <a:ext cx="207967" cy="100876"/>
              </a:xfrm>
              <a:custGeom>
                <a:avLst/>
                <a:gdLst>
                  <a:gd name="connsiteX0" fmla="*/ 2897 w 207967"/>
                  <a:gd name="connsiteY0" fmla="*/ 98495 h 100876"/>
                  <a:gd name="connsiteX1" fmla="*/ 96937 w 207967"/>
                  <a:gd name="connsiteY1" fmla="*/ 70549 h 100876"/>
                  <a:gd name="connsiteX2" fmla="*/ 206065 w 207967"/>
                  <a:gd name="connsiteY2" fmla="*/ 11656 h 100876"/>
                  <a:gd name="connsiteX3" fmla="*/ 205808 w 207967"/>
                  <a:gd name="connsiteY3" fmla="*/ 6941 h 100876"/>
                  <a:gd name="connsiteX4" fmla="*/ 205808 w 207967"/>
                  <a:gd name="connsiteY4" fmla="*/ 6941 h 100876"/>
                  <a:gd name="connsiteX5" fmla="*/ 165003 w 207967"/>
                  <a:gd name="connsiteY5" fmla="*/ 683 h 100876"/>
                  <a:gd name="connsiteX6" fmla="*/ 107138 w 207967"/>
                  <a:gd name="connsiteY6" fmla="*/ 13113 h 100876"/>
                  <a:gd name="connsiteX7" fmla="*/ 56475 w 207967"/>
                  <a:gd name="connsiteY7" fmla="*/ 49375 h 100876"/>
                  <a:gd name="connsiteX8" fmla="*/ 2639 w 207967"/>
                  <a:gd name="connsiteY8" fmla="*/ 90694 h 100876"/>
                  <a:gd name="connsiteX9" fmla="*/ 840 w 207967"/>
                  <a:gd name="connsiteY9" fmla="*/ 96095 h 100876"/>
                  <a:gd name="connsiteX10" fmla="*/ 2897 w 207967"/>
                  <a:gd name="connsiteY10" fmla="*/ 98495 h 100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967" h="100876">
                    <a:moveTo>
                      <a:pt x="2897" y="98495"/>
                    </a:moveTo>
                    <a:cubicBezTo>
                      <a:pt x="35558" y="107925"/>
                      <a:pt x="70448" y="87437"/>
                      <a:pt x="96937" y="70549"/>
                    </a:cubicBezTo>
                    <a:cubicBezTo>
                      <a:pt x="133027" y="47575"/>
                      <a:pt x="162774" y="19371"/>
                      <a:pt x="206065" y="11656"/>
                    </a:cubicBezTo>
                    <a:cubicBezTo>
                      <a:pt x="208808" y="11142"/>
                      <a:pt x="208465" y="7112"/>
                      <a:pt x="205808" y="6941"/>
                    </a:cubicBezTo>
                    <a:cubicBezTo>
                      <a:pt x="205808" y="6941"/>
                      <a:pt x="205808" y="6941"/>
                      <a:pt x="205808" y="6941"/>
                    </a:cubicBezTo>
                    <a:cubicBezTo>
                      <a:pt x="195006" y="-1546"/>
                      <a:pt x="177776" y="-260"/>
                      <a:pt x="165003" y="683"/>
                    </a:cubicBezTo>
                    <a:cubicBezTo>
                      <a:pt x="144857" y="2055"/>
                      <a:pt x="125998" y="5655"/>
                      <a:pt x="107138" y="13113"/>
                    </a:cubicBezTo>
                    <a:cubicBezTo>
                      <a:pt x="87422" y="21000"/>
                      <a:pt x="70705" y="33859"/>
                      <a:pt x="56475" y="49375"/>
                    </a:cubicBezTo>
                    <a:cubicBezTo>
                      <a:pt x="41473" y="65663"/>
                      <a:pt x="26042" y="87094"/>
                      <a:pt x="2639" y="90694"/>
                    </a:cubicBezTo>
                    <a:cubicBezTo>
                      <a:pt x="-275" y="91123"/>
                      <a:pt x="-618" y="94295"/>
                      <a:pt x="840" y="96095"/>
                    </a:cubicBezTo>
                    <a:cubicBezTo>
                      <a:pt x="840" y="97124"/>
                      <a:pt x="1439" y="98153"/>
                      <a:pt x="2897" y="9849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A8DBD682-3A54-B7F6-E148-09688732659D}"/>
                  </a:ext>
                </a:extLst>
              </p:cNvPr>
              <p:cNvSpPr/>
              <p:nvPr/>
            </p:nvSpPr>
            <p:spPr>
              <a:xfrm>
                <a:off x="9052500" y="3389975"/>
                <a:ext cx="185884" cy="104405"/>
              </a:xfrm>
              <a:custGeom>
                <a:avLst/>
                <a:gdLst>
                  <a:gd name="connsiteX0" fmla="*/ 3069 w 185884"/>
                  <a:gd name="connsiteY0" fmla="*/ 100147 h 104405"/>
                  <a:gd name="connsiteX1" fmla="*/ 98396 w 185884"/>
                  <a:gd name="connsiteY1" fmla="*/ 81630 h 104405"/>
                  <a:gd name="connsiteX2" fmla="*/ 184549 w 185884"/>
                  <a:gd name="connsiteY2" fmla="*/ 6535 h 104405"/>
                  <a:gd name="connsiteX3" fmla="*/ 185749 w 185884"/>
                  <a:gd name="connsiteY3" fmla="*/ 4049 h 104405"/>
                  <a:gd name="connsiteX4" fmla="*/ 184035 w 185884"/>
                  <a:gd name="connsiteY4" fmla="*/ 1220 h 104405"/>
                  <a:gd name="connsiteX5" fmla="*/ 97195 w 185884"/>
                  <a:gd name="connsiteY5" fmla="*/ 24709 h 104405"/>
                  <a:gd name="connsiteX6" fmla="*/ 2555 w 185884"/>
                  <a:gd name="connsiteY6" fmla="*/ 92860 h 104405"/>
                  <a:gd name="connsiteX7" fmla="*/ 1526 w 185884"/>
                  <a:gd name="connsiteY7" fmla="*/ 98947 h 104405"/>
                  <a:gd name="connsiteX8" fmla="*/ 3069 w 185884"/>
                  <a:gd name="connsiteY8" fmla="*/ 100147 h 104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884" h="104405">
                    <a:moveTo>
                      <a:pt x="3069" y="100147"/>
                    </a:moveTo>
                    <a:cubicBezTo>
                      <a:pt x="34188" y="111205"/>
                      <a:pt x="71821" y="99204"/>
                      <a:pt x="98396" y="81630"/>
                    </a:cubicBezTo>
                    <a:cubicBezTo>
                      <a:pt x="130628" y="60285"/>
                      <a:pt x="148630" y="21537"/>
                      <a:pt x="184549" y="6535"/>
                    </a:cubicBezTo>
                    <a:cubicBezTo>
                      <a:pt x="185664" y="6106"/>
                      <a:pt x="186007" y="5078"/>
                      <a:pt x="185749" y="4049"/>
                    </a:cubicBezTo>
                    <a:cubicBezTo>
                      <a:pt x="186178" y="2935"/>
                      <a:pt x="185578" y="1477"/>
                      <a:pt x="184035" y="1220"/>
                    </a:cubicBezTo>
                    <a:cubicBezTo>
                      <a:pt x="152746" y="-3923"/>
                      <a:pt x="122999" y="7821"/>
                      <a:pt x="97195" y="24709"/>
                    </a:cubicBezTo>
                    <a:cubicBezTo>
                      <a:pt x="64106" y="46397"/>
                      <a:pt x="43532" y="85059"/>
                      <a:pt x="2555" y="92860"/>
                    </a:cubicBezTo>
                    <a:cubicBezTo>
                      <a:pt x="-702" y="93460"/>
                      <a:pt x="-617" y="97575"/>
                      <a:pt x="1526" y="98947"/>
                    </a:cubicBezTo>
                    <a:cubicBezTo>
                      <a:pt x="1869" y="99461"/>
                      <a:pt x="2384" y="99890"/>
                      <a:pt x="3069" y="10014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6E2F163D-6238-958B-2A1D-10F3B5DD05A6}"/>
                  </a:ext>
                </a:extLst>
              </p:cNvPr>
              <p:cNvSpPr/>
              <p:nvPr/>
            </p:nvSpPr>
            <p:spPr>
              <a:xfrm>
                <a:off x="9006587" y="3385622"/>
                <a:ext cx="116858" cy="65677"/>
              </a:xfrm>
              <a:custGeom>
                <a:avLst/>
                <a:gdLst>
                  <a:gd name="connsiteX0" fmla="*/ 58498 w 116858"/>
                  <a:gd name="connsiteY0" fmla="*/ 55551 h 65677"/>
                  <a:gd name="connsiteX1" fmla="*/ 114820 w 116858"/>
                  <a:gd name="connsiteY1" fmla="*/ 8574 h 65677"/>
                  <a:gd name="connsiteX2" fmla="*/ 116448 w 116858"/>
                  <a:gd name="connsiteY2" fmla="*/ 6516 h 65677"/>
                  <a:gd name="connsiteX3" fmla="*/ 115505 w 116858"/>
                  <a:gd name="connsiteY3" fmla="*/ 3430 h 65677"/>
                  <a:gd name="connsiteX4" fmla="*/ 56698 w 116858"/>
                  <a:gd name="connsiteY4" fmla="*/ 8316 h 65677"/>
                  <a:gd name="connsiteX5" fmla="*/ 1748 w 116858"/>
                  <a:gd name="connsiteY5" fmla="*/ 54951 h 65677"/>
                  <a:gd name="connsiteX6" fmla="*/ 119 w 116858"/>
                  <a:gd name="connsiteY6" fmla="*/ 58294 h 65677"/>
                  <a:gd name="connsiteX7" fmla="*/ 1834 w 116858"/>
                  <a:gd name="connsiteY7" fmla="*/ 61552 h 65677"/>
                  <a:gd name="connsiteX8" fmla="*/ 58498 w 116858"/>
                  <a:gd name="connsiteY8" fmla="*/ 55551 h 65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58" h="65677">
                    <a:moveTo>
                      <a:pt x="58498" y="55551"/>
                    </a:moveTo>
                    <a:cubicBezTo>
                      <a:pt x="79929" y="43635"/>
                      <a:pt x="90902" y="15174"/>
                      <a:pt x="114820" y="8574"/>
                    </a:cubicBezTo>
                    <a:cubicBezTo>
                      <a:pt x="115763" y="8316"/>
                      <a:pt x="116362" y="7373"/>
                      <a:pt x="116448" y="6516"/>
                    </a:cubicBezTo>
                    <a:cubicBezTo>
                      <a:pt x="117134" y="5487"/>
                      <a:pt x="117048" y="4030"/>
                      <a:pt x="115505" y="3430"/>
                    </a:cubicBezTo>
                    <a:cubicBezTo>
                      <a:pt x="96132" y="-3342"/>
                      <a:pt x="75215" y="773"/>
                      <a:pt x="56698" y="8316"/>
                    </a:cubicBezTo>
                    <a:cubicBezTo>
                      <a:pt x="33809" y="17660"/>
                      <a:pt x="22923" y="43035"/>
                      <a:pt x="1748" y="54951"/>
                    </a:cubicBezTo>
                    <a:cubicBezTo>
                      <a:pt x="377" y="55722"/>
                      <a:pt x="-52" y="57094"/>
                      <a:pt x="119" y="58294"/>
                    </a:cubicBezTo>
                    <a:cubicBezTo>
                      <a:pt x="-223" y="59494"/>
                      <a:pt x="119" y="60866"/>
                      <a:pt x="1834" y="61552"/>
                    </a:cubicBezTo>
                    <a:cubicBezTo>
                      <a:pt x="20779" y="69438"/>
                      <a:pt x="41096" y="65238"/>
                      <a:pt x="58498" y="5555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00B63C97-0633-22D8-E439-8EE4F11A2502}"/>
                  </a:ext>
                </a:extLst>
              </p:cNvPr>
              <p:cNvSpPr/>
              <p:nvPr/>
            </p:nvSpPr>
            <p:spPr>
              <a:xfrm>
                <a:off x="9247781" y="3604437"/>
                <a:ext cx="156732" cy="120247"/>
              </a:xfrm>
              <a:custGeom>
                <a:avLst/>
                <a:gdLst>
                  <a:gd name="connsiteX0" fmla="*/ 153603 w 156732"/>
                  <a:gd name="connsiteY0" fmla="*/ 120142 h 120247"/>
                  <a:gd name="connsiteX1" fmla="*/ 156089 w 156732"/>
                  <a:gd name="connsiteY1" fmla="*/ 118513 h 120247"/>
                  <a:gd name="connsiteX2" fmla="*/ 155832 w 156732"/>
                  <a:gd name="connsiteY2" fmla="*/ 115427 h 120247"/>
                  <a:gd name="connsiteX3" fmla="*/ 119913 w 156732"/>
                  <a:gd name="connsiteY3" fmla="*/ 80623 h 120247"/>
                  <a:gd name="connsiteX4" fmla="*/ 83823 w 156732"/>
                  <a:gd name="connsiteY4" fmla="*/ 50191 h 120247"/>
                  <a:gd name="connsiteX5" fmla="*/ 6842 w 156732"/>
                  <a:gd name="connsiteY5" fmla="*/ 2270 h 120247"/>
                  <a:gd name="connsiteX6" fmla="*/ 5299 w 156732"/>
                  <a:gd name="connsiteY6" fmla="*/ 1241 h 120247"/>
                  <a:gd name="connsiteX7" fmla="*/ 5299 w 156732"/>
                  <a:gd name="connsiteY7" fmla="*/ 1241 h 120247"/>
                  <a:gd name="connsiteX8" fmla="*/ 584 w 156732"/>
                  <a:gd name="connsiteY8" fmla="*/ 5271 h 120247"/>
                  <a:gd name="connsiteX9" fmla="*/ 21072 w 156732"/>
                  <a:gd name="connsiteY9" fmla="*/ 47019 h 120247"/>
                  <a:gd name="connsiteX10" fmla="*/ 52876 w 156732"/>
                  <a:gd name="connsiteY10" fmla="*/ 82595 h 120247"/>
                  <a:gd name="connsiteX11" fmla="*/ 153603 w 156732"/>
                  <a:gd name="connsiteY11" fmla="*/ 120142 h 120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732" h="120247">
                    <a:moveTo>
                      <a:pt x="153603" y="120142"/>
                    </a:moveTo>
                    <a:cubicBezTo>
                      <a:pt x="154975" y="120571"/>
                      <a:pt x="155917" y="119628"/>
                      <a:pt x="156089" y="118513"/>
                    </a:cubicBezTo>
                    <a:cubicBezTo>
                      <a:pt x="156861" y="117656"/>
                      <a:pt x="157118" y="116370"/>
                      <a:pt x="155832" y="115427"/>
                    </a:cubicBezTo>
                    <a:cubicBezTo>
                      <a:pt x="141944" y="105912"/>
                      <a:pt x="131229" y="92881"/>
                      <a:pt x="119913" y="80623"/>
                    </a:cubicBezTo>
                    <a:cubicBezTo>
                      <a:pt x="109198" y="69050"/>
                      <a:pt x="96682" y="59192"/>
                      <a:pt x="83823" y="50191"/>
                    </a:cubicBezTo>
                    <a:cubicBezTo>
                      <a:pt x="60506" y="33817"/>
                      <a:pt x="23644" y="25845"/>
                      <a:pt x="6842" y="2270"/>
                    </a:cubicBezTo>
                    <a:cubicBezTo>
                      <a:pt x="6413" y="1670"/>
                      <a:pt x="5813" y="1327"/>
                      <a:pt x="5299" y="1241"/>
                    </a:cubicBezTo>
                    <a:cubicBezTo>
                      <a:pt x="5299" y="1241"/>
                      <a:pt x="5299" y="1241"/>
                      <a:pt x="5299" y="1241"/>
                    </a:cubicBezTo>
                    <a:cubicBezTo>
                      <a:pt x="3070" y="-2102"/>
                      <a:pt x="-1645" y="2013"/>
                      <a:pt x="584" y="5271"/>
                    </a:cubicBezTo>
                    <a:cubicBezTo>
                      <a:pt x="9414" y="18301"/>
                      <a:pt x="12414" y="34160"/>
                      <a:pt x="21072" y="47019"/>
                    </a:cubicBezTo>
                    <a:cubicBezTo>
                      <a:pt x="30073" y="60306"/>
                      <a:pt x="40703" y="72050"/>
                      <a:pt x="52876" y="82595"/>
                    </a:cubicBezTo>
                    <a:cubicBezTo>
                      <a:pt x="81594" y="107455"/>
                      <a:pt x="118799" y="109255"/>
                      <a:pt x="153603" y="12014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0CC48F86-5F15-0CC6-805A-01D5BDD3998C}"/>
                  </a:ext>
                </a:extLst>
              </p:cNvPr>
              <p:cNvSpPr/>
              <p:nvPr/>
            </p:nvSpPr>
            <p:spPr>
              <a:xfrm>
                <a:off x="9168974" y="3569684"/>
                <a:ext cx="138536" cy="202846"/>
              </a:xfrm>
              <a:custGeom>
                <a:avLst/>
                <a:gdLst>
                  <a:gd name="connsiteX0" fmla="*/ 134426 w 138536"/>
                  <a:gd name="connsiteY0" fmla="*/ 202301 h 202846"/>
                  <a:gd name="connsiteX1" fmla="*/ 135198 w 138536"/>
                  <a:gd name="connsiteY1" fmla="*/ 202387 h 202846"/>
                  <a:gd name="connsiteX2" fmla="*/ 135541 w 138536"/>
                  <a:gd name="connsiteY2" fmla="*/ 202644 h 202846"/>
                  <a:gd name="connsiteX3" fmla="*/ 137598 w 138536"/>
                  <a:gd name="connsiteY3" fmla="*/ 198615 h 202846"/>
                  <a:gd name="connsiteX4" fmla="*/ 79048 w 138536"/>
                  <a:gd name="connsiteY4" fmla="*/ 98402 h 202846"/>
                  <a:gd name="connsiteX5" fmla="*/ 7725 w 138536"/>
                  <a:gd name="connsiteY5" fmla="*/ 847 h 202846"/>
                  <a:gd name="connsiteX6" fmla="*/ 4553 w 138536"/>
                  <a:gd name="connsiteY6" fmla="*/ 247 h 202846"/>
                  <a:gd name="connsiteX7" fmla="*/ 438 w 138536"/>
                  <a:gd name="connsiteY7" fmla="*/ 4533 h 202846"/>
                  <a:gd name="connsiteX8" fmla="*/ 18269 w 138536"/>
                  <a:gd name="connsiteY8" fmla="*/ 70799 h 202846"/>
                  <a:gd name="connsiteX9" fmla="*/ 41414 w 138536"/>
                  <a:gd name="connsiteY9" fmla="*/ 126777 h 202846"/>
                  <a:gd name="connsiteX10" fmla="*/ 134426 w 138536"/>
                  <a:gd name="connsiteY10" fmla="*/ 202301 h 20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536" h="202846">
                    <a:moveTo>
                      <a:pt x="134426" y="202301"/>
                    </a:moveTo>
                    <a:cubicBezTo>
                      <a:pt x="134683" y="202387"/>
                      <a:pt x="134941" y="202387"/>
                      <a:pt x="135198" y="202387"/>
                    </a:cubicBezTo>
                    <a:cubicBezTo>
                      <a:pt x="135369" y="202472"/>
                      <a:pt x="135455" y="202558"/>
                      <a:pt x="135541" y="202644"/>
                    </a:cubicBezTo>
                    <a:cubicBezTo>
                      <a:pt x="137855" y="203758"/>
                      <a:pt x="139741" y="199986"/>
                      <a:pt x="137598" y="198615"/>
                    </a:cubicBezTo>
                    <a:cubicBezTo>
                      <a:pt x="106051" y="178384"/>
                      <a:pt x="92593" y="131235"/>
                      <a:pt x="79048" y="98402"/>
                    </a:cubicBezTo>
                    <a:cubicBezTo>
                      <a:pt x="63274" y="60340"/>
                      <a:pt x="38671" y="27936"/>
                      <a:pt x="7725" y="847"/>
                    </a:cubicBezTo>
                    <a:cubicBezTo>
                      <a:pt x="6610" y="-96"/>
                      <a:pt x="5496" y="-181"/>
                      <a:pt x="4553" y="247"/>
                    </a:cubicBezTo>
                    <a:cubicBezTo>
                      <a:pt x="2067" y="-610"/>
                      <a:pt x="-1191" y="1704"/>
                      <a:pt x="438" y="4533"/>
                    </a:cubicBezTo>
                    <a:cubicBezTo>
                      <a:pt x="11240" y="23564"/>
                      <a:pt x="13811" y="49539"/>
                      <a:pt x="18269" y="70799"/>
                    </a:cubicBezTo>
                    <a:cubicBezTo>
                      <a:pt x="22555" y="90944"/>
                      <a:pt x="30613" y="109289"/>
                      <a:pt x="41414" y="126777"/>
                    </a:cubicBezTo>
                    <a:cubicBezTo>
                      <a:pt x="62160" y="160210"/>
                      <a:pt x="95935" y="191328"/>
                      <a:pt x="134426" y="20230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1818E059-9EFD-C120-D92C-E7A40C5D5E75}"/>
                  </a:ext>
                </a:extLst>
              </p:cNvPr>
              <p:cNvSpPr/>
              <p:nvPr/>
            </p:nvSpPr>
            <p:spPr>
              <a:xfrm>
                <a:off x="9114271" y="3532832"/>
                <a:ext cx="81054" cy="226301"/>
              </a:xfrm>
              <a:custGeom>
                <a:avLst/>
                <a:gdLst>
                  <a:gd name="connsiteX0" fmla="*/ 79144 w 81054"/>
                  <a:gd name="connsiteY0" fmla="*/ 225780 h 226301"/>
                  <a:gd name="connsiteX1" fmla="*/ 80173 w 81054"/>
                  <a:gd name="connsiteY1" fmla="*/ 221494 h 226301"/>
                  <a:gd name="connsiteX2" fmla="*/ 62171 w 81054"/>
                  <a:gd name="connsiteY2" fmla="*/ 166544 h 226301"/>
                  <a:gd name="connsiteX3" fmla="*/ 53941 w 81054"/>
                  <a:gd name="connsiteY3" fmla="*/ 105851 h 226301"/>
                  <a:gd name="connsiteX4" fmla="*/ 8335 w 81054"/>
                  <a:gd name="connsiteY4" fmla="*/ 3152 h 226301"/>
                  <a:gd name="connsiteX5" fmla="*/ 6535 w 81054"/>
                  <a:gd name="connsiteY5" fmla="*/ 1609 h 226301"/>
                  <a:gd name="connsiteX6" fmla="*/ 277 w 81054"/>
                  <a:gd name="connsiteY6" fmla="*/ 5124 h 226301"/>
                  <a:gd name="connsiteX7" fmla="*/ 5164 w 81054"/>
                  <a:gd name="connsiteY7" fmla="*/ 75504 h 226301"/>
                  <a:gd name="connsiteX8" fmla="*/ 12964 w 81054"/>
                  <a:gd name="connsiteY8" fmla="*/ 137569 h 226301"/>
                  <a:gd name="connsiteX9" fmla="*/ 77173 w 81054"/>
                  <a:gd name="connsiteY9" fmla="*/ 226123 h 226301"/>
                  <a:gd name="connsiteX10" fmla="*/ 79144 w 81054"/>
                  <a:gd name="connsiteY10" fmla="*/ 225780 h 226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054" h="226301">
                    <a:moveTo>
                      <a:pt x="79144" y="225780"/>
                    </a:moveTo>
                    <a:cubicBezTo>
                      <a:pt x="80859" y="225523"/>
                      <a:pt x="81888" y="222951"/>
                      <a:pt x="80173" y="221494"/>
                    </a:cubicBezTo>
                    <a:cubicBezTo>
                      <a:pt x="67143" y="210178"/>
                      <a:pt x="64571" y="182575"/>
                      <a:pt x="62171" y="166544"/>
                    </a:cubicBezTo>
                    <a:cubicBezTo>
                      <a:pt x="59170" y="146313"/>
                      <a:pt x="57713" y="125996"/>
                      <a:pt x="53941" y="105851"/>
                    </a:cubicBezTo>
                    <a:cubicBezTo>
                      <a:pt x="46826" y="67874"/>
                      <a:pt x="28824" y="35385"/>
                      <a:pt x="8335" y="3152"/>
                    </a:cubicBezTo>
                    <a:cubicBezTo>
                      <a:pt x="7821" y="2381"/>
                      <a:pt x="7221" y="1866"/>
                      <a:pt x="6535" y="1609"/>
                    </a:cubicBezTo>
                    <a:cubicBezTo>
                      <a:pt x="4649" y="-1991"/>
                      <a:pt x="-1352" y="1009"/>
                      <a:pt x="277" y="5124"/>
                    </a:cubicBezTo>
                    <a:cubicBezTo>
                      <a:pt x="9107" y="27669"/>
                      <a:pt x="6106" y="51844"/>
                      <a:pt x="5164" y="75504"/>
                    </a:cubicBezTo>
                    <a:cubicBezTo>
                      <a:pt x="4392" y="96507"/>
                      <a:pt x="7478" y="117338"/>
                      <a:pt x="12964" y="137569"/>
                    </a:cubicBezTo>
                    <a:cubicBezTo>
                      <a:pt x="22309" y="171773"/>
                      <a:pt x="43568" y="210607"/>
                      <a:pt x="77173" y="226123"/>
                    </a:cubicBezTo>
                    <a:cubicBezTo>
                      <a:pt x="78116" y="226466"/>
                      <a:pt x="78716" y="226294"/>
                      <a:pt x="79144" y="22578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859E1014-39D2-0688-8956-60F8C2D0061A}"/>
                  </a:ext>
                </a:extLst>
              </p:cNvPr>
              <p:cNvSpPr/>
              <p:nvPr/>
            </p:nvSpPr>
            <p:spPr>
              <a:xfrm>
                <a:off x="9045856" y="3485029"/>
                <a:ext cx="49136" cy="220785"/>
              </a:xfrm>
              <a:custGeom>
                <a:avLst/>
                <a:gdLst>
                  <a:gd name="connsiteX0" fmla="*/ 45632 w 49136"/>
                  <a:gd name="connsiteY0" fmla="*/ 220433 h 220785"/>
                  <a:gd name="connsiteX1" fmla="*/ 48804 w 49136"/>
                  <a:gd name="connsiteY1" fmla="*/ 217862 h 220785"/>
                  <a:gd name="connsiteX2" fmla="*/ 46832 w 49136"/>
                  <a:gd name="connsiteY2" fmla="*/ 99304 h 220785"/>
                  <a:gd name="connsiteX3" fmla="*/ 14257 w 49136"/>
                  <a:gd name="connsiteY3" fmla="*/ 1235 h 220785"/>
                  <a:gd name="connsiteX4" fmla="*/ 10142 w 49136"/>
                  <a:gd name="connsiteY4" fmla="*/ 377 h 220785"/>
                  <a:gd name="connsiteX5" fmla="*/ 7399 w 49136"/>
                  <a:gd name="connsiteY5" fmla="*/ 5607 h 220785"/>
                  <a:gd name="connsiteX6" fmla="*/ 5170 w 49136"/>
                  <a:gd name="connsiteY6" fmla="*/ 73758 h 220785"/>
                  <a:gd name="connsiteX7" fmla="*/ 284 w 49136"/>
                  <a:gd name="connsiteY7" fmla="*/ 127165 h 220785"/>
                  <a:gd name="connsiteX8" fmla="*/ 44003 w 49136"/>
                  <a:gd name="connsiteY8" fmla="*/ 220348 h 220785"/>
                  <a:gd name="connsiteX9" fmla="*/ 45632 w 49136"/>
                  <a:gd name="connsiteY9" fmla="*/ 220433 h 22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136" h="220785">
                    <a:moveTo>
                      <a:pt x="45632" y="220433"/>
                    </a:moveTo>
                    <a:cubicBezTo>
                      <a:pt x="47347" y="221548"/>
                      <a:pt x="50090" y="219833"/>
                      <a:pt x="48804" y="217862"/>
                    </a:cubicBezTo>
                    <a:cubicBezTo>
                      <a:pt x="26258" y="181514"/>
                      <a:pt x="45118" y="138566"/>
                      <a:pt x="46832" y="99304"/>
                    </a:cubicBezTo>
                    <a:cubicBezTo>
                      <a:pt x="48375" y="63300"/>
                      <a:pt x="37917" y="28410"/>
                      <a:pt x="14257" y="1235"/>
                    </a:cubicBezTo>
                    <a:cubicBezTo>
                      <a:pt x="13057" y="-223"/>
                      <a:pt x="11428" y="-223"/>
                      <a:pt x="10142" y="377"/>
                    </a:cubicBezTo>
                    <a:cubicBezTo>
                      <a:pt x="7999" y="806"/>
                      <a:pt x="6113" y="2949"/>
                      <a:pt x="7399" y="5607"/>
                    </a:cubicBezTo>
                    <a:cubicBezTo>
                      <a:pt x="18029" y="26867"/>
                      <a:pt x="10228" y="52069"/>
                      <a:pt x="5170" y="73758"/>
                    </a:cubicBezTo>
                    <a:cubicBezTo>
                      <a:pt x="1055" y="91503"/>
                      <a:pt x="-745" y="108991"/>
                      <a:pt x="284" y="127165"/>
                    </a:cubicBezTo>
                    <a:cubicBezTo>
                      <a:pt x="2169" y="159912"/>
                      <a:pt x="13828" y="202346"/>
                      <a:pt x="44003" y="220348"/>
                    </a:cubicBezTo>
                    <a:cubicBezTo>
                      <a:pt x="44432" y="220691"/>
                      <a:pt x="45118" y="220605"/>
                      <a:pt x="45632" y="22043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B042E12B-C3D1-D8B6-8447-CA335C258456}"/>
                  </a:ext>
                </a:extLst>
              </p:cNvPr>
              <p:cNvSpPr/>
              <p:nvPr/>
            </p:nvSpPr>
            <p:spPr>
              <a:xfrm>
                <a:off x="8989119" y="3439790"/>
                <a:ext cx="40668" cy="160257"/>
              </a:xfrm>
              <a:custGeom>
                <a:avLst/>
                <a:gdLst>
                  <a:gd name="connsiteX0" fmla="*/ 28988 w 40668"/>
                  <a:gd name="connsiteY0" fmla="*/ 158431 h 160257"/>
                  <a:gd name="connsiteX1" fmla="*/ 29074 w 40668"/>
                  <a:gd name="connsiteY1" fmla="*/ 156802 h 160257"/>
                  <a:gd name="connsiteX2" fmla="*/ 37989 w 40668"/>
                  <a:gd name="connsiteY2" fmla="*/ 81193 h 160257"/>
                  <a:gd name="connsiteX3" fmla="*/ 21788 w 40668"/>
                  <a:gd name="connsiteY3" fmla="*/ 2411 h 160257"/>
                  <a:gd name="connsiteX4" fmla="*/ 20159 w 40668"/>
                  <a:gd name="connsiteY4" fmla="*/ 1297 h 160257"/>
                  <a:gd name="connsiteX5" fmla="*/ 13644 w 40668"/>
                  <a:gd name="connsiteY5" fmla="*/ 3440 h 160257"/>
                  <a:gd name="connsiteX6" fmla="*/ 25902 w 40668"/>
                  <a:gd name="connsiteY6" fmla="*/ 159802 h 160257"/>
                  <a:gd name="connsiteX7" fmla="*/ 28988 w 40668"/>
                  <a:gd name="connsiteY7" fmla="*/ 158431 h 16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668" h="160257">
                    <a:moveTo>
                      <a:pt x="28988" y="158431"/>
                    </a:moveTo>
                    <a:cubicBezTo>
                      <a:pt x="29246" y="158002"/>
                      <a:pt x="29246" y="157402"/>
                      <a:pt x="29074" y="156802"/>
                    </a:cubicBezTo>
                    <a:cubicBezTo>
                      <a:pt x="19987" y="132970"/>
                      <a:pt x="33103" y="104938"/>
                      <a:pt x="37989" y="81193"/>
                    </a:cubicBezTo>
                    <a:cubicBezTo>
                      <a:pt x="43733" y="53075"/>
                      <a:pt x="41076" y="24700"/>
                      <a:pt x="21788" y="2411"/>
                    </a:cubicBezTo>
                    <a:cubicBezTo>
                      <a:pt x="21273" y="1811"/>
                      <a:pt x="20759" y="1468"/>
                      <a:pt x="20159" y="1297"/>
                    </a:cubicBezTo>
                    <a:cubicBezTo>
                      <a:pt x="18016" y="-932"/>
                      <a:pt x="13558" y="-332"/>
                      <a:pt x="13644" y="3440"/>
                    </a:cubicBezTo>
                    <a:cubicBezTo>
                      <a:pt x="15101" y="53846"/>
                      <a:pt x="-25018" y="120712"/>
                      <a:pt x="25902" y="159802"/>
                    </a:cubicBezTo>
                    <a:cubicBezTo>
                      <a:pt x="27188" y="160917"/>
                      <a:pt x="28732" y="159802"/>
                      <a:pt x="28988" y="15843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EE2CA16F-477E-12E2-C3C8-ECDFD0C5AEF2}"/>
                  </a:ext>
                </a:extLst>
              </p:cNvPr>
              <p:cNvSpPr/>
              <p:nvPr/>
            </p:nvSpPr>
            <p:spPr>
              <a:xfrm>
                <a:off x="8941159" y="3362910"/>
                <a:ext cx="383605" cy="264118"/>
              </a:xfrm>
              <a:custGeom>
                <a:avLst/>
                <a:gdLst>
                  <a:gd name="connsiteX0" fmla="*/ 380501 w 383605"/>
                  <a:gd name="connsiteY0" fmla="*/ 264029 h 264118"/>
                  <a:gd name="connsiteX1" fmla="*/ 382044 w 383605"/>
                  <a:gd name="connsiteY1" fmla="*/ 259657 h 264118"/>
                  <a:gd name="connsiteX2" fmla="*/ 327866 w 383605"/>
                  <a:gd name="connsiteY2" fmla="*/ 245684 h 264118"/>
                  <a:gd name="connsiteX3" fmla="*/ 274288 w 383605"/>
                  <a:gd name="connsiteY3" fmla="*/ 226139 h 264118"/>
                  <a:gd name="connsiteX4" fmla="*/ 171932 w 383605"/>
                  <a:gd name="connsiteY4" fmla="*/ 163559 h 264118"/>
                  <a:gd name="connsiteX5" fmla="*/ 5969 w 383605"/>
                  <a:gd name="connsiteY5" fmla="*/ 1368 h 264118"/>
                  <a:gd name="connsiteX6" fmla="*/ 653 w 383605"/>
                  <a:gd name="connsiteY6" fmla="*/ 5825 h 264118"/>
                  <a:gd name="connsiteX7" fmla="*/ 168160 w 383605"/>
                  <a:gd name="connsiteY7" fmla="*/ 168874 h 264118"/>
                  <a:gd name="connsiteX8" fmla="*/ 266315 w 383605"/>
                  <a:gd name="connsiteY8" fmla="*/ 229396 h 264118"/>
                  <a:gd name="connsiteX9" fmla="*/ 380501 w 383605"/>
                  <a:gd name="connsiteY9" fmla="*/ 264029 h 26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3605" h="264118">
                    <a:moveTo>
                      <a:pt x="380501" y="264029"/>
                    </a:moveTo>
                    <a:cubicBezTo>
                      <a:pt x="383416" y="264800"/>
                      <a:pt x="384959" y="260343"/>
                      <a:pt x="382044" y="259657"/>
                    </a:cubicBezTo>
                    <a:cubicBezTo>
                      <a:pt x="367299" y="255971"/>
                      <a:pt x="345954" y="249627"/>
                      <a:pt x="327866" y="245684"/>
                    </a:cubicBezTo>
                    <a:cubicBezTo>
                      <a:pt x="309178" y="241655"/>
                      <a:pt x="291604" y="234111"/>
                      <a:pt x="274288" y="226139"/>
                    </a:cubicBezTo>
                    <a:cubicBezTo>
                      <a:pt x="237769" y="209508"/>
                      <a:pt x="204250" y="187219"/>
                      <a:pt x="171932" y="163559"/>
                    </a:cubicBezTo>
                    <a:cubicBezTo>
                      <a:pt x="109610" y="117953"/>
                      <a:pt x="50203" y="64975"/>
                      <a:pt x="5969" y="1368"/>
                    </a:cubicBezTo>
                    <a:cubicBezTo>
                      <a:pt x="3396" y="-2319"/>
                      <a:pt x="-1833" y="2225"/>
                      <a:pt x="653" y="5825"/>
                    </a:cubicBezTo>
                    <a:cubicBezTo>
                      <a:pt x="45230" y="69948"/>
                      <a:pt x="105752" y="122497"/>
                      <a:pt x="168160" y="168874"/>
                    </a:cubicBezTo>
                    <a:cubicBezTo>
                      <a:pt x="199193" y="191849"/>
                      <a:pt x="231596" y="212508"/>
                      <a:pt x="266315" y="229396"/>
                    </a:cubicBezTo>
                    <a:cubicBezTo>
                      <a:pt x="303434" y="247570"/>
                      <a:pt x="351183" y="255971"/>
                      <a:pt x="380501" y="26402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6A30FCC8-61AE-150E-45BE-119C1A121FA6}"/>
                  </a:ext>
                </a:extLst>
              </p:cNvPr>
              <p:cNvSpPr/>
              <p:nvPr/>
            </p:nvSpPr>
            <p:spPr>
              <a:xfrm>
                <a:off x="9316804" y="3613159"/>
                <a:ext cx="189654" cy="42484"/>
              </a:xfrm>
              <a:custGeom>
                <a:avLst/>
                <a:gdLst>
                  <a:gd name="connsiteX0" fmla="*/ 87838 w 189654"/>
                  <a:gd name="connsiteY0" fmla="*/ 42411 h 42484"/>
                  <a:gd name="connsiteX1" fmla="*/ 186250 w 189654"/>
                  <a:gd name="connsiteY1" fmla="*/ 33753 h 42484"/>
                  <a:gd name="connsiteX2" fmla="*/ 187707 w 189654"/>
                  <a:gd name="connsiteY2" fmla="*/ 33153 h 42484"/>
                  <a:gd name="connsiteX3" fmla="*/ 188650 w 189654"/>
                  <a:gd name="connsiteY3" fmla="*/ 28781 h 42484"/>
                  <a:gd name="connsiteX4" fmla="*/ 106611 w 189654"/>
                  <a:gd name="connsiteY4" fmla="*/ 1863 h 42484"/>
                  <a:gd name="connsiteX5" fmla="*/ 57405 w 189654"/>
                  <a:gd name="connsiteY5" fmla="*/ 406 h 42484"/>
                  <a:gd name="connsiteX6" fmla="*/ 4513 w 189654"/>
                  <a:gd name="connsiteY6" fmla="*/ 7178 h 42484"/>
                  <a:gd name="connsiteX7" fmla="*/ 2627 w 189654"/>
                  <a:gd name="connsiteY7" fmla="*/ 7778 h 42484"/>
                  <a:gd name="connsiteX8" fmla="*/ 1169 w 189654"/>
                  <a:gd name="connsiteY8" fmla="*/ 13436 h 42484"/>
                  <a:gd name="connsiteX9" fmla="*/ 87838 w 189654"/>
                  <a:gd name="connsiteY9" fmla="*/ 42411 h 4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654" h="42484">
                    <a:moveTo>
                      <a:pt x="87838" y="42411"/>
                    </a:moveTo>
                    <a:cubicBezTo>
                      <a:pt x="121099" y="43526"/>
                      <a:pt x="152731" y="31524"/>
                      <a:pt x="186250" y="33753"/>
                    </a:cubicBezTo>
                    <a:cubicBezTo>
                      <a:pt x="186850" y="33753"/>
                      <a:pt x="187364" y="33581"/>
                      <a:pt x="187707" y="33153"/>
                    </a:cubicBezTo>
                    <a:cubicBezTo>
                      <a:pt x="189507" y="32810"/>
                      <a:pt x="190536" y="29895"/>
                      <a:pt x="188650" y="28781"/>
                    </a:cubicBezTo>
                    <a:cubicBezTo>
                      <a:pt x="163704" y="13436"/>
                      <a:pt x="135501" y="5721"/>
                      <a:pt x="106611" y="1863"/>
                    </a:cubicBezTo>
                    <a:cubicBezTo>
                      <a:pt x="90323" y="-280"/>
                      <a:pt x="73778" y="-280"/>
                      <a:pt x="57405" y="406"/>
                    </a:cubicBezTo>
                    <a:cubicBezTo>
                      <a:pt x="39574" y="1177"/>
                      <a:pt x="22258" y="7178"/>
                      <a:pt x="4513" y="7178"/>
                    </a:cubicBezTo>
                    <a:cubicBezTo>
                      <a:pt x="3741" y="7178"/>
                      <a:pt x="3141" y="7435"/>
                      <a:pt x="2627" y="7778"/>
                    </a:cubicBezTo>
                    <a:cubicBezTo>
                      <a:pt x="312" y="8036"/>
                      <a:pt x="-1145" y="11379"/>
                      <a:pt x="1169" y="13436"/>
                    </a:cubicBezTo>
                    <a:cubicBezTo>
                      <a:pt x="25087" y="33839"/>
                      <a:pt x="57062" y="41382"/>
                      <a:pt x="87838" y="4241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" name="图形 4">
              <a:extLst>
                <a:ext uri="{FF2B5EF4-FFF2-40B4-BE49-F238E27FC236}">
                  <a16:creationId xmlns:a16="http://schemas.microsoft.com/office/drawing/2014/main" id="{D7FFD706-38CB-3A51-DA8B-E885CC3109AA}"/>
                </a:ext>
              </a:extLst>
            </p:cNvPr>
            <p:cNvGrpSpPr/>
            <p:nvPr/>
          </p:nvGrpSpPr>
          <p:grpSpPr>
            <a:xfrm>
              <a:off x="10378873" y="6356918"/>
              <a:ext cx="726573" cy="436778"/>
              <a:chOff x="10378873" y="6356918"/>
              <a:chExt cx="726573" cy="436778"/>
            </a:xfrm>
          </p:grpSpPr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E9C5C826-97E4-0073-36AF-DDA15A62959C}"/>
                  </a:ext>
                </a:extLst>
              </p:cNvPr>
              <p:cNvSpPr/>
              <p:nvPr/>
            </p:nvSpPr>
            <p:spPr>
              <a:xfrm>
                <a:off x="10499146" y="6583653"/>
                <a:ext cx="133580" cy="207053"/>
              </a:xfrm>
              <a:custGeom>
                <a:avLst/>
                <a:gdLst>
                  <a:gd name="connsiteX0" fmla="*/ 128535 w 133580"/>
                  <a:gd name="connsiteY0" fmla="*/ 113 h 207053"/>
                  <a:gd name="connsiteX1" fmla="*/ 126820 w 133580"/>
                  <a:gd name="connsiteY1" fmla="*/ 970 h 207053"/>
                  <a:gd name="connsiteX2" fmla="*/ 63898 w 133580"/>
                  <a:gd name="connsiteY2" fmla="*/ 92181 h 207053"/>
                  <a:gd name="connsiteX3" fmla="*/ 804 w 133580"/>
                  <a:gd name="connsiteY3" fmla="*/ 201738 h 207053"/>
                  <a:gd name="connsiteX4" fmla="*/ 547 w 133580"/>
                  <a:gd name="connsiteY4" fmla="*/ 205253 h 207053"/>
                  <a:gd name="connsiteX5" fmla="*/ 3119 w 133580"/>
                  <a:gd name="connsiteY5" fmla="*/ 207053 h 207053"/>
                  <a:gd name="connsiteX6" fmla="*/ 84987 w 133580"/>
                  <a:gd name="connsiteY6" fmla="*/ 151160 h 207053"/>
                  <a:gd name="connsiteX7" fmla="*/ 133420 w 133580"/>
                  <a:gd name="connsiteY7" fmla="*/ 5513 h 207053"/>
                  <a:gd name="connsiteX8" fmla="*/ 130506 w 133580"/>
                  <a:gd name="connsiteY8" fmla="*/ 284 h 207053"/>
                  <a:gd name="connsiteX9" fmla="*/ 128535 w 133580"/>
                  <a:gd name="connsiteY9" fmla="*/ 113 h 20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580" h="207053">
                    <a:moveTo>
                      <a:pt x="128535" y="113"/>
                    </a:moveTo>
                    <a:cubicBezTo>
                      <a:pt x="127849" y="199"/>
                      <a:pt x="127248" y="455"/>
                      <a:pt x="126820" y="970"/>
                    </a:cubicBezTo>
                    <a:cubicBezTo>
                      <a:pt x="92615" y="20087"/>
                      <a:pt x="76670" y="57034"/>
                      <a:pt x="63898" y="92181"/>
                    </a:cubicBezTo>
                    <a:cubicBezTo>
                      <a:pt x="48639" y="134444"/>
                      <a:pt x="34922" y="170963"/>
                      <a:pt x="804" y="201738"/>
                    </a:cubicBezTo>
                    <a:cubicBezTo>
                      <a:pt x="-310" y="202767"/>
                      <a:pt x="-139" y="204224"/>
                      <a:pt x="547" y="205253"/>
                    </a:cubicBezTo>
                    <a:cubicBezTo>
                      <a:pt x="804" y="206281"/>
                      <a:pt x="1661" y="207053"/>
                      <a:pt x="3119" y="207053"/>
                    </a:cubicBezTo>
                    <a:cubicBezTo>
                      <a:pt x="32608" y="206539"/>
                      <a:pt x="66813" y="171905"/>
                      <a:pt x="84987" y="151160"/>
                    </a:cubicBezTo>
                    <a:cubicBezTo>
                      <a:pt x="121076" y="109841"/>
                      <a:pt x="120305" y="55234"/>
                      <a:pt x="133420" y="5513"/>
                    </a:cubicBezTo>
                    <a:cubicBezTo>
                      <a:pt x="134107" y="2942"/>
                      <a:pt x="132478" y="970"/>
                      <a:pt x="130506" y="284"/>
                    </a:cubicBezTo>
                    <a:cubicBezTo>
                      <a:pt x="129906" y="-59"/>
                      <a:pt x="129220" y="-59"/>
                      <a:pt x="128535" y="11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45AF30A7-3257-891F-9D2F-22188E3C4840}"/>
                  </a:ext>
                </a:extLst>
              </p:cNvPr>
              <p:cNvSpPr/>
              <p:nvPr/>
            </p:nvSpPr>
            <p:spPr>
              <a:xfrm>
                <a:off x="10605972" y="6547714"/>
                <a:ext cx="126661" cy="245983"/>
              </a:xfrm>
              <a:custGeom>
                <a:avLst/>
                <a:gdLst>
                  <a:gd name="connsiteX0" fmla="*/ 119349 w 126661"/>
                  <a:gd name="connsiteY0" fmla="*/ 733 h 245983"/>
                  <a:gd name="connsiteX1" fmla="*/ 51540 w 126661"/>
                  <a:gd name="connsiteY1" fmla="*/ 107289 h 245983"/>
                  <a:gd name="connsiteX2" fmla="*/ 791 w 126661"/>
                  <a:gd name="connsiteY2" fmla="*/ 241020 h 245983"/>
                  <a:gd name="connsiteX3" fmla="*/ 2077 w 126661"/>
                  <a:gd name="connsiteY3" fmla="*/ 245564 h 245983"/>
                  <a:gd name="connsiteX4" fmla="*/ 4477 w 126661"/>
                  <a:gd name="connsiteY4" fmla="*/ 245735 h 245983"/>
                  <a:gd name="connsiteX5" fmla="*/ 94917 w 126661"/>
                  <a:gd name="connsiteY5" fmla="*/ 154009 h 245983"/>
                  <a:gd name="connsiteX6" fmla="*/ 126292 w 126661"/>
                  <a:gd name="connsiteY6" fmla="*/ 5362 h 245983"/>
                  <a:gd name="connsiteX7" fmla="*/ 120806 w 126661"/>
                  <a:gd name="connsiteY7" fmla="*/ 304 h 245983"/>
                  <a:gd name="connsiteX8" fmla="*/ 119349 w 126661"/>
                  <a:gd name="connsiteY8" fmla="*/ 733 h 24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661" h="245983">
                    <a:moveTo>
                      <a:pt x="119349" y="733"/>
                    </a:moveTo>
                    <a:cubicBezTo>
                      <a:pt x="76830" y="21650"/>
                      <a:pt x="59170" y="63140"/>
                      <a:pt x="51540" y="107289"/>
                    </a:cubicBezTo>
                    <a:cubicBezTo>
                      <a:pt x="42882" y="157524"/>
                      <a:pt x="41510" y="204844"/>
                      <a:pt x="791" y="241020"/>
                    </a:cubicBezTo>
                    <a:cubicBezTo>
                      <a:pt x="-838" y="242478"/>
                      <a:pt x="277" y="245220"/>
                      <a:pt x="2077" y="245564"/>
                    </a:cubicBezTo>
                    <a:cubicBezTo>
                      <a:pt x="2677" y="245992"/>
                      <a:pt x="3534" y="246164"/>
                      <a:pt x="4477" y="245735"/>
                    </a:cubicBezTo>
                    <a:cubicBezTo>
                      <a:pt x="46397" y="229104"/>
                      <a:pt x="78801" y="195843"/>
                      <a:pt x="94917" y="154009"/>
                    </a:cubicBezTo>
                    <a:cubicBezTo>
                      <a:pt x="113263" y="106175"/>
                      <a:pt x="105376" y="52168"/>
                      <a:pt x="126292" y="5362"/>
                    </a:cubicBezTo>
                    <a:cubicBezTo>
                      <a:pt x="127921" y="1590"/>
                      <a:pt x="123807" y="-896"/>
                      <a:pt x="120806" y="304"/>
                    </a:cubicBezTo>
                    <a:cubicBezTo>
                      <a:pt x="120378" y="390"/>
                      <a:pt x="119863" y="476"/>
                      <a:pt x="119349" y="7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9BBC4734-66F9-F553-127F-08A8C64FD791}"/>
                  </a:ext>
                </a:extLst>
              </p:cNvPr>
              <p:cNvSpPr/>
              <p:nvPr/>
            </p:nvSpPr>
            <p:spPr>
              <a:xfrm>
                <a:off x="10702678" y="6527572"/>
                <a:ext cx="111164" cy="251911"/>
              </a:xfrm>
              <a:custGeom>
                <a:avLst/>
                <a:gdLst>
                  <a:gd name="connsiteX0" fmla="*/ 103481 w 111164"/>
                  <a:gd name="connsiteY0" fmla="*/ 472 h 251911"/>
                  <a:gd name="connsiteX1" fmla="*/ 45531 w 111164"/>
                  <a:gd name="connsiteY1" fmla="*/ 104114 h 251911"/>
                  <a:gd name="connsiteX2" fmla="*/ 526 w 111164"/>
                  <a:gd name="connsiteY2" fmla="*/ 247360 h 251911"/>
                  <a:gd name="connsiteX3" fmla="*/ 4812 w 111164"/>
                  <a:gd name="connsiteY3" fmla="*/ 251218 h 251911"/>
                  <a:gd name="connsiteX4" fmla="*/ 4812 w 111164"/>
                  <a:gd name="connsiteY4" fmla="*/ 251218 h 251911"/>
                  <a:gd name="connsiteX5" fmla="*/ 45531 w 111164"/>
                  <a:gd name="connsiteY5" fmla="*/ 222157 h 251911"/>
                  <a:gd name="connsiteX6" fmla="*/ 85222 w 111164"/>
                  <a:gd name="connsiteY6" fmla="*/ 162492 h 251911"/>
                  <a:gd name="connsiteX7" fmla="*/ 98510 w 111164"/>
                  <a:gd name="connsiteY7" fmla="*/ 88255 h 251911"/>
                  <a:gd name="connsiteX8" fmla="*/ 110340 w 111164"/>
                  <a:gd name="connsiteY8" fmla="*/ 6987 h 251911"/>
                  <a:gd name="connsiteX9" fmla="*/ 107340 w 111164"/>
                  <a:gd name="connsiteY9" fmla="*/ 815 h 251911"/>
                  <a:gd name="connsiteX10" fmla="*/ 103481 w 111164"/>
                  <a:gd name="connsiteY10" fmla="*/ 472 h 251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64" h="251911">
                    <a:moveTo>
                      <a:pt x="103481" y="472"/>
                    </a:moveTo>
                    <a:cubicBezTo>
                      <a:pt x="67220" y="19932"/>
                      <a:pt x="54275" y="67166"/>
                      <a:pt x="45531" y="104114"/>
                    </a:cubicBezTo>
                    <a:cubicBezTo>
                      <a:pt x="33702" y="154520"/>
                      <a:pt x="31644" y="204069"/>
                      <a:pt x="526" y="247360"/>
                    </a:cubicBezTo>
                    <a:cubicBezTo>
                      <a:pt x="-1360" y="250103"/>
                      <a:pt x="2241" y="253361"/>
                      <a:pt x="4812" y="251218"/>
                    </a:cubicBezTo>
                    <a:cubicBezTo>
                      <a:pt x="4812" y="251218"/>
                      <a:pt x="4812" y="251218"/>
                      <a:pt x="4812" y="251218"/>
                    </a:cubicBezTo>
                    <a:cubicBezTo>
                      <a:pt x="21357" y="249503"/>
                      <a:pt x="35159" y="233730"/>
                      <a:pt x="45531" y="222157"/>
                    </a:cubicBezTo>
                    <a:cubicBezTo>
                      <a:pt x="61819" y="203898"/>
                      <a:pt x="75279" y="184953"/>
                      <a:pt x="85222" y="162492"/>
                    </a:cubicBezTo>
                    <a:cubicBezTo>
                      <a:pt x="95595" y="139004"/>
                      <a:pt x="99281" y="113715"/>
                      <a:pt x="98510" y="88255"/>
                    </a:cubicBezTo>
                    <a:cubicBezTo>
                      <a:pt x="97738" y="61508"/>
                      <a:pt x="93109" y="29876"/>
                      <a:pt x="110340" y="6987"/>
                    </a:cubicBezTo>
                    <a:cubicBezTo>
                      <a:pt x="112483" y="4158"/>
                      <a:pt x="110082" y="1158"/>
                      <a:pt x="107340" y="815"/>
                    </a:cubicBezTo>
                    <a:cubicBezTo>
                      <a:pt x="106397" y="44"/>
                      <a:pt x="105025" y="-385"/>
                      <a:pt x="103481" y="47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5E2544CD-35F1-57D2-A6BC-8D2434D02A45}"/>
                  </a:ext>
                </a:extLst>
              </p:cNvPr>
              <p:cNvSpPr/>
              <p:nvPr/>
            </p:nvSpPr>
            <p:spPr>
              <a:xfrm>
                <a:off x="10822123" y="6516535"/>
                <a:ext cx="85854" cy="239585"/>
              </a:xfrm>
              <a:custGeom>
                <a:avLst/>
                <a:gdLst>
                  <a:gd name="connsiteX0" fmla="*/ 78591 w 85854"/>
                  <a:gd name="connsiteY0" fmla="*/ 365 h 239585"/>
                  <a:gd name="connsiteX1" fmla="*/ 11555 w 85854"/>
                  <a:gd name="connsiteY1" fmla="*/ 96976 h 239585"/>
                  <a:gd name="connsiteX2" fmla="*/ 239 w 85854"/>
                  <a:gd name="connsiteY2" fmla="*/ 234908 h 239585"/>
                  <a:gd name="connsiteX3" fmla="*/ 1267 w 85854"/>
                  <a:gd name="connsiteY3" fmla="*/ 238080 h 239585"/>
                  <a:gd name="connsiteX4" fmla="*/ 5126 w 85854"/>
                  <a:gd name="connsiteY4" fmla="*/ 239109 h 239585"/>
                  <a:gd name="connsiteX5" fmla="*/ 60589 w 85854"/>
                  <a:gd name="connsiteY5" fmla="*/ 145411 h 239585"/>
                  <a:gd name="connsiteX6" fmla="*/ 85107 w 85854"/>
                  <a:gd name="connsiteY6" fmla="*/ 6280 h 239585"/>
                  <a:gd name="connsiteX7" fmla="*/ 80820 w 85854"/>
                  <a:gd name="connsiteY7" fmla="*/ 107 h 239585"/>
                  <a:gd name="connsiteX8" fmla="*/ 78591 w 85854"/>
                  <a:gd name="connsiteY8" fmla="*/ 365 h 23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854" h="239585">
                    <a:moveTo>
                      <a:pt x="78591" y="365"/>
                    </a:moveTo>
                    <a:cubicBezTo>
                      <a:pt x="42244" y="16995"/>
                      <a:pt x="19784" y="59258"/>
                      <a:pt x="11555" y="96976"/>
                    </a:cubicBezTo>
                    <a:cubicBezTo>
                      <a:pt x="1611" y="142668"/>
                      <a:pt x="18756" y="191531"/>
                      <a:pt x="239" y="234908"/>
                    </a:cubicBezTo>
                    <a:cubicBezTo>
                      <a:pt x="-361" y="236279"/>
                      <a:pt x="239" y="237394"/>
                      <a:pt x="1267" y="238080"/>
                    </a:cubicBezTo>
                    <a:cubicBezTo>
                      <a:pt x="1868" y="239366"/>
                      <a:pt x="3496" y="240137"/>
                      <a:pt x="5126" y="239109"/>
                    </a:cubicBezTo>
                    <a:cubicBezTo>
                      <a:pt x="36586" y="217077"/>
                      <a:pt x="52531" y="181844"/>
                      <a:pt x="60589" y="145411"/>
                    </a:cubicBezTo>
                    <a:cubicBezTo>
                      <a:pt x="70962" y="98691"/>
                      <a:pt x="56131" y="47684"/>
                      <a:pt x="85107" y="6280"/>
                    </a:cubicBezTo>
                    <a:cubicBezTo>
                      <a:pt x="87421" y="2936"/>
                      <a:pt x="83906" y="-493"/>
                      <a:pt x="80820" y="107"/>
                    </a:cubicBezTo>
                    <a:cubicBezTo>
                      <a:pt x="80221" y="-64"/>
                      <a:pt x="79448" y="-64"/>
                      <a:pt x="78591" y="36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65995E90-5386-DD80-E6FB-9E3B38D17962}"/>
                  </a:ext>
                </a:extLst>
              </p:cNvPr>
              <p:cNvSpPr/>
              <p:nvPr/>
            </p:nvSpPr>
            <p:spPr>
              <a:xfrm>
                <a:off x="10924209" y="6513985"/>
                <a:ext cx="59477" cy="147037"/>
              </a:xfrm>
              <a:custGeom>
                <a:avLst/>
                <a:gdLst>
                  <a:gd name="connsiteX0" fmla="*/ 9595 w 59477"/>
                  <a:gd name="connsiteY0" fmla="*/ 53407 h 147037"/>
                  <a:gd name="connsiteX1" fmla="*/ 337 w 59477"/>
                  <a:gd name="connsiteY1" fmla="*/ 141704 h 147037"/>
                  <a:gd name="connsiteX2" fmla="*/ 680 w 59477"/>
                  <a:gd name="connsiteY2" fmla="*/ 144876 h 147037"/>
                  <a:gd name="connsiteX3" fmla="*/ 4108 w 59477"/>
                  <a:gd name="connsiteY3" fmla="*/ 146762 h 147037"/>
                  <a:gd name="connsiteX4" fmla="*/ 51086 w 59477"/>
                  <a:gd name="connsiteY4" fmla="*/ 92841 h 147037"/>
                  <a:gd name="connsiteX5" fmla="*/ 59316 w 59477"/>
                  <a:gd name="connsiteY5" fmla="*/ 6001 h 147037"/>
                  <a:gd name="connsiteX6" fmla="*/ 57858 w 59477"/>
                  <a:gd name="connsiteY6" fmla="*/ 1715 h 147037"/>
                  <a:gd name="connsiteX7" fmla="*/ 53657 w 59477"/>
                  <a:gd name="connsiteY7" fmla="*/ 343 h 147037"/>
                  <a:gd name="connsiteX8" fmla="*/ 9595 w 59477"/>
                  <a:gd name="connsiteY8" fmla="*/ 53407 h 14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477" h="147037">
                    <a:moveTo>
                      <a:pt x="9595" y="53407"/>
                    </a:moveTo>
                    <a:cubicBezTo>
                      <a:pt x="1108" y="81868"/>
                      <a:pt x="15596" y="115729"/>
                      <a:pt x="337" y="141704"/>
                    </a:cubicBezTo>
                    <a:cubicBezTo>
                      <a:pt x="-264" y="142733"/>
                      <a:pt x="-7" y="144018"/>
                      <a:pt x="680" y="144876"/>
                    </a:cubicBezTo>
                    <a:cubicBezTo>
                      <a:pt x="850" y="146333"/>
                      <a:pt x="2222" y="147619"/>
                      <a:pt x="4108" y="146762"/>
                    </a:cubicBezTo>
                    <a:cubicBezTo>
                      <a:pt x="26654" y="136303"/>
                      <a:pt x="41313" y="115043"/>
                      <a:pt x="51086" y="92841"/>
                    </a:cubicBezTo>
                    <a:cubicBezTo>
                      <a:pt x="63087" y="65409"/>
                      <a:pt x="51000" y="34205"/>
                      <a:pt x="59316" y="6001"/>
                    </a:cubicBezTo>
                    <a:cubicBezTo>
                      <a:pt x="59829" y="4115"/>
                      <a:pt x="59058" y="2658"/>
                      <a:pt x="57858" y="1715"/>
                    </a:cubicBezTo>
                    <a:cubicBezTo>
                      <a:pt x="57172" y="343"/>
                      <a:pt x="55629" y="-514"/>
                      <a:pt x="53657" y="343"/>
                    </a:cubicBezTo>
                    <a:cubicBezTo>
                      <a:pt x="30598" y="9430"/>
                      <a:pt x="16453" y="30262"/>
                      <a:pt x="9595" y="5340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DFBD63DB-72CF-C7B2-30EE-8CB5F8275709}"/>
                  </a:ext>
                </a:extLst>
              </p:cNvPr>
              <p:cNvSpPr/>
              <p:nvPr/>
            </p:nvSpPr>
            <p:spPr>
              <a:xfrm>
                <a:off x="10401374" y="6552679"/>
                <a:ext cx="234233" cy="58957"/>
              </a:xfrm>
              <a:custGeom>
                <a:avLst/>
                <a:gdLst>
                  <a:gd name="connsiteX0" fmla="*/ 1279 w 234233"/>
                  <a:gd name="connsiteY0" fmla="*/ 52946 h 58957"/>
                  <a:gd name="connsiteX1" fmla="*/ 507 w 234233"/>
                  <a:gd name="connsiteY1" fmla="*/ 56375 h 58957"/>
                  <a:gd name="connsiteX2" fmla="*/ 3250 w 234233"/>
                  <a:gd name="connsiteY2" fmla="*/ 58861 h 58957"/>
                  <a:gd name="connsiteX3" fmla="*/ 63858 w 234233"/>
                  <a:gd name="connsiteY3" fmla="*/ 58690 h 58957"/>
                  <a:gd name="connsiteX4" fmla="*/ 120865 w 234233"/>
                  <a:gd name="connsiteY4" fmla="*/ 54661 h 58957"/>
                  <a:gd name="connsiteX5" fmla="*/ 228107 w 234233"/>
                  <a:gd name="connsiteY5" fmla="*/ 31258 h 58957"/>
                  <a:gd name="connsiteX6" fmla="*/ 230336 w 234233"/>
                  <a:gd name="connsiteY6" fmla="*/ 30915 h 58957"/>
                  <a:gd name="connsiteX7" fmla="*/ 230336 w 234233"/>
                  <a:gd name="connsiteY7" fmla="*/ 30915 h 58957"/>
                  <a:gd name="connsiteX8" fmla="*/ 231022 w 234233"/>
                  <a:gd name="connsiteY8" fmla="*/ 23371 h 58957"/>
                  <a:gd name="connsiteX9" fmla="*/ 177958 w 234233"/>
                  <a:gd name="connsiteY9" fmla="*/ 4426 h 58957"/>
                  <a:gd name="connsiteX10" fmla="*/ 120437 w 234233"/>
                  <a:gd name="connsiteY10" fmla="*/ 397 h 58957"/>
                  <a:gd name="connsiteX11" fmla="*/ 1279 w 234233"/>
                  <a:gd name="connsiteY11" fmla="*/ 52946 h 5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4233" h="58957">
                    <a:moveTo>
                      <a:pt x="1279" y="52946"/>
                    </a:moveTo>
                    <a:cubicBezTo>
                      <a:pt x="-265" y="53718"/>
                      <a:pt x="-265" y="55347"/>
                      <a:pt x="507" y="56375"/>
                    </a:cubicBezTo>
                    <a:cubicBezTo>
                      <a:pt x="507" y="57747"/>
                      <a:pt x="1450" y="59119"/>
                      <a:pt x="3250" y="58861"/>
                    </a:cubicBezTo>
                    <a:cubicBezTo>
                      <a:pt x="23309" y="55432"/>
                      <a:pt x="43712" y="57661"/>
                      <a:pt x="63858" y="58690"/>
                    </a:cubicBezTo>
                    <a:cubicBezTo>
                      <a:pt x="82889" y="59718"/>
                      <a:pt x="102091" y="57661"/>
                      <a:pt x="120865" y="54661"/>
                    </a:cubicBezTo>
                    <a:cubicBezTo>
                      <a:pt x="154898" y="49174"/>
                      <a:pt x="193645" y="25000"/>
                      <a:pt x="228107" y="31258"/>
                    </a:cubicBezTo>
                    <a:cubicBezTo>
                      <a:pt x="229049" y="31429"/>
                      <a:pt x="229736" y="31172"/>
                      <a:pt x="230336" y="30915"/>
                    </a:cubicBezTo>
                    <a:cubicBezTo>
                      <a:pt x="230336" y="30915"/>
                      <a:pt x="230336" y="30915"/>
                      <a:pt x="230336" y="30915"/>
                    </a:cubicBezTo>
                    <a:cubicBezTo>
                      <a:pt x="235051" y="31943"/>
                      <a:pt x="235736" y="24400"/>
                      <a:pt x="231022" y="23371"/>
                    </a:cubicBezTo>
                    <a:cubicBezTo>
                      <a:pt x="212419" y="19513"/>
                      <a:pt x="196389" y="8283"/>
                      <a:pt x="177958" y="4426"/>
                    </a:cubicBezTo>
                    <a:cubicBezTo>
                      <a:pt x="158927" y="482"/>
                      <a:pt x="139810" y="-718"/>
                      <a:pt x="120437" y="397"/>
                    </a:cubicBezTo>
                    <a:cubicBezTo>
                      <a:pt x="74488" y="3054"/>
                      <a:pt x="40712" y="32886"/>
                      <a:pt x="1279" y="5294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1F6D71E4-4331-A6A0-BEA4-BF7F7E43245A}"/>
                  </a:ext>
                </a:extLst>
              </p:cNvPr>
              <p:cNvSpPr/>
              <p:nvPr/>
            </p:nvSpPr>
            <p:spPr>
              <a:xfrm>
                <a:off x="10444773" y="6461689"/>
                <a:ext cx="288680" cy="88399"/>
              </a:xfrm>
              <a:custGeom>
                <a:avLst/>
                <a:gdLst>
                  <a:gd name="connsiteX0" fmla="*/ 2885 w 288680"/>
                  <a:gd name="connsiteY0" fmla="*/ 20063 h 88399"/>
                  <a:gd name="connsiteX1" fmla="*/ 2114 w 288680"/>
                  <a:gd name="connsiteY1" fmla="*/ 20664 h 88399"/>
                  <a:gd name="connsiteX2" fmla="*/ 1599 w 288680"/>
                  <a:gd name="connsiteY2" fmla="*/ 20835 h 88399"/>
                  <a:gd name="connsiteX3" fmla="*/ 3142 w 288680"/>
                  <a:gd name="connsiteY3" fmla="*/ 25978 h 88399"/>
                  <a:gd name="connsiteX4" fmla="*/ 138587 w 288680"/>
                  <a:gd name="connsiteY4" fmla="*/ 63526 h 88399"/>
                  <a:gd name="connsiteX5" fmla="*/ 282863 w 288680"/>
                  <a:gd name="connsiteY5" fmla="*/ 87872 h 88399"/>
                  <a:gd name="connsiteX6" fmla="*/ 286206 w 288680"/>
                  <a:gd name="connsiteY6" fmla="*/ 85729 h 88399"/>
                  <a:gd name="connsiteX7" fmla="*/ 286121 w 288680"/>
                  <a:gd name="connsiteY7" fmla="*/ 78528 h 88399"/>
                  <a:gd name="connsiteX8" fmla="*/ 214711 w 288680"/>
                  <a:gd name="connsiteY8" fmla="*/ 36094 h 88399"/>
                  <a:gd name="connsiteX9" fmla="*/ 147331 w 288680"/>
                  <a:gd name="connsiteY9" fmla="*/ 7034 h 88399"/>
                  <a:gd name="connsiteX10" fmla="*/ 2885 w 288680"/>
                  <a:gd name="connsiteY10" fmla="*/ 20063 h 8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80" h="88399">
                    <a:moveTo>
                      <a:pt x="2885" y="20063"/>
                    </a:moveTo>
                    <a:cubicBezTo>
                      <a:pt x="2542" y="20235"/>
                      <a:pt x="2370" y="20407"/>
                      <a:pt x="2114" y="20664"/>
                    </a:cubicBezTo>
                    <a:cubicBezTo>
                      <a:pt x="1942" y="20749"/>
                      <a:pt x="1770" y="20749"/>
                      <a:pt x="1599" y="20835"/>
                    </a:cubicBezTo>
                    <a:cubicBezTo>
                      <a:pt x="-1401" y="21778"/>
                      <a:pt x="227" y="26579"/>
                      <a:pt x="3142" y="25978"/>
                    </a:cubicBezTo>
                    <a:cubicBezTo>
                      <a:pt x="47633" y="16892"/>
                      <a:pt x="99154" y="46467"/>
                      <a:pt x="138587" y="63526"/>
                    </a:cubicBezTo>
                    <a:cubicBezTo>
                      <a:pt x="184365" y="83243"/>
                      <a:pt x="233142" y="90530"/>
                      <a:pt x="282863" y="87872"/>
                    </a:cubicBezTo>
                    <a:cubicBezTo>
                      <a:pt x="284663" y="87786"/>
                      <a:pt x="285692" y="86929"/>
                      <a:pt x="286206" y="85729"/>
                    </a:cubicBezTo>
                    <a:cubicBezTo>
                      <a:pt x="289035" y="84357"/>
                      <a:pt x="289978" y="79642"/>
                      <a:pt x="286121" y="78528"/>
                    </a:cubicBezTo>
                    <a:cubicBezTo>
                      <a:pt x="260659" y="71156"/>
                      <a:pt x="236571" y="50753"/>
                      <a:pt x="214711" y="36094"/>
                    </a:cubicBezTo>
                    <a:cubicBezTo>
                      <a:pt x="193966" y="22207"/>
                      <a:pt x="171506" y="13120"/>
                      <a:pt x="147331" y="7034"/>
                    </a:cubicBezTo>
                    <a:cubicBezTo>
                      <a:pt x="101125" y="-4540"/>
                      <a:pt x="45490" y="-2911"/>
                      <a:pt x="2885" y="2006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2DF5BCB3-6A76-1936-2987-ADC84257EAA9}"/>
                  </a:ext>
                </a:extLst>
              </p:cNvPr>
              <p:cNvSpPr/>
              <p:nvPr/>
            </p:nvSpPr>
            <p:spPr>
              <a:xfrm>
                <a:off x="10553798" y="6392657"/>
                <a:ext cx="257884" cy="141280"/>
              </a:xfrm>
              <a:custGeom>
                <a:avLst/>
                <a:gdLst>
                  <a:gd name="connsiteX0" fmla="*/ 501 w 257884"/>
                  <a:gd name="connsiteY0" fmla="*/ 7743 h 141280"/>
                  <a:gd name="connsiteX1" fmla="*/ 3245 w 257884"/>
                  <a:gd name="connsiteY1" fmla="*/ 12372 h 141280"/>
                  <a:gd name="connsiteX2" fmla="*/ 65224 w 257884"/>
                  <a:gd name="connsiteY2" fmla="*/ 44862 h 141280"/>
                  <a:gd name="connsiteX3" fmla="*/ 123603 w 257884"/>
                  <a:gd name="connsiteY3" fmla="*/ 90553 h 141280"/>
                  <a:gd name="connsiteX4" fmla="*/ 249961 w 257884"/>
                  <a:gd name="connsiteY4" fmla="*/ 141131 h 141280"/>
                  <a:gd name="connsiteX5" fmla="*/ 252876 w 257884"/>
                  <a:gd name="connsiteY5" fmla="*/ 140959 h 141280"/>
                  <a:gd name="connsiteX6" fmla="*/ 255276 w 257884"/>
                  <a:gd name="connsiteY6" fmla="*/ 132644 h 141280"/>
                  <a:gd name="connsiteX7" fmla="*/ 191582 w 257884"/>
                  <a:gd name="connsiteY7" fmla="*/ 75808 h 141280"/>
                  <a:gd name="connsiteX8" fmla="*/ 132346 w 257884"/>
                  <a:gd name="connsiteY8" fmla="*/ 28488 h 141280"/>
                  <a:gd name="connsiteX9" fmla="*/ 1873 w 257884"/>
                  <a:gd name="connsiteY9" fmla="*/ 5857 h 141280"/>
                  <a:gd name="connsiteX10" fmla="*/ 501 w 257884"/>
                  <a:gd name="connsiteY10" fmla="*/ 7743 h 14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884" h="141280">
                    <a:moveTo>
                      <a:pt x="501" y="7743"/>
                    </a:moveTo>
                    <a:cubicBezTo>
                      <a:pt x="-784" y="9372"/>
                      <a:pt x="501" y="12543"/>
                      <a:pt x="3245" y="12372"/>
                    </a:cubicBezTo>
                    <a:cubicBezTo>
                      <a:pt x="24075" y="11172"/>
                      <a:pt x="49622" y="32946"/>
                      <a:pt x="65224" y="44862"/>
                    </a:cubicBezTo>
                    <a:cubicBezTo>
                      <a:pt x="84941" y="59864"/>
                      <a:pt x="103371" y="76237"/>
                      <a:pt x="123603" y="90553"/>
                    </a:cubicBezTo>
                    <a:cubicBezTo>
                      <a:pt x="161836" y="117471"/>
                      <a:pt x="204870" y="130501"/>
                      <a:pt x="249961" y="141131"/>
                    </a:cubicBezTo>
                    <a:cubicBezTo>
                      <a:pt x="250990" y="141388"/>
                      <a:pt x="252019" y="141303"/>
                      <a:pt x="252876" y="140959"/>
                    </a:cubicBezTo>
                    <a:cubicBezTo>
                      <a:pt x="257505" y="142503"/>
                      <a:pt x="260162" y="134873"/>
                      <a:pt x="255276" y="132644"/>
                    </a:cubicBezTo>
                    <a:cubicBezTo>
                      <a:pt x="228616" y="120557"/>
                      <a:pt x="210699" y="96983"/>
                      <a:pt x="191582" y="75808"/>
                    </a:cubicBezTo>
                    <a:cubicBezTo>
                      <a:pt x="174523" y="56863"/>
                      <a:pt x="154292" y="41433"/>
                      <a:pt x="132346" y="28488"/>
                    </a:cubicBezTo>
                    <a:cubicBezTo>
                      <a:pt x="95313" y="6714"/>
                      <a:pt x="44050" y="-9059"/>
                      <a:pt x="1873" y="5857"/>
                    </a:cubicBezTo>
                    <a:cubicBezTo>
                      <a:pt x="844" y="6200"/>
                      <a:pt x="501" y="6972"/>
                      <a:pt x="501" y="774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D60AB3F1-A7B6-A419-C83F-D2C1DD42E54E}"/>
                  </a:ext>
                </a:extLst>
              </p:cNvPr>
              <p:cNvSpPr/>
              <p:nvPr/>
            </p:nvSpPr>
            <p:spPr>
              <a:xfrm>
                <a:off x="10685416" y="6356918"/>
                <a:ext cx="219835" cy="167198"/>
              </a:xfrm>
              <a:custGeom>
                <a:avLst/>
                <a:gdLst>
                  <a:gd name="connsiteX0" fmla="*/ 2271 w 219835"/>
                  <a:gd name="connsiteY0" fmla="*/ 3534 h 167198"/>
                  <a:gd name="connsiteX1" fmla="*/ 1672 w 219835"/>
                  <a:gd name="connsiteY1" fmla="*/ 8506 h 167198"/>
                  <a:gd name="connsiteX2" fmla="*/ 103512 w 219835"/>
                  <a:gd name="connsiteY2" fmla="*/ 109662 h 167198"/>
                  <a:gd name="connsiteX3" fmla="*/ 214612 w 219835"/>
                  <a:gd name="connsiteY3" fmla="*/ 167183 h 167198"/>
                  <a:gd name="connsiteX4" fmla="*/ 218899 w 219835"/>
                  <a:gd name="connsiteY4" fmla="*/ 164439 h 167198"/>
                  <a:gd name="connsiteX5" fmla="*/ 216927 w 219835"/>
                  <a:gd name="connsiteY5" fmla="*/ 157581 h 167198"/>
                  <a:gd name="connsiteX6" fmla="*/ 161292 w 219835"/>
                  <a:gd name="connsiteY6" fmla="*/ 96545 h 167198"/>
                  <a:gd name="connsiteX7" fmla="*/ 120487 w 219835"/>
                  <a:gd name="connsiteY7" fmla="*/ 46053 h 167198"/>
                  <a:gd name="connsiteX8" fmla="*/ 3900 w 219835"/>
                  <a:gd name="connsiteY8" fmla="*/ 2076 h 167198"/>
                  <a:gd name="connsiteX9" fmla="*/ 2271 w 219835"/>
                  <a:gd name="connsiteY9" fmla="*/ 3534 h 16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9835" h="167198">
                    <a:moveTo>
                      <a:pt x="2271" y="3534"/>
                    </a:moveTo>
                    <a:cubicBezTo>
                      <a:pt x="-129" y="3962"/>
                      <a:pt x="-1072" y="7820"/>
                      <a:pt x="1672" y="8506"/>
                    </a:cubicBezTo>
                    <a:cubicBezTo>
                      <a:pt x="51907" y="21022"/>
                      <a:pt x="71880" y="74171"/>
                      <a:pt x="103512" y="109662"/>
                    </a:cubicBezTo>
                    <a:cubicBezTo>
                      <a:pt x="132573" y="142237"/>
                      <a:pt x="171063" y="163668"/>
                      <a:pt x="214612" y="167183"/>
                    </a:cubicBezTo>
                    <a:cubicBezTo>
                      <a:pt x="216841" y="167354"/>
                      <a:pt x="218298" y="166068"/>
                      <a:pt x="218899" y="164439"/>
                    </a:cubicBezTo>
                    <a:cubicBezTo>
                      <a:pt x="220441" y="162210"/>
                      <a:pt x="220271" y="158782"/>
                      <a:pt x="216927" y="157581"/>
                    </a:cubicBezTo>
                    <a:cubicBezTo>
                      <a:pt x="189752" y="148152"/>
                      <a:pt x="175179" y="119691"/>
                      <a:pt x="161292" y="96545"/>
                    </a:cubicBezTo>
                    <a:cubicBezTo>
                      <a:pt x="149890" y="77686"/>
                      <a:pt x="136689" y="60969"/>
                      <a:pt x="120487" y="46053"/>
                    </a:cubicBezTo>
                    <a:cubicBezTo>
                      <a:pt x="91168" y="19221"/>
                      <a:pt x="45220" y="-7782"/>
                      <a:pt x="3900" y="2076"/>
                    </a:cubicBezTo>
                    <a:cubicBezTo>
                      <a:pt x="3128" y="2334"/>
                      <a:pt x="2615" y="2848"/>
                      <a:pt x="2271" y="353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E8B448C3-FE8B-3780-CB38-D4C42FEAA90F}"/>
                  </a:ext>
                </a:extLst>
              </p:cNvPr>
              <p:cNvSpPr/>
              <p:nvPr/>
            </p:nvSpPr>
            <p:spPr>
              <a:xfrm>
                <a:off x="10841411" y="6386987"/>
                <a:ext cx="146075" cy="133706"/>
              </a:xfrm>
              <a:custGeom>
                <a:avLst/>
                <a:gdLst>
                  <a:gd name="connsiteX0" fmla="*/ 496 w 146075"/>
                  <a:gd name="connsiteY0" fmla="*/ 4497 h 133706"/>
                  <a:gd name="connsiteX1" fmla="*/ 1782 w 146075"/>
                  <a:gd name="connsiteY1" fmla="*/ 5954 h 133706"/>
                  <a:gd name="connsiteX2" fmla="*/ 57931 w 146075"/>
                  <a:gd name="connsiteY2" fmla="*/ 78992 h 133706"/>
                  <a:gd name="connsiteX3" fmla="*/ 138513 w 146075"/>
                  <a:gd name="connsiteY3" fmla="*/ 133685 h 133706"/>
                  <a:gd name="connsiteX4" fmla="*/ 140913 w 146075"/>
                  <a:gd name="connsiteY4" fmla="*/ 133256 h 133706"/>
                  <a:gd name="connsiteX5" fmla="*/ 144770 w 146075"/>
                  <a:gd name="connsiteY5" fmla="*/ 125883 h 133706"/>
                  <a:gd name="connsiteX6" fmla="*/ 2039 w 146075"/>
                  <a:gd name="connsiteY6" fmla="*/ 639 h 133706"/>
                  <a:gd name="connsiteX7" fmla="*/ 496 w 146075"/>
                  <a:gd name="connsiteY7" fmla="*/ 4497 h 13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75" h="133706">
                    <a:moveTo>
                      <a:pt x="496" y="4497"/>
                    </a:moveTo>
                    <a:cubicBezTo>
                      <a:pt x="753" y="5097"/>
                      <a:pt x="1095" y="5611"/>
                      <a:pt x="1782" y="5954"/>
                    </a:cubicBezTo>
                    <a:cubicBezTo>
                      <a:pt x="29814" y="18899"/>
                      <a:pt x="42072" y="54389"/>
                      <a:pt x="57931" y="78992"/>
                    </a:cubicBezTo>
                    <a:cubicBezTo>
                      <a:pt x="76705" y="108224"/>
                      <a:pt x="103022" y="130598"/>
                      <a:pt x="138513" y="133685"/>
                    </a:cubicBezTo>
                    <a:cubicBezTo>
                      <a:pt x="139455" y="133770"/>
                      <a:pt x="140228" y="133599"/>
                      <a:pt x="140913" y="133256"/>
                    </a:cubicBezTo>
                    <a:cubicBezTo>
                      <a:pt x="144600" y="133341"/>
                      <a:pt x="148028" y="129055"/>
                      <a:pt x="144770" y="125883"/>
                    </a:cubicBezTo>
                    <a:cubicBezTo>
                      <a:pt x="100879" y="83364"/>
                      <a:pt x="79277" y="-8533"/>
                      <a:pt x="2039" y="639"/>
                    </a:cubicBezTo>
                    <a:cubicBezTo>
                      <a:pt x="-104" y="811"/>
                      <a:pt x="-447" y="3125"/>
                      <a:pt x="496" y="449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9966F1FE-7AC4-AB33-C731-16F2FC3EC4AE}"/>
                  </a:ext>
                </a:extLst>
              </p:cNvPr>
              <p:cNvSpPr/>
              <p:nvPr/>
            </p:nvSpPr>
            <p:spPr>
              <a:xfrm>
                <a:off x="10552769" y="6514545"/>
                <a:ext cx="552677" cy="113916"/>
              </a:xfrm>
              <a:custGeom>
                <a:avLst/>
                <a:gdLst>
                  <a:gd name="connsiteX0" fmla="*/ 1530 w 552677"/>
                  <a:gd name="connsiteY0" fmla="*/ 108397 h 113916"/>
                  <a:gd name="connsiteX1" fmla="*/ 3931 w 552677"/>
                  <a:gd name="connsiteY1" fmla="*/ 113540 h 113916"/>
                  <a:gd name="connsiteX2" fmla="*/ 62738 w 552677"/>
                  <a:gd name="connsiteY2" fmla="*/ 79850 h 113916"/>
                  <a:gd name="connsiteX3" fmla="*/ 125661 w 552677"/>
                  <a:gd name="connsiteY3" fmla="*/ 51561 h 113916"/>
                  <a:gd name="connsiteX4" fmla="*/ 267364 w 552677"/>
                  <a:gd name="connsiteY4" fmla="*/ 19328 h 113916"/>
                  <a:gd name="connsiteX5" fmla="*/ 548285 w 552677"/>
                  <a:gd name="connsiteY5" fmla="*/ 19843 h 113916"/>
                  <a:gd name="connsiteX6" fmla="*/ 549056 w 552677"/>
                  <a:gd name="connsiteY6" fmla="*/ 11527 h 113916"/>
                  <a:gd name="connsiteX7" fmla="*/ 265993 w 552677"/>
                  <a:gd name="connsiteY7" fmla="*/ 11613 h 113916"/>
                  <a:gd name="connsiteX8" fmla="*/ 129690 w 552677"/>
                  <a:gd name="connsiteY8" fmla="*/ 41960 h 113916"/>
                  <a:gd name="connsiteX9" fmla="*/ 1530 w 552677"/>
                  <a:gd name="connsiteY9" fmla="*/ 108397 h 1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677" h="113916">
                    <a:moveTo>
                      <a:pt x="1530" y="108397"/>
                    </a:moveTo>
                    <a:cubicBezTo>
                      <a:pt x="-1727" y="110196"/>
                      <a:pt x="759" y="115340"/>
                      <a:pt x="3931" y="113540"/>
                    </a:cubicBezTo>
                    <a:cubicBezTo>
                      <a:pt x="19876" y="104281"/>
                      <a:pt x="43707" y="91766"/>
                      <a:pt x="62738" y="79850"/>
                    </a:cubicBezTo>
                    <a:cubicBezTo>
                      <a:pt x="82369" y="67591"/>
                      <a:pt x="103972" y="59276"/>
                      <a:pt x="125661" y="51561"/>
                    </a:cubicBezTo>
                    <a:cubicBezTo>
                      <a:pt x="171438" y="35102"/>
                      <a:pt x="219358" y="26100"/>
                      <a:pt x="267364" y="19328"/>
                    </a:cubicBezTo>
                    <a:cubicBezTo>
                      <a:pt x="359947" y="6298"/>
                      <a:pt x="456216" y="2012"/>
                      <a:pt x="548285" y="19843"/>
                    </a:cubicBezTo>
                    <a:cubicBezTo>
                      <a:pt x="553600" y="20871"/>
                      <a:pt x="554372" y="12556"/>
                      <a:pt x="549056" y="11527"/>
                    </a:cubicBezTo>
                    <a:cubicBezTo>
                      <a:pt x="456216" y="-6475"/>
                      <a:pt x="359347" y="-989"/>
                      <a:pt x="265993" y="11613"/>
                    </a:cubicBezTo>
                    <a:cubicBezTo>
                      <a:pt x="219701" y="17871"/>
                      <a:pt x="174095" y="27301"/>
                      <a:pt x="129690" y="41960"/>
                    </a:cubicBezTo>
                    <a:cubicBezTo>
                      <a:pt x="82369" y="57562"/>
                      <a:pt x="33763" y="90651"/>
                      <a:pt x="1530" y="10839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5AA1D51B-2078-AB03-7AFD-D8A9736D7FA6}"/>
                  </a:ext>
                </a:extLst>
              </p:cNvPr>
              <p:cNvSpPr/>
              <p:nvPr/>
            </p:nvSpPr>
            <p:spPr>
              <a:xfrm>
                <a:off x="10378873" y="6620101"/>
                <a:ext cx="183106" cy="145127"/>
              </a:xfrm>
              <a:custGeom>
                <a:avLst/>
                <a:gdLst>
                  <a:gd name="connsiteX0" fmla="*/ 79243 w 183106"/>
                  <a:gd name="connsiteY0" fmla="*/ 48103 h 145127"/>
                  <a:gd name="connsiteX1" fmla="*/ 1234 w 183106"/>
                  <a:gd name="connsiteY1" fmla="*/ 138715 h 145127"/>
                  <a:gd name="connsiteX2" fmla="*/ 462 w 183106"/>
                  <a:gd name="connsiteY2" fmla="*/ 140515 h 145127"/>
                  <a:gd name="connsiteX3" fmla="*/ 3291 w 183106"/>
                  <a:gd name="connsiteY3" fmla="*/ 145058 h 145127"/>
                  <a:gd name="connsiteX4" fmla="*/ 97159 w 183106"/>
                  <a:gd name="connsiteY4" fmla="*/ 99110 h 145127"/>
                  <a:gd name="connsiteX5" fmla="*/ 141136 w 183106"/>
                  <a:gd name="connsiteY5" fmla="*/ 58819 h 145127"/>
                  <a:gd name="connsiteX6" fmla="*/ 181256 w 183106"/>
                  <a:gd name="connsiteY6" fmla="*/ 8241 h 145127"/>
                  <a:gd name="connsiteX7" fmla="*/ 182371 w 183106"/>
                  <a:gd name="connsiteY7" fmla="*/ 6098 h 145127"/>
                  <a:gd name="connsiteX8" fmla="*/ 178856 w 183106"/>
                  <a:gd name="connsiteY8" fmla="*/ 12 h 145127"/>
                  <a:gd name="connsiteX9" fmla="*/ 79243 w 183106"/>
                  <a:gd name="connsiteY9" fmla="*/ 48103 h 145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106" h="145127">
                    <a:moveTo>
                      <a:pt x="79243" y="48103"/>
                    </a:moveTo>
                    <a:cubicBezTo>
                      <a:pt x="49411" y="75193"/>
                      <a:pt x="32180" y="112397"/>
                      <a:pt x="1234" y="138715"/>
                    </a:cubicBezTo>
                    <a:cubicBezTo>
                      <a:pt x="634" y="139229"/>
                      <a:pt x="462" y="139829"/>
                      <a:pt x="462" y="140515"/>
                    </a:cubicBezTo>
                    <a:cubicBezTo>
                      <a:pt x="-824" y="142230"/>
                      <a:pt x="719" y="145658"/>
                      <a:pt x="3291" y="145058"/>
                    </a:cubicBezTo>
                    <a:cubicBezTo>
                      <a:pt x="37924" y="137257"/>
                      <a:pt x="68871" y="120112"/>
                      <a:pt x="97159" y="99110"/>
                    </a:cubicBezTo>
                    <a:cubicBezTo>
                      <a:pt x="113105" y="87194"/>
                      <a:pt x="127506" y="73306"/>
                      <a:pt x="141136" y="58819"/>
                    </a:cubicBezTo>
                    <a:cubicBezTo>
                      <a:pt x="155968" y="43046"/>
                      <a:pt x="165911" y="23243"/>
                      <a:pt x="181256" y="8241"/>
                    </a:cubicBezTo>
                    <a:cubicBezTo>
                      <a:pt x="181942" y="7555"/>
                      <a:pt x="182199" y="6869"/>
                      <a:pt x="182371" y="6098"/>
                    </a:cubicBezTo>
                    <a:cubicBezTo>
                      <a:pt x="184170" y="3869"/>
                      <a:pt x="182542" y="-246"/>
                      <a:pt x="178856" y="12"/>
                    </a:cubicBezTo>
                    <a:cubicBezTo>
                      <a:pt x="140966" y="2497"/>
                      <a:pt x="106846" y="22986"/>
                      <a:pt x="79243" y="4810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" name="图形 4">
              <a:extLst>
                <a:ext uri="{FF2B5EF4-FFF2-40B4-BE49-F238E27FC236}">
                  <a16:creationId xmlns:a16="http://schemas.microsoft.com/office/drawing/2014/main" id="{24C65A80-0716-D14C-EC91-8FE5068D44E6}"/>
                </a:ext>
              </a:extLst>
            </p:cNvPr>
            <p:cNvGrpSpPr/>
            <p:nvPr/>
          </p:nvGrpSpPr>
          <p:grpSpPr>
            <a:xfrm>
              <a:off x="8453951" y="6033831"/>
              <a:ext cx="705680" cy="685177"/>
              <a:chOff x="8453951" y="6033831"/>
              <a:chExt cx="705680" cy="685177"/>
            </a:xfrm>
          </p:grpSpPr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B4B6E23B-23B0-0CEA-6F22-1A3B029BF43A}"/>
                  </a:ext>
                </a:extLst>
              </p:cNvPr>
              <p:cNvSpPr/>
              <p:nvPr/>
            </p:nvSpPr>
            <p:spPr>
              <a:xfrm>
                <a:off x="8990408" y="6033831"/>
                <a:ext cx="125354" cy="234420"/>
              </a:xfrm>
              <a:custGeom>
                <a:avLst/>
                <a:gdLst>
                  <a:gd name="connsiteX0" fmla="*/ 121655 w 125354"/>
                  <a:gd name="connsiteY0" fmla="*/ 951 h 234420"/>
                  <a:gd name="connsiteX1" fmla="*/ 109739 w 125354"/>
                  <a:gd name="connsiteY1" fmla="*/ 28640 h 234420"/>
                  <a:gd name="connsiteX2" fmla="*/ 82821 w 125354"/>
                  <a:gd name="connsiteY2" fmla="*/ 63359 h 234420"/>
                  <a:gd name="connsiteX3" fmla="*/ 36701 w 125354"/>
                  <a:gd name="connsiteY3" fmla="*/ 111194 h 234420"/>
                  <a:gd name="connsiteX4" fmla="*/ 7641 w 125354"/>
                  <a:gd name="connsiteY4" fmla="*/ 169144 h 234420"/>
                  <a:gd name="connsiteX5" fmla="*/ 11 w 125354"/>
                  <a:gd name="connsiteY5" fmla="*/ 230008 h 234420"/>
                  <a:gd name="connsiteX6" fmla="*/ 868 w 125354"/>
                  <a:gd name="connsiteY6" fmla="*/ 232323 h 234420"/>
                  <a:gd name="connsiteX7" fmla="*/ 5240 w 125354"/>
                  <a:gd name="connsiteY7" fmla="*/ 234037 h 234420"/>
                  <a:gd name="connsiteX8" fmla="*/ 92165 w 125354"/>
                  <a:gd name="connsiteY8" fmla="*/ 142655 h 234420"/>
                  <a:gd name="connsiteX9" fmla="*/ 119512 w 125354"/>
                  <a:gd name="connsiteY9" fmla="*/ 65159 h 234420"/>
                  <a:gd name="connsiteX10" fmla="*/ 125255 w 125354"/>
                  <a:gd name="connsiteY10" fmla="*/ 2665 h 234420"/>
                  <a:gd name="connsiteX11" fmla="*/ 125255 w 125354"/>
                  <a:gd name="connsiteY11" fmla="*/ 2580 h 234420"/>
                  <a:gd name="connsiteX12" fmla="*/ 125255 w 125354"/>
                  <a:gd name="connsiteY12" fmla="*/ 1380 h 234420"/>
                  <a:gd name="connsiteX13" fmla="*/ 125255 w 125354"/>
                  <a:gd name="connsiteY13" fmla="*/ 1294 h 234420"/>
                  <a:gd name="connsiteX14" fmla="*/ 125083 w 125354"/>
                  <a:gd name="connsiteY14" fmla="*/ 1037 h 234420"/>
                  <a:gd name="connsiteX15" fmla="*/ 124827 w 125354"/>
                  <a:gd name="connsiteY15" fmla="*/ 694 h 234420"/>
                  <a:gd name="connsiteX16" fmla="*/ 124569 w 125354"/>
                  <a:gd name="connsiteY16" fmla="*/ 522 h 234420"/>
                  <a:gd name="connsiteX17" fmla="*/ 124398 w 125354"/>
                  <a:gd name="connsiteY17" fmla="*/ 437 h 234420"/>
                  <a:gd name="connsiteX18" fmla="*/ 121655 w 125354"/>
                  <a:gd name="connsiteY18" fmla="*/ 951 h 23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5354" h="234420">
                    <a:moveTo>
                      <a:pt x="121655" y="951"/>
                    </a:moveTo>
                    <a:cubicBezTo>
                      <a:pt x="117111" y="9867"/>
                      <a:pt x="115054" y="20239"/>
                      <a:pt x="109739" y="28640"/>
                    </a:cubicBezTo>
                    <a:cubicBezTo>
                      <a:pt x="101852" y="41156"/>
                      <a:pt x="92508" y="52215"/>
                      <a:pt x="82821" y="63359"/>
                    </a:cubicBezTo>
                    <a:cubicBezTo>
                      <a:pt x="68334" y="80075"/>
                      <a:pt x="50674" y="93963"/>
                      <a:pt x="36701" y="111194"/>
                    </a:cubicBezTo>
                    <a:cubicBezTo>
                      <a:pt x="22814" y="128339"/>
                      <a:pt x="13384" y="147884"/>
                      <a:pt x="7641" y="169144"/>
                    </a:cubicBezTo>
                    <a:cubicBezTo>
                      <a:pt x="2068" y="189632"/>
                      <a:pt x="1640" y="209006"/>
                      <a:pt x="11" y="230008"/>
                    </a:cubicBezTo>
                    <a:cubicBezTo>
                      <a:pt x="-75" y="231037"/>
                      <a:pt x="354" y="231809"/>
                      <a:pt x="868" y="232323"/>
                    </a:cubicBezTo>
                    <a:cubicBezTo>
                      <a:pt x="1554" y="233866"/>
                      <a:pt x="3269" y="235066"/>
                      <a:pt x="5240" y="234037"/>
                    </a:cubicBezTo>
                    <a:cubicBezTo>
                      <a:pt x="42188" y="214835"/>
                      <a:pt x="75621" y="181231"/>
                      <a:pt x="92165" y="142655"/>
                    </a:cubicBezTo>
                    <a:cubicBezTo>
                      <a:pt x="103052" y="117366"/>
                      <a:pt x="113682" y="92162"/>
                      <a:pt x="119512" y="65159"/>
                    </a:cubicBezTo>
                    <a:cubicBezTo>
                      <a:pt x="123884" y="45014"/>
                      <a:pt x="123284" y="23154"/>
                      <a:pt x="125255" y="2665"/>
                    </a:cubicBezTo>
                    <a:cubicBezTo>
                      <a:pt x="125255" y="2665"/>
                      <a:pt x="125255" y="2580"/>
                      <a:pt x="125255" y="2580"/>
                    </a:cubicBezTo>
                    <a:cubicBezTo>
                      <a:pt x="125427" y="2151"/>
                      <a:pt x="125341" y="1723"/>
                      <a:pt x="125255" y="1380"/>
                    </a:cubicBezTo>
                    <a:cubicBezTo>
                      <a:pt x="125255" y="1380"/>
                      <a:pt x="125255" y="1294"/>
                      <a:pt x="125255" y="1294"/>
                    </a:cubicBezTo>
                    <a:cubicBezTo>
                      <a:pt x="125169" y="1208"/>
                      <a:pt x="125169" y="1122"/>
                      <a:pt x="125083" y="1037"/>
                    </a:cubicBezTo>
                    <a:cubicBezTo>
                      <a:pt x="124998" y="866"/>
                      <a:pt x="124912" y="780"/>
                      <a:pt x="124827" y="694"/>
                    </a:cubicBezTo>
                    <a:cubicBezTo>
                      <a:pt x="124741" y="608"/>
                      <a:pt x="124655" y="522"/>
                      <a:pt x="124569" y="522"/>
                    </a:cubicBezTo>
                    <a:cubicBezTo>
                      <a:pt x="124483" y="522"/>
                      <a:pt x="124483" y="437"/>
                      <a:pt x="124398" y="437"/>
                    </a:cubicBezTo>
                    <a:cubicBezTo>
                      <a:pt x="123455" y="-249"/>
                      <a:pt x="122255" y="-163"/>
                      <a:pt x="121655" y="95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C9389EE9-F6A9-049C-F3A6-E22E61BA31F9}"/>
                  </a:ext>
                </a:extLst>
              </p:cNvPr>
              <p:cNvSpPr/>
              <p:nvPr/>
            </p:nvSpPr>
            <p:spPr>
              <a:xfrm>
                <a:off x="8947568" y="6248923"/>
                <a:ext cx="212063" cy="99312"/>
              </a:xfrm>
              <a:custGeom>
                <a:avLst/>
                <a:gdLst>
                  <a:gd name="connsiteX0" fmla="*/ 96000 w 212063"/>
                  <a:gd name="connsiteY0" fmla="*/ 22460 h 99312"/>
                  <a:gd name="connsiteX1" fmla="*/ 931 w 212063"/>
                  <a:gd name="connsiteY1" fmla="*/ 92669 h 99312"/>
                  <a:gd name="connsiteX2" fmla="*/ 1017 w 212063"/>
                  <a:gd name="connsiteY2" fmla="*/ 96955 h 99312"/>
                  <a:gd name="connsiteX3" fmla="*/ 5389 w 212063"/>
                  <a:gd name="connsiteY3" fmla="*/ 98755 h 99312"/>
                  <a:gd name="connsiteX4" fmla="*/ 63167 w 212063"/>
                  <a:gd name="connsiteY4" fmla="*/ 79982 h 99312"/>
                  <a:gd name="connsiteX5" fmla="*/ 120860 w 212063"/>
                  <a:gd name="connsiteY5" fmla="*/ 65322 h 99312"/>
                  <a:gd name="connsiteX6" fmla="*/ 210786 w 212063"/>
                  <a:gd name="connsiteY6" fmla="*/ 4457 h 99312"/>
                  <a:gd name="connsiteX7" fmla="*/ 211557 w 212063"/>
                  <a:gd name="connsiteY7" fmla="*/ 1200 h 99312"/>
                  <a:gd name="connsiteX8" fmla="*/ 211386 w 212063"/>
                  <a:gd name="connsiteY8" fmla="*/ 943 h 99312"/>
                  <a:gd name="connsiteX9" fmla="*/ 211129 w 212063"/>
                  <a:gd name="connsiteY9" fmla="*/ 686 h 99312"/>
                  <a:gd name="connsiteX10" fmla="*/ 210529 w 212063"/>
                  <a:gd name="connsiteY10" fmla="*/ 257 h 99312"/>
                  <a:gd name="connsiteX11" fmla="*/ 210357 w 212063"/>
                  <a:gd name="connsiteY11" fmla="*/ 171 h 99312"/>
                  <a:gd name="connsiteX12" fmla="*/ 209671 w 212063"/>
                  <a:gd name="connsiteY12" fmla="*/ 0 h 99312"/>
                  <a:gd name="connsiteX13" fmla="*/ 209328 w 212063"/>
                  <a:gd name="connsiteY13" fmla="*/ 0 h 99312"/>
                  <a:gd name="connsiteX14" fmla="*/ 209072 w 212063"/>
                  <a:gd name="connsiteY14" fmla="*/ 0 h 99312"/>
                  <a:gd name="connsiteX15" fmla="*/ 151893 w 212063"/>
                  <a:gd name="connsiteY15" fmla="*/ 10716 h 99312"/>
                  <a:gd name="connsiteX16" fmla="*/ 96000 w 212063"/>
                  <a:gd name="connsiteY16" fmla="*/ 22460 h 9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2063" h="99312">
                    <a:moveTo>
                      <a:pt x="96000" y="22460"/>
                    </a:moveTo>
                    <a:cubicBezTo>
                      <a:pt x="57509" y="38576"/>
                      <a:pt x="30592" y="64380"/>
                      <a:pt x="931" y="92669"/>
                    </a:cubicBezTo>
                    <a:cubicBezTo>
                      <a:pt x="-526" y="94040"/>
                      <a:pt x="-98" y="95926"/>
                      <a:pt x="1017" y="96955"/>
                    </a:cubicBezTo>
                    <a:cubicBezTo>
                      <a:pt x="1617" y="98755"/>
                      <a:pt x="3417" y="100127"/>
                      <a:pt x="5389" y="98755"/>
                    </a:cubicBezTo>
                    <a:cubicBezTo>
                      <a:pt x="22620" y="86754"/>
                      <a:pt x="43022" y="83925"/>
                      <a:pt x="63167" y="79982"/>
                    </a:cubicBezTo>
                    <a:cubicBezTo>
                      <a:pt x="82627" y="76124"/>
                      <a:pt x="102172" y="71923"/>
                      <a:pt x="120860" y="65322"/>
                    </a:cubicBezTo>
                    <a:cubicBezTo>
                      <a:pt x="156008" y="52806"/>
                      <a:pt x="177182" y="19888"/>
                      <a:pt x="210786" y="4457"/>
                    </a:cubicBezTo>
                    <a:cubicBezTo>
                      <a:pt x="212329" y="3772"/>
                      <a:pt x="212329" y="2314"/>
                      <a:pt x="211557" y="1200"/>
                    </a:cubicBezTo>
                    <a:cubicBezTo>
                      <a:pt x="211472" y="1114"/>
                      <a:pt x="211472" y="1029"/>
                      <a:pt x="211386" y="943"/>
                    </a:cubicBezTo>
                    <a:cubicBezTo>
                      <a:pt x="211300" y="857"/>
                      <a:pt x="211215" y="771"/>
                      <a:pt x="211129" y="686"/>
                    </a:cubicBezTo>
                    <a:cubicBezTo>
                      <a:pt x="210957" y="514"/>
                      <a:pt x="210786" y="429"/>
                      <a:pt x="210529" y="257"/>
                    </a:cubicBezTo>
                    <a:cubicBezTo>
                      <a:pt x="210443" y="257"/>
                      <a:pt x="210443" y="171"/>
                      <a:pt x="210357" y="171"/>
                    </a:cubicBezTo>
                    <a:cubicBezTo>
                      <a:pt x="210185" y="86"/>
                      <a:pt x="209929" y="86"/>
                      <a:pt x="209671" y="0"/>
                    </a:cubicBezTo>
                    <a:cubicBezTo>
                      <a:pt x="209586" y="0"/>
                      <a:pt x="209414" y="0"/>
                      <a:pt x="209328" y="0"/>
                    </a:cubicBezTo>
                    <a:cubicBezTo>
                      <a:pt x="209243" y="0"/>
                      <a:pt x="209157" y="0"/>
                      <a:pt x="209072" y="0"/>
                    </a:cubicBezTo>
                    <a:cubicBezTo>
                      <a:pt x="189783" y="2486"/>
                      <a:pt x="171524" y="8829"/>
                      <a:pt x="151893" y="10716"/>
                    </a:cubicBezTo>
                    <a:cubicBezTo>
                      <a:pt x="132776" y="12601"/>
                      <a:pt x="113831" y="14916"/>
                      <a:pt x="96000" y="2246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41361826-1E92-DF97-C426-483F9AA34111}"/>
                  </a:ext>
                </a:extLst>
              </p:cNvPr>
              <p:cNvSpPr/>
              <p:nvPr/>
            </p:nvSpPr>
            <p:spPr>
              <a:xfrm>
                <a:off x="8895422" y="6359407"/>
                <a:ext cx="248931" cy="53347"/>
              </a:xfrm>
              <a:custGeom>
                <a:avLst/>
                <a:gdLst>
                  <a:gd name="connsiteX0" fmla="*/ 51534 w 248931"/>
                  <a:gd name="connsiteY0" fmla="*/ 9102 h 53347"/>
                  <a:gd name="connsiteX1" fmla="*/ 1727 w 248931"/>
                  <a:gd name="connsiteY1" fmla="*/ 33877 h 53347"/>
                  <a:gd name="connsiteX2" fmla="*/ 1642 w 248931"/>
                  <a:gd name="connsiteY2" fmla="*/ 33962 h 53347"/>
                  <a:gd name="connsiteX3" fmla="*/ 3956 w 248931"/>
                  <a:gd name="connsiteY3" fmla="*/ 40221 h 53347"/>
                  <a:gd name="connsiteX4" fmla="*/ 140687 w 248931"/>
                  <a:gd name="connsiteY4" fmla="*/ 52822 h 53347"/>
                  <a:gd name="connsiteX5" fmla="*/ 246472 w 248931"/>
                  <a:gd name="connsiteY5" fmla="*/ 8331 h 53347"/>
                  <a:gd name="connsiteX6" fmla="*/ 247929 w 248931"/>
                  <a:gd name="connsiteY6" fmla="*/ 7731 h 53347"/>
                  <a:gd name="connsiteX7" fmla="*/ 248873 w 248931"/>
                  <a:gd name="connsiteY7" fmla="*/ 5673 h 53347"/>
                  <a:gd name="connsiteX8" fmla="*/ 245872 w 248931"/>
                  <a:gd name="connsiteY8" fmla="*/ 3530 h 53347"/>
                  <a:gd name="connsiteX9" fmla="*/ 244501 w 248931"/>
                  <a:gd name="connsiteY9" fmla="*/ 4387 h 53347"/>
                  <a:gd name="connsiteX10" fmla="*/ 112827 w 248931"/>
                  <a:gd name="connsiteY10" fmla="*/ 16 h 53347"/>
                  <a:gd name="connsiteX11" fmla="*/ 51534 w 248931"/>
                  <a:gd name="connsiteY11" fmla="*/ 9102 h 5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8931" h="53347">
                    <a:moveTo>
                      <a:pt x="51534" y="9102"/>
                    </a:moveTo>
                    <a:cubicBezTo>
                      <a:pt x="33874" y="14846"/>
                      <a:pt x="18787" y="26762"/>
                      <a:pt x="1727" y="33877"/>
                    </a:cubicBezTo>
                    <a:cubicBezTo>
                      <a:pt x="1642" y="33877"/>
                      <a:pt x="1642" y="33962"/>
                      <a:pt x="1642" y="33962"/>
                    </a:cubicBezTo>
                    <a:cubicBezTo>
                      <a:pt x="-1444" y="35248"/>
                      <a:pt x="99" y="40735"/>
                      <a:pt x="3956" y="40221"/>
                    </a:cubicBezTo>
                    <a:cubicBezTo>
                      <a:pt x="50076" y="34477"/>
                      <a:pt x="94225" y="57022"/>
                      <a:pt x="140687" y="52822"/>
                    </a:cubicBezTo>
                    <a:cubicBezTo>
                      <a:pt x="181236" y="49222"/>
                      <a:pt x="214925" y="33191"/>
                      <a:pt x="246472" y="8331"/>
                    </a:cubicBezTo>
                    <a:cubicBezTo>
                      <a:pt x="246987" y="8159"/>
                      <a:pt x="247501" y="7988"/>
                      <a:pt x="247929" y="7731"/>
                    </a:cubicBezTo>
                    <a:cubicBezTo>
                      <a:pt x="248873" y="7302"/>
                      <a:pt x="249044" y="6530"/>
                      <a:pt x="248873" y="5673"/>
                    </a:cubicBezTo>
                    <a:cubicBezTo>
                      <a:pt x="249044" y="4216"/>
                      <a:pt x="247415" y="2673"/>
                      <a:pt x="245872" y="3530"/>
                    </a:cubicBezTo>
                    <a:cubicBezTo>
                      <a:pt x="245444" y="3788"/>
                      <a:pt x="244929" y="4130"/>
                      <a:pt x="244501" y="4387"/>
                    </a:cubicBezTo>
                    <a:cubicBezTo>
                      <a:pt x="199238" y="14674"/>
                      <a:pt x="158176" y="615"/>
                      <a:pt x="112827" y="16"/>
                    </a:cubicBezTo>
                    <a:cubicBezTo>
                      <a:pt x="91910" y="-242"/>
                      <a:pt x="71336" y="2673"/>
                      <a:pt x="51534" y="91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A09A4CD9-BC72-B1AD-FF1B-54BC553EE81F}"/>
                  </a:ext>
                </a:extLst>
              </p:cNvPr>
              <p:cNvSpPr/>
              <p:nvPr/>
            </p:nvSpPr>
            <p:spPr>
              <a:xfrm>
                <a:off x="8822220" y="6439818"/>
                <a:ext cx="309256" cy="63018"/>
              </a:xfrm>
              <a:custGeom>
                <a:avLst/>
                <a:gdLst>
                  <a:gd name="connsiteX0" fmla="*/ 3520 w 309256"/>
                  <a:gd name="connsiteY0" fmla="*/ 14502 h 63018"/>
                  <a:gd name="connsiteX1" fmla="*/ 3092 w 309256"/>
                  <a:gd name="connsiteY1" fmla="*/ 14760 h 63018"/>
                  <a:gd name="connsiteX2" fmla="*/ 2577 w 309256"/>
                  <a:gd name="connsiteY2" fmla="*/ 14760 h 63018"/>
                  <a:gd name="connsiteX3" fmla="*/ 4034 w 309256"/>
                  <a:gd name="connsiteY3" fmla="*/ 21361 h 63018"/>
                  <a:gd name="connsiteX4" fmla="*/ 81015 w 309256"/>
                  <a:gd name="connsiteY4" fmla="*/ 39877 h 63018"/>
                  <a:gd name="connsiteX5" fmla="*/ 157654 w 309256"/>
                  <a:gd name="connsiteY5" fmla="*/ 60708 h 63018"/>
                  <a:gd name="connsiteX6" fmla="*/ 307330 w 309256"/>
                  <a:gd name="connsiteY6" fmla="*/ 33362 h 63018"/>
                  <a:gd name="connsiteX7" fmla="*/ 308272 w 309256"/>
                  <a:gd name="connsiteY7" fmla="*/ 32333 h 63018"/>
                  <a:gd name="connsiteX8" fmla="*/ 307501 w 309256"/>
                  <a:gd name="connsiteY8" fmla="*/ 28647 h 63018"/>
                  <a:gd name="connsiteX9" fmla="*/ 224348 w 309256"/>
                  <a:gd name="connsiteY9" fmla="*/ 26075 h 63018"/>
                  <a:gd name="connsiteX10" fmla="*/ 146509 w 309256"/>
                  <a:gd name="connsiteY10" fmla="*/ 7730 h 63018"/>
                  <a:gd name="connsiteX11" fmla="*/ 3520 w 309256"/>
                  <a:gd name="connsiteY11" fmla="*/ 14502 h 63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9256" h="63018">
                    <a:moveTo>
                      <a:pt x="3520" y="14502"/>
                    </a:moveTo>
                    <a:cubicBezTo>
                      <a:pt x="3349" y="14588"/>
                      <a:pt x="3263" y="14674"/>
                      <a:pt x="3092" y="14760"/>
                    </a:cubicBezTo>
                    <a:cubicBezTo>
                      <a:pt x="2920" y="14760"/>
                      <a:pt x="2749" y="14760"/>
                      <a:pt x="2577" y="14760"/>
                    </a:cubicBezTo>
                    <a:cubicBezTo>
                      <a:pt x="-1709" y="15188"/>
                      <a:pt x="-252" y="21789"/>
                      <a:pt x="4034" y="21361"/>
                    </a:cubicBezTo>
                    <a:cubicBezTo>
                      <a:pt x="31895" y="18617"/>
                      <a:pt x="55727" y="30190"/>
                      <a:pt x="81015" y="39877"/>
                    </a:cubicBezTo>
                    <a:cubicBezTo>
                      <a:pt x="105619" y="49307"/>
                      <a:pt x="131679" y="56679"/>
                      <a:pt x="157654" y="60708"/>
                    </a:cubicBezTo>
                    <a:cubicBezTo>
                      <a:pt x="210375" y="68852"/>
                      <a:pt x="259410" y="54450"/>
                      <a:pt x="307330" y="33362"/>
                    </a:cubicBezTo>
                    <a:cubicBezTo>
                      <a:pt x="307844" y="33105"/>
                      <a:pt x="308101" y="32762"/>
                      <a:pt x="308272" y="32333"/>
                    </a:cubicBezTo>
                    <a:cubicBezTo>
                      <a:pt x="309730" y="31304"/>
                      <a:pt x="309644" y="28475"/>
                      <a:pt x="307501" y="28647"/>
                    </a:cubicBezTo>
                    <a:cubicBezTo>
                      <a:pt x="278869" y="30962"/>
                      <a:pt x="252723" y="31905"/>
                      <a:pt x="224348" y="26075"/>
                    </a:cubicBezTo>
                    <a:cubicBezTo>
                      <a:pt x="198288" y="20675"/>
                      <a:pt x="172655" y="12873"/>
                      <a:pt x="146509" y="7730"/>
                    </a:cubicBezTo>
                    <a:cubicBezTo>
                      <a:pt x="98932" y="-1699"/>
                      <a:pt x="48783" y="-5643"/>
                      <a:pt x="3520" y="145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A416F5C0-C64B-1947-253A-21DAD1E45D73}"/>
                  </a:ext>
                </a:extLst>
              </p:cNvPr>
              <p:cNvSpPr/>
              <p:nvPr/>
            </p:nvSpPr>
            <p:spPr>
              <a:xfrm>
                <a:off x="8756513" y="6492646"/>
                <a:ext cx="303981" cy="101656"/>
              </a:xfrm>
              <a:custGeom>
                <a:avLst/>
                <a:gdLst>
                  <a:gd name="connsiteX0" fmla="*/ 3391 w 303981"/>
                  <a:gd name="connsiteY0" fmla="*/ 7280 h 101656"/>
                  <a:gd name="connsiteX1" fmla="*/ 3048 w 303981"/>
                  <a:gd name="connsiteY1" fmla="*/ 14053 h 101656"/>
                  <a:gd name="connsiteX2" fmla="*/ 83544 w 303981"/>
                  <a:gd name="connsiteY2" fmla="*/ 45428 h 101656"/>
                  <a:gd name="connsiteX3" fmla="*/ 158468 w 303981"/>
                  <a:gd name="connsiteY3" fmla="*/ 85119 h 101656"/>
                  <a:gd name="connsiteX4" fmla="*/ 302400 w 303981"/>
                  <a:gd name="connsiteY4" fmla="*/ 92834 h 101656"/>
                  <a:gd name="connsiteX5" fmla="*/ 303686 w 303981"/>
                  <a:gd name="connsiteY5" fmla="*/ 89748 h 101656"/>
                  <a:gd name="connsiteX6" fmla="*/ 302228 w 303981"/>
                  <a:gd name="connsiteY6" fmla="*/ 86919 h 101656"/>
                  <a:gd name="connsiteX7" fmla="*/ 142352 w 303981"/>
                  <a:gd name="connsiteY7" fmla="*/ 24683 h 101656"/>
                  <a:gd name="connsiteX8" fmla="*/ 6735 w 303981"/>
                  <a:gd name="connsiteY8" fmla="*/ 7280 h 101656"/>
                  <a:gd name="connsiteX9" fmla="*/ 3391 w 303981"/>
                  <a:gd name="connsiteY9" fmla="*/ 7280 h 101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3981" h="101656">
                    <a:moveTo>
                      <a:pt x="3391" y="7280"/>
                    </a:moveTo>
                    <a:cubicBezTo>
                      <a:pt x="-895" y="7366"/>
                      <a:pt x="-1238" y="14139"/>
                      <a:pt x="3048" y="14053"/>
                    </a:cubicBezTo>
                    <a:cubicBezTo>
                      <a:pt x="32795" y="13281"/>
                      <a:pt x="59455" y="29998"/>
                      <a:pt x="83544" y="45428"/>
                    </a:cubicBezTo>
                    <a:cubicBezTo>
                      <a:pt x="107376" y="60687"/>
                      <a:pt x="132407" y="74231"/>
                      <a:pt x="158468" y="85119"/>
                    </a:cubicBezTo>
                    <a:cubicBezTo>
                      <a:pt x="205273" y="104835"/>
                      <a:pt x="253537" y="106293"/>
                      <a:pt x="302400" y="92834"/>
                    </a:cubicBezTo>
                    <a:cubicBezTo>
                      <a:pt x="304029" y="92405"/>
                      <a:pt x="304286" y="90862"/>
                      <a:pt x="303686" y="89748"/>
                    </a:cubicBezTo>
                    <a:cubicBezTo>
                      <a:pt x="304286" y="88548"/>
                      <a:pt x="303857" y="86833"/>
                      <a:pt x="302228" y="86919"/>
                    </a:cubicBezTo>
                    <a:cubicBezTo>
                      <a:pt x="241278" y="92148"/>
                      <a:pt x="192329" y="52800"/>
                      <a:pt x="142352" y="24683"/>
                    </a:cubicBezTo>
                    <a:cubicBezTo>
                      <a:pt x="101032" y="1451"/>
                      <a:pt x="52511" y="-7636"/>
                      <a:pt x="6735" y="7280"/>
                    </a:cubicBezTo>
                    <a:cubicBezTo>
                      <a:pt x="5620" y="7280"/>
                      <a:pt x="4506" y="7280"/>
                      <a:pt x="3391" y="728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BB4237AA-C783-BC94-30A9-10DCF30D777D}"/>
                  </a:ext>
                </a:extLst>
              </p:cNvPr>
              <p:cNvSpPr/>
              <p:nvPr/>
            </p:nvSpPr>
            <p:spPr>
              <a:xfrm>
                <a:off x="8707765" y="6530330"/>
                <a:ext cx="202719" cy="161033"/>
              </a:xfrm>
              <a:custGeom>
                <a:avLst/>
                <a:gdLst>
                  <a:gd name="connsiteX0" fmla="*/ 2590 w 202719"/>
                  <a:gd name="connsiteY0" fmla="*/ 2944 h 161033"/>
                  <a:gd name="connsiteX1" fmla="*/ 1218 w 202719"/>
                  <a:gd name="connsiteY1" fmla="*/ 4230 h 161033"/>
                  <a:gd name="connsiteX2" fmla="*/ 3019 w 202719"/>
                  <a:gd name="connsiteY2" fmla="*/ 10487 h 161033"/>
                  <a:gd name="connsiteX3" fmla="*/ 64398 w 202719"/>
                  <a:gd name="connsiteY3" fmla="*/ 57122 h 161033"/>
                  <a:gd name="connsiteX4" fmla="*/ 104603 w 202719"/>
                  <a:gd name="connsiteY4" fmla="*/ 116443 h 161033"/>
                  <a:gd name="connsiteX5" fmla="*/ 199843 w 202719"/>
                  <a:gd name="connsiteY5" fmla="*/ 160678 h 161033"/>
                  <a:gd name="connsiteX6" fmla="*/ 202072 w 202719"/>
                  <a:gd name="connsiteY6" fmla="*/ 158449 h 161033"/>
                  <a:gd name="connsiteX7" fmla="*/ 201558 w 202719"/>
                  <a:gd name="connsiteY7" fmla="*/ 155191 h 161033"/>
                  <a:gd name="connsiteX8" fmla="*/ 120891 w 202719"/>
                  <a:gd name="connsiteY8" fmla="*/ 49578 h 161033"/>
                  <a:gd name="connsiteX9" fmla="*/ 63712 w 202719"/>
                  <a:gd name="connsiteY9" fmla="*/ 10145 h 161033"/>
                  <a:gd name="connsiteX10" fmla="*/ 2590 w 202719"/>
                  <a:gd name="connsiteY10" fmla="*/ 2944 h 16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2719" h="161033">
                    <a:moveTo>
                      <a:pt x="2590" y="2944"/>
                    </a:moveTo>
                    <a:cubicBezTo>
                      <a:pt x="1904" y="3201"/>
                      <a:pt x="1476" y="3715"/>
                      <a:pt x="1218" y="4230"/>
                    </a:cubicBezTo>
                    <a:cubicBezTo>
                      <a:pt x="-839" y="5687"/>
                      <a:pt x="-325" y="9973"/>
                      <a:pt x="3019" y="10487"/>
                    </a:cubicBezTo>
                    <a:cubicBezTo>
                      <a:pt x="27450" y="14431"/>
                      <a:pt x="50510" y="38005"/>
                      <a:pt x="64398" y="57122"/>
                    </a:cubicBezTo>
                    <a:cubicBezTo>
                      <a:pt x="78457" y="76410"/>
                      <a:pt x="88744" y="98441"/>
                      <a:pt x="104603" y="116443"/>
                    </a:cubicBezTo>
                    <a:cubicBezTo>
                      <a:pt x="128349" y="143361"/>
                      <a:pt x="162553" y="164021"/>
                      <a:pt x="199843" y="160678"/>
                    </a:cubicBezTo>
                    <a:cubicBezTo>
                      <a:pt x="201301" y="160592"/>
                      <a:pt x="201986" y="159478"/>
                      <a:pt x="202072" y="158449"/>
                    </a:cubicBezTo>
                    <a:cubicBezTo>
                      <a:pt x="202930" y="157420"/>
                      <a:pt x="203101" y="155877"/>
                      <a:pt x="201558" y="155191"/>
                    </a:cubicBezTo>
                    <a:cubicBezTo>
                      <a:pt x="155523" y="133503"/>
                      <a:pt x="152352" y="84211"/>
                      <a:pt x="120891" y="49578"/>
                    </a:cubicBezTo>
                    <a:cubicBezTo>
                      <a:pt x="105631" y="32776"/>
                      <a:pt x="85143" y="17774"/>
                      <a:pt x="63712" y="10145"/>
                    </a:cubicBezTo>
                    <a:cubicBezTo>
                      <a:pt x="45024" y="3372"/>
                      <a:pt x="22135" y="-4343"/>
                      <a:pt x="2590" y="294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D9F0D2AC-4E75-15FC-CD21-C3D431FDB8E2}"/>
                  </a:ext>
                </a:extLst>
              </p:cNvPr>
              <p:cNvSpPr/>
              <p:nvPr/>
            </p:nvSpPr>
            <p:spPr>
              <a:xfrm>
                <a:off x="8647284" y="6559653"/>
                <a:ext cx="117297" cy="159355"/>
              </a:xfrm>
              <a:custGeom>
                <a:avLst/>
                <a:gdLst>
                  <a:gd name="connsiteX0" fmla="*/ 1606 w 117297"/>
                  <a:gd name="connsiteY0" fmla="*/ 7824 h 159355"/>
                  <a:gd name="connsiteX1" fmla="*/ 50127 w 117297"/>
                  <a:gd name="connsiteY1" fmla="*/ 121239 h 159355"/>
                  <a:gd name="connsiteX2" fmla="*/ 115620 w 117297"/>
                  <a:gd name="connsiteY2" fmla="*/ 158786 h 159355"/>
                  <a:gd name="connsiteX3" fmla="*/ 116306 w 117297"/>
                  <a:gd name="connsiteY3" fmla="*/ 154843 h 159355"/>
                  <a:gd name="connsiteX4" fmla="*/ 114935 w 117297"/>
                  <a:gd name="connsiteY4" fmla="*/ 153386 h 159355"/>
                  <a:gd name="connsiteX5" fmla="*/ 87846 w 117297"/>
                  <a:gd name="connsiteY5" fmla="*/ 108037 h 159355"/>
                  <a:gd name="connsiteX6" fmla="*/ 71044 w 117297"/>
                  <a:gd name="connsiteY6" fmla="*/ 47001 h 159355"/>
                  <a:gd name="connsiteX7" fmla="*/ 3578 w 117297"/>
                  <a:gd name="connsiteY7" fmla="*/ 1481 h 159355"/>
                  <a:gd name="connsiteX8" fmla="*/ 1606 w 117297"/>
                  <a:gd name="connsiteY8" fmla="*/ 7824 h 159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97" h="159355">
                    <a:moveTo>
                      <a:pt x="1606" y="7824"/>
                    </a:moveTo>
                    <a:cubicBezTo>
                      <a:pt x="44640" y="34656"/>
                      <a:pt x="25952" y="84634"/>
                      <a:pt x="50127" y="121239"/>
                    </a:cubicBezTo>
                    <a:cubicBezTo>
                      <a:pt x="63586" y="141555"/>
                      <a:pt x="89732" y="163158"/>
                      <a:pt x="115620" y="158786"/>
                    </a:cubicBezTo>
                    <a:cubicBezTo>
                      <a:pt x="117678" y="158443"/>
                      <a:pt x="117764" y="155871"/>
                      <a:pt x="116306" y="154843"/>
                    </a:cubicBezTo>
                    <a:cubicBezTo>
                      <a:pt x="116135" y="154243"/>
                      <a:pt x="115706" y="153728"/>
                      <a:pt x="114935" y="153386"/>
                    </a:cubicBezTo>
                    <a:cubicBezTo>
                      <a:pt x="97104" y="146013"/>
                      <a:pt x="90675" y="125610"/>
                      <a:pt x="87846" y="108037"/>
                    </a:cubicBezTo>
                    <a:cubicBezTo>
                      <a:pt x="84588" y="87377"/>
                      <a:pt x="80988" y="65689"/>
                      <a:pt x="71044" y="47001"/>
                    </a:cubicBezTo>
                    <a:cubicBezTo>
                      <a:pt x="58528" y="23340"/>
                      <a:pt x="34096" y="-7092"/>
                      <a:pt x="3578" y="1481"/>
                    </a:cubicBezTo>
                    <a:cubicBezTo>
                      <a:pt x="578" y="1309"/>
                      <a:pt x="-1651" y="5853"/>
                      <a:pt x="1606" y="782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A4564A24-6719-9B9A-1E6F-05F901ABCB03}"/>
                  </a:ext>
                </a:extLst>
              </p:cNvPr>
              <p:cNvSpPr/>
              <p:nvPr/>
            </p:nvSpPr>
            <p:spPr>
              <a:xfrm>
                <a:off x="8586794" y="6585051"/>
                <a:ext cx="49378" cy="110704"/>
              </a:xfrm>
              <a:custGeom>
                <a:avLst/>
                <a:gdLst>
                  <a:gd name="connsiteX0" fmla="*/ 6546 w 49378"/>
                  <a:gd name="connsiteY0" fmla="*/ 858 h 110704"/>
                  <a:gd name="connsiteX1" fmla="*/ 3545 w 49378"/>
                  <a:gd name="connsiteY1" fmla="*/ 4715 h 110704"/>
                  <a:gd name="connsiteX2" fmla="*/ 4231 w 49378"/>
                  <a:gd name="connsiteY2" fmla="*/ 76981 h 110704"/>
                  <a:gd name="connsiteX3" fmla="*/ 46751 w 49378"/>
                  <a:gd name="connsiteY3" fmla="*/ 110671 h 110704"/>
                  <a:gd name="connsiteX4" fmla="*/ 48894 w 49378"/>
                  <a:gd name="connsiteY4" fmla="*/ 109643 h 110704"/>
                  <a:gd name="connsiteX5" fmla="*/ 48894 w 49378"/>
                  <a:gd name="connsiteY5" fmla="*/ 109557 h 110704"/>
                  <a:gd name="connsiteX6" fmla="*/ 49066 w 49378"/>
                  <a:gd name="connsiteY6" fmla="*/ 109214 h 110704"/>
                  <a:gd name="connsiteX7" fmla="*/ 48551 w 49378"/>
                  <a:gd name="connsiteY7" fmla="*/ 105957 h 110704"/>
                  <a:gd name="connsiteX8" fmla="*/ 8517 w 49378"/>
                  <a:gd name="connsiteY8" fmla="*/ 0 h 110704"/>
                  <a:gd name="connsiteX9" fmla="*/ 6546 w 49378"/>
                  <a:gd name="connsiteY9" fmla="*/ 858 h 11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78" h="110704">
                    <a:moveTo>
                      <a:pt x="6546" y="858"/>
                    </a:moveTo>
                    <a:cubicBezTo>
                      <a:pt x="4660" y="943"/>
                      <a:pt x="2774" y="2401"/>
                      <a:pt x="3545" y="4715"/>
                    </a:cubicBezTo>
                    <a:cubicBezTo>
                      <a:pt x="11261" y="28804"/>
                      <a:pt x="-8113" y="52979"/>
                      <a:pt x="4231" y="76981"/>
                    </a:cubicBezTo>
                    <a:cubicBezTo>
                      <a:pt x="12975" y="94041"/>
                      <a:pt x="27291" y="107842"/>
                      <a:pt x="46751" y="110671"/>
                    </a:cubicBezTo>
                    <a:cubicBezTo>
                      <a:pt x="47694" y="110843"/>
                      <a:pt x="48466" y="110329"/>
                      <a:pt x="48894" y="109643"/>
                    </a:cubicBezTo>
                    <a:cubicBezTo>
                      <a:pt x="48894" y="109643"/>
                      <a:pt x="48894" y="109643"/>
                      <a:pt x="48894" y="109557"/>
                    </a:cubicBezTo>
                    <a:cubicBezTo>
                      <a:pt x="48980" y="109471"/>
                      <a:pt x="49066" y="109385"/>
                      <a:pt x="49066" y="109214"/>
                    </a:cubicBezTo>
                    <a:cubicBezTo>
                      <a:pt x="49580" y="108271"/>
                      <a:pt x="49494" y="106814"/>
                      <a:pt x="48551" y="105957"/>
                    </a:cubicBezTo>
                    <a:cubicBezTo>
                      <a:pt x="17433" y="80410"/>
                      <a:pt x="65525" y="6344"/>
                      <a:pt x="8517" y="0"/>
                    </a:cubicBezTo>
                    <a:cubicBezTo>
                      <a:pt x="7660" y="172"/>
                      <a:pt x="6974" y="429"/>
                      <a:pt x="6546" y="85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7CF750C2-8247-FBBF-994D-28B3D37334B9}"/>
                  </a:ext>
                </a:extLst>
              </p:cNvPr>
              <p:cNvSpPr/>
              <p:nvPr/>
            </p:nvSpPr>
            <p:spPr>
              <a:xfrm>
                <a:off x="8511288" y="6551626"/>
                <a:ext cx="84122" cy="39389"/>
              </a:xfrm>
              <a:custGeom>
                <a:avLst/>
                <a:gdLst>
                  <a:gd name="connsiteX0" fmla="*/ 4214 w 84122"/>
                  <a:gd name="connsiteY0" fmla="*/ 763 h 39389"/>
                  <a:gd name="connsiteX1" fmla="*/ 2671 w 84122"/>
                  <a:gd name="connsiteY1" fmla="*/ 1621 h 39389"/>
                  <a:gd name="connsiteX2" fmla="*/ 19130 w 84122"/>
                  <a:gd name="connsiteY2" fmla="*/ 32396 h 39389"/>
                  <a:gd name="connsiteX3" fmla="*/ 78881 w 84122"/>
                  <a:gd name="connsiteY3" fmla="*/ 38825 h 39389"/>
                  <a:gd name="connsiteX4" fmla="*/ 83681 w 84122"/>
                  <a:gd name="connsiteY4" fmla="*/ 34111 h 39389"/>
                  <a:gd name="connsiteX5" fmla="*/ 49391 w 84122"/>
                  <a:gd name="connsiteY5" fmla="*/ 3250 h 39389"/>
                  <a:gd name="connsiteX6" fmla="*/ 7300 w 84122"/>
                  <a:gd name="connsiteY6" fmla="*/ 849 h 39389"/>
                  <a:gd name="connsiteX7" fmla="*/ 4214 w 84122"/>
                  <a:gd name="connsiteY7" fmla="*/ 763 h 3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122" h="39389">
                    <a:moveTo>
                      <a:pt x="4214" y="763"/>
                    </a:moveTo>
                    <a:cubicBezTo>
                      <a:pt x="3700" y="763"/>
                      <a:pt x="3100" y="1107"/>
                      <a:pt x="2671" y="1621"/>
                    </a:cubicBezTo>
                    <a:cubicBezTo>
                      <a:pt x="-5987" y="13451"/>
                      <a:pt x="8244" y="28281"/>
                      <a:pt x="19130" y="32396"/>
                    </a:cubicBezTo>
                    <a:cubicBezTo>
                      <a:pt x="38676" y="39769"/>
                      <a:pt x="60621" y="27338"/>
                      <a:pt x="78881" y="38825"/>
                    </a:cubicBezTo>
                    <a:cubicBezTo>
                      <a:pt x="82138" y="40883"/>
                      <a:pt x="85310" y="36854"/>
                      <a:pt x="83681" y="34111"/>
                    </a:cubicBezTo>
                    <a:cubicBezTo>
                      <a:pt x="81367" y="16966"/>
                      <a:pt x="65336" y="6850"/>
                      <a:pt x="49391" y="3250"/>
                    </a:cubicBezTo>
                    <a:cubicBezTo>
                      <a:pt x="37133" y="421"/>
                      <a:pt x="15959" y="12679"/>
                      <a:pt x="7300" y="849"/>
                    </a:cubicBezTo>
                    <a:cubicBezTo>
                      <a:pt x="6443" y="-436"/>
                      <a:pt x="5072" y="-94"/>
                      <a:pt x="4214" y="76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7F955685-BF05-E214-9568-99927798FED1}"/>
                  </a:ext>
                </a:extLst>
              </p:cNvPr>
              <p:cNvSpPr/>
              <p:nvPr/>
            </p:nvSpPr>
            <p:spPr>
              <a:xfrm>
                <a:off x="8530848" y="6450814"/>
                <a:ext cx="121333" cy="117060"/>
              </a:xfrm>
              <a:custGeom>
                <a:avLst/>
                <a:gdLst>
                  <a:gd name="connsiteX0" fmla="*/ 1027 w 121333"/>
                  <a:gd name="connsiteY0" fmla="*/ 1534 h 117060"/>
                  <a:gd name="connsiteX1" fmla="*/ 513 w 121333"/>
                  <a:gd name="connsiteY1" fmla="*/ 2649 h 117060"/>
                  <a:gd name="connsiteX2" fmla="*/ 35574 w 121333"/>
                  <a:gd name="connsiteY2" fmla="*/ 74229 h 117060"/>
                  <a:gd name="connsiteX3" fmla="*/ 115727 w 121333"/>
                  <a:gd name="connsiteY3" fmla="*/ 116406 h 117060"/>
                  <a:gd name="connsiteX4" fmla="*/ 119756 w 121333"/>
                  <a:gd name="connsiteY4" fmla="*/ 115806 h 117060"/>
                  <a:gd name="connsiteX5" fmla="*/ 121213 w 121333"/>
                  <a:gd name="connsiteY5" fmla="*/ 112206 h 117060"/>
                  <a:gd name="connsiteX6" fmla="*/ 78265 w 121333"/>
                  <a:gd name="connsiteY6" fmla="*/ 52283 h 117060"/>
                  <a:gd name="connsiteX7" fmla="*/ 6513 w 121333"/>
                  <a:gd name="connsiteY7" fmla="*/ 1192 h 117060"/>
                  <a:gd name="connsiteX8" fmla="*/ 3256 w 121333"/>
                  <a:gd name="connsiteY8" fmla="*/ 420 h 117060"/>
                  <a:gd name="connsiteX9" fmla="*/ 1027 w 121333"/>
                  <a:gd name="connsiteY9" fmla="*/ 1534 h 117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333" h="117060">
                    <a:moveTo>
                      <a:pt x="1027" y="1534"/>
                    </a:moveTo>
                    <a:cubicBezTo>
                      <a:pt x="770" y="1877"/>
                      <a:pt x="598" y="2220"/>
                      <a:pt x="513" y="2649"/>
                    </a:cubicBezTo>
                    <a:cubicBezTo>
                      <a:pt x="-3259" y="31881"/>
                      <a:pt x="14314" y="55970"/>
                      <a:pt x="35574" y="74229"/>
                    </a:cubicBezTo>
                    <a:cubicBezTo>
                      <a:pt x="59406" y="94717"/>
                      <a:pt x="91381" y="98147"/>
                      <a:pt x="115727" y="116406"/>
                    </a:cubicBezTo>
                    <a:cubicBezTo>
                      <a:pt x="117270" y="117606"/>
                      <a:pt x="118899" y="117006"/>
                      <a:pt x="119756" y="115806"/>
                    </a:cubicBezTo>
                    <a:cubicBezTo>
                      <a:pt x="120871" y="115120"/>
                      <a:pt x="121642" y="113834"/>
                      <a:pt x="121213" y="112206"/>
                    </a:cubicBezTo>
                    <a:cubicBezTo>
                      <a:pt x="114955" y="86488"/>
                      <a:pt x="100554" y="66771"/>
                      <a:pt x="78265" y="52283"/>
                    </a:cubicBezTo>
                    <a:cubicBezTo>
                      <a:pt x="54005" y="36510"/>
                      <a:pt x="19972" y="28881"/>
                      <a:pt x="6513" y="1192"/>
                    </a:cubicBezTo>
                    <a:cubicBezTo>
                      <a:pt x="5828" y="-180"/>
                      <a:pt x="4285" y="-266"/>
                      <a:pt x="3256" y="420"/>
                    </a:cubicBezTo>
                    <a:cubicBezTo>
                      <a:pt x="2398" y="163"/>
                      <a:pt x="1456" y="506"/>
                      <a:pt x="1027" y="153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3B7D7685-34AE-3BE5-F9E6-7B9CCF5F887A}"/>
                  </a:ext>
                </a:extLst>
              </p:cNvPr>
              <p:cNvSpPr/>
              <p:nvPr/>
            </p:nvSpPr>
            <p:spPr>
              <a:xfrm>
                <a:off x="8565265" y="6335450"/>
                <a:ext cx="144848" cy="203657"/>
              </a:xfrm>
              <a:custGeom>
                <a:avLst/>
                <a:gdLst>
                  <a:gd name="connsiteX0" fmla="*/ 5272 w 144848"/>
                  <a:gd name="connsiteY0" fmla="*/ 1512 h 203657"/>
                  <a:gd name="connsiteX1" fmla="*/ 31504 w 144848"/>
                  <a:gd name="connsiteY1" fmla="*/ 95810 h 203657"/>
                  <a:gd name="connsiteX2" fmla="*/ 86797 w 144848"/>
                  <a:gd name="connsiteY2" fmla="*/ 153589 h 203657"/>
                  <a:gd name="connsiteX3" fmla="*/ 137289 w 144848"/>
                  <a:gd name="connsiteY3" fmla="*/ 200909 h 203657"/>
                  <a:gd name="connsiteX4" fmla="*/ 144318 w 144848"/>
                  <a:gd name="connsiteY4" fmla="*/ 198680 h 203657"/>
                  <a:gd name="connsiteX5" fmla="*/ 98884 w 144848"/>
                  <a:gd name="connsiteY5" fmla="*/ 95295 h 203657"/>
                  <a:gd name="connsiteX6" fmla="*/ 44620 w 144848"/>
                  <a:gd name="connsiteY6" fmla="*/ 50290 h 203657"/>
                  <a:gd name="connsiteX7" fmla="*/ 19331 w 144848"/>
                  <a:gd name="connsiteY7" fmla="*/ 25344 h 203657"/>
                  <a:gd name="connsiteX8" fmla="*/ 10844 w 144848"/>
                  <a:gd name="connsiteY8" fmla="*/ 1770 h 203657"/>
                  <a:gd name="connsiteX9" fmla="*/ 5272 w 144848"/>
                  <a:gd name="connsiteY9" fmla="*/ 1512 h 20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848" h="203657">
                    <a:moveTo>
                      <a:pt x="5272" y="1512"/>
                    </a:moveTo>
                    <a:cubicBezTo>
                      <a:pt x="-10930" y="31087"/>
                      <a:pt x="13759" y="72407"/>
                      <a:pt x="31504" y="95810"/>
                    </a:cubicBezTo>
                    <a:cubicBezTo>
                      <a:pt x="47706" y="117070"/>
                      <a:pt x="66309" y="136444"/>
                      <a:pt x="86797" y="153589"/>
                    </a:cubicBezTo>
                    <a:cubicBezTo>
                      <a:pt x="103770" y="167819"/>
                      <a:pt x="129402" y="178792"/>
                      <a:pt x="137289" y="200909"/>
                    </a:cubicBezTo>
                    <a:cubicBezTo>
                      <a:pt x="139089" y="205881"/>
                      <a:pt x="145775" y="203481"/>
                      <a:pt x="144318" y="198680"/>
                    </a:cubicBezTo>
                    <a:cubicBezTo>
                      <a:pt x="148519" y="158990"/>
                      <a:pt x="127259" y="121699"/>
                      <a:pt x="98884" y="95295"/>
                    </a:cubicBezTo>
                    <a:cubicBezTo>
                      <a:pt x="81653" y="79265"/>
                      <a:pt x="62365" y="65806"/>
                      <a:pt x="44620" y="50290"/>
                    </a:cubicBezTo>
                    <a:cubicBezTo>
                      <a:pt x="36305" y="43003"/>
                      <a:pt x="24560" y="35374"/>
                      <a:pt x="19331" y="25344"/>
                    </a:cubicBezTo>
                    <a:cubicBezTo>
                      <a:pt x="15388" y="17800"/>
                      <a:pt x="14102" y="9570"/>
                      <a:pt x="10844" y="1770"/>
                    </a:cubicBezTo>
                    <a:cubicBezTo>
                      <a:pt x="9987" y="-545"/>
                      <a:pt x="6386" y="-545"/>
                      <a:pt x="5272" y="151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073DC9B3-A48A-8E16-0EB9-0AC73B381EDC}"/>
                  </a:ext>
                </a:extLst>
              </p:cNvPr>
              <p:cNvSpPr/>
              <p:nvPr/>
            </p:nvSpPr>
            <p:spPr>
              <a:xfrm>
                <a:off x="8635252" y="6201880"/>
                <a:ext cx="139422" cy="302374"/>
              </a:xfrm>
              <a:custGeom>
                <a:avLst/>
                <a:gdLst>
                  <a:gd name="connsiteX0" fmla="*/ 16895 w 139422"/>
                  <a:gd name="connsiteY0" fmla="*/ 1437 h 302374"/>
                  <a:gd name="connsiteX1" fmla="*/ 22382 w 139422"/>
                  <a:gd name="connsiteY1" fmla="*/ 140569 h 302374"/>
                  <a:gd name="connsiteX2" fmla="*/ 72788 w 139422"/>
                  <a:gd name="connsiteY2" fmla="*/ 212750 h 302374"/>
                  <a:gd name="connsiteX3" fmla="*/ 118480 w 139422"/>
                  <a:gd name="connsiteY3" fmla="*/ 298217 h 302374"/>
                  <a:gd name="connsiteX4" fmla="*/ 120023 w 139422"/>
                  <a:gd name="connsiteY4" fmla="*/ 301046 h 302374"/>
                  <a:gd name="connsiteX5" fmla="*/ 123537 w 139422"/>
                  <a:gd name="connsiteY5" fmla="*/ 301989 h 302374"/>
                  <a:gd name="connsiteX6" fmla="*/ 117108 w 139422"/>
                  <a:gd name="connsiteY6" fmla="*/ 188146 h 302374"/>
                  <a:gd name="connsiteX7" fmla="*/ 59072 w 139422"/>
                  <a:gd name="connsiteY7" fmla="*/ 104479 h 302374"/>
                  <a:gd name="connsiteX8" fmla="*/ 23153 w 139422"/>
                  <a:gd name="connsiteY8" fmla="*/ 3495 h 302374"/>
                  <a:gd name="connsiteX9" fmla="*/ 16895 w 139422"/>
                  <a:gd name="connsiteY9" fmla="*/ 1437 h 30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9422" h="302374">
                    <a:moveTo>
                      <a:pt x="16895" y="1437"/>
                    </a:moveTo>
                    <a:cubicBezTo>
                      <a:pt x="-13194" y="41728"/>
                      <a:pt x="2151" y="99764"/>
                      <a:pt x="22382" y="140569"/>
                    </a:cubicBezTo>
                    <a:cubicBezTo>
                      <a:pt x="35841" y="167487"/>
                      <a:pt x="53243" y="190033"/>
                      <a:pt x="72788" y="212750"/>
                    </a:cubicBezTo>
                    <a:cubicBezTo>
                      <a:pt x="93791" y="237181"/>
                      <a:pt x="117365" y="264356"/>
                      <a:pt x="118480" y="298217"/>
                    </a:cubicBezTo>
                    <a:cubicBezTo>
                      <a:pt x="118565" y="299504"/>
                      <a:pt x="119165" y="300446"/>
                      <a:pt x="120023" y="301046"/>
                    </a:cubicBezTo>
                    <a:cubicBezTo>
                      <a:pt x="120794" y="302161"/>
                      <a:pt x="122251" y="302846"/>
                      <a:pt x="123537" y="301989"/>
                    </a:cubicBezTo>
                    <a:cubicBezTo>
                      <a:pt x="156027" y="278843"/>
                      <a:pt x="130824" y="214121"/>
                      <a:pt x="117108" y="188146"/>
                    </a:cubicBezTo>
                    <a:cubicBezTo>
                      <a:pt x="101163" y="157971"/>
                      <a:pt x="77589" y="132939"/>
                      <a:pt x="59072" y="104479"/>
                    </a:cubicBezTo>
                    <a:cubicBezTo>
                      <a:pt x="40470" y="75847"/>
                      <a:pt x="19639" y="38985"/>
                      <a:pt x="23153" y="3495"/>
                    </a:cubicBezTo>
                    <a:cubicBezTo>
                      <a:pt x="23410" y="-277"/>
                      <a:pt x="18696" y="-1048"/>
                      <a:pt x="16895" y="143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5DAF65F3-9451-E5A2-AF92-2D553F388512}"/>
                  </a:ext>
                </a:extLst>
              </p:cNvPr>
              <p:cNvSpPr/>
              <p:nvPr/>
            </p:nvSpPr>
            <p:spPr>
              <a:xfrm>
                <a:off x="8734045" y="6126073"/>
                <a:ext cx="106051" cy="334083"/>
              </a:xfrm>
              <a:custGeom>
                <a:avLst/>
                <a:gdLst>
                  <a:gd name="connsiteX0" fmla="*/ 32460 w 106051"/>
                  <a:gd name="connsiteY0" fmla="*/ 521 h 334083"/>
                  <a:gd name="connsiteX1" fmla="*/ 3742 w 106051"/>
                  <a:gd name="connsiteY1" fmla="*/ 55985 h 334083"/>
                  <a:gd name="connsiteX2" fmla="*/ 5885 w 106051"/>
                  <a:gd name="connsiteY2" fmla="*/ 141196 h 334083"/>
                  <a:gd name="connsiteX3" fmla="*/ 49091 w 106051"/>
                  <a:gd name="connsiteY3" fmla="*/ 231378 h 334083"/>
                  <a:gd name="connsiteX4" fmla="*/ 74808 w 106051"/>
                  <a:gd name="connsiteY4" fmla="*/ 280413 h 334083"/>
                  <a:gd name="connsiteX5" fmla="*/ 87153 w 106051"/>
                  <a:gd name="connsiteY5" fmla="*/ 329791 h 334083"/>
                  <a:gd name="connsiteX6" fmla="*/ 91610 w 106051"/>
                  <a:gd name="connsiteY6" fmla="*/ 333134 h 334083"/>
                  <a:gd name="connsiteX7" fmla="*/ 92296 w 106051"/>
                  <a:gd name="connsiteY7" fmla="*/ 332277 h 334083"/>
                  <a:gd name="connsiteX8" fmla="*/ 93496 w 106051"/>
                  <a:gd name="connsiteY8" fmla="*/ 330819 h 334083"/>
                  <a:gd name="connsiteX9" fmla="*/ 105841 w 106051"/>
                  <a:gd name="connsiteY9" fmla="*/ 274926 h 334083"/>
                  <a:gd name="connsiteX10" fmla="*/ 90581 w 106051"/>
                  <a:gd name="connsiteY10" fmla="*/ 197602 h 334083"/>
                  <a:gd name="connsiteX11" fmla="*/ 49434 w 106051"/>
                  <a:gd name="connsiteY11" fmla="*/ 110163 h 334083"/>
                  <a:gd name="connsiteX12" fmla="*/ 37261 w 106051"/>
                  <a:gd name="connsiteY12" fmla="*/ 4378 h 334083"/>
                  <a:gd name="connsiteX13" fmla="*/ 32460 w 106051"/>
                  <a:gd name="connsiteY13" fmla="*/ 521 h 334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51" h="334083">
                    <a:moveTo>
                      <a:pt x="32460" y="521"/>
                    </a:moveTo>
                    <a:cubicBezTo>
                      <a:pt x="14029" y="13294"/>
                      <a:pt x="7600" y="34896"/>
                      <a:pt x="3742" y="55985"/>
                    </a:cubicBezTo>
                    <a:cubicBezTo>
                      <a:pt x="-1401" y="84017"/>
                      <a:pt x="-1744" y="113506"/>
                      <a:pt x="5885" y="141196"/>
                    </a:cubicBezTo>
                    <a:cubicBezTo>
                      <a:pt x="14972" y="173857"/>
                      <a:pt x="31860" y="202403"/>
                      <a:pt x="49091" y="231378"/>
                    </a:cubicBezTo>
                    <a:cubicBezTo>
                      <a:pt x="58435" y="247237"/>
                      <a:pt x="68036" y="263268"/>
                      <a:pt x="74808" y="280413"/>
                    </a:cubicBezTo>
                    <a:cubicBezTo>
                      <a:pt x="81152" y="296700"/>
                      <a:pt x="83638" y="312817"/>
                      <a:pt x="87153" y="329791"/>
                    </a:cubicBezTo>
                    <a:cubicBezTo>
                      <a:pt x="86038" y="332533"/>
                      <a:pt x="89296" y="335706"/>
                      <a:pt x="91610" y="333134"/>
                    </a:cubicBezTo>
                    <a:cubicBezTo>
                      <a:pt x="91868" y="332877"/>
                      <a:pt x="92039" y="332533"/>
                      <a:pt x="92296" y="332277"/>
                    </a:cubicBezTo>
                    <a:cubicBezTo>
                      <a:pt x="92810" y="331934"/>
                      <a:pt x="93239" y="331419"/>
                      <a:pt x="93496" y="330819"/>
                    </a:cubicBezTo>
                    <a:cubicBezTo>
                      <a:pt x="105841" y="315217"/>
                      <a:pt x="106612" y="294215"/>
                      <a:pt x="105841" y="274926"/>
                    </a:cubicBezTo>
                    <a:cubicBezTo>
                      <a:pt x="104726" y="248266"/>
                      <a:pt x="100097" y="222634"/>
                      <a:pt x="90581" y="197602"/>
                    </a:cubicBezTo>
                    <a:cubicBezTo>
                      <a:pt x="79095" y="167342"/>
                      <a:pt x="62464" y="139738"/>
                      <a:pt x="49434" y="110163"/>
                    </a:cubicBezTo>
                    <a:cubicBezTo>
                      <a:pt x="34603" y="76473"/>
                      <a:pt x="29288" y="40726"/>
                      <a:pt x="37261" y="4378"/>
                    </a:cubicBezTo>
                    <a:cubicBezTo>
                      <a:pt x="37775" y="1978"/>
                      <a:pt x="35118" y="-1280"/>
                      <a:pt x="32460" y="5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4E7D5645-F489-D449-05CD-D9C883451CCF}"/>
                  </a:ext>
                </a:extLst>
              </p:cNvPr>
              <p:cNvSpPr/>
              <p:nvPr/>
            </p:nvSpPr>
            <p:spPr>
              <a:xfrm>
                <a:off x="8816852" y="6078240"/>
                <a:ext cx="101715" cy="318102"/>
              </a:xfrm>
              <a:custGeom>
                <a:avLst/>
                <a:gdLst>
                  <a:gd name="connsiteX0" fmla="*/ 31178 w 101715"/>
                  <a:gd name="connsiteY0" fmla="*/ 948 h 318102"/>
                  <a:gd name="connsiteX1" fmla="*/ 4346 w 101715"/>
                  <a:gd name="connsiteY1" fmla="*/ 59841 h 318102"/>
                  <a:gd name="connsiteX2" fmla="*/ 3145 w 101715"/>
                  <a:gd name="connsiteY2" fmla="*/ 141965 h 318102"/>
                  <a:gd name="connsiteX3" fmla="*/ 77040 w 101715"/>
                  <a:gd name="connsiteY3" fmla="*/ 315558 h 318102"/>
                  <a:gd name="connsiteX4" fmla="*/ 81927 w 101715"/>
                  <a:gd name="connsiteY4" fmla="*/ 317701 h 318102"/>
                  <a:gd name="connsiteX5" fmla="*/ 83641 w 101715"/>
                  <a:gd name="connsiteY5" fmla="*/ 315987 h 318102"/>
                  <a:gd name="connsiteX6" fmla="*/ 101472 w 101715"/>
                  <a:gd name="connsiteY6" fmla="*/ 251693 h 318102"/>
                  <a:gd name="connsiteX7" fmla="*/ 78755 w 101715"/>
                  <a:gd name="connsiteY7" fmla="*/ 175655 h 318102"/>
                  <a:gd name="connsiteX8" fmla="*/ 37264 w 101715"/>
                  <a:gd name="connsiteY8" fmla="*/ 89159 h 318102"/>
                  <a:gd name="connsiteX9" fmla="*/ 36750 w 101715"/>
                  <a:gd name="connsiteY9" fmla="*/ 4548 h 318102"/>
                  <a:gd name="connsiteX10" fmla="*/ 31178 w 101715"/>
                  <a:gd name="connsiteY10" fmla="*/ 948 h 31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715" h="318102">
                    <a:moveTo>
                      <a:pt x="31178" y="948"/>
                    </a:moveTo>
                    <a:cubicBezTo>
                      <a:pt x="14461" y="16893"/>
                      <a:pt x="7603" y="37381"/>
                      <a:pt x="4346" y="59841"/>
                    </a:cubicBezTo>
                    <a:cubicBezTo>
                      <a:pt x="316" y="87016"/>
                      <a:pt x="-2427" y="114790"/>
                      <a:pt x="3145" y="141965"/>
                    </a:cubicBezTo>
                    <a:cubicBezTo>
                      <a:pt x="15747" y="203344"/>
                      <a:pt x="55438" y="257094"/>
                      <a:pt x="77040" y="315558"/>
                    </a:cubicBezTo>
                    <a:cubicBezTo>
                      <a:pt x="77983" y="318130"/>
                      <a:pt x="80298" y="318559"/>
                      <a:pt x="81927" y="317701"/>
                    </a:cubicBezTo>
                    <a:cubicBezTo>
                      <a:pt x="82698" y="317530"/>
                      <a:pt x="83384" y="317016"/>
                      <a:pt x="83641" y="315987"/>
                    </a:cubicBezTo>
                    <a:cubicBezTo>
                      <a:pt x="88956" y="294042"/>
                      <a:pt x="103787" y="275525"/>
                      <a:pt x="101472" y="251693"/>
                    </a:cubicBezTo>
                    <a:cubicBezTo>
                      <a:pt x="98900" y="225376"/>
                      <a:pt x="90071" y="199487"/>
                      <a:pt x="78755" y="175655"/>
                    </a:cubicBezTo>
                    <a:cubicBezTo>
                      <a:pt x="65210" y="147109"/>
                      <a:pt x="45665" y="119848"/>
                      <a:pt x="37264" y="89159"/>
                    </a:cubicBezTo>
                    <a:cubicBezTo>
                      <a:pt x="30320" y="63870"/>
                      <a:pt x="31178" y="30351"/>
                      <a:pt x="36750" y="4548"/>
                    </a:cubicBezTo>
                    <a:cubicBezTo>
                      <a:pt x="37350" y="1291"/>
                      <a:pt x="33835" y="-1539"/>
                      <a:pt x="31178" y="9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A7B3B6D5-FBBF-D56A-6973-7699B5588D4D}"/>
                  </a:ext>
                </a:extLst>
              </p:cNvPr>
              <p:cNvSpPr/>
              <p:nvPr/>
            </p:nvSpPr>
            <p:spPr>
              <a:xfrm>
                <a:off x="8916837" y="6064001"/>
                <a:ext cx="56452" cy="283339"/>
              </a:xfrm>
              <a:custGeom>
                <a:avLst/>
                <a:gdLst>
                  <a:gd name="connsiteX0" fmla="*/ 44263 w 56452"/>
                  <a:gd name="connsiteY0" fmla="*/ 699 h 283339"/>
                  <a:gd name="connsiteX1" fmla="*/ 14345 w 56452"/>
                  <a:gd name="connsiteY1" fmla="*/ 49734 h 283339"/>
                  <a:gd name="connsiteX2" fmla="*/ 29 w 56452"/>
                  <a:gd name="connsiteY2" fmla="*/ 115828 h 283339"/>
                  <a:gd name="connsiteX3" fmla="*/ 10659 w 56452"/>
                  <a:gd name="connsiteY3" fmla="*/ 195724 h 283339"/>
                  <a:gd name="connsiteX4" fmla="*/ 22489 w 56452"/>
                  <a:gd name="connsiteY4" fmla="*/ 239272 h 283339"/>
                  <a:gd name="connsiteX5" fmla="*/ 29261 w 56452"/>
                  <a:gd name="connsiteY5" fmla="*/ 278534 h 283339"/>
                  <a:gd name="connsiteX6" fmla="*/ 30119 w 56452"/>
                  <a:gd name="connsiteY6" fmla="*/ 281191 h 283339"/>
                  <a:gd name="connsiteX7" fmla="*/ 34920 w 56452"/>
                  <a:gd name="connsiteY7" fmla="*/ 282049 h 283339"/>
                  <a:gd name="connsiteX8" fmla="*/ 35606 w 56452"/>
                  <a:gd name="connsiteY8" fmla="*/ 280849 h 283339"/>
                  <a:gd name="connsiteX9" fmla="*/ 36120 w 56452"/>
                  <a:gd name="connsiteY9" fmla="*/ 279820 h 283339"/>
                  <a:gd name="connsiteX10" fmla="*/ 54293 w 56452"/>
                  <a:gd name="connsiteY10" fmla="*/ 157662 h 283339"/>
                  <a:gd name="connsiteX11" fmla="*/ 49321 w 56452"/>
                  <a:gd name="connsiteY11" fmla="*/ 3957 h 283339"/>
                  <a:gd name="connsiteX12" fmla="*/ 44263 w 56452"/>
                  <a:gd name="connsiteY12" fmla="*/ 699 h 28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452" h="283339">
                    <a:moveTo>
                      <a:pt x="44263" y="699"/>
                    </a:moveTo>
                    <a:cubicBezTo>
                      <a:pt x="28490" y="13129"/>
                      <a:pt x="20003" y="30789"/>
                      <a:pt x="14345" y="49734"/>
                    </a:cubicBezTo>
                    <a:cubicBezTo>
                      <a:pt x="7916" y="71165"/>
                      <a:pt x="372" y="93282"/>
                      <a:pt x="29" y="115828"/>
                    </a:cubicBezTo>
                    <a:cubicBezTo>
                      <a:pt x="-399" y="142660"/>
                      <a:pt x="3887" y="169835"/>
                      <a:pt x="10659" y="195724"/>
                    </a:cubicBezTo>
                    <a:cubicBezTo>
                      <a:pt x="14431" y="210297"/>
                      <a:pt x="19318" y="224613"/>
                      <a:pt x="22489" y="239272"/>
                    </a:cubicBezTo>
                    <a:cubicBezTo>
                      <a:pt x="25233" y="251616"/>
                      <a:pt x="30376" y="265933"/>
                      <a:pt x="29261" y="278534"/>
                    </a:cubicBezTo>
                    <a:cubicBezTo>
                      <a:pt x="29176" y="279734"/>
                      <a:pt x="29519" y="280591"/>
                      <a:pt x="30119" y="281191"/>
                    </a:cubicBezTo>
                    <a:cubicBezTo>
                      <a:pt x="30719" y="283249"/>
                      <a:pt x="33548" y="284363"/>
                      <a:pt x="34920" y="282049"/>
                    </a:cubicBezTo>
                    <a:cubicBezTo>
                      <a:pt x="35176" y="281620"/>
                      <a:pt x="35348" y="281191"/>
                      <a:pt x="35606" y="280849"/>
                    </a:cubicBezTo>
                    <a:cubicBezTo>
                      <a:pt x="35862" y="280591"/>
                      <a:pt x="36034" y="280249"/>
                      <a:pt x="36120" y="279820"/>
                    </a:cubicBezTo>
                    <a:cubicBezTo>
                      <a:pt x="56608" y="243215"/>
                      <a:pt x="59265" y="198638"/>
                      <a:pt x="54293" y="157662"/>
                    </a:cubicBezTo>
                    <a:cubicBezTo>
                      <a:pt x="48121" y="106141"/>
                      <a:pt x="32434" y="55220"/>
                      <a:pt x="49321" y="3957"/>
                    </a:cubicBezTo>
                    <a:cubicBezTo>
                      <a:pt x="50436" y="785"/>
                      <a:pt x="46578" y="-1101"/>
                      <a:pt x="44263" y="69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38" name="图形 4">
                <a:extLst>
                  <a:ext uri="{FF2B5EF4-FFF2-40B4-BE49-F238E27FC236}">
                    <a16:creationId xmlns:a16="http://schemas.microsoft.com/office/drawing/2014/main" id="{F2F53024-31C0-6411-38E1-19C72C5540BD}"/>
                  </a:ext>
                </a:extLst>
              </p:cNvPr>
              <p:cNvGrpSpPr/>
              <p:nvPr/>
            </p:nvGrpSpPr>
            <p:grpSpPr>
              <a:xfrm>
                <a:off x="8453951" y="6260857"/>
                <a:ext cx="543651" cy="376731"/>
                <a:chOff x="8453951" y="6260857"/>
                <a:chExt cx="543651" cy="376731"/>
              </a:xfrm>
            </p:grpSpPr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9E21B1D1-A668-ED3C-0ED5-15FB474EB6F5}"/>
                    </a:ext>
                  </a:extLst>
                </p:cNvPr>
                <p:cNvSpPr/>
                <p:nvPr/>
              </p:nvSpPr>
              <p:spPr>
                <a:xfrm>
                  <a:off x="8453951" y="6632114"/>
                  <a:ext cx="257" cy="290"/>
                </a:xfrm>
                <a:custGeom>
                  <a:avLst/>
                  <a:gdLst>
                    <a:gd name="connsiteX0" fmla="*/ 257 w 257"/>
                    <a:gd name="connsiteY0" fmla="*/ 0 h 290"/>
                    <a:gd name="connsiteX1" fmla="*/ 257 w 257"/>
                    <a:gd name="connsiteY1" fmla="*/ 0 h 290"/>
                    <a:gd name="connsiteX2" fmla="*/ 257 w 257"/>
                    <a:gd name="connsiteY2" fmla="*/ 0 h 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7" h="290">
                      <a:moveTo>
                        <a:pt x="257" y="0"/>
                      </a:moveTo>
                      <a:cubicBezTo>
                        <a:pt x="257" y="0"/>
                        <a:pt x="257" y="0"/>
                        <a:pt x="257" y="0"/>
                      </a:cubicBezTo>
                      <a:cubicBezTo>
                        <a:pt x="-86" y="343"/>
                        <a:pt x="-86" y="429"/>
                        <a:pt x="257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" name="任意多边形: 形状 239">
                  <a:extLst>
                    <a:ext uri="{FF2B5EF4-FFF2-40B4-BE49-F238E27FC236}">
                      <a16:creationId xmlns:a16="http://schemas.microsoft.com/office/drawing/2014/main" id="{50C3107B-7193-0056-0FDD-D4375A9DF74C}"/>
                    </a:ext>
                  </a:extLst>
                </p:cNvPr>
                <p:cNvSpPr/>
                <p:nvPr/>
              </p:nvSpPr>
              <p:spPr>
                <a:xfrm>
                  <a:off x="8454078" y="6260857"/>
                  <a:ext cx="543525" cy="376731"/>
                </a:xfrm>
                <a:custGeom>
                  <a:avLst/>
                  <a:gdLst>
                    <a:gd name="connsiteX0" fmla="*/ 543370 w 543525"/>
                    <a:gd name="connsiteY0" fmla="*/ 3239 h 376731"/>
                    <a:gd name="connsiteX1" fmla="*/ 512338 w 543525"/>
                    <a:gd name="connsiteY1" fmla="*/ 67448 h 376731"/>
                    <a:gd name="connsiteX2" fmla="*/ 457045 w 543525"/>
                    <a:gd name="connsiteY2" fmla="*/ 127283 h 376731"/>
                    <a:gd name="connsiteX3" fmla="*/ 395408 w 543525"/>
                    <a:gd name="connsiteY3" fmla="*/ 181119 h 376731"/>
                    <a:gd name="connsiteX4" fmla="*/ 316027 w 543525"/>
                    <a:gd name="connsiteY4" fmla="*/ 237869 h 376731"/>
                    <a:gd name="connsiteX5" fmla="*/ 147406 w 543525"/>
                    <a:gd name="connsiteY5" fmla="*/ 327023 h 376731"/>
                    <a:gd name="connsiteX6" fmla="*/ 71111 w 543525"/>
                    <a:gd name="connsiteY6" fmla="*/ 355826 h 376731"/>
                    <a:gd name="connsiteX7" fmla="*/ 5016 w 543525"/>
                    <a:gd name="connsiteY7" fmla="*/ 376572 h 376731"/>
                    <a:gd name="connsiteX8" fmla="*/ 1588 w 543525"/>
                    <a:gd name="connsiteY8" fmla="*/ 369628 h 376731"/>
                    <a:gd name="connsiteX9" fmla="*/ 47965 w 543525"/>
                    <a:gd name="connsiteY9" fmla="*/ 356169 h 376731"/>
                    <a:gd name="connsiteX10" fmla="*/ 119288 w 543525"/>
                    <a:gd name="connsiteY10" fmla="*/ 331566 h 376731"/>
                    <a:gd name="connsiteX11" fmla="*/ 291167 w 543525"/>
                    <a:gd name="connsiteY11" fmla="*/ 246012 h 376731"/>
                    <a:gd name="connsiteX12" fmla="*/ 439042 w 543525"/>
                    <a:gd name="connsiteY12" fmla="*/ 135513 h 376731"/>
                    <a:gd name="connsiteX13" fmla="*/ 501108 w 543525"/>
                    <a:gd name="connsiteY13" fmla="*/ 72677 h 376731"/>
                    <a:gd name="connsiteX14" fmla="*/ 522196 w 543525"/>
                    <a:gd name="connsiteY14" fmla="*/ 38729 h 376731"/>
                    <a:gd name="connsiteX15" fmla="*/ 538740 w 543525"/>
                    <a:gd name="connsiteY15" fmla="*/ 1182 h 376731"/>
                    <a:gd name="connsiteX16" fmla="*/ 543370 w 543525"/>
                    <a:gd name="connsiteY16" fmla="*/ 3239 h 376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43525" h="376731">
                      <a:moveTo>
                        <a:pt x="543370" y="3239"/>
                      </a:moveTo>
                      <a:cubicBezTo>
                        <a:pt x="534368" y="24670"/>
                        <a:pt x="527082" y="46702"/>
                        <a:pt x="512338" y="67448"/>
                      </a:cubicBezTo>
                      <a:cubicBezTo>
                        <a:pt x="495449" y="91193"/>
                        <a:pt x="484477" y="103452"/>
                        <a:pt x="457045" y="127283"/>
                      </a:cubicBezTo>
                      <a:cubicBezTo>
                        <a:pt x="436299" y="145371"/>
                        <a:pt x="417954" y="165088"/>
                        <a:pt x="395408" y="181119"/>
                      </a:cubicBezTo>
                      <a:cubicBezTo>
                        <a:pt x="368919" y="199978"/>
                        <a:pt x="342773" y="219352"/>
                        <a:pt x="316027" y="237869"/>
                      </a:cubicBezTo>
                      <a:cubicBezTo>
                        <a:pt x="262877" y="274645"/>
                        <a:pt x="206470" y="301219"/>
                        <a:pt x="147406" y="327023"/>
                      </a:cubicBezTo>
                      <a:cubicBezTo>
                        <a:pt x="122117" y="338081"/>
                        <a:pt x="97514" y="347683"/>
                        <a:pt x="71111" y="355826"/>
                      </a:cubicBezTo>
                      <a:cubicBezTo>
                        <a:pt x="49165" y="362599"/>
                        <a:pt x="27477" y="371000"/>
                        <a:pt x="5016" y="376572"/>
                      </a:cubicBezTo>
                      <a:cubicBezTo>
                        <a:pt x="559" y="377686"/>
                        <a:pt x="-1756" y="372714"/>
                        <a:pt x="1588" y="369628"/>
                      </a:cubicBezTo>
                      <a:cubicBezTo>
                        <a:pt x="2959" y="368428"/>
                        <a:pt x="12904" y="367056"/>
                        <a:pt x="47965" y="356169"/>
                      </a:cubicBezTo>
                      <a:cubicBezTo>
                        <a:pt x="72054" y="348711"/>
                        <a:pt x="96228" y="341853"/>
                        <a:pt x="119288" y="331566"/>
                      </a:cubicBezTo>
                      <a:cubicBezTo>
                        <a:pt x="178181" y="305334"/>
                        <a:pt x="236817" y="281246"/>
                        <a:pt x="291167" y="246012"/>
                      </a:cubicBezTo>
                      <a:cubicBezTo>
                        <a:pt x="342173" y="213008"/>
                        <a:pt x="395323" y="177947"/>
                        <a:pt x="439042" y="135513"/>
                      </a:cubicBezTo>
                      <a:cubicBezTo>
                        <a:pt x="460045" y="115196"/>
                        <a:pt x="484219" y="94280"/>
                        <a:pt x="501108" y="72677"/>
                      </a:cubicBezTo>
                      <a:cubicBezTo>
                        <a:pt x="510709" y="60504"/>
                        <a:pt x="516281" y="51417"/>
                        <a:pt x="522196" y="38729"/>
                      </a:cubicBezTo>
                      <a:cubicBezTo>
                        <a:pt x="527596" y="27071"/>
                        <a:pt x="533169" y="12755"/>
                        <a:pt x="538740" y="1182"/>
                      </a:cubicBezTo>
                      <a:cubicBezTo>
                        <a:pt x="540027" y="-1390"/>
                        <a:pt x="544399" y="667"/>
                        <a:pt x="543370" y="323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7D3B6BA6-4908-307F-EB21-0CD3EE4A1D33}"/>
                </a:ext>
              </a:extLst>
            </p:cNvPr>
            <p:cNvSpPr/>
            <p:nvPr/>
          </p:nvSpPr>
          <p:spPr>
            <a:xfrm>
              <a:off x="9011374" y="3699046"/>
              <a:ext cx="257393" cy="277645"/>
            </a:xfrm>
            <a:custGeom>
              <a:avLst/>
              <a:gdLst>
                <a:gd name="connsiteX0" fmla="*/ 35108 w 257393"/>
                <a:gd name="connsiteY0" fmla="*/ 185925 h 277645"/>
                <a:gd name="connsiteX1" fmla="*/ 36565 w 257393"/>
                <a:gd name="connsiteY1" fmla="*/ 186525 h 277645"/>
                <a:gd name="connsiteX2" fmla="*/ 39480 w 257393"/>
                <a:gd name="connsiteY2" fmla="*/ 183182 h 277645"/>
                <a:gd name="connsiteX3" fmla="*/ 42052 w 257393"/>
                <a:gd name="connsiteY3" fmla="*/ 100886 h 277645"/>
                <a:gd name="connsiteX4" fmla="*/ 42910 w 257393"/>
                <a:gd name="connsiteY4" fmla="*/ 51337 h 277645"/>
                <a:gd name="connsiteX5" fmla="*/ 62797 w 257393"/>
                <a:gd name="connsiteY5" fmla="*/ 90599 h 277645"/>
                <a:gd name="connsiteX6" fmla="*/ 62540 w 257393"/>
                <a:gd name="connsiteY6" fmla="*/ 92228 h 277645"/>
                <a:gd name="connsiteX7" fmla="*/ 71285 w 257393"/>
                <a:gd name="connsiteY7" fmla="*/ 190297 h 277645"/>
                <a:gd name="connsiteX8" fmla="*/ 154866 w 257393"/>
                <a:gd name="connsiteY8" fmla="*/ 254934 h 277645"/>
                <a:gd name="connsiteX9" fmla="*/ 156666 w 257393"/>
                <a:gd name="connsiteY9" fmla="*/ 254677 h 277645"/>
                <a:gd name="connsiteX10" fmla="*/ 158467 w 257393"/>
                <a:gd name="connsiteY10" fmla="*/ 250648 h 277645"/>
                <a:gd name="connsiteX11" fmla="*/ 107632 w 257393"/>
                <a:gd name="connsiteY11" fmla="*/ 176324 h 277645"/>
                <a:gd name="connsiteX12" fmla="*/ 83371 w 257393"/>
                <a:gd name="connsiteY12" fmla="*/ 118460 h 277645"/>
                <a:gd name="connsiteX13" fmla="*/ 119805 w 257393"/>
                <a:gd name="connsiteY13" fmla="*/ 150178 h 277645"/>
                <a:gd name="connsiteX14" fmla="*/ 119976 w 257393"/>
                <a:gd name="connsiteY14" fmla="*/ 150692 h 277645"/>
                <a:gd name="connsiteX15" fmla="*/ 170383 w 257393"/>
                <a:gd name="connsiteY15" fmla="*/ 217729 h 277645"/>
                <a:gd name="connsiteX16" fmla="*/ 253107 w 257393"/>
                <a:gd name="connsiteY16" fmla="*/ 276879 h 277645"/>
                <a:gd name="connsiteX17" fmla="*/ 255507 w 257393"/>
                <a:gd name="connsiteY17" fmla="*/ 277394 h 277645"/>
                <a:gd name="connsiteX18" fmla="*/ 257393 w 257393"/>
                <a:gd name="connsiteY18" fmla="*/ 275851 h 277645"/>
                <a:gd name="connsiteX19" fmla="*/ 124519 w 257393"/>
                <a:gd name="connsiteY19" fmla="*/ 144091 h 277645"/>
                <a:gd name="connsiteX20" fmla="*/ 123062 w 257393"/>
                <a:gd name="connsiteY20" fmla="*/ 144349 h 277645"/>
                <a:gd name="connsiteX21" fmla="*/ 90658 w 257393"/>
                <a:gd name="connsiteY21" fmla="*/ 113831 h 277645"/>
                <a:gd name="connsiteX22" fmla="*/ 139779 w 257393"/>
                <a:gd name="connsiteY22" fmla="*/ 122832 h 277645"/>
                <a:gd name="connsiteX23" fmla="*/ 197643 w 257393"/>
                <a:gd name="connsiteY23" fmla="*/ 140834 h 277645"/>
                <a:gd name="connsiteX24" fmla="*/ 246077 w 257393"/>
                <a:gd name="connsiteY24" fmla="*/ 186868 h 277645"/>
                <a:gd name="connsiteX25" fmla="*/ 249249 w 257393"/>
                <a:gd name="connsiteY25" fmla="*/ 186954 h 277645"/>
                <a:gd name="connsiteX26" fmla="*/ 250964 w 257393"/>
                <a:gd name="connsiteY26" fmla="*/ 184382 h 277645"/>
                <a:gd name="connsiteX27" fmla="*/ 182898 w 257393"/>
                <a:gd name="connsiteY27" fmla="*/ 85799 h 277645"/>
                <a:gd name="connsiteX28" fmla="*/ 132063 w 257393"/>
                <a:gd name="connsiteY28" fmla="*/ 73625 h 277645"/>
                <a:gd name="connsiteX29" fmla="*/ 105917 w 257393"/>
                <a:gd name="connsiteY29" fmla="*/ 75854 h 277645"/>
                <a:gd name="connsiteX30" fmla="*/ 68627 w 257393"/>
                <a:gd name="connsiteY30" fmla="*/ 85627 h 277645"/>
                <a:gd name="connsiteX31" fmla="*/ 60654 w 257393"/>
                <a:gd name="connsiteY31" fmla="*/ 72083 h 277645"/>
                <a:gd name="connsiteX32" fmla="*/ 46767 w 257393"/>
                <a:gd name="connsiteY32" fmla="*/ 43622 h 277645"/>
                <a:gd name="connsiteX33" fmla="*/ 169954 w 257393"/>
                <a:gd name="connsiteY33" fmla="*/ 62739 h 277645"/>
                <a:gd name="connsiteX34" fmla="*/ 171154 w 257393"/>
                <a:gd name="connsiteY34" fmla="*/ 63167 h 277645"/>
                <a:gd name="connsiteX35" fmla="*/ 174497 w 257393"/>
                <a:gd name="connsiteY35" fmla="*/ 60424 h 277645"/>
                <a:gd name="connsiteX36" fmla="*/ 117319 w 257393"/>
                <a:gd name="connsiteY36" fmla="*/ 10789 h 277645"/>
                <a:gd name="connsiteX37" fmla="*/ 78743 w 257393"/>
                <a:gd name="connsiteY37" fmla="*/ 14990 h 277645"/>
                <a:gd name="connsiteX38" fmla="*/ 37766 w 257393"/>
                <a:gd name="connsiteY38" fmla="*/ 24591 h 277645"/>
                <a:gd name="connsiteX39" fmla="*/ 36909 w 257393"/>
                <a:gd name="connsiteY39" fmla="*/ 24591 h 277645"/>
                <a:gd name="connsiteX40" fmla="*/ 21821 w 257393"/>
                <a:gd name="connsiteY40" fmla="*/ 1274 h 277645"/>
                <a:gd name="connsiteX41" fmla="*/ 16592 w 257393"/>
                <a:gd name="connsiteY41" fmla="*/ 5560 h 277645"/>
                <a:gd name="connsiteX42" fmla="*/ 30565 w 257393"/>
                <a:gd name="connsiteY42" fmla="*/ 26991 h 277645"/>
                <a:gd name="connsiteX43" fmla="*/ 30308 w 257393"/>
                <a:gd name="connsiteY43" fmla="*/ 27677 h 277645"/>
                <a:gd name="connsiteX44" fmla="*/ 47 w 257393"/>
                <a:gd name="connsiteY44" fmla="*/ 109116 h 277645"/>
                <a:gd name="connsiteX45" fmla="*/ 35108 w 257393"/>
                <a:gd name="connsiteY45" fmla="*/ 185925 h 27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393" h="277645">
                  <a:moveTo>
                    <a:pt x="35108" y="185925"/>
                  </a:moveTo>
                  <a:cubicBezTo>
                    <a:pt x="35537" y="186268"/>
                    <a:pt x="36051" y="186525"/>
                    <a:pt x="36565" y="186525"/>
                  </a:cubicBezTo>
                  <a:cubicBezTo>
                    <a:pt x="38366" y="186954"/>
                    <a:pt x="40595" y="185154"/>
                    <a:pt x="39480" y="183182"/>
                  </a:cubicBezTo>
                  <a:cubicBezTo>
                    <a:pt x="24221" y="155579"/>
                    <a:pt x="35708" y="129090"/>
                    <a:pt x="42052" y="100886"/>
                  </a:cubicBezTo>
                  <a:cubicBezTo>
                    <a:pt x="45910" y="83741"/>
                    <a:pt x="45224" y="67796"/>
                    <a:pt x="42910" y="51337"/>
                  </a:cubicBezTo>
                  <a:cubicBezTo>
                    <a:pt x="49253" y="64539"/>
                    <a:pt x="55425" y="77998"/>
                    <a:pt x="62797" y="90599"/>
                  </a:cubicBezTo>
                  <a:cubicBezTo>
                    <a:pt x="62626" y="91113"/>
                    <a:pt x="62455" y="91628"/>
                    <a:pt x="62540" y="92228"/>
                  </a:cubicBezTo>
                  <a:cubicBezTo>
                    <a:pt x="65626" y="126518"/>
                    <a:pt x="54568" y="157893"/>
                    <a:pt x="71285" y="190297"/>
                  </a:cubicBezTo>
                  <a:cubicBezTo>
                    <a:pt x="87143" y="220901"/>
                    <a:pt x="123491" y="243190"/>
                    <a:pt x="154866" y="254934"/>
                  </a:cubicBezTo>
                  <a:cubicBezTo>
                    <a:pt x="155552" y="255191"/>
                    <a:pt x="156152" y="255020"/>
                    <a:pt x="156666" y="254677"/>
                  </a:cubicBezTo>
                  <a:cubicBezTo>
                    <a:pt x="158467" y="254505"/>
                    <a:pt x="159924" y="252191"/>
                    <a:pt x="158467" y="250648"/>
                  </a:cubicBezTo>
                  <a:cubicBezTo>
                    <a:pt x="137035" y="227245"/>
                    <a:pt x="119462" y="206242"/>
                    <a:pt x="107632" y="176324"/>
                  </a:cubicBezTo>
                  <a:cubicBezTo>
                    <a:pt x="99831" y="156522"/>
                    <a:pt x="92287" y="137319"/>
                    <a:pt x="83371" y="118460"/>
                  </a:cubicBezTo>
                  <a:cubicBezTo>
                    <a:pt x="94259" y="130547"/>
                    <a:pt x="106774" y="141348"/>
                    <a:pt x="119805" y="150178"/>
                  </a:cubicBezTo>
                  <a:cubicBezTo>
                    <a:pt x="119805" y="150349"/>
                    <a:pt x="119890" y="150521"/>
                    <a:pt x="119976" y="150692"/>
                  </a:cubicBezTo>
                  <a:cubicBezTo>
                    <a:pt x="130434" y="178467"/>
                    <a:pt x="146808" y="199641"/>
                    <a:pt x="170383" y="217729"/>
                  </a:cubicBezTo>
                  <a:cubicBezTo>
                    <a:pt x="197986" y="238989"/>
                    <a:pt x="232276" y="247047"/>
                    <a:pt x="253107" y="276879"/>
                  </a:cubicBezTo>
                  <a:cubicBezTo>
                    <a:pt x="253707" y="277737"/>
                    <a:pt x="254736" y="277823"/>
                    <a:pt x="255507" y="277394"/>
                  </a:cubicBezTo>
                  <a:cubicBezTo>
                    <a:pt x="256450" y="277480"/>
                    <a:pt x="257393" y="277051"/>
                    <a:pt x="257393" y="275851"/>
                  </a:cubicBezTo>
                  <a:cubicBezTo>
                    <a:pt x="257565" y="214300"/>
                    <a:pt x="184784" y="146063"/>
                    <a:pt x="124519" y="144091"/>
                  </a:cubicBezTo>
                  <a:cubicBezTo>
                    <a:pt x="124005" y="144091"/>
                    <a:pt x="123491" y="144177"/>
                    <a:pt x="123062" y="144349"/>
                  </a:cubicBezTo>
                  <a:cubicBezTo>
                    <a:pt x="111490" y="134233"/>
                    <a:pt x="100602" y="124375"/>
                    <a:pt x="90658" y="113831"/>
                  </a:cubicBezTo>
                  <a:cubicBezTo>
                    <a:pt x="106346" y="119660"/>
                    <a:pt x="125291" y="120774"/>
                    <a:pt x="139779" y="122832"/>
                  </a:cubicBezTo>
                  <a:cubicBezTo>
                    <a:pt x="160181" y="125832"/>
                    <a:pt x="179641" y="130461"/>
                    <a:pt x="197643" y="140834"/>
                  </a:cubicBezTo>
                  <a:cubicBezTo>
                    <a:pt x="217360" y="152235"/>
                    <a:pt x="230990" y="170409"/>
                    <a:pt x="246077" y="186868"/>
                  </a:cubicBezTo>
                  <a:cubicBezTo>
                    <a:pt x="246935" y="187811"/>
                    <a:pt x="248392" y="187640"/>
                    <a:pt x="249249" y="186954"/>
                  </a:cubicBezTo>
                  <a:cubicBezTo>
                    <a:pt x="250278" y="186611"/>
                    <a:pt x="251135" y="185668"/>
                    <a:pt x="250964" y="184382"/>
                  </a:cubicBezTo>
                  <a:cubicBezTo>
                    <a:pt x="245049" y="146320"/>
                    <a:pt x="217188" y="104058"/>
                    <a:pt x="182898" y="85799"/>
                  </a:cubicBezTo>
                  <a:cubicBezTo>
                    <a:pt x="167468" y="77655"/>
                    <a:pt x="149208" y="74826"/>
                    <a:pt x="132063" y="73625"/>
                  </a:cubicBezTo>
                  <a:cubicBezTo>
                    <a:pt x="123319" y="73025"/>
                    <a:pt x="114490" y="74226"/>
                    <a:pt x="105917" y="75854"/>
                  </a:cubicBezTo>
                  <a:cubicBezTo>
                    <a:pt x="93315" y="78341"/>
                    <a:pt x="81743" y="85884"/>
                    <a:pt x="68627" y="85627"/>
                  </a:cubicBezTo>
                  <a:cubicBezTo>
                    <a:pt x="65798" y="81341"/>
                    <a:pt x="63226" y="76797"/>
                    <a:pt x="60654" y="72083"/>
                  </a:cubicBezTo>
                  <a:cubicBezTo>
                    <a:pt x="55682" y="62739"/>
                    <a:pt x="51310" y="53137"/>
                    <a:pt x="46767" y="43622"/>
                  </a:cubicBezTo>
                  <a:cubicBezTo>
                    <a:pt x="81400" y="65824"/>
                    <a:pt x="135321" y="34106"/>
                    <a:pt x="169954" y="62739"/>
                  </a:cubicBezTo>
                  <a:cubicBezTo>
                    <a:pt x="170383" y="63081"/>
                    <a:pt x="170725" y="63167"/>
                    <a:pt x="171154" y="63167"/>
                  </a:cubicBezTo>
                  <a:cubicBezTo>
                    <a:pt x="172697" y="64539"/>
                    <a:pt x="175354" y="62481"/>
                    <a:pt x="174497" y="60424"/>
                  </a:cubicBezTo>
                  <a:cubicBezTo>
                    <a:pt x="164553" y="35392"/>
                    <a:pt x="144665" y="14990"/>
                    <a:pt x="117319" y="10789"/>
                  </a:cubicBezTo>
                  <a:cubicBezTo>
                    <a:pt x="104546" y="8817"/>
                    <a:pt x="91001" y="11904"/>
                    <a:pt x="78743" y="14990"/>
                  </a:cubicBezTo>
                  <a:cubicBezTo>
                    <a:pt x="66226" y="18076"/>
                    <a:pt x="50882" y="26220"/>
                    <a:pt x="37766" y="24591"/>
                  </a:cubicBezTo>
                  <a:cubicBezTo>
                    <a:pt x="37423" y="24591"/>
                    <a:pt x="37166" y="24591"/>
                    <a:pt x="36909" y="24591"/>
                  </a:cubicBezTo>
                  <a:cubicBezTo>
                    <a:pt x="32451" y="16533"/>
                    <a:pt x="27650" y="8646"/>
                    <a:pt x="21821" y="1274"/>
                  </a:cubicBezTo>
                  <a:cubicBezTo>
                    <a:pt x="19164" y="-2155"/>
                    <a:pt x="13934" y="2045"/>
                    <a:pt x="16592" y="5560"/>
                  </a:cubicBezTo>
                  <a:cubicBezTo>
                    <a:pt x="21821" y="12418"/>
                    <a:pt x="26364" y="19619"/>
                    <a:pt x="30565" y="26991"/>
                  </a:cubicBezTo>
                  <a:cubicBezTo>
                    <a:pt x="30479" y="27248"/>
                    <a:pt x="30394" y="27420"/>
                    <a:pt x="30308" y="27677"/>
                  </a:cubicBezTo>
                  <a:cubicBezTo>
                    <a:pt x="24221" y="55966"/>
                    <a:pt x="-1239" y="79026"/>
                    <a:pt x="47" y="109116"/>
                  </a:cubicBezTo>
                  <a:cubicBezTo>
                    <a:pt x="1161" y="137148"/>
                    <a:pt x="15049" y="166723"/>
                    <a:pt x="35108" y="185925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1" name="图形 4">
              <a:extLst>
                <a:ext uri="{FF2B5EF4-FFF2-40B4-BE49-F238E27FC236}">
                  <a16:creationId xmlns:a16="http://schemas.microsoft.com/office/drawing/2014/main" id="{0C6BD6B1-A93A-474B-048B-28ACBA17E1FB}"/>
                </a:ext>
              </a:extLst>
            </p:cNvPr>
            <p:cNvGrpSpPr/>
            <p:nvPr/>
          </p:nvGrpSpPr>
          <p:grpSpPr>
            <a:xfrm>
              <a:off x="8517195" y="3618692"/>
              <a:ext cx="622029" cy="755049"/>
              <a:chOff x="8517195" y="3618692"/>
              <a:chExt cx="622029" cy="755049"/>
            </a:xfrm>
          </p:grpSpPr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FB5169D3-970E-EAE9-221E-84AA7FA255DC}"/>
                  </a:ext>
                </a:extLst>
              </p:cNvPr>
              <p:cNvSpPr/>
              <p:nvPr/>
            </p:nvSpPr>
            <p:spPr>
              <a:xfrm>
                <a:off x="8947650" y="4117872"/>
                <a:ext cx="85156" cy="255869"/>
              </a:xfrm>
              <a:custGeom>
                <a:avLst/>
                <a:gdLst>
                  <a:gd name="connsiteX0" fmla="*/ 74744 w 85156"/>
                  <a:gd name="connsiteY0" fmla="*/ 255731 h 255869"/>
                  <a:gd name="connsiteX1" fmla="*/ 74915 w 85156"/>
                  <a:gd name="connsiteY1" fmla="*/ 255646 h 255869"/>
                  <a:gd name="connsiteX2" fmla="*/ 75258 w 85156"/>
                  <a:gd name="connsiteY2" fmla="*/ 255474 h 255869"/>
                  <a:gd name="connsiteX3" fmla="*/ 75601 w 85156"/>
                  <a:gd name="connsiteY3" fmla="*/ 255217 h 255869"/>
                  <a:gd name="connsiteX4" fmla="*/ 75858 w 85156"/>
                  <a:gd name="connsiteY4" fmla="*/ 254960 h 255869"/>
                  <a:gd name="connsiteX5" fmla="*/ 75944 w 85156"/>
                  <a:gd name="connsiteY5" fmla="*/ 254874 h 255869"/>
                  <a:gd name="connsiteX6" fmla="*/ 76287 w 85156"/>
                  <a:gd name="connsiteY6" fmla="*/ 253674 h 255869"/>
                  <a:gd name="connsiteX7" fmla="*/ 76287 w 85156"/>
                  <a:gd name="connsiteY7" fmla="*/ 253588 h 255869"/>
                  <a:gd name="connsiteX8" fmla="*/ 85117 w 85156"/>
                  <a:gd name="connsiteY8" fmla="*/ 191438 h 255869"/>
                  <a:gd name="connsiteX9" fmla="*/ 76372 w 85156"/>
                  <a:gd name="connsiteY9" fmla="*/ 109742 h 255869"/>
                  <a:gd name="connsiteX10" fmla="*/ 12765 w 85156"/>
                  <a:gd name="connsiteY10" fmla="*/ 785 h 255869"/>
                  <a:gd name="connsiteX11" fmla="*/ 8050 w 85156"/>
                  <a:gd name="connsiteY11" fmla="*/ 1471 h 255869"/>
                  <a:gd name="connsiteX12" fmla="*/ 6678 w 85156"/>
                  <a:gd name="connsiteY12" fmla="*/ 3528 h 255869"/>
                  <a:gd name="connsiteX13" fmla="*/ 77 w 85156"/>
                  <a:gd name="connsiteY13" fmla="*/ 64479 h 255869"/>
                  <a:gd name="connsiteX14" fmla="*/ 14994 w 85156"/>
                  <a:gd name="connsiteY14" fmla="*/ 127572 h 255869"/>
                  <a:gd name="connsiteX15" fmla="*/ 48855 w 85156"/>
                  <a:gd name="connsiteY15" fmla="*/ 184751 h 255869"/>
                  <a:gd name="connsiteX16" fmla="*/ 67028 w 85156"/>
                  <a:gd name="connsiteY16" fmla="*/ 224784 h 255869"/>
                  <a:gd name="connsiteX17" fmla="*/ 72258 w 85156"/>
                  <a:gd name="connsiteY17" fmla="*/ 254531 h 255869"/>
                  <a:gd name="connsiteX18" fmla="*/ 74744 w 85156"/>
                  <a:gd name="connsiteY18" fmla="*/ 255731 h 25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156" h="255869">
                    <a:moveTo>
                      <a:pt x="74744" y="255731"/>
                    </a:moveTo>
                    <a:cubicBezTo>
                      <a:pt x="74829" y="255731"/>
                      <a:pt x="74829" y="255731"/>
                      <a:pt x="74915" y="255646"/>
                    </a:cubicBezTo>
                    <a:cubicBezTo>
                      <a:pt x="75001" y="255560"/>
                      <a:pt x="75086" y="255560"/>
                      <a:pt x="75258" y="255474"/>
                    </a:cubicBezTo>
                    <a:cubicBezTo>
                      <a:pt x="75430" y="255388"/>
                      <a:pt x="75515" y="255303"/>
                      <a:pt x="75601" y="255217"/>
                    </a:cubicBezTo>
                    <a:cubicBezTo>
                      <a:pt x="75687" y="255131"/>
                      <a:pt x="75772" y="255045"/>
                      <a:pt x="75858" y="254960"/>
                    </a:cubicBezTo>
                    <a:cubicBezTo>
                      <a:pt x="75858" y="254960"/>
                      <a:pt x="75858" y="254874"/>
                      <a:pt x="75944" y="254874"/>
                    </a:cubicBezTo>
                    <a:cubicBezTo>
                      <a:pt x="76201" y="254531"/>
                      <a:pt x="76287" y="254188"/>
                      <a:pt x="76287" y="253674"/>
                    </a:cubicBezTo>
                    <a:cubicBezTo>
                      <a:pt x="76287" y="253674"/>
                      <a:pt x="76287" y="253588"/>
                      <a:pt x="76287" y="253588"/>
                    </a:cubicBezTo>
                    <a:cubicBezTo>
                      <a:pt x="79116" y="233186"/>
                      <a:pt x="84773" y="212012"/>
                      <a:pt x="85117" y="191438"/>
                    </a:cubicBezTo>
                    <a:cubicBezTo>
                      <a:pt x="85631" y="163834"/>
                      <a:pt x="81087" y="136831"/>
                      <a:pt x="76372" y="109742"/>
                    </a:cubicBezTo>
                    <a:cubicBezTo>
                      <a:pt x="69171" y="68422"/>
                      <a:pt x="44311" y="27960"/>
                      <a:pt x="12765" y="785"/>
                    </a:cubicBezTo>
                    <a:cubicBezTo>
                      <a:pt x="11050" y="-672"/>
                      <a:pt x="9079" y="99"/>
                      <a:pt x="8050" y="1471"/>
                    </a:cubicBezTo>
                    <a:cubicBezTo>
                      <a:pt x="7364" y="1814"/>
                      <a:pt x="6850" y="2414"/>
                      <a:pt x="6678" y="3528"/>
                    </a:cubicBezTo>
                    <a:cubicBezTo>
                      <a:pt x="3420" y="24360"/>
                      <a:pt x="-608" y="43305"/>
                      <a:pt x="77" y="64479"/>
                    </a:cubicBezTo>
                    <a:cubicBezTo>
                      <a:pt x="763" y="86510"/>
                      <a:pt x="5392" y="107684"/>
                      <a:pt x="14994" y="127572"/>
                    </a:cubicBezTo>
                    <a:cubicBezTo>
                      <a:pt x="24595" y="147546"/>
                      <a:pt x="38568" y="165120"/>
                      <a:pt x="48855" y="184751"/>
                    </a:cubicBezTo>
                    <a:cubicBezTo>
                      <a:pt x="55713" y="197781"/>
                      <a:pt x="62228" y="210726"/>
                      <a:pt x="67028" y="224784"/>
                    </a:cubicBezTo>
                    <a:cubicBezTo>
                      <a:pt x="70286" y="234214"/>
                      <a:pt x="69857" y="244844"/>
                      <a:pt x="72258" y="254531"/>
                    </a:cubicBezTo>
                    <a:cubicBezTo>
                      <a:pt x="72515" y="255817"/>
                      <a:pt x="73715" y="256074"/>
                      <a:pt x="74744" y="25573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06B79384-465E-EBEC-0476-AF8CF5DA3D01}"/>
                  </a:ext>
                </a:extLst>
              </p:cNvPr>
              <p:cNvSpPr/>
              <p:nvPr/>
            </p:nvSpPr>
            <p:spPr>
              <a:xfrm>
                <a:off x="8930992" y="4030412"/>
                <a:ext cx="185168" cy="144175"/>
              </a:xfrm>
              <a:custGeom>
                <a:avLst/>
                <a:gdLst>
                  <a:gd name="connsiteX0" fmla="*/ 128435 w 185168"/>
                  <a:gd name="connsiteY0" fmla="*/ 120306 h 144175"/>
                  <a:gd name="connsiteX1" fmla="*/ 181670 w 185168"/>
                  <a:gd name="connsiteY1" fmla="*/ 143966 h 144175"/>
                  <a:gd name="connsiteX2" fmla="*/ 181927 w 185168"/>
                  <a:gd name="connsiteY2" fmla="*/ 144052 h 144175"/>
                  <a:gd name="connsiteX3" fmla="*/ 182270 w 185168"/>
                  <a:gd name="connsiteY3" fmla="*/ 144138 h 144175"/>
                  <a:gd name="connsiteX4" fmla="*/ 182956 w 185168"/>
                  <a:gd name="connsiteY4" fmla="*/ 144138 h 144175"/>
                  <a:gd name="connsiteX5" fmla="*/ 183128 w 185168"/>
                  <a:gd name="connsiteY5" fmla="*/ 144138 h 144175"/>
                  <a:gd name="connsiteX6" fmla="*/ 183814 w 185168"/>
                  <a:gd name="connsiteY6" fmla="*/ 143880 h 144175"/>
                  <a:gd name="connsiteX7" fmla="*/ 184070 w 185168"/>
                  <a:gd name="connsiteY7" fmla="*/ 143709 h 144175"/>
                  <a:gd name="connsiteX8" fmla="*/ 184328 w 185168"/>
                  <a:gd name="connsiteY8" fmla="*/ 143537 h 144175"/>
                  <a:gd name="connsiteX9" fmla="*/ 184328 w 185168"/>
                  <a:gd name="connsiteY9" fmla="*/ 140194 h 144175"/>
                  <a:gd name="connsiteX10" fmla="*/ 110947 w 185168"/>
                  <a:gd name="connsiteY10" fmla="*/ 60213 h 144175"/>
                  <a:gd name="connsiteX11" fmla="*/ 58140 w 185168"/>
                  <a:gd name="connsiteY11" fmla="*/ 32609 h 144175"/>
                  <a:gd name="connsiteX12" fmla="*/ 6277 w 185168"/>
                  <a:gd name="connsiteY12" fmla="*/ 977 h 144175"/>
                  <a:gd name="connsiteX13" fmla="*/ 1562 w 185168"/>
                  <a:gd name="connsiteY13" fmla="*/ 1748 h 144175"/>
                  <a:gd name="connsiteX14" fmla="*/ 533 w 185168"/>
                  <a:gd name="connsiteY14" fmla="*/ 5949 h 144175"/>
                  <a:gd name="connsiteX15" fmla="*/ 76914 w 185168"/>
                  <a:gd name="connsiteY15" fmla="*/ 96132 h 144175"/>
                  <a:gd name="connsiteX16" fmla="*/ 128435 w 185168"/>
                  <a:gd name="connsiteY16" fmla="*/ 120306 h 14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168" h="144175">
                    <a:moveTo>
                      <a:pt x="128435" y="120306"/>
                    </a:moveTo>
                    <a:cubicBezTo>
                      <a:pt x="147209" y="126650"/>
                      <a:pt x="163411" y="137108"/>
                      <a:pt x="181670" y="143966"/>
                    </a:cubicBezTo>
                    <a:cubicBezTo>
                      <a:pt x="181756" y="143966"/>
                      <a:pt x="181842" y="143966"/>
                      <a:pt x="181927" y="144052"/>
                    </a:cubicBezTo>
                    <a:cubicBezTo>
                      <a:pt x="182013" y="144052"/>
                      <a:pt x="182185" y="144052"/>
                      <a:pt x="182270" y="144138"/>
                    </a:cubicBezTo>
                    <a:cubicBezTo>
                      <a:pt x="182528" y="144138"/>
                      <a:pt x="182699" y="144223"/>
                      <a:pt x="182956" y="144138"/>
                    </a:cubicBezTo>
                    <a:cubicBezTo>
                      <a:pt x="183042" y="144138"/>
                      <a:pt x="183042" y="144138"/>
                      <a:pt x="183128" y="144138"/>
                    </a:cubicBezTo>
                    <a:cubicBezTo>
                      <a:pt x="183385" y="144052"/>
                      <a:pt x="183642" y="144052"/>
                      <a:pt x="183814" y="143880"/>
                    </a:cubicBezTo>
                    <a:cubicBezTo>
                      <a:pt x="183899" y="143795"/>
                      <a:pt x="183985" y="143795"/>
                      <a:pt x="184070" y="143709"/>
                    </a:cubicBezTo>
                    <a:cubicBezTo>
                      <a:pt x="184156" y="143623"/>
                      <a:pt x="184242" y="143623"/>
                      <a:pt x="184328" y="143537"/>
                    </a:cubicBezTo>
                    <a:cubicBezTo>
                      <a:pt x="185271" y="142680"/>
                      <a:pt x="185613" y="141223"/>
                      <a:pt x="184328" y="140194"/>
                    </a:cubicBezTo>
                    <a:cubicBezTo>
                      <a:pt x="155267" y="117477"/>
                      <a:pt x="142237" y="80530"/>
                      <a:pt x="110947" y="60213"/>
                    </a:cubicBezTo>
                    <a:cubicBezTo>
                      <a:pt x="94317" y="49412"/>
                      <a:pt x="76228" y="40839"/>
                      <a:pt x="58140" y="32609"/>
                    </a:cubicBezTo>
                    <a:cubicBezTo>
                      <a:pt x="39452" y="24123"/>
                      <a:pt x="20250" y="16579"/>
                      <a:pt x="6277" y="977"/>
                    </a:cubicBezTo>
                    <a:cubicBezTo>
                      <a:pt x="4648" y="-823"/>
                      <a:pt x="2591" y="120"/>
                      <a:pt x="1562" y="1748"/>
                    </a:cubicBezTo>
                    <a:cubicBezTo>
                      <a:pt x="190" y="2520"/>
                      <a:pt x="-581" y="4234"/>
                      <a:pt x="533" y="5949"/>
                    </a:cubicBezTo>
                    <a:cubicBezTo>
                      <a:pt x="22908" y="40325"/>
                      <a:pt x="43139" y="71614"/>
                      <a:pt x="76914" y="96132"/>
                    </a:cubicBezTo>
                    <a:cubicBezTo>
                      <a:pt x="92430" y="107447"/>
                      <a:pt x="110261" y="114134"/>
                      <a:pt x="128435" y="12030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D0E4D6FE-57D7-17B7-FB09-2E2F170C316C}"/>
                  </a:ext>
                </a:extLst>
              </p:cNvPr>
              <p:cNvSpPr/>
              <p:nvPr/>
            </p:nvSpPr>
            <p:spPr>
              <a:xfrm>
                <a:off x="8892264" y="3968145"/>
                <a:ext cx="235357" cy="92127"/>
              </a:xfrm>
              <a:custGeom>
                <a:avLst/>
                <a:gdLst>
                  <a:gd name="connsiteX0" fmla="*/ 101326 w 235357"/>
                  <a:gd name="connsiteY0" fmla="*/ 64358 h 92127"/>
                  <a:gd name="connsiteX1" fmla="*/ 230514 w 235357"/>
                  <a:gd name="connsiteY1" fmla="*/ 90419 h 92127"/>
                  <a:gd name="connsiteX2" fmla="*/ 231714 w 235357"/>
                  <a:gd name="connsiteY2" fmla="*/ 91619 h 92127"/>
                  <a:gd name="connsiteX3" fmla="*/ 235143 w 235357"/>
                  <a:gd name="connsiteY3" fmla="*/ 90247 h 92127"/>
                  <a:gd name="connsiteX4" fmla="*/ 234629 w 235357"/>
                  <a:gd name="connsiteY4" fmla="*/ 88018 h 92127"/>
                  <a:gd name="connsiteX5" fmla="*/ 233343 w 235357"/>
                  <a:gd name="connsiteY5" fmla="*/ 87161 h 92127"/>
                  <a:gd name="connsiteX6" fmla="*/ 140760 w 235357"/>
                  <a:gd name="connsiteY6" fmla="*/ 19438 h 92127"/>
                  <a:gd name="connsiteX7" fmla="*/ 4800 w 235357"/>
                  <a:gd name="connsiteY7" fmla="*/ 236 h 92127"/>
                  <a:gd name="connsiteX8" fmla="*/ 1114 w 235357"/>
                  <a:gd name="connsiteY8" fmla="*/ 5722 h 92127"/>
                  <a:gd name="connsiteX9" fmla="*/ 1200 w 235357"/>
                  <a:gd name="connsiteY9" fmla="*/ 5894 h 92127"/>
                  <a:gd name="connsiteX10" fmla="*/ 43976 w 235357"/>
                  <a:gd name="connsiteY10" fmla="*/ 41470 h 92127"/>
                  <a:gd name="connsiteX11" fmla="*/ 101326 w 235357"/>
                  <a:gd name="connsiteY11" fmla="*/ 64358 h 9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357" h="92127">
                    <a:moveTo>
                      <a:pt x="101326" y="64358"/>
                    </a:moveTo>
                    <a:cubicBezTo>
                      <a:pt x="145560" y="74217"/>
                      <a:pt x="188766" y="70016"/>
                      <a:pt x="230514" y="90419"/>
                    </a:cubicBezTo>
                    <a:cubicBezTo>
                      <a:pt x="230942" y="90762"/>
                      <a:pt x="231285" y="91190"/>
                      <a:pt x="231714" y="91619"/>
                    </a:cubicBezTo>
                    <a:cubicBezTo>
                      <a:pt x="233000" y="92819"/>
                      <a:pt x="234971" y="91705"/>
                      <a:pt x="235143" y="90247"/>
                    </a:cubicBezTo>
                    <a:cubicBezTo>
                      <a:pt x="235486" y="89561"/>
                      <a:pt x="235486" y="88619"/>
                      <a:pt x="234629" y="88018"/>
                    </a:cubicBezTo>
                    <a:cubicBezTo>
                      <a:pt x="234200" y="87675"/>
                      <a:pt x="233772" y="87418"/>
                      <a:pt x="233343" y="87161"/>
                    </a:cubicBezTo>
                    <a:cubicBezTo>
                      <a:pt x="208397" y="55614"/>
                      <a:pt x="179336" y="32297"/>
                      <a:pt x="140760" y="19438"/>
                    </a:cubicBezTo>
                    <a:cubicBezTo>
                      <a:pt x="96526" y="4694"/>
                      <a:pt x="48434" y="16438"/>
                      <a:pt x="4800" y="236"/>
                    </a:cubicBezTo>
                    <a:cubicBezTo>
                      <a:pt x="1114" y="-1136"/>
                      <a:pt x="-1629" y="3836"/>
                      <a:pt x="1114" y="5722"/>
                    </a:cubicBezTo>
                    <a:cubicBezTo>
                      <a:pt x="1200" y="5808"/>
                      <a:pt x="1200" y="5808"/>
                      <a:pt x="1200" y="5894"/>
                    </a:cubicBezTo>
                    <a:cubicBezTo>
                      <a:pt x="16201" y="16695"/>
                      <a:pt x="28203" y="31783"/>
                      <a:pt x="43976" y="41470"/>
                    </a:cubicBezTo>
                    <a:cubicBezTo>
                      <a:pt x="61636" y="52271"/>
                      <a:pt x="81010" y="59901"/>
                      <a:pt x="101326" y="6435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6D024DBC-5E1A-977A-9E1A-F88FFE1B593E}"/>
                  </a:ext>
                </a:extLst>
              </p:cNvPr>
              <p:cNvSpPr/>
              <p:nvPr/>
            </p:nvSpPr>
            <p:spPr>
              <a:xfrm>
                <a:off x="8835110" y="3887780"/>
                <a:ext cx="304114" cy="66822"/>
              </a:xfrm>
              <a:custGeom>
                <a:avLst/>
                <a:gdLst>
                  <a:gd name="connsiteX0" fmla="*/ 140478 w 304114"/>
                  <a:gd name="connsiteY0" fmla="*/ 49998 h 66822"/>
                  <a:gd name="connsiteX1" fmla="*/ 220373 w 304114"/>
                  <a:gd name="connsiteY1" fmla="*/ 50083 h 66822"/>
                  <a:gd name="connsiteX2" fmla="*/ 301898 w 304114"/>
                  <a:gd name="connsiteY2" fmla="*/ 66714 h 66822"/>
                  <a:gd name="connsiteX3" fmla="*/ 303527 w 304114"/>
                  <a:gd name="connsiteY3" fmla="*/ 63371 h 66822"/>
                  <a:gd name="connsiteX4" fmla="*/ 302841 w 304114"/>
                  <a:gd name="connsiteY4" fmla="*/ 62170 h 66822"/>
                  <a:gd name="connsiteX5" fmla="*/ 163452 w 304114"/>
                  <a:gd name="connsiteY5" fmla="*/ 1049 h 66822"/>
                  <a:gd name="connsiteX6" fmla="*/ 84071 w 304114"/>
                  <a:gd name="connsiteY6" fmla="*/ 3620 h 66822"/>
                  <a:gd name="connsiteX7" fmla="*/ 4946 w 304114"/>
                  <a:gd name="connsiteY7" fmla="*/ 3878 h 66822"/>
                  <a:gd name="connsiteX8" fmla="*/ 1946 w 304114"/>
                  <a:gd name="connsiteY8" fmla="*/ 9964 h 66822"/>
                  <a:gd name="connsiteX9" fmla="*/ 2461 w 304114"/>
                  <a:gd name="connsiteY9" fmla="*/ 10136 h 66822"/>
                  <a:gd name="connsiteX10" fmla="*/ 2803 w 304114"/>
                  <a:gd name="connsiteY10" fmla="*/ 10564 h 66822"/>
                  <a:gd name="connsiteX11" fmla="*/ 140478 w 304114"/>
                  <a:gd name="connsiteY11" fmla="*/ 49998 h 66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114" h="66822">
                    <a:moveTo>
                      <a:pt x="140478" y="49998"/>
                    </a:moveTo>
                    <a:cubicBezTo>
                      <a:pt x="167138" y="51026"/>
                      <a:pt x="193799" y="49226"/>
                      <a:pt x="220373" y="50083"/>
                    </a:cubicBezTo>
                    <a:cubicBezTo>
                      <a:pt x="249348" y="50940"/>
                      <a:pt x="274552" y="57884"/>
                      <a:pt x="301898" y="66714"/>
                    </a:cubicBezTo>
                    <a:cubicBezTo>
                      <a:pt x="304041" y="67400"/>
                      <a:pt x="304727" y="64657"/>
                      <a:pt x="303527" y="63371"/>
                    </a:cubicBezTo>
                    <a:cubicBezTo>
                      <a:pt x="303441" y="62942"/>
                      <a:pt x="303270" y="62513"/>
                      <a:pt x="302841" y="62170"/>
                    </a:cubicBezTo>
                    <a:cubicBezTo>
                      <a:pt x="261007" y="30538"/>
                      <a:pt x="216601" y="5335"/>
                      <a:pt x="163452" y="1049"/>
                    </a:cubicBezTo>
                    <a:cubicBezTo>
                      <a:pt x="137221" y="-1009"/>
                      <a:pt x="110131" y="20"/>
                      <a:pt x="84071" y="3620"/>
                    </a:cubicBezTo>
                    <a:cubicBezTo>
                      <a:pt x="57239" y="7221"/>
                      <a:pt x="31350" y="12964"/>
                      <a:pt x="4946" y="3878"/>
                    </a:cubicBezTo>
                    <a:cubicBezTo>
                      <a:pt x="918" y="2506"/>
                      <a:pt x="-2168" y="8507"/>
                      <a:pt x="1946" y="9964"/>
                    </a:cubicBezTo>
                    <a:cubicBezTo>
                      <a:pt x="2118" y="10050"/>
                      <a:pt x="2289" y="10050"/>
                      <a:pt x="2461" y="10136"/>
                    </a:cubicBezTo>
                    <a:cubicBezTo>
                      <a:pt x="2546" y="10221"/>
                      <a:pt x="2632" y="10393"/>
                      <a:pt x="2803" y="10564"/>
                    </a:cubicBezTo>
                    <a:cubicBezTo>
                      <a:pt x="42237" y="40396"/>
                      <a:pt x="91957" y="48197"/>
                      <a:pt x="140478" y="4999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2EA71210-1AB4-BCCB-F6EF-A02061A5D4DA}"/>
                  </a:ext>
                </a:extLst>
              </p:cNvPr>
              <p:cNvSpPr/>
              <p:nvPr/>
            </p:nvSpPr>
            <p:spPr>
              <a:xfrm>
                <a:off x="8781893" y="3795675"/>
                <a:ext cx="314428" cy="65935"/>
              </a:xfrm>
              <a:custGeom>
                <a:avLst/>
                <a:gdLst>
                  <a:gd name="connsiteX0" fmla="*/ 5785 w 314428"/>
                  <a:gd name="connsiteY0" fmla="*/ 43776 h 65935"/>
                  <a:gd name="connsiteX1" fmla="*/ 141745 w 314428"/>
                  <a:gd name="connsiteY1" fmla="*/ 58092 h 65935"/>
                  <a:gd name="connsiteX2" fmla="*/ 311738 w 314428"/>
                  <a:gd name="connsiteY2" fmla="*/ 34346 h 65935"/>
                  <a:gd name="connsiteX3" fmla="*/ 313881 w 314428"/>
                  <a:gd name="connsiteY3" fmla="*/ 31946 h 65935"/>
                  <a:gd name="connsiteX4" fmla="*/ 313281 w 314428"/>
                  <a:gd name="connsiteY4" fmla="*/ 28602 h 65935"/>
                  <a:gd name="connsiteX5" fmla="*/ 171406 w 314428"/>
                  <a:gd name="connsiteY5" fmla="*/ 2971 h 65935"/>
                  <a:gd name="connsiteX6" fmla="*/ 89367 w 314428"/>
                  <a:gd name="connsiteY6" fmla="*/ 24402 h 65935"/>
                  <a:gd name="connsiteX7" fmla="*/ 3814 w 314428"/>
                  <a:gd name="connsiteY7" fmla="*/ 36318 h 65935"/>
                  <a:gd name="connsiteX8" fmla="*/ 2614 w 314428"/>
                  <a:gd name="connsiteY8" fmla="*/ 42919 h 65935"/>
                  <a:gd name="connsiteX9" fmla="*/ 5785 w 314428"/>
                  <a:gd name="connsiteY9" fmla="*/ 43776 h 6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428" h="65935">
                    <a:moveTo>
                      <a:pt x="5785" y="43776"/>
                    </a:moveTo>
                    <a:cubicBezTo>
                      <a:pt x="46848" y="68808"/>
                      <a:pt x="96225" y="71208"/>
                      <a:pt x="141745" y="58092"/>
                    </a:cubicBezTo>
                    <a:cubicBezTo>
                      <a:pt x="196867" y="42233"/>
                      <a:pt x="253617" y="15229"/>
                      <a:pt x="311738" y="34346"/>
                    </a:cubicBezTo>
                    <a:cubicBezTo>
                      <a:pt x="313281" y="34861"/>
                      <a:pt x="314139" y="33232"/>
                      <a:pt x="313881" y="31946"/>
                    </a:cubicBezTo>
                    <a:cubicBezTo>
                      <a:pt x="314653" y="31003"/>
                      <a:pt x="314739" y="29460"/>
                      <a:pt x="313281" y="28602"/>
                    </a:cubicBezTo>
                    <a:cubicBezTo>
                      <a:pt x="268790" y="4257"/>
                      <a:pt x="221555" y="-5430"/>
                      <a:pt x="171406" y="2971"/>
                    </a:cubicBezTo>
                    <a:cubicBezTo>
                      <a:pt x="143460" y="7600"/>
                      <a:pt x="116028" y="15058"/>
                      <a:pt x="89367" y="24402"/>
                    </a:cubicBezTo>
                    <a:cubicBezTo>
                      <a:pt x="62364" y="33832"/>
                      <a:pt x="32617" y="43947"/>
                      <a:pt x="3814" y="36318"/>
                    </a:cubicBezTo>
                    <a:cubicBezTo>
                      <a:pt x="-387" y="35203"/>
                      <a:pt x="-1587" y="41804"/>
                      <a:pt x="2614" y="42919"/>
                    </a:cubicBezTo>
                    <a:cubicBezTo>
                      <a:pt x="3557" y="43262"/>
                      <a:pt x="4671" y="43519"/>
                      <a:pt x="5785" y="4377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3FB346DF-B600-4497-5959-1A335D148EC5}"/>
                  </a:ext>
                </a:extLst>
              </p:cNvPr>
              <p:cNvSpPr/>
              <p:nvPr/>
            </p:nvSpPr>
            <p:spPr>
              <a:xfrm>
                <a:off x="8742004" y="3682138"/>
                <a:ext cx="232079" cy="121594"/>
              </a:xfrm>
              <a:custGeom>
                <a:avLst/>
                <a:gdLst>
                  <a:gd name="connsiteX0" fmla="*/ 62991 w 232079"/>
                  <a:gd name="connsiteY0" fmla="*/ 119851 h 121594"/>
                  <a:gd name="connsiteX1" fmla="*/ 127713 w 232079"/>
                  <a:gd name="connsiteY1" fmla="*/ 94648 h 121594"/>
                  <a:gd name="connsiteX2" fmla="*/ 230497 w 232079"/>
                  <a:gd name="connsiteY2" fmla="*/ 10380 h 121594"/>
                  <a:gd name="connsiteX3" fmla="*/ 231784 w 232079"/>
                  <a:gd name="connsiteY3" fmla="*/ 7294 h 121594"/>
                  <a:gd name="connsiteX4" fmla="*/ 230069 w 232079"/>
                  <a:gd name="connsiteY4" fmla="*/ 4637 h 121594"/>
                  <a:gd name="connsiteX5" fmla="*/ 127199 w 232079"/>
                  <a:gd name="connsiteY5" fmla="*/ 25725 h 121594"/>
                  <a:gd name="connsiteX6" fmla="*/ 74393 w 232079"/>
                  <a:gd name="connsiteY6" fmla="*/ 74160 h 121594"/>
                  <a:gd name="connsiteX7" fmla="*/ 3840 w 232079"/>
                  <a:gd name="connsiteY7" fmla="*/ 105364 h 121594"/>
                  <a:gd name="connsiteX8" fmla="*/ 669 w 232079"/>
                  <a:gd name="connsiteY8" fmla="*/ 111021 h 121594"/>
                  <a:gd name="connsiteX9" fmla="*/ 1697 w 232079"/>
                  <a:gd name="connsiteY9" fmla="*/ 112564 h 121594"/>
                  <a:gd name="connsiteX10" fmla="*/ 62991 w 232079"/>
                  <a:gd name="connsiteY10" fmla="*/ 119851 h 12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79" h="121594">
                    <a:moveTo>
                      <a:pt x="62991" y="119851"/>
                    </a:moveTo>
                    <a:cubicBezTo>
                      <a:pt x="85622" y="117365"/>
                      <a:pt x="109025" y="107421"/>
                      <a:pt x="127713" y="94648"/>
                    </a:cubicBezTo>
                    <a:cubicBezTo>
                      <a:pt x="166289" y="68159"/>
                      <a:pt x="180777" y="20839"/>
                      <a:pt x="230497" y="10380"/>
                    </a:cubicBezTo>
                    <a:cubicBezTo>
                      <a:pt x="232126" y="10037"/>
                      <a:pt x="232384" y="8494"/>
                      <a:pt x="231784" y="7294"/>
                    </a:cubicBezTo>
                    <a:cubicBezTo>
                      <a:pt x="231955" y="6265"/>
                      <a:pt x="231440" y="5065"/>
                      <a:pt x="230069" y="4637"/>
                    </a:cubicBezTo>
                    <a:cubicBezTo>
                      <a:pt x="194579" y="-7193"/>
                      <a:pt x="156603" y="4979"/>
                      <a:pt x="127199" y="25725"/>
                    </a:cubicBezTo>
                    <a:cubicBezTo>
                      <a:pt x="107568" y="39612"/>
                      <a:pt x="92480" y="58643"/>
                      <a:pt x="74393" y="74160"/>
                    </a:cubicBezTo>
                    <a:cubicBezTo>
                      <a:pt x="56390" y="89504"/>
                      <a:pt x="28529" y="107078"/>
                      <a:pt x="3840" y="105364"/>
                    </a:cubicBezTo>
                    <a:cubicBezTo>
                      <a:pt x="497" y="105106"/>
                      <a:pt x="-960" y="109135"/>
                      <a:pt x="669" y="111021"/>
                    </a:cubicBezTo>
                    <a:cubicBezTo>
                      <a:pt x="755" y="111621"/>
                      <a:pt x="1097" y="112221"/>
                      <a:pt x="1697" y="112564"/>
                    </a:cubicBezTo>
                    <a:cubicBezTo>
                      <a:pt x="19100" y="124309"/>
                      <a:pt x="43189" y="121994"/>
                      <a:pt x="62991" y="11985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FF12F6FA-F6D0-E324-0956-A4D356D324CB}"/>
                  </a:ext>
                </a:extLst>
              </p:cNvPr>
              <p:cNvSpPr/>
              <p:nvPr/>
            </p:nvSpPr>
            <p:spPr>
              <a:xfrm>
                <a:off x="8689638" y="3623405"/>
                <a:ext cx="149145" cy="135497"/>
              </a:xfrm>
              <a:custGeom>
                <a:avLst/>
                <a:gdLst>
                  <a:gd name="connsiteX0" fmla="*/ 2800 w 149145"/>
                  <a:gd name="connsiteY0" fmla="*/ 130578 h 135497"/>
                  <a:gd name="connsiteX1" fmla="*/ 78924 w 149145"/>
                  <a:gd name="connsiteY1" fmla="*/ 101860 h 135497"/>
                  <a:gd name="connsiteX2" fmla="*/ 109356 w 149145"/>
                  <a:gd name="connsiteY2" fmla="*/ 46310 h 135497"/>
                  <a:gd name="connsiteX3" fmla="*/ 146132 w 149145"/>
                  <a:gd name="connsiteY3" fmla="*/ 8419 h 135497"/>
                  <a:gd name="connsiteX4" fmla="*/ 147761 w 149145"/>
                  <a:gd name="connsiteY4" fmla="*/ 7391 h 135497"/>
                  <a:gd name="connsiteX5" fmla="*/ 147933 w 149145"/>
                  <a:gd name="connsiteY5" fmla="*/ 3362 h 135497"/>
                  <a:gd name="connsiteX6" fmla="*/ 75495 w 149145"/>
                  <a:gd name="connsiteY6" fmla="*/ 24793 h 135497"/>
                  <a:gd name="connsiteX7" fmla="*/ 2114 w 149145"/>
                  <a:gd name="connsiteY7" fmla="*/ 123977 h 135497"/>
                  <a:gd name="connsiteX8" fmla="*/ 2800 w 149145"/>
                  <a:gd name="connsiteY8" fmla="*/ 130578 h 135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145" h="135497">
                    <a:moveTo>
                      <a:pt x="2800" y="130578"/>
                    </a:moveTo>
                    <a:cubicBezTo>
                      <a:pt x="30575" y="146008"/>
                      <a:pt x="61351" y="122005"/>
                      <a:pt x="78924" y="101860"/>
                    </a:cubicBezTo>
                    <a:cubicBezTo>
                      <a:pt x="92897" y="85915"/>
                      <a:pt x="101384" y="65684"/>
                      <a:pt x="109356" y="46310"/>
                    </a:cubicBezTo>
                    <a:cubicBezTo>
                      <a:pt x="116128" y="29851"/>
                      <a:pt x="127101" y="11420"/>
                      <a:pt x="146132" y="8419"/>
                    </a:cubicBezTo>
                    <a:cubicBezTo>
                      <a:pt x="146990" y="8248"/>
                      <a:pt x="147504" y="7905"/>
                      <a:pt x="147761" y="7391"/>
                    </a:cubicBezTo>
                    <a:cubicBezTo>
                      <a:pt x="149304" y="6705"/>
                      <a:pt x="149819" y="4133"/>
                      <a:pt x="147933" y="3362"/>
                    </a:cubicBezTo>
                    <a:cubicBezTo>
                      <a:pt x="123672" y="-6925"/>
                      <a:pt x="93240" y="8162"/>
                      <a:pt x="75495" y="24793"/>
                    </a:cubicBezTo>
                    <a:cubicBezTo>
                      <a:pt x="43434" y="54797"/>
                      <a:pt x="50206" y="107775"/>
                      <a:pt x="2114" y="123977"/>
                    </a:cubicBezTo>
                    <a:cubicBezTo>
                      <a:pt x="-1314" y="125177"/>
                      <a:pt x="-200" y="130063"/>
                      <a:pt x="2800" y="13057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766167AA-33FB-8A8B-8E06-10C12091172C}"/>
                  </a:ext>
                </a:extLst>
              </p:cNvPr>
              <p:cNvSpPr/>
              <p:nvPr/>
            </p:nvSpPr>
            <p:spPr>
              <a:xfrm>
                <a:off x="8639744" y="3618692"/>
                <a:ext cx="68925" cy="99363"/>
              </a:xfrm>
              <a:custGeom>
                <a:avLst/>
                <a:gdLst>
                  <a:gd name="connsiteX0" fmla="*/ 4173 w 68925"/>
                  <a:gd name="connsiteY0" fmla="*/ 98943 h 99363"/>
                  <a:gd name="connsiteX1" fmla="*/ 67610 w 68925"/>
                  <a:gd name="connsiteY1" fmla="*/ 5074 h 99363"/>
                  <a:gd name="connsiteX2" fmla="*/ 68810 w 68925"/>
                  <a:gd name="connsiteY2" fmla="*/ 2074 h 99363"/>
                  <a:gd name="connsiteX3" fmla="*/ 68725 w 68925"/>
                  <a:gd name="connsiteY3" fmla="*/ 1731 h 99363"/>
                  <a:gd name="connsiteX4" fmla="*/ 68725 w 68925"/>
                  <a:gd name="connsiteY4" fmla="*/ 1645 h 99363"/>
                  <a:gd name="connsiteX5" fmla="*/ 66924 w 68925"/>
                  <a:gd name="connsiteY5" fmla="*/ 188 h 99363"/>
                  <a:gd name="connsiteX6" fmla="*/ 17804 w 68925"/>
                  <a:gd name="connsiteY6" fmla="*/ 23162 h 99363"/>
                  <a:gd name="connsiteX7" fmla="*/ 487 w 68925"/>
                  <a:gd name="connsiteY7" fmla="*/ 93285 h 99363"/>
                  <a:gd name="connsiteX8" fmla="*/ 2545 w 68925"/>
                  <a:gd name="connsiteY8" fmla="*/ 97743 h 99363"/>
                  <a:gd name="connsiteX9" fmla="*/ 4173 w 68925"/>
                  <a:gd name="connsiteY9" fmla="*/ 98943 h 9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925" h="99363">
                    <a:moveTo>
                      <a:pt x="4173" y="98943"/>
                    </a:moveTo>
                    <a:cubicBezTo>
                      <a:pt x="61181" y="105973"/>
                      <a:pt x="31349" y="22819"/>
                      <a:pt x="67610" y="5074"/>
                    </a:cubicBezTo>
                    <a:cubicBezTo>
                      <a:pt x="68725" y="4560"/>
                      <a:pt x="69153" y="3103"/>
                      <a:pt x="68810" y="2074"/>
                    </a:cubicBezTo>
                    <a:cubicBezTo>
                      <a:pt x="68810" y="1988"/>
                      <a:pt x="68725" y="1817"/>
                      <a:pt x="68725" y="1731"/>
                    </a:cubicBezTo>
                    <a:cubicBezTo>
                      <a:pt x="68725" y="1731"/>
                      <a:pt x="68725" y="1731"/>
                      <a:pt x="68725" y="1645"/>
                    </a:cubicBezTo>
                    <a:cubicBezTo>
                      <a:pt x="68467" y="874"/>
                      <a:pt x="67868" y="274"/>
                      <a:pt x="66924" y="188"/>
                    </a:cubicBezTo>
                    <a:cubicBezTo>
                      <a:pt x="47379" y="-1526"/>
                      <a:pt x="30234" y="8675"/>
                      <a:pt x="17804" y="23162"/>
                    </a:cubicBezTo>
                    <a:cubicBezTo>
                      <a:pt x="230" y="43651"/>
                      <a:pt x="13518" y="71683"/>
                      <a:pt x="487" y="93285"/>
                    </a:cubicBezTo>
                    <a:cubicBezTo>
                      <a:pt x="-798" y="95343"/>
                      <a:pt x="659" y="97229"/>
                      <a:pt x="2545" y="97743"/>
                    </a:cubicBezTo>
                    <a:cubicBezTo>
                      <a:pt x="2716" y="98429"/>
                      <a:pt x="3316" y="98857"/>
                      <a:pt x="4173" y="9894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D100D07A-D245-BBC6-A0D9-A4711742A5B6}"/>
                  </a:ext>
                </a:extLst>
              </p:cNvPr>
              <p:cNvSpPr/>
              <p:nvPr/>
            </p:nvSpPr>
            <p:spPr>
              <a:xfrm>
                <a:off x="8556114" y="3703551"/>
                <a:ext cx="88415" cy="35690"/>
              </a:xfrm>
              <a:custGeom>
                <a:avLst/>
                <a:gdLst>
                  <a:gd name="connsiteX0" fmla="*/ 5594 w 88415"/>
                  <a:gd name="connsiteY0" fmla="*/ 28314 h 35690"/>
                  <a:gd name="connsiteX1" fmla="*/ 47085 w 88415"/>
                  <a:gd name="connsiteY1" fmla="*/ 35687 h 35690"/>
                  <a:gd name="connsiteX2" fmla="*/ 87547 w 88415"/>
                  <a:gd name="connsiteY2" fmla="*/ 13484 h 35690"/>
                  <a:gd name="connsiteX3" fmla="*/ 83947 w 88415"/>
                  <a:gd name="connsiteY3" fmla="*/ 7826 h 35690"/>
                  <a:gd name="connsiteX4" fmla="*/ 24282 w 88415"/>
                  <a:gd name="connsiteY4" fmla="*/ 282 h 35690"/>
                  <a:gd name="connsiteX5" fmla="*/ 1136 w 88415"/>
                  <a:gd name="connsiteY5" fmla="*/ 26428 h 35690"/>
                  <a:gd name="connsiteX6" fmla="*/ 2422 w 88415"/>
                  <a:gd name="connsiteY6" fmla="*/ 27629 h 35690"/>
                  <a:gd name="connsiteX7" fmla="*/ 5594 w 88415"/>
                  <a:gd name="connsiteY7" fmla="*/ 28314 h 35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415" h="35690">
                    <a:moveTo>
                      <a:pt x="5594" y="28314"/>
                    </a:moveTo>
                    <a:cubicBezTo>
                      <a:pt x="16738" y="18799"/>
                      <a:pt x="34569" y="35601"/>
                      <a:pt x="47085" y="35687"/>
                    </a:cubicBezTo>
                    <a:cubicBezTo>
                      <a:pt x="63373" y="35858"/>
                      <a:pt x="81289" y="29686"/>
                      <a:pt x="87547" y="13484"/>
                    </a:cubicBezTo>
                    <a:cubicBezTo>
                      <a:pt x="89690" y="11255"/>
                      <a:pt x="87633" y="6626"/>
                      <a:pt x="83947" y="7826"/>
                    </a:cubicBezTo>
                    <a:cubicBezTo>
                      <a:pt x="63544" y="14770"/>
                      <a:pt x="45027" y="-2375"/>
                      <a:pt x="24282" y="282"/>
                    </a:cubicBezTo>
                    <a:cubicBezTo>
                      <a:pt x="12709" y="1740"/>
                      <a:pt x="-4607" y="12970"/>
                      <a:pt x="1136" y="26428"/>
                    </a:cubicBezTo>
                    <a:cubicBezTo>
                      <a:pt x="1394" y="27114"/>
                      <a:pt x="1908" y="27457"/>
                      <a:pt x="2422" y="27629"/>
                    </a:cubicBezTo>
                    <a:cubicBezTo>
                      <a:pt x="3194" y="28829"/>
                      <a:pt x="4394" y="29343"/>
                      <a:pt x="5594" y="2831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F4B88C24-5E25-32ED-13B6-C4A75DEE80F6}"/>
                  </a:ext>
                </a:extLst>
              </p:cNvPr>
              <p:cNvSpPr/>
              <p:nvPr/>
            </p:nvSpPr>
            <p:spPr>
              <a:xfrm>
                <a:off x="8551164" y="3746848"/>
                <a:ext cx="143212" cy="87893"/>
              </a:xfrm>
              <a:custGeom>
                <a:avLst/>
                <a:gdLst>
                  <a:gd name="connsiteX0" fmla="*/ 2314 w 143212"/>
                  <a:gd name="connsiteY0" fmla="*/ 87117 h 87893"/>
                  <a:gd name="connsiteX1" fmla="*/ 5658 w 143212"/>
                  <a:gd name="connsiteY1" fmla="*/ 87117 h 87893"/>
                  <a:gd name="connsiteX2" fmla="*/ 87268 w 143212"/>
                  <a:gd name="connsiteY2" fmla="*/ 53941 h 87893"/>
                  <a:gd name="connsiteX3" fmla="*/ 142818 w 143212"/>
                  <a:gd name="connsiteY3" fmla="*/ 5592 h 87893"/>
                  <a:gd name="connsiteX4" fmla="*/ 142132 w 143212"/>
                  <a:gd name="connsiteY4" fmla="*/ 1820 h 87893"/>
                  <a:gd name="connsiteX5" fmla="*/ 138360 w 143212"/>
                  <a:gd name="connsiteY5" fmla="*/ 277 h 87893"/>
                  <a:gd name="connsiteX6" fmla="*/ 50577 w 143212"/>
                  <a:gd name="connsiteY6" fmla="*/ 22823 h 87893"/>
                  <a:gd name="connsiteX7" fmla="*/ 0 w 143212"/>
                  <a:gd name="connsiteY7" fmla="*/ 84374 h 87893"/>
                  <a:gd name="connsiteX8" fmla="*/ 257 w 143212"/>
                  <a:gd name="connsiteY8" fmla="*/ 85574 h 87893"/>
                  <a:gd name="connsiteX9" fmla="*/ 2314 w 143212"/>
                  <a:gd name="connsiteY9" fmla="*/ 87117 h 8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212" h="87893">
                    <a:moveTo>
                      <a:pt x="2314" y="87117"/>
                    </a:moveTo>
                    <a:cubicBezTo>
                      <a:pt x="3172" y="87974"/>
                      <a:pt x="4715" y="88317"/>
                      <a:pt x="5658" y="87117"/>
                    </a:cubicBezTo>
                    <a:cubicBezTo>
                      <a:pt x="25117" y="63285"/>
                      <a:pt x="60008" y="63628"/>
                      <a:pt x="87268" y="53941"/>
                    </a:cubicBezTo>
                    <a:cubicBezTo>
                      <a:pt x="112300" y="45026"/>
                      <a:pt x="130816" y="29167"/>
                      <a:pt x="142818" y="5592"/>
                    </a:cubicBezTo>
                    <a:cubicBezTo>
                      <a:pt x="143589" y="4049"/>
                      <a:pt x="143160" y="2678"/>
                      <a:pt x="142132" y="1820"/>
                    </a:cubicBezTo>
                    <a:cubicBezTo>
                      <a:pt x="141532" y="449"/>
                      <a:pt x="140160" y="-494"/>
                      <a:pt x="138360" y="277"/>
                    </a:cubicBezTo>
                    <a:cubicBezTo>
                      <a:pt x="110414" y="12364"/>
                      <a:pt x="78524" y="8421"/>
                      <a:pt x="50577" y="22823"/>
                    </a:cubicBezTo>
                    <a:cubicBezTo>
                      <a:pt x="25718" y="35682"/>
                      <a:pt x="3000" y="55056"/>
                      <a:pt x="0" y="84374"/>
                    </a:cubicBezTo>
                    <a:cubicBezTo>
                      <a:pt x="0" y="84802"/>
                      <a:pt x="85" y="85231"/>
                      <a:pt x="257" y="85574"/>
                    </a:cubicBezTo>
                    <a:cubicBezTo>
                      <a:pt x="514" y="86602"/>
                      <a:pt x="1371" y="87203"/>
                      <a:pt x="2314" y="8711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CD85C7C2-62A5-5FE4-2539-DA47576996BB}"/>
                  </a:ext>
                </a:extLst>
              </p:cNvPr>
              <p:cNvSpPr/>
              <p:nvPr/>
            </p:nvSpPr>
            <p:spPr>
              <a:xfrm>
                <a:off x="8560923" y="3788092"/>
                <a:ext cx="182890" cy="167728"/>
              </a:xfrm>
              <a:custGeom>
                <a:avLst/>
                <a:gdLst>
                  <a:gd name="connsiteX0" fmla="*/ 7128 w 182890"/>
                  <a:gd name="connsiteY0" fmla="*/ 166659 h 167728"/>
                  <a:gd name="connsiteX1" fmla="*/ 20759 w 182890"/>
                  <a:gd name="connsiteY1" fmla="*/ 145656 h 167728"/>
                  <a:gd name="connsiteX2" fmla="*/ 51105 w 182890"/>
                  <a:gd name="connsiteY2" fmla="*/ 127225 h 167728"/>
                  <a:gd name="connsiteX3" fmla="*/ 114199 w 182890"/>
                  <a:gd name="connsiteY3" fmla="*/ 95936 h 167728"/>
                  <a:gd name="connsiteX4" fmla="*/ 182265 w 182890"/>
                  <a:gd name="connsiteY4" fmla="*/ 5753 h 167728"/>
                  <a:gd name="connsiteX5" fmla="*/ 176007 w 182890"/>
                  <a:gd name="connsiteY5" fmla="*/ 1981 h 167728"/>
                  <a:gd name="connsiteX6" fmla="*/ 115913 w 182890"/>
                  <a:gd name="connsiteY6" fmla="*/ 36357 h 167728"/>
                  <a:gd name="connsiteX7" fmla="*/ 48791 w 182890"/>
                  <a:gd name="connsiteY7" fmla="*/ 79905 h 167728"/>
                  <a:gd name="connsiteX8" fmla="*/ 1471 w 182890"/>
                  <a:gd name="connsiteY8" fmla="*/ 165630 h 167728"/>
                  <a:gd name="connsiteX9" fmla="*/ 7128 w 182890"/>
                  <a:gd name="connsiteY9" fmla="*/ 166659 h 167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2890" h="167728">
                    <a:moveTo>
                      <a:pt x="7128" y="166659"/>
                    </a:moveTo>
                    <a:cubicBezTo>
                      <a:pt x="12101" y="159887"/>
                      <a:pt x="15187" y="152086"/>
                      <a:pt x="20759" y="145656"/>
                    </a:cubicBezTo>
                    <a:cubicBezTo>
                      <a:pt x="28217" y="137084"/>
                      <a:pt x="41333" y="132369"/>
                      <a:pt x="51105" y="127225"/>
                    </a:cubicBezTo>
                    <a:cubicBezTo>
                      <a:pt x="71851" y="116167"/>
                      <a:pt x="93796" y="107594"/>
                      <a:pt x="114199" y="95936"/>
                    </a:cubicBezTo>
                    <a:cubicBezTo>
                      <a:pt x="147889" y="76733"/>
                      <a:pt x="177207" y="45358"/>
                      <a:pt x="182265" y="5753"/>
                    </a:cubicBezTo>
                    <a:cubicBezTo>
                      <a:pt x="184836" y="1381"/>
                      <a:pt x="178836" y="-2477"/>
                      <a:pt x="176007" y="1981"/>
                    </a:cubicBezTo>
                    <a:cubicBezTo>
                      <a:pt x="163234" y="21698"/>
                      <a:pt x="135716" y="26413"/>
                      <a:pt x="115913" y="36357"/>
                    </a:cubicBezTo>
                    <a:cubicBezTo>
                      <a:pt x="92082" y="48358"/>
                      <a:pt x="69451" y="62932"/>
                      <a:pt x="48791" y="79905"/>
                    </a:cubicBezTo>
                    <a:cubicBezTo>
                      <a:pt x="26160" y="98508"/>
                      <a:pt x="-7445" y="133055"/>
                      <a:pt x="1471" y="165630"/>
                    </a:cubicBezTo>
                    <a:cubicBezTo>
                      <a:pt x="2242" y="167773"/>
                      <a:pt x="5757" y="168545"/>
                      <a:pt x="7128" y="16665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74907B62-6B00-AEDA-1491-57C78F88AB1A}"/>
                  </a:ext>
                </a:extLst>
              </p:cNvPr>
              <p:cNvSpPr/>
              <p:nvPr/>
            </p:nvSpPr>
            <p:spPr>
              <a:xfrm>
                <a:off x="8604458" y="3833796"/>
                <a:ext cx="188480" cy="270834"/>
              </a:xfrm>
              <a:custGeom>
                <a:avLst/>
                <a:gdLst>
                  <a:gd name="connsiteX0" fmla="*/ 13228 w 188480"/>
                  <a:gd name="connsiteY0" fmla="*/ 268145 h 270834"/>
                  <a:gd name="connsiteX1" fmla="*/ 71435 w 188480"/>
                  <a:gd name="connsiteY1" fmla="*/ 178134 h 270834"/>
                  <a:gd name="connsiteX2" fmla="*/ 147216 w 188480"/>
                  <a:gd name="connsiteY2" fmla="*/ 110068 h 270834"/>
                  <a:gd name="connsiteX3" fmla="*/ 179706 w 188480"/>
                  <a:gd name="connsiteY3" fmla="*/ 769 h 270834"/>
                  <a:gd name="connsiteX4" fmla="*/ 176105 w 188480"/>
                  <a:gd name="connsiteY4" fmla="*/ 854 h 270834"/>
                  <a:gd name="connsiteX5" fmla="*/ 173962 w 188480"/>
                  <a:gd name="connsiteY5" fmla="*/ 3255 h 270834"/>
                  <a:gd name="connsiteX6" fmla="*/ 109754 w 188480"/>
                  <a:gd name="connsiteY6" fmla="*/ 75864 h 270834"/>
                  <a:gd name="connsiteX7" fmla="*/ 44089 w 188480"/>
                  <a:gd name="connsiteY7" fmla="*/ 134500 h 270834"/>
                  <a:gd name="connsiteX8" fmla="*/ 6713 w 188480"/>
                  <a:gd name="connsiteY8" fmla="*/ 268574 h 270834"/>
                  <a:gd name="connsiteX9" fmla="*/ 13228 w 188480"/>
                  <a:gd name="connsiteY9" fmla="*/ 268145 h 27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80" h="270834">
                    <a:moveTo>
                      <a:pt x="13228" y="268145"/>
                    </a:moveTo>
                    <a:cubicBezTo>
                      <a:pt x="18028" y="232826"/>
                      <a:pt x="46746" y="201794"/>
                      <a:pt x="71435" y="178134"/>
                    </a:cubicBezTo>
                    <a:cubicBezTo>
                      <a:pt x="96038" y="154645"/>
                      <a:pt x="124756" y="135786"/>
                      <a:pt x="147216" y="110068"/>
                    </a:cubicBezTo>
                    <a:cubicBezTo>
                      <a:pt x="166590" y="87951"/>
                      <a:pt x="206024" y="30772"/>
                      <a:pt x="179706" y="769"/>
                    </a:cubicBezTo>
                    <a:cubicBezTo>
                      <a:pt x="178677" y="-431"/>
                      <a:pt x="177134" y="-89"/>
                      <a:pt x="176105" y="854"/>
                    </a:cubicBezTo>
                    <a:cubicBezTo>
                      <a:pt x="175162" y="1197"/>
                      <a:pt x="174305" y="1969"/>
                      <a:pt x="173962" y="3255"/>
                    </a:cubicBezTo>
                    <a:cubicBezTo>
                      <a:pt x="165047" y="35916"/>
                      <a:pt x="135815" y="56918"/>
                      <a:pt x="109754" y="75864"/>
                    </a:cubicBezTo>
                    <a:cubicBezTo>
                      <a:pt x="85580" y="93437"/>
                      <a:pt x="63291" y="111354"/>
                      <a:pt x="44089" y="134500"/>
                    </a:cubicBezTo>
                    <a:cubicBezTo>
                      <a:pt x="14942" y="169475"/>
                      <a:pt x="-13261" y="222454"/>
                      <a:pt x="6713" y="268574"/>
                    </a:cubicBezTo>
                    <a:cubicBezTo>
                      <a:pt x="7913" y="271488"/>
                      <a:pt x="12713" y="271831"/>
                      <a:pt x="13228" y="26814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AC140890-E9C7-C1A3-C15D-FD21C9706339}"/>
                  </a:ext>
                </a:extLst>
              </p:cNvPr>
              <p:cNvSpPr/>
              <p:nvPr/>
            </p:nvSpPr>
            <p:spPr>
              <a:xfrm>
                <a:off x="8689133" y="3891819"/>
                <a:ext cx="155902" cy="312545"/>
              </a:xfrm>
              <a:custGeom>
                <a:avLst/>
                <a:gdLst>
                  <a:gd name="connsiteX0" fmla="*/ 21136 w 155902"/>
                  <a:gd name="connsiteY0" fmla="*/ 308877 h 312545"/>
                  <a:gd name="connsiteX1" fmla="*/ 57312 w 155902"/>
                  <a:gd name="connsiteY1" fmla="*/ 208751 h 312545"/>
                  <a:gd name="connsiteX2" fmla="*/ 117491 w 155902"/>
                  <a:gd name="connsiteY2" fmla="*/ 133141 h 312545"/>
                  <a:gd name="connsiteX3" fmla="*/ 150152 w 155902"/>
                  <a:gd name="connsiteY3" fmla="*/ 61389 h 312545"/>
                  <a:gd name="connsiteX4" fmla="*/ 151095 w 155902"/>
                  <a:gd name="connsiteY4" fmla="*/ 4125 h 312545"/>
                  <a:gd name="connsiteX5" fmla="*/ 150238 w 155902"/>
                  <a:gd name="connsiteY5" fmla="*/ 2410 h 312545"/>
                  <a:gd name="connsiteX6" fmla="*/ 149723 w 155902"/>
                  <a:gd name="connsiteY6" fmla="*/ 1382 h 312545"/>
                  <a:gd name="connsiteX7" fmla="*/ 144580 w 155902"/>
                  <a:gd name="connsiteY7" fmla="*/ 3697 h 312545"/>
                  <a:gd name="connsiteX8" fmla="*/ 121177 w 155902"/>
                  <a:gd name="connsiteY8" fmla="*/ 48874 h 312545"/>
                  <a:gd name="connsiteX9" fmla="*/ 84830 w 155902"/>
                  <a:gd name="connsiteY9" fmla="*/ 90707 h 312545"/>
                  <a:gd name="connsiteX10" fmla="*/ 21993 w 155902"/>
                  <a:gd name="connsiteY10" fmla="*/ 168546 h 312545"/>
                  <a:gd name="connsiteX11" fmla="*/ 305 w 155902"/>
                  <a:gd name="connsiteY11" fmla="*/ 250927 h 312545"/>
                  <a:gd name="connsiteX12" fmla="*/ 15478 w 155902"/>
                  <a:gd name="connsiteY12" fmla="*/ 311535 h 312545"/>
                  <a:gd name="connsiteX13" fmla="*/ 21136 w 155902"/>
                  <a:gd name="connsiteY13" fmla="*/ 308877 h 31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5902" h="312545">
                    <a:moveTo>
                      <a:pt x="21136" y="308877"/>
                    </a:moveTo>
                    <a:cubicBezTo>
                      <a:pt x="21736" y="271673"/>
                      <a:pt x="35194" y="238069"/>
                      <a:pt x="57312" y="208751"/>
                    </a:cubicBezTo>
                    <a:cubicBezTo>
                      <a:pt x="76771" y="183033"/>
                      <a:pt x="99317" y="159973"/>
                      <a:pt x="117491" y="133141"/>
                    </a:cubicBezTo>
                    <a:cubicBezTo>
                      <a:pt x="132493" y="110938"/>
                      <a:pt x="142951" y="87107"/>
                      <a:pt x="150152" y="61389"/>
                    </a:cubicBezTo>
                    <a:cubicBezTo>
                      <a:pt x="155381" y="42787"/>
                      <a:pt x="159496" y="22127"/>
                      <a:pt x="151095" y="4125"/>
                    </a:cubicBezTo>
                    <a:cubicBezTo>
                      <a:pt x="151009" y="3439"/>
                      <a:pt x="150666" y="2839"/>
                      <a:pt x="150238" y="2410"/>
                    </a:cubicBezTo>
                    <a:cubicBezTo>
                      <a:pt x="150066" y="2068"/>
                      <a:pt x="149895" y="1725"/>
                      <a:pt x="149723" y="1382"/>
                    </a:cubicBezTo>
                    <a:cubicBezTo>
                      <a:pt x="148095" y="-1619"/>
                      <a:pt x="144151" y="782"/>
                      <a:pt x="144580" y="3697"/>
                    </a:cubicBezTo>
                    <a:cubicBezTo>
                      <a:pt x="137293" y="19384"/>
                      <a:pt x="131121" y="34557"/>
                      <a:pt x="121177" y="48874"/>
                    </a:cubicBezTo>
                    <a:cubicBezTo>
                      <a:pt x="110718" y="64047"/>
                      <a:pt x="97688" y="77420"/>
                      <a:pt x="84830" y="90707"/>
                    </a:cubicBezTo>
                    <a:cubicBezTo>
                      <a:pt x="61426" y="114967"/>
                      <a:pt x="38452" y="138799"/>
                      <a:pt x="21993" y="168546"/>
                    </a:cubicBezTo>
                    <a:cubicBezTo>
                      <a:pt x="8191" y="193663"/>
                      <a:pt x="1676" y="222467"/>
                      <a:pt x="305" y="250927"/>
                    </a:cubicBezTo>
                    <a:cubicBezTo>
                      <a:pt x="-810" y="272444"/>
                      <a:pt x="476" y="294904"/>
                      <a:pt x="15478" y="311535"/>
                    </a:cubicBezTo>
                    <a:cubicBezTo>
                      <a:pt x="17793" y="314021"/>
                      <a:pt x="21136" y="311449"/>
                      <a:pt x="21136" y="30887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45895C59-91A9-BD0A-FDBA-8F286885218D}"/>
                  </a:ext>
                </a:extLst>
              </p:cNvPr>
              <p:cNvSpPr/>
              <p:nvPr/>
            </p:nvSpPr>
            <p:spPr>
              <a:xfrm>
                <a:off x="8760017" y="3971061"/>
                <a:ext cx="142212" cy="298818"/>
              </a:xfrm>
              <a:custGeom>
                <a:avLst/>
                <a:gdLst>
                  <a:gd name="connsiteX0" fmla="*/ 19347 w 142212"/>
                  <a:gd name="connsiteY0" fmla="*/ 295215 h 298818"/>
                  <a:gd name="connsiteX1" fmla="*/ 39320 w 142212"/>
                  <a:gd name="connsiteY1" fmla="*/ 213004 h 298818"/>
                  <a:gd name="connsiteX2" fmla="*/ 99671 w 142212"/>
                  <a:gd name="connsiteY2" fmla="*/ 138338 h 298818"/>
                  <a:gd name="connsiteX3" fmla="*/ 139276 w 142212"/>
                  <a:gd name="connsiteY3" fmla="*/ 69586 h 298818"/>
                  <a:gd name="connsiteX4" fmla="*/ 136790 w 142212"/>
                  <a:gd name="connsiteY4" fmla="*/ 2892 h 298818"/>
                  <a:gd name="connsiteX5" fmla="*/ 135590 w 142212"/>
                  <a:gd name="connsiteY5" fmla="*/ 835 h 298818"/>
                  <a:gd name="connsiteX6" fmla="*/ 130275 w 142212"/>
                  <a:gd name="connsiteY6" fmla="*/ 1778 h 298818"/>
                  <a:gd name="connsiteX7" fmla="*/ 18403 w 142212"/>
                  <a:gd name="connsiteY7" fmla="*/ 153597 h 298818"/>
                  <a:gd name="connsiteX8" fmla="*/ 659 w 142212"/>
                  <a:gd name="connsiteY8" fmla="*/ 233750 h 298818"/>
                  <a:gd name="connsiteX9" fmla="*/ 13260 w 142212"/>
                  <a:gd name="connsiteY9" fmla="*/ 297272 h 298818"/>
                  <a:gd name="connsiteX10" fmla="*/ 19347 w 142212"/>
                  <a:gd name="connsiteY10" fmla="*/ 295215 h 29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212" h="298818">
                    <a:moveTo>
                      <a:pt x="19347" y="295215"/>
                    </a:moveTo>
                    <a:cubicBezTo>
                      <a:pt x="19861" y="268811"/>
                      <a:pt x="26719" y="235979"/>
                      <a:pt x="39320" y="213004"/>
                    </a:cubicBezTo>
                    <a:cubicBezTo>
                      <a:pt x="54580" y="184972"/>
                      <a:pt x="79869" y="163027"/>
                      <a:pt x="99671" y="138338"/>
                    </a:cubicBezTo>
                    <a:cubicBezTo>
                      <a:pt x="116130" y="117764"/>
                      <a:pt x="130703" y="94618"/>
                      <a:pt x="139276" y="69586"/>
                    </a:cubicBezTo>
                    <a:cubicBezTo>
                      <a:pt x="147077" y="46869"/>
                      <a:pt x="136875" y="25438"/>
                      <a:pt x="136790" y="2892"/>
                    </a:cubicBezTo>
                    <a:cubicBezTo>
                      <a:pt x="136790" y="1864"/>
                      <a:pt x="136275" y="1178"/>
                      <a:pt x="135590" y="835"/>
                    </a:cubicBezTo>
                    <a:cubicBezTo>
                      <a:pt x="134132" y="-365"/>
                      <a:pt x="131818" y="-451"/>
                      <a:pt x="130275" y="1778"/>
                    </a:cubicBezTo>
                    <a:cubicBezTo>
                      <a:pt x="95813" y="53641"/>
                      <a:pt x="44807" y="96847"/>
                      <a:pt x="18403" y="153597"/>
                    </a:cubicBezTo>
                    <a:cubicBezTo>
                      <a:pt x="6659" y="178800"/>
                      <a:pt x="2973" y="206403"/>
                      <a:pt x="659" y="233750"/>
                    </a:cubicBezTo>
                    <a:cubicBezTo>
                      <a:pt x="-1313" y="256295"/>
                      <a:pt x="659" y="277898"/>
                      <a:pt x="13260" y="297272"/>
                    </a:cubicBezTo>
                    <a:cubicBezTo>
                      <a:pt x="15146" y="300358"/>
                      <a:pt x="19261" y="298386"/>
                      <a:pt x="19347" y="2952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9E8C7CA6-369B-8D33-F301-6F80DC44F891}"/>
                  </a:ext>
                </a:extLst>
              </p:cNvPr>
              <p:cNvSpPr/>
              <p:nvPr/>
            </p:nvSpPr>
            <p:spPr>
              <a:xfrm>
                <a:off x="8860315" y="4030778"/>
                <a:ext cx="81567" cy="279013"/>
              </a:xfrm>
              <a:custGeom>
                <a:avLst/>
                <a:gdLst>
                  <a:gd name="connsiteX0" fmla="*/ 25261 w 81567"/>
                  <a:gd name="connsiteY0" fmla="*/ 275788 h 279013"/>
                  <a:gd name="connsiteX1" fmla="*/ 65552 w 81567"/>
                  <a:gd name="connsiteY1" fmla="*/ 127398 h 279013"/>
                  <a:gd name="connsiteX2" fmla="*/ 76011 w 81567"/>
                  <a:gd name="connsiteY2" fmla="*/ 4297 h 279013"/>
                  <a:gd name="connsiteX3" fmla="*/ 75668 w 81567"/>
                  <a:gd name="connsiteY3" fmla="*/ 3183 h 279013"/>
                  <a:gd name="connsiteX4" fmla="*/ 75325 w 81567"/>
                  <a:gd name="connsiteY4" fmla="*/ 1811 h 279013"/>
                  <a:gd name="connsiteX5" fmla="*/ 70439 w 81567"/>
                  <a:gd name="connsiteY5" fmla="*/ 1468 h 279013"/>
                  <a:gd name="connsiteX6" fmla="*/ 68981 w 81567"/>
                  <a:gd name="connsiteY6" fmla="*/ 3868 h 279013"/>
                  <a:gd name="connsiteX7" fmla="*/ 53294 w 81567"/>
                  <a:gd name="connsiteY7" fmla="*/ 40473 h 279013"/>
                  <a:gd name="connsiteX8" fmla="*/ 31691 w 81567"/>
                  <a:gd name="connsiteY8" fmla="*/ 80164 h 279013"/>
                  <a:gd name="connsiteX9" fmla="*/ 2973 w 81567"/>
                  <a:gd name="connsiteY9" fmla="*/ 155430 h 279013"/>
                  <a:gd name="connsiteX10" fmla="*/ 1687 w 81567"/>
                  <a:gd name="connsiteY10" fmla="*/ 223067 h 279013"/>
                  <a:gd name="connsiteX11" fmla="*/ 19432 w 81567"/>
                  <a:gd name="connsiteY11" fmla="*/ 277674 h 279013"/>
                  <a:gd name="connsiteX12" fmla="*/ 25261 w 81567"/>
                  <a:gd name="connsiteY12" fmla="*/ 275788 h 279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567" h="279013">
                    <a:moveTo>
                      <a:pt x="25261" y="275788"/>
                    </a:moveTo>
                    <a:cubicBezTo>
                      <a:pt x="20632" y="221953"/>
                      <a:pt x="47636" y="176090"/>
                      <a:pt x="65552" y="127398"/>
                    </a:cubicBezTo>
                    <a:cubicBezTo>
                      <a:pt x="79783" y="88651"/>
                      <a:pt x="87498" y="44674"/>
                      <a:pt x="76011" y="4297"/>
                    </a:cubicBezTo>
                    <a:cubicBezTo>
                      <a:pt x="75925" y="3868"/>
                      <a:pt x="75839" y="3526"/>
                      <a:pt x="75668" y="3183"/>
                    </a:cubicBezTo>
                    <a:cubicBezTo>
                      <a:pt x="75582" y="2754"/>
                      <a:pt x="75411" y="2240"/>
                      <a:pt x="75325" y="1811"/>
                    </a:cubicBezTo>
                    <a:cubicBezTo>
                      <a:pt x="74553" y="-761"/>
                      <a:pt x="71467" y="-332"/>
                      <a:pt x="70439" y="1468"/>
                    </a:cubicBezTo>
                    <a:cubicBezTo>
                      <a:pt x="69667" y="1897"/>
                      <a:pt x="69153" y="2668"/>
                      <a:pt x="68981" y="3868"/>
                    </a:cubicBezTo>
                    <a:cubicBezTo>
                      <a:pt x="67095" y="16384"/>
                      <a:pt x="58780" y="29157"/>
                      <a:pt x="53294" y="40473"/>
                    </a:cubicBezTo>
                    <a:cubicBezTo>
                      <a:pt x="46778" y="54018"/>
                      <a:pt x="38720" y="66876"/>
                      <a:pt x="31691" y="80164"/>
                    </a:cubicBezTo>
                    <a:cubicBezTo>
                      <a:pt x="19175" y="103824"/>
                      <a:pt x="8716" y="129198"/>
                      <a:pt x="2973" y="155430"/>
                    </a:cubicBezTo>
                    <a:cubicBezTo>
                      <a:pt x="-1913" y="177462"/>
                      <a:pt x="401" y="200693"/>
                      <a:pt x="1687" y="223067"/>
                    </a:cubicBezTo>
                    <a:cubicBezTo>
                      <a:pt x="2801" y="242784"/>
                      <a:pt x="7002" y="261987"/>
                      <a:pt x="19432" y="277674"/>
                    </a:cubicBezTo>
                    <a:cubicBezTo>
                      <a:pt x="21404" y="280074"/>
                      <a:pt x="25605" y="279132"/>
                      <a:pt x="25261" y="27578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20" name="图形 4">
                <a:extLst>
                  <a:ext uri="{FF2B5EF4-FFF2-40B4-BE49-F238E27FC236}">
                    <a16:creationId xmlns:a16="http://schemas.microsoft.com/office/drawing/2014/main" id="{1C0B1916-AE09-1AA9-B944-980310F78D75}"/>
                  </a:ext>
                </a:extLst>
              </p:cNvPr>
              <p:cNvGrpSpPr/>
              <p:nvPr/>
            </p:nvGrpSpPr>
            <p:grpSpPr>
              <a:xfrm>
                <a:off x="8517195" y="3635024"/>
                <a:ext cx="444018" cy="490501"/>
                <a:chOff x="8517195" y="3635024"/>
                <a:chExt cx="444018" cy="490501"/>
              </a:xfrm>
            </p:grpSpPr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3ED0CFB3-3952-3DCC-AE3A-D1DD86D73251}"/>
                    </a:ext>
                  </a:extLst>
                </p:cNvPr>
                <p:cNvSpPr/>
                <p:nvPr/>
              </p:nvSpPr>
              <p:spPr>
                <a:xfrm>
                  <a:off x="8517195" y="3639250"/>
                  <a:ext cx="193" cy="290"/>
                </a:xfrm>
                <a:custGeom>
                  <a:avLst/>
                  <a:gdLst>
                    <a:gd name="connsiteX0" fmla="*/ 193 w 193"/>
                    <a:gd name="connsiteY0" fmla="*/ 290 h 290"/>
                    <a:gd name="connsiteX1" fmla="*/ 193 w 193"/>
                    <a:gd name="connsiteY1" fmla="*/ 290 h 290"/>
                    <a:gd name="connsiteX2" fmla="*/ 193 w 193"/>
                    <a:gd name="connsiteY2" fmla="*/ 290 h 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3" h="290">
                      <a:moveTo>
                        <a:pt x="193" y="290"/>
                      </a:moveTo>
                      <a:cubicBezTo>
                        <a:pt x="193" y="290"/>
                        <a:pt x="193" y="290"/>
                        <a:pt x="193" y="290"/>
                      </a:cubicBezTo>
                      <a:cubicBezTo>
                        <a:pt x="-64" y="-53"/>
                        <a:pt x="-64" y="-138"/>
                        <a:pt x="193" y="29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AB074A43-3BC0-6165-C1F2-4C83D60E00B9}"/>
                    </a:ext>
                  </a:extLst>
                </p:cNvPr>
                <p:cNvSpPr/>
                <p:nvPr/>
              </p:nvSpPr>
              <p:spPr>
                <a:xfrm>
                  <a:off x="8517529" y="3635024"/>
                  <a:ext cx="443685" cy="490501"/>
                </a:xfrm>
                <a:custGeom>
                  <a:avLst/>
                  <a:gdLst>
                    <a:gd name="connsiteX0" fmla="*/ 443658 w 443685"/>
                    <a:gd name="connsiteY0" fmla="*/ 487834 h 490501"/>
                    <a:gd name="connsiteX1" fmla="*/ 428227 w 443685"/>
                    <a:gd name="connsiteY1" fmla="*/ 418225 h 490501"/>
                    <a:gd name="connsiteX2" fmla="*/ 388194 w 443685"/>
                    <a:gd name="connsiteY2" fmla="*/ 347245 h 490501"/>
                    <a:gd name="connsiteX3" fmla="*/ 340702 w 443685"/>
                    <a:gd name="connsiteY3" fmla="*/ 280636 h 490501"/>
                    <a:gd name="connsiteX4" fmla="*/ 276580 w 443685"/>
                    <a:gd name="connsiteY4" fmla="*/ 207170 h 490501"/>
                    <a:gd name="connsiteX5" fmla="*/ 133076 w 443685"/>
                    <a:gd name="connsiteY5" fmla="*/ 81583 h 490501"/>
                    <a:gd name="connsiteX6" fmla="*/ 65439 w 443685"/>
                    <a:gd name="connsiteY6" fmla="*/ 35977 h 490501"/>
                    <a:gd name="connsiteX7" fmla="*/ 5860 w 443685"/>
                    <a:gd name="connsiteY7" fmla="*/ 573 h 490501"/>
                    <a:gd name="connsiteX8" fmla="*/ 888 w 443685"/>
                    <a:gd name="connsiteY8" fmla="*/ 6573 h 490501"/>
                    <a:gd name="connsiteX9" fmla="*/ 42979 w 443685"/>
                    <a:gd name="connsiteY9" fmla="*/ 30319 h 490501"/>
                    <a:gd name="connsiteX10" fmla="*/ 106758 w 443685"/>
                    <a:gd name="connsiteY10" fmla="*/ 70696 h 490501"/>
                    <a:gd name="connsiteX11" fmla="*/ 254291 w 443685"/>
                    <a:gd name="connsiteY11" fmla="*/ 193540 h 490501"/>
                    <a:gd name="connsiteX12" fmla="*/ 372677 w 443685"/>
                    <a:gd name="connsiteY12" fmla="*/ 335157 h 490501"/>
                    <a:gd name="connsiteX13" fmla="*/ 418626 w 443685"/>
                    <a:gd name="connsiteY13" fmla="*/ 410595 h 490501"/>
                    <a:gd name="connsiteX14" fmla="*/ 431313 w 443685"/>
                    <a:gd name="connsiteY14" fmla="*/ 448486 h 490501"/>
                    <a:gd name="connsiteX15" fmla="*/ 438771 w 443685"/>
                    <a:gd name="connsiteY15" fmla="*/ 488862 h 490501"/>
                    <a:gd name="connsiteX16" fmla="*/ 443658 w 443685"/>
                    <a:gd name="connsiteY16" fmla="*/ 487834 h 490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3685" h="490501">
                      <a:moveTo>
                        <a:pt x="443658" y="487834"/>
                      </a:moveTo>
                      <a:cubicBezTo>
                        <a:pt x="439800" y="464859"/>
                        <a:pt x="437742" y="441714"/>
                        <a:pt x="428227" y="418225"/>
                      </a:cubicBezTo>
                      <a:cubicBezTo>
                        <a:pt x="417255" y="391222"/>
                        <a:pt x="409368" y="376734"/>
                        <a:pt x="388194" y="347245"/>
                      </a:cubicBezTo>
                      <a:cubicBezTo>
                        <a:pt x="372163" y="324870"/>
                        <a:pt x="358876" y="301468"/>
                        <a:pt x="340702" y="280636"/>
                      </a:cubicBezTo>
                      <a:cubicBezTo>
                        <a:pt x="319270" y="256205"/>
                        <a:pt x="298268" y="231344"/>
                        <a:pt x="276580" y="207170"/>
                      </a:cubicBezTo>
                      <a:cubicBezTo>
                        <a:pt x="233289" y="159078"/>
                        <a:pt x="184597" y="120331"/>
                        <a:pt x="133076" y="81583"/>
                      </a:cubicBezTo>
                      <a:cubicBezTo>
                        <a:pt x="111045" y="64952"/>
                        <a:pt x="89271" y="49950"/>
                        <a:pt x="65439" y="35977"/>
                      </a:cubicBezTo>
                      <a:cubicBezTo>
                        <a:pt x="45636" y="24318"/>
                        <a:pt x="26434" y="11117"/>
                        <a:pt x="5860" y="573"/>
                      </a:cubicBezTo>
                      <a:cubicBezTo>
                        <a:pt x="1745" y="-1570"/>
                        <a:pt x="-1683" y="2716"/>
                        <a:pt x="888" y="6573"/>
                      </a:cubicBezTo>
                      <a:cubicBezTo>
                        <a:pt x="1917" y="8117"/>
                        <a:pt x="11261" y="11631"/>
                        <a:pt x="42979" y="30319"/>
                      </a:cubicBezTo>
                      <a:cubicBezTo>
                        <a:pt x="64668" y="43092"/>
                        <a:pt x="86613" y="55351"/>
                        <a:pt x="106758" y="70696"/>
                      </a:cubicBezTo>
                      <a:cubicBezTo>
                        <a:pt x="158022" y="109786"/>
                        <a:pt x="209457" y="146734"/>
                        <a:pt x="254291" y="193540"/>
                      </a:cubicBezTo>
                      <a:cubicBezTo>
                        <a:pt x="296382" y="237431"/>
                        <a:pt x="339930" y="283808"/>
                        <a:pt x="372677" y="335157"/>
                      </a:cubicBezTo>
                      <a:cubicBezTo>
                        <a:pt x="388365" y="359760"/>
                        <a:pt x="407139" y="385735"/>
                        <a:pt x="418626" y="410595"/>
                      </a:cubicBezTo>
                      <a:cubicBezTo>
                        <a:pt x="425141" y="424654"/>
                        <a:pt x="428485" y="434770"/>
                        <a:pt x="431313" y="448486"/>
                      </a:cubicBezTo>
                      <a:cubicBezTo>
                        <a:pt x="433885" y="461087"/>
                        <a:pt x="436028" y="476261"/>
                        <a:pt x="438771" y="488862"/>
                      </a:cubicBezTo>
                      <a:cubicBezTo>
                        <a:pt x="439371" y="491606"/>
                        <a:pt x="444087" y="490662"/>
                        <a:pt x="443658" y="48783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" name="图形 4">
              <a:extLst>
                <a:ext uri="{FF2B5EF4-FFF2-40B4-BE49-F238E27FC236}">
                  <a16:creationId xmlns:a16="http://schemas.microsoft.com/office/drawing/2014/main" id="{1FED9F5D-C267-31F9-EF75-36716B1A025A}"/>
                </a:ext>
              </a:extLst>
            </p:cNvPr>
            <p:cNvGrpSpPr/>
            <p:nvPr/>
          </p:nvGrpSpPr>
          <p:grpSpPr>
            <a:xfrm>
              <a:off x="10442913" y="4782525"/>
              <a:ext cx="898181" cy="913977"/>
              <a:chOff x="10442913" y="4782525"/>
              <a:chExt cx="898181" cy="913977"/>
            </a:xfrm>
          </p:grpSpPr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D9706B28-6BDA-8FB5-E3D5-3AC60516D382}"/>
                  </a:ext>
                </a:extLst>
              </p:cNvPr>
              <p:cNvSpPr/>
              <p:nvPr/>
            </p:nvSpPr>
            <p:spPr>
              <a:xfrm>
                <a:off x="10512138" y="4782525"/>
                <a:ext cx="150526" cy="312445"/>
              </a:xfrm>
              <a:custGeom>
                <a:avLst/>
                <a:gdLst>
                  <a:gd name="connsiteX0" fmla="*/ 1442 w 150526"/>
                  <a:gd name="connsiteY0" fmla="*/ 415 h 312445"/>
                  <a:gd name="connsiteX1" fmla="*/ 1271 w 150526"/>
                  <a:gd name="connsiteY1" fmla="*/ 501 h 312445"/>
                  <a:gd name="connsiteX2" fmla="*/ 928 w 150526"/>
                  <a:gd name="connsiteY2" fmla="*/ 758 h 312445"/>
                  <a:gd name="connsiteX3" fmla="*/ 585 w 150526"/>
                  <a:gd name="connsiteY3" fmla="*/ 1187 h 312445"/>
                  <a:gd name="connsiteX4" fmla="*/ 327 w 150526"/>
                  <a:gd name="connsiteY4" fmla="*/ 1529 h 312445"/>
                  <a:gd name="connsiteX5" fmla="*/ 243 w 150526"/>
                  <a:gd name="connsiteY5" fmla="*/ 1701 h 312445"/>
                  <a:gd name="connsiteX6" fmla="*/ 71 w 150526"/>
                  <a:gd name="connsiteY6" fmla="*/ 3330 h 312445"/>
                  <a:gd name="connsiteX7" fmla="*/ 71 w 150526"/>
                  <a:gd name="connsiteY7" fmla="*/ 3415 h 312445"/>
                  <a:gd name="connsiteX8" fmla="*/ 3928 w 150526"/>
                  <a:gd name="connsiteY8" fmla="*/ 85283 h 312445"/>
                  <a:gd name="connsiteX9" fmla="*/ 35218 w 150526"/>
                  <a:gd name="connsiteY9" fmla="*/ 187810 h 312445"/>
                  <a:gd name="connsiteX10" fmla="*/ 143403 w 150526"/>
                  <a:gd name="connsiteY10" fmla="*/ 311854 h 312445"/>
                  <a:gd name="connsiteX11" fmla="*/ 149233 w 150526"/>
                  <a:gd name="connsiteY11" fmla="*/ 309882 h 312445"/>
                  <a:gd name="connsiteX12" fmla="*/ 150518 w 150526"/>
                  <a:gd name="connsiteY12" fmla="*/ 306968 h 312445"/>
                  <a:gd name="connsiteX13" fmla="*/ 144003 w 150526"/>
                  <a:gd name="connsiteY13" fmla="*/ 227158 h 312445"/>
                  <a:gd name="connsiteX14" fmla="*/ 109456 w 150526"/>
                  <a:gd name="connsiteY14" fmla="*/ 149919 h 312445"/>
                  <a:gd name="connsiteX15" fmla="*/ 52106 w 150526"/>
                  <a:gd name="connsiteY15" fmla="*/ 84940 h 312445"/>
                  <a:gd name="connsiteX16" fmla="*/ 19016 w 150526"/>
                  <a:gd name="connsiteY16" fmla="*/ 38134 h 312445"/>
                  <a:gd name="connsiteX17" fmla="*/ 5129 w 150526"/>
                  <a:gd name="connsiteY17" fmla="*/ 1272 h 312445"/>
                  <a:gd name="connsiteX18" fmla="*/ 1442 w 150526"/>
                  <a:gd name="connsiteY18" fmla="*/ 415 h 31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0526" h="312445">
                    <a:moveTo>
                      <a:pt x="1442" y="415"/>
                    </a:moveTo>
                    <a:cubicBezTo>
                      <a:pt x="1357" y="415"/>
                      <a:pt x="1271" y="501"/>
                      <a:pt x="1271" y="501"/>
                    </a:cubicBezTo>
                    <a:cubicBezTo>
                      <a:pt x="1186" y="586"/>
                      <a:pt x="1014" y="672"/>
                      <a:pt x="928" y="758"/>
                    </a:cubicBezTo>
                    <a:cubicBezTo>
                      <a:pt x="757" y="843"/>
                      <a:pt x="671" y="1015"/>
                      <a:pt x="585" y="1187"/>
                    </a:cubicBezTo>
                    <a:cubicBezTo>
                      <a:pt x="499" y="1272"/>
                      <a:pt x="413" y="1444"/>
                      <a:pt x="327" y="1529"/>
                    </a:cubicBezTo>
                    <a:cubicBezTo>
                      <a:pt x="327" y="1615"/>
                      <a:pt x="327" y="1615"/>
                      <a:pt x="243" y="1701"/>
                    </a:cubicBezTo>
                    <a:cubicBezTo>
                      <a:pt x="71" y="2215"/>
                      <a:pt x="-101" y="2730"/>
                      <a:pt x="71" y="3330"/>
                    </a:cubicBezTo>
                    <a:cubicBezTo>
                      <a:pt x="71" y="3330"/>
                      <a:pt x="71" y="3415"/>
                      <a:pt x="71" y="3415"/>
                    </a:cubicBezTo>
                    <a:cubicBezTo>
                      <a:pt x="1442" y="30247"/>
                      <a:pt x="-615" y="58794"/>
                      <a:pt x="3928" y="85283"/>
                    </a:cubicBezTo>
                    <a:cubicBezTo>
                      <a:pt x="10014" y="120773"/>
                      <a:pt x="22445" y="154291"/>
                      <a:pt x="35218" y="187810"/>
                    </a:cubicBezTo>
                    <a:cubicBezTo>
                      <a:pt x="54592" y="239074"/>
                      <a:pt x="96340" y="284765"/>
                      <a:pt x="143403" y="311854"/>
                    </a:cubicBezTo>
                    <a:cubicBezTo>
                      <a:pt x="145889" y="313311"/>
                      <a:pt x="148289" y="311854"/>
                      <a:pt x="149233" y="309882"/>
                    </a:cubicBezTo>
                    <a:cubicBezTo>
                      <a:pt x="150004" y="309282"/>
                      <a:pt x="150604" y="308339"/>
                      <a:pt x="150518" y="306968"/>
                    </a:cubicBezTo>
                    <a:cubicBezTo>
                      <a:pt x="149575" y="279450"/>
                      <a:pt x="150090" y="254161"/>
                      <a:pt x="144003" y="227158"/>
                    </a:cubicBezTo>
                    <a:cubicBezTo>
                      <a:pt x="137745" y="199040"/>
                      <a:pt x="126515" y="173065"/>
                      <a:pt x="109456" y="149919"/>
                    </a:cubicBezTo>
                    <a:cubicBezTo>
                      <a:pt x="92311" y="126688"/>
                      <a:pt x="70022" y="107571"/>
                      <a:pt x="52106" y="84940"/>
                    </a:cubicBezTo>
                    <a:cubicBezTo>
                      <a:pt x="40104" y="69852"/>
                      <a:pt x="28531" y="54850"/>
                      <a:pt x="19016" y="38134"/>
                    </a:cubicBezTo>
                    <a:cubicBezTo>
                      <a:pt x="12587" y="26818"/>
                      <a:pt x="10443" y="13188"/>
                      <a:pt x="5129" y="1272"/>
                    </a:cubicBezTo>
                    <a:cubicBezTo>
                      <a:pt x="4357" y="-185"/>
                      <a:pt x="2728" y="-271"/>
                      <a:pt x="1442" y="41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3F453857-3611-7E42-1833-6E66F3509292}"/>
                  </a:ext>
                </a:extLst>
              </p:cNvPr>
              <p:cNvSpPr/>
              <p:nvPr/>
            </p:nvSpPr>
            <p:spPr>
              <a:xfrm>
                <a:off x="10442913" y="5060518"/>
                <a:ext cx="271291" cy="141240"/>
              </a:xfrm>
              <a:custGeom>
                <a:avLst/>
                <a:gdLst>
                  <a:gd name="connsiteX0" fmla="*/ 77868 w 271291"/>
                  <a:gd name="connsiteY0" fmla="*/ 17317 h 141240"/>
                  <a:gd name="connsiteX1" fmla="*/ 3887 w 271291"/>
                  <a:gd name="connsiteY1" fmla="*/ 0 h 141240"/>
                  <a:gd name="connsiteX2" fmla="*/ 3544 w 271291"/>
                  <a:gd name="connsiteY2" fmla="*/ 0 h 141240"/>
                  <a:gd name="connsiteX3" fmla="*/ 3115 w 271291"/>
                  <a:gd name="connsiteY3" fmla="*/ 0 h 141240"/>
                  <a:gd name="connsiteX4" fmla="*/ 2258 w 271291"/>
                  <a:gd name="connsiteY4" fmla="*/ 172 h 141240"/>
                  <a:gd name="connsiteX5" fmla="*/ 2086 w 271291"/>
                  <a:gd name="connsiteY5" fmla="*/ 257 h 141240"/>
                  <a:gd name="connsiteX6" fmla="*/ 1315 w 271291"/>
                  <a:gd name="connsiteY6" fmla="*/ 686 h 141240"/>
                  <a:gd name="connsiteX7" fmla="*/ 972 w 271291"/>
                  <a:gd name="connsiteY7" fmla="*/ 1029 h 141240"/>
                  <a:gd name="connsiteX8" fmla="*/ 715 w 271291"/>
                  <a:gd name="connsiteY8" fmla="*/ 1371 h 141240"/>
                  <a:gd name="connsiteX9" fmla="*/ 1572 w 271291"/>
                  <a:gd name="connsiteY9" fmla="*/ 5658 h 141240"/>
                  <a:gd name="connsiteX10" fmla="*/ 115244 w 271291"/>
                  <a:gd name="connsiteY10" fmla="*/ 90183 h 141240"/>
                  <a:gd name="connsiteX11" fmla="*/ 189653 w 271291"/>
                  <a:gd name="connsiteY11" fmla="*/ 112643 h 141240"/>
                  <a:gd name="connsiteX12" fmla="*/ 263977 w 271291"/>
                  <a:gd name="connsiteY12" fmla="*/ 140418 h 141240"/>
                  <a:gd name="connsiteX13" fmla="*/ 269806 w 271291"/>
                  <a:gd name="connsiteY13" fmla="*/ 138274 h 141240"/>
                  <a:gd name="connsiteX14" fmla="*/ 270149 w 271291"/>
                  <a:gd name="connsiteY14" fmla="*/ 132616 h 141240"/>
                  <a:gd name="connsiteX15" fmla="*/ 150134 w 271291"/>
                  <a:gd name="connsiteY15" fmla="*/ 35661 h 141240"/>
                  <a:gd name="connsiteX16" fmla="*/ 77868 w 271291"/>
                  <a:gd name="connsiteY16" fmla="*/ 17317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1291" h="141240">
                    <a:moveTo>
                      <a:pt x="77868" y="17317"/>
                    </a:moveTo>
                    <a:cubicBezTo>
                      <a:pt x="52236" y="13716"/>
                      <a:pt x="28918" y="4286"/>
                      <a:pt x="3887" y="0"/>
                    </a:cubicBezTo>
                    <a:cubicBezTo>
                      <a:pt x="3716" y="0"/>
                      <a:pt x="3630" y="0"/>
                      <a:pt x="3544" y="0"/>
                    </a:cubicBezTo>
                    <a:cubicBezTo>
                      <a:pt x="3372" y="0"/>
                      <a:pt x="3287" y="0"/>
                      <a:pt x="3115" y="0"/>
                    </a:cubicBezTo>
                    <a:cubicBezTo>
                      <a:pt x="2773" y="0"/>
                      <a:pt x="2515" y="86"/>
                      <a:pt x="2258" y="172"/>
                    </a:cubicBezTo>
                    <a:cubicBezTo>
                      <a:pt x="2172" y="172"/>
                      <a:pt x="2172" y="257"/>
                      <a:pt x="2086" y="257"/>
                    </a:cubicBezTo>
                    <a:cubicBezTo>
                      <a:pt x="1744" y="343"/>
                      <a:pt x="1487" y="514"/>
                      <a:pt x="1315" y="686"/>
                    </a:cubicBezTo>
                    <a:cubicBezTo>
                      <a:pt x="1229" y="771"/>
                      <a:pt x="1058" y="857"/>
                      <a:pt x="972" y="1029"/>
                    </a:cubicBezTo>
                    <a:cubicBezTo>
                      <a:pt x="887" y="1114"/>
                      <a:pt x="801" y="1200"/>
                      <a:pt x="715" y="1371"/>
                    </a:cubicBezTo>
                    <a:cubicBezTo>
                      <a:pt x="-313" y="2743"/>
                      <a:pt x="-399" y="4629"/>
                      <a:pt x="1572" y="5658"/>
                    </a:cubicBezTo>
                    <a:cubicBezTo>
                      <a:pt x="44435" y="27689"/>
                      <a:pt x="70152" y="71838"/>
                      <a:pt x="115244" y="90183"/>
                    </a:cubicBezTo>
                    <a:cubicBezTo>
                      <a:pt x="139246" y="99955"/>
                      <a:pt x="164450" y="106556"/>
                      <a:pt x="189653" y="112643"/>
                    </a:cubicBezTo>
                    <a:cubicBezTo>
                      <a:pt x="215713" y="118986"/>
                      <a:pt x="242116" y="123873"/>
                      <a:pt x="263977" y="140418"/>
                    </a:cubicBezTo>
                    <a:cubicBezTo>
                      <a:pt x="266463" y="142303"/>
                      <a:pt x="268948" y="140675"/>
                      <a:pt x="269806" y="138274"/>
                    </a:cubicBezTo>
                    <a:cubicBezTo>
                      <a:pt x="271349" y="136903"/>
                      <a:pt x="272035" y="134588"/>
                      <a:pt x="270149" y="132616"/>
                    </a:cubicBezTo>
                    <a:cubicBezTo>
                      <a:pt x="233030" y="94040"/>
                      <a:pt x="199425" y="58893"/>
                      <a:pt x="150134" y="35661"/>
                    </a:cubicBezTo>
                    <a:cubicBezTo>
                      <a:pt x="127160" y="24946"/>
                      <a:pt x="102643" y="20831"/>
                      <a:pt x="77868" y="1731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C533CA60-F4E9-3B47-2654-5000C6882243}"/>
                  </a:ext>
                </a:extLst>
              </p:cNvPr>
              <p:cNvSpPr/>
              <p:nvPr/>
            </p:nvSpPr>
            <p:spPr>
              <a:xfrm>
                <a:off x="10456224" y="5209697"/>
                <a:ext cx="322866" cy="72234"/>
              </a:xfrm>
              <a:custGeom>
                <a:avLst/>
                <a:gdLst>
                  <a:gd name="connsiteX0" fmla="*/ 177885 w 322866"/>
                  <a:gd name="connsiteY0" fmla="*/ 3412 h 72234"/>
                  <a:gd name="connsiteX1" fmla="*/ 5920 w 322866"/>
                  <a:gd name="connsiteY1" fmla="*/ 1611 h 72234"/>
                  <a:gd name="connsiteX2" fmla="*/ 4121 w 322866"/>
                  <a:gd name="connsiteY2" fmla="*/ 411 h 72234"/>
                  <a:gd name="connsiteX3" fmla="*/ 92 w 322866"/>
                  <a:gd name="connsiteY3" fmla="*/ 2983 h 72234"/>
                  <a:gd name="connsiteX4" fmla="*/ 1206 w 322866"/>
                  <a:gd name="connsiteY4" fmla="*/ 5726 h 72234"/>
                  <a:gd name="connsiteX5" fmla="*/ 3092 w 322866"/>
                  <a:gd name="connsiteY5" fmla="*/ 6583 h 72234"/>
                  <a:gd name="connsiteX6" fmla="*/ 138452 w 322866"/>
                  <a:gd name="connsiteY6" fmla="*/ 70706 h 72234"/>
                  <a:gd name="connsiteX7" fmla="*/ 317446 w 322866"/>
                  <a:gd name="connsiteY7" fmla="*/ 62048 h 72234"/>
                  <a:gd name="connsiteX8" fmla="*/ 320875 w 322866"/>
                  <a:gd name="connsiteY8" fmla="*/ 54075 h 72234"/>
                  <a:gd name="connsiteX9" fmla="*/ 320703 w 322866"/>
                  <a:gd name="connsiteY9" fmla="*/ 53990 h 72234"/>
                  <a:gd name="connsiteX10" fmla="*/ 257095 w 322866"/>
                  <a:gd name="connsiteY10" fmla="*/ 18842 h 72234"/>
                  <a:gd name="connsiteX11" fmla="*/ 177885 w 322866"/>
                  <a:gd name="connsiteY11" fmla="*/ 3412 h 7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2866" h="72234">
                    <a:moveTo>
                      <a:pt x="177885" y="3412"/>
                    </a:moveTo>
                    <a:cubicBezTo>
                      <a:pt x="118735" y="1611"/>
                      <a:pt x="64386" y="17556"/>
                      <a:pt x="5920" y="1611"/>
                    </a:cubicBezTo>
                    <a:cubicBezTo>
                      <a:pt x="5321" y="1183"/>
                      <a:pt x="4721" y="754"/>
                      <a:pt x="4121" y="411"/>
                    </a:cubicBezTo>
                    <a:cubicBezTo>
                      <a:pt x="2235" y="-875"/>
                      <a:pt x="6" y="1097"/>
                      <a:pt x="92" y="2983"/>
                    </a:cubicBezTo>
                    <a:cubicBezTo>
                      <a:pt x="-166" y="4012"/>
                      <a:pt x="92" y="5126"/>
                      <a:pt x="1206" y="5726"/>
                    </a:cubicBezTo>
                    <a:cubicBezTo>
                      <a:pt x="1806" y="6069"/>
                      <a:pt x="2492" y="6241"/>
                      <a:pt x="3092" y="6583"/>
                    </a:cubicBezTo>
                    <a:cubicBezTo>
                      <a:pt x="42783" y="40873"/>
                      <a:pt x="85817" y="63677"/>
                      <a:pt x="138452" y="70706"/>
                    </a:cubicBezTo>
                    <a:cubicBezTo>
                      <a:pt x="198717" y="78764"/>
                      <a:pt x="257610" y="51846"/>
                      <a:pt x="317446" y="62048"/>
                    </a:cubicBezTo>
                    <a:cubicBezTo>
                      <a:pt x="322503" y="62905"/>
                      <a:pt x="324818" y="55875"/>
                      <a:pt x="320875" y="54075"/>
                    </a:cubicBezTo>
                    <a:cubicBezTo>
                      <a:pt x="320789" y="54075"/>
                      <a:pt x="320789" y="53990"/>
                      <a:pt x="320703" y="53990"/>
                    </a:cubicBezTo>
                    <a:cubicBezTo>
                      <a:pt x="298757" y="43788"/>
                      <a:pt x="279812" y="27329"/>
                      <a:pt x="257095" y="18842"/>
                    </a:cubicBezTo>
                    <a:cubicBezTo>
                      <a:pt x="231721" y="9241"/>
                      <a:pt x="205061" y="4269"/>
                      <a:pt x="177885" y="341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1EAC56EB-0E96-6B15-3842-EBC52CB2F43D}"/>
                  </a:ext>
                </a:extLst>
              </p:cNvPr>
              <p:cNvSpPr/>
              <p:nvPr/>
            </p:nvSpPr>
            <p:spPr>
              <a:xfrm>
                <a:off x="10466796" y="5323807"/>
                <a:ext cx="404062" cy="76412"/>
              </a:xfrm>
              <a:custGeom>
                <a:avLst/>
                <a:gdLst>
                  <a:gd name="connsiteX0" fmla="*/ 213605 w 404062"/>
                  <a:gd name="connsiteY0" fmla="*/ 6402 h 76412"/>
                  <a:gd name="connsiteX1" fmla="*/ 111077 w 404062"/>
                  <a:gd name="connsiteY1" fmla="*/ 25947 h 76412"/>
                  <a:gd name="connsiteX2" fmla="*/ 2464 w 404062"/>
                  <a:gd name="connsiteY2" fmla="*/ 24576 h 76412"/>
                  <a:gd name="connsiteX3" fmla="*/ 1178 w 404062"/>
                  <a:gd name="connsiteY3" fmla="*/ 29291 h 76412"/>
                  <a:gd name="connsiteX4" fmla="*/ 2293 w 404062"/>
                  <a:gd name="connsiteY4" fmla="*/ 30662 h 76412"/>
                  <a:gd name="connsiteX5" fmla="*/ 195945 w 404062"/>
                  <a:gd name="connsiteY5" fmla="*/ 74896 h 76412"/>
                  <a:gd name="connsiteX6" fmla="*/ 297101 w 404062"/>
                  <a:gd name="connsiteY6" fmla="*/ 52179 h 76412"/>
                  <a:gd name="connsiteX7" fmla="*/ 398513 w 404062"/>
                  <a:gd name="connsiteY7" fmla="*/ 32462 h 76412"/>
                  <a:gd name="connsiteX8" fmla="*/ 400828 w 404062"/>
                  <a:gd name="connsiteY8" fmla="*/ 23976 h 76412"/>
                  <a:gd name="connsiteX9" fmla="*/ 400143 w 404062"/>
                  <a:gd name="connsiteY9" fmla="*/ 23890 h 76412"/>
                  <a:gd name="connsiteX10" fmla="*/ 399628 w 404062"/>
                  <a:gd name="connsiteY10" fmla="*/ 23461 h 76412"/>
                  <a:gd name="connsiteX11" fmla="*/ 213605 w 404062"/>
                  <a:gd name="connsiteY11" fmla="*/ 6402 h 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4062" h="76412">
                    <a:moveTo>
                      <a:pt x="213605" y="6402"/>
                    </a:moveTo>
                    <a:cubicBezTo>
                      <a:pt x="179229" y="11631"/>
                      <a:pt x="145453" y="20375"/>
                      <a:pt x="111077" y="25947"/>
                    </a:cubicBezTo>
                    <a:cubicBezTo>
                      <a:pt x="73787" y="31948"/>
                      <a:pt x="39669" y="29205"/>
                      <a:pt x="2464" y="24576"/>
                    </a:cubicBezTo>
                    <a:cubicBezTo>
                      <a:pt x="-365" y="24233"/>
                      <a:pt x="-708" y="27919"/>
                      <a:pt x="1178" y="29291"/>
                    </a:cubicBezTo>
                    <a:cubicBezTo>
                      <a:pt x="1350" y="29891"/>
                      <a:pt x="1693" y="30319"/>
                      <a:pt x="2293" y="30662"/>
                    </a:cubicBezTo>
                    <a:cubicBezTo>
                      <a:pt x="63672" y="60923"/>
                      <a:pt x="126765" y="82440"/>
                      <a:pt x="195945" y="74896"/>
                    </a:cubicBezTo>
                    <a:cubicBezTo>
                      <a:pt x="230149" y="71124"/>
                      <a:pt x="264525" y="63066"/>
                      <a:pt x="297101" y="52179"/>
                    </a:cubicBezTo>
                    <a:cubicBezTo>
                      <a:pt x="330620" y="40949"/>
                      <a:pt x="362338" y="27233"/>
                      <a:pt x="398513" y="32462"/>
                    </a:cubicBezTo>
                    <a:cubicBezTo>
                      <a:pt x="404086" y="33234"/>
                      <a:pt x="406486" y="24747"/>
                      <a:pt x="400828" y="23976"/>
                    </a:cubicBezTo>
                    <a:cubicBezTo>
                      <a:pt x="400571" y="23976"/>
                      <a:pt x="400399" y="23890"/>
                      <a:pt x="400143" y="23890"/>
                    </a:cubicBezTo>
                    <a:cubicBezTo>
                      <a:pt x="399971" y="23718"/>
                      <a:pt x="399799" y="23632"/>
                      <a:pt x="399628" y="23461"/>
                    </a:cubicBezTo>
                    <a:cubicBezTo>
                      <a:pt x="341849" y="-5343"/>
                      <a:pt x="276184" y="-3114"/>
                      <a:pt x="213605" y="64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A28AD867-EA19-8D66-B139-ACFA989EA597}"/>
                  </a:ext>
                </a:extLst>
              </p:cNvPr>
              <p:cNvSpPr/>
              <p:nvPr/>
            </p:nvSpPr>
            <p:spPr>
              <a:xfrm>
                <a:off x="10552956" y="5397901"/>
                <a:ext cx="401003" cy="122426"/>
              </a:xfrm>
              <a:custGeom>
                <a:avLst/>
                <a:gdLst>
                  <a:gd name="connsiteX0" fmla="*/ 392420 w 401003"/>
                  <a:gd name="connsiteY0" fmla="*/ 12374 h 122426"/>
                  <a:gd name="connsiteX1" fmla="*/ 214626 w 401003"/>
                  <a:gd name="connsiteY1" fmla="*/ 27290 h 122426"/>
                  <a:gd name="connsiteX2" fmla="*/ 2543 w 401003"/>
                  <a:gd name="connsiteY2" fmla="*/ 99385 h 122426"/>
                  <a:gd name="connsiteX3" fmla="*/ 400 w 401003"/>
                  <a:gd name="connsiteY3" fmla="*/ 102986 h 122426"/>
                  <a:gd name="connsiteX4" fmla="*/ 1943 w 401003"/>
                  <a:gd name="connsiteY4" fmla="*/ 107100 h 122426"/>
                  <a:gd name="connsiteX5" fmla="*/ 190109 w 401003"/>
                  <a:gd name="connsiteY5" fmla="*/ 105215 h 122426"/>
                  <a:gd name="connsiteX6" fmla="*/ 290065 w 401003"/>
                  <a:gd name="connsiteY6" fmla="*/ 57723 h 122426"/>
                  <a:gd name="connsiteX7" fmla="*/ 396792 w 401003"/>
                  <a:gd name="connsiteY7" fmla="*/ 21461 h 122426"/>
                  <a:gd name="connsiteX8" fmla="*/ 396792 w 401003"/>
                  <a:gd name="connsiteY8" fmla="*/ 12632 h 122426"/>
                  <a:gd name="connsiteX9" fmla="*/ 392420 w 401003"/>
                  <a:gd name="connsiteY9" fmla="*/ 12374 h 122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1003" h="122426">
                    <a:moveTo>
                      <a:pt x="392420" y="12374"/>
                    </a:moveTo>
                    <a:cubicBezTo>
                      <a:pt x="333613" y="-9743"/>
                      <a:pt x="269834" y="-656"/>
                      <a:pt x="214626" y="27290"/>
                    </a:cubicBezTo>
                    <a:cubicBezTo>
                      <a:pt x="147847" y="61066"/>
                      <a:pt x="81667" y="109672"/>
                      <a:pt x="2543" y="99385"/>
                    </a:cubicBezTo>
                    <a:cubicBezTo>
                      <a:pt x="400" y="99128"/>
                      <a:pt x="-286" y="101357"/>
                      <a:pt x="400" y="102986"/>
                    </a:cubicBezTo>
                    <a:cubicBezTo>
                      <a:pt x="-371" y="104357"/>
                      <a:pt x="-114" y="106415"/>
                      <a:pt x="1943" y="107100"/>
                    </a:cubicBezTo>
                    <a:cubicBezTo>
                      <a:pt x="64951" y="127417"/>
                      <a:pt x="127873" y="128275"/>
                      <a:pt x="190109" y="105215"/>
                    </a:cubicBezTo>
                    <a:cubicBezTo>
                      <a:pt x="224742" y="92356"/>
                      <a:pt x="258090" y="76154"/>
                      <a:pt x="290065" y="57723"/>
                    </a:cubicBezTo>
                    <a:cubicBezTo>
                      <a:pt x="322383" y="39035"/>
                      <a:pt x="358045" y="18718"/>
                      <a:pt x="396792" y="21461"/>
                    </a:cubicBezTo>
                    <a:cubicBezTo>
                      <a:pt x="402450" y="21890"/>
                      <a:pt x="402364" y="13060"/>
                      <a:pt x="396792" y="12632"/>
                    </a:cubicBezTo>
                    <a:cubicBezTo>
                      <a:pt x="395335" y="12460"/>
                      <a:pt x="393878" y="12460"/>
                      <a:pt x="392420" y="1237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F7877E15-5CCD-7014-5976-ECEAB6A4A1CF}"/>
                  </a:ext>
                </a:extLst>
              </p:cNvPr>
              <p:cNvSpPr/>
              <p:nvPr/>
            </p:nvSpPr>
            <p:spPr>
              <a:xfrm>
                <a:off x="10742716" y="5451894"/>
                <a:ext cx="273085" cy="200307"/>
              </a:xfrm>
              <a:custGeom>
                <a:avLst/>
                <a:gdLst>
                  <a:gd name="connsiteX0" fmla="*/ 189631 w 273085"/>
                  <a:gd name="connsiteY0" fmla="*/ 10674 h 200307"/>
                  <a:gd name="connsiteX1" fmla="*/ 112821 w 273085"/>
                  <a:gd name="connsiteY1" fmla="*/ 58852 h 200307"/>
                  <a:gd name="connsiteX2" fmla="*/ 1636 w 273085"/>
                  <a:gd name="connsiteY2" fmla="*/ 191983 h 200307"/>
                  <a:gd name="connsiteX3" fmla="*/ 779 w 273085"/>
                  <a:gd name="connsiteY3" fmla="*/ 196269 h 200307"/>
                  <a:gd name="connsiteX4" fmla="*/ 3607 w 273085"/>
                  <a:gd name="connsiteY4" fmla="*/ 199269 h 200307"/>
                  <a:gd name="connsiteX5" fmla="*/ 130309 w 273085"/>
                  <a:gd name="connsiteY5" fmla="*/ 147063 h 200307"/>
                  <a:gd name="connsiteX6" fmla="*/ 186202 w 273085"/>
                  <a:gd name="connsiteY6" fmla="*/ 71968 h 200307"/>
                  <a:gd name="connsiteX7" fmla="*/ 268927 w 273085"/>
                  <a:gd name="connsiteY7" fmla="*/ 14703 h 200307"/>
                  <a:gd name="connsiteX8" fmla="*/ 271670 w 273085"/>
                  <a:gd name="connsiteY8" fmla="*/ 6645 h 200307"/>
                  <a:gd name="connsiteX9" fmla="*/ 269955 w 273085"/>
                  <a:gd name="connsiteY9" fmla="*/ 4931 h 200307"/>
                  <a:gd name="connsiteX10" fmla="*/ 189631 w 273085"/>
                  <a:gd name="connsiteY10" fmla="*/ 10674 h 20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085" h="200307">
                    <a:moveTo>
                      <a:pt x="189631" y="10674"/>
                    </a:moveTo>
                    <a:cubicBezTo>
                      <a:pt x="161170" y="19418"/>
                      <a:pt x="133652" y="37849"/>
                      <a:pt x="112821" y="58852"/>
                    </a:cubicBezTo>
                    <a:cubicBezTo>
                      <a:pt x="69873" y="102229"/>
                      <a:pt x="62929" y="166437"/>
                      <a:pt x="1636" y="191983"/>
                    </a:cubicBezTo>
                    <a:cubicBezTo>
                      <a:pt x="-422" y="192840"/>
                      <a:pt x="-336" y="194812"/>
                      <a:pt x="779" y="196269"/>
                    </a:cubicBezTo>
                    <a:cubicBezTo>
                      <a:pt x="779" y="197641"/>
                      <a:pt x="1722" y="199012"/>
                      <a:pt x="3607" y="199269"/>
                    </a:cubicBezTo>
                    <a:cubicBezTo>
                      <a:pt x="51956" y="205784"/>
                      <a:pt x="97733" y="180839"/>
                      <a:pt x="130309" y="147063"/>
                    </a:cubicBezTo>
                    <a:cubicBezTo>
                      <a:pt x="151998" y="124517"/>
                      <a:pt x="166742" y="96314"/>
                      <a:pt x="186202" y="71968"/>
                    </a:cubicBezTo>
                    <a:cubicBezTo>
                      <a:pt x="205490" y="47879"/>
                      <a:pt x="236866" y="18475"/>
                      <a:pt x="268927" y="14703"/>
                    </a:cubicBezTo>
                    <a:cubicBezTo>
                      <a:pt x="273299" y="14189"/>
                      <a:pt x="274242" y="8617"/>
                      <a:pt x="271670" y="6645"/>
                    </a:cubicBezTo>
                    <a:cubicBezTo>
                      <a:pt x="271412" y="5959"/>
                      <a:pt x="270898" y="5274"/>
                      <a:pt x="269955" y="4931"/>
                    </a:cubicBezTo>
                    <a:cubicBezTo>
                      <a:pt x="244752" y="-5699"/>
                      <a:pt x="214406" y="3045"/>
                      <a:pt x="189631" y="1067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5D4F76A6-152D-817F-2A90-F319FE1CC322}"/>
                  </a:ext>
                </a:extLst>
              </p:cNvPr>
              <p:cNvSpPr/>
              <p:nvPr/>
            </p:nvSpPr>
            <p:spPr>
              <a:xfrm>
                <a:off x="10931308" y="5493902"/>
                <a:ext cx="161587" cy="202600"/>
              </a:xfrm>
              <a:custGeom>
                <a:avLst/>
                <a:gdLst>
                  <a:gd name="connsiteX0" fmla="*/ 157058 w 161587"/>
                  <a:gd name="connsiteY0" fmla="*/ 2613 h 202600"/>
                  <a:gd name="connsiteX1" fmla="*/ 66447 w 161587"/>
                  <a:gd name="connsiteY1" fmla="*/ 58077 h 202600"/>
                  <a:gd name="connsiteX2" fmla="*/ 41072 w 161587"/>
                  <a:gd name="connsiteY2" fmla="*/ 136773 h 202600"/>
                  <a:gd name="connsiteX3" fmla="*/ 3182 w 161587"/>
                  <a:gd name="connsiteY3" fmla="*/ 194466 h 202600"/>
                  <a:gd name="connsiteX4" fmla="*/ 1296 w 161587"/>
                  <a:gd name="connsiteY4" fmla="*/ 196180 h 202600"/>
                  <a:gd name="connsiteX5" fmla="*/ 2068 w 161587"/>
                  <a:gd name="connsiteY5" fmla="*/ 201409 h 202600"/>
                  <a:gd name="connsiteX6" fmla="*/ 89593 w 161587"/>
                  <a:gd name="connsiteY6" fmla="*/ 156147 h 202600"/>
                  <a:gd name="connsiteX7" fmla="*/ 159373 w 161587"/>
                  <a:gd name="connsiteY7" fmla="*/ 11014 h 202600"/>
                  <a:gd name="connsiteX8" fmla="*/ 157058 w 161587"/>
                  <a:gd name="connsiteY8" fmla="*/ 2613 h 20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587" h="202600">
                    <a:moveTo>
                      <a:pt x="157058" y="2613"/>
                    </a:moveTo>
                    <a:cubicBezTo>
                      <a:pt x="117711" y="-10417"/>
                      <a:pt x="84106" y="27988"/>
                      <a:pt x="66447" y="58077"/>
                    </a:cubicBezTo>
                    <a:cubicBezTo>
                      <a:pt x="52474" y="81909"/>
                      <a:pt x="46473" y="110027"/>
                      <a:pt x="41072" y="136773"/>
                    </a:cubicBezTo>
                    <a:cubicBezTo>
                      <a:pt x="36358" y="159575"/>
                      <a:pt x="26842" y="185893"/>
                      <a:pt x="3182" y="194466"/>
                    </a:cubicBezTo>
                    <a:cubicBezTo>
                      <a:pt x="2154" y="194808"/>
                      <a:pt x="1553" y="195494"/>
                      <a:pt x="1296" y="196180"/>
                    </a:cubicBezTo>
                    <a:cubicBezTo>
                      <a:pt x="-504" y="197380"/>
                      <a:pt x="-590" y="200809"/>
                      <a:pt x="2068" y="201409"/>
                    </a:cubicBezTo>
                    <a:cubicBezTo>
                      <a:pt x="35671" y="208610"/>
                      <a:pt x="70990" y="181864"/>
                      <a:pt x="89593" y="156147"/>
                    </a:cubicBezTo>
                    <a:cubicBezTo>
                      <a:pt x="123283" y="109769"/>
                      <a:pt x="101680" y="43590"/>
                      <a:pt x="159373" y="11014"/>
                    </a:cubicBezTo>
                    <a:cubicBezTo>
                      <a:pt x="163659" y="8614"/>
                      <a:pt x="161087" y="2613"/>
                      <a:pt x="157058" y="261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41E26DD3-E928-8C49-DEE3-6B35E19091A5}"/>
                  </a:ext>
                </a:extLst>
              </p:cNvPr>
              <p:cNvSpPr/>
              <p:nvPr/>
            </p:nvSpPr>
            <p:spPr>
              <a:xfrm>
                <a:off x="11099950" y="5531223"/>
                <a:ext cx="67324" cy="141979"/>
              </a:xfrm>
              <a:custGeom>
                <a:avLst/>
                <a:gdLst>
                  <a:gd name="connsiteX0" fmla="*/ 59483 w 67324"/>
                  <a:gd name="connsiteY0" fmla="*/ 11 h 141979"/>
                  <a:gd name="connsiteX1" fmla="*/ 1190 w 67324"/>
                  <a:gd name="connsiteY1" fmla="*/ 135800 h 141979"/>
                  <a:gd name="connsiteX2" fmla="*/ 332 w 67324"/>
                  <a:gd name="connsiteY2" fmla="*/ 140000 h 141979"/>
                  <a:gd name="connsiteX3" fmla="*/ 504 w 67324"/>
                  <a:gd name="connsiteY3" fmla="*/ 140428 h 141979"/>
                  <a:gd name="connsiteX4" fmla="*/ 590 w 67324"/>
                  <a:gd name="connsiteY4" fmla="*/ 140514 h 141979"/>
                  <a:gd name="connsiteX5" fmla="*/ 3333 w 67324"/>
                  <a:gd name="connsiteY5" fmla="*/ 141971 h 141979"/>
                  <a:gd name="connsiteX6" fmla="*/ 60683 w 67324"/>
                  <a:gd name="connsiteY6" fmla="*/ 100481 h 141979"/>
                  <a:gd name="connsiteX7" fmla="*/ 65741 w 67324"/>
                  <a:gd name="connsiteY7" fmla="*/ 6269 h 141979"/>
                  <a:gd name="connsiteX8" fmla="*/ 62054 w 67324"/>
                  <a:gd name="connsiteY8" fmla="*/ 1040 h 141979"/>
                  <a:gd name="connsiteX9" fmla="*/ 59483 w 67324"/>
                  <a:gd name="connsiteY9" fmla="*/ 11 h 14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24" h="141979">
                    <a:moveTo>
                      <a:pt x="59483" y="11"/>
                    </a:moveTo>
                    <a:cubicBezTo>
                      <a:pt x="-15270" y="4897"/>
                      <a:pt x="43281" y="104253"/>
                      <a:pt x="1190" y="135800"/>
                    </a:cubicBezTo>
                    <a:cubicBezTo>
                      <a:pt x="-97" y="136742"/>
                      <a:pt x="-268" y="138714"/>
                      <a:pt x="332" y="140000"/>
                    </a:cubicBezTo>
                    <a:cubicBezTo>
                      <a:pt x="418" y="140172"/>
                      <a:pt x="504" y="140257"/>
                      <a:pt x="504" y="140428"/>
                    </a:cubicBezTo>
                    <a:cubicBezTo>
                      <a:pt x="504" y="140428"/>
                      <a:pt x="504" y="140514"/>
                      <a:pt x="590" y="140514"/>
                    </a:cubicBezTo>
                    <a:cubicBezTo>
                      <a:pt x="1104" y="141457"/>
                      <a:pt x="2047" y="142057"/>
                      <a:pt x="3333" y="141971"/>
                    </a:cubicBezTo>
                    <a:cubicBezTo>
                      <a:pt x="28879" y="139400"/>
                      <a:pt x="48338" y="122169"/>
                      <a:pt x="60683" y="100481"/>
                    </a:cubicBezTo>
                    <a:cubicBezTo>
                      <a:pt x="78170" y="69877"/>
                      <a:pt x="54254" y="37216"/>
                      <a:pt x="65741" y="6269"/>
                    </a:cubicBezTo>
                    <a:cubicBezTo>
                      <a:pt x="66855" y="3268"/>
                      <a:pt x="64626" y="1297"/>
                      <a:pt x="62054" y="1040"/>
                    </a:cubicBezTo>
                    <a:cubicBezTo>
                      <a:pt x="61540" y="354"/>
                      <a:pt x="60683" y="-75"/>
                      <a:pt x="59483" y="1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E196B8EC-6593-7170-9324-1B4415B00631}"/>
                  </a:ext>
                </a:extLst>
              </p:cNvPr>
              <p:cNvSpPr/>
              <p:nvPr/>
            </p:nvSpPr>
            <p:spPr>
              <a:xfrm>
                <a:off x="11159295" y="5491783"/>
                <a:ext cx="111240" cy="47113"/>
              </a:xfrm>
              <a:custGeom>
                <a:avLst/>
                <a:gdLst>
                  <a:gd name="connsiteX0" fmla="*/ 102065 w 111240"/>
                  <a:gd name="connsiteY0" fmla="*/ 1046 h 47113"/>
                  <a:gd name="connsiteX1" fmla="*/ 47029 w 111240"/>
                  <a:gd name="connsiteY1" fmla="*/ 1732 h 47113"/>
                  <a:gd name="connsiteX2" fmla="*/ 652 w 111240"/>
                  <a:gd name="connsiteY2" fmla="*/ 40136 h 47113"/>
                  <a:gd name="connsiteX3" fmla="*/ 6653 w 111240"/>
                  <a:gd name="connsiteY3" fmla="*/ 46480 h 47113"/>
                  <a:gd name="connsiteX4" fmla="*/ 84920 w 111240"/>
                  <a:gd name="connsiteY4" fmla="*/ 41508 h 47113"/>
                  <a:gd name="connsiteX5" fmla="*/ 108151 w 111240"/>
                  <a:gd name="connsiteY5" fmla="*/ 2246 h 47113"/>
                  <a:gd name="connsiteX6" fmla="*/ 106180 w 111240"/>
                  <a:gd name="connsiteY6" fmla="*/ 960 h 47113"/>
                  <a:gd name="connsiteX7" fmla="*/ 102065 w 111240"/>
                  <a:gd name="connsiteY7" fmla="*/ 1046 h 4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240" h="47113">
                    <a:moveTo>
                      <a:pt x="102065" y="1046"/>
                    </a:moveTo>
                    <a:cubicBezTo>
                      <a:pt x="90149" y="15962"/>
                      <a:pt x="63145" y="-1097"/>
                      <a:pt x="47029" y="1732"/>
                    </a:cubicBezTo>
                    <a:cubicBezTo>
                      <a:pt x="26027" y="5590"/>
                      <a:pt x="4680" y="17848"/>
                      <a:pt x="652" y="40136"/>
                    </a:cubicBezTo>
                    <a:cubicBezTo>
                      <a:pt x="-1577" y="43566"/>
                      <a:pt x="2281" y="48966"/>
                      <a:pt x="6653" y="46480"/>
                    </a:cubicBezTo>
                    <a:cubicBezTo>
                      <a:pt x="31170" y="32593"/>
                      <a:pt x="59031" y="49995"/>
                      <a:pt x="84920" y="41508"/>
                    </a:cubicBezTo>
                    <a:cubicBezTo>
                      <a:pt x="99407" y="36793"/>
                      <a:pt x="118867" y="18191"/>
                      <a:pt x="108151" y="2246"/>
                    </a:cubicBezTo>
                    <a:cubicBezTo>
                      <a:pt x="107636" y="1474"/>
                      <a:pt x="106951" y="1132"/>
                      <a:pt x="106180" y="960"/>
                    </a:cubicBezTo>
                    <a:cubicBezTo>
                      <a:pt x="105065" y="-69"/>
                      <a:pt x="103350" y="-583"/>
                      <a:pt x="102065" y="104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3E41EF59-4EA1-4C1E-B383-58C5E1F235F8}"/>
                  </a:ext>
                </a:extLst>
              </p:cNvPr>
              <p:cNvSpPr/>
              <p:nvPr/>
            </p:nvSpPr>
            <p:spPr>
              <a:xfrm>
                <a:off x="11086544" y="5359330"/>
                <a:ext cx="164150" cy="146075"/>
              </a:xfrm>
              <a:custGeom>
                <a:avLst/>
                <a:gdLst>
                  <a:gd name="connsiteX0" fmla="*/ 160328 w 164150"/>
                  <a:gd name="connsiteY0" fmla="*/ 626 h 146075"/>
                  <a:gd name="connsiteX1" fmla="*/ 156041 w 164150"/>
                  <a:gd name="connsiteY1" fmla="*/ 1483 h 146075"/>
                  <a:gd name="connsiteX2" fmla="*/ 59601 w 164150"/>
                  <a:gd name="connsiteY2" fmla="*/ 63976 h 146075"/>
                  <a:gd name="connsiteX3" fmla="*/ 194 w 164150"/>
                  <a:gd name="connsiteY3" fmla="*/ 139586 h 146075"/>
                  <a:gd name="connsiteX4" fmla="*/ 1908 w 164150"/>
                  <a:gd name="connsiteY4" fmla="*/ 144301 h 146075"/>
                  <a:gd name="connsiteX5" fmla="*/ 7137 w 164150"/>
                  <a:gd name="connsiteY5" fmla="*/ 145329 h 146075"/>
                  <a:gd name="connsiteX6" fmla="*/ 114122 w 164150"/>
                  <a:gd name="connsiteY6" fmla="*/ 94923 h 146075"/>
                  <a:gd name="connsiteX7" fmla="*/ 163843 w 164150"/>
                  <a:gd name="connsiteY7" fmla="*/ 3626 h 146075"/>
                  <a:gd name="connsiteX8" fmla="*/ 163242 w 164150"/>
                  <a:gd name="connsiteY8" fmla="*/ 2083 h 146075"/>
                  <a:gd name="connsiteX9" fmla="*/ 160328 w 164150"/>
                  <a:gd name="connsiteY9" fmla="*/ 626 h 14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150" h="146075">
                    <a:moveTo>
                      <a:pt x="160328" y="626"/>
                    </a:moveTo>
                    <a:cubicBezTo>
                      <a:pt x="158956" y="-317"/>
                      <a:pt x="156984" y="-317"/>
                      <a:pt x="156041" y="1483"/>
                    </a:cubicBezTo>
                    <a:cubicBezTo>
                      <a:pt x="136925" y="36801"/>
                      <a:pt x="92177" y="44859"/>
                      <a:pt x="59601" y="63976"/>
                    </a:cubicBezTo>
                    <a:cubicBezTo>
                      <a:pt x="29683" y="81550"/>
                      <a:pt x="9795" y="106410"/>
                      <a:pt x="194" y="139586"/>
                    </a:cubicBezTo>
                    <a:cubicBezTo>
                      <a:pt x="-407" y="141729"/>
                      <a:pt x="450" y="143358"/>
                      <a:pt x="1908" y="144301"/>
                    </a:cubicBezTo>
                    <a:cubicBezTo>
                      <a:pt x="3022" y="145930"/>
                      <a:pt x="5080" y="146787"/>
                      <a:pt x="7137" y="145329"/>
                    </a:cubicBezTo>
                    <a:cubicBezTo>
                      <a:pt x="39969" y="122955"/>
                      <a:pt x="81803" y="120212"/>
                      <a:pt x="114122" y="94923"/>
                    </a:cubicBezTo>
                    <a:cubicBezTo>
                      <a:pt x="142839" y="72377"/>
                      <a:pt x="167186" y="41945"/>
                      <a:pt x="163843" y="3626"/>
                    </a:cubicBezTo>
                    <a:cubicBezTo>
                      <a:pt x="163757" y="3026"/>
                      <a:pt x="163585" y="2511"/>
                      <a:pt x="163242" y="2083"/>
                    </a:cubicBezTo>
                    <a:cubicBezTo>
                      <a:pt x="162814" y="883"/>
                      <a:pt x="161528" y="283"/>
                      <a:pt x="160328" y="62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AE855AE7-D549-533F-C660-4498DD31F22E}"/>
                  </a:ext>
                </a:extLst>
              </p:cNvPr>
              <p:cNvSpPr/>
              <p:nvPr/>
            </p:nvSpPr>
            <p:spPr>
              <a:xfrm>
                <a:off x="11013077" y="5206698"/>
                <a:ext cx="198690" cy="257941"/>
              </a:xfrm>
              <a:custGeom>
                <a:avLst/>
                <a:gdLst>
                  <a:gd name="connsiteX0" fmla="*/ 185532 w 198690"/>
                  <a:gd name="connsiteY0" fmla="*/ 2038 h 257941"/>
                  <a:gd name="connsiteX1" fmla="*/ 173188 w 198690"/>
                  <a:gd name="connsiteY1" fmla="*/ 32299 h 257941"/>
                  <a:gd name="connsiteX2" fmla="*/ 138726 w 198690"/>
                  <a:gd name="connsiteY2" fmla="*/ 63417 h 257941"/>
                  <a:gd name="connsiteX3" fmla="*/ 65517 w 198690"/>
                  <a:gd name="connsiteY3" fmla="*/ 118967 h 257941"/>
                  <a:gd name="connsiteX4" fmla="*/ 366 w 198690"/>
                  <a:gd name="connsiteY4" fmla="*/ 251240 h 257941"/>
                  <a:gd name="connsiteX5" fmla="*/ 9368 w 198690"/>
                  <a:gd name="connsiteY5" fmla="*/ 254584 h 257941"/>
                  <a:gd name="connsiteX6" fmla="*/ 77948 w 198690"/>
                  <a:gd name="connsiteY6" fmla="*/ 195777 h 257941"/>
                  <a:gd name="connsiteX7" fmla="*/ 153299 w 198690"/>
                  <a:gd name="connsiteY7" fmla="*/ 123596 h 257941"/>
                  <a:gd name="connsiteX8" fmla="*/ 192990 w 198690"/>
                  <a:gd name="connsiteY8" fmla="*/ 2209 h 257941"/>
                  <a:gd name="connsiteX9" fmla="*/ 185532 w 198690"/>
                  <a:gd name="connsiteY9" fmla="*/ 2038 h 25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690" h="257941">
                    <a:moveTo>
                      <a:pt x="185532" y="2038"/>
                    </a:moveTo>
                    <a:cubicBezTo>
                      <a:pt x="180902" y="11982"/>
                      <a:pt x="178759" y="22698"/>
                      <a:pt x="173188" y="32299"/>
                    </a:cubicBezTo>
                    <a:cubicBezTo>
                      <a:pt x="165816" y="45072"/>
                      <a:pt x="150041" y="54330"/>
                      <a:pt x="138726" y="63417"/>
                    </a:cubicBezTo>
                    <a:cubicBezTo>
                      <a:pt x="114809" y="82619"/>
                      <a:pt x="88834" y="99079"/>
                      <a:pt x="65517" y="118967"/>
                    </a:cubicBezTo>
                    <a:cubicBezTo>
                      <a:pt x="27026" y="151800"/>
                      <a:pt x="-2806" y="199205"/>
                      <a:pt x="366" y="251240"/>
                    </a:cubicBezTo>
                    <a:cubicBezTo>
                      <a:pt x="-1863" y="257413"/>
                      <a:pt x="6710" y="260927"/>
                      <a:pt x="9368" y="254584"/>
                    </a:cubicBezTo>
                    <a:cubicBezTo>
                      <a:pt x="20940" y="226123"/>
                      <a:pt x="54973" y="213350"/>
                      <a:pt x="77948" y="195777"/>
                    </a:cubicBezTo>
                    <a:cubicBezTo>
                      <a:pt x="105551" y="174602"/>
                      <a:pt x="131011" y="150342"/>
                      <a:pt x="153299" y="123596"/>
                    </a:cubicBezTo>
                    <a:cubicBezTo>
                      <a:pt x="177816" y="94192"/>
                      <a:pt x="212450" y="41728"/>
                      <a:pt x="192990" y="2209"/>
                    </a:cubicBezTo>
                    <a:cubicBezTo>
                      <a:pt x="191533" y="-620"/>
                      <a:pt x="186904" y="-791"/>
                      <a:pt x="185532" y="203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6842D78A-EA22-6213-2AB8-5DF80C17556F}"/>
                  </a:ext>
                </a:extLst>
              </p:cNvPr>
              <p:cNvSpPr/>
              <p:nvPr/>
            </p:nvSpPr>
            <p:spPr>
              <a:xfrm>
                <a:off x="10932261" y="5027871"/>
                <a:ext cx="194005" cy="388434"/>
              </a:xfrm>
              <a:custGeom>
                <a:avLst/>
                <a:gdLst>
                  <a:gd name="connsiteX0" fmla="*/ 166736 w 194005"/>
                  <a:gd name="connsiteY0" fmla="*/ 4272 h 388434"/>
                  <a:gd name="connsiteX1" fmla="*/ 114100 w 194005"/>
                  <a:gd name="connsiteY1" fmla="*/ 133888 h 388434"/>
                  <a:gd name="connsiteX2" fmla="*/ 33604 w 194005"/>
                  <a:gd name="connsiteY2" fmla="*/ 239758 h 388434"/>
                  <a:gd name="connsiteX3" fmla="*/ 18688 w 194005"/>
                  <a:gd name="connsiteY3" fmla="*/ 387806 h 388434"/>
                  <a:gd name="connsiteX4" fmla="*/ 23318 w 194005"/>
                  <a:gd name="connsiteY4" fmla="*/ 386777 h 388434"/>
                  <a:gd name="connsiteX5" fmla="*/ 25461 w 194005"/>
                  <a:gd name="connsiteY5" fmla="*/ 383177 h 388434"/>
                  <a:gd name="connsiteX6" fmla="*/ 90012 w 194005"/>
                  <a:gd name="connsiteY6" fmla="*/ 274392 h 388434"/>
                  <a:gd name="connsiteX7" fmla="*/ 159878 w 194005"/>
                  <a:gd name="connsiteY7" fmla="*/ 183094 h 388434"/>
                  <a:gd name="connsiteX8" fmla="*/ 174965 w 194005"/>
                  <a:gd name="connsiteY8" fmla="*/ 2043 h 388434"/>
                  <a:gd name="connsiteX9" fmla="*/ 166736 w 194005"/>
                  <a:gd name="connsiteY9" fmla="*/ 4272 h 38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4005" h="388434">
                    <a:moveTo>
                      <a:pt x="166736" y="4272"/>
                    </a:moveTo>
                    <a:cubicBezTo>
                      <a:pt x="169222" y="50735"/>
                      <a:pt x="139989" y="97541"/>
                      <a:pt x="114100" y="133888"/>
                    </a:cubicBezTo>
                    <a:cubicBezTo>
                      <a:pt x="88297" y="170064"/>
                      <a:pt x="56150" y="201268"/>
                      <a:pt x="33604" y="239758"/>
                    </a:cubicBezTo>
                    <a:cubicBezTo>
                      <a:pt x="14230" y="272849"/>
                      <a:pt x="-22373" y="355830"/>
                      <a:pt x="18688" y="387806"/>
                    </a:cubicBezTo>
                    <a:cubicBezTo>
                      <a:pt x="20318" y="389092"/>
                      <a:pt x="22203" y="388234"/>
                      <a:pt x="23318" y="386777"/>
                    </a:cubicBezTo>
                    <a:cubicBezTo>
                      <a:pt x="24432" y="386091"/>
                      <a:pt x="25375" y="384891"/>
                      <a:pt x="25461" y="383177"/>
                    </a:cubicBezTo>
                    <a:cubicBezTo>
                      <a:pt x="28890" y="339114"/>
                      <a:pt x="61209" y="305081"/>
                      <a:pt x="90012" y="274392"/>
                    </a:cubicBezTo>
                    <a:cubicBezTo>
                      <a:pt x="116758" y="245845"/>
                      <a:pt x="140846" y="217556"/>
                      <a:pt x="159878" y="183094"/>
                    </a:cubicBezTo>
                    <a:cubicBezTo>
                      <a:pt x="188596" y="131145"/>
                      <a:pt x="211913" y="56307"/>
                      <a:pt x="174965" y="2043"/>
                    </a:cubicBezTo>
                    <a:cubicBezTo>
                      <a:pt x="172737" y="-1300"/>
                      <a:pt x="166478" y="-529"/>
                      <a:pt x="166736" y="427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420EAA23-0801-915E-DCA5-8980C1352BA5}"/>
                  </a:ext>
                </a:extLst>
              </p:cNvPr>
              <p:cNvSpPr/>
              <p:nvPr/>
            </p:nvSpPr>
            <p:spPr>
              <a:xfrm>
                <a:off x="10850208" y="4922552"/>
                <a:ext cx="149441" cy="432448"/>
              </a:xfrm>
              <a:custGeom>
                <a:avLst/>
                <a:gdLst>
                  <a:gd name="connsiteX0" fmla="*/ 105884 w 149441"/>
                  <a:gd name="connsiteY0" fmla="*/ 5692 h 432448"/>
                  <a:gd name="connsiteX1" fmla="*/ 84025 w 149441"/>
                  <a:gd name="connsiteY1" fmla="*/ 142852 h 432448"/>
                  <a:gd name="connsiteX2" fmla="*/ 25390 w 149441"/>
                  <a:gd name="connsiteY2" fmla="*/ 254466 h 432448"/>
                  <a:gd name="connsiteX3" fmla="*/ 1043 w 149441"/>
                  <a:gd name="connsiteY3" fmla="*/ 354421 h 432448"/>
                  <a:gd name="connsiteX4" fmla="*/ 13902 w 149441"/>
                  <a:gd name="connsiteY4" fmla="*/ 428059 h 432448"/>
                  <a:gd name="connsiteX5" fmla="*/ 15359 w 149441"/>
                  <a:gd name="connsiteY5" fmla="*/ 430031 h 432448"/>
                  <a:gd name="connsiteX6" fmla="*/ 16216 w 149441"/>
                  <a:gd name="connsiteY6" fmla="*/ 431145 h 432448"/>
                  <a:gd name="connsiteX7" fmla="*/ 22218 w 149441"/>
                  <a:gd name="connsiteY7" fmla="*/ 427030 h 432448"/>
                  <a:gd name="connsiteX8" fmla="*/ 41077 w 149441"/>
                  <a:gd name="connsiteY8" fmla="*/ 363337 h 432448"/>
                  <a:gd name="connsiteX9" fmla="*/ 77424 w 149441"/>
                  <a:gd name="connsiteY9" fmla="*/ 300843 h 432448"/>
                  <a:gd name="connsiteX10" fmla="*/ 138889 w 149441"/>
                  <a:gd name="connsiteY10" fmla="*/ 185715 h 432448"/>
                  <a:gd name="connsiteX11" fmla="*/ 146604 w 149441"/>
                  <a:gd name="connsiteY11" fmla="*/ 74787 h 432448"/>
                  <a:gd name="connsiteX12" fmla="*/ 112314 w 149441"/>
                  <a:gd name="connsiteY12" fmla="*/ 806 h 432448"/>
                  <a:gd name="connsiteX13" fmla="*/ 105884 w 149441"/>
                  <a:gd name="connsiteY13" fmla="*/ 5692 h 432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441" h="432448">
                    <a:moveTo>
                      <a:pt x="105884" y="5692"/>
                    </a:moveTo>
                    <a:cubicBezTo>
                      <a:pt x="114201" y="53526"/>
                      <a:pt x="105199" y="99818"/>
                      <a:pt x="84025" y="142852"/>
                    </a:cubicBezTo>
                    <a:cubicBezTo>
                      <a:pt x="65423" y="180657"/>
                      <a:pt x="42106" y="215633"/>
                      <a:pt x="25390" y="254466"/>
                    </a:cubicBezTo>
                    <a:cubicBezTo>
                      <a:pt x="11587" y="286527"/>
                      <a:pt x="4044" y="319703"/>
                      <a:pt x="1043" y="354421"/>
                    </a:cubicBezTo>
                    <a:cubicBezTo>
                      <a:pt x="-1100" y="379539"/>
                      <a:pt x="-1272" y="406971"/>
                      <a:pt x="13902" y="428059"/>
                    </a:cubicBezTo>
                    <a:cubicBezTo>
                      <a:pt x="14245" y="428917"/>
                      <a:pt x="14674" y="429602"/>
                      <a:pt x="15359" y="430031"/>
                    </a:cubicBezTo>
                    <a:cubicBezTo>
                      <a:pt x="15703" y="430374"/>
                      <a:pt x="15959" y="430802"/>
                      <a:pt x="16216" y="431145"/>
                    </a:cubicBezTo>
                    <a:cubicBezTo>
                      <a:pt x="19046" y="434574"/>
                      <a:pt x="23589" y="430545"/>
                      <a:pt x="22218" y="427030"/>
                    </a:cubicBezTo>
                    <a:cubicBezTo>
                      <a:pt x="27703" y="405085"/>
                      <a:pt x="31905" y="384254"/>
                      <a:pt x="41077" y="363337"/>
                    </a:cubicBezTo>
                    <a:cubicBezTo>
                      <a:pt x="50764" y="341305"/>
                      <a:pt x="64222" y="320989"/>
                      <a:pt x="77424" y="300843"/>
                    </a:cubicBezTo>
                    <a:cubicBezTo>
                      <a:pt x="101513" y="264068"/>
                      <a:pt x="125173" y="227805"/>
                      <a:pt x="138889" y="185715"/>
                    </a:cubicBezTo>
                    <a:cubicBezTo>
                      <a:pt x="150462" y="150139"/>
                      <a:pt x="151662" y="111648"/>
                      <a:pt x="146604" y="74787"/>
                    </a:cubicBezTo>
                    <a:cubicBezTo>
                      <a:pt x="142747" y="46926"/>
                      <a:pt x="135632" y="18465"/>
                      <a:pt x="112314" y="806"/>
                    </a:cubicBezTo>
                    <a:cubicBezTo>
                      <a:pt x="108886" y="-1766"/>
                      <a:pt x="105285" y="2349"/>
                      <a:pt x="105884" y="569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605AE2FD-254F-1F4F-EE1A-01B229B4D13C}"/>
                  </a:ext>
                </a:extLst>
              </p:cNvPr>
              <p:cNvSpPr/>
              <p:nvPr/>
            </p:nvSpPr>
            <p:spPr>
              <a:xfrm>
                <a:off x="10752341" y="4855502"/>
                <a:ext cx="141244" cy="412051"/>
              </a:xfrm>
              <a:custGeom>
                <a:avLst/>
                <a:gdLst>
                  <a:gd name="connsiteX0" fmla="*/ 99167 w 141244"/>
                  <a:gd name="connsiteY0" fmla="*/ 5619 h 412051"/>
                  <a:gd name="connsiteX1" fmla="*/ 93681 w 141244"/>
                  <a:gd name="connsiteY1" fmla="*/ 115947 h 412051"/>
                  <a:gd name="connsiteX2" fmla="*/ 34616 w 141244"/>
                  <a:gd name="connsiteY2" fmla="*/ 226447 h 412051"/>
                  <a:gd name="connsiteX3" fmla="*/ 669 w 141244"/>
                  <a:gd name="connsiteY3" fmla="*/ 324259 h 412051"/>
                  <a:gd name="connsiteX4" fmla="*/ 20215 w 141244"/>
                  <a:gd name="connsiteY4" fmla="*/ 409127 h 412051"/>
                  <a:gd name="connsiteX5" fmla="*/ 22272 w 141244"/>
                  <a:gd name="connsiteY5" fmla="*/ 411441 h 412051"/>
                  <a:gd name="connsiteX6" fmla="*/ 28788 w 141244"/>
                  <a:gd name="connsiteY6" fmla="*/ 408869 h 412051"/>
                  <a:gd name="connsiteX7" fmla="*/ 135001 w 141244"/>
                  <a:gd name="connsiteY7" fmla="*/ 186756 h 412051"/>
                  <a:gd name="connsiteX8" fmla="*/ 138087 w 141244"/>
                  <a:gd name="connsiteY8" fmla="*/ 79600 h 412051"/>
                  <a:gd name="connsiteX9" fmla="*/ 106454 w 141244"/>
                  <a:gd name="connsiteY9" fmla="*/ 1333 h 412051"/>
                  <a:gd name="connsiteX10" fmla="*/ 99167 w 141244"/>
                  <a:gd name="connsiteY10" fmla="*/ 5619 h 41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244" h="412051">
                    <a:moveTo>
                      <a:pt x="99167" y="5619"/>
                    </a:moveTo>
                    <a:cubicBezTo>
                      <a:pt x="104911" y="39652"/>
                      <a:pt x="104139" y="83286"/>
                      <a:pt x="93681" y="115947"/>
                    </a:cubicBezTo>
                    <a:cubicBezTo>
                      <a:pt x="80908" y="155552"/>
                      <a:pt x="53990" y="189928"/>
                      <a:pt x="34616" y="226447"/>
                    </a:cubicBezTo>
                    <a:cubicBezTo>
                      <a:pt x="18500" y="256879"/>
                      <a:pt x="5555" y="290140"/>
                      <a:pt x="669" y="324259"/>
                    </a:cubicBezTo>
                    <a:cubicBezTo>
                      <a:pt x="-3703" y="355291"/>
                      <a:pt x="14557" y="380323"/>
                      <a:pt x="20215" y="409127"/>
                    </a:cubicBezTo>
                    <a:cubicBezTo>
                      <a:pt x="20472" y="410498"/>
                      <a:pt x="21329" y="411184"/>
                      <a:pt x="22272" y="411441"/>
                    </a:cubicBezTo>
                    <a:cubicBezTo>
                      <a:pt x="24415" y="412641"/>
                      <a:pt x="27416" y="412213"/>
                      <a:pt x="28788" y="408869"/>
                    </a:cubicBezTo>
                    <a:cubicBezTo>
                      <a:pt x="60334" y="333946"/>
                      <a:pt x="115026" y="266137"/>
                      <a:pt x="135001" y="186756"/>
                    </a:cubicBezTo>
                    <a:cubicBezTo>
                      <a:pt x="143830" y="151609"/>
                      <a:pt x="141772" y="115261"/>
                      <a:pt x="138087" y="79600"/>
                    </a:cubicBezTo>
                    <a:cubicBezTo>
                      <a:pt x="135001" y="50196"/>
                      <a:pt x="127285" y="23021"/>
                      <a:pt x="106454" y="1333"/>
                    </a:cubicBezTo>
                    <a:cubicBezTo>
                      <a:pt x="103282" y="-2011"/>
                      <a:pt x="98482" y="1504"/>
                      <a:pt x="99167" y="561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8D98535A-3FD8-913E-BF18-694FECD16EC5}"/>
                  </a:ext>
                </a:extLst>
              </p:cNvPr>
              <p:cNvSpPr/>
              <p:nvPr/>
            </p:nvSpPr>
            <p:spPr>
              <a:xfrm>
                <a:off x="10685037" y="4830510"/>
                <a:ext cx="78232" cy="370294"/>
              </a:xfrm>
              <a:custGeom>
                <a:avLst/>
                <a:gdLst>
                  <a:gd name="connsiteX0" fmla="*/ 20395 w 78232"/>
                  <a:gd name="connsiteY0" fmla="*/ 4894 h 370294"/>
                  <a:gd name="connsiteX1" fmla="*/ 5051 w 78232"/>
                  <a:gd name="connsiteY1" fmla="*/ 205061 h 370294"/>
                  <a:gd name="connsiteX2" fmla="*/ 21767 w 78232"/>
                  <a:gd name="connsiteY2" fmla="*/ 365453 h 370294"/>
                  <a:gd name="connsiteX3" fmla="*/ 22452 w 78232"/>
                  <a:gd name="connsiteY3" fmla="*/ 366825 h 370294"/>
                  <a:gd name="connsiteX4" fmla="*/ 23224 w 78232"/>
                  <a:gd name="connsiteY4" fmla="*/ 368453 h 370294"/>
                  <a:gd name="connsiteX5" fmla="*/ 29482 w 78232"/>
                  <a:gd name="connsiteY5" fmla="*/ 367682 h 370294"/>
                  <a:gd name="connsiteX6" fmla="*/ 30768 w 78232"/>
                  <a:gd name="connsiteY6" fmla="*/ 364253 h 370294"/>
                  <a:gd name="connsiteX7" fmla="*/ 41826 w 78232"/>
                  <a:gd name="connsiteY7" fmla="*/ 313504 h 370294"/>
                  <a:gd name="connsiteX8" fmla="*/ 59743 w 78232"/>
                  <a:gd name="connsiteY8" fmla="*/ 257354 h 370294"/>
                  <a:gd name="connsiteX9" fmla="*/ 78173 w 78232"/>
                  <a:gd name="connsiteY9" fmla="*/ 153884 h 370294"/>
                  <a:gd name="connsiteX10" fmla="*/ 63257 w 78232"/>
                  <a:gd name="connsiteY10" fmla="*/ 66873 h 370294"/>
                  <a:gd name="connsiteX11" fmla="*/ 27082 w 78232"/>
                  <a:gd name="connsiteY11" fmla="*/ 1208 h 370294"/>
                  <a:gd name="connsiteX12" fmla="*/ 20395 w 78232"/>
                  <a:gd name="connsiteY12" fmla="*/ 4894 h 37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232" h="370294">
                    <a:moveTo>
                      <a:pt x="20395" y="4894"/>
                    </a:moveTo>
                    <a:cubicBezTo>
                      <a:pt x="39512" y="72788"/>
                      <a:pt x="16109" y="138196"/>
                      <a:pt x="5051" y="205061"/>
                    </a:cubicBezTo>
                    <a:cubicBezTo>
                      <a:pt x="-3693" y="258211"/>
                      <a:pt x="-2836" y="316504"/>
                      <a:pt x="21767" y="365453"/>
                    </a:cubicBezTo>
                    <a:cubicBezTo>
                      <a:pt x="21938" y="365967"/>
                      <a:pt x="22110" y="366396"/>
                      <a:pt x="22452" y="366825"/>
                    </a:cubicBezTo>
                    <a:cubicBezTo>
                      <a:pt x="22710" y="367339"/>
                      <a:pt x="22967" y="367939"/>
                      <a:pt x="23224" y="368453"/>
                    </a:cubicBezTo>
                    <a:cubicBezTo>
                      <a:pt x="24853" y="371626"/>
                      <a:pt x="28625" y="370254"/>
                      <a:pt x="29482" y="367682"/>
                    </a:cubicBezTo>
                    <a:cubicBezTo>
                      <a:pt x="30339" y="366910"/>
                      <a:pt x="30854" y="365796"/>
                      <a:pt x="30768" y="364253"/>
                    </a:cubicBezTo>
                    <a:cubicBezTo>
                      <a:pt x="30082" y="347794"/>
                      <a:pt x="37626" y="329363"/>
                      <a:pt x="41826" y="313504"/>
                    </a:cubicBezTo>
                    <a:cubicBezTo>
                      <a:pt x="46885" y="294558"/>
                      <a:pt x="53999" y="276128"/>
                      <a:pt x="59743" y="257354"/>
                    </a:cubicBezTo>
                    <a:cubicBezTo>
                      <a:pt x="70030" y="224007"/>
                      <a:pt x="77231" y="188860"/>
                      <a:pt x="78173" y="153884"/>
                    </a:cubicBezTo>
                    <a:cubicBezTo>
                      <a:pt x="79031" y="124394"/>
                      <a:pt x="70373" y="95162"/>
                      <a:pt x="63257" y="66873"/>
                    </a:cubicBezTo>
                    <a:cubicBezTo>
                      <a:pt x="57000" y="41841"/>
                      <a:pt x="46970" y="18353"/>
                      <a:pt x="27082" y="1208"/>
                    </a:cubicBezTo>
                    <a:cubicBezTo>
                      <a:pt x="24339" y="-1536"/>
                      <a:pt x="19196" y="693"/>
                      <a:pt x="20395" y="489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02" name="图形 4">
                <a:extLst>
                  <a:ext uri="{FF2B5EF4-FFF2-40B4-BE49-F238E27FC236}">
                    <a16:creationId xmlns:a16="http://schemas.microsoft.com/office/drawing/2014/main" id="{659F5B95-97D1-B74E-C997-C54240968172}"/>
                  </a:ext>
                </a:extLst>
              </p:cNvPr>
              <p:cNvGrpSpPr/>
              <p:nvPr/>
            </p:nvGrpSpPr>
            <p:grpSpPr>
              <a:xfrm>
                <a:off x="10653385" y="5085370"/>
                <a:ext cx="687709" cy="521846"/>
                <a:chOff x="10653385" y="5085370"/>
                <a:chExt cx="687709" cy="521846"/>
              </a:xfrm>
            </p:grpSpPr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3A37BE22-DE90-9BB1-AA00-6C3E1BBE430F}"/>
                    </a:ext>
                  </a:extLst>
                </p:cNvPr>
                <p:cNvSpPr/>
                <p:nvPr/>
              </p:nvSpPr>
              <p:spPr>
                <a:xfrm>
                  <a:off x="11340741" y="5600414"/>
                  <a:ext cx="353" cy="290"/>
                </a:xfrm>
                <a:custGeom>
                  <a:avLst/>
                  <a:gdLst>
                    <a:gd name="connsiteX0" fmla="*/ 0 w 353"/>
                    <a:gd name="connsiteY0" fmla="*/ 0 h 290"/>
                    <a:gd name="connsiteX1" fmla="*/ 0 w 353"/>
                    <a:gd name="connsiteY1" fmla="*/ 0 h 290"/>
                    <a:gd name="connsiteX2" fmla="*/ 0 w 353"/>
                    <a:gd name="connsiteY2" fmla="*/ 0 h 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3" h="29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28" y="343"/>
                        <a:pt x="514" y="429"/>
                        <a:pt x="0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4" name="任意多边形: 形状 203">
                  <a:extLst>
                    <a:ext uri="{FF2B5EF4-FFF2-40B4-BE49-F238E27FC236}">
                      <a16:creationId xmlns:a16="http://schemas.microsoft.com/office/drawing/2014/main" id="{83B6C7CC-FE05-7D74-1F98-FAB158A32E9A}"/>
                    </a:ext>
                  </a:extLst>
                </p:cNvPr>
                <p:cNvSpPr/>
                <p:nvPr/>
              </p:nvSpPr>
              <p:spPr>
                <a:xfrm>
                  <a:off x="10653385" y="5085370"/>
                  <a:ext cx="687456" cy="521846"/>
                </a:xfrm>
                <a:custGeom>
                  <a:avLst/>
                  <a:gdLst>
                    <a:gd name="connsiteX0" fmla="*/ 184 w 687456"/>
                    <a:gd name="connsiteY0" fmla="*/ 4123 h 521846"/>
                    <a:gd name="connsiteX1" fmla="*/ 36959 w 687456"/>
                    <a:gd name="connsiteY1" fmla="*/ 89591 h 521846"/>
                    <a:gd name="connsiteX2" fmla="*/ 105625 w 687456"/>
                    <a:gd name="connsiteY2" fmla="*/ 170773 h 521846"/>
                    <a:gd name="connsiteX3" fmla="*/ 182863 w 687456"/>
                    <a:gd name="connsiteY3" fmla="*/ 244496 h 521846"/>
                    <a:gd name="connsiteX4" fmla="*/ 283076 w 687456"/>
                    <a:gd name="connsiteY4" fmla="*/ 322935 h 521846"/>
                    <a:gd name="connsiteX5" fmla="*/ 497817 w 687456"/>
                    <a:gd name="connsiteY5" fmla="*/ 448865 h 521846"/>
                    <a:gd name="connsiteX6" fmla="*/ 595629 w 687456"/>
                    <a:gd name="connsiteY6" fmla="*/ 490784 h 521846"/>
                    <a:gd name="connsiteX7" fmla="*/ 680669 w 687456"/>
                    <a:gd name="connsiteY7" fmla="*/ 521559 h 521846"/>
                    <a:gd name="connsiteX8" fmla="*/ 685555 w 687456"/>
                    <a:gd name="connsiteY8" fmla="*/ 512644 h 521846"/>
                    <a:gd name="connsiteX9" fmla="*/ 625805 w 687456"/>
                    <a:gd name="connsiteY9" fmla="*/ 492498 h 521846"/>
                    <a:gd name="connsiteX10" fmla="*/ 534164 w 687456"/>
                    <a:gd name="connsiteY10" fmla="*/ 456408 h 521846"/>
                    <a:gd name="connsiteX11" fmla="*/ 314966 w 687456"/>
                    <a:gd name="connsiteY11" fmla="*/ 335107 h 521846"/>
                    <a:gd name="connsiteX12" fmla="*/ 128514 w 687456"/>
                    <a:gd name="connsiteY12" fmla="*/ 182603 h 521846"/>
                    <a:gd name="connsiteX13" fmla="*/ 51190 w 687456"/>
                    <a:gd name="connsiteY13" fmla="*/ 97135 h 521846"/>
                    <a:gd name="connsiteX14" fmla="*/ 25644 w 687456"/>
                    <a:gd name="connsiteY14" fmla="*/ 51615 h 521846"/>
                    <a:gd name="connsiteX15" fmla="*/ 6184 w 687456"/>
                    <a:gd name="connsiteY15" fmla="*/ 1723 h 521846"/>
                    <a:gd name="connsiteX16" fmla="*/ 184 w 687456"/>
                    <a:gd name="connsiteY16" fmla="*/ 4123 h 521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87456" h="521846">
                      <a:moveTo>
                        <a:pt x="184" y="4123"/>
                      </a:moveTo>
                      <a:cubicBezTo>
                        <a:pt x="10728" y="32584"/>
                        <a:pt x="18957" y="61730"/>
                        <a:pt x="36959" y="89591"/>
                      </a:cubicBezTo>
                      <a:cubicBezTo>
                        <a:pt x="57619" y="121481"/>
                        <a:pt x="71249" y="138111"/>
                        <a:pt x="105625" y="170773"/>
                      </a:cubicBezTo>
                      <a:cubicBezTo>
                        <a:pt x="131686" y="195461"/>
                        <a:pt x="154403" y="222208"/>
                        <a:pt x="182863" y="244496"/>
                      </a:cubicBezTo>
                      <a:cubicBezTo>
                        <a:pt x="216382" y="270642"/>
                        <a:pt x="249300" y="297303"/>
                        <a:pt x="283076" y="322935"/>
                      </a:cubicBezTo>
                      <a:cubicBezTo>
                        <a:pt x="350285" y="374026"/>
                        <a:pt x="422294" y="411831"/>
                        <a:pt x="497817" y="448865"/>
                      </a:cubicBezTo>
                      <a:cubicBezTo>
                        <a:pt x="530135" y="464723"/>
                        <a:pt x="561768" y="478697"/>
                        <a:pt x="595629" y="490784"/>
                      </a:cubicBezTo>
                      <a:cubicBezTo>
                        <a:pt x="623919" y="500900"/>
                        <a:pt x="651694" y="513158"/>
                        <a:pt x="680669" y="521559"/>
                      </a:cubicBezTo>
                      <a:cubicBezTo>
                        <a:pt x="686498" y="523274"/>
                        <a:pt x="689755" y="516930"/>
                        <a:pt x="685555" y="512644"/>
                      </a:cubicBezTo>
                      <a:cubicBezTo>
                        <a:pt x="683841" y="510929"/>
                        <a:pt x="670982" y="508700"/>
                        <a:pt x="625805" y="492498"/>
                      </a:cubicBezTo>
                      <a:cubicBezTo>
                        <a:pt x="594858" y="481354"/>
                        <a:pt x="563654" y="471153"/>
                        <a:pt x="534164" y="456408"/>
                      </a:cubicBezTo>
                      <a:cubicBezTo>
                        <a:pt x="458813" y="418775"/>
                        <a:pt x="383803" y="384056"/>
                        <a:pt x="314966" y="335107"/>
                      </a:cubicBezTo>
                      <a:cubicBezTo>
                        <a:pt x="250329" y="289159"/>
                        <a:pt x="183035" y="240381"/>
                        <a:pt x="128514" y="182603"/>
                      </a:cubicBezTo>
                      <a:cubicBezTo>
                        <a:pt x="102367" y="154913"/>
                        <a:pt x="71936" y="126196"/>
                        <a:pt x="51190" y="97135"/>
                      </a:cubicBezTo>
                      <a:cubicBezTo>
                        <a:pt x="39446" y="80676"/>
                        <a:pt x="32588" y="68588"/>
                        <a:pt x="25644" y="51615"/>
                      </a:cubicBezTo>
                      <a:cubicBezTo>
                        <a:pt x="19300" y="36098"/>
                        <a:pt x="12785" y="17153"/>
                        <a:pt x="6184" y="1723"/>
                      </a:cubicBezTo>
                      <a:cubicBezTo>
                        <a:pt x="4728" y="-1792"/>
                        <a:pt x="-1102" y="608"/>
                        <a:pt x="184" y="412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图形 4">
              <a:extLst>
                <a:ext uri="{FF2B5EF4-FFF2-40B4-BE49-F238E27FC236}">
                  <a16:creationId xmlns:a16="http://schemas.microsoft.com/office/drawing/2014/main" id="{214CC250-AB11-7848-FE89-E37D33C4B4EE}"/>
                </a:ext>
              </a:extLst>
            </p:cNvPr>
            <p:cNvGrpSpPr/>
            <p:nvPr/>
          </p:nvGrpSpPr>
          <p:grpSpPr>
            <a:xfrm>
              <a:off x="8180946" y="4262585"/>
              <a:ext cx="1090743" cy="732039"/>
              <a:chOff x="8180946" y="4262585"/>
              <a:chExt cx="1090743" cy="732039"/>
            </a:xfrm>
          </p:grpSpPr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3FEEB5D1-9999-DAF5-5A93-74E155081A70}"/>
                  </a:ext>
                </a:extLst>
              </p:cNvPr>
              <p:cNvSpPr/>
              <p:nvPr/>
            </p:nvSpPr>
            <p:spPr>
              <a:xfrm>
                <a:off x="8927665" y="4492861"/>
                <a:ext cx="344024" cy="87969"/>
              </a:xfrm>
              <a:custGeom>
                <a:avLst/>
                <a:gdLst>
                  <a:gd name="connsiteX0" fmla="*/ 344017 w 344024"/>
                  <a:gd name="connsiteY0" fmla="*/ 46963 h 87969"/>
                  <a:gd name="connsiteX1" fmla="*/ 344017 w 344024"/>
                  <a:gd name="connsiteY1" fmla="*/ 46705 h 87969"/>
                  <a:gd name="connsiteX2" fmla="*/ 343932 w 344024"/>
                  <a:gd name="connsiteY2" fmla="*/ 46277 h 87969"/>
                  <a:gd name="connsiteX3" fmla="*/ 343674 w 344024"/>
                  <a:gd name="connsiteY3" fmla="*/ 45763 h 87969"/>
                  <a:gd name="connsiteX4" fmla="*/ 343417 w 344024"/>
                  <a:gd name="connsiteY4" fmla="*/ 45420 h 87969"/>
                  <a:gd name="connsiteX5" fmla="*/ 343331 w 344024"/>
                  <a:gd name="connsiteY5" fmla="*/ 45334 h 87969"/>
                  <a:gd name="connsiteX6" fmla="*/ 341874 w 344024"/>
                  <a:gd name="connsiteY6" fmla="*/ 44562 h 87969"/>
                  <a:gd name="connsiteX7" fmla="*/ 341788 w 344024"/>
                  <a:gd name="connsiteY7" fmla="*/ 44562 h 87969"/>
                  <a:gd name="connsiteX8" fmla="*/ 265665 w 344024"/>
                  <a:gd name="connsiteY8" fmla="*/ 14302 h 87969"/>
                  <a:gd name="connsiteX9" fmla="*/ 159365 w 344024"/>
                  <a:gd name="connsiteY9" fmla="*/ 414 h 87969"/>
                  <a:gd name="connsiteX10" fmla="*/ 1717 w 344024"/>
                  <a:gd name="connsiteY10" fmla="*/ 47734 h 87969"/>
                  <a:gd name="connsiteX11" fmla="*/ 1117 w 344024"/>
                  <a:gd name="connsiteY11" fmla="*/ 53821 h 87969"/>
                  <a:gd name="connsiteX12" fmla="*/ 3260 w 344024"/>
                  <a:gd name="connsiteY12" fmla="*/ 56221 h 87969"/>
                  <a:gd name="connsiteX13" fmla="*/ 78613 w 344024"/>
                  <a:gd name="connsiteY13" fmla="*/ 83310 h 87969"/>
                  <a:gd name="connsiteX14" fmla="*/ 163223 w 344024"/>
                  <a:gd name="connsiteY14" fmla="*/ 83739 h 87969"/>
                  <a:gd name="connsiteX15" fmla="*/ 246120 w 344024"/>
                  <a:gd name="connsiteY15" fmla="*/ 58279 h 87969"/>
                  <a:gd name="connsiteX16" fmla="*/ 302440 w 344024"/>
                  <a:gd name="connsiteY16" fmla="*/ 47477 h 87969"/>
                  <a:gd name="connsiteX17" fmla="*/ 341703 w 344024"/>
                  <a:gd name="connsiteY17" fmla="*/ 49963 h 87969"/>
                  <a:gd name="connsiteX18" fmla="*/ 344017 w 344024"/>
                  <a:gd name="connsiteY18" fmla="*/ 46963 h 8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4024" h="87969">
                    <a:moveTo>
                      <a:pt x="344017" y="46963"/>
                    </a:moveTo>
                    <a:cubicBezTo>
                      <a:pt x="344017" y="46877"/>
                      <a:pt x="344017" y="46791"/>
                      <a:pt x="344017" y="46705"/>
                    </a:cubicBezTo>
                    <a:cubicBezTo>
                      <a:pt x="344017" y="46534"/>
                      <a:pt x="344017" y="46449"/>
                      <a:pt x="343932" y="46277"/>
                    </a:cubicBezTo>
                    <a:cubicBezTo>
                      <a:pt x="343846" y="46105"/>
                      <a:pt x="343760" y="45934"/>
                      <a:pt x="343674" y="45763"/>
                    </a:cubicBezTo>
                    <a:cubicBezTo>
                      <a:pt x="343589" y="45591"/>
                      <a:pt x="343503" y="45505"/>
                      <a:pt x="343417" y="45420"/>
                    </a:cubicBezTo>
                    <a:cubicBezTo>
                      <a:pt x="343417" y="45420"/>
                      <a:pt x="343331" y="45334"/>
                      <a:pt x="343331" y="45334"/>
                    </a:cubicBezTo>
                    <a:cubicBezTo>
                      <a:pt x="342989" y="44906"/>
                      <a:pt x="342560" y="44648"/>
                      <a:pt x="341874" y="44562"/>
                    </a:cubicBezTo>
                    <a:cubicBezTo>
                      <a:pt x="341874" y="44562"/>
                      <a:pt x="341874" y="44562"/>
                      <a:pt x="341788" y="44562"/>
                    </a:cubicBezTo>
                    <a:cubicBezTo>
                      <a:pt x="316757" y="34704"/>
                      <a:pt x="291640" y="21074"/>
                      <a:pt x="265665" y="14302"/>
                    </a:cubicBezTo>
                    <a:cubicBezTo>
                      <a:pt x="230774" y="5215"/>
                      <a:pt x="195199" y="2728"/>
                      <a:pt x="159365" y="414"/>
                    </a:cubicBezTo>
                    <a:cubicBezTo>
                      <a:pt x="104673" y="-3101"/>
                      <a:pt x="45780" y="16016"/>
                      <a:pt x="1717" y="47734"/>
                    </a:cubicBezTo>
                    <a:cubicBezTo>
                      <a:pt x="-597" y="49449"/>
                      <a:pt x="-340" y="52192"/>
                      <a:pt x="1117" y="53821"/>
                    </a:cubicBezTo>
                    <a:cubicBezTo>
                      <a:pt x="1288" y="54764"/>
                      <a:pt x="1974" y="55621"/>
                      <a:pt x="3260" y="56221"/>
                    </a:cubicBezTo>
                    <a:cubicBezTo>
                      <a:pt x="28721" y="66680"/>
                      <a:pt x="51524" y="77652"/>
                      <a:pt x="78613" y="83310"/>
                    </a:cubicBezTo>
                    <a:cubicBezTo>
                      <a:pt x="106816" y="89139"/>
                      <a:pt x="135106" y="89740"/>
                      <a:pt x="163223" y="83739"/>
                    </a:cubicBezTo>
                    <a:cubicBezTo>
                      <a:pt x="191512" y="77652"/>
                      <a:pt x="218087" y="65308"/>
                      <a:pt x="246120" y="58279"/>
                    </a:cubicBezTo>
                    <a:cubicBezTo>
                      <a:pt x="264808" y="53563"/>
                      <a:pt x="283238" y="49192"/>
                      <a:pt x="302440" y="47477"/>
                    </a:cubicBezTo>
                    <a:cubicBezTo>
                      <a:pt x="315385" y="46277"/>
                      <a:pt x="328672" y="50049"/>
                      <a:pt x="341703" y="49963"/>
                    </a:cubicBezTo>
                    <a:cubicBezTo>
                      <a:pt x="343417" y="49791"/>
                      <a:pt x="344103" y="48334"/>
                      <a:pt x="344017" y="4696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707FD3A6-3EFC-FDB3-6F84-6510D91EFFE0}"/>
                  </a:ext>
                </a:extLst>
              </p:cNvPr>
              <p:cNvSpPr/>
              <p:nvPr/>
            </p:nvSpPr>
            <p:spPr>
              <a:xfrm>
                <a:off x="8809356" y="4359049"/>
                <a:ext cx="237726" cy="193019"/>
              </a:xfrm>
              <a:custGeom>
                <a:avLst/>
                <a:gdLst>
                  <a:gd name="connsiteX0" fmla="*/ 190835 w 237726"/>
                  <a:gd name="connsiteY0" fmla="*/ 65475 h 193019"/>
                  <a:gd name="connsiteX1" fmla="*/ 237126 w 237726"/>
                  <a:gd name="connsiteY1" fmla="*/ 5211 h 193019"/>
                  <a:gd name="connsiteX2" fmla="*/ 237298 w 237726"/>
                  <a:gd name="connsiteY2" fmla="*/ 4868 h 193019"/>
                  <a:gd name="connsiteX3" fmla="*/ 237469 w 237726"/>
                  <a:gd name="connsiteY3" fmla="*/ 4439 h 193019"/>
                  <a:gd name="connsiteX4" fmla="*/ 237726 w 237726"/>
                  <a:gd name="connsiteY4" fmla="*/ 3582 h 193019"/>
                  <a:gd name="connsiteX5" fmla="*/ 237726 w 237726"/>
                  <a:gd name="connsiteY5" fmla="*/ 3410 h 193019"/>
                  <a:gd name="connsiteX6" fmla="*/ 237641 w 237726"/>
                  <a:gd name="connsiteY6" fmla="*/ 2467 h 193019"/>
                  <a:gd name="connsiteX7" fmla="*/ 237469 w 237726"/>
                  <a:gd name="connsiteY7" fmla="*/ 2039 h 193019"/>
                  <a:gd name="connsiteX8" fmla="*/ 237298 w 237726"/>
                  <a:gd name="connsiteY8" fmla="*/ 1696 h 193019"/>
                  <a:gd name="connsiteX9" fmla="*/ 233012 w 237726"/>
                  <a:gd name="connsiteY9" fmla="*/ 667 h 193019"/>
                  <a:gd name="connsiteX10" fmla="*/ 109139 w 237726"/>
                  <a:gd name="connsiteY10" fmla="*/ 69333 h 193019"/>
                  <a:gd name="connsiteX11" fmla="*/ 57961 w 237726"/>
                  <a:gd name="connsiteY11" fmla="*/ 127797 h 193019"/>
                  <a:gd name="connsiteX12" fmla="*/ 1983 w 237726"/>
                  <a:gd name="connsiteY12" fmla="*/ 183947 h 193019"/>
                  <a:gd name="connsiteX13" fmla="*/ 1554 w 237726"/>
                  <a:gd name="connsiteY13" fmla="*/ 190119 h 193019"/>
                  <a:gd name="connsiteX14" fmla="*/ 6526 w 237726"/>
                  <a:gd name="connsiteY14" fmla="*/ 192777 h 193019"/>
                  <a:gd name="connsiteX15" fmla="*/ 144372 w 237726"/>
                  <a:gd name="connsiteY15" fmla="*/ 123511 h 193019"/>
                  <a:gd name="connsiteX16" fmla="*/ 190835 w 237726"/>
                  <a:gd name="connsiteY16" fmla="*/ 65475 h 1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7726" h="193019">
                    <a:moveTo>
                      <a:pt x="190835" y="65475"/>
                    </a:moveTo>
                    <a:cubicBezTo>
                      <a:pt x="204637" y="43701"/>
                      <a:pt x="222896" y="26299"/>
                      <a:pt x="237126" y="5211"/>
                    </a:cubicBezTo>
                    <a:cubicBezTo>
                      <a:pt x="237212" y="5125"/>
                      <a:pt x="237212" y="5039"/>
                      <a:pt x="237298" y="4868"/>
                    </a:cubicBezTo>
                    <a:cubicBezTo>
                      <a:pt x="237384" y="4782"/>
                      <a:pt x="237384" y="4610"/>
                      <a:pt x="237469" y="4439"/>
                    </a:cubicBezTo>
                    <a:cubicBezTo>
                      <a:pt x="237555" y="4182"/>
                      <a:pt x="237641" y="3839"/>
                      <a:pt x="237726" y="3582"/>
                    </a:cubicBezTo>
                    <a:cubicBezTo>
                      <a:pt x="237726" y="3496"/>
                      <a:pt x="237726" y="3410"/>
                      <a:pt x="237726" y="3410"/>
                    </a:cubicBezTo>
                    <a:cubicBezTo>
                      <a:pt x="237726" y="3067"/>
                      <a:pt x="237726" y="2724"/>
                      <a:pt x="237641" y="2467"/>
                    </a:cubicBezTo>
                    <a:cubicBezTo>
                      <a:pt x="237555" y="2296"/>
                      <a:pt x="237555" y="2210"/>
                      <a:pt x="237469" y="2039"/>
                    </a:cubicBezTo>
                    <a:cubicBezTo>
                      <a:pt x="237384" y="1867"/>
                      <a:pt x="237384" y="1782"/>
                      <a:pt x="237298" y="1696"/>
                    </a:cubicBezTo>
                    <a:cubicBezTo>
                      <a:pt x="236526" y="238"/>
                      <a:pt x="234812" y="-704"/>
                      <a:pt x="233012" y="667"/>
                    </a:cubicBezTo>
                    <a:cubicBezTo>
                      <a:pt x="195292" y="30585"/>
                      <a:pt x="144458" y="35814"/>
                      <a:pt x="109139" y="69333"/>
                    </a:cubicBezTo>
                    <a:cubicBezTo>
                      <a:pt x="90365" y="87163"/>
                      <a:pt x="73906" y="107395"/>
                      <a:pt x="57961" y="127797"/>
                    </a:cubicBezTo>
                    <a:cubicBezTo>
                      <a:pt x="41416" y="148886"/>
                      <a:pt x="26071" y="170917"/>
                      <a:pt x="1983" y="183947"/>
                    </a:cubicBezTo>
                    <a:cubicBezTo>
                      <a:pt x="-846" y="185490"/>
                      <a:pt x="-332" y="188405"/>
                      <a:pt x="1554" y="190119"/>
                    </a:cubicBezTo>
                    <a:cubicBezTo>
                      <a:pt x="2154" y="192091"/>
                      <a:pt x="4040" y="193634"/>
                      <a:pt x="6526" y="192777"/>
                    </a:cubicBezTo>
                    <a:cubicBezTo>
                      <a:pt x="56932" y="174860"/>
                      <a:pt x="102881" y="158830"/>
                      <a:pt x="144372" y="123511"/>
                    </a:cubicBezTo>
                    <a:cubicBezTo>
                      <a:pt x="163489" y="107309"/>
                      <a:pt x="177376" y="86649"/>
                      <a:pt x="190835" y="6547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259C3F23-C82C-57EB-8FB2-E87E830F19D1}"/>
                  </a:ext>
                </a:extLst>
              </p:cNvPr>
              <p:cNvSpPr/>
              <p:nvPr/>
            </p:nvSpPr>
            <p:spPr>
              <a:xfrm>
                <a:off x="8718359" y="4309659"/>
                <a:ext cx="187353" cy="272485"/>
              </a:xfrm>
              <a:custGeom>
                <a:avLst/>
                <a:gdLst>
                  <a:gd name="connsiteX0" fmla="*/ 111754 w 187353"/>
                  <a:gd name="connsiteY0" fmla="*/ 162271 h 272485"/>
                  <a:gd name="connsiteX1" fmla="*/ 184363 w 187353"/>
                  <a:gd name="connsiteY1" fmla="*/ 6423 h 272485"/>
                  <a:gd name="connsiteX2" fmla="*/ 186249 w 187353"/>
                  <a:gd name="connsiteY2" fmla="*/ 5308 h 272485"/>
                  <a:gd name="connsiteX3" fmla="*/ 185563 w 187353"/>
                  <a:gd name="connsiteY3" fmla="*/ 593 h 272485"/>
                  <a:gd name="connsiteX4" fmla="*/ 182649 w 187353"/>
                  <a:gd name="connsiteY4" fmla="*/ 508 h 272485"/>
                  <a:gd name="connsiteX5" fmla="*/ 181106 w 187353"/>
                  <a:gd name="connsiteY5" fmla="*/ 1880 h 272485"/>
                  <a:gd name="connsiteX6" fmla="*/ 66834 w 187353"/>
                  <a:gd name="connsiteY6" fmla="*/ 98663 h 272485"/>
                  <a:gd name="connsiteX7" fmla="*/ 826 w 187353"/>
                  <a:gd name="connsiteY7" fmla="*/ 265226 h 272485"/>
                  <a:gd name="connsiteX8" fmla="*/ 6655 w 187353"/>
                  <a:gd name="connsiteY8" fmla="*/ 271656 h 272485"/>
                  <a:gd name="connsiteX9" fmla="*/ 6827 w 187353"/>
                  <a:gd name="connsiteY9" fmla="*/ 271570 h 272485"/>
                  <a:gd name="connsiteX10" fmla="*/ 65034 w 187353"/>
                  <a:gd name="connsiteY10" fmla="*/ 228193 h 272485"/>
                  <a:gd name="connsiteX11" fmla="*/ 111754 w 187353"/>
                  <a:gd name="connsiteY11" fmla="*/ 162271 h 27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7353" h="272485">
                    <a:moveTo>
                      <a:pt x="111754" y="162271"/>
                    </a:moveTo>
                    <a:cubicBezTo>
                      <a:pt x="137814" y="109122"/>
                      <a:pt x="145701" y="53057"/>
                      <a:pt x="184363" y="6423"/>
                    </a:cubicBezTo>
                    <a:cubicBezTo>
                      <a:pt x="184963" y="6080"/>
                      <a:pt x="185563" y="5651"/>
                      <a:pt x="186249" y="5308"/>
                    </a:cubicBezTo>
                    <a:cubicBezTo>
                      <a:pt x="188221" y="4108"/>
                      <a:pt x="187278" y="1279"/>
                      <a:pt x="185563" y="593"/>
                    </a:cubicBezTo>
                    <a:cubicBezTo>
                      <a:pt x="184706" y="-92"/>
                      <a:pt x="183592" y="-264"/>
                      <a:pt x="182649" y="508"/>
                    </a:cubicBezTo>
                    <a:cubicBezTo>
                      <a:pt x="182134" y="936"/>
                      <a:pt x="181620" y="1451"/>
                      <a:pt x="181106" y="1880"/>
                    </a:cubicBezTo>
                    <a:cubicBezTo>
                      <a:pt x="133528" y="23911"/>
                      <a:pt x="95038" y="53572"/>
                      <a:pt x="66834" y="98663"/>
                    </a:cubicBezTo>
                    <a:cubicBezTo>
                      <a:pt x="34602" y="150269"/>
                      <a:pt x="34773" y="214906"/>
                      <a:pt x="826" y="265226"/>
                    </a:cubicBezTo>
                    <a:cubicBezTo>
                      <a:pt x="-2089" y="269513"/>
                      <a:pt x="3397" y="274485"/>
                      <a:pt x="6655" y="271656"/>
                    </a:cubicBezTo>
                    <a:cubicBezTo>
                      <a:pt x="6741" y="271570"/>
                      <a:pt x="6741" y="271570"/>
                      <a:pt x="6827" y="271570"/>
                    </a:cubicBezTo>
                    <a:cubicBezTo>
                      <a:pt x="25172" y="255797"/>
                      <a:pt x="47975" y="245338"/>
                      <a:pt x="65034" y="228193"/>
                    </a:cubicBezTo>
                    <a:cubicBezTo>
                      <a:pt x="84236" y="208905"/>
                      <a:pt x="99752" y="186703"/>
                      <a:pt x="111754" y="16227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61FE1BF8-35A3-D710-5DA2-4E5F65A57671}"/>
                  </a:ext>
                </a:extLst>
              </p:cNvPr>
              <p:cNvSpPr/>
              <p:nvPr/>
            </p:nvSpPr>
            <p:spPr>
              <a:xfrm>
                <a:off x="8603477" y="4262585"/>
                <a:ext cx="171798" cy="368460"/>
              </a:xfrm>
              <a:custGeom>
                <a:avLst/>
                <a:gdLst>
                  <a:gd name="connsiteX0" fmla="*/ 100877 w 171798"/>
                  <a:gd name="connsiteY0" fmla="*/ 203172 h 368460"/>
                  <a:gd name="connsiteX1" fmla="*/ 125394 w 171798"/>
                  <a:gd name="connsiteY1" fmla="*/ 101760 h 368460"/>
                  <a:gd name="connsiteX2" fmla="*/ 171428 w 171798"/>
                  <a:gd name="connsiteY2" fmla="*/ 3433 h 368460"/>
                  <a:gd name="connsiteX3" fmla="*/ 167656 w 171798"/>
                  <a:gd name="connsiteY3" fmla="*/ 347 h 368460"/>
                  <a:gd name="connsiteX4" fmla="*/ 165942 w 171798"/>
                  <a:gd name="connsiteY4" fmla="*/ 861 h 368460"/>
                  <a:gd name="connsiteX5" fmla="*/ 45756 w 171798"/>
                  <a:gd name="connsiteY5" fmla="*/ 159024 h 368460"/>
                  <a:gd name="connsiteX6" fmla="*/ 24667 w 171798"/>
                  <a:gd name="connsiteY6" fmla="*/ 260522 h 368460"/>
                  <a:gd name="connsiteX7" fmla="*/ 750 w 171798"/>
                  <a:gd name="connsiteY7" fmla="*/ 360992 h 368460"/>
                  <a:gd name="connsiteX8" fmla="*/ 7522 w 171798"/>
                  <a:gd name="connsiteY8" fmla="*/ 366650 h 368460"/>
                  <a:gd name="connsiteX9" fmla="*/ 7865 w 171798"/>
                  <a:gd name="connsiteY9" fmla="*/ 366050 h 368460"/>
                  <a:gd name="connsiteX10" fmla="*/ 8465 w 171798"/>
                  <a:gd name="connsiteY10" fmla="*/ 365707 h 368460"/>
                  <a:gd name="connsiteX11" fmla="*/ 100877 w 171798"/>
                  <a:gd name="connsiteY11" fmla="*/ 203172 h 36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1798" h="368460">
                    <a:moveTo>
                      <a:pt x="100877" y="203172"/>
                    </a:moveTo>
                    <a:cubicBezTo>
                      <a:pt x="110306" y="169654"/>
                      <a:pt x="116221" y="135364"/>
                      <a:pt x="125394" y="101760"/>
                    </a:cubicBezTo>
                    <a:cubicBezTo>
                      <a:pt x="135338" y="65326"/>
                      <a:pt x="151883" y="35408"/>
                      <a:pt x="171428" y="3433"/>
                    </a:cubicBezTo>
                    <a:cubicBezTo>
                      <a:pt x="172885" y="947"/>
                      <a:pt x="169714" y="-767"/>
                      <a:pt x="167656" y="347"/>
                    </a:cubicBezTo>
                    <a:cubicBezTo>
                      <a:pt x="167056" y="261"/>
                      <a:pt x="166456" y="433"/>
                      <a:pt x="165942" y="861"/>
                    </a:cubicBezTo>
                    <a:cubicBezTo>
                      <a:pt x="113050" y="44238"/>
                      <a:pt x="67358" y="92844"/>
                      <a:pt x="45756" y="159024"/>
                    </a:cubicBezTo>
                    <a:cubicBezTo>
                      <a:pt x="35040" y="191685"/>
                      <a:pt x="28182" y="226318"/>
                      <a:pt x="24667" y="260522"/>
                    </a:cubicBezTo>
                    <a:cubicBezTo>
                      <a:pt x="21067" y="295669"/>
                      <a:pt x="20467" y="330217"/>
                      <a:pt x="750" y="360992"/>
                    </a:cubicBezTo>
                    <a:cubicBezTo>
                      <a:pt x="-2251" y="365707"/>
                      <a:pt x="4522" y="371451"/>
                      <a:pt x="7522" y="366650"/>
                    </a:cubicBezTo>
                    <a:cubicBezTo>
                      <a:pt x="7608" y="366478"/>
                      <a:pt x="7779" y="366307"/>
                      <a:pt x="7865" y="366050"/>
                    </a:cubicBezTo>
                    <a:cubicBezTo>
                      <a:pt x="8036" y="365964"/>
                      <a:pt x="8208" y="365878"/>
                      <a:pt x="8465" y="365707"/>
                    </a:cubicBezTo>
                    <a:cubicBezTo>
                      <a:pt x="58614" y="324816"/>
                      <a:pt x="83732" y="264123"/>
                      <a:pt x="100877" y="2031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6FF6582C-BC47-3B94-0740-BD90DC5C55E8}"/>
                  </a:ext>
                </a:extLst>
              </p:cNvPr>
              <p:cNvSpPr/>
              <p:nvPr/>
            </p:nvSpPr>
            <p:spPr>
              <a:xfrm>
                <a:off x="8511512" y="4278404"/>
                <a:ext cx="92641" cy="401904"/>
              </a:xfrm>
              <a:custGeom>
                <a:avLst/>
                <a:gdLst>
                  <a:gd name="connsiteX0" fmla="*/ 10505 w 92641"/>
                  <a:gd name="connsiteY0" fmla="*/ 395665 h 401904"/>
                  <a:gd name="connsiteX1" fmla="*/ 70341 w 92641"/>
                  <a:gd name="connsiteY1" fmla="*/ 227559 h 401904"/>
                  <a:gd name="connsiteX2" fmla="*/ 92287 w 92641"/>
                  <a:gd name="connsiteY2" fmla="*/ 4674 h 401904"/>
                  <a:gd name="connsiteX3" fmla="*/ 89973 w 92641"/>
                  <a:gd name="connsiteY3" fmla="*/ 1245 h 401904"/>
                  <a:gd name="connsiteX4" fmla="*/ 85601 w 92641"/>
                  <a:gd name="connsiteY4" fmla="*/ 988 h 401904"/>
                  <a:gd name="connsiteX5" fmla="*/ 9648 w 92641"/>
                  <a:gd name="connsiteY5" fmla="*/ 173123 h 401904"/>
                  <a:gd name="connsiteX6" fmla="*/ 11620 w 92641"/>
                  <a:gd name="connsiteY6" fmla="*/ 283794 h 401904"/>
                  <a:gd name="connsiteX7" fmla="*/ 562 w 92641"/>
                  <a:gd name="connsiteY7" fmla="*/ 395923 h 401904"/>
                  <a:gd name="connsiteX8" fmla="*/ 8534 w 92641"/>
                  <a:gd name="connsiteY8" fmla="*/ 399523 h 401904"/>
                  <a:gd name="connsiteX9" fmla="*/ 10505 w 92641"/>
                  <a:gd name="connsiteY9" fmla="*/ 395665 h 4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641" h="401904">
                    <a:moveTo>
                      <a:pt x="10505" y="395665"/>
                    </a:moveTo>
                    <a:cubicBezTo>
                      <a:pt x="54911" y="351260"/>
                      <a:pt x="72999" y="289367"/>
                      <a:pt x="70341" y="227559"/>
                    </a:cubicBezTo>
                    <a:cubicBezTo>
                      <a:pt x="67170" y="152721"/>
                      <a:pt x="50196" y="72482"/>
                      <a:pt x="92287" y="4674"/>
                    </a:cubicBezTo>
                    <a:cubicBezTo>
                      <a:pt x="93401" y="2874"/>
                      <a:pt x="91687" y="1245"/>
                      <a:pt x="89973" y="1245"/>
                    </a:cubicBezTo>
                    <a:cubicBezTo>
                      <a:pt x="89029" y="-41"/>
                      <a:pt x="87058" y="-641"/>
                      <a:pt x="85601" y="988"/>
                    </a:cubicBezTo>
                    <a:cubicBezTo>
                      <a:pt x="41024" y="49936"/>
                      <a:pt x="14363" y="107029"/>
                      <a:pt x="9648" y="173123"/>
                    </a:cubicBezTo>
                    <a:cubicBezTo>
                      <a:pt x="6991" y="209985"/>
                      <a:pt x="8020" y="247018"/>
                      <a:pt x="11620" y="283794"/>
                    </a:cubicBezTo>
                    <a:cubicBezTo>
                      <a:pt x="15306" y="320913"/>
                      <a:pt x="19078" y="361804"/>
                      <a:pt x="562" y="395923"/>
                    </a:cubicBezTo>
                    <a:cubicBezTo>
                      <a:pt x="-2182" y="400894"/>
                      <a:pt x="5877" y="404495"/>
                      <a:pt x="8534" y="399523"/>
                    </a:cubicBezTo>
                    <a:cubicBezTo>
                      <a:pt x="9219" y="398237"/>
                      <a:pt x="9905" y="396951"/>
                      <a:pt x="10505" y="39566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7E597FAC-E1BE-41B9-AB0E-326873103FD3}"/>
                  </a:ext>
                </a:extLst>
              </p:cNvPr>
              <p:cNvSpPr/>
              <p:nvPr/>
            </p:nvSpPr>
            <p:spPr>
              <a:xfrm>
                <a:off x="8366210" y="4391567"/>
                <a:ext cx="114745" cy="325597"/>
              </a:xfrm>
              <a:custGeom>
                <a:avLst/>
                <a:gdLst>
                  <a:gd name="connsiteX0" fmla="*/ 113545 w 114745"/>
                  <a:gd name="connsiteY0" fmla="*/ 248984 h 325597"/>
                  <a:gd name="connsiteX1" fmla="*/ 101372 w 114745"/>
                  <a:gd name="connsiteY1" fmla="*/ 159144 h 325597"/>
                  <a:gd name="connsiteX2" fmla="*/ 26019 w 114745"/>
                  <a:gd name="connsiteY2" fmla="*/ 2868 h 325597"/>
                  <a:gd name="connsiteX3" fmla="*/ 22505 w 114745"/>
                  <a:gd name="connsiteY3" fmla="*/ 296 h 325597"/>
                  <a:gd name="connsiteX4" fmla="*/ 18561 w 114745"/>
                  <a:gd name="connsiteY4" fmla="*/ 1581 h 325597"/>
                  <a:gd name="connsiteX5" fmla="*/ 13846 w 114745"/>
                  <a:gd name="connsiteY5" fmla="*/ 138570 h 325597"/>
                  <a:gd name="connsiteX6" fmla="*/ 59195 w 114745"/>
                  <a:gd name="connsiteY6" fmla="*/ 220438 h 325597"/>
                  <a:gd name="connsiteX7" fmla="*/ 77197 w 114745"/>
                  <a:gd name="connsiteY7" fmla="*/ 319450 h 325597"/>
                  <a:gd name="connsiteX8" fmla="*/ 83455 w 114745"/>
                  <a:gd name="connsiteY8" fmla="*/ 325193 h 325597"/>
                  <a:gd name="connsiteX9" fmla="*/ 85770 w 114745"/>
                  <a:gd name="connsiteY9" fmla="*/ 324422 h 325597"/>
                  <a:gd name="connsiteX10" fmla="*/ 113545 w 114745"/>
                  <a:gd name="connsiteY10" fmla="*/ 248984 h 325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4745" h="325597">
                    <a:moveTo>
                      <a:pt x="113545" y="248984"/>
                    </a:moveTo>
                    <a:cubicBezTo>
                      <a:pt x="117317" y="219409"/>
                      <a:pt x="111916" y="186748"/>
                      <a:pt x="101372" y="159144"/>
                    </a:cubicBezTo>
                    <a:cubicBezTo>
                      <a:pt x="79597" y="102051"/>
                      <a:pt x="24048" y="69304"/>
                      <a:pt x="26019" y="2868"/>
                    </a:cubicBezTo>
                    <a:cubicBezTo>
                      <a:pt x="26105" y="639"/>
                      <a:pt x="24219" y="-47"/>
                      <a:pt x="22505" y="296"/>
                    </a:cubicBezTo>
                    <a:cubicBezTo>
                      <a:pt x="21304" y="-304"/>
                      <a:pt x="19590" y="-47"/>
                      <a:pt x="18561" y="1581"/>
                    </a:cubicBezTo>
                    <a:cubicBezTo>
                      <a:pt x="-7328" y="42901"/>
                      <a:pt x="-3470" y="94936"/>
                      <a:pt x="13846" y="138570"/>
                    </a:cubicBezTo>
                    <a:cubicBezTo>
                      <a:pt x="25419" y="167631"/>
                      <a:pt x="45050" y="192663"/>
                      <a:pt x="59195" y="220438"/>
                    </a:cubicBezTo>
                    <a:cubicBezTo>
                      <a:pt x="73168" y="247956"/>
                      <a:pt x="86970" y="288675"/>
                      <a:pt x="77197" y="319450"/>
                    </a:cubicBezTo>
                    <a:cubicBezTo>
                      <a:pt x="75825" y="323650"/>
                      <a:pt x="80540" y="326737"/>
                      <a:pt x="83455" y="325193"/>
                    </a:cubicBezTo>
                    <a:cubicBezTo>
                      <a:pt x="84227" y="325193"/>
                      <a:pt x="85084" y="325022"/>
                      <a:pt x="85770" y="324422"/>
                    </a:cubicBezTo>
                    <a:cubicBezTo>
                      <a:pt x="105829" y="305991"/>
                      <a:pt x="110287" y="274788"/>
                      <a:pt x="113545" y="24898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A0805C34-7564-7934-1AA5-2DB06DC23074}"/>
                  </a:ext>
                </a:extLst>
              </p:cNvPr>
              <p:cNvSpPr/>
              <p:nvPr/>
            </p:nvSpPr>
            <p:spPr>
              <a:xfrm>
                <a:off x="8255947" y="4544285"/>
                <a:ext cx="142072" cy="226922"/>
              </a:xfrm>
              <a:custGeom>
                <a:avLst/>
                <a:gdLst>
                  <a:gd name="connsiteX0" fmla="*/ 128481 w 142072"/>
                  <a:gd name="connsiteY0" fmla="*/ 224339 h 226922"/>
                  <a:gd name="connsiteX1" fmla="*/ 115365 w 142072"/>
                  <a:gd name="connsiteY1" fmla="*/ 118897 h 226922"/>
                  <a:gd name="connsiteX2" fmla="*/ 54243 w 142072"/>
                  <a:gd name="connsiteY2" fmla="*/ 63261 h 226922"/>
                  <a:gd name="connsiteX3" fmla="*/ 17382 w 142072"/>
                  <a:gd name="connsiteY3" fmla="*/ 4968 h 226922"/>
                  <a:gd name="connsiteX4" fmla="*/ 16610 w 142072"/>
                  <a:gd name="connsiteY4" fmla="*/ 2568 h 226922"/>
                  <a:gd name="connsiteX5" fmla="*/ 11552 w 142072"/>
                  <a:gd name="connsiteY5" fmla="*/ 1111 h 226922"/>
                  <a:gd name="connsiteX6" fmla="*/ 16610 w 142072"/>
                  <a:gd name="connsiteY6" fmla="*/ 99523 h 226922"/>
                  <a:gd name="connsiteX7" fmla="*/ 119995 w 142072"/>
                  <a:gd name="connsiteY7" fmla="*/ 222967 h 226922"/>
                  <a:gd name="connsiteX8" fmla="*/ 128481 w 142072"/>
                  <a:gd name="connsiteY8" fmla="*/ 224339 h 226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072" h="226922">
                    <a:moveTo>
                      <a:pt x="128481" y="224339"/>
                    </a:moveTo>
                    <a:cubicBezTo>
                      <a:pt x="156599" y="193906"/>
                      <a:pt x="135511" y="147443"/>
                      <a:pt x="115365" y="118897"/>
                    </a:cubicBezTo>
                    <a:cubicBezTo>
                      <a:pt x="99420" y="96266"/>
                      <a:pt x="76275" y="79292"/>
                      <a:pt x="54243" y="63261"/>
                    </a:cubicBezTo>
                    <a:cubicBezTo>
                      <a:pt x="35384" y="49631"/>
                      <a:pt x="15410" y="30086"/>
                      <a:pt x="17382" y="4968"/>
                    </a:cubicBezTo>
                    <a:cubicBezTo>
                      <a:pt x="17467" y="3854"/>
                      <a:pt x="17125" y="3083"/>
                      <a:pt x="16610" y="2568"/>
                    </a:cubicBezTo>
                    <a:cubicBezTo>
                      <a:pt x="16267" y="339"/>
                      <a:pt x="13181" y="-1118"/>
                      <a:pt x="11552" y="1111"/>
                    </a:cubicBezTo>
                    <a:cubicBezTo>
                      <a:pt x="-8850" y="28714"/>
                      <a:pt x="923" y="71919"/>
                      <a:pt x="16610" y="99523"/>
                    </a:cubicBezTo>
                    <a:cubicBezTo>
                      <a:pt x="44900" y="149329"/>
                      <a:pt x="114165" y="157044"/>
                      <a:pt x="119995" y="222967"/>
                    </a:cubicBezTo>
                    <a:cubicBezTo>
                      <a:pt x="120337" y="227939"/>
                      <a:pt x="126938" y="228025"/>
                      <a:pt x="128481" y="22433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33FD73AD-4BA7-AE7A-7E47-3E74E86DB6B4}"/>
                  </a:ext>
                </a:extLst>
              </p:cNvPr>
              <p:cNvSpPr/>
              <p:nvPr/>
            </p:nvSpPr>
            <p:spPr>
              <a:xfrm>
                <a:off x="8214285" y="4707497"/>
                <a:ext cx="113213" cy="115978"/>
              </a:xfrm>
              <a:custGeom>
                <a:avLst/>
                <a:gdLst>
                  <a:gd name="connsiteX0" fmla="*/ 109279 w 113213"/>
                  <a:gd name="connsiteY0" fmla="*/ 111619 h 115978"/>
                  <a:gd name="connsiteX1" fmla="*/ 9667 w 113213"/>
                  <a:gd name="connsiteY1" fmla="*/ 2491 h 115978"/>
                  <a:gd name="connsiteX2" fmla="*/ 6238 w 113213"/>
                  <a:gd name="connsiteY2" fmla="*/ 5 h 115978"/>
                  <a:gd name="connsiteX3" fmla="*/ 5809 w 113213"/>
                  <a:gd name="connsiteY3" fmla="*/ 5 h 115978"/>
                  <a:gd name="connsiteX4" fmla="*/ 5723 w 113213"/>
                  <a:gd name="connsiteY4" fmla="*/ 5 h 115978"/>
                  <a:gd name="connsiteX5" fmla="*/ 3323 w 113213"/>
                  <a:gd name="connsiteY5" fmla="*/ 1891 h 115978"/>
                  <a:gd name="connsiteX6" fmla="*/ 17468 w 113213"/>
                  <a:gd name="connsiteY6" fmla="*/ 71242 h 115978"/>
                  <a:gd name="connsiteX7" fmla="*/ 101135 w 113213"/>
                  <a:gd name="connsiteY7" fmla="*/ 114791 h 115978"/>
                  <a:gd name="connsiteX8" fmla="*/ 107393 w 113213"/>
                  <a:gd name="connsiteY8" fmla="*/ 113591 h 115978"/>
                  <a:gd name="connsiteX9" fmla="*/ 109279 w 113213"/>
                  <a:gd name="connsiteY9" fmla="*/ 111619 h 11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213" h="115978">
                    <a:moveTo>
                      <a:pt x="109279" y="111619"/>
                    </a:moveTo>
                    <a:cubicBezTo>
                      <a:pt x="135682" y="41496"/>
                      <a:pt x="20982" y="53840"/>
                      <a:pt x="9667" y="2491"/>
                    </a:cubicBezTo>
                    <a:cubicBezTo>
                      <a:pt x="9324" y="948"/>
                      <a:pt x="7609" y="-81"/>
                      <a:pt x="6238" y="5"/>
                    </a:cubicBezTo>
                    <a:cubicBezTo>
                      <a:pt x="6066" y="5"/>
                      <a:pt x="5980" y="5"/>
                      <a:pt x="5809" y="5"/>
                    </a:cubicBezTo>
                    <a:cubicBezTo>
                      <a:pt x="5809" y="5"/>
                      <a:pt x="5723" y="5"/>
                      <a:pt x="5723" y="5"/>
                    </a:cubicBezTo>
                    <a:cubicBezTo>
                      <a:pt x="4695" y="91"/>
                      <a:pt x="3751" y="690"/>
                      <a:pt x="3323" y="1891"/>
                    </a:cubicBezTo>
                    <a:cubicBezTo>
                      <a:pt x="-4821" y="26237"/>
                      <a:pt x="2809" y="51011"/>
                      <a:pt x="17468" y="71242"/>
                    </a:cubicBezTo>
                    <a:cubicBezTo>
                      <a:pt x="38127" y="99789"/>
                      <a:pt x="77646" y="91473"/>
                      <a:pt x="101135" y="114791"/>
                    </a:cubicBezTo>
                    <a:cubicBezTo>
                      <a:pt x="103450" y="117019"/>
                      <a:pt x="106193" y="115820"/>
                      <a:pt x="107393" y="113591"/>
                    </a:cubicBezTo>
                    <a:cubicBezTo>
                      <a:pt x="108079" y="113333"/>
                      <a:pt x="108850" y="112733"/>
                      <a:pt x="109279" y="11161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9B32E392-269F-F2A6-B9A9-4410911807E9}"/>
                  </a:ext>
                </a:extLst>
              </p:cNvPr>
              <p:cNvSpPr/>
              <p:nvPr/>
            </p:nvSpPr>
            <p:spPr>
              <a:xfrm>
                <a:off x="8286342" y="4817279"/>
                <a:ext cx="54468" cy="115766"/>
              </a:xfrm>
              <a:custGeom>
                <a:avLst/>
                <a:gdLst>
                  <a:gd name="connsiteX0" fmla="*/ 30021 w 54468"/>
                  <a:gd name="connsiteY0" fmla="*/ 110451 h 115766"/>
                  <a:gd name="connsiteX1" fmla="*/ 52053 w 54468"/>
                  <a:gd name="connsiteY1" fmla="*/ 60045 h 115766"/>
                  <a:gd name="connsiteX2" fmla="*/ 36279 w 54468"/>
                  <a:gd name="connsiteY2" fmla="*/ 1923 h 115766"/>
                  <a:gd name="connsiteX3" fmla="*/ 28050 w 54468"/>
                  <a:gd name="connsiteY3" fmla="*/ 4752 h 115766"/>
                  <a:gd name="connsiteX4" fmla="*/ 189 w 54468"/>
                  <a:gd name="connsiteY4" fmla="*/ 78133 h 115766"/>
                  <a:gd name="connsiteX5" fmla="*/ 26335 w 54468"/>
                  <a:gd name="connsiteY5" fmla="*/ 115509 h 115766"/>
                  <a:gd name="connsiteX6" fmla="*/ 28307 w 54468"/>
                  <a:gd name="connsiteY6" fmla="*/ 114223 h 115766"/>
                  <a:gd name="connsiteX7" fmla="*/ 30021 w 54468"/>
                  <a:gd name="connsiteY7" fmla="*/ 110451 h 11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468" h="115766">
                    <a:moveTo>
                      <a:pt x="30021" y="110451"/>
                    </a:moveTo>
                    <a:cubicBezTo>
                      <a:pt x="21363" y="93477"/>
                      <a:pt x="48109" y="75904"/>
                      <a:pt x="52053" y="60045"/>
                    </a:cubicBezTo>
                    <a:cubicBezTo>
                      <a:pt x="57282" y="39385"/>
                      <a:pt x="54881" y="14782"/>
                      <a:pt x="36279" y="1923"/>
                    </a:cubicBezTo>
                    <a:cubicBezTo>
                      <a:pt x="34136" y="-1506"/>
                      <a:pt x="27621" y="-220"/>
                      <a:pt x="28050" y="4752"/>
                    </a:cubicBezTo>
                    <a:cubicBezTo>
                      <a:pt x="30535" y="32784"/>
                      <a:pt x="3189" y="50958"/>
                      <a:pt x="189" y="78133"/>
                    </a:cubicBezTo>
                    <a:cubicBezTo>
                      <a:pt x="-1440" y="93306"/>
                      <a:pt x="7475" y="118595"/>
                      <a:pt x="26335" y="115509"/>
                    </a:cubicBezTo>
                    <a:cubicBezTo>
                      <a:pt x="27278" y="115337"/>
                      <a:pt x="27878" y="114823"/>
                      <a:pt x="28307" y="114223"/>
                    </a:cubicBezTo>
                    <a:cubicBezTo>
                      <a:pt x="29935" y="113709"/>
                      <a:pt x="30964" y="112337"/>
                      <a:pt x="30021" y="11045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E4352CB6-EA32-8BFC-5F86-4D9526866224}"/>
                  </a:ext>
                </a:extLst>
              </p:cNvPr>
              <p:cNvSpPr/>
              <p:nvPr/>
            </p:nvSpPr>
            <p:spPr>
              <a:xfrm>
                <a:off x="8373180" y="4765065"/>
                <a:ext cx="71827" cy="206440"/>
              </a:xfrm>
              <a:custGeom>
                <a:avLst/>
                <a:gdLst>
                  <a:gd name="connsiteX0" fmla="*/ 70227 w 71827"/>
                  <a:gd name="connsiteY0" fmla="*/ 204327 h 206440"/>
                  <a:gd name="connsiteX1" fmla="*/ 71256 w 71827"/>
                  <a:gd name="connsiteY1" fmla="*/ 200040 h 206440"/>
                  <a:gd name="connsiteX2" fmla="*/ 54197 w 71827"/>
                  <a:gd name="connsiteY2" fmla="*/ 86369 h 206440"/>
                  <a:gd name="connsiteX3" fmla="*/ 9877 w 71827"/>
                  <a:gd name="connsiteY3" fmla="*/ 1073 h 206440"/>
                  <a:gd name="connsiteX4" fmla="*/ 4819 w 71827"/>
                  <a:gd name="connsiteY4" fmla="*/ 730 h 206440"/>
                  <a:gd name="connsiteX5" fmla="*/ 1647 w 71827"/>
                  <a:gd name="connsiteY5" fmla="*/ 5016 h 206440"/>
                  <a:gd name="connsiteX6" fmla="*/ 3447 w 71827"/>
                  <a:gd name="connsiteY6" fmla="*/ 123231 h 206440"/>
                  <a:gd name="connsiteX7" fmla="*/ 66027 w 71827"/>
                  <a:gd name="connsiteY7" fmla="*/ 206298 h 206440"/>
                  <a:gd name="connsiteX8" fmla="*/ 67656 w 71827"/>
                  <a:gd name="connsiteY8" fmla="*/ 206384 h 206440"/>
                  <a:gd name="connsiteX9" fmla="*/ 70227 w 71827"/>
                  <a:gd name="connsiteY9" fmla="*/ 204327 h 20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827" h="206440">
                    <a:moveTo>
                      <a:pt x="70227" y="204327"/>
                    </a:moveTo>
                    <a:cubicBezTo>
                      <a:pt x="71599" y="203470"/>
                      <a:pt x="72456" y="201669"/>
                      <a:pt x="71256" y="200040"/>
                    </a:cubicBezTo>
                    <a:cubicBezTo>
                      <a:pt x="46996" y="168065"/>
                      <a:pt x="58140" y="123917"/>
                      <a:pt x="54197" y="86369"/>
                    </a:cubicBezTo>
                    <a:cubicBezTo>
                      <a:pt x="50511" y="51907"/>
                      <a:pt x="36108" y="23532"/>
                      <a:pt x="9877" y="1073"/>
                    </a:cubicBezTo>
                    <a:cubicBezTo>
                      <a:pt x="8163" y="-385"/>
                      <a:pt x="6276" y="-213"/>
                      <a:pt x="4819" y="730"/>
                    </a:cubicBezTo>
                    <a:cubicBezTo>
                      <a:pt x="2847" y="1073"/>
                      <a:pt x="1304" y="2530"/>
                      <a:pt x="1647" y="5016"/>
                    </a:cubicBezTo>
                    <a:cubicBezTo>
                      <a:pt x="8505" y="44192"/>
                      <a:pt x="-6325" y="83455"/>
                      <a:pt x="3447" y="123231"/>
                    </a:cubicBezTo>
                    <a:cubicBezTo>
                      <a:pt x="12106" y="158721"/>
                      <a:pt x="29765" y="193439"/>
                      <a:pt x="66027" y="206298"/>
                    </a:cubicBezTo>
                    <a:cubicBezTo>
                      <a:pt x="66541" y="206470"/>
                      <a:pt x="67141" y="206470"/>
                      <a:pt x="67656" y="206384"/>
                    </a:cubicBezTo>
                    <a:cubicBezTo>
                      <a:pt x="69027" y="206556"/>
                      <a:pt x="70056" y="205613"/>
                      <a:pt x="70227" y="20432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0EB11C02-5169-048F-ED37-C85A712C08FB}"/>
                  </a:ext>
                </a:extLst>
              </p:cNvPr>
              <p:cNvSpPr/>
              <p:nvPr/>
            </p:nvSpPr>
            <p:spPr>
              <a:xfrm>
                <a:off x="8442105" y="4714772"/>
                <a:ext cx="159762" cy="279852"/>
              </a:xfrm>
              <a:custGeom>
                <a:avLst/>
                <a:gdLst>
                  <a:gd name="connsiteX0" fmla="*/ 158950 w 159762"/>
                  <a:gd name="connsiteY0" fmla="*/ 273136 h 279852"/>
                  <a:gd name="connsiteX1" fmla="*/ 136490 w 159762"/>
                  <a:gd name="connsiteY1" fmla="*/ 249391 h 279852"/>
                  <a:gd name="connsiteX2" fmla="*/ 122346 w 159762"/>
                  <a:gd name="connsiteY2" fmla="*/ 205156 h 279852"/>
                  <a:gd name="connsiteX3" fmla="*/ 101944 w 159762"/>
                  <a:gd name="connsiteY3" fmla="*/ 115488 h 279852"/>
                  <a:gd name="connsiteX4" fmla="*/ 8332 w 159762"/>
                  <a:gd name="connsiteY4" fmla="*/ 1559 h 279852"/>
                  <a:gd name="connsiteX5" fmla="*/ 1645 w 159762"/>
                  <a:gd name="connsiteY5" fmla="*/ 8332 h 279852"/>
                  <a:gd name="connsiteX6" fmla="*/ 26934 w 159762"/>
                  <a:gd name="connsiteY6" fmla="*/ 95086 h 279852"/>
                  <a:gd name="connsiteX7" fmla="*/ 61567 w 159762"/>
                  <a:gd name="connsiteY7" fmla="*/ 193584 h 279852"/>
                  <a:gd name="connsiteX8" fmla="*/ 155779 w 159762"/>
                  <a:gd name="connsiteY8" fmla="*/ 279823 h 279852"/>
                  <a:gd name="connsiteX9" fmla="*/ 158950 w 159762"/>
                  <a:gd name="connsiteY9" fmla="*/ 273136 h 27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762" h="279852">
                    <a:moveTo>
                      <a:pt x="158950" y="273136"/>
                    </a:moveTo>
                    <a:cubicBezTo>
                      <a:pt x="151836" y="264821"/>
                      <a:pt x="142920" y="258392"/>
                      <a:pt x="136490" y="249391"/>
                    </a:cubicBezTo>
                    <a:cubicBezTo>
                      <a:pt x="127918" y="237303"/>
                      <a:pt x="125946" y="219129"/>
                      <a:pt x="122346" y="205156"/>
                    </a:cubicBezTo>
                    <a:cubicBezTo>
                      <a:pt x="114716" y="175410"/>
                      <a:pt x="110430" y="144978"/>
                      <a:pt x="101944" y="115488"/>
                    </a:cubicBezTo>
                    <a:cubicBezTo>
                      <a:pt x="87884" y="66882"/>
                      <a:pt x="57110" y="20162"/>
                      <a:pt x="8332" y="1559"/>
                    </a:cubicBezTo>
                    <a:cubicBezTo>
                      <a:pt x="3617" y="-2984"/>
                      <a:pt x="-3155" y="3360"/>
                      <a:pt x="1645" y="8332"/>
                    </a:cubicBezTo>
                    <a:cubicBezTo>
                      <a:pt x="22734" y="30620"/>
                      <a:pt x="20333" y="66882"/>
                      <a:pt x="26934" y="95086"/>
                    </a:cubicBezTo>
                    <a:cubicBezTo>
                      <a:pt x="34821" y="129032"/>
                      <a:pt x="46479" y="162208"/>
                      <a:pt x="61567" y="193584"/>
                    </a:cubicBezTo>
                    <a:cubicBezTo>
                      <a:pt x="78283" y="228045"/>
                      <a:pt x="111802" y="281280"/>
                      <a:pt x="155779" y="279823"/>
                    </a:cubicBezTo>
                    <a:cubicBezTo>
                      <a:pt x="158865" y="279737"/>
                      <a:pt x="161008" y="275537"/>
                      <a:pt x="158950" y="27313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000E56F3-88CF-A9F1-301C-DD2648ED0CF4}"/>
                  </a:ext>
                </a:extLst>
              </p:cNvPr>
              <p:cNvSpPr/>
              <p:nvPr/>
            </p:nvSpPr>
            <p:spPr>
              <a:xfrm>
                <a:off x="8513346" y="4671835"/>
                <a:ext cx="292282" cy="308273"/>
              </a:xfrm>
              <a:custGeom>
                <a:avLst/>
                <a:gdLst>
                  <a:gd name="connsiteX0" fmla="*/ 289678 w 292282"/>
                  <a:gd name="connsiteY0" fmla="*/ 298243 h 308273"/>
                  <a:gd name="connsiteX1" fmla="*/ 193408 w 292282"/>
                  <a:gd name="connsiteY1" fmla="*/ 196830 h 308273"/>
                  <a:gd name="connsiteX2" fmla="*/ 130229 w 292282"/>
                  <a:gd name="connsiteY2" fmla="*/ 79815 h 308273"/>
                  <a:gd name="connsiteX3" fmla="*/ 1555 w 292282"/>
                  <a:gd name="connsiteY3" fmla="*/ 5149 h 308273"/>
                  <a:gd name="connsiteX4" fmla="*/ 527 w 292282"/>
                  <a:gd name="connsiteY4" fmla="*/ 9778 h 308273"/>
                  <a:gd name="connsiteX5" fmla="*/ 2927 w 292282"/>
                  <a:gd name="connsiteY5" fmla="*/ 13293 h 308273"/>
                  <a:gd name="connsiteX6" fmla="*/ 75365 w 292282"/>
                  <a:gd name="connsiteY6" fmla="*/ 116934 h 308273"/>
                  <a:gd name="connsiteX7" fmla="*/ 129629 w 292282"/>
                  <a:gd name="connsiteY7" fmla="*/ 218175 h 308273"/>
                  <a:gd name="connsiteX8" fmla="*/ 288306 w 292282"/>
                  <a:gd name="connsiteY8" fmla="*/ 306729 h 308273"/>
                  <a:gd name="connsiteX9" fmla="*/ 289678 w 292282"/>
                  <a:gd name="connsiteY9" fmla="*/ 298243 h 30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282" h="308273">
                    <a:moveTo>
                      <a:pt x="289678" y="298243"/>
                    </a:moveTo>
                    <a:cubicBezTo>
                      <a:pt x="246300" y="281354"/>
                      <a:pt x="215782" y="235320"/>
                      <a:pt x="193408" y="196830"/>
                    </a:cubicBezTo>
                    <a:cubicBezTo>
                      <a:pt x="171120" y="158425"/>
                      <a:pt x="155946" y="116248"/>
                      <a:pt x="130229" y="79815"/>
                    </a:cubicBezTo>
                    <a:cubicBezTo>
                      <a:pt x="108112" y="48526"/>
                      <a:pt x="47676" y="-19112"/>
                      <a:pt x="1555" y="5149"/>
                    </a:cubicBezTo>
                    <a:cubicBezTo>
                      <a:pt x="-244" y="6092"/>
                      <a:pt x="-330" y="8149"/>
                      <a:pt x="527" y="9778"/>
                    </a:cubicBezTo>
                    <a:cubicBezTo>
                      <a:pt x="698" y="11150"/>
                      <a:pt x="1384" y="12435"/>
                      <a:pt x="2927" y="13293"/>
                    </a:cubicBezTo>
                    <a:cubicBezTo>
                      <a:pt x="41675" y="34552"/>
                      <a:pt x="59334" y="78101"/>
                      <a:pt x="75365" y="116934"/>
                    </a:cubicBezTo>
                    <a:cubicBezTo>
                      <a:pt x="90281" y="153024"/>
                      <a:pt x="106140" y="186714"/>
                      <a:pt x="129629" y="218175"/>
                    </a:cubicBezTo>
                    <a:cubicBezTo>
                      <a:pt x="165119" y="265838"/>
                      <a:pt x="223669" y="317959"/>
                      <a:pt x="288306" y="306729"/>
                    </a:cubicBezTo>
                    <a:cubicBezTo>
                      <a:pt x="292335" y="305957"/>
                      <a:pt x="294135" y="300042"/>
                      <a:pt x="289678" y="29824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4F4B2AD6-9BB1-95E7-8459-596A9A2FEBE0}"/>
                  </a:ext>
                </a:extLst>
              </p:cNvPr>
              <p:cNvSpPr/>
              <p:nvPr/>
            </p:nvSpPr>
            <p:spPr>
              <a:xfrm>
                <a:off x="8603541" y="4623433"/>
                <a:ext cx="356828" cy="276011"/>
              </a:xfrm>
              <a:custGeom>
                <a:avLst/>
                <a:gdLst>
                  <a:gd name="connsiteX0" fmla="*/ 353102 w 356828"/>
                  <a:gd name="connsiteY0" fmla="*/ 259377 h 276011"/>
                  <a:gd name="connsiteX1" fmla="*/ 237201 w 356828"/>
                  <a:gd name="connsiteY1" fmla="*/ 182824 h 276011"/>
                  <a:gd name="connsiteX2" fmla="*/ 159792 w 356828"/>
                  <a:gd name="connsiteY2" fmla="*/ 83384 h 276011"/>
                  <a:gd name="connsiteX3" fmla="*/ 78782 w 356828"/>
                  <a:gd name="connsiteY3" fmla="*/ 19947 h 276011"/>
                  <a:gd name="connsiteX4" fmla="*/ 6430 w 356828"/>
                  <a:gd name="connsiteY4" fmla="*/ 1259 h 276011"/>
                  <a:gd name="connsiteX5" fmla="*/ 3943 w 356828"/>
                  <a:gd name="connsiteY5" fmla="*/ 1773 h 276011"/>
                  <a:gd name="connsiteX6" fmla="*/ 2486 w 356828"/>
                  <a:gd name="connsiteY6" fmla="*/ 2116 h 276011"/>
                  <a:gd name="connsiteX7" fmla="*/ 3772 w 356828"/>
                  <a:gd name="connsiteY7" fmla="*/ 9317 h 276011"/>
                  <a:gd name="connsiteX8" fmla="*/ 54007 w 356828"/>
                  <a:gd name="connsiteY8" fmla="*/ 52866 h 276011"/>
                  <a:gd name="connsiteX9" fmla="*/ 95927 w 356828"/>
                  <a:gd name="connsiteY9" fmla="*/ 111759 h 276011"/>
                  <a:gd name="connsiteX10" fmla="*/ 175393 w 356828"/>
                  <a:gd name="connsiteY10" fmla="*/ 215229 h 276011"/>
                  <a:gd name="connsiteX11" fmla="*/ 273292 w 356828"/>
                  <a:gd name="connsiteY11" fmla="*/ 268035 h 276011"/>
                  <a:gd name="connsiteX12" fmla="*/ 354816 w 356828"/>
                  <a:gd name="connsiteY12" fmla="*/ 267350 h 276011"/>
                  <a:gd name="connsiteX13" fmla="*/ 353102 w 356828"/>
                  <a:gd name="connsiteY13" fmla="*/ 259377 h 27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828" h="276011">
                    <a:moveTo>
                      <a:pt x="353102" y="259377"/>
                    </a:moveTo>
                    <a:cubicBezTo>
                      <a:pt x="306124" y="247204"/>
                      <a:pt x="267634" y="219943"/>
                      <a:pt x="237201" y="182824"/>
                    </a:cubicBezTo>
                    <a:cubicBezTo>
                      <a:pt x="210541" y="150249"/>
                      <a:pt x="188167" y="114588"/>
                      <a:pt x="159792" y="83384"/>
                    </a:cubicBezTo>
                    <a:cubicBezTo>
                      <a:pt x="136218" y="57494"/>
                      <a:pt x="109128" y="37007"/>
                      <a:pt x="78782" y="19947"/>
                    </a:cubicBezTo>
                    <a:cubicBezTo>
                      <a:pt x="56750" y="7602"/>
                      <a:pt x="31890" y="-3884"/>
                      <a:pt x="6430" y="1259"/>
                    </a:cubicBezTo>
                    <a:cubicBezTo>
                      <a:pt x="5572" y="1173"/>
                      <a:pt x="4715" y="1345"/>
                      <a:pt x="3943" y="1773"/>
                    </a:cubicBezTo>
                    <a:cubicBezTo>
                      <a:pt x="3515" y="1859"/>
                      <a:pt x="3001" y="1945"/>
                      <a:pt x="2486" y="2116"/>
                    </a:cubicBezTo>
                    <a:cubicBezTo>
                      <a:pt x="-1800" y="3231"/>
                      <a:pt x="0" y="8974"/>
                      <a:pt x="3772" y="9317"/>
                    </a:cubicBezTo>
                    <a:cubicBezTo>
                      <a:pt x="21517" y="23376"/>
                      <a:pt x="38748" y="35806"/>
                      <a:pt x="54007" y="52866"/>
                    </a:cubicBezTo>
                    <a:cubicBezTo>
                      <a:pt x="70038" y="70782"/>
                      <a:pt x="83068" y="91442"/>
                      <a:pt x="95927" y="111759"/>
                    </a:cubicBezTo>
                    <a:cubicBezTo>
                      <a:pt x="119501" y="148878"/>
                      <a:pt x="142732" y="185397"/>
                      <a:pt x="175393" y="215229"/>
                    </a:cubicBezTo>
                    <a:cubicBezTo>
                      <a:pt x="203083" y="240518"/>
                      <a:pt x="237630" y="257491"/>
                      <a:pt x="273292" y="268035"/>
                    </a:cubicBezTo>
                    <a:cubicBezTo>
                      <a:pt x="300210" y="276008"/>
                      <a:pt x="329099" y="281323"/>
                      <a:pt x="354816" y="267350"/>
                    </a:cubicBezTo>
                    <a:cubicBezTo>
                      <a:pt x="358674" y="265207"/>
                      <a:pt x="356359" y="260234"/>
                      <a:pt x="353102" y="25937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703F3CDA-A651-FC5D-D1E0-4C90BACDCD8A}"/>
                  </a:ext>
                </a:extLst>
              </p:cNvPr>
              <p:cNvSpPr/>
              <p:nvPr/>
            </p:nvSpPr>
            <p:spPr>
              <a:xfrm>
                <a:off x="8721154" y="4576749"/>
                <a:ext cx="343462" cy="252869"/>
              </a:xfrm>
              <a:custGeom>
                <a:avLst/>
                <a:gdLst>
                  <a:gd name="connsiteX0" fmla="*/ 339816 w 343462"/>
                  <a:gd name="connsiteY0" fmla="*/ 238510 h 252869"/>
                  <a:gd name="connsiteX1" fmla="*/ 241575 w 343462"/>
                  <a:gd name="connsiteY1" fmla="*/ 188017 h 252869"/>
                  <a:gd name="connsiteX2" fmla="*/ 165366 w 343462"/>
                  <a:gd name="connsiteY2" fmla="*/ 88662 h 252869"/>
                  <a:gd name="connsiteX3" fmla="*/ 90271 w 343462"/>
                  <a:gd name="connsiteY3" fmla="*/ 17339 h 252869"/>
                  <a:gd name="connsiteX4" fmla="*/ 4889 w 343462"/>
                  <a:gd name="connsiteY4" fmla="*/ 108 h 252869"/>
                  <a:gd name="connsiteX5" fmla="*/ 1889 w 343462"/>
                  <a:gd name="connsiteY5" fmla="*/ 1051 h 252869"/>
                  <a:gd name="connsiteX6" fmla="*/ 1460 w 343462"/>
                  <a:gd name="connsiteY6" fmla="*/ 8081 h 252869"/>
                  <a:gd name="connsiteX7" fmla="*/ 159880 w 343462"/>
                  <a:gd name="connsiteY7" fmla="*/ 196504 h 252869"/>
                  <a:gd name="connsiteX8" fmla="*/ 256149 w 343462"/>
                  <a:gd name="connsiteY8" fmla="*/ 243567 h 252869"/>
                  <a:gd name="connsiteX9" fmla="*/ 340588 w 343462"/>
                  <a:gd name="connsiteY9" fmla="*/ 247082 h 252869"/>
                  <a:gd name="connsiteX10" fmla="*/ 339816 w 343462"/>
                  <a:gd name="connsiteY10" fmla="*/ 238510 h 25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3462" h="252869">
                    <a:moveTo>
                      <a:pt x="339816" y="238510"/>
                    </a:moveTo>
                    <a:cubicBezTo>
                      <a:pt x="306469" y="229766"/>
                      <a:pt x="266950" y="210992"/>
                      <a:pt x="241575" y="188017"/>
                    </a:cubicBezTo>
                    <a:cubicBezTo>
                      <a:pt x="210715" y="160071"/>
                      <a:pt x="190569" y="121323"/>
                      <a:pt x="165366" y="88662"/>
                    </a:cubicBezTo>
                    <a:cubicBezTo>
                      <a:pt x="144278" y="61487"/>
                      <a:pt x="119332" y="35941"/>
                      <a:pt x="90271" y="17339"/>
                    </a:cubicBezTo>
                    <a:cubicBezTo>
                      <a:pt x="63868" y="537"/>
                      <a:pt x="33521" y="6881"/>
                      <a:pt x="4889" y="108"/>
                    </a:cubicBezTo>
                    <a:cubicBezTo>
                      <a:pt x="3517" y="-235"/>
                      <a:pt x="2575" y="280"/>
                      <a:pt x="1889" y="1051"/>
                    </a:cubicBezTo>
                    <a:cubicBezTo>
                      <a:pt x="-83" y="2508"/>
                      <a:pt x="-940" y="5423"/>
                      <a:pt x="1460" y="8081"/>
                    </a:cubicBezTo>
                    <a:cubicBezTo>
                      <a:pt x="56752" y="67745"/>
                      <a:pt x="95843" y="145584"/>
                      <a:pt x="159880" y="196504"/>
                    </a:cubicBezTo>
                    <a:cubicBezTo>
                      <a:pt x="188255" y="219050"/>
                      <a:pt x="222202" y="232166"/>
                      <a:pt x="256149" y="243567"/>
                    </a:cubicBezTo>
                    <a:cubicBezTo>
                      <a:pt x="284181" y="252911"/>
                      <a:pt x="312213" y="257112"/>
                      <a:pt x="340588" y="247082"/>
                    </a:cubicBezTo>
                    <a:cubicBezTo>
                      <a:pt x="345131" y="245453"/>
                      <a:pt x="343846" y="239624"/>
                      <a:pt x="339816" y="23851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65CFBF23-A243-A928-1840-E1209A9B58CB}"/>
                  </a:ext>
                </a:extLst>
              </p:cNvPr>
              <p:cNvSpPr/>
              <p:nvPr/>
            </p:nvSpPr>
            <p:spPr>
              <a:xfrm>
                <a:off x="8809453" y="4545077"/>
                <a:ext cx="338533" cy="164592"/>
              </a:xfrm>
              <a:custGeom>
                <a:avLst/>
                <a:gdLst>
                  <a:gd name="connsiteX0" fmla="*/ 335185 w 338533"/>
                  <a:gd name="connsiteY0" fmla="*/ 147766 h 164592"/>
                  <a:gd name="connsiteX1" fmla="*/ 159277 w 338533"/>
                  <a:gd name="connsiteY1" fmla="*/ 51153 h 164592"/>
                  <a:gd name="connsiteX2" fmla="*/ 6344 w 338533"/>
                  <a:gd name="connsiteY2" fmla="*/ 147 h 164592"/>
                  <a:gd name="connsiteX3" fmla="*/ 4886 w 338533"/>
                  <a:gd name="connsiteY3" fmla="*/ 233 h 164592"/>
                  <a:gd name="connsiteX4" fmla="*/ 3086 w 338533"/>
                  <a:gd name="connsiteY4" fmla="*/ 319 h 164592"/>
                  <a:gd name="connsiteX5" fmla="*/ 1200 w 338533"/>
                  <a:gd name="connsiteY5" fmla="*/ 6405 h 164592"/>
                  <a:gd name="connsiteX6" fmla="*/ 3772 w 338533"/>
                  <a:gd name="connsiteY6" fmla="*/ 9063 h 164592"/>
                  <a:gd name="connsiteX7" fmla="*/ 45435 w 338533"/>
                  <a:gd name="connsiteY7" fmla="*/ 40095 h 164592"/>
                  <a:gd name="connsiteX8" fmla="*/ 89154 w 338533"/>
                  <a:gd name="connsiteY8" fmla="*/ 79614 h 164592"/>
                  <a:gd name="connsiteX9" fmla="*/ 175822 w 338533"/>
                  <a:gd name="connsiteY9" fmla="*/ 139107 h 164592"/>
                  <a:gd name="connsiteX10" fmla="*/ 261204 w 338533"/>
                  <a:gd name="connsiteY10" fmla="*/ 161482 h 164592"/>
                  <a:gd name="connsiteX11" fmla="*/ 335956 w 338533"/>
                  <a:gd name="connsiteY11" fmla="*/ 155652 h 164592"/>
                  <a:gd name="connsiteX12" fmla="*/ 335185 w 338533"/>
                  <a:gd name="connsiteY12" fmla="*/ 147766 h 16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8533" h="164592">
                    <a:moveTo>
                      <a:pt x="335185" y="147766"/>
                    </a:moveTo>
                    <a:cubicBezTo>
                      <a:pt x="265490" y="137136"/>
                      <a:pt x="215598" y="88787"/>
                      <a:pt x="159277" y="51153"/>
                    </a:cubicBezTo>
                    <a:cubicBezTo>
                      <a:pt x="114529" y="21235"/>
                      <a:pt x="61037" y="-2081"/>
                      <a:pt x="6344" y="147"/>
                    </a:cubicBezTo>
                    <a:cubicBezTo>
                      <a:pt x="5830" y="62"/>
                      <a:pt x="5315" y="62"/>
                      <a:pt x="4886" y="233"/>
                    </a:cubicBezTo>
                    <a:cubicBezTo>
                      <a:pt x="4287" y="233"/>
                      <a:pt x="3687" y="233"/>
                      <a:pt x="3086" y="319"/>
                    </a:cubicBezTo>
                    <a:cubicBezTo>
                      <a:pt x="-429" y="490"/>
                      <a:pt x="-771" y="4519"/>
                      <a:pt x="1200" y="6405"/>
                    </a:cubicBezTo>
                    <a:cubicBezTo>
                      <a:pt x="1543" y="7520"/>
                      <a:pt x="2315" y="8463"/>
                      <a:pt x="3772" y="9063"/>
                    </a:cubicBezTo>
                    <a:cubicBezTo>
                      <a:pt x="19117" y="15235"/>
                      <a:pt x="32747" y="29722"/>
                      <a:pt x="45435" y="40095"/>
                    </a:cubicBezTo>
                    <a:cubicBezTo>
                      <a:pt x="60608" y="52525"/>
                      <a:pt x="74495" y="66670"/>
                      <a:pt x="89154" y="79614"/>
                    </a:cubicBezTo>
                    <a:cubicBezTo>
                      <a:pt x="115300" y="102760"/>
                      <a:pt x="144361" y="123763"/>
                      <a:pt x="175822" y="139107"/>
                    </a:cubicBezTo>
                    <a:cubicBezTo>
                      <a:pt x="202311" y="152052"/>
                      <a:pt x="232487" y="156252"/>
                      <a:pt x="261204" y="161482"/>
                    </a:cubicBezTo>
                    <a:cubicBezTo>
                      <a:pt x="286579" y="166111"/>
                      <a:pt x="312125" y="166625"/>
                      <a:pt x="335956" y="155652"/>
                    </a:cubicBezTo>
                    <a:cubicBezTo>
                      <a:pt x="339471" y="154023"/>
                      <a:pt x="339557" y="148366"/>
                      <a:pt x="335185" y="14776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84" name="图形 4">
                <a:extLst>
                  <a:ext uri="{FF2B5EF4-FFF2-40B4-BE49-F238E27FC236}">
                    <a16:creationId xmlns:a16="http://schemas.microsoft.com/office/drawing/2014/main" id="{D1BB2D69-A1D1-8DAB-7420-CDED51140746}"/>
                  </a:ext>
                </a:extLst>
              </p:cNvPr>
              <p:cNvGrpSpPr/>
              <p:nvPr/>
            </p:nvGrpSpPr>
            <p:grpSpPr>
              <a:xfrm>
                <a:off x="8180946" y="4536706"/>
                <a:ext cx="756474" cy="419132"/>
                <a:chOff x="8180946" y="4536706"/>
                <a:chExt cx="756474" cy="419132"/>
              </a:xfrm>
            </p:grpSpPr>
            <p:sp>
              <p:nvSpPr>
                <p:cNvPr id="185" name="任意多边形: 形状 184">
                  <a:extLst>
                    <a:ext uri="{FF2B5EF4-FFF2-40B4-BE49-F238E27FC236}">
                      <a16:creationId xmlns:a16="http://schemas.microsoft.com/office/drawing/2014/main" id="{46820593-F42C-600B-A089-B4E54BC910D3}"/>
                    </a:ext>
                  </a:extLst>
                </p:cNvPr>
                <p:cNvSpPr/>
                <p:nvPr/>
              </p:nvSpPr>
              <p:spPr>
                <a:xfrm>
                  <a:off x="8185235" y="4955676"/>
                  <a:ext cx="482" cy="162"/>
                </a:xfrm>
                <a:custGeom>
                  <a:avLst/>
                  <a:gdLst>
                    <a:gd name="connsiteX0" fmla="*/ 483 w 482"/>
                    <a:gd name="connsiteY0" fmla="*/ 0 h 162"/>
                    <a:gd name="connsiteX1" fmla="*/ 483 w 482"/>
                    <a:gd name="connsiteY1" fmla="*/ 0 h 162"/>
                    <a:gd name="connsiteX2" fmla="*/ 483 w 482"/>
                    <a:gd name="connsiteY2" fmla="*/ 0 h 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2" h="162">
                      <a:moveTo>
                        <a:pt x="483" y="0"/>
                      </a:moveTo>
                      <a:cubicBezTo>
                        <a:pt x="483" y="0"/>
                        <a:pt x="483" y="0"/>
                        <a:pt x="483" y="0"/>
                      </a:cubicBezTo>
                      <a:cubicBezTo>
                        <a:pt x="-117" y="171"/>
                        <a:pt x="-203" y="257"/>
                        <a:pt x="483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A0A44A69-6BFB-C491-B0B4-DEB7CF0F281F}"/>
                    </a:ext>
                  </a:extLst>
                </p:cNvPr>
                <p:cNvSpPr/>
                <p:nvPr/>
              </p:nvSpPr>
              <p:spPr>
                <a:xfrm>
                  <a:off x="8180946" y="4536706"/>
                  <a:ext cx="756474" cy="418666"/>
                </a:xfrm>
                <a:custGeom>
                  <a:avLst/>
                  <a:gdLst>
                    <a:gd name="connsiteX0" fmla="*/ 753751 w 756474"/>
                    <a:gd name="connsiteY0" fmla="*/ 3975 h 418666"/>
                    <a:gd name="connsiteX1" fmla="*/ 660739 w 756474"/>
                    <a:gd name="connsiteY1" fmla="*/ 2260 h 418666"/>
                    <a:gd name="connsiteX2" fmla="*/ 558469 w 756474"/>
                    <a:gd name="connsiteY2" fmla="*/ 31236 h 418666"/>
                    <a:gd name="connsiteX3" fmla="*/ 459457 w 756474"/>
                    <a:gd name="connsiteY3" fmla="*/ 71184 h 418666"/>
                    <a:gd name="connsiteX4" fmla="*/ 346557 w 756474"/>
                    <a:gd name="connsiteY4" fmla="*/ 130077 h 418666"/>
                    <a:gd name="connsiteX5" fmla="*/ 143217 w 756474"/>
                    <a:gd name="connsiteY5" fmla="*/ 273666 h 418666"/>
                    <a:gd name="connsiteX6" fmla="*/ 64693 w 756474"/>
                    <a:gd name="connsiteY6" fmla="*/ 345418 h 418666"/>
                    <a:gd name="connsiteX7" fmla="*/ 1514 w 756474"/>
                    <a:gd name="connsiteY7" fmla="*/ 410140 h 418666"/>
                    <a:gd name="connsiteX8" fmla="*/ 7600 w 756474"/>
                    <a:gd name="connsiteY8" fmla="*/ 418198 h 418666"/>
                    <a:gd name="connsiteX9" fmla="*/ 50634 w 756474"/>
                    <a:gd name="connsiteY9" fmla="*/ 372164 h 418666"/>
                    <a:gd name="connsiteX10" fmla="*/ 121358 w 756474"/>
                    <a:gd name="connsiteY10" fmla="*/ 303584 h 418666"/>
                    <a:gd name="connsiteX11" fmla="*/ 322383 w 756474"/>
                    <a:gd name="connsiteY11" fmla="*/ 153994 h 418666"/>
                    <a:gd name="connsiteX12" fmla="*/ 538324 w 756474"/>
                    <a:gd name="connsiteY12" fmla="*/ 47095 h 418666"/>
                    <a:gd name="connsiteX13" fmla="*/ 648138 w 756474"/>
                    <a:gd name="connsiteY13" fmla="*/ 11947 h 418666"/>
                    <a:gd name="connsiteX14" fmla="*/ 700173 w 756474"/>
                    <a:gd name="connsiteY14" fmla="*/ 7490 h 418666"/>
                    <a:gd name="connsiteX15" fmla="*/ 753665 w 756474"/>
                    <a:gd name="connsiteY15" fmla="*/ 10319 h 418666"/>
                    <a:gd name="connsiteX16" fmla="*/ 753751 w 756474"/>
                    <a:gd name="connsiteY16" fmla="*/ 3975 h 41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56474" h="418666">
                      <a:moveTo>
                        <a:pt x="753751" y="3975"/>
                      </a:moveTo>
                      <a:cubicBezTo>
                        <a:pt x="723404" y="1746"/>
                        <a:pt x="693486" y="-2711"/>
                        <a:pt x="660739" y="2260"/>
                      </a:cubicBezTo>
                      <a:cubicBezTo>
                        <a:pt x="623106" y="7919"/>
                        <a:pt x="602360" y="13490"/>
                        <a:pt x="558469" y="31236"/>
                      </a:cubicBezTo>
                      <a:cubicBezTo>
                        <a:pt x="525208" y="44694"/>
                        <a:pt x="491432" y="54381"/>
                        <a:pt x="459457" y="71184"/>
                      </a:cubicBezTo>
                      <a:cubicBezTo>
                        <a:pt x="421824" y="90900"/>
                        <a:pt x="383933" y="109846"/>
                        <a:pt x="346557" y="130077"/>
                      </a:cubicBezTo>
                      <a:cubicBezTo>
                        <a:pt x="272319" y="170196"/>
                        <a:pt x="208111" y="220174"/>
                        <a:pt x="143217" y="273666"/>
                      </a:cubicBezTo>
                      <a:cubicBezTo>
                        <a:pt x="115442" y="296555"/>
                        <a:pt x="89639" y="319615"/>
                        <a:pt x="64693" y="345418"/>
                      </a:cubicBezTo>
                      <a:cubicBezTo>
                        <a:pt x="43862" y="367021"/>
                        <a:pt x="21231" y="387252"/>
                        <a:pt x="1514" y="410140"/>
                      </a:cubicBezTo>
                      <a:cubicBezTo>
                        <a:pt x="-2429" y="414684"/>
                        <a:pt x="1943" y="420341"/>
                        <a:pt x="7600" y="418198"/>
                      </a:cubicBezTo>
                      <a:cubicBezTo>
                        <a:pt x="9829" y="417341"/>
                        <a:pt x="17201" y="406540"/>
                        <a:pt x="50634" y="372164"/>
                      </a:cubicBezTo>
                      <a:cubicBezTo>
                        <a:pt x="73523" y="348504"/>
                        <a:pt x="95726" y="324415"/>
                        <a:pt x="121358" y="303584"/>
                      </a:cubicBezTo>
                      <a:cubicBezTo>
                        <a:pt x="186680" y="250520"/>
                        <a:pt x="249345" y="196514"/>
                        <a:pt x="322383" y="153994"/>
                      </a:cubicBezTo>
                      <a:cubicBezTo>
                        <a:pt x="390877" y="114046"/>
                        <a:pt x="463143" y="72984"/>
                        <a:pt x="538324" y="47095"/>
                      </a:cubicBezTo>
                      <a:cubicBezTo>
                        <a:pt x="574329" y="34665"/>
                        <a:pt x="613076" y="18805"/>
                        <a:pt x="648138" y="11947"/>
                      </a:cubicBezTo>
                      <a:cubicBezTo>
                        <a:pt x="668026" y="8004"/>
                        <a:pt x="681828" y="6890"/>
                        <a:pt x="700173" y="7490"/>
                      </a:cubicBezTo>
                      <a:cubicBezTo>
                        <a:pt x="716975" y="8090"/>
                        <a:pt x="736863" y="10062"/>
                        <a:pt x="753665" y="10319"/>
                      </a:cubicBezTo>
                      <a:cubicBezTo>
                        <a:pt x="757266" y="10576"/>
                        <a:pt x="757523" y="4233"/>
                        <a:pt x="753751" y="397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" name="图形 4">
              <a:extLst>
                <a:ext uri="{FF2B5EF4-FFF2-40B4-BE49-F238E27FC236}">
                  <a16:creationId xmlns:a16="http://schemas.microsoft.com/office/drawing/2014/main" id="{29D9AE73-5FFE-B6B0-15B7-2474696EDE77}"/>
                </a:ext>
              </a:extLst>
            </p:cNvPr>
            <p:cNvGrpSpPr/>
            <p:nvPr/>
          </p:nvGrpSpPr>
          <p:grpSpPr>
            <a:xfrm>
              <a:off x="9748569" y="5923511"/>
              <a:ext cx="627761" cy="988895"/>
              <a:chOff x="9748569" y="5923511"/>
              <a:chExt cx="627761" cy="988895"/>
            </a:xfrm>
          </p:grpSpPr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D723F8F1-4595-C745-2018-9ACD3ABE26C0}"/>
                  </a:ext>
                </a:extLst>
              </p:cNvPr>
              <p:cNvSpPr/>
              <p:nvPr/>
            </p:nvSpPr>
            <p:spPr>
              <a:xfrm>
                <a:off x="9985959" y="5923511"/>
                <a:ext cx="76286" cy="297787"/>
              </a:xfrm>
              <a:custGeom>
                <a:avLst/>
                <a:gdLst>
                  <a:gd name="connsiteX0" fmla="*/ 64535 w 76286"/>
                  <a:gd name="connsiteY0" fmla="*/ 0 h 297787"/>
                  <a:gd name="connsiteX1" fmla="*/ 64364 w 76286"/>
                  <a:gd name="connsiteY1" fmla="*/ 0 h 297787"/>
                  <a:gd name="connsiteX2" fmla="*/ 64021 w 76286"/>
                  <a:gd name="connsiteY2" fmla="*/ 0 h 297787"/>
                  <a:gd name="connsiteX3" fmla="*/ 63507 w 76286"/>
                  <a:gd name="connsiteY3" fmla="*/ 172 h 297787"/>
                  <a:gd name="connsiteX4" fmla="*/ 63163 w 76286"/>
                  <a:gd name="connsiteY4" fmla="*/ 343 h 297787"/>
                  <a:gd name="connsiteX5" fmla="*/ 63078 w 76286"/>
                  <a:gd name="connsiteY5" fmla="*/ 429 h 297787"/>
                  <a:gd name="connsiteX6" fmla="*/ 62221 w 76286"/>
                  <a:gd name="connsiteY6" fmla="*/ 1543 h 297787"/>
                  <a:gd name="connsiteX7" fmla="*/ 62221 w 76286"/>
                  <a:gd name="connsiteY7" fmla="*/ 1629 h 297787"/>
                  <a:gd name="connsiteX8" fmla="*/ 27416 w 76286"/>
                  <a:gd name="connsiteY8" fmla="*/ 64037 h 297787"/>
                  <a:gd name="connsiteX9" fmla="*/ 3413 w 76286"/>
                  <a:gd name="connsiteY9" fmla="*/ 154305 h 297787"/>
                  <a:gd name="connsiteX10" fmla="*/ 26473 w 76286"/>
                  <a:gd name="connsiteY10" fmla="*/ 295923 h 297787"/>
                  <a:gd name="connsiteX11" fmla="*/ 31702 w 76286"/>
                  <a:gd name="connsiteY11" fmla="*/ 297123 h 297787"/>
                  <a:gd name="connsiteX12" fmla="*/ 33931 w 76286"/>
                  <a:gd name="connsiteY12" fmla="*/ 295580 h 297787"/>
                  <a:gd name="connsiteX13" fmla="*/ 65820 w 76286"/>
                  <a:gd name="connsiteY13" fmla="*/ 233515 h 297787"/>
                  <a:gd name="connsiteX14" fmla="*/ 75765 w 76286"/>
                  <a:gd name="connsiteY14" fmla="*/ 160477 h 297787"/>
                  <a:gd name="connsiteX15" fmla="*/ 63163 w 76286"/>
                  <a:gd name="connsiteY15" fmla="*/ 85982 h 297787"/>
                  <a:gd name="connsiteX16" fmla="*/ 60163 w 76286"/>
                  <a:gd name="connsiteY16" fmla="*/ 36090 h 297787"/>
                  <a:gd name="connsiteX17" fmla="*/ 66764 w 76286"/>
                  <a:gd name="connsiteY17" fmla="*/ 2401 h 297787"/>
                  <a:gd name="connsiteX18" fmla="*/ 64535 w 76286"/>
                  <a:gd name="connsiteY18" fmla="*/ 0 h 29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86" h="297787">
                    <a:moveTo>
                      <a:pt x="64535" y="0"/>
                    </a:moveTo>
                    <a:cubicBezTo>
                      <a:pt x="64450" y="0"/>
                      <a:pt x="64364" y="0"/>
                      <a:pt x="64364" y="0"/>
                    </a:cubicBezTo>
                    <a:cubicBezTo>
                      <a:pt x="64192" y="0"/>
                      <a:pt x="64106" y="0"/>
                      <a:pt x="64021" y="0"/>
                    </a:cubicBezTo>
                    <a:cubicBezTo>
                      <a:pt x="63849" y="0"/>
                      <a:pt x="63677" y="86"/>
                      <a:pt x="63507" y="172"/>
                    </a:cubicBezTo>
                    <a:cubicBezTo>
                      <a:pt x="63421" y="257"/>
                      <a:pt x="63249" y="257"/>
                      <a:pt x="63163" y="343"/>
                    </a:cubicBezTo>
                    <a:cubicBezTo>
                      <a:pt x="63078" y="343"/>
                      <a:pt x="63078" y="429"/>
                      <a:pt x="63078" y="429"/>
                    </a:cubicBezTo>
                    <a:cubicBezTo>
                      <a:pt x="62734" y="686"/>
                      <a:pt x="62392" y="1029"/>
                      <a:pt x="62221" y="1543"/>
                    </a:cubicBezTo>
                    <a:cubicBezTo>
                      <a:pt x="62221" y="1543"/>
                      <a:pt x="62221" y="1543"/>
                      <a:pt x="62221" y="1629"/>
                    </a:cubicBezTo>
                    <a:cubicBezTo>
                      <a:pt x="50819" y="22117"/>
                      <a:pt x="36246" y="42262"/>
                      <a:pt x="27416" y="64037"/>
                    </a:cubicBezTo>
                    <a:cubicBezTo>
                      <a:pt x="15586" y="93097"/>
                      <a:pt x="9414" y="123615"/>
                      <a:pt x="3413" y="154305"/>
                    </a:cubicBezTo>
                    <a:cubicBezTo>
                      <a:pt x="-5760" y="201197"/>
                      <a:pt x="4099" y="254175"/>
                      <a:pt x="26473" y="295923"/>
                    </a:cubicBezTo>
                    <a:cubicBezTo>
                      <a:pt x="27673" y="298152"/>
                      <a:pt x="30074" y="298152"/>
                      <a:pt x="31702" y="297123"/>
                    </a:cubicBezTo>
                    <a:cubicBezTo>
                      <a:pt x="32559" y="297037"/>
                      <a:pt x="33417" y="296609"/>
                      <a:pt x="33931" y="295580"/>
                    </a:cubicBezTo>
                    <a:cubicBezTo>
                      <a:pt x="45847" y="274834"/>
                      <a:pt x="57934" y="256318"/>
                      <a:pt x="65820" y="233515"/>
                    </a:cubicBezTo>
                    <a:cubicBezTo>
                      <a:pt x="74051" y="209855"/>
                      <a:pt x="77736" y="185423"/>
                      <a:pt x="75765" y="160477"/>
                    </a:cubicBezTo>
                    <a:cubicBezTo>
                      <a:pt x="73707" y="135360"/>
                      <a:pt x="66078" y="111014"/>
                      <a:pt x="63163" y="85982"/>
                    </a:cubicBezTo>
                    <a:cubicBezTo>
                      <a:pt x="61192" y="69266"/>
                      <a:pt x="59563" y="52892"/>
                      <a:pt x="60163" y="36090"/>
                    </a:cubicBezTo>
                    <a:cubicBezTo>
                      <a:pt x="60591" y="24775"/>
                      <a:pt x="65307" y="13716"/>
                      <a:pt x="66764" y="2401"/>
                    </a:cubicBezTo>
                    <a:cubicBezTo>
                      <a:pt x="66935" y="858"/>
                      <a:pt x="65735" y="0"/>
                      <a:pt x="64535" y="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8EE1F8DA-545A-3982-D2F7-260C86060096}"/>
                  </a:ext>
                </a:extLst>
              </p:cNvPr>
              <p:cNvSpPr/>
              <p:nvPr/>
            </p:nvSpPr>
            <p:spPr>
              <a:xfrm>
                <a:off x="9868634" y="6097469"/>
                <a:ext cx="140898" cy="226296"/>
              </a:xfrm>
              <a:custGeom>
                <a:avLst/>
                <a:gdLst>
                  <a:gd name="connsiteX0" fmla="*/ 51558 w 140898"/>
                  <a:gd name="connsiteY0" fmla="*/ 47556 h 226296"/>
                  <a:gd name="connsiteX1" fmla="*/ 4753 w 140898"/>
                  <a:gd name="connsiteY1" fmla="*/ 750 h 226296"/>
                  <a:gd name="connsiteX2" fmla="*/ 4495 w 140898"/>
                  <a:gd name="connsiteY2" fmla="*/ 578 h 226296"/>
                  <a:gd name="connsiteX3" fmla="*/ 4152 w 140898"/>
                  <a:gd name="connsiteY3" fmla="*/ 407 h 226296"/>
                  <a:gd name="connsiteX4" fmla="*/ 3466 w 140898"/>
                  <a:gd name="connsiteY4" fmla="*/ 64 h 226296"/>
                  <a:gd name="connsiteX5" fmla="*/ 3295 w 140898"/>
                  <a:gd name="connsiteY5" fmla="*/ 64 h 226296"/>
                  <a:gd name="connsiteX6" fmla="*/ 2438 w 140898"/>
                  <a:gd name="connsiteY6" fmla="*/ 64 h 226296"/>
                  <a:gd name="connsiteX7" fmla="*/ 2095 w 140898"/>
                  <a:gd name="connsiteY7" fmla="*/ 150 h 226296"/>
                  <a:gd name="connsiteX8" fmla="*/ 1752 w 140898"/>
                  <a:gd name="connsiteY8" fmla="*/ 236 h 226296"/>
                  <a:gd name="connsiteX9" fmla="*/ 380 w 140898"/>
                  <a:gd name="connsiteY9" fmla="*/ 3750 h 226296"/>
                  <a:gd name="connsiteX10" fmla="*/ 45729 w 140898"/>
                  <a:gd name="connsiteY10" fmla="*/ 118622 h 226296"/>
                  <a:gd name="connsiteX11" fmla="*/ 90478 w 140898"/>
                  <a:gd name="connsiteY11" fmla="*/ 169457 h 226296"/>
                  <a:gd name="connsiteX12" fmla="*/ 132655 w 140898"/>
                  <a:gd name="connsiteY12" fmla="*/ 224235 h 226296"/>
                  <a:gd name="connsiteX13" fmla="*/ 137970 w 140898"/>
                  <a:gd name="connsiteY13" fmla="*/ 225350 h 226296"/>
                  <a:gd name="connsiteX14" fmla="*/ 140798 w 140898"/>
                  <a:gd name="connsiteY14" fmla="*/ 221320 h 226296"/>
                  <a:gd name="connsiteX15" fmla="*/ 96564 w 140898"/>
                  <a:gd name="connsiteY15" fmla="*/ 94447 h 226296"/>
                  <a:gd name="connsiteX16" fmla="*/ 51558 w 140898"/>
                  <a:gd name="connsiteY16" fmla="*/ 47556 h 226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0898" h="226296">
                    <a:moveTo>
                      <a:pt x="51558" y="47556"/>
                    </a:moveTo>
                    <a:cubicBezTo>
                      <a:pt x="34241" y="33154"/>
                      <a:pt x="21297" y="15409"/>
                      <a:pt x="4753" y="750"/>
                    </a:cubicBezTo>
                    <a:cubicBezTo>
                      <a:pt x="4667" y="664"/>
                      <a:pt x="4581" y="664"/>
                      <a:pt x="4495" y="578"/>
                    </a:cubicBezTo>
                    <a:cubicBezTo>
                      <a:pt x="4409" y="493"/>
                      <a:pt x="4323" y="407"/>
                      <a:pt x="4152" y="407"/>
                    </a:cubicBezTo>
                    <a:cubicBezTo>
                      <a:pt x="3895" y="236"/>
                      <a:pt x="3724" y="150"/>
                      <a:pt x="3466" y="64"/>
                    </a:cubicBezTo>
                    <a:cubicBezTo>
                      <a:pt x="3381" y="64"/>
                      <a:pt x="3381" y="64"/>
                      <a:pt x="3295" y="64"/>
                    </a:cubicBezTo>
                    <a:cubicBezTo>
                      <a:pt x="3037" y="-21"/>
                      <a:pt x="2781" y="-21"/>
                      <a:pt x="2438" y="64"/>
                    </a:cubicBezTo>
                    <a:cubicBezTo>
                      <a:pt x="2352" y="64"/>
                      <a:pt x="2180" y="150"/>
                      <a:pt x="2095" y="150"/>
                    </a:cubicBezTo>
                    <a:cubicBezTo>
                      <a:pt x="1924" y="150"/>
                      <a:pt x="1838" y="236"/>
                      <a:pt x="1752" y="236"/>
                    </a:cubicBezTo>
                    <a:cubicBezTo>
                      <a:pt x="380" y="750"/>
                      <a:pt x="-562" y="2122"/>
                      <a:pt x="380" y="3750"/>
                    </a:cubicBezTo>
                    <a:cubicBezTo>
                      <a:pt x="21983" y="39755"/>
                      <a:pt x="20697" y="84246"/>
                      <a:pt x="45729" y="118622"/>
                    </a:cubicBezTo>
                    <a:cubicBezTo>
                      <a:pt x="59016" y="136881"/>
                      <a:pt x="74704" y="153340"/>
                      <a:pt x="90478" y="169457"/>
                    </a:cubicBezTo>
                    <a:cubicBezTo>
                      <a:pt x="106851" y="186087"/>
                      <a:pt x="124167" y="201947"/>
                      <a:pt x="132655" y="224235"/>
                    </a:cubicBezTo>
                    <a:cubicBezTo>
                      <a:pt x="133683" y="226807"/>
                      <a:pt x="136254" y="226721"/>
                      <a:pt x="137970" y="225350"/>
                    </a:cubicBezTo>
                    <a:cubicBezTo>
                      <a:pt x="139769" y="225092"/>
                      <a:pt x="141312" y="223635"/>
                      <a:pt x="140798" y="221320"/>
                    </a:cubicBezTo>
                    <a:cubicBezTo>
                      <a:pt x="131025" y="175715"/>
                      <a:pt x="122367" y="134224"/>
                      <a:pt x="96564" y="94447"/>
                    </a:cubicBezTo>
                    <a:cubicBezTo>
                      <a:pt x="84562" y="75931"/>
                      <a:pt x="68275" y="61529"/>
                      <a:pt x="51558" y="4755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400AA8E2-43F8-1B72-BBE4-0D7C08C1B22A}"/>
                  </a:ext>
                </a:extLst>
              </p:cNvPr>
              <p:cNvSpPr/>
              <p:nvPr/>
            </p:nvSpPr>
            <p:spPr>
              <a:xfrm>
                <a:off x="9809726" y="6214039"/>
                <a:ext cx="215226" cy="191774"/>
              </a:xfrm>
              <a:custGeom>
                <a:avLst/>
                <a:gdLst>
                  <a:gd name="connsiteX0" fmla="*/ 132154 w 215226"/>
                  <a:gd name="connsiteY0" fmla="*/ 83319 h 191774"/>
                  <a:gd name="connsiteX1" fmla="*/ 5710 w 215226"/>
                  <a:gd name="connsiteY1" fmla="*/ 2909 h 191774"/>
                  <a:gd name="connsiteX2" fmla="*/ 4939 w 215226"/>
                  <a:gd name="connsiteY2" fmla="*/ 1195 h 191774"/>
                  <a:gd name="connsiteX3" fmla="*/ 738 w 215226"/>
                  <a:gd name="connsiteY3" fmla="*/ 1195 h 191774"/>
                  <a:gd name="connsiteX4" fmla="*/ 309 w 215226"/>
                  <a:gd name="connsiteY4" fmla="*/ 3767 h 191774"/>
                  <a:gd name="connsiteX5" fmla="*/ 1338 w 215226"/>
                  <a:gd name="connsiteY5" fmla="*/ 5224 h 191774"/>
                  <a:gd name="connsiteX6" fmla="*/ 72061 w 215226"/>
                  <a:gd name="connsiteY6" fmla="*/ 114866 h 191774"/>
                  <a:gd name="connsiteX7" fmla="*/ 208536 w 215226"/>
                  <a:gd name="connsiteY7" fmla="*/ 190733 h 191774"/>
                  <a:gd name="connsiteX8" fmla="*/ 214708 w 215226"/>
                  <a:gd name="connsiteY8" fmla="*/ 186361 h 191774"/>
                  <a:gd name="connsiteX9" fmla="*/ 214622 w 215226"/>
                  <a:gd name="connsiteY9" fmla="*/ 186189 h 191774"/>
                  <a:gd name="connsiteX10" fmla="*/ 183675 w 215226"/>
                  <a:gd name="connsiteY10" fmla="*/ 130982 h 191774"/>
                  <a:gd name="connsiteX11" fmla="*/ 132154 w 215226"/>
                  <a:gd name="connsiteY11" fmla="*/ 83319 h 19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5226" h="191774">
                    <a:moveTo>
                      <a:pt x="132154" y="83319"/>
                    </a:moveTo>
                    <a:cubicBezTo>
                      <a:pt x="89206" y="54859"/>
                      <a:pt x="41628" y="41657"/>
                      <a:pt x="5710" y="2909"/>
                    </a:cubicBezTo>
                    <a:cubicBezTo>
                      <a:pt x="5453" y="2309"/>
                      <a:pt x="5195" y="1795"/>
                      <a:pt x="4939" y="1195"/>
                    </a:cubicBezTo>
                    <a:cubicBezTo>
                      <a:pt x="4081" y="-605"/>
                      <a:pt x="1510" y="-177"/>
                      <a:pt x="738" y="1195"/>
                    </a:cubicBezTo>
                    <a:cubicBezTo>
                      <a:pt x="52" y="1795"/>
                      <a:pt x="-290" y="2738"/>
                      <a:pt x="309" y="3767"/>
                    </a:cubicBezTo>
                    <a:cubicBezTo>
                      <a:pt x="653" y="4281"/>
                      <a:pt x="995" y="4709"/>
                      <a:pt x="1338" y="5224"/>
                    </a:cubicBezTo>
                    <a:cubicBezTo>
                      <a:pt x="14968" y="48858"/>
                      <a:pt x="36313" y="85462"/>
                      <a:pt x="72061" y="114866"/>
                    </a:cubicBezTo>
                    <a:cubicBezTo>
                      <a:pt x="113038" y="148556"/>
                      <a:pt x="168931" y="155757"/>
                      <a:pt x="208536" y="190733"/>
                    </a:cubicBezTo>
                    <a:cubicBezTo>
                      <a:pt x="211879" y="193733"/>
                      <a:pt x="216851" y="189618"/>
                      <a:pt x="214708" y="186361"/>
                    </a:cubicBezTo>
                    <a:cubicBezTo>
                      <a:pt x="214708" y="186275"/>
                      <a:pt x="214708" y="186275"/>
                      <a:pt x="214622" y="186189"/>
                    </a:cubicBezTo>
                    <a:cubicBezTo>
                      <a:pt x="203135" y="168616"/>
                      <a:pt x="196534" y="147699"/>
                      <a:pt x="183675" y="130982"/>
                    </a:cubicBezTo>
                    <a:cubicBezTo>
                      <a:pt x="169359" y="112294"/>
                      <a:pt x="151872" y="96435"/>
                      <a:pt x="132154" y="8331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398DF1D3-9EF5-3227-E669-D45AC220FE87}"/>
                  </a:ext>
                </a:extLst>
              </p:cNvPr>
              <p:cNvSpPr/>
              <p:nvPr/>
            </p:nvSpPr>
            <p:spPr>
              <a:xfrm>
                <a:off x="9754480" y="6321232"/>
                <a:ext cx="299829" cy="189280"/>
              </a:xfrm>
              <a:custGeom>
                <a:avLst/>
                <a:gdLst>
                  <a:gd name="connsiteX0" fmla="*/ 167855 w 299829"/>
                  <a:gd name="connsiteY0" fmla="*/ 84054 h 189280"/>
                  <a:gd name="connsiteX1" fmla="*/ 82987 w 299829"/>
                  <a:gd name="connsiteY1" fmla="*/ 51393 h 189280"/>
                  <a:gd name="connsiteX2" fmla="*/ 3263 w 299829"/>
                  <a:gd name="connsiteY2" fmla="*/ 472 h 189280"/>
                  <a:gd name="connsiteX3" fmla="*/ 177 w 299829"/>
                  <a:gd name="connsiteY3" fmla="*/ 3387 h 189280"/>
                  <a:gd name="connsiteX4" fmla="*/ 433 w 299829"/>
                  <a:gd name="connsiteY4" fmla="*/ 4930 h 189280"/>
                  <a:gd name="connsiteX5" fmla="*/ 123450 w 299829"/>
                  <a:gd name="connsiteY5" fmla="*/ 126659 h 189280"/>
                  <a:gd name="connsiteX6" fmla="*/ 208746 w 299829"/>
                  <a:gd name="connsiteY6" fmla="*/ 156320 h 189280"/>
                  <a:gd name="connsiteX7" fmla="*/ 292927 w 299829"/>
                  <a:gd name="connsiteY7" fmla="*/ 188296 h 189280"/>
                  <a:gd name="connsiteX8" fmla="*/ 298585 w 299829"/>
                  <a:gd name="connsiteY8" fmla="*/ 183066 h 189280"/>
                  <a:gd name="connsiteX9" fmla="*/ 298157 w 299829"/>
                  <a:gd name="connsiteY9" fmla="*/ 182724 h 189280"/>
                  <a:gd name="connsiteX10" fmla="*/ 297986 w 299829"/>
                  <a:gd name="connsiteY10" fmla="*/ 182209 h 189280"/>
                  <a:gd name="connsiteX11" fmla="*/ 167855 w 299829"/>
                  <a:gd name="connsiteY11" fmla="*/ 84054 h 189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9829" h="189280">
                    <a:moveTo>
                      <a:pt x="167855" y="84054"/>
                    </a:moveTo>
                    <a:cubicBezTo>
                      <a:pt x="139994" y="72138"/>
                      <a:pt x="110933" y="63051"/>
                      <a:pt x="82987" y="51393"/>
                    </a:cubicBezTo>
                    <a:cubicBezTo>
                      <a:pt x="52641" y="38620"/>
                      <a:pt x="28637" y="20961"/>
                      <a:pt x="3263" y="472"/>
                    </a:cubicBezTo>
                    <a:cubicBezTo>
                      <a:pt x="1292" y="-1071"/>
                      <a:pt x="-595" y="1501"/>
                      <a:pt x="177" y="3387"/>
                    </a:cubicBezTo>
                    <a:cubicBezTo>
                      <a:pt x="91" y="3902"/>
                      <a:pt x="91" y="4416"/>
                      <a:pt x="433" y="4930"/>
                    </a:cubicBezTo>
                    <a:cubicBezTo>
                      <a:pt x="31981" y="55593"/>
                      <a:pt x="68757" y="100513"/>
                      <a:pt x="123450" y="126659"/>
                    </a:cubicBezTo>
                    <a:cubicBezTo>
                      <a:pt x="150452" y="139604"/>
                      <a:pt x="179599" y="149462"/>
                      <a:pt x="208746" y="156320"/>
                    </a:cubicBezTo>
                    <a:cubicBezTo>
                      <a:pt x="238749" y="163436"/>
                      <a:pt x="268496" y="167893"/>
                      <a:pt x="292927" y="188296"/>
                    </a:cubicBezTo>
                    <a:cubicBezTo>
                      <a:pt x="296700" y="191467"/>
                      <a:pt x="302358" y="186238"/>
                      <a:pt x="298585" y="183066"/>
                    </a:cubicBezTo>
                    <a:cubicBezTo>
                      <a:pt x="298414" y="182895"/>
                      <a:pt x="298243" y="182810"/>
                      <a:pt x="298157" y="182724"/>
                    </a:cubicBezTo>
                    <a:cubicBezTo>
                      <a:pt x="298071" y="182552"/>
                      <a:pt x="298071" y="182381"/>
                      <a:pt x="297986" y="182209"/>
                    </a:cubicBezTo>
                    <a:cubicBezTo>
                      <a:pt x="268154" y="134289"/>
                      <a:pt x="218604" y="105828"/>
                      <a:pt x="167855" y="8405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B6CFCEF0-2CF1-570C-6181-953171B9B450}"/>
                  </a:ext>
                </a:extLst>
              </p:cNvPr>
              <p:cNvSpPr/>
              <p:nvPr/>
            </p:nvSpPr>
            <p:spPr>
              <a:xfrm>
                <a:off x="9748569" y="6471093"/>
                <a:ext cx="337932" cy="124715"/>
              </a:xfrm>
              <a:custGeom>
                <a:avLst/>
                <a:gdLst>
                  <a:gd name="connsiteX0" fmla="*/ 333129 w 337932"/>
                  <a:gd name="connsiteY0" fmla="*/ 115330 h 124715"/>
                  <a:gd name="connsiteX1" fmla="*/ 194683 w 337932"/>
                  <a:gd name="connsiteY1" fmla="*/ 44607 h 124715"/>
                  <a:gd name="connsiteX2" fmla="*/ 4545 w 337932"/>
                  <a:gd name="connsiteY2" fmla="*/ 458 h 124715"/>
                  <a:gd name="connsiteX3" fmla="*/ 1373 w 337932"/>
                  <a:gd name="connsiteY3" fmla="*/ 2087 h 124715"/>
                  <a:gd name="connsiteX4" fmla="*/ 602 w 337932"/>
                  <a:gd name="connsiteY4" fmla="*/ 5859 h 124715"/>
                  <a:gd name="connsiteX5" fmla="*/ 140762 w 337932"/>
                  <a:gd name="connsiteY5" fmla="*/ 90984 h 124715"/>
                  <a:gd name="connsiteX6" fmla="*/ 236603 w 337932"/>
                  <a:gd name="connsiteY6" fmla="*/ 101785 h 124715"/>
                  <a:gd name="connsiteX7" fmla="*/ 332271 w 337932"/>
                  <a:gd name="connsiteY7" fmla="*/ 123988 h 124715"/>
                  <a:gd name="connsiteX8" fmla="*/ 336301 w 337932"/>
                  <a:gd name="connsiteY8" fmla="*/ 117473 h 124715"/>
                  <a:gd name="connsiteX9" fmla="*/ 333129 w 337932"/>
                  <a:gd name="connsiteY9" fmla="*/ 115330 h 12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7932" h="124715">
                    <a:moveTo>
                      <a:pt x="333129" y="115330"/>
                    </a:moveTo>
                    <a:cubicBezTo>
                      <a:pt x="299782" y="71953"/>
                      <a:pt x="248347" y="49322"/>
                      <a:pt x="194683" y="44607"/>
                    </a:cubicBezTo>
                    <a:cubicBezTo>
                      <a:pt x="129703" y="38949"/>
                      <a:pt x="58381" y="44521"/>
                      <a:pt x="4545" y="458"/>
                    </a:cubicBezTo>
                    <a:cubicBezTo>
                      <a:pt x="3087" y="-741"/>
                      <a:pt x="1545" y="630"/>
                      <a:pt x="1373" y="2087"/>
                    </a:cubicBezTo>
                    <a:cubicBezTo>
                      <a:pt x="173" y="2773"/>
                      <a:pt x="-598" y="4402"/>
                      <a:pt x="602" y="5859"/>
                    </a:cubicBezTo>
                    <a:cubicBezTo>
                      <a:pt x="37892" y="49836"/>
                      <a:pt x="84098" y="79411"/>
                      <a:pt x="140762" y="90984"/>
                    </a:cubicBezTo>
                    <a:cubicBezTo>
                      <a:pt x="172309" y="97413"/>
                      <a:pt x="204456" y="100757"/>
                      <a:pt x="236603" y="101785"/>
                    </a:cubicBezTo>
                    <a:cubicBezTo>
                      <a:pt x="269092" y="102814"/>
                      <a:pt x="304840" y="104186"/>
                      <a:pt x="332271" y="123988"/>
                    </a:cubicBezTo>
                    <a:cubicBezTo>
                      <a:pt x="336301" y="126903"/>
                      <a:pt x="340244" y="120302"/>
                      <a:pt x="336301" y="117473"/>
                    </a:cubicBezTo>
                    <a:cubicBezTo>
                      <a:pt x="335272" y="116702"/>
                      <a:pt x="334158" y="116016"/>
                      <a:pt x="333129" y="11533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24FF7A73-4221-5D72-FD12-364975646E11}"/>
                  </a:ext>
                </a:extLst>
              </p:cNvPr>
              <p:cNvSpPr/>
              <p:nvPr/>
            </p:nvSpPr>
            <p:spPr>
              <a:xfrm>
                <a:off x="9822420" y="6614517"/>
                <a:ext cx="288163" cy="83599"/>
              </a:xfrm>
              <a:custGeom>
                <a:avLst/>
                <a:gdLst>
                  <a:gd name="connsiteX0" fmla="*/ 225588 w 288163"/>
                  <a:gd name="connsiteY0" fmla="*/ 4567 h 83599"/>
                  <a:gd name="connsiteX1" fmla="*/ 146549 w 288163"/>
                  <a:gd name="connsiteY1" fmla="*/ 4909 h 83599"/>
                  <a:gd name="connsiteX2" fmla="*/ 3046 w 288163"/>
                  <a:gd name="connsiteY2" fmla="*/ 52401 h 83599"/>
                  <a:gd name="connsiteX3" fmla="*/ 388 w 288163"/>
                  <a:gd name="connsiteY3" fmla="*/ 55145 h 83599"/>
                  <a:gd name="connsiteX4" fmla="*/ 1073 w 288163"/>
                  <a:gd name="connsiteY4" fmla="*/ 58659 h 83599"/>
                  <a:gd name="connsiteX5" fmla="*/ 118860 w 288163"/>
                  <a:gd name="connsiteY5" fmla="*/ 78204 h 83599"/>
                  <a:gd name="connsiteX6" fmla="*/ 194727 w 288163"/>
                  <a:gd name="connsiteY6" fmla="*/ 48286 h 83599"/>
                  <a:gd name="connsiteX7" fmla="*/ 282252 w 288163"/>
                  <a:gd name="connsiteY7" fmla="*/ 44000 h 83599"/>
                  <a:gd name="connsiteX8" fmla="*/ 287996 w 288163"/>
                  <a:gd name="connsiteY8" fmla="*/ 39285 h 83599"/>
                  <a:gd name="connsiteX9" fmla="*/ 287567 w 288163"/>
                  <a:gd name="connsiteY9" fmla="*/ 37228 h 83599"/>
                  <a:gd name="connsiteX10" fmla="*/ 225588 w 288163"/>
                  <a:gd name="connsiteY10" fmla="*/ 4567 h 8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163" h="83599">
                    <a:moveTo>
                      <a:pt x="225588" y="4567"/>
                    </a:moveTo>
                    <a:cubicBezTo>
                      <a:pt x="200470" y="-2034"/>
                      <a:pt x="171666" y="-1092"/>
                      <a:pt x="146549" y="4909"/>
                    </a:cubicBezTo>
                    <a:cubicBezTo>
                      <a:pt x="94771" y="17254"/>
                      <a:pt x="60138" y="61574"/>
                      <a:pt x="3046" y="52401"/>
                    </a:cubicBezTo>
                    <a:cubicBezTo>
                      <a:pt x="1159" y="52058"/>
                      <a:pt x="302" y="53601"/>
                      <a:pt x="388" y="55145"/>
                    </a:cubicBezTo>
                    <a:cubicBezTo>
                      <a:pt x="-212" y="56173"/>
                      <a:pt x="-212" y="57630"/>
                      <a:pt x="1073" y="58659"/>
                    </a:cubicBezTo>
                    <a:cubicBezTo>
                      <a:pt x="33907" y="85663"/>
                      <a:pt x="79255" y="88234"/>
                      <a:pt x="118860" y="78204"/>
                    </a:cubicBezTo>
                    <a:cubicBezTo>
                      <a:pt x="145349" y="71518"/>
                      <a:pt x="169095" y="57373"/>
                      <a:pt x="194727" y="48286"/>
                    </a:cubicBezTo>
                    <a:cubicBezTo>
                      <a:pt x="220101" y="39285"/>
                      <a:pt x="256792" y="31999"/>
                      <a:pt x="282252" y="44000"/>
                    </a:cubicBezTo>
                    <a:cubicBezTo>
                      <a:pt x="285767" y="45629"/>
                      <a:pt x="288939" y="41943"/>
                      <a:pt x="287996" y="39285"/>
                    </a:cubicBezTo>
                    <a:cubicBezTo>
                      <a:pt x="288167" y="38599"/>
                      <a:pt x="287996" y="37914"/>
                      <a:pt x="287567" y="37228"/>
                    </a:cubicBezTo>
                    <a:cubicBezTo>
                      <a:pt x="273937" y="17768"/>
                      <a:pt x="247448" y="10310"/>
                      <a:pt x="225588" y="456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0CD35101-1D0F-2C97-82C6-C30E10F86A33}"/>
                  </a:ext>
                </a:extLst>
              </p:cNvPr>
              <p:cNvSpPr/>
              <p:nvPr/>
            </p:nvSpPr>
            <p:spPr>
              <a:xfrm>
                <a:off x="9941071" y="6699638"/>
                <a:ext cx="208613" cy="107301"/>
              </a:xfrm>
              <a:custGeom>
                <a:avLst/>
                <a:gdLst>
                  <a:gd name="connsiteX0" fmla="*/ 206807 w 208613"/>
                  <a:gd name="connsiteY0" fmla="*/ 16315 h 107301"/>
                  <a:gd name="connsiteX1" fmla="*/ 114223 w 208613"/>
                  <a:gd name="connsiteY1" fmla="*/ 15715 h 107301"/>
                  <a:gd name="connsiteX2" fmla="*/ 59273 w 208613"/>
                  <a:gd name="connsiteY2" fmla="*/ 62263 h 107301"/>
                  <a:gd name="connsiteX3" fmla="*/ 4752 w 208613"/>
                  <a:gd name="connsiteY3" fmla="*/ 87552 h 107301"/>
                  <a:gd name="connsiteX4" fmla="*/ 2523 w 208613"/>
                  <a:gd name="connsiteY4" fmla="*/ 87981 h 107301"/>
                  <a:gd name="connsiteX5" fmla="*/ 724 w 208613"/>
                  <a:gd name="connsiteY5" fmla="*/ 92182 h 107301"/>
                  <a:gd name="connsiteX6" fmla="*/ 86363 w 208613"/>
                  <a:gd name="connsiteY6" fmla="*/ 98954 h 107301"/>
                  <a:gd name="connsiteX7" fmla="*/ 204750 w 208613"/>
                  <a:gd name="connsiteY7" fmla="*/ 23602 h 107301"/>
                  <a:gd name="connsiteX8" fmla="*/ 206807 w 208613"/>
                  <a:gd name="connsiteY8" fmla="*/ 16315 h 10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8613" h="107301">
                    <a:moveTo>
                      <a:pt x="206807" y="16315"/>
                    </a:moveTo>
                    <a:cubicBezTo>
                      <a:pt x="183660" y="-11374"/>
                      <a:pt x="141141" y="1570"/>
                      <a:pt x="114223" y="15715"/>
                    </a:cubicBezTo>
                    <a:cubicBezTo>
                      <a:pt x="92878" y="26945"/>
                      <a:pt x="75647" y="44947"/>
                      <a:pt x="59273" y="62263"/>
                    </a:cubicBezTo>
                    <a:cubicBezTo>
                      <a:pt x="45386" y="77008"/>
                      <a:pt x="26184" y="92096"/>
                      <a:pt x="4752" y="87552"/>
                    </a:cubicBezTo>
                    <a:cubicBezTo>
                      <a:pt x="3810" y="87381"/>
                      <a:pt x="3124" y="87552"/>
                      <a:pt x="2523" y="87981"/>
                    </a:cubicBezTo>
                    <a:cubicBezTo>
                      <a:pt x="638" y="88066"/>
                      <a:pt x="-990" y="90553"/>
                      <a:pt x="724" y="92182"/>
                    </a:cubicBezTo>
                    <a:cubicBezTo>
                      <a:pt x="22326" y="112927"/>
                      <a:pt x="60731" y="109412"/>
                      <a:pt x="86363" y="98954"/>
                    </a:cubicBezTo>
                    <a:cubicBezTo>
                      <a:pt x="132654" y="80094"/>
                      <a:pt x="147056" y="21115"/>
                      <a:pt x="204750" y="23602"/>
                    </a:cubicBezTo>
                    <a:cubicBezTo>
                      <a:pt x="209036" y="23773"/>
                      <a:pt x="209807" y="18115"/>
                      <a:pt x="206807" y="1631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E1EFA8C0-424E-9823-7D6A-D7A4B4684682}"/>
                  </a:ext>
                </a:extLst>
              </p:cNvPr>
              <p:cNvSpPr/>
              <p:nvPr/>
            </p:nvSpPr>
            <p:spPr>
              <a:xfrm>
                <a:off x="10076382" y="6768507"/>
                <a:ext cx="111353" cy="90704"/>
              </a:xfrm>
              <a:custGeom>
                <a:avLst/>
                <a:gdLst>
                  <a:gd name="connsiteX0" fmla="*/ 108185 w 111353"/>
                  <a:gd name="connsiteY0" fmla="*/ 5825 h 90704"/>
                  <a:gd name="connsiteX1" fmla="*/ 2572 w 111353"/>
                  <a:gd name="connsiteY1" fmla="*/ 79549 h 90704"/>
                  <a:gd name="connsiteX2" fmla="*/ 0 w 111353"/>
                  <a:gd name="connsiteY2" fmla="*/ 82206 h 90704"/>
                  <a:gd name="connsiteX3" fmla="*/ 0 w 111353"/>
                  <a:gd name="connsiteY3" fmla="*/ 82635 h 90704"/>
                  <a:gd name="connsiteX4" fmla="*/ 0 w 111353"/>
                  <a:gd name="connsiteY4" fmla="*/ 82720 h 90704"/>
                  <a:gd name="connsiteX5" fmla="*/ 1372 w 111353"/>
                  <a:gd name="connsiteY5" fmla="*/ 85035 h 90704"/>
                  <a:gd name="connsiteX6" fmla="*/ 62923 w 111353"/>
                  <a:gd name="connsiteY6" fmla="*/ 80662 h 90704"/>
                  <a:gd name="connsiteX7" fmla="*/ 109986 w 111353"/>
                  <a:gd name="connsiteY7" fmla="*/ 13283 h 90704"/>
                  <a:gd name="connsiteX8" fmla="*/ 109643 w 111353"/>
                  <a:gd name="connsiteY8" fmla="*/ 7711 h 90704"/>
                  <a:gd name="connsiteX9" fmla="*/ 108185 w 111353"/>
                  <a:gd name="connsiteY9" fmla="*/ 5825 h 9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353" h="90704">
                    <a:moveTo>
                      <a:pt x="108185" y="5825"/>
                    </a:moveTo>
                    <a:cubicBezTo>
                      <a:pt x="50578" y="-24865"/>
                      <a:pt x="48263" y="75519"/>
                      <a:pt x="2572" y="79549"/>
                    </a:cubicBezTo>
                    <a:cubicBezTo>
                      <a:pt x="1114" y="79634"/>
                      <a:pt x="172" y="81006"/>
                      <a:pt x="0" y="82206"/>
                    </a:cubicBezTo>
                    <a:cubicBezTo>
                      <a:pt x="0" y="82377"/>
                      <a:pt x="0" y="82463"/>
                      <a:pt x="0" y="82635"/>
                    </a:cubicBezTo>
                    <a:cubicBezTo>
                      <a:pt x="0" y="82635"/>
                      <a:pt x="0" y="82720"/>
                      <a:pt x="0" y="82720"/>
                    </a:cubicBezTo>
                    <a:cubicBezTo>
                      <a:pt x="0" y="83663"/>
                      <a:pt x="343" y="84520"/>
                      <a:pt x="1372" y="85035"/>
                    </a:cubicBezTo>
                    <a:cubicBezTo>
                      <a:pt x="21431" y="94807"/>
                      <a:pt x="43721" y="91035"/>
                      <a:pt x="62923" y="80662"/>
                    </a:cubicBezTo>
                    <a:cubicBezTo>
                      <a:pt x="89926" y="66004"/>
                      <a:pt x="87183" y="30942"/>
                      <a:pt x="109986" y="13283"/>
                    </a:cubicBezTo>
                    <a:cubicBezTo>
                      <a:pt x="112215" y="11568"/>
                      <a:pt x="111443" y="8997"/>
                      <a:pt x="109643" y="7711"/>
                    </a:cubicBezTo>
                    <a:cubicBezTo>
                      <a:pt x="109557" y="7025"/>
                      <a:pt x="109129" y="6339"/>
                      <a:pt x="108185" y="582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071709AA-1E9F-2AE5-F0C1-188C84D4573D}"/>
                  </a:ext>
                </a:extLst>
              </p:cNvPr>
              <p:cNvSpPr/>
              <p:nvPr/>
            </p:nvSpPr>
            <p:spPr>
              <a:xfrm>
                <a:off x="10182458" y="6763286"/>
                <a:ext cx="99075" cy="52417"/>
              </a:xfrm>
              <a:custGeom>
                <a:avLst/>
                <a:gdLst>
                  <a:gd name="connsiteX0" fmla="*/ 95207 w 99075"/>
                  <a:gd name="connsiteY0" fmla="*/ 29477 h 52417"/>
                  <a:gd name="connsiteX1" fmla="*/ 54144 w 99075"/>
                  <a:gd name="connsiteY1" fmla="*/ 4702 h 52417"/>
                  <a:gd name="connsiteX2" fmla="*/ 2109 w 99075"/>
                  <a:gd name="connsiteY2" fmla="*/ 11731 h 52417"/>
                  <a:gd name="connsiteX3" fmla="*/ 3566 w 99075"/>
                  <a:gd name="connsiteY3" fmla="*/ 19189 h 52417"/>
                  <a:gd name="connsiteX4" fmla="*/ 63831 w 99075"/>
                  <a:gd name="connsiteY4" fmla="*/ 51508 h 52417"/>
                  <a:gd name="connsiteX5" fmla="*/ 99064 w 99075"/>
                  <a:gd name="connsiteY5" fmla="*/ 33163 h 52417"/>
                  <a:gd name="connsiteX6" fmla="*/ 98207 w 99075"/>
                  <a:gd name="connsiteY6" fmla="*/ 31362 h 52417"/>
                  <a:gd name="connsiteX7" fmla="*/ 95207 w 99075"/>
                  <a:gd name="connsiteY7" fmla="*/ 29477 h 5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075" h="52417">
                    <a:moveTo>
                      <a:pt x="95207" y="29477"/>
                    </a:moveTo>
                    <a:cubicBezTo>
                      <a:pt x="79519" y="35048"/>
                      <a:pt x="67432" y="9931"/>
                      <a:pt x="54144" y="4702"/>
                    </a:cubicBezTo>
                    <a:cubicBezTo>
                      <a:pt x="36828" y="-2156"/>
                      <a:pt x="15397" y="-2842"/>
                      <a:pt x="2109" y="11731"/>
                    </a:cubicBezTo>
                    <a:cubicBezTo>
                      <a:pt x="-1063" y="13189"/>
                      <a:pt x="-720" y="19018"/>
                      <a:pt x="3566" y="19189"/>
                    </a:cubicBezTo>
                    <a:cubicBezTo>
                      <a:pt x="28084" y="20218"/>
                      <a:pt x="40685" y="45850"/>
                      <a:pt x="63831" y="51508"/>
                    </a:cubicBezTo>
                    <a:cubicBezTo>
                      <a:pt x="76776" y="54680"/>
                      <a:pt x="99664" y="49793"/>
                      <a:pt x="99064" y="33163"/>
                    </a:cubicBezTo>
                    <a:cubicBezTo>
                      <a:pt x="99064" y="32305"/>
                      <a:pt x="98721" y="31705"/>
                      <a:pt x="98207" y="31362"/>
                    </a:cubicBezTo>
                    <a:cubicBezTo>
                      <a:pt x="97950" y="29991"/>
                      <a:pt x="96921" y="28876"/>
                      <a:pt x="95207" y="2947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D77E9975-DBBB-FC05-9A01-49494BA7F34F}"/>
                  </a:ext>
                </a:extLst>
              </p:cNvPr>
              <p:cNvSpPr/>
              <p:nvPr/>
            </p:nvSpPr>
            <p:spPr>
              <a:xfrm>
                <a:off x="10144376" y="6686049"/>
                <a:ext cx="185264" cy="50809"/>
              </a:xfrm>
              <a:custGeom>
                <a:avLst/>
                <a:gdLst>
                  <a:gd name="connsiteX0" fmla="*/ 183695 w 185264"/>
                  <a:gd name="connsiteY0" fmla="*/ 1701 h 50809"/>
                  <a:gd name="connsiteX1" fmla="*/ 180095 w 185264"/>
                  <a:gd name="connsiteY1" fmla="*/ 329 h 50809"/>
                  <a:gd name="connsiteX2" fmla="*/ 79967 w 185264"/>
                  <a:gd name="connsiteY2" fmla="*/ 2216 h 50809"/>
                  <a:gd name="connsiteX3" fmla="*/ 1272 w 185264"/>
                  <a:gd name="connsiteY3" fmla="*/ 30933 h 50809"/>
                  <a:gd name="connsiteX4" fmla="*/ 415 w 185264"/>
                  <a:gd name="connsiteY4" fmla="*/ 35219 h 50809"/>
                  <a:gd name="connsiteX5" fmla="*/ 3758 w 185264"/>
                  <a:gd name="connsiteY5" fmla="*/ 38391 h 50809"/>
                  <a:gd name="connsiteX6" fmla="*/ 106114 w 185264"/>
                  <a:gd name="connsiteY6" fmla="*/ 50221 h 50809"/>
                  <a:gd name="connsiteX7" fmla="*/ 184980 w 185264"/>
                  <a:gd name="connsiteY7" fmla="*/ 5473 h 50809"/>
                  <a:gd name="connsiteX8" fmla="*/ 185238 w 185264"/>
                  <a:gd name="connsiteY8" fmla="*/ 4101 h 50809"/>
                  <a:gd name="connsiteX9" fmla="*/ 183695 w 185264"/>
                  <a:gd name="connsiteY9" fmla="*/ 1701 h 5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264" h="50809">
                    <a:moveTo>
                      <a:pt x="183695" y="1701"/>
                    </a:moveTo>
                    <a:cubicBezTo>
                      <a:pt x="183095" y="415"/>
                      <a:pt x="181637" y="-528"/>
                      <a:pt x="180095" y="329"/>
                    </a:cubicBezTo>
                    <a:cubicBezTo>
                      <a:pt x="149662" y="17732"/>
                      <a:pt x="112886" y="3073"/>
                      <a:pt x="79967" y="2216"/>
                    </a:cubicBezTo>
                    <a:cubicBezTo>
                      <a:pt x="49707" y="1444"/>
                      <a:pt x="23646" y="10788"/>
                      <a:pt x="1272" y="30933"/>
                    </a:cubicBezTo>
                    <a:cubicBezTo>
                      <a:pt x="-185" y="32219"/>
                      <a:pt x="-271" y="33848"/>
                      <a:pt x="415" y="35219"/>
                    </a:cubicBezTo>
                    <a:cubicBezTo>
                      <a:pt x="501" y="36934"/>
                      <a:pt x="1614" y="38477"/>
                      <a:pt x="3758" y="38391"/>
                    </a:cubicBezTo>
                    <a:cubicBezTo>
                      <a:pt x="38391" y="36934"/>
                      <a:pt x="70624" y="54165"/>
                      <a:pt x="106114" y="50221"/>
                    </a:cubicBezTo>
                    <a:cubicBezTo>
                      <a:pt x="137746" y="46707"/>
                      <a:pt x="169722" y="35391"/>
                      <a:pt x="184980" y="5473"/>
                    </a:cubicBezTo>
                    <a:cubicBezTo>
                      <a:pt x="185238" y="5045"/>
                      <a:pt x="185238" y="4530"/>
                      <a:pt x="185238" y="4101"/>
                    </a:cubicBezTo>
                    <a:cubicBezTo>
                      <a:pt x="185409" y="2987"/>
                      <a:pt x="184724" y="1958"/>
                      <a:pt x="183695" y="17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AE1B4702-BE04-25E6-4EE9-83D8D7C51A70}"/>
                  </a:ext>
                </a:extLst>
              </p:cNvPr>
              <p:cNvSpPr/>
              <p:nvPr/>
            </p:nvSpPr>
            <p:spPr>
              <a:xfrm>
                <a:off x="10108374" y="6553138"/>
                <a:ext cx="258887" cy="107416"/>
              </a:xfrm>
              <a:custGeom>
                <a:avLst/>
                <a:gdLst>
                  <a:gd name="connsiteX0" fmla="*/ 253473 w 258887"/>
                  <a:gd name="connsiteY0" fmla="*/ 452 h 107416"/>
                  <a:gd name="connsiteX1" fmla="*/ 230414 w 258887"/>
                  <a:gd name="connsiteY1" fmla="*/ 17168 h 107416"/>
                  <a:gd name="connsiteX2" fmla="*/ 190637 w 258887"/>
                  <a:gd name="connsiteY2" fmla="*/ 24369 h 107416"/>
                  <a:gd name="connsiteX3" fmla="*/ 110827 w 258887"/>
                  <a:gd name="connsiteY3" fmla="*/ 31827 h 107416"/>
                  <a:gd name="connsiteX4" fmla="*/ 1785 w 258887"/>
                  <a:gd name="connsiteY4" fmla="*/ 99807 h 107416"/>
                  <a:gd name="connsiteX5" fmla="*/ 6928 w 258887"/>
                  <a:gd name="connsiteY5" fmla="*/ 106408 h 107416"/>
                  <a:gd name="connsiteX6" fmla="*/ 84681 w 258887"/>
                  <a:gd name="connsiteY6" fmla="*/ 94407 h 107416"/>
                  <a:gd name="connsiteX7" fmla="*/ 173664 w 258887"/>
                  <a:gd name="connsiteY7" fmla="*/ 75547 h 107416"/>
                  <a:gd name="connsiteX8" fmla="*/ 258874 w 258887"/>
                  <a:gd name="connsiteY8" fmla="*/ 3881 h 107416"/>
                  <a:gd name="connsiteX9" fmla="*/ 253473 w 258887"/>
                  <a:gd name="connsiteY9" fmla="*/ 452 h 10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8887" h="107416">
                    <a:moveTo>
                      <a:pt x="253473" y="452"/>
                    </a:moveTo>
                    <a:cubicBezTo>
                      <a:pt x="245500" y="5681"/>
                      <a:pt x="238900" y="12625"/>
                      <a:pt x="230414" y="17168"/>
                    </a:cubicBezTo>
                    <a:cubicBezTo>
                      <a:pt x="219012" y="23255"/>
                      <a:pt x="203153" y="22826"/>
                      <a:pt x="190637" y="24369"/>
                    </a:cubicBezTo>
                    <a:cubicBezTo>
                      <a:pt x="164062" y="27626"/>
                      <a:pt x="137315" y="27798"/>
                      <a:pt x="110827" y="31827"/>
                    </a:cubicBezTo>
                    <a:cubicBezTo>
                      <a:pt x="67193" y="38428"/>
                      <a:pt x="23302" y="59773"/>
                      <a:pt x="1785" y="99807"/>
                    </a:cubicBezTo>
                    <a:cubicBezTo>
                      <a:pt x="-2673" y="103408"/>
                      <a:pt x="2042" y="109923"/>
                      <a:pt x="6928" y="106408"/>
                    </a:cubicBezTo>
                    <a:cubicBezTo>
                      <a:pt x="28531" y="90720"/>
                      <a:pt x="59649" y="96892"/>
                      <a:pt x="84681" y="94407"/>
                    </a:cubicBezTo>
                    <a:cubicBezTo>
                      <a:pt x="114941" y="91406"/>
                      <a:pt x="144859" y="85148"/>
                      <a:pt x="173664" y="75547"/>
                    </a:cubicBezTo>
                    <a:cubicBezTo>
                      <a:pt x="205382" y="65003"/>
                      <a:pt x="255103" y="42114"/>
                      <a:pt x="258874" y="3881"/>
                    </a:cubicBezTo>
                    <a:cubicBezTo>
                      <a:pt x="259131" y="1309"/>
                      <a:pt x="255788" y="-1005"/>
                      <a:pt x="253473" y="45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801EE60C-B1FB-D39B-6799-FB98F1404BED}"/>
                  </a:ext>
                </a:extLst>
              </p:cNvPr>
              <p:cNvSpPr/>
              <p:nvPr/>
            </p:nvSpPr>
            <p:spPr>
              <a:xfrm>
                <a:off x="10080948" y="6375162"/>
                <a:ext cx="295381" cy="219354"/>
              </a:xfrm>
              <a:custGeom>
                <a:avLst/>
                <a:gdLst>
                  <a:gd name="connsiteX0" fmla="*/ 288357 w 295381"/>
                  <a:gd name="connsiteY0" fmla="*/ 1834 h 219354"/>
                  <a:gd name="connsiteX1" fmla="*/ 189773 w 295381"/>
                  <a:gd name="connsiteY1" fmla="*/ 73586 h 219354"/>
                  <a:gd name="connsiteX2" fmla="*/ 81502 w 295381"/>
                  <a:gd name="connsiteY2" fmla="*/ 114906 h 219354"/>
                  <a:gd name="connsiteX3" fmla="*/ 2378 w 295381"/>
                  <a:gd name="connsiteY3" fmla="*/ 217690 h 219354"/>
                  <a:gd name="connsiteX4" fmla="*/ 6236 w 295381"/>
                  <a:gd name="connsiteY4" fmla="*/ 219061 h 219354"/>
                  <a:gd name="connsiteX5" fmla="*/ 9493 w 295381"/>
                  <a:gd name="connsiteY5" fmla="*/ 217432 h 219354"/>
                  <a:gd name="connsiteX6" fmla="*/ 107220 w 295381"/>
                  <a:gd name="connsiteY6" fmla="*/ 166597 h 219354"/>
                  <a:gd name="connsiteX7" fmla="*/ 200918 w 295381"/>
                  <a:gd name="connsiteY7" fmla="*/ 131107 h 219354"/>
                  <a:gd name="connsiteX8" fmla="*/ 295301 w 295381"/>
                  <a:gd name="connsiteY8" fmla="*/ 3977 h 219354"/>
                  <a:gd name="connsiteX9" fmla="*/ 288357 w 295381"/>
                  <a:gd name="connsiteY9" fmla="*/ 1834 h 21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381" h="219354">
                    <a:moveTo>
                      <a:pt x="288357" y="1834"/>
                    </a:moveTo>
                    <a:cubicBezTo>
                      <a:pt x="268897" y="37410"/>
                      <a:pt x="225692" y="58584"/>
                      <a:pt x="189773" y="73586"/>
                    </a:cubicBezTo>
                    <a:cubicBezTo>
                      <a:pt x="154025" y="88502"/>
                      <a:pt x="115878" y="96817"/>
                      <a:pt x="81502" y="114906"/>
                    </a:cubicBezTo>
                    <a:cubicBezTo>
                      <a:pt x="51928" y="130508"/>
                      <a:pt x="-13223" y="175084"/>
                      <a:pt x="2378" y="217690"/>
                    </a:cubicBezTo>
                    <a:cubicBezTo>
                      <a:pt x="3064" y="219404"/>
                      <a:pt x="4779" y="219661"/>
                      <a:pt x="6236" y="219061"/>
                    </a:cubicBezTo>
                    <a:cubicBezTo>
                      <a:pt x="7436" y="219061"/>
                      <a:pt x="8636" y="218633"/>
                      <a:pt x="9493" y="217432"/>
                    </a:cubicBezTo>
                    <a:cubicBezTo>
                      <a:pt x="32210" y="186400"/>
                      <a:pt x="71901" y="176028"/>
                      <a:pt x="107220" y="166597"/>
                    </a:cubicBezTo>
                    <a:cubicBezTo>
                      <a:pt x="140138" y="157768"/>
                      <a:pt x="171000" y="147824"/>
                      <a:pt x="200918" y="131107"/>
                    </a:cubicBezTo>
                    <a:cubicBezTo>
                      <a:pt x="246095" y="105819"/>
                      <a:pt x="297701" y="61156"/>
                      <a:pt x="295301" y="3977"/>
                    </a:cubicBezTo>
                    <a:cubicBezTo>
                      <a:pt x="295301" y="462"/>
                      <a:pt x="290328" y="-1767"/>
                      <a:pt x="288357" y="183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952B7B51-E32B-8ED6-377E-F2DCD698800E}"/>
                  </a:ext>
                </a:extLst>
              </p:cNvPr>
              <p:cNvSpPr/>
              <p:nvPr/>
            </p:nvSpPr>
            <p:spPr>
              <a:xfrm>
                <a:off x="10048823" y="6231716"/>
                <a:ext cx="273297" cy="279129"/>
              </a:xfrm>
              <a:custGeom>
                <a:avLst/>
                <a:gdLst>
                  <a:gd name="connsiteX0" fmla="*/ 262446 w 273297"/>
                  <a:gd name="connsiteY0" fmla="*/ 2720 h 279129"/>
                  <a:gd name="connsiteX1" fmla="*/ 183151 w 273297"/>
                  <a:gd name="connsiteY1" fmla="*/ 94274 h 279129"/>
                  <a:gd name="connsiteX2" fmla="*/ 88425 w 273297"/>
                  <a:gd name="connsiteY2" fmla="*/ 149910 h 279129"/>
                  <a:gd name="connsiteX3" fmla="*/ 24473 w 273297"/>
                  <a:gd name="connsiteY3" fmla="*/ 212746 h 279129"/>
                  <a:gd name="connsiteX4" fmla="*/ 128 w 273297"/>
                  <a:gd name="connsiteY4" fmla="*/ 273182 h 279129"/>
                  <a:gd name="connsiteX5" fmla="*/ 299 w 273297"/>
                  <a:gd name="connsiteY5" fmla="*/ 275325 h 279129"/>
                  <a:gd name="connsiteX6" fmla="*/ 385 w 273297"/>
                  <a:gd name="connsiteY6" fmla="*/ 276611 h 279129"/>
                  <a:gd name="connsiteX7" fmla="*/ 6729 w 273297"/>
                  <a:gd name="connsiteY7" fmla="*/ 276268 h 279129"/>
                  <a:gd name="connsiteX8" fmla="*/ 49935 w 273297"/>
                  <a:gd name="connsiteY8" fmla="*/ 237778 h 279129"/>
                  <a:gd name="connsiteX9" fmla="*/ 105570 w 273297"/>
                  <a:gd name="connsiteY9" fmla="*/ 208202 h 279129"/>
                  <a:gd name="connsiteX10" fmla="*/ 203982 w 273297"/>
                  <a:gd name="connsiteY10" fmla="*/ 151196 h 279129"/>
                  <a:gd name="connsiteX11" fmla="*/ 260646 w 273297"/>
                  <a:gd name="connsiteY11" fmla="*/ 72585 h 279129"/>
                  <a:gd name="connsiteX12" fmla="*/ 269219 w 273297"/>
                  <a:gd name="connsiteY12" fmla="*/ 2034 h 279129"/>
                  <a:gd name="connsiteX13" fmla="*/ 262446 w 273297"/>
                  <a:gd name="connsiteY13" fmla="*/ 2720 h 279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3297" h="279129">
                    <a:moveTo>
                      <a:pt x="262446" y="2720"/>
                    </a:moveTo>
                    <a:cubicBezTo>
                      <a:pt x="246587" y="41982"/>
                      <a:pt x="218641" y="72071"/>
                      <a:pt x="183151" y="94274"/>
                    </a:cubicBezTo>
                    <a:cubicBezTo>
                      <a:pt x="152032" y="113648"/>
                      <a:pt x="118685" y="128907"/>
                      <a:pt x="88425" y="149910"/>
                    </a:cubicBezTo>
                    <a:cubicBezTo>
                      <a:pt x="63393" y="167312"/>
                      <a:pt x="42647" y="188400"/>
                      <a:pt x="24473" y="212746"/>
                    </a:cubicBezTo>
                    <a:cubicBezTo>
                      <a:pt x="11272" y="230320"/>
                      <a:pt x="-1416" y="250636"/>
                      <a:pt x="128" y="273182"/>
                    </a:cubicBezTo>
                    <a:cubicBezTo>
                      <a:pt x="-44" y="273954"/>
                      <a:pt x="42" y="274639"/>
                      <a:pt x="299" y="275325"/>
                    </a:cubicBezTo>
                    <a:cubicBezTo>
                      <a:pt x="385" y="275754"/>
                      <a:pt x="385" y="276182"/>
                      <a:pt x="385" y="276611"/>
                    </a:cubicBezTo>
                    <a:cubicBezTo>
                      <a:pt x="899" y="280469"/>
                      <a:pt x="6043" y="279526"/>
                      <a:pt x="6729" y="276268"/>
                    </a:cubicBezTo>
                    <a:cubicBezTo>
                      <a:pt x="20874" y="262552"/>
                      <a:pt x="33561" y="249008"/>
                      <a:pt x="49935" y="237778"/>
                    </a:cubicBezTo>
                    <a:cubicBezTo>
                      <a:pt x="67250" y="225948"/>
                      <a:pt x="86624" y="217032"/>
                      <a:pt x="105570" y="208202"/>
                    </a:cubicBezTo>
                    <a:cubicBezTo>
                      <a:pt x="140288" y="192001"/>
                      <a:pt x="174492" y="176056"/>
                      <a:pt x="203982" y="151196"/>
                    </a:cubicBezTo>
                    <a:cubicBezTo>
                      <a:pt x="228928" y="130193"/>
                      <a:pt x="247530" y="102161"/>
                      <a:pt x="260646" y="72585"/>
                    </a:cubicBezTo>
                    <a:cubicBezTo>
                      <a:pt x="270591" y="50211"/>
                      <a:pt x="278391" y="25866"/>
                      <a:pt x="269219" y="2034"/>
                    </a:cubicBezTo>
                    <a:cubicBezTo>
                      <a:pt x="268104" y="-1395"/>
                      <a:pt x="263475" y="-23"/>
                      <a:pt x="262446" y="272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5EA572E4-B7F8-7652-F1CF-B54A8E1607EF}"/>
                  </a:ext>
                </a:extLst>
              </p:cNvPr>
              <p:cNvSpPr/>
              <p:nvPr/>
            </p:nvSpPr>
            <p:spPr>
              <a:xfrm>
                <a:off x="10020641" y="6133987"/>
                <a:ext cx="253391" cy="269872"/>
              </a:xfrm>
              <a:custGeom>
                <a:avLst/>
                <a:gdLst>
                  <a:gd name="connsiteX0" fmla="*/ 244079 w 253391"/>
                  <a:gd name="connsiteY0" fmla="*/ 2636 h 269872"/>
                  <a:gd name="connsiteX1" fmla="*/ 189301 w 253391"/>
                  <a:gd name="connsiteY1" fmla="*/ 81761 h 269872"/>
                  <a:gd name="connsiteX2" fmla="*/ 94832 w 253391"/>
                  <a:gd name="connsiteY2" fmla="*/ 136453 h 269872"/>
                  <a:gd name="connsiteX3" fmla="*/ 24708 w 253391"/>
                  <a:gd name="connsiteY3" fmla="*/ 193289 h 269872"/>
                  <a:gd name="connsiteX4" fmla="*/ 191 w 253391"/>
                  <a:gd name="connsiteY4" fmla="*/ 265126 h 269872"/>
                  <a:gd name="connsiteX5" fmla="*/ 706 w 253391"/>
                  <a:gd name="connsiteY5" fmla="*/ 267784 h 269872"/>
                  <a:gd name="connsiteX6" fmla="*/ 6706 w 253391"/>
                  <a:gd name="connsiteY6" fmla="*/ 268898 h 269872"/>
                  <a:gd name="connsiteX7" fmla="*/ 187415 w 253391"/>
                  <a:gd name="connsiteY7" fmla="*/ 153341 h 269872"/>
                  <a:gd name="connsiteX8" fmla="*/ 238935 w 253391"/>
                  <a:gd name="connsiteY8" fmla="*/ 75417 h 269872"/>
                  <a:gd name="connsiteX9" fmla="*/ 251452 w 253391"/>
                  <a:gd name="connsiteY9" fmla="*/ 2894 h 269872"/>
                  <a:gd name="connsiteX10" fmla="*/ 244079 w 253391"/>
                  <a:gd name="connsiteY10" fmla="*/ 2636 h 269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3391" h="269872">
                    <a:moveTo>
                      <a:pt x="244079" y="2636"/>
                    </a:moveTo>
                    <a:cubicBezTo>
                      <a:pt x="232677" y="30497"/>
                      <a:pt x="212018" y="62473"/>
                      <a:pt x="189301" y="81761"/>
                    </a:cubicBezTo>
                    <a:cubicBezTo>
                      <a:pt x="161698" y="105249"/>
                      <a:pt x="125864" y="118280"/>
                      <a:pt x="94832" y="136453"/>
                    </a:cubicBezTo>
                    <a:cubicBezTo>
                      <a:pt x="68943" y="151541"/>
                      <a:pt x="44082" y="170229"/>
                      <a:pt x="24708" y="193289"/>
                    </a:cubicBezTo>
                    <a:cubicBezTo>
                      <a:pt x="7221" y="214206"/>
                      <a:pt x="9193" y="241123"/>
                      <a:pt x="191" y="265126"/>
                    </a:cubicBezTo>
                    <a:cubicBezTo>
                      <a:pt x="-237" y="266241"/>
                      <a:pt x="105" y="267184"/>
                      <a:pt x="706" y="267784"/>
                    </a:cubicBezTo>
                    <a:cubicBezTo>
                      <a:pt x="1735" y="269670"/>
                      <a:pt x="4221" y="270784"/>
                      <a:pt x="6706" y="268898"/>
                    </a:cubicBezTo>
                    <a:cubicBezTo>
                      <a:pt x="64485" y="227922"/>
                      <a:pt x="136237" y="202890"/>
                      <a:pt x="187415" y="153341"/>
                    </a:cubicBezTo>
                    <a:cubicBezTo>
                      <a:pt x="210132" y="131395"/>
                      <a:pt x="225305" y="103535"/>
                      <a:pt x="238935" y="75417"/>
                    </a:cubicBezTo>
                    <a:cubicBezTo>
                      <a:pt x="250166" y="52186"/>
                      <a:pt x="256938" y="28525"/>
                      <a:pt x="251452" y="2894"/>
                    </a:cubicBezTo>
                    <a:cubicBezTo>
                      <a:pt x="250595" y="-1136"/>
                      <a:pt x="245450" y="-707"/>
                      <a:pt x="244079" y="263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D49D4E1F-9D8E-A624-90A4-176A064F7371}"/>
                  </a:ext>
                </a:extLst>
              </p:cNvPr>
              <p:cNvSpPr/>
              <p:nvPr/>
            </p:nvSpPr>
            <p:spPr>
              <a:xfrm>
                <a:off x="10003425" y="6048055"/>
                <a:ext cx="175622" cy="275877"/>
              </a:xfrm>
              <a:custGeom>
                <a:avLst/>
                <a:gdLst>
                  <a:gd name="connsiteX0" fmla="*/ 164941 w 175622"/>
                  <a:gd name="connsiteY0" fmla="*/ 2414 h 275877"/>
                  <a:gd name="connsiteX1" fmla="*/ 61556 w 175622"/>
                  <a:gd name="connsiteY1" fmla="*/ 143518 h 275877"/>
                  <a:gd name="connsiteX2" fmla="*/ 263 w 175622"/>
                  <a:gd name="connsiteY2" fmla="*/ 269962 h 275877"/>
                  <a:gd name="connsiteX3" fmla="*/ 177 w 175622"/>
                  <a:gd name="connsiteY3" fmla="*/ 271248 h 275877"/>
                  <a:gd name="connsiteX4" fmla="*/ 6 w 175622"/>
                  <a:gd name="connsiteY4" fmla="*/ 272791 h 275877"/>
                  <a:gd name="connsiteX5" fmla="*/ 5064 w 175622"/>
                  <a:gd name="connsiteY5" fmla="*/ 275106 h 275877"/>
                  <a:gd name="connsiteX6" fmla="*/ 7635 w 175622"/>
                  <a:gd name="connsiteY6" fmla="*/ 273220 h 275877"/>
                  <a:gd name="connsiteX7" fmla="*/ 39182 w 175622"/>
                  <a:gd name="connsiteY7" fmla="*/ 240730 h 275877"/>
                  <a:gd name="connsiteX8" fmla="*/ 78272 w 175622"/>
                  <a:gd name="connsiteY8" fmla="*/ 207383 h 275877"/>
                  <a:gd name="connsiteX9" fmla="*/ 139480 w 175622"/>
                  <a:gd name="connsiteY9" fmla="*/ 139232 h 275877"/>
                  <a:gd name="connsiteX10" fmla="*/ 168455 w 175622"/>
                  <a:gd name="connsiteY10" fmla="*/ 67994 h 275877"/>
                  <a:gd name="connsiteX11" fmla="*/ 171884 w 175622"/>
                  <a:gd name="connsiteY11" fmla="*/ 2758 h 275877"/>
                  <a:gd name="connsiteX12" fmla="*/ 164941 w 175622"/>
                  <a:gd name="connsiteY12" fmla="*/ 2414 h 27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5622" h="275877">
                    <a:moveTo>
                      <a:pt x="164941" y="2414"/>
                    </a:moveTo>
                    <a:cubicBezTo>
                      <a:pt x="147882" y="61393"/>
                      <a:pt x="100476" y="99113"/>
                      <a:pt x="61556" y="143518"/>
                    </a:cubicBezTo>
                    <a:cubicBezTo>
                      <a:pt x="30610" y="178837"/>
                      <a:pt x="4463" y="222385"/>
                      <a:pt x="263" y="269962"/>
                    </a:cubicBezTo>
                    <a:cubicBezTo>
                      <a:pt x="177" y="270391"/>
                      <a:pt x="91" y="270819"/>
                      <a:pt x="177" y="271248"/>
                    </a:cubicBezTo>
                    <a:cubicBezTo>
                      <a:pt x="91" y="271762"/>
                      <a:pt x="6" y="272277"/>
                      <a:pt x="6" y="272791"/>
                    </a:cubicBezTo>
                    <a:cubicBezTo>
                      <a:pt x="-165" y="275877"/>
                      <a:pt x="3178" y="276649"/>
                      <a:pt x="5064" y="275106"/>
                    </a:cubicBezTo>
                    <a:cubicBezTo>
                      <a:pt x="6092" y="274935"/>
                      <a:pt x="6950" y="274334"/>
                      <a:pt x="7635" y="273220"/>
                    </a:cubicBezTo>
                    <a:cubicBezTo>
                      <a:pt x="14751" y="260704"/>
                      <a:pt x="28724" y="250503"/>
                      <a:pt x="39182" y="240730"/>
                    </a:cubicBezTo>
                    <a:cubicBezTo>
                      <a:pt x="51698" y="229071"/>
                      <a:pt x="65414" y="218613"/>
                      <a:pt x="78272" y="207383"/>
                    </a:cubicBezTo>
                    <a:cubicBezTo>
                      <a:pt x="101247" y="187409"/>
                      <a:pt x="122678" y="164692"/>
                      <a:pt x="139480" y="139232"/>
                    </a:cubicBezTo>
                    <a:cubicBezTo>
                      <a:pt x="153625" y="117801"/>
                      <a:pt x="160655" y="92169"/>
                      <a:pt x="168455" y="67994"/>
                    </a:cubicBezTo>
                    <a:cubicBezTo>
                      <a:pt x="175314" y="46563"/>
                      <a:pt x="178743" y="24532"/>
                      <a:pt x="171884" y="2758"/>
                    </a:cubicBezTo>
                    <a:cubicBezTo>
                      <a:pt x="170770" y="-500"/>
                      <a:pt x="165970" y="-1186"/>
                      <a:pt x="164941" y="241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66" name="图形 4">
                <a:extLst>
                  <a:ext uri="{FF2B5EF4-FFF2-40B4-BE49-F238E27FC236}">
                    <a16:creationId xmlns:a16="http://schemas.microsoft.com/office/drawing/2014/main" id="{5786E1EF-DAAD-8F14-7858-1EC493458C08}"/>
                  </a:ext>
                </a:extLst>
              </p:cNvPr>
              <p:cNvGrpSpPr/>
              <p:nvPr/>
            </p:nvGrpSpPr>
            <p:grpSpPr>
              <a:xfrm>
                <a:off x="10001082" y="6212760"/>
                <a:ext cx="286056" cy="699646"/>
                <a:chOff x="10001082" y="6212760"/>
                <a:chExt cx="286056" cy="699646"/>
              </a:xfrm>
            </p:grpSpPr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6F27FB29-BA5F-C6CD-EA52-8F2C00E6CCBC}"/>
                    </a:ext>
                  </a:extLst>
                </p:cNvPr>
                <p:cNvSpPr/>
                <p:nvPr/>
              </p:nvSpPr>
              <p:spPr>
                <a:xfrm>
                  <a:off x="10287009" y="6908834"/>
                  <a:ext cx="128" cy="418"/>
                </a:xfrm>
                <a:custGeom>
                  <a:avLst/>
                  <a:gdLst>
                    <a:gd name="connsiteX0" fmla="*/ 0 w 128"/>
                    <a:gd name="connsiteY0" fmla="*/ 0 h 418"/>
                    <a:gd name="connsiteX1" fmla="*/ 0 w 128"/>
                    <a:gd name="connsiteY1" fmla="*/ 0 h 418"/>
                    <a:gd name="connsiteX2" fmla="*/ 0 w 128"/>
                    <a:gd name="connsiteY2" fmla="*/ 0 h 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8" h="418">
                      <a:moveTo>
                        <a:pt x="0" y="0"/>
                      </a:moveTo>
                      <a:cubicBezTo>
                        <a:pt x="0" y="86"/>
                        <a:pt x="0" y="86"/>
                        <a:pt x="0" y="0"/>
                      </a:cubicBezTo>
                      <a:cubicBezTo>
                        <a:pt x="172" y="514"/>
                        <a:pt x="172" y="600"/>
                        <a:pt x="0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" name="任意多边形: 形状 167">
                  <a:extLst>
                    <a:ext uri="{FF2B5EF4-FFF2-40B4-BE49-F238E27FC236}">
                      <a16:creationId xmlns:a16="http://schemas.microsoft.com/office/drawing/2014/main" id="{85672B6E-FF68-B192-5E40-1538F3937EF8}"/>
                    </a:ext>
                  </a:extLst>
                </p:cNvPr>
                <p:cNvSpPr/>
                <p:nvPr/>
              </p:nvSpPr>
              <p:spPr>
                <a:xfrm>
                  <a:off x="10001082" y="6212760"/>
                  <a:ext cx="285992" cy="699646"/>
                </a:xfrm>
                <a:custGeom>
                  <a:avLst/>
                  <a:gdLst>
                    <a:gd name="connsiteX0" fmla="*/ 12036 w 285992"/>
                    <a:gd name="connsiteY0" fmla="*/ 1959 h 699646"/>
                    <a:gd name="connsiteX1" fmla="*/ 35 w 285992"/>
                    <a:gd name="connsiteY1" fmla="*/ 82112 h 699646"/>
                    <a:gd name="connsiteX2" fmla="*/ 13579 w 285992"/>
                    <a:gd name="connsiteY2" fmla="*/ 173838 h 699646"/>
                    <a:gd name="connsiteX3" fmla="*/ 36896 w 285992"/>
                    <a:gd name="connsiteY3" fmla="*/ 263849 h 699646"/>
                    <a:gd name="connsiteX4" fmla="*/ 75044 w 285992"/>
                    <a:gd name="connsiteY4" fmla="*/ 368005 h 699646"/>
                    <a:gd name="connsiteX5" fmla="*/ 176199 w 285992"/>
                    <a:gd name="connsiteY5" fmla="*/ 559943 h 699646"/>
                    <a:gd name="connsiteX6" fmla="*/ 229349 w 285992"/>
                    <a:gd name="connsiteY6" fmla="*/ 635981 h 699646"/>
                    <a:gd name="connsiteX7" fmla="*/ 278126 w 285992"/>
                    <a:gd name="connsiteY7" fmla="*/ 697875 h 699646"/>
                    <a:gd name="connsiteX8" fmla="*/ 285842 w 285992"/>
                    <a:gd name="connsiteY8" fmla="*/ 693588 h 699646"/>
                    <a:gd name="connsiteX9" fmla="*/ 250866 w 285992"/>
                    <a:gd name="connsiteY9" fmla="*/ 651155 h 699646"/>
                    <a:gd name="connsiteX10" fmla="*/ 199602 w 285992"/>
                    <a:gd name="connsiteY10" fmla="*/ 582317 h 699646"/>
                    <a:gd name="connsiteX11" fmla="*/ 93132 w 285992"/>
                    <a:gd name="connsiteY11" fmla="*/ 391751 h 699646"/>
                    <a:gd name="connsiteX12" fmla="*/ 25238 w 285992"/>
                    <a:gd name="connsiteY12" fmla="*/ 193126 h 699646"/>
                    <a:gd name="connsiteX13" fmla="*/ 7235 w 285992"/>
                    <a:gd name="connsiteY13" fmla="*/ 94285 h 699646"/>
                    <a:gd name="connsiteX14" fmla="*/ 9293 w 285992"/>
                    <a:gd name="connsiteY14" fmla="*/ 48851 h 699646"/>
                    <a:gd name="connsiteX15" fmla="*/ 17779 w 285992"/>
                    <a:gd name="connsiteY15" fmla="*/ 2902 h 699646"/>
                    <a:gd name="connsiteX16" fmla="*/ 12036 w 285992"/>
                    <a:gd name="connsiteY16" fmla="*/ 1959 h 699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5992" h="699646">
                      <a:moveTo>
                        <a:pt x="12036" y="1959"/>
                      </a:moveTo>
                      <a:cubicBezTo>
                        <a:pt x="6721" y="27934"/>
                        <a:pt x="-566" y="53308"/>
                        <a:pt x="35" y="82112"/>
                      </a:cubicBezTo>
                      <a:cubicBezTo>
                        <a:pt x="634" y="115287"/>
                        <a:pt x="3121" y="133804"/>
                        <a:pt x="13579" y="173838"/>
                      </a:cubicBezTo>
                      <a:cubicBezTo>
                        <a:pt x="21466" y="204098"/>
                        <a:pt x="26009" y="234360"/>
                        <a:pt x="36896" y="263849"/>
                      </a:cubicBezTo>
                      <a:cubicBezTo>
                        <a:pt x="49669" y="298568"/>
                        <a:pt x="61842" y="333458"/>
                        <a:pt x="75044" y="368005"/>
                      </a:cubicBezTo>
                      <a:cubicBezTo>
                        <a:pt x="101361" y="436756"/>
                        <a:pt x="137281" y="497792"/>
                        <a:pt x="176199" y="559943"/>
                      </a:cubicBezTo>
                      <a:cubicBezTo>
                        <a:pt x="192830" y="586518"/>
                        <a:pt x="209804" y="611378"/>
                        <a:pt x="229349" y="635981"/>
                      </a:cubicBezTo>
                      <a:cubicBezTo>
                        <a:pt x="245636" y="656469"/>
                        <a:pt x="260553" y="678243"/>
                        <a:pt x="278126" y="697875"/>
                      </a:cubicBezTo>
                      <a:cubicBezTo>
                        <a:pt x="281641" y="701818"/>
                        <a:pt x="286956" y="698646"/>
                        <a:pt x="285842" y="693588"/>
                      </a:cubicBezTo>
                      <a:cubicBezTo>
                        <a:pt x="285327" y="691531"/>
                        <a:pt x="276926" y="683987"/>
                        <a:pt x="250866" y="651155"/>
                      </a:cubicBezTo>
                      <a:cubicBezTo>
                        <a:pt x="233035" y="628695"/>
                        <a:pt x="214690" y="606749"/>
                        <a:pt x="199602" y="582317"/>
                      </a:cubicBezTo>
                      <a:cubicBezTo>
                        <a:pt x="161111" y="519824"/>
                        <a:pt x="121592" y="459645"/>
                        <a:pt x="93132" y="391751"/>
                      </a:cubicBezTo>
                      <a:cubicBezTo>
                        <a:pt x="66386" y="327971"/>
                        <a:pt x="39039" y="260934"/>
                        <a:pt x="25238" y="193126"/>
                      </a:cubicBezTo>
                      <a:cubicBezTo>
                        <a:pt x="18637" y="160636"/>
                        <a:pt x="9293" y="125403"/>
                        <a:pt x="7235" y="94285"/>
                      </a:cubicBezTo>
                      <a:cubicBezTo>
                        <a:pt x="6121" y="76711"/>
                        <a:pt x="6636" y="64624"/>
                        <a:pt x="9293" y="48851"/>
                      </a:cubicBezTo>
                      <a:cubicBezTo>
                        <a:pt x="11693" y="34449"/>
                        <a:pt x="15636" y="17390"/>
                        <a:pt x="17779" y="2902"/>
                      </a:cubicBezTo>
                      <a:cubicBezTo>
                        <a:pt x="18123" y="-270"/>
                        <a:pt x="12722" y="-1213"/>
                        <a:pt x="12036" y="195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" name="图形 4">
              <a:extLst>
                <a:ext uri="{FF2B5EF4-FFF2-40B4-BE49-F238E27FC236}">
                  <a16:creationId xmlns:a16="http://schemas.microsoft.com/office/drawing/2014/main" id="{504C0A5D-FF95-FE99-BC73-F6CAF67EBCD6}"/>
                </a:ext>
              </a:extLst>
            </p:cNvPr>
            <p:cNvGrpSpPr/>
            <p:nvPr/>
          </p:nvGrpSpPr>
          <p:grpSpPr>
            <a:xfrm>
              <a:off x="10354540" y="3378538"/>
              <a:ext cx="845339" cy="719767"/>
              <a:chOff x="10354540" y="3378538"/>
              <a:chExt cx="845339" cy="719767"/>
            </a:xfrm>
          </p:grpSpPr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CEF6FA79-3405-2C71-12EA-199CB5445CFE}"/>
                  </a:ext>
                </a:extLst>
              </p:cNvPr>
              <p:cNvSpPr/>
              <p:nvPr/>
            </p:nvSpPr>
            <p:spPr>
              <a:xfrm>
                <a:off x="10354540" y="3889555"/>
                <a:ext cx="288093" cy="102080"/>
              </a:xfrm>
              <a:custGeom>
                <a:avLst/>
                <a:gdLst>
                  <a:gd name="connsiteX0" fmla="*/ 192 w 288093"/>
                  <a:gd name="connsiteY0" fmla="*/ 92885 h 102080"/>
                  <a:gd name="connsiteX1" fmla="*/ 278 w 288093"/>
                  <a:gd name="connsiteY1" fmla="*/ 93056 h 102080"/>
                  <a:gd name="connsiteX2" fmla="*/ 448 w 288093"/>
                  <a:gd name="connsiteY2" fmla="*/ 93399 h 102080"/>
                  <a:gd name="connsiteX3" fmla="*/ 791 w 288093"/>
                  <a:gd name="connsiteY3" fmla="*/ 93828 h 102080"/>
                  <a:gd name="connsiteX4" fmla="*/ 1049 w 288093"/>
                  <a:gd name="connsiteY4" fmla="*/ 94085 h 102080"/>
                  <a:gd name="connsiteX5" fmla="*/ 1135 w 288093"/>
                  <a:gd name="connsiteY5" fmla="*/ 94171 h 102080"/>
                  <a:gd name="connsiteX6" fmla="*/ 2506 w 288093"/>
                  <a:gd name="connsiteY6" fmla="*/ 94514 h 102080"/>
                  <a:gd name="connsiteX7" fmla="*/ 2591 w 288093"/>
                  <a:gd name="connsiteY7" fmla="*/ 94514 h 102080"/>
                  <a:gd name="connsiteX8" fmla="*/ 73572 w 288093"/>
                  <a:gd name="connsiteY8" fmla="*/ 102057 h 102080"/>
                  <a:gd name="connsiteX9" fmla="*/ 166069 w 288093"/>
                  <a:gd name="connsiteY9" fmla="*/ 88770 h 102080"/>
                  <a:gd name="connsiteX10" fmla="*/ 287285 w 288093"/>
                  <a:gd name="connsiteY10" fmla="*/ 12132 h 102080"/>
                  <a:gd name="connsiteX11" fmla="*/ 286342 w 288093"/>
                  <a:gd name="connsiteY11" fmla="*/ 6903 h 102080"/>
                  <a:gd name="connsiteX12" fmla="*/ 284027 w 288093"/>
                  <a:gd name="connsiteY12" fmla="*/ 5445 h 102080"/>
                  <a:gd name="connsiteX13" fmla="*/ 214418 w 288093"/>
                  <a:gd name="connsiteY13" fmla="*/ 387 h 102080"/>
                  <a:gd name="connsiteX14" fmla="*/ 143266 w 288093"/>
                  <a:gd name="connsiteY14" fmla="*/ 19847 h 102080"/>
                  <a:gd name="connsiteX15" fmla="*/ 79659 w 288093"/>
                  <a:gd name="connsiteY15" fmla="*/ 60652 h 102080"/>
                  <a:gd name="connsiteX16" fmla="*/ 34910 w 288093"/>
                  <a:gd name="connsiteY16" fmla="*/ 82941 h 102080"/>
                  <a:gd name="connsiteX17" fmla="*/ 1306 w 288093"/>
                  <a:gd name="connsiteY17" fmla="*/ 90056 h 102080"/>
                  <a:gd name="connsiteX18" fmla="*/ 192 w 288093"/>
                  <a:gd name="connsiteY18" fmla="*/ 92885 h 10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8093" h="102080">
                    <a:moveTo>
                      <a:pt x="192" y="92885"/>
                    </a:moveTo>
                    <a:cubicBezTo>
                      <a:pt x="192" y="92971"/>
                      <a:pt x="192" y="93056"/>
                      <a:pt x="278" y="93056"/>
                    </a:cubicBezTo>
                    <a:cubicBezTo>
                      <a:pt x="363" y="93142"/>
                      <a:pt x="363" y="93313"/>
                      <a:pt x="448" y="93399"/>
                    </a:cubicBezTo>
                    <a:cubicBezTo>
                      <a:pt x="534" y="93571"/>
                      <a:pt x="620" y="93656"/>
                      <a:pt x="791" y="93828"/>
                    </a:cubicBezTo>
                    <a:cubicBezTo>
                      <a:pt x="877" y="93913"/>
                      <a:pt x="963" y="93999"/>
                      <a:pt x="1049" y="94085"/>
                    </a:cubicBezTo>
                    <a:cubicBezTo>
                      <a:pt x="1135" y="94085"/>
                      <a:pt x="1135" y="94171"/>
                      <a:pt x="1135" y="94171"/>
                    </a:cubicBezTo>
                    <a:cubicBezTo>
                      <a:pt x="1563" y="94428"/>
                      <a:pt x="1992" y="94599"/>
                      <a:pt x="2506" y="94514"/>
                    </a:cubicBezTo>
                    <a:cubicBezTo>
                      <a:pt x="2506" y="94514"/>
                      <a:pt x="2591" y="94514"/>
                      <a:pt x="2591" y="94514"/>
                    </a:cubicBezTo>
                    <a:cubicBezTo>
                      <a:pt x="25909" y="96914"/>
                      <a:pt x="50169" y="102486"/>
                      <a:pt x="73572" y="102057"/>
                    </a:cubicBezTo>
                    <a:cubicBezTo>
                      <a:pt x="104947" y="101543"/>
                      <a:pt x="135465" y="95285"/>
                      <a:pt x="166069" y="88770"/>
                    </a:cubicBezTo>
                    <a:cubicBezTo>
                      <a:pt x="212789" y="78826"/>
                      <a:pt x="257709" y="49079"/>
                      <a:pt x="287285" y="12132"/>
                    </a:cubicBezTo>
                    <a:cubicBezTo>
                      <a:pt x="288827" y="10160"/>
                      <a:pt x="287970" y="7931"/>
                      <a:pt x="286342" y="6903"/>
                    </a:cubicBezTo>
                    <a:cubicBezTo>
                      <a:pt x="285913" y="6131"/>
                      <a:pt x="285227" y="5531"/>
                      <a:pt x="284027" y="5445"/>
                    </a:cubicBezTo>
                    <a:cubicBezTo>
                      <a:pt x="260195" y="2616"/>
                      <a:pt x="238507" y="-1241"/>
                      <a:pt x="214418" y="387"/>
                    </a:cubicBezTo>
                    <a:cubicBezTo>
                      <a:pt x="189386" y="2102"/>
                      <a:pt x="165469" y="8188"/>
                      <a:pt x="143266" y="19847"/>
                    </a:cubicBezTo>
                    <a:cubicBezTo>
                      <a:pt x="120978" y="31591"/>
                      <a:pt x="101518" y="48136"/>
                      <a:pt x="79659" y="60652"/>
                    </a:cubicBezTo>
                    <a:cubicBezTo>
                      <a:pt x="65085" y="68967"/>
                      <a:pt x="50598" y="76940"/>
                      <a:pt x="34910" y="82941"/>
                    </a:cubicBezTo>
                    <a:cubicBezTo>
                      <a:pt x="24280" y="86970"/>
                      <a:pt x="12278" y="86970"/>
                      <a:pt x="1306" y="90056"/>
                    </a:cubicBezTo>
                    <a:cubicBezTo>
                      <a:pt x="20" y="90313"/>
                      <a:pt x="-237" y="91770"/>
                      <a:pt x="192" y="9288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C38AB437-B225-A435-6064-6553C3E95AD6}"/>
                  </a:ext>
                </a:extLst>
              </p:cNvPr>
              <p:cNvSpPr/>
              <p:nvPr/>
            </p:nvSpPr>
            <p:spPr>
              <a:xfrm>
                <a:off x="10584732" y="3864673"/>
                <a:ext cx="156629" cy="216116"/>
              </a:xfrm>
              <a:custGeom>
                <a:avLst/>
                <a:gdLst>
                  <a:gd name="connsiteX0" fmla="*/ 24860 w 156629"/>
                  <a:gd name="connsiteY0" fmla="*/ 150857 h 216116"/>
                  <a:gd name="connsiteX1" fmla="*/ 172 w 156629"/>
                  <a:gd name="connsiteY1" fmla="*/ 212236 h 216116"/>
                  <a:gd name="connsiteX2" fmla="*/ 86 w 156629"/>
                  <a:gd name="connsiteY2" fmla="*/ 212579 h 216116"/>
                  <a:gd name="connsiteX3" fmla="*/ 0 w 156629"/>
                  <a:gd name="connsiteY3" fmla="*/ 212922 h 216116"/>
                  <a:gd name="connsiteX4" fmla="*/ 0 w 156629"/>
                  <a:gd name="connsiteY4" fmla="*/ 213694 h 216116"/>
                  <a:gd name="connsiteX5" fmla="*/ 0 w 156629"/>
                  <a:gd name="connsiteY5" fmla="*/ 213865 h 216116"/>
                  <a:gd name="connsiteX6" fmla="*/ 343 w 156629"/>
                  <a:gd name="connsiteY6" fmla="*/ 214637 h 216116"/>
                  <a:gd name="connsiteX7" fmla="*/ 600 w 156629"/>
                  <a:gd name="connsiteY7" fmla="*/ 214980 h 216116"/>
                  <a:gd name="connsiteX8" fmla="*/ 857 w 156629"/>
                  <a:gd name="connsiteY8" fmla="*/ 215237 h 216116"/>
                  <a:gd name="connsiteX9" fmla="*/ 4629 w 156629"/>
                  <a:gd name="connsiteY9" fmla="*/ 215065 h 216116"/>
                  <a:gd name="connsiteX10" fmla="*/ 92498 w 156629"/>
                  <a:gd name="connsiteY10" fmla="*/ 128397 h 216116"/>
                  <a:gd name="connsiteX11" fmla="*/ 121729 w 156629"/>
                  <a:gd name="connsiteY11" fmla="*/ 67276 h 216116"/>
                  <a:gd name="connsiteX12" fmla="*/ 155591 w 156629"/>
                  <a:gd name="connsiteY12" fmla="*/ 7011 h 216116"/>
                  <a:gd name="connsiteX13" fmla="*/ 154562 w 156629"/>
                  <a:gd name="connsiteY13" fmla="*/ 1696 h 216116"/>
                  <a:gd name="connsiteX14" fmla="*/ 149761 w 156629"/>
                  <a:gd name="connsiteY14" fmla="*/ 667 h 216116"/>
                  <a:gd name="connsiteX15" fmla="*/ 50321 w 156629"/>
                  <a:gd name="connsiteY15" fmla="*/ 91107 h 216116"/>
                  <a:gd name="connsiteX16" fmla="*/ 24860 w 156629"/>
                  <a:gd name="connsiteY16" fmla="*/ 150857 h 21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6629" h="216116">
                    <a:moveTo>
                      <a:pt x="24860" y="150857"/>
                    </a:moveTo>
                    <a:cubicBezTo>
                      <a:pt x="18345" y="172374"/>
                      <a:pt x="7201" y="191234"/>
                      <a:pt x="172" y="212236"/>
                    </a:cubicBezTo>
                    <a:cubicBezTo>
                      <a:pt x="172" y="212322"/>
                      <a:pt x="172" y="212408"/>
                      <a:pt x="86" y="212579"/>
                    </a:cubicBezTo>
                    <a:cubicBezTo>
                      <a:pt x="86" y="212665"/>
                      <a:pt x="86" y="212836"/>
                      <a:pt x="0" y="212922"/>
                    </a:cubicBezTo>
                    <a:cubicBezTo>
                      <a:pt x="0" y="213179"/>
                      <a:pt x="0" y="213437"/>
                      <a:pt x="0" y="213694"/>
                    </a:cubicBezTo>
                    <a:cubicBezTo>
                      <a:pt x="0" y="213780"/>
                      <a:pt x="0" y="213780"/>
                      <a:pt x="0" y="213865"/>
                    </a:cubicBezTo>
                    <a:cubicBezTo>
                      <a:pt x="86" y="214122"/>
                      <a:pt x="172" y="214379"/>
                      <a:pt x="343" y="214637"/>
                    </a:cubicBezTo>
                    <a:cubicBezTo>
                      <a:pt x="429" y="214722"/>
                      <a:pt x="515" y="214894"/>
                      <a:pt x="600" y="214980"/>
                    </a:cubicBezTo>
                    <a:cubicBezTo>
                      <a:pt x="685" y="215065"/>
                      <a:pt x="771" y="215151"/>
                      <a:pt x="857" y="215237"/>
                    </a:cubicBezTo>
                    <a:cubicBezTo>
                      <a:pt x="1886" y="216265"/>
                      <a:pt x="3515" y="216608"/>
                      <a:pt x="4629" y="215065"/>
                    </a:cubicBezTo>
                    <a:cubicBezTo>
                      <a:pt x="29233" y="181118"/>
                      <a:pt x="70723" y="164830"/>
                      <a:pt x="92498" y="128397"/>
                    </a:cubicBezTo>
                    <a:cubicBezTo>
                      <a:pt x="104070" y="109024"/>
                      <a:pt x="113157" y="88192"/>
                      <a:pt x="121729" y="67276"/>
                    </a:cubicBezTo>
                    <a:cubicBezTo>
                      <a:pt x="130645" y="45673"/>
                      <a:pt x="138360" y="23556"/>
                      <a:pt x="155591" y="7011"/>
                    </a:cubicBezTo>
                    <a:cubicBezTo>
                      <a:pt x="157563" y="5039"/>
                      <a:pt x="156448" y="2725"/>
                      <a:pt x="154562" y="1696"/>
                    </a:cubicBezTo>
                    <a:cubicBezTo>
                      <a:pt x="153620" y="239"/>
                      <a:pt x="151648" y="-705"/>
                      <a:pt x="149761" y="667"/>
                    </a:cubicBezTo>
                    <a:cubicBezTo>
                      <a:pt x="111614" y="27499"/>
                      <a:pt x="76895" y="51759"/>
                      <a:pt x="50321" y="91107"/>
                    </a:cubicBezTo>
                    <a:cubicBezTo>
                      <a:pt x="37977" y="109366"/>
                      <a:pt x="31204" y="129941"/>
                      <a:pt x="24860" y="15085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A2E4371E-790B-7F49-34B7-6C04509A04C5}"/>
                  </a:ext>
                </a:extLst>
              </p:cNvPr>
              <p:cNvSpPr/>
              <p:nvPr/>
            </p:nvSpPr>
            <p:spPr>
              <a:xfrm>
                <a:off x="10714988" y="3818138"/>
                <a:ext cx="95520" cy="271046"/>
              </a:xfrm>
              <a:custGeom>
                <a:avLst/>
                <a:gdLst>
                  <a:gd name="connsiteX0" fmla="*/ 26277 w 95520"/>
                  <a:gd name="connsiteY0" fmla="*/ 117754 h 271046"/>
                  <a:gd name="connsiteX1" fmla="*/ 1846 w 95520"/>
                  <a:gd name="connsiteY1" fmla="*/ 265629 h 271046"/>
                  <a:gd name="connsiteX2" fmla="*/ 560 w 95520"/>
                  <a:gd name="connsiteY2" fmla="*/ 267001 h 271046"/>
                  <a:gd name="connsiteX3" fmla="*/ 2274 w 95520"/>
                  <a:gd name="connsiteY3" fmla="*/ 270859 h 271046"/>
                  <a:gd name="connsiteX4" fmla="*/ 4760 w 95520"/>
                  <a:gd name="connsiteY4" fmla="*/ 270259 h 271046"/>
                  <a:gd name="connsiteX5" fmla="*/ 5703 w 95520"/>
                  <a:gd name="connsiteY5" fmla="*/ 268715 h 271046"/>
                  <a:gd name="connsiteX6" fmla="*/ 78913 w 95520"/>
                  <a:gd name="connsiteY6" fmla="*/ 160702 h 271046"/>
                  <a:gd name="connsiteX7" fmla="*/ 95287 w 95520"/>
                  <a:gd name="connsiteY7" fmla="*/ 5368 h 271046"/>
                  <a:gd name="connsiteX8" fmla="*/ 88857 w 95520"/>
                  <a:gd name="connsiteY8" fmla="*/ 1339 h 271046"/>
                  <a:gd name="connsiteX9" fmla="*/ 88686 w 95520"/>
                  <a:gd name="connsiteY9" fmla="*/ 1425 h 271046"/>
                  <a:gd name="connsiteX10" fmla="*/ 50023 w 95520"/>
                  <a:gd name="connsiteY10" fmla="*/ 51488 h 271046"/>
                  <a:gd name="connsiteX11" fmla="*/ 26277 w 95520"/>
                  <a:gd name="connsiteY11" fmla="*/ 117754 h 27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520" h="271046">
                    <a:moveTo>
                      <a:pt x="26277" y="117754"/>
                    </a:moveTo>
                    <a:cubicBezTo>
                      <a:pt x="16934" y="168417"/>
                      <a:pt x="23363" y="217366"/>
                      <a:pt x="1846" y="265629"/>
                    </a:cubicBezTo>
                    <a:cubicBezTo>
                      <a:pt x="1417" y="266144"/>
                      <a:pt x="989" y="266572"/>
                      <a:pt x="560" y="267001"/>
                    </a:cubicBezTo>
                    <a:cubicBezTo>
                      <a:pt x="-812" y="268458"/>
                      <a:pt x="560" y="270687"/>
                      <a:pt x="2274" y="270859"/>
                    </a:cubicBezTo>
                    <a:cubicBezTo>
                      <a:pt x="3132" y="271201"/>
                      <a:pt x="4075" y="271116"/>
                      <a:pt x="4760" y="270259"/>
                    </a:cubicBezTo>
                    <a:cubicBezTo>
                      <a:pt x="5104" y="269744"/>
                      <a:pt x="5446" y="269230"/>
                      <a:pt x="5703" y="268715"/>
                    </a:cubicBezTo>
                    <a:cubicBezTo>
                      <a:pt x="40508" y="239055"/>
                      <a:pt x="65882" y="205108"/>
                      <a:pt x="78913" y="160702"/>
                    </a:cubicBezTo>
                    <a:cubicBezTo>
                      <a:pt x="93915" y="109867"/>
                      <a:pt x="78570" y="55603"/>
                      <a:pt x="95287" y="5368"/>
                    </a:cubicBezTo>
                    <a:cubicBezTo>
                      <a:pt x="96743" y="1082"/>
                      <a:pt x="91000" y="-1833"/>
                      <a:pt x="88857" y="1339"/>
                    </a:cubicBezTo>
                    <a:cubicBezTo>
                      <a:pt x="88771" y="1425"/>
                      <a:pt x="88771" y="1425"/>
                      <a:pt x="88686" y="1425"/>
                    </a:cubicBezTo>
                    <a:cubicBezTo>
                      <a:pt x="76941" y="18913"/>
                      <a:pt x="60310" y="33143"/>
                      <a:pt x="50023" y="51488"/>
                    </a:cubicBezTo>
                    <a:cubicBezTo>
                      <a:pt x="38365" y="72148"/>
                      <a:pt x="30564" y="94437"/>
                      <a:pt x="26277" y="11775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8F781874-4734-BD82-F4C6-4A3900251F6E}"/>
                  </a:ext>
                </a:extLst>
              </p:cNvPr>
              <p:cNvSpPr/>
              <p:nvPr/>
            </p:nvSpPr>
            <p:spPr>
              <a:xfrm>
                <a:off x="10835637" y="3750287"/>
                <a:ext cx="69541" cy="348018"/>
              </a:xfrm>
              <a:custGeom>
                <a:avLst/>
                <a:gdLst>
                  <a:gd name="connsiteX0" fmla="*/ 12528 w 69541"/>
                  <a:gd name="connsiteY0" fmla="*/ 161344 h 348018"/>
                  <a:gd name="connsiteX1" fmla="*/ 15700 w 69541"/>
                  <a:gd name="connsiteY1" fmla="*/ 252213 h 348018"/>
                  <a:gd name="connsiteX2" fmla="*/ 98 w 69541"/>
                  <a:gd name="connsiteY2" fmla="*/ 345567 h 348018"/>
                  <a:gd name="connsiteX3" fmla="*/ 3955 w 69541"/>
                  <a:gd name="connsiteY3" fmla="*/ 347282 h 348018"/>
                  <a:gd name="connsiteX4" fmla="*/ 5327 w 69541"/>
                  <a:gd name="connsiteY4" fmla="*/ 346425 h 348018"/>
                  <a:gd name="connsiteX5" fmla="*/ 69192 w 69541"/>
                  <a:gd name="connsiteY5" fmla="*/ 185519 h 348018"/>
                  <a:gd name="connsiteX6" fmla="*/ 63106 w 69541"/>
                  <a:gd name="connsiteY6" fmla="*/ 95422 h 348018"/>
                  <a:gd name="connsiteX7" fmla="*/ 59591 w 69541"/>
                  <a:gd name="connsiteY7" fmla="*/ 5496 h 348018"/>
                  <a:gd name="connsiteX8" fmla="*/ 52562 w 69541"/>
                  <a:gd name="connsiteY8" fmla="*/ 2324 h 348018"/>
                  <a:gd name="connsiteX9" fmla="*/ 52390 w 69541"/>
                  <a:gd name="connsiteY9" fmla="*/ 2924 h 348018"/>
                  <a:gd name="connsiteX10" fmla="*/ 51961 w 69541"/>
                  <a:gd name="connsiteY10" fmla="*/ 3353 h 348018"/>
                  <a:gd name="connsiteX11" fmla="*/ 12528 w 69541"/>
                  <a:gd name="connsiteY11" fmla="*/ 161344 h 348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541" h="348018">
                    <a:moveTo>
                      <a:pt x="12528" y="161344"/>
                    </a:moveTo>
                    <a:cubicBezTo>
                      <a:pt x="12442" y="191691"/>
                      <a:pt x="15528" y="221952"/>
                      <a:pt x="15700" y="252213"/>
                    </a:cubicBezTo>
                    <a:cubicBezTo>
                      <a:pt x="15871" y="285131"/>
                      <a:pt x="9013" y="314106"/>
                      <a:pt x="98" y="345567"/>
                    </a:cubicBezTo>
                    <a:cubicBezTo>
                      <a:pt x="-588" y="347968"/>
                      <a:pt x="2499" y="348739"/>
                      <a:pt x="3955" y="347282"/>
                    </a:cubicBezTo>
                    <a:cubicBezTo>
                      <a:pt x="4470" y="347196"/>
                      <a:pt x="4898" y="346939"/>
                      <a:pt x="5327" y="346425"/>
                    </a:cubicBezTo>
                    <a:cubicBezTo>
                      <a:pt x="39531" y="297561"/>
                      <a:pt x="66449" y="246126"/>
                      <a:pt x="69192" y="185519"/>
                    </a:cubicBezTo>
                    <a:cubicBezTo>
                      <a:pt x="70478" y="155601"/>
                      <a:pt x="68163" y="124911"/>
                      <a:pt x="63106" y="95422"/>
                    </a:cubicBezTo>
                    <a:cubicBezTo>
                      <a:pt x="57877" y="65075"/>
                      <a:pt x="50333" y="35929"/>
                      <a:pt x="59591" y="5496"/>
                    </a:cubicBezTo>
                    <a:cubicBezTo>
                      <a:pt x="61049" y="781"/>
                      <a:pt x="54019" y="-2390"/>
                      <a:pt x="52562" y="2324"/>
                    </a:cubicBezTo>
                    <a:cubicBezTo>
                      <a:pt x="52476" y="2496"/>
                      <a:pt x="52476" y="2667"/>
                      <a:pt x="52390" y="2924"/>
                    </a:cubicBezTo>
                    <a:cubicBezTo>
                      <a:pt x="52219" y="3096"/>
                      <a:pt x="52133" y="3182"/>
                      <a:pt x="51961" y="3353"/>
                    </a:cubicBezTo>
                    <a:cubicBezTo>
                      <a:pt x="19472" y="49302"/>
                      <a:pt x="12700" y="106137"/>
                      <a:pt x="12528" y="16134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E5D7D38F-1375-115D-4BC7-CAFC5547E5A7}"/>
                  </a:ext>
                </a:extLst>
              </p:cNvPr>
              <p:cNvSpPr/>
              <p:nvPr/>
            </p:nvSpPr>
            <p:spPr>
              <a:xfrm>
                <a:off x="10930389" y="3687369"/>
                <a:ext cx="79946" cy="356933"/>
              </a:xfrm>
              <a:custGeom>
                <a:avLst/>
                <a:gdLst>
                  <a:gd name="connsiteX0" fmla="*/ 22018 w 79946"/>
                  <a:gd name="connsiteY0" fmla="*/ 6692 h 356933"/>
                  <a:gd name="connsiteX1" fmla="*/ 11216 w 79946"/>
                  <a:gd name="connsiteY1" fmla="*/ 161768 h 356933"/>
                  <a:gd name="connsiteX2" fmla="*/ 45077 w 79946"/>
                  <a:gd name="connsiteY2" fmla="*/ 354049 h 356933"/>
                  <a:gd name="connsiteX3" fmla="*/ 47907 w 79946"/>
                  <a:gd name="connsiteY3" fmla="*/ 356364 h 356933"/>
                  <a:gd name="connsiteX4" fmla="*/ 51593 w 79946"/>
                  <a:gd name="connsiteY4" fmla="*/ 355592 h 356933"/>
                  <a:gd name="connsiteX5" fmla="*/ 74995 w 79946"/>
                  <a:gd name="connsiteY5" fmla="*/ 193315 h 356933"/>
                  <a:gd name="connsiteX6" fmla="*/ 47392 w 79946"/>
                  <a:gd name="connsiteY6" fmla="*/ 100904 h 356933"/>
                  <a:gd name="connsiteX7" fmla="*/ 30333 w 79946"/>
                  <a:gd name="connsiteY7" fmla="*/ 4206 h 356933"/>
                  <a:gd name="connsiteX8" fmla="*/ 22789 w 79946"/>
                  <a:gd name="connsiteY8" fmla="*/ 3091 h 356933"/>
                  <a:gd name="connsiteX9" fmla="*/ 22018 w 79946"/>
                  <a:gd name="connsiteY9" fmla="*/ 6692 h 35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946" h="356933">
                    <a:moveTo>
                      <a:pt x="22018" y="6692"/>
                    </a:moveTo>
                    <a:cubicBezTo>
                      <a:pt x="-4814" y="54355"/>
                      <a:pt x="-5500" y="110591"/>
                      <a:pt x="11216" y="161768"/>
                    </a:cubicBezTo>
                    <a:cubicBezTo>
                      <a:pt x="31447" y="223833"/>
                      <a:pt x="64537" y="287184"/>
                      <a:pt x="45077" y="354049"/>
                    </a:cubicBezTo>
                    <a:cubicBezTo>
                      <a:pt x="44564" y="355850"/>
                      <a:pt x="46449" y="356793"/>
                      <a:pt x="47907" y="356364"/>
                    </a:cubicBezTo>
                    <a:cubicBezTo>
                      <a:pt x="49021" y="357221"/>
                      <a:pt x="50821" y="357221"/>
                      <a:pt x="51593" y="355592"/>
                    </a:cubicBezTo>
                    <a:cubicBezTo>
                      <a:pt x="77482" y="304072"/>
                      <a:pt x="86569" y="249894"/>
                      <a:pt x="74995" y="193315"/>
                    </a:cubicBezTo>
                    <a:cubicBezTo>
                      <a:pt x="68566" y="161768"/>
                      <a:pt x="59051" y="130907"/>
                      <a:pt x="47392" y="100904"/>
                    </a:cubicBezTo>
                    <a:cubicBezTo>
                      <a:pt x="35648" y="70557"/>
                      <a:pt x="22875" y="37124"/>
                      <a:pt x="30333" y="4206"/>
                    </a:cubicBezTo>
                    <a:cubicBezTo>
                      <a:pt x="31447" y="-595"/>
                      <a:pt x="23818" y="-1709"/>
                      <a:pt x="22789" y="3091"/>
                    </a:cubicBezTo>
                    <a:cubicBezTo>
                      <a:pt x="22532" y="4206"/>
                      <a:pt x="22275" y="5406"/>
                      <a:pt x="22018" y="669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C5CFCD09-4B7E-A0B3-869F-75EA16384C19}"/>
                  </a:ext>
                </a:extLst>
              </p:cNvPr>
              <p:cNvSpPr/>
              <p:nvPr/>
            </p:nvSpPr>
            <p:spPr>
              <a:xfrm>
                <a:off x="10992633" y="3640311"/>
                <a:ext cx="144988" cy="259664"/>
              </a:xfrm>
              <a:custGeom>
                <a:avLst/>
                <a:gdLst>
                  <a:gd name="connsiteX0" fmla="*/ 3065 w 144988"/>
                  <a:gd name="connsiteY0" fmla="*/ 71924 h 259664"/>
                  <a:gd name="connsiteX1" fmla="*/ 34354 w 144988"/>
                  <a:gd name="connsiteY1" fmla="*/ 144448 h 259664"/>
                  <a:gd name="connsiteX2" fmla="*/ 134224 w 144988"/>
                  <a:gd name="connsiteY2" fmla="*/ 257947 h 259664"/>
                  <a:gd name="connsiteX3" fmla="*/ 137825 w 144988"/>
                  <a:gd name="connsiteY3" fmla="*/ 259233 h 259664"/>
                  <a:gd name="connsiteX4" fmla="*/ 140825 w 144988"/>
                  <a:gd name="connsiteY4" fmla="*/ 257262 h 259664"/>
                  <a:gd name="connsiteX5" fmla="*/ 112707 w 144988"/>
                  <a:gd name="connsiteY5" fmla="*/ 141190 h 259664"/>
                  <a:gd name="connsiteX6" fmla="*/ 55529 w 144988"/>
                  <a:gd name="connsiteY6" fmla="*/ 83154 h 259664"/>
                  <a:gd name="connsiteX7" fmla="*/ 17209 w 144988"/>
                  <a:gd name="connsiteY7" fmla="*/ 4287 h 259664"/>
                  <a:gd name="connsiteX8" fmla="*/ 10608 w 144988"/>
                  <a:gd name="connsiteY8" fmla="*/ 858 h 259664"/>
                  <a:gd name="connsiteX9" fmla="*/ 8894 w 144988"/>
                  <a:gd name="connsiteY9" fmla="*/ 2058 h 259664"/>
                  <a:gd name="connsiteX10" fmla="*/ 3065 w 144988"/>
                  <a:gd name="connsiteY10" fmla="*/ 71924 h 25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988" h="259664">
                    <a:moveTo>
                      <a:pt x="3065" y="71924"/>
                    </a:moveTo>
                    <a:cubicBezTo>
                      <a:pt x="6837" y="97556"/>
                      <a:pt x="19010" y="123702"/>
                      <a:pt x="34354" y="144448"/>
                    </a:cubicBezTo>
                    <a:cubicBezTo>
                      <a:pt x="65987" y="187224"/>
                      <a:pt x="120336" y="201712"/>
                      <a:pt x="134224" y="257947"/>
                    </a:cubicBezTo>
                    <a:cubicBezTo>
                      <a:pt x="134653" y="259833"/>
                      <a:pt x="136453" y="260005"/>
                      <a:pt x="137825" y="259233"/>
                    </a:cubicBezTo>
                    <a:cubicBezTo>
                      <a:pt x="139025" y="259405"/>
                      <a:pt x="140310" y="258805"/>
                      <a:pt x="140825" y="257262"/>
                    </a:cubicBezTo>
                    <a:cubicBezTo>
                      <a:pt x="152827" y="216542"/>
                      <a:pt x="137481" y="173766"/>
                      <a:pt x="112707" y="141190"/>
                    </a:cubicBezTo>
                    <a:cubicBezTo>
                      <a:pt x="96162" y="119502"/>
                      <a:pt x="73873" y="103128"/>
                      <a:pt x="55529" y="83154"/>
                    </a:cubicBezTo>
                    <a:cubicBezTo>
                      <a:pt x="37355" y="63352"/>
                      <a:pt x="16266" y="32405"/>
                      <a:pt x="17209" y="4287"/>
                    </a:cubicBezTo>
                    <a:cubicBezTo>
                      <a:pt x="17381" y="430"/>
                      <a:pt x="12666" y="-1114"/>
                      <a:pt x="10608" y="858"/>
                    </a:cubicBezTo>
                    <a:cubicBezTo>
                      <a:pt x="9923" y="1030"/>
                      <a:pt x="9323" y="1372"/>
                      <a:pt x="8894" y="2058"/>
                    </a:cubicBezTo>
                    <a:cubicBezTo>
                      <a:pt x="-3707" y="22289"/>
                      <a:pt x="-192" y="49550"/>
                      <a:pt x="3065" y="7192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96C5F1F5-B7F6-3038-7394-7E76F49A88E8}"/>
                  </a:ext>
                </a:extLst>
              </p:cNvPr>
              <p:cNvSpPr/>
              <p:nvPr/>
            </p:nvSpPr>
            <p:spPr>
              <a:xfrm>
                <a:off x="11040839" y="3579054"/>
                <a:ext cx="158501" cy="164597"/>
              </a:xfrm>
              <a:custGeom>
                <a:avLst/>
                <a:gdLst>
                  <a:gd name="connsiteX0" fmla="*/ 4836 w 158501"/>
                  <a:gd name="connsiteY0" fmla="*/ 3308 h 164597"/>
                  <a:gd name="connsiteX1" fmla="*/ 40584 w 158501"/>
                  <a:gd name="connsiteY1" fmla="*/ 88690 h 164597"/>
                  <a:gd name="connsiteX2" fmla="*/ 104963 w 158501"/>
                  <a:gd name="connsiteY2" fmla="*/ 121008 h 164597"/>
                  <a:gd name="connsiteX3" fmla="*/ 149540 w 158501"/>
                  <a:gd name="connsiteY3" fmla="*/ 161299 h 164597"/>
                  <a:gd name="connsiteX4" fmla="*/ 150826 w 158501"/>
                  <a:gd name="connsiteY4" fmla="*/ 163099 h 164597"/>
                  <a:gd name="connsiteX5" fmla="*/ 155369 w 158501"/>
                  <a:gd name="connsiteY5" fmla="*/ 163185 h 164597"/>
                  <a:gd name="connsiteX6" fmla="*/ 128109 w 158501"/>
                  <a:gd name="connsiteY6" fmla="*/ 81746 h 164597"/>
                  <a:gd name="connsiteX7" fmla="*/ 12380 w 158501"/>
                  <a:gd name="connsiteY7" fmla="*/ 2365 h 164597"/>
                  <a:gd name="connsiteX8" fmla="*/ 4836 w 158501"/>
                  <a:gd name="connsiteY8" fmla="*/ 3308 h 16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501" h="164597">
                    <a:moveTo>
                      <a:pt x="4836" y="3308"/>
                    </a:moveTo>
                    <a:cubicBezTo>
                      <a:pt x="-11537" y="35455"/>
                      <a:pt x="17010" y="69487"/>
                      <a:pt x="40584" y="88690"/>
                    </a:cubicBezTo>
                    <a:cubicBezTo>
                      <a:pt x="59272" y="103863"/>
                      <a:pt x="82674" y="112778"/>
                      <a:pt x="104963" y="121008"/>
                    </a:cubicBezTo>
                    <a:cubicBezTo>
                      <a:pt x="123994" y="128038"/>
                      <a:pt x="145340" y="139782"/>
                      <a:pt x="149540" y="161299"/>
                    </a:cubicBezTo>
                    <a:cubicBezTo>
                      <a:pt x="149712" y="162242"/>
                      <a:pt x="150226" y="162756"/>
                      <a:pt x="150826" y="163099"/>
                    </a:cubicBezTo>
                    <a:cubicBezTo>
                      <a:pt x="151683" y="164814"/>
                      <a:pt x="154512" y="165328"/>
                      <a:pt x="155369" y="163185"/>
                    </a:cubicBezTo>
                    <a:cubicBezTo>
                      <a:pt x="165999" y="135238"/>
                      <a:pt x="147740" y="101206"/>
                      <a:pt x="128109" y="81746"/>
                    </a:cubicBezTo>
                    <a:cubicBezTo>
                      <a:pt x="92704" y="46513"/>
                      <a:pt x="32783" y="56371"/>
                      <a:pt x="12380" y="2365"/>
                    </a:cubicBezTo>
                    <a:cubicBezTo>
                      <a:pt x="10837" y="-1579"/>
                      <a:pt x="5350" y="-121"/>
                      <a:pt x="4836" y="330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7476D573-CC16-1758-A662-F83D14515748}"/>
                  </a:ext>
                </a:extLst>
              </p:cNvPr>
              <p:cNvSpPr/>
              <p:nvPr/>
            </p:nvSpPr>
            <p:spPr>
              <a:xfrm>
                <a:off x="11084769" y="3520662"/>
                <a:ext cx="115110" cy="74758"/>
              </a:xfrm>
              <a:custGeom>
                <a:avLst/>
                <a:gdLst>
                  <a:gd name="connsiteX0" fmla="*/ 254 w 115110"/>
                  <a:gd name="connsiteY0" fmla="*/ 5121 h 74758"/>
                  <a:gd name="connsiteX1" fmla="*/ 109467 w 115110"/>
                  <a:gd name="connsiteY1" fmla="*/ 73358 h 74758"/>
                  <a:gd name="connsiteX2" fmla="*/ 112982 w 115110"/>
                  <a:gd name="connsiteY2" fmla="*/ 74644 h 74758"/>
                  <a:gd name="connsiteX3" fmla="*/ 113326 w 115110"/>
                  <a:gd name="connsiteY3" fmla="*/ 74472 h 74758"/>
                  <a:gd name="connsiteX4" fmla="*/ 113411 w 115110"/>
                  <a:gd name="connsiteY4" fmla="*/ 74472 h 74758"/>
                  <a:gd name="connsiteX5" fmla="*/ 115040 w 115110"/>
                  <a:gd name="connsiteY5" fmla="*/ 72329 h 74758"/>
                  <a:gd name="connsiteX6" fmla="*/ 86922 w 115110"/>
                  <a:gd name="connsiteY6" fmla="*/ 17379 h 74758"/>
                  <a:gd name="connsiteX7" fmla="*/ 6511 w 115110"/>
                  <a:gd name="connsiteY7" fmla="*/ 492 h 74758"/>
                  <a:gd name="connsiteX8" fmla="*/ 1540 w 115110"/>
                  <a:gd name="connsiteY8" fmla="*/ 2978 h 74758"/>
                  <a:gd name="connsiteX9" fmla="*/ 254 w 115110"/>
                  <a:gd name="connsiteY9" fmla="*/ 5121 h 74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110" h="74758">
                    <a:moveTo>
                      <a:pt x="254" y="5121"/>
                    </a:moveTo>
                    <a:cubicBezTo>
                      <a:pt x="-5489" y="70186"/>
                      <a:pt x="87950" y="32981"/>
                      <a:pt x="109467" y="73358"/>
                    </a:cubicBezTo>
                    <a:cubicBezTo>
                      <a:pt x="110154" y="74558"/>
                      <a:pt x="111782" y="74987"/>
                      <a:pt x="112982" y="74644"/>
                    </a:cubicBezTo>
                    <a:cubicBezTo>
                      <a:pt x="113154" y="74644"/>
                      <a:pt x="113240" y="74558"/>
                      <a:pt x="113326" y="74472"/>
                    </a:cubicBezTo>
                    <a:cubicBezTo>
                      <a:pt x="113326" y="74472"/>
                      <a:pt x="113411" y="74472"/>
                      <a:pt x="113411" y="74472"/>
                    </a:cubicBezTo>
                    <a:cubicBezTo>
                      <a:pt x="114268" y="74129"/>
                      <a:pt x="114954" y="73444"/>
                      <a:pt x="115040" y="72329"/>
                    </a:cubicBezTo>
                    <a:cubicBezTo>
                      <a:pt x="116154" y="49955"/>
                      <a:pt x="103981" y="31010"/>
                      <a:pt x="86922" y="17379"/>
                    </a:cubicBezTo>
                    <a:cubicBezTo>
                      <a:pt x="62919" y="-1737"/>
                      <a:pt x="31629" y="14465"/>
                      <a:pt x="6511" y="492"/>
                    </a:cubicBezTo>
                    <a:cubicBezTo>
                      <a:pt x="4026" y="-880"/>
                      <a:pt x="2054" y="835"/>
                      <a:pt x="1540" y="2978"/>
                    </a:cubicBezTo>
                    <a:cubicBezTo>
                      <a:pt x="769" y="3406"/>
                      <a:pt x="340" y="4092"/>
                      <a:pt x="254" y="512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01B8A2EC-FD74-1E5A-9D76-18F63D37830C}"/>
                  </a:ext>
                </a:extLst>
              </p:cNvPr>
              <p:cNvSpPr/>
              <p:nvPr/>
            </p:nvSpPr>
            <p:spPr>
              <a:xfrm>
                <a:off x="11058873" y="3426297"/>
                <a:ext cx="39798" cy="100067"/>
              </a:xfrm>
              <a:custGeom>
                <a:avLst/>
                <a:gdLst>
                  <a:gd name="connsiteX0" fmla="*/ 6691 w 39798"/>
                  <a:gd name="connsiteY0" fmla="*/ 6560 h 100067"/>
                  <a:gd name="connsiteX1" fmla="*/ 5 w 39798"/>
                  <a:gd name="connsiteY1" fmla="*/ 54052 h 100067"/>
                  <a:gd name="connsiteX2" fmla="*/ 26837 w 39798"/>
                  <a:gd name="connsiteY2" fmla="*/ 99143 h 100067"/>
                  <a:gd name="connsiteX3" fmla="*/ 33095 w 39798"/>
                  <a:gd name="connsiteY3" fmla="*/ 94857 h 100067"/>
                  <a:gd name="connsiteX4" fmla="*/ 39266 w 39798"/>
                  <a:gd name="connsiteY4" fmla="*/ 26791 h 100067"/>
                  <a:gd name="connsiteX5" fmla="*/ 8577 w 39798"/>
                  <a:gd name="connsiteY5" fmla="*/ 1502 h 100067"/>
                  <a:gd name="connsiteX6" fmla="*/ 7205 w 39798"/>
                  <a:gd name="connsiteY6" fmla="*/ 3045 h 100067"/>
                  <a:gd name="connsiteX7" fmla="*/ 6691 w 39798"/>
                  <a:gd name="connsiteY7" fmla="*/ 6560 h 100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798" h="100067">
                    <a:moveTo>
                      <a:pt x="6691" y="6560"/>
                    </a:moveTo>
                    <a:cubicBezTo>
                      <a:pt x="17921" y="18819"/>
                      <a:pt x="-338" y="39821"/>
                      <a:pt x="5" y="54052"/>
                    </a:cubicBezTo>
                    <a:cubicBezTo>
                      <a:pt x="519" y="72654"/>
                      <a:pt x="8234" y="92714"/>
                      <a:pt x="26837" y="99143"/>
                    </a:cubicBezTo>
                    <a:cubicBezTo>
                      <a:pt x="29494" y="101543"/>
                      <a:pt x="34637" y="98972"/>
                      <a:pt x="33095" y="94857"/>
                    </a:cubicBezTo>
                    <a:cubicBezTo>
                      <a:pt x="24436" y="71882"/>
                      <a:pt x="43124" y="50194"/>
                      <a:pt x="39266" y="26791"/>
                    </a:cubicBezTo>
                    <a:cubicBezTo>
                      <a:pt x="37123" y="13675"/>
                      <a:pt x="23664" y="-5527"/>
                      <a:pt x="8577" y="1502"/>
                    </a:cubicBezTo>
                    <a:cubicBezTo>
                      <a:pt x="7805" y="1845"/>
                      <a:pt x="7463" y="2445"/>
                      <a:pt x="7205" y="3045"/>
                    </a:cubicBezTo>
                    <a:cubicBezTo>
                      <a:pt x="6005" y="3817"/>
                      <a:pt x="5406" y="5274"/>
                      <a:pt x="6691" y="656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7CA2AE36-7AB1-BEA8-324F-696F03B3BBCD}"/>
                  </a:ext>
                </a:extLst>
              </p:cNvPr>
              <p:cNvSpPr/>
              <p:nvPr/>
            </p:nvSpPr>
            <p:spPr>
              <a:xfrm>
                <a:off x="10948366" y="3424948"/>
                <a:ext cx="105471" cy="159534"/>
              </a:xfrm>
              <a:custGeom>
                <a:avLst/>
                <a:gdLst>
                  <a:gd name="connsiteX0" fmla="*/ 783 w 105471"/>
                  <a:gd name="connsiteY0" fmla="*/ 2680 h 159534"/>
                  <a:gd name="connsiteX1" fmla="*/ 954 w 105471"/>
                  <a:gd name="connsiteY1" fmla="*/ 6538 h 159534"/>
                  <a:gd name="connsiteX2" fmla="*/ 41931 w 105471"/>
                  <a:gd name="connsiteY2" fmla="*/ 97920 h 159534"/>
                  <a:gd name="connsiteX3" fmla="*/ 99195 w 105471"/>
                  <a:gd name="connsiteY3" fmla="*/ 159128 h 159534"/>
                  <a:gd name="connsiteX4" fmla="*/ 103481 w 105471"/>
                  <a:gd name="connsiteY4" fmla="*/ 158271 h 159534"/>
                  <a:gd name="connsiteX5" fmla="*/ 105110 w 105471"/>
                  <a:gd name="connsiteY5" fmla="*/ 153899 h 159534"/>
                  <a:gd name="connsiteX6" fmla="*/ 75878 w 105471"/>
                  <a:gd name="connsiteY6" fmla="*/ 55058 h 159534"/>
                  <a:gd name="connsiteX7" fmla="*/ 3868 w 105471"/>
                  <a:gd name="connsiteY7" fmla="*/ 22 h 159534"/>
                  <a:gd name="connsiteX8" fmla="*/ 2497 w 105471"/>
                  <a:gd name="connsiteY8" fmla="*/ 365 h 159534"/>
                  <a:gd name="connsiteX9" fmla="*/ 783 w 105471"/>
                  <a:gd name="connsiteY9" fmla="*/ 2680 h 159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471" h="159534">
                    <a:moveTo>
                      <a:pt x="783" y="2680"/>
                    </a:moveTo>
                    <a:cubicBezTo>
                      <a:pt x="-160" y="3708"/>
                      <a:pt x="-418" y="5423"/>
                      <a:pt x="954" y="6538"/>
                    </a:cubicBezTo>
                    <a:cubicBezTo>
                      <a:pt x="28815" y="27712"/>
                      <a:pt x="29843" y="67317"/>
                      <a:pt x="41931" y="97920"/>
                    </a:cubicBezTo>
                    <a:cubicBezTo>
                      <a:pt x="53075" y="126038"/>
                      <a:pt x="71849" y="146441"/>
                      <a:pt x="99195" y="159128"/>
                    </a:cubicBezTo>
                    <a:cubicBezTo>
                      <a:pt x="100995" y="159985"/>
                      <a:pt x="102538" y="159385"/>
                      <a:pt x="103481" y="158271"/>
                    </a:cubicBezTo>
                    <a:cubicBezTo>
                      <a:pt x="105024" y="157499"/>
                      <a:pt x="106053" y="155870"/>
                      <a:pt x="105110" y="153899"/>
                    </a:cubicBezTo>
                    <a:cubicBezTo>
                      <a:pt x="90194" y="122609"/>
                      <a:pt x="93451" y="86262"/>
                      <a:pt x="75878" y="55058"/>
                    </a:cubicBezTo>
                    <a:cubicBezTo>
                      <a:pt x="60275" y="27283"/>
                      <a:pt x="37301" y="2337"/>
                      <a:pt x="3868" y="22"/>
                    </a:cubicBezTo>
                    <a:cubicBezTo>
                      <a:pt x="3355" y="-63"/>
                      <a:pt x="2926" y="108"/>
                      <a:pt x="2497" y="365"/>
                    </a:cubicBezTo>
                    <a:cubicBezTo>
                      <a:pt x="1296" y="622"/>
                      <a:pt x="611" y="1651"/>
                      <a:pt x="783" y="268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7782043C-1653-23AE-57C0-A7C69678F7D8}"/>
                  </a:ext>
                </a:extLst>
              </p:cNvPr>
              <p:cNvSpPr/>
              <p:nvPr/>
            </p:nvSpPr>
            <p:spPr>
              <a:xfrm>
                <a:off x="10811186" y="3440636"/>
                <a:ext cx="197746" cy="201761"/>
              </a:xfrm>
              <a:custGeom>
                <a:avLst/>
                <a:gdLst>
                  <a:gd name="connsiteX0" fmla="*/ 1316 w 197746"/>
                  <a:gd name="connsiteY0" fmla="*/ 8509 h 201761"/>
                  <a:gd name="connsiteX1" fmla="*/ 25749 w 197746"/>
                  <a:gd name="connsiteY1" fmla="*/ 23168 h 201761"/>
                  <a:gd name="connsiteX2" fmla="*/ 47951 w 197746"/>
                  <a:gd name="connsiteY2" fmla="*/ 56943 h 201761"/>
                  <a:gd name="connsiteX3" fmla="*/ 86099 w 197746"/>
                  <a:gd name="connsiteY3" fmla="*/ 127409 h 201761"/>
                  <a:gd name="connsiteX4" fmla="*/ 191369 w 197746"/>
                  <a:gd name="connsiteY4" fmla="*/ 201133 h 201761"/>
                  <a:gd name="connsiteX5" fmla="*/ 195398 w 197746"/>
                  <a:gd name="connsiteY5" fmla="*/ 193846 h 201761"/>
                  <a:gd name="connsiteX6" fmla="*/ 153822 w 197746"/>
                  <a:gd name="connsiteY6" fmla="*/ 126981 h 201761"/>
                  <a:gd name="connsiteX7" fmla="*/ 101615 w 197746"/>
                  <a:gd name="connsiteY7" fmla="*/ 52486 h 201761"/>
                  <a:gd name="connsiteX8" fmla="*/ 2346 w 197746"/>
                  <a:gd name="connsiteY8" fmla="*/ 2165 h 201761"/>
                  <a:gd name="connsiteX9" fmla="*/ 1316 w 197746"/>
                  <a:gd name="connsiteY9" fmla="*/ 8509 h 201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7746" h="201761">
                    <a:moveTo>
                      <a:pt x="1316" y="8509"/>
                    </a:moveTo>
                    <a:cubicBezTo>
                      <a:pt x="9289" y="13824"/>
                      <a:pt x="18205" y="17081"/>
                      <a:pt x="25749" y="23168"/>
                    </a:cubicBezTo>
                    <a:cubicBezTo>
                      <a:pt x="35778" y="31226"/>
                      <a:pt x="41694" y="46056"/>
                      <a:pt x="47951" y="56943"/>
                    </a:cubicBezTo>
                    <a:cubicBezTo>
                      <a:pt x="61324" y="80089"/>
                      <a:pt x="72040" y="104692"/>
                      <a:pt x="86099" y="127409"/>
                    </a:cubicBezTo>
                    <a:cubicBezTo>
                      <a:pt x="109331" y="164957"/>
                      <a:pt x="146106" y="196932"/>
                      <a:pt x="191369" y="201133"/>
                    </a:cubicBezTo>
                    <a:cubicBezTo>
                      <a:pt x="196341" y="203876"/>
                      <a:pt x="200542" y="196932"/>
                      <a:pt x="195398" y="193846"/>
                    </a:cubicBezTo>
                    <a:cubicBezTo>
                      <a:pt x="172424" y="180044"/>
                      <a:pt x="165995" y="149098"/>
                      <a:pt x="153822" y="126981"/>
                    </a:cubicBezTo>
                    <a:cubicBezTo>
                      <a:pt x="139249" y="100320"/>
                      <a:pt x="121760" y="75289"/>
                      <a:pt x="101615" y="52486"/>
                    </a:cubicBezTo>
                    <a:cubicBezTo>
                      <a:pt x="79583" y="27454"/>
                      <a:pt x="38950" y="-9322"/>
                      <a:pt x="2346" y="2165"/>
                    </a:cubicBezTo>
                    <a:cubicBezTo>
                      <a:pt x="-140" y="2937"/>
                      <a:pt x="-911" y="6966"/>
                      <a:pt x="1316" y="850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B2DE7A68-1DE3-6E7D-3B8C-DB4460C5CDB0}"/>
                  </a:ext>
                </a:extLst>
              </p:cNvPr>
              <p:cNvSpPr/>
              <p:nvPr/>
            </p:nvSpPr>
            <p:spPr>
              <a:xfrm>
                <a:off x="10643959" y="3495097"/>
                <a:ext cx="314466" cy="205867"/>
              </a:xfrm>
              <a:custGeom>
                <a:avLst/>
                <a:gdLst>
                  <a:gd name="connsiteX0" fmla="*/ 3181 w 314466"/>
                  <a:gd name="connsiteY0" fmla="*/ 16370 h 205867"/>
                  <a:gd name="connsiteX1" fmla="*/ 107765 w 314466"/>
                  <a:gd name="connsiteY1" fmla="*/ 78949 h 205867"/>
                  <a:gd name="connsiteX2" fmla="*/ 188175 w 314466"/>
                  <a:gd name="connsiteY2" fmla="*/ 162359 h 205867"/>
                  <a:gd name="connsiteX3" fmla="*/ 313677 w 314466"/>
                  <a:gd name="connsiteY3" fmla="*/ 194849 h 205867"/>
                  <a:gd name="connsiteX4" fmla="*/ 313420 w 314466"/>
                  <a:gd name="connsiteY4" fmla="*/ 190734 h 205867"/>
                  <a:gd name="connsiteX5" fmla="*/ 310591 w 314466"/>
                  <a:gd name="connsiteY5" fmla="*/ 188420 h 205867"/>
                  <a:gd name="connsiteX6" fmla="*/ 225466 w 314466"/>
                  <a:gd name="connsiteY6" fmla="*/ 118383 h 205867"/>
                  <a:gd name="connsiteX7" fmla="*/ 156200 w 314466"/>
                  <a:gd name="connsiteY7" fmla="*/ 46116 h 205867"/>
                  <a:gd name="connsiteX8" fmla="*/ 2238 w 314466"/>
                  <a:gd name="connsiteY8" fmla="*/ 8998 h 205867"/>
                  <a:gd name="connsiteX9" fmla="*/ 3181 w 314466"/>
                  <a:gd name="connsiteY9" fmla="*/ 16370 h 20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466" h="205867">
                    <a:moveTo>
                      <a:pt x="3181" y="16370"/>
                    </a:moveTo>
                    <a:cubicBezTo>
                      <a:pt x="43557" y="20399"/>
                      <a:pt x="79991" y="51774"/>
                      <a:pt x="107765" y="78949"/>
                    </a:cubicBezTo>
                    <a:cubicBezTo>
                      <a:pt x="135454" y="105953"/>
                      <a:pt x="158086" y="137842"/>
                      <a:pt x="188175" y="162359"/>
                    </a:cubicBezTo>
                    <a:cubicBezTo>
                      <a:pt x="214065" y="183448"/>
                      <a:pt x="280673" y="225968"/>
                      <a:pt x="313677" y="194849"/>
                    </a:cubicBezTo>
                    <a:cubicBezTo>
                      <a:pt x="314963" y="193649"/>
                      <a:pt x="314534" y="191849"/>
                      <a:pt x="313420" y="190734"/>
                    </a:cubicBezTo>
                    <a:cubicBezTo>
                      <a:pt x="312992" y="189620"/>
                      <a:pt x="312049" y="188763"/>
                      <a:pt x="310591" y="188420"/>
                    </a:cubicBezTo>
                    <a:cubicBezTo>
                      <a:pt x="273129" y="179676"/>
                      <a:pt x="248097" y="147272"/>
                      <a:pt x="225466" y="118383"/>
                    </a:cubicBezTo>
                    <a:cubicBezTo>
                      <a:pt x="204463" y="91551"/>
                      <a:pt x="183290" y="67033"/>
                      <a:pt x="156200" y="46116"/>
                    </a:cubicBezTo>
                    <a:cubicBezTo>
                      <a:pt x="115309" y="14484"/>
                      <a:pt x="53845" y="-15520"/>
                      <a:pt x="2238" y="8998"/>
                    </a:cubicBezTo>
                    <a:cubicBezTo>
                      <a:pt x="-848" y="10455"/>
                      <a:pt x="-933" y="15941"/>
                      <a:pt x="3181" y="1637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E36A0513-58F4-6E16-335B-8EF07F264ED1}"/>
                  </a:ext>
                </a:extLst>
              </p:cNvPr>
              <p:cNvSpPr/>
              <p:nvPr/>
            </p:nvSpPr>
            <p:spPr>
              <a:xfrm>
                <a:off x="10534340" y="3594761"/>
                <a:ext cx="360501" cy="167777"/>
              </a:xfrm>
              <a:custGeom>
                <a:avLst/>
                <a:gdLst>
                  <a:gd name="connsiteX0" fmla="*/ 4272 w 360501"/>
                  <a:gd name="connsiteY0" fmla="*/ 25919 h 167777"/>
                  <a:gd name="connsiteX1" fmla="*/ 119572 w 360501"/>
                  <a:gd name="connsiteY1" fmla="*/ 63038 h 167777"/>
                  <a:gd name="connsiteX2" fmla="*/ 207869 w 360501"/>
                  <a:gd name="connsiteY2" fmla="*/ 128361 h 167777"/>
                  <a:gd name="connsiteX3" fmla="*/ 290765 w 360501"/>
                  <a:gd name="connsiteY3" fmla="*/ 162565 h 167777"/>
                  <a:gd name="connsiteX4" fmla="*/ 355916 w 360501"/>
                  <a:gd name="connsiteY4" fmla="*/ 161279 h 167777"/>
                  <a:gd name="connsiteX5" fmla="*/ 357887 w 360501"/>
                  <a:gd name="connsiteY5" fmla="*/ 160250 h 167777"/>
                  <a:gd name="connsiteX6" fmla="*/ 359002 w 360501"/>
                  <a:gd name="connsiteY6" fmla="*/ 159650 h 167777"/>
                  <a:gd name="connsiteX7" fmla="*/ 356173 w 360501"/>
                  <a:gd name="connsiteY7" fmla="*/ 153907 h 167777"/>
                  <a:gd name="connsiteX8" fmla="*/ 303880 w 360501"/>
                  <a:gd name="connsiteY8" fmla="*/ 129218 h 167777"/>
                  <a:gd name="connsiteX9" fmla="*/ 254932 w 360501"/>
                  <a:gd name="connsiteY9" fmla="*/ 89613 h 167777"/>
                  <a:gd name="connsiteX10" fmla="*/ 163892 w 360501"/>
                  <a:gd name="connsiteY10" fmla="*/ 21376 h 167777"/>
                  <a:gd name="connsiteX11" fmla="*/ 69337 w 360501"/>
                  <a:gd name="connsiteY11" fmla="*/ 30 h 167777"/>
                  <a:gd name="connsiteX12" fmla="*/ 1014 w 360501"/>
                  <a:gd name="connsiteY12" fmla="*/ 19747 h 167777"/>
                  <a:gd name="connsiteX13" fmla="*/ 4272 w 360501"/>
                  <a:gd name="connsiteY13" fmla="*/ 25919 h 167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0501" h="167777">
                    <a:moveTo>
                      <a:pt x="4272" y="25919"/>
                    </a:moveTo>
                    <a:cubicBezTo>
                      <a:pt x="46621" y="25148"/>
                      <a:pt x="85282" y="39035"/>
                      <a:pt x="119572" y="63038"/>
                    </a:cubicBezTo>
                    <a:cubicBezTo>
                      <a:pt x="149575" y="84127"/>
                      <a:pt x="176751" y="108815"/>
                      <a:pt x="207869" y="128361"/>
                    </a:cubicBezTo>
                    <a:cubicBezTo>
                      <a:pt x="233672" y="144563"/>
                      <a:pt x="261189" y="155450"/>
                      <a:pt x="290765" y="162565"/>
                    </a:cubicBezTo>
                    <a:cubicBezTo>
                      <a:pt x="312111" y="167794"/>
                      <a:pt x="335771" y="171566"/>
                      <a:pt x="355916" y="161279"/>
                    </a:cubicBezTo>
                    <a:cubicBezTo>
                      <a:pt x="356687" y="161108"/>
                      <a:pt x="357374" y="160765"/>
                      <a:pt x="357887" y="160250"/>
                    </a:cubicBezTo>
                    <a:cubicBezTo>
                      <a:pt x="358231" y="160079"/>
                      <a:pt x="358573" y="159907"/>
                      <a:pt x="359002" y="159650"/>
                    </a:cubicBezTo>
                    <a:cubicBezTo>
                      <a:pt x="362345" y="157679"/>
                      <a:pt x="359517" y="153221"/>
                      <a:pt x="356173" y="153907"/>
                    </a:cubicBezTo>
                    <a:cubicBezTo>
                      <a:pt x="338000" y="146277"/>
                      <a:pt x="320597" y="139934"/>
                      <a:pt x="303880" y="129218"/>
                    </a:cubicBezTo>
                    <a:cubicBezTo>
                      <a:pt x="286222" y="117902"/>
                      <a:pt x="270448" y="103586"/>
                      <a:pt x="254932" y="89613"/>
                    </a:cubicBezTo>
                    <a:cubicBezTo>
                      <a:pt x="226386" y="63981"/>
                      <a:pt x="198439" y="38864"/>
                      <a:pt x="163892" y="21376"/>
                    </a:cubicBezTo>
                    <a:cubicBezTo>
                      <a:pt x="134745" y="6631"/>
                      <a:pt x="101741" y="459"/>
                      <a:pt x="69337" y="30"/>
                    </a:cubicBezTo>
                    <a:cubicBezTo>
                      <a:pt x="44905" y="-313"/>
                      <a:pt x="19445" y="2002"/>
                      <a:pt x="1014" y="19747"/>
                    </a:cubicBezTo>
                    <a:cubicBezTo>
                      <a:pt x="-1643" y="22319"/>
                      <a:pt x="1443" y="26005"/>
                      <a:pt x="4272" y="2591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E1713634-790F-0E51-4318-1C5C829856C5}"/>
                  </a:ext>
                </a:extLst>
              </p:cNvPr>
              <p:cNvSpPr/>
              <p:nvPr/>
            </p:nvSpPr>
            <p:spPr>
              <a:xfrm>
                <a:off x="10462666" y="3677767"/>
                <a:ext cx="344400" cy="153842"/>
              </a:xfrm>
              <a:custGeom>
                <a:avLst/>
                <a:gdLst>
                  <a:gd name="connsiteX0" fmla="*/ 4280 w 344400"/>
                  <a:gd name="connsiteY0" fmla="*/ 24095 h 153842"/>
                  <a:gd name="connsiteX1" fmla="*/ 98577 w 344400"/>
                  <a:gd name="connsiteY1" fmla="*/ 43469 h 153842"/>
                  <a:gd name="connsiteX2" fmla="*/ 185846 w 344400"/>
                  <a:gd name="connsiteY2" fmla="*/ 108963 h 153842"/>
                  <a:gd name="connsiteX3" fmla="*/ 265569 w 344400"/>
                  <a:gd name="connsiteY3" fmla="*/ 151225 h 153842"/>
                  <a:gd name="connsiteX4" fmla="*/ 341264 w 344400"/>
                  <a:gd name="connsiteY4" fmla="*/ 145653 h 153842"/>
                  <a:gd name="connsiteX5" fmla="*/ 343493 w 344400"/>
                  <a:gd name="connsiteY5" fmla="*/ 144195 h 153842"/>
                  <a:gd name="connsiteX6" fmla="*/ 342208 w 344400"/>
                  <a:gd name="connsiteY6" fmla="*/ 138195 h 153842"/>
                  <a:gd name="connsiteX7" fmla="*/ 165100 w 344400"/>
                  <a:gd name="connsiteY7" fmla="*/ 17151 h 153842"/>
                  <a:gd name="connsiteX8" fmla="*/ 73203 w 344400"/>
                  <a:gd name="connsiteY8" fmla="*/ 263 h 153842"/>
                  <a:gd name="connsiteX9" fmla="*/ 1537 w 344400"/>
                  <a:gd name="connsiteY9" fmla="*/ 17151 h 153842"/>
                  <a:gd name="connsiteX10" fmla="*/ 4280 w 344400"/>
                  <a:gd name="connsiteY10" fmla="*/ 24095 h 15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4400" h="153842">
                    <a:moveTo>
                      <a:pt x="4280" y="24095"/>
                    </a:moveTo>
                    <a:cubicBezTo>
                      <a:pt x="34369" y="23666"/>
                      <a:pt x="71831" y="30095"/>
                      <a:pt x="98577" y="43469"/>
                    </a:cubicBezTo>
                    <a:cubicBezTo>
                      <a:pt x="130982" y="59671"/>
                      <a:pt x="157041" y="87531"/>
                      <a:pt x="185846" y="108963"/>
                    </a:cubicBezTo>
                    <a:cubicBezTo>
                      <a:pt x="209848" y="126879"/>
                      <a:pt x="236852" y="142481"/>
                      <a:pt x="265569" y="151225"/>
                    </a:cubicBezTo>
                    <a:cubicBezTo>
                      <a:pt x="291716" y="159112"/>
                      <a:pt x="315632" y="146767"/>
                      <a:pt x="341264" y="145653"/>
                    </a:cubicBezTo>
                    <a:cubicBezTo>
                      <a:pt x="342464" y="145567"/>
                      <a:pt x="343151" y="144967"/>
                      <a:pt x="343493" y="144195"/>
                    </a:cubicBezTo>
                    <a:cubicBezTo>
                      <a:pt x="344865" y="142481"/>
                      <a:pt x="344865" y="139823"/>
                      <a:pt x="342208" y="138195"/>
                    </a:cubicBezTo>
                    <a:cubicBezTo>
                      <a:pt x="281857" y="101076"/>
                      <a:pt x="230766" y="44926"/>
                      <a:pt x="165100" y="17151"/>
                    </a:cubicBezTo>
                    <a:cubicBezTo>
                      <a:pt x="135953" y="4892"/>
                      <a:pt x="104407" y="1806"/>
                      <a:pt x="73203" y="263"/>
                    </a:cubicBezTo>
                    <a:cubicBezTo>
                      <a:pt x="47485" y="-1023"/>
                      <a:pt x="23053" y="2064"/>
                      <a:pt x="1537" y="17151"/>
                    </a:cubicBezTo>
                    <a:cubicBezTo>
                      <a:pt x="-1721" y="19466"/>
                      <a:pt x="679" y="24095"/>
                      <a:pt x="4280" y="2409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8493490D-56D4-3F35-24AC-13CEB0F606E7}"/>
                  </a:ext>
                </a:extLst>
              </p:cNvPr>
              <p:cNvSpPr/>
              <p:nvPr/>
            </p:nvSpPr>
            <p:spPr>
              <a:xfrm>
                <a:off x="10421606" y="3791751"/>
                <a:ext cx="319159" cy="87278"/>
              </a:xfrm>
              <a:custGeom>
                <a:avLst/>
                <a:gdLst>
                  <a:gd name="connsiteX0" fmla="*/ 3850 w 319159"/>
                  <a:gd name="connsiteY0" fmla="*/ 32441 h 87278"/>
                  <a:gd name="connsiteX1" fmla="*/ 174185 w 319159"/>
                  <a:gd name="connsiteY1" fmla="*/ 72217 h 87278"/>
                  <a:gd name="connsiteX2" fmla="*/ 314517 w 319159"/>
                  <a:gd name="connsiteY2" fmla="*/ 79160 h 87278"/>
                  <a:gd name="connsiteX3" fmla="*/ 315717 w 319159"/>
                  <a:gd name="connsiteY3" fmla="*/ 78818 h 87278"/>
                  <a:gd name="connsiteX4" fmla="*/ 317174 w 319159"/>
                  <a:gd name="connsiteY4" fmla="*/ 78389 h 87278"/>
                  <a:gd name="connsiteX5" fmla="*/ 317345 w 319159"/>
                  <a:gd name="connsiteY5" fmla="*/ 72817 h 87278"/>
                  <a:gd name="connsiteX6" fmla="*/ 314603 w 319159"/>
                  <a:gd name="connsiteY6" fmla="*/ 71188 h 87278"/>
                  <a:gd name="connsiteX7" fmla="*/ 272340 w 319159"/>
                  <a:gd name="connsiteY7" fmla="*/ 54900 h 87278"/>
                  <a:gd name="connsiteX8" fmla="*/ 226391 w 319159"/>
                  <a:gd name="connsiteY8" fmla="*/ 31926 h 87278"/>
                  <a:gd name="connsiteX9" fmla="*/ 139723 w 319159"/>
                  <a:gd name="connsiteY9" fmla="*/ 2265 h 87278"/>
                  <a:gd name="connsiteX10" fmla="*/ 62743 w 319159"/>
                  <a:gd name="connsiteY10" fmla="*/ 3551 h 87278"/>
                  <a:gd name="connsiteX11" fmla="*/ 1363 w 319159"/>
                  <a:gd name="connsiteY11" fmla="*/ 26011 h 87278"/>
                  <a:gd name="connsiteX12" fmla="*/ 3850 w 319159"/>
                  <a:gd name="connsiteY12" fmla="*/ 32441 h 8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159" h="87278">
                    <a:moveTo>
                      <a:pt x="3850" y="32441"/>
                    </a:moveTo>
                    <a:cubicBezTo>
                      <a:pt x="64800" y="25068"/>
                      <a:pt x="118035" y="53872"/>
                      <a:pt x="174185" y="72217"/>
                    </a:cubicBezTo>
                    <a:cubicBezTo>
                      <a:pt x="218762" y="86876"/>
                      <a:pt x="269082" y="93820"/>
                      <a:pt x="314517" y="79160"/>
                    </a:cubicBezTo>
                    <a:cubicBezTo>
                      <a:pt x="314945" y="79075"/>
                      <a:pt x="315374" y="78989"/>
                      <a:pt x="315717" y="78818"/>
                    </a:cubicBezTo>
                    <a:cubicBezTo>
                      <a:pt x="316231" y="78646"/>
                      <a:pt x="316746" y="78475"/>
                      <a:pt x="317174" y="78389"/>
                    </a:cubicBezTo>
                    <a:cubicBezTo>
                      <a:pt x="320089" y="77360"/>
                      <a:pt x="319489" y="73931"/>
                      <a:pt x="317345" y="72817"/>
                    </a:cubicBezTo>
                    <a:cubicBezTo>
                      <a:pt x="316832" y="71960"/>
                      <a:pt x="315888" y="71360"/>
                      <a:pt x="314603" y="71188"/>
                    </a:cubicBezTo>
                    <a:cubicBezTo>
                      <a:pt x="300286" y="69559"/>
                      <a:pt x="285456" y="60644"/>
                      <a:pt x="272340" y="54900"/>
                    </a:cubicBezTo>
                    <a:cubicBezTo>
                      <a:pt x="256738" y="48043"/>
                      <a:pt x="241736" y="39470"/>
                      <a:pt x="226391" y="31926"/>
                    </a:cubicBezTo>
                    <a:cubicBezTo>
                      <a:pt x="199046" y="18639"/>
                      <a:pt x="169727" y="7837"/>
                      <a:pt x="139723" y="2265"/>
                    </a:cubicBezTo>
                    <a:cubicBezTo>
                      <a:pt x="114434" y="-2364"/>
                      <a:pt x="88117" y="1151"/>
                      <a:pt x="62743" y="3551"/>
                    </a:cubicBezTo>
                    <a:cubicBezTo>
                      <a:pt x="40369" y="5609"/>
                      <a:pt x="18766" y="11181"/>
                      <a:pt x="1363" y="26011"/>
                    </a:cubicBezTo>
                    <a:cubicBezTo>
                      <a:pt x="-1209" y="28240"/>
                      <a:pt x="-9" y="32955"/>
                      <a:pt x="3850" y="3244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8" name="图形 4">
                <a:extLst>
                  <a:ext uri="{FF2B5EF4-FFF2-40B4-BE49-F238E27FC236}">
                    <a16:creationId xmlns:a16="http://schemas.microsoft.com/office/drawing/2014/main" id="{6B3C3CDA-5C2E-E670-6C65-2500563188D9}"/>
                  </a:ext>
                </a:extLst>
              </p:cNvPr>
              <p:cNvGrpSpPr/>
              <p:nvPr/>
            </p:nvGrpSpPr>
            <p:grpSpPr>
              <a:xfrm>
                <a:off x="10634107" y="3378538"/>
                <a:ext cx="539763" cy="524224"/>
                <a:chOff x="10634107" y="3378538"/>
                <a:chExt cx="539763" cy="524224"/>
              </a:xfrm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CB71CCAD-E7F6-EA8B-BCCC-C5C46456BFEE}"/>
                    </a:ext>
                  </a:extLst>
                </p:cNvPr>
                <p:cNvSpPr/>
                <p:nvPr/>
              </p:nvSpPr>
              <p:spPr>
                <a:xfrm>
                  <a:off x="11168691" y="3378538"/>
                  <a:ext cx="354" cy="226"/>
                </a:xfrm>
                <a:custGeom>
                  <a:avLst/>
                  <a:gdLst>
                    <a:gd name="connsiteX0" fmla="*/ 0 w 354"/>
                    <a:gd name="connsiteY0" fmla="*/ 226 h 226"/>
                    <a:gd name="connsiteX1" fmla="*/ 0 w 354"/>
                    <a:gd name="connsiteY1" fmla="*/ 226 h 226"/>
                    <a:gd name="connsiteX2" fmla="*/ 0 w 354"/>
                    <a:gd name="connsiteY2" fmla="*/ 226 h 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4" h="226">
                      <a:moveTo>
                        <a:pt x="0" y="226"/>
                      </a:moveTo>
                      <a:cubicBezTo>
                        <a:pt x="0" y="226"/>
                        <a:pt x="0" y="226"/>
                        <a:pt x="0" y="226"/>
                      </a:cubicBezTo>
                      <a:cubicBezTo>
                        <a:pt x="429" y="-31"/>
                        <a:pt x="515" y="-117"/>
                        <a:pt x="0" y="226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57B4D837-FD1F-AC4D-F77C-1FC7225BDC97}"/>
                    </a:ext>
                  </a:extLst>
                </p:cNvPr>
                <p:cNvSpPr/>
                <p:nvPr/>
              </p:nvSpPr>
              <p:spPr>
                <a:xfrm>
                  <a:off x="10634107" y="3378929"/>
                  <a:ext cx="539763" cy="523833"/>
                </a:xfrm>
                <a:custGeom>
                  <a:avLst/>
                  <a:gdLst>
                    <a:gd name="connsiteX0" fmla="*/ 3174 w 539763"/>
                    <a:gd name="connsiteY0" fmla="*/ 523787 h 523833"/>
                    <a:gd name="connsiteX1" fmla="*/ 81613 w 539763"/>
                    <a:gd name="connsiteY1" fmla="*/ 503470 h 523833"/>
                    <a:gd name="connsiteX2" fmla="*/ 160651 w 539763"/>
                    <a:gd name="connsiteY2" fmla="*/ 455121 h 523833"/>
                    <a:gd name="connsiteX3" fmla="*/ 234374 w 539763"/>
                    <a:gd name="connsiteY3" fmla="*/ 398371 h 523833"/>
                    <a:gd name="connsiteX4" fmla="*/ 315299 w 539763"/>
                    <a:gd name="connsiteY4" fmla="*/ 322504 h 523833"/>
                    <a:gd name="connsiteX5" fmla="*/ 452287 w 539763"/>
                    <a:gd name="connsiteY5" fmla="*/ 154312 h 523833"/>
                    <a:gd name="connsiteX6" fmla="*/ 501408 w 539763"/>
                    <a:gd name="connsiteY6" fmla="*/ 75616 h 523833"/>
                    <a:gd name="connsiteX7" fmla="*/ 539213 w 539763"/>
                    <a:gd name="connsiteY7" fmla="*/ 6522 h 523833"/>
                    <a:gd name="connsiteX8" fmla="*/ 532183 w 539763"/>
                    <a:gd name="connsiteY8" fmla="*/ 1121 h 523833"/>
                    <a:gd name="connsiteX9" fmla="*/ 506808 w 539763"/>
                    <a:gd name="connsiteY9" fmla="*/ 49899 h 523833"/>
                    <a:gd name="connsiteX10" fmla="*/ 463517 w 539763"/>
                    <a:gd name="connsiteY10" fmla="*/ 123965 h 523833"/>
                    <a:gd name="connsiteX11" fmla="*/ 329872 w 539763"/>
                    <a:gd name="connsiteY11" fmla="*/ 296615 h 523833"/>
                    <a:gd name="connsiteX12" fmla="*/ 173681 w 539763"/>
                    <a:gd name="connsiteY12" fmla="*/ 436947 h 523833"/>
                    <a:gd name="connsiteX13" fmla="*/ 89756 w 539763"/>
                    <a:gd name="connsiteY13" fmla="*/ 492240 h 523833"/>
                    <a:gd name="connsiteX14" fmla="*/ 47151 w 539763"/>
                    <a:gd name="connsiteY14" fmla="*/ 508099 h 523833"/>
                    <a:gd name="connsiteX15" fmla="*/ 1630 w 539763"/>
                    <a:gd name="connsiteY15" fmla="*/ 518214 h 523833"/>
                    <a:gd name="connsiteX16" fmla="*/ 3174 w 539763"/>
                    <a:gd name="connsiteY16" fmla="*/ 523787 h 52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39763" h="523833">
                      <a:moveTo>
                        <a:pt x="3174" y="523787"/>
                      </a:moveTo>
                      <a:cubicBezTo>
                        <a:pt x="29149" y="518557"/>
                        <a:pt x="55294" y="515300"/>
                        <a:pt x="81613" y="503470"/>
                      </a:cubicBezTo>
                      <a:cubicBezTo>
                        <a:pt x="111874" y="489925"/>
                        <a:pt x="127990" y="480410"/>
                        <a:pt x="160651" y="455121"/>
                      </a:cubicBezTo>
                      <a:cubicBezTo>
                        <a:pt x="185425" y="436004"/>
                        <a:pt x="211486" y="419974"/>
                        <a:pt x="234374" y="398371"/>
                      </a:cubicBezTo>
                      <a:cubicBezTo>
                        <a:pt x="261292" y="372996"/>
                        <a:pt x="288724" y="348222"/>
                        <a:pt x="315299" y="322504"/>
                      </a:cubicBezTo>
                      <a:cubicBezTo>
                        <a:pt x="368191" y="271412"/>
                        <a:pt x="410368" y="214405"/>
                        <a:pt x="452287" y="154312"/>
                      </a:cubicBezTo>
                      <a:cubicBezTo>
                        <a:pt x="470204" y="128594"/>
                        <a:pt x="486492" y="103220"/>
                        <a:pt x="501408" y="75616"/>
                      </a:cubicBezTo>
                      <a:cubicBezTo>
                        <a:pt x="513837" y="52642"/>
                        <a:pt x="528068" y="30354"/>
                        <a:pt x="539213" y="6522"/>
                      </a:cubicBezTo>
                      <a:cubicBezTo>
                        <a:pt x="541442" y="1807"/>
                        <a:pt x="536469" y="-1965"/>
                        <a:pt x="532183" y="1121"/>
                      </a:cubicBezTo>
                      <a:cubicBezTo>
                        <a:pt x="530469" y="2407"/>
                        <a:pt x="526782" y="13123"/>
                        <a:pt x="506808" y="49899"/>
                      </a:cubicBezTo>
                      <a:cubicBezTo>
                        <a:pt x="493093" y="75102"/>
                        <a:pt x="480148" y="100562"/>
                        <a:pt x="463517" y="123965"/>
                      </a:cubicBezTo>
                      <a:cubicBezTo>
                        <a:pt x="421083" y="183887"/>
                        <a:pt x="381221" y="243809"/>
                        <a:pt x="329872" y="296615"/>
                      </a:cubicBezTo>
                      <a:cubicBezTo>
                        <a:pt x="281694" y="346164"/>
                        <a:pt x="230774" y="397599"/>
                        <a:pt x="173681" y="436947"/>
                      </a:cubicBezTo>
                      <a:cubicBezTo>
                        <a:pt x="146334" y="455807"/>
                        <a:pt x="117617" y="478181"/>
                        <a:pt x="89756" y="492240"/>
                      </a:cubicBezTo>
                      <a:cubicBezTo>
                        <a:pt x="73983" y="500126"/>
                        <a:pt x="62667" y="504413"/>
                        <a:pt x="47151" y="508099"/>
                      </a:cubicBezTo>
                      <a:cubicBezTo>
                        <a:pt x="32920" y="511528"/>
                        <a:pt x="15775" y="514528"/>
                        <a:pt x="1630" y="518214"/>
                      </a:cubicBezTo>
                      <a:cubicBezTo>
                        <a:pt x="-1284" y="519072"/>
                        <a:pt x="2" y="524387"/>
                        <a:pt x="3174" y="52378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" name="图形 4">
              <a:extLst>
                <a:ext uri="{FF2B5EF4-FFF2-40B4-BE49-F238E27FC236}">
                  <a16:creationId xmlns:a16="http://schemas.microsoft.com/office/drawing/2014/main" id="{38503034-3849-B780-D26E-F76D06DDFE0D}"/>
                </a:ext>
              </a:extLst>
            </p:cNvPr>
            <p:cNvGrpSpPr/>
            <p:nvPr/>
          </p:nvGrpSpPr>
          <p:grpSpPr>
            <a:xfrm>
              <a:off x="8413385" y="5509531"/>
              <a:ext cx="696585" cy="871026"/>
              <a:chOff x="8413385" y="5509531"/>
              <a:chExt cx="696585" cy="871026"/>
            </a:xfrm>
          </p:grpSpPr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7DFCFE47-5BE8-143D-1CE4-5B22FE266309}"/>
                  </a:ext>
                </a:extLst>
              </p:cNvPr>
              <p:cNvSpPr/>
              <p:nvPr/>
            </p:nvSpPr>
            <p:spPr>
              <a:xfrm>
                <a:off x="8866386" y="5511469"/>
                <a:ext cx="235887" cy="189858"/>
              </a:xfrm>
              <a:custGeom>
                <a:avLst/>
                <a:gdLst>
                  <a:gd name="connsiteX0" fmla="*/ 235132 w 235887"/>
                  <a:gd name="connsiteY0" fmla="*/ 819 h 189858"/>
                  <a:gd name="connsiteX1" fmla="*/ 234960 w 235887"/>
                  <a:gd name="connsiteY1" fmla="*/ 648 h 189858"/>
                  <a:gd name="connsiteX2" fmla="*/ 234703 w 235887"/>
                  <a:gd name="connsiteY2" fmla="*/ 390 h 189858"/>
                  <a:gd name="connsiteX3" fmla="*/ 234275 w 235887"/>
                  <a:gd name="connsiteY3" fmla="*/ 133 h 189858"/>
                  <a:gd name="connsiteX4" fmla="*/ 233932 w 235887"/>
                  <a:gd name="connsiteY4" fmla="*/ 48 h 189858"/>
                  <a:gd name="connsiteX5" fmla="*/ 233846 w 235887"/>
                  <a:gd name="connsiteY5" fmla="*/ 48 h 189858"/>
                  <a:gd name="connsiteX6" fmla="*/ 232389 w 235887"/>
                  <a:gd name="connsiteY6" fmla="*/ 305 h 189858"/>
                  <a:gd name="connsiteX7" fmla="*/ 232303 w 235887"/>
                  <a:gd name="connsiteY7" fmla="*/ 390 h 189858"/>
                  <a:gd name="connsiteX8" fmla="*/ 163723 w 235887"/>
                  <a:gd name="connsiteY8" fmla="*/ 20364 h 189858"/>
                  <a:gd name="connsiteX9" fmla="*/ 83227 w 235887"/>
                  <a:gd name="connsiteY9" fmla="*/ 67771 h 189858"/>
                  <a:gd name="connsiteX10" fmla="*/ 160 w 235887"/>
                  <a:gd name="connsiteY10" fmla="*/ 184699 h 189858"/>
                  <a:gd name="connsiteX11" fmla="*/ 3074 w 235887"/>
                  <a:gd name="connsiteY11" fmla="*/ 189243 h 189858"/>
                  <a:gd name="connsiteX12" fmla="*/ 5817 w 235887"/>
                  <a:gd name="connsiteY12" fmla="*/ 189757 h 189858"/>
                  <a:gd name="connsiteX13" fmla="*/ 72169 w 235887"/>
                  <a:gd name="connsiteY13" fmla="*/ 167983 h 189858"/>
                  <a:gd name="connsiteX14" fmla="*/ 130547 w 235887"/>
                  <a:gd name="connsiteY14" fmla="*/ 122978 h 189858"/>
                  <a:gd name="connsiteX15" fmla="*/ 173924 w 235887"/>
                  <a:gd name="connsiteY15" fmla="*/ 61084 h 189858"/>
                  <a:gd name="connsiteX16" fmla="*/ 206842 w 235887"/>
                  <a:gd name="connsiteY16" fmla="*/ 23450 h 189858"/>
                  <a:gd name="connsiteX17" fmla="*/ 235217 w 235887"/>
                  <a:gd name="connsiteY17" fmla="*/ 4162 h 189858"/>
                  <a:gd name="connsiteX18" fmla="*/ 235132 w 235887"/>
                  <a:gd name="connsiteY18" fmla="*/ 819 h 189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5887" h="189858">
                    <a:moveTo>
                      <a:pt x="235132" y="819"/>
                    </a:moveTo>
                    <a:cubicBezTo>
                      <a:pt x="235132" y="734"/>
                      <a:pt x="235046" y="734"/>
                      <a:pt x="234960" y="648"/>
                    </a:cubicBezTo>
                    <a:cubicBezTo>
                      <a:pt x="234875" y="562"/>
                      <a:pt x="234789" y="476"/>
                      <a:pt x="234703" y="390"/>
                    </a:cubicBezTo>
                    <a:cubicBezTo>
                      <a:pt x="234532" y="305"/>
                      <a:pt x="234446" y="219"/>
                      <a:pt x="234275" y="133"/>
                    </a:cubicBezTo>
                    <a:cubicBezTo>
                      <a:pt x="234189" y="48"/>
                      <a:pt x="234017" y="48"/>
                      <a:pt x="233932" y="48"/>
                    </a:cubicBezTo>
                    <a:cubicBezTo>
                      <a:pt x="233846" y="48"/>
                      <a:pt x="233846" y="48"/>
                      <a:pt x="233846" y="48"/>
                    </a:cubicBezTo>
                    <a:cubicBezTo>
                      <a:pt x="233417" y="-38"/>
                      <a:pt x="232903" y="-38"/>
                      <a:pt x="232389" y="305"/>
                    </a:cubicBezTo>
                    <a:cubicBezTo>
                      <a:pt x="232389" y="305"/>
                      <a:pt x="232389" y="305"/>
                      <a:pt x="232303" y="390"/>
                    </a:cubicBezTo>
                    <a:cubicBezTo>
                      <a:pt x="209843" y="6991"/>
                      <a:pt x="185240" y="11106"/>
                      <a:pt x="163723" y="20364"/>
                    </a:cubicBezTo>
                    <a:cubicBezTo>
                      <a:pt x="134919" y="32795"/>
                      <a:pt x="109030" y="50111"/>
                      <a:pt x="83227" y="67771"/>
                    </a:cubicBezTo>
                    <a:cubicBezTo>
                      <a:pt x="43794" y="94688"/>
                      <a:pt x="13533" y="139351"/>
                      <a:pt x="160" y="184699"/>
                    </a:cubicBezTo>
                    <a:cubicBezTo>
                      <a:pt x="-526" y="187100"/>
                      <a:pt x="1102" y="188814"/>
                      <a:pt x="3074" y="189243"/>
                    </a:cubicBezTo>
                    <a:cubicBezTo>
                      <a:pt x="3760" y="189757"/>
                      <a:pt x="4617" y="190015"/>
                      <a:pt x="5817" y="189757"/>
                    </a:cubicBezTo>
                    <a:cubicBezTo>
                      <a:pt x="28877" y="183328"/>
                      <a:pt x="50480" y="178613"/>
                      <a:pt x="72169" y="167983"/>
                    </a:cubicBezTo>
                    <a:cubicBezTo>
                      <a:pt x="94629" y="156924"/>
                      <a:pt x="114431" y="142180"/>
                      <a:pt x="130547" y="122978"/>
                    </a:cubicBezTo>
                    <a:cubicBezTo>
                      <a:pt x="146749" y="103689"/>
                      <a:pt x="158322" y="80886"/>
                      <a:pt x="173924" y="61084"/>
                    </a:cubicBezTo>
                    <a:cubicBezTo>
                      <a:pt x="184297" y="47882"/>
                      <a:pt x="194584" y="34938"/>
                      <a:pt x="206842" y="23450"/>
                    </a:cubicBezTo>
                    <a:cubicBezTo>
                      <a:pt x="215072" y="15650"/>
                      <a:pt x="226302" y="11106"/>
                      <a:pt x="235217" y="4162"/>
                    </a:cubicBezTo>
                    <a:cubicBezTo>
                      <a:pt x="236246" y="3134"/>
                      <a:pt x="235989" y="1676"/>
                      <a:pt x="235132" y="81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6FA3C2D0-8130-B4A0-838C-0A5BA7CADBDA}"/>
                  </a:ext>
                </a:extLst>
              </p:cNvPr>
              <p:cNvSpPr/>
              <p:nvPr/>
            </p:nvSpPr>
            <p:spPr>
              <a:xfrm>
                <a:off x="8786492" y="5509531"/>
                <a:ext cx="68702" cy="256876"/>
              </a:xfrm>
              <a:custGeom>
                <a:avLst/>
                <a:gdLst>
                  <a:gd name="connsiteX0" fmla="*/ 66681 w 68702"/>
                  <a:gd name="connsiteY0" fmla="*/ 68937 h 256876"/>
                  <a:gd name="connsiteX1" fmla="*/ 66253 w 68702"/>
                  <a:gd name="connsiteY1" fmla="*/ 2758 h 256876"/>
                  <a:gd name="connsiteX2" fmla="*/ 66167 w 68702"/>
                  <a:gd name="connsiteY2" fmla="*/ 2415 h 256876"/>
                  <a:gd name="connsiteX3" fmla="*/ 66081 w 68702"/>
                  <a:gd name="connsiteY3" fmla="*/ 2072 h 256876"/>
                  <a:gd name="connsiteX4" fmla="*/ 65824 w 68702"/>
                  <a:gd name="connsiteY4" fmla="*/ 1386 h 256876"/>
                  <a:gd name="connsiteX5" fmla="*/ 65738 w 68702"/>
                  <a:gd name="connsiteY5" fmla="*/ 1215 h 256876"/>
                  <a:gd name="connsiteX6" fmla="*/ 65138 w 68702"/>
                  <a:gd name="connsiteY6" fmla="*/ 615 h 256876"/>
                  <a:gd name="connsiteX7" fmla="*/ 64795 w 68702"/>
                  <a:gd name="connsiteY7" fmla="*/ 443 h 256876"/>
                  <a:gd name="connsiteX8" fmla="*/ 64452 w 68702"/>
                  <a:gd name="connsiteY8" fmla="*/ 272 h 256876"/>
                  <a:gd name="connsiteX9" fmla="*/ 61023 w 68702"/>
                  <a:gd name="connsiteY9" fmla="*/ 1815 h 256876"/>
                  <a:gd name="connsiteX10" fmla="*/ 12589 w 68702"/>
                  <a:gd name="connsiteY10" fmla="*/ 115400 h 256876"/>
                  <a:gd name="connsiteX11" fmla="*/ 8731 w 68702"/>
                  <a:gd name="connsiteY11" fmla="*/ 183037 h 256876"/>
                  <a:gd name="connsiteX12" fmla="*/ 330 w 68702"/>
                  <a:gd name="connsiteY12" fmla="*/ 251617 h 256876"/>
                  <a:gd name="connsiteX13" fmla="*/ 3330 w 68702"/>
                  <a:gd name="connsiteY13" fmla="*/ 256161 h 256876"/>
                  <a:gd name="connsiteX14" fmla="*/ 8131 w 68702"/>
                  <a:gd name="connsiteY14" fmla="*/ 255304 h 256876"/>
                  <a:gd name="connsiteX15" fmla="*/ 65824 w 68702"/>
                  <a:gd name="connsiteY15" fmla="*/ 133917 h 256876"/>
                  <a:gd name="connsiteX16" fmla="*/ 66681 w 68702"/>
                  <a:gd name="connsiteY16" fmla="*/ 68937 h 256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8702" h="256876">
                    <a:moveTo>
                      <a:pt x="66681" y="68937"/>
                    </a:moveTo>
                    <a:cubicBezTo>
                      <a:pt x="64538" y="46563"/>
                      <a:pt x="67710" y="24875"/>
                      <a:pt x="66253" y="2758"/>
                    </a:cubicBezTo>
                    <a:cubicBezTo>
                      <a:pt x="66253" y="2672"/>
                      <a:pt x="66167" y="2586"/>
                      <a:pt x="66167" y="2415"/>
                    </a:cubicBezTo>
                    <a:cubicBezTo>
                      <a:pt x="66167" y="2329"/>
                      <a:pt x="66081" y="2158"/>
                      <a:pt x="66081" y="2072"/>
                    </a:cubicBezTo>
                    <a:cubicBezTo>
                      <a:pt x="65995" y="1815"/>
                      <a:pt x="65909" y="1558"/>
                      <a:pt x="65824" y="1386"/>
                    </a:cubicBezTo>
                    <a:cubicBezTo>
                      <a:pt x="65824" y="1300"/>
                      <a:pt x="65738" y="1300"/>
                      <a:pt x="65738" y="1215"/>
                    </a:cubicBezTo>
                    <a:cubicBezTo>
                      <a:pt x="65567" y="958"/>
                      <a:pt x="65395" y="786"/>
                      <a:pt x="65138" y="615"/>
                    </a:cubicBezTo>
                    <a:cubicBezTo>
                      <a:pt x="65052" y="529"/>
                      <a:pt x="64881" y="443"/>
                      <a:pt x="64795" y="443"/>
                    </a:cubicBezTo>
                    <a:cubicBezTo>
                      <a:pt x="64710" y="357"/>
                      <a:pt x="64624" y="272"/>
                      <a:pt x="64452" y="272"/>
                    </a:cubicBezTo>
                    <a:cubicBezTo>
                      <a:pt x="63081" y="-328"/>
                      <a:pt x="61452" y="15"/>
                      <a:pt x="61023" y="1815"/>
                    </a:cubicBezTo>
                    <a:cubicBezTo>
                      <a:pt x="51079" y="42620"/>
                      <a:pt x="18932" y="73395"/>
                      <a:pt x="12589" y="115400"/>
                    </a:cubicBezTo>
                    <a:cubicBezTo>
                      <a:pt x="9245" y="137775"/>
                      <a:pt x="8731" y="160492"/>
                      <a:pt x="8731" y="183037"/>
                    </a:cubicBezTo>
                    <a:cubicBezTo>
                      <a:pt x="8645" y="206355"/>
                      <a:pt x="9931" y="229758"/>
                      <a:pt x="330" y="251617"/>
                    </a:cubicBezTo>
                    <a:cubicBezTo>
                      <a:pt x="-784" y="254189"/>
                      <a:pt x="1101" y="255904"/>
                      <a:pt x="3330" y="256161"/>
                    </a:cubicBezTo>
                    <a:cubicBezTo>
                      <a:pt x="4787" y="257190"/>
                      <a:pt x="6845" y="257276"/>
                      <a:pt x="8131" y="255304"/>
                    </a:cubicBezTo>
                    <a:cubicBezTo>
                      <a:pt x="33248" y="216042"/>
                      <a:pt x="56222" y="180380"/>
                      <a:pt x="65824" y="133917"/>
                    </a:cubicBezTo>
                    <a:cubicBezTo>
                      <a:pt x="70281" y="112314"/>
                      <a:pt x="68738" y="90712"/>
                      <a:pt x="66681" y="6893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8AC9A3C4-4245-FFAA-A3DF-0DC69303CE7C}"/>
                  </a:ext>
                </a:extLst>
              </p:cNvPr>
              <p:cNvSpPr/>
              <p:nvPr/>
            </p:nvSpPr>
            <p:spPr>
              <a:xfrm>
                <a:off x="8695493" y="5551304"/>
                <a:ext cx="70888" cy="284750"/>
              </a:xfrm>
              <a:custGeom>
                <a:avLst/>
                <a:gdLst>
                  <a:gd name="connsiteX0" fmla="*/ 66126 w 70888"/>
                  <a:gd name="connsiteY0" fmla="*/ 150865 h 284750"/>
                  <a:gd name="connsiteX1" fmla="*/ 32522 w 70888"/>
                  <a:gd name="connsiteY1" fmla="*/ 4790 h 284750"/>
                  <a:gd name="connsiteX2" fmla="*/ 33207 w 70888"/>
                  <a:gd name="connsiteY2" fmla="*/ 2990 h 284750"/>
                  <a:gd name="connsiteX3" fmla="*/ 30207 w 70888"/>
                  <a:gd name="connsiteY3" fmla="*/ 75 h 284750"/>
                  <a:gd name="connsiteX4" fmla="*/ 28150 w 70888"/>
                  <a:gd name="connsiteY4" fmla="*/ 1618 h 284750"/>
                  <a:gd name="connsiteX5" fmla="*/ 27807 w 70888"/>
                  <a:gd name="connsiteY5" fmla="*/ 3418 h 284750"/>
                  <a:gd name="connsiteX6" fmla="*/ 1146 w 70888"/>
                  <a:gd name="connsiteY6" fmla="*/ 131149 h 284750"/>
                  <a:gd name="connsiteX7" fmla="*/ 45037 w 70888"/>
                  <a:gd name="connsiteY7" fmla="*/ 280996 h 284750"/>
                  <a:gd name="connsiteX8" fmla="*/ 52495 w 70888"/>
                  <a:gd name="connsiteY8" fmla="*/ 282196 h 284750"/>
                  <a:gd name="connsiteX9" fmla="*/ 52581 w 70888"/>
                  <a:gd name="connsiteY9" fmla="*/ 282024 h 284750"/>
                  <a:gd name="connsiteX10" fmla="*/ 69383 w 70888"/>
                  <a:gd name="connsiteY10" fmla="*/ 220988 h 284750"/>
                  <a:gd name="connsiteX11" fmla="*/ 66126 w 70888"/>
                  <a:gd name="connsiteY11" fmla="*/ 150865 h 284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88" h="284750">
                    <a:moveTo>
                      <a:pt x="66126" y="150865"/>
                    </a:moveTo>
                    <a:cubicBezTo>
                      <a:pt x="55581" y="100459"/>
                      <a:pt x="30978" y="57596"/>
                      <a:pt x="32522" y="4790"/>
                    </a:cubicBezTo>
                    <a:cubicBezTo>
                      <a:pt x="32779" y="4190"/>
                      <a:pt x="32950" y="3676"/>
                      <a:pt x="33207" y="2990"/>
                    </a:cubicBezTo>
                    <a:cubicBezTo>
                      <a:pt x="33893" y="1104"/>
                      <a:pt x="31750" y="-353"/>
                      <a:pt x="30207" y="75"/>
                    </a:cubicBezTo>
                    <a:cubicBezTo>
                      <a:pt x="29264" y="75"/>
                      <a:pt x="28407" y="504"/>
                      <a:pt x="28150" y="1618"/>
                    </a:cubicBezTo>
                    <a:cubicBezTo>
                      <a:pt x="27978" y="2218"/>
                      <a:pt x="27978" y="2819"/>
                      <a:pt x="27807" y="3418"/>
                    </a:cubicBezTo>
                    <a:cubicBezTo>
                      <a:pt x="6890" y="44052"/>
                      <a:pt x="-3654" y="85114"/>
                      <a:pt x="1146" y="131149"/>
                    </a:cubicBezTo>
                    <a:cubicBezTo>
                      <a:pt x="6633" y="183870"/>
                      <a:pt x="41351" y="228275"/>
                      <a:pt x="45037" y="280996"/>
                    </a:cubicBezTo>
                    <a:cubicBezTo>
                      <a:pt x="45295" y="285454"/>
                      <a:pt x="51724" y="286054"/>
                      <a:pt x="52495" y="282196"/>
                    </a:cubicBezTo>
                    <a:cubicBezTo>
                      <a:pt x="52495" y="282110"/>
                      <a:pt x="52581" y="282110"/>
                      <a:pt x="52581" y="282024"/>
                    </a:cubicBezTo>
                    <a:cubicBezTo>
                      <a:pt x="56782" y="261365"/>
                      <a:pt x="66812" y="241905"/>
                      <a:pt x="69383" y="220988"/>
                    </a:cubicBezTo>
                    <a:cubicBezTo>
                      <a:pt x="72212" y="197586"/>
                      <a:pt x="71012" y="174011"/>
                      <a:pt x="66126" y="15086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6ED30CF0-8214-017A-6DAA-4FEF148101E6}"/>
                  </a:ext>
                </a:extLst>
              </p:cNvPr>
              <p:cNvSpPr/>
              <p:nvPr/>
            </p:nvSpPr>
            <p:spPr>
              <a:xfrm>
                <a:off x="8596535" y="5588440"/>
                <a:ext cx="103442" cy="342638"/>
              </a:xfrm>
              <a:custGeom>
                <a:avLst/>
                <a:gdLst>
                  <a:gd name="connsiteX0" fmla="*/ 75329 w 103442"/>
                  <a:gd name="connsiteY0" fmla="*/ 176823 h 342638"/>
                  <a:gd name="connsiteX1" fmla="*/ 37868 w 103442"/>
                  <a:gd name="connsiteY1" fmla="*/ 93926 h 342638"/>
                  <a:gd name="connsiteX2" fmla="*/ 16865 w 103442"/>
                  <a:gd name="connsiteY2" fmla="*/ 1686 h 342638"/>
                  <a:gd name="connsiteX3" fmla="*/ 12579 w 103442"/>
                  <a:gd name="connsiteY3" fmla="*/ 1601 h 342638"/>
                  <a:gd name="connsiteX4" fmla="*/ 11636 w 103442"/>
                  <a:gd name="connsiteY4" fmla="*/ 2886 h 342638"/>
                  <a:gd name="connsiteX5" fmla="*/ 13693 w 103442"/>
                  <a:gd name="connsiteY5" fmla="*/ 175965 h 342638"/>
                  <a:gd name="connsiteX6" fmla="*/ 53555 w 103442"/>
                  <a:gd name="connsiteY6" fmla="*/ 256975 h 342638"/>
                  <a:gd name="connsiteX7" fmla="*/ 90931 w 103442"/>
                  <a:gd name="connsiteY7" fmla="*/ 338843 h 342638"/>
                  <a:gd name="connsiteX8" fmla="*/ 98647 w 103442"/>
                  <a:gd name="connsiteY8" fmla="*/ 339100 h 342638"/>
                  <a:gd name="connsiteX9" fmla="*/ 98561 w 103442"/>
                  <a:gd name="connsiteY9" fmla="*/ 338500 h 342638"/>
                  <a:gd name="connsiteX10" fmla="*/ 98818 w 103442"/>
                  <a:gd name="connsiteY10" fmla="*/ 337986 h 342638"/>
                  <a:gd name="connsiteX11" fmla="*/ 75329 w 103442"/>
                  <a:gd name="connsiteY11" fmla="*/ 176823 h 34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442" h="342638">
                    <a:moveTo>
                      <a:pt x="75329" y="176823"/>
                    </a:moveTo>
                    <a:cubicBezTo>
                      <a:pt x="63842" y="148790"/>
                      <a:pt x="49612" y="121959"/>
                      <a:pt x="37868" y="93926"/>
                    </a:cubicBezTo>
                    <a:cubicBezTo>
                      <a:pt x="25180" y="63494"/>
                      <a:pt x="20551" y="34090"/>
                      <a:pt x="16865" y="1686"/>
                    </a:cubicBezTo>
                    <a:cubicBezTo>
                      <a:pt x="16608" y="-800"/>
                      <a:pt x="13436" y="-285"/>
                      <a:pt x="12579" y="1601"/>
                    </a:cubicBezTo>
                    <a:cubicBezTo>
                      <a:pt x="12150" y="1858"/>
                      <a:pt x="11807" y="2286"/>
                      <a:pt x="11636" y="2886"/>
                    </a:cubicBezTo>
                    <a:cubicBezTo>
                      <a:pt x="-1480" y="61094"/>
                      <a:pt x="-6881" y="118873"/>
                      <a:pt x="13693" y="175965"/>
                    </a:cubicBezTo>
                    <a:cubicBezTo>
                      <a:pt x="23808" y="204169"/>
                      <a:pt x="37696" y="231686"/>
                      <a:pt x="53555" y="256975"/>
                    </a:cubicBezTo>
                    <a:cubicBezTo>
                      <a:pt x="69929" y="283121"/>
                      <a:pt x="88017" y="307210"/>
                      <a:pt x="90931" y="338843"/>
                    </a:cubicBezTo>
                    <a:cubicBezTo>
                      <a:pt x="91360" y="343729"/>
                      <a:pt x="99075" y="343986"/>
                      <a:pt x="98647" y="339100"/>
                    </a:cubicBezTo>
                    <a:cubicBezTo>
                      <a:pt x="98647" y="338928"/>
                      <a:pt x="98647" y="338757"/>
                      <a:pt x="98561" y="338500"/>
                    </a:cubicBezTo>
                    <a:cubicBezTo>
                      <a:pt x="98647" y="338328"/>
                      <a:pt x="98733" y="338157"/>
                      <a:pt x="98818" y="337986"/>
                    </a:cubicBezTo>
                    <a:cubicBezTo>
                      <a:pt x="111506" y="283036"/>
                      <a:pt x="96246" y="227914"/>
                      <a:pt x="75329" y="1768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7A145D80-5B46-7617-2930-A1253945BCB7}"/>
                  </a:ext>
                </a:extLst>
              </p:cNvPr>
              <p:cNvSpPr/>
              <p:nvPr/>
            </p:nvSpPr>
            <p:spPr>
              <a:xfrm>
                <a:off x="8497412" y="5691875"/>
                <a:ext cx="161926" cy="322536"/>
              </a:xfrm>
              <a:custGeom>
                <a:avLst/>
                <a:gdLst>
                  <a:gd name="connsiteX0" fmla="*/ 160650 w 161926"/>
                  <a:gd name="connsiteY0" fmla="*/ 314190 h 322536"/>
                  <a:gd name="connsiteX1" fmla="*/ 111787 w 161926"/>
                  <a:gd name="connsiteY1" fmla="*/ 166571 h 322536"/>
                  <a:gd name="connsiteX2" fmla="*/ 7460 w 161926"/>
                  <a:gd name="connsiteY2" fmla="*/ 1636 h 322536"/>
                  <a:gd name="connsiteX3" fmla="*/ 4030 w 161926"/>
                  <a:gd name="connsiteY3" fmla="*/ 522 h 322536"/>
                  <a:gd name="connsiteX4" fmla="*/ 859 w 161926"/>
                  <a:gd name="connsiteY4" fmla="*/ 2665 h 322536"/>
                  <a:gd name="connsiteX5" fmla="*/ 40892 w 161926"/>
                  <a:gd name="connsiteY5" fmla="*/ 161685 h 322536"/>
                  <a:gd name="connsiteX6" fmla="*/ 101585 w 161926"/>
                  <a:gd name="connsiteY6" fmla="*/ 236694 h 322536"/>
                  <a:gd name="connsiteX7" fmla="*/ 154049 w 161926"/>
                  <a:gd name="connsiteY7" fmla="*/ 319676 h 322536"/>
                  <a:gd name="connsiteX8" fmla="*/ 161507 w 161926"/>
                  <a:gd name="connsiteY8" fmla="*/ 317876 h 322536"/>
                  <a:gd name="connsiteX9" fmla="*/ 160650 w 161926"/>
                  <a:gd name="connsiteY9" fmla="*/ 314190 h 322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926" h="322536">
                    <a:moveTo>
                      <a:pt x="160650" y="314190"/>
                    </a:moveTo>
                    <a:cubicBezTo>
                      <a:pt x="167422" y="259840"/>
                      <a:pt x="146677" y="207634"/>
                      <a:pt x="111787" y="166571"/>
                    </a:cubicBezTo>
                    <a:cubicBezTo>
                      <a:pt x="69524" y="116850"/>
                      <a:pt x="14832" y="70816"/>
                      <a:pt x="7460" y="1636"/>
                    </a:cubicBezTo>
                    <a:cubicBezTo>
                      <a:pt x="7288" y="-250"/>
                      <a:pt x="5231" y="-335"/>
                      <a:pt x="4030" y="522"/>
                    </a:cubicBezTo>
                    <a:cubicBezTo>
                      <a:pt x="2659" y="93"/>
                      <a:pt x="1030" y="779"/>
                      <a:pt x="859" y="2665"/>
                    </a:cubicBezTo>
                    <a:cubicBezTo>
                      <a:pt x="-3514" y="60186"/>
                      <a:pt x="8660" y="113679"/>
                      <a:pt x="40892" y="161685"/>
                    </a:cubicBezTo>
                    <a:cubicBezTo>
                      <a:pt x="58809" y="188431"/>
                      <a:pt x="79383" y="213377"/>
                      <a:pt x="101585" y="236694"/>
                    </a:cubicBezTo>
                    <a:cubicBezTo>
                      <a:pt x="123960" y="260269"/>
                      <a:pt x="148477" y="286329"/>
                      <a:pt x="154049" y="319676"/>
                    </a:cubicBezTo>
                    <a:cubicBezTo>
                      <a:pt x="154821" y="324563"/>
                      <a:pt x="162279" y="322676"/>
                      <a:pt x="161507" y="317876"/>
                    </a:cubicBezTo>
                    <a:cubicBezTo>
                      <a:pt x="161164" y="316675"/>
                      <a:pt x="160993" y="315476"/>
                      <a:pt x="160650" y="31419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07FA89DC-B47D-EE38-0193-CCA6B86BB811}"/>
                  </a:ext>
                </a:extLst>
              </p:cNvPr>
              <p:cNvSpPr/>
              <p:nvPr/>
            </p:nvSpPr>
            <p:spPr>
              <a:xfrm>
                <a:off x="8413385" y="5882426"/>
                <a:ext cx="219678" cy="193837"/>
              </a:xfrm>
              <a:custGeom>
                <a:avLst/>
                <a:gdLst>
                  <a:gd name="connsiteX0" fmla="*/ 197786 w 219678"/>
                  <a:gd name="connsiteY0" fmla="*/ 123296 h 193837"/>
                  <a:gd name="connsiteX1" fmla="*/ 141293 w 219678"/>
                  <a:gd name="connsiteY1" fmla="*/ 68003 h 193837"/>
                  <a:gd name="connsiteX2" fmla="*/ 5762 w 219678"/>
                  <a:gd name="connsiteY2" fmla="*/ 966 h 193837"/>
                  <a:gd name="connsiteX3" fmla="*/ 1990 w 219678"/>
                  <a:gd name="connsiteY3" fmla="*/ 1052 h 193837"/>
                  <a:gd name="connsiteX4" fmla="*/ 19 w 219678"/>
                  <a:gd name="connsiteY4" fmla="*/ 4052 h 193837"/>
                  <a:gd name="connsiteX5" fmla="*/ 70142 w 219678"/>
                  <a:gd name="connsiteY5" fmla="*/ 100750 h 193837"/>
                  <a:gd name="connsiteX6" fmla="*/ 145151 w 219678"/>
                  <a:gd name="connsiteY6" fmla="*/ 132725 h 193837"/>
                  <a:gd name="connsiteX7" fmla="*/ 210474 w 219678"/>
                  <a:gd name="connsiteY7" fmla="*/ 191190 h 193837"/>
                  <a:gd name="connsiteX8" fmla="*/ 217846 w 219678"/>
                  <a:gd name="connsiteY8" fmla="*/ 191790 h 193837"/>
                  <a:gd name="connsiteX9" fmla="*/ 218960 w 219678"/>
                  <a:gd name="connsiteY9" fmla="*/ 189990 h 193837"/>
                  <a:gd name="connsiteX10" fmla="*/ 197786 w 219678"/>
                  <a:gd name="connsiteY10" fmla="*/ 123296 h 19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678" h="193837">
                    <a:moveTo>
                      <a:pt x="197786" y="123296"/>
                    </a:moveTo>
                    <a:cubicBezTo>
                      <a:pt x="184584" y="101007"/>
                      <a:pt x="163325" y="81376"/>
                      <a:pt x="141293" y="68003"/>
                    </a:cubicBezTo>
                    <a:cubicBezTo>
                      <a:pt x="95774" y="40399"/>
                      <a:pt x="39966" y="47601"/>
                      <a:pt x="5762" y="966"/>
                    </a:cubicBezTo>
                    <a:cubicBezTo>
                      <a:pt x="4648" y="-577"/>
                      <a:pt x="2933" y="-63"/>
                      <a:pt x="1990" y="1052"/>
                    </a:cubicBezTo>
                    <a:cubicBezTo>
                      <a:pt x="876" y="1309"/>
                      <a:pt x="-153" y="2423"/>
                      <a:pt x="19" y="4052"/>
                    </a:cubicBezTo>
                    <a:cubicBezTo>
                      <a:pt x="4391" y="46314"/>
                      <a:pt x="34823" y="80005"/>
                      <a:pt x="70142" y="100750"/>
                    </a:cubicBezTo>
                    <a:cubicBezTo>
                      <a:pt x="93716" y="114552"/>
                      <a:pt x="120548" y="121239"/>
                      <a:pt x="145151" y="132725"/>
                    </a:cubicBezTo>
                    <a:cubicBezTo>
                      <a:pt x="169497" y="144127"/>
                      <a:pt x="200787" y="164786"/>
                      <a:pt x="210474" y="191190"/>
                    </a:cubicBezTo>
                    <a:cubicBezTo>
                      <a:pt x="211760" y="194790"/>
                      <a:pt x="216731" y="194447"/>
                      <a:pt x="217846" y="191790"/>
                    </a:cubicBezTo>
                    <a:cubicBezTo>
                      <a:pt x="218446" y="191362"/>
                      <a:pt x="218874" y="190847"/>
                      <a:pt x="218960" y="189990"/>
                    </a:cubicBezTo>
                    <a:cubicBezTo>
                      <a:pt x="222990" y="166673"/>
                      <a:pt x="209273" y="142755"/>
                      <a:pt x="197786" y="12329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CFEFD5A9-04D2-2FB2-7F63-839218368054}"/>
                  </a:ext>
                </a:extLst>
              </p:cNvPr>
              <p:cNvSpPr/>
              <p:nvPr/>
            </p:nvSpPr>
            <p:spPr>
              <a:xfrm>
                <a:off x="8414175" y="6051695"/>
                <a:ext cx="200244" cy="98047"/>
              </a:xfrm>
              <a:custGeom>
                <a:avLst/>
                <a:gdLst>
                  <a:gd name="connsiteX0" fmla="*/ 200082 w 200244"/>
                  <a:gd name="connsiteY0" fmla="*/ 93072 h 98047"/>
                  <a:gd name="connsiteX1" fmla="*/ 134588 w 200244"/>
                  <a:gd name="connsiteY1" fmla="*/ 27664 h 98047"/>
                  <a:gd name="connsiteX2" fmla="*/ 62751 w 200244"/>
                  <a:gd name="connsiteY2" fmla="*/ 22178 h 98047"/>
                  <a:gd name="connsiteX3" fmla="*/ 6172 w 200244"/>
                  <a:gd name="connsiteY3" fmla="*/ 1861 h 98047"/>
                  <a:gd name="connsiteX4" fmla="*/ 4286 w 200244"/>
                  <a:gd name="connsiteY4" fmla="*/ 661 h 98047"/>
                  <a:gd name="connsiteX5" fmla="*/ 0 w 200244"/>
                  <a:gd name="connsiteY5" fmla="*/ 2375 h 98047"/>
                  <a:gd name="connsiteX6" fmla="*/ 56150 w 200244"/>
                  <a:gd name="connsiteY6" fmla="*/ 67355 h 98047"/>
                  <a:gd name="connsiteX7" fmla="*/ 193396 w 200244"/>
                  <a:gd name="connsiteY7" fmla="*/ 96844 h 98047"/>
                  <a:gd name="connsiteX8" fmla="*/ 200082 w 200244"/>
                  <a:gd name="connsiteY8" fmla="*/ 93072 h 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244" h="98047">
                    <a:moveTo>
                      <a:pt x="200082" y="93072"/>
                    </a:moveTo>
                    <a:cubicBezTo>
                      <a:pt x="203083" y="57154"/>
                      <a:pt x="163735" y="36494"/>
                      <a:pt x="134588" y="27664"/>
                    </a:cubicBezTo>
                    <a:cubicBezTo>
                      <a:pt x="111528" y="20635"/>
                      <a:pt x="86583" y="21406"/>
                      <a:pt x="62751" y="22178"/>
                    </a:cubicBezTo>
                    <a:cubicBezTo>
                      <a:pt x="42434" y="22864"/>
                      <a:pt x="18259" y="20120"/>
                      <a:pt x="6172" y="1861"/>
                    </a:cubicBezTo>
                    <a:cubicBezTo>
                      <a:pt x="5658" y="1090"/>
                      <a:pt x="4972" y="747"/>
                      <a:pt x="4286" y="661"/>
                    </a:cubicBezTo>
                    <a:cubicBezTo>
                      <a:pt x="2829" y="-625"/>
                      <a:pt x="0" y="-25"/>
                      <a:pt x="0" y="2375"/>
                    </a:cubicBezTo>
                    <a:cubicBezTo>
                      <a:pt x="772" y="32294"/>
                      <a:pt x="30604" y="56725"/>
                      <a:pt x="56150" y="67355"/>
                    </a:cubicBezTo>
                    <a:cubicBezTo>
                      <a:pt x="102270" y="86472"/>
                      <a:pt x="154048" y="54668"/>
                      <a:pt x="193396" y="96844"/>
                    </a:cubicBezTo>
                    <a:cubicBezTo>
                      <a:pt x="196396" y="99930"/>
                      <a:pt x="200939" y="96502"/>
                      <a:pt x="200082" y="9307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26C47685-258A-1A07-65A4-B4BA981168CE}"/>
                  </a:ext>
                </a:extLst>
              </p:cNvPr>
              <p:cNvSpPr/>
              <p:nvPr/>
            </p:nvSpPr>
            <p:spPr>
              <a:xfrm>
                <a:off x="8467533" y="6185322"/>
                <a:ext cx="131990" cy="50037"/>
              </a:xfrm>
              <a:custGeom>
                <a:avLst/>
                <a:gdLst>
                  <a:gd name="connsiteX0" fmla="*/ 131808 w 131990"/>
                  <a:gd name="connsiteY0" fmla="*/ 26826 h 50037"/>
                  <a:gd name="connsiteX1" fmla="*/ 4850 w 131990"/>
                  <a:gd name="connsiteY1" fmla="*/ 5137 h 50037"/>
                  <a:gd name="connsiteX2" fmla="*/ 1164 w 131990"/>
                  <a:gd name="connsiteY2" fmla="*/ 5309 h 50037"/>
                  <a:gd name="connsiteX3" fmla="*/ 906 w 131990"/>
                  <a:gd name="connsiteY3" fmla="*/ 5566 h 50037"/>
                  <a:gd name="connsiteX4" fmla="*/ 820 w 131990"/>
                  <a:gd name="connsiteY4" fmla="*/ 5652 h 50037"/>
                  <a:gd name="connsiteX5" fmla="*/ 134 w 131990"/>
                  <a:gd name="connsiteY5" fmla="*/ 8223 h 50037"/>
                  <a:gd name="connsiteX6" fmla="*/ 47026 w 131990"/>
                  <a:gd name="connsiteY6" fmla="*/ 48343 h 50037"/>
                  <a:gd name="connsiteX7" fmla="*/ 127865 w 131990"/>
                  <a:gd name="connsiteY7" fmla="*/ 33427 h 50037"/>
                  <a:gd name="connsiteX8" fmla="*/ 131551 w 131990"/>
                  <a:gd name="connsiteY8" fmla="*/ 29226 h 50037"/>
                  <a:gd name="connsiteX9" fmla="*/ 131808 w 131990"/>
                  <a:gd name="connsiteY9" fmla="*/ 26826 h 5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990" h="50037">
                    <a:moveTo>
                      <a:pt x="131808" y="26826"/>
                    </a:moveTo>
                    <a:cubicBezTo>
                      <a:pt x="112349" y="-35496"/>
                      <a:pt x="40168" y="34369"/>
                      <a:pt x="4850" y="5137"/>
                    </a:cubicBezTo>
                    <a:cubicBezTo>
                      <a:pt x="3735" y="4195"/>
                      <a:pt x="2106" y="4451"/>
                      <a:pt x="1164" y="5309"/>
                    </a:cubicBezTo>
                    <a:cubicBezTo>
                      <a:pt x="1078" y="5394"/>
                      <a:pt x="992" y="5480"/>
                      <a:pt x="906" y="5566"/>
                    </a:cubicBezTo>
                    <a:cubicBezTo>
                      <a:pt x="906" y="5566"/>
                      <a:pt x="906" y="5566"/>
                      <a:pt x="820" y="5652"/>
                    </a:cubicBezTo>
                    <a:cubicBezTo>
                      <a:pt x="134" y="6338"/>
                      <a:pt x="-208" y="7195"/>
                      <a:pt x="134" y="8223"/>
                    </a:cubicBezTo>
                    <a:cubicBezTo>
                      <a:pt x="7507" y="29312"/>
                      <a:pt x="26109" y="42256"/>
                      <a:pt x="47026" y="48343"/>
                    </a:cubicBezTo>
                    <a:cubicBezTo>
                      <a:pt x="76516" y="56915"/>
                      <a:pt x="99233" y="29998"/>
                      <a:pt x="127865" y="33427"/>
                    </a:cubicBezTo>
                    <a:cubicBezTo>
                      <a:pt x="130694" y="33769"/>
                      <a:pt x="131894" y="31455"/>
                      <a:pt x="131551" y="29226"/>
                    </a:cubicBezTo>
                    <a:cubicBezTo>
                      <a:pt x="131980" y="28626"/>
                      <a:pt x="132151" y="27769"/>
                      <a:pt x="131808" y="2682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578D6B8B-0512-2F0B-2041-23D0464FD067}"/>
                  </a:ext>
                </a:extLst>
              </p:cNvPr>
              <p:cNvSpPr/>
              <p:nvPr/>
            </p:nvSpPr>
            <p:spPr>
              <a:xfrm>
                <a:off x="8593668" y="6212458"/>
                <a:ext cx="60351" cy="88589"/>
              </a:xfrm>
              <a:custGeom>
                <a:avLst/>
                <a:gdLst>
                  <a:gd name="connsiteX0" fmla="*/ 58993 w 60351"/>
                  <a:gd name="connsiteY0" fmla="*/ 78213 h 88589"/>
                  <a:gd name="connsiteX1" fmla="*/ 47163 w 60351"/>
                  <a:gd name="connsiteY1" fmla="*/ 31750 h 88589"/>
                  <a:gd name="connsiteX2" fmla="*/ 5244 w 60351"/>
                  <a:gd name="connsiteY2" fmla="*/ 203 h 88589"/>
                  <a:gd name="connsiteX3" fmla="*/ 1043 w 60351"/>
                  <a:gd name="connsiteY3" fmla="*/ 6547 h 88589"/>
                  <a:gd name="connsiteX4" fmla="*/ 21189 w 60351"/>
                  <a:gd name="connsiteY4" fmla="*/ 71870 h 88589"/>
                  <a:gd name="connsiteX5" fmla="*/ 59165 w 60351"/>
                  <a:gd name="connsiteY5" fmla="*/ 83614 h 88589"/>
                  <a:gd name="connsiteX6" fmla="*/ 59851 w 60351"/>
                  <a:gd name="connsiteY6" fmla="*/ 81642 h 88589"/>
                  <a:gd name="connsiteX7" fmla="*/ 58993 w 60351"/>
                  <a:gd name="connsiteY7" fmla="*/ 78213 h 8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51" h="88589">
                    <a:moveTo>
                      <a:pt x="58993" y="78213"/>
                    </a:moveTo>
                    <a:cubicBezTo>
                      <a:pt x="43906" y="71098"/>
                      <a:pt x="52907" y="44780"/>
                      <a:pt x="47163" y="31750"/>
                    </a:cubicBezTo>
                    <a:cubicBezTo>
                      <a:pt x="39705" y="14777"/>
                      <a:pt x="24875" y="-911"/>
                      <a:pt x="5244" y="203"/>
                    </a:cubicBezTo>
                    <a:cubicBezTo>
                      <a:pt x="1901" y="-997"/>
                      <a:pt x="-1871" y="3375"/>
                      <a:pt x="1043" y="6547"/>
                    </a:cubicBezTo>
                    <a:cubicBezTo>
                      <a:pt x="17760" y="24463"/>
                      <a:pt x="8759" y="51638"/>
                      <a:pt x="21189" y="71870"/>
                    </a:cubicBezTo>
                    <a:cubicBezTo>
                      <a:pt x="28133" y="83185"/>
                      <a:pt x="47935" y="95787"/>
                      <a:pt x="59165" y="83614"/>
                    </a:cubicBezTo>
                    <a:cubicBezTo>
                      <a:pt x="59765" y="83014"/>
                      <a:pt x="59851" y="82328"/>
                      <a:pt x="59851" y="81642"/>
                    </a:cubicBezTo>
                    <a:cubicBezTo>
                      <a:pt x="60622" y="80528"/>
                      <a:pt x="60622" y="78984"/>
                      <a:pt x="58993" y="7821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6CC59248-0858-2BA3-32B4-0EDA66B70185}"/>
                  </a:ext>
                </a:extLst>
              </p:cNvPr>
              <p:cNvSpPr/>
              <p:nvPr/>
            </p:nvSpPr>
            <p:spPr>
              <a:xfrm>
                <a:off x="8607227" y="6143820"/>
                <a:ext cx="155334" cy="114449"/>
              </a:xfrm>
              <a:custGeom>
                <a:avLst/>
                <a:gdLst>
                  <a:gd name="connsiteX0" fmla="*/ 155078 w 155334"/>
                  <a:gd name="connsiteY0" fmla="*/ 107418 h 114449"/>
                  <a:gd name="connsiteX1" fmla="*/ 153449 w 155334"/>
                  <a:gd name="connsiteY1" fmla="*/ 103903 h 114449"/>
                  <a:gd name="connsiteX2" fmla="*/ 80840 w 155334"/>
                  <a:gd name="connsiteY2" fmla="*/ 34895 h 114449"/>
                  <a:gd name="connsiteX3" fmla="*/ 4630 w 155334"/>
                  <a:gd name="connsiteY3" fmla="*/ 5 h 114449"/>
                  <a:gd name="connsiteX4" fmla="*/ 944 w 155334"/>
                  <a:gd name="connsiteY4" fmla="*/ 2405 h 114449"/>
                  <a:gd name="connsiteX5" fmla="*/ 1116 w 155334"/>
                  <a:gd name="connsiteY5" fmla="*/ 7034 h 114449"/>
                  <a:gd name="connsiteX6" fmla="*/ 65666 w 155334"/>
                  <a:gd name="connsiteY6" fmla="*/ 87358 h 114449"/>
                  <a:gd name="connsiteX7" fmla="*/ 153192 w 155334"/>
                  <a:gd name="connsiteY7" fmla="*/ 110847 h 114449"/>
                  <a:gd name="connsiteX8" fmla="*/ 154306 w 155334"/>
                  <a:gd name="connsiteY8" fmla="*/ 110076 h 114449"/>
                  <a:gd name="connsiteX9" fmla="*/ 155078 w 155334"/>
                  <a:gd name="connsiteY9" fmla="*/ 107418 h 114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334" h="114449">
                    <a:moveTo>
                      <a:pt x="155078" y="107418"/>
                    </a:moveTo>
                    <a:cubicBezTo>
                      <a:pt x="155592" y="106046"/>
                      <a:pt x="155163" y="104418"/>
                      <a:pt x="153449" y="103903"/>
                    </a:cubicBezTo>
                    <a:cubicBezTo>
                      <a:pt x="119588" y="94902"/>
                      <a:pt x="103643" y="58641"/>
                      <a:pt x="80840" y="34895"/>
                    </a:cubicBezTo>
                    <a:cubicBezTo>
                      <a:pt x="59837" y="13120"/>
                      <a:pt x="34720" y="1376"/>
                      <a:pt x="4630" y="5"/>
                    </a:cubicBezTo>
                    <a:cubicBezTo>
                      <a:pt x="2659" y="-81"/>
                      <a:pt x="1458" y="1033"/>
                      <a:pt x="944" y="2405"/>
                    </a:cubicBezTo>
                    <a:cubicBezTo>
                      <a:pt x="-171" y="3691"/>
                      <a:pt x="-513" y="5577"/>
                      <a:pt x="1116" y="7034"/>
                    </a:cubicBezTo>
                    <a:cubicBezTo>
                      <a:pt x="26747" y="30351"/>
                      <a:pt x="37634" y="65241"/>
                      <a:pt x="65666" y="87358"/>
                    </a:cubicBezTo>
                    <a:cubicBezTo>
                      <a:pt x="90612" y="107075"/>
                      <a:pt x="121387" y="121477"/>
                      <a:pt x="153192" y="110847"/>
                    </a:cubicBezTo>
                    <a:cubicBezTo>
                      <a:pt x="153706" y="110675"/>
                      <a:pt x="154049" y="110418"/>
                      <a:pt x="154306" y="110076"/>
                    </a:cubicBezTo>
                    <a:cubicBezTo>
                      <a:pt x="155335" y="109561"/>
                      <a:pt x="155592" y="108447"/>
                      <a:pt x="155078" y="10741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E27B66F7-24E7-3613-042A-1A6F2875FAE5}"/>
                  </a:ext>
                </a:extLst>
              </p:cNvPr>
              <p:cNvSpPr/>
              <p:nvPr/>
            </p:nvSpPr>
            <p:spPr>
              <a:xfrm>
                <a:off x="8626776" y="6068654"/>
                <a:ext cx="256367" cy="129086"/>
              </a:xfrm>
              <a:custGeom>
                <a:avLst/>
                <a:gdLst>
                  <a:gd name="connsiteX0" fmla="*/ 253743 w 256367"/>
                  <a:gd name="connsiteY0" fmla="*/ 110917 h 129086"/>
                  <a:gd name="connsiteX1" fmla="*/ 225625 w 256367"/>
                  <a:gd name="connsiteY1" fmla="*/ 106631 h 129086"/>
                  <a:gd name="connsiteX2" fmla="*/ 192278 w 256367"/>
                  <a:gd name="connsiteY2" fmla="*/ 83829 h 129086"/>
                  <a:gd name="connsiteX3" fmla="*/ 130213 w 256367"/>
                  <a:gd name="connsiteY3" fmla="*/ 33079 h 129086"/>
                  <a:gd name="connsiteX4" fmla="*/ 4883 w 256367"/>
                  <a:gd name="connsiteY4" fmla="*/ 4876 h 129086"/>
                  <a:gd name="connsiteX5" fmla="*/ 3940 w 256367"/>
                  <a:gd name="connsiteY5" fmla="*/ 13105 h 129086"/>
                  <a:gd name="connsiteX6" fmla="*/ 67720 w 256367"/>
                  <a:gd name="connsiteY6" fmla="*/ 59225 h 129086"/>
                  <a:gd name="connsiteX7" fmla="*/ 144272 w 256367"/>
                  <a:gd name="connsiteY7" fmla="*/ 108346 h 129086"/>
                  <a:gd name="connsiteX8" fmla="*/ 255200 w 256367"/>
                  <a:gd name="connsiteY8" fmla="*/ 117176 h 129086"/>
                  <a:gd name="connsiteX9" fmla="*/ 253743 w 256367"/>
                  <a:gd name="connsiteY9" fmla="*/ 110917 h 12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367" h="129086">
                    <a:moveTo>
                      <a:pt x="253743" y="110917"/>
                    </a:moveTo>
                    <a:cubicBezTo>
                      <a:pt x="244399" y="109032"/>
                      <a:pt x="234883" y="109374"/>
                      <a:pt x="225625" y="106631"/>
                    </a:cubicBezTo>
                    <a:cubicBezTo>
                      <a:pt x="213280" y="102945"/>
                      <a:pt x="202222" y="91543"/>
                      <a:pt x="192278" y="83829"/>
                    </a:cubicBezTo>
                    <a:cubicBezTo>
                      <a:pt x="171104" y="67455"/>
                      <a:pt x="151902" y="48767"/>
                      <a:pt x="130213" y="33079"/>
                    </a:cubicBezTo>
                    <a:cubicBezTo>
                      <a:pt x="94552" y="7190"/>
                      <a:pt x="48260" y="-8497"/>
                      <a:pt x="4883" y="4876"/>
                    </a:cubicBezTo>
                    <a:cubicBezTo>
                      <a:pt x="-775" y="4275"/>
                      <a:pt x="-2061" y="12248"/>
                      <a:pt x="3940" y="13105"/>
                    </a:cubicBezTo>
                    <a:cubicBezTo>
                      <a:pt x="30344" y="17134"/>
                      <a:pt x="48175" y="43366"/>
                      <a:pt x="67720" y="59225"/>
                    </a:cubicBezTo>
                    <a:cubicBezTo>
                      <a:pt x="91294" y="78342"/>
                      <a:pt x="117011" y="94887"/>
                      <a:pt x="144272" y="108346"/>
                    </a:cubicBezTo>
                    <a:cubicBezTo>
                      <a:pt x="174190" y="123091"/>
                      <a:pt x="225711" y="141693"/>
                      <a:pt x="255200" y="117176"/>
                    </a:cubicBezTo>
                    <a:cubicBezTo>
                      <a:pt x="257257" y="115461"/>
                      <a:pt x="256486" y="111432"/>
                      <a:pt x="253743" y="11091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39E3A449-6CC8-A846-98D9-5CB38300F896}"/>
                  </a:ext>
                </a:extLst>
              </p:cNvPr>
              <p:cNvSpPr/>
              <p:nvPr/>
            </p:nvSpPr>
            <p:spPr>
              <a:xfrm>
                <a:off x="8654553" y="5983956"/>
                <a:ext cx="359900" cy="115433"/>
              </a:xfrm>
              <a:custGeom>
                <a:avLst/>
                <a:gdLst>
                  <a:gd name="connsiteX0" fmla="*/ 355325 w 359900"/>
                  <a:gd name="connsiteY0" fmla="*/ 75172 h 115433"/>
                  <a:gd name="connsiteX1" fmla="*/ 234795 w 359900"/>
                  <a:gd name="connsiteY1" fmla="*/ 56998 h 115433"/>
                  <a:gd name="connsiteX2" fmla="*/ 128753 w 359900"/>
                  <a:gd name="connsiteY2" fmla="*/ 10364 h 115433"/>
                  <a:gd name="connsiteX3" fmla="*/ 252 w 359900"/>
                  <a:gd name="connsiteY3" fmla="*/ 27937 h 115433"/>
                  <a:gd name="connsiteX4" fmla="*/ 2052 w 359900"/>
                  <a:gd name="connsiteY4" fmla="*/ 31623 h 115433"/>
                  <a:gd name="connsiteX5" fmla="*/ 5481 w 359900"/>
                  <a:gd name="connsiteY5" fmla="*/ 32738 h 115433"/>
                  <a:gd name="connsiteX6" fmla="*/ 110837 w 359900"/>
                  <a:gd name="connsiteY6" fmla="*/ 65228 h 115433"/>
                  <a:gd name="connsiteX7" fmla="*/ 202391 w 359900"/>
                  <a:gd name="connsiteY7" fmla="*/ 105776 h 115433"/>
                  <a:gd name="connsiteX8" fmla="*/ 358840 w 359900"/>
                  <a:gd name="connsiteY8" fmla="*/ 81687 h 115433"/>
                  <a:gd name="connsiteX9" fmla="*/ 355325 w 359900"/>
                  <a:gd name="connsiteY9" fmla="*/ 75172 h 11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900" h="115433">
                    <a:moveTo>
                      <a:pt x="355325" y="75172"/>
                    </a:moveTo>
                    <a:cubicBezTo>
                      <a:pt x="316491" y="86744"/>
                      <a:pt x="270800" y="71571"/>
                      <a:pt x="234795" y="56998"/>
                    </a:cubicBezTo>
                    <a:cubicBezTo>
                      <a:pt x="198962" y="42511"/>
                      <a:pt x="165873" y="21679"/>
                      <a:pt x="128753" y="10364"/>
                    </a:cubicBezTo>
                    <a:cubicBezTo>
                      <a:pt x="96778" y="677"/>
                      <a:pt x="19026" y="-13382"/>
                      <a:pt x="252" y="27937"/>
                    </a:cubicBezTo>
                    <a:cubicBezTo>
                      <a:pt x="-519" y="29566"/>
                      <a:pt x="595" y="31023"/>
                      <a:pt x="2052" y="31623"/>
                    </a:cubicBezTo>
                    <a:cubicBezTo>
                      <a:pt x="2909" y="32481"/>
                      <a:pt x="4024" y="32995"/>
                      <a:pt x="5481" y="32738"/>
                    </a:cubicBezTo>
                    <a:cubicBezTo>
                      <a:pt x="43458" y="26652"/>
                      <a:pt x="78947" y="47054"/>
                      <a:pt x="110837" y="65228"/>
                    </a:cubicBezTo>
                    <a:cubicBezTo>
                      <a:pt x="140412" y="82030"/>
                      <a:pt x="169387" y="96689"/>
                      <a:pt x="202391" y="105776"/>
                    </a:cubicBezTo>
                    <a:cubicBezTo>
                      <a:pt x="252283" y="119577"/>
                      <a:pt x="320435" y="123949"/>
                      <a:pt x="358840" y="81687"/>
                    </a:cubicBezTo>
                    <a:cubicBezTo>
                      <a:pt x="361240" y="79029"/>
                      <a:pt x="359354" y="73971"/>
                      <a:pt x="355325" y="7517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450A4CAC-20A7-149D-8C24-EA8D104ECB6D}"/>
                  </a:ext>
                </a:extLst>
              </p:cNvPr>
              <p:cNvSpPr/>
              <p:nvPr/>
            </p:nvSpPr>
            <p:spPr>
              <a:xfrm>
                <a:off x="8689376" y="5895661"/>
                <a:ext cx="385149" cy="86423"/>
              </a:xfrm>
              <a:custGeom>
                <a:avLst/>
                <a:gdLst>
                  <a:gd name="connsiteX0" fmla="*/ 379395 w 385149"/>
                  <a:gd name="connsiteY0" fmla="*/ 21164 h 86423"/>
                  <a:gd name="connsiteX1" fmla="*/ 258694 w 385149"/>
                  <a:gd name="connsiteY1" fmla="*/ 30593 h 86423"/>
                  <a:gd name="connsiteX2" fmla="*/ 152224 w 385149"/>
                  <a:gd name="connsiteY2" fmla="*/ 3761 h 86423"/>
                  <a:gd name="connsiteX3" fmla="*/ 62555 w 385149"/>
                  <a:gd name="connsiteY3" fmla="*/ 3504 h 86423"/>
                  <a:gd name="connsiteX4" fmla="*/ 2805 w 385149"/>
                  <a:gd name="connsiteY4" fmla="*/ 29393 h 86423"/>
                  <a:gd name="connsiteX5" fmla="*/ 1433 w 385149"/>
                  <a:gd name="connsiteY5" fmla="*/ 31107 h 86423"/>
                  <a:gd name="connsiteX6" fmla="*/ 662 w 385149"/>
                  <a:gd name="connsiteY6" fmla="*/ 32050 h 86423"/>
                  <a:gd name="connsiteX7" fmla="*/ 5377 w 385149"/>
                  <a:gd name="connsiteY7" fmla="*/ 36337 h 86423"/>
                  <a:gd name="connsiteX8" fmla="*/ 63155 w 385149"/>
                  <a:gd name="connsiteY8" fmla="*/ 39337 h 86423"/>
                  <a:gd name="connsiteX9" fmla="*/ 123506 w 385149"/>
                  <a:gd name="connsiteY9" fmla="*/ 57339 h 86423"/>
                  <a:gd name="connsiteX10" fmla="*/ 233577 w 385149"/>
                  <a:gd name="connsiteY10" fmla="*/ 85886 h 86423"/>
                  <a:gd name="connsiteX11" fmla="*/ 329160 w 385149"/>
                  <a:gd name="connsiteY11" fmla="*/ 69769 h 86423"/>
                  <a:gd name="connsiteX12" fmla="*/ 384881 w 385149"/>
                  <a:gd name="connsiteY12" fmla="*/ 25621 h 86423"/>
                  <a:gd name="connsiteX13" fmla="*/ 379395 w 385149"/>
                  <a:gd name="connsiteY13" fmla="*/ 21164 h 86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5149" h="86423">
                    <a:moveTo>
                      <a:pt x="379395" y="21164"/>
                    </a:moveTo>
                    <a:cubicBezTo>
                      <a:pt x="340561" y="37965"/>
                      <a:pt x="299499" y="39852"/>
                      <a:pt x="258694" y="30593"/>
                    </a:cubicBezTo>
                    <a:cubicBezTo>
                      <a:pt x="222947" y="22535"/>
                      <a:pt x="188485" y="9934"/>
                      <a:pt x="152224" y="3761"/>
                    </a:cubicBezTo>
                    <a:cubicBezTo>
                      <a:pt x="122220" y="-1382"/>
                      <a:pt x="92559" y="-1039"/>
                      <a:pt x="62555" y="3504"/>
                    </a:cubicBezTo>
                    <a:cubicBezTo>
                      <a:pt x="40867" y="6762"/>
                      <a:pt x="17550" y="12248"/>
                      <a:pt x="2805" y="29393"/>
                    </a:cubicBezTo>
                    <a:cubicBezTo>
                      <a:pt x="2205" y="29821"/>
                      <a:pt x="1690" y="30421"/>
                      <a:pt x="1433" y="31107"/>
                    </a:cubicBezTo>
                    <a:cubicBezTo>
                      <a:pt x="1176" y="31450"/>
                      <a:pt x="919" y="31793"/>
                      <a:pt x="662" y="32050"/>
                    </a:cubicBezTo>
                    <a:cubicBezTo>
                      <a:pt x="-1653" y="35137"/>
                      <a:pt x="2634" y="38137"/>
                      <a:pt x="5377" y="36337"/>
                    </a:cubicBezTo>
                    <a:cubicBezTo>
                      <a:pt x="25094" y="36508"/>
                      <a:pt x="43610" y="35822"/>
                      <a:pt x="63155" y="39337"/>
                    </a:cubicBezTo>
                    <a:cubicBezTo>
                      <a:pt x="83815" y="43109"/>
                      <a:pt x="103789" y="50310"/>
                      <a:pt x="123506" y="57339"/>
                    </a:cubicBezTo>
                    <a:cubicBezTo>
                      <a:pt x="159596" y="70198"/>
                      <a:pt x="195086" y="82885"/>
                      <a:pt x="233577" y="85886"/>
                    </a:cubicBezTo>
                    <a:cubicBezTo>
                      <a:pt x="266066" y="88457"/>
                      <a:pt x="298985" y="81600"/>
                      <a:pt x="329160" y="69769"/>
                    </a:cubicBezTo>
                    <a:cubicBezTo>
                      <a:pt x="351963" y="60768"/>
                      <a:pt x="374594" y="49024"/>
                      <a:pt x="384881" y="25621"/>
                    </a:cubicBezTo>
                    <a:cubicBezTo>
                      <a:pt x="386253" y="22192"/>
                      <a:pt x="382053" y="19963"/>
                      <a:pt x="379395" y="2116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2D66AAED-B412-7A8C-52E6-18C880B366CD}"/>
                  </a:ext>
                </a:extLst>
              </p:cNvPr>
              <p:cNvSpPr/>
              <p:nvPr/>
            </p:nvSpPr>
            <p:spPr>
              <a:xfrm>
                <a:off x="8744560" y="5795065"/>
                <a:ext cx="365409" cy="86793"/>
              </a:xfrm>
              <a:custGeom>
                <a:avLst/>
                <a:gdLst>
                  <a:gd name="connsiteX0" fmla="*/ 359701 w 365409"/>
                  <a:gd name="connsiteY0" fmla="*/ 19404 h 86793"/>
                  <a:gd name="connsiteX1" fmla="*/ 265061 w 365409"/>
                  <a:gd name="connsiteY1" fmla="*/ 37235 h 86793"/>
                  <a:gd name="connsiteX2" fmla="*/ 159447 w 365409"/>
                  <a:gd name="connsiteY2" fmla="*/ 9717 h 86793"/>
                  <a:gd name="connsiteX3" fmla="*/ 69608 w 365409"/>
                  <a:gd name="connsiteY3" fmla="*/ 887 h 86793"/>
                  <a:gd name="connsiteX4" fmla="*/ 1713 w 365409"/>
                  <a:gd name="connsiteY4" fmla="*/ 34834 h 86793"/>
                  <a:gd name="connsiteX5" fmla="*/ 170 w 365409"/>
                  <a:gd name="connsiteY5" fmla="*/ 37063 h 86793"/>
                  <a:gd name="connsiteX6" fmla="*/ 3685 w 365409"/>
                  <a:gd name="connsiteY6" fmla="*/ 42121 h 86793"/>
                  <a:gd name="connsiteX7" fmla="*/ 213454 w 365409"/>
                  <a:gd name="connsiteY7" fmla="*/ 86784 h 86793"/>
                  <a:gd name="connsiteX8" fmla="*/ 304837 w 365409"/>
                  <a:gd name="connsiteY8" fmla="*/ 67496 h 86793"/>
                  <a:gd name="connsiteX9" fmla="*/ 364759 w 365409"/>
                  <a:gd name="connsiteY9" fmla="*/ 24719 h 86793"/>
                  <a:gd name="connsiteX10" fmla="*/ 359701 w 365409"/>
                  <a:gd name="connsiteY10" fmla="*/ 19404 h 86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5409" h="86793">
                    <a:moveTo>
                      <a:pt x="359701" y="19404"/>
                    </a:moveTo>
                    <a:cubicBezTo>
                      <a:pt x="332012" y="31234"/>
                      <a:pt x="294893" y="39463"/>
                      <a:pt x="265061" y="37235"/>
                    </a:cubicBezTo>
                    <a:cubicBezTo>
                      <a:pt x="228885" y="34492"/>
                      <a:pt x="194252" y="18718"/>
                      <a:pt x="159447" y="9717"/>
                    </a:cubicBezTo>
                    <a:cubicBezTo>
                      <a:pt x="130387" y="2259"/>
                      <a:pt x="99612" y="-1941"/>
                      <a:pt x="69608" y="887"/>
                    </a:cubicBezTo>
                    <a:cubicBezTo>
                      <a:pt x="42433" y="3459"/>
                      <a:pt x="24945" y="24119"/>
                      <a:pt x="1713" y="34834"/>
                    </a:cubicBezTo>
                    <a:cubicBezTo>
                      <a:pt x="599" y="35349"/>
                      <a:pt x="256" y="36206"/>
                      <a:pt x="170" y="37063"/>
                    </a:cubicBezTo>
                    <a:cubicBezTo>
                      <a:pt x="-430" y="39121"/>
                      <a:pt x="514" y="41607"/>
                      <a:pt x="3685" y="42121"/>
                    </a:cubicBezTo>
                    <a:cubicBezTo>
                      <a:pt x="73637" y="53522"/>
                      <a:pt x="142217" y="86098"/>
                      <a:pt x="213454" y="86784"/>
                    </a:cubicBezTo>
                    <a:cubicBezTo>
                      <a:pt x="245087" y="87127"/>
                      <a:pt x="275434" y="77954"/>
                      <a:pt x="304837" y="67496"/>
                    </a:cubicBezTo>
                    <a:cubicBezTo>
                      <a:pt x="329097" y="58923"/>
                      <a:pt x="350614" y="46750"/>
                      <a:pt x="364759" y="24719"/>
                    </a:cubicBezTo>
                    <a:cubicBezTo>
                      <a:pt x="366988" y="21376"/>
                      <a:pt x="363044" y="18032"/>
                      <a:pt x="359701" y="1940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D6FAC6BE-CF9C-5297-9658-B377744FCF0C}"/>
                  </a:ext>
                </a:extLst>
              </p:cNvPr>
              <p:cNvSpPr/>
              <p:nvPr/>
            </p:nvSpPr>
            <p:spPr>
              <a:xfrm>
                <a:off x="8787912" y="5685040"/>
                <a:ext cx="313524" cy="86283"/>
              </a:xfrm>
              <a:custGeom>
                <a:avLst/>
                <a:gdLst>
                  <a:gd name="connsiteX0" fmla="*/ 308291 w 313524"/>
                  <a:gd name="connsiteY0" fmla="*/ 498 h 86283"/>
                  <a:gd name="connsiteX1" fmla="*/ 135641 w 313524"/>
                  <a:gd name="connsiteY1" fmla="*/ 28359 h 86283"/>
                  <a:gd name="connsiteX2" fmla="*/ 3196 w 313524"/>
                  <a:gd name="connsiteY2" fmla="*/ 75251 h 86283"/>
                  <a:gd name="connsiteX3" fmla="*/ 2253 w 313524"/>
                  <a:gd name="connsiteY3" fmla="*/ 76108 h 86283"/>
                  <a:gd name="connsiteX4" fmla="*/ 1052 w 313524"/>
                  <a:gd name="connsiteY4" fmla="*/ 77136 h 86283"/>
                  <a:gd name="connsiteX5" fmla="*/ 3024 w 313524"/>
                  <a:gd name="connsiteY5" fmla="*/ 82280 h 86283"/>
                  <a:gd name="connsiteX6" fmla="*/ 6196 w 313524"/>
                  <a:gd name="connsiteY6" fmla="*/ 82709 h 86283"/>
                  <a:gd name="connsiteX7" fmla="*/ 51459 w 313524"/>
                  <a:gd name="connsiteY7" fmla="*/ 81680 h 86283"/>
                  <a:gd name="connsiteX8" fmla="*/ 102722 w 313524"/>
                  <a:gd name="connsiteY8" fmla="*/ 85452 h 86283"/>
                  <a:gd name="connsiteX9" fmla="*/ 194191 w 313524"/>
                  <a:gd name="connsiteY9" fmla="*/ 79965 h 86283"/>
                  <a:gd name="connsiteX10" fmla="*/ 264914 w 313524"/>
                  <a:gd name="connsiteY10" fmla="*/ 49619 h 86283"/>
                  <a:gd name="connsiteX11" fmla="*/ 313177 w 313524"/>
                  <a:gd name="connsiteY11" fmla="*/ 5556 h 86283"/>
                  <a:gd name="connsiteX12" fmla="*/ 308291 w 313524"/>
                  <a:gd name="connsiteY12" fmla="*/ 498 h 8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3524" h="86283">
                    <a:moveTo>
                      <a:pt x="308291" y="498"/>
                    </a:moveTo>
                    <a:cubicBezTo>
                      <a:pt x="254712" y="30502"/>
                      <a:pt x="194534" y="24073"/>
                      <a:pt x="135641" y="28359"/>
                    </a:cubicBezTo>
                    <a:cubicBezTo>
                      <a:pt x="88835" y="31788"/>
                      <a:pt x="39629" y="44389"/>
                      <a:pt x="3196" y="75251"/>
                    </a:cubicBezTo>
                    <a:cubicBezTo>
                      <a:pt x="2852" y="75508"/>
                      <a:pt x="2510" y="75765"/>
                      <a:pt x="2253" y="76108"/>
                    </a:cubicBezTo>
                    <a:cubicBezTo>
                      <a:pt x="1824" y="76451"/>
                      <a:pt x="1395" y="76708"/>
                      <a:pt x="1052" y="77136"/>
                    </a:cubicBezTo>
                    <a:cubicBezTo>
                      <a:pt x="-1262" y="79194"/>
                      <a:pt x="624" y="82109"/>
                      <a:pt x="3024" y="82280"/>
                    </a:cubicBezTo>
                    <a:cubicBezTo>
                      <a:pt x="3881" y="82794"/>
                      <a:pt x="4910" y="83051"/>
                      <a:pt x="6196" y="82709"/>
                    </a:cubicBezTo>
                    <a:cubicBezTo>
                      <a:pt x="20083" y="78765"/>
                      <a:pt x="37142" y="81337"/>
                      <a:pt x="51459" y="81680"/>
                    </a:cubicBezTo>
                    <a:cubicBezTo>
                      <a:pt x="68518" y="82109"/>
                      <a:pt x="85663" y="84337"/>
                      <a:pt x="102722" y="85452"/>
                    </a:cubicBezTo>
                    <a:cubicBezTo>
                      <a:pt x="133069" y="87338"/>
                      <a:pt x="164358" y="86223"/>
                      <a:pt x="194191" y="79965"/>
                    </a:cubicBezTo>
                    <a:cubicBezTo>
                      <a:pt x="219308" y="74650"/>
                      <a:pt x="242368" y="61363"/>
                      <a:pt x="264914" y="49619"/>
                    </a:cubicBezTo>
                    <a:cubicBezTo>
                      <a:pt x="284888" y="39160"/>
                      <a:pt x="302719" y="25873"/>
                      <a:pt x="313177" y="5556"/>
                    </a:cubicBezTo>
                    <a:cubicBezTo>
                      <a:pt x="314549" y="2470"/>
                      <a:pt x="311634" y="-1388"/>
                      <a:pt x="308291" y="49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0" name="图形 4">
                <a:extLst>
                  <a:ext uri="{FF2B5EF4-FFF2-40B4-BE49-F238E27FC236}">
                    <a16:creationId xmlns:a16="http://schemas.microsoft.com/office/drawing/2014/main" id="{0EABCC32-9C5F-583F-5A51-7CEC12C0F7F0}"/>
                  </a:ext>
                </a:extLst>
              </p:cNvPr>
              <p:cNvGrpSpPr/>
              <p:nvPr/>
            </p:nvGrpSpPr>
            <p:grpSpPr>
              <a:xfrm>
                <a:off x="8570872" y="5693001"/>
                <a:ext cx="303811" cy="687555"/>
                <a:chOff x="8570872" y="5693001"/>
                <a:chExt cx="303811" cy="687555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FFA985BB-26E9-6416-E21E-B45A6F693983}"/>
                    </a:ext>
                  </a:extLst>
                </p:cNvPr>
                <p:cNvSpPr/>
                <p:nvPr/>
              </p:nvSpPr>
              <p:spPr>
                <a:xfrm>
                  <a:off x="8577545" y="6379825"/>
                  <a:ext cx="193" cy="386"/>
                </a:xfrm>
                <a:custGeom>
                  <a:avLst/>
                  <a:gdLst>
                    <a:gd name="connsiteX0" fmla="*/ 193 w 193"/>
                    <a:gd name="connsiteY0" fmla="*/ 0 h 386"/>
                    <a:gd name="connsiteX1" fmla="*/ 193 w 193"/>
                    <a:gd name="connsiteY1" fmla="*/ 0 h 386"/>
                    <a:gd name="connsiteX2" fmla="*/ 193 w 193"/>
                    <a:gd name="connsiteY2" fmla="*/ 0 h 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3" h="386">
                      <a:moveTo>
                        <a:pt x="193" y="0"/>
                      </a:moveTo>
                      <a:cubicBezTo>
                        <a:pt x="193" y="0"/>
                        <a:pt x="193" y="0"/>
                        <a:pt x="193" y="0"/>
                      </a:cubicBezTo>
                      <a:cubicBezTo>
                        <a:pt x="-64" y="515"/>
                        <a:pt x="-64" y="515"/>
                        <a:pt x="193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F5820246-C650-31BB-0BAC-8F6C586509A4}"/>
                    </a:ext>
                  </a:extLst>
                </p:cNvPr>
                <p:cNvSpPr/>
                <p:nvPr/>
              </p:nvSpPr>
              <p:spPr>
                <a:xfrm>
                  <a:off x="8570872" y="5693001"/>
                  <a:ext cx="303811" cy="687555"/>
                </a:xfrm>
                <a:custGeom>
                  <a:avLst/>
                  <a:gdLst>
                    <a:gd name="connsiteX0" fmla="*/ 299531 w 303811"/>
                    <a:gd name="connsiteY0" fmla="*/ 424 h 687555"/>
                    <a:gd name="connsiteX1" fmla="*/ 234637 w 303811"/>
                    <a:gd name="connsiteY1" fmla="*/ 49030 h 687555"/>
                    <a:gd name="connsiteX2" fmla="*/ 179859 w 303811"/>
                    <a:gd name="connsiteY2" fmla="*/ 123782 h 687555"/>
                    <a:gd name="connsiteX3" fmla="*/ 133139 w 303811"/>
                    <a:gd name="connsiteY3" fmla="*/ 204278 h 687555"/>
                    <a:gd name="connsiteX4" fmla="*/ 87104 w 303811"/>
                    <a:gd name="connsiteY4" fmla="*/ 305263 h 687555"/>
                    <a:gd name="connsiteX5" fmla="*/ 24268 w 303811"/>
                    <a:gd name="connsiteY5" fmla="*/ 512888 h 687555"/>
                    <a:gd name="connsiteX6" fmla="*/ 8752 w 303811"/>
                    <a:gd name="connsiteY6" fmla="*/ 604357 h 687555"/>
                    <a:gd name="connsiteX7" fmla="*/ 8 w 303811"/>
                    <a:gd name="connsiteY7" fmla="*/ 682624 h 687555"/>
                    <a:gd name="connsiteX8" fmla="*/ 8495 w 303811"/>
                    <a:gd name="connsiteY8" fmla="*/ 684938 h 687555"/>
                    <a:gd name="connsiteX9" fmla="*/ 13381 w 303811"/>
                    <a:gd name="connsiteY9" fmla="*/ 630246 h 687555"/>
                    <a:gd name="connsiteX10" fmla="*/ 25297 w 303811"/>
                    <a:gd name="connsiteY10" fmla="*/ 545293 h 687555"/>
                    <a:gd name="connsiteX11" fmla="*/ 83332 w 303811"/>
                    <a:gd name="connsiteY11" fmla="*/ 334837 h 687555"/>
                    <a:gd name="connsiteX12" fmla="*/ 174544 w 303811"/>
                    <a:gd name="connsiteY12" fmla="*/ 145728 h 687555"/>
                    <a:gd name="connsiteX13" fmla="*/ 231208 w 303811"/>
                    <a:gd name="connsiteY13" fmla="*/ 62746 h 687555"/>
                    <a:gd name="connsiteX14" fmla="*/ 264555 w 303811"/>
                    <a:gd name="connsiteY14" fmla="*/ 31885 h 687555"/>
                    <a:gd name="connsiteX15" fmla="*/ 302875 w 303811"/>
                    <a:gd name="connsiteY15" fmla="*/ 5225 h 687555"/>
                    <a:gd name="connsiteX16" fmla="*/ 299531 w 303811"/>
                    <a:gd name="connsiteY16" fmla="*/ 424 h 68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3811" h="687555">
                      <a:moveTo>
                        <a:pt x="299531" y="424"/>
                      </a:moveTo>
                      <a:cubicBezTo>
                        <a:pt x="277500" y="15083"/>
                        <a:pt x="254526" y="28113"/>
                        <a:pt x="234637" y="49030"/>
                      </a:cubicBezTo>
                      <a:cubicBezTo>
                        <a:pt x="211834" y="73033"/>
                        <a:pt x="200519" y="88035"/>
                        <a:pt x="179859" y="123782"/>
                      </a:cubicBezTo>
                      <a:cubicBezTo>
                        <a:pt x="164257" y="150872"/>
                        <a:pt x="146169" y="175646"/>
                        <a:pt x="133139" y="204278"/>
                      </a:cubicBezTo>
                      <a:cubicBezTo>
                        <a:pt x="117880" y="237968"/>
                        <a:pt x="101935" y="271315"/>
                        <a:pt x="87104" y="305263"/>
                      </a:cubicBezTo>
                      <a:cubicBezTo>
                        <a:pt x="57529" y="372642"/>
                        <a:pt x="40213" y="441308"/>
                        <a:pt x="24268" y="512888"/>
                      </a:cubicBezTo>
                      <a:cubicBezTo>
                        <a:pt x="17410" y="543492"/>
                        <a:pt x="12009" y="573153"/>
                        <a:pt x="8752" y="604357"/>
                      </a:cubicBezTo>
                      <a:cubicBezTo>
                        <a:pt x="5923" y="630417"/>
                        <a:pt x="1294" y="656392"/>
                        <a:pt x="8" y="682624"/>
                      </a:cubicBezTo>
                      <a:cubicBezTo>
                        <a:pt x="-249" y="687853"/>
                        <a:pt x="5751" y="689396"/>
                        <a:pt x="8495" y="684938"/>
                      </a:cubicBezTo>
                      <a:cubicBezTo>
                        <a:pt x="9609" y="683138"/>
                        <a:pt x="8923" y="671822"/>
                        <a:pt x="13381" y="630246"/>
                      </a:cubicBezTo>
                      <a:cubicBezTo>
                        <a:pt x="16467" y="601699"/>
                        <a:pt x="18782" y="573238"/>
                        <a:pt x="25297" y="545293"/>
                      </a:cubicBezTo>
                      <a:cubicBezTo>
                        <a:pt x="41756" y="473798"/>
                        <a:pt x="55900" y="403160"/>
                        <a:pt x="83332" y="334837"/>
                      </a:cubicBezTo>
                      <a:cubicBezTo>
                        <a:pt x="109050" y="270715"/>
                        <a:pt x="136654" y="203764"/>
                        <a:pt x="174544" y="145728"/>
                      </a:cubicBezTo>
                      <a:cubicBezTo>
                        <a:pt x="192718" y="117953"/>
                        <a:pt x="210806" y="86321"/>
                        <a:pt x="231208" y="62746"/>
                      </a:cubicBezTo>
                      <a:cubicBezTo>
                        <a:pt x="242781" y="49459"/>
                        <a:pt x="251611" y="41229"/>
                        <a:pt x="264555" y="31885"/>
                      </a:cubicBezTo>
                      <a:cubicBezTo>
                        <a:pt x="276385" y="23313"/>
                        <a:pt x="291130" y="13969"/>
                        <a:pt x="302875" y="5225"/>
                      </a:cubicBezTo>
                      <a:cubicBezTo>
                        <a:pt x="305446" y="2996"/>
                        <a:pt x="302189" y="-1376"/>
                        <a:pt x="299531" y="42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" name="图形 4">
              <a:extLst>
                <a:ext uri="{FF2B5EF4-FFF2-40B4-BE49-F238E27FC236}">
                  <a16:creationId xmlns:a16="http://schemas.microsoft.com/office/drawing/2014/main" id="{F873E625-0039-D539-BDAA-F1F9CB440EFE}"/>
                </a:ext>
              </a:extLst>
            </p:cNvPr>
            <p:cNvGrpSpPr/>
            <p:nvPr/>
          </p:nvGrpSpPr>
          <p:grpSpPr>
            <a:xfrm>
              <a:off x="9946876" y="3270691"/>
              <a:ext cx="734641" cy="653634"/>
              <a:chOff x="9946876" y="3270691"/>
              <a:chExt cx="734641" cy="653634"/>
            </a:xfrm>
          </p:grpSpPr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218545EA-DC4B-AE82-B510-E6F152E6FEEC}"/>
                  </a:ext>
                </a:extLst>
              </p:cNvPr>
              <p:cNvSpPr/>
              <p:nvPr/>
            </p:nvSpPr>
            <p:spPr>
              <a:xfrm>
                <a:off x="9972856" y="3700474"/>
                <a:ext cx="143690" cy="223850"/>
              </a:xfrm>
              <a:custGeom>
                <a:avLst/>
                <a:gdLst>
                  <a:gd name="connsiteX0" fmla="*/ 3657 w 143690"/>
                  <a:gd name="connsiteY0" fmla="*/ 222987 h 223850"/>
                  <a:gd name="connsiteX1" fmla="*/ 17801 w 143690"/>
                  <a:gd name="connsiteY1" fmla="*/ 196327 h 223850"/>
                  <a:gd name="connsiteX2" fmla="*/ 47463 w 143690"/>
                  <a:gd name="connsiteY2" fmla="*/ 163923 h 223850"/>
                  <a:gd name="connsiteX3" fmla="*/ 97354 w 143690"/>
                  <a:gd name="connsiteY3" fmla="*/ 120032 h 223850"/>
                  <a:gd name="connsiteX4" fmla="*/ 131044 w 143690"/>
                  <a:gd name="connsiteY4" fmla="*/ 64653 h 223850"/>
                  <a:gd name="connsiteX5" fmla="*/ 143646 w 143690"/>
                  <a:gd name="connsiteY5" fmla="*/ 4646 h 223850"/>
                  <a:gd name="connsiteX6" fmla="*/ 142960 w 143690"/>
                  <a:gd name="connsiteY6" fmla="*/ 2331 h 223850"/>
                  <a:gd name="connsiteX7" fmla="*/ 138760 w 143690"/>
                  <a:gd name="connsiteY7" fmla="*/ 274 h 223850"/>
                  <a:gd name="connsiteX8" fmla="*/ 44547 w 143690"/>
                  <a:gd name="connsiteY8" fmla="*/ 84198 h 223850"/>
                  <a:gd name="connsiteX9" fmla="*/ 10944 w 143690"/>
                  <a:gd name="connsiteY9" fmla="*/ 159208 h 223850"/>
                  <a:gd name="connsiteX10" fmla="*/ 142 w 143690"/>
                  <a:gd name="connsiteY10" fmla="*/ 221016 h 223850"/>
                  <a:gd name="connsiteX11" fmla="*/ 142 w 143690"/>
                  <a:gd name="connsiteY11" fmla="*/ 221101 h 223850"/>
                  <a:gd name="connsiteX12" fmla="*/ 56 w 143690"/>
                  <a:gd name="connsiteY12" fmla="*/ 222302 h 223850"/>
                  <a:gd name="connsiteX13" fmla="*/ 56 w 143690"/>
                  <a:gd name="connsiteY13" fmla="*/ 222387 h 223850"/>
                  <a:gd name="connsiteX14" fmla="*/ 228 w 143690"/>
                  <a:gd name="connsiteY14" fmla="*/ 222730 h 223850"/>
                  <a:gd name="connsiteX15" fmla="*/ 485 w 143690"/>
                  <a:gd name="connsiteY15" fmla="*/ 223073 h 223850"/>
                  <a:gd name="connsiteX16" fmla="*/ 742 w 143690"/>
                  <a:gd name="connsiteY16" fmla="*/ 223330 h 223850"/>
                  <a:gd name="connsiteX17" fmla="*/ 913 w 143690"/>
                  <a:gd name="connsiteY17" fmla="*/ 223416 h 223850"/>
                  <a:gd name="connsiteX18" fmla="*/ 3657 w 143690"/>
                  <a:gd name="connsiteY18" fmla="*/ 222987 h 2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3690" h="223850">
                    <a:moveTo>
                      <a:pt x="3657" y="222987"/>
                    </a:moveTo>
                    <a:cubicBezTo>
                      <a:pt x="8886" y="214501"/>
                      <a:pt x="11801" y="204299"/>
                      <a:pt x="17801" y="196327"/>
                    </a:cubicBezTo>
                    <a:cubicBezTo>
                      <a:pt x="26631" y="184497"/>
                      <a:pt x="36919" y="174210"/>
                      <a:pt x="47463" y="163923"/>
                    </a:cubicBezTo>
                    <a:cubicBezTo>
                      <a:pt x="63321" y="148407"/>
                      <a:pt x="82010" y="136062"/>
                      <a:pt x="97354" y="120032"/>
                    </a:cubicBezTo>
                    <a:cubicBezTo>
                      <a:pt x="112613" y="104087"/>
                      <a:pt x="123586" y="85399"/>
                      <a:pt x="131044" y="64653"/>
                    </a:cubicBezTo>
                    <a:cubicBezTo>
                      <a:pt x="138245" y="44679"/>
                      <a:pt x="140302" y="25391"/>
                      <a:pt x="143646" y="4646"/>
                    </a:cubicBezTo>
                    <a:cubicBezTo>
                      <a:pt x="143817" y="3617"/>
                      <a:pt x="143474" y="2845"/>
                      <a:pt x="142960" y="2331"/>
                    </a:cubicBezTo>
                    <a:cubicBezTo>
                      <a:pt x="142445" y="702"/>
                      <a:pt x="140817" y="-583"/>
                      <a:pt x="138760" y="274"/>
                    </a:cubicBezTo>
                    <a:cubicBezTo>
                      <a:pt x="100354" y="16390"/>
                      <a:pt x="64264" y="47080"/>
                      <a:pt x="44547" y="84198"/>
                    </a:cubicBezTo>
                    <a:cubicBezTo>
                      <a:pt x="31688" y="108544"/>
                      <a:pt x="19001" y="132805"/>
                      <a:pt x="10944" y="159208"/>
                    </a:cubicBezTo>
                    <a:cubicBezTo>
                      <a:pt x="4942" y="178839"/>
                      <a:pt x="3743" y="200784"/>
                      <a:pt x="142" y="221016"/>
                    </a:cubicBezTo>
                    <a:cubicBezTo>
                      <a:pt x="142" y="221016"/>
                      <a:pt x="142" y="221101"/>
                      <a:pt x="142" y="221101"/>
                    </a:cubicBezTo>
                    <a:cubicBezTo>
                      <a:pt x="-29" y="221530"/>
                      <a:pt x="-29" y="221959"/>
                      <a:pt x="56" y="222302"/>
                    </a:cubicBezTo>
                    <a:cubicBezTo>
                      <a:pt x="56" y="222387"/>
                      <a:pt x="56" y="222387"/>
                      <a:pt x="56" y="222387"/>
                    </a:cubicBezTo>
                    <a:cubicBezTo>
                      <a:pt x="56" y="222473"/>
                      <a:pt x="142" y="222644"/>
                      <a:pt x="228" y="222730"/>
                    </a:cubicBezTo>
                    <a:cubicBezTo>
                      <a:pt x="314" y="222902"/>
                      <a:pt x="400" y="222987"/>
                      <a:pt x="485" y="223073"/>
                    </a:cubicBezTo>
                    <a:cubicBezTo>
                      <a:pt x="571" y="223159"/>
                      <a:pt x="656" y="223244"/>
                      <a:pt x="742" y="223330"/>
                    </a:cubicBezTo>
                    <a:cubicBezTo>
                      <a:pt x="828" y="223330"/>
                      <a:pt x="828" y="223416"/>
                      <a:pt x="913" y="223416"/>
                    </a:cubicBezTo>
                    <a:cubicBezTo>
                      <a:pt x="1770" y="224016"/>
                      <a:pt x="2971" y="224102"/>
                      <a:pt x="3657" y="22298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F80C0063-AB74-36AE-F130-4E7139D5FA88}"/>
                  </a:ext>
                </a:extLst>
              </p:cNvPr>
              <p:cNvSpPr/>
              <p:nvPr/>
            </p:nvSpPr>
            <p:spPr>
              <a:xfrm>
                <a:off x="9946876" y="3624273"/>
                <a:ext cx="219015" cy="82132"/>
              </a:xfrm>
              <a:custGeom>
                <a:avLst/>
                <a:gdLst>
                  <a:gd name="connsiteX0" fmla="*/ 117334 w 219015"/>
                  <a:gd name="connsiteY0" fmla="*/ 69017 h 82132"/>
                  <a:gd name="connsiteX1" fmla="*/ 217890 w 219015"/>
                  <a:gd name="connsiteY1" fmla="*/ 6866 h 82132"/>
                  <a:gd name="connsiteX2" fmla="*/ 218147 w 219015"/>
                  <a:gd name="connsiteY2" fmla="*/ 2580 h 82132"/>
                  <a:gd name="connsiteX3" fmla="*/ 213861 w 219015"/>
                  <a:gd name="connsiteY3" fmla="*/ 437 h 82132"/>
                  <a:gd name="connsiteX4" fmla="*/ 154710 w 219015"/>
                  <a:gd name="connsiteY4" fmla="*/ 14410 h 82132"/>
                  <a:gd name="connsiteX5" fmla="*/ 95989 w 219015"/>
                  <a:gd name="connsiteY5" fmla="*/ 24268 h 82132"/>
                  <a:gd name="connsiteX6" fmla="*/ 1434 w 219015"/>
                  <a:gd name="connsiteY6" fmla="*/ 77589 h 82132"/>
                  <a:gd name="connsiteX7" fmla="*/ 405 w 219015"/>
                  <a:gd name="connsiteY7" fmla="*/ 80761 h 82132"/>
                  <a:gd name="connsiteX8" fmla="*/ 577 w 219015"/>
                  <a:gd name="connsiteY8" fmla="*/ 81018 h 82132"/>
                  <a:gd name="connsiteX9" fmla="*/ 834 w 219015"/>
                  <a:gd name="connsiteY9" fmla="*/ 81276 h 82132"/>
                  <a:gd name="connsiteX10" fmla="*/ 1348 w 219015"/>
                  <a:gd name="connsiteY10" fmla="*/ 81704 h 82132"/>
                  <a:gd name="connsiteX11" fmla="*/ 1434 w 219015"/>
                  <a:gd name="connsiteY11" fmla="*/ 81790 h 82132"/>
                  <a:gd name="connsiteX12" fmla="*/ 2119 w 219015"/>
                  <a:gd name="connsiteY12" fmla="*/ 81961 h 82132"/>
                  <a:gd name="connsiteX13" fmla="*/ 2463 w 219015"/>
                  <a:gd name="connsiteY13" fmla="*/ 82047 h 82132"/>
                  <a:gd name="connsiteX14" fmla="*/ 2720 w 219015"/>
                  <a:gd name="connsiteY14" fmla="*/ 82133 h 82132"/>
                  <a:gd name="connsiteX15" fmla="*/ 60584 w 219015"/>
                  <a:gd name="connsiteY15" fmla="*/ 76132 h 82132"/>
                  <a:gd name="connsiteX16" fmla="*/ 117334 w 219015"/>
                  <a:gd name="connsiteY16" fmla="*/ 69017 h 8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015" h="82132">
                    <a:moveTo>
                      <a:pt x="117334" y="69017"/>
                    </a:moveTo>
                    <a:cubicBezTo>
                      <a:pt x="157025" y="56158"/>
                      <a:pt x="185914" y="32584"/>
                      <a:pt x="217890" y="6866"/>
                    </a:cubicBezTo>
                    <a:cubicBezTo>
                      <a:pt x="219433" y="5580"/>
                      <a:pt x="219262" y="3694"/>
                      <a:pt x="218147" y="2580"/>
                    </a:cubicBezTo>
                    <a:cubicBezTo>
                      <a:pt x="217718" y="694"/>
                      <a:pt x="216004" y="-763"/>
                      <a:pt x="213861" y="437"/>
                    </a:cubicBezTo>
                    <a:cubicBezTo>
                      <a:pt x="195687" y="10895"/>
                      <a:pt x="175113" y="12095"/>
                      <a:pt x="154710" y="14410"/>
                    </a:cubicBezTo>
                    <a:cubicBezTo>
                      <a:pt x="134993" y="16639"/>
                      <a:pt x="115191" y="19210"/>
                      <a:pt x="95989" y="24268"/>
                    </a:cubicBezTo>
                    <a:cubicBezTo>
                      <a:pt x="59898" y="33870"/>
                      <a:pt x="36067" y="64988"/>
                      <a:pt x="1434" y="77589"/>
                    </a:cubicBezTo>
                    <a:cubicBezTo>
                      <a:pt x="-195" y="78189"/>
                      <a:pt x="-280" y="79647"/>
                      <a:pt x="405" y="80761"/>
                    </a:cubicBezTo>
                    <a:cubicBezTo>
                      <a:pt x="405" y="80847"/>
                      <a:pt x="491" y="80933"/>
                      <a:pt x="577" y="81018"/>
                    </a:cubicBezTo>
                    <a:cubicBezTo>
                      <a:pt x="663" y="81104"/>
                      <a:pt x="749" y="81190"/>
                      <a:pt x="834" y="81276"/>
                    </a:cubicBezTo>
                    <a:cubicBezTo>
                      <a:pt x="1005" y="81447"/>
                      <a:pt x="1177" y="81618"/>
                      <a:pt x="1348" y="81704"/>
                    </a:cubicBezTo>
                    <a:cubicBezTo>
                      <a:pt x="1434" y="81704"/>
                      <a:pt x="1434" y="81790"/>
                      <a:pt x="1434" y="81790"/>
                    </a:cubicBezTo>
                    <a:cubicBezTo>
                      <a:pt x="1606" y="81875"/>
                      <a:pt x="1863" y="81961"/>
                      <a:pt x="2119" y="81961"/>
                    </a:cubicBezTo>
                    <a:cubicBezTo>
                      <a:pt x="2205" y="81961"/>
                      <a:pt x="2377" y="82047"/>
                      <a:pt x="2463" y="82047"/>
                    </a:cubicBezTo>
                    <a:cubicBezTo>
                      <a:pt x="2548" y="82047"/>
                      <a:pt x="2634" y="82133"/>
                      <a:pt x="2720" y="82133"/>
                    </a:cubicBezTo>
                    <a:cubicBezTo>
                      <a:pt x="22180" y="81276"/>
                      <a:pt x="40867" y="76389"/>
                      <a:pt x="60584" y="76132"/>
                    </a:cubicBezTo>
                    <a:cubicBezTo>
                      <a:pt x="79873" y="75875"/>
                      <a:pt x="98903" y="75018"/>
                      <a:pt x="117334" y="6901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026E6068-40A5-9E37-0378-1CCCA042D6BF}"/>
                  </a:ext>
                </a:extLst>
              </p:cNvPr>
              <p:cNvSpPr/>
              <p:nvPr/>
            </p:nvSpPr>
            <p:spPr>
              <a:xfrm>
                <a:off x="9971584" y="3553469"/>
                <a:ext cx="250640" cy="55869"/>
              </a:xfrm>
              <a:custGeom>
                <a:avLst/>
                <a:gdLst>
                  <a:gd name="connsiteX0" fmla="*/ 196868 w 250640"/>
                  <a:gd name="connsiteY0" fmla="*/ 50924 h 55869"/>
                  <a:gd name="connsiteX1" fmla="*/ 248559 w 250640"/>
                  <a:gd name="connsiteY1" fmla="*/ 30350 h 55869"/>
                  <a:gd name="connsiteX2" fmla="*/ 248731 w 250640"/>
                  <a:gd name="connsiteY2" fmla="*/ 30264 h 55869"/>
                  <a:gd name="connsiteX3" fmla="*/ 246931 w 250640"/>
                  <a:gd name="connsiteY3" fmla="*/ 23835 h 55869"/>
                  <a:gd name="connsiteX4" fmla="*/ 111742 w 250640"/>
                  <a:gd name="connsiteY4" fmla="*/ 3 h 55869"/>
                  <a:gd name="connsiteX5" fmla="*/ 2700 w 250640"/>
                  <a:gd name="connsiteY5" fmla="*/ 35751 h 55869"/>
                  <a:gd name="connsiteX6" fmla="*/ 1157 w 250640"/>
                  <a:gd name="connsiteY6" fmla="*/ 36179 h 55869"/>
                  <a:gd name="connsiteX7" fmla="*/ 43 w 250640"/>
                  <a:gd name="connsiteY7" fmla="*/ 38151 h 55869"/>
                  <a:gd name="connsiteX8" fmla="*/ 2872 w 250640"/>
                  <a:gd name="connsiteY8" fmla="*/ 40466 h 55869"/>
                  <a:gd name="connsiteX9" fmla="*/ 4329 w 250640"/>
                  <a:gd name="connsiteY9" fmla="*/ 39694 h 55869"/>
                  <a:gd name="connsiteX10" fmla="*/ 135231 w 250640"/>
                  <a:gd name="connsiteY10" fmla="*/ 54868 h 55869"/>
                  <a:gd name="connsiteX11" fmla="*/ 196868 w 250640"/>
                  <a:gd name="connsiteY11" fmla="*/ 50924 h 5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0640" h="55869">
                    <a:moveTo>
                      <a:pt x="196868" y="50924"/>
                    </a:moveTo>
                    <a:cubicBezTo>
                      <a:pt x="214870" y="46638"/>
                      <a:pt x="230900" y="36008"/>
                      <a:pt x="248559" y="30350"/>
                    </a:cubicBezTo>
                    <a:cubicBezTo>
                      <a:pt x="248645" y="30350"/>
                      <a:pt x="248645" y="30264"/>
                      <a:pt x="248731" y="30264"/>
                    </a:cubicBezTo>
                    <a:cubicBezTo>
                      <a:pt x="251988" y="29236"/>
                      <a:pt x="250874" y="23664"/>
                      <a:pt x="246931" y="23835"/>
                    </a:cubicBezTo>
                    <a:cubicBezTo>
                      <a:pt x="200468" y="25807"/>
                      <a:pt x="158376" y="-339"/>
                      <a:pt x="111742" y="3"/>
                    </a:cubicBezTo>
                    <a:cubicBezTo>
                      <a:pt x="71023" y="261"/>
                      <a:pt x="36218" y="13462"/>
                      <a:pt x="2700" y="35751"/>
                    </a:cubicBezTo>
                    <a:cubicBezTo>
                      <a:pt x="2186" y="35922"/>
                      <a:pt x="1672" y="36008"/>
                      <a:pt x="1157" y="36179"/>
                    </a:cubicBezTo>
                    <a:cubicBezTo>
                      <a:pt x="214" y="36522"/>
                      <a:pt x="-129" y="37294"/>
                      <a:pt x="43" y="38151"/>
                    </a:cubicBezTo>
                    <a:cubicBezTo>
                      <a:pt x="-215" y="39523"/>
                      <a:pt x="1243" y="41237"/>
                      <a:pt x="2872" y="40466"/>
                    </a:cubicBezTo>
                    <a:cubicBezTo>
                      <a:pt x="3386" y="40208"/>
                      <a:pt x="3901" y="39951"/>
                      <a:pt x="4329" y="39694"/>
                    </a:cubicBezTo>
                    <a:cubicBezTo>
                      <a:pt x="50277" y="33179"/>
                      <a:pt x="90054" y="50495"/>
                      <a:pt x="135231" y="54868"/>
                    </a:cubicBezTo>
                    <a:cubicBezTo>
                      <a:pt x="155891" y="57011"/>
                      <a:pt x="176636" y="55725"/>
                      <a:pt x="196868" y="5092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2CC8F4C4-4279-B24E-7167-03C458D00F28}"/>
                  </a:ext>
                </a:extLst>
              </p:cNvPr>
              <p:cNvSpPr/>
              <p:nvPr/>
            </p:nvSpPr>
            <p:spPr>
              <a:xfrm>
                <a:off x="9992841" y="3464661"/>
                <a:ext cx="307272" cy="73315"/>
              </a:xfrm>
              <a:custGeom>
                <a:avLst/>
                <a:gdLst>
                  <a:gd name="connsiteX0" fmla="*/ 303512 w 307272"/>
                  <a:gd name="connsiteY0" fmla="*/ 64208 h 73315"/>
                  <a:gd name="connsiteX1" fmla="*/ 303941 w 307272"/>
                  <a:gd name="connsiteY1" fmla="*/ 63951 h 73315"/>
                  <a:gd name="connsiteX2" fmla="*/ 304455 w 307272"/>
                  <a:gd name="connsiteY2" fmla="*/ 63951 h 73315"/>
                  <a:gd name="connsiteX3" fmla="*/ 303512 w 307272"/>
                  <a:gd name="connsiteY3" fmla="*/ 57264 h 73315"/>
                  <a:gd name="connsiteX4" fmla="*/ 228331 w 307272"/>
                  <a:gd name="connsiteY4" fmla="*/ 32490 h 73315"/>
                  <a:gd name="connsiteX5" fmla="*/ 153665 w 307272"/>
                  <a:gd name="connsiteY5" fmla="*/ 5486 h 73315"/>
                  <a:gd name="connsiteX6" fmla="*/ 2188 w 307272"/>
                  <a:gd name="connsiteY6" fmla="*/ 20403 h 73315"/>
                  <a:gd name="connsiteX7" fmla="*/ 1160 w 307272"/>
                  <a:gd name="connsiteY7" fmla="*/ 21345 h 73315"/>
                  <a:gd name="connsiteX8" fmla="*/ 1675 w 307272"/>
                  <a:gd name="connsiteY8" fmla="*/ 25032 h 73315"/>
                  <a:gd name="connsiteX9" fmla="*/ 84314 w 307272"/>
                  <a:gd name="connsiteY9" fmla="*/ 34461 h 73315"/>
                  <a:gd name="connsiteX10" fmla="*/ 160352 w 307272"/>
                  <a:gd name="connsiteY10" fmla="*/ 59150 h 73315"/>
                  <a:gd name="connsiteX11" fmla="*/ 303512 w 307272"/>
                  <a:gd name="connsiteY11" fmla="*/ 64208 h 7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7272" h="73315">
                    <a:moveTo>
                      <a:pt x="303512" y="64208"/>
                    </a:moveTo>
                    <a:cubicBezTo>
                      <a:pt x="303684" y="64122"/>
                      <a:pt x="303769" y="64037"/>
                      <a:pt x="303941" y="63951"/>
                    </a:cubicBezTo>
                    <a:cubicBezTo>
                      <a:pt x="304113" y="63951"/>
                      <a:pt x="304283" y="63951"/>
                      <a:pt x="304455" y="63951"/>
                    </a:cubicBezTo>
                    <a:cubicBezTo>
                      <a:pt x="308827" y="63865"/>
                      <a:pt x="307798" y="57178"/>
                      <a:pt x="303512" y="57264"/>
                    </a:cubicBezTo>
                    <a:cubicBezTo>
                      <a:pt x="275480" y="57693"/>
                      <a:pt x="252678" y="44234"/>
                      <a:pt x="228331" y="32490"/>
                    </a:cubicBezTo>
                    <a:cubicBezTo>
                      <a:pt x="204671" y="21088"/>
                      <a:pt x="179297" y="11658"/>
                      <a:pt x="153665" y="5486"/>
                    </a:cubicBezTo>
                    <a:cubicBezTo>
                      <a:pt x="101801" y="-6944"/>
                      <a:pt x="51738" y="3343"/>
                      <a:pt x="2188" y="20403"/>
                    </a:cubicBezTo>
                    <a:cubicBezTo>
                      <a:pt x="1675" y="20574"/>
                      <a:pt x="1417" y="20917"/>
                      <a:pt x="1160" y="21345"/>
                    </a:cubicBezTo>
                    <a:cubicBezTo>
                      <a:pt x="-383" y="22203"/>
                      <a:pt x="-554" y="25032"/>
                      <a:pt x="1675" y="25032"/>
                    </a:cubicBezTo>
                    <a:cubicBezTo>
                      <a:pt x="30392" y="25117"/>
                      <a:pt x="56539" y="26318"/>
                      <a:pt x="84314" y="34461"/>
                    </a:cubicBezTo>
                    <a:cubicBezTo>
                      <a:pt x="109860" y="42005"/>
                      <a:pt x="134720" y="51863"/>
                      <a:pt x="160352" y="59150"/>
                    </a:cubicBezTo>
                    <a:cubicBezTo>
                      <a:pt x="207071" y="72523"/>
                      <a:pt x="256707" y="80496"/>
                      <a:pt x="303512" y="6420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DD4A6B2B-E709-9BD9-E3A8-114B97034EBF}"/>
                  </a:ext>
                </a:extLst>
              </p:cNvPr>
              <p:cNvSpPr/>
              <p:nvPr/>
            </p:nvSpPr>
            <p:spPr>
              <a:xfrm>
                <a:off x="10072877" y="3374644"/>
                <a:ext cx="296538" cy="117843"/>
              </a:xfrm>
              <a:custGeom>
                <a:avLst/>
                <a:gdLst>
                  <a:gd name="connsiteX0" fmla="*/ 292827 w 296538"/>
                  <a:gd name="connsiteY0" fmla="*/ 114192 h 117843"/>
                  <a:gd name="connsiteX1" fmla="*/ 293685 w 296538"/>
                  <a:gd name="connsiteY1" fmla="*/ 107505 h 117843"/>
                  <a:gd name="connsiteX2" fmla="*/ 216104 w 296538"/>
                  <a:gd name="connsiteY2" fmla="*/ 69700 h 117843"/>
                  <a:gd name="connsiteX3" fmla="*/ 144695 w 296538"/>
                  <a:gd name="connsiteY3" fmla="*/ 23923 h 117843"/>
                  <a:gd name="connsiteX4" fmla="*/ 1877 w 296538"/>
                  <a:gd name="connsiteY4" fmla="*/ 4378 h 117843"/>
                  <a:gd name="connsiteX5" fmla="*/ 334 w 296538"/>
                  <a:gd name="connsiteY5" fmla="*/ 7293 h 117843"/>
                  <a:gd name="connsiteX6" fmla="*/ 1620 w 296538"/>
                  <a:gd name="connsiteY6" fmla="*/ 10207 h 117843"/>
                  <a:gd name="connsiteX7" fmla="*/ 155839 w 296538"/>
                  <a:gd name="connsiteY7" fmla="*/ 85388 h 117843"/>
                  <a:gd name="connsiteX8" fmla="*/ 289570 w 296538"/>
                  <a:gd name="connsiteY8" fmla="*/ 113849 h 117843"/>
                  <a:gd name="connsiteX9" fmla="*/ 292827 w 296538"/>
                  <a:gd name="connsiteY9" fmla="*/ 114192 h 11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538" h="117843">
                    <a:moveTo>
                      <a:pt x="292827" y="114192"/>
                    </a:moveTo>
                    <a:cubicBezTo>
                      <a:pt x="297114" y="114449"/>
                      <a:pt x="298057" y="107762"/>
                      <a:pt x="293685" y="107505"/>
                    </a:cubicBezTo>
                    <a:cubicBezTo>
                      <a:pt x="264024" y="105876"/>
                      <a:pt x="238821" y="87017"/>
                      <a:pt x="216104" y="69700"/>
                    </a:cubicBezTo>
                    <a:cubicBezTo>
                      <a:pt x="193558" y="52555"/>
                      <a:pt x="169812" y="37039"/>
                      <a:pt x="144695" y="23923"/>
                    </a:cubicBezTo>
                    <a:cubicBezTo>
                      <a:pt x="99690" y="435"/>
                      <a:pt x="51683" y="-5052"/>
                      <a:pt x="1877" y="4378"/>
                    </a:cubicBezTo>
                    <a:cubicBezTo>
                      <a:pt x="248" y="4721"/>
                      <a:pt x="-180" y="6178"/>
                      <a:pt x="334" y="7293"/>
                    </a:cubicBezTo>
                    <a:cubicBezTo>
                      <a:pt x="-352" y="8407"/>
                      <a:pt x="-9" y="10207"/>
                      <a:pt x="1620" y="10207"/>
                    </a:cubicBezTo>
                    <a:cubicBezTo>
                      <a:pt x="62742" y="9950"/>
                      <a:pt x="108348" y="53327"/>
                      <a:pt x="155839" y="85388"/>
                    </a:cubicBezTo>
                    <a:cubicBezTo>
                      <a:pt x="195102" y="111963"/>
                      <a:pt x="242764" y="124993"/>
                      <a:pt x="289570" y="113849"/>
                    </a:cubicBezTo>
                    <a:cubicBezTo>
                      <a:pt x="290599" y="114020"/>
                      <a:pt x="291713" y="114106"/>
                      <a:pt x="292827" y="11419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04232277-D087-58E7-EA19-50B42A2F18CD}"/>
                  </a:ext>
                </a:extLst>
              </p:cNvPr>
              <p:cNvSpPr/>
              <p:nvPr/>
            </p:nvSpPr>
            <p:spPr>
              <a:xfrm>
                <a:off x="10231031" y="3286265"/>
                <a:ext cx="189757" cy="175157"/>
              </a:xfrm>
              <a:custGeom>
                <a:avLst/>
                <a:gdLst>
                  <a:gd name="connsiteX0" fmla="*/ 186881 w 189757"/>
                  <a:gd name="connsiteY0" fmla="*/ 173424 h 175157"/>
                  <a:gd name="connsiteX1" fmla="*/ 188337 w 189757"/>
                  <a:gd name="connsiteY1" fmla="*/ 172224 h 175157"/>
                  <a:gd name="connsiteX2" fmla="*/ 187052 w 189757"/>
                  <a:gd name="connsiteY2" fmla="*/ 165794 h 175157"/>
                  <a:gd name="connsiteX3" fmla="*/ 129616 w 189757"/>
                  <a:gd name="connsiteY3" fmla="*/ 114359 h 175157"/>
                  <a:gd name="connsiteX4" fmla="*/ 94383 w 189757"/>
                  <a:gd name="connsiteY4" fmla="*/ 51951 h 175157"/>
                  <a:gd name="connsiteX5" fmla="*/ 3172 w 189757"/>
                  <a:gd name="connsiteY5" fmla="*/ 2 h 175157"/>
                  <a:gd name="connsiteX6" fmla="*/ 771 w 189757"/>
                  <a:gd name="connsiteY6" fmla="*/ 2059 h 175157"/>
                  <a:gd name="connsiteX7" fmla="*/ 1029 w 189757"/>
                  <a:gd name="connsiteY7" fmla="*/ 5403 h 175157"/>
                  <a:gd name="connsiteX8" fmla="*/ 72695 w 189757"/>
                  <a:gd name="connsiteY8" fmla="*/ 117360 h 175157"/>
                  <a:gd name="connsiteX9" fmla="*/ 126444 w 189757"/>
                  <a:gd name="connsiteY9" fmla="*/ 161337 h 175157"/>
                  <a:gd name="connsiteX10" fmla="*/ 186881 w 189757"/>
                  <a:gd name="connsiteY10" fmla="*/ 173424 h 175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9757" h="175157">
                    <a:moveTo>
                      <a:pt x="186881" y="173424"/>
                    </a:moveTo>
                    <a:cubicBezTo>
                      <a:pt x="187566" y="173252"/>
                      <a:pt x="187995" y="172824"/>
                      <a:pt x="188337" y="172224"/>
                    </a:cubicBezTo>
                    <a:cubicBezTo>
                      <a:pt x="190481" y="170938"/>
                      <a:pt x="190310" y="166652"/>
                      <a:pt x="187052" y="165794"/>
                    </a:cubicBezTo>
                    <a:cubicBezTo>
                      <a:pt x="163049" y="159793"/>
                      <a:pt x="141961" y="134505"/>
                      <a:pt x="129616" y="114359"/>
                    </a:cubicBezTo>
                    <a:cubicBezTo>
                      <a:pt x="117186" y="93957"/>
                      <a:pt x="108700" y="71154"/>
                      <a:pt x="94383" y="51951"/>
                    </a:cubicBezTo>
                    <a:cubicBezTo>
                      <a:pt x="72866" y="23148"/>
                      <a:pt x="40462" y="-255"/>
                      <a:pt x="3172" y="2"/>
                    </a:cubicBezTo>
                    <a:cubicBezTo>
                      <a:pt x="1715" y="2"/>
                      <a:pt x="857" y="1031"/>
                      <a:pt x="771" y="2059"/>
                    </a:cubicBezTo>
                    <a:cubicBezTo>
                      <a:pt x="-172" y="3003"/>
                      <a:pt x="-428" y="4546"/>
                      <a:pt x="1029" y="5403"/>
                    </a:cubicBezTo>
                    <a:cubicBezTo>
                      <a:pt x="45091" y="30777"/>
                      <a:pt x="44234" y="80241"/>
                      <a:pt x="72695" y="117360"/>
                    </a:cubicBezTo>
                    <a:cubicBezTo>
                      <a:pt x="86582" y="135362"/>
                      <a:pt x="105698" y="151992"/>
                      <a:pt x="126444" y="161337"/>
                    </a:cubicBezTo>
                    <a:cubicBezTo>
                      <a:pt x="144532" y="169480"/>
                      <a:pt x="166736" y="179167"/>
                      <a:pt x="186881" y="17342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F176F567-1FE0-8934-50E3-CB12C0918C01}"/>
                  </a:ext>
                </a:extLst>
              </p:cNvPr>
              <p:cNvSpPr/>
              <p:nvPr/>
            </p:nvSpPr>
            <p:spPr>
              <a:xfrm>
                <a:off x="10378806" y="3270691"/>
                <a:ext cx="104451" cy="166941"/>
              </a:xfrm>
              <a:custGeom>
                <a:avLst/>
                <a:gdLst>
                  <a:gd name="connsiteX0" fmla="*/ 103056 w 104451"/>
                  <a:gd name="connsiteY0" fmla="*/ 159937 h 166941"/>
                  <a:gd name="connsiteX1" fmla="*/ 63966 w 104451"/>
                  <a:gd name="connsiteY1" fmla="*/ 42923 h 166941"/>
                  <a:gd name="connsiteX2" fmla="*/ 1815 w 104451"/>
                  <a:gd name="connsiteY2" fmla="*/ 146 h 166941"/>
                  <a:gd name="connsiteX3" fmla="*/ 786 w 104451"/>
                  <a:gd name="connsiteY3" fmla="*/ 4003 h 166941"/>
                  <a:gd name="connsiteX4" fmla="*/ 2072 w 104451"/>
                  <a:gd name="connsiteY4" fmla="*/ 5546 h 166941"/>
                  <a:gd name="connsiteX5" fmla="*/ 25304 w 104451"/>
                  <a:gd name="connsiteY5" fmla="*/ 53038 h 166941"/>
                  <a:gd name="connsiteX6" fmla="*/ 37048 w 104451"/>
                  <a:gd name="connsiteY6" fmla="*/ 115275 h 166941"/>
                  <a:gd name="connsiteX7" fmla="*/ 100570 w 104451"/>
                  <a:gd name="connsiteY7" fmla="*/ 166195 h 166941"/>
                  <a:gd name="connsiteX8" fmla="*/ 103056 w 104451"/>
                  <a:gd name="connsiteY8" fmla="*/ 159937 h 166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451" h="166941">
                    <a:moveTo>
                      <a:pt x="103056" y="159937"/>
                    </a:moveTo>
                    <a:cubicBezTo>
                      <a:pt x="62337" y="129591"/>
                      <a:pt x="85140" y="81413"/>
                      <a:pt x="63966" y="42923"/>
                    </a:cubicBezTo>
                    <a:cubicBezTo>
                      <a:pt x="52221" y="21663"/>
                      <a:pt x="27961" y="-2083"/>
                      <a:pt x="1815" y="146"/>
                    </a:cubicBezTo>
                    <a:cubicBezTo>
                      <a:pt x="-243" y="317"/>
                      <a:pt x="-500" y="2889"/>
                      <a:pt x="786" y="4003"/>
                    </a:cubicBezTo>
                    <a:cubicBezTo>
                      <a:pt x="957" y="4604"/>
                      <a:pt x="1300" y="5118"/>
                      <a:pt x="2072" y="5546"/>
                    </a:cubicBezTo>
                    <a:cubicBezTo>
                      <a:pt x="19217" y="14376"/>
                      <a:pt x="23932" y="35208"/>
                      <a:pt x="25304" y="53038"/>
                    </a:cubicBezTo>
                    <a:cubicBezTo>
                      <a:pt x="26846" y="73869"/>
                      <a:pt x="28646" y="95815"/>
                      <a:pt x="37048" y="115275"/>
                    </a:cubicBezTo>
                    <a:cubicBezTo>
                      <a:pt x="47592" y="139878"/>
                      <a:pt x="69451" y="172282"/>
                      <a:pt x="100570" y="166195"/>
                    </a:cubicBezTo>
                    <a:cubicBezTo>
                      <a:pt x="103571" y="166538"/>
                      <a:pt x="106142" y="162252"/>
                      <a:pt x="103056" y="15993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29D54ED6-4B6C-4AE2-B4B5-6345505F20F0}"/>
                  </a:ext>
                </a:extLst>
              </p:cNvPr>
              <p:cNvSpPr/>
              <p:nvPr/>
            </p:nvSpPr>
            <p:spPr>
              <a:xfrm>
                <a:off x="10504899" y="3304023"/>
                <a:ext cx="45311" cy="113371"/>
              </a:xfrm>
              <a:custGeom>
                <a:avLst/>
                <a:gdLst>
                  <a:gd name="connsiteX0" fmla="*/ 33884 w 45311"/>
                  <a:gd name="connsiteY0" fmla="*/ 112804 h 113371"/>
                  <a:gd name="connsiteX1" fmla="*/ 37228 w 45311"/>
                  <a:gd name="connsiteY1" fmla="*/ 109203 h 113371"/>
                  <a:gd name="connsiteX2" fmla="*/ 42457 w 45311"/>
                  <a:gd name="connsiteY2" fmla="*/ 37109 h 113371"/>
                  <a:gd name="connsiteX3" fmla="*/ 2852 w 45311"/>
                  <a:gd name="connsiteY3" fmla="*/ 75 h 113371"/>
                  <a:gd name="connsiteX4" fmla="*/ 623 w 45311"/>
                  <a:gd name="connsiteY4" fmla="*/ 933 h 113371"/>
                  <a:gd name="connsiteX5" fmla="*/ 623 w 45311"/>
                  <a:gd name="connsiteY5" fmla="*/ 933 h 113371"/>
                  <a:gd name="connsiteX6" fmla="*/ 452 w 45311"/>
                  <a:gd name="connsiteY6" fmla="*/ 1190 h 113371"/>
                  <a:gd name="connsiteX7" fmla="*/ 709 w 45311"/>
                  <a:gd name="connsiteY7" fmla="*/ 4447 h 113371"/>
                  <a:gd name="connsiteX8" fmla="*/ 31913 w 45311"/>
                  <a:gd name="connsiteY8" fmla="*/ 113318 h 113371"/>
                  <a:gd name="connsiteX9" fmla="*/ 33884 w 45311"/>
                  <a:gd name="connsiteY9" fmla="*/ 112804 h 113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311" h="113371">
                    <a:moveTo>
                      <a:pt x="33884" y="112804"/>
                    </a:moveTo>
                    <a:cubicBezTo>
                      <a:pt x="35856" y="112890"/>
                      <a:pt x="37742" y="111604"/>
                      <a:pt x="37228" y="109203"/>
                    </a:cubicBezTo>
                    <a:cubicBezTo>
                      <a:pt x="31484" y="84515"/>
                      <a:pt x="52744" y="62055"/>
                      <a:pt x="42457" y="37109"/>
                    </a:cubicBezTo>
                    <a:cubicBezTo>
                      <a:pt x="35171" y="19449"/>
                      <a:pt x="21969" y="4447"/>
                      <a:pt x="2852" y="75"/>
                    </a:cubicBezTo>
                    <a:cubicBezTo>
                      <a:pt x="1909" y="-182"/>
                      <a:pt x="1137" y="247"/>
                      <a:pt x="623" y="933"/>
                    </a:cubicBezTo>
                    <a:cubicBezTo>
                      <a:pt x="623" y="933"/>
                      <a:pt x="623" y="933"/>
                      <a:pt x="623" y="933"/>
                    </a:cubicBezTo>
                    <a:cubicBezTo>
                      <a:pt x="537" y="1019"/>
                      <a:pt x="452" y="1104"/>
                      <a:pt x="452" y="1190"/>
                    </a:cubicBezTo>
                    <a:cubicBezTo>
                      <a:pt x="-148" y="2133"/>
                      <a:pt x="-234" y="3590"/>
                      <a:pt x="709" y="4447"/>
                    </a:cubicBezTo>
                    <a:cubicBezTo>
                      <a:pt x="29684" y="32479"/>
                      <a:pt x="-24409" y="102345"/>
                      <a:pt x="31913" y="113318"/>
                    </a:cubicBezTo>
                    <a:cubicBezTo>
                      <a:pt x="32684" y="113490"/>
                      <a:pt x="33370" y="113233"/>
                      <a:pt x="33884" y="11280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2C1579B5-DE04-0565-6FA8-80E8A8D085DF}"/>
                  </a:ext>
                </a:extLst>
              </p:cNvPr>
              <p:cNvSpPr/>
              <p:nvPr/>
            </p:nvSpPr>
            <p:spPr>
              <a:xfrm>
                <a:off x="10536843" y="3411821"/>
                <a:ext cx="81770" cy="45459"/>
              </a:xfrm>
              <a:custGeom>
                <a:avLst/>
                <a:gdLst>
                  <a:gd name="connsiteX0" fmla="*/ 76778 w 81770"/>
                  <a:gd name="connsiteY0" fmla="*/ 44867 h 45459"/>
                  <a:gd name="connsiteX1" fmla="*/ 78407 w 81770"/>
                  <a:gd name="connsiteY1" fmla="*/ 44096 h 45459"/>
                  <a:gd name="connsiteX2" fmla="*/ 64520 w 81770"/>
                  <a:gd name="connsiteY2" fmla="*/ 12035 h 45459"/>
                  <a:gd name="connsiteX3" fmla="*/ 5455 w 81770"/>
                  <a:gd name="connsiteY3" fmla="*/ 719 h 45459"/>
                  <a:gd name="connsiteX4" fmla="*/ 311 w 81770"/>
                  <a:gd name="connsiteY4" fmla="*/ 5005 h 45459"/>
                  <a:gd name="connsiteX5" fmla="*/ 31858 w 81770"/>
                  <a:gd name="connsiteY5" fmla="*/ 38609 h 45459"/>
                  <a:gd name="connsiteX6" fmla="*/ 73606 w 81770"/>
                  <a:gd name="connsiteY6" fmla="*/ 44439 h 45459"/>
                  <a:gd name="connsiteX7" fmla="*/ 76778 w 81770"/>
                  <a:gd name="connsiteY7" fmla="*/ 44867 h 45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770" h="45459">
                    <a:moveTo>
                      <a:pt x="76778" y="44867"/>
                    </a:moveTo>
                    <a:cubicBezTo>
                      <a:pt x="77378" y="44867"/>
                      <a:pt x="77892" y="44610"/>
                      <a:pt x="78407" y="44096"/>
                    </a:cubicBezTo>
                    <a:cubicBezTo>
                      <a:pt x="88008" y="33037"/>
                      <a:pt x="75064" y="17007"/>
                      <a:pt x="64520" y="12035"/>
                    </a:cubicBezTo>
                    <a:cubicBezTo>
                      <a:pt x="45660" y="3119"/>
                      <a:pt x="22771" y="13663"/>
                      <a:pt x="5455" y="719"/>
                    </a:cubicBezTo>
                    <a:cubicBezTo>
                      <a:pt x="2369" y="-1596"/>
                      <a:pt x="-1060" y="2176"/>
                      <a:pt x="311" y="5005"/>
                    </a:cubicBezTo>
                    <a:cubicBezTo>
                      <a:pt x="1255" y="22322"/>
                      <a:pt x="16341" y="33723"/>
                      <a:pt x="31858" y="38609"/>
                    </a:cubicBezTo>
                    <a:cubicBezTo>
                      <a:pt x="43860" y="42381"/>
                      <a:pt x="65976" y="32009"/>
                      <a:pt x="73606" y="44439"/>
                    </a:cubicBezTo>
                    <a:cubicBezTo>
                      <a:pt x="74463" y="45810"/>
                      <a:pt x="75835" y="45639"/>
                      <a:pt x="76778" y="4486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A4127ABB-014A-2966-BA9E-E31EB721D43A}"/>
                  </a:ext>
                </a:extLst>
              </p:cNvPr>
              <p:cNvSpPr/>
              <p:nvPr/>
            </p:nvSpPr>
            <p:spPr>
              <a:xfrm>
                <a:off x="10478387" y="3430267"/>
                <a:ext cx="112689" cy="125758"/>
              </a:xfrm>
              <a:custGeom>
                <a:avLst/>
                <a:gdLst>
                  <a:gd name="connsiteX0" fmla="*/ 110717 w 112689"/>
                  <a:gd name="connsiteY0" fmla="*/ 124748 h 125758"/>
                  <a:gd name="connsiteX1" fmla="*/ 111317 w 112689"/>
                  <a:gd name="connsiteY1" fmla="*/ 123634 h 125758"/>
                  <a:gd name="connsiteX2" fmla="*/ 82342 w 112689"/>
                  <a:gd name="connsiteY2" fmla="*/ 49396 h 125758"/>
                  <a:gd name="connsiteX3" fmla="*/ 5876 w 112689"/>
                  <a:gd name="connsiteY3" fmla="*/ 789 h 125758"/>
                  <a:gd name="connsiteX4" fmla="*/ 1847 w 112689"/>
                  <a:gd name="connsiteY4" fmla="*/ 1047 h 125758"/>
                  <a:gd name="connsiteX5" fmla="*/ 46 w 112689"/>
                  <a:gd name="connsiteY5" fmla="*/ 4476 h 125758"/>
                  <a:gd name="connsiteX6" fmla="*/ 37937 w 112689"/>
                  <a:gd name="connsiteY6" fmla="*/ 67655 h 125758"/>
                  <a:gd name="connsiteX7" fmla="*/ 105231 w 112689"/>
                  <a:gd name="connsiteY7" fmla="*/ 124405 h 125758"/>
                  <a:gd name="connsiteX8" fmla="*/ 108402 w 112689"/>
                  <a:gd name="connsiteY8" fmla="*/ 125434 h 125758"/>
                  <a:gd name="connsiteX9" fmla="*/ 110717 w 112689"/>
                  <a:gd name="connsiteY9" fmla="*/ 124748 h 12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689" h="125758">
                    <a:moveTo>
                      <a:pt x="110717" y="124748"/>
                    </a:moveTo>
                    <a:cubicBezTo>
                      <a:pt x="110975" y="124405"/>
                      <a:pt x="111231" y="124062"/>
                      <a:pt x="111317" y="123634"/>
                    </a:cubicBezTo>
                    <a:cubicBezTo>
                      <a:pt x="117490" y="94830"/>
                      <a:pt x="101973" y="69369"/>
                      <a:pt x="82342" y="49396"/>
                    </a:cubicBezTo>
                    <a:cubicBezTo>
                      <a:pt x="60225" y="27021"/>
                      <a:pt x="28679" y="20935"/>
                      <a:pt x="5876" y="789"/>
                    </a:cubicBezTo>
                    <a:cubicBezTo>
                      <a:pt x="4418" y="-496"/>
                      <a:pt x="2790" y="-68"/>
                      <a:pt x="1847" y="1047"/>
                    </a:cubicBezTo>
                    <a:cubicBezTo>
                      <a:pt x="646" y="1647"/>
                      <a:pt x="-212" y="2761"/>
                      <a:pt x="46" y="4476"/>
                    </a:cubicBezTo>
                    <a:cubicBezTo>
                      <a:pt x="4160" y="30622"/>
                      <a:pt x="16849" y="51453"/>
                      <a:pt x="37937" y="67655"/>
                    </a:cubicBezTo>
                    <a:cubicBezTo>
                      <a:pt x="60826" y="85314"/>
                      <a:pt x="94086" y="95773"/>
                      <a:pt x="105231" y="124405"/>
                    </a:cubicBezTo>
                    <a:cubicBezTo>
                      <a:pt x="105745" y="125862"/>
                      <a:pt x="107288" y="126034"/>
                      <a:pt x="108402" y="125434"/>
                    </a:cubicBezTo>
                    <a:cubicBezTo>
                      <a:pt x="109174" y="126034"/>
                      <a:pt x="110202" y="125691"/>
                      <a:pt x="110717" y="12474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27C0C869-7843-39F5-EEAA-C1BE3642F49C}"/>
                  </a:ext>
                </a:extLst>
              </p:cNvPr>
              <p:cNvSpPr/>
              <p:nvPr/>
            </p:nvSpPr>
            <p:spPr>
              <a:xfrm>
                <a:off x="10416996" y="3454143"/>
                <a:ext cx="131262" cy="213972"/>
              </a:xfrm>
              <a:custGeom>
                <a:avLst/>
                <a:gdLst>
                  <a:gd name="connsiteX0" fmla="*/ 124017 w 131262"/>
                  <a:gd name="connsiteY0" fmla="*/ 212657 h 213972"/>
                  <a:gd name="connsiteX1" fmla="*/ 105585 w 131262"/>
                  <a:gd name="connsiteY1" fmla="*/ 116560 h 213972"/>
                  <a:gd name="connsiteX2" fmla="*/ 55265 w 131262"/>
                  <a:gd name="connsiteY2" fmla="*/ 54409 h 213972"/>
                  <a:gd name="connsiteX3" fmla="*/ 8802 w 131262"/>
                  <a:gd name="connsiteY3" fmla="*/ 3060 h 213972"/>
                  <a:gd name="connsiteX4" fmla="*/ 1687 w 131262"/>
                  <a:gd name="connsiteY4" fmla="*/ 4689 h 213972"/>
                  <a:gd name="connsiteX5" fmla="*/ 38463 w 131262"/>
                  <a:gd name="connsiteY5" fmla="*/ 111502 h 213972"/>
                  <a:gd name="connsiteX6" fmla="*/ 88784 w 131262"/>
                  <a:gd name="connsiteY6" fmla="*/ 160794 h 213972"/>
                  <a:gd name="connsiteX7" fmla="*/ 111929 w 131262"/>
                  <a:gd name="connsiteY7" fmla="*/ 187797 h 213972"/>
                  <a:gd name="connsiteX8" fmla="*/ 118358 w 131262"/>
                  <a:gd name="connsiteY8" fmla="*/ 211972 h 213972"/>
                  <a:gd name="connsiteX9" fmla="*/ 124017 w 131262"/>
                  <a:gd name="connsiteY9" fmla="*/ 212657 h 21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262" h="213972">
                    <a:moveTo>
                      <a:pt x="124017" y="212657"/>
                    </a:moveTo>
                    <a:cubicBezTo>
                      <a:pt x="142618" y="184539"/>
                      <a:pt x="121359" y="141248"/>
                      <a:pt x="105585" y="116560"/>
                    </a:cubicBezTo>
                    <a:cubicBezTo>
                      <a:pt x="91183" y="94100"/>
                      <a:pt x="74210" y="73183"/>
                      <a:pt x="55265" y="54409"/>
                    </a:cubicBezTo>
                    <a:cubicBezTo>
                      <a:pt x="39578" y="38807"/>
                      <a:pt x="14889" y="25863"/>
                      <a:pt x="8802" y="3060"/>
                    </a:cubicBezTo>
                    <a:cubicBezTo>
                      <a:pt x="7431" y="-2084"/>
                      <a:pt x="572" y="-198"/>
                      <a:pt x="1687" y="4689"/>
                    </a:cubicBezTo>
                    <a:cubicBezTo>
                      <a:pt x="-5771" y="43950"/>
                      <a:pt x="12402" y="82784"/>
                      <a:pt x="38463" y="111502"/>
                    </a:cubicBezTo>
                    <a:cubicBezTo>
                      <a:pt x="54322" y="128904"/>
                      <a:pt x="72410" y="143906"/>
                      <a:pt x="88784" y="160794"/>
                    </a:cubicBezTo>
                    <a:cubicBezTo>
                      <a:pt x="96499" y="168766"/>
                      <a:pt x="107557" y="177339"/>
                      <a:pt x="111929" y="187797"/>
                    </a:cubicBezTo>
                    <a:cubicBezTo>
                      <a:pt x="115187" y="195598"/>
                      <a:pt x="115872" y="203913"/>
                      <a:pt x="118358" y="211972"/>
                    </a:cubicBezTo>
                    <a:cubicBezTo>
                      <a:pt x="119215" y="214372"/>
                      <a:pt x="122730" y="214629"/>
                      <a:pt x="124017" y="21265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643B09BE-B38E-6A74-061D-4FAC6E4E57A1}"/>
                  </a:ext>
                </a:extLst>
              </p:cNvPr>
              <p:cNvSpPr/>
              <p:nvPr/>
            </p:nvSpPr>
            <p:spPr>
              <a:xfrm>
                <a:off x="10347793" y="3484802"/>
                <a:ext cx="122781" cy="309718"/>
              </a:xfrm>
              <a:custGeom>
                <a:avLst/>
                <a:gdLst>
                  <a:gd name="connsiteX0" fmla="*/ 100979 w 122781"/>
                  <a:gd name="connsiteY0" fmla="*/ 308528 h 309718"/>
                  <a:gd name="connsiteX1" fmla="*/ 106894 w 122781"/>
                  <a:gd name="connsiteY1" fmla="*/ 169482 h 309718"/>
                  <a:gd name="connsiteX2" fmla="*/ 62575 w 122781"/>
                  <a:gd name="connsiteY2" fmla="*/ 93359 h 309718"/>
                  <a:gd name="connsiteX3" fmla="*/ 23999 w 122781"/>
                  <a:gd name="connsiteY3" fmla="*/ 4462 h 309718"/>
                  <a:gd name="connsiteX4" fmla="*/ 22627 w 122781"/>
                  <a:gd name="connsiteY4" fmla="*/ 1547 h 309718"/>
                  <a:gd name="connsiteX5" fmla="*/ 19197 w 122781"/>
                  <a:gd name="connsiteY5" fmla="*/ 347 h 309718"/>
                  <a:gd name="connsiteX6" fmla="*/ 16283 w 122781"/>
                  <a:gd name="connsiteY6" fmla="*/ 114361 h 309718"/>
                  <a:gd name="connsiteX7" fmla="*/ 67289 w 122781"/>
                  <a:gd name="connsiteY7" fmla="*/ 202572 h 309718"/>
                  <a:gd name="connsiteX8" fmla="*/ 94807 w 122781"/>
                  <a:gd name="connsiteY8" fmla="*/ 306128 h 309718"/>
                  <a:gd name="connsiteX9" fmla="*/ 100979 w 122781"/>
                  <a:gd name="connsiteY9" fmla="*/ 308528 h 30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781" h="309718">
                    <a:moveTo>
                      <a:pt x="100979" y="308528"/>
                    </a:moveTo>
                    <a:cubicBezTo>
                      <a:pt x="134241" y="270809"/>
                      <a:pt x="123783" y="211659"/>
                      <a:pt x="106894" y="169482"/>
                    </a:cubicBezTo>
                    <a:cubicBezTo>
                      <a:pt x="95750" y="141536"/>
                      <a:pt x="80148" y="117619"/>
                      <a:pt x="62575" y="93359"/>
                    </a:cubicBezTo>
                    <a:cubicBezTo>
                      <a:pt x="43629" y="67298"/>
                      <a:pt x="22369" y="38237"/>
                      <a:pt x="23999" y="4462"/>
                    </a:cubicBezTo>
                    <a:cubicBezTo>
                      <a:pt x="24084" y="3176"/>
                      <a:pt x="23484" y="2233"/>
                      <a:pt x="22627" y="1547"/>
                    </a:cubicBezTo>
                    <a:cubicBezTo>
                      <a:pt x="21941" y="347"/>
                      <a:pt x="20569" y="-510"/>
                      <a:pt x="19197" y="347"/>
                    </a:cubicBezTo>
                    <a:cubicBezTo>
                      <a:pt x="-15093" y="20749"/>
                      <a:pt x="4710" y="87358"/>
                      <a:pt x="16283" y="114361"/>
                    </a:cubicBezTo>
                    <a:cubicBezTo>
                      <a:pt x="29656" y="145737"/>
                      <a:pt x="51173" y="172569"/>
                      <a:pt x="67289" y="202572"/>
                    </a:cubicBezTo>
                    <a:cubicBezTo>
                      <a:pt x="83491" y="232662"/>
                      <a:pt x="101237" y="271067"/>
                      <a:pt x="94807" y="306128"/>
                    </a:cubicBezTo>
                    <a:cubicBezTo>
                      <a:pt x="94293" y="309643"/>
                      <a:pt x="98922" y="310843"/>
                      <a:pt x="100979" y="30852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E44D5634-FF90-ABBB-B8D9-2E38C61C968D}"/>
                  </a:ext>
                </a:extLst>
              </p:cNvPr>
              <p:cNvSpPr/>
              <p:nvPr/>
            </p:nvSpPr>
            <p:spPr>
              <a:xfrm>
                <a:off x="10277673" y="3523228"/>
                <a:ext cx="91738" cy="337555"/>
              </a:xfrm>
              <a:custGeom>
                <a:avLst/>
                <a:gdLst>
                  <a:gd name="connsiteX0" fmla="*/ 50827 w 91738"/>
                  <a:gd name="connsiteY0" fmla="*/ 337139 h 337555"/>
                  <a:gd name="connsiteX1" fmla="*/ 84088 w 91738"/>
                  <a:gd name="connsiteY1" fmla="*/ 284247 h 337555"/>
                  <a:gd name="connsiteX2" fmla="*/ 88975 w 91738"/>
                  <a:gd name="connsiteY2" fmla="*/ 199208 h 337555"/>
                  <a:gd name="connsiteX3" fmla="*/ 53313 w 91738"/>
                  <a:gd name="connsiteY3" fmla="*/ 105767 h 337555"/>
                  <a:gd name="connsiteX4" fmla="*/ 31710 w 91738"/>
                  <a:gd name="connsiteY4" fmla="*/ 54761 h 337555"/>
                  <a:gd name="connsiteX5" fmla="*/ 23481 w 91738"/>
                  <a:gd name="connsiteY5" fmla="*/ 4526 h 337555"/>
                  <a:gd name="connsiteX6" fmla="*/ 19281 w 91738"/>
                  <a:gd name="connsiteY6" fmla="*/ 754 h 337555"/>
                  <a:gd name="connsiteX7" fmla="*/ 18508 w 91738"/>
                  <a:gd name="connsiteY7" fmla="*/ 1526 h 337555"/>
                  <a:gd name="connsiteX8" fmla="*/ 17138 w 91738"/>
                  <a:gd name="connsiteY8" fmla="*/ 2897 h 337555"/>
                  <a:gd name="connsiteX9" fmla="*/ 249 w 91738"/>
                  <a:gd name="connsiteY9" fmla="*/ 57590 h 337555"/>
                  <a:gd name="connsiteX10" fmla="*/ 9079 w 91738"/>
                  <a:gd name="connsiteY10" fmla="*/ 135943 h 337555"/>
                  <a:gd name="connsiteX11" fmla="*/ 42855 w 91738"/>
                  <a:gd name="connsiteY11" fmla="*/ 226383 h 337555"/>
                  <a:gd name="connsiteX12" fmla="*/ 46283 w 91738"/>
                  <a:gd name="connsiteY12" fmla="*/ 332767 h 337555"/>
                  <a:gd name="connsiteX13" fmla="*/ 50827 w 91738"/>
                  <a:gd name="connsiteY13" fmla="*/ 337139 h 33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1738" h="337555">
                    <a:moveTo>
                      <a:pt x="50827" y="337139"/>
                    </a:moveTo>
                    <a:cubicBezTo>
                      <a:pt x="70287" y="325909"/>
                      <a:pt x="78430" y="304993"/>
                      <a:pt x="84088" y="284247"/>
                    </a:cubicBezTo>
                    <a:cubicBezTo>
                      <a:pt x="91546" y="256729"/>
                      <a:pt x="94290" y="227326"/>
                      <a:pt x="88975" y="199208"/>
                    </a:cubicBezTo>
                    <a:cubicBezTo>
                      <a:pt x="82546" y="165861"/>
                      <a:pt x="68144" y="136028"/>
                      <a:pt x="53313" y="105767"/>
                    </a:cubicBezTo>
                    <a:cubicBezTo>
                      <a:pt x="45255" y="89223"/>
                      <a:pt x="37025" y="72506"/>
                      <a:pt x="31710" y="54761"/>
                    </a:cubicBezTo>
                    <a:cubicBezTo>
                      <a:pt x="26739" y="37959"/>
                      <a:pt x="25538" y="21757"/>
                      <a:pt x="23481" y="4526"/>
                    </a:cubicBezTo>
                    <a:cubicBezTo>
                      <a:pt x="24852" y="1955"/>
                      <a:pt x="21766" y="-1560"/>
                      <a:pt x="19281" y="754"/>
                    </a:cubicBezTo>
                    <a:cubicBezTo>
                      <a:pt x="19023" y="1011"/>
                      <a:pt x="18766" y="1269"/>
                      <a:pt x="18508" y="1526"/>
                    </a:cubicBezTo>
                    <a:cubicBezTo>
                      <a:pt x="17909" y="1869"/>
                      <a:pt x="17480" y="2298"/>
                      <a:pt x="17138" y="2897"/>
                    </a:cubicBezTo>
                    <a:cubicBezTo>
                      <a:pt x="3592" y="17471"/>
                      <a:pt x="1021" y="38302"/>
                      <a:pt x="249" y="57590"/>
                    </a:cubicBezTo>
                    <a:cubicBezTo>
                      <a:pt x="-866" y="84251"/>
                      <a:pt x="1707" y="110139"/>
                      <a:pt x="9079" y="135943"/>
                    </a:cubicBezTo>
                    <a:cubicBezTo>
                      <a:pt x="17995" y="167061"/>
                      <a:pt x="32310" y="195864"/>
                      <a:pt x="42855" y="226383"/>
                    </a:cubicBezTo>
                    <a:cubicBezTo>
                      <a:pt x="54856" y="261101"/>
                      <a:pt x="57170" y="297192"/>
                      <a:pt x="46283" y="332767"/>
                    </a:cubicBezTo>
                    <a:cubicBezTo>
                      <a:pt x="45598" y="335253"/>
                      <a:pt x="47998" y="338768"/>
                      <a:pt x="50827" y="33713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13A1968F-D1AB-FBFC-E93B-F8739BA7C171}"/>
                  </a:ext>
                </a:extLst>
              </p:cNvPr>
              <p:cNvSpPr/>
              <p:nvPr/>
            </p:nvSpPr>
            <p:spPr>
              <a:xfrm>
                <a:off x="10193907" y="3580900"/>
                <a:ext cx="90051" cy="320812"/>
              </a:xfrm>
              <a:custGeom>
                <a:avLst/>
                <a:gdLst>
                  <a:gd name="connsiteX0" fmla="*/ 49383 w 90051"/>
                  <a:gd name="connsiteY0" fmla="*/ 320015 h 320812"/>
                  <a:gd name="connsiteX1" fmla="*/ 81015 w 90051"/>
                  <a:gd name="connsiteY1" fmla="*/ 263523 h 320812"/>
                  <a:gd name="connsiteX2" fmla="*/ 88988 w 90051"/>
                  <a:gd name="connsiteY2" fmla="*/ 181827 h 320812"/>
                  <a:gd name="connsiteX3" fmla="*/ 29580 w 90051"/>
                  <a:gd name="connsiteY3" fmla="*/ 2833 h 320812"/>
                  <a:gd name="connsiteX4" fmla="*/ 24866 w 90051"/>
                  <a:gd name="connsiteY4" fmla="*/ 261 h 320812"/>
                  <a:gd name="connsiteX5" fmla="*/ 23065 w 90051"/>
                  <a:gd name="connsiteY5" fmla="*/ 1804 h 320812"/>
                  <a:gd name="connsiteX6" fmla="*/ 5 w 90051"/>
                  <a:gd name="connsiteY6" fmla="*/ 64469 h 320812"/>
                  <a:gd name="connsiteX7" fmla="*/ 16378 w 90051"/>
                  <a:gd name="connsiteY7" fmla="*/ 142136 h 320812"/>
                  <a:gd name="connsiteX8" fmla="*/ 50583 w 90051"/>
                  <a:gd name="connsiteY8" fmla="*/ 231804 h 320812"/>
                  <a:gd name="connsiteX9" fmla="*/ 44154 w 90051"/>
                  <a:gd name="connsiteY9" fmla="*/ 316158 h 320812"/>
                  <a:gd name="connsiteX10" fmla="*/ 49383 w 90051"/>
                  <a:gd name="connsiteY10" fmla="*/ 320015 h 320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051" h="320812">
                    <a:moveTo>
                      <a:pt x="49383" y="320015"/>
                    </a:moveTo>
                    <a:cubicBezTo>
                      <a:pt x="67299" y="305528"/>
                      <a:pt x="75872" y="285640"/>
                      <a:pt x="81015" y="263523"/>
                    </a:cubicBezTo>
                    <a:cubicBezTo>
                      <a:pt x="87273" y="236776"/>
                      <a:pt x="92331" y="209345"/>
                      <a:pt x="88988" y="181827"/>
                    </a:cubicBezTo>
                    <a:cubicBezTo>
                      <a:pt x="81444" y="119590"/>
                      <a:pt x="46382" y="62755"/>
                      <a:pt x="29580" y="2833"/>
                    </a:cubicBezTo>
                    <a:cubicBezTo>
                      <a:pt x="28895" y="175"/>
                      <a:pt x="26580" y="-425"/>
                      <a:pt x="24866" y="261"/>
                    </a:cubicBezTo>
                    <a:cubicBezTo>
                      <a:pt x="24094" y="347"/>
                      <a:pt x="23408" y="776"/>
                      <a:pt x="23065" y="1804"/>
                    </a:cubicBezTo>
                    <a:cubicBezTo>
                      <a:pt x="15950" y="23235"/>
                      <a:pt x="-338" y="40466"/>
                      <a:pt x="5" y="64469"/>
                    </a:cubicBezTo>
                    <a:cubicBezTo>
                      <a:pt x="433" y="90873"/>
                      <a:pt x="7034" y="117447"/>
                      <a:pt x="16378" y="142136"/>
                    </a:cubicBezTo>
                    <a:cubicBezTo>
                      <a:pt x="27523" y="171711"/>
                      <a:pt x="44754" y="200429"/>
                      <a:pt x="50583" y="231804"/>
                    </a:cubicBezTo>
                    <a:cubicBezTo>
                      <a:pt x="55383" y="257608"/>
                      <a:pt x="51783" y="290869"/>
                      <a:pt x="44154" y="316158"/>
                    </a:cubicBezTo>
                    <a:cubicBezTo>
                      <a:pt x="43296" y="319158"/>
                      <a:pt x="46553" y="322330"/>
                      <a:pt x="49383" y="3200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268F1839-A111-BE67-469E-EF598AA21BE1}"/>
                  </a:ext>
                </a:extLst>
              </p:cNvPr>
              <p:cNvSpPr/>
              <p:nvPr/>
            </p:nvSpPr>
            <p:spPr>
              <a:xfrm>
                <a:off x="10124349" y="3625281"/>
                <a:ext cx="59852" cy="281326"/>
              </a:xfrm>
              <a:custGeom>
                <a:avLst/>
                <a:gdLst>
                  <a:gd name="connsiteX0" fmla="*/ 5098 w 59852"/>
                  <a:gd name="connsiteY0" fmla="*/ 280778 h 281326"/>
                  <a:gd name="connsiteX1" fmla="*/ 38959 w 59852"/>
                  <a:gd name="connsiteY1" fmla="*/ 234316 h 281326"/>
                  <a:gd name="connsiteX2" fmla="*/ 58676 w 59852"/>
                  <a:gd name="connsiteY2" fmla="*/ 169593 h 281326"/>
                  <a:gd name="connsiteX3" fmla="*/ 54647 w 59852"/>
                  <a:gd name="connsiteY3" fmla="*/ 89183 h 281326"/>
                  <a:gd name="connsiteX4" fmla="*/ 46417 w 59852"/>
                  <a:gd name="connsiteY4" fmla="*/ 44777 h 281326"/>
                  <a:gd name="connsiteX5" fmla="*/ 42903 w 59852"/>
                  <a:gd name="connsiteY5" fmla="*/ 5087 h 281326"/>
                  <a:gd name="connsiteX6" fmla="*/ 42216 w 59852"/>
                  <a:gd name="connsiteY6" fmla="*/ 2344 h 281326"/>
                  <a:gd name="connsiteX7" fmla="*/ 37502 w 59852"/>
                  <a:gd name="connsiteY7" fmla="*/ 1143 h 281326"/>
                  <a:gd name="connsiteX8" fmla="*/ 36730 w 59852"/>
                  <a:gd name="connsiteY8" fmla="*/ 2258 h 281326"/>
                  <a:gd name="connsiteX9" fmla="*/ 36130 w 59852"/>
                  <a:gd name="connsiteY9" fmla="*/ 3201 h 281326"/>
                  <a:gd name="connsiteX10" fmla="*/ 7926 w 59852"/>
                  <a:gd name="connsiteY10" fmla="*/ 123473 h 281326"/>
                  <a:gd name="connsiteX11" fmla="*/ 297 w 59852"/>
                  <a:gd name="connsiteY11" fmla="*/ 277092 h 281326"/>
                  <a:gd name="connsiteX12" fmla="*/ 5098 w 59852"/>
                  <a:gd name="connsiteY12" fmla="*/ 280778 h 28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852" h="281326">
                    <a:moveTo>
                      <a:pt x="5098" y="280778"/>
                    </a:moveTo>
                    <a:cubicBezTo>
                      <a:pt x="21900" y="269634"/>
                      <a:pt x="31758" y="252746"/>
                      <a:pt x="38959" y="234316"/>
                    </a:cubicBezTo>
                    <a:cubicBezTo>
                      <a:pt x="47103" y="213484"/>
                      <a:pt x="56447" y="192053"/>
                      <a:pt x="58676" y="169593"/>
                    </a:cubicBezTo>
                    <a:cubicBezTo>
                      <a:pt x="61333" y="142933"/>
                      <a:pt x="59276" y="115501"/>
                      <a:pt x="54647" y="89183"/>
                    </a:cubicBezTo>
                    <a:cubicBezTo>
                      <a:pt x="52075" y="74353"/>
                      <a:pt x="48389" y="59693"/>
                      <a:pt x="46417" y="44777"/>
                    </a:cubicBezTo>
                    <a:cubicBezTo>
                      <a:pt x="44703" y="32262"/>
                      <a:pt x="40760" y="17603"/>
                      <a:pt x="42903" y="5087"/>
                    </a:cubicBezTo>
                    <a:cubicBezTo>
                      <a:pt x="43073" y="3972"/>
                      <a:pt x="42817" y="3029"/>
                      <a:pt x="42216" y="2344"/>
                    </a:cubicBezTo>
                    <a:cubicBezTo>
                      <a:pt x="41788" y="286"/>
                      <a:pt x="39045" y="-1086"/>
                      <a:pt x="37502" y="1143"/>
                    </a:cubicBezTo>
                    <a:cubicBezTo>
                      <a:pt x="37245" y="1486"/>
                      <a:pt x="36987" y="1915"/>
                      <a:pt x="36730" y="2258"/>
                    </a:cubicBezTo>
                    <a:cubicBezTo>
                      <a:pt x="36473" y="2515"/>
                      <a:pt x="36302" y="2858"/>
                      <a:pt x="36130" y="3201"/>
                    </a:cubicBezTo>
                    <a:cubicBezTo>
                      <a:pt x="12642" y="38005"/>
                      <a:pt x="6384" y="82239"/>
                      <a:pt x="7926" y="123473"/>
                    </a:cubicBezTo>
                    <a:cubicBezTo>
                      <a:pt x="9898" y="175337"/>
                      <a:pt x="21300" y="227372"/>
                      <a:pt x="297" y="277092"/>
                    </a:cubicBezTo>
                    <a:cubicBezTo>
                      <a:pt x="-1074" y="280178"/>
                      <a:pt x="2611" y="282407"/>
                      <a:pt x="5098" y="28077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12" name="图形 4">
                <a:extLst>
                  <a:ext uri="{FF2B5EF4-FFF2-40B4-BE49-F238E27FC236}">
                    <a16:creationId xmlns:a16="http://schemas.microsoft.com/office/drawing/2014/main" id="{BAFA678B-87CF-C74D-F4AC-1AD6CF13461D}"/>
                  </a:ext>
                </a:extLst>
              </p:cNvPr>
              <p:cNvGrpSpPr/>
              <p:nvPr/>
            </p:nvGrpSpPr>
            <p:grpSpPr>
              <a:xfrm>
                <a:off x="10109377" y="3376558"/>
                <a:ext cx="572139" cy="331267"/>
                <a:chOff x="10109377" y="3376558"/>
                <a:chExt cx="572139" cy="331267"/>
              </a:xfrm>
            </p:grpSpPr>
            <p:sp>
              <p:nvSpPr>
                <p:cNvPr id="113" name="任意多边形: 形状 112">
                  <a:extLst>
                    <a:ext uri="{FF2B5EF4-FFF2-40B4-BE49-F238E27FC236}">
                      <a16:creationId xmlns:a16="http://schemas.microsoft.com/office/drawing/2014/main" id="{C90D62B7-30D7-618A-AB7D-44136BE22F51}"/>
                    </a:ext>
                  </a:extLst>
                </p:cNvPr>
                <p:cNvSpPr/>
                <p:nvPr/>
              </p:nvSpPr>
              <p:spPr>
                <a:xfrm>
                  <a:off x="10681258" y="3381968"/>
                  <a:ext cx="257" cy="226"/>
                </a:xfrm>
                <a:custGeom>
                  <a:avLst/>
                  <a:gdLst>
                    <a:gd name="connsiteX0" fmla="*/ 0 w 257"/>
                    <a:gd name="connsiteY0" fmla="*/ 226 h 226"/>
                    <a:gd name="connsiteX1" fmla="*/ 0 w 257"/>
                    <a:gd name="connsiteY1" fmla="*/ 226 h 226"/>
                    <a:gd name="connsiteX2" fmla="*/ 0 w 257"/>
                    <a:gd name="connsiteY2" fmla="*/ 226 h 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7" h="226">
                      <a:moveTo>
                        <a:pt x="0" y="226"/>
                      </a:moveTo>
                      <a:cubicBezTo>
                        <a:pt x="0" y="226"/>
                        <a:pt x="0" y="226"/>
                        <a:pt x="0" y="226"/>
                      </a:cubicBezTo>
                      <a:cubicBezTo>
                        <a:pt x="343" y="-31"/>
                        <a:pt x="343" y="-117"/>
                        <a:pt x="0" y="226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id="{E6A91756-228D-0BB8-8C9C-50E7DB60BD64}"/>
                    </a:ext>
                  </a:extLst>
                </p:cNvPr>
                <p:cNvSpPr/>
                <p:nvPr/>
              </p:nvSpPr>
              <p:spPr>
                <a:xfrm>
                  <a:off x="10109377" y="3376558"/>
                  <a:ext cx="572139" cy="331267"/>
                </a:xfrm>
                <a:custGeom>
                  <a:avLst/>
                  <a:gdLst>
                    <a:gd name="connsiteX0" fmla="*/ 267 w 572139"/>
                    <a:gd name="connsiteY0" fmla="*/ 327790 h 331267"/>
                    <a:gd name="connsiteX1" fmla="*/ 36444 w 572139"/>
                    <a:gd name="connsiteY1" fmla="*/ 266411 h 331267"/>
                    <a:gd name="connsiteX2" fmla="*/ 96451 w 572139"/>
                    <a:gd name="connsiteY2" fmla="*/ 211290 h 331267"/>
                    <a:gd name="connsiteX3" fmla="*/ 162287 w 572139"/>
                    <a:gd name="connsiteY3" fmla="*/ 162769 h 331267"/>
                    <a:gd name="connsiteX4" fmla="*/ 246041 w 572139"/>
                    <a:gd name="connsiteY4" fmla="*/ 112792 h 331267"/>
                    <a:gd name="connsiteX5" fmla="*/ 421434 w 572139"/>
                    <a:gd name="connsiteY5" fmla="*/ 37782 h 331267"/>
                    <a:gd name="connsiteX6" fmla="*/ 499872 w 572139"/>
                    <a:gd name="connsiteY6" fmla="*/ 15322 h 331267"/>
                    <a:gd name="connsiteX7" fmla="*/ 567424 w 572139"/>
                    <a:gd name="connsiteY7" fmla="*/ 63 h 331267"/>
                    <a:gd name="connsiteX8" fmla="*/ 570252 w 572139"/>
                    <a:gd name="connsiteY8" fmla="*/ 7264 h 331267"/>
                    <a:gd name="connsiteX9" fmla="*/ 522933 w 572139"/>
                    <a:gd name="connsiteY9" fmla="*/ 16865 h 331267"/>
                    <a:gd name="connsiteX10" fmla="*/ 449809 w 572139"/>
                    <a:gd name="connsiteY10" fmla="*/ 35467 h 331267"/>
                    <a:gd name="connsiteX11" fmla="*/ 271501 w 572139"/>
                    <a:gd name="connsiteY11" fmla="*/ 106534 h 331267"/>
                    <a:gd name="connsiteX12" fmla="*/ 115053 w 572139"/>
                    <a:gd name="connsiteY12" fmla="*/ 204517 h 331267"/>
                    <a:gd name="connsiteX13" fmla="*/ 48016 w 572139"/>
                    <a:gd name="connsiteY13" fmla="*/ 262039 h 331267"/>
                    <a:gd name="connsiteX14" fmla="*/ 24270 w 572139"/>
                    <a:gd name="connsiteY14" fmla="*/ 294186 h 331267"/>
                    <a:gd name="connsiteX15" fmla="*/ 4639 w 572139"/>
                    <a:gd name="connsiteY15" fmla="*/ 330276 h 331267"/>
                    <a:gd name="connsiteX16" fmla="*/ 267 w 572139"/>
                    <a:gd name="connsiteY16" fmla="*/ 327790 h 33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2139" h="331267">
                      <a:moveTo>
                        <a:pt x="267" y="327790"/>
                      </a:moveTo>
                      <a:cubicBezTo>
                        <a:pt x="10982" y="307130"/>
                        <a:pt x="20070" y="285785"/>
                        <a:pt x="36444" y="266411"/>
                      </a:cubicBezTo>
                      <a:cubicBezTo>
                        <a:pt x="55217" y="244122"/>
                        <a:pt x="67219" y="232807"/>
                        <a:pt x="96451" y="211290"/>
                      </a:cubicBezTo>
                      <a:cubicBezTo>
                        <a:pt x="118568" y="195002"/>
                        <a:pt x="138455" y="176914"/>
                        <a:pt x="162287" y="162769"/>
                      </a:cubicBezTo>
                      <a:cubicBezTo>
                        <a:pt x="190234" y="146138"/>
                        <a:pt x="217923" y="128993"/>
                        <a:pt x="246041" y="112792"/>
                      </a:cubicBezTo>
                      <a:cubicBezTo>
                        <a:pt x="302019" y="80473"/>
                        <a:pt x="360398" y="58699"/>
                        <a:pt x="421434" y="37782"/>
                      </a:cubicBezTo>
                      <a:cubicBezTo>
                        <a:pt x="447580" y="28867"/>
                        <a:pt x="472869" y="21237"/>
                        <a:pt x="499872" y="15322"/>
                      </a:cubicBezTo>
                      <a:cubicBezTo>
                        <a:pt x="522332" y="10350"/>
                        <a:pt x="544621" y="3749"/>
                        <a:pt x="567424" y="63"/>
                      </a:cubicBezTo>
                      <a:cubicBezTo>
                        <a:pt x="571967" y="-623"/>
                        <a:pt x="573853" y="4435"/>
                        <a:pt x="570252" y="7264"/>
                      </a:cubicBezTo>
                      <a:cubicBezTo>
                        <a:pt x="568796" y="8378"/>
                        <a:pt x="558765" y="8893"/>
                        <a:pt x="522933" y="16865"/>
                      </a:cubicBezTo>
                      <a:cubicBezTo>
                        <a:pt x="498330" y="22352"/>
                        <a:pt x="473641" y="27152"/>
                        <a:pt x="449809" y="35467"/>
                      </a:cubicBezTo>
                      <a:cubicBezTo>
                        <a:pt x="388945" y="56813"/>
                        <a:pt x="328594" y="76015"/>
                        <a:pt x="271501" y="106534"/>
                      </a:cubicBezTo>
                      <a:cubicBezTo>
                        <a:pt x="217923" y="135251"/>
                        <a:pt x="162116" y="165855"/>
                        <a:pt x="115053" y="204517"/>
                      </a:cubicBezTo>
                      <a:cubicBezTo>
                        <a:pt x="92507" y="223034"/>
                        <a:pt x="66618" y="241893"/>
                        <a:pt x="48016" y="262039"/>
                      </a:cubicBezTo>
                      <a:cubicBezTo>
                        <a:pt x="37472" y="273440"/>
                        <a:pt x="31129" y="281927"/>
                        <a:pt x="24270" y="294186"/>
                      </a:cubicBezTo>
                      <a:cubicBezTo>
                        <a:pt x="17927" y="305416"/>
                        <a:pt x="11240" y="319131"/>
                        <a:pt x="4639" y="330276"/>
                      </a:cubicBezTo>
                      <a:cubicBezTo>
                        <a:pt x="3182" y="332676"/>
                        <a:pt x="-1104" y="330276"/>
                        <a:pt x="267" y="32779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" name="图形 4">
              <a:extLst>
                <a:ext uri="{FF2B5EF4-FFF2-40B4-BE49-F238E27FC236}">
                  <a16:creationId xmlns:a16="http://schemas.microsoft.com/office/drawing/2014/main" id="{DF0C845F-B599-BD5B-FC39-960CD8A018E8}"/>
                </a:ext>
              </a:extLst>
            </p:cNvPr>
            <p:cNvGrpSpPr/>
            <p:nvPr/>
          </p:nvGrpSpPr>
          <p:grpSpPr>
            <a:xfrm>
              <a:off x="9718703" y="3319135"/>
              <a:ext cx="238256" cy="534221"/>
              <a:chOff x="9718703" y="3319135"/>
              <a:chExt cx="238256" cy="534221"/>
            </a:xfrm>
          </p:grpSpPr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4AB39631-D643-A2EA-A48A-7D64BFBD3129}"/>
                  </a:ext>
                </a:extLst>
              </p:cNvPr>
              <p:cNvSpPr/>
              <p:nvPr/>
            </p:nvSpPr>
            <p:spPr>
              <a:xfrm>
                <a:off x="9718703" y="3364083"/>
                <a:ext cx="238256" cy="489274"/>
              </a:xfrm>
              <a:custGeom>
                <a:avLst/>
                <a:gdLst>
                  <a:gd name="connsiteX0" fmla="*/ 1492 w 238256"/>
                  <a:gd name="connsiteY0" fmla="*/ 96635 h 489274"/>
                  <a:gd name="connsiteX1" fmla="*/ 6978 w 238256"/>
                  <a:gd name="connsiteY1" fmla="*/ 157071 h 489274"/>
                  <a:gd name="connsiteX2" fmla="*/ 11436 w 238256"/>
                  <a:gd name="connsiteY2" fmla="*/ 160329 h 489274"/>
                  <a:gd name="connsiteX3" fmla="*/ 67586 w 238256"/>
                  <a:gd name="connsiteY3" fmla="*/ 145498 h 489274"/>
                  <a:gd name="connsiteX4" fmla="*/ 29095 w 238256"/>
                  <a:gd name="connsiteY4" fmla="*/ 170444 h 489274"/>
                  <a:gd name="connsiteX5" fmla="*/ 11179 w 238256"/>
                  <a:gd name="connsiteY5" fmla="*/ 201219 h 489274"/>
                  <a:gd name="connsiteX6" fmla="*/ 19837 w 238256"/>
                  <a:gd name="connsiteY6" fmla="*/ 257112 h 489274"/>
                  <a:gd name="connsiteX7" fmla="*/ 32010 w 238256"/>
                  <a:gd name="connsiteY7" fmla="*/ 336408 h 489274"/>
                  <a:gd name="connsiteX8" fmla="*/ 37239 w 238256"/>
                  <a:gd name="connsiteY8" fmla="*/ 339322 h 489274"/>
                  <a:gd name="connsiteX9" fmla="*/ 73244 w 238256"/>
                  <a:gd name="connsiteY9" fmla="*/ 324406 h 489274"/>
                  <a:gd name="connsiteX10" fmla="*/ 80187 w 238256"/>
                  <a:gd name="connsiteY10" fmla="*/ 321920 h 489274"/>
                  <a:gd name="connsiteX11" fmla="*/ 48469 w 238256"/>
                  <a:gd name="connsiteY11" fmla="*/ 365811 h 489274"/>
                  <a:gd name="connsiteX12" fmla="*/ 74015 w 238256"/>
                  <a:gd name="connsiteY12" fmla="*/ 419390 h 489274"/>
                  <a:gd name="connsiteX13" fmla="*/ 105219 w 238256"/>
                  <a:gd name="connsiteY13" fmla="*/ 486684 h 489274"/>
                  <a:gd name="connsiteX14" fmla="*/ 105819 w 238256"/>
                  <a:gd name="connsiteY14" fmla="*/ 487627 h 489274"/>
                  <a:gd name="connsiteX15" fmla="*/ 110362 w 238256"/>
                  <a:gd name="connsiteY15" fmla="*/ 487970 h 489274"/>
                  <a:gd name="connsiteX16" fmla="*/ 204060 w 238256"/>
                  <a:gd name="connsiteY16" fmla="*/ 380213 h 489274"/>
                  <a:gd name="connsiteX17" fmla="*/ 195402 w 238256"/>
                  <a:gd name="connsiteY17" fmla="*/ 359982 h 489274"/>
                  <a:gd name="connsiteX18" fmla="*/ 158797 w 238256"/>
                  <a:gd name="connsiteY18" fmla="*/ 321577 h 489274"/>
                  <a:gd name="connsiteX19" fmla="*/ 210404 w 238256"/>
                  <a:gd name="connsiteY19" fmla="*/ 348924 h 489274"/>
                  <a:gd name="connsiteX20" fmla="*/ 216148 w 238256"/>
                  <a:gd name="connsiteY20" fmla="*/ 347295 h 489274"/>
                  <a:gd name="connsiteX21" fmla="*/ 236549 w 238256"/>
                  <a:gd name="connsiteY21" fmla="*/ 261227 h 489274"/>
                  <a:gd name="connsiteX22" fmla="*/ 235350 w 238256"/>
                  <a:gd name="connsiteY22" fmla="*/ 179788 h 489274"/>
                  <a:gd name="connsiteX23" fmla="*/ 218205 w 238256"/>
                  <a:gd name="connsiteY23" fmla="*/ 150556 h 489274"/>
                  <a:gd name="connsiteX24" fmla="*/ 159140 w 238256"/>
                  <a:gd name="connsiteY24" fmla="*/ 140526 h 489274"/>
                  <a:gd name="connsiteX25" fmla="*/ 178000 w 238256"/>
                  <a:gd name="connsiteY25" fmla="*/ 135983 h 489274"/>
                  <a:gd name="connsiteX26" fmla="*/ 223091 w 238256"/>
                  <a:gd name="connsiteY26" fmla="*/ 128096 h 489274"/>
                  <a:gd name="connsiteX27" fmla="*/ 226091 w 238256"/>
                  <a:gd name="connsiteY27" fmla="*/ 122524 h 489274"/>
                  <a:gd name="connsiteX28" fmla="*/ 206803 w 238256"/>
                  <a:gd name="connsiteY28" fmla="*/ 58059 h 489274"/>
                  <a:gd name="connsiteX29" fmla="*/ 187601 w 238256"/>
                  <a:gd name="connsiteY29" fmla="*/ 25226 h 489274"/>
                  <a:gd name="connsiteX30" fmla="*/ 132908 w 238256"/>
                  <a:gd name="connsiteY30" fmla="*/ 10738 h 489274"/>
                  <a:gd name="connsiteX31" fmla="*/ 70158 w 238256"/>
                  <a:gd name="connsiteY31" fmla="*/ 23 h 489274"/>
                  <a:gd name="connsiteX32" fmla="*/ 68614 w 238256"/>
                  <a:gd name="connsiteY32" fmla="*/ 280 h 489274"/>
                  <a:gd name="connsiteX33" fmla="*/ 67158 w 238256"/>
                  <a:gd name="connsiteY33" fmla="*/ 1051 h 489274"/>
                  <a:gd name="connsiteX34" fmla="*/ 33553 w 238256"/>
                  <a:gd name="connsiteY34" fmla="*/ 34227 h 489274"/>
                  <a:gd name="connsiteX35" fmla="*/ 4750 w 238256"/>
                  <a:gd name="connsiteY35" fmla="*/ 65088 h 489274"/>
                  <a:gd name="connsiteX36" fmla="*/ 1492 w 238256"/>
                  <a:gd name="connsiteY36" fmla="*/ 96635 h 489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38256" h="489274">
                    <a:moveTo>
                      <a:pt x="1492" y="96635"/>
                    </a:moveTo>
                    <a:cubicBezTo>
                      <a:pt x="4835" y="116523"/>
                      <a:pt x="8350" y="136840"/>
                      <a:pt x="6978" y="157071"/>
                    </a:cubicBezTo>
                    <a:cubicBezTo>
                      <a:pt x="6807" y="159214"/>
                      <a:pt x="9464" y="161014"/>
                      <a:pt x="11436" y="160329"/>
                    </a:cubicBezTo>
                    <a:cubicBezTo>
                      <a:pt x="29781" y="153899"/>
                      <a:pt x="48555" y="149099"/>
                      <a:pt x="67586" y="145498"/>
                    </a:cubicBezTo>
                    <a:cubicBezTo>
                      <a:pt x="54555" y="153556"/>
                      <a:pt x="41440" y="161529"/>
                      <a:pt x="29095" y="170444"/>
                    </a:cubicBezTo>
                    <a:cubicBezTo>
                      <a:pt x="17951" y="178416"/>
                      <a:pt x="11950" y="187675"/>
                      <a:pt x="11179" y="201219"/>
                    </a:cubicBezTo>
                    <a:cubicBezTo>
                      <a:pt x="10150" y="219136"/>
                      <a:pt x="16322" y="239624"/>
                      <a:pt x="19837" y="257112"/>
                    </a:cubicBezTo>
                    <a:cubicBezTo>
                      <a:pt x="25152" y="283430"/>
                      <a:pt x="31582" y="309404"/>
                      <a:pt x="32010" y="336408"/>
                    </a:cubicBezTo>
                    <a:cubicBezTo>
                      <a:pt x="32010" y="338894"/>
                      <a:pt x="35096" y="340780"/>
                      <a:pt x="37239" y="339322"/>
                    </a:cubicBezTo>
                    <a:cubicBezTo>
                      <a:pt x="48298" y="331693"/>
                      <a:pt x="60643" y="328435"/>
                      <a:pt x="73244" y="324406"/>
                    </a:cubicBezTo>
                    <a:cubicBezTo>
                      <a:pt x="75559" y="323720"/>
                      <a:pt x="77873" y="322777"/>
                      <a:pt x="80187" y="321920"/>
                    </a:cubicBezTo>
                    <a:cubicBezTo>
                      <a:pt x="61928" y="333922"/>
                      <a:pt x="44097" y="349952"/>
                      <a:pt x="48469" y="365811"/>
                    </a:cubicBezTo>
                    <a:cubicBezTo>
                      <a:pt x="53698" y="384585"/>
                      <a:pt x="66214" y="401559"/>
                      <a:pt x="74015" y="419390"/>
                    </a:cubicBezTo>
                    <a:cubicBezTo>
                      <a:pt x="83874" y="442021"/>
                      <a:pt x="96047" y="463795"/>
                      <a:pt x="105219" y="486684"/>
                    </a:cubicBezTo>
                    <a:cubicBezTo>
                      <a:pt x="105391" y="487112"/>
                      <a:pt x="105562" y="487369"/>
                      <a:pt x="105819" y="487627"/>
                    </a:cubicBezTo>
                    <a:cubicBezTo>
                      <a:pt x="106591" y="489341"/>
                      <a:pt x="109162" y="490113"/>
                      <a:pt x="110362" y="487970"/>
                    </a:cubicBezTo>
                    <a:cubicBezTo>
                      <a:pt x="132994" y="445707"/>
                      <a:pt x="173971" y="416475"/>
                      <a:pt x="204060" y="380213"/>
                    </a:cubicBezTo>
                    <a:cubicBezTo>
                      <a:pt x="209803" y="373269"/>
                      <a:pt x="199774" y="364611"/>
                      <a:pt x="195402" y="359982"/>
                    </a:cubicBezTo>
                    <a:cubicBezTo>
                      <a:pt x="183143" y="346780"/>
                      <a:pt x="172856" y="332464"/>
                      <a:pt x="158797" y="321577"/>
                    </a:cubicBezTo>
                    <a:cubicBezTo>
                      <a:pt x="178085" y="323892"/>
                      <a:pt x="199003" y="335036"/>
                      <a:pt x="210404" y="348924"/>
                    </a:cubicBezTo>
                    <a:cubicBezTo>
                      <a:pt x="212118" y="351067"/>
                      <a:pt x="215547" y="349609"/>
                      <a:pt x="216148" y="347295"/>
                    </a:cubicBezTo>
                    <a:cubicBezTo>
                      <a:pt x="224034" y="318748"/>
                      <a:pt x="232950" y="290716"/>
                      <a:pt x="236549" y="261227"/>
                    </a:cubicBezTo>
                    <a:cubicBezTo>
                      <a:pt x="239807" y="234395"/>
                      <a:pt x="237835" y="206620"/>
                      <a:pt x="235350" y="179788"/>
                    </a:cubicBezTo>
                    <a:cubicBezTo>
                      <a:pt x="234064" y="165901"/>
                      <a:pt x="233721" y="155356"/>
                      <a:pt x="218205" y="150556"/>
                    </a:cubicBezTo>
                    <a:cubicBezTo>
                      <a:pt x="200116" y="144898"/>
                      <a:pt x="179200" y="141126"/>
                      <a:pt x="159140" y="140526"/>
                    </a:cubicBezTo>
                    <a:cubicBezTo>
                      <a:pt x="165398" y="138812"/>
                      <a:pt x="171656" y="137526"/>
                      <a:pt x="178000" y="135983"/>
                    </a:cubicBezTo>
                    <a:cubicBezTo>
                      <a:pt x="193087" y="132211"/>
                      <a:pt x="207404" y="128182"/>
                      <a:pt x="223091" y="128096"/>
                    </a:cubicBezTo>
                    <a:cubicBezTo>
                      <a:pt x="225920" y="128096"/>
                      <a:pt x="227463" y="124924"/>
                      <a:pt x="226091" y="122524"/>
                    </a:cubicBezTo>
                    <a:cubicBezTo>
                      <a:pt x="215290" y="103322"/>
                      <a:pt x="213490" y="78976"/>
                      <a:pt x="206803" y="58059"/>
                    </a:cubicBezTo>
                    <a:cubicBezTo>
                      <a:pt x="202688" y="45114"/>
                      <a:pt x="199860" y="32513"/>
                      <a:pt x="187601" y="25226"/>
                    </a:cubicBezTo>
                    <a:cubicBezTo>
                      <a:pt x="171999" y="15968"/>
                      <a:pt x="150311" y="14596"/>
                      <a:pt x="132908" y="10738"/>
                    </a:cubicBezTo>
                    <a:cubicBezTo>
                      <a:pt x="112163" y="6109"/>
                      <a:pt x="91332" y="1909"/>
                      <a:pt x="70158" y="23"/>
                    </a:cubicBezTo>
                    <a:cubicBezTo>
                      <a:pt x="69557" y="-63"/>
                      <a:pt x="69043" y="109"/>
                      <a:pt x="68614" y="280"/>
                    </a:cubicBezTo>
                    <a:cubicBezTo>
                      <a:pt x="68101" y="452"/>
                      <a:pt x="67672" y="623"/>
                      <a:pt x="67158" y="1051"/>
                    </a:cubicBezTo>
                    <a:cubicBezTo>
                      <a:pt x="55070" y="11081"/>
                      <a:pt x="44526" y="23083"/>
                      <a:pt x="33553" y="34227"/>
                    </a:cubicBezTo>
                    <a:cubicBezTo>
                      <a:pt x="23609" y="44257"/>
                      <a:pt x="12893" y="53430"/>
                      <a:pt x="4750" y="65088"/>
                    </a:cubicBezTo>
                    <a:cubicBezTo>
                      <a:pt x="-1766" y="74261"/>
                      <a:pt x="-223" y="86348"/>
                      <a:pt x="1492" y="9663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ACCAB359-7D49-4455-728E-1005667706CF}"/>
                  </a:ext>
                </a:extLst>
              </p:cNvPr>
              <p:cNvSpPr/>
              <p:nvPr/>
            </p:nvSpPr>
            <p:spPr>
              <a:xfrm>
                <a:off x="9817536" y="3731046"/>
                <a:ext cx="26329" cy="28124"/>
              </a:xfrm>
              <a:custGeom>
                <a:avLst/>
                <a:gdLst>
                  <a:gd name="connsiteX0" fmla="*/ 2958 w 26329"/>
                  <a:gd name="connsiteY0" fmla="*/ 27823 h 28124"/>
                  <a:gd name="connsiteX1" fmla="*/ 25675 w 26329"/>
                  <a:gd name="connsiteY1" fmla="*/ 4763 h 28124"/>
                  <a:gd name="connsiteX2" fmla="*/ 21732 w 26329"/>
                  <a:gd name="connsiteY2" fmla="*/ 905 h 28124"/>
                  <a:gd name="connsiteX3" fmla="*/ 301 w 26329"/>
                  <a:gd name="connsiteY3" fmla="*/ 25251 h 28124"/>
                  <a:gd name="connsiteX4" fmla="*/ 2958 w 26329"/>
                  <a:gd name="connsiteY4" fmla="*/ 27823 h 2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29" h="28124">
                    <a:moveTo>
                      <a:pt x="2958" y="27823"/>
                    </a:moveTo>
                    <a:cubicBezTo>
                      <a:pt x="11444" y="21565"/>
                      <a:pt x="19246" y="13079"/>
                      <a:pt x="25675" y="4763"/>
                    </a:cubicBezTo>
                    <a:cubicBezTo>
                      <a:pt x="27818" y="2020"/>
                      <a:pt x="24217" y="-1752"/>
                      <a:pt x="21732" y="905"/>
                    </a:cubicBezTo>
                    <a:cubicBezTo>
                      <a:pt x="14360" y="8621"/>
                      <a:pt x="6559" y="16679"/>
                      <a:pt x="301" y="25251"/>
                    </a:cubicBezTo>
                    <a:cubicBezTo>
                      <a:pt x="-814" y="26709"/>
                      <a:pt x="1415" y="28937"/>
                      <a:pt x="2958" y="278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05FB17CD-3A19-E9D3-625F-19647E432DA0}"/>
                  </a:ext>
                </a:extLst>
              </p:cNvPr>
              <p:cNvSpPr/>
              <p:nvPr/>
            </p:nvSpPr>
            <p:spPr>
              <a:xfrm>
                <a:off x="9814295" y="3712818"/>
                <a:ext cx="31095" cy="27439"/>
              </a:xfrm>
              <a:custGeom>
                <a:avLst/>
                <a:gdLst>
                  <a:gd name="connsiteX0" fmla="*/ 3113 w 31095"/>
                  <a:gd name="connsiteY0" fmla="*/ 27020 h 27439"/>
                  <a:gd name="connsiteX1" fmla="*/ 29859 w 31095"/>
                  <a:gd name="connsiteY1" fmla="*/ 5503 h 27439"/>
                  <a:gd name="connsiteX2" fmla="*/ 26859 w 31095"/>
                  <a:gd name="connsiteY2" fmla="*/ 531 h 27439"/>
                  <a:gd name="connsiteX3" fmla="*/ 456 w 31095"/>
                  <a:gd name="connsiteY3" fmla="*/ 23677 h 27439"/>
                  <a:gd name="connsiteX4" fmla="*/ 3113 w 31095"/>
                  <a:gd name="connsiteY4" fmla="*/ 27020 h 2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95" h="27439">
                    <a:moveTo>
                      <a:pt x="3113" y="27020"/>
                    </a:moveTo>
                    <a:cubicBezTo>
                      <a:pt x="12286" y="20162"/>
                      <a:pt x="20687" y="12361"/>
                      <a:pt x="29859" y="5503"/>
                    </a:cubicBezTo>
                    <a:cubicBezTo>
                      <a:pt x="32773" y="3274"/>
                      <a:pt x="30030" y="-1612"/>
                      <a:pt x="26859" y="531"/>
                    </a:cubicBezTo>
                    <a:cubicBezTo>
                      <a:pt x="17429" y="6961"/>
                      <a:pt x="7742" y="14847"/>
                      <a:pt x="456" y="23677"/>
                    </a:cubicBezTo>
                    <a:cubicBezTo>
                      <a:pt x="-916" y="25477"/>
                      <a:pt x="1055" y="28563"/>
                      <a:pt x="3113" y="2702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68A7CF82-93B7-A2F9-31FC-7645900DBC13}"/>
                  </a:ext>
                </a:extLst>
              </p:cNvPr>
              <p:cNvSpPr/>
              <p:nvPr/>
            </p:nvSpPr>
            <p:spPr>
              <a:xfrm>
                <a:off x="9790184" y="3576284"/>
                <a:ext cx="49455" cy="66891"/>
              </a:xfrm>
              <a:custGeom>
                <a:avLst/>
                <a:gdLst>
                  <a:gd name="connsiteX0" fmla="*/ 3649 w 49455"/>
                  <a:gd name="connsiteY0" fmla="*/ 66171 h 66891"/>
                  <a:gd name="connsiteX1" fmla="*/ 48483 w 49455"/>
                  <a:gd name="connsiteY1" fmla="*/ 5049 h 66891"/>
                  <a:gd name="connsiteX2" fmla="*/ 44111 w 49455"/>
                  <a:gd name="connsiteY2" fmla="*/ 763 h 66891"/>
                  <a:gd name="connsiteX3" fmla="*/ 220 w 49455"/>
                  <a:gd name="connsiteY3" fmla="*/ 63600 h 66891"/>
                  <a:gd name="connsiteX4" fmla="*/ 3649 w 49455"/>
                  <a:gd name="connsiteY4" fmla="*/ 66171 h 6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55" h="66891">
                    <a:moveTo>
                      <a:pt x="3649" y="66171"/>
                    </a:moveTo>
                    <a:cubicBezTo>
                      <a:pt x="19765" y="46197"/>
                      <a:pt x="30223" y="23566"/>
                      <a:pt x="48483" y="5049"/>
                    </a:cubicBezTo>
                    <a:cubicBezTo>
                      <a:pt x="51398" y="2135"/>
                      <a:pt x="47112" y="-1637"/>
                      <a:pt x="44111" y="763"/>
                    </a:cubicBezTo>
                    <a:cubicBezTo>
                      <a:pt x="24823" y="16022"/>
                      <a:pt x="10507" y="41654"/>
                      <a:pt x="220" y="63600"/>
                    </a:cubicBezTo>
                    <a:cubicBezTo>
                      <a:pt x="-809" y="65657"/>
                      <a:pt x="2021" y="68143"/>
                      <a:pt x="3649" y="6617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6696131B-B8E3-B5C5-8A41-82483A937807}"/>
                  </a:ext>
                </a:extLst>
              </p:cNvPr>
              <p:cNvSpPr/>
              <p:nvPr/>
            </p:nvSpPr>
            <p:spPr>
              <a:xfrm>
                <a:off x="9800163" y="3552503"/>
                <a:ext cx="36358" cy="41962"/>
              </a:xfrm>
              <a:custGeom>
                <a:avLst/>
                <a:gdLst>
                  <a:gd name="connsiteX0" fmla="*/ 3100 w 36358"/>
                  <a:gd name="connsiteY0" fmla="*/ 41346 h 41962"/>
                  <a:gd name="connsiteX1" fmla="*/ 18530 w 36358"/>
                  <a:gd name="connsiteY1" fmla="*/ 22829 h 41962"/>
                  <a:gd name="connsiteX2" fmla="*/ 35675 w 36358"/>
                  <a:gd name="connsiteY2" fmla="*/ 4741 h 41962"/>
                  <a:gd name="connsiteX3" fmla="*/ 31732 w 36358"/>
                  <a:gd name="connsiteY3" fmla="*/ 798 h 41962"/>
                  <a:gd name="connsiteX4" fmla="*/ 185 w 36358"/>
                  <a:gd name="connsiteY4" fmla="*/ 39117 h 41962"/>
                  <a:gd name="connsiteX5" fmla="*/ 3100 w 36358"/>
                  <a:gd name="connsiteY5" fmla="*/ 41346 h 4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58" h="41962">
                    <a:moveTo>
                      <a:pt x="3100" y="41346"/>
                    </a:moveTo>
                    <a:cubicBezTo>
                      <a:pt x="8158" y="35088"/>
                      <a:pt x="12958" y="28744"/>
                      <a:pt x="18530" y="22829"/>
                    </a:cubicBezTo>
                    <a:cubicBezTo>
                      <a:pt x="24189" y="16743"/>
                      <a:pt x="30704" y="11342"/>
                      <a:pt x="35675" y="4741"/>
                    </a:cubicBezTo>
                    <a:cubicBezTo>
                      <a:pt x="37819" y="1912"/>
                      <a:pt x="34475" y="-1602"/>
                      <a:pt x="31732" y="798"/>
                    </a:cubicBezTo>
                    <a:cubicBezTo>
                      <a:pt x="20245" y="10913"/>
                      <a:pt x="6271" y="24801"/>
                      <a:pt x="185" y="39117"/>
                    </a:cubicBezTo>
                    <a:cubicBezTo>
                      <a:pt x="-672" y="40832"/>
                      <a:pt x="1643" y="43060"/>
                      <a:pt x="3100" y="4134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9C27410E-A441-60AE-DCAF-CCF372E06431}"/>
                  </a:ext>
                </a:extLst>
              </p:cNvPr>
              <p:cNvSpPr/>
              <p:nvPr/>
            </p:nvSpPr>
            <p:spPr>
              <a:xfrm>
                <a:off x="9797794" y="3524666"/>
                <a:ext cx="33979" cy="36315"/>
              </a:xfrm>
              <a:custGeom>
                <a:avLst/>
                <a:gdLst>
                  <a:gd name="connsiteX0" fmla="*/ 3583 w 33979"/>
                  <a:gd name="connsiteY0" fmla="*/ 35750 h 36315"/>
                  <a:gd name="connsiteX1" fmla="*/ 17127 w 33979"/>
                  <a:gd name="connsiteY1" fmla="*/ 20748 h 36315"/>
                  <a:gd name="connsiteX2" fmla="*/ 33329 w 33979"/>
                  <a:gd name="connsiteY2" fmla="*/ 4289 h 36315"/>
                  <a:gd name="connsiteX3" fmla="*/ 30157 w 33979"/>
                  <a:gd name="connsiteY3" fmla="*/ 346 h 36315"/>
                  <a:gd name="connsiteX4" fmla="*/ 14556 w 33979"/>
                  <a:gd name="connsiteY4" fmla="*/ 14661 h 36315"/>
                  <a:gd name="connsiteX5" fmla="*/ 325 w 33979"/>
                  <a:gd name="connsiteY5" fmla="*/ 33349 h 36315"/>
                  <a:gd name="connsiteX6" fmla="*/ 3583 w 33979"/>
                  <a:gd name="connsiteY6" fmla="*/ 35750 h 3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9" h="36315">
                    <a:moveTo>
                      <a:pt x="3583" y="35750"/>
                    </a:moveTo>
                    <a:cubicBezTo>
                      <a:pt x="8554" y="31292"/>
                      <a:pt x="12756" y="25806"/>
                      <a:pt x="17127" y="20748"/>
                    </a:cubicBezTo>
                    <a:cubicBezTo>
                      <a:pt x="22185" y="14919"/>
                      <a:pt x="28529" y="10204"/>
                      <a:pt x="33329" y="4289"/>
                    </a:cubicBezTo>
                    <a:cubicBezTo>
                      <a:pt x="35130" y="1974"/>
                      <a:pt x="32901" y="-1026"/>
                      <a:pt x="30157" y="346"/>
                    </a:cubicBezTo>
                    <a:cubicBezTo>
                      <a:pt x="23899" y="3432"/>
                      <a:pt x="19099" y="9518"/>
                      <a:pt x="14556" y="14661"/>
                    </a:cubicBezTo>
                    <a:cubicBezTo>
                      <a:pt x="9498" y="20405"/>
                      <a:pt x="4268" y="26663"/>
                      <a:pt x="325" y="33349"/>
                    </a:cubicBezTo>
                    <a:cubicBezTo>
                      <a:pt x="-961" y="35407"/>
                      <a:pt x="1869" y="37293"/>
                      <a:pt x="3583" y="3575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61082732-B3C7-938B-5F65-2BCE66909D21}"/>
                  </a:ext>
                </a:extLst>
              </p:cNvPr>
              <p:cNvSpPr/>
              <p:nvPr/>
            </p:nvSpPr>
            <p:spPr>
              <a:xfrm>
                <a:off x="9778548" y="3422064"/>
                <a:ext cx="26784" cy="47407"/>
              </a:xfrm>
              <a:custGeom>
                <a:avLst/>
                <a:gdLst>
                  <a:gd name="connsiteX0" fmla="*/ 26 w 26784"/>
                  <a:gd name="connsiteY0" fmla="*/ 44740 h 47407"/>
                  <a:gd name="connsiteX1" fmla="*/ 3884 w 26784"/>
                  <a:gd name="connsiteY1" fmla="*/ 46283 h 47407"/>
                  <a:gd name="connsiteX2" fmla="*/ 13999 w 26784"/>
                  <a:gd name="connsiteY2" fmla="*/ 24423 h 47407"/>
                  <a:gd name="connsiteX3" fmla="*/ 26515 w 26784"/>
                  <a:gd name="connsiteY3" fmla="*/ 3678 h 47407"/>
                  <a:gd name="connsiteX4" fmla="*/ 22571 w 26784"/>
                  <a:gd name="connsiteY4" fmla="*/ 763 h 47407"/>
                  <a:gd name="connsiteX5" fmla="*/ 26 w 26784"/>
                  <a:gd name="connsiteY5" fmla="*/ 44740 h 4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84" h="47407">
                    <a:moveTo>
                      <a:pt x="26" y="44740"/>
                    </a:moveTo>
                    <a:cubicBezTo>
                      <a:pt x="-317" y="46969"/>
                      <a:pt x="2855" y="48598"/>
                      <a:pt x="3884" y="46283"/>
                    </a:cubicBezTo>
                    <a:cubicBezTo>
                      <a:pt x="7313" y="38996"/>
                      <a:pt x="10142" y="31538"/>
                      <a:pt x="13999" y="24423"/>
                    </a:cubicBezTo>
                    <a:cubicBezTo>
                      <a:pt x="17857" y="17308"/>
                      <a:pt x="23000" y="10879"/>
                      <a:pt x="26515" y="3678"/>
                    </a:cubicBezTo>
                    <a:cubicBezTo>
                      <a:pt x="27716" y="1192"/>
                      <a:pt x="24629" y="-1294"/>
                      <a:pt x="22571" y="763"/>
                    </a:cubicBezTo>
                    <a:cubicBezTo>
                      <a:pt x="11856" y="11565"/>
                      <a:pt x="2426" y="29567"/>
                      <a:pt x="26" y="4474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5416B1CC-1D00-72FE-46ED-D668DAE0848D}"/>
                  </a:ext>
                </a:extLst>
              </p:cNvPr>
              <p:cNvSpPr/>
              <p:nvPr/>
            </p:nvSpPr>
            <p:spPr>
              <a:xfrm>
                <a:off x="9778618" y="3401111"/>
                <a:ext cx="20999" cy="36820"/>
              </a:xfrm>
              <a:custGeom>
                <a:avLst/>
                <a:gdLst>
                  <a:gd name="connsiteX0" fmla="*/ 42 w 20999"/>
                  <a:gd name="connsiteY0" fmla="*/ 34490 h 36820"/>
                  <a:gd name="connsiteX1" fmla="*/ 3471 w 20999"/>
                  <a:gd name="connsiteY1" fmla="*/ 35861 h 36820"/>
                  <a:gd name="connsiteX2" fmla="*/ 10501 w 20999"/>
                  <a:gd name="connsiteY2" fmla="*/ 20517 h 36820"/>
                  <a:gd name="connsiteX3" fmla="*/ 20702 w 20999"/>
                  <a:gd name="connsiteY3" fmla="*/ 3629 h 36820"/>
                  <a:gd name="connsiteX4" fmla="*/ 16844 w 20999"/>
                  <a:gd name="connsiteY4" fmla="*/ 714 h 36820"/>
                  <a:gd name="connsiteX5" fmla="*/ 42 w 20999"/>
                  <a:gd name="connsiteY5" fmla="*/ 34490 h 36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99" h="36820">
                    <a:moveTo>
                      <a:pt x="42" y="34490"/>
                    </a:moveTo>
                    <a:cubicBezTo>
                      <a:pt x="-386" y="36461"/>
                      <a:pt x="2614" y="37833"/>
                      <a:pt x="3471" y="35861"/>
                    </a:cubicBezTo>
                    <a:cubicBezTo>
                      <a:pt x="5700" y="30718"/>
                      <a:pt x="7929" y="25489"/>
                      <a:pt x="10501" y="20517"/>
                    </a:cubicBezTo>
                    <a:cubicBezTo>
                      <a:pt x="13501" y="14602"/>
                      <a:pt x="17616" y="9458"/>
                      <a:pt x="20702" y="3629"/>
                    </a:cubicBezTo>
                    <a:cubicBezTo>
                      <a:pt x="21988" y="1229"/>
                      <a:pt x="18816" y="-1258"/>
                      <a:pt x="16844" y="714"/>
                    </a:cubicBezTo>
                    <a:cubicBezTo>
                      <a:pt x="8272" y="9286"/>
                      <a:pt x="2528" y="22831"/>
                      <a:pt x="42" y="3449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9E512423-E904-F9B4-B284-FC6D7C91388C}"/>
                  </a:ext>
                </a:extLst>
              </p:cNvPr>
              <p:cNvSpPr/>
              <p:nvPr/>
            </p:nvSpPr>
            <p:spPr>
              <a:xfrm>
                <a:off x="9841319" y="3731521"/>
                <a:ext cx="15048" cy="25906"/>
              </a:xfrm>
              <a:custGeom>
                <a:avLst/>
                <a:gdLst>
                  <a:gd name="connsiteX0" fmla="*/ 5149 w 15048"/>
                  <a:gd name="connsiteY0" fmla="*/ 12775 h 25906"/>
                  <a:gd name="connsiteX1" fmla="*/ 11064 w 15048"/>
                  <a:gd name="connsiteY1" fmla="*/ 24948 h 25906"/>
                  <a:gd name="connsiteX2" fmla="*/ 14836 w 15048"/>
                  <a:gd name="connsiteY2" fmla="*/ 24434 h 25906"/>
                  <a:gd name="connsiteX3" fmla="*/ 11493 w 15048"/>
                  <a:gd name="connsiteY3" fmla="*/ 11660 h 25906"/>
                  <a:gd name="connsiteX4" fmla="*/ 7550 w 15048"/>
                  <a:gd name="connsiteY4" fmla="*/ 4888 h 25906"/>
                  <a:gd name="connsiteX5" fmla="*/ 3521 w 15048"/>
                  <a:gd name="connsiteY5" fmla="*/ 259 h 25906"/>
                  <a:gd name="connsiteX6" fmla="*/ 6 w 15048"/>
                  <a:gd name="connsiteY6" fmla="*/ 2316 h 25906"/>
                  <a:gd name="connsiteX7" fmla="*/ 5149 w 15048"/>
                  <a:gd name="connsiteY7" fmla="*/ 12775 h 2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48" h="25906">
                    <a:moveTo>
                      <a:pt x="5149" y="12775"/>
                    </a:moveTo>
                    <a:cubicBezTo>
                      <a:pt x="7464" y="16718"/>
                      <a:pt x="8921" y="21004"/>
                      <a:pt x="11064" y="24948"/>
                    </a:cubicBezTo>
                    <a:cubicBezTo>
                      <a:pt x="11922" y="26491"/>
                      <a:pt x="14407" y="26062"/>
                      <a:pt x="14836" y="24434"/>
                    </a:cubicBezTo>
                    <a:cubicBezTo>
                      <a:pt x="15779" y="19976"/>
                      <a:pt x="13379" y="15518"/>
                      <a:pt x="11493" y="11660"/>
                    </a:cubicBezTo>
                    <a:cubicBezTo>
                      <a:pt x="10293" y="9346"/>
                      <a:pt x="8921" y="7117"/>
                      <a:pt x="7550" y="4888"/>
                    </a:cubicBezTo>
                    <a:cubicBezTo>
                      <a:pt x="6435" y="3088"/>
                      <a:pt x="5493" y="1202"/>
                      <a:pt x="3521" y="259"/>
                    </a:cubicBezTo>
                    <a:cubicBezTo>
                      <a:pt x="1806" y="-512"/>
                      <a:pt x="92" y="516"/>
                      <a:pt x="6" y="2316"/>
                    </a:cubicBezTo>
                    <a:cubicBezTo>
                      <a:pt x="-166" y="6088"/>
                      <a:pt x="3349" y="9775"/>
                      <a:pt x="5149" y="1277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66CA906C-968D-0C36-5C8D-CB77BA44C703}"/>
                  </a:ext>
                </a:extLst>
              </p:cNvPr>
              <p:cNvSpPr/>
              <p:nvPr/>
            </p:nvSpPr>
            <p:spPr>
              <a:xfrm>
                <a:off x="9842322" y="3711949"/>
                <a:ext cx="26517" cy="30809"/>
              </a:xfrm>
              <a:custGeom>
                <a:avLst/>
                <a:gdLst>
                  <a:gd name="connsiteX0" fmla="*/ 289 w 26517"/>
                  <a:gd name="connsiteY0" fmla="*/ 3972 h 30809"/>
                  <a:gd name="connsiteX1" fmla="*/ 10404 w 26517"/>
                  <a:gd name="connsiteY1" fmla="*/ 16145 h 30809"/>
                  <a:gd name="connsiteX2" fmla="*/ 23434 w 26517"/>
                  <a:gd name="connsiteY2" fmla="*/ 30290 h 30809"/>
                  <a:gd name="connsiteX3" fmla="*/ 26262 w 26517"/>
                  <a:gd name="connsiteY3" fmla="*/ 28061 h 30809"/>
                  <a:gd name="connsiteX4" fmla="*/ 15976 w 26517"/>
                  <a:gd name="connsiteY4" fmla="*/ 13573 h 30809"/>
                  <a:gd name="connsiteX5" fmla="*/ 3803 w 26517"/>
                  <a:gd name="connsiteY5" fmla="*/ 458 h 30809"/>
                  <a:gd name="connsiteX6" fmla="*/ 289 w 26517"/>
                  <a:gd name="connsiteY6" fmla="*/ 3972 h 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17" h="30809">
                    <a:moveTo>
                      <a:pt x="289" y="3972"/>
                    </a:moveTo>
                    <a:cubicBezTo>
                      <a:pt x="2688" y="8516"/>
                      <a:pt x="6974" y="12288"/>
                      <a:pt x="10404" y="16145"/>
                    </a:cubicBezTo>
                    <a:cubicBezTo>
                      <a:pt x="14604" y="20946"/>
                      <a:pt x="18633" y="26004"/>
                      <a:pt x="23434" y="30290"/>
                    </a:cubicBezTo>
                    <a:cubicBezTo>
                      <a:pt x="24977" y="31747"/>
                      <a:pt x="27291" y="29861"/>
                      <a:pt x="26262" y="28061"/>
                    </a:cubicBezTo>
                    <a:cubicBezTo>
                      <a:pt x="23520" y="22746"/>
                      <a:pt x="19747" y="18117"/>
                      <a:pt x="15976" y="13573"/>
                    </a:cubicBezTo>
                    <a:cubicBezTo>
                      <a:pt x="12203" y="9116"/>
                      <a:pt x="8604" y="3801"/>
                      <a:pt x="3803" y="458"/>
                    </a:cubicBezTo>
                    <a:cubicBezTo>
                      <a:pt x="1488" y="-1171"/>
                      <a:pt x="-826" y="1915"/>
                      <a:pt x="289" y="39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B9813E1B-C39C-21FE-8279-784BCDFC1DA7}"/>
                  </a:ext>
                </a:extLst>
              </p:cNvPr>
              <p:cNvSpPr/>
              <p:nvPr/>
            </p:nvSpPr>
            <p:spPr>
              <a:xfrm>
                <a:off x="9841091" y="3607872"/>
                <a:ext cx="30969" cy="32402"/>
              </a:xfrm>
              <a:custGeom>
                <a:avLst/>
                <a:gdLst>
                  <a:gd name="connsiteX0" fmla="*/ 1005 w 30969"/>
                  <a:gd name="connsiteY0" fmla="*/ 5522 h 32402"/>
                  <a:gd name="connsiteX1" fmla="*/ 14121 w 30969"/>
                  <a:gd name="connsiteY1" fmla="*/ 18809 h 32402"/>
                  <a:gd name="connsiteX2" fmla="*/ 27923 w 30969"/>
                  <a:gd name="connsiteY2" fmla="*/ 32182 h 32402"/>
                  <a:gd name="connsiteX3" fmla="*/ 30837 w 30969"/>
                  <a:gd name="connsiteY3" fmla="*/ 29868 h 32402"/>
                  <a:gd name="connsiteX4" fmla="*/ 20293 w 30969"/>
                  <a:gd name="connsiteY4" fmla="*/ 15894 h 32402"/>
                  <a:gd name="connsiteX5" fmla="*/ 5549 w 30969"/>
                  <a:gd name="connsiteY5" fmla="*/ 892 h 32402"/>
                  <a:gd name="connsiteX6" fmla="*/ 1005 w 30969"/>
                  <a:gd name="connsiteY6" fmla="*/ 5522 h 3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69" h="32402">
                    <a:moveTo>
                      <a:pt x="1005" y="5522"/>
                    </a:moveTo>
                    <a:cubicBezTo>
                      <a:pt x="5377" y="9893"/>
                      <a:pt x="9835" y="14266"/>
                      <a:pt x="14121" y="18809"/>
                    </a:cubicBezTo>
                    <a:cubicBezTo>
                      <a:pt x="18407" y="23352"/>
                      <a:pt x="22436" y="29096"/>
                      <a:pt x="27923" y="32182"/>
                    </a:cubicBezTo>
                    <a:cubicBezTo>
                      <a:pt x="29380" y="32954"/>
                      <a:pt x="31524" y="31582"/>
                      <a:pt x="30837" y="29868"/>
                    </a:cubicBezTo>
                    <a:cubicBezTo>
                      <a:pt x="28694" y="24381"/>
                      <a:pt x="24150" y="20181"/>
                      <a:pt x="20293" y="15894"/>
                    </a:cubicBezTo>
                    <a:cubicBezTo>
                      <a:pt x="15664" y="10665"/>
                      <a:pt x="10778" y="5522"/>
                      <a:pt x="5549" y="892"/>
                    </a:cubicBezTo>
                    <a:cubicBezTo>
                      <a:pt x="2377" y="-1936"/>
                      <a:pt x="-1995" y="2607"/>
                      <a:pt x="1005" y="552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6D0F939E-2A71-AEF4-78AD-3002DE069CCF}"/>
                  </a:ext>
                </a:extLst>
              </p:cNvPr>
              <p:cNvSpPr/>
              <p:nvPr/>
            </p:nvSpPr>
            <p:spPr>
              <a:xfrm>
                <a:off x="9838504" y="3578352"/>
                <a:ext cx="36332" cy="31966"/>
              </a:xfrm>
              <a:custGeom>
                <a:avLst/>
                <a:gdLst>
                  <a:gd name="connsiteX0" fmla="*/ 77 w 36332"/>
                  <a:gd name="connsiteY0" fmla="*/ 3152 h 31966"/>
                  <a:gd name="connsiteX1" fmla="*/ 13965 w 36332"/>
                  <a:gd name="connsiteY1" fmla="*/ 18582 h 31966"/>
                  <a:gd name="connsiteX2" fmla="*/ 32997 w 36332"/>
                  <a:gd name="connsiteY2" fmla="*/ 31784 h 31966"/>
                  <a:gd name="connsiteX3" fmla="*/ 35911 w 36332"/>
                  <a:gd name="connsiteY3" fmla="*/ 28784 h 31966"/>
                  <a:gd name="connsiteX4" fmla="*/ 20224 w 36332"/>
                  <a:gd name="connsiteY4" fmla="*/ 15497 h 31966"/>
                  <a:gd name="connsiteX5" fmla="*/ 3592 w 36332"/>
                  <a:gd name="connsiteY5" fmla="*/ 323 h 31966"/>
                  <a:gd name="connsiteX6" fmla="*/ 77 w 36332"/>
                  <a:gd name="connsiteY6" fmla="*/ 3152 h 3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32" h="31966">
                    <a:moveTo>
                      <a:pt x="77" y="3152"/>
                    </a:moveTo>
                    <a:cubicBezTo>
                      <a:pt x="1793" y="9667"/>
                      <a:pt x="8993" y="14553"/>
                      <a:pt x="13965" y="18582"/>
                    </a:cubicBezTo>
                    <a:cubicBezTo>
                      <a:pt x="19709" y="23212"/>
                      <a:pt x="26224" y="28955"/>
                      <a:pt x="32997" y="31784"/>
                    </a:cubicBezTo>
                    <a:cubicBezTo>
                      <a:pt x="34711" y="32556"/>
                      <a:pt x="37369" y="30756"/>
                      <a:pt x="35911" y="28784"/>
                    </a:cubicBezTo>
                    <a:cubicBezTo>
                      <a:pt x="31882" y="23383"/>
                      <a:pt x="25453" y="19611"/>
                      <a:pt x="20224" y="15497"/>
                    </a:cubicBezTo>
                    <a:cubicBezTo>
                      <a:pt x="14480" y="10953"/>
                      <a:pt x="9679" y="4095"/>
                      <a:pt x="3592" y="323"/>
                    </a:cubicBezTo>
                    <a:cubicBezTo>
                      <a:pt x="1707" y="-791"/>
                      <a:pt x="-436" y="1180"/>
                      <a:pt x="77" y="315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3924AEEB-F613-3D67-EF83-21DB9E022D80}"/>
                  </a:ext>
                </a:extLst>
              </p:cNvPr>
              <p:cNvSpPr/>
              <p:nvPr/>
            </p:nvSpPr>
            <p:spPr>
              <a:xfrm>
                <a:off x="9811326" y="3444315"/>
                <a:ext cx="49538" cy="37342"/>
              </a:xfrm>
              <a:custGeom>
                <a:avLst/>
                <a:gdLst>
                  <a:gd name="connsiteX0" fmla="*/ 1367 w 49538"/>
                  <a:gd name="connsiteY0" fmla="*/ 5945 h 37342"/>
                  <a:gd name="connsiteX1" fmla="*/ 26741 w 49538"/>
                  <a:gd name="connsiteY1" fmla="*/ 22233 h 37342"/>
                  <a:gd name="connsiteX2" fmla="*/ 47058 w 49538"/>
                  <a:gd name="connsiteY2" fmla="*/ 37234 h 37342"/>
                  <a:gd name="connsiteX3" fmla="*/ 49029 w 49538"/>
                  <a:gd name="connsiteY3" fmla="*/ 33720 h 37342"/>
                  <a:gd name="connsiteX4" fmla="*/ 3681 w 49538"/>
                  <a:gd name="connsiteY4" fmla="*/ 201 h 37342"/>
                  <a:gd name="connsiteX5" fmla="*/ 1367 w 49538"/>
                  <a:gd name="connsiteY5" fmla="*/ 5945 h 3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38" h="37342">
                    <a:moveTo>
                      <a:pt x="1367" y="5945"/>
                    </a:moveTo>
                    <a:cubicBezTo>
                      <a:pt x="9682" y="11517"/>
                      <a:pt x="18512" y="16489"/>
                      <a:pt x="26741" y="22233"/>
                    </a:cubicBezTo>
                    <a:cubicBezTo>
                      <a:pt x="33514" y="26947"/>
                      <a:pt x="38999" y="34663"/>
                      <a:pt x="47058" y="37234"/>
                    </a:cubicBezTo>
                    <a:cubicBezTo>
                      <a:pt x="49201" y="37920"/>
                      <a:pt x="50230" y="35177"/>
                      <a:pt x="49029" y="33720"/>
                    </a:cubicBezTo>
                    <a:cubicBezTo>
                      <a:pt x="37114" y="19918"/>
                      <a:pt x="20826" y="6802"/>
                      <a:pt x="3681" y="201"/>
                    </a:cubicBezTo>
                    <a:cubicBezTo>
                      <a:pt x="167" y="-1085"/>
                      <a:pt x="-1291" y="4144"/>
                      <a:pt x="1367" y="594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43A6717C-AAA3-376F-6C31-5805E94555CB}"/>
                  </a:ext>
                </a:extLst>
              </p:cNvPr>
              <p:cNvSpPr/>
              <p:nvPr/>
            </p:nvSpPr>
            <p:spPr>
              <a:xfrm>
                <a:off x="9802364" y="3416865"/>
                <a:ext cx="58202" cy="37827"/>
              </a:xfrm>
              <a:custGeom>
                <a:avLst/>
                <a:gdLst>
                  <a:gd name="connsiteX0" fmla="*/ 899 w 58202"/>
                  <a:gd name="connsiteY0" fmla="*/ 4848 h 37827"/>
                  <a:gd name="connsiteX1" fmla="*/ 25502 w 58202"/>
                  <a:gd name="connsiteY1" fmla="*/ 21993 h 37827"/>
                  <a:gd name="connsiteX2" fmla="*/ 55420 w 58202"/>
                  <a:gd name="connsiteY2" fmla="*/ 37766 h 37827"/>
                  <a:gd name="connsiteX3" fmla="*/ 57478 w 58202"/>
                  <a:gd name="connsiteY3" fmla="*/ 34080 h 37827"/>
                  <a:gd name="connsiteX4" fmla="*/ 32360 w 58202"/>
                  <a:gd name="connsiteY4" fmla="*/ 18564 h 37827"/>
                  <a:gd name="connsiteX5" fmla="*/ 4328 w 58202"/>
                  <a:gd name="connsiteY5" fmla="*/ 390 h 37827"/>
                  <a:gd name="connsiteX6" fmla="*/ 899 w 58202"/>
                  <a:gd name="connsiteY6" fmla="*/ 4848 h 37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202" h="37827">
                    <a:moveTo>
                      <a:pt x="899" y="4848"/>
                    </a:moveTo>
                    <a:cubicBezTo>
                      <a:pt x="8357" y="11449"/>
                      <a:pt x="17101" y="16592"/>
                      <a:pt x="25502" y="21993"/>
                    </a:cubicBezTo>
                    <a:cubicBezTo>
                      <a:pt x="34846" y="27994"/>
                      <a:pt x="44704" y="34680"/>
                      <a:pt x="55420" y="37766"/>
                    </a:cubicBezTo>
                    <a:cubicBezTo>
                      <a:pt x="57392" y="38280"/>
                      <a:pt x="59278" y="35452"/>
                      <a:pt x="57478" y="34080"/>
                    </a:cubicBezTo>
                    <a:cubicBezTo>
                      <a:pt x="49763" y="28079"/>
                      <a:pt x="40675" y="23707"/>
                      <a:pt x="32360" y="18564"/>
                    </a:cubicBezTo>
                    <a:cubicBezTo>
                      <a:pt x="22931" y="12735"/>
                      <a:pt x="14101" y="5619"/>
                      <a:pt x="4328" y="390"/>
                    </a:cubicBezTo>
                    <a:cubicBezTo>
                      <a:pt x="1585" y="-1239"/>
                      <a:pt x="-1587" y="2619"/>
                      <a:pt x="899" y="48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9DB2F6D2-0E23-EC98-AD4F-A76DD4FED49A}"/>
                  </a:ext>
                </a:extLst>
              </p:cNvPr>
              <p:cNvSpPr/>
              <p:nvPr/>
            </p:nvSpPr>
            <p:spPr>
              <a:xfrm>
                <a:off x="9796344" y="3392916"/>
                <a:ext cx="49460" cy="30942"/>
              </a:xfrm>
              <a:custGeom>
                <a:avLst/>
                <a:gdLst>
                  <a:gd name="connsiteX0" fmla="*/ 489 w 49460"/>
                  <a:gd name="connsiteY0" fmla="*/ 3937 h 30942"/>
                  <a:gd name="connsiteX1" fmla="*/ 21920 w 49460"/>
                  <a:gd name="connsiteY1" fmla="*/ 18082 h 30942"/>
                  <a:gd name="connsiteX2" fmla="*/ 47638 w 49460"/>
                  <a:gd name="connsiteY2" fmla="*/ 30940 h 30942"/>
                  <a:gd name="connsiteX3" fmla="*/ 48580 w 49460"/>
                  <a:gd name="connsiteY3" fmla="*/ 27340 h 30942"/>
                  <a:gd name="connsiteX4" fmla="*/ 4175 w 49460"/>
                  <a:gd name="connsiteY4" fmla="*/ 251 h 30942"/>
                  <a:gd name="connsiteX5" fmla="*/ 489 w 49460"/>
                  <a:gd name="connsiteY5" fmla="*/ 3937 h 3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460" h="30942">
                    <a:moveTo>
                      <a:pt x="489" y="3937"/>
                    </a:moveTo>
                    <a:cubicBezTo>
                      <a:pt x="5633" y="10709"/>
                      <a:pt x="14548" y="14224"/>
                      <a:pt x="21920" y="18082"/>
                    </a:cubicBezTo>
                    <a:cubicBezTo>
                      <a:pt x="30065" y="22368"/>
                      <a:pt x="38122" y="30769"/>
                      <a:pt x="47638" y="30940"/>
                    </a:cubicBezTo>
                    <a:cubicBezTo>
                      <a:pt x="49781" y="31026"/>
                      <a:pt x="49952" y="28369"/>
                      <a:pt x="48580" y="27340"/>
                    </a:cubicBezTo>
                    <a:cubicBezTo>
                      <a:pt x="35036" y="17481"/>
                      <a:pt x="19435" y="7195"/>
                      <a:pt x="4175" y="251"/>
                    </a:cubicBezTo>
                    <a:cubicBezTo>
                      <a:pt x="1946" y="-778"/>
                      <a:pt x="-1225" y="1537"/>
                      <a:pt x="489" y="393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B4764A3D-D262-4EF9-6D49-5B5068914E2C}"/>
                  </a:ext>
                </a:extLst>
              </p:cNvPr>
              <p:cNvSpPr/>
              <p:nvPr/>
            </p:nvSpPr>
            <p:spPr>
              <a:xfrm>
                <a:off x="9768765" y="3319135"/>
                <a:ext cx="80549" cy="476934"/>
              </a:xfrm>
              <a:custGeom>
                <a:avLst/>
                <a:gdLst>
                  <a:gd name="connsiteX0" fmla="*/ 379 w 80549"/>
                  <a:gd name="connsiteY0" fmla="*/ 5194 h 476934"/>
                  <a:gd name="connsiteX1" fmla="*/ 17782 w 80549"/>
                  <a:gd name="connsiteY1" fmla="*/ 53457 h 476934"/>
                  <a:gd name="connsiteX2" fmla="*/ 33469 w 80549"/>
                  <a:gd name="connsiteY2" fmla="*/ 109179 h 476934"/>
                  <a:gd name="connsiteX3" fmla="*/ 63301 w 80549"/>
                  <a:gd name="connsiteY3" fmla="*/ 232537 h 476934"/>
                  <a:gd name="connsiteX4" fmla="*/ 74103 w 80549"/>
                  <a:gd name="connsiteY4" fmla="*/ 353323 h 476934"/>
                  <a:gd name="connsiteX5" fmla="*/ 68788 w 80549"/>
                  <a:gd name="connsiteY5" fmla="*/ 418217 h 476934"/>
                  <a:gd name="connsiteX6" fmla="*/ 61416 w 80549"/>
                  <a:gd name="connsiteY6" fmla="*/ 474281 h 476934"/>
                  <a:gd name="connsiteX7" fmla="*/ 65274 w 80549"/>
                  <a:gd name="connsiteY7" fmla="*/ 475824 h 476934"/>
                  <a:gd name="connsiteX8" fmla="*/ 74017 w 80549"/>
                  <a:gd name="connsiteY8" fmla="*/ 426275 h 476934"/>
                  <a:gd name="connsiteX9" fmla="*/ 80104 w 80549"/>
                  <a:gd name="connsiteY9" fmla="*/ 366182 h 476934"/>
                  <a:gd name="connsiteX10" fmla="*/ 69902 w 80549"/>
                  <a:gd name="connsiteY10" fmla="*/ 232280 h 476934"/>
                  <a:gd name="connsiteX11" fmla="*/ 41700 w 80549"/>
                  <a:gd name="connsiteY11" fmla="*/ 113379 h 476934"/>
                  <a:gd name="connsiteX12" fmla="*/ 24125 w 80549"/>
                  <a:gd name="connsiteY12" fmla="*/ 51486 h 476934"/>
                  <a:gd name="connsiteX13" fmla="*/ 6038 w 80549"/>
                  <a:gd name="connsiteY13" fmla="*/ 1594 h 476934"/>
                  <a:gd name="connsiteX14" fmla="*/ 379 w 80549"/>
                  <a:gd name="connsiteY14" fmla="*/ 5194 h 476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549" h="476934">
                    <a:moveTo>
                      <a:pt x="379" y="5194"/>
                    </a:moveTo>
                    <a:cubicBezTo>
                      <a:pt x="8438" y="21910"/>
                      <a:pt x="12895" y="36998"/>
                      <a:pt x="17782" y="53457"/>
                    </a:cubicBezTo>
                    <a:cubicBezTo>
                      <a:pt x="23183" y="71974"/>
                      <a:pt x="28068" y="90662"/>
                      <a:pt x="33469" y="109179"/>
                    </a:cubicBezTo>
                    <a:cubicBezTo>
                      <a:pt x="45385" y="150155"/>
                      <a:pt x="57558" y="190103"/>
                      <a:pt x="63301" y="232537"/>
                    </a:cubicBezTo>
                    <a:cubicBezTo>
                      <a:pt x="68616" y="272142"/>
                      <a:pt x="73932" y="313375"/>
                      <a:pt x="74103" y="353323"/>
                    </a:cubicBezTo>
                    <a:cubicBezTo>
                      <a:pt x="74189" y="375097"/>
                      <a:pt x="71360" y="396614"/>
                      <a:pt x="68788" y="418217"/>
                    </a:cubicBezTo>
                    <a:cubicBezTo>
                      <a:pt x="66731" y="436048"/>
                      <a:pt x="64502" y="456108"/>
                      <a:pt x="61416" y="474281"/>
                    </a:cubicBezTo>
                    <a:cubicBezTo>
                      <a:pt x="60988" y="476767"/>
                      <a:pt x="64587" y="477967"/>
                      <a:pt x="65274" y="475824"/>
                    </a:cubicBezTo>
                    <a:cubicBezTo>
                      <a:pt x="69045" y="464594"/>
                      <a:pt x="72217" y="441534"/>
                      <a:pt x="74017" y="426275"/>
                    </a:cubicBezTo>
                    <a:cubicBezTo>
                      <a:pt x="76332" y="406216"/>
                      <a:pt x="78990" y="386327"/>
                      <a:pt x="80104" y="366182"/>
                    </a:cubicBezTo>
                    <a:cubicBezTo>
                      <a:pt x="82419" y="322034"/>
                      <a:pt x="75217" y="276085"/>
                      <a:pt x="69902" y="232280"/>
                    </a:cubicBezTo>
                    <a:cubicBezTo>
                      <a:pt x="65016" y="191732"/>
                      <a:pt x="54215" y="152127"/>
                      <a:pt x="41700" y="113379"/>
                    </a:cubicBezTo>
                    <a:cubicBezTo>
                      <a:pt x="35099" y="92976"/>
                      <a:pt x="30383" y="71974"/>
                      <a:pt x="24125" y="51486"/>
                    </a:cubicBezTo>
                    <a:cubicBezTo>
                      <a:pt x="18896" y="34341"/>
                      <a:pt x="15124" y="19167"/>
                      <a:pt x="6038" y="1594"/>
                    </a:cubicBezTo>
                    <a:cubicBezTo>
                      <a:pt x="4152" y="-2093"/>
                      <a:pt x="-1506" y="1251"/>
                      <a:pt x="379" y="519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图形 4">
              <a:extLst>
                <a:ext uri="{FF2B5EF4-FFF2-40B4-BE49-F238E27FC236}">
                  <a16:creationId xmlns:a16="http://schemas.microsoft.com/office/drawing/2014/main" id="{DD8CDA42-46A0-4F1B-55F3-10E70FDFB078}"/>
                </a:ext>
              </a:extLst>
            </p:cNvPr>
            <p:cNvGrpSpPr/>
            <p:nvPr/>
          </p:nvGrpSpPr>
          <p:grpSpPr>
            <a:xfrm>
              <a:off x="8403158" y="4905105"/>
              <a:ext cx="647922" cy="687421"/>
              <a:chOff x="8403158" y="4905105"/>
              <a:chExt cx="647922" cy="687421"/>
            </a:xfrm>
          </p:grpSpPr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0A42D68D-0263-9FD1-96FB-0449BB34CF09}"/>
                  </a:ext>
                </a:extLst>
              </p:cNvPr>
              <p:cNvSpPr/>
              <p:nvPr/>
            </p:nvSpPr>
            <p:spPr>
              <a:xfrm>
                <a:off x="8403158" y="4905105"/>
                <a:ext cx="647922" cy="662570"/>
              </a:xfrm>
              <a:custGeom>
                <a:avLst/>
                <a:gdLst>
                  <a:gd name="connsiteX0" fmla="*/ 287394 w 647922"/>
                  <a:gd name="connsiteY0" fmla="*/ 658018 h 662570"/>
                  <a:gd name="connsiteX1" fmla="*/ 261591 w 647922"/>
                  <a:gd name="connsiteY1" fmla="*/ 615927 h 662570"/>
                  <a:gd name="connsiteX2" fmla="*/ 245732 w 647922"/>
                  <a:gd name="connsiteY2" fmla="*/ 575893 h 662570"/>
                  <a:gd name="connsiteX3" fmla="*/ 255933 w 647922"/>
                  <a:gd name="connsiteY3" fmla="*/ 572293 h 662570"/>
                  <a:gd name="connsiteX4" fmla="*/ 266135 w 647922"/>
                  <a:gd name="connsiteY4" fmla="*/ 592953 h 662570"/>
                  <a:gd name="connsiteX5" fmla="*/ 389921 w 647922"/>
                  <a:gd name="connsiteY5" fmla="*/ 622614 h 662570"/>
                  <a:gd name="connsiteX6" fmla="*/ 433470 w 647922"/>
                  <a:gd name="connsiteY6" fmla="*/ 543146 h 662570"/>
                  <a:gd name="connsiteX7" fmla="*/ 385893 w 647922"/>
                  <a:gd name="connsiteY7" fmla="*/ 519229 h 662570"/>
                  <a:gd name="connsiteX8" fmla="*/ 345087 w 647922"/>
                  <a:gd name="connsiteY8" fmla="*/ 469766 h 662570"/>
                  <a:gd name="connsiteX9" fmla="*/ 350145 w 647922"/>
                  <a:gd name="connsiteY9" fmla="*/ 457936 h 662570"/>
                  <a:gd name="connsiteX10" fmla="*/ 368233 w 647922"/>
                  <a:gd name="connsiteY10" fmla="*/ 477738 h 662570"/>
                  <a:gd name="connsiteX11" fmla="*/ 401237 w 647922"/>
                  <a:gd name="connsiteY11" fmla="*/ 505685 h 662570"/>
                  <a:gd name="connsiteX12" fmla="*/ 458073 w 647922"/>
                  <a:gd name="connsiteY12" fmla="*/ 534145 h 662570"/>
                  <a:gd name="connsiteX13" fmla="*/ 512680 w 647922"/>
                  <a:gd name="connsiteY13" fmla="*/ 509200 h 662570"/>
                  <a:gd name="connsiteX14" fmla="*/ 547141 w 647922"/>
                  <a:gd name="connsiteY14" fmla="*/ 468137 h 662570"/>
                  <a:gd name="connsiteX15" fmla="*/ 565658 w 647922"/>
                  <a:gd name="connsiteY15" fmla="*/ 438133 h 662570"/>
                  <a:gd name="connsiteX16" fmla="*/ 531368 w 647922"/>
                  <a:gd name="connsiteY16" fmla="*/ 403072 h 662570"/>
                  <a:gd name="connsiteX17" fmla="*/ 463988 w 647922"/>
                  <a:gd name="connsiteY17" fmla="*/ 354466 h 662570"/>
                  <a:gd name="connsiteX18" fmla="*/ 470674 w 647922"/>
                  <a:gd name="connsiteY18" fmla="*/ 348379 h 662570"/>
                  <a:gd name="connsiteX19" fmla="*/ 491420 w 647922"/>
                  <a:gd name="connsiteY19" fmla="*/ 357209 h 662570"/>
                  <a:gd name="connsiteX20" fmla="*/ 507622 w 647922"/>
                  <a:gd name="connsiteY20" fmla="*/ 367410 h 662570"/>
                  <a:gd name="connsiteX21" fmla="*/ 540455 w 647922"/>
                  <a:gd name="connsiteY21" fmla="*/ 382326 h 662570"/>
                  <a:gd name="connsiteX22" fmla="*/ 635438 w 647922"/>
                  <a:gd name="connsiteY22" fmla="*/ 341436 h 662570"/>
                  <a:gd name="connsiteX23" fmla="*/ 611864 w 647922"/>
                  <a:gd name="connsiteY23" fmla="*/ 254253 h 662570"/>
                  <a:gd name="connsiteX24" fmla="*/ 533168 w 647922"/>
                  <a:gd name="connsiteY24" fmla="*/ 243881 h 662570"/>
                  <a:gd name="connsiteX25" fmla="*/ 551770 w 647922"/>
                  <a:gd name="connsiteY25" fmla="*/ 238652 h 662570"/>
                  <a:gd name="connsiteX26" fmla="*/ 572087 w 647922"/>
                  <a:gd name="connsiteY26" fmla="*/ 235737 h 662570"/>
                  <a:gd name="connsiteX27" fmla="*/ 606549 w 647922"/>
                  <a:gd name="connsiteY27" fmla="*/ 228621 h 662570"/>
                  <a:gd name="connsiteX28" fmla="*/ 639981 w 647922"/>
                  <a:gd name="connsiteY28" fmla="*/ 114607 h 662570"/>
                  <a:gd name="connsiteX29" fmla="*/ 532825 w 647922"/>
                  <a:gd name="connsiteY29" fmla="*/ 36855 h 662570"/>
                  <a:gd name="connsiteX30" fmla="*/ 421554 w 647922"/>
                  <a:gd name="connsiteY30" fmla="*/ 130466 h 662570"/>
                  <a:gd name="connsiteX31" fmla="*/ 418296 w 647922"/>
                  <a:gd name="connsiteY31" fmla="*/ 116064 h 662570"/>
                  <a:gd name="connsiteX32" fmla="*/ 432184 w 647922"/>
                  <a:gd name="connsiteY32" fmla="*/ 94033 h 662570"/>
                  <a:gd name="connsiteX33" fmla="*/ 464502 w 647922"/>
                  <a:gd name="connsiteY33" fmla="*/ 40026 h 662570"/>
                  <a:gd name="connsiteX34" fmla="*/ 385721 w 647922"/>
                  <a:gd name="connsiteY34" fmla="*/ 3593 h 662570"/>
                  <a:gd name="connsiteX35" fmla="*/ 311654 w 647922"/>
                  <a:gd name="connsiteY35" fmla="*/ 43112 h 662570"/>
                  <a:gd name="connsiteX36" fmla="*/ 295624 w 647922"/>
                  <a:gd name="connsiteY36" fmla="*/ 93519 h 662570"/>
                  <a:gd name="connsiteX37" fmla="*/ 286795 w 647922"/>
                  <a:gd name="connsiteY37" fmla="*/ 145211 h 662570"/>
                  <a:gd name="connsiteX38" fmla="*/ 266563 w 647922"/>
                  <a:gd name="connsiteY38" fmla="*/ 65658 h 662570"/>
                  <a:gd name="connsiteX39" fmla="*/ 239046 w 647922"/>
                  <a:gd name="connsiteY39" fmla="*/ 40626 h 662570"/>
                  <a:gd name="connsiteX40" fmla="*/ 195840 w 647922"/>
                  <a:gd name="connsiteY40" fmla="*/ 76117 h 662570"/>
                  <a:gd name="connsiteX41" fmla="*/ 161893 w 647922"/>
                  <a:gd name="connsiteY41" fmla="*/ 111178 h 662570"/>
                  <a:gd name="connsiteX42" fmla="*/ 130517 w 647922"/>
                  <a:gd name="connsiteY42" fmla="*/ 147011 h 662570"/>
                  <a:gd name="connsiteX43" fmla="*/ 160179 w 647922"/>
                  <a:gd name="connsiteY43" fmla="*/ 267026 h 662570"/>
                  <a:gd name="connsiteX44" fmla="*/ 142691 w 647922"/>
                  <a:gd name="connsiteY44" fmla="*/ 259911 h 662570"/>
                  <a:gd name="connsiteX45" fmla="*/ 132661 w 647922"/>
                  <a:gd name="connsiteY45" fmla="*/ 245681 h 662570"/>
                  <a:gd name="connsiteX46" fmla="*/ 114573 w 647922"/>
                  <a:gd name="connsiteY46" fmla="*/ 219878 h 662570"/>
                  <a:gd name="connsiteX47" fmla="*/ 71368 w 647922"/>
                  <a:gd name="connsiteY47" fmla="*/ 201618 h 662570"/>
                  <a:gd name="connsiteX48" fmla="*/ 39221 w 647922"/>
                  <a:gd name="connsiteY48" fmla="*/ 260597 h 662570"/>
                  <a:gd name="connsiteX49" fmla="*/ 17961 w 647922"/>
                  <a:gd name="connsiteY49" fmla="*/ 347951 h 662570"/>
                  <a:gd name="connsiteX50" fmla="*/ 45478 w 647922"/>
                  <a:gd name="connsiteY50" fmla="*/ 402300 h 662570"/>
                  <a:gd name="connsiteX51" fmla="*/ 69053 w 647922"/>
                  <a:gd name="connsiteY51" fmla="*/ 409930 h 662570"/>
                  <a:gd name="connsiteX52" fmla="*/ 87827 w 647922"/>
                  <a:gd name="connsiteY52" fmla="*/ 413788 h 662570"/>
                  <a:gd name="connsiteX53" fmla="*/ 87398 w 647922"/>
                  <a:gd name="connsiteY53" fmla="*/ 425018 h 662570"/>
                  <a:gd name="connsiteX54" fmla="*/ 26619 w 647922"/>
                  <a:gd name="connsiteY54" fmla="*/ 414731 h 662570"/>
                  <a:gd name="connsiteX55" fmla="*/ 473 w 647922"/>
                  <a:gd name="connsiteY55" fmla="*/ 457765 h 662570"/>
                  <a:gd name="connsiteX56" fmla="*/ 102914 w 647922"/>
                  <a:gd name="connsiteY56" fmla="*/ 565435 h 662570"/>
                  <a:gd name="connsiteX57" fmla="*/ 155721 w 647922"/>
                  <a:gd name="connsiteY57" fmla="*/ 566378 h 662570"/>
                  <a:gd name="connsiteX58" fmla="*/ 161893 w 647922"/>
                  <a:gd name="connsiteY58" fmla="*/ 582323 h 662570"/>
                  <a:gd name="connsiteX59" fmla="*/ 283023 w 647922"/>
                  <a:gd name="connsiteY59" fmla="*/ 662304 h 662570"/>
                  <a:gd name="connsiteX60" fmla="*/ 287394 w 647922"/>
                  <a:gd name="connsiteY60" fmla="*/ 658018 h 662570"/>
                  <a:gd name="connsiteX61" fmla="*/ 428069 w 647922"/>
                  <a:gd name="connsiteY61" fmla="*/ 326348 h 662570"/>
                  <a:gd name="connsiteX62" fmla="*/ 378520 w 647922"/>
                  <a:gd name="connsiteY62" fmla="*/ 289915 h 662570"/>
                  <a:gd name="connsiteX63" fmla="*/ 380663 w 647922"/>
                  <a:gd name="connsiteY63" fmla="*/ 289057 h 662570"/>
                  <a:gd name="connsiteX64" fmla="*/ 428069 w 647922"/>
                  <a:gd name="connsiteY64" fmla="*/ 326348 h 662570"/>
                  <a:gd name="connsiteX65" fmla="*/ 402266 w 647922"/>
                  <a:gd name="connsiteY65" fmla="*/ 179415 h 662570"/>
                  <a:gd name="connsiteX66" fmla="*/ 403295 w 647922"/>
                  <a:gd name="connsiteY66" fmla="*/ 182501 h 662570"/>
                  <a:gd name="connsiteX67" fmla="*/ 400380 w 647922"/>
                  <a:gd name="connsiteY67" fmla="*/ 213534 h 662570"/>
                  <a:gd name="connsiteX68" fmla="*/ 363347 w 647922"/>
                  <a:gd name="connsiteY68" fmla="*/ 246624 h 662570"/>
                  <a:gd name="connsiteX69" fmla="*/ 364718 w 647922"/>
                  <a:gd name="connsiteY69" fmla="*/ 189702 h 662570"/>
                  <a:gd name="connsiteX70" fmla="*/ 402266 w 647922"/>
                  <a:gd name="connsiteY70" fmla="*/ 179415 h 662570"/>
                  <a:gd name="connsiteX71" fmla="*/ 249247 w 647922"/>
                  <a:gd name="connsiteY71" fmla="*/ 245424 h 662570"/>
                  <a:gd name="connsiteX72" fmla="*/ 256276 w 647922"/>
                  <a:gd name="connsiteY72" fmla="*/ 196474 h 662570"/>
                  <a:gd name="connsiteX73" fmla="*/ 275221 w 647922"/>
                  <a:gd name="connsiteY73" fmla="*/ 190903 h 662570"/>
                  <a:gd name="connsiteX74" fmla="*/ 298367 w 647922"/>
                  <a:gd name="connsiteY74" fmla="*/ 200761 h 662570"/>
                  <a:gd name="connsiteX75" fmla="*/ 303254 w 647922"/>
                  <a:gd name="connsiteY75" fmla="*/ 239337 h 662570"/>
                  <a:gd name="connsiteX76" fmla="*/ 301282 w 647922"/>
                  <a:gd name="connsiteY76" fmla="*/ 275684 h 662570"/>
                  <a:gd name="connsiteX77" fmla="*/ 300253 w 647922"/>
                  <a:gd name="connsiteY77" fmla="*/ 296773 h 662570"/>
                  <a:gd name="connsiteX78" fmla="*/ 276936 w 647922"/>
                  <a:gd name="connsiteY78" fmla="*/ 310318 h 662570"/>
                  <a:gd name="connsiteX79" fmla="*/ 249247 w 647922"/>
                  <a:gd name="connsiteY79" fmla="*/ 245424 h 662570"/>
                  <a:gd name="connsiteX80" fmla="*/ 179895 w 647922"/>
                  <a:gd name="connsiteY80" fmla="*/ 385155 h 662570"/>
                  <a:gd name="connsiteX81" fmla="*/ 161464 w 647922"/>
                  <a:gd name="connsiteY81" fmla="*/ 330291 h 662570"/>
                  <a:gd name="connsiteX82" fmla="*/ 200384 w 647922"/>
                  <a:gd name="connsiteY82" fmla="*/ 340921 h 662570"/>
                  <a:gd name="connsiteX83" fmla="*/ 237503 w 647922"/>
                  <a:gd name="connsiteY83" fmla="*/ 391842 h 662570"/>
                  <a:gd name="connsiteX84" fmla="*/ 179895 w 647922"/>
                  <a:gd name="connsiteY84" fmla="*/ 385155 h 662570"/>
                  <a:gd name="connsiteX85" fmla="*/ 315426 w 647922"/>
                  <a:gd name="connsiteY85" fmla="*/ 430075 h 662570"/>
                  <a:gd name="connsiteX86" fmla="*/ 303596 w 647922"/>
                  <a:gd name="connsiteY86" fmla="*/ 372811 h 662570"/>
                  <a:gd name="connsiteX87" fmla="*/ 304797 w 647922"/>
                  <a:gd name="connsiteY87" fmla="*/ 372982 h 662570"/>
                  <a:gd name="connsiteX88" fmla="*/ 317741 w 647922"/>
                  <a:gd name="connsiteY88" fmla="*/ 373497 h 662570"/>
                  <a:gd name="connsiteX89" fmla="*/ 332143 w 647922"/>
                  <a:gd name="connsiteY89" fmla="*/ 396299 h 662570"/>
                  <a:gd name="connsiteX90" fmla="*/ 315426 w 647922"/>
                  <a:gd name="connsiteY90" fmla="*/ 430075 h 6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647922" h="662570">
                    <a:moveTo>
                      <a:pt x="287394" y="658018"/>
                    </a:moveTo>
                    <a:cubicBezTo>
                      <a:pt x="287652" y="641387"/>
                      <a:pt x="271193" y="627929"/>
                      <a:pt x="261591" y="615927"/>
                    </a:cubicBezTo>
                    <a:cubicBezTo>
                      <a:pt x="252676" y="604869"/>
                      <a:pt x="248389" y="589438"/>
                      <a:pt x="245732" y="575893"/>
                    </a:cubicBezTo>
                    <a:cubicBezTo>
                      <a:pt x="242217" y="558148"/>
                      <a:pt x="251904" y="562349"/>
                      <a:pt x="255933" y="572293"/>
                    </a:cubicBezTo>
                    <a:cubicBezTo>
                      <a:pt x="258848" y="579580"/>
                      <a:pt x="262106" y="586266"/>
                      <a:pt x="266135" y="592953"/>
                    </a:cubicBezTo>
                    <a:cubicBezTo>
                      <a:pt x="295710" y="642416"/>
                      <a:pt x="340887" y="651675"/>
                      <a:pt x="389921" y="622614"/>
                    </a:cubicBezTo>
                    <a:cubicBezTo>
                      <a:pt x="414268" y="608126"/>
                      <a:pt x="485505" y="568607"/>
                      <a:pt x="433470" y="543146"/>
                    </a:cubicBezTo>
                    <a:cubicBezTo>
                      <a:pt x="417011" y="535088"/>
                      <a:pt x="401151" y="530373"/>
                      <a:pt x="385893" y="519229"/>
                    </a:cubicBezTo>
                    <a:cubicBezTo>
                      <a:pt x="369176" y="507056"/>
                      <a:pt x="354774" y="487939"/>
                      <a:pt x="345087" y="469766"/>
                    </a:cubicBezTo>
                    <a:cubicBezTo>
                      <a:pt x="342601" y="465051"/>
                      <a:pt x="334114" y="441477"/>
                      <a:pt x="350145" y="457936"/>
                    </a:cubicBezTo>
                    <a:cubicBezTo>
                      <a:pt x="356403" y="464365"/>
                      <a:pt x="361975" y="471395"/>
                      <a:pt x="368233" y="477738"/>
                    </a:cubicBezTo>
                    <a:cubicBezTo>
                      <a:pt x="378349" y="488111"/>
                      <a:pt x="389579" y="497112"/>
                      <a:pt x="401237" y="505685"/>
                    </a:cubicBezTo>
                    <a:cubicBezTo>
                      <a:pt x="417610" y="517601"/>
                      <a:pt x="437756" y="530802"/>
                      <a:pt x="458073" y="534145"/>
                    </a:cubicBezTo>
                    <a:cubicBezTo>
                      <a:pt x="482590" y="538174"/>
                      <a:pt x="496992" y="527544"/>
                      <a:pt x="512680" y="509200"/>
                    </a:cubicBezTo>
                    <a:cubicBezTo>
                      <a:pt x="524424" y="495483"/>
                      <a:pt x="534539" y="481253"/>
                      <a:pt x="547141" y="468137"/>
                    </a:cubicBezTo>
                    <a:cubicBezTo>
                      <a:pt x="554085" y="460851"/>
                      <a:pt x="565829" y="449449"/>
                      <a:pt x="565658" y="438133"/>
                    </a:cubicBezTo>
                    <a:cubicBezTo>
                      <a:pt x="565401" y="417474"/>
                      <a:pt x="547312" y="411816"/>
                      <a:pt x="531368" y="403072"/>
                    </a:cubicBezTo>
                    <a:cubicBezTo>
                      <a:pt x="508479" y="390556"/>
                      <a:pt x="481733" y="374097"/>
                      <a:pt x="463988" y="354466"/>
                    </a:cubicBezTo>
                    <a:cubicBezTo>
                      <a:pt x="466217" y="352408"/>
                      <a:pt x="468446" y="350437"/>
                      <a:pt x="470674" y="348379"/>
                    </a:cubicBezTo>
                    <a:cubicBezTo>
                      <a:pt x="478047" y="350179"/>
                      <a:pt x="484991" y="353094"/>
                      <a:pt x="491420" y="357209"/>
                    </a:cubicBezTo>
                    <a:cubicBezTo>
                      <a:pt x="496992" y="360381"/>
                      <a:pt x="502307" y="363981"/>
                      <a:pt x="507622" y="367410"/>
                    </a:cubicBezTo>
                    <a:cubicBezTo>
                      <a:pt x="517823" y="373840"/>
                      <a:pt x="529139" y="378297"/>
                      <a:pt x="540455" y="382326"/>
                    </a:cubicBezTo>
                    <a:cubicBezTo>
                      <a:pt x="584689" y="397842"/>
                      <a:pt x="616750" y="383012"/>
                      <a:pt x="635438" y="341436"/>
                    </a:cubicBezTo>
                    <a:cubicBezTo>
                      <a:pt x="648983" y="311346"/>
                      <a:pt x="654126" y="262311"/>
                      <a:pt x="611864" y="254253"/>
                    </a:cubicBezTo>
                    <a:cubicBezTo>
                      <a:pt x="585718" y="249281"/>
                      <a:pt x="558371" y="253224"/>
                      <a:pt x="533168" y="243881"/>
                    </a:cubicBezTo>
                    <a:cubicBezTo>
                      <a:pt x="534025" y="244223"/>
                      <a:pt x="549627" y="239080"/>
                      <a:pt x="551770" y="238652"/>
                    </a:cubicBezTo>
                    <a:cubicBezTo>
                      <a:pt x="558542" y="237451"/>
                      <a:pt x="565315" y="236680"/>
                      <a:pt x="572087" y="235737"/>
                    </a:cubicBezTo>
                    <a:cubicBezTo>
                      <a:pt x="583574" y="234108"/>
                      <a:pt x="595576" y="232565"/>
                      <a:pt x="606549" y="228621"/>
                    </a:cubicBezTo>
                    <a:cubicBezTo>
                      <a:pt x="657212" y="210705"/>
                      <a:pt x="651725" y="158413"/>
                      <a:pt x="639981" y="114607"/>
                    </a:cubicBezTo>
                    <a:cubicBezTo>
                      <a:pt x="626094" y="62658"/>
                      <a:pt x="584860" y="39341"/>
                      <a:pt x="532825" y="36855"/>
                    </a:cubicBezTo>
                    <a:cubicBezTo>
                      <a:pt x="466131" y="31025"/>
                      <a:pt x="455244" y="96605"/>
                      <a:pt x="421554" y="130466"/>
                    </a:cubicBezTo>
                    <a:cubicBezTo>
                      <a:pt x="403295" y="148811"/>
                      <a:pt x="413239" y="126694"/>
                      <a:pt x="418296" y="116064"/>
                    </a:cubicBezTo>
                    <a:cubicBezTo>
                      <a:pt x="422068" y="108178"/>
                      <a:pt x="427126" y="101148"/>
                      <a:pt x="432184" y="94033"/>
                    </a:cubicBezTo>
                    <a:cubicBezTo>
                      <a:pt x="444357" y="76888"/>
                      <a:pt x="456873" y="59743"/>
                      <a:pt x="464502" y="40026"/>
                    </a:cubicBezTo>
                    <a:cubicBezTo>
                      <a:pt x="483876" y="-9866"/>
                      <a:pt x="413410" y="-779"/>
                      <a:pt x="385721" y="3593"/>
                    </a:cubicBezTo>
                    <a:cubicBezTo>
                      <a:pt x="358632" y="7879"/>
                      <a:pt x="325714" y="16966"/>
                      <a:pt x="311654" y="43112"/>
                    </a:cubicBezTo>
                    <a:cubicBezTo>
                      <a:pt x="302996" y="59143"/>
                      <a:pt x="299139" y="75774"/>
                      <a:pt x="295624" y="93519"/>
                    </a:cubicBezTo>
                    <a:cubicBezTo>
                      <a:pt x="292538" y="109292"/>
                      <a:pt x="296224" y="130809"/>
                      <a:pt x="286795" y="145211"/>
                    </a:cubicBezTo>
                    <a:cubicBezTo>
                      <a:pt x="274964" y="120265"/>
                      <a:pt x="271535" y="92662"/>
                      <a:pt x="266563" y="65658"/>
                    </a:cubicBezTo>
                    <a:cubicBezTo>
                      <a:pt x="263906" y="50999"/>
                      <a:pt x="255676" y="36683"/>
                      <a:pt x="239046" y="40626"/>
                    </a:cubicBezTo>
                    <a:cubicBezTo>
                      <a:pt x="221729" y="44656"/>
                      <a:pt x="207413" y="63601"/>
                      <a:pt x="195840" y="76117"/>
                    </a:cubicBezTo>
                    <a:cubicBezTo>
                      <a:pt x="184782" y="88033"/>
                      <a:pt x="173037" y="99348"/>
                      <a:pt x="161893" y="111178"/>
                    </a:cubicBezTo>
                    <a:cubicBezTo>
                      <a:pt x="152377" y="121294"/>
                      <a:pt x="136176" y="133638"/>
                      <a:pt x="130517" y="147011"/>
                    </a:cubicBezTo>
                    <a:cubicBezTo>
                      <a:pt x="110287" y="195189"/>
                      <a:pt x="152721" y="222706"/>
                      <a:pt x="160179" y="267026"/>
                    </a:cubicBezTo>
                    <a:cubicBezTo>
                      <a:pt x="162579" y="281342"/>
                      <a:pt x="141747" y="258797"/>
                      <a:pt x="142691" y="259911"/>
                    </a:cubicBezTo>
                    <a:cubicBezTo>
                      <a:pt x="139090" y="255367"/>
                      <a:pt x="135918" y="250481"/>
                      <a:pt x="132661" y="245681"/>
                    </a:cubicBezTo>
                    <a:cubicBezTo>
                      <a:pt x="126746" y="236937"/>
                      <a:pt x="120488" y="228621"/>
                      <a:pt x="114573" y="219878"/>
                    </a:cubicBezTo>
                    <a:cubicBezTo>
                      <a:pt x="106086" y="207362"/>
                      <a:pt x="87912" y="189102"/>
                      <a:pt x="71368" y="201618"/>
                    </a:cubicBezTo>
                    <a:cubicBezTo>
                      <a:pt x="53451" y="215162"/>
                      <a:pt x="47536" y="240709"/>
                      <a:pt x="39221" y="260597"/>
                    </a:cubicBezTo>
                    <a:cubicBezTo>
                      <a:pt x="27647" y="288543"/>
                      <a:pt x="18561" y="317518"/>
                      <a:pt x="17961" y="347951"/>
                    </a:cubicBezTo>
                    <a:cubicBezTo>
                      <a:pt x="17532" y="371439"/>
                      <a:pt x="25162" y="390042"/>
                      <a:pt x="45478" y="402300"/>
                    </a:cubicBezTo>
                    <a:cubicBezTo>
                      <a:pt x="52594" y="406587"/>
                      <a:pt x="60909" y="408558"/>
                      <a:pt x="69053" y="409930"/>
                    </a:cubicBezTo>
                    <a:cubicBezTo>
                      <a:pt x="75396" y="411044"/>
                      <a:pt x="81569" y="412245"/>
                      <a:pt x="87827" y="413788"/>
                    </a:cubicBezTo>
                    <a:cubicBezTo>
                      <a:pt x="98714" y="416531"/>
                      <a:pt x="103085" y="425446"/>
                      <a:pt x="87398" y="425018"/>
                    </a:cubicBezTo>
                    <a:cubicBezTo>
                      <a:pt x="67938" y="424417"/>
                      <a:pt x="46164" y="410787"/>
                      <a:pt x="26619" y="414731"/>
                    </a:cubicBezTo>
                    <a:cubicBezTo>
                      <a:pt x="4931" y="419103"/>
                      <a:pt x="2616" y="438476"/>
                      <a:pt x="473" y="457765"/>
                    </a:cubicBezTo>
                    <a:cubicBezTo>
                      <a:pt x="-5957" y="517343"/>
                      <a:pt x="54479" y="549061"/>
                      <a:pt x="102914" y="565435"/>
                    </a:cubicBezTo>
                    <a:cubicBezTo>
                      <a:pt x="121431" y="571693"/>
                      <a:pt x="137547" y="569207"/>
                      <a:pt x="155721" y="566378"/>
                    </a:cubicBezTo>
                    <a:cubicBezTo>
                      <a:pt x="158121" y="570921"/>
                      <a:pt x="159321" y="572636"/>
                      <a:pt x="161893" y="582323"/>
                    </a:cubicBezTo>
                    <a:cubicBezTo>
                      <a:pt x="181781" y="625700"/>
                      <a:pt x="236302" y="666247"/>
                      <a:pt x="283023" y="662304"/>
                    </a:cubicBezTo>
                    <a:cubicBezTo>
                      <a:pt x="285251" y="662390"/>
                      <a:pt x="287394" y="660161"/>
                      <a:pt x="287394" y="658018"/>
                    </a:cubicBezTo>
                    <a:close/>
                    <a:moveTo>
                      <a:pt x="428069" y="326348"/>
                    </a:moveTo>
                    <a:cubicBezTo>
                      <a:pt x="408524" y="344264"/>
                      <a:pt x="354174" y="310232"/>
                      <a:pt x="378520" y="289915"/>
                    </a:cubicBezTo>
                    <a:cubicBezTo>
                      <a:pt x="379206" y="289401"/>
                      <a:pt x="379892" y="289143"/>
                      <a:pt x="380663" y="289057"/>
                    </a:cubicBezTo>
                    <a:cubicBezTo>
                      <a:pt x="400123" y="272513"/>
                      <a:pt x="450872" y="305603"/>
                      <a:pt x="428069" y="326348"/>
                    </a:cubicBezTo>
                    <a:close/>
                    <a:moveTo>
                      <a:pt x="402266" y="179415"/>
                    </a:moveTo>
                    <a:cubicBezTo>
                      <a:pt x="403209" y="180444"/>
                      <a:pt x="403466" y="181558"/>
                      <a:pt x="403295" y="182501"/>
                    </a:cubicBezTo>
                    <a:cubicBezTo>
                      <a:pt x="406895" y="191503"/>
                      <a:pt x="404066" y="204533"/>
                      <a:pt x="400380" y="213534"/>
                    </a:cubicBezTo>
                    <a:cubicBezTo>
                      <a:pt x="394208" y="228707"/>
                      <a:pt x="383492" y="252110"/>
                      <a:pt x="363347" y="246624"/>
                    </a:cubicBezTo>
                    <a:cubicBezTo>
                      <a:pt x="340715" y="240366"/>
                      <a:pt x="358889" y="201875"/>
                      <a:pt x="364718" y="189702"/>
                    </a:cubicBezTo>
                    <a:cubicBezTo>
                      <a:pt x="373462" y="171700"/>
                      <a:pt x="386921" y="162442"/>
                      <a:pt x="402266" y="179415"/>
                    </a:cubicBezTo>
                    <a:close/>
                    <a:moveTo>
                      <a:pt x="249247" y="245424"/>
                    </a:moveTo>
                    <a:cubicBezTo>
                      <a:pt x="249418" y="230336"/>
                      <a:pt x="247018" y="209333"/>
                      <a:pt x="256276" y="196474"/>
                    </a:cubicBezTo>
                    <a:cubicBezTo>
                      <a:pt x="260305" y="190903"/>
                      <a:pt x="268106" y="190474"/>
                      <a:pt x="275221" y="190903"/>
                    </a:cubicBezTo>
                    <a:cubicBezTo>
                      <a:pt x="283965" y="190045"/>
                      <a:pt x="293395" y="193046"/>
                      <a:pt x="298367" y="200761"/>
                    </a:cubicBezTo>
                    <a:cubicBezTo>
                      <a:pt x="306254" y="212934"/>
                      <a:pt x="305654" y="225535"/>
                      <a:pt x="303254" y="239337"/>
                    </a:cubicBezTo>
                    <a:cubicBezTo>
                      <a:pt x="301196" y="251681"/>
                      <a:pt x="299824" y="263255"/>
                      <a:pt x="301282" y="275684"/>
                    </a:cubicBezTo>
                    <a:cubicBezTo>
                      <a:pt x="302139" y="283228"/>
                      <a:pt x="302225" y="289401"/>
                      <a:pt x="300253" y="296773"/>
                    </a:cubicBezTo>
                    <a:cubicBezTo>
                      <a:pt x="297510" y="306717"/>
                      <a:pt x="286365" y="312289"/>
                      <a:pt x="276936" y="310318"/>
                    </a:cubicBezTo>
                    <a:cubicBezTo>
                      <a:pt x="250104" y="304745"/>
                      <a:pt x="249075" y="265826"/>
                      <a:pt x="249247" y="245424"/>
                    </a:cubicBezTo>
                    <a:close/>
                    <a:moveTo>
                      <a:pt x="179895" y="385155"/>
                    </a:moveTo>
                    <a:cubicBezTo>
                      <a:pt x="166179" y="372382"/>
                      <a:pt x="142005" y="347351"/>
                      <a:pt x="161464" y="330291"/>
                    </a:cubicBezTo>
                    <a:cubicBezTo>
                      <a:pt x="171151" y="318376"/>
                      <a:pt x="189582" y="330034"/>
                      <a:pt x="200384" y="340921"/>
                    </a:cubicBezTo>
                    <a:cubicBezTo>
                      <a:pt x="211956" y="352494"/>
                      <a:pt x="242389" y="372297"/>
                      <a:pt x="237503" y="391842"/>
                    </a:cubicBezTo>
                    <a:cubicBezTo>
                      <a:pt x="229701" y="422874"/>
                      <a:pt x="191983" y="396385"/>
                      <a:pt x="179895" y="385155"/>
                    </a:cubicBezTo>
                    <a:close/>
                    <a:moveTo>
                      <a:pt x="315426" y="430075"/>
                    </a:moveTo>
                    <a:cubicBezTo>
                      <a:pt x="294938" y="428275"/>
                      <a:pt x="277793" y="374183"/>
                      <a:pt x="303596" y="372811"/>
                    </a:cubicBezTo>
                    <a:cubicBezTo>
                      <a:pt x="304025" y="372811"/>
                      <a:pt x="304454" y="372897"/>
                      <a:pt x="304797" y="372982"/>
                    </a:cubicBezTo>
                    <a:cubicBezTo>
                      <a:pt x="308569" y="370582"/>
                      <a:pt x="313541" y="370582"/>
                      <a:pt x="317741" y="373497"/>
                    </a:cubicBezTo>
                    <a:cubicBezTo>
                      <a:pt x="325199" y="378726"/>
                      <a:pt x="329914" y="387727"/>
                      <a:pt x="332143" y="396299"/>
                    </a:cubicBezTo>
                    <a:cubicBezTo>
                      <a:pt x="335057" y="407272"/>
                      <a:pt x="331457" y="431447"/>
                      <a:pt x="315426" y="43007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AB0AE2E9-E595-888D-D7FE-E03A80F700AB}"/>
                  </a:ext>
                </a:extLst>
              </p:cNvPr>
              <p:cNvSpPr/>
              <p:nvPr/>
            </p:nvSpPr>
            <p:spPr>
              <a:xfrm>
                <a:off x="8469675" y="4979981"/>
                <a:ext cx="530646" cy="612546"/>
              </a:xfrm>
              <a:custGeom>
                <a:avLst/>
                <a:gdLst>
                  <a:gd name="connsiteX0" fmla="*/ 64515 w 530646"/>
                  <a:gd name="connsiteY0" fmla="*/ 607317 h 612546"/>
                  <a:gd name="connsiteX1" fmla="*/ 121865 w 530646"/>
                  <a:gd name="connsiteY1" fmla="*/ 434838 h 612546"/>
                  <a:gd name="connsiteX2" fmla="*/ 127694 w 530646"/>
                  <a:gd name="connsiteY2" fmla="*/ 464328 h 612546"/>
                  <a:gd name="connsiteX3" fmla="*/ 149897 w 530646"/>
                  <a:gd name="connsiteY3" fmla="*/ 510105 h 612546"/>
                  <a:gd name="connsiteX4" fmla="*/ 154954 w 530646"/>
                  <a:gd name="connsiteY4" fmla="*/ 506161 h 612546"/>
                  <a:gd name="connsiteX5" fmla="*/ 132066 w 530646"/>
                  <a:gd name="connsiteY5" fmla="*/ 416836 h 612546"/>
                  <a:gd name="connsiteX6" fmla="*/ 173300 w 530646"/>
                  <a:gd name="connsiteY6" fmla="*/ 354943 h 612546"/>
                  <a:gd name="connsiteX7" fmla="*/ 286714 w 530646"/>
                  <a:gd name="connsiteY7" fmla="*/ 518335 h 612546"/>
                  <a:gd name="connsiteX8" fmla="*/ 290915 w 530646"/>
                  <a:gd name="connsiteY8" fmla="*/ 512762 h 612546"/>
                  <a:gd name="connsiteX9" fmla="*/ 222592 w 530646"/>
                  <a:gd name="connsiteY9" fmla="*/ 440754 h 612546"/>
                  <a:gd name="connsiteX10" fmla="*/ 181272 w 530646"/>
                  <a:gd name="connsiteY10" fmla="*/ 344398 h 612546"/>
                  <a:gd name="connsiteX11" fmla="*/ 223878 w 530646"/>
                  <a:gd name="connsiteY11" fmla="*/ 293563 h 612546"/>
                  <a:gd name="connsiteX12" fmla="*/ 269740 w 530646"/>
                  <a:gd name="connsiteY12" fmla="*/ 247272 h 612546"/>
                  <a:gd name="connsiteX13" fmla="*/ 433990 w 530646"/>
                  <a:gd name="connsiteY13" fmla="*/ 390947 h 612546"/>
                  <a:gd name="connsiteX14" fmla="*/ 435533 w 530646"/>
                  <a:gd name="connsiteY14" fmla="*/ 385289 h 612546"/>
                  <a:gd name="connsiteX15" fmla="*/ 342006 w 530646"/>
                  <a:gd name="connsiteY15" fmla="*/ 322196 h 612546"/>
                  <a:gd name="connsiteX16" fmla="*/ 277456 w 530646"/>
                  <a:gd name="connsiteY16" fmla="*/ 240243 h 612546"/>
                  <a:gd name="connsiteX17" fmla="*/ 343207 w 530646"/>
                  <a:gd name="connsiteY17" fmla="*/ 185550 h 612546"/>
                  <a:gd name="connsiteX18" fmla="*/ 527773 w 530646"/>
                  <a:gd name="connsiteY18" fmla="*/ 253787 h 612546"/>
                  <a:gd name="connsiteX19" fmla="*/ 528544 w 530646"/>
                  <a:gd name="connsiteY19" fmla="*/ 247872 h 612546"/>
                  <a:gd name="connsiteX20" fmla="*/ 432704 w 530646"/>
                  <a:gd name="connsiteY20" fmla="*/ 219154 h 612546"/>
                  <a:gd name="connsiteX21" fmla="*/ 352722 w 530646"/>
                  <a:gd name="connsiteY21" fmla="*/ 178178 h 612546"/>
                  <a:gd name="connsiteX22" fmla="*/ 520486 w 530646"/>
                  <a:gd name="connsiteY22" fmla="*/ 56362 h 612546"/>
                  <a:gd name="connsiteX23" fmla="*/ 516886 w 530646"/>
                  <a:gd name="connsiteY23" fmla="*/ 50362 h 612546"/>
                  <a:gd name="connsiteX24" fmla="*/ 391813 w 530646"/>
                  <a:gd name="connsiteY24" fmla="*/ 132058 h 612546"/>
                  <a:gd name="connsiteX25" fmla="*/ 410501 w 530646"/>
                  <a:gd name="connsiteY25" fmla="*/ 73936 h 612546"/>
                  <a:gd name="connsiteX26" fmla="*/ 451221 w 530646"/>
                  <a:gd name="connsiteY26" fmla="*/ 20615 h 612546"/>
                  <a:gd name="connsiteX27" fmla="*/ 447105 w 530646"/>
                  <a:gd name="connsiteY27" fmla="*/ 16500 h 612546"/>
                  <a:gd name="connsiteX28" fmla="*/ 381097 w 530646"/>
                  <a:gd name="connsiteY28" fmla="*/ 140202 h 612546"/>
                  <a:gd name="connsiteX29" fmla="*/ 351865 w 530646"/>
                  <a:gd name="connsiteY29" fmla="*/ 162833 h 612546"/>
                  <a:gd name="connsiteX30" fmla="*/ 278570 w 530646"/>
                  <a:gd name="connsiteY30" fmla="*/ 223955 h 612546"/>
                  <a:gd name="connsiteX31" fmla="*/ 272227 w 530646"/>
                  <a:gd name="connsiteY31" fmla="*/ 122713 h 612546"/>
                  <a:gd name="connsiteX32" fmla="*/ 290657 w 530646"/>
                  <a:gd name="connsiteY32" fmla="*/ 4156 h 612546"/>
                  <a:gd name="connsiteX33" fmla="*/ 285257 w 530646"/>
                  <a:gd name="connsiteY33" fmla="*/ 984 h 612546"/>
                  <a:gd name="connsiteX34" fmla="*/ 262540 w 530646"/>
                  <a:gd name="connsiteY34" fmla="*/ 103340 h 612546"/>
                  <a:gd name="connsiteX35" fmla="*/ 263140 w 530646"/>
                  <a:gd name="connsiteY35" fmla="*/ 177663 h 612546"/>
                  <a:gd name="connsiteX36" fmla="*/ 270169 w 530646"/>
                  <a:gd name="connsiteY36" fmla="*/ 231584 h 612546"/>
                  <a:gd name="connsiteX37" fmla="*/ 270169 w 530646"/>
                  <a:gd name="connsiteY37" fmla="*/ 231584 h 612546"/>
                  <a:gd name="connsiteX38" fmla="*/ 209819 w 530646"/>
                  <a:gd name="connsiteY38" fmla="*/ 291935 h 612546"/>
                  <a:gd name="connsiteX39" fmla="*/ 201589 w 530646"/>
                  <a:gd name="connsiteY39" fmla="*/ 301365 h 612546"/>
                  <a:gd name="connsiteX40" fmla="*/ 177157 w 530646"/>
                  <a:gd name="connsiteY40" fmla="*/ 257216 h 612546"/>
                  <a:gd name="connsiteX41" fmla="*/ 151697 w 530646"/>
                  <a:gd name="connsiteY41" fmla="*/ 197723 h 612546"/>
                  <a:gd name="connsiteX42" fmla="*/ 129494 w 530646"/>
                  <a:gd name="connsiteY42" fmla="*/ 59448 h 612546"/>
                  <a:gd name="connsiteX43" fmla="*/ 122808 w 530646"/>
                  <a:gd name="connsiteY43" fmla="*/ 56705 h 612546"/>
                  <a:gd name="connsiteX44" fmla="*/ 137981 w 530646"/>
                  <a:gd name="connsiteY44" fmla="*/ 191637 h 612546"/>
                  <a:gd name="connsiteX45" fmla="*/ 169099 w 530646"/>
                  <a:gd name="connsiteY45" fmla="*/ 266389 h 612546"/>
                  <a:gd name="connsiteX46" fmla="*/ 194388 w 530646"/>
                  <a:gd name="connsiteY46" fmla="*/ 309594 h 612546"/>
                  <a:gd name="connsiteX47" fmla="*/ 162756 w 530646"/>
                  <a:gd name="connsiteY47" fmla="*/ 349028 h 612546"/>
                  <a:gd name="connsiteX48" fmla="*/ 13594 w 530646"/>
                  <a:gd name="connsiteY48" fmla="*/ 234584 h 612546"/>
                  <a:gd name="connsiteX49" fmla="*/ 7851 w 530646"/>
                  <a:gd name="connsiteY49" fmla="*/ 236127 h 612546"/>
                  <a:gd name="connsiteX50" fmla="*/ 64344 w 530646"/>
                  <a:gd name="connsiteY50" fmla="*/ 309337 h 612546"/>
                  <a:gd name="connsiteX51" fmla="*/ 156069 w 530646"/>
                  <a:gd name="connsiteY51" fmla="*/ 358115 h 612546"/>
                  <a:gd name="connsiteX52" fmla="*/ 126751 w 530646"/>
                  <a:gd name="connsiteY52" fmla="*/ 402006 h 612546"/>
                  <a:gd name="connsiteX53" fmla="*/ 2878 w 530646"/>
                  <a:gd name="connsiteY53" fmla="*/ 409892 h 612546"/>
                  <a:gd name="connsiteX54" fmla="*/ 2107 w 530646"/>
                  <a:gd name="connsiteY54" fmla="*/ 415721 h 612546"/>
                  <a:gd name="connsiteX55" fmla="*/ 119551 w 530646"/>
                  <a:gd name="connsiteY55" fmla="*/ 414093 h 612546"/>
                  <a:gd name="connsiteX56" fmla="*/ 53285 w 530646"/>
                  <a:gd name="connsiteY56" fmla="*/ 606974 h 612546"/>
                  <a:gd name="connsiteX57" fmla="*/ 64515 w 530646"/>
                  <a:gd name="connsiteY57" fmla="*/ 607317 h 61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30646" h="612546">
                    <a:moveTo>
                      <a:pt x="64515" y="607317"/>
                    </a:moveTo>
                    <a:cubicBezTo>
                      <a:pt x="72316" y="545423"/>
                      <a:pt x="92890" y="488073"/>
                      <a:pt x="121865" y="434838"/>
                    </a:cubicBezTo>
                    <a:cubicBezTo>
                      <a:pt x="122636" y="444697"/>
                      <a:pt x="124780" y="454469"/>
                      <a:pt x="127694" y="464328"/>
                    </a:cubicBezTo>
                    <a:cubicBezTo>
                      <a:pt x="132495" y="480530"/>
                      <a:pt x="136438" y="498875"/>
                      <a:pt x="149897" y="510105"/>
                    </a:cubicBezTo>
                    <a:cubicBezTo>
                      <a:pt x="152554" y="512334"/>
                      <a:pt x="157183" y="509334"/>
                      <a:pt x="154954" y="506161"/>
                    </a:cubicBezTo>
                    <a:cubicBezTo>
                      <a:pt x="138410" y="482073"/>
                      <a:pt x="129323" y="446240"/>
                      <a:pt x="132066" y="416836"/>
                    </a:cubicBezTo>
                    <a:cubicBezTo>
                      <a:pt x="144582" y="395576"/>
                      <a:pt x="158469" y="374916"/>
                      <a:pt x="173300" y="354943"/>
                    </a:cubicBezTo>
                    <a:cubicBezTo>
                      <a:pt x="187530" y="417693"/>
                      <a:pt x="229364" y="488245"/>
                      <a:pt x="286714" y="518335"/>
                    </a:cubicBezTo>
                    <a:cubicBezTo>
                      <a:pt x="290143" y="520134"/>
                      <a:pt x="294172" y="515420"/>
                      <a:pt x="290915" y="512762"/>
                    </a:cubicBezTo>
                    <a:cubicBezTo>
                      <a:pt x="263654" y="490474"/>
                      <a:pt x="242051" y="470586"/>
                      <a:pt x="222592" y="440754"/>
                    </a:cubicBezTo>
                    <a:cubicBezTo>
                      <a:pt x="203389" y="411349"/>
                      <a:pt x="187787" y="379031"/>
                      <a:pt x="181272" y="344398"/>
                    </a:cubicBezTo>
                    <a:cubicBezTo>
                      <a:pt x="194731" y="326910"/>
                      <a:pt x="209047" y="310023"/>
                      <a:pt x="223878" y="293563"/>
                    </a:cubicBezTo>
                    <a:cubicBezTo>
                      <a:pt x="238536" y="277362"/>
                      <a:pt x="253967" y="262017"/>
                      <a:pt x="269740" y="247272"/>
                    </a:cubicBezTo>
                    <a:cubicBezTo>
                      <a:pt x="314146" y="299736"/>
                      <a:pt x="357266" y="384175"/>
                      <a:pt x="433990" y="390947"/>
                    </a:cubicBezTo>
                    <a:cubicBezTo>
                      <a:pt x="436904" y="391204"/>
                      <a:pt x="438276" y="386489"/>
                      <a:pt x="435533" y="385289"/>
                    </a:cubicBezTo>
                    <a:cubicBezTo>
                      <a:pt x="398671" y="369259"/>
                      <a:pt x="369696" y="351942"/>
                      <a:pt x="342006" y="322196"/>
                    </a:cubicBezTo>
                    <a:cubicBezTo>
                      <a:pt x="318261" y="296650"/>
                      <a:pt x="300602" y="266046"/>
                      <a:pt x="277456" y="240243"/>
                    </a:cubicBezTo>
                    <a:cubicBezTo>
                      <a:pt x="298630" y="221040"/>
                      <a:pt x="320661" y="202952"/>
                      <a:pt x="343207" y="185550"/>
                    </a:cubicBezTo>
                    <a:cubicBezTo>
                      <a:pt x="400128" y="218554"/>
                      <a:pt x="460907" y="248215"/>
                      <a:pt x="527773" y="253787"/>
                    </a:cubicBezTo>
                    <a:cubicBezTo>
                      <a:pt x="531373" y="254044"/>
                      <a:pt x="531545" y="248986"/>
                      <a:pt x="528544" y="247872"/>
                    </a:cubicBezTo>
                    <a:cubicBezTo>
                      <a:pt x="497426" y="236471"/>
                      <a:pt x="464422" y="229013"/>
                      <a:pt x="432704" y="219154"/>
                    </a:cubicBezTo>
                    <a:cubicBezTo>
                      <a:pt x="403729" y="210239"/>
                      <a:pt x="378525" y="193608"/>
                      <a:pt x="352722" y="178178"/>
                    </a:cubicBezTo>
                    <a:cubicBezTo>
                      <a:pt x="407586" y="136515"/>
                      <a:pt x="465022" y="98196"/>
                      <a:pt x="520486" y="56362"/>
                    </a:cubicBezTo>
                    <a:cubicBezTo>
                      <a:pt x="524001" y="53705"/>
                      <a:pt x="521000" y="48218"/>
                      <a:pt x="516886" y="50362"/>
                    </a:cubicBezTo>
                    <a:cubicBezTo>
                      <a:pt x="473080" y="72993"/>
                      <a:pt x="431589" y="101968"/>
                      <a:pt x="391813" y="132058"/>
                    </a:cubicBezTo>
                    <a:cubicBezTo>
                      <a:pt x="393871" y="110883"/>
                      <a:pt x="399014" y="93224"/>
                      <a:pt x="410501" y="73936"/>
                    </a:cubicBezTo>
                    <a:cubicBezTo>
                      <a:pt x="422074" y="54562"/>
                      <a:pt x="439390" y="39560"/>
                      <a:pt x="451221" y="20615"/>
                    </a:cubicBezTo>
                    <a:cubicBezTo>
                      <a:pt x="452849" y="18044"/>
                      <a:pt x="449592" y="14871"/>
                      <a:pt x="447105" y="16500"/>
                    </a:cubicBezTo>
                    <a:cubicBezTo>
                      <a:pt x="411530" y="39646"/>
                      <a:pt x="374068" y="95881"/>
                      <a:pt x="381097" y="140202"/>
                    </a:cubicBezTo>
                    <a:cubicBezTo>
                      <a:pt x="371239" y="147745"/>
                      <a:pt x="361552" y="155289"/>
                      <a:pt x="351865" y="162833"/>
                    </a:cubicBezTo>
                    <a:cubicBezTo>
                      <a:pt x="326748" y="182549"/>
                      <a:pt x="302145" y="202781"/>
                      <a:pt x="278570" y="223955"/>
                    </a:cubicBezTo>
                    <a:cubicBezTo>
                      <a:pt x="268283" y="194294"/>
                      <a:pt x="271712" y="153060"/>
                      <a:pt x="272227" y="122713"/>
                    </a:cubicBezTo>
                    <a:cubicBezTo>
                      <a:pt x="272912" y="82337"/>
                      <a:pt x="276170" y="42046"/>
                      <a:pt x="290657" y="4156"/>
                    </a:cubicBezTo>
                    <a:cubicBezTo>
                      <a:pt x="291772" y="1155"/>
                      <a:pt x="287229" y="-1502"/>
                      <a:pt x="285257" y="984"/>
                    </a:cubicBezTo>
                    <a:cubicBezTo>
                      <a:pt x="263483" y="28073"/>
                      <a:pt x="264769" y="70336"/>
                      <a:pt x="262540" y="103340"/>
                    </a:cubicBezTo>
                    <a:cubicBezTo>
                      <a:pt x="260825" y="128200"/>
                      <a:pt x="261940" y="152803"/>
                      <a:pt x="263140" y="177663"/>
                    </a:cubicBezTo>
                    <a:cubicBezTo>
                      <a:pt x="264083" y="196180"/>
                      <a:pt x="262882" y="214182"/>
                      <a:pt x="270169" y="231584"/>
                    </a:cubicBezTo>
                    <a:cubicBezTo>
                      <a:pt x="270169" y="231584"/>
                      <a:pt x="270169" y="231584"/>
                      <a:pt x="270169" y="231584"/>
                    </a:cubicBezTo>
                    <a:cubicBezTo>
                      <a:pt x="249252" y="250787"/>
                      <a:pt x="229021" y="270761"/>
                      <a:pt x="209819" y="291935"/>
                    </a:cubicBezTo>
                    <a:cubicBezTo>
                      <a:pt x="206990" y="295021"/>
                      <a:pt x="204246" y="298193"/>
                      <a:pt x="201589" y="301365"/>
                    </a:cubicBezTo>
                    <a:cubicBezTo>
                      <a:pt x="189502" y="289620"/>
                      <a:pt x="183415" y="272561"/>
                      <a:pt x="177157" y="257216"/>
                    </a:cubicBezTo>
                    <a:cubicBezTo>
                      <a:pt x="168928" y="237242"/>
                      <a:pt x="159241" y="217954"/>
                      <a:pt x="151697" y="197723"/>
                    </a:cubicBezTo>
                    <a:cubicBezTo>
                      <a:pt x="135152" y="153660"/>
                      <a:pt x="122979" y="106597"/>
                      <a:pt x="129494" y="59448"/>
                    </a:cubicBezTo>
                    <a:cubicBezTo>
                      <a:pt x="130009" y="55676"/>
                      <a:pt x="124694" y="52590"/>
                      <a:pt x="122808" y="56705"/>
                    </a:cubicBezTo>
                    <a:cubicBezTo>
                      <a:pt x="104377" y="96739"/>
                      <a:pt x="125208" y="152889"/>
                      <a:pt x="137981" y="191637"/>
                    </a:cubicBezTo>
                    <a:cubicBezTo>
                      <a:pt x="146554" y="217354"/>
                      <a:pt x="158898" y="241357"/>
                      <a:pt x="169099" y="266389"/>
                    </a:cubicBezTo>
                    <a:cubicBezTo>
                      <a:pt x="175443" y="281819"/>
                      <a:pt x="182044" y="298107"/>
                      <a:pt x="194388" y="309594"/>
                    </a:cubicBezTo>
                    <a:cubicBezTo>
                      <a:pt x="183501" y="322367"/>
                      <a:pt x="172871" y="335483"/>
                      <a:pt x="162756" y="349028"/>
                    </a:cubicBezTo>
                    <a:cubicBezTo>
                      <a:pt x="103605" y="332740"/>
                      <a:pt x="41712" y="289449"/>
                      <a:pt x="13594" y="234584"/>
                    </a:cubicBezTo>
                    <a:cubicBezTo>
                      <a:pt x="12223" y="231927"/>
                      <a:pt x="7508" y="233127"/>
                      <a:pt x="7851" y="236127"/>
                    </a:cubicBezTo>
                    <a:cubicBezTo>
                      <a:pt x="11108" y="267246"/>
                      <a:pt x="41798" y="290820"/>
                      <a:pt x="64344" y="309337"/>
                    </a:cubicBezTo>
                    <a:cubicBezTo>
                      <a:pt x="90232" y="330597"/>
                      <a:pt x="123322" y="348856"/>
                      <a:pt x="156069" y="358115"/>
                    </a:cubicBezTo>
                    <a:cubicBezTo>
                      <a:pt x="145697" y="372345"/>
                      <a:pt x="135924" y="387004"/>
                      <a:pt x="126751" y="402006"/>
                    </a:cubicBezTo>
                    <a:cubicBezTo>
                      <a:pt x="84575" y="412293"/>
                      <a:pt x="45913" y="410750"/>
                      <a:pt x="2878" y="409892"/>
                    </a:cubicBezTo>
                    <a:cubicBezTo>
                      <a:pt x="-636" y="409806"/>
                      <a:pt x="-979" y="414693"/>
                      <a:pt x="2107" y="415721"/>
                    </a:cubicBezTo>
                    <a:cubicBezTo>
                      <a:pt x="38797" y="428237"/>
                      <a:pt x="81574" y="422923"/>
                      <a:pt x="119551" y="414093"/>
                    </a:cubicBezTo>
                    <a:cubicBezTo>
                      <a:pt x="85003" y="473415"/>
                      <a:pt x="60572" y="538223"/>
                      <a:pt x="53285" y="606974"/>
                    </a:cubicBezTo>
                    <a:cubicBezTo>
                      <a:pt x="52770" y="614432"/>
                      <a:pt x="63658" y="614261"/>
                      <a:pt x="64515" y="60731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" name="图形 4">
              <a:extLst>
                <a:ext uri="{FF2B5EF4-FFF2-40B4-BE49-F238E27FC236}">
                  <a16:creationId xmlns:a16="http://schemas.microsoft.com/office/drawing/2014/main" id="{8757382B-B1E9-977C-57D2-E08381CA56EA}"/>
                </a:ext>
              </a:extLst>
            </p:cNvPr>
            <p:cNvGrpSpPr/>
            <p:nvPr/>
          </p:nvGrpSpPr>
          <p:grpSpPr>
            <a:xfrm>
              <a:off x="10660020" y="4542420"/>
              <a:ext cx="658638" cy="550249"/>
              <a:chOff x="10660020" y="4542420"/>
              <a:chExt cx="658638" cy="550249"/>
            </a:xfrm>
          </p:grpSpPr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A45B0279-5CB7-5C22-5925-219BFD416904}"/>
                  </a:ext>
                </a:extLst>
              </p:cNvPr>
              <p:cNvSpPr/>
              <p:nvPr/>
            </p:nvSpPr>
            <p:spPr>
              <a:xfrm>
                <a:off x="10660020" y="4542420"/>
                <a:ext cx="612994" cy="550249"/>
              </a:xfrm>
              <a:custGeom>
                <a:avLst/>
                <a:gdLst>
                  <a:gd name="connsiteX0" fmla="*/ 605969 w 612994"/>
                  <a:gd name="connsiteY0" fmla="*/ 259380 h 550249"/>
                  <a:gd name="connsiteX1" fmla="*/ 572965 w 612994"/>
                  <a:gd name="connsiteY1" fmla="*/ 289040 h 550249"/>
                  <a:gd name="connsiteX2" fmla="*/ 540132 w 612994"/>
                  <a:gd name="connsiteY2" fmla="*/ 309614 h 550249"/>
                  <a:gd name="connsiteX3" fmla="*/ 535246 w 612994"/>
                  <a:gd name="connsiteY3" fmla="*/ 301214 h 550249"/>
                  <a:gd name="connsiteX4" fmla="*/ 551877 w 612994"/>
                  <a:gd name="connsiteY4" fmla="*/ 288783 h 550249"/>
                  <a:gd name="connsiteX5" fmla="*/ 557963 w 612994"/>
                  <a:gd name="connsiteY5" fmla="*/ 174426 h 550249"/>
                  <a:gd name="connsiteX6" fmla="*/ 480553 w 612994"/>
                  <a:gd name="connsiteY6" fmla="*/ 148880 h 550249"/>
                  <a:gd name="connsiteX7" fmla="*/ 467180 w 612994"/>
                  <a:gd name="connsiteY7" fmla="*/ 194829 h 550249"/>
                  <a:gd name="connsiteX8" fmla="*/ 430061 w 612994"/>
                  <a:gd name="connsiteY8" fmla="*/ 238977 h 550249"/>
                  <a:gd name="connsiteX9" fmla="*/ 418831 w 612994"/>
                  <a:gd name="connsiteY9" fmla="*/ 236405 h 550249"/>
                  <a:gd name="connsiteX10" fmla="*/ 433404 w 612994"/>
                  <a:gd name="connsiteY10" fmla="*/ 217117 h 550249"/>
                  <a:gd name="connsiteX11" fmla="*/ 452778 w 612994"/>
                  <a:gd name="connsiteY11" fmla="*/ 183342 h 550249"/>
                  <a:gd name="connsiteX12" fmla="*/ 468637 w 612994"/>
                  <a:gd name="connsiteY12" fmla="*/ 128392 h 550249"/>
                  <a:gd name="connsiteX13" fmla="*/ 437690 w 612994"/>
                  <a:gd name="connsiteY13" fmla="*/ 84158 h 550249"/>
                  <a:gd name="connsiteX14" fmla="*/ 395686 w 612994"/>
                  <a:gd name="connsiteY14" fmla="*/ 60326 h 550249"/>
                  <a:gd name="connsiteX15" fmla="*/ 366110 w 612994"/>
                  <a:gd name="connsiteY15" fmla="*/ 48839 h 550249"/>
                  <a:gd name="connsiteX16" fmla="*/ 340650 w 612994"/>
                  <a:gd name="connsiteY16" fmla="*/ 84929 h 550249"/>
                  <a:gd name="connsiteX17" fmla="*/ 308675 w 612994"/>
                  <a:gd name="connsiteY17" fmla="*/ 152480 h 550249"/>
                  <a:gd name="connsiteX18" fmla="*/ 302246 w 612994"/>
                  <a:gd name="connsiteY18" fmla="*/ 147594 h 550249"/>
                  <a:gd name="connsiteX19" fmla="*/ 306703 w 612994"/>
                  <a:gd name="connsiteY19" fmla="*/ 127792 h 550249"/>
                  <a:gd name="connsiteX20" fmla="*/ 313047 w 612994"/>
                  <a:gd name="connsiteY20" fmla="*/ 111761 h 550249"/>
                  <a:gd name="connsiteX21" fmla="*/ 320933 w 612994"/>
                  <a:gd name="connsiteY21" fmla="*/ 80300 h 550249"/>
                  <a:gd name="connsiteX22" fmla="*/ 269326 w 612994"/>
                  <a:gd name="connsiteY22" fmla="*/ 2976 h 550249"/>
                  <a:gd name="connsiteX23" fmla="*/ 196032 w 612994"/>
                  <a:gd name="connsiteY23" fmla="*/ 38038 h 550249"/>
                  <a:gd name="connsiteX24" fmla="*/ 199718 w 612994"/>
                  <a:gd name="connsiteY24" fmla="*/ 109361 h 550249"/>
                  <a:gd name="connsiteX25" fmla="*/ 192089 w 612994"/>
                  <a:gd name="connsiteY25" fmla="*/ 93759 h 550249"/>
                  <a:gd name="connsiteX26" fmla="*/ 186174 w 612994"/>
                  <a:gd name="connsiteY26" fmla="*/ 76271 h 550249"/>
                  <a:gd name="connsiteX27" fmla="*/ 174258 w 612994"/>
                  <a:gd name="connsiteY27" fmla="*/ 46953 h 550249"/>
                  <a:gd name="connsiteX28" fmla="*/ 67958 w 612994"/>
                  <a:gd name="connsiteY28" fmla="*/ 35980 h 550249"/>
                  <a:gd name="connsiteX29" fmla="*/ 16609 w 612994"/>
                  <a:gd name="connsiteY29" fmla="*/ 143394 h 550249"/>
                  <a:gd name="connsiteX30" fmla="*/ 117594 w 612994"/>
                  <a:gd name="connsiteY30" fmla="*/ 226633 h 550249"/>
                  <a:gd name="connsiteX31" fmla="*/ 105420 w 612994"/>
                  <a:gd name="connsiteY31" fmla="*/ 231862 h 550249"/>
                  <a:gd name="connsiteX32" fmla="*/ 83647 w 612994"/>
                  <a:gd name="connsiteY32" fmla="*/ 223204 h 550249"/>
                  <a:gd name="connsiteX33" fmla="*/ 30582 w 612994"/>
                  <a:gd name="connsiteY33" fmla="*/ 203401 h 550249"/>
                  <a:gd name="connsiteX34" fmla="*/ 11209 w 612994"/>
                  <a:gd name="connsiteY34" fmla="*/ 279011 h 550249"/>
                  <a:gd name="connsiteX35" fmla="*/ 58186 w 612994"/>
                  <a:gd name="connsiteY35" fmla="*/ 338075 h 550249"/>
                  <a:gd name="connsiteX36" fmla="*/ 105420 w 612994"/>
                  <a:gd name="connsiteY36" fmla="*/ 344076 h 550249"/>
                  <a:gd name="connsiteX37" fmla="*/ 152569 w 612994"/>
                  <a:gd name="connsiteY37" fmla="*/ 343476 h 550249"/>
                  <a:gd name="connsiteX38" fmla="*/ 85447 w 612994"/>
                  <a:gd name="connsiteY38" fmla="*/ 374337 h 550249"/>
                  <a:gd name="connsiteX39" fmla="*/ 67788 w 612994"/>
                  <a:gd name="connsiteY39" fmla="*/ 402797 h 550249"/>
                  <a:gd name="connsiteX40" fmla="*/ 106193 w 612994"/>
                  <a:gd name="connsiteY40" fmla="*/ 435202 h 550249"/>
                  <a:gd name="connsiteX41" fmla="*/ 142797 w 612994"/>
                  <a:gd name="connsiteY41" fmla="*/ 459462 h 550249"/>
                  <a:gd name="connsiteX42" fmla="*/ 179573 w 612994"/>
                  <a:gd name="connsiteY42" fmla="*/ 481407 h 550249"/>
                  <a:gd name="connsiteX43" fmla="*/ 280900 w 612994"/>
                  <a:gd name="connsiteY43" fmla="*/ 435630 h 550249"/>
                  <a:gd name="connsiteX44" fmla="*/ 277471 w 612994"/>
                  <a:gd name="connsiteY44" fmla="*/ 452261 h 550249"/>
                  <a:gd name="connsiteX45" fmla="*/ 266498 w 612994"/>
                  <a:gd name="connsiteY45" fmla="*/ 463491 h 550249"/>
                  <a:gd name="connsiteX46" fmla="*/ 246610 w 612994"/>
                  <a:gd name="connsiteY46" fmla="*/ 483722 h 550249"/>
                  <a:gd name="connsiteX47" fmla="*/ 237437 w 612994"/>
                  <a:gd name="connsiteY47" fmla="*/ 524870 h 550249"/>
                  <a:gd name="connsiteX48" fmla="*/ 294873 w 612994"/>
                  <a:gd name="connsiteY48" fmla="*/ 543644 h 550249"/>
                  <a:gd name="connsiteX49" fmla="*/ 375626 w 612994"/>
                  <a:gd name="connsiteY49" fmla="*/ 548187 h 550249"/>
                  <a:gd name="connsiteX50" fmla="*/ 419175 w 612994"/>
                  <a:gd name="connsiteY50" fmla="*/ 515012 h 550249"/>
                  <a:gd name="connsiteX51" fmla="*/ 422089 w 612994"/>
                  <a:gd name="connsiteY51" fmla="*/ 492895 h 550249"/>
                  <a:gd name="connsiteX52" fmla="*/ 422432 w 612994"/>
                  <a:gd name="connsiteY52" fmla="*/ 475664 h 550249"/>
                  <a:gd name="connsiteX53" fmla="*/ 432376 w 612994"/>
                  <a:gd name="connsiteY53" fmla="*/ 474207 h 550249"/>
                  <a:gd name="connsiteX54" fmla="*/ 433233 w 612994"/>
                  <a:gd name="connsiteY54" fmla="*/ 529670 h 550249"/>
                  <a:gd name="connsiteX55" fmla="*/ 475581 w 612994"/>
                  <a:gd name="connsiteY55" fmla="*/ 545787 h 550249"/>
                  <a:gd name="connsiteX56" fmla="*/ 554106 w 612994"/>
                  <a:gd name="connsiteY56" fmla="*/ 437688 h 550249"/>
                  <a:gd name="connsiteX57" fmla="*/ 546390 w 612994"/>
                  <a:gd name="connsiteY57" fmla="*/ 390882 h 550249"/>
                  <a:gd name="connsiteX58" fmla="*/ 559421 w 612994"/>
                  <a:gd name="connsiteY58" fmla="*/ 382823 h 550249"/>
                  <a:gd name="connsiteX59" fmla="*/ 610512 w 612994"/>
                  <a:gd name="connsiteY59" fmla="*/ 262552 h 550249"/>
                  <a:gd name="connsiteX60" fmla="*/ 605969 w 612994"/>
                  <a:gd name="connsiteY60" fmla="*/ 259380 h 550249"/>
                  <a:gd name="connsiteX61" fmla="*/ 289729 w 612994"/>
                  <a:gd name="connsiteY61" fmla="*/ 188914 h 550249"/>
                  <a:gd name="connsiteX62" fmla="*/ 265555 w 612994"/>
                  <a:gd name="connsiteY62" fmla="*/ 238720 h 550249"/>
                  <a:gd name="connsiteX63" fmla="*/ 264526 w 612994"/>
                  <a:gd name="connsiteY63" fmla="*/ 237006 h 550249"/>
                  <a:gd name="connsiteX64" fmla="*/ 289729 w 612994"/>
                  <a:gd name="connsiteY64" fmla="*/ 188914 h 550249"/>
                  <a:gd name="connsiteX65" fmla="*/ 163971 w 612994"/>
                  <a:gd name="connsiteY65" fmla="*/ 235805 h 550249"/>
                  <a:gd name="connsiteX66" fmla="*/ 166542 w 612994"/>
                  <a:gd name="connsiteY66" fmla="*/ 234348 h 550249"/>
                  <a:gd name="connsiteX67" fmla="*/ 194489 w 612994"/>
                  <a:gd name="connsiteY67" fmla="*/ 231862 h 550249"/>
                  <a:gd name="connsiteX68" fmla="*/ 229807 w 612994"/>
                  <a:gd name="connsiteY68" fmla="*/ 259208 h 550249"/>
                  <a:gd name="connsiteX69" fmla="*/ 179230 w 612994"/>
                  <a:gd name="connsiteY69" fmla="*/ 267266 h 550249"/>
                  <a:gd name="connsiteX70" fmla="*/ 163971 w 612994"/>
                  <a:gd name="connsiteY70" fmla="*/ 235805 h 550249"/>
                  <a:gd name="connsiteX71" fmla="*/ 247210 w 612994"/>
                  <a:gd name="connsiteY71" fmla="*/ 360364 h 550249"/>
                  <a:gd name="connsiteX72" fmla="*/ 202805 w 612994"/>
                  <a:gd name="connsiteY72" fmla="*/ 362164 h 550249"/>
                  <a:gd name="connsiteX73" fmla="*/ 194832 w 612994"/>
                  <a:gd name="connsiteY73" fmla="*/ 346305 h 550249"/>
                  <a:gd name="connsiteX74" fmla="*/ 199804 w 612994"/>
                  <a:gd name="connsiteY74" fmla="*/ 324188 h 550249"/>
                  <a:gd name="connsiteX75" fmla="*/ 233065 w 612994"/>
                  <a:gd name="connsiteY75" fmla="*/ 313558 h 550249"/>
                  <a:gd name="connsiteX76" fmla="*/ 265555 w 612994"/>
                  <a:gd name="connsiteY76" fmla="*/ 309357 h 550249"/>
                  <a:gd name="connsiteX77" fmla="*/ 284328 w 612994"/>
                  <a:gd name="connsiteY77" fmla="*/ 306871 h 550249"/>
                  <a:gd name="connsiteX78" fmla="*/ 300102 w 612994"/>
                  <a:gd name="connsiteY78" fmla="*/ 325302 h 550249"/>
                  <a:gd name="connsiteX79" fmla="*/ 247210 w 612994"/>
                  <a:gd name="connsiteY79" fmla="*/ 360364 h 550249"/>
                  <a:gd name="connsiteX80" fmla="*/ 382141 w 612994"/>
                  <a:gd name="connsiteY80" fmla="*/ 398854 h 550249"/>
                  <a:gd name="connsiteX81" fmla="*/ 336621 w 612994"/>
                  <a:gd name="connsiteY81" fmla="*/ 424143 h 550249"/>
                  <a:gd name="connsiteX82" fmla="*/ 339707 w 612994"/>
                  <a:gd name="connsiteY82" fmla="*/ 387967 h 550249"/>
                  <a:gd name="connsiteX83" fmla="*/ 378712 w 612994"/>
                  <a:gd name="connsiteY83" fmla="*/ 346905 h 550249"/>
                  <a:gd name="connsiteX84" fmla="*/ 382141 w 612994"/>
                  <a:gd name="connsiteY84" fmla="*/ 398854 h 550249"/>
                  <a:gd name="connsiteX85" fmla="*/ 399801 w 612994"/>
                  <a:gd name="connsiteY85" fmla="*/ 271724 h 550249"/>
                  <a:gd name="connsiteX86" fmla="*/ 351108 w 612994"/>
                  <a:gd name="connsiteY86" fmla="*/ 291527 h 550249"/>
                  <a:gd name="connsiteX87" fmla="*/ 351023 w 612994"/>
                  <a:gd name="connsiteY87" fmla="*/ 290412 h 550249"/>
                  <a:gd name="connsiteX88" fmla="*/ 349394 w 612994"/>
                  <a:gd name="connsiteY88" fmla="*/ 278839 h 550249"/>
                  <a:gd name="connsiteX89" fmla="*/ 367225 w 612994"/>
                  <a:gd name="connsiteY89" fmla="*/ 262380 h 550249"/>
                  <a:gd name="connsiteX90" fmla="*/ 399801 w 612994"/>
                  <a:gd name="connsiteY90" fmla="*/ 271724 h 55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612994" h="550249">
                    <a:moveTo>
                      <a:pt x="605969" y="259380"/>
                    </a:moveTo>
                    <a:cubicBezTo>
                      <a:pt x="591224" y="261866"/>
                      <a:pt x="581966" y="278582"/>
                      <a:pt x="572965" y="289040"/>
                    </a:cubicBezTo>
                    <a:cubicBezTo>
                      <a:pt x="564650" y="298727"/>
                      <a:pt x="551705" y="305071"/>
                      <a:pt x="540132" y="309614"/>
                    </a:cubicBezTo>
                    <a:cubicBezTo>
                      <a:pt x="525045" y="315615"/>
                      <a:pt x="527102" y="306357"/>
                      <a:pt x="535246" y="301214"/>
                    </a:cubicBezTo>
                    <a:cubicBezTo>
                      <a:pt x="541161" y="297442"/>
                      <a:pt x="546562" y="293412"/>
                      <a:pt x="551877" y="288783"/>
                    </a:cubicBezTo>
                    <a:cubicBezTo>
                      <a:pt x="590881" y="254579"/>
                      <a:pt x="591653" y="213002"/>
                      <a:pt x="557963" y="174426"/>
                    </a:cubicBezTo>
                    <a:cubicBezTo>
                      <a:pt x="541247" y="155309"/>
                      <a:pt x="494612" y="98731"/>
                      <a:pt x="480553" y="148880"/>
                    </a:cubicBezTo>
                    <a:cubicBezTo>
                      <a:pt x="476095" y="164739"/>
                      <a:pt x="474553" y="179570"/>
                      <a:pt x="467180" y="194829"/>
                    </a:cubicBezTo>
                    <a:cubicBezTo>
                      <a:pt x="459122" y="211545"/>
                      <a:pt x="444549" y="227404"/>
                      <a:pt x="430061" y="238977"/>
                    </a:cubicBezTo>
                    <a:cubicBezTo>
                      <a:pt x="426289" y="241977"/>
                      <a:pt x="406830" y="253293"/>
                      <a:pt x="418831" y="236405"/>
                    </a:cubicBezTo>
                    <a:cubicBezTo>
                      <a:pt x="423461" y="229804"/>
                      <a:pt x="428776" y="223718"/>
                      <a:pt x="433404" y="217117"/>
                    </a:cubicBezTo>
                    <a:cubicBezTo>
                      <a:pt x="440948" y="206487"/>
                      <a:pt x="447121" y="195086"/>
                      <a:pt x="452778" y="183342"/>
                    </a:cubicBezTo>
                    <a:cubicBezTo>
                      <a:pt x="460665" y="166882"/>
                      <a:pt x="468980" y="146909"/>
                      <a:pt x="468637" y="128392"/>
                    </a:cubicBezTo>
                    <a:cubicBezTo>
                      <a:pt x="468209" y="106018"/>
                      <a:pt x="456465" y="95045"/>
                      <a:pt x="437690" y="84158"/>
                    </a:cubicBezTo>
                    <a:cubicBezTo>
                      <a:pt x="423631" y="76014"/>
                      <a:pt x="409402" y="69413"/>
                      <a:pt x="395686" y="60326"/>
                    </a:cubicBezTo>
                    <a:cubicBezTo>
                      <a:pt x="388142" y="55354"/>
                      <a:pt x="376055" y="46867"/>
                      <a:pt x="366110" y="48839"/>
                    </a:cubicBezTo>
                    <a:cubicBezTo>
                      <a:pt x="347937" y="52439"/>
                      <a:pt x="345793" y="69413"/>
                      <a:pt x="340650" y="84929"/>
                    </a:cubicBezTo>
                    <a:cubicBezTo>
                      <a:pt x="333278" y="107132"/>
                      <a:pt x="323162" y="133621"/>
                      <a:pt x="308675" y="152480"/>
                    </a:cubicBezTo>
                    <a:cubicBezTo>
                      <a:pt x="306532" y="150852"/>
                      <a:pt x="304389" y="149223"/>
                      <a:pt x="302246" y="147594"/>
                    </a:cubicBezTo>
                    <a:cubicBezTo>
                      <a:pt x="302588" y="140736"/>
                      <a:pt x="304045" y="134136"/>
                      <a:pt x="306703" y="127792"/>
                    </a:cubicBezTo>
                    <a:cubicBezTo>
                      <a:pt x="308589" y="122391"/>
                      <a:pt x="310904" y="117076"/>
                      <a:pt x="313047" y="111761"/>
                    </a:cubicBezTo>
                    <a:cubicBezTo>
                      <a:pt x="317076" y="101731"/>
                      <a:pt x="319219" y="90930"/>
                      <a:pt x="320933" y="80300"/>
                    </a:cubicBezTo>
                    <a:cubicBezTo>
                      <a:pt x="327448" y="38724"/>
                      <a:pt x="309103" y="12663"/>
                      <a:pt x="269326" y="2976"/>
                    </a:cubicBezTo>
                    <a:cubicBezTo>
                      <a:pt x="240437" y="-4139"/>
                      <a:pt x="196290" y="-710"/>
                      <a:pt x="196032" y="38038"/>
                    </a:cubicBezTo>
                    <a:cubicBezTo>
                      <a:pt x="195861" y="61955"/>
                      <a:pt x="203833" y="85529"/>
                      <a:pt x="199718" y="109361"/>
                    </a:cubicBezTo>
                    <a:cubicBezTo>
                      <a:pt x="199889" y="108503"/>
                      <a:pt x="192775" y="95559"/>
                      <a:pt x="192089" y="93759"/>
                    </a:cubicBezTo>
                    <a:cubicBezTo>
                      <a:pt x="189946" y="88016"/>
                      <a:pt x="188145" y="82100"/>
                      <a:pt x="186174" y="76271"/>
                    </a:cubicBezTo>
                    <a:cubicBezTo>
                      <a:pt x="182916" y="66327"/>
                      <a:pt x="179487" y="55954"/>
                      <a:pt x="174258" y="46953"/>
                    </a:cubicBezTo>
                    <a:cubicBezTo>
                      <a:pt x="150169" y="5033"/>
                      <a:pt x="104821" y="18407"/>
                      <a:pt x="67958" y="35980"/>
                    </a:cubicBezTo>
                    <a:cubicBezTo>
                      <a:pt x="24239" y="56811"/>
                      <a:pt x="10352" y="97017"/>
                      <a:pt x="16609" y="143394"/>
                    </a:cubicBezTo>
                    <a:cubicBezTo>
                      <a:pt x="22353" y="203401"/>
                      <a:pt x="82103" y="202372"/>
                      <a:pt x="117594" y="226633"/>
                    </a:cubicBezTo>
                    <a:cubicBezTo>
                      <a:pt x="136796" y="239748"/>
                      <a:pt x="115622" y="234605"/>
                      <a:pt x="105420" y="231862"/>
                    </a:cubicBezTo>
                    <a:cubicBezTo>
                      <a:pt x="97876" y="229804"/>
                      <a:pt x="90762" y="226547"/>
                      <a:pt x="83647" y="223204"/>
                    </a:cubicBezTo>
                    <a:cubicBezTo>
                      <a:pt x="66502" y="215231"/>
                      <a:pt x="49271" y="207002"/>
                      <a:pt x="30582" y="203401"/>
                    </a:cubicBezTo>
                    <a:cubicBezTo>
                      <a:pt x="-16738" y="194400"/>
                      <a:pt x="2808" y="255179"/>
                      <a:pt x="11209" y="279011"/>
                    </a:cubicBezTo>
                    <a:cubicBezTo>
                      <a:pt x="19353" y="302242"/>
                      <a:pt x="32811" y="329845"/>
                      <a:pt x="58186" y="338075"/>
                    </a:cubicBezTo>
                    <a:cubicBezTo>
                      <a:pt x="73788" y="343133"/>
                      <a:pt x="89133" y="343819"/>
                      <a:pt x="105420" y="344076"/>
                    </a:cubicBezTo>
                    <a:cubicBezTo>
                      <a:pt x="119908" y="344247"/>
                      <a:pt x="138339" y="337475"/>
                      <a:pt x="152569" y="343476"/>
                    </a:cubicBezTo>
                    <a:cubicBezTo>
                      <a:pt x="132424" y="358049"/>
                      <a:pt x="108592" y="365507"/>
                      <a:pt x="85447" y="374337"/>
                    </a:cubicBezTo>
                    <a:cubicBezTo>
                      <a:pt x="72931" y="379137"/>
                      <a:pt x="61615" y="388653"/>
                      <a:pt x="67788" y="402797"/>
                    </a:cubicBezTo>
                    <a:cubicBezTo>
                      <a:pt x="74217" y="417457"/>
                      <a:pt x="93248" y="427058"/>
                      <a:pt x="106193" y="435202"/>
                    </a:cubicBezTo>
                    <a:cubicBezTo>
                      <a:pt x="118536" y="443003"/>
                      <a:pt x="130452" y="451575"/>
                      <a:pt x="142797" y="459462"/>
                    </a:cubicBezTo>
                    <a:cubicBezTo>
                      <a:pt x="153341" y="466234"/>
                      <a:pt x="166885" y="478579"/>
                      <a:pt x="179573" y="481407"/>
                    </a:cubicBezTo>
                    <a:cubicBezTo>
                      <a:pt x="225521" y="491437"/>
                      <a:pt x="242923" y="449432"/>
                      <a:pt x="280900" y="435630"/>
                    </a:cubicBezTo>
                    <a:cubicBezTo>
                      <a:pt x="293244" y="431172"/>
                      <a:pt x="276614" y="453290"/>
                      <a:pt x="277471" y="452261"/>
                    </a:cubicBezTo>
                    <a:cubicBezTo>
                      <a:pt x="274042" y="456204"/>
                      <a:pt x="270185" y="459805"/>
                      <a:pt x="266498" y="463491"/>
                    </a:cubicBezTo>
                    <a:cubicBezTo>
                      <a:pt x="259725" y="470091"/>
                      <a:pt x="253382" y="477036"/>
                      <a:pt x="246610" y="483722"/>
                    </a:cubicBezTo>
                    <a:cubicBezTo>
                      <a:pt x="236923" y="493237"/>
                      <a:pt x="223721" y="512354"/>
                      <a:pt x="237437" y="524870"/>
                    </a:cubicBezTo>
                    <a:cubicBezTo>
                      <a:pt x="252353" y="538500"/>
                      <a:pt x="275842" y="539615"/>
                      <a:pt x="294873" y="543644"/>
                    </a:cubicBezTo>
                    <a:cubicBezTo>
                      <a:pt x="321448" y="549302"/>
                      <a:pt x="348622" y="552645"/>
                      <a:pt x="375626" y="548187"/>
                    </a:cubicBezTo>
                    <a:cubicBezTo>
                      <a:pt x="396543" y="544758"/>
                      <a:pt x="411717" y="534900"/>
                      <a:pt x="419175" y="515012"/>
                    </a:cubicBezTo>
                    <a:cubicBezTo>
                      <a:pt x="421832" y="507982"/>
                      <a:pt x="422175" y="500353"/>
                      <a:pt x="422089" y="492895"/>
                    </a:cubicBezTo>
                    <a:cubicBezTo>
                      <a:pt x="422003" y="487151"/>
                      <a:pt x="422089" y="481407"/>
                      <a:pt x="422432" y="475664"/>
                    </a:cubicBezTo>
                    <a:cubicBezTo>
                      <a:pt x="423032" y="465634"/>
                      <a:pt x="430318" y="460319"/>
                      <a:pt x="432376" y="474207"/>
                    </a:cubicBezTo>
                    <a:cubicBezTo>
                      <a:pt x="435034" y="491523"/>
                      <a:pt x="426547" y="513040"/>
                      <a:pt x="433233" y="529670"/>
                    </a:cubicBezTo>
                    <a:cubicBezTo>
                      <a:pt x="440606" y="548101"/>
                      <a:pt x="458179" y="547073"/>
                      <a:pt x="475581" y="545787"/>
                    </a:cubicBezTo>
                    <a:cubicBezTo>
                      <a:pt x="529245" y="541758"/>
                      <a:pt x="547505" y="483122"/>
                      <a:pt x="554106" y="437688"/>
                    </a:cubicBezTo>
                    <a:cubicBezTo>
                      <a:pt x="556591" y="420285"/>
                      <a:pt x="551791" y="406398"/>
                      <a:pt x="546390" y="390882"/>
                    </a:cubicBezTo>
                    <a:cubicBezTo>
                      <a:pt x="549991" y="387967"/>
                      <a:pt x="551276" y="386681"/>
                      <a:pt x="559421" y="382823"/>
                    </a:cubicBezTo>
                    <a:cubicBezTo>
                      <a:pt x="594568" y="358135"/>
                      <a:pt x="621485" y="303357"/>
                      <a:pt x="610512" y="262552"/>
                    </a:cubicBezTo>
                    <a:cubicBezTo>
                      <a:pt x="610169" y="260580"/>
                      <a:pt x="607940" y="259036"/>
                      <a:pt x="605969" y="259380"/>
                    </a:cubicBezTo>
                    <a:close/>
                    <a:moveTo>
                      <a:pt x="289729" y="188914"/>
                    </a:moveTo>
                    <a:cubicBezTo>
                      <a:pt x="308761" y="203315"/>
                      <a:pt x="287586" y="256893"/>
                      <a:pt x="265555" y="238720"/>
                    </a:cubicBezTo>
                    <a:cubicBezTo>
                      <a:pt x="264955" y="238205"/>
                      <a:pt x="264698" y="237605"/>
                      <a:pt x="264526" y="237006"/>
                    </a:cubicBezTo>
                    <a:cubicBezTo>
                      <a:pt x="246610" y="222518"/>
                      <a:pt x="267612" y="172197"/>
                      <a:pt x="289729" y="188914"/>
                    </a:cubicBezTo>
                    <a:close/>
                    <a:moveTo>
                      <a:pt x="163971" y="235805"/>
                    </a:moveTo>
                    <a:cubicBezTo>
                      <a:pt x="164742" y="234777"/>
                      <a:pt x="165599" y="234433"/>
                      <a:pt x="166542" y="234348"/>
                    </a:cubicBezTo>
                    <a:cubicBezTo>
                      <a:pt x="174000" y="229633"/>
                      <a:pt x="185916" y="230061"/>
                      <a:pt x="194489" y="231862"/>
                    </a:cubicBezTo>
                    <a:cubicBezTo>
                      <a:pt x="208891" y="234862"/>
                      <a:pt x="231351" y="240520"/>
                      <a:pt x="229807" y="259208"/>
                    </a:cubicBezTo>
                    <a:cubicBezTo>
                      <a:pt x="228007" y="280211"/>
                      <a:pt x="190975" y="270524"/>
                      <a:pt x="179230" y="267266"/>
                    </a:cubicBezTo>
                    <a:cubicBezTo>
                      <a:pt x="161742" y="262466"/>
                      <a:pt x="151370" y="252179"/>
                      <a:pt x="163971" y="235805"/>
                    </a:cubicBezTo>
                    <a:close/>
                    <a:moveTo>
                      <a:pt x="247210" y="360364"/>
                    </a:moveTo>
                    <a:cubicBezTo>
                      <a:pt x="233837" y="362678"/>
                      <a:pt x="215664" y="368251"/>
                      <a:pt x="202805" y="362164"/>
                    </a:cubicBezTo>
                    <a:cubicBezTo>
                      <a:pt x="197232" y="359506"/>
                      <a:pt x="195517" y="352649"/>
                      <a:pt x="194832" y="346305"/>
                    </a:cubicBezTo>
                    <a:cubicBezTo>
                      <a:pt x="192603" y="338675"/>
                      <a:pt x="193717" y="329931"/>
                      <a:pt x="199804" y="324188"/>
                    </a:cubicBezTo>
                    <a:cubicBezTo>
                      <a:pt x="209319" y="315272"/>
                      <a:pt x="220464" y="313729"/>
                      <a:pt x="233065" y="313558"/>
                    </a:cubicBezTo>
                    <a:cubicBezTo>
                      <a:pt x="244295" y="313386"/>
                      <a:pt x="254754" y="312615"/>
                      <a:pt x="265555" y="309357"/>
                    </a:cubicBezTo>
                    <a:cubicBezTo>
                      <a:pt x="272070" y="307386"/>
                      <a:pt x="277557" y="306271"/>
                      <a:pt x="284328" y="306871"/>
                    </a:cubicBezTo>
                    <a:cubicBezTo>
                      <a:pt x="293587" y="307643"/>
                      <a:pt x="300274" y="316644"/>
                      <a:pt x="300102" y="325302"/>
                    </a:cubicBezTo>
                    <a:cubicBezTo>
                      <a:pt x="299588" y="349991"/>
                      <a:pt x="265298" y="357192"/>
                      <a:pt x="247210" y="360364"/>
                    </a:cubicBezTo>
                    <a:close/>
                    <a:moveTo>
                      <a:pt x="382141" y="398854"/>
                    </a:moveTo>
                    <a:cubicBezTo>
                      <a:pt x="373055" y="413085"/>
                      <a:pt x="354881" y="438545"/>
                      <a:pt x="336621" y="424143"/>
                    </a:cubicBezTo>
                    <a:cubicBezTo>
                      <a:pt x="324534" y="417542"/>
                      <a:pt x="331820" y="399283"/>
                      <a:pt x="339707" y="387967"/>
                    </a:cubicBezTo>
                    <a:cubicBezTo>
                      <a:pt x="348108" y="375880"/>
                      <a:pt x="360624" y="345705"/>
                      <a:pt x="378712" y="346905"/>
                    </a:cubicBezTo>
                    <a:cubicBezTo>
                      <a:pt x="407345" y="348791"/>
                      <a:pt x="390114" y="386424"/>
                      <a:pt x="382141" y="398854"/>
                    </a:cubicBezTo>
                    <a:close/>
                    <a:moveTo>
                      <a:pt x="399801" y="271724"/>
                    </a:moveTo>
                    <a:cubicBezTo>
                      <a:pt x="401515" y="290155"/>
                      <a:pt x="356509" y="314158"/>
                      <a:pt x="351108" y="291527"/>
                    </a:cubicBezTo>
                    <a:cubicBezTo>
                      <a:pt x="351023" y="291098"/>
                      <a:pt x="351023" y="290755"/>
                      <a:pt x="351023" y="290412"/>
                    </a:cubicBezTo>
                    <a:cubicBezTo>
                      <a:pt x="348280" y="287411"/>
                      <a:pt x="347423" y="283125"/>
                      <a:pt x="349394" y="278839"/>
                    </a:cubicBezTo>
                    <a:cubicBezTo>
                      <a:pt x="352824" y="271381"/>
                      <a:pt x="360024" y="265809"/>
                      <a:pt x="367225" y="262380"/>
                    </a:cubicBezTo>
                    <a:cubicBezTo>
                      <a:pt x="376398" y="258094"/>
                      <a:pt x="398429" y="257322"/>
                      <a:pt x="399801" y="27172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A03958E5-EC65-4E4B-3E33-FE78E38C5130}"/>
                  </a:ext>
                </a:extLst>
              </p:cNvPr>
              <p:cNvSpPr/>
              <p:nvPr/>
            </p:nvSpPr>
            <p:spPr>
              <a:xfrm>
                <a:off x="10727460" y="4581634"/>
                <a:ext cx="591198" cy="465009"/>
              </a:xfrm>
              <a:custGeom>
                <a:avLst/>
                <a:gdLst>
                  <a:gd name="connsiteX0" fmla="*/ 585421 w 591198"/>
                  <a:gd name="connsiteY0" fmla="*/ 354497 h 465009"/>
                  <a:gd name="connsiteX1" fmla="*/ 423486 w 591198"/>
                  <a:gd name="connsiteY1" fmla="*/ 331866 h 465009"/>
                  <a:gd name="connsiteX2" fmla="*/ 448689 w 591198"/>
                  <a:gd name="connsiteY2" fmla="*/ 321922 h 465009"/>
                  <a:gd name="connsiteX3" fmla="*/ 485551 w 591198"/>
                  <a:gd name="connsiteY3" fmla="*/ 294832 h 465009"/>
                  <a:gd name="connsiteX4" fmla="*/ 481265 w 591198"/>
                  <a:gd name="connsiteY4" fmla="*/ 290975 h 465009"/>
                  <a:gd name="connsiteX5" fmla="*/ 405998 w 591198"/>
                  <a:gd name="connsiteY5" fmla="*/ 325780 h 465009"/>
                  <a:gd name="connsiteX6" fmla="*/ 344533 w 591198"/>
                  <a:gd name="connsiteY6" fmla="*/ 299290 h 465009"/>
                  <a:gd name="connsiteX7" fmla="*/ 470635 w 591198"/>
                  <a:gd name="connsiteY7" fmla="*/ 172332 h 465009"/>
                  <a:gd name="connsiteX8" fmla="*/ 464977 w 591198"/>
                  <a:gd name="connsiteY8" fmla="*/ 169502 h 465009"/>
                  <a:gd name="connsiteX9" fmla="*/ 412427 w 591198"/>
                  <a:gd name="connsiteY9" fmla="*/ 241683 h 465009"/>
                  <a:gd name="connsiteX10" fmla="*/ 333989 w 591198"/>
                  <a:gd name="connsiteY10" fmla="*/ 293975 h 465009"/>
                  <a:gd name="connsiteX11" fmla="*/ 282040 w 591198"/>
                  <a:gd name="connsiteY11" fmla="*/ 264572 h 465009"/>
                  <a:gd name="connsiteX12" fmla="*/ 233605 w 591198"/>
                  <a:gd name="connsiteY12" fmla="*/ 231482 h 465009"/>
                  <a:gd name="connsiteX13" fmla="*/ 333903 w 591198"/>
                  <a:gd name="connsiteY13" fmla="*/ 62775 h 465009"/>
                  <a:gd name="connsiteX14" fmla="*/ 328674 w 591198"/>
                  <a:gd name="connsiteY14" fmla="*/ 62346 h 465009"/>
                  <a:gd name="connsiteX15" fmla="*/ 288126 w 591198"/>
                  <a:gd name="connsiteY15" fmla="*/ 155358 h 465009"/>
                  <a:gd name="connsiteX16" fmla="*/ 226147 w 591198"/>
                  <a:gd name="connsiteY16" fmla="*/ 225824 h 465009"/>
                  <a:gd name="connsiteX17" fmla="*/ 167083 w 591198"/>
                  <a:gd name="connsiteY17" fmla="*/ 176532 h 465009"/>
                  <a:gd name="connsiteX18" fmla="*/ 197344 w 591198"/>
                  <a:gd name="connsiteY18" fmla="*/ 2168 h 465009"/>
                  <a:gd name="connsiteX19" fmla="*/ 191943 w 591198"/>
                  <a:gd name="connsiteY19" fmla="*/ 2425 h 465009"/>
                  <a:gd name="connsiteX20" fmla="*/ 182256 w 591198"/>
                  <a:gd name="connsiteY20" fmla="*/ 91836 h 465009"/>
                  <a:gd name="connsiteX21" fmla="*/ 159024 w 591198"/>
                  <a:gd name="connsiteY21" fmla="*/ 169246 h 465009"/>
                  <a:gd name="connsiteX22" fmla="*/ 23922 w 591198"/>
                  <a:gd name="connsiteY22" fmla="*/ 40744 h 465009"/>
                  <a:gd name="connsiteX23" fmla="*/ 19207 w 591198"/>
                  <a:gd name="connsiteY23" fmla="*/ 44859 h 465009"/>
                  <a:gd name="connsiteX24" fmla="*/ 111875 w 591198"/>
                  <a:gd name="connsiteY24" fmla="*/ 142156 h 465009"/>
                  <a:gd name="connsiteX25" fmla="*/ 57440 w 591198"/>
                  <a:gd name="connsiteY25" fmla="*/ 135041 h 465009"/>
                  <a:gd name="connsiteX26" fmla="*/ 3604 w 591198"/>
                  <a:gd name="connsiteY26" fmla="*/ 107695 h 465009"/>
                  <a:gd name="connsiteX27" fmla="*/ 690 w 591198"/>
                  <a:gd name="connsiteY27" fmla="*/ 112067 h 465009"/>
                  <a:gd name="connsiteX28" fmla="*/ 120877 w 591198"/>
                  <a:gd name="connsiteY28" fmla="*/ 150300 h 465009"/>
                  <a:gd name="connsiteX29" fmla="*/ 145651 w 591198"/>
                  <a:gd name="connsiteY29" fmla="*/ 172417 h 465009"/>
                  <a:gd name="connsiteX30" fmla="*/ 211659 w 591198"/>
                  <a:gd name="connsiteY30" fmla="*/ 227367 h 465009"/>
                  <a:gd name="connsiteX31" fmla="*/ 123106 w 591198"/>
                  <a:gd name="connsiteY31" fmla="*/ 249484 h 465009"/>
                  <a:gd name="connsiteX32" fmla="*/ 15264 w 591198"/>
                  <a:gd name="connsiteY32" fmla="*/ 252570 h 465009"/>
                  <a:gd name="connsiteX33" fmla="*/ 13377 w 591198"/>
                  <a:gd name="connsiteY33" fmla="*/ 257885 h 465009"/>
                  <a:gd name="connsiteX34" fmla="*/ 107675 w 591198"/>
                  <a:gd name="connsiteY34" fmla="*/ 261314 h 465009"/>
                  <a:gd name="connsiteX35" fmla="*/ 173340 w 591198"/>
                  <a:gd name="connsiteY35" fmla="*/ 248712 h 465009"/>
                  <a:gd name="connsiteX36" fmla="*/ 219889 w 591198"/>
                  <a:gd name="connsiteY36" fmla="*/ 233710 h 465009"/>
                  <a:gd name="connsiteX37" fmla="*/ 219889 w 591198"/>
                  <a:gd name="connsiteY37" fmla="*/ 233710 h 465009"/>
                  <a:gd name="connsiteX38" fmla="*/ 283155 w 591198"/>
                  <a:gd name="connsiteY38" fmla="*/ 277259 h 465009"/>
                  <a:gd name="connsiteX39" fmla="*/ 292756 w 591198"/>
                  <a:gd name="connsiteY39" fmla="*/ 283002 h 465009"/>
                  <a:gd name="connsiteX40" fmla="*/ 257693 w 591198"/>
                  <a:gd name="connsiteY40" fmla="*/ 311806 h 465009"/>
                  <a:gd name="connsiteX41" fmla="*/ 209174 w 591198"/>
                  <a:gd name="connsiteY41" fmla="*/ 344039 h 465009"/>
                  <a:gd name="connsiteX42" fmla="*/ 90530 w 591198"/>
                  <a:gd name="connsiteY42" fmla="*/ 386216 h 465009"/>
                  <a:gd name="connsiteX43" fmla="*/ 89159 w 591198"/>
                  <a:gd name="connsiteY43" fmla="*/ 392559 h 465009"/>
                  <a:gd name="connsiteX44" fmla="*/ 206002 w 591198"/>
                  <a:gd name="connsiteY44" fmla="*/ 357155 h 465009"/>
                  <a:gd name="connsiteX45" fmla="*/ 267038 w 591198"/>
                  <a:gd name="connsiteY45" fmla="*/ 317378 h 465009"/>
                  <a:gd name="connsiteX46" fmla="*/ 301157 w 591198"/>
                  <a:gd name="connsiteY46" fmla="*/ 287974 h 465009"/>
                  <a:gd name="connsiteX47" fmla="*/ 341189 w 591198"/>
                  <a:gd name="connsiteY47" fmla="*/ 309492 h 465009"/>
                  <a:gd name="connsiteX48" fmla="*/ 264294 w 591198"/>
                  <a:gd name="connsiteY48" fmla="*/ 460110 h 465009"/>
                  <a:gd name="connsiteX49" fmla="*/ 266609 w 591198"/>
                  <a:gd name="connsiteY49" fmla="*/ 464911 h 465009"/>
                  <a:gd name="connsiteX50" fmla="*/ 322159 w 591198"/>
                  <a:gd name="connsiteY50" fmla="*/ 403017 h 465009"/>
                  <a:gd name="connsiteX51" fmla="*/ 350363 w 591198"/>
                  <a:gd name="connsiteY51" fmla="*/ 313949 h 465009"/>
                  <a:gd name="connsiteX52" fmla="*/ 393996 w 591198"/>
                  <a:gd name="connsiteY52" fmla="*/ 332723 h 465009"/>
                  <a:gd name="connsiteX53" fmla="*/ 421172 w 591198"/>
                  <a:gd name="connsiteY53" fmla="*/ 440994 h 465009"/>
                  <a:gd name="connsiteX54" fmla="*/ 426401 w 591198"/>
                  <a:gd name="connsiteY54" fmla="*/ 440737 h 465009"/>
                  <a:gd name="connsiteX55" fmla="*/ 405826 w 591198"/>
                  <a:gd name="connsiteY55" fmla="*/ 337095 h 465009"/>
                  <a:gd name="connsiteX56" fmla="*/ 587307 w 591198"/>
                  <a:gd name="connsiteY56" fmla="*/ 364184 h 465009"/>
                  <a:gd name="connsiteX57" fmla="*/ 585421 w 591198"/>
                  <a:gd name="connsiteY57" fmla="*/ 354497 h 46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91198" h="465009">
                    <a:moveTo>
                      <a:pt x="585421" y="354497"/>
                    </a:moveTo>
                    <a:cubicBezTo>
                      <a:pt x="529356" y="357669"/>
                      <a:pt x="475349" y="348840"/>
                      <a:pt x="423486" y="331866"/>
                    </a:cubicBezTo>
                    <a:cubicBezTo>
                      <a:pt x="432059" y="329551"/>
                      <a:pt x="440374" y="326122"/>
                      <a:pt x="448689" y="321922"/>
                    </a:cubicBezTo>
                    <a:cubicBezTo>
                      <a:pt x="462233" y="315064"/>
                      <a:pt x="477836" y="308549"/>
                      <a:pt x="485551" y="294832"/>
                    </a:cubicBezTo>
                    <a:cubicBezTo>
                      <a:pt x="487094" y="292090"/>
                      <a:pt x="483750" y="288489"/>
                      <a:pt x="481265" y="290975"/>
                    </a:cubicBezTo>
                    <a:cubicBezTo>
                      <a:pt x="462662" y="309577"/>
                      <a:pt x="432487" y="323379"/>
                      <a:pt x="405998" y="325780"/>
                    </a:cubicBezTo>
                    <a:cubicBezTo>
                      <a:pt x="385081" y="318150"/>
                      <a:pt x="364593" y="309320"/>
                      <a:pt x="344533" y="299290"/>
                    </a:cubicBezTo>
                    <a:cubicBezTo>
                      <a:pt x="397769" y="276488"/>
                      <a:pt x="453318" y="227967"/>
                      <a:pt x="470635" y="172332"/>
                    </a:cubicBezTo>
                    <a:cubicBezTo>
                      <a:pt x="471664" y="169074"/>
                      <a:pt x="466777" y="166245"/>
                      <a:pt x="464977" y="169502"/>
                    </a:cubicBezTo>
                    <a:cubicBezTo>
                      <a:pt x="449718" y="197277"/>
                      <a:pt x="435573" y="219652"/>
                      <a:pt x="412427" y="241683"/>
                    </a:cubicBezTo>
                    <a:cubicBezTo>
                      <a:pt x="389538" y="263457"/>
                      <a:pt x="363565" y="282488"/>
                      <a:pt x="333989" y="293975"/>
                    </a:cubicBezTo>
                    <a:cubicBezTo>
                      <a:pt x="316330" y="284889"/>
                      <a:pt x="299013" y="275030"/>
                      <a:pt x="282040" y="264572"/>
                    </a:cubicBezTo>
                    <a:cubicBezTo>
                      <a:pt x="265237" y="254199"/>
                      <a:pt x="249207" y="243140"/>
                      <a:pt x="233605" y="231482"/>
                    </a:cubicBezTo>
                    <a:cubicBezTo>
                      <a:pt x="272781" y="183647"/>
                      <a:pt x="340418" y="131784"/>
                      <a:pt x="333903" y="62775"/>
                    </a:cubicBezTo>
                    <a:cubicBezTo>
                      <a:pt x="333646" y="60117"/>
                      <a:pt x="329275" y="59689"/>
                      <a:pt x="328674" y="62346"/>
                    </a:cubicBezTo>
                    <a:cubicBezTo>
                      <a:pt x="320445" y="97580"/>
                      <a:pt x="309986" y="126040"/>
                      <a:pt x="288126" y="155358"/>
                    </a:cubicBezTo>
                    <a:cubicBezTo>
                      <a:pt x="269352" y="180476"/>
                      <a:pt x="245178" y="201135"/>
                      <a:pt x="226147" y="225824"/>
                    </a:cubicBezTo>
                    <a:cubicBezTo>
                      <a:pt x="205745" y="210222"/>
                      <a:pt x="186113" y="193677"/>
                      <a:pt x="167083" y="176532"/>
                    </a:cubicBezTo>
                    <a:cubicBezTo>
                      <a:pt x="186970" y="120811"/>
                      <a:pt x="203344" y="62175"/>
                      <a:pt x="197344" y="2168"/>
                    </a:cubicBezTo>
                    <a:cubicBezTo>
                      <a:pt x="197000" y="-1090"/>
                      <a:pt x="192457" y="-405"/>
                      <a:pt x="191943" y="2425"/>
                    </a:cubicBezTo>
                    <a:cubicBezTo>
                      <a:pt x="186970" y="31828"/>
                      <a:pt x="185685" y="62175"/>
                      <a:pt x="182256" y="91836"/>
                    </a:cubicBezTo>
                    <a:cubicBezTo>
                      <a:pt x="179084" y="118925"/>
                      <a:pt x="168540" y="143871"/>
                      <a:pt x="159024" y="169246"/>
                    </a:cubicBezTo>
                    <a:cubicBezTo>
                      <a:pt x="113247" y="127498"/>
                      <a:pt x="69956" y="82920"/>
                      <a:pt x="23922" y="40744"/>
                    </a:cubicBezTo>
                    <a:cubicBezTo>
                      <a:pt x="21007" y="38086"/>
                      <a:pt x="16635" y="41601"/>
                      <a:pt x="19207" y="44859"/>
                    </a:cubicBezTo>
                    <a:cubicBezTo>
                      <a:pt x="46382" y="79920"/>
                      <a:pt x="78785" y="111896"/>
                      <a:pt x="111875" y="142156"/>
                    </a:cubicBezTo>
                    <a:cubicBezTo>
                      <a:pt x="92844" y="143699"/>
                      <a:pt x="76300" y="142156"/>
                      <a:pt x="57440" y="135041"/>
                    </a:cubicBezTo>
                    <a:cubicBezTo>
                      <a:pt x="38409" y="127926"/>
                      <a:pt x="22293" y="115067"/>
                      <a:pt x="3604" y="107695"/>
                    </a:cubicBezTo>
                    <a:cubicBezTo>
                      <a:pt x="1119" y="106666"/>
                      <a:pt x="-1196" y="110095"/>
                      <a:pt x="690" y="112067"/>
                    </a:cubicBezTo>
                    <a:cubicBezTo>
                      <a:pt x="26922" y="139756"/>
                      <a:pt x="82815" y="163759"/>
                      <a:pt x="120877" y="150300"/>
                    </a:cubicBezTo>
                    <a:cubicBezTo>
                      <a:pt x="129106" y="157758"/>
                      <a:pt x="137422" y="165130"/>
                      <a:pt x="145651" y="172417"/>
                    </a:cubicBezTo>
                    <a:cubicBezTo>
                      <a:pt x="167168" y="191448"/>
                      <a:pt x="189028" y="209879"/>
                      <a:pt x="211659" y="227367"/>
                    </a:cubicBezTo>
                    <a:cubicBezTo>
                      <a:pt x="187056" y="241254"/>
                      <a:pt x="150023" y="244941"/>
                      <a:pt x="123106" y="249484"/>
                    </a:cubicBezTo>
                    <a:cubicBezTo>
                      <a:pt x="87272" y="255399"/>
                      <a:pt x="51096" y="259171"/>
                      <a:pt x="15264" y="252570"/>
                    </a:cubicBezTo>
                    <a:cubicBezTo>
                      <a:pt x="12434" y="252056"/>
                      <a:pt x="10892" y="256514"/>
                      <a:pt x="13377" y="257885"/>
                    </a:cubicBezTo>
                    <a:cubicBezTo>
                      <a:pt x="40896" y="272716"/>
                      <a:pt x="78100" y="264658"/>
                      <a:pt x="107675" y="261314"/>
                    </a:cubicBezTo>
                    <a:cubicBezTo>
                      <a:pt x="129964" y="258742"/>
                      <a:pt x="151566" y="253770"/>
                      <a:pt x="173340" y="248712"/>
                    </a:cubicBezTo>
                    <a:cubicBezTo>
                      <a:pt x="189542" y="244855"/>
                      <a:pt x="205659" y="243055"/>
                      <a:pt x="219889" y="233710"/>
                    </a:cubicBezTo>
                    <a:lnTo>
                      <a:pt x="219889" y="233710"/>
                    </a:lnTo>
                    <a:cubicBezTo>
                      <a:pt x="240292" y="249056"/>
                      <a:pt x="261208" y="263714"/>
                      <a:pt x="283155" y="277259"/>
                    </a:cubicBezTo>
                    <a:cubicBezTo>
                      <a:pt x="286326" y="279231"/>
                      <a:pt x="289584" y="281117"/>
                      <a:pt x="292756" y="283002"/>
                    </a:cubicBezTo>
                    <a:cubicBezTo>
                      <a:pt x="284354" y="295604"/>
                      <a:pt x="270210" y="303748"/>
                      <a:pt x="257693" y="311806"/>
                    </a:cubicBezTo>
                    <a:cubicBezTo>
                      <a:pt x="241321" y="322350"/>
                      <a:pt x="225890" y="334009"/>
                      <a:pt x="209174" y="344039"/>
                    </a:cubicBezTo>
                    <a:cubicBezTo>
                      <a:pt x="172826" y="365899"/>
                      <a:pt x="133306" y="384329"/>
                      <a:pt x="90530" y="386216"/>
                    </a:cubicBezTo>
                    <a:cubicBezTo>
                      <a:pt x="87186" y="386387"/>
                      <a:pt x="85215" y="391530"/>
                      <a:pt x="89159" y="392559"/>
                    </a:cubicBezTo>
                    <a:cubicBezTo>
                      <a:pt x="127649" y="402332"/>
                      <a:pt x="173855" y="374728"/>
                      <a:pt x="206002" y="357155"/>
                    </a:cubicBezTo>
                    <a:cubicBezTo>
                      <a:pt x="227347" y="345410"/>
                      <a:pt x="246550" y="330580"/>
                      <a:pt x="267038" y="317378"/>
                    </a:cubicBezTo>
                    <a:cubicBezTo>
                      <a:pt x="279639" y="309235"/>
                      <a:pt x="293012" y="300747"/>
                      <a:pt x="301157" y="287974"/>
                    </a:cubicBezTo>
                    <a:cubicBezTo>
                      <a:pt x="314273" y="295518"/>
                      <a:pt x="327559" y="302719"/>
                      <a:pt x="341189" y="309492"/>
                    </a:cubicBezTo>
                    <a:cubicBezTo>
                      <a:pt x="336389" y="364441"/>
                      <a:pt x="308271" y="426335"/>
                      <a:pt x="264294" y="460110"/>
                    </a:cubicBezTo>
                    <a:cubicBezTo>
                      <a:pt x="262151" y="461739"/>
                      <a:pt x="263952" y="465683"/>
                      <a:pt x="266609" y="464911"/>
                    </a:cubicBezTo>
                    <a:cubicBezTo>
                      <a:pt x="293613" y="456939"/>
                      <a:pt x="309472" y="425992"/>
                      <a:pt x="322159" y="403017"/>
                    </a:cubicBezTo>
                    <a:cubicBezTo>
                      <a:pt x="336818" y="376614"/>
                      <a:pt x="347534" y="344382"/>
                      <a:pt x="350363" y="313949"/>
                    </a:cubicBezTo>
                    <a:cubicBezTo>
                      <a:pt x="364679" y="320722"/>
                      <a:pt x="379252" y="327065"/>
                      <a:pt x="393996" y="332723"/>
                    </a:cubicBezTo>
                    <a:cubicBezTo>
                      <a:pt x="409941" y="368385"/>
                      <a:pt x="415000" y="402846"/>
                      <a:pt x="421172" y="440994"/>
                    </a:cubicBezTo>
                    <a:cubicBezTo>
                      <a:pt x="421685" y="444080"/>
                      <a:pt x="426057" y="443651"/>
                      <a:pt x="426401" y="440737"/>
                    </a:cubicBezTo>
                    <a:cubicBezTo>
                      <a:pt x="431458" y="406190"/>
                      <a:pt x="419800" y="369242"/>
                      <a:pt x="405826" y="337095"/>
                    </a:cubicBezTo>
                    <a:cubicBezTo>
                      <a:pt x="463948" y="358012"/>
                      <a:pt x="525242" y="369071"/>
                      <a:pt x="587307" y="364184"/>
                    </a:cubicBezTo>
                    <a:cubicBezTo>
                      <a:pt x="593650" y="363756"/>
                      <a:pt x="591679" y="354154"/>
                      <a:pt x="585421" y="35449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" name="图形 4">
              <a:extLst>
                <a:ext uri="{FF2B5EF4-FFF2-40B4-BE49-F238E27FC236}">
                  <a16:creationId xmlns:a16="http://schemas.microsoft.com/office/drawing/2014/main" id="{211E4DDB-6128-6E2A-5A78-EC801F662E49}"/>
                </a:ext>
              </a:extLst>
            </p:cNvPr>
            <p:cNvGrpSpPr/>
            <p:nvPr/>
          </p:nvGrpSpPr>
          <p:grpSpPr>
            <a:xfrm>
              <a:off x="8402025" y="3174602"/>
              <a:ext cx="647262" cy="558466"/>
              <a:chOff x="8402025" y="3174602"/>
              <a:chExt cx="647262" cy="558466"/>
            </a:xfrm>
          </p:grpSpPr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50AAD5E7-8661-77F7-5148-5F88FF385722}"/>
                  </a:ext>
                </a:extLst>
              </p:cNvPr>
              <p:cNvSpPr/>
              <p:nvPr/>
            </p:nvSpPr>
            <p:spPr>
              <a:xfrm>
                <a:off x="8440051" y="3174602"/>
                <a:ext cx="609235" cy="558466"/>
              </a:xfrm>
              <a:custGeom>
                <a:avLst/>
                <a:gdLst>
                  <a:gd name="connsiteX0" fmla="*/ 6184 w 609235"/>
                  <a:gd name="connsiteY0" fmla="*/ 278143 h 558466"/>
                  <a:gd name="connsiteX1" fmla="*/ 40903 w 609235"/>
                  <a:gd name="connsiteY1" fmla="*/ 250454 h 558466"/>
                  <a:gd name="connsiteX2" fmla="*/ 74936 w 609235"/>
                  <a:gd name="connsiteY2" fmla="*/ 231851 h 558466"/>
                  <a:gd name="connsiteX3" fmla="*/ 79222 w 609235"/>
                  <a:gd name="connsiteY3" fmla="*/ 240510 h 558466"/>
                  <a:gd name="connsiteX4" fmla="*/ 61906 w 609235"/>
                  <a:gd name="connsiteY4" fmla="*/ 251911 h 558466"/>
                  <a:gd name="connsiteX5" fmla="*/ 49047 w 609235"/>
                  <a:gd name="connsiteY5" fmla="*/ 365668 h 558466"/>
                  <a:gd name="connsiteX6" fmla="*/ 124828 w 609235"/>
                  <a:gd name="connsiteY6" fmla="*/ 395758 h 558466"/>
                  <a:gd name="connsiteX7" fmla="*/ 140944 w 609235"/>
                  <a:gd name="connsiteY7" fmla="*/ 350666 h 558466"/>
                  <a:gd name="connsiteX8" fmla="*/ 180549 w 609235"/>
                  <a:gd name="connsiteY8" fmla="*/ 308833 h 558466"/>
                  <a:gd name="connsiteX9" fmla="*/ 191608 w 609235"/>
                  <a:gd name="connsiteY9" fmla="*/ 312004 h 558466"/>
                  <a:gd name="connsiteX10" fmla="*/ 175920 w 609235"/>
                  <a:gd name="connsiteY10" fmla="*/ 330349 h 558466"/>
                  <a:gd name="connsiteX11" fmla="*/ 154574 w 609235"/>
                  <a:gd name="connsiteY11" fmla="*/ 362925 h 558466"/>
                  <a:gd name="connsiteX12" fmla="*/ 135458 w 609235"/>
                  <a:gd name="connsiteY12" fmla="*/ 416846 h 558466"/>
                  <a:gd name="connsiteX13" fmla="*/ 163747 w 609235"/>
                  <a:gd name="connsiteY13" fmla="*/ 462795 h 558466"/>
                  <a:gd name="connsiteX14" fmla="*/ 204209 w 609235"/>
                  <a:gd name="connsiteY14" fmla="*/ 489026 h 558466"/>
                  <a:gd name="connsiteX15" fmla="*/ 233013 w 609235"/>
                  <a:gd name="connsiteY15" fmla="*/ 502314 h 558466"/>
                  <a:gd name="connsiteX16" fmla="*/ 260531 w 609235"/>
                  <a:gd name="connsiteY16" fmla="*/ 467852 h 558466"/>
                  <a:gd name="connsiteX17" fmla="*/ 296450 w 609235"/>
                  <a:gd name="connsiteY17" fmla="*/ 402359 h 558466"/>
                  <a:gd name="connsiteX18" fmla="*/ 302622 w 609235"/>
                  <a:gd name="connsiteY18" fmla="*/ 407674 h 558466"/>
                  <a:gd name="connsiteX19" fmla="*/ 296964 w 609235"/>
                  <a:gd name="connsiteY19" fmla="*/ 427133 h 558466"/>
                  <a:gd name="connsiteX20" fmla="*/ 289677 w 609235"/>
                  <a:gd name="connsiteY20" fmla="*/ 442735 h 558466"/>
                  <a:gd name="connsiteX21" fmla="*/ 279990 w 609235"/>
                  <a:gd name="connsiteY21" fmla="*/ 473682 h 558466"/>
                  <a:gd name="connsiteX22" fmla="*/ 326968 w 609235"/>
                  <a:gd name="connsiteY22" fmla="*/ 553920 h 558466"/>
                  <a:gd name="connsiteX23" fmla="*/ 402234 w 609235"/>
                  <a:gd name="connsiteY23" fmla="*/ 523316 h 558466"/>
                  <a:gd name="connsiteX24" fmla="*/ 402834 w 609235"/>
                  <a:gd name="connsiteY24" fmla="*/ 451908 h 558466"/>
                  <a:gd name="connsiteX25" fmla="*/ 409521 w 609235"/>
                  <a:gd name="connsiteY25" fmla="*/ 467938 h 558466"/>
                  <a:gd name="connsiteX26" fmla="*/ 414407 w 609235"/>
                  <a:gd name="connsiteY26" fmla="*/ 485769 h 558466"/>
                  <a:gd name="connsiteX27" fmla="*/ 424523 w 609235"/>
                  <a:gd name="connsiteY27" fmla="*/ 515773 h 558466"/>
                  <a:gd name="connsiteX28" fmla="*/ 529965 w 609235"/>
                  <a:gd name="connsiteY28" fmla="*/ 533089 h 558466"/>
                  <a:gd name="connsiteX29" fmla="*/ 587571 w 609235"/>
                  <a:gd name="connsiteY29" fmla="*/ 428933 h 558466"/>
                  <a:gd name="connsiteX30" fmla="*/ 491731 w 609235"/>
                  <a:gd name="connsiteY30" fmla="*/ 339865 h 558466"/>
                  <a:gd name="connsiteX31" fmla="*/ 504161 w 609235"/>
                  <a:gd name="connsiteY31" fmla="*/ 335407 h 558466"/>
                  <a:gd name="connsiteX32" fmla="*/ 525335 w 609235"/>
                  <a:gd name="connsiteY32" fmla="*/ 345351 h 558466"/>
                  <a:gd name="connsiteX33" fmla="*/ 577113 w 609235"/>
                  <a:gd name="connsiteY33" fmla="*/ 368240 h 558466"/>
                  <a:gd name="connsiteX34" fmla="*/ 600945 w 609235"/>
                  <a:gd name="connsiteY34" fmla="*/ 293916 h 558466"/>
                  <a:gd name="connsiteX35" fmla="*/ 557568 w 609235"/>
                  <a:gd name="connsiteY35" fmla="*/ 232194 h 558466"/>
                  <a:gd name="connsiteX36" fmla="*/ 510848 w 609235"/>
                  <a:gd name="connsiteY36" fmla="*/ 223451 h 558466"/>
                  <a:gd name="connsiteX37" fmla="*/ 463699 w 609235"/>
                  <a:gd name="connsiteY37" fmla="*/ 221222 h 558466"/>
                  <a:gd name="connsiteX38" fmla="*/ 532450 w 609235"/>
                  <a:gd name="connsiteY38" fmla="*/ 194475 h 558466"/>
                  <a:gd name="connsiteX39" fmla="*/ 551738 w 609235"/>
                  <a:gd name="connsiteY39" fmla="*/ 167129 h 558466"/>
                  <a:gd name="connsiteX40" fmla="*/ 515305 w 609235"/>
                  <a:gd name="connsiteY40" fmla="*/ 132496 h 558466"/>
                  <a:gd name="connsiteX41" fmla="*/ 480244 w 609235"/>
                  <a:gd name="connsiteY41" fmla="*/ 106007 h 558466"/>
                  <a:gd name="connsiteX42" fmla="*/ 444840 w 609235"/>
                  <a:gd name="connsiteY42" fmla="*/ 81919 h 558466"/>
                  <a:gd name="connsiteX43" fmla="*/ 340941 w 609235"/>
                  <a:gd name="connsiteY43" fmla="*/ 121609 h 558466"/>
                  <a:gd name="connsiteX44" fmla="*/ 345398 w 609235"/>
                  <a:gd name="connsiteY44" fmla="*/ 105236 h 558466"/>
                  <a:gd name="connsiteX45" fmla="*/ 357057 w 609235"/>
                  <a:gd name="connsiteY45" fmla="*/ 94691 h 558466"/>
                  <a:gd name="connsiteX46" fmla="*/ 378145 w 609235"/>
                  <a:gd name="connsiteY46" fmla="*/ 75746 h 558466"/>
                  <a:gd name="connsiteX47" fmla="*/ 389719 w 609235"/>
                  <a:gd name="connsiteY47" fmla="*/ 35198 h 558466"/>
                  <a:gd name="connsiteX48" fmla="*/ 333483 w 609235"/>
                  <a:gd name="connsiteY48" fmla="*/ 13081 h 558466"/>
                  <a:gd name="connsiteX49" fmla="*/ 253158 w 609235"/>
                  <a:gd name="connsiteY49" fmla="*/ 3652 h 558466"/>
                  <a:gd name="connsiteX50" fmla="*/ 207638 w 609235"/>
                  <a:gd name="connsiteY50" fmla="*/ 34170 h 558466"/>
                  <a:gd name="connsiteX51" fmla="*/ 203352 w 609235"/>
                  <a:gd name="connsiteY51" fmla="*/ 56029 h 558466"/>
                  <a:gd name="connsiteX52" fmla="*/ 201981 w 609235"/>
                  <a:gd name="connsiteY52" fmla="*/ 73174 h 558466"/>
                  <a:gd name="connsiteX53" fmla="*/ 191951 w 609235"/>
                  <a:gd name="connsiteY53" fmla="*/ 74032 h 558466"/>
                  <a:gd name="connsiteX54" fmla="*/ 194437 w 609235"/>
                  <a:gd name="connsiteY54" fmla="*/ 18653 h 558466"/>
                  <a:gd name="connsiteX55" fmla="*/ 153117 w 609235"/>
                  <a:gd name="connsiteY55" fmla="*/ 51 h 558466"/>
                  <a:gd name="connsiteX56" fmla="*/ 68250 w 609235"/>
                  <a:gd name="connsiteY56" fmla="*/ 103350 h 558466"/>
                  <a:gd name="connsiteX57" fmla="*/ 73136 w 609235"/>
                  <a:gd name="connsiteY57" fmla="*/ 150584 h 558466"/>
                  <a:gd name="connsiteX58" fmla="*/ 59591 w 609235"/>
                  <a:gd name="connsiteY58" fmla="*/ 157785 h 558466"/>
                  <a:gd name="connsiteX59" fmla="*/ 1470 w 609235"/>
                  <a:gd name="connsiteY59" fmla="*/ 274800 h 558466"/>
                  <a:gd name="connsiteX60" fmla="*/ 6184 w 609235"/>
                  <a:gd name="connsiteY60" fmla="*/ 278143 h 558466"/>
                  <a:gd name="connsiteX61" fmla="*/ 317709 w 609235"/>
                  <a:gd name="connsiteY61" fmla="*/ 367297 h 558466"/>
                  <a:gd name="connsiteX62" fmla="*/ 344798 w 609235"/>
                  <a:gd name="connsiteY62" fmla="*/ 319034 h 558466"/>
                  <a:gd name="connsiteX63" fmla="*/ 345742 w 609235"/>
                  <a:gd name="connsiteY63" fmla="*/ 320834 h 558466"/>
                  <a:gd name="connsiteX64" fmla="*/ 317709 w 609235"/>
                  <a:gd name="connsiteY64" fmla="*/ 367297 h 558466"/>
                  <a:gd name="connsiteX65" fmla="*/ 446039 w 609235"/>
                  <a:gd name="connsiteY65" fmla="*/ 328035 h 558466"/>
                  <a:gd name="connsiteX66" fmla="*/ 443382 w 609235"/>
                  <a:gd name="connsiteY66" fmla="*/ 329321 h 558466"/>
                  <a:gd name="connsiteX67" fmla="*/ 415350 w 609235"/>
                  <a:gd name="connsiteY67" fmla="*/ 330092 h 558466"/>
                  <a:gd name="connsiteX68" fmla="*/ 381746 w 609235"/>
                  <a:gd name="connsiteY68" fmla="*/ 300689 h 558466"/>
                  <a:gd name="connsiteX69" fmla="*/ 432752 w 609235"/>
                  <a:gd name="connsiteY69" fmla="*/ 295717 h 558466"/>
                  <a:gd name="connsiteX70" fmla="*/ 446039 w 609235"/>
                  <a:gd name="connsiteY70" fmla="*/ 328035 h 558466"/>
                  <a:gd name="connsiteX71" fmla="*/ 370345 w 609235"/>
                  <a:gd name="connsiteY71" fmla="*/ 198762 h 558466"/>
                  <a:gd name="connsiteX72" fmla="*/ 414836 w 609235"/>
                  <a:gd name="connsiteY72" fmla="*/ 199619 h 558466"/>
                  <a:gd name="connsiteX73" fmla="*/ 421865 w 609235"/>
                  <a:gd name="connsiteY73" fmla="*/ 215992 h 558466"/>
                  <a:gd name="connsiteX74" fmla="*/ 415607 w 609235"/>
                  <a:gd name="connsiteY74" fmla="*/ 237766 h 558466"/>
                  <a:gd name="connsiteX75" fmla="*/ 381746 w 609235"/>
                  <a:gd name="connsiteY75" fmla="*/ 246425 h 558466"/>
                  <a:gd name="connsiteX76" fmla="*/ 349084 w 609235"/>
                  <a:gd name="connsiteY76" fmla="*/ 248653 h 558466"/>
                  <a:gd name="connsiteX77" fmla="*/ 330140 w 609235"/>
                  <a:gd name="connsiteY77" fmla="*/ 250025 h 558466"/>
                  <a:gd name="connsiteX78" fmla="*/ 315480 w 609235"/>
                  <a:gd name="connsiteY78" fmla="*/ 230651 h 558466"/>
                  <a:gd name="connsiteX79" fmla="*/ 370345 w 609235"/>
                  <a:gd name="connsiteY79" fmla="*/ 198762 h 558466"/>
                  <a:gd name="connsiteX80" fmla="*/ 237985 w 609235"/>
                  <a:gd name="connsiteY80" fmla="*/ 152213 h 558466"/>
                  <a:gd name="connsiteX81" fmla="*/ 284962 w 609235"/>
                  <a:gd name="connsiteY81" fmla="*/ 129753 h 558466"/>
                  <a:gd name="connsiteX82" fmla="*/ 279733 w 609235"/>
                  <a:gd name="connsiteY82" fmla="*/ 165672 h 558466"/>
                  <a:gd name="connsiteX83" fmla="*/ 238328 w 609235"/>
                  <a:gd name="connsiteY83" fmla="*/ 204420 h 558466"/>
                  <a:gd name="connsiteX84" fmla="*/ 237985 w 609235"/>
                  <a:gd name="connsiteY84" fmla="*/ 152213 h 558466"/>
                  <a:gd name="connsiteX85" fmla="*/ 212782 w 609235"/>
                  <a:gd name="connsiteY85" fmla="*/ 278143 h 558466"/>
                  <a:gd name="connsiteX86" fmla="*/ 262588 w 609235"/>
                  <a:gd name="connsiteY86" fmla="*/ 261255 h 558466"/>
                  <a:gd name="connsiteX87" fmla="*/ 262588 w 609235"/>
                  <a:gd name="connsiteY87" fmla="*/ 262370 h 558466"/>
                  <a:gd name="connsiteX88" fmla="*/ 263531 w 609235"/>
                  <a:gd name="connsiteY88" fmla="*/ 274028 h 558466"/>
                  <a:gd name="connsiteX89" fmla="*/ 244757 w 609235"/>
                  <a:gd name="connsiteY89" fmla="*/ 289373 h 558466"/>
                  <a:gd name="connsiteX90" fmla="*/ 212782 w 609235"/>
                  <a:gd name="connsiteY90" fmla="*/ 278143 h 55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609235" h="558466">
                    <a:moveTo>
                      <a:pt x="6184" y="278143"/>
                    </a:moveTo>
                    <a:cubicBezTo>
                      <a:pt x="21101" y="276514"/>
                      <a:pt x="31216" y="260398"/>
                      <a:pt x="40903" y="250454"/>
                    </a:cubicBezTo>
                    <a:cubicBezTo>
                      <a:pt x="49819" y="241281"/>
                      <a:pt x="63106" y="235709"/>
                      <a:pt x="74936" y="231851"/>
                    </a:cubicBezTo>
                    <a:cubicBezTo>
                      <a:pt x="90366" y="226794"/>
                      <a:pt x="87709" y="235881"/>
                      <a:pt x="79222" y="240510"/>
                    </a:cubicBezTo>
                    <a:cubicBezTo>
                      <a:pt x="73050" y="243853"/>
                      <a:pt x="67392" y="247625"/>
                      <a:pt x="61906" y="251911"/>
                    </a:cubicBezTo>
                    <a:cubicBezTo>
                      <a:pt x="20929" y="283715"/>
                      <a:pt x="17672" y="325120"/>
                      <a:pt x="49047" y="365668"/>
                    </a:cubicBezTo>
                    <a:cubicBezTo>
                      <a:pt x="64563" y="385813"/>
                      <a:pt x="107769" y="445049"/>
                      <a:pt x="124828" y="395758"/>
                    </a:cubicBezTo>
                    <a:cubicBezTo>
                      <a:pt x="130229" y="380156"/>
                      <a:pt x="132629" y="365497"/>
                      <a:pt x="140944" y="350666"/>
                    </a:cubicBezTo>
                    <a:cubicBezTo>
                      <a:pt x="149945" y="334464"/>
                      <a:pt x="165462" y="319462"/>
                      <a:pt x="180549" y="308833"/>
                    </a:cubicBezTo>
                    <a:cubicBezTo>
                      <a:pt x="184493" y="306089"/>
                      <a:pt x="204552" y="295888"/>
                      <a:pt x="191608" y="312004"/>
                    </a:cubicBezTo>
                    <a:cubicBezTo>
                      <a:pt x="186636" y="318262"/>
                      <a:pt x="180978" y="324092"/>
                      <a:pt x="175920" y="330349"/>
                    </a:cubicBezTo>
                    <a:cubicBezTo>
                      <a:pt x="167776" y="340551"/>
                      <a:pt x="160918" y="351523"/>
                      <a:pt x="154574" y="362925"/>
                    </a:cubicBezTo>
                    <a:cubicBezTo>
                      <a:pt x="145745" y="378870"/>
                      <a:pt x="136230" y="398244"/>
                      <a:pt x="135458" y="416846"/>
                    </a:cubicBezTo>
                    <a:cubicBezTo>
                      <a:pt x="134515" y="439134"/>
                      <a:pt x="145659" y="450879"/>
                      <a:pt x="163747" y="462795"/>
                    </a:cubicBezTo>
                    <a:cubicBezTo>
                      <a:pt x="177292" y="471796"/>
                      <a:pt x="191093" y="479254"/>
                      <a:pt x="204209" y="489026"/>
                    </a:cubicBezTo>
                    <a:cubicBezTo>
                      <a:pt x="211496" y="494427"/>
                      <a:pt x="222983" y="503685"/>
                      <a:pt x="233013" y="502314"/>
                    </a:cubicBezTo>
                    <a:cubicBezTo>
                      <a:pt x="251358" y="499828"/>
                      <a:pt x="254444" y="483026"/>
                      <a:pt x="260531" y="467852"/>
                    </a:cubicBezTo>
                    <a:cubicBezTo>
                      <a:pt x="269189" y="446078"/>
                      <a:pt x="280848" y="420361"/>
                      <a:pt x="296450" y="402359"/>
                    </a:cubicBezTo>
                    <a:cubicBezTo>
                      <a:pt x="298507" y="404159"/>
                      <a:pt x="300564" y="405873"/>
                      <a:pt x="302622" y="407674"/>
                    </a:cubicBezTo>
                    <a:cubicBezTo>
                      <a:pt x="301850" y="414446"/>
                      <a:pt x="299964" y="420961"/>
                      <a:pt x="296964" y="427133"/>
                    </a:cubicBezTo>
                    <a:cubicBezTo>
                      <a:pt x="294821" y="432448"/>
                      <a:pt x="292078" y="437591"/>
                      <a:pt x="289677" y="442735"/>
                    </a:cubicBezTo>
                    <a:cubicBezTo>
                      <a:pt x="285048" y="452508"/>
                      <a:pt x="282305" y="463138"/>
                      <a:pt x="279990" y="473682"/>
                    </a:cubicBezTo>
                    <a:cubicBezTo>
                      <a:pt x="270989" y="514830"/>
                      <a:pt x="287791" y="541919"/>
                      <a:pt x="326968" y="553920"/>
                    </a:cubicBezTo>
                    <a:cubicBezTo>
                      <a:pt x="355343" y="562664"/>
                      <a:pt x="399662" y="561893"/>
                      <a:pt x="402234" y="523316"/>
                    </a:cubicBezTo>
                    <a:cubicBezTo>
                      <a:pt x="403863" y="499399"/>
                      <a:pt x="397262" y="475482"/>
                      <a:pt x="402834" y="451908"/>
                    </a:cubicBezTo>
                    <a:cubicBezTo>
                      <a:pt x="402663" y="452765"/>
                      <a:pt x="408921" y="466052"/>
                      <a:pt x="409521" y="467938"/>
                    </a:cubicBezTo>
                    <a:cubicBezTo>
                      <a:pt x="411321" y="473853"/>
                      <a:pt x="412779" y="479854"/>
                      <a:pt x="414407" y="485769"/>
                    </a:cubicBezTo>
                    <a:cubicBezTo>
                      <a:pt x="417065" y="495885"/>
                      <a:pt x="419808" y="506429"/>
                      <a:pt x="424523" y="515773"/>
                    </a:cubicBezTo>
                    <a:cubicBezTo>
                      <a:pt x="446039" y="558978"/>
                      <a:pt x="492159" y="548348"/>
                      <a:pt x="529965" y="533089"/>
                    </a:cubicBezTo>
                    <a:cubicBezTo>
                      <a:pt x="574799" y="514916"/>
                      <a:pt x="591086" y="475568"/>
                      <a:pt x="587571" y="428933"/>
                    </a:cubicBezTo>
                    <a:cubicBezTo>
                      <a:pt x="585428" y="368754"/>
                      <a:pt x="525764" y="366183"/>
                      <a:pt x="491731" y="339865"/>
                    </a:cubicBezTo>
                    <a:cubicBezTo>
                      <a:pt x="473300" y="325635"/>
                      <a:pt x="494132" y="331978"/>
                      <a:pt x="504161" y="335407"/>
                    </a:cubicBezTo>
                    <a:cubicBezTo>
                      <a:pt x="511619" y="337893"/>
                      <a:pt x="518477" y="341580"/>
                      <a:pt x="525335" y="345351"/>
                    </a:cubicBezTo>
                    <a:cubicBezTo>
                      <a:pt x="541966" y="354353"/>
                      <a:pt x="558682" y="363611"/>
                      <a:pt x="577113" y="368240"/>
                    </a:cubicBezTo>
                    <a:cubicBezTo>
                      <a:pt x="623748" y="380070"/>
                      <a:pt x="607888" y="318177"/>
                      <a:pt x="600945" y="293916"/>
                    </a:cubicBezTo>
                    <a:cubicBezTo>
                      <a:pt x="594172" y="270171"/>
                      <a:pt x="582428" y="241881"/>
                      <a:pt x="557568" y="232194"/>
                    </a:cubicBezTo>
                    <a:cubicBezTo>
                      <a:pt x="542309" y="226194"/>
                      <a:pt x="527050" y="224565"/>
                      <a:pt x="510848" y="223451"/>
                    </a:cubicBezTo>
                    <a:cubicBezTo>
                      <a:pt x="496446" y="222422"/>
                      <a:pt x="477587" y="228080"/>
                      <a:pt x="463699" y="221222"/>
                    </a:cubicBezTo>
                    <a:cubicBezTo>
                      <a:pt x="484701" y="207934"/>
                      <a:pt x="508876" y="201848"/>
                      <a:pt x="532450" y="194475"/>
                    </a:cubicBezTo>
                    <a:cubicBezTo>
                      <a:pt x="545223" y="190446"/>
                      <a:pt x="557139" y="181617"/>
                      <a:pt x="551738" y="167129"/>
                    </a:cubicBezTo>
                    <a:cubicBezTo>
                      <a:pt x="546167" y="152127"/>
                      <a:pt x="527736" y="141412"/>
                      <a:pt x="515305" y="132496"/>
                    </a:cubicBezTo>
                    <a:cubicBezTo>
                      <a:pt x="503475" y="123924"/>
                      <a:pt x="492074" y="114666"/>
                      <a:pt x="480244" y="106007"/>
                    </a:cubicBezTo>
                    <a:cubicBezTo>
                      <a:pt x="470129" y="98635"/>
                      <a:pt x="457355" y="85519"/>
                      <a:pt x="444840" y="81919"/>
                    </a:cubicBezTo>
                    <a:cubicBezTo>
                      <a:pt x="399577" y="69146"/>
                      <a:pt x="379688" y="110036"/>
                      <a:pt x="340941" y="121609"/>
                    </a:cubicBezTo>
                    <a:cubicBezTo>
                      <a:pt x="328339" y="125381"/>
                      <a:pt x="346256" y="104293"/>
                      <a:pt x="345398" y="105236"/>
                    </a:cubicBezTo>
                    <a:cubicBezTo>
                      <a:pt x="349084" y="101550"/>
                      <a:pt x="353114" y="98120"/>
                      <a:pt x="357057" y="94691"/>
                    </a:cubicBezTo>
                    <a:cubicBezTo>
                      <a:pt x="364172" y="88434"/>
                      <a:pt x="371030" y="81919"/>
                      <a:pt x="378145" y="75746"/>
                    </a:cubicBezTo>
                    <a:cubicBezTo>
                      <a:pt x="388432" y="66745"/>
                      <a:pt x="402663" y="48571"/>
                      <a:pt x="389719" y="35198"/>
                    </a:cubicBezTo>
                    <a:cubicBezTo>
                      <a:pt x="375659" y="20711"/>
                      <a:pt x="352257" y="18225"/>
                      <a:pt x="333483" y="13081"/>
                    </a:cubicBezTo>
                    <a:cubicBezTo>
                      <a:pt x="307251" y="5880"/>
                      <a:pt x="280333" y="908"/>
                      <a:pt x="253158" y="3652"/>
                    </a:cubicBezTo>
                    <a:cubicBezTo>
                      <a:pt x="232070" y="5795"/>
                      <a:pt x="216382" y="14710"/>
                      <a:pt x="207638" y="34170"/>
                    </a:cubicBezTo>
                    <a:cubicBezTo>
                      <a:pt x="204552" y="41028"/>
                      <a:pt x="203781" y="48657"/>
                      <a:pt x="203352" y="56029"/>
                    </a:cubicBezTo>
                    <a:cubicBezTo>
                      <a:pt x="203095" y="61773"/>
                      <a:pt x="202666" y="67431"/>
                      <a:pt x="201981" y="73174"/>
                    </a:cubicBezTo>
                    <a:cubicBezTo>
                      <a:pt x="200780" y="83204"/>
                      <a:pt x="193236" y="88091"/>
                      <a:pt x="191951" y="74032"/>
                    </a:cubicBezTo>
                    <a:cubicBezTo>
                      <a:pt x="190322" y="56630"/>
                      <a:pt x="200095" y="35627"/>
                      <a:pt x="194437" y="18653"/>
                    </a:cubicBezTo>
                    <a:cubicBezTo>
                      <a:pt x="188179" y="-206"/>
                      <a:pt x="170605" y="-206"/>
                      <a:pt x="153117" y="51"/>
                    </a:cubicBezTo>
                    <a:cubicBezTo>
                      <a:pt x="99282" y="823"/>
                      <a:pt x="77593" y="58344"/>
                      <a:pt x="68250" y="103350"/>
                    </a:cubicBezTo>
                    <a:cubicBezTo>
                      <a:pt x="64735" y="120581"/>
                      <a:pt x="68678" y="134725"/>
                      <a:pt x="73136" y="150584"/>
                    </a:cubicBezTo>
                    <a:cubicBezTo>
                      <a:pt x="69364" y="153242"/>
                      <a:pt x="67907" y="154442"/>
                      <a:pt x="59591" y="157785"/>
                    </a:cubicBezTo>
                    <a:cubicBezTo>
                      <a:pt x="23073" y="180331"/>
                      <a:pt x="-7103" y="233480"/>
                      <a:pt x="1470" y="274800"/>
                    </a:cubicBezTo>
                    <a:cubicBezTo>
                      <a:pt x="2070" y="276686"/>
                      <a:pt x="4299" y="278400"/>
                      <a:pt x="6184" y="278143"/>
                    </a:cubicBezTo>
                    <a:close/>
                    <a:moveTo>
                      <a:pt x="317709" y="367297"/>
                    </a:moveTo>
                    <a:cubicBezTo>
                      <a:pt x="299536" y="351781"/>
                      <a:pt x="323967" y="299574"/>
                      <a:pt x="344798" y="319034"/>
                    </a:cubicBezTo>
                    <a:cubicBezTo>
                      <a:pt x="345313" y="319548"/>
                      <a:pt x="345656" y="320148"/>
                      <a:pt x="345742" y="320834"/>
                    </a:cubicBezTo>
                    <a:cubicBezTo>
                      <a:pt x="362715" y="336350"/>
                      <a:pt x="338798" y="385299"/>
                      <a:pt x="317709" y="367297"/>
                    </a:cubicBezTo>
                    <a:close/>
                    <a:moveTo>
                      <a:pt x="446039" y="328035"/>
                    </a:moveTo>
                    <a:cubicBezTo>
                      <a:pt x="445182" y="328978"/>
                      <a:pt x="444239" y="329321"/>
                      <a:pt x="443382" y="329321"/>
                    </a:cubicBezTo>
                    <a:cubicBezTo>
                      <a:pt x="435667" y="333607"/>
                      <a:pt x="423837" y="332407"/>
                      <a:pt x="415350" y="330092"/>
                    </a:cubicBezTo>
                    <a:cubicBezTo>
                      <a:pt x="401120" y="326235"/>
                      <a:pt x="379003" y="319205"/>
                      <a:pt x="381746" y="300689"/>
                    </a:cubicBezTo>
                    <a:cubicBezTo>
                      <a:pt x="384832" y="279858"/>
                      <a:pt x="421179" y="291773"/>
                      <a:pt x="432752" y="295717"/>
                    </a:cubicBezTo>
                    <a:cubicBezTo>
                      <a:pt x="449811" y="301546"/>
                      <a:pt x="459584" y="312433"/>
                      <a:pt x="446039" y="328035"/>
                    </a:cubicBezTo>
                    <a:close/>
                    <a:moveTo>
                      <a:pt x="370345" y="198762"/>
                    </a:moveTo>
                    <a:cubicBezTo>
                      <a:pt x="383803" y="197218"/>
                      <a:pt x="402320" y="192761"/>
                      <a:pt x="414836" y="199619"/>
                    </a:cubicBezTo>
                    <a:cubicBezTo>
                      <a:pt x="420237" y="202619"/>
                      <a:pt x="421522" y="209563"/>
                      <a:pt x="421865" y="215992"/>
                    </a:cubicBezTo>
                    <a:cubicBezTo>
                      <a:pt x="423665" y="223708"/>
                      <a:pt x="421951" y="232452"/>
                      <a:pt x="415607" y="237766"/>
                    </a:cubicBezTo>
                    <a:cubicBezTo>
                      <a:pt x="405577" y="246168"/>
                      <a:pt x="394347" y="246939"/>
                      <a:pt x="381746" y="246425"/>
                    </a:cubicBezTo>
                    <a:cubicBezTo>
                      <a:pt x="370516" y="245910"/>
                      <a:pt x="360057" y="245996"/>
                      <a:pt x="349084" y="248653"/>
                    </a:cubicBezTo>
                    <a:cubicBezTo>
                      <a:pt x="342484" y="250282"/>
                      <a:pt x="336912" y="250968"/>
                      <a:pt x="330140" y="250025"/>
                    </a:cubicBezTo>
                    <a:cubicBezTo>
                      <a:pt x="320967" y="248653"/>
                      <a:pt x="314794" y="239309"/>
                      <a:pt x="315480" y="230651"/>
                    </a:cubicBezTo>
                    <a:cubicBezTo>
                      <a:pt x="317452" y="205963"/>
                      <a:pt x="352085" y="200819"/>
                      <a:pt x="370345" y="198762"/>
                    </a:cubicBezTo>
                    <a:close/>
                    <a:moveTo>
                      <a:pt x="237985" y="152213"/>
                    </a:moveTo>
                    <a:cubicBezTo>
                      <a:pt x="247843" y="138583"/>
                      <a:pt x="267560" y="114237"/>
                      <a:pt x="284962" y="129753"/>
                    </a:cubicBezTo>
                    <a:cubicBezTo>
                      <a:pt x="296621" y="137125"/>
                      <a:pt x="288220" y="154871"/>
                      <a:pt x="279733" y="165672"/>
                    </a:cubicBezTo>
                    <a:cubicBezTo>
                      <a:pt x="270646" y="177245"/>
                      <a:pt x="256330" y="206648"/>
                      <a:pt x="238328" y="204420"/>
                    </a:cubicBezTo>
                    <a:cubicBezTo>
                      <a:pt x="209781" y="200733"/>
                      <a:pt x="229241" y="164215"/>
                      <a:pt x="237985" y="152213"/>
                    </a:cubicBezTo>
                    <a:close/>
                    <a:moveTo>
                      <a:pt x="212782" y="278143"/>
                    </a:moveTo>
                    <a:cubicBezTo>
                      <a:pt x="212182" y="259626"/>
                      <a:pt x="258559" y="238367"/>
                      <a:pt x="262588" y="261255"/>
                    </a:cubicBezTo>
                    <a:cubicBezTo>
                      <a:pt x="262674" y="261684"/>
                      <a:pt x="262588" y="262027"/>
                      <a:pt x="262588" y="262370"/>
                    </a:cubicBezTo>
                    <a:cubicBezTo>
                      <a:pt x="265074" y="265541"/>
                      <a:pt x="265674" y="269913"/>
                      <a:pt x="263531" y="274028"/>
                    </a:cubicBezTo>
                    <a:cubicBezTo>
                      <a:pt x="259673" y="281229"/>
                      <a:pt x="252129" y="286373"/>
                      <a:pt x="244757" y="289373"/>
                    </a:cubicBezTo>
                    <a:cubicBezTo>
                      <a:pt x="235242" y="293145"/>
                      <a:pt x="213296" y="292545"/>
                      <a:pt x="212782" y="27814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84A9623E-CC09-DE3E-2590-3CEFD1ED19E1}"/>
                  </a:ext>
                </a:extLst>
              </p:cNvPr>
              <p:cNvSpPr/>
              <p:nvPr/>
            </p:nvSpPr>
            <p:spPr>
              <a:xfrm>
                <a:off x="8402025" y="3224400"/>
                <a:ext cx="575673" cy="468300"/>
              </a:xfrm>
              <a:custGeom>
                <a:avLst/>
                <a:gdLst>
                  <a:gd name="connsiteX0" fmla="*/ 5378 w 575673"/>
                  <a:gd name="connsiteY0" fmla="*/ 91442 h 468300"/>
                  <a:gd name="connsiteX1" fmla="*/ 165684 w 575673"/>
                  <a:gd name="connsiteY1" fmla="*/ 123589 h 468300"/>
                  <a:gd name="connsiteX2" fmla="*/ 139966 w 575673"/>
                  <a:gd name="connsiteY2" fmla="*/ 131990 h 468300"/>
                  <a:gd name="connsiteX3" fmla="*/ 101561 w 575673"/>
                  <a:gd name="connsiteY3" fmla="*/ 156850 h 468300"/>
                  <a:gd name="connsiteX4" fmla="*/ 105676 w 575673"/>
                  <a:gd name="connsiteY4" fmla="*/ 160965 h 468300"/>
                  <a:gd name="connsiteX5" fmla="*/ 182915 w 575673"/>
                  <a:gd name="connsiteY5" fmla="*/ 130704 h 468300"/>
                  <a:gd name="connsiteX6" fmla="*/ 242751 w 575673"/>
                  <a:gd name="connsiteY6" fmla="*/ 160708 h 468300"/>
                  <a:gd name="connsiteX7" fmla="*/ 109363 w 575673"/>
                  <a:gd name="connsiteY7" fmla="*/ 279866 h 468300"/>
                  <a:gd name="connsiteX8" fmla="*/ 114849 w 575673"/>
                  <a:gd name="connsiteY8" fmla="*/ 283037 h 468300"/>
                  <a:gd name="connsiteX9" fmla="*/ 171685 w 575673"/>
                  <a:gd name="connsiteY9" fmla="*/ 214114 h 468300"/>
                  <a:gd name="connsiteX10" fmla="*/ 253124 w 575673"/>
                  <a:gd name="connsiteY10" fmla="*/ 166623 h 468300"/>
                  <a:gd name="connsiteX11" fmla="*/ 303187 w 575673"/>
                  <a:gd name="connsiteY11" fmla="*/ 199027 h 468300"/>
                  <a:gd name="connsiteX12" fmla="*/ 349478 w 575673"/>
                  <a:gd name="connsiteY12" fmla="*/ 234946 h 468300"/>
                  <a:gd name="connsiteX13" fmla="*/ 239321 w 575673"/>
                  <a:gd name="connsiteY13" fmla="*/ 397395 h 468300"/>
                  <a:gd name="connsiteX14" fmla="*/ 244551 w 575673"/>
                  <a:gd name="connsiteY14" fmla="*/ 398080 h 468300"/>
                  <a:gd name="connsiteX15" fmla="*/ 290585 w 575673"/>
                  <a:gd name="connsiteY15" fmla="*/ 307640 h 468300"/>
                  <a:gd name="connsiteX16" fmla="*/ 356679 w 575673"/>
                  <a:gd name="connsiteY16" fmla="*/ 240946 h 468300"/>
                  <a:gd name="connsiteX17" fmla="*/ 412743 w 575673"/>
                  <a:gd name="connsiteY17" fmla="*/ 293667 h 468300"/>
                  <a:gd name="connsiteX18" fmla="*/ 372195 w 575673"/>
                  <a:gd name="connsiteY18" fmla="*/ 465975 h 468300"/>
                  <a:gd name="connsiteX19" fmla="*/ 377596 w 575673"/>
                  <a:gd name="connsiteY19" fmla="*/ 466060 h 468300"/>
                  <a:gd name="connsiteX20" fmla="*/ 392598 w 575673"/>
                  <a:gd name="connsiteY20" fmla="*/ 377335 h 468300"/>
                  <a:gd name="connsiteX21" fmla="*/ 420373 w 575673"/>
                  <a:gd name="connsiteY21" fmla="*/ 301468 h 468300"/>
                  <a:gd name="connsiteX22" fmla="*/ 547589 w 575673"/>
                  <a:gd name="connsiteY22" fmla="*/ 437857 h 468300"/>
                  <a:gd name="connsiteX23" fmla="*/ 552561 w 575673"/>
                  <a:gd name="connsiteY23" fmla="*/ 433999 h 468300"/>
                  <a:gd name="connsiteX24" fmla="*/ 465807 w 575673"/>
                  <a:gd name="connsiteY24" fmla="*/ 331386 h 468300"/>
                  <a:gd name="connsiteX25" fmla="*/ 519728 w 575673"/>
                  <a:gd name="connsiteY25" fmla="*/ 341673 h 468300"/>
                  <a:gd name="connsiteX26" fmla="*/ 571849 w 575673"/>
                  <a:gd name="connsiteY26" fmla="*/ 372191 h 468300"/>
                  <a:gd name="connsiteX27" fmla="*/ 575107 w 575673"/>
                  <a:gd name="connsiteY27" fmla="*/ 367991 h 468300"/>
                  <a:gd name="connsiteX28" fmla="*/ 457406 w 575673"/>
                  <a:gd name="connsiteY28" fmla="*/ 322728 h 468300"/>
                  <a:gd name="connsiteX29" fmla="*/ 434003 w 575673"/>
                  <a:gd name="connsiteY29" fmla="*/ 299154 h 468300"/>
                  <a:gd name="connsiteX30" fmla="*/ 371338 w 575673"/>
                  <a:gd name="connsiteY30" fmla="*/ 240432 h 468300"/>
                  <a:gd name="connsiteX31" fmla="*/ 461092 w 575673"/>
                  <a:gd name="connsiteY31" fmla="*/ 223630 h 468300"/>
                  <a:gd name="connsiteX32" fmla="*/ 568934 w 575673"/>
                  <a:gd name="connsiteY32" fmla="*/ 226973 h 468300"/>
                  <a:gd name="connsiteX33" fmla="*/ 571077 w 575673"/>
                  <a:gd name="connsiteY33" fmla="*/ 221744 h 468300"/>
                  <a:gd name="connsiteX34" fmla="*/ 477208 w 575673"/>
                  <a:gd name="connsiteY34" fmla="*/ 212743 h 468300"/>
                  <a:gd name="connsiteX35" fmla="*/ 410943 w 575673"/>
                  <a:gd name="connsiteY35" fmla="*/ 221487 h 468300"/>
                  <a:gd name="connsiteX36" fmla="*/ 363537 w 575673"/>
                  <a:gd name="connsiteY36" fmla="*/ 233660 h 468300"/>
                  <a:gd name="connsiteX37" fmla="*/ 363537 w 575673"/>
                  <a:gd name="connsiteY37" fmla="*/ 233660 h 468300"/>
                  <a:gd name="connsiteX38" fmla="*/ 303015 w 575673"/>
                  <a:gd name="connsiteY38" fmla="*/ 186425 h 468300"/>
                  <a:gd name="connsiteX39" fmla="*/ 293757 w 575673"/>
                  <a:gd name="connsiteY39" fmla="*/ 180082 h 468300"/>
                  <a:gd name="connsiteX40" fmla="*/ 330447 w 575673"/>
                  <a:gd name="connsiteY40" fmla="*/ 153421 h 468300"/>
                  <a:gd name="connsiteX41" fmla="*/ 380768 w 575673"/>
                  <a:gd name="connsiteY41" fmla="*/ 124103 h 468300"/>
                  <a:gd name="connsiteX42" fmla="*/ 501726 w 575673"/>
                  <a:gd name="connsiteY42" fmla="*/ 89127 h 468300"/>
                  <a:gd name="connsiteX43" fmla="*/ 503440 w 575673"/>
                  <a:gd name="connsiteY43" fmla="*/ 82869 h 468300"/>
                  <a:gd name="connsiteX44" fmla="*/ 384625 w 575673"/>
                  <a:gd name="connsiteY44" fmla="*/ 111244 h 468300"/>
                  <a:gd name="connsiteX45" fmla="*/ 321274 w 575673"/>
                  <a:gd name="connsiteY45" fmla="*/ 147249 h 468300"/>
                  <a:gd name="connsiteX46" fmla="*/ 285527 w 575673"/>
                  <a:gd name="connsiteY46" fmla="*/ 174595 h 468300"/>
                  <a:gd name="connsiteX47" fmla="*/ 246865 w 575673"/>
                  <a:gd name="connsiteY47" fmla="*/ 150764 h 468300"/>
                  <a:gd name="connsiteX48" fmla="*/ 332590 w 575673"/>
                  <a:gd name="connsiteY48" fmla="*/ 5031 h 468300"/>
                  <a:gd name="connsiteX49" fmla="*/ 330533 w 575673"/>
                  <a:gd name="connsiteY49" fmla="*/ 59 h 468300"/>
                  <a:gd name="connsiteX50" fmla="*/ 271382 w 575673"/>
                  <a:gd name="connsiteY50" fmla="*/ 58524 h 468300"/>
                  <a:gd name="connsiteX51" fmla="*/ 237950 w 575673"/>
                  <a:gd name="connsiteY51" fmla="*/ 145706 h 468300"/>
                  <a:gd name="connsiteX52" fmla="*/ 195516 w 575673"/>
                  <a:gd name="connsiteY52" fmla="*/ 124361 h 468300"/>
                  <a:gd name="connsiteX53" fmla="*/ 174857 w 575673"/>
                  <a:gd name="connsiteY53" fmla="*/ 14632 h 468300"/>
                  <a:gd name="connsiteX54" fmla="*/ 169542 w 575673"/>
                  <a:gd name="connsiteY54" fmla="*/ 14547 h 468300"/>
                  <a:gd name="connsiteX55" fmla="*/ 183858 w 575673"/>
                  <a:gd name="connsiteY55" fmla="*/ 119217 h 468300"/>
                  <a:gd name="connsiteX56" fmla="*/ 4349 w 575673"/>
                  <a:gd name="connsiteY56" fmla="*/ 81326 h 468300"/>
                  <a:gd name="connsiteX57" fmla="*/ 5378 w 575673"/>
                  <a:gd name="connsiteY57" fmla="*/ 91442 h 46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75673" h="468300">
                    <a:moveTo>
                      <a:pt x="5378" y="91442"/>
                    </a:moveTo>
                    <a:cubicBezTo>
                      <a:pt x="61528" y="91614"/>
                      <a:pt x="114934" y="103701"/>
                      <a:pt x="165684" y="123589"/>
                    </a:cubicBezTo>
                    <a:cubicBezTo>
                      <a:pt x="156940" y="125389"/>
                      <a:pt x="148453" y="128304"/>
                      <a:pt x="139966" y="131990"/>
                    </a:cubicBezTo>
                    <a:cubicBezTo>
                      <a:pt x="125993" y="137991"/>
                      <a:pt x="110048" y="143563"/>
                      <a:pt x="101561" y="156850"/>
                    </a:cubicBezTo>
                    <a:cubicBezTo>
                      <a:pt x="99932" y="159422"/>
                      <a:pt x="103019" y="163280"/>
                      <a:pt x="105676" y="160965"/>
                    </a:cubicBezTo>
                    <a:cubicBezTo>
                      <a:pt x="125393" y="143563"/>
                      <a:pt x="156340" y="131476"/>
                      <a:pt x="182915" y="130704"/>
                    </a:cubicBezTo>
                    <a:cubicBezTo>
                      <a:pt x="203317" y="139534"/>
                      <a:pt x="223291" y="149649"/>
                      <a:pt x="242751" y="160708"/>
                    </a:cubicBezTo>
                    <a:cubicBezTo>
                      <a:pt x="188230" y="180339"/>
                      <a:pt x="129851" y="225430"/>
                      <a:pt x="109363" y="279866"/>
                    </a:cubicBezTo>
                    <a:cubicBezTo>
                      <a:pt x="108162" y="283123"/>
                      <a:pt x="112791" y="286209"/>
                      <a:pt x="114849" y="283037"/>
                    </a:cubicBezTo>
                    <a:cubicBezTo>
                      <a:pt x="131737" y="256291"/>
                      <a:pt x="147167" y="234774"/>
                      <a:pt x="171685" y="214114"/>
                    </a:cubicBezTo>
                    <a:cubicBezTo>
                      <a:pt x="195773" y="193798"/>
                      <a:pt x="222948" y="176310"/>
                      <a:pt x="253124" y="166623"/>
                    </a:cubicBezTo>
                    <a:cubicBezTo>
                      <a:pt x="270183" y="176738"/>
                      <a:pt x="286899" y="187625"/>
                      <a:pt x="303187" y="199027"/>
                    </a:cubicBezTo>
                    <a:cubicBezTo>
                      <a:pt x="319303" y="210343"/>
                      <a:pt x="334648" y="222344"/>
                      <a:pt x="349478" y="234946"/>
                    </a:cubicBezTo>
                    <a:cubicBezTo>
                      <a:pt x="307559" y="280294"/>
                      <a:pt x="236921" y="328129"/>
                      <a:pt x="239321" y="397395"/>
                    </a:cubicBezTo>
                    <a:cubicBezTo>
                      <a:pt x="239407" y="400052"/>
                      <a:pt x="243779" y="400738"/>
                      <a:pt x="244551" y="398080"/>
                    </a:cubicBezTo>
                    <a:cubicBezTo>
                      <a:pt x="254838" y="363448"/>
                      <a:pt x="267011" y="335587"/>
                      <a:pt x="290585" y="307640"/>
                    </a:cubicBezTo>
                    <a:cubicBezTo>
                      <a:pt x="310816" y="283638"/>
                      <a:pt x="336191" y="264521"/>
                      <a:pt x="356679" y="240946"/>
                    </a:cubicBezTo>
                    <a:cubicBezTo>
                      <a:pt x="376139" y="257749"/>
                      <a:pt x="394655" y="275408"/>
                      <a:pt x="412743" y="293667"/>
                    </a:cubicBezTo>
                    <a:cubicBezTo>
                      <a:pt x="389512" y="348017"/>
                      <a:pt x="369795" y="405624"/>
                      <a:pt x="372195" y="465975"/>
                    </a:cubicBezTo>
                    <a:cubicBezTo>
                      <a:pt x="372367" y="469232"/>
                      <a:pt x="376910" y="468889"/>
                      <a:pt x="377596" y="466060"/>
                    </a:cubicBezTo>
                    <a:cubicBezTo>
                      <a:pt x="384368" y="436999"/>
                      <a:pt x="387369" y="406739"/>
                      <a:pt x="392598" y="377335"/>
                    </a:cubicBezTo>
                    <a:cubicBezTo>
                      <a:pt x="397398" y="350503"/>
                      <a:pt x="409400" y="326157"/>
                      <a:pt x="420373" y="301468"/>
                    </a:cubicBezTo>
                    <a:cubicBezTo>
                      <a:pt x="463578" y="345874"/>
                      <a:pt x="504126" y="392937"/>
                      <a:pt x="547589" y="437857"/>
                    </a:cubicBezTo>
                    <a:cubicBezTo>
                      <a:pt x="550332" y="440686"/>
                      <a:pt x="554875" y="437428"/>
                      <a:pt x="552561" y="433999"/>
                    </a:cubicBezTo>
                    <a:cubicBezTo>
                      <a:pt x="527529" y="397395"/>
                      <a:pt x="497097" y="363533"/>
                      <a:pt x="465807" y="331386"/>
                    </a:cubicBezTo>
                    <a:cubicBezTo>
                      <a:pt x="484924" y="330958"/>
                      <a:pt x="501297" y="333530"/>
                      <a:pt x="519728" y="341673"/>
                    </a:cubicBezTo>
                    <a:cubicBezTo>
                      <a:pt x="538330" y="349903"/>
                      <a:pt x="553590" y="363619"/>
                      <a:pt x="571849" y="372191"/>
                    </a:cubicBezTo>
                    <a:cubicBezTo>
                      <a:pt x="574335" y="373306"/>
                      <a:pt x="576821" y="370048"/>
                      <a:pt x="575107" y="367991"/>
                    </a:cubicBezTo>
                    <a:cubicBezTo>
                      <a:pt x="550589" y="338759"/>
                      <a:pt x="496154" y="311498"/>
                      <a:pt x="457406" y="322728"/>
                    </a:cubicBezTo>
                    <a:cubicBezTo>
                      <a:pt x="449605" y="314841"/>
                      <a:pt x="441804" y="306955"/>
                      <a:pt x="434003" y="299154"/>
                    </a:cubicBezTo>
                    <a:cubicBezTo>
                      <a:pt x="413686" y="278837"/>
                      <a:pt x="392941" y="259120"/>
                      <a:pt x="371338" y="240432"/>
                    </a:cubicBezTo>
                    <a:cubicBezTo>
                      <a:pt x="396713" y="228002"/>
                      <a:pt x="433917" y="226545"/>
                      <a:pt x="461092" y="223630"/>
                    </a:cubicBezTo>
                    <a:cubicBezTo>
                      <a:pt x="497182" y="219858"/>
                      <a:pt x="533530" y="218229"/>
                      <a:pt x="568934" y="226973"/>
                    </a:cubicBezTo>
                    <a:cubicBezTo>
                      <a:pt x="571763" y="227659"/>
                      <a:pt x="573563" y="223287"/>
                      <a:pt x="571077" y="221744"/>
                    </a:cubicBezTo>
                    <a:cubicBezTo>
                      <a:pt x="544503" y="205285"/>
                      <a:pt x="506869" y="211114"/>
                      <a:pt x="477208" y="212743"/>
                    </a:cubicBezTo>
                    <a:cubicBezTo>
                      <a:pt x="454834" y="213943"/>
                      <a:pt x="432974" y="217629"/>
                      <a:pt x="410943" y="221487"/>
                    </a:cubicBezTo>
                    <a:cubicBezTo>
                      <a:pt x="394484" y="224316"/>
                      <a:pt x="378368" y="225259"/>
                      <a:pt x="363537" y="233660"/>
                    </a:cubicBezTo>
                    <a:cubicBezTo>
                      <a:pt x="363537" y="233660"/>
                      <a:pt x="363537" y="233660"/>
                      <a:pt x="363537" y="233660"/>
                    </a:cubicBezTo>
                    <a:cubicBezTo>
                      <a:pt x="344078" y="217115"/>
                      <a:pt x="324018" y="201256"/>
                      <a:pt x="303015" y="186425"/>
                    </a:cubicBezTo>
                    <a:cubicBezTo>
                      <a:pt x="299929" y="184282"/>
                      <a:pt x="296843" y="182139"/>
                      <a:pt x="293757" y="180082"/>
                    </a:cubicBezTo>
                    <a:cubicBezTo>
                      <a:pt x="302930" y="167995"/>
                      <a:pt x="317503" y="160708"/>
                      <a:pt x="330447" y="153421"/>
                    </a:cubicBezTo>
                    <a:cubicBezTo>
                      <a:pt x="347421" y="143906"/>
                      <a:pt x="363537" y="133104"/>
                      <a:pt x="380768" y="124103"/>
                    </a:cubicBezTo>
                    <a:cubicBezTo>
                      <a:pt x="418315" y="104472"/>
                      <a:pt x="458949" y="88442"/>
                      <a:pt x="501726" y="89127"/>
                    </a:cubicBezTo>
                    <a:cubicBezTo>
                      <a:pt x="505155" y="89213"/>
                      <a:pt x="507298" y="84070"/>
                      <a:pt x="503440" y="82869"/>
                    </a:cubicBezTo>
                    <a:cubicBezTo>
                      <a:pt x="465636" y="70782"/>
                      <a:pt x="417801" y="95557"/>
                      <a:pt x="384625" y="111244"/>
                    </a:cubicBezTo>
                    <a:cubicBezTo>
                      <a:pt x="362594" y="121703"/>
                      <a:pt x="342535" y="135333"/>
                      <a:pt x="321274" y="147249"/>
                    </a:cubicBezTo>
                    <a:cubicBezTo>
                      <a:pt x="308159" y="154622"/>
                      <a:pt x="294357" y="162251"/>
                      <a:pt x="285527" y="174595"/>
                    </a:cubicBezTo>
                    <a:cubicBezTo>
                      <a:pt x="272926" y="166280"/>
                      <a:pt x="259981" y="158308"/>
                      <a:pt x="246865" y="150764"/>
                    </a:cubicBezTo>
                    <a:cubicBezTo>
                      <a:pt x="254923" y="96157"/>
                      <a:pt x="286642" y="36150"/>
                      <a:pt x="332590" y="5031"/>
                    </a:cubicBezTo>
                    <a:cubicBezTo>
                      <a:pt x="334733" y="3574"/>
                      <a:pt x="333276" y="-541"/>
                      <a:pt x="330533" y="59"/>
                    </a:cubicBezTo>
                    <a:cubicBezTo>
                      <a:pt x="303101" y="6403"/>
                      <a:pt x="285442" y="36407"/>
                      <a:pt x="271382" y="58524"/>
                    </a:cubicBezTo>
                    <a:cubicBezTo>
                      <a:pt x="255267" y="83984"/>
                      <a:pt x="242579" y="115531"/>
                      <a:pt x="237950" y="145706"/>
                    </a:cubicBezTo>
                    <a:cubicBezTo>
                      <a:pt x="224063" y="138076"/>
                      <a:pt x="209918" y="130876"/>
                      <a:pt x="195516" y="124361"/>
                    </a:cubicBezTo>
                    <a:cubicBezTo>
                      <a:pt x="181714" y="87842"/>
                      <a:pt x="178800" y="53123"/>
                      <a:pt x="174857" y="14632"/>
                    </a:cubicBezTo>
                    <a:cubicBezTo>
                      <a:pt x="174513" y="11461"/>
                      <a:pt x="170141" y="11718"/>
                      <a:pt x="169542" y="14547"/>
                    </a:cubicBezTo>
                    <a:cubicBezTo>
                      <a:pt x="162426" y="48751"/>
                      <a:pt x="171856" y="86299"/>
                      <a:pt x="183858" y="119217"/>
                    </a:cubicBezTo>
                    <a:cubicBezTo>
                      <a:pt x="127108" y="94871"/>
                      <a:pt x="66586" y="80212"/>
                      <a:pt x="4349" y="81326"/>
                    </a:cubicBezTo>
                    <a:cubicBezTo>
                      <a:pt x="-2252" y="81755"/>
                      <a:pt x="-880" y="91442"/>
                      <a:pt x="5378" y="9144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FF901EB0-EE39-799B-6E7A-661731809B14}"/>
                </a:ext>
              </a:extLst>
            </p:cNvPr>
            <p:cNvSpPr/>
            <p:nvPr/>
          </p:nvSpPr>
          <p:spPr>
            <a:xfrm>
              <a:off x="10354547" y="3756601"/>
              <a:ext cx="229426" cy="297239"/>
            </a:xfrm>
            <a:custGeom>
              <a:avLst/>
              <a:gdLst>
                <a:gd name="connsiteX0" fmla="*/ 40046 w 229426"/>
                <a:gd name="connsiteY0" fmla="*/ 60476 h 297239"/>
                <a:gd name="connsiteX1" fmla="*/ 39790 w 229426"/>
                <a:gd name="connsiteY1" fmla="*/ 62019 h 297239"/>
                <a:gd name="connsiteX2" fmla="*/ 43733 w 229426"/>
                <a:gd name="connsiteY2" fmla="*/ 64162 h 297239"/>
                <a:gd name="connsiteX3" fmla="*/ 124400 w 229426"/>
                <a:gd name="connsiteY3" fmla="*/ 47960 h 297239"/>
                <a:gd name="connsiteX4" fmla="*/ 172835 w 229426"/>
                <a:gd name="connsiteY4" fmla="*/ 37502 h 297239"/>
                <a:gd name="connsiteX5" fmla="*/ 139145 w 229426"/>
                <a:gd name="connsiteY5" fmla="*/ 65791 h 297239"/>
                <a:gd name="connsiteX6" fmla="*/ 137516 w 229426"/>
                <a:gd name="connsiteY6" fmla="*/ 65962 h 297239"/>
                <a:gd name="connsiteX7" fmla="*/ 43990 w 229426"/>
                <a:gd name="connsiteY7" fmla="*/ 96823 h 297239"/>
                <a:gd name="connsiteX8" fmla="*/ 13 w 229426"/>
                <a:gd name="connsiteY8" fmla="*/ 192835 h 297239"/>
                <a:gd name="connsiteX9" fmla="*/ 699 w 229426"/>
                <a:gd name="connsiteY9" fmla="*/ 194550 h 297239"/>
                <a:gd name="connsiteX10" fmla="*/ 5071 w 229426"/>
                <a:gd name="connsiteY10" fmla="*/ 195321 h 297239"/>
                <a:gd name="connsiteX11" fmla="*/ 65935 w 229426"/>
                <a:gd name="connsiteY11" fmla="*/ 128970 h 297239"/>
                <a:gd name="connsiteX12" fmla="*/ 116771 w 229426"/>
                <a:gd name="connsiteY12" fmla="*/ 92108 h 297239"/>
                <a:gd name="connsiteX13" fmla="*/ 94139 w 229426"/>
                <a:gd name="connsiteY13" fmla="*/ 134800 h 297239"/>
                <a:gd name="connsiteX14" fmla="*/ 93624 w 229426"/>
                <a:gd name="connsiteY14" fmla="*/ 135057 h 297239"/>
                <a:gd name="connsiteX15" fmla="*/ 39790 w 229426"/>
                <a:gd name="connsiteY15" fmla="*/ 199350 h 297239"/>
                <a:gd name="connsiteX16" fmla="*/ 956 w 229426"/>
                <a:gd name="connsiteY16" fmla="*/ 293305 h 297239"/>
                <a:gd name="connsiteX17" fmla="*/ 956 w 229426"/>
                <a:gd name="connsiteY17" fmla="*/ 295705 h 297239"/>
                <a:gd name="connsiteX18" fmla="*/ 2928 w 229426"/>
                <a:gd name="connsiteY18" fmla="*/ 297163 h 297239"/>
                <a:gd name="connsiteX19" fmla="*/ 101083 w 229426"/>
                <a:gd name="connsiteY19" fmla="*/ 137886 h 297239"/>
                <a:gd name="connsiteX20" fmla="*/ 100568 w 229426"/>
                <a:gd name="connsiteY20" fmla="*/ 136514 h 297239"/>
                <a:gd name="connsiteX21" fmla="*/ 122943 w 229426"/>
                <a:gd name="connsiteY21" fmla="*/ 98023 h 297239"/>
                <a:gd name="connsiteX22" fmla="*/ 125343 w 229426"/>
                <a:gd name="connsiteY22" fmla="*/ 147915 h 297239"/>
                <a:gd name="connsiteX23" fmla="*/ 120971 w 229426"/>
                <a:gd name="connsiteY23" fmla="*/ 208352 h 297239"/>
                <a:gd name="connsiteX24" fmla="*/ 87195 w 229426"/>
                <a:gd name="connsiteY24" fmla="*/ 265959 h 297239"/>
                <a:gd name="connsiteX25" fmla="*/ 87796 w 229426"/>
                <a:gd name="connsiteY25" fmla="*/ 269045 h 297239"/>
                <a:gd name="connsiteX26" fmla="*/ 90710 w 229426"/>
                <a:gd name="connsiteY26" fmla="*/ 270159 h 297239"/>
                <a:gd name="connsiteX27" fmla="*/ 171206 w 229426"/>
                <a:gd name="connsiteY27" fmla="*/ 181434 h 297239"/>
                <a:gd name="connsiteX28" fmla="*/ 171463 w 229426"/>
                <a:gd name="connsiteY28" fmla="*/ 129142 h 297239"/>
                <a:gd name="connsiteX29" fmla="*/ 163319 w 229426"/>
                <a:gd name="connsiteY29" fmla="*/ 104196 h 297239"/>
                <a:gd name="connsiteX30" fmla="*/ 145317 w 229426"/>
                <a:gd name="connsiteY30" fmla="*/ 70077 h 297239"/>
                <a:gd name="connsiteX31" fmla="*/ 156719 w 229426"/>
                <a:gd name="connsiteY31" fmla="*/ 59276 h 297239"/>
                <a:gd name="connsiteX32" fmla="*/ 181236 w 229426"/>
                <a:gd name="connsiteY32" fmla="*/ 39216 h 297239"/>
                <a:gd name="connsiteX33" fmla="*/ 190580 w 229426"/>
                <a:gd name="connsiteY33" fmla="*/ 163518 h 297239"/>
                <a:gd name="connsiteX34" fmla="*/ 190408 w 229426"/>
                <a:gd name="connsiteY34" fmla="*/ 164803 h 297239"/>
                <a:gd name="connsiteX35" fmla="*/ 193837 w 229426"/>
                <a:gd name="connsiteY35" fmla="*/ 167461 h 297239"/>
                <a:gd name="connsiteX36" fmla="*/ 229242 w 229426"/>
                <a:gd name="connsiteY36" fmla="*/ 100510 h 297239"/>
                <a:gd name="connsiteX37" fmla="*/ 216383 w 229426"/>
                <a:gd name="connsiteY37" fmla="*/ 63905 h 297239"/>
                <a:gd name="connsiteX38" fmla="*/ 197780 w 229426"/>
                <a:gd name="connsiteY38" fmla="*/ 26186 h 297239"/>
                <a:gd name="connsiteX39" fmla="*/ 197524 w 229426"/>
                <a:gd name="connsiteY39" fmla="*/ 25414 h 297239"/>
                <a:gd name="connsiteX40" fmla="*/ 216897 w 229426"/>
                <a:gd name="connsiteY40" fmla="*/ 5355 h 297239"/>
                <a:gd name="connsiteX41" fmla="*/ 211582 w 229426"/>
                <a:gd name="connsiteY41" fmla="*/ 1240 h 297239"/>
                <a:gd name="connsiteX42" fmla="*/ 193837 w 229426"/>
                <a:gd name="connsiteY42" fmla="*/ 19757 h 297239"/>
                <a:gd name="connsiteX43" fmla="*/ 193066 w 229426"/>
                <a:gd name="connsiteY43" fmla="*/ 19671 h 297239"/>
                <a:gd name="connsiteX44" fmla="*/ 106826 w 229426"/>
                <a:gd name="connsiteY44" fmla="*/ 8698 h 297239"/>
                <a:gd name="connsiteX45" fmla="*/ 40046 w 229426"/>
                <a:gd name="connsiteY45" fmla="*/ 60476 h 29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9426" h="297239">
                  <a:moveTo>
                    <a:pt x="40046" y="60476"/>
                  </a:moveTo>
                  <a:cubicBezTo>
                    <a:pt x="39790" y="60905"/>
                    <a:pt x="39704" y="61505"/>
                    <a:pt x="39790" y="62019"/>
                  </a:cubicBezTo>
                  <a:cubicBezTo>
                    <a:pt x="39790" y="63905"/>
                    <a:pt x="42019" y="65705"/>
                    <a:pt x="43733" y="64162"/>
                  </a:cubicBezTo>
                  <a:cubicBezTo>
                    <a:pt x="67136" y="42988"/>
                    <a:pt x="95511" y="48217"/>
                    <a:pt x="124400" y="47960"/>
                  </a:cubicBezTo>
                  <a:cubicBezTo>
                    <a:pt x="141973" y="47789"/>
                    <a:pt x="157404" y="43502"/>
                    <a:pt x="172835" y="37502"/>
                  </a:cubicBezTo>
                  <a:cubicBezTo>
                    <a:pt x="161433" y="46674"/>
                    <a:pt x="149775" y="55675"/>
                    <a:pt x="139145" y="65791"/>
                  </a:cubicBezTo>
                  <a:cubicBezTo>
                    <a:pt x="138630" y="65705"/>
                    <a:pt x="138116" y="65705"/>
                    <a:pt x="137516" y="65962"/>
                  </a:cubicBezTo>
                  <a:cubicBezTo>
                    <a:pt x="104769" y="76764"/>
                    <a:pt x="71765" y="73077"/>
                    <a:pt x="43990" y="96823"/>
                  </a:cubicBezTo>
                  <a:cubicBezTo>
                    <a:pt x="17758" y="119198"/>
                    <a:pt x="4299" y="159660"/>
                    <a:pt x="13" y="192835"/>
                  </a:cubicBezTo>
                  <a:cubicBezTo>
                    <a:pt x="-73" y="193521"/>
                    <a:pt x="271" y="194121"/>
                    <a:pt x="699" y="194550"/>
                  </a:cubicBezTo>
                  <a:cubicBezTo>
                    <a:pt x="1299" y="196264"/>
                    <a:pt x="3870" y="197122"/>
                    <a:pt x="5071" y="195321"/>
                  </a:cubicBezTo>
                  <a:cubicBezTo>
                    <a:pt x="22901" y="169175"/>
                    <a:pt x="39361" y="147230"/>
                    <a:pt x="65935" y="128970"/>
                  </a:cubicBezTo>
                  <a:cubicBezTo>
                    <a:pt x="83423" y="116883"/>
                    <a:pt x="100397" y="105139"/>
                    <a:pt x="116771" y="92108"/>
                  </a:cubicBezTo>
                  <a:cubicBezTo>
                    <a:pt x="107513" y="105396"/>
                    <a:pt x="99797" y="120055"/>
                    <a:pt x="94139" y="134800"/>
                  </a:cubicBezTo>
                  <a:cubicBezTo>
                    <a:pt x="93968" y="134885"/>
                    <a:pt x="93796" y="134885"/>
                    <a:pt x="93624" y="135057"/>
                  </a:cubicBezTo>
                  <a:cubicBezTo>
                    <a:pt x="68936" y="151516"/>
                    <a:pt x="52048" y="172347"/>
                    <a:pt x="39790" y="199350"/>
                  </a:cubicBezTo>
                  <a:cubicBezTo>
                    <a:pt x="25388" y="231069"/>
                    <a:pt x="25302" y="266302"/>
                    <a:pt x="956" y="293305"/>
                  </a:cubicBezTo>
                  <a:cubicBezTo>
                    <a:pt x="185" y="294077"/>
                    <a:pt x="441" y="295020"/>
                    <a:pt x="956" y="295705"/>
                  </a:cubicBezTo>
                  <a:cubicBezTo>
                    <a:pt x="1042" y="296648"/>
                    <a:pt x="1727" y="297506"/>
                    <a:pt x="2928" y="297163"/>
                  </a:cubicBezTo>
                  <a:cubicBezTo>
                    <a:pt x="62935" y="283361"/>
                    <a:pt x="112828" y="196950"/>
                    <a:pt x="101083" y="137886"/>
                  </a:cubicBezTo>
                  <a:cubicBezTo>
                    <a:pt x="100998" y="137371"/>
                    <a:pt x="100826" y="136943"/>
                    <a:pt x="100568" y="136514"/>
                  </a:cubicBezTo>
                  <a:cubicBezTo>
                    <a:pt x="107769" y="122969"/>
                    <a:pt x="114885" y="110111"/>
                    <a:pt x="122943" y="98023"/>
                  </a:cubicBezTo>
                  <a:cubicBezTo>
                    <a:pt x="120885" y="114654"/>
                    <a:pt x="124057" y="133342"/>
                    <a:pt x="125343" y="147915"/>
                  </a:cubicBezTo>
                  <a:cubicBezTo>
                    <a:pt x="127057" y="168489"/>
                    <a:pt x="126971" y="188464"/>
                    <a:pt x="120971" y="208352"/>
                  </a:cubicBezTo>
                  <a:cubicBezTo>
                    <a:pt x="114370" y="230126"/>
                    <a:pt x="99797" y="247528"/>
                    <a:pt x="87195" y="265959"/>
                  </a:cubicBezTo>
                  <a:cubicBezTo>
                    <a:pt x="86424" y="266987"/>
                    <a:pt x="86939" y="268359"/>
                    <a:pt x="87796" y="269045"/>
                  </a:cubicBezTo>
                  <a:cubicBezTo>
                    <a:pt x="88395" y="269988"/>
                    <a:pt x="89510" y="270588"/>
                    <a:pt x="90710" y="270159"/>
                  </a:cubicBezTo>
                  <a:cubicBezTo>
                    <a:pt x="126458" y="255757"/>
                    <a:pt x="161261" y="218982"/>
                    <a:pt x="171206" y="181434"/>
                  </a:cubicBezTo>
                  <a:cubicBezTo>
                    <a:pt x="175664" y="164546"/>
                    <a:pt x="174206" y="146115"/>
                    <a:pt x="171463" y="129142"/>
                  </a:cubicBezTo>
                  <a:cubicBezTo>
                    <a:pt x="170091" y="120483"/>
                    <a:pt x="166920" y="112168"/>
                    <a:pt x="163319" y="104196"/>
                  </a:cubicBezTo>
                  <a:cubicBezTo>
                    <a:pt x="158004" y="92451"/>
                    <a:pt x="148060" y="82936"/>
                    <a:pt x="145317" y="70077"/>
                  </a:cubicBezTo>
                  <a:cubicBezTo>
                    <a:pt x="148832" y="66391"/>
                    <a:pt x="152689" y="62791"/>
                    <a:pt x="156719" y="59276"/>
                  </a:cubicBezTo>
                  <a:cubicBezTo>
                    <a:pt x="164691" y="52332"/>
                    <a:pt x="173092" y="45903"/>
                    <a:pt x="181236" y="39216"/>
                  </a:cubicBezTo>
                  <a:cubicBezTo>
                    <a:pt x="167434" y="78050"/>
                    <a:pt x="210639" y="123312"/>
                    <a:pt x="190580" y="163518"/>
                  </a:cubicBezTo>
                  <a:cubicBezTo>
                    <a:pt x="190322" y="163946"/>
                    <a:pt x="190322" y="164375"/>
                    <a:pt x="190408" y="164803"/>
                  </a:cubicBezTo>
                  <a:cubicBezTo>
                    <a:pt x="189379" y="166603"/>
                    <a:pt x="192037" y="168747"/>
                    <a:pt x="193837" y="167461"/>
                  </a:cubicBezTo>
                  <a:cubicBezTo>
                    <a:pt x="215954" y="152116"/>
                    <a:pt x="231299" y="128027"/>
                    <a:pt x="229242" y="100510"/>
                  </a:cubicBezTo>
                  <a:cubicBezTo>
                    <a:pt x="228299" y="87651"/>
                    <a:pt x="222127" y="75135"/>
                    <a:pt x="216383" y="63905"/>
                  </a:cubicBezTo>
                  <a:cubicBezTo>
                    <a:pt x="210553" y="52418"/>
                    <a:pt x="199066" y="39302"/>
                    <a:pt x="197780" y="26186"/>
                  </a:cubicBezTo>
                  <a:cubicBezTo>
                    <a:pt x="197780" y="25843"/>
                    <a:pt x="197609" y="25672"/>
                    <a:pt x="197524" y="25414"/>
                  </a:cubicBezTo>
                  <a:cubicBezTo>
                    <a:pt x="204381" y="19242"/>
                    <a:pt x="210982" y="12727"/>
                    <a:pt x="216897" y="5355"/>
                  </a:cubicBezTo>
                  <a:cubicBezTo>
                    <a:pt x="219641" y="2012"/>
                    <a:pt x="214326" y="-2103"/>
                    <a:pt x="211582" y="1240"/>
                  </a:cubicBezTo>
                  <a:cubicBezTo>
                    <a:pt x="206096" y="7927"/>
                    <a:pt x="200181" y="14013"/>
                    <a:pt x="193837" y="19757"/>
                  </a:cubicBezTo>
                  <a:cubicBezTo>
                    <a:pt x="193580" y="19757"/>
                    <a:pt x="193322" y="19671"/>
                    <a:pt x="193066" y="19671"/>
                  </a:cubicBezTo>
                  <a:cubicBezTo>
                    <a:pt x="164091" y="20185"/>
                    <a:pt x="135887" y="640"/>
                    <a:pt x="106826" y="8698"/>
                  </a:cubicBezTo>
                  <a:cubicBezTo>
                    <a:pt x="79908" y="16328"/>
                    <a:pt x="54277" y="36559"/>
                    <a:pt x="40046" y="60476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F43C1B83-3C46-F89F-D09A-A38001D49909}"/>
                </a:ext>
              </a:extLst>
            </p:cNvPr>
            <p:cNvSpPr/>
            <p:nvPr/>
          </p:nvSpPr>
          <p:spPr>
            <a:xfrm>
              <a:off x="9105754" y="5917856"/>
              <a:ext cx="226291" cy="303855"/>
            </a:xfrm>
            <a:custGeom>
              <a:avLst/>
              <a:gdLst>
                <a:gd name="connsiteX0" fmla="*/ 190703 w 226291"/>
                <a:gd name="connsiteY0" fmla="*/ 237798 h 303855"/>
                <a:gd name="connsiteX1" fmla="*/ 190874 w 226291"/>
                <a:gd name="connsiteY1" fmla="*/ 236255 h 303855"/>
                <a:gd name="connsiteX2" fmla="*/ 186845 w 226291"/>
                <a:gd name="connsiteY2" fmla="*/ 234283 h 303855"/>
                <a:gd name="connsiteX3" fmla="*/ 106692 w 226291"/>
                <a:gd name="connsiteY3" fmla="*/ 253143 h 303855"/>
                <a:gd name="connsiteX4" fmla="*/ 58600 w 226291"/>
                <a:gd name="connsiteY4" fmla="*/ 265145 h 303855"/>
                <a:gd name="connsiteX5" fmla="*/ 91433 w 226291"/>
                <a:gd name="connsiteY5" fmla="*/ 235741 h 303855"/>
                <a:gd name="connsiteX6" fmla="*/ 93062 w 226291"/>
                <a:gd name="connsiteY6" fmla="*/ 235569 h 303855"/>
                <a:gd name="connsiteX7" fmla="*/ 185473 w 226291"/>
                <a:gd name="connsiteY7" fmla="*/ 201708 h 303855"/>
                <a:gd name="connsiteX8" fmla="*/ 226278 w 226291"/>
                <a:gd name="connsiteY8" fmla="*/ 104239 h 303855"/>
                <a:gd name="connsiteX9" fmla="*/ 225592 w 226291"/>
                <a:gd name="connsiteY9" fmla="*/ 102524 h 303855"/>
                <a:gd name="connsiteX10" fmla="*/ 221221 w 226291"/>
                <a:gd name="connsiteY10" fmla="*/ 101839 h 303855"/>
                <a:gd name="connsiteX11" fmla="*/ 162584 w 226291"/>
                <a:gd name="connsiteY11" fmla="*/ 170161 h 303855"/>
                <a:gd name="connsiteX12" fmla="*/ 112950 w 226291"/>
                <a:gd name="connsiteY12" fmla="*/ 208652 h 303855"/>
                <a:gd name="connsiteX13" fmla="*/ 134210 w 226291"/>
                <a:gd name="connsiteY13" fmla="*/ 165275 h 303855"/>
                <a:gd name="connsiteX14" fmla="*/ 134724 w 226291"/>
                <a:gd name="connsiteY14" fmla="*/ 165018 h 303855"/>
                <a:gd name="connsiteX15" fmla="*/ 186416 w 226291"/>
                <a:gd name="connsiteY15" fmla="*/ 99010 h 303855"/>
                <a:gd name="connsiteX16" fmla="*/ 222163 w 226291"/>
                <a:gd name="connsiteY16" fmla="*/ 3855 h 303855"/>
                <a:gd name="connsiteX17" fmla="*/ 222078 w 226291"/>
                <a:gd name="connsiteY17" fmla="*/ 1454 h 303855"/>
                <a:gd name="connsiteX18" fmla="*/ 220106 w 226291"/>
                <a:gd name="connsiteY18" fmla="*/ 83 h 303855"/>
                <a:gd name="connsiteX19" fmla="*/ 127266 w 226291"/>
                <a:gd name="connsiteY19" fmla="*/ 162532 h 303855"/>
                <a:gd name="connsiteX20" fmla="*/ 127866 w 226291"/>
                <a:gd name="connsiteY20" fmla="*/ 163903 h 303855"/>
                <a:gd name="connsiteX21" fmla="*/ 106777 w 226291"/>
                <a:gd name="connsiteY21" fmla="*/ 203080 h 303855"/>
                <a:gd name="connsiteX22" fmla="*/ 102834 w 226291"/>
                <a:gd name="connsiteY22" fmla="*/ 153274 h 303855"/>
                <a:gd name="connsiteX23" fmla="*/ 105234 w 226291"/>
                <a:gd name="connsiteY23" fmla="*/ 92752 h 303855"/>
                <a:gd name="connsiteX24" fmla="*/ 137124 w 226291"/>
                <a:gd name="connsiteY24" fmla="*/ 34030 h 303855"/>
                <a:gd name="connsiteX25" fmla="*/ 136353 w 226291"/>
                <a:gd name="connsiteY25" fmla="*/ 30944 h 303855"/>
                <a:gd name="connsiteX26" fmla="*/ 133438 w 226291"/>
                <a:gd name="connsiteY26" fmla="*/ 29915 h 303855"/>
                <a:gd name="connsiteX27" fmla="*/ 55857 w 226291"/>
                <a:gd name="connsiteY27" fmla="*/ 121212 h 303855"/>
                <a:gd name="connsiteX28" fmla="*/ 57314 w 226291"/>
                <a:gd name="connsiteY28" fmla="*/ 173505 h 303855"/>
                <a:gd name="connsiteX29" fmla="*/ 66230 w 226291"/>
                <a:gd name="connsiteY29" fmla="*/ 198193 h 303855"/>
                <a:gd name="connsiteX30" fmla="*/ 85346 w 226291"/>
                <a:gd name="connsiteY30" fmla="*/ 231712 h 303855"/>
                <a:gd name="connsiteX31" fmla="*/ 74288 w 226291"/>
                <a:gd name="connsiteY31" fmla="*/ 242856 h 303855"/>
                <a:gd name="connsiteX32" fmla="*/ 50370 w 226291"/>
                <a:gd name="connsiteY32" fmla="*/ 263687 h 303855"/>
                <a:gd name="connsiteX33" fmla="*/ 36997 w 226291"/>
                <a:gd name="connsiteY33" fmla="*/ 139729 h 303855"/>
                <a:gd name="connsiteX34" fmla="*/ 37083 w 226291"/>
                <a:gd name="connsiteY34" fmla="*/ 138443 h 303855"/>
                <a:gd name="connsiteX35" fmla="*/ 33568 w 226291"/>
                <a:gd name="connsiteY35" fmla="*/ 135871 h 303855"/>
                <a:gd name="connsiteX36" fmla="*/ 393 w 226291"/>
                <a:gd name="connsiteY36" fmla="*/ 203937 h 303855"/>
                <a:gd name="connsiteX37" fmla="*/ 14452 w 226291"/>
                <a:gd name="connsiteY37" fmla="*/ 240113 h 303855"/>
                <a:gd name="connsiteX38" fmla="*/ 34340 w 226291"/>
                <a:gd name="connsiteY38" fmla="*/ 277146 h 303855"/>
                <a:gd name="connsiteX39" fmla="*/ 34597 w 226291"/>
                <a:gd name="connsiteY39" fmla="*/ 277918 h 303855"/>
                <a:gd name="connsiteX40" fmla="*/ 15909 w 226291"/>
                <a:gd name="connsiteY40" fmla="*/ 298577 h 303855"/>
                <a:gd name="connsiteX41" fmla="*/ 21396 w 226291"/>
                <a:gd name="connsiteY41" fmla="*/ 302521 h 303855"/>
                <a:gd name="connsiteX42" fmla="*/ 38541 w 226291"/>
                <a:gd name="connsiteY42" fmla="*/ 283490 h 303855"/>
                <a:gd name="connsiteX43" fmla="*/ 39312 w 226291"/>
                <a:gd name="connsiteY43" fmla="*/ 283490 h 303855"/>
                <a:gd name="connsiteX44" fmla="*/ 125809 w 226291"/>
                <a:gd name="connsiteY44" fmla="*/ 291633 h 303855"/>
                <a:gd name="connsiteX45" fmla="*/ 190703 w 226291"/>
                <a:gd name="connsiteY45" fmla="*/ 237798 h 303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6291" h="303855">
                  <a:moveTo>
                    <a:pt x="190703" y="237798"/>
                  </a:moveTo>
                  <a:cubicBezTo>
                    <a:pt x="190959" y="237284"/>
                    <a:pt x="191045" y="236770"/>
                    <a:pt x="190874" y="236255"/>
                  </a:cubicBezTo>
                  <a:cubicBezTo>
                    <a:pt x="190874" y="234369"/>
                    <a:pt x="188559" y="232655"/>
                    <a:pt x="186845" y="234283"/>
                  </a:cubicBezTo>
                  <a:cubicBezTo>
                    <a:pt x="164213" y="256229"/>
                    <a:pt x="135581" y="251943"/>
                    <a:pt x="106692" y="253143"/>
                  </a:cubicBezTo>
                  <a:cubicBezTo>
                    <a:pt x="89204" y="253915"/>
                    <a:pt x="73859" y="258715"/>
                    <a:pt x="58600" y="265145"/>
                  </a:cubicBezTo>
                  <a:cubicBezTo>
                    <a:pt x="69744" y="255543"/>
                    <a:pt x="81060" y="246199"/>
                    <a:pt x="91433" y="235741"/>
                  </a:cubicBezTo>
                  <a:cubicBezTo>
                    <a:pt x="91947" y="235827"/>
                    <a:pt x="92461" y="235741"/>
                    <a:pt x="93062" y="235569"/>
                  </a:cubicBezTo>
                  <a:cubicBezTo>
                    <a:pt x="125380" y="223654"/>
                    <a:pt x="158556" y="226311"/>
                    <a:pt x="185473" y="201708"/>
                  </a:cubicBezTo>
                  <a:cubicBezTo>
                    <a:pt x="210933" y="178477"/>
                    <a:pt x="223106" y="137586"/>
                    <a:pt x="226278" y="104239"/>
                  </a:cubicBezTo>
                  <a:cubicBezTo>
                    <a:pt x="226364" y="103467"/>
                    <a:pt x="226021" y="102953"/>
                    <a:pt x="225592" y="102524"/>
                  </a:cubicBezTo>
                  <a:cubicBezTo>
                    <a:pt x="224907" y="100895"/>
                    <a:pt x="222335" y="100038"/>
                    <a:pt x="221221" y="101839"/>
                  </a:cubicBezTo>
                  <a:cubicBezTo>
                    <a:pt x="204247" y="128585"/>
                    <a:pt x="188474" y="150959"/>
                    <a:pt x="162584" y="170161"/>
                  </a:cubicBezTo>
                  <a:cubicBezTo>
                    <a:pt x="145439" y="182848"/>
                    <a:pt x="128895" y="195107"/>
                    <a:pt x="112950" y="208652"/>
                  </a:cubicBezTo>
                  <a:cubicBezTo>
                    <a:pt x="121779" y="195022"/>
                    <a:pt x="129066" y="180106"/>
                    <a:pt x="134210" y="165275"/>
                  </a:cubicBezTo>
                  <a:cubicBezTo>
                    <a:pt x="134381" y="165189"/>
                    <a:pt x="134552" y="165104"/>
                    <a:pt x="134724" y="165018"/>
                  </a:cubicBezTo>
                  <a:cubicBezTo>
                    <a:pt x="158813" y="147701"/>
                    <a:pt x="175015" y="126442"/>
                    <a:pt x="186416" y="99010"/>
                  </a:cubicBezTo>
                  <a:cubicBezTo>
                    <a:pt x="199789" y="66863"/>
                    <a:pt x="198675" y="31630"/>
                    <a:pt x="222163" y="3855"/>
                  </a:cubicBezTo>
                  <a:cubicBezTo>
                    <a:pt x="222849" y="2997"/>
                    <a:pt x="222678" y="2055"/>
                    <a:pt x="222078" y="1454"/>
                  </a:cubicBezTo>
                  <a:cubicBezTo>
                    <a:pt x="221906" y="512"/>
                    <a:pt x="221221" y="-260"/>
                    <a:pt x="220106" y="83"/>
                  </a:cubicBezTo>
                  <a:cubicBezTo>
                    <a:pt x="160613" y="15856"/>
                    <a:pt x="113550" y="103896"/>
                    <a:pt x="127266" y="162532"/>
                  </a:cubicBezTo>
                  <a:cubicBezTo>
                    <a:pt x="127352" y="163046"/>
                    <a:pt x="127609" y="163475"/>
                    <a:pt x="127866" y="163903"/>
                  </a:cubicBezTo>
                  <a:cubicBezTo>
                    <a:pt x="121093" y="177705"/>
                    <a:pt x="114407" y="190735"/>
                    <a:pt x="106777" y="203080"/>
                  </a:cubicBezTo>
                  <a:cubicBezTo>
                    <a:pt x="108320" y="186449"/>
                    <a:pt x="104463" y="167846"/>
                    <a:pt x="102834" y="153274"/>
                  </a:cubicBezTo>
                  <a:cubicBezTo>
                    <a:pt x="100434" y="132785"/>
                    <a:pt x="99920" y="112811"/>
                    <a:pt x="105234" y="92752"/>
                  </a:cubicBezTo>
                  <a:cubicBezTo>
                    <a:pt x="111149" y="70806"/>
                    <a:pt x="125123" y="52889"/>
                    <a:pt x="137124" y="34030"/>
                  </a:cubicBezTo>
                  <a:cubicBezTo>
                    <a:pt x="137810" y="32915"/>
                    <a:pt x="137295" y="31630"/>
                    <a:pt x="136353" y="30944"/>
                  </a:cubicBezTo>
                  <a:cubicBezTo>
                    <a:pt x="135753" y="30001"/>
                    <a:pt x="134552" y="29487"/>
                    <a:pt x="133438" y="29915"/>
                  </a:cubicBezTo>
                  <a:cubicBezTo>
                    <a:pt x="98205" y="45517"/>
                    <a:pt x="64601" y="83408"/>
                    <a:pt x="55857" y="121212"/>
                  </a:cubicBezTo>
                  <a:cubicBezTo>
                    <a:pt x="51914" y="138186"/>
                    <a:pt x="54057" y="156531"/>
                    <a:pt x="57314" y="173505"/>
                  </a:cubicBezTo>
                  <a:cubicBezTo>
                    <a:pt x="59029" y="182163"/>
                    <a:pt x="62372" y="190307"/>
                    <a:pt x="66230" y="198193"/>
                  </a:cubicBezTo>
                  <a:cubicBezTo>
                    <a:pt x="71887" y="209766"/>
                    <a:pt x="82174" y="218939"/>
                    <a:pt x="85346" y="231712"/>
                  </a:cubicBezTo>
                  <a:cubicBezTo>
                    <a:pt x="81917" y="235484"/>
                    <a:pt x="78231" y="239256"/>
                    <a:pt x="74288" y="242856"/>
                  </a:cubicBezTo>
                  <a:cubicBezTo>
                    <a:pt x="66487" y="250057"/>
                    <a:pt x="58343" y="256744"/>
                    <a:pt x="50370" y="263687"/>
                  </a:cubicBezTo>
                  <a:cubicBezTo>
                    <a:pt x="62886" y="224425"/>
                    <a:pt x="18223" y="180620"/>
                    <a:pt x="36997" y="139729"/>
                  </a:cubicBezTo>
                  <a:cubicBezTo>
                    <a:pt x="37255" y="139300"/>
                    <a:pt x="37255" y="138872"/>
                    <a:pt x="37083" y="138443"/>
                  </a:cubicBezTo>
                  <a:cubicBezTo>
                    <a:pt x="38026" y="136643"/>
                    <a:pt x="35368" y="134586"/>
                    <a:pt x="33568" y="135871"/>
                  </a:cubicBezTo>
                  <a:cubicBezTo>
                    <a:pt x="11880" y="151988"/>
                    <a:pt x="-2608" y="176419"/>
                    <a:pt x="393" y="203937"/>
                  </a:cubicBezTo>
                  <a:cubicBezTo>
                    <a:pt x="1764" y="216796"/>
                    <a:pt x="8279" y="229054"/>
                    <a:pt x="14452" y="240113"/>
                  </a:cubicBezTo>
                  <a:cubicBezTo>
                    <a:pt x="20710" y="251428"/>
                    <a:pt x="32540" y="264202"/>
                    <a:pt x="34340" y="277146"/>
                  </a:cubicBezTo>
                  <a:cubicBezTo>
                    <a:pt x="34425" y="277403"/>
                    <a:pt x="34511" y="277660"/>
                    <a:pt x="34597" y="277918"/>
                  </a:cubicBezTo>
                  <a:cubicBezTo>
                    <a:pt x="27910" y="284347"/>
                    <a:pt x="21567" y="291034"/>
                    <a:pt x="15909" y="298577"/>
                  </a:cubicBezTo>
                  <a:cubicBezTo>
                    <a:pt x="13337" y="302092"/>
                    <a:pt x="18738" y="305950"/>
                    <a:pt x="21396" y="302521"/>
                  </a:cubicBezTo>
                  <a:cubicBezTo>
                    <a:pt x="26625" y="295663"/>
                    <a:pt x="32454" y="289405"/>
                    <a:pt x="38541" y="283490"/>
                  </a:cubicBezTo>
                  <a:cubicBezTo>
                    <a:pt x="38798" y="283490"/>
                    <a:pt x="39055" y="283575"/>
                    <a:pt x="39312" y="283490"/>
                  </a:cubicBezTo>
                  <a:cubicBezTo>
                    <a:pt x="68201" y="282032"/>
                    <a:pt x="97090" y="300635"/>
                    <a:pt x="125809" y="291633"/>
                  </a:cubicBezTo>
                  <a:cubicBezTo>
                    <a:pt x="152383" y="283232"/>
                    <a:pt x="177329" y="262230"/>
                    <a:pt x="190703" y="237798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4" name="图形 4">
              <a:extLst>
                <a:ext uri="{FF2B5EF4-FFF2-40B4-BE49-F238E27FC236}">
                  <a16:creationId xmlns:a16="http://schemas.microsoft.com/office/drawing/2014/main" id="{1D6EB378-A9EE-25C1-7BE8-C9AA860B157A}"/>
                </a:ext>
              </a:extLst>
            </p:cNvPr>
            <p:cNvGrpSpPr/>
            <p:nvPr/>
          </p:nvGrpSpPr>
          <p:grpSpPr>
            <a:xfrm>
              <a:off x="7981381" y="3887012"/>
              <a:ext cx="775056" cy="710767"/>
              <a:chOff x="7981381" y="3887012"/>
              <a:chExt cx="775056" cy="710767"/>
            </a:xfrm>
          </p:grpSpPr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7FBBBAB3-C8ED-CDAB-F9B4-608F5FFD4631}"/>
                  </a:ext>
                </a:extLst>
              </p:cNvPr>
              <p:cNvSpPr/>
              <p:nvPr/>
            </p:nvSpPr>
            <p:spPr>
              <a:xfrm>
                <a:off x="8015420" y="3887012"/>
                <a:ext cx="741017" cy="710767"/>
              </a:xfrm>
              <a:custGeom>
                <a:avLst/>
                <a:gdLst>
                  <a:gd name="connsiteX0" fmla="*/ 433388 w 741017"/>
                  <a:gd name="connsiteY0" fmla="*/ 667214 h 710767"/>
                  <a:gd name="connsiteX1" fmla="*/ 436646 w 741017"/>
                  <a:gd name="connsiteY1" fmla="*/ 664814 h 710767"/>
                  <a:gd name="connsiteX2" fmla="*/ 435531 w 741017"/>
                  <a:gd name="connsiteY2" fmla="*/ 659927 h 710767"/>
                  <a:gd name="connsiteX3" fmla="*/ 433817 w 741017"/>
                  <a:gd name="connsiteY3" fmla="*/ 659413 h 710767"/>
                  <a:gd name="connsiteX4" fmla="*/ 330689 w 741017"/>
                  <a:gd name="connsiteY4" fmla="*/ 626666 h 710767"/>
                  <a:gd name="connsiteX5" fmla="*/ 233563 w 741017"/>
                  <a:gd name="connsiteY5" fmla="*/ 569487 h 710767"/>
                  <a:gd name="connsiteX6" fmla="*/ 218304 w 741017"/>
                  <a:gd name="connsiteY6" fmla="*/ 522082 h 710767"/>
                  <a:gd name="connsiteX7" fmla="*/ 267424 w 741017"/>
                  <a:gd name="connsiteY7" fmla="*/ 502194 h 710767"/>
                  <a:gd name="connsiteX8" fmla="*/ 334033 w 741017"/>
                  <a:gd name="connsiteY8" fmla="*/ 570259 h 710767"/>
                  <a:gd name="connsiteX9" fmla="*/ 396955 w 741017"/>
                  <a:gd name="connsiteY9" fmla="*/ 627780 h 710767"/>
                  <a:gd name="connsiteX10" fmla="*/ 434331 w 741017"/>
                  <a:gd name="connsiteY10" fmla="*/ 640040 h 710767"/>
                  <a:gd name="connsiteX11" fmla="*/ 470507 w 741017"/>
                  <a:gd name="connsiteY11" fmla="*/ 644668 h 710767"/>
                  <a:gd name="connsiteX12" fmla="*/ 556404 w 741017"/>
                  <a:gd name="connsiteY12" fmla="*/ 590490 h 710767"/>
                  <a:gd name="connsiteX13" fmla="*/ 609810 w 741017"/>
                  <a:gd name="connsiteY13" fmla="*/ 520710 h 710767"/>
                  <a:gd name="connsiteX14" fmla="*/ 609210 w 741017"/>
                  <a:gd name="connsiteY14" fmla="*/ 517110 h 710767"/>
                  <a:gd name="connsiteX15" fmla="*/ 607410 w 741017"/>
                  <a:gd name="connsiteY15" fmla="*/ 515224 h 710767"/>
                  <a:gd name="connsiteX16" fmla="*/ 541744 w 741017"/>
                  <a:gd name="connsiteY16" fmla="*/ 503908 h 710767"/>
                  <a:gd name="connsiteX17" fmla="*/ 441789 w 741017"/>
                  <a:gd name="connsiteY17" fmla="*/ 493621 h 710767"/>
                  <a:gd name="connsiteX18" fmla="*/ 399355 w 741017"/>
                  <a:gd name="connsiteY18" fmla="*/ 481019 h 710767"/>
                  <a:gd name="connsiteX19" fmla="*/ 372867 w 741017"/>
                  <a:gd name="connsiteY19" fmla="*/ 416297 h 710767"/>
                  <a:gd name="connsiteX20" fmla="*/ 473679 w 741017"/>
                  <a:gd name="connsiteY20" fmla="*/ 395037 h 710767"/>
                  <a:gd name="connsiteX21" fmla="*/ 551517 w 741017"/>
                  <a:gd name="connsiteY21" fmla="*/ 446644 h 710767"/>
                  <a:gd name="connsiteX22" fmla="*/ 618211 w 741017"/>
                  <a:gd name="connsiteY22" fmla="*/ 478876 h 710767"/>
                  <a:gd name="connsiteX23" fmla="*/ 665703 w 741017"/>
                  <a:gd name="connsiteY23" fmla="*/ 441672 h 710767"/>
                  <a:gd name="connsiteX24" fmla="*/ 688249 w 741017"/>
                  <a:gd name="connsiteY24" fmla="*/ 384750 h 710767"/>
                  <a:gd name="connsiteX25" fmla="*/ 684134 w 741017"/>
                  <a:gd name="connsiteY25" fmla="*/ 381664 h 710767"/>
                  <a:gd name="connsiteX26" fmla="*/ 682248 w 741017"/>
                  <a:gd name="connsiteY26" fmla="*/ 381836 h 710767"/>
                  <a:gd name="connsiteX27" fmla="*/ 597723 w 741017"/>
                  <a:gd name="connsiteY27" fmla="*/ 387150 h 710767"/>
                  <a:gd name="connsiteX28" fmla="*/ 547231 w 741017"/>
                  <a:gd name="connsiteY28" fmla="*/ 320714 h 710767"/>
                  <a:gd name="connsiteX29" fmla="*/ 631841 w 741017"/>
                  <a:gd name="connsiteY29" fmla="*/ 317285 h 710767"/>
                  <a:gd name="connsiteX30" fmla="*/ 703165 w 741017"/>
                  <a:gd name="connsiteY30" fmla="*/ 324057 h 710767"/>
                  <a:gd name="connsiteX31" fmla="*/ 704965 w 741017"/>
                  <a:gd name="connsiteY31" fmla="*/ 321485 h 710767"/>
                  <a:gd name="connsiteX32" fmla="*/ 740284 w 741017"/>
                  <a:gd name="connsiteY32" fmla="*/ 169838 h 710767"/>
                  <a:gd name="connsiteX33" fmla="*/ 740712 w 741017"/>
                  <a:gd name="connsiteY33" fmla="*/ 168895 h 710767"/>
                  <a:gd name="connsiteX34" fmla="*/ 738569 w 741017"/>
                  <a:gd name="connsiteY34" fmla="*/ 164265 h 710767"/>
                  <a:gd name="connsiteX35" fmla="*/ 627041 w 741017"/>
                  <a:gd name="connsiteY35" fmla="*/ 69968 h 710767"/>
                  <a:gd name="connsiteX36" fmla="*/ 625584 w 741017"/>
                  <a:gd name="connsiteY36" fmla="*/ 69882 h 710767"/>
                  <a:gd name="connsiteX37" fmla="*/ 624298 w 741017"/>
                  <a:gd name="connsiteY37" fmla="*/ 70054 h 710767"/>
                  <a:gd name="connsiteX38" fmla="*/ 563176 w 741017"/>
                  <a:gd name="connsiteY38" fmla="*/ 116517 h 710767"/>
                  <a:gd name="connsiteX39" fmla="*/ 508483 w 741017"/>
                  <a:gd name="connsiteY39" fmla="*/ 187840 h 710767"/>
                  <a:gd name="connsiteX40" fmla="*/ 491681 w 741017"/>
                  <a:gd name="connsiteY40" fmla="*/ 156979 h 710767"/>
                  <a:gd name="connsiteX41" fmla="*/ 515684 w 741017"/>
                  <a:gd name="connsiteY41" fmla="*/ 116860 h 710767"/>
                  <a:gd name="connsiteX42" fmla="*/ 588379 w 741017"/>
                  <a:gd name="connsiteY42" fmla="*/ 63882 h 710767"/>
                  <a:gd name="connsiteX43" fmla="*/ 589836 w 741017"/>
                  <a:gd name="connsiteY43" fmla="*/ 59681 h 710767"/>
                  <a:gd name="connsiteX44" fmla="*/ 588208 w 741017"/>
                  <a:gd name="connsiteY44" fmla="*/ 57538 h 710767"/>
                  <a:gd name="connsiteX45" fmla="*/ 551431 w 741017"/>
                  <a:gd name="connsiteY45" fmla="*/ 38250 h 710767"/>
                  <a:gd name="connsiteX46" fmla="*/ 502568 w 741017"/>
                  <a:gd name="connsiteY46" fmla="*/ 22305 h 710767"/>
                  <a:gd name="connsiteX47" fmla="*/ 429531 w 741017"/>
                  <a:gd name="connsiteY47" fmla="*/ 17161 h 710767"/>
                  <a:gd name="connsiteX48" fmla="*/ 379296 w 741017"/>
                  <a:gd name="connsiteY48" fmla="*/ 84970 h 710767"/>
                  <a:gd name="connsiteX49" fmla="*/ 365323 w 741017"/>
                  <a:gd name="connsiteY49" fmla="*/ 174895 h 710767"/>
                  <a:gd name="connsiteX50" fmla="*/ 324346 w 741017"/>
                  <a:gd name="connsiteY50" fmla="*/ 261306 h 710767"/>
                  <a:gd name="connsiteX51" fmla="*/ 277626 w 741017"/>
                  <a:gd name="connsiteY51" fmla="*/ 217586 h 710767"/>
                  <a:gd name="connsiteX52" fmla="*/ 306086 w 741017"/>
                  <a:gd name="connsiteY52" fmla="*/ 166151 h 710767"/>
                  <a:gd name="connsiteX53" fmla="*/ 382468 w 741017"/>
                  <a:gd name="connsiteY53" fmla="*/ 4731 h 710767"/>
                  <a:gd name="connsiteX54" fmla="*/ 381524 w 741017"/>
                  <a:gd name="connsiteY54" fmla="*/ 2502 h 710767"/>
                  <a:gd name="connsiteX55" fmla="*/ 378010 w 741017"/>
                  <a:gd name="connsiteY55" fmla="*/ 16 h 710767"/>
                  <a:gd name="connsiteX56" fmla="*/ 280455 w 741017"/>
                  <a:gd name="connsiteY56" fmla="*/ 13561 h 710767"/>
                  <a:gd name="connsiteX57" fmla="*/ 171584 w 741017"/>
                  <a:gd name="connsiteY57" fmla="*/ 48194 h 710767"/>
                  <a:gd name="connsiteX58" fmla="*/ 144066 w 741017"/>
                  <a:gd name="connsiteY58" fmla="*/ 96371 h 710767"/>
                  <a:gd name="connsiteX59" fmla="*/ 150753 w 741017"/>
                  <a:gd name="connsiteY59" fmla="*/ 201984 h 710767"/>
                  <a:gd name="connsiteX60" fmla="*/ 180242 w 741017"/>
                  <a:gd name="connsiteY60" fmla="*/ 308712 h 710767"/>
                  <a:gd name="connsiteX61" fmla="*/ 173984 w 741017"/>
                  <a:gd name="connsiteY61" fmla="*/ 367519 h 710767"/>
                  <a:gd name="connsiteX62" fmla="*/ 114748 w 741017"/>
                  <a:gd name="connsiteY62" fmla="*/ 341373 h 710767"/>
                  <a:gd name="connsiteX63" fmla="*/ 121092 w 741017"/>
                  <a:gd name="connsiteY63" fmla="*/ 213557 h 710767"/>
                  <a:gd name="connsiteX64" fmla="*/ 121435 w 741017"/>
                  <a:gd name="connsiteY64" fmla="*/ 103058 h 710767"/>
                  <a:gd name="connsiteX65" fmla="*/ 119549 w 741017"/>
                  <a:gd name="connsiteY65" fmla="*/ 100143 h 710767"/>
                  <a:gd name="connsiteX66" fmla="*/ 116891 w 741017"/>
                  <a:gd name="connsiteY66" fmla="*/ 99543 h 710767"/>
                  <a:gd name="connsiteX67" fmla="*/ 113977 w 741017"/>
                  <a:gd name="connsiteY67" fmla="*/ 101000 h 710767"/>
                  <a:gd name="connsiteX68" fmla="*/ 41282 w 741017"/>
                  <a:gd name="connsiteY68" fmla="*/ 183382 h 710767"/>
                  <a:gd name="connsiteX69" fmla="*/ 2191 w 741017"/>
                  <a:gd name="connsiteY69" fmla="*/ 285309 h 710767"/>
                  <a:gd name="connsiteX70" fmla="*/ 91345 w 741017"/>
                  <a:gd name="connsiteY70" fmla="*/ 489163 h 710767"/>
                  <a:gd name="connsiteX71" fmla="*/ 121521 w 741017"/>
                  <a:gd name="connsiteY71" fmla="*/ 598806 h 710767"/>
                  <a:gd name="connsiteX72" fmla="*/ 196787 w 741017"/>
                  <a:gd name="connsiteY72" fmla="*/ 684874 h 710767"/>
                  <a:gd name="connsiteX73" fmla="*/ 433388 w 741017"/>
                  <a:gd name="connsiteY73" fmla="*/ 667214 h 710767"/>
                  <a:gd name="connsiteX74" fmla="*/ 247193 w 741017"/>
                  <a:gd name="connsiteY74" fmla="*/ 340088 h 710767"/>
                  <a:gd name="connsiteX75" fmla="*/ 252337 w 741017"/>
                  <a:gd name="connsiteY75" fmla="*/ 286595 h 710767"/>
                  <a:gd name="connsiteX76" fmla="*/ 290999 w 741017"/>
                  <a:gd name="connsiteY76" fmla="*/ 282052 h 710767"/>
                  <a:gd name="connsiteX77" fmla="*/ 289370 w 741017"/>
                  <a:gd name="connsiteY77" fmla="*/ 349946 h 710767"/>
                  <a:gd name="connsiteX78" fmla="*/ 288513 w 741017"/>
                  <a:gd name="connsiteY78" fmla="*/ 350975 h 710767"/>
                  <a:gd name="connsiteX79" fmla="*/ 247193 w 741017"/>
                  <a:gd name="connsiteY79" fmla="*/ 340088 h 710767"/>
                  <a:gd name="connsiteX80" fmla="*/ 465535 w 741017"/>
                  <a:gd name="connsiteY80" fmla="*/ 293110 h 710767"/>
                  <a:gd name="connsiteX81" fmla="*/ 495539 w 741017"/>
                  <a:gd name="connsiteY81" fmla="*/ 287024 h 710767"/>
                  <a:gd name="connsiteX82" fmla="*/ 519542 w 741017"/>
                  <a:gd name="connsiteY82" fmla="*/ 298597 h 710767"/>
                  <a:gd name="connsiteX83" fmla="*/ 518684 w 741017"/>
                  <a:gd name="connsiteY83" fmla="*/ 312312 h 710767"/>
                  <a:gd name="connsiteX84" fmla="*/ 489881 w 741017"/>
                  <a:gd name="connsiteY84" fmla="*/ 319256 h 710767"/>
                  <a:gd name="connsiteX85" fmla="*/ 465535 w 741017"/>
                  <a:gd name="connsiteY85" fmla="*/ 293110 h 710767"/>
                  <a:gd name="connsiteX86" fmla="*/ 292027 w 741017"/>
                  <a:gd name="connsiteY86" fmla="*/ 406524 h 710767"/>
                  <a:gd name="connsiteX87" fmla="*/ 306944 w 741017"/>
                  <a:gd name="connsiteY87" fmla="*/ 385608 h 710767"/>
                  <a:gd name="connsiteX88" fmla="*/ 347149 w 741017"/>
                  <a:gd name="connsiteY88" fmla="*/ 408753 h 710767"/>
                  <a:gd name="connsiteX89" fmla="*/ 325889 w 741017"/>
                  <a:gd name="connsiteY89" fmla="*/ 434042 h 710767"/>
                  <a:gd name="connsiteX90" fmla="*/ 292027 w 741017"/>
                  <a:gd name="connsiteY90" fmla="*/ 406524 h 710767"/>
                  <a:gd name="connsiteX91" fmla="*/ 183842 w 741017"/>
                  <a:gd name="connsiteY91" fmla="*/ 516938 h 710767"/>
                  <a:gd name="connsiteX92" fmla="*/ 171755 w 741017"/>
                  <a:gd name="connsiteY92" fmla="*/ 474847 h 710767"/>
                  <a:gd name="connsiteX93" fmla="*/ 188558 w 741017"/>
                  <a:gd name="connsiteY93" fmla="*/ 461646 h 710767"/>
                  <a:gd name="connsiteX94" fmla="*/ 202359 w 741017"/>
                  <a:gd name="connsiteY94" fmla="*/ 469447 h 710767"/>
                  <a:gd name="connsiteX95" fmla="*/ 211446 w 741017"/>
                  <a:gd name="connsiteY95" fmla="*/ 492421 h 710767"/>
                  <a:gd name="connsiteX96" fmla="*/ 183842 w 741017"/>
                  <a:gd name="connsiteY96" fmla="*/ 516938 h 71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741017" h="710767">
                    <a:moveTo>
                      <a:pt x="433388" y="667214"/>
                    </a:moveTo>
                    <a:cubicBezTo>
                      <a:pt x="434931" y="667043"/>
                      <a:pt x="436046" y="666100"/>
                      <a:pt x="436646" y="664814"/>
                    </a:cubicBezTo>
                    <a:cubicBezTo>
                      <a:pt x="438189" y="663271"/>
                      <a:pt x="437331" y="660527"/>
                      <a:pt x="435531" y="659927"/>
                    </a:cubicBezTo>
                    <a:cubicBezTo>
                      <a:pt x="435102" y="659670"/>
                      <a:pt x="434503" y="659499"/>
                      <a:pt x="433817" y="659413"/>
                    </a:cubicBezTo>
                    <a:cubicBezTo>
                      <a:pt x="397470" y="656499"/>
                      <a:pt x="363180" y="642354"/>
                      <a:pt x="330689" y="626666"/>
                    </a:cubicBezTo>
                    <a:cubicBezTo>
                      <a:pt x="297514" y="610721"/>
                      <a:pt x="258423" y="597862"/>
                      <a:pt x="233563" y="569487"/>
                    </a:cubicBezTo>
                    <a:cubicBezTo>
                      <a:pt x="222676" y="556972"/>
                      <a:pt x="216933" y="538455"/>
                      <a:pt x="218304" y="522082"/>
                    </a:cubicBezTo>
                    <a:cubicBezTo>
                      <a:pt x="220447" y="497393"/>
                      <a:pt x="249851" y="494050"/>
                      <a:pt x="267424" y="502194"/>
                    </a:cubicBezTo>
                    <a:cubicBezTo>
                      <a:pt x="294171" y="514624"/>
                      <a:pt x="316374" y="547799"/>
                      <a:pt x="334033" y="570259"/>
                    </a:cubicBezTo>
                    <a:cubicBezTo>
                      <a:pt x="352121" y="593233"/>
                      <a:pt x="370894" y="613893"/>
                      <a:pt x="396955" y="627780"/>
                    </a:cubicBezTo>
                    <a:cubicBezTo>
                      <a:pt x="408528" y="633953"/>
                      <a:pt x="421558" y="637296"/>
                      <a:pt x="434331" y="640040"/>
                    </a:cubicBezTo>
                    <a:cubicBezTo>
                      <a:pt x="445475" y="642440"/>
                      <a:pt x="458934" y="648269"/>
                      <a:pt x="470507" y="644668"/>
                    </a:cubicBezTo>
                    <a:cubicBezTo>
                      <a:pt x="502311" y="634639"/>
                      <a:pt x="531715" y="612350"/>
                      <a:pt x="556404" y="590490"/>
                    </a:cubicBezTo>
                    <a:cubicBezTo>
                      <a:pt x="578092" y="571288"/>
                      <a:pt x="599609" y="548228"/>
                      <a:pt x="609810" y="520710"/>
                    </a:cubicBezTo>
                    <a:cubicBezTo>
                      <a:pt x="610324" y="519253"/>
                      <a:pt x="609982" y="518052"/>
                      <a:pt x="609210" y="517110"/>
                    </a:cubicBezTo>
                    <a:cubicBezTo>
                      <a:pt x="608867" y="516338"/>
                      <a:pt x="608353" y="515652"/>
                      <a:pt x="607410" y="515224"/>
                    </a:cubicBezTo>
                    <a:cubicBezTo>
                      <a:pt x="587864" y="504679"/>
                      <a:pt x="563347" y="505880"/>
                      <a:pt x="541744" y="503908"/>
                    </a:cubicBezTo>
                    <a:cubicBezTo>
                      <a:pt x="508483" y="500822"/>
                      <a:pt x="474622" y="500222"/>
                      <a:pt x="441789" y="493621"/>
                    </a:cubicBezTo>
                    <a:cubicBezTo>
                      <a:pt x="427387" y="490706"/>
                      <a:pt x="412900" y="486677"/>
                      <a:pt x="399355" y="481019"/>
                    </a:cubicBezTo>
                    <a:cubicBezTo>
                      <a:pt x="371409" y="469361"/>
                      <a:pt x="367380" y="442786"/>
                      <a:pt x="372867" y="416297"/>
                    </a:cubicBezTo>
                    <a:cubicBezTo>
                      <a:pt x="383496" y="364691"/>
                      <a:pt x="439474" y="379607"/>
                      <a:pt x="473679" y="395037"/>
                    </a:cubicBezTo>
                    <a:cubicBezTo>
                      <a:pt x="502397" y="407982"/>
                      <a:pt x="526400" y="427956"/>
                      <a:pt x="551517" y="446644"/>
                    </a:cubicBezTo>
                    <a:cubicBezTo>
                      <a:pt x="570119" y="460531"/>
                      <a:pt x="594037" y="478105"/>
                      <a:pt x="618211" y="478876"/>
                    </a:cubicBezTo>
                    <a:cubicBezTo>
                      <a:pt x="644443" y="479734"/>
                      <a:pt x="652930" y="461989"/>
                      <a:pt x="665703" y="441672"/>
                    </a:cubicBezTo>
                    <a:cubicBezTo>
                      <a:pt x="676676" y="424184"/>
                      <a:pt x="687734" y="405838"/>
                      <a:pt x="688249" y="384750"/>
                    </a:cubicBezTo>
                    <a:cubicBezTo>
                      <a:pt x="688334" y="382436"/>
                      <a:pt x="686105" y="381407"/>
                      <a:pt x="684134" y="381664"/>
                    </a:cubicBezTo>
                    <a:cubicBezTo>
                      <a:pt x="683534" y="381578"/>
                      <a:pt x="682934" y="381578"/>
                      <a:pt x="682248" y="381836"/>
                    </a:cubicBezTo>
                    <a:cubicBezTo>
                      <a:pt x="655330" y="390579"/>
                      <a:pt x="625584" y="391351"/>
                      <a:pt x="597723" y="387150"/>
                    </a:cubicBezTo>
                    <a:cubicBezTo>
                      <a:pt x="569691" y="382864"/>
                      <a:pt x="523142" y="354489"/>
                      <a:pt x="547231" y="320714"/>
                    </a:cubicBezTo>
                    <a:cubicBezTo>
                      <a:pt x="564804" y="295939"/>
                      <a:pt x="608439" y="310598"/>
                      <a:pt x="631841" y="317285"/>
                    </a:cubicBezTo>
                    <a:cubicBezTo>
                      <a:pt x="655330" y="324057"/>
                      <a:pt x="679162" y="332287"/>
                      <a:pt x="703165" y="324057"/>
                    </a:cubicBezTo>
                    <a:cubicBezTo>
                      <a:pt x="704365" y="323628"/>
                      <a:pt x="704965" y="322600"/>
                      <a:pt x="704965" y="321485"/>
                    </a:cubicBezTo>
                    <a:cubicBezTo>
                      <a:pt x="739598" y="278365"/>
                      <a:pt x="703422" y="210471"/>
                      <a:pt x="740284" y="169838"/>
                    </a:cubicBezTo>
                    <a:cubicBezTo>
                      <a:pt x="740541" y="169580"/>
                      <a:pt x="740626" y="169238"/>
                      <a:pt x="740712" y="168895"/>
                    </a:cubicBezTo>
                    <a:cubicBezTo>
                      <a:pt x="741484" y="167180"/>
                      <a:pt x="740798" y="164523"/>
                      <a:pt x="738569" y="164265"/>
                    </a:cubicBezTo>
                    <a:cubicBezTo>
                      <a:pt x="685677" y="157750"/>
                      <a:pt x="676333" y="82998"/>
                      <a:pt x="627041" y="69968"/>
                    </a:cubicBezTo>
                    <a:cubicBezTo>
                      <a:pt x="626527" y="69797"/>
                      <a:pt x="626012" y="69797"/>
                      <a:pt x="625584" y="69882"/>
                    </a:cubicBezTo>
                    <a:cubicBezTo>
                      <a:pt x="625155" y="69882"/>
                      <a:pt x="624727" y="69882"/>
                      <a:pt x="624298" y="70054"/>
                    </a:cubicBezTo>
                    <a:cubicBezTo>
                      <a:pt x="598409" y="78540"/>
                      <a:pt x="579549" y="95085"/>
                      <a:pt x="563176" y="116517"/>
                    </a:cubicBezTo>
                    <a:cubicBezTo>
                      <a:pt x="546631" y="138205"/>
                      <a:pt x="538144" y="180896"/>
                      <a:pt x="508483" y="187840"/>
                    </a:cubicBezTo>
                    <a:cubicBezTo>
                      <a:pt x="491938" y="191698"/>
                      <a:pt x="490395" y="166323"/>
                      <a:pt x="491681" y="156979"/>
                    </a:cubicBezTo>
                    <a:cubicBezTo>
                      <a:pt x="493824" y="142149"/>
                      <a:pt x="506340" y="127918"/>
                      <a:pt x="515684" y="116860"/>
                    </a:cubicBezTo>
                    <a:cubicBezTo>
                      <a:pt x="535744" y="92942"/>
                      <a:pt x="562233" y="79741"/>
                      <a:pt x="588379" y="63882"/>
                    </a:cubicBezTo>
                    <a:cubicBezTo>
                      <a:pt x="590179" y="62767"/>
                      <a:pt x="590437" y="61138"/>
                      <a:pt x="589836" y="59681"/>
                    </a:cubicBezTo>
                    <a:cubicBezTo>
                      <a:pt x="589751" y="58824"/>
                      <a:pt x="589236" y="58052"/>
                      <a:pt x="588208" y="57538"/>
                    </a:cubicBezTo>
                    <a:cubicBezTo>
                      <a:pt x="575692" y="51537"/>
                      <a:pt x="564204" y="43822"/>
                      <a:pt x="551431" y="38250"/>
                    </a:cubicBezTo>
                    <a:cubicBezTo>
                      <a:pt x="535915" y="31306"/>
                      <a:pt x="518770" y="27277"/>
                      <a:pt x="502568" y="22305"/>
                    </a:cubicBezTo>
                    <a:cubicBezTo>
                      <a:pt x="480365" y="15533"/>
                      <a:pt x="450790" y="3274"/>
                      <a:pt x="429531" y="17161"/>
                    </a:cubicBezTo>
                    <a:cubicBezTo>
                      <a:pt x="408185" y="31135"/>
                      <a:pt x="389497" y="61996"/>
                      <a:pt x="379296" y="84970"/>
                    </a:cubicBezTo>
                    <a:cubicBezTo>
                      <a:pt x="367208" y="112230"/>
                      <a:pt x="367723" y="145663"/>
                      <a:pt x="365323" y="174895"/>
                    </a:cubicBezTo>
                    <a:cubicBezTo>
                      <a:pt x="362665" y="206957"/>
                      <a:pt x="356064" y="245447"/>
                      <a:pt x="324346" y="261306"/>
                    </a:cubicBezTo>
                    <a:cubicBezTo>
                      <a:pt x="295200" y="275879"/>
                      <a:pt x="274025" y="243218"/>
                      <a:pt x="277626" y="217586"/>
                    </a:cubicBezTo>
                    <a:cubicBezTo>
                      <a:pt x="280369" y="198213"/>
                      <a:pt x="294514" y="181068"/>
                      <a:pt x="306086" y="166151"/>
                    </a:cubicBezTo>
                    <a:cubicBezTo>
                      <a:pt x="342605" y="119088"/>
                      <a:pt x="385211" y="68854"/>
                      <a:pt x="382468" y="4731"/>
                    </a:cubicBezTo>
                    <a:cubicBezTo>
                      <a:pt x="382468" y="3702"/>
                      <a:pt x="382039" y="3017"/>
                      <a:pt x="381524" y="2502"/>
                    </a:cubicBezTo>
                    <a:cubicBezTo>
                      <a:pt x="381096" y="1045"/>
                      <a:pt x="379981" y="-155"/>
                      <a:pt x="378010" y="16"/>
                    </a:cubicBezTo>
                    <a:cubicBezTo>
                      <a:pt x="344406" y="1902"/>
                      <a:pt x="313030" y="5246"/>
                      <a:pt x="280455" y="13561"/>
                    </a:cubicBezTo>
                    <a:cubicBezTo>
                      <a:pt x="243336" y="22991"/>
                      <a:pt x="207417" y="35164"/>
                      <a:pt x="171584" y="48194"/>
                    </a:cubicBezTo>
                    <a:cubicBezTo>
                      <a:pt x="150238" y="55995"/>
                      <a:pt x="148267" y="75540"/>
                      <a:pt x="144066" y="96371"/>
                    </a:cubicBezTo>
                    <a:cubicBezTo>
                      <a:pt x="137037" y="131690"/>
                      <a:pt x="142952" y="167352"/>
                      <a:pt x="150753" y="201984"/>
                    </a:cubicBezTo>
                    <a:cubicBezTo>
                      <a:pt x="158897" y="237989"/>
                      <a:pt x="172098" y="272708"/>
                      <a:pt x="180242" y="308712"/>
                    </a:cubicBezTo>
                    <a:cubicBezTo>
                      <a:pt x="184700" y="328172"/>
                      <a:pt x="185214" y="350203"/>
                      <a:pt x="173984" y="367519"/>
                    </a:cubicBezTo>
                    <a:cubicBezTo>
                      <a:pt x="154096" y="398209"/>
                      <a:pt x="122892" y="359376"/>
                      <a:pt x="114748" y="341373"/>
                    </a:cubicBezTo>
                    <a:cubicBezTo>
                      <a:pt x="96146" y="300140"/>
                      <a:pt x="115006" y="254963"/>
                      <a:pt x="121092" y="213557"/>
                    </a:cubicBezTo>
                    <a:cubicBezTo>
                      <a:pt x="126407" y="177124"/>
                      <a:pt x="125978" y="139577"/>
                      <a:pt x="121435" y="103058"/>
                    </a:cubicBezTo>
                    <a:cubicBezTo>
                      <a:pt x="121263" y="101601"/>
                      <a:pt x="120492" y="100658"/>
                      <a:pt x="119549" y="100143"/>
                    </a:cubicBezTo>
                    <a:cubicBezTo>
                      <a:pt x="118777" y="99629"/>
                      <a:pt x="117920" y="99372"/>
                      <a:pt x="116891" y="99543"/>
                    </a:cubicBezTo>
                    <a:cubicBezTo>
                      <a:pt x="115777" y="99629"/>
                      <a:pt x="114748" y="100143"/>
                      <a:pt x="113977" y="101000"/>
                    </a:cubicBezTo>
                    <a:cubicBezTo>
                      <a:pt x="82516" y="119689"/>
                      <a:pt x="60741" y="153293"/>
                      <a:pt x="41282" y="183382"/>
                    </a:cubicBezTo>
                    <a:cubicBezTo>
                      <a:pt x="21137" y="214672"/>
                      <a:pt x="8364" y="248705"/>
                      <a:pt x="2191" y="285309"/>
                    </a:cubicBezTo>
                    <a:cubicBezTo>
                      <a:pt x="-10753" y="362976"/>
                      <a:pt x="35538" y="439443"/>
                      <a:pt x="91345" y="489163"/>
                    </a:cubicBezTo>
                    <a:cubicBezTo>
                      <a:pt x="86202" y="527739"/>
                      <a:pt x="106090" y="564687"/>
                      <a:pt x="121521" y="598806"/>
                    </a:cubicBezTo>
                    <a:cubicBezTo>
                      <a:pt x="137551" y="634296"/>
                      <a:pt x="163783" y="664385"/>
                      <a:pt x="196787" y="684874"/>
                    </a:cubicBezTo>
                    <a:cubicBezTo>
                      <a:pt x="266910" y="727993"/>
                      <a:pt x="368066" y="713934"/>
                      <a:pt x="433388" y="667214"/>
                    </a:cubicBezTo>
                    <a:close/>
                    <a:moveTo>
                      <a:pt x="247193" y="340088"/>
                    </a:moveTo>
                    <a:cubicBezTo>
                      <a:pt x="241450" y="323543"/>
                      <a:pt x="243165" y="301683"/>
                      <a:pt x="252337" y="286595"/>
                    </a:cubicBezTo>
                    <a:cubicBezTo>
                      <a:pt x="262024" y="270650"/>
                      <a:pt x="277626" y="268764"/>
                      <a:pt x="290999" y="282052"/>
                    </a:cubicBezTo>
                    <a:cubicBezTo>
                      <a:pt x="307458" y="298340"/>
                      <a:pt x="308401" y="335201"/>
                      <a:pt x="289370" y="349946"/>
                    </a:cubicBezTo>
                    <a:cubicBezTo>
                      <a:pt x="289199" y="350289"/>
                      <a:pt x="288941" y="350717"/>
                      <a:pt x="288513" y="350975"/>
                    </a:cubicBezTo>
                    <a:cubicBezTo>
                      <a:pt x="273168" y="360919"/>
                      <a:pt x="253709" y="358861"/>
                      <a:pt x="247193" y="340088"/>
                    </a:cubicBezTo>
                    <a:close/>
                    <a:moveTo>
                      <a:pt x="465535" y="293110"/>
                    </a:moveTo>
                    <a:cubicBezTo>
                      <a:pt x="472907" y="286852"/>
                      <a:pt x="486366" y="286509"/>
                      <a:pt x="495539" y="287024"/>
                    </a:cubicBezTo>
                    <a:cubicBezTo>
                      <a:pt x="502397" y="287367"/>
                      <a:pt x="514313" y="291910"/>
                      <a:pt x="519542" y="298597"/>
                    </a:cubicBezTo>
                    <a:cubicBezTo>
                      <a:pt x="520999" y="303140"/>
                      <a:pt x="521942" y="307598"/>
                      <a:pt x="518684" y="312312"/>
                    </a:cubicBezTo>
                    <a:cubicBezTo>
                      <a:pt x="512941" y="320542"/>
                      <a:pt x="498539" y="319942"/>
                      <a:pt x="489881" y="319256"/>
                    </a:cubicBezTo>
                    <a:cubicBezTo>
                      <a:pt x="479423" y="318399"/>
                      <a:pt x="448476" y="307684"/>
                      <a:pt x="465535" y="293110"/>
                    </a:cubicBezTo>
                    <a:close/>
                    <a:moveTo>
                      <a:pt x="292027" y="406524"/>
                    </a:moveTo>
                    <a:cubicBezTo>
                      <a:pt x="289027" y="394266"/>
                      <a:pt x="297000" y="387065"/>
                      <a:pt x="306944" y="385608"/>
                    </a:cubicBezTo>
                    <a:cubicBezTo>
                      <a:pt x="321260" y="381407"/>
                      <a:pt x="342777" y="396066"/>
                      <a:pt x="347149" y="408753"/>
                    </a:cubicBezTo>
                    <a:cubicBezTo>
                      <a:pt x="352121" y="422983"/>
                      <a:pt x="340977" y="436700"/>
                      <a:pt x="325889" y="434042"/>
                    </a:cubicBezTo>
                    <a:cubicBezTo>
                      <a:pt x="312602" y="431556"/>
                      <a:pt x="295457" y="420583"/>
                      <a:pt x="292027" y="406524"/>
                    </a:cubicBezTo>
                    <a:close/>
                    <a:moveTo>
                      <a:pt x="183842" y="516938"/>
                    </a:moveTo>
                    <a:cubicBezTo>
                      <a:pt x="167127" y="512223"/>
                      <a:pt x="165240" y="488049"/>
                      <a:pt x="171755" y="474847"/>
                    </a:cubicBezTo>
                    <a:cubicBezTo>
                      <a:pt x="174756" y="468675"/>
                      <a:pt x="180671" y="460788"/>
                      <a:pt x="188558" y="461646"/>
                    </a:cubicBezTo>
                    <a:cubicBezTo>
                      <a:pt x="194558" y="462246"/>
                      <a:pt x="199188" y="464989"/>
                      <a:pt x="202359" y="469447"/>
                    </a:cubicBezTo>
                    <a:cubicBezTo>
                      <a:pt x="208017" y="475705"/>
                      <a:pt x="211360" y="485049"/>
                      <a:pt x="211446" y="492421"/>
                    </a:cubicBezTo>
                    <a:cubicBezTo>
                      <a:pt x="211618" y="507680"/>
                      <a:pt x="200216" y="521567"/>
                      <a:pt x="183842" y="51693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2F1643B3-E84A-0656-4C40-79F0A6D5713C}"/>
                  </a:ext>
                </a:extLst>
              </p:cNvPr>
              <p:cNvSpPr/>
              <p:nvPr/>
            </p:nvSpPr>
            <p:spPr>
              <a:xfrm>
                <a:off x="7981381" y="3968876"/>
                <a:ext cx="703958" cy="569949"/>
              </a:xfrm>
              <a:custGeom>
                <a:avLst/>
                <a:gdLst>
                  <a:gd name="connsiteX0" fmla="*/ 298463 w 703958"/>
                  <a:gd name="connsiteY0" fmla="*/ 565204 h 569949"/>
                  <a:gd name="connsiteX1" fmla="*/ 242056 w 703958"/>
                  <a:gd name="connsiteY1" fmla="*/ 535200 h 569949"/>
                  <a:gd name="connsiteX2" fmla="*/ 205023 w 703958"/>
                  <a:gd name="connsiteY2" fmla="*/ 464134 h 569949"/>
                  <a:gd name="connsiteX3" fmla="*/ 164132 w 703958"/>
                  <a:gd name="connsiteY3" fmla="*/ 392726 h 569949"/>
                  <a:gd name="connsiteX4" fmla="*/ 173734 w 703958"/>
                  <a:gd name="connsiteY4" fmla="*/ 387753 h 569949"/>
                  <a:gd name="connsiteX5" fmla="*/ 248486 w 703958"/>
                  <a:gd name="connsiteY5" fmla="*/ 345577 h 569949"/>
                  <a:gd name="connsiteX6" fmla="*/ 249171 w 703958"/>
                  <a:gd name="connsiteY6" fmla="*/ 345577 h 569949"/>
                  <a:gd name="connsiteX7" fmla="*/ 249857 w 703958"/>
                  <a:gd name="connsiteY7" fmla="*/ 345491 h 569949"/>
                  <a:gd name="connsiteX8" fmla="*/ 251057 w 703958"/>
                  <a:gd name="connsiteY8" fmla="*/ 345320 h 569949"/>
                  <a:gd name="connsiteX9" fmla="*/ 366786 w 703958"/>
                  <a:gd name="connsiteY9" fmla="*/ 422386 h 569949"/>
                  <a:gd name="connsiteX10" fmla="*/ 482858 w 703958"/>
                  <a:gd name="connsiteY10" fmla="*/ 473135 h 569949"/>
                  <a:gd name="connsiteX11" fmla="*/ 483030 w 703958"/>
                  <a:gd name="connsiteY11" fmla="*/ 468421 h 569949"/>
                  <a:gd name="connsiteX12" fmla="*/ 344241 w 703958"/>
                  <a:gd name="connsiteY12" fmla="*/ 386982 h 569949"/>
                  <a:gd name="connsiteX13" fmla="*/ 262973 w 703958"/>
                  <a:gd name="connsiteY13" fmla="*/ 336661 h 569949"/>
                  <a:gd name="connsiteX14" fmla="*/ 343898 w 703958"/>
                  <a:gd name="connsiteY14" fmla="*/ 284712 h 569949"/>
                  <a:gd name="connsiteX15" fmla="*/ 407591 w 703958"/>
                  <a:gd name="connsiteY15" fmla="*/ 244678 h 569949"/>
                  <a:gd name="connsiteX16" fmla="*/ 485515 w 703958"/>
                  <a:gd name="connsiteY16" fmla="*/ 266538 h 569949"/>
                  <a:gd name="connsiteX17" fmla="*/ 562668 w 703958"/>
                  <a:gd name="connsiteY17" fmla="*/ 291570 h 569949"/>
                  <a:gd name="connsiteX18" fmla="*/ 563439 w 703958"/>
                  <a:gd name="connsiteY18" fmla="*/ 287026 h 569949"/>
                  <a:gd name="connsiteX19" fmla="*/ 511490 w 703958"/>
                  <a:gd name="connsiteY19" fmla="*/ 271682 h 569949"/>
                  <a:gd name="connsiteX20" fmla="*/ 472399 w 703958"/>
                  <a:gd name="connsiteY20" fmla="*/ 249650 h 569949"/>
                  <a:gd name="connsiteX21" fmla="*/ 424051 w 703958"/>
                  <a:gd name="connsiteY21" fmla="*/ 234906 h 569949"/>
                  <a:gd name="connsiteX22" fmla="*/ 523492 w 703958"/>
                  <a:gd name="connsiteY22" fmla="*/ 180727 h 569949"/>
                  <a:gd name="connsiteX23" fmla="*/ 554867 w 703958"/>
                  <a:gd name="connsiteY23" fmla="*/ 164783 h 569949"/>
                  <a:gd name="connsiteX24" fmla="*/ 557267 w 703958"/>
                  <a:gd name="connsiteY24" fmla="*/ 164954 h 569949"/>
                  <a:gd name="connsiteX25" fmla="*/ 627990 w 703958"/>
                  <a:gd name="connsiteY25" fmla="*/ 182270 h 569949"/>
                  <a:gd name="connsiteX26" fmla="*/ 677539 w 703958"/>
                  <a:gd name="connsiteY26" fmla="*/ 185700 h 569949"/>
                  <a:gd name="connsiteX27" fmla="*/ 677025 w 703958"/>
                  <a:gd name="connsiteY27" fmla="*/ 180470 h 569949"/>
                  <a:gd name="connsiteX28" fmla="*/ 604159 w 703958"/>
                  <a:gd name="connsiteY28" fmla="*/ 163668 h 569949"/>
                  <a:gd name="connsiteX29" fmla="*/ 573041 w 703958"/>
                  <a:gd name="connsiteY29" fmla="*/ 155353 h 569949"/>
                  <a:gd name="connsiteX30" fmla="*/ 701457 w 703958"/>
                  <a:gd name="connsiteY30" fmla="*/ 109661 h 569949"/>
                  <a:gd name="connsiteX31" fmla="*/ 701628 w 703958"/>
                  <a:gd name="connsiteY31" fmla="*/ 104004 h 569949"/>
                  <a:gd name="connsiteX32" fmla="*/ 577241 w 703958"/>
                  <a:gd name="connsiteY32" fmla="*/ 145066 h 569949"/>
                  <a:gd name="connsiteX33" fmla="*/ 587271 w 703958"/>
                  <a:gd name="connsiteY33" fmla="*/ 124149 h 569949"/>
                  <a:gd name="connsiteX34" fmla="*/ 631762 w 703958"/>
                  <a:gd name="connsiteY34" fmla="*/ 74514 h 569949"/>
                  <a:gd name="connsiteX35" fmla="*/ 629533 w 703958"/>
                  <a:gd name="connsiteY35" fmla="*/ 70399 h 569949"/>
                  <a:gd name="connsiteX36" fmla="*/ 587357 w 703958"/>
                  <a:gd name="connsiteY36" fmla="*/ 107261 h 569949"/>
                  <a:gd name="connsiteX37" fmla="*/ 559667 w 703958"/>
                  <a:gd name="connsiteY37" fmla="*/ 154153 h 569949"/>
                  <a:gd name="connsiteX38" fmla="*/ 551009 w 703958"/>
                  <a:gd name="connsiteY38" fmla="*/ 158353 h 569949"/>
                  <a:gd name="connsiteX39" fmla="*/ 425422 w 703958"/>
                  <a:gd name="connsiteY39" fmla="*/ 224447 h 569949"/>
                  <a:gd name="connsiteX40" fmla="*/ 446082 w 703958"/>
                  <a:gd name="connsiteY40" fmla="*/ 143523 h 569949"/>
                  <a:gd name="connsiteX41" fmla="*/ 467599 w 703958"/>
                  <a:gd name="connsiteY41" fmla="*/ 66370 h 569949"/>
                  <a:gd name="connsiteX42" fmla="*/ 504289 w 703958"/>
                  <a:gd name="connsiteY42" fmla="*/ 4134 h 569949"/>
                  <a:gd name="connsiteX43" fmla="*/ 500774 w 703958"/>
                  <a:gd name="connsiteY43" fmla="*/ 448 h 569949"/>
                  <a:gd name="connsiteX44" fmla="*/ 448225 w 703958"/>
                  <a:gd name="connsiteY44" fmla="*/ 97317 h 569949"/>
                  <a:gd name="connsiteX45" fmla="*/ 430909 w 703958"/>
                  <a:gd name="connsiteY45" fmla="*/ 171984 h 569949"/>
                  <a:gd name="connsiteX46" fmla="*/ 406220 w 703958"/>
                  <a:gd name="connsiteY46" fmla="*/ 233448 h 569949"/>
                  <a:gd name="connsiteX47" fmla="*/ 404591 w 703958"/>
                  <a:gd name="connsiteY47" fmla="*/ 236535 h 569949"/>
                  <a:gd name="connsiteX48" fmla="*/ 373901 w 703958"/>
                  <a:gd name="connsiteY48" fmla="*/ 255394 h 569949"/>
                  <a:gd name="connsiteX49" fmla="*/ 262373 w 703958"/>
                  <a:gd name="connsiteY49" fmla="*/ 327231 h 569949"/>
                  <a:gd name="connsiteX50" fmla="*/ 254572 w 703958"/>
                  <a:gd name="connsiteY50" fmla="*/ 223761 h 569949"/>
                  <a:gd name="connsiteX51" fmla="*/ 238542 w 703958"/>
                  <a:gd name="connsiteY51" fmla="*/ 131521 h 569949"/>
                  <a:gd name="connsiteX52" fmla="*/ 263916 w 703958"/>
                  <a:gd name="connsiteY52" fmla="*/ 37567 h 569949"/>
                  <a:gd name="connsiteX53" fmla="*/ 258516 w 703958"/>
                  <a:gd name="connsiteY53" fmla="*/ 35166 h 569949"/>
                  <a:gd name="connsiteX54" fmla="*/ 232798 w 703958"/>
                  <a:gd name="connsiteY54" fmla="*/ 171726 h 569949"/>
                  <a:gd name="connsiteX55" fmla="*/ 248400 w 703958"/>
                  <a:gd name="connsiteY55" fmla="*/ 335976 h 569949"/>
                  <a:gd name="connsiteX56" fmla="*/ 192422 w 703958"/>
                  <a:gd name="connsiteY56" fmla="*/ 368465 h 569949"/>
                  <a:gd name="connsiteX57" fmla="*/ 163189 w 703958"/>
                  <a:gd name="connsiteY57" fmla="*/ 383639 h 569949"/>
                  <a:gd name="connsiteX58" fmla="*/ 122299 w 703958"/>
                  <a:gd name="connsiteY58" fmla="*/ 303657 h 569949"/>
                  <a:gd name="connsiteX59" fmla="*/ 112011 w 703958"/>
                  <a:gd name="connsiteY59" fmla="*/ 138551 h 569949"/>
                  <a:gd name="connsiteX60" fmla="*/ 107468 w 703958"/>
                  <a:gd name="connsiteY60" fmla="*/ 135808 h 569949"/>
                  <a:gd name="connsiteX61" fmla="*/ 94609 w 703958"/>
                  <a:gd name="connsiteY61" fmla="*/ 267138 h 569949"/>
                  <a:gd name="connsiteX62" fmla="*/ 124184 w 703958"/>
                  <a:gd name="connsiteY62" fmla="*/ 319859 h 569949"/>
                  <a:gd name="connsiteX63" fmla="*/ 151274 w 703958"/>
                  <a:gd name="connsiteY63" fmla="*/ 389725 h 569949"/>
                  <a:gd name="connsiteX64" fmla="*/ 106011 w 703958"/>
                  <a:gd name="connsiteY64" fmla="*/ 411756 h 569949"/>
                  <a:gd name="connsiteX65" fmla="*/ 3741 w 703958"/>
                  <a:gd name="connsiteY65" fmla="*/ 449132 h 569949"/>
                  <a:gd name="connsiteX66" fmla="*/ 4598 w 703958"/>
                  <a:gd name="connsiteY66" fmla="*/ 457791 h 569949"/>
                  <a:gd name="connsiteX67" fmla="*/ 154102 w 703958"/>
                  <a:gd name="connsiteY67" fmla="*/ 397869 h 569949"/>
                  <a:gd name="connsiteX68" fmla="*/ 213853 w 703958"/>
                  <a:gd name="connsiteY68" fmla="*/ 512655 h 569949"/>
                  <a:gd name="connsiteX69" fmla="*/ 297092 w 703958"/>
                  <a:gd name="connsiteY69" fmla="*/ 569919 h 569949"/>
                  <a:gd name="connsiteX70" fmla="*/ 298463 w 703958"/>
                  <a:gd name="connsiteY70" fmla="*/ 565204 h 569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703958" h="569949">
                    <a:moveTo>
                      <a:pt x="298463" y="565204"/>
                    </a:moveTo>
                    <a:cubicBezTo>
                      <a:pt x="277204" y="558775"/>
                      <a:pt x="258858" y="549945"/>
                      <a:pt x="242056" y="535200"/>
                    </a:cubicBezTo>
                    <a:cubicBezTo>
                      <a:pt x="220539" y="516255"/>
                      <a:pt x="212224" y="490880"/>
                      <a:pt x="205023" y="464134"/>
                    </a:cubicBezTo>
                    <a:cubicBezTo>
                      <a:pt x="198594" y="440131"/>
                      <a:pt x="188821" y="404641"/>
                      <a:pt x="164132" y="392726"/>
                    </a:cubicBezTo>
                    <a:cubicBezTo>
                      <a:pt x="167390" y="391097"/>
                      <a:pt x="170562" y="389382"/>
                      <a:pt x="173734" y="387753"/>
                    </a:cubicBezTo>
                    <a:cubicBezTo>
                      <a:pt x="199279" y="374809"/>
                      <a:pt x="224054" y="360493"/>
                      <a:pt x="248486" y="345577"/>
                    </a:cubicBezTo>
                    <a:cubicBezTo>
                      <a:pt x="248743" y="345577"/>
                      <a:pt x="248914" y="345662"/>
                      <a:pt x="249171" y="345577"/>
                    </a:cubicBezTo>
                    <a:cubicBezTo>
                      <a:pt x="249429" y="345577"/>
                      <a:pt x="249600" y="345491"/>
                      <a:pt x="249857" y="345491"/>
                    </a:cubicBezTo>
                    <a:cubicBezTo>
                      <a:pt x="250286" y="345491"/>
                      <a:pt x="250629" y="345405"/>
                      <a:pt x="251057" y="345320"/>
                    </a:cubicBezTo>
                    <a:cubicBezTo>
                      <a:pt x="303007" y="338204"/>
                      <a:pt x="334382" y="390754"/>
                      <a:pt x="366786" y="422386"/>
                    </a:cubicBezTo>
                    <a:cubicBezTo>
                      <a:pt x="395761" y="450761"/>
                      <a:pt x="441795" y="473564"/>
                      <a:pt x="482858" y="473135"/>
                    </a:cubicBezTo>
                    <a:cubicBezTo>
                      <a:pt x="485601" y="473135"/>
                      <a:pt x="485687" y="468763"/>
                      <a:pt x="483030" y="468421"/>
                    </a:cubicBezTo>
                    <a:cubicBezTo>
                      <a:pt x="425594" y="461305"/>
                      <a:pt x="381788" y="428901"/>
                      <a:pt x="344241" y="386982"/>
                    </a:cubicBezTo>
                    <a:cubicBezTo>
                      <a:pt x="322466" y="362722"/>
                      <a:pt x="296149" y="337776"/>
                      <a:pt x="262973" y="336661"/>
                    </a:cubicBezTo>
                    <a:cubicBezTo>
                      <a:pt x="290148" y="319688"/>
                      <a:pt x="316980" y="302114"/>
                      <a:pt x="343898" y="284712"/>
                    </a:cubicBezTo>
                    <a:cubicBezTo>
                      <a:pt x="364986" y="271082"/>
                      <a:pt x="386160" y="257623"/>
                      <a:pt x="407591" y="244678"/>
                    </a:cubicBezTo>
                    <a:cubicBezTo>
                      <a:pt x="437166" y="240649"/>
                      <a:pt x="460484" y="252051"/>
                      <a:pt x="485515" y="266538"/>
                    </a:cubicBezTo>
                    <a:cubicBezTo>
                      <a:pt x="509776" y="280683"/>
                      <a:pt x="534207" y="290541"/>
                      <a:pt x="562668" y="291570"/>
                    </a:cubicBezTo>
                    <a:cubicBezTo>
                      <a:pt x="565582" y="291656"/>
                      <a:pt x="566354" y="287712"/>
                      <a:pt x="563439" y="287026"/>
                    </a:cubicBezTo>
                    <a:cubicBezTo>
                      <a:pt x="545609" y="282826"/>
                      <a:pt x="528292" y="279225"/>
                      <a:pt x="511490" y="271682"/>
                    </a:cubicBezTo>
                    <a:cubicBezTo>
                      <a:pt x="497946" y="265595"/>
                      <a:pt x="485430" y="256851"/>
                      <a:pt x="472399" y="249650"/>
                    </a:cubicBezTo>
                    <a:cubicBezTo>
                      <a:pt x="457569" y="241421"/>
                      <a:pt x="440938" y="235249"/>
                      <a:pt x="424051" y="234906"/>
                    </a:cubicBezTo>
                    <a:cubicBezTo>
                      <a:pt x="456454" y="215618"/>
                      <a:pt x="489459" y="197272"/>
                      <a:pt x="523492" y="180727"/>
                    </a:cubicBezTo>
                    <a:cubicBezTo>
                      <a:pt x="533864" y="175670"/>
                      <a:pt x="544323" y="170269"/>
                      <a:pt x="554867" y="164783"/>
                    </a:cubicBezTo>
                    <a:cubicBezTo>
                      <a:pt x="555553" y="165040"/>
                      <a:pt x="556324" y="165211"/>
                      <a:pt x="557267" y="164954"/>
                    </a:cubicBezTo>
                    <a:cubicBezTo>
                      <a:pt x="582556" y="158782"/>
                      <a:pt x="605188" y="174127"/>
                      <a:pt x="627990" y="182270"/>
                    </a:cubicBezTo>
                    <a:cubicBezTo>
                      <a:pt x="643849" y="187928"/>
                      <a:pt x="661080" y="187757"/>
                      <a:pt x="677539" y="185700"/>
                    </a:cubicBezTo>
                    <a:cubicBezTo>
                      <a:pt x="680968" y="185271"/>
                      <a:pt x="680368" y="180470"/>
                      <a:pt x="677025" y="180470"/>
                    </a:cubicBezTo>
                    <a:cubicBezTo>
                      <a:pt x="649507" y="180556"/>
                      <a:pt x="629105" y="174298"/>
                      <a:pt x="604159" y="163668"/>
                    </a:cubicBezTo>
                    <a:cubicBezTo>
                      <a:pt x="594215" y="159382"/>
                      <a:pt x="583671" y="155953"/>
                      <a:pt x="573041" y="155353"/>
                    </a:cubicBezTo>
                    <a:cubicBezTo>
                      <a:pt x="614103" y="134350"/>
                      <a:pt x="656880" y="114291"/>
                      <a:pt x="701457" y="109661"/>
                    </a:cubicBezTo>
                    <a:cubicBezTo>
                      <a:pt x="704543" y="109319"/>
                      <a:pt x="704971" y="104261"/>
                      <a:pt x="701628" y="104004"/>
                    </a:cubicBezTo>
                    <a:cubicBezTo>
                      <a:pt x="659537" y="101003"/>
                      <a:pt x="616074" y="124663"/>
                      <a:pt x="577241" y="145066"/>
                    </a:cubicBezTo>
                    <a:cubicBezTo>
                      <a:pt x="581270" y="138379"/>
                      <a:pt x="584271" y="130835"/>
                      <a:pt x="587271" y="124149"/>
                    </a:cubicBezTo>
                    <a:cubicBezTo>
                      <a:pt x="597130" y="102632"/>
                      <a:pt x="613931" y="89173"/>
                      <a:pt x="631762" y="74514"/>
                    </a:cubicBezTo>
                    <a:cubicBezTo>
                      <a:pt x="633734" y="72886"/>
                      <a:pt x="632019" y="69114"/>
                      <a:pt x="629533" y="70399"/>
                    </a:cubicBezTo>
                    <a:cubicBezTo>
                      <a:pt x="612474" y="79400"/>
                      <a:pt x="598587" y="91659"/>
                      <a:pt x="587357" y="107261"/>
                    </a:cubicBezTo>
                    <a:cubicBezTo>
                      <a:pt x="576470" y="122349"/>
                      <a:pt x="572612" y="140094"/>
                      <a:pt x="559667" y="154153"/>
                    </a:cubicBezTo>
                    <a:cubicBezTo>
                      <a:pt x="556753" y="155610"/>
                      <a:pt x="553838" y="156982"/>
                      <a:pt x="551009" y="158353"/>
                    </a:cubicBezTo>
                    <a:cubicBezTo>
                      <a:pt x="507975" y="178670"/>
                      <a:pt x="466313" y="200702"/>
                      <a:pt x="425422" y="224447"/>
                    </a:cubicBezTo>
                    <a:cubicBezTo>
                      <a:pt x="439138" y="201387"/>
                      <a:pt x="441196" y="166154"/>
                      <a:pt x="446082" y="143523"/>
                    </a:cubicBezTo>
                    <a:cubicBezTo>
                      <a:pt x="451740" y="117462"/>
                      <a:pt x="457826" y="91316"/>
                      <a:pt x="467599" y="66370"/>
                    </a:cubicBezTo>
                    <a:cubicBezTo>
                      <a:pt x="476685" y="43139"/>
                      <a:pt x="490230" y="24279"/>
                      <a:pt x="504289" y="4134"/>
                    </a:cubicBezTo>
                    <a:cubicBezTo>
                      <a:pt x="506004" y="1648"/>
                      <a:pt x="503261" y="-1095"/>
                      <a:pt x="500774" y="448"/>
                    </a:cubicBezTo>
                    <a:cubicBezTo>
                      <a:pt x="470685" y="18964"/>
                      <a:pt x="457312" y="65513"/>
                      <a:pt x="448225" y="97317"/>
                    </a:cubicBezTo>
                    <a:cubicBezTo>
                      <a:pt x="441281" y="121920"/>
                      <a:pt x="436395" y="147038"/>
                      <a:pt x="430909" y="171984"/>
                    </a:cubicBezTo>
                    <a:cubicBezTo>
                      <a:pt x="426365" y="192986"/>
                      <a:pt x="424565" y="219475"/>
                      <a:pt x="406220" y="233448"/>
                    </a:cubicBezTo>
                    <a:cubicBezTo>
                      <a:pt x="405105" y="234306"/>
                      <a:pt x="404591" y="235420"/>
                      <a:pt x="404591" y="236535"/>
                    </a:cubicBezTo>
                    <a:cubicBezTo>
                      <a:pt x="394304" y="242707"/>
                      <a:pt x="384103" y="248965"/>
                      <a:pt x="373901" y="255394"/>
                    </a:cubicBezTo>
                    <a:cubicBezTo>
                      <a:pt x="336525" y="278968"/>
                      <a:pt x="299835" y="303743"/>
                      <a:pt x="262373" y="327231"/>
                    </a:cubicBezTo>
                    <a:cubicBezTo>
                      <a:pt x="274632" y="295170"/>
                      <a:pt x="262973" y="254794"/>
                      <a:pt x="254572" y="223761"/>
                    </a:cubicBezTo>
                    <a:cubicBezTo>
                      <a:pt x="246257" y="192815"/>
                      <a:pt x="238627" y="163754"/>
                      <a:pt x="238542" y="131521"/>
                    </a:cubicBezTo>
                    <a:cubicBezTo>
                      <a:pt x="238456" y="96974"/>
                      <a:pt x="253372" y="69371"/>
                      <a:pt x="263916" y="37567"/>
                    </a:cubicBezTo>
                    <a:cubicBezTo>
                      <a:pt x="265116" y="33966"/>
                      <a:pt x="260401" y="31823"/>
                      <a:pt x="258516" y="35166"/>
                    </a:cubicBezTo>
                    <a:cubicBezTo>
                      <a:pt x="234598" y="78801"/>
                      <a:pt x="226197" y="122263"/>
                      <a:pt x="232798" y="171726"/>
                    </a:cubicBezTo>
                    <a:cubicBezTo>
                      <a:pt x="239228" y="219818"/>
                      <a:pt x="280290" y="289941"/>
                      <a:pt x="248400" y="335976"/>
                    </a:cubicBezTo>
                    <a:cubicBezTo>
                      <a:pt x="229969" y="347291"/>
                      <a:pt x="211452" y="358264"/>
                      <a:pt x="192422" y="368465"/>
                    </a:cubicBezTo>
                    <a:cubicBezTo>
                      <a:pt x="182820" y="373695"/>
                      <a:pt x="173048" y="378666"/>
                      <a:pt x="163189" y="383639"/>
                    </a:cubicBezTo>
                    <a:cubicBezTo>
                      <a:pt x="170905" y="354664"/>
                      <a:pt x="138672" y="324403"/>
                      <a:pt x="122299" y="303657"/>
                    </a:cubicBezTo>
                    <a:cubicBezTo>
                      <a:pt x="85694" y="257280"/>
                      <a:pt x="90152" y="189557"/>
                      <a:pt x="112011" y="138551"/>
                    </a:cubicBezTo>
                    <a:cubicBezTo>
                      <a:pt x="113212" y="135722"/>
                      <a:pt x="109440" y="133407"/>
                      <a:pt x="107468" y="135808"/>
                    </a:cubicBezTo>
                    <a:cubicBezTo>
                      <a:pt x="79264" y="170355"/>
                      <a:pt x="83294" y="227105"/>
                      <a:pt x="94609" y="267138"/>
                    </a:cubicBezTo>
                    <a:cubicBezTo>
                      <a:pt x="100353" y="287455"/>
                      <a:pt x="110983" y="303829"/>
                      <a:pt x="124184" y="319859"/>
                    </a:cubicBezTo>
                    <a:cubicBezTo>
                      <a:pt x="138586" y="337261"/>
                      <a:pt x="166876" y="365808"/>
                      <a:pt x="151274" y="389725"/>
                    </a:cubicBezTo>
                    <a:cubicBezTo>
                      <a:pt x="136272" y="397183"/>
                      <a:pt x="121098" y="404470"/>
                      <a:pt x="106011" y="411756"/>
                    </a:cubicBezTo>
                    <a:cubicBezTo>
                      <a:pt x="73178" y="427615"/>
                      <a:pt x="40174" y="443560"/>
                      <a:pt x="3741" y="449132"/>
                    </a:cubicBezTo>
                    <a:cubicBezTo>
                      <a:pt x="-1746" y="449989"/>
                      <a:pt x="-974" y="458562"/>
                      <a:pt x="4598" y="457791"/>
                    </a:cubicBezTo>
                    <a:cubicBezTo>
                      <a:pt x="57233" y="449733"/>
                      <a:pt x="106697" y="422729"/>
                      <a:pt x="154102" y="397869"/>
                    </a:cubicBezTo>
                    <a:cubicBezTo>
                      <a:pt x="197908" y="411071"/>
                      <a:pt x="194307" y="480422"/>
                      <a:pt x="213853" y="512655"/>
                    </a:cubicBezTo>
                    <a:cubicBezTo>
                      <a:pt x="231941" y="542487"/>
                      <a:pt x="262030" y="565461"/>
                      <a:pt x="297092" y="569919"/>
                    </a:cubicBezTo>
                    <a:cubicBezTo>
                      <a:pt x="299749" y="570348"/>
                      <a:pt x="301292" y="566061"/>
                      <a:pt x="298463" y="56520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" name="图形 4">
              <a:extLst>
                <a:ext uri="{FF2B5EF4-FFF2-40B4-BE49-F238E27FC236}">
                  <a16:creationId xmlns:a16="http://schemas.microsoft.com/office/drawing/2014/main" id="{11E43194-4C94-1E54-2BC0-763AA94CDDBC}"/>
                </a:ext>
              </a:extLst>
            </p:cNvPr>
            <p:cNvGrpSpPr/>
            <p:nvPr/>
          </p:nvGrpSpPr>
          <p:grpSpPr>
            <a:xfrm>
              <a:off x="8812832" y="4731332"/>
              <a:ext cx="282763" cy="290783"/>
              <a:chOff x="8812832" y="4731332"/>
              <a:chExt cx="282763" cy="290783"/>
            </a:xfrm>
          </p:grpSpPr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50E1B1BE-FE98-E1E7-F20E-95B0DA6327E5}"/>
                  </a:ext>
                </a:extLst>
              </p:cNvPr>
              <p:cNvSpPr/>
              <p:nvPr/>
            </p:nvSpPr>
            <p:spPr>
              <a:xfrm>
                <a:off x="8812832" y="4731332"/>
                <a:ext cx="282763" cy="290783"/>
              </a:xfrm>
              <a:custGeom>
                <a:avLst/>
                <a:gdLst>
                  <a:gd name="connsiteX0" fmla="*/ 87662 w 282763"/>
                  <a:gd name="connsiteY0" fmla="*/ 189283 h 290783"/>
                  <a:gd name="connsiteX1" fmla="*/ 86976 w 282763"/>
                  <a:gd name="connsiteY1" fmla="*/ 190911 h 290783"/>
                  <a:gd name="connsiteX2" fmla="*/ 84918 w 282763"/>
                  <a:gd name="connsiteY2" fmla="*/ 232745 h 290783"/>
                  <a:gd name="connsiteX3" fmla="*/ 120580 w 282763"/>
                  <a:gd name="connsiteY3" fmla="*/ 290781 h 290783"/>
                  <a:gd name="connsiteX4" fmla="*/ 153327 w 282763"/>
                  <a:gd name="connsiteY4" fmla="*/ 241832 h 290783"/>
                  <a:gd name="connsiteX5" fmla="*/ 149812 w 282763"/>
                  <a:gd name="connsiteY5" fmla="*/ 182939 h 290783"/>
                  <a:gd name="connsiteX6" fmla="*/ 202276 w 282763"/>
                  <a:gd name="connsiteY6" fmla="*/ 227173 h 290783"/>
                  <a:gd name="connsiteX7" fmla="*/ 254996 w 282763"/>
                  <a:gd name="connsiteY7" fmla="*/ 222716 h 290783"/>
                  <a:gd name="connsiteX8" fmla="*/ 228679 w 282763"/>
                  <a:gd name="connsiteY8" fmla="*/ 171795 h 290783"/>
                  <a:gd name="connsiteX9" fmla="*/ 191560 w 282763"/>
                  <a:gd name="connsiteY9" fmla="*/ 145391 h 290783"/>
                  <a:gd name="connsiteX10" fmla="*/ 240080 w 282763"/>
                  <a:gd name="connsiteY10" fmla="*/ 133219 h 290783"/>
                  <a:gd name="connsiteX11" fmla="*/ 282343 w 282763"/>
                  <a:gd name="connsiteY11" fmla="*/ 79726 h 290783"/>
                  <a:gd name="connsiteX12" fmla="*/ 227479 w 282763"/>
                  <a:gd name="connsiteY12" fmla="*/ 69696 h 290783"/>
                  <a:gd name="connsiteX13" fmla="*/ 190788 w 282763"/>
                  <a:gd name="connsiteY13" fmla="*/ 86327 h 290783"/>
                  <a:gd name="connsiteX14" fmla="*/ 183073 w 282763"/>
                  <a:gd name="connsiteY14" fmla="*/ 92756 h 290783"/>
                  <a:gd name="connsiteX15" fmla="*/ 193103 w 282763"/>
                  <a:gd name="connsiteY15" fmla="*/ 42179 h 290783"/>
                  <a:gd name="connsiteX16" fmla="*/ 173043 w 282763"/>
                  <a:gd name="connsiteY16" fmla="*/ 2 h 290783"/>
                  <a:gd name="connsiteX17" fmla="*/ 127695 w 282763"/>
                  <a:gd name="connsiteY17" fmla="*/ 41150 h 290783"/>
                  <a:gd name="connsiteX18" fmla="*/ 119637 w 282763"/>
                  <a:gd name="connsiteY18" fmla="*/ 91042 h 290783"/>
                  <a:gd name="connsiteX19" fmla="*/ 101806 w 282763"/>
                  <a:gd name="connsiteY19" fmla="*/ 73211 h 290783"/>
                  <a:gd name="connsiteX20" fmla="*/ 69402 w 282763"/>
                  <a:gd name="connsiteY20" fmla="*/ 49637 h 290783"/>
                  <a:gd name="connsiteX21" fmla="*/ 26282 w 282763"/>
                  <a:gd name="connsiteY21" fmla="*/ 50408 h 290783"/>
                  <a:gd name="connsiteX22" fmla="*/ 35626 w 282763"/>
                  <a:gd name="connsiteY22" fmla="*/ 97557 h 290783"/>
                  <a:gd name="connsiteX23" fmla="*/ 77374 w 282763"/>
                  <a:gd name="connsiteY23" fmla="*/ 129618 h 290783"/>
                  <a:gd name="connsiteX24" fmla="*/ 32969 w 282763"/>
                  <a:gd name="connsiteY24" fmla="*/ 145477 h 290783"/>
                  <a:gd name="connsiteX25" fmla="*/ 50 w 282763"/>
                  <a:gd name="connsiteY25" fmla="*/ 186454 h 290783"/>
                  <a:gd name="connsiteX26" fmla="*/ 41713 w 282763"/>
                  <a:gd name="connsiteY26" fmla="*/ 209514 h 290783"/>
                  <a:gd name="connsiteX27" fmla="*/ 87662 w 282763"/>
                  <a:gd name="connsiteY27" fmla="*/ 189283 h 290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82763" h="290783">
                    <a:moveTo>
                      <a:pt x="87662" y="189283"/>
                    </a:moveTo>
                    <a:cubicBezTo>
                      <a:pt x="87404" y="189797"/>
                      <a:pt x="87232" y="190311"/>
                      <a:pt x="86976" y="190911"/>
                    </a:cubicBezTo>
                    <a:cubicBezTo>
                      <a:pt x="81918" y="204456"/>
                      <a:pt x="82604" y="218772"/>
                      <a:pt x="84918" y="232745"/>
                    </a:cubicBezTo>
                    <a:cubicBezTo>
                      <a:pt x="87662" y="248947"/>
                      <a:pt x="97691" y="291124"/>
                      <a:pt x="120580" y="290781"/>
                    </a:cubicBezTo>
                    <a:cubicBezTo>
                      <a:pt x="139782" y="290524"/>
                      <a:pt x="150069" y="256148"/>
                      <a:pt x="153327" y="241832"/>
                    </a:cubicBezTo>
                    <a:cubicBezTo>
                      <a:pt x="157613" y="222801"/>
                      <a:pt x="156756" y="201541"/>
                      <a:pt x="149812" y="182939"/>
                    </a:cubicBezTo>
                    <a:cubicBezTo>
                      <a:pt x="164128" y="201284"/>
                      <a:pt x="180073" y="216543"/>
                      <a:pt x="202276" y="227173"/>
                    </a:cubicBezTo>
                    <a:cubicBezTo>
                      <a:pt x="217963" y="234717"/>
                      <a:pt x="244281" y="241232"/>
                      <a:pt x="254996" y="222716"/>
                    </a:cubicBezTo>
                    <a:cubicBezTo>
                      <a:pt x="265369" y="204713"/>
                      <a:pt x="240338" y="181482"/>
                      <a:pt x="228679" y="171795"/>
                    </a:cubicBezTo>
                    <a:cubicBezTo>
                      <a:pt x="218306" y="163222"/>
                      <a:pt x="205276" y="152421"/>
                      <a:pt x="191560" y="145391"/>
                    </a:cubicBezTo>
                    <a:cubicBezTo>
                      <a:pt x="208105" y="145992"/>
                      <a:pt x="223450" y="141191"/>
                      <a:pt x="240080" y="133219"/>
                    </a:cubicBezTo>
                    <a:cubicBezTo>
                      <a:pt x="259540" y="123874"/>
                      <a:pt x="286458" y="104672"/>
                      <a:pt x="282343" y="79726"/>
                    </a:cubicBezTo>
                    <a:cubicBezTo>
                      <a:pt x="279171" y="60523"/>
                      <a:pt x="239137" y="67039"/>
                      <a:pt x="227479" y="69696"/>
                    </a:cubicBezTo>
                    <a:cubicBezTo>
                      <a:pt x="214534" y="72697"/>
                      <a:pt x="201332" y="78354"/>
                      <a:pt x="190788" y="86327"/>
                    </a:cubicBezTo>
                    <a:cubicBezTo>
                      <a:pt x="188388" y="88127"/>
                      <a:pt x="185731" y="90356"/>
                      <a:pt x="183073" y="92756"/>
                    </a:cubicBezTo>
                    <a:cubicBezTo>
                      <a:pt x="190102" y="76983"/>
                      <a:pt x="193703" y="60009"/>
                      <a:pt x="193103" y="42179"/>
                    </a:cubicBezTo>
                    <a:cubicBezTo>
                      <a:pt x="192675" y="30091"/>
                      <a:pt x="191046" y="-255"/>
                      <a:pt x="173043" y="2"/>
                    </a:cubicBezTo>
                    <a:cubicBezTo>
                      <a:pt x="151269" y="173"/>
                      <a:pt x="135496" y="23405"/>
                      <a:pt x="127695" y="41150"/>
                    </a:cubicBezTo>
                    <a:cubicBezTo>
                      <a:pt x="121780" y="54608"/>
                      <a:pt x="116808" y="74582"/>
                      <a:pt x="119637" y="91042"/>
                    </a:cubicBezTo>
                    <a:cubicBezTo>
                      <a:pt x="113979" y="84784"/>
                      <a:pt x="107635" y="78869"/>
                      <a:pt x="101806" y="73211"/>
                    </a:cubicBezTo>
                    <a:cubicBezTo>
                      <a:pt x="92376" y="63867"/>
                      <a:pt x="81403" y="55380"/>
                      <a:pt x="69402" y="49637"/>
                    </a:cubicBezTo>
                    <a:cubicBezTo>
                      <a:pt x="56457" y="43378"/>
                      <a:pt x="37426" y="38492"/>
                      <a:pt x="26282" y="50408"/>
                    </a:cubicBezTo>
                    <a:cubicBezTo>
                      <a:pt x="13852" y="63781"/>
                      <a:pt x="27225" y="86155"/>
                      <a:pt x="35626" y="97557"/>
                    </a:cubicBezTo>
                    <a:cubicBezTo>
                      <a:pt x="45570" y="111101"/>
                      <a:pt x="61001" y="122503"/>
                      <a:pt x="77374" y="129618"/>
                    </a:cubicBezTo>
                    <a:cubicBezTo>
                      <a:pt x="61687" y="130475"/>
                      <a:pt x="46771" y="136476"/>
                      <a:pt x="32969" y="145477"/>
                    </a:cubicBezTo>
                    <a:cubicBezTo>
                      <a:pt x="20281" y="153706"/>
                      <a:pt x="993" y="169994"/>
                      <a:pt x="50" y="186454"/>
                    </a:cubicBezTo>
                    <a:cubicBezTo>
                      <a:pt x="-1321" y="208313"/>
                      <a:pt x="25682" y="210971"/>
                      <a:pt x="41713" y="209514"/>
                    </a:cubicBezTo>
                    <a:cubicBezTo>
                      <a:pt x="56886" y="208056"/>
                      <a:pt x="74460" y="200341"/>
                      <a:pt x="87662" y="18928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0545B481-367F-0263-DEFB-B30761EE68AA}"/>
                  </a:ext>
                </a:extLst>
              </p:cNvPr>
              <p:cNvSpPr/>
              <p:nvPr/>
            </p:nvSpPr>
            <p:spPr>
              <a:xfrm>
                <a:off x="8904964" y="4828736"/>
                <a:ext cx="90909" cy="84463"/>
              </a:xfrm>
              <a:custGeom>
                <a:avLst/>
                <a:gdLst>
                  <a:gd name="connsiteX0" fmla="*/ 18161 w 90909"/>
                  <a:gd name="connsiteY0" fmla="*/ 75591 h 84463"/>
                  <a:gd name="connsiteX1" fmla="*/ 28362 w 90909"/>
                  <a:gd name="connsiteY1" fmla="*/ 67876 h 84463"/>
                  <a:gd name="connsiteX2" fmla="*/ 33162 w 90909"/>
                  <a:gd name="connsiteY2" fmla="*/ 82534 h 84463"/>
                  <a:gd name="connsiteX3" fmla="*/ 38306 w 90909"/>
                  <a:gd name="connsiteY3" fmla="*/ 82449 h 84463"/>
                  <a:gd name="connsiteX4" fmla="*/ 44478 w 90909"/>
                  <a:gd name="connsiteY4" fmla="*/ 68562 h 84463"/>
                  <a:gd name="connsiteX5" fmla="*/ 56737 w 90909"/>
                  <a:gd name="connsiteY5" fmla="*/ 79963 h 84463"/>
                  <a:gd name="connsiteX6" fmla="*/ 61195 w 90909"/>
                  <a:gd name="connsiteY6" fmla="*/ 78077 h 84463"/>
                  <a:gd name="connsiteX7" fmla="*/ 63166 w 90909"/>
                  <a:gd name="connsiteY7" fmla="*/ 60589 h 84463"/>
                  <a:gd name="connsiteX8" fmla="*/ 81340 w 90909"/>
                  <a:gd name="connsiteY8" fmla="*/ 62732 h 84463"/>
                  <a:gd name="connsiteX9" fmla="*/ 83826 w 90909"/>
                  <a:gd name="connsiteY9" fmla="*/ 59389 h 84463"/>
                  <a:gd name="connsiteX10" fmla="*/ 70796 w 90909"/>
                  <a:gd name="connsiteY10" fmla="*/ 45502 h 84463"/>
                  <a:gd name="connsiteX11" fmla="*/ 88798 w 90909"/>
                  <a:gd name="connsiteY11" fmla="*/ 40186 h 84463"/>
                  <a:gd name="connsiteX12" fmla="*/ 88713 w 90909"/>
                  <a:gd name="connsiteY12" fmla="*/ 34443 h 84463"/>
                  <a:gd name="connsiteX13" fmla="*/ 71482 w 90909"/>
                  <a:gd name="connsiteY13" fmla="*/ 31699 h 84463"/>
                  <a:gd name="connsiteX14" fmla="*/ 80397 w 90909"/>
                  <a:gd name="connsiteY14" fmla="*/ 20555 h 84463"/>
                  <a:gd name="connsiteX15" fmla="*/ 77483 w 90909"/>
                  <a:gd name="connsiteY15" fmla="*/ 15583 h 84463"/>
                  <a:gd name="connsiteX16" fmla="*/ 61623 w 90909"/>
                  <a:gd name="connsiteY16" fmla="*/ 20213 h 84463"/>
                  <a:gd name="connsiteX17" fmla="*/ 62652 w 90909"/>
                  <a:gd name="connsiteY17" fmla="*/ 2896 h 84463"/>
                  <a:gd name="connsiteX18" fmla="*/ 57080 w 90909"/>
                  <a:gd name="connsiteY18" fmla="*/ 1439 h 84463"/>
                  <a:gd name="connsiteX19" fmla="*/ 47307 w 90909"/>
                  <a:gd name="connsiteY19" fmla="*/ 16526 h 84463"/>
                  <a:gd name="connsiteX20" fmla="*/ 35134 w 90909"/>
                  <a:gd name="connsiteY20" fmla="*/ 1610 h 84463"/>
                  <a:gd name="connsiteX21" fmla="*/ 30248 w 90909"/>
                  <a:gd name="connsiteY21" fmla="*/ 3668 h 84463"/>
                  <a:gd name="connsiteX22" fmla="*/ 30677 w 90909"/>
                  <a:gd name="connsiteY22" fmla="*/ 15841 h 84463"/>
                  <a:gd name="connsiteX23" fmla="*/ 13446 w 90909"/>
                  <a:gd name="connsiteY23" fmla="*/ 12583 h 84463"/>
                  <a:gd name="connsiteX24" fmla="*/ 9417 w 90909"/>
                  <a:gd name="connsiteY24" fmla="*/ 15755 h 84463"/>
                  <a:gd name="connsiteX25" fmla="*/ 19875 w 90909"/>
                  <a:gd name="connsiteY25" fmla="*/ 32214 h 84463"/>
                  <a:gd name="connsiteX26" fmla="*/ 3416 w 90909"/>
                  <a:gd name="connsiteY26" fmla="*/ 33242 h 84463"/>
                  <a:gd name="connsiteX27" fmla="*/ 1530 w 90909"/>
                  <a:gd name="connsiteY27" fmla="*/ 37958 h 84463"/>
                  <a:gd name="connsiteX28" fmla="*/ 12846 w 90909"/>
                  <a:gd name="connsiteY28" fmla="*/ 46016 h 84463"/>
                  <a:gd name="connsiteX29" fmla="*/ 1359 w 90909"/>
                  <a:gd name="connsiteY29" fmla="*/ 51159 h 84463"/>
                  <a:gd name="connsiteX30" fmla="*/ 2044 w 90909"/>
                  <a:gd name="connsiteY30" fmla="*/ 56217 h 84463"/>
                  <a:gd name="connsiteX31" fmla="*/ 16017 w 90909"/>
                  <a:gd name="connsiteY31" fmla="*/ 58875 h 84463"/>
                  <a:gd name="connsiteX32" fmla="*/ 13617 w 90909"/>
                  <a:gd name="connsiteY32" fmla="*/ 73019 h 84463"/>
                  <a:gd name="connsiteX33" fmla="*/ 18161 w 90909"/>
                  <a:gd name="connsiteY33" fmla="*/ 75591 h 8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0909" h="84463">
                    <a:moveTo>
                      <a:pt x="18161" y="75591"/>
                    </a:moveTo>
                    <a:cubicBezTo>
                      <a:pt x="21504" y="72933"/>
                      <a:pt x="24933" y="70447"/>
                      <a:pt x="28362" y="67876"/>
                    </a:cubicBezTo>
                    <a:cubicBezTo>
                      <a:pt x="30419" y="72676"/>
                      <a:pt x="31877" y="77391"/>
                      <a:pt x="33162" y="82534"/>
                    </a:cubicBezTo>
                    <a:cubicBezTo>
                      <a:pt x="33848" y="85449"/>
                      <a:pt x="37449" y="84763"/>
                      <a:pt x="38306" y="82449"/>
                    </a:cubicBezTo>
                    <a:cubicBezTo>
                      <a:pt x="40192" y="77648"/>
                      <a:pt x="41907" y="72933"/>
                      <a:pt x="44478" y="68562"/>
                    </a:cubicBezTo>
                    <a:cubicBezTo>
                      <a:pt x="48508" y="72419"/>
                      <a:pt x="52451" y="76362"/>
                      <a:pt x="56737" y="79963"/>
                    </a:cubicBezTo>
                    <a:cubicBezTo>
                      <a:pt x="58537" y="81420"/>
                      <a:pt x="61109" y="80477"/>
                      <a:pt x="61195" y="78077"/>
                    </a:cubicBezTo>
                    <a:cubicBezTo>
                      <a:pt x="61537" y="72248"/>
                      <a:pt x="62481" y="66419"/>
                      <a:pt x="63166" y="60589"/>
                    </a:cubicBezTo>
                    <a:cubicBezTo>
                      <a:pt x="69167" y="61275"/>
                      <a:pt x="75254" y="61875"/>
                      <a:pt x="81340" y="62732"/>
                    </a:cubicBezTo>
                    <a:cubicBezTo>
                      <a:pt x="83312" y="62989"/>
                      <a:pt x="84855" y="61275"/>
                      <a:pt x="83826" y="59389"/>
                    </a:cubicBezTo>
                    <a:cubicBezTo>
                      <a:pt x="80740" y="53388"/>
                      <a:pt x="75854" y="49530"/>
                      <a:pt x="70796" y="45502"/>
                    </a:cubicBezTo>
                    <a:cubicBezTo>
                      <a:pt x="76711" y="43615"/>
                      <a:pt x="82798" y="42072"/>
                      <a:pt x="88798" y="40186"/>
                    </a:cubicBezTo>
                    <a:cubicBezTo>
                      <a:pt x="91541" y="39329"/>
                      <a:pt x="91713" y="35129"/>
                      <a:pt x="88713" y="34443"/>
                    </a:cubicBezTo>
                    <a:cubicBezTo>
                      <a:pt x="82883" y="33157"/>
                      <a:pt x="77311" y="32043"/>
                      <a:pt x="71482" y="31699"/>
                    </a:cubicBezTo>
                    <a:cubicBezTo>
                      <a:pt x="74225" y="27756"/>
                      <a:pt x="76797" y="23813"/>
                      <a:pt x="80397" y="20555"/>
                    </a:cubicBezTo>
                    <a:cubicBezTo>
                      <a:pt x="82626" y="18498"/>
                      <a:pt x="80226" y="14898"/>
                      <a:pt x="77483" y="15583"/>
                    </a:cubicBezTo>
                    <a:cubicBezTo>
                      <a:pt x="72082" y="16955"/>
                      <a:pt x="66938" y="18841"/>
                      <a:pt x="61623" y="20213"/>
                    </a:cubicBezTo>
                    <a:cubicBezTo>
                      <a:pt x="62481" y="14469"/>
                      <a:pt x="62995" y="8811"/>
                      <a:pt x="62652" y="2896"/>
                    </a:cubicBezTo>
                    <a:cubicBezTo>
                      <a:pt x="62481" y="-18"/>
                      <a:pt x="58709" y="-1133"/>
                      <a:pt x="57080" y="1439"/>
                    </a:cubicBezTo>
                    <a:cubicBezTo>
                      <a:pt x="53908" y="6496"/>
                      <a:pt x="51251" y="11983"/>
                      <a:pt x="47307" y="16526"/>
                    </a:cubicBezTo>
                    <a:cubicBezTo>
                      <a:pt x="43878" y="11040"/>
                      <a:pt x="39678" y="6411"/>
                      <a:pt x="35134" y="1610"/>
                    </a:cubicBezTo>
                    <a:cubicBezTo>
                      <a:pt x="33334" y="-276"/>
                      <a:pt x="30334" y="1267"/>
                      <a:pt x="30248" y="3668"/>
                    </a:cubicBezTo>
                    <a:cubicBezTo>
                      <a:pt x="30076" y="7782"/>
                      <a:pt x="30591" y="11811"/>
                      <a:pt x="30677" y="15841"/>
                    </a:cubicBezTo>
                    <a:cubicBezTo>
                      <a:pt x="30848" y="21241"/>
                      <a:pt x="15075" y="13269"/>
                      <a:pt x="13446" y="12583"/>
                    </a:cubicBezTo>
                    <a:cubicBezTo>
                      <a:pt x="11560" y="11726"/>
                      <a:pt x="8388" y="13183"/>
                      <a:pt x="9417" y="15755"/>
                    </a:cubicBezTo>
                    <a:cubicBezTo>
                      <a:pt x="11989" y="22012"/>
                      <a:pt x="15846" y="27071"/>
                      <a:pt x="19875" y="32214"/>
                    </a:cubicBezTo>
                    <a:cubicBezTo>
                      <a:pt x="14389" y="32471"/>
                      <a:pt x="8903" y="32643"/>
                      <a:pt x="3416" y="33242"/>
                    </a:cubicBezTo>
                    <a:cubicBezTo>
                      <a:pt x="1273" y="33500"/>
                      <a:pt x="-442" y="36243"/>
                      <a:pt x="1530" y="37958"/>
                    </a:cubicBezTo>
                    <a:cubicBezTo>
                      <a:pt x="5045" y="41130"/>
                      <a:pt x="8903" y="43530"/>
                      <a:pt x="12846" y="46016"/>
                    </a:cubicBezTo>
                    <a:cubicBezTo>
                      <a:pt x="8988" y="47645"/>
                      <a:pt x="5131" y="49359"/>
                      <a:pt x="1359" y="51159"/>
                    </a:cubicBezTo>
                    <a:cubicBezTo>
                      <a:pt x="-784" y="52188"/>
                      <a:pt x="-270" y="55788"/>
                      <a:pt x="2044" y="56217"/>
                    </a:cubicBezTo>
                    <a:cubicBezTo>
                      <a:pt x="6760" y="56988"/>
                      <a:pt x="11388" y="57846"/>
                      <a:pt x="16017" y="58875"/>
                    </a:cubicBezTo>
                    <a:cubicBezTo>
                      <a:pt x="19104" y="59560"/>
                      <a:pt x="14132" y="71133"/>
                      <a:pt x="13617" y="73019"/>
                    </a:cubicBezTo>
                    <a:cubicBezTo>
                      <a:pt x="12846" y="75848"/>
                      <a:pt x="16275" y="77134"/>
                      <a:pt x="18161" y="75591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48DE8019-8CD6-0816-0036-65A5896A18E5}"/>
                  </a:ext>
                </a:extLst>
              </p:cNvPr>
              <p:cNvSpPr/>
              <p:nvPr/>
            </p:nvSpPr>
            <p:spPr>
              <a:xfrm>
                <a:off x="8922202" y="4844529"/>
                <a:ext cx="53484" cy="51503"/>
              </a:xfrm>
              <a:custGeom>
                <a:avLst/>
                <a:gdLst>
                  <a:gd name="connsiteX0" fmla="*/ 16781 w 53484"/>
                  <a:gd name="connsiteY0" fmla="*/ 43424 h 51503"/>
                  <a:gd name="connsiteX1" fmla="*/ 17296 w 53484"/>
                  <a:gd name="connsiteY1" fmla="*/ 48397 h 51503"/>
                  <a:gd name="connsiteX2" fmla="*/ 23382 w 53484"/>
                  <a:gd name="connsiteY2" fmla="*/ 49854 h 51503"/>
                  <a:gd name="connsiteX3" fmla="*/ 27926 w 53484"/>
                  <a:gd name="connsiteY3" fmla="*/ 39824 h 51503"/>
                  <a:gd name="connsiteX4" fmla="*/ 28783 w 53484"/>
                  <a:gd name="connsiteY4" fmla="*/ 40853 h 51503"/>
                  <a:gd name="connsiteX5" fmla="*/ 35984 w 53484"/>
                  <a:gd name="connsiteY5" fmla="*/ 49511 h 51503"/>
                  <a:gd name="connsiteX6" fmla="*/ 40956 w 53484"/>
                  <a:gd name="connsiteY6" fmla="*/ 46425 h 51503"/>
                  <a:gd name="connsiteX7" fmla="*/ 37869 w 53484"/>
                  <a:gd name="connsiteY7" fmla="*/ 35881 h 51503"/>
                  <a:gd name="connsiteX8" fmla="*/ 47385 w 53484"/>
                  <a:gd name="connsiteY8" fmla="*/ 37509 h 51503"/>
                  <a:gd name="connsiteX9" fmla="*/ 49957 w 53484"/>
                  <a:gd name="connsiteY9" fmla="*/ 34766 h 51503"/>
                  <a:gd name="connsiteX10" fmla="*/ 44813 w 53484"/>
                  <a:gd name="connsiteY10" fmla="*/ 29623 h 51503"/>
                  <a:gd name="connsiteX11" fmla="*/ 41899 w 53484"/>
                  <a:gd name="connsiteY11" fmla="*/ 27651 h 51503"/>
                  <a:gd name="connsiteX12" fmla="*/ 52529 w 53484"/>
                  <a:gd name="connsiteY12" fmla="*/ 25251 h 51503"/>
                  <a:gd name="connsiteX13" fmla="*/ 52443 w 53484"/>
                  <a:gd name="connsiteY13" fmla="*/ 21736 h 51503"/>
                  <a:gd name="connsiteX14" fmla="*/ 41556 w 53484"/>
                  <a:gd name="connsiteY14" fmla="*/ 21136 h 51503"/>
                  <a:gd name="connsiteX15" fmla="*/ 39498 w 53484"/>
                  <a:gd name="connsiteY15" fmla="*/ 21393 h 51503"/>
                  <a:gd name="connsiteX16" fmla="*/ 47471 w 53484"/>
                  <a:gd name="connsiteY16" fmla="*/ 13592 h 51503"/>
                  <a:gd name="connsiteX17" fmla="*/ 44556 w 53484"/>
                  <a:gd name="connsiteY17" fmla="*/ 8877 h 51503"/>
                  <a:gd name="connsiteX18" fmla="*/ 36584 w 53484"/>
                  <a:gd name="connsiteY18" fmla="*/ 11020 h 51503"/>
                  <a:gd name="connsiteX19" fmla="*/ 38041 w 53484"/>
                  <a:gd name="connsiteY19" fmla="*/ 2962 h 51503"/>
                  <a:gd name="connsiteX20" fmla="*/ 31954 w 53484"/>
                  <a:gd name="connsiteY20" fmla="*/ 1505 h 51503"/>
                  <a:gd name="connsiteX21" fmla="*/ 27926 w 53484"/>
                  <a:gd name="connsiteY21" fmla="*/ 8106 h 51503"/>
                  <a:gd name="connsiteX22" fmla="*/ 22953 w 53484"/>
                  <a:gd name="connsiteY22" fmla="*/ 2191 h 51503"/>
                  <a:gd name="connsiteX23" fmla="*/ 17724 w 53484"/>
                  <a:gd name="connsiteY23" fmla="*/ 4505 h 51503"/>
                  <a:gd name="connsiteX24" fmla="*/ 18925 w 53484"/>
                  <a:gd name="connsiteY24" fmla="*/ 11363 h 51503"/>
                  <a:gd name="connsiteX25" fmla="*/ 8209 w 53484"/>
                  <a:gd name="connsiteY25" fmla="*/ 8448 h 51503"/>
                  <a:gd name="connsiteX26" fmla="*/ 4694 w 53484"/>
                  <a:gd name="connsiteY26" fmla="*/ 13249 h 51503"/>
                  <a:gd name="connsiteX27" fmla="*/ 13181 w 53484"/>
                  <a:gd name="connsiteY27" fmla="*/ 22593 h 51503"/>
                  <a:gd name="connsiteX28" fmla="*/ 2036 w 53484"/>
                  <a:gd name="connsiteY28" fmla="*/ 23536 h 51503"/>
                  <a:gd name="connsiteX29" fmla="*/ 2208 w 53484"/>
                  <a:gd name="connsiteY29" fmla="*/ 29280 h 51503"/>
                  <a:gd name="connsiteX30" fmla="*/ 6066 w 53484"/>
                  <a:gd name="connsiteY30" fmla="*/ 30651 h 51503"/>
                  <a:gd name="connsiteX31" fmla="*/ 1694 w 53484"/>
                  <a:gd name="connsiteY31" fmla="*/ 32623 h 51503"/>
                  <a:gd name="connsiteX32" fmla="*/ 3323 w 53484"/>
                  <a:gd name="connsiteY32" fmla="*/ 38109 h 51503"/>
                  <a:gd name="connsiteX33" fmla="*/ 9409 w 53484"/>
                  <a:gd name="connsiteY33" fmla="*/ 37595 h 51503"/>
                  <a:gd name="connsiteX34" fmla="*/ 5980 w 53484"/>
                  <a:gd name="connsiteY34" fmla="*/ 43167 h 51503"/>
                  <a:gd name="connsiteX35" fmla="*/ 9495 w 53484"/>
                  <a:gd name="connsiteY35" fmla="*/ 47539 h 51503"/>
                  <a:gd name="connsiteX36" fmla="*/ 16781 w 53484"/>
                  <a:gd name="connsiteY36" fmla="*/ 43424 h 5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3484" h="51503">
                    <a:moveTo>
                      <a:pt x="16781" y="43424"/>
                    </a:moveTo>
                    <a:cubicBezTo>
                      <a:pt x="16867" y="45053"/>
                      <a:pt x="17038" y="46768"/>
                      <a:pt x="17296" y="48397"/>
                    </a:cubicBezTo>
                    <a:cubicBezTo>
                      <a:pt x="17810" y="51397"/>
                      <a:pt x="21582" y="52854"/>
                      <a:pt x="23382" y="49854"/>
                    </a:cubicBezTo>
                    <a:cubicBezTo>
                      <a:pt x="25011" y="47025"/>
                      <a:pt x="26897" y="43424"/>
                      <a:pt x="27926" y="39824"/>
                    </a:cubicBezTo>
                    <a:cubicBezTo>
                      <a:pt x="28268" y="40167"/>
                      <a:pt x="28526" y="40509"/>
                      <a:pt x="28783" y="40853"/>
                    </a:cubicBezTo>
                    <a:cubicBezTo>
                      <a:pt x="31097" y="43767"/>
                      <a:pt x="33412" y="46768"/>
                      <a:pt x="35984" y="49511"/>
                    </a:cubicBezTo>
                    <a:cubicBezTo>
                      <a:pt x="38041" y="51739"/>
                      <a:pt x="41985" y="49254"/>
                      <a:pt x="40956" y="46425"/>
                    </a:cubicBezTo>
                    <a:cubicBezTo>
                      <a:pt x="39842" y="43339"/>
                      <a:pt x="39327" y="39224"/>
                      <a:pt x="37869" y="35881"/>
                    </a:cubicBezTo>
                    <a:cubicBezTo>
                      <a:pt x="41041" y="36566"/>
                      <a:pt x="44128" y="37252"/>
                      <a:pt x="47385" y="37509"/>
                    </a:cubicBezTo>
                    <a:cubicBezTo>
                      <a:pt x="48757" y="37595"/>
                      <a:pt x="50129" y="36138"/>
                      <a:pt x="49957" y="34766"/>
                    </a:cubicBezTo>
                    <a:cubicBezTo>
                      <a:pt x="49528" y="32194"/>
                      <a:pt x="46785" y="30994"/>
                      <a:pt x="44813" y="29623"/>
                    </a:cubicBezTo>
                    <a:cubicBezTo>
                      <a:pt x="43870" y="28937"/>
                      <a:pt x="42927" y="28251"/>
                      <a:pt x="41899" y="27651"/>
                    </a:cubicBezTo>
                    <a:cubicBezTo>
                      <a:pt x="45328" y="27051"/>
                      <a:pt x="49614" y="27051"/>
                      <a:pt x="52529" y="25251"/>
                    </a:cubicBezTo>
                    <a:cubicBezTo>
                      <a:pt x="53900" y="24393"/>
                      <a:pt x="53729" y="22593"/>
                      <a:pt x="52443" y="21736"/>
                    </a:cubicBezTo>
                    <a:cubicBezTo>
                      <a:pt x="49357" y="19678"/>
                      <a:pt x="44985" y="20622"/>
                      <a:pt x="41556" y="21136"/>
                    </a:cubicBezTo>
                    <a:cubicBezTo>
                      <a:pt x="40870" y="21221"/>
                      <a:pt x="40184" y="21307"/>
                      <a:pt x="39498" y="21393"/>
                    </a:cubicBezTo>
                    <a:cubicBezTo>
                      <a:pt x="42413" y="19164"/>
                      <a:pt x="45071" y="16421"/>
                      <a:pt x="47471" y="13592"/>
                    </a:cubicBezTo>
                    <a:cubicBezTo>
                      <a:pt x="49357" y="11277"/>
                      <a:pt x="47385" y="8448"/>
                      <a:pt x="44556" y="8877"/>
                    </a:cubicBezTo>
                    <a:cubicBezTo>
                      <a:pt x="41985" y="9306"/>
                      <a:pt x="39156" y="9991"/>
                      <a:pt x="36584" y="11020"/>
                    </a:cubicBezTo>
                    <a:cubicBezTo>
                      <a:pt x="37355" y="8448"/>
                      <a:pt x="37869" y="5791"/>
                      <a:pt x="38041" y="2962"/>
                    </a:cubicBezTo>
                    <a:cubicBezTo>
                      <a:pt x="38127" y="-553"/>
                      <a:pt x="33669" y="-810"/>
                      <a:pt x="31954" y="1505"/>
                    </a:cubicBezTo>
                    <a:cubicBezTo>
                      <a:pt x="30497" y="3562"/>
                      <a:pt x="29126" y="5791"/>
                      <a:pt x="27926" y="8106"/>
                    </a:cubicBezTo>
                    <a:cubicBezTo>
                      <a:pt x="26468" y="6048"/>
                      <a:pt x="24840" y="3991"/>
                      <a:pt x="22953" y="2191"/>
                    </a:cubicBezTo>
                    <a:cubicBezTo>
                      <a:pt x="21068" y="390"/>
                      <a:pt x="17467" y="1762"/>
                      <a:pt x="17724" y="4505"/>
                    </a:cubicBezTo>
                    <a:cubicBezTo>
                      <a:pt x="17896" y="6820"/>
                      <a:pt x="18410" y="9134"/>
                      <a:pt x="18925" y="11363"/>
                    </a:cubicBezTo>
                    <a:cubicBezTo>
                      <a:pt x="15410" y="10163"/>
                      <a:pt x="11895" y="9134"/>
                      <a:pt x="8209" y="8448"/>
                    </a:cubicBezTo>
                    <a:cubicBezTo>
                      <a:pt x="5723" y="8020"/>
                      <a:pt x="2894" y="10849"/>
                      <a:pt x="4694" y="13249"/>
                    </a:cubicBezTo>
                    <a:cubicBezTo>
                      <a:pt x="7094" y="16421"/>
                      <a:pt x="9924" y="19850"/>
                      <a:pt x="13181" y="22593"/>
                    </a:cubicBezTo>
                    <a:cubicBezTo>
                      <a:pt x="9495" y="22507"/>
                      <a:pt x="5466" y="21993"/>
                      <a:pt x="2036" y="23536"/>
                    </a:cubicBezTo>
                    <a:cubicBezTo>
                      <a:pt x="-707" y="24736"/>
                      <a:pt x="-707" y="28251"/>
                      <a:pt x="2208" y="29280"/>
                    </a:cubicBezTo>
                    <a:cubicBezTo>
                      <a:pt x="3494" y="29709"/>
                      <a:pt x="4780" y="30137"/>
                      <a:pt x="6066" y="30651"/>
                    </a:cubicBezTo>
                    <a:cubicBezTo>
                      <a:pt x="4608" y="31252"/>
                      <a:pt x="3151" y="31852"/>
                      <a:pt x="1694" y="32623"/>
                    </a:cubicBezTo>
                    <a:cubicBezTo>
                      <a:pt x="-878" y="33995"/>
                      <a:pt x="408" y="38538"/>
                      <a:pt x="3323" y="38109"/>
                    </a:cubicBezTo>
                    <a:cubicBezTo>
                      <a:pt x="5208" y="37852"/>
                      <a:pt x="7266" y="37852"/>
                      <a:pt x="9409" y="37595"/>
                    </a:cubicBezTo>
                    <a:cubicBezTo>
                      <a:pt x="8123" y="39395"/>
                      <a:pt x="6923" y="41195"/>
                      <a:pt x="5980" y="43167"/>
                    </a:cubicBezTo>
                    <a:cubicBezTo>
                      <a:pt x="4951" y="45396"/>
                      <a:pt x="6837" y="48568"/>
                      <a:pt x="9495" y="47539"/>
                    </a:cubicBezTo>
                    <a:cubicBezTo>
                      <a:pt x="11895" y="46768"/>
                      <a:pt x="14553" y="45310"/>
                      <a:pt x="16781" y="43424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" name="图形 4">
              <a:extLst>
                <a:ext uri="{FF2B5EF4-FFF2-40B4-BE49-F238E27FC236}">
                  <a16:creationId xmlns:a16="http://schemas.microsoft.com/office/drawing/2014/main" id="{1A268069-DE7B-8D6C-448D-53F3327615A9}"/>
                </a:ext>
              </a:extLst>
            </p:cNvPr>
            <p:cNvGrpSpPr/>
            <p:nvPr/>
          </p:nvGrpSpPr>
          <p:grpSpPr>
            <a:xfrm>
              <a:off x="8713940" y="4203587"/>
              <a:ext cx="189816" cy="187956"/>
              <a:chOff x="8713940" y="4203587"/>
              <a:chExt cx="189816" cy="187956"/>
            </a:xfrm>
          </p:grpSpPr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085DFE32-5B17-BF5D-E6DE-062C33AC59A4}"/>
                  </a:ext>
                </a:extLst>
              </p:cNvPr>
              <p:cNvSpPr/>
              <p:nvPr/>
            </p:nvSpPr>
            <p:spPr>
              <a:xfrm>
                <a:off x="8713940" y="4203587"/>
                <a:ext cx="189816" cy="187956"/>
              </a:xfrm>
              <a:custGeom>
                <a:avLst/>
                <a:gdLst>
                  <a:gd name="connsiteX0" fmla="*/ 188525 w 189816"/>
                  <a:gd name="connsiteY0" fmla="*/ 126983 h 187956"/>
                  <a:gd name="connsiteX1" fmla="*/ 165893 w 189816"/>
                  <a:gd name="connsiteY1" fmla="*/ 102294 h 187956"/>
                  <a:gd name="connsiteX2" fmla="*/ 125774 w 189816"/>
                  <a:gd name="connsiteY2" fmla="*/ 93121 h 187956"/>
                  <a:gd name="connsiteX3" fmla="*/ 148577 w 189816"/>
                  <a:gd name="connsiteY3" fmla="*/ 66204 h 187956"/>
                  <a:gd name="connsiteX4" fmla="*/ 156978 w 189816"/>
                  <a:gd name="connsiteY4" fmla="*/ 21198 h 187956"/>
                  <a:gd name="connsiteX5" fmla="*/ 117373 w 189816"/>
                  <a:gd name="connsiteY5" fmla="*/ 32857 h 187956"/>
                  <a:gd name="connsiteX6" fmla="*/ 96285 w 189816"/>
                  <a:gd name="connsiteY6" fmla="*/ 56860 h 187956"/>
                  <a:gd name="connsiteX7" fmla="*/ 88827 w 189816"/>
                  <a:gd name="connsiteY7" fmla="*/ 21112 h 187956"/>
                  <a:gd name="connsiteX8" fmla="*/ 62423 w 189816"/>
                  <a:gd name="connsiteY8" fmla="*/ 195 h 187956"/>
                  <a:gd name="connsiteX9" fmla="*/ 47850 w 189816"/>
                  <a:gd name="connsiteY9" fmla="*/ 28999 h 187956"/>
                  <a:gd name="connsiteX10" fmla="*/ 60709 w 189816"/>
                  <a:gd name="connsiteY10" fmla="*/ 70233 h 187956"/>
                  <a:gd name="connsiteX11" fmla="*/ 22561 w 189816"/>
                  <a:gd name="connsiteY11" fmla="*/ 63632 h 187956"/>
                  <a:gd name="connsiteX12" fmla="*/ 102 w 189816"/>
                  <a:gd name="connsiteY12" fmla="*/ 76491 h 187956"/>
                  <a:gd name="connsiteX13" fmla="*/ 23590 w 189816"/>
                  <a:gd name="connsiteY13" fmla="*/ 98179 h 187956"/>
                  <a:gd name="connsiteX14" fmla="*/ 54108 w 189816"/>
                  <a:gd name="connsiteY14" fmla="*/ 104608 h 187956"/>
                  <a:gd name="connsiteX15" fmla="*/ 29077 w 189816"/>
                  <a:gd name="connsiteY15" fmla="*/ 132126 h 187956"/>
                  <a:gd name="connsiteX16" fmla="*/ 24705 w 189816"/>
                  <a:gd name="connsiteY16" fmla="*/ 162644 h 187956"/>
                  <a:gd name="connsiteX17" fmla="*/ 53594 w 189816"/>
                  <a:gd name="connsiteY17" fmla="*/ 159044 h 187956"/>
                  <a:gd name="connsiteX18" fmla="*/ 81369 w 189816"/>
                  <a:gd name="connsiteY18" fmla="*/ 125868 h 187956"/>
                  <a:gd name="connsiteX19" fmla="*/ 92941 w 189816"/>
                  <a:gd name="connsiteY19" fmla="*/ 171131 h 187956"/>
                  <a:gd name="connsiteX20" fmla="*/ 120888 w 189816"/>
                  <a:gd name="connsiteY20" fmla="*/ 185619 h 187956"/>
                  <a:gd name="connsiteX21" fmla="*/ 129289 w 189816"/>
                  <a:gd name="connsiteY21" fmla="*/ 153386 h 187956"/>
                  <a:gd name="connsiteX22" fmla="*/ 121059 w 189816"/>
                  <a:gd name="connsiteY22" fmla="*/ 128011 h 187956"/>
                  <a:gd name="connsiteX23" fmla="*/ 151577 w 189816"/>
                  <a:gd name="connsiteY23" fmla="*/ 137784 h 187956"/>
                  <a:gd name="connsiteX24" fmla="*/ 188525 w 189816"/>
                  <a:gd name="connsiteY24" fmla="*/ 126983 h 187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9816" h="187956">
                    <a:moveTo>
                      <a:pt x="188525" y="126983"/>
                    </a:moveTo>
                    <a:cubicBezTo>
                      <a:pt x="195297" y="115410"/>
                      <a:pt x="173609" y="106066"/>
                      <a:pt x="165893" y="102294"/>
                    </a:cubicBezTo>
                    <a:cubicBezTo>
                      <a:pt x="153721" y="96379"/>
                      <a:pt x="139576" y="93036"/>
                      <a:pt x="125774" y="93121"/>
                    </a:cubicBezTo>
                    <a:cubicBezTo>
                      <a:pt x="135547" y="86778"/>
                      <a:pt x="142833" y="76919"/>
                      <a:pt x="148577" y="66204"/>
                    </a:cubicBezTo>
                    <a:cubicBezTo>
                      <a:pt x="153892" y="56345"/>
                      <a:pt x="164779" y="31914"/>
                      <a:pt x="156978" y="21198"/>
                    </a:cubicBezTo>
                    <a:cubicBezTo>
                      <a:pt x="148920" y="10140"/>
                      <a:pt x="123202" y="28313"/>
                      <a:pt x="117373" y="32857"/>
                    </a:cubicBezTo>
                    <a:cubicBezTo>
                      <a:pt x="110258" y="38343"/>
                      <a:pt x="101085" y="47173"/>
                      <a:pt x="96285" y="56860"/>
                    </a:cubicBezTo>
                    <a:cubicBezTo>
                      <a:pt x="96542" y="44515"/>
                      <a:pt x="95342" y="32428"/>
                      <a:pt x="88827" y="21112"/>
                    </a:cubicBezTo>
                    <a:cubicBezTo>
                      <a:pt x="83340" y="11597"/>
                      <a:pt x="75196" y="-1776"/>
                      <a:pt x="62423" y="195"/>
                    </a:cubicBezTo>
                    <a:cubicBezTo>
                      <a:pt x="51365" y="1910"/>
                      <a:pt x="48021" y="20341"/>
                      <a:pt x="47850" y="28999"/>
                    </a:cubicBezTo>
                    <a:cubicBezTo>
                      <a:pt x="47679" y="41686"/>
                      <a:pt x="52394" y="58831"/>
                      <a:pt x="60709" y="70233"/>
                    </a:cubicBezTo>
                    <a:cubicBezTo>
                      <a:pt x="48707" y="65004"/>
                      <a:pt x="35591" y="62089"/>
                      <a:pt x="22561" y="63632"/>
                    </a:cubicBezTo>
                    <a:cubicBezTo>
                      <a:pt x="16903" y="64318"/>
                      <a:pt x="-1527" y="67147"/>
                      <a:pt x="102" y="76491"/>
                    </a:cubicBezTo>
                    <a:cubicBezTo>
                      <a:pt x="1987" y="86949"/>
                      <a:pt x="15189" y="93293"/>
                      <a:pt x="23590" y="98179"/>
                    </a:cubicBezTo>
                    <a:cubicBezTo>
                      <a:pt x="32677" y="103494"/>
                      <a:pt x="43649" y="106066"/>
                      <a:pt x="54108" y="104608"/>
                    </a:cubicBezTo>
                    <a:cubicBezTo>
                      <a:pt x="44335" y="112409"/>
                      <a:pt x="35763" y="121068"/>
                      <a:pt x="29077" y="132126"/>
                    </a:cubicBezTo>
                    <a:cubicBezTo>
                      <a:pt x="25219" y="138555"/>
                      <a:pt x="17675" y="155529"/>
                      <a:pt x="24705" y="162644"/>
                    </a:cubicBezTo>
                    <a:cubicBezTo>
                      <a:pt x="32848" y="170788"/>
                      <a:pt x="45450" y="164102"/>
                      <a:pt x="53594" y="159044"/>
                    </a:cubicBezTo>
                    <a:cubicBezTo>
                      <a:pt x="65338" y="151757"/>
                      <a:pt x="75196" y="138984"/>
                      <a:pt x="81369" y="125868"/>
                    </a:cubicBezTo>
                    <a:cubicBezTo>
                      <a:pt x="82055" y="141728"/>
                      <a:pt x="84455" y="157158"/>
                      <a:pt x="92941" y="171131"/>
                    </a:cubicBezTo>
                    <a:cubicBezTo>
                      <a:pt x="97914" y="179275"/>
                      <a:pt x="110686" y="193591"/>
                      <a:pt x="120888" y="185619"/>
                    </a:cubicBezTo>
                    <a:cubicBezTo>
                      <a:pt x="129289" y="179018"/>
                      <a:pt x="129289" y="162730"/>
                      <a:pt x="129289" y="153386"/>
                    </a:cubicBezTo>
                    <a:cubicBezTo>
                      <a:pt x="129374" y="143956"/>
                      <a:pt x="126203" y="135469"/>
                      <a:pt x="121059" y="128011"/>
                    </a:cubicBezTo>
                    <a:cubicBezTo>
                      <a:pt x="130318" y="132983"/>
                      <a:pt x="140090" y="136498"/>
                      <a:pt x="151577" y="137784"/>
                    </a:cubicBezTo>
                    <a:cubicBezTo>
                      <a:pt x="161179" y="138898"/>
                      <a:pt x="182867" y="136755"/>
                      <a:pt x="188525" y="12698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E62FAC28-2090-BD83-E140-9CD7C8C7C96C}"/>
                  </a:ext>
                </a:extLst>
              </p:cNvPr>
              <p:cNvSpPr/>
              <p:nvPr/>
            </p:nvSpPr>
            <p:spPr>
              <a:xfrm>
                <a:off x="8774703" y="4260990"/>
                <a:ext cx="61660" cy="65560"/>
              </a:xfrm>
              <a:custGeom>
                <a:avLst/>
                <a:gdLst>
                  <a:gd name="connsiteX0" fmla="*/ 59524 w 61660"/>
                  <a:gd name="connsiteY0" fmla="*/ 49862 h 65560"/>
                  <a:gd name="connsiteX1" fmla="*/ 60296 w 61660"/>
                  <a:gd name="connsiteY1" fmla="*/ 45148 h 65560"/>
                  <a:gd name="connsiteX2" fmla="*/ 48808 w 61660"/>
                  <a:gd name="connsiteY2" fmla="*/ 38290 h 65560"/>
                  <a:gd name="connsiteX3" fmla="*/ 60038 w 61660"/>
                  <a:gd name="connsiteY3" fmla="*/ 26460 h 65560"/>
                  <a:gd name="connsiteX4" fmla="*/ 57895 w 61660"/>
                  <a:gd name="connsiteY4" fmla="*/ 22431 h 65560"/>
                  <a:gd name="connsiteX5" fmla="*/ 43579 w 61660"/>
                  <a:gd name="connsiteY5" fmla="*/ 23116 h 65560"/>
                  <a:gd name="connsiteX6" fmla="*/ 45722 w 61660"/>
                  <a:gd name="connsiteY6" fmla="*/ 8800 h 65560"/>
                  <a:gd name="connsiteX7" fmla="*/ 42293 w 61660"/>
                  <a:gd name="connsiteY7" fmla="*/ 7257 h 65560"/>
                  <a:gd name="connsiteX8" fmla="*/ 32692 w 61660"/>
                  <a:gd name="connsiteY8" fmla="*/ 15572 h 65560"/>
                  <a:gd name="connsiteX9" fmla="*/ 27377 w 61660"/>
                  <a:gd name="connsiteY9" fmla="*/ 1685 h 65560"/>
                  <a:gd name="connsiteX10" fmla="*/ 22320 w 61660"/>
                  <a:gd name="connsiteY10" fmla="*/ 2199 h 65560"/>
                  <a:gd name="connsiteX11" fmla="*/ 20091 w 61660"/>
                  <a:gd name="connsiteY11" fmla="*/ 16601 h 65560"/>
                  <a:gd name="connsiteX12" fmla="*/ 6546 w 61660"/>
                  <a:gd name="connsiteY12" fmla="*/ 12143 h 65560"/>
                  <a:gd name="connsiteX13" fmla="*/ 3632 w 61660"/>
                  <a:gd name="connsiteY13" fmla="*/ 15658 h 65560"/>
                  <a:gd name="connsiteX14" fmla="*/ 12975 w 61660"/>
                  <a:gd name="connsiteY14" fmla="*/ 30660 h 65560"/>
                  <a:gd name="connsiteX15" fmla="*/ 631 w 61660"/>
                  <a:gd name="connsiteY15" fmla="*/ 41204 h 65560"/>
                  <a:gd name="connsiteX16" fmla="*/ 2260 w 61660"/>
                  <a:gd name="connsiteY16" fmla="*/ 45405 h 65560"/>
                  <a:gd name="connsiteX17" fmla="*/ 16662 w 61660"/>
                  <a:gd name="connsiteY17" fmla="*/ 46262 h 65560"/>
                  <a:gd name="connsiteX18" fmla="*/ 14262 w 61660"/>
                  <a:gd name="connsiteY18" fmla="*/ 61178 h 65560"/>
                  <a:gd name="connsiteX19" fmla="*/ 18205 w 61660"/>
                  <a:gd name="connsiteY19" fmla="*/ 63664 h 65560"/>
                  <a:gd name="connsiteX20" fmla="*/ 28577 w 61660"/>
                  <a:gd name="connsiteY20" fmla="*/ 53549 h 65560"/>
                  <a:gd name="connsiteX21" fmla="*/ 33292 w 61660"/>
                  <a:gd name="connsiteY21" fmla="*/ 63921 h 65560"/>
                  <a:gd name="connsiteX22" fmla="*/ 37922 w 61660"/>
                  <a:gd name="connsiteY22" fmla="*/ 64093 h 65560"/>
                  <a:gd name="connsiteX23" fmla="*/ 47523 w 61660"/>
                  <a:gd name="connsiteY23" fmla="*/ 50377 h 65560"/>
                  <a:gd name="connsiteX24" fmla="*/ 59524 w 61660"/>
                  <a:gd name="connsiteY24" fmla="*/ 49862 h 6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660" h="65560">
                    <a:moveTo>
                      <a:pt x="59524" y="49862"/>
                    </a:moveTo>
                    <a:cubicBezTo>
                      <a:pt x="62182" y="49519"/>
                      <a:pt x="62267" y="46348"/>
                      <a:pt x="60296" y="45148"/>
                    </a:cubicBezTo>
                    <a:cubicBezTo>
                      <a:pt x="56524" y="42833"/>
                      <a:pt x="52666" y="40604"/>
                      <a:pt x="48808" y="38290"/>
                    </a:cubicBezTo>
                    <a:cubicBezTo>
                      <a:pt x="52752" y="34518"/>
                      <a:pt x="56696" y="30831"/>
                      <a:pt x="60038" y="26460"/>
                    </a:cubicBezTo>
                    <a:cubicBezTo>
                      <a:pt x="61410" y="24659"/>
                      <a:pt x="60124" y="22345"/>
                      <a:pt x="57895" y="22431"/>
                    </a:cubicBezTo>
                    <a:cubicBezTo>
                      <a:pt x="53095" y="22602"/>
                      <a:pt x="48294" y="22859"/>
                      <a:pt x="43579" y="23116"/>
                    </a:cubicBezTo>
                    <a:cubicBezTo>
                      <a:pt x="44608" y="18402"/>
                      <a:pt x="45551" y="13686"/>
                      <a:pt x="45722" y="8800"/>
                    </a:cubicBezTo>
                    <a:cubicBezTo>
                      <a:pt x="45808" y="7000"/>
                      <a:pt x="43579" y="6571"/>
                      <a:pt x="42293" y="7257"/>
                    </a:cubicBezTo>
                    <a:cubicBezTo>
                      <a:pt x="38436" y="9400"/>
                      <a:pt x="35435" y="12315"/>
                      <a:pt x="32692" y="15572"/>
                    </a:cubicBezTo>
                    <a:cubicBezTo>
                      <a:pt x="31235" y="10858"/>
                      <a:pt x="29263" y="6314"/>
                      <a:pt x="27377" y="1685"/>
                    </a:cubicBezTo>
                    <a:cubicBezTo>
                      <a:pt x="26434" y="-801"/>
                      <a:pt x="22748" y="-458"/>
                      <a:pt x="22320" y="2199"/>
                    </a:cubicBezTo>
                    <a:cubicBezTo>
                      <a:pt x="21462" y="7000"/>
                      <a:pt x="20948" y="11801"/>
                      <a:pt x="20091" y="16601"/>
                    </a:cubicBezTo>
                    <a:cubicBezTo>
                      <a:pt x="15719" y="14715"/>
                      <a:pt x="11261" y="13258"/>
                      <a:pt x="6546" y="12143"/>
                    </a:cubicBezTo>
                    <a:cubicBezTo>
                      <a:pt x="4746" y="11715"/>
                      <a:pt x="2860" y="13944"/>
                      <a:pt x="3632" y="15658"/>
                    </a:cubicBezTo>
                    <a:cubicBezTo>
                      <a:pt x="6203" y="20973"/>
                      <a:pt x="9718" y="25688"/>
                      <a:pt x="12975" y="30660"/>
                    </a:cubicBezTo>
                    <a:cubicBezTo>
                      <a:pt x="8689" y="34003"/>
                      <a:pt x="4660" y="37518"/>
                      <a:pt x="631" y="41204"/>
                    </a:cubicBezTo>
                    <a:cubicBezTo>
                      <a:pt x="-826" y="42576"/>
                      <a:pt x="460" y="45062"/>
                      <a:pt x="2260" y="45405"/>
                    </a:cubicBezTo>
                    <a:cubicBezTo>
                      <a:pt x="7232" y="46262"/>
                      <a:pt x="11861" y="46605"/>
                      <a:pt x="16662" y="46262"/>
                    </a:cubicBezTo>
                    <a:cubicBezTo>
                      <a:pt x="15976" y="51234"/>
                      <a:pt x="15119" y="56206"/>
                      <a:pt x="14262" y="61178"/>
                    </a:cubicBezTo>
                    <a:cubicBezTo>
                      <a:pt x="13918" y="63150"/>
                      <a:pt x="16576" y="65207"/>
                      <a:pt x="18205" y="63664"/>
                    </a:cubicBezTo>
                    <a:cubicBezTo>
                      <a:pt x="21805" y="60407"/>
                      <a:pt x="25148" y="56978"/>
                      <a:pt x="28577" y="53549"/>
                    </a:cubicBezTo>
                    <a:cubicBezTo>
                      <a:pt x="30635" y="56806"/>
                      <a:pt x="31835" y="60235"/>
                      <a:pt x="33292" y="63921"/>
                    </a:cubicBezTo>
                    <a:cubicBezTo>
                      <a:pt x="33978" y="65807"/>
                      <a:pt x="37236" y="66322"/>
                      <a:pt x="37922" y="64093"/>
                    </a:cubicBezTo>
                    <a:cubicBezTo>
                      <a:pt x="39722" y="58607"/>
                      <a:pt x="39979" y="51320"/>
                      <a:pt x="47523" y="50377"/>
                    </a:cubicBezTo>
                    <a:cubicBezTo>
                      <a:pt x="51466" y="49862"/>
                      <a:pt x="55495" y="50291"/>
                      <a:pt x="59524" y="49862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" name="图形 4">
              <a:extLst>
                <a:ext uri="{FF2B5EF4-FFF2-40B4-BE49-F238E27FC236}">
                  <a16:creationId xmlns:a16="http://schemas.microsoft.com/office/drawing/2014/main" id="{C3886A72-0FB7-15D3-7EF5-405CFF7909D4}"/>
                </a:ext>
              </a:extLst>
            </p:cNvPr>
            <p:cNvGrpSpPr/>
            <p:nvPr/>
          </p:nvGrpSpPr>
          <p:grpSpPr>
            <a:xfrm>
              <a:off x="10206447" y="6261181"/>
              <a:ext cx="303117" cy="264297"/>
              <a:chOff x="10206447" y="6261181"/>
              <a:chExt cx="303117" cy="264297"/>
            </a:xfrm>
          </p:grpSpPr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8518535C-9EF7-0104-F3AC-4C37A8F6CAF8}"/>
                  </a:ext>
                </a:extLst>
              </p:cNvPr>
              <p:cNvSpPr/>
              <p:nvPr/>
            </p:nvSpPr>
            <p:spPr>
              <a:xfrm>
                <a:off x="10206447" y="6261181"/>
                <a:ext cx="303117" cy="264297"/>
              </a:xfrm>
              <a:custGeom>
                <a:avLst/>
                <a:gdLst>
                  <a:gd name="connsiteX0" fmla="*/ 224065 w 303117"/>
                  <a:gd name="connsiteY0" fmla="*/ 111529 h 264297"/>
                  <a:gd name="connsiteX1" fmla="*/ 225437 w 303117"/>
                  <a:gd name="connsiteY1" fmla="*/ 110415 h 264297"/>
                  <a:gd name="connsiteX2" fmla="*/ 246783 w 303117"/>
                  <a:gd name="connsiteY2" fmla="*/ 74324 h 264297"/>
                  <a:gd name="connsiteX3" fmla="*/ 242411 w 303117"/>
                  <a:gd name="connsiteY3" fmla="*/ 6344 h 264297"/>
                  <a:gd name="connsiteX4" fmla="*/ 190547 w 303117"/>
                  <a:gd name="connsiteY4" fmla="*/ 34291 h 264297"/>
                  <a:gd name="connsiteX5" fmla="*/ 166115 w 303117"/>
                  <a:gd name="connsiteY5" fmla="*/ 87955 h 264297"/>
                  <a:gd name="connsiteX6" fmla="*/ 140398 w 303117"/>
                  <a:gd name="connsiteY6" fmla="*/ 24261 h 264297"/>
                  <a:gd name="connsiteX7" fmla="*/ 91705 w 303117"/>
                  <a:gd name="connsiteY7" fmla="*/ 3601 h 264297"/>
                  <a:gd name="connsiteX8" fmla="*/ 91192 w 303117"/>
                  <a:gd name="connsiteY8" fmla="*/ 60951 h 264297"/>
                  <a:gd name="connsiteX9" fmla="*/ 111680 w 303117"/>
                  <a:gd name="connsiteY9" fmla="*/ 101670 h 264297"/>
                  <a:gd name="connsiteX10" fmla="*/ 63074 w 303117"/>
                  <a:gd name="connsiteY10" fmla="*/ 89755 h 264297"/>
                  <a:gd name="connsiteX11" fmla="*/ 666 w 303117"/>
                  <a:gd name="connsiteY11" fmla="*/ 117272 h 264297"/>
                  <a:gd name="connsiteX12" fmla="*/ 44472 w 303117"/>
                  <a:gd name="connsiteY12" fmla="*/ 151820 h 264297"/>
                  <a:gd name="connsiteX13" fmla="*/ 84676 w 303117"/>
                  <a:gd name="connsiteY13" fmla="*/ 154306 h 264297"/>
                  <a:gd name="connsiteX14" fmla="*/ 94449 w 303117"/>
                  <a:gd name="connsiteY14" fmla="*/ 152248 h 264297"/>
                  <a:gd name="connsiteX15" fmla="*/ 61959 w 303117"/>
                  <a:gd name="connsiteY15" fmla="*/ 192196 h 264297"/>
                  <a:gd name="connsiteX16" fmla="*/ 59988 w 303117"/>
                  <a:gd name="connsiteY16" fmla="*/ 238916 h 264297"/>
                  <a:gd name="connsiteX17" fmla="*/ 119310 w 303117"/>
                  <a:gd name="connsiteY17" fmla="*/ 223743 h 264297"/>
                  <a:gd name="connsiteX18" fmla="*/ 149741 w 303117"/>
                  <a:gd name="connsiteY18" fmla="*/ 183452 h 264297"/>
                  <a:gd name="connsiteX19" fmla="*/ 157114 w 303117"/>
                  <a:gd name="connsiteY19" fmla="*/ 207541 h 264297"/>
                  <a:gd name="connsiteX20" fmla="*/ 174688 w 303117"/>
                  <a:gd name="connsiteY20" fmla="*/ 243545 h 264297"/>
                  <a:gd name="connsiteX21" fmla="*/ 213178 w 303117"/>
                  <a:gd name="connsiteY21" fmla="*/ 263091 h 264297"/>
                  <a:gd name="connsiteX22" fmla="*/ 226980 w 303117"/>
                  <a:gd name="connsiteY22" fmla="*/ 217056 h 264297"/>
                  <a:gd name="connsiteX23" fmla="*/ 205035 w 303117"/>
                  <a:gd name="connsiteY23" fmla="*/ 169136 h 264297"/>
                  <a:gd name="connsiteX24" fmla="*/ 251669 w 303117"/>
                  <a:gd name="connsiteY24" fmla="*/ 175909 h 264297"/>
                  <a:gd name="connsiteX25" fmla="*/ 300018 w 303117"/>
                  <a:gd name="connsiteY25" fmla="*/ 155077 h 264297"/>
                  <a:gd name="connsiteX26" fmla="*/ 273957 w 303117"/>
                  <a:gd name="connsiteY26" fmla="*/ 115215 h 264297"/>
                  <a:gd name="connsiteX27" fmla="*/ 224065 w 303117"/>
                  <a:gd name="connsiteY27" fmla="*/ 111529 h 26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3117" h="264297">
                    <a:moveTo>
                      <a:pt x="224065" y="111529"/>
                    </a:moveTo>
                    <a:cubicBezTo>
                      <a:pt x="224494" y="111186"/>
                      <a:pt x="225008" y="110843"/>
                      <a:pt x="225437" y="110415"/>
                    </a:cubicBezTo>
                    <a:cubicBezTo>
                      <a:pt x="236239" y="100728"/>
                      <a:pt x="242325" y="87869"/>
                      <a:pt x="246783" y="74324"/>
                    </a:cubicBezTo>
                    <a:cubicBezTo>
                      <a:pt x="251926" y="58722"/>
                      <a:pt x="262813" y="16803"/>
                      <a:pt x="242411" y="6344"/>
                    </a:cubicBezTo>
                    <a:cubicBezTo>
                      <a:pt x="225266" y="-2400"/>
                      <a:pt x="200148" y="23147"/>
                      <a:pt x="190547" y="34291"/>
                    </a:cubicBezTo>
                    <a:cubicBezTo>
                      <a:pt x="177859" y="49121"/>
                      <a:pt x="168687" y="68323"/>
                      <a:pt x="166115" y="87955"/>
                    </a:cubicBezTo>
                    <a:cubicBezTo>
                      <a:pt x="162001" y="65066"/>
                      <a:pt x="155056" y="44063"/>
                      <a:pt x="140398" y="24261"/>
                    </a:cubicBezTo>
                    <a:cubicBezTo>
                      <a:pt x="130025" y="10288"/>
                      <a:pt x="109794" y="-7801"/>
                      <a:pt x="91705" y="3601"/>
                    </a:cubicBezTo>
                    <a:cubicBezTo>
                      <a:pt x="74047" y="14660"/>
                      <a:pt x="85362" y="46892"/>
                      <a:pt x="91192" y="60951"/>
                    </a:cubicBezTo>
                    <a:cubicBezTo>
                      <a:pt x="96335" y="73467"/>
                      <a:pt x="102764" y="88983"/>
                      <a:pt x="111680" y="101670"/>
                    </a:cubicBezTo>
                    <a:cubicBezTo>
                      <a:pt x="97278" y="93441"/>
                      <a:pt x="81505" y="90526"/>
                      <a:pt x="63074" y="89755"/>
                    </a:cubicBezTo>
                    <a:cubicBezTo>
                      <a:pt x="41471" y="88898"/>
                      <a:pt x="8810" y="93270"/>
                      <a:pt x="666" y="117272"/>
                    </a:cubicBezTo>
                    <a:cubicBezTo>
                      <a:pt x="-5506" y="135789"/>
                      <a:pt x="32984" y="148733"/>
                      <a:pt x="44472" y="151820"/>
                    </a:cubicBezTo>
                    <a:cubicBezTo>
                      <a:pt x="57245" y="155249"/>
                      <a:pt x="71646" y="156449"/>
                      <a:pt x="84676" y="154306"/>
                    </a:cubicBezTo>
                    <a:cubicBezTo>
                      <a:pt x="87677" y="153791"/>
                      <a:pt x="91020" y="153105"/>
                      <a:pt x="94449" y="152248"/>
                    </a:cubicBezTo>
                    <a:cubicBezTo>
                      <a:pt x="80905" y="162878"/>
                      <a:pt x="69760" y="176251"/>
                      <a:pt x="61959" y="192196"/>
                    </a:cubicBezTo>
                    <a:cubicBezTo>
                      <a:pt x="56730" y="203083"/>
                      <a:pt x="43957" y="230686"/>
                      <a:pt x="59988" y="238916"/>
                    </a:cubicBezTo>
                    <a:cubicBezTo>
                      <a:pt x="79362" y="248946"/>
                      <a:pt x="104136" y="235744"/>
                      <a:pt x="119310" y="223743"/>
                    </a:cubicBezTo>
                    <a:cubicBezTo>
                      <a:pt x="130797" y="214570"/>
                      <a:pt x="144512" y="199226"/>
                      <a:pt x="149741" y="183452"/>
                    </a:cubicBezTo>
                    <a:cubicBezTo>
                      <a:pt x="151799" y="191682"/>
                      <a:pt x="154714" y="199826"/>
                      <a:pt x="157114" y="207541"/>
                    </a:cubicBezTo>
                    <a:cubicBezTo>
                      <a:pt x="161058" y="220228"/>
                      <a:pt x="166801" y="232830"/>
                      <a:pt x="174688" y="243545"/>
                    </a:cubicBezTo>
                    <a:cubicBezTo>
                      <a:pt x="183260" y="255118"/>
                      <a:pt x="197748" y="268406"/>
                      <a:pt x="213178" y="263091"/>
                    </a:cubicBezTo>
                    <a:cubicBezTo>
                      <a:pt x="230409" y="257090"/>
                      <a:pt x="229037" y="231030"/>
                      <a:pt x="226980" y="217056"/>
                    </a:cubicBezTo>
                    <a:cubicBezTo>
                      <a:pt x="224494" y="200426"/>
                      <a:pt x="216178" y="183195"/>
                      <a:pt x="205035" y="169136"/>
                    </a:cubicBezTo>
                    <a:cubicBezTo>
                      <a:pt x="219264" y="175737"/>
                      <a:pt x="235295" y="177366"/>
                      <a:pt x="251669" y="175909"/>
                    </a:cubicBezTo>
                    <a:cubicBezTo>
                      <a:pt x="266756" y="174537"/>
                      <a:pt x="291359" y="169136"/>
                      <a:pt x="300018" y="155077"/>
                    </a:cubicBezTo>
                    <a:cubicBezTo>
                      <a:pt x="311419" y="136389"/>
                      <a:pt x="288788" y="121387"/>
                      <a:pt x="273957" y="115215"/>
                    </a:cubicBezTo>
                    <a:cubicBezTo>
                      <a:pt x="260069" y="109300"/>
                      <a:pt x="240953" y="107928"/>
                      <a:pt x="224065" y="111529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D4DED626-8150-9BF2-1C4E-AC59C9F88739}"/>
                  </a:ext>
                </a:extLst>
              </p:cNvPr>
              <p:cNvSpPr/>
              <p:nvPr/>
            </p:nvSpPr>
            <p:spPr>
              <a:xfrm>
                <a:off x="10320379" y="6352648"/>
                <a:ext cx="88667" cy="83170"/>
              </a:xfrm>
              <a:custGeom>
                <a:avLst/>
                <a:gdLst>
                  <a:gd name="connsiteX0" fmla="*/ 82531 w 88667"/>
                  <a:gd name="connsiteY0" fmla="*/ 23834 h 83170"/>
                  <a:gd name="connsiteX1" fmla="*/ 69928 w 88667"/>
                  <a:gd name="connsiteY1" fmla="*/ 25892 h 83170"/>
                  <a:gd name="connsiteX2" fmla="*/ 72586 w 88667"/>
                  <a:gd name="connsiteY2" fmla="*/ 10632 h 83170"/>
                  <a:gd name="connsiteX3" fmla="*/ 67957 w 88667"/>
                  <a:gd name="connsiteY3" fmla="*/ 8232 h 83170"/>
                  <a:gd name="connsiteX4" fmla="*/ 56041 w 88667"/>
                  <a:gd name="connsiteY4" fmla="*/ 17576 h 83170"/>
                  <a:gd name="connsiteX5" fmla="*/ 50556 w 88667"/>
                  <a:gd name="connsiteY5" fmla="*/ 1803 h 83170"/>
                  <a:gd name="connsiteX6" fmla="*/ 45754 w 88667"/>
                  <a:gd name="connsiteY6" fmla="*/ 1374 h 83170"/>
                  <a:gd name="connsiteX7" fmla="*/ 35810 w 88667"/>
                  <a:gd name="connsiteY7" fmla="*/ 15862 h 83170"/>
                  <a:gd name="connsiteX8" fmla="*/ 20808 w 88667"/>
                  <a:gd name="connsiteY8" fmla="*/ 5489 h 83170"/>
                  <a:gd name="connsiteX9" fmla="*/ 17037 w 88667"/>
                  <a:gd name="connsiteY9" fmla="*/ 7289 h 83170"/>
                  <a:gd name="connsiteX10" fmla="*/ 22094 w 88667"/>
                  <a:gd name="connsiteY10" fmla="*/ 25634 h 83170"/>
                  <a:gd name="connsiteX11" fmla="*/ 3749 w 88667"/>
                  <a:gd name="connsiteY11" fmla="*/ 21948 h 83170"/>
                  <a:gd name="connsiteX12" fmla="*/ 1178 w 88667"/>
                  <a:gd name="connsiteY12" fmla="*/ 27006 h 83170"/>
                  <a:gd name="connsiteX13" fmla="*/ 15151 w 88667"/>
                  <a:gd name="connsiteY13" fmla="*/ 37464 h 83170"/>
                  <a:gd name="connsiteX14" fmla="*/ 2035 w 88667"/>
                  <a:gd name="connsiteY14" fmla="*/ 43208 h 83170"/>
                  <a:gd name="connsiteX15" fmla="*/ 2292 w 88667"/>
                  <a:gd name="connsiteY15" fmla="*/ 48952 h 83170"/>
                  <a:gd name="connsiteX16" fmla="*/ 18493 w 88667"/>
                  <a:gd name="connsiteY16" fmla="*/ 52295 h 83170"/>
                  <a:gd name="connsiteX17" fmla="*/ 9493 w 88667"/>
                  <a:gd name="connsiteY17" fmla="*/ 67125 h 83170"/>
                  <a:gd name="connsiteX18" fmla="*/ 13693 w 88667"/>
                  <a:gd name="connsiteY18" fmla="*/ 70983 h 83170"/>
                  <a:gd name="connsiteX19" fmla="*/ 29381 w 88667"/>
                  <a:gd name="connsiteY19" fmla="*/ 62239 h 83170"/>
                  <a:gd name="connsiteX20" fmla="*/ 33153 w 88667"/>
                  <a:gd name="connsiteY20" fmla="*/ 81184 h 83170"/>
                  <a:gd name="connsiteX21" fmla="*/ 38468 w 88667"/>
                  <a:gd name="connsiteY21" fmla="*/ 81613 h 83170"/>
                  <a:gd name="connsiteX22" fmla="*/ 43783 w 88667"/>
                  <a:gd name="connsiteY22" fmla="*/ 70640 h 83170"/>
                  <a:gd name="connsiteX23" fmla="*/ 57413 w 88667"/>
                  <a:gd name="connsiteY23" fmla="*/ 81613 h 83170"/>
                  <a:gd name="connsiteX24" fmla="*/ 62470 w 88667"/>
                  <a:gd name="connsiteY24" fmla="*/ 80755 h 83170"/>
                  <a:gd name="connsiteX25" fmla="*/ 60842 w 88667"/>
                  <a:gd name="connsiteY25" fmla="*/ 61382 h 83170"/>
                  <a:gd name="connsiteX26" fmla="*/ 75844 w 88667"/>
                  <a:gd name="connsiteY26" fmla="*/ 68154 h 83170"/>
                  <a:gd name="connsiteX27" fmla="*/ 79701 w 88667"/>
                  <a:gd name="connsiteY27" fmla="*/ 64896 h 83170"/>
                  <a:gd name="connsiteX28" fmla="*/ 73443 w 88667"/>
                  <a:gd name="connsiteY28" fmla="*/ 52552 h 83170"/>
                  <a:gd name="connsiteX29" fmla="*/ 86045 w 88667"/>
                  <a:gd name="connsiteY29" fmla="*/ 53409 h 83170"/>
                  <a:gd name="connsiteX30" fmla="*/ 87760 w 88667"/>
                  <a:gd name="connsiteY30" fmla="*/ 48694 h 83170"/>
                  <a:gd name="connsiteX31" fmla="*/ 76615 w 88667"/>
                  <a:gd name="connsiteY31" fmla="*/ 39779 h 83170"/>
                  <a:gd name="connsiteX32" fmla="*/ 85359 w 88667"/>
                  <a:gd name="connsiteY32" fmla="*/ 28377 h 83170"/>
                  <a:gd name="connsiteX33" fmla="*/ 82531 w 88667"/>
                  <a:gd name="connsiteY33" fmla="*/ 23834 h 8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8667" h="83170">
                    <a:moveTo>
                      <a:pt x="82531" y="23834"/>
                    </a:moveTo>
                    <a:cubicBezTo>
                      <a:pt x="78330" y="24605"/>
                      <a:pt x="74130" y="25206"/>
                      <a:pt x="69928" y="25892"/>
                    </a:cubicBezTo>
                    <a:cubicBezTo>
                      <a:pt x="70358" y="20662"/>
                      <a:pt x="71300" y="15862"/>
                      <a:pt x="72586" y="10632"/>
                    </a:cubicBezTo>
                    <a:cubicBezTo>
                      <a:pt x="73272" y="7804"/>
                      <a:pt x="69844" y="6603"/>
                      <a:pt x="67957" y="8232"/>
                    </a:cubicBezTo>
                    <a:cubicBezTo>
                      <a:pt x="64014" y="11576"/>
                      <a:pt x="60327" y="14919"/>
                      <a:pt x="56041" y="17576"/>
                    </a:cubicBezTo>
                    <a:cubicBezTo>
                      <a:pt x="54241" y="12261"/>
                      <a:pt x="52699" y="6946"/>
                      <a:pt x="50556" y="1803"/>
                    </a:cubicBezTo>
                    <a:cubicBezTo>
                      <a:pt x="49697" y="-340"/>
                      <a:pt x="46955" y="-684"/>
                      <a:pt x="45754" y="1374"/>
                    </a:cubicBezTo>
                    <a:cubicBezTo>
                      <a:pt x="42754" y="6432"/>
                      <a:pt x="39153" y="11061"/>
                      <a:pt x="35810" y="15862"/>
                    </a:cubicBezTo>
                    <a:cubicBezTo>
                      <a:pt x="30753" y="12433"/>
                      <a:pt x="25695" y="9089"/>
                      <a:pt x="20808" y="5489"/>
                    </a:cubicBezTo>
                    <a:cubicBezTo>
                      <a:pt x="19180" y="4375"/>
                      <a:pt x="17037" y="5146"/>
                      <a:pt x="17037" y="7289"/>
                    </a:cubicBezTo>
                    <a:cubicBezTo>
                      <a:pt x="16951" y="14061"/>
                      <a:pt x="19437" y="19719"/>
                      <a:pt x="22094" y="25634"/>
                    </a:cubicBezTo>
                    <a:cubicBezTo>
                      <a:pt x="15922" y="24520"/>
                      <a:pt x="9921" y="23062"/>
                      <a:pt x="3749" y="21948"/>
                    </a:cubicBezTo>
                    <a:cubicBezTo>
                      <a:pt x="1006" y="21434"/>
                      <a:pt x="-1223" y="25034"/>
                      <a:pt x="1178" y="27006"/>
                    </a:cubicBezTo>
                    <a:cubicBezTo>
                      <a:pt x="5721" y="30864"/>
                      <a:pt x="10178" y="34464"/>
                      <a:pt x="15151" y="37464"/>
                    </a:cubicBezTo>
                    <a:cubicBezTo>
                      <a:pt x="10951" y="39693"/>
                      <a:pt x="6749" y="41922"/>
                      <a:pt x="2035" y="43208"/>
                    </a:cubicBezTo>
                    <a:cubicBezTo>
                      <a:pt x="-965" y="43979"/>
                      <a:pt x="-451" y="48266"/>
                      <a:pt x="2292" y="48952"/>
                    </a:cubicBezTo>
                    <a:cubicBezTo>
                      <a:pt x="7693" y="50237"/>
                      <a:pt x="13094" y="51009"/>
                      <a:pt x="18493" y="52295"/>
                    </a:cubicBezTo>
                    <a:cubicBezTo>
                      <a:pt x="15065" y="57010"/>
                      <a:pt x="11894" y="61725"/>
                      <a:pt x="9493" y="67125"/>
                    </a:cubicBezTo>
                    <a:cubicBezTo>
                      <a:pt x="8293" y="69783"/>
                      <a:pt x="11121" y="72526"/>
                      <a:pt x="13693" y="70983"/>
                    </a:cubicBezTo>
                    <a:cubicBezTo>
                      <a:pt x="18837" y="67896"/>
                      <a:pt x="23809" y="64382"/>
                      <a:pt x="29381" y="62239"/>
                    </a:cubicBezTo>
                    <a:cubicBezTo>
                      <a:pt x="29810" y="68668"/>
                      <a:pt x="31352" y="74755"/>
                      <a:pt x="33153" y="81184"/>
                    </a:cubicBezTo>
                    <a:cubicBezTo>
                      <a:pt x="33839" y="83756"/>
                      <a:pt x="37268" y="83756"/>
                      <a:pt x="38468" y="81613"/>
                    </a:cubicBezTo>
                    <a:cubicBezTo>
                      <a:pt x="40525" y="78098"/>
                      <a:pt x="41983" y="74326"/>
                      <a:pt x="43783" y="70640"/>
                    </a:cubicBezTo>
                    <a:cubicBezTo>
                      <a:pt x="46184" y="65839"/>
                      <a:pt x="56384" y="80241"/>
                      <a:pt x="57413" y="81613"/>
                    </a:cubicBezTo>
                    <a:cubicBezTo>
                      <a:pt x="58699" y="83242"/>
                      <a:pt x="62214" y="83413"/>
                      <a:pt x="62470" y="80755"/>
                    </a:cubicBezTo>
                    <a:cubicBezTo>
                      <a:pt x="63071" y="74069"/>
                      <a:pt x="62128" y="67725"/>
                      <a:pt x="60842" y="61382"/>
                    </a:cubicBezTo>
                    <a:cubicBezTo>
                      <a:pt x="65814" y="63782"/>
                      <a:pt x="70787" y="66097"/>
                      <a:pt x="75844" y="68154"/>
                    </a:cubicBezTo>
                    <a:cubicBezTo>
                      <a:pt x="77901" y="68926"/>
                      <a:pt x="80644" y="67297"/>
                      <a:pt x="79701" y="64896"/>
                    </a:cubicBezTo>
                    <a:cubicBezTo>
                      <a:pt x="77987" y="60438"/>
                      <a:pt x="75844" y="56495"/>
                      <a:pt x="73443" y="52552"/>
                    </a:cubicBezTo>
                    <a:cubicBezTo>
                      <a:pt x="77644" y="52895"/>
                      <a:pt x="81844" y="53152"/>
                      <a:pt x="86045" y="53409"/>
                    </a:cubicBezTo>
                    <a:cubicBezTo>
                      <a:pt x="88360" y="53495"/>
                      <a:pt x="89646" y="50066"/>
                      <a:pt x="87760" y="48694"/>
                    </a:cubicBezTo>
                    <a:cubicBezTo>
                      <a:pt x="83987" y="45866"/>
                      <a:pt x="80302" y="42865"/>
                      <a:pt x="76615" y="39779"/>
                    </a:cubicBezTo>
                    <a:cubicBezTo>
                      <a:pt x="74130" y="37722"/>
                      <a:pt x="84073" y="29835"/>
                      <a:pt x="85359" y="28377"/>
                    </a:cubicBezTo>
                    <a:cubicBezTo>
                      <a:pt x="87331" y="26063"/>
                      <a:pt x="84930" y="23320"/>
                      <a:pt x="82531" y="2383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4E496D65-1805-545C-1850-F1D2F2395984}"/>
                  </a:ext>
                </a:extLst>
              </p:cNvPr>
              <p:cNvSpPr/>
              <p:nvPr/>
            </p:nvSpPr>
            <p:spPr>
              <a:xfrm>
                <a:off x="10338209" y="6367057"/>
                <a:ext cx="53940" cy="51776"/>
              </a:xfrm>
              <a:custGeom>
                <a:avLst/>
                <a:gdLst>
                  <a:gd name="connsiteX0" fmla="*/ 43012 w 53940"/>
                  <a:gd name="connsiteY0" fmla="*/ 16454 h 51776"/>
                  <a:gd name="connsiteX1" fmla="*/ 44898 w 53940"/>
                  <a:gd name="connsiteY1" fmla="*/ 11825 h 51776"/>
                  <a:gd name="connsiteX2" fmla="*/ 40183 w 53940"/>
                  <a:gd name="connsiteY2" fmla="*/ 7710 h 51776"/>
                  <a:gd name="connsiteX3" fmla="*/ 31439 w 53940"/>
                  <a:gd name="connsiteY3" fmla="*/ 14482 h 51776"/>
                  <a:gd name="connsiteX4" fmla="*/ 31096 w 53940"/>
                  <a:gd name="connsiteY4" fmla="*/ 13111 h 51776"/>
                  <a:gd name="connsiteX5" fmla="*/ 28781 w 53940"/>
                  <a:gd name="connsiteY5" fmla="*/ 2052 h 51776"/>
                  <a:gd name="connsiteX6" fmla="*/ 22953 w 53940"/>
                  <a:gd name="connsiteY6" fmla="*/ 2395 h 51776"/>
                  <a:gd name="connsiteX7" fmla="*/ 20724 w 53940"/>
                  <a:gd name="connsiteY7" fmla="*/ 13111 h 51776"/>
                  <a:gd name="connsiteX8" fmla="*/ 13094 w 53940"/>
                  <a:gd name="connsiteY8" fmla="*/ 7196 h 51776"/>
                  <a:gd name="connsiteX9" fmla="*/ 9579 w 53940"/>
                  <a:gd name="connsiteY9" fmla="*/ 8396 h 51776"/>
                  <a:gd name="connsiteX10" fmla="*/ 11722 w 53940"/>
                  <a:gd name="connsiteY10" fmla="*/ 15340 h 51776"/>
                  <a:gd name="connsiteX11" fmla="*/ 13351 w 53940"/>
                  <a:gd name="connsiteY11" fmla="*/ 18426 h 51776"/>
                  <a:gd name="connsiteX12" fmla="*/ 2806 w 53940"/>
                  <a:gd name="connsiteY12" fmla="*/ 15597 h 51776"/>
                  <a:gd name="connsiteX13" fmla="*/ 1264 w 53940"/>
                  <a:gd name="connsiteY13" fmla="*/ 18683 h 51776"/>
                  <a:gd name="connsiteX14" fmla="*/ 10608 w 53940"/>
                  <a:gd name="connsiteY14" fmla="*/ 24341 h 51776"/>
                  <a:gd name="connsiteX15" fmla="*/ 12579 w 53940"/>
                  <a:gd name="connsiteY15" fmla="*/ 25027 h 51776"/>
                  <a:gd name="connsiteX16" fmla="*/ 1864 w 53940"/>
                  <a:gd name="connsiteY16" fmla="*/ 28199 h 51776"/>
                  <a:gd name="connsiteX17" fmla="*/ 2207 w 53940"/>
                  <a:gd name="connsiteY17" fmla="*/ 33685 h 51776"/>
                  <a:gd name="connsiteX18" fmla="*/ 10266 w 53940"/>
                  <a:gd name="connsiteY18" fmla="*/ 35485 h 51776"/>
                  <a:gd name="connsiteX19" fmla="*/ 5207 w 53940"/>
                  <a:gd name="connsiteY19" fmla="*/ 41915 h 51776"/>
                  <a:gd name="connsiteX20" fmla="*/ 9836 w 53940"/>
                  <a:gd name="connsiteY20" fmla="*/ 46029 h 51776"/>
                  <a:gd name="connsiteX21" fmla="*/ 16523 w 53940"/>
                  <a:gd name="connsiteY21" fmla="*/ 42086 h 51776"/>
                  <a:gd name="connsiteX22" fmla="*/ 18152 w 53940"/>
                  <a:gd name="connsiteY22" fmla="*/ 49630 h 51776"/>
                  <a:gd name="connsiteX23" fmla="*/ 23895 w 53940"/>
                  <a:gd name="connsiteY23" fmla="*/ 50059 h 51776"/>
                  <a:gd name="connsiteX24" fmla="*/ 26039 w 53940"/>
                  <a:gd name="connsiteY24" fmla="*/ 43458 h 51776"/>
                  <a:gd name="connsiteX25" fmla="*/ 34182 w 53940"/>
                  <a:gd name="connsiteY25" fmla="*/ 51087 h 51776"/>
                  <a:gd name="connsiteX26" fmla="*/ 39497 w 53940"/>
                  <a:gd name="connsiteY26" fmla="*/ 48430 h 51776"/>
                  <a:gd name="connsiteX27" fmla="*/ 36325 w 53940"/>
                  <a:gd name="connsiteY27" fmla="*/ 36257 h 51776"/>
                  <a:gd name="connsiteX28" fmla="*/ 46613 w 53940"/>
                  <a:gd name="connsiteY28" fmla="*/ 40628 h 51776"/>
                  <a:gd name="connsiteX29" fmla="*/ 49184 w 53940"/>
                  <a:gd name="connsiteY29" fmla="*/ 35485 h 51776"/>
                  <a:gd name="connsiteX30" fmla="*/ 46355 w 53940"/>
                  <a:gd name="connsiteY30" fmla="*/ 32485 h 51776"/>
                  <a:gd name="connsiteX31" fmla="*/ 51155 w 53940"/>
                  <a:gd name="connsiteY31" fmla="*/ 32742 h 51776"/>
                  <a:gd name="connsiteX32" fmla="*/ 52270 w 53940"/>
                  <a:gd name="connsiteY32" fmla="*/ 27084 h 51776"/>
                  <a:gd name="connsiteX33" fmla="*/ 46699 w 53940"/>
                  <a:gd name="connsiteY33" fmla="*/ 24684 h 51776"/>
                  <a:gd name="connsiteX34" fmla="*/ 52356 w 53940"/>
                  <a:gd name="connsiteY34" fmla="*/ 21426 h 51776"/>
                  <a:gd name="connsiteX35" fmla="*/ 51327 w 53940"/>
                  <a:gd name="connsiteY35" fmla="*/ 15940 h 51776"/>
                  <a:gd name="connsiteX36" fmla="*/ 43012 w 53940"/>
                  <a:gd name="connsiteY36" fmla="*/ 16454 h 5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3940" h="51776">
                    <a:moveTo>
                      <a:pt x="43012" y="16454"/>
                    </a:moveTo>
                    <a:cubicBezTo>
                      <a:pt x="43697" y="14911"/>
                      <a:pt x="44384" y="13368"/>
                      <a:pt x="44898" y="11825"/>
                    </a:cubicBezTo>
                    <a:cubicBezTo>
                      <a:pt x="45841" y="8911"/>
                      <a:pt x="43184" y="5824"/>
                      <a:pt x="40183" y="7710"/>
                    </a:cubicBezTo>
                    <a:cubicBezTo>
                      <a:pt x="37440" y="9425"/>
                      <a:pt x="34096" y="11739"/>
                      <a:pt x="31439" y="14482"/>
                    </a:cubicBezTo>
                    <a:cubicBezTo>
                      <a:pt x="31354" y="14054"/>
                      <a:pt x="31182" y="13540"/>
                      <a:pt x="31096" y="13111"/>
                    </a:cubicBezTo>
                    <a:cubicBezTo>
                      <a:pt x="30411" y="9425"/>
                      <a:pt x="29724" y="5739"/>
                      <a:pt x="28781" y="2052"/>
                    </a:cubicBezTo>
                    <a:cubicBezTo>
                      <a:pt x="28010" y="-862"/>
                      <a:pt x="23381" y="-605"/>
                      <a:pt x="22953" y="2395"/>
                    </a:cubicBezTo>
                    <a:cubicBezTo>
                      <a:pt x="22524" y="5653"/>
                      <a:pt x="20981" y="9511"/>
                      <a:pt x="20724" y="13111"/>
                    </a:cubicBezTo>
                    <a:cubicBezTo>
                      <a:pt x="18237" y="11054"/>
                      <a:pt x="15837" y="8911"/>
                      <a:pt x="13094" y="7196"/>
                    </a:cubicBezTo>
                    <a:cubicBezTo>
                      <a:pt x="11980" y="6510"/>
                      <a:pt x="10008" y="7196"/>
                      <a:pt x="9579" y="8396"/>
                    </a:cubicBezTo>
                    <a:cubicBezTo>
                      <a:pt x="8722" y="10796"/>
                      <a:pt x="10608" y="13197"/>
                      <a:pt x="11722" y="15340"/>
                    </a:cubicBezTo>
                    <a:cubicBezTo>
                      <a:pt x="12237" y="16369"/>
                      <a:pt x="12751" y="17397"/>
                      <a:pt x="13351" y="18426"/>
                    </a:cubicBezTo>
                    <a:cubicBezTo>
                      <a:pt x="10008" y="17312"/>
                      <a:pt x="6321" y="15340"/>
                      <a:pt x="2806" y="15597"/>
                    </a:cubicBezTo>
                    <a:cubicBezTo>
                      <a:pt x="1178" y="15683"/>
                      <a:pt x="493" y="17397"/>
                      <a:pt x="1264" y="18683"/>
                    </a:cubicBezTo>
                    <a:cubicBezTo>
                      <a:pt x="3064" y="21940"/>
                      <a:pt x="7350" y="23141"/>
                      <a:pt x="10608" y="24341"/>
                    </a:cubicBezTo>
                    <a:cubicBezTo>
                      <a:pt x="11208" y="24598"/>
                      <a:pt x="11894" y="24855"/>
                      <a:pt x="12579" y="25027"/>
                    </a:cubicBezTo>
                    <a:cubicBezTo>
                      <a:pt x="8894" y="25627"/>
                      <a:pt x="5293" y="26827"/>
                      <a:pt x="1864" y="28199"/>
                    </a:cubicBezTo>
                    <a:cubicBezTo>
                      <a:pt x="-879" y="29313"/>
                      <a:pt x="-450" y="32828"/>
                      <a:pt x="2207" y="33685"/>
                    </a:cubicBezTo>
                    <a:cubicBezTo>
                      <a:pt x="4693" y="34457"/>
                      <a:pt x="7522" y="35142"/>
                      <a:pt x="10266" y="35485"/>
                    </a:cubicBezTo>
                    <a:cubicBezTo>
                      <a:pt x="8293" y="37371"/>
                      <a:pt x="6665" y="39515"/>
                      <a:pt x="5207" y="41915"/>
                    </a:cubicBezTo>
                    <a:cubicBezTo>
                      <a:pt x="3493" y="45001"/>
                      <a:pt x="7350" y="47315"/>
                      <a:pt x="9836" y="46029"/>
                    </a:cubicBezTo>
                    <a:cubicBezTo>
                      <a:pt x="12151" y="44915"/>
                      <a:pt x="14380" y="43543"/>
                      <a:pt x="16523" y="42086"/>
                    </a:cubicBezTo>
                    <a:cubicBezTo>
                      <a:pt x="16865" y="44658"/>
                      <a:pt x="17294" y="47229"/>
                      <a:pt x="18152" y="49630"/>
                    </a:cubicBezTo>
                    <a:cubicBezTo>
                      <a:pt x="18923" y="52116"/>
                      <a:pt x="22781" y="52544"/>
                      <a:pt x="23895" y="50059"/>
                    </a:cubicBezTo>
                    <a:cubicBezTo>
                      <a:pt x="24753" y="47915"/>
                      <a:pt x="25438" y="45686"/>
                      <a:pt x="26039" y="43458"/>
                    </a:cubicBezTo>
                    <a:cubicBezTo>
                      <a:pt x="28610" y="46201"/>
                      <a:pt x="31182" y="48772"/>
                      <a:pt x="34182" y="51087"/>
                    </a:cubicBezTo>
                    <a:cubicBezTo>
                      <a:pt x="36154" y="52630"/>
                      <a:pt x="40012" y="51516"/>
                      <a:pt x="39497" y="48430"/>
                    </a:cubicBezTo>
                    <a:cubicBezTo>
                      <a:pt x="38812" y="44486"/>
                      <a:pt x="37955" y="40114"/>
                      <a:pt x="36325" y="36257"/>
                    </a:cubicBezTo>
                    <a:cubicBezTo>
                      <a:pt x="39583" y="38057"/>
                      <a:pt x="42840" y="40372"/>
                      <a:pt x="46613" y="40628"/>
                    </a:cubicBezTo>
                    <a:cubicBezTo>
                      <a:pt x="49527" y="40800"/>
                      <a:pt x="51241" y="37714"/>
                      <a:pt x="49184" y="35485"/>
                    </a:cubicBezTo>
                    <a:cubicBezTo>
                      <a:pt x="48241" y="34457"/>
                      <a:pt x="47298" y="33514"/>
                      <a:pt x="46355" y="32485"/>
                    </a:cubicBezTo>
                    <a:cubicBezTo>
                      <a:pt x="47898" y="32656"/>
                      <a:pt x="49527" y="32742"/>
                      <a:pt x="51155" y="32742"/>
                    </a:cubicBezTo>
                    <a:cubicBezTo>
                      <a:pt x="54071" y="32742"/>
                      <a:pt x="55100" y="28113"/>
                      <a:pt x="52270" y="27084"/>
                    </a:cubicBezTo>
                    <a:cubicBezTo>
                      <a:pt x="50470" y="26398"/>
                      <a:pt x="48584" y="25456"/>
                      <a:pt x="46699" y="24684"/>
                    </a:cubicBezTo>
                    <a:cubicBezTo>
                      <a:pt x="48670" y="23655"/>
                      <a:pt x="50556" y="22712"/>
                      <a:pt x="52356" y="21426"/>
                    </a:cubicBezTo>
                    <a:cubicBezTo>
                      <a:pt x="54327" y="19969"/>
                      <a:pt x="54157" y="16283"/>
                      <a:pt x="51327" y="15940"/>
                    </a:cubicBezTo>
                    <a:cubicBezTo>
                      <a:pt x="48927" y="15854"/>
                      <a:pt x="45841" y="15854"/>
                      <a:pt x="43012" y="16454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" name="图形 4">
              <a:extLst>
                <a:ext uri="{FF2B5EF4-FFF2-40B4-BE49-F238E27FC236}">
                  <a16:creationId xmlns:a16="http://schemas.microsoft.com/office/drawing/2014/main" id="{27F40A2A-A273-4D4E-3CB8-0B381B7CD318}"/>
                </a:ext>
              </a:extLst>
            </p:cNvPr>
            <p:cNvGrpSpPr/>
            <p:nvPr/>
          </p:nvGrpSpPr>
          <p:grpSpPr>
            <a:xfrm>
              <a:off x="8918040" y="4200387"/>
              <a:ext cx="275889" cy="293785"/>
              <a:chOff x="8918040" y="4200387"/>
              <a:chExt cx="275889" cy="293785"/>
            </a:xfrm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E75AEAD4-13F9-3051-3BB8-DCE79D050457}"/>
                  </a:ext>
                </a:extLst>
              </p:cNvPr>
              <p:cNvSpPr/>
              <p:nvPr/>
            </p:nvSpPr>
            <p:spPr>
              <a:xfrm>
                <a:off x="8918040" y="4200387"/>
                <a:ext cx="275889" cy="293785"/>
              </a:xfrm>
              <a:custGeom>
                <a:avLst/>
                <a:gdLst>
                  <a:gd name="connsiteX0" fmla="*/ 188364 w 275889"/>
                  <a:gd name="connsiteY0" fmla="*/ 99407 h 293785"/>
                  <a:gd name="connsiteX1" fmla="*/ 188964 w 275889"/>
                  <a:gd name="connsiteY1" fmla="*/ 97692 h 293785"/>
                  <a:gd name="connsiteX2" fmla="*/ 188364 w 275889"/>
                  <a:gd name="connsiteY2" fmla="*/ 55773 h 293785"/>
                  <a:gd name="connsiteX3" fmla="*/ 149188 w 275889"/>
                  <a:gd name="connsiteY3" fmla="*/ 52 h 293785"/>
                  <a:gd name="connsiteX4" fmla="*/ 119527 w 275889"/>
                  <a:gd name="connsiteY4" fmla="*/ 50972 h 293785"/>
                  <a:gd name="connsiteX5" fmla="*/ 126642 w 275889"/>
                  <a:gd name="connsiteY5" fmla="*/ 109523 h 293785"/>
                  <a:gd name="connsiteX6" fmla="*/ 71521 w 275889"/>
                  <a:gd name="connsiteY6" fmla="*/ 68632 h 293785"/>
                  <a:gd name="connsiteX7" fmla="*/ 19143 w 275889"/>
                  <a:gd name="connsiteY7" fmla="*/ 76347 h 293785"/>
                  <a:gd name="connsiteX8" fmla="*/ 48547 w 275889"/>
                  <a:gd name="connsiteY8" fmla="*/ 125553 h 293785"/>
                  <a:gd name="connsiteX9" fmla="*/ 87295 w 275889"/>
                  <a:gd name="connsiteY9" fmla="*/ 149642 h 293785"/>
                  <a:gd name="connsiteX10" fmla="*/ 39632 w 275889"/>
                  <a:gd name="connsiteY10" fmla="*/ 164815 h 293785"/>
                  <a:gd name="connsiteX11" fmla="*/ 798 w 275889"/>
                  <a:gd name="connsiteY11" fmla="*/ 220879 h 293785"/>
                  <a:gd name="connsiteX12" fmla="*/ 56177 w 275889"/>
                  <a:gd name="connsiteY12" fmla="*/ 227480 h 293785"/>
                  <a:gd name="connsiteX13" fmla="*/ 91838 w 275889"/>
                  <a:gd name="connsiteY13" fmla="*/ 208621 h 293785"/>
                  <a:gd name="connsiteX14" fmla="*/ 99125 w 275889"/>
                  <a:gd name="connsiteY14" fmla="*/ 201763 h 293785"/>
                  <a:gd name="connsiteX15" fmla="*/ 92267 w 275889"/>
                  <a:gd name="connsiteY15" fmla="*/ 252855 h 293785"/>
                  <a:gd name="connsiteX16" fmla="*/ 114984 w 275889"/>
                  <a:gd name="connsiteY16" fmla="*/ 293746 h 293785"/>
                  <a:gd name="connsiteX17" fmla="*/ 157589 w 275889"/>
                  <a:gd name="connsiteY17" fmla="*/ 249769 h 293785"/>
                  <a:gd name="connsiteX18" fmla="*/ 162561 w 275889"/>
                  <a:gd name="connsiteY18" fmla="*/ 199448 h 293785"/>
                  <a:gd name="connsiteX19" fmla="*/ 181421 w 275889"/>
                  <a:gd name="connsiteY19" fmla="*/ 216164 h 293785"/>
                  <a:gd name="connsiteX20" fmla="*/ 215196 w 275889"/>
                  <a:gd name="connsiteY20" fmla="*/ 237682 h 293785"/>
                  <a:gd name="connsiteX21" fmla="*/ 258230 w 275889"/>
                  <a:gd name="connsiteY21" fmla="*/ 234252 h 293785"/>
                  <a:gd name="connsiteX22" fmla="*/ 245972 w 275889"/>
                  <a:gd name="connsiteY22" fmla="*/ 187790 h 293785"/>
                  <a:gd name="connsiteX23" fmla="*/ 202252 w 275889"/>
                  <a:gd name="connsiteY23" fmla="*/ 158386 h 293785"/>
                  <a:gd name="connsiteX24" fmla="*/ 245543 w 275889"/>
                  <a:gd name="connsiteY24" fmla="*/ 139783 h 293785"/>
                  <a:gd name="connsiteX25" fmla="*/ 275890 w 275889"/>
                  <a:gd name="connsiteY25" fmla="*/ 96749 h 293785"/>
                  <a:gd name="connsiteX26" fmla="*/ 232856 w 275889"/>
                  <a:gd name="connsiteY26" fmla="*/ 76347 h 293785"/>
                  <a:gd name="connsiteX27" fmla="*/ 188364 w 275889"/>
                  <a:gd name="connsiteY27" fmla="*/ 99407 h 293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75889" h="293785">
                    <a:moveTo>
                      <a:pt x="188364" y="99407"/>
                    </a:moveTo>
                    <a:cubicBezTo>
                      <a:pt x="188536" y="98807"/>
                      <a:pt x="188793" y="98293"/>
                      <a:pt x="188964" y="97692"/>
                    </a:cubicBezTo>
                    <a:cubicBezTo>
                      <a:pt x="193165" y="83805"/>
                      <a:pt x="191622" y="69575"/>
                      <a:pt x="188364" y="55773"/>
                    </a:cubicBezTo>
                    <a:cubicBezTo>
                      <a:pt x="184592" y="39828"/>
                      <a:pt x="171991" y="-1663"/>
                      <a:pt x="149188" y="52"/>
                    </a:cubicBezTo>
                    <a:cubicBezTo>
                      <a:pt x="129986" y="1509"/>
                      <a:pt x="121927" y="36399"/>
                      <a:pt x="119527" y="50972"/>
                    </a:cubicBezTo>
                    <a:cubicBezTo>
                      <a:pt x="116441" y="70175"/>
                      <a:pt x="118670" y="91349"/>
                      <a:pt x="126642" y="109523"/>
                    </a:cubicBezTo>
                    <a:cubicBezTo>
                      <a:pt x="111298" y="92120"/>
                      <a:pt x="94324" y="77890"/>
                      <a:pt x="71521" y="68632"/>
                    </a:cubicBezTo>
                    <a:cubicBezTo>
                      <a:pt x="55405" y="62117"/>
                      <a:pt x="28659" y="57230"/>
                      <a:pt x="19143" y="76347"/>
                    </a:cubicBezTo>
                    <a:cubicBezTo>
                      <a:pt x="9885" y="95035"/>
                      <a:pt x="36288" y="116638"/>
                      <a:pt x="48547" y="125553"/>
                    </a:cubicBezTo>
                    <a:cubicBezTo>
                      <a:pt x="59434" y="133525"/>
                      <a:pt x="73064" y="143470"/>
                      <a:pt x="87295" y="149642"/>
                    </a:cubicBezTo>
                    <a:cubicBezTo>
                      <a:pt x="70750" y="150070"/>
                      <a:pt x="55748" y="155814"/>
                      <a:pt x="39632" y="164815"/>
                    </a:cubicBezTo>
                    <a:cubicBezTo>
                      <a:pt x="20772" y="175359"/>
                      <a:pt x="-4860" y="196190"/>
                      <a:pt x="798" y="220879"/>
                    </a:cubicBezTo>
                    <a:cubicBezTo>
                      <a:pt x="5170" y="239825"/>
                      <a:pt x="44689" y="230823"/>
                      <a:pt x="56177" y="227480"/>
                    </a:cubicBezTo>
                    <a:cubicBezTo>
                      <a:pt x="68864" y="223708"/>
                      <a:pt x="81722" y="217279"/>
                      <a:pt x="91838" y="208621"/>
                    </a:cubicBezTo>
                    <a:cubicBezTo>
                      <a:pt x="94067" y="206649"/>
                      <a:pt x="96638" y="204334"/>
                      <a:pt x="99125" y="201763"/>
                    </a:cubicBezTo>
                    <a:cubicBezTo>
                      <a:pt x="93038" y="217879"/>
                      <a:pt x="90552" y="235109"/>
                      <a:pt x="92267" y="252855"/>
                    </a:cubicBezTo>
                    <a:cubicBezTo>
                      <a:pt x="93467" y="264856"/>
                      <a:pt x="96982" y="295032"/>
                      <a:pt x="114984" y="293746"/>
                    </a:cubicBezTo>
                    <a:cubicBezTo>
                      <a:pt x="136672" y="292203"/>
                      <a:pt x="150988" y="268028"/>
                      <a:pt x="157589" y="249769"/>
                    </a:cubicBezTo>
                    <a:cubicBezTo>
                      <a:pt x="162647" y="235967"/>
                      <a:pt x="166333" y="215736"/>
                      <a:pt x="162561" y="199448"/>
                    </a:cubicBezTo>
                    <a:cubicBezTo>
                      <a:pt x="168562" y="205363"/>
                      <a:pt x="175334" y="210850"/>
                      <a:pt x="181421" y="216164"/>
                    </a:cubicBezTo>
                    <a:cubicBezTo>
                      <a:pt x="191451" y="224908"/>
                      <a:pt x="202852" y="232624"/>
                      <a:pt x="215196" y="237682"/>
                    </a:cubicBezTo>
                    <a:cubicBezTo>
                      <a:pt x="228569" y="243082"/>
                      <a:pt x="247858" y="246854"/>
                      <a:pt x="258230" y="234252"/>
                    </a:cubicBezTo>
                    <a:cubicBezTo>
                      <a:pt x="269803" y="220108"/>
                      <a:pt x="255059" y="198591"/>
                      <a:pt x="245972" y="187790"/>
                    </a:cubicBezTo>
                    <a:cubicBezTo>
                      <a:pt x="235170" y="174845"/>
                      <a:pt x="219054" y="164472"/>
                      <a:pt x="202252" y="158386"/>
                    </a:cubicBezTo>
                    <a:cubicBezTo>
                      <a:pt x="217854" y="156586"/>
                      <a:pt x="232341" y="149642"/>
                      <a:pt x="245543" y="139783"/>
                    </a:cubicBezTo>
                    <a:cubicBezTo>
                      <a:pt x="257716" y="130697"/>
                      <a:pt x="275890" y="113294"/>
                      <a:pt x="275890" y="96749"/>
                    </a:cubicBezTo>
                    <a:cubicBezTo>
                      <a:pt x="275890" y="74890"/>
                      <a:pt x="248715" y="73861"/>
                      <a:pt x="232856" y="76347"/>
                    </a:cubicBezTo>
                    <a:cubicBezTo>
                      <a:pt x="217940" y="78747"/>
                      <a:pt x="200880" y="87577"/>
                      <a:pt x="188364" y="99407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A06054E8-9771-887A-1928-ADE2A0C3D38D}"/>
                  </a:ext>
                </a:extLst>
              </p:cNvPr>
              <p:cNvSpPr/>
              <p:nvPr/>
            </p:nvSpPr>
            <p:spPr>
              <a:xfrm>
                <a:off x="9014622" y="4309584"/>
                <a:ext cx="90350" cy="85761"/>
              </a:xfrm>
              <a:custGeom>
                <a:avLst/>
                <a:gdLst>
                  <a:gd name="connsiteX0" fmla="*/ 70180 w 90350"/>
                  <a:gd name="connsiteY0" fmla="*/ 7870 h 85761"/>
                  <a:gd name="connsiteX1" fmla="*/ 60493 w 90350"/>
                  <a:gd name="connsiteY1" fmla="*/ 16185 h 85761"/>
                  <a:gd name="connsiteX2" fmla="*/ 54835 w 90350"/>
                  <a:gd name="connsiteY2" fmla="*/ 1783 h 85761"/>
                  <a:gd name="connsiteX3" fmla="*/ 49691 w 90350"/>
                  <a:gd name="connsiteY3" fmla="*/ 2126 h 85761"/>
                  <a:gd name="connsiteX4" fmla="*/ 44377 w 90350"/>
                  <a:gd name="connsiteY4" fmla="*/ 16356 h 85761"/>
                  <a:gd name="connsiteX5" fmla="*/ 31432 w 90350"/>
                  <a:gd name="connsiteY5" fmla="*/ 5727 h 85761"/>
                  <a:gd name="connsiteX6" fmla="*/ 27060 w 90350"/>
                  <a:gd name="connsiteY6" fmla="*/ 7870 h 85761"/>
                  <a:gd name="connsiteX7" fmla="*/ 26203 w 90350"/>
                  <a:gd name="connsiteY7" fmla="*/ 25443 h 85761"/>
                  <a:gd name="connsiteX8" fmla="*/ 7943 w 90350"/>
                  <a:gd name="connsiteY8" fmla="*/ 24415 h 85761"/>
                  <a:gd name="connsiteX9" fmla="*/ 5629 w 90350"/>
                  <a:gd name="connsiteY9" fmla="*/ 27929 h 85761"/>
                  <a:gd name="connsiteX10" fmla="*/ 19516 w 90350"/>
                  <a:gd name="connsiteY10" fmla="*/ 40959 h 85761"/>
                  <a:gd name="connsiteX11" fmla="*/ 1943 w 90350"/>
                  <a:gd name="connsiteY11" fmla="*/ 47389 h 85761"/>
                  <a:gd name="connsiteX12" fmla="*/ 2371 w 90350"/>
                  <a:gd name="connsiteY12" fmla="*/ 53133 h 85761"/>
                  <a:gd name="connsiteX13" fmla="*/ 19773 w 90350"/>
                  <a:gd name="connsiteY13" fmla="*/ 54761 h 85761"/>
                  <a:gd name="connsiteX14" fmla="*/ 11629 w 90350"/>
                  <a:gd name="connsiteY14" fmla="*/ 66420 h 85761"/>
                  <a:gd name="connsiteX15" fmla="*/ 14801 w 90350"/>
                  <a:gd name="connsiteY15" fmla="*/ 71220 h 85761"/>
                  <a:gd name="connsiteX16" fmla="*/ 30403 w 90350"/>
                  <a:gd name="connsiteY16" fmla="*/ 65648 h 85761"/>
                  <a:gd name="connsiteX17" fmla="*/ 30489 w 90350"/>
                  <a:gd name="connsiteY17" fmla="*/ 83050 h 85761"/>
                  <a:gd name="connsiteX18" fmla="*/ 36147 w 90350"/>
                  <a:gd name="connsiteY18" fmla="*/ 84165 h 85761"/>
                  <a:gd name="connsiteX19" fmla="*/ 44977 w 90350"/>
                  <a:gd name="connsiteY19" fmla="*/ 68477 h 85761"/>
                  <a:gd name="connsiteX20" fmla="*/ 58092 w 90350"/>
                  <a:gd name="connsiteY20" fmla="*/ 82622 h 85761"/>
                  <a:gd name="connsiteX21" fmla="*/ 62893 w 90350"/>
                  <a:gd name="connsiteY21" fmla="*/ 80222 h 85761"/>
                  <a:gd name="connsiteX22" fmla="*/ 61693 w 90350"/>
                  <a:gd name="connsiteY22" fmla="*/ 68049 h 85761"/>
                  <a:gd name="connsiteX23" fmla="*/ 79095 w 90350"/>
                  <a:gd name="connsiteY23" fmla="*/ 70192 h 85761"/>
                  <a:gd name="connsiteX24" fmla="*/ 82953 w 90350"/>
                  <a:gd name="connsiteY24" fmla="*/ 66848 h 85761"/>
                  <a:gd name="connsiteX25" fmla="*/ 71465 w 90350"/>
                  <a:gd name="connsiteY25" fmla="*/ 51161 h 85761"/>
                  <a:gd name="connsiteX26" fmla="*/ 87753 w 90350"/>
                  <a:gd name="connsiteY26" fmla="*/ 49103 h 85761"/>
                  <a:gd name="connsiteX27" fmla="*/ 89382 w 90350"/>
                  <a:gd name="connsiteY27" fmla="*/ 44303 h 85761"/>
                  <a:gd name="connsiteX28" fmla="*/ 77552 w 90350"/>
                  <a:gd name="connsiteY28" fmla="*/ 37016 h 85761"/>
                  <a:gd name="connsiteX29" fmla="*/ 88696 w 90350"/>
                  <a:gd name="connsiteY29" fmla="*/ 31187 h 85761"/>
                  <a:gd name="connsiteX30" fmla="*/ 87668 w 90350"/>
                  <a:gd name="connsiteY30" fmla="*/ 26215 h 85761"/>
                  <a:gd name="connsiteX31" fmla="*/ 73523 w 90350"/>
                  <a:gd name="connsiteY31" fmla="*/ 24415 h 85761"/>
                  <a:gd name="connsiteX32" fmla="*/ 75066 w 90350"/>
                  <a:gd name="connsiteY32" fmla="*/ 10098 h 85761"/>
                  <a:gd name="connsiteX33" fmla="*/ 70180 w 90350"/>
                  <a:gd name="connsiteY33" fmla="*/ 7870 h 8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0350" h="85761">
                    <a:moveTo>
                      <a:pt x="70180" y="7870"/>
                    </a:moveTo>
                    <a:cubicBezTo>
                      <a:pt x="67008" y="10699"/>
                      <a:pt x="63750" y="13442"/>
                      <a:pt x="60493" y="16185"/>
                    </a:cubicBezTo>
                    <a:cubicBezTo>
                      <a:pt x="58092" y="11556"/>
                      <a:pt x="56378" y="6927"/>
                      <a:pt x="54835" y="1783"/>
                    </a:cubicBezTo>
                    <a:cubicBezTo>
                      <a:pt x="53978" y="-1046"/>
                      <a:pt x="50377" y="-188"/>
                      <a:pt x="49691" y="2126"/>
                    </a:cubicBezTo>
                    <a:cubicBezTo>
                      <a:pt x="48148" y="7012"/>
                      <a:pt x="46691" y="11813"/>
                      <a:pt x="44377" y="16356"/>
                    </a:cubicBezTo>
                    <a:cubicBezTo>
                      <a:pt x="40090" y="12756"/>
                      <a:pt x="35975" y="9070"/>
                      <a:pt x="31432" y="5727"/>
                    </a:cubicBezTo>
                    <a:cubicBezTo>
                      <a:pt x="29546" y="4355"/>
                      <a:pt x="27060" y="5469"/>
                      <a:pt x="27060" y="7870"/>
                    </a:cubicBezTo>
                    <a:cubicBezTo>
                      <a:pt x="27146" y="13785"/>
                      <a:pt x="26460" y="19528"/>
                      <a:pt x="26203" y="25443"/>
                    </a:cubicBezTo>
                    <a:cubicBezTo>
                      <a:pt x="20116" y="25100"/>
                      <a:pt x="14030" y="24929"/>
                      <a:pt x="7943" y="24415"/>
                    </a:cubicBezTo>
                    <a:cubicBezTo>
                      <a:pt x="5971" y="24243"/>
                      <a:pt x="4600" y="26129"/>
                      <a:pt x="5629" y="27929"/>
                    </a:cubicBezTo>
                    <a:cubicBezTo>
                      <a:pt x="9058" y="33759"/>
                      <a:pt x="14201" y="37273"/>
                      <a:pt x="19516" y="40959"/>
                    </a:cubicBezTo>
                    <a:cubicBezTo>
                      <a:pt x="13687" y="43274"/>
                      <a:pt x="7772" y="45074"/>
                      <a:pt x="1943" y="47389"/>
                    </a:cubicBezTo>
                    <a:cubicBezTo>
                      <a:pt x="-715" y="48418"/>
                      <a:pt x="-715" y="52618"/>
                      <a:pt x="2371" y="53133"/>
                    </a:cubicBezTo>
                    <a:cubicBezTo>
                      <a:pt x="8286" y="53990"/>
                      <a:pt x="13944" y="54761"/>
                      <a:pt x="19773" y="54761"/>
                    </a:cubicBezTo>
                    <a:cubicBezTo>
                      <a:pt x="17287" y="58876"/>
                      <a:pt x="14973" y="62991"/>
                      <a:pt x="11629" y="66420"/>
                    </a:cubicBezTo>
                    <a:cubicBezTo>
                      <a:pt x="9486" y="68649"/>
                      <a:pt x="12058" y="72078"/>
                      <a:pt x="14801" y="71220"/>
                    </a:cubicBezTo>
                    <a:cubicBezTo>
                      <a:pt x="20030" y="69506"/>
                      <a:pt x="25088" y="67363"/>
                      <a:pt x="30403" y="65648"/>
                    </a:cubicBezTo>
                    <a:cubicBezTo>
                      <a:pt x="29975" y="71478"/>
                      <a:pt x="29717" y="77135"/>
                      <a:pt x="30489" y="83050"/>
                    </a:cubicBezTo>
                    <a:cubicBezTo>
                      <a:pt x="30832" y="85965"/>
                      <a:pt x="34690" y="86822"/>
                      <a:pt x="36147" y="84165"/>
                    </a:cubicBezTo>
                    <a:cubicBezTo>
                      <a:pt x="38976" y="78850"/>
                      <a:pt x="41376" y="73278"/>
                      <a:pt x="44977" y="68477"/>
                    </a:cubicBezTo>
                    <a:cubicBezTo>
                      <a:pt x="48749" y="73792"/>
                      <a:pt x="53206" y="78078"/>
                      <a:pt x="58092" y="82622"/>
                    </a:cubicBezTo>
                    <a:cubicBezTo>
                      <a:pt x="60064" y="84422"/>
                      <a:pt x="62893" y="82708"/>
                      <a:pt x="62893" y="80222"/>
                    </a:cubicBezTo>
                    <a:cubicBezTo>
                      <a:pt x="62807" y="76107"/>
                      <a:pt x="62036" y="72163"/>
                      <a:pt x="61693" y="68049"/>
                    </a:cubicBezTo>
                    <a:cubicBezTo>
                      <a:pt x="61264" y="62648"/>
                      <a:pt x="77380" y="69592"/>
                      <a:pt x="79095" y="70192"/>
                    </a:cubicBezTo>
                    <a:cubicBezTo>
                      <a:pt x="81067" y="70877"/>
                      <a:pt x="84067" y="69249"/>
                      <a:pt x="82953" y="66848"/>
                    </a:cubicBezTo>
                    <a:cubicBezTo>
                      <a:pt x="80038" y="60762"/>
                      <a:pt x="75837" y="55961"/>
                      <a:pt x="71465" y="51161"/>
                    </a:cubicBezTo>
                    <a:cubicBezTo>
                      <a:pt x="76952" y="50561"/>
                      <a:pt x="82353" y="50046"/>
                      <a:pt x="87753" y="49103"/>
                    </a:cubicBezTo>
                    <a:cubicBezTo>
                      <a:pt x="89896" y="48760"/>
                      <a:pt x="91439" y="45931"/>
                      <a:pt x="89382" y="44303"/>
                    </a:cubicBezTo>
                    <a:cubicBezTo>
                      <a:pt x="85696" y="41388"/>
                      <a:pt x="81667" y="39159"/>
                      <a:pt x="77552" y="37016"/>
                    </a:cubicBezTo>
                    <a:cubicBezTo>
                      <a:pt x="81324" y="35130"/>
                      <a:pt x="85010" y="33244"/>
                      <a:pt x="88696" y="31187"/>
                    </a:cubicBezTo>
                    <a:cubicBezTo>
                      <a:pt x="90754" y="30072"/>
                      <a:pt x="89982" y="26472"/>
                      <a:pt x="87668" y="26215"/>
                    </a:cubicBezTo>
                    <a:cubicBezTo>
                      <a:pt x="82953" y="25700"/>
                      <a:pt x="78238" y="25186"/>
                      <a:pt x="73523" y="24415"/>
                    </a:cubicBezTo>
                    <a:cubicBezTo>
                      <a:pt x="70351" y="23900"/>
                      <a:pt x="74637" y="12070"/>
                      <a:pt x="75066" y="10098"/>
                    </a:cubicBezTo>
                    <a:cubicBezTo>
                      <a:pt x="75495" y="7270"/>
                      <a:pt x="71980" y="6155"/>
                      <a:pt x="70180" y="7870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A40585A3-D173-0CF2-E129-536FFD677CC1}"/>
                  </a:ext>
                </a:extLst>
              </p:cNvPr>
              <p:cNvSpPr/>
              <p:nvPr/>
            </p:nvSpPr>
            <p:spPr>
              <a:xfrm>
                <a:off x="9034407" y="4326878"/>
                <a:ext cx="53038" cy="52250"/>
              </a:xfrm>
              <a:custGeom>
                <a:avLst/>
                <a:gdLst>
                  <a:gd name="connsiteX0" fmla="*/ 35564 w 53038"/>
                  <a:gd name="connsiteY0" fmla="*/ 7892 h 52250"/>
                  <a:gd name="connsiteX1" fmla="*/ 34793 w 53038"/>
                  <a:gd name="connsiteY1" fmla="*/ 2920 h 52250"/>
                  <a:gd name="connsiteX2" fmla="*/ 28620 w 53038"/>
                  <a:gd name="connsiteY2" fmla="*/ 1806 h 52250"/>
                  <a:gd name="connsiteX3" fmla="*/ 24677 w 53038"/>
                  <a:gd name="connsiteY3" fmla="*/ 12093 h 52250"/>
                  <a:gd name="connsiteX4" fmla="*/ 23734 w 53038"/>
                  <a:gd name="connsiteY4" fmla="*/ 11064 h 52250"/>
                  <a:gd name="connsiteX5" fmla="*/ 15933 w 53038"/>
                  <a:gd name="connsiteY5" fmla="*/ 2920 h 52250"/>
                  <a:gd name="connsiteX6" fmla="*/ 11133 w 53038"/>
                  <a:gd name="connsiteY6" fmla="*/ 6263 h 52250"/>
                  <a:gd name="connsiteX7" fmla="*/ 14904 w 53038"/>
                  <a:gd name="connsiteY7" fmla="*/ 16636 h 52250"/>
                  <a:gd name="connsiteX8" fmla="*/ 5303 w 53038"/>
                  <a:gd name="connsiteY8" fmla="*/ 15607 h 52250"/>
                  <a:gd name="connsiteX9" fmla="*/ 2903 w 53038"/>
                  <a:gd name="connsiteY9" fmla="*/ 18522 h 52250"/>
                  <a:gd name="connsiteX10" fmla="*/ 8303 w 53038"/>
                  <a:gd name="connsiteY10" fmla="*/ 23323 h 52250"/>
                  <a:gd name="connsiteX11" fmla="*/ 11304 w 53038"/>
                  <a:gd name="connsiteY11" fmla="*/ 25123 h 52250"/>
                  <a:gd name="connsiteX12" fmla="*/ 845 w 53038"/>
                  <a:gd name="connsiteY12" fmla="*/ 28209 h 52250"/>
                  <a:gd name="connsiteX13" fmla="*/ 1103 w 53038"/>
                  <a:gd name="connsiteY13" fmla="*/ 31638 h 52250"/>
                  <a:gd name="connsiteX14" fmla="*/ 11990 w 53038"/>
                  <a:gd name="connsiteY14" fmla="*/ 31552 h 52250"/>
                  <a:gd name="connsiteX15" fmla="*/ 14047 w 53038"/>
                  <a:gd name="connsiteY15" fmla="*/ 31124 h 52250"/>
                  <a:gd name="connsiteX16" fmla="*/ 6589 w 53038"/>
                  <a:gd name="connsiteY16" fmla="*/ 39439 h 52250"/>
                  <a:gd name="connsiteX17" fmla="*/ 9761 w 53038"/>
                  <a:gd name="connsiteY17" fmla="*/ 43982 h 52250"/>
                  <a:gd name="connsiteX18" fmla="*/ 17562 w 53038"/>
                  <a:gd name="connsiteY18" fmla="*/ 41411 h 52250"/>
                  <a:gd name="connsiteX19" fmla="*/ 16619 w 53038"/>
                  <a:gd name="connsiteY19" fmla="*/ 49469 h 52250"/>
                  <a:gd name="connsiteX20" fmla="*/ 22705 w 53038"/>
                  <a:gd name="connsiteY20" fmla="*/ 50498 h 52250"/>
                  <a:gd name="connsiteX21" fmla="*/ 26306 w 53038"/>
                  <a:gd name="connsiteY21" fmla="*/ 43639 h 52250"/>
                  <a:gd name="connsiteX22" fmla="*/ 31621 w 53038"/>
                  <a:gd name="connsiteY22" fmla="*/ 49297 h 52250"/>
                  <a:gd name="connsiteX23" fmla="*/ 36678 w 53038"/>
                  <a:gd name="connsiteY23" fmla="*/ 46640 h 52250"/>
                  <a:gd name="connsiteX24" fmla="*/ 35050 w 53038"/>
                  <a:gd name="connsiteY24" fmla="*/ 39868 h 52250"/>
                  <a:gd name="connsiteX25" fmla="*/ 45937 w 53038"/>
                  <a:gd name="connsiteY25" fmla="*/ 42096 h 52250"/>
                  <a:gd name="connsiteX26" fmla="*/ 49109 w 53038"/>
                  <a:gd name="connsiteY26" fmla="*/ 37124 h 52250"/>
                  <a:gd name="connsiteX27" fmla="*/ 40108 w 53038"/>
                  <a:gd name="connsiteY27" fmla="*/ 28380 h 52250"/>
                  <a:gd name="connsiteX28" fmla="*/ 51166 w 53038"/>
                  <a:gd name="connsiteY28" fmla="*/ 26752 h 52250"/>
                  <a:gd name="connsiteX29" fmla="*/ 50652 w 53038"/>
                  <a:gd name="connsiteY29" fmla="*/ 21094 h 52250"/>
                  <a:gd name="connsiteX30" fmla="*/ 46708 w 53038"/>
                  <a:gd name="connsiteY30" fmla="*/ 19979 h 52250"/>
                  <a:gd name="connsiteX31" fmla="*/ 50994 w 53038"/>
                  <a:gd name="connsiteY31" fmla="*/ 17665 h 52250"/>
                  <a:gd name="connsiteX32" fmla="*/ 49023 w 53038"/>
                  <a:gd name="connsiteY32" fmla="*/ 12264 h 52250"/>
                  <a:gd name="connsiteX33" fmla="*/ 43022 w 53038"/>
                  <a:gd name="connsiteY33" fmla="*/ 13121 h 52250"/>
                  <a:gd name="connsiteX34" fmla="*/ 46109 w 53038"/>
                  <a:gd name="connsiteY34" fmla="*/ 7378 h 52250"/>
                  <a:gd name="connsiteX35" fmla="*/ 42337 w 53038"/>
                  <a:gd name="connsiteY35" fmla="*/ 3263 h 52250"/>
                  <a:gd name="connsiteX36" fmla="*/ 35564 w 53038"/>
                  <a:gd name="connsiteY36" fmla="*/ 7892 h 5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3038" h="52250">
                    <a:moveTo>
                      <a:pt x="35564" y="7892"/>
                    </a:moveTo>
                    <a:cubicBezTo>
                      <a:pt x="35393" y="6263"/>
                      <a:pt x="35135" y="4549"/>
                      <a:pt x="34793" y="2920"/>
                    </a:cubicBezTo>
                    <a:cubicBezTo>
                      <a:pt x="34107" y="-80"/>
                      <a:pt x="30163" y="-1280"/>
                      <a:pt x="28620" y="1806"/>
                    </a:cubicBezTo>
                    <a:cubicBezTo>
                      <a:pt x="27163" y="4720"/>
                      <a:pt x="25534" y="8407"/>
                      <a:pt x="24677" y="12093"/>
                    </a:cubicBezTo>
                    <a:cubicBezTo>
                      <a:pt x="24334" y="11750"/>
                      <a:pt x="23991" y="11407"/>
                      <a:pt x="23734" y="11064"/>
                    </a:cubicBezTo>
                    <a:cubicBezTo>
                      <a:pt x="21248" y="8235"/>
                      <a:pt x="18676" y="5492"/>
                      <a:pt x="15933" y="2920"/>
                    </a:cubicBezTo>
                    <a:cubicBezTo>
                      <a:pt x="13790" y="863"/>
                      <a:pt x="9932" y="3520"/>
                      <a:pt x="11133" y="6263"/>
                    </a:cubicBezTo>
                    <a:cubicBezTo>
                      <a:pt x="12504" y="9264"/>
                      <a:pt x="13190" y="13378"/>
                      <a:pt x="14904" y="16636"/>
                    </a:cubicBezTo>
                    <a:cubicBezTo>
                      <a:pt x="11733" y="16122"/>
                      <a:pt x="8561" y="15607"/>
                      <a:pt x="5303" y="15607"/>
                    </a:cubicBezTo>
                    <a:cubicBezTo>
                      <a:pt x="3931" y="15607"/>
                      <a:pt x="2646" y="17236"/>
                      <a:pt x="2903" y="18522"/>
                    </a:cubicBezTo>
                    <a:cubicBezTo>
                      <a:pt x="3503" y="21008"/>
                      <a:pt x="6332" y="22123"/>
                      <a:pt x="8303" y="23323"/>
                    </a:cubicBezTo>
                    <a:cubicBezTo>
                      <a:pt x="9332" y="23923"/>
                      <a:pt x="10275" y="24523"/>
                      <a:pt x="11304" y="25123"/>
                    </a:cubicBezTo>
                    <a:cubicBezTo>
                      <a:pt x="7875" y="25980"/>
                      <a:pt x="3675" y="26152"/>
                      <a:pt x="845" y="28209"/>
                    </a:cubicBezTo>
                    <a:cubicBezTo>
                      <a:pt x="-441" y="29152"/>
                      <a:pt x="-183" y="30952"/>
                      <a:pt x="1103" y="31638"/>
                    </a:cubicBezTo>
                    <a:cubicBezTo>
                      <a:pt x="4275" y="33438"/>
                      <a:pt x="8647" y="32238"/>
                      <a:pt x="11990" y="31552"/>
                    </a:cubicBezTo>
                    <a:cubicBezTo>
                      <a:pt x="12590" y="31381"/>
                      <a:pt x="13276" y="31295"/>
                      <a:pt x="14047" y="31124"/>
                    </a:cubicBezTo>
                    <a:cubicBezTo>
                      <a:pt x="11218" y="33610"/>
                      <a:pt x="8818" y="36439"/>
                      <a:pt x="6589" y="39439"/>
                    </a:cubicBezTo>
                    <a:cubicBezTo>
                      <a:pt x="4789" y="41839"/>
                      <a:pt x="7018" y="44582"/>
                      <a:pt x="9761" y="43982"/>
                    </a:cubicBezTo>
                    <a:cubicBezTo>
                      <a:pt x="12333" y="43382"/>
                      <a:pt x="15076" y="42525"/>
                      <a:pt x="17562" y="41411"/>
                    </a:cubicBezTo>
                    <a:cubicBezTo>
                      <a:pt x="16962" y="44068"/>
                      <a:pt x="16533" y="46726"/>
                      <a:pt x="16619" y="49469"/>
                    </a:cubicBezTo>
                    <a:cubicBezTo>
                      <a:pt x="16704" y="52984"/>
                      <a:pt x="21248" y="52984"/>
                      <a:pt x="22705" y="50498"/>
                    </a:cubicBezTo>
                    <a:cubicBezTo>
                      <a:pt x="24077" y="48354"/>
                      <a:pt x="25277" y="46040"/>
                      <a:pt x="26306" y="43639"/>
                    </a:cubicBezTo>
                    <a:cubicBezTo>
                      <a:pt x="27935" y="45697"/>
                      <a:pt x="29649" y="47583"/>
                      <a:pt x="31621" y="49297"/>
                    </a:cubicBezTo>
                    <a:cubicBezTo>
                      <a:pt x="33592" y="51012"/>
                      <a:pt x="37107" y="49383"/>
                      <a:pt x="36678" y="46640"/>
                    </a:cubicBezTo>
                    <a:cubicBezTo>
                      <a:pt x="36336" y="44325"/>
                      <a:pt x="35736" y="42096"/>
                      <a:pt x="35050" y="39868"/>
                    </a:cubicBezTo>
                    <a:cubicBezTo>
                      <a:pt x="38650" y="40811"/>
                      <a:pt x="42251" y="41668"/>
                      <a:pt x="45937" y="42096"/>
                    </a:cubicBezTo>
                    <a:cubicBezTo>
                      <a:pt x="48423" y="42354"/>
                      <a:pt x="51166" y="39353"/>
                      <a:pt x="49109" y="37124"/>
                    </a:cubicBezTo>
                    <a:cubicBezTo>
                      <a:pt x="46537" y="34124"/>
                      <a:pt x="43451" y="30866"/>
                      <a:pt x="40108" y="28380"/>
                    </a:cubicBezTo>
                    <a:cubicBezTo>
                      <a:pt x="43794" y="28209"/>
                      <a:pt x="47823" y="28466"/>
                      <a:pt x="51166" y="26752"/>
                    </a:cubicBezTo>
                    <a:cubicBezTo>
                      <a:pt x="53823" y="25380"/>
                      <a:pt x="53652" y="21865"/>
                      <a:pt x="50652" y="21094"/>
                    </a:cubicBezTo>
                    <a:cubicBezTo>
                      <a:pt x="49366" y="20751"/>
                      <a:pt x="47994" y="20408"/>
                      <a:pt x="46708" y="19979"/>
                    </a:cubicBezTo>
                    <a:cubicBezTo>
                      <a:pt x="48166" y="19294"/>
                      <a:pt x="49537" y="18608"/>
                      <a:pt x="50994" y="17665"/>
                    </a:cubicBezTo>
                    <a:cubicBezTo>
                      <a:pt x="53481" y="16122"/>
                      <a:pt x="51938" y="11750"/>
                      <a:pt x="49023" y="12264"/>
                    </a:cubicBezTo>
                    <a:cubicBezTo>
                      <a:pt x="47137" y="12607"/>
                      <a:pt x="45080" y="12779"/>
                      <a:pt x="43022" y="13121"/>
                    </a:cubicBezTo>
                    <a:cubicBezTo>
                      <a:pt x="44136" y="11235"/>
                      <a:pt x="45251" y="9435"/>
                      <a:pt x="46109" y="7378"/>
                    </a:cubicBezTo>
                    <a:cubicBezTo>
                      <a:pt x="47051" y="5149"/>
                      <a:pt x="44908" y="2063"/>
                      <a:pt x="42337" y="3263"/>
                    </a:cubicBezTo>
                    <a:cubicBezTo>
                      <a:pt x="40279" y="4292"/>
                      <a:pt x="37621" y="5920"/>
                      <a:pt x="35564" y="7892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" name="图形 4">
              <a:extLst>
                <a:ext uri="{FF2B5EF4-FFF2-40B4-BE49-F238E27FC236}">
                  <a16:creationId xmlns:a16="http://schemas.microsoft.com/office/drawing/2014/main" id="{7BB0E964-B7E3-6419-02DC-B59561F6740A}"/>
                </a:ext>
              </a:extLst>
            </p:cNvPr>
            <p:cNvGrpSpPr/>
            <p:nvPr/>
          </p:nvGrpSpPr>
          <p:grpSpPr>
            <a:xfrm>
              <a:off x="10003467" y="3556373"/>
              <a:ext cx="289719" cy="282140"/>
              <a:chOff x="10003467" y="3556373"/>
              <a:chExt cx="289719" cy="282140"/>
            </a:xfrm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67014FF4-0097-13F7-D711-8895B5A38ADE}"/>
                  </a:ext>
                </a:extLst>
              </p:cNvPr>
              <p:cNvSpPr/>
              <p:nvPr/>
            </p:nvSpPr>
            <p:spPr>
              <a:xfrm>
                <a:off x="10003467" y="3556373"/>
                <a:ext cx="289719" cy="282140"/>
              </a:xfrm>
              <a:custGeom>
                <a:avLst/>
                <a:gdLst>
                  <a:gd name="connsiteX0" fmla="*/ 220277 w 289719"/>
                  <a:gd name="connsiteY0" fmla="*/ 137432 h 282140"/>
                  <a:gd name="connsiteX1" fmla="*/ 221905 w 289719"/>
                  <a:gd name="connsiteY1" fmla="*/ 136660 h 282140"/>
                  <a:gd name="connsiteX2" fmla="*/ 251224 w 289719"/>
                  <a:gd name="connsiteY2" fmla="*/ 106742 h 282140"/>
                  <a:gd name="connsiteX3" fmla="*/ 263140 w 289719"/>
                  <a:gd name="connsiteY3" fmla="*/ 39705 h 282140"/>
                  <a:gd name="connsiteX4" fmla="*/ 206132 w 289719"/>
                  <a:gd name="connsiteY4" fmla="*/ 54535 h 282140"/>
                  <a:gd name="connsiteX5" fmla="*/ 169613 w 289719"/>
                  <a:gd name="connsiteY5" fmla="*/ 100827 h 282140"/>
                  <a:gd name="connsiteX6" fmla="*/ 159755 w 289719"/>
                  <a:gd name="connsiteY6" fmla="*/ 32933 h 282140"/>
                  <a:gd name="connsiteX7" fmla="*/ 117321 w 289719"/>
                  <a:gd name="connsiteY7" fmla="*/ 1214 h 282140"/>
                  <a:gd name="connsiteX8" fmla="*/ 103176 w 289719"/>
                  <a:gd name="connsiteY8" fmla="*/ 56764 h 282140"/>
                  <a:gd name="connsiteX9" fmla="*/ 113378 w 289719"/>
                  <a:gd name="connsiteY9" fmla="*/ 101170 h 282140"/>
                  <a:gd name="connsiteX10" fmla="*/ 69058 w 289719"/>
                  <a:gd name="connsiteY10" fmla="*/ 78024 h 282140"/>
                  <a:gd name="connsiteX11" fmla="*/ 1936 w 289719"/>
                  <a:gd name="connsiteY11" fmla="*/ 89940 h 282140"/>
                  <a:gd name="connsiteX12" fmla="*/ 36226 w 289719"/>
                  <a:gd name="connsiteY12" fmla="*/ 133831 h 282140"/>
                  <a:gd name="connsiteX13" fmla="*/ 74716 w 289719"/>
                  <a:gd name="connsiteY13" fmla="*/ 145832 h 282140"/>
                  <a:gd name="connsiteX14" fmla="*/ 84745 w 289719"/>
                  <a:gd name="connsiteY14" fmla="*/ 146175 h 282140"/>
                  <a:gd name="connsiteX15" fmla="*/ 43684 w 289719"/>
                  <a:gd name="connsiteY15" fmla="*/ 177294 h 282140"/>
                  <a:gd name="connsiteX16" fmla="*/ 30653 w 289719"/>
                  <a:gd name="connsiteY16" fmla="*/ 222213 h 282140"/>
                  <a:gd name="connsiteX17" fmla="*/ 91861 w 289719"/>
                  <a:gd name="connsiteY17" fmla="*/ 221528 h 282140"/>
                  <a:gd name="connsiteX18" fmla="*/ 131037 w 289719"/>
                  <a:gd name="connsiteY18" fmla="*/ 189638 h 282140"/>
                  <a:gd name="connsiteX19" fmla="*/ 132495 w 289719"/>
                  <a:gd name="connsiteY19" fmla="*/ 214755 h 282140"/>
                  <a:gd name="connsiteX20" fmla="*/ 141067 w 289719"/>
                  <a:gd name="connsiteY20" fmla="*/ 253932 h 282140"/>
                  <a:gd name="connsiteX21" fmla="*/ 173814 w 289719"/>
                  <a:gd name="connsiteY21" fmla="*/ 282050 h 282140"/>
                  <a:gd name="connsiteX22" fmla="*/ 198160 w 289719"/>
                  <a:gd name="connsiteY22" fmla="*/ 240644 h 282140"/>
                  <a:gd name="connsiteX23" fmla="*/ 188216 w 289719"/>
                  <a:gd name="connsiteY23" fmla="*/ 188952 h 282140"/>
                  <a:gd name="connsiteX24" fmla="*/ 231936 w 289719"/>
                  <a:gd name="connsiteY24" fmla="*/ 206611 h 282140"/>
                  <a:gd name="connsiteX25" fmla="*/ 283800 w 289719"/>
                  <a:gd name="connsiteY25" fmla="*/ 197868 h 282140"/>
                  <a:gd name="connsiteX26" fmla="*/ 267940 w 289719"/>
                  <a:gd name="connsiteY26" fmla="*/ 152948 h 282140"/>
                  <a:gd name="connsiteX27" fmla="*/ 220277 w 289719"/>
                  <a:gd name="connsiteY27" fmla="*/ 137432 h 28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89719" h="282140">
                    <a:moveTo>
                      <a:pt x="220277" y="137432"/>
                    </a:moveTo>
                    <a:cubicBezTo>
                      <a:pt x="220791" y="137174"/>
                      <a:pt x="221306" y="136917"/>
                      <a:pt x="221905" y="136660"/>
                    </a:cubicBezTo>
                    <a:cubicBezTo>
                      <a:pt x="234678" y="129802"/>
                      <a:pt x="243680" y="118743"/>
                      <a:pt x="251224" y="106742"/>
                    </a:cubicBezTo>
                    <a:cubicBezTo>
                      <a:pt x="259882" y="92854"/>
                      <a:pt x="280456" y="54707"/>
                      <a:pt x="263140" y="39705"/>
                    </a:cubicBezTo>
                    <a:cubicBezTo>
                      <a:pt x="248567" y="27103"/>
                      <a:pt x="218134" y="45963"/>
                      <a:pt x="206132" y="54535"/>
                    </a:cubicBezTo>
                    <a:cubicBezTo>
                      <a:pt x="190273" y="65937"/>
                      <a:pt x="176814" y="82396"/>
                      <a:pt x="169613" y="100827"/>
                    </a:cubicBezTo>
                    <a:cubicBezTo>
                      <a:pt x="171071" y="77595"/>
                      <a:pt x="169271" y="55564"/>
                      <a:pt x="159755" y="32933"/>
                    </a:cubicBezTo>
                    <a:cubicBezTo>
                      <a:pt x="152983" y="16902"/>
                      <a:pt x="137638" y="-5472"/>
                      <a:pt x="117321" y="1214"/>
                    </a:cubicBezTo>
                    <a:cubicBezTo>
                      <a:pt x="97604" y="7815"/>
                      <a:pt x="100862" y="41762"/>
                      <a:pt x="103176" y="56764"/>
                    </a:cubicBezTo>
                    <a:cubicBezTo>
                      <a:pt x="105234" y="70137"/>
                      <a:pt x="107720" y="86768"/>
                      <a:pt x="113378" y="101170"/>
                    </a:cubicBezTo>
                    <a:cubicBezTo>
                      <a:pt x="101377" y="89683"/>
                      <a:pt x="86718" y="83082"/>
                      <a:pt x="69058" y="78024"/>
                    </a:cubicBezTo>
                    <a:cubicBezTo>
                      <a:pt x="48312" y="72109"/>
                      <a:pt x="15480" y="68594"/>
                      <a:pt x="1936" y="89940"/>
                    </a:cubicBezTo>
                    <a:cubicBezTo>
                      <a:pt x="-8438" y="106399"/>
                      <a:pt x="25766" y="128087"/>
                      <a:pt x="36226" y="133831"/>
                    </a:cubicBezTo>
                    <a:cubicBezTo>
                      <a:pt x="47798" y="140175"/>
                      <a:pt x="61514" y="144804"/>
                      <a:pt x="74716" y="145832"/>
                    </a:cubicBezTo>
                    <a:cubicBezTo>
                      <a:pt x="77716" y="146090"/>
                      <a:pt x="81146" y="146175"/>
                      <a:pt x="84745" y="146175"/>
                    </a:cubicBezTo>
                    <a:cubicBezTo>
                      <a:pt x="69058" y="153290"/>
                      <a:pt x="54999" y="163578"/>
                      <a:pt x="43684" y="177294"/>
                    </a:cubicBezTo>
                    <a:cubicBezTo>
                      <a:pt x="35968" y="186552"/>
                      <a:pt x="17109" y="210383"/>
                      <a:pt x="30653" y="222213"/>
                    </a:cubicBezTo>
                    <a:cubicBezTo>
                      <a:pt x="47113" y="236530"/>
                      <a:pt x="74287" y="229586"/>
                      <a:pt x="91861" y="221528"/>
                    </a:cubicBezTo>
                    <a:cubicBezTo>
                      <a:pt x="105148" y="215356"/>
                      <a:pt x="122207" y="203783"/>
                      <a:pt x="131037" y="189638"/>
                    </a:cubicBezTo>
                    <a:cubicBezTo>
                      <a:pt x="131123" y="198125"/>
                      <a:pt x="131980" y="206697"/>
                      <a:pt x="132495" y="214755"/>
                    </a:cubicBezTo>
                    <a:cubicBezTo>
                      <a:pt x="133352" y="228043"/>
                      <a:pt x="135924" y="241587"/>
                      <a:pt x="141067" y="253932"/>
                    </a:cubicBezTo>
                    <a:cubicBezTo>
                      <a:pt x="146640" y="267219"/>
                      <a:pt x="157612" y="283507"/>
                      <a:pt x="173814" y="282050"/>
                    </a:cubicBezTo>
                    <a:cubicBezTo>
                      <a:pt x="191987" y="280335"/>
                      <a:pt x="196874" y="254703"/>
                      <a:pt x="198160" y="240644"/>
                    </a:cubicBezTo>
                    <a:cubicBezTo>
                      <a:pt x="199703" y="223842"/>
                      <a:pt x="195760" y="205154"/>
                      <a:pt x="188216" y="188952"/>
                    </a:cubicBezTo>
                    <a:cubicBezTo>
                      <a:pt x="200474" y="198725"/>
                      <a:pt x="215733" y="204126"/>
                      <a:pt x="231936" y="206611"/>
                    </a:cubicBezTo>
                    <a:cubicBezTo>
                      <a:pt x="246937" y="208840"/>
                      <a:pt x="272141" y="209526"/>
                      <a:pt x="283800" y="197868"/>
                    </a:cubicBezTo>
                    <a:cubicBezTo>
                      <a:pt x="299315" y="182437"/>
                      <a:pt x="280884" y="162463"/>
                      <a:pt x="267940" y="152948"/>
                    </a:cubicBezTo>
                    <a:cubicBezTo>
                      <a:pt x="255767" y="143861"/>
                      <a:pt x="237508" y="137946"/>
                      <a:pt x="220277" y="137432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245E1DE1-A596-3F73-FCA0-1FD767CCD5F1}"/>
                  </a:ext>
                </a:extLst>
              </p:cNvPr>
              <p:cNvSpPr/>
              <p:nvPr/>
            </p:nvSpPr>
            <p:spPr>
              <a:xfrm>
                <a:off x="10110346" y="3657526"/>
                <a:ext cx="88576" cy="85307"/>
              </a:xfrm>
              <a:custGeom>
                <a:avLst/>
                <a:gdLst>
                  <a:gd name="connsiteX0" fmla="*/ 85623 w 88576"/>
                  <a:gd name="connsiteY0" fmla="*/ 33363 h 85307"/>
                  <a:gd name="connsiteX1" fmla="*/ 72851 w 88576"/>
                  <a:gd name="connsiteY1" fmla="*/ 32334 h 85307"/>
                  <a:gd name="connsiteX2" fmla="*/ 79023 w 88576"/>
                  <a:gd name="connsiteY2" fmla="*/ 18190 h 85307"/>
                  <a:gd name="connsiteX3" fmla="*/ 75079 w 88576"/>
                  <a:gd name="connsiteY3" fmla="*/ 14761 h 85307"/>
                  <a:gd name="connsiteX4" fmla="*/ 61278 w 88576"/>
                  <a:gd name="connsiteY4" fmla="*/ 21018 h 85307"/>
                  <a:gd name="connsiteX5" fmla="*/ 59734 w 88576"/>
                  <a:gd name="connsiteY5" fmla="*/ 4388 h 85307"/>
                  <a:gd name="connsiteX6" fmla="*/ 55191 w 88576"/>
                  <a:gd name="connsiteY6" fmla="*/ 2845 h 85307"/>
                  <a:gd name="connsiteX7" fmla="*/ 42075 w 88576"/>
                  <a:gd name="connsiteY7" fmla="*/ 14589 h 85307"/>
                  <a:gd name="connsiteX8" fmla="*/ 29988 w 88576"/>
                  <a:gd name="connsiteY8" fmla="*/ 959 h 85307"/>
                  <a:gd name="connsiteX9" fmla="*/ 25873 w 88576"/>
                  <a:gd name="connsiteY9" fmla="*/ 1816 h 85307"/>
                  <a:gd name="connsiteX10" fmla="*/ 26473 w 88576"/>
                  <a:gd name="connsiteY10" fmla="*/ 20847 h 85307"/>
                  <a:gd name="connsiteX11" fmla="*/ 9500 w 88576"/>
                  <a:gd name="connsiteY11" fmla="*/ 12875 h 85307"/>
                  <a:gd name="connsiteX12" fmla="*/ 5727 w 88576"/>
                  <a:gd name="connsiteY12" fmla="*/ 17161 h 85307"/>
                  <a:gd name="connsiteX13" fmla="*/ 16786 w 88576"/>
                  <a:gd name="connsiteY13" fmla="*/ 30620 h 85307"/>
                  <a:gd name="connsiteX14" fmla="*/ 2727 w 88576"/>
                  <a:gd name="connsiteY14" fmla="*/ 33020 h 85307"/>
                  <a:gd name="connsiteX15" fmla="*/ 1613 w 88576"/>
                  <a:gd name="connsiteY15" fmla="*/ 38592 h 85307"/>
                  <a:gd name="connsiteX16" fmla="*/ 16529 w 88576"/>
                  <a:gd name="connsiteY16" fmla="*/ 45707 h 85307"/>
                  <a:gd name="connsiteX17" fmla="*/ 4271 w 88576"/>
                  <a:gd name="connsiteY17" fmla="*/ 57966 h 85307"/>
                  <a:gd name="connsiteX18" fmla="*/ 7442 w 88576"/>
                  <a:gd name="connsiteY18" fmla="*/ 62681 h 85307"/>
                  <a:gd name="connsiteX19" fmla="*/ 24759 w 88576"/>
                  <a:gd name="connsiteY19" fmla="*/ 57966 h 85307"/>
                  <a:gd name="connsiteX20" fmla="*/ 23987 w 88576"/>
                  <a:gd name="connsiteY20" fmla="*/ 77254 h 85307"/>
                  <a:gd name="connsiteX21" fmla="*/ 29045 w 88576"/>
                  <a:gd name="connsiteY21" fmla="*/ 78969 h 85307"/>
                  <a:gd name="connsiteX22" fmla="*/ 36845 w 88576"/>
                  <a:gd name="connsiteY22" fmla="*/ 69539 h 85307"/>
                  <a:gd name="connsiteX23" fmla="*/ 47561 w 88576"/>
                  <a:gd name="connsiteY23" fmla="*/ 83427 h 85307"/>
                  <a:gd name="connsiteX24" fmla="*/ 52620 w 88576"/>
                  <a:gd name="connsiteY24" fmla="*/ 83769 h 85307"/>
                  <a:gd name="connsiteX25" fmla="*/ 55706 w 88576"/>
                  <a:gd name="connsiteY25" fmla="*/ 64567 h 85307"/>
                  <a:gd name="connsiteX26" fmla="*/ 68650 w 88576"/>
                  <a:gd name="connsiteY26" fmla="*/ 74682 h 85307"/>
                  <a:gd name="connsiteX27" fmla="*/ 73193 w 88576"/>
                  <a:gd name="connsiteY27" fmla="*/ 72454 h 85307"/>
                  <a:gd name="connsiteX28" fmla="*/ 70021 w 88576"/>
                  <a:gd name="connsiteY28" fmla="*/ 58909 h 85307"/>
                  <a:gd name="connsiteX29" fmla="*/ 82023 w 88576"/>
                  <a:gd name="connsiteY29" fmla="*/ 62681 h 85307"/>
                  <a:gd name="connsiteX30" fmla="*/ 84852 w 88576"/>
                  <a:gd name="connsiteY30" fmla="*/ 58481 h 85307"/>
                  <a:gd name="connsiteX31" fmla="*/ 76194 w 88576"/>
                  <a:gd name="connsiteY31" fmla="*/ 47165 h 85307"/>
                  <a:gd name="connsiteX32" fmla="*/ 87423 w 88576"/>
                  <a:gd name="connsiteY32" fmla="*/ 38163 h 85307"/>
                  <a:gd name="connsiteX33" fmla="*/ 85623 w 88576"/>
                  <a:gd name="connsiteY33" fmla="*/ 33363 h 8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8576" h="85307">
                    <a:moveTo>
                      <a:pt x="85623" y="33363"/>
                    </a:moveTo>
                    <a:cubicBezTo>
                      <a:pt x="81337" y="33106"/>
                      <a:pt x="77137" y="32763"/>
                      <a:pt x="72851" y="32334"/>
                    </a:cubicBezTo>
                    <a:cubicBezTo>
                      <a:pt x="74479" y="27362"/>
                      <a:pt x="76536" y="22904"/>
                      <a:pt x="79023" y="18190"/>
                    </a:cubicBezTo>
                    <a:cubicBezTo>
                      <a:pt x="80394" y="15532"/>
                      <a:pt x="77308" y="13646"/>
                      <a:pt x="75079" y="14761"/>
                    </a:cubicBezTo>
                    <a:cubicBezTo>
                      <a:pt x="70450" y="17161"/>
                      <a:pt x="66078" y="19476"/>
                      <a:pt x="61278" y="21018"/>
                    </a:cubicBezTo>
                    <a:cubicBezTo>
                      <a:pt x="60849" y="15446"/>
                      <a:pt x="60591" y="9874"/>
                      <a:pt x="59734" y="4388"/>
                    </a:cubicBezTo>
                    <a:cubicBezTo>
                      <a:pt x="59391" y="2073"/>
                      <a:pt x="56820" y="1130"/>
                      <a:pt x="55191" y="2845"/>
                    </a:cubicBezTo>
                    <a:cubicBezTo>
                      <a:pt x="51076" y="7046"/>
                      <a:pt x="46447" y="10646"/>
                      <a:pt x="42075" y="14589"/>
                    </a:cubicBezTo>
                    <a:cubicBezTo>
                      <a:pt x="38046" y="10046"/>
                      <a:pt x="33845" y="5588"/>
                      <a:pt x="29988" y="959"/>
                    </a:cubicBezTo>
                    <a:cubicBezTo>
                      <a:pt x="28702" y="-584"/>
                      <a:pt x="26387" y="-241"/>
                      <a:pt x="25873" y="1816"/>
                    </a:cubicBezTo>
                    <a:cubicBezTo>
                      <a:pt x="24158" y="8331"/>
                      <a:pt x="25273" y="14504"/>
                      <a:pt x="26473" y="20847"/>
                    </a:cubicBezTo>
                    <a:cubicBezTo>
                      <a:pt x="20729" y="18361"/>
                      <a:pt x="15244" y="15446"/>
                      <a:pt x="9500" y="12875"/>
                    </a:cubicBezTo>
                    <a:cubicBezTo>
                      <a:pt x="6927" y="11760"/>
                      <a:pt x="3927" y="14675"/>
                      <a:pt x="5727" y="17161"/>
                    </a:cubicBezTo>
                    <a:cubicBezTo>
                      <a:pt x="9242" y="21962"/>
                      <a:pt x="12671" y="26505"/>
                      <a:pt x="16786" y="30620"/>
                    </a:cubicBezTo>
                    <a:cubicBezTo>
                      <a:pt x="12157" y="31734"/>
                      <a:pt x="7528" y="33020"/>
                      <a:pt x="2727" y="33020"/>
                    </a:cubicBezTo>
                    <a:cubicBezTo>
                      <a:pt x="-359" y="33020"/>
                      <a:pt x="-959" y="37306"/>
                      <a:pt x="1613" y="38592"/>
                    </a:cubicBezTo>
                    <a:cubicBezTo>
                      <a:pt x="6499" y="41164"/>
                      <a:pt x="11643" y="43222"/>
                      <a:pt x="16529" y="45707"/>
                    </a:cubicBezTo>
                    <a:cubicBezTo>
                      <a:pt x="12071" y="49479"/>
                      <a:pt x="7870" y="53337"/>
                      <a:pt x="4271" y="57966"/>
                    </a:cubicBezTo>
                    <a:cubicBezTo>
                      <a:pt x="2470" y="60281"/>
                      <a:pt x="4613" y="63624"/>
                      <a:pt x="7442" y="62681"/>
                    </a:cubicBezTo>
                    <a:cubicBezTo>
                      <a:pt x="13185" y="60966"/>
                      <a:pt x="18843" y="58652"/>
                      <a:pt x="24759" y="57966"/>
                    </a:cubicBezTo>
                    <a:cubicBezTo>
                      <a:pt x="23644" y="64396"/>
                      <a:pt x="23730" y="70568"/>
                      <a:pt x="23987" y="77254"/>
                    </a:cubicBezTo>
                    <a:cubicBezTo>
                      <a:pt x="24072" y="79912"/>
                      <a:pt x="27330" y="80769"/>
                      <a:pt x="29045" y="78969"/>
                    </a:cubicBezTo>
                    <a:cubicBezTo>
                      <a:pt x="31874" y="76054"/>
                      <a:pt x="34188" y="72711"/>
                      <a:pt x="36845" y="69539"/>
                    </a:cubicBezTo>
                    <a:cubicBezTo>
                      <a:pt x="40360" y="65424"/>
                      <a:pt x="46790" y="81798"/>
                      <a:pt x="47561" y="83427"/>
                    </a:cubicBezTo>
                    <a:cubicBezTo>
                      <a:pt x="48419" y="85312"/>
                      <a:pt x="51761" y="86341"/>
                      <a:pt x="52620" y="83769"/>
                    </a:cubicBezTo>
                    <a:cubicBezTo>
                      <a:pt x="54849" y="77426"/>
                      <a:pt x="55362" y="71082"/>
                      <a:pt x="55706" y="64567"/>
                    </a:cubicBezTo>
                    <a:cubicBezTo>
                      <a:pt x="59992" y="67996"/>
                      <a:pt x="64192" y="71511"/>
                      <a:pt x="68650" y="74682"/>
                    </a:cubicBezTo>
                    <a:cubicBezTo>
                      <a:pt x="70450" y="75968"/>
                      <a:pt x="73536" y="75025"/>
                      <a:pt x="73193" y="72454"/>
                    </a:cubicBezTo>
                    <a:cubicBezTo>
                      <a:pt x="72593" y="67739"/>
                      <a:pt x="71393" y="63367"/>
                      <a:pt x="70021" y="58909"/>
                    </a:cubicBezTo>
                    <a:cubicBezTo>
                      <a:pt x="74051" y="60281"/>
                      <a:pt x="77994" y="61567"/>
                      <a:pt x="82023" y="62681"/>
                    </a:cubicBezTo>
                    <a:cubicBezTo>
                      <a:pt x="84252" y="63367"/>
                      <a:pt x="86309" y="60281"/>
                      <a:pt x="84852" y="58481"/>
                    </a:cubicBezTo>
                    <a:cubicBezTo>
                      <a:pt x="81851" y="54794"/>
                      <a:pt x="78937" y="51022"/>
                      <a:pt x="76194" y="47165"/>
                    </a:cubicBezTo>
                    <a:cubicBezTo>
                      <a:pt x="74307" y="44593"/>
                      <a:pt x="85795" y="39278"/>
                      <a:pt x="87423" y="38163"/>
                    </a:cubicBezTo>
                    <a:cubicBezTo>
                      <a:pt x="89824" y="36706"/>
                      <a:pt x="88110" y="33535"/>
                      <a:pt x="85623" y="33363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23BE2FA4-8ED6-BC0E-6A42-006D4DE51C4C}"/>
                  </a:ext>
                </a:extLst>
              </p:cNvPr>
              <p:cNvSpPr/>
              <p:nvPr/>
            </p:nvSpPr>
            <p:spPr>
              <a:xfrm>
                <a:off x="10127727" y="3672445"/>
                <a:ext cx="55075" cy="52999"/>
              </a:xfrm>
              <a:custGeom>
                <a:avLst/>
                <a:gdLst>
                  <a:gd name="connsiteX0" fmla="*/ 45525 w 55075"/>
                  <a:gd name="connsiteY0" fmla="*/ 20159 h 52999"/>
                  <a:gd name="connsiteX1" fmla="*/ 48525 w 55075"/>
                  <a:gd name="connsiteY1" fmla="*/ 16044 h 52999"/>
                  <a:gd name="connsiteX2" fmla="*/ 44925 w 55075"/>
                  <a:gd name="connsiteY2" fmla="*/ 10901 h 52999"/>
                  <a:gd name="connsiteX3" fmla="*/ 34809 w 55075"/>
                  <a:gd name="connsiteY3" fmla="*/ 15358 h 52999"/>
                  <a:gd name="connsiteX4" fmla="*/ 34809 w 55075"/>
                  <a:gd name="connsiteY4" fmla="*/ 13987 h 52999"/>
                  <a:gd name="connsiteX5" fmla="*/ 35152 w 55075"/>
                  <a:gd name="connsiteY5" fmla="*/ 2757 h 52999"/>
                  <a:gd name="connsiteX6" fmla="*/ 29408 w 55075"/>
                  <a:gd name="connsiteY6" fmla="*/ 1728 h 52999"/>
                  <a:gd name="connsiteX7" fmla="*/ 24693 w 55075"/>
                  <a:gd name="connsiteY7" fmla="*/ 11672 h 52999"/>
                  <a:gd name="connsiteX8" fmla="*/ 18693 w 55075"/>
                  <a:gd name="connsiteY8" fmla="*/ 4128 h 52999"/>
                  <a:gd name="connsiteX9" fmla="*/ 14921 w 55075"/>
                  <a:gd name="connsiteY9" fmla="*/ 4471 h 52999"/>
                  <a:gd name="connsiteX10" fmla="*/ 15264 w 55075"/>
                  <a:gd name="connsiteY10" fmla="*/ 11758 h 52999"/>
                  <a:gd name="connsiteX11" fmla="*/ 16121 w 55075"/>
                  <a:gd name="connsiteY11" fmla="*/ 15101 h 52999"/>
                  <a:gd name="connsiteX12" fmla="*/ 6519 w 55075"/>
                  <a:gd name="connsiteY12" fmla="*/ 9872 h 52999"/>
                  <a:gd name="connsiteX13" fmla="*/ 4292 w 55075"/>
                  <a:gd name="connsiteY13" fmla="*/ 12529 h 52999"/>
                  <a:gd name="connsiteX14" fmla="*/ 12006 w 55075"/>
                  <a:gd name="connsiteY14" fmla="*/ 20159 h 52999"/>
                  <a:gd name="connsiteX15" fmla="*/ 13721 w 55075"/>
                  <a:gd name="connsiteY15" fmla="*/ 21359 h 52999"/>
                  <a:gd name="connsiteX16" fmla="*/ 2576 w 55075"/>
                  <a:gd name="connsiteY16" fmla="*/ 21959 h 52999"/>
                  <a:gd name="connsiteX17" fmla="*/ 1548 w 55075"/>
                  <a:gd name="connsiteY17" fmla="*/ 27360 h 52999"/>
                  <a:gd name="connsiteX18" fmla="*/ 8920 w 55075"/>
                  <a:gd name="connsiteY18" fmla="*/ 31046 h 52999"/>
                  <a:gd name="connsiteX19" fmla="*/ 2491 w 55075"/>
                  <a:gd name="connsiteY19" fmla="*/ 36104 h 52999"/>
                  <a:gd name="connsiteX20" fmla="*/ 6006 w 55075"/>
                  <a:gd name="connsiteY20" fmla="*/ 41162 h 52999"/>
                  <a:gd name="connsiteX21" fmla="*/ 13464 w 55075"/>
                  <a:gd name="connsiteY21" fmla="*/ 38933 h 52999"/>
                  <a:gd name="connsiteX22" fmla="*/ 13206 w 55075"/>
                  <a:gd name="connsiteY22" fmla="*/ 46648 h 52999"/>
                  <a:gd name="connsiteX23" fmla="*/ 18607 w 55075"/>
                  <a:gd name="connsiteY23" fmla="*/ 48363 h 52999"/>
                  <a:gd name="connsiteX24" fmla="*/ 22294 w 55075"/>
                  <a:gd name="connsiteY24" fmla="*/ 42448 h 52999"/>
                  <a:gd name="connsiteX25" fmla="*/ 28380 w 55075"/>
                  <a:gd name="connsiteY25" fmla="*/ 51706 h 52999"/>
                  <a:gd name="connsiteX26" fmla="*/ 34209 w 55075"/>
                  <a:gd name="connsiteY26" fmla="*/ 50420 h 52999"/>
                  <a:gd name="connsiteX27" fmla="*/ 34038 w 55075"/>
                  <a:gd name="connsiteY27" fmla="*/ 37818 h 52999"/>
                  <a:gd name="connsiteX28" fmla="*/ 42953 w 55075"/>
                  <a:gd name="connsiteY28" fmla="*/ 44505 h 52999"/>
                  <a:gd name="connsiteX29" fmla="*/ 46639 w 55075"/>
                  <a:gd name="connsiteY29" fmla="*/ 40133 h 52999"/>
                  <a:gd name="connsiteX30" fmla="*/ 44668 w 55075"/>
                  <a:gd name="connsiteY30" fmla="*/ 36532 h 52999"/>
                  <a:gd name="connsiteX31" fmla="*/ 49211 w 55075"/>
                  <a:gd name="connsiteY31" fmla="*/ 37904 h 52999"/>
                  <a:gd name="connsiteX32" fmla="*/ 51697 w 55075"/>
                  <a:gd name="connsiteY32" fmla="*/ 32675 h 52999"/>
                  <a:gd name="connsiteX33" fmla="*/ 46811 w 55075"/>
                  <a:gd name="connsiteY33" fmla="*/ 28989 h 52999"/>
                  <a:gd name="connsiteX34" fmla="*/ 53069 w 55075"/>
                  <a:gd name="connsiteY34" fmla="*/ 27103 h 52999"/>
                  <a:gd name="connsiteX35" fmla="*/ 53326 w 55075"/>
                  <a:gd name="connsiteY35" fmla="*/ 21531 h 52999"/>
                  <a:gd name="connsiteX36" fmla="*/ 45525 w 55075"/>
                  <a:gd name="connsiteY36" fmla="*/ 20159 h 5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5075" h="52999">
                    <a:moveTo>
                      <a:pt x="45525" y="20159"/>
                    </a:moveTo>
                    <a:cubicBezTo>
                      <a:pt x="46553" y="18873"/>
                      <a:pt x="47582" y="17502"/>
                      <a:pt x="48525" y="16044"/>
                    </a:cubicBezTo>
                    <a:cubicBezTo>
                      <a:pt x="50154" y="13472"/>
                      <a:pt x="48267" y="9786"/>
                      <a:pt x="44925" y="10901"/>
                    </a:cubicBezTo>
                    <a:cubicBezTo>
                      <a:pt x="41838" y="11929"/>
                      <a:pt x="38067" y="13387"/>
                      <a:pt x="34809" y="15358"/>
                    </a:cubicBezTo>
                    <a:cubicBezTo>
                      <a:pt x="34809" y="14844"/>
                      <a:pt x="34809" y="14415"/>
                      <a:pt x="34809" y="13987"/>
                    </a:cubicBezTo>
                    <a:cubicBezTo>
                      <a:pt x="34981" y="10215"/>
                      <a:pt x="35238" y="6443"/>
                      <a:pt x="35152" y="2757"/>
                    </a:cubicBezTo>
                    <a:cubicBezTo>
                      <a:pt x="35067" y="-244"/>
                      <a:pt x="30523" y="-1101"/>
                      <a:pt x="29408" y="1728"/>
                    </a:cubicBezTo>
                    <a:cubicBezTo>
                      <a:pt x="28208" y="4814"/>
                      <a:pt x="25808" y="8158"/>
                      <a:pt x="24693" y="11672"/>
                    </a:cubicBezTo>
                    <a:cubicBezTo>
                      <a:pt x="22807" y="9100"/>
                      <a:pt x="20922" y="6443"/>
                      <a:pt x="18693" y="4128"/>
                    </a:cubicBezTo>
                    <a:cubicBezTo>
                      <a:pt x="17750" y="3185"/>
                      <a:pt x="15693" y="3357"/>
                      <a:pt x="14921" y="4471"/>
                    </a:cubicBezTo>
                    <a:cubicBezTo>
                      <a:pt x="13549" y="6615"/>
                      <a:pt x="14750" y="9358"/>
                      <a:pt x="15264" y="11758"/>
                    </a:cubicBezTo>
                    <a:cubicBezTo>
                      <a:pt x="15521" y="12872"/>
                      <a:pt x="15778" y="13987"/>
                      <a:pt x="16121" y="15101"/>
                    </a:cubicBezTo>
                    <a:cubicBezTo>
                      <a:pt x="13120" y="13215"/>
                      <a:pt x="10034" y="10472"/>
                      <a:pt x="6519" y="9872"/>
                    </a:cubicBezTo>
                    <a:cubicBezTo>
                      <a:pt x="4977" y="9615"/>
                      <a:pt x="3862" y="11072"/>
                      <a:pt x="4292" y="12529"/>
                    </a:cubicBezTo>
                    <a:cubicBezTo>
                      <a:pt x="5234" y="16044"/>
                      <a:pt x="9092" y="18273"/>
                      <a:pt x="12006" y="20159"/>
                    </a:cubicBezTo>
                    <a:cubicBezTo>
                      <a:pt x="12521" y="20502"/>
                      <a:pt x="13120" y="20930"/>
                      <a:pt x="13721" y="21359"/>
                    </a:cubicBezTo>
                    <a:cubicBezTo>
                      <a:pt x="10034" y="21102"/>
                      <a:pt x="6263" y="21359"/>
                      <a:pt x="2576" y="21959"/>
                    </a:cubicBezTo>
                    <a:cubicBezTo>
                      <a:pt x="-424" y="22388"/>
                      <a:pt x="-853" y="25903"/>
                      <a:pt x="1548" y="27360"/>
                    </a:cubicBezTo>
                    <a:cubicBezTo>
                      <a:pt x="3777" y="28731"/>
                      <a:pt x="6349" y="30103"/>
                      <a:pt x="8920" y="31046"/>
                    </a:cubicBezTo>
                    <a:cubicBezTo>
                      <a:pt x="6605" y="32503"/>
                      <a:pt x="4462" y="34046"/>
                      <a:pt x="2491" y="36104"/>
                    </a:cubicBezTo>
                    <a:cubicBezTo>
                      <a:pt x="5" y="38676"/>
                      <a:pt x="3262" y="41847"/>
                      <a:pt x="6006" y="41162"/>
                    </a:cubicBezTo>
                    <a:cubicBezTo>
                      <a:pt x="8492" y="40647"/>
                      <a:pt x="10977" y="39790"/>
                      <a:pt x="13464" y="38933"/>
                    </a:cubicBezTo>
                    <a:cubicBezTo>
                      <a:pt x="13206" y="41504"/>
                      <a:pt x="13035" y="44076"/>
                      <a:pt x="13206" y="46648"/>
                    </a:cubicBezTo>
                    <a:cubicBezTo>
                      <a:pt x="13378" y="49220"/>
                      <a:pt x="16979" y="50591"/>
                      <a:pt x="18607" y="48363"/>
                    </a:cubicBezTo>
                    <a:cubicBezTo>
                      <a:pt x="19979" y="46477"/>
                      <a:pt x="21179" y="44505"/>
                      <a:pt x="22294" y="42448"/>
                    </a:cubicBezTo>
                    <a:cubicBezTo>
                      <a:pt x="24179" y="45705"/>
                      <a:pt x="26065" y="48791"/>
                      <a:pt x="28380" y="51706"/>
                    </a:cubicBezTo>
                    <a:cubicBezTo>
                      <a:pt x="29923" y="53677"/>
                      <a:pt x="33952" y="53506"/>
                      <a:pt x="34209" y="50420"/>
                    </a:cubicBezTo>
                    <a:cubicBezTo>
                      <a:pt x="34466" y="46391"/>
                      <a:pt x="34723" y="42019"/>
                      <a:pt x="34038" y="37818"/>
                    </a:cubicBezTo>
                    <a:cubicBezTo>
                      <a:pt x="36781" y="40304"/>
                      <a:pt x="39353" y="43390"/>
                      <a:pt x="42953" y="44505"/>
                    </a:cubicBezTo>
                    <a:cubicBezTo>
                      <a:pt x="45782" y="45448"/>
                      <a:pt x="48183" y="42790"/>
                      <a:pt x="46639" y="40133"/>
                    </a:cubicBezTo>
                    <a:cubicBezTo>
                      <a:pt x="45954" y="38933"/>
                      <a:pt x="45267" y="37732"/>
                      <a:pt x="44668" y="36532"/>
                    </a:cubicBezTo>
                    <a:cubicBezTo>
                      <a:pt x="46124" y="37047"/>
                      <a:pt x="47668" y="37561"/>
                      <a:pt x="49211" y="37904"/>
                    </a:cubicBezTo>
                    <a:cubicBezTo>
                      <a:pt x="52040" y="38590"/>
                      <a:pt x="54097" y="34389"/>
                      <a:pt x="51697" y="32675"/>
                    </a:cubicBezTo>
                    <a:cubicBezTo>
                      <a:pt x="50154" y="31560"/>
                      <a:pt x="48525" y="30274"/>
                      <a:pt x="46811" y="28989"/>
                    </a:cubicBezTo>
                    <a:cubicBezTo>
                      <a:pt x="48954" y="28474"/>
                      <a:pt x="51011" y="27960"/>
                      <a:pt x="53069" y="27103"/>
                    </a:cubicBezTo>
                    <a:cubicBezTo>
                      <a:pt x="55383" y="26160"/>
                      <a:pt x="55983" y="22473"/>
                      <a:pt x="53326" y="21531"/>
                    </a:cubicBezTo>
                    <a:cubicBezTo>
                      <a:pt x="51440" y="20930"/>
                      <a:pt x="48439" y="20245"/>
                      <a:pt x="45525" y="20159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图形 4">
              <a:extLst>
                <a:ext uri="{FF2B5EF4-FFF2-40B4-BE49-F238E27FC236}">
                  <a16:creationId xmlns:a16="http://schemas.microsoft.com/office/drawing/2014/main" id="{7062267D-C128-AB54-E019-B8DD6AF28B3E}"/>
                </a:ext>
              </a:extLst>
            </p:cNvPr>
            <p:cNvGrpSpPr/>
            <p:nvPr/>
          </p:nvGrpSpPr>
          <p:grpSpPr>
            <a:xfrm>
              <a:off x="9316708" y="3598884"/>
              <a:ext cx="195752" cy="178471"/>
              <a:chOff x="9316708" y="3598884"/>
              <a:chExt cx="195752" cy="178471"/>
            </a:xfrm>
          </p:grpSpPr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FFD1D65C-7F23-5BB6-90B2-85A6D56385CC}"/>
                  </a:ext>
                </a:extLst>
              </p:cNvPr>
              <p:cNvSpPr/>
              <p:nvPr/>
            </p:nvSpPr>
            <p:spPr>
              <a:xfrm>
                <a:off x="9316708" y="3598884"/>
                <a:ext cx="195752" cy="178471"/>
              </a:xfrm>
              <a:custGeom>
                <a:avLst/>
                <a:gdLst>
                  <a:gd name="connsiteX0" fmla="*/ 195518 w 195752"/>
                  <a:gd name="connsiteY0" fmla="*/ 92177 h 178471"/>
                  <a:gd name="connsiteX1" fmla="*/ 166371 w 195752"/>
                  <a:gd name="connsiteY1" fmla="*/ 75803 h 178471"/>
                  <a:gd name="connsiteX2" fmla="*/ 125395 w 195752"/>
                  <a:gd name="connsiteY2" fmla="*/ 79661 h 178471"/>
                  <a:gd name="connsiteX3" fmla="*/ 138682 w 195752"/>
                  <a:gd name="connsiteY3" fmla="*/ 46914 h 178471"/>
                  <a:gd name="connsiteX4" fmla="*/ 132596 w 195752"/>
                  <a:gd name="connsiteY4" fmla="*/ 1565 h 178471"/>
                  <a:gd name="connsiteX5" fmla="*/ 98563 w 195752"/>
                  <a:gd name="connsiteY5" fmla="*/ 24968 h 178471"/>
                  <a:gd name="connsiteX6" fmla="*/ 86047 w 195752"/>
                  <a:gd name="connsiteY6" fmla="*/ 54286 h 178471"/>
                  <a:gd name="connsiteX7" fmla="*/ 67874 w 195752"/>
                  <a:gd name="connsiteY7" fmla="*/ 22654 h 178471"/>
                  <a:gd name="connsiteX8" fmla="*/ 36241 w 195752"/>
                  <a:gd name="connsiteY8" fmla="*/ 10995 h 178471"/>
                  <a:gd name="connsiteX9" fmla="*/ 31355 w 195752"/>
                  <a:gd name="connsiteY9" fmla="*/ 42799 h 178471"/>
                  <a:gd name="connsiteX10" fmla="*/ 56387 w 195752"/>
                  <a:gd name="connsiteY10" fmla="*/ 78032 h 178471"/>
                  <a:gd name="connsiteX11" fmla="*/ 18067 w 195752"/>
                  <a:gd name="connsiteY11" fmla="*/ 83604 h 178471"/>
                  <a:gd name="connsiteX12" fmla="*/ 751 w 195752"/>
                  <a:gd name="connsiteY12" fmla="*/ 102807 h 178471"/>
                  <a:gd name="connsiteX13" fmla="*/ 29812 w 195752"/>
                  <a:gd name="connsiteY13" fmla="*/ 116094 h 178471"/>
                  <a:gd name="connsiteX14" fmla="*/ 60844 w 195752"/>
                  <a:gd name="connsiteY14" fmla="*/ 112751 h 178471"/>
                  <a:gd name="connsiteX15" fmla="*/ 45671 w 195752"/>
                  <a:gd name="connsiteY15" fmla="*/ 146698 h 178471"/>
                  <a:gd name="connsiteX16" fmla="*/ 50986 w 195752"/>
                  <a:gd name="connsiteY16" fmla="*/ 177044 h 178471"/>
                  <a:gd name="connsiteX17" fmla="*/ 77303 w 195752"/>
                  <a:gd name="connsiteY17" fmla="*/ 164614 h 178471"/>
                  <a:gd name="connsiteX18" fmla="*/ 93334 w 195752"/>
                  <a:gd name="connsiteY18" fmla="*/ 124409 h 178471"/>
                  <a:gd name="connsiteX19" fmla="*/ 118366 w 195752"/>
                  <a:gd name="connsiteY19" fmla="*/ 163757 h 178471"/>
                  <a:gd name="connsiteX20" fmla="*/ 149484 w 195752"/>
                  <a:gd name="connsiteY20" fmla="*/ 168815 h 178471"/>
                  <a:gd name="connsiteX21" fmla="*/ 147427 w 195752"/>
                  <a:gd name="connsiteY21" fmla="*/ 135554 h 178471"/>
                  <a:gd name="connsiteX22" fmla="*/ 131739 w 195752"/>
                  <a:gd name="connsiteY22" fmla="*/ 114037 h 178471"/>
                  <a:gd name="connsiteX23" fmla="*/ 163800 w 195752"/>
                  <a:gd name="connsiteY23" fmla="*/ 113865 h 178471"/>
                  <a:gd name="connsiteX24" fmla="*/ 195518 w 195752"/>
                  <a:gd name="connsiteY24" fmla="*/ 92177 h 17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5752" h="178471">
                    <a:moveTo>
                      <a:pt x="195518" y="92177"/>
                    </a:moveTo>
                    <a:cubicBezTo>
                      <a:pt x="198347" y="79061"/>
                      <a:pt x="174773" y="76918"/>
                      <a:pt x="166371" y="75803"/>
                    </a:cubicBezTo>
                    <a:cubicBezTo>
                      <a:pt x="152913" y="74003"/>
                      <a:pt x="138425" y="75203"/>
                      <a:pt x="125395" y="79661"/>
                    </a:cubicBezTo>
                    <a:cubicBezTo>
                      <a:pt x="132682" y="70488"/>
                      <a:pt x="136539" y="58915"/>
                      <a:pt x="138682" y="46914"/>
                    </a:cubicBezTo>
                    <a:cubicBezTo>
                      <a:pt x="140568" y="35941"/>
                      <a:pt x="143311" y="9281"/>
                      <a:pt x="132596" y="1565"/>
                    </a:cubicBezTo>
                    <a:cubicBezTo>
                      <a:pt x="121452" y="-6493"/>
                      <a:pt x="102764" y="18882"/>
                      <a:pt x="98563" y="24968"/>
                    </a:cubicBezTo>
                    <a:cubicBezTo>
                      <a:pt x="93505" y="32341"/>
                      <a:pt x="87590" y="43656"/>
                      <a:pt x="86047" y="54286"/>
                    </a:cubicBezTo>
                    <a:cubicBezTo>
                      <a:pt x="82533" y="42456"/>
                      <a:pt x="77561" y="31398"/>
                      <a:pt x="67874" y="22654"/>
                    </a:cubicBezTo>
                    <a:cubicBezTo>
                      <a:pt x="59730" y="15281"/>
                      <a:pt x="47814" y="5166"/>
                      <a:pt x="36241" y="10995"/>
                    </a:cubicBezTo>
                    <a:cubicBezTo>
                      <a:pt x="26211" y="16053"/>
                      <a:pt x="28783" y="34570"/>
                      <a:pt x="31355" y="42799"/>
                    </a:cubicBezTo>
                    <a:cubicBezTo>
                      <a:pt x="35127" y="54886"/>
                      <a:pt x="44985" y="69717"/>
                      <a:pt x="56387" y="78032"/>
                    </a:cubicBezTo>
                    <a:cubicBezTo>
                      <a:pt x="43356" y="76832"/>
                      <a:pt x="29983" y="78118"/>
                      <a:pt x="18067" y="83604"/>
                    </a:cubicBezTo>
                    <a:cubicBezTo>
                      <a:pt x="12924" y="86005"/>
                      <a:pt x="-3707" y="94491"/>
                      <a:pt x="751" y="102807"/>
                    </a:cubicBezTo>
                    <a:cubicBezTo>
                      <a:pt x="5809" y="112151"/>
                      <a:pt x="20296" y="114037"/>
                      <a:pt x="29812" y="116094"/>
                    </a:cubicBezTo>
                    <a:cubicBezTo>
                      <a:pt x="40099" y="118323"/>
                      <a:pt x="51414" y="117294"/>
                      <a:pt x="60844" y="112751"/>
                    </a:cubicBezTo>
                    <a:cubicBezTo>
                      <a:pt x="54072" y="123209"/>
                      <a:pt x="48585" y="134096"/>
                      <a:pt x="45671" y="146698"/>
                    </a:cubicBezTo>
                    <a:cubicBezTo>
                      <a:pt x="43956" y="154070"/>
                      <a:pt x="42070" y="172501"/>
                      <a:pt x="50986" y="177044"/>
                    </a:cubicBezTo>
                    <a:cubicBezTo>
                      <a:pt x="61273" y="182274"/>
                      <a:pt x="71131" y="171987"/>
                      <a:pt x="77303" y="164614"/>
                    </a:cubicBezTo>
                    <a:cubicBezTo>
                      <a:pt x="86133" y="153984"/>
                      <a:pt x="91620" y="138811"/>
                      <a:pt x="93334" y="124409"/>
                    </a:cubicBezTo>
                    <a:cubicBezTo>
                      <a:pt x="98906" y="139240"/>
                      <a:pt x="106021" y="153213"/>
                      <a:pt x="118366" y="163757"/>
                    </a:cubicBezTo>
                    <a:cubicBezTo>
                      <a:pt x="125566" y="169929"/>
                      <a:pt x="142197" y="179616"/>
                      <a:pt x="149484" y="168815"/>
                    </a:cubicBezTo>
                    <a:cubicBezTo>
                      <a:pt x="155485" y="159985"/>
                      <a:pt x="150341" y="144469"/>
                      <a:pt x="147427" y="135554"/>
                    </a:cubicBezTo>
                    <a:cubicBezTo>
                      <a:pt x="144512" y="126552"/>
                      <a:pt x="138854" y="119437"/>
                      <a:pt x="131739" y="114037"/>
                    </a:cubicBezTo>
                    <a:cubicBezTo>
                      <a:pt x="142026" y="115922"/>
                      <a:pt x="152484" y="116180"/>
                      <a:pt x="163800" y="113865"/>
                    </a:cubicBezTo>
                    <a:cubicBezTo>
                      <a:pt x="173315" y="112065"/>
                      <a:pt x="193203" y="103235"/>
                      <a:pt x="195518" y="92177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E0354DA0-6A01-ECAB-B06B-C3B0B4ACCD2C}"/>
                  </a:ext>
                </a:extLst>
              </p:cNvPr>
              <p:cNvSpPr/>
              <p:nvPr/>
            </p:nvSpPr>
            <p:spPr>
              <a:xfrm>
                <a:off x="9376857" y="3656913"/>
                <a:ext cx="65829" cy="63642"/>
              </a:xfrm>
              <a:custGeom>
                <a:avLst/>
                <a:gdLst>
                  <a:gd name="connsiteX0" fmla="*/ 64389 w 65829"/>
                  <a:gd name="connsiteY0" fmla="*/ 36719 h 63642"/>
                  <a:gd name="connsiteX1" fmla="*/ 63704 w 65829"/>
                  <a:gd name="connsiteY1" fmla="*/ 32004 h 63642"/>
                  <a:gd name="connsiteX2" fmla="*/ 50673 w 65829"/>
                  <a:gd name="connsiteY2" fmla="*/ 29090 h 63642"/>
                  <a:gd name="connsiteX3" fmla="*/ 57617 w 65829"/>
                  <a:gd name="connsiteY3" fmla="*/ 14345 h 63642"/>
                  <a:gd name="connsiteX4" fmla="*/ 54360 w 65829"/>
                  <a:gd name="connsiteY4" fmla="*/ 11173 h 63642"/>
                  <a:gd name="connsiteX5" fmla="*/ 40986 w 65829"/>
                  <a:gd name="connsiteY5" fmla="*/ 16316 h 63642"/>
                  <a:gd name="connsiteX6" fmla="*/ 38501 w 65829"/>
                  <a:gd name="connsiteY6" fmla="*/ 2086 h 63642"/>
                  <a:gd name="connsiteX7" fmla="*/ 34815 w 65829"/>
                  <a:gd name="connsiteY7" fmla="*/ 1658 h 63642"/>
                  <a:gd name="connsiteX8" fmla="*/ 28299 w 65829"/>
                  <a:gd name="connsiteY8" fmla="*/ 12545 h 63642"/>
                  <a:gd name="connsiteX9" fmla="*/ 18955 w 65829"/>
                  <a:gd name="connsiteY9" fmla="*/ 972 h 63642"/>
                  <a:gd name="connsiteX10" fmla="*/ 14240 w 65829"/>
                  <a:gd name="connsiteY10" fmla="*/ 3029 h 63642"/>
                  <a:gd name="connsiteX11" fmla="*/ 16555 w 65829"/>
                  <a:gd name="connsiteY11" fmla="*/ 17431 h 63642"/>
                  <a:gd name="connsiteX12" fmla="*/ 2239 w 65829"/>
                  <a:gd name="connsiteY12" fmla="*/ 17431 h 63642"/>
                  <a:gd name="connsiteX13" fmla="*/ 610 w 65829"/>
                  <a:gd name="connsiteY13" fmla="*/ 21631 h 63642"/>
                  <a:gd name="connsiteX14" fmla="*/ 14154 w 65829"/>
                  <a:gd name="connsiteY14" fmla="*/ 32947 h 63642"/>
                  <a:gd name="connsiteX15" fmla="*/ 5754 w 65829"/>
                  <a:gd name="connsiteY15" fmla="*/ 46835 h 63642"/>
                  <a:gd name="connsiteX16" fmla="*/ 8582 w 65829"/>
                  <a:gd name="connsiteY16" fmla="*/ 50349 h 63642"/>
                  <a:gd name="connsiteX17" fmla="*/ 22555 w 65829"/>
                  <a:gd name="connsiteY17" fmla="*/ 46577 h 63642"/>
                  <a:gd name="connsiteX18" fmla="*/ 24956 w 65829"/>
                  <a:gd name="connsiteY18" fmla="*/ 61494 h 63642"/>
                  <a:gd name="connsiteX19" fmla="*/ 29499 w 65829"/>
                  <a:gd name="connsiteY19" fmla="*/ 62608 h 63642"/>
                  <a:gd name="connsiteX20" fmla="*/ 36186 w 65829"/>
                  <a:gd name="connsiteY20" fmla="*/ 49835 h 63642"/>
                  <a:gd name="connsiteX21" fmla="*/ 43901 w 65829"/>
                  <a:gd name="connsiteY21" fmla="*/ 58236 h 63642"/>
                  <a:gd name="connsiteX22" fmla="*/ 48359 w 65829"/>
                  <a:gd name="connsiteY22" fmla="*/ 56950 h 63642"/>
                  <a:gd name="connsiteX23" fmla="*/ 53245 w 65829"/>
                  <a:gd name="connsiteY23" fmla="*/ 40919 h 63642"/>
                  <a:gd name="connsiteX24" fmla="*/ 64389 w 65829"/>
                  <a:gd name="connsiteY24" fmla="*/ 36719 h 6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829" h="63642">
                    <a:moveTo>
                      <a:pt x="64389" y="36719"/>
                    </a:moveTo>
                    <a:cubicBezTo>
                      <a:pt x="66790" y="35605"/>
                      <a:pt x="65932" y="32519"/>
                      <a:pt x="63704" y="32004"/>
                    </a:cubicBezTo>
                    <a:cubicBezTo>
                      <a:pt x="59332" y="30976"/>
                      <a:pt x="55045" y="30033"/>
                      <a:pt x="50673" y="29090"/>
                    </a:cubicBezTo>
                    <a:cubicBezTo>
                      <a:pt x="53245" y="24289"/>
                      <a:pt x="55903" y="19574"/>
                      <a:pt x="57617" y="14345"/>
                    </a:cubicBezTo>
                    <a:cubicBezTo>
                      <a:pt x="58389" y="12287"/>
                      <a:pt x="56417" y="10401"/>
                      <a:pt x="54360" y="11173"/>
                    </a:cubicBezTo>
                    <a:cubicBezTo>
                      <a:pt x="49902" y="12888"/>
                      <a:pt x="45444" y="14602"/>
                      <a:pt x="40986" y="16316"/>
                    </a:cubicBezTo>
                    <a:cubicBezTo>
                      <a:pt x="40472" y="11516"/>
                      <a:pt x="39958" y="6801"/>
                      <a:pt x="38501" y="2086"/>
                    </a:cubicBezTo>
                    <a:cubicBezTo>
                      <a:pt x="37986" y="372"/>
                      <a:pt x="35757" y="629"/>
                      <a:pt x="34815" y="1658"/>
                    </a:cubicBezTo>
                    <a:cubicBezTo>
                      <a:pt x="31814" y="4915"/>
                      <a:pt x="29842" y="8601"/>
                      <a:pt x="28299" y="12545"/>
                    </a:cubicBezTo>
                    <a:cubicBezTo>
                      <a:pt x="25384" y="8515"/>
                      <a:pt x="22127" y="4829"/>
                      <a:pt x="18955" y="972"/>
                    </a:cubicBezTo>
                    <a:cubicBezTo>
                      <a:pt x="17240" y="-1086"/>
                      <a:pt x="13898" y="372"/>
                      <a:pt x="14240" y="3029"/>
                    </a:cubicBezTo>
                    <a:cubicBezTo>
                      <a:pt x="14840" y="7830"/>
                      <a:pt x="15955" y="12630"/>
                      <a:pt x="16555" y="17431"/>
                    </a:cubicBezTo>
                    <a:cubicBezTo>
                      <a:pt x="11754" y="17002"/>
                      <a:pt x="7125" y="17002"/>
                      <a:pt x="2239" y="17431"/>
                    </a:cubicBezTo>
                    <a:cubicBezTo>
                      <a:pt x="353" y="17603"/>
                      <a:pt x="-762" y="20260"/>
                      <a:pt x="610" y="21631"/>
                    </a:cubicBezTo>
                    <a:cubicBezTo>
                      <a:pt x="4725" y="25918"/>
                      <a:pt x="9526" y="29261"/>
                      <a:pt x="14154" y="32947"/>
                    </a:cubicBezTo>
                    <a:cubicBezTo>
                      <a:pt x="11154" y="37405"/>
                      <a:pt x="8411" y="42034"/>
                      <a:pt x="5754" y="46835"/>
                    </a:cubicBezTo>
                    <a:cubicBezTo>
                      <a:pt x="4725" y="48635"/>
                      <a:pt x="6782" y="50606"/>
                      <a:pt x="8582" y="50349"/>
                    </a:cubicBezTo>
                    <a:cubicBezTo>
                      <a:pt x="13554" y="49578"/>
                      <a:pt x="18098" y="48549"/>
                      <a:pt x="22555" y="46577"/>
                    </a:cubicBezTo>
                    <a:cubicBezTo>
                      <a:pt x="23413" y="51550"/>
                      <a:pt x="24184" y="56522"/>
                      <a:pt x="24956" y="61494"/>
                    </a:cubicBezTo>
                    <a:cubicBezTo>
                      <a:pt x="25213" y="63465"/>
                      <a:pt x="28385" y="64580"/>
                      <a:pt x="29499" y="62608"/>
                    </a:cubicBezTo>
                    <a:cubicBezTo>
                      <a:pt x="31900" y="58407"/>
                      <a:pt x="34043" y="54121"/>
                      <a:pt x="36186" y="49835"/>
                    </a:cubicBezTo>
                    <a:cubicBezTo>
                      <a:pt x="39101" y="52321"/>
                      <a:pt x="41415" y="55150"/>
                      <a:pt x="43901" y="58236"/>
                    </a:cubicBezTo>
                    <a:cubicBezTo>
                      <a:pt x="45187" y="59779"/>
                      <a:pt x="48359" y="59265"/>
                      <a:pt x="48359" y="56950"/>
                    </a:cubicBezTo>
                    <a:cubicBezTo>
                      <a:pt x="48359" y="51207"/>
                      <a:pt x="46387" y="44177"/>
                      <a:pt x="53245" y="40919"/>
                    </a:cubicBezTo>
                    <a:cubicBezTo>
                      <a:pt x="56760" y="39119"/>
                      <a:pt x="60703" y="38348"/>
                      <a:pt x="64389" y="36719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" name="图形 4">
              <a:extLst>
                <a:ext uri="{FF2B5EF4-FFF2-40B4-BE49-F238E27FC236}">
                  <a16:creationId xmlns:a16="http://schemas.microsoft.com/office/drawing/2014/main" id="{BEDA22D4-D11E-05C6-F818-C886EB898A6A}"/>
                </a:ext>
              </a:extLst>
            </p:cNvPr>
            <p:cNvGrpSpPr/>
            <p:nvPr/>
          </p:nvGrpSpPr>
          <p:grpSpPr>
            <a:xfrm>
              <a:off x="9712805" y="6372421"/>
              <a:ext cx="175397" cy="195583"/>
              <a:chOff x="9712805" y="6372421"/>
              <a:chExt cx="175397" cy="195583"/>
            </a:xfrm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AA92B4AD-CC98-9210-60D6-E9A6B0F59EDE}"/>
                  </a:ext>
                </a:extLst>
              </p:cNvPr>
              <p:cNvSpPr/>
              <p:nvPr/>
            </p:nvSpPr>
            <p:spPr>
              <a:xfrm>
                <a:off x="9712805" y="6372421"/>
                <a:ext cx="175397" cy="195583"/>
              </a:xfrm>
              <a:custGeom>
                <a:avLst/>
                <a:gdLst>
                  <a:gd name="connsiteX0" fmla="*/ 101002 w 175397"/>
                  <a:gd name="connsiteY0" fmla="*/ 546 h 195583"/>
                  <a:gd name="connsiteX1" fmla="*/ 81200 w 175397"/>
                  <a:gd name="connsiteY1" fmla="*/ 27464 h 195583"/>
                  <a:gd name="connsiteX2" fmla="*/ 79999 w 175397"/>
                  <a:gd name="connsiteY2" fmla="*/ 68612 h 195583"/>
                  <a:gd name="connsiteX3" fmla="*/ 49139 w 175397"/>
                  <a:gd name="connsiteY3" fmla="*/ 51381 h 195583"/>
                  <a:gd name="connsiteX4" fmla="*/ 3361 w 175397"/>
                  <a:gd name="connsiteY4" fmla="*/ 51895 h 195583"/>
                  <a:gd name="connsiteX5" fmla="*/ 22393 w 175397"/>
                  <a:gd name="connsiteY5" fmla="*/ 88500 h 195583"/>
                  <a:gd name="connsiteX6" fmla="*/ 49996 w 175397"/>
                  <a:gd name="connsiteY6" fmla="*/ 104531 h 195583"/>
                  <a:gd name="connsiteX7" fmla="*/ 16392 w 175397"/>
                  <a:gd name="connsiteY7" fmla="*/ 118761 h 195583"/>
                  <a:gd name="connsiteX8" fmla="*/ 961 w 175397"/>
                  <a:gd name="connsiteY8" fmla="*/ 148679 h 195583"/>
                  <a:gd name="connsiteX9" fmla="*/ 31994 w 175397"/>
                  <a:gd name="connsiteY9" fmla="*/ 157423 h 195583"/>
                  <a:gd name="connsiteX10" fmla="*/ 69969 w 175397"/>
                  <a:gd name="connsiteY10" fmla="*/ 136849 h 195583"/>
                  <a:gd name="connsiteX11" fmla="*/ 70827 w 175397"/>
                  <a:gd name="connsiteY11" fmla="*/ 175597 h 195583"/>
                  <a:gd name="connsiteX12" fmla="*/ 87801 w 175397"/>
                  <a:gd name="connsiteY12" fmla="*/ 195142 h 195583"/>
                  <a:gd name="connsiteX13" fmla="*/ 104603 w 175397"/>
                  <a:gd name="connsiteY13" fmla="*/ 167882 h 195583"/>
                  <a:gd name="connsiteX14" fmla="*/ 105032 w 175397"/>
                  <a:gd name="connsiteY14" fmla="*/ 136678 h 195583"/>
                  <a:gd name="connsiteX15" fmla="*/ 136835 w 175397"/>
                  <a:gd name="connsiteY15" fmla="*/ 155880 h 195583"/>
                  <a:gd name="connsiteX16" fmla="*/ 167610 w 175397"/>
                  <a:gd name="connsiteY16" fmla="*/ 154251 h 195583"/>
                  <a:gd name="connsiteX17" fmla="*/ 158524 w 175397"/>
                  <a:gd name="connsiteY17" fmla="*/ 126648 h 195583"/>
                  <a:gd name="connsiteX18" fmla="*/ 120633 w 175397"/>
                  <a:gd name="connsiteY18" fmla="*/ 105817 h 195583"/>
                  <a:gd name="connsiteX19" fmla="*/ 162810 w 175397"/>
                  <a:gd name="connsiteY19" fmla="*/ 85757 h 195583"/>
                  <a:gd name="connsiteX20" fmla="*/ 171640 w 175397"/>
                  <a:gd name="connsiteY20" fmla="*/ 55496 h 195583"/>
                  <a:gd name="connsiteX21" fmla="*/ 138379 w 175397"/>
                  <a:gd name="connsiteY21" fmla="*/ 53439 h 195583"/>
                  <a:gd name="connsiteX22" fmla="*/ 115147 w 175397"/>
                  <a:gd name="connsiteY22" fmla="*/ 66383 h 195583"/>
                  <a:gd name="connsiteX23" fmla="*/ 118919 w 175397"/>
                  <a:gd name="connsiteY23" fmla="*/ 34579 h 195583"/>
                  <a:gd name="connsiteX24" fmla="*/ 101002 w 175397"/>
                  <a:gd name="connsiteY24" fmla="*/ 546 h 195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5397" h="195583">
                    <a:moveTo>
                      <a:pt x="101002" y="546"/>
                    </a:moveTo>
                    <a:cubicBezTo>
                      <a:pt x="88315" y="-3826"/>
                      <a:pt x="83343" y="19234"/>
                      <a:pt x="81200" y="27464"/>
                    </a:cubicBezTo>
                    <a:cubicBezTo>
                      <a:pt x="77771" y="40580"/>
                      <a:pt x="77171" y="55068"/>
                      <a:pt x="79999" y="68612"/>
                    </a:cubicBezTo>
                    <a:cubicBezTo>
                      <a:pt x="71856" y="60211"/>
                      <a:pt x="60797" y="54982"/>
                      <a:pt x="49139" y="51381"/>
                    </a:cubicBezTo>
                    <a:cubicBezTo>
                      <a:pt x="38423" y="48124"/>
                      <a:pt x="12362" y="42123"/>
                      <a:pt x="3361" y="51895"/>
                    </a:cubicBezTo>
                    <a:cubicBezTo>
                      <a:pt x="-5982" y="62011"/>
                      <a:pt x="16906" y="83614"/>
                      <a:pt x="22393" y="88500"/>
                    </a:cubicBezTo>
                    <a:cubicBezTo>
                      <a:pt x="29165" y="94415"/>
                      <a:pt x="39623" y="101702"/>
                      <a:pt x="49996" y="104531"/>
                    </a:cubicBezTo>
                    <a:cubicBezTo>
                      <a:pt x="37822" y="106588"/>
                      <a:pt x="26250" y="110189"/>
                      <a:pt x="16392" y="118761"/>
                    </a:cubicBezTo>
                    <a:cubicBezTo>
                      <a:pt x="8076" y="125962"/>
                      <a:pt x="-3411" y="136592"/>
                      <a:pt x="961" y="148679"/>
                    </a:cubicBezTo>
                    <a:cubicBezTo>
                      <a:pt x="4733" y="159223"/>
                      <a:pt x="23507" y="158966"/>
                      <a:pt x="31994" y="157423"/>
                    </a:cubicBezTo>
                    <a:cubicBezTo>
                      <a:pt x="44509" y="155109"/>
                      <a:pt x="60368" y="147136"/>
                      <a:pt x="69969" y="136849"/>
                    </a:cubicBezTo>
                    <a:cubicBezTo>
                      <a:pt x="67141" y="149622"/>
                      <a:pt x="66797" y="163081"/>
                      <a:pt x="70827" y="175597"/>
                    </a:cubicBezTo>
                    <a:cubicBezTo>
                      <a:pt x="72627" y="181083"/>
                      <a:pt x="78971" y="198571"/>
                      <a:pt x="87801" y="195142"/>
                    </a:cubicBezTo>
                    <a:cubicBezTo>
                      <a:pt x="97745" y="191284"/>
                      <a:pt x="101345" y="177140"/>
                      <a:pt x="104603" y="167882"/>
                    </a:cubicBezTo>
                    <a:cubicBezTo>
                      <a:pt x="108118" y="157938"/>
                      <a:pt x="108461" y="146622"/>
                      <a:pt x="105032" y="136678"/>
                    </a:cubicBezTo>
                    <a:cubicBezTo>
                      <a:pt x="114633" y="144736"/>
                      <a:pt x="124662" y="151508"/>
                      <a:pt x="136835" y="155880"/>
                    </a:cubicBezTo>
                    <a:cubicBezTo>
                      <a:pt x="143864" y="158452"/>
                      <a:pt x="161953" y="162567"/>
                      <a:pt x="167610" y="154251"/>
                    </a:cubicBezTo>
                    <a:cubicBezTo>
                      <a:pt x="174040" y="144650"/>
                      <a:pt x="165039" y="133592"/>
                      <a:pt x="158524" y="126648"/>
                    </a:cubicBezTo>
                    <a:cubicBezTo>
                      <a:pt x="149094" y="116532"/>
                      <a:pt x="134692" y="109331"/>
                      <a:pt x="120633" y="105817"/>
                    </a:cubicBezTo>
                    <a:cubicBezTo>
                      <a:pt x="136064" y="102045"/>
                      <a:pt x="150808" y="96730"/>
                      <a:pt x="162810" y="85757"/>
                    </a:cubicBezTo>
                    <a:cubicBezTo>
                      <a:pt x="169839" y="79328"/>
                      <a:pt x="181412" y="63983"/>
                      <a:pt x="171640" y="55496"/>
                    </a:cubicBezTo>
                    <a:cubicBezTo>
                      <a:pt x="163581" y="48467"/>
                      <a:pt x="147637" y="51724"/>
                      <a:pt x="138379" y="53439"/>
                    </a:cubicBezTo>
                    <a:cubicBezTo>
                      <a:pt x="129120" y="55153"/>
                      <a:pt x="121320" y="59954"/>
                      <a:pt x="115147" y="66383"/>
                    </a:cubicBezTo>
                    <a:cubicBezTo>
                      <a:pt x="118232" y="56353"/>
                      <a:pt x="119776" y="45980"/>
                      <a:pt x="118919" y="34579"/>
                    </a:cubicBezTo>
                    <a:cubicBezTo>
                      <a:pt x="118062" y="24978"/>
                      <a:pt x="111717" y="4232"/>
                      <a:pt x="101002" y="546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15CDEDCD-D304-5931-3C43-1B9183C6D2CC}"/>
                  </a:ext>
                </a:extLst>
              </p:cNvPr>
              <p:cNvSpPr/>
              <p:nvPr/>
            </p:nvSpPr>
            <p:spPr>
              <a:xfrm>
                <a:off x="9765525" y="6441967"/>
                <a:ext cx="64527" cy="63503"/>
              </a:xfrm>
              <a:custGeom>
                <a:avLst/>
                <a:gdLst>
                  <a:gd name="connsiteX0" fmla="*/ 42196 w 64527"/>
                  <a:gd name="connsiteY0" fmla="*/ 1724 h 63503"/>
                  <a:gd name="connsiteX1" fmla="*/ 37396 w 64527"/>
                  <a:gd name="connsiteY1" fmla="*/ 1895 h 63503"/>
                  <a:gd name="connsiteX2" fmla="*/ 32852 w 64527"/>
                  <a:gd name="connsiteY2" fmla="*/ 14496 h 63503"/>
                  <a:gd name="connsiteX3" fmla="*/ 19050 w 64527"/>
                  <a:gd name="connsiteY3" fmla="*/ 5753 h 63503"/>
                  <a:gd name="connsiteX4" fmla="*/ 15535 w 64527"/>
                  <a:gd name="connsiteY4" fmla="*/ 8581 h 63503"/>
                  <a:gd name="connsiteX5" fmla="*/ 19050 w 64527"/>
                  <a:gd name="connsiteY5" fmla="*/ 22469 h 63503"/>
                  <a:gd name="connsiteX6" fmla="*/ 4648 w 64527"/>
                  <a:gd name="connsiteY6" fmla="*/ 23155 h 63503"/>
                  <a:gd name="connsiteX7" fmla="*/ 3791 w 64527"/>
                  <a:gd name="connsiteY7" fmla="*/ 26756 h 63503"/>
                  <a:gd name="connsiteX8" fmla="*/ 13821 w 64527"/>
                  <a:gd name="connsiteY8" fmla="*/ 34556 h 63503"/>
                  <a:gd name="connsiteX9" fmla="*/ 1219 w 64527"/>
                  <a:gd name="connsiteY9" fmla="*/ 42443 h 63503"/>
                  <a:gd name="connsiteX10" fmla="*/ 2677 w 64527"/>
                  <a:gd name="connsiteY10" fmla="*/ 47329 h 63503"/>
                  <a:gd name="connsiteX11" fmla="*/ 17249 w 64527"/>
                  <a:gd name="connsiteY11" fmla="*/ 46729 h 63503"/>
                  <a:gd name="connsiteX12" fmla="*/ 15535 w 64527"/>
                  <a:gd name="connsiteY12" fmla="*/ 60960 h 63503"/>
                  <a:gd name="connsiteX13" fmla="*/ 19478 w 64527"/>
                  <a:gd name="connsiteY13" fmla="*/ 63103 h 63503"/>
                  <a:gd name="connsiteX14" fmla="*/ 32337 w 64527"/>
                  <a:gd name="connsiteY14" fmla="*/ 51101 h 63503"/>
                  <a:gd name="connsiteX15" fmla="*/ 45110 w 64527"/>
                  <a:gd name="connsiteY15" fmla="*/ 61131 h 63503"/>
                  <a:gd name="connsiteX16" fmla="*/ 48883 w 64527"/>
                  <a:gd name="connsiteY16" fmla="*/ 58731 h 63503"/>
                  <a:gd name="connsiteX17" fmla="*/ 46911 w 64527"/>
                  <a:gd name="connsiteY17" fmla="*/ 44415 h 63503"/>
                  <a:gd name="connsiteX18" fmla="*/ 61999 w 64527"/>
                  <a:gd name="connsiteY18" fmla="*/ 43901 h 63503"/>
                  <a:gd name="connsiteX19" fmla="*/ 63713 w 64527"/>
                  <a:gd name="connsiteY19" fmla="*/ 39529 h 63503"/>
                  <a:gd name="connsiteX20" fmla="*/ 51797 w 64527"/>
                  <a:gd name="connsiteY20" fmla="*/ 31299 h 63503"/>
                  <a:gd name="connsiteX21" fmla="*/ 61056 w 64527"/>
                  <a:gd name="connsiteY21" fmla="*/ 24698 h 63503"/>
                  <a:gd name="connsiteX22" fmla="*/ 60284 w 64527"/>
                  <a:gd name="connsiteY22" fmla="*/ 20069 h 63503"/>
                  <a:gd name="connsiteX23" fmla="*/ 44939 w 64527"/>
                  <a:gd name="connsiteY23" fmla="*/ 13297 h 63503"/>
                  <a:gd name="connsiteX24" fmla="*/ 42196 w 64527"/>
                  <a:gd name="connsiteY24" fmla="*/ 1724 h 63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4527" h="63503">
                    <a:moveTo>
                      <a:pt x="42196" y="1724"/>
                    </a:moveTo>
                    <a:cubicBezTo>
                      <a:pt x="41339" y="-848"/>
                      <a:pt x="38253" y="-334"/>
                      <a:pt x="37396" y="1895"/>
                    </a:cubicBezTo>
                    <a:cubicBezTo>
                      <a:pt x="35852" y="6096"/>
                      <a:pt x="34394" y="10296"/>
                      <a:pt x="32852" y="14496"/>
                    </a:cubicBezTo>
                    <a:cubicBezTo>
                      <a:pt x="28394" y="11411"/>
                      <a:pt x="24022" y="8153"/>
                      <a:pt x="19050" y="5753"/>
                    </a:cubicBezTo>
                    <a:cubicBezTo>
                      <a:pt x="17079" y="4810"/>
                      <a:pt x="15022" y="6524"/>
                      <a:pt x="15535" y="8581"/>
                    </a:cubicBezTo>
                    <a:cubicBezTo>
                      <a:pt x="16650" y="13211"/>
                      <a:pt x="17764" y="17840"/>
                      <a:pt x="19050" y="22469"/>
                    </a:cubicBezTo>
                    <a:cubicBezTo>
                      <a:pt x="14163" y="22384"/>
                      <a:pt x="9449" y="22384"/>
                      <a:pt x="4648" y="23155"/>
                    </a:cubicBezTo>
                    <a:cubicBezTo>
                      <a:pt x="2848" y="23412"/>
                      <a:pt x="2848" y="25641"/>
                      <a:pt x="3791" y="26756"/>
                    </a:cubicBezTo>
                    <a:cubicBezTo>
                      <a:pt x="6705" y="30184"/>
                      <a:pt x="10049" y="32499"/>
                      <a:pt x="13821" y="34556"/>
                    </a:cubicBezTo>
                    <a:cubicBezTo>
                      <a:pt x="9449" y="36957"/>
                      <a:pt x="5419" y="39785"/>
                      <a:pt x="1219" y="42443"/>
                    </a:cubicBezTo>
                    <a:cubicBezTo>
                      <a:pt x="-1010" y="43901"/>
                      <a:pt x="20" y="47415"/>
                      <a:pt x="2677" y="47329"/>
                    </a:cubicBezTo>
                    <a:cubicBezTo>
                      <a:pt x="7562" y="47329"/>
                      <a:pt x="12364" y="46815"/>
                      <a:pt x="17249" y="46729"/>
                    </a:cubicBezTo>
                    <a:cubicBezTo>
                      <a:pt x="16221" y="51444"/>
                      <a:pt x="15621" y="56073"/>
                      <a:pt x="15535" y="60960"/>
                    </a:cubicBezTo>
                    <a:cubicBezTo>
                      <a:pt x="15450" y="62846"/>
                      <a:pt x="18022" y="64217"/>
                      <a:pt x="19478" y="63103"/>
                    </a:cubicBezTo>
                    <a:cubicBezTo>
                      <a:pt x="24279" y="59502"/>
                      <a:pt x="28137" y="55216"/>
                      <a:pt x="32337" y="51101"/>
                    </a:cubicBezTo>
                    <a:cubicBezTo>
                      <a:pt x="36453" y="54702"/>
                      <a:pt x="40653" y="57959"/>
                      <a:pt x="45110" y="61131"/>
                    </a:cubicBezTo>
                    <a:cubicBezTo>
                      <a:pt x="46739" y="62331"/>
                      <a:pt x="48968" y="60531"/>
                      <a:pt x="48883" y="58731"/>
                    </a:cubicBezTo>
                    <a:cubicBezTo>
                      <a:pt x="48797" y="53759"/>
                      <a:pt x="48197" y="49130"/>
                      <a:pt x="46911" y="44415"/>
                    </a:cubicBezTo>
                    <a:cubicBezTo>
                      <a:pt x="51968" y="44158"/>
                      <a:pt x="56940" y="43986"/>
                      <a:pt x="61999" y="43901"/>
                    </a:cubicBezTo>
                    <a:cubicBezTo>
                      <a:pt x="64056" y="43815"/>
                      <a:pt x="65513" y="40900"/>
                      <a:pt x="63713" y="39529"/>
                    </a:cubicBezTo>
                    <a:cubicBezTo>
                      <a:pt x="59856" y="36614"/>
                      <a:pt x="55826" y="33956"/>
                      <a:pt x="51797" y="31299"/>
                    </a:cubicBezTo>
                    <a:cubicBezTo>
                      <a:pt x="54626" y="28727"/>
                      <a:pt x="57712" y="26756"/>
                      <a:pt x="61056" y="24698"/>
                    </a:cubicBezTo>
                    <a:cubicBezTo>
                      <a:pt x="62770" y="23583"/>
                      <a:pt x="62598" y="20412"/>
                      <a:pt x="60284" y="20069"/>
                    </a:cubicBezTo>
                    <a:cubicBezTo>
                      <a:pt x="54626" y="19383"/>
                      <a:pt x="47339" y="20497"/>
                      <a:pt x="44939" y="13297"/>
                    </a:cubicBezTo>
                    <a:cubicBezTo>
                      <a:pt x="43653" y="9611"/>
                      <a:pt x="43396" y="5581"/>
                      <a:pt x="42196" y="172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" name="图形 4">
              <a:extLst>
                <a:ext uri="{FF2B5EF4-FFF2-40B4-BE49-F238E27FC236}">
                  <a16:creationId xmlns:a16="http://schemas.microsoft.com/office/drawing/2014/main" id="{3E257900-EE5A-6650-FD36-932EA8394133}"/>
                </a:ext>
              </a:extLst>
            </p:cNvPr>
            <p:cNvGrpSpPr/>
            <p:nvPr/>
          </p:nvGrpSpPr>
          <p:grpSpPr>
            <a:xfrm>
              <a:off x="8640460" y="5505908"/>
              <a:ext cx="184772" cy="191702"/>
              <a:chOff x="8640460" y="5505908"/>
              <a:chExt cx="184772" cy="191702"/>
            </a:xfrm>
          </p:grpSpPr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A6491774-5828-7A0C-BFE9-AD5E81D62ED2}"/>
                  </a:ext>
                </a:extLst>
              </p:cNvPr>
              <p:cNvSpPr/>
              <p:nvPr/>
            </p:nvSpPr>
            <p:spPr>
              <a:xfrm>
                <a:off x="8640460" y="5505908"/>
                <a:ext cx="184772" cy="191702"/>
              </a:xfrm>
              <a:custGeom>
                <a:avLst/>
                <a:gdLst>
                  <a:gd name="connsiteX0" fmla="*/ 183051 w 184772"/>
                  <a:gd name="connsiteY0" fmla="*/ 137454 h 191702"/>
                  <a:gd name="connsiteX1" fmla="*/ 162735 w 184772"/>
                  <a:gd name="connsiteY1" fmla="*/ 110880 h 191702"/>
                  <a:gd name="connsiteX2" fmla="*/ 123558 w 184772"/>
                  <a:gd name="connsiteY2" fmla="*/ 98192 h 191702"/>
                  <a:gd name="connsiteX3" fmla="*/ 148761 w 184772"/>
                  <a:gd name="connsiteY3" fmla="*/ 73418 h 191702"/>
                  <a:gd name="connsiteX4" fmla="*/ 161106 w 184772"/>
                  <a:gd name="connsiteY4" fmla="*/ 29355 h 191702"/>
                  <a:gd name="connsiteX5" fmla="*/ 120644 w 184772"/>
                  <a:gd name="connsiteY5" fmla="*/ 37413 h 191702"/>
                  <a:gd name="connsiteX6" fmla="*/ 97498 w 184772"/>
                  <a:gd name="connsiteY6" fmla="*/ 59445 h 191702"/>
                  <a:gd name="connsiteX7" fmla="*/ 93298 w 184772"/>
                  <a:gd name="connsiteY7" fmla="*/ 23183 h 191702"/>
                  <a:gd name="connsiteX8" fmla="*/ 68866 w 184772"/>
                  <a:gd name="connsiteY8" fmla="*/ 37 h 191702"/>
                  <a:gd name="connsiteX9" fmla="*/ 51806 w 184772"/>
                  <a:gd name="connsiteY9" fmla="*/ 27383 h 191702"/>
                  <a:gd name="connsiteX10" fmla="*/ 60893 w 184772"/>
                  <a:gd name="connsiteY10" fmla="*/ 69646 h 191702"/>
                  <a:gd name="connsiteX11" fmla="*/ 23517 w 184772"/>
                  <a:gd name="connsiteY11" fmla="*/ 59616 h 191702"/>
                  <a:gd name="connsiteX12" fmla="*/ 29 w 184772"/>
                  <a:gd name="connsiteY12" fmla="*/ 70417 h 191702"/>
                  <a:gd name="connsiteX13" fmla="*/ 21460 w 184772"/>
                  <a:gd name="connsiteY13" fmla="*/ 94163 h 191702"/>
                  <a:gd name="connsiteX14" fmla="*/ 51292 w 184772"/>
                  <a:gd name="connsiteY14" fmla="*/ 103336 h 191702"/>
                  <a:gd name="connsiteX15" fmla="*/ 23946 w 184772"/>
                  <a:gd name="connsiteY15" fmla="*/ 128453 h 191702"/>
                  <a:gd name="connsiteX16" fmla="*/ 16831 w 184772"/>
                  <a:gd name="connsiteY16" fmla="*/ 158457 h 191702"/>
                  <a:gd name="connsiteX17" fmla="*/ 45891 w 184772"/>
                  <a:gd name="connsiteY17" fmla="*/ 157428 h 191702"/>
                  <a:gd name="connsiteX18" fmla="*/ 76495 w 184772"/>
                  <a:gd name="connsiteY18" fmla="*/ 126910 h 191702"/>
                  <a:gd name="connsiteX19" fmla="*/ 83867 w 184772"/>
                  <a:gd name="connsiteY19" fmla="*/ 172945 h 191702"/>
                  <a:gd name="connsiteX20" fmla="*/ 110443 w 184772"/>
                  <a:gd name="connsiteY20" fmla="*/ 189918 h 191702"/>
                  <a:gd name="connsiteX21" fmla="*/ 121758 w 184772"/>
                  <a:gd name="connsiteY21" fmla="*/ 158543 h 191702"/>
                  <a:gd name="connsiteX22" fmla="*/ 115843 w 184772"/>
                  <a:gd name="connsiteY22" fmla="*/ 132568 h 191702"/>
                  <a:gd name="connsiteX23" fmla="*/ 145333 w 184772"/>
                  <a:gd name="connsiteY23" fmla="*/ 145084 h 191702"/>
                  <a:gd name="connsiteX24" fmla="*/ 183051 w 184772"/>
                  <a:gd name="connsiteY24" fmla="*/ 137454 h 19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4772" h="191702">
                    <a:moveTo>
                      <a:pt x="183051" y="137454"/>
                    </a:moveTo>
                    <a:cubicBezTo>
                      <a:pt x="190853" y="126482"/>
                      <a:pt x="170022" y="115251"/>
                      <a:pt x="162735" y="110880"/>
                    </a:cubicBezTo>
                    <a:cubicBezTo>
                      <a:pt x="151076" y="103850"/>
                      <a:pt x="137360" y="99221"/>
                      <a:pt x="123558" y="98192"/>
                    </a:cubicBezTo>
                    <a:cubicBezTo>
                      <a:pt x="133845" y="92706"/>
                      <a:pt x="142075" y="83619"/>
                      <a:pt x="148761" y="73418"/>
                    </a:cubicBezTo>
                    <a:cubicBezTo>
                      <a:pt x="154848" y="64074"/>
                      <a:pt x="167964" y="40671"/>
                      <a:pt x="161106" y="29355"/>
                    </a:cubicBezTo>
                    <a:cubicBezTo>
                      <a:pt x="154076" y="17525"/>
                      <a:pt x="126902" y="33470"/>
                      <a:pt x="120644" y="37413"/>
                    </a:cubicBezTo>
                    <a:cubicBezTo>
                      <a:pt x="113100" y="42214"/>
                      <a:pt x="103156" y="50272"/>
                      <a:pt x="97498" y="59445"/>
                    </a:cubicBezTo>
                    <a:cubicBezTo>
                      <a:pt x="98869" y="47186"/>
                      <a:pt x="98784" y="35099"/>
                      <a:pt x="93298" y="23183"/>
                    </a:cubicBezTo>
                    <a:cubicBezTo>
                      <a:pt x="88754" y="13239"/>
                      <a:pt x="81810" y="-820"/>
                      <a:pt x="68866" y="37"/>
                    </a:cubicBezTo>
                    <a:cubicBezTo>
                      <a:pt x="57721" y="723"/>
                      <a:pt x="52664" y="18811"/>
                      <a:pt x="51806" y="27383"/>
                    </a:cubicBezTo>
                    <a:cubicBezTo>
                      <a:pt x="50521" y="39985"/>
                      <a:pt x="53693" y="57473"/>
                      <a:pt x="60893" y="69646"/>
                    </a:cubicBezTo>
                    <a:cubicBezTo>
                      <a:pt x="49406" y="63388"/>
                      <a:pt x="36633" y="59273"/>
                      <a:pt x="23517" y="59616"/>
                    </a:cubicBezTo>
                    <a:cubicBezTo>
                      <a:pt x="17774" y="59788"/>
                      <a:pt x="-829" y="60988"/>
                      <a:pt x="29" y="70417"/>
                    </a:cubicBezTo>
                    <a:cubicBezTo>
                      <a:pt x="972" y="81047"/>
                      <a:pt x="13573" y="88505"/>
                      <a:pt x="21460" y="94163"/>
                    </a:cubicBezTo>
                    <a:cubicBezTo>
                      <a:pt x="30032" y="100249"/>
                      <a:pt x="40748" y="103764"/>
                      <a:pt x="51292" y="103336"/>
                    </a:cubicBezTo>
                    <a:cubicBezTo>
                      <a:pt x="40920" y="110280"/>
                      <a:pt x="31575" y="118080"/>
                      <a:pt x="23946" y="128453"/>
                    </a:cubicBezTo>
                    <a:cubicBezTo>
                      <a:pt x="19488" y="134539"/>
                      <a:pt x="10487" y="150742"/>
                      <a:pt x="16831" y="158457"/>
                    </a:cubicBezTo>
                    <a:cubicBezTo>
                      <a:pt x="24203" y="167286"/>
                      <a:pt x="37319" y="161800"/>
                      <a:pt x="45891" y="157428"/>
                    </a:cubicBezTo>
                    <a:cubicBezTo>
                      <a:pt x="58236" y="151170"/>
                      <a:pt x="69209" y="139426"/>
                      <a:pt x="76495" y="126910"/>
                    </a:cubicBezTo>
                    <a:cubicBezTo>
                      <a:pt x="75809" y="142683"/>
                      <a:pt x="76753" y="158371"/>
                      <a:pt x="83867" y="172945"/>
                    </a:cubicBezTo>
                    <a:cubicBezTo>
                      <a:pt x="88068" y="181517"/>
                      <a:pt x="99469" y="196948"/>
                      <a:pt x="110443" y="189918"/>
                    </a:cubicBezTo>
                    <a:cubicBezTo>
                      <a:pt x="119444" y="184175"/>
                      <a:pt x="120815" y="167887"/>
                      <a:pt x="121758" y="158543"/>
                    </a:cubicBezTo>
                    <a:cubicBezTo>
                      <a:pt x="122701" y="149199"/>
                      <a:pt x="120301" y="140369"/>
                      <a:pt x="115843" y="132568"/>
                    </a:cubicBezTo>
                    <a:cubicBezTo>
                      <a:pt x="124587" y="138397"/>
                      <a:pt x="134103" y="142769"/>
                      <a:pt x="145333" y="145084"/>
                    </a:cubicBezTo>
                    <a:cubicBezTo>
                      <a:pt x="154762" y="146970"/>
                      <a:pt x="176536" y="146713"/>
                      <a:pt x="183051" y="137454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44525C6D-CD68-2994-E64A-5C02C6D90DC1}"/>
                  </a:ext>
                </a:extLst>
              </p:cNvPr>
              <p:cNvSpPr/>
              <p:nvPr/>
            </p:nvSpPr>
            <p:spPr>
              <a:xfrm>
                <a:off x="8698502" y="5564709"/>
                <a:ext cx="62079" cy="66307"/>
              </a:xfrm>
              <a:custGeom>
                <a:avLst/>
                <a:gdLst>
                  <a:gd name="connsiteX0" fmla="*/ 58744 w 62079"/>
                  <a:gd name="connsiteY0" fmla="*/ 52935 h 66307"/>
                  <a:gd name="connsiteX1" fmla="*/ 59945 w 62079"/>
                  <a:gd name="connsiteY1" fmla="*/ 48306 h 66307"/>
                  <a:gd name="connsiteX2" fmla="*/ 49143 w 62079"/>
                  <a:gd name="connsiteY2" fmla="*/ 40419 h 66307"/>
                  <a:gd name="connsiteX3" fmla="*/ 61402 w 62079"/>
                  <a:gd name="connsiteY3" fmla="*/ 29618 h 66307"/>
                  <a:gd name="connsiteX4" fmla="*/ 59602 w 62079"/>
                  <a:gd name="connsiteY4" fmla="*/ 25417 h 66307"/>
                  <a:gd name="connsiteX5" fmla="*/ 45286 w 62079"/>
                  <a:gd name="connsiteY5" fmla="*/ 24818 h 66307"/>
                  <a:gd name="connsiteX6" fmla="*/ 48629 w 62079"/>
                  <a:gd name="connsiteY6" fmla="*/ 10759 h 66307"/>
                  <a:gd name="connsiteX7" fmla="*/ 45371 w 62079"/>
                  <a:gd name="connsiteY7" fmla="*/ 8872 h 66307"/>
                  <a:gd name="connsiteX8" fmla="*/ 35084 w 62079"/>
                  <a:gd name="connsiteY8" fmla="*/ 16245 h 66307"/>
                  <a:gd name="connsiteX9" fmla="*/ 31055 w 62079"/>
                  <a:gd name="connsiteY9" fmla="*/ 1929 h 66307"/>
                  <a:gd name="connsiteX10" fmla="*/ 25912 w 62079"/>
                  <a:gd name="connsiteY10" fmla="*/ 1929 h 66307"/>
                  <a:gd name="connsiteX11" fmla="*/ 22397 w 62079"/>
                  <a:gd name="connsiteY11" fmla="*/ 16074 h 66307"/>
                  <a:gd name="connsiteX12" fmla="*/ 9281 w 62079"/>
                  <a:gd name="connsiteY12" fmla="*/ 10415 h 66307"/>
                  <a:gd name="connsiteX13" fmla="*/ 6109 w 62079"/>
                  <a:gd name="connsiteY13" fmla="*/ 13673 h 66307"/>
                  <a:gd name="connsiteX14" fmla="*/ 13996 w 62079"/>
                  <a:gd name="connsiteY14" fmla="*/ 29447 h 66307"/>
                  <a:gd name="connsiteX15" fmla="*/ 794 w 62079"/>
                  <a:gd name="connsiteY15" fmla="*/ 38876 h 66307"/>
                  <a:gd name="connsiteX16" fmla="*/ 1995 w 62079"/>
                  <a:gd name="connsiteY16" fmla="*/ 43162 h 66307"/>
                  <a:gd name="connsiteX17" fmla="*/ 16225 w 62079"/>
                  <a:gd name="connsiteY17" fmla="*/ 45220 h 66307"/>
                  <a:gd name="connsiteX18" fmla="*/ 12539 w 62079"/>
                  <a:gd name="connsiteY18" fmla="*/ 59879 h 66307"/>
                  <a:gd name="connsiteX19" fmla="*/ 16310 w 62079"/>
                  <a:gd name="connsiteY19" fmla="*/ 62708 h 66307"/>
                  <a:gd name="connsiteX20" fmla="*/ 27540 w 62079"/>
                  <a:gd name="connsiteY20" fmla="*/ 53621 h 66307"/>
                  <a:gd name="connsiteX21" fmla="*/ 31312 w 62079"/>
                  <a:gd name="connsiteY21" fmla="*/ 64423 h 66307"/>
                  <a:gd name="connsiteX22" fmla="*/ 35942 w 62079"/>
                  <a:gd name="connsiteY22" fmla="*/ 65022 h 66307"/>
                  <a:gd name="connsiteX23" fmla="*/ 46743 w 62079"/>
                  <a:gd name="connsiteY23" fmla="*/ 52249 h 66307"/>
                  <a:gd name="connsiteX24" fmla="*/ 58744 w 62079"/>
                  <a:gd name="connsiteY24" fmla="*/ 52935 h 66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2079" h="66307">
                    <a:moveTo>
                      <a:pt x="58744" y="52935"/>
                    </a:moveTo>
                    <a:cubicBezTo>
                      <a:pt x="61402" y="52849"/>
                      <a:pt x="61830" y="49678"/>
                      <a:pt x="59945" y="48306"/>
                    </a:cubicBezTo>
                    <a:cubicBezTo>
                      <a:pt x="56344" y="45649"/>
                      <a:pt x="52744" y="43077"/>
                      <a:pt x="49143" y="40419"/>
                    </a:cubicBezTo>
                    <a:cubicBezTo>
                      <a:pt x="53344" y="36990"/>
                      <a:pt x="57716" y="33733"/>
                      <a:pt x="61402" y="29618"/>
                    </a:cubicBezTo>
                    <a:cubicBezTo>
                      <a:pt x="62859" y="27989"/>
                      <a:pt x="61830" y="25503"/>
                      <a:pt x="59602" y="25417"/>
                    </a:cubicBezTo>
                    <a:cubicBezTo>
                      <a:pt x="54801" y="25160"/>
                      <a:pt x="50000" y="24989"/>
                      <a:pt x="45286" y="24818"/>
                    </a:cubicBezTo>
                    <a:cubicBezTo>
                      <a:pt x="46743" y="20188"/>
                      <a:pt x="48029" y="15645"/>
                      <a:pt x="48629" y="10759"/>
                    </a:cubicBezTo>
                    <a:cubicBezTo>
                      <a:pt x="48801" y="8958"/>
                      <a:pt x="46657" y="8358"/>
                      <a:pt x="45371" y="8872"/>
                    </a:cubicBezTo>
                    <a:cubicBezTo>
                      <a:pt x="41257" y="10673"/>
                      <a:pt x="38170" y="13244"/>
                      <a:pt x="35084" y="16245"/>
                    </a:cubicBezTo>
                    <a:cubicBezTo>
                      <a:pt x="34056" y="11444"/>
                      <a:pt x="32513" y="6729"/>
                      <a:pt x="31055" y="1929"/>
                    </a:cubicBezTo>
                    <a:cubicBezTo>
                      <a:pt x="30284" y="-643"/>
                      <a:pt x="26683" y="-643"/>
                      <a:pt x="25912" y="1929"/>
                    </a:cubicBezTo>
                    <a:cubicBezTo>
                      <a:pt x="24626" y="6644"/>
                      <a:pt x="23683" y="11359"/>
                      <a:pt x="22397" y="16074"/>
                    </a:cubicBezTo>
                    <a:cubicBezTo>
                      <a:pt x="18197" y="13759"/>
                      <a:pt x="13910" y="11959"/>
                      <a:pt x="9281" y="10415"/>
                    </a:cubicBezTo>
                    <a:cubicBezTo>
                      <a:pt x="7481" y="9816"/>
                      <a:pt x="5423" y="11873"/>
                      <a:pt x="6109" y="13673"/>
                    </a:cubicBezTo>
                    <a:cubicBezTo>
                      <a:pt x="8167" y="19245"/>
                      <a:pt x="11338" y="24218"/>
                      <a:pt x="13996" y="29447"/>
                    </a:cubicBezTo>
                    <a:cubicBezTo>
                      <a:pt x="9453" y="32361"/>
                      <a:pt x="5081" y="35533"/>
                      <a:pt x="794" y="38876"/>
                    </a:cubicBezTo>
                    <a:cubicBezTo>
                      <a:pt x="-835" y="40076"/>
                      <a:pt x="280" y="42734"/>
                      <a:pt x="1995" y="43162"/>
                    </a:cubicBezTo>
                    <a:cubicBezTo>
                      <a:pt x="6795" y="44449"/>
                      <a:pt x="11424" y="45220"/>
                      <a:pt x="16225" y="45220"/>
                    </a:cubicBezTo>
                    <a:cubicBezTo>
                      <a:pt x="15110" y="50106"/>
                      <a:pt x="13825" y="54993"/>
                      <a:pt x="12539" y="59879"/>
                    </a:cubicBezTo>
                    <a:cubicBezTo>
                      <a:pt x="12024" y="61850"/>
                      <a:pt x="14425" y="64079"/>
                      <a:pt x="16310" y="62708"/>
                    </a:cubicBezTo>
                    <a:cubicBezTo>
                      <a:pt x="20168" y="59879"/>
                      <a:pt x="23854" y="56707"/>
                      <a:pt x="27540" y="53621"/>
                    </a:cubicBezTo>
                    <a:cubicBezTo>
                      <a:pt x="29255" y="57050"/>
                      <a:pt x="30198" y="60565"/>
                      <a:pt x="31312" y="64423"/>
                    </a:cubicBezTo>
                    <a:cubicBezTo>
                      <a:pt x="31827" y="66394"/>
                      <a:pt x="34998" y="67165"/>
                      <a:pt x="35942" y="65022"/>
                    </a:cubicBezTo>
                    <a:cubicBezTo>
                      <a:pt x="38170" y="59707"/>
                      <a:pt x="39114" y="52507"/>
                      <a:pt x="46743" y="52249"/>
                    </a:cubicBezTo>
                    <a:cubicBezTo>
                      <a:pt x="50772" y="52163"/>
                      <a:pt x="54801" y="53021"/>
                      <a:pt x="58744" y="52935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" name="图形 4">
              <a:extLst>
                <a:ext uri="{FF2B5EF4-FFF2-40B4-BE49-F238E27FC236}">
                  <a16:creationId xmlns:a16="http://schemas.microsoft.com/office/drawing/2014/main" id="{EDFFCC80-14D9-73E7-04FB-552C4B0462E4}"/>
                </a:ext>
              </a:extLst>
            </p:cNvPr>
            <p:cNvGrpSpPr/>
            <p:nvPr/>
          </p:nvGrpSpPr>
          <p:grpSpPr>
            <a:xfrm>
              <a:off x="10609589" y="4782232"/>
              <a:ext cx="195861" cy="178642"/>
              <a:chOff x="10609589" y="4782232"/>
              <a:chExt cx="195861" cy="178642"/>
            </a:xfrm>
          </p:grpSpPr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C5C8BA60-7558-A416-0A34-4AB257CDDD8D}"/>
                  </a:ext>
                </a:extLst>
              </p:cNvPr>
              <p:cNvSpPr/>
              <p:nvPr/>
            </p:nvSpPr>
            <p:spPr>
              <a:xfrm>
                <a:off x="10609589" y="4782232"/>
                <a:ext cx="195861" cy="178642"/>
              </a:xfrm>
              <a:custGeom>
                <a:avLst/>
                <a:gdLst>
                  <a:gd name="connsiteX0" fmla="*/ 195627 w 195861"/>
                  <a:gd name="connsiteY0" fmla="*/ 92177 h 178642"/>
                  <a:gd name="connsiteX1" fmla="*/ 166396 w 195861"/>
                  <a:gd name="connsiteY1" fmla="*/ 75803 h 178642"/>
                  <a:gd name="connsiteX2" fmla="*/ 125419 w 195861"/>
                  <a:gd name="connsiteY2" fmla="*/ 79661 h 178642"/>
                  <a:gd name="connsiteX3" fmla="*/ 138706 w 195861"/>
                  <a:gd name="connsiteY3" fmla="*/ 46914 h 178642"/>
                  <a:gd name="connsiteX4" fmla="*/ 132619 w 195861"/>
                  <a:gd name="connsiteY4" fmla="*/ 1565 h 178642"/>
                  <a:gd name="connsiteX5" fmla="*/ 98587 w 195861"/>
                  <a:gd name="connsiteY5" fmla="*/ 24969 h 178642"/>
                  <a:gd name="connsiteX6" fmla="*/ 86071 w 195861"/>
                  <a:gd name="connsiteY6" fmla="*/ 54372 h 178642"/>
                  <a:gd name="connsiteX7" fmla="*/ 67897 w 195861"/>
                  <a:gd name="connsiteY7" fmla="*/ 22740 h 178642"/>
                  <a:gd name="connsiteX8" fmla="*/ 36265 w 195861"/>
                  <a:gd name="connsiteY8" fmla="*/ 11081 h 178642"/>
                  <a:gd name="connsiteX9" fmla="*/ 31379 w 195861"/>
                  <a:gd name="connsiteY9" fmla="*/ 42971 h 178642"/>
                  <a:gd name="connsiteX10" fmla="*/ 56410 w 195861"/>
                  <a:gd name="connsiteY10" fmla="*/ 78204 h 178642"/>
                  <a:gd name="connsiteX11" fmla="*/ 18091 w 195861"/>
                  <a:gd name="connsiteY11" fmla="*/ 83776 h 178642"/>
                  <a:gd name="connsiteX12" fmla="*/ 774 w 195861"/>
                  <a:gd name="connsiteY12" fmla="*/ 102978 h 178642"/>
                  <a:gd name="connsiteX13" fmla="*/ 29835 w 195861"/>
                  <a:gd name="connsiteY13" fmla="*/ 116265 h 178642"/>
                  <a:gd name="connsiteX14" fmla="*/ 60868 w 195861"/>
                  <a:gd name="connsiteY14" fmla="*/ 112923 h 178642"/>
                  <a:gd name="connsiteX15" fmla="*/ 45694 w 195861"/>
                  <a:gd name="connsiteY15" fmla="*/ 146869 h 178642"/>
                  <a:gd name="connsiteX16" fmla="*/ 51095 w 195861"/>
                  <a:gd name="connsiteY16" fmla="*/ 177216 h 178642"/>
                  <a:gd name="connsiteX17" fmla="*/ 77413 w 195861"/>
                  <a:gd name="connsiteY17" fmla="*/ 164786 h 178642"/>
                  <a:gd name="connsiteX18" fmla="*/ 93444 w 195861"/>
                  <a:gd name="connsiteY18" fmla="*/ 124667 h 178642"/>
                  <a:gd name="connsiteX19" fmla="*/ 118475 w 195861"/>
                  <a:gd name="connsiteY19" fmla="*/ 164014 h 178642"/>
                  <a:gd name="connsiteX20" fmla="*/ 149593 w 195861"/>
                  <a:gd name="connsiteY20" fmla="*/ 169072 h 178642"/>
                  <a:gd name="connsiteX21" fmla="*/ 147535 w 195861"/>
                  <a:gd name="connsiteY21" fmla="*/ 135811 h 178642"/>
                  <a:gd name="connsiteX22" fmla="*/ 131848 w 195861"/>
                  <a:gd name="connsiteY22" fmla="*/ 114294 h 178642"/>
                  <a:gd name="connsiteX23" fmla="*/ 163909 w 195861"/>
                  <a:gd name="connsiteY23" fmla="*/ 114122 h 178642"/>
                  <a:gd name="connsiteX24" fmla="*/ 195627 w 195861"/>
                  <a:gd name="connsiteY24" fmla="*/ 92177 h 1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5861" h="178642">
                    <a:moveTo>
                      <a:pt x="195627" y="92177"/>
                    </a:moveTo>
                    <a:cubicBezTo>
                      <a:pt x="198457" y="79061"/>
                      <a:pt x="174882" y="76918"/>
                      <a:pt x="166396" y="75803"/>
                    </a:cubicBezTo>
                    <a:cubicBezTo>
                      <a:pt x="152936" y="74003"/>
                      <a:pt x="138535" y="75203"/>
                      <a:pt x="125419" y="79661"/>
                    </a:cubicBezTo>
                    <a:cubicBezTo>
                      <a:pt x="132705" y="70489"/>
                      <a:pt x="136562" y="58915"/>
                      <a:pt x="138706" y="46914"/>
                    </a:cubicBezTo>
                    <a:cubicBezTo>
                      <a:pt x="140678" y="35941"/>
                      <a:pt x="143335" y="9281"/>
                      <a:pt x="132619" y="1565"/>
                    </a:cubicBezTo>
                    <a:cubicBezTo>
                      <a:pt x="121475" y="-6493"/>
                      <a:pt x="102787" y="18882"/>
                      <a:pt x="98587" y="24969"/>
                    </a:cubicBezTo>
                    <a:cubicBezTo>
                      <a:pt x="93529" y="32341"/>
                      <a:pt x="87614" y="43657"/>
                      <a:pt x="86071" y="54372"/>
                    </a:cubicBezTo>
                    <a:cubicBezTo>
                      <a:pt x="82556" y="42542"/>
                      <a:pt x="77584" y="31484"/>
                      <a:pt x="67897" y="22740"/>
                    </a:cubicBezTo>
                    <a:cubicBezTo>
                      <a:pt x="59753" y="15453"/>
                      <a:pt x="47837" y="5251"/>
                      <a:pt x="36265" y="11081"/>
                    </a:cubicBezTo>
                    <a:cubicBezTo>
                      <a:pt x="26234" y="16139"/>
                      <a:pt x="28892" y="34656"/>
                      <a:pt x="31379" y="42971"/>
                    </a:cubicBezTo>
                    <a:cubicBezTo>
                      <a:pt x="35150" y="55058"/>
                      <a:pt x="45009" y="69888"/>
                      <a:pt x="56410" y="78204"/>
                    </a:cubicBezTo>
                    <a:cubicBezTo>
                      <a:pt x="43379" y="77004"/>
                      <a:pt x="30007" y="78289"/>
                      <a:pt x="18091" y="83776"/>
                    </a:cubicBezTo>
                    <a:cubicBezTo>
                      <a:pt x="12948" y="86176"/>
                      <a:pt x="-3769" y="94663"/>
                      <a:pt x="774" y="102978"/>
                    </a:cubicBezTo>
                    <a:cubicBezTo>
                      <a:pt x="5832" y="112322"/>
                      <a:pt x="20320" y="114208"/>
                      <a:pt x="29835" y="116265"/>
                    </a:cubicBezTo>
                    <a:cubicBezTo>
                      <a:pt x="40122" y="118494"/>
                      <a:pt x="51438" y="117466"/>
                      <a:pt x="60868" y="112923"/>
                    </a:cubicBezTo>
                    <a:cubicBezTo>
                      <a:pt x="54095" y="123381"/>
                      <a:pt x="48608" y="134268"/>
                      <a:pt x="45694" y="146869"/>
                    </a:cubicBezTo>
                    <a:cubicBezTo>
                      <a:pt x="43980" y="154242"/>
                      <a:pt x="42094" y="172673"/>
                      <a:pt x="51095" y="177216"/>
                    </a:cubicBezTo>
                    <a:cubicBezTo>
                      <a:pt x="61382" y="182445"/>
                      <a:pt x="71240" y="172158"/>
                      <a:pt x="77413" y="164786"/>
                    </a:cubicBezTo>
                    <a:cubicBezTo>
                      <a:pt x="86242" y="154156"/>
                      <a:pt x="91643" y="138983"/>
                      <a:pt x="93444" y="124667"/>
                    </a:cubicBezTo>
                    <a:cubicBezTo>
                      <a:pt x="99015" y="139497"/>
                      <a:pt x="106131" y="153470"/>
                      <a:pt x="118475" y="164014"/>
                    </a:cubicBezTo>
                    <a:cubicBezTo>
                      <a:pt x="125676" y="170187"/>
                      <a:pt x="142306" y="179874"/>
                      <a:pt x="149593" y="169072"/>
                    </a:cubicBezTo>
                    <a:cubicBezTo>
                      <a:pt x="155508" y="160242"/>
                      <a:pt x="150450" y="144726"/>
                      <a:pt x="147535" y="135811"/>
                    </a:cubicBezTo>
                    <a:cubicBezTo>
                      <a:pt x="144707" y="126810"/>
                      <a:pt x="138963" y="119695"/>
                      <a:pt x="131848" y="114294"/>
                    </a:cubicBezTo>
                    <a:cubicBezTo>
                      <a:pt x="142135" y="116180"/>
                      <a:pt x="152593" y="116437"/>
                      <a:pt x="163909" y="114122"/>
                    </a:cubicBezTo>
                    <a:cubicBezTo>
                      <a:pt x="173425" y="112065"/>
                      <a:pt x="193312" y="103236"/>
                      <a:pt x="195627" y="92177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70152571-E4F3-156D-603E-E2F3304E8A39}"/>
                  </a:ext>
                </a:extLst>
              </p:cNvPr>
              <p:cNvSpPr/>
              <p:nvPr/>
            </p:nvSpPr>
            <p:spPr>
              <a:xfrm>
                <a:off x="10669847" y="4840261"/>
                <a:ext cx="65829" cy="63727"/>
              </a:xfrm>
              <a:custGeom>
                <a:avLst/>
                <a:gdLst>
                  <a:gd name="connsiteX0" fmla="*/ 64390 w 65829"/>
                  <a:gd name="connsiteY0" fmla="*/ 36719 h 63727"/>
                  <a:gd name="connsiteX1" fmla="*/ 63704 w 65829"/>
                  <a:gd name="connsiteY1" fmla="*/ 32004 h 63727"/>
                  <a:gd name="connsiteX2" fmla="*/ 50673 w 65829"/>
                  <a:gd name="connsiteY2" fmla="*/ 29090 h 63727"/>
                  <a:gd name="connsiteX3" fmla="*/ 57617 w 65829"/>
                  <a:gd name="connsiteY3" fmla="*/ 14345 h 63727"/>
                  <a:gd name="connsiteX4" fmla="*/ 54360 w 65829"/>
                  <a:gd name="connsiteY4" fmla="*/ 11173 h 63727"/>
                  <a:gd name="connsiteX5" fmla="*/ 40986 w 65829"/>
                  <a:gd name="connsiteY5" fmla="*/ 16317 h 63727"/>
                  <a:gd name="connsiteX6" fmla="*/ 38501 w 65829"/>
                  <a:gd name="connsiteY6" fmla="*/ 2086 h 63727"/>
                  <a:gd name="connsiteX7" fmla="*/ 34814 w 65829"/>
                  <a:gd name="connsiteY7" fmla="*/ 1658 h 63727"/>
                  <a:gd name="connsiteX8" fmla="*/ 28299 w 65829"/>
                  <a:gd name="connsiteY8" fmla="*/ 12459 h 63727"/>
                  <a:gd name="connsiteX9" fmla="*/ 18955 w 65829"/>
                  <a:gd name="connsiteY9" fmla="*/ 972 h 63727"/>
                  <a:gd name="connsiteX10" fmla="*/ 14240 w 65829"/>
                  <a:gd name="connsiteY10" fmla="*/ 3029 h 63727"/>
                  <a:gd name="connsiteX11" fmla="*/ 16555 w 65829"/>
                  <a:gd name="connsiteY11" fmla="*/ 17431 h 63727"/>
                  <a:gd name="connsiteX12" fmla="*/ 2239 w 65829"/>
                  <a:gd name="connsiteY12" fmla="*/ 17431 h 63727"/>
                  <a:gd name="connsiteX13" fmla="*/ 610 w 65829"/>
                  <a:gd name="connsiteY13" fmla="*/ 21632 h 63727"/>
                  <a:gd name="connsiteX14" fmla="*/ 14068 w 65829"/>
                  <a:gd name="connsiteY14" fmla="*/ 32947 h 63727"/>
                  <a:gd name="connsiteX15" fmla="*/ 5668 w 65829"/>
                  <a:gd name="connsiteY15" fmla="*/ 46835 h 63727"/>
                  <a:gd name="connsiteX16" fmla="*/ 8497 w 65829"/>
                  <a:gd name="connsiteY16" fmla="*/ 50349 h 63727"/>
                  <a:gd name="connsiteX17" fmla="*/ 22385 w 65829"/>
                  <a:gd name="connsiteY17" fmla="*/ 46663 h 63727"/>
                  <a:gd name="connsiteX18" fmla="*/ 24784 w 65829"/>
                  <a:gd name="connsiteY18" fmla="*/ 61579 h 63727"/>
                  <a:gd name="connsiteX19" fmla="*/ 29328 w 65829"/>
                  <a:gd name="connsiteY19" fmla="*/ 62694 h 63727"/>
                  <a:gd name="connsiteX20" fmla="*/ 36015 w 65829"/>
                  <a:gd name="connsiteY20" fmla="*/ 49921 h 63727"/>
                  <a:gd name="connsiteX21" fmla="*/ 43730 w 65829"/>
                  <a:gd name="connsiteY21" fmla="*/ 58322 h 63727"/>
                  <a:gd name="connsiteX22" fmla="*/ 48188 w 65829"/>
                  <a:gd name="connsiteY22" fmla="*/ 57036 h 63727"/>
                  <a:gd name="connsiteX23" fmla="*/ 53074 w 65829"/>
                  <a:gd name="connsiteY23" fmla="*/ 41005 h 63727"/>
                  <a:gd name="connsiteX24" fmla="*/ 64390 w 65829"/>
                  <a:gd name="connsiteY24" fmla="*/ 36719 h 63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829" h="63727">
                    <a:moveTo>
                      <a:pt x="64390" y="36719"/>
                    </a:moveTo>
                    <a:cubicBezTo>
                      <a:pt x="66790" y="35605"/>
                      <a:pt x="65933" y="32518"/>
                      <a:pt x="63704" y="32004"/>
                    </a:cubicBezTo>
                    <a:cubicBezTo>
                      <a:pt x="59332" y="30976"/>
                      <a:pt x="55045" y="30033"/>
                      <a:pt x="50673" y="29090"/>
                    </a:cubicBezTo>
                    <a:cubicBezTo>
                      <a:pt x="53245" y="24289"/>
                      <a:pt x="55902" y="19574"/>
                      <a:pt x="57617" y="14345"/>
                    </a:cubicBezTo>
                    <a:cubicBezTo>
                      <a:pt x="58303" y="12288"/>
                      <a:pt x="56417" y="10402"/>
                      <a:pt x="54360" y="11173"/>
                    </a:cubicBezTo>
                    <a:cubicBezTo>
                      <a:pt x="49902" y="12888"/>
                      <a:pt x="45444" y="14516"/>
                      <a:pt x="40986" y="16317"/>
                    </a:cubicBezTo>
                    <a:cubicBezTo>
                      <a:pt x="40472" y="11516"/>
                      <a:pt x="39958" y="6801"/>
                      <a:pt x="38501" y="2086"/>
                    </a:cubicBezTo>
                    <a:cubicBezTo>
                      <a:pt x="37986" y="372"/>
                      <a:pt x="35757" y="629"/>
                      <a:pt x="34814" y="1658"/>
                    </a:cubicBezTo>
                    <a:cubicBezTo>
                      <a:pt x="31728" y="4915"/>
                      <a:pt x="29928" y="8601"/>
                      <a:pt x="28299" y="12459"/>
                    </a:cubicBezTo>
                    <a:cubicBezTo>
                      <a:pt x="25385" y="8430"/>
                      <a:pt x="22127" y="4829"/>
                      <a:pt x="18955" y="972"/>
                    </a:cubicBezTo>
                    <a:cubicBezTo>
                      <a:pt x="17241" y="-1086"/>
                      <a:pt x="13898" y="372"/>
                      <a:pt x="14240" y="3029"/>
                    </a:cubicBezTo>
                    <a:cubicBezTo>
                      <a:pt x="14841" y="7830"/>
                      <a:pt x="15869" y="12630"/>
                      <a:pt x="16555" y="17431"/>
                    </a:cubicBezTo>
                    <a:cubicBezTo>
                      <a:pt x="11755" y="17002"/>
                      <a:pt x="7125" y="17002"/>
                      <a:pt x="2239" y="17431"/>
                    </a:cubicBezTo>
                    <a:cubicBezTo>
                      <a:pt x="353" y="17602"/>
                      <a:pt x="-762" y="20260"/>
                      <a:pt x="610" y="21632"/>
                    </a:cubicBezTo>
                    <a:cubicBezTo>
                      <a:pt x="4725" y="25918"/>
                      <a:pt x="9526" y="29261"/>
                      <a:pt x="14068" y="32947"/>
                    </a:cubicBezTo>
                    <a:cubicBezTo>
                      <a:pt x="11068" y="37405"/>
                      <a:pt x="8326" y="42120"/>
                      <a:pt x="5668" y="46835"/>
                    </a:cubicBezTo>
                    <a:cubicBezTo>
                      <a:pt x="4639" y="48635"/>
                      <a:pt x="6782" y="50607"/>
                      <a:pt x="8497" y="50349"/>
                    </a:cubicBezTo>
                    <a:cubicBezTo>
                      <a:pt x="13383" y="49663"/>
                      <a:pt x="17927" y="48549"/>
                      <a:pt x="22385" y="46663"/>
                    </a:cubicBezTo>
                    <a:cubicBezTo>
                      <a:pt x="23242" y="51636"/>
                      <a:pt x="24099" y="56607"/>
                      <a:pt x="24784" y="61579"/>
                    </a:cubicBezTo>
                    <a:cubicBezTo>
                      <a:pt x="25127" y="63551"/>
                      <a:pt x="28213" y="64665"/>
                      <a:pt x="29328" y="62694"/>
                    </a:cubicBezTo>
                    <a:cubicBezTo>
                      <a:pt x="31728" y="58493"/>
                      <a:pt x="33871" y="54207"/>
                      <a:pt x="36015" y="49921"/>
                    </a:cubicBezTo>
                    <a:cubicBezTo>
                      <a:pt x="38929" y="52407"/>
                      <a:pt x="41244" y="55236"/>
                      <a:pt x="43730" y="58322"/>
                    </a:cubicBezTo>
                    <a:cubicBezTo>
                      <a:pt x="45016" y="59865"/>
                      <a:pt x="48188" y="59350"/>
                      <a:pt x="48188" y="57036"/>
                    </a:cubicBezTo>
                    <a:cubicBezTo>
                      <a:pt x="48188" y="51292"/>
                      <a:pt x="46131" y="44263"/>
                      <a:pt x="53074" y="41005"/>
                    </a:cubicBezTo>
                    <a:cubicBezTo>
                      <a:pt x="56760" y="39119"/>
                      <a:pt x="60703" y="38348"/>
                      <a:pt x="64390" y="36719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" name="图形 4">
              <a:extLst>
                <a:ext uri="{FF2B5EF4-FFF2-40B4-BE49-F238E27FC236}">
                  <a16:creationId xmlns:a16="http://schemas.microsoft.com/office/drawing/2014/main" id="{F3F37690-5635-412E-8BD9-706B99D01D53}"/>
                </a:ext>
              </a:extLst>
            </p:cNvPr>
            <p:cNvGrpSpPr/>
            <p:nvPr/>
          </p:nvGrpSpPr>
          <p:grpSpPr>
            <a:xfrm>
              <a:off x="9001629" y="6280643"/>
              <a:ext cx="180265" cy="193274"/>
              <a:chOff x="9001629" y="6280643"/>
              <a:chExt cx="180265" cy="193274"/>
            </a:xfrm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3C933F25-BB96-68EA-98C1-04F686949D43}"/>
                  </a:ext>
                </a:extLst>
              </p:cNvPr>
              <p:cNvSpPr/>
              <p:nvPr/>
            </p:nvSpPr>
            <p:spPr>
              <a:xfrm>
                <a:off x="9001629" y="6280643"/>
                <a:ext cx="180265" cy="193274"/>
              </a:xfrm>
              <a:custGeom>
                <a:avLst/>
                <a:gdLst>
                  <a:gd name="connsiteX0" fmla="*/ 163754 w 180265"/>
                  <a:gd name="connsiteY0" fmla="*/ 168620 h 193274"/>
                  <a:gd name="connsiteX1" fmla="*/ 153724 w 180265"/>
                  <a:gd name="connsiteY1" fmla="*/ 136730 h 193274"/>
                  <a:gd name="connsiteX2" fmla="*/ 121235 w 180265"/>
                  <a:gd name="connsiteY2" fmla="*/ 111442 h 193274"/>
                  <a:gd name="connsiteX3" fmla="*/ 153382 w 180265"/>
                  <a:gd name="connsiteY3" fmla="*/ 96697 h 193274"/>
                  <a:gd name="connsiteX4" fmla="*/ 180042 w 180265"/>
                  <a:gd name="connsiteY4" fmla="*/ 59492 h 193274"/>
                  <a:gd name="connsiteX5" fmla="*/ 139237 w 180265"/>
                  <a:gd name="connsiteY5" fmla="*/ 53234 h 193274"/>
                  <a:gd name="connsiteX6" fmla="*/ 110005 w 180265"/>
                  <a:gd name="connsiteY6" fmla="*/ 66007 h 193274"/>
                  <a:gd name="connsiteX7" fmla="*/ 118406 w 180265"/>
                  <a:gd name="connsiteY7" fmla="*/ 30517 h 193274"/>
                  <a:gd name="connsiteX8" fmla="*/ 103318 w 180265"/>
                  <a:gd name="connsiteY8" fmla="*/ 428 h 193274"/>
                  <a:gd name="connsiteX9" fmla="*/ 77943 w 180265"/>
                  <a:gd name="connsiteY9" fmla="*/ 20316 h 193274"/>
                  <a:gd name="connsiteX10" fmla="*/ 72114 w 180265"/>
                  <a:gd name="connsiteY10" fmla="*/ 63093 h 193274"/>
                  <a:gd name="connsiteX11" fmla="*/ 40310 w 180265"/>
                  <a:gd name="connsiteY11" fmla="*/ 40890 h 193274"/>
                  <a:gd name="connsiteX12" fmla="*/ 14593 w 180265"/>
                  <a:gd name="connsiteY12" fmla="*/ 43033 h 193274"/>
                  <a:gd name="connsiteX13" fmla="*/ 26680 w 180265"/>
                  <a:gd name="connsiteY13" fmla="*/ 72608 h 193274"/>
                  <a:gd name="connsiteX14" fmla="*/ 51626 w 180265"/>
                  <a:gd name="connsiteY14" fmla="*/ 91382 h 193274"/>
                  <a:gd name="connsiteX15" fmla="*/ 17336 w 180265"/>
                  <a:gd name="connsiteY15" fmla="*/ 105698 h 193274"/>
                  <a:gd name="connsiteX16" fmla="*/ 534 w 180265"/>
                  <a:gd name="connsiteY16" fmla="*/ 131501 h 193274"/>
                  <a:gd name="connsiteX17" fmla="*/ 28223 w 180265"/>
                  <a:gd name="connsiteY17" fmla="*/ 140502 h 193274"/>
                  <a:gd name="connsiteX18" fmla="*/ 67399 w 180265"/>
                  <a:gd name="connsiteY18" fmla="*/ 122157 h 193274"/>
                  <a:gd name="connsiteX19" fmla="*/ 58655 w 180265"/>
                  <a:gd name="connsiteY19" fmla="*/ 168020 h 193274"/>
                  <a:gd name="connsiteX20" fmla="*/ 77858 w 180265"/>
                  <a:gd name="connsiteY20" fmla="*/ 192966 h 193274"/>
                  <a:gd name="connsiteX21" fmla="*/ 99203 w 180265"/>
                  <a:gd name="connsiteY21" fmla="*/ 167248 h 193274"/>
                  <a:gd name="connsiteX22" fmla="*/ 102461 w 180265"/>
                  <a:gd name="connsiteY22" fmla="*/ 140845 h 193274"/>
                  <a:gd name="connsiteX23" fmla="*/ 125950 w 180265"/>
                  <a:gd name="connsiteY23" fmla="*/ 162705 h 193274"/>
                  <a:gd name="connsiteX24" fmla="*/ 163754 w 180265"/>
                  <a:gd name="connsiteY24" fmla="*/ 168620 h 193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0265" h="193274">
                    <a:moveTo>
                      <a:pt x="163754" y="168620"/>
                    </a:moveTo>
                    <a:cubicBezTo>
                      <a:pt x="174813" y="160990"/>
                      <a:pt x="159039" y="143331"/>
                      <a:pt x="153724" y="136730"/>
                    </a:cubicBezTo>
                    <a:cubicBezTo>
                      <a:pt x="145152" y="126186"/>
                      <a:pt x="133836" y="117185"/>
                      <a:pt x="121235" y="111442"/>
                    </a:cubicBezTo>
                    <a:cubicBezTo>
                      <a:pt x="132807" y="109813"/>
                      <a:pt x="143609" y="103984"/>
                      <a:pt x="153382" y="96697"/>
                    </a:cubicBezTo>
                    <a:cubicBezTo>
                      <a:pt x="162297" y="90010"/>
                      <a:pt x="182614" y="72436"/>
                      <a:pt x="180042" y="59492"/>
                    </a:cubicBezTo>
                    <a:cubicBezTo>
                      <a:pt x="177385" y="45948"/>
                      <a:pt x="146438" y="51605"/>
                      <a:pt x="139237" y="53234"/>
                    </a:cubicBezTo>
                    <a:cubicBezTo>
                      <a:pt x="130493" y="55206"/>
                      <a:pt x="118406" y="59321"/>
                      <a:pt x="110005" y="66007"/>
                    </a:cubicBezTo>
                    <a:cubicBezTo>
                      <a:pt x="115491" y="54949"/>
                      <a:pt x="119520" y="43547"/>
                      <a:pt x="118406" y="30517"/>
                    </a:cubicBezTo>
                    <a:cubicBezTo>
                      <a:pt x="117463" y="19544"/>
                      <a:pt x="115748" y="4028"/>
                      <a:pt x="103318" y="428"/>
                    </a:cubicBezTo>
                    <a:cubicBezTo>
                      <a:pt x="92602" y="-2744"/>
                      <a:pt x="81715" y="12515"/>
                      <a:pt x="77943" y="20316"/>
                    </a:cubicBezTo>
                    <a:cubicBezTo>
                      <a:pt x="72371" y="31717"/>
                      <a:pt x="69457" y="49291"/>
                      <a:pt x="72114" y="63093"/>
                    </a:cubicBezTo>
                    <a:cubicBezTo>
                      <a:pt x="63456" y="53320"/>
                      <a:pt x="52826" y="45090"/>
                      <a:pt x="40310" y="40890"/>
                    </a:cubicBezTo>
                    <a:cubicBezTo>
                      <a:pt x="34910" y="39090"/>
                      <a:pt x="16993" y="33860"/>
                      <a:pt x="14593" y="43033"/>
                    </a:cubicBezTo>
                    <a:cubicBezTo>
                      <a:pt x="11850" y="53320"/>
                      <a:pt x="21108" y="64636"/>
                      <a:pt x="26680" y="72608"/>
                    </a:cubicBezTo>
                    <a:cubicBezTo>
                      <a:pt x="32681" y="81266"/>
                      <a:pt x="41510" y="88296"/>
                      <a:pt x="51626" y="91382"/>
                    </a:cubicBezTo>
                    <a:cubicBezTo>
                      <a:pt x="39453" y="94382"/>
                      <a:pt x="28051" y="98497"/>
                      <a:pt x="17336" y="105698"/>
                    </a:cubicBezTo>
                    <a:cubicBezTo>
                      <a:pt x="11078" y="109898"/>
                      <a:pt x="-2895" y="122071"/>
                      <a:pt x="534" y="131501"/>
                    </a:cubicBezTo>
                    <a:cubicBezTo>
                      <a:pt x="4477" y="142388"/>
                      <a:pt x="18707" y="141616"/>
                      <a:pt x="28223" y="140502"/>
                    </a:cubicBezTo>
                    <a:cubicBezTo>
                      <a:pt x="41939" y="138873"/>
                      <a:pt x="56255" y="131501"/>
                      <a:pt x="67399" y="122157"/>
                    </a:cubicBezTo>
                    <a:cubicBezTo>
                      <a:pt x="61313" y="136816"/>
                      <a:pt x="56941" y="151818"/>
                      <a:pt x="58655" y="168020"/>
                    </a:cubicBezTo>
                    <a:cubicBezTo>
                      <a:pt x="59684" y="177449"/>
                      <a:pt x="65170" y="195880"/>
                      <a:pt x="77858" y="192966"/>
                    </a:cubicBezTo>
                    <a:cubicBezTo>
                      <a:pt x="88230" y="190566"/>
                      <a:pt x="95088" y="175821"/>
                      <a:pt x="99203" y="167248"/>
                    </a:cubicBezTo>
                    <a:cubicBezTo>
                      <a:pt x="103232" y="158761"/>
                      <a:pt x="104004" y="149675"/>
                      <a:pt x="102461" y="140845"/>
                    </a:cubicBezTo>
                    <a:cubicBezTo>
                      <a:pt x="108719" y="149332"/>
                      <a:pt x="116177" y="156618"/>
                      <a:pt x="125950" y="162705"/>
                    </a:cubicBezTo>
                    <a:cubicBezTo>
                      <a:pt x="133922" y="167848"/>
                      <a:pt x="154496" y="175049"/>
                      <a:pt x="163754" y="168620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3FB0A9D1-3EB7-A65B-290D-F1F95A76A3A1}"/>
                  </a:ext>
                </a:extLst>
              </p:cNvPr>
              <p:cNvSpPr/>
              <p:nvPr/>
            </p:nvSpPr>
            <p:spPr>
              <a:xfrm>
                <a:off x="9060829" y="6342375"/>
                <a:ext cx="62873" cy="64401"/>
              </a:xfrm>
              <a:custGeom>
                <a:avLst/>
                <a:gdLst>
                  <a:gd name="connsiteX0" fmla="*/ 51062 w 62873"/>
                  <a:gd name="connsiteY0" fmla="*/ 60167 h 64401"/>
                  <a:gd name="connsiteX1" fmla="*/ 53805 w 62873"/>
                  <a:gd name="connsiteY1" fmla="*/ 56224 h 64401"/>
                  <a:gd name="connsiteX2" fmla="*/ 46347 w 62873"/>
                  <a:gd name="connsiteY2" fmla="*/ 45166 h 64401"/>
                  <a:gd name="connsiteX3" fmla="*/ 61521 w 62873"/>
                  <a:gd name="connsiteY3" fmla="*/ 39165 h 64401"/>
                  <a:gd name="connsiteX4" fmla="*/ 61263 w 62873"/>
                  <a:gd name="connsiteY4" fmla="*/ 34622 h 64401"/>
                  <a:gd name="connsiteX5" fmla="*/ 47976 w 62873"/>
                  <a:gd name="connsiteY5" fmla="*/ 29221 h 64401"/>
                  <a:gd name="connsiteX6" fmla="*/ 55948 w 62873"/>
                  <a:gd name="connsiteY6" fmla="*/ 17133 h 64401"/>
                  <a:gd name="connsiteX7" fmla="*/ 53548 w 62873"/>
                  <a:gd name="connsiteY7" fmla="*/ 14219 h 64401"/>
                  <a:gd name="connsiteX8" fmla="*/ 41375 w 62873"/>
                  <a:gd name="connsiteY8" fmla="*/ 17648 h 64401"/>
                  <a:gd name="connsiteX9" fmla="*/ 42489 w 62873"/>
                  <a:gd name="connsiteY9" fmla="*/ 2817 h 64401"/>
                  <a:gd name="connsiteX10" fmla="*/ 37689 w 62873"/>
                  <a:gd name="connsiteY10" fmla="*/ 1103 h 64401"/>
                  <a:gd name="connsiteX11" fmla="*/ 29545 w 62873"/>
                  <a:gd name="connsiteY11" fmla="*/ 13190 h 64401"/>
                  <a:gd name="connsiteX12" fmla="*/ 19087 w 62873"/>
                  <a:gd name="connsiteY12" fmla="*/ 3418 h 64401"/>
                  <a:gd name="connsiteX13" fmla="*/ 14971 w 62873"/>
                  <a:gd name="connsiteY13" fmla="*/ 5303 h 64401"/>
                  <a:gd name="connsiteX14" fmla="*/ 17029 w 62873"/>
                  <a:gd name="connsiteY14" fmla="*/ 22791 h 64401"/>
                  <a:gd name="connsiteX15" fmla="*/ 1427 w 62873"/>
                  <a:gd name="connsiteY15" fmla="*/ 27164 h 64401"/>
                  <a:gd name="connsiteX16" fmla="*/ 1084 w 62873"/>
                  <a:gd name="connsiteY16" fmla="*/ 31621 h 64401"/>
                  <a:gd name="connsiteX17" fmla="*/ 13772 w 62873"/>
                  <a:gd name="connsiteY17" fmla="*/ 38479 h 64401"/>
                  <a:gd name="connsiteX18" fmla="*/ 5284 w 62873"/>
                  <a:gd name="connsiteY18" fmla="*/ 50995 h 64401"/>
                  <a:gd name="connsiteX19" fmla="*/ 7771 w 62873"/>
                  <a:gd name="connsiteY19" fmla="*/ 54938 h 64401"/>
                  <a:gd name="connsiteX20" fmla="*/ 21401 w 62873"/>
                  <a:gd name="connsiteY20" fmla="*/ 50224 h 64401"/>
                  <a:gd name="connsiteX21" fmla="*/ 21316 w 62873"/>
                  <a:gd name="connsiteY21" fmla="*/ 61625 h 64401"/>
                  <a:gd name="connsiteX22" fmla="*/ 25430 w 62873"/>
                  <a:gd name="connsiteY22" fmla="*/ 63768 h 64401"/>
                  <a:gd name="connsiteX23" fmla="*/ 40004 w 62873"/>
                  <a:gd name="connsiteY23" fmla="*/ 55453 h 64401"/>
                  <a:gd name="connsiteX24" fmla="*/ 51062 w 62873"/>
                  <a:gd name="connsiteY24" fmla="*/ 60167 h 6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2873" h="64401">
                    <a:moveTo>
                      <a:pt x="51062" y="60167"/>
                    </a:moveTo>
                    <a:cubicBezTo>
                      <a:pt x="53633" y="61024"/>
                      <a:pt x="55091" y="58196"/>
                      <a:pt x="53805" y="56224"/>
                    </a:cubicBezTo>
                    <a:cubicBezTo>
                      <a:pt x="51319" y="52538"/>
                      <a:pt x="48833" y="48852"/>
                      <a:pt x="46347" y="45166"/>
                    </a:cubicBezTo>
                    <a:cubicBezTo>
                      <a:pt x="51490" y="43365"/>
                      <a:pt x="56634" y="41736"/>
                      <a:pt x="61521" y="39165"/>
                    </a:cubicBezTo>
                    <a:cubicBezTo>
                      <a:pt x="63406" y="38136"/>
                      <a:pt x="63320" y="35479"/>
                      <a:pt x="61263" y="34622"/>
                    </a:cubicBezTo>
                    <a:cubicBezTo>
                      <a:pt x="56891" y="32821"/>
                      <a:pt x="52433" y="30935"/>
                      <a:pt x="47976" y="29221"/>
                    </a:cubicBezTo>
                    <a:cubicBezTo>
                      <a:pt x="50890" y="25363"/>
                      <a:pt x="53719" y="21505"/>
                      <a:pt x="55948" y="17133"/>
                    </a:cubicBezTo>
                    <a:cubicBezTo>
                      <a:pt x="56719" y="15505"/>
                      <a:pt x="54920" y="14133"/>
                      <a:pt x="53548" y="14219"/>
                    </a:cubicBezTo>
                    <a:cubicBezTo>
                      <a:pt x="49090" y="14562"/>
                      <a:pt x="45233" y="15934"/>
                      <a:pt x="41375" y="17648"/>
                    </a:cubicBezTo>
                    <a:cubicBezTo>
                      <a:pt x="42061" y="12762"/>
                      <a:pt x="42147" y="7790"/>
                      <a:pt x="42489" y="2817"/>
                    </a:cubicBezTo>
                    <a:cubicBezTo>
                      <a:pt x="42661" y="160"/>
                      <a:pt x="39232" y="-1040"/>
                      <a:pt x="37689" y="1103"/>
                    </a:cubicBezTo>
                    <a:cubicBezTo>
                      <a:pt x="34860" y="5046"/>
                      <a:pt x="32374" y="9247"/>
                      <a:pt x="29545" y="13190"/>
                    </a:cubicBezTo>
                    <a:cubicBezTo>
                      <a:pt x="26373" y="9589"/>
                      <a:pt x="22944" y="6418"/>
                      <a:pt x="19087" y="3418"/>
                    </a:cubicBezTo>
                    <a:cubicBezTo>
                      <a:pt x="17629" y="2303"/>
                      <a:pt x="14971" y="3418"/>
                      <a:pt x="14971" y="5303"/>
                    </a:cubicBezTo>
                    <a:cubicBezTo>
                      <a:pt x="15057" y="11304"/>
                      <a:pt x="16258" y="16962"/>
                      <a:pt x="17029" y="22791"/>
                    </a:cubicBezTo>
                    <a:cubicBezTo>
                      <a:pt x="11714" y="23992"/>
                      <a:pt x="6571" y="25535"/>
                      <a:pt x="1427" y="27164"/>
                    </a:cubicBezTo>
                    <a:cubicBezTo>
                      <a:pt x="-459" y="27764"/>
                      <a:pt x="-373" y="30592"/>
                      <a:pt x="1084" y="31621"/>
                    </a:cubicBezTo>
                    <a:cubicBezTo>
                      <a:pt x="5199" y="34450"/>
                      <a:pt x="9228" y="36765"/>
                      <a:pt x="13772" y="38479"/>
                    </a:cubicBezTo>
                    <a:cubicBezTo>
                      <a:pt x="11028" y="42680"/>
                      <a:pt x="8199" y="46880"/>
                      <a:pt x="5284" y="50995"/>
                    </a:cubicBezTo>
                    <a:cubicBezTo>
                      <a:pt x="4085" y="52624"/>
                      <a:pt x="5628" y="55624"/>
                      <a:pt x="7771" y="54938"/>
                    </a:cubicBezTo>
                    <a:cubicBezTo>
                      <a:pt x="12400" y="53566"/>
                      <a:pt x="16858" y="51852"/>
                      <a:pt x="21401" y="50224"/>
                    </a:cubicBezTo>
                    <a:cubicBezTo>
                      <a:pt x="21830" y="54081"/>
                      <a:pt x="21572" y="57682"/>
                      <a:pt x="21316" y="61625"/>
                    </a:cubicBezTo>
                    <a:cubicBezTo>
                      <a:pt x="21144" y="63597"/>
                      <a:pt x="23887" y="65397"/>
                      <a:pt x="25430" y="63768"/>
                    </a:cubicBezTo>
                    <a:cubicBezTo>
                      <a:pt x="29374" y="59567"/>
                      <a:pt x="32717" y="53052"/>
                      <a:pt x="40004" y="55453"/>
                    </a:cubicBezTo>
                    <a:cubicBezTo>
                      <a:pt x="43861" y="56738"/>
                      <a:pt x="47290" y="58881"/>
                      <a:pt x="51062" y="60167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" name="图形 4">
              <a:extLst>
                <a:ext uri="{FF2B5EF4-FFF2-40B4-BE49-F238E27FC236}">
                  <a16:creationId xmlns:a16="http://schemas.microsoft.com/office/drawing/2014/main" id="{AAB52D65-39E6-0243-0124-41A639B0DE8A}"/>
                </a:ext>
              </a:extLst>
            </p:cNvPr>
            <p:cNvGrpSpPr/>
            <p:nvPr/>
          </p:nvGrpSpPr>
          <p:grpSpPr>
            <a:xfrm>
              <a:off x="10646235" y="5392749"/>
              <a:ext cx="304209" cy="261234"/>
              <a:chOff x="10646235" y="5392749"/>
              <a:chExt cx="304209" cy="261234"/>
            </a:xfrm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B8A7BA26-E41D-D5E1-A850-A05706C7709B}"/>
                  </a:ext>
                </a:extLst>
              </p:cNvPr>
              <p:cNvSpPr/>
              <p:nvPr/>
            </p:nvSpPr>
            <p:spPr>
              <a:xfrm>
                <a:off x="10646235" y="5392749"/>
                <a:ext cx="304209" cy="261234"/>
              </a:xfrm>
              <a:custGeom>
                <a:avLst/>
                <a:gdLst>
                  <a:gd name="connsiteX0" fmla="*/ 222590 w 304209"/>
                  <a:gd name="connsiteY0" fmla="*/ 107453 h 261234"/>
                  <a:gd name="connsiteX1" fmla="*/ 223876 w 304209"/>
                  <a:gd name="connsiteY1" fmla="*/ 106252 h 261234"/>
                  <a:gd name="connsiteX2" fmla="*/ 242307 w 304209"/>
                  <a:gd name="connsiteY2" fmla="*/ 68619 h 261234"/>
                  <a:gd name="connsiteX3" fmla="*/ 232620 w 304209"/>
                  <a:gd name="connsiteY3" fmla="*/ 1239 h 261234"/>
                  <a:gd name="connsiteX4" fmla="*/ 183156 w 304209"/>
                  <a:gd name="connsiteY4" fmla="*/ 33215 h 261234"/>
                  <a:gd name="connsiteX5" fmla="*/ 163011 w 304209"/>
                  <a:gd name="connsiteY5" fmla="*/ 88679 h 261234"/>
                  <a:gd name="connsiteX6" fmla="*/ 132321 w 304209"/>
                  <a:gd name="connsiteY6" fmla="*/ 27214 h 261234"/>
                  <a:gd name="connsiteX7" fmla="*/ 82172 w 304209"/>
                  <a:gd name="connsiteY7" fmla="*/ 10412 h 261234"/>
                  <a:gd name="connsiteX8" fmla="*/ 86115 w 304209"/>
                  <a:gd name="connsiteY8" fmla="*/ 67591 h 261234"/>
                  <a:gd name="connsiteX9" fmla="*/ 109775 w 304209"/>
                  <a:gd name="connsiteY9" fmla="*/ 106595 h 261234"/>
                  <a:gd name="connsiteX10" fmla="*/ 60398 w 304209"/>
                  <a:gd name="connsiteY10" fmla="*/ 98537 h 261234"/>
                  <a:gd name="connsiteX11" fmla="*/ 390 w 304209"/>
                  <a:gd name="connsiteY11" fmla="*/ 130941 h 261234"/>
                  <a:gd name="connsiteX12" fmla="*/ 46768 w 304209"/>
                  <a:gd name="connsiteY12" fmla="*/ 161888 h 261234"/>
                  <a:gd name="connsiteX13" fmla="*/ 87058 w 304209"/>
                  <a:gd name="connsiteY13" fmla="*/ 161202 h 261234"/>
                  <a:gd name="connsiteX14" fmla="*/ 96659 w 304209"/>
                  <a:gd name="connsiteY14" fmla="*/ 158373 h 261234"/>
                  <a:gd name="connsiteX15" fmla="*/ 67428 w 304209"/>
                  <a:gd name="connsiteY15" fmla="*/ 200807 h 261234"/>
                  <a:gd name="connsiteX16" fmla="*/ 69142 w 304209"/>
                  <a:gd name="connsiteY16" fmla="*/ 247527 h 261234"/>
                  <a:gd name="connsiteX17" fmla="*/ 127092 w 304209"/>
                  <a:gd name="connsiteY17" fmla="*/ 227639 h 261234"/>
                  <a:gd name="connsiteX18" fmla="*/ 154267 w 304209"/>
                  <a:gd name="connsiteY18" fmla="*/ 185034 h 261234"/>
                  <a:gd name="connsiteX19" fmla="*/ 163525 w 304209"/>
                  <a:gd name="connsiteY19" fmla="*/ 208523 h 261234"/>
                  <a:gd name="connsiteX20" fmla="*/ 183928 w 304209"/>
                  <a:gd name="connsiteY20" fmla="*/ 242984 h 261234"/>
                  <a:gd name="connsiteX21" fmla="*/ 223876 w 304209"/>
                  <a:gd name="connsiteY21" fmla="*/ 259357 h 261234"/>
                  <a:gd name="connsiteX22" fmla="*/ 233991 w 304209"/>
                  <a:gd name="connsiteY22" fmla="*/ 212380 h 261234"/>
                  <a:gd name="connsiteX23" fmla="*/ 208359 w 304209"/>
                  <a:gd name="connsiteY23" fmla="*/ 166346 h 261234"/>
                  <a:gd name="connsiteX24" fmla="*/ 255422 w 304209"/>
                  <a:gd name="connsiteY24" fmla="*/ 169346 h 261234"/>
                  <a:gd name="connsiteX25" fmla="*/ 301885 w 304209"/>
                  <a:gd name="connsiteY25" fmla="*/ 144743 h 261234"/>
                  <a:gd name="connsiteX26" fmla="*/ 272739 w 304209"/>
                  <a:gd name="connsiteY26" fmla="*/ 107024 h 261234"/>
                  <a:gd name="connsiteX27" fmla="*/ 222590 w 304209"/>
                  <a:gd name="connsiteY27" fmla="*/ 107453 h 26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4209" h="261234">
                    <a:moveTo>
                      <a:pt x="222590" y="107453"/>
                    </a:moveTo>
                    <a:cubicBezTo>
                      <a:pt x="223019" y="107024"/>
                      <a:pt x="223447" y="106681"/>
                      <a:pt x="223876" y="106252"/>
                    </a:cubicBezTo>
                    <a:cubicBezTo>
                      <a:pt x="233819" y="95794"/>
                      <a:pt x="238963" y="82421"/>
                      <a:pt x="242307" y="68619"/>
                    </a:cubicBezTo>
                    <a:cubicBezTo>
                      <a:pt x="246164" y="52674"/>
                      <a:pt x="253708" y="9983"/>
                      <a:pt x="232620" y="1239"/>
                    </a:cubicBezTo>
                    <a:cubicBezTo>
                      <a:pt x="214874" y="-6133"/>
                      <a:pt x="191815" y="21299"/>
                      <a:pt x="183156" y="33215"/>
                    </a:cubicBezTo>
                    <a:cubicBezTo>
                      <a:pt x="171668" y="48988"/>
                      <a:pt x="164040" y="68876"/>
                      <a:pt x="163011" y="88679"/>
                    </a:cubicBezTo>
                    <a:cubicBezTo>
                      <a:pt x="157181" y="66219"/>
                      <a:pt x="148523" y="45816"/>
                      <a:pt x="132321" y="27214"/>
                    </a:cubicBezTo>
                    <a:cubicBezTo>
                      <a:pt x="120920" y="14098"/>
                      <a:pt x="99317" y="-2361"/>
                      <a:pt x="82172" y="10412"/>
                    </a:cubicBezTo>
                    <a:cubicBezTo>
                      <a:pt x="65456" y="22842"/>
                      <a:pt x="79258" y="54046"/>
                      <a:pt x="86115" y="67591"/>
                    </a:cubicBezTo>
                    <a:cubicBezTo>
                      <a:pt x="92288" y="79592"/>
                      <a:pt x="99917" y="94680"/>
                      <a:pt x="109775" y="106595"/>
                    </a:cubicBezTo>
                    <a:cubicBezTo>
                      <a:pt x="94773" y="99480"/>
                      <a:pt x="78829" y="97851"/>
                      <a:pt x="60398" y="98537"/>
                    </a:cubicBezTo>
                    <a:cubicBezTo>
                      <a:pt x="38795" y="99394"/>
                      <a:pt x="6563" y="106338"/>
                      <a:pt x="390" y="130941"/>
                    </a:cubicBezTo>
                    <a:cubicBezTo>
                      <a:pt x="-4324" y="149887"/>
                      <a:pt x="35023" y="159745"/>
                      <a:pt x="46768" y="161888"/>
                    </a:cubicBezTo>
                    <a:cubicBezTo>
                      <a:pt x="59798" y="164288"/>
                      <a:pt x="74199" y="164374"/>
                      <a:pt x="87058" y="161202"/>
                    </a:cubicBezTo>
                    <a:cubicBezTo>
                      <a:pt x="89973" y="160516"/>
                      <a:pt x="93317" y="159488"/>
                      <a:pt x="96659" y="158373"/>
                    </a:cubicBezTo>
                    <a:cubicBezTo>
                      <a:pt x="83972" y="170032"/>
                      <a:pt x="73857" y="184262"/>
                      <a:pt x="67428" y="200807"/>
                    </a:cubicBezTo>
                    <a:cubicBezTo>
                      <a:pt x="63056" y="212037"/>
                      <a:pt x="52512" y="240584"/>
                      <a:pt x="69142" y="247527"/>
                    </a:cubicBezTo>
                    <a:cubicBezTo>
                      <a:pt x="89201" y="255928"/>
                      <a:pt x="112861" y="240841"/>
                      <a:pt x="127092" y="227639"/>
                    </a:cubicBezTo>
                    <a:cubicBezTo>
                      <a:pt x="137807" y="217609"/>
                      <a:pt x="150323" y="201236"/>
                      <a:pt x="154267" y="185034"/>
                    </a:cubicBezTo>
                    <a:cubicBezTo>
                      <a:pt x="156924" y="193006"/>
                      <a:pt x="160525" y="200979"/>
                      <a:pt x="163525" y="208523"/>
                    </a:cubicBezTo>
                    <a:cubicBezTo>
                      <a:pt x="168497" y="220867"/>
                      <a:pt x="175183" y="232954"/>
                      <a:pt x="183928" y="242984"/>
                    </a:cubicBezTo>
                    <a:cubicBezTo>
                      <a:pt x="193357" y="253871"/>
                      <a:pt x="208874" y="265958"/>
                      <a:pt x="223876" y="259357"/>
                    </a:cubicBezTo>
                    <a:cubicBezTo>
                      <a:pt x="240592" y="252071"/>
                      <a:pt x="237162" y="226182"/>
                      <a:pt x="233991" y="212380"/>
                    </a:cubicBezTo>
                    <a:cubicBezTo>
                      <a:pt x="230219" y="195921"/>
                      <a:pt x="220532" y="179462"/>
                      <a:pt x="208359" y="166346"/>
                    </a:cubicBezTo>
                    <a:cubicBezTo>
                      <a:pt x="223103" y="171832"/>
                      <a:pt x="239220" y="172175"/>
                      <a:pt x="255422" y="169346"/>
                    </a:cubicBezTo>
                    <a:cubicBezTo>
                      <a:pt x="270338" y="166775"/>
                      <a:pt x="294513" y="159488"/>
                      <a:pt x="301885" y="144743"/>
                    </a:cubicBezTo>
                    <a:cubicBezTo>
                      <a:pt x="311744" y="125198"/>
                      <a:pt x="287998" y="112082"/>
                      <a:pt x="272739" y="107024"/>
                    </a:cubicBezTo>
                    <a:cubicBezTo>
                      <a:pt x="258252" y="102395"/>
                      <a:pt x="239134" y="102566"/>
                      <a:pt x="222590" y="10745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E3A8D04E-0EBD-B4AB-CD35-4159A9F10681}"/>
                  </a:ext>
                </a:extLst>
              </p:cNvPr>
              <p:cNvSpPr/>
              <p:nvPr/>
            </p:nvSpPr>
            <p:spPr>
              <a:xfrm>
                <a:off x="10759398" y="5485123"/>
                <a:ext cx="90372" cy="83723"/>
              </a:xfrm>
              <a:custGeom>
                <a:avLst/>
                <a:gdLst>
                  <a:gd name="connsiteX0" fmla="*/ 82166 w 90372"/>
                  <a:gd name="connsiteY0" fmla="*/ 20993 h 83723"/>
                  <a:gd name="connsiteX1" fmla="*/ 69736 w 90372"/>
                  <a:gd name="connsiteY1" fmla="*/ 24079 h 83723"/>
                  <a:gd name="connsiteX2" fmla="*/ 71194 w 90372"/>
                  <a:gd name="connsiteY2" fmla="*/ 8735 h 83723"/>
                  <a:gd name="connsiteX3" fmla="*/ 66393 w 90372"/>
                  <a:gd name="connsiteY3" fmla="*/ 6677 h 83723"/>
                  <a:gd name="connsiteX4" fmla="*/ 55248 w 90372"/>
                  <a:gd name="connsiteY4" fmla="*/ 16964 h 83723"/>
                  <a:gd name="connsiteX5" fmla="*/ 48562 w 90372"/>
                  <a:gd name="connsiteY5" fmla="*/ 1619 h 83723"/>
                  <a:gd name="connsiteX6" fmla="*/ 43676 w 90372"/>
                  <a:gd name="connsiteY6" fmla="*/ 1534 h 83723"/>
                  <a:gd name="connsiteX7" fmla="*/ 34931 w 90372"/>
                  <a:gd name="connsiteY7" fmla="*/ 16793 h 83723"/>
                  <a:gd name="connsiteX8" fmla="*/ 19158 w 90372"/>
                  <a:gd name="connsiteY8" fmla="*/ 7620 h 83723"/>
                  <a:gd name="connsiteX9" fmla="*/ 15473 w 90372"/>
                  <a:gd name="connsiteY9" fmla="*/ 9677 h 83723"/>
                  <a:gd name="connsiteX10" fmla="*/ 21988 w 90372"/>
                  <a:gd name="connsiteY10" fmla="*/ 27594 h 83723"/>
                  <a:gd name="connsiteX11" fmla="*/ 3385 w 90372"/>
                  <a:gd name="connsiteY11" fmla="*/ 25365 h 83723"/>
                  <a:gd name="connsiteX12" fmla="*/ 1156 w 90372"/>
                  <a:gd name="connsiteY12" fmla="*/ 30594 h 83723"/>
                  <a:gd name="connsiteX13" fmla="*/ 15901 w 90372"/>
                  <a:gd name="connsiteY13" fmla="*/ 39939 h 83723"/>
                  <a:gd name="connsiteX14" fmla="*/ 3299 w 90372"/>
                  <a:gd name="connsiteY14" fmla="*/ 46625 h 83723"/>
                  <a:gd name="connsiteX15" fmla="*/ 3985 w 90372"/>
                  <a:gd name="connsiteY15" fmla="*/ 52283 h 83723"/>
                  <a:gd name="connsiteX16" fmla="*/ 20359 w 90372"/>
                  <a:gd name="connsiteY16" fmla="*/ 54340 h 83723"/>
                  <a:gd name="connsiteX17" fmla="*/ 12557 w 90372"/>
                  <a:gd name="connsiteY17" fmla="*/ 69857 h 83723"/>
                  <a:gd name="connsiteX18" fmla="*/ 17101 w 90372"/>
                  <a:gd name="connsiteY18" fmla="*/ 73371 h 83723"/>
                  <a:gd name="connsiteX19" fmla="*/ 32017 w 90372"/>
                  <a:gd name="connsiteY19" fmla="*/ 63427 h 83723"/>
                  <a:gd name="connsiteX20" fmla="*/ 37332 w 90372"/>
                  <a:gd name="connsiteY20" fmla="*/ 81944 h 83723"/>
                  <a:gd name="connsiteX21" fmla="*/ 42647 w 90372"/>
                  <a:gd name="connsiteY21" fmla="*/ 82029 h 83723"/>
                  <a:gd name="connsiteX22" fmla="*/ 47105 w 90372"/>
                  <a:gd name="connsiteY22" fmla="*/ 70628 h 83723"/>
                  <a:gd name="connsiteX23" fmla="*/ 61593 w 90372"/>
                  <a:gd name="connsiteY23" fmla="*/ 80401 h 83723"/>
                  <a:gd name="connsiteX24" fmla="*/ 66564 w 90372"/>
                  <a:gd name="connsiteY24" fmla="*/ 79115 h 83723"/>
                  <a:gd name="connsiteX25" fmla="*/ 63479 w 90372"/>
                  <a:gd name="connsiteY25" fmla="*/ 59913 h 83723"/>
                  <a:gd name="connsiteX26" fmla="*/ 78994 w 90372"/>
                  <a:gd name="connsiteY26" fmla="*/ 65485 h 83723"/>
                  <a:gd name="connsiteX27" fmla="*/ 82595 w 90372"/>
                  <a:gd name="connsiteY27" fmla="*/ 61970 h 83723"/>
                  <a:gd name="connsiteX28" fmla="*/ 75394 w 90372"/>
                  <a:gd name="connsiteY28" fmla="*/ 50140 h 83723"/>
                  <a:gd name="connsiteX29" fmla="*/ 87996 w 90372"/>
                  <a:gd name="connsiteY29" fmla="*/ 49968 h 83723"/>
                  <a:gd name="connsiteX30" fmla="*/ 89368 w 90372"/>
                  <a:gd name="connsiteY30" fmla="*/ 45082 h 83723"/>
                  <a:gd name="connsiteX31" fmla="*/ 77623 w 90372"/>
                  <a:gd name="connsiteY31" fmla="*/ 37110 h 83723"/>
                  <a:gd name="connsiteX32" fmla="*/ 85509 w 90372"/>
                  <a:gd name="connsiteY32" fmla="*/ 25023 h 83723"/>
                  <a:gd name="connsiteX33" fmla="*/ 82166 w 90372"/>
                  <a:gd name="connsiteY33" fmla="*/ 20993 h 8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0372" h="83723">
                    <a:moveTo>
                      <a:pt x="82166" y="20993"/>
                    </a:moveTo>
                    <a:cubicBezTo>
                      <a:pt x="78051" y="22108"/>
                      <a:pt x="73937" y="23051"/>
                      <a:pt x="69736" y="24079"/>
                    </a:cubicBezTo>
                    <a:cubicBezTo>
                      <a:pt x="69736" y="18850"/>
                      <a:pt x="70250" y="13964"/>
                      <a:pt x="71194" y="8735"/>
                    </a:cubicBezTo>
                    <a:cubicBezTo>
                      <a:pt x="71708" y="5820"/>
                      <a:pt x="68107" y="4963"/>
                      <a:pt x="66393" y="6677"/>
                    </a:cubicBezTo>
                    <a:cubicBezTo>
                      <a:pt x="62792" y="10363"/>
                      <a:pt x="59278" y="13964"/>
                      <a:pt x="55248" y="16964"/>
                    </a:cubicBezTo>
                    <a:cubicBezTo>
                      <a:pt x="53020" y="11821"/>
                      <a:pt x="51048" y="6591"/>
                      <a:pt x="48562" y="1619"/>
                    </a:cubicBezTo>
                    <a:cubicBezTo>
                      <a:pt x="47534" y="-438"/>
                      <a:pt x="44790" y="-609"/>
                      <a:pt x="43676" y="1534"/>
                    </a:cubicBezTo>
                    <a:cubicBezTo>
                      <a:pt x="41104" y="6763"/>
                      <a:pt x="37847" y="11735"/>
                      <a:pt x="34931" y="16793"/>
                    </a:cubicBezTo>
                    <a:cubicBezTo>
                      <a:pt x="29617" y="13793"/>
                      <a:pt x="24302" y="10792"/>
                      <a:pt x="19158" y="7620"/>
                    </a:cubicBezTo>
                    <a:cubicBezTo>
                      <a:pt x="17444" y="6591"/>
                      <a:pt x="15387" y="7620"/>
                      <a:pt x="15473" y="9677"/>
                    </a:cubicBezTo>
                    <a:cubicBezTo>
                      <a:pt x="15901" y="16364"/>
                      <a:pt x="18901" y="21851"/>
                      <a:pt x="21988" y="27594"/>
                    </a:cubicBezTo>
                    <a:cubicBezTo>
                      <a:pt x="15815" y="26994"/>
                      <a:pt x="9643" y="25965"/>
                      <a:pt x="3385" y="25365"/>
                    </a:cubicBezTo>
                    <a:cubicBezTo>
                      <a:pt x="557" y="25023"/>
                      <a:pt x="-1330" y="28794"/>
                      <a:pt x="1156" y="30594"/>
                    </a:cubicBezTo>
                    <a:cubicBezTo>
                      <a:pt x="6042" y="34109"/>
                      <a:pt x="10672" y="37367"/>
                      <a:pt x="15901" y="39939"/>
                    </a:cubicBezTo>
                    <a:cubicBezTo>
                      <a:pt x="11872" y="42510"/>
                      <a:pt x="7843" y="45082"/>
                      <a:pt x="3299" y="46625"/>
                    </a:cubicBezTo>
                    <a:cubicBezTo>
                      <a:pt x="385" y="47654"/>
                      <a:pt x="1156" y="51855"/>
                      <a:pt x="3985" y="52283"/>
                    </a:cubicBezTo>
                    <a:cubicBezTo>
                      <a:pt x="9471" y="53140"/>
                      <a:pt x="14958" y="53483"/>
                      <a:pt x="20359" y="54340"/>
                    </a:cubicBezTo>
                    <a:cubicBezTo>
                      <a:pt x="17358" y="59313"/>
                      <a:pt x="14529" y="64284"/>
                      <a:pt x="12557" y="69857"/>
                    </a:cubicBezTo>
                    <a:cubicBezTo>
                      <a:pt x="11529" y="72600"/>
                      <a:pt x="14615" y="75086"/>
                      <a:pt x="17101" y="73371"/>
                    </a:cubicBezTo>
                    <a:cubicBezTo>
                      <a:pt x="21988" y="69942"/>
                      <a:pt x="26702" y="65999"/>
                      <a:pt x="32017" y="63427"/>
                    </a:cubicBezTo>
                    <a:cubicBezTo>
                      <a:pt x="32960" y="69857"/>
                      <a:pt x="35017" y="75772"/>
                      <a:pt x="37332" y="81944"/>
                    </a:cubicBezTo>
                    <a:cubicBezTo>
                      <a:pt x="38275" y="84430"/>
                      <a:pt x="41618" y="84172"/>
                      <a:pt x="42647" y="82029"/>
                    </a:cubicBezTo>
                    <a:cubicBezTo>
                      <a:pt x="44362" y="78343"/>
                      <a:pt x="45562" y="74400"/>
                      <a:pt x="47105" y="70628"/>
                    </a:cubicBezTo>
                    <a:cubicBezTo>
                      <a:pt x="49162" y="65656"/>
                      <a:pt x="60393" y="79115"/>
                      <a:pt x="61593" y="80401"/>
                    </a:cubicBezTo>
                    <a:cubicBezTo>
                      <a:pt x="62964" y="81944"/>
                      <a:pt x="66479" y="81772"/>
                      <a:pt x="66564" y="79115"/>
                    </a:cubicBezTo>
                    <a:cubicBezTo>
                      <a:pt x="66650" y="72428"/>
                      <a:pt x="65193" y="66256"/>
                      <a:pt x="63479" y="59913"/>
                    </a:cubicBezTo>
                    <a:cubicBezTo>
                      <a:pt x="68622" y="61884"/>
                      <a:pt x="73679" y="63856"/>
                      <a:pt x="78994" y="65485"/>
                    </a:cubicBezTo>
                    <a:cubicBezTo>
                      <a:pt x="81052" y="66170"/>
                      <a:pt x="83709" y="64284"/>
                      <a:pt x="82595" y="61970"/>
                    </a:cubicBezTo>
                    <a:cubicBezTo>
                      <a:pt x="80624" y="57684"/>
                      <a:pt x="78051" y="53912"/>
                      <a:pt x="75394" y="50140"/>
                    </a:cubicBezTo>
                    <a:cubicBezTo>
                      <a:pt x="79595" y="50140"/>
                      <a:pt x="83795" y="50140"/>
                      <a:pt x="87996" y="49968"/>
                    </a:cubicBezTo>
                    <a:cubicBezTo>
                      <a:pt x="90310" y="49882"/>
                      <a:pt x="91253" y="46368"/>
                      <a:pt x="89368" y="45082"/>
                    </a:cubicBezTo>
                    <a:cubicBezTo>
                      <a:pt x="85338" y="42510"/>
                      <a:pt x="81481" y="39853"/>
                      <a:pt x="77623" y="37110"/>
                    </a:cubicBezTo>
                    <a:cubicBezTo>
                      <a:pt x="75051" y="35224"/>
                      <a:pt x="84223" y="26566"/>
                      <a:pt x="85509" y="25023"/>
                    </a:cubicBezTo>
                    <a:cubicBezTo>
                      <a:pt x="87139" y="22879"/>
                      <a:pt x="84567" y="20393"/>
                      <a:pt x="82166" y="20993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B5A35190-199D-E6CF-EC70-870C28903045}"/>
                  </a:ext>
                </a:extLst>
              </p:cNvPr>
              <p:cNvSpPr/>
              <p:nvPr/>
            </p:nvSpPr>
            <p:spPr>
              <a:xfrm>
                <a:off x="10778832" y="5499949"/>
                <a:ext cx="53854" cy="52255"/>
              </a:xfrm>
              <a:custGeom>
                <a:avLst/>
                <a:gdLst>
                  <a:gd name="connsiteX0" fmla="*/ 41730 w 53854"/>
                  <a:gd name="connsiteY0" fmla="*/ 14997 h 52255"/>
                  <a:gd name="connsiteX1" fmla="*/ 43273 w 53854"/>
                  <a:gd name="connsiteY1" fmla="*/ 10197 h 52255"/>
                  <a:gd name="connsiteX2" fmla="*/ 38300 w 53854"/>
                  <a:gd name="connsiteY2" fmla="*/ 6425 h 52255"/>
                  <a:gd name="connsiteX3" fmla="*/ 30157 w 53854"/>
                  <a:gd name="connsiteY3" fmla="*/ 13883 h 52255"/>
                  <a:gd name="connsiteX4" fmla="*/ 29728 w 53854"/>
                  <a:gd name="connsiteY4" fmla="*/ 12597 h 52255"/>
                  <a:gd name="connsiteX5" fmla="*/ 26556 w 53854"/>
                  <a:gd name="connsiteY5" fmla="*/ 1795 h 52255"/>
                  <a:gd name="connsiteX6" fmla="*/ 20727 w 53854"/>
                  <a:gd name="connsiteY6" fmla="*/ 2653 h 52255"/>
                  <a:gd name="connsiteX7" fmla="*/ 19355 w 53854"/>
                  <a:gd name="connsiteY7" fmla="*/ 13539 h 52255"/>
                  <a:gd name="connsiteX8" fmla="*/ 11297 w 53854"/>
                  <a:gd name="connsiteY8" fmla="*/ 8225 h 52255"/>
                  <a:gd name="connsiteX9" fmla="*/ 7869 w 53854"/>
                  <a:gd name="connsiteY9" fmla="*/ 9682 h 52255"/>
                  <a:gd name="connsiteX10" fmla="*/ 10525 w 53854"/>
                  <a:gd name="connsiteY10" fmla="*/ 16454 h 52255"/>
                  <a:gd name="connsiteX11" fmla="*/ 12411 w 53854"/>
                  <a:gd name="connsiteY11" fmla="*/ 19454 h 52255"/>
                  <a:gd name="connsiteX12" fmla="*/ 1696 w 53854"/>
                  <a:gd name="connsiteY12" fmla="*/ 17483 h 52255"/>
                  <a:gd name="connsiteX13" fmla="*/ 411 w 53854"/>
                  <a:gd name="connsiteY13" fmla="*/ 20741 h 52255"/>
                  <a:gd name="connsiteX14" fmla="*/ 10182 w 53854"/>
                  <a:gd name="connsiteY14" fmla="*/ 25627 h 52255"/>
                  <a:gd name="connsiteX15" fmla="*/ 12155 w 53854"/>
                  <a:gd name="connsiteY15" fmla="*/ 26227 h 52255"/>
                  <a:gd name="connsiteX16" fmla="*/ 1696 w 53854"/>
                  <a:gd name="connsiteY16" fmla="*/ 30256 h 52255"/>
                  <a:gd name="connsiteX17" fmla="*/ 2468 w 53854"/>
                  <a:gd name="connsiteY17" fmla="*/ 35657 h 52255"/>
                  <a:gd name="connsiteX18" fmla="*/ 10611 w 53854"/>
                  <a:gd name="connsiteY18" fmla="*/ 36857 h 52255"/>
                  <a:gd name="connsiteX19" fmla="*/ 6153 w 53854"/>
                  <a:gd name="connsiteY19" fmla="*/ 43629 h 52255"/>
                  <a:gd name="connsiteX20" fmla="*/ 11126 w 53854"/>
                  <a:gd name="connsiteY20" fmla="*/ 47401 h 52255"/>
                  <a:gd name="connsiteX21" fmla="*/ 17470 w 53854"/>
                  <a:gd name="connsiteY21" fmla="*/ 42944 h 52255"/>
                  <a:gd name="connsiteX22" fmla="*/ 19699 w 53854"/>
                  <a:gd name="connsiteY22" fmla="*/ 50402 h 52255"/>
                  <a:gd name="connsiteX23" fmla="*/ 25442 w 53854"/>
                  <a:gd name="connsiteY23" fmla="*/ 50316 h 52255"/>
                  <a:gd name="connsiteX24" fmla="*/ 27071 w 53854"/>
                  <a:gd name="connsiteY24" fmla="*/ 43543 h 52255"/>
                  <a:gd name="connsiteX25" fmla="*/ 35729 w 53854"/>
                  <a:gd name="connsiteY25" fmla="*/ 50487 h 52255"/>
                  <a:gd name="connsiteX26" fmla="*/ 40872 w 53854"/>
                  <a:gd name="connsiteY26" fmla="*/ 47487 h 52255"/>
                  <a:gd name="connsiteX27" fmla="*/ 36758 w 53854"/>
                  <a:gd name="connsiteY27" fmla="*/ 35571 h 52255"/>
                  <a:gd name="connsiteX28" fmla="*/ 47388 w 53854"/>
                  <a:gd name="connsiteY28" fmla="*/ 39172 h 52255"/>
                  <a:gd name="connsiteX29" fmla="*/ 49531 w 53854"/>
                  <a:gd name="connsiteY29" fmla="*/ 33857 h 52255"/>
                  <a:gd name="connsiteX30" fmla="*/ 46530 w 53854"/>
                  <a:gd name="connsiteY30" fmla="*/ 31113 h 52255"/>
                  <a:gd name="connsiteX31" fmla="*/ 51331 w 53854"/>
                  <a:gd name="connsiteY31" fmla="*/ 31028 h 52255"/>
                  <a:gd name="connsiteX32" fmla="*/ 52016 w 53854"/>
                  <a:gd name="connsiteY32" fmla="*/ 25284 h 52255"/>
                  <a:gd name="connsiteX33" fmla="*/ 46273 w 53854"/>
                  <a:gd name="connsiteY33" fmla="*/ 23312 h 52255"/>
                  <a:gd name="connsiteX34" fmla="*/ 51588 w 53854"/>
                  <a:gd name="connsiteY34" fmla="*/ 19626 h 52255"/>
                  <a:gd name="connsiteX35" fmla="*/ 50130 w 53854"/>
                  <a:gd name="connsiteY35" fmla="*/ 14225 h 52255"/>
                  <a:gd name="connsiteX36" fmla="*/ 41730 w 53854"/>
                  <a:gd name="connsiteY36" fmla="*/ 14997 h 5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3854" h="52255">
                    <a:moveTo>
                      <a:pt x="41730" y="14997"/>
                    </a:moveTo>
                    <a:cubicBezTo>
                      <a:pt x="42329" y="13454"/>
                      <a:pt x="42844" y="11825"/>
                      <a:pt x="43273" y="10197"/>
                    </a:cubicBezTo>
                    <a:cubicBezTo>
                      <a:pt x="44044" y="7196"/>
                      <a:pt x="41044" y="4367"/>
                      <a:pt x="38300" y="6425"/>
                    </a:cubicBezTo>
                    <a:cubicBezTo>
                      <a:pt x="35643" y="8396"/>
                      <a:pt x="32557" y="10968"/>
                      <a:pt x="30157" y="13883"/>
                    </a:cubicBezTo>
                    <a:cubicBezTo>
                      <a:pt x="29985" y="13454"/>
                      <a:pt x="29899" y="13025"/>
                      <a:pt x="29728" y="12597"/>
                    </a:cubicBezTo>
                    <a:cubicBezTo>
                      <a:pt x="28785" y="8996"/>
                      <a:pt x="27756" y="5310"/>
                      <a:pt x="26556" y="1795"/>
                    </a:cubicBezTo>
                    <a:cubicBezTo>
                      <a:pt x="25527" y="-1033"/>
                      <a:pt x="20898" y="-348"/>
                      <a:pt x="20727" y="2653"/>
                    </a:cubicBezTo>
                    <a:cubicBezTo>
                      <a:pt x="20556" y="5910"/>
                      <a:pt x="19355" y="9853"/>
                      <a:pt x="19355" y="13539"/>
                    </a:cubicBezTo>
                    <a:cubicBezTo>
                      <a:pt x="16783" y="11654"/>
                      <a:pt x="14126" y="9767"/>
                      <a:pt x="11297" y="8225"/>
                    </a:cubicBezTo>
                    <a:cubicBezTo>
                      <a:pt x="10096" y="7624"/>
                      <a:pt x="8211" y="8396"/>
                      <a:pt x="7869" y="9682"/>
                    </a:cubicBezTo>
                    <a:cubicBezTo>
                      <a:pt x="7268" y="12168"/>
                      <a:pt x="9239" y="14397"/>
                      <a:pt x="10525" y="16454"/>
                    </a:cubicBezTo>
                    <a:cubicBezTo>
                      <a:pt x="11126" y="17483"/>
                      <a:pt x="11726" y="18426"/>
                      <a:pt x="12411" y="19454"/>
                    </a:cubicBezTo>
                    <a:cubicBezTo>
                      <a:pt x="8983" y="18597"/>
                      <a:pt x="5125" y="16969"/>
                      <a:pt x="1696" y="17483"/>
                    </a:cubicBezTo>
                    <a:cubicBezTo>
                      <a:pt x="67" y="17740"/>
                      <a:pt x="-448" y="19454"/>
                      <a:pt x="411" y="20741"/>
                    </a:cubicBezTo>
                    <a:cubicBezTo>
                      <a:pt x="2468" y="23827"/>
                      <a:pt x="6840" y="24684"/>
                      <a:pt x="10182" y="25627"/>
                    </a:cubicBezTo>
                    <a:cubicBezTo>
                      <a:pt x="10783" y="25799"/>
                      <a:pt x="11468" y="25970"/>
                      <a:pt x="12155" y="26227"/>
                    </a:cubicBezTo>
                    <a:cubicBezTo>
                      <a:pt x="8554" y="27084"/>
                      <a:pt x="5039" y="28627"/>
                      <a:pt x="1696" y="30256"/>
                    </a:cubicBezTo>
                    <a:cubicBezTo>
                      <a:pt x="-961" y="31628"/>
                      <a:pt x="-276" y="35056"/>
                      <a:pt x="2468" y="35657"/>
                    </a:cubicBezTo>
                    <a:cubicBezTo>
                      <a:pt x="5039" y="36257"/>
                      <a:pt x="7869" y="36685"/>
                      <a:pt x="10611" y="36857"/>
                    </a:cubicBezTo>
                    <a:cubicBezTo>
                      <a:pt x="8897" y="38914"/>
                      <a:pt x="7354" y="41143"/>
                      <a:pt x="6153" y="43629"/>
                    </a:cubicBezTo>
                    <a:cubicBezTo>
                      <a:pt x="4611" y="46887"/>
                      <a:pt x="8640" y="48859"/>
                      <a:pt x="11126" y="47401"/>
                    </a:cubicBezTo>
                    <a:cubicBezTo>
                      <a:pt x="13269" y="46115"/>
                      <a:pt x="15412" y="44572"/>
                      <a:pt x="17470" y="42944"/>
                    </a:cubicBezTo>
                    <a:cubicBezTo>
                      <a:pt x="17984" y="45429"/>
                      <a:pt x="18669" y="48001"/>
                      <a:pt x="19699" y="50402"/>
                    </a:cubicBezTo>
                    <a:cubicBezTo>
                      <a:pt x="20641" y="52802"/>
                      <a:pt x="24585" y="52973"/>
                      <a:pt x="25442" y="50316"/>
                    </a:cubicBezTo>
                    <a:cubicBezTo>
                      <a:pt x="26128" y="48087"/>
                      <a:pt x="26642" y="45858"/>
                      <a:pt x="27071" y="43543"/>
                    </a:cubicBezTo>
                    <a:cubicBezTo>
                      <a:pt x="29814" y="46030"/>
                      <a:pt x="32642" y="48430"/>
                      <a:pt x="35729" y="50487"/>
                    </a:cubicBezTo>
                    <a:cubicBezTo>
                      <a:pt x="37786" y="51859"/>
                      <a:pt x="41558" y="50402"/>
                      <a:pt x="40872" y="47487"/>
                    </a:cubicBezTo>
                    <a:cubicBezTo>
                      <a:pt x="39930" y="43629"/>
                      <a:pt x="38729" y="39343"/>
                      <a:pt x="36758" y="35571"/>
                    </a:cubicBezTo>
                    <a:cubicBezTo>
                      <a:pt x="40100" y="37114"/>
                      <a:pt x="43529" y="39172"/>
                      <a:pt x="47388" y="39172"/>
                    </a:cubicBezTo>
                    <a:cubicBezTo>
                      <a:pt x="50302" y="39172"/>
                      <a:pt x="51760" y="35914"/>
                      <a:pt x="49531" y="33857"/>
                    </a:cubicBezTo>
                    <a:cubicBezTo>
                      <a:pt x="48502" y="32913"/>
                      <a:pt x="47473" y="32056"/>
                      <a:pt x="46530" y="31113"/>
                    </a:cubicBezTo>
                    <a:cubicBezTo>
                      <a:pt x="48073" y="31113"/>
                      <a:pt x="49702" y="31113"/>
                      <a:pt x="51331" y="31028"/>
                    </a:cubicBezTo>
                    <a:cubicBezTo>
                      <a:pt x="54245" y="30770"/>
                      <a:pt x="54846" y="26141"/>
                      <a:pt x="52016" y="25284"/>
                    </a:cubicBezTo>
                    <a:cubicBezTo>
                      <a:pt x="50216" y="24769"/>
                      <a:pt x="48245" y="23998"/>
                      <a:pt x="46273" y="23312"/>
                    </a:cubicBezTo>
                    <a:cubicBezTo>
                      <a:pt x="48073" y="22198"/>
                      <a:pt x="49959" y="20998"/>
                      <a:pt x="51588" y="19626"/>
                    </a:cubicBezTo>
                    <a:cubicBezTo>
                      <a:pt x="53474" y="17997"/>
                      <a:pt x="52959" y="14311"/>
                      <a:pt x="50130" y="14225"/>
                    </a:cubicBezTo>
                    <a:cubicBezTo>
                      <a:pt x="47473" y="13883"/>
                      <a:pt x="44472" y="14140"/>
                      <a:pt x="41730" y="14997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34" name="图形 4">
            <a:extLst>
              <a:ext uri="{FF2B5EF4-FFF2-40B4-BE49-F238E27FC236}">
                <a16:creationId xmlns:a16="http://schemas.microsoft.com/office/drawing/2014/main" id="{3B36B975-691C-1C2C-022C-36345257B90B}"/>
              </a:ext>
            </a:extLst>
          </p:cNvPr>
          <p:cNvGrpSpPr/>
          <p:nvPr/>
        </p:nvGrpSpPr>
        <p:grpSpPr>
          <a:xfrm>
            <a:off x="4348250" y="411893"/>
            <a:ext cx="3200618" cy="4122007"/>
            <a:chOff x="5609027" y="2883205"/>
            <a:chExt cx="3200618" cy="4122007"/>
          </a:xfrm>
        </p:grpSpPr>
        <p:grpSp>
          <p:nvGrpSpPr>
            <p:cNvPr id="335" name="图形 4">
              <a:extLst>
                <a:ext uri="{FF2B5EF4-FFF2-40B4-BE49-F238E27FC236}">
                  <a16:creationId xmlns:a16="http://schemas.microsoft.com/office/drawing/2014/main" id="{FC2CDD7D-4A92-8403-FF49-30E0F086D5F8}"/>
                </a:ext>
              </a:extLst>
            </p:cNvPr>
            <p:cNvGrpSpPr/>
            <p:nvPr/>
          </p:nvGrpSpPr>
          <p:grpSpPr>
            <a:xfrm>
              <a:off x="5872749" y="3669075"/>
              <a:ext cx="782129" cy="812203"/>
              <a:chOff x="5872749" y="3669075"/>
              <a:chExt cx="782129" cy="812203"/>
            </a:xfrm>
          </p:grpSpPr>
          <p:sp>
            <p:nvSpPr>
              <p:cNvPr id="620" name="任意多边形: 形状 619">
                <a:extLst>
                  <a:ext uri="{FF2B5EF4-FFF2-40B4-BE49-F238E27FC236}">
                    <a16:creationId xmlns:a16="http://schemas.microsoft.com/office/drawing/2014/main" id="{C2B04383-DA51-9F11-FCC6-410C76A1507F}"/>
                  </a:ext>
                </a:extLst>
              </p:cNvPr>
              <p:cNvSpPr/>
              <p:nvPr/>
            </p:nvSpPr>
            <p:spPr>
              <a:xfrm>
                <a:off x="5872749" y="3669075"/>
                <a:ext cx="782129" cy="812203"/>
              </a:xfrm>
              <a:custGeom>
                <a:avLst/>
                <a:gdLst>
                  <a:gd name="connsiteX0" fmla="*/ 721570 w 782129"/>
                  <a:gd name="connsiteY0" fmla="*/ 578255 h 812203"/>
                  <a:gd name="connsiteX1" fmla="*/ 720027 w 782129"/>
                  <a:gd name="connsiteY1" fmla="*/ 574998 h 812203"/>
                  <a:gd name="connsiteX2" fmla="*/ 531775 w 782129"/>
                  <a:gd name="connsiteY2" fmla="*/ 486101 h 812203"/>
                  <a:gd name="connsiteX3" fmla="*/ 435763 w 782129"/>
                  <a:gd name="connsiteY3" fmla="*/ 451983 h 812203"/>
                  <a:gd name="connsiteX4" fmla="*/ 392472 w 782129"/>
                  <a:gd name="connsiteY4" fmla="*/ 442896 h 812203"/>
                  <a:gd name="connsiteX5" fmla="*/ 431306 w 782129"/>
                  <a:gd name="connsiteY5" fmla="*/ 448468 h 812203"/>
                  <a:gd name="connsiteX6" fmla="*/ 552349 w 782129"/>
                  <a:gd name="connsiteY6" fmla="*/ 440924 h 812203"/>
                  <a:gd name="connsiteX7" fmla="*/ 711026 w 782129"/>
                  <a:gd name="connsiteY7" fmla="*/ 380488 h 812203"/>
                  <a:gd name="connsiteX8" fmla="*/ 780978 w 782129"/>
                  <a:gd name="connsiteY8" fmla="*/ 338054 h 812203"/>
                  <a:gd name="connsiteX9" fmla="*/ 782006 w 782129"/>
                  <a:gd name="connsiteY9" fmla="*/ 335225 h 812203"/>
                  <a:gd name="connsiteX10" fmla="*/ 777806 w 782129"/>
                  <a:gd name="connsiteY10" fmla="*/ 329910 h 812203"/>
                  <a:gd name="connsiteX11" fmla="*/ 665763 w 782129"/>
                  <a:gd name="connsiteY11" fmla="*/ 327767 h 812203"/>
                  <a:gd name="connsiteX12" fmla="*/ 548663 w 782129"/>
                  <a:gd name="connsiteY12" fmla="*/ 345769 h 812203"/>
                  <a:gd name="connsiteX13" fmla="*/ 365469 w 782129"/>
                  <a:gd name="connsiteY13" fmla="*/ 400890 h 812203"/>
                  <a:gd name="connsiteX14" fmla="*/ 520288 w 782129"/>
                  <a:gd name="connsiteY14" fmla="*/ 301707 h 812203"/>
                  <a:gd name="connsiteX15" fmla="*/ 666192 w 782129"/>
                  <a:gd name="connsiteY15" fmla="*/ 115598 h 812203"/>
                  <a:gd name="connsiteX16" fmla="*/ 666278 w 782129"/>
                  <a:gd name="connsiteY16" fmla="*/ 115255 h 812203"/>
                  <a:gd name="connsiteX17" fmla="*/ 661649 w 782129"/>
                  <a:gd name="connsiteY17" fmla="*/ 109854 h 812203"/>
                  <a:gd name="connsiteX18" fmla="*/ 460623 w 782129"/>
                  <a:gd name="connsiteY18" fmla="*/ 246500 h 812203"/>
                  <a:gd name="connsiteX19" fmla="*/ 375498 w 782129"/>
                  <a:gd name="connsiteY19" fmla="*/ 328110 h 812203"/>
                  <a:gd name="connsiteX20" fmla="*/ 356810 w 782129"/>
                  <a:gd name="connsiteY20" fmla="*/ 348170 h 812203"/>
                  <a:gd name="connsiteX21" fmla="*/ 389300 w 782129"/>
                  <a:gd name="connsiteY21" fmla="*/ 212038 h 812203"/>
                  <a:gd name="connsiteX22" fmla="*/ 386643 w 782129"/>
                  <a:gd name="connsiteY22" fmla="*/ 105911 h 812203"/>
                  <a:gd name="connsiteX23" fmla="*/ 375413 w 782129"/>
                  <a:gd name="connsiteY23" fmla="*/ 35702 h 812203"/>
                  <a:gd name="connsiteX24" fmla="*/ 372498 w 782129"/>
                  <a:gd name="connsiteY24" fmla="*/ 23443 h 812203"/>
                  <a:gd name="connsiteX25" fmla="*/ 361868 w 782129"/>
                  <a:gd name="connsiteY25" fmla="*/ 983 h 812203"/>
                  <a:gd name="connsiteX26" fmla="*/ 356553 w 782129"/>
                  <a:gd name="connsiteY26" fmla="*/ 2269 h 812203"/>
                  <a:gd name="connsiteX27" fmla="*/ 354924 w 782129"/>
                  <a:gd name="connsiteY27" fmla="*/ 3898 h 812203"/>
                  <a:gd name="connsiteX28" fmla="*/ 314462 w 782129"/>
                  <a:gd name="connsiteY28" fmla="*/ 205780 h 812203"/>
                  <a:gd name="connsiteX29" fmla="*/ 310262 w 782129"/>
                  <a:gd name="connsiteY29" fmla="*/ 313794 h 812203"/>
                  <a:gd name="connsiteX30" fmla="*/ 309919 w 782129"/>
                  <a:gd name="connsiteY30" fmla="*/ 318252 h 812203"/>
                  <a:gd name="connsiteX31" fmla="*/ 307433 w 782129"/>
                  <a:gd name="connsiteY31" fmla="*/ 297335 h 812203"/>
                  <a:gd name="connsiteX32" fmla="*/ 273485 w 782129"/>
                  <a:gd name="connsiteY32" fmla="*/ 206552 h 812203"/>
                  <a:gd name="connsiteX33" fmla="*/ 222479 w 782129"/>
                  <a:gd name="connsiteY33" fmla="*/ 115426 h 812203"/>
                  <a:gd name="connsiteX34" fmla="*/ 143098 w 782129"/>
                  <a:gd name="connsiteY34" fmla="*/ 34416 h 812203"/>
                  <a:gd name="connsiteX35" fmla="*/ 134097 w 782129"/>
                  <a:gd name="connsiteY35" fmla="*/ 38188 h 812203"/>
                  <a:gd name="connsiteX36" fmla="*/ 193247 w 782129"/>
                  <a:gd name="connsiteY36" fmla="*/ 223440 h 812203"/>
                  <a:gd name="connsiteX37" fmla="*/ 267485 w 782129"/>
                  <a:gd name="connsiteY37" fmla="*/ 347141 h 812203"/>
                  <a:gd name="connsiteX38" fmla="*/ 171730 w 782129"/>
                  <a:gd name="connsiteY38" fmla="*/ 263559 h 812203"/>
                  <a:gd name="connsiteX39" fmla="*/ 87119 w 782129"/>
                  <a:gd name="connsiteY39" fmla="*/ 217182 h 812203"/>
                  <a:gd name="connsiteX40" fmla="*/ 9710 w 782129"/>
                  <a:gd name="connsiteY40" fmla="*/ 197379 h 812203"/>
                  <a:gd name="connsiteX41" fmla="*/ 5081 w 782129"/>
                  <a:gd name="connsiteY41" fmla="*/ 205352 h 812203"/>
                  <a:gd name="connsiteX42" fmla="*/ 125781 w 782129"/>
                  <a:gd name="connsiteY42" fmla="*/ 331368 h 812203"/>
                  <a:gd name="connsiteX43" fmla="*/ 184503 w 782129"/>
                  <a:gd name="connsiteY43" fmla="*/ 367201 h 812203"/>
                  <a:gd name="connsiteX44" fmla="*/ 164786 w 782129"/>
                  <a:gd name="connsiteY44" fmla="*/ 362571 h 812203"/>
                  <a:gd name="connsiteX45" fmla="*/ 74603 w 782129"/>
                  <a:gd name="connsiteY45" fmla="*/ 357685 h 812203"/>
                  <a:gd name="connsiteX46" fmla="*/ 3538 w 782129"/>
                  <a:gd name="connsiteY46" fmla="*/ 367801 h 812203"/>
                  <a:gd name="connsiteX47" fmla="*/ 2251 w 782129"/>
                  <a:gd name="connsiteY47" fmla="*/ 377659 h 812203"/>
                  <a:gd name="connsiteX48" fmla="*/ 157671 w 782129"/>
                  <a:gd name="connsiteY48" fmla="*/ 438095 h 812203"/>
                  <a:gd name="connsiteX49" fmla="*/ 240567 w 782129"/>
                  <a:gd name="connsiteY49" fmla="*/ 438867 h 812203"/>
                  <a:gd name="connsiteX50" fmla="*/ 292774 w 782129"/>
                  <a:gd name="connsiteY50" fmla="*/ 435523 h 812203"/>
                  <a:gd name="connsiteX51" fmla="*/ 177216 w 782129"/>
                  <a:gd name="connsiteY51" fmla="*/ 519534 h 812203"/>
                  <a:gd name="connsiteX52" fmla="*/ 24369 w 782129"/>
                  <a:gd name="connsiteY52" fmla="*/ 567111 h 812203"/>
                  <a:gd name="connsiteX53" fmla="*/ 24369 w 782129"/>
                  <a:gd name="connsiteY53" fmla="*/ 576369 h 812203"/>
                  <a:gd name="connsiteX54" fmla="*/ 181417 w 782129"/>
                  <a:gd name="connsiteY54" fmla="*/ 529907 h 812203"/>
                  <a:gd name="connsiteX55" fmla="*/ 276400 w 782129"/>
                  <a:gd name="connsiteY55" fmla="*/ 466899 h 812203"/>
                  <a:gd name="connsiteX56" fmla="*/ 233709 w 782129"/>
                  <a:gd name="connsiteY56" fmla="*/ 593943 h 812203"/>
                  <a:gd name="connsiteX57" fmla="*/ 230795 w 782129"/>
                  <a:gd name="connsiteY57" fmla="*/ 684469 h 812203"/>
                  <a:gd name="connsiteX58" fmla="*/ 247168 w 782129"/>
                  <a:gd name="connsiteY58" fmla="*/ 728875 h 812203"/>
                  <a:gd name="connsiteX59" fmla="*/ 253683 w 782129"/>
                  <a:gd name="connsiteY59" fmla="*/ 724503 h 812203"/>
                  <a:gd name="connsiteX60" fmla="*/ 299375 w 782129"/>
                  <a:gd name="connsiteY60" fmla="*/ 580656 h 812203"/>
                  <a:gd name="connsiteX61" fmla="*/ 302975 w 782129"/>
                  <a:gd name="connsiteY61" fmla="*/ 550738 h 812203"/>
                  <a:gd name="connsiteX62" fmla="*/ 307004 w 782129"/>
                  <a:gd name="connsiteY62" fmla="*/ 642292 h 812203"/>
                  <a:gd name="connsiteX63" fmla="*/ 373612 w 782129"/>
                  <a:gd name="connsiteY63" fmla="*/ 811427 h 812203"/>
                  <a:gd name="connsiteX64" fmla="*/ 378499 w 782129"/>
                  <a:gd name="connsiteY64" fmla="*/ 810999 h 812203"/>
                  <a:gd name="connsiteX65" fmla="*/ 381070 w 782129"/>
                  <a:gd name="connsiteY65" fmla="*/ 808856 h 812203"/>
                  <a:gd name="connsiteX66" fmla="*/ 375498 w 782129"/>
                  <a:gd name="connsiteY66" fmla="*/ 627547 h 812203"/>
                  <a:gd name="connsiteX67" fmla="*/ 365640 w 782129"/>
                  <a:gd name="connsiteY67" fmla="*/ 590514 h 812203"/>
                  <a:gd name="connsiteX68" fmla="*/ 395129 w 782129"/>
                  <a:gd name="connsiteY68" fmla="*/ 636377 h 812203"/>
                  <a:gd name="connsiteX69" fmla="*/ 531518 w 782129"/>
                  <a:gd name="connsiteY69" fmla="*/ 772166 h 812203"/>
                  <a:gd name="connsiteX70" fmla="*/ 535547 w 782129"/>
                  <a:gd name="connsiteY70" fmla="*/ 769765 h 812203"/>
                  <a:gd name="connsiteX71" fmla="*/ 537004 w 782129"/>
                  <a:gd name="connsiteY71" fmla="*/ 766765 h 812203"/>
                  <a:gd name="connsiteX72" fmla="*/ 460795 w 782129"/>
                  <a:gd name="connsiteY72" fmla="*/ 592400 h 812203"/>
                  <a:gd name="connsiteX73" fmla="*/ 410731 w 782129"/>
                  <a:gd name="connsiteY73" fmla="*/ 527592 h 812203"/>
                  <a:gd name="connsiteX74" fmla="*/ 487113 w 782129"/>
                  <a:gd name="connsiteY74" fmla="*/ 567111 h 812203"/>
                  <a:gd name="connsiteX75" fmla="*/ 606356 w 782129"/>
                  <a:gd name="connsiteY75" fmla="*/ 587171 h 812203"/>
                  <a:gd name="connsiteX76" fmla="*/ 719856 w 782129"/>
                  <a:gd name="connsiteY76" fmla="*/ 581770 h 812203"/>
                  <a:gd name="connsiteX77" fmla="*/ 721570 w 782129"/>
                  <a:gd name="connsiteY77" fmla="*/ 578255 h 812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82129" h="812203">
                    <a:moveTo>
                      <a:pt x="721570" y="578255"/>
                    </a:moveTo>
                    <a:cubicBezTo>
                      <a:pt x="721656" y="577141"/>
                      <a:pt x="721228" y="575941"/>
                      <a:pt x="720027" y="574998"/>
                    </a:cubicBezTo>
                    <a:cubicBezTo>
                      <a:pt x="666706" y="531535"/>
                      <a:pt x="593926" y="513104"/>
                      <a:pt x="531775" y="486101"/>
                    </a:cubicBezTo>
                    <a:cubicBezTo>
                      <a:pt x="500400" y="472471"/>
                      <a:pt x="469110" y="459784"/>
                      <a:pt x="435763" y="451983"/>
                    </a:cubicBezTo>
                    <a:cubicBezTo>
                      <a:pt x="421275" y="448553"/>
                      <a:pt x="406788" y="445896"/>
                      <a:pt x="392472" y="442896"/>
                    </a:cubicBezTo>
                    <a:cubicBezTo>
                      <a:pt x="405331" y="445039"/>
                      <a:pt x="418275" y="447010"/>
                      <a:pt x="431306" y="448468"/>
                    </a:cubicBezTo>
                    <a:cubicBezTo>
                      <a:pt x="471596" y="453011"/>
                      <a:pt x="512830" y="448896"/>
                      <a:pt x="552349" y="440924"/>
                    </a:cubicBezTo>
                    <a:cubicBezTo>
                      <a:pt x="607128" y="429780"/>
                      <a:pt x="660877" y="407749"/>
                      <a:pt x="711026" y="380488"/>
                    </a:cubicBezTo>
                    <a:cubicBezTo>
                      <a:pt x="735286" y="367286"/>
                      <a:pt x="758689" y="352970"/>
                      <a:pt x="780978" y="338054"/>
                    </a:cubicBezTo>
                    <a:cubicBezTo>
                      <a:pt x="782006" y="337368"/>
                      <a:pt x="782264" y="336254"/>
                      <a:pt x="782006" y="335225"/>
                    </a:cubicBezTo>
                    <a:cubicBezTo>
                      <a:pt x="782606" y="332911"/>
                      <a:pt x="780978" y="329910"/>
                      <a:pt x="777806" y="329910"/>
                    </a:cubicBezTo>
                    <a:cubicBezTo>
                      <a:pt x="740430" y="330424"/>
                      <a:pt x="703053" y="327081"/>
                      <a:pt x="665763" y="327767"/>
                    </a:cubicBezTo>
                    <a:cubicBezTo>
                      <a:pt x="625901" y="328538"/>
                      <a:pt x="587410" y="336768"/>
                      <a:pt x="548663" y="345769"/>
                    </a:cubicBezTo>
                    <a:cubicBezTo>
                      <a:pt x="485484" y="360514"/>
                      <a:pt x="425562" y="378602"/>
                      <a:pt x="365469" y="400890"/>
                    </a:cubicBezTo>
                    <a:cubicBezTo>
                      <a:pt x="420332" y="373287"/>
                      <a:pt x="471939" y="340883"/>
                      <a:pt x="520288" y="301707"/>
                    </a:cubicBezTo>
                    <a:cubicBezTo>
                      <a:pt x="583553" y="250443"/>
                      <a:pt x="627187" y="186407"/>
                      <a:pt x="666192" y="115598"/>
                    </a:cubicBezTo>
                    <a:cubicBezTo>
                      <a:pt x="666278" y="115512"/>
                      <a:pt x="666278" y="115340"/>
                      <a:pt x="666278" y="115255"/>
                    </a:cubicBezTo>
                    <a:cubicBezTo>
                      <a:pt x="667821" y="112512"/>
                      <a:pt x="665420" y="108568"/>
                      <a:pt x="661649" y="109854"/>
                    </a:cubicBezTo>
                    <a:cubicBezTo>
                      <a:pt x="585096" y="135229"/>
                      <a:pt x="521231" y="195665"/>
                      <a:pt x="460623" y="246500"/>
                    </a:cubicBezTo>
                    <a:cubicBezTo>
                      <a:pt x="430277" y="271874"/>
                      <a:pt x="402073" y="298792"/>
                      <a:pt x="375498" y="328110"/>
                    </a:cubicBezTo>
                    <a:cubicBezTo>
                      <a:pt x="369412" y="334796"/>
                      <a:pt x="363068" y="341397"/>
                      <a:pt x="356810" y="348170"/>
                    </a:cubicBezTo>
                    <a:cubicBezTo>
                      <a:pt x="374813" y="305050"/>
                      <a:pt x="384757" y="258501"/>
                      <a:pt x="389300" y="212038"/>
                    </a:cubicBezTo>
                    <a:cubicBezTo>
                      <a:pt x="392729" y="176720"/>
                      <a:pt x="389472" y="141144"/>
                      <a:pt x="386643" y="105911"/>
                    </a:cubicBezTo>
                    <a:cubicBezTo>
                      <a:pt x="384842" y="83708"/>
                      <a:pt x="382785" y="58333"/>
                      <a:pt x="375413" y="35702"/>
                    </a:cubicBezTo>
                    <a:cubicBezTo>
                      <a:pt x="374641" y="31587"/>
                      <a:pt x="373612" y="27558"/>
                      <a:pt x="372498" y="23443"/>
                    </a:cubicBezTo>
                    <a:cubicBezTo>
                      <a:pt x="370355" y="15557"/>
                      <a:pt x="367783" y="6813"/>
                      <a:pt x="361868" y="983"/>
                    </a:cubicBezTo>
                    <a:cubicBezTo>
                      <a:pt x="359896" y="-988"/>
                      <a:pt x="357582" y="298"/>
                      <a:pt x="356553" y="2269"/>
                    </a:cubicBezTo>
                    <a:cubicBezTo>
                      <a:pt x="355953" y="2612"/>
                      <a:pt x="355353" y="3126"/>
                      <a:pt x="354924" y="3898"/>
                    </a:cubicBezTo>
                    <a:cubicBezTo>
                      <a:pt x="322177" y="64506"/>
                      <a:pt x="317462" y="138315"/>
                      <a:pt x="314462" y="205780"/>
                    </a:cubicBezTo>
                    <a:cubicBezTo>
                      <a:pt x="312834" y="241785"/>
                      <a:pt x="312662" y="277875"/>
                      <a:pt x="310262" y="313794"/>
                    </a:cubicBezTo>
                    <a:cubicBezTo>
                      <a:pt x="310176" y="315251"/>
                      <a:pt x="310004" y="316794"/>
                      <a:pt x="309919" y="318252"/>
                    </a:cubicBezTo>
                    <a:cubicBezTo>
                      <a:pt x="309233" y="311222"/>
                      <a:pt x="308461" y="304278"/>
                      <a:pt x="307433" y="297335"/>
                    </a:cubicBezTo>
                    <a:cubicBezTo>
                      <a:pt x="302546" y="264073"/>
                      <a:pt x="288745" y="236127"/>
                      <a:pt x="273485" y="206552"/>
                    </a:cubicBezTo>
                    <a:cubicBezTo>
                      <a:pt x="257541" y="175520"/>
                      <a:pt x="241939" y="144487"/>
                      <a:pt x="222479" y="115426"/>
                    </a:cubicBezTo>
                    <a:cubicBezTo>
                      <a:pt x="201391" y="83879"/>
                      <a:pt x="172502" y="57990"/>
                      <a:pt x="143098" y="34416"/>
                    </a:cubicBezTo>
                    <a:cubicBezTo>
                      <a:pt x="139755" y="31759"/>
                      <a:pt x="134526" y="33987"/>
                      <a:pt x="134097" y="38188"/>
                    </a:cubicBezTo>
                    <a:cubicBezTo>
                      <a:pt x="127496" y="100596"/>
                      <a:pt x="164272" y="170890"/>
                      <a:pt x="193247" y="223440"/>
                    </a:cubicBezTo>
                    <a:cubicBezTo>
                      <a:pt x="210906" y="255587"/>
                      <a:pt x="235338" y="296735"/>
                      <a:pt x="267485" y="347141"/>
                    </a:cubicBezTo>
                    <a:cubicBezTo>
                      <a:pt x="231995" y="307879"/>
                      <a:pt x="199505" y="282933"/>
                      <a:pt x="171730" y="263559"/>
                    </a:cubicBezTo>
                    <a:cubicBezTo>
                      <a:pt x="145155" y="244957"/>
                      <a:pt x="117295" y="229098"/>
                      <a:pt x="87119" y="217182"/>
                    </a:cubicBezTo>
                    <a:cubicBezTo>
                      <a:pt x="63117" y="207752"/>
                      <a:pt x="35942" y="195836"/>
                      <a:pt x="9710" y="197379"/>
                    </a:cubicBezTo>
                    <a:cubicBezTo>
                      <a:pt x="6023" y="197636"/>
                      <a:pt x="3623" y="202094"/>
                      <a:pt x="5081" y="205352"/>
                    </a:cubicBezTo>
                    <a:cubicBezTo>
                      <a:pt x="28398" y="257558"/>
                      <a:pt x="79833" y="299649"/>
                      <a:pt x="125781" y="331368"/>
                    </a:cubicBezTo>
                    <a:cubicBezTo>
                      <a:pt x="144641" y="344398"/>
                      <a:pt x="164444" y="355971"/>
                      <a:pt x="184503" y="367201"/>
                    </a:cubicBezTo>
                    <a:cubicBezTo>
                      <a:pt x="177988" y="365486"/>
                      <a:pt x="171473" y="363943"/>
                      <a:pt x="164786" y="362571"/>
                    </a:cubicBezTo>
                    <a:cubicBezTo>
                      <a:pt x="135297" y="356485"/>
                      <a:pt x="104607" y="355885"/>
                      <a:pt x="74603" y="357685"/>
                    </a:cubicBezTo>
                    <a:cubicBezTo>
                      <a:pt x="50172" y="359142"/>
                      <a:pt x="25997" y="356142"/>
                      <a:pt x="3538" y="367801"/>
                    </a:cubicBezTo>
                    <a:cubicBezTo>
                      <a:pt x="-63" y="369687"/>
                      <a:pt x="-1606" y="375002"/>
                      <a:pt x="2251" y="377659"/>
                    </a:cubicBezTo>
                    <a:cubicBezTo>
                      <a:pt x="50344" y="410835"/>
                      <a:pt x="99292" y="431751"/>
                      <a:pt x="157671" y="438095"/>
                    </a:cubicBezTo>
                    <a:cubicBezTo>
                      <a:pt x="185275" y="441095"/>
                      <a:pt x="212878" y="439209"/>
                      <a:pt x="240567" y="438867"/>
                    </a:cubicBezTo>
                    <a:cubicBezTo>
                      <a:pt x="258055" y="438695"/>
                      <a:pt x="275629" y="438267"/>
                      <a:pt x="292774" y="435523"/>
                    </a:cubicBezTo>
                    <a:cubicBezTo>
                      <a:pt x="257969" y="468099"/>
                      <a:pt x="218965" y="496731"/>
                      <a:pt x="177216" y="519534"/>
                    </a:cubicBezTo>
                    <a:cubicBezTo>
                      <a:pt x="128867" y="545937"/>
                      <a:pt x="77518" y="556053"/>
                      <a:pt x="24369" y="567111"/>
                    </a:cubicBezTo>
                    <a:cubicBezTo>
                      <a:pt x="19482" y="568140"/>
                      <a:pt x="18797" y="576112"/>
                      <a:pt x="24369" y="576369"/>
                    </a:cubicBezTo>
                    <a:cubicBezTo>
                      <a:pt x="77261" y="578084"/>
                      <a:pt x="135468" y="553738"/>
                      <a:pt x="181417" y="529907"/>
                    </a:cubicBezTo>
                    <a:cubicBezTo>
                      <a:pt x="212278" y="513962"/>
                      <a:pt x="247425" y="492445"/>
                      <a:pt x="276400" y="466899"/>
                    </a:cubicBezTo>
                    <a:cubicBezTo>
                      <a:pt x="254626" y="505989"/>
                      <a:pt x="240824" y="548509"/>
                      <a:pt x="233709" y="593943"/>
                    </a:cubicBezTo>
                    <a:cubicBezTo>
                      <a:pt x="228994" y="624033"/>
                      <a:pt x="225908" y="654293"/>
                      <a:pt x="230795" y="684469"/>
                    </a:cubicBezTo>
                    <a:cubicBezTo>
                      <a:pt x="233109" y="699214"/>
                      <a:pt x="236024" y="718245"/>
                      <a:pt x="247168" y="728875"/>
                    </a:cubicBezTo>
                    <a:cubicBezTo>
                      <a:pt x="250254" y="731789"/>
                      <a:pt x="254455" y="727931"/>
                      <a:pt x="253683" y="724503"/>
                    </a:cubicBezTo>
                    <a:cubicBezTo>
                      <a:pt x="282401" y="683011"/>
                      <a:pt x="292517" y="629690"/>
                      <a:pt x="299375" y="580656"/>
                    </a:cubicBezTo>
                    <a:cubicBezTo>
                      <a:pt x="300746" y="570712"/>
                      <a:pt x="301860" y="560768"/>
                      <a:pt x="302975" y="550738"/>
                    </a:cubicBezTo>
                    <a:cubicBezTo>
                      <a:pt x="302375" y="581085"/>
                      <a:pt x="303061" y="611517"/>
                      <a:pt x="307004" y="642292"/>
                    </a:cubicBezTo>
                    <a:cubicBezTo>
                      <a:pt x="313948" y="695527"/>
                      <a:pt x="329207" y="775938"/>
                      <a:pt x="373612" y="811427"/>
                    </a:cubicBezTo>
                    <a:cubicBezTo>
                      <a:pt x="375241" y="812713"/>
                      <a:pt x="377213" y="812285"/>
                      <a:pt x="378499" y="810999"/>
                    </a:cubicBezTo>
                    <a:cubicBezTo>
                      <a:pt x="379613" y="810913"/>
                      <a:pt x="380642" y="810228"/>
                      <a:pt x="381070" y="808856"/>
                    </a:cubicBezTo>
                    <a:cubicBezTo>
                      <a:pt x="396930" y="750220"/>
                      <a:pt x="388957" y="685840"/>
                      <a:pt x="375498" y="627547"/>
                    </a:cubicBezTo>
                    <a:cubicBezTo>
                      <a:pt x="372669" y="615117"/>
                      <a:pt x="369241" y="602773"/>
                      <a:pt x="365640" y="590514"/>
                    </a:cubicBezTo>
                    <a:cubicBezTo>
                      <a:pt x="375155" y="606031"/>
                      <a:pt x="385357" y="621204"/>
                      <a:pt x="395129" y="636377"/>
                    </a:cubicBezTo>
                    <a:cubicBezTo>
                      <a:pt x="426076" y="684383"/>
                      <a:pt x="466281" y="765050"/>
                      <a:pt x="531518" y="772166"/>
                    </a:cubicBezTo>
                    <a:cubicBezTo>
                      <a:pt x="533404" y="772337"/>
                      <a:pt x="534861" y="771222"/>
                      <a:pt x="535547" y="769765"/>
                    </a:cubicBezTo>
                    <a:cubicBezTo>
                      <a:pt x="536490" y="769165"/>
                      <a:pt x="537090" y="768050"/>
                      <a:pt x="537004" y="766765"/>
                    </a:cubicBezTo>
                    <a:cubicBezTo>
                      <a:pt x="531175" y="700585"/>
                      <a:pt x="496370" y="646407"/>
                      <a:pt x="460795" y="592400"/>
                    </a:cubicBezTo>
                    <a:cubicBezTo>
                      <a:pt x="445707" y="569512"/>
                      <a:pt x="429162" y="547737"/>
                      <a:pt x="410731" y="527592"/>
                    </a:cubicBezTo>
                    <a:cubicBezTo>
                      <a:pt x="435249" y="543708"/>
                      <a:pt x="461309" y="556996"/>
                      <a:pt x="487113" y="567111"/>
                    </a:cubicBezTo>
                    <a:cubicBezTo>
                      <a:pt x="524574" y="581770"/>
                      <a:pt x="566237" y="587685"/>
                      <a:pt x="606356" y="587171"/>
                    </a:cubicBezTo>
                    <a:cubicBezTo>
                      <a:pt x="643818" y="586742"/>
                      <a:pt x="683851" y="595486"/>
                      <a:pt x="719856" y="581770"/>
                    </a:cubicBezTo>
                    <a:cubicBezTo>
                      <a:pt x="721313" y="581256"/>
                      <a:pt x="721827" y="579713"/>
                      <a:pt x="721570" y="57825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1" name="任意多边形: 形状 620">
                <a:extLst>
                  <a:ext uri="{FF2B5EF4-FFF2-40B4-BE49-F238E27FC236}">
                    <a16:creationId xmlns:a16="http://schemas.microsoft.com/office/drawing/2014/main" id="{0EB060FE-69D0-1F3F-DF2D-F48511C07C20}"/>
                  </a:ext>
                </a:extLst>
              </p:cNvPr>
              <p:cNvSpPr/>
              <p:nvPr/>
            </p:nvSpPr>
            <p:spPr>
              <a:xfrm>
                <a:off x="6206328" y="3869590"/>
                <a:ext cx="23223" cy="125667"/>
              </a:xfrm>
              <a:custGeom>
                <a:avLst/>
                <a:gdLst>
                  <a:gd name="connsiteX0" fmla="*/ 8316 w 23223"/>
                  <a:gd name="connsiteY0" fmla="*/ 122966 h 125667"/>
                  <a:gd name="connsiteX1" fmla="*/ 18860 w 23223"/>
                  <a:gd name="connsiteY1" fmla="*/ 63044 h 125667"/>
                  <a:gd name="connsiteX2" fmla="*/ 22288 w 23223"/>
                  <a:gd name="connsiteY2" fmla="*/ 3122 h 125667"/>
                  <a:gd name="connsiteX3" fmla="*/ 14916 w 23223"/>
                  <a:gd name="connsiteY3" fmla="*/ 3122 h 125667"/>
                  <a:gd name="connsiteX4" fmla="*/ 6944 w 23223"/>
                  <a:gd name="connsiteY4" fmla="*/ 61587 h 125667"/>
                  <a:gd name="connsiteX5" fmla="*/ 0 w 23223"/>
                  <a:gd name="connsiteY5" fmla="*/ 120908 h 125667"/>
                  <a:gd name="connsiteX6" fmla="*/ 8316 w 23223"/>
                  <a:gd name="connsiteY6" fmla="*/ 122966 h 12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3" h="125667">
                    <a:moveTo>
                      <a:pt x="8316" y="122966"/>
                    </a:moveTo>
                    <a:cubicBezTo>
                      <a:pt x="14231" y="103506"/>
                      <a:pt x="16288" y="83104"/>
                      <a:pt x="18860" y="63044"/>
                    </a:cubicBezTo>
                    <a:cubicBezTo>
                      <a:pt x="21345" y="43413"/>
                      <a:pt x="24946" y="22839"/>
                      <a:pt x="22288" y="3122"/>
                    </a:cubicBezTo>
                    <a:cubicBezTo>
                      <a:pt x="21689" y="-1335"/>
                      <a:pt x="15945" y="-735"/>
                      <a:pt x="14916" y="3122"/>
                    </a:cubicBezTo>
                    <a:cubicBezTo>
                      <a:pt x="10115" y="22068"/>
                      <a:pt x="9515" y="42213"/>
                      <a:pt x="6944" y="61587"/>
                    </a:cubicBezTo>
                    <a:cubicBezTo>
                      <a:pt x="4286" y="81304"/>
                      <a:pt x="86" y="101020"/>
                      <a:pt x="0" y="120908"/>
                    </a:cubicBezTo>
                    <a:cubicBezTo>
                      <a:pt x="86" y="125195"/>
                      <a:pt x="6772" y="128024"/>
                      <a:pt x="8316" y="1229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4D8BDE27-CD81-E87D-335B-8D3B0AF952D5}"/>
                  </a:ext>
                </a:extLst>
              </p:cNvPr>
              <p:cNvSpPr/>
              <p:nvPr/>
            </p:nvSpPr>
            <p:spPr>
              <a:xfrm>
                <a:off x="6251520" y="3935182"/>
                <a:ext cx="113308" cy="101888"/>
              </a:xfrm>
              <a:custGeom>
                <a:avLst/>
                <a:gdLst>
                  <a:gd name="connsiteX0" fmla="*/ 106798 w 113308"/>
                  <a:gd name="connsiteY0" fmla="*/ 795 h 101888"/>
                  <a:gd name="connsiteX1" fmla="*/ 1442 w 113308"/>
                  <a:gd name="connsiteY1" fmla="*/ 94835 h 101888"/>
                  <a:gd name="connsiteX2" fmla="*/ 6243 w 113308"/>
                  <a:gd name="connsiteY2" fmla="*/ 101179 h 101888"/>
                  <a:gd name="connsiteX3" fmla="*/ 112370 w 113308"/>
                  <a:gd name="connsiteY3" fmla="*/ 6367 h 101888"/>
                  <a:gd name="connsiteX4" fmla="*/ 106798 w 113308"/>
                  <a:gd name="connsiteY4" fmla="*/ 795 h 10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308" h="101888">
                    <a:moveTo>
                      <a:pt x="106798" y="795"/>
                    </a:moveTo>
                    <a:cubicBezTo>
                      <a:pt x="70622" y="29598"/>
                      <a:pt x="34704" y="62688"/>
                      <a:pt x="1442" y="94835"/>
                    </a:cubicBezTo>
                    <a:cubicBezTo>
                      <a:pt x="-2244" y="98436"/>
                      <a:pt x="1785" y="103836"/>
                      <a:pt x="6243" y="101179"/>
                    </a:cubicBezTo>
                    <a:cubicBezTo>
                      <a:pt x="45591" y="77948"/>
                      <a:pt x="81252" y="39628"/>
                      <a:pt x="112370" y="6367"/>
                    </a:cubicBezTo>
                    <a:cubicBezTo>
                      <a:pt x="115456" y="3024"/>
                      <a:pt x="110227" y="-1948"/>
                      <a:pt x="106798" y="7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F99C7D7F-8994-E650-40EF-035FAB36CCE9}"/>
                  </a:ext>
                </a:extLst>
              </p:cNvPr>
              <p:cNvSpPr/>
              <p:nvPr/>
            </p:nvSpPr>
            <p:spPr>
              <a:xfrm>
                <a:off x="6275410" y="4055734"/>
                <a:ext cx="154279" cy="35504"/>
              </a:xfrm>
              <a:custGeom>
                <a:avLst/>
                <a:gdLst>
                  <a:gd name="connsiteX0" fmla="*/ 150202 w 154279"/>
                  <a:gd name="connsiteY0" fmla="*/ 1 h 35504"/>
                  <a:gd name="connsiteX1" fmla="*/ 74935 w 154279"/>
                  <a:gd name="connsiteY1" fmla="*/ 13717 h 35504"/>
                  <a:gd name="connsiteX2" fmla="*/ 2412 w 154279"/>
                  <a:gd name="connsiteY2" fmla="*/ 27861 h 35504"/>
                  <a:gd name="connsiteX3" fmla="*/ 4470 w 154279"/>
                  <a:gd name="connsiteY3" fmla="*/ 35491 h 35504"/>
                  <a:gd name="connsiteX4" fmla="*/ 151145 w 154279"/>
                  <a:gd name="connsiteY4" fmla="*/ 7288 h 35504"/>
                  <a:gd name="connsiteX5" fmla="*/ 150202 w 154279"/>
                  <a:gd name="connsiteY5" fmla="*/ 1 h 35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279" h="35504">
                    <a:moveTo>
                      <a:pt x="150202" y="1"/>
                    </a:moveTo>
                    <a:cubicBezTo>
                      <a:pt x="124399" y="344"/>
                      <a:pt x="100224" y="10117"/>
                      <a:pt x="74935" y="13717"/>
                    </a:cubicBezTo>
                    <a:cubicBezTo>
                      <a:pt x="50932" y="17146"/>
                      <a:pt x="24958" y="18432"/>
                      <a:pt x="2412" y="27861"/>
                    </a:cubicBezTo>
                    <a:cubicBezTo>
                      <a:pt x="-1874" y="29662"/>
                      <a:pt x="12" y="35834"/>
                      <a:pt x="4470" y="35491"/>
                    </a:cubicBezTo>
                    <a:cubicBezTo>
                      <a:pt x="54190" y="31376"/>
                      <a:pt x="102367" y="16632"/>
                      <a:pt x="151145" y="7288"/>
                    </a:cubicBezTo>
                    <a:cubicBezTo>
                      <a:pt x="155946" y="6430"/>
                      <a:pt x="154917" y="-85"/>
                      <a:pt x="15020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DEABCDEE-3BAD-E0BB-44D0-04D5D123D7AC}"/>
                  </a:ext>
                </a:extLst>
              </p:cNvPr>
              <p:cNvSpPr/>
              <p:nvPr/>
            </p:nvSpPr>
            <p:spPr>
              <a:xfrm>
                <a:off x="6255858" y="4141024"/>
                <a:ext cx="150718" cy="58125"/>
              </a:xfrm>
              <a:custGeom>
                <a:avLst/>
                <a:gdLst>
                  <a:gd name="connsiteX0" fmla="*/ 149351 w 150718"/>
                  <a:gd name="connsiteY0" fmla="*/ 52299 h 58125"/>
                  <a:gd name="connsiteX1" fmla="*/ 87458 w 150718"/>
                  <a:gd name="connsiteY1" fmla="*/ 26925 h 58125"/>
                  <a:gd name="connsiteX2" fmla="*/ 6190 w 150718"/>
                  <a:gd name="connsiteY2" fmla="*/ 178 h 58125"/>
                  <a:gd name="connsiteX3" fmla="*/ 1904 w 150718"/>
                  <a:gd name="connsiteY3" fmla="*/ 7637 h 58125"/>
                  <a:gd name="connsiteX4" fmla="*/ 65255 w 150718"/>
                  <a:gd name="connsiteY4" fmla="*/ 31211 h 58125"/>
                  <a:gd name="connsiteX5" fmla="*/ 146180 w 150718"/>
                  <a:gd name="connsiteY5" fmla="*/ 57957 h 58125"/>
                  <a:gd name="connsiteX6" fmla="*/ 149351 w 150718"/>
                  <a:gd name="connsiteY6" fmla="*/ 52299 h 5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718" h="58125">
                    <a:moveTo>
                      <a:pt x="149351" y="52299"/>
                    </a:moveTo>
                    <a:cubicBezTo>
                      <a:pt x="130406" y="40126"/>
                      <a:pt x="108804" y="33525"/>
                      <a:pt x="87458" y="26925"/>
                    </a:cubicBezTo>
                    <a:cubicBezTo>
                      <a:pt x="60283" y="18438"/>
                      <a:pt x="33451" y="8236"/>
                      <a:pt x="6190" y="178"/>
                    </a:cubicBezTo>
                    <a:cubicBezTo>
                      <a:pt x="1818" y="-1108"/>
                      <a:pt x="-2639" y="4893"/>
                      <a:pt x="1904" y="7637"/>
                    </a:cubicBezTo>
                    <a:cubicBezTo>
                      <a:pt x="21278" y="19295"/>
                      <a:pt x="43652" y="24953"/>
                      <a:pt x="65255" y="31211"/>
                    </a:cubicBezTo>
                    <a:cubicBezTo>
                      <a:pt x="92687" y="39183"/>
                      <a:pt x="119176" y="48784"/>
                      <a:pt x="146180" y="57957"/>
                    </a:cubicBezTo>
                    <a:cubicBezTo>
                      <a:pt x="149437" y="59072"/>
                      <a:pt x="152609" y="54356"/>
                      <a:pt x="149351" y="52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5" name="任意多边形: 形状 624">
                <a:extLst>
                  <a:ext uri="{FF2B5EF4-FFF2-40B4-BE49-F238E27FC236}">
                    <a16:creationId xmlns:a16="http://schemas.microsoft.com/office/drawing/2014/main" id="{370227FD-D352-379A-054C-CBBF046E2070}"/>
                  </a:ext>
                </a:extLst>
              </p:cNvPr>
              <p:cNvSpPr/>
              <p:nvPr/>
            </p:nvSpPr>
            <p:spPr>
              <a:xfrm>
                <a:off x="6223271" y="4180292"/>
                <a:ext cx="88919" cy="116878"/>
              </a:xfrm>
              <a:custGeom>
                <a:avLst/>
                <a:gdLst>
                  <a:gd name="connsiteX0" fmla="*/ 88242 w 88919"/>
                  <a:gd name="connsiteY0" fmla="*/ 111358 h 116878"/>
                  <a:gd name="connsiteX1" fmla="*/ 49408 w 88919"/>
                  <a:gd name="connsiteY1" fmla="*/ 61723 h 116878"/>
                  <a:gd name="connsiteX2" fmla="*/ 8260 w 88919"/>
                  <a:gd name="connsiteY2" fmla="*/ 1630 h 116878"/>
                  <a:gd name="connsiteX3" fmla="*/ 459 w 88919"/>
                  <a:gd name="connsiteY3" fmla="*/ 6088 h 116878"/>
                  <a:gd name="connsiteX4" fmla="*/ 83441 w 88919"/>
                  <a:gd name="connsiteY4" fmla="*/ 116158 h 116878"/>
                  <a:gd name="connsiteX5" fmla="*/ 88242 w 88919"/>
                  <a:gd name="connsiteY5" fmla="*/ 111358 h 116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19" h="116878">
                    <a:moveTo>
                      <a:pt x="88242" y="111358"/>
                    </a:moveTo>
                    <a:cubicBezTo>
                      <a:pt x="75640" y="94556"/>
                      <a:pt x="61752" y="78782"/>
                      <a:pt x="49408" y="61723"/>
                    </a:cubicBezTo>
                    <a:cubicBezTo>
                      <a:pt x="35178" y="42092"/>
                      <a:pt x="23519" y="20318"/>
                      <a:pt x="8260" y="1630"/>
                    </a:cubicBezTo>
                    <a:cubicBezTo>
                      <a:pt x="5174" y="-2228"/>
                      <a:pt x="-1855" y="1373"/>
                      <a:pt x="459" y="6088"/>
                    </a:cubicBezTo>
                    <a:cubicBezTo>
                      <a:pt x="19748" y="44407"/>
                      <a:pt x="49494" y="89498"/>
                      <a:pt x="83441" y="116158"/>
                    </a:cubicBezTo>
                    <a:cubicBezTo>
                      <a:pt x="86441" y="118559"/>
                      <a:pt x="90556" y="114444"/>
                      <a:pt x="88242" y="111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6" name="任意多边形: 形状 625">
                <a:extLst>
                  <a:ext uri="{FF2B5EF4-FFF2-40B4-BE49-F238E27FC236}">
                    <a16:creationId xmlns:a16="http://schemas.microsoft.com/office/drawing/2014/main" id="{0A0526AB-131B-F877-0D6F-FBBE2D7B217F}"/>
                  </a:ext>
                </a:extLst>
              </p:cNvPr>
              <p:cNvSpPr/>
              <p:nvPr/>
            </p:nvSpPr>
            <p:spPr>
              <a:xfrm>
                <a:off x="6191367" y="4217230"/>
                <a:ext cx="29015" cy="104935"/>
              </a:xfrm>
              <a:custGeom>
                <a:avLst/>
                <a:gdLst>
                  <a:gd name="connsiteX0" fmla="*/ 28934 w 29015"/>
                  <a:gd name="connsiteY0" fmla="*/ 101252 h 104935"/>
                  <a:gd name="connsiteX1" fmla="*/ 15989 w 29015"/>
                  <a:gd name="connsiteY1" fmla="*/ 53846 h 104935"/>
                  <a:gd name="connsiteX2" fmla="*/ 8703 w 29015"/>
                  <a:gd name="connsiteY2" fmla="*/ 2583 h 104935"/>
                  <a:gd name="connsiteX3" fmla="*/ 731 w 29015"/>
                  <a:gd name="connsiteY3" fmla="*/ 3611 h 104935"/>
                  <a:gd name="connsiteX4" fmla="*/ 6131 w 29015"/>
                  <a:gd name="connsiteY4" fmla="*/ 55046 h 104935"/>
                  <a:gd name="connsiteX5" fmla="*/ 23019 w 29015"/>
                  <a:gd name="connsiteY5" fmla="*/ 103653 h 104935"/>
                  <a:gd name="connsiteX6" fmla="*/ 28934 w 29015"/>
                  <a:gd name="connsiteY6" fmla="*/ 101252 h 104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15" h="104935">
                    <a:moveTo>
                      <a:pt x="28934" y="101252"/>
                    </a:moveTo>
                    <a:cubicBezTo>
                      <a:pt x="24905" y="85307"/>
                      <a:pt x="19247" y="69962"/>
                      <a:pt x="15989" y="53846"/>
                    </a:cubicBezTo>
                    <a:cubicBezTo>
                      <a:pt x="12561" y="37044"/>
                      <a:pt x="13160" y="19042"/>
                      <a:pt x="8703" y="2583"/>
                    </a:cubicBezTo>
                    <a:cubicBezTo>
                      <a:pt x="7589" y="-1704"/>
                      <a:pt x="1331" y="-161"/>
                      <a:pt x="731" y="3611"/>
                    </a:cubicBezTo>
                    <a:cubicBezTo>
                      <a:pt x="-1842" y="20071"/>
                      <a:pt x="2959" y="38930"/>
                      <a:pt x="6131" y="55046"/>
                    </a:cubicBezTo>
                    <a:cubicBezTo>
                      <a:pt x="9388" y="71591"/>
                      <a:pt x="13418" y="89594"/>
                      <a:pt x="23019" y="103653"/>
                    </a:cubicBezTo>
                    <a:cubicBezTo>
                      <a:pt x="24819" y="106310"/>
                      <a:pt x="29706" y="104510"/>
                      <a:pt x="28934" y="1012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7" name="任意多边形: 形状 626">
                <a:extLst>
                  <a:ext uri="{FF2B5EF4-FFF2-40B4-BE49-F238E27FC236}">
                    <a16:creationId xmlns:a16="http://schemas.microsoft.com/office/drawing/2014/main" id="{58C5D249-3694-E647-95B7-80ED132DDE6A}"/>
                  </a:ext>
                </a:extLst>
              </p:cNvPr>
              <p:cNvSpPr/>
              <p:nvPr/>
            </p:nvSpPr>
            <p:spPr>
              <a:xfrm>
                <a:off x="6131890" y="4191433"/>
                <a:ext cx="25100" cy="94979"/>
              </a:xfrm>
              <a:custGeom>
                <a:avLst/>
                <a:gdLst>
                  <a:gd name="connsiteX0" fmla="*/ 16659 w 25100"/>
                  <a:gd name="connsiteY0" fmla="*/ 50925 h 94979"/>
                  <a:gd name="connsiteX1" fmla="*/ 25059 w 25100"/>
                  <a:gd name="connsiteY1" fmla="*/ 4205 h 94979"/>
                  <a:gd name="connsiteX2" fmla="*/ 17601 w 25100"/>
                  <a:gd name="connsiteY2" fmla="*/ 2233 h 94979"/>
                  <a:gd name="connsiteX3" fmla="*/ 7914 w 25100"/>
                  <a:gd name="connsiteY3" fmla="*/ 44324 h 94979"/>
                  <a:gd name="connsiteX4" fmla="*/ 28 w 25100"/>
                  <a:gd name="connsiteY4" fmla="*/ 91730 h 94979"/>
                  <a:gd name="connsiteX5" fmla="*/ 5771 w 25100"/>
                  <a:gd name="connsiteY5" fmla="*/ 93273 h 94979"/>
                  <a:gd name="connsiteX6" fmla="*/ 16659 w 25100"/>
                  <a:gd name="connsiteY6" fmla="*/ 50925 h 9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0" h="94979">
                    <a:moveTo>
                      <a:pt x="16659" y="50925"/>
                    </a:moveTo>
                    <a:cubicBezTo>
                      <a:pt x="18973" y="35323"/>
                      <a:pt x="23088" y="19807"/>
                      <a:pt x="25059" y="4205"/>
                    </a:cubicBezTo>
                    <a:cubicBezTo>
                      <a:pt x="25660" y="-424"/>
                      <a:pt x="19573" y="-1453"/>
                      <a:pt x="17601" y="2233"/>
                    </a:cubicBezTo>
                    <a:cubicBezTo>
                      <a:pt x="10915" y="14749"/>
                      <a:pt x="9801" y="30437"/>
                      <a:pt x="7914" y="44324"/>
                    </a:cubicBezTo>
                    <a:cubicBezTo>
                      <a:pt x="5686" y="60183"/>
                      <a:pt x="1828" y="75871"/>
                      <a:pt x="28" y="91730"/>
                    </a:cubicBezTo>
                    <a:cubicBezTo>
                      <a:pt x="-401" y="95416"/>
                      <a:pt x="4228" y="96016"/>
                      <a:pt x="5771" y="93273"/>
                    </a:cubicBezTo>
                    <a:cubicBezTo>
                      <a:pt x="12972" y="80586"/>
                      <a:pt x="14515" y="65241"/>
                      <a:pt x="16659" y="509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8" name="任意多边形: 形状 627">
                <a:extLst>
                  <a:ext uri="{FF2B5EF4-FFF2-40B4-BE49-F238E27FC236}">
                    <a16:creationId xmlns:a16="http://schemas.microsoft.com/office/drawing/2014/main" id="{805187AE-A1F2-3E7F-68A4-70CD5AD775A3}"/>
                  </a:ext>
                </a:extLst>
              </p:cNvPr>
              <p:cNvSpPr/>
              <p:nvPr/>
            </p:nvSpPr>
            <p:spPr>
              <a:xfrm>
                <a:off x="6002026" y="4063965"/>
                <a:ext cx="104347" cy="20409"/>
              </a:xfrm>
              <a:custGeom>
                <a:avLst/>
                <a:gdLst>
                  <a:gd name="connsiteX0" fmla="*/ 101946 w 104347"/>
                  <a:gd name="connsiteY0" fmla="*/ 12001 h 20409"/>
                  <a:gd name="connsiteX1" fmla="*/ 58313 w 104347"/>
                  <a:gd name="connsiteY1" fmla="*/ 6429 h 20409"/>
                  <a:gd name="connsiteX2" fmla="*/ 3534 w 104347"/>
                  <a:gd name="connsiteY2" fmla="*/ 0 h 20409"/>
                  <a:gd name="connsiteX3" fmla="*/ 1991 w 104347"/>
                  <a:gd name="connsiteY3" fmla="*/ 5915 h 20409"/>
                  <a:gd name="connsiteX4" fmla="*/ 50854 w 104347"/>
                  <a:gd name="connsiteY4" fmla="*/ 16031 h 20409"/>
                  <a:gd name="connsiteX5" fmla="*/ 101003 w 104347"/>
                  <a:gd name="connsiteY5" fmla="*/ 19288 h 20409"/>
                  <a:gd name="connsiteX6" fmla="*/ 101946 w 104347"/>
                  <a:gd name="connsiteY6" fmla="*/ 12001 h 2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347" h="20409">
                    <a:moveTo>
                      <a:pt x="101946" y="12001"/>
                    </a:moveTo>
                    <a:cubicBezTo>
                      <a:pt x="87887" y="8315"/>
                      <a:pt x="72800" y="8315"/>
                      <a:pt x="58313" y="6429"/>
                    </a:cubicBezTo>
                    <a:cubicBezTo>
                      <a:pt x="40138" y="4029"/>
                      <a:pt x="21965" y="171"/>
                      <a:pt x="3534" y="0"/>
                    </a:cubicBezTo>
                    <a:cubicBezTo>
                      <a:pt x="277" y="0"/>
                      <a:pt x="-1695" y="4801"/>
                      <a:pt x="1991" y="5915"/>
                    </a:cubicBezTo>
                    <a:cubicBezTo>
                      <a:pt x="17850" y="10887"/>
                      <a:pt x="34481" y="13459"/>
                      <a:pt x="50854" y="16031"/>
                    </a:cubicBezTo>
                    <a:cubicBezTo>
                      <a:pt x="66970" y="18602"/>
                      <a:pt x="84801" y="22289"/>
                      <a:pt x="101003" y="19288"/>
                    </a:cubicBezTo>
                    <a:cubicBezTo>
                      <a:pt x="104432" y="18688"/>
                      <a:pt x="105976" y="13030"/>
                      <a:pt x="101946" y="120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9" name="任意多边形: 形状 628">
                <a:extLst>
                  <a:ext uri="{FF2B5EF4-FFF2-40B4-BE49-F238E27FC236}">
                    <a16:creationId xmlns:a16="http://schemas.microsoft.com/office/drawing/2014/main" id="{AFFF573A-1577-03DB-918B-40EC4FA05C16}"/>
                  </a:ext>
                </a:extLst>
              </p:cNvPr>
              <p:cNvSpPr/>
              <p:nvPr/>
            </p:nvSpPr>
            <p:spPr>
              <a:xfrm>
                <a:off x="6012094" y="3963299"/>
                <a:ext cx="105966" cy="72649"/>
              </a:xfrm>
              <a:custGeom>
                <a:avLst/>
                <a:gdLst>
                  <a:gd name="connsiteX0" fmla="*/ 104308 w 105966"/>
                  <a:gd name="connsiteY0" fmla="*/ 65175 h 72649"/>
                  <a:gd name="connsiteX1" fmla="*/ 53216 w 105966"/>
                  <a:gd name="connsiteY1" fmla="*/ 27199 h 72649"/>
                  <a:gd name="connsiteX2" fmla="*/ 3667 w 105966"/>
                  <a:gd name="connsiteY2" fmla="*/ 196 h 72649"/>
                  <a:gd name="connsiteX3" fmla="*/ 1267 w 105966"/>
                  <a:gd name="connsiteY3" fmla="*/ 6025 h 72649"/>
                  <a:gd name="connsiteX4" fmla="*/ 52702 w 105966"/>
                  <a:gd name="connsiteY4" fmla="*/ 41258 h 72649"/>
                  <a:gd name="connsiteX5" fmla="*/ 100108 w 105966"/>
                  <a:gd name="connsiteY5" fmla="*/ 72462 h 72649"/>
                  <a:gd name="connsiteX6" fmla="*/ 104308 w 105966"/>
                  <a:gd name="connsiteY6" fmla="*/ 65175 h 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966" h="72649">
                    <a:moveTo>
                      <a:pt x="104308" y="65175"/>
                    </a:moveTo>
                    <a:cubicBezTo>
                      <a:pt x="87163" y="52488"/>
                      <a:pt x="69847" y="40572"/>
                      <a:pt x="53216" y="27199"/>
                    </a:cubicBezTo>
                    <a:cubicBezTo>
                      <a:pt x="38386" y="15198"/>
                      <a:pt x="24927" y="9711"/>
                      <a:pt x="3667" y="196"/>
                    </a:cubicBezTo>
                    <a:cubicBezTo>
                      <a:pt x="838" y="-1090"/>
                      <a:pt x="-1562" y="4311"/>
                      <a:pt x="1267" y="6025"/>
                    </a:cubicBezTo>
                    <a:cubicBezTo>
                      <a:pt x="19440" y="16827"/>
                      <a:pt x="36243" y="27885"/>
                      <a:pt x="52702" y="41258"/>
                    </a:cubicBezTo>
                    <a:cubicBezTo>
                      <a:pt x="67361" y="53174"/>
                      <a:pt x="81848" y="66547"/>
                      <a:pt x="100108" y="72462"/>
                    </a:cubicBezTo>
                    <a:cubicBezTo>
                      <a:pt x="104480" y="73748"/>
                      <a:pt x="108252" y="68090"/>
                      <a:pt x="104308" y="651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0" name="任意多边形: 形状 629">
                <a:extLst>
                  <a:ext uri="{FF2B5EF4-FFF2-40B4-BE49-F238E27FC236}">
                    <a16:creationId xmlns:a16="http://schemas.microsoft.com/office/drawing/2014/main" id="{E2EAA1A0-D93E-3035-A621-2271E4ECFAB7}"/>
                  </a:ext>
                </a:extLst>
              </p:cNvPr>
              <p:cNvSpPr/>
              <p:nvPr/>
            </p:nvSpPr>
            <p:spPr>
              <a:xfrm>
                <a:off x="6099501" y="3874307"/>
                <a:ext cx="68271" cy="127329"/>
              </a:xfrm>
              <a:custGeom>
                <a:avLst/>
                <a:gdLst>
                  <a:gd name="connsiteX0" fmla="*/ 68164 w 68271"/>
                  <a:gd name="connsiteY0" fmla="*/ 122363 h 127329"/>
                  <a:gd name="connsiteX1" fmla="*/ 33103 w 68271"/>
                  <a:gd name="connsiteY1" fmla="*/ 44268 h 127329"/>
                  <a:gd name="connsiteX2" fmla="*/ 4471 w 68271"/>
                  <a:gd name="connsiteY2" fmla="*/ 805 h 127329"/>
                  <a:gd name="connsiteX3" fmla="*/ 356 w 68271"/>
                  <a:gd name="connsiteY3" fmla="*/ 6120 h 127329"/>
                  <a:gd name="connsiteX4" fmla="*/ 60364 w 68271"/>
                  <a:gd name="connsiteY4" fmla="*/ 125621 h 127329"/>
                  <a:gd name="connsiteX5" fmla="*/ 68164 w 68271"/>
                  <a:gd name="connsiteY5" fmla="*/ 122363 h 127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271" h="127329">
                    <a:moveTo>
                      <a:pt x="68164" y="122363"/>
                    </a:moveTo>
                    <a:cubicBezTo>
                      <a:pt x="61306" y="94931"/>
                      <a:pt x="45276" y="69557"/>
                      <a:pt x="33103" y="44268"/>
                    </a:cubicBezTo>
                    <a:cubicBezTo>
                      <a:pt x="25559" y="28580"/>
                      <a:pt x="18015" y="17693"/>
                      <a:pt x="4471" y="805"/>
                    </a:cubicBezTo>
                    <a:cubicBezTo>
                      <a:pt x="2242" y="-2024"/>
                      <a:pt x="-1101" y="3291"/>
                      <a:pt x="356" y="6120"/>
                    </a:cubicBezTo>
                    <a:cubicBezTo>
                      <a:pt x="20415" y="45982"/>
                      <a:pt x="38161" y="87645"/>
                      <a:pt x="60364" y="125621"/>
                    </a:cubicBezTo>
                    <a:cubicBezTo>
                      <a:pt x="62507" y="129307"/>
                      <a:pt x="69193" y="126478"/>
                      <a:pt x="68164" y="1223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6" name="图形 4">
              <a:extLst>
                <a:ext uri="{FF2B5EF4-FFF2-40B4-BE49-F238E27FC236}">
                  <a16:creationId xmlns:a16="http://schemas.microsoft.com/office/drawing/2014/main" id="{EAA4889B-BB69-565B-4F10-20A121F254A2}"/>
                </a:ext>
              </a:extLst>
            </p:cNvPr>
            <p:cNvGrpSpPr/>
            <p:nvPr/>
          </p:nvGrpSpPr>
          <p:grpSpPr>
            <a:xfrm>
              <a:off x="6821724" y="5937701"/>
              <a:ext cx="782300" cy="812296"/>
              <a:chOff x="6821724" y="5937701"/>
              <a:chExt cx="782300" cy="812296"/>
            </a:xfrm>
          </p:grpSpPr>
          <p:sp>
            <p:nvSpPr>
              <p:cNvPr id="609" name="任意多边形: 形状 608">
                <a:extLst>
                  <a:ext uri="{FF2B5EF4-FFF2-40B4-BE49-F238E27FC236}">
                    <a16:creationId xmlns:a16="http://schemas.microsoft.com/office/drawing/2014/main" id="{BE00D8DE-11D4-2F30-C7B2-ADBC6E0CA6C0}"/>
                  </a:ext>
                </a:extLst>
              </p:cNvPr>
              <p:cNvSpPr/>
              <p:nvPr/>
            </p:nvSpPr>
            <p:spPr>
              <a:xfrm>
                <a:off x="6821724" y="5937701"/>
                <a:ext cx="782300" cy="812296"/>
              </a:xfrm>
              <a:custGeom>
                <a:avLst/>
                <a:gdLst>
                  <a:gd name="connsiteX0" fmla="*/ 721827 w 782300"/>
                  <a:gd name="connsiteY0" fmla="*/ 578341 h 812296"/>
                  <a:gd name="connsiteX1" fmla="*/ 720284 w 782300"/>
                  <a:gd name="connsiteY1" fmla="*/ 575083 h 812296"/>
                  <a:gd name="connsiteX2" fmla="*/ 532032 w 782300"/>
                  <a:gd name="connsiteY2" fmla="*/ 486187 h 812296"/>
                  <a:gd name="connsiteX3" fmla="*/ 436021 w 782300"/>
                  <a:gd name="connsiteY3" fmla="*/ 452068 h 812296"/>
                  <a:gd name="connsiteX4" fmla="*/ 392644 w 782300"/>
                  <a:gd name="connsiteY4" fmla="*/ 442896 h 812296"/>
                  <a:gd name="connsiteX5" fmla="*/ 431477 w 782300"/>
                  <a:gd name="connsiteY5" fmla="*/ 448468 h 812296"/>
                  <a:gd name="connsiteX6" fmla="*/ 552521 w 782300"/>
                  <a:gd name="connsiteY6" fmla="*/ 440924 h 812296"/>
                  <a:gd name="connsiteX7" fmla="*/ 711198 w 782300"/>
                  <a:gd name="connsiteY7" fmla="*/ 380488 h 812296"/>
                  <a:gd name="connsiteX8" fmla="*/ 781149 w 782300"/>
                  <a:gd name="connsiteY8" fmla="*/ 338054 h 812296"/>
                  <a:gd name="connsiteX9" fmla="*/ 782178 w 782300"/>
                  <a:gd name="connsiteY9" fmla="*/ 335225 h 812296"/>
                  <a:gd name="connsiteX10" fmla="*/ 777977 w 782300"/>
                  <a:gd name="connsiteY10" fmla="*/ 329910 h 812296"/>
                  <a:gd name="connsiteX11" fmla="*/ 665935 w 782300"/>
                  <a:gd name="connsiteY11" fmla="*/ 327767 h 812296"/>
                  <a:gd name="connsiteX12" fmla="*/ 548834 w 782300"/>
                  <a:gd name="connsiteY12" fmla="*/ 345769 h 812296"/>
                  <a:gd name="connsiteX13" fmla="*/ 365726 w 782300"/>
                  <a:gd name="connsiteY13" fmla="*/ 400890 h 812296"/>
                  <a:gd name="connsiteX14" fmla="*/ 520545 w 782300"/>
                  <a:gd name="connsiteY14" fmla="*/ 301707 h 812296"/>
                  <a:gd name="connsiteX15" fmla="*/ 666535 w 782300"/>
                  <a:gd name="connsiteY15" fmla="*/ 115598 h 812296"/>
                  <a:gd name="connsiteX16" fmla="*/ 666620 w 782300"/>
                  <a:gd name="connsiteY16" fmla="*/ 115255 h 812296"/>
                  <a:gd name="connsiteX17" fmla="*/ 661991 w 782300"/>
                  <a:gd name="connsiteY17" fmla="*/ 109854 h 812296"/>
                  <a:gd name="connsiteX18" fmla="*/ 460966 w 782300"/>
                  <a:gd name="connsiteY18" fmla="*/ 246500 h 812296"/>
                  <a:gd name="connsiteX19" fmla="*/ 375841 w 782300"/>
                  <a:gd name="connsiteY19" fmla="*/ 328110 h 812296"/>
                  <a:gd name="connsiteX20" fmla="*/ 357153 w 782300"/>
                  <a:gd name="connsiteY20" fmla="*/ 348170 h 812296"/>
                  <a:gd name="connsiteX21" fmla="*/ 389643 w 782300"/>
                  <a:gd name="connsiteY21" fmla="*/ 212038 h 812296"/>
                  <a:gd name="connsiteX22" fmla="*/ 386986 w 782300"/>
                  <a:gd name="connsiteY22" fmla="*/ 105911 h 812296"/>
                  <a:gd name="connsiteX23" fmla="*/ 375756 w 782300"/>
                  <a:gd name="connsiteY23" fmla="*/ 35702 h 812296"/>
                  <a:gd name="connsiteX24" fmla="*/ 372841 w 782300"/>
                  <a:gd name="connsiteY24" fmla="*/ 23443 h 812296"/>
                  <a:gd name="connsiteX25" fmla="*/ 362211 w 782300"/>
                  <a:gd name="connsiteY25" fmla="*/ 983 h 812296"/>
                  <a:gd name="connsiteX26" fmla="*/ 356896 w 782300"/>
                  <a:gd name="connsiteY26" fmla="*/ 2269 h 812296"/>
                  <a:gd name="connsiteX27" fmla="*/ 355267 w 782300"/>
                  <a:gd name="connsiteY27" fmla="*/ 3898 h 812296"/>
                  <a:gd name="connsiteX28" fmla="*/ 314805 w 782300"/>
                  <a:gd name="connsiteY28" fmla="*/ 205781 h 812296"/>
                  <a:gd name="connsiteX29" fmla="*/ 310519 w 782300"/>
                  <a:gd name="connsiteY29" fmla="*/ 313880 h 812296"/>
                  <a:gd name="connsiteX30" fmla="*/ 310176 w 782300"/>
                  <a:gd name="connsiteY30" fmla="*/ 318337 h 812296"/>
                  <a:gd name="connsiteX31" fmla="*/ 307690 w 782300"/>
                  <a:gd name="connsiteY31" fmla="*/ 297421 h 812296"/>
                  <a:gd name="connsiteX32" fmla="*/ 273743 w 782300"/>
                  <a:gd name="connsiteY32" fmla="*/ 206638 h 812296"/>
                  <a:gd name="connsiteX33" fmla="*/ 222737 w 782300"/>
                  <a:gd name="connsiteY33" fmla="*/ 115512 h 812296"/>
                  <a:gd name="connsiteX34" fmla="*/ 143355 w 782300"/>
                  <a:gd name="connsiteY34" fmla="*/ 34502 h 812296"/>
                  <a:gd name="connsiteX35" fmla="*/ 134354 w 782300"/>
                  <a:gd name="connsiteY35" fmla="*/ 38274 h 812296"/>
                  <a:gd name="connsiteX36" fmla="*/ 193504 w 782300"/>
                  <a:gd name="connsiteY36" fmla="*/ 223525 h 812296"/>
                  <a:gd name="connsiteX37" fmla="*/ 267742 w 782300"/>
                  <a:gd name="connsiteY37" fmla="*/ 347227 h 812296"/>
                  <a:gd name="connsiteX38" fmla="*/ 171902 w 782300"/>
                  <a:gd name="connsiteY38" fmla="*/ 263645 h 812296"/>
                  <a:gd name="connsiteX39" fmla="*/ 87291 w 782300"/>
                  <a:gd name="connsiteY39" fmla="*/ 217267 h 812296"/>
                  <a:gd name="connsiteX40" fmla="*/ 9796 w 782300"/>
                  <a:gd name="connsiteY40" fmla="*/ 197465 h 812296"/>
                  <a:gd name="connsiteX41" fmla="*/ 5167 w 782300"/>
                  <a:gd name="connsiteY41" fmla="*/ 205437 h 812296"/>
                  <a:gd name="connsiteX42" fmla="*/ 125868 w 782300"/>
                  <a:gd name="connsiteY42" fmla="*/ 331453 h 812296"/>
                  <a:gd name="connsiteX43" fmla="*/ 184503 w 782300"/>
                  <a:gd name="connsiteY43" fmla="*/ 367286 h 812296"/>
                  <a:gd name="connsiteX44" fmla="*/ 164786 w 782300"/>
                  <a:gd name="connsiteY44" fmla="*/ 362657 h 812296"/>
                  <a:gd name="connsiteX45" fmla="*/ 74604 w 782300"/>
                  <a:gd name="connsiteY45" fmla="*/ 357771 h 812296"/>
                  <a:gd name="connsiteX46" fmla="*/ 3538 w 782300"/>
                  <a:gd name="connsiteY46" fmla="*/ 367886 h 812296"/>
                  <a:gd name="connsiteX47" fmla="*/ 2252 w 782300"/>
                  <a:gd name="connsiteY47" fmla="*/ 377745 h 812296"/>
                  <a:gd name="connsiteX48" fmla="*/ 157671 w 782300"/>
                  <a:gd name="connsiteY48" fmla="*/ 438181 h 812296"/>
                  <a:gd name="connsiteX49" fmla="*/ 240567 w 782300"/>
                  <a:gd name="connsiteY49" fmla="*/ 438952 h 812296"/>
                  <a:gd name="connsiteX50" fmla="*/ 292774 w 782300"/>
                  <a:gd name="connsiteY50" fmla="*/ 435609 h 812296"/>
                  <a:gd name="connsiteX51" fmla="*/ 177217 w 782300"/>
                  <a:gd name="connsiteY51" fmla="*/ 519620 h 812296"/>
                  <a:gd name="connsiteX52" fmla="*/ 24369 w 782300"/>
                  <a:gd name="connsiteY52" fmla="*/ 567197 h 812296"/>
                  <a:gd name="connsiteX53" fmla="*/ 24369 w 782300"/>
                  <a:gd name="connsiteY53" fmla="*/ 576455 h 812296"/>
                  <a:gd name="connsiteX54" fmla="*/ 181417 w 782300"/>
                  <a:gd name="connsiteY54" fmla="*/ 529992 h 812296"/>
                  <a:gd name="connsiteX55" fmla="*/ 276401 w 782300"/>
                  <a:gd name="connsiteY55" fmla="*/ 466984 h 812296"/>
                  <a:gd name="connsiteX56" fmla="*/ 233709 w 782300"/>
                  <a:gd name="connsiteY56" fmla="*/ 594029 h 812296"/>
                  <a:gd name="connsiteX57" fmla="*/ 230795 w 782300"/>
                  <a:gd name="connsiteY57" fmla="*/ 684554 h 812296"/>
                  <a:gd name="connsiteX58" fmla="*/ 247168 w 782300"/>
                  <a:gd name="connsiteY58" fmla="*/ 728960 h 812296"/>
                  <a:gd name="connsiteX59" fmla="*/ 253683 w 782300"/>
                  <a:gd name="connsiteY59" fmla="*/ 724588 h 812296"/>
                  <a:gd name="connsiteX60" fmla="*/ 299375 w 782300"/>
                  <a:gd name="connsiteY60" fmla="*/ 580742 h 812296"/>
                  <a:gd name="connsiteX61" fmla="*/ 302975 w 782300"/>
                  <a:gd name="connsiteY61" fmla="*/ 550824 h 812296"/>
                  <a:gd name="connsiteX62" fmla="*/ 307090 w 782300"/>
                  <a:gd name="connsiteY62" fmla="*/ 642378 h 812296"/>
                  <a:gd name="connsiteX63" fmla="*/ 373698 w 782300"/>
                  <a:gd name="connsiteY63" fmla="*/ 811513 h 812296"/>
                  <a:gd name="connsiteX64" fmla="*/ 378670 w 782300"/>
                  <a:gd name="connsiteY64" fmla="*/ 811170 h 812296"/>
                  <a:gd name="connsiteX65" fmla="*/ 381156 w 782300"/>
                  <a:gd name="connsiteY65" fmla="*/ 808942 h 812296"/>
                  <a:gd name="connsiteX66" fmla="*/ 375670 w 782300"/>
                  <a:gd name="connsiteY66" fmla="*/ 627633 h 812296"/>
                  <a:gd name="connsiteX67" fmla="*/ 365812 w 782300"/>
                  <a:gd name="connsiteY67" fmla="*/ 590600 h 812296"/>
                  <a:gd name="connsiteX68" fmla="*/ 395301 w 782300"/>
                  <a:gd name="connsiteY68" fmla="*/ 636463 h 812296"/>
                  <a:gd name="connsiteX69" fmla="*/ 531689 w 782300"/>
                  <a:gd name="connsiteY69" fmla="*/ 772337 h 812296"/>
                  <a:gd name="connsiteX70" fmla="*/ 535719 w 782300"/>
                  <a:gd name="connsiteY70" fmla="*/ 769937 h 812296"/>
                  <a:gd name="connsiteX71" fmla="*/ 537176 w 782300"/>
                  <a:gd name="connsiteY71" fmla="*/ 766936 h 812296"/>
                  <a:gd name="connsiteX72" fmla="*/ 460966 w 782300"/>
                  <a:gd name="connsiteY72" fmla="*/ 592486 h 812296"/>
                  <a:gd name="connsiteX73" fmla="*/ 410903 w 782300"/>
                  <a:gd name="connsiteY73" fmla="*/ 527678 h 812296"/>
                  <a:gd name="connsiteX74" fmla="*/ 487284 w 782300"/>
                  <a:gd name="connsiteY74" fmla="*/ 567197 h 812296"/>
                  <a:gd name="connsiteX75" fmla="*/ 606527 w 782300"/>
                  <a:gd name="connsiteY75" fmla="*/ 587257 h 812296"/>
                  <a:gd name="connsiteX76" fmla="*/ 720027 w 782300"/>
                  <a:gd name="connsiteY76" fmla="*/ 581856 h 812296"/>
                  <a:gd name="connsiteX77" fmla="*/ 721827 w 782300"/>
                  <a:gd name="connsiteY77" fmla="*/ 578341 h 8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82300" h="812296">
                    <a:moveTo>
                      <a:pt x="721827" y="578341"/>
                    </a:moveTo>
                    <a:cubicBezTo>
                      <a:pt x="721913" y="577227"/>
                      <a:pt x="721485" y="576027"/>
                      <a:pt x="720284" y="575083"/>
                    </a:cubicBezTo>
                    <a:cubicBezTo>
                      <a:pt x="666964" y="531621"/>
                      <a:pt x="594183" y="513190"/>
                      <a:pt x="532032" y="486187"/>
                    </a:cubicBezTo>
                    <a:cubicBezTo>
                      <a:pt x="500657" y="472557"/>
                      <a:pt x="469367" y="459869"/>
                      <a:pt x="436021" y="452068"/>
                    </a:cubicBezTo>
                    <a:cubicBezTo>
                      <a:pt x="421533" y="448725"/>
                      <a:pt x="407045" y="445982"/>
                      <a:pt x="392644" y="442896"/>
                    </a:cubicBezTo>
                    <a:cubicBezTo>
                      <a:pt x="405502" y="445125"/>
                      <a:pt x="418446" y="447010"/>
                      <a:pt x="431477" y="448468"/>
                    </a:cubicBezTo>
                    <a:cubicBezTo>
                      <a:pt x="471768" y="453011"/>
                      <a:pt x="513001" y="448897"/>
                      <a:pt x="552521" y="440924"/>
                    </a:cubicBezTo>
                    <a:cubicBezTo>
                      <a:pt x="607299" y="429780"/>
                      <a:pt x="661049" y="407749"/>
                      <a:pt x="711198" y="380488"/>
                    </a:cubicBezTo>
                    <a:cubicBezTo>
                      <a:pt x="735458" y="367286"/>
                      <a:pt x="758861" y="352970"/>
                      <a:pt x="781149" y="338054"/>
                    </a:cubicBezTo>
                    <a:cubicBezTo>
                      <a:pt x="782178" y="337368"/>
                      <a:pt x="782435" y="336254"/>
                      <a:pt x="782178" y="335225"/>
                    </a:cubicBezTo>
                    <a:cubicBezTo>
                      <a:pt x="782778" y="332910"/>
                      <a:pt x="781149" y="329910"/>
                      <a:pt x="777977" y="329910"/>
                    </a:cubicBezTo>
                    <a:cubicBezTo>
                      <a:pt x="740601" y="330424"/>
                      <a:pt x="703225" y="327081"/>
                      <a:pt x="665935" y="327767"/>
                    </a:cubicBezTo>
                    <a:cubicBezTo>
                      <a:pt x="626073" y="328538"/>
                      <a:pt x="587496" y="336768"/>
                      <a:pt x="548834" y="345769"/>
                    </a:cubicBezTo>
                    <a:cubicBezTo>
                      <a:pt x="485655" y="360428"/>
                      <a:pt x="425733" y="378602"/>
                      <a:pt x="365726" y="400890"/>
                    </a:cubicBezTo>
                    <a:cubicBezTo>
                      <a:pt x="420590" y="373287"/>
                      <a:pt x="472196" y="340883"/>
                      <a:pt x="520545" y="301707"/>
                    </a:cubicBezTo>
                    <a:cubicBezTo>
                      <a:pt x="583810" y="250443"/>
                      <a:pt x="627530" y="186407"/>
                      <a:pt x="666535" y="115598"/>
                    </a:cubicBezTo>
                    <a:cubicBezTo>
                      <a:pt x="666620" y="115512"/>
                      <a:pt x="666620" y="115340"/>
                      <a:pt x="666620" y="115255"/>
                    </a:cubicBezTo>
                    <a:cubicBezTo>
                      <a:pt x="668163" y="112512"/>
                      <a:pt x="665763" y="108568"/>
                      <a:pt x="661991" y="109854"/>
                    </a:cubicBezTo>
                    <a:cubicBezTo>
                      <a:pt x="585439" y="135228"/>
                      <a:pt x="521574" y="195665"/>
                      <a:pt x="460966" y="246500"/>
                    </a:cubicBezTo>
                    <a:cubicBezTo>
                      <a:pt x="430620" y="271874"/>
                      <a:pt x="402416" y="298792"/>
                      <a:pt x="375841" y="328110"/>
                    </a:cubicBezTo>
                    <a:cubicBezTo>
                      <a:pt x="369755" y="334797"/>
                      <a:pt x="363411" y="341397"/>
                      <a:pt x="357153" y="348170"/>
                    </a:cubicBezTo>
                    <a:cubicBezTo>
                      <a:pt x="375155" y="305050"/>
                      <a:pt x="385100" y="258501"/>
                      <a:pt x="389643" y="212038"/>
                    </a:cubicBezTo>
                    <a:cubicBezTo>
                      <a:pt x="393072" y="176720"/>
                      <a:pt x="389815" y="141144"/>
                      <a:pt x="386986" y="105911"/>
                    </a:cubicBezTo>
                    <a:cubicBezTo>
                      <a:pt x="385186" y="83708"/>
                      <a:pt x="383128" y="58333"/>
                      <a:pt x="375756" y="35702"/>
                    </a:cubicBezTo>
                    <a:cubicBezTo>
                      <a:pt x="374984" y="31587"/>
                      <a:pt x="373956" y="27558"/>
                      <a:pt x="372841" y="23443"/>
                    </a:cubicBezTo>
                    <a:cubicBezTo>
                      <a:pt x="370698" y="15557"/>
                      <a:pt x="368126" y="6813"/>
                      <a:pt x="362211" y="983"/>
                    </a:cubicBezTo>
                    <a:cubicBezTo>
                      <a:pt x="360239" y="-988"/>
                      <a:pt x="357925" y="297"/>
                      <a:pt x="356896" y="2269"/>
                    </a:cubicBezTo>
                    <a:cubicBezTo>
                      <a:pt x="356296" y="2612"/>
                      <a:pt x="355696" y="3126"/>
                      <a:pt x="355267" y="3898"/>
                    </a:cubicBezTo>
                    <a:cubicBezTo>
                      <a:pt x="322435" y="64505"/>
                      <a:pt x="317805" y="138315"/>
                      <a:pt x="314805" y="205781"/>
                    </a:cubicBezTo>
                    <a:cubicBezTo>
                      <a:pt x="313176" y="241785"/>
                      <a:pt x="313005" y="277875"/>
                      <a:pt x="310519" y="313880"/>
                    </a:cubicBezTo>
                    <a:cubicBezTo>
                      <a:pt x="310433" y="315337"/>
                      <a:pt x="310262" y="316880"/>
                      <a:pt x="310176" y="318337"/>
                    </a:cubicBezTo>
                    <a:cubicBezTo>
                      <a:pt x="309490" y="311308"/>
                      <a:pt x="308719" y="304364"/>
                      <a:pt x="307690" y="297421"/>
                    </a:cubicBezTo>
                    <a:cubicBezTo>
                      <a:pt x="302804" y="264159"/>
                      <a:pt x="289002" y="236213"/>
                      <a:pt x="273743" y="206638"/>
                    </a:cubicBezTo>
                    <a:cubicBezTo>
                      <a:pt x="257798" y="175605"/>
                      <a:pt x="242196" y="144573"/>
                      <a:pt x="222737" y="115512"/>
                    </a:cubicBezTo>
                    <a:cubicBezTo>
                      <a:pt x="201648" y="83965"/>
                      <a:pt x="172759" y="57990"/>
                      <a:pt x="143355" y="34502"/>
                    </a:cubicBezTo>
                    <a:cubicBezTo>
                      <a:pt x="140012" y="31844"/>
                      <a:pt x="134783" y="34073"/>
                      <a:pt x="134354" y="38274"/>
                    </a:cubicBezTo>
                    <a:cubicBezTo>
                      <a:pt x="127753" y="100682"/>
                      <a:pt x="164529" y="170976"/>
                      <a:pt x="193504" y="223525"/>
                    </a:cubicBezTo>
                    <a:cubicBezTo>
                      <a:pt x="211163" y="255672"/>
                      <a:pt x="235681" y="296820"/>
                      <a:pt x="267742" y="347227"/>
                    </a:cubicBezTo>
                    <a:cubicBezTo>
                      <a:pt x="232252" y="307965"/>
                      <a:pt x="199762" y="283018"/>
                      <a:pt x="171902" y="263645"/>
                    </a:cubicBezTo>
                    <a:cubicBezTo>
                      <a:pt x="145327" y="245042"/>
                      <a:pt x="117552" y="229183"/>
                      <a:pt x="87291" y="217267"/>
                    </a:cubicBezTo>
                    <a:cubicBezTo>
                      <a:pt x="63203" y="207838"/>
                      <a:pt x="36113" y="195922"/>
                      <a:pt x="9796" y="197465"/>
                    </a:cubicBezTo>
                    <a:cubicBezTo>
                      <a:pt x="6109" y="197722"/>
                      <a:pt x="3709" y="202180"/>
                      <a:pt x="5167" y="205437"/>
                    </a:cubicBezTo>
                    <a:cubicBezTo>
                      <a:pt x="28484" y="257644"/>
                      <a:pt x="79919" y="299735"/>
                      <a:pt x="125868" y="331453"/>
                    </a:cubicBezTo>
                    <a:cubicBezTo>
                      <a:pt x="144727" y="344484"/>
                      <a:pt x="164529" y="356056"/>
                      <a:pt x="184503" y="367286"/>
                    </a:cubicBezTo>
                    <a:cubicBezTo>
                      <a:pt x="177988" y="365572"/>
                      <a:pt x="171473" y="364029"/>
                      <a:pt x="164786" y="362657"/>
                    </a:cubicBezTo>
                    <a:cubicBezTo>
                      <a:pt x="135297" y="356571"/>
                      <a:pt x="104607" y="355970"/>
                      <a:pt x="74604" y="357771"/>
                    </a:cubicBezTo>
                    <a:cubicBezTo>
                      <a:pt x="50172" y="359228"/>
                      <a:pt x="25998" y="356228"/>
                      <a:pt x="3538" y="367886"/>
                    </a:cubicBezTo>
                    <a:cubicBezTo>
                      <a:pt x="-63" y="369772"/>
                      <a:pt x="-1606" y="375087"/>
                      <a:pt x="2252" y="377745"/>
                    </a:cubicBezTo>
                    <a:cubicBezTo>
                      <a:pt x="50344" y="410920"/>
                      <a:pt x="99292" y="431837"/>
                      <a:pt x="157671" y="438181"/>
                    </a:cubicBezTo>
                    <a:cubicBezTo>
                      <a:pt x="185275" y="441181"/>
                      <a:pt x="212878" y="439210"/>
                      <a:pt x="240567" y="438952"/>
                    </a:cubicBezTo>
                    <a:cubicBezTo>
                      <a:pt x="258055" y="438781"/>
                      <a:pt x="275629" y="438352"/>
                      <a:pt x="292774" y="435609"/>
                    </a:cubicBezTo>
                    <a:cubicBezTo>
                      <a:pt x="257970" y="468185"/>
                      <a:pt x="218965" y="496816"/>
                      <a:pt x="177217" y="519620"/>
                    </a:cubicBezTo>
                    <a:cubicBezTo>
                      <a:pt x="128782" y="546023"/>
                      <a:pt x="77518" y="556139"/>
                      <a:pt x="24369" y="567197"/>
                    </a:cubicBezTo>
                    <a:cubicBezTo>
                      <a:pt x="19482" y="568226"/>
                      <a:pt x="18797" y="576198"/>
                      <a:pt x="24369" y="576455"/>
                    </a:cubicBezTo>
                    <a:cubicBezTo>
                      <a:pt x="77175" y="578255"/>
                      <a:pt x="135469" y="553824"/>
                      <a:pt x="181417" y="529992"/>
                    </a:cubicBezTo>
                    <a:cubicBezTo>
                      <a:pt x="212278" y="514047"/>
                      <a:pt x="247426" y="492530"/>
                      <a:pt x="276401" y="466984"/>
                    </a:cubicBezTo>
                    <a:cubicBezTo>
                      <a:pt x="254626" y="506075"/>
                      <a:pt x="240739" y="548595"/>
                      <a:pt x="233709" y="594029"/>
                    </a:cubicBezTo>
                    <a:cubicBezTo>
                      <a:pt x="229080" y="624118"/>
                      <a:pt x="225908" y="654379"/>
                      <a:pt x="230795" y="684554"/>
                    </a:cubicBezTo>
                    <a:cubicBezTo>
                      <a:pt x="233109" y="699299"/>
                      <a:pt x="236024" y="718330"/>
                      <a:pt x="247168" y="728960"/>
                    </a:cubicBezTo>
                    <a:cubicBezTo>
                      <a:pt x="250254" y="731875"/>
                      <a:pt x="254455" y="728017"/>
                      <a:pt x="253683" y="724588"/>
                    </a:cubicBezTo>
                    <a:cubicBezTo>
                      <a:pt x="282401" y="683097"/>
                      <a:pt x="292517" y="629776"/>
                      <a:pt x="299375" y="580742"/>
                    </a:cubicBezTo>
                    <a:cubicBezTo>
                      <a:pt x="300746" y="570797"/>
                      <a:pt x="301946" y="560853"/>
                      <a:pt x="302975" y="550824"/>
                    </a:cubicBezTo>
                    <a:cubicBezTo>
                      <a:pt x="302375" y="581170"/>
                      <a:pt x="303061" y="611602"/>
                      <a:pt x="307090" y="642378"/>
                    </a:cubicBezTo>
                    <a:cubicBezTo>
                      <a:pt x="313948" y="695528"/>
                      <a:pt x="329293" y="776023"/>
                      <a:pt x="373698" y="811513"/>
                    </a:cubicBezTo>
                    <a:cubicBezTo>
                      <a:pt x="375327" y="812799"/>
                      <a:pt x="377299" y="812370"/>
                      <a:pt x="378670" y="811170"/>
                    </a:cubicBezTo>
                    <a:cubicBezTo>
                      <a:pt x="379785" y="811085"/>
                      <a:pt x="380814" y="810399"/>
                      <a:pt x="381156" y="808942"/>
                    </a:cubicBezTo>
                    <a:cubicBezTo>
                      <a:pt x="397015" y="750305"/>
                      <a:pt x="389043" y="685926"/>
                      <a:pt x="375670" y="627633"/>
                    </a:cubicBezTo>
                    <a:cubicBezTo>
                      <a:pt x="372755" y="615203"/>
                      <a:pt x="369412" y="602858"/>
                      <a:pt x="365812" y="590600"/>
                    </a:cubicBezTo>
                    <a:cubicBezTo>
                      <a:pt x="375327" y="606116"/>
                      <a:pt x="385528" y="621289"/>
                      <a:pt x="395301" y="636463"/>
                    </a:cubicBezTo>
                    <a:cubicBezTo>
                      <a:pt x="426248" y="684383"/>
                      <a:pt x="466453" y="765136"/>
                      <a:pt x="531689" y="772337"/>
                    </a:cubicBezTo>
                    <a:cubicBezTo>
                      <a:pt x="533576" y="772508"/>
                      <a:pt x="535033" y="771394"/>
                      <a:pt x="535719" y="769937"/>
                    </a:cubicBezTo>
                    <a:cubicBezTo>
                      <a:pt x="536662" y="769337"/>
                      <a:pt x="537262" y="768222"/>
                      <a:pt x="537176" y="766936"/>
                    </a:cubicBezTo>
                    <a:cubicBezTo>
                      <a:pt x="531261" y="700757"/>
                      <a:pt x="496542" y="646578"/>
                      <a:pt x="460966" y="592486"/>
                    </a:cubicBezTo>
                    <a:cubicBezTo>
                      <a:pt x="445879" y="569597"/>
                      <a:pt x="429334" y="547823"/>
                      <a:pt x="410903" y="527678"/>
                    </a:cubicBezTo>
                    <a:cubicBezTo>
                      <a:pt x="435420" y="543794"/>
                      <a:pt x="461481" y="557081"/>
                      <a:pt x="487284" y="567197"/>
                    </a:cubicBezTo>
                    <a:cubicBezTo>
                      <a:pt x="524746" y="581942"/>
                      <a:pt x="566408" y="587771"/>
                      <a:pt x="606527" y="587257"/>
                    </a:cubicBezTo>
                    <a:cubicBezTo>
                      <a:pt x="643989" y="586828"/>
                      <a:pt x="684023" y="595572"/>
                      <a:pt x="720027" y="581856"/>
                    </a:cubicBezTo>
                    <a:cubicBezTo>
                      <a:pt x="721485" y="581427"/>
                      <a:pt x="721999" y="579799"/>
                      <a:pt x="721827" y="57834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0" name="任意多边形: 形状 609">
                <a:extLst>
                  <a:ext uri="{FF2B5EF4-FFF2-40B4-BE49-F238E27FC236}">
                    <a16:creationId xmlns:a16="http://schemas.microsoft.com/office/drawing/2014/main" id="{DD1C5488-51D0-6753-A813-FB4B9594B6ED}"/>
                  </a:ext>
                </a:extLst>
              </p:cNvPr>
              <p:cNvSpPr/>
              <p:nvPr/>
            </p:nvSpPr>
            <p:spPr>
              <a:xfrm>
                <a:off x="7155475" y="6138302"/>
                <a:ext cx="23223" cy="125690"/>
              </a:xfrm>
              <a:custGeom>
                <a:avLst/>
                <a:gdLst>
                  <a:gd name="connsiteX0" fmla="*/ 8315 w 23223"/>
                  <a:gd name="connsiteY0" fmla="*/ 122966 h 125690"/>
                  <a:gd name="connsiteX1" fmla="*/ 18859 w 23223"/>
                  <a:gd name="connsiteY1" fmla="*/ 63044 h 125690"/>
                  <a:gd name="connsiteX2" fmla="*/ 22288 w 23223"/>
                  <a:gd name="connsiteY2" fmla="*/ 3122 h 125690"/>
                  <a:gd name="connsiteX3" fmla="*/ 14916 w 23223"/>
                  <a:gd name="connsiteY3" fmla="*/ 3122 h 125690"/>
                  <a:gd name="connsiteX4" fmla="*/ 6944 w 23223"/>
                  <a:gd name="connsiteY4" fmla="*/ 61587 h 125690"/>
                  <a:gd name="connsiteX5" fmla="*/ 0 w 23223"/>
                  <a:gd name="connsiteY5" fmla="*/ 120909 h 125690"/>
                  <a:gd name="connsiteX6" fmla="*/ 8315 w 23223"/>
                  <a:gd name="connsiteY6" fmla="*/ 122966 h 125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3" h="125690">
                    <a:moveTo>
                      <a:pt x="8315" y="122966"/>
                    </a:moveTo>
                    <a:cubicBezTo>
                      <a:pt x="14230" y="103506"/>
                      <a:pt x="16287" y="83104"/>
                      <a:pt x="18859" y="63044"/>
                    </a:cubicBezTo>
                    <a:cubicBezTo>
                      <a:pt x="21345" y="43413"/>
                      <a:pt x="24946" y="22839"/>
                      <a:pt x="22288" y="3122"/>
                    </a:cubicBezTo>
                    <a:cubicBezTo>
                      <a:pt x="21688" y="-1335"/>
                      <a:pt x="15945" y="-735"/>
                      <a:pt x="14916" y="3122"/>
                    </a:cubicBezTo>
                    <a:cubicBezTo>
                      <a:pt x="10115" y="21982"/>
                      <a:pt x="9515" y="42213"/>
                      <a:pt x="6944" y="61587"/>
                    </a:cubicBezTo>
                    <a:cubicBezTo>
                      <a:pt x="4286" y="81304"/>
                      <a:pt x="85" y="101020"/>
                      <a:pt x="0" y="120909"/>
                    </a:cubicBezTo>
                    <a:cubicBezTo>
                      <a:pt x="85" y="125280"/>
                      <a:pt x="6772" y="128023"/>
                      <a:pt x="8315" y="1229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1" name="任意多边形: 形状 610">
                <a:extLst>
                  <a:ext uri="{FF2B5EF4-FFF2-40B4-BE49-F238E27FC236}">
                    <a16:creationId xmlns:a16="http://schemas.microsoft.com/office/drawing/2014/main" id="{F27BBECA-6E18-639F-966C-65D10AE66969}"/>
                  </a:ext>
                </a:extLst>
              </p:cNvPr>
              <p:cNvSpPr/>
              <p:nvPr/>
            </p:nvSpPr>
            <p:spPr>
              <a:xfrm>
                <a:off x="7200667" y="6203894"/>
                <a:ext cx="113308" cy="101889"/>
              </a:xfrm>
              <a:custGeom>
                <a:avLst/>
                <a:gdLst>
                  <a:gd name="connsiteX0" fmla="*/ 106798 w 113308"/>
                  <a:gd name="connsiteY0" fmla="*/ 795 h 101889"/>
                  <a:gd name="connsiteX1" fmla="*/ 1442 w 113308"/>
                  <a:gd name="connsiteY1" fmla="*/ 94836 h 101889"/>
                  <a:gd name="connsiteX2" fmla="*/ 6243 w 113308"/>
                  <a:gd name="connsiteY2" fmla="*/ 101179 h 101889"/>
                  <a:gd name="connsiteX3" fmla="*/ 112370 w 113308"/>
                  <a:gd name="connsiteY3" fmla="*/ 6367 h 101889"/>
                  <a:gd name="connsiteX4" fmla="*/ 106798 w 113308"/>
                  <a:gd name="connsiteY4" fmla="*/ 795 h 1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308" h="101889">
                    <a:moveTo>
                      <a:pt x="106798" y="795"/>
                    </a:moveTo>
                    <a:cubicBezTo>
                      <a:pt x="70622" y="29684"/>
                      <a:pt x="34703" y="62775"/>
                      <a:pt x="1442" y="94836"/>
                    </a:cubicBezTo>
                    <a:cubicBezTo>
                      <a:pt x="-2244" y="98436"/>
                      <a:pt x="1785" y="103837"/>
                      <a:pt x="6243" y="101179"/>
                    </a:cubicBezTo>
                    <a:cubicBezTo>
                      <a:pt x="45591" y="77947"/>
                      <a:pt x="81252" y="39629"/>
                      <a:pt x="112370" y="6367"/>
                    </a:cubicBezTo>
                    <a:cubicBezTo>
                      <a:pt x="115457" y="3024"/>
                      <a:pt x="110227" y="-1948"/>
                      <a:pt x="106798" y="7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15007F78-7B1B-0FDC-C86B-1A75BCE7FCD5}"/>
                  </a:ext>
                </a:extLst>
              </p:cNvPr>
              <p:cNvSpPr/>
              <p:nvPr/>
            </p:nvSpPr>
            <p:spPr>
              <a:xfrm>
                <a:off x="7224557" y="6324446"/>
                <a:ext cx="154279" cy="35512"/>
              </a:xfrm>
              <a:custGeom>
                <a:avLst/>
                <a:gdLst>
                  <a:gd name="connsiteX0" fmla="*/ 150202 w 154279"/>
                  <a:gd name="connsiteY0" fmla="*/ 1 h 35512"/>
                  <a:gd name="connsiteX1" fmla="*/ 74936 w 154279"/>
                  <a:gd name="connsiteY1" fmla="*/ 13802 h 35512"/>
                  <a:gd name="connsiteX2" fmla="*/ 2412 w 154279"/>
                  <a:gd name="connsiteY2" fmla="*/ 27947 h 35512"/>
                  <a:gd name="connsiteX3" fmla="*/ 4469 w 154279"/>
                  <a:gd name="connsiteY3" fmla="*/ 35491 h 35512"/>
                  <a:gd name="connsiteX4" fmla="*/ 151145 w 154279"/>
                  <a:gd name="connsiteY4" fmla="*/ 7287 h 35512"/>
                  <a:gd name="connsiteX5" fmla="*/ 150202 w 154279"/>
                  <a:gd name="connsiteY5" fmla="*/ 1 h 35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279" h="35512">
                    <a:moveTo>
                      <a:pt x="150202" y="1"/>
                    </a:moveTo>
                    <a:cubicBezTo>
                      <a:pt x="124484" y="344"/>
                      <a:pt x="100310" y="10116"/>
                      <a:pt x="74936" y="13802"/>
                    </a:cubicBezTo>
                    <a:cubicBezTo>
                      <a:pt x="50933" y="17232"/>
                      <a:pt x="24958" y="18517"/>
                      <a:pt x="2412" y="27947"/>
                    </a:cubicBezTo>
                    <a:cubicBezTo>
                      <a:pt x="-1874" y="29747"/>
                      <a:pt x="12" y="35920"/>
                      <a:pt x="4469" y="35491"/>
                    </a:cubicBezTo>
                    <a:cubicBezTo>
                      <a:pt x="54190" y="31376"/>
                      <a:pt x="102368" y="16632"/>
                      <a:pt x="151145" y="7287"/>
                    </a:cubicBezTo>
                    <a:cubicBezTo>
                      <a:pt x="155946" y="6430"/>
                      <a:pt x="154917" y="-85"/>
                      <a:pt x="15020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3" name="任意多边形: 形状 612">
                <a:extLst>
                  <a:ext uri="{FF2B5EF4-FFF2-40B4-BE49-F238E27FC236}">
                    <a16:creationId xmlns:a16="http://schemas.microsoft.com/office/drawing/2014/main" id="{CD68ECCA-26E7-7BCB-F1D9-BDEAE1AE310F}"/>
                  </a:ext>
                </a:extLst>
              </p:cNvPr>
              <p:cNvSpPr/>
              <p:nvPr/>
            </p:nvSpPr>
            <p:spPr>
              <a:xfrm>
                <a:off x="7205059" y="6409737"/>
                <a:ext cx="150662" cy="58124"/>
              </a:xfrm>
              <a:custGeom>
                <a:avLst/>
                <a:gdLst>
                  <a:gd name="connsiteX0" fmla="*/ 149297 w 150662"/>
                  <a:gd name="connsiteY0" fmla="*/ 52299 h 58124"/>
                  <a:gd name="connsiteX1" fmla="*/ 87404 w 150662"/>
                  <a:gd name="connsiteY1" fmla="*/ 26924 h 58124"/>
                  <a:gd name="connsiteX2" fmla="*/ 6137 w 150662"/>
                  <a:gd name="connsiteY2" fmla="*/ 178 h 58124"/>
                  <a:gd name="connsiteX3" fmla="*/ 1851 w 150662"/>
                  <a:gd name="connsiteY3" fmla="*/ 7636 h 58124"/>
                  <a:gd name="connsiteX4" fmla="*/ 65201 w 150662"/>
                  <a:gd name="connsiteY4" fmla="*/ 31211 h 58124"/>
                  <a:gd name="connsiteX5" fmla="*/ 146040 w 150662"/>
                  <a:gd name="connsiteY5" fmla="*/ 57957 h 58124"/>
                  <a:gd name="connsiteX6" fmla="*/ 149297 w 150662"/>
                  <a:gd name="connsiteY6" fmla="*/ 52299 h 5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662" h="58124">
                    <a:moveTo>
                      <a:pt x="149297" y="52299"/>
                    </a:moveTo>
                    <a:cubicBezTo>
                      <a:pt x="130353" y="40126"/>
                      <a:pt x="108750" y="33525"/>
                      <a:pt x="87404" y="26924"/>
                    </a:cubicBezTo>
                    <a:cubicBezTo>
                      <a:pt x="60230" y="18438"/>
                      <a:pt x="33398" y="8236"/>
                      <a:pt x="6137" y="178"/>
                    </a:cubicBezTo>
                    <a:cubicBezTo>
                      <a:pt x="1851" y="-1107"/>
                      <a:pt x="-2607" y="4893"/>
                      <a:pt x="1851" y="7636"/>
                    </a:cubicBezTo>
                    <a:cubicBezTo>
                      <a:pt x="21224" y="19380"/>
                      <a:pt x="43599" y="24953"/>
                      <a:pt x="65201" y="31211"/>
                    </a:cubicBezTo>
                    <a:cubicBezTo>
                      <a:pt x="92633" y="39183"/>
                      <a:pt x="119123" y="48785"/>
                      <a:pt x="146040" y="57957"/>
                    </a:cubicBezTo>
                    <a:cubicBezTo>
                      <a:pt x="149383" y="59071"/>
                      <a:pt x="152555" y="54356"/>
                      <a:pt x="149297" y="52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4" name="任意多边形: 形状 613">
                <a:extLst>
                  <a:ext uri="{FF2B5EF4-FFF2-40B4-BE49-F238E27FC236}">
                    <a16:creationId xmlns:a16="http://schemas.microsoft.com/office/drawing/2014/main" id="{CCECE687-C5FD-C1B8-42E7-3D90BC78CF96}"/>
                  </a:ext>
                </a:extLst>
              </p:cNvPr>
              <p:cNvSpPr/>
              <p:nvPr/>
            </p:nvSpPr>
            <p:spPr>
              <a:xfrm>
                <a:off x="7172418" y="6448989"/>
                <a:ext cx="88919" cy="116928"/>
              </a:xfrm>
              <a:custGeom>
                <a:avLst/>
                <a:gdLst>
                  <a:gd name="connsiteX0" fmla="*/ 88242 w 88919"/>
                  <a:gd name="connsiteY0" fmla="*/ 111374 h 116928"/>
                  <a:gd name="connsiteX1" fmla="*/ 49409 w 88919"/>
                  <a:gd name="connsiteY1" fmla="*/ 61739 h 116928"/>
                  <a:gd name="connsiteX2" fmla="*/ 8261 w 88919"/>
                  <a:gd name="connsiteY2" fmla="*/ 1645 h 116928"/>
                  <a:gd name="connsiteX3" fmla="*/ 459 w 88919"/>
                  <a:gd name="connsiteY3" fmla="*/ 6103 h 116928"/>
                  <a:gd name="connsiteX4" fmla="*/ 83441 w 88919"/>
                  <a:gd name="connsiteY4" fmla="*/ 116174 h 116928"/>
                  <a:gd name="connsiteX5" fmla="*/ 88242 w 88919"/>
                  <a:gd name="connsiteY5" fmla="*/ 111374 h 1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19" h="116928">
                    <a:moveTo>
                      <a:pt x="88242" y="111374"/>
                    </a:moveTo>
                    <a:cubicBezTo>
                      <a:pt x="75640" y="94572"/>
                      <a:pt x="61753" y="78798"/>
                      <a:pt x="49409" y="61739"/>
                    </a:cubicBezTo>
                    <a:cubicBezTo>
                      <a:pt x="35178" y="42108"/>
                      <a:pt x="23519" y="20333"/>
                      <a:pt x="8261" y="1645"/>
                    </a:cubicBezTo>
                    <a:cubicBezTo>
                      <a:pt x="5174" y="-2212"/>
                      <a:pt x="-1855" y="1303"/>
                      <a:pt x="459" y="6103"/>
                    </a:cubicBezTo>
                    <a:cubicBezTo>
                      <a:pt x="19748" y="44422"/>
                      <a:pt x="49494" y="89514"/>
                      <a:pt x="83441" y="116174"/>
                    </a:cubicBezTo>
                    <a:cubicBezTo>
                      <a:pt x="86442" y="118660"/>
                      <a:pt x="90556" y="114460"/>
                      <a:pt x="88242" y="1113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D78322D7-17DD-2A50-8BB5-70DE0E9A8704}"/>
                  </a:ext>
                </a:extLst>
              </p:cNvPr>
              <p:cNvSpPr/>
              <p:nvPr/>
            </p:nvSpPr>
            <p:spPr>
              <a:xfrm>
                <a:off x="7140514" y="6485969"/>
                <a:ext cx="29032" cy="104908"/>
              </a:xfrm>
              <a:custGeom>
                <a:avLst/>
                <a:gdLst>
                  <a:gd name="connsiteX0" fmla="*/ 28934 w 29032"/>
                  <a:gd name="connsiteY0" fmla="*/ 101225 h 104908"/>
                  <a:gd name="connsiteX1" fmla="*/ 15990 w 29032"/>
                  <a:gd name="connsiteY1" fmla="*/ 53734 h 104908"/>
                  <a:gd name="connsiteX2" fmla="*/ 8703 w 29032"/>
                  <a:gd name="connsiteY2" fmla="*/ 2556 h 104908"/>
                  <a:gd name="connsiteX3" fmla="*/ 730 w 29032"/>
                  <a:gd name="connsiteY3" fmla="*/ 3585 h 104908"/>
                  <a:gd name="connsiteX4" fmla="*/ 6131 w 29032"/>
                  <a:gd name="connsiteY4" fmla="*/ 55020 h 104908"/>
                  <a:gd name="connsiteX5" fmla="*/ 22933 w 29032"/>
                  <a:gd name="connsiteY5" fmla="*/ 103626 h 104908"/>
                  <a:gd name="connsiteX6" fmla="*/ 28934 w 29032"/>
                  <a:gd name="connsiteY6" fmla="*/ 101225 h 10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32" h="104908">
                    <a:moveTo>
                      <a:pt x="28934" y="101225"/>
                    </a:moveTo>
                    <a:cubicBezTo>
                      <a:pt x="24905" y="85281"/>
                      <a:pt x="19333" y="69936"/>
                      <a:pt x="15990" y="53734"/>
                    </a:cubicBezTo>
                    <a:cubicBezTo>
                      <a:pt x="12560" y="36932"/>
                      <a:pt x="13161" y="19015"/>
                      <a:pt x="8703" y="2556"/>
                    </a:cubicBezTo>
                    <a:cubicBezTo>
                      <a:pt x="7588" y="-1730"/>
                      <a:pt x="1331" y="-101"/>
                      <a:pt x="730" y="3585"/>
                    </a:cubicBezTo>
                    <a:cubicBezTo>
                      <a:pt x="-1841" y="20044"/>
                      <a:pt x="2959" y="38904"/>
                      <a:pt x="6131" y="55020"/>
                    </a:cubicBezTo>
                    <a:cubicBezTo>
                      <a:pt x="9389" y="71479"/>
                      <a:pt x="13418" y="89481"/>
                      <a:pt x="22933" y="103626"/>
                    </a:cubicBezTo>
                    <a:cubicBezTo>
                      <a:pt x="24819" y="106283"/>
                      <a:pt x="29791" y="104483"/>
                      <a:pt x="28934" y="1012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D3C99C39-C284-EC13-5456-0AFD8B6BB946}"/>
                  </a:ext>
                </a:extLst>
              </p:cNvPr>
              <p:cNvSpPr/>
              <p:nvPr/>
            </p:nvSpPr>
            <p:spPr>
              <a:xfrm>
                <a:off x="7081037" y="6460231"/>
                <a:ext cx="25101" cy="94893"/>
              </a:xfrm>
              <a:custGeom>
                <a:avLst/>
                <a:gdLst>
                  <a:gd name="connsiteX0" fmla="*/ 16659 w 25101"/>
                  <a:gd name="connsiteY0" fmla="*/ 50925 h 94893"/>
                  <a:gd name="connsiteX1" fmla="*/ 25060 w 25101"/>
                  <a:gd name="connsiteY1" fmla="*/ 4205 h 94893"/>
                  <a:gd name="connsiteX2" fmla="*/ 17602 w 25101"/>
                  <a:gd name="connsiteY2" fmla="*/ 2233 h 94893"/>
                  <a:gd name="connsiteX3" fmla="*/ 7915 w 25101"/>
                  <a:gd name="connsiteY3" fmla="*/ 44324 h 94893"/>
                  <a:gd name="connsiteX4" fmla="*/ 28 w 25101"/>
                  <a:gd name="connsiteY4" fmla="*/ 91644 h 94893"/>
                  <a:gd name="connsiteX5" fmla="*/ 5858 w 25101"/>
                  <a:gd name="connsiteY5" fmla="*/ 93187 h 94893"/>
                  <a:gd name="connsiteX6" fmla="*/ 16659 w 25101"/>
                  <a:gd name="connsiteY6" fmla="*/ 50925 h 94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1" h="94893">
                    <a:moveTo>
                      <a:pt x="16659" y="50925"/>
                    </a:moveTo>
                    <a:cubicBezTo>
                      <a:pt x="18973" y="35323"/>
                      <a:pt x="23174" y="19807"/>
                      <a:pt x="25060" y="4205"/>
                    </a:cubicBezTo>
                    <a:cubicBezTo>
                      <a:pt x="25660" y="-424"/>
                      <a:pt x="19573" y="-1453"/>
                      <a:pt x="17602" y="2233"/>
                    </a:cubicBezTo>
                    <a:cubicBezTo>
                      <a:pt x="10915" y="14749"/>
                      <a:pt x="9801" y="30437"/>
                      <a:pt x="7915" y="44324"/>
                    </a:cubicBezTo>
                    <a:cubicBezTo>
                      <a:pt x="5772" y="60183"/>
                      <a:pt x="1828" y="75871"/>
                      <a:pt x="28" y="91644"/>
                    </a:cubicBezTo>
                    <a:cubicBezTo>
                      <a:pt x="-401" y="95330"/>
                      <a:pt x="4229" y="95930"/>
                      <a:pt x="5858" y="93187"/>
                    </a:cubicBezTo>
                    <a:cubicBezTo>
                      <a:pt x="12972" y="80500"/>
                      <a:pt x="14515" y="65155"/>
                      <a:pt x="16659" y="509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0E4466D1-446F-5773-BB08-51C1032D8ADA}"/>
                  </a:ext>
                </a:extLst>
              </p:cNvPr>
              <p:cNvSpPr/>
              <p:nvPr/>
            </p:nvSpPr>
            <p:spPr>
              <a:xfrm>
                <a:off x="6951258" y="6332676"/>
                <a:ext cx="104284" cy="20410"/>
              </a:xfrm>
              <a:custGeom>
                <a:avLst/>
                <a:gdLst>
                  <a:gd name="connsiteX0" fmla="*/ 101946 w 104284"/>
                  <a:gd name="connsiteY0" fmla="*/ 12002 h 20410"/>
                  <a:gd name="connsiteX1" fmla="*/ 58313 w 104284"/>
                  <a:gd name="connsiteY1" fmla="*/ 6429 h 20410"/>
                  <a:gd name="connsiteX2" fmla="*/ 3534 w 104284"/>
                  <a:gd name="connsiteY2" fmla="*/ 0 h 20410"/>
                  <a:gd name="connsiteX3" fmla="*/ 1991 w 104284"/>
                  <a:gd name="connsiteY3" fmla="*/ 5915 h 20410"/>
                  <a:gd name="connsiteX4" fmla="*/ 50855 w 104284"/>
                  <a:gd name="connsiteY4" fmla="*/ 16031 h 20410"/>
                  <a:gd name="connsiteX5" fmla="*/ 101003 w 104284"/>
                  <a:gd name="connsiteY5" fmla="*/ 19288 h 20410"/>
                  <a:gd name="connsiteX6" fmla="*/ 101946 w 104284"/>
                  <a:gd name="connsiteY6" fmla="*/ 12002 h 2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284" h="20410">
                    <a:moveTo>
                      <a:pt x="101946" y="12002"/>
                    </a:moveTo>
                    <a:cubicBezTo>
                      <a:pt x="87802" y="8316"/>
                      <a:pt x="72800" y="8316"/>
                      <a:pt x="58313" y="6429"/>
                    </a:cubicBezTo>
                    <a:cubicBezTo>
                      <a:pt x="40139" y="4029"/>
                      <a:pt x="21965" y="172"/>
                      <a:pt x="3534" y="0"/>
                    </a:cubicBezTo>
                    <a:cubicBezTo>
                      <a:pt x="277" y="0"/>
                      <a:pt x="-1695" y="4801"/>
                      <a:pt x="1991" y="5915"/>
                    </a:cubicBezTo>
                    <a:cubicBezTo>
                      <a:pt x="17936" y="10887"/>
                      <a:pt x="34481" y="13459"/>
                      <a:pt x="50855" y="16031"/>
                    </a:cubicBezTo>
                    <a:cubicBezTo>
                      <a:pt x="66971" y="18603"/>
                      <a:pt x="84801" y="22289"/>
                      <a:pt x="101003" y="19288"/>
                    </a:cubicBezTo>
                    <a:cubicBezTo>
                      <a:pt x="104347" y="18689"/>
                      <a:pt x="105890" y="13030"/>
                      <a:pt x="101946" y="120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8" name="任意多边形: 形状 617">
                <a:extLst>
                  <a:ext uri="{FF2B5EF4-FFF2-40B4-BE49-F238E27FC236}">
                    <a16:creationId xmlns:a16="http://schemas.microsoft.com/office/drawing/2014/main" id="{64B0C588-C014-229C-8082-BE5D1E528D27}"/>
                  </a:ext>
                </a:extLst>
              </p:cNvPr>
              <p:cNvSpPr/>
              <p:nvPr/>
            </p:nvSpPr>
            <p:spPr>
              <a:xfrm>
                <a:off x="6961241" y="6232011"/>
                <a:ext cx="105966" cy="72587"/>
              </a:xfrm>
              <a:custGeom>
                <a:avLst/>
                <a:gdLst>
                  <a:gd name="connsiteX0" fmla="*/ 104308 w 105966"/>
                  <a:gd name="connsiteY0" fmla="*/ 65176 h 72587"/>
                  <a:gd name="connsiteX1" fmla="*/ 53216 w 105966"/>
                  <a:gd name="connsiteY1" fmla="*/ 27200 h 72587"/>
                  <a:gd name="connsiteX2" fmla="*/ 3667 w 105966"/>
                  <a:gd name="connsiteY2" fmla="*/ 196 h 72587"/>
                  <a:gd name="connsiteX3" fmla="*/ 1267 w 105966"/>
                  <a:gd name="connsiteY3" fmla="*/ 6025 h 72587"/>
                  <a:gd name="connsiteX4" fmla="*/ 52702 w 105966"/>
                  <a:gd name="connsiteY4" fmla="*/ 41173 h 72587"/>
                  <a:gd name="connsiteX5" fmla="*/ 100108 w 105966"/>
                  <a:gd name="connsiteY5" fmla="*/ 72376 h 72587"/>
                  <a:gd name="connsiteX6" fmla="*/ 104308 w 105966"/>
                  <a:gd name="connsiteY6" fmla="*/ 65176 h 7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966" h="72587">
                    <a:moveTo>
                      <a:pt x="104308" y="65176"/>
                    </a:moveTo>
                    <a:cubicBezTo>
                      <a:pt x="87163" y="52488"/>
                      <a:pt x="69847" y="40658"/>
                      <a:pt x="53216" y="27200"/>
                    </a:cubicBezTo>
                    <a:cubicBezTo>
                      <a:pt x="38385" y="15198"/>
                      <a:pt x="24927" y="9711"/>
                      <a:pt x="3667" y="196"/>
                    </a:cubicBezTo>
                    <a:cubicBezTo>
                      <a:pt x="838" y="-1090"/>
                      <a:pt x="-1562" y="4311"/>
                      <a:pt x="1267" y="6025"/>
                    </a:cubicBezTo>
                    <a:cubicBezTo>
                      <a:pt x="19441" y="16827"/>
                      <a:pt x="36242" y="27885"/>
                      <a:pt x="52702" y="41173"/>
                    </a:cubicBezTo>
                    <a:cubicBezTo>
                      <a:pt x="67360" y="53088"/>
                      <a:pt x="81848" y="66461"/>
                      <a:pt x="100108" y="72376"/>
                    </a:cubicBezTo>
                    <a:cubicBezTo>
                      <a:pt x="104480" y="73748"/>
                      <a:pt x="108251" y="68090"/>
                      <a:pt x="104308" y="651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9" name="任意多边形: 形状 618">
                <a:extLst>
                  <a:ext uri="{FF2B5EF4-FFF2-40B4-BE49-F238E27FC236}">
                    <a16:creationId xmlns:a16="http://schemas.microsoft.com/office/drawing/2014/main" id="{C36A9AF1-00C2-19E4-54CE-731FDF2F9C1E}"/>
                  </a:ext>
                </a:extLst>
              </p:cNvPr>
              <p:cNvSpPr/>
              <p:nvPr/>
            </p:nvSpPr>
            <p:spPr>
              <a:xfrm>
                <a:off x="7048648" y="6142934"/>
                <a:ext cx="68271" cy="127389"/>
              </a:xfrm>
              <a:custGeom>
                <a:avLst/>
                <a:gdLst>
                  <a:gd name="connsiteX0" fmla="*/ 68165 w 68271"/>
                  <a:gd name="connsiteY0" fmla="*/ 122449 h 127389"/>
                  <a:gd name="connsiteX1" fmla="*/ 33103 w 68271"/>
                  <a:gd name="connsiteY1" fmla="*/ 44268 h 127389"/>
                  <a:gd name="connsiteX2" fmla="*/ 4471 w 68271"/>
                  <a:gd name="connsiteY2" fmla="*/ 805 h 127389"/>
                  <a:gd name="connsiteX3" fmla="*/ 356 w 68271"/>
                  <a:gd name="connsiteY3" fmla="*/ 6120 h 127389"/>
                  <a:gd name="connsiteX4" fmla="*/ 60364 w 68271"/>
                  <a:gd name="connsiteY4" fmla="*/ 125621 h 127389"/>
                  <a:gd name="connsiteX5" fmla="*/ 68165 w 68271"/>
                  <a:gd name="connsiteY5" fmla="*/ 122449 h 12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271" h="127389">
                    <a:moveTo>
                      <a:pt x="68165" y="122449"/>
                    </a:moveTo>
                    <a:cubicBezTo>
                      <a:pt x="61221" y="95017"/>
                      <a:pt x="45276" y="69643"/>
                      <a:pt x="33103" y="44268"/>
                    </a:cubicBezTo>
                    <a:cubicBezTo>
                      <a:pt x="25559" y="28666"/>
                      <a:pt x="18015" y="17693"/>
                      <a:pt x="4471" y="805"/>
                    </a:cubicBezTo>
                    <a:cubicBezTo>
                      <a:pt x="2242" y="-2024"/>
                      <a:pt x="-1101" y="3291"/>
                      <a:pt x="356" y="6120"/>
                    </a:cubicBezTo>
                    <a:cubicBezTo>
                      <a:pt x="20416" y="45982"/>
                      <a:pt x="38161" y="87645"/>
                      <a:pt x="60364" y="125621"/>
                    </a:cubicBezTo>
                    <a:cubicBezTo>
                      <a:pt x="62507" y="129393"/>
                      <a:pt x="69193" y="126564"/>
                      <a:pt x="68165" y="1224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7" name="图形 4">
              <a:extLst>
                <a:ext uri="{FF2B5EF4-FFF2-40B4-BE49-F238E27FC236}">
                  <a16:creationId xmlns:a16="http://schemas.microsoft.com/office/drawing/2014/main" id="{A87340BF-AB07-838E-053E-C2588FF175C6}"/>
                </a:ext>
              </a:extLst>
            </p:cNvPr>
            <p:cNvGrpSpPr/>
            <p:nvPr/>
          </p:nvGrpSpPr>
          <p:grpSpPr>
            <a:xfrm>
              <a:off x="5609027" y="6007903"/>
              <a:ext cx="835276" cy="794095"/>
              <a:chOff x="5609027" y="6007903"/>
              <a:chExt cx="835276" cy="794095"/>
            </a:xfrm>
          </p:grpSpPr>
          <p:sp>
            <p:nvSpPr>
              <p:cNvPr id="598" name="任意多边形: 形状 597">
                <a:extLst>
                  <a:ext uri="{FF2B5EF4-FFF2-40B4-BE49-F238E27FC236}">
                    <a16:creationId xmlns:a16="http://schemas.microsoft.com/office/drawing/2014/main" id="{5343C6D8-516C-0065-9B0E-DB1B7D429142}"/>
                  </a:ext>
                </a:extLst>
              </p:cNvPr>
              <p:cNvSpPr/>
              <p:nvPr/>
            </p:nvSpPr>
            <p:spPr>
              <a:xfrm>
                <a:off x="5609027" y="6007903"/>
                <a:ext cx="835276" cy="794095"/>
              </a:xfrm>
              <a:custGeom>
                <a:avLst/>
                <a:gdLst>
                  <a:gd name="connsiteX0" fmla="*/ 733860 w 835276"/>
                  <a:gd name="connsiteY0" fmla="*/ 154009 h 794095"/>
                  <a:gd name="connsiteX1" fmla="*/ 730260 w 835276"/>
                  <a:gd name="connsiteY1" fmla="*/ 154095 h 794095"/>
                  <a:gd name="connsiteX2" fmla="*/ 573040 w 835276"/>
                  <a:gd name="connsiteY2" fmla="*/ 290655 h 794095"/>
                  <a:gd name="connsiteX3" fmla="*/ 503089 w 835276"/>
                  <a:gd name="connsiteY3" fmla="*/ 364807 h 794095"/>
                  <a:gd name="connsiteX4" fmla="*/ 477285 w 835276"/>
                  <a:gd name="connsiteY4" fmla="*/ 400812 h 794095"/>
                  <a:gd name="connsiteX5" fmla="*/ 498031 w 835276"/>
                  <a:gd name="connsiteY5" fmla="*/ 367551 h 794095"/>
                  <a:gd name="connsiteX6" fmla="*/ 539864 w 835276"/>
                  <a:gd name="connsiteY6" fmla="*/ 253707 h 794095"/>
                  <a:gd name="connsiteX7" fmla="*/ 548437 w 835276"/>
                  <a:gd name="connsiteY7" fmla="*/ 84144 h 794095"/>
                  <a:gd name="connsiteX8" fmla="*/ 537721 w 835276"/>
                  <a:gd name="connsiteY8" fmla="*/ 2962 h 794095"/>
                  <a:gd name="connsiteX9" fmla="*/ 535578 w 835276"/>
                  <a:gd name="connsiteY9" fmla="*/ 904 h 794095"/>
                  <a:gd name="connsiteX10" fmla="*/ 529063 w 835276"/>
                  <a:gd name="connsiteY10" fmla="*/ 2619 h 794095"/>
                  <a:gd name="connsiteX11" fmla="*/ 482000 w 835276"/>
                  <a:gd name="connsiteY11" fmla="*/ 104289 h 794095"/>
                  <a:gd name="connsiteX12" fmla="*/ 451311 w 835276"/>
                  <a:gd name="connsiteY12" fmla="*/ 218731 h 794095"/>
                  <a:gd name="connsiteX13" fmla="*/ 427993 w 835276"/>
                  <a:gd name="connsiteY13" fmla="*/ 408613 h 794095"/>
                  <a:gd name="connsiteX14" fmla="*/ 399533 w 835276"/>
                  <a:gd name="connsiteY14" fmla="*/ 226961 h 794095"/>
                  <a:gd name="connsiteX15" fmla="*/ 287919 w 835276"/>
                  <a:gd name="connsiteY15" fmla="*/ 18392 h 794095"/>
                  <a:gd name="connsiteX16" fmla="*/ 287662 w 835276"/>
                  <a:gd name="connsiteY16" fmla="*/ 18135 h 794095"/>
                  <a:gd name="connsiteX17" fmla="*/ 280804 w 835276"/>
                  <a:gd name="connsiteY17" fmla="*/ 20193 h 794095"/>
                  <a:gd name="connsiteX18" fmla="*/ 324866 w 835276"/>
                  <a:gd name="connsiteY18" fmla="*/ 259280 h 794095"/>
                  <a:gd name="connsiteX19" fmla="*/ 365243 w 835276"/>
                  <a:gd name="connsiteY19" fmla="*/ 370036 h 794095"/>
                  <a:gd name="connsiteX20" fmla="*/ 376044 w 835276"/>
                  <a:gd name="connsiteY20" fmla="*/ 395240 h 794095"/>
                  <a:gd name="connsiteX21" fmla="*/ 264516 w 835276"/>
                  <a:gd name="connsiteY21" fmla="*/ 310715 h 794095"/>
                  <a:gd name="connsiteX22" fmla="*/ 166361 w 835276"/>
                  <a:gd name="connsiteY22" fmla="*/ 270424 h 794095"/>
                  <a:gd name="connsiteX23" fmla="*/ 97609 w 835276"/>
                  <a:gd name="connsiteY23" fmla="*/ 252422 h 794095"/>
                  <a:gd name="connsiteX24" fmla="*/ 85179 w 835276"/>
                  <a:gd name="connsiteY24" fmla="*/ 250107 h 794095"/>
                  <a:gd name="connsiteX25" fmla="*/ 60319 w 835276"/>
                  <a:gd name="connsiteY25" fmla="*/ 250793 h 794095"/>
                  <a:gd name="connsiteX26" fmla="*/ 59376 w 835276"/>
                  <a:gd name="connsiteY26" fmla="*/ 256193 h 794095"/>
                  <a:gd name="connsiteX27" fmla="*/ 60233 w 835276"/>
                  <a:gd name="connsiteY27" fmla="*/ 258336 h 794095"/>
                  <a:gd name="connsiteX28" fmla="*/ 228769 w 835276"/>
                  <a:gd name="connsiteY28" fmla="*/ 376723 h 794095"/>
                  <a:gd name="connsiteX29" fmla="*/ 325980 w 835276"/>
                  <a:gd name="connsiteY29" fmla="*/ 424129 h 794095"/>
                  <a:gd name="connsiteX30" fmla="*/ 329924 w 835276"/>
                  <a:gd name="connsiteY30" fmla="*/ 426186 h 794095"/>
                  <a:gd name="connsiteX31" fmla="*/ 309779 w 835276"/>
                  <a:gd name="connsiteY31" fmla="*/ 420014 h 794095"/>
                  <a:gd name="connsiteX32" fmla="*/ 212995 w 835276"/>
                  <a:gd name="connsiteY32" fmla="*/ 414528 h 794095"/>
                  <a:gd name="connsiteX33" fmla="*/ 109010 w 835276"/>
                  <a:gd name="connsiteY33" fmla="*/ 424472 h 794095"/>
                  <a:gd name="connsiteX34" fmla="*/ 2883 w 835276"/>
                  <a:gd name="connsiteY34" fmla="*/ 464591 h 794095"/>
                  <a:gd name="connsiteX35" fmla="*/ 2712 w 835276"/>
                  <a:gd name="connsiteY35" fmla="*/ 474364 h 794095"/>
                  <a:gd name="connsiteX36" fmla="*/ 196107 w 835276"/>
                  <a:gd name="connsiteY36" fmla="*/ 494852 h 794095"/>
                  <a:gd name="connsiteX37" fmla="*/ 339268 w 835276"/>
                  <a:gd name="connsiteY37" fmla="*/ 476764 h 794095"/>
                  <a:gd name="connsiteX38" fmla="*/ 224140 w 835276"/>
                  <a:gd name="connsiteY38" fmla="*/ 530771 h 794095"/>
                  <a:gd name="connsiteX39" fmla="*/ 147673 w 835276"/>
                  <a:gd name="connsiteY39" fmla="*/ 589578 h 794095"/>
                  <a:gd name="connsiteX40" fmla="*/ 98381 w 835276"/>
                  <a:gd name="connsiteY40" fmla="*/ 652500 h 794095"/>
                  <a:gd name="connsiteX41" fmla="*/ 103781 w 835276"/>
                  <a:gd name="connsiteY41" fmla="*/ 659873 h 794095"/>
                  <a:gd name="connsiteX42" fmla="*/ 267688 w 835276"/>
                  <a:gd name="connsiteY42" fmla="*/ 600122 h 794095"/>
                  <a:gd name="connsiteX43" fmla="*/ 324095 w 835276"/>
                  <a:gd name="connsiteY43" fmla="*/ 560774 h 794095"/>
                  <a:gd name="connsiteX44" fmla="*/ 311922 w 835276"/>
                  <a:gd name="connsiteY44" fmla="*/ 576977 h 794095"/>
                  <a:gd name="connsiteX45" fmla="*/ 271117 w 835276"/>
                  <a:gd name="connsiteY45" fmla="*/ 657558 h 794095"/>
                  <a:gd name="connsiteX46" fmla="*/ 251743 w 835276"/>
                  <a:gd name="connsiteY46" fmla="*/ 726738 h 794095"/>
                  <a:gd name="connsiteX47" fmla="*/ 260230 w 835276"/>
                  <a:gd name="connsiteY47" fmla="*/ 731882 h 794095"/>
                  <a:gd name="connsiteX48" fmla="*/ 378187 w 835276"/>
                  <a:gd name="connsiteY48" fmla="*/ 613924 h 794095"/>
                  <a:gd name="connsiteX49" fmla="*/ 412306 w 835276"/>
                  <a:gd name="connsiteY49" fmla="*/ 538400 h 794095"/>
                  <a:gd name="connsiteX50" fmla="*/ 430222 w 835276"/>
                  <a:gd name="connsiteY50" fmla="*/ 489280 h 794095"/>
                  <a:gd name="connsiteX51" fmla="*/ 460655 w 835276"/>
                  <a:gd name="connsiteY51" fmla="*/ 628926 h 794095"/>
                  <a:gd name="connsiteX52" fmla="*/ 442653 w 835276"/>
                  <a:gd name="connsiteY52" fmla="*/ 788032 h 794095"/>
                  <a:gd name="connsiteX53" fmla="*/ 451053 w 835276"/>
                  <a:gd name="connsiteY53" fmla="*/ 791718 h 794095"/>
                  <a:gd name="connsiteX54" fmla="*/ 471799 w 835276"/>
                  <a:gd name="connsiteY54" fmla="*/ 629269 h 794095"/>
                  <a:gd name="connsiteX55" fmla="*/ 452425 w 835276"/>
                  <a:gd name="connsiteY55" fmla="*/ 516969 h 794095"/>
                  <a:gd name="connsiteX56" fmla="*/ 551523 w 835276"/>
                  <a:gd name="connsiteY56" fmla="*/ 607151 h 794095"/>
                  <a:gd name="connsiteX57" fmla="*/ 633219 w 835276"/>
                  <a:gd name="connsiteY57" fmla="*/ 646328 h 794095"/>
                  <a:gd name="connsiteX58" fmla="*/ 680454 w 835276"/>
                  <a:gd name="connsiteY58" fmla="*/ 649243 h 794095"/>
                  <a:gd name="connsiteX59" fmla="*/ 679082 w 835276"/>
                  <a:gd name="connsiteY59" fmla="*/ 641441 h 794095"/>
                  <a:gd name="connsiteX60" fmla="*/ 565839 w 835276"/>
                  <a:gd name="connsiteY60" fmla="*/ 541744 h 794095"/>
                  <a:gd name="connsiteX61" fmla="*/ 539950 w 835276"/>
                  <a:gd name="connsiteY61" fmla="*/ 526399 h 794095"/>
                  <a:gd name="connsiteX62" fmla="*/ 625333 w 835276"/>
                  <a:gd name="connsiteY62" fmla="*/ 559574 h 794095"/>
                  <a:gd name="connsiteX63" fmla="*/ 806984 w 835276"/>
                  <a:gd name="connsiteY63" fmla="*/ 566775 h 794095"/>
                  <a:gd name="connsiteX64" fmla="*/ 808613 w 835276"/>
                  <a:gd name="connsiteY64" fmla="*/ 562061 h 794095"/>
                  <a:gd name="connsiteX65" fmla="*/ 807669 w 835276"/>
                  <a:gd name="connsiteY65" fmla="*/ 558889 h 794095"/>
                  <a:gd name="connsiteX66" fmla="*/ 639477 w 835276"/>
                  <a:gd name="connsiteY66" fmla="*/ 490994 h 794095"/>
                  <a:gd name="connsiteX67" fmla="*/ 601587 w 835276"/>
                  <a:gd name="connsiteY67" fmla="*/ 485079 h 794095"/>
                  <a:gd name="connsiteX68" fmla="*/ 655507 w 835276"/>
                  <a:gd name="connsiteY68" fmla="*/ 476507 h 794095"/>
                  <a:gd name="connsiteX69" fmla="*/ 834759 w 835276"/>
                  <a:gd name="connsiteY69" fmla="*/ 406384 h 794095"/>
                  <a:gd name="connsiteX70" fmla="*/ 834159 w 835276"/>
                  <a:gd name="connsiteY70" fmla="*/ 401669 h 794095"/>
                  <a:gd name="connsiteX71" fmla="*/ 832015 w 835276"/>
                  <a:gd name="connsiteY71" fmla="*/ 399183 h 794095"/>
                  <a:gd name="connsiteX72" fmla="*/ 641706 w 835276"/>
                  <a:gd name="connsiteY72" fmla="*/ 398669 h 794095"/>
                  <a:gd name="connsiteX73" fmla="*/ 562239 w 835276"/>
                  <a:gd name="connsiteY73" fmla="*/ 418385 h 794095"/>
                  <a:gd name="connsiteX74" fmla="*/ 629104 w 835276"/>
                  <a:gd name="connsiteY74" fmla="*/ 364379 h 794095"/>
                  <a:gd name="connsiteX75" fmla="*/ 695541 w 835276"/>
                  <a:gd name="connsiteY75" fmla="*/ 263309 h 794095"/>
                  <a:gd name="connsiteX76" fmla="*/ 736347 w 835276"/>
                  <a:gd name="connsiteY76" fmla="*/ 157267 h 794095"/>
                  <a:gd name="connsiteX77" fmla="*/ 733860 w 835276"/>
                  <a:gd name="connsiteY77" fmla="*/ 154009 h 79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835276" h="794095">
                    <a:moveTo>
                      <a:pt x="733860" y="154009"/>
                    </a:moveTo>
                    <a:cubicBezTo>
                      <a:pt x="732831" y="153495"/>
                      <a:pt x="731631" y="153409"/>
                      <a:pt x="730260" y="154095"/>
                    </a:cubicBezTo>
                    <a:cubicBezTo>
                      <a:pt x="668966" y="185385"/>
                      <a:pt x="622846" y="244621"/>
                      <a:pt x="573040" y="290655"/>
                    </a:cubicBezTo>
                    <a:cubicBezTo>
                      <a:pt x="547923" y="313887"/>
                      <a:pt x="523663" y="337461"/>
                      <a:pt x="503089" y="364807"/>
                    </a:cubicBezTo>
                    <a:cubicBezTo>
                      <a:pt x="494173" y="376637"/>
                      <a:pt x="485858" y="388810"/>
                      <a:pt x="477285" y="400812"/>
                    </a:cubicBezTo>
                    <a:cubicBezTo>
                      <a:pt x="484486" y="389925"/>
                      <a:pt x="491430" y="378866"/>
                      <a:pt x="498031" y="367551"/>
                    </a:cubicBezTo>
                    <a:cubicBezTo>
                      <a:pt x="518433" y="332489"/>
                      <a:pt x="531292" y="293055"/>
                      <a:pt x="539864" y="253707"/>
                    </a:cubicBezTo>
                    <a:cubicBezTo>
                      <a:pt x="551780" y="199101"/>
                      <a:pt x="553238" y="140979"/>
                      <a:pt x="548437" y="84144"/>
                    </a:cubicBezTo>
                    <a:cubicBezTo>
                      <a:pt x="546123" y="56626"/>
                      <a:pt x="542436" y="29365"/>
                      <a:pt x="537721" y="2962"/>
                    </a:cubicBezTo>
                    <a:cubicBezTo>
                      <a:pt x="537550" y="1762"/>
                      <a:pt x="536607" y="1076"/>
                      <a:pt x="535578" y="904"/>
                    </a:cubicBezTo>
                    <a:cubicBezTo>
                      <a:pt x="533692" y="-638"/>
                      <a:pt x="530349" y="-296"/>
                      <a:pt x="529063" y="2619"/>
                    </a:cubicBezTo>
                    <a:cubicBezTo>
                      <a:pt x="514404" y="36995"/>
                      <a:pt x="496402" y="69827"/>
                      <a:pt x="482000" y="104289"/>
                    </a:cubicBezTo>
                    <a:cubicBezTo>
                      <a:pt x="466655" y="141065"/>
                      <a:pt x="458683" y="179727"/>
                      <a:pt x="451311" y="218731"/>
                    </a:cubicBezTo>
                    <a:cubicBezTo>
                      <a:pt x="439395" y="282511"/>
                      <a:pt x="431765" y="344662"/>
                      <a:pt x="427993" y="408613"/>
                    </a:cubicBezTo>
                    <a:cubicBezTo>
                      <a:pt x="424822" y="347234"/>
                      <a:pt x="415992" y="286969"/>
                      <a:pt x="399533" y="226961"/>
                    </a:cubicBezTo>
                    <a:cubicBezTo>
                      <a:pt x="378101" y="148352"/>
                      <a:pt x="337039" y="82600"/>
                      <a:pt x="287919" y="18392"/>
                    </a:cubicBezTo>
                    <a:cubicBezTo>
                      <a:pt x="287833" y="18306"/>
                      <a:pt x="287747" y="18221"/>
                      <a:pt x="287662" y="18135"/>
                    </a:cubicBezTo>
                    <a:cubicBezTo>
                      <a:pt x="285776" y="15649"/>
                      <a:pt x="281232" y="16249"/>
                      <a:pt x="280804" y="20193"/>
                    </a:cubicBezTo>
                    <a:cubicBezTo>
                      <a:pt x="273174" y="100517"/>
                      <a:pt x="302835" y="183327"/>
                      <a:pt x="324866" y="259280"/>
                    </a:cubicBezTo>
                    <a:cubicBezTo>
                      <a:pt x="335925" y="297256"/>
                      <a:pt x="349126" y="333861"/>
                      <a:pt x="365243" y="370036"/>
                    </a:cubicBezTo>
                    <a:cubicBezTo>
                      <a:pt x="368929" y="378266"/>
                      <a:pt x="372444" y="386753"/>
                      <a:pt x="376044" y="395240"/>
                    </a:cubicBezTo>
                    <a:cubicBezTo>
                      <a:pt x="343811" y="361464"/>
                      <a:pt x="305235" y="333517"/>
                      <a:pt x="264516" y="310715"/>
                    </a:cubicBezTo>
                    <a:cubicBezTo>
                      <a:pt x="233569" y="293312"/>
                      <a:pt x="199708" y="281997"/>
                      <a:pt x="166361" y="270424"/>
                    </a:cubicBezTo>
                    <a:cubicBezTo>
                      <a:pt x="145273" y="263138"/>
                      <a:pt x="121270" y="254822"/>
                      <a:pt x="97609" y="252422"/>
                    </a:cubicBezTo>
                    <a:cubicBezTo>
                      <a:pt x="93580" y="251393"/>
                      <a:pt x="89380" y="250793"/>
                      <a:pt x="85179" y="250107"/>
                    </a:cubicBezTo>
                    <a:cubicBezTo>
                      <a:pt x="77121" y="248907"/>
                      <a:pt x="68034" y="247707"/>
                      <a:pt x="60319" y="250793"/>
                    </a:cubicBezTo>
                    <a:cubicBezTo>
                      <a:pt x="57747" y="251822"/>
                      <a:pt x="58005" y="254479"/>
                      <a:pt x="59376" y="256193"/>
                    </a:cubicBezTo>
                    <a:cubicBezTo>
                      <a:pt x="59462" y="256965"/>
                      <a:pt x="59719" y="257651"/>
                      <a:pt x="60233" y="258336"/>
                    </a:cubicBezTo>
                    <a:cubicBezTo>
                      <a:pt x="102496" y="312772"/>
                      <a:pt x="168161" y="346805"/>
                      <a:pt x="228769" y="376723"/>
                    </a:cubicBezTo>
                    <a:cubicBezTo>
                      <a:pt x="261087" y="392668"/>
                      <a:pt x="294005" y="407412"/>
                      <a:pt x="325980" y="424129"/>
                    </a:cubicBezTo>
                    <a:cubicBezTo>
                      <a:pt x="327352" y="424815"/>
                      <a:pt x="328638" y="425500"/>
                      <a:pt x="329924" y="426186"/>
                    </a:cubicBezTo>
                    <a:cubicBezTo>
                      <a:pt x="323238" y="424043"/>
                      <a:pt x="316551" y="421900"/>
                      <a:pt x="309779" y="420014"/>
                    </a:cubicBezTo>
                    <a:cubicBezTo>
                      <a:pt x="277375" y="411098"/>
                      <a:pt x="246170" y="412470"/>
                      <a:pt x="212995" y="414528"/>
                    </a:cubicBezTo>
                    <a:cubicBezTo>
                      <a:pt x="178191" y="416671"/>
                      <a:pt x="143472" y="418471"/>
                      <a:pt x="109010" y="424472"/>
                    </a:cubicBezTo>
                    <a:cubicBezTo>
                      <a:pt x="70949" y="431158"/>
                      <a:pt x="34944" y="447703"/>
                      <a:pt x="2883" y="464591"/>
                    </a:cubicBezTo>
                    <a:cubicBezTo>
                      <a:pt x="-889" y="466563"/>
                      <a:pt x="-974" y="472220"/>
                      <a:pt x="2712" y="474364"/>
                    </a:cubicBezTo>
                    <a:cubicBezTo>
                      <a:pt x="57147" y="505568"/>
                      <a:pt x="136357" y="500167"/>
                      <a:pt x="196107" y="494852"/>
                    </a:cubicBezTo>
                    <a:cubicBezTo>
                      <a:pt x="232626" y="491594"/>
                      <a:pt x="280118" y="485765"/>
                      <a:pt x="339268" y="476764"/>
                    </a:cubicBezTo>
                    <a:cubicBezTo>
                      <a:pt x="289033" y="493481"/>
                      <a:pt x="253114" y="513111"/>
                      <a:pt x="224140" y="530771"/>
                    </a:cubicBezTo>
                    <a:cubicBezTo>
                      <a:pt x="196450" y="547658"/>
                      <a:pt x="170733" y="566690"/>
                      <a:pt x="147673" y="589578"/>
                    </a:cubicBezTo>
                    <a:cubicBezTo>
                      <a:pt x="129328" y="607752"/>
                      <a:pt x="107467" y="627811"/>
                      <a:pt x="98381" y="652500"/>
                    </a:cubicBezTo>
                    <a:cubicBezTo>
                      <a:pt x="97095" y="655929"/>
                      <a:pt x="100181" y="659958"/>
                      <a:pt x="103781" y="659873"/>
                    </a:cubicBezTo>
                    <a:cubicBezTo>
                      <a:pt x="160960" y="659530"/>
                      <a:pt x="220196" y="629440"/>
                      <a:pt x="267688" y="600122"/>
                    </a:cubicBezTo>
                    <a:cubicBezTo>
                      <a:pt x="287147" y="588121"/>
                      <a:pt x="305749" y="574662"/>
                      <a:pt x="324095" y="560774"/>
                    </a:cubicBezTo>
                    <a:cubicBezTo>
                      <a:pt x="319980" y="566089"/>
                      <a:pt x="315865" y="571404"/>
                      <a:pt x="311922" y="576977"/>
                    </a:cubicBezTo>
                    <a:cubicBezTo>
                      <a:pt x="294520" y="601580"/>
                      <a:pt x="281490" y="629440"/>
                      <a:pt x="271117" y="657558"/>
                    </a:cubicBezTo>
                    <a:cubicBezTo>
                      <a:pt x="262630" y="680532"/>
                      <a:pt x="250114" y="701449"/>
                      <a:pt x="251743" y="726738"/>
                    </a:cubicBezTo>
                    <a:cubicBezTo>
                      <a:pt x="252000" y="730767"/>
                      <a:pt x="256201" y="734368"/>
                      <a:pt x="260230" y="731882"/>
                    </a:cubicBezTo>
                    <a:cubicBezTo>
                      <a:pt x="309950" y="701192"/>
                      <a:pt x="348784" y="664845"/>
                      <a:pt x="378187" y="613924"/>
                    </a:cubicBezTo>
                    <a:cubicBezTo>
                      <a:pt x="392075" y="589921"/>
                      <a:pt x="401419" y="563775"/>
                      <a:pt x="412306" y="538400"/>
                    </a:cubicBezTo>
                    <a:cubicBezTo>
                      <a:pt x="419164" y="522284"/>
                      <a:pt x="425850" y="506082"/>
                      <a:pt x="430222" y="489280"/>
                    </a:cubicBezTo>
                    <a:cubicBezTo>
                      <a:pt x="446081" y="534285"/>
                      <a:pt x="456540" y="581520"/>
                      <a:pt x="460655" y="628926"/>
                    </a:cubicBezTo>
                    <a:cubicBezTo>
                      <a:pt x="465369" y="683875"/>
                      <a:pt x="453883" y="734882"/>
                      <a:pt x="442653" y="788032"/>
                    </a:cubicBezTo>
                    <a:cubicBezTo>
                      <a:pt x="441624" y="792918"/>
                      <a:pt x="448653" y="796776"/>
                      <a:pt x="451053" y="791718"/>
                    </a:cubicBezTo>
                    <a:cubicBezTo>
                      <a:pt x="473942" y="744055"/>
                      <a:pt x="475056" y="680961"/>
                      <a:pt x="471799" y="629269"/>
                    </a:cubicBezTo>
                    <a:cubicBezTo>
                      <a:pt x="469570" y="594550"/>
                      <a:pt x="464084" y="553745"/>
                      <a:pt x="452425" y="516969"/>
                    </a:cubicBezTo>
                    <a:cubicBezTo>
                      <a:pt x="479428" y="552630"/>
                      <a:pt x="512776" y="582463"/>
                      <a:pt x="551523" y="607151"/>
                    </a:cubicBezTo>
                    <a:cubicBezTo>
                      <a:pt x="577155" y="623525"/>
                      <a:pt x="603644" y="638527"/>
                      <a:pt x="633219" y="646328"/>
                    </a:cubicBezTo>
                    <a:cubicBezTo>
                      <a:pt x="647621" y="650100"/>
                      <a:pt x="666223" y="655072"/>
                      <a:pt x="680454" y="649243"/>
                    </a:cubicBezTo>
                    <a:cubicBezTo>
                      <a:pt x="684397" y="647614"/>
                      <a:pt x="682597" y="642127"/>
                      <a:pt x="679082" y="641441"/>
                    </a:cubicBezTo>
                    <a:cubicBezTo>
                      <a:pt x="652679" y="598408"/>
                      <a:pt x="607930" y="567718"/>
                      <a:pt x="565839" y="541744"/>
                    </a:cubicBezTo>
                    <a:cubicBezTo>
                      <a:pt x="557267" y="536428"/>
                      <a:pt x="548609" y="531371"/>
                      <a:pt x="539950" y="526399"/>
                    </a:cubicBezTo>
                    <a:cubicBezTo>
                      <a:pt x="567468" y="539172"/>
                      <a:pt x="595586" y="550745"/>
                      <a:pt x="625333" y="559574"/>
                    </a:cubicBezTo>
                    <a:cubicBezTo>
                      <a:pt x="676853" y="574662"/>
                      <a:pt x="756663" y="593007"/>
                      <a:pt x="806984" y="566775"/>
                    </a:cubicBezTo>
                    <a:cubicBezTo>
                      <a:pt x="808870" y="565832"/>
                      <a:pt x="809213" y="563775"/>
                      <a:pt x="808613" y="562061"/>
                    </a:cubicBezTo>
                    <a:cubicBezTo>
                      <a:pt x="808955" y="561032"/>
                      <a:pt x="808784" y="559746"/>
                      <a:pt x="807669" y="558889"/>
                    </a:cubicBezTo>
                    <a:cubicBezTo>
                      <a:pt x="760349" y="520741"/>
                      <a:pt x="698285" y="502138"/>
                      <a:pt x="639477" y="490994"/>
                    </a:cubicBezTo>
                    <a:cubicBezTo>
                      <a:pt x="626961" y="488594"/>
                      <a:pt x="614274" y="486794"/>
                      <a:pt x="601587" y="485079"/>
                    </a:cubicBezTo>
                    <a:cubicBezTo>
                      <a:pt x="619674" y="482593"/>
                      <a:pt x="637591" y="479422"/>
                      <a:pt x="655507" y="476507"/>
                    </a:cubicBezTo>
                    <a:cubicBezTo>
                      <a:pt x="711915" y="467506"/>
                      <a:pt x="801926" y="463219"/>
                      <a:pt x="834759" y="406384"/>
                    </a:cubicBezTo>
                    <a:cubicBezTo>
                      <a:pt x="835701" y="404755"/>
                      <a:pt x="835273" y="402955"/>
                      <a:pt x="834159" y="401669"/>
                    </a:cubicBezTo>
                    <a:cubicBezTo>
                      <a:pt x="833987" y="400554"/>
                      <a:pt x="833301" y="399526"/>
                      <a:pt x="832015" y="399183"/>
                    </a:cubicBezTo>
                    <a:cubicBezTo>
                      <a:pt x="769093" y="377923"/>
                      <a:pt x="705485" y="387953"/>
                      <a:pt x="641706" y="398669"/>
                    </a:cubicBezTo>
                    <a:cubicBezTo>
                      <a:pt x="614617" y="403212"/>
                      <a:pt x="588128" y="409641"/>
                      <a:pt x="562239" y="418385"/>
                    </a:cubicBezTo>
                    <a:cubicBezTo>
                      <a:pt x="586842" y="402441"/>
                      <a:pt x="609559" y="383924"/>
                      <a:pt x="629104" y="364379"/>
                    </a:cubicBezTo>
                    <a:cubicBezTo>
                      <a:pt x="657651" y="336004"/>
                      <a:pt x="679768" y="300170"/>
                      <a:pt x="695541" y="263309"/>
                    </a:cubicBezTo>
                    <a:cubicBezTo>
                      <a:pt x="710200" y="228848"/>
                      <a:pt x="734289" y="195757"/>
                      <a:pt x="736347" y="157267"/>
                    </a:cubicBezTo>
                    <a:cubicBezTo>
                      <a:pt x="736518" y="155552"/>
                      <a:pt x="735232" y="154438"/>
                      <a:pt x="733860" y="15400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9" name="任意多边形: 形状 598">
                <a:extLst>
                  <a:ext uri="{FF2B5EF4-FFF2-40B4-BE49-F238E27FC236}">
                    <a16:creationId xmlns:a16="http://schemas.microsoft.com/office/drawing/2014/main" id="{0F7E1FF1-9E36-6102-7A63-4D743DCE53A2}"/>
                  </a:ext>
                </a:extLst>
              </p:cNvPr>
              <p:cNvSpPr/>
              <p:nvPr/>
            </p:nvSpPr>
            <p:spPr>
              <a:xfrm>
                <a:off x="5847996" y="6345517"/>
                <a:ext cx="110150" cy="68407"/>
              </a:xfrm>
              <a:custGeom>
                <a:avLst/>
                <a:gdLst>
                  <a:gd name="connsiteX0" fmla="*/ 108701 w 110150"/>
                  <a:gd name="connsiteY0" fmla="*/ 61398 h 68407"/>
                  <a:gd name="connsiteX1" fmla="*/ 58038 w 110150"/>
                  <a:gd name="connsiteY1" fmla="*/ 27536 h 68407"/>
                  <a:gd name="connsiteX2" fmla="*/ 4545 w 110150"/>
                  <a:gd name="connsiteY2" fmla="*/ 190 h 68407"/>
                  <a:gd name="connsiteX3" fmla="*/ 1630 w 110150"/>
                  <a:gd name="connsiteY3" fmla="*/ 6963 h 68407"/>
                  <a:gd name="connsiteX4" fmla="*/ 51951 w 110150"/>
                  <a:gd name="connsiteY4" fmla="*/ 37738 h 68407"/>
                  <a:gd name="connsiteX5" fmla="*/ 103472 w 110150"/>
                  <a:gd name="connsiteY5" fmla="*/ 67999 h 68407"/>
                  <a:gd name="connsiteX6" fmla="*/ 108701 w 110150"/>
                  <a:gd name="connsiteY6" fmla="*/ 61398 h 68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150" h="68407">
                    <a:moveTo>
                      <a:pt x="108701" y="61398"/>
                    </a:moveTo>
                    <a:cubicBezTo>
                      <a:pt x="93270" y="48110"/>
                      <a:pt x="75439" y="37995"/>
                      <a:pt x="58038" y="27536"/>
                    </a:cubicBezTo>
                    <a:cubicBezTo>
                      <a:pt x="41149" y="17335"/>
                      <a:pt x="23662" y="5762"/>
                      <a:pt x="4545" y="190"/>
                    </a:cubicBezTo>
                    <a:cubicBezTo>
                      <a:pt x="173" y="-1096"/>
                      <a:pt x="-1541" y="4476"/>
                      <a:pt x="1630" y="6963"/>
                    </a:cubicBezTo>
                    <a:cubicBezTo>
                      <a:pt x="16975" y="18964"/>
                      <a:pt x="35234" y="27622"/>
                      <a:pt x="51951" y="37738"/>
                    </a:cubicBezTo>
                    <a:cubicBezTo>
                      <a:pt x="68838" y="48110"/>
                      <a:pt x="85298" y="59941"/>
                      <a:pt x="103472" y="67999"/>
                    </a:cubicBezTo>
                    <a:cubicBezTo>
                      <a:pt x="107500" y="69884"/>
                      <a:pt x="112730" y="64827"/>
                      <a:pt x="108701" y="613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0" name="任意多边形: 形状 599">
                <a:extLst>
                  <a:ext uri="{FF2B5EF4-FFF2-40B4-BE49-F238E27FC236}">
                    <a16:creationId xmlns:a16="http://schemas.microsoft.com/office/drawing/2014/main" id="{62FD8B1D-C3C9-2698-5C2A-8EF1FECB9B15}"/>
                  </a:ext>
                </a:extLst>
              </p:cNvPr>
              <p:cNvSpPr/>
              <p:nvPr/>
            </p:nvSpPr>
            <p:spPr>
              <a:xfrm>
                <a:off x="5962659" y="6247690"/>
                <a:ext cx="51512" cy="142151"/>
              </a:xfrm>
              <a:custGeom>
                <a:avLst/>
                <a:gdLst>
                  <a:gd name="connsiteX0" fmla="*/ 125 w 51512"/>
                  <a:gd name="connsiteY0" fmla="*/ 4919 h 142151"/>
                  <a:gd name="connsiteX1" fmla="*/ 43758 w 51512"/>
                  <a:gd name="connsiteY1" fmla="*/ 139250 h 142151"/>
                  <a:gd name="connsiteX2" fmla="*/ 51474 w 51512"/>
                  <a:gd name="connsiteY2" fmla="*/ 137450 h 142151"/>
                  <a:gd name="connsiteX3" fmla="*/ 7411 w 51512"/>
                  <a:gd name="connsiteY3" fmla="*/ 2090 h 142151"/>
                  <a:gd name="connsiteX4" fmla="*/ 125 w 51512"/>
                  <a:gd name="connsiteY4" fmla="*/ 4919 h 142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512" h="142151">
                    <a:moveTo>
                      <a:pt x="125" y="4919"/>
                    </a:moveTo>
                    <a:cubicBezTo>
                      <a:pt x="11955" y="49667"/>
                      <a:pt x="27728" y="95873"/>
                      <a:pt x="43758" y="139250"/>
                    </a:cubicBezTo>
                    <a:cubicBezTo>
                      <a:pt x="45559" y="144051"/>
                      <a:pt x="52074" y="142508"/>
                      <a:pt x="51474" y="137450"/>
                    </a:cubicBezTo>
                    <a:cubicBezTo>
                      <a:pt x="46073" y="92016"/>
                      <a:pt x="25328" y="44010"/>
                      <a:pt x="7411" y="2090"/>
                    </a:cubicBezTo>
                    <a:cubicBezTo>
                      <a:pt x="5696" y="-2110"/>
                      <a:pt x="-990" y="633"/>
                      <a:pt x="125" y="49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1" name="任意多边形: 形状 600">
                <a:extLst>
                  <a:ext uri="{FF2B5EF4-FFF2-40B4-BE49-F238E27FC236}">
                    <a16:creationId xmlns:a16="http://schemas.microsoft.com/office/drawing/2014/main" id="{8FB5BF3C-340E-5B2D-0865-4B16342883E3}"/>
                  </a:ext>
                </a:extLst>
              </p:cNvPr>
              <p:cNvSpPr/>
              <p:nvPr/>
            </p:nvSpPr>
            <p:spPr>
              <a:xfrm>
                <a:off x="6065566" y="6236746"/>
                <a:ext cx="41109" cy="152861"/>
              </a:xfrm>
              <a:custGeom>
                <a:avLst/>
                <a:gdLst>
                  <a:gd name="connsiteX0" fmla="*/ 33948 w 41109"/>
                  <a:gd name="connsiteY0" fmla="*/ 2491 h 152861"/>
                  <a:gd name="connsiteX1" fmla="*/ 16203 w 41109"/>
                  <a:gd name="connsiteY1" fmla="*/ 76900 h 152861"/>
                  <a:gd name="connsiteX2" fmla="*/ 1 w 41109"/>
                  <a:gd name="connsiteY2" fmla="*/ 148909 h 152861"/>
                  <a:gd name="connsiteX3" fmla="*/ 7716 w 41109"/>
                  <a:gd name="connsiteY3" fmla="*/ 150109 h 152861"/>
                  <a:gd name="connsiteX4" fmla="*/ 40977 w 41109"/>
                  <a:gd name="connsiteY4" fmla="*/ 4462 h 152861"/>
                  <a:gd name="connsiteX5" fmla="*/ 33948 w 41109"/>
                  <a:gd name="connsiteY5" fmla="*/ 2491 h 15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09" h="152861">
                    <a:moveTo>
                      <a:pt x="33948" y="2491"/>
                    </a:moveTo>
                    <a:cubicBezTo>
                      <a:pt x="23918" y="26237"/>
                      <a:pt x="23061" y="52297"/>
                      <a:pt x="16203" y="76900"/>
                    </a:cubicBezTo>
                    <a:cubicBezTo>
                      <a:pt x="9688" y="100217"/>
                      <a:pt x="429" y="124563"/>
                      <a:pt x="1" y="148909"/>
                    </a:cubicBezTo>
                    <a:cubicBezTo>
                      <a:pt x="-85" y="153538"/>
                      <a:pt x="6344" y="154310"/>
                      <a:pt x="7716" y="150109"/>
                    </a:cubicBezTo>
                    <a:cubicBezTo>
                      <a:pt x="24004" y="102960"/>
                      <a:pt x="29833" y="52897"/>
                      <a:pt x="40977" y="4462"/>
                    </a:cubicBezTo>
                    <a:cubicBezTo>
                      <a:pt x="42092" y="-167"/>
                      <a:pt x="35834" y="-1795"/>
                      <a:pt x="33948" y="24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2" name="任意多边形: 形状 601">
                <a:extLst>
                  <a:ext uri="{FF2B5EF4-FFF2-40B4-BE49-F238E27FC236}">
                    <a16:creationId xmlns:a16="http://schemas.microsoft.com/office/drawing/2014/main" id="{BFADD75F-CC1D-D36C-35B4-CAAD63D6D132}"/>
                  </a:ext>
                </a:extLst>
              </p:cNvPr>
              <p:cNvSpPr/>
              <p:nvPr/>
            </p:nvSpPr>
            <p:spPr>
              <a:xfrm>
                <a:off x="6110744" y="6312767"/>
                <a:ext cx="111196" cy="118319"/>
              </a:xfrm>
              <a:custGeom>
                <a:avLst/>
                <a:gdLst>
                  <a:gd name="connsiteX0" fmla="*/ 106471 w 111196"/>
                  <a:gd name="connsiteY0" fmla="*/ 536 h 118319"/>
                  <a:gd name="connsiteX1" fmla="*/ 58293 w 111196"/>
                  <a:gd name="connsiteY1" fmla="*/ 46999 h 118319"/>
                  <a:gd name="connsiteX2" fmla="*/ 1029 w 111196"/>
                  <a:gd name="connsiteY2" fmla="*/ 110607 h 118319"/>
                  <a:gd name="connsiteX3" fmla="*/ 6172 w 111196"/>
                  <a:gd name="connsiteY3" fmla="*/ 117550 h 118319"/>
                  <a:gd name="connsiteX4" fmla="*/ 53235 w 111196"/>
                  <a:gd name="connsiteY4" fmla="*/ 69116 h 118319"/>
                  <a:gd name="connsiteX5" fmla="*/ 110328 w 111196"/>
                  <a:gd name="connsiteY5" fmla="*/ 5851 h 118319"/>
                  <a:gd name="connsiteX6" fmla="*/ 106471 w 111196"/>
                  <a:gd name="connsiteY6" fmla="*/ 536 h 118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96" h="118319">
                    <a:moveTo>
                      <a:pt x="106471" y="536"/>
                    </a:moveTo>
                    <a:cubicBezTo>
                      <a:pt x="87697" y="12966"/>
                      <a:pt x="72952" y="30111"/>
                      <a:pt x="58293" y="46999"/>
                    </a:cubicBezTo>
                    <a:cubicBezTo>
                      <a:pt x="39605" y="68516"/>
                      <a:pt x="19374" y="88918"/>
                      <a:pt x="1029" y="110607"/>
                    </a:cubicBezTo>
                    <a:cubicBezTo>
                      <a:pt x="-1886" y="114036"/>
                      <a:pt x="1886" y="120551"/>
                      <a:pt x="6172" y="117550"/>
                    </a:cubicBezTo>
                    <a:cubicBezTo>
                      <a:pt x="24689" y="104606"/>
                      <a:pt x="38748" y="86346"/>
                      <a:pt x="53235" y="69116"/>
                    </a:cubicBezTo>
                    <a:cubicBezTo>
                      <a:pt x="71581" y="47256"/>
                      <a:pt x="91040" y="26854"/>
                      <a:pt x="110328" y="5851"/>
                    </a:cubicBezTo>
                    <a:cubicBezTo>
                      <a:pt x="112729" y="3193"/>
                      <a:pt x="109728" y="-1607"/>
                      <a:pt x="106471" y="5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3" name="任意多边形: 形状 602">
                <a:extLst>
                  <a:ext uri="{FF2B5EF4-FFF2-40B4-BE49-F238E27FC236}">
                    <a16:creationId xmlns:a16="http://schemas.microsoft.com/office/drawing/2014/main" id="{FE1E2406-CABA-F404-DFFD-76C6B9C16E1B}"/>
                  </a:ext>
                </a:extLst>
              </p:cNvPr>
              <p:cNvSpPr/>
              <p:nvPr/>
            </p:nvSpPr>
            <p:spPr>
              <a:xfrm>
                <a:off x="6133551" y="6438627"/>
                <a:ext cx="140163" cy="38073"/>
              </a:xfrm>
              <a:custGeom>
                <a:avLst/>
                <a:gdLst>
                  <a:gd name="connsiteX0" fmla="*/ 135956 w 140163"/>
                  <a:gd name="connsiteY0" fmla="*/ 92 h 38073"/>
                  <a:gd name="connsiteX1" fmla="*/ 74919 w 140163"/>
                  <a:gd name="connsiteY1" fmla="*/ 15693 h 38073"/>
                  <a:gd name="connsiteX2" fmla="*/ 3339 w 140163"/>
                  <a:gd name="connsiteY2" fmla="*/ 29152 h 38073"/>
                  <a:gd name="connsiteX3" fmla="*/ 4282 w 140163"/>
                  <a:gd name="connsiteY3" fmla="*/ 38068 h 38073"/>
                  <a:gd name="connsiteX4" fmla="*/ 138442 w 140163"/>
                  <a:gd name="connsiteY4" fmla="*/ 6435 h 38073"/>
                  <a:gd name="connsiteX5" fmla="*/ 135956 w 140163"/>
                  <a:gd name="connsiteY5" fmla="*/ 92 h 3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163" h="38073">
                    <a:moveTo>
                      <a:pt x="135956" y="92"/>
                    </a:moveTo>
                    <a:cubicBezTo>
                      <a:pt x="115467" y="4806"/>
                      <a:pt x="95494" y="11236"/>
                      <a:pt x="74919" y="15693"/>
                    </a:cubicBezTo>
                    <a:cubicBezTo>
                      <a:pt x="51259" y="20837"/>
                      <a:pt x="26656" y="22723"/>
                      <a:pt x="3339" y="29152"/>
                    </a:cubicBezTo>
                    <a:cubicBezTo>
                      <a:pt x="-1461" y="30524"/>
                      <a:pt x="-1033" y="38325"/>
                      <a:pt x="4282" y="38068"/>
                    </a:cubicBezTo>
                    <a:cubicBezTo>
                      <a:pt x="47145" y="35839"/>
                      <a:pt x="100380" y="26752"/>
                      <a:pt x="138442" y="6435"/>
                    </a:cubicBezTo>
                    <a:cubicBezTo>
                      <a:pt x="141871" y="4635"/>
                      <a:pt x="139728" y="-766"/>
                      <a:pt x="135956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4" name="任意多边形: 形状 603">
                <a:extLst>
                  <a:ext uri="{FF2B5EF4-FFF2-40B4-BE49-F238E27FC236}">
                    <a16:creationId xmlns:a16="http://schemas.microsoft.com/office/drawing/2014/main" id="{94F32807-2194-C420-AAC1-13C858F07CA3}"/>
                  </a:ext>
                </a:extLst>
              </p:cNvPr>
              <p:cNvSpPr/>
              <p:nvPr/>
            </p:nvSpPr>
            <p:spPr>
              <a:xfrm>
                <a:off x="6154848" y="6511705"/>
                <a:ext cx="104857" cy="28871"/>
              </a:xfrm>
              <a:custGeom>
                <a:avLst/>
                <a:gdLst>
                  <a:gd name="connsiteX0" fmla="*/ 102486 w 104857"/>
                  <a:gd name="connsiteY0" fmla="*/ 21312 h 28871"/>
                  <a:gd name="connsiteX1" fmla="*/ 53880 w 104857"/>
                  <a:gd name="connsiteY1" fmla="*/ 14025 h 28871"/>
                  <a:gd name="connsiteX2" fmla="*/ 4074 w 104857"/>
                  <a:gd name="connsiteY2" fmla="*/ 52 h 28871"/>
                  <a:gd name="connsiteX3" fmla="*/ 1845 w 104857"/>
                  <a:gd name="connsiteY3" fmla="*/ 7767 h 28871"/>
                  <a:gd name="connsiteX4" fmla="*/ 51137 w 104857"/>
                  <a:gd name="connsiteY4" fmla="*/ 23540 h 28871"/>
                  <a:gd name="connsiteX5" fmla="*/ 102401 w 104857"/>
                  <a:gd name="connsiteY5" fmla="*/ 27741 h 28871"/>
                  <a:gd name="connsiteX6" fmla="*/ 102486 w 104857"/>
                  <a:gd name="connsiteY6" fmla="*/ 21312 h 2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57" h="28871">
                    <a:moveTo>
                      <a:pt x="102486" y="21312"/>
                    </a:moveTo>
                    <a:cubicBezTo>
                      <a:pt x="86284" y="18654"/>
                      <a:pt x="69997" y="17540"/>
                      <a:pt x="53880" y="14025"/>
                    </a:cubicBezTo>
                    <a:cubicBezTo>
                      <a:pt x="37078" y="10339"/>
                      <a:pt x="20962" y="2623"/>
                      <a:pt x="4074" y="52"/>
                    </a:cubicBezTo>
                    <a:cubicBezTo>
                      <a:pt x="-298" y="-634"/>
                      <a:pt x="-1326" y="5710"/>
                      <a:pt x="1845" y="7767"/>
                    </a:cubicBezTo>
                    <a:cubicBezTo>
                      <a:pt x="15904" y="16768"/>
                      <a:pt x="35021" y="19940"/>
                      <a:pt x="51137" y="23540"/>
                    </a:cubicBezTo>
                    <a:cubicBezTo>
                      <a:pt x="67510" y="27227"/>
                      <a:pt x="85684" y="30741"/>
                      <a:pt x="102401" y="27741"/>
                    </a:cubicBezTo>
                    <a:cubicBezTo>
                      <a:pt x="105487" y="27141"/>
                      <a:pt x="105830" y="21826"/>
                      <a:pt x="102486" y="21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5" name="任意多边形: 形状 604">
                <a:extLst>
                  <a:ext uri="{FF2B5EF4-FFF2-40B4-BE49-F238E27FC236}">
                    <a16:creationId xmlns:a16="http://schemas.microsoft.com/office/drawing/2014/main" id="{327E3294-64C1-A602-B0A8-BE1AA01E6B6A}"/>
                  </a:ext>
                </a:extLst>
              </p:cNvPr>
              <p:cNvSpPr/>
              <p:nvPr/>
            </p:nvSpPr>
            <p:spPr>
              <a:xfrm>
                <a:off x="6113786" y="6540885"/>
                <a:ext cx="80042" cy="59311"/>
              </a:xfrm>
              <a:custGeom>
                <a:avLst/>
                <a:gdLst>
                  <a:gd name="connsiteX0" fmla="*/ 45051 w 80042"/>
                  <a:gd name="connsiteY0" fmla="*/ 27106 h 59311"/>
                  <a:gd name="connsiteX1" fmla="*/ 5703 w 80042"/>
                  <a:gd name="connsiteY1" fmla="*/ 618 h 59311"/>
                  <a:gd name="connsiteX2" fmla="*/ 902 w 80042"/>
                  <a:gd name="connsiteY2" fmla="*/ 6704 h 59311"/>
                  <a:gd name="connsiteX3" fmla="*/ 35535 w 80042"/>
                  <a:gd name="connsiteY3" fmla="*/ 32507 h 59311"/>
                  <a:gd name="connsiteX4" fmla="*/ 75654 w 80042"/>
                  <a:gd name="connsiteY4" fmla="*/ 58825 h 59311"/>
                  <a:gd name="connsiteX5" fmla="*/ 79341 w 80042"/>
                  <a:gd name="connsiteY5" fmla="*/ 54110 h 59311"/>
                  <a:gd name="connsiteX6" fmla="*/ 45051 w 80042"/>
                  <a:gd name="connsiteY6" fmla="*/ 27106 h 5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042" h="59311">
                    <a:moveTo>
                      <a:pt x="45051" y="27106"/>
                    </a:moveTo>
                    <a:cubicBezTo>
                      <a:pt x="31677" y="18705"/>
                      <a:pt x="19161" y="8676"/>
                      <a:pt x="5703" y="618"/>
                    </a:cubicBezTo>
                    <a:cubicBezTo>
                      <a:pt x="1674" y="-1783"/>
                      <a:pt x="-1670" y="3361"/>
                      <a:pt x="902" y="6704"/>
                    </a:cubicBezTo>
                    <a:cubicBezTo>
                      <a:pt x="9646" y="17848"/>
                      <a:pt x="23619" y="25221"/>
                      <a:pt x="35535" y="32507"/>
                    </a:cubicBezTo>
                    <a:cubicBezTo>
                      <a:pt x="49165" y="40908"/>
                      <a:pt x="61938" y="50681"/>
                      <a:pt x="75654" y="58825"/>
                    </a:cubicBezTo>
                    <a:cubicBezTo>
                      <a:pt x="78826" y="60711"/>
                      <a:pt x="81312" y="56681"/>
                      <a:pt x="79341" y="54110"/>
                    </a:cubicBezTo>
                    <a:cubicBezTo>
                      <a:pt x="70682" y="42451"/>
                      <a:pt x="57223" y="34822"/>
                      <a:pt x="45051" y="271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6" name="任意多边形: 形状 605">
                <a:extLst>
                  <a:ext uri="{FF2B5EF4-FFF2-40B4-BE49-F238E27FC236}">
                    <a16:creationId xmlns:a16="http://schemas.microsoft.com/office/drawing/2014/main" id="{F74E7F44-2E0D-CFEF-749F-B6D5A3848F38}"/>
                  </a:ext>
                </a:extLst>
              </p:cNvPr>
              <p:cNvSpPr/>
              <p:nvPr/>
            </p:nvSpPr>
            <p:spPr>
              <a:xfrm>
                <a:off x="5937567" y="6540498"/>
                <a:ext cx="57296" cy="91428"/>
              </a:xfrm>
              <a:custGeom>
                <a:avLst/>
                <a:gdLst>
                  <a:gd name="connsiteX0" fmla="*/ 50933 w 57296"/>
                  <a:gd name="connsiteY0" fmla="*/ 1262 h 91428"/>
                  <a:gd name="connsiteX1" fmla="*/ 28216 w 57296"/>
                  <a:gd name="connsiteY1" fmla="*/ 38981 h 91428"/>
                  <a:gd name="connsiteX2" fmla="*/ 269 w 57296"/>
                  <a:gd name="connsiteY2" fmla="*/ 86558 h 91428"/>
                  <a:gd name="connsiteX3" fmla="*/ 5070 w 57296"/>
                  <a:gd name="connsiteY3" fmla="*/ 90416 h 91428"/>
                  <a:gd name="connsiteX4" fmla="*/ 34045 w 57296"/>
                  <a:gd name="connsiteY4" fmla="*/ 49697 h 91428"/>
                  <a:gd name="connsiteX5" fmla="*/ 57191 w 57296"/>
                  <a:gd name="connsiteY5" fmla="*/ 5120 h 91428"/>
                  <a:gd name="connsiteX6" fmla="*/ 50933 w 57296"/>
                  <a:gd name="connsiteY6" fmla="*/ 1262 h 9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296" h="91428">
                    <a:moveTo>
                      <a:pt x="50933" y="1262"/>
                    </a:moveTo>
                    <a:cubicBezTo>
                      <a:pt x="41846" y="12664"/>
                      <a:pt x="35845" y="26465"/>
                      <a:pt x="28216" y="38981"/>
                    </a:cubicBezTo>
                    <a:cubicBezTo>
                      <a:pt x="18700" y="54669"/>
                      <a:pt x="7813" y="69756"/>
                      <a:pt x="269" y="86558"/>
                    </a:cubicBezTo>
                    <a:cubicBezTo>
                      <a:pt x="-1016" y="89559"/>
                      <a:pt x="2584" y="93245"/>
                      <a:pt x="5070" y="90416"/>
                    </a:cubicBezTo>
                    <a:cubicBezTo>
                      <a:pt x="16043" y="77814"/>
                      <a:pt x="25044" y="63756"/>
                      <a:pt x="34045" y="49697"/>
                    </a:cubicBezTo>
                    <a:cubicBezTo>
                      <a:pt x="42875" y="35980"/>
                      <a:pt x="53505" y="21150"/>
                      <a:pt x="57191" y="5120"/>
                    </a:cubicBezTo>
                    <a:cubicBezTo>
                      <a:pt x="58048" y="1690"/>
                      <a:pt x="53505" y="-1996"/>
                      <a:pt x="50933" y="12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7" name="任意多边形: 形状 606">
                <a:extLst>
                  <a:ext uri="{FF2B5EF4-FFF2-40B4-BE49-F238E27FC236}">
                    <a16:creationId xmlns:a16="http://schemas.microsoft.com/office/drawing/2014/main" id="{FF42AF90-6AFA-FB85-E144-1C3CACF50FFF}"/>
                  </a:ext>
                </a:extLst>
              </p:cNvPr>
              <p:cNvSpPr/>
              <p:nvPr/>
            </p:nvSpPr>
            <p:spPr>
              <a:xfrm>
                <a:off x="5849278" y="6510721"/>
                <a:ext cx="106759" cy="71533"/>
              </a:xfrm>
              <a:custGeom>
                <a:avLst/>
                <a:gdLst>
                  <a:gd name="connsiteX0" fmla="*/ 100731 w 106759"/>
                  <a:gd name="connsiteY0" fmla="*/ 606 h 71533"/>
                  <a:gd name="connsiteX1" fmla="*/ 45353 w 106759"/>
                  <a:gd name="connsiteY1" fmla="*/ 31981 h 71533"/>
                  <a:gd name="connsiteX2" fmla="*/ 690 w 106759"/>
                  <a:gd name="connsiteY2" fmla="*/ 66529 h 71533"/>
                  <a:gd name="connsiteX3" fmla="*/ 5062 w 106759"/>
                  <a:gd name="connsiteY3" fmla="*/ 71072 h 71533"/>
                  <a:gd name="connsiteX4" fmla="*/ 57954 w 106759"/>
                  <a:gd name="connsiteY4" fmla="*/ 38154 h 71533"/>
                  <a:gd name="connsiteX5" fmla="*/ 105618 w 106759"/>
                  <a:gd name="connsiteY5" fmla="*/ 7293 h 71533"/>
                  <a:gd name="connsiteX6" fmla="*/ 100731 w 106759"/>
                  <a:gd name="connsiteY6" fmla="*/ 606 h 7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759" h="71533">
                    <a:moveTo>
                      <a:pt x="100731" y="606"/>
                    </a:moveTo>
                    <a:cubicBezTo>
                      <a:pt x="82215" y="11150"/>
                      <a:pt x="64384" y="22209"/>
                      <a:pt x="45353" y="31981"/>
                    </a:cubicBezTo>
                    <a:cubicBezTo>
                      <a:pt x="28465" y="40725"/>
                      <a:pt x="17921" y="50841"/>
                      <a:pt x="690" y="66529"/>
                    </a:cubicBezTo>
                    <a:cubicBezTo>
                      <a:pt x="-1624" y="68586"/>
                      <a:pt x="2405" y="72958"/>
                      <a:pt x="5062" y="71072"/>
                    </a:cubicBezTo>
                    <a:cubicBezTo>
                      <a:pt x="22293" y="58813"/>
                      <a:pt x="39181" y="47841"/>
                      <a:pt x="57954" y="38154"/>
                    </a:cubicBezTo>
                    <a:cubicBezTo>
                      <a:pt x="74757" y="29581"/>
                      <a:pt x="92845" y="21609"/>
                      <a:pt x="105618" y="7293"/>
                    </a:cubicBezTo>
                    <a:cubicBezTo>
                      <a:pt x="108704" y="3864"/>
                      <a:pt x="105017" y="-1880"/>
                      <a:pt x="100731" y="6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8" name="任意多边形: 形状 607">
                <a:extLst>
                  <a:ext uri="{FF2B5EF4-FFF2-40B4-BE49-F238E27FC236}">
                    <a16:creationId xmlns:a16="http://schemas.microsoft.com/office/drawing/2014/main" id="{07BC521E-2519-F81D-AB1F-AE2273F71E7F}"/>
                  </a:ext>
                </a:extLst>
              </p:cNvPr>
              <p:cNvSpPr/>
              <p:nvPr/>
            </p:nvSpPr>
            <p:spPr>
              <a:xfrm>
                <a:off x="5803196" y="6449431"/>
                <a:ext cx="141457" cy="17495"/>
              </a:xfrm>
              <a:custGeom>
                <a:avLst/>
                <a:gdLst>
                  <a:gd name="connsiteX0" fmla="*/ 138327 w 141457"/>
                  <a:gd name="connsiteY0" fmla="*/ 2147 h 17495"/>
                  <a:gd name="connsiteX1" fmla="*/ 52688 w 141457"/>
                  <a:gd name="connsiteY1" fmla="*/ 2832 h 17495"/>
                  <a:gd name="connsiteX2" fmla="*/ 1425 w 141457"/>
                  <a:gd name="connsiteY2" fmla="*/ 11576 h 17495"/>
                  <a:gd name="connsiteX3" fmla="*/ 4682 w 141457"/>
                  <a:gd name="connsiteY3" fmla="*/ 17491 h 17495"/>
                  <a:gd name="connsiteX4" fmla="*/ 138156 w 141457"/>
                  <a:gd name="connsiteY4" fmla="*/ 10719 h 17495"/>
                  <a:gd name="connsiteX5" fmla="*/ 138327 w 141457"/>
                  <a:gd name="connsiteY5" fmla="*/ 2147 h 1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457" h="17495">
                    <a:moveTo>
                      <a:pt x="138327" y="2147"/>
                    </a:moveTo>
                    <a:cubicBezTo>
                      <a:pt x="110467" y="-2568"/>
                      <a:pt x="80806" y="1804"/>
                      <a:pt x="52688" y="2832"/>
                    </a:cubicBezTo>
                    <a:cubicBezTo>
                      <a:pt x="35286" y="3432"/>
                      <a:pt x="22342" y="6004"/>
                      <a:pt x="1425" y="11576"/>
                    </a:cubicBezTo>
                    <a:cubicBezTo>
                      <a:pt x="-2004" y="12519"/>
                      <a:pt x="1425" y="17663"/>
                      <a:pt x="4682" y="17491"/>
                    </a:cubicBezTo>
                    <a:cubicBezTo>
                      <a:pt x="49259" y="15177"/>
                      <a:pt x="94608" y="15777"/>
                      <a:pt x="138156" y="10719"/>
                    </a:cubicBezTo>
                    <a:cubicBezTo>
                      <a:pt x="142443" y="10119"/>
                      <a:pt x="142614" y="2832"/>
                      <a:pt x="138327" y="21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8" name="图形 4">
              <a:extLst>
                <a:ext uri="{FF2B5EF4-FFF2-40B4-BE49-F238E27FC236}">
                  <a16:creationId xmlns:a16="http://schemas.microsoft.com/office/drawing/2014/main" id="{FE43EBAB-43A1-A22C-22D9-0F31488B27B0}"/>
                </a:ext>
              </a:extLst>
            </p:cNvPr>
            <p:cNvGrpSpPr/>
            <p:nvPr/>
          </p:nvGrpSpPr>
          <p:grpSpPr>
            <a:xfrm>
              <a:off x="7449856" y="6222911"/>
              <a:ext cx="812419" cy="782300"/>
              <a:chOff x="7449856" y="6222911"/>
              <a:chExt cx="812419" cy="782300"/>
            </a:xfrm>
          </p:grpSpPr>
          <p:sp>
            <p:nvSpPr>
              <p:cNvPr id="587" name="任意多边形: 形状 586">
                <a:extLst>
                  <a:ext uri="{FF2B5EF4-FFF2-40B4-BE49-F238E27FC236}">
                    <a16:creationId xmlns:a16="http://schemas.microsoft.com/office/drawing/2014/main" id="{3F01F7B4-DDEB-BD45-3380-A827CB14D689}"/>
                  </a:ext>
                </a:extLst>
              </p:cNvPr>
              <p:cNvSpPr/>
              <p:nvPr/>
            </p:nvSpPr>
            <p:spPr>
              <a:xfrm>
                <a:off x="7449856" y="6222911"/>
                <a:ext cx="812419" cy="782300"/>
              </a:xfrm>
              <a:custGeom>
                <a:avLst/>
                <a:gdLst>
                  <a:gd name="connsiteX0" fmla="*/ 577700 w 812419"/>
                  <a:gd name="connsiteY0" fmla="*/ 60045 h 782300"/>
                  <a:gd name="connsiteX1" fmla="*/ 574442 w 812419"/>
                  <a:gd name="connsiteY1" fmla="*/ 61588 h 782300"/>
                  <a:gd name="connsiteX2" fmla="*/ 485888 w 812419"/>
                  <a:gd name="connsiteY2" fmla="*/ 250012 h 782300"/>
                  <a:gd name="connsiteX3" fmla="*/ 451941 w 812419"/>
                  <a:gd name="connsiteY3" fmla="*/ 346109 h 782300"/>
                  <a:gd name="connsiteX4" fmla="*/ 442940 w 812419"/>
                  <a:gd name="connsiteY4" fmla="*/ 389486 h 782300"/>
                  <a:gd name="connsiteX5" fmla="*/ 448426 w 812419"/>
                  <a:gd name="connsiteY5" fmla="*/ 350653 h 782300"/>
                  <a:gd name="connsiteX6" fmla="*/ 440625 w 812419"/>
                  <a:gd name="connsiteY6" fmla="*/ 229609 h 782300"/>
                  <a:gd name="connsiteX7" fmla="*/ 379932 w 812419"/>
                  <a:gd name="connsiteY7" fmla="*/ 71018 h 782300"/>
                  <a:gd name="connsiteX8" fmla="*/ 337327 w 812419"/>
                  <a:gd name="connsiteY8" fmla="*/ 1152 h 782300"/>
                  <a:gd name="connsiteX9" fmla="*/ 334498 w 812419"/>
                  <a:gd name="connsiteY9" fmla="*/ 123 h 782300"/>
                  <a:gd name="connsiteX10" fmla="*/ 329183 w 812419"/>
                  <a:gd name="connsiteY10" fmla="*/ 4323 h 782300"/>
                  <a:gd name="connsiteX11" fmla="*/ 327297 w 812419"/>
                  <a:gd name="connsiteY11" fmla="*/ 116366 h 782300"/>
                  <a:gd name="connsiteX12" fmla="*/ 345556 w 812419"/>
                  <a:gd name="connsiteY12" fmla="*/ 233467 h 782300"/>
                  <a:gd name="connsiteX13" fmla="*/ 401020 w 812419"/>
                  <a:gd name="connsiteY13" fmla="*/ 416489 h 782300"/>
                  <a:gd name="connsiteX14" fmla="*/ 301493 w 812419"/>
                  <a:gd name="connsiteY14" fmla="*/ 261927 h 782300"/>
                  <a:gd name="connsiteX15" fmla="*/ 115041 w 812419"/>
                  <a:gd name="connsiteY15" fmla="*/ 116366 h 782300"/>
                  <a:gd name="connsiteX16" fmla="*/ 114699 w 812419"/>
                  <a:gd name="connsiteY16" fmla="*/ 116280 h 782300"/>
                  <a:gd name="connsiteX17" fmla="*/ 109298 w 812419"/>
                  <a:gd name="connsiteY17" fmla="*/ 120910 h 782300"/>
                  <a:gd name="connsiteX18" fmla="*/ 246372 w 812419"/>
                  <a:gd name="connsiteY18" fmla="*/ 321677 h 782300"/>
                  <a:gd name="connsiteX19" fmla="*/ 328154 w 812419"/>
                  <a:gd name="connsiteY19" fmla="*/ 406631 h 782300"/>
                  <a:gd name="connsiteX20" fmla="*/ 348214 w 812419"/>
                  <a:gd name="connsiteY20" fmla="*/ 425319 h 782300"/>
                  <a:gd name="connsiteX21" fmla="*/ 211996 w 812419"/>
                  <a:gd name="connsiteY21" fmla="*/ 393172 h 782300"/>
                  <a:gd name="connsiteX22" fmla="*/ 105869 w 812419"/>
                  <a:gd name="connsiteY22" fmla="*/ 396001 h 782300"/>
                  <a:gd name="connsiteX23" fmla="*/ 35660 w 812419"/>
                  <a:gd name="connsiteY23" fmla="*/ 407402 h 782300"/>
                  <a:gd name="connsiteX24" fmla="*/ 23401 w 812419"/>
                  <a:gd name="connsiteY24" fmla="*/ 410317 h 782300"/>
                  <a:gd name="connsiteX25" fmla="*/ 941 w 812419"/>
                  <a:gd name="connsiteY25" fmla="*/ 421033 h 782300"/>
                  <a:gd name="connsiteX26" fmla="*/ 2313 w 812419"/>
                  <a:gd name="connsiteY26" fmla="*/ 426348 h 782300"/>
                  <a:gd name="connsiteX27" fmla="*/ 3942 w 812419"/>
                  <a:gd name="connsiteY27" fmla="*/ 427977 h 782300"/>
                  <a:gd name="connsiteX28" fmla="*/ 205910 w 812419"/>
                  <a:gd name="connsiteY28" fmla="*/ 468010 h 782300"/>
                  <a:gd name="connsiteX29" fmla="*/ 313924 w 812419"/>
                  <a:gd name="connsiteY29" fmla="*/ 472039 h 782300"/>
                  <a:gd name="connsiteX30" fmla="*/ 318381 w 812419"/>
                  <a:gd name="connsiteY30" fmla="*/ 472382 h 782300"/>
                  <a:gd name="connsiteX31" fmla="*/ 297464 w 812419"/>
                  <a:gd name="connsiteY31" fmla="*/ 474868 h 782300"/>
                  <a:gd name="connsiteX32" fmla="*/ 206767 w 812419"/>
                  <a:gd name="connsiteY32" fmla="*/ 508986 h 782300"/>
                  <a:gd name="connsiteX33" fmla="*/ 115727 w 812419"/>
                  <a:gd name="connsiteY33" fmla="*/ 560165 h 782300"/>
                  <a:gd name="connsiteX34" fmla="*/ 34889 w 812419"/>
                  <a:gd name="connsiteY34" fmla="*/ 639717 h 782300"/>
                  <a:gd name="connsiteX35" fmla="*/ 38661 w 812419"/>
                  <a:gd name="connsiteY35" fmla="*/ 648719 h 782300"/>
                  <a:gd name="connsiteX36" fmla="*/ 223826 w 812419"/>
                  <a:gd name="connsiteY36" fmla="*/ 589225 h 782300"/>
                  <a:gd name="connsiteX37" fmla="*/ 347356 w 812419"/>
                  <a:gd name="connsiteY37" fmla="*/ 514730 h 782300"/>
                  <a:gd name="connsiteX38" fmla="*/ 263946 w 812419"/>
                  <a:gd name="connsiteY38" fmla="*/ 610657 h 782300"/>
                  <a:gd name="connsiteX39" fmla="*/ 217826 w 812419"/>
                  <a:gd name="connsiteY39" fmla="*/ 695353 h 782300"/>
                  <a:gd name="connsiteX40" fmla="*/ 198195 w 812419"/>
                  <a:gd name="connsiteY40" fmla="*/ 772848 h 782300"/>
                  <a:gd name="connsiteX41" fmla="*/ 206167 w 812419"/>
                  <a:gd name="connsiteY41" fmla="*/ 777477 h 782300"/>
                  <a:gd name="connsiteX42" fmla="*/ 331926 w 812419"/>
                  <a:gd name="connsiteY42" fmla="*/ 656519 h 782300"/>
                  <a:gd name="connsiteX43" fmla="*/ 367587 w 812419"/>
                  <a:gd name="connsiteY43" fmla="*/ 597798 h 782300"/>
                  <a:gd name="connsiteX44" fmla="*/ 363044 w 812419"/>
                  <a:gd name="connsiteY44" fmla="*/ 617515 h 782300"/>
                  <a:gd name="connsiteX45" fmla="*/ 358329 w 812419"/>
                  <a:gd name="connsiteY45" fmla="*/ 707697 h 782300"/>
                  <a:gd name="connsiteX46" fmla="*/ 368616 w 812419"/>
                  <a:gd name="connsiteY46" fmla="*/ 778763 h 782300"/>
                  <a:gd name="connsiteX47" fmla="*/ 378475 w 812419"/>
                  <a:gd name="connsiteY47" fmla="*/ 780049 h 782300"/>
                  <a:gd name="connsiteX48" fmla="*/ 438653 w 812419"/>
                  <a:gd name="connsiteY48" fmla="*/ 624458 h 782300"/>
                  <a:gd name="connsiteX49" fmla="*/ 439253 w 812419"/>
                  <a:gd name="connsiteY49" fmla="*/ 541562 h 782300"/>
                  <a:gd name="connsiteX50" fmla="*/ 435825 w 812419"/>
                  <a:gd name="connsiteY50" fmla="*/ 489356 h 782300"/>
                  <a:gd name="connsiteX51" fmla="*/ 520092 w 812419"/>
                  <a:gd name="connsiteY51" fmla="*/ 604742 h 782300"/>
                  <a:gd name="connsiteX52" fmla="*/ 567927 w 812419"/>
                  <a:gd name="connsiteY52" fmla="*/ 757504 h 782300"/>
                  <a:gd name="connsiteX53" fmla="*/ 577185 w 812419"/>
                  <a:gd name="connsiteY53" fmla="*/ 757418 h 782300"/>
                  <a:gd name="connsiteX54" fmla="*/ 530379 w 812419"/>
                  <a:gd name="connsiteY54" fmla="*/ 600455 h 782300"/>
                  <a:gd name="connsiteX55" fmla="*/ 467200 w 812419"/>
                  <a:gd name="connsiteY55" fmla="*/ 505558 h 782300"/>
                  <a:gd name="connsiteX56" fmla="*/ 594330 w 812419"/>
                  <a:gd name="connsiteY56" fmla="*/ 547906 h 782300"/>
                  <a:gd name="connsiteX57" fmla="*/ 684856 w 812419"/>
                  <a:gd name="connsiteY57" fmla="*/ 550649 h 782300"/>
                  <a:gd name="connsiteX58" fmla="*/ 729261 w 812419"/>
                  <a:gd name="connsiteY58" fmla="*/ 534104 h 782300"/>
                  <a:gd name="connsiteX59" fmla="*/ 724889 w 812419"/>
                  <a:gd name="connsiteY59" fmla="*/ 527589 h 782300"/>
                  <a:gd name="connsiteX60" fmla="*/ 580957 w 812419"/>
                  <a:gd name="connsiteY60" fmla="*/ 482240 h 782300"/>
                  <a:gd name="connsiteX61" fmla="*/ 551039 w 812419"/>
                  <a:gd name="connsiteY61" fmla="*/ 478726 h 782300"/>
                  <a:gd name="connsiteX62" fmla="*/ 642593 w 812419"/>
                  <a:gd name="connsiteY62" fmla="*/ 474440 h 782300"/>
                  <a:gd name="connsiteX63" fmla="*/ 811643 w 812419"/>
                  <a:gd name="connsiteY63" fmla="*/ 407488 h 782300"/>
                  <a:gd name="connsiteX64" fmla="*/ 811214 w 812419"/>
                  <a:gd name="connsiteY64" fmla="*/ 402516 h 782300"/>
                  <a:gd name="connsiteX65" fmla="*/ 809071 w 812419"/>
                  <a:gd name="connsiteY65" fmla="*/ 400030 h 782300"/>
                  <a:gd name="connsiteX66" fmla="*/ 627763 w 812419"/>
                  <a:gd name="connsiteY66" fmla="*/ 405945 h 782300"/>
                  <a:gd name="connsiteX67" fmla="*/ 590730 w 812419"/>
                  <a:gd name="connsiteY67" fmla="*/ 415889 h 782300"/>
                  <a:gd name="connsiteX68" fmla="*/ 636593 w 812419"/>
                  <a:gd name="connsiteY68" fmla="*/ 386314 h 782300"/>
                  <a:gd name="connsiteX69" fmla="*/ 772124 w 812419"/>
                  <a:gd name="connsiteY69" fmla="*/ 249668 h 782300"/>
                  <a:gd name="connsiteX70" fmla="*/ 769723 w 812419"/>
                  <a:gd name="connsiteY70" fmla="*/ 245554 h 782300"/>
                  <a:gd name="connsiteX71" fmla="*/ 766723 w 812419"/>
                  <a:gd name="connsiteY71" fmla="*/ 244096 h 782300"/>
                  <a:gd name="connsiteX72" fmla="*/ 592444 w 812419"/>
                  <a:gd name="connsiteY72" fmla="*/ 320649 h 782300"/>
                  <a:gd name="connsiteX73" fmla="*/ 527722 w 812419"/>
                  <a:gd name="connsiteY73" fmla="*/ 370884 h 782300"/>
                  <a:gd name="connsiteX74" fmla="*/ 567070 w 812419"/>
                  <a:gd name="connsiteY74" fmla="*/ 294503 h 782300"/>
                  <a:gd name="connsiteX75" fmla="*/ 586958 w 812419"/>
                  <a:gd name="connsiteY75" fmla="*/ 175173 h 782300"/>
                  <a:gd name="connsiteX76" fmla="*/ 581386 w 812419"/>
                  <a:gd name="connsiteY76" fmla="*/ 61673 h 782300"/>
                  <a:gd name="connsiteX77" fmla="*/ 577700 w 812419"/>
                  <a:gd name="connsiteY77" fmla="*/ 60045 h 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812419" h="782300">
                    <a:moveTo>
                      <a:pt x="577700" y="60045"/>
                    </a:moveTo>
                    <a:cubicBezTo>
                      <a:pt x="576585" y="59959"/>
                      <a:pt x="575385" y="60388"/>
                      <a:pt x="574442" y="61588"/>
                    </a:cubicBezTo>
                    <a:cubicBezTo>
                      <a:pt x="531065" y="114995"/>
                      <a:pt x="512806" y="187775"/>
                      <a:pt x="485888" y="250012"/>
                    </a:cubicBezTo>
                    <a:cubicBezTo>
                      <a:pt x="472344" y="281387"/>
                      <a:pt x="459656" y="312762"/>
                      <a:pt x="451941" y="346109"/>
                    </a:cubicBezTo>
                    <a:cubicBezTo>
                      <a:pt x="448598" y="360596"/>
                      <a:pt x="445854" y="375084"/>
                      <a:pt x="442940" y="389486"/>
                    </a:cubicBezTo>
                    <a:cubicBezTo>
                      <a:pt x="445083" y="376627"/>
                      <a:pt x="446969" y="363683"/>
                      <a:pt x="448426" y="350653"/>
                    </a:cubicBezTo>
                    <a:cubicBezTo>
                      <a:pt x="452884" y="310362"/>
                      <a:pt x="448684" y="269128"/>
                      <a:pt x="440625" y="229609"/>
                    </a:cubicBezTo>
                    <a:cubicBezTo>
                      <a:pt x="429395" y="174831"/>
                      <a:pt x="407192" y="121167"/>
                      <a:pt x="379932" y="71018"/>
                    </a:cubicBezTo>
                    <a:cubicBezTo>
                      <a:pt x="366730" y="46757"/>
                      <a:pt x="352329" y="23440"/>
                      <a:pt x="337327" y="1152"/>
                    </a:cubicBezTo>
                    <a:cubicBezTo>
                      <a:pt x="336641" y="123"/>
                      <a:pt x="335526" y="-134"/>
                      <a:pt x="334498" y="123"/>
                    </a:cubicBezTo>
                    <a:cubicBezTo>
                      <a:pt x="332183" y="-477"/>
                      <a:pt x="329183" y="1152"/>
                      <a:pt x="329183" y="4323"/>
                    </a:cubicBezTo>
                    <a:cubicBezTo>
                      <a:pt x="329783" y="41700"/>
                      <a:pt x="326525" y="79076"/>
                      <a:pt x="327297" y="116366"/>
                    </a:cubicBezTo>
                    <a:cubicBezTo>
                      <a:pt x="328154" y="156228"/>
                      <a:pt x="336469" y="194719"/>
                      <a:pt x="345556" y="233467"/>
                    </a:cubicBezTo>
                    <a:cubicBezTo>
                      <a:pt x="360386" y="296560"/>
                      <a:pt x="378646" y="356568"/>
                      <a:pt x="401020" y="416489"/>
                    </a:cubicBezTo>
                    <a:cubicBezTo>
                      <a:pt x="373245" y="361625"/>
                      <a:pt x="340755" y="310105"/>
                      <a:pt x="301493" y="261927"/>
                    </a:cubicBezTo>
                    <a:cubicBezTo>
                      <a:pt x="250058" y="198748"/>
                      <a:pt x="186022" y="155200"/>
                      <a:pt x="115041" y="116366"/>
                    </a:cubicBezTo>
                    <a:cubicBezTo>
                      <a:pt x="114956" y="116280"/>
                      <a:pt x="114785" y="116280"/>
                      <a:pt x="114699" y="116280"/>
                    </a:cubicBezTo>
                    <a:cubicBezTo>
                      <a:pt x="111955" y="114737"/>
                      <a:pt x="108012" y="117138"/>
                      <a:pt x="109298" y="120910"/>
                    </a:cubicBezTo>
                    <a:cubicBezTo>
                      <a:pt x="134844" y="197462"/>
                      <a:pt x="195452" y="261156"/>
                      <a:pt x="246372" y="321677"/>
                    </a:cubicBezTo>
                    <a:cubicBezTo>
                      <a:pt x="271833" y="351938"/>
                      <a:pt x="298751" y="380056"/>
                      <a:pt x="328154" y="406631"/>
                    </a:cubicBezTo>
                    <a:cubicBezTo>
                      <a:pt x="334840" y="412632"/>
                      <a:pt x="341527" y="418975"/>
                      <a:pt x="348214" y="425319"/>
                    </a:cubicBezTo>
                    <a:cubicBezTo>
                      <a:pt x="305094" y="407402"/>
                      <a:pt x="258460" y="397544"/>
                      <a:pt x="211996" y="393172"/>
                    </a:cubicBezTo>
                    <a:cubicBezTo>
                      <a:pt x="176678" y="389829"/>
                      <a:pt x="141102" y="393087"/>
                      <a:pt x="105869" y="396001"/>
                    </a:cubicBezTo>
                    <a:cubicBezTo>
                      <a:pt x="83666" y="397801"/>
                      <a:pt x="58292" y="399944"/>
                      <a:pt x="35660" y="407402"/>
                    </a:cubicBezTo>
                    <a:cubicBezTo>
                      <a:pt x="31545" y="408174"/>
                      <a:pt x="27517" y="409203"/>
                      <a:pt x="23401" y="410317"/>
                    </a:cubicBezTo>
                    <a:cubicBezTo>
                      <a:pt x="15515" y="412460"/>
                      <a:pt x="6771" y="415032"/>
                      <a:pt x="941" y="421033"/>
                    </a:cubicBezTo>
                    <a:cubicBezTo>
                      <a:pt x="-944" y="423005"/>
                      <a:pt x="256" y="425319"/>
                      <a:pt x="2313" y="426348"/>
                    </a:cubicBezTo>
                    <a:cubicBezTo>
                      <a:pt x="2656" y="426948"/>
                      <a:pt x="3170" y="427548"/>
                      <a:pt x="3942" y="427977"/>
                    </a:cubicBezTo>
                    <a:cubicBezTo>
                      <a:pt x="64635" y="460638"/>
                      <a:pt x="138445" y="465181"/>
                      <a:pt x="205910" y="468010"/>
                    </a:cubicBezTo>
                    <a:cubicBezTo>
                      <a:pt x="241915" y="469553"/>
                      <a:pt x="278005" y="469639"/>
                      <a:pt x="313924" y="472039"/>
                    </a:cubicBezTo>
                    <a:cubicBezTo>
                      <a:pt x="315467" y="472125"/>
                      <a:pt x="316924" y="472296"/>
                      <a:pt x="318381" y="472382"/>
                    </a:cubicBezTo>
                    <a:cubicBezTo>
                      <a:pt x="311352" y="473068"/>
                      <a:pt x="304408" y="473839"/>
                      <a:pt x="297464" y="474868"/>
                    </a:cubicBezTo>
                    <a:cubicBezTo>
                      <a:pt x="264203" y="479754"/>
                      <a:pt x="236257" y="493728"/>
                      <a:pt x="206767" y="508986"/>
                    </a:cubicBezTo>
                    <a:cubicBezTo>
                      <a:pt x="175735" y="525017"/>
                      <a:pt x="144788" y="540705"/>
                      <a:pt x="115727" y="560165"/>
                    </a:cubicBezTo>
                    <a:cubicBezTo>
                      <a:pt x="84181" y="581338"/>
                      <a:pt x="58377" y="610228"/>
                      <a:pt x="34889" y="639717"/>
                    </a:cubicBezTo>
                    <a:cubicBezTo>
                      <a:pt x="32231" y="643060"/>
                      <a:pt x="34460" y="648290"/>
                      <a:pt x="38661" y="648719"/>
                    </a:cubicBezTo>
                    <a:cubicBezTo>
                      <a:pt x="101068" y="655233"/>
                      <a:pt x="171363" y="618201"/>
                      <a:pt x="223826" y="589225"/>
                    </a:cubicBezTo>
                    <a:cubicBezTo>
                      <a:pt x="255888" y="571480"/>
                      <a:pt x="297036" y="546963"/>
                      <a:pt x="347356" y="514730"/>
                    </a:cubicBezTo>
                    <a:cubicBezTo>
                      <a:pt x="308180" y="550306"/>
                      <a:pt x="283320" y="582881"/>
                      <a:pt x="263946" y="610657"/>
                    </a:cubicBezTo>
                    <a:cubicBezTo>
                      <a:pt x="245429" y="637317"/>
                      <a:pt x="229570" y="665092"/>
                      <a:pt x="217826" y="695353"/>
                    </a:cubicBezTo>
                    <a:cubicBezTo>
                      <a:pt x="208396" y="719356"/>
                      <a:pt x="196566" y="746616"/>
                      <a:pt x="198195" y="772848"/>
                    </a:cubicBezTo>
                    <a:cubicBezTo>
                      <a:pt x="198452" y="776534"/>
                      <a:pt x="202910" y="778935"/>
                      <a:pt x="206167" y="777477"/>
                    </a:cubicBezTo>
                    <a:cubicBezTo>
                      <a:pt x="258288" y="753989"/>
                      <a:pt x="300294" y="702468"/>
                      <a:pt x="331926" y="656519"/>
                    </a:cubicBezTo>
                    <a:cubicBezTo>
                      <a:pt x="344870" y="637660"/>
                      <a:pt x="356443" y="617857"/>
                      <a:pt x="367587" y="597798"/>
                    </a:cubicBezTo>
                    <a:cubicBezTo>
                      <a:pt x="365959" y="604313"/>
                      <a:pt x="364416" y="610914"/>
                      <a:pt x="363044" y="617515"/>
                    </a:cubicBezTo>
                    <a:cubicBezTo>
                      <a:pt x="357043" y="647090"/>
                      <a:pt x="356443" y="677779"/>
                      <a:pt x="358329" y="707697"/>
                    </a:cubicBezTo>
                    <a:cubicBezTo>
                      <a:pt x="359872" y="732129"/>
                      <a:pt x="356872" y="756303"/>
                      <a:pt x="368616" y="778763"/>
                    </a:cubicBezTo>
                    <a:cubicBezTo>
                      <a:pt x="370502" y="782364"/>
                      <a:pt x="375817" y="783907"/>
                      <a:pt x="378475" y="780049"/>
                    </a:cubicBezTo>
                    <a:cubicBezTo>
                      <a:pt x="411564" y="731871"/>
                      <a:pt x="432396" y="682923"/>
                      <a:pt x="438653" y="624458"/>
                    </a:cubicBezTo>
                    <a:cubicBezTo>
                      <a:pt x="441654" y="596855"/>
                      <a:pt x="439597" y="569251"/>
                      <a:pt x="439253" y="541562"/>
                    </a:cubicBezTo>
                    <a:cubicBezTo>
                      <a:pt x="438997" y="524074"/>
                      <a:pt x="438568" y="506501"/>
                      <a:pt x="435825" y="489356"/>
                    </a:cubicBezTo>
                    <a:cubicBezTo>
                      <a:pt x="468486" y="524074"/>
                      <a:pt x="497204" y="563079"/>
                      <a:pt x="520092" y="604742"/>
                    </a:cubicBezTo>
                    <a:cubicBezTo>
                      <a:pt x="546581" y="653090"/>
                      <a:pt x="556783" y="704354"/>
                      <a:pt x="567927" y="757504"/>
                    </a:cubicBezTo>
                    <a:cubicBezTo>
                      <a:pt x="568955" y="762390"/>
                      <a:pt x="576928" y="763075"/>
                      <a:pt x="577185" y="757418"/>
                    </a:cubicBezTo>
                    <a:cubicBezTo>
                      <a:pt x="578814" y="704611"/>
                      <a:pt x="554297" y="646404"/>
                      <a:pt x="530379" y="600455"/>
                    </a:cubicBezTo>
                    <a:cubicBezTo>
                      <a:pt x="514349" y="569594"/>
                      <a:pt x="492746" y="534533"/>
                      <a:pt x="467200" y="505558"/>
                    </a:cubicBezTo>
                    <a:cubicBezTo>
                      <a:pt x="506290" y="527246"/>
                      <a:pt x="548896" y="540962"/>
                      <a:pt x="594330" y="547906"/>
                    </a:cubicBezTo>
                    <a:cubicBezTo>
                      <a:pt x="624420" y="552535"/>
                      <a:pt x="654680" y="555535"/>
                      <a:pt x="684856" y="550649"/>
                    </a:cubicBezTo>
                    <a:cubicBezTo>
                      <a:pt x="699515" y="548249"/>
                      <a:pt x="718631" y="545334"/>
                      <a:pt x="729261" y="534104"/>
                    </a:cubicBezTo>
                    <a:cubicBezTo>
                      <a:pt x="732176" y="531018"/>
                      <a:pt x="728318" y="526817"/>
                      <a:pt x="724889" y="527589"/>
                    </a:cubicBezTo>
                    <a:cubicBezTo>
                      <a:pt x="683399" y="498957"/>
                      <a:pt x="629992" y="489013"/>
                      <a:pt x="580957" y="482240"/>
                    </a:cubicBezTo>
                    <a:cubicBezTo>
                      <a:pt x="571013" y="480869"/>
                      <a:pt x="560983" y="479754"/>
                      <a:pt x="551039" y="478726"/>
                    </a:cubicBezTo>
                    <a:cubicBezTo>
                      <a:pt x="581386" y="479240"/>
                      <a:pt x="611818" y="478554"/>
                      <a:pt x="642593" y="474440"/>
                    </a:cubicBezTo>
                    <a:cubicBezTo>
                      <a:pt x="695743" y="467410"/>
                      <a:pt x="776153" y="451894"/>
                      <a:pt x="811643" y="407488"/>
                    </a:cubicBezTo>
                    <a:cubicBezTo>
                      <a:pt x="812929" y="405860"/>
                      <a:pt x="812500" y="403802"/>
                      <a:pt x="811214" y="402516"/>
                    </a:cubicBezTo>
                    <a:cubicBezTo>
                      <a:pt x="811129" y="401402"/>
                      <a:pt x="810443" y="400373"/>
                      <a:pt x="809071" y="400030"/>
                    </a:cubicBezTo>
                    <a:cubicBezTo>
                      <a:pt x="750350" y="384257"/>
                      <a:pt x="686056" y="392401"/>
                      <a:pt x="627763" y="405945"/>
                    </a:cubicBezTo>
                    <a:cubicBezTo>
                      <a:pt x="615333" y="408860"/>
                      <a:pt x="602989" y="412289"/>
                      <a:pt x="590730" y="415889"/>
                    </a:cubicBezTo>
                    <a:cubicBezTo>
                      <a:pt x="606246" y="406374"/>
                      <a:pt x="621419" y="396087"/>
                      <a:pt x="636593" y="386314"/>
                    </a:cubicBezTo>
                    <a:cubicBezTo>
                      <a:pt x="684513" y="355282"/>
                      <a:pt x="765180" y="314905"/>
                      <a:pt x="772124" y="249668"/>
                    </a:cubicBezTo>
                    <a:cubicBezTo>
                      <a:pt x="772381" y="247783"/>
                      <a:pt x="771181" y="246325"/>
                      <a:pt x="769723" y="245554"/>
                    </a:cubicBezTo>
                    <a:cubicBezTo>
                      <a:pt x="769124" y="244697"/>
                      <a:pt x="768009" y="244011"/>
                      <a:pt x="766723" y="244096"/>
                    </a:cubicBezTo>
                    <a:cubicBezTo>
                      <a:pt x="700544" y="250097"/>
                      <a:pt x="646451" y="284987"/>
                      <a:pt x="592444" y="320649"/>
                    </a:cubicBezTo>
                    <a:cubicBezTo>
                      <a:pt x="569556" y="335737"/>
                      <a:pt x="547867" y="352367"/>
                      <a:pt x="527722" y="370884"/>
                    </a:cubicBezTo>
                    <a:cubicBezTo>
                      <a:pt x="543752" y="346366"/>
                      <a:pt x="557040" y="320220"/>
                      <a:pt x="567070" y="294503"/>
                    </a:cubicBezTo>
                    <a:cubicBezTo>
                      <a:pt x="581728" y="256955"/>
                      <a:pt x="587472" y="215293"/>
                      <a:pt x="586958" y="175173"/>
                    </a:cubicBezTo>
                    <a:cubicBezTo>
                      <a:pt x="586444" y="137711"/>
                      <a:pt x="595101" y="97678"/>
                      <a:pt x="581386" y="61673"/>
                    </a:cubicBezTo>
                    <a:cubicBezTo>
                      <a:pt x="580700" y="60388"/>
                      <a:pt x="579157" y="59788"/>
                      <a:pt x="577700" y="6004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ECC14399-7A5E-573C-3063-4FB65770A993}"/>
                  </a:ext>
                </a:extLst>
              </p:cNvPr>
              <p:cNvSpPr/>
              <p:nvPr/>
            </p:nvSpPr>
            <p:spPr>
              <a:xfrm>
                <a:off x="7650455" y="6648482"/>
                <a:ext cx="125817" cy="22979"/>
              </a:xfrm>
              <a:custGeom>
                <a:avLst/>
                <a:gdLst>
                  <a:gd name="connsiteX0" fmla="*/ 123097 w 125817"/>
                  <a:gd name="connsiteY0" fmla="*/ 14750 h 22979"/>
                  <a:gd name="connsiteX1" fmla="*/ 63090 w 125817"/>
                  <a:gd name="connsiteY1" fmla="*/ 4292 h 22979"/>
                  <a:gd name="connsiteX2" fmla="*/ 3082 w 125817"/>
                  <a:gd name="connsiteY2" fmla="*/ 948 h 22979"/>
                  <a:gd name="connsiteX3" fmla="*/ 3168 w 125817"/>
                  <a:gd name="connsiteY3" fmla="*/ 8321 h 22979"/>
                  <a:gd name="connsiteX4" fmla="*/ 61632 w 125817"/>
                  <a:gd name="connsiteY4" fmla="*/ 16208 h 22979"/>
                  <a:gd name="connsiteX5" fmla="*/ 120954 w 125817"/>
                  <a:gd name="connsiteY5" fmla="*/ 22980 h 22979"/>
                  <a:gd name="connsiteX6" fmla="*/ 123097 w 125817"/>
                  <a:gd name="connsiteY6" fmla="*/ 14750 h 22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817" h="22979">
                    <a:moveTo>
                      <a:pt x="123097" y="14750"/>
                    </a:moveTo>
                    <a:cubicBezTo>
                      <a:pt x="103637" y="8835"/>
                      <a:pt x="83235" y="6863"/>
                      <a:pt x="63090" y="4292"/>
                    </a:cubicBezTo>
                    <a:cubicBezTo>
                      <a:pt x="43459" y="1806"/>
                      <a:pt x="22885" y="-1709"/>
                      <a:pt x="3082" y="948"/>
                    </a:cubicBezTo>
                    <a:cubicBezTo>
                      <a:pt x="-1376" y="1548"/>
                      <a:pt x="-690" y="7292"/>
                      <a:pt x="3168" y="8321"/>
                    </a:cubicBezTo>
                    <a:cubicBezTo>
                      <a:pt x="22113" y="13122"/>
                      <a:pt x="42259" y="13636"/>
                      <a:pt x="61632" y="16208"/>
                    </a:cubicBezTo>
                    <a:cubicBezTo>
                      <a:pt x="81349" y="18779"/>
                      <a:pt x="101066" y="22980"/>
                      <a:pt x="120954" y="22980"/>
                    </a:cubicBezTo>
                    <a:cubicBezTo>
                      <a:pt x="125412" y="22980"/>
                      <a:pt x="128155" y="16293"/>
                      <a:pt x="123097" y="147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60F9B13E-E5E8-9CE0-6122-1CA95EDB223F}"/>
                  </a:ext>
                </a:extLst>
              </p:cNvPr>
              <p:cNvSpPr/>
              <p:nvPr/>
            </p:nvSpPr>
            <p:spPr>
              <a:xfrm>
                <a:off x="7715844" y="6513133"/>
                <a:ext cx="102137" cy="113136"/>
              </a:xfrm>
              <a:custGeom>
                <a:avLst/>
                <a:gdLst>
                  <a:gd name="connsiteX0" fmla="*/ 787 w 102137"/>
                  <a:gd name="connsiteY0" fmla="*/ 6510 h 113136"/>
                  <a:gd name="connsiteX1" fmla="*/ 95084 w 102137"/>
                  <a:gd name="connsiteY1" fmla="*/ 111695 h 113136"/>
                  <a:gd name="connsiteX2" fmla="*/ 101428 w 102137"/>
                  <a:gd name="connsiteY2" fmla="*/ 106894 h 113136"/>
                  <a:gd name="connsiteX3" fmla="*/ 6359 w 102137"/>
                  <a:gd name="connsiteY3" fmla="*/ 938 h 113136"/>
                  <a:gd name="connsiteX4" fmla="*/ 787 w 102137"/>
                  <a:gd name="connsiteY4" fmla="*/ 6510 h 11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137" h="113136">
                    <a:moveTo>
                      <a:pt x="787" y="6510"/>
                    </a:moveTo>
                    <a:cubicBezTo>
                      <a:pt x="29676" y="42600"/>
                      <a:pt x="62851" y="78519"/>
                      <a:pt x="95084" y="111695"/>
                    </a:cubicBezTo>
                    <a:cubicBezTo>
                      <a:pt x="98684" y="115381"/>
                      <a:pt x="104085" y="111352"/>
                      <a:pt x="101428" y="106894"/>
                    </a:cubicBezTo>
                    <a:cubicBezTo>
                      <a:pt x="78111" y="67546"/>
                      <a:pt x="39706" y="31970"/>
                      <a:pt x="6359" y="938"/>
                    </a:cubicBezTo>
                    <a:cubicBezTo>
                      <a:pt x="3101" y="-2148"/>
                      <a:pt x="-1957" y="3081"/>
                      <a:pt x="787" y="65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0" name="任意多边形: 形状 589">
                <a:extLst>
                  <a:ext uri="{FF2B5EF4-FFF2-40B4-BE49-F238E27FC236}">
                    <a16:creationId xmlns:a16="http://schemas.microsoft.com/office/drawing/2014/main" id="{6CE8BA82-BBA8-C2BB-0E30-4DE4BF19C191}"/>
                  </a:ext>
                </a:extLst>
              </p:cNvPr>
              <p:cNvSpPr/>
              <p:nvPr/>
            </p:nvSpPr>
            <p:spPr>
              <a:xfrm>
                <a:off x="7836302" y="6448014"/>
                <a:ext cx="35847" cy="154194"/>
              </a:xfrm>
              <a:custGeom>
                <a:avLst/>
                <a:gdLst>
                  <a:gd name="connsiteX0" fmla="*/ 1 w 35847"/>
                  <a:gd name="connsiteY0" fmla="*/ 4078 h 154194"/>
                  <a:gd name="connsiteX1" fmla="*/ 13888 w 35847"/>
                  <a:gd name="connsiteY1" fmla="*/ 79344 h 154194"/>
                  <a:gd name="connsiteX2" fmla="*/ 28204 w 35847"/>
                  <a:gd name="connsiteY2" fmla="*/ 151782 h 154194"/>
                  <a:gd name="connsiteX3" fmla="*/ 35834 w 35847"/>
                  <a:gd name="connsiteY3" fmla="*/ 149725 h 154194"/>
                  <a:gd name="connsiteX4" fmla="*/ 7373 w 35847"/>
                  <a:gd name="connsiteY4" fmla="*/ 3135 h 154194"/>
                  <a:gd name="connsiteX5" fmla="*/ 1 w 35847"/>
                  <a:gd name="connsiteY5" fmla="*/ 4078 h 15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847" h="154194">
                    <a:moveTo>
                      <a:pt x="1" y="4078"/>
                    </a:moveTo>
                    <a:cubicBezTo>
                      <a:pt x="429" y="29881"/>
                      <a:pt x="10202" y="53970"/>
                      <a:pt x="13888" y="79344"/>
                    </a:cubicBezTo>
                    <a:cubicBezTo>
                      <a:pt x="17403" y="103347"/>
                      <a:pt x="18689" y="129236"/>
                      <a:pt x="28204" y="151782"/>
                    </a:cubicBezTo>
                    <a:cubicBezTo>
                      <a:pt x="30005" y="156068"/>
                      <a:pt x="36177" y="154182"/>
                      <a:pt x="35834" y="149725"/>
                    </a:cubicBezTo>
                    <a:cubicBezTo>
                      <a:pt x="31633" y="100004"/>
                      <a:pt x="16717" y="51912"/>
                      <a:pt x="7373" y="3135"/>
                    </a:cubicBezTo>
                    <a:cubicBezTo>
                      <a:pt x="6344" y="-1666"/>
                      <a:pt x="-85" y="-637"/>
                      <a:pt x="1" y="40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1" name="任意多边形: 形状 590">
                <a:extLst>
                  <a:ext uri="{FF2B5EF4-FFF2-40B4-BE49-F238E27FC236}">
                    <a16:creationId xmlns:a16="http://schemas.microsoft.com/office/drawing/2014/main" id="{916780EC-0F6B-E31A-3568-4EA7070966E3}"/>
                  </a:ext>
                </a:extLst>
              </p:cNvPr>
              <p:cNvSpPr/>
              <p:nvPr/>
            </p:nvSpPr>
            <p:spPr>
              <a:xfrm>
                <a:off x="7921852" y="6470874"/>
                <a:ext cx="57807" cy="150847"/>
              </a:xfrm>
              <a:custGeom>
                <a:avLst/>
                <a:gdLst>
                  <a:gd name="connsiteX0" fmla="*/ 52040 w 57807"/>
                  <a:gd name="connsiteY0" fmla="*/ 1363 h 150847"/>
                  <a:gd name="connsiteX1" fmla="*/ 26751 w 57807"/>
                  <a:gd name="connsiteY1" fmla="*/ 63342 h 150847"/>
                  <a:gd name="connsiteX2" fmla="*/ 176 w 57807"/>
                  <a:gd name="connsiteY2" fmla="*/ 144695 h 150847"/>
                  <a:gd name="connsiteX3" fmla="*/ 7634 w 57807"/>
                  <a:gd name="connsiteY3" fmla="*/ 148981 h 150847"/>
                  <a:gd name="connsiteX4" fmla="*/ 31037 w 57807"/>
                  <a:gd name="connsiteY4" fmla="*/ 85631 h 150847"/>
                  <a:gd name="connsiteX5" fmla="*/ 57612 w 57807"/>
                  <a:gd name="connsiteY5" fmla="*/ 4706 h 150847"/>
                  <a:gd name="connsiteX6" fmla="*/ 52040 w 57807"/>
                  <a:gd name="connsiteY6" fmla="*/ 1363 h 15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807" h="150847">
                    <a:moveTo>
                      <a:pt x="52040" y="1363"/>
                    </a:moveTo>
                    <a:cubicBezTo>
                      <a:pt x="39867" y="20308"/>
                      <a:pt x="33352" y="41911"/>
                      <a:pt x="26751" y="63342"/>
                    </a:cubicBezTo>
                    <a:cubicBezTo>
                      <a:pt x="18350" y="90602"/>
                      <a:pt x="8149" y="117434"/>
                      <a:pt x="176" y="144695"/>
                    </a:cubicBezTo>
                    <a:cubicBezTo>
                      <a:pt x="-1110" y="149067"/>
                      <a:pt x="4977" y="153439"/>
                      <a:pt x="7634" y="148981"/>
                    </a:cubicBezTo>
                    <a:cubicBezTo>
                      <a:pt x="19293" y="129608"/>
                      <a:pt x="24779" y="107148"/>
                      <a:pt x="31037" y="85631"/>
                    </a:cubicBezTo>
                    <a:cubicBezTo>
                      <a:pt x="39009" y="58199"/>
                      <a:pt x="48525" y="31709"/>
                      <a:pt x="57612" y="4706"/>
                    </a:cubicBezTo>
                    <a:cubicBezTo>
                      <a:pt x="58812" y="1277"/>
                      <a:pt x="54183" y="-1895"/>
                      <a:pt x="52040" y="13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2" name="任意多边形: 形状 591">
                <a:extLst>
                  <a:ext uri="{FF2B5EF4-FFF2-40B4-BE49-F238E27FC236}">
                    <a16:creationId xmlns:a16="http://schemas.microsoft.com/office/drawing/2014/main" id="{24BA701B-BFA8-3D4A-23FF-84C906C33B1B}"/>
                  </a:ext>
                </a:extLst>
              </p:cNvPr>
              <p:cNvSpPr/>
              <p:nvPr/>
            </p:nvSpPr>
            <p:spPr>
              <a:xfrm>
                <a:off x="7961289" y="6565077"/>
                <a:ext cx="116706" cy="89215"/>
              </a:xfrm>
              <a:custGeom>
                <a:avLst/>
                <a:gdLst>
                  <a:gd name="connsiteX0" fmla="*/ 111186 w 116706"/>
                  <a:gd name="connsiteY0" fmla="*/ 686 h 89215"/>
                  <a:gd name="connsiteX1" fmla="*/ 61637 w 116706"/>
                  <a:gd name="connsiteY1" fmla="*/ 39691 h 89215"/>
                  <a:gd name="connsiteX2" fmla="*/ 1630 w 116706"/>
                  <a:gd name="connsiteY2" fmla="*/ 80925 h 89215"/>
                  <a:gd name="connsiteX3" fmla="*/ 6087 w 116706"/>
                  <a:gd name="connsiteY3" fmla="*/ 88725 h 89215"/>
                  <a:gd name="connsiteX4" fmla="*/ 115987 w 116706"/>
                  <a:gd name="connsiteY4" fmla="*/ 5572 h 89215"/>
                  <a:gd name="connsiteX5" fmla="*/ 111186 w 116706"/>
                  <a:gd name="connsiteY5" fmla="*/ 686 h 8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706" h="89215">
                    <a:moveTo>
                      <a:pt x="111186" y="686"/>
                    </a:moveTo>
                    <a:cubicBezTo>
                      <a:pt x="94384" y="13287"/>
                      <a:pt x="78697" y="27261"/>
                      <a:pt x="61637" y="39691"/>
                    </a:cubicBezTo>
                    <a:cubicBezTo>
                      <a:pt x="42092" y="53921"/>
                      <a:pt x="20318" y="65665"/>
                      <a:pt x="1630" y="80925"/>
                    </a:cubicBezTo>
                    <a:cubicBezTo>
                      <a:pt x="-2228" y="84096"/>
                      <a:pt x="1372" y="91126"/>
                      <a:pt x="6087" y="88725"/>
                    </a:cubicBezTo>
                    <a:cubicBezTo>
                      <a:pt x="44407" y="69351"/>
                      <a:pt x="89412" y="39519"/>
                      <a:pt x="115987" y="5572"/>
                    </a:cubicBezTo>
                    <a:cubicBezTo>
                      <a:pt x="118387" y="2400"/>
                      <a:pt x="114272" y="-1629"/>
                      <a:pt x="111186" y="6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3" name="任意多边形: 形状 592">
                <a:extLst>
                  <a:ext uri="{FF2B5EF4-FFF2-40B4-BE49-F238E27FC236}">
                    <a16:creationId xmlns:a16="http://schemas.microsoft.com/office/drawing/2014/main" id="{FAD2A1CA-D048-D0C8-AB75-337CA464A7B2}"/>
                  </a:ext>
                </a:extLst>
              </p:cNvPr>
              <p:cNvSpPr/>
              <p:nvPr/>
            </p:nvSpPr>
            <p:spPr>
              <a:xfrm>
                <a:off x="7998312" y="6656790"/>
                <a:ext cx="104849" cy="29195"/>
              </a:xfrm>
              <a:custGeom>
                <a:avLst/>
                <a:gdLst>
                  <a:gd name="connsiteX0" fmla="*/ 101166 w 104849"/>
                  <a:gd name="connsiteY0" fmla="*/ 98 h 29195"/>
                  <a:gd name="connsiteX1" fmla="*/ 53760 w 104849"/>
                  <a:gd name="connsiteY1" fmla="*/ 13129 h 29195"/>
                  <a:gd name="connsiteX2" fmla="*/ 2583 w 104849"/>
                  <a:gd name="connsiteY2" fmla="*/ 20501 h 29195"/>
                  <a:gd name="connsiteX3" fmla="*/ 3611 w 104849"/>
                  <a:gd name="connsiteY3" fmla="*/ 28473 h 29195"/>
                  <a:gd name="connsiteX4" fmla="*/ 55046 w 104849"/>
                  <a:gd name="connsiteY4" fmla="*/ 22987 h 29195"/>
                  <a:gd name="connsiteX5" fmla="*/ 103566 w 104849"/>
                  <a:gd name="connsiteY5" fmla="*/ 6099 h 29195"/>
                  <a:gd name="connsiteX6" fmla="*/ 101166 w 104849"/>
                  <a:gd name="connsiteY6" fmla="*/ 98 h 2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49" h="29195">
                    <a:moveTo>
                      <a:pt x="101166" y="98"/>
                    </a:moveTo>
                    <a:cubicBezTo>
                      <a:pt x="85221" y="4214"/>
                      <a:pt x="69962" y="9785"/>
                      <a:pt x="53760" y="13129"/>
                    </a:cubicBezTo>
                    <a:cubicBezTo>
                      <a:pt x="36958" y="16558"/>
                      <a:pt x="18956" y="16044"/>
                      <a:pt x="2583" y="20501"/>
                    </a:cubicBezTo>
                    <a:cubicBezTo>
                      <a:pt x="-1704" y="21701"/>
                      <a:pt x="-161" y="27874"/>
                      <a:pt x="3611" y="28473"/>
                    </a:cubicBezTo>
                    <a:cubicBezTo>
                      <a:pt x="20070" y="31046"/>
                      <a:pt x="38844" y="26159"/>
                      <a:pt x="55046" y="22987"/>
                    </a:cubicBezTo>
                    <a:cubicBezTo>
                      <a:pt x="71505" y="19730"/>
                      <a:pt x="89507" y="15615"/>
                      <a:pt x="103566" y="6099"/>
                    </a:cubicBezTo>
                    <a:cubicBezTo>
                      <a:pt x="106224" y="4214"/>
                      <a:pt x="104424" y="-759"/>
                      <a:pt x="101166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4" name="任意多边形: 形状 593">
                <a:extLst>
                  <a:ext uri="{FF2B5EF4-FFF2-40B4-BE49-F238E27FC236}">
                    <a16:creationId xmlns:a16="http://schemas.microsoft.com/office/drawing/2014/main" id="{8A87BB5E-127A-2969-630B-5401C58E1310}"/>
                  </a:ext>
                </a:extLst>
              </p:cNvPr>
              <p:cNvSpPr/>
              <p:nvPr/>
            </p:nvSpPr>
            <p:spPr>
              <a:xfrm>
                <a:off x="7972601" y="6720466"/>
                <a:ext cx="94962" cy="24918"/>
              </a:xfrm>
              <a:custGeom>
                <a:avLst/>
                <a:gdLst>
                  <a:gd name="connsiteX0" fmla="*/ 50925 w 94962"/>
                  <a:gd name="connsiteY0" fmla="*/ 8346 h 24918"/>
                  <a:gd name="connsiteX1" fmla="*/ 4205 w 94962"/>
                  <a:gd name="connsiteY1" fmla="*/ 31 h 24918"/>
                  <a:gd name="connsiteX2" fmla="*/ 2233 w 94962"/>
                  <a:gd name="connsiteY2" fmla="*/ 7489 h 24918"/>
                  <a:gd name="connsiteX3" fmla="*/ 44324 w 94962"/>
                  <a:gd name="connsiteY3" fmla="*/ 17090 h 24918"/>
                  <a:gd name="connsiteX4" fmla="*/ 91730 w 94962"/>
                  <a:gd name="connsiteY4" fmla="*/ 24891 h 24918"/>
                  <a:gd name="connsiteX5" fmla="*/ 93188 w 94962"/>
                  <a:gd name="connsiteY5" fmla="*/ 19148 h 24918"/>
                  <a:gd name="connsiteX6" fmla="*/ 50925 w 94962"/>
                  <a:gd name="connsiteY6" fmla="*/ 8346 h 24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962" h="24918">
                    <a:moveTo>
                      <a:pt x="50925" y="8346"/>
                    </a:moveTo>
                    <a:cubicBezTo>
                      <a:pt x="35323" y="6031"/>
                      <a:pt x="19807" y="1917"/>
                      <a:pt x="4205" y="31"/>
                    </a:cubicBezTo>
                    <a:cubicBezTo>
                      <a:pt x="-424" y="-483"/>
                      <a:pt x="-1453" y="5517"/>
                      <a:pt x="2233" y="7489"/>
                    </a:cubicBezTo>
                    <a:cubicBezTo>
                      <a:pt x="14749" y="14175"/>
                      <a:pt x="30437" y="15204"/>
                      <a:pt x="44324" y="17090"/>
                    </a:cubicBezTo>
                    <a:cubicBezTo>
                      <a:pt x="60183" y="19233"/>
                      <a:pt x="75871" y="23091"/>
                      <a:pt x="91730" y="24891"/>
                    </a:cubicBezTo>
                    <a:cubicBezTo>
                      <a:pt x="95416" y="25320"/>
                      <a:pt x="96016" y="20691"/>
                      <a:pt x="93188" y="19148"/>
                    </a:cubicBezTo>
                    <a:cubicBezTo>
                      <a:pt x="80500" y="11947"/>
                      <a:pt x="65155" y="10404"/>
                      <a:pt x="50925" y="83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5" name="任意多边形: 形状 594">
                <a:extLst>
                  <a:ext uri="{FF2B5EF4-FFF2-40B4-BE49-F238E27FC236}">
                    <a16:creationId xmlns:a16="http://schemas.microsoft.com/office/drawing/2014/main" id="{32DC40A1-5695-456D-91F6-7CED1F17262D}"/>
                  </a:ext>
                </a:extLst>
              </p:cNvPr>
              <p:cNvSpPr/>
              <p:nvPr/>
            </p:nvSpPr>
            <p:spPr>
              <a:xfrm>
                <a:off x="7845304" y="6771275"/>
                <a:ext cx="20362" cy="104317"/>
              </a:xfrm>
              <a:custGeom>
                <a:avLst/>
                <a:gdLst>
                  <a:gd name="connsiteX0" fmla="*/ 11830 w 20362"/>
                  <a:gd name="connsiteY0" fmla="*/ 2371 h 104317"/>
                  <a:gd name="connsiteX1" fmla="*/ 6344 w 20362"/>
                  <a:gd name="connsiteY1" fmla="*/ 46005 h 104317"/>
                  <a:gd name="connsiteX2" fmla="*/ 0 w 20362"/>
                  <a:gd name="connsiteY2" fmla="*/ 100784 h 104317"/>
                  <a:gd name="connsiteX3" fmla="*/ 6001 w 20362"/>
                  <a:gd name="connsiteY3" fmla="*/ 102327 h 104317"/>
                  <a:gd name="connsiteX4" fmla="*/ 16031 w 20362"/>
                  <a:gd name="connsiteY4" fmla="*/ 53377 h 104317"/>
                  <a:gd name="connsiteX5" fmla="*/ 19202 w 20362"/>
                  <a:gd name="connsiteY5" fmla="*/ 3228 h 104317"/>
                  <a:gd name="connsiteX6" fmla="*/ 11830 w 20362"/>
                  <a:gd name="connsiteY6" fmla="*/ 2371 h 10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62" h="104317">
                    <a:moveTo>
                      <a:pt x="11830" y="2371"/>
                    </a:moveTo>
                    <a:cubicBezTo>
                      <a:pt x="8144" y="16516"/>
                      <a:pt x="8230" y="31518"/>
                      <a:pt x="6344" y="46005"/>
                    </a:cubicBezTo>
                    <a:cubicBezTo>
                      <a:pt x="4029" y="64265"/>
                      <a:pt x="172" y="82438"/>
                      <a:pt x="0" y="100784"/>
                    </a:cubicBezTo>
                    <a:cubicBezTo>
                      <a:pt x="0" y="104041"/>
                      <a:pt x="4801" y="106013"/>
                      <a:pt x="6001" y="102327"/>
                    </a:cubicBezTo>
                    <a:cubicBezTo>
                      <a:pt x="10887" y="86382"/>
                      <a:pt x="13459" y="69837"/>
                      <a:pt x="16031" y="53377"/>
                    </a:cubicBezTo>
                    <a:cubicBezTo>
                      <a:pt x="18516" y="37261"/>
                      <a:pt x="22288" y="19431"/>
                      <a:pt x="19202" y="3228"/>
                    </a:cubicBezTo>
                    <a:cubicBezTo>
                      <a:pt x="18602" y="-115"/>
                      <a:pt x="12945" y="-1572"/>
                      <a:pt x="11830" y="23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6" name="任意多边形: 形状 595">
                <a:extLst>
                  <a:ext uri="{FF2B5EF4-FFF2-40B4-BE49-F238E27FC236}">
                    <a16:creationId xmlns:a16="http://schemas.microsoft.com/office/drawing/2014/main" id="{A4C34106-229C-3E5A-92AB-0579A0239EB7}"/>
                  </a:ext>
                </a:extLst>
              </p:cNvPr>
              <p:cNvSpPr/>
              <p:nvPr/>
            </p:nvSpPr>
            <p:spPr>
              <a:xfrm>
                <a:off x="7744641" y="6759711"/>
                <a:ext cx="72352" cy="106070"/>
              </a:xfrm>
              <a:custGeom>
                <a:avLst/>
                <a:gdLst>
                  <a:gd name="connsiteX0" fmla="*/ 65002 w 72352"/>
                  <a:gd name="connsiteY0" fmla="*/ 1676 h 106070"/>
                  <a:gd name="connsiteX1" fmla="*/ 27111 w 72352"/>
                  <a:gd name="connsiteY1" fmla="*/ 52769 h 106070"/>
                  <a:gd name="connsiteX2" fmla="*/ 193 w 72352"/>
                  <a:gd name="connsiteY2" fmla="*/ 102403 h 106070"/>
                  <a:gd name="connsiteX3" fmla="*/ 6023 w 72352"/>
                  <a:gd name="connsiteY3" fmla="*/ 104804 h 106070"/>
                  <a:gd name="connsiteX4" fmla="*/ 41084 w 72352"/>
                  <a:gd name="connsiteY4" fmla="*/ 53283 h 106070"/>
                  <a:gd name="connsiteX5" fmla="*/ 72116 w 72352"/>
                  <a:gd name="connsiteY5" fmla="*/ 5791 h 106070"/>
                  <a:gd name="connsiteX6" fmla="*/ 65002 w 72352"/>
                  <a:gd name="connsiteY6" fmla="*/ 1676 h 10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352" h="106070">
                    <a:moveTo>
                      <a:pt x="65002" y="1676"/>
                    </a:moveTo>
                    <a:cubicBezTo>
                      <a:pt x="52314" y="18821"/>
                      <a:pt x="40484" y="36138"/>
                      <a:pt x="27111" y="52769"/>
                    </a:cubicBezTo>
                    <a:cubicBezTo>
                      <a:pt x="15195" y="67599"/>
                      <a:pt x="9623" y="81144"/>
                      <a:pt x="193" y="102403"/>
                    </a:cubicBezTo>
                    <a:cubicBezTo>
                      <a:pt x="-1093" y="105232"/>
                      <a:pt x="4394" y="107633"/>
                      <a:pt x="6023" y="104804"/>
                    </a:cubicBezTo>
                    <a:cubicBezTo>
                      <a:pt x="16824" y="86630"/>
                      <a:pt x="27797" y="69742"/>
                      <a:pt x="41084" y="53283"/>
                    </a:cubicBezTo>
                    <a:cubicBezTo>
                      <a:pt x="53000" y="38624"/>
                      <a:pt x="66287" y="24051"/>
                      <a:pt x="72116" y="5791"/>
                    </a:cubicBezTo>
                    <a:cubicBezTo>
                      <a:pt x="73574" y="1419"/>
                      <a:pt x="67916" y="-2267"/>
                      <a:pt x="65002" y="16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7" name="任意多边形: 形状 596">
                <a:extLst>
                  <a:ext uri="{FF2B5EF4-FFF2-40B4-BE49-F238E27FC236}">
                    <a16:creationId xmlns:a16="http://schemas.microsoft.com/office/drawing/2014/main" id="{F231B358-725F-90B7-6137-F09A5A5C15BD}"/>
                  </a:ext>
                </a:extLst>
              </p:cNvPr>
              <p:cNvSpPr/>
              <p:nvPr/>
            </p:nvSpPr>
            <p:spPr>
              <a:xfrm>
                <a:off x="7655475" y="6710103"/>
                <a:ext cx="127217" cy="68498"/>
              </a:xfrm>
              <a:custGeom>
                <a:avLst/>
                <a:gdLst>
                  <a:gd name="connsiteX0" fmla="*/ 122277 w 127217"/>
                  <a:gd name="connsiteY0" fmla="*/ 107 h 68498"/>
                  <a:gd name="connsiteX1" fmla="*/ 44182 w 127217"/>
                  <a:gd name="connsiteY1" fmla="*/ 35340 h 68498"/>
                  <a:gd name="connsiteX2" fmla="*/ 805 w 127217"/>
                  <a:gd name="connsiteY2" fmla="*/ 64057 h 68498"/>
                  <a:gd name="connsiteX3" fmla="*/ 6120 w 127217"/>
                  <a:gd name="connsiteY3" fmla="*/ 68172 h 68498"/>
                  <a:gd name="connsiteX4" fmla="*/ 125449 w 127217"/>
                  <a:gd name="connsiteY4" fmla="*/ 7908 h 68498"/>
                  <a:gd name="connsiteX5" fmla="*/ 122277 w 127217"/>
                  <a:gd name="connsiteY5" fmla="*/ 107 h 6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7217" h="68498">
                    <a:moveTo>
                      <a:pt x="122277" y="107"/>
                    </a:moveTo>
                    <a:cubicBezTo>
                      <a:pt x="94845" y="7051"/>
                      <a:pt x="69557" y="23081"/>
                      <a:pt x="44182" y="35340"/>
                    </a:cubicBezTo>
                    <a:cubicBezTo>
                      <a:pt x="28580" y="42969"/>
                      <a:pt x="17693" y="50513"/>
                      <a:pt x="805" y="64057"/>
                    </a:cubicBezTo>
                    <a:cubicBezTo>
                      <a:pt x="-2024" y="66286"/>
                      <a:pt x="3291" y="69544"/>
                      <a:pt x="6120" y="68172"/>
                    </a:cubicBezTo>
                    <a:cubicBezTo>
                      <a:pt x="45982" y="48027"/>
                      <a:pt x="87645" y="30196"/>
                      <a:pt x="125449" y="7908"/>
                    </a:cubicBezTo>
                    <a:cubicBezTo>
                      <a:pt x="129221" y="5764"/>
                      <a:pt x="126392" y="-922"/>
                      <a:pt x="122277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9" name="图形 4">
              <a:extLst>
                <a:ext uri="{FF2B5EF4-FFF2-40B4-BE49-F238E27FC236}">
                  <a16:creationId xmlns:a16="http://schemas.microsoft.com/office/drawing/2014/main" id="{B8075BA6-AFE6-CF1B-C13D-50731EC9FD01}"/>
                </a:ext>
              </a:extLst>
            </p:cNvPr>
            <p:cNvGrpSpPr/>
            <p:nvPr/>
          </p:nvGrpSpPr>
          <p:grpSpPr>
            <a:xfrm>
              <a:off x="7971732" y="3543151"/>
              <a:ext cx="802518" cy="759536"/>
              <a:chOff x="7971732" y="3543151"/>
              <a:chExt cx="802518" cy="759536"/>
            </a:xfrm>
          </p:grpSpPr>
          <p:sp>
            <p:nvSpPr>
              <p:cNvPr id="576" name="任意多边形: 形状 575">
                <a:extLst>
                  <a:ext uri="{FF2B5EF4-FFF2-40B4-BE49-F238E27FC236}">
                    <a16:creationId xmlns:a16="http://schemas.microsoft.com/office/drawing/2014/main" id="{531DABAE-E568-9F64-9980-DAACE5FD52BA}"/>
                  </a:ext>
                </a:extLst>
              </p:cNvPr>
              <p:cNvSpPr/>
              <p:nvPr/>
            </p:nvSpPr>
            <p:spPr>
              <a:xfrm>
                <a:off x="7971732" y="3543151"/>
                <a:ext cx="802518" cy="759536"/>
              </a:xfrm>
              <a:custGeom>
                <a:avLst/>
                <a:gdLst>
                  <a:gd name="connsiteX0" fmla="*/ 444 w 802518"/>
                  <a:gd name="connsiteY0" fmla="*/ 337791 h 759536"/>
                  <a:gd name="connsiteX1" fmla="*/ 3016 w 802518"/>
                  <a:gd name="connsiteY1" fmla="*/ 340363 h 759536"/>
                  <a:gd name="connsiteX2" fmla="*/ 210299 w 802518"/>
                  <a:gd name="connsiteY2" fmla="*/ 360337 h 759536"/>
                  <a:gd name="connsiteX3" fmla="*/ 312226 w 802518"/>
                  <a:gd name="connsiteY3" fmla="*/ 359994 h 759536"/>
                  <a:gd name="connsiteX4" fmla="*/ 356117 w 802518"/>
                  <a:gd name="connsiteY4" fmla="*/ 353907 h 759536"/>
                  <a:gd name="connsiteX5" fmla="*/ 317713 w 802518"/>
                  <a:gd name="connsiteY5" fmla="*/ 361794 h 759536"/>
                  <a:gd name="connsiteX6" fmla="*/ 206356 w 802518"/>
                  <a:gd name="connsiteY6" fmla="*/ 409886 h 759536"/>
                  <a:gd name="connsiteX7" fmla="*/ 77426 w 802518"/>
                  <a:gd name="connsiteY7" fmla="*/ 520385 h 759536"/>
                  <a:gd name="connsiteX8" fmla="*/ 25991 w 802518"/>
                  <a:gd name="connsiteY8" fmla="*/ 583993 h 759536"/>
                  <a:gd name="connsiteX9" fmla="*/ 25991 w 802518"/>
                  <a:gd name="connsiteY9" fmla="*/ 586994 h 759536"/>
                  <a:gd name="connsiteX10" fmla="*/ 31734 w 802518"/>
                  <a:gd name="connsiteY10" fmla="*/ 590508 h 759536"/>
                  <a:gd name="connsiteX11" fmla="*/ 137862 w 802518"/>
                  <a:gd name="connsiteY11" fmla="*/ 554590 h 759536"/>
                  <a:gd name="connsiteX12" fmla="*/ 241932 w 802518"/>
                  <a:gd name="connsiteY12" fmla="*/ 498011 h 759536"/>
                  <a:gd name="connsiteX13" fmla="*/ 395637 w 802518"/>
                  <a:gd name="connsiteY13" fmla="*/ 384168 h 759536"/>
                  <a:gd name="connsiteX14" fmla="*/ 283508 w 802518"/>
                  <a:gd name="connsiteY14" fmla="*/ 529901 h 759536"/>
                  <a:gd name="connsiteX15" fmla="*/ 209099 w 802518"/>
                  <a:gd name="connsiteY15" fmla="*/ 754414 h 759536"/>
                  <a:gd name="connsiteX16" fmla="*/ 209099 w 802518"/>
                  <a:gd name="connsiteY16" fmla="*/ 754757 h 759536"/>
                  <a:gd name="connsiteX17" fmla="*/ 215271 w 802518"/>
                  <a:gd name="connsiteY17" fmla="*/ 758272 h 759536"/>
                  <a:gd name="connsiteX18" fmla="*/ 358260 w 802518"/>
                  <a:gd name="connsiteY18" fmla="*/ 561705 h 759536"/>
                  <a:gd name="connsiteX19" fmla="*/ 410810 w 802518"/>
                  <a:gd name="connsiteY19" fmla="*/ 456091 h 759536"/>
                  <a:gd name="connsiteX20" fmla="*/ 421611 w 802518"/>
                  <a:gd name="connsiteY20" fmla="*/ 430888 h 759536"/>
                  <a:gd name="connsiteX21" fmla="*/ 437127 w 802518"/>
                  <a:gd name="connsiteY21" fmla="*/ 569934 h 759536"/>
                  <a:gd name="connsiteX22" fmla="*/ 475533 w 802518"/>
                  <a:gd name="connsiteY22" fmla="*/ 668861 h 759536"/>
                  <a:gd name="connsiteX23" fmla="*/ 509823 w 802518"/>
                  <a:gd name="connsiteY23" fmla="*/ 731097 h 759536"/>
                  <a:gd name="connsiteX24" fmla="*/ 516680 w 802518"/>
                  <a:gd name="connsiteY24" fmla="*/ 741641 h 759536"/>
                  <a:gd name="connsiteX25" fmla="*/ 534340 w 802518"/>
                  <a:gd name="connsiteY25" fmla="*/ 759215 h 759536"/>
                  <a:gd name="connsiteX26" fmla="*/ 538883 w 802518"/>
                  <a:gd name="connsiteY26" fmla="*/ 756129 h 759536"/>
                  <a:gd name="connsiteX27" fmla="*/ 539912 w 802518"/>
                  <a:gd name="connsiteY27" fmla="*/ 753986 h 759536"/>
                  <a:gd name="connsiteX28" fmla="*/ 509737 w 802518"/>
                  <a:gd name="connsiteY28" fmla="*/ 550303 h 759536"/>
                  <a:gd name="connsiteX29" fmla="*/ 477161 w 802518"/>
                  <a:gd name="connsiteY29" fmla="*/ 447176 h 759536"/>
                  <a:gd name="connsiteX30" fmla="*/ 475961 w 802518"/>
                  <a:gd name="connsiteY30" fmla="*/ 442804 h 759536"/>
                  <a:gd name="connsiteX31" fmla="*/ 485391 w 802518"/>
                  <a:gd name="connsiteY31" fmla="*/ 461664 h 759536"/>
                  <a:gd name="connsiteX32" fmla="*/ 548056 w 802518"/>
                  <a:gd name="connsiteY32" fmla="*/ 535644 h 759536"/>
                  <a:gd name="connsiteX33" fmla="*/ 626923 w 802518"/>
                  <a:gd name="connsiteY33" fmla="*/ 604139 h 759536"/>
                  <a:gd name="connsiteX34" fmla="*/ 729021 w 802518"/>
                  <a:gd name="connsiteY34" fmla="*/ 653516 h 759536"/>
                  <a:gd name="connsiteX35" fmla="*/ 736222 w 802518"/>
                  <a:gd name="connsiteY35" fmla="*/ 646915 h 759536"/>
                  <a:gd name="connsiteX36" fmla="*/ 617836 w 802518"/>
                  <a:gd name="connsiteY36" fmla="*/ 492610 h 759536"/>
                  <a:gd name="connsiteX37" fmla="*/ 506136 w 802518"/>
                  <a:gd name="connsiteY37" fmla="*/ 401313 h 759536"/>
                  <a:gd name="connsiteX38" fmla="*/ 624608 w 802518"/>
                  <a:gd name="connsiteY38" fmla="*/ 447605 h 759536"/>
                  <a:gd name="connsiteX39" fmla="*/ 719849 w 802518"/>
                  <a:gd name="connsiteY39" fmla="*/ 462607 h 759536"/>
                  <a:gd name="connsiteX40" fmla="*/ 799401 w 802518"/>
                  <a:gd name="connsiteY40" fmla="*/ 455063 h 759536"/>
                  <a:gd name="connsiteX41" fmla="*/ 801030 w 802518"/>
                  <a:gd name="connsiteY41" fmla="*/ 446062 h 759536"/>
                  <a:gd name="connsiteX42" fmla="*/ 644839 w 802518"/>
                  <a:gd name="connsiteY42" fmla="*/ 368309 h 759536"/>
                  <a:gd name="connsiteX43" fmla="*/ 577545 w 802518"/>
                  <a:gd name="connsiteY43" fmla="*/ 354422 h 759536"/>
                  <a:gd name="connsiteX44" fmla="*/ 597605 w 802518"/>
                  <a:gd name="connsiteY44" fmla="*/ 352107 h 759536"/>
                  <a:gd name="connsiteX45" fmla="*/ 684187 w 802518"/>
                  <a:gd name="connsiteY45" fmla="*/ 326218 h 759536"/>
                  <a:gd name="connsiteX46" fmla="*/ 747624 w 802518"/>
                  <a:gd name="connsiteY46" fmla="*/ 292614 h 759536"/>
                  <a:gd name="connsiteX47" fmla="*/ 745481 w 802518"/>
                  <a:gd name="connsiteY47" fmla="*/ 282927 h 759536"/>
                  <a:gd name="connsiteX48" fmla="*/ 578745 w 802518"/>
                  <a:gd name="connsiteY48" fmla="*/ 278641 h 759536"/>
                  <a:gd name="connsiteX49" fmla="*/ 500478 w 802518"/>
                  <a:gd name="connsiteY49" fmla="*/ 305901 h 759536"/>
                  <a:gd name="connsiteX50" fmla="*/ 452473 w 802518"/>
                  <a:gd name="connsiteY50" fmla="*/ 326732 h 759536"/>
                  <a:gd name="connsiteX51" fmla="*/ 532797 w 802518"/>
                  <a:gd name="connsiteY51" fmla="*/ 208518 h 759536"/>
                  <a:gd name="connsiteX52" fmla="*/ 660613 w 802518"/>
                  <a:gd name="connsiteY52" fmla="*/ 112077 h 759536"/>
                  <a:gd name="connsiteX53" fmla="*/ 657441 w 802518"/>
                  <a:gd name="connsiteY53" fmla="*/ 103419 h 759536"/>
                  <a:gd name="connsiteX54" fmla="*/ 525339 w 802518"/>
                  <a:gd name="connsiteY54" fmla="*/ 200288 h 759536"/>
                  <a:gd name="connsiteX55" fmla="*/ 457187 w 802518"/>
                  <a:gd name="connsiteY55" fmla="*/ 291671 h 759536"/>
                  <a:gd name="connsiteX56" fmla="*/ 454358 w 802518"/>
                  <a:gd name="connsiteY56" fmla="*/ 157683 h 759536"/>
                  <a:gd name="connsiteX57" fmla="*/ 426498 w 802518"/>
                  <a:gd name="connsiteY57" fmla="*/ 71529 h 759536"/>
                  <a:gd name="connsiteX58" fmla="*/ 396065 w 802518"/>
                  <a:gd name="connsiteY58" fmla="*/ 35267 h 759536"/>
                  <a:gd name="connsiteX59" fmla="*/ 391436 w 802518"/>
                  <a:gd name="connsiteY59" fmla="*/ 41611 h 759536"/>
                  <a:gd name="connsiteX60" fmla="*/ 397094 w 802518"/>
                  <a:gd name="connsiteY60" fmla="*/ 192401 h 759536"/>
                  <a:gd name="connsiteX61" fmla="*/ 403866 w 802518"/>
                  <a:gd name="connsiteY61" fmla="*/ 221719 h 759536"/>
                  <a:gd name="connsiteX62" fmla="*/ 369062 w 802518"/>
                  <a:gd name="connsiteY62" fmla="*/ 136937 h 759536"/>
                  <a:gd name="connsiteX63" fmla="*/ 249218 w 802518"/>
                  <a:gd name="connsiteY63" fmla="*/ 206 h 759536"/>
                  <a:gd name="connsiteX64" fmla="*/ 244761 w 802518"/>
                  <a:gd name="connsiteY64" fmla="*/ 2263 h 759536"/>
                  <a:gd name="connsiteX65" fmla="*/ 243132 w 802518"/>
                  <a:gd name="connsiteY65" fmla="*/ 5178 h 759536"/>
                  <a:gd name="connsiteX66" fmla="*/ 309654 w 802518"/>
                  <a:gd name="connsiteY66" fmla="*/ 173885 h 759536"/>
                  <a:gd name="connsiteX67" fmla="*/ 331514 w 802518"/>
                  <a:gd name="connsiteY67" fmla="*/ 205346 h 759536"/>
                  <a:gd name="connsiteX68" fmla="*/ 288223 w 802518"/>
                  <a:gd name="connsiteY68" fmla="*/ 172170 h 759536"/>
                  <a:gd name="connsiteX69" fmla="*/ 113944 w 802518"/>
                  <a:gd name="connsiteY69" fmla="*/ 90474 h 759536"/>
                  <a:gd name="connsiteX70" fmla="*/ 110944 w 802518"/>
                  <a:gd name="connsiteY70" fmla="*/ 94160 h 759536"/>
                  <a:gd name="connsiteX71" fmla="*/ 110601 w 802518"/>
                  <a:gd name="connsiteY71" fmla="*/ 97418 h 759536"/>
                  <a:gd name="connsiteX72" fmla="*/ 241332 w 802518"/>
                  <a:gd name="connsiteY72" fmla="*/ 235778 h 759536"/>
                  <a:gd name="connsiteX73" fmla="*/ 310426 w 802518"/>
                  <a:gd name="connsiteY73" fmla="*/ 279841 h 759536"/>
                  <a:gd name="connsiteX74" fmla="*/ 225215 w 802518"/>
                  <a:gd name="connsiteY74" fmla="*/ 268525 h 759536"/>
                  <a:gd name="connsiteX75" fmla="*/ 106143 w 802518"/>
                  <a:gd name="connsiteY75" fmla="*/ 289956 h 759536"/>
                  <a:gd name="connsiteX76" fmla="*/ 1216 w 802518"/>
                  <a:gd name="connsiteY76" fmla="*/ 333419 h 759536"/>
                  <a:gd name="connsiteX77" fmla="*/ 444 w 802518"/>
                  <a:gd name="connsiteY77" fmla="*/ 337791 h 759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802518" h="759536">
                    <a:moveTo>
                      <a:pt x="444" y="337791"/>
                    </a:moveTo>
                    <a:cubicBezTo>
                      <a:pt x="787" y="338905"/>
                      <a:pt x="1473" y="339848"/>
                      <a:pt x="3016" y="340363"/>
                    </a:cubicBezTo>
                    <a:cubicBezTo>
                      <a:pt x="67910" y="363251"/>
                      <a:pt x="142576" y="355965"/>
                      <a:pt x="210299" y="360337"/>
                    </a:cubicBezTo>
                    <a:cubicBezTo>
                      <a:pt x="244418" y="362565"/>
                      <a:pt x="278193" y="363937"/>
                      <a:pt x="312226" y="359994"/>
                    </a:cubicBezTo>
                    <a:cubicBezTo>
                      <a:pt x="326971" y="358279"/>
                      <a:pt x="341544" y="355965"/>
                      <a:pt x="356117" y="353907"/>
                    </a:cubicBezTo>
                    <a:cubicBezTo>
                      <a:pt x="343258" y="356136"/>
                      <a:pt x="330486" y="358794"/>
                      <a:pt x="317713" y="361794"/>
                    </a:cubicBezTo>
                    <a:cubicBezTo>
                      <a:pt x="278279" y="371138"/>
                      <a:pt x="240817" y="388969"/>
                      <a:pt x="206356" y="409886"/>
                    </a:cubicBezTo>
                    <a:cubicBezTo>
                      <a:pt x="158607" y="438861"/>
                      <a:pt x="115488" y="477866"/>
                      <a:pt x="77426" y="520385"/>
                    </a:cubicBezTo>
                    <a:cubicBezTo>
                      <a:pt x="59080" y="540959"/>
                      <a:pt x="41850" y="562391"/>
                      <a:pt x="25991" y="583993"/>
                    </a:cubicBezTo>
                    <a:cubicBezTo>
                      <a:pt x="25219" y="585022"/>
                      <a:pt x="25391" y="586136"/>
                      <a:pt x="25991" y="586994"/>
                    </a:cubicBezTo>
                    <a:cubicBezTo>
                      <a:pt x="26162" y="589394"/>
                      <a:pt x="28733" y="591623"/>
                      <a:pt x="31734" y="590508"/>
                    </a:cubicBezTo>
                    <a:cubicBezTo>
                      <a:pt x="66710" y="577392"/>
                      <a:pt x="102972" y="567877"/>
                      <a:pt x="137862" y="554590"/>
                    </a:cubicBezTo>
                    <a:cubicBezTo>
                      <a:pt x="175152" y="540359"/>
                      <a:pt x="208585" y="519614"/>
                      <a:pt x="241932" y="498011"/>
                    </a:cubicBezTo>
                    <a:cubicBezTo>
                      <a:pt x="296367" y="462778"/>
                      <a:pt x="346688" y="425402"/>
                      <a:pt x="395637" y="384168"/>
                    </a:cubicBezTo>
                    <a:cubicBezTo>
                      <a:pt x="353374" y="428745"/>
                      <a:pt x="315741" y="476666"/>
                      <a:pt x="283508" y="529901"/>
                    </a:cubicBezTo>
                    <a:cubicBezTo>
                      <a:pt x="241332" y="599595"/>
                      <a:pt x="221872" y="674605"/>
                      <a:pt x="209099" y="754414"/>
                    </a:cubicBezTo>
                    <a:cubicBezTo>
                      <a:pt x="209099" y="754500"/>
                      <a:pt x="209099" y="754672"/>
                      <a:pt x="209099" y="754757"/>
                    </a:cubicBezTo>
                    <a:cubicBezTo>
                      <a:pt x="208585" y="757843"/>
                      <a:pt x="212185" y="760758"/>
                      <a:pt x="215271" y="758272"/>
                    </a:cubicBezTo>
                    <a:cubicBezTo>
                      <a:pt x="278794" y="708552"/>
                      <a:pt x="318399" y="629942"/>
                      <a:pt x="358260" y="561705"/>
                    </a:cubicBezTo>
                    <a:cubicBezTo>
                      <a:pt x="378234" y="527500"/>
                      <a:pt x="395637" y="492696"/>
                      <a:pt x="410810" y="456091"/>
                    </a:cubicBezTo>
                    <a:cubicBezTo>
                      <a:pt x="414239" y="447776"/>
                      <a:pt x="417925" y="439375"/>
                      <a:pt x="421611" y="430888"/>
                    </a:cubicBezTo>
                    <a:cubicBezTo>
                      <a:pt x="419296" y="477523"/>
                      <a:pt x="425641" y="524757"/>
                      <a:pt x="437127" y="569934"/>
                    </a:cubicBezTo>
                    <a:cubicBezTo>
                      <a:pt x="445872" y="604310"/>
                      <a:pt x="460873" y="636714"/>
                      <a:pt x="475533" y="668861"/>
                    </a:cubicBezTo>
                    <a:cubicBezTo>
                      <a:pt x="484705" y="689178"/>
                      <a:pt x="495249" y="712323"/>
                      <a:pt x="509823" y="731097"/>
                    </a:cubicBezTo>
                    <a:cubicBezTo>
                      <a:pt x="511880" y="734698"/>
                      <a:pt x="514280" y="738212"/>
                      <a:pt x="516680" y="741641"/>
                    </a:cubicBezTo>
                    <a:cubicBezTo>
                      <a:pt x="521309" y="748328"/>
                      <a:pt x="526796" y="755700"/>
                      <a:pt x="534340" y="759215"/>
                    </a:cubicBezTo>
                    <a:cubicBezTo>
                      <a:pt x="536826" y="760330"/>
                      <a:pt x="538626" y="758358"/>
                      <a:pt x="538883" y="756129"/>
                    </a:cubicBezTo>
                    <a:cubicBezTo>
                      <a:pt x="539397" y="755615"/>
                      <a:pt x="539741" y="754929"/>
                      <a:pt x="539912" y="753986"/>
                    </a:cubicBezTo>
                    <a:cubicBezTo>
                      <a:pt x="550285" y="685834"/>
                      <a:pt x="529710" y="614768"/>
                      <a:pt x="509737" y="550303"/>
                    </a:cubicBezTo>
                    <a:cubicBezTo>
                      <a:pt x="499021" y="515927"/>
                      <a:pt x="487019" y="481895"/>
                      <a:pt x="477161" y="447176"/>
                    </a:cubicBezTo>
                    <a:cubicBezTo>
                      <a:pt x="476732" y="445719"/>
                      <a:pt x="476390" y="444261"/>
                      <a:pt x="475961" y="442804"/>
                    </a:cubicBezTo>
                    <a:cubicBezTo>
                      <a:pt x="478961" y="449148"/>
                      <a:pt x="482047" y="455491"/>
                      <a:pt x="485391" y="461664"/>
                    </a:cubicBezTo>
                    <a:cubicBezTo>
                      <a:pt x="501164" y="491324"/>
                      <a:pt x="523710" y="512927"/>
                      <a:pt x="548056" y="535644"/>
                    </a:cubicBezTo>
                    <a:cubicBezTo>
                      <a:pt x="573602" y="559476"/>
                      <a:pt x="598805" y="583393"/>
                      <a:pt x="626923" y="604139"/>
                    </a:cubicBezTo>
                    <a:cubicBezTo>
                      <a:pt x="657441" y="626684"/>
                      <a:pt x="693360" y="641343"/>
                      <a:pt x="729021" y="653516"/>
                    </a:cubicBezTo>
                    <a:cubicBezTo>
                      <a:pt x="733050" y="654888"/>
                      <a:pt x="737251" y="651030"/>
                      <a:pt x="736222" y="646915"/>
                    </a:cubicBezTo>
                    <a:cubicBezTo>
                      <a:pt x="721306" y="585965"/>
                      <a:pt x="662842" y="532215"/>
                      <a:pt x="617836" y="492610"/>
                    </a:cubicBezTo>
                    <a:cubicBezTo>
                      <a:pt x="590318" y="468350"/>
                      <a:pt x="553371" y="437918"/>
                      <a:pt x="506136" y="401313"/>
                    </a:cubicBezTo>
                    <a:cubicBezTo>
                      <a:pt x="552770" y="426259"/>
                      <a:pt x="591861" y="438775"/>
                      <a:pt x="624608" y="447605"/>
                    </a:cubicBezTo>
                    <a:cubicBezTo>
                      <a:pt x="655898" y="456091"/>
                      <a:pt x="687445" y="461578"/>
                      <a:pt x="719849" y="462607"/>
                    </a:cubicBezTo>
                    <a:cubicBezTo>
                      <a:pt x="745652" y="463378"/>
                      <a:pt x="775313" y="465435"/>
                      <a:pt x="799401" y="455063"/>
                    </a:cubicBezTo>
                    <a:cubicBezTo>
                      <a:pt x="802831" y="453605"/>
                      <a:pt x="803516" y="448633"/>
                      <a:pt x="801030" y="446062"/>
                    </a:cubicBezTo>
                    <a:cubicBezTo>
                      <a:pt x="761425" y="404828"/>
                      <a:pt x="698760" y="382625"/>
                      <a:pt x="644839" y="368309"/>
                    </a:cubicBezTo>
                    <a:cubicBezTo>
                      <a:pt x="622722" y="362394"/>
                      <a:pt x="600177" y="358194"/>
                      <a:pt x="577545" y="354422"/>
                    </a:cubicBezTo>
                    <a:cubicBezTo>
                      <a:pt x="584232" y="353821"/>
                      <a:pt x="590918" y="353050"/>
                      <a:pt x="597605" y="352107"/>
                    </a:cubicBezTo>
                    <a:cubicBezTo>
                      <a:pt x="627437" y="347821"/>
                      <a:pt x="656584" y="338048"/>
                      <a:pt x="684187" y="326218"/>
                    </a:cubicBezTo>
                    <a:cubicBezTo>
                      <a:pt x="706647" y="316531"/>
                      <a:pt x="730393" y="311216"/>
                      <a:pt x="747624" y="292614"/>
                    </a:cubicBezTo>
                    <a:cubicBezTo>
                      <a:pt x="750367" y="289699"/>
                      <a:pt x="750110" y="284127"/>
                      <a:pt x="745481" y="282927"/>
                    </a:cubicBezTo>
                    <a:cubicBezTo>
                      <a:pt x="688988" y="268011"/>
                      <a:pt x="635924" y="264839"/>
                      <a:pt x="578745" y="278641"/>
                    </a:cubicBezTo>
                    <a:cubicBezTo>
                      <a:pt x="551742" y="285156"/>
                      <a:pt x="526367" y="296300"/>
                      <a:pt x="500478" y="305901"/>
                    </a:cubicBezTo>
                    <a:cubicBezTo>
                      <a:pt x="484019" y="311988"/>
                      <a:pt x="467731" y="318331"/>
                      <a:pt x="452473" y="326732"/>
                    </a:cubicBezTo>
                    <a:cubicBezTo>
                      <a:pt x="474161" y="284299"/>
                      <a:pt x="501250" y="244094"/>
                      <a:pt x="532797" y="208518"/>
                    </a:cubicBezTo>
                    <a:cubicBezTo>
                      <a:pt x="569401" y="167284"/>
                      <a:pt x="614321" y="140452"/>
                      <a:pt x="660613" y="112077"/>
                    </a:cubicBezTo>
                    <a:cubicBezTo>
                      <a:pt x="664813" y="109505"/>
                      <a:pt x="662756" y="101704"/>
                      <a:pt x="657441" y="103419"/>
                    </a:cubicBezTo>
                    <a:cubicBezTo>
                      <a:pt x="607120" y="119621"/>
                      <a:pt x="560572" y="162312"/>
                      <a:pt x="525339" y="200288"/>
                    </a:cubicBezTo>
                    <a:cubicBezTo>
                      <a:pt x="501679" y="225748"/>
                      <a:pt x="475875" y="257895"/>
                      <a:pt x="457187" y="291671"/>
                    </a:cubicBezTo>
                    <a:cubicBezTo>
                      <a:pt x="464474" y="247523"/>
                      <a:pt x="463102" y="202774"/>
                      <a:pt x="454358" y="157683"/>
                    </a:cubicBezTo>
                    <a:cubicBezTo>
                      <a:pt x="448615" y="127765"/>
                      <a:pt x="441243" y="98275"/>
                      <a:pt x="426498" y="71529"/>
                    </a:cubicBezTo>
                    <a:cubicBezTo>
                      <a:pt x="419296" y="58499"/>
                      <a:pt x="410124" y="41525"/>
                      <a:pt x="396065" y="35267"/>
                    </a:cubicBezTo>
                    <a:cubicBezTo>
                      <a:pt x="392208" y="33553"/>
                      <a:pt x="389464" y="38611"/>
                      <a:pt x="391436" y="41611"/>
                    </a:cubicBezTo>
                    <a:cubicBezTo>
                      <a:pt x="378406" y="90388"/>
                      <a:pt x="386979" y="143967"/>
                      <a:pt x="397094" y="192401"/>
                    </a:cubicBezTo>
                    <a:cubicBezTo>
                      <a:pt x="399151" y="202174"/>
                      <a:pt x="401466" y="212032"/>
                      <a:pt x="403866" y="221719"/>
                    </a:cubicBezTo>
                    <a:cubicBezTo>
                      <a:pt x="394179" y="192916"/>
                      <a:pt x="383207" y="164541"/>
                      <a:pt x="369062" y="136937"/>
                    </a:cubicBezTo>
                    <a:cubicBezTo>
                      <a:pt x="344545" y="89188"/>
                      <a:pt x="302968" y="18722"/>
                      <a:pt x="249218" y="206"/>
                    </a:cubicBezTo>
                    <a:cubicBezTo>
                      <a:pt x="247247" y="-480"/>
                      <a:pt x="245532" y="635"/>
                      <a:pt x="244761" y="2263"/>
                    </a:cubicBezTo>
                    <a:cubicBezTo>
                      <a:pt x="243732" y="2778"/>
                      <a:pt x="242961" y="3721"/>
                      <a:pt x="243132" y="5178"/>
                    </a:cubicBezTo>
                    <a:cubicBezTo>
                      <a:pt x="248018" y="65700"/>
                      <a:pt x="277336" y="123650"/>
                      <a:pt x="309654" y="173885"/>
                    </a:cubicBezTo>
                    <a:cubicBezTo>
                      <a:pt x="316598" y="184600"/>
                      <a:pt x="323970" y="195059"/>
                      <a:pt x="331514" y="205346"/>
                    </a:cubicBezTo>
                    <a:cubicBezTo>
                      <a:pt x="317284" y="193944"/>
                      <a:pt x="302625" y="183143"/>
                      <a:pt x="288223" y="172170"/>
                    </a:cubicBezTo>
                    <a:cubicBezTo>
                      <a:pt x="242875" y="137537"/>
                      <a:pt x="177723" y="75129"/>
                      <a:pt x="113944" y="90474"/>
                    </a:cubicBezTo>
                    <a:cubicBezTo>
                      <a:pt x="112058" y="90903"/>
                      <a:pt x="111116" y="92532"/>
                      <a:pt x="110944" y="94160"/>
                    </a:cubicBezTo>
                    <a:cubicBezTo>
                      <a:pt x="110258" y="95103"/>
                      <a:pt x="110001" y="96303"/>
                      <a:pt x="110601" y="97418"/>
                    </a:cubicBezTo>
                    <a:cubicBezTo>
                      <a:pt x="138462" y="157683"/>
                      <a:pt x="189554" y="196945"/>
                      <a:pt x="241332" y="235778"/>
                    </a:cubicBezTo>
                    <a:cubicBezTo>
                      <a:pt x="263277" y="252237"/>
                      <a:pt x="286166" y="267154"/>
                      <a:pt x="310426" y="279841"/>
                    </a:cubicBezTo>
                    <a:cubicBezTo>
                      <a:pt x="281965" y="272983"/>
                      <a:pt x="252819" y="269297"/>
                      <a:pt x="225215" y="268525"/>
                    </a:cubicBezTo>
                    <a:cubicBezTo>
                      <a:pt x="184925" y="267325"/>
                      <a:pt x="143777" y="275983"/>
                      <a:pt x="106143" y="289956"/>
                    </a:cubicBezTo>
                    <a:cubicBezTo>
                      <a:pt x="71082" y="303072"/>
                      <a:pt x="30448" y="308387"/>
                      <a:pt x="1216" y="333419"/>
                    </a:cubicBezTo>
                    <a:cubicBezTo>
                      <a:pt x="-241" y="334876"/>
                      <a:pt x="-241" y="336505"/>
                      <a:pt x="444" y="33779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7" name="任意多边形: 形状 576">
                <a:extLst>
                  <a:ext uri="{FF2B5EF4-FFF2-40B4-BE49-F238E27FC236}">
                    <a16:creationId xmlns:a16="http://schemas.microsoft.com/office/drawing/2014/main" id="{E5CDD1A6-6903-0186-8022-8721974E2EFA}"/>
                  </a:ext>
                </a:extLst>
              </p:cNvPr>
              <p:cNvSpPr/>
              <p:nvPr/>
            </p:nvSpPr>
            <p:spPr>
              <a:xfrm>
                <a:off x="8415711" y="3988343"/>
                <a:ext cx="34321" cy="123514"/>
              </a:xfrm>
              <a:custGeom>
                <a:avLst/>
                <a:gdLst>
                  <a:gd name="connsiteX0" fmla="*/ 7 w 34321"/>
                  <a:gd name="connsiteY0" fmla="*/ 3956 h 123514"/>
                  <a:gd name="connsiteX1" fmla="*/ 10380 w 34321"/>
                  <a:gd name="connsiteY1" fmla="*/ 63963 h 123514"/>
                  <a:gd name="connsiteX2" fmla="*/ 27439 w 34321"/>
                  <a:gd name="connsiteY2" fmla="*/ 121485 h 123514"/>
                  <a:gd name="connsiteX3" fmla="*/ 34297 w 34321"/>
                  <a:gd name="connsiteY3" fmla="*/ 118999 h 123514"/>
                  <a:gd name="connsiteX4" fmla="*/ 22038 w 34321"/>
                  <a:gd name="connsiteY4" fmla="*/ 61306 h 123514"/>
                  <a:gd name="connsiteX5" fmla="*/ 8494 w 34321"/>
                  <a:gd name="connsiteY5" fmla="*/ 3184 h 123514"/>
                  <a:gd name="connsiteX6" fmla="*/ 7 w 34321"/>
                  <a:gd name="connsiteY6" fmla="*/ 3956 h 12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21" h="123514">
                    <a:moveTo>
                      <a:pt x="7" y="3956"/>
                    </a:moveTo>
                    <a:cubicBezTo>
                      <a:pt x="1035" y="24187"/>
                      <a:pt x="6007" y="44161"/>
                      <a:pt x="10380" y="63963"/>
                    </a:cubicBezTo>
                    <a:cubicBezTo>
                      <a:pt x="14666" y="83251"/>
                      <a:pt x="18266" y="103825"/>
                      <a:pt x="27439" y="121485"/>
                    </a:cubicBezTo>
                    <a:cubicBezTo>
                      <a:pt x="29496" y="125514"/>
                      <a:pt x="34726" y="122942"/>
                      <a:pt x="34297" y="118999"/>
                    </a:cubicBezTo>
                    <a:cubicBezTo>
                      <a:pt x="32411" y="99625"/>
                      <a:pt x="26153" y="80423"/>
                      <a:pt x="22038" y="61306"/>
                    </a:cubicBezTo>
                    <a:cubicBezTo>
                      <a:pt x="17923" y="41932"/>
                      <a:pt x="15180" y="21958"/>
                      <a:pt x="8494" y="3184"/>
                    </a:cubicBezTo>
                    <a:cubicBezTo>
                      <a:pt x="7036" y="-1016"/>
                      <a:pt x="-250" y="-1359"/>
                      <a:pt x="7" y="39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8" name="任意多边形: 形状 577">
                <a:extLst>
                  <a:ext uri="{FF2B5EF4-FFF2-40B4-BE49-F238E27FC236}">
                    <a16:creationId xmlns:a16="http://schemas.microsoft.com/office/drawing/2014/main" id="{11066EAA-72EB-8FF5-3BC7-3CF67AFBB1BC}"/>
                  </a:ext>
                </a:extLst>
              </p:cNvPr>
              <p:cNvSpPr/>
              <p:nvPr/>
            </p:nvSpPr>
            <p:spPr>
              <a:xfrm>
                <a:off x="8292224" y="3963968"/>
                <a:ext cx="75343" cy="131897"/>
              </a:xfrm>
              <a:custGeom>
                <a:avLst/>
                <a:gdLst>
                  <a:gd name="connsiteX0" fmla="*/ 7422 w 75343"/>
                  <a:gd name="connsiteY0" fmla="*/ 130171 h 131897"/>
                  <a:gd name="connsiteX1" fmla="*/ 74802 w 75343"/>
                  <a:gd name="connsiteY1" fmla="*/ 6041 h 131897"/>
                  <a:gd name="connsiteX2" fmla="*/ 68116 w 75343"/>
                  <a:gd name="connsiteY2" fmla="*/ 1670 h 131897"/>
                  <a:gd name="connsiteX3" fmla="*/ 307 w 75343"/>
                  <a:gd name="connsiteY3" fmla="*/ 126828 h 131897"/>
                  <a:gd name="connsiteX4" fmla="*/ 7422 w 75343"/>
                  <a:gd name="connsiteY4" fmla="*/ 130171 h 13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43" h="131897">
                    <a:moveTo>
                      <a:pt x="7422" y="130171"/>
                    </a:moveTo>
                    <a:cubicBezTo>
                      <a:pt x="31683" y="90824"/>
                      <a:pt x="54314" y="47533"/>
                      <a:pt x="74802" y="6041"/>
                    </a:cubicBezTo>
                    <a:cubicBezTo>
                      <a:pt x="77117" y="1413"/>
                      <a:pt x="71459" y="-2274"/>
                      <a:pt x="68116" y="1670"/>
                    </a:cubicBezTo>
                    <a:cubicBezTo>
                      <a:pt x="38883" y="36817"/>
                      <a:pt x="18310" y="84994"/>
                      <a:pt x="307" y="126828"/>
                    </a:cubicBezTo>
                    <a:cubicBezTo>
                      <a:pt x="-1493" y="130943"/>
                      <a:pt x="5108" y="133943"/>
                      <a:pt x="7422" y="1301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9" name="任意多边形: 形状 578">
                <a:extLst>
                  <a:ext uri="{FF2B5EF4-FFF2-40B4-BE49-F238E27FC236}">
                    <a16:creationId xmlns:a16="http://schemas.microsoft.com/office/drawing/2014/main" id="{23C62A90-A49B-09AF-44FD-CAD6758AC573}"/>
                  </a:ext>
                </a:extLst>
              </p:cNvPr>
              <p:cNvSpPr/>
              <p:nvPr/>
            </p:nvSpPr>
            <p:spPr>
              <a:xfrm>
                <a:off x="8190480" y="3921175"/>
                <a:ext cx="136293" cy="83325"/>
              </a:xfrm>
              <a:custGeom>
                <a:avLst/>
                <a:gdLst>
                  <a:gd name="connsiteX0" fmla="*/ 5353 w 136293"/>
                  <a:gd name="connsiteY0" fmla="*/ 83039 h 83325"/>
                  <a:gd name="connsiteX1" fmla="*/ 71533 w 136293"/>
                  <a:gd name="connsiteY1" fmla="*/ 44634 h 83325"/>
                  <a:gd name="connsiteX2" fmla="*/ 134969 w 136293"/>
                  <a:gd name="connsiteY2" fmla="*/ 6829 h 83325"/>
                  <a:gd name="connsiteX3" fmla="*/ 130512 w 136293"/>
                  <a:gd name="connsiteY3" fmla="*/ 400 h 83325"/>
                  <a:gd name="connsiteX4" fmla="*/ 2010 w 136293"/>
                  <a:gd name="connsiteY4" fmla="*/ 76524 h 83325"/>
                  <a:gd name="connsiteX5" fmla="*/ 5353 w 136293"/>
                  <a:gd name="connsiteY5" fmla="*/ 83039 h 8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293" h="83325">
                    <a:moveTo>
                      <a:pt x="5353" y="83039"/>
                    </a:moveTo>
                    <a:cubicBezTo>
                      <a:pt x="29442" y="73952"/>
                      <a:pt x="48902" y="56635"/>
                      <a:pt x="71533" y="44634"/>
                    </a:cubicBezTo>
                    <a:cubicBezTo>
                      <a:pt x="92964" y="33233"/>
                      <a:pt x="116882" y="23289"/>
                      <a:pt x="134969" y="6829"/>
                    </a:cubicBezTo>
                    <a:cubicBezTo>
                      <a:pt x="138398" y="3743"/>
                      <a:pt x="134541" y="-1486"/>
                      <a:pt x="130512" y="400"/>
                    </a:cubicBezTo>
                    <a:cubicBezTo>
                      <a:pt x="85077" y="21060"/>
                      <a:pt x="44787" y="51321"/>
                      <a:pt x="2010" y="76524"/>
                    </a:cubicBezTo>
                    <a:cubicBezTo>
                      <a:pt x="-2276" y="78924"/>
                      <a:pt x="981" y="84668"/>
                      <a:pt x="5353" y="830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0" name="任意多边形: 形状 579">
                <a:extLst>
                  <a:ext uri="{FF2B5EF4-FFF2-40B4-BE49-F238E27FC236}">
                    <a16:creationId xmlns:a16="http://schemas.microsoft.com/office/drawing/2014/main" id="{DB97FA98-D8FA-AE2B-9209-3329F20F6F99}"/>
                  </a:ext>
                </a:extLst>
              </p:cNvPr>
              <p:cNvSpPr/>
              <p:nvPr/>
            </p:nvSpPr>
            <p:spPr>
              <a:xfrm>
                <a:off x="8166234" y="3857417"/>
                <a:ext cx="159186" cy="14218"/>
              </a:xfrm>
              <a:custGeom>
                <a:avLst/>
                <a:gdLst>
                  <a:gd name="connsiteX0" fmla="*/ 2253 w 159186"/>
                  <a:gd name="connsiteY0" fmla="*/ 10409 h 14218"/>
                  <a:gd name="connsiteX1" fmla="*/ 69118 w 159186"/>
                  <a:gd name="connsiteY1" fmla="*/ 13409 h 14218"/>
                  <a:gd name="connsiteX2" fmla="*/ 154672 w 159186"/>
                  <a:gd name="connsiteY2" fmla="*/ 11095 h 14218"/>
                  <a:gd name="connsiteX3" fmla="*/ 156130 w 159186"/>
                  <a:gd name="connsiteY3" fmla="*/ 2608 h 14218"/>
                  <a:gd name="connsiteX4" fmla="*/ 88578 w 159186"/>
                  <a:gd name="connsiteY4" fmla="*/ 1837 h 14218"/>
                  <a:gd name="connsiteX5" fmla="*/ 3368 w 159186"/>
                  <a:gd name="connsiteY5" fmla="*/ 3980 h 14218"/>
                  <a:gd name="connsiteX6" fmla="*/ 2253 w 159186"/>
                  <a:gd name="connsiteY6" fmla="*/ 10409 h 1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86" h="14218">
                    <a:moveTo>
                      <a:pt x="2253" y="10409"/>
                    </a:moveTo>
                    <a:cubicBezTo>
                      <a:pt x="24199" y="15467"/>
                      <a:pt x="46744" y="14352"/>
                      <a:pt x="69118" y="13409"/>
                    </a:cubicBezTo>
                    <a:cubicBezTo>
                      <a:pt x="97579" y="12124"/>
                      <a:pt x="126297" y="12724"/>
                      <a:pt x="154672" y="11095"/>
                    </a:cubicBezTo>
                    <a:cubicBezTo>
                      <a:pt x="159216" y="10838"/>
                      <a:pt x="161359" y="3637"/>
                      <a:pt x="156130" y="2608"/>
                    </a:cubicBezTo>
                    <a:cubicBezTo>
                      <a:pt x="134012" y="-1850"/>
                      <a:pt x="111038" y="465"/>
                      <a:pt x="88578" y="1837"/>
                    </a:cubicBezTo>
                    <a:cubicBezTo>
                      <a:pt x="60032" y="3551"/>
                      <a:pt x="31914" y="3551"/>
                      <a:pt x="3368" y="3980"/>
                    </a:cubicBezTo>
                    <a:cubicBezTo>
                      <a:pt x="-147" y="4065"/>
                      <a:pt x="-1519" y="9552"/>
                      <a:pt x="2253" y="104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1" name="任意多边形: 形状 580">
                <a:extLst>
                  <a:ext uri="{FF2B5EF4-FFF2-40B4-BE49-F238E27FC236}">
                    <a16:creationId xmlns:a16="http://schemas.microsoft.com/office/drawing/2014/main" id="{156BC9B2-C6C2-EB86-D8BE-F94426861298}"/>
                  </a:ext>
                </a:extLst>
              </p:cNvPr>
              <p:cNvSpPr/>
              <p:nvPr/>
            </p:nvSpPr>
            <p:spPr>
              <a:xfrm>
                <a:off x="8221906" y="3737240"/>
                <a:ext cx="121055" cy="83136"/>
              </a:xfrm>
              <a:custGeom>
                <a:avLst/>
                <a:gdLst>
                  <a:gd name="connsiteX0" fmla="*/ 1531 w 121055"/>
                  <a:gd name="connsiteY0" fmla="*/ 6370 h 83136"/>
                  <a:gd name="connsiteX1" fmla="*/ 54852 w 121055"/>
                  <a:gd name="connsiteY1" fmla="*/ 39889 h 83136"/>
                  <a:gd name="connsiteX2" fmla="*/ 113916 w 121055"/>
                  <a:gd name="connsiteY2" fmla="*/ 82494 h 83136"/>
                  <a:gd name="connsiteX3" fmla="*/ 119746 w 121055"/>
                  <a:gd name="connsiteY3" fmla="*/ 75722 h 83136"/>
                  <a:gd name="connsiteX4" fmla="*/ 4445 w 121055"/>
                  <a:gd name="connsiteY4" fmla="*/ 198 h 83136"/>
                  <a:gd name="connsiteX5" fmla="*/ 1531 w 121055"/>
                  <a:gd name="connsiteY5" fmla="*/ 6370 h 8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055" h="83136">
                    <a:moveTo>
                      <a:pt x="1531" y="6370"/>
                    </a:moveTo>
                    <a:cubicBezTo>
                      <a:pt x="19104" y="17943"/>
                      <a:pt x="37449" y="28059"/>
                      <a:pt x="54852" y="39889"/>
                    </a:cubicBezTo>
                    <a:cubicBezTo>
                      <a:pt x="74825" y="53519"/>
                      <a:pt x="93171" y="70064"/>
                      <a:pt x="113916" y="82494"/>
                    </a:cubicBezTo>
                    <a:cubicBezTo>
                      <a:pt x="118117" y="85066"/>
                      <a:pt x="123603" y="79322"/>
                      <a:pt x="119746" y="75722"/>
                    </a:cubicBezTo>
                    <a:cubicBezTo>
                      <a:pt x="88627" y="46147"/>
                      <a:pt x="45422" y="13743"/>
                      <a:pt x="4445" y="198"/>
                    </a:cubicBezTo>
                    <a:cubicBezTo>
                      <a:pt x="674" y="-1088"/>
                      <a:pt x="-1727" y="4227"/>
                      <a:pt x="1531" y="63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2" name="任意多边形: 形状 581">
                <a:extLst>
                  <a:ext uri="{FF2B5EF4-FFF2-40B4-BE49-F238E27FC236}">
                    <a16:creationId xmlns:a16="http://schemas.microsoft.com/office/drawing/2014/main" id="{5579EC42-D383-2FFD-859F-16B9DEEC3C47}"/>
                  </a:ext>
                </a:extLst>
              </p:cNvPr>
              <p:cNvSpPr/>
              <p:nvPr/>
            </p:nvSpPr>
            <p:spPr>
              <a:xfrm>
                <a:off x="8299675" y="3682632"/>
                <a:ext cx="60054" cy="92385"/>
              </a:xfrm>
              <a:custGeom>
                <a:avLst/>
                <a:gdLst>
                  <a:gd name="connsiteX0" fmla="*/ 486 w 60054"/>
                  <a:gd name="connsiteY0" fmla="*/ 4828 h 92385"/>
                  <a:gd name="connsiteX1" fmla="*/ 28689 w 60054"/>
                  <a:gd name="connsiteY1" fmla="*/ 45119 h 92385"/>
                  <a:gd name="connsiteX2" fmla="*/ 52864 w 60054"/>
                  <a:gd name="connsiteY2" fmla="*/ 90896 h 92385"/>
                  <a:gd name="connsiteX3" fmla="*/ 59979 w 60054"/>
                  <a:gd name="connsiteY3" fmla="*/ 87210 h 92385"/>
                  <a:gd name="connsiteX4" fmla="*/ 37519 w 60054"/>
                  <a:gd name="connsiteY4" fmla="*/ 40575 h 92385"/>
                  <a:gd name="connsiteX5" fmla="*/ 5286 w 60054"/>
                  <a:gd name="connsiteY5" fmla="*/ 542 h 92385"/>
                  <a:gd name="connsiteX6" fmla="*/ 486 w 60054"/>
                  <a:gd name="connsiteY6" fmla="*/ 4828 h 9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54" h="92385">
                    <a:moveTo>
                      <a:pt x="486" y="4828"/>
                    </a:moveTo>
                    <a:cubicBezTo>
                      <a:pt x="9744" y="18458"/>
                      <a:pt x="20117" y="30974"/>
                      <a:pt x="28689" y="45119"/>
                    </a:cubicBezTo>
                    <a:cubicBezTo>
                      <a:pt x="37605" y="59778"/>
                      <a:pt x="43091" y="76923"/>
                      <a:pt x="52864" y="90896"/>
                    </a:cubicBezTo>
                    <a:cubicBezTo>
                      <a:pt x="55436" y="94496"/>
                      <a:pt x="60751" y="90896"/>
                      <a:pt x="59979" y="87210"/>
                    </a:cubicBezTo>
                    <a:cubicBezTo>
                      <a:pt x="56807" y="70836"/>
                      <a:pt x="46006" y="54720"/>
                      <a:pt x="37519" y="40575"/>
                    </a:cubicBezTo>
                    <a:cubicBezTo>
                      <a:pt x="28861" y="26088"/>
                      <a:pt x="19003" y="10572"/>
                      <a:pt x="5286" y="542"/>
                    </a:cubicBezTo>
                    <a:cubicBezTo>
                      <a:pt x="2629" y="-1344"/>
                      <a:pt x="-1400" y="2085"/>
                      <a:pt x="486" y="48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3" name="任意多边形: 形状 582">
                <a:extLst>
                  <a:ext uri="{FF2B5EF4-FFF2-40B4-BE49-F238E27FC236}">
                    <a16:creationId xmlns:a16="http://schemas.microsoft.com/office/drawing/2014/main" id="{00FA6E93-8665-52E3-E9FB-9D65761F6D95}"/>
                  </a:ext>
                </a:extLst>
              </p:cNvPr>
              <p:cNvSpPr/>
              <p:nvPr/>
            </p:nvSpPr>
            <p:spPr>
              <a:xfrm>
                <a:off x="8388505" y="3688492"/>
                <a:ext cx="21066" cy="96061"/>
              </a:xfrm>
              <a:custGeom>
                <a:avLst/>
                <a:gdLst>
                  <a:gd name="connsiteX0" fmla="*/ 4925 w 21066"/>
                  <a:gd name="connsiteY0" fmla="*/ 46288 h 96061"/>
                  <a:gd name="connsiteX1" fmla="*/ 12811 w 21066"/>
                  <a:gd name="connsiteY1" fmla="*/ 93094 h 96061"/>
                  <a:gd name="connsiteX2" fmla="*/ 20527 w 21066"/>
                  <a:gd name="connsiteY2" fmla="*/ 92408 h 96061"/>
                  <a:gd name="connsiteX3" fmla="*/ 15383 w 21066"/>
                  <a:gd name="connsiteY3" fmla="*/ 49546 h 96061"/>
                  <a:gd name="connsiteX4" fmla="*/ 6810 w 21066"/>
                  <a:gd name="connsiteY4" fmla="*/ 2312 h 96061"/>
                  <a:gd name="connsiteX5" fmla="*/ 810 w 21066"/>
                  <a:gd name="connsiteY5" fmla="*/ 2826 h 96061"/>
                  <a:gd name="connsiteX6" fmla="*/ 4925 w 21066"/>
                  <a:gd name="connsiteY6" fmla="*/ 46288 h 9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66" h="96061">
                    <a:moveTo>
                      <a:pt x="4925" y="46288"/>
                    </a:moveTo>
                    <a:cubicBezTo>
                      <a:pt x="8011" y="61805"/>
                      <a:pt x="9383" y="77749"/>
                      <a:pt x="12811" y="93094"/>
                    </a:cubicBezTo>
                    <a:cubicBezTo>
                      <a:pt x="13840" y="97638"/>
                      <a:pt x="19841" y="96609"/>
                      <a:pt x="20527" y="92408"/>
                    </a:cubicBezTo>
                    <a:cubicBezTo>
                      <a:pt x="22584" y="78350"/>
                      <a:pt x="18298" y="63176"/>
                      <a:pt x="15383" y="49546"/>
                    </a:cubicBezTo>
                    <a:cubicBezTo>
                      <a:pt x="12040" y="33858"/>
                      <a:pt x="10411" y="17828"/>
                      <a:pt x="6810" y="2312"/>
                    </a:cubicBezTo>
                    <a:cubicBezTo>
                      <a:pt x="5953" y="-1289"/>
                      <a:pt x="1410" y="-346"/>
                      <a:pt x="810" y="2826"/>
                    </a:cubicBezTo>
                    <a:cubicBezTo>
                      <a:pt x="-1676" y="17228"/>
                      <a:pt x="2096" y="32229"/>
                      <a:pt x="4925" y="462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4" name="任意多边形: 形状 583">
                <a:extLst>
                  <a:ext uri="{FF2B5EF4-FFF2-40B4-BE49-F238E27FC236}">
                    <a16:creationId xmlns:a16="http://schemas.microsoft.com/office/drawing/2014/main" id="{05433D2B-81ED-2A3C-3310-381A513DC8C0}"/>
                  </a:ext>
                </a:extLst>
              </p:cNvPr>
              <p:cNvSpPr/>
              <p:nvPr/>
            </p:nvSpPr>
            <p:spPr>
              <a:xfrm>
                <a:off x="8488116" y="3848276"/>
                <a:ext cx="102535" cy="28136"/>
              </a:xfrm>
              <a:custGeom>
                <a:avLst/>
                <a:gdLst>
                  <a:gd name="connsiteX0" fmla="*/ 3554 w 102535"/>
                  <a:gd name="connsiteY0" fmla="*/ 28122 h 28136"/>
                  <a:gd name="connsiteX1" fmla="*/ 46502 w 102535"/>
                  <a:gd name="connsiteY1" fmla="*/ 18606 h 28136"/>
                  <a:gd name="connsiteX2" fmla="*/ 100252 w 102535"/>
                  <a:gd name="connsiteY2" fmla="*/ 6176 h 28136"/>
                  <a:gd name="connsiteX3" fmla="*/ 99738 w 102535"/>
                  <a:gd name="connsiteY3" fmla="*/ 4 h 28136"/>
                  <a:gd name="connsiteX4" fmla="*/ 50274 w 102535"/>
                  <a:gd name="connsiteY4" fmla="*/ 7034 h 28136"/>
                  <a:gd name="connsiteX5" fmla="*/ 2011 w 102535"/>
                  <a:gd name="connsiteY5" fmla="*/ 20921 h 28136"/>
                  <a:gd name="connsiteX6" fmla="*/ 3554 w 102535"/>
                  <a:gd name="connsiteY6" fmla="*/ 28122 h 28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535" h="28136">
                    <a:moveTo>
                      <a:pt x="3554" y="28122"/>
                    </a:moveTo>
                    <a:cubicBezTo>
                      <a:pt x="18127" y="26836"/>
                      <a:pt x="32272" y="21693"/>
                      <a:pt x="46502" y="18606"/>
                    </a:cubicBezTo>
                    <a:cubicBezTo>
                      <a:pt x="64419" y="14663"/>
                      <a:pt x="82850" y="12177"/>
                      <a:pt x="100252" y="6176"/>
                    </a:cubicBezTo>
                    <a:cubicBezTo>
                      <a:pt x="103253" y="5062"/>
                      <a:pt x="103509" y="-167"/>
                      <a:pt x="99738" y="4"/>
                    </a:cubicBezTo>
                    <a:cubicBezTo>
                      <a:pt x="83107" y="690"/>
                      <a:pt x="66648" y="3947"/>
                      <a:pt x="50274" y="7034"/>
                    </a:cubicBezTo>
                    <a:cubicBezTo>
                      <a:pt x="34244" y="10034"/>
                      <a:pt x="16156" y="12606"/>
                      <a:pt x="2011" y="20921"/>
                    </a:cubicBezTo>
                    <a:cubicBezTo>
                      <a:pt x="-1075" y="22635"/>
                      <a:pt x="-647" y="28465"/>
                      <a:pt x="3554" y="28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5" name="任意多边形: 形状 584">
                <a:extLst>
                  <a:ext uri="{FF2B5EF4-FFF2-40B4-BE49-F238E27FC236}">
                    <a16:creationId xmlns:a16="http://schemas.microsoft.com/office/drawing/2014/main" id="{4B388727-130B-E2DA-1351-6BF4FD956485}"/>
                  </a:ext>
                </a:extLst>
              </p:cNvPr>
              <p:cNvSpPr/>
              <p:nvPr/>
            </p:nvSpPr>
            <p:spPr>
              <a:xfrm>
                <a:off x="8493198" y="3917075"/>
                <a:ext cx="122030" cy="35369"/>
              </a:xfrm>
              <a:custGeom>
                <a:avLst/>
                <a:gdLst>
                  <a:gd name="connsiteX0" fmla="*/ 2844 w 122030"/>
                  <a:gd name="connsiteY0" fmla="*/ 8187 h 35369"/>
                  <a:gd name="connsiteX1" fmla="*/ 63709 w 122030"/>
                  <a:gd name="connsiteY1" fmla="*/ 26703 h 35369"/>
                  <a:gd name="connsiteX2" fmla="*/ 119516 w 122030"/>
                  <a:gd name="connsiteY2" fmla="*/ 35361 h 35369"/>
                  <a:gd name="connsiteX3" fmla="*/ 119773 w 122030"/>
                  <a:gd name="connsiteY3" fmla="*/ 29018 h 35369"/>
                  <a:gd name="connsiteX4" fmla="*/ 59423 w 122030"/>
                  <a:gd name="connsiteY4" fmla="*/ 13330 h 35369"/>
                  <a:gd name="connsiteX5" fmla="*/ 4216 w 122030"/>
                  <a:gd name="connsiteY5" fmla="*/ 43 h 35369"/>
                  <a:gd name="connsiteX6" fmla="*/ 2844 w 122030"/>
                  <a:gd name="connsiteY6" fmla="*/ 8187 h 3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030" h="35369">
                    <a:moveTo>
                      <a:pt x="2844" y="8187"/>
                    </a:moveTo>
                    <a:cubicBezTo>
                      <a:pt x="23247" y="14359"/>
                      <a:pt x="43563" y="19674"/>
                      <a:pt x="63709" y="26703"/>
                    </a:cubicBezTo>
                    <a:cubicBezTo>
                      <a:pt x="81711" y="32961"/>
                      <a:pt x="96284" y="33647"/>
                      <a:pt x="119516" y="35361"/>
                    </a:cubicBezTo>
                    <a:cubicBezTo>
                      <a:pt x="122602" y="35619"/>
                      <a:pt x="123031" y="29703"/>
                      <a:pt x="119773" y="29018"/>
                    </a:cubicBezTo>
                    <a:cubicBezTo>
                      <a:pt x="99028" y="24989"/>
                      <a:pt x="79397" y="20274"/>
                      <a:pt x="59423" y="13330"/>
                    </a:cubicBezTo>
                    <a:cubicBezTo>
                      <a:pt x="41592" y="7072"/>
                      <a:pt x="23418" y="-643"/>
                      <a:pt x="4216" y="43"/>
                    </a:cubicBezTo>
                    <a:cubicBezTo>
                      <a:pt x="-242" y="214"/>
                      <a:pt x="-1871" y="6729"/>
                      <a:pt x="2844" y="81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6" name="任意多边形: 形状 585">
                <a:extLst>
                  <a:ext uri="{FF2B5EF4-FFF2-40B4-BE49-F238E27FC236}">
                    <a16:creationId xmlns:a16="http://schemas.microsoft.com/office/drawing/2014/main" id="{24CA26C2-AF9E-0DC3-8A34-7DD5400C141A}"/>
                  </a:ext>
                </a:extLst>
              </p:cNvPr>
              <p:cNvSpPr/>
              <p:nvPr/>
            </p:nvSpPr>
            <p:spPr>
              <a:xfrm>
                <a:off x="8457978" y="3965992"/>
                <a:ext cx="105000" cy="99701"/>
              </a:xfrm>
              <a:custGeom>
                <a:avLst/>
                <a:gdLst>
                  <a:gd name="connsiteX0" fmla="*/ 603 w 105000"/>
                  <a:gd name="connsiteY0" fmla="*/ 6504 h 99701"/>
                  <a:gd name="connsiteX1" fmla="*/ 60096 w 105000"/>
                  <a:gd name="connsiteY1" fmla="*/ 68140 h 99701"/>
                  <a:gd name="connsiteX2" fmla="*/ 101759 w 105000"/>
                  <a:gd name="connsiteY2" fmla="*/ 99344 h 99701"/>
                  <a:gd name="connsiteX3" fmla="*/ 103816 w 105000"/>
                  <a:gd name="connsiteY3" fmla="*/ 92915 h 99701"/>
                  <a:gd name="connsiteX4" fmla="*/ 6947 w 105000"/>
                  <a:gd name="connsiteY4" fmla="*/ 761 h 99701"/>
                  <a:gd name="connsiteX5" fmla="*/ 603 w 105000"/>
                  <a:gd name="connsiteY5" fmla="*/ 6504 h 99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000" h="99701">
                    <a:moveTo>
                      <a:pt x="603" y="6504"/>
                    </a:moveTo>
                    <a:cubicBezTo>
                      <a:pt x="16376" y="29993"/>
                      <a:pt x="39951" y="48424"/>
                      <a:pt x="60096" y="68140"/>
                    </a:cubicBezTo>
                    <a:cubicBezTo>
                      <a:pt x="72526" y="80313"/>
                      <a:pt x="83328" y="88029"/>
                      <a:pt x="101759" y="99344"/>
                    </a:cubicBezTo>
                    <a:cubicBezTo>
                      <a:pt x="104845" y="101230"/>
                      <a:pt x="106130" y="95144"/>
                      <a:pt x="103816" y="92915"/>
                    </a:cubicBezTo>
                    <a:cubicBezTo>
                      <a:pt x="71412" y="62140"/>
                      <a:pt x="40637" y="28964"/>
                      <a:pt x="6947" y="761"/>
                    </a:cubicBezTo>
                    <a:cubicBezTo>
                      <a:pt x="3518" y="-1897"/>
                      <a:pt x="-1797" y="2989"/>
                      <a:pt x="603" y="65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0" name="图形 4">
              <a:extLst>
                <a:ext uri="{FF2B5EF4-FFF2-40B4-BE49-F238E27FC236}">
                  <a16:creationId xmlns:a16="http://schemas.microsoft.com/office/drawing/2014/main" id="{C511E19D-E05C-D442-772E-1857D0BFB92D}"/>
                </a:ext>
              </a:extLst>
            </p:cNvPr>
            <p:cNvGrpSpPr/>
            <p:nvPr/>
          </p:nvGrpSpPr>
          <p:grpSpPr>
            <a:xfrm>
              <a:off x="8131262" y="4651272"/>
              <a:ext cx="302569" cy="274748"/>
              <a:chOff x="8131262" y="4651272"/>
              <a:chExt cx="302569" cy="274748"/>
            </a:xfrm>
          </p:grpSpPr>
          <p:sp>
            <p:nvSpPr>
              <p:cNvPr id="574" name="任意多边形: 形状 573">
                <a:extLst>
                  <a:ext uri="{FF2B5EF4-FFF2-40B4-BE49-F238E27FC236}">
                    <a16:creationId xmlns:a16="http://schemas.microsoft.com/office/drawing/2014/main" id="{DEC09BCD-5A42-3B96-1677-F7AD844A73E6}"/>
                  </a:ext>
                </a:extLst>
              </p:cNvPr>
              <p:cNvSpPr/>
              <p:nvPr/>
            </p:nvSpPr>
            <p:spPr>
              <a:xfrm>
                <a:off x="8131262" y="4651272"/>
                <a:ext cx="302569" cy="274748"/>
              </a:xfrm>
              <a:custGeom>
                <a:avLst/>
                <a:gdLst>
                  <a:gd name="connsiteX0" fmla="*/ 232678 w 302569"/>
                  <a:gd name="connsiteY0" fmla="*/ 3595 h 274748"/>
                  <a:gd name="connsiteX1" fmla="*/ 188015 w 302569"/>
                  <a:gd name="connsiteY1" fmla="*/ 30342 h 274748"/>
                  <a:gd name="connsiteX2" fmla="*/ 161526 w 302569"/>
                  <a:gd name="connsiteY2" fmla="*/ 88634 h 274748"/>
                  <a:gd name="connsiteX3" fmla="*/ 127665 w 302569"/>
                  <a:gd name="connsiteY3" fmla="*/ 45343 h 274748"/>
                  <a:gd name="connsiteX4" fmla="*/ 61742 w 302569"/>
                  <a:gd name="connsiteY4" fmla="*/ 18426 h 274748"/>
                  <a:gd name="connsiteX5" fmla="*/ 67057 w 302569"/>
                  <a:gd name="connsiteY5" fmla="*/ 82463 h 274748"/>
                  <a:gd name="connsiteX6" fmla="*/ 96975 w 302569"/>
                  <a:gd name="connsiteY6" fmla="*/ 122067 h 274748"/>
                  <a:gd name="connsiteX7" fmla="*/ 40225 w 302569"/>
                  <a:gd name="connsiteY7" fmla="*/ 122239 h 274748"/>
                  <a:gd name="connsiteX8" fmla="*/ 20 w 302569"/>
                  <a:gd name="connsiteY8" fmla="*/ 155929 h 274748"/>
                  <a:gd name="connsiteX9" fmla="*/ 39282 w 302569"/>
                  <a:gd name="connsiteY9" fmla="*/ 187132 h 274748"/>
                  <a:gd name="connsiteX10" fmla="*/ 106148 w 302569"/>
                  <a:gd name="connsiteY10" fmla="*/ 180532 h 274748"/>
                  <a:gd name="connsiteX11" fmla="*/ 84116 w 302569"/>
                  <a:gd name="connsiteY11" fmla="*/ 236596 h 274748"/>
                  <a:gd name="connsiteX12" fmla="*/ 96632 w 302569"/>
                  <a:gd name="connsiteY12" fmla="*/ 274744 h 274748"/>
                  <a:gd name="connsiteX13" fmla="*/ 137094 w 302569"/>
                  <a:gd name="connsiteY13" fmla="*/ 245769 h 274748"/>
                  <a:gd name="connsiteX14" fmla="*/ 156468 w 302569"/>
                  <a:gd name="connsiteY14" fmla="*/ 201277 h 274748"/>
                  <a:gd name="connsiteX15" fmla="*/ 190501 w 302569"/>
                  <a:gd name="connsiteY15" fmla="*/ 247997 h 274748"/>
                  <a:gd name="connsiteX16" fmla="*/ 235593 w 302569"/>
                  <a:gd name="connsiteY16" fmla="*/ 264200 h 274748"/>
                  <a:gd name="connsiteX17" fmla="*/ 239193 w 302569"/>
                  <a:gd name="connsiteY17" fmla="*/ 219108 h 274748"/>
                  <a:gd name="connsiteX18" fmla="*/ 197359 w 302569"/>
                  <a:gd name="connsiteY18" fmla="*/ 166473 h 274748"/>
                  <a:gd name="connsiteX19" fmla="*/ 269883 w 302569"/>
                  <a:gd name="connsiteY19" fmla="*/ 163130 h 274748"/>
                  <a:gd name="connsiteX20" fmla="*/ 300743 w 302569"/>
                  <a:gd name="connsiteY20" fmla="*/ 125068 h 274748"/>
                  <a:gd name="connsiteX21" fmla="*/ 254281 w 302569"/>
                  <a:gd name="connsiteY21" fmla="*/ 102093 h 274748"/>
                  <a:gd name="connsiteX22" fmla="*/ 213133 w 302569"/>
                  <a:gd name="connsiteY22" fmla="*/ 106637 h 274748"/>
                  <a:gd name="connsiteX23" fmla="*/ 237650 w 302569"/>
                  <a:gd name="connsiteY23" fmla="*/ 63260 h 274748"/>
                  <a:gd name="connsiteX24" fmla="*/ 232678 w 302569"/>
                  <a:gd name="connsiteY24" fmla="*/ 3595 h 274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2569" h="274748">
                    <a:moveTo>
                      <a:pt x="232678" y="3595"/>
                    </a:moveTo>
                    <a:cubicBezTo>
                      <a:pt x="217162" y="-10292"/>
                      <a:pt x="196073" y="19798"/>
                      <a:pt x="188015" y="30342"/>
                    </a:cubicBezTo>
                    <a:cubicBezTo>
                      <a:pt x="175242" y="47058"/>
                      <a:pt x="165641" y="67461"/>
                      <a:pt x="161526" y="88634"/>
                    </a:cubicBezTo>
                    <a:cubicBezTo>
                      <a:pt x="154839" y="71747"/>
                      <a:pt x="142238" y="57516"/>
                      <a:pt x="127665" y="45343"/>
                    </a:cubicBezTo>
                    <a:cubicBezTo>
                      <a:pt x="114292" y="34199"/>
                      <a:pt x="80430" y="9939"/>
                      <a:pt x="61742" y="18426"/>
                    </a:cubicBezTo>
                    <a:cubicBezTo>
                      <a:pt x="42282" y="27256"/>
                      <a:pt x="62085" y="72090"/>
                      <a:pt x="67057" y="82463"/>
                    </a:cubicBezTo>
                    <a:cubicBezTo>
                      <a:pt x="73144" y="94978"/>
                      <a:pt x="83773" y="111780"/>
                      <a:pt x="96975" y="122067"/>
                    </a:cubicBezTo>
                    <a:cubicBezTo>
                      <a:pt x="78287" y="117781"/>
                      <a:pt x="59513" y="115895"/>
                      <a:pt x="40225" y="122239"/>
                    </a:cubicBezTo>
                    <a:cubicBezTo>
                      <a:pt x="23938" y="127554"/>
                      <a:pt x="1049" y="135783"/>
                      <a:pt x="20" y="155929"/>
                    </a:cubicBezTo>
                    <a:cubicBezTo>
                      <a:pt x="-837" y="173331"/>
                      <a:pt x="26166" y="184218"/>
                      <a:pt x="39282" y="187132"/>
                    </a:cubicBezTo>
                    <a:cubicBezTo>
                      <a:pt x="58484" y="191419"/>
                      <a:pt x="86088" y="189533"/>
                      <a:pt x="106148" y="180532"/>
                    </a:cubicBezTo>
                    <a:cubicBezTo>
                      <a:pt x="94489" y="197163"/>
                      <a:pt x="85831" y="216279"/>
                      <a:pt x="84116" y="236596"/>
                    </a:cubicBezTo>
                    <a:cubicBezTo>
                      <a:pt x="83345" y="245426"/>
                      <a:pt x="81887" y="274486"/>
                      <a:pt x="96632" y="274744"/>
                    </a:cubicBezTo>
                    <a:cubicBezTo>
                      <a:pt x="113177" y="275086"/>
                      <a:pt x="126979" y="257084"/>
                      <a:pt x="137094" y="245769"/>
                    </a:cubicBezTo>
                    <a:cubicBezTo>
                      <a:pt x="148067" y="233596"/>
                      <a:pt x="155354" y="217650"/>
                      <a:pt x="156468" y="201277"/>
                    </a:cubicBezTo>
                    <a:cubicBezTo>
                      <a:pt x="165384" y="218594"/>
                      <a:pt x="175756" y="234281"/>
                      <a:pt x="190501" y="247997"/>
                    </a:cubicBezTo>
                    <a:cubicBezTo>
                      <a:pt x="199074" y="255970"/>
                      <a:pt x="222562" y="272772"/>
                      <a:pt x="235593" y="264200"/>
                    </a:cubicBezTo>
                    <a:cubicBezTo>
                      <a:pt x="250594" y="254341"/>
                      <a:pt x="244336" y="233081"/>
                      <a:pt x="239193" y="219108"/>
                    </a:cubicBezTo>
                    <a:cubicBezTo>
                      <a:pt x="231735" y="198962"/>
                      <a:pt x="215447" y="179932"/>
                      <a:pt x="197359" y="166473"/>
                    </a:cubicBezTo>
                    <a:cubicBezTo>
                      <a:pt x="221705" y="170331"/>
                      <a:pt x="246051" y="171531"/>
                      <a:pt x="269883" y="163130"/>
                    </a:cubicBezTo>
                    <a:cubicBezTo>
                      <a:pt x="283770" y="158158"/>
                      <a:pt x="309659" y="143156"/>
                      <a:pt x="300743" y="125068"/>
                    </a:cubicBezTo>
                    <a:cubicBezTo>
                      <a:pt x="293371" y="110237"/>
                      <a:pt x="268597" y="105179"/>
                      <a:pt x="254281" y="102093"/>
                    </a:cubicBezTo>
                    <a:cubicBezTo>
                      <a:pt x="239964" y="99007"/>
                      <a:pt x="225991" y="101150"/>
                      <a:pt x="213133" y="106637"/>
                    </a:cubicBezTo>
                    <a:cubicBezTo>
                      <a:pt x="223677" y="94121"/>
                      <a:pt x="231992" y="80234"/>
                      <a:pt x="237650" y="63260"/>
                    </a:cubicBezTo>
                    <a:cubicBezTo>
                      <a:pt x="242279" y="49030"/>
                      <a:pt x="245794" y="15340"/>
                      <a:pt x="232678" y="359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5" name="任意多边形: 形状 574">
                <a:extLst>
                  <a:ext uri="{FF2B5EF4-FFF2-40B4-BE49-F238E27FC236}">
                    <a16:creationId xmlns:a16="http://schemas.microsoft.com/office/drawing/2014/main" id="{A4676B35-BEC8-0F94-F6B5-5CD2316F339D}"/>
                  </a:ext>
                </a:extLst>
              </p:cNvPr>
              <p:cNvSpPr/>
              <p:nvPr/>
            </p:nvSpPr>
            <p:spPr>
              <a:xfrm>
                <a:off x="8225823" y="4743147"/>
                <a:ext cx="103311" cy="98162"/>
              </a:xfrm>
              <a:custGeom>
                <a:avLst/>
                <a:gdLst>
                  <a:gd name="connsiteX0" fmla="*/ 86682 w 103311"/>
                  <a:gd name="connsiteY0" fmla="*/ 9532 h 98162"/>
                  <a:gd name="connsiteX1" fmla="*/ 79738 w 103311"/>
                  <a:gd name="connsiteY1" fmla="*/ 6874 h 98162"/>
                  <a:gd name="connsiteX2" fmla="*/ 65765 w 103311"/>
                  <a:gd name="connsiteY2" fmla="*/ 22219 h 98162"/>
                  <a:gd name="connsiteX3" fmla="*/ 51278 w 103311"/>
                  <a:gd name="connsiteY3" fmla="*/ 1388 h 98162"/>
                  <a:gd name="connsiteX4" fmla="*/ 44506 w 103311"/>
                  <a:gd name="connsiteY4" fmla="*/ 3360 h 98162"/>
                  <a:gd name="connsiteX5" fmla="*/ 41162 w 103311"/>
                  <a:gd name="connsiteY5" fmla="*/ 25391 h 98162"/>
                  <a:gd name="connsiteX6" fmla="*/ 20074 w 103311"/>
                  <a:gd name="connsiteY6" fmla="*/ 17676 h 98162"/>
                  <a:gd name="connsiteX7" fmla="*/ 16645 w 103311"/>
                  <a:gd name="connsiteY7" fmla="*/ 22391 h 98162"/>
                  <a:gd name="connsiteX8" fmla="*/ 26246 w 103311"/>
                  <a:gd name="connsiteY8" fmla="*/ 39621 h 98162"/>
                  <a:gd name="connsiteX9" fmla="*/ 3443 w 103311"/>
                  <a:gd name="connsiteY9" fmla="*/ 43307 h 98162"/>
                  <a:gd name="connsiteX10" fmla="*/ 2586 w 103311"/>
                  <a:gd name="connsiteY10" fmla="*/ 51280 h 98162"/>
                  <a:gd name="connsiteX11" fmla="*/ 23846 w 103311"/>
                  <a:gd name="connsiteY11" fmla="*/ 59253 h 98162"/>
                  <a:gd name="connsiteX12" fmla="*/ 12787 w 103311"/>
                  <a:gd name="connsiteY12" fmla="*/ 78541 h 98162"/>
                  <a:gd name="connsiteX13" fmla="*/ 17159 w 103311"/>
                  <a:gd name="connsiteY13" fmla="*/ 84027 h 98162"/>
                  <a:gd name="connsiteX14" fmla="*/ 42877 w 103311"/>
                  <a:gd name="connsiteY14" fmla="*/ 74597 h 98162"/>
                  <a:gd name="connsiteX15" fmla="*/ 55050 w 103311"/>
                  <a:gd name="connsiteY15" fmla="*/ 96629 h 98162"/>
                  <a:gd name="connsiteX16" fmla="*/ 61908 w 103311"/>
                  <a:gd name="connsiteY16" fmla="*/ 95514 h 98162"/>
                  <a:gd name="connsiteX17" fmla="*/ 67652 w 103311"/>
                  <a:gd name="connsiteY17" fmla="*/ 73826 h 98162"/>
                  <a:gd name="connsiteX18" fmla="*/ 89682 w 103311"/>
                  <a:gd name="connsiteY18" fmla="*/ 82141 h 98162"/>
                  <a:gd name="connsiteX19" fmla="*/ 94740 w 103311"/>
                  <a:gd name="connsiteY19" fmla="*/ 76912 h 98162"/>
                  <a:gd name="connsiteX20" fmla="*/ 82653 w 103311"/>
                  <a:gd name="connsiteY20" fmla="*/ 57967 h 98162"/>
                  <a:gd name="connsiteX21" fmla="*/ 99969 w 103311"/>
                  <a:gd name="connsiteY21" fmla="*/ 54023 h 98162"/>
                  <a:gd name="connsiteX22" fmla="*/ 101684 w 103311"/>
                  <a:gd name="connsiteY22" fmla="*/ 46994 h 98162"/>
                  <a:gd name="connsiteX23" fmla="*/ 83767 w 103311"/>
                  <a:gd name="connsiteY23" fmla="*/ 28049 h 98162"/>
                  <a:gd name="connsiteX24" fmla="*/ 86682 w 103311"/>
                  <a:gd name="connsiteY24" fmla="*/ 9532 h 98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3311" h="98162">
                    <a:moveTo>
                      <a:pt x="86682" y="9532"/>
                    </a:moveTo>
                    <a:cubicBezTo>
                      <a:pt x="87025" y="5417"/>
                      <a:pt x="82224" y="4217"/>
                      <a:pt x="79738" y="6874"/>
                    </a:cubicBezTo>
                    <a:cubicBezTo>
                      <a:pt x="75024" y="11932"/>
                      <a:pt x="70394" y="17076"/>
                      <a:pt x="65765" y="22219"/>
                    </a:cubicBezTo>
                    <a:cubicBezTo>
                      <a:pt x="61222" y="15018"/>
                      <a:pt x="56850" y="7818"/>
                      <a:pt x="51278" y="1388"/>
                    </a:cubicBezTo>
                    <a:cubicBezTo>
                      <a:pt x="49049" y="-1184"/>
                      <a:pt x="45020" y="16"/>
                      <a:pt x="44506" y="3360"/>
                    </a:cubicBezTo>
                    <a:cubicBezTo>
                      <a:pt x="43305" y="10732"/>
                      <a:pt x="42191" y="18019"/>
                      <a:pt x="41162" y="25391"/>
                    </a:cubicBezTo>
                    <a:cubicBezTo>
                      <a:pt x="34219" y="22391"/>
                      <a:pt x="27446" y="19476"/>
                      <a:pt x="20074" y="17676"/>
                    </a:cubicBezTo>
                    <a:cubicBezTo>
                      <a:pt x="17330" y="16990"/>
                      <a:pt x="15959" y="20247"/>
                      <a:pt x="16645" y="22391"/>
                    </a:cubicBezTo>
                    <a:cubicBezTo>
                      <a:pt x="18702" y="28991"/>
                      <a:pt x="22217" y="34392"/>
                      <a:pt x="26246" y="39621"/>
                    </a:cubicBezTo>
                    <a:cubicBezTo>
                      <a:pt x="18617" y="40393"/>
                      <a:pt x="11158" y="42022"/>
                      <a:pt x="3443" y="43307"/>
                    </a:cubicBezTo>
                    <a:cubicBezTo>
                      <a:pt x="-672" y="43993"/>
                      <a:pt x="-1272" y="49652"/>
                      <a:pt x="2586" y="51280"/>
                    </a:cubicBezTo>
                    <a:cubicBezTo>
                      <a:pt x="9616" y="54109"/>
                      <a:pt x="16816" y="56424"/>
                      <a:pt x="23846" y="59253"/>
                    </a:cubicBezTo>
                    <a:cubicBezTo>
                      <a:pt x="19559" y="65339"/>
                      <a:pt x="15959" y="71682"/>
                      <a:pt x="12787" y="78541"/>
                    </a:cubicBezTo>
                    <a:cubicBezTo>
                      <a:pt x="11587" y="81198"/>
                      <a:pt x="14244" y="84713"/>
                      <a:pt x="17159" y="84027"/>
                    </a:cubicBezTo>
                    <a:cubicBezTo>
                      <a:pt x="26160" y="81798"/>
                      <a:pt x="34304" y="77855"/>
                      <a:pt x="42877" y="74597"/>
                    </a:cubicBezTo>
                    <a:cubicBezTo>
                      <a:pt x="46563" y="82141"/>
                      <a:pt x="50678" y="89428"/>
                      <a:pt x="55050" y="96629"/>
                    </a:cubicBezTo>
                    <a:cubicBezTo>
                      <a:pt x="56678" y="99372"/>
                      <a:pt x="60879" y="98086"/>
                      <a:pt x="61908" y="95514"/>
                    </a:cubicBezTo>
                    <a:cubicBezTo>
                      <a:pt x="64737" y="88313"/>
                      <a:pt x="66794" y="81284"/>
                      <a:pt x="67652" y="73826"/>
                    </a:cubicBezTo>
                    <a:cubicBezTo>
                      <a:pt x="75024" y="76483"/>
                      <a:pt x="82310" y="79226"/>
                      <a:pt x="89682" y="82141"/>
                    </a:cubicBezTo>
                    <a:cubicBezTo>
                      <a:pt x="92597" y="83256"/>
                      <a:pt x="96541" y="79912"/>
                      <a:pt x="94740" y="76912"/>
                    </a:cubicBezTo>
                    <a:cubicBezTo>
                      <a:pt x="90968" y="70397"/>
                      <a:pt x="86768" y="64224"/>
                      <a:pt x="82653" y="57967"/>
                    </a:cubicBezTo>
                    <a:cubicBezTo>
                      <a:pt x="88311" y="55909"/>
                      <a:pt x="93883" y="55052"/>
                      <a:pt x="99969" y="54023"/>
                    </a:cubicBezTo>
                    <a:cubicBezTo>
                      <a:pt x="103055" y="53509"/>
                      <a:pt x="104770" y="48794"/>
                      <a:pt x="101684" y="46994"/>
                    </a:cubicBezTo>
                    <a:cubicBezTo>
                      <a:pt x="93969" y="42622"/>
                      <a:pt x="82910" y="39879"/>
                      <a:pt x="83767" y="28049"/>
                    </a:cubicBezTo>
                    <a:cubicBezTo>
                      <a:pt x="84111" y="21705"/>
                      <a:pt x="86168" y="15704"/>
                      <a:pt x="86682" y="953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1" name="图形 4">
              <a:extLst>
                <a:ext uri="{FF2B5EF4-FFF2-40B4-BE49-F238E27FC236}">
                  <a16:creationId xmlns:a16="http://schemas.microsoft.com/office/drawing/2014/main" id="{366AAC3B-7929-F365-6D67-19CFE91C8BAE}"/>
                </a:ext>
              </a:extLst>
            </p:cNvPr>
            <p:cNvGrpSpPr/>
            <p:nvPr/>
          </p:nvGrpSpPr>
          <p:grpSpPr>
            <a:xfrm>
              <a:off x="6718438" y="3901785"/>
              <a:ext cx="297399" cy="293365"/>
              <a:chOff x="6718438" y="3901785"/>
              <a:chExt cx="297399" cy="293365"/>
            </a:xfrm>
          </p:grpSpPr>
          <p:sp>
            <p:nvSpPr>
              <p:cNvPr id="572" name="任意多边形: 形状 571">
                <a:extLst>
                  <a:ext uri="{FF2B5EF4-FFF2-40B4-BE49-F238E27FC236}">
                    <a16:creationId xmlns:a16="http://schemas.microsoft.com/office/drawing/2014/main" id="{4E07801E-C94A-32BA-9932-C6464FBC77C6}"/>
                  </a:ext>
                </a:extLst>
              </p:cNvPr>
              <p:cNvSpPr/>
              <p:nvPr/>
            </p:nvSpPr>
            <p:spPr>
              <a:xfrm>
                <a:off x="6718438" y="3901785"/>
                <a:ext cx="297399" cy="293365"/>
              </a:xfrm>
              <a:custGeom>
                <a:avLst/>
                <a:gdLst>
                  <a:gd name="connsiteX0" fmla="*/ 297390 w 297399"/>
                  <a:gd name="connsiteY0" fmla="*/ 122832 h 293365"/>
                  <a:gd name="connsiteX1" fmla="*/ 248270 w 297399"/>
                  <a:gd name="connsiteY1" fmla="*/ 105773 h 293365"/>
                  <a:gd name="connsiteX2" fmla="*/ 186548 w 297399"/>
                  <a:gd name="connsiteY2" fmla="*/ 122832 h 293365"/>
                  <a:gd name="connsiteX3" fmla="*/ 197950 w 297399"/>
                  <a:gd name="connsiteY3" fmla="*/ 69082 h 293365"/>
                  <a:gd name="connsiteX4" fmla="*/ 176175 w 297399"/>
                  <a:gd name="connsiteY4" fmla="*/ 1274 h 293365"/>
                  <a:gd name="connsiteX5" fmla="*/ 130570 w 297399"/>
                  <a:gd name="connsiteY5" fmla="*/ 46451 h 293365"/>
                  <a:gd name="connsiteX6" fmla="*/ 119425 w 297399"/>
                  <a:gd name="connsiteY6" fmla="*/ 94800 h 293365"/>
                  <a:gd name="connsiteX7" fmla="*/ 82821 w 297399"/>
                  <a:gd name="connsiteY7" fmla="*/ 51423 h 293365"/>
                  <a:gd name="connsiteX8" fmla="*/ 31214 w 297399"/>
                  <a:gd name="connsiteY8" fmla="*/ 42250 h 293365"/>
                  <a:gd name="connsiteX9" fmla="*/ 32500 w 297399"/>
                  <a:gd name="connsiteY9" fmla="*/ 92314 h 293365"/>
                  <a:gd name="connsiteX10" fmla="*/ 80506 w 297399"/>
                  <a:gd name="connsiteY10" fmla="*/ 139377 h 293365"/>
                  <a:gd name="connsiteX11" fmla="*/ 23328 w 297399"/>
                  <a:gd name="connsiteY11" fmla="*/ 158494 h 293365"/>
                  <a:gd name="connsiteX12" fmla="*/ 2153 w 297399"/>
                  <a:gd name="connsiteY12" fmla="*/ 192612 h 293365"/>
                  <a:gd name="connsiteX13" fmla="*/ 50331 w 297399"/>
                  <a:gd name="connsiteY13" fmla="*/ 205042 h 293365"/>
                  <a:gd name="connsiteX14" fmla="*/ 96879 w 297399"/>
                  <a:gd name="connsiteY14" fmla="*/ 191412 h 293365"/>
                  <a:gd name="connsiteX15" fmla="*/ 82907 w 297399"/>
                  <a:gd name="connsiteY15" fmla="*/ 247476 h 293365"/>
                  <a:gd name="connsiteX16" fmla="*/ 99452 w 297399"/>
                  <a:gd name="connsiteY16" fmla="*/ 292482 h 293365"/>
                  <a:gd name="connsiteX17" fmla="*/ 136313 w 297399"/>
                  <a:gd name="connsiteY17" fmla="*/ 266250 h 293365"/>
                  <a:gd name="connsiteX18" fmla="*/ 149772 w 297399"/>
                  <a:gd name="connsiteY18" fmla="*/ 200413 h 293365"/>
                  <a:gd name="connsiteX19" fmla="*/ 198892 w 297399"/>
                  <a:gd name="connsiteY19" fmla="*/ 253820 h 293365"/>
                  <a:gd name="connsiteX20" fmla="*/ 247842 w 297399"/>
                  <a:gd name="connsiteY20" fmla="*/ 253048 h 293365"/>
                  <a:gd name="connsiteX21" fmla="*/ 235583 w 297399"/>
                  <a:gd name="connsiteY21" fmla="*/ 202642 h 293365"/>
                  <a:gd name="connsiteX22" fmla="*/ 205664 w 297399"/>
                  <a:gd name="connsiteY22" fmla="*/ 174010 h 293365"/>
                  <a:gd name="connsiteX23" fmla="*/ 254699 w 297399"/>
                  <a:gd name="connsiteY23" fmla="*/ 164923 h 293365"/>
                  <a:gd name="connsiteX24" fmla="*/ 297390 w 297399"/>
                  <a:gd name="connsiteY24" fmla="*/ 122832 h 29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97399" h="293365">
                    <a:moveTo>
                      <a:pt x="297390" y="122832"/>
                    </a:moveTo>
                    <a:cubicBezTo>
                      <a:pt x="298076" y="101915"/>
                      <a:pt x="261472" y="105173"/>
                      <a:pt x="248270" y="105773"/>
                    </a:cubicBezTo>
                    <a:cubicBezTo>
                      <a:pt x="227182" y="106716"/>
                      <a:pt x="205408" y="112459"/>
                      <a:pt x="186548" y="122832"/>
                    </a:cubicBezTo>
                    <a:cubicBezTo>
                      <a:pt x="195206" y="106887"/>
                      <a:pt x="197950" y="88028"/>
                      <a:pt x="197950" y="69082"/>
                    </a:cubicBezTo>
                    <a:cubicBezTo>
                      <a:pt x="197950" y="51680"/>
                      <a:pt x="194778" y="10103"/>
                      <a:pt x="176175" y="1274"/>
                    </a:cubicBezTo>
                    <a:cubicBezTo>
                      <a:pt x="156887" y="-7984"/>
                      <a:pt x="135285" y="35907"/>
                      <a:pt x="130570" y="46451"/>
                    </a:cubicBezTo>
                    <a:cubicBezTo>
                      <a:pt x="124826" y="59224"/>
                      <a:pt x="118911" y="78084"/>
                      <a:pt x="119425" y="94800"/>
                    </a:cubicBezTo>
                    <a:cubicBezTo>
                      <a:pt x="110682" y="77741"/>
                      <a:pt x="100137" y="62139"/>
                      <a:pt x="82821" y="51423"/>
                    </a:cubicBezTo>
                    <a:cubicBezTo>
                      <a:pt x="68333" y="42422"/>
                      <a:pt x="47245" y="30078"/>
                      <a:pt x="31214" y="42250"/>
                    </a:cubicBezTo>
                    <a:cubicBezTo>
                      <a:pt x="17327" y="52795"/>
                      <a:pt x="26328" y="80398"/>
                      <a:pt x="32500" y="92314"/>
                    </a:cubicBezTo>
                    <a:cubicBezTo>
                      <a:pt x="41587" y="109802"/>
                      <a:pt x="60790" y="129776"/>
                      <a:pt x="80506" y="139377"/>
                    </a:cubicBezTo>
                    <a:cubicBezTo>
                      <a:pt x="60275" y="141091"/>
                      <a:pt x="40129" y="146749"/>
                      <a:pt x="23328" y="158494"/>
                    </a:cubicBezTo>
                    <a:cubicBezTo>
                      <a:pt x="16041" y="163551"/>
                      <a:pt x="-7105" y="181125"/>
                      <a:pt x="2153" y="192612"/>
                    </a:cubicBezTo>
                    <a:cubicBezTo>
                      <a:pt x="12526" y="205557"/>
                      <a:pt x="35158" y="204442"/>
                      <a:pt x="50331" y="205042"/>
                    </a:cubicBezTo>
                    <a:cubicBezTo>
                      <a:pt x="66705" y="205642"/>
                      <a:pt x="83678" y="201013"/>
                      <a:pt x="96879" y="191412"/>
                    </a:cubicBezTo>
                    <a:cubicBezTo>
                      <a:pt x="89336" y="209329"/>
                      <a:pt x="83935" y="227416"/>
                      <a:pt x="82907" y="247476"/>
                    </a:cubicBezTo>
                    <a:cubicBezTo>
                      <a:pt x="82307" y="259135"/>
                      <a:pt x="84535" y="287938"/>
                      <a:pt x="99452" y="292482"/>
                    </a:cubicBezTo>
                    <a:cubicBezTo>
                      <a:pt x="116597" y="297625"/>
                      <a:pt x="128941" y="279194"/>
                      <a:pt x="136313" y="266250"/>
                    </a:cubicBezTo>
                    <a:cubicBezTo>
                      <a:pt x="146943" y="247562"/>
                      <a:pt x="151058" y="222873"/>
                      <a:pt x="149772" y="200413"/>
                    </a:cubicBezTo>
                    <a:cubicBezTo>
                      <a:pt x="162373" y="221587"/>
                      <a:pt x="177118" y="241047"/>
                      <a:pt x="198892" y="253820"/>
                    </a:cubicBezTo>
                    <a:cubicBezTo>
                      <a:pt x="211665" y="261278"/>
                      <a:pt x="239783" y="271565"/>
                      <a:pt x="247842" y="253048"/>
                    </a:cubicBezTo>
                    <a:cubicBezTo>
                      <a:pt x="254528" y="237875"/>
                      <a:pt x="242441" y="215586"/>
                      <a:pt x="235583" y="202642"/>
                    </a:cubicBezTo>
                    <a:cubicBezTo>
                      <a:pt x="228725" y="189697"/>
                      <a:pt x="218095" y="180353"/>
                      <a:pt x="205664" y="174010"/>
                    </a:cubicBezTo>
                    <a:cubicBezTo>
                      <a:pt x="222038" y="174095"/>
                      <a:pt x="238069" y="171524"/>
                      <a:pt x="254699" y="164923"/>
                    </a:cubicBezTo>
                    <a:cubicBezTo>
                      <a:pt x="268758" y="159351"/>
                      <a:pt x="296790" y="140406"/>
                      <a:pt x="297390" y="122832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3" name="任意多边形: 形状 572">
                <a:extLst>
                  <a:ext uri="{FF2B5EF4-FFF2-40B4-BE49-F238E27FC236}">
                    <a16:creationId xmlns:a16="http://schemas.microsoft.com/office/drawing/2014/main" id="{FF08C466-D3E4-BA6C-E433-EE8EC0EA85FD}"/>
                  </a:ext>
                </a:extLst>
              </p:cNvPr>
              <p:cNvSpPr/>
              <p:nvPr/>
            </p:nvSpPr>
            <p:spPr>
              <a:xfrm>
                <a:off x="6804519" y="4000559"/>
                <a:ext cx="105001" cy="98901"/>
              </a:xfrm>
              <a:custGeom>
                <a:avLst/>
                <a:gdLst>
                  <a:gd name="connsiteX0" fmla="*/ 103296 w 105001"/>
                  <a:gd name="connsiteY0" fmla="*/ 47461 h 98901"/>
                  <a:gd name="connsiteX1" fmla="*/ 100896 w 105001"/>
                  <a:gd name="connsiteY1" fmla="*/ 40431 h 98901"/>
                  <a:gd name="connsiteX2" fmla="*/ 80150 w 105001"/>
                  <a:gd name="connsiteY2" fmla="*/ 39488 h 98901"/>
                  <a:gd name="connsiteX3" fmla="*/ 86751 w 105001"/>
                  <a:gd name="connsiteY3" fmla="*/ 14971 h 98901"/>
                  <a:gd name="connsiteX4" fmla="*/ 80922 w 105001"/>
                  <a:gd name="connsiteY4" fmla="*/ 11027 h 98901"/>
                  <a:gd name="connsiteX5" fmla="*/ 61805 w 105001"/>
                  <a:gd name="connsiteY5" fmla="*/ 22600 h 98901"/>
                  <a:gd name="connsiteX6" fmla="*/ 54090 w 105001"/>
                  <a:gd name="connsiteY6" fmla="*/ 1512 h 98901"/>
                  <a:gd name="connsiteX7" fmla="*/ 48261 w 105001"/>
                  <a:gd name="connsiteY7" fmla="*/ 1855 h 98901"/>
                  <a:gd name="connsiteX8" fmla="*/ 41232 w 105001"/>
                  <a:gd name="connsiteY8" fmla="*/ 20286 h 98901"/>
                  <a:gd name="connsiteX9" fmla="*/ 23743 w 105001"/>
                  <a:gd name="connsiteY9" fmla="*/ 5198 h 98901"/>
                  <a:gd name="connsiteX10" fmla="*/ 17143 w 105001"/>
                  <a:gd name="connsiteY10" fmla="*/ 9656 h 98901"/>
                  <a:gd name="connsiteX11" fmla="*/ 24687 w 105001"/>
                  <a:gd name="connsiteY11" fmla="*/ 31001 h 98901"/>
                  <a:gd name="connsiteX12" fmla="*/ 2741 w 105001"/>
                  <a:gd name="connsiteY12" fmla="*/ 34945 h 98901"/>
                  <a:gd name="connsiteX13" fmla="*/ 1369 w 105001"/>
                  <a:gd name="connsiteY13" fmla="*/ 41888 h 98901"/>
                  <a:gd name="connsiteX14" fmla="*/ 25201 w 105001"/>
                  <a:gd name="connsiteY14" fmla="*/ 55519 h 98901"/>
                  <a:gd name="connsiteX15" fmla="*/ 16114 w 105001"/>
                  <a:gd name="connsiteY15" fmla="*/ 79008 h 98901"/>
                  <a:gd name="connsiteX16" fmla="*/ 21343 w 105001"/>
                  <a:gd name="connsiteY16" fmla="*/ 83551 h 98901"/>
                  <a:gd name="connsiteX17" fmla="*/ 41660 w 105001"/>
                  <a:gd name="connsiteY17" fmla="*/ 74035 h 98901"/>
                  <a:gd name="connsiteX18" fmla="*/ 49461 w 105001"/>
                  <a:gd name="connsiteY18" fmla="*/ 96238 h 98901"/>
                  <a:gd name="connsiteX19" fmla="*/ 56748 w 105001"/>
                  <a:gd name="connsiteY19" fmla="*/ 96752 h 98901"/>
                  <a:gd name="connsiteX20" fmla="*/ 63520 w 105001"/>
                  <a:gd name="connsiteY20" fmla="*/ 75321 h 98901"/>
                  <a:gd name="connsiteX21" fmla="*/ 77665 w 105001"/>
                  <a:gd name="connsiteY21" fmla="*/ 86037 h 98901"/>
                  <a:gd name="connsiteX22" fmla="*/ 84179 w 105001"/>
                  <a:gd name="connsiteY22" fmla="*/ 82779 h 98901"/>
                  <a:gd name="connsiteX23" fmla="*/ 87266 w 105001"/>
                  <a:gd name="connsiteY23" fmla="*/ 56890 h 98901"/>
                  <a:gd name="connsiteX24" fmla="*/ 103296 w 105001"/>
                  <a:gd name="connsiteY24" fmla="*/ 47461 h 9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5001" h="98901">
                    <a:moveTo>
                      <a:pt x="103296" y="47461"/>
                    </a:moveTo>
                    <a:cubicBezTo>
                      <a:pt x="106725" y="45060"/>
                      <a:pt x="104497" y="40603"/>
                      <a:pt x="100896" y="40431"/>
                    </a:cubicBezTo>
                    <a:cubicBezTo>
                      <a:pt x="93952" y="40088"/>
                      <a:pt x="87094" y="39831"/>
                      <a:pt x="80150" y="39488"/>
                    </a:cubicBezTo>
                    <a:cubicBezTo>
                      <a:pt x="82722" y="31344"/>
                      <a:pt x="85465" y="23458"/>
                      <a:pt x="86751" y="14971"/>
                    </a:cubicBezTo>
                    <a:cubicBezTo>
                      <a:pt x="87266" y="11628"/>
                      <a:pt x="83751" y="9313"/>
                      <a:pt x="80922" y="11027"/>
                    </a:cubicBezTo>
                    <a:cubicBezTo>
                      <a:pt x="74493" y="14799"/>
                      <a:pt x="68149" y="18657"/>
                      <a:pt x="61805" y="22600"/>
                    </a:cubicBezTo>
                    <a:cubicBezTo>
                      <a:pt x="59662" y="15399"/>
                      <a:pt x="57519" y="8284"/>
                      <a:pt x="54090" y="1512"/>
                    </a:cubicBezTo>
                    <a:cubicBezTo>
                      <a:pt x="52804" y="-1060"/>
                      <a:pt x="49461" y="55"/>
                      <a:pt x="48261" y="1855"/>
                    </a:cubicBezTo>
                    <a:cubicBezTo>
                      <a:pt x="44489" y="7684"/>
                      <a:pt x="42603" y="13771"/>
                      <a:pt x="41232" y="20286"/>
                    </a:cubicBezTo>
                    <a:cubicBezTo>
                      <a:pt x="35745" y="14885"/>
                      <a:pt x="29658" y="10256"/>
                      <a:pt x="23743" y="5198"/>
                    </a:cubicBezTo>
                    <a:cubicBezTo>
                      <a:pt x="20571" y="2455"/>
                      <a:pt x="15857" y="5627"/>
                      <a:pt x="17143" y="9656"/>
                    </a:cubicBezTo>
                    <a:cubicBezTo>
                      <a:pt x="19457" y="16857"/>
                      <a:pt x="22372" y="23801"/>
                      <a:pt x="24687" y="31001"/>
                    </a:cubicBezTo>
                    <a:cubicBezTo>
                      <a:pt x="17228" y="31601"/>
                      <a:pt x="10113" y="32887"/>
                      <a:pt x="2741" y="34945"/>
                    </a:cubicBezTo>
                    <a:cubicBezTo>
                      <a:pt x="-88" y="35716"/>
                      <a:pt x="-1031" y="40088"/>
                      <a:pt x="1369" y="41888"/>
                    </a:cubicBezTo>
                    <a:cubicBezTo>
                      <a:pt x="8827" y="47289"/>
                      <a:pt x="17143" y="51147"/>
                      <a:pt x="25201" y="55519"/>
                    </a:cubicBezTo>
                    <a:cubicBezTo>
                      <a:pt x="21772" y="63234"/>
                      <a:pt x="18857" y="71035"/>
                      <a:pt x="16114" y="79008"/>
                    </a:cubicBezTo>
                    <a:cubicBezTo>
                      <a:pt x="15085" y="82008"/>
                      <a:pt x="18772" y="84408"/>
                      <a:pt x="21343" y="83551"/>
                    </a:cubicBezTo>
                    <a:cubicBezTo>
                      <a:pt x="28715" y="81065"/>
                      <a:pt x="35316" y="78150"/>
                      <a:pt x="41660" y="74035"/>
                    </a:cubicBezTo>
                    <a:cubicBezTo>
                      <a:pt x="44403" y="81408"/>
                      <a:pt x="46975" y="88780"/>
                      <a:pt x="49461" y="96238"/>
                    </a:cubicBezTo>
                    <a:cubicBezTo>
                      <a:pt x="50489" y="99239"/>
                      <a:pt x="55547" y="100096"/>
                      <a:pt x="56748" y="96752"/>
                    </a:cubicBezTo>
                    <a:cubicBezTo>
                      <a:pt x="59319" y="89723"/>
                      <a:pt x="61377" y="82522"/>
                      <a:pt x="63520" y="75321"/>
                    </a:cubicBezTo>
                    <a:cubicBezTo>
                      <a:pt x="68663" y="78322"/>
                      <a:pt x="72949" y="82008"/>
                      <a:pt x="77665" y="86037"/>
                    </a:cubicBezTo>
                    <a:cubicBezTo>
                      <a:pt x="80065" y="88094"/>
                      <a:pt x="84779" y="86380"/>
                      <a:pt x="84179" y="82779"/>
                    </a:cubicBezTo>
                    <a:cubicBezTo>
                      <a:pt x="82551" y="74035"/>
                      <a:pt x="77579" y="63834"/>
                      <a:pt x="87266" y="56890"/>
                    </a:cubicBezTo>
                    <a:cubicBezTo>
                      <a:pt x="92323" y="53290"/>
                      <a:pt x="98238" y="51061"/>
                      <a:pt x="103296" y="4746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2" name="图形 4">
              <a:extLst>
                <a:ext uri="{FF2B5EF4-FFF2-40B4-BE49-F238E27FC236}">
                  <a16:creationId xmlns:a16="http://schemas.microsoft.com/office/drawing/2014/main" id="{6B48D860-DE6A-E996-42EC-B5285B3F9FEC}"/>
                </a:ext>
              </a:extLst>
            </p:cNvPr>
            <p:cNvGrpSpPr/>
            <p:nvPr/>
          </p:nvGrpSpPr>
          <p:grpSpPr>
            <a:xfrm>
              <a:off x="6551084" y="6080445"/>
              <a:ext cx="214886" cy="236081"/>
              <a:chOff x="6551084" y="6080445"/>
              <a:chExt cx="214886" cy="236081"/>
            </a:xfrm>
          </p:grpSpPr>
          <p:sp>
            <p:nvSpPr>
              <p:cNvPr id="570" name="任意多边形: 形状 569">
                <a:extLst>
                  <a:ext uri="{FF2B5EF4-FFF2-40B4-BE49-F238E27FC236}">
                    <a16:creationId xmlns:a16="http://schemas.microsoft.com/office/drawing/2014/main" id="{023DD882-4AD7-A1BC-08CC-83E556374592}"/>
                  </a:ext>
                </a:extLst>
              </p:cNvPr>
              <p:cNvSpPr/>
              <p:nvPr/>
            </p:nvSpPr>
            <p:spPr>
              <a:xfrm>
                <a:off x="6551084" y="6080445"/>
                <a:ext cx="214886" cy="236081"/>
              </a:xfrm>
              <a:custGeom>
                <a:avLst/>
                <a:gdLst>
                  <a:gd name="connsiteX0" fmla="*/ 111558 w 214886"/>
                  <a:gd name="connsiteY0" fmla="*/ 286 h 236081"/>
                  <a:gd name="connsiteX1" fmla="*/ 91670 w 214886"/>
                  <a:gd name="connsiteY1" fmla="*/ 35347 h 236081"/>
                  <a:gd name="connsiteX2" fmla="*/ 96041 w 214886"/>
                  <a:gd name="connsiteY2" fmla="*/ 84810 h 236081"/>
                  <a:gd name="connsiteX3" fmla="*/ 56694 w 214886"/>
                  <a:gd name="connsiteY3" fmla="*/ 68522 h 236081"/>
                  <a:gd name="connsiteX4" fmla="*/ 1916 w 214886"/>
                  <a:gd name="connsiteY4" fmla="*/ 75552 h 236081"/>
                  <a:gd name="connsiteX5" fmla="*/ 29948 w 214886"/>
                  <a:gd name="connsiteY5" fmla="*/ 116700 h 236081"/>
                  <a:gd name="connsiteX6" fmla="*/ 65266 w 214886"/>
                  <a:gd name="connsiteY6" fmla="*/ 132045 h 236081"/>
                  <a:gd name="connsiteX7" fmla="*/ 27033 w 214886"/>
                  <a:gd name="connsiteY7" fmla="*/ 153819 h 236081"/>
                  <a:gd name="connsiteX8" fmla="*/ 12803 w 214886"/>
                  <a:gd name="connsiteY8" fmla="*/ 191881 h 236081"/>
                  <a:gd name="connsiteX9" fmla="*/ 51207 w 214886"/>
                  <a:gd name="connsiteY9" fmla="*/ 197882 h 236081"/>
                  <a:gd name="connsiteX10" fmla="*/ 93813 w 214886"/>
                  <a:gd name="connsiteY10" fmla="*/ 167878 h 236081"/>
                  <a:gd name="connsiteX11" fmla="*/ 100328 w 214886"/>
                  <a:gd name="connsiteY11" fmla="*/ 214170 h 236081"/>
                  <a:gd name="connsiteX12" fmla="*/ 123388 w 214886"/>
                  <a:gd name="connsiteY12" fmla="*/ 235172 h 236081"/>
                  <a:gd name="connsiteX13" fmla="*/ 139590 w 214886"/>
                  <a:gd name="connsiteY13" fmla="*/ 200196 h 236081"/>
                  <a:gd name="connsiteX14" fmla="*/ 135732 w 214886"/>
                  <a:gd name="connsiteY14" fmla="*/ 162735 h 236081"/>
                  <a:gd name="connsiteX15" fmla="*/ 176537 w 214886"/>
                  <a:gd name="connsiteY15" fmla="*/ 181251 h 236081"/>
                  <a:gd name="connsiteX16" fmla="*/ 213142 w 214886"/>
                  <a:gd name="connsiteY16" fmla="*/ 174993 h 236081"/>
                  <a:gd name="connsiteX17" fmla="*/ 198311 w 214886"/>
                  <a:gd name="connsiteY17" fmla="*/ 143189 h 236081"/>
                  <a:gd name="connsiteX18" fmla="*/ 149963 w 214886"/>
                  <a:gd name="connsiteY18" fmla="*/ 123644 h 236081"/>
                  <a:gd name="connsiteX19" fmla="*/ 197626 w 214886"/>
                  <a:gd name="connsiteY19" fmla="*/ 93640 h 236081"/>
                  <a:gd name="connsiteX20" fmla="*/ 203884 w 214886"/>
                  <a:gd name="connsiteY20" fmla="*/ 56178 h 236081"/>
                  <a:gd name="connsiteX21" fmla="*/ 163764 w 214886"/>
                  <a:gd name="connsiteY21" fmla="*/ 58407 h 236081"/>
                  <a:gd name="connsiteX22" fmla="*/ 137789 w 214886"/>
                  <a:gd name="connsiteY22" fmla="*/ 77181 h 236081"/>
                  <a:gd name="connsiteX23" fmla="*/ 137789 w 214886"/>
                  <a:gd name="connsiteY23" fmla="*/ 38519 h 236081"/>
                  <a:gd name="connsiteX24" fmla="*/ 111558 w 214886"/>
                  <a:gd name="connsiteY24" fmla="*/ 286 h 23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886" h="236081">
                    <a:moveTo>
                      <a:pt x="111558" y="286"/>
                    </a:moveTo>
                    <a:cubicBezTo>
                      <a:pt x="95699" y="-3144"/>
                      <a:pt x="93041" y="25231"/>
                      <a:pt x="91670" y="35347"/>
                    </a:cubicBezTo>
                    <a:cubicBezTo>
                      <a:pt x="89441" y="51549"/>
                      <a:pt x="90727" y="69037"/>
                      <a:pt x="96041" y="84810"/>
                    </a:cubicBezTo>
                    <a:cubicBezTo>
                      <a:pt x="85069" y="75895"/>
                      <a:pt x="71096" y="71180"/>
                      <a:pt x="56694" y="68522"/>
                    </a:cubicBezTo>
                    <a:cubicBezTo>
                      <a:pt x="43407" y="66122"/>
                      <a:pt x="11345" y="62693"/>
                      <a:pt x="1916" y="75552"/>
                    </a:cubicBezTo>
                    <a:cubicBezTo>
                      <a:pt x="-7857" y="88925"/>
                      <a:pt x="22575" y="111642"/>
                      <a:pt x="29948" y="116700"/>
                    </a:cubicBezTo>
                    <a:cubicBezTo>
                      <a:pt x="38863" y="122872"/>
                      <a:pt x="52408" y="130073"/>
                      <a:pt x="65266" y="132045"/>
                    </a:cubicBezTo>
                    <a:cubicBezTo>
                      <a:pt x="51036" y="136245"/>
                      <a:pt x="37663" y="142160"/>
                      <a:pt x="27033" y="153819"/>
                    </a:cubicBezTo>
                    <a:cubicBezTo>
                      <a:pt x="18118" y="163592"/>
                      <a:pt x="5773" y="177908"/>
                      <a:pt x="12803" y="191881"/>
                    </a:cubicBezTo>
                    <a:cubicBezTo>
                      <a:pt x="18889" y="203968"/>
                      <a:pt x="41264" y="200968"/>
                      <a:pt x="51207" y="197882"/>
                    </a:cubicBezTo>
                    <a:cubicBezTo>
                      <a:pt x="65781" y="193424"/>
                      <a:pt x="83697" y="181594"/>
                      <a:pt x="93813" y="167878"/>
                    </a:cubicBezTo>
                    <a:cubicBezTo>
                      <a:pt x="92270" y="183566"/>
                      <a:pt x="93813" y="199767"/>
                      <a:pt x="100328" y="214170"/>
                    </a:cubicBezTo>
                    <a:cubicBezTo>
                      <a:pt x="103157" y="220427"/>
                      <a:pt x="113272" y="240573"/>
                      <a:pt x="123388" y="235172"/>
                    </a:cubicBezTo>
                    <a:cubicBezTo>
                      <a:pt x="134703" y="229086"/>
                      <a:pt x="137104" y="211683"/>
                      <a:pt x="139590" y="200196"/>
                    </a:cubicBezTo>
                    <a:cubicBezTo>
                      <a:pt x="142333" y="187766"/>
                      <a:pt x="141219" y="174222"/>
                      <a:pt x="135732" y="162735"/>
                    </a:cubicBezTo>
                    <a:cubicBezTo>
                      <a:pt x="148334" y="170964"/>
                      <a:pt x="161364" y="177651"/>
                      <a:pt x="176537" y="181251"/>
                    </a:cubicBezTo>
                    <a:cubicBezTo>
                      <a:pt x="185367" y="183394"/>
                      <a:pt x="207570" y="185709"/>
                      <a:pt x="213142" y="174993"/>
                    </a:cubicBezTo>
                    <a:cubicBezTo>
                      <a:pt x="219486" y="162649"/>
                      <a:pt x="207141" y="150647"/>
                      <a:pt x="198311" y="143189"/>
                    </a:cubicBezTo>
                    <a:cubicBezTo>
                      <a:pt x="185538" y="132474"/>
                      <a:pt x="167279" y="125787"/>
                      <a:pt x="149963" y="123644"/>
                    </a:cubicBezTo>
                    <a:cubicBezTo>
                      <a:pt x="167879" y="116957"/>
                      <a:pt x="184767" y="108471"/>
                      <a:pt x="197626" y="93640"/>
                    </a:cubicBezTo>
                    <a:cubicBezTo>
                      <a:pt x="205170" y="84982"/>
                      <a:pt x="216828" y="65008"/>
                      <a:pt x="203884" y="56178"/>
                    </a:cubicBezTo>
                    <a:cubicBezTo>
                      <a:pt x="193254" y="48977"/>
                      <a:pt x="174566" y="55064"/>
                      <a:pt x="163764" y="58407"/>
                    </a:cubicBezTo>
                    <a:cubicBezTo>
                      <a:pt x="152963" y="61836"/>
                      <a:pt x="144305" y="68608"/>
                      <a:pt x="137789" y="77181"/>
                    </a:cubicBezTo>
                    <a:cubicBezTo>
                      <a:pt x="140104" y="64751"/>
                      <a:pt x="140447" y="52149"/>
                      <a:pt x="137789" y="38519"/>
                    </a:cubicBezTo>
                    <a:cubicBezTo>
                      <a:pt x="135389" y="27203"/>
                      <a:pt x="124845" y="3200"/>
                      <a:pt x="111558" y="28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1" name="任意多边形: 形状 570">
                <a:extLst>
                  <a:ext uri="{FF2B5EF4-FFF2-40B4-BE49-F238E27FC236}">
                    <a16:creationId xmlns:a16="http://schemas.microsoft.com/office/drawing/2014/main" id="{6C887EF5-E0A0-DD83-A48B-5A68D516021E}"/>
                  </a:ext>
                </a:extLst>
              </p:cNvPr>
              <p:cNvSpPr/>
              <p:nvPr/>
            </p:nvSpPr>
            <p:spPr>
              <a:xfrm>
                <a:off x="6620652" y="6164619"/>
                <a:ext cx="76847" cy="79274"/>
              </a:xfrm>
              <a:custGeom>
                <a:avLst/>
                <a:gdLst>
                  <a:gd name="connsiteX0" fmla="*/ 44647 w 76847"/>
                  <a:gd name="connsiteY0" fmla="*/ 1751 h 79274"/>
                  <a:gd name="connsiteX1" fmla="*/ 38903 w 76847"/>
                  <a:gd name="connsiteY1" fmla="*/ 2608 h 79274"/>
                  <a:gd name="connsiteX2" fmla="*/ 35303 w 76847"/>
                  <a:gd name="connsiteY2" fmla="*/ 18296 h 79274"/>
                  <a:gd name="connsiteX3" fmla="*/ 17558 w 76847"/>
                  <a:gd name="connsiteY3" fmla="*/ 9809 h 79274"/>
                  <a:gd name="connsiteX4" fmla="*/ 13700 w 76847"/>
                  <a:gd name="connsiteY4" fmla="*/ 13752 h 79274"/>
                  <a:gd name="connsiteX5" fmla="*/ 19787 w 76847"/>
                  <a:gd name="connsiteY5" fmla="*/ 29954 h 79274"/>
                  <a:gd name="connsiteX6" fmla="*/ 2642 w 76847"/>
                  <a:gd name="connsiteY6" fmla="*/ 32869 h 79274"/>
                  <a:gd name="connsiteX7" fmla="*/ 2127 w 76847"/>
                  <a:gd name="connsiteY7" fmla="*/ 37327 h 79274"/>
                  <a:gd name="connsiteX8" fmla="*/ 15157 w 76847"/>
                  <a:gd name="connsiteY8" fmla="*/ 45214 h 79274"/>
                  <a:gd name="connsiteX9" fmla="*/ 1185 w 76847"/>
                  <a:gd name="connsiteY9" fmla="*/ 56444 h 79274"/>
                  <a:gd name="connsiteX10" fmla="*/ 3670 w 76847"/>
                  <a:gd name="connsiteY10" fmla="*/ 62101 h 79274"/>
                  <a:gd name="connsiteX11" fmla="*/ 20987 w 76847"/>
                  <a:gd name="connsiteY11" fmla="*/ 59358 h 79274"/>
                  <a:gd name="connsiteX12" fmla="*/ 20901 w 76847"/>
                  <a:gd name="connsiteY12" fmla="*/ 76589 h 79274"/>
                  <a:gd name="connsiteX13" fmla="*/ 25959 w 76847"/>
                  <a:gd name="connsiteY13" fmla="*/ 78561 h 79274"/>
                  <a:gd name="connsiteX14" fmla="*/ 39675 w 76847"/>
                  <a:gd name="connsiteY14" fmla="*/ 62359 h 79274"/>
                  <a:gd name="connsiteX15" fmla="*/ 56391 w 76847"/>
                  <a:gd name="connsiteY15" fmla="*/ 72560 h 79274"/>
                  <a:gd name="connsiteX16" fmla="*/ 60592 w 76847"/>
                  <a:gd name="connsiteY16" fmla="*/ 69217 h 79274"/>
                  <a:gd name="connsiteX17" fmla="*/ 56220 w 76847"/>
                  <a:gd name="connsiteY17" fmla="*/ 52414 h 79274"/>
                  <a:gd name="connsiteX18" fmla="*/ 74222 w 76847"/>
                  <a:gd name="connsiteY18" fmla="*/ 49586 h 79274"/>
                  <a:gd name="connsiteX19" fmla="*/ 75594 w 76847"/>
                  <a:gd name="connsiteY19" fmla="*/ 44099 h 79274"/>
                  <a:gd name="connsiteX20" fmla="*/ 60163 w 76847"/>
                  <a:gd name="connsiteY20" fmla="*/ 35955 h 79274"/>
                  <a:gd name="connsiteX21" fmla="*/ 70364 w 76847"/>
                  <a:gd name="connsiteY21" fmla="*/ 26697 h 79274"/>
                  <a:gd name="connsiteX22" fmla="*/ 68821 w 76847"/>
                  <a:gd name="connsiteY22" fmla="*/ 21296 h 79274"/>
                  <a:gd name="connsiteX23" fmla="*/ 49533 w 76847"/>
                  <a:gd name="connsiteY23" fmla="*/ 15296 h 79274"/>
                  <a:gd name="connsiteX24" fmla="*/ 44647 w 76847"/>
                  <a:gd name="connsiteY24" fmla="*/ 1751 h 79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847" h="79274">
                    <a:moveTo>
                      <a:pt x="44647" y="1751"/>
                    </a:moveTo>
                    <a:cubicBezTo>
                      <a:pt x="43275" y="-1164"/>
                      <a:pt x="39589" y="-135"/>
                      <a:pt x="38903" y="2608"/>
                    </a:cubicBezTo>
                    <a:cubicBezTo>
                      <a:pt x="37703" y="7838"/>
                      <a:pt x="36503" y="13067"/>
                      <a:pt x="35303" y="18296"/>
                    </a:cubicBezTo>
                    <a:cubicBezTo>
                      <a:pt x="29474" y="15210"/>
                      <a:pt x="23816" y="11952"/>
                      <a:pt x="17558" y="9809"/>
                    </a:cubicBezTo>
                    <a:cubicBezTo>
                      <a:pt x="15072" y="8952"/>
                      <a:pt x="12843" y="11266"/>
                      <a:pt x="13700" y="13752"/>
                    </a:cubicBezTo>
                    <a:cubicBezTo>
                      <a:pt x="15672" y="19153"/>
                      <a:pt x="17729" y="24554"/>
                      <a:pt x="19787" y="29954"/>
                    </a:cubicBezTo>
                    <a:cubicBezTo>
                      <a:pt x="13958" y="30554"/>
                      <a:pt x="8299" y="31155"/>
                      <a:pt x="2642" y="32869"/>
                    </a:cubicBezTo>
                    <a:cubicBezTo>
                      <a:pt x="499" y="33469"/>
                      <a:pt x="841" y="36127"/>
                      <a:pt x="2127" y="37327"/>
                    </a:cubicBezTo>
                    <a:cubicBezTo>
                      <a:pt x="6070" y="41013"/>
                      <a:pt x="10442" y="43327"/>
                      <a:pt x="15157" y="45214"/>
                    </a:cubicBezTo>
                    <a:cubicBezTo>
                      <a:pt x="10271" y="48642"/>
                      <a:pt x="5899" y="52586"/>
                      <a:pt x="1185" y="56444"/>
                    </a:cubicBezTo>
                    <a:cubicBezTo>
                      <a:pt x="-1302" y="58501"/>
                      <a:pt x="413" y="62530"/>
                      <a:pt x="3670" y="62101"/>
                    </a:cubicBezTo>
                    <a:cubicBezTo>
                      <a:pt x="9500" y="61330"/>
                      <a:pt x="15243" y="60130"/>
                      <a:pt x="20987" y="59358"/>
                    </a:cubicBezTo>
                    <a:cubicBezTo>
                      <a:pt x="20387" y="65102"/>
                      <a:pt x="20387" y="70759"/>
                      <a:pt x="20901" y="76589"/>
                    </a:cubicBezTo>
                    <a:cubicBezTo>
                      <a:pt x="21072" y="78818"/>
                      <a:pt x="24245" y="80189"/>
                      <a:pt x="25959" y="78561"/>
                    </a:cubicBezTo>
                    <a:cubicBezTo>
                      <a:pt x="31188" y="73589"/>
                      <a:pt x="35217" y="67845"/>
                      <a:pt x="39675" y="62359"/>
                    </a:cubicBezTo>
                    <a:cubicBezTo>
                      <a:pt x="45076" y="66045"/>
                      <a:pt x="50648" y="69388"/>
                      <a:pt x="56391" y="72560"/>
                    </a:cubicBezTo>
                    <a:cubicBezTo>
                      <a:pt x="58535" y="73760"/>
                      <a:pt x="60935" y="71274"/>
                      <a:pt x="60592" y="69217"/>
                    </a:cubicBezTo>
                    <a:cubicBezTo>
                      <a:pt x="59734" y="63216"/>
                      <a:pt x="58449" y="57815"/>
                      <a:pt x="56220" y="52414"/>
                    </a:cubicBezTo>
                    <a:cubicBezTo>
                      <a:pt x="62221" y="51386"/>
                      <a:pt x="68221" y="50443"/>
                      <a:pt x="74222" y="49586"/>
                    </a:cubicBezTo>
                    <a:cubicBezTo>
                      <a:pt x="76622" y="49242"/>
                      <a:pt x="77994" y="45471"/>
                      <a:pt x="75594" y="44099"/>
                    </a:cubicBezTo>
                    <a:cubicBezTo>
                      <a:pt x="70536" y="41098"/>
                      <a:pt x="65393" y="38527"/>
                      <a:pt x="60163" y="35955"/>
                    </a:cubicBezTo>
                    <a:cubicBezTo>
                      <a:pt x="63164" y="32441"/>
                      <a:pt x="66592" y="29697"/>
                      <a:pt x="70364" y="26697"/>
                    </a:cubicBezTo>
                    <a:cubicBezTo>
                      <a:pt x="72250" y="25154"/>
                      <a:pt x="71650" y="21296"/>
                      <a:pt x="68821" y="21296"/>
                    </a:cubicBezTo>
                    <a:cubicBezTo>
                      <a:pt x="61963" y="21296"/>
                      <a:pt x="53477" y="23697"/>
                      <a:pt x="49533" y="15296"/>
                    </a:cubicBezTo>
                    <a:cubicBezTo>
                      <a:pt x="47562" y="11009"/>
                      <a:pt x="46619" y="6123"/>
                      <a:pt x="44647" y="175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3" name="图形 4">
              <a:extLst>
                <a:ext uri="{FF2B5EF4-FFF2-40B4-BE49-F238E27FC236}">
                  <a16:creationId xmlns:a16="http://schemas.microsoft.com/office/drawing/2014/main" id="{A34E3AE0-6E13-DFA3-1FA4-0D57C4CB4160}"/>
                </a:ext>
              </a:extLst>
            </p:cNvPr>
            <p:cNvGrpSpPr/>
            <p:nvPr/>
          </p:nvGrpSpPr>
          <p:grpSpPr>
            <a:xfrm>
              <a:off x="6294070" y="5920763"/>
              <a:ext cx="210599" cy="234842"/>
              <a:chOff x="6294070" y="5920763"/>
              <a:chExt cx="210599" cy="234842"/>
            </a:xfrm>
          </p:grpSpPr>
          <p:sp>
            <p:nvSpPr>
              <p:cNvPr id="568" name="任意多边形: 形状 567">
                <a:extLst>
                  <a:ext uri="{FF2B5EF4-FFF2-40B4-BE49-F238E27FC236}">
                    <a16:creationId xmlns:a16="http://schemas.microsoft.com/office/drawing/2014/main" id="{599020BE-0CEA-4436-3A5A-387D3C1C890A}"/>
                  </a:ext>
                </a:extLst>
              </p:cNvPr>
              <p:cNvSpPr/>
              <p:nvPr/>
            </p:nvSpPr>
            <p:spPr>
              <a:xfrm>
                <a:off x="6294070" y="5920763"/>
                <a:ext cx="210599" cy="234842"/>
              </a:xfrm>
              <a:custGeom>
                <a:avLst/>
                <a:gdLst>
                  <a:gd name="connsiteX0" fmla="*/ 2954 w 210599"/>
                  <a:gd name="connsiteY0" fmla="*/ 51783 h 234842"/>
                  <a:gd name="connsiteX1" fmla="*/ 22843 w 210599"/>
                  <a:gd name="connsiteY1" fmla="*/ 86844 h 234842"/>
                  <a:gd name="connsiteX2" fmla="*/ 67505 w 210599"/>
                  <a:gd name="connsiteY2" fmla="*/ 108447 h 234842"/>
                  <a:gd name="connsiteX3" fmla="*/ 33387 w 210599"/>
                  <a:gd name="connsiteY3" fmla="*/ 133907 h 234842"/>
                  <a:gd name="connsiteX4" fmla="*/ 11355 w 210599"/>
                  <a:gd name="connsiteY4" fmla="*/ 184485 h 234842"/>
                  <a:gd name="connsiteX5" fmla="*/ 61076 w 210599"/>
                  <a:gd name="connsiteY5" fmla="*/ 181571 h 234842"/>
                  <a:gd name="connsiteX6" fmla="*/ 92280 w 210599"/>
                  <a:gd name="connsiteY6" fmla="*/ 159111 h 234842"/>
                  <a:gd name="connsiteX7" fmla="*/ 91337 w 210599"/>
                  <a:gd name="connsiteY7" fmla="*/ 203088 h 234842"/>
                  <a:gd name="connsiteX8" fmla="*/ 116711 w 210599"/>
                  <a:gd name="connsiteY8" fmla="*/ 234806 h 234842"/>
                  <a:gd name="connsiteX9" fmla="*/ 141572 w 210599"/>
                  <a:gd name="connsiteY9" fmla="*/ 204974 h 234842"/>
                  <a:gd name="connsiteX10" fmla="*/ 137714 w 210599"/>
                  <a:gd name="connsiteY10" fmla="*/ 153024 h 234842"/>
                  <a:gd name="connsiteX11" fmla="*/ 180748 w 210599"/>
                  <a:gd name="connsiteY11" fmla="*/ 171198 h 234842"/>
                  <a:gd name="connsiteX12" fmla="*/ 210580 w 210599"/>
                  <a:gd name="connsiteY12" fmla="*/ 162197 h 234842"/>
                  <a:gd name="connsiteX13" fmla="*/ 188892 w 210599"/>
                  <a:gd name="connsiteY13" fmla="*/ 130307 h 234842"/>
                  <a:gd name="connsiteX14" fmla="*/ 154773 w 210599"/>
                  <a:gd name="connsiteY14" fmla="*/ 114448 h 234842"/>
                  <a:gd name="connsiteX15" fmla="*/ 191549 w 210599"/>
                  <a:gd name="connsiteY15" fmla="*/ 88902 h 234842"/>
                  <a:gd name="connsiteX16" fmla="*/ 204922 w 210599"/>
                  <a:gd name="connsiteY16" fmla="*/ 54269 h 234842"/>
                  <a:gd name="connsiteX17" fmla="*/ 170032 w 210599"/>
                  <a:gd name="connsiteY17" fmla="*/ 50669 h 234842"/>
                  <a:gd name="connsiteX18" fmla="*/ 128456 w 210599"/>
                  <a:gd name="connsiteY18" fmla="*/ 82130 h 234842"/>
                  <a:gd name="connsiteX19" fmla="*/ 127170 w 210599"/>
                  <a:gd name="connsiteY19" fmla="*/ 25894 h 234842"/>
                  <a:gd name="connsiteX20" fmla="*/ 98281 w 210599"/>
                  <a:gd name="connsiteY20" fmla="*/ 1291 h 234842"/>
                  <a:gd name="connsiteX21" fmla="*/ 79593 w 210599"/>
                  <a:gd name="connsiteY21" fmla="*/ 36952 h 234842"/>
                  <a:gd name="connsiteX22" fmla="*/ 82421 w 210599"/>
                  <a:gd name="connsiteY22" fmla="*/ 68928 h 234842"/>
                  <a:gd name="connsiteX23" fmla="*/ 49246 w 210599"/>
                  <a:gd name="connsiteY23" fmla="*/ 49126 h 234842"/>
                  <a:gd name="connsiteX24" fmla="*/ 2954 w 210599"/>
                  <a:gd name="connsiteY24" fmla="*/ 51783 h 23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0599" h="234842">
                    <a:moveTo>
                      <a:pt x="2954" y="51783"/>
                    </a:moveTo>
                    <a:cubicBezTo>
                      <a:pt x="-8104" y="63613"/>
                      <a:pt x="14870" y="80415"/>
                      <a:pt x="22843" y="86844"/>
                    </a:cubicBezTo>
                    <a:cubicBezTo>
                      <a:pt x="35616" y="97132"/>
                      <a:pt x="51218" y="104932"/>
                      <a:pt x="67505" y="108447"/>
                    </a:cubicBezTo>
                    <a:cubicBezTo>
                      <a:pt x="54304" y="113334"/>
                      <a:pt x="42988" y="122849"/>
                      <a:pt x="33387" y="133907"/>
                    </a:cubicBezTo>
                    <a:cubicBezTo>
                      <a:pt x="24471" y="144023"/>
                      <a:pt x="5097" y="169826"/>
                      <a:pt x="11355" y="184485"/>
                    </a:cubicBezTo>
                    <a:cubicBezTo>
                      <a:pt x="17870" y="199744"/>
                      <a:pt x="52932" y="185257"/>
                      <a:pt x="61076" y="181571"/>
                    </a:cubicBezTo>
                    <a:cubicBezTo>
                      <a:pt x="70934" y="177113"/>
                      <a:pt x="84050" y="169141"/>
                      <a:pt x="92280" y="159111"/>
                    </a:cubicBezTo>
                    <a:cubicBezTo>
                      <a:pt x="88594" y="173512"/>
                      <a:pt x="86793" y="188000"/>
                      <a:pt x="91337" y="203088"/>
                    </a:cubicBezTo>
                    <a:cubicBezTo>
                      <a:pt x="95195" y="215775"/>
                      <a:pt x="101110" y="233691"/>
                      <a:pt x="116711" y="234806"/>
                    </a:cubicBezTo>
                    <a:cubicBezTo>
                      <a:pt x="130170" y="235835"/>
                      <a:pt x="139086" y="215089"/>
                      <a:pt x="141572" y="204974"/>
                    </a:cubicBezTo>
                    <a:cubicBezTo>
                      <a:pt x="145172" y="190143"/>
                      <a:pt x="144315" y="168712"/>
                      <a:pt x="137714" y="153024"/>
                    </a:cubicBezTo>
                    <a:cubicBezTo>
                      <a:pt x="150401" y="162368"/>
                      <a:pt x="165060" y="169398"/>
                      <a:pt x="180748" y="171198"/>
                    </a:cubicBezTo>
                    <a:cubicBezTo>
                      <a:pt x="187606" y="171969"/>
                      <a:pt x="210066" y="173598"/>
                      <a:pt x="210580" y="162197"/>
                    </a:cubicBezTo>
                    <a:cubicBezTo>
                      <a:pt x="211180" y="149338"/>
                      <a:pt x="197379" y="138365"/>
                      <a:pt x="188892" y="130307"/>
                    </a:cubicBezTo>
                    <a:cubicBezTo>
                      <a:pt x="179633" y="121563"/>
                      <a:pt x="167375" y="115563"/>
                      <a:pt x="154773" y="114448"/>
                    </a:cubicBezTo>
                    <a:cubicBezTo>
                      <a:pt x="168318" y="107847"/>
                      <a:pt x="180748" y="100046"/>
                      <a:pt x="191549" y="88902"/>
                    </a:cubicBezTo>
                    <a:cubicBezTo>
                      <a:pt x="197893" y="82387"/>
                      <a:pt x="211352" y="64556"/>
                      <a:pt x="204922" y="54269"/>
                    </a:cubicBezTo>
                    <a:cubicBezTo>
                      <a:pt x="197550" y="42439"/>
                      <a:pt x="181005" y="46897"/>
                      <a:pt x="170032" y="50669"/>
                    </a:cubicBezTo>
                    <a:cubicBezTo>
                      <a:pt x="154259" y="56070"/>
                      <a:pt x="139172" y="68414"/>
                      <a:pt x="128456" y="82130"/>
                    </a:cubicBezTo>
                    <a:cubicBezTo>
                      <a:pt x="131885" y="63356"/>
                      <a:pt x="133342" y="44496"/>
                      <a:pt x="127170" y="25894"/>
                    </a:cubicBezTo>
                    <a:cubicBezTo>
                      <a:pt x="123570" y="15007"/>
                      <a:pt x="112425" y="-5310"/>
                      <a:pt x="98281" y="1291"/>
                    </a:cubicBezTo>
                    <a:cubicBezTo>
                      <a:pt x="86622" y="6692"/>
                      <a:pt x="82250" y="25894"/>
                      <a:pt x="79593" y="36952"/>
                    </a:cubicBezTo>
                    <a:cubicBezTo>
                      <a:pt x="76935" y="48011"/>
                      <a:pt x="78392" y="58898"/>
                      <a:pt x="82421" y="68928"/>
                    </a:cubicBezTo>
                    <a:cubicBezTo>
                      <a:pt x="72906" y="60527"/>
                      <a:pt x="62362" y="53841"/>
                      <a:pt x="49246" y="49126"/>
                    </a:cubicBezTo>
                    <a:cubicBezTo>
                      <a:pt x="38359" y="45096"/>
                      <a:pt x="12298" y="41753"/>
                      <a:pt x="2954" y="5178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9" name="任意多边形: 形状 568">
                <a:extLst>
                  <a:ext uri="{FF2B5EF4-FFF2-40B4-BE49-F238E27FC236}">
                    <a16:creationId xmlns:a16="http://schemas.microsoft.com/office/drawing/2014/main" id="{3EB0CE01-0AAA-2BB6-974C-2DFE27282387}"/>
                  </a:ext>
                </a:extLst>
              </p:cNvPr>
              <p:cNvSpPr/>
              <p:nvPr/>
            </p:nvSpPr>
            <p:spPr>
              <a:xfrm>
                <a:off x="6363798" y="6001921"/>
                <a:ext cx="76157" cy="80080"/>
              </a:xfrm>
              <a:custGeom>
                <a:avLst/>
                <a:gdLst>
                  <a:gd name="connsiteX0" fmla="*/ 8151 w 76157"/>
                  <a:gd name="connsiteY0" fmla="*/ 12201 h 80080"/>
                  <a:gd name="connsiteX1" fmla="*/ 5922 w 76157"/>
                  <a:gd name="connsiteY1" fmla="*/ 17516 h 80080"/>
                  <a:gd name="connsiteX2" fmla="*/ 17495 w 76157"/>
                  <a:gd name="connsiteY2" fmla="*/ 28660 h 80080"/>
                  <a:gd name="connsiteX3" fmla="*/ 1121 w 76157"/>
                  <a:gd name="connsiteY3" fmla="*/ 39548 h 80080"/>
                  <a:gd name="connsiteX4" fmla="*/ 2578 w 76157"/>
                  <a:gd name="connsiteY4" fmla="*/ 44862 h 80080"/>
                  <a:gd name="connsiteX5" fmla="*/ 19638 w 76157"/>
                  <a:gd name="connsiteY5" fmla="*/ 47863 h 80080"/>
                  <a:gd name="connsiteX6" fmla="*/ 13294 w 76157"/>
                  <a:gd name="connsiteY6" fmla="*/ 64065 h 80080"/>
                  <a:gd name="connsiteX7" fmla="*/ 16809 w 76157"/>
                  <a:gd name="connsiteY7" fmla="*/ 66808 h 80080"/>
                  <a:gd name="connsiteX8" fmla="*/ 30268 w 76157"/>
                  <a:gd name="connsiteY8" fmla="*/ 59607 h 80080"/>
                  <a:gd name="connsiteX9" fmla="*/ 32754 w 76157"/>
                  <a:gd name="connsiteY9" fmla="*/ 77352 h 80080"/>
                  <a:gd name="connsiteX10" fmla="*/ 38926 w 76157"/>
                  <a:gd name="connsiteY10" fmla="*/ 78124 h 80080"/>
                  <a:gd name="connsiteX11" fmla="*/ 45441 w 76157"/>
                  <a:gd name="connsiteY11" fmla="*/ 61836 h 80080"/>
                  <a:gd name="connsiteX12" fmla="*/ 60186 w 76157"/>
                  <a:gd name="connsiteY12" fmla="*/ 70752 h 80080"/>
                  <a:gd name="connsiteX13" fmla="*/ 64472 w 76157"/>
                  <a:gd name="connsiteY13" fmla="*/ 67408 h 80080"/>
                  <a:gd name="connsiteX14" fmla="*/ 57614 w 76157"/>
                  <a:gd name="connsiteY14" fmla="*/ 47263 h 80080"/>
                  <a:gd name="connsiteX15" fmla="*/ 74930 w 76157"/>
                  <a:gd name="connsiteY15" fmla="*/ 38176 h 80080"/>
                  <a:gd name="connsiteX16" fmla="*/ 74245 w 76157"/>
                  <a:gd name="connsiteY16" fmla="*/ 32861 h 80080"/>
                  <a:gd name="connsiteX17" fmla="*/ 57528 w 76157"/>
                  <a:gd name="connsiteY17" fmla="*/ 28060 h 80080"/>
                  <a:gd name="connsiteX18" fmla="*/ 64386 w 76157"/>
                  <a:gd name="connsiteY18" fmla="*/ 11173 h 80080"/>
                  <a:gd name="connsiteX19" fmla="*/ 60357 w 76157"/>
                  <a:gd name="connsiteY19" fmla="*/ 7143 h 80080"/>
                  <a:gd name="connsiteX20" fmla="*/ 45441 w 76157"/>
                  <a:gd name="connsiteY20" fmla="*/ 16231 h 80080"/>
                  <a:gd name="connsiteX21" fmla="*/ 42698 w 76157"/>
                  <a:gd name="connsiteY21" fmla="*/ 2686 h 80080"/>
                  <a:gd name="connsiteX22" fmla="*/ 37297 w 76157"/>
                  <a:gd name="connsiteY22" fmla="*/ 1229 h 80080"/>
                  <a:gd name="connsiteX23" fmla="*/ 22295 w 76157"/>
                  <a:gd name="connsiteY23" fmla="*/ 14773 h 80080"/>
                  <a:gd name="connsiteX24" fmla="*/ 8151 w 76157"/>
                  <a:gd name="connsiteY24" fmla="*/ 12201 h 80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157" h="80080">
                    <a:moveTo>
                      <a:pt x="8151" y="12201"/>
                    </a:moveTo>
                    <a:cubicBezTo>
                      <a:pt x="4979" y="11858"/>
                      <a:pt x="3950" y="15545"/>
                      <a:pt x="5922" y="17516"/>
                    </a:cubicBezTo>
                    <a:cubicBezTo>
                      <a:pt x="9779" y="21288"/>
                      <a:pt x="13637" y="24974"/>
                      <a:pt x="17495" y="28660"/>
                    </a:cubicBezTo>
                    <a:cubicBezTo>
                      <a:pt x="11837" y="32089"/>
                      <a:pt x="6179" y="35261"/>
                      <a:pt x="1121" y="39548"/>
                    </a:cubicBezTo>
                    <a:cubicBezTo>
                      <a:pt x="-936" y="41262"/>
                      <a:pt x="7" y="44348"/>
                      <a:pt x="2578" y="44862"/>
                    </a:cubicBezTo>
                    <a:cubicBezTo>
                      <a:pt x="8236" y="45891"/>
                      <a:pt x="13894" y="47006"/>
                      <a:pt x="19638" y="47863"/>
                    </a:cubicBezTo>
                    <a:cubicBezTo>
                      <a:pt x="17152" y="53178"/>
                      <a:pt x="14752" y="58407"/>
                      <a:pt x="13294" y="64065"/>
                    </a:cubicBezTo>
                    <a:cubicBezTo>
                      <a:pt x="12694" y="66208"/>
                      <a:pt x="15180" y="67322"/>
                      <a:pt x="16809" y="66808"/>
                    </a:cubicBezTo>
                    <a:cubicBezTo>
                      <a:pt x="21952" y="65351"/>
                      <a:pt x="26238" y="62779"/>
                      <a:pt x="30268" y="59607"/>
                    </a:cubicBezTo>
                    <a:cubicBezTo>
                      <a:pt x="30696" y="65522"/>
                      <a:pt x="31897" y="71352"/>
                      <a:pt x="32754" y="77352"/>
                    </a:cubicBezTo>
                    <a:cubicBezTo>
                      <a:pt x="33182" y="80524"/>
                      <a:pt x="37640" y="81124"/>
                      <a:pt x="38926" y="78124"/>
                    </a:cubicBezTo>
                    <a:cubicBezTo>
                      <a:pt x="41240" y="72723"/>
                      <a:pt x="43212" y="67237"/>
                      <a:pt x="45441" y="61836"/>
                    </a:cubicBezTo>
                    <a:cubicBezTo>
                      <a:pt x="50070" y="65265"/>
                      <a:pt x="54871" y="68180"/>
                      <a:pt x="60186" y="70752"/>
                    </a:cubicBezTo>
                    <a:cubicBezTo>
                      <a:pt x="62243" y="71694"/>
                      <a:pt x="64986" y="69723"/>
                      <a:pt x="64472" y="67408"/>
                    </a:cubicBezTo>
                    <a:cubicBezTo>
                      <a:pt x="62929" y="60379"/>
                      <a:pt x="60014" y="53949"/>
                      <a:pt x="57614" y="47263"/>
                    </a:cubicBezTo>
                    <a:cubicBezTo>
                      <a:pt x="63529" y="44520"/>
                      <a:pt x="69273" y="41433"/>
                      <a:pt x="74930" y="38176"/>
                    </a:cubicBezTo>
                    <a:cubicBezTo>
                      <a:pt x="77073" y="36976"/>
                      <a:pt x="76130" y="33632"/>
                      <a:pt x="74245" y="32861"/>
                    </a:cubicBezTo>
                    <a:cubicBezTo>
                      <a:pt x="68672" y="30546"/>
                      <a:pt x="63358" y="28832"/>
                      <a:pt x="57528" y="28060"/>
                    </a:cubicBezTo>
                    <a:cubicBezTo>
                      <a:pt x="59671" y="22403"/>
                      <a:pt x="61986" y="16745"/>
                      <a:pt x="64386" y="11173"/>
                    </a:cubicBezTo>
                    <a:cubicBezTo>
                      <a:pt x="65329" y="8944"/>
                      <a:pt x="62843" y="5858"/>
                      <a:pt x="60357" y="7143"/>
                    </a:cubicBezTo>
                    <a:cubicBezTo>
                      <a:pt x="55299" y="9972"/>
                      <a:pt x="50413" y="13058"/>
                      <a:pt x="45441" y="16231"/>
                    </a:cubicBezTo>
                    <a:cubicBezTo>
                      <a:pt x="43984" y="11773"/>
                      <a:pt x="43383" y="7486"/>
                      <a:pt x="42698" y="2686"/>
                    </a:cubicBezTo>
                    <a:cubicBezTo>
                      <a:pt x="42355" y="285"/>
                      <a:pt x="38755" y="-1172"/>
                      <a:pt x="37297" y="1229"/>
                    </a:cubicBezTo>
                    <a:cubicBezTo>
                      <a:pt x="33782" y="7143"/>
                      <a:pt x="31468" y="15630"/>
                      <a:pt x="22295" y="14773"/>
                    </a:cubicBezTo>
                    <a:cubicBezTo>
                      <a:pt x="17580" y="14430"/>
                      <a:pt x="12951" y="12716"/>
                      <a:pt x="8151" y="1220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4" name="图形 4">
              <a:extLst>
                <a:ext uri="{FF2B5EF4-FFF2-40B4-BE49-F238E27FC236}">
                  <a16:creationId xmlns:a16="http://schemas.microsoft.com/office/drawing/2014/main" id="{79D936B6-58A0-7BE9-2BA7-17A8415B128C}"/>
                </a:ext>
              </a:extLst>
            </p:cNvPr>
            <p:cNvGrpSpPr/>
            <p:nvPr/>
          </p:nvGrpSpPr>
          <p:grpSpPr>
            <a:xfrm>
              <a:off x="7749595" y="4042614"/>
              <a:ext cx="210684" cy="234928"/>
              <a:chOff x="7749595" y="4042614"/>
              <a:chExt cx="210684" cy="234928"/>
            </a:xfrm>
          </p:grpSpPr>
          <p:sp>
            <p:nvSpPr>
              <p:cNvPr id="566" name="任意多边形: 形状 565">
                <a:extLst>
                  <a:ext uri="{FF2B5EF4-FFF2-40B4-BE49-F238E27FC236}">
                    <a16:creationId xmlns:a16="http://schemas.microsoft.com/office/drawing/2014/main" id="{4E94C024-5C67-05BF-EC67-55CE892CBEF2}"/>
                  </a:ext>
                </a:extLst>
              </p:cNvPr>
              <p:cNvSpPr/>
              <p:nvPr/>
            </p:nvSpPr>
            <p:spPr>
              <a:xfrm>
                <a:off x="7749595" y="4042614"/>
                <a:ext cx="210684" cy="234928"/>
              </a:xfrm>
              <a:custGeom>
                <a:avLst/>
                <a:gdLst>
                  <a:gd name="connsiteX0" fmla="*/ 2954 w 210684"/>
                  <a:gd name="connsiteY0" fmla="*/ 51869 h 234928"/>
                  <a:gd name="connsiteX1" fmla="*/ 22842 w 210684"/>
                  <a:gd name="connsiteY1" fmla="*/ 86930 h 234928"/>
                  <a:gd name="connsiteX2" fmla="*/ 67505 w 210684"/>
                  <a:gd name="connsiteY2" fmla="*/ 108533 h 234928"/>
                  <a:gd name="connsiteX3" fmla="*/ 33386 w 210684"/>
                  <a:gd name="connsiteY3" fmla="*/ 133993 h 234928"/>
                  <a:gd name="connsiteX4" fmla="*/ 11355 w 210684"/>
                  <a:gd name="connsiteY4" fmla="*/ 184657 h 234928"/>
                  <a:gd name="connsiteX5" fmla="*/ 61076 w 210684"/>
                  <a:gd name="connsiteY5" fmla="*/ 181656 h 234928"/>
                  <a:gd name="connsiteX6" fmla="*/ 92279 w 210684"/>
                  <a:gd name="connsiteY6" fmla="*/ 159196 h 234928"/>
                  <a:gd name="connsiteX7" fmla="*/ 91337 w 210684"/>
                  <a:gd name="connsiteY7" fmla="*/ 203173 h 234928"/>
                  <a:gd name="connsiteX8" fmla="*/ 116711 w 210684"/>
                  <a:gd name="connsiteY8" fmla="*/ 234892 h 234928"/>
                  <a:gd name="connsiteX9" fmla="*/ 141571 w 210684"/>
                  <a:gd name="connsiteY9" fmla="*/ 205059 h 234928"/>
                  <a:gd name="connsiteX10" fmla="*/ 137714 w 210684"/>
                  <a:gd name="connsiteY10" fmla="*/ 153110 h 234928"/>
                  <a:gd name="connsiteX11" fmla="*/ 180834 w 210684"/>
                  <a:gd name="connsiteY11" fmla="*/ 171198 h 234928"/>
                  <a:gd name="connsiteX12" fmla="*/ 210666 w 210684"/>
                  <a:gd name="connsiteY12" fmla="*/ 162197 h 234928"/>
                  <a:gd name="connsiteX13" fmla="*/ 188978 w 210684"/>
                  <a:gd name="connsiteY13" fmla="*/ 130307 h 234928"/>
                  <a:gd name="connsiteX14" fmla="*/ 154859 w 210684"/>
                  <a:gd name="connsiteY14" fmla="*/ 114448 h 234928"/>
                  <a:gd name="connsiteX15" fmla="*/ 191635 w 210684"/>
                  <a:gd name="connsiteY15" fmla="*/ 88902 h 234928"/>
                  <a:gd name="connsiteX16" fmla="*/ 205008 w 210684"/>
                  <a:gd name="connsiteY16" fmla="*/ 54269 h 234928"/>
                  <a:gd name="connsiteX17" fmla="*/ 170118 w 210684"/>
                  <a:gd name="connsiteY17" fmla="*/ 50669 h 234928"/>
                  <a:gd name="connsiteX18" fmla="*/ 128542 w 210684"/>
                  <a:gd name="connsiteY18" fmla="*/ 82130 h 234928"/>
                  <a:gd name="connsiteX19" fmla="*/ 127255 w 210684"/>
                  <a:gd name="connsiteY19" fmla="*/ 25894 h 234928"/>
                  <a:gd name="connsiteX20" fmla="*/ 98280 w 210684"/>
                  <a:gd name="connsiteY20" fmla="*/ 1291 h 234928"/>
                  <a:gd name="connsiteX21" fmla="*/ 79592 w 210684"/>
                  <a:gd name="connsiteY21" fmla="*/ 36867 h 234928"/>
                  <a:gd name="connsiteX22" fmla="*/ 82421 w 210684"/>
                  <a:gd name="connsiteY22" fmla="*/ 68842 h 234928"/>
                  <a:gd name="connsiteX23" fmla="*/ 49246 w 210684"/>
                  <a:gd name="connsiteY23" fmla="*/ 49040 h 234928"/>
                  <a:gd name="connsiteX24" fmla="*/ 2954 w 210684"/>
                  <a:gd name="connsiteY24" fmla="*/ 51869 h 23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0684" h="234928">
                    <a:moveTo>
                      <a:pt x="2954" y="51869"/>
                    </a:moveTo>
                    <a:cubicBezTo>
                      <a:pt x="-8104" y="63699"/>
                      <a:pt x="14870" y="80501"/>
                      <a:pt x="22842" y="86930"/>
                    </a:cubicBezTo>
                    <a:cubicBezTo>
                      <a:pt x="35615" y="97132"/>
                      <a:pt x="51217" y="105018"/>
                      <a:pt x="67505" y="108533"/>
                    </a:cubicBezTo>
                    <a:cubicBezTo>
                      <a:pt x="54303" y="113419"/>
                      <a:pt x="42988" y="122935"/>
                      <a:pt x="33386" y="133993"/>
                    </a:cubicBezTo>
                    <a:cubicBezTo>
                      <a:pt x="24557" y="144109"/>
                      <a:pt x="5097" y="169912"/>
                      <a:pt x="11355" y="184657"/>
                    </a:cubicBezTo>
                    <a:cubicBezTo>
                      <a:pt x="17870" y="199916"/>
                      <a:pt x="52932" y="185428"/>
                      <a:pt x="61076" y="181656"/>
                    </a:cubicBezTo>
                    <a:cubicBezTo>
                      <a:pt x="70934" y="177199"/>
                      <a:pt x="84050" y="169226"/>
                      <a:pt x="92279" y="159196"/>
                    </a:cubicBezTo>
                    <a:cubicBezTo>
                      <a:pt x="88593" y="173598"/>
                      <a:pt x="86793" y="188086"/>
                      <a:pt x="91337" y="203173"/>
                    </a:cubicBezTo>
                    <a:cubicBezTo>
                      <a:pt x="95194" y="215861"/>
                      <a:pt x="101109" y="233777"/>
                      <a:pt x="116711" y="234892"/>
                    </a:cubicBezTo>
                    <a:cubicBezTo>
                      <a:pt x="130170" y="235920"/>
                      <a:pt x="139086" y="215175"/>
                      <a:pt x="141571" y="205059"/>
                    </a:cubicBezTo>
                    <a:cubicBezTo>
                      <a:pt x="145172" y="190229"/>
                      <a:pt x="144315" y="168798"/>
                      <a:pt x="137714" y="153110"/>
                    </a:cubicBezTo>
                    <a:cubicBezTo>
                      <a:pt x="150401" y="162454"/>
                      <a:pt x="165060" y="169484"/>
                      <a:pt x="180834" y="171198"/>
                    </a:cubicBezTo>
                    <a:cubicBezTo>
                      <a:pt x="187691" y="171970"/>
                      <a:pt x="210066" y="173598"/>
                      <a:pt x="210666" y="162197"/>
                    </a:cubicBezTo>
                    <a:cubicBezTo>
                      <a:pt x="211266" y="149338"/>
                      <a:pt x="197464" y="138365"/>
                      <a:pt x="188978" y="130307"/>
                    </a:cubicBezTo>
                    <a:cubicBezTo>
                      <a:pt x="179719" y="121563"/>
                      <a:pt x="167460" y="115562"/>
                      <a:pt x="154859" y="114448"/>
                    </a:cubicBezTo>
                    <a:cubicBezTo>
                      <a:pt x="168403" y="107933"/>
                      <a:pt x="180834" y="100132"/>
                      <a:pt x="191635" y="88902"/>
                    </a:cubicBezTo>
                    <a:cubicBezTo>
                      <a:pt x="197979" y="82387"/>
                      <a:pt x="211437" y="64556"/>
                      <a:pt x="205008" y="54269"/>
                    </a:cubicBezTo>
                    <a:cubicBezTo>
                      <a:pt x="197636" y="42439"/>
                      <a:pt x="181091" y="46897"/>
                      <a:pt x="170118" y="50669"/>
                    </a:cubicBezTo>
                    <a:cubicBezTo>
                      <a:pt x="154345" y="56069"/>
                      <a:pt x="139343" y="68414"/>
                      <a:pt x="128542" y="82130"/>
                    </a:cubicBezTo>
                    <a:cubicBezTo>
                      <a:pt x="131970" y="63356"/>
                      <a:pt x="133428" y="44496"/>
                      <a:pt x="127255" y="25894"/>
                    </a:cubicBezTo>
                    <a:cubicBezTo>
                      <a:pt x="123655" y="15007"/>
                      <a:pt x="112511" y="-5310"/>
                      <a:pt x="98280" y="1291"/>
                    </a:cubicBezTo>
                    <a:cubicBezTo>
                      <a:pt x="86622" y="6692"/>
                      <a:pt x="82250" y="25894"/>
                      <a:pt x="79592" y="36867"/>
                    </a:cubicBezTo>
                    <a:cubicBezTo>
                      <a:pt x="76935" y="47926"/>
                      <a:pt x="78392" y="58813"/>
                      <a:pt x="82421" y="68842"/>
                    </a:cubicBezTo>
                    <a:cubicBezTo>
                      <a:pt x="72991" y="60441"/>
                      <a:pt x="62362" y="53755"/>
                      <a:pt x="49246" y="49040"/>
                    </a:cubicBezTo>
                    <a:cubicBezTo>
                      <a:pt x="38359" y="45268"/>
                      <a:pt x="12298" y="42010"/>
                      <a:pt x="2954" y="5186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7" name="任意多边形: 形状 566">
                <a:extLst>
                  <a:ext uri="{FF2B5EF4-FFF2-40B4-BE49-F238E27FC236}">
                    <a16:creationId xmlns:a16="http://schemas.microsoft.com/office/drawing/2014/main" id="{FB3D90E8-4519-F07B-2BA5-9841453EDCEE}"/>
                  </a:ext>
                </a:extLst>
              </p:cNvPr>
              <p:cNvSpPr/>
              <p:nvPr/>
            </p:nvSpPr>
            <p:spPr>
              <a:xfrm>
                <a:off x="7819274" y="4124029"/>
                <a:ext cx="76120" cy="80081"/>
              </a:xfrm>
              <a:custGeom>
                <a:avLst/>
                <a:gdLst>
                  <a:gd name="connsiteX0" fmla="*/ 8113 w 76120"/>
                  <a:gd name="connsiteY0" fmla="*/ 12115 h 80081"/>
                  <a:gd name="connsiteX1" fmla="*/ 5884 w 76120"/>
                  <a:gd name="connsiteY1" fmla="*/ 17430 h 80081"/>
                  <a:gd name="connsiteX2" fmla="*/ 17457 w 76120"/>
                  <a:gd name="connsiteY2" fmla="*/ 28575 h 80081"/>
                  <a:gd name="connsiteX3" fmla="*/ 1084 w 76120"/>
                  <a:gd name="connsiteY3" fmla="*/ 39462 h 80081"/>
                  <a:gd name="connsiteX4" fmla="*/ 2541 w 76120"/>
                  <a:gd name="connsiteY4" fmla="*/ 44777 h 80081"/>
                  <a:gd name="connsiteX5" fmla="*/ 19600 w 76120"/>
                  <a:gd name="connsiteY5" fmla="*/ 47777 h 80081"/>
                  <a:gd name="connsiteX6" fmla="*/ 13256 w 76120"/>
                  <a:gd name="connsiteY6" fmla="*/ 63979 h 80081"/>
                  <a:gd name="connsiteX7" fmla="*/ 16857 w 76120"/>
                  <a:gd name="connsiteY7" fmla="*/ 66722 h 80081"/>
                  <a:gd name="connsiteX8" fmla="*/ 30316 w 76120"/>
                  <a:gd name="connsiteY8" fmla="*/ 59607 h 80081"/>
                  <a:gd name="connsiteX9" fmla="*/ 32801 w 76120"/>
                  <a:gd name="connsiteY9" fmla="*/ 77352 h 80081"/>
                  <a:gd name="connsiteX10" fmla="*/ 38888 w 76120"/>
                  <a:gd name="connsiteY10" fmla="*/ 78124 h 80081"/>
                  <a:gd name="connsiteX11" fmla="*/ 45403 w 76120"/>
                  <a:gd name="connsiteY11" fmla="*/ 61836 h 80081"/>
                  <a:gd name="connsiteX12" fmla="*/ 60148 w 76120"/>
                  <a:gd name="connsiteY12" fmla="*/ 70751 h 80081"/>
                  <a:gd name="connsiteX13" fmla="*/ 64434 w 76120"/>
                  <a:gd name="connsiteY13" fmla="*/ 67408 h 80081"/>
                  <a:gd name="connsiteX14" fmla="*/ 57576 w 76120"/>
                  <a:gd name="connsiteY14" fmla="*/ 47263 h 80081"/>
                  <a:gd name="connsiteX15" fmla="*/ 74893 w 76120"/>
                  <a:gd name="connsiteY15" fmla="*/ 38176 h 80081"/>
                  <a:gd name="connsiteX16" fmla="*/ 74207 w 76120"/>
                  <a:gd name="connsiteY16" fmla="*/ 32861 h 80081"/>
                  <a:gd name="connsiteX17" fmla="*/ 57490 w 76120"/>
                  <a:gd name="connsiteY17" fmla="*/ 28060 h 80081"/>
                  <a:gd name="connsiteX18" fmla="*/ 64349 w 76120"/>
                  <a:gd name="connsiteY18" fmla="*/ 11173 h 80081"/>
                  <a:gd name="connsiteX19" fmla="*/ 60319 w 76120"/>
                  <a:gd name="connsiteY19" fmla="*/ 7144 h 80081"/>
                  <a:gd name="connsiteX20" fmla="*/ 45403 w 76120"/>
                  <a:gd name="connsiteY20" fmla="*/ 16145 h 80081"/>
                  <a:gd name="connsiteX21" fmla="*/ 42660 w 76120"/>
                  <a:gd name="connsiteY21" fmla="*/ 2686 h 80081"/>
                  <a:gd name="connsiteX22" fmla="*/ 37259 w 76120"/>
                  <a:gd name="connsiteY22" fmla="*/ 1228 h 80081"/>
                  <a:gd name="connsiteX23" fmla="*/ 22257 w 76120"/>
                  <a:gd name="connsiteY23" fmla="*/ 14773 h 80081"/>
                  <a:gd name="connsiteX24" fmla="*/ 8113 w 76120"/>
                  <a:gd name="connsiteY24" fmla="*/ 12115 h 8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120" h="80081">
                    <a:moveTo>
                      <a:pt x="8113" y="12115"/>
                    </a:moveTo>
                    <a:cubicBezTo>
                      <a:pt x="4941" y="11773"/>
                      <a:pt x="3912" y="15459"/>
                      <a:pt x="5884" y="17430"/>
                    </a:cubicBezTo>
                    <a:cubicBezTo>
                      <a:pt x="9741" y="21202"/>
                      <a:pt x="13599" y="24889"/>
                      <a:pt x="17457" y="28575"/>
                    </a:cubicBezTo>
                    <a:cubicBezTo>
                      <a:pt x="11799" y="32004"/>
                      <a:pt x="6141" y="35176"/>
                      <a:pt x="1084" y="39462"/>
                    </a:cubicBezTo>
                    <a:cubicBezTo>
                      <a:pt x="-888" y="41176"/>
                      <a:pt x="-31" y="44262"/>
                      <a:pt x="2541" y="44777"/>
                    </a:cubicBezTo>
                    <a:cubicBezTo>
                      <a:pt x="8198" y="45806"/>
                      <a:pt x="13857" y="46834"/>
                      <a:pt x="19600" y="47777"/>
                    </a:cubicBezTo>
                    <a:cubicBezTo>
                      <a:pt x="17114" y="53092"/>
                      <a:pt x="14799" y="58236"/>
                      <a:pt x="13256" y="63979"/>
                    </a:cubicBezTo>
                    <a:cubicBezTo>
                      <a:pt x="12742" y="66122"/>
                      <a:pt x="15142" y="67237"/>
                      <a:pt x="16857" y="66722"/>
                    </a:cubicBezTo>
                    <a:cubicBezTo>
                      <a:pt x="22001" y="65265"/>
                      <a:pt x="26287" y="62693"/>
                      <a:pt x="30316" y="59607"/>
                    </a:cubicBezTo>
                    <a:cubicBezTo>
                      <a:pt x="30744" y="65522"/>
                      <a:pt x="31859" y="71351"/>
                      <a:pt x="32801" y="77352"/>
                    </a:cubicBezTo>
                    <a:cubicBezTo>
                      <a:pt x="33231" y="80524"/>
                      <a:pt x="37602" y="81124"/>
                      <a:pt x="38888" y="78124"/>
                    </a:cubicBezTo>
                    <a:cubicBezTo>
                      <a:pt x="41203" y="72723"/>
                      <a:pt x="43089" y="67237"/>
                      <a:pt x="45403" y="61836"/>
                    </a:cubicBezTo>
                    <a:cubicBezTo>
                      <a:pt x="50032" y="65265"/>
                      <a:pt x="54833" y="68180"/>
                      <a:pt x="60148" y="70751"/>
                    </a:cubicBezTo>
                    <a:cubicBezTo>
                      <a:pt x="62120" y="71780"/>
                      <a:pt x="64948" y="69723"/>
                      <a:pt x="64434" y="67408"/>
                    </a:cubicBezTo>
                    <a:cubicBezTo>
                      <a:pt x="62891" y="60379"/>
                      <a:pt x="59977" y="53949"/>
                      <a:pt x="57576" y="47263"/>
                    </a:cubicBezTo>
                    <a:cubicBezTo>
                      <a:pt x="63491" y="44520"/>
                      <a:pt x="69235" y="41434"/>
                      <a:pt x="74893" y="38176"/>
                    </a:cubicBezTo>
                    <a:cubicBezTo>
                      <a:pt x="77036" y="36976"/>
                      <a:pt x="76093" y="33633"/>
                      <a:pt x="74207" y="32861"/>
                    </a:cubicBezTo>
                    <a:cubicBezTo>
                      <a:pt x="68635" y="30547"/>
                      <a:pt x="63320" y="28832"/>
                      <a:pt x="57490" y="28060"/>
                    </a:cubicBezTo>
                    <a:cubicBezTo>
                      <a:pt x="59633" y="22403"/>
                      <a:pt x="61948" y="16745"/>
                      <a:pt x="64349" y="11173"/>
                    </a:cubicBezTo>
                    <a:cubicBezTo>
                      <a:pt x="65292" y="8944"/>
                      <a:pt x="62805" y="5858"/>
                      <a:pt x="60319" y="7144"/>
                    </a:cubicBezTo>
                    <a:cubicBezTo>
                      <a:pt x="55261" y="9972"/>
                      <a:pt x="50290" y="13059"/>
                      <a:pt x="45403" y="16145"/>
                    </a:cubicBezTo>
                    <a:cubicBezTo>
                      <a:pt x="43946" y="11687"/>
                      <a:pt x="43346" y="7401"/>
                      <a:pt x="42660" y="2686"/>
                    </a:cubicBezTo>
                    <a:cubicBezTo>
                      <a:pt x="42317" y="285"/>
                      <a:pt x="38631" y="-1172"/>
                      <a:pt x="37259" y="1228"/>
                    </a:cubicBezTo>
                    <a:cubicBezTo>
                      <a:pt x="33745" y="7144"/>
                      <a:pt x="31430" y="15630"/>
                      <a:pt x="22257" y="14773"/>
                    </a:cubicBezTo>
                    <a:cubicBezTo>
                      <a:pt x="17543" y="14344"/>
                      <a:pt x="12999" y="12630"/>
                      <a:pt x="8113" y="121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5" name="图形 4">
              <a:extLst>
                <a:ext uri="{FF2B5EF4-FFF2-40B4-BE49-F238E27FC236}">
                  <a16:creationId xmlns:a16="http://schemas.microsoft.com/office/drawing/2014/main" id="{C4DCA364-370B-03A5-7B7C-D9749330F261}"/>
                </a:ext>
              </a:extLst>
            </p:cNvPr>
            <p:cNvGrpSpPr/>
            <p:nvPr/>
          </p:nvGrpSpPr>
          <p:grpSpPr>
            <a:xfrm>
              <a:off x="7550250" y="5921007"/>
              <a:ext cx="232910" cy="218440"/>
              <a:chOff x="7550250" y="5921007"/>
              <a:chExt cx="232910" cy="218440"/>
            </a:xfrm>
          </p:grpSpPr>
          <p:sp>
            <p:nvSpPr>
              <p:cNvPr id="564" name="任意多边形: 形状 563">
                <a:extLst>
                  <a:ext uri="{FF2B5EF4-FFF2-40B4-BE49-F238E27FC236}">
                    <a16:creationId xmlns:a16="http://schemas.microsoft.com/office/drawing/2014/main" id="{4D31D176-41C3-71F9-7FA2-4472F36EF39F}"/>
                  </a:ext>
                </a:extLst>
              </p:cNvPr>
              <p:cNvSpPr/>
              <p:nvPr/>
            </p:nvSpPr>
            <p:spPr>
              <a:xfrm>
                <a:off x="7550250" y="5921007"/>
                <a:ext cx="232910" cy="218440"/>
              </a:xfrm>
              <a:custGeom>
                <a:avLst/>
                <a:gdLst>
                  <a:gd name="connsiteX0" fmla="*/ 59139 w 232910"/>
                  <a:gd name="connsiteY0" fmla="*/ 618 h 218440"/>
                  <a:gd name="connsiteX1" fmla="*/ 58882 w 232910"/>
                  <a:gd name="connsiteY1" fmla="*/ 40995 h 218440"/>
                  <a:gd name="connsiteX2" fmla="*/ 86828 w 232910"/>
                  <a:gd name="connsiteY2" fmla="*/ 82057 h 218440"/>
                  <a:gd name="connsiteX3" fmla="*/ 44480 w 232910"/>
                  <a:gd name="connsiteY3" fmla="*/ 87115 h 218440"/>
                  <a:gd name="connsiteX4" fmla="*/ 75 w 232910"/>
                  <a:gd name="connsiteY4" fmla="*/ 119948 h 218440"/>
                  <a:gd name="connsiteX5" fmla="*/ 44651 w 232910"/>
                  <a:gd name="connsiteY5" fmla="*/ 142236 h 218440"/>
                  <a:gd name="connsiteX6" fmla="*/ 82971 w 232910"/>
                  <a:gd name="connsiteY6" fmla="*/ 138379 h 218440"/>
                  <a:gd name="connsiteX7" fmla="*/ 60168 w 232910"/>
                  <a:gd name="connsiteY7" fmla="*/ 176012 h 218440"/>
                  <a:gd name="connsiteX8" fmla="*/ 66340 w 232910"/>
                  <a:gd name="connsiteY8" fmla="*/ 216217 h 218440"/>
                  <a:gd name="connsiteX9" fmla="*/ 102773 w 232910"/>
                  <a:gd name="connsiteY9" fmla="*/ 202758 h 218440"/>
                  <a:gd name="connsiteX10" fmla="*/ 125319 w 232910"/>
                  <a:gd name="connsiteY10" fmla="*/ 155781 h 218440"/>
                  <a:gd name="connsiteX11" fmla="*/ 153608 w 232910"/>
                  <a:gd name="connsiteY11" fmla="*/ 192985 h 218440"/>
                  <a:gd name="connsiteX12" fmla="*/ 183954 w 232910"/>
                  <a:gd name="connsiteY12" fmla="*/ 200015 h 218440"/>
                  <a:gd name="connsiteX13" fmla="*/ 181040 w 232910"/>
                  <a:gd name="connsiteY13" fmla="*/ 161524 h 218440"/>
                  <a:gd name="connsiteX14" fmla="*/ 159351 w 232910"/>
                  <a:gd name="connsiteY14" fmla="*/ 130749 h 218440"/>
                  <a:gd name="connsiteX15" fmla="*/ 204014 w 232910"/>
                  <a:gd name="connsiteY15" fmla="*/ 126977 h 218440"/>
                  <a:gd name="connsiteX16" fmla="*/ 232904 w 232910"/>
                  <a:gd name="connsiteY16" fmla="*/ 103660 h 218440"/>
                  <a:gd name="connsiteX17" fmla="*/ 204443 w 232910"/>
                  <a:gd name="connsiteY17" fmla="*/ 83086 h 218440"/>
                  <a:gd name="connsiteX18" fmla="*/ 152751 w 232910"/>
                  <a:gd name="connsiteY18" fmla="*/ 89601 h 218440"/>
                  <a:gd name="connsiteX19" fmla="*/ 179754 w 232910"/>
                  <a:gd name="connsiteY19" fmla="*/ 40223 h 218440"/>
                  <a:gd name="connsiteX20" fmla="*/ 166981 w 232910"/>
                  <a:gd name="connsiteY20" fmla="*/ 4476 h 218440"/>
                  <a:gd name="connsiteX21" fmla="*/ 133034 w 232910"/>
                  <a:gd name="connsiteY21" fmla="*/ 25993 h 218440"/>
                  <a:gd name="connsiteX22" fmla="*/ 119490 w 232910"/>
                  <a:gd name="connsiteY22" fmla="*/ 55139 h 218440"/>
                  <a:gd name="connsiteX23" fmla="*/ 100630 w 232910"/>
                  <a:gd name="connsiteY23" fmla="*/ 21450 h 218440"/>
                  <a:gd name="connsiteX24" fmla="*/ 59139 w 232910"/>
                  <a:gd name="connsiteY24" fmla="*/ 618 h 21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2910" h="218440">
                    <a:moveTo>
                      <a:pt x="59139" y="618"/>
                    </a:moveTo>
                    <a:cubicBezTo>
                      <a:pt x="43623" y="5333"/>
                      <a:pt x="55196" y="31393"/>
                      <a:pt x="58882" y="40995"/>
                    </a:cubicBezTo>
                    <a:cubicBezTo>
                      <a:pt x="64797" y="56254"/>
                      <a:pt x="74484" y="70827"/>
                      <a:pt x="86828" y="82057"/>
                    </a:cubicBezTo>
                    <a:cubicBezTo>
                      <a:pt x="72941" y="79657"/>
                      <a:pt x="58368" y="82314"/>
                      <a:pt x="44480" y="87115"/>
                    </a:cubicBezTo>
                    <a:cubicBezTo>
                      <a:pt x="31707" y="91487"/>
                      <a:pt x="2046" y="104174"/>
                      <a:pt x="75" y="119948"/>
                    </a:cubicBezTo>
                    <a:cubicBezTo>
                      <a:pt x="-1897" y="136407"/>
                      <a:pt x="35736" y="141379"/>
                      <a:pt x="44651" y="142236"/>
                    </a:cubicBezTo>
                    <a:cubicBezTo>
                      <a:pt x="55367" y="143265"/>
                      <a:pt x="70798" y="142922"/>
                      <a:pt x="82971" y="138379"/>
                    </a:cubicBezTo>
                    <a:cubicBezTo>
                      <a:pt x="72598" y="149008"/>
                      <a:pt x="63768" y="160667"/>
                      <a:pt x="60168" y="176012"/>
                    </a:cubicBezTo>
                    <a:cubicBezTo>
                      <a:pt x="57167" y="188870"/>
                      <a:pt x="53395" y="207473"/>
                      <a:pt x="66340" y="216217"/>
                    </a:cubicBezTo>
                    <a:cubicBezTo>
                      <a:pt x="77484" y="223760"/>
                      <a:pt x="95572" y="210302"/>
                      <a:pt x="102773" y="202758"/>
                    </a:cubicBezTo>
                    <a:cubicBezTo>
                      <a:pt x="113317" y="191699"/>
                      <a:pt x="123176" y="172669"/>
                      <a:pt x="125319" y="155781"/>
                    </a:cubicBezTo>
                    <a:cubicBezTo>
                      <a:pt x="131662" y="170268"/>
                      <a:pt x="140835" y="183641"/>
                      <a:pt x="153608" y="192985"/>
                    </a:cubicBezTo>
                    <a:cubicBezTo>
                      <a:pt x="159180" y="197100"/>
                      <a:pt x="177782" y="209701"/>
                      <a:pt x="183954" y="200015"/>
                    </a:cubicBezTo>
                    <a:cubicBezTo>
                      <a:pt x="190898" y="189213"/>
                      <a:pt x="184383" y="172840"/>
                      <a:pt x="181040" y="161524"/>
                    </a:cubicBezTo>
                    <a:cubicBezTo>
                      <a:pt x="177354" y="149351"/>
                      <a:pt x="169810" y="138035"/>
                      <a:pt x="159351" y="130749"/>
                    </a:cubicBezTo>
                    <a:cubicBezTo>
                      <a:pt x="174353" y="131863"/>
                      <a:pt x="189012" y="131263"/>
                      <a:pt x="204014" y="126977"/>
                    </a:cubicBezTo>
                    <a:cubicBezTo>
                      <a:pt x="212758" y="124491"/>
                      <a:pt x="233332" y="115747"/>
                      <a:pt x="232904" y="103660"/>
                    </a:cubicBezTo>
                    <a:cubicBezTo>
                      <a:pt x="232389" y="89772"/>
                      <a:pt x="215844" y="85315"/>
                      <a:pt x="204443" y="83086"/>
                    </a:cubicBezTo>
                    <a:cubicBezTo>
                      <a:pt x="188070" y="79914"/>
                      <a:pt x="168953" y="83086"/>
                      <a:pt x="152751" y="89601"/>
                    </a:cubicBezTo>
                    <a:cubicBezTo>
                      <a:pt x="165095" y="75028"/>
                      <a:pt x="175725" y="59426"/>
                      <a:pt x="179754" y="40223"/>
                    </a:cubicBezTo>
                    <a:cubicBezTo>
                      <a:pt x="182069" y="28993"/>
                      <a:pt x="182583" y="5848"/>
                      <a:pt x="166981" y="4476"/>
                    </a:cubicBezTo>
                    <a:cubicBezTo>
                      <a:pt x="154208" y="3362"/>
                      <a:pt x="140835" y="17763"/>
                      <a:pt x="133034" y="25993"/>
                    </a:cubicBezTo>
                    <a:cubicBezTo>
                      <a:pt x="125233" y="34308"/>
                      <a:pt x="121033" y="44424"/>
                      <a:pt x="119490" y="55139"/>
                    </a:cubicBezTo>
                    <a:cubicBezTo>
                      <a:pt x="115460" y="43138"/>
                      <a:pt x="109631" y="31994"/>
                      <a:pt x="100630" y="21450"/>
                    </a:cubicBezTo>
                    <a:cubicBezTo>
                      <a:pt x="93086" y="12534"/>
                      <a:pt x="72169" y="-3325"/>
                      <a:pt x="59139" y="618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5" name="任意多边形: 形状 564">
                <a:extLst>
                  <a:ext uri="{FF2B5EF4-FFF2-40B4-BE49-F238E27FC236}">
                    <a16:creationId xmlns:a16="http://schemas.microsoft.com/office/drawing/2014/main" id="{15DD8453-E1E4-69E2-7F94-0EF3D5D67119}"/>
                  </a:ext>
                </a:extLst>
              </p:cNvPr>
              <p:cNvSpPr/>
              <p:nvPr/>
            </p:nvSpPr>
            <p:spPr>
              <a:xfrm>
                <a:off x="7631279" y="5994457"/>
                <a:ext cx="72593" cy="78519"/>
              </a:xfrm>
              <a:custGeom>
                <a:avLst/>
                <a:gdLst>
                  <a:gd name="connsiteX0" fmla="*/ 22258 w 72593"/>
                  <a:gd name="connsiteY0" fmla="*/ 635 h 78519"/>
                  <a:gd name="connsiteX1" fmla="*/ 17714 w 72593"/>
                  <a:gd name="connsiteY1" fmla="*/ 4149 h 78519"/>
                  <a:gd name="connsiteX2" fmla="*/ 22172 w 72593"/>
                  <a:gd name="connsiteY2" fmla="*/ 19580 h 78519"/>
                  <a:gd name="connsiteX3" fmla="*/ 2541 w 72593"/>
                  <a:gd name="connsiteY3" fmla="*/ 20780 h 78519"/>
                  <a:gd name="connsiteX4" fmla="*/ 1083 w 72593"/>
                  <a:gd name="connsiteY4" fmla="*/ 26095 h 78519"/>
                  <a:gd name="connsiteX5" fmla="*/ 14371 w 72593"/>
                  <a:gd name="connsiteY5" fmla="*/ 37239 h 78519"/>
                  <a:gd name="connsiteX6" fmla="*/ 741 w 72593"/>
                  <a:gd name="connsiteY6" fmla="*/ 48126 h 78519"/>
                  <a:gd name="connsiteX7" fmla="*/ 2455 w 72593"/>
                  <a:gd name="connsiteY7" fmla="*/ 52327 h 78519"/>
                  <a:gd name="connsiteX8" fmla="*/ 17714 w 72593"/>
                  <a:gd name="connsiteY8" fmla="*/ 52841 h 78519"/>
                  <a:gd name="connsiteX9" fmla="*/ 11028 w 72593"/>
                  <a:gd name="connsiteY9" fmla="*/ 69386 h 78519"/>
                  <a:gd name="connsiteX10" fmla="*/ 15914 w 72593"/>
                  <a:gd name="connsiteY10" fmla="*/ 73158 h 78519"/>
                  <a:gd name="connsiteX11" fmla="*/ 29716 w 72593"/>
                  <a:gd name="connsiteY11" fmla="*/ 62271 h 78519"/>
                  <a:gd name="connsiteX12" fmla="*/ 38031 w 72593"/>
                  <a:gd name="connsiteY12" fmla="*/ 77358 h 78519"/>
                  <a:gd name="connsiteX13" fmla="*/ 43431 w 72593"/>
                  <a:gd name="connsiteY13" fmla="*/ 76673 h 78519"/>
                  <a:gd name="connsiteX14" fmla="*/ 47547 w 72593"/>
                  <a:gd name="connsiteY14" fmla="*/ 55842 h 78519"/>
                  <a:gd name="connsiteX15" fmla="*/ 67092 w 72593"/>
                  <a:gd name="connsiteY15" fmla="*/ 56613 h 78519"/>
                  <a:gd name="connsiteX16" fmla="*/ 69149 w 72593"/>
                  <a:gd name="connsiteY16" fmla="*/ 51641 h 78519"/>
                  <a:gd name="connsiteX17" fmla="*/ 57148 w 72593"/>
                  <a:gd name="connsiteY17" fmla="*/ 39125 h 78519"/>
                  <a:gd name="connsiteX18" fmla="*/ 71464 w 72593"/>
                  <a:gd name="connsiteY18" fmla="*/ 27895 h 78519"/>
                  <a:gd name="connsiteX19" fmla="*/ 70006 w 72593"/>
                  <a:gd name="connsiteY19" fmla="*/ 22409 h 78519"/>
                  <a:gd name="connsiteX20" fmla="*/ 52604 w 72593"/>
                  <a:gd name="connsiteY20" fmla="*/ 22752 h 78519"/>
                  <a:gd name="connsiteX21" fmla="*/ 56976 w 72593"/>
                  <a:gd name="connsiteY21" fmla="*/ 9722 h 78519"/>
                  <a:gd name="connsiteX22" fmla="*/ 53033 w 72593"/>
                  <a:gd name="connsiteY22" fmla="*/ 5778 h 78519"/>
                  <a:gd name="connsiteX23" fmla="*/ 33230 w 72593"/>
                  <a:gd name="connsiteY23" fmla="*/ 9979 h 78519"/>
                  <a:gd name="connsiteX24" fmla="*/ 22258 w 72593"/>
                  <a:gd name="connsiteY24" fmla="*/ 635 h 78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593" h="78519">
                    <a:moveTo>
                      <a:pt x="22258" y="635"/>
                    </a:moveTo>
                    <a:cubicBezTo>
                      <a:pt x="19686" y="-1251"/>
                      <a:pt x="16943" y="1406"/>
                      <a:pt x="17714" y="4149"/>
                    </a:cubicBezTo>
                    <a:cubicBezTo>
                      <a:pt x="19172" y="9293"/>
                      <a:pt x="20715" y="14436"/>
                      <a:pt x="22172" y="19580"/>
                    </a:cubicBezTo>
                    <a:cubicBezTo>
                      <a:pt x="15571" y="19751"/>
                      <a:pt x="9141" y="19666"/>
                      <a:pt x="2541" y="20780"/>
                    </a:cubicBezTo>
                    <a:cubicBezTo>
                      <a:pt x="-31" y="21209"/>
                      <a:pt x="-888" y="24380"/>
                      <a:pt x="1083" y="26095"/>
                    </a:cubicBezTo>
                    <a:cubicBezTo>
                      <a:pt x="5455" y="29867"/>
                      <a:pt x="9827" y="33553"/>
                      <a:pt x="14371" y="37239"/>
                    </a:cubicBezTo>
                    <a:cubicBezTo>
                      <a:pt x="9570" y="40582"/>
                      <a:pt x="4941" y="43926"/>
                      <a:pt x="741" y="48126"/>
                    </a:cubicBezTo>
                    <a:cubicBezTo>
                      <a:pt x="-802" y="49669"/>
                      <a:pt x="826" y="51898"/>
                      <a:pt x="2455" y="52327"/>
                    </a:cubicBezTo>
                    <a:cubicBezTo>
                      <a:pt x="7684" y="53613"/>
                      <a:pt x="12656" y="53527"/>
                      <a:pt x="17714" y="52841"/>
                    </a:cubicBezTo>
                    <a:cubicBezTo>
                      <a:pt x="15142" y="58242"/>
                      <a:pt x="13257" y="63814"/>
                      <a:pt x="11028" y="69386"/>
                    </a:cubicBezTo>
                    <a:cubicBezTo>
                      <a:pt x="9827" y="72387"/>
                      <a:pt x="13342" y="75044"/>
                      <a:pt x="15914" y="73158"/>
                    </a:cubicBezTo>
                    <a:cubicBezTo>
                      <a:pt x="20629" y="69643"/>
                      <a:pt x="25001" y="65786"/>
                      <a:pt x="29716" y="62271"/>
                    </a:cubicBezTo>
                    <a:cubicBezTo>
                      <a:pt x="32030" y="67586"/>
                      <a:pt x="34774" y="72472"/>
                      <a:pt x="38031" y="77358"/>
                    </a:cubicBezTo>
                    <a:cubicBezTo>
                      <a:pt x="39317" y="79159"/>
                      <a:pt x="42746" y="78816"/>
                      <a:pt x="43431" y="76673"/>
                    </a:cubicBezTo>
                    <a:cubicBezTo>
                      <a:pt x="45575" y="69814"/>
                      <a:pt x="46260" y="62785"/>
                      <a:pt x="47547" y="55842"/>
                    </a:cubicBezTo>
                    <a:cubicBezTo>
                      <a:pt x="54062" y="56441"/>
                      <a:pt x="60491" y="56613"/>
                      <a:pt x="67092" y="56613"/>
                    </a:cubicBezTo>
                    <a:cubicBezTo>
                      <a:pt x="69578" y="56613"/>
                      <a:pt x="70435" y="53270"/>
                      <a:pt x="69149" y="51641"/>
                    </a:cubicBezTo>
                    <a:cubicBezTo>
                      <a:pt x="65549" y="46840"/>
                      <a:pt x="61691" y="42726"/>
                      <a:pt x="57148" y="39125"/>
                    </a:cubicBezTo>
                    <a:cubicBezTo>
                      <a:pt x="61863" y="35353"/>
                      <a:pt x="66663" y="31581"/>
                      <a:pt x="71464" y="27895"/>
                    </a:cubicBezTo>
                    <a:cubicBezTo>
                      <a:pt x="73435" y="26438"/>
                      <a:pt x="72750" y="22495"/>
                      <a:pt x="70006" y="22409"/>
                    </a:cubicBezTo>
                    <a:cubicBezTo>
                      <a:pt x="64177" y="22323"/>
                      <a:pt x="58433" y="22580"/>
                      <a:pt x="52604" y="22752"/>
                    </a:cubicBezTo>
                    <a:cubicBezTo>
                      <a:pt x="53547" y="18208"/>
                      <a:pt x="55176" y="14179"/>
                      <a:pt x="56976" y="9722"/>
                    </a:cubicBezTo>
                    <a:cubicBezTo>
                      <a:pt x="57919" y="7493"/>
                      <a:pt x="55433" y="4407"/>
                      <a:pt x="53033" y="5778"/>
                    </a:cubicBezTo>
                    <a:cubicBezTo>
                      <a:pt x="47032" y="9122"/>
                      <a:pt x="40774" y="15379"/>
                      <a:pt x="33230" y="9979"/>
                    </a:cubicBezTo>
                    <a:cubicBezTo>
                      <a:pt x="29287" y="7235"/>
                      <a:pt x="26115" y="3463"/>
                      <a:pt x="22258" y="63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6" name="图形 4">
              <a:extLst>
                <a:ext uri="{FF2B5EF4-FFF2-40B4-BE49-F238E27FC236}">
                  <a16:creationId xmlns:a16="http://schemas.microsoft.com/office/drawing/2014/main" id="{EE6DF490-480F-6EDE-ABC8-F0363A9BD03A}"/>
                </a:ext>
              </a:extLst>
            </p:cNvPr>
            <p:cNvGrpSpPr/>
            <p:nvPr/>
          </p:nvGrpSpPr>
          <p:grpSpPr>
            <a:xfrm>
              <a:off x="5991718" y="3640735"/>
              <a:ext cx="210684" cy="234922"/>
              <a:chOff x="5991718" y="3640735"/>
              <a:chExt cx="210684" cy="234922"/>
            </a:xfrm>
          </p:grpSpPr>
          <p:sp>
            <p:nvSpPr>
              <p:cNvPr id="562" name="任意多边形: 形状 561">
                <a:extLst>
                  <a:ext uri="{FF2B5EF4-FFF2-40B4-BE49-F238E27FC236}">
                    <a16:creationId xmlns:a16="http://schemas.microsoft.com/office/drawing/2014/main" id="{4D43C53A-81C8-26F5-7BC9-EA8637C611CE}"/>
                  </a:ext>
                </a:extLst>
              </p:cNvPr>
              <p:cNvSpPr/>
              <p:nvPr/>
            </p:nvSpPr>
            <p:spPr>
              <a:xfrm>
                <a:off x="5991718" y="3640735"/>
                <a:ext cx="210684" cy="234922"/>
              </a:xfrm>
              <a:custGeom>
                <a:avLst/>
                <a:gdLst>
                  <a:gd name="connsiteX0" fmla="*/ 2954 w 210684"/>
                  <a:gd name="connsiteY0" fmla="*/ 51869 h 234922"/>
                  <a:gd name="connsiteX1" fmla="*/ 22842 w 210684"/>
                  <a:gd name="connsiteY1" fmla="*/ 86930 h 234922"/>
                  <a:gd name="connsiteX2" fmla="*/ 67505 w 210684"/>
                  <a:gd name="connsiteY2" fmla="*/ 108533 h 234922"/>
                  <a:gd name="connsiteX3" fmla="*/ 33386 w 210684"/>
                  <a:gd name="connsiteY3" fmla="*/ 133993 h 234922"/>
                  <a:gd name="connsiteX4" fmla="*/ 11355 w 210684"/>
                  <a:gd name="connsiteY4" fmla="*/ 184571 h 234922"/>
                  <a:gd name="connsiteX5" fmla="*/ 61076 w 210684"/>
                  <a:gd name="connsiteY5" fmla="*/ 181657 h 234922"/>
                  <a:gd name="connsiteX6" fmla="*/ 92365 w 210684"/>
                  <a:gd name="connsiteY6" fmla="*/ 159196 h 234922"/>
                  <a:gd name="connsiteX7" fmla="*/ 91422 w 210684"/>
                  <a:gd name="connsiteY7" fmla="*/ 203173 h 234922"/>
                  <a:gd name="connsiteX8" fmla="*/ 116797 w 210684"/>
                  <a:gd name="connsiteY8" fmla="*/ 234892 h 234922"/>
                  <a:gd name="connsiteX9" fmla="*/ 141657 w 210684"/>
                  <a:gd name="connsiteY9" fmla="*/ 205059 h 234922"/>
                  <a:gd name="connsiteX10" fmla="*/ 137799 w 210684"/>
                  <a:gd name="connsiteY10" fmla="*/ 153110 h 234922"/>
                  <a:gd name="connsiteX11" fmla="*/ 180834 w 210684"/>
                  <a:gd name="connsiteY11" fmla="*/ 171198 h 234922"/>
                  <a:gd name="connsiteX12" fmla="*/ 210666 w 210684"/>
                  <a:gd name="connsiteY12" fmla="*/ 162197 h 234922"/>
                  <a:gd name="connsiteX13" fmla="*/ 188978 w 210684"/>
                  <a:gd name="connsiteY13" fmla="*/ 130307 h 234922"/>
                  <a:gd name="connsiteX14" fmla="*/ 154859 w 210684"/>
                  <a:gd name="connsiteY14" fmla="*/ 114448 h 234922"/>
                  <a:gd name="connsiteX15" fmla="*/ 191635 w 210684"/>
                  <a:gd name="connsiteY15" fmla="*/ 88902 h 234922"/>
                  <a:gd name="connsiteX16" fmla="*/ 205008 w 210684"/>
                  <a:gd name="connsiteY16" fmla="*/ 54269 h 234922"/>
                  <a:gd name="connsiteX17" fmla="*/ 170118 w 210684"/>
                  <a:gd name="connsiteY17" fmla="*/ 50669 h 234922"/>
                  <a:gd name="connsiteX18" fmla="*/ 128542 w 210684"/>
                  <a:gd name="connsiteY18" fmla="*/ 82130 h 234922"/>
                  <a:gd name="connsiteX19" fmla="*/ 127255 w 210684"/>
                  <a:gd name="connsiteY19" fmla="*/ 25894 h 234922"/>
                  <a:gd name="connsiteX20" fmla="*/ 98366 w 210684"/>
                  <a:gd name="connsiteY20" fmla="*/ 1291 h 234922"/>
                  <a:gd name="connsiteX21" fmla="*/ 79678 w 210684"/>
                  <a:gd name="connsiteY21" fmla="*/ 36953 h 234922"/>
                  <a:gd name="connsiteX22" fmla="*/ 82421 w 210684"/>
                  <a:gd name="connsiteY22" fmla="*/ 68928 h 234922"/>
                  <a:gd name="connsiteX23" fmla="*/ 49246 w 210684"/>
                  <a:gd name="connsiteY23" fmla="*/ 49126 h 234922"/>
                  <a:gd name="connsiteX24" fmla="*/ 2954 w 210684"/>
                  <a:gd name="connsiteY24" fmla="*/ 51869 h 234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0684" h="234922">
                    <a:moveTo>
                      <a:pt x="2954" y="51869"/>
                    </a:moveTo>
                    <a:cubicBezTo>
                      <a:pt x="-8104" y="63699"/>
                      <a:pt x="14870" y="80501"/>
                      <a:pt x="22842" y="86930"/>
                    </a:cubicBezTo>
                    <a:cubicBezTo>
                      <a:pt x="35615" y="97217"/>
                      <a:pt x="51217" y="105018"/>
                      <a:pt x="67505" y="108533"/>
                    </a:cubicBezTo>
                    <a:cubicBezTo>
                      <a:pt x="54303" y="113419"/>
                      <a:pt x="42988" y="122935"/>
                      <a:pt x="33386" y="133993"/>
                    </a:cubicBezTo>
                    <a:cubicBezTo>
                      <a:pt x="24471" y="144109"/>
                      <a:pt x="5097" y="169912"/>
                      <a:pt x="11355" y="184571"/>
                    </a:cubicBezTo>
                    <a:cubicBezTo>
                      <a:pt x="17870" y="199830"/>
                      <a:pt x="52932" y="185343"/>
                      <a:pt x="61076" y="181657"/>
                    </a:cubicBezTo>
                    <a:cubicBezTo>
                      <a:pt x="70934" y="177113"/>
                      <a:pt x="84050" y="169226"/>
                      <a:pt x="92365" y="159196"/>
                    </a:cubicBezTo>
                    <a:cubicBezTo>
                      <a:pt x="88679" y="173598"/>
                      <a:pt x="86879" y="188086"/>
                      <a:pt x="91422" y="203173"/>
                    </a:cubicBezTo>
                    <a:cubicBezTo>
                      <a:pt x="95280" y="215861"/>
                      <a:pt x="101281" y="233777"/>
                      <a:pt x="116797" y="234892"/>
                    </a:cubicBezTo>
                    <a:cubicBezTo>
                      <a:pt x="130256" y="235835"/>
                      <a:pt x="139171" y="215089"/>
                      <a:pt x="141657" y="205059"/>
                    </a:cubicBezTo>
                    <a:cubicBezTo>
                      <a:pt x="145258" y="190229"/>
                      <a:pt x="144400" y="168798"/>
                      <a:pt x="137799" y="153110"/>
                    </a:cubicBezTo>
                    <a:cubicBezTo>
                      <a:pt x="150487" y="162454"/>
                      <a:pt x="165146" y="169484"/>
                      <a:pt x="180834" y="171198"/>
                    </a:cubicBezTo>
                    <a:cubicBezTo>
                      <a:pt x="187691" y="171970"/>
                      <a:pt x="210151" y="173598"/>
                      <a:pt x="210666" y="162197"/>
                    </a:cubicBezTo>
                    <a:cubicBezTo>
                      <a:pt x="211266" y="149338"/>
                      <a:pt x="197464" y="138365"/>
                      <a:pt x="188978" y="130307"/>
                    </a:cubicBezTo>
                    <a:cubicBezTo>
                      <a:pt x="179719" y="121563"/>
                      <a:pt x="167546" y="115648"/>
                      <a:pt x="154859" y="114448"/>
                    </a:cubicBezTo>
                    <a:cubicBezTo>
                      <a:pt x="168403" y="107847"/>
                      <a:pt x="180834" y="100046"/>
                      <a:pt x="191635" y="88902"/>
                    </a:cubicBezTo>
                    <a:cubicBezTo>
                      <a:pt x="197979" y="82387"/>
                      <a:pt x="211352" y="64556"/>
                      <a:pt x="205008" y="54269"/>
                    </a:cubicBezTo>
                    <a:cubicBezTo>
                      <a:pt x="197636" y="42439"/>
                      <a:pt x="181091" y="46897"/>
                      <a:pt x="170118" y="50669"/>
                    </a:cubicBezTo>
                    <a:cubicBezTo>
                      <a:pt x="154345" y="56069"/>
                      <a:pt x="139343" y="68414"/>
                      <a:pt x="128542" y="82130"/>
                    </a:cubicBezTo>
                    <a:cubicBezTo>
                      <a:pt x="131970" y="63356"/>
                      <a:pt x="133428" y="44497"/>
                      <a:pt x="127255" y="25894"/>
                    </a:cubicBezTo>
                    <a:cubicBezTo>
                      <a:pt x="123655" y="15007"/>
                      <a:pt x="112596" y="-5310"/>
                      <a:pt x="98366" y="1291"/>
                    </a:cubicBezTo>
                    <a:cubicBezTo>
                      <a:pt x="86708" y="6692"/>
                      <a:pt x="82336" y="25894"/>
                      <a:pt x="79678" y="36953"/>
                    </a:cubicBezTo>
                    <a:cubicBezTo>
                      <a:pt x="77021" y="48011"/>
                      <a:pt x="78478" y="58898"/>
                      <a:pt x="82421" y="68928"/>
                    </a:cubicBezTo>
                    <a:cubicBezTo>
                      <a:pt x="72906" y="60527"/>
                      <a:pt x="62276" y="53841"/>
                      <a:pt x="49246" y="49126"/>
                    </a:cubicBezTo>
                    <a:cubicBezTo>
                      <a:pt x="38273" y="45268"/>
                      <a:pt x="12298" y="42010"/>
                      <a:pt x="2954" y="5186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3" name="任意多边形: 形状 562">
                <a:extLst>
                  <a:ext uri="{FF2B5EF4-FFF2-40B4-BE49-F238E27FC236}">
                    <a16:creationId xmlns:a16="http://schemas.microsoft.com/office/drawing/2014/main" id="{109AEC0B-8A17-8AC3-8574-0A0642BAFC2D}"/>
                  </a:ext>
                </a:extLst>
              </p:cNvPr>
              <p:cNvSpPr/>
              <p:nvPr/>
            </p:nvSpPr>
            <p:spPr>
              <a:xfrm>
                <a:off x="6061360" y="3722236"/>
                <a:ext cx="76243" cy="79995"/>
              </a:xfrm>
              <a:custGeom>
                <a:avLst/>
                <a:gdLst>
                  <a:gd name="connsiteX0" fmla="*/ 8150 w 76243"/>
                  <a:gd name="connsiteY0" fmla="*/ 12030 h 79995"/>
                  <a:gd name="connsiteX1" fmla="*/ 5922 w 76243"/>
                  <a:gd name="connsiteY1" fmla="*/ 17345 h 79995"/>
                  <a:gd name="connsiteX2" fmla="*/ 17495 w 76243"/>
                  <a:gd name="connsiteY2" fmla="*/ 28489 h 79995"/>
                  <a:gd name="connsiteX3" fmla="*/ 1121 w 76243"/>
                  <a:gd name="connsiteY3" fmla="*/ 39376 h 79995"/>
                  <a:gd name="connsiteX4" fmla="*/ 2579 w 76243"/>
                  <a:gd name="connsiteY4" fmla="*/ 44691 h 79995"/>
                  <a:gd name="connsiteX5" fmla="*/ 19638 w 76243"/>
                  <a:gd name="connsiteY5" fmla="*/ 47691 h 79995"/>
                  <a:gd name="connsiteX6" fmla="*/ 13294 w 76243"/>
                  <a:gd name="connsiteY6" fmla="*/ 63893 h 79995"/>
                  <a:gd name="connsiteX7" fmla="*/ 16894 w 76243"/>
                  <a:gd name="connsiteY7" fmla="*/ 66637 h 79995"/>
                  <a:gd name="connsiteX8" fmla="*/ 30439 w 76243"/>
                  <a:gd name="connsiteY8" fmla="*/ 59521 h 79995"/>
                  <a:gd name="connsiteX9" fmla="*/ 32925 w 76243"/>
                  <a:gd name="connsiteY9" fmla="*/ 77267 h 79995"/>
                  <a:gd name="connsiteX10" fmla="*/ 39012 w 76243"/>
                  <a:gd name="connsiteY10" fmla="*/ 78038 h 79995"/>
                  <a:gd name="connsiteX11" fmla="*/ 45527 w 76243"/>
                  <a:gd name="connsiteY11" fmla="*/ 61750 h 79995"/>
                  <a:gd name="connsiteX12" fmla="*/ 60271 w 76243"/>
                  <a:gd name="connsiteY12" fmla="*/ 70666 h 79995"/>
                  <a:gd name="connsiteX13" fmla="*/ 64558 w 76243"/>
                  <a:gd name="connsiteY13" fmla="*/ 67322 h 79995"/>
                  <a:gd name="connsiteX14" fmla="*/ 57700 w 76243"/>
                  <a:gd name="connsiteY14" fmla="*/ 47177 h 79995"/>
                  <a:gd name="connsiteX15" fmla="*/ 75016 w 76243"/>
                  <a:gd name="connsiteY15" fmla="*/ 38176 h 79995"/>
                  <a:gd name="connsiteX16" fmla="*/ 74330 w 76243"/>
                  <a:gd name="connsiteY16" fmla="*/ 32861 h 79995"/>
                  <a:gd name="connsiteX17" fmla="*/ 57614 w 76243"/>
                  <a:gd name="connsiteY17" fmla="*/ 28060 h 79995"/>
                  <a:gd name="connsiteX18" fmla="*/ 64472 w 76243"/>
                  <a:gd name="connsiteY18" fmla="*/ 11173 h 79995"/>
                  <a:gd name="connsiteX19" fmla="*/ 60443 w 76243"/>
                  <a:gd name="connsiteY19" fmla="*/ 7144 h 79995"/>
                  <a:gd name="connsiteX20" fmla="*/ 45527 w 76243"/>
                  <a:gd name="connsiteY20" fmla="*/ 16145 h 79995"/>
                  <a:gd name="connsiteX21" fmla="*/ 42784 w 76243"/>
                  <a:gd name="connsiteY21" fmla="*/ 2686 h 79995"/>
                  <a:gd name="connsiteX22" fmla="*/ 37383 w 76243"/>
                  <a:gd name="connsiteY22" fmla="*/ 1229 h 79995"/>
                  <a:gd name="connsiteX23" fmla="*/ 22381 w 76243"/>
                  <a:gd name="connsiteY23" fmla="*/ 14687 h 79995"/>
                  <a:gd name="connsiteX24" fmla="*/ 8150 w 76243"/>
                  <a:gd name="connsiteY24" fmla="*/ 12030 h 7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243" h="79995">
                    <a:moveTo>
                      <a:pt x="8150" y="12030"/>
                    </a:moveTo>
                    <a:cubicBezTo>
                      <a:pt x="4979" y="11687"/>
                      <a:pt x="3950" y="15373"/>
                      <a:pt x="5922" y="17345"/>
                    </a:cubicBezTo>
                    <a:cubicBezTo>
                      <a:pt x="9779" y="21117"/>
                      <a:pt x="13637" y="24803"/>
                      <a:pt x="17495" y="28489"/>
                    </a:cubicBezTo>
                    <a:cubicBezTo>
                      <a:pt x="11837" y="31918"/>
                      <a:pt x="6179" y="35090"/>
                      <a:pt x="1121" y="39376"/>
                    </a:cubicBezTo>
                    <a:cubicBezTo>
                      <a:pt x="-937" y="41091"/>
                      <a:pt x="7" y="44177"/>
                      <a:pt x="2579" y="44691"/>
                    </a:cubicBezTo>
                    <a:cubicBezTo>
                      <a:pt x="8236" y="45720"/>
                      <a:pt x="13894" y="46748"/>
                      <a:pt x="19638" y="47691"/>
                    </a:cubicBezTo>
                    <a:cubicBezTo>
                      <a:pt x="17152" y="53006"/>
                      <a:pt x="14837" y="58150"/>
                      <a:pt x="13294" y="63893"/>
                    </a:cubicBezTo>
                    <a:cubicBezTo>
                      <a:pt x="12780" y="66037"/>
                      <a:pt x="15266" y="67151"/>
                      <a:pt x="16894" y="66637"/>
                    </a:cubicBezTo>
                    <a:cubicBezTo>
                      <a:pt x="22038" y="65179"/>
                      <a:pt x="26325" y="62608"/>
                      <a:pt x="30439" y="59521"/>
                    </a:cubicBezTo>
                    <a:cubicBezTo>
                      <a:pt x="30868" y="65436"/>
                      <a:pt x="31982" y="71266"/>
                      <a:pt x="32925" y="77267"/>
                    </a:cubicBezTo>
                    <a:cubicBezTo>
                      <a:pt x="33353" y="80438"/>
                      <a:pt x="37726" y="81038"/>
                      <a:pt x="39012" y="78038"/>
                    </a:cubicBezTo>
                    <a:cubicBezTo>
                      <a:pt x="41326" y="72637"/>
                      <a:pt x="43212" y="67151"/>
                      <a:pt x="45527" y="61750"/>
                    </a:cubicBezTo>
                    <a:cubicBezTo>
                      <a:pt x="50156" y="65179"/>
                      <a:pt x="55042" y="68094"/>
                      <a:pt x="60271" y="70666"/>
                    </a:cubicBezTo>
                    <a:cubicBezTo>
                      <a:pt x="62243" y="71694"/>
                      <a:pt x="65072" y="69637"/>
                      <a:pt x="64558" y="67322"/>
                    </a:cubicBezTo>
                    <a:cubicBezTo>
                      <a:pt x="63015" y="60293"/>
                      <a:pt x="60100" y="53864"/>
                      <a:pt x="57700" y="47177"/>
                    </a:cubicBezTo>
                    <a:cubicBezTo>
                      <a:pt x="63615" y="44434"/>
                      <a:pt x="69358" y="41348"/>
                      <a:pt x="75016" y="38176"/>
                    </a:cubicBezTo>
                    <a:cubicBezTo>
                      <a:pt x="77159" y="36976"/>
                      <a:pt x="76216" y="33633"/>
                      <a:pt x="74330" y="32861"/>
                    </a:cubicBezTo>
                    <a:cubicBezTo>
                      <a:pt x="68758" y="30546"/>
                      <a:pt x="63443" y="28832"/>
                      <a:pt x="57614" y="28060"/>
                    </a:cubicBezTo>
                    <a:cubicBezTo>
                      <a:pt x="59843" y="22403"/>
                      <a:pt x="62157" y="16745"/>
                      <a:pt x="64472" y="11173"/>
                    </a:cubicBezTo>
                    <a:cubicBezTo>
                      <a:pt x="65415" y="8944"/>
                      <a:pt x="62929" y="5858"/>
                      <a:pt x="60443" y="7144"/>
                    </a:cubicBezTo>
                    <a:cubicBezTo>
                      <a:pt x="55299" y="9972"/>
                      <a:pt x="50498" y="13059"/>
                      <a:pt x="45527" y="16145"/>
                    </a:cubicBezTo>
                    <a:cubicBezTo>
                      <a:pt x="44069" y="11773"/>
                      <a:pt x="43470" y="7401"/>
                      <a:pt x="42784" y="2686"/>
                    </a:cubicBezTo>
                    <a:cubicBezTo>
                      <a:pt x="42440" y="285"/>
                      <a:pt x="38840" y="-1172"/>
                      <a:pt x="37383" y="1229"/>
                    </a:cubicBezTo>
                    <a:cubicBezTo>
                      <a:pt x="33868" y="7144"/>
                      <a:pt x="31554" y="15630"/>
                      <a:pt x="22381" y="14687"/>
                    </a:cubicBezTo>
                    <a:cubicBezTo>
                      <a:pt x="17580" y="14259"/>
                      <a:pt x="12951" y="12544"/>
                      <a:pt x="8150" y="1203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7" name="图形 4">
              <a:extLst>
                <a:ext uri="{FF2B5EF4-FFF2-40B4-BE49-F238E27FC236}">
                  <a16:creationId xmlns:a16="http://schemas.microsoft.com/office/drawing/2014/main" id="{25F36CF9-C899-3388-D303-78DB19FE9732}"/>
                </a:ext>
              </a:extLst>
            </p:cNvPr>
            <p:cNvGrpSpPr/>
            <p:nvPr/>
          </p:nvGrpSpPr>
          <p:grpSpPr>
            <a:xfrm>
              <a:off x="8202737" y="6522553"/>
              <a:ext cx="210599" cy="234837"/>
              <a:chOff x="8202737" y="6522553"/>
              <a:chExt cx="210599" cy="234837"/>
            </a:xfrm>
          </p:grpSpPr>
          <p:sp>
            <p:nvSpPr>
              <p:cNvPr id="560" name="任意多边形: 形状 559">
                <a:extLst>
                  <a:ext uri="{FF2B5EF4-FFF2-40B4-BE49-F238E27FC236}">
                    <a16:creationId xmlns:a16="http://schemas.microsoft.com/office/drawing/2014/main" id="{17AB5C91-1179-A2FF-98F6-30B1D55DC2BD}"/>
                  </a:ext>
                </a:extLst>
              </p:cNvPr>
              <p:cNvSpPr/>
              <p:nvPr/>
            </p:nvSpPr>
            <p:spPr>
              <a:xfrm>
                <a:off x="8202737" y="6522553"/>
                <a:ext cx="210599" cy="234837"/>
              </a:xfrm>
              <a:custGeom>
                <a:avLst/>
                <a:gdLst>
                  <a:gd name="connsiteX0" fmla="*/ 2954 w 210599"/>
                  <a:gd name="connsiteY0" fmla="*/ 51869 h 234837"/>
                  <a:gd name="connsiteX1" fmla="*/ 22842 w 210599"/>
                  <a:gd name="connsiteY1" fmla="*/ 86930 h 234837"/>
                  <a:gd name="connsiteX2" fmla="*/ 67505 w 210599"/>
                  <a:gd name="connsiteY2" fmla="*/ 108533 h 234837"/>
                  <a:gd name="connsiteX3" fmla="*/ 33387 w 210599"/>
                  <a:gd name="connsiteY3" fmla="*/ 133993 h 234837"/>
                  <a:gd name="connsiteX4" fmla="*/ 11356 w 210599"/>
                  <a:gd name="connsiteY4" fmla="*/ 184571 h 234837"/>
                  <a:gd name="connsiteX5" fmla="*/ 61076 w 210599"/>
                  <a:gd name="connsiteY5" fmla="*/ 181571 h 234837"/>
                  <a:gd name="connsiteX6" fmla="*/ 92280 w 210599"/>
                  <a:gd name="connsiteY6" fmla="*/ 159111 h 234837"/>
                  <a:gd name="connsiteX7" fmla="*/ 91337 w 210599"/>
                  <a:gd name="connsiteY7" fmla="*/ 203088 h 234837"/>
                  <a:gd name="connsiteX8" fmla="*/ 116711 w 210599"/>
                  <a:gd name="connsiteY8" fmla="*/ 234806 h 234837"/>
                  <a:gd name="connsiteX9" fmla="*/ 141572 w 210599"/>
                  <a:gd name="connsiteY9" fmla="*/ 204974 h 234837"/>
                  <a:gd name="connsiteX10" fmla="*/ 137714 w 210599"/>
                  <a:gd name="connsiteY10" fmla="*/ 153024 h 234837"/>
                  <a:gd name="connsiteX11" fmla="*/ 180748 w 210599"/>
                  <a:gd name="connsiteY11" fmla="*/ 171198 h 234837"/>
                  <a:gd name="connsiteX12" fmla="*/ 210580 w 210599"/>
                  <a:gd name="connsiteY12" fmla="*/ 162197 h 234837"/>
                  <a:gd name="connsiteX13" fmla="*/ 188892 w 210599"/>
                  <a:gd name="connsiteY13" fmla="*/ 130307 h 234837"/>
                  <a:gd name="connsiteX14" fmla="*/ 154773 w 210599"/>
                  <a:gd name="connsiteY14" fmla="*/ 114448 h 234837"/>
                  <a:gd name="connsiteX15" fmla="*/ 191549 w 210599"/>
                  <a:gd name="connsiteY15" fmla="*/ 88902 h 234837"/>
                  <a:gd name="connsiteX16" fmla="*/ 204922 w 210599"/>
                  <a:gd name="connsiteY16" fmla="*/ 54269 h 234837"/>
                  <a:gd name="connsiteX17" fmla="*/ 170033 w 210599"/>
                  <a:gd name="connsiteY17" fmla="*/ 50669 h 234837"/>
                  <a:gd name="connsiteX18" fmla="*/ 128456 w 210599"/>
                  <a:gd name="connsiteY18" fmla="*/ 82130 h 234837"/>
                  <a:gd name="connsiteX19" fmla="*/ 127170 w 210599"/>
                  <a:gd name="connsiteY19" fmla="*/ 25894 h 234837"/>
                  <a:gd name="connsiteX20" fmla="*/ 98195 w 210599"/>
                  <a:gd name="connsiteY20" fmla="*/ 1291 h 234837"/>
                  <a:gd name="connsiteX21" fmla="*/ 79507 w 210599"/>
                  <a:gd name="connsiteY21" fmla="*/ 36867 h 234837"/>
                  <a:gd name="connsiteX22" fmla="*/ 82336 w 210599"/>
                  <a:gd name="connsiteY22" fmla="*/ 68842 h 234837"/>
                  <a:gd name="connsiteX23" fmla="*/ 49160 w 210599"/>
                  <a:gd name="connsiteY23" fmla="*/ 49040 h 234837"/>
                  <a:gd name="connsiteX24" fmla="*/ 2954 w 210599"/>
                  <a:gd name="connsiteY24" fmla="*/ 51869 h 234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0599" h="234837">
                    <a:moveTo>
                      <a:pt x="2954" y="51869"/>
                    </a:moveTo>
                    <a:cubicBezTo>
                      <a:pt x="-8104" y="63699"/>
                      <a:pt x="14870" y="80501"/>
                      <a:pt x="22842" y="86930"/>
                    </a:cubicBezTo>
                    <a:cubicBezTo>
                      <a:pt x="35615" y="97217"/>
                      <a:pt x="51217" y="104932"/>
                      <a:pt x="67505" y="108533"/>
                    </a:cubicBezTo>
                    <a:cubicBezTo>
                      <a:pt x="54304" y="113419"/>
                      <a:pt x="42988" y="122935"/>
                      <a:pt x="33387" y="133993"/>
                    </a:cubicBezTo>
                    <a:cubicBezTo>
                      <a:pt x="24471" y="144109"/>
                      <a:pt x="5097" y="169912"/>
                      <a:pt x="11356" y="184571"/>
                    </a:cubicBezTo>
                    <a:cubicBezTo>
                      <a:pt x="17871" y="199830"/>
                      <a:pt x="52932" y="185342"/>
                      <a:pt x="61076" y="181571"/>
                    </a:cubicBezTo>
                    <a:cubicBezTo>
                      <a:pt x="70935" y="177113"/>
                      <a:pt x="84050" y="169140"/>
                      <a:pt x="92280" y="159111"/>
                    </a:cubicBezTo>
                    <a:cubicBezTo>
                      <a:pt x="88594" y="173512"/>
                      <a:pt x="86793" y="188000"/>
                      <a:pt x="91337" y="203088"/>
                    </a:cubicBezTo>
                    <a:cubicBezTo>
                      <a:pt x="95194" y="215775"/>
                      <a:pt x="101195" y="233691"/>
                      <a:pt x="116711" y="234806"/>
                    </a:cubicBezTo>
                    <a:cubicBezTo>
                      <a:pt x="130170" y="235749"/>
                      <a:pt x="139086" y="215089"/>
                      <a:pt x="141572" y="204974"/>
                    </a:cubicBezTo>
                    <a:cubicBezTo>
                      <a:pt x="145258" y="190143"/>
                      <a:pt x="144315" y="168712"/>
                      <a:pt x="137714" y="153024"/>
                    </a:cubicBezTo>
                    <a:cubicBezTo>
                      <a:pt x="150401" y="162368"/>
                      <a:pt x="165060" y="169398"/>
                      <a:pt x="180748" y="171198"/>
                    </a:cubicBezTo>
                    <a:cubicBezTo>
                      <a:pt x="187606" y="171969"/>
                      <a:pt x="210066" y="173598"/>
                      <a:pt x="210580" y="162197"/>
                    </a:cubicBezTo>
                    <a:cubicBezTo>
                      <a:pt x="211181" y="149338"/>
                      <a:pt x="197379" y="138365"/>
                      <a:pt x="188892" y="130307"/>
                    </a:cubicBezTo>
                    <a:cubicBezTo>
                      <a:pt x="179634" y="121563"/>
                      <a:pt x="167460" y="115562"/>
                      <a:pt x="154773" y="114448"/>
                    </a:cubicBezTo>
                    <a:cubicBezTo>
                      <a:pt x="168318" y="107847"/>
                      <a:pt x="180748" y="100132"/>
                      <a:pt x="191549" y="88902"/>
                    </a:cubicBezTo>
                    <a:cubicBezTo>
                      <a:pt x="197893" y="82387"/>
                      <a:pt x="211266" y="64556"/>
                      <a:pt x="204922" y="54269"/>
                    </a:cubicBezTo>
                    <a:cubicBezTo>
                      <a:pt x="197550" y="42439"/>
                      <a:pt x="181005" y="46897"/>
                      <a:pt x="170033" y="50669"/>
                    </a:cubicBezTo>
                    <a:cubicBezTo>
                      <a:pt x="154259" y="56155"/>
                      <a:pt x="139257" y="68413"/>
                      <a:pt x="128456" y="82130"/>
                    </a:cubicBezTo>
                    <a:cubicBezTo>
                      <a:pt x="131885" y="63356"/>
                      <a:pt x="133256" y="44496"/>
                      <a:pt x="127170" y="25894"/>
                    </a:cubicBezTo>
                    <a:cubicBezTo>
                      <a:pt x="123569" y="15007"/>
                      <a:pt x="112425" y="-5310"/>
                      <a:pt x="98195" y="1291"/>
                    </a:cubicBezTo>
                    <a:cubicBezTo>
                      <a:pt x="86536" y="6692"/>
                      <a:pt x="82165" y="25894"/>
                      <a:pt x="79507" y="36867"/>
                    </a:cubicBezTo>
                    <a:cubicBezTo>
                      <a:pt x="76849" y="47926"/>
                      <a:pt x="78307" y="58812"/>
                      <a:pt x="82336" y="68842"/>
                    </a:cubicBezTo>
                    <a:cubicBezTo>
                      <a:pt x="72820" y="60441"/>
                      <a:pt x="62276" y="53755"/>
                      <a:pt x="49160" y="49040"/>
                    </a:cubicBezTo>
                    <a:cubicBezTo>
                      <a:pt x="38359" y="45268"/>
                      <a:pt x="12298" y="41925"/>
                      <a:pt x="2954" y="5186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1" name="任意多边形: 形状 560">
                <a:extLst>
                  <a:ext uri="{FF2B5EF4-FFF2-40B4-BE49-F238E27FC236}">
                    <a16:creationId xmlns:a16="http://schemas.microsoft.com/office/drawing/2014/main" id="{CD10A5A9-6F96-54E2-A419-2C907656A1C7}"/>
                  </a:ext>
                </a:extLst>
              </p:cNvPr>
              <p:cNvSpPr/>
              <p:nvPr/>
            </p:nvSpPr>
            <p:spPr>
              <a:xfrm>
                <a:off x="8272551" y="6603968"/>
                <a:ext cx="76158" cy="80081"/>
              </a:xfrm>
              <a:custGeom>
                <a:avLst/>
                <a:gdLst>
                  <a:gd name="connsiteX0" fmla="*/ 8065 w 76158"/>
                  <a:gd name="connsiteY0" fmla="*/ 12116 h 80081"/>
                  <a:gd name="connsiteX1" fmla="*/ 5922 w 76158"/>
                  <a:gd name="connsiteY1" fmla="*/ 17431 h 80081"/>
                  <a:gd name="connsiteX2" fmla="*/ 17495 w 76158"/>
                  <a:gd name="connsiteY2" fmla="*/ 28575 h 80081"/>
                  <a:gd name="connsiteX3" fmla="*/ 1121 w 76158"/>
                  <a:gd name="connsiteY3" fmla="*/ 39462 h 80081"/>
                  <a:gd name="connsiteX4" fmla="*/ 2579 w 76158"/>
                  <a:gd name="connsiteY4" fmla="*/ 44777 h 80081"/>
                  <a:gd name="connsiteX5" fmla="*/ 19638 w 76158"/>
                  <a:gd name="connsiteY5" fmla="*/ 47777 h 80081"/>
                  <a:gd name="connsiteX6" fmla="*/ 13294 w 76158"/>
                  <a:gd name="connsiteY6" fmla="*/ 63979 h 80081"/>
                  <a:gd name="connsiteX7" fmla="*/ 16809 w 76158"/>
                  <a:gd name="connsiteY7" fmla="*/ 66723 h 80081"/>
                  <a:gd name="connsiteX8" fmla="*/ 30353 w 76158"/>
                  <a:gd name="connsiteY8" fmla="*/ 59607 h 80081"/>
                  <a:gd name="connsiteX9" fmla="*/ 32839 w 76158"/>
                  <a:gd name="connsiteY9" fmla="*/ 77352 h 80081"/>
                  <a:gd name="connsiteX10" fmla="*/ 38926 w 76158"/>
                  <a:gd name="connsiteY10" fmla="*/ 78124 h 80081"/>
                  <a:gd name="connsiteX11" fmla="*/ 45441 w 76158"/>
                  <a:gd name="connsiteY11" fmla="*/ 61836 h 80081"/>
                  <a:gd name="connsiteX12" fmla="*/ 60185 w 76158"/>
                  <a:gd name="connsiteY12" fmla="*/ 70751 h 80081"/>
                  <a:gd name="connsiteX13" fmla="*/ 64472 w 76158"/>
                  <a:gd name="connsiteY13" fmla="*/ 67408 h 80081"/>
                  <a:gd name="connsiteX14" fmla="*/ 57614 w 76158"/>
                  <a:gd name="connsiteY14" fmla="*/ 47263 h 80081"/>
                  <a:gd name="connsiteX15" fmla="*/ 74930 w 76158"/>
                  <a:gd name="connsiteY15" fmla="*/ 38176 h 80081"/>
                  <a:gd name="connsiteX16" fmla="*/ 74244 w 76158"/>
                  <a:gd name="connsiteY16" fmla="*/ 32861 h 80081"/>
                  <a:gd name="connsiteX17" fmla="*/ 57528 w 76158"/>
                  <a:gd name="connsiteY17" fmla="*/ 28061 h 80081"/>
                  <a:gd name="connsiteX18" fmla="*/ 64301 w 76158"/>
                  <a:gd name="connsiteY18" fmla="*/ 11172 h 80081"/>
                  <a:gd name="connsiteX19" fmla="*/ 60271 w 76158"/>
                  <a:gd name="connsiteY19" fmla="*/ 7144 h 80081"/>
                  <a:gd name="connsiteX20" fmla="*/ 45355 w 76158"/>
                  <a:gd name="connsiteY20" fmla="*/ 16145 h 80081"/>
                  <a:gd name="connsiteX21" fmla="*/ 42612 w 76158"/>
                  <a:gd name="connsiteY21" fmla="*/ 2686 h 80081"/>
                  <a:gd name="connsiteX22" fmla="*/ 37125 w 76158"/>
                  <a:gd name="connsiteY22" fmla="*/ 1229 h 80081"/>
                  <a:gd name="connsiteX23" fmla="*/ 22124 w 76158"/>
                  <a:gd name="connsiteY23" fmla="*/ 14773 h 80081"/>
                  <a:gd name="connsiteX24" fmla="*/ 8065 w 76158"/>
                  <a:gd name="connsiteY24" fmla="*/ 12116 h 8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158" h="80081">
                    <a:moveTo>
                      <a:pt x="8065" y="12116"/>
                    </a:moveTo>
                    <a:cubicBezTo>
                      <a:pt x="4893" y="11773"/>
                      <a:pt x="3864" y="15459"/>
                      <a:pt x="5922" y="17431"/>
                    </a:cubicBezTo>
                    <a:cubicBezTo>
                      <a:pt x="9779" y="21203"/>
                      <a:pt x="13637" y="24889"/>
                      <a:pt x="17495" y="28575"/>
                    </a:cubicBezTo>
                    <a:cubicBezTo>
                      <a:pt x="11837" y="32004"/>
                      <a:pt x="6179" y="35175"/>
                      <a:pt x="1121" y="39462"/>
                    </a:cubicBezTo>
                    <a:cubicBezTo>
                      <a:pt x="-937" y="41176"/>
                      <a:pt x="7" y="44263"/>
                      <a:pt x="2579" y="44777"/>
                    </a:cubicBezTo>
                    <a:cubicBezTo>
                      <a:pt x="8236" y="45806"/>
                      <a:pt x="13894" y="46920"/>
                      <a:pt x="19638" y="47777"/>
                    </a:cubicBezTo>
                    <a:cubicBezTo>
                      <a:pt x="17152" y="53092"/>
                      <a:pt x="14751" y="58321"/>
                      <a:pt x="13294" y="63979"/>
                    </a:cubicBezTo>
                    <a:cubicBezTo>
                      <a:pt x="12780" y="66122"/>
                      <a:pt x="15180" y="67237"/>
                      <a:pt x="16809" y="66723"/>
                    </a:cubicBezTo>
                    <a:cubicBezTo>
                      <a:pt x="22038" y="65265"/>
                      <a:pt x="26239" y="62693"/>
                      <a:pt x="30353" y="59607"/>
                    </a:cubicBezTo>
                    <a:cubicBezTo>
                      <a:pt x="30782" y="65608"/>
                      <a:pt x="31982" y="71352"/>
                      <a:pt x="32839" y="77352"/>
                    </a:cubicBezTo>
                    <a:cubicBezTo>
                      <a:pt x="33268" y="80524"/>
                      <a:pt x="37640" y="81124"/>
                      <a:pt x="38926" y="78124"/>
                    </a:cubicBezTo>
                    <a:cubicBezTo>
                      <a:pt x="41241" y="72723"/>
                      <a:pt x="43126" y="67237"/>
                      <a:pt x="45441" y="61836"/>
                    </a:cubicBezTo>
                    <a:cubicBezTo>
                      <a:pt x="50070" y="65265"/>
                      <a:pt x="54956" y="68180"/>
                      <a:pt x="60185" y="70751"/>
                    </a:cubicBezTo>
                    <a:cubicBezTo>
                      <a:pt x="62243" y="71780"/>
                      <a:pt x="65072" y="69723"/>
                      <a:pt x="64472" y="67408"/>
                    </a:cubicBezTo>
                    <a:cubicBezTo>
                      <a:pt x="62929" y="60378"/>
                      <a:pt x="60014" y="53949"/>
                      <a:pt x="57614" y="47263"/>
                    </a:cubicBezTo>
                    <a:cubicBezTo>
                      <a:pt x="63529" y="44520"/>
                      <a:pt x="69272" y="41434"/>
                      <a:pt x="74930" y="38176"/>
                    </a:cubicBezTo>
                    <a:cubicBezTo>
                      <a:pt x="77074" y="36976"/>
                      <a:pt x="76131" y="33632"/>
                      <a:pt x="74244" y="32861"/>
                    </a:cubicBezTo>
                    <a:cubicBezTo>
                      <a:pt x="68672" y="30546"/>
                      <a:pt x="63357" y="28832"/>
                      <a:pt x="57528" y="28061"/>
                    </a:cubicBezTo>
                    <a:cubicBezTo>
                      <a:pt x="59671" y="22402"/>
                      <a:pt x="61986" y="16745"/>
                      <a:pt x="64301" y="11172"/>
                    </a:cubicBezTo>
                    <a:cubicBezTo>
                      <a:pt x="65243" y="8943"/>
                      <a:pt x="62757" y="5858"/>
                      <a:pt x="60271" y="7144"/>
                    </a:cubicBezTo>
                    <a:cubicBezTo>
                      <a:pt x="55128" y="9973"/>
                      <a:pt x="50327" y="13059"/>
                      <a:pt x="45355" y="16145"/>
                    </a:cubicBezTo>
                    <a:cubicBezTo>
                      <a:pt x="43898" y="11773"/>
                      <a:pt x="43298" y="7401"/>
                      <a:pt x="42612" y="2686"/>
                    </a:cubicBezTo>
                    <a:cubicBezTo>
                      <a:pt x="42269" y="286"/>
                      <a:pt x="38583" y="-1172"/>
                      <a:pt x="37125" y="1229"/>
                    </a:cubicBezTo>
                    <a:cubicBezTo>
                      <a:pt x="33611" y="7144"/>
                      <a:pt x="31296" y="15630"/>
                      <a:pt x="22124" y="14773"/>
                    </a:cubicBezTo>
                    <a:cubicBezTo>
                      <a:pt x="17409" y="14344"/>
                      <a:pt x="12866" y="12630"/>
                      <a:pt x="8065" y="1211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8" name="图形 4">
              <a:extLst>
                <a:ext uri="{FF2B5EF4-FFF2-40B4-BE49-F238E27FC236}">
                  <a16:creationId xmlns:a16="http://schemas.microsoft.com/office/drawing/2014/main" id="{449718AF-DFB2-BB9A-6E1A-67F6E41DBF2B}"/>
                </a:ext>
              </a:extLst>
            </p:cNvPr>
            <p:cNvGrpSpPr/>
            <p:nvPr/>
          </p:nvGrpSpPr>
          <p:grpSpPr>
            <a:xfrm>
              <a:off x="7818338" y="5982736"/>
              <a:ext cx="272163" cy="304901"/>
              <a:chOff x="7818338" y="5982736"/>
              <a:chExt cx="272163" cy="304901"/>
            </a:xfrm>
          </p:grpSpPr>
          <p:sp>
            <p:nvSpPr>
              <p:cNvPr id="558" name="任意多边形: 形状 557">
                <a:extLst>
                  <a:ext uri="{FF2B5EF4-FFF2-40B4-BE49-F238E27FC236}">
                    <a16:creationId xmlns:a16="http://schemas.microsoft.com/office/drawing/2014/main" id="{01F12635-34D9-4BD3-33D1-FB3499AB761C}"/>
                  </a:ext>
                </a:extLst>
              </p:cNvPr>
              <p:cNvSpPr/>
              <p:nvPr/>
            </p:nvSpPr>
            <p:spPr>
              <a:xfrm>
                <a:off x="7818338" y="5982736"/>
                <a:ext cx="272163" cy="304901"/>
              </a:xfrm>
              <a:custGeom>
                <a:avLst/>
                <a:gdLst>
                  <a:gd name="connsiteX0" fmla="*/ 148352 w 272163"/>
                  <a:gd name="connsiteY0" fmla="*/ 526 h 304901"/>
                  <a:gd name="connsiteX1" fmla="*/ 120749 w 272163"/>
                  <a:gd name="connsiteY1" fmla="*/ 44674 h 304901"/>
                  <a:gd name="connsiteX2" fmla="*/ 123663 w 272163"/>
                  <a:gd name="connsiteY2" fmla="*/ 108625 h 304901"/>
                  <a:gd name="connsiteX3" fmla="*/ 73771 w 272163"/>
                  <a:gd name="connsiteY3" fmla="*/ 85479 h 304901"/>
                  <a:gd name="connsiteX4" fmla="*/ 2791 w 272163"/>
                  <a:gd name="connsiteY4" fmla="*/ 91480 h 304901"/>
                  <a:gd name="connsiteX5" fmla="*/ 36652 w 272163"/>
                  <a:gd name="connsiteY5" fmla="*/ 146087 h 304901"/>
                  <a:gd name="connsiteX6" fmla="*/ 81315 w 272163"/>
                  <a:gd name="connsiteY6" fmla="*/ 167775 h 304901"/>
                  <a:gd name="connsiteX7" fmla="*/ 30823 w 272163"/>
                  <a:gd name="connsiteY7" fmla="*/ 193750 h 304901"/>
                  <a:gd name="connsiteX8" fmla="*/ 10420 w 272163"/>
                  <a:gd name="connsiteY8" fmla="*/ 242013 h 304901"/>
                  <a:gd name="connsiteX9" fmla="*/ 59541 w 272163"/>
                  <a:gd name="connsiteY9" fmla="*/ 251871 h 304901"/>
                  <a:gd name="connsiteX10" fmla="*/ 116120 w 272163"/>
                  <a:gd name="connsiteY10" fmla="*/ 215609 h 304901"/>
                  <a:gd name="connsiteX11" fmla="*/ 121949 w 272163"/>
                  <a:gd name="connsiteY11" fmla="*/ 275617 h 304901"/>
                  <a:gd name="connsiteX12" fmla="*/ 150495 w 272163"/>
                  <a:gd name="connsiteY12" fmla="*/ 303906 h 304901"/>
                  <a:gd name="connsiteX13" fmla="*/ 173384 w 272163"/>
                  <a:gd name="connsiteY13" fmla="*/ 259758 h 304901"/>
                  <a:gd name="connsiteX14" fmla="*/ 170469 w 272163"/>
                  <a:gd name="connsiteY14" fmla="*/ 211323 h 304901"/>
                  <a:gd name="connsiteX15" fmla="*/ 221990 w 272163"/>
                  <a:gd name="connsiteY15" fmla="*/ 237469 h 304901"/>
                  <a:gd name="connsiteX16" fmla="*/ 269481 w 272163"/>
                  <a:gd name="connsiteY16" fmla="*/ 231383 h 304901"/>
                  <a:gd name="connsiteX17" fmla="*/ 252165 w 272163"/>
                  <a:gd name="connsiteY17" fmla="*/ 189635 h 304901"/>
                  <a:gd name="connsiteX18" fmla="*/ 190957 w 272163"/>
                  <a:gd name="connsiteY18" fmla="*/ 161774 h 304901"/>
                  <a:gd name="connsiteX19" fmla="*/ 254051 w 272163"/>
                  <a:gd name="connsiteY19" fmla="*/ 125770 h 304901"/>
                  <a:gd name="connsiteX20" fmla="*/ 264166 w 272163"/>
                  <a:gd name="connsiteY20" fmla="*/ 77849 h 304901"/>
                  <a:gd name="connsiteX21" fmla="*/ 212303 w 272163"/>
                  <a:gd name="connsiteY21" fmla="*/ 78535 h 304901"/>
                  <a:gd name="connsiteX22" fmla="*/ 177756 w 272163"/>
                  <a:gd name="connsiteY22" fmla="*/ 101338 h 304901"/>
                  <a:gd name="connsiteX23" fmla="*/ 179899 w 272163"/>
                  <a:gd name="connsiteY23" fmla="*/ 51532 h 304901"/>
                  <a:gd name="connsiteX24" fmla="*/ 148352 w 272163"/>
                  <a:gd name="connsiteY24" fmla="*/ 526 h 30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72163" h="304901">
                    <a:moveTo>
                      <a:pt x="148352" y="526"/>
                    </a:moveTo>
                    <a:cubicBezTo>
                      <a:pt x="128121" y="-4789"/>
                      <a:pt x="123149" y="31644"/>
                      <a:pt x="120749" y="44674"/>
                    </a:cubicBezTo>
                    <a:cubicBezTo>
                      <a:pt x="116977" y="65420"/>
                      <a:pt x="117663" y="87965"/>
                      <a:pt x="123663" y="108625"/>
                    </a:cubicBezTo>
                    <a:cubicBezTo>
                      <a:pt x="110033" y="96537"/>
                      <a:pt x="92288" y="89679"/>
                      <a:pt x="73771" y="85479"/>
                    </a:cubicBezTo>
                    <a:cubicBezTo>
                      <a:pt x="56797" y="81621"/>
                      <a:pt x="15650" y="75449"/>
                      <a:pt x="2791" y="91480"/>
                    </a:cubicBezTo>
                    <a:cubicBezTo>
                      <a:pt x="-10496" y="108196"/>
                      <a:pt x="27480" y="139143"/>
                      <a:pt x="36652" y="146087"/>
                    </a:cubicBezTo>
                    <a:cubicBezTo>
                      <a:pt x="47796" y="154487"/>
                      <a:pt x="64856" y="164518"/>
                      <a:pt x="81315" y="167775"/>
                    </a:cubicBezTo>
                    <a:cubicBezTo>
                      <a:pt x="62713" y="172404"/>
                      <a:pt x="45139" y="179262"/>
                      <a:pt x="30823" y="193750"/>
                    </a:cubicBezTo>
                    <a:cubicBezTo>
                      <a:pt x="18821" y="205922"/>
                      <a:pt x="2105" y="223668"/>
                      <a:pt x="10420" y="242013"/>
                    </a:cubicBezTo>
                    <a:cubicBezTo>
                      <a:pt x="17536" y="257872"/>
                      <a:pt x="46511" y="255300"/>
                      <a:pt x="59541" y="251871"/>
                    </a:cubicBezTo>
                    <a:cubicBezTo>
                      <a:pt x="78572" y="246899"/>
                      <a:pt x="102317" y="232669"/>
                      <a:pt x="116120" y="215609"/>
                    </a:cubicBezTo>
                    <a:cubicBezTo>
                      <a:pt x="113290" y="235755"/>
                      <a:pt x="114319" y="256672"/>
                      <a:pt x="121949" y="275617"/>
                    </a:cubicBezTo>
                    <a:cubicBezTo>
                      <a:pt x="125292" y="283847"/>
                      <a:pt x="137208" y="310335"/>
                      <a:pt x="150495" y="303906"/>
                    </a:cubicBezTo>
                    <a:cubicBezTo>
                      <a:pt x="165411" y="296705"/>
                      <a:pt x="169440" y="274331"/>
                      <a:pt x="173384" y="259758"/>
                    </a:cubicBezTo>
                    <a:cubicBezTo>
                      <a:pt x="177584" y="243899"/>
                      <a:pt x="176898" y="226325"/>
                      <a:pt x="170469" y="211323"/>
                    </a:cubicBezTo>
                    <a:cubicBezTo>
                      <a:pt x="186243" y="222639"/>
                      <a:pt x="202702" y="231983"/>
                      <a:pt x="221990" y="237469"/>
                    </a:cubicBezTo>
                    <a:cubicBezTo>
                      <a:pt x="233220" y="240641"/>
                      <a:pt x="261766" y="244927"/>
                      <a:pt x="269481" y="231383"/>
                    </a:cubicBezTo>
                    <a:cubicBezTo>
                      <a:pt x="278397" y="215781"/>
                      <a:pt x="263138" y="199665"/>
                      <a:pt x="252165" y="189635"/>
                    </a:cubicBezTo>
                    <a:cubicBezTo>
                      <a:pt x="236306" y="175062"/>
                      <a:pt x="213160" y="165546"/>
                      <a:pt x="190957" y="161774"/>
                    </a:cubicBezTo>
                    <a:cubicBezTo>
                      <a:pt x="214360" y="154145"/>
                      <a:pt x="236649" y="144200"/>
                      <a:pt x="254051" y="125770"/>
                    </a:cubicBezTo>
                    <a:cubicBezTo>
                      <a:pt x="264166" y="115054"/>
                      <a:pt x="280454" y="89937"/>
                      <a:pt x="264166" y="77849"/>
                    </a:cubicBezTo>
                    <a:cubicBezTo>
                      <a:pt x="250879" y="67905"/>
                      <a:pt x="226448" y="74763"/>
                      <a:pt x="212303" y="78535"/>
                    </a:cubicBezTo>
                    <a:cubicBezTo>
                      <a:pt x="198158" y="82307"/>
                      <a:pt x="186671" y="90622"/>
                      <a:pt x="177756" y="101338"/>
                    </a:cubicBezTo>
                    <a:cubicBezTo>
                      <a:pt x="181442" y="85393"/>
                      <a:pt x="182556" y="69191"/>
                      <a:pt x="179899" y="51532"/>
                    </a:cubicBezTo>
                    <a:cubicBezTo>
                      <a:pt x="177584" y="36616"/>
                      <a:pt x="165326" y="5069"/>
                      <a:pt x="148352" y="52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9" name="任意多边形: 形状 558">
                <a:extLst>
                  <a:ext uri="{FF2B5EF4-FFF2-40B4-BE49-F238E27FC236}">
                    <a16:creationId xmlns:a16="http://schemas.microsoft.com/office/drawing/2014/main" id="{1857E055-5C3D-BC98-A757-543B55DD1C6C}"/>
                  </a:ext>
                </a:extLst>
              </p:cNvPr>
              <p:cNvSpPr/>
              <p:nvPr/>
            </p:nvSpPr>
            <p:spPr>
              <a:xfrm>
                <a:off x="7904928" y="6091338"/>
                <a:ext cx="99899" cy="101164"/>
              </a:xfrm>
              <a:custGeom>
                <a:avLst/>
                <a:gdLst>
                  <a:gd name="connsiteX0" fmla="*/ 60477 w 99899"/>
                  <a:gd name="connsiteY0" fmla="*/ 2423 h 101164"/>
                  <a:gd name="connsiteX1" fmla="*/ 53104 w 99899"/>
                  <a:gd name="connsiteY1" fmla="*/ 3195 h 101164"/>
                  <a:gd name="connsiteX2" fmla="*/ 47618 w 99899"/>
                  <a:gd name="connsiteY2" fmla="*/ 23169 h 101164"/>
                  <a:gd name="connsiteX3" fmla="*/ 25244 w 99899"/>
                  <a:gd name="connsiteY3" fmla="*/ 11253 h 101164"/>
                  <a:gd name="connsiteX4" fmla="*/ 20100 w 99899"/>
                  <a:gd name="connsiteY4" fmla="*/ 16139 h 101164"/>
                  <a:gd name="connsiteX5" fmla="*/ 27129 w 99899"/>
                  <a:gd name="connsiteY5" fmla="*/ 37313 h 101164"/>
                  <a:gd name="connsiteX6" fmla="*/ 4841 w 99899"/>
                  <a:gd name="connsiteY6" fmla="*/ 40057 h 101164"/>
                  <a:gd name="connsiteX7" fmla="*/ 3898 w 99899"/>
                  <a:gd name="connsiteY7" fmla="*/ 45800 h 101164"/>
                  <a:gd name="connsiteX8" fmla="*/ 20271 w 99899"/>
                  <a:gd name="connsiteY8" fmla="*/ 56773 h 101164"/>
                  <a:gd name="connsiteX9" fmla="*/ 1669 w 99899"/>
                  <a:gd name="connsiteY9" fmla="*/ 70403 h 101164"/>
                  <a:gd name="connsiteX10" fmla="*/ 4498 w 99899"/>
                  <a:gd name="connsiteY10" fmla="*/ 77862 h 101164"/>
                  <a:gd name="connsiteX11" fmla="*/ 27044 w 99899"/>
                  <a:gd name="connsiteY11" fmla="*/ 75289 h 101164"/>
                  <a:gd name="connsiteX12" fmla="*/ 26015 w 99899"/>
                  <a:gd name="connsiteY12" fmla="*/ 97492 h 101164"/>
                  <a:gd name="connsiteX13" fmla="*/ 32444 w 99899"/>
                  <a:gd name="connsiteY13" fmla="*/ 100407 h 101164"/>
                  <a:gd name="connsiteX14" fmla="*/ 51046 w 99899"/>
                  <a:gd name="connsiteY14" fmla="*/ 80262 h 101164"/>
                  <a:gd name="connsiteX15" fmla="*/ 71963 w 99899"/>
                  <a:gd name="connsiteY15" fmla="*/ 94321 h 101164"/>
                  <a:gd name="connsiteX16" fmla="*/ 77622 w 99899"/>
                  <a:gd name="connsiteY16" fmla="*/ 90206 h 101164"/>
                  <a:gd name="connsiteX17" fmla="*/ 72907 w 99899"/>
                  <a:gd name="connsiteY17" fmla="*/ 68260 h 101164"/>
                  <a:gd name="connsiteX18" fmla="*/ 96310 w 99899"/>
                  <a:gd name="connsiteY18" fmla="*/ 65688 h 101164"/>
                  <a:gd name="connsiteX19" fmla="*/ 98453 w 99899"/>
                  <a:gd name="connsiteY19" fmla="*/ 58659 h 101164"/>
                  <a:gd name="connsiteX20" fmla="*/ 79079 w 99899"/>
                  <a:gd name="connsiteY20" fmla="*/ 47258 h 101164"/>
                  <a:gd name="connsiteX21" fmla="*/ 92709 w 99899"/>
                  <a:gd name="connsiteY21" fmla="*/ 35856 h 101164"/>
                  <a:gd name="connsiteX22" fmla="*/ 90995 w 99899"/>
                  <a:gd name="connsiteY22" fmla="*/ 28827 h 101164"/>
                  <a:gd name="connsiteX23" fmla="*/ 66392 w 99899"/>
                  <a:gd name="connsiteY23" fmla="*/ 20082 h 101164"/>
                  <a:gd name="connsiteX24" fmla="*/ 60477 w 99899"/>
                  <a:gd name="connsiteY24" fmla="*/ 2423 h 10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9899" h="101164">
                    <a:moveTo>
                      <a:pt x="60477" y="2423"/>
                    </a:moveTo>
                    <a:cubicBezTo>
                      <a:pt x="58934" y="-1434"/>
                      <a:pt x="54047" y="-320"/>
                      <a:pt x="53104" y="3195"/>
                    </a:cubicBezTo>
                    <a:cubicBezTo>
                      <a:pt x="51218" y="9881"/>
                      <a:pt x="49418" y="16568"/>
                      <a:pt x="47618" y="23169"/>
                    </a:cubicBezTo>
                    <a:cubicBezTo>
                      <a:pt x="40331" y="18883"/>
                      <a:pt x="33216" y="14425"/>
                      <a:pt x="25244" y="11253"/>
                    </a:cubicBezTo>
                    <a:cubicBezTo>
                      <a:pt x="22072" y="9967"/>
                      <a:pt x="19071" y="12882"/>
                      <a:pt x="20100" y="16139"/>
                    </a:cubicBezTo>
                    <a:cubicBezTo>
                      <a:pt x="22415" y="23255"/>
                      <a:pt x="24644" y="30284"/>
                      <a:pt x="27129" y="37313"/>
                    </a:cubicBezTo>
                    <a:cubicBezTo>
                      <a:pt x="19586" y="37742"/>
                      <a:pt x="12299" y="38257"/>
                      <a:pt x="4841" y="40057"/>
                    </a:cubicBezTo>
                    <a:cubicBezTo>
                      <a:pt x="2098" y="40742"/>
                      <a:pt x="2355" y="44257"/>
                      <a:pt x="3898" y="45800"/>
                    </a:cubicBezTo>
                    <a:cubicBezTo>
                      <a:pt x="8699" y="50772"/>
                      <a:pt x="14271" y="53944"/>
                      <a:pt x="20271" y="56773"/>
                    </a:cubicBezTo>
                    <a:cubicBezTo>
                      <a:pt x="13756" y="60888"/>
                      <a:pt x="7927" y="65774"/>
                      <a:pt x="1669" y="70403"/>
                    </a:cubicBezTo>
                    <a:cubicBezTo>
                      <a:pt x="-1674" y="72889"/>
                      <a:pt x="383" y="78204"/>
                      <a:pt x="4498" y="77862"/>
                    </a:cubicBezTo>
                    <a:cubicBezTo>
                      <a:pt x="12042" y="77176"/>
                      <a:pt x="19500" y="75975"/>
                      <a:pt x="27044" y="75289"/>
                    </a:cubicBezTo>
                    <a:cubicBezTo>
                      <a:pt x="26015" y="82662"/>
                      <a:pt x="25672" y="89949"/>
                      <a:pt x="26015" y="97492"/>
                    </a:cubicBezTo>
                    <a:cubicBezTo>
                      <a:pt x="26101" y="100407"/>
                      <a:pt x="30130" y="102293"/>
                      <a:pt x="32444" y="100407"/>
                    </a:cubicBezTo>
                    <a:cubicBezTo>
                      <a:pt x="39474" y="94321"/>
                      <a:pt x="44960" y="87119"/>
                      <a:pt x="51046" y="80262"/>
                    </a:cubicBezTo>
                    <a:cubicBezTo>
                      <a:pt x="57819" y="85320"/>
                      <a:pt x="64763" y="89949"/>
                      <a:pt x="71963" y="94321"/>
                    </a:cubicBezTo>
                    <a:cubicBezTo>
                      <a:pt x="74707" y="96035"/>
                      <a:pt x="77878" y="92949"/>
                      <a:pt x="77622" y="90206"/>
                    </a:cubicBezTo>
                    <a:cubicBezTo>
                      <a:pt x="76850" y="82490"/>
                      <a:pt x="75478" y="75375"/>
                      <a:pt x="72907" y="68260"/>
                    </a:cubicBezTo>
                    <a:cubicBezTo>
                      <a:pt x="80707" y="67231"/>
                      <a:pt x="88509" y="66460"/>
                      <a:pt x="96310" y="65688"/>
                    </a:cubicBezTo>
                    <a:cubicBezTo>
                      <a:pt x="99481" y="65345"/>
                      <a:pt x="101368" y="60631"/>
                      <a:pt x="98453" y="58659"/>
                    </a:cubicBezTo>
                    <a:cubicBezTo>
                      <a:pt x="92109" y="54544"/>
                      <a:pt x="85594" y="50944"/>
                      <a:pt x="79079" y="47258"/>
                    </a:cubicBezTo>
                    <a:cubicBezTo>
                      <a:pt x="83193" y="42886"/>
                      <a:pt x="87737" y="39542"/>
                      <a:pt x="92709" y="35856"/>
                    </a:cubicBezTo>
                    <a:cubicBezTo>
                      <a:pt x="95195" y="33970"/>
                      <a:pt x="94595" y="28998"/>
                      <a:pt x="90995" y="28827"/>
                    </a:cubicBezTo>
                    <a:cubicBezTo>
                      <a:pt x="82079" y="28398"/>
                      <a:pt x="71021" y="31055"/>
                      <a:pt x="66392" y="20082"/>
                    </a:cubicBezTo>
                    <a:cubicBezTo>
                      <a:pt x="63734" y="14511"/>
                      <a:pt x="62791" y="8167"/>
                      <a:pt x="60477" y="24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9" name="图形 4">
              <a:extLst>
                <a:ext uri="{FF2B5EF4-FFF2-40B4-BE49-F238E27FC236}">
                  <a16:creationId xmlns:a16="http://schemas.microsoft.com/office/drawing/2014/main" id="{1603C8D2-8B24-0C0E-A228-0AFFD2D2ED27}"/>
                </a:ext>
              </a:extLst>
            </p:cNvPr>
            <p:cNvGrpSpPr/>
            <p:nvPr/>
          </p:nvGrpSpPr>
          <p:grpSpPr>
            <a:xfrm>
              <a:off x="6321753" y="4441633"/>
              <a:ext cx="276654" cy="302116"/>
              <a:chOff x="6321753" y="4441633"/>
              <a:chExt cx="276654" cy="302116"/>
            </a:xfrm>
          </p:grpSpPr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A26D15CA-0824-0D87-5287-3A89FD7B2875}"/>
                  </a:ext>
                </a:extLst>
              </p:cNvPr>
              <p:cNvSpPr/>
              <p:nvPr/>
            </p:nvSpPr>
            <p:spPr>
              <a:xfrm>
                <a:off x="6321753" y="4441633"/>
                <a:ext cx="276654" cy="302116"/>
              </a:xfrm>
              <a:custGeom>
                <a:avLst/>
                <a:gdLst>
                  <a:gd name="connsiteX0" fmla="*/ 19591 w 276654"/>
                  <a:gd name="connsiteY0" fmla="*/ 43585 h 302116"/>
                  <a:gd name="connsiteX1" fmla="*/ 36994 w 276654"/>
                  <a:gd name="connsiteY1" fmla="*/ 92619 h 302116"/>
                  <a:gd name="connsiteX2" fmla="*/ 88943 w 276654"/>
                  <a:gd name="connsiteY2" fmla="*/ 130081 h 302116"/>
                  <a:gd name="connsiteX3" fmla="*/ 39822 w 276654"/>
                  <a:gd name="connsiteY3" fmla="*/ 154770 h 302116"/>
                  <a:gd name="connsiteX4" fmla="*/ 475 w 276654"/>
                  <a:gd name="connsiteY4" fmla="*/ 214091 h 302116"/>
                  <a:gd name="connsiteX5" fmla="*/ 64254 w 276654"/>
                  <a:gd name="connsiteY5" fmla="*/ 221464 h 302116"/>
                  <a:gd name="connsiteX6" fmla="*/ 109002 w 276654"/>
                  <a:gd name="connsiteY6" fmla="*/ 199947 h 302116"/>
                  <a:gd name="connsiteX7" fmla="*/ 97944 w 276654"/>
                  <a:gd name="connsiteY7" fmla="*/ 255582 h 302116"/>
                  <a:gd name="connsiteX8" fmla="*/ 123061 w 276654"/>
                  <a:gd name="connsiteY8" fmla="*/ 301617 h 302116"/>
                  <a:gd name="connsiteX9" fmla="*/ 161380 w 276654"/>
                  <a:gd name="connsiteY9" fmla="*/ 269298 h 302116"/>
                  <a:gd name="connsiteX10" fmla="*/ 168067 w 276654"/>
                  <a:gd name="connsiteY10" fmla="*/ 202433 h 302116"/>
                  <a:gd name="connsiteX11" fmla="*/ 218730 w 276654"/>
                  <a:gd name="connsiteY11" fmla="*/ 235094 h 302116"/>
                  <a:gd name="connsiteX12" fmla="*/ 258592 w 276654"/>
                  <a:gd name="connsiteY12" fmla="*/ 230293 h 302116"/>
                  <a:gd name="connsiteX13" fmla="*/ 238190 w 276654"/>
                  <a:gd name="connsiteY13" fmla="*/ 184945 h 302116"/>
                  <a:gd name="connsiteX14" fmla="*/ 198413 w 276654"/>
                  <a:gd name="connsiteY14" fmla="*/ 157084 h 302116"/>
                  <a:gd name="connsiteX15" fmla="*/ 250877 w 276654"/>
                  <a:gd name="connsiteY15" fmla="*/ 132910 h 302116"/>
                  <a:gd name="connsiteX16" fmla="*/ 275652 w 276654"/>
                  <a:gd name="connsiteY16" fmla="*/ 91933 h 302116"/>
                  <a:gd name="connsiteX17" fmla="*/ 232103 w 276654"/>
                  <a:gd name="connsiteY17" fmla="*/ 79503 h 302116"/>
                  <a:gd name="connsiteX18" fmla="*/ 172267 w 276654"/>
                  <a:gd name="connsiteY18" fmla="*/ 110107 h 302116"/>
                  <a:gd name="connsiteX19" fmla="*/ 183240 w 276654"/>
                  <a:gd name="connsiteY19" fmla="*/ 38355 h 302116"/>
                  <a:gd name="connsiteX20" fmla="*/ 152036 w 276654"/>
                  <a:gd name="connsiteY20" fmla="*/ 636 h 302116"/>
                  <a:gd name="connsiteX21" fmla="*/ 120318 w 276654"/>
                  <a:gd name="connsiteY21" fmla="*/ 41698 h 302116"/>
                  <a:gd name="connsiteX22" fmla="*/ 116718 w 276654"/>
                  <a:gd name="connsiteY22" fmla="*/ 82932 h 302116"/>
                  <a:gd name="connsiteX23" fmla="*/ 78998 w 276654"/>
                  <a:gd name="connsiteY23" fmla="*/ 50357 h 302116"/>
                  <a:gd name="connsiteX24" fmla="*/ 19591 w 276654"/>
                  <a:gd name="connsiteY24" fmla="*/ 43585 h 302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76654" h="302116">
                    <a:moveTo>
                      <a:pt x="19591" y="43585"/>
                    </a:moveTo>
                    <a:cubicBezTo>
                      <a:pt x="2875" y="56100"/>
                      <a:pt x="28249" y="82675"/>
                      <a:pt x="36994" y="92619"/>
                    </a:cubicBezTo>
                    <a:cubicBezTo>
                      <a:pt x="50881" y="108478"/>
                      <a:pt x="69055" y="121937"/>
                      <a:pt x="88943" y="130081"/>
                    </a:cubicBezTo>
                    <a:cubicBezTo>
                      <a:pt x="71026" y="133253"/>
                      <a:pt x="54653" y="142940"/>
                      <a:pt x="39822" y="154770"/>
                    </a:cubicBezTo>
                    <a:cubicBezTo>
                      <a:pt x="26278" y="165657"/>
                      <a:pt x="-4155" y="194118"/>
                      <a:pt x="475" y="214091"/>
                    </a:cubicBezTo>
                    <a:cubicBezTo>
                      <a:pt x="5275" y="234923"/>
                      <a:pt x="53110" y="224378"/>
                      <a:pt x="64254" y="221464"/>
                    </a:cubicBezTo>
                    <a:cubicBezTo>
                      <a:pt x="77798" y="217949"/>
                      <a:pt x="96229" y="210834"/>
                      <a:pt x="109002" y="199947"/>
                    </a:cubicBezTo>
                    <a:cubicBezTo>
                      <a:pt x="101116" y="217435"/>
                      <a:pt x="95543" y="235437"/>
                      <a:pt x="97944" y="255582"/>
                    </a:cubicBezTo>
                    <a:cubicBezTo>
                      <a:pt x="100001" y="272556"/>
                      <a:pt x="103516" y="296644"/>
                      <a:pt x="123061" y="301617"/>
                    </a:cubicBezTo>
                    <a:cubicBezTo>
                      <a:pt x="139949" y="305903"/>
                      <a:pt x="155894" y="281557"/>
                      <a:pt x="161380" y="269298"/>
                    </a:cubicBezTo>
                    <a:cubicBezTo>
                      <a:pt x="169353" y="251296"/>
                      <a:pt x="172953" y="223864"/>
                      <a:pt x="168067" y="202433"/>
                    </a:cubicBezTo>
                    <a:cubicBezTo>
                      <a:pt x="182040" y="217178"/>
                      <a:pt x="199099" y="229351"/>
                      <a:pt x="218730" y="235094"/>
                    </a:cubicBezTo>
                    <a:cubicBezTo>
                      <a:pt x="227217" y="237580"/>
                      <a:pt x="255421" y="244695"/>
                      <a:pt x="258592" y="230293"/>
                    </a:cubicBezTo>
                    <a:cubicBezTo>
                      <a:pt x="262279" y="214177"/>
                      <a:pt x="247191" y="197118"/>
                      <a:pt x="238190" y="184945"/>
                    </a:cubicBezTo>
                    <a:cubicBezTo>
                      <a:pt x="228417" y="171743"/>
                      <a:pt x="214187" y="161456"/>
                      <a:pt x="198413" y="157084"/>
                    </a:cubicBezTo>
                    <a:cubicBezTo>
                      <a:pt x="217101" y="151770"/>
                      <a:pt x="234590" y="144654"/>
                      <a:pt x="250877" y="132910"/>
                    </a:cubicBezTo>
                    <a:cubicBezTo>
                      <a:pt x="260393" y="126052"/>
                      <a:pt x="281481" y="106421"/>
                      <a:pt x="275652" y="91933"/>
                    </a:cubicBezTo>
                    <a:cubicBezTo>
                      <a:pt x="268965" y="75302"/>
                      <a:pt x="246848" y="77189"/>
                      <a:pt x="232103" y="79503"/>
                    </a:cubicBezTo>
                    <a:cubicBezTo>
                      <a:pt x="210844" y="82846"/>
                      <a:pt x="188984" y="95105"/>
                      <a:pt x="172267" y="110107"/>
                    </a:cubicBezTo>
                    <a:cubicBezTo>
                      <a:pt x="180840" y="87047"/>
                      <a:pt x="186841" y="63387"/>
                      <a:pt x="183240" y="38355"/>
                    </a:cubicBezTo>
                    <a:cubicBezTo>
                      <a:pt x="181097" y="23696"/>
                      <a:pt x="171581" y="-4593"/>
                      <a:pt x="152036" y="636"/>
                    </a:cubicBezTo>
                    <a:cubicBezTo>
                      <a:pt x="136006" y="4923"/>
                      <a:pt x="126147" y="28239"/>
                      <a:pt x="120318" y="41698"/>
                    </a:cubicBezTo>
                    <a:cubicBezTo>
                      <a:pt x="114489" y="55157"/>
                      <a:pt x="113889" y="69302"/>
                      <a:pt x="116718" y="82932"/>
                    </a:cubicBezTo>
                    <a:cubicBezTo>
                      <a:pt x="106516" y="70159"/>
                      <a:pt x="94600" y="59187"/>
                      <a:pt x="78998" y="50357"/>
                    </a:cubicBezTo>
                    <a:cubicBezTo>
                      <a:pt x="65969" y="43070"/>
                      <a:pt x="33650" y="33040"/>
                      <a:pt x="19591" y="4358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7" name="任意多边形: 形状 556">
                <a:extLst>
                  <a:ext uri="{FF2B5EF4-FFF2-40B4-BE49-F238E27FC236}">
                    <a16:creationId xmlns:a16="http://schemas.microsoft.com/office/drawing/2014/main" id="{24148C07-967F-7741-F36F-AD43D80B6648}"/>
                  </a:ext>
                </a:extLst>
              </p:cNvPr>
              <p:cNvSpPr/>
              <p:nvPr/>
            </p:nvSpPr>
            <p:spPr>
              <a:xfrm>
                <a:off x="6410157" y="4546567"/>
                <a:ext cx="98244" cy="100959"/>
              </a:xfrm>
              <a:custGeom>
                <a:avLst/>
                <a:gdLst>
                  <a:gd name="connsiteX0" fmla="*/ 16912 w 98244"/>
                  <a:gd name="connsiteY0" fmla="*/ 8344 h 100959"/>
                  <a:gd name="connsiteX1" fmla="*/ 12969 w 98244"/>
                  <a:gd name="connsiteY1" fmla="*/ 14602 h 100959"/>
                  <a:gd name="connsiteX2" fmla="*/ 25228 w 98244"/>
                  <a:gd name="connsiteY2" fmla="*/ 31404 h 100959"/>
                  <a:gd name="connsiteX3" fmla="*/ 1996 w 98244"/>
                  <a:gd name="connsiteY3" fmla="*/ 41520 h 100959"/>
                  <a:gd name="connsiteX4" fmla="*/ 2596 w 98244"/>
                  <a:gd name="connsiteY4" fmla="*/ 48549 h 100959"/>
                  <a:gd name="connsiteX5" fmla="*/ 23513 w 98244"/>
                  <a:gd name="connsiteY5" fmla="*/ 56179 h 100959"/>
                  <a:gd name="connsiteX6" fmla="*/ 11855 w 98244"/>
                  <a:gd name="connsiteY6" fmla="*/ 75381 h 100959"/>
                  <a:gd name="connsiteX7" fmla="*/ 15798 w 98244"/>
                  <a:gd name="connsiteY7" fmla="*/ 79667 h 100959"/>
                  <a:gd name="connsiteX8" fmla="*/ 34572 w 98244"/>
                  <a:gd name="connsiteY8" fmla="*/ 73667 h 100959"/>
                  <a:gd name="connsiteX9" fmla="*/ 33714 w 98244"/>
                  <a:gd name="connsiteY9" fmla="*/ 96727 h 100959"/>
                  <a:gd name="connsiteX10" fmla="*/ 41344 w 98244"/>
                  <a:gd name="connsiteY10" fmla="*/ 99127 h 100959"/>
                  <a:gd name="connsiteX11" fmla="*/ 53259 w 98244"/>
                  <a:gd name="connsiteY11" fmla="*/ 79925 h 100959"/>
                  <a:gd name="connsiteX12" fmla="*/ 70062 w 98244"/>
                  <a:gd name="connsiteY12" fmla="*/ 94584 h 100959"/>
                  <a:gd name="connsiteX13" fmla="*/ 76320 w 98244"/>
                  <a:gd name="connsiteY13" fmla="*/ 91326 h 100959"/>
                  <a:gd name="connsiteX14" fmla="*/ 72119 w 98244"/>
                  <a:gd name="connsiteY14" fmla="*/ 64237 h 100959"/>
                  <a:gd name="connsiteX15" fmla="*/ 96122 w 98244"/>
                  <a:gd name="connsiteY15" fmla="*/ 56607 h 100959"/>
                  <a:gd name="connsiteX16" fmla="*/ 96379 w 98244"/>
                  <a:gd name="connsiteY16" fmla="*/ 49663 h 100959"/>
                  <a:gd name="connsiteX17" fmla="*/ 76234 w 98244"/>
                  <a:gd name="connsiteY17" fmla="*/ 39805 h 100959"/>
                  <a:gd name="connsiteX18" fmla="*/ 88750 w 98244"/>
                  <a:gd name="connsiteY18" fmla="*/ 19831 h 100959"/>
                  <a:gd name="connsiteX19" fmla="*/ 84549 w 98244"/>
                  <a:gd name="connsiteY19" fmla="*/ 13830 h 100959"/>
                  <a:gd name="connsiteX20" fmla="*/ 63632 w 98244"/>
                  <a:gd name="connsiteY20" fmla="*/ 21974 h 100959"/>
                  <a:gd name="connsiteX21" fmla="*/ 63204 w 98244"/>
                  <a:gd name="connsiteY21" fmla="*/ 4229 h 100959"/>
                  <a:gd name="connsiteX22" fmla="*/ 56603 w 98244"/>
                  <a:gd name="connsiteY22" fmla="*/ 1143 h 100959"/>
                  <a:gd name="connsiteX23" fmla="*/ 34486 w 98244"/>
                  <a:gd name="connsiteY23" fmla="*/ 14945 h 100959"/>
                  <a:gd name="connsiteX24" fmla="*/ 16912 w 98244"/>
                  <a:gd name="connsiteY24" fmla="*/ 8344 h 10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8244" h="100959">
                    <a:moveTo>
                      <a:pt x="16912" y="8344"/>
                    </a:moveTo>
                    <a:cubicBezTo>
                      <a:pt x="12969" y="7144"/>
                      <a:pt x="10826" y="11687"/>
                      <a:pt x="12969" y="14602"/>
                    </a:cubicBezTo>
                    <a:cubicBezTo>
                      <a:pt x="16998" y="20260"/>
                      <a:pt x="21113" y="25832"/>
                      <a:pt x="25228" y="31404"/>
                    </a:cubicBezTo>
                    <a:cubicBezTo>
                      <a:pt x="17341" y="34490"/>
                      <a:pt x="9368" y="37234"/>
                      <a:pt x="1996" y="41520"/>
                    </a:cubicBezTo>
                    <a:cubicBezTo>
                      <a:pt x="-919" y="43234"/>
                      <a:pt x="-576" y="47349"/>
                      <a:pt x="2596" y="48549"/>
                    </a:cubicBezTo>
                    <a:cubicBezTo>
                      <a:pt x="9540" y="51121"/>
                      <a:pt x="16484" y="53779"/>
                      <a:pt x="23513" y="56179"/>
                    </a:cubicBezTo>
                    <a:cubicBezTo>
                      <a:pt x="19227" y="62351"/>
                      <a:pt x="15026" y="68437"/>
                      <a:pt x="11855" y="75381"/>
                    </a:cubicBezTo>
                    <a:cubicBezTo>
                      <a:pt x="10654" y="77953"/>
                      <a:pt x="13569" y="79925"/>
                      <a:pt x="15798" y="79667"/>
                    </a:cubicBezTo>
                    <a:cubicBezTo>
                      <a:pt x="22741" y="78982"/>
                      <a:pt x="28656" y="76581"/>
                      <a:pt x="34572" y="73667"/>
                    </a:cubicBezTo>
                    <a:cubicBezTo>
                      <a:pt x="33800" y="81382"/>
                      <a:pt x="33971" y="88926"/>
                      <a:pt x="33714" y="96727"/>
                    </a:cubicBezTo>
                    <a:cubicBezTo>
                      <a:pt x="33629" y="100842"/>
                      <a:pt x="39029" y="102556"/>
                      <a:pt x="41344" y="99127"/>
                    </a:cubicBezTo>
                    <a:cubicBezTo>
                      <a:pt x="45545" y="92869"/>
                      <a:pt x="49145" y="86182"/>
                      <a:pt x="53259" y="79925"/>
                    </a:cubicBezTo>
                    <a:cubicBezTo>
                      <a:pt x="58403" y="85325"/>
                      <a:pt x="63889" y="90126"/>
                      <a:pt x="70062" y="94584"/>
                    </a:cubicBezTo>
                    <a:cubicBezTo>
                      <a:pt x="72462" y="96298"/>
                      <a:pt x="76405" y="94326"/>
                      <a:pt x="76320" y="91326"/>
                    </a:cubicBezTo>
                    <a:cubicBezTo>
                      <a:pt x="75891" y="82068"/>
                      <a:pt x="73662" y="73238"/>
                      <a:pt x="72119" y="64237"/>
                    </a:cubicBezTo>
                    <a:cubicBezTo>
                      <a:pt x="80263" y="62094"/>
                      <a:pt x="88235" y="59522"/>
                      <a:pt x="96122" y="56607"/>
                    </a:cubicBezTo>
                    <a:cubicBezTo>
                      <a:pt x="99123" y="55493"/>
                      <a:pt x="98694" y="51121"/>
                      <a:pt x="96379" y="49663"/>
                    </a:cubicBezTo>
                    <a:cubicBezTo>
                      <a:pt x="89864" y="45463"/>
                      <a:pt x="83435" y="42120"/>
                      <a:pt x="76234" y="39805"/>
                    </a:cubicBezTo>
                    <a:cubicBezTo>
                      <a:pt x="80263" y="33119"/>
                      <a:pt x="84464" y="26432"/>
                      <a:pt x="88750" y="19831"/>
                    </a:cubicBezTo>
                    <a:cubicBezTo>
                      <a:pt x="90464" y="17174"/>
                      <a:pt x="87978" y="12716"/>
                      <a:pt x="84549" y="13830"/>
                    </a:cubicBezTo>
                    <a:cubicBezTo>
                      <a:pt x="77434" y="16231"/>
                      <a:pt x="70576" y="19145"/>
                      <a:pt x="63632" y="21974"/>
                    </a:cubicBezTo>
                    <a:cubicBezTo>
                      <a:pt x="62775" y="16059"/>
                      <a:pt x="62946" y="10402"/>
                      <a:pt x="63204" y="4229"/>
                    </a:cubicBezTo>
                    <a:cubicBezTo>
                      <a:pt x="63290" y="1057"/>
                      <a:pt x="59003" y="-1600"/>
                      <a:pt x="56603" y="1143"/>
                    </a:cubicBezTo>
                    <a:cubicBezTo>
                      <a:pt x="50774" y="7830"/>
                      <a:pt x="45973" y="18117"/>
                      <a:pt x="34486" y="14945"/>
                    </a:cubicBezTo>
                    <a:cubicBezTo>
                      <a:pt x="28400" y="13230"/>
                      <a:pt x="22913" y="10059"/>
                      <a:pt x="16912" y="834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0" name="图形 4">
              <a:extLst>
                <a:ext uri="{FF2B5EF4-FFF2-40B4-BE49-F238E27FC236}">
                  <a16:creationId xmlns:a16="http://schemas.microsoft.com/office/drawing/2014/main" id="{93B56403-CA03-78E8-B573-F036FD6C5FDF}"/>
                </a:ext>
              </a:extLst>
            </p:cNvPr>
            <p:cNvGrpSpPr/>
            <p:nvPr/>
          </p:nvGrpSpPr>
          <p:grpSpPr>
            <a:xfrm>
              <a:off x="6592247" y="6244992"/>
              <a:ext cx="486294" cy="609087"/>
              <a:chOff x="6592247" y="6244992"/>
              <a:chExt cx="486294" cy="609087"/>
            </a:xfrm>
          </p:grpSpPr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2C481D61-C4D8-E7D3-AFFA-A469F0FB580F}"/>
                  </a:ext>
                </a:extLst>
              </p:cNvPr>
              <p:cNvSpPr/>
              <p:nvPr/>
            </p:nvSpPr>
            <p:spPr>
              <a:xfrm>
                <a:off x="6718402" y="6244992"/>
                <a:ext cx="360139" cy="569839"/>
              </a:xfrm>
              <a:custGeom>
                <a:avLst/>
                <a:gdLst>
                  <a:gd name="connsiteX0" fmla="*/ 352805 w 360139"/>
                  <a:gd name="connsiteY0" fmla="*/ 567059 h 569839"/>
                  <a:gd name="connsiteX1" fmla="*/ 359749 w 360139"/>
                  <a:gd name="connsiteY1" fmla="*/ 546057 h 569839"/>
                  <a:gd name="connsiteX2" fmla="*/ 357948 w 360139"/>
                  <a:gd name="connsiteY2" fmla="*/ 540142 h 569839"/>
                  <a:gd name="connsiteX3" fmla="*/ 247020 w 360139"/>
                  <a:gd name="connsiteY3" fmla="*/ 470619 h 569839"/>
                  <a:gd name="connsiteX4" fmla="*/ 160610 w 360139"/>
                  <a:gd name="connsiteY4" fmla="*/ 377950 h 569839"/>
                  <a:gd name="connsiteX5" fmla="*/ 136350 w 360139"/>
                  <a:gd name="connsiteY5" fmla="*/ 311770 h 569839"/>
                  <a:gd name="connsiteX6" fmla="*/ 131892 w 360139"/>
                  <a:gd name="connsiteY6" fmla="*/ 220044 h 569839"/>
                  <a:gd name="connsiteX7" fmla="*/ 148180 w 360139"/>
                  <a:gd name="connsiteY7" fmla="*/ 153779 h 569839"/>
                  <a:gd name="connsiteX8" fmla="*/ 177412 w 360139"/>
                  <a:gd name="connsiteY8" fmla="*/ 82541 h 569839"/>
                  <a:gd name="connsiteX9" fmla="*/ 172097 w 360139"/>
                  <a:gd name="connsiteY9" fmla="*/ 28535 h 569839"/>
                  <a:gd name="connsiteX10" fmla="*/ 168839 w 360139"/>
                  <a:gd name="connsiteY10" fmla="*/ 5217 h 569839"/>
                  <a:gd name="connsiteX11" fmla="*/ 143379 w 360139"/>
                  <a:gd name="connsiteY11" fmla="*/ 2903 h 569839"/>
                  <a:gd name="connsiteX12" fmla="*/ 135578 w 360139"/>
                  <a:gd name="connsiteY12" fmla="*/ 11732 h 569839"/>
                  <a:gd name="connsiteX13" fmla="*/ 104374 w 360139"/>
                  <a:gd name="connsiteY13" fmla="*/ 41136 h 569839"/>
                  <a:gd name="connsiteX14" fmla="*/ 37423 w 360139"/>
                  <a:gd name="connsiteY14" fmla="*/ 124204 h 569839"/>
                  <a:gd name="connsiteX15" fmla="*/ 18735 w 360139"/>
                  <a:gd name="connsiteY15" fmla="*/ 180697 h 569839"/>
                  <a:gd name="connsiteX16" fmla="*/ 390 w 360139"/>
                  <a:gd name="connsiteY16" fmla="*/ 253734 h 569839"/>
                  <a:gd name="connsiteX17" fmla="*/ 47 w 360139"/>
                  <a:gd name="connsiteY17" fmla="*/ 306627 h 569839"/>
                  <a:gd name="connsiteX18" fmla="*/ 54139 w 360139"/>
                  <a:gd name="connsiteY18" fmla="*/ 445672 h 569839"/>
                  <a:gd name="connsiteX19" fmla="*/ 188470 w 360139"/>
                  <a:gd name="connsiteY19" fmla="*/ 539627 h 569839"/>
                  <a:gd name="connsiteX20" fmla="*/ 346376 w 360139"/>
                  <a:gd name="connsiteY20" fmla="*/ 568602 h 569839"/>
                  <a:gd name="connsiteX21" fmla="*/ 352805 w 360139"/>
                  <a:gd name="connsiteY21" fmla="*/ 567059 h 56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60139" h="569839">
                    <a:moveTo>
                      <a:pt x="352805" y="567059"/>
                    </a:moveTo>
                    <a:cubicBezTo>
                      <a:pt x="354520" y="559858"/>
                      <a:pt x="356834" y="552914"/>
                      <a:pt x="359749" y="546057"/>
                    </a:cubicBezTo>
                    <a:cubicBezTo>
                      <a:pt x="360520" y="543913"/>
                      <a:pt x="360263" y="541256"/>
                      <a:pt x="357948" y="540142"/>
                    </a:cubicBezTo>
                    <a:cubicBezTo>
                      <a:pt x="315258" y="519739"/>
                      <a:pt x="271795" y="515367"/>
                      <a:pt x="247020" y="470619"/>
                    </a:cubicBezTo>
                    <a:cubicBezTo>
                      <a:pt x="225161" y="431185"/>
                      <a:pt x="188127" y="412154"/>
                      <a:pt x="160610" y="377950"/>
                    </a:cubicBezTo>
                    <a:cubicBezTo>
                      <a:pt x="145693" y="359519"/>
                      <a:pt x="140893" y="334401"/>
                      <a:pt x="136350" y="311770"/>
                    </a:cubicBezTo>
                    <a:cubicBezTo>
                      <a:pt x="130177" y="280909"/>
                      <a:pt x="128206" y="251248"/>
                      <a:pt x="131892" y="220044"/>
                    </a:cubicBezTo>
                    <a:cubicBezTo>
                      <a:pt x="134549" y="197413"/>
                      <a:pt x="140979" y="175296"/>
                      <a:pt x="148180" y="153779"/>
                    </a:cubicBezTo>
                    <a:cubicBezTo>
                      <a:pt x="156409" y="129433"/>
                      <a:pt x="170554" y="107144"/>
                      <a:pt x="177412" y="82541"/>
                    </a:cubicBezTo>
                    <a:cubicBezTo>
                      <a:pt x="182555" y="64368"/>
                      <a:pt x="167639" y="47994"/>
                      <a:pt x="172097" y="28535"/>
                    </a:cubicBezTo>
                    <a:cubicBezTo>
                      <a:pt x="173811" y="21248"/>
                      <a:pt x="176211" y="10447"/>
                      <a:pt x="168839" y="5217"/>
                    </a:cubicBezTo>
                    <a:cubicBezTo>
                      <a:pt x="161553" y="160"/>
                      <a:pt x="151437" y="-2327"/>
                      <a:pt x="143379" y="2903"/>
                    </a:cubicBezTo>
                    <a:cubicBezTo>
                      <a:pt x="139864" y="5132"/>
                      <a:pt x="137893" y="8389"/>
                      <a:pt x="135578" y="11732"/>
                    </a:cubicBezTo>
                    <a:cubicBezTo>
                      <a:pt x="126234" y="25191"/>
                      <a:pt x="119805" y="33935"/>
                      <a:pt x="104374" y="41136"/>
                    </a:cubicBezTo>
                    <a:cubicBezTo>
                      <a:pt x="65883" y="59053"/>
                      <a:pt x="53368" y="86056"/>
                      <a:pt x="37423" y="124204"/>
                    </a:cubicBezTo>
                    <a:cubicBezTo>
                      <a:pt x="29622" y="142977"/>
                      <a:pt x="23021" y="160723"/>
                      <a:pt x="18735" y="180697"/>
                    </a:cubicBezTo>
                    <a:cubicBezTo>
                      <a:pt x="13505" y="205042"/>
                      <a:pt x="2961" y="229131"/>
                      <a:pt x="390" y="253734"/>
                    </a:cubicBezTo>
                    <a:cubicBezTo>
                      <a:pt x="218" y="255620"/>
                      <a:pt x="-125" y="290339"/>
                      <a:pt x="47" y="306627"/>
                    </a:cubicBezTo>
                    <a:cubicBezTo>
                      <a:pt x="818" y="361490"/>
                      <a:pt x="18306" y="404439"/>
                      <a:pt x="54139" y="445672"/>
                    </a:cubicBezTo>
                    <a:cubicBezTo>
                      <a:pt x="90572" y="487678"/>
                      <a:pt x="139436" y="514938"/>
                      <a:pt x="188470" y="539627"/>
                    </a:cubicBezTo>
                    <a:cubicBezTo>
                      <a:pt x="239391" y="565173"/>
                      <a:pt x="293484" y="550771"/>
                      <a:pt x="346376" y="568602"/>
                    </a:cubicBezTo>
                    <a:cubicBezTo>
                      <a:pt x="348090" y="570488"/>
                      <a:pt x="351862" y="570403"/>
                      <a:pt x="352805" y="56705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D7C1BF83-6189-B957-E245-9E0130659B77}"/>
                  </a:ext>
                </a:extLst>
              </p:cNvPr>
              <p:cNvSpPr/>
              <p:nvPr/>
            </p:nvSpPr>
            <p:spPr>
              <a:xfrm>
                <a:off x="6592247" y="6362156"/>
                <a:ext cx="485861" cy="491923"/>
              </a:xfrm>
              <a:custGeom>
                <a:avLst/>
                <a:gdLst>
                  <a:gd name="connsiteX0" fmla="*/ 466358 w 485861"/>
                  <a:gd name="connsiteY0" fmla="*/ 491900 h 491923"/>
                  <a:gd name="connsiteX1" fmla="*/ 484789 w 485861"/>
                  <a:gd name="connsiteY1" fmla="*/ 472012 h 491923"/>
                  <a:gd name="connsiteX2" fmla="*/ 462158 w 485861"/>
                  <a:gd name="connsiteY2" fmla="*/ 441237 h 491923"/>
                  <a:gd name="connsiteX3" fmla="*/ 386034 w 485861"/>
                  <a:gd name="connsiteY3" fmla="*/ 407204 h 491923"/>
                  <a:gd name="connsiteX4" fmla="*/ 321654 w 485861"/>
                  <a:gd name="connsiteY4" fmla="*/ 357741 h 491923"/>
                  <a:gd name="connsiteX5" fmla="*/ 160406 w 485861"/>
                  <a:gd name="connsiteY5" fmla="*/ 231211 h 491923"/>
                  <a:gd name="connsiteX6" fmla="*/ 135031 w 485861"/>
                  <a:gd name="connsiteY6" fmla="*/ 135284 h 491923"/>
                  <a:gd name="connsiteX7" fmla="*/ 88997 w 485861"/>
                  <a:gd name="connsiteY7" fmla="*/ 50159 h 491923"/>
                  <a:gd name="connsiteX8" fmla="*/ 69537 w 485861"/>
                  <a:gd name="connsiteY8" fmla="*/ 3096 h 491923"/>
                  <a:gd name="connsiteX9" fmla="*/ 32676 w 485861"/>
                  <a:gd name="connsiteY9" fmla="*/ 15012 h 491923"/>
                  <a:gd name="connsiteX10" fmla="*/ 15787 w 485861"/>
                  <a:gd name="connsiteY10" fmla="*/ 77248 h 491923"/>
                  <a:gd name="connsiteX11" fmla="*/ 700 w 485861"/>
                  <a:gd name="connsiteY11" fmla="*/ 166317 h 491923"/>
                  <a:gd name="connsiteX12" fmla="*/ 230700 w 485861"/>
                  <a:gd name="connsiteY12" fmla="*/ 462411 h 491923"/>
                  <a:gd name="connsiteX13" fmla="*/ 334428 w 485861"/>
                  <a:gd name="connsiteY13" fmla="*/ 483242 h 491923"/>
                  <a:gd name="connsiteX14" fmla="*/ 415180 w 485861"/>
                  <a:gd name="connsiteY14" fmla="*/ 479299 h 491923"/>
                  <a:gd name="connsiteX15" fmla="*/ 466358 w 485861"/>
                  <a:gd name="connsiteY15" fmla="*/ 491900 h 49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5861" h="491923">
                    <a:moveTo>
                      <a:pt x="466358" y="491900"/>
                    </a:moveTo>
                    <a:cubicBezTo>
                      <a:pt x="480503" y="491300"/>
                      <a:pt x="480160" y="486757"/>
                      <a:pt x="484789" y="472012"/>
                    </a:cubicBezTo>
                    <a:cubicBezTo>
                      <a:pt x="489932" y="455724"/>
                      <a:pt x="475617" y="445952"/>
                      <a:pt x="462158" y="441237"/>
                    </a:cubicBezTo>
                    <a:cubicBezTo>
                      <a:pt x="433868" y="431378"/>
                      <a:pt x="407979" y="430350"/>
                      <a:pt x="386034" y="407204"/>
                    </a:cubicBezTo>
                    <a:cubicBezTo>
                      <a:pt x="365546" y="385601"/>
                      <a:pt x="350715" y="368199"/>
                      <a:pt x="321654" y="357741"/>
                    </a:cubicBezTo>
                    <a:cubicBezTo>
                      <a:pt x="253160" y="333224"/>
                      <a:pt x="190067" y="302448"/>
                      <a:pt x="160406" y="231211"/>
                    </a:cubicBezTo>
                    <a:cubicBezTo>
                      <a:pt x="147804" y="200864"/>
                      <a:pt x="143690" y="166831"/>
                      <a:pt x="135031" y="135284"/>
                    </a:cubicBezTo>
                    <a:cubicBezTo>
                      <a:pt x="126030" y="102623"/>
                      <a:pt x="109742" y="76563"/>
                      <a:pt x="88997" y="50159"/>
                    </a:cubicBezTo>
                    <a:cubicBezTo>
                      <a:pt x="77167" y="35072"/>
                      <a:pt x="87625" y="12783"/>
                      <a:pt x="69537" y="3096"/>
                    </a:cubicBezTo>
                    <a:cubicBezTo>
                      <a:pt x="55392" y="-4447"/>
                      <a:pt x="40048" y="2667"/>
                      <a:pt x="32676" y="15012"/>
                    </a:cubicBezTo>
                    <a:cubicBezTo>
                      <a:pt x="22303" y="32414"/>
                      <a:pt x="23931" y="58218"/>
                      <a:pt x="15787" y="77248"/>
                    </a:cubicBezTo>
                    <a:cubicBezTo>
                      <a:pt x="2929" y="107424"/>
                      <a:pt x="-1958" y="133398"/>
                      <a:pt x="700" y="166317"/>
                    </a:cubicBezTo>
                    <a:cubicBezTo>
                      <a:pt x="11330" y="299705"/>
                      <a:pt x="110514" y="411061"/>
                      <a:pt x="230700" y="462411"/>
                    </a:cubicBezTo>
                    <a:cubicBezTo>
                      <a:pt x="263447" y="476384"/>
                      <a:pt x="298852" y="483928"/>
                      <a:pt x="334428" y="483242"/>
                    </a:cubicBezTo>
                    <a:cubicBezTo>
                      <a:pt x="359459" y="482727"/>
                      <a:pt x="390663" y="471241"/>
                      <a:pt x="415180" y="479299"/>
                    </a:cubicBezTo>
                    <a:cubicBezTo>
                      <a:pt x="429925" y="484356"/>
                      <a:pt x="452642" y="492414"/>
                      <a:pt x="466358" y="491900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D4C6DFEA-F5C2-730B-B475-2D334922D499}"/>
                  </a:ext>
                </a:extLst>
              </p:cNvPr>
              <p:cNvSpPr/>
              <p:nvPr/>
            </p:nvSpPr>
            <p:spPr>
              <a:xfrm>
                <a:off x="6644297" y="6483111"/>
                <a:ext cx="237198" cy="310410"/>
              </a:xfrm>
              <a:custGeom>
                <a:avLst/>
                <a:gdLst>
                  <a:gd name="connsiteX0" fmla="*/ 235829 w 237198"/>
                  <a:gd name="connsiteY0" fmla="*/ 305280 h 310410"/>
                  <a:gd name="connsiteX1" fmla="*/ 78010 w 237198"/>
                  <a:gd name="connsiteY1" fmla="*/ 190322 h 310410"/>
                  <a:gd name="connsiteX2" fmla="*/ 30089 w 237198"/>
                  <a:gd name="connsiteY2" fmla="*/ 104940 h 310410"/>
                  <a:gd name="connsiteX3" fmla="*/ 9087 w 237198"/>
                  <a:gd name="connsiteY3" fmla="*/ 3185 h 310410"/>
                  <a:gd name="connsiteX4" fmla="*/ 0 w 237198"/>
                  <a:gd name="connsiteY4" fmla="*/ 4814 h 310410"/>
                  <a:gd name="connsiteX5" fmla="*/ 234029 w 237198"/>
                  <a:gd name="connsiteY5" fmla="*/ 310337 h 310410"/>
                  <a:gd name="connsiteX6" fmla="*/ 235829 w 237198"/>
                  <a:gd name="connsiteY6" fmla="*/ 305280 h 31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198" h="310410">
                    <a:moveTo>
                      <a:pt x="235829" y="305280"/>
                    </a:moveTo>
                    <a:cubicBezTo>
                      <a:pt x="176593" y="272704"/>
                      <a:pt x="121472" y="244158"/>
                      <a:pt x="78010" y="190322"/>
                    </a:cubicBezTo>
                    <a:cubicBezTo>
                      <a:pt x="57350" y="164776"/>
                      <a:pt x="41748" y="135544"/>
                      <a:pt x="30089" y="104940"/>
                    </a:cubicBezTo>
                    <a:cubicBezTo>
                      <a:pt x="17316" y="71679"/>
                      <a:pt x="15602" y="37732"/>
                      <a:pt x="9087" y="3185"/>
                    </a:cubicBezTo>
                    <a:cubicBezTo>
                      <a:pt x="8058" y="-2130"/>
                      <a:pt x="0" y="-244"/>
                      <a:pt x="0" y="4814"/>
                    </a:cubicBezTo>
                    <a:cubicBezTo>
                      <a:pt x="1029" y="138716"/>
                      <a:pt x="102184" y="276476"/>
                      <a:pt x="234029" y="310337"/>
                    </a:cubicBezTo>
                    <a:cubicBezTo>
                      <a:pt x="236944" y="311023"/>
                      <a:pt x="238487" y="306737"/>
                      <a:pt x="235829" y="305280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23D0B673-E602-4B87-1A69-C5E85F98AF0A}"/>
                  </a:ext>
                </a:extLst>
              </p:cNvPr>
              <p:cNvSpPr/>
              <p:nvPr/>
            </p:nvSpPr>
            <p:spPr>
              <a:xfrm>
                <a:off x="6639224" y="6387487"/>
                <a:ext cx="16099" cy="16178"/>
              </a:xfrm>
              <a:custGeom>
                <a:avLst/>
                <a:gdLst>
                  <a:gd name="connsiteX0" fmla="*/ 13560 w 16099"/>
                  <a:gd name="connsiteY0" fmla="*/ 14884 h 16178"/>
                  <a:gd name="connsiteX1" fmla="*/ 15445 w 16099"/>
                  <a:gd name="connsiteY1" fmla="*/ 9140 h 16178"/>
                  <a:gd name="connsiteX2" fmla="*/ 15189 w 16099"/>
                  <a:gd name="connsiteY2" fmla="*/ 5797 h 16178"/>
                  <a:gd name="connsiteX3" fmla="*/ 12017 w 16099"/>
                  <a:gd name="connsiteY3" fmla="*/ 139 h 16178"/>
                  <a:gd name="connsiteX4" fmla="*/ 4473 w 16099"/>
                  <a:gd name="connsiteY4" fmla="*/ 3397 h 16178"/>
                  <a:gd name="connsiteX5" fmla="*/ 2416 w 16099"/>
                  <a:gd name="connsiteY5" fmla="*/ 6483 h 16178"/>
                  <a:gd name="connsiteX6" fmla="*/ 2330 w 16099"/>
                  <a:gd name="connsiteY6" fmla="*/ 7426 h 16178"/>
                  <a:gd name="connsiteX7" fmla="*/ 1215 w 16099"/>
                  <a:gd name="connsiteY7" fmla="*/ 8283 h 16178"/>
                  <a:gd name="connsiteX8" fmla="*/ 4816 w 16099"/>
                  <a:gd name="connsiteY8" fmla="*/ 16170 h 16178"/>
                  <a:gd name="connsiteX9" fmla="*/ 13560 w 16099"/>
                  <a:gd name="connsiteY9" fmla="*/ 14884 h 1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99" h="16178">
                    <a:moveTo>
                      <a:pt x="13560" y="14884"/>
                    </a:moveTo>
                    <a:cubicBezTo>
                      <a:pt x="16131" y="14198"/>
                      <a:pt x="16732" y="11112"/>
                      <a:pt x="15445" y="9140"/>
                    </a:cubicBezTo>
                    <a:cubicBezTo>
                      <a:pt x="15789" y="8111"/>
                      <a:pt x="15703" y="6911"/>
                      <a:pt x="15189" y="5797"/>
                    </a:cubicBezTo>
                    <a:cubicBezTo>
                      <a:pt x="15874" y="3397"/>
                      <a:pt x="14503" y="653"/>
                      <a:pt x="12017" y="139"/>
                    </a:cubicBezTo>
                    <a:cubicBezTo>
                      <a:pt x="9102" y="-547"/>
                      <a:pt x="6530" y="1425"/>
                      <a:pt x="4473" y="3397"/>
                    </a:cubicBezTo>
                    <a:cubicBezTo>
                      <a:pt x="3530" y="4083"/>
                      <a:pt x="2758" y="5026"/>
                      <a:pt x="2416" y="6483"/>
                    </a:cubicBezTo>
                    <a:cubicBezTo>
                      <a:pt x="2330" y="6825"/>
                      <a:pt x="2330" y="7169"/>
                      <a:pt x="2330" y="7426"/>
                    </a:cubicBezTo>
                    <a:cubicBezTo>
                      <a:pt x="1987" y="7769"/>
                      <a:pt x="1558" y="7940"/>
                      <a:pt x="1215" y="8283"/>
                    </a:cubicBezTo>
                    <a:cubicBezTo>
                      <a:pt x="-1614" y="11112"/>
                      <a:pt x="872" y="16427"/>
                      <a:pt x="4816" y="16170"/>
                    </a:cubicBezTo>
                    <a:cubicBezTo>
                      <a:pt x="7816" y="15998"/>
                      <a:pt x="10731" y="15655"/>
                      <a:pt x="13560" y="14884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8FF528C5-4CC9-1473-1734-2AE9F2D47A9D}"/>
                  </a:ext>
                </a:extLst>
              </p:cNvPr>
              <p:cNvSpPr/>
              <p:nvPr/>
            </p:nvSpPr>
            <p:spPr>
              <a:xfrm>
                <a:off x="6782140" y="6361052"/>
                <a:ext cx="69098" cy="307523"/>
              </a:xfrm>
              <a:custGeom>
                <a:avLst/>
                <a:gdLst>
                  <a:gd name="connsiteX0" fmla="*/ 68325 w 69098"/>
                  <a:gd name="connsiteY0" fmla="*/ 303209 h 307523"/>
                  <a:gd name="connsiteX1" fmla="*/ 26406 w 69098"/>
                  <a:gd name="connsiteY1" fmla="*/ 240801 h 307523"/>
                  <a:gd name="connsiteX2" fmla="*/ 10547 w 69098"/>
                  <a:gd name="connsiteY2" fmla="*/ 160477 h 307523"/>
                  <a:gd name="connsiteX3" fmla="*/ 15433 w 69098"/>
                  <a:gd name="connsiteY3" fmla="*/ 78781 h 307523"/>
                  <a:gd name="connsiteX4" fmla="*/ 23748 w 69098"/>
                  <a:gd name="connsiteY4" fmla="*/ 47234 h 307523"/>
                  <a:gd name="connsiteX5" fmla="*/ 38064 w 69098"/>
                  <a:gd name="connsiteY5" fmla="*/ 9687 h 307523"/>
                  <a:gd name="connsiteX6" fmla="*/ 35064 w 69098"/>
                  <a:gd name="connsiteY6" fmla="*/ 257 h 307523"/>
                  <a:gd name="connsiteX7" fmla="*/ 11147 w 69098"/>
                  <a:gd name="connsiteY7" fmla="*/ 52807 h 307523"/>
                  <a:gd name="connsiteX8" fmla="*/ 2 w 69098"/>
                  <a:gd name="connsiteY8" fmla="*/ 143418 h 307523"/>
                  <a:gd name="connsiteX9" fmla="*/ 14233 w 69098"/>
                  <a:gd name="connsiteY9" fmla="*/ 236001 h 307523"/>
                  <a:gd name="connsiteX10" fmla="*/ 63096 w 69098"/>
                  <a:gd name="connsiteY10" fmla="*/ 306467 h 307523"/>
                  <a:gd name="connsiteX11" fmla="*/ 68325 w 69098"/>
                  <a:gd name="connsiteY11" fmla="*/ 303209 h 307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098" h="307523">
                    <a:moveTo>
                      <a:pt x="68325" y="303209"/>
                    </a:moveTo>
                    <a:cubicBezTo>
                      <a:pt x="50666" y="282807"/>
                      <a:pt x="36521" y="265662"/>
                      <a:pt x="26406" y="240801"/>
                    </a:cubicBezTo>
                    <a:cubicBezTo>
                      <a:pt x="16119" y="215598"/>
                      <a:pt x="12004" y="187481"/>
                      <a:pt x="10547" y="160477"/>
                    </a:cubicBezTo>
                    <a:cubicBezTo>
                      <a:pt x="9089" y="133131"/>
                      <a:pt x="10547" y="105785"/>
                      <a:pt x="15433" y="78781"/>
                    </a:cubicBezTo>
                    <a:cubicBezTo>
                      <a:pt x="17405" y="68065"/>
                      <a:pt x="20491" y="57607"/>
                      <a:pt x="23748" y="47234"/>
                    </a:cubicBezTo>
                    <a:cubicBezTo>
                      <a:pt x="25549" y="41405"/>
                      <a:pt x="37978" y="9858"/>
                      <a:pt x="38064" y="9687"/>
                    </a:cubicBezTo>
                    <a:cubicBezTo>
                      <a:pt x="41579" y="2572"/>
                      <a:pt x="41236" y="-1029"/>
                      <a:pt x="35064" y="257"/>
                    </a:cubicBezTo>
                    <a:cubicBezTo>
                      <a:pt x="22805" y="2829"/>
                      <a:pt x="14576" y="41662"/>
                      <a:pt x="11147" y="52807"/>
                    </a:cubicBezTo>
                    <a:cubicBezTo>
                      <a:pt x="2145" y="82039"/>
                      <a:pt x="-83" y="112986"/>
                      <a:pt x="2" y="143418"/>
                    </a:cubicBezTo>
                    <a:cubicBezTo>
                      <a:pt x="88" y="174965"/>
                      <a:pt x="4803" y="205911"/>
                      <a:pt x="14233" y="236001"/>
                    </a:cubicBezTo>
                    <a:cubicBezTo>
                      <a:pt x="24006" y="266947"/>
                      <a:pt x="39522" y="285807"/>
                      <a:pt x="63096" y="306467"/>
                    </a:cubicBezTo>
                    <a:cubicBezTo>
                      <a:pt x="66182" y="309125"/>
                      <a:pt x="70983" y="306295"/>
                      <a:pt x="68325" y="3032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4A2B2CA9-6B86-C5D9-A5D8-A3A4F49C4822}"/>
                  </a:ext>
                </a:extLst>
              </p:cNvPr>
              <p:cNvSpPr/>
              <p:nvPr/>
            </p:nvSpPr>
            <p:spPr>
              <a:xfrm>
                <a:off x="6862447" y="6269038"/>
                <a:ext cx="14815" cy="11155"/>
              </a:xfrm>
              <a:custGeom>
                <a:avLst/>
                <a:gdLst>
                  <a:gd name="connsiteX0" fmla="*/ 10650 w 14815"/>
                  <a:gd name="connsiteY0" fmla="*/ 10404 h 11155"/>
                  <a:gd name="connsiteX1" fmla="*/ 13392 w 14815"/>
                  <a:gd name="connsiteY1" fmla="*/ 2860 h 11155"/>
                  <a:gd name="connsiteX2" fmla="*/ 5163 w 14815"/>
                  <a:gd name="connsiteY2" fmla="*/ 31 h 11155"/>
                  <a:gd name="connsiteX3" fmla="*/ 1305 w 14815"/>
                  <a:gd name="connsiteY3" fmla="*/ 3203 h 11155"/>
                  <a:gd name="connsiteX4" fmla="*/ 4220 w 14815"/>
                  <a:gd name="connsiteY4" fmla="*/ 10576 h 11155"/>
                  <a:gd name="connsiteX5" fmla="*/ 7563 w 14815"/>
                  <a:gd name="connsiteY5" fmla="*/ 11004 h 11155"/>
                  <a:gd name="connsiteX6" fmla="*/ 7563 w 14815"/>
                  <a:gd name="connsiteY6" fmla="*/ 11004 h 11155"/>
                  <a:gd name="connsiteX7" fmla="*/ 10650 w 14815"/>
                  <a:gd name="connsiteY7" fmla="*/ 10404 h 1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15" h="11155">
                    <a:moveTo>
                      <a:pt x="10650" y="10404"/>
                    </a:moveTo>
                    <a:cubicBezTo>
                      <a:pt x="14250" y="10318"/>
                      <a:pt x="16393" y="5260"/>
                      <a:pt x="13392" y="2860"/>
                    </a:cubicBezTo>
                    <a:cubicBezTo>
                      <a:pt x="11249" y="1146"/>
                      <a:pt x="7906" y="-226"/>
                      <a:pt x="5163" y="31"/>
                    </a:cubicBezTo>
                    <a:cubicBezTo>
                      <a:pt x="3020" y="288"/>
                      <a:pt x="1734" y="1574"/>
                      <a:pt x="1305" y="3203"/>
                    </a:cubicBezTo>
                    <a:cubicBezTo>
                      <a:pt x="-1180" y="5518"/>
                      <a:pt x="-66" y="10661"/>
                      <a:pt x="4220" y="10576"/>
                    </a:cubicBezTo>
                    <a:cubicBezTo>
                      <a:pt x="5163" y="10576"/>
                      <a:pt x="6706" y="10661"/>
                      <a:pt x="7563" y="11004"/>
                    </a:cubicBezTo>
                    <a:cubicBezTo>
                      <a:pt x="7563" y="11004"/>
                      <a:pt x="7563" y="11004"/>
                      <a:pt x="7563" y="11004"/>
                    </a:cubicBezTo>
                    <a:cubicBezTo>
                      <a:pt x="8763" y="11347"/>
                      <a:pt x="9878" y="11090"/>
                      <a:pt x="10650" y="104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1" name="图形 4">
              <a:extLst>
                <a:ext uri="{FF2B5EF4-FFF2-40B4-BE49-F238E27FC236}">
                  <a16:creationId xmlns:a16="http://schemas.microsoft.com/office/drawing/2014/main" id="{789AC00B-D6F5-34CC-5A96-4127546832D4}"/>
                </a:ext>
              </a:extLst>
            </p:cNvPr>
            <p:cNvGrpSpPr/>
            <p:nvPr/>
          </p:nvGrpSpPr>
          <p:grpSpPr>
            <a:xfrm>
              <a:off x="7993010" y="4152469"/>
              <a:ext cx="619978" cy="467698"/>
              <a:chOff x="7993010" y="4152469"/>
              <a:chExt cx="619978" cy="467698"/>
            </a:xfrm>
          </p:grpSpPr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20DE379C-55C6-F302-FF69-BB79339BE56F}"/>
                  </a:ext>
                </a:extLst>
              </p:cNvPr>
              <p:cNvSpPr/>
              <p:nvPr/>
            </p:nvSpPr>
            <p:spPr>
              <a:xfrm>
                <a:off x="7993010" y="4152469"/>
                <a:ext cx="581419" cy="344406"/>
              </a:xfrm>
              <a:custGeom>
                <a:avLst/>
                <a:gdLst>
                  <a:gd name="connsiteX0" fmla="*/ 578899 w 581419"/>
                  <a:gd name="connsiteY0" fmla="*/ 8879 h 344406"/>
                  <a:gd name="connsiteX1" fmla="*/ 558411 w 581419"/>
                  <a:gd name="connsiteY1" fmla="*/ 564 h 344406"/>
                  <a:gd name="connsiteX2" fmla="*/ 552410 w 581419"/>
                  <a:gd name="connsiteY2" fmla="*/ 2021 h 344406"/>
                  <a:gd name="connsiteX3" fmla="*/ 475772 w 581419"/>
                  <a:gd name="connsiteY3" fmla="*/ 108149 h 344406"/>
                  <a:gd name="connsiteX4" fmla="*/ 377702 w 581419"/>
                  <a:gd name="connsiteY4" fmla="*/ 188387 h 344406"/>
                  <a:gd name="connsiteX5" fmla="*/ 310066 w 581419"/>
                  <a:gd name="connsiteY5" fmla="*/ 208275 h 344406"/>
                  <a:gd name="connsiteX6" fmla="*/ 218168 w 581419"/>
                  <a:gd name="connsiteY6" fmla="*/ 206732 h 344406"/>
                  <a:gd name="connsiteX7" fmla="*/ 153189 w 581419"/>
                  <a:gd name="connsiteY7" fmla="*/ 186073 h 344406"/>
                  <a:gd name="connsiteX8" fmla="*/ 84009 w 581419"/>
                  <a:gd name="connsiteY8" fmla="*/ 152211 h 344406"/>
                  <a:gd name="connsiteX9" fmla="*/ 29745 w 581419"/>
                  <a:gd name="connsiteY9" fmla="*/ 154011 h 344406"/>
                  <a:gd name="connsiteX10" fmla="*/ 6256 w 581419"/>
                  <a:gd name="connsiteY10" fmla="*/ 155812 h 344406"/>
                  <a:gd name="connsiteX11" fmla="*/ 2313 w 581419"/>
                  <a:gd name="connsiteY11" fmla="*/ 181100 h 344406"/>
                  <a:gd name="connsiteX12" fmla="*/ 10543 w 581419"/>
                  <a:gd name="connsiteY12" fmla="*/ 189502 h 344406"/>
                  <a:gd name="connsiteX13" fmla="*/ 37803 w 581419"/>
                  <a:gd name="connsiteY13" fmla="*/ 222591 h 344406"/>
                  <a:gd name="connsiteX14" fmla="*/ 116327 w 581419"/>
                  <a:gd name="connsiteY14" fmla="*/ 294857 h 344406"/>
                  <a:gd name="connsiteX15" fmla="*/ 171448 w 581419"/>
                  <a:gd name="connsiteY15" fmla="*/ 317232 h 344406"/>
                  <a:gd name="connsiteX16" fmla="*/ 243114 w 581419"/>
                  <a:gd name="connsiteY16" fmla="*/ 340292 h 344406"/>
                  <a:gd name="connsiteX17" fmla="*/ 295921 w 581419"/>
                  <a:gd name="connsiteY17" fmla="*/ 344064 h 344406"/>
                  <a:gd name="connsiteX18" fmla="*/ 438224 w 581419"/>
                  <a:gd name="connsiteY18" fmla="*/ 299229 h 344406"/>
                  <a:gd name="connsiteX19" fmla="*/ 540751 w 581419"/>
                  <a:gd name="connsiteY19" fmla="*/ 171328 h 344406"/>
                  <a:gd name="connsiteX20" fmla="*/ 579928 w 581419"/>
                  <a:gd name="connsiteY20" fmla="*/ 15651 h 344406"/>
                  <a:gd name="connsiteX21" fmla="*/ 578899 w 581419"/>
                  <a:gd name="connsiteY21" fmla="*/ 8879 h 34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81419" h="344406">
                    <a:moveTo>
                      <a:pt x="578899" y="8879"/>
                    </a:moveTo>
                    <a:cubicBezTo>
                      <a:pt x="571870" y="6736"/>
                      <a:pt x="565012" y="3907"/>
                      <a:pt x="558411" y="564"/>
                    </a:cubicBezTo>
                    <a:cubicBezTo>
                      <a:pt x="556353" y="-379"/>
                      <a:pt x="553696" y="-294"/>
                      <a:pt x="552410" y="2021"/>
                    </a:cubicBezTo>
                    <a:cubicBezTo>
                      <a:pt x="529265" y="43340"/>
                      <a:pt x="522063" y="86374"/>
                      <a:pt x="475772" y="108149"/>
                    </a:cubicBezTo>
                    <a:cubicBezTo>
                      <a:pt x="435052" y="127351"/>
                      <a:pt x="413536" y="163098"/>
                      <a:pt x="377702" y="188387"/>
                    </a:cubicBezTo>
                    <a:cubicBezTo>
                      <a:pt x="358329" y="202017"/>
                      <a:pt x="332954" y="205275"/>
                      <a:pt x="310066" y="208275"/>
                    </a:cubicBezTo>
                    <a:cubicBezTo>
                      <a:pt x="278862" y="212476"/>
                      <a:pt x="249115" y="212476"/>
                      <a:pt x="218168" y="206732"/>
                    </a:cubicBezTo>
                    <a:cubicBezTo>
                      <a:pt x="195794" y="202532"/>
                      <a:pt x="174105" y="194731"/>
                      <a:pt x="153189" y="186073"/>
                    </a:cubicBezTo>
                    <a:cubicBezTo>
                      <a:pt x="129443" y="176300"/>
                      <a:pt x="108183" y="160698"/>
                      <a:pt x="84009" y="152211"/>
                    </a:cubicBezTo>
                    <a:cubicBezTo>
                      <a:pt x="66178" y="145953"/>
                      <a:pt x="48947" y="159755"/>
                      <a:pt x="29745" y="154011"/>
                    </a:cubicBezTo>
                    <a:cubicBezTo>
                      <a:pt x="22630" y="151868"/>
                      <a:pt x="11914" y="148696"/>
                      <a:pt x="6256" y="155812"/>
                    </a:cubicBezTo>
                    <a:cubicBezTo>
                      <a:pt x="684" y="162755"/>
                      <a:pt x="-2402" y="172699"/>
                      <a:pt x="2313" y="181100"/>
                    </a:cubicBezTo>
                    <a:cubicBezTo>
                      <a:pt x="4370" y="184701"/>
                      <a:pt x="7371" y="186930"/>
                      <a:pt x="10543" y="189502"/>
                    </a:cubicBezTo>
                    <a:cubicBezTo>
                      <a:pt x="23401" y="199703"/>
                      <a:pt x="31631" y="206732"/>
                      <a:pt x="37803" y="222591"/>
                    </a:cubicBezTo>
                    <a:cubicBezTo>
                      <a:pt x="53148" y="262110"/>
                      <a:pt x="79294" y="276513"/>
                      <a:pt x="116327" y="294857"/>
                    </a:cubicBezTo>
                    <a:cubicBezTo>
                      <a:pt x="134586" y="303944"/>
                      <a:pt x="151817" y="311574"/>
                      <a:pt x="171448" y="317232"/>
                    </a:cubicBezTo>
                    <a:cubicBezTo>
                      <a:pt x="195366" y="324090"/>
                      <a:pt x="218683" y="336091"/>
                      <a:pt x="243114" y="340292"/>
                    </a:cubicBezTo>
                    <a:cubicBezTo>
                      <a:pt x="245000" y="340635"/>
                      <a:pt x="279633" y="343206"/>
                      <a:pt x="295921" y="344064"/>
                    </a:cubicBezTo>
                    <a:cubicBezTo>
                      <a:pt x="350785" y="346892"/>
                      <a:pt x="394676" y="332234"/>
                      <a:pt x="438224" y="299229"/>
                    </a:cubicBezTo>
                    <a:cubicBezTo>
                      <a:pt x="482544" y="265625"/>
                      <a:pt x="512891" y="218648"/>
                      <a:pt x="540751" y="171328"/>
                    </a:cubicBezTo>
                    <a:cubicBezTo>
                      <a:pt x="569555" y="122122"/>
                      <a:pt x="558753" y="67343"/>
                      <a:pt x="579928" y="15651"/>
                    </a:cubicBezTo>
                    <a:cubicBezTo>
                      <a:pt x="581985" y="13765"/>
                      <a:pt x="582157" y="9993"/>
                      <a:pt x="578899" y="887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EB3EE53D-70A7-B543-08D0-E80E1A2BFA52}"/>
                  </a:ext>
                </a:extLst>
              </p:cNvPr>
              <p:cNvSpPr/>
              <p:nvPr/>
            </p:nvSpPr>
            <p:spPr>
              <a:xfrm>
                <a:off x="8095607" y="4155415"/>
                <a:ext cx="517381" cy="464752"/>
              </a:xfrm>
              <a:custGeom>
                <a:avLst/>
                <a:gdLst>
                  <a:gd name="connsiteX0" fmla="*/ 517364 w 517381"/>
                  <a:gd name="connsiteY0" fmla="*/ 21278 h 464752"/>
                  <a:gd name="connsiteX1" fmla="*/ 498762 w 517381"/>
                  <a:gd name="connsiteY1" fmla="*/ 1561 h 464752"/>
                  <a:gd name="connsiteX2" fmla="*/ 466615 w 517381"/>
                  <a:gd name="connsiteY2" fmla="*/ 22135 h 464752"/>
                  <a:gd name="connsiteX3" fmla="*/ 427696 w 517381"/>
                  <a:gd name="connsiteY3" fmla="*/ 95859 h 464752"/>
                  <a:gd name="connsiteX4" fmla="*/ 374118 w 517381"/>
                  <a:gd name="connsiteY4" fmla="*/ 156895 h 464752"/>
                  <a:gd name="connsiteX5" fmla="*/ 237387 w 517381"/>
                  <a:gd name="connsiteY5" fmla="*/ 309485 h 464752"/>
                  <a:gd name="connsiteX6" fmla="*/ 140003 w 517381"/>
                  <a:gd name="connsiteY6" fmla="*/ 328602 h 464752"/>
                  <a:gd name="connsiteX7" fmla="*/ 52135 w 517381"/>
                  <a:gd name="connsiteY7" fmla="*/ 368979 h 464752"/>
                  <a:gd name="connsiteX8" fmla="*/ 3957 w 517381"/>
                  <a:gd name="connsiteY8" fmla="*/ 385352 h 464752"/>
                  <a:gd name="connsiteX9" fmla="*/ 13473 w 517381"/>
                  <a:gd name="connsiteY9" fmla="*/ 422899 h 464752"/>
                  <a:gd name="connsiteX10" fmla="*/ 74423 w 517381"/>
                  <a:gd name="connsiteY10" fmla="*/ 443816 h 464752"/>
                  <a:gd name="connsiteX11" fmla="*/ 162291 w 517381"/>
                  <a:gd name="connsiteY11" fmla="*/ 464733 h 464752"/>
                  <a:gd name="connsiteX12" fmla="*/ 472787 w 517381"/>
                  <a:gd name="connsiteY12" fmla="*/ 254535 h 464752"/>
                  <a:gd name="connsiteX13" fmla="*/ 500391 w 517381"/>
                  <a:gd name="connsiteY13" fmla="*/ 152351 h 464752"/>
                  <a:gd name="connsiteX14" fmla="*/ 501762 w 517381"/>
                  <a:gd name="connsiteY14" fmla="*/ 71512 h 464752"/>
                  <a:gd name="connsiteX15" fmla="*/ 517364 w 517381"/>
                  <a:gd name="connsiteY15" fmla="*/ 21278 h 46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17381" h="464752">
                    <a:moveTo>
                      <a:pt x="517364" y="21278"/>
                    </a:moveTo>
                    <a:cubicBezTo>
                      <a:pt x="517707" y="7133"/>
                      <a:pt x="513078" y="7219"/>
                      <a:pt x="498762" y="1561"/>
                    </a:cubicBezTo>
                    <a:cubicBezTo>
                      <a:pt x="482817" y="-4697"/>
                      <a:pt x="472102" y="9019"/>
                      <a:pt x="466615" y="22135"/>
                    </a:cubicBezTo>
                    <a:cubicBezTo>
                      <a:pt x="454957" y="49739"/>
                      <a:pt x="452213" y="75456"/>
                      <a:pt x="427696" y="95859"/>
                    </a:cubicBezTo>
                    <a:cubicBezTo>
                      <a:pt x="404807" y="114890"/>
                      <a:pt x="386462" y="128520"/>
                      <a:pt x="374118" y="156895"/>
                    </a:cubicBezTo>
                    <a:cubicBezTo>
                      <a:pt x="345143" y="223589"/>
                      <a:pt x="310339" y="284539"/>
                      <a:pt x="237387" y="309485"/>
                    </a:cubicBezTo>
                    <a:cubicBezTo>
                      <a:pt x="206268" y="320115"/>
                      <a:pt x="172064" y="321915"/>
                      <a:pt x="140003" y="328602"/>
                    </a:cubicBezTo>
                    <a:cubicBezTo>
                      <a:pt x="106827" y="335460"/>
                      <a:pt x="79738" y="349947"/>
                      <a:pt x="52135" y="368979"/>
                    </a:cubicBezTo>
                    <a:cubicBezTo>
                      <a:pt x="36361" y="379780"/>
                      <a:pt x="14758" y="367949"/>
                      <a:pt x="3957" y="385352"/>
                    </a:cubicBezTo>
                    <a:cubicBezTo>
                      <a:pt x="-4530" y="398897"/>
                      <a:pt x="1557" y="414755"/>
                      <a:pt x="13473" y="422899"/>
                    </a:cubicBezTo>
                    <a:cubicBezTo>
                      <a:pt x="30104" y="434386"/>
                      <a:pt x="55992" y="434472"/>
                      <a:pt x="74423" y="443816"/>
                    </a:cubicBezTo>
                    <a:cubicBezTo>
                      <a:pt x="103741" y="458561"/>
                      <a:pt x="129287" y="465162"/>
                      <a:pt x="162291" y="464733"/>
                    </a:cubicBezTo>
                    <a:cubicBezTo>
                      <a:pt x="296108" y="462847"/>
                      <a:pt x="413723" y="371036"/>
                      <a:pt x="472787" y="254535"/>
                    </a:cubicBezTo>
                    <a:cubicBezTo>
                      <a:pt x="488903" y="222817"/>
                      <a:pt x="498762" y="187927"/>
                      <a:pt x="500391" y="152351"/>
                    </a:cubicBezTo>
                    <a:cubicBezTo>
                      <a:pt x="501505" y="127320"/>
                      <a:pt x="492075" y="95430"/>
                      <a:pt x="501762" y="71512"/>
                    </a:cubicBezTo>
                    <a:cubicBezTo>
                      <a:pt x="507420" y="57025"/>
                      <a:pt x="517021" y="34994"/>
                      <a:pt x="517364" y="21278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81FFB81D-9143-38DE-8BBF-0358A2431114}"/>
                  </a:ext>
                </a:extLst>
              </p:cNvPr>
              <p:cNvSpPr/>
              <p:nvPr/>
            </p:nvSpPr>
            <p:spPr>
              <a:xfrm>
                <a:off x="8216063" y="4349226"/>
                <a:ext cx="324775" cy="217453"/>
              </a:xfrm>
              <a:custGeom>
                <a:avLst/>
                <a:gdLst>
                  <a:gd name="connsiteX0" fmla="*/ 319670 w 324775"/>
                  <a:gd name="connsiteY0" fmla="*/ 1232 h 217453"/>
                  <a:gd name="connsiteX1" fmla="*/ 194683 w 324775"/>
                  <a:gd name="connsiteY1" fmla="*/ 151251 h 217453"/>
                  <a:gd name="connsiteX2" fmla="*/ 106386 w 324775"/>
                  <a:gd name="connsiteY2" fmla="*/ 193513 h 217453"/>
                  <a:gd name="connsiteX3" fmla="*/ 3431 w 324775"/>
                  <a:gd name="connsiteY3" fmla="*/ 207829 h 217453"/>
                  <a:gd name="connsiteX4" fmla="*/ 4459 w 324775"/>
                  <a:gd name="connsiteY4" fmla="*/ 217002 h 217453"/>
                  <a:gd name="connsiteX5" fmla="*/ 324642 w 324775"/>
                  <a:gd name="connsiteY5" fmla="*/ 3461 h 217453"/>
                  <a:gd name="connsiteX6" fmla="*/ 319670 w 324775"/>
                  <a:gd name="connsiteY6" fmla="*/ 1232 h 2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775" h="217453">
                    <a:moveTo>
                      <a:pt x="319670" y="1232"/>
                    </a:moveTo>
                    <a:cubicBezTo>
                      <a:pt x="283322" y="58153"/>
                      <a:pt x="251176" y="111389"/>
                      <a:pt x="194683" y="151251"/>
                    </a:cubicBezTo>
                    <a:cubicBezTo>
                      <a:pt x="167851" y="170196"/>
                      <a:pt x="137676" y="183826"/>
                      <a:pt x="106386" y="193513"/>
                    </a:cubicBezTo>
                    <a:cubicBezTo>
                      <a:pt x="72353" y="204058"/>
                      <a:pt x="38321" y="203628"/>
                      <a:pt x="3431" y="207829"/>
                    </a:cubicBezTo>
                    <a:cubicBezTo>
                      <a:pt x="-1970" y="208515"/>
                      <a:pt x="-513" y="216659"/>
                      <a:pt x="4459" y="217002"/>
                    </a:cubicBezTo>
                    <a:cubicBezTo>
                      <a:pt x="138190" y="224717"/>
                      <a:pt x="282208" y="132734"/>
                      <a:pt x="324642" y="3461"/>
                    </a:cubicBezTo>
                    <a:cubicBezTo>
                      <a:pt x="325585" y="460"/>
                      <a:pt x="321299" y="-1340"/>
                      <a:pt x="319670" y="1232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3E8CB321-8A8A-B4D6-D81E-975AAB3F1FC5}"/>
                  </a:ext>
                </a:extLst>
              </p:cNvPr>
              <p:cNvSpPr/>
              <p:nvPr/>
            </p:nvSpPr>
            <p:spPr>
              <a:xfrm>
                <a:off x="8120776" y="4549290"/>
                <a:ext cx="15908" cy="16051"/>
              </a:xfrm>
              <a:custGeom>
                <a:avLst/>
                <a:gdLst>
                  <a:gd name="connsiteX0" fmla="*/ 15050 w 15908"/>
                  <a:gd name="connsiteY0" fmla="*/ 2793 h 16051"/>
                  <a:gd name="connsiteX1" fmla="*/ 9478 w 15908"/>
                  <a:gd name="connsiteY1" fmla="*/ 478 h 16051"/>
                  <a:gd name="connsiteX2" fmla="*/ 6135 w 15908"/>
                  <a:gd name="connsiteY2" fmla="*/ 478 h 16051"/>
                  <a:gd name="connsiteX3" fmla="*/ 220 w 15908"/>
                  <a:gd name="connsiteY3" fmla="*/ 3307 h 16051"/>
                  <a:gd name="connsiteX4" fmla="*/ 3049 w 15908"/>
                  <a:gd name="connsiteY4" fmla="*/ 11022 h 16051"/>
                  <a:gd name="connsiteX5" fmla="*/ 6049 w 15908"/>
                  <a:gd name="connsiteY5" fmla="*/ 13337 h 16051"/>
                  <a:gd name="connsiteX6" fmla="*/ 6992 w 15908"/>
                  <a:gd name="connsiteY6" fmla="*/ 13423 h 16051"/>
                  <a:gd name="connsiteX7" fmla="*/ 7849 w 15908"/>
                  <a:gd name="connsiteY7" fmla="*/ 14623 h 16051"/>
                  <a:gd name="connsiteX8" fmla="*/ 15907 w 15908"/>
                  <a:gd name="connsiteY8" fmla="*/ 11537 h 16051"/>
                  <a:gd name="connsiteX9" fmla="*/ 15050 w 15908"/>
                  <a:gd name="connsiteY9" fmla="*/ 2793 h 1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08" h="16051">
                    <a:moveTo>
                      <a:pt x="15050" y="2793"/>
                    </a:moveTo>
                    <a:cubicBezTo>
                      <a:pt x="14450" y="221"/>
                      <a:pt x="11450" y="-636"/>
                      <a:pt x="9478" y="478"/>
                    </a:cubicBezTo>
                    <a:cubicBezTo>
                      <a:pt x="8449" y="50"/>
                      <a:pt x="7249" y="136"/>
                      <a:pt x="6135" y="478"/>
                    </a:cubicBezTo>
                    <a:cubicBezTo>
                      <a:pt x="3735" y="-379"/>
                      <a:pt x="991" y="822"/>
                      <a:pt x="220" y="3307"/>
                    </a:cubicBezTo>
                    <a:cubicBezTo>
                      <a:pt x="-637" y="6137"/>
                      <a:pt x="1163" y="8879"/>
                      <a:pt x="3049" y="11022"/>
                    </a:cubicBezTo>
                    <a:cubicBezTo>
                      <a:pt x="3649" y="12052"/>
                      <a:pt x="4592" y="12823"/>
                      <a:pt x="6049" y="13337"/>
                    </a:cubicBezTo>
                    <a:cubicBezTo>
                      <a:pt x="6392" y="13423"/>
                      <a:pt x="6649" y="13423"/>
                      <a:pt x="6992" y="13423"/>
                    </a:cubicBezTo>
                    <a:cubicBezTo>
                      <a:pt x="7249" y="13851"/>
                      <a:pt x="7507" y="14280"/>
                      <a:pt x="7849" y="14623"/>
                    </a:cubicBezTo>
                    <a:cubicBezTo>
                      <a:pt x="10507" y="17623"/>
                      <a:pt x="15993" y="15566"/>
                      <a:pt x="15907" y="11537"/>
                    </a:cubicBezTo>
                    <a:cubicBezTo>
                      <a:pt x="15822" y="8622"/>
                      <a:pt x="15565" y="5707"/>
                      <a:pt x="15050" y="2793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4DF91264-92B6-8915-FF6B-245A62F4FDE3}"/>
                  </a:ext>
                </a:extLst>
              </p:cNvPr>
              <p:cNvSpPr/>
              <p:nvPr/>
            </p:nvSpPr>
            <p:spPr>
              <a:xfrm>
                <a:off x="8105612" y="4371253"/>
                <a:ext cx="308609" cy="58956"/>
              </a:xfrm>
              <a:custGeom>
                <a:avLst/>
                <a:gdLst>
                  <a:gd name="connsiteX0" fmla="*/ 304448 w 308609"/>
                  <a:gd name="connsiteY0" fmla="*/ 636 h 58956"/>
                  <a:gd name="connsiteX1" fmla="*/ 239469 w 308609"/>
                  <a:gd name="connsiteY1" fmla="*/ 38355 h 58956"/>
                  <a:gd name="connsiteX2" fmla="*/ 158287 w 308609"/>
                  <a:gd name="connsiteY2" fmla="*/ 48899 h 58956"/>
                  <a:gd name="connsiteX3" fmla="*/ 77106 w 308609"/>
                  <a:gd name="connsiteY3" fmla="*/ 38698 h 58956"/>
                  <a:gd name="connsiteX4" fmla="*/ 46245 w 308609"/>
                  <a:gd name="connsiteY4" fmla="*/ 28325 h 58956"/>
                  <a:gd name="connsiteX5" fmla="*/ 9726 w 308609"/>
                  <a:gd name="connsiteY5" fmla="*/ 11609 h 58956"/>
                  <a:gd name="connsiteX6" fmla="*/ 125 w 308609"/>
                  <a:gd name="connsiteY6" fmla="*/ 14009 h 58956"/>
                  <a:gd name="connsiteX7" fmla="*/ 50960 w 308609"/>
                  <a:gd name="connsiteY7" fmla="*/ 41270 h 58956"/>
                  <a:gd name="connsiteX8" fmla="*/ 140628 w 308609"/>
                  <a:gd name="connsiteY8" fmla="*/ 58329 h 58956"/>
                  <a:gd name="connsiteX9" fmla="*/ 233897 w 308609"/>
                  <a:gd name="connsiteY9" fmla="*/ 50099 h 58956"/>
                  <a:gd name="connsiteX10" fmla="*/ 307449 w 308609"/>
                  <a:gd name="connsiteY10" fmla="*/ 5951 h 58956"/>
                  <a:gd name="connsiteX11" fmla="*/ 304448 w 308609"/>
                  <a:gd name="connsiteY11" fmla="*/ 636 h 5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8609" h="58956">
                    <a:moveTo>
                      <a:pt x="304448" y="636"/>
                    </a:moveTo>
                    <a:cubicBezTo>
                      <a:pt x="282931" y="16924"/>
                      <a:pt x="264929" y="29869"/>
                      <a:pt x="239469" y="38355"/>
                    </a:cubicBezTo>
                    <a:cubicBezTo>
                      <a:pt x="213665" y="46928"/>
                      <a:pt x="185376" y="49242"/>
                      <a:pt x="158287" y="48899"/>
                    </a:cubicBezTo>
                    <a:cubicBezTo>
                      <a:pt x="130855" y="48556"/>
                      <a:pt x="103681" y="45385"/>
                      <a:pt x="77106" y="38698"/>
                    </a:cubicBezTo>
                    <a:cubicBezTo>
                      <a:pt x="66562" y="36040"/>
                      <a:pt x="56360" y="32269"/>
                      <a:pt x="46245" y="28325"/>
                    </a:cubicBezTo>
                    <a:cubicBezTo>
                      <a:pt x="40587" y="26097"/>
                      <a:pt x="9897" y="11695"/>
                      <a:pt x="9726" y="11609"/>
                    </a:cubicBezTo>
                    <a:cubicBezTo>
                      <a:pt x="2868" y="7665"/>
                      <a:pt x="-732" y="7751"/>
                      <a:pt x="125" y="14009"/>
                    </a:cubicBezTo>
                    <a:cubicBezTo>
                      <a:pt x="1925" y="26353"/>
                      <a:pt x="40158" y="37069"/>
                      <a:pt x="50960" y="41270"/>
                    </a:cubicBezTo>
                    <a:cubicBezTo>
                      <a:pt x="79506" y="52243"/>
                      <a:pt x="110281" y="56443"/>
                      <a:pt x="140628" y="58329"/>
                    </a:cubicBezTo>
                    <a:cubicBezTo>
                      <a:pt x="172089" y="60301"/>
                      <a:pt x="203293" y="57643"/>
                      <a:pt x="233897" y="50099"/>
                    </a:cubicBezTo>
                    <a:cubicBezTo>
                      <a:pt x="265358" y="42384"/>
                      <a:pt x="285246" y="28068"/>
                      <a:pt x="307449" y="5951"/>
                    </a:cubicBezTo>
                    <a:cubicBezTo>
                      <a:pt x="310192" y="3208"/>
                      <a:pt x="307620" y="-1764"/>
                      <a:pt x="304448" y="6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3984755D-F157-99AD-60F8-D7E6A7041F63}"/>
                  </a:ext>
                </a:extLst>
              </p:cNvPr>
              <p:cNvSpPr/>
              <p:nvPr/>
            </p:nvSpPr>
            <p:spPr>
              <a:xfrm>
                <a:off x="8016751" y="4319744"/>
                <a:ext cx="11323" cy="14894"/>
              </a:xfrm>
              <a:custGeom>
                <a:avLst/>
                <a:gdLst>
                  <a:gd name="connsiteX0" fmla="*/ 10719 w 11323"/>
                  <a:gd name="connsiteY0" fmla="*/ 4482 h 14894"/>
                  <a:gd name="connsiteX1" fmla="*/ 3347 w 11323"/>
                  <a:gd name="connsiteY1" fmla="*/ 1224 h 14894"/>
                  <a:gd name="connsiteX2" fmla="*/ 3 w 11323"/>
                  <a:gd name="connsiteY2" fmla="*/ 9283 h 14894"/>
                  <a:gd name="connsiteX3" fmla="*/ 2918 w 11323"/>
                  <a:gd name="connsiteY3" fmla="*/ 13397 h 14894"/>
                  <a:gd name="connsiteX4" fmla="*/ 10462 w 11323"/>
                  <a:gd name="connsiteY4" fmla="*/ 10911 h 14894"/>
                  <a:gd name="connsiteX5" fmla="*/ 11062 w 11323"/>
                  <a:gd name="connsiteY5" fmla="*/ 7568 h 14894"/>
                  <a:gd name="connsiteX6" fmla="*/ 11062 w 11323"/>
                  <a:gd name="connsiteY6" fmla="*/ 7568 h 14894"/>
                  <a:gd name="connsiteX7" fmla="*/ 10719 w 11323"/>
                  <a:gd name="connsiteY7" fmla="*/ 4482 h 14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23" h="14894">
                    <a:moveTo>
                      <a:pt x="10719" y="4482"/>
                    </a:moveTo>
                    <a:cubicBezTo>
                      <a:pt x="10805" y="882"/>
                      <a:pt x="6004" y="-1604"/>
                      <a:pt x="3347" y="1224"/>
                    </a:cubicBezTo>
                    <a:cubicBezTo>
                      <a:pt x="1546" y="3196"/>
                      <a:pt x="-83" y="6454"/>
                      <a:pt x="3" y="9283"/>
                    </a:cubicBezTo>
                    <a:cubicBezTo>
                      <a:pt x="89" y="11426"/>
                      <a:pt x="1375" y="12797"/>
                      <a:pt x="2918" y="13397"/>
                    </a:cubicBezTo>
                    <a:cubicBezTo>
                      <a:pt x="5061" y="15969"/>
                      <a:pt x="10290" y="15283"/>
                      <a:pt x="10462" y="10911"/>
                    </a:cubicBezTo>
                    <a:cubicBezTo>
                      <a:pt x="10547" y="9969"/>
                      <a:pt x="10719" y="8426"/>
                      <a:pt x="11062" y="7568"/>
                    </a:cubicBezTo>
                    <a:cubicBezTo>
                      <a:pt x="11062" y="7568"/>
                      <a:pt x="11062" y="7568"/>
                      <a:pt x="11062" y="7568"/>
                    </a:cubicBezTo>
                    <a:cubicBezTo>
                      <a:pt x="11491" y="6454"/>
                      <a:pt x="11405" y="5339"/>
                      <a:pt x="10719" y="44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2" name="图形 4">
              <a:extLst>
                <a:ext uri="{FF2B5EF4-FFF2-40B4-BE49-F238E27FC236}">
                  <a16:creationId xmlns:a16="http://schemas.microsoft.com/office/drawing/2014/main" id="{F05E29E6-048C-07CE-39EB-40756A96744E}"/>
                </a:ext>
              </a:extLst>
            </p:cNvPr>
            <p:cNvGrpSpPr/>
            <p:nvPr/>
          </p:nvGrpSpPr>
          <p:grpSpPr>
            <a:xfrm>
              <a:off x="5740965" y="4382546"/>
              <a:ext cx="655049" cy="899583"/>
              <a:chOff x="5740965" y="4382546"/>
              <a:chExt cx="655049" cy="899583"/>
            </a:xfrm>
          </p:grpSpPr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95ABA8B3-15C6-DE0E-8C63-9143196C90EE}"/>
                  </a:ext>
                </a:extLst>
              </p:cNvPr>
              <p:cNvSpPr/>
              <p:nvPr/>
            </p:nvSpPr>
            <p:spPr>
              <a:xfrm>
                <a:off x="5920558" y="4382546"/>
                <a:ext cx="277925" cy="314780"/>
              </a:xfrm>
              <a:custGeom>
                <a:avLst/>
                <a:gdLst>
                  <a:gd name="connsiteX0" fmla="*/ 269824 w 277925"/>
                  <a:gd name="connsiteY0" fmla="*/ 44721 h 314780"/>
                  <a:gd name="connsiteX1" fmla="*/ 178785 w 277925"/>
                  <a:gd name="connsiteY1" fmla="*/ 115959 h 314780"/>
                  <a:gd name="connsiteX2" fmla="*/ 135750 w 277925"/>
                  <a:gd name="connsiteY2" fmla="*/ 199283 h 314780"/>
                  <a:gd name="connsiteX3" fmla="*/ 104546 w 277925"/>
                  <a:gd name="connsiteY3" fmla="*/ 76697 h 314780"/>
                  <a:gd name="connsiteX4" fmla="*/ 6649 w 277925"/>
                  <a:gd name="connsiteY4" fmla="*/ 59 h 314780"/>
                  <a:gd name="connsiteX5" fmla="*/ 1676 w 277925"/>
                  <a:gd name="connsiteY5" fmla="*/ 8717 h 314780"/>
                  <a:gd name="connsiteX6" fmla="*/ 84315 w 277925"/>
                  <a:gd name="connsiteY6" fmla="*/ 195940 h 314780"/>
                  <a:gd name="connsiteX7" fmla="*/ 84658 w 277925"/>
                  <a:gd name="connsiteY7" fmla="*/ 196540 h 314780"/>
                  <a:gd name="connsiteX8" fmla="*/ 86202 w 277925"/>
                  <a:gd name="connsiteY8" fmla="*/ 198512 h 314780"/>
                  <a:gd name="connsiteX9" fmla="*/ 179899 w 277925"/>
                  <a:gd name="connsiteY9" fmla="*/ 311755 h 314780"/>
                  <a:gd name="connsiteX10" fmla="*/ 191472 w 277925"/>
                  <a:gd name="connsiteY10" fmla="*/ 310212 h 314780"/>
                  <a:gd name="connsiteX11" fmla="*/ 203644 w 277925"/>
                  <a:gd name="connsiteY11" fmla="*/ 254919 h 314780"/>
                  <a:gd name="connsiteX12" fmla="*/ 204330 w 277925"/>
                  <a:gd name="connsiteY12" fmla="*/ 251147 h 314780"/>
                  <a:gd name="connsiteX13" fmla="*/ 276511 w 277925"/>
                  <a:gd name="connsiteY13" fmla="*/ 53208 h 314780"/>
                  <a:gd name="connsiteX14" fmla="*/ 269824 w 277925"/>
                  <a:gd name="connsiteY14" fmla="*/ 44721 h 314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7925" h="314780">
                    <a:moveTo>
                      <a:pt x="269824" y="44721"/>
                    </a:moveTo>
                    <a:cubicBezTo>
                      <a:pt x="236306" y="62638"/>
                      <a:pt x="200816" y="84069"/>
                      <a:pt x="178785" y="115959"/>
                    </a:cubicBezTo>
                    <a:cubicBezTo>
                      <a:pt x="162240" y="139790"/>
                      <a:pt x="143380" y="169280"/>
                      <a:pt x="135750" y="199283"/>
                    </a:cubicBezTo>
                    <a:cubicBezTo>
                      <a:pt x="131378" y="156592"/>
                      <a:pt x="126063" y="117330"/>
                      <a:pt x="104546" y="76697"/>
                    </a:cubicBezTo>
                    <a:cubicBezTo>
                      <a:pt x="84658" y="39235"/>
                      <a:pt x="49597" y="6231"/>
                      <a:pt x="6649" y="59"/>
                    </a:cubicBezTo>
                    <a:cubicBezTo>
                      <a:pt x="1934" y="-627"/>
                      <a:pt x="-2524" y="4859"/>
                      <a:pt x="1676" y="8717"/>
                    </a:cubicBezTo>
                    <a:cubicBezTo>
                      <a:pt x="55940" y="58780"/>
                      <a:pt x="67256" y="127875"/>
                      <a:pt x="84315" y="195940"/>
                    </a:cubicBezTo>
                    <a:cubicBezTo>
                      <a:pt x="84401" y="196197"/>
                      <a:pt x="84487" y="196369"/>
                      <a:pt x="84658" y="196540"/>
                    </a:cubicBezTo>
                    <a:cubicBezTo>
                      <a:pt x="84916" y="197312"/>
                      <a:pt x="85430" y="197998"/>
                      <a:pt x="86202" y="198512"/>
                    </a:cubicBezTo>
                    <a:cubicBezTo>
                      <a:pt x="127006" y="225687"/>
                      <a:pt x="156239" y="269064"/>
                      <a:pt x="179899" y="311755"/>
                    </a:cubicBezTo>
                    <a:cubicBezTo>
                      <a:pt x="182385" y="316212"/>
                      <a:pt x="190700" y="315784"/>
                      <a:pt x="191472" y="310212"/>
                    </a:cubicBezTo>
                    <a:cubicBezTo>
                      <a:pt x="194129" y="291867"/>
                      <a:pt x="204759" y="271721"/>
                      <a:pt x="203644" y="254919"/>
                    </a:cubicBezTo>
                    <a:cubicBezTo>
                      <a:pt x="204245" y="253890"/>
                      <a:pt x="204588" y="252605"/>
                      <a:pt x="204330" y="251147"/>
                    </a:cubicBezTo>
                    <a:cubicBezTo>
                      <a:pt x="191300" y="176481"/>
                      <a:pt x="230562" y="108158"/>
                      <a:pt x="276511" y="53208"/>
                    </a:cubicBezTo>
                    <a:cubicBezTo>
                      <a:pt x="280454" y="48579"/>
                      <a:pt x="275482" y="41721"/>
                      <a:pt x="269824" y="447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CF11DD7D-EC1E-AE6C-8637-2DFEF3675CD1}"/>
                  </a:ext>
                </a:extLst>
              </p:cNvPr>
              <p:cNvSpPr/>
              <p:nvPr/>
            </p:nvSpPr>
            <p:spPr>
              <a:xfrm>
                <a:off x="5768127" y="4507636"/>
                <a:ext cx="290951" cy="200631"/>
              </a:xfrm>
              <a:custGeom>
                <a:avLst/>
                <a:gdLst>
                  <a:gd name="connsiteX0" fmla="*/ 278924 w 290951"/>
                  <a:gd name="connsiteY0" fmla="*/ 152975 h 200631"/>
                  <a:gd name="connsiteX1" fmla="*/ 262208 w 290951"/>
                  <a:gd name="connsiteY1" fmla="*/ 121514 h 200631"/>
                  <a:gd name="connsiteX2" fmla="*/ 147336 w 290951"/>
                  <a:gd name="connsiteY2" fmla="*/ 22244 h 200631"/>
                  <a:gd name="connsiteX3" fmla="*/ 2461 w 290951"/>
                  <a:gd name="connsiteY3" fmla="*/ 9471 h 200631"/>
                  <a:gd name="connsiteX4" fmla="*/ 146 w 290951"/>
                  <a:gd name="connsiteY4" fmla="*/ 15129 h 200631"/>
                  <a:gd name="connsiteX5" fmla="*/ 318 w 290951"/>
                  <a:gd name="connsiteY5" fmla="*/ 15900 h 200631"/>
                  <a:gd name="connsiteX6" fmla="*/ 5204 w 290951"/>
                  <a:gd name="connsiteY6" fmla="*/ 19586 h 200631"/>
                  <a:gd name="connsiteX7" fmla="*/ 201943 w 290951"/>
                  <a:gd name="connsiteY7" fmla="*/ 142602 h 200631"/>
                  <a:gd name="connsiteX8" fmla="*/ 203914 w 290951"/>
                  <a:gd name="connsiteY8" fmla="*/ 144231 h 200631"/>
                  <a:gd name="connsiteX9" fmla="*/ 280638 w 290951"/>
                  <a:gd name="connsiteY9" fmla="*/ 199095 h 200631"/>
                  <a:gd name="connsiteX10" fmla="*/ 290925 w 290951"/>
                  <a:gd name="connsiteY10" fmla="*/ 194808 h 200631"/>
                  <a:gd name="connsiteX11" fmla="*/ 278924 w 290951"/>
                  <a:gd name="connsiteY11" fmla="*/ 152975 h 20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0951" h="200631">
                    <a:moveTo>
                      <a:pt x="278924" y="152975"/>
                    </a:moveTo>
                    <a:cubicBezTo>
                      <a:pt x="274381" y="141659"/>
                      <a:pt x="271552" y="129829"/>
                      <a:pt x="262208" y="121514"/>
                    </a:cubicBezTo>
                    <a:cubicBezTo>
                      <a:pt x="235890" y="79508"/>
                      <a:pt x="192942" y="39646"/>
                      <a:pt x="147336" y="22244"/>
                    </a:cubicBezTo>
                    <a:cubicBezTo>
                      <a:pt x="102587" y="5185"/>
                      <a:pt x="48581" y="-10760"/>
                      <a:pt x="2461" y="9471"/>
                    </a:cubicBezTo>
                    <a:cubicBezTo>
                      <a:pt x="489" y="10329"/>
                      <a:pt x="-368" y="13157"/>
                      <a:pt x="146" y="15129"/>
                    </a:cubicBezTo>
                    <a:cubicBezTo>
                      <a:pt x="232" y="15386"/>
                      <a:pt x="318" y="15643"/>
                      <a:pt x="318" y="15900"/>
                    </a:cubicBezTo>
                    <a:cubicBezTo>
                      <a:pt x="918" y="18043"/>
                      <a:pt x="2890" y="19672"/>
                      <a:pt x="5204" y="19586"/>
                    </a:cubicBezTo>
                    <a:cubicBezTo>
                      <a:pt x="80385" y="17701"/>
                      <a:pt x="163795" y="82080"/>
                      <a:pt x="201943" y="142602"/>
                    </a:cubicBezTo>
                    <a:cubicBezTo>
                      <a:pt x="202457" y="143459"/>
                      <a:pt x="203143" y="143974"/>
                      <a:pt x="203914" y="144231"/>
                    </a:cubicBezTo>
                    <a:cubicBezTo>
                      <a:pt x="229203" y="163262"/>
                      <a:pt x="256721" y="177921"/>
                      <a:pt x="280638" y="199095"/>
                    </a:cubicBezTo>
                    <a:cubicBezTo>
                      <a:pt x="284153" y="202266"/>
                      <a:pt x="291440" y="200381"/>
                      <a:pt x="290925" y="194808"/>
                    </a:cubicBezTo>
                    <a:cubicBezTo>
                      <a:pt x="289554" y="179892"/>
                      <a:pt x="284410" y="166691"/>
                      <a:pt x="278924" y="15297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7C042AAA-DE9F-F704-2FCB-E0D17EF63506}"/>
                  </a:ext>
                </a:extLst>
              </p:cNvPr>
              <p:cNvSpPr/>
              <p:nvPr/>
            </p:nvSpPr>
            <p:spPr>
              <a:xfrm>
                <a:off x="5740965" y="4573928"/>
                <a:ext cx="252255" cy="145642"/>
              </a:xfrm>
              <a:custGeom>
                <a:avLst/>
                <a:gdLst>
                  <a:gd name="connsiteX0" fmla="*/ 206816 w 252255"/>
                  <a:gd name="connsiteY0" fmla="*/ 71252 h 145642"/>
                  <a:gd name="connsiteX1" fmla="*/ 186842 w 252255"/>
                  <a:gd name="connsiteY1" fmla="*/ 48792 h 145642"/>
                  <a:gd name="connsiteX2" fmla="*/ 3990 w 252255"/>
                  <a:gd name="connsiteY2" fmla="*/ 8073 h 145642"/>
                  <a:gd name="connsiteX3" fmla="*/ 3990 w 252255"/>
                  <a:gd name="connsiteY3" fmla="*/ 18875 h 145642"/>
                  <a:gd name="connsiteX4" fmla="*/ 124005 w 252255"/>
                  <a:gd name="connsiteY4" fmla="*/ 88569 h 145642"/>
                  <a:gd name="connsiteX5" fmla="*/ 126577 w 252255"/>
                  <a:gd name="connsiteY5" fmla="*/ 92084 h 145642"/>
                  <a:gd name="connsiteX6" fmla="*/ 241191 w 252255"/>
                  <a:gd name="connsiteY6" fmla="*/ 144204 h 145642"/>
                  <a:gd name="connsiteX7" fmla="*/ 251822 w 252255"/>
                  <a:gd name="connsiteY7" fmla="*/ 138032 h 145642"/>
                  <a:gd name="connsiteX8" fmla="*/ 206816 w 252255"/>
                  <a:gd name="connsiteY8" fmla="*/ 71252 h 145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255" h="145642">
                    <a:moveTo>
                      <a:pt x="206816" y="71252"/>
                    </a:moveTo>
                    <a:cubicBezTo>
                      <a:pt x="201158" y="62852"/>
                      <a:pt x="194557" y="54964"/>
                      <a:pt x="186842" y="48792"/>
                    </a:cubicBezTo>
                    <a:cubicBezTo>
                      <a:pt x="139607" y="2587"/>
                      <a:pt x="66655" y="-10358"/>
                      <a:pt x="3990" y="8073"/>
                    </a:cubicBezTo>
                    <a:cubicBezTo>
                      <a:pt x="-982" y="9530"/>
                      <a:pt x="-1667" y="17760"/>
                      <a:pt x="3990" y="18875"/>
                    </a:cubicBezTo>
                    <a:cubicBezTo>
                      <a:pt x="50796" y="27790"/>
                      <a:pt x="95888" y="49050"/>
                      <a:pt x="124005" y="88569"/>
                    </a:cubicBezTo>
                    <a:cubicBezTo>
                      <a:pt x="124091" y="90026"/>
                      <a:pt x="124863" y="91312"/>
                      <a:pt x="126577" y="92084"/>
                    </a:cubicBezTo>
                    <a:cubicBezTo>
                      <a:pt x="165668" y="108886"/>
                      <a:pt x="207330" y="116515"/>
                      <a:pt x="241191" y="144204"/>
                    </a:cubicBezTo>
                    <a:cubicBezTo>
                      <a:pt x="245478" y="147719"/>
                      <a:pt x="254307" y="144461"/>
                      <a:pt x="251822" y="138032"/>
                    </a:cubicBezTo>
                    <a:cubicBezTo>
                      <a:pt x="241791" y="112744"/>
                      <a:pt x="221732" y="93455"/>
                      <a:pt x="206816" y="7125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4BCA85B9-3C3B-EBAF-7810-305E2A81793A}"/>
                  </a:ext>
                </a:extLst>
              </p:cNvPr>
              <p:cNvSpPr/>
              <p:nvPr/>
            </p:nvSpPr>
            <p:spPr>
              <a:xfrm>
                <a:off x="5745343" y="4517733"/>
                <a:ext cx="583152" cy="274527"/>
              </a:xfrm>
              <a:custGeom>
                <a:avLst/>
                <a:gdLst>
                  <a:gd name="connsiteX0" fmla="*/ 576199 w 583152"/>
                  <a:gd name="connsiteY0" fmla="*/ 17376 h 274527"/>
                  <a:gd name="connsiteX1" fmla="*/ 516278 w 583152"/>
                  <a:gd name="connsiteY1" fmla="*/ 40436 h 274527"/>
                  <a:gd name="connsiteX2" fmla="*/ 463814 w 583152"/>
                  <a:gd name="connsiteY2" fmla="*/ 83898 h 274527"/>
                  <a:gd name="connsiteX3" fmla="*/ 429781 w 583152"/>
                  <a:gd name="connsiteY3" fmla="*/ 139277 h 274527"/>
                  <a:gd name="connsiteX4" fmla="*/ 506762 w 583152"/>
                  <a:gd name="connsiteY4" fmla="*/ 9061 h 274527"/>
                  <a:gd name="connsiteX5" fmla="*/ 501533 w 583152"/>
                  <a:gd name="connsiteY5" fmla="*/ 145 h 274527"/>
                  <a:gd name="connsiteX6" fmla="*/ 359229 w 583152"/>
                  <a:gd name="connsiteY6" fmla="*/ 165680 h 274527"/>
                  <a:gd name="connsiteX7" fmla="*/ 320482 w 583152"/>
                  <a:gd name="connsiteY7" fmla="*/ 100443 h 274527"/>
                  <a:gd name="connsiteX8" fmla="*/ 253016 w 583152"/>
                  <a:gd name="connsiteY8" fmla="*/ 50723 h 274527"/>
                  <a:gd name="connsiteX9" fmla="*/ 249844 w 583152"/>
                  <a:gd name="connsiteY9" fmla="*/ 58524 h 274527"/>
                  <a:gd name="connsiteX10" fmla="*/ 303080 w 583152"/>
                  <a:gd name="connsiteY10" fmla="*/ 179911 h 274527"/>
                  <a:gd name="connsiteX11" fmla="*/ 179635 w 583152"/>
                  <a:gd name="connsiteY11" fmla="*/ 118017 h 274527"/>
                  <a:gd name="connsiteX12" fmla="*/ 178264 w 583152"/>
                  <a:gd name="connsiteY12" fmla="*/ 127961 h 274527"/>
                  <a:gd name="connsiteX13" fmla="*/ 243243 w 583152"/>
                  <a:gd name="connsiteY13" fmla="*/ 195513 h 274527"/>
                  <a:gd name="connsiteX14" fmla="*/ 154604 w 583152"/>
                  <a:gd name="connsiteY14" fmla="*/ 144849 h 274527"/>
                  <a:gd name="connsiteX15" fmla="*/ 4071 w 583152"/>
                  <a:gd name="connsiteY15" fmla="*/ 161565 h 274527"/>
                  <a:gd name="connsiteX16" fmla="*/ 5528 w 583152"/>
                  <a:gd name="connsiteY16" fmla="*/ 172710 h 274527"/>
                  <a:gd name="connsiteX17" fmla="*/ 129658 w 583152"/>
                  <a:gd name="connsiteY17" fmla="*/ 195855 h 274527"/>
                  <a:gd name="connsiteX18" fmla="*/ 207496 w 583152"/>
                  <a:gd name="connsiteY18" fmla="*/ 271122 h 274527"/>
                  <a:gd name="connsiteX19" fmla="*/ 214183 w 583152"/>
                  <a:gd name="connsiteY19" fmla="*/ 273865 h 274527"/>
                  <a:gd name="connsiteX20" fmla="*/ 216755 w 583152"/>
                  <a:gd name="connsiteY20" fmla="*/ 271808 h 274527"/>
                  <a:gd name="connsiteX21" fmla="*/ 320225 w 583152"/>
                  <a:gd name="connsiteY21" fmla="*/ 227659 h 274527"/>
                  <a:gd name="connsiteX22" fmla="*/ 327769 w 583152"/>
                  <a:gd name="connsiteY22" fmla="*/ 221488 h 274527"/>
                  <a:gd name="connsiteX23" fmla="*/ 418294 w 583152"/>
                  <a:gd name="connsiteY23" fmla="*/ 196884 h 274527"/>
                  <a:gd name="connsiteX24" fmla="*/ 424380 w 583152"/>
                  <a:gd name="connsiteY24" fmla="*/ 197913 h 274527"/>
                  <a:gd name="connsiteX25" fmla="*/ 461757 w 583152"/>
                  <a:gd name="connsiteY25" fmla="*/ 215829 h 274527"/>
                  <a:gd name="connsiteX26" fmla="*/ 467157 w 583152"/>
                  <a:gd name="connsiteY26" fmla="*/ 217544 h 274527"/>
                  <a:gd name="connsiteX27" fmla="*/ 473501 w 583152"/>
                  <a:gd name="connsiteY27" fmla="*/ 213600 h 274527"/>
                  <a:gd name="connsiteX28" fmla="*/ 581514 w 583152"/>
                  <a:gd name="connsiteY28" fmla="*/ 26548 h 274527"/>
                  <a:gd name="connsiteX29" fmla="*/ 576199 w 583152"/>
                  <a:gd name="connsiteY29" fmla="*/ 17376 h 27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83152" h="274527">
                    <a:moveTo>
                      <a:pt x="576199" y="17376"/>
                    </a:moveTo>
                    <a:cubicBezTo>
                      <a:pt x="556397" y="25691"/>
                      <a:pt x="535223" y="30063"/>
                      <a:pt x="516278" y="40436"/>
                    </a:cubicBezTo>
                    <a:cubicBezTo>
                      <a:pt x="496904" y="51151"/>
                      <a:pt x="478902" y="68040"/>
                      <a:pt x="463814" y="83898"/>
                    </a:cubicBezTo>
                    <a:cubicBezTo>
                      <a:pt x="449155" y="99329"/>
                      <a:pt x="437753" y="118703"/>
                      <a:pt x="429781" y="139277"/>
                    </a:cubicBezTo>
                    <a:cubicBezTo>
                      <a:pt x="438783" y="88871"/>
                      <a:pt x="466986" y="43693"/>
                      <a:pt x="506762" y="9061"/>
                    </a:cubicBezTo>
                    <a:cubicBezTo>
                      <a:pt x="510877" y="5460"/>
                      <a:pt x="506419" y="-1055"/>
                      <a:pt x="501533" y="145"/>
                    </a:cubicBezTo>
                    <a:cubicBezTo>
                      <a:pt x="426009" y="19862"/>
                      <a:pt x="365745" y="88871"/>
                      <a:pt x="359229" y="165680"/>
                    </a:cubicBezTo>
                    <a:cubicBezTo>
                      <a:pt x="349371" y="142277"/>
                      <a:pt x="337112" y="120417"/>
                      <a:pt x="320482" y="100443"/>
                    </a:cubicBezTo>
                    <a:cubicBezTo>
                      <a:pt x="310538" y="88442"/>
                      <a:pt x="270419" y="45922"/>
                      <a:pt x="253016" y="50723"/>
                    </a:cubicBezTo>
                    <a:cubicBezTo>
                      <a:pt x="249844" y="51580"/>
                      <a:pt x="247959" y="55609"/>
                      <a:pt x="249844" y="58524"/>
                    </a:cubicBezTo>
                    <a:cubicBezTo>
                      <a:pt x="274447" y="97015"/>
                      <a:pt x="288164" y="138248"/>
                      <a:pt x="303080" y="179911"/>
                    </a:cubicBezTo>
                    <a:cubicBezTo>
                      <a:pt x="273162" y="142277"/>
                      <a:pt x="231585" y="119475"/>
                      <a:pt x="179635" y="118017"/>
                    </a:cubicBezTo>
                    <a:cubicBezTo>
                      <a:pt x="173549" y="117846"/>
                      <a:pt x="173206" y="126076"/>
                      <a:pt x="178264" y="127961"/>
                    </a:cubicBezTo>
                    <a:cubicBezTo>
                      <a:pt x="207754" y="138848"/>
                      <a:pt x="228670" y="166709"/>
                      <a:pt x="243243" y="195513"/>
                    </a:cubicBezTo>
                    <a:cubicBezTo>
                      <a:pt x="219412" y="170824"/>
                      <a:pt x="188465" y="155308"/>
                      <a:pt x="154604" y="144849"/>
                    </a:cubicBezTo>
                    <a:cubicBezTo>
                      <a:pt x="102569" y="128733"/>
                      <a:pt x="53963" y="146907"/>
                      <a:pt x="4071" y="161565"/>
                    </a:cubicBezTo>
                    <a:cubicBezTo>
                      <a:pt x="-2359" y="163452"/>
                      <a:pt x="-644" y="172110"/>
                      <a:pt x="5528" y="172710"/>
                    </a:cubicBezTo>
                    <a:cubicBezTo>
                      <a:pt x="47962" y="176996"/>
                      <a:pt x="90567" y="176653"/>
                      <a:pt x="129658" y="195855"/>
                    </a:cubicBezTo>
                    <a:cubicBezTo>
                      <a:pt x="158376" y="210000"/>
                      <a:pt x="202953" y="237175"/>
                      <a:pt x="207496" y="271122"/>
                    </a:cubicBezTo>
                    <a:cubicBezTo>
                      <a:pt x="207925" y="274551"/>
                      <a:pt x="211611" y="275237"/>
                      <a:pt x="214183" y="273865"/>
                    </a:cubicBezTo>
                    <a:cubicBezTo>
                      <a:pt x="215212" y="273694"/>
                      <a:pt x="216154" y="273094"/>
                      <a:pt x="216755" y="271808"/>
                    </a:cubicBezTo>
                    <a:cubicBezTo>
                      <a:pt x="235014" y="230145"/>
                      <a:pt x="277705" y="219859"/>
                      <a:pt x="320225" y="227659"/>
                    </a:cubicBezTo>
                    <a:cubicBezTo>
                      <a:pt x="324168" y="228431"/>
                      <a:pt x="327597" y="224916"/>
                      <a:pt x="327769" y="221488"/>
                    </a:cubicBezTo>
                    <a:cubicBezTo>
                      <a:pt x="353229" y="204942"/>
                      <a:pt x="387090" y="193027"/>
                      <a:pt x="418294" y="196884"/>
                    </a:cubicBezTo>
                    <a:cubicBezTo>
                      <a:pt x="419923" y="198599"/>
                      <a:pt x="422409" y="198856"/>
                      <a:pt x="424380" y="197913"/>
                    </a:cubicBezTo>
                    <a:cubicBezTo>
                      <a:pt x="437753" y="200485"/>
                      <a:pt x="450527" y="206057"/>
                      <a:pt x="461757" y="215829"/>
                    </a:cubicBezTo>
                    <a:cubicBezTo>
                      <a:pt x="463471" y="217287"/>
                      <a:pt x="465357" y="217716"/>
                      <a:pt x="467157" y="217544"/>
                    </a:cubicBezTo>
                    <a:cubicBezTo>
                      <a:pt x="469815" y="218144"/>
                      <a:pt x="472729" y="217030"/>
                      <a:pt x="473501" y="213600"/>
                    </a:cubicBezTo>
                    <a:cubicBezTo>
                      <a:pt x="488846" y="140992"/>
                      <a:pt x="527679" y="77126"/>
                      <a:pt x="581514" y="26548"/>
                    </a:cubicBezTo>
                    <a:cubicBezTo>
                      <a:pt x="585544" y="23034"/>
                      <a:pt x="581514" y="15147"/>
                      <a:pt x="576199" y="1737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B2AED774-94D4-EED2-C498-C77C04BCE4A8}"/>
                  </a:ext>
                </a:extLst>
              </p:cNvPr>
              <p:cNvSpPr/>
              <p:nvPr/>
            </p:nvSpPr>
            <p:spPr>
              <a:xfrm>
                <a:off x="5950854" y="4704812"/>
                <a:ext cx="271209" cy="141644"/>
              </a:xfrm>
              <a:custGeom>
                <a:avLst/>
                <a:gdLst>
                  <a:gd name="connsiteX0" fmla="*/ 206867 w 271209"/>
                  <a:gd name="connsiteY0" fmla="*/ 547 h 141644"/>
                  <a:gd name="connsiteX1" fmla="*/ 176692 w 271209"/>
                  <a:gd name="connsiteY1" fmla="*/ 290 h 141644"/>
                  <a:gd name="connsiteX2" fmla="*/ 117199 w 271209"/>
                  <a:gd name="connsiteY2" fmla="*/ 30808 h 141644"/>
                  <a:gd name="connsiteX3" fmla="*/ 6099 w 271209"/>
                  <a:gd name="connsiteY3" fmla="*/ 75557 h 141644"/>
                  <a:gd name="connsiteX4" fmla="*/ 35331 w 271209"/>
                  <a:gd name="connsiteY4" fmla="*/ 137107 h 141644"/>
                  <a:gd name="connsiteX5" fmla="*/ 93024 w 271209"/>
                  <a:gd name="connsiteY5" fmla="*/ 132993 h 141644"/>
                  <a:gd name="connsiteX6" fmla="*/ 201381 w 271209"/>
                  <a:gd name="connsiteY6" fmla="*/ 114047 h 141644"/>
                  <a:gd name="connsiteX7" fmla="*/ 271075 w 271209"/>
                  <a:gd name="connsiteY7" fmla="*/ 46667 h 141644"/>
                  <a:gd name="connsiteX8" fmla="*/ 206867 w 271209"/>
                  <a:gd name="connsiteY8" fmla="*/ 547 h 141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1209" h="141644">
                    <a:moveTo>
                      <a:pt x="206867" y="547"/>
                    </a:moveTo>
                    <a:cubicBezTo>
                      <a:pt x="196494" y="-224"/>
                      <a:pt x="186122" y="-53"/>
                      <a:pt x="176692" y="290"/>
                    </a:cubicBezTo>
                    <a:cubicBezTo>
                      <a:pt x="157232" y="976"/>
                      <a:pt x="125600" y="10663"/>
                      <a:pt x="117199" y="30808"/>
                    </a:cubicBezTo>
                    <a:cubicBezTo>
                      <a:pt x="84023" y="10234"/>
                      <a:pt x="19129" y="39638"/>
                      <a:pt x="6099" y="75557"/>
                    </a:cubicBezTo>
                    <a:cubicBezTo>
                      <a:pt x="-11732" y="98617"/>
                      <a:pt x="13043" y="125963"/>
                      <a:pt x="35331" y="137107"/>
                    </a:cubicBezTo>
                    <a:cubicBezTo>
                      <a:pt x="54448" y="146622"/>
                      <a:pt x="74079" y="139164"/>
                      <a:pt x="93024" y="132993"/>
                    </a:cubicBezTo>
                    <a:cubicBezTo>
                      <a:pt x="130057" y="120991"/>
                      <a:pt x="162633" y="116533"/>
                      <a:pt x="201381" y="114047"/>
                    </a:cubicBezTo>
                    <a:cubicBezTo>
                      <a:pt x="238842" y="111647"/>
                      <a:pt x="273647" y="86529"/>
                      <a:pt x="271075" y="46667"/>
                    </a:cubicBezTo>
                    <a:cubicBezTo>
                      <a:pt x="269189" y="16835"/>
                      <a:pt x="235328" y="-1596"/>
                      <a:pt x="206867" y="547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3D5DB60A-E1F2-21B3-5BB9-30D0F6C82741}"/>
                  </a:ext>
                </a:extLst>
              </p:cNvPr>
              <p:cNvSpPr/>
              <p:nvPr/>
            </p:nvSpPr>
            <p:spPr>
              <a:xfrm>
                <a:off x="5893647" y="4724878"/>
                <a:ext cx="434818" cy="222190"/>
              </a:xfrm>
              <a:custGeom>
                <a:avLst/>
                <a:gdLst>
                  <a:gd name="connsiteX0" fmla="*/ 422066 w 434818"/>
                  <a:gd name="connsiteY0" fmla="*/ 58234 h 222190"/>
                  <a:gd name="connsiteX1" fmla="*/ 401149 w 434818"/>
                  <a:gd name="connsiteY1" fmla="*/ 40745 h 222190"/>
                  <a:gd name="connsiteX2" fmla="*/ 319024 w 434818"/>
                  <a:gd name="connsiteY2" fmla="*/ 1398 h 222190"/>
                  <a:gd name="connsiteX3" fmla="*/ 309595 w 434818"/>
                  <a:gd name="connsiteY3" fmla="*/ 5341 h 222190"/>
                  <a:gd name="connsiteX4" fmla="*/ 279934 w 434818"/>
                  <a:gd name="connsiteY4" fmla="*/ 66120 h 222190"/>
                  <a:gd name="connsiteX5" fmla="*/ 252416 w 434818"/>
                  <a:gd name="connsiteY5" fmla="*/ 45889 h 222190"/>
                  <a:gd name="connsiteX6" fmla="*/ 182207 w 434818"/>
                  <a:gd name="connsiteY6" fmla="*/ 13742 h 222190"/>
                  <a:gd name="connsiteX7" fmla="*/ 171148 w 434818"/>
                  <a:gd name="connsiteY7" fmla="*/ 16742 h 222190"/>
                  <a:gd name="connsiteX8" fmla="*/ 127943 w 434818"/>
                  <a:gd name="connsiteY8" fmla="*/ 66463 h 222190"/>
                  <a:gd name="connsiteX9" fmla="*/ 108569 w 434818"/>
                  <a:gd name="connsiteY9" fmla="*/ 100067 h 222190"/>
                  <a:gd name="connsiteX10" fmla="*/ 70165 w 434818"/>
                  <a:gd name="connsiteY10" fmla="*/ 59948 h 222190"/>
                  <a:gd name="connsiteX11" fmla="*/ 62021 w 434818"/>
                  <a:gd name="connsiteY11" fmla="*/ 58919 h 222190"/>
                  <a:gd name="connsiteX12" fmla="*/ 299 w 434818"/>
                  <a:gd name="connsiteY12" fmla="*/ 148245 h 222190"/>
                  <a:gd name="connsiteX13" fmla="*/ 127 w 434818"/>
                  <a:gd name="connsiteY13" fmla="*/ 151073 h 222190"/>
                  <a:gd name="connsiteX14" fmla="*/ 1842 w 434818"/>
                  <a:gd name="connsiteY14" fmla="*/ 157074 h 222190"/>
                  <a:gd name="connsiteX15" fmla="*/ 2528 w 434818"/>
                  <a:gd name="connsiteY15" fmla="*/ 159475 h 222190"/>
                  <a:gd name="connsiteX16" fmla="*/ 254645 w 434818"/>
                  <a:gd name="connsiteY16" fmla="*/ 193079 h 222190"/>
                  <a:gd name="connsiteX17" fmla="*/ 424552 w 434818"/>
                  <a:gd name="connsiteY17" fmla="*/ 139929 h 222190"/>
                  <a:gd name="connsiteX18" fmla="*/ 422066 w 434818"/>
                  <a:gd name="connsiteY18" fmla="*/ 58234 h 222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4818" h="222190">
                    <a:moveTo>
                      <a:pt x="422066" y="58234"/>
                    </a:moveTo>
                    <a:cubicBezTo>
                      <a:pt x="417094" y="49746"/>
                      <a:pt x="409635" y="44260"/>
                      <a:pt x="401149" y="40745"/>
                    </a:cubicBezTo>
                    <a:cubicBezTo>
                      <a:pt x="377146" y="23858"/>
                      <a:pt x="340541" y="18543"/>
                      <a:pt x="319024" y="1398"/>
                    </a:cubicBezTo>
                    <a:cubicBezTo>
                      <a:pt x="315338" y="-1517"/>
                      <a:pt x="309937" y="283"/>
                      <a:pt x="309595" y="5341"/>
                    </a:cubicBezTo>
                    <a:cubicBezTo>
                      <a:pt x="308223" y="31058"/>
                      <a:pt x="283877" y="43060"/>
                      <a:pt x="279934" y="66120"/>
                    </a:cubicBezTo>
                    <a:cubicBezTo>
                      <a:pt x="272475" y="57548"/>
                      <a:pt x="263903" y="50861"/>
                      <a:pt x="252416" y="45889"/>
                    </a:cubicBezTo>
                    <a:cubicBezTo>
                      <a:pt x="229184" y="35945"/>
                      <a:pt x="196952" y="38088"/>
                      <a:pt x="182207" y="13742"/>
                    </a:cubicBezTo>
                    <a:cubicBezTo>
                      <a:pt x="178950" y="8342"/>
                      <a:pt x="171663" y="11085"/>
                      <a:pt x="171148" y="16742"/>
                    </a:cubicBezTo>
                    <a:cubicBezTo>
                      <a:pt x="169091" y="36631"/>
                      <a:pt x="140030" y="51804"/>
                      <a:pt x="127943" y="66463"/>
                    </a:cubicBezTo>
                    <a:cubicBezTo>
                      <a:pt x="119285" y="76922"/>
                      <a:pt x="111913" y="87637"/>
                      <a:pt x="108569" y="100067"/>
                    </a:cubicBezTo>
                    <a:cubicBezTo>
                      <a:pt x="97082" y="85751"/>
                      <a:pt x="80109" y="76150"/>
                      <a:pt x="70165" y="59948"/>
                    </a:cubicBezTo>
                    <a:cubicBezTo>
                      <a:pt x="68622" y="57376"/>
                      <a:pt x="64164" y="56262"/>
                      <a:pt x="62021" y="58919"/>
                    </a:cubicBezTo>
                    <a:cubicBezTo>
                      <a:pt x="40418" y="87123"/>
                      <a:pt x="-2873" y="109754"/>
                      <a:pt x="299" y="148245"/>
                    </a:cubicBezTo>
                    <a:cubicBezTo>
                      <a:pt x="42" y="149102"/>
                      <a:pt x="-130" y="149959"/>
                      <a:pt x="127" y="151073"/>
                    </a:cubicBezTo>
                    <a:cubicBezTo>
                      <a:pt x="641" y="153131"/>
                      <a:pt x="1241" y="155103"/>
                      <a:pt x="1842" y="157074"/>
                    </a:cubicBezTo>
                    <a:cubicBezTo>
                      <a:pt x="2013" y="157846"/>
                      <a:pt x="2270" y="158703"/>
                      <a:pt x="2528" y="159475"/>
                    </a:cubicBezTo>
                    <a:cubicBezTo>
                      <a:pt x="35617" y="265345"/>
                      <a:pt x="178521" y="208595"/>
                      <a:pt x="254645" y="193079"/>
                    </a:cubicBezTo>
                    <a:cubicBezTo>
                      <a:pt x="306165" y="182535"/>
                      <a:pt x="391719" y="191536"/>
                      <a:pt x="424552" y="139929"/>
                    </a:cubicBezTo>
                    <a:cubicBezTo>
                      <a:pt x="440497" y="115240"/>
                      <a:pt x="436467" y="82751"/>
                      <a:pt x="422066" y="5823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A8E7F652-997B-C1F9-33AC-0454E8711610}"/>
                  </a:ext>
                </a:extLst>
              </p:cNvPr>
              <p:cNvSpPr/>
              <p:nvPr/>
            </p:nvSpPr>
            <p:spPr>
              <a:xfrm>
                <a:off x="5878567" y="4789469"/>
                <a:ext cx="495505" cy="260335"/>
              </a:xfrm>
              <a:custGeom>
                <a:avLst/>
                <a:gdLst>
                  <a:gd name="connsiteX0" fmla="*/ 494324 w 495505"/>
                  <a:gd name="connsiteY0" fmla="*/ 81939 h 260335"/>
                  <a:gd name="connsiteX1" fmla="*/ 438088 w 495505"/>
                  <a:gd name="connsiteY1" fmla="*/ 1701 h 260335"/>
                  <a:gd name="connsiteX2" fmla="*/ 428573 w 495505"/>
                  <a:gd name="connsiteY2" fmla="*/ 4273 h 260335"/>
                  <a:gd name="connsiteX3" fmla="*/ 410571 w 495505"/>
                  <a:gd name="connsiteY3" fmla="*/ 72938 h 260335"/>
                  <a:gd name="connsiteX4" fmla="*/ 381424 w 495505"/>
                  <a:gd name="connsiteY4" fmla="*/ 51078 h 260335"/>
                  <a:gd name="connsiteX5" fmla="*/ 308215 w 495505"/>
                  <a:gd name="connsiteY5" fmla="*/ 11645 h 260335"/>
                  <a:gd name="connsiteX6" fmla="*/ 298442 w 495505"/>
                  <a:gd name="connsiteY6" fmla="*/ 11731 h 260335"/>
                  <a:gd name="connsiteX7" fmla="*/ 231834 w 495505"/>
                  <a:gd name="connsiteY7" fmla="*/ 96427 h 260335"/>
                  <a:gd name="connsiteX8" fmla="*/ 200030 w 495505"/>
                  <a:gd name="connsiteY8" fmla="*/ 69595 h 260335"/>
                  <a:gd name="connsiteX9" fmla="*/ 126221 w 495505"/>
                  <a:gd name="connsiteY9" fmla="*/ 42935 h 260335"/>
                  <a:gd name="connsiteX10" fmla="*/ 116619 w 495505"/>
                  <a:gd name="connsiteY10" fmla="*/ 43020 h 260335"/>
                  <a:gd name="connsiteX11" fmla="*/ 71014 w 495505"/>
                  <a:gd name="connsiteY11" fmla="*/ 132603 h 260335"/>
                  <a:gd name="connsiteX12" fmla="*/ 28580 w 495505"/>
                  <a:gd name="connsiteY12" fmla="*/ 89140 h 260335"/>
                  <a:gd name="connsiteX13" fmla="*/ 19150 w 495505"/>
                  <a:gd name="connsiteY13" fmla="*/ 90426 h 260335"/>
                  <a:gd name="connsiteX14" fmla="*/ 719 w 495505"/>
                  <a:gd name="connsiteY14" fmla="*/ 184724 h 260335"/>
                  <a:gd name="connsiteX15" fmla="*/ 20951 w 495505"/>
                  <a:gd name="connsiteY15" fmla="*/ 233758 h 260335"/>
                  <a:gd name="connsiteX16" fmla="*/ 112162 w 495505"/>
                  <a:gd name="connsiteY16" fmla="*/ 260333 h 260335"/>
                  <a:gd name="connsiteX17" fmla="*/ 291670 w 495505"/>
                  <a:gd name="connsiteY17" fmla="*/ 231530 h 260335"/>
                  <a:gd name="connsiteX18" fmla="*/ 463720 w 495505"/>
                  <a:gd name="connsiteY18" fmla="*/ 169464 h 260335"/>
                  <a:gd name="connsiteX19" fmla="*/ 479836 w 495505"/>
                  <a:gd name="connsiteY19" fmla="*/ 153948 h 260335"/>
                  <a:gd name="connsiteX20" fmla="*/ 481979 w 495505"/>
                  <a:gd name="connsiteY20" fmla="*/ 151634 h 260335"/>
                  <a:gd name="connsiteX21" fmla="*/ 486437 w 495505"/>
                  <a:gd name="connsiteY21" fmla="*/ 141347 h 260335"/>
                  <a:gd name="connsiteX22" fmla="*/ 486609 w 495505"/>
                  <a:gd name="connsiteY22" fmla="*/ 140832 h 260335"/>
                  <a:gd name="connsiteX23" fmla="*/ 494324 w 495505"/>
                  <a:gd name="connsiteY23" fmla="*/ 81939 h 26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95505" h="260335">
                    <a:moveTo>
                      <a:pt x="494324" y="81939"/>
                    </a:moveTo>
                    <a:cubicBezTo>
                      <a:pt x="488666" y="43620"/>
                      <a:pt x="460120" y="29132"/>
                      <a:pt x="438088" y="1701"/>
                    </a:cubicBezTo>
                    <a:cubicBezTo>
                      <a:pt x="435431" y="-1643"/>
                      <a:pt x="429344" y="329"/>
                      <a:pt x="428573" y="4273"/>
                    </a:cubicBezTo>
                    <a:cubicBezTo>
                      <a:pt x="423858" y="27161"/>
                      <a:pt x="412028" y="49878"/>
                      <a:pt x="410571" y="72938"/>
                    </a:cubicBezTo>
                    <a:cubicBezTo>
                      <a:pt x="402769" y="64023"/>
                      <a:pt x="392654" y="57079"/>
                      <a:pt x="381424" y="51078"/>
                    </a:cubicBezTo>
                    <a:cubicBezTo>
                      <a:pt x="358621" y="38819"/>
                      <a:pt x="319445" y="37791"/>
                      <a:pt x="308215" y="11645"/>
                    </a:cubicBezTo>
                    <a:cubicBezTo>
                      <a:pt x="306415" y="7616"/>
                      <a:pt x="300414" y="8387"/>
                      <a:pt x="298442" y="11731"/>
                    </a:cubicBezTo>
                    <a:cubicBezTo>
                      <a:pt x="280869" y="41563"/>
                      <a:pt x="238521" y="61623"/>
                      <a:pt x="231834" y="96427"/>
                    </a:cubicBezTo>
                    <a:cubicBezTo>
                      <a:pt x="224119" y="85025"/>
                      <a:pt x="213489" y="76624"/>
                      <a:pt x="200030" y="69595"/>
                    </a:cubicBezTo>
                    <a:cubicBezTo>
                      <a:pt x="178170" y="58279"/>
                      <a:pt x="142251" y="64451"/>
                      <a:pt x="126221" y="42935"/>
                    </a:cubicBezTo>
                    <a:cubicBezTo>
                      <a:pt x="123992" y="40020"/>
                      <a:pt x="118420" y="38734"/>
                      <a:pt x="116619" y="43020"/>
                    </a:cubicBezTo>
                    <a:cubicBezTo>
                      <a:pt x="103932" y="73367"/>
                      <a:pt x="73243" y="99770"/>
                      <a:pt x="71014" y="132603"/>
                    </a:cubicBezTo>
                    <a:cubicBezTo>
                      <a:pt x="57384" y="117772"/>
                      <a:pt x="37581" y="108771"/>
                      <a:pt x="28580" y="89140"/>
                    </a:cubicBezTo>
                    <a:cubicBezTo>
                      <a:pt x="26694" y="84940"/>
                      <a:pt x="20093" y="86311"/>
                      <a:pt x="19150" y="90426"/>
                    </a:cubicBezTo>
                    <a:cubicBezTo>
                      <a:pt x="11778" y="120601"/>
                      <a:pt x="-3481" y="153005"/>
                      <a:pt x="719" y="184724"/>
                    </a:cubicBezTo>
                    <a:cubicBezTo>
                      <a:pt x="2862" y="201011"/>
                      <a:pt x="8178" y="221843"/>
                      <a:pt x="20951" y="233758"/>
                    </a:cubicBezTo>
                    <a:cubicBezTo>
                      <a:pt x="41610" y="258790"/>
                      <a:pt x="81558" y="260419"/>
                      <a:pt x="112162" y="260333"/>
                    </a:cubicBezTo>
                    <a:cubicBezTo>
                      <a:pt x="171998" y="260161"/>
                      <a:pt x="233291" y="243188"/>
                      <a:pt x="291670" y="231530"/>
                    </a:cubicBezTo>
                    <a:cubicBezTo>
                      <a:pt x="350220" y="219871"/>
                      <a:pt x="412714" y="201697"/>
                      <a:pt x="463720" y="169464"/>
                    </a:cubicBezTo>
                    <a:cubicBezTo>
                      <a:pt x="470407" y="165264"/>
                      <a:pt x="475636" y="159949"/>
                      <a:pt x="479836" y="153948"/>
                    </a:cubicBezTo>
                    <a:cubicBezTo>
                      <a:pt x="480608" y="153434"/>
                      <a:pt x="481379" y="152748"/>
                      <a:pt x="481979" y="151634"/>
                    </a:cubicBezTo>
                    <a:cubicBezTo>
                      <a:pt x="483608" y="148119"/>
                      <a:pt x="485065" y="144690"/>
                      <a:pt x="486437" y="141347"/>
                    </a:cubicBezTo>
                    <a:cubicBezTo>
                      <a:pt x="486523" y="141175"/>
                      <a:pt x="486609" y="141004"/>
                      <a:pt x="486609" y="140832"/>
                    </a:cubicBezTo>
                    <a:cubicBezTo>
                      <a:pt x="494067" y="121801"/>
                      <a:pt x="497496" y="103285"/>
                      <a:pt x="494324" y="81939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4403C921-80AA-85BE-693C-AACF218E6438}"/>
                  </a:ext>
                </a:extLst>
              </p:cNvPr>
              <p:cNvSpPr/>
              <p:nvPr/>
            </p:nvSpPr>
            <p:spPr>
              <a:xfrm>
                <a:off x="5909952" y="4873627"/>
                <a:ext cx="466634" cy="261591"/>
              </a:xfrm>
              <a:custGeom>
                <a:avLst/>
                <a:gdLst>
                  <a:gd name="connsiteX0" fmla="*/ 401903 w 466634"/>
                  <a:gd name="connsiteY0" fmla="*/ 4125 h 261591"/>
                  <a:gd name="connsiteX1" fmla="*/ 391530 w 466634"/>
                  <a:gd name="connsiteY1" fmla="*/ 2753 h 261591"/>
                  <a:gd name="connsiteX2" fmla="*/ 328265 w 466634"/>
                  <a:gd name="connsiteY2" fmla="*/ 54960 h 261591"/>
                  <a:gd name="connsiteX3" fmla="*/ 311635 w 466634"/>
                  <a:gd name="connsiteY3" fmla="*/ 90622 h 261591"/>
                  <a:gd name="connsiteX4" fmla="*/ 210908 w 466634"/>
                  <a:gd name="connsiteY4" fmla="*/ 26070 h 261591"/>
                  <a:gd name="connsiteX5" fmla="*/ 200792 w 466634"/>
                  <a:gd name="connsiteY5" fmla="*/ 27442 h 261591"/>
                  <a:gd name="connsiteX6" fmla="*/ 158273 w 466634"/>
                  <a:gd name="connsiteY6" fmla="*/ 86506 h 261591"/>
                  <a:gd name="connsiteX7" fmla="*/ 138899 w 466634"/>
                  <a:gd name="connsiteY7" fmla="*/ 128598 h 261591"/>
                  <a:gd name="connsiteX8" fmla="*/ 47430 w 466634"/>
                  <a:gd name="connsiteY8" fmla="*/ 64561 h 261591"/>
                  <a:gd name="connsiteX9" fmla="*/ 38343 w 466634"/>
                  <a:gd name="connsiteY9" fmla="*/ 66876 h 261591"/>
                  <a:gd name="connsiteX10" fmla="*/ 7225 w 466634"/>
                  <a:gd name="connsiteY10" fmla="*/ 194006 h 261591"/>
                  <a:gd name="connsiteX11" fmla="*/ 117725 w 466634"/>
                  <a:gd name="connsiteY11" fmla="*/ 261042 h 261591"/>
                  <a:gd name="connsiteX12" fmla="*/ 195477 w 466634"/>
                  <a:gd name="connsiteY12" fmla="*/ 254613 h 261591"/>
                  <a:gd name="connsiteX13" fmla="*/ 302376 w 466634"/>
                  <a:gd name="connsiteY13" fmla="*/ 242526 h 261591"/>
                  <a:gd name="connsiteX14" fmla="*/ 446480 w 466634"/>
                  <a:gd name="connsiteY14" fmla="*/ 174289 h 261591"/>
                  <a:gd name="connsiteX15" fmla="*/ 466111 w 466634"/>
                  <a:gd name="connsiteY15" fmla="*/ 110681 h 261591"/>
                  <a:gd name="connsiteX16" fmla="*/ 466454 w 466634"/>
                  <a:gd name="connsiteY16" fmla="*/ 109481 h 261591"/>
                  <a:gd name="connsiteX17" fmla="*/ 401903 w 466634"/>
                  <a:gd name="connsiteY17" fmla="*/ 4125 h 26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66634" h="261591">
                    <a:moveTo>
                      <a:pt x="401903" y="4125"/>
                    </a:moveTo>
                    <a:cubicBezTo>
                      <a:pt x="400188" y="-504"/>
                      <a:pt x="394273" y="-1619"/>
                      <a:pt x="391530" y="2753"/>
                    </a:cubicBezTo>
                    <a:cubicBezTo>
                      <a:pt x="376528" y="26328"/>
                      <a:pt x="346439" y="34043"/>
                      <a:pt x="328265" y="54960"/>
                    </a:cubicBezTo>
                    <a:cubicBezTo>
                      <a:pt x="319435" y="65075"/>
                      <a:pt x="313349" y="77591"/>
                      <a:pt x="311635" y="90622"/>
                    </a:cubicBezTo>
                    <a:cubicBezTo>
                      <a:pt x="285060" y="57617"/>
                      <a:pt x="236882" y="62418"/>
                      <a:pt x="210908" y="26070"/>
                    </a:cubicBezTo>
                    <a:cubicBezTo>
                      <a:pt x="208421" y="22641"/>
                      <a:pt x="201649" y="22213"/>
                      <a:pt x="200792" y="27442"/>
                    </a:cubicBezTo>
                    <a:cubicBezTo>
                      <a:pt x="196506" y="53674"/>
                      <a:pt x="172760" y="66447"/>
                      <a:pt x="158273" y="86506"/>
                    </a:cubicBezTo>
                    <a:cubicBezTo>
                      <a:pt x="148842" y="99537"/>
                      <a:pt x="141213" y="113338"/>
                      <a:pt x="138899" y="128598"/>
                    </a:cubicBezTo>
                    <a:cubicBezTo>
                      <a:pt x="116953" y="97479"/>
                      <a:pt x="76234" y="90364"/>
                      <a:pt x="47430" y="64561"/>
                    </a:cubicBezTo>
                    <a:cubicBezTo>
                      <a:pt x="44601" y="62075"/>
                      <a:pt x="39115" y="62675"/>
                      <a:pt x="38343" y="66876"/>
                    </a:cubicBezTo>
                    <a:cubicBezTo>
                      <a:pt x="30542" y="110509"/>
                      <a:pt x="-18064" y="147714"/>
                      <a:pt x="7225" y="194006"/>
                    </a:cubicBezTo>
                    <a:cubicBezTo>
                      <a:pt x="22741" y="235925"/>
                      <a:pt x="76576" y="257699"/>
                      <a:pt x="117725" y="261042"/>
                    </a:cubicBezTo>
                    <a:cubicBezTo>
                      <a:pt x="143528" y="263186"/>
                      <a:pt x="170017" y="258642"/>
                      <a:pt x="195477" y="254613"/>
                    </a:cubicBezTo>
                    <a:cubicBezTo>
                      <a:pt x="231139" y="248870"/>
                      <a:pt x="266372" y="245269"/>
                      <a:pt x="302376" y="242526"/>
                    </a:cubicBezTo>
                    <a:cubicBezTo>
                      <a:pt x="360841" y="238154"/>
                      <a:pt x="410390" y="222638"/>
                      <a:pt x="446480" y="174289"/>
                    </a:cubicBezTo>
                    <a:cubicBezTo>
                      <a:pt x="460025" y="156115"/>
                      <a:pt x="467568" y="132541"/>
                      <a:pt x="466111" y="110681"/>
                    </a:cubicBezTo>
                    <a:cubicBezTo>
                      <a:pt x="466197" y="110338"/>
                      <a:pt x="466368" y="109910"/>
                      <a:pt x="466454" y="109481"/>
                    </a:cubicBezTo>
                    <a:cubicBezTo>
                      <a:pt x="470140" y="62932"/>
                      <a:pt x="416390" y="43215"/>
                      <a:pt x="401903" y="4125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166177A2-A960-339E-E171-86628A239A42}"/>
                  </a:ext>
                </a:extLst>
              </p:cNvPr>
              <p:cNvSpPr/>
              <p:nvPr/>
            </p:nvSpPr>
            <p:spPr>
              <a:xfrm>
                <a:off x="5919540" y="4975082"/>
                <a:ext cx="476474" cy="263589"/>
              </a:xfrm>
              <a:custGeom>
                <a:avLst/>
                <a:gdLst>
                  <a:gd name="connsiteX0" fmla="*/ 457981 w 476474"/>
                  <a:gd name="connsiteY0" fmla="*/ 3997 h 263589"/>
                  <a:gd name="connsiteX1" fmla="*/ 447694 w 476474"/>
                  <a:gd name="connsiteY1" fmla="*/ 2711 h 263589"/>
                  <a:gd name="connsiteX2" fmla="*/ 396345 w 476474"/>
                  <a:gd name="connsiteY2" fmla="*/ 85265 h 263589"/>
                  <a:gd name="connsiteX3" fmla="*/ 314220 w 476474"/>
                  <a:gd name="connsiteY3" fmla="*/ 3826 h 263589"/>
                  <a:gd name="connsiteX4" fmla="*/ 304104 w 476474"/>
                  <a:gd name="connsiteY4" fmla="*/ 5198 h 263589"/>
                  <a:gd name="connsiteX5" fmla="*/ 235267 w 476474"/>
                  <a:gd name="connsiteY5" fmla="*/ 113125 h 263589"/>
                  <a:gd name="connsiteX6" fmla="*/ 137626 w 476474"/>
                  <a:gd name="connsiteY6" fmla="*/ 43002 h 263589"/>
                  <a:gd name="connsiteX7" fmla="*/ 127425 w 476474"/>
                  <a:gd name="connsiteY7" fmla="*/ 44374 h 263589"/>
                  <a:gd name="connsiteX8" fmla="*/ 98965 w 476474"/>
                  <a:gd name="connsiteY8" fmla="*/ 111411 h 263589"/>
                  <a:gd name="connsiteX9" fmla="*/ 96221 w 476474"/>
                  <a:gd name="connsiteY9" fmla="*/ 142014 h 263589"/>
                  <a:gd name="connsiteX10" fmla="*/ 84048 w 476474"/>
                  <a:gd name="connsiteY10" fmla="*/ 127356 h 263589"/>
                  <a:gd name="connsiteX11" fmla="*/ 8353 w 476474"/>
                  <a:gd name="connsiteY11" fmla="*/ 91866 h 263589"/>
                  <a:gd name="connsiteX12" fmla="*/ 724 w 476474"/>
                  <a:gd name="connsiteY12" fmla="*/ 99580 h 263589"/>
                  <a:gd name="connsiteX13" fmla="*/ 12296 w 476474"/>
                  <a:gd name="connsiteY13" fmla="*/ 162760 h 263589"/>
                  <a:gd name="connsiteX14" fmla="*/ 28756 w 476474"/>
                  <a:gd name="connsiteY14" fmla="*/ 211538 h 263589"/>
                  <a:gd name="connsiteX15" fmla="*/ 81734 w 476474"/>
                  <a:gd name="connsiteY15" fmla="*/ 255257 h 263589"/>
                  <a:gd name="connsiteX16" fmla="*/ 291331 w 476474"/>
                  <a:gd name="connsiteY16" fmla="*/ 239998 h 263589"/>
                  <a:gd name="connsiteX17" fmla="*/ 437664 w 476474"/>
                  <a:gd name="connsiteY17" fmla="*/ 167389 h 263589"/>
                  <a:gd name="connsiteX18" fmla="*/ 474954 w 476474"/>
                  <a:gd name="connsiteY18" fmla="*/ 101467 h 263589"/>
                  <a:gd name="connsiteX19" fmla="*/ 457981 w 476474"/>
                  <a:gd name="connsiteY19" fmla="*/ 3997 h 26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6474" h="263589">
                    <a:moveTo>
                      <a:pt x="457981" y="3997"/>
                    </a:moveTo>
                    <a:cubicBezTo>
                      <a:pt x="456952" y="-1232"/>
                      <a:pt x="450265" y="-975"/>
                      <a:pt x="447694" y="2711"/>
                    </a:cubicBezTo>
                    <a:cubicBezTo>
                      <a:pt x="428234" y="30915"/>
                      <a:pt x="399259" y="52175"/>
                      <a:pt x="396345" y="85265"/>
                    </a:cubicBezTo>
                    <a:cubicBezTo>
                      <a:pt x="376713" y="52775"/>
                      <a:pt x="332394" y="38459"/>
                      <a:pt x="314220" y="3826"/>
                    </a:cubicBezTo>
                    <a:cubicBezTo>
                      <a:pt x="311905" y="-546"/>
                      <a:pt x="305390" y="826"/>
                      <a:pt x="304104" y="5198"/>
                    </a:cubicBezTo>
                    <a:cubicBezTo>
                      <a:pt x="292874" y="43602"/>
                      <a:pt x="244268" y="73092"/>
                      <a:pt x="235267" y="113125"/>
                    </a:cubicBezTo>
                    <a:cubicBezTo>
                      <a:pt x="211522" y="80292"/>
                      <a:pt x="159829" y="79178"/>
                      <a:pt x="137626" y="43002"/>
                    </a:cubicBezTo>
                    <a:cubicBezTo>
                      <a:pt x="135140" y="38973"/>
                      <a:pt x="128625" y="39573"/>
                      <a:pt x="127425" y="44374"/>
                    </a:cubicBezTo>
                    <a:cubicBezTo>
                      <a:pt x="121424" y="68205"/>
                      <a:pt x="106337" y="88094"/>
                      <a:pt x="98965" y="111411"/>
                    </a:cubicBezTo>
                    <a:cubicBezTo>
                      <a:pt x="95964" y="120841"/>
                      <a:pt x="95364" y="131299"/>
                      <a:pt x="96221" y="142014"/>
                    </a:cubicBezTo>
                    <a:cubicBezTo>
                      <a:pt x="92620" y="136785"/>
                      <a:pt x="88677" y="131899"/>
                      <a:pt x="84048" y="127356"/>
                    </a:cubicBezTo>
                    <a:cubicBezTo>
                      <a:pt x="64160" y="107553"/>
                      <a:pt x="33299" y="102324"/>
                      <a:pt x="8353" y="91866"/>
                    </a:cubicBezTo>
                    <a:cubicBezTo>
                      <a:pt x="3209" y="89722"/>
                      <a:pt x="-1934" y="94266"/>
                      <a:pt x="724" y="99580"/>
                    </a:cubicBezTo>
                    <a:cubicBezTo>
                      <a:pt x="9982" y="118269"/>
                      <a:pt x="8696" y="142272"/>
                      <a:pt x="12296" y="162760"/>
                    </a:cubicBezTo>
                    <a:cubicBezTo>
                      <a:pt x="15297" y="179905"/>
                      <a:pt x="21126" y="196021"/>
                      <a:pt x="28756" y="211538"/>
                    </a:cubicBezTo>
                    <a:cubicBezTo>
                      <a:pt x="38700" y="231855"/>
                      <a:pt x="56531" y="256972"/>
                      <a:pt x="81734" y="255257"/>
                    </a:cubicBezTo>
                    <a:cubicBezTo>
                      <a:pt x="150142" y="272488"/>
                      <a:pt x="225152" y="260830"/>
                      <a:pt x="291331" y="239998"/>
                    </a:cubicBezTo>
                    <a:cubicBezTo>
                      <a:pt x="340194" y="224654"/>
                      <a:pt x="436206" y="168590"/>
                      <a:pt x="437664" y="167389"/>
                    </a:cubicBezTo>
                    <a:cubicBezTo>
                      <a:pt x="459095" y="150673"/>
                      <a:pt x="469810" y="127784"/>
                      <a:pt x="474954" y="101467"/>
                    </a:cubicBezTo>
                    <a:cubicBezTo>
                      <a:pt x="481641" y="67863"/>
                      <a:pt x="464496" y="36144"/>
                      <a:pt x="457981" y="3997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E4C7EE5E-ADCA-1CDC-BD18-1EA0D584BC10}"/>
                  </a:ext>
                </a:extLst>
              </p:cNvPr>
              <p:cNvSpPr/>
              <p:nvPr/>
            </p:nvSpPr>
            <p:spPr>
              <a:xfrm>
                <a:off x="5982225" y="5078916"/>
                <a:ext cx="376656" cy="203213"/>
              </a:xfrm>
              <a:custGeom>
                <a:avLst/>
                <a:gdLst>
                  <a:gd name="connsiteX0" fmla="*/ 348918 w 376656"/>
                  <a:gd name="connsiteY0" fmla="*/ 2948 h 203213"/>
                  <a:gd name="connsiteX1" fmla="*/ 338545 w 376656"/>
                  <a:gd name="connsiteY1" fmla="*/ 2262 h 203213"/>
                  <a:gd name="connsiteX2" fmla="*/ 337860 w 376656"/>
                  <a:gd name="connsiteY2" fmla="*/ 3376 h 203213"/>
                  <a:gd name="connsiteX3" fmla="*/ 267137 w 376656"/>
                  <a:gd name="connsiteY3" fmla="*/ 85843 h 203213"/>
                  <a:gd name="connsiteX4" fmla="*/ 247849 w 376656"/>
                  <a:gd name="connsiteY4" fmla="*/ 62612 h 203213"/>
                  <a:gd name="connsiteX5" fmla="*/ 183297 w 376656"/>
                  <a:gd name="connsiteY5" fmla="*/ 30551 h 203213"/>
                  <a:gd name="connsiteX6" fmla="*/ 171982 w 376656"/>
                  <a:gd name="connsiteY6" fmla="*/ 33637 h 203213"/>
                  <a:gd name="connsiteX7" fmla="*/ 138806 w 376656"/>
                  <a:gd name="connsiteY7" fmla="*/ 94502 h 203213"/>
                  <a:gd name="connsiteX8" fmla="*/ 133063 w 376656"/>
                  <a:gd name="connsiteY8" fmla="*/ 123477 h 203213"/>
                  <a:gd name="connsiteX9" fmla="*/ 105374 w 376656"/>
                  <a:gd name="connsiteY9" fmla="*/ 103589 h 203213"/>
                  <a:gd name="connsiteX10" fmla="*/ 7390 w 376656"/>
                  <a:gd name="connsiteY10" fmla="*/ 72556 h 203213"/>
                  <a:gd name="connsiteX11" fmla="*/ 617 w 376656"/>
                  <a:gd name="connsiteY11" fmla="*/ 77185 h 203213"/>
                  <a:gd name="connsiteX12" fmla="*/ 1818 w 376656"/>
                  <a:gd name="connsiteY12" fmla="*/ 78471 h 203213"/>
                  <a:gd name="connsiteX13" fmla="*/ 64397 w 376656"/>
                  <a:gd name="connsiteY13" fmla="*/ 194286 h 203213"/>
                  <a:gd name="connsiteX14" fmla="*/ 213387 w 376656"/>
                  <a:gd name="connsiteY14" fmla="*/ 190686 h 203213"/>
                  <a:gd name="connsiteX15" fmla="*/ 349604 w 376656"/>
                  <a:gd name="connsiteY15" fmla="*/ 128277 h 203213"/>
                  <a:gd name="connsiteX16" fmla="*/ 375922 w 376656"/>
                  <a:gd name="connsiteY16" fmla="*/ 86958 h 203213"/>
                  <a:gd name="connsiteX17" fmla="*/ 348918 w 376656"/>
                  <a:gd name="connsiteY17" fmla="*/ 2948 h 20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6656" h="203213">
                    <a:moveTo>
                      <a:pt x="348918" y="2948"/>
                    </a:moveTo>
                    <a:cubicBezTo>
                      <a:pt x="347118" y="-1081"/>
                      <a:pt x="340688" y="-653"/>
                      <a:pt x="338545" y="2262"/>
                    </a:cubicBezTo>
                    <a:cubicBezTo>
                      <a:pt x="338203" y="2605"/>
                      <a:pt x="338031" y="2948"/>
                      <a:pt x="337860" y="3376"/>
                    </a:cubicBezTo>
                    <a:cubicBezTo>
                      <a:pt x="330144" y="33380"/>
                      <a:pt x="283253" y="56611"/>
                      <a:pt x="267137" y="85843"/>
                    </a:cubicBezTo>
                    <a:cubicBezTo>
                      <a:pt x="262936" y="76757"/>
                      <a:pt x="256507" y="68698"/>
                      <a:pt x="247849" y="62612"/>
                    </a:cubicBezTo>
                    <a:cubicBezTo>
                      <a:pt x="228817" y="49410"/>
                      <a:pt x="196070" y="49925"/>
                      <a:pt x="183297" y="30551"/>
                    </a:cubicBezTo>
                    <a:cubicBezTo>
                      <a:pt x="180640" y="26522"/>
                      <a:pt x="171811" y="28408"/>
                      <a:pt x="171982" y="33637"/>
                    </a:cubicBezTo>
                    <a:cubicBezTo>
                      <a:pt x="172839" y="55240"/>
                      <a:pt x="148836" y="74785"/>
                      <a:pt x="138806" y="94502"/>
                    </a:cubicBezTo>
                    <a:cubicBezTo>
                      <a:pt x="134434" y="103074"/>
                      <a:pt x="132805" y="113276"/>
                      <a:pt x="133063" y="123477"/>
                    </a:cubicBezTo>
                    <a:cubicBezTo>
                      <a:pt x="125433" y="115847"/>
                      <a:pt x="116175" y="109247"/>
                      <a:pt x="105374" y="103589"/>
                    </a:cubicBezTo>
                    <a:cubicBezTo>
                      <a:pt x="75198" y="87644"/>
                      <a:pt x="34565" y="92273"/>
                      <a:pt x="7390" y="72556"/>
                    </a:cubicBezTo>
                    <a:cubicBezTo>
                      <a:pt x="4132" y="70156"/>
                      <a:pt x="-1954" y="73757"/>
                      <a:pt x="617" y="77185"/>
                    </a:cubicBezTo>
                    <a:cubicBezTo>
                      <a:pt x="961" y="77700"/>
                      <a:pt x="1389" y="77957"/>
                      <a:pt x="1818" y="78471"/>
                    </a:cubicBezTo>
                    <a:cubicBezTo>
                      <a:pt x="14162" y="126820"/>
                      <a:pt x="4904" y="171054"/>
                      <a:pt x="64397" y="194286"/>
                    </a:cubicBezTo>
                    <a:cubicBezTo>
                      <a:pt x="108117" y="211431"/>
                      <a:pt x="166152" y="200287"/>
                      <a:pt x="213387" y="190686"/>
                    </a:cubicBezTo>
                    <a:cubicBezTo>
                      <a:pt x="262507" y="180741"/>
                      <a:pt x="314886" y="162910"/>
                      <a:pt x="349604" y="128277"/>
                    </a:cubicBezTo>
                    <a:cubicBezTo>
                      <a:pt x="362205" y="115590"/>
                      <a:pt x="373607" y="102988"/>
                      <a:pt x="375922" y="86958"/>
                    </a:cubicBezTo>
                    <a:cubicBezTo>
                      <a:pt x="380637" y="54211"/>
                      <a:pt x="361605" y="31408"/>
                      <a:pt x="348918" y="2948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1A2B8EC6-C7F1-45E8-BEEE-850D4C12E808}"/>
                  </a:ext>
                </a:extLst>
              </p:cNvPr>
              <p:cNvSpPr/>
              <p:nvPr/>
            </p:nvSpPr>
            <p:spPr>
              <a:xfrm>
                <a:off x="5987365" y="4770345"/>
                <a:ext cx="26338" cy="19033"/>
              </a:xfrm>
              <a:custGeom>
                <a:avLst/>
                <a:gdLst>
                  <a:gd name="connsiteX0" fmla="*/ 25481 w 26338"/>
                  <a:gd name="connsiteY0" fmla="*/ 1708 h 19033"/>
                  <a:gd name="connsiteX1" fmla="*/ 20681 w 26338"/>
                  <a:gd name="connsiteY1" fmla="*/ 508 h 19033"/>
                  <a:gd name="connsiteX2" fmla="*/ 14080 w 26338"/>
                  <a:gd name="connsiteY2" fmla="*/ 6938 h 19033"/>
                  <a:gd name="connsiteX3" fmla="*/ 12280 w 26338"/>
                  <a:gd name="connsiteY3" fmla="*/ 7195 h 19033"/>
                  <a:gd name="connsiteX4" fmla="*/ 6537 w 26338"/>
                  <a:gd name="connsiteY4" fmla="*/ 4023 h 19033"/>
                  <a:gd name="connsiteX5" fmla="*/ 21 w 26338"/>
                  <a:gd name="connsiteY5" fmla="*/ 8995 h 19033"/>
                  <a:gd name="connsiteX6" fmla="*/ 17337 w 26338"/>
                  <a:gd name="connsiteY6" fmla="*/ 18168 h 19033"/>
                  <a:gd name="connsiteX7" fmla="*/ 25481 w 26338"/>
                  <a:gd name="connsiteY7" fmla="*/ 1708 h 1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38" h="19033">
                    <a:moveTo>
                      <a:pt x="25481" y="1708"/>
                    </a:moveTo>
                    <a:cubicBezTo>
                      <a:pt x="24796" y="79"/>
                      <a:pt x="22053" y="-521"/>
                      <a:pt x="20681" y="508"/>
                    </a:cubicBezTo>
                    <a:cubicBezTo>
                      <a:pt x="18195" y="2308"/>
                      <a:pt x="16652" y="5223"/>
                      <a:pt x="14080" y="6938"/>
                    </a:cubicBezTo>
                    <a:cubicBezTo>
                      <a:pt x="13223" y="7452"/>
                      <a:pt x="13137" y="7366"/>
                      <a:pt x="12280" y="7195"/>
                    </a:cubicBezTo>
                    <a:cubicBezTo>
                      <a:pt x="10051" y="6595"/>
                      <a:pt x="9022" y="4366"/>
                      <a:pt x="6537" y="4023"/>
                    </a:cubicBezTo>
                    <a:cubicBezTo>
                      <a:pt x="3536" y="3594"/>
                      <a:pt x="-322" y="5309"/>
                      <a:pt x="21" y="8995"/>
                    </a:cubicBezTo>
                    <a:cubicBezTo>
                      <a:pt x="707" y="16624"/>
                      <a:pt x="10480" y="20996"/>
                      <a:pt x="17337" y="18168"/>
                    </a:cubicBezTo>
                    <a:cubicBezTo>
                      <a:pt x="23424" y="15424"/>
                      <a:pt x="28396" y="8395"/>
                      <a:pt x="25481" y="17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DE9C1E2A-3751-2DF6-4774-4A7D0C86B6FC}"/>
                  </a:ext>
                </a:extLst>
              </p:cNvPr>
              <p:cNvSpPr/>
              <p:nvPr/>
            </p:nvSpPr>
            <p:spPr>
              <a:xfrm>
                <a:off x="6072639" y="4799715"/>
                <a:ext cx="28787" cy="19461"/>
              </a:xfrm>
              <a:custGeom>
                <a:avLst/>
                <a:gdLst>
                  <a:gd name="connsiteX0" fmla="*/ 21732 w 28787"/>
                  <a:gd name="connsiteY0" fmla="*/ 1142 h 19461"/>
                  <a:gd name="connsiteX1" fmla="*/ 15988 w 28787"/>
                  <a:gd name="connsiteY1" fmla="*/ 7571 h 19461"/>
                  <a:gd name="connsiteX2" fmla="*/ 8787 w 28787"/>
                  <a:gd name="connsiteY2" fmla="*/ 5513 h 19461"/>
                  <a:gd name="connsiteX3" fmla="*/ 2872 w 28787"/>
                  <a:gd name="connsiteY3" fmla="*/ 5513 h 19461"/>
                  <a:gd name="connsiteX4" fmla="*/ 729 w 28787"/>
                  <a:gd name="connsiteY4" fmla="*/ 7656 h 19461"/>
                  <a:gd name="connsiteX5" fmla="*/ 1758 w 28787"/>
                  <a:gd name="connsiteY5" fmla="*/ 14857 h 19461"/>
                  <a:gd name="connsiteX6" fmla="*/ 20274 w 28787"/>
                  <a:gd name="connsiteY6" fmla="*/ 18115 h 19461"/>
                  <a:gd name="connsiteX7" fmla="*/ 28075 w 28787"/>
                  <a:gd name="connsiteY7" fmla="*/ 2770 h 19461"/>
                  <a:gd name="connsiteX8" fmla="*/ 21732 w 28787"/>
                  <a:gd name="connsiteY8" fmla="*/ 1142 h 19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87" h="19461">
                    <a:moveTo>
                      <a:pt x="21732" y="1142"/>
                    </a:moveTo>
                    <a:cubicBezTo>
                      <a:pt x="19760" y="3370"/>
                      <a:pt x="18646" y="6113"/>
                      <a:pt x="15988" y="7571"/>
                    </a:cubicBezTo>
                    <a:cubicBezTo>
                      <a:pt x="13673" y="8856"/>
                      <a:pt x="10587" y="6713"/>
                      <a:pt x="8787" y="5513"/>
                    </a:cubicBezTo>
                    <a:cubicBezTo>
                      <a:pt x="7158" y="4484"/>
                      <a:pt x="4415" y="4399"/>
                      <a:pt x="2872" y="5513"/>
                    </a:cubicBezTo>
                    <a:cubicBezTo>
                      <a:pt x="2015" y="6113"/>
                      <a:pt x="1157" y="6713"/>
                      <a:pt x="729" y="7656"/>
                    </a:cubicBezTo>
                    <a:cubicBezTo>
                      <a:pt x="-300" y="9885"/>
                      <a:pt x="-471" y="13057"/>
                      <a:pt x="1758" y="14857"/>
                    </a:cubicBezTo>
                    <a:cubicBezTo>
                      <a:pt x="7158" y="19058"/>
                      <a:pt x="13759" y="20944"/>
                      <a:pt x="20274" y="18115"/>
                    </a:cubicBezTo>
                    <a:cubicBezTo>
                      <a:pt x="25846" y="15714"/>
                      <a:pt x="30647" y="8856"/>
                      <a:pt x="28075" y="2770"/>
                    </a:cubicBezTo>
                    <a:cubicBezTo>
                      <a:pt x="26961" y="370"/>
                      <a:pt x="23789" y="-1173"/>
                      <a:pt x="21732" y="11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A99E02E6-325D-09F7-28CD-047349418CB5}"/>
                  </a:ext>
                </a:extLst>
              </p:cNvPr>
              <p:cNvSpPr/>
              <p:nvPr/>
            </p:nvSpPr>
            <p:spPr>
              <a:xfrm>
                <a:off x="6130319" y="4734489"/>
                <a:ext cx="28908" cy="20928"/>
              </a:xfrm>
              <a:custGeom>
                <a:avLst/>
                <a:gdLst>
                  <a:gd name="connsiteX0" fmla="*/ 27831 w 28908"/>
                  <a:gd name="connsiteY0" fmla="*/ 1989 h 20928"/>
                  <a:gd name="connsiteX1" fmla="*/ 21402 w 28908"/>
                  <a:gd name="connsiteY1" fmla="*/ 1217 h 20928"/>
                  <a:gd name="connsiteX2" fmla="*/ 15230 w 28908"/>
                  <a:gd name="connsiteY2" fmla="*/ 8418 h 20928"/>
                  <a:gd name="connsiteX3" fmla="*/ 8457 w 28908"/>
                  <a:gd name="connsiteY3" fmla="*/ 6703 h 20928"/>
                  <a:gd name="connsiteX4" fmla="*/ 656 w 28908"/>
                  <a:gd name="connsiteY4" fmla="*/ 14590 h 20928"/>
                  <a:gd name="connsiteX5" fmla="*/ 19773 w 28908"/>
                  <a:gd name="connsiteY5" fmla="*/ 19305 h 20928"/>
                  <a:gd name="connsiteX6" fmla="*/ 27831 w 28908"/>
                  <a:gd name="connsiteY6" fmla="*/ 1989 h 2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08" h="20928">
                    <a:moveTo>
                      <a:pt x="27831" y="1989"/>
                    </a:moveTo>
                    <a:cubicBezTo>
                      <a:pt x="26631" y="-326"/>
                      <a:pt x="23116" y="-669"/>
                      <a:pt x="21402" y="1217"/>
                    </a:cubicBezTo>
                    <a:cubicBezTo>
                      <a:pt x="19173" y="3617"/>
                      <a:pt x="18058" y="6703"/>
                      <a:pt x="15230" y="8418"/>
                    </a:cubicBezTo>
                    <a:cubicBezTo>
                      <a:pt x="12315" y="10218"/>
                      <a:pt x="10858" y="8418"/>
                      <a:pt x="8457" y="6703"/>
                    </a:cubicBezTo>
                    <a:cubicBezTo>
                      <a:pt x="3571" y="3188"/>
                      <a:pt x="-1915" y="9961"/>
                      <a:pt x="656" y="14590"/>
                    </a:cubicBezTo>
                    <a:cubicBezTo>
                      <a:pt x="4514" y="21534"/>
                      <a:pt x="13172" y="22220"/>
                      <a:pt x="19773" y="19305"/>
                    </a:cubicBezTo>
                    <a:cubicBezTo>
                      <a:pt x="25945" y="16562"/>
                      <a:pt x="31260" y="8418"/>
                      <a:pt x="27831" y="19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7ADC0E15-1367-8028-5449-B3394CC3F185}"/>
                  </a:ext>
                </a:extLst>
              </p:cNvPr>
              <p:cNvSpPr/>
              <p:nvPr/>
            </p:nvSpPr>
            <p:spPr>
              <a:xfrm>
                <a:off x="6217986" y="4783500"/>
                <a:ext cx="30279" cy="20142"/>
              </a:xfrm>
              <a:custGeom>
                <a:avLst/>
                <a:gdLst>
                  <a:gd name="connsiteX0" fmla="*/ 24003 w 30279"/>
                  <a:gd name="connsiteY0" fmla="*/ 1069 h 20142"/>
                  <a:gd name="connsiteX1" fmla="*/ 15345 w 30279"/>
                  <a:gd name="connsiteY1" fmla="*/ 8269 h 20142"/>
                  <a:gd name="connsiteX2" fmla="*/ 11830 w 30279"/>
                  <a:gd name="connsiteY2" fmla="*/ 8184 h 20142"/>
                  <a:gd name="connsiteX3" fmla="*/ 4972 w 30279"/>
                  <a:gd name="connsiteY3" fmla="*/ 5355 h 20142"/>
                  <a:gd name="connsiteX4" fmla="*/ 0 w 30279"/>
                  <a:gd name="connsiteY4" fmla="*/ 10241 h 20142"/>
                  <a:gd name="connsiteX5" fmla="*/ 18003 w 30279"/>
                  <a:gd name="connsiteY5" fmla="*/ 19500 h 20142"/>
                  <a:gd name="connsiteX6" fmla="*/ 30261 w 30279"/>
                  <a:gd name="connsiteY6" fmla="*/ 3640 h 20142"/>
                  <a:gd name="connsiteX7" fmla="*/ 24003 w 30279"/>
                  <a:gd name="connsiteY7" fmla="*/ 1069 h 20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9" h="20142">
                    <a:moveTo>
                      <a:pt x="24003" y="1069"/>
                    </a:moveTo>
                    <a:cubicBezTo>
                      <a:pt x="21603" y="3898"/>
                      <a:pt x="18688" y="6641"/>
                      <a:pt x="15345" y="8269"/>
                    </a:cubicBezTo>
                    <a:cubicBezTo>
                      <a:pt x="14231" y="8869"/>
                      <a:pt x="12945" y="8698"/>
                      <a:pt x="11830" y="8184"/>
                    </a:cubicBezTo>
                    <a:cubicBezTo>
                      <a:pt x="9258" y="6898"/>
                      <a:pt x="8058" y="5355"/>
                      <a:pt x="4972" y="5355"/>
                    </a:cubicBezTo>
                    <a:cubicBezTo>
                      <a:pt x="2315" y="5355"/>
                      <a:pt x="0" y="7584"/>
                      <a:pt x="0" y="10241"/>
                    </a:cubicBezTo>
                    <a:cubicBezTo>
                      <a:pt x="172" y="18728"/>
                      <a:pt x="11230" y="21557"/>
                      <a:pt x="18003" y="19500"/>
                    </a:cubicBezTo>
                    <a:cubicBezTo>
                      <a:pt x="25203" y="17357"/>
                      <a:pt x="29318" y="10670"/>
                      <a:pt x="30261" y="3640"/>
                    </a:cubicBezTo>
                    <a:cubicBezTo>
                      <a:pt x="30604" y="468"/>
                      <a:pt x="25975" y="-1246"/>
                      <a:pt x="24003" y="10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AC5E8F7B-121C-DB8F-4C46-D6008EDCC81E}"/>
                  </a:ext>
                </a:extLst>
              </p:cNvPr>
              <p:cNvSpPr/>
              <p:nvPr/>
            </p:nvSpPr>
            <p:spPr>
              <a:xfrm>
                <a:off x="6187289" y="4870786"/>
                <a:ext cx="28453" cy="21302"/>
              </a:xfrm>
              <a:custGeom>
                <a:avLst/>
                <a:gdLst>
                  <a:gd name="connsiteX0" fmla="*/ 20753 w 28453"/>
                  <a:gd name="connsiteY0" fmla="*/ 1308 h 21302"/>
                  <a:gd name="connsiteX1" fmla="*/ 14924 w 28453"/>
                  <a:gd name="connsiteY1" fmla="*/ 9023 h 21302"/>
                  <a:gd name="connsiteX2" fmla="*/ 12009 w 28453"/>
                  <a:gd name="connsiteY2" fmla="*/ 8252 h 21302"/>
                  <a:gd name="connsiteX3" fmla="*/ 5237 w 28453"/>
                  <a:gd name="connsiteY3" fmla="*/ 5166 h 21302"/>
                  <a:gd name="connsiteX4" fmla="*/ 8 w 28453"/>
                  <a:gd name="connsiteY4" fmla="*/ 10309 h 21302"/>
                  <a:gd name="connsiteX5" fmla="*/ 18096 w 28453"/>
                  <a:gd name="connsiteY5" fmla="*/ 20682 h 21302"/>
                  <a:gd name="connsiteX6" fmla="*/ 28297 w 28453"/>
                  <a:gd name="connsiteY6" fmla="*/ 3366 h 21302"/>
                  <a:gd name="connsiteX7" fmla="*/ 20753 w 28453"/>
                  <a:gd name="connsiteY7" fmla="*/ 1308 h 21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453" h="21302">
                    <a:moveTo>
                      <a:pt x="20753" y="1308"/>
                    </a:moveTo>
                    <a:cubicBezTo>
                      <a:pt x="19038" y="3194"/>
                      <a:pt x="17238" y="8166"/>
                      <a:pt x="14924" y="9023"/>
                    </a:cubicBezTo>
                    <a:cubicBezTo>
                      <a:pt x="13895" y="9452"/>
                      <a:pt x="13038" y="8852"/>
                      <a:pt x="12009" y="8252"/>
                    </a:cubicBezTo>
                    <a:cubicBezTo>
                      <a:pt x="9523" y="6709"/>
                      <a:pt x="8323" y="5423"/>
                      <a:pt x="5237" y="5166"/>
                    </a:cubicBezTo>
                    <a:cubicBezTo>
                      <a:pt x="2579" y="4994"/>
                      <a:pt x="-164" y="7652"/>
                      <a:pt x="8" y="10309"/>
                    </a:cubicBezTo>
                    <a:cubicBezTo>
                      <a:pt x="522" y="18282"/>
                      <a:pt x="10894" y="23082"/>
                      <a:pt x="18096" y="20682"/>
                    </a:cubicBezTo>
                    <a:cubicBezTo>
                      <a:pt x="25211" y="18282"/>
                      <a:pt x="29325" y="10480"/>
                      <a:pt x="28297" y="3366"/>
                    </a:cubicBezTo>
                    <a:cubicBezTo>
                      <a:pt x="27782" y="-64"/>
                      <a:pt x="22810" y="-1092"/>
                      <a:pt x="20753" y="13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08B84F84-6044-B6B3-8304-7F4947953CC5}"/>
                  </a:ext>
                </a:extLst>
              </p:cNvPr>
              <p:cNvSpPr/>
              <p:nvPr/>
            </p:nvSpPr>
            <p:spPr>
              <a:xfrm>
                <a:off x="6313858" y="4843039"/>
                <a:ext cx="28135" cy="19968"/>
              </a:xfrm>
              <a:custGeom>
                <a:avLst/>
                <a:gdLst>
                  <a:gd name="connsiteX0" fmla="*/ 20714 w 28135"/>
                  <a:gd name="connsiteY0" fmla="*/ 1280 h 19968"/>
                  <a:gd name="connsiteX1" fmla="*/ 8455 w 28135"/>
                  <a:gd name="connsiteY1" fmla="*/ 7453 h 19968"/>
                  <a:gd name="connsiteX2" fmla="*/ 2711 w 28135"/>
                  <a:gd name="connsiteY2" fmla="*/ 17483 h 19968"/>
                  <a:gd name="connsiteX3" fmla="*/ 18828 w 28135"/>
                  <a:gd name="connsiteY3" fmla="*/ 18083 h 19968"/>
                  <a:gd name="connsiteX4" fmla="*/ 28086 w 28135"/>
                  <a:gd name="connsiteY4" fmla="*/ 4281 h 19968"/>
                  <a:gd name="connsiteX5" fmla="*/ 20714 w 28135"/>
                  <a:gd name="connsiteY5" fmla="*/ 1280 h 1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135" h="19968">
                    <a:moveTo>
                      <a:pt x="20714" y="1280"/>
                    </a:moveTo>
                    <a:cubicBezTo>
                      <a:pt x="17113" y="4538"/>
                      <a:pt x="14113" y="10539"/>
                      <a:pt x="8455" y="7453"/>
                    </a:cubicBezTo>
                    <a:cubicBezTo>
                      <a:pt x="1769" y="3853"/>
                      <a:pt x="-3375" y="13282"/>
                      <a:pt x="2711" y="17483"/>
                    </a:cubicBezTo>
                    <a:cubicBezTo>
                      <a:pt x="7684" y="20998"/>
                      <a:pt x="13513" y="20397"/>
                      <a:pt x="18828" y="18083"/>
                    </a:cubicBezTo>
                    <a:cubicBezTo>
                      <a:pt x="23714" y="15940"/>
                      <a:pt x="28686" y="9853"/>
                      <a:pt x="28086" y="4281"/>
                    </a:cubicBezTo>
                    <a:cubicBezTo>
                      <a:pt x="27744" y="509"/>
                      <a:pt x="23714" y="-1462"/>
                      <a:pt x="20714" y="12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3D68DFB4-561D-183D-91F5-E0B5D2B52B07}"/>
                  </a:ext>
                </a:extLst>
              </p:cNvPr>
              <p:cNvSpPr/>
              <p:nvPr/>
            </p:nvSpPr>
            <p:spPr>
              <a:xfrm>
                <a:off x="6289123" y="4952305"/>
                <a:ext cx="30701" cy="18731"/>
              </a:xfrm>
              <a:custGeom>
                <a:avLst/>
                <a:gdLst>
                  <a:gd name="connsiteX0" fmla="*/ 24190 w 30701"/>
                  <a:gd name="connsiteY0" fmla="*/ 628 h 18731"/>
                  <a:gd name="connsiteX1" fmla="*/ 17675 w 30701"/>
                  <a:gd name="connsiteY1" fmla="*/ 6372 h 18731"/>
                  <a:gd name="connsiteX2" fmla="*/ 10216 w 30701"/>
                  <a:gd name="connsiteY2" fmla="*/ 3628 h 18731"/>
                  <a:gd name="connsiteX3" fmla="*/ 1730 w 30701"/>
                  <a:gd name="connsiteY3" fmla="*/ 12287 h 18731"/>
                  <a:gd name="connsiteX4" fmla="*/ 19903 w 30701"/>
                  <a:gd name="connsiteY4" fmla="*/ 18202 h 18731"/>
                  <a:gd name="connsiteX5" fmla="*/ 30534 w 30701"/>
                  <a:gd name="connsiteY5" fmla="*/ 3286 h 18731"/>
                  <a:gd name="connsiteX6" fmla="*/ 24190 w 30701"/>
                  <a:gd name="connsiteY6" fmla="*/ 628 h 18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701" h="18731">
                    <a:moveTo>
                      <a:pt x="24190" y="628"/>
                    </a:moveTo>
                    <a:cubicBezTo>
                      <a:pt x="21961" y="2171"/>
                      <a:pt x="20247" y="5343"/>
                      <a:pt x="17675" y="6372"/>
                    </a:cubicBezTo>
                    <a:cubicBezTo>
                      <a:pt x="14760" y="7572"/>
                      <a:pt x="12188" y="5686"/>
                      <a:pt x="10216" y="3628"/>
                    </a:cubicBezTo>
                    <a:cubicBezTo>
                      <a:pt x="4816" y="-1944"/>
                      <a:pt x="-3671" y="6628"/>
                      <a:pt x="1730" y="12287"/>
                    </a:cubicBezTo>
                    <a:cubicBezTo>
                      <a:pt x="6530" y="17344"/>
                      <a:pt x="13045" y="19916"/>
                      <a:pt x="19903" y="18202"/>
                    </a:cubicBezTo>
                    <a:cubicBezTo>
                      <a:pt x="26333" y="16573"/>
                      <a:pt x="31733" y="10058"/>
                      <a:pt x="30534" y="3286"/>
                    </a:cubicBezTo>
                    <a:cubicBezTo>
                      <a:pt x="30105" y="542"/>
                      <a:pt x="26418" y="-915"/>
                      <a:pt x="24190" y="6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D12D14FE-D030-2E95-944A-0CE81DBD6006}"/>
                  </a:ext>
                </a:extLst>
              </p:cNvPr>
              <p:cNvSpPr/>
              <p:nvPr/>
            </p:nvSpPr>
            <p:spPr>
              <a:xfrm>
                <a:off x="6124065" y="4983959"/>
                <a:ext cx="31386" cy="23577"/>
              </a:xfrm>
              <a:custGeom>
                <a:avLst/>
                <a:gdLst>
                  <a:gd name="connsiteX0" fmla="*/ 24227 w 31386"/>
                  <a:gd name="connsiteY0" fmla="*/ 1893 h 23577"/>
                  <a:gd name="connsiteX1" fmla="*/ 16941 w 31386"/>
                  <a:gd name="connsiteY1" fmla="*/ 11580 h 23577"/>
                  <a:gd name="connsiteX2" fmla="*/ 6311 w 31386"/>
                  <a:gd name="connsiteY2" fmla="*/ 8236 h 23577"/>
                  <a:gd name="connsiteX3" fmla="*/ 138 w 31386"/>
                  <a:gd name="connsiteY3" fmla="*/ 14409 h 23577"/>
                  <a:gd name="connsiteX4" fmla="*/ 20884 w 31386"/>
                  <a:gd name="connsiteY4" fmla="*/ 22295 h 23577"/>
                  <a:gd name="connsiteX5" fmla="*/ 31342 w 31386"/>
                  <a:gd name="connsiteY5" fmla="*/ 3865 h 23577"/>
                  <a:gd name="connsiteX6" fmla="*/ 24227 w 31386"/>
                  <a:gd name="connsiteY6" fmla="*/ 1893 h 23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86" h="23577">
                    <a:moveTo>
                      <a:pt x="24227" y="1893"/>
                    </a:moveTo>
                    <a:cubicBezTo>
                      <a:pt x="22255" y="5236"/>
                      <a:pt x="20370" y="9436"/>
                      <a:pt x="16941" y="11580"/>
                    </a:cubicBezTo>
                    <a:cubicBezTo>
                      <a:pt x="13340" y="13808"/>
                      <a:pt x="9654" y="8665"/>
                      <a:pt x="6311" y="8236"/>
                    </a:cubicBezTo>
                    <a:cubicBezTo>
                      <a:pt x="2539" y="7722"/>
                      <a:pt x="-719" y="10379"/>
                      <a:pt x="138" y="14409"/>
                    </a:cubicBezTo>
                    <a:cubicBezTo>
                      <a:pt x="2024" y="22724"/>
                      <a:pt x="14026" y="25467"/>
                      <a:pt x="20884" y="22295"/>
                    </a:cubicBezTo>
                    <a:cubicBezTo>
                      <a:pt x="27828" y="19123"/>
                      <a:pt x="31857" y="11408"/>
                      <a:pt x="31342" y="3865"/>
                    </a:cubicBezTo>
                    <a:cubicBezTo>
                      <a:pt x="31085" y="178"/>
                      <a:pt x="26199" y="-1622"/>
                      <a:pt x="24227" y="18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3D3C11CF-D49E-D5DD-3FAF-45D627425714}"/>
                  </a:ext>
                </a:extLst>
              </p:cNvPr>
              <p:cNvSpPr/>
              <p:nvPr/>
            </p:nvSpPr>
            <p:spPr>
              <a:xfrm>
                <a:off x="6013547" y="4897985"/>
                <a:ext cx="29592" cy="20332"/>
              </a:xfrm>
              <a:custGeom>
                <a:avLst/>
                <a:gdLst>
                  <a:gd name="connsiteX0" fmla="*/ 28446 w 29592"/>
                  <a:gd name="connsiteY0" fmla="*/ 1712 h 20332"/>
                  <a:gd name="connsiteX1" fmla="*/ 22874 w 29592"/>
                  <a:gd name="connsiteY1" fmla="*/ 1026 h 20332"/>
                  <a:gd name="connsiteX2" fmla="*/ 16102 w 29592"/>
                  <a:gd name="connsiteY2" fmla="*/ 8913 h 20332"/>
                  <a:gd name="connsiteX3" fmla="*/ 4786 w 29592"/>
                  <a:gd name="connsiteY3" fmla="*/ 6513 h 20332"/>
                  <a:gd name="connsiteX4" fmla="*/ 500 w 29592"/>
                  <a:gd name="connsiteY4" fmla="*/ 13971 h 20332"/>
                  <a:gd name="connsiteX5" fmla="*/ 20817 w 29592"/>
                  <a:gd name="connsiteY5" fmla="*/ 18771 h 20332"/>
                  <a:gd name="connsiteX6" fmla="*/ 28446 w 29592"/>
                  <a:gd name="connsiteY6" fmla="*/ 1712 h 20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92" h="20332">
                    <a:moveTo>
                      <a:pt x="28446" y="1712"/>
                    </a:moveTo>
                    <a:cubicBezTo>
                      <a:pt x="27332" y="-345"/>
                      <a:pt x="24503" y="-517"/>
                      <a:pt x="22874" y="1026"/>
                    </a:cubicBezTo>
                    <a:cubicBezTo>
                      <a:pt x="20302" y="3684"/>
                      <a:pt x="19531" y="7027"/>
                      <a:pt x="16102" y="8913"/>
                    </a:cubicBezTo>
                    <a:cubicBezTo>
                      <a:pt x="12673" y="10799"/>
                      <a:pt x="8130" y="6856"/>
                      <a:pt x="4786" y="6513"/>
                    </a:cubicBezTo>
                    <a:cubicBezTo>
                      <a:pt x="586" y="6084"/>
                      <a:pt x="-871" y="10971"/>
                      <a:pt x="500" y="13971"/>
                    </a:cubicBezTo>
                    <a:cubicBezTo>
                      <a:pt x="3586" y="20915"/>
                      <a:pt x="14730" y="21601"/>
                      <a:pt x="20817" y="18771"/>
                    </a:cubicBezTo>
                    <a:cubicBezTo>
                      <a:pt x="26818" y="15942"/>
                      <a:pt x="31961" y="8142"/>
                      <a:pt x="28446" y="17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7588DF22-8FA3-6104-597B-B8249A19C614}"/>
                  </a:ext>
                </a:extLst>
              </p:cNvPr>
              <p:cNvSpPr/>
              <p:nvPr/>
            </p:nvSpPr>
            <p:spPr>
              <a:xfrm>
                <a:off x="5930052" y="4847436"/>
                <a:ext cx="28926" cy="18113"/>
              </a:xfrm>
              <a:custGeom>
                <a:avLst/>
                <a:gdLst>
                  <a:gd name="connsiteX0" fmla="*/ 27759 w 28926"/>
                  <a:gd name="connsiteY0" fmla="*/ 2027 h 18113"/>
                  <a:gd name="connsiteX1" fmla="*/ 20473 w 28926"/>
                  <a:gd name="connsiteY1" fmla="*/ 2113 h 18113"/>
                  <a:gd name="connsiteX2" fmla="*/ 18329 w 28926"/>
                  <a:gd name="connsiteY2" fmla="*/ 5541 h 18113"/>
                  <a:gd name="connsiteX3" fmla="*/ 17215 w 28926"/>
                  <a:gd name="connsiteY3" fmla="*/ 6399 h 18113"/>
                  <a:gd name="connsiteX4" fmla="*/ 10185 w 28926"/>
                  <a:gd name="connsiteY4" fmla="*/ 2541 h 18113"/>
                  <a:gd name="connsiteX5" fmla="*/ 1699 w 28926"/>
                  <a:gd name="connsiteY5" fmla="*/ 2627 h 18113"/>
                  <a:gd name="connsiteX6" fmla="*/ 1784 w 28926"/>
                  <a:gd name="connsiteY6" fmla="*/ 11114 h 18113"/>
                  <a:gd name="connsiteX7" fmla="*/ 19358 w 28926"/>
                  <a:gd name="connsiteY7" fmla="*/ 17886 h 18113"/>
                  <a:gd name="connsiteX8" fmla="*/ 27759 w 28926"/>
                  <a:gd name="connsiteY8" fmla="*/ 2027 h 18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926" h="18113">
                    <a:moveTo>
                      <a:pt x="27759" y="2027"/>
                    </a:moveTo>
                    <a:cubicBezTo>
                      <a:pt x="26044" y="-1059"/>
                      <a:pt x="22272" y="-288"/>
                      <a:pt x="20473" y="2113"/>
                    </a:cubicBezTo>
                    <a:cubicBezTo>
                      <a:pt x="19701" y="3141"/>
                      <a:pt x="19186" y="4513"/>
                      <a:pt x="18329" y="5541"/>
                    </a:cubicBezTo>
                    <a:cubicBezTo>
                      <a:pt x="17815" y="6142"/>
                      <a:pt x="17472" y="6399"/>
                      <a:pt x="17215" y="6399"/>
                    </a:cubicBezTo>
                    <a:cubicBezTo>
                      <a:pt x="14300" y="6656"/>
                      <a:pt x="11985" y="4684"/>
                      <a:pt x="10185" y="2541"/>
                    </a:cubicBezTo>
                    <a:cubicBezTo>
                      <a:pt x="8128" y="-30"/>
                      <a:pt x="3842" y="484"/>
                      <a:pt x="1699" y="2627"/>
                    </a:cubicBezTo>
                    <a:cubicBezTo>
                      <a:pt x="-788" y="5113"/>
                      <a:pt x="-359" y="8542"/>
                      <a:pt x="1784" y="11114"/>
                    </a:cubicBezTo>
                    <a:cubicBezTo>
                      <a:pt x="6156" y="16429"/>
                      <a:pt x="12585" y="18915"/>
                      <a:pt x="19358" y="17886"/>
                    </a:cubicBezTo>
                    <a:cubicBezTo>
                      <a:pt x="26387" y="16686"/>
                      <a:pt x="31273" y="8371"/>
                      <a:pt x="27759" y="20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9554DD22-B00B-0AC6-3DA8-C901619B0865}"/>
                  </a:ext>
                </a:extLst>
              </p:cNvPr>
              <p:cNvSpPr/>
              <p:nvPr/>
            </p:nvSpPr>
            <p:spPr>
              <a:xfrm>
                <a:off x="5893919" y="4935976"/>
                <a:ext cx="26830" cy="20662"/>
              </a:xfrm>
              <a:custGeom>
                <a:avLst/>
                <a:gdLst>
                  <a:gd name="connsiteX0" fmla="*/ 18543 w 26830"/>
                  <a:gd name="connsiteY0" fmla="*/ 2126 h 20662"/>
                  <a:gd name="connsiteX1" fmla="*/ 14342 w 26830"/>
                  <a:gd name="connsiteY1" fmla="*/ 7955 h 20662"/>
                  <a:gd name="connsiteX2" fmla="*/ 8427 w 26830"/>
                  <a:gd name="connsiteY2" fmla="*/ 6841 h 20662"/>
                  <a:gd name="connsiteX3" fmla="*/ 1483 w 26830"/>
                  <a:gd name="connsiteY3" fmla="*/ 16013 h 20662"/>
                  <a:gd name="connsiteX4" fmla="*/ 26430 w 26830"/>
                  <a:gd name="connsiteY4" fmla="*/ 3069 h 20662"/>
                  <a:gd name="connsiteX5" fmla="*/ 18543 w 26830"/>
                  <a:gd name="connsiteY5" fmla="*/ 2126 h 2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30" h="20662">
                    <a:moveTo>
                      <a:pt x="18543" y="2126"/>
                    </a:moveTo>
                    <a:cubicBezTo>
                      <a:pt x="17343" y="4098"/>
                      <a:pt x="16228" y="6584"/>
                      <a:pt x="14342" y="7955"/>
                    </a:cubicBezTo>
                    <a:cubicBezTo>
                      <a:pt x="12028" y="9670"/>
                      <a:pt x="10742" y="8127"/>
                      <a:pt x="8427" y="6841"/>
                    </a:cubicBezTo>
                    <a:cubicBezTo>
                      <a:pt x="2255" y="3412"/>
                      <a:pt x="-2545" y="11127"/>
                      <a:pt x="1483" y="16013"/>
                    </a:cubicBezTo>
                    <a:cubicBezTo>
                      <a:pt x="10399" y="27158"/>
                      <a:pt x="29858" y="16442"/>
                      <a:pt x="26430" y="3069"/>
                    </a:cubicBezTo>
                    <a:cubicBezTo>
                      <a:pt x="25487" y="-617"/>
                      <a:pt x="20515" y="-1046"/>
                      <a:pt x="18543" y="21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DFBA4267-12C9-36B9-177A-3F63F37710CA}"/>
                  </a:ext>
                </a:extLst>
              </p:cNvPr>
              <p:cNvSpPr/>
              <p:nvPr/>
            </p:nvSpPr>
            <p:spPr>
              <a:xfrm>
                <a:off x="5960707" y="5008269"/>
                <a:ext cx="29425" cy="20402"/>
              </a:xfrm>
              <a:custGeom>
                <a:avLst/>
                <a:gdLst>
                  <a:gd name="connsiteX0" fmla="*/ 21621 w 29425"/>
                  <a:gd name="connsiteY0" fmla="*/ 1929 h 20402"/>
                  <a:gd name="connsiteX1" fmla="*/ 16563 w 29425"/>
                  <a:gd name="connsiteY1" fmla="*/ 8615 h 20402"/>
                  <a:gd name="connsiteX2" fmla="*/ 8162 w 29425"/>
                  <a:gd name="connsiteY2" fmla="*/ 6729 h 20402"/>
                  <a:gd name="connsiteX3" fmla="*/ 2504 w 29425"/>
                  <a:gd name="connsiteY3" fmla="*/ 16587 h 20402"/>
                  <a:gd name="connsiteX4" fmla="*/ 21449 w 29425"/>
                  <a:gd name="connsiteY4" fmla="*/ 18645 h 20402"/>
                  <a:gd name="connsiteX5" fmla="*/ 29079 w 29425"/>
                  <a:gd name="connsiteY5" fmla="*/ 2872 h 20402"/>
                  <a:gd name="connsiteX6" fmla="*/ 21621 w 29425"/>
                  <a:gd name="connsiteY6" fmla="*/ 1929 h 2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25" h="20402">
                    <a:moveTo>
                      <a:pt x="21621" y="1929"/>
                    </a:moveTo>
                    <a:cubicBezTo>
                      <a:pt x="20164" y="4243"/>
                      <a:pt x="18963" y="7072"/>
                      <a:pt x="16563" y="8615"/>
                    </a:cubicBezTo>
                    <a:cubicBezTo>
                      <a:pt x="13734" y="10415"/>
                      <a:pt x="10391" y="8358"/>
                      <a:pt x="8162" y="6729"/>
                    </a:cubicBezTo>
                    <a:cubicBezTo>
                      <a:pt x="2247" y="2443"/>
                      <a:pt x="-3411" y="12301"/>
                      <a:pt x="2504" y="16587"/>
                    </a:cubicBezTo>
                    <a:cubicBezTo>
                      <a:pt x="8248" y="20703"/>
                      <a:pt x="14935" y="21645"/>
                      <a:pt x="21449" y="18645"/>
                    </a:cubicBezTo>
                    <a:cubicBezTo>
                      <a:pt x="27279" y="15988"/>
                      <a:pt x="30537" y="9044"/>
                      <a:pt x="29079" y="2872"/>
                    </a:cubicBezTo>
                    <a:cubicBezTo>
                      <a:pt x="28136" y="-643"/>
                      <a:pt x="23507" y="-900"/>
                      <a:pt x="21621" y="19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A9CA716F-FD53-7E50-0ECC-222AE5C35CC0}"/>
                  </a:ext>
                </a:extLst>
              </p:cNvPr>
              <p:cNvSpPr/>
              <p:nvPr/>
            </p:nvSpPr>
            <p:spPr>
              <a:xfrm>
                <a:off x="6060226" y="5101866"/>
                <a:ext cx="30372" cy="20387"/>
              </a:xfrm>
              <a:custGeom>
                <a:avLst/>
                <a:gdLst>
                  <a:gd name="connsiteX0" fmla="*/ 24201 w 30372"/>
                  <a:gd name="connsiteY0" fmla="*/ 572 h 20387"/>
                  <a:gd name="connsiteX1" fmla="*/ 10142 w 30372"/>
                  <a:gd name="connsiteY1" fmla="*/ 5801 h 20387"/>
                  <a:gd name="connsiteX2" fmla="*/ 1655 w 30372"/>
                  <a:gd name="connsiteY2" fmla="*/ 14373 h 20387"/>
                  <a:gd name="connsiteX3" fmla="*/ 20686 w 30372"/>
                  <a:gd name="connsiteY3" fmla="*/ 18831 h 20387"/>
                  <a:gd name="connsiteX4" fmla="*/ 29859 w 30372"/>
                  <a:gd name="connsiteY4" fmla="*/ 2800 h 20387"/>
                  <a:gd name="connsiteX5" fmla="*/ 24201 w 30372"/>
                  <a:gd name="connsiteY5" fmla="*/ 572 h 2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72" h="20387">
                    <a:moveTo>
                      <a:pt x="24201" y="572"/>
                    </a:moveTo>
                    <a:cubicBezTo>
                      <a:pt x="19143" y="3915"/>
                      <a:pt x="16400" y="13001"/>
                      <a:pt x="10142" y="5801"/>
                    </a:cubicBezTo>
                    <a:cubicBezTo>
                      <a:pt x="5084" y="-28"/>
                      <a:pt x="-3659" y="8630"/>
                      <a:pt x="1655" y="14373"/>
                    </a:cubicBezTo>
                    <a:cubicBezTo>
                      <a:pt x="6627" y="19688"/>
                      <a:pt x="13828" y="22260"/>
                      <a:pt x="20686" y="18831"/>
                    </a:cubicBezTo>
                    <a:cubicBezTo>
                      <a:pt x="25744" y="16259"/>
                      <a:pt x="32259" y="8973"/>
                      <a:pt x="29859" y="2800"/>
                    </a:cubicBezTo>
                    <a:cubicBezTo>
                      <a:pt x="28916" y="657"/>
                      <a:pt x="26430" y="-886"/>
                      <a:pt x="24201" y="5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D2FAEC9D-4C09-20E4-F27E-D769903EC274}"/>
                  </a:ext>
                </a:extLst>
              </p:cNvPr>
              <p:cNvSpPr/>
              <p:nvPr/>
            </p:nvSpPr>
            <p:spPr>
              <a:xfrm>
                <a:off x="5949927" y="5110990"/>
                <a:ext cx="27796" cy="21155"/>
              </a:xfrm>
              <a:custGeom>
                <a:avLst/>
                <a:gdLst>
                  <a:gd name="connsiteX0" fmla="*/ 19285 w 27796"/>
                  <a:gd name="connsiteY0" fmla="*/ 2077 h 21155"/>
                  <a:gd name="connsiteX1" fmla="*/ 8826 w 27796"/>
                  <a:gd name="connsiteY1" fmla="*/ 7735 h 21155"/>
                  <a:gd name="connsiteX2" fmla="*/ 2825 w 27796"/>
                  <a:gd name="connsiteY2" fmla="*/ 18194 h 21155"/>
                  <a:gd name="connsiteX3" fmla="*/ 20314 w 27796"/>
                  <a:gd name="connsiteY3" fmla="*/ 19051 h 21155"/>
                  <a:gd name="connsiteX4" fmla="*/ 27257 w 27796"/>
                  <a:gd name="connsiteY4" fmla="*/ 3106 h 21155"/>
                  <a:gd name="connsiteX5" fmla="*/ 19285 w 27796"/>
                  <a:gd name="connsiteY5" fmla="*/ 2077 h 2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96" h="21155">
                    <a:moveTo>
                      <a:pt x="19285" y="2077"/>
                    </a:moveTo>
                    <a:cubicBezTo>
                      <a:pt x="16199" y="6278"/>
                      <a:pt x="14656" y="11507"/>
                      <a:pt x="8826" y="7735"/>
                    </a:cubicBezTo>
                    <a:cubicBezTo>
                      <a:pt x="2225" y="3534"/>
                      <a:pt x="-3689" y="13993"/>
                      <a:pt x="2825" y="18194"/>
                    </a:cubicBezTo>
                    <a:cubicBezTo>
                      <a:pt x="8312" y="21708"/>
                      <a:pt x="14570" y="22222"/>
                      <a:pt x="20314" y="19051"/>
                    </a:cubicBezTo>
                    <a:cubicBezTo>
                      <a:pt x="25543" y="16136"/>
                      <a:pt x="29229" y="9021"/>
                      <a:pt x="27257" y="3106"/>
                    </a:cubicBezTo>
                    <a:cubicBezTo>
                      <a:pt x="25971" y="-752"/>
                      <a:pt x="21513" y="-923"/>
                      <a:pt x="19285" y="20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52DBB0E5-28D1-3C59-35AF-F238214762AF}"/>
                  </a:ext>
                </a:extLst>
              </p:cNvPr>
              <p:cNvSpPr/>
              <p:nvPr/>
            </p:nvSpPr>
            <p:spPr>
              <a:xfrm>
                <a:off x="6231873" y="5067866"/>
                <a:ext cx="29353" cy="21913"/>
              </a:xfrm>
              <a:custGeom>
                <a:avLst/>
                <a:gdLst>
                  <a:gd name="connsiteX0" fmla="*/ 20574 w 29353"/>
                  <a:gd name="connsiteY0" fmla="*/ 3110 h 21913"/>
                  <a:gd name="connsiteX1" fmla="*/ 15859 w 29353"/>
                  <a:gd name="connsiteY1" fmla="*/ 10483 h 21913"/>
                  <a:gd name="connsiteX2" fmla="*/ 7887 w 29353"/>
                  <a:gd name="connsiteY2" fmla="*/ 5768 h 21913"/>
                  <a:gd name="connsiteX3" fmla="*/ 0 w 29353"/>
                  <a:gd name="connsiteY3" fmla="*/ 10311 h 21913"/>
                  <a:gd name="connsiteX4" fmla="*/ 18088 w 29353"/>
                  <a:gd name="connsiteY4" fmla="*/ 21370 h 21913"/>
                  <a:gd name="connsiteX5" fmla="*/ 28975 w 29353"/>
                  <a:gd name="connsiteY5" fmla="*/ 3196 h 21913"/>
                  <a:gd name="connsiteX6" fmla="*/ 20574 w 29353"/>
                  <a:gd name="connsiteY6" fmla="*/ 3110 h 2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353" h="21913">
                    <a:moveTo>
                      <a:pt x="20574" y="3110"/>
                    </a:moveTo>
                    <a:cubicBezTo>
                      <a:pt x="19631" y="5768"/>
                      <a:pt x="18860" y="9283"/>
                      <a:pt x="15859" y="10483"/>
                    </a:cubicBezTo>
                    <a:cubicBezTo>
                      <a:pt x="12002" y="12026"/>
                      <a:pt x="10801" y="7482"/>
                      <a:pt x="7887" y="5768"/>
                    </a:cubicBezTo>
                    <a:cubicBezTo>
                      <a:pt x="4458" y="3796"/>
                      <a:pt x="0" y="6368"/>
                      <a:pt x="0" y="10311"/>
                    </a:cubicBezTo>
                    <a:cubicBezTo>
                      <a:pt x="86" y="18798"/>
                      <a:pt x="10801" y="23599"/>
                      <a:pt x="18088" y="21370"/>
                    </a:cubicBezTo>
                    <a:cubicBezTo>
                      <a:pt x="25461" y="19141"/>
                      <a:pt x="30861" y="10740"/>
                      <a:pt x="28975" y="3196"/>
                    </a:cubicBezTo>
                    <a:cubicBezTo>
                      <a:pt x="27946" y="-1347"/>
                      <a:pt x="21946" y="-747"/>
                      <a:pt x="20574" y="31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29404EB4-C061-048E-390C-20109340631D}"/>
                  </a:ext>
                </a:extLst>
              </p:cNvPr>
              <p:cNvSpPr/>
              <p:nvPr/>
            </p:nvSpPr>
            <p:spPr>
              <a:xfrm>
                <a:off x="6345011" y="5049336"/>
                <a:ext cx="27476" cy="18202"/>
              </a:xfrm>
              <a:custGeom>
                <a:avLst/>
                <a:gdLst>
                  <a:gd name="connsiteX0" fmla="*/ 20080 w 27476"/>
                  <a:gd name="connsiteY0" fmla="*/ 1752 h 18202"/>
                  <a:gd name="connsiteX1" fmla="*/ 15622 w 27476"/>
                  <a:gd name="connsiteY1" fmla="*/ 6467 h 18202"/>
                  <a:gd name="connsiteX2" fmla="*/ 8592 w 27476"/>
                  <a:gd name="connsiteY2" fmla="*/ 3295 h 18202"/>
                  <a:gd name="connsiteX3" fmla="*/ 791 w 27476"/>
                  <a:gd name="connsiteY3" fmla="*/ 11182 h 18202"/>
                  <a:gd name="connsiteX4" fmla="*/ 18622 w 27476"/>
                  <a:gd name="connsiteY4" fmla="*/ 17440 h 18202"/>
                  <a:gd name="connsiteX5" fmla="*/ 26766 w 27476"/>
                  <a:gd name="connsiteY5" fmla="*/ 2610 h 18202"/>
                  <a:gd name="connsiteX6" fmla="*/ 20080 w 27476"/>
                  <a:gd name="connsiteY6" fmla="*/ 1752 h 1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76" h="18202">
                    <a:moveTo>
                      <a:pt x="20080" y="1752"/>
                    </a:moveTo>
                    <a:cubicBezTo>
                      <a:pt x="18879" y="3381"/>
                      <a:pt x="17508" y="5867"/>
                      <a:pt x="15622" y="6467"/>
                    </a:cubicBezTo>
                    <a:cubicBezTo>
                      <a:pt x="12878" y="7410"/>
                      <a:pt x="10650" y="4838"/>
                      <a:pt x="8592" y="3295"/>
                    </a:cubicBezTo>
                    <a:cubicBezTo>
                      <a:pt x="3963" y="-134"/>
                      <a:pt x="-2209" y="6553"/>
                      <a:pt x="791" y="11182"/>
                    </a:cubicBezTo>
                    <a:cubicBezTo>
                      <a:pt x="4563" y="16840"/>
                      <a:pt x="12107" y="19669"/>
                      <a:pt x="18622" y="17440"/>
                    </a:cubicBezTo>
                    <a:cubicBezTo>
                      <a:pt x="24537" y="15382"/>
                      <a:pt x="29338" y="8867"/>
                      <a:pt x="26766" y="2610"/>
                    </a:cubicBezTo>
                    <a:cubicBezTo>
                      <a:pt x="25480" y="-476"/>
                      <a:pt x="22051" y="-906"/>
                      <a:pt x="20080" y="17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AB0C74E2-ED16-4B3A-E612-EA6EE3D1B5DE}"/>
                  </a:ext>
                </a:extLst>
              </p:cNvPr>
              <p:cNvSpPr/>
              <p:nvPr/>
            </p:nvSpPr>
            <p:spPr>
              <a:xfrm>
                <a:off x="6295635" y="5163223"/>
                <a:ext cx="30364" cy="19029"/>
              </a:xfrm>
              <a:custGeom>
                <a:avLst/>
                <a:gdLst>
                  <a:gd name="connsiteX0" fmla="*/ 22907 w 30364"/>
                  <a:gd name="connsiteY0" fmla="*/ 1108 h 19029"/>
                  <a:gd name="connsiteX1" fmla="*/ 14677 w 30364"/>
                  <a:gd name="connsiteY1" fmla="*/ 7023 h 19029"/>
                  <a:gd name="connsiteX2" fmla="*/ 9276 w 30364"/>
                  <a:gd name="connsiteY2" fmla="*/ 2223 h 19029"/>
                  <a:gd name="connsiteX3" fmla="*/ 875 w 30364"/>
                  <a:gd name="connsiteY3" fmla="*/ 4452 h 19029"/>
                  <a:gd name="connsiteX4" fmla="*/ 875 w 30364"/>
                  <a:gd name="connsiteY4" fmla="*/ 10709 h 19029"/>
                  <a:gd name="connsiteX5" fmla="*/ 18620 w 30364"/>
                  <a:gd name="connsiteY5" fmla="*/ 18596 h 19029"/>
                  <a:gd name="connsiteX6" fmla="*/ 30365 w 30364"/>
                  <a:gd name="connsiteY6" fmla="*/ 4109 h 19029"/>
                  <a:gd name="connsiteX7" fmla="*/ 22907 w 30364"/>
                  <a:gd name="connsiteY7" fmla="*/ 1108 h 1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364" h="19029">
                    <a:moveTo>
                      <a:pt x="22907" y="1108"/>
                    </a:moveTo>
                    <a:cubicBezTo>
                      <a:pt x="20592" y="2994"/>
                      <a:pt x="17935" y="7709"/>
                      <a:pt x="14677" y="7023"/>
                    </a:cubicBezTo>
                    <a:cubicBezTo>
                      <a:pt x="12191" y="6509"/>
                      <a:pt x="11334" y="3337"/>
                      <a:pt x="9276" y="2223"/>
                    </a:cubicBezTo>
                    <a:cubicBezTo>
                      <a:pt x="6362" y="508"/>
                      <a:pt x="2333" y="1451"/>
                      <a:pt x="875" y="4452"/>
                    </a:cubicBezTo>
                    <a:cubicBezTo>
                      <a:pt x="-67" y="6252"/>
                      <a:pt x="-497" y="8909"/>
                      <a:pt x="875" y="10709"/>
                    </a:cubicBezTo>
                    <a:cubicBezTo>
                      <a:pt x="5333" y="16367"/>
                      <a:pt x="11077" y="20396"/>
                      <a:pt x="18620" y="18596"/>
                    </a:cubicBezTo>
                    <a:cubicBezTo>
                      <a:pt x="24878" y="17053"/>
                      <a:pt x="30365" y="10538"/>
                      <a:pt x="30365" y="4109"/>
                    </a:cubicBezTo>
                    <a:cubicBezTo>
                      <a:pt x="30279" y="79"/>
                      <a:pt x="25735" y="-1121"/>
                      <a:pt x="22907" y="11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2285729B-1F35-36F1-4E03-BF7AFDA5DA23}"/>
                  </a:ext>
                </a:extLst>
              </p:cNvPr>
              <p:cNvSpPr/>
              <p:nvPr/>
            </p:nvSpPr>
            <p:spPr>
              <a:xfrm>
                <a:off x="6169906" y="5178661"/>
                <a:ext cx="32130" cy="23498"/>
              </a:xfrm>
              <a:custGeom>
                <a:avLst/>
                <a:gdLst>
                  <a:gd name="connsiteX0" fmla="*/ 30935 w 32130"/>
                  <a:gd name="connsiteY0" fmla="*/ 1614 h 23498"/>
                  <a:gd name="connsiteX1" fmla="*/ 25620 w 32130"/>
                  <a:gd name="connsiteY1" fmla="*/ 1014 h 23498"/>
                  <a:gd name="connsiteX2" fmla="*/ 18762 w 32130"/>
                  <a:gd name="connsiteY2" fmla="*/ 10787 h 23498"/>
                  <a:gd name="connsiteX3" fmla="*/ 10018 w 32130"/>
                  <a:gd name="connsiteY3" fmla="*/ 7444 h 23498"/>
                  <a:gd name="connsiteX4" fmla="*/ 845 w 32130"/>
                  <a:gd name="connsiteY4" fmla="*/ 14645 h 23498"/>
                  <a:gd name="connsiteX5" fmla="*/ 22791 w 32130"/>
                  <a:gd name="connsiteY5" fmla="*/ 21760 h 23498"/>
                  <a:gd name="connsiteX6" fmla="*/ 30935 w 32130"/>
                  <a:gd name="connsiteY6" fmla="*/ 1614 h 2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30" h="23498">
                    <a:moveTo>
                      <a:pt x="30935" y="1614"/>
                    </a:moveTo>
                    <a:cubicBezTo>
                      <a:pt x="29992" y="-186"/>
                      <a:pt x="26992" y="-614"/>
                      <a:pt x="25620" y="1014"/>
                    </a:cubicBezTo>
                    <a:cubicBezTo>
                      <a:pt x="22962" y="4101"/>
                      <a:pt x="21848" y="7958"/>
                      <a:pt x="18762" y="10787"/>
                    </a:cubicBezTo>
                    <a:cubicBezTo>
                      <a:pt x="15418" y="13873"/>
                      <a:pt x="12332" y="9587"/>
                      <a:pt x="10018" y="7444"/>
                    </a:cubicBezTo>
                    <a:cubicBezTo>
                      <a:pt x="5217" y="2900"/>
                      <a:pt x="-2584" y="8815"/>
                      <a:pt x="845" y="14645"/>
                    </a:cubicBezTo>
                    <a:cubicBezTo>
                      <a:pt x="5389" y="22360"/>
                      <a:pt x="14733" y="25875"/>
                      <a:pt x="22791" y="21760"/>
                    </a:cubicBezTo>
                    <a:cubicBezTo>
                      <a:pt x="29477" y="18502"/>
                      <a:pt x="34535" y="8473"/>
                      <a:pt x="30935" y="16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AF80BF82-634D-FEB8-D5B1-146E88D0160F}"/>
                  </a:ext>
                </a:extLst>
              </p:cNvPr>
              <p:cNvSpPr/>
              <p:nvPr/>
            </p:nvSpPr>
            <p:spPr>
              <a:xfrm>
                <a:off x="6033812" y="5211950"/>
                <a:ext cx="30108" cy="20604"/>
              </a:xfrm>
              <a:custGeom>
                <a:avLst/>
                <a:gdLst>
                  <a:gd name="connsiteX0" fmla="*/ 27211 w 30108"/>
                  <a:gd name="connsiteY0" fmla="*/ 1158 h 20604"/>
                  <a:gd name="connsiteX1" fmla="*/ 20525 w 30108"/>
                  <a:gd name="connsiteY1" fmla="*/ 2958 h 20604"/>
                  <a:gd name="connsiteX2" fmla="*/ 19239 w 30108"/>
                  <a:gd name="connsiteY2" fmla="*/ 7159 h 20604"/>
                  <a:gd name="connsiteX3" fmla="*/ 16839 w 30108"/>
                  <a:gd name="connsiteY3" fmla="*/ 8530 h 20604"/>
                  <a:gd name="connsiteX4" fmla="*/ 7323 w 30108"/>
                  <a:gd name="connsiteY4" fmla="*/ 4930 h 20604"/>
                  <a:gd name="connsiteX5" fmla="*/ 208 w 30108"/>
                  <a:gd name="connsiteY5" fmla="*/ 12045 h 20604"/>
                  <a:gd name="connsiteX6" fmla="*/ 20611 w 30108"/>
                  <a:gd name="connsiteY6" fmla="*/ 19760 h 20604"/>
                  <a:gd name="connsiteX7" fmla="*/ 27211 w 30108"/>
                  <a:gd name="connsiteY7" fmla="*/ 1158 h 2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08" h="20604">
                    <a:moveTo>
                      <a:pt x="27211" y="1158"/>
                    </a:moveTo>
                    <a:cubicBezTo>
                      <a:pt x="24982" y="-1071"/>
                      <a:pt x="21554" y="129"/>
                      <a:pt x="20525" y="2958"/>
                    </a:cubicBezTo>
                    <a:cubicBezTo>
                      <a:pt x="20011" y="4330"/>
                      <a:pt x="19925" y="5873"/>
                      <a:pt x="19239" y="7159"/>
                    </a:cubicBezTo>
                    <a:cubicBezTo>
                      <a:pt x="18725" y="8016"/>
                      <a:pt x="18125" y="8187"/>
                      <a:pt x="16839" y="8530"/>
                    </a:cubicBezTo>
                    <a:cubicBezTo>
                      <a:pt x="13410" y="9474"/>
                      <a:pt x="10752" y="6130"/>
                      <a:pt x="7323" y="4930"/>
                    </a:cubicBezTo>
                    <a:cubicBezTo>
                      <a:pt x="3208" y="3473"/>
                      <a:pt x="-992" y="8016"/>
                      <a:pt x="208" y="12045"/>
                    </a:cubicBezTo>
                    <a:cubicBezTo>
                      <a:pt x="2608" y="19932"/>
                      <a:pt x="13667" y="21989"/>
                      <a:pt x="20611" y="19760"/>
                    </a:cubicBezTo>
                    <a:cubicBezTo>
                      <a:pt x="28069" y="17446"/>
                      <a:pt x="33812" y="7587"/>
                      <a:pt x="27211" y="11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3" name="图形 4">
              <a:extLst>
                <a:ext uri="{FF2B5EF4-FFF2-40B4-BE49-F238E27FC236}">
                  <a16:creationId xmlns:a16="http://schemas.microsoft.com/office/drawing/2014/main" id="{7578B153-A55E-068E-BF44-039FB666995C}"/>
                </a:ext>
              </a:extLst>
            </p:cNvPr>
            <p:cNvGrpSpPr/>
            <p:nvPr/>
          </p:nvGrpSpPr>
          <p:grpSpPr>
            <a:xfrm>
              <a:off x="8124786" y="5591362"/>
              <a:ext cx="684860" cy="911707"/>
              <a:chOff x="8124786" y="5591362"/>
              <a:chExt cx="684860" cy="911707"/>
            </a:xfrm>
          </p:grpSpPr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FEFA2AE9-6E22-1B26-8EE6-C3D0384ECFDB}"/>
                  </a:ext>
                </a:extLst>
              </p:cNvPr>
              <p:cNvSpPr/>
              <p:nvPr/>
            </p:nvSpPr>
            <p:spPr>
              <a:xfrm>
                <a:off x="8521390" y="5591362"/>
                <a:ext cx="243929" cy="363307"/>
              </a:xfrm>
              <a:custGeom>
                <a:avLst/>
                <a:gdLst>
                  <a:gd name="connsiteX0" fmla="*/ 239028 w 243929"/>
                  <a:gd name="connsiteY0" fmla="*/ 189246 h 363307"/>
                  <a:gd name="connsiteX1" fmla="*/ 123557 w 243929"/>
                  <a:gd name="connsiteY1" fmla="*/ 195333 h 363307"/>
                  <a:gd name="connsiteX2" fmla="*/ 40404 w 243929"/>
                  <a:gd name="connsiteY2" fmla="*/ 238881 h 363307"/>
                  <a:gd name="connsiteX3" fmla="*/ 85238 w 243929"/>
                  <a:gd name="connsiteY3" fmla="*/ 120580 h 363307"/>
                  <a:gd name="connsiteX4" fmla="*/ 49062 w 243929"/>
                  <a:gd name="connsiteY4" fmla="*/ 1594 h 363307"/>
                  <a:gd name="connsiteX5" fmla="*/ 39975 w 243929"/>
                  <a:gd name="connsiteY5" fmla="*/ 5880 h 363307"/>
                  <a:gd name="connsiteX6" fmla="*/ 199 w 243929"/>
                  <a:gd name="connsiteY6" fmla="*/ 206648 h 363307"/>
                  <a:gd name="connsiteX7" fmla="*/ 113 w 243929"/>
                  <a:gd name="connsiteY7" fmla="*/ 207334 h 363307"/>
                  <a:gd name="connsiteX8" fmla="*/ 284 w 243929"/>
                  <a:gd name="connsiteY8" fmla="*/ 209820 h 363307"/>
                  <a:gd name="connsiteX9" fmla="*/ 12029 w 243929"/>
                  <a:gd name="connsiteY9" fmla="*/ 356324 h 363307"/>
                  <a:gd name="connsiteX10" fmla="*/ 22401 w 243929"/>
                  <a:gd name="connsiteY10" fmla="*/ 361639 h 363307"/>
                  <a:gd name="connsiteX11" fmla="*/ 64149 w 243929"/>
                  <a:gd name="connsiteY11" fmla="*/ 323405 h 363307"/>
                  <a:gd name="connsiteX12" fmla="*/ 66892 w 243929"/>
                  <a:gd name="connsiteY12" fmla="*/ 320748 h 363307"/>
                  <a:gd name="connsiteX13" fmla="*/ 239628 w 243929"/>
                  <a:gd name="connsiteY13" fmla="*/ 200047 h 363307"/>
                  <a:gd name="connsiteX14" fmla="*/ 239028 w 243929"/>
                  <a:gd name="connsiteY14" fmla="*/ 189246 h 363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3929" h="363307">
                    <a:moveTo>
                      <a:pt x="239028" y="189246"/>
                    </a:moveTo>
                    <a:cubicBezTo>
                      <a:pt x="201309" y="184702"/>
                      <a:pt x="159904" y="181874"/>
                      <a:pt x="123557" y="195333"/>
                    </a:cubicBezTo>
                    <a:cubicBezTo>
                      <a:pt x="96382" y="205362"/>
                      <a:pt x="63978" y="218650"/>
                      <a:pt x="40404" y="238881"/>
                    </a:cubicBezTo>
                    <a:cubicBezTo>
                      <a:pt x="61321" y="201333"/>
                      <a:pt x="79494" y="166186"/>
                      <a:pt x="85238" y="120580"/>
                    </a:cubicBezTo>
                    <a:cubicBezTo>
                      <a:pt x="90467" y="78489"/>
                      <a:pt x="80694" y="31341"/>
                      <a:pt x="49062" y="1594"/>
                    </a:cubicBezTo>
                    <a:cubicBezTo>
                      <a:pt x="45547" y="-1664"/>
                      <a:pt x="38775" y="223"/>
                      <a:pt x="39975" y="5880"/>
                    </a:cubicBezTo>
                    <a:cubicBezTo>
                      <a:pt x="55662" y="77975"/>
                      <a:pt x="25316" y="141154"/>
                      <a:pt x="199" y="206648"/>
                    </a:cubicBezTo>
                    <a:cubicBezTo>
                      <a:pt x="113" y="206905"/>
                      <a:pt x="113" y="207077"/>
                      <a:pt x="113" y="207334"/>
                    </a:cubicBezTo>
                    <a:cubicBezTo>
                      <a:pt x="-59" y="208106"/>
                      <a:pt x="-59" y="208963"/>
                      <a:pt x="284" y="209820"/>
                    </a:cubicBezTo>
                    <a:cubicBezTo>
                      <a:pt x="18029" y="255597"/>
                      <a:pt x="17172" y="307804"/>
                      <a:pt x="12029" y="356324"/>
                    </a:cubicBezTo>
                    <a:cubicBezTo>
                      <a:pt x="11514" y="361382"/>
                      <a:pt x="18544" y="365839"/>
                      <a:pt x="22401" y="361639"/>
                    </a:cubicBezTo>
                    <a:cubicBezTo>
                      <a:pt x="35174" y="348094"/>
                      <a:pt x="55405" y="337808"/>
                      <a:pt x="64149" y="323405"/>
                    </a:cubicBezTo>
                    <a:cubicBezTo>
                      <a:pt x="65264" y="322891"/>
                      <a:pt x="66207" y="322034"/>
                      <a:pt x="66892" y="320748"/>
                    </a:cubicBezTo>
                    <a:cubicBezTo>
                      <a:pt x="99039" y="252083"/>
                      <a:pt x="170448" y="218650"/>
                      <a:pt x="239628" y="200047"/>
                    </a:cubicBezTo>
                    <a:cubicBezTo>
                      <a:pt x="245543" y="198504"/>
                      <a:pt x="245372" y="190017"/>
                      <a:pt x="239028" y="18924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A7D648D1-C9A2-6289-66E6-1F12F0CE69C5}"/>
                  </a:ext>
                </a:extLst>
              </p:cNvPr>
              <p:cNvSpPr/>
              <p:nvPr/>
            </p:nvSpPr>
            <p:spPr>
              <a:xfrm>
                <a:off x="8359478" y="5613123"/>
                <a:ext cx="154992" cy="319940"/>
              </a:xfrm>
              <a:custGeom>
                <a:avLst/>
                <a:gdLst>
                  <a:gd name="connsiteX0" fmla="*/ 149680 w 154992"/>
                  <a:gd name="connsiteY0" fmla="*/ 276270 h 319940"/>
                  <a:gd name="connsiteX1" fmla="*/ 154052 w 154992"/>
                  <a:gd name="connsiteY1" fmla="*/ 240866 h 319940"/>
                  <a:gd name="connsiteX2" fmla="*/ 116933 w 154992"/>
                  <a:gd name="connsiteY2" fmla="*/ 93676 h 319940"/>
                  <a:gd name="connsiteX3" fmla="*/ 5662 w 154992"/>
                  <a:gd name="connsiteY3" fmla="*/ 64 h 319940"/>
                  <a:gd name="connsiteX4" fmla="*/ 518 w 154992"/>
                  <a:gd name="connsiteY4" fmla="*/ 3321 h 319940"/>
                  <a:gd name="connsiteX5" fmla="*/ 261 w 154992"/>
                  <a:gd name="connsiteY5" fmla="*/ 4007 h 319940"/>
                  <a:gd name="connsiteX6" fmla="*/ 2062 w 154992"/>
                  <a:gd name="connsiteY6" fmla="*/ 9837 h 319940"/>
                  <a:gd name="connsiteX7" fmla="*/ 92502 w 154992"/>
                  <a:gd name="connsiteY7" fmla="*/ 223463 h 319940"/>
                  <a:gd name="connsiteX8" fmla="*/ 93187 w 154992"/>
                  <a:gd name="connsiteY8" fmla="*/ 225950 h 319940"/>
                  <a:gd name="connsiteX9" fmla="*/ 124477 w 154992"/>
                  <a:gd name="connsiteY9" fmla="*/ 314932 h 319940"/>
                  <a:gd name="connsiteX10" fmla="*/ 135364 w 154992"/>
                  <a:gd name="connsiteY10" fmla="*/ 317332 h 319940"/>
                  <a:gd name="connsiteX11" fmla="*/ 149680 w 154992"/>
                  <a:gd name="connsiteY11" fmla="*/ 276270 h 31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992" h="319940">
                    <a:moveTo>
                      <a:pt x="149680" y="276270"/>
                    </a:moveTo>
                    <a:cubicBezTo>
                      <a:pt x="152423" y="264354"/>
                      <a:pt x="156966" y="253038"/>
                      <a:pt x="154052" y="240866"/>
                    </a:cubicBezTo>
                    <a:cubicBezTo>
                      <a:pt x="156624" y="191402"/>
                      <a:pt x="144365" y="134052"/>
                      <a:pt x="116933" y="93676"/>
                    </a:cubicBezTo>
                    <a:cubicBezTo>
                      <a:pt x="90101" y="54071"/>
                      <a:pt x="55040" y="10008"/>
                      <a:pt x="5662" y="64"/>
                    </a:cubicBezTo>
                    <a:cubicBezTo>
                      <a:pt x="3519" y="-365"/>
                      <a:pt x="1204" y="1436"/>
                      <a:pt x="518" y="3321"/>
                    </a:cubicBezTo>
                    <a:cubicBezTo>
                      <a:pt x="433" y="3579"/>
                      <a:pt x="347" y="3750"/>
                      <a:pt x="261" y="4007"/>
                    </a:cubicBezTo>
                    <a:cubicBezTo>
                      <a:pt x="-425" y="6065"/>
                      <a:pt x="261" y="8551"/>
                      <a:pt x="2062" y="9837"/>
                    </a:cubicBezTo>
                    <a:cubicBezTo>
                      <a:pt x="64727" y="51499"/>
                      <a:pt x="96102" y="152055"/>
                      <a:pt x="92502" y="223463"/>
                    </a:cubicBezTo>
                    <a:cubicBezTo>
                      <a:pt x="92416" y="224492"/>
                      <a:pt x="92758" y="225264"/>
                      <a:pt x="93187" y="225950"/>
                    </a:cubicBezTo>
                    <a:cubicBezTo>
                      <a:pt x="102960" y="256039"/>
                      <a:pt x="117105" y="283814"/>
                      <a:pt x="124477" y="314932"/>
                    </a:cubicBezTo>
                    <a:cubicBezTo>
                      <a:pt x="125591" y="319561"/>
                      <a:pt x="132621" y="322219"/>
                      <a:pt x="135364" y="317332"/>
                    </a:cubicBezTo>
                    <a:cubicBezTo>
                      <a:pt x="142908" y="304388"/>
                      <a:pt x="146337" y="290672"/>
                      <a:pt x="149680" y="27627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1E293612-0362-D852-7A30-6006A8D5F0E8}"/>
                  </a:ext>
                </a:extLst>
              </p:cNvPr>
              <p:cNvSpPr/>
              <p:nvPr/>
            </p:nvSpPr>
            <p:spPr>
              <a:xfrm>
                <a:off x="8299241" y="5651327"/>
                <a:ext cx="139135" cy="253005"/>
              </a:xfrm>
              <a:custGeom>
                <a:avLst/>
                <a:gdLst>
                  <a:gd name="connsiteX0" fmla="*/ 137480 w 139135"/>
                  <a:gd name="connsiteY0" fmla="*/ 168457 h 253005"/>
                  <a:gd name="connsiteX1" fmla="*/ 133965 w 139135"/>
                  <a:gd name="connsiteY1" fmla="*/ 138539 h 253005"/>
                  <a:gd name="connsiteX2" fmla="*/ 7607 w 139135"/>
                  <a:gd name="connsiteY2" fmla="*/ 264 h 253005"/>
                  <a:gd name="connsiteX3" fmla="*/ 1434 w 139135"/>
                  <a:gd name="connsiteY3" fmla="*/ 9094 h 253005"/>
                  <a:gd name="connsiteX4" fmla="*/ 59727 w 139135"/>
                  <a:gd name="connsiteY4" fmla="*/ 135024 h 253005"/>
                  <a:gd name="connsiteX5" fmla="*/ 59813 w 139135"/>
                  <a:gd name="connsiteY5" fmla="*/ 139396 h 253005"/>
                  <a:gd name="connsiteX6" fmla="*/ 123764 w 139135"/>
                  <a:gd name="connsiteY6" fmla="*/ 247838 h 253005"/>
                  <a:gd name="connsiteX7" fmla="*/ 136023 w 139135"/>
                  <a:gd name="connsiteY7" fmla="*/ 248867 h 253005"/>
                  <a:gd name="connsiteX8" fmla="*/ 137480 w 139135"/>
                  <a:gd name="connsiteY8" fmla="*/ 168457 h 25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135" h="253005">
                    <a:moveTo>
                      <a:pt x="137480" y="168457"/>
                    </a:moveTo>
                    <a:cubicBezTo>
                      <a:pt x="137652" y="158341"/>
                      <a:pt x="136794" y="148140"/>
                      <a:pt x="133965" y="138539"/>
                    </a:cubicBezTo>
                    <a:cubicBezTo>
                      <a:pt x="121792" y="73559"/>
                      <a:pt x="69500" y="21096"/>
                      <a:pt x="7607" y="264"/>
                    </a:cubicBezTo>
                    <a:cubicBezTo>
                      <a:pt x="2635" y="-1364"/>
                      <a:pt x="-2594" y="4893"/>
                      <a:pt x="1434" y="9094"/>
                    </a:cubicBezTo>
                    <a:cubicBezTo>
                      <a:pt x="34610" y="43213"/>
                      <a:pt x="59299" y="86504"/>
                      <a:pt x="59727" y="135024"/>
                    </a:cubicBezTo>
                    <a:cubicBezTo>
                      <a:pt x="58956" y="136224"/>
                      <a:pt x="58784" y="137767"/>
                      <a:pt x="59813" y="139396"/>
                    </a:cubicBezTo>
                    <a:cubicBezTo>
                      <a:pt x="82187" y="175572"/>
                      <a:pt x="111934" y="205747"/>
                      <a:pt x="123764" y="247838"/>
                    </a:cubicBezTo>
                    <a:cubicBezTo>
                      <a:pt x="125307" y="253239"/>
                      <a:pt x="134308" y="255639"/>
                      <a:pt x="136023" y="248867"/>
                    </a:cubicBezTo>
                    <a:cubicBezTo>
                      <a:pt x="142366" y="222549"/>
                      <a:pt x="136966" y="195203"/>
                      <a:pt x="137480" y="1684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E86E3607-7B79-9E1D-E6E4-9C72CB95249A}"/>
                  </a:ext>
                </a:extLst>
              </p:cNvPr>
              <p:cNvSpPr/>
              <p:nvPr/>
            </p:nvSpPr>
            <p:spPr>
              <a:xfrm>
                <a:off x="8247343" y="5733617"/>
                <a:ext cx="562303" cy="313940"/>
              </a:xfrm>
              <a:custGeom>
                <a:avLst/>
                <a:gdLst>
                  <a:gd name="connsiteX0" fmla="*/ 558681 w 562303"/>
                  <a:gd name="connsiteY0" fmla="*/ 210554 h 313940"/>
                  <a:gd name="connsiteX1" fmla="*/ 496359 w 562303"/>
                  <a:gd name="connsiteY1" fmla="*/ 195123 h 313940"/>
                  <a:gd name="connsiteX2" fmla="*/ 428465 w 562303"/>
                  <a:gd name="connsiteY2" fmla="*/ 200610 h 313940"/>
                  <a:gd name="connsiteX3" fmla="*/ 368800 w 562303"/>
                  <a:gd name="connsiteY3" fmla="*/ 226499 h 313940"/>
                  <a:gd name="connsiteX4" fmla="*/ 506560 w 562303"/>
                  <a:gd name="connsiteY4" fmla="*/ 164005 h 313940"/>
                  <a:gd name="connsiteX5" fmla="*/ 507418 w 562303"/>
                  <a:gd name="connsiteY5" fmla="*/ 153804 h 313940"/>
                  <a:gd name="connsiteX6" fmla="*/ 295848 w 562303"/>
                  <a:gd name="connsiteY6" fmla="*/ 207725 h 313940"/>
                  <a:gd name="connsiteX7" fmla="*/ 301592 w 562303"/>
                  <a:gd name="connsiteY7" fmla="*/ 132030 h 313940"/>
                  <a:gd name="connsiteX8" fmla="*/ 274846 w 562303"/>
                  <a:gd name="connsiteY8" fmla="*/ 52563 h 313940"/>
                  <a:gd name="connsiteX9" fmla="*/ 267731 w 562303"/>
                  <a:gd name="connsiteY9" fmla="*/ 57106 h 313940"/>
                  <a:gd name="connsiteX10" fmla="*/ 241670 w 562303"/>
                  <a:gd name="connsiteY10" fmla="*/ 187065 h 313940"/>
                  <a:gd name="connsiteX11" fmla="*/ 176176 w 562303"/>
                  <a:gd name="connsiteY11" fmla="*/ 65507 h 313940"/>
                  <a:gd name="connsiteX12" fmla="*/ 169404 w 562303"/>
                  <a:gd name="connsiteY12" fmla="*/ 72880 h 313940"/>
                  <a:gd name="connsiteX13" fmla="*/ 183806 w 562303"/>
                  <a:gd name="connsiteY13" fmla="*/ 165463 h 313940"/>
                  <a:gd name="connsiteX14" fmla="*/ 140258 w 562303"/>
                  <a:gd name="connsiteY14" fmla="*/ 73051 h 313940"/>
                  <a:gd name="connsiteX15" fmla="*/ 7384 w 562303"/>
                  <a:gd name="connsiteY15" fmla="*/ 356 h 313940"/>
                  <a:gd name="connsiteX16" fmla="*/ 2155 w 562303"/>
                  <a:gd name="connsiteY16" fmla="*/ 10300 h 313940"/>
                  <a:gd name="connsiteX17" fmla="*/ 90451 w 562303"/>
                  <a:gd name="connsiteY17" fmla="*/ 100483 h 313940"/>
                  <a:gd name="connsiteX18" fmla="*/ 111025 w 562303"/>
                  <a:gd name="connsiteY18" fmla="*/ 206868 h 313940"/>
                  <a:gd name="connsiteX19" fmla="*/ 114969 w 562303"/>
                  <a:gd name="connsiteY19" fmla="*/ 212954 h 313940"/>
                  <a:gd name="connsiteX20" fmla="*/ 118226 w 562303"/>
                  <a:gd name="connsiteY20" fmla="*/ 212697 h 313940"/>
                  <a:gd name="connsiteX21" fmla="*/ 228297 w 562303"/>
                  <a:gd name="connsiteY21" fmla="*/ 235928 h 313940"/>
                  <a:gd name="connsiteX22" fmla="*/ 237984 w 562303"/>
                  <a:gd name="connsiteY22" fmla="*/ 235243 h 313940"/>
                  <a:gd name="connsiteX23" fmla="*/ 326195 w 562303"/>
                  <a:gd name="connsiteY23" fmla="*/ 267047 h 313940"/>
                  <a:gd name="connsiteX24" fmla="*/ 330653 w 562303"/>
                  <a:gd name="connsiteY24" fmla="*/ 271419 h 313940"/>
                  <a:gd name="connsiteX25" fmla="*/ 350970 w 562303"/>
                  <a:gd name="connsiteY25" fmla="*/ 307509 h 313940"/>
                  <a:gd name="connsiteX26" fmla="*/ 354398 w 562303"/>
                  <a:gd name="connsiteY26" fmla="*/ 312052 h 313940"/>
                  <a:gd name="connsiteX27" fmla="*/ 361857 w 562303"/>
                  <a:gd name="connsiteY27" fmla="*/ 312481 h 313940"/>
                  <a:gd name="connsiteX28" fmla="*/ 557738 w 562303"/>
                  <a:gd name="connsiteY28" fmla="*/ 221355 h 313940"/>
                  <a:gd name="connsiteX29" fmla="*/ 558681 w 562303"/>
                  <a:gd name="connsiteY29" fmla="*/ 210554 h 31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62303" h="313940">
                    <a:moveTo>
                      <a:pt x="558681" y="210554"/>
                    </a:moveTo>
                    <a:cubicBezTo>
                      <a:pt x="537679" y="205925"/>
                      <a:pt x="517790" y="197438"/>
                      <a:pt x="496359" y="195123"/>
                    </a:cubicBezTo>
                    <a:cubicBezTo>
                      <a:pt x="474413" y="192723"/>
                      <a:pt x="449896" y="196324"/>
                      <a:pt x="428465" y="200610"/>
                    </a:cubicBezTo>
                    <a:cubicBezTo>
                      <a:pt x="407634" y="204810"/>
                      <a:pt x="387231" y="214154"/>
                      <a:pt x="368800" y="226499"/>
                    </a:cubicBezTo>
                    <a:cubicBezTo>
                      <a:pt x="405062" y="190408"/>
                      <a:pt x="454097" y="169577"/>
                      <a:pt x="506560" y="164005"/>
                    </a:cubicBezTo>
                    <a:cubicBezTo>
                      <a:pt x="512047" y="163405"/>
                      <a:pt x="512133" y="155518"/>
                      <a:pt x="507418" y="153804"/>
                    </a:cubicBezTo>
                    <a:cubicBezTo>
                      <a:pt x="434208" y="126543"/>
                      <a:pt x="345312" y="148489"/>
                      <a:pt x="295848" y="207725"/>
                    </a:cubicBezTo>
                    <a:cubicBezTo>
                      <a:pt x="301249" y="182950"/>
                      <a:pt x="303735" y="157919"/>
                      <a:pt x="301592" y="132030"/>
                    </a:cubicBezTo>
                    <a:cubicBezTo>
                      <a:pt x="300392" y="116514"/>
                      <a:pt x="291905" y="58649"/>
                      <a:pt x="274846" y="52563"/>
                    </a:cubicBezTo>
                    <a:cubicBezTo>
                      <a:pt x="271674" y="51449"/>
                      <a:pt x="267902" y="53677"/>
                      <a:pt x="267731" y="57106"/>
                    </a:cubicBezTo>
                    <a:cubicBezTo>
                      <a:pt x="265844" y="102712"/>
                      <a:pt x="253329" y="144374"/>
                      <a:pt x="241670" y="187065"/>
                    </a:cubicBezTo>
                    <a:cubicBezTo>
                      <a:pt x="238756" y="139059"/>
                      <a:pt x="217839" y="96540"/>
                      <a:pt x="176176" y="65507"/>
                    </a:cubicBezTo>
                    <a:cubicBezTo>
                      <a:pt x="171290" y="61907"/>
                      <a:pt x="166232" y="68422"/>
                      <a:pt x="169404" y="72880"/>
                    </a:cubicBezTo>
                    <a:cubicBezTo>
                      <a:pt x="187235" y="98683"/>
                      <a:pt x="188435" y="133573"/>
                      <a:pt x="183806" y="165463"/>
                    </a:cubicBezTo>
                    <a:cubicBezTo>
                      <a:pt x="178491" y="131601"/>
                      <a:pt x="162032" y="101083"/>
                      <a:pt x="140258" y="73051"/>
                    </a:cubicBezTo>
                    <a:cubicBezTo>
                      <a:pt x="106910" y="30017"/>
                      <a:pt x="56676" y="16987"/>
                      <a:pt x="7384" y="356"/>
                    </a:cubicBezTo>
                    <a:cubicBezTo>
                      <a:pt x="1040" y="-1787"/>
                      <a:pt x="-2561" y="6271"/>
                      <a:pt x="2155" y="10300"/>
                    </a:cubicBezTo>
                    <a:cubicBezTo>
                      <a:pt x="34387" y="38161"/>
                      <a:pt x="69534" y="62335"/>
                      <a:pt x="90451" y="100483"/>
                    </a:cubicBezTo>
                    <a:cubicBezTo>
                      <a:pt x="105796" y="128515"/>
                      <a:pt x="126799" y="176435"/>
                      <a:pt x="111025" y="206868"/>
                    </a:cubicBezTo>
                    <a:cubicBezTo>
                      <a:pt x="109396" y="209954"/>
                      <a:pt x="112054" y="212611"/>
                      <a:pt x="114969" y="212954"/>
                    </a:cubicBezTo>
                    <a:cubicBezTo>
                      <a:pt x="115911" y="213383"/>
                      <a:pt x="117112" y="213469"/>
                      <a:pt x="118226" y="212697"/>
                    </a:cubicBezTo>
                    <a:cubicBezTo>
                      <a:pt x="157145" y="189123"/>
                      <a:pt x="197950" y="205153"/>
                      <a:pt x="228297" y="235928"/>
                    </a:cubicBezTo>
                    <a:cubicBezTo>
                      <a:pt x="231126" y="238843"/>
                      <a:pt x="235926" y="237900"/>
                      <a:pt x="237984" y="235243"/>
                    </a:cubicBezTo>
                    <a:cubicBezTo>
                      <a:pt x="268331" y="236357"/>
                      <a:pt x="302878" y="245959"/>
                      <a:pt x="326195" y="267047"/>
                    </a:cubicBezTo>
                    <a:cubicBezTo>
                      <a:pt x="326624" y="269361"/>
                      <a:pt x="328424" y="271076"/>
                      <a:pt x="330653" y="271419"/>
                    </a:cubicBezTo>
                    <a:cubicBezTo>
                      <a:pt x="340168" y="281192"/>
                      <a:pt x="347369" y="293107"/>
                      <a:pt x="350970" y="307509"/>
                    </a:cubicBezTo>
                    <a:cubicBezTo>
                      <a:pt x="351484" y="309738"/>
                      <a:pt x="352770" y="311195"/>
                      <a:pt x="354398" y="312052"/>
                    </a:cubicBezTo>
                    <a:cubicBezTo>
                      <a:pt x="356199" y="314024"/>
                      <a:pt x="359285" y="314881"/>
                      <a:pt x="361857" y="312481"/>
                    </a:cubicBezTo>
                    <a:cubicBezTo>
                      <a:pt x="416121" y="261903"/>
                      <a:pt x="484529" y="231814"/>
                      <a:pt x="557738" y="221355"/>
                    </a:cubicBezTo>
                    <a:cubicBezTo>
                      <a:pt x="562968" y="220584"/>
                      <a:pt x="564254" y="211754"/>
                      <a:pt x="558681" y="21055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5B9778FE-6526-1633-F65D-EA901F01F12C}"/>
                  </a:ext>
                </a:extLst>
              </p:cNvPr>
              <p:cNvSpPr/>
              <p:nvPr/>
            </p:nvSpPr>
            <p:spPr>
              <a:xfrm>
                <a:off x="8346074" y="5925076"/>
                <a:ext cx="260098" cy="167287"/>
              </a:xfrm>
              <a:custGeom>
                <a:avLst/>
                <a:gdLst>
                  <a:gd name="connsiteX0" fmla="*/ 228064 w 260098"/>
                  <a:gd name="connsiteY0" fmla="*/ 64443 h 167287"/>
                  <a:gd name="connsiteX1" fmla="*/ 203546 w 260098"/>
                  <a:gd name="connsiteY1" fmla="*/ 46956 h 167287"/>
                  <a:gd name="connsiteX2" fmla="*/ 137281 w 260098"/>
                  <a:gd name="connsiteY2" fmla="*/ 37783 h 167287"/>
                  <a:gd name="connsiteX3" fmla="*/ 20695 w 260098"/>
                  <a:gd name="connsiteY3" fmla="*/ 10694 h 167287"/>
                  <a:gd name="connsiteX4" fmla="*/ 9294 w 260098"/>
                  <a:gd name="connsiteY4" fmla="*/ 77816 h 167287"/>
                  <a:gd name="connsiteX5" fmla="*/ 58843 w 260098"/>
                  <a:gd name="connsiteY5" fmla="*/ 107563 h 167287"/>
                  <a:gd name="connsiteX6" fmla="*/ 158455 w 260098"/>
                  <a:gd name="connsiteY6" fmla="*/ 154283 h 167287"/>
                  <a:gd name="connsiteX7" fmla="*/ 254210 w 260098"/>
                  <a:gd name="connsiteY7" fmla="*/ 139110 h 167287"/>
                  <a:gd name="connsiteX8" fmla="*/ 228064 w 260098"/>
                  <a:gd name="connsiteY8" fmla="*/ 64443 h 16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098" h="167287">
                    <a:moveTo>
                      <a:pt x="228064" y="64443"/>
                    </a:moveTo>
                    <a:cubicBezTo>
                      <a:pt x="220006" y="57842"/>
                      <a:pt x="211348" y="52013"/>
                      <a:pt x="203546" y="46956"/>
                    </a:cubicBezTo>
                    <a:cubicBezTo>
                      <a:pt x="187173" y="36325"/>
                      <a:pt x="155798" y="26124"/>
                      <a:pt x="137281" y="37783"/>
                    </a:cubicBezTo>
                    <a:cubicBezTo>
                      <a:pt x="122022" y="1950"/>
                      <a:pt x="51899" y="-11252"/>
                      <a:pt x="20695" y="10694"/>
                    </a:cubicBezTo>
                    <a:cubicBezTo>
                      <a:pt x="-7165" y="19352"/>
                      <a:pt x="-2536" y="55957"/>
                      <a:pt x="9294" y="77816"/>
                    </a:cubicBezTo>
                    <a:cubicBezTo>
                      <a:pt x="19495" y="96590"/>
                      <a:pt x="39812" y="101733"/>
                      <a:pt x="58843" y="107563"/>
                    </a:cubicBezTo>
                    <a:cubicBezTo>
                      <a:pt x="96047" y="118964"/>
                      <a:pt x="125280" y="134052"/>
                      <a:pt x="158455" y="154283"/>
                    </a:cubicBezTo>
                    <a:cubicBezTo>
                      <a:pt x="190516" y="173828"/>
                      <a:pt x="233379" y="173314"/>
                      <a:pt x="254210" y="139110"/>
                    </a:cubicBezTo>
                    <a:cubicBezTo>
                      <a:pt x="269640" y="113564"/>
                      <a:pt x="252581" y="79102"/>
                      <a:pt x="228064" y="6444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EAC2F57A-4C0C-68F1-D538-45D8D1BDBC58}"/>
                  </a:ext>
                </a:extLst>
              </p:cNvPr>
              <p:cNvSpPr/>
              <p:nvPr/>
            </p:nvSpPr>
            <p:spPr>
              <a:xfrm>
                <a:off x="8252513" y="5937730"/>
                <a:ext cx="406444" cy="280172"/>
              </a:xfrm>
              <a:custGeom>
                <a:avLst/>
                <a:gdLst>
                  <a:gd name="connsiteX0" fmla="*/ 406321 w 406444"/>
                  <a:gd name="connsiteY0" fmla="*/ 206180 h 280172"/>
                  <a:gd name="connsiteX1" fmla="*/ 399292 w 406444"/>
                  <a:gd name="connsiteY1" fmla="*/ 179777 h 280172"/>
                  <a:gd name="connsiteX2" fmla="*/ 354629 w 406444"/>
                  <a:gd name="connsiteY2" fmla="*/ 100481 h 280172"/>
                  <a:gd name="connsiteX3" fmla="*/ 344685 w 406444"/>
                  <a:gd name="connsiteY3" fmla="*/ 98252 h 280172"/>
                  <a:gd name="connsiteX4" fmla="*/ 285534 w 406444"/>
                  <a:gd name="connsiteY4" fmla="*/ 130999 h 280172"/>
                  <a:gd name="connsiteX5" fmla="*/ 274647 w 406444"/>
                  <a:gd name="connsiteY5" fmla="*/ 98681 h 280172"/>
                  <a:gd name="connsiteX6" fmla="*/ 235642 w 406444"/>
                  <a:gd name="connsiteY6" fmla="*/ 32159 h 280172"/>
                  <a:gd name="connsiteX7" fmla="*/ 224841 w 406444"/>
                  <a:gd name="connsiteY7" fmla="*/ 28301 h 280172"/>
                  <a:gd name="connsiteX8" fmla="*/ 160890 w 406444"/>
                  <a:gd name="connsiteY8" fmla="*/ 44160 h 280172"/>
                  <a:gd name="connsiteX9" fmla="*/ 125743 w 406444"/>
                  <a:gd name="connsiteY9" fmla="*/ 60534 h 280172"/>
                  <a:gd name="connsiteX10" fmla="*/ 117342 w 406444"/>
                  <a:gd name="connsiteY10" fmla="*/ 5669 h 280172"/>
                  <a:gd name="connsiteX11" fmla="*/ 111255 w 406444"/>
                  <a:gd name="connsiteY11" fmla="*/ 183 h 280172"/>
                  <a:gd name="connsiteX12" fmla="*/ 9500 w 406444"/>
                  <a:gd name="connsiteY12" fmla="*/ 37902 h 280172"/>
                  <a:gd name="connsiteX13" fmla="*/ 7700 w 406444"/>
                  <a:gd name="connsiteY13" fmla="*/ 40131 h 280172"/>
                  <a:gd name="connsiteX14" fmla="*/ 5642 w 406444"/>
                  <a:gd name="connsiteY14" fmla="*/ 46046 h 280172"/>
                  <a:gd name="connsiteX15" fmla="*/ 4871 w 406444"/>
                  <a:gd name="connsiteY15" fmla="*/ 48360 h 280172"/>
                  <a:gd name="connsiteX16" fmla="*/ 192094 w 406444"/>
                  <a:gd name="connsiteY16" fmla="*/ 220582 h 280172"/>
                  <a:gd name="connsiteX17" fmla="*/ 361744 w 406444"/>
                  <a:gd name="connsiteY17" fmla="*/ 274589 h 280172"/>
                  <a:gd name="connsiteX18" fmla="*/ 406321 w 406444"/>
                  <a:gd name="connsiteY18" fmla="*/ 206180 h 28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6444" h="280172">
                    <a:moveTo>
                      <a:pt x="406321" y="206180"/>
                    </a:moveTo>
                    <a:cubicBezTo>
                      <a:pt x="407092" y="196322"/>
                      <a:pt x="404178" y="187663"/>
                      <a:pt x="399292" y="179777"/>
                    </a:cubicBezTo>
                    <a:cubicBezTo>
                      <a:pt x="389261" y="152174"/>
                      <a:pt x="362344" y="126799"/>
                      <a:pt x="354629" y="100481"/>
                    </a:cubicBezTo>
                    <a:cubicBezTo>
                      <a:pt x="353257" y="95938"/>
                      <a:pt x="347857" y="94309"/>
                      <a:pt x="344685" y="98252"/>
                    </a:cubicBezTo>
                    <a:cubicBezTo>
                      <a:pt x="328825" y="118569"/>
                      <a:pt x="301993" y="114369"/>
                      <a:pt x="285534" y="130999"/>
                    </a:cubicBezTo>
                    <a:cubicBezTo>
                      <a:pt x="284334" y="119683"/>
                      <a:pt x="281162" y="109225"/>
                      <a:pt x="274647" y="98681"/>
                    </a:cubicBezTo>
                    <a:cubicBezTo>
                      <a:pt x="261360" y="77249"/>
                      <a:pt x="233671" y="60448"/>
                      <a:pt x="235642" y="32159"/>
                    </a:cubicBezTo>
                    <a:cubicBezTo>
                      <a:pt x="236071" y="25900"/>
                      <a:pt x="228527" y="24015"/>
                      <a:pt x="224841" y="28301"/>
                    </a:cubicBezTo>
                    <a:cubicBezTo>
                      <a:pt x="211725" y="43389"/>
                      <a:pt x="179235" y="39102"/>
                      <a:pt x="160890" y="44160"/>
                    </a:cubicBezTo>
                    <a:cubicBezTo>
                      <a:pt x="147774" y="47760"/>
                      <a:pt x="135601" y="52304"/>
                      <a:pt x="125743" y="60534"/>
                    </a:cubicBezTo>
                    <a:cubicBezTo>
                      <a:pt x="124628" y="42188"/>
                      <a:pt x="116142" y="24615"/>
                      <a:pt x="117342" y="5669"/>
                    </a:cubicBezTo>
                    <a:cubicBezTo>
                      <a:pt x="117513" y="2669"/>
                      <a:pt x="114513" y="-846"/>
                      <a:pt x="111255" y="183"/>
                    </a:cubicBezTo>
                    <a:cubicBezTo>
                      <a:pt x="77394" y="10898"/>
                      <a:pt x="28874" y="4555"/>
                      <a:pt x="9500" y="37902"/>
                    </a:cubicBezTo>
                    <a:cubicBezTo>
                      <a:pt x="8814" y="38416"/>
                      <a:pt x="8128" y="39016"/>
                      <a:pt x="7700" y="40131"/>
                    </a:cubicBezTo>
                    <a:cubicBezTo>
                      <a:pt x="6928" y="42188"/>
                      <a:pt x="6328" y="44074"/>
                      <a:pt x="5642" y="46046"/>
                    </a:cubicBezTo>
                    <a:cubicBezTo>
                      <a:pt x="5385" y="46817"/>
                      <a:pt x="5128" y="47589"/>
                      <a:pt x="4871" y="48360"/>
                    </a:cubicBezTo>
                    <a:cubicBezTo>
                      <a:pt x="-28819" y="154059"/>
                      <a:pt x="120771" y="189635"/>
                      <a:pt x="192094" y="220582"/>
                    </a:cubicBezTo>
                    <a:cubicBezTo>
                      <a:pt x="240357" y="241585"/>
                      <a:pt x="305251" y="297991"/>
                      <a:pt x="361744" y="274589"/>
                    </a:cubicBezTo>
                    <a:cubicBezTo>
                      <a:pt x="388662" y="263444"/>
                      <a:pt x="404092" y="234555"/>
                      <a:pt x="406321" y="206180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CC125C18-80E6-002A-ACA9-6F601D895CE4}"/>
                  </a:ext>
                </a:extLst>
              </p:cNvPr>
              <p:cNvSpPr/>
              <p:nvPr/>
            </p:nvSpPr>
            <p:spPr>
              <a:xfrm>
                <a:off x="8179110" y="5981977"/>
                <a:ext cx="484116" cy="321179"/>
              </a:xfrm>
              <a:custGeom>
                <a:avLst/>
                <a:gdLst>
                  <a:gd name="connsiteX0" fmla="*/ 475867 w 484116"/>
                  <a:gd name="connsiteY0" fmla="*/ 267118 h 321179"/>
                  <a:gd name="connsiteX1" fmla="*/ 475781 w 484116"/>
                  <a:gd name="connsiteY1" fmla="*/ 169134 h 321179"/>
                  <a:gd name="connsiteX2" fmla="*/ 466522 w 484116"/>
                  <a:gd name="connsiteY2" fmla="*/ 165791 h 321179"/>
                  <a:gd name="connsiteX3" fmla="*/ 412344 w 484116"/>
                  <a:gd name="connsiteY3" fmla="*/ 211654 h 321179"/>
                  <a:gd name="connsiteX4" fmla="*/ 401029 w 484116"/>
                  <a:gd name="connsiteY4" fmla="*/ 177021 h 321179"/>
                  <a:gd name="connsiteX5" fmla="*/ 363652 w 484116"/>
                  <a:gd name="connsiteY5" fmla="*/ 102697 h 321179"/>
                  <a:gd name="connsiteX6" fmla="*/ 355594 w 484116"/>
                  <a:gd name="connsiteY6" fmla="*/ 97125 h 321179"/>
                  <a:gd name="connsiteX7" fmla="*/ 252467 w 484116"/>
                  <a:gd name="connsiteY7" fmla="*/ 128243 h 321179"/>
                  <a:gd name="connsiteX8" fmla="*/ 241837 w 484116"/>
                  <a:gd name="connsiteY8" fmla="*/ 88038 h 321179"/>
                  <a:gd name="connsiteX9" fmla="*/ 196660 w 484116"/>
                  <a:gd name="connsiteY9" fmla="*/ 23830 h 321179"/>
                  <a:gd name="connsiteX10" fmla="*/ 188774 w 484116"/>
                  <a:gd name="connsiteY10" fmla="*/ 18344 h 321179"/>
                  <a:gd name="connsiteX11" fmla="*/ 100048 w 484116"/>
                  <a:gd name="connsiteY11" fmla="*/ 65493 h 321179"/>
                  <a:gd name="connsiteX12" fmla="*/ 90276 w 484116"/>
                  <a:gd name="connsiteY12" fmla="*/ 5485 h 321179"/>
                  <a:gd name="connsiteX13" fmla="*/ 81789 w 484116"/>
                  <a:gd name="connsiteY13" fmla="*/ 1113 h 321179"/>
                  <a:gd name="connsiteX14" fmla="*/ 12523 w 484116"/>
                  <a:gd name="connsiteY14" fmla="*/ 67807 h 321179"/>
                  <a:gd name="connsiteX15" fmla="*/ 950 w 484116"/>
                  <a:gd name="connsiteY15" fmla="*/ 119585 h 321179"/>
                  <a:gd name="connsiteX16" fmla="*/ 60357 w 484116"/>
                  <a:gd name="connsiteY16" fmla="*/ 193737 h 321179"/>
                  <a:gd name="connsiteX17" fmla="*/ 223835 w 484116"/>
                  <a:gd name="connsiteY17" fmla="*/ 273204 h 321179"/>
                  <a:gd name="connsiteX18" fmla="*/ 400343 w 484116"/>
                  <a:gd name="connsiteY18" fmla="*/ 321125 h 321179"/>
                  <a:gd name="connsiteX19" fmla="*/ 422460 w 484116"/>
                  <a:gd name="connsiteY19" fmla="*/ 317610 h 321179"/>
                  <a:gd name="connsiteX20" fmla="*/ 425546 w 484116"/>
                  <a:gd name="connsiteY20" fmla="*/ 316924 h 321179"/>
                  <a:gd name="connsiteX21" fmla="*/ 435147 w 484116"/>
                  <a:gd name="connsiteY21" fmla="*/ 311009 h 321179"/>
                  <a:gd name="connsiteX22" fmla="*/ 435576 w 484116"/>
                  <a:gd name="connsiteY22" fmla="*/ 310752 h 321179"/>
                  <a:gd name="connsiteX23" fmla="*/ 475867 w 484116"/>
                  <a:gd name="connsiteY23" fmla="*/ 267118 h 32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84116" h="321179">
                    <a:moveTo>
                      <a:pt x="475867" y="267118"/>
                    </a:moveTo>
                    <a:cubicBezTo>
                      <a:pt x="493269" y="232485"/>
                      <a:pt x="478096" y="204281"/>
                      <a:pt x="475781" y="169134"/>
                    </a:cubicBezTo>
                    <a:cubicBezTo>
                      <a:pt x="475523" y="164933"/>
                      <a:pt x="469437" y="163048"/>
                      <a:pt x="466522" y="165791"/>
                    </a:cubicBezTo>
                    <a:cubicBezTo>
                      <a:pt x="449463" y="181822"/>
                      <a:pt x="426832" y="193652"/>
                      <a:pt x="412344" y="211654"/>
                    </a:cubicBezTo>
                    <a:cubicBezTo>
                      <a:pt x="411059" y="199909"/>
                      <a:pt x="406772" y="188422"/>
                      <a:pt x="401029" y="177021"/>
                    </a:cubicBezTo>
                    <a:cubicBezTo>
                      <a:pt x="389370" y="153875"/>
                      <a:pt x="357909" y="130558"/>
                      <a:pt x="363652" y="102697"/>
                    </a:cubicBezTo>
                    <a:cubicBezTo>
                      <a:pt x="364510" y="98326"/>
                      <a:pt x="359109" y="95582"/>
                      <a:pt x="355594" y="97125"/>
                    </a:cubicBezTo>
                    <a:cubicBezTo>
                      <a:pt x="324047" y="111527"/>
                      <a:pt x="277842" y="103555"/>
                      <a:pt x="252467" y="128243"/>
                    </a:cubicBezTo>
                    <a:cubicBezTo>
                      <a:pt x="252724" y="114441"/>
                      <a:pt x="248867" y="101497"/>
                      <a:pt x="241837" y="88038"/>
                    </a:cubicBezTo>
                    <a:cubicBezTo>
                      <a:pt x="230522" y="66179"/>
                      <a:pt x="197432" y="50662"/>
                      <a:pt x="196660" y="23830"/>
                    </a:cubicBezTo>
                    <a:cubicBezTo>
                      <a:pt x="196574" y="20230"/>
                      <a:pt x="192717" y="15943"/>
                      <a:pt x="188774" y="18344"/>
                    </a:cubicBezTo>
                    <a:cubicBezTo>
                      <a:pt x="160999" y="35917"/>
                      <a:pt x="120708" y="39861"/>
                      <a:pt x="100048" y="65493"/>
                    </a:cubicBezTo>
                    <a:cubicBezTo>
                      <a:pt x="97391" y="45519"/>
                      <a:pt x="86332" y="26831"/>
                      <a:pt x="90276" y="5485"/>
                    </a:cubicBezTo>
                    <a:cubicBezTo>
                      <a:pt x="91133" y="1027"/>
                      <a:pt x="84960" y="-1630"/>
                      <a:pt x="81789" y="1113"/>
                    </a:cubicBezTo>
                    <a:cubicBezTo>
                      <a:pt x="58386" y="21602"/>
                      <a:pt x="27353" y="39347"/>
                      <a:pt x="12523" y="67807"/>
                    </a:cubicBezTo>
                    <a:cubicBezTo>
                      <a:pt x="4979" y="82380"/>
                      <a:pt x="-2736" y="102440"/>
                      <a:pt x="950" y="119585"/>
                    </a:cubicBezTo>
                    <a:cubicBezTo>
                      <a:pt x="3522" y="151989"/>
                      <a:pt x="35326" y="176249"/>
                      <a:pt x="60357" y="193737"/>
                    </a:cubicBezTo>
                    <a:cubicBezTo>
                      <a:pt x="109478" y="227942"/>
                      <a:pt x="169400" y="249201"/>
                      <a:pt x="223835" y="273204"/>
                    </a:cubicBezTo>
                    <a:cubicBezTo>
                      <a:pt x="278528" y="297293"/>
                      <a:pt x="340164" y="318210"/>
                      <a:pt x="400343" y="321125"/>
                    </a:cubicBezTo>
                    <a:cubicBezTo>
                      <a:pt x="408229" y="321467"/>
                      <a:pt x="415602" y="320181"/>
                      <a:pt x="422460" y="317610"/>
                    </a:cubicBezTo>
                    <a:cubicBezTo>
                      <a:pt x="423403" y="317696"/>
                      <a:pt x="424432" y="317524"/>
                      <a:pt x="425546" y="316924"/>
                    </a:cubicBezTo>
                    <a:cubicBezTo>
                      <a:pt x="428890" y="315038"/>
                      <a:pt x="432061" y="313067"/>
                      <a:pt x="435147" y="311009"/>
                    </a:cubicBezTo>
                    <a:cubicBezTo>
                      <a:pt x="435319" y="310923"/>
                      <a:pt x="435404" y="310838"/>
                      <a:pt x="435576" y="310752"/>
                    </a:cubicBezTo>
                    <a:cubicBezTo>
                      <a:pt x="452807" y="299608"/>
                      <a:pt x="466180" y="286406"/>
                      <a:pt x="475867" y="267118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9B173742-2E4B-9FC8-085A-8F1524565F64}"/>
                  </a:ext>
                </a:extLst>
              </p:cNvPr>
              <p:cNvSpPr/>
              <p:nvPr/>
            </p:nvSpPr>
            <p:spPr>
              <a:xfrm>
                <a:off x="8166737" y="6060603"/>
                <a:ext cx="439807" cy="331741"/>
              </a:xfrm>
              <a:custGeom>
                <a:avLst/>
                <a:gdLst>
                  <a:gd name="connsiteX0" fmla="*/ 434575 w 439807"/>
                  <a:gd name="connsiteY0" fmla="*/ 158574 h 331741"/>
                  <a:gd name="connsiteX1" fmla="*/ 426860 w 439807"/>
                  <a:gd name="connsiteY1" fmla="*/ 151545 h 331741"/>
                  <a:gd name="connsiteX2" fmla="*/ 345078 w 439807"/>
                  <a:gd name="connsiteY2" fmla="*/ 157974 h 331741"/>
                  <a:gd name="connsiteX3" fmla="*/ 311046 w 439807"/>
                  <a:gd name="connsiteY3" fmla="*/ 177605 h 331741"/>
                  <a:gd name="connsiteX4" fmla="*/ 265611 w 439807"/>
                  <a:gd name="connsiteY4" fmla="*/ 66934 h 331741"/>
                  <a:gd name="connsiteX5" fmla="*/ 256524 w 439807"/>
                  <a:gd name="connsiteY5" fmla="*/ 62219 h 331741"/>
                  <a:gd name="connsiteX6" fmla="*/ 187858 w 439807"/>
                  <a:gd name="connsiteY6" fmla="*/ 86222 h 331741"/>
                  <a:gd name="connsiteX7" fmla="*/ 147825 w 439807"/>
                  <a:gd name="connsiteY7" fmla="*/ 109540 h 331741"/>
                  <a:gd name="connsiteX8" fmla="*/ 109677 w 439807"/>
                  <a:gd name="connsiteY8" fmla="*/ 4612 h 331741"/>
                  <a:gd name="connsiteX9" fmla="*/ 100848 w 439807"/>
                  <a:gd name="connsiteY9" fmla="*/ 1355 h 331741"/>
                  <a:gd name="connsiteX10" fmla="*/ 2350 w 439807"/>
                  <a:gd name="connsiteY10" fmla="*/ 87594 h 331741"/>
                  <a:gd name="connsiteX11" fmla="*/ 54299 w 439807"/>
                  <a:gd name="connsiteY11" fmla="*/ 205894 h 331741"/>
                  <a:gd name="connsiteX12" fmla="*/ 121679 w 439807"/>
                  <a:gd name="connsiteY12" fmla="*/ 245242 h 331741"/>
                  <a:gd name="connsiteX13" fmla="*/ 216148 w 439807"/>
                  <a:gd name="connsiteY13" fmla="*/ 296763 h 331741"/>
                  <a:gd name="connsiteX14" fmla="*/ 373282 w 439807"/>
                  <a:gd name="connsiteY14" fmla="*/ 323509 h 331741"/>
                  <a:gd name="connsiteX15" fmla="*/ 425831 w 439807"/>
                  <a:gd name="connsiteY15" fmla="*/ 282704 h 331741"/>
                  <a:gd name="connsiteX16" fmla="*/ 426774 w 439807"/>
                  <a:gd name="connsiteY16" fmla="*/ 281932 h 331741"/>
                  <a:gd name="connsiteX17" fmla="*/ 434575 w 439807"/>
                  <a:gd name="connsiteY17" fmla="*/ 158574 h 331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9807" h="331741">
                    <a:moveTo>
                      <a:pt x="434575" y="158574"/>
                    </a:moveTo>
                    <a:cubicBezTo>
                      <a:pt x="435776" y="153859"/>
                      <a:pt x="431660" y="149487"/>
                      <a:pt x="426860" y="151545"/>
                    </a:cubicBezTo>
                    <a:cubicBezTo>
                      <a:pt x="401057" y="162260"/>
                      <a:pt x="371996" y="151288"/>
                      <a:pt x="345078" y="157974"/>
                    </a:cubicBezTo>
                    <a:cubicBezTo>
                      <a:pt x="332048" y="161231"/>
                      <a:pt x="319875" y="167918"/>
                      <a:pt x="311046" y="177605"/>
                    </a:cubicBezTo>
                    <a:cubicBezTo>
                      <a:pt x="308217" y="135343"/>
                      <a:pt x="266040" y="111511"/>
                      <a:pt x="265611" y="66934"/>
                    </a:cubicBezTo>
                    <a:cubicBezTo>
                      <a:pt x="265526" y="62648"/>
                      <a:pt x="260210" y="58447"/>
                      <a:pt x="256524" y="62219"/>
                    </a:cubicBezTo>
                    <a:cubicBezTo>
                      <a:pt x="237922" y="81250"/>
                      <a:pt x="211176" y="78079"/>
                      <a:pt x="187858" y="86222"/>
                    </a:cubicBezTo>
                    <a:cubicBezTo>
                      <a:pt x="172685" y="91537"/>
                      <a:pt x="158541" y="98395"/>
                      <a:pt x="147825" y="109540"/>
                    </a:cubicBezTo>
                    <a:cubicBezTo>
                      <a:pt x="147739" y="71392"/>
                      <a:pt x="118507" y="42245"/>
                      <a:pt x="109677" y="4612"/>
                    </a:cubicBezTo>
                    <a:cubicBezTo>
                      <a:pt x="108820" y="926"/>
                      <a:pt x="103934" y="-1731"/>
                      <a:pt x="100848" y="1355"/>
                    </a:cubicBezTo>
                    <a:cubicBezTo>
                      <a:pt x="69387" y="32559"/>
                      <a:pt x="8265" y="35216"/>
                      <a:pt x="2350" y="87594"/>
                    </a:cubicBezTo>
                    <a:cubicBezTo>
                      <a:pt x="-8966" y="130799"/>
                      <a:pt x="22581" y="179577"/>
                      <a:pt x="54299" y="205894"/>
                    </a:cubicBezTo>
                    <a:cubicBezTo>
                      <a:pt x="74273" y="222439"/>
                      <a:pt x="98533" y="233927"/>
                      <a:pt x="121679" y="245242"/>
                    </a:cubicBezTo>
                    <a:cubicBezTo>
                      <a:pt x="154169" y="261016"/>
                      <a:pt x="185116" y="278246"/>
                      <a:pt x="216148" y="296763"/>
                    </a:cubicBezTo>
                    <a:cubicBezTo>
                      <a:pt x="266554" y="326681"/>
                      <a:pt x="316017" y="342454"/>
                      <a:pt x="373282" y="323509"/>
                    </a:cubicBezTo>
                    <a:cubicBezTo>
                      <a:pt x="394885" y="316394"/>
                      <a:pt x="414515" y="301478"/>
                      <a:pt x="425831" y="282704"/>
                    </a:cubicBezTo>
                    <a:cubicBezTo>
                      <a:pt x="426174" y="282447"/>
                      <a:pt x="426517" y="282275"/>
                      <a:pt x="426774" y="281932"/>
                    </a:cubicBezTo>
                    <a:cubicBezTo>
                      <a:pt x="456778" y="245928"/>
                      <a:pt x="424117" y="198865"/>
                      <a:pt x="434575" y="15857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072503CC-65E5-032C-F8A8-A5E33D4B98CB}"/>
                  </a:ext>
                </a:extLst>
              </p:cNvPr>
              <p:cNvSpPr/>
              <p:nvPr/>
            </p:nvSpPr>
            <p:spPr>
              <a:xfrm>
                <a:off x="8124786" y="6150531"/>
                <a:ext cx="472715" cy="311334"/>
              </a:xfrm>
              <a:custGeom>
                <a:avLst/>
                <a:gdLst>
                  <a:gd name="connsiteX0" fmla="*/ 472241 w 472715"/>
                  <a:gd name="connsiteY0" fmla="*/ 189347 h 311334"/>
                  <a:gd name="connsiteX1" fmla="*/ 464611 w 472715"/>
                  <a:gd name="connsiteY1" fmla="*/ 182403 h 311334"/>
                  <a:gd name="connsiteX2" fmla="*/ 375200 w 472715"/>
                  <a:gd name="connsiteY2" fmla="*/ 220465 h 311334"/>
                  <a:gd name="connsiteX3" fmla="*/ 354712 w 472715"/>
                  <a:gd name="connsiteY3" fmla="*/ 106622 h 311334"/>
                  <a:gd name="connsiteX4" fmla="*/ 345625 w 472715"/>
                  <a:gd name="connsiteY4" fmla="*/ 101907 h 311334"/>
                  <a:gd name="connsiteX5" fmla="*/ 227324 w 472715"/>
                  <a:gd name="connsiteY5" fmla="*/ 150771 h 311334"/>
                  <a:gd name="connsiteX6" fmla="*/ 187634 w 472715"/>
                  <a:gd name="connsiteY6" fmla="*/ 37271 h 311334"/>
                  <a:gd name="connsiteX7" fmla="*/ 178461 w 472715"/>
                  <a:gd name="connsiteY7" fmla="*/ 32556 h 311334"/>
                  <a:gd name="connsiteX8" fmla="*/ 116654 w 472715"/>
                  <a:gd name="connsiteY8" fmla="*/ 71132 h 311334"/>
                  <a:gd name="connsiteX9" fmla="*/ 96851 w 472715"/>
                  <a:gd name="connsiteY9" fmla="*/ 94621 h 311334"/>
                  <a:gd name="connsiteX10" fmla="*/ 95308 w 472715"/>
                  <a:gd name="connsiteY10" fmla="*/ 75590 h 311334"/>
                  <a:gd name="connsiteX11" fmla="*/ 53731 w 472715"/>
                  <a:gd name="connsiteY11" fmla="*/ 3067 h 311334"/>
                  <a:gd name="connsiteX12" fmla="*/ 43016 w 472715"/>
                  <a:gd name="connsiteY12" fmla="*/ 5038 h 311334"/>
                  <a:gd name="connsiteX13" fmla="*/ 16269 w 472715"/>
                  <a:gd name="connsiteY13" fmla="*/ 63417 h 311334"/>
                  <a:gd name="connsiteX14" fmla="*/ 1696 w 472715"/>
                  <a:gd name="connsiteY14" fmla="*/ 112795 h 311334"/>
                  <a:gd name="connsiteX15" fmla="*/ 19956 w 472715"/>
                  <a:gd name="connsiteY15" fmla="*/ 178974 h 311334"/>
                  <a:gd name="connsiteX16" fmla="*/ 200321 w 472715"/>
                  <a:gd name="connsiteY16" fmla="*/ 286730 h 311334"/>
                  <a:gd name="connsiteX17" fmla="*/ 361827 w 472715"/>
                  <a:gd name="connsiteY17" fmla="*/ 311333 h 311334"/>
                  <a:gd name="connsiteX18" fmla="*/ 430235 w 472715"/>
                  <a:gd name="connsiteY18" fmla="*/ 278758 h 311334"/>
                  <a:gd name="connsiteX19" fmla="*/ 472241 w 472715"/>
                  <a:gd name="connsiteY19" fmla="*/ 189347 h 31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2715" h="311334">
                    <a:moveTo>
                      <a:pt x="472241" y="189347"/>
                    </a:moveTo>
                    <a:cubicBezTo>
                      <a:pt x="474384" y="184461"/>
                      <a:pt x="468812" y="180774"/>
                      <a:pt x="464611" y="182403"/>
                    </a:cubicBezTo>
                    <a:cubicBezTo>
                      <a:pt x="432550" y="194405"/>
                      <a:pt x="396545" y="195090"/>
                      <a:pt x="375200" y="220465"/>
                    </a:cubicBezTo>
                    <a:cubicBezTo>
                      <a:pt x="377772" y="182575"/>
                      <a:pt x="349740" y="145370"/>
                      <a:pt x="354712" y="106622"/>
                    </a:cubicBezTo>
                    <a:cubicBezTo>
                      <a:pt x="355312" y="101736"/>
                      <a:pt x="349226" y="99079"/>
                      <a:pt x="345625" y="101907"/>
                    </a:cubicBezTo>
                    <a:cubicBezTo>
                      <a:pt x="314421" y="126939"/>
                      <a:pt x="257671" y="123167"/>
                      <a:pt x="227324" y="150771"/>
                    </a:cubicBezTo>
                    <a:cubicBezTo>
                      <a:pt x="226724" y="110223"/>
                      <a:pt x="184976" y="79619"/>
                      <a:pt x="187634" y="37271"/>
                    </a:cubicBezTo>
                    <a:cubicBezTo>
                      <a:pt x="187891" y="32556"/>
                      <a:pt x="182233" y="29299"/>
                      <a:pt x="178461" y="32556"/>
                    </a:cubicBezTo>
                    <a:cubicBezTo>
                      <a:pt x="159859" y="48672"/>
                      <a:pt x="136113" y="56216"/>
                      <a:pt x="116654" y="71132"/>
                    </a:cubicBezTo>
                    <a:cubicBezTo>
                      <a:pt x="108767" y="77133"/>
                      <a:pt x="102252" y="85362"/>
                      <a:pt x="96851" y="94621"/>
                    </a:cubicBezTo>
                    <a:cubicBezTo>
                      <a:pt x="96851" y="88277"/>
                      <a:pt x="96508" y="82019"/>
                      <a:pt x="95308" y="75590"/>
                    </a:cubicBezTo>
                    <a:cubicBezTo>
                      <a:pt x="90422" y="47986"/>
                      <a:pt x="68133" y="25869"/>
                      <a:pt x="53731" y="3067"/>
                    </a:cubicBezTo>
                    <a:cubicBezTo>
                      <a:pt x="50731" y="-1648"/>
                      <a:pt x="43873" y="-877"/>
                      <a:pt x="43016" y="5038"/>
                    </a:cubicBezTo>
                    <a:cubicBezTo>
                      <a:pt x="39930" y="25612"/>
                      <a:pt x="25014" y="44557"/>
                      <a:pt x="16269" y="63417"/>
                    </a:cubicBezTo>
                    <a:cubicBezTo>
                      <a:pt x="8897" y="79191"/>
                      <a:pt x="4439" y="95650"/>
                      <a:pt x="1696" y="112795"/>
                    </a:cubicBezTo>
                    <a:cubicBezTo>
                      <a:pt x="-1818" y="135083"/>
                      <a:pt x="-1647" y="165944"/>
                      <a:pt x="19956" y="178974"/>
                    </a:cubicBezTo>
                    <a:cubicBezTo>
                      <a:pt x="66076" y="232295"/>
                      <a:pt x="134227" y="265814"/>
                      <a:pt x="200321" y="286730"/>
                    </a:cubicBezTo>
                    <a:cubicBezTo>
                      <a:pt x="249098" y="302247"/>
                      <a:pt x="359941" y="311419"/>
                      <a:pt x="361827" y="311333"/>
                    </a:cubicBezTo>
                    <a:cubicBezTo>
                      <a:pt x="388916" y="309876"/>
                      <a:pt x="410862" y="297360"/>
                      <a:pt x="430235" y="278758"/>
                    </a:cubicBezTo>
                    <a:cubicBezTo>
                      <a:pt x="454924" y="255269"/>
                      <a:pt x="459125" y="219437"/>
                      <a:pt x="472241" y="189347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ED5DC2D2-B2D9-4596-3622-FF3AA48EF623}"/>
                  </a:ext>
                </a:extLst>
              </p:cNvPr>
              <p:cNvSpPr/>
              <p:nvPr/>
            </p:nvSpPr>
            <p:spPr>
              <a:xfrm>
                <a:off x="8141577" y="6255509"/>
                <a:ext cx="358497" cy="247559"/>
              </a:xfrm>
              <a:custGeom>
                <a:avLst/>
                <a:gdLst>
                  <a:gd name="connsiteX0" fmla="*/ 358409 w 358497"/>
                  <a:gd name="connsiteY0" fmla="*/ 141976 h 247559"/>
                  <a:gd name="connsiteX1" fmla="*/ 350350 w 358497"/>
                  <a:gd name="connsiteY1" fmla="*/ 135460 h 247559"/>
                  <a:gd name="connsiteX2" fmla="*/ 349150 w 358497"/>
                  <a:gd name="connsiteY2" fmla="*/ 136061 h 247559"/>
                  <a:gd name="connsiteX3" fmla="*/ 243880 w 358497"/>
                  <a:gd name="connsiteY3" fmla="*/ 162978 h 247559"/>
                  <a:gd name="connsiteX4" fmla="*/ 241394 w 358497"/>
                  <a:gd name="connsiteY4" fmla="*/ 132888 h 247559"/>
                  <a:gd name="connsiteX5" fmla="*/ 207019 w 358497"/>
                  <a:gd name="connsiteY5" fmla="*/ 69624 h 247559"/>
                  <a:gd name="connsiteX6" fmla="*/ 195960 w 358497"/>
                  <a:gd name="connsiteY6" fmla="*/ 65680 h 247559"/>
                  <a:gd name="connsiteX7" fmla="*/ 133895 w 358497"/>
                  <a:gd name="connsiteY7" fmla="*/ 96455 h 247559"/>
                  <a:gd name="connsiteX8" fmla="*/ 112549 w 358497"/>
                  <a:gd name="connsiteY8" fmla="*/ 116944 h 247559"/>
                  <a:gd name="connsiteX9" fmla="*/ 101319 w 358497"/>
                  <a:gd name="connsiteY9" fmla="*/ 84797 h 247559"/>
                  <a:gd name="connsiteX10" fmla="*/ 38911 w 358497"/>
                  <a:gd name="connsiteY10" fmla="*/ 3101 h 247559"/>
                  <a:gd name="connsiteX11" fmla="*/ 30682 w 358497"/>
                  <a:gd name="connsiteY11" fmla="*/ 3015 h 247559"/>
                  <a:gd name="connsiteX12" fmla="*/ 30939 w 358497"/>
                  <a:gd name="connsiteY12" fmla="*/ 4730 h 247559"/>
                  <a:gd name="connsiteX13" fmla="*/ 15680 w 358497"/>
                  <a:gd name="connsiteY13" fmla="*/ 135546 h 247559"/>
                  <a:gd name="connsiteX14" fmla="*/ 139724 w 358497"/>
                  <a:gd name="connsiteY14" fmla="*/ 218099 h 247559"/>
                  <a:gd name="connsiteX15" fmla="*/ 287085 w 358497"/>
                  <a:gd name="connsiteY15" fmla="*/ 245188 h 247559"/>
                  <a:gd name="connsiteX16" fmla="*/ 332348 w 358497"/>
                  <a:gd name="connsiteY16" fmla="*/ 226415 h 247559"/>
                  <a:gd name="connsiteX17" fmla="*/ 358409 w 358497"/>
                  <a:gd name="connsiteY17" fmla="*/ 141976 h 24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8497" h="247559">
                    <a:moveTo>
                      <a:pt x="358409" y="141976"/>
                    </a:moveTo>
                    <a:cubicBezTo>
                      <a:pt x="359266" y="137604"/>
                      <a:pt x="353694" y="134346"/>
                      <a:pt x="350350" y="135460"/>
                    </a:cubicBezTo>
                    <a:cubicBezTo>
                      <a:pt x="349922" y="135546"/>
                      <a:pt x="349493" y="135717"/>
                      <a:pt x="349150" y="136061"/>
                    </a:cubicBezTo>
                    <a:cubicBezTo>
                      <a:pt x="325662" y="156206"/>
                      <a:pt x="273884" y="148233"/>
                      <a:pt x="243880" y="162978"/>
                    </a:cubicBezTo>
                    <a:cubicBezTo>
                      <a:pt x="245681" y="153206"/>
                      <a:pt x="245080" y="142833"/>
                      <a:pt x="241394" y="132888"/>
                    </a:cubicBezTo>
                    <a:cubicBezTo>
                      <a:pt x="233421" y="111200"/>
                      <a:pt x="206333" y="92769"/>
                      <a:pt x="207019" y="69624"/>
                    </a:cubicBezTo>
                    <a:cubicBezTo>
                      <a:pt x="207190" y="64737"/>
                      <a:pt x="198789" y="61222"/>
                      <a:pt x="195960" y="65680"/>
                    </a:cubicBezTo>
                    <a:cubicBezTo>
                      <a:pt x="184215" y="83854"/>
                      <a:pt x="153355" y="86083"/>
                      <a:pt x="133895" y="96455"/>
                    </a:cubicBezTo>
                    <a:cubicBezTo>
                      <a:pt x="125408" y="100999"/>
                      <a:pt x="118207" y="108371"/>
                      <a:pt x="112549" y="116944"/>
                    </a:cubicBezTo>
                    <a:cubicBezTo>
                      <a:pt x="110664" y="106314"/>
                      <a:pt x="106892" y="95598"/>
                      <a:pt x="101319" y="84797"/>
                    </a:cubicBezTo>
                    <a:cubicBezTo>
                      <a:pt x="85803" y="54450"/>
                      <a:pt x="49799" y="34905"/>
                      <a:pt x="38911" y="3101"/>
                    </a:cubicBezTo>
                    <a:cubicBezTo>
                      <a:pt x="37626" y="-757"/>
                      <a:pt x="30511" y="-1271"/>
                      <a:pt x="30682" y="3015"/>
                    </a:cubicBezTo>
                    <a:cubicBezTo>
                      <a:pt x="30682" y="3615"/>
                      <a:pt x="30853" y="4130"/>
                      <a:pt x="30939" y="4730"/>
                    </a:cubicBezTo>
                    <a:cubicBezTo>
                      <a:pt x="13280" y="51450"/>
                      <a:pt x="-19638" y="82311"/>
                      <a:pt x="15680" y="135546"/>
                    </a:cubicBezTo>
                    <a:cubicBezTo>
                      <a:pt x="41655" y="174722"/>
                      <a:pt x="95576" y="198811"/>
                      <a:pt x="139724" y="218099"/>
                    </a:cubicBezTo>
                    <a:cubicBezTo>
                      <a:pt x="185673" y="238159"/>
                      <a:pt x="238822" y="253675"/>
                      <a:pt x="287085" y="245188"/>
                    </a:cubicBezTo>
                    <a:cubicBezTo>
                      <a:pt x="304659" y="242102"/>
                      <a:pt x="321290" y="238245"/>
                      <a:pt x="332348" y="226415"/>
                    </a:cubicBezTo>
                    <a:cubicBezTo>
                      <a:pt x="355065" y="202154"/>
                      <a:pt x="352494" y="172494"/>
                      <a:pt x="358409" y="141976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A3B71456-1752-358C-32E0-D901927230BD}"/>
                  </a:ext>
                </a:extLst>
              </p:cNvPr>
              <p:cNvSpPr/>
              <p:nvPr/>
            </p:nvSpPr>
            <p:spPr>
              <a:xfrm>
                <a:off x="8390907" y="5950265"/>
                <a:ext cx="26394" cy="19861"/>
              </a:xfrm>
              <a:custGeom>
                <a:avLst/>
                <a:gdLst>
                  <a:gd name="connsiteX0" fmla="*/ 26354 w 26394"/>
                  <a:gd name="connsiteY0" fmla="*/ 10794 h 19861"/>
                  <a:gd name="connsiteX1" fmla="*/ 23096 w 26394"/>
                  <a:gd name="connsiteY1" fmla="*/ 7022 h 19861"/>
                  <a:gd name="connsiteX2" fmla="*/ 14009 w 26394"/>
                  <a:gd name="connsiteY2" fmla="*/ 8565 h 19861"/>
                  <a:gd name="connsiteX3" fmla="*/ 12381 w 26394"/>
                  <a:gd name="connsiteY3" fmla="*/ 7708 h 19861"/>
                  <a:gd name="connsiteX4" fmla="*/ 9466 w 26394"/>
                  <a:gd name="connsiteY4" fmla="*/ 1793 h 19861"/>
                  <a:gd name="connsiteX5" fmla="*/ 1236 w 26394"/>
                  <a:gd name="connsiteY5" fmla="*/ 2136 h 19861"/>
                  <a:gd name="connsiteX6" fmla="*/ 10152 w 26394"/>
                  <a:gd name="connsiteY6" fmla="*/ 19538 h 19861"/>
                  <a:gd name="connsiteX7" fmla="*/ 26354 w 26394"/>
                  <a:gd name="connsiteY7" fmla="*/ 10794 h 1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4" h="19861">
                    <a:moveTo>
                      <a:pt x="26354" y="10794"/>
                    </a:moveTo>
                    <a:cubicBezTo>
                      <a:pt x="26697" y="9079"/>
                      <a:pt x="24810" y="6936"/>
                      <a:pt x="23096" y="7022"/>
                    </a:cubicBezTo>
                    <a:cubicBezTo>
                      <a:pt x="20010" y="7108"/>
                      <a:pt x="17095" y="8565"/>
                      <a:pt x="14009" y="8565"/>
                    </a:cubicBezTo>
                    <a:cubicBezTo>
                      <a:pt x="12980" y="8565"/>
                      <a:pt x="12980" y="8394"/>
                      <a:pt x="12381" y="7708"/>
                    </a:cubicBezTo>
                    <a:cubicBezTo>
                      <a:pt x="10923" y="5907"/>
                      <a:pt x="11352" y="3593"/>
                      <a:pt x="9466" y="1793"/>
                    </a:cubicBezTo>
                    <a:cubicBezTo>
                      <a:pt x="7323" y="-264"/>
                      <a:pt x="3036" y="-1036"/>
                      <a:pt x="1236" y="2136"/>
                    </a:cubicBezTo>
                    <a:cubicBezTo>
                      <a:pt x="-2536" y="8822"/>
                      <a:pt x="2865" y="17995"/>
                      <a:pt x="10152" y="19538"/>
                    </a:cubicBezTo>
                    <a:cubicBezTo>
                      <a:pt x="16752" y="20909"/>
                      <a:pt x="24810" y="17909"/>
                      <a:pt x="26354" y="107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C59641AC-7E78-A6FB-DF72-28D9C82A75BD}"/>
                  </a:ext>
                </a:extLst>
              </p:cNvPr>
              <p:cNvSpPr/>
              <p:nvPr/>
            </p:nvSpPr>
            <p:spPr>
              <a:xfrm>
                <a:off x="8442950" y="6024066"/>
                <a:ext cx="28754" cy="20586"/>
              </a:xfrm>
              <a:custGeom>
                <a:avLst/>
                <a:gdLst>
                  <a:gd name="connsiteX0" fmla="*/ 24460 w 28754"/>
                  <a:gd name="connsiteY0" fmla="*/ 7373 h 20586"/>
                  <a:gd name="connsiteX1" fmla="*/ 16059 w 28754"/>
                  <a:gd name="connsiteY1" fmla="*/ 9258 h 20586"/>
                  <a:gd name="connsiteX2" fmla="*/ 11344 w 28754"/>
                  <a:gd name="connsiteY2" fmla="*/ 3429 h 20586"/>
                  <a:gd name="connsiteX3" fmla="*/ 6458 w 28754"/>
                  <a:gd name="connsiteY3" fmla="*/ 0 h 20586"/>
                  <a:gd name="connsiteX4" fmla="*/ 3457 w 28754"/>
                  <a:gd name="connsiteY4" fmla="*/ 515 h 20586"/>
                  <a:gd name="connsiteX5" fmla="*/ 199 w 28754"/>
                  <a:gd name="connsiteY5" fmla="*/ 6944 h 20586"/>
                  <a:gd name="connsiteX6" fmla="*/ 13487 w 28754"/>
                  <a:gd name="connsiteY6" fmla="*/ 20317 h 20586"/>
                  <a:gd name="connsiteX7" fmla="*/ 28660 w 28754"/>
                  <a:gd name="connsiteY7" fmla="*/ 12259 h 20586"/>
                  <a:gd name="connsiteX8" fmla="*/ 24460 w 28754"/>
                  <a:gd name="connsiteY8" fmla="*/ 7373 h 20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54" h="20586">
                    <a:moveTo>
                      <a:pt x="24460" y="7373"/>
                    </a:moveTo>
                    <a:cubicBezTo>
                      <a:pt x="21545" y="8058"/>
                      <a:pt x="19059" y="9602"/>
                      <a:pt x="16059" y="9258"/>
                    </a:cubicBezTo>
                    <a:cubicBezTo>
                      <a:pt x="13487" y="8916"/>
                      <a:pt x="12201" y="5401"/>
                      <a:pt x="11344" y="3429"/>
                    </a:cubicBezTo>
                    <a:cubicBezTo>
                      <a:pt x="10572" y="1629"/>
                      <a:pt x="8429" y="0"/>
                      <a:pt x="6458" y="0"/>
                    </a:cubicBezTo>
                    <a:cubicBezTo>
                      <a:pt x="5429" y="0"/>
                      <a:pt x="4400" y="0"/>
                      <a:pt x="3457" y="515"/>
                    </a:cubicBezTo>
                    <a:cubicBezTo>
                      <a:pt x="1400" y="1800"/>
                      <a:pt x="-658" y="4286"/>
                      <a:pt x="199" y="6944"/>
                    </a:cubicBezTo>
                    <a:cubicBezTo>
                      <a:pt x="2172" y="13459"/>
                      <a:pt x="6543" y="18774"/>
                      <a:pt x="13487" y="20317"/>
                    </a:cubicBezTo>
                    <a:cubicBezTo>
                      <a:pt x="19402" y="21517"/>
                      <a:pt x="27203" y="18689"/>
                      <a:pt x="28660" y="12259"/>
                    </a:cubicBezTo>
                    <a:cubicBezTo>
                      <a:pt x="29175" y="9773"/>
                      <a:pt x="27546" y="6687"/>
                      <a:pt x="24460" y="73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9909779D-0579-5F8A-FAFE-FF2F9175A731}"/>
                  </a:ext>
                </a:extLst>
              </p:cNvPr>
              <p:cNvSpPr/>
              <p:nvPr/>
            </p:nvSpPr>
            <p:spPr>
              <a:xfrm>
                <a:off x="8527099" y="6004840"/>
                <a:ext cx="29581" cy="20336"/>
              </a:xfrm>
              <a:custGeom>
                <a:avLst/>
                <a:gdLst>
                  <a:gd name="connsiteX0" fmla="*/ 29551 w 29581"/>
                  <a:gd name="connsiteY0" fmla="*/ 10483 h 20336"/>
                  <a:gd name="connsiteX1" fmla="*/ 24750 w 29581"/>
                  <a:gd name="connsiteY1" fmla="*/ 6196 h 20336"/>
                  <a:gd name="connsiteX2" fmla="*/ 15492 w 29581"/>
                  <a:gd name="connsiteY2" fmla="*/ 8596 h 20336"/>
                  <a:gd name="connsiteX3" fmla="*/ 10949 w 29581"/>
                  <a:gd name="connsiteY3" fmla="*/ 3281 h 20336"/>
                  <a:gd name="connsiteX4" fmla="*/ 62 w 29581"/>
                  <a:gd name="connsiteY4" fmla="*/ 5254 h 20336"/>
                  <a:gd name="connsiteX5" fmla="*/ 13006 w 29581"/>
                  <a:gd name="connsiteY5" fmla="*/ 20084 h 20336"/>
                  <a:gd name="connsiteX6" fmla="*/ 29551 w 29581"/>
                  <a:gd name="connsiteY6" fmla="*/ 10483 h 20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81" h="20336">
                    <a:moveTo>
                      <a:pt x="29551" y="10483"/>
                    </a:moveTo>
                    <a:cubicBezTo>
                      <a:pt x="29894" y="7911"/>
                      <a:pt x="27237" y="5596"/>
                      <a:pt x="24750" y="6196"/>
                    </a:cubicBezTo>
                    <a:cubicBezTo>
                      <a:pt x="21579" y="6882"/>
                      <a:pt x="18921" y="8768"/>
                      <a:pt x="15492" y="8596"/>
                    </a:cubicBezTo>
                    <a:cubicBezTo>
                      <a:pt x="12149" y="8340"/>
                      <a:pt x="11892" y="6025"/>
                      <a:pt x="10949" y="3281"/>
                    </a:cubicBezTo>
                    <a:cubicBezTo>
                      <a:pt x="8977" y="-2376"/>
                      <a:pt x="576" y="-62"/>
                      <a:pt x="62" y="5254"/>
                    </a:cubicBezTo>
                    <a:cubicBezTo>
                      <a:pt x="-710" y="13140"/>
                      <a:pt x="5891" y="18627"/>
                      <a:pt x="13006" y="20084"/>
                    </a:cubicBezTo>
                    <a:cubicBezTo>
                      <a:pt x="19521" y="21369"/>
                      <a:pt x="28608" y="17683"/>
                      <a:pt x="29551" y="104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3420B62D-E67F-F0B1-9065-8C6B3B8DC299}"/>
                  </a:ext>
                </a:extLst>
              </p:cNvPr>
              <p:cNvSpPr/>
              <p:nvPr/>
            </p:nvSpPr>
            <p:spPr>
              <a:xfrm>
                <a:off x="8571284" y="6094417"/>
                <a:ext cx="30768" cy="20829"/>
              </a:xfrm>
              <a:custGeom>
                <a:avLst/>
                <a:gdLst>
                  <a:gd name="connsiteX0" fmla="*/ 26428 w 30768"/>
                  <a:gd name="connsiteY0" fmla="*/ 8345 h 20829"/>
                  <a:gd name="connsiteX1" fmla="*/ 15113 w 30768"/>
                  <a:gd name="connsiteY1" fmla="*/ 9288 h 20829"/>
                  <a:gd name="connsiteX2" fmla="*/ 12284 w 30768"/>
                  <a:gd name="connsiteY2" fmla="*/ 7231 h 20829"/>
                  <a:gd name="connsiteX3" fmla="*/ 8340 w 30768"/>
                  <a:gd name="connsiteY3" fmla="*/ 887 h 20829"/>
                  <a:gd name="connsiteX4" fmla="*/ 1482 w 30768"/>
                  <a:gd name="connsiteY4" fmla="*/ 2087 h 20829"/>
                  <a:gd name="connsiteX5" fmla="*/ 10912 w 30768"/>
                  <a:gd name="connsiteY5" fmla="*/ 20004 h 20829"/>
                  <a:gd name="connsiteX6" fmla="*/ 30029 w 30768"/>
                  <a:gd name="connsiteY6" fmla="*/ 14003 h 20829"/>
                  <a:gd name="connsiteX7" fmla="*/ 26428 w 30768"/>
                  <a:gd name="connsiteY7" fmla="*/ 8345 h 20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68" h="20829">
                    <a:moveTo>
                      <a:pt x="26428" y="8345"/>
                    </a:moveTo>
                    <a:cubicBezTo>
                      <a:pt x="22828" y="9288"/>
                      <a:pt x="18799" y="9803"/>
                      <a:pt x="15113" y="9288"/>
                    </a:cubicBezTo>
                    <a:cubicBezTo>
                      <a:pt x="13827" y="9117"/>
                      <a:pt x="12884" y="8260"/>
                      <a:pt x="12284" y="7231"/>
                    </a:cubicBezTo>
                    <a:cubicBezTo>
                      <a:pt x="10912" y="4745"/>
                      <a:pt x="10912" y="2687"/>
                      <a:pt x="8340" y="887"/>
                    </a:cubicBezTo>
                    <a:cubicBezTo>
                      <a:pt x="6197" y="-656"/>
                      <a:pt x="2940" y="-142"/>
                      <a:pt x="1482" y="2087"/>
                    </a:cubicBezTo>
                    <a:cubicBezTo>
                      <a:pt x="-3233" y="9117"/>
                      <a:pt x="4225" y="17861"/>
                      <a:pt x="10912" y="20004"/>
                    </a:cubicBezTo>
                    <a:cubicBezTo>
                      <a:pt x="18027" y="22404"/>
                      <a:pt x="25228" y="19318"/>
                      <a:pt x="30029" y="14003"/>
                    </a:cubicBezTo>
                    <a:cubicBezTo>
                      <a:pt x="32172" y="11688"/>
                      <a:pt x="29257" y="7659"/>
                      <a:pt x="26428" y="8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7A8DCBE1-D12F-12CB-B46E-929452642BD1}"/>
                  </a:ext>
                </a:extLst>
              </p:cNvPr>
              <p:cNvSpPr/>
              <p:nvPr/>
            </p:nvSpPr>
            <p:spPr>
              <a:xfrm>
                <a:off x="8496088" y="6148178"/>
                <a:ext cx="28962" cy="21601"/>
              </a:xfrm>
              <a:custGeom>
                <a:avLst/>
                <a:gdLst>
                  <a:gd name="connsiteX0" fmla="*/ 23529 w 28962"/>
                  <a:gd name="connsiteY0" fmla="*/ 6791 h 21601"/>
                  <a:gd name="connsiteX1" fmla="*/ 14271 w 28962"/>
                  <a:gd name="connsiteY1" fmla="*/ 9792 h 21601"/>
                  <a:gd name="connsiteX2" fmla="*/ 12385 w 28962"/>
                  <a:gd name="connsiteY2" fmla="*/ 7477 h 21601"/>
                  <a:gd name="connsiteX3" fmla="*/ 8613 w 28962"/>
                  <a:gd name="connsiteY3" fmla="*/ 962 h 21601"/>
                  <a:gd name="connsiteX4" fmla="*/ 1412 w 28962"/>
                  <a:gd name="connsiteY4" fmla="*/ 2162 h 21601"/>
                  <a:gd name="connsiteX5" fmla="*/ 10242 w 28962"/>
                  <a:gd name="connsiteY5" fmla="*/ 21022 h 21601"/>
                  <a:gd name="connsiteX6" fmla="*/ 28587 w 28962"/>
                  <a:gd name="connsiteY6" fmla="*/ 12706 h 21601"/>
                  <a:gd name="connsiteX7" fmla="*/ 23529 w 28962"/>
                  <a:gd name="connsiteY7" fmla="*/ 6791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62" h="21601">
                    <a:moveTo>
                      <a:pt x="23529" y="6791"/>
                    </a:moveTo>
                    <a:cubicBezTo>
                      <a:pt x="21043" y="7391"/>
                      <a:pt x="16757" y="10391"/>
                      <a:pt x="14271" y="9792"/>
                    </a:cubicBezTo>
                    <a:cubicBezTo>
                      <a:pt x="13242" y="9534"/>
                      <a:pt x="12813" y="8506"/>
                      <a:pt x="12385" y="7477"/>
                    </a:cubicBezTo>
                    <a:cubicBezTo>
                      <a:pt x="11185" y="4734"/>
                      <a:pt x="11013" y="3019"/>
                      <a:pt x="8613" y="962"/>
                    </a:cubicBezTo>
                    <a:cubicBezTo>
                      <a:pt x="6555" y="-753"/>
                      <a:pt x="2783" y="-67"/>
                      <a:pt x="1412" y="2162"/>
                    </a:cubicBezTo>
                    <a:cubicBezTo>
                      <a:pt x="-2788" y="9020"/>
                      <a:pt x="3041" y="18879"/>
                      <a:pt x="10242" y="21022"/>
                    </a:cubicBezTo>
                    <a:cubicBezTo>
                      <a:pt x="17443" y="23165"/>
                      <a:pt x="25329" y="19136"/>
                      <a:pt x="28587" y="12706"/>
                    </a:cubicBezTo>
                    <a:cubicBezTo>
                      <a:pt x="30130" y="9706"/>
                      <a:pt x="26615" y="6020"/>
                      <a:pt x="23529" y="67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ADA1981A-8749-E9A3-BEDE-1CA4667CA010}"/>
                  </a:ext>
                </a:extLst>
              </p:cNvPr>
              <p:cNvSpPr/>
              <p:nvPr/>
            </p:nvSpPr>
            <p:spPr>
              <a:xfrm>
                <a:off x="8614708" y="6199601"/>
                <a:ext cx="29437" cy="18198"/>
              </a:xfrm>
              <a:custGeom>
                <a:avLst/>
                <a:gdLst>
                  <a:gd name="connsiteX0" fmla="*/ 24495 w 29437"/>
                  <a:gd name="connsiteY0" fmla="*/ 5260 h 18198"/>
                  <a:gd name="connsiteX1" fmla="*/ 10951 w 29437"/>
                  <a:gd name="connsiteY1" fmla="*/ 3288 h 18198"/>
                  <a:gd name="connsiteX2" fmla="*/ 406 w 29437"/>
                  <a:gd name="connsiteY2" fmla="*/ 8174 h 18198"/>
                  <a:gd name="connsiteX3" fmla="*/ 13265 w 29437"/>
                  <a:gd name="connsiteY3" fmla="*/ 17947 h 18198"/>
                  <a:gd name="connsiteX4" fmla="*/ 28781 w 29437"/>
                  <a:gd name="connsiteY4" fmla="*/ 11946 h 18198"/>
                  <a:gd name="connsiteX5" fmla="*/ 24495 w 29437"/>
                  <a:gd name="connsiteY5" fmla="*/ 5260 h 1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7" h="18198">
                    <a:moveTo>
                      <a:pt x="24495" y="5260"/>
                    </a:moveTo>
                    <a:cubicBezTo>
                      <a:pt x="19694" y="5946"/>
                      <a:pt x="13779" y="9032"/>
                      <a:pt x="10951" y="3288"/>
                    </a:cubicBezTo>
                    <a:cubicBezTo>
                      <a:pt x="7521" y="-3485"/>
                      <a:pt x="-2080" y="1231"/>
                      <a:pt x="406" y="8174"/>
                    </a:cubicBezTo>
                    <a:cubicBezTo>
                      <a:pt x="2463" y="13918"/>
                      <a:pt x="7607" y="16832"/>
                      <a:pt x="13265" y="17947"/>
                    </a:cubicBezTo>
                    <a:cubicBezTo>
                      <a:pt x="18494" y="18975"/>
                      <a:pt x="26124" y="16832"/>
                      <a:pt x="28781" y="11946"/>
                    </a:cubicBezTo>
                    <a:cubicBezTo>
                      <a:pt x="30581" y="8689"/>
                      <a:pt x="28524" y="4745"/>
                      <a:pt x="24495" y="52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B7CF2C0E-60DB-D5FF-DECE-32FC41B585C7}"/>
                  </a:ext>
                </a:extLst>
              </p:cNvPr>
              <p:cNvSpPr/>
              <p:nvPr/>
            </p:nvSpPr>
            <p:spPr>
              <a:xfrm>
                <a:off x="8534202" y="6271359"/>
                <a:ext cx="29296" cy="23134"/>
              </a:xfrm>
              <a:custGeom>
                <a:avLst/>
                <a:gdLst>
                  <a:gd name="connsiteX0" fmla="*/ 25191 w 29296"/>
                  <a:gd name="connsiteY0" fmla="*/ 10312 h 23134"/>
                  <a:gd name="connsiteX1" fmla="*/ 16533 w 29296"/>
                  <a:gd name="connsiteY1" fmla="*/ 11340 h 23134"/>
                  <a:gd name="connsiteX2" fmla="*/ 11990 w 29296"/>
                  <a:gd name="connsiteY2" fmla="*/ 4825 h 23134"/>
                  <a:gd name="connsiteX3" fmla="*/ 74 w 29296"/>
                  <a:gd name="connsiteY3" fmla="*/ 6968 h 23134"/>
                  <a:gd name="connsiteX4" fmla="*/ 11647 w 29296"/>
                  <a:gd name="connsiteY4" fmla="*/ 22227 h 23134"/>
                  <a:gd name="connsiteX5" fmla="*/ 28963 w 29296"/>
                  <a:gd name="connsiteY5" fmla="*/ 16141 h 23134"/>
                  <a:gd name="connsiteX6" fmla="*/ 25191 w 29296"/>
                  <a:gd name="connsiteY6" fmla="*/ 10312 h 2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96" h="23134">
                    <a:moveTo>
                      <a:pt x="25191" y="10312"/>
                    </a:moveTo>
                    <a:cubicBezTo>
                      <a:pt x="22448" y="10312"/>
                      <a:pt x="19276" y="11941"/>
                      <a:pt x="16533" y="11340"/>
                    </a:cubicBezTo>
                    <a:cubicBezTo>
                      <a:pt x="13447" y="10654"/>
                      <a:pt x="12418" y="7654"/>
                      <a:pt x="11990" y="4825"/>
                    </a:cubicBezTo>
                    <a:cubicBezTo>
                      <a:pt x="10790" y="-2890"/>
                      <a:pt x="-1041" y="-747"/>
                      <a:pt x="74" y="6968"/>
                    </a:cubicBezTo>
                    <a:cubicBezTo>
                      <a:pt x="1103" y="13912"/>
                      <a:pt x="4875" y="19741"/>
                      <a:pt x="11647" y="22227"/>
                    </a:cubicBezTo>
                    <a:cubicBezTo>
                      <a:pt x="17905" y="24542"/>
                      <a:pt x="25963" y="22399"/>
                      <a:pt x="28963" y="16141"/>
                    </a:cubicBezTo>
                    <a:cubicBezTo>
                      <a:pt x="30164" y="13655"/>
                      <a:pt x="27935" y="10312"/>
                      <a:pt x="25191" y="10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A4DDB248-8568-84BF-2FA1-9ECAA8112751}"/>
                  </a:ext>
                </a:extLst>
              </p:cNvPr>
              <p:cNvSpPr/>
              <p:nvPr/>
            </p:nvSpPr>
            <p:spPr>
              <a:xfrm>
                <a:off x="8377781" y="6207025"/>
                <a:ext cx="32945" cy="21764"/>
              </a:xfrm>
              <a:custGeom>
                <a:avLst/>
                <a:gdLst>
                  <a:gd name="connsiteX0" fmla="*/ 27564 w 32945"/>
                  <a:gd name="connsiteY0" fmla="*/ 6837 h 21764"/>
                  <a:gd name="connsiteX1" fmla="*/ 16077 w 32945"/>
                  <a:gd name="connsiteY1" fmla="*/ 10609 h 21764"/>
                  <a:gd name="connsiteX2" fmla="*/ 9305 w 32945"/>
                  <a:gd name="connsiteY2" fmla="*/ 1694 h 21764"/>
                  <a:gd name="connsiteX3" fmla="*/ 732 w 32945"/>
                  <a:gd name="connsiteY3" fmla="*/ 3151 h 21764"/>
                  <a:gd name="connsiteX4" fmla="*/ 13248 w 32945"/>
                  <a:gd name="connsiteY4" fmla="*/ 21496 h 21764"/>
                  <a:gd name="connsiteX5" fmla="*/ 32365 w 32945"/>
                  <a:gd name="connsiteY5" fmla="*/ 12410 h 21764"/>
                  <a:gd name="connsiteX6" fmla="*/ 27564 w 32945"/>
                  <a:gd name="connsiteY6" fmla="*/ 6837 h 2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945" h="21764">
                    <a:moveTo>
                      <a:pt x="27564" y="6837"/>
                    </a:moveTo>
                    <a:cubicBezTo>
                      <a:pt x="24049" y="8466"/>
                      <a:pt x="20020" y="10781"/>
                      <a:pt x="16077" y="10609"/>
                    </a:cubicBezTo>
                    <a:cubicBezTo>
                      <a:pt x="11876" y="10352"/>
                      <a:pt x="11791" y="4009"/>
                      <a:pt x="9305" y="1694"/>
                    </a:cubicBezTo>
                    <a:cubicBezTo>
                      <a:pt x="6561" y="-878"/>
                      <a:pt x="2361" y="-621"/>
                      <a:pt x="732" y="3151"/>
                    </a:cubicBezTo>
                    <a:cubicBezTo>
                      <a:pt x="-2525" y="11038"/>
                      <a:pt x="5704" y="20124"/>
                      <a:pt x="13248" y="21496"/>
                    </a:cubicBezTo>
                    <a:cubicBezTo>
                      <a:pt x="20792" y="22868"/>
                      <a:pt x="28507" y="18839"/>
                      <a:pt x="32365" y="12410"/>
                    </a:cubicBezTo>
                    <a:cubicBezTo>
                      <a:pt x="34250" y="9324"/>
                      <a:pt x="31250" y="5123"/>
                      <a:pt x="27564" y="68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91C252A8-42D6-65B0-6011-2DE2C3FC75CB}"/>
                  </a:ext>
                </a:extLst>
              </p:cNvPr>
              <p:cNvSpPr/>
              <p:nvPr/>
            </p:nvSpPr>
            <p:spPr>
              <a:xfrm>
                <a:off x="8337805" y="6071544"/>
                <a:ext cx="30013" cy="20537"/>
              </a:xfrm>
              <a:custGeom>
                <a:avLst/>
                <a:gdLst>
                  <a:gd name="connsiteX0" fmla="*/ 29993 w 30013"/>
                  <a:gd name="connsiteY0" fmla="*/ 10730 h 20537"/>
                  <a:gd name="connsiteX1" fmla="*/ 25879 w 30013"/>
                  <a:gd name="connsiteY1" fmla="*/ 6958 h 20537"/>
                  <a:gd name="connsiteX2" fmla="*/ 15848 w 30013"/>
                  <a:gd name="connsiteY2" fmla="*/ 9530 h 20537"/>
                  <a:gd name="connsiteX3" fmla="*/ 7962 w 30013"/>
                  <a:gd name="connsiteY3" fmla="*/ 1043 h 20537"/>
                  <a:gd name="connsiteX4" fmla="*/ 161 w 30013"/>
                  <a:gd name="connsiteY4" fmla="*/ 4729 h 20537"/>
                  <a:gd name="connsiteX5" fmla="*/ 14048 w 30013"/>
                  <a:gd name="connsiteY5" fmla="*/ 20331 h 20537"/>
                  <a:gd name="connsiteX6" fmla="*/ 29993 w 30013"/>
                  <a:gd name="connsiteY6" fmla="*/ 10730 h 2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013" h="20537">
                    <a:moveTo>
                      <a:pt x="29993" y="10730"/>
                    </a:moveTo>
                    <a:cubicBezTo>
                      <a:pt x="30250" y="8415"/>
                      <a:pt x="28022" y="6616"/>
                      <a:pt x="25879" y="6958"/>
                    </a:cubicBezTo>
                    <a:cubicBezTo>
                      <a:pt x="22278" y="7644"/>
                      <a:pt x="19706" y="9958"/>
                      <a:pt x="15848" y="9530"/>
                    </a:cubicBezTo>
                    <a:cubicBezTo>
                      <a:pt x="11991" y="9101"/>
                      <a:pt x="10533" y="3272"/>
                      <a:pt x="7962" y="1043"/>
                    </a:cubicBezTo>
                    <a:cubicBezTo>
                      <a:pt x="4790" y="-1700"/>
                      <a:pt x="761" y="1472"/>
                      <a:pt x="161" y="4729"/>
                    </a:cubicBezTo>
                    <a:cubicBezTo>
                      <a:pt x="-1297" y="12187"/>
                      <a:pt x="7447" y="19131"/>
                      <a:pt x="14048" y="20331"/>
                    </a:cubicBezTo>
                    <a:cubicBezTo>
                      <a:pt x="20478" y="21446"/>
                      <a:pt x="29136" y="18017"/>
                      <a:pt x="29993" y="107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04D0895A-B5A0-6EEE-2216-164C1AA4140E}"/>
                  </a:ext>
                </a:extLst>
              </p:cNvPr>
              <p:cNvSpPr/>
              <p:nvPr/>
            </p:nvSpPr>
            <p:spPr>
              <a:xfrm>
                <a:off x="8301249" y="5978211"/>
                <a:ext cx="26453" cy="23804"/>
              </a:xfrm>
              <a:custGeom>
                <a:avLst/>
                <a:gdLst>
                  <a:gd name="connsiteX0" fmla="*/ 26430 w 26453"/>
                  <a:gd name="connsiteY0" fmla="*/ 14566 h 23804"/>
                  <a:gd name="connsiteX1" fmla="*/ 20429 w 26453"/>
                  <a:gd name="connsiteY1" fmla="*/ 10451 h 23804"/>
                  <a:gd name="connsiteX2" fmla="*/ 16743 w 26453"/>
                  <a:gd name="connsiteY2" fmla="*/ 11994 h 23804"/>
                  <a:gd name="connsiteX3" fmla="*/ 15286 w 26453"/>
                  <a:gd name="connsiteY3" fmla="*/ 12080 h 23804"/>
                  <a:gd name="connsiteX4" fmla="*/ 11771 w 26453"/>
                  <a:gd name="connsiteY4" fmla="*/ 4879 h 23804"/>
                  <a:gd name="connsiteX5" fmla="*/ 4827 w 26453"/>
                  <a:gd name="connsiteY5" fmla="*/ 79 h 23804"/>
                  <a:gd name="connsiteX6" fmla="*/ 26 w 26453"/>
                  <a:gd name="connsiteY6" fmla="*/ 7022 h 23804"/>
                  <a:gd name="connsiteX7" fmla="*/ 10570 w 26453"/>
                  <a:gd name="connsiteY7" fmla="*/ 22710 h 23804"/>
                  <a:gd name="connsiteX8" fmla="*/ 26430 w 26453"/>
                  <a:gd name="connsiteY8" fmla="*/ 14566 h 23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3" h="23804">
                    <a:moveTo>
                      <a:pt x="26430" y="14566"/>
                    </a:moveTo>
                    <a:cubicBezTo>
                      <a:pt x="26773" y="11051"/>
                      <a:pt x="23258" y="9508"/>
                      <a:pt x="20429" y="10451"/>
                    </a:cubicBezTo>
                    <a:cubicBezTo>
                      <a:pt x="19229" y="10880"/>
                      <a:pt x="17943" y="11651"/>
                      <a:pt x="16743" y="11994"/>
                    </a:cubicBezTo>
                    <a:cubicBezTo>
                      <a:pt x="15971" y="12166"/>
                      <a:pt x="15543" y="12166"/>
                      <a:pt x="15286" y="12080"/>
                    </a:cubicBezTo>
                    <a:cubicBezTo>
                      <a:pt x="12799" y="10623"/>
                      <a:pt x="12028" y="7708"/>
                      <a:pt x="11771" y="4879"/>
                    </a:cubicBezTo>
                    <a:cubicBezTo>
                      <a:pt x="11514" y="1622"/>
                      <a:pt x="7742" y="-436"/>
                      <a:pt x="4827" y="79"/>
                    </a:cubicBezTo>
                    <a:cubicBezTo>
                      <a:pt x="1398" y="679"/>
                      <a:pt x="-231" y="3765"/>
                      <a:pt x="26" y="7022"/>
                    </a:cubicBezTo>
                    <a:cubicBezTo>
                      <a:pt x="627" y="13880"/>
                      <a:pt x="4398" y="19624"/>
                      <a:pt x="10570" y="22710"/>
                    </a:cubicBezTo>
                    <a:cubicBezTo>
                      <a:pt x="16914" y="25882"/>
                      <a:pt x="25744" y="21853"/>
                      <a:pt x="26430" y="145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A7F1B6BB-128A-86A9-E04A-500304BE0649}"/>
                  </a:ext>
                </a:extLst>
              </p:cNvPr>
              <p:cNvSpPr/>
              <p:nvPr/>
            </p:nvSpPr>
            <p:spPr>
              <a:xfrm>
                <a:off x="8217677" y="6034177"/>
                <a:ext cx="28160" cy="19039"/>
              </a:xfrm>
              <a:custGeom>
                <a:avLst/>
                <a:gdLst>
                  <a:gd name="connsiteX0" fmla="*/ 22047 w 28160"/>
                  <a:gd name="connsiteY0" fmla="*/ 5235 h 19039"/>
                  <a:gd name="connsiteX1" fmla="*/ 15189 w 28160"/>
                  <a:gd name="connsiteY1" fmla="*/ 7635 h 19039"/>
                  <a:gd name="connsiteX2" fmla="*/ 10989 w 28160"/>
                  <a:gd name="connsiteY2" fmla="*/ 3349 h 19039"/>
                  <a:gd name="connsiteX3" fmla="*/ 16 w 28160"/>
                  <a:gd name="connsiteY3" fmla="*/ 6864 h 19039"/>
                  <a:gd name="connsiteX4" fmla="*/ 27877 w 28160"/>
                  <a:gd name="connsiteY4" fmla="*/ 10635 h 19039"/>
                  <a:gd name="connsiteX5" fmla="*/ 22047 w 28160"/>
                  <a:gd name="connsiteY5" fmla="*/ 5235 h 1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160" h="19039">
                    <a:moveTo>
                      <a:pt x="22047" y="5235"/>
                    </a:moveTo>
                    <a:cubicBezTo>
                      <a:pt x="19990" y="6092"/>
                      <a:pt x="17589" y="7550"/>
                      <a:pt x="15189" y="7635"/>
                    </a:cubicBezTo>
                    <a:cubicBezTo>
                      <a:pt x="12360" y="7635"/>
                      <a:pt x="12103" y="5663"/>
                      <a:pt x="10989" y="3349"/>
                    </a:cubicBezTo>
                    <a:cubicBezTo>
                      <a:pt x="7903" y="-2995"/>
                      <a:pt x="-413" y="520"/>
                      <a:pt x="16" y="6864"/>
                    </a:cubicBezTo>
                    <a:cubicBezTo>
                      <a:pt x="959" y="21094"/>
                      <a:pt x="22990" y="23494"/>
                      <a:pt x="27877" y="10635"/>
                    </a:cubicBezTo>
                    <a:cubicBezTo>
                      <a:pt x="29248" y="6949"/>
                      <a:pt x="25391" y="3778"/>
                      <a:pt x="22047" y="52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42F798E9-9589-4F70-94B2-56F09E30B822}"/>
                  </a:ext>
                </a:extLst>
              </p:cNvPr>
              <p:cNvSpPr/>
              <p:nvPr/>
            </p:nvSpPr>
            <p:spPr>
              <a:xfrm>
                <a:off x="8231135" y="6131370"/>
                <a:ext cx="30253" cy="20879"/>
              </a:xfrm>
              <a:custGeom>
                <a:avLst/>
                <a:gdLst>
                  <a:gd name="connsiteX0" fmla="*/ 24363 w 30253"/>
                  <a:gd name="connsiteY0" fmla="*/ 7225 h 20879"/>
                  <a:gd name="connsiteX1" fmla="*/ 16391 w 30253"/>
                  <a:gd name="connsiteY1" fmla="*/ 9797 h 20879"/>
                  <a:gd name="connsiteX2" fmla="*/ 10647 w 30253"/>
                  <a:gd name="connsiteY2" fmla="*/ 3368 h 20879"/>
                  <a:gd name="connsiteX3" fmla="*/ 360 w 30253"/>
                  <a:gd name="connsiteY3" fmla="*/ 8168 h 20879"/>
                  <a:gd name="connsiteX4" fmla="*/ 14677 w 30253"/>
                  <a:gd name="connsiteY4" fmla="*/ 20684 h 20879"/>
                  <a:gd name="connsiteX5" fmla="*/ 30021 w 30253"/>
                  <a:gd name="connsiteY5" fmla="*/ 12112 h 20879"/>
                  <a:gd name="connsiteX6" fmla="*/ 24363 w 30253"/>
                  <a:gd name="connsiteY6" fmla="*/ 7225 h 20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53" h="20879">
                    <a:moveTo>
                      <a:pt x="24363" y="7225"/>
                    </a:moveTo>
                    <a:cubicBezTo>
                      <a:pt x="21792" y="8254"/>
                      <a:pt x="19220" y="9969"/>
                      <a:pt x="16391" y="9797"/>
                    </a:cubicBezTo>
                    <a:cubicBezTo>
                      <a:pt x="13048" y="9625"/>
                      <a:pt x="11504" y="6111"/>
                      <a:pt x="10647" y="3368"/>
                    </a:cubicBezTo>
                    <a:cubicBezTo>
                      <a:pt x="8247" y="-3576"/>
                      <a:pt x="-2040" y="1310"/>
                      <a:pt x="360" y="8168"/>
                    </a:cubicBezTo>
                    <a:cubicBezTo>
                      <a:pt x="2675" y="14854"/>
                      <a:pt x="7647" y="19484"/>
                      <a:pt x="14677" y="20684"/>
                    </a:cubicBezTo>
                    <a:cubicBezTo>
                      <a:pt x="21020" y="21799"/>
                      <a:pt x="27707" y="18027"/>
                      <a:pt x="30021" y="12112"/>
                    </a:cubicBezTo>
                    <a:cubicBezTo>
                      <a:pt x="31222" y="8768"/>
                      <a:pt x="27536" y="5939"/>
                      <a:pt x="24363" y="72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545598C0-264C-3A12-165C-1E143C8D3C4D}"/>
                  </a:ext>
                </a:extLst>
              </p:cNvPr>
              <p:cNvSpPr/>
              <p:nvPr/>
            </p:nvSpPr>
            <p:spPr>
              <a:xfrm>
                <a:off x="8259712" y="6264079"/>
                <a:ext cx="29855" cy="21770"/>
              </a:xfrm>
              <a:custGeom>
                <a:avLst/>
                <a:gdLst>
                  <a:gd name="connsiteX0" fmla="*/ 26476 w 29855"/>
                  <a:gd name="connsiteY0" fmla="*/ 8590 h 21770"/>
                  <a:gd name="connsiteX1" fmla="*/ 11903 w 29855"/>
                  <a:gd name="connsiteY1" fmla="*/ 4818 h 21770"/>
                  <a:gd name="connsiteX2" fmla="*/ 72 w 29855"/>
                  <a:gd name="connsiteY2" fmla="*/ 7047 h 21770"/>
                  <a:gd name="connsiteX3" fmla="*/ 13103 w 29855"/>
                  <a:gd name="connsiteY3" fmla="*/ 21620 h 21770"/>
                  <a:gd name="connsiteX4" fmla="*/ 29733 w 29855"/>
                  <a:gd name="connsiteY4" fmla="*/ 13734 h 21770"/>
                  <a:gd name="connsiteX5" fmla="*/ 26476 w 29855"/>
                  <a:gd name="connsiteY5" fmla="*/ 8590 h 2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55" h="21770">
                    <a:moveTo>
                      <a:pt x="26476" y="8590"/>
                    </a:moveTo>
                    <a:cubicBezTo>
                      <a:pt x="20390" y="8419"/>
                      <a:pt x="12931" y="14334"/>
                      <a:pt x="11903" y="4818"/>
                    </a:cubicBezTo>
                    <a:cubicBezTo>
                      <a:pt x="11046" y="-2897"/>
                      <a:pt x="-1041" y="-754"/>
                      <a:pt x="72" y="7047"/>
                    </a:cubicBezTo>
                    <a:cubicBezTo>
                      <a:pt x="1102" y="14248"/>
                      <a:pt x="5559" y="20506"/>
                      <a:pt x="13103" y="21620"/>
                    </a:cubicBezTo>
                    <a:cubicBezTo>
                      <a:pt x="18675" y="22392"/>
                      <a:pt x="28191" y="20249"/>
                      <a:pt x="29733" y="13734"/>
                    </a:cubicBezTo>
                    <a:cubicBezTo>
                      <a:pt x="30248" y="11419"/>
                      <a:pt x="29133" y="8676"/>
                      <a:pt x="26476" y="85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B191250F-9F88-155F-0685-D2AFFACA5E2A}"/>
                  </a:ext>
                </a:extLst>
              </p:cNvPr>
              <p:cNvSpPr/>
              <p:nvPr/>
            </p:nvSpPr>
            <p:spPr>
              <a:xfrm>
                <a:off x="8162424" y="6210394"/>
                <a:ext cx="29448" cy="19391"/>
              </a:xfrm>
              <a:custGeom>
                <a:avLst/>
                <a:gdLst>
                  <a:gd name="connsiteX0" fmla="*/ 23294 w 29448"/>
                  <a:gd name="connsiteY0" fmla="*/ 4840 h 19391"/>
                  <a:gd name="connsiteX1" fmla="*/ 11464 w 29448"/>
                  <a:gd name="connsiteY1" fmla="*/ 3468 h 19391"/>
                  <a:gd name="connsiteX2" fmla="*/ 491 w 29448"/>
                  <a:gd name="connsiteY2" fmla="*/ 8612 h 19391"/>
                  <a:gd name="connsiteX3" fmla="*/ 14378 w 29448"/>
                  <a:gd name="connsiteY3" fmla="*/ 19327 h 19391"/>
                  <a:gd name="connsiteX4" fmla="*/ 29209 w 29448"/>
                  <a:gd name="connsiteY4" fmla="*/ 10241 h 19391"/>
                  <a:gd name="connsiteX5" fmla="*/ 23294 w 29448"/>
                  <a:gd name="connsiteY5" fmla="*/ 4840 h 19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48" h="19391">
                    <a:moveTo>
                      <a:pt x="23294" y="4840"/>
                    </a:moveTo>
                    <a:cubicBezTo>
                      <a:pt x="18408" y="6469"/>
                      <a:pt x="14121" y="9897"/>
                      <a:pt x="11464" y="3468"/>
                    </a:cubicBezTo>
                    <a:cubicBezTo>
                      <a:pt x="8463" y="-3733"/>
                      <a:pt x="-2423" y="1411"/>
                      <a:pt x="491" y="8612"/>
                    </a:cubicBezTo>
                    <a:cubicBezTo>
                      <a:pt x="2977" y="14612"/>
                      <a:pt x="7863" y="18642"/>
                      <a:pt x="14378" y="19327"/>
                    </a:cubicBezTo>
                    <a:cubicBezTo>
                      <a:pt x="20379" y="19928"/>
                      <a:pt x="27409" y="16241"/>
                      <a:pt x="29209" y="10241"/>
                    </a:cubicBezTo>
                    <a:cubicBezTo>
                      <a:pt x="30409" y="6383"/>
                      <a:pt x="26894" y="3640"/>
                      <a:pt x="23294" y="4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EC9E1921-039A-6A13-694E-6F474DD65DFC}"/>
                  </a:ext>
                </a:extLst>
              </p:cNvPr>
              <p:cNvSpPr/>
              <p:nvPr/>
            </p:nvSpPr>
            <p:spPr>
              <a:xfrm>
                <a:off x="8419223" y="6335215"/>
                <a:ext cx="29891" cy="22271"/>
              </a:xfrm>
              <a:custGeom>
                <a:avLst/>
                <a:gdLst>
                  <a:gd name="connsiteX0" fmla="*/ 22641 w 29891"/>
                  <a:gd name="connsiteY0" fmla="*/ 8092 h 22271"/>
                  <a:gd name="connsiteX1" fmla="*/ 14583 w 29891"/>
                  <a:gd name="connsiteY1" fmla="*/ 11435 h 22271"/>
                  <a:gd name="connsiteX2" fmla="*/ 10725 w 29891"/>
                  <a:gd name="connsiteY2" fmla="*/ 2948 h 22271"/>
                  <a:gd name="connsiteX3" fmla="*/ 1724 w 29891"/>
                  <a:gd name="connsiteY3" fmla="*/ 2177 h 22271"/>
                  <a:gd name="connsiteX4" fmla="*/ 10211 w 29891"/>
                  <a:gd name="connsiteY4" fmla="*/ 21551 h 22271"/>
                  <a:gd name="connsiteX5" fmla="*/ 29585 w 29891"/>
                  <a:gd name="connsiteY5" fmla="*/ 12892 h 22271"/>
                  <a:gd name="connsiteX6" fmla="*/ 22641 w 29891"/>
                  <a:gd name="connsiteY6" fmla="*/ 8092 h 2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891" h="22271">
                    <a:moveTo>
                      <a:pt x="22641" y="8092"/>
                    </a:moveTo>
                    <a:cubicBezTo>
                      <a:pt x="20326" y="9721"/>
                      <a:pt x="17669" y="12206"/>
                      <a:pt x="14583" y="11435"/>
                    </a:cubicBezTo>
                    <a:cubicBezTo>
                      <a:pt x="10639" y="10492"/>
                      <a:pt x="12182" y="6034"/>
                      <a:pt x="10725" y="2948"/>
                    </a:cubicBezTo>
                    <a:cubicBezTo>
                      <a:pt x="9096" y="-567"/>
                      <a:pt x="3952" y="-1081"/>
                      <a:pt x="1724" y="2177"/>
                    </a:cubicBezTo>
                    <a:cubicBezTo>
                      <a:pt x="-3077" y="9120"/>
                      <a:pt x="2924" y="19236"/>
                      <a:pt x="10211" y="21551"/>
                    </a:cubicBezTo>
                    <a:cubicBezTo>
                      <a:pt x="17497" y="23951"/>
                      <a:pt x="26755" y="20179"/>
                      <a:pt x="29585" y="12892"/>
                    </a:cubicBezTo>
                    <a:cubicBezTo>
                      <a:pt x="31213" y="8692"/>
                      <a:pt x="25984" y="5691"/>
                      <a:pt x="22641" y="80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26C0C752-4E38-2A2E-A442-404B0500AFCB}"/>
                  </a:ext>
                </a:extLst>
              </p:cNvPr>
              <p:cNvSpPr/>
              <p:nvPr/>
            </p:nvSpPr>
            <p:spPr>
              <a:xfrm>
                <a:off x="8524241" y="6383082"/>
                <a:ext cx="26292" cy="21091"/>
              </a:xfrm>
              <a:custGeom>
                <a:avLst/>
                <a:gdLst>
                  <a:gd name="connsiteX0" fmla="*/ 21264 w 26292"/>
                  <a:gd name="connsiteY0" fmla="*/ 8574 h 21091"/>
                  <a:gd name="connsiteX1" fmla="*/ 14835 w 26292"/>
                  <a:gd name="connsiteY1" fmla="*/ 9860 h 21091"/>
                  <a:gd name="connsiteX2" fmla="*/ 10892 w 26292"/>
                  <a:gd name="connsiteY2" fmla="*/ 3259 h 21091"/>
                  <a:gd name="connsiteX3" fmla="*/ 5 w 26292"/>
                  <a:gd name="connsiteY3" fmla="*/ 5231 h 21091"/>
                  <a:gd name="connsiteX4" fmla="*/ 10977 w 26292"/>
                  <a:gd name="connsiteY4" fmla="*/ 20575 h 21091"/>
                  <a:gd name="connsiteX5" fmla="*/ 26151 w 26292"/>
                  <a:gd name="connsiteY5" fmla="*/ 13117 h 21091"/>
                  <a:gd name="connsiteX6" fmla="*/ 21264 w 26292"/>
                  <a:gd name="connsiteY6" fmla="*/ 8574 h 21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92" h="21091">
                    <a:moveTo>
                      <a:pt x="21264" y="8574"/>
                    </a:moveTo>
                    <a:cubicBezTo>
                      <a:pt x="19379" y="9260"/>
                      <a:pt x="16806" y="10460"/>
                      <a:pt x="14835" y="9860"/>
                    </a:cubicBezTo>
                    <a:cubicBezTo>
                      <a:pt x="12006" y="9088"/>
                      <a:pt x="11663" y="5659"/>
                      <a:pt x="10892" y="3259"/>
                    </a:cubicBezTo>
                    <a:cubicBezTo>
                      <a:pt x="9006" y="-2227"/>
                      <a:pt x="176" y="-256"/>
                      <a:pt x="5" y="5231"/>
                    </a:cubicBezTo>
                    <a:cubicBezTo>
                      <a:pt x="-167" y="12003"/>
                      <a:pt x="4377" y="18604"/>
                      <a:pt x="10977" y="20575"/>
                    </a:cubicBezTo>
                    <a:cubicBezTo>
                      <a:pt x="16978" y="22290"/>
                      <a:pt x="24694" y="19718"/>
                      <a:pt x="26151" y="13117"/>
                    </a:cubicBezTo>
                    <a:cubicBezTo>
                      <a:pt x="26922" y="9946"/>
                      <a:pt x="24436" y="7545"/>
                      <a:pt x="21264" y="85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E8972E5F-FAAC-698D-33A7-3FEEE860775C}"/>
                  </a:ext>
                </a:extLst>
              </p:cNvPr>
              <p:cNvSpPr/>
              <p:nvPr/>
            </p:nvSpPr>
            <p:spPr>
              <a:xfrm>
                <a:off x="8418716" y="6447233"/>
                <a:ext cx="28725" cy="23380"/>
              </a:xfrm>
              <a:custGeom>
                <a:avLst/>
                <a:gdLst>
                  <a:gd name="connsiteX0" fmla="*/ 23663 w 28725"/>
                  <a:gd name="connsiteY0" fmla="*/ 10517 h 23380"/>
                  <a:gd name="connsiteX1" fmla="*/ 13548 w 28725"/>
                  <a:gd name="connsiteY1" fmla="*/ 10688 h 23380"/>
                  <a:gd name="connsiteX2" fmla="*/ 11833 w 28725"/>
                  <a:gd name="connsiteY2" fmla="*/ 3659 h 23380"/>
                  <a:gd name="connsiteX3" fmla="*/ 3603 w 28725"/>
                  <a:gd name="connsiteY3" fmla="*/ 658 h 23380"/>
                  <a:gd name="connsiteX4" fmla="*/ 3 w 28725"/>
                  <a:gd name="connsiteY4" fmla="*/ 5802 h 23380"/>
                  <a:gd name="connsiteX5" fmla="*/ 9947 w 28725"/>
                  <a:gd name="connsiteY5" fmla="*/ 22432 h 23380"/>
                  <a:gd name="connsiteX6" fmla="*/ 27863 w 28725"/>
                  <a:gd name="connsiteY6" fmla="*/ 17289 h 23380"/>
                  <a:gd name="connsiteX7" fmla="*/ 23663 w 28725"/>
                  <a:gd name="connsiteY7" fmla="*/ 10517 h 2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25" h="23380">
                    <a:moveTo>
                      <a:pt x="23663" y="10517"/>
                    </a:moveTo>
                    <a:cubicBezTo>
                      <a:pt x="20662" y="10688"/>
                      <a:pt x="15776" y="13088"/>
                      <a:pt x="13548" y="10688"/>
                    </a:cubicBezTo>
                    <a:cubicBezTo>
                      <a:pt x="11833" y="8888"/>
                      <a:pt x="12862" y="5802"/>
                      <a:pt x="11833" y="3659"/>
                    </a:cubicBezTo>
                    <a:cubicBezTo>
                      <a:pt x="10375" y="573"/>
                      <a:pt x="6603" y="-971"/>
                      <a:pt x="3603" y="658"/>
                    </a:cubicBezTo>
                    <a:cubicBezTo>
                      <a:pt x="1803" y="1601"/>
                      <a:pt x="-83" y="3573"/>
                      <a:pt x="3" y="5802"/>
                    </a:cubicBezTo>
                    <a:cubicBezTo>
                      <a:pt x="346" y="13088"/>
                      <a:pt x="2746" y="19603"/>
                      <a:pt x="9947" y="22432"/>
                    </a:cubicBezTo>
                    <a:cubicBezTo>
                      <a:pt x="15948" y="24832"/>
                      <a:pt x="24263" y="22518"/>
                      <a:pt x="27863" y="17289"/>
                    </a:cubicBezTo>
                    <a:cubicBezTo>
                      <a:pt x="30263" y="13860"/>
                      <a:pt x="27263" y="10260"/>
                      <a:pt x="23663" y="105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E37E6E2C-1A01-D605-7CE3-F643BA09A19D}"/>
                  </a:ext>
                </a:extLst>
              </p:cNvPr>
              <p:cNvSpPr/>
              <p:nvPr/>
            </p:nvSpPr>
            <p:spPr>
              <a:xfrm>
                <a:off x="8304733" y="6391403"/>
                <a:ext cx="32053" cy="23805"/>
              </a:xfrm>
              <a:custGeom>
                <a:avLst/>
                <a:gdLst>
                  <a:gd name="connsiteX0" fmla="*/ 32033 w 32053"/>
                  <a:gd name="connsiteY0" fmla="*/ 11826 h 23805"/>
                  <a:gd name="connsiteX1" fmla="*/ 28089 w 32053"/>
                  <a:gd name="connsiteY1" fmla="*/ 8225 h 23805"/>
                  <a:gd name="connsiteX2" fmla="*/ 16859 w 32053"/>
                  <a:gd name="connsiteY2" fmla="*/ 12340 h 23805"/>
                  <a:gd name="connsiteX3" fmla="*/ 11630 w 32053"/>
                  <a:gd name="connsiteY3" fmla="*/ 4625 h 23805"/>
                  <a:gd name="connsiteX4" fmla="*/ 57 w 32053"/>
                  <a:gd name="connsiteY4" fmla="*/ 5225 h 23805"/>
                  <a:gd name="connsiteX5" fmla="*/ 13945 w 32053"/>
                  <a:gd name="connsiteY5" fmla="*/ 23656 h 23805"/>
                  <a:gd name="connsiteX6" fmla="*/ 32033 w 32053"/>
                  <a:gd name="connsiteY6" fmla="*/ 11826 h 23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053" h="23805">
                    <a:moveTo>
                      <a:pt x="32033" y="11826"/>
                    </a:moveTo>
                    <a:cubicBezTo>
                      <a:pt x="32289" y="9768"/>
                      <a:pt x="30146" y="7711"/>
                      <a:pt x="28089" y="8225"/>
                    </a:cubicBezTo>
                    <a:cubicBezTo>
                      <a:pt x="24145" y="9254"/>
                      <a:pt x="20974" y="11826"/>
                      <a:pt x="16859" y="12340"/>
                    </a:cubicBezTo>
                    <a:cubicBezTo>
                      <a:pt x="12316" y="12940"/>
                      <a:pt x="12230" y="7625"/>
                      <a:pt x="11630" y="4625"/>
                    </a:cubicBezTo>
                    <a:cubicBezTo>
                      <a:pt x="10258" y="-1805"/>
                      <a:pt x="571" y="-1461"/>
                      <a:pt x="57" y="5225"/>
                    </a:cubicBezTo>
                    <a:cubicBezTo>
                      <a:pt x="-629" y="14226"/>
                      <a:pt x="4943" y="22370"/>
                      <a:pt x="13945" y="23656"/>
                    </a:cubicBezTo>
                    <a:cubicBezTo>
                      <a:pt x="21145" y="24770"/>
                      <a:pt x="31090" y="19541"/>
                      <a:pt x="32033" y="118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FBAFC15A-094F-6627-0CD3-0D7A26561345}"/>
                  </a:ext>
                </a:extLst>
              </p:cNvPr>
              <p:cNvSpPr/>
              <p:nvPr/>
            </p:nvSpPr>
            <p:spPr>
              <a:xfrm>
                <a:off x="8174590" y="6339505"/>
                <a:ext cx="29146" cy="22467"/>
              </a:xfrm>
              <a:custGeom>
                <a:avLst/>
                <a:gdLst>
                  <a:gd name="connsiteX0" fmla="*/ 28958 w 29146"/>
                  <a:gd name="connsiteY0" fmla="*/ 10317 h 22467"/>
                  <a:gd name="connsiteX1" fmla="*/ 22444 w 29146"/>
                  <a:gd name="connsiteY1" fmla="*/ 8003 h 22467"/>
                  <a:gd name="connsiteX2" fmla="*/ 18929 w 29146"/>
                  <a:gd name="connsiteY2" fmla="*/ 10746 h 22467"/>
                  <a:gd name="connsiteX3" fmla="*/ 16185 w 29146"/>
                  <a:gd name="connsiteY3" fmla="*/ 10488 h 22467"/>
                  <a:gd name="connsiteX4" fmla="*/ 10442 w 29146"/>
                  <a:gd name="connsiteY4" fmla="*/ 2088 h 22467"/>
                  <a:gd name="connsiteX5" fmla="*/ 498 w 29146"/>
                  <a:gd name="connsiteY5" fmla="*/ 3802 h 22467"/>
                  <a:gd name="connsiteX6" fmla="*/ 12757 w 29146"/>
                  <a:gd name="connsiteY6" fmla="*/ 21890 h 22467"/>
                  <a:gd name="connsiteX7" fmla="*/ 28958 w 29146"/>
                  <a:gd name="connsiteY7" fmla="*/ 10317 h 2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146" h="22467">
                    <a:moveTo>
                      <a:pt x="28958" y="10317"/>
                    </a:moveTo>
                    <a:cubicBezTo>
                      <a:pt x="28359" y="7231"/>
                      <a:pt x="24844" y="6288"/>
                      <a:pt x="22444" y="8003"/>
                    </a:cubicBezTo>
                    <a:cubicBezTo>
                      <a:pt x="21243" y="8860"/>
                      <a:pt x="20215" y="10060"/>
                      <a:pt x="18929" y="10746"/>
                    </a:cubicBezTo>
                    <a:cubicBezTo>
                      <a:pt x="17986" y="11174"/>
                      <a:pt x="17386" y="11003"/>
                      <a:pt x="16185" y="10488"/>
                    </a:cubicBezTo>
                    <a:cubicBezTo>
                      <a:pt x="12842" y="9288"/>
                      <a:pt x="12585" y="5088"/>
                      <a:pt x="10442" y="2088"/>
                    </a:cubicBezTo>
                    <a:cubicBezTo>
                      <a:pt x="7870" y="-1513"/>
                      <a:pt x="1869" y="-141"/>
                      <a:pt x="498" y="3802"/>
                    </a:cubicBezTo>
                    <a:cubicBezTo>
                      <a:pt x="-2074" y="11603"/>
                      <a:pt x="5813" y="19661"/>
                      <a:pt x="12757" y="21890"/>
                    </a:cubicBezTo>
                    <a:cubicBezTo>
                      <a:pt x="20301" y="24205"/>
                      <a:pt x="30673" y="19404"/>
                      <a:pt x="28958" y="103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4" name="图形 4">
              <a:extLst>
                <a:ext uri="{FF2B5EF4-FFF2-40B4-BE49-F238E27FC236}">
                  <a16:creationId xmlns:a16="http://schemas.microsoft.com/office/drawing/2014/main" id="{CABF56A7-7D84-67FF-713D-42C51274923F}"/>
                </a:ext>
              </a:extLst>
            </p:cNvPr>
            <p:cNvGrpSpPr/>
            <p:nvPr/>
          </p:nvGrpSpPr>
          <p:grpSpPr>
            <a:xfrm>
              <a:off x="5660990" y="5407297"/>
              <a:ext cx="818680" cy="665377"/>
              <a:chOff x="5660990" y="5407297"/>
              <a:chExt cx="818680" cy="665377"/>
            </a:xfrm>
            <a:solidFill>
              <a:srgbClr val="CDDC39"/>
            </a:solidFill>
          </p:grpSpPr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23222855-AEBB-8EAC-6D8D-E3DBAB1BB3EE}"/>
                  </a:ext>
                </a:extLst>
              </p:cNvPr>
              <p:cNvSpPr/>
              <p:nvPr/>
            </p:nvSpPr>
            <p:spPr>
              <a:xfrm>
                <a:off x="6192268" y="5428175"/>
                <a:ext cx="92173" cy="304790"/>
              </a:xfrm>
              <a:custGeom>
                <a:avLst/>
                <a:gdLst>
                  <a:gd name="connsiteX0" fmla="*/ 23746 w 92173"/>
                  <a:gd name="connsiteY0" fmla="*/ 304170 h 304790"/>
                  <a:gd name="connsiteX1" fmla="*/ 25547 w 92173"/>
                  <a:gd name="connsiteY1" fmla="*/ 302369 h 304790"/>
                  <a:gd name="connsiteX2" fmla="*/ 62494 w 92173"/>
                  <a:gd name="connsiteY2" fmla="*/ 165209 h 304790"/>
                  <a:gd name="connsiteX3" fmla="*/ 91812 w 92173"/>
                  <a:gd name="connsiteY3" fmla="*/ 5761 h 304790"/>
                  <a:gd name="connsiteX4" fmla="*/ 90611 w 92173"/>
                  <a:gd name="connsiteY4" fmla="*/ 1389 h 304790"/>
                  <a:gd name="connsiteX5" fmla="*/ 86754 w 92173"/>
                  <a:gd name="connsiteY5" fmla="*/ 274 h 304790"/>
                  <a:gd name="connsiteX6" fmla="*/ 11744 w 92173"/>
                  <a:gd name="connsiteY6" fmla="*/ 102887 h 304790"/>
                  <a:gd name="connsiteX7" fmla="*/ 15602 w 92173"/>
                  <a:gd name="connsiteY7" fmla="*/ 299712 h 304790"/>
                  <a:gd name="connsiteX8" fmla="*/ 21346 w 92173"/>
                  <a:gd name="connsiteY8" fmla="*/ 304770 h 304790"/>
                  <a:gd name="connsiteX9" fmla="*/ 23746 w 92173"/>
                  <a:gd name="connsiteY9" fmla="*/ 304170 h 30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173" h="304790">
                    <a:moveTo>
                      <a:pt x="23746" y="304170"/>
                    </a:moveTo>
                    <a:cubicBezTo>
                      <a:pt x="24518" y="303741"/>
                      <a:pt x="25117" y="303227"/>
                      <a:pt x="25547" y="302369"/>
                    </a:cubicBezTo>
                    <a:cubicBezTo>
                      <a:pt x="58636" y="264650"/>
                      <a:pt x="62151" y="213130"/>
                      <a:pt x="62494" y="165209"/>
                    </a:cubicBezTo>
                    <a:cubicBezTo>
                      <a:pt x="62837" y="107516"/>
                      <a:pt x="63694" y="57624"/>
                      <a:pt x="91812" y="5761"/>
                    </a:cubicBezTo>
                    <a:cubicBezTo>
                      <a:pt x="92669" y="4132"/>
                      <a:pt x="91898" y="2332"/>
                      <a:pt x="90611" y="1389"/>
                    </a:cubicBezTo>
                    <a:cubicBezTo>
                      <a:pt x="89840" y="274"/>
                      <a:pt x="88468" y="-412"/>
                      <a:pt x="86754" y="274"/>
                    </a:cubicBezTo>
                    <a:cubicBezTo>
                      <a:pt x="51264" y="13562"/>
                      <a:pt x="24775" y="70055"/>
                      <a:pt x="11744" y="102887"/>
                    </a:cubicBezTo>
                    <a:cubicBezTo>
                      <a:pt x="-14230" y="168210"/>
                      <a:pt x="10201" y="233961"/>
                      <a:pt x="15602" y="299712"/>
                    </a:cubicBezTo>
                    <a:cubicBezTo>
                      <a:pt x="15860" y="303141"/>
                      <a:pt x="18688" y="304770"/>
                      <a:pt x="21346" y="304770"/>
                    </a:cubicBezTo>
                    <a:cubicBezTo>
                      <a:pt x="22117" y="304855"/>
                      <a:pt x="22974" y="304684"/>
                      <a:pt x="23746" y="304170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1EFABFDB-E1B4-FFEC-F8A8-D3D3A2507A38}"/>
                  </a:ext>
                </a:extLst>
              </p:cNvPr>
              <p:cNvSpPr/>
              <p:nvPr/>
            </p:nvSpPr>
            <p:spPr>
              <a:xfrm>
                <a:off x="6077075" y="5470812"/>
                <a:ext cx="76870" cy="348685"/>
              </a:xfrm>
              <a:custGeom>
                <a:avLst/>
                <a:gdLst>
                  <a:gd name="connsiteX0" fmla="*/ 36070 w 76870"/>
                  <a:gd name="connsiteY0" fmla="*/ 346057 h 348685"/>
                  <a:gd name="connsiteX1" fmla="*/ 72417 w 76870"/>
                  <a:gd name="connsiteY1" fmla="*/ 188238 h 348685"/>
                  <a:gd name="connsiteX2" fmla="*/ 76446 w 76870"/>
                  <a:gd name="connsiteY2" fmla="*/ 4958 h 348685"/>
                  <a:gd name="connsiteX3" fmla="*/ 73017 w 76870"/>
                  <a:gd name="connsiteY3" fmla="*/ 71 h 348685"/>
                  <a:gd name="connsiteX4" fmla="*/ 70017 w 76870"/>
                  <a:gd name="connsiteY4" fmla="*/ 928 h 348685"/>
                  <a:gd name="connsiteX5" fmla="*/ 65 w 76870"/>
                  <a:gd name="connsiteY5" fmla="*/ 150518 h 348685"/>
                  <a:gd name="connsiteX6" fmla="*/ 25783 w 76870"/>
                  <a:gd name="connsiteY6" fmla="*/ 343571 h 348685"/>
                  <a:gd name="connsiteX7" fmla="*/ 34527 w 76870"/>
                  <a:gd name="connsiteY7" fmla="*/ 347257 h 348685"/>
                  <a:gd name="connsiteX8" fmla="*/ 36070 w 76870"/>
                  <a:gd name="connsiteY8" fmla="*/ 346057 h 34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870" h="348685">
                    <a:moveTo>
                      <a:pt x="36070" y="346057"/>
                    </a:moveTo>
                    <a:cubicBezTo>
                      <a:pt x="78504" y="302594"/>
                      <a:pt x="82104" y="244816"/>
                      <a:pt x="72417" y="188238"/>
                    </a:cubicBezTo>
                    <a:cubicBezTo>
                      <a:pt x="61359" y="123772"/>
                      <a:pt x="42757" y="65994"/>
                      <a:pt x="76446" y="4958"/>
                    </a:cubicBezTo>
                    <a:cubicBezTo>
                      <a:pt x="77818" y="2471"/>
                      <a:pt x="75246" y="-357"/>
                      <a:pt x="73017" y="71"/>
                    </a:cubicBezTo>
                    <a:cubicBezTo>
                      <a:pt x="72074" y="-100"/>
                      <a:pt x="71046" y="-15"/>
                      <a:pt x="70017" y="928"/>
                    </a:cubicBezTo>
                    <a:cubicBezTo>
                      <a:pt x="26469" y="38990"/>
                      <a:pt x="1522" y="92997"/>
                      <a:pt x="65" y="150518"/>
                    </a:cubicBezTo>
                    <a:cubicBezTo>
                      <a:pt x="-1649" y="216098"/>
                      <a:pt x="31098" y="278077"/>
                      <a:pt x="25783" y="343571"/>
                    </a:cubicBezTo>
                    <a:cubicBezTo>
                      <a:pt x="25354" y="348800"/>
                      <a:pt x="31441" y="350001"/>
                      <a:pt x="34527" y="347257"/>
                    </a:cubicBezTo>
                    <a:cubicBezTo>
                      <a:pt x="35041" y="346915"/>
                      <a:pt x="35555" y="346571"/>
                      <a:pt x="36070" y="346057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A3772220-5206-6E22-D158-5D845AFCDB17}"/>
                  </a:ext>
                </a:extLst>
              </p:cNvPr>
              <p:cNvSpPr/>
              <p:nvPr/>
            </p:nvSpPr>
            <p:spPr>
              <a:xfrm>
                <a:off x="5976280" y="5529022"/>
                <a:ext cx="77166" cy="348655"/>
              </a:xfrm>
              <a:custGeom>
                <a:avLst/>
                <a:gdLst>
                  <a:gd name="connsiteX0" fmla="*/ 47882 w 77166"/>
                  <a:gd name="connsiteY0" fmla="*/ 347084 h 348655"/>
                  <a:gd name="connsiteX1" fmla="*/ 73514 w 77166"/>
                  <a:gd name="connsiteY1" fmla="*/ 197065 h 348655"/>
                  <a:gd name="connsiteX2" fmla="*/ 66485 w 77166"/>
                  <a:gd name="connsiteY2" fmla="*/ 4612 h 348655"/>
                  <a:gd name="connsiteX3" fmla="*/ 59712 w 77166"/>
                  <a:gd name="connsiteY3" fmla="*/ 1783 h 348655"/>
                  <a:gd name="connsiteX4" fmla="*/ 59712 w 77166"/>
                  <a:gd name="connsiteY4" fmla="*/ 1869 h 348655"/>
                  <a:gd name="connsiteX5" fmla="*/ 22937 w 77166"/>
                  <a:gd name="connsiteY5" fmla="*/ 54418 h 348655"/>
                  <a:gd name="connsiteX6" fmla="*/ 562 w 77166"/>
                  <a:gd name="connsiteY6" fmla="*/ 143487 h 348655"/>
                  <a:gd name="connsiteX7" fmla="*/ 16250 w 77166"/>
                  <a:gd name="connsiteY7" fmla="*/ 238899 h 348655"/>
                  <a:gd name="connsiteX8" fmla="*/ 36824 w 77166"/>
                  <a:gd name="connsiteY8" fmla="*/ 342197 h 348655"/>
                  <a:gd name="connsiteX9" fmla="*/ 43082 w 77166"/>
                  <a:gd name="connsiteY9" fmla="*/ 348455 h 348655"/>
                  <a:gd name="connsiteX10" fmla="*/ 47882 w 77166"/>
                  <a:gd name="connsiteY10" fmla="*/ 347084 h 34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166" h="348655">
                    <a:moveTo>
                      <a:pt x="47882" y="347084"/>
                    </a:moveTo>
                    <a:cubicBezTo>
                      <a:pt x="83373" y="308078"/>
                      <a:pt x="78915" y="245414"/>
                      <a:pt x="73514" y="197065"/>
                    </a:cubicBezTo>
                    <a:cubicBezTo>
                      <a:pt x="66228" y="131057"/>
                      <a:pt x="47540" y="70277"/>
                      <a:pt x="66485" y="4612"/>
                    </a:cubicBezTo>
                    <a:cubicBezTo>
                      <a:pt x="67685" y="498"/>
                      <a:pt x="61856" y="-1817"/>
                      <a:pt x="59712" y="1783"/>
                    </a:cubicBezTo>
                    <a:cubicBezTo>
                      <a:pt x="59712" y="1783"/>
                      <a:pt x="59712" y="1783"/>
                      <a:pt x="59712" y="1869"/>
                    </a:cubicBezTo>
                    <a:cubicBezTo>
                      <a:pt x="40510" y="11042"/>
                      <a:pt x="30480" y="35987"/>
                      <a:pt x="22937" y="54418"/>
                    </a:cubicBezTo>
                    <a:cubicBezTo>
                      <a:pt x="11107" y="83394"/>
                      <a:pt x="2963" y="112111"/>
                      <a:pt x="562" y="143487"/>
                    </a:cubicBezTo>
                    <a:cubicBezTo>
                      <a:pt x="-2010" y="176319"/>
                      <a:pt x="4420" y="208466"/>
                      <a:pt x="16250" y="238899"/>
                    </a:cubicBezTo>
                    <a:cubicBezTo>
                      <a:pt x="28680" y="270874"/>
                      <a:pt x="47797" y="307136"/>
                      <a:pt x="36824" y="342197"/>
                    </a:cubicBezTo>
                    <a:cubicBezTo>
                      <a:pt x="35452" y="346484"/>
                      <a:pt x="39653" y="349141"/>
                      <a:pt x="43082" y="348455"/>
                    </a:cubicBezTo>
                    <a:cubicBezTo>
                      <a:pt x="44539" y="348884"/>
                      <a:pt x="46339" y="348713"/>
                      <a:pt x="47882" y="347084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229E7294-F31E-E22E-3755-3254A54FEA7B}"/>
                  </a:ext>
                </a:extLst>
              </p:cNvPr>
              <p:cNvSpPr/>
              <p:nvPr/>
            </p:nvSpPr>
            <p:spPr>
              <a:xfrm>
                <a:off x="5872035" y="5608664"/>
                <a:ext cx="84081" cy="323433"/>
              </a:xfrm>
              <a:custGeom>
                <a:avLst/>
                <a:gdLst>
                  <a:gd name="connsiteX0" fmla="*/ 42656 w 84081"/>
                  <a:gd name="connsiteY0" fmla="*/ 321448 h 323433"/>
                  <a:gd name="connsiteX1" fmla="*/ 82261 w 84081"/>
                  <a:gd name="connsiteY1" fmla="*/ 175973 h 323433"/>
                  <a:gd name="connsiteX2" fmla="*/ 36827 w 84081"/>
                  <a:gd name="connsiteY2" fmla="*/ 4437 h 323433"/>
                  <a:gd name="connsiteX3" fmla="*/ 34255 w 84081"/>
                  <a:gd name="connsiteY3" fmla="*/ 1008 h 323433"/>
                  <a:gd name="connsiteX4" fmla="*/ 29198 w 84081"/>
                  <a:gd name="connsiteY4" fmla="*/ 1437 h 323433"/>
                  <a:gd name="connsiteX5" fmla="*/ 2280 w 84081"/>
                  <a:gd name="connsiteY5" fmla="*/ 138511 h 323433"/>
                  <a:gd name="connsiteX6" fmla="*/ 32198 w 84081"/>
                  <a:gd name="connsiteY6" fmla="*/ 317076 h 323433"/>
                  <a:gd name="connsiteX7" fmla="*/ 39999 w 84081"/>
                  <a:gd name="connsiteY7" fmla="*/ 322734 h 323433"/>
                  <a:gd name="connsiteX8" fmla="*/ 42656 w 84081"/>
                  <a:gd name="connsiteY8" fmla="*/ 321448 h 32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081" h="323433">
                    <a:moveTo>
                      <a:pt x="42656" y="321448"/>
                    </a:moveTo>
                    <a:cubicBezTo>
                      <a:pt x="79432" y="285701"/>
                      <a:pt x="88519" y="225093"/>
                      <a:pt x="82261" y="175973"/>
                    </a:cubicBezTo>
                    <a:cubicBezTo>
                      <a:pt x="74632" y="116480"/>
                      <a:pt x="33055" y="64788"/>
                      <a:pt x="36827" y="4437"/>
                    </a:cubicBezTo>
                    <a:cubicBezTo>
                      <a:pt x="36913" y="2551"/>
                      <a:pt x="35712" y="1437"/>
                      <a:pt x="34255" y="1008"/>
                    </a:cubicBezTo>
                    <a:cubicBezTo>
                      <a:pt x="32969" y="-278"/>
                      <a:pt x="30569" y="-535"/>
                      <a:pt x="29198" y="1437"/>
                    </a:cubicBezTo>
                    <a:cubicBezTo>
                      <a:pt x="565" y="41470"/>
                      <a:pt x="-3549" y="90934"/>
                      <a:pt x="2280" y="138511"/>
                    </a:cubicBezTo>
                    <a:cubicBezTo>
                      <a:pt x="9738" y="199462"/>
                      <a:pt x="49514" y="254668"/>
                      <a:pt x="32198" y="317076"/>
                    </a:cubicBezTo>
                    <a:cubicBezTo>
                      <a:pt x="30826" y="322134"/>
                      <a:pt x="36570" y="324792"/>
                      <a:pt x="39999" y="322734"/>
                    </a:cubicBezTo>
                    <a:cubicBezTo>
                      <a:pt x="40942" y="322563"/>
                      <a:pt x="41799" y="322220"/>
                      <a:pt x="42656" y="321448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95DB91D6-F6F4-E9EC-91C5-C853EB80554E}"/>
                  </a:ext>
                </a:extLst>
              </p:cNvPr>
              <p:cNvSpPr/>
              <p:nvPr/>
            </p:nvSpPr>
            <p:spPr>
              <a:xfrm>
                <a:off x="5785914" y="5767034"/>
                <a:ext cx="67340" cy="200488"/>
              </a:xfrm>
              <a:custGeom>
                <a:avLst/>
                <a:gdLst>
                  <a:gd name="connsiteX0" fmla="*/ 67140 w 67340"/>
                  <a:gd name="connsiteY0" fmla="*/ 116186 h 200488"/>
                  <a:gd name="connsiteX1" fmla="*/ 40480 w 67340"/>
                  <a:gd name="connsiteY1" fmla="*/ 5516 h 200488"/>
                  <a:gd name="connsiteX2" fmla="*/ 38680 w 67340"/>
                  <a:gd name="connsiteY2" fmla="*/ 1829 h 200488"/>
                  <a:gd name="connsiteX3" fmla="*/ 33794 w 67340"/>
                  <a:gd name="connsiteY3" fmla="*/ 972 h 200488"/>
                  <a:gd name="connsiteX4" fmla="*/ 189 w 67340"/>
                  <a:gd name="connsiteY4" fmla="*/ 86268 h 200488"/>
                  <a:gd name="connsiteX5" fmla="*/ 27450 w 67340"/>
                  <a:gd name="connsiteY5" fmla="*/ 194797 h 200488"/>
                  <a:gd name="connsiteX6" fmla="*/ 31051 w 67340"/>
                  <a:gd name="connsiteY6" fmla="*/ 199340 h 200488"/>
                  <a:gd name="connsiteX7" fmla="*/ 36708 w 67340"/>
                  <a:gd name="connsiteY7" fmla="*/ 199254 h 200488"/>
                  <a:gd name="connsiteX8" fmla="*/ 67140 w 67340"/>
                  <a:gd name="connsiteY8" fmla="*/ 116186 h 200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340" h="200488">
                    <a:moveTo>
                      <a:pt x="67140" y="116186"/>
                    </a:moveTo>
                    <a:cubicBezTo>
                      <a:pt x="65255" y="78210"/>
                      <a:pt x="33194" y="43406"/>
                      <a:pt x="40480" y="5516"/>
                    </a:cubicBezTo>
                    <a:cubicBezTo>
                      <a:pt x="40823" y="3973"/>
                      <a:pt x="39880" y="2601"/>
                      <a:pt x="38680" y="1829"/>
                    </a:cubicBezTo>
                    <a:cubicBezTo>
                      <a:pt x="37823" y="115"/>
                      <a:pt x="35594" y="-828"/>
                      <a:pt x="33794" y="972"/>
                    </a:cubicBezTo>
                    <a:cubicBezTo>
                      <a:pt x="11076" y="23261"/>
                      <a:pt x="2418" y="55322"/>
                      <a:pt x="189" y="86268"/>
                    </a:cubicBezTo>
                    <a:cubicBezTo>
                      <a:pt x="-2554" y="124502"/>
                      <a:pt x="25392" y="157077"/>
                      <a:pt x="27450" y="194797"/>
                    </a:cubicBezTo>
                    <a:cubicBezTo>
                      <a:pt x="27621" y="197282"/>
                      <a:pt x="29164" y="198825"/>
                      <a:pt x="31051" y="199340"/>
                    </a:cubicBezTo>
                    <a:cubicBezTo>
                      <a:pt x="32422" y="200712"/>
                      <a:pt x="34651" y="201054"/>
                      <a:pt x="36708" y="199254"/>
                    </a:cubicBezTo>
                    <a:cubicBezTo>
                      <a:pt x="60626" y="178252"/>
                      <a:pt x="68769" y="147048"/>
                      <a:pt x="67140" y="11618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E38A299D-2BAA-3EF4-A74F-29F44CE5EF6F}"/>
                  </a:ext>
                </a:extLst>
              </p:cNvPr>
              <p:cNvSpPr/>
              <p:nvPr/>
            </p:nvSpPr>
            <p:spPr>
              <a:xfrm>
                <a:off x="6207437" y="5602811"/>
                <a:ext cx="271948" cy="141942"/>
              </a:xfrm>
              <a:custGeom>
                <a:avLst/>
                <a:gdLst>
                  <a:gd name="connsiteX0" fmla="*/ 271068 w 271948"/>
                  <a:gd name="connsiteY0" fmla="*/ 6775 h 141942"/>
                  <a:gd name="connsiteX1" fmla="*/ 270553 w 271948"/>
                  <a:gd name="connsiteY1" fmla="*/ 2232 h 141942"/>
                  <a:gd name="connsiteX2" fmla="*/ 266181 w 271948"/>
                  <a:gd name="connsiteY2" fmla="*/ 432 h 141942"/>
                  <a:gd name="connsiteX3" fmla="*/ 192972 w 271948"/>
                  <a:gd name="connsiteY3" fmla="*/ 26578 h 141942"/>
                  <a:gd name="connsiteX4" fmla="*/ 125849 w 271948"/>
                  <a:gd name="connsiteY4" fmla="*/ 55896 h 141942"/>
                  <a:gd name="connsiteX5" fmla="*/ 6263 w 271948"/>
                  <a:gd name="connsiteY5" fmla="*/ 130134 h 141942"/>
                  <a:gd name="connsiteX6" fmla="*/ 3691 w 271948"/>
                  <a:gd name="connsiteY6" fmla="*/ 131505 h 141942"/>
                  <a:gd name="connsiteX7" fmla="*/ 3605 w 271948"/>
                  <a:gd name="connsiteY7" fmla="*/ 131505 h 141942"/>
                  <a:gd name="connsiteX8" fmla="*/ 5920 w 271948"/>
                  <a:gd name="connsiteY8" fmla="*/ 140935 h 141942"/>
                  <a:gd name="connsiteX9" fmla="*/ 78186 w 271948"/>
                  <a:gd name="connsiteY9" fmla="*/ 141021 h 141942"/>
                  <a:gd name="connsiteX10" fmla="*/ 149510 w 271948"/>
                  <a:gd name="connsiteY10" fmla="*/ 121218 h 141942"/>
                  <a:gd name="connsiteX11" fmla="*/ 271068 w 271948"/>
                  <a:gd name="connsiteY11" fmla="*/ 6775 h 141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948" h="141942">
                    <a:moveTo>
                      <a:pt x="271068" y="6775"/>
                    </a:moveTo>
                    <a:cubicBezTo>
                      <a:pt x="272611" y="5147"/>
                      <a:pt x="271925" y="3175"/>
                      <a:pt x="270553" y="2232"/>
                    </a:cubicBezTo>
                    <a:cubicBezTo>
                      <a:pt x="269953" y="518"/>
                      <a:pt x="268239" y="-683"/>
                      <a:pt x="266181" y="432"/>
                    </a:cubicBezTo>
                    <a:cubicBezTo>
                      <a:pt x="243379" y="13205"/>
                      <a:pt x="217832" y="19206"/>
                      <a:pt x="192972" y="26578"/>
                    </a:cubicBezTo>
                    <a:cubicBezTo>
                      <a:pt x="169484" y="33522"/>
                      <a:pt x="147195" y="44151"/>
                      <a:pt x="125849" y="55896"/>
                    </a:cubicBezTo>
                    <a:cubicBezTo>
                      <a:pt x="87016" y="77070"/>
                      <a:pt x="50583" y="122933"/>
                      <a:pt x="6263" y="130134"/>
                    </a:cubicBezTo>
                    <a:cubicBezTo>
                      <a:pt x="5063" y="130306"/>
                      <a:pt x="4291" y="130820"/>
                      <a:pt x="3691" y="131505"/>
                    </a:cubicBezTo>
                    <a:cubicBezTo>
                      <a:pt x="3691" y="131505"/>
                      <a:pt x="3691" y="131505"/>
                      <a:pt x="3605" y="131505"/>
                    </a:cubicBezTo>
                    <a:cubicBezTo>
                      <a:pt x="-2566" y="132363"/>
                      <a:pt x="-166" y="141707"/>
                      <a:pt x="5920" y="140935"/>
                    </a:cubicBezTo>
                    <a:cubicBezTo>
                      <a:pt x="30095" y="137592"/>
                      <a:pt x="54183" y="144278"/>
                      <a:pt x="78186" y="141021"/>
                    </a:cubicBezTo>
                    <a:cubicBezTo>
                      <a:pt x="102961" y="137592"/>
                      <a:pt x="126535" y="130905"/>
                      <a:pt x="149510" y="121218"/>
                    </a:cubicBezTo>
                    <a:cubicBezTo>
                      <a:pt x="203945" y="98330"/>
                      <a:pt x="232063" y="47752"/>
                      <a:pt x="271068" y="6775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005704A4-FA89-BD03-5293-A39B5B2089CB}"/>
                  </a:ext>
                </a:extLst>
              </p:cNvPr>
              <p:cNvSpPr/>
              <p:nvPr/>
            </p:nvSpPr>
            <p:spPr>
              <a:xfrm>
                <a:off x="6105167" y="5771052"/>
                <a:ext cx="374503" cy="86461"/>
              </a:xfrm>
              <a:custGeom>
                <a:avLst/>
                <a:gdLst>
                  <a:gd name="connsiteX0" fmla="*/ 372137 w 374503"/>
                  <a:gd name="connsiteY0" fmla="*/ 7413 h 86461"/>
                  <a:gd name="connsiteX1" fmla="*/ 372823 w 374503"/>
                  <a:gd name="connsiteY1" fmla="*/ 6384 h 86461"/>
                  <a:gd name="connsiteX2" fmla="*/ 373337 w 374503"/>
                  <a:gd name="connsiteY2" fmla="*/ 6041 h 86461"/>
                  <a:gd name="connsiteX3" fmla="*/ 369223 w 374503"/>
                  <a:gd name="connsiteY3" fmla="*/ 469 h 86461"/>
                  <a:gd name="connsiteX4" fmla="*/ 189457 w 374503"/>
                  <a:gd name="connsiteY4" fmla="*/ 13157 h 86461"/>
                  <a:gd name="connsiteX5" fmla="*/ 4720 w 374503"/>
                  <a:gd name="connsiteY5" fmla="*/ 45475 h 86461"/>
                  <a:gd name="connsiteX6" fmla="*/ 1634 w 374503"/>
                  <a:gd name="connsiteY6" fmla="*/ 49504 h 86461"/>
                  <a:gd name="connsiteX7" fmla="*/ 4805 w 374503"/>
                  <a:gd name="connsiteY7" fmla="*/ 58076 h 86461"/>
                  <a:gd name="connsiteX8" fmla="*/ 109304 w 374503"/>
                  <a:gd name="connsiteY8" fmla="*/ 78736 h 86461"/>
                  <a:gd name="connsiteX9" fmla="*/ 203087 w 374503"/>
                  <a:gd name="connsiteY9" fmla="*/ 84994 h 86461"/>
                  <a:gd name="connsiteX10" fmla="*/ 372137 w 374503"/>
                  <a:gd name="connsiteY10" fmla="*/ 7413 h 86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4503" h="86461">
                    <a:moveTo>
                      <a:pt x="372137" y="7413"/>
                    </a:moveTo>
                    <a:cubicBezTo>
                      <a:pt x="372394" y="7070"/>
                      <a:pt x="372651" y="6727"/>
                      <a:pt x="372823" y="6384"/>
                    </a:cubicBezTo>
                    <a:cubicBezTo>
                      <a:pt x="372994" y="6213"/>
                      <a:pt x="373166" y="6127"/>
                      <a:pt x="373337" y="6041"/>
                    </a:cubicBezTo>
                    <a:cubicBezTo>
                      <a:pt x="376509" y="3641"/>
                      <a:pt x="372566" y="-1588"/>
                      <a:pt x="369223" y="469"/>
                    </a:cubicBezTo>
                    <a:cubicBezTo>
                      <a:pt x="319416" y="30473"/>
                      <a:pt x="244493" y="16843"/>
                      <a:pt x="189457" y="13157"/>
                    </a:cubicBezTo>
                    <a:cubicBezTo>
                      <a:pt x="125677" y="8956"/>
                      <a:pt x="63613" y="21043"/>
                      <a:pt x="4720" y="45475"/>
                    </a:cubicBezTo>
                    <a:cubicBezTo>
                      <a:pt x="2662" y="46332"/>
                      <a:pt x="1719" y="47875"/>
                      <a:pt x="1634" y="49504"/>
                    </a:cubicBezTo>
                    <a:cubicBezTo>
                      <a:pt x="-1281" y="52333"/>
                      <a:pt x="-338" y="58420"/>
                      <a:pt x="4805" y="58076"/>
                    </a:cubicBezTo>
                    <a:cubicBezTo>
                      <a:pt x="38753" y="56105"/>
                      <a:pt x="76557" y="70421"/>
                      <a:pt x="109304" y="78736"/>
                    </a:cubicBezTo>
                    <a:cubicBezTo>
                      <a:pt x="140337" y="86623"/>
                      <a:pt x="171369" y="87994"/>
                      <a:pt x="203087" y="84994"/>
                    </a:cubicBezTo>
                    <a:cubicBezTo>
                      <a:pt x="263952" y="79251"/>
                      <a:pt x="330389" y="53447"/>
                      <a:pt x="372137" y="7413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56C12F30-D8CE-D3C1-7C86-03CDA5B8C046}"/>
                  </a:ext>
                </a:extLst>
              </p:cNvPr>
              <p:cNvSpPr/>
              <p:nvPr/>
            </p:nvSpPr>
            <p:spPr>
              <a:xfrm>
                <a:off x="6016625" y="5863083"/>
                <a:ext cx="366772" cy="96058"/>
              </a:xfrm>
              <a:custGeom>
                <a:avLst/>
                <a:gdLst>
                  <a:gd name="connsiteX0" fmla="*/ 366554 w 366772"/>
                  <a:gd name="connsiteY0" fmla="*/ 59399 h 96058"/>
                  <a:gd name="connsiteX1" fmla="*/ 361325 w 366772"/>
                  <a:gd name="connsiteY1" fmla="*/ 55027 h 96058"/>
                  <a:gd name="connsiteX2" fmla="*/ 272514 w 366772"/>
                  <a:gd name="connsiteY2" fmla="*/ 42254 h 96058"/>
                  <a:gd name="connsiteX3" fmla="*/ 182331 w 366772"/>
                  <a:gd name="connsiteY3" fmla="*/ 12079 h 96058"/>
                  <a:gd name="connsiteX4" fmla="*/ 8052 w 366772"/>
                  <a:gd name="connsiteY4" fmla="*/ 5050 h 96058"/>
                  <a:gd name="connsiteX5" fmla="*/ 4623 w 366772"/>
                  <a:gd name="connsiteY5" fmla="*/ 6507 h 96058"/>
                  <a:gd name="connsiteX6" fmla="*/ 5223 w 366772"/>
                  <a:gd name="connsiteY6" fmla="*/ 17651 h 96058"/>
                  <a:gd name="connsiteX7" fmla="*/ 106550 w 366772"/>
                  <a:gd name="connsiteY7" fmla="*/ 59057 h 96058"/>
                  <a:gd name="connsiteX8" fmla="*/ 198361 w 366772"/>
                  <a:gd name="connsiteY8" fmla="*/ 90775 h 96058"/>
                  <a:gd name="connsiteX9" fmla="*/ 365782 w 366772"/>
                  <a:gd name="connsiteY9" fmla="*/ 62228 h 96058"/>
                  <a:gd name="connsiteX10" fmla="*/ 366554 w 366772"/>
                  <a:gd name="connsiteY10" fmla="*/ 59399 h 9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772" h="96058">
                    <a:moveTo>
                      <a:pt x="366554" y="59399"/>
                    </a:moveTo>
                    <a:cubicBezTo>
                      <a:pt x="367325" y="56913"/>
                      <a:pt x="364582" y="53656"/>
                      <a:pt x="361325" y="55027"/>
                    </a:cubicBezTo>
                    <a:cubicBezTo>
                      <a:pt x="336636" y="65400"/>
                      <a:pt x="296431" y="49970"/>
                      <a:pt x="272514" y="42254"/>
                    </a:cubicBezTo>
                    <a:cubicBezTo>
                      <a:pt x="242252" y="32567"/>
                      <a:pt x="212935" y="20651"/>
                      <a:pt x="182331" y="12079"/>
                    </a:cubicBezTo>
                    <a:cubicBezTo>
                      <a:pt x="124638" y="-4123"/>
                      <a:pt x="67031" y="-1379"/>
                      <a:pt x="8052" y="5050"/>
                    </a:cubicBezTo>
                    <a:cubicBezTo>
                      <a:pt x="6680" y="5135"/>
                      <a:pt x="5480" y="5735"/>
                      <a:pt x="4623" y="6507"/>
                    </a:cubicBezTo>
                    <a:cubicBezTo>
                      <a:pt x="-1721" y="6678"/>
                      <a:pt x="-1549" y="17051"/>
                      <a:pt x="5223" y="17651"/>
                    </a:cubicBezTo>
                    <a:cubicBezTo>
                      <a:pt x="42684" y="20823"/>
                      <a:pt x="74317" y="41568"/>
                      <a:pt x="106550" y="59057"/>
                    </a:cubicBezTo>
                    <a:cubicBezTo>
                      <a:pt x="135268" y="74659"/>
                      <a:pt x="166386" y="84602"/>
                      <a:pt x="198361" y="90775"/>
                    </a:cubicBezTo>
                    <a:cubicBezTo>
                      <a:pt x="252368" y="101233"/>
                      <a:pt x="321120" y="98318"/>
                      <a:pt x="365782" y="62228"/>
                    </a:cubicBezTo>
                    <a:cubicBezTo>
                      <a:pt x="366811" y="61371"/>
                      <a:pt x="366982" y="60342"/>
                      <a:pt x="366554" y="59399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EDB53FE6-9643-242C-1587-630DFB05CCBD}"/>
                  </a:ext>
                </a:extLst>
              </p:cNvPr>
              <p:cNvSpPr/>
              <p:nvPr/>
            </p:nvSpPr>
            <p:spPr>
              <a:xfrm>
                <a:off x="5908134" y="5914397"/>
                <a:ext cx="332729" cy="133360"/>
              </a:xfrm>
              <a:custGeom>
                <a:avLst/>
                <a:gdLst>
                  <a:gd name="connsiteX0" fmla="*/ 331026 w 332729"/>
                  <a:gd name="connsiteY0" fmla="*/ 113527 h 133360"/>
                  <a:gd name="connsiteX1" fmla="*/ 329569 w 332729"/>
                  <a:gd name="connsiteY1" fmla="*/ 107269 h 133360"/>
                  <a:gd name="connsiteX2" fmla="*/ 163177 w 332729"/>
                  <a:gd name="connsiteY2" fmla="*/ 28660 h 133360"/>
                  <a:gd name="connsiteX3" fmla="*/ 4243 w 332729"/>
                  <a:gd name="connsiteY3" fmla="*/ 6714 h 133360"/>
                  <a:gd name="connsiteX4" fmla="*/ 213 w 332729"/>
                  <a:gd name="connsiteY4" fmla="*/ 11857 h 133360"/>
                  <a:gd name="connsiteX5" fmla="*/ 5528 w 332729"/>
                  <a:gd name="connsiteY5" fmla="*/ 19315 h 133360"/>
                  <a:gd name="connsiteX6" fmla="*/ 98883 w 332729"/>
                  <a:gd name="connsiteY6" fmla="*/ 69207 h 133360"/>
                  <a:gd name="connsiteX7" fmla="*/ 169864 w 332729"/>
                  <a:gd name="connsiteY7" fmla="*/ 112756 h 133360"/>
                  <a:gd name="connsiteX8" fmla="*/ 329569 w 332729"/>
                  <a:gd name="connsiteY8" fmla="*/ 115928 h 133360"/>
                  <a:gd name="connsiteX9" fmla="*/ 331026 w 332729"/>
                  <a:gd name="connsiteY9" fmla="*/ 113527 h 13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729" h="133360">
                    <a:moveTo>
                      <a:pt x="331026" y="113527"/>
                    </a:moveTo>
                    <a:cubicBezTo>
                      <a:pt x="333684" y="111984"/>
                      <a:pt x="333255" y="106926"/>
                      <a:pt x="329569" y="107269"/>
                    </a:cubicBezTo>
                    <a:cubicBezTo>
                      <a:pt x="263561" y="113613"/>
                      <a:pt x="216669" y="57977"/>
                      <a:pt x="163177" y="28660"/>
                    </a:cubicBezTo>
                    <a:cubicBezTo>
                      <a:pt x="114142" y="1742"/>
                      <a:pt x="58421" y="-7688"/>
                      <a:pt x="4243" y="6714"/>
                    </a:cubicBezTo>
                    <a:cubicBezTo>
                      <a:pt x="1414" y="7485"/>
                      <a:pt x="213" y="9628"/>
                      <a:pt x="213" y="11857"/>
                    </a:cubicBezTo>
                    <a:cubicBezTo>
                      <a:pt x="-644" y="15201"/>
                      <a:pt x="1071" y="19315"/>
                      <a:pt x="5528" y="19315"/>
                    </a:cubicBezTo>
                    <a:cubicBezTo>
                      <a:pt x="42391" y="19144"/>
                      <a:pt x="72137" y="47262"/>
                      <a:pt x="98883" y="69207"/>
                    </a:cubicBezTo>
                    <a:cubicBezTo>
                      <a:pt x="120657" y="87124"/>
                      <a:pt x="143803" y="101697"/>
                      <a:pt x="169864" y="112756"/>
                    </a:cubicBezTo>
                    <a:cubicBezTo>
                      <a:pt x="216755" y="132644"/>
                      <a:pt x="283878" y="145503"/>
                      <a:pt x="329569" y="115928"/>
                    </a:cubicBezTo>
                    <a:cubicBezTo>
                      <a:pt x="330512" y="115327"/>
                      <a:pt x="330941" y="114385"/>
                      <a:pt x="331026" y="113527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0AA37199-0566-88D2-EB6F-8E451DE72D70}"/>
                  </a:ext>
                </a:extLst>
              </p:cNvPr>
              <p:cNvSpPr/>
              <p:nvPr/>
            </p:nvSpPr>
            <p:spPr>
              <a:xfrm>
                <a:off x="5810131" y="5955648"/>
                <a:ext cx="230836" cy="117026"/>
              </a:xfrm>
              <a:custGeom>
                <a:avLst/>
                <a:gdLst>
                  <a:gd name="connsiteX0" fmla="*/ 229376 w 230836"/>
                  <a:gd name="connsiteY0" fmla="*/ 100823 h 117026"/>
                  <a:gd name="connsiteX1" fmla="*/ 227148 w 230836"/>
                  <a:gd name="connsiteY1" fmla="*/ 99623 h 117026"/>
                  <a:gd name="connsiteX2" fmla="*/ 128049 w 230836"/>
                  <a:gd name="connsiteY2" fmla="*/ 35415 h 117026"/>
                  <a:gd name="connsiteX3" fmla="*/ 7263 w 230836"/>
                  <a:gd name="connsiteY3" fmla="*/ 3782 h 117026"/>
                  <a:gd name="connsiteX4" fmla="*/ 4605 w 230836"/>
                  <a:gd name="connsiteY4" fmla="*/ 5325 h 117026"/>
                  <a:gd name="connsiteX5" fmla="*/ 3062 w 230836"/>
                  <a:gd name="connsiteY5" fmla="*/ 15870 h 117026"/>
                  <a:gd name="connsiteX6" fmla="*/ 229205 w 230836"/>
                  <a:gd name="connsiteY6" fmla="*/ 106138 h 117026"/>
                  <a:gd name="connsiteX7" fmla="*/ 229376 w 230836"/>
                  <a:gd name="connsiteY7" fmla="*/ 100823 h 117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836" h="117026">
                    <a:moveTo>
                      <a:pt x="229376" y="100823"/>
                    </a:moveTo>
                    <a:cubicBezTo>
                      <a:pt x="228862" y="100223"/>
                      <a:pt x="228176" y="99708"/>
                      <a:pt x="227148" y="99623"/>
                    </a:cubicBezTo>
                    <a:cubicBezTo>
                      <a:pt x="187714" y="96022"/>
                      <a:pt x="157796" y="58389"/>
                      <a:pt x="128049" y="35415"/>
                    </a:cubicBezTo>
                    <a:cubicBezTo>
                      <a:pt x="92816" y="8154"/>
                      <a:pt x="51497" y="-7705"/>
                      <a:pt x="7263" y="3782"/>
                    </a:cubicBezTo>
                    <a:cubicBezTo>
                      <a:pt x="6148" y="4125"/>
                      <a:pt x="5291" y="4640"/>
                      <a:pt x="4605" y="5325"/>
                    </a:cubicBezTo>
                    <a:cubicBezTo>
                      <a:pt x="62" y="6783"/>
                      <a:pt x="-2253" y="13383"/>
                      <a:pt x="3062" y="15870"/>
                    </a:cubicBezTo>
                    <a:cubicBezTo>
                      <a:pt x="74300" y="48445"/>
                      <a:pt x="139794" y="150201"/>
                      <a:pt x="229205" y="106138"/>
                    </a:cubicBezTo>
                    <a:cubicBezTo>
                      <a:pt x="231605" y="104938"/>
                      <a:pt x="231091" y="102023"/>
                      <a:pt x="229376" y="100823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63FBFF70-EB8B-33EF-A5E3-AB910E1DA2A4}"/>
                  </a:ext>
                </a:extLst>
              </p:cNvPr>
              <p:cNvSpPr/>
              <p:nvPr/>
            </p:nvSpPr>
            <p:spPr>
              <a:xfrm>
                <a:off x="5660990" y="5647169"/>
                <a:ext cx="627814" cy="358024"/>
              </a:xfrm>
              <a:custGeom>
                <a:avLst/>
                <a:gdLst>
                  <a:gd name="connsiteX0" fmla="*/ 626862 w 627814"/>
                  <a:gd name="connsiteY0" fmla="*/ 6394 h 358024"/>
                  <a:gd name="connsiteX1" fmla="*/ 621804 w 627814"/>
                  <a:gd name="connsiteY1" fmla="*/ 1165 h 358024"/>
                  <a:gd name="connsiteX2" fmla="*/ 565140 w 627814"/>
                  <a:gd name="connsiteY2" fmla="*/ 67002 h 358024"/>
                  <a:gd name="connsiteX3" fmla="*/ 501189 w 627814"/>
                  <a:gd name="connsiteY3" fmla="*/ 128210 h 358024"/>
                  <a:gd name="connsiteX4" fmla="*/ 343712 w 627814"/>
                  <a:gd name="connsiteY4" fmla="*/ 227822 h 358024"/>
                  <a:gd name="connsiteX5" fmla="*/ 3984 w 627814"/>
                  <a:gd name="connsiteY5" fmla="*/ 347580 h 358024"/>
                  <a:gd name="connsiteX6" fmla="*/ 6556 w 627814"/>
                  <a:gd name="connsiteY6" fmla="*/ 357953 h 358024"/>
                  <a:gd name="connsiteX7" fmla="*/ 348598 w 627814"/>
                  <a:gd name="connsiteY7" fmla="*/ 236566 h 358024"/>
                  <a:gd name="connsiteX8" fmla="*/ 500332 w 627814"/>
                  <a:gd name="connsiteY8" fmla="*/ 141497 h 358024"/>
                  <a:gd name="connsiteX9" fmla="*/ 626862 w 627814"/>
                  <a:gd name="connsiteY9" fmla="*/ 6394 h 358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7814" h="358024">
                    <a:moveTo>
                      <a:pt x="626862" y="6394"/>
                    </a:moveTo>
                    <a:cubicBezTo>
                      <a:pt x="629948" y="2880"/>
                      <a:pt x="624805" y="-2350"/>
                      <a:pt x="621804" y="1165"/>
                    </a:cubicBezTo>
                    <a:cubicBezTo>
                      <a:pt x="606545" y="19167"/>
                      <a:pt x="583057" y="44456"/>
                      <a:pt x="565140" y="67002"/>
                    </a:cubicBezTo>
                    <a:cubicBezTo>
                      <a:pt x="546709" y="90319"/>
                      <a:pt x="524078" y="109522"/>
                      <a:pt x="501189" y="128210"/>
                    </a:cubicBezTo>
                    <a:cubicBezTo>
                      <a:pt x="452840" y="167643"/>
                      <a:pt x="398919" y="199104"/>
                      <a:pt x="343712" y="227822"/>
                    </a:cubicBezTo>
                    <a:cubicBezTo>
                      <a:pt x="237499" y="283200"/>
                      <a:pt x="122885" y="329663"/>
                      <a:pt x="3984" y="347580"/>
                    </a:cubicBezTo>
                    <a:cubicBezTo>
                      <a:pt x="-2874" y="348608"/>
                      <a:pt x="-131" y="358981"/>
                      <a:pt x="6556" y="357953"/>
                    </a:cubicBezTo>
                    <a:cubicBezTo>
                      <a:pt x="126485" y="339865"/>
                      <a:pt x="241185" y="291773"/>
                      <a:pt x="348598" y="236566"/>
                    </a:cubicBezTo>
                    <a:cubicBezTo>
                      <a:pt x="401834" y="209219"/>
                      <a:pt x="452926" y="178187"/>
                      <a:pt x="500332" y="141497"/>
                    </a:cubicBezTo>
                    <a:cubicBezTo>
                      <a:pt x="550995" y="102406"/>
                      <a:pt x="595572" y="41541"/>
                      <a:pt x="626862" y="6394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84DBD5B8-1EA2-D377-AF6D-16D785CE35DB}"/>
                  </a:ext>
                </a:extLst>
              </p:cNvPr>
              <p:cNvSpPr/>
              <p:nvPr/>
            </p:nvSpPr>
            <p:spPr>
              <a:xfrm>
                <a:off x="6277936" y="5407297"/>
                <a:ext cx="162651" cy="251406"/>
              </a:xfrm>
              <a:custGeom>
                <a:avLst/>
                <a:gdLst>
                  <a:gd name="connsiteX0" fmla="*/ 106786 w 162651"/>
                  <a:gd name="connsiteY0" fmla="*/ 150340 h 251406"/>
                  <a:gd name="connsiteX1" fmla="*/ 162250 w 162651"/>
                  <a:gd name="connsiteY1" fmla="*/ 7351 h 251406"/>
                  <a:gd name="connsiteX2" fmla="*/ 162507 w 162651"/>
                  <a:gd name="connsiteY2" fmla="*/ 4865 h 251406"/>
                  <a:gd name="connsiteX3" fmla="*/ 157106 w 162651"/>
                  <a:gd name="connsiteY3" fmla="*/ 493 h 251406"/>
                  <a:gd name="connsiteX4" fmla="*/ 63409 w 162651"/>
                  <a:gd name="connsiteY4" fmla="*/ 96248 h 251406"/>
                  <a:gd name="connsiteX5" fmla="*/ 27576 w 162651"/>
                  <a:gd name="connsiteY5" fmla="*/ 163713 h 251406"/>
                  <a:gd name="connsiteX6" fmla="*/ 744 w 162651"/>
                  <a:gd name="connsiteY6" fmla="*/ 242066 h 251406"/>
                  <a:gd name="connsiteX7" fmla="*/ 230 w 162651"/>
                  <a:gd name="connsiteY7" fmla="*/ 245066 h 251406"/>
                  <a:gd name="connsiteX8" fmla="*/ 7087 w 162651"/>
                  <a:gd name="connsiteY8" fmla="*/ 250981 h 251406"/>
                  <a:gd name="connsiteX9" fmla="*/ 106786 w 162651"/>
                  <a:gd name="connsiteY9" fmla="*/ 150340 h 25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651" h="251406">
                    <a:moveTo>
                      <a:pt x="106786" y="150340"/>
                    </a:moveTo>
                    <a:cubicBezTo>
                      <a:pt x="131218" y="104820"/>
                      <a:pt x="136104" y="52528"/>
                      <a:pt x="162250" y="7351"/>
                    </a:cubicBezTo>
                    <a:cubicBezTo>
                      <a:pt x="162679" y="6494"/>
                      <a:pt x="162764" y="5636"/>
                      <a:pt x="162507" y="4865"/>
                    </a:cubicBezTo>
                    <a:cubicBezTo>
                      <a:pt x="163279" y="2208"/>
                      <a:pt x="160021" y="-1307"/>
                      <a:pt x="157106" y="493"/>
                    </a:cubicBezTo>
                    <a:cubicBezTo>
                      <a:pt x="118616" y="24667"/>
                      <a:pt x="88526" y="58700"/>
                      <a:pt x="63409" y="96248"/>
                    </a:cubicBezTo>
                    <a:cubicBezTo>
                      <a:pt x="49179" y="117507"/>
                      <a:pt x="37863" y="140396"/>
                      <a:pt x="27576" y="163713"/>
                    </a:cubicBezTo>
                    <a:cubicBezTo>
                      <a:pt x="16346" y="189088"/>
                      <a:pt x="12831" y="217291"/>
                      <a:pt x="744" y="242066"/>
                    </a:cubicBezTo>
                    <a:cubicBezTo>
                      <a:pt x="230" y="243095"/>
                      <a:pt x="144" y="244123"/>
                      <a:pt x="230" y="245066"/>
                    </a:cubicBezTo>
                    <a:cubicBezTo>
                      <a:pt x="-971" y="248495"/>
                      <a:pt x="2715" y="252782"/>
                      <a:pt x="7087" y="250981"/>
                    </a:cubicBezTo>
                    <a:cubicBezTo>
                      <a:pt x="51750" y="231865"/>
                      <a:pt x="84240" y="192431"/>
                      <a:pt x="106786" y="150340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5" name="图形 4">
              <a:extLst>
                <a:ext uri="{FF2B5EF4-FFF2-40B4-BE49-F238E27FC236}">
                  <a16:creationId xmlns:a16="http://schemas.microsoft.com/office/drawing/2014/main" id="{F6FF0BA5-B19D-C468-3BFE-0B2B75094585}"/>
                </a:ext>
              </a:extLst>
            </p:cNvPr>
            <p:cNvGrpSpPr/>
            <p:nvPr/>
          </p:nvGrpSpPr>
          <p:grpSpPr>
            <a:xfrm>
              <a:off x="7967206" y="4969135"/>
              <a:ext cx="799267" cy="716041"/>
              <a:chOff x="7967206" y="4969135"/>
              <a:chExt cx="799267" cy="716041"/>
            </a:xfrm>
            <a:solidFill>
              <a:srgbClr val="CDDC39"/>
            </a:solidFill>
          </p:grpSpPr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0477A471-E1CC-F83F-A511-3DDA93C7AFDC}"/>
                  </a:ext>
                </a:extLst>
              </p:cNvPr>
              <p:cNvSpPr/>
              <p:nvPr/>
            </p:nvSpPr>
            <p:spPr>
              <a:xfrm>
                <a:off x="8033459" y="5221571"/>
                <a:ext cx="311298" cy="83657"/>
              </a:xfrm>
              <a:custGeom>
                <a:avLst/>
                <a:gdLst>
                  <a:gd name="connsiteX0" fmla="*/ 309478 w 311298"/>
                  <a:gd name="connsiteY0" fmla="*/ 12111 h 83657"/>
                  <a:gd name="connsiteX1" fmla="*/ 307335 w 311298"/>
                  <a:gd name="connsiteY1" fmla="*/ 10996 h 83657"/>
                  <a:gd name="connsiteX2" fmla="*/ 165460 w 311298"/>
                  <a:gd name="connsiteY2" fmla="*/ 16226 h 83657"/>
                  <a:gd name="connsiteX3" fmla="*/ 4469 w 311298"/>
                  <a:gd name="connsiteY3" fmla="*/ 35342 h 83657"/>
                  <a:gd name="connsiteX4" fmla="*/ 697 w 311298"/>
                  <a:gd name="connsiteY4" fmla="*/ 37828 h 83657"/>
                  <a:gd name="connsiteX5" fmla="*/ 783 w 311298"/>
                  <a:gd name="connsiteY5" fmla="*/ 41857 h 83657"/>
                  <a:gd name="connsiteX6" fmla="*/ 120969 w 311298"/>
                  <a:gd name="connsiteY6" fmla="*/ 83177 h 83657"/>
                  <a:gd name="connsiteX7" fmla="*/ 307850 w 311298"/>
                  <a:gd name="connsiteY7" fmla="*/ 21284 h 83657"/>
                  <a:gd name="connsiteX8" fmla="*/ 311021 w 311298"/>
                  <a:gd name="connsiteY8" fmla="*/ 14254 h 83657"/>
                  <a:gd name="connsiteX9" fmla="*/ 309478 w 311298"/>
                  <a:gd name="connsiteY9" fmla="*/ 12111 h 8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298" h="83657">
                    <a:moveTo>
                      <a:pt x="309478" y="12111"/>
                    </a:moveTo>
                    <a:cubicBezTo>
                      <a:pt x="308878" y="11511"/>
                      <a:pt x="308193" y="11082"/>
                      <a:pt x="307335" y="10996"/>
                    </a:cubicBezTo>
                    <a:cubicBezTo>
                      <a:pt x="261558" y="-9492"/>
                      <a:pt x="211323" y="2424"/>
                      <a:pt x="165460" y="16226"/>
                    </a:cubicBezTo>
                    <a:cubicBezTo>
                      <a:pt x="110254" y="32942"/>
                      <a:pt x="62334" y="46829"/>
                      <a:pt x="4469" y="35342"/>
                    </a:cubicBezTo>
                    <a:cubicBezTo>
                      <a:pt x="2669" y="34914"/>
                      <a:pt x="1126" y="36285"/>
                      <a:pt x="697" y="37828"/>
                    </a:cubicBezTo>
                    <a:cubicBezTo>
                      <a:pt x="-160" y="38943"/>
                      <a:pt x="-332" y="40400"/>
                      <a:pt x="783" y="41857"/>
                    </a:cubicBezTo>
                    <a:cubicBezTo>
                      <a:pt x="24014" y="71775"/>
                      <a:pt x="85822" y="80433"/>
                      <a:pt x="120969" y="83177"/>
                    </a:cubicBezTo>
                    <a:cubicBezTo>
                      <a:pt x="191092" y="88663"/>
                      <a:pt x="246642" y="45887"/>
                      <a:pt x="307850" y="21284"/>
                    </a:cubicBezTo>
                    <a:cubicBezTo>
                      <a:pt x="311021" y="19997"/>
                      <a:pt x="311793" y="16826"/>
                      <a:pt x="311021" y="14254"/>
                    </a:cubicBezTo>
                    <a:cubicBezTo>
                      <a:pt x="310679" y="13396"/>
                      <a:pt x="310250" y="12711"/>
                      <a:pt x="309478" y="12111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9F6CDFBF-1C55-5F4D-87BE-9771D85F232F}"/>
                  </a:ext>
                </a:extLst>
              </p:cNvPr>
              <p:cNvSpPr/>
              <p:nvPr/>
            </p:nvSpPr>
            <p:spPr>
              <a:xfrm>
                <a:off x="8112317" y="5291721"/>
                <a:ext cx="346124" cy="115478"/>
              </a:xfrm>
              <a:custGeom>
                <a:avLst/>
                <a:gdLst>
                  <a:gd name="connsiteX0" fmla="*/ 341806 w 346124"/>
                  <a:gd name="connsiteY0" fmla="*/ 15256 h 115478"/>
                  <a:gd name="connsiteX1" fmla="*/ 180299 w 346124"/>
                  <a:gd name="connsiteY1" fmla="*/ 27258 h 115478"/>
                  <a:gd name="connsiteX2" fmla="*/ 3963 w 346124"/>
                  <a:gd name="connsiteY2" fmla="*/ 77579 h 115478"/>
                  <a:gd name="connsiteX3" fmla="*/ 277 w 346124"/>
                  <a:gd name="connsiteY3" fmla="*/ 82379 h 115478"/>
                  <a:gd name="connsiteX4" fmla="*/ 1992 w 346124"/>
                  <a:gd name="connsiteY4" fmla="*/ 85037 h 115478"/>
                  <a:gd name="connsiteX5" fmla="*/ 165555 w 346124"/>
                  <a:gd name="connsiteY5" fmla="*/ 107668 h 115478"/>
                  <a:gd name="connsiteX6" fmla="*/ 342406 w 346124"/>
                  <a:gd name="connsiteY6" fmla="*/ 26058 h 115478"/>
                  <a:gd name="connsiteX7" fmla="*/ 343349 w 346124"/>
                  <a:gd name="connsiteY7" fmla="*/ 16542 h 115478"/>
                  <a:gd name="connsiteX8" fmla="*/ 341806 w 346124"/>
                  <a:gd name="connsiteY8" fmla="*/ 15256 h 11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6124" h="115478">
                    <a:moveTo>
                      <a:pt x="341806" y="15256"/>
                    </a:moveTo>
                    <a:cubicBezTo>
                      <a:pt x="287799" y="-12433"/>
                      <a:pt x="231563" y="1197"/>
                      <a:pt x="180299" y="27258"/>
                    </a:cubicBezTo>
                    <a:cubicBezTo>
                      <a:pt x="122007" y="56833"/>
                      <a:pt x="72286" y="91723"/>
                      <a:pt x="3963" y="77579"/>
                    </a:cubicBezTo>
                    <a:cubicBezTo>
                      <a:pt x="1220" y="76979"/>
                      <a:pt x="-752" y="80321"/>
                      <a:pt x="277" y="82379"/>
                    </a:cubicBezTo>
                    <a:cubicBezTo>
                      <a:pt x="363" y="83322"/>
                      <a:pt x="791" y="84351"/>
                      <a:pt x="1992" y="85037"/>
                    </a:cubicBezTo>
                    <a:cubicBezTo>
                      <a:pt x="51198" y="115383"/>
                      <a:pt x="110176" y="123270"/>
                      <a:pt x="165555" y="107668"/>
                    </a:cubicBezTo>
                    <a:cubicBezTo>
                      <a:pt x="228734" y="89923"/>
                      <a:pt x="278283" y="40374"/>
                      <a:pt x="342406" y="26058"/>
                    </a:cubicBezTo>
                    <a:cubicBezTo>
                      <a:pt x="347549" y="24943"/>
                      <a:pt x="346863" y="18771"/>
                      <a:pt x="343349" y="16542"/>
                    </a:cubicBezTo>
                    <a:cubicBezTo>
                      <a:pt x="342920" y="16028"/>
                      <a:pt x="342491" y="15599"/>
                      <a:pt x="341806" y="1525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9CDE6FD7-F07C-5673-09FF-40947F2BAD28}"/>
                  </a:ext>
                </a:extLst>
              </p:cNvPr>
              <p:cNvSpPr/>
              <p:nvPr/>
            </p:nvSpPr>
            <p:spPr>
              <a:xfrm>
                <a:off x="8200897" y="5365190"/>
                <a:ext cx="339594" cy="121141"/>
              </a:xfrm>
              <a:custGeom>
                <a:avLst/>
                <a:gdLst>
                  <a:gd name="connsiteX0" fmla="*/ 336122 w 339594"/>
                  <a:gd name="connsiteY0" fmla="*/ 9252 h 121141"/>
                  <a:gd name="connsiteX1" fmla="*/ 185246 w 339594"/>
                  <a:gd name="connsiteY1" fmla="*/ 29141 h 121141"/>
                  <a:gd name="connsiteX2" fmla="*/ 3509 w 339594"/>
                  <a:gd name="connsiteY2" fmla="*/ 92748 h 121141"/>
                  <a:gd name="connsiteX3" fmla="*/ 2823 w 339594"/>
                  <a:gd name="connsiteY3" fmla="*/ 100121 h 121141"/>
                  <a:gd name="connsiteX4" fmla="*/ 2909 w 339594"/>
                  <a:gd name="connsiteY4" fmla="*/ 100121 h 121141"/>
                  <a:gd name="connsiteX5" fmla="*/ 63945 w 339594"/>
                  <a:gd name="connsiteY5" fmla="*/ 119666 h 121141"/>
                  <a:gd name="connsiteX6" fmla="*/ 155671 w 339594"/>
                  <a:gd name="connsiteY6" fmla="*/ 114694 h 121141"/>
                  <a:gd name="connsiteX7" fmla="*/ 242167 w 339594"/>
                  <a:gd name="connsiteY7" fmla="*/ 71489 h 121141"/>
                  <a:gd name="connsiteX8" fmla="*/ 334751 w 339594"/>
                  <a:gd name="connsiteY8" fmla="*/ 21339 h 121141"/>
                  <a:gd name="connsiteX9" fmla="*/ 338866 w 339594"/>
                  <a:gd name="connsiteY9" fmla="*/ 13539 h 121141"/>
                  <a:gd name="connsiteX10" fmla="*/ 336122 w 339594"/>
                  <a:gd name="connsiteY10" fmla="*/ 9252 h 121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9594" h="121141">
                    <a:moveTo>
                      <a:pt x="336122" y="9252"/>
                    </a:moveTo>
                    <a:cubicBezTo>
                      <a:pt x="288373" y="-13122"/>
                      <a:pt x="229823" y="9681"/>
                      <a:pt x="185246" y="29141"/>
                    </a:cubicBezTo>
                    <a:cubicBezTo>
                      <a:pt x="124296" y="55629"/>
                      <a:pt x="71746" y="91463"/>
                      <a:pt x="3509" y="92748"/>
                    </a:cubicBezTo>
                    <a:cubicBezTo>
                      <a:pt x="-777" y="92834"/>
                      <a:pt x="-1291" y="99092"/>
                      <a:pt x="2823" y="100121"/>
                    </a:cubicBezTo>
                    <a:cubicBezTo>
                      <a:pt x="2823" y="100121"/>
                      <a:pt x="2823" y="100121"/>
                      <a:pt x="2909" y="100121"/>
                    </a:cubicBezTo>
                    <a:cubicBezTo>
                      <a:pt x="17397" y="115723"/>
                      <a:pt x="44143" y="117952"/>
                      <a:pt x="63945" y="119666"/>
                    </a:cubicBezTo>
                    <a:cubicBezTo>
                      <a:pt x="95149" y="122409"/>
                      <a:pt x="124982" y="121638"/>
                      <a:pt x="155671" y="114694"/>
                    </a:cubicBezTo>
                    <a:cubicBezTo>
                      <a:pt x="187818" y="107407"/>
                      <a:pt x="216536" y="91805"/>
                      <a:pt x="242167" y="71489"/>
                    </a:cubicBezTo>
                    <a:cubicBezTo>
                      <a:pt x="269085" y="50143"/>
                      <a:pt x="298060" y="21168"/>
                      <a:pt x="334751" y="21339"/>
                    </a:cubicBezTo>
                    <a:cubicBezTo>
                      <a:pt x="339294" y="21339"/>
                      <a:pt x="340580" y="16624"/>
                      <a:pt x="338866" y="13539"/>
                    </a:cubicBezTo>
                    <a:cubicBezTo>
                      <a:pt x="338866" y="11910"/>
                      <a:pt x="338180" y="10195"/>
                      <a:pt x="336122" y="9252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ABA2205B-F491-C6F0-1E52-3B85A1334834}"/>
                  </a:ext>
                </a:extLst>
              </p:cNvPr>
              <p:cNvSpPr/>
              <p:nvPr/>
            </p:nvSpPr>
            <p:spPr>
              <a:xfrm>
                <a:off x="8316983" y="5448324"/>
                <a:ext cx="307739" cy="129546"/>
              </a:xfrm>
              <a:custGeom>
                <a:avLst/>
                <a:gdLst>
                  <a:gd name="connsiteX0" fmla="*/ 303961 w 307739"/>
                  <a:gd name="connsiteY0" fmla="*/ 14758 h 129546"/>
                  <a:gd name="connsiteX1" fmla="*/ 153342 w 307739"/>
                  <a:gd name="connsiteY1" fmla="*/ 19901 h 129546"/>
                  <a:gd name="connsiteX2" fmla="*/ 2894 w 307739"/>
                  <a:gd name="connsiteY2" fmla="*/ 114027 h 129546"/>
                  <a:gd name="connsiteX3" fmla="*/ 409 w 307739"/>
                  <a:gd name="connsiteY3" fmla="*/ 117457 h 129546"/>
                  <a:gd name="connsiteX4" fmla="*/ 2294 w 307739"/>
                  <a:gd name="connsiteY4" fmla="*/ 122171 h 129546"/>
                  <a:gd name="connsiteX5" fmla="*/ 141169 w 307739"/>
                  <a:gd name="connsiteY5" fmla="*/ 107341 h 129546"/>
                  <a:gd name="connsiteX6" fmla="*/ 302932 w 307739"/>
                  <a:gd name="connsiteY6" fmla="*/ 25988 h 129546"/>
                  <a:gd name="connsiteX7" fmla="*/ 306018 w 307739"/>
                  <a:gd name="connsiteY7" fmla="*/ 16901 h 129546"/>
                  <a:gd name="connsiteX8" fmla="*/ 303961 w 307739"/>
                  <a:gd name="connsiteY8" fmla="*/ 14758 h 129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739" h="129546">
                    <a:moveTo>
                      <a:pt x="303961" y="14758"/>
                    </a:moveTo>
                    <a:cubicBezTo>
                      <a:pt x="258955" y="-9845"/>
                      <a:pt x="198347" y="-587"/>
                      <a:pt x="153342" y="19901"/>
                    </a:cubicBezTo>
                    <a:cubicBezTo>
                      <a:pt x="98735" y="44762"/>
                      <a:pt x="61616" y="99797"/>
                      <a:pt x="2894" y="114027"/>
                    </a:cubicBezTo>
                    <a:cubicBezTo>
                      <a:pt x="1094" y="114456"/>
                      <a:pt x="323" y="115999"/>
                      <a:pt x="409" y="117457"/>
                    </a:cubicBezTo>
                    <a:cubicBezTo>
                      <a:pt x="-448" y="119000"/>
                      <a:pt x="-20" y="121400"/>
                      <a:pt x="2294" y="122171"/>
                    </a:cubicBezTo>
                    <a:cubicBezTo>
                      <a:pt x="49014" y="137602"/>
                      <a:pt x="97449" y="126972"/>
                      <a:pt x="141169" y="107341"/>
                    </a:cubicBezTo>
                    <a:cubicBezTo>
                      <a:pt x="197148" y="82224"/>
                      <a:pt x="238210" y="27874"/>
                      <a:pt x="302932" y="25988"/>
                    </a:cubicBezTo>
                    <a:cubicBezTo>
                      <a:pt x="308162" y="25817"/>
                      <a:pt x="309019" y="19559"/>
                      <a:pt x="306018" y="16901"/>
                    </a:cubicBezTo>
                    <a:cubicBezTo>
                      <a:pt x="305589" y="16044"/>
                      <a:pt x="304989" y="15273"/>
                      <a:pt x="303961" y="14758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41617D4A-2972-4840-3B19-1AB3165F608E}"/>
                  </a:ext>
                </a:extLst>
              </p:cNvPr>
              <p:cNvSpPr/>
              <p:nvPr/>
            </p:nvSpPr>
            <p:spPr>
              <a:xfrm>
                <a:off x="8492512" y="5527802"/>
                <a:ext cx="192404" cy="85923"/>
              </a:xfrm>
              <a:custGeom>
                <a:avLst/>
                <a:gdLst>
                  <a:gd name="connsiteX0" fmla="*/ 101943 w 192404"/>
                  <a:gd name="connsiteY0" fmla="*/ 7975 h 85923"/>
                  <a:gd name="connsiteX1" fmla="*/ 4045 w 192404"/>
                  <a:gd name="connsiteY1" fmla="*/ 66182 h 85923"/>
                  <a:gd name="connsiteX2" fmla="*/ 1044 w 192404"/>
                  <a:gd name="connsiteY2" fmla="*/ 69011 h 85923"/>
                  <a:gd name="connsiteX3" fmla="*/ 1730 w 192404"/>
                  <a:gd name="connsiteY3" fmla="*/ 73983 h 85923"/>
                  <a:gd name="connsiteX4" fmla="*/ 93113 w 192404"/>
                  <a:gd name="connsiteY4" fmla="*/ 80927 h 85923"/>
                  <a:gd name="connsiteX5" fmla="*/ 188696 w 192404"/>
                  <a:gd name="connsiteY5" fmla="*/ 22805 h 85923"/>
                  <a:gd name="connsiteX6" fmla="*/ 191954 w 192404"/>
                  <a:gd name="connsiteY6" fmla="*/ 18005 h 85923"/>
                  <a:gd name="connsiteX7" fmla="*/ 190239 w 192404"/>
                  <a:gd name="connsiteY7" fmla="*/ 12604 h 85923"/>
                  <a:gd name="connsiteX8" fmla="*/ 101943 w 192404"/>
                  <a:gd name="connsiteY8" fmla="*/ 7975 h 85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404" h="85923">
                    <a:moveTo>
                      <a:pt x="101943" y="7975"/>
                    </a:moveTo>
                    <a:cubicBezTo>
                      <a:pt x="66195" y="21005"/>
                      <a:pt x="42449" y="61896"/>
                      <a:pt x="4045" y="66182"/>
                    </a:cubicBezTo>
                    <a:cubicBezTo>
                      <a:pt x="2501" y="66354"/>
                      <a:pt x="1387" y="67639"/>
                      <a:pt x="1044" y="69011"/>
                    </a:cubicBezTo>
                    <a:cubicBezTo>
                      <a:pt x="-327" y="70383"/>
                      <a:pt x="-585" y="72697"/>
                      <a:pt x="1730" y="73983"/>
                    </a:cubicBezTo>
                    <a:cubicBezTo>
                      <a:pt x="29762" y="89156"/>
                      <a:pt x="62938" y="87957"/>
                      <a:pt x="93113" y="80927"/>
                    </a:cubicBezTo>
                    <a:cubicBezTo>
                      <a:pt x="130489" y="72269"/>
                      <a:pt x="153292" y="35922"/>
                      <a:pt x="188696" y="22805"/>
                    </a:cubicBezTo>
                    <a:cubicBezTo>
                      <a:pt x="191011" y="21948"/>
                      <a:pt x="192040" y="19976"/>
                      <a:pt x="191954" y="18005"/>
                    </a:cubicBezTo>
                    <a:cubicBezTo>
                      <a:pt x="192811" y="16290"/>
                      <a:pt x="192554" y="14061"/>
                      <a:pt x="190239" y="12604"/>
                    </a:cubicBezTo>
                    <a:cubicBezTo>
                      <a:pt x="163150" y="-4112"/>
                      <a:pt x="130918" y="-2655"/>
                      <a:pt x="101943" y="7975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80F48533-5EBD-0C64-2E19-B36426F49735}"/>
                  </a:ext>
                </a:extLst>
              </p:cNvPr>
              <p:cNvSpPr/>
              <p:nvPr/>
            </p:nvSpPr>
            <p:spPr>
              <a:xfrm>
                <a:off x="8142497" y="5018829"/>
                <a:ext cx="212530" cy="221527"/>
              </a:xfrm>
              <a:custGeom>
                <a:avLst/>
                <a:gdLst>
                  <a:gd name="connsiteX0" fmla="*/ 5587 w 212530"/>
                  <a:gd name="connsiteY0" fmla="*/ 370 h 221527"/>
                  <a:gd name="connsiteX1" fmla="*/ 1387 w 212530"/>
                  <a:gd name="connsiteY1" fmla="*/ 2170 h 221527"/>
                  <a:gd name="connsiteX2" fmla="*/ 1044 w 212530"/>
                  <a:gd name="connsiteY2" fmla="*/ 6885 h 221527"/>
                  <a:gd name="connsiteX3" fmla="*/ 47593 w 212530"/>
                  <a:gd name="connsiteY3" fmla="*/ 69121 h 221527"/>
                  <a:gd name="connsiteX4" fmla="*/ 95427 w 212530"/>
                  <a:gd name="connsiteY4" fmla="*/ 124585 h 221527"/>
                  <a:gd name="connsiteX5" fmla="*/ 201726 w 212530"/>
                  <a:gd name="connsiteY5" fmla="*/ 216911 h 221527"/>
                  <a:gd name="connsiteX6" fmla="*/ 203783 w 212530"/>
                  <a:gd name="connsiteY6" fmla="*/ 218968 h 221527"/>
                  <a:gd name="connsiteX7" fmla="*/ 203783 w 212530"/>
                  <a:gd name="connsiteY7" fmla="*/ 219054 h 221527"/>
                  <a:gd name="connsiteX8" fmla="*/ 212013 w 212530"/>
                  <a:gd name="connsiteY8" fmla="*/ 213996 h 221527"/>
                  <a:gd name="connsiteX9" fmla="*/ 190753 w 212530"/>
                  <a:gd name="connsiteY9" fmla="*/ 144988 h 221527"/>
                  <a:gd name="connsiteX10" fmla="*/ 150805 w 212530"/>
                  <a:gd name="connsiteY10" fmla="*/ 82751 h 221527"/>
                  <a:gd name="connsiteX11" fmla="*/ 5587 w 212530"/>
                  <a:gd name="connsiteY11" fmla="*/ 370 h 221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2530" h="221527">
                    <a:moveTo>
                      <a:pt x="5587" y="370"/>
                    </a:moveTo>
                    <a:cubicBezTo>
                      <a:pt x="3530" y="-659"/>
                      <a:pt x="1901" y="627"/>
                      <a:pt x="1387" y="2170"/>
                    </a:cubicBezTo>
                    <a:cubicBezTo>
                      <a:pt x="-71" y="3199"/>
                      <a:pt x="-671" y="5256"/>
                      <a:pt x="1044" y="6885"/>
                    </a:cubicBezTo>
                    <a:cubicBezTo>
                      <a:pt x="19989" y="24887"/>
                      <a:pt x="33276" y="47518"/>
                      <a:pt x="47593" y="69121"/>
                    </a:cubicBezTo>
                    <a:cubicBezTo>
                      <a:pt x="61137" y="89438"/>
                      <a:pt x="77939" y="107612"/>
                      <a:pt x="95427" y="124585"/>
                    </a:cubicBezTo>
                    <a:cubicBezTo>
                      <a:pt x="127145" y="155446"/>
                      <a:pt x="181752" y="176706"/>
                      <a:pt x="201726" y="216911"/>
                    </a:cubicBezTo>
                    <a:cubicBezTo>
                      <a:pt x="202240" y="217940"/>
                      <a:pt x="203012" y="218540"/>
                      <a:pt x="203783" y="218968"/>
                    </a:cubicBezTo>
                    <a:cubicBezTo>
                      <a:pt x="203783" y="218968"/>
                      <a:pt x="203783" y="218968"/>
                      <a:pt x="203783" y="219054"/>
                    </a:cubicBezTo>
                    <a:cubicBezTo>
                      <a:pt x="206355" y="224712"/>
                      <a:pt x="214671" y="219654"/>
                      <a:pt x="212013" y="213996"/>
                    </a:cubicBezTo>
                    <a:cubicBezTo>
                      <a:pt x="201726" y="191880"/>
                      <a:pt x="200954" y="166933"/>
                      <a:pt x="190753" y="144988"/>
                    </a:cubicBezTo>
                    <a:cubicBezTo>
                      <a:pt x="180209" y="122356"/>
                      <a:pt x="166836" y="101868"/>
                      <a:pt x="150805" y="82751"/>
                    </a:cubicBezTo>
                    <a:cubicBezTo>
                      <a:pt x="112915" y="37403"/>
                      <a:pt x="56336" y="25487"/>
                      <a:pt x="5587" y="370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6FE7E8DA-F5FD-9A6F-051B-DBCC8001170D}"/>
                  </a:ext>
                </a:extLst>
              </p:cNvPr>
              <p:cNvSpPr/>
              <p:nvPr/>
            </p:nvSpPr>
            <p:spPr>
              <a:xfrm>
                <a:off x="8302888" y="4969135"/>
                <a:ext cx="164189" cy="343510"/>
              </a:xfrm>
              <a:custGeom>
                <a:avLst/>
                <a:gdLst>
                  <a:gd name="connsiteX0" fmla="*/ 6874 w 164189"/>
                  <a:gd name="connsiteY0" fmla="*/ 1286 h 343510"/>
                  <a:gd name="connsiteX1" fmla="*/ 5674 w 164189"/>
                  <a:gd name="connsiteY1" fmla="*/ 1029 h 343510"/>
                  <a:gd name="connsiteX2" fmla="*/ 5160 w 164189"/>
                  <a:gd name="connsiteY2" fmla="*/ 600 h 343510"/>
                  <a:gd name="connsiteX3" fmla="*/ 1045 w 164189"/>
                  <a:gd name="connsiteY3" fmla="*/ 6258 h 343510"/>
                  <a:gd name="connsiteX4" fmla="*/ 66367 w 164189"/>
                  <a:gd name="connsiteY4" fmla="*/ 174193 h 343510"/>
                  <a:gd name="connsiteX5" fmla="*/ 151835 w 164189"/>
                  <a:gd name="connsiteY5" fmla="*/ 341186 h 343510"/>
                  <a:gd name="connsiteX6" fmla="*/ 156550 w 164189"/>
                  <a:gd name="connsiteY6" fmla="*/ 342900 h 343510"/>
                  <a:gd name="connsiteX7" fmla="*/ 163837 w 164189"/>
                  <a:gd name="connsiteY7" fmla="*/ 337328 h 343510"/>
                  <a:gd name="connsiteX8" fmla="*/ 152693 w 164189"/>
                  <a:gd name="connsiteY8" fmla="*/ 231372 h 343510"/>
                  <a:gd name="connsiteX9" fmla="*/ 130919 w 164189"/>
                  <a:gd name="connsiteY9" fmla="*/ 139903 h 343510"/>
                  <a:gd name="connsiteX10" fmla="*/ 6874 w 164189"/>
                  <a:gd name="connsiteY10" fmla="*/ 1286 h 343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189" h="343510">
                    <a:moveTo>
                      <a:pt x="6874" y="1286"/>
                    </a:moveTo>
                    <a:cubicBezTo>
                      <a:pt x="6446" y="1114"/>
                      <a:pt x="6103" y="1029"/>
                      <a:pt x="5674" y="1029"/>
                    </a:cubicBezTo>
                    <a:cubicBezTo>
                      <a:pt x="5503" y="857"/>
                      <a:pt x="5331" y="771"/>
                      <a:pt x="5160" y="600"/>
                    </a:cubicBezTo>
                    <a:cubicBezTo>
                      <a:pt x="1902" y="-1800"/>
                      <a:pt x="-1870" y="3601"/>
                      <a:pt x="1045" y="6258"/>
                    </a:cubicBezTo>
                    <a:cubicBezTo>
                      <a:pt x="44422" y="45005"/>
                      <a:pt x="53509" y="120615"/>
                      <a:pt x="66367" y="174193"/>
                    </a:cubicBezTo>
                    <a:cubicBezTo>
                      <a:pt x="81198" y="236429"/>
                      <a:pt x="111030" y="292065"/>
                      <a:pt x="151835" y="341186"/>
                    </a:cubicBezTo>
                    <a:cubicBezTo>
                      <a:pt x="153293" y="342900"/>
                      <a:pt x="155007" y="343329"/>
                      <a:pt x="156550" y="342900"/>
                    </a:cubicBezTo>
                    <a:cubicBezTo>
                      <a:pt x="160151" y="344786"/>
                      <a:pt x="165637" y="342128"/>
                      <a:pt x="163837" y="337328"/>
                    </a:cubicBezTo>
                    <a:cubicBezTo>
                      <a:pt x="151921" y="305524"/>
                      <a:pt x="154407" y="265148"/>
                      <a:pt x="152693" y="231372"/>
                    </a:cubicBezTo>
                    <a:cubicBezTo>
                      <a:pt x="151064" y="199482"/>
                      <a:pt x="143177" y="169307"/>
                      <a:pt x="130919" y="139903"/>
                    </a:cubicBezTo>
                    <a:cubicBezTo>
                      <a:pt x="107515" y="83496"/>
                      <a:pt x="63196" y="27603"/>
                      <a:pt x="6874" y="128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753CC81E-65D7-9058-2142-F16B4E293ED1}"/>
                  </a:ext>
                </a:extLst>
              </p:cNvPr>
              <p:cNvSpPr/>
              <p:nvPr/>
            </p:nvSpPr>
            <p:spPr>
              <a:xfrm>
                <a:off x="8471641" y="5017225"/>
                <a:ext cx="85501" cy="365198"/>
              </a:xfrm>
              <a:custGeom>
                <a:avLst/>
                <a:gdLst>
                  <a:gd name="connsiteX0" fmla="*/ 3570 w 85501"/>
                  <a:gd name="connsiteY0" fmla="*/ 516 h 365198"/>
                  <a:gd name="connsiteX1" fmla="*/ 913 w 85501"/>
                  <a:gd name="connsiteY1" fmla="*/ 6860 h 365198"/>
                  <a:gd name="connsiteX2" fmla="*/ 14972 w 85501"/>
                  <a:gd name="connsiteY2" fmla="*/ 95499 h 365198"/>
                  <a:gd name="connsiteX3" fmla="*/ 12743 w 85501"/>
                  <a:gd name="connsiteY3" fmla="*/ 190569 h 365198"/>
                  <a:gd name="connsiteX4" fmla="*/ 57577 w 85501"/>
                  <a:gd name="connsiteY4" fmla="*/ 359190 h 365198"/>
                  <a:gd name="connsiteX5" fmla="*/ 59977 w 85501"/>
                  <a:gd name="connsiteY5" fmla="*/ 362019 h 365198"/>
                  <a:gd name="connsiteX6" fmla="*/ 70436 w 85501"/>
                  <a:gd name="connsiteY6" fmla="*/ 358161 h 365198"/>
                  <a:gd name="connsiteX7" fmla="*/ 80037 w 85501"/>
                  <a:gd name="connsiteY7" fmla="*/ 249119 h 365198"/>
                  <a:gd name="connsiteX8" fmla="*/ 83209 w 85501"/>
                  <a:gd name="connsiteY8" fmla="*/ 151992 h 365198"/>
                  <a:gd name="connsiteX9" fmla="*/ 6399 w 85501"/>
                  <a:gd name="connsiteY9" fmla="*/ 516 h 365198"/>
                  <a:gd name="connsiteX10" fmla="*/ 3570 w 85501"/>
                  <a:gd name="connsiteY10" fmla="*/ 516 h 36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501" h="365198">
                    <a:moveTo>
                      <a:pt x="3570" y="516"/>
                    </a:moveTo>
                    <a:cubicBezTo>
                      <a:pt x="913" y="516"/>
                      <a:pt x="-1316" y="4117"/>
                      <a:pt x="913" y="6860"/>
                    </a:cubicBezTo>
                    <a:cubicBezTo>
                      <a:pt x="18058" y="27348"/>
                      <a:pt x="15229" y="70296"/>
                      <a:pt x="14972" y="95499"/>
                    </a:cubicBezTo>
                    <a:cubicBezTo>
                      <a:pt x="14629" y="127304"/>
                      <a:pt x="11972" y="158850"/>
                      <a:pt x="12743" y="190569"/>
                    </a:cubicBezTo>
                    <a:cubicBezTo>
                      <a:pt x="14286" y="250490"/>
                      <a:pt x="34003" y="304669"/>
                      <a:pt x="57577" y="359190"/>
                    </a:cubicBezTo>
                    <a:cubicBezTo>
                      <a:pt x="58092" y="360476"/>
                      <a:pt x="58949" y="361419"/>
                      <a:pt x="59977" y="362019"/>
                    </a:cubicBezTo>
                    <a:cubicBezTo>
                      <a:pt x="62035" y="368020"/>
                      <a:pt x="71893" y="364848"/>
                      <a:pt x="70436" y="358161"/>
                    </a:cubicBezTo>
                    <a:cubicBezTo>
                      <a:pt x="62463" y="321471"/>
                      <a:pt x="72922" y="285124"/>
                      <a:pt x="80037" y="249119"/>
                    </a:cubicBezTo>
                    <a:cubicBezTo>
                      <a:pt x="86467" y="217058"/>
                      <a:pt x="86809" y="184397"/>
                      <a:pt x="83209" y="151992"/>
                    </a:cubicBezTo>
                    <a:cubicBezTo>
                      <a:pt x="77208" y="97300"/>
                      <a:pt x="54148" y="32492"/>
                      <a:pt x="6399" y="516"/>
                    </a:cubicBezTo>
                    <a:cubicBezTo>
                      <a:pt x="5371" y="-255"/>
                      <a:pt x="4342" y="-84"/>
                      <a:pt x="3570" y="51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FAAEAD14-D1F5-B4CA-CF42-EB9E6D3F298D}"/>
                  </a:ext>
                </a:extLst>
              </p:cNvPr>
              <p:cNvSpPr/>
              <p:nvPr/>
            </p:nvSpPr>
            <p:spPr>
              <a:xfrm>
                <a:off x="8582045" y="5123318"/>
                <a:ext cx="84637" cy="347157"/>
              </a:xfrm>
              <a:custGeom>
                <a:avLst/>
                <a:gdLst>
                  <a:gd name="connsiteX0" fmla="*/ 36413 w 84637"/>
                  <a:gd name="connsiteY0" fmla="*/ 893 h 347157"/>
                  <a:gd name="connsiteX1" fmla="*/ 30841 w 84637"/>
                  <a:gd name="connsiteY1" fmla="*/ 4065 h 347157"/>
                  <a:gd name="connsiteX2" fmla="*/ 4952 w 84637"/>
                  <a:gd name="connsiteY2" fmla="*/ 186231 h 347157"/>
                  <a:gd name="connsiteX3" fmla="*/ 30926 w 84637"/>
                  <a:gd name="connsiteY3" fmla="*/ 344565 h 347157"/>
                  <a:gd name="connsiteX4" fmla="*/ 37099 w 84637"/>
                  <a:gd name="connsiteY4" fmla="*/ 346879 h 347157"/>
                  <a:gd name="connsiteX5" fmla="*/ 42585 w 84637"/>
                  <a:gd name="connsiteY5" fmla="*/ 339593 h 347157"/>
                  <a:gd name="connsiteX6" fmla="*/ 62645 w 84637"/>
                  <a:gd name="connsiteY6" fmla="*/ 235608 h 347157"/>
                  <a:gd name="connsiteX7" fmla="*/ 83219 w 84637"/>
                  <a:gd name="connsiteY7" fmla="*/ 154941 h 347157"/>
                  <a:gd name="connsiteX8" fmla="*/ 38985 w 84637"/>
                  <a:gd name="connsiteY8" fmla="*/ 1408 h 347157"/>
                  <a:gd name="connsiteX9" fmla="*/ 36413 w 84637"/>
                  <a:gd name="connsiteY9" fmla="*/ 893 h 34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37" h="347157">
                    <a:moveTo>
                      <a:pt x="36413" y="893"/>
                    </a:moveTo>
                    <a:cubicBezTo>
                      <a:pt x="34098" y="-1250"/>
                      <a:pt x="29469" y="722"/>
                      <a:pt x="30841" y="4065"/>
                    </a:cubicBezTo>
                    <a:cubicBezTo>
                      <a:pt x="56473" y="65273"/>
                      <a:pt x="17125" y="126566"/>
                      <a:pt x="4952" y="186231"/>
                    </a:cubicBezTo>
                    <a:cubicBezTo>
                      <a:pt x="-6278" y="241009"/>
                      <a:pt x="1266" y="297073"/>
                      <a:pt x="30926" y="344565"/>
                    </a:cubicBezTo>
                    <a:cubicBezTo>
                      <a:pt x="32469" y="347051"/>
                      <a:pt x="34956" y="347565"/>
                      <a:pt x="37099" y="346879"/>
                    </a:cubicBezTo>
                    <a:cubicBezTo>
                      <a:pt x="40528" y="346708"/>
                      <a:pt x="43957" y="343879"/>
                      <a:pt x="42585" y="339593"/>
                    </a:cubicBezTo>
                    <a:cubicBezTo>
                      <a:pt x="31527" y="304445"/>
                      <a:pt x="49529" y="267669"/>
                      <a:pt x="62645" y="235608"/>
                    </a:cubicBezTo>
                    <a:cubicBezTo>
                      <a:pt x="73360" y="209462"/>
                      <a:pt x="80390" y="183059"/>
                      <a:pt x="83219" y="154941"/>
                    </a:cubicBezTo>
                    <a:cubicBezTo>
                      <a:pt x="88362" y="104278"/>
                      <a:pt x="80818" y="36384"/>
                      <a:pt x="38985" y="1408"/>
                    </a:cubicBezTo>
                    <a:cubicBezTo>
                      <a:pt x="38299" y="808"/>
                      <a:pt x="37356" y="722"/>
                      <a:pt x="36413" y="893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170FF0E6-481A-9AD0-14FB-FCA8AC7A07E5}"/>
                  </a:ext>
                </a:extLst>
              </p:cNvPr>
              <p:cNvSpPr/>
              <p:nvPr/>
            </p:nvSpPr>
            <p:spPr>
              <a:xfrm>
                <a:off x="8660050" y="5304132"/>
                <a:ext cx="77707" cy="248110"/>
              </a:xfrm>
              <a:custGeom>
                <a:avLst/>
                <a:gdLst>
                  <a:gd name="connsiteX0" fmla="*/ 44733 w 77707"/>
                  <a:gd name="connsiteY0" fmla="*/ 2331 h 248110"/>
                  <a:gd name="connsiteX1" fmla="*/ 44219 w 77707"/>
                  <a:gd name="connsiteY1" fmla="*/ 4817 h 248110"/>
                  <a:gd name="connsiteX2" fmla="*/ 12158 w 77707"/>
                  <a:gd name="connsiteY2" fmla="*/ 118489 h 248110"/>
                  <a:gd name="connsiteX3" fmla="*/ 17644 w 77707"/>
                  <a:gd name="connsiteY3" fmla="*/ 243132 h 248110"/>
                  <a:gd name="connsiteX4" fmla="*/ 19873 w 77707"/>
                  <a:gd name="connsiteY4" fmla="*/ 245276 h 248110"/>
                  <a:gd name="connsiteX5" fmla="*/ 30417 w 77707"/>
                  <a:gd name="connsiteY5" fmla="*/ 243647 h 248110"/>
                  <a:gd name="connsiteX6" fmla="*/ 49791 w 77707"/>
                  <a:gd name="connsiteY6" fmla="*/ 959 h 248110"/>
                  <a:gd name="connsiteX7" fmla="*/ 44733 w 77707"/>
                  <a:gd name="connsiteY7" fmla="*/ 2331 h 24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707" h="248110">
                    <a:moveTo>
                      <a:pt x="44733" y="2331"/>
                    </a:moveTo>
                    <a:cubicBezTo>
                      <a:pt x="44305" y="3017"/>
                      <a:pt x="44047" y="3874"/>
                      <a:pt x="44219" y="4817"/>
                    </a:cubicBezTo>
                    <a:cubicBezTo>
                      <a:pt x="52448" y="43479"/>
                      <a:pt x="25359" y="83256"/>
                      <a:pt x="12158" y="118489"/>
                    </a:cubicBezTo>
                    <a:cubicBezTo>
                      <a:pt x="-3530" y="160237"/>
                      <a:pt x="-6359" y="204385"/>
                      <a:pt x="17644" y="243132"/>
                    </a:cubicBezTo>
                    <a:cubicBezTo>
                      <a:pt x="18244" y="244161"/>
                      <a:pt x="19016" y="244761"/>
                      <a:pt x="19873" y="245276"/>
                    </a:cubicBezTo>
                    <a:cubicBezTo>
                      <a:pt x="22616" y="249133"/>
                      <a:pt x="29645" y="249477"/>
                      <a:pt x="30417" y="243647"/>
                    </a:cubicBezTo>
                    <a:cubicBezTo>
                      <a:pt x="40447" y="165980"/>
                      <a:pt x="118285" y="73311"/>
                      <a:pt x="49791" y="959"/>
                    </a:cubicBezTo>
                    <a:cubicBezTo>
                      <a:pt x="48077" y="-1012"/>
                      <a:pt x="45333" y="360"/>
                      <a:pt x="44733" y="2331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E633C5DB-C9A7-B196-F042-F60908E5B76B}"/>
                  </a:ext>
                </a:extLst>
              </p:cNvPr>
              <p:cNvSpPr/>
              <p:nvPr/>
            </p:nvSpPr>
            <p:spPr>
              <a:xfrm>
                <a:off x="8241060" y="5187991"/>
                <a:ext cx="525413" cy="497185"/>
              </a:xfrm>
              <a:custGeom>
                <a:avLst/>
                <a:gdLst>
                  <a:gd name="connsiteX0" fmla="*/ 5437 w 525413"/>
                  <a:gd name="connsiteY0" fmla="*/ 343 h 497185"/>
                  <a:gd name="connsiteX1" fmla="*/ 2008 w 525413"/>
                  <a:gd name="connsiteY1" fmla="*/ 6686 h 497185"/>
                  <a:gd name="connsiteX2" fmla="*/ 81732 w 525413"/>
                  <a:gd name="connsiteY2" fmla="*/ 41319 h 497185"/>
                  <a:gd name="connsiteX3" fmla="*/ 159142 w 525413"/>
                  <a:gd name="connsiteY3" fmla="*/ 84354 h 497185"/>
                  <a:gd name="connsiteX4" fmla="*/ 300845 w 525413"/>
                  <a:gd name="connsiteY4" fmla="*/ 205311 h 497185"/>
                  <a:gd name="connsiteX5" fmla="*/ 515672 w 525413"/>
                  <a:gd name="connsiteY5" fmla="*/ 494462 h 497185"/>
                  <a:gd name="connsiteX6" fmla="*/ 524845 w 525413"/>
                  <a:gd name="connsiteY6" fmla="*/ 488889 h 497185"/>
                  <a:gd name="connsiteX7" fmla="*/ 307875 w 525413"/>
                  <a:gd name="connsiteY7" fmla="*/ 198024 h 497185"/>
                  <a:gd name="connsiteX8" fmla="*/ 172172 w 525413"/>
                  <a:gd name="connsiteY8" fmla="*/ 81181 h 497185"/>
                  <a:gd name="connsiteX9" fmla="*/ 5437 w 525413"/>
                  <a:gd name="connsiteY9" fmla="*/ 343 h 49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5413" h="497185">
                    <a:moveTo>
                      <a:pt x="5437" y="343"/>
                    </a:moveTo>
                    <a:cubicBezTo>
                      <a:pt x="1150" y="-1543"/>
                      <a:pt x="-2364" y="4886"/>
                      <a:pt x="2008" y="6686"/>
                    </a:cubicBezTo>
                    <a:cubicBezTo>
                      <a:pt x="23696" y="15945"/>
                      <a:pt x="54814" y="30947"/>
                      <a:pt x="81732" y="41319"/>
                    </a:cubicBezTo>
                    <a:cubicBezTo>
                      <a:pt x="109421" y="52035"/>
                      <a:pt x="134453" y="67980"/>
                      <a:pt x="159142" y="84354"/>
                    </a:cubicBezTo>
                    <a:cubicBezTo>
                      <a:pt x="211091" y="118815"/>
                      <a:pt x="257040" y="161163"/>
                      <a:pt x="300845" y="205311"/>
                    </a:cubicBezTo>
                    <a:cubicBezTo>
                      <a:pt x="385198" y="290436"/>
                      <a:pt x="463380" y="386105"/>
                      <a:pt x="515672" y="494462"/>
                    </a:cubicBezTo>
                    <a:cubicBezTo>
                      <a:pt x="518672" y="500719"/>
                      <a:pt x="527759" y="495062"/>
                      <a:pt x="524845" y="488889"/>
                    </a:cubicBezTo>
                    <a:cubicBezTo>
                      <a:pt x="472124" y="379676"/>
                      <a:pt x="392314" y="284350"/>
                      <a:pt x="307875" y="198024"/>
                    </a:cubicBezTo>
                    <a:cubicBezTo>
                      <a:pt x="265955" y="155248"/>
                      <a:pt x="221292" y="115643"/>
                      <a:pt x="172172" y="81181"/>
                    </a:cubicBezTo>
                    <a:cubicBezTo>
                      <a:pt x="119537" y="44491"/>
                      <a:pt x="48299" y="19888"/>
                      <a:pt x="5437" y="343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236B57C2-085F-DFEE-302C-C8956BAA2419}"/>
                  </a:ext>
                </a:extLst>
              </p:cNvPr>
              <p:cNvSpPr/>
              <p:nvPr/>
            </p:nvSpPr>
            <p:spPr>
              <a:xfrm>
                <a:off x="7967206" y="5113356"/>
                <a:ext cx="286005" cy="85061"/>
              </a:xfrm>
              <a:custGeom>
                <a:avLst/>
                <a:gdLst>
                  <a:gd name="connsiteX0" fmla="*/ 159019 w 286005"/>
                  <a:gd name="connsiteY0" fmla="*/ 10769 h 85061"/>
                  <a:gd name="connsiteX1" fmla="*/ 6086 w 286005"/>
                  <a:gd name="connsiteY1" fmla="*/ 54 h 85061"/>
                  <a:gd name="connsiteX2" fmla="*/ 3686 w 286005"/>
                  <a:gd name="connsiteY2" fmla="*/ 568 h 85061"/>
                  <a:gd name="connsiteX3" fmla="*/ 1113 w 286005"/>
                  <a:gd name="connsiteY3" fmla="*/ 6997 h 85061"/>
                  <a:gd name="connsiteX4" fmla="*/ 120271 w 286005"/>
                  <a:gd name="connsiteY4" fmla="*/ 68205 h 85061"/>
                  <a:gd name="connsiteX5" fmla="*/ 195367 w 286005"/>
                  <a:gd name="connsiteY5" fmla="*/ 82521 h 85061"/>
                  <a:gd name="connsiteX6" fmla="*/ 278177 w 286005"/>
                  <a:gd name="connsiteY6" fmla="*/ 85008 h 85061"/>
                  <a:gd name="connsiteX7" fmla="*/ 281177 w 286005"/>
                  <a:gd name="connsiteY7" fmla="*/ 84578 h 85061"/>
                  <a:gd name="connsiteX8" fmla="*/ 284778 w 286005"/>
                  <a:gd name="connsiteY8" fmla="*/ 76349 h 85061"/>
                  <a:gd name="connsiteX9" fmla="*/ 159019 w 286005"/>
                  <a:gd name="connsiteY9" fmla="*/ 10769 h 8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6005" h="85061">
                    <a:moveTo>
                      <a:pt x="159019" y="10769"/>
                    </a:moveTo>
                    <a:cubicBezTo>
                      <a:pt x="108270" y="911"/>
                      <a:pt x="56835" y="11627"/>
                      <a:pt x="6086" y="54"/>
                    </a:cubicBezTo>
                    <a:cubicBezTo>
                      <a:pt x="5143" y="-118"/>
                      <a:pt x="4286" y="140"/>
                      <a:pt x="3686" y="568"/>
                    </a:cubicBezTo>
                    <a:cubicBezTo>
                      <a:pt x="857" y="568"/>
                      <a:pt x="-1458" y="4769"/>
                      <a:pt x="1113" y="6997"/>
                    </a:cubicBezTo>
                    <a:cubicBezTo>
                      <a:pt x="35661" y="36659"/>
                      <a:pt x="76980" y="55346"/>
                      <a:pt x="120271" y="68205"/>
                    </a:cubicBezTo>
                    <a:cubicBezTo>
                      <a:pt x="144703" y="75492"/>
                      <a:pt x="170078" y="79521"/>
                      <a:pt x="195367" y="82521"/>
                    </a:cubicBezTo>
                    <a:cubicBezTo>
                      <a:pt x="222970" y="85693"/>
                      <a:pt x="250916" y="80721"/>
                      <a:pt x="278177" y="85008"/>
                    </a:cubicBezTo>
                    <a:cubicBezTo>
                      <a:pt x="279291" y="85179"/>
                      <a:pt x="280320" y="84922"/>
                      <a:pt x="281177" y="84578"/>
                    </a:cubicBezTo>
                    <a:cubicBezTo>
                      <a:pt x="284778" y="84664"/>
                      <a:pt x="287778" y="79864"/>
                      <a:pt x="284778" y="76349"/>
                    </a:cubicBezTo>
                    <a:cubicBezTo>
                      <a:pt x="253145" y="39316"/>
                      <a:pt x="205911" y="19856"/>
                      <a:pt x="159019" y="10769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6" name="图形 4">
              <a:extLst>
                <a:ext uri="{FF2B5EF4-FFF2-40B4-BE49-F238E27FC236}">
                  <a16:creationId xmlns:a16="http://schemas.microsoft.com/office/drawing/2014/main" id="{ADCD69E6-FFC8-E86E-520E-4B158D269BE7}"/>
                </a:ext>
              </a:extLst>
            </p:cNvPr>
            <p:cNvGrpSpPr/>
            <p:nvPr/>
          </p:nvGrpSpPr>
          <p:grpSpPr>
            <a:xfrm>
              <a:off x="6303849" y="3108358"/>
              <a:ext cx="677546" cy="812029"/>
              <a:chOff x="6303849" y="3108358"/>
              <a:chExt cx="677546" cy="812029"/>
            </a:xfrm>
            <a:solidFill>
              <a:srgbClr val="CDDC39"/>
            </a:solidFill>
          </p:grpSpPr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E331393F-206F-F597-4326-7D127605C673}"/>
                  </a:ext>
                </a:extLst>
              </p:cNvPr>
              <p:cNvSpPr/>
              <p:nvPr/>
            </p:nvSpPr>
            <p:spPr>
              <a:xfrm>
                <a:off x="6649609" y="3628031"/>
                <a:ext cx="306589" cy="87547"/>
              </a:xfrm>
              <a:custGeom>
                <a:avLst/>
                <a:gdLst>
                  <a:gd name="connsiteX0" fmla="*/ 774 w 306589"/>
                  <a:gd name="connsiteY0" fmla="*/ 27626 h 87547"/>
                  <a:gd name="connsiteX1" fmla="*/ 2575 w 306589"/>
                  <a:gd name="connsiteY1" fmla="*/ 29340 h 87547"/>
                  <a:gd name="connsiteX2" fmla="*/ 140678 w 306589"/>
                  <a:gd name="connsiteY2" fmla="*/ 62344 h 87547"/>
                  <a:gd name="connsiteX3" fmla="*/ 300898 w 306589"/>
                  <a:gd name="connsiteY3" fmla="*/ 87205 h 87547"/>
                  <a:gd name="connsiteX4" fmla="*/ 305270 w 306589"/>
                  <a:gd name="connsiteY4" fmla="*/ 85833 h 87547"/>
                  <a:gd name="connsiteX5" fmla="*/ 306298 w 306589"/>
                  <a:gd name="connsiteY5" fmla="*/ 81975 h 87547"/>
                  <a:gd name="connsiteX6" fmla="*/ 201628 w 306589"/>
                  <a:gd name="connsiteY6" fmla="*/ 9966 h 87547"/>
                  <a:gd name="connsiteX7" fmla="*/ 4975 w 306589"/>
                  <a:gd name="connsiteY7" fmla="*/ 19310 h 87547"/>
                  <a:gd name="connsiteX8" fmla="*/ 3 w 306589"/>
                  <a:gd name="connsiteY8" fmla="*/ 25225 h 87547"/>
                  <a:gd name="connsiteX9" fmla="*/ 774 w 306589"/>
                  <a:gd name="connsiteY9" fmla="*/ 27626 h 87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6589" h="87547">
                    <a:moveTo>
                      <a:pt x="774" y="27626"/>
                    </a:moveTo>
                    <a:cubicBezTo>
                      <a:pt x="1203" y="28397"/>
                      <a:pt x="1803" y="28911"/>
                      <a:pt x="2575" y="29340"/>
                    </a:cubicBezTo>
                    <a:cubicBezTo>
                      <a:pt x="41151" y="61401"/>
                      <a:pt x="92758" y="63459"/>
                      <a:pt x="140678" y="62344"/>
                    </a:cubicBezTo>
                    <a:cubicBezTo>
                      <a:pt x="198370" y="61058"/>
                      <a:pt x="248262" y="60544"/>
                      <a:pt x="300898" y="87205"/>
                    </a:cubicBezTo>
                    <a:cubicBezTo>
                      <a:pt x="302612" y="88062"/>
                      <a:pt x="304327" y="87205"/>
                      <a:pt x="305270" y="85833"/>
                    </a:cubicBezTo>
                    <a:cubicBezTo>
                      <a:pt x="306384" y="84976"/>
                      <a:pt x="306984" y="83604"/>
                      <a:pt x="306298" y="81975"/>
                    </a:cubicBezTo>
                    <a:cubicBezTo>
                      <a:pt x="291982" y="46914"/>
                      <a:pt x="234803" y="21968"/>
                      <a:pt x="201628" y="9966"/>
                    </a:cubicBezTo>
                    <a:cubicBezTo>
                      <a:pt x="135534" y="-14122"/>
                      <a:pt x="70555" y="12109"/>
                      <a:pt x="4975" y="19310"/>
                    </a:cubicBezTo>
                    <a:cubicBezTo>
                      <a:pt x="1632" y="19653"/>
                      <a:pt x="-83" y="22568"/>
                      <a:pt x="3" y="25225"/>
                    </a:cubicBezTo>
                    <a:cubicBezTo>
                      <a:pt x="3" y="26083"/>
                      <a:pt x="174" y="26854"/>
                      <a:pt x="774" y="2762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C84F3664-A4BB-266C-D478-9C1B4304979A}"/>
                  </a:ext>
                </a:extLst>
              </p:cNvPr>
              <p:cNvSpPr/>
              <p:nvPr/>
            </p:nvSpPr>
            <p:spPr>
              <a:xfrm>
                <a:off x="6560290" y="3513524"/>
                <a:ext cx="349729" cy="79400"/>
              </a:xfrm>
              <a:custGeom>
                <a:avLst/>
                <a:gdLst>
                  <a:gd name="connsiteX0" fmla="*/ 2653 w 349729"/>
                  <a:gd name="connsiteY0" fmla="*/ 41663 h 79400"/>
                  <a:gd name="connsiteX1" fmla="*/ 161502 w 349729"/>
                  <a:gd name="connsiteY1" fmla="*/ 73467 h 79400"/>
                  <a:gd name="connsiteX2" fmla="*/ 344868 w 349729"/>
                  <a:gd name="connsiteY2" fmla="*/ 72352 h 79400"/>
                  <a:gd name="connsiteX3" fmla="*/ 349669 w 349729"/>
                  <a:gd name="connsiteY3" fmla="*/ 68752 h 79400"/>
                  <a:gd name="connsiteX4" fmla="*/ 348726 w 349729"/>
                  <a:gd name="connsiteY4" fmla="*/ 65751 h 79400"/>
                  <a:gd name="connsiteX5" fmla="*/ 197249 w 349729"/>
                  <a:gd name="connsiteY5" fmla="*/ 0 h 79400"/>
                  <a:gd name="connsiteX6" fmla="*/ 4968 w 349729"/>
                  <a:gd name="connsiteY6" fmla="*/ 31118 h 79400"/>
                  <a:gd name="connsiteX7" fmla="*/ 1540 w 349729"/>
                  <a:gd name="connsiteY7" fmla="*/ 40034 h 79400"/>
                  <a:gd name="connsiteX8" fmla="*/ 2653 w 349729"/>
                  <a:gd name="connsiteY8" fmla="*/ 41663 h 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729" h="79400">
                    <a:moveTo>
                      <a:pt x="2653" y="41663"/>
                    </a:moveTo>
                    <a:cubicBezTo>
                      <a:pt x="47316" y="82811"/>
                      <a:pt x="105095" y="84782"/>
                      <a:pt x="161502" y="73467"/>
                    </a:cubicBezTo>
                    <a:cubicBezTo>
                      <a:pt x="225624" y="60608"/>
                      <a:pt x="282803" y="40377"/>
                      <a:pt x="344868" y="72352"/>
                    </a:cubicBezTo>
                    <a:cubicBezTo>
                      <a:pt x="347354" y="73638"/>
                      <a:pt x="350183" y="70981"/>
                      <a:pt x="349669" y="68752"/>
                    </a:cubicBezTo>
                    <a:cubicBezTo>
                      <a:pt x="349840" y="67809"/>
                      <a:pt x="349669" y="66780"/>
                      <a:pt x="348726" y="65751"/>
                    </a:cubicBezTo>
                    <a:cubicBezTo>
                      <a:pt x="309464" y="23232"/>
                      <a:pt x="254771" y="-85"/>
                      <a:pt x="197249" y="0"/>
                    </a:cubicBezTo>
                    <a:cubicBezTo>
                      <a:pt x="131584" y="172"/>
                      <a:pt x="70548" y="34633"/>
                      <a:pt x="4968" y="31118"/>
                    </a:cubicBezTo>
                    <a:cubicBezTo>
                      <a:pt x="-261" y="30861"/>
                      <a:pt x="-1290" y="36948"/>
                      <a:pt x="1540" y="40034"/>
                    </a:cubicBezTo>
                    <a:cubicBezTo>
                      <a:pt x="1796" y="40720"/>
                      <a:pt x="2139" y="41234"/>
                      <a:pt x="2653" y="41663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844CBC9E-3088-AEC1-F7D2-EDB5A92F4879}"/>
                  </a:ext>
                </a:extLst>
              </p:cNvPr>
              <p:cNvSpPr/>
              <p:nvPr/>
            </p:nvSpPr>
            <p:spPr>
              <a:xfrm>
                <a:off x="6499566" y="3414800"/>
                <a:ext cx="348997" cy="79880"/>
              </a:xfrm>
              <a:custGeom>
                <a:avLst/>
                <a:gdLst>
                  <a:gd name="connsiteX0" fmla="*/ 1656 w 348997"/>
                  <a:gd name="connsiteY0" fmla="*/ 53204 h 79880"/>
                  <a:gd name="connsiteX1" fmla="*/ 152360 w 348997"/>
                  <a:gd name="connsiteY1" fmla="*/ 74635 h 79880"/>
                  <a:gd name="connsiteX2" fmla="*/ 344470 w 348997"/>
                  <a:gd name="connsiteY2" fmla="*/ 62205 h 79880"/>
                  <a:gd name="connsiteX3" fmla="*/ 347128 w 348997"/>
                  <a:gd name="connsiteY3" fmla="*/ 55347 h 79880"/>
                  <a:gd name="connsiteX4" fmla="*/ 347042 w 348997"/>
                  <a:gd name="connsiteY4" fmla="*/ 55347 h 79880"/>
                  <a:gd name="connsiteX5" fmla="*/ 293464 w 348997"/>
                  <a:gd name="connsiteY5" fmla="*/ 20114 h 79880"/>
                  <a:gd name="connsiteX6" fmla="*/ 203795 w 348997"/>
                  <a:gd name="connsiteY6" fmla="*/ 226 h 79880"/>
                  <a:gd name="connsiteX7" fmla="*/ 108898 w 348997"/>
                  <a:gd name="connsiteY7" fmla="*/ 18571 h 79880"/>
                  <a:gd name="connsiteX8" fmla="*/ 6285 w 348997"/>
                  <a:gd name="connsiteY8" fmla="*/ 41974 h 79880"/>
                  <a:gd name="connsiteX9" fmla="*/ 198 w 348997"/>
                  <a:gd name="connsiteY9" fmla="*/ 48403 h 79880"/>
                  <a:gd name="connsiteX10" fmla="*/ 1656 w 348997"/>
                  <a:gd name="connsiteY10" fmla="*/ 53204 h 79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8997" h="79880">
                    <a:moveTo>
                      <a:pt x="1656" y="53204"/>
                    </a:moveTo>
                    <a:cubicBezTo>
                      <a:pt x="41690" y="87580"/>
                      <a:pt x="104183" y="81322"/>
                      <a:pt x="152360" y="74635"/>
                    </a:cubicBezTo>
                    <a:cubicBezTo>
                      <a:pt x="218198" y="65463"/>
                      <a:pt x="278376" y="45060"/>
                      <a:pt x="344470" y="62205"/>
                    </a:cubicBezTo>
                    <a:cubicBezTo>
                      <a:pt x="348585" y="63234"/>
                      <a:pt x="350814" y="57405"/>
                      <a:pt x="347128" y="55347"/>
                    </a:cubicBezTo>
                    <a:cubicBezTo>
                      <a:pt x="347128" y="55347"/>
                      <a:pt x="347128" y="55347"/>
                      <a:pt x="347042" y="55347"/>
                    </a:cubicBezTo>
                    <a:cubicBezTo>
                      <a:pt x="337355" y="36402"/>
                      <a:pt x="312066" y="27058"/>
                      <a:pt x="293464" y="20114"/>
                    </a:cubicBezTo>
                    <a:cubicBezTo>
                      <a:pt x="264146" y="9056"/>
                      <a:pt x="235257" y="1769"/>
                      <a:pt x="203795" y="226"/>
                    </a:cubicBezTo>
                    <a:cubicBezTo>
                      <a:pt x="170963" y="-1403"/>
                      <a:pt x="138987" y="5884"/>
                      <a:pt x="108898" y="18571"/>
                    </a:cubicBezTo>
                    <a:cubicBezTo>
                      <a:pt x="77266" y="31944"/>
                      <a:pt x="41604" y="52004"/>
                      <a:pt x="6285" y="41974"/>
                    </a:cubicBezTo>
                    <a:cubicBezTo>
                      <a:pt x="1913" y="40688"/>
                      <a:pt x="-573" y="44974"/>
                      <a:pt x="198" y="48403"/>
                    </a:cubicBezTo>
                    <a:cubicBezTo>
                      <a:pt x="-230" y="49861"/>
                      <a:pt x="-58" y="51661"/>
                      <a:pt x="1656" y="53204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B69C8A08-F27F-D755-E164-96E4C473D5E0}"/>
                  </a:ext>
                </a:extLst>
              </p:cNvPr>
              <p:cNvSpPr/>
              <p:nvPr/>
            </p:nvSpPr>
            <p:spPr>
              <a:xfrm>
                <a:off x="6442035" y="3311214"/>
                <a:ext cx="323158" cy="87073"/>
              </a:xfrm>
              <a:custGeom>
                <a:avLst/>
                <a:gdLst>
                  <a:gd name="connsiteX0" fmla="*/ 2179 w 323158"/>
                  <a:gd name="connsiteY0" fmla="*/ 48862 h 87073"/>
                  <a:gd name="connsiteX1" fmla="*/ 148684 w 323158"/>
                  <a:gd name="connsiteY1" fmla="*/ 84353 h 87073"/>
                  <a:gd name="connsiteX2" fmla="*/ 318847 w 323158"/>
                  <a:gd name="connsiteY2" fmla="*/ 34118 h 87073"/>
                  <a:gd name="connsiteX3" fmla="*/ 322191 w 323158"/>
                  <a:gd name="connsiteY3" fmla="*/ 31460 h 87073"/>
                  <a:gd name="connsiteX4" fmla="*/ 321677 w 323158"/>
                  <a:gd name="connsiteY4" fmla="*/ 26402 h 87073"/>
                  <a:gd name="connsiteX5" fmla="*/ 183916 w 323158"/>
                  <a:gd name="connsiteY5" fmla="*/ 3342 h 87073"/>
                  <a:gd name="connsiteX6" fmla="*/ 6209 w 323158"/>
                  <a:gd name="connsiteY6" fmla="*/ 38318 h 87073"/>
                  <a:gd name="connsiteX7" fmla="*/ 808 w 323158"/>
                  <a:gd name="connsiteY7" fmla="*/ 46291 h 87073"/>
                  <a:gd name="connsiteX8" fmla="*/ 2179 w 323158"/>
                  <a:gd name="connsiteY8" fmla="*/ 48862 h 8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158" h="87073">
                    <a:moveTo>
                      <a:pt x="2179" y="48862"/>
                    </a:moveTo>
                    <a:cubicBezTo>
                      <a:pt x="38955" y="84610"/>
                      <a:pt x="99820" y="91982"/>
                      <a:pt x="148684" y="84353"/>
                    </a:cubicBezTo>
                    <a:cubicBezTo>
                      <a:pt x="207919" y="75094"/>
                      <a:pt x="258497" y="32060"/>
                      <a:pt x="318847" y="34118"/>
                    </a:cubicBezTo>
                    <a:cubicBezTo>
                      <a:pt x="320734" y="34203"/>
                      <a:pt x="321848" y="32918"/>
                      <a:pt x="322191" y="31460"/>
                    </a:cubicBezTo>
                    <a:cubicBezTo>
                      <a:pt x="323476" y="30174"/>
                      <a:pt x="323648" y="27774"/>
                      <a:pt x="321677" y="26402"/>
                    </a:cubicBezTo>
                    <a:cubicBezTo>
                      <a:pt x="280871" y="-1029"/>
                      <a:pt x="231322" y="-3773"/>
                      <a:pt x="183916" y="3342"/>
                    </a:cubicBezTo>
                    <a:cubicBezTo>
                      <a:pt x="123223" y="12515"/>
                      <a:pt x="69130" y="53834"/>
                      <a:pt x="6209" y="38318"/>
                    </a:cubicBezTo>
                    <a:cubicBezTo>
                      <a:pt x="1151" y="37118"/>
                      <a:pt x="-1421" y="42862"/>
                      <a:pt x="808" y="46291"/>
                    </a:cubicBezTo>
                    <a:cubicBezTo>
                      <a:pt x="979" y="47148"/>
                      <a:pt x="1322" y="48005"/>
                      <a:pt x="2179" y="48862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A158DCA8-D76D-6DA0-CFF7-6748D5EC718C}"/>
                  </a:ext>
                </a:extLst>
              </p:cNvPr>
              <p:cNvSpPr/>
              <p:nvPr/>
            </p:nvSpPr>
            <p:spPr>
              <a:xfrm>
                <a:off x="6404148" y="3229108"/>
                <a:ext cx="200410" cy="68483"/>
              </a:xfrm>
              <a:custGeom>
                <a:avLst/>
                <a:gdLst>
                  <a:gd name="connsiteX0" fmla="*/ 85157 w 200410"/>
                  <a:gd name="connsiteY0" fmla="*/ 68046 h 68483"/>
                  <a:gd name="connsiteX1" fmla="*/ 195057 w 200410"/>
                  <a:gd name="connsiteY1" fmla="*/ 38214 h 68483"/>
                  <a:gd name="connsiteX2" fmla="*/ 198657 w 200410"/>
                  <a:gd name="connsiteY2" fmla="*/ 36242 h 68483"/>
                  <a:gd name="connsiteX3" fmla="*/ 199343 w 200410"/>
                  <a:gd name="connsiteY3" fmla="*/ 31270 h 68483"/>
                  <a:gd name="connsiteX4" fmla="*/ 113190 w 200410"/>
                  <a:gd name="connsiteY4" fmla="*/ 67 h 68483"/>
                  <a:gd name="connsiteX5" fmla="*/ 5519 w 200410"/>
                  <a:gd name="connsiteY5" fmla="*/ 30327 h 68483"/>
                  <a:gd name="connsiteX6" fmla="*/ 1061 w 200410"/>
                  <a:gd name="connsiteY6" fmla="*/ 34014 h 68483"/>
                  <a:gd name="connsiteX7" fmla="*/ 1318 w 200410"/>
                  <a:gd name="connsiteY7" fmla="*/ 39671 h 68483"/>
                  <a:gd name="connsiteX8" fmla="*/ 85157 w 200410"/>
                  <a:gd name="connsiteY8" fmla="*/ 68046 h 6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410" h="68483">
                    <a:moveTo>
                      <a:pt x="85157" y="68046"/>
                    </a:moveTo>
                    <a:cubicBezTo>
                      <a:pt x="123048" y="65046"/>
                      <a:pt x="156995" y="32128"/>
                      <a:pt x="195057" y="38214"/>
                    </a:cubicBezTo>
                    <a:cubicBezTo>
                      <a:pt x="196600" y="38471"/>
                      <a:pt x="197971" y="37528"/>
                      <a:pt x="198657" y="36242"/>
                    </a:cubicBezTo>
                    <a:cubicBezTo>
                      <a:pt x="200372" y="35299"/>
                      <a:pt x="201229" y="33071"/>
                      <a:pt x="199343" y="31270"/>
                    </a:cubicBezTo>
                    <a:cubicBezTo>
                      <a:pt x="176455" y="9153"/>
                      <a:pt x="144222" y="1438"/>
                      <a:pt x="113190" y="67"/>
                    </a:cubicBezTo>
                    <a:cubicBezTo>
                      <a:pt x="74870" y="-1562"/>
                      <a:pt x="43152" y="27241"/>
                      <a:pt x="5519" y="30327"/>
                    </a:cubicBezTo>
                    <a:cubicBezTo>
                      <a:pt x="3033" y="30499"/>
                      <a:pt x="1576" y="32128"/>
                      <a:pt x="1061" y="34014"/>
                    </a:cubicBezTo>
                    <a:cubicBezTo>
                      <a:pt x="-225" y="35471"/>
                      <a:pt x="-568" y="37700"/>
                      <a:pt x="1318" y="39671"/>
                    </a:cubicBezTo>
                    <a:cubicBezTo>
                      <a:pt x="22921" y="63246"/>
                      <a:pt x="54297" y="70447"/>
                      <a:pt x="85157" y="68046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23D5ACDD-77DB-ACA2-0860-5B43B961E556}"/>
                  </a:ext>
                </a:extLst>
              </p:cNvPr>
              <p:cNvSpPr/>
              <p:nvPr/>
            </p:nvSpPr>
            <p:spPr>
              <a:xfrm>
                <a:off x="6638817" y="3647342"/>
                <a:ext cx="148269" cy="268135"/>
              </a:xfrm>
              <a:custGeom>
                <a:avLst/>
                <a:gdLst>
                  <a:gd name="connsiteX0" fmla="*/ 141611 w 148269"/>
                  <a:gd name="connsiteY0" fmla="*/ 267290 h 268135"/>
                  <a:gd name="connsiteX1" fmla="*/ 146154 w 148269"/>
                  <a:gd name="connsiteY1" fmla="*/ 266604 h 268135"/>
                  <a:gd name="connsiteX2" fmla="*/ 147783 w 148269"/>
                  <a:gd name="connsiteY2" fmla="*/ 262146 h 268135"/>
                  <a:gd name="connsiteX3" fmla="*/ 119580 w 148269"/>
                  <a:gd name="connsiteY3" fmla="*/ 189709 h 268135"/>
                  <a:gd name="connsiteX4" fmla="*/ 88461 w 148269"/>
                  <a:gd name="connsiteY4" fmla="*/ 123443 h 268135"/>
                  <a:gd name="connsiteX5" fmla="*/ 10880 w 148269"/>
                  <a:gd name="connsiteY5" fmla="*/ 6000 h 268135"/>
                  <a:gd name="connsiteX6" fmla="*/ 9423 w 148269"/>
                  <a:gd name="connsiteY6" fmla="*/ 3514 h 268135"/>
                  <a:gd name="connsiteX7" fmla="*/ 9423 w 148269"/>
                  <a:gd name="connsiteY7" fmla="*/ 3514 h 268135"/>
                  <a:gd name="connsiteX8" fmla="*/ 79 w 148269"/>
                  <a:gd name="connsiteY8" fmla="*/ 6086 h 268135"/>
                  <a:gd name="connsiteX9" fmla="*/ 2050 w 148269"/>
                  <a:gd name="connsiteY9" fmla="*/ 78266 h 268135"/>
                  <a:gd name="connsiteX10" fmla="*/ 23824 w 148269"/>
                  <a:gd name="connsiteY10" fmla="*/ 148989 h 268135"/>
                  <a:gd name="connsiteX11" fmla="*/ 141611 w 148269"/>
                  <a:gd name="connsiteY11" fmla="*/ 267290 h 26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269" h="268135">
                    <a:moveTo>
                      <a:pt x="141611" y="267290"/>
                    </a:moveTo>
                    <a:cubicBezTo>
                      <a:pt x="143325" y="268833"/>
                      <a:pt x="145211" y="268061"/>
                      <a:pt x="146154" y="266604"/>
                    </a:cubicBezTo>
                    <a:cubicBezTo>
                      <a:pt x="147783" y="266004"/>
                      <a:pt x="148983" y="264118"/>
                      <a:pt x="147783" y="262146"/>
                    </a:cubicBezTo>
                    <a:cubicBezTo>
                      <a:pt x="134410" y="239772"/>
                      <a:pt x="127638" y="214312"/>
                      <a:pt x="119580" y="189709"/>
                    </a:cubicBezTo>
                    <a:cubicBezTo>
                      <a:pt x="111950" y="166477"/>
                      <a:pt x="100720" y="144446"/>
                      <a:pt x="88461" y="123443"/>
                    </a:cubicBezTo>
                    <a:cubicBezTo>
                      <a:pt x="66173" y="85210"/>
                      <a:pt x="19281" y="50149"/>
                      <a:pt x="10880" y="6000"/>
                    </a:cubicBezTo>
                    <a:cubicBezTo>
                      <a:pt x="10623" y="4886"/>
                      <a:pt x="10109" y="4114"/>
                      <a:pt x="9423" y="3514"/>
                    </a:cubicBezTo>
                    <a:cubicBezTo>
                      <a:pt x="9423" y="3514"/>
                      <a:pt x="9423" y="3514"/>
                      <a:pt x="9423" y="3514"/>
                    </a:cubicBezTo>
                    <a:cubicBezTo>
                      <a:pt x="8394" y="-2658"/>
                      <a:pt x="-950" y="-1"/>
                      <a:pt x="79" y="6086"/>
                    </a:cubicBezTo>
                    <a:cubicBezTo>
                      <a:pt x="4108" y="30089"/>
                      <a:pt x="-1978" y="54435"/>
                      <a:pt x="2050" y="78266"/>
                    </a:cubicBezTo>
                    <a:cubicBezTo>
                      <a:pt x="6165" y="102955"/>
                      <a:pt x="13538" y="126272"/>
                      <a:pt x="23824" y="148989"/>
                    </a:cubicBezTo>
                    <a:cubicBezTo>
                      <a:pt x="48256" y="202739"/>
                      <a:pt x="99520" y="229485"/>
                      <a:pt x="141611" y="267290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BED16371-2B07-44EE-E282-1BBF25CC6239}"/>
                  </a:ext>
                </a:extLst>
              </p:cNvPr>
              <p:cNvSpPr/>
              <p:nvPr/>
            </p:nvSpPr>
            <p:spPr>
              <a:xfrm>
                <a:off x="6526940" y="3547321"/>
                <a:ext cx="92063" cy="373066"/>
              </a:xfrm>
              <a:custGeom>
                <a:avLst/>
                <a:gdLst>
                  <a:gd name="connsiteX0" fmla="*/ 84695 w 92063"/>
                  <a:gd name="connsiteY0" fmla="*/ 370825 h 373066"/>
                  <a:gd name="connsiteX1" fmla="*/ 85724 w 92063"/>
                  <a:gd name="connsiteY1" fmla="*/ 371426 h 373066"/>
                  <a:gd name="connsiteX2" fmla="*/ 86067 w 92063"/>
                  <a:gd name="connsiteY2" fmla="*/ 371940 h 373066"/>
                  <a:gd name="connsiteX3" fmla="*/ 91553 w 92063"/>
                  <a:gd name="connsiteY3" fmla="*/ 367654 h 373066"/>
                  <a:gd name="connsiteX4" fmla="*/ 73808 w 92063"/>
                  <a:gd name="connsiteY4" fmla="*/ 188317 h 373066"/>
                  <a:gd name="connsiteX5" fmla="*/ 36261 w 92063"/>
                  <a:gd name="connsiteY5" fmla="*/ 4522 h 373066"/>
                  <a:gd name="connsiteX6" fmla="*/ 32146 w 92063"/>
                  <a:gd name="connsiteY6" fmla="*/ 1522 h 373066"/>
                  <a:gd name="connsiteX7" fmla="*/ 23659 w 92063"/>
                  <a:gd name="connsiteY7" fmla="*/ 4865 h 373066"/>
                  <a:gd name="connsiteX8" fmla="*/ 5999 w 92063"/>
                  <a:gd name="connsiteY8" fmla="*/ 109878 h 373066"/>
                  <a:gd name="connsiteX9" fmla="*/ 2399 w 92063"/>
                  <a:gd name="connsiteY9" fmla="*/ 203833 h 373066"/>
                  <a:gd name="connsiteX10" fmla="*/ 84695 w 92063"/>
                  <a:gd name="connsiteY10" fmla="*/ 370825 h 37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063" h="373066">
                    <a:moveTo>
                      <a:pt x="84695" y="370825"/>
                    </a:moveTo>
                    <a:cubicBezTo>
                      <a:pt x="85038" y="371083"/>
                      <a:pt x="85381" y="371340"/>
                      <a:pt x="85724" y="371426"/>
                    </a:cubicBezTo>
                    <a:cubicBezTo>
                      <a:pt x="85895" y="371597"/>
                      <a:pt x="85981" y="371768"/>
                      <a:pt x="86067" y="371940"/>
                    </a:cubicBezTo>
                    <a:cubicBezTo>
                      <a:pt x="88553" y="375112"/>
                      <a:pt x="93696" y="370911"/>
                      <a:pt x="91553" y="367654"/>
                    </a:cubicBezTo>
                    <a:cubicBezTo>
                      <a:pt x="60178" y="318705"/>
                      <a:pt x="71665" y="243438"/>
                      <a:pt x="73808" y="188317"/>
                    </a:cubicBezTo>
                    <a:cubicBezTo>
                      <a:pt x="76294" y="124452"/>
                      <a:pt x="62407" y="62730"/>
                      <a:pt x="36261" y="4522"/>
                    </a:cubicBezTo>
                    <a:cubicBezTo>
                      <a:pt x="35318" y="2465"/>
                      <a:pt x="33775" y="1608"/>
                      <a:pt x="32146" y="1522"/>
                    </a:cubicBezTo>
                    <a:cubicBezTo>
                      <a:pt x="29231" y="-1307"/>
                      <a:pt x="23230" y="-192"/>
                      <a:pt x="23659" y="4865"/>
                    </a:cubicBezTo>
                    <a:cubicBezTo>
                      <a:pt x="26659" y="38727"/>
                      <a:pt x="13372" y="76960"/>
                      <a:pt x="5999" y="109878"/>
                    </a:cubicBezTo>
                    <a:cubicBezTo>
                      <a:pt x="-944" y="141082"/>
                      <a:pt x="-1459" y="172201"/>
                      <a:pt x="2399" y="203833"/>
                    </a:cubicBezTo>
                    <a:cubicBezTo>
                      <a:pt x="9771" y="264698"/>
                      <a:pt x="37461" y="330449"/>
                      <a:pt x="84695" y="370825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1817F7F7-BC84-68BF-B4B6-CA6768D1AA6F}"/>
                  </a:ext>
                </a:extLst>
              </p:cNvPr>
              <p:cNvSpPr/>
              <p:nvPr/>
            </p:nvSpPr>
            <p:spPr>
              <a:xfrm>
                <a:off x="6425190" y="3460374"/>
                <a:ext cx="91611" cy="368028"/>
              </a:xfrm>
              <a:custGeom>
                <a:avLst/>
                <a:gdLst>
                  <a:gd name="connsiteX0" fmla="*/ 39856 w 91611"/>
                  <a:gd name="connsiteY0" fmla="*/ 367847 h 368028"/>
                  <a:gd name="connsiteX1" fmla="*/ 44142 w 91611"/>
                  <a:gd name="connsiteY1" fmla="*/ 362446 h 368028"/>
                  <a:gd name="connsiteX2" fmla="*/ 54343 w 91611"/>
                  <a:gd name="connsiteY2" fmla="*/ 273292 h 368028"/>
                  <a:gd name="connsiteX3" fmla="*/ 82032 w 91611"/>
                  <a:gd name="connsiteY3" fmla="*/ 182253 h 368028"/>
                  <a:gd name="connsiteX4" fmla="*/ 84175 w 91611"/>
                  <a:gd name="connsiteY4" fmla="*/ 7802 h 368028"/>
                  <a:gd name="connsiteX5" fmla="*/ 82632 w 91611"/>
                  <a:gd name="connsiteY5" fmla="*/ 4459 h 368028"/>
                  <a:gd name="connsiteX6" fmla="*/ 71574 w 91611"/>
                  <a:gd name="connsiteY6" fmla="*/ 5402 h 368028"/>
                  <a:gd name="connsiteX7" fmla="*/ 32998 w 91611"/>
                  <a:gd name="connsiteY7" fmla="*/ 107843 h 368028"/>
                  <a:gd name="connsiteX8" fmla="*/ 3851 w 91611"/>
                  <a:gd name="connsiteY8" fmla="*/ 200512 h 368028"/>
                  <a:gd name="connsiteX9" fmla="*/ 37113 w 91611"/>
                  <a:gd name="connsiteY9" fmla="*/ 367076 h 368028"/>
                  <a:gd name="connsiteX10" fmla="*/ 39856 w 91611"/>
                  <a:gd name="connsiteY10" fmla="*/ 367847 h 368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611" h="368028">
                    <a:moveTo>
                      <a:pt x="39856" y="367847"/>
                    </a:moveTo>
                    <a:cubicBezTo>
                      <a:pt x="42427" y="368619"/>
                      <a:pt x="45599" y="365704"/>
                      <a:pt x="44142" y="362446"/>
                    </a:cubicBezTo>
                    <a:cubicBezTo>
                      <a:pt x="33084" y="338101"/>
                      <a:pt x="47400" y="297467"/>
                      <a:pt x="54343" y="273292"/>
                    </a:cubicBezTo>
                    <a:cubicBezTo>
                      <a:pt x="63173" y="242774"/>
                      <a:pt x="74317" y="213113"/>
                      <a:pt x="82032" y="182253"/>
                    </a:cubicBezTo>
                    <a:cubicBezTo>
                      <a:pt x="96606" y="124131"/>
                      <a:pt x="92234" y="66609"/>
                      <a:pt x="84175" y="7802"/>
                    </a:cubicBezTo>
                    <a:cubicBezTo>
                      <a:pt x="84004" y="6430"/>
                      <a:pt x="83404" y="5316"/>
                      <a:pt x="82632" y="4459"/>
                    </a:cubicBezTo>
                    <a:cubicBezTo>
                      <a:pt x="82290" y="-1799"/>
                      <a:pt x="71917" y="-1456"/>
                      <a:pt x="71574" y="5402"/>
                    </a:cubicBezTo>
                    <a:cubicBezTo>
                      <a:pt x="69431" y="42949"/>
                      <a:pt x="49543" y="75096"/>
                      <a:pt x="32998" y="107843"/>
                    </a:cubicBezTo>
                    <a:cubicBezTo>
                      <a:pt x="18253" y="136990"/>
                      <a:pt x="9166" y="168365"/>
                      <a:pt x="3851" y="200512"/>
                    </a:cubicBezTo>
                    <a:cubicBezTo>
                      <a:pt x="-5064" y="254776"/>
                      <a:pt x="-263" y="323442"/>
                      <a:pt x="37113" y="367076"/>
                    </a:cubicBezTo>
                    <a:cubicBezTo>
                      <a:pt x="37798" y="368104"/>
                      <a:pt x="38913" y="368190"/>
                      <a:pt x="39856" y="367847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D4BE9543-2D30-333F-3887-721BB108F587}"/>
                  </a:ext>
                </a:extLst>
              </p:cNvPr>
              <p:cNvSpPr/>
              <p:nvPr/>
            </p:nvSpPr>
            <p:spPr>
              <a:xfrm>
                <a:off x="6333637" y="3353389"/>
                <a:ext cx="127617" cy="335366"/>
              </a:xfrm>
              <a:custGeom>
                <a:avLst/>
                <a:gdLst>
                  <a:gd name="connsiteX0" fmla="*/ 21852 w 127617"/>
                  <a:gd name="connsiteY0" fmla="*/ 333729 h 335366"/>
                  <a:gd name="connsiteX1" fmla="*/ 28024 w 127617"/>
                  <a:gd name="connsiteY1" fmla="*/ 332100 h 335366"/>
                  <a:gd name="connsiteX2" fmla="*/ 101919 w 127617"/>
                  <a:gd name="connsiteY2" fmla="*/ 163565 h 335366"/>
                  <a:gd name="connsiteX3" fmla="*/ 119407 w 127617"/>
                  <a:gd name="connsiteY3" fmla="*/ 4116 h 335366"/>
                  <a:gd name="connsiteX4" fmla="*/ 114092 w 127617"/>
                  <a:gd name="connsiteY4" fmla="*/ 173 h 335366"/>
                  <a:gd name="connsiteX5" fmla="*/ 106805 w 127617"/>
                  <a:gd name="connsiteY5" fmla="*/ 5745 h 335366"/>
                  <a:gd name="connsiteX6" fmla="*/ 59571 w 127617"/>
                  <a:gd name="connsiteY6" fmla="*/ 100471 h 335366"/>
                  <a:gd name="connsiteX7" fmla="*/ 18080 w 127617"/>
                  <a:gd name="connsiteY7" fmla="*/ 172652 h 335366"/>
                  <a:gd name="connsiteX8" fmla="*/ 19366 w 127617"/>
                  <a:gd name="connsiteY8" fmla="*/ 332443 h 335366"/>
                  <a:gd name="connsiteX9" fmla="*/ 21852 w 127617"/>
                  <a:gd name="connsiteY9" fmla="*/ 333729 h 33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617" h="335366">
                    <a:moveTo>
                      <a:pt x="21852" y="333729"/>
                    </a:moveTo>
                    <a:cubicBezTo>
                      <a:pt x="23481" y="336387"/>
                      <a:pt x="28452" y="335786"/>
                      <a:pt x="28024" y="332100"/>
                    </a:cubicBezTo>
                    <a:cubicBezTo>
                      <a:pt x="19795" y="266263"/>
                      <a:pt x="74144" y="217829"/>
                      <a:pt x="101919" y="163565"/>
                    </a:cubicBezTo>
                    <a:cubicBezTo>
                      <a:pt x="127465" y="113759"/>
                      <a:pt x="135266" y="57866"/>
                      <a:pt x="119407" y="4116"/>
                    </a:cubicBezTo>
                    <a:cubicBezTo>
                      <a:pt x="118550" y="1287"/>
                      <a:pt x="116321" y="173"/>
                      <a:pt x="114092" y="173"/>
                    </a:cubicBezTo>
                    <a:cubicBezTo>
                      <a:pt x="110749" y="-599"/>
                      <a:pt x="106719" y="1202"/>
                      <a:pt x="106805" y="5745"/>
                    </a:cubicBezTo>
                    <a:cubicBezTo>
                      <a:pt x="108006" y="42607"/>
                      <a:pt x="80745" y="73125"/>
                      <a:pt x="59571" y="100471"/>
                    </a:cubicBezTo>
                    <a:cubicBezTo>
                      <a:pt x="42255" y="122760"/>
                      <a:pt x="28367" y="146334"/>
                      <a:pt x="18080" y="172652"/>
                    </a:cubicBezTo>
                    <a:cubicBezTo>
                      <a:pt x="-523" y="220143"/>
                      <a:pt x="-11495" y="287523"/>
                      <a:pt x="19366" y="332443"/>
                    </a:cubicBezTo>
                    <a:cubicBezTo>
                      <a:pt x="20137" y="333300"/>
                      <a:pt x="20994" y="333643"/>
                      <a:pt x="21852" y="333729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71A105E9-448D-124C-1E1A-69A927AA3BC6}"/>
                  </a:ext>
                </a:extLst>
              </p:cNvPr>
              <p:cNvSpPr/>
              <p:nvPr/>
            </p:nvSpPr>
            <p:spPr>
              <a:xfrm>
                <a:off x="6303849" y="3256713"/>
                <a:ext cx="112828" cy="233240"/>
              </a:xfrm>
              <a:custGeom>
                <a:avLst/>
                <a:gdLst>
                  <a:gd name="connsiteX0" fmla="*/ 17521 w 112828"/>
                  <a:gd name="connsiteY0" fmla="*/ 231694 h 233240"/>
                  <a:gd name="connsiteX1" fmla="*/ 18636 w 112828"/>
                  <a:gd name="connsiteY1" fmla="*/ 229465 h 233240"/>
                  <a:gd name="connsiteX2" fmla="*/ 80015 w 112828"/>
                  <a:gd name="connsiteY2" fmla="*/ 128566 h 233240"/>
                  <a:gd name="connsiteX3" fmla="*/ 108133 w 112828"/>
                  <a:gd name="connsiteY3" fmla="*/ 7008 h 233240"/>
                  <a:gd name="connsiteX4" fmla="*/ 106590 w 112828"/>
                  <a:gd name="connsiteY4" fmla="*/ 4437 h 233240"/>
                  <a:gd name="connsiteX5" fmla="*/ 96046 w 112828"/>
                  <a:gd name="connsiteY5" fmla="*/ 3236 h 233240"/>
                  <a:gd name="connsiteX6" fmla="*/ 12206 w 112828"/>
                  <a:gd name="connsiteY6" fmla="*/ 231865 h 233240"/>
                  <a:gd name="connsiteX7" fmla="*/ 17521 w 112828"/>
                  <a:gd name="connsiteY7" fmla="*/ 231694 h 23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828" h="233240">
                    <a:moveTo>
                      <a:pt x="17521" y="231694"/>
                    </a:moveTo>
                    <a:cubicBezTo>
                      <a:pt x="18121" y="231179"/>
                      <a:pt x="18550" y="230408"/>
                      <a:pt x="18636" y="229465"/>
                    </a:cubicBezTo>
                    <a:cubicBezTo>
                      <a:pt x="21122" y="189946"/>
                      <a:pt x="57898" y="158999"/>
                      <a:pt x="80015" y="128566"/>
                    </a:cubicBezTo>
                    <a:cubicBezTo>
                      <a:pt x="106333" y="92562"/>
                      <a:pt x="120905" y="50814"/>
                      <a:pt x="108133" y="7008"/>
                    </a:cubicBezTo>
                    <a:cubicBezTo>
                      <a:pt x="107790" y="5894"/>
                      <a:pt x="107275" y="5037"/>
                      <a:pt x="106590" y="4437"/>
                    </a:cubicBezTo>
                    <a:cubicBezTo>
                      <a:pt x="105047" y="-21"/>
                      <a:pt x="98274" y="-2250"/>
                      <a:pt x="96046" y="3236"/>
                    </a:cubicBezTo>
                    <a:cubicBezTo>
                      <a:pt x="65442" y="75331"/>
                      <a:pt x="-34428" y="143740"/>
                      <a:pt x="12206" y="231865"/>
                    </a:cubicBezTo>
                    <a:cubicBezTo>
                      <a:pt x="13406" y="234008"/>
                      <a:pt x="16407" y="233408"/>
                      <a:pt x="17521" y="231694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01D7CF84-2698-CE7F-34F5-F5A7976A7F4F}"/>
                  </a:ext>
                </a:extLst>
              </p:cNvPr>
              <p:cNvSpPr/>
              <p:nvPr/>
            </p:nvSpPr>
            <p:spPr>
              <a:xfrm>
                <a:off x="6362164" y="3108358"/>
                <a:ext cx="375301" cy="617796"/>
              </a:xfrm>
              <a:custGeom>
                <a:avLst/>
                <a:gdLst>
                  <a:gd name="connsiteX0" fmla="*/ 368972 w 375301"/>
                  <a:gd name="connsiteY0" fmla="*/ 616907 h 617796"/>
                  <a:gd name="connsiteX1" fmla="*/ 374030 w 375301"/>
                  <a:gd name="connsiteY1" fmla="*/ 611678 h 617796"/>
                  <a:gd name="connsiteX2" fmla="*/ 306564 w 375301"/>
                  <a:gd name="connsiteY2" fmla="*/ 556899 h 617796"/>
                  <a:gd name="connsiteX3" fmla="*/ 243642 w 375301"/>
                  <a:gd name="connsiteY3" fmla="*/ 494663 h 617796"/>
                  <a:gd name="connsiteX4" fmla="*/ 139658 w 375301"/>
                  <a:gd name="connsiteY4" fmla="*/ 340101 h 617796"/>
                  <a:gd name="connsiteX5" fmla="*/ 10384 w 375301"/>
                  <a:gd name="connsiteY5" fmla="*/ 3887 h 617796"/>
                  <a:gd name="connsiteX6" fmla="*/ 97 w 375301"/>
                  <a:gd name="connsiteY6" fmla="*/ 6802 h 617796"/>
                  <a:gd name="connsiteX7" fmla="*/ 130999 w 375301"/>
                  <a:gd name="connsiteY7" fmla="*/ 345244 h 617796"/>
                  <a:gd name="connsiteX8" fmla="*/ 230354 w 375301"/>
                  <a:gd name="connsiteY8" fmla="*/ 494234 h 617796"/>
                  <a:gd name="connsiteX9" fmla="*/ 368972 w 375301"/>
                  <a:gd name="connsiteY9" fmla="*/ 616907 h 61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5301" h="617796">
                    <a:moveTo>
                      <a:pt x="368972" y="616907"/>
                    </a:moveTo>
                    <a:cubicBezTo>
                      <a:pt x="372572" y="619907"/>
                      <a:pt x="377716" y="614592"/>
                      <a:pt x="374030" y="611678"/>
                    </a:cubicBezTo>
                    <a:cubicBezTo>
                      <a:pt x="355599" y="596933"/>
                      <a:pt x="329624" y="574130"/>
                      <a:pt x="306564" y="556899"/>
                    </a:cubicBezTo>
                    <a:cubicBezTo>
                      <a:pt x="282818" y="539069"/>
                      <a:pt x="262930" y="517037"/>
                      <a:pt x="243642" y="494663"/>
                    </a:cubicBezTo>
                    <a:cubicBezTo>
                      <a:pt x="202837" y="447514"/>
                      <a:pt x="169918" y="394365"/>
                      <a:pt x="139658" y="340101"/>
                    </a:cubicBezTo>
                    <a:cubicBezTo>
                      <a:pt x="81279" y="235431"/>
                      <a:pt x="31644" y="122274"/>
                      <a:pt x="10384" y="3887"/>
                    </a:cubicBezTo>
                    <a:cubicBezTo>
                      <a:pt x="9184" y="-2971"/>
                      <a:pt x="-1103" y="30"/>
                      <a:pt x="97" y="6802"/>
                    </a:cubicBezTo>
                    <a:cubicBezTo>
                      <a:pt x="21528" y="126131"/>
                      <a:pt x="72878" y="239460"/>
                      <a:pt x="130999" y="345244"/>
                    </a:cubicBezTo>
                    <a:cubicBezTo>
                      <a:pt x="159889" y="397708"/>
                      <a:pt x="192293" y="447857"/>
                      <a:pt x="230354" y="494234"/>
                    </a:cubicBezTo>
                    <a:cubicBezTo>
                      <a:pt x="270903" y="543783"/>
                      <a:pt x="332882" y="586560"/>
                      <a:pt x="368972" y="616907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DA307E8A-33E0-2EBA-66D3-1913A34F8AD9}"/>
                  </a:ext>
                </a:extLst>
              </p:cNvPr>
              <p:cNvSpPr/>
              <p:nvPr/>
            </p:nvSpPr>
            <p:spPr>
              <a:xfrm>
                <a:off x="6725744" y="3715384"/>
                <a:ext cx="255650" cy="155789"/>
              </a:xfrm>
              <a:custGeom>
                <a:avLst/>
                <a:gdLst>
                  <a:gd name="connsiteX0" fmla="*/ 103976 w 255650"/>
                  <a:gd name="connsiteY0" fmla="*/ 104007 h 155789"/>
                  <a:gd name="connsiteX1" fmla="*/ 248422 w 255650"/>
                  <a:gd name="connsiteY1" fmla="*/ 155442 h 155789"/>
                  <a:gd name="connsiteX2" fmla="*/ 250908 w 255650"/>
                  <a:gd name="connsiteY2" fmla="*/ 155614 h 155789"/>
                  <a:gd name="connsiteX3" fmla="*/ 255108 w 255650"/>
                  <a:gd name="connsiteY3" fmla="*/ 150128 h 155789"/>
                  <a:gd name="connsiteX4" fmla="*/ 156782 w 255650"/>
                  <a:gd name="connsiteY4" fmla="*/ 59173 h 155789"/>
                  <a:gd name="connsiteX5" fmla="*/ 88288 w 255650"/>
                  <a:gd name="connsiteY5" fmla="*/ 25226 h 155789"/>
                  <a:gd name="connsiteX6" fmla="*/ 9249 w 255650"/>
                  <a:gd name="connsiteY6" fmla="*/ 623 h 155789"/>
                  <a:gd name="connsiteX7" fmla="*/ 6163 w 255650"/>
                  <a:gd name="connsiteY7" fmla="*/ 194 h 155789"/>
                  <a:gd name="connsiteX8" fmla="*/ 505 w 255650"/>
                  <a:gd name="connsiteY8" fmla="*/ 7224 h 155789"/>
                  <a:gd name="connsiteX9" fmla="*/ 103976 w 255650"/>
                  <a:gd name="connsiteY9" fmla="*/ 104007 h 155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50" h="155789">
                    <a:moveTo>
                      <a:pt x="103976" y="104007"/>
                    </a:moveTo>
                    <a:cubicBezTo>
                      <a:pt x="150181" y="127153"/>
                      <a:pt x="202559" y="130582"/>
                      <a:pt x="248422" y="155442"/>
                    </a:cubicBezTo>
                    <a:cubicBezTo>
                      <a:pt x="249279" y="155871"/>
                      <a:pt x="250137" y="155871"/>
                      <a:pt x="250908" y="155614"/>
                    </a:cubicBezTo>
                    <a:cubicBezTo>
                      <a:pt x="253565" y="156300"/>
                      <a:pt x="256995" y="152956"/>
                      <a:pt x="255108" y="150128"/>
                    </a:cubicBezTo>
                    <a:cubicBezTo>
                      <a:pt x="229820" y="112323"/>
                      <a:pt x="195016" y="83176"/>
                      <a:pt x="156782" y="59173"/>
                    </a:cubicBezTo>
                    <a:cubicBezTo>
                      <a:pt x="135179" y="45543"/>
                      <a:pt x="111862" y="34913"/>
                      <a:pt x="88288" y="25226"/>
                    </a:cubicBezTo>
                    <a:cubicBezTo>
                      <a:pt x="62570" y="14768"/>
                      <a:pt x="34281" y="12024"/>
                      <a:pt x="9249" y="623"/>
                    </a:cubicBezTo>
                    <a:cubicBezTo>
                      <a:pt x="8220" y="109"/>
                      <a:pt x="7192" y="109"/>
                      <a:pt x="6163" y="194"/>
                    </a:cubicBezTo>
                    <a:cubicBezTo>
                      <a:pt x="2734" y="-920"/>
                      <a:pt x="-1467" y="2938"/>
                      <a:pt x="505" y="7224"/>
                    </a:cubicBezTo>
                    <a:cubicBezTo>
                      <a:pt x="20993" y="51287"/>
                      <a:pt x="61198" y="82662"/>
                      <a:pt x="103976" y="104007"/>
                    </a:cubicBezTo>
                    <a:close/>
                  </a:path>
                </a:pathLst>
              </a:custGeom>
              <a:solidFill>
                <a:srgbClr val="CDDC3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7" name="图形 4">
              <a:extLst>
                <a:ext uri="{FF2B5EF4-FFF2-40B4-BE49-F238E27FC236}">
                  <a16:creationId xmlns:a16="http://schemas.microsoft.com/office/drawing/2014/main" id="{6A8BBA77-DE44-C6D0-2B4D-2E2B4D215F29}"/>
                </a:ext>
              </a:extLst>
            </p:cNvPr>
            <p:cNvGrpSpPr/>
            <p:nvPr/>
          </p:nvGrpSpPr>
          <p:grpSpPr>
            <a:xfrm>
              <a:off x="5703031" y="5111887"/>
              <a:ext cx="649284" cy="454990"/>
              <a:chOff x="5703031" y="5111887"/>
              <a:chExt cx="649284" cy="454990"/>
            </a:xfrm>
          </p:grpSpPr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CB82BDE2-0A2B-F829-2BFC-64458AFBB73E}"/>
                  </a:ext>
                </a:extLst>
              </p:cNvPr>
              <p:cNvSpPr/>
              <p:nvPr/>
            </p:nvSpPr>
            <p:spPr>
              <a:xfrm>
                <a:off x="5748414" y="5111887"/>
                <a:ext cx="574792" cy="361912"/>
              </a:xfrm>
              <a:custGeom>
                <a:avLst/>
                <a:gdLst>
                  <a:gd name="connsiteX0" fmla="*/ 573985 w 574792"/>
                  <a:gd name="connsiteY0" fmla="*/ 199805 h 361912"/>
                  <a:gd name="connsiteX1" fmla="*/ 561726 w 574792"/>
                  <a:gd name="connsiteY1" fmla="*/ 181459 h 361912"/>
                  <a:gd name="connsiteX2" fmla="*/ 555983 w 574792"/>
                  <a:gd name="connsiteY2" fmla="*/ 179316 h 361912"/>
                  <a:gd name="connsiteX3" fmla="*/ 432968 w 574792"/>
                  <a:gd name="connsiteY3" fmla="*/ 224236 h 361912"/>
                  <a:gd name="connsiteX4" fmla="*/ 306780 w 574792"/>
                  <a:gd name="connsiteY4" fmla="*/ 235638 h 361912"/>
                  <a:gd name="connsiteX5" fmla="*/ 239657 w 574792"/>
                  <a:gd name="connsiteY5" fmla="*/ 214206 h 361912"/>
                  <a:gd name="connsiteX6" fmla="*/ 164477 w 574792"/>
                  <a:gd name="connsiteY6" fmla="*/ 161400 h 361912"/>
                  <a:gd name="connsiteX7" fmla="*/ 122215 w 574792"/>
                  <a:gd name="connsiteY7" fmla="*/ 107908 h 361912"/>
                  <a:gd name="connsiteX8" fmla="*/ 83895 w 574792"/>
                  <a:gd name="connsiteY8" fmla="*/ 41128 h 361912"/>
                  <a:gd name="connsiteX9" fmla="*/ 37947 w 574792"/>
                  <a:gd name="connsiteY9" fmla="*/ 12238 h 361912"/>
                  <a:gd name="connsiteX10" fmla="*/ 17544 w 574792"/>
                  <a:gd name="connsiteY10" fmla="*/ 494 h 361912"/>
                  <a:gd name="connsiteX11" fmla="*/ 56 w 574792"/>
                  <a:gd name="connsiteY11" fmla="*/ 19182 h 361912"/>
                  <a:gd name="connsiteX12" fmla="*/ 2200 w 574792"/>
                  <a:gd name="connsiteY12" fmla="*/ 30755 h 361912"/>
                  <a:gd name="connsiteX13" fmla="*/ 6228 w 574792"/>
                  <a:gd name="connsiteY13" fmla="*/ 73446 h 361912"/>
                  <a:gd name="connsiteX14" fmla="*/ 30746 w 574792"/>
                  <a:gd name="connsiteY14" fmla="*/ 177345 h 361912"/>
                  <a:gd name="connsiteX15" fmla="*/ 63836 w 574792"/>
                  <a:gd name="connsiteY15" fmla="*/ 226808 h 361912"/>
                  <a:gd name="connsiteX16" fmla="*/ 110299 w 574792"/>
                  <a:gd name="connsiteY16" fmla="*/ 286130 h 361912"/>
                  <a:gd name="connsiteX17" fmla="*/ 151875 w 574792"/>
                  <a:gd name="connsiteY17" fmla="*/ 318877 h 361912"/>
                  <a:gd name="connsiteX18" fmla="*/ 294864 w 574792"/>
                  <a:gd name="connsiteY18" fmla="*/ 361482 h 361912"/>
                  <a:gd name="connsiteX19" fmla="*/ 451484 w 574792"/>
                  <a:gd name="connsiteY19" fmla="*/ 313048 h 361912"/>
                  <a:gd name="connsiteX20" fmla="*/ 571242 w 574792"/>
                  <a:gd name="connsiteY20" fmla="*/ 206148 h 361912"/>
                  <a:gd name="connsiteX21" fmla="*/ 573985 w 574792"/>
                  <a:gd name="connsiteY21" fmla="*/ 199805 h 3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74792" h="361912">
                    <a:moveTo>
                      <a:pt x="573985" y="199805"/>
                    </a:moveTo>
                    <a:cubicBezTo>
                      <a:pt x="569356" y="194061"/>
                      <a:pt x="565241" y="187975"/>
                      <a:pt x="561726" y="181459"/>
                    </a:cubicBezTo>
                    <a:cubicBezTo>
                      <a:pt x="560527" y="179488"/>
                      <a:pt x="558298" y="178117"/>
                      <a:pt x="555983" y="179316"/>
                    </a:cubicBezTo>
                    <a:cubicBezTo>
                      <a:pt x="513635" y="200491"/>
                      <a:pt x="483545" y="232123"/>
                      <a:pt x="432968" y="224236"/>
                    </a:cubicBezTo>
                    <a:cubicBezTo>
                      <a:pt x="388476" y="217292"/>
                      <a:pt x="350671" y="234867"/>
                      <a:pt x="306780" y="235638"/>
                    </a:cubicBezTo>
                    <a:cubicBezTo>
                      <a:pt x="283034" y="236066"/>
                      <a:pt x="260317" y="224494"/>
                      <a:pt x="239657" y="214206"/>
                    </a:cubicBezTo>
                    <a:cubicBezTo>
                      <a:pt x="211454" y="200147"/>
                      <a:pt x="186851" y="183517"/>
                      <a:pt x="164477" y="161400"/>
                    </a:cubicBezTo>
                    <a:cubicBezTo>
                      <a:pt x="148275" y="145370"/>
                      <a:pt x="134730" y="126767"/>
                      <a:pt x="122215" y="107908"/>
                    </a:cubicBezTo>
                    <a:cubicBezTo>
                      <a:pt x="107984" y="86477"/>
                      <a:pt x="99155" y="61702"/>
                      <a:pt x="83895" y="41128"/>
                    </a:cubicBezTo>
                    <a:cubicBezTo>
                      <a:pt x="72665" y="25955"/>
                      <a:pt x="50634" y="27669"/>
                      <a:pt x="37947" y="12238"/>
                    </a:cubicBezTo>
                    <a:cubicBezTo>
                      <a:pt x="33232" y="6495"/>
                      <a:pt x="26202" y="-2163"/>
                      <a:pt x="17544" y="494"/>
                    </a:cubicBezTo>
                    <a:cubicBezTo>
                      <a:pt x="9057" y="3066"/>
                      <a:pt x="913" y="9667"/>
                      <a:pt x="56" y="19182"/>
                    </a:cubicBezTo>
                    <a:cubicBezTo>
                      <a:pt x="-287" y="23297"/>
                      <a:pt x="999" y="26898"/>
                      <a:pt x="2200" y="30755"/>
                    </a:cubicBezTo>
                    <a:cubicBezTo>
                      <a:pt x="7086" y="46443"/>
                      <a:pt x="10000" y="56901"/>
                      <a:pt x="6228" y="73446"/>
                    </a:cubicBezTo>
                    <a:cubicBezTo>
                      <a:pt x="-3287" y="114852"/>
                      <a:pt x="10343" y="141340"/>
                      <a:pt x="30746" y="177345"/>
                    </a:cubicBezTo>
                    <a:cubicBezTo>
                      <a:pt x="40776" y="195090"/>
                      <a:pt x="50720" y="211121"/>
                      <a:pt x="63836" y="226808"/>
                    </a:cubicBezTo>
                    <a:cubicBezTo>
                      <a:pt x="79781" y="245925"/>
                      <a:pt x="92382" y="268899"/>
                      <a:pt x="110299" y="286130"/>
                    </a:cubicBezTo>
                    <a:cubicBezTo>
                      <a:pt x="111670" y="287501"/>
                      <a:pt x="138931" y="309018"/>
                      <a:pt x="151875" y="318877"/>
                    </a:cubicBezTo>
                    <a:cubicBezTo>
                      <a:pt x="195681" y="351967"/>
                      <a:pt x="240258" y="364483"/>
                      <a:pt x="294864" y="361482"/>
                    </a:cubicBezTo>
                    <a:cubicBezTo>
                      <a:pt x="350414" y="358482"/>
                      <a:pt x="401849" y="336708"/>
                      <a:pt x="451484" y="313048"/>
                    </a:cubicBezTo>
                    <a:cubicBezTo>
                      <a:pt x="502919" y="288445"/>
                      <a:pt x="524693" y="237010"/>
                      <a:pt x="571242" y="206148"/>
                    </a:cubicBezTo>
                    <a:cubicBezTo>
                      <a:pt x="573814" y="205634"/>
                      <a:pt x="576043" y="202548"/>
                      <a:pt x="573985" y="19980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E42ED856-9928-D3B0-1997-C9FD66023E4F}"/>
                  </a:ext>
                </a:extLst>
              </p:cNvPr>
              <p:cNvSpPr/>
              <p:nvPr/>
            </p:nvSpPr>
            <p:spPr>
              <a:xfrm>
                <a:off x="5703031" y="5311907"/>
                <a:ext cx="649284" cy="254969"/>
              </a:xfrm>
              <a:custGeom>
                <a:avLst/>
                <a:gdLst>
                  <a:gd name="connsiteX0" fmla="*/ 644743 w 649284"/>
                  <a:gd name="connsiteY0" fmla="*/ 35532 h 254969"/>
                  <a:gd name="connsiteX1" fmla="*/ 640371 w 649284"/>
                  <a:gd name="connsiteY1" fmla="*/ 8785 h 254969"/>
                  <a:gd name="connsiteX2" fmla="*/ 602223 w 649284"/>
                  <a:gd name="connsiteY2" fmla="*/ 7757 h 254969"/>
                  <a:gd name="connsiteX3" fmla="*/ 528672 w 649284"/>
                  <a:gd name="connsiteY3" fmla="*/ 46933 h 254969"/>
                  <a:gd name="connsiteX4" fmla="*/ 450061 w 649284"/>
                  <a:gd name="connsiteY4" fmla="*/ 67422 h 254969"/>
                  <a:gd name="connsiteX5" fmla="*/ 251265 w 649284"/>
                  <a:gd name="connsiteY5" fmla="*/ 117142 h 254969"/>
                  <a:gd name="connsiteX6" fmla="*/ 159883 w 649284"/>
                  <a:gd name="connsiteY6" fmla="*/ 78394 h 254969"/>
                  <a:gd name="connsiteX7" fmla="*/ 64471 w 649284"/>
                  <a:gd name="connsiteY7" fmla="*/ 62535 h 254969"/>
                  <a:gd name="connsiteX8" fmla="*/ 15436 w 649284"/>
                  <a:gd name="connsiteY8" fmla="*/ 48991 h 254969"/>
                  <a:gd name="connsiteX9" fmla="*/ 2234 w 649284"/>
                  <a:gd name="connsiteY9" fmla="*/ 85424 h 254969"/>
                  <a:gd name="connsiteX10" fmla="*/ 40982 w 649284"/>
                  <a:gd name="connsiteY10" fmla="*/ 136944 h 254969"/>
                  <a:gd name="connsiteX11" fmla="*/ 102018 w 649284"/>
                  <a:gd name="connsiteY11" fmla="*/ 203553 h 254969"/>
                  <a:gd name="connsiteX12" fmla="*/ 476979 w 649284"/>
                  <a:gd name="connsiteY12" fmla="*/ 203639 h 254969"/>
                  <a:gd name="connsiteX13" fmla="*/ 557132 w 649284"/>
                  <a:gd name="connsiteY13" fmla="*/ 134544 h 254969"/>
                  <a:gd name="connsiteX14" fmla="*/ 603595 w 649284"/>
                  <a:gd name="connsiteY14" fmla="*/ 68450 h 254969"/>
                  <a:gd name="connsiteX15" fmla="*/ 644743 w 649284"/>
                  <a:gd name="connsiteY15" fmla="*/ 35532 h 2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9284" h="254969">
                    <a:moveTo>
                      <a:pt x="644743" y="35532"/>
                    </a:moveTo>
                    <a:cubicBezTo>
                      <a:pt x="652973" y="24045"/>
                      <a:pt x="649115" y="21473"/>
                      <a:pt x="640371" y="8785"/>
                    </a:cubicBezTo>
                    <a:cubicBezTo>
                      <a:pt x="630684" y="-5273"/>
                      <a:pt x="614139" y="-44"/>
                      <a:pt x="602223" y="7757"/>
                    </a:cubicBezTo>
                    <a:cubicBezTo>
                      <a:pt x="577106" y="24045"/>
                      <a:pt x="560390" y="43847"/>
                      <a:pt x="528672" y="46933"/>
                    </a:cubicBezTo>
                    <a:cubicBezTo>
                      <a:pt x="499011" y="49848"/>
                      <a:pt x="476208" y="50877"/>
                      <a:pt x="450061" y="67422"/>
                    </a:cubicBezTo>
                    <a:cubicBezTo>
                      <a:pt x="388683" y="106426"/>
                      <a:pt x="325675" y="137373"/>
                      <a:pt x="251265" y="117142"/>
                    </a:cubicBezTo>
                    <a:cubicBezTo>
                      <a:pt x="219547" y="108484"/>
                      <a:pt x="190229" y="90824"/>
                      <a:pt x="159883" y="78394"/>
                    </a:cubicBezTo>
                    <a:cubicBezTo>
                      <a:pt x="128593" y="65450"/>
                      <a:pt x="97989" y="62278"/>
                      <a:pt x="64471" y="62535"/>
                    </a:cubicBezTo>
                    <a:cubicBezTo>
                      <a:pt x="45354" y="62621"/>
                      <a:pt x="34124" y="40761"/>
                      <a:pt x="15436" y="48991"/>
                    </a:cubicBezTo>
                    <a:cubicBezTo>
                      <a:pt x="777" y="55506"/>
                      <a:pt x="-2995" y="71965"/>
                      <a:pt x="2234" y="85424"/>
                    </a:cubicBezTo>
                    <a:cubicBezTo>
                      <a:pt x="9607" y="104283"/>
                      <a:pt x="30952" y="118857"/>
                      <a:pt x="40982" y="136944"/>
                    </a:cubicBezTo>
                    <a:cubicBezTo>
                      <a:pt x="57013" y="165577"/>
                      <a:pt x="74415" y="185379"/>
                      <a:pt x="102018" y="203553"/>
                    </a:cubicBezTo>
                    <a:cubicBezTo>
                      <a:pt x="213889" y="277019"/>
                      <a:pt x="362708" y="266989"/>
                      <a:pt x="476979" y="203639"/>
                    </a:cubicBezTo>
                    <a:cubicBezTo>
                      <a:pt x="508097" y="186408"/>
                      <a:pt x="535786" y="163005"/>
                      <a:pt x="557132" y="134544"/>
                    </a:cubicBezTo>
                    <a:cubicBezTo>
                      <a:pt x="572134" y="114485"/>
                      <a:pt x="582164" y="82766"/>
                      <a:pt x="603595" y="68450"/>
                    </a:cubicBezTo>
                    <a:cubicBezTo>
                      <a:pt x="616454" y="59620"/>
                      <a:pt x="636771" y="46676"/>
                      <a:pt x="644743" y="35532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F3C13FA1-DFDA-01D0-AEEF-0DB187FF0516}"/>
                  </a:ext>
                </a:extLst>
              </p:cNvPr>
              <p:cNvSpPr/>
              <p:nvPr/>
            </p:nvSpPr>
            <p:spPr>
              <a:xfrm>
                <a:off x="5802728" y="5441242"/>
                <a:ext cx="387546" cy="71751"/>
              </a:xfrm>
              <a:custGeom>
                <a:avLst/>
                <a:gdLst>
                  <a:gd name="connsiteX0" fmla="*/ 383711 w 387546"/>
                  <a:gd name="connsiteY0" fmla="*/ 6752 h 71751"/>
                  <a:gd name="connsiteX1" fmla="*/ 196145 w 387546"/>
                  <a:gd name="connsiteY1" fmla="*/ 60845 h 71751"/>
                  <a:gd name="connsiteX2" fmla="*/ 99276 w 387546"/>
                  <a:gd name="connsiteY2" fmla="*/ 46357 h 71751"/>
                  <a:gd name="connsiteX3" fmla="*/ 6007 w 387546"/>
                  <a:gd name="connsiteY3" fmla="*/ 494 h 71751"/>
                  <a:gd name="connsiteX4" fmla="*/ 1721 w 387546"/>
                  <a:gd name="connsiteY4" fmla="*/ 8638 h 71751"/>
                  <a:gd name="connsiteX5" fmla="*/ 386541 w 387546"/>
                  <a:gd name="connsiteY5" fmla="*/ 11296 h 71751"/>
                  <a:gd name="connsiteX6" fmla="*/ 383711 w 387546"/>
                  <a:gd name="connsiteY6" fmla="*/ 6752 h 7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546" h="71751">
                    <a:moveTo>
                      <a:pt x="383711" y="6752"/>
                    </a:moveTo>
                    <a:cubicBezTo>
                      <a:pt x="321647" y="33499"/>
                      <a:pt x="265239" y="59559"/>
                      <a:pt x="196145" y="60845"/>
                    </a:cubicBezTo>
                    <a:cubicBezTo>
                      <a:pt x="163313" y="61445"/>
                      <a:pt x="130652" y="55873"/>
                      <a:pt x="99276" y="46357"/>
                    </a:cubicBezTo>
                    <a:cubicBezTo>
                      <a:pt x="65158" y="35984"/>
                      <a:pt x="37297" y="16525"/>
                      <a:pt x="6007" y="494"/>
                    </a:cubicBezTo>
                    <a:cubicBezTo>
                      <a:pt x="1207" y="-1992"/>
                      <a:pt x="-2222" y="5552"/>
                      <a:pt x="1721" y="8638"/>
                    </a:cubicBezTo>
                    <a:cubicBezTo>
                      <a:pt x="108106" y="89991"/>
                      <a:pt x="278956" y="94621"/>
                      <a:pt x="386541" y="11296"/>
                    </a:cubicBezTo>
                    <a:cubicBezTo>
                      <a:pt x="389026" y="9410"/>
                      <a:pt x="386455" y="5552"/>
                      <a:pt x="383711" y="6752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94B17F20-3E5D-3350-48E2-9E0EDE497CBD}"/>
                  </a:ext>
                </a:extLst>
              </p:cNvPr>
              <p:cNvSpPr/>
              <p:nvPr/>
            </p:nvSpPr>
            <p:spPr>
              <a:xfrm>
                <a:off x="5727561" y="5381879"/>
                <a:ext cx="14923" cy="18477"/>
              </a:xfrm>
              <a:custGeom>
                <a:avLst/>
                <a:gdLst>
                  <a:gd name="connsiteX0" fmla="*/ 14652 w 14923"/>
                  <a:gd name="connsiteY0" fmla="*/ 8851 h 18477"/>
                  <a:gd name="connsiteX1" fmla="*/ 11309 w 14923"/>
                  <a:gd name="connsiteY1" fmla="*/ 3793 h 18477"/>
                  <a:gd name="connsiteX2" fmla="*/ 8565 w 14923"/>
                  <a:gd name="connsiteY2" fmla="*/ 1908 h 18477"/>
                  <a:gd name="connsiteX3" fmla="*/ 2136 w 14923"/>
                  <a:gd name="connsiteY3" fmla="*/ 964 h 18477"/>
                  <a:gd name="connsiteX4" fmla="*/ 164 w 14923"/>
                  <a:gd name="connsiteY4" fmla="*/ 8937 h 18477"/>
                  <a:gd name="connsiteX5" fmla="*/ 1364 w 14923"/>
                  <a:gd name="connsiteY5" fmla="*/ 12452 h 18477"/>
                  <a:gd name="connsiteX6" fmla="*/ 2050 w 14923"/>
                  <a:gd name="connsiteY6" fmla="*/ 13138 h 18477"/>
                  <a:gd name="connsiteX7" fmla="*/ 2050 w 14923"/>
                  <a:gd name="connsiteY7" fmla="*/ 14595 h 18477"/>
                  <a:gd name="connsiteX8" fmla="*/ 10451 w 14923"/>
                  <a:gd name="connsiteY8" fmla="*/ 16566 h 18477"/>
                  <a:gd name="connsiteX9" fmla="*/ 14652 w 14923"/>
                  <a:gd name="connsiteY9" fmla="*/ 8851 h 1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23" h="18477">
                    <a:moveTo>
                      <a:pt x="14652" y="8851"/>
                    </a:moveTo>
                    <a:cubicBezTo>
                      <a:pt x="15680" y="6365"/>
                      <a:pt x="13623" y="4051"/>
                      <a:pt x="11309" y="3793"/>
                    </a:cubicBezTo>
                    <a:cubicBezTo>
                      <a:pt x="10709" y="2850"/>
                      <a:pt x="9680" y="2250"/>
                      <a:pt x="8565" y="1908"/>
                    </a:cubicBezTo>
                    <a:cubicBezTo>
                      <a:pt x="7108" y="-150"/>
                      <a:pt x="4108" y="-665"/>
                      <a:pt x="2136" y="964"/>
                    </a:cubicBezTo>
                    <a:cubicBezTo>
                      <a:pt x="-179" y="2850"/>
                      <a:pt x="-179" y="6108"/>
                      <a:pt x="164" y="8937"/>
                    </a:cubicBezTo>
                    <a:cubicBezTo>
                      <a:pt x="79" y="10051"/>
                      <a:pt x="421" y="11251"/>
                      <a:pt x="1364" y="12452"/>
                    </a:cubicBezTo>
                    <a:cubicBezTo>
                      <a:pt x="1536" y="12709"/>
                      <a:pt x="1879" y="12880"/>
                      <a:pt x="2050" y="13138"/>
                    </a:cubicBezTo>
                    <a:cubicBezTo>
                      <a:pt x="2050" y="13652"/>
                      <a:pt x="2050" y="14080"/>
                      <a:pt x="2050" y="14595"/>
                    </a:cubicBezTo>
                    <a:cubicBezTo>
                      <a:pt x="2565" y="18624"/>
                      <a:pt x="8308" y="19910"/>
                      <a:pt x="10451" y="16566"/>
                    </a:cubicBezTo>
                    <a:cubicBezTo>
                      <a:pt x="11994" y="14080"/>
                      <a:pt x="13452" y="11594"/>
                      <a:pt x="14652" y="8851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F55E578C-71D0-23A8-6030-5EE43B3BBCBA}"/>
                  </a:ext>
                </a:extLst>
              </p:cNvPr>
              <p:cNvSpPr/>
              <p:nvPr/>
            </p:nvSpPr>
            <p:spPr>
              <a:xfrm>
                <a:off x="5809771" y="5232367"/>
                <a:ext cx="263211" cy="173123"/>
              </a:xfrm>
              <a:custGeom>
                <a:avLst/>
                <a:gdLst>
                  <a:gd name="connsiteX0" fmla="*/ 260511 w 263211"/>
                  <a:gd name="connsiteY0" fmla="*/ 162906 h 173123"/>
                  <a:gd name="connsiteX1" fmla="*/ 185501 w 263211"/>
                  <a:gd name="connsiteY1" fmla="*/ 157677 h 173123"/>
                  <a:gd name="connsiteX2" fmla="*/ 112378 w 263211"/>
                  <a:gd name="connsiteY2" fmla="*/ 120901 h 173123"/>
                  <a:gd name="connsiteX3" fmla="*/ 50827 w 263211"/>
                  <a:gd name="connsiteY3" fmla="*/ 66980 h 173123"/>
                  <a:gd name="connsiteX4" fmla="*/ 31025 w 263211"/>
                  <a:gd name="connsiteY4" fmla="*/ 41091 h 173123"/>
                  <a:gd name="connsiteX5" fmla="*/ 10108 w 263211"/>
                  <a:gd name="connsiteY5" fmla="*/ 6716 h 173123"/>
                  <a:gd name="connsiteX6" fmla="*/ 764 w 263211"/>
                  <a:gd name="connsiteY6" fmla="*/ 3286 h 173123"/>
                  <a:gd name="connsiteX7" fmla="*/ 27596 w 263211"/>
                  <a:gd name="connsiteY7" fmla="*/ 54379 h 173123"/>
                  <a:gd name="connsiteX8" fmla="*/ 92318 w 263211"/>
                  <a:gd name="connsiteY8" fmla="*/ 118758 h 173123"/>
                  <a:gd name="connsiteX9" fmla="*/ 174186 w 263211"/>
                  <a:gd name="connsiteY9" fmla="*/ 164278 h 173123"/>
                  <a:gd name="connsiteX10" fmla="*/ 259825 w 263211"/>
                  <a:gd name="connsiteY10" fmla="*/ 168993 h 173123"/>
                  <a:gd name="connsiteX11" fmla="*/ 260511 w 263211"/>
                  <a:gd name="connsiteY11" fmla="*/ 162906 h 17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211" h="173123">
                    <a:moveTo>
                      <a:pt x="260511" y="162906"/>
                    </a:moveTo>
                    <a:cubicBezTo>
                      <a:pt x="233593" y="164278"/>
                      <a:pt x="211390" y="164964"/>
                      <a:pt x="185501" y="157677"/>
                    </a:cubicBezTo>
                    <a:cubicBezTo>
                      <a:pt x="159270" y="150305"/>
                      <a:pt x="134666" y="136332"/>
                      <a:pt x="112378" y="120901"/>
                    </a:cubicBezTo>
                    <a:cubicBezTo>
                      <a:pt x="89832" y="105214"/>
                      <a:pt x="69172" y="87383"/>
                      <a:pt x="50827" y="66980"/>
                    </a:cubicBezTo>
                    <a:cubicBezTo>
                      <a:pt x="43627" y="58836"/>
                      <a:pt x="37197" y="50007"/>
                      <a:pt x="31025" y="41091"/>
                    </a:cubicBezTo>
                    <a:cubicBezTo>
                      <a:pt x="27510" y="36119"/>
                      <a:pt x="10194" y="6973"/>
                      <a:pt x="10108" y="6716"/>
                    </a:cubicBezTo>
                    <a:cubicBezTo>
                      <a:pt x="6679" y="-400"/>
                      <a:pt x="3593" y="-2371"/>
                      <a:pt x="764" y="3286"/>
                    </a:cubicBezTo>
                    <a:cubicBezTo>
                      <a:pt x="-4722" y="14516"/>
                      <a:pt x="20909" y="44863"/>
                      <a:pt x="27596" y="54379"/>
                    </a:cubicBezTo>
                    <a:cubicBezTo>
                      <a:pt x="45170" y="79410"/>
                      <a:pt x="68230" y="100156"/>
                      <a:pt x="92318" y="118758"/>
                    </a:cubicBezTo>
                    <a:cubicBezTo>
                      <a:pt x="117264" y="138046"/>
                      <a:pt x="144610" y="153391"/>
                      <a:pt x="174186" y="164278"/>
                    </a:cubicBezTo>
                    <a:cubicBezTo>
                      <a:pt x="204618" y="175508"/>
                      <a:pt x="229050" y="174822"/>
                      <a:pt x="259825" y="168993"/>
                    </a:cubicBezTo>
                    <a:cubicBezTo>
                      <a:pt x="263854" y="168307"/>
                      <a:pt x="264540" y="162735"/>
                      <a:pt x="260511" y="1629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F2978099-B95F-786F-9DAA-7F0328D74E79}"/>
                  </a:ext>
                </a:extLst>
              </p:cNvPr>
              <p:cNvSpPr/>
              <p:nvPr/>
            </p:nvSpPr>
            <p:spPr>
              <a:xfrm>
                <a:off x="5767967" y="5134463"/>
                <a:ext cx="13071" cy="13813"/>
              </a:xfrm>
              <a:custGeom>
                <a:avLst/>
                <a:gdLst>
                  <a:gd name="connsiteX0" fmla="*/ 12307 w 13071"/>
                  <a:gd name="connsiteY0" fmla="*/ 6893 h 13813"/>
                  <a:gd name="connsiteX1" fmla="*/ 8021 w 13071"/>
                  <a:gd name="connsiteY1" fmla="*/ 121 h 13813"/>
                  <a:gd name="connsiteX2" fmla="*/ 734 w 13071"/>
                  <a:gd name="connsiteY2" fmla="*/ 4921 h 13813"/>
                  <a:gd name="connsiteX3" fmla="*/ 820 w 13071"/>
                  <a:gd name="connsiteY3" fmla="*/ 9893 h 13813"/>
                  <a:gd name="connsiteX4" fmla="*/ 8449 w 13071"/>
                  <a:gd name="connsiteY4" fmla="*/ 12122 h 13813"/>
                  <a:gd name="connsiteX5" fmla="*/ 10850 w 13071"/>
                  <a:gd name="connsiteY5" fmla="*/ 9636 h 13813"/>
                  <a:gd name="connsiteX6" fmla="*/ 10850 w 13071"/>
                  <a:gd name="connsiteY6" fmla="*/ 9636 h 13813"/>
                  <a:gd name="connsiteX7" fmla="*/ 12307 w 13071"/>
                  <a:gd name="connsiteY7" fmla="*/ 6893 h 1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71" h="13813">
                    <a:moveTo>
                      <a:pt x="12307" y="6893"/>
                    </a:moveTo>
                    <a:cubicBezTo>
                      <a:pt x="14450" y="3978"/>
                      <a:pt x="11792" y="-823"/>
                      <a:pt x="8021" y="121"/>
                    </a:cubicBezTo>
                    <a:cubicBezTo>
                      <a:pt x="5363" y="721"/>
                      <a:pt x="2191" y="2521"/>
                      <a:pt x="734" y="4921"/>
                    </a:cubicBezTo>
                    <a:cubicBezTo>
                      <a:pt x="-380" y="6721"/>
                      <a:pt x="-123" y="8608"/>
                      <a:pt x="820" y="9893"/>
                    </a:cubicBezTo>
                    <a:cubicBezTo>
                      <a:pt x="1163" y="13236"/>
                      <a:pt x="5877" y="15551"/>
                      <a:pt x="8449" y="12122"/>
                    </a:cubicBezTo>
                    <a:cubicBezTo>
                      <a:pt x="9049" y="11351"/>
                      <a:pt x="10078" y="10150"/>
                      <a:pt x="10850" y="9636"/>
                    </a:cubicBezTo>
                    <a:cubicBezTo>
                      <a:pt x="10850" y="9636"/>
                      <a:pt x="10850" y="9636"/>
                      <a:pt x="10850" y="9636"/>
                    </a:cubicBezTo>
                    <a:cubicBezTo>
                      <a:pt x="11878" y="8950"/>
                      <a:pt x="12393" y="7922"/>
                      <a:pt x="12307" y="68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8" name="图形 4">
              <a:extLst>
                <a:ext uri="{FF2B5EF4-FFF2-40B4-BE49-F238E27FC236}">
                  <a16:creationId xmlns:a16="http://schemas.microsoft.com/office/drawing/2014/main" id="{1B62EF83-9BBA-7278-26B2-CCAC2349A5EB}"/>
                </a:ext>
              </a:extLst>
            </p:cNvPr>
            <p:cNvGrpSpPr/>
            <p:nvPr/>
          </p:nvGrpSpPr>
          <p:grpSpPr>
            <a:xfrm>
              <a:off x="6279426" y="6187884"/>
              <a:ext cx="304811" cy="274317"/>
              <a:chOff x="6279426" y="6187884"/>
              <a:chExt cx="304811" cy="274317"/>
            </a:xfrm>
          </p:grpSpPr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96F3F7E1-6F14-2474-732C-5B62A210677B}"/>
                  </a:ext>
                </a:extLst>
              </p:cNvPr>
              <p:cNvSpPr/>
              <p:nvPr/>
            </p:nvSpPr>
            <p:spPr>
              <a:xfrm>
                <a:off x="6279426" y="6187884"/>
                <a:ext cx="304811" cy="274317"/>
              </a:xfrm>
              <a:custGeom>
                <a:avLst/>
                <a:gdLst>
                  <a:gd name="connsiteX0" fmla="*/ 304349 w 304811"/>
                  <a:gd name="connsiteY0" fmla="*/ 146507 h 274317"/>
                  <a:gd name="connsiteX1" fmla="*/ 259772 w 304811"/>
                  <a:gd name="connsiteY1" fmla="*/ 119761 h 274317"/>
                  <a:gd name="connsiteX2" fmla="*/ 195821 w 304811"/>
                  <a:gd name="connsiteY2" fmla="*/ 123790 h 274317"/>
                  <a:gd name="connsiteX3" fmla="*/ 218024 w 304811"/>
                  <a:gd name="connsiteY3" fmla="*/ 73470 h 274317"/>
                  <a:gd name="connsiteX4" fmla="*/ 210651 w 304811"/>
                  <a:gd name="connsiteY4" fmla="*/ 2661 h 274317"/>
                  <a:gd name="connsiteX5" fmla="*/ 156731 w 304811"/>
                  <a:gd name="connsiteY5" fmla="*/ 37465 h 274317"/>
                  <a:gd name="connsiteX6" fmla="*/ 135900 w 304811"/>
                  <a:gd name="connsiteY6" fmla="*/ 82557 h 274317"/>
                  <a:gd name="connsiteX7" fmla="*/ 108982 w 304811"/>
                  <a:gd name="connsiteY7" fmla="*/ 32579 h 274317"/>
                  <a:gd name="connsiteX8" fmla="*/ 60376 w 304811"/>
                  <a:gd name="connsiteY8" fmla="*/ 13033 h 274317"/>
                  <a:gd name="connsiteX9" fmla="*/ 51375 w 304811"/>
                  <a:gd name="connsiteY9" fmla="*/ 62325 h 274317"/>
                  <a:gd name="connsiteX10" fmla="*/ 88665 w 304811"/>
                  <a:gd name="connsiteY10" fmla="*/ 118218 h 274317"/>
                  <a:gd name="connsiteX11" fmla="*/ 28829 w 304811"/>
                  <a:gd name="connsiteY11" fmla="*/ 125162 h 274317"/>
                  <a:gd name="connsiteX12" fmla="*/ 1054 w 304811"/>
                  <a:gd name="connsiteY12" fmla="*/ 154223 h 274317"/>
                  <a:gd name="connsiteX13" fmla="*/ 45631 w 304811"/>
                  <a:gd name="connsiteY13" fmla="*/ 176254 h 274317"/>
                  <a:gd name="connsiteX14" fmla="*/ 93980 w 304811"/>
                  <a:gd name="connsiteY14" fmla="*/ 172396 h 274317"/>
                  <a:gd name="connsiteX15" fmla="*/ 68863 w 304811"/>
                  <a:gd name="connsiteY15" fmla="*/ 224431 h 274317"/>
                  <a:gd name="connsiteX16" fmla="*/ 75806 w 304811"/>
                  <a:gd name="connsiteY16" fmla="*/ 271837 h 274317"/>
                  <a:gd name="connsiteX17" fmla="*/ 117297 w 304811"/>
                  <a:gd name="connsiteY17" fmla="*/ 253749 h 274317"/>
                  <a:gd name="connsiteX18" fmla="*/ 144044 w 304811"/>
                  <a:gd name="connsiteY18" fmla="*/ 192027 h 274317"/>
                  <a:gd name="connsiteX19" fmla="*/ 181163 w 304811"/>
                  <a:gd name="connsiteY19" fmla="*/ 254435 h 274317"/>
                  <a:gd name="connsiteX20" fmla="*/ 229254 w 304811"/>
                  <a:gd name="connsiteY20" fmla="*/ 263694 h 274317"/>
                  <a:gd name="connsiteX21" fmla="*/ 227625 w 304811"/>
                  <a:gd name="connsiteY21" fmla="*/ 211915 h 274317"/>
                  <a:gd name="connsiteX22" fmla="*/ 204222 w 304811"/>
                  <a:gd name="connsiteY22" fmla="*/ 177711 h 274317"/>
                  <a:gd name="connsiteX23" fmla="*/ 254029 w 304811"/>
                  <a:gd name="connsiteY23" fmla="*/ 178911 h 274317"/>
                  <a:gd name="connsiteX24" fmla="*/ 304349 w 304811"/>
                  <a:gd name="connsiteY24" fmla="*/ 146507 h 27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4811" h="274317">
                    <a:moveTo>
                      <a:pt x="304349" y="146507"/>
                    </a:moveTo>
                    <a:cubicBezTo>
                      <a:pt x="309321" y="126190"/>
                      <a:pt x="272802" y="121904"/>
                      <a:pt x="259772" y="119761"/>
                    </a:cubicBezTo>
                    <a:cubicBezTo>
                      <a:pt x="238941" y="116332"/>
                      <a:pt x="216395" y="117532"/>
                      <a:pt x="195821" y="123790"/>
                    </a:cubicBezTo>
                    <a:cubicBezTo>
                      <a:pt x="207651" y="109903"/>
                      <a:pt x="214167" y="92072"/>
                      <a:pt x="218024" y="73470"/>
                    </a:cubicBezTo>
                    <a:cubicBezTo>
                      <a:pt x="221539" y="56410"/>
                      <a:pt x="227025" y="15176"/>
                      <a:pt x="210651" y="2661"/>
                    </a:cubicBezTo>
                    <a:cubicBezTo>
                      <a:pt x="193678" y="-10370"/>
                      <a:pt x="163503" y="28207"/>
                      <a:pt x="156731" y="37465"/>
                    </a:cubicBezTo>
                    <a:cubicBezTo>
                      <a:pt x="148587" y="48781"/>
                      <a:pt x="138814" y="66012"/>
                      <a:pt x="135900" y="82557"/>
                    </a:cubicBezTo>
                    <a:cubicBezTo>
                      <a:pt x="130927" y="64040"/>
                      <a:pt x="123727" y="46638"/>
                      <a:pt x="108982" y="32579"/>
                    </a:cubicBezTo>
                    <a:cubicBezTo>
                      <a:pt x="96637" y="20749"/>
                      <a:pt x="78549" y="4461"/>
                      <a:pt x="60376" y="13033"/>
                    </a:cubicBezTo>
                    <a:cubicBezTo>
                      <a:pt x="44602" y="20491"/>
                      <a:pt x="47774" y="49381"/>
                      <a:pt x="51375" y="62325"/>
                    </a:cubicBezTo>
                    <a:cubicBezTo>
                      <a:pt x="56690" y="81271"/>
                      <a:pt x="71348" y="104759"/>
                      <a:pt x="88665" y="118218"/>
                    </a:cubicBezTo>
                    <a:cubicBezTo>
                      <a:pt x="68520" y="115732"/>
                      <a:pt x="47603" y="117189"/>
                      <a:pt x="28829" y="125162"/>
                    </a:cubicBezTo>
                    <a:cubicBezTo>
                      <a:pt x="20685" y="128677"/>
                      <a:pt x="-5547" y="141106"/>
                      <a:pt x="1054" y="154223"/>
                    </a:cubicBezTo>
                    <a:cubicBezTo>
                      <a:pt x="8512" y="168967"/>
                      <a:pt x="30972" y="172568"/>
                      <a:pt x="45631" y="176254"/>
                    </a:cubicBezTo>
                    <a:cubicBezTo>
                      <a:pt x="61576" y="180197"/>
                      <a:pt x="79064" y="179168"/>
                      <a:pt x="93980" y="172396"/>
                    </a:cubicBezTo>
                    <a:cubicBezTo>
                      <a:pt x="82922" y="188341"/>
                      <a:pt x="73921" y="204972"/>
                      <a:pt x="68863" y="224431"/>
                    </a:cubicBezTo>
                    <a:cubicBezTo>
                      <a:pt x="65862" y="235747"/>
                      <a:pt x="62090" y="264293"/>
                      <a:pt x="75806" y="271837"/>
                    </a:cubicBezTo>
                    <a:cubicBezTo>
                      <a:pt x="91580" y="280410"/>
                      <a:pt x="107353" y="264893"/>
                      <a:pt x="117297" y="253749"/>
                    </a:cubicBezTo>
                    <a:cubicBezTo>
                      <a:pt x="131527" y="237633"/>
                      <a:pt x="140700" y="214316"/>
                      <a:pt x="144044" y="192027"/>
                    </a:cubicBezTo>
                    <a:cubicBezTo>
                      <a:pt x="152102" y="215345"/>
                      <a:pt x="162474" y="237376"/>
                      <a:pt x="181163" y="254435"/>
                    </a:cubicBezTo>
                    <a:cubicBezTo>
                      <a:pt x="192135" y="264379"/>
                      <a:pt x="217510" y="280153"/>
                      <a:pt x="229254" y="263694"/>
                    </a:cubicBezTo>
                    <a:cubicBezTo>
                      <a:pt x="238941" y="250235"/>
                      <a:pt x="231654" y="225974"/>
                      <a:pt x="227625" y="211915"/>
                    </a:cubicBezTo>
                    <a:cubicBezTo>
                      <a:pt x="223596" y="197856"/>
                      <a:pt x="215109" y="186541"/>
                      <a:pt x="204222" y="177711"/>
                    </a:cubicBezTo>
                    <a:cubicBezTo>
                      <a:pt x="220167" y="181140"/>
                      <a:pt x="236369" y="181997"/>
                      <a:pt x="254029" y="178911"/>
                    </a:cubicBezTo>
                    <a:cubicBezTo>
                      <a:pt x="268859" y="176425"/>
                      <a:pt x="300148" y="163566"/>
                      <a:pt x="304349" y="146507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3D5030CD-9E77-DA0E-6245-F0D6657C23BD}"/>
                  </a:ext>
                </a:extLst>
              </p:cNvPr>
              <p:cNvSpPr/>
              <p:nvPr/>
            </p:nvSpPr>
            <p:spPr>
              <a:xfrm>
                <a:off x="6373911" y="6275800"/>
                <a:ext cx="101746" cy="99558"/>
              </a:xfrm>
              <a:custGeom>
                <a:avLst/>
                <a:gdLst>
                  <a:gd name="connsiteX0" fmla="*/ 99364 w 101746"/>
                  <a:gd name="connsiteY0" fmla="*/ 59363 h 99558"/>
                  <a:gd name="connsiteX1" fmla="*/ 98421 w 101746"/>
                  <a:gd name="connsiteY1" fmla="*/ 51991 h 99558"/>
                  <a:gd name="connsiteX2" fmla="*/ 78276 w 101746"/>
                  <a:gd name="connsiteY2" fmla="*/ 46847 h 99558"/>
                  <a:gd name="connsiteX3" fmla="*/ 89763 w 101746"/>
                  <a:gd name="connsiteY3" fmla="*/ 24216 h 99558"/>
                  <a:gd name="connsiteX4" fmla="*/ 84791 w 101746"/>
                  <a:gd name="connsiteY4" fmla="*/ 19158 h 99558"/>
                  <a:gd name="connsiteX5" fmla="*/ 63702 w 101746"/>
                  <a:gd name="connsiteY5" fmla="*/ 26530 h 99558"/>
                  <a:gd name="connsiteX6" fmla="*/ 60530 w 101746"/>
                  <a:gd name="connsiteY6" fmla="*/ 4242 h 99558"/>
                  <a:gd name="connsiteX7" fmla="*/ 54787 w 101746"/>
                  <a:gd name="connsiteY7" fmla="*/ 3385 h 99558"/>
                  <a:gd name="connsiteX8" fmla="*/ 44157 w 101746"/>
                  <a:gd name="connsiteY8" fmla="*/ 19929 h 99558"/>
                  <a:gd name="connsiteX9" fmla="*/ 30184 w 101746"/>
                  <a:gd name="connsiteY9" fmla="*/ 1585 h 99558"/>
                  <a:gd name="connsiteX10" fmla="*/ 22812 w 101746"/>
                  <a:gd name="connsiteY10" fmla="*/ 4585 h 99558"/>
                  <a:gd name="connsiteX11" fmla="*/ 25812 w 101746"/>
                  <a:gd name="connsiteY11" fmla="*/ 27045 h 99558"/>
                  <a:gd name="connsiteX12" fmla="*/ 3609 w 101746"/>
                  <a:gd name="connsiteY12" fmla="*/ 26359 h 99558"/>
                  <a:gd name="connsiteX13" fmla="*/ 866 w 101746"/>
                  <a:gd name="connsiteY13" fmla="*/ 32874 h 99558"/>
                  <a:gd name="connsiteX14" fmla="*/ 21354 w 101746"/>
                  <a:gd name="connsiteY14" fmla="*/ 51133 h 99558"/>
                  <a:gd name="connsiteX15" fmla="*/ 7638 w 101746"/>
                  <a:gd name="connsiteY15" fmla="*/ 72308 h 99558"/>
                  <a:gd name="connsiteX16" fmla="*/ 11839 w 101746"/>
                  <a:gd name="connsiteY16" fmla="*/ 77880 h 99558"/>
                  <a:gd name="connsiteX17" fmla="*/ 33698 w 101746"/>
                  <a:gd name="connsiteY17" fmla="*/ 72736 h 99558"/>
                  <a:gd name="connsiteX18" fmla="*/ 36785 w 101746"/>
                  <a:gd name="connsiteY18" fmla="*/ 96053 h 99558"/>
                  <a:gd name="connsiteX19" fmla="*/ 43814 w 101746"/>
                  <a:gd name="connsiteY19" fmla="*/ 98025 h 99558"/>
                  <a:gd name="connsiteX20" fmla="*/ 54787 w 101746"/>
                  <a:gd name="connsiteY20" fmla="*/ 78394 h 99558"/>
                  <a:gd name="connsiteX21" fmla="*/ 66360 w 101746"/>
                  <a:gd name="connsiteY21" fmla="*/ 91853 h 99558"/>
                  <a:gd name="connsiteX22" fmla="*/ 73389 w 101746"/>
                  <a:gd name="connsiteY22" fmla="*/ 90053 h 99558"/>
                  <a:gd name="connsiteX23" fmla="*/ 81705 w 101746"/>
                  <a:gd name="connsiteY23" fmla="*/ 65364 h 99558"/>
                  <a:gd name="connsiteX24" fmla="*/ 99364 w 101746"/>
                  <a:gd name="connsiteY24" fmla="*/ 59363 h 9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1746" h="99558">
                    <a:moveTo>
                      <a:pt x="99364" y="59363"/>
                    </a:moveTo>
                    <a:cubicBezTo>
                      <a:pt x="103222" y="57734"/>
                      <a:pt x="102022" y="52934"/>
                      <a:pt x="98421" y="51991"/>
                    </a:cubicBezTo>
                    <a:cubicBezTo>
                      <a:pt x="91734" y="50276"/>
                      <a:pt x="84962" y="48562"/>
                      <a:pt x="78276" y="46847"/>
                    </a:cubicBezTo>
                    <a:cubicBezTo>
                      <a:pt x="82476" y="39475"/>
                      <a:pt x="86762" y="32274"/>
                      <a:pt x="89763" y="24216"/>
                    </a:cubicBezTo>
                    <a:cubicBezTo>
                      <a:pt x="90963" y="21044"/>
                      <a:pt x="87963" y="18044"/>
                      <a:pt x="84791" y="19158"/>
                    </a:cubicBezTo>
                    <a:cubicBezTo>
                      <a:pt x="77761" y="21558"/>
                      <a:pt x="70732" y="23959"/>
                      <a:pt x="63702" y="26530"/>
                    </a:cubicBezTo>
                    <a:cubicBezTo>
                      <a:pt x="63103" y="18987"/>
                      <a:pt x="62502" y="11700"/>
                      <a:pt x="60530" y="4242"/>
                    </a:cubicBezTo>
                    <a:cubicBezTo>
                      <a:pt x="59845" y="1499"/>
                      <a:pt x="56330" y="1842"/>
                      <a:pt x="54787" y="3385"/>
                    </a:cubicBezTo>
                    <a:cubicBezTo>
                      <a:pt x="49901" y="8271"/>
                      <a:pt x="46815" y="13929"/>
                      <a:pt x="44157" y="19929"/>
                    </a:cubicBezTo>
                    <a:cubicBezTo>
                      <a:pt x="39871" y="13500"/>
                      <a:pt x="34899" y="7757"/>
                      <a:pt x="30184" y="1585"/>
                    </a:cubicBezTo>
                    <a:cubicBezTo>
                      <a:pt x="27612" y="-1673"/>
                      <a:pt x="22383" y="470"/>
                      <a:pt x="22812" y="4585"/>
                    </a:cubicBezTo>
                    <a:cubicBezTo>
                      <a:pt x="23583" y="12129"/>
                      <a:pt x="24955" y="19501"/>
                      <a:pt x="25812" y="27045"/>
                    </a:cubicBezTo>
                    <a:cubicBezTo>
                      <a:pt x="18440" y="26102"/>
                      <a:pt x="11153" y="25930"/>
                      <a:pt x="3609" y="26359"/>
                    </a:cubicBezTo>
                    <a:cubicBezTo>
                      <a:pt x="695" y="26530"/>
                      <a:pt x="-1191" y="30645"/>
                      <a:pt x="866" y="32874"/>
                    </a:cubicBezTo>
                    <a:cubicBezTo>
                      <a:pt x="7038" y="39732"/>
                      <a:pt x="14410" y="45133"/>
                      <a:pt x="21354" y="51133"/>
                    </a:cubicBezTo>
                    <a:cubicBezTo>
                      <a:pt x="16468" y="57991"/>
                      <a:pt x="11925" y="65021"/>
                      <a:pt x="7638" y="72308"/>
                    </a:cubicBezTo>
                    <a:cubicBezTo>
                      <a:pt x="6009" y="75051"/>
                      <a:pt x="9181" y="78223"/>
                      <a:pt x="11839" y="77880"/>
                    </a:cubicBezTo>
                    <a:cubicBezTo>
                      <a:pt x="19554" y="76937"/>
                      <a:pt x="26669" y="75480"/>
                      <a:pt x="33698" y="72736"/>
                    </a:cubicBezTo>
                    <a:cubicBezTo>
                      <a:pt x="34813" y="80451"/>
                      <a:pt x="35842" y="88252"/>
                      <a:pt x="36785" y="96053"/>
                    </a:cubicBezTo>
                    <a:cubicBezTo>
                      <a:pt x="37128" y="99225"/>
                      <a:pt x="41928" y="101025"/>
                      <a:pt x="43814" y="98025"/>
                    </a:cubicBezTo>
                    <a:cubicBezTo>
                      <a:pt x="47757" y="91596"/>
                      <a:pt x="51273" y="84995"/>
                      <a:pt x="54787" y="78394"/>
                    </a:cubicBezTo>
                    <a:cubicBezTo>
                      <a:pt x="59245" y="82423"/>
                      <a:pt x="62674" y="86881"/>
                      <a:pt x="66360" y="91853"/>
                    </a:cubicBezTo>
                    <a:cubicBezTo>
                      <a:pt x="68246" y="94339"/>
                      <a:pt x="73303" y="93653"/>
                      <a:pt x="73389" y="90053"/>
                    </a:cubicBezTo>
                    <a:cubicBezTo>
                      <a:pt x="73647" y="81137"/>
                      <a:pt x="70818" y="70165"/>
                      <a:pt x="81705" y="65364"/>
                    </a:cubicBezTo>
                    <a:cubicBezTo>
                      <a:pt x="87362" y="62792"/>
                      <a:pt x="93621" y="61763"/>
                      <a:pt x="99364" y="5936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9" name="图形 4">
              <a:extLst>
                <a:ext uri="{FF2B5EF4-FFF2-40B4-BE49-F238E27FC236}">
                  <a16:creationId xmlns:a16="http://schemas.microsoft.com/office/drawing/2014/main" id="{06F5484C-F444-36DD-B401-1F5F3CD0C3A1}"/>
                </a:ext>
              </a:extLst>
            </p:cNvPr>
            <p:cNvGrpSpPr/>
            <p:nvPr/>
          </p:nvGrpSpPr>
          <p:grpSpPr>
            <a:xfrm>
              <a:off x="6810681" y="2883205"/>
              <a:ext cx="787087" cy="784881"/>
              <a:chOff x="6810681" y="2883205"/>
              <a:chExt cx="787087" cy="784881"/>
            </a:xfrm>
          </p:grpSpPr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AD675CA7-B844-CA69-929F-9C4EDDD3A1CB}"/>
                  </a:ext>
                </a:extLst>
              </p:cNvPr>
              <p:cNvSpPr/>
              <p:nvPr/>
            </p:nvSpPr>
            <p:spPr>
              <a:xfrm>
                <a:off x="6810681" y="2883205"/>
                <a:ext cx="787087" cy="784881"/>
              </a:xfrm>
              <a:custGeom>
                <a:avLst/>
                <a:gdLst>
                  <a:gd name="connsiteX0" fmla="*/ 608 w 787087"/>
                  <a:gd name="connsiteY0" fmla="*/ 309965 h 784881"/>
                  <a:gd name="connsiteX1" fmla="*/ 2923 w 787087"/>
                  <a:gd name="connsiteY1" fmla="*/ 312794 h 784881"/>
                  <a:gd name="connsiteX2" fmla="*/ 207034 w 787087"/>
                  <a:gd name="connsiteY2" fmla="*/ 353942 h 784881"/>
                  <a:gd name="connsiteX3" fmla="*/ 308447 w 787087"/>
                  <a:gd name="connsiteY3" fmla="*/ 363972 h 784881"/>
                  <a:gd name="connsiteX4" fmla="*/ 352681 w 787087"/>
                  <a:gd name="connsiteY4" fmla="*/ 362429 h 784881"/>
                  <a:gd name="connsiteX5" fmla="*/ 313676 w 787087"/>
                  <a:gd name="connsiteY5" fmla="*/ 366372 h 784881"/>
                  <a:gd name="connsiteX6" fmla="*/ 197948 w 787087"/>
                  <a:gd name="connsiteY6" fmla="*/ 402805 h 784881"/>
                  <a:gd name="connsiteX7" fmla="*/ 58473 w 787087"/>
                  <a:gd name="connsiteY7" fmla="*/ 499589 h 784881"/>
                  <a:gd name="connsiteX8" fmla="*/ 694 w 787087"/>
                  <a:gd name="connsiteY8" fmla="*/ 557625 h 784881"/>
                  <a:gd name="connsiteX9" fmla="*/ 351 w 787087"/>
                  <a:gd name="connsiteY9" fmla="*/ 560625 h 784881"/>
                  <a:gd name="connsiteX10" fmla="*/ 5666 w 787087"/>
                  <a:gd name="connsiteY10" fmla="*/ 564740 h 784881"/>
                  <a:gd name="connsiteX11" fmla="*/ 114966 w 787087"/>
                  <a:gd name="connsiteY11" fmla="*/ 539879 h 784881"/>
                  <a:gd name="connsiteX12" fmla="*/ 224265 w 787087"/>
                  <a:gd name="connsiteY12" fmla="*/ 494274 h 784881"/>
                  <a:gd name="connsiteX13" fmla="*/ 388857 w 787087"/>
                  <a:gd name="connsiteY13" fmla="*/ 396804 h 784881"/>
                  <a:gd name="connsiteX14" fmla="*/ 262412 w 787087"/>
                  <a:gd name="connsiteY14" fmla="*/ 530278 h 784881"/>
                  <a:gd name="connsiteX15" fmla="*/ 165457 w 787087"/>
                  <a:gd name="connsiteY15" fmla="*/ 746048 h 784881"/>
                  <a:gd name="connsiteX16" fmla="*/ 165457 w 787087"/>
                  <a:gd name="connsiteY16" fmla="*/ 746391 h 784881"/>
                  <a:gd name="connsiteX17" fmla="*/ 171287 w 787087"/>
                  <a:gd name="connsiteY17" fmla="*/ 750592 h 784881"/>
                  <a:gd name="connsiteX18" fmla="*/ 333650 w 787087"/>
                  <a:gd name="connsiteY18" fmla="*/ 569712 h 784881"/>
                  <a:gd name="connsiteX19" fmla="*/ 396744 w 787087"/>
                  <a:gd name="connsiteY19" fmla="*/ 470099 h 784881"/>
                  <a:gd name="connsiteX20" fmla="*/ 410117 w 787087"/>
                  <a:gd name="connsiteY20" fmla="*/ 446096 h 784881"/>
                  <a:gd name="connsiteX21" fmla="*/ 411317 w 787087"/>
                  <a:gd name="connsiteY21" fmla="*/ 586085 h 784881"/>
                  <a:gd name="connsiteX22" fmla="*/ 439349 w 787087"/>
                  <a:gd name="connsiteY22" fmla="*/ 688441 h 784881"/>
                  <a:gd name="connsiteX23" fmla="*/ 467124 w 787087"/>
                  <a:gd name="connsiteY23" fmla="*/ 753849 h 784881"/>
                  <a:gd name="connsiteX24" fmla="*/ 472868 w 787087"/>
                  <a:gd name="connsiteY24" fmla="*/ 765079 h 784881"/>
                  <a:gd name="connsiteX25" fmla="*/ 488641 w 787087"/>
                  <a:gd name="connsiteY25" fmla="*/ 784367 h 784881"/>
                  <a:gd name="connsiteX26" fmla="*/ 493527 w 787087"/>
                  <a:gd name="connsiteY26" fmla="*/ 781795 h 784881"/>
                  <a:gd name="connsiteX27" fmla="*/ 494727 w 787087"/>
                  <a:gd name="connsiteY27" fmla="*/ 779824 h 784881"/>
                  <a:gd name="connsiteX28" fmla="*/ 485555 w 787087"/>
                  <a:gd name="connsiteY28" fmla="*/ 574084 h 784881"/>
                  <a:gd name="connsiteX29" fmla="*/ 463695 w 787087"/>
                  <a:gd name="connsiteY29" fmla="*/ 468213 h 784881"/>
                  <a:gd name="connsiteX30" fmla="*/ 462923 w 787087"/>
                  <a:gd name="connsiteY30" fmla="*/ 463756 h 784881"/>
                  <a:gd name="connsiteX31" fmla="*/ 470381 w 787087"/>
                  <a:gd name="connsiteY31" fmla="*/ 483472 h 784881"/>
                  <a:gd name="connsiteX32" fmla="*/ 525074 w 787087"/>
                  <a:gd name="connsiteY32" fmla="*/ 563454 h 784881"/>
                  <a:gd name="connsiteX33" fmla="*/ 596483 w 787087"/>
                  <a:gd name="connsiteY33" fmla="*/ 639663 h 784881"/>
                  <a:gd name="connsiteX34" fmla="*/ 693009 w 787087"/>
                  <a:gd name="connsiteY34" fmla="*/ 699242 h 784881"/>
                  <a:gd name="connsiteX35" fmla="*/ 700896 w 787087"/>
                  <a:gd name="connsiteY35" fmla="*/ 693413 h 784881"/>
                  <a:gd name="connsiteX36" fmla="*/ 598969 w 787087"/>
                  <a:gd name="connsiteY36" fmla="*/ 527792 h 784881"/>
                  <a:gd name="connsiteX37" fmla="*/ 497213 w 787087"/>
                  <a:gd name="connsiteY37" fmla="*/ 425522 h 784881"/>
                  <a:gd name="connsiteX38" fmla="*/ 610285 w 787087"/>
                  <a:gd name="connsiteY38" fmla="*/ 483730 h 784881"/>
                  <a:gd name="connsiteX39" fmla="*/ 703553 w 787087"/>
                  <a:gd name="connsiteY39" fmla="*/ 508418 h 784881"/>
                  <a:gd name="connsiteX40" fmla="*/ 783449 w 787087"/>
                  <a:gd name="connsiteY40" fmla="*/ 509018 h 784881"/>
                  <a:gd name="connsiteX41" fmla="*/ 786021 w 787087"/>
                  <a:gd name="connsiteY41" fmla="*/ 500189 h 784881"/>
                  <a:gd name="connsiteX42" fmla="*/ 638574 w 787087"/>
                  <a:gd name="connsiteY42" fmla="*/ 406920 h 784881"/>
                  <a:gd name="connsiteX43" fmla="*/ 572994 w 787087"/>
                  <a:gd name="connsiteY43" fmla="*/ 386260 h 784881"/>
                  <a:gd name="connsiteX44" fmla="*/ 593225 w 787087"/>
                  <a:gd name="connsiteY44" fmla="*/ 386003 h 784881"/>
                  <a:gd name="connsiteX45" fmla="*/ 681951 w 787087"/>
                  <a:gd name="connsiteY45" fmla="*/ 369030 h 784881"/>
                  <a:gd name="connsiteX46" fmla="*/ 748559 w 787087"/>
                  <a:gd name="connsiteY46" fmla="*/ 342112 h 784881"/>
                  <a:gd name="connsiteX47" fmla="*/ 747445 w 787087"/>
                  <a:gd name="connsiteY47" fmla="*/ 332253 h 784881"/>
                  <a:gd name="connsiteX48" fmla="*/ 581995 w 787087"/>
                  <a:gd name="connsiteY48" fmla="*/ 310908 h 784881"/>
                  <a:gd name="connsiteX49" fmla="*/ 501328 w 787087"/>
                  <a:gd name="connsiteY49" fmla="*/ 330025 h 784881"/>
                  <a:gd name="connsiteX50" fmla="*/ 451436 w 787087"/>
                  <a:gd name="connsiteY50" fmla="*/ 345798 h 784881"/>
                  <a:gd name="connsiteX51" fmla="*/ 543419 w 787087"/>
                  <a:gd name="connsiteY51" fmla="*/ 236499 h 784881"/>
                  <a:gd name="connsiteX52" fmla="*/ 680408 w 787087"/>
                  <a:gd name="connsiteY52" fmla="*/ 153603 h 784881"/>
                  <a:gd name="connsiteX53" fmla="*/ 678179 w 787087"/>
                  <a:gd name="connsiteY53" fmla="*/ 144687 h 784881"/>
                  <a:gd name="connsiteX54" fmla="*/ 536904 w 787087"/>
                  <a:gd name="connsiteY54" fmla="*/ 227497 h 784881"/>
                  <a:gd name="connsiteX55" fmla="*/ 459837 w 787087"/>
                  <a:gd name="connsiteY55" fmla="*/ 311422 h 784881"/>
                  <a:gd name="connsiteX56" fmla="*/ 470725 w 787087"/>
                  <a:gd name="connsiteY56" fmla="*/ 177863 h 784881"/>
                  <a:gd name="connsiteX57" fmla="*/ 451865 w 787087"/>
                  <a:gd name="connsiteY57" fmla="*/ 89309 h 784881"/>
                  <a:gd name="connsiteX58" fmla="*/ 425290 w 787087"/>
                  <a:gd name="connsiteY58" fmla="*/ 50132 h 784881"/>
                  <a:gd name="connsiteX59" fmla="*/ 419975 w 787087"/>
                  <a:gd name="connsiteY59" fmla="*/ 55962 h 784881"/>
                  <a:gd name="connsiteX60" fmla="*/ 410202 w 787087"/>
                  <a:gd name="connsiteY60" fmla="*/ 206495 h 784881"/>
                  <a:gd name="connsiteX61" fmla="*/ 413889 w 787087"/>
                  <a:gd name="connsiteY61" fmla="*/ 236413 h 784881"/>
                  <a:gd name="connsiteX62" fmla="*/ 387914 w 787087"/>
                  <a:gd name="connsiteY62" fmla="*/ 148545 h 784881"/>
                  <a:gd name="connsiteX63" fmla="*/ 282644 w 787087"/>
                  <a:gd name="connsiteY63" fmla="*/ 326 h 784881"/>
                  <a:gd name="connsiteX64" fmla="*/ 277929 w 787087"/>
                  <a:gd name="connsiteY64" fmla="*/ 1869 h 784881"/>
                  <a:gd name="connsiteX65" fmla="*/ 276043 w 787087"/>
                  <a:gd name="connsiteY65" fmla="*/ 4612 h 784881"/>
                  <a:gd name="connsiteX66" fmla="*/ 324906 w 787087"/>
                  <a:gd name="connsiteY66" fmla="*/ 179234 h 784881"/>
                  <a:gd name="connsiteX67" fmla="*/ 343423 w 787087"/>
                  <a:gd name="connsiteY67" fmla="*/ 212839 h 784881"/>
                  <a:gd name="connsiteX68" fmla="*/ 303732 w 787087"/>
                  <a:gd name="connsiteY68" fmla="*/ 175377 h 784881"/>
                  <a:gd name="connsiteX69" fmla="*/ 138711 w 787087"/>
                  <a:gd name="connsiteY69" fmla="*/ 76279 h 784881"/>
                  <a:gd name="connsiteX70" fmla="*/ 135368 w 787087"/>
                  <a:gd name="connsiteY70" fmla="*/ 79622 h 784881"/>
                  <a:gd name="connsiteX71" fmla="*/ 134682 w 787087"/>
                  <a:gd name="connsiteY71" fmla="*/ 82879 h 784881"/>
                  <a:gd name="connsiteX72" fmla="*/ 250497 w 787087"/>
                  <a:gd name="connsiteY72" fmla="*/ 233927 h 784881"/>
                  <a:gd name="connsiteX73" fmla="*/ 314705 w 787087"/>
                  <a:gd name="connsiteY73" fmla="*/ 284848 h 784881"/>
                  <a:gd name="connsiteX74" fmla="*/ 231123 w 787087"/>
                  <a:gd name="connsiteY74" fmla="*/ 264874 h 784881"/>
                  <a:gd name="connsiteX75" fmla="*/ 110508 w 787087"/>
                  <a:gd name="connsiteY75" fmla="*/ 274046 h 784881"/>
                  <a:gd name="connsiteX76" fmla="*/ 1637 w 787087"/>
                  <a:gd name="connsiteY76" fmla="*/ 306450 h 784881"/>
                  <a:gd name="connsiteX77" fmla="*/ 608 w 787087"/>
                  <a:gd name="connsiteY77" fmla="*/ 309965 h 784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87087" h="784881">
                    <a:moveTo>
                      <a:pt x="608" y="309965"/>
                    </a:moveTo>
                    <a:cubicBezTo>
                      <a:pt x="780" y="311079"/>
                      <a:pt x="1465" y="312108"/>
                      <a:pt x="2923" y="312794"/>
                    </a:cubicBezTo>
                    <a:cubicBezTo>
                      <a:pt x="65159" y="342198"/>
                      <a:pt x="140168" y="342626"/>
                      <a:pt x="207034" y="353942"/>
                    </a:cubicBezTo>
                    <a:cubicBezTo>
                      <a:pt x="240724" y="359600"/>
                      <a:pt x="274242" y="364400"/>
                      <a:pt x="308447" y="363972"/>
                    </a:cubicBezTo>
                    <a:cubicBezTo>
                      <a:pt x="323277" y="363800"/>
                      <a:pt x="338022" y="362943"/>
                      <a:pt x="352681" y="362429"/>
                    </a:cubicBezTo>
                    <a:cubicBezTo>
                      <a:pt x="339651" y="363372"/>
                      <a:pt x="326706" y="364657"/>
                      <a:pt x="313676" y="366372"/>
                    </a:cubicBezTo>
                    <a:cubicBezTo>
                      <a:pt x="273471" y="371687"/>
                      <a:pt x="234381" y="385489"/>
                      <a:pt x="197948" y="402805"/>
                    </a:cubicBezTo>
                    <a:cubicBezTo>
                      <a:pt x="147455" y="426722"/>
                      <a:pt x="100564" y="461098"/>
                      <a:pt x="58473" y="499589"/>
                    </a:cubicBezTo>
                    <a:cubicBezTo>
                      <a:pt x="38070" y="518191"/>
                      <a:pt x="18782" y="537736"/>
                      <a:pt x="694" y="557625"/>
                    </a:cubicBezTo>
                    <a:cubicBezTo>
                      <a:pt x="-163" y="558567"/>
                      <a:pt x="-163" y="559682"/>
                      <a:pt x="351" y="560625"/>
                    </a:cubicBezTo>
                    <a:cubicBezTo>
                      <a:pt x="266" y="563025"/>
                      <a:pt x="2580" y="565511"/>
                      <a:pt x="5666" y="564740"/>
                    </a:cubicBezTo>
                    <a:cubicBezTo>
                      <a:pt x="41842" y="555310"/>
                      <a:pt x="78875" y="549566"/>
                      <a:pt x="114966" y="539879"/>
                    </a:cubicBezTo>
                    <a:cubicBezTo>
                      <a:pt x="153542" y="529592"/>
                      <a:pt x="188946" y="512276"/>
                      <a:pt x="224265" y="494274"/>
                    </a:cubicBezTo>
                    <a:cubicBezTo>
                      <a:pt x="282044" y="464784"/>
                      <a:pt x="335879" y="432809"/>
                      <a:pt x="388857" y="396804"/>
                    </a:cubicBezTo>
                    <a:cubicBezTo>
                      <a:pt x="342222" y="436838"/>
                      <a:pt x="299874" y="480643"/>
                      <a:pt x="262412" y="530278"/>
                    </a:cubicBezTo>
                    <a:cubicBezTo>
                      <a:pt x="213292" y="595258"/>
                      <a:pt x="186289" y="667867"/>
                      <a:pt x="165457" y="746048"/>
                    </a:cubicBezTo>
                    <a:cubicBezTo>
                      <a:pt x="165457" y="746134"/>
                      <a:pt x="165457" y="746305"/>
                      <a:pt x="165457" y="746391"/>
                    </a:cubicBezTo>
                    <a:cubicBezTo>
                      <a:pt x="164600" y="749391"/>
                      <a:pt x="167858" y="752649"/>
                      <a:pt x="171287" y="750592"/>
                    </a:cubicBezTo>
                    <a:cubicBezTo>
                      <a:pt x="239524" y="707557"/>
                      <a:pt x="287015" y="633577"/>
                      <a:pt x="333650" y="569712"/>
                    </a:cubicBezTo>
                    <a:cubicBezTo>
                      <a:pt x="356967" y="537736"/>
                      <a:pt x="377884" y="504904"/>
                      <a:pt x="396744" y="470099"/>
                    </a:cubicBezTo>
                    <a:cubicBezTo>
                      <a:pt x="401030" y="462127"/>
                      <a:pt x="405573" y="454154"/>
                      <a:pt x="410117" y="446096"/>
                    </a:cubicBezTo>
                    <a:cubicBezTo>
                      <a:pt x="403002" y="492216"/>
                      <a:pt x="404545" y="539879"/>
                      <a:pt x="411317" y="586085"/>
                    </a:cubicBezTo>
                    <a:cubicBezTo>
                      <a:pt x="416460" y="621147"/>
                      <a:pt x="428119" y="654922"/>
                      <a:pt x="439349" y="688441"/>
                    </a:cubicBezTo>
                    <a:cubicBezTo>
                      <a:pt x="446464" y="709529"/>
                      <a:pt x="454522" y="733704"/>
                      <a:pt x="467124" y="753849"/>
                    </a:cubicBezTo>
                    <a:cubicBezTo>
                      <a:pt x="468838" y="757621"/>
                      <a:pt x="470810" y="761307"/>
                      <a:pt x="472868" y="765079"/>
                    </a:cubicBezTo>
                    <a:cubicBezTo>
                      <a:pt x="476811" y="772194"/>
                      <a:pt x="481440" y="780081"/>
                      <a:pt x="488641" y="784367"/>
                    </a:cubicBezTo>
                    <a:cubicBezTo>
                      <a:pt x="491041" y="785824"/>
                      <a:pt x="493013" y="783939"/>
                      <a:pt x="493527" y="781795"/>
                    </a:cubicBezTo>
                    <a:cubicBezTo>
                      <a:pt x="494042" y="781281"/>
                      <a:pt x="494470" y="780681"/>
                      <a:pt x="494727" y="779824"/>
                    </a:cubicBezTo>
                    <a:cubicBezTo>
                      <a:pt x="512044" y="713044"/>
                      <a:pt x="498842" y="640349"/>
                      <a:pt x="485555" y="574084"/>
                    </a:cubicBezTo>
                    <a:cubicBezTo>
                      <a:pt x="478439" y="538765"/>
                      <a:pt x="469953" y="503703"/>
                      <a:pt x="463695" y="468213"/>
                    </a:cubicBezTo>
                    <a:cubicBezTo>
                      <a:pt x="463438" y="466756"/>
                      <a:pt x="463181" y="465213"/>
                      <a:pt x="462923" y="463756"/>
                    </a:cubicBezTo>
                    <a:cubicBezTo>
                      <a:pt x="465324" y="470357"/>
                      <a:pt x="467724" y="476957"/>
                      <a:pt x="470381" y="483472"/>
                    </a:cubicBezTo>
                    <a:cubicBezTo>
                      <a:pt x="483068" y="514590"/>
                      <a:pt x="503300" y="538422"/>
                      <a:pt x="525074" y="563454"/>
                    </a:cubicBezTo>
                    <a:cubicBezTo>
                      <a:pt x="548048" y="589771"/>
                      <a:pt x="570680" y="616089"/>
                      <a:pt x="596483" y="639663"/>
                    </a:cubicBezTo>
                    <a:cubicBezTo>
                      <a:pt x="624515" y="665209"/>
                      <a:pt x="658805" y="683469"/>
                      <a:pt x="693009" y="699242"/>
                    </a:cubicBezTo>
                    <a:cubicBezTo>
                      <a:pt x="696867" y="701042"/>
                      <a:pt x="701410" y="697613"/>
                      <a:pt x="700896" y="693413"/>
                    </a:cubicBezTo>
                    <a:cubicBezTo>
                      <a:pt x="692323" y="631262"/>
                      <a:pt x="639688" y="571855"/>
                      <a:pt x="598969" y="527792"/>
                    </a:cubicBezTo>
                    <a:cubicBezTo>
                      <a:pt x="574109" y="500875"/>
                      <a:pt x="540419" y="466756"/>
                      <a:pt x="497213" y="425522"/>
                    </a:cubicBezTo>
                    <a:cubicBezTo>
                      <a:pt x="541104" y="455098"/>
                      <a:pt x="578652" y="471557"/>
                      <a:pt x="610285" y="483730"/>
                    </a:cubicBezTo>
                    <a:cubicBezTo>
                      <a:pt x="640546" y="495388"/>
                      <a:pt x="671407" y="504132"/>
                      <a:pt x="703553" y="508418"/>
                    </a:cubicBezTo>
                    <a:cubicBezTo>
                      <a:pt x="729185" y="511847"/>
                      <a:pt x="758418" y="516905"/>
                      <a:pt x="783449" y="509018"/>
                    </a:cubicBezTo>
                    <a:cubicBezTo>
                      <a:pt x="786964" y="507904"/>
                      <a:pt x="788164" y="503018"/>
                      <a:pt x="786021" y="500189"/>
                    </a:cubicBezTo>
                    <a:cubicBezTo>
                      <a:pt x="750788" y="455098"/>
                      <a:pt x="690780" y="426637"/>
                      <a:pt x="638574" y="406920"/>
                    </a:cubicBezTo>
                    <a:cubicBezTo>
                      <a:pt x="617142" y="398862"/>
                      <a:pt x="595111" y="392347"/>
                      <a:pt x="572994" y="386260"/>
                    </a:cubicBezTo>
                    <a:cubicBezTo>
                      <a:pt x="579681" y="386346"/>
                      <a:pt x="586453" y="386260"/>
                      <a:pt x="593225" y="386003"/>
                    </a:cubicBezTo>
                    <a:cubicBezTo>
                      <a:pt x="623315" y="384803"/>
                      <a:pt x="653319" y="378031"/>
                      <a:pt x="681951" y="369030"/>
                    </a:cubicBezTo>
                    <a:cubicBezTo>
                      <a:pt x="705354" y="361657"/>
                      <a:pt x="729443" y="358828"/>
                      <a:pt x="748559" y="342112"/>
                    </a:cubicBezTo>
                    <a:cubicBezTo>
                      <a:pt x="751645" y="339454"/>
                      <a:pt x="751902" y="333882"/>
                      <a:pt x="747445" y="332253"/>
                    </a:cubicBezTo>
                    <a:cubicBezTo>
                      <a:pt x="692752" y="311594"/>
                      <a:pt x="640288" y="303021"/>
                      <a:pt x="581995" y="310908"/>
                    </a:cubicBezTo>
                    <a:cubicBezTo>
                      <a:pt x="554478" y="314594"/>
                      <a:pt x="528160" y="323081"/>
                      <a:pt x="501328" y="330025"/>
                    </a:cubicBezTo>
                    <a:cubicBezTo>
                      <a:pt x="484355" y="334397"/>
                      <a:pt x="467467" y="339026"/>
                      <a:pt x="451436" y="345798"/>
                    </a:cubicBezTo>
                    <a:cubicBezTo>
                      <a:pt x="477325" y="305850"/>
                      <a:pt x="508357" y="268646"/>
                      <a:pt x="543419" y="236499"/>
                    </a:cubicBezTo>
                    <a:cubicBezTo>
                      <a:pt x="584053" y="199208"/>
                      <a:pt x="631459" y="177091"/>
                      <a:pt x="680408" y="153603"/>
                    </a:cubicBezTo>
                    <a:cubicBezTo>
                      <a:pt x="684865" y="151459"/>
                      <a:pt x="683665" y="143487"/>
                      <a:pt x="678179" y="144687"/>
                    </a:cubicBezTo>
                    <a:cubicBezTo>
                      <a:pt x="626487" y="155660"/>
                      <a:pt x="575823" y="193379"/>
                      <a:pt x="536904" y="227497"/>
                    </a:cubicBezTo>
                    <a:cubicBezTo>
                      <a:pt x="510758" y="250386"/>
                      <a:pt x="481783" y="279704"/>
                      <a:pt x="459837" y="311422"/>
                    </a:cubicBezTo>
                    <a:cubicBezTo>
                      <a:pt x="471582" y="268217"/>
                      <a:pt x="474839" y="223640"/>
                      <a:pt x="470725" y="177863"/>
                    </a:cubicBezTo>
                    <a:cubicBezTo>
                      <a:pt x="468067" y="147602"/>
                      <a:pt x="463780" y="117427"/>
                      <a:pt x="451865" y="89309"/>
                    </a:cubicBezTo>
                    <a:cubicBezTo>
                      <a:pt x="446036" y="75593"/>
                      <a:pt x="438663" y="57762"/>
                      <a:pt x="425290" y="50132"/>
                    </a:cubicBezTo>
                    <a:cubicBezTo>
                      <a:pt x="421604" y="47989"/>
                      <a:pt x="418432" y="52790"/>
                      <a:pt x="419975" y="55962"/>
                    </a:cubicBezTo>
                    <a:cubicBezTo>
                      <a:pt x="402059" y="103110"/>
                      <a:pt x="405059" y="157289"/>
                      <a:pt x="410202" y="206495"/>
                    </a:cubicBezTo>
                    <a:cubicBezTo>
                      <a:pt x="411231" y="216525"/>
                      <a:pt x="412517" y="226469"/>
                      <a:pt x="413889" y="236413"/>
                    </a:cubicBezTo>
                    <a:cubicBezTo>
                      <a:pt x="407202" y="206838"/>
                      <a:pt x="399230" y="177434"/>
                      <a:pt x="387914" y="148545"/>
                    </a:cubicBezTo>
                    <a:cubicBezTo>
                      <a:pt x="368454" y="98567"/>
                      <a:pt x="334250" y="24158"/>
                      <a:pt x="282644" y="326"/>
                    </a:cubicBezTo>
                    <a:cubicBezTo>
                      <a:pt x="280758" y="-531"/>
                      <a:pt x="278872" y="412"/>
                      <a:pt x="277929" y="1869"/>
                    </a:cubicBezTo>
                    <a:cubicBezTo>
                      <a:pt x="276900" y="2212"/>
                      <a:pt x="276043" y="3155"/>
                      <a:pt x="276043" y="4612"/>
                    </a:cubicBezTo>
                    <a:cubicBezTo>
                      <a:pt x="274757" y="65391"/>
                      <a:pt x="297903" y="125913"/>
                      <a:pt x="324906" y="179234"/>
                    </a:cubicBezTo>
                    <a:cubicBezTo>
                      <a:pt x="330650" y="190636"/>
                      <a:pt x="336907" y="201780"/>
                      <a:pt x="343423" y="212839"/>
                    </a:cubicBezTo>
                    <a:cubicBezTo>
                      <a:pt x="330478" y="200066"/>
                      <a:pt x="316934" y="187807"/>
                      <a:pt x="303732" y="175377"/>
                    </a:cubicBezTo>
                    <a:cubicBezTo>
                      <a:pt x="262155" y="136286"/>
                      <a:pt x="203777" y="67535"/>
                      <a:pt x="138711" y="76279"/>
                    </a:cubicBezTo>
                    <a:cubicBezTo>
                      <a:pt x="136826" y="76536"/>
                      <a:pt x="135711" y="77993"/>
                      <a:pt x="135368" y="79622"/>
                    </a:cubicBezTo>
                    <a:cubicBezTo>
                      <a:pt x="134597" y="80479"/>
                      <a:pt x="134254" y="81594"/>
                      <a:pt x="134682" y="82879"/>
                    </a:cubicBezTo>
                    <a:cubicBezTo>
                      <a:pt x="156285" y="145716"/>
                      <a:pt x="203005" y="189950"/>
                      <a:pt x="250497" y="233927"/>
                    </a:cubicBezTo>
                    <a:cubicBezTo>
                      <a:pt x="270642" y="252529"/>
                      <a:pt x="291902" y="269674"/>
                      <a:pt x="314705" y="284848"/>
                    </a:cubicBezTo>
                    <a:cubicBezTo>
                      <a:pt x="287101" y="275075"/>
                      <a:pt x="258555" y="268474"/>
                      <a:pt x="231123" y="264874"/>
                    </a:cubicBezTo>
                    <a:cubicBezTo>
                      <a:pt x="191175" y="259559"/>
                      <a:pt x="149341" y="263931"/>
                      <a:pt x="110508" y="274046"/>
                    </a:cubicBezTo>
                    <a:cubicBezTo>
                      <a:pt x="74246" y="283476"/>
                      <a:pt x="33355" y="284590"/>
                      <a:pt x="1637" y="306450"/>
                    </a:cubicBezTo>
                    <a:cubicBezTo>
                      <a:pt x="180" y="306965"/>
                      <a:pt x="8" y="308593"/>
                      <a:pt x="608" y="30996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015CBCE1-2585-62F0-284C-2928057707C7}"/>
                  </a:ext>
                </a:extLst>
              </p:cNvPr>
              <p:cNvSpPr/>
              <p:nvPr/>
            </p:nvSpPr>
            <p:spPr>
              <a:xfrm>
                <a:off x="7240897" y="3345729"/>
                <a:ext cx="22507" cy="125537"/>
              </a:xfrm>
              <a:custGeom>
                <a:avLst/>
                <a:gdLst>
                  <a:gd name="connsiteX0" fmla="*/ 217 w 22507"/>
                  <a:gd name="connsiteY0" fmla="*/ 3547 h 125537"/>
                  <a:gd name="connsiteX1" fmla="*/ 4332 w 22507"/>
                  <a:gd name="connsiteY1" fmla="*/ 64240 h 125537"/>
                  <a:gd name="connsiteX2" fmla="*/ 15390 w 22507"/>
                  <a:gd name="connsiteY2" fmla="*/ 123219 h 125537"/>
                  <a:gd name="connsiteX3" fmla="*/ 22506 w 22507"/>
                  <a:gd name="connsiteY3" fmla="*/ 121419 h 125537"/>
                  <a:gd name="connsiteX4" fmla="*/ 16248 w 22507"/>
                  <a:gd name="connsiteY4" fmla="*/ 62782 h 125537"/>
                  <a:gd name="connsiteX5" fmla="*/ 8704 w 22507"/>
                  <a:gd name="connsiteY5" fmla="*/ 3547 h 125537"/>
                  <a:gd name="connsiteX6" fmla="*/ 217 w 22507"/>
                  <a:gd name="connsiteY6" fmla="*/ 3547 h 12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07" h="125537">
                    <a:moveTo>
                      <a:pt x="217" y="3547"/>
                    </a:moveTo>
                    <a:cubicBezTo>
                      <a:pt x="-811" y="23778"/>
                      <a:pt x="2017" y="44180"/>
                      <a:pt x="4332" y="64240"/>
                    </a:cubicBezTo>
                    <a:cubicBezTo>
                      <a:pt x="6561" y="83871"/>
                      <a:pt x="8104" y="104702"/>
                      <a:pt x="15390" y="123219"/>
                    </a:cubicBezTo>
                    <a:cubicBezTo>
                      <a:pt x="17019" y="127419"/>
                      <a:pt x="22506" y="125362"/>
                      <a:pt x="22506" y="121419"/>
                    </a:cubicBezTo>
                    <a:cubicBezTo>
                      <a:pt x="22592" y="101873"/>
                      <a:pt x="18305" y="82156"/>
                      <a:pt x="16248" y="62782"/>
                    </a:cubicBezTo>
                    <a:cubicBezTo>
                      <a:pt x="14105" y="43066"/>
                      <a:pt x="13419" y="22920"/>
                      <a:pt x="8704" y="3547"/>
                    </a:cubicBezTo>
                    <a:cubicBezTo>
                      <a:pt x="7676" y="-654"/>
                      <a:pt x="474" y="-1683"/>
                      <a:pt x="217" y="35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C747017B-A043-D8B1-348A-032909BDAC44}"/>
                  </a:ext>
                </a:extLst>
              </p:cNvPr>
              <p:cNvSpPr/>
              <p:nvPr/>
            </p:nvSpPr>
            <p:spPr>
              <a:xfrm>
                <a:off x="7108026" y="3315731"/>
                <a:ext cx="87648" cy="124383"/>
              </a:xfrm>
              <a:custGeom>
                <a:avLst/>
                <a:gdLst>
                  <a:gd name="connsiteX0" fmla="*/ 7158 w 87648"/>
                  <a:gd name="connsiteY0" fmla="*/ 122956 h 124383"/>
                  <a:gd name="connsiteX1" fmla="*/ 86882 w 87648"/>
                  <a:gd name="connsiteY1" fmla="*/ 6370 h 124383"/>
                  <a:gd name="connsiteX2" fmla="*/ 80710 w 87648"/>
                  <a:gd name="connsiteY2" fmla="*/ 1398 h 124383"/>
                  <a:gd name="connsiteX3" fmla="*/ 471 w 87648"/>
                  <a:gd name="connsiteY3" fmla="*/ 118927 h 124383"/>
                  <a:gd name="connsiteX4" fmla="*/ 7158 w 87648"/>
                  <a:gd name="connsiteY4" fmla="*/ 122956 h 12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48" h="124383">
                    <a:moveTo>
                      <a:pt x="7158" y="122956"/>
                    </a:moveTo>
                    <a:cubicBezTo>
                      <a:pt x="35361" y="86266"/>
                      <a:pt x="62279" y="45546"/>
                      <a:pt x="86882" y="6370"/>
                    </a:cubicBezTo>
                    <a:cubicBezTo>
                      <a:pt x="89625" y="1998"/>
                      <a:pt x="84396" y="-2289"/>
                      <a:pt x="80710" y="1398"/>
                    </a:cubicBezTo>
                    <a:cubicBezTo>
                      <a:pt x="48048" y="33459"/>
                      <a:pt x="22588" y="79150"/>
                      <a:pt x="471" y="118927"/>
                    </a:cubicBezTo>
                    <a:cubicBezTo>
                      <a:pt x="-1758" y="122870"/>
                      <a:pt x="4501" y="126471"/>
                      <a:pt x="7158" y="1229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B103F995-B53F-96A8-C984-916D3663473F}"/>
                  </a:ext>
                </a:extLst>
              </p:cNvPr>
              <p:cNvSpPr/>
              <p:nvPr/>
            </p:nvSpPr>
            <p:spPr>
              <a:xfrm>
                <a:off x="7016120" y="3268969"/>
                <a:ext cx="143188" cy="69833"/>
              </a:xfrm>
              <a:custGeom>
                <a:avLst/>
                <a:gdLst>
                  <a:gd name="connsiteX0" fmla="*/ 4938 w 143188"/>
                  <a:gd name="connsiteY0" fmla="*/ 69676 h 69833"/>
                  <a:gd name="connsiteX1" fmla="*/ 74632 w 143188"/>
                  <a:gd name="connsiteY1" fmla="*/ 38215 h 69833"/>
                  <a:gd name="connsiteX2" fmla="*/ 141583 w 143188"/>
                  <a:gd name="connsiteY2" fmla="*/ 7097 h 69833"/>
                  <a:gd name="connsiteX3" fmla="*/ 137811 w 143188"/>
                  <a:gd name="connsiteY3" fmla="*/ 239 h 69833"/>
                  <a:gd name="connsiteX4" fmla="*/ 2195 w 143188"/>
                  <a:gd name="connsiteY4" fmla="*/ 62818 h 69833"/>
                  <a:gd name="connsiteX5" fmla="*/ 4938 w 143188"/>
                  <a:gd name="connsiteY5" fmla="*/ 69676 h 69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188" h="69833">
                    <a:moveTo>
                      <a:pt x="4938" y="69676"/>
                    </a:moveTo>
                    <a:cubicBezTo>
                      <a:pt x="29884" y="63161"/>
                      <a:pt x="50972" y="47902"/>
                      <a:pt x="74632" y="38215"/>
                    </a:cubicBezTo>
                    <a:cubicBezTo>
                      <a:pt x="97092" y="29128"/>
                      <a:pt x="122038" y="21670"/>
                      <a:pt x="141583" y="7097"/>
                    </a:cubicBezTo>
                    <a:cubicBezTo>
                      <a:pt x="145270" y="4354"/>
                      <a:pt x="142012" y="-1218"/>
                      <a:pt x="137811" y="239"/>
                    </a:cubicBezTo>
                    <a:cubicBezTo>
                      <a:pt x="90577" y="16184"/>
                      <a:pt x="47286" y="42073"/>
                      <a:pt x="2195" y="62818"/>
                    </a:cubicBezTo>
                    <a:cubicBezTo>
                      <a:pt x="-2091" y="64876"/>
                      <a:pt x="480" y="70877"/>
                      <a:pt x="4938" y="696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46E48654-20C7-DBDB-654B-17F76B0A0106}"/>
                  </a:ext>
                </a:extLst>
              </p:cNvPr>
              <p:cNvSpPr/>
              <p:nvPr/>
            </p:nvSpPr>
            <p:spPr>
              <a:xfrm>
                <a:off x="7005912" y="3194003"/>
                <a:ext cx="158423" cy="22487"/>
              </a:xfrm>
              <a:custGeom>
                <a:avLst/>
                <a:gdLst>
                  <a:gd name="connsiteX0" fmla="*/ 1944 w 158423"/>
                  <a:gd name="connsiteY0" fmla="*/ 6197 h 22487"/>
                  <a:gd name="connsiteX1" fmla="*/ 68124 w 158423"/>
                  <a:gd name="connsiteY1" fmla="*/ 15969 h 22487"/>
                  <a:gd name="connsiteX2" fmla="*/ 153420 w 158423"/>
                  <a:gd name="connsiteY2" fmla="*/ 22484 h 22487"/>
                  <a:gd name="connsiteX3" fmla="*/ 155735 w 158423"/>
                  <a:gd name="connsiteY3" fmla="*/ 14169 h 22487"/>
                  <a:gd name="connsiteX4" fmla="*/ 88612 w 158423"/>
                  <a:gd name="connsiteY4" fmla="*/ 6540 h 22487"/>
                  <a:gd name="connsiteX5" fmla="*/ 3659 w 158423"/>
                  <a:gd name="connsiteY5" fmla="*/ 25 h 22487"/>
                  <a:gd name="connsiteX6" fmla="*/ 1944 w 158423"/>
                  <a:gd name="connsiteY6" fmla="*/ 6197 h 2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423" h="22487">
                    <a:moveTo>
                      <a:pt x="1944" y="6197"/>
                    </a:moveTo>
                    <a:cubicBezTo>
                      <a:pt x="23290" y="13483"/>
                      <a:pt x="45749" y="14683"/>
                      <a:pt x="68124" y="15969"/>
                    </a:cubicBezTo>
                    <a:cubicBezTo>
                      <a:pt x="96584" y="17598"/>
                      <a:pt x="125045" y="21113"/>
                      <a:pt x="153420" y="22484"/>
                    </a:cubicBezTo>
                    <a:cubicBezTo>
                      <a:pt x="157964" y="22656"/>
                      <a:pt x="160793" y="15798"/>
                      <a:pt x="155735" y="14169"/>
                    </a:cubicBezTo>
                    <a:cubicBezTo>
                      <a:pt x="134132" y="7483"/>
                      <a:pt x="111072" y="7397"/>
                      <a:pt x="88612" y="6540"/>
                    </a:cubicBezTo>
                    <a:cubicBezTo>
                      <a:pt x="60066" y="5339"/>
                      <a:pt x="32034" y="2425"/>
                      <a:pt x="3659" y="25"/>
                    </a:cubicBezTo>
                    <a:cubicBezTo>
                      <a:pt x="230" y="-404"/>
                      <a:pt x="-1656" y="4911"/>
                      <a:pt x="1944" y="61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542EAC4F-8D16-0559-91AA-128C28CD00DE}"/>
                  </a:ext>
                </a:extLst>
              </p:cNvPr>
              <p:cNvSpPr/>
              <p:nvPr/>
            </p:nvSpPr>
            <p:spPr>
              <a:xfrm>
                <a:off x="7074006" y="3076091"/>
                <a:ext cx="112749" cy="94317"/>
              </a:xfrm>
              <a:custGeom>
                <a:avLst/>
                <a:gdLst>
                  <a:gd name="connsiteX0" fmla="*/ 1230 w 112749"/>
                  <a:gd name="connsiteY0" fmla="*/ 6150 h 94317"/>
                  <a:gd name="connsiteX1" fmla="*/ 50865 w 112749"/>
                  <a:gd name="connsiteY1" fmla="*/ 44984 h 94317"/>
                  <a:gd name="connsiteX2" fmla="*/ 105215 w 112749"/>
                  <a:gd name="connsiteY2" fmla="*/ 93419 h 94317"/>
                  <a:gd name="connsiteX3" fmla="*/ 111730 w 112749"/>
                  <a:gd name="connsiteY3" fmla="*/ 87246 h 94317"/>
                  <a:gd name="connsiteX4" fmla="*/ 4745 w 112749"/>
                  <a:gd name="connsiteY4" fmla="*/ 321 h 94317"/>
                  <a:gd name="connsiteX5" fmla="*/ 1230 w 112749"/>
                  <a:gd name="connsiteY5" fmla="*/ 6150 h 9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749" h="94317">
                    <a:moveTo>
                      <a:pt x="1230" y="6150"/>
                    </a:moveTo>
                    <a:cubicBezTo>
                      <a:pt x="17518" y="19438"/>
                      <a:pt x="34749" y="31354"/>
                      <a:pt x="50865" y="44984"/>
                    </a:cubicBezTo>
                    <a:cubicBezTo>
                      <a:pt x="69382" y="60586"/>
                      <a:pt x="85926" y="78931"/>
                      <a:pt x="105215" y="93419"/>
                    </a:cubicBezTo>
                    <a:cubicBezTo>
                      <a:pt x="109158" y="96419"/>
                      <a:pt x="115159" y="91275"/>
                      <a:pt x="111730" y="87246"/>
                    </a:cubicBezTo>
                    <a:cubicBezTo>
                      <a:pt x="83783" y="54671"/>
                      <a:pt x="44093" y="18066"/>
                      <a:pt x="4745" y="321"/>
                    </a:cubicBezTo>
                    <a:cubicBezTo>
                      <a:pt x="1230" y="-1308"/>
                      <a:pt x="-1770" y="3665"/>
                      <a:pt x="1230" y="61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303BB0B9-6707-240F-629C-FD1BB096F1B0}"/>
                  </a:ext>
                </a:extLst>
              </p:cNvPr>
              <p:cNvSpPr/>
              <p:nvPr/>
            </p:nvSpPr>
            <p:spPr>
              <a:xfrm>
                <a:off x="7157006" y="3029737"/>
                <a:ext cx="51118" cy="97250"/>
              </a:xfrm>
              <a:custGeom>
                <a:avLst/>
                <a:gdLst>
                  <a:gd name="connsiteX0" fmla="*/ 355 w 51118"/>
                  <a:gd name="connsiteY0" fmla="*/ 4499 h 97250"/>
                  <a:gd name="connsiteX1" fmla="*/ 24272 w 51118"/>
                  <a:gd name="connsiteY1" fmla="*/ 47447 h 97250"/>
                  <a:gd name="connsiteX2" fmla="*/ 43646 w 51118"/>
                  <a:gd name="connsiteY2" fmla="*/ 95453 h 97250"/>
                  <a:gd name="connsiteX3" fmla="*/ 51104 w 51118"/>
                  <a:gd name="connsiteY3" fmla="*/ 92538 h 97250"/>
                  <a:gd name="connsiteX4" fmla="*/ 33530 w 51118"/>
                  <a:gd name="connsiteY4" fmla="*/ 43846 h 97250"/>
                  <a:gd name="connsiteX5" fmla="*/ 5498 w 51118"/>
                  <a:gd name="connsiteY5" fmla="*/ 727 h 97250"/>
                  <a:gd name="connsiteX6" fmla="*/ 355 w 51118"/>
                  <a:gd name="connsiteY6" fmla="*/ 4499 h 9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118" h="97250">
                    <a:moveTo>
                      <a:pt x="355" y="4499"/>
                    </a:moveTo>
                    <a:cubicBezTo>
                      <a:pt x="8070" y="18986"/>
                      <a:pt x="17243" y="32531"/>
                      <a:pt x="24272" y="47447"/>
                    </a:cubicBezTo>
                    <a:cubicBezTo>
                      <a:pt x="31645" y="62963"/>
                      <a:pt x="35331" y="80537"/>
                      <a:pt x="43646" y="95453"/>
                    </a:cubicBezTo>
                    <a:cubicBezTo>
                      <a:pt x="45789" y="99310"/>
                      <a:pt x="51447" y="96310"/>
                      <a:pt x="51104" y="92538"/>
                    </a:cubicBezTo>
                    <a:cubicBezTo>
                      <a:pt x="49647" y="75907"/>
                      <a:pt x="40474" y="58848"/>
                      <a:pt x="33530" y="43846"/>
                    </a:cubicBezTo>
                    <a:cubicBezTo>
                      <a:pt x="26415" y="28587"/>
                      <a:pt x="18186" y="12128"/>
                      <a:pt x="5498" y="727"/>
                    </a:cubicBezTo>
                    <a:cubicBezTo>
                      <a:pt x="3098" y="-1416"/>
                      <a:pt x="-1274" y="1584"/>
                      <a:pt x="355" y="44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1FC9FA9F-304F-5416-7C2B-5AC3C2FEC7AE}"/>
                  </a:ext>
                </a:extLst>
              </p:cNvPr>
              <p:cNvSpPr/>
              <p:nvPr/>
            </p:nvSpPr>
            <p:spPr>
              <a:xfrm>
                <a:off x="7243401" y="3044681"/>
                <a:ext cx="14343" cy="96862"/>
              </a:xfrm>
              <a:custGeom>
                <a:avLst/>
                <a:gdLst>
                  <a:gd name="connsiteX0" fmla="*/ 1827 w 14343"/>
                  <a:gd name="connsiteY0" fmla="*/ 46219 h 96862"/>
                  <a:gd name="connsiteX1" fmla="*/ 4913 w 14343"/>
                  <a:gd name="connsiteY1" fmla="*/ 93539 h 96862"/>
                  <a:gd name="connsiteX2" fmla="*/ 12629 w 14343"/>
                  <a:gd name="connsiteY2" fmla="*/ 93625 h 96862"/>
                  <a:gd name="connsiteX3" fmla="*/ 11943 w 14343"/>
                  <a:gd name="connsiteY3" fmla="*/ 50419 h 96862"/>
                  <a:gd name="connsiteX4" fmla="*/ 8257 w 14343"/>
                  <a:gd name="connsiteY4" fmla="*/ 2585 h 96862"/>
                  <a:gd name="connsiteX5" fmla="*/ 2256 w 14343"/>
                  <a:gd name="connsiteY5" fmla="*/ 2499 h 96862"/>
                  <a:gd name="connsiteX6" fmla="*/ 1827 w 14343"/>
                  <a:gd name="connsiteY6" fmla="*/ 46219 h 96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43" h="96862">
                    <a:moveTo>
                      <a:pt x="1827" y="46219"/>
                    </a:moveTo>
                    <a:cubicBezTo>
                      <a:pt x="3285" y="61907"/>
                      <a:pt x="3028" y="77937"/>
                      <a:pt x="4913" y="93539"/>
                    </a:cubicBezTo>
                    <a:cubicBezTo>
                      <a:pt x="5428" y="98168"/>
                      <a:pt x="11600" y="97740"/>
                      <a:pt x="12629" y="93625"/>
                    </a:cubicBezTo>
                    <a:cubicBezTo>
                      <a:pt x="16143" y="79909"/>
                      <a:pt x="13400" y="64393"/>
                      <a:pt x="11943" y="50419"/>
                    </a:cubicBezTo>
                    <a:cubicBezTo>
                      <a:pt x="10228" y="34475"/>
                      <a:pt x="10228" y="18358"/>
                      <a:pt x="8257" y="2585"/>
                    </a:cubicBezTo>
                    <a:cubicBezTo>
                      <a:pt x="7828" y="-1101"/>
                      <a:pt x="3199" y="-587"/>
                      <a:pt x="2256" y="2499"/>
                    </a:cubicBezTo>
                    <a:cubicBezTo>
                      <a:pt x="-1687" y="16644"/>
                      <a:pt x="456" y="31903"/>
                      <a:pt x="1827" y="462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FE4EAD3C-B5B2-B212-511B-6DD8CF01C370}"/>
                  </a:ext>
                </a:extLst>
              </p:cNvPr>
              <p:cNvSpPr/>
              <p:nvPr/>
            </p:nvSpPr>
            <p:spPr>
              <a:xfrm>
                <a:off x="7325269" y="3223267"/>
                <a:ext cx="104266" cy="18521"/>
              </a:xfrm>
              <a:custGeom>
                <a:avLst/>
                <a:gdLst>
                  <a:gd name="connsiteX0" fmla="*/ 3199 w 104266"/>
                  <a:gd name="connsiteY0" fmla="*/ 18509 h 18521"/>
                  <a:gd name="connsiteX1" fmla="*/ 46919 w 104266"/>
                  <a:gd name="connsiteY1" fmla="*/ 13451 h 18521"/>
                  <a:gd name="connsiteX2" fmla="*/ 101612 w 104266"/>
                  <a:gd name="connsiteY2" fmla="*/ 6507 h 18521"/>
                  <a:gd name="connsiteX3" fmla="*/ 101697 w 104266"/>
                  <a:gd name="connsiteY3" fmla="*/ 335 h 18521"/>
                  <a:gd name="connsiteX4" fmla="*/ 51805 w 104266"/>
                  <a:gd name="connsiteY4" fmla="*/ 2221 h 18521"/>
                  <a:gd name="connsiteX5" fmla="*/ 2342 w 104266"/>
                  <a:gd name="connsiteY5" fmla="*/ 11051 h 18521"/>
                  <a:gd name="connsiteX6" fmla="*/ 3199 w 104266"/>
                  <a:gd name="connsiteY6" fmla="*/ 18509 h 1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266" h="18521">
                    <a:moveTo>
                      <a:pt x="3199" y="18509"/>
                    </a:moveTo>
                    <a:cubicBezTo>
                      <a:pt x="17772" y="18766"/>
                      <a:pt x="32431" y="15080"/>
                      <a:pt x="46919" y="13451"/>
                    </a:cubicBezTo>
                    <a:cubicBezTo>
                      <a:pt x="65178" y="11393"/>
                      <a:pt x="83781" y="10794"/>
                      <a:pt x="101612" y="6507"/>
                    </a:cubicBezTo>
                    <a:cubicBezTo>
                      <a:pt x="104783" y="5736"/>
                      <a:pt x="105469" y="592"/>
                      <a:pt x="101697" y="335"/>
                    </a:cubicBezTo>
                    <a:cubicBezTo>
                      <a:pt x="85067" y="-694"/>
                      <a:pt x="68350" y="849"/>
                      <a:pt x="51805" y="2221"/>
                    </a:cubicBezTo>
                    <a:cubicBezTo>
                      <a:pt x="35603" y="3593"/>
                      <a:pt x="17344" y="4278"/>
                      <a:pt x="2342" y="11051"/>
                    </a:cubicBezTo>
                    <a:cubicBezTo>
                      <a:pt x="-830" y="12594"/>
                      <a:pt x="-1001" y="18423"/>
                      <a:pt x="3199" y="185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8AF97194-35A4-A045-95A9-0ADC8751ADDD}"/>
                  </a:ext>
                </a:extLst>
              </p:cNvPr>
              <p:cNvSpPr/>
              <p:nvPr/>
            </p:nvSpPr>
            <p:spPr>
              <a:xfrm>
                <a:off x="7325349" y="3282911"/>
                <a:ext cx="118722" cy="46937"/>
              </a:xfrm>
              <a:custGeom>
                <a:avLst/>
                <a:gdLst>
                  <a:gd name="connsiteX0" fmla="*/ 2519 w 118722"/>
                  <a:gd name="connsiteY0" fmla="*/ 7986 h 46937"/>
                  <a:gd name="connsiteX1" fmla="*/ 61240 w 118722"/>
                  <a:gd name="connsiteY1" fmla="*/ 32589 h 46937"/>
                  <a:gd name="connsiteX2" fmla="*/ 115847 w 118722"/>
                  <a:gd name="connsiteY2" fmla="*/ 46905 h 46937"/>
                  <a:gd name="connsiteX3" fmla="*/ 116790 w 118722"/>
                  <a:gd name="connsiteY3" fmla="*/ 40647 h 46937"/>
                  <a:gd name="connsiteX4" fmla="*/ 58411 w 118722"/>
                  <a:gd name="connsiteY4" fmla="*/ 18873 h 46937"/>
                  <a:gd name="connsiteX5" fmla="*/ 4919 w 118722"/>
                  <a:gd name="connsiteY5" fmla="*/ 13 h 46937"/>
                  <a:gd name="connsiteX6" fmla="*/ 2519 w 118722"/>
                  <a:gd name="connsiteY6" fmla="*/ 7986 h 46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722" h="46937">
                    <a:moveTo>
                      <a:pt x="2519" y="7986"/>
                    </a:moveTo>
                    <a:cubicBezTo>
                      <a:pt x="22150" y="16130"/>
                      <a:pt x="41866" y="23588"/>
                      <a:pt x="61240" y="32589"/>
                    </a:cubicBezTo>
                    <a:cubicBezTo>
                      <a:pt x="78471" y="40647"/>
                      <a:pt x="92959" y="42790"/>
                      <a:pt x="115847" y="46905"/>
                    </a:cubicBezTo>
                    <a:cubicBezTo>
                      <a:pt x="118933" y="47419"/>
                      <a:pt x="119962" y="41590"/>
                      <a:pt x="116790" y="40647"/>
                    </a:cubicBezTo>
                    <a:cubicBezTo>
                      <a:pt x="96559" y="34561"/>
                      <a:pt x="77528" y="27874"/>
                      <a:pt x="58411" y="18873"/>
                    </a:cubicBezTo>
                    <a:cubicBezTo>
                      <a:pt x="41352" y="10815"/>
                      <a:pt x="24036" y="1299"/>
                      <a:pt x="4919" y="13"/>
                    </a:cubicBezTo>
                    <a:cubicBezTo>
                      <a:pt x="204" y="-329"/>
                      <a:pt x="-2111" y="6014"/>
                      <a:pt x="2519" y="79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06220BEA-18BB-B638-7A0B-495A8F7B3EA3}"/>
                  </a:ext>
                </a:extLst>
              </p:cNvPr>
              <p:cNvSpPr/>
              <p:nvPr/>
            </p:nvSpPr>
            <p:spPr>
              <a:xfrm>
                <a:off x="7285292" y="3327987"/>
                <a:ext cx="95002" cy="109277"/>
              </a:xfrm>
              <a:custGeom>
                <a:avLst/>
                <a:gdLst>
                  <a:gd name="connsiteX0" fmla="*/ 399 w 95002"/>
                  <a:gd name="connsiteY0" fmla="*/ 6029 h 109277"/>
                  <a:gd name="connsiteX1" fmla="*/ 53205 w 95002"/>
                  <a:gd name="connsiteY1" fmla="*/ 73495 h 109277"/>
                  <a:gd name="connsiteX2" fmla="*/ 91439 w 95002"/>
                  <a:gd name="connsiteY2" fmla="*/ 108813 h 109277"/>
                  <a:gd name="connsiteX3" fmla="*/ 94096 w 95002"/>
                  <a:gd name="connsiteY3" fmla="*/ 102641 h 109277"/>
                  <a:gd name="connsiteX4" fmla="*/ 7171 w 95002"/>
                  <a:gd name="connsiteY4" fmla="*/ 1057 h 109277"/>
                  <a:gd name="connsiteX5" fmla="*/ 399 w 95002"/>
                  <a:gd name="connsiteY5" fmla="*/ 6029 h 10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002" h="109277">
                    <a:moveTo>
                      <a:pt x="399" y="6029"/>
                    </a:moveTo>
                    <a:cubicBezTo>
                      <a:pt x="13686" y="30975"/>
                      <a:pt x="35289" y="51806"/>
                      <a:pt x="53205" y="73495"/>
                    </a:cubicBezTo>
                    <a:cubicBezTo>
                      <a:pt x="64349" y="86868"/>
                      <a:pt x="74294" y="95612"/>
                      <a:pt x="91439" y="108813"/>
                    </a:cubicBezTo>
                    <a:cubicBezTo>
                      <a:pt x="94267" y="110957"/>
                      <a:pt x="96239" y="105127"/>
                      <a:pt x="94096" y="102641"/>
                    </a:cubicBezTo>
                    <a:cubicBezTo>
                      <a:pt x="65035" y="68780"/>
                      <a:pt x="37775" y="32518"/>
                      <a:pt x="7171" y="1057"/>
                    </a:cubicBezTo>
                    <a:cubicBezTo>
                      <a:pt x="4256" y="-2029"/>
                      <a:pt x="-1573" y="2257"/>
                      <a:pt x="399" y="60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0" name="图形 4">
              <a:extLst>
                <a:ext uri="{FF2B5EF4-FFF2-40B4-BE49-F238E27FC236}">
                  <a16:creationId xmlns:a16="http://schemas.microsoft.com/office/drawing/2014/main" id="{42AD5A2B-E980-4B5B-416F-3E683B836503}"/>
                </a:ext>
              </a:extLst>
            </p:cNvPr>
            <p:cNvGrpSpPr/>
            <p:nvPr/>
          </p:nvGrpSpPr>
          <p:grpSpPr>
            <a:xfrm>
              <a:off x="7202831" y="3251885"/>
              <a:ext cx="789205" cy="812911"/>
              <a:chOff x="7202831" y="3251885"/>
              <a:chExt cx="789205" cy="812911"/>
            </a:xfrm>
          </p:grpSpPr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C74B0B27-AD2C-9F97-AFB9-FDB8A4AF77CD}"/>
                  </a:ext>
                </a:extLst>
              </p:cNvPr>
              <p:cNvSpPr/>
              <p:nvPr/>
            </p:nvSpPr>
            <p:spPr>
              <a:xfrm>
                <a:off x="7202831" y="3251885"/>
                <a:ext cx="789205" cy="812911"/>
              </a:xfrm>
              <a:custGeom>
                <a:avLst/>
                <a:gdLst>
                  <a:gd name="connsiteX0" fmla="*/ 273684 w 789205"/>
                  <a:gd name="connsiteY0" fmla="*/ 16552 h 812911"/>
                  <a:gd name="connsiteX1" fmla="*/ 272655 w 789205"/>
                  <a:gd name="connsiteY1" fmla="*/ 19981 h 812911"/>
                  <a:gd name="connsiteX2" fmla="*/ 351865 w 789205"/>
                  <a:gd name="connsiteY2" fmla="*/ 212519 h 812911"/>
                  <a:gd name="connsiteX3" fmla="*/ 399871 w 789205"/>
                  <a:gd name="connsiteY3" fmla="*/ 302445 h 812911"/>
                  <a:gd name="connsiteX4" fmla="*/ 425760 w 789205"/>
                  <a:gd name="connsiteY4" fmla="*/ 338363 h 812911"/>
                  <a:gd name="connsiteX5" fmla="*/ 400814 w 789205"/>
                  <a:gd name="connsiteY5" fmla="*/ 308102 h 812911"/>
                  <a:gd name="connsiteX6" fmla="*/ 306260 w 789205"/>
                  <a:gd name="connsiteY6" fmla="*/ 232150 h 812911"/>
                  <a:gd name="connsiteX7" fmla="*/ 148268 w 789205"/>
                  <a:gd name="connsiteY7" fmla="*/ 169914 h 812911"/>
                  <a:gd name="connsiteX8" fmla="*/ 67944 w 789205"/>
                  <a:gd name="connsiteY8" fmla="*/ 154140 h 812911"/>
                  <a:gd name="connsiteX9" fmla="*/ 65286 w 789205"/>
                  <a:gd name="connsiteY9" fmla="*/ 155512 h 812911"/>
                  <a:gd name="connsiteX10" fmla="*/ 64858 w 789205"/>
                  <a:gd name="connsiteY10" fmla="*/ 162284 h 812911"/>
                  <a:gd name="connsiteX11" fmla="*/ 146211 w 789205"/>
                  <a:gd name="connsiteY11" fmla="*/ 239351 h 812911"/>
                  <a:gd name="connsiteX12" fmla="*/ 244880 w 789205"/>
                  <a:gd name="connsiteY12" fmla="*/ 304931 h 812911"/>
                  <a:gd name="connsiteX13" fmla="*/ 417359 w 789205"/>
                  <a:gd name="connsiteY13" fmla="*/ 387569 h 812911"/>
                  <a:gd name="connsiteX14" fmla="*/ 236136 w 789205"/>
                  <a:gd name="connsiteY14" fmla="*/ 356537 h 812911"/>
                  <a:gd name="connsiteX15" fmla="*/ 2879 w 789205"/>
                  <a:gd name="connsiteY15" fmla="*/ 395799 h 812911"/>
                  <a:gd name="connsiteX16" fmla="*/ 2621 w 789205"/>
                  <a:gd name="connsiteY16" fmla="*/ 395971 h 812911"/>
                  <a:gd name="connsiteX17" fmla="*/ 2364 w 789205"/>
                  <a:gd name="connsiteY17" fmla="*/ 403086 h 812911"/>
                  <a:gd name="connsiteX18" fmla="*/ 242995 w 789205"/>
                  <a:gd name="connsiteY18" fmla="*/ 437547 h 812911"/>
                  <a:gd name="connsiteX19" fmla="*/ 360866 w 789205"/>
                  <a:gd name="connsiteY19" fmla="*/ 434633 h 812911"/>
                  <a:gd name="connsiteX20" fmla="*/ 388213 w 789205"/>
                  <a:gd name="connsiteY20" fmla="*/ 432404 h 812911"/>
                  <a:gd name="connsiteX21" fmla="*/ 272484 w 789205"/>
                  <a:gd name="connsiteY21" fmla="*/ 511099 h 812911"/>
                  <a:gd name="connsiteX22" fmla="*/ 202961 w 789205"/>
                  <a:gd name="connsiteY22" fmla="*/ 591338 h 812911"/>
                  <a:gd name="connsiteX23" fmla="*/ 163956 w 789205"/>
                  <a:gd name="connsiteY23" fmla="*/ 650745 h 812911"/>
                  <a:gd name="connsiteX24" fmla="*/ 157784 w 789205"/>
                  <a:gd name="connsiteY24" fmla="*/ 661804 h 812911"/>
                  <a:gd name="connsiteX25" fmla="*/ 150497 w 789205"/>
                  <a:gd name="connsiteY25" fmla="*/ 685635 h 812911"/>
                  <a:gd name="connsiteX26" fmla="*/ 155298 w 789205"/>
                  <a:gd name="connsiteY26" fmla="*/ 688207 h 812911"/>
                  <a:gd name="connsiteX27" fmla="*/ 157612 w 789205"/>
                  <a:gd name="connsiteY27" fmla="*/ 688121 h 812911"/>
                  <a:gd name="connsiteX28" fmla="*/ 323576 w 789205"/>
                  <a:gd name="connsiteY28" fmla="*/ 566221 h 812911"/>
                  <a:gd name="connsiteX29" fmla="*/ 399443 w 789205"/>
                  <a:gd name="connsiteY29" fmla="*/ 489239 h 812911"/>
                  <a:gd name="connsiteX30" fmla="*/ 402700 w 789205"/>
                  <a:gd name="connsiteY30" fmla="*/ 486153 h 812911"/>
                  <a:gd name="connsiteX31" fmla="*/ 390441 w 789205"/>
                  <a:gd name="connsiteY31" fmla="*/ 503298 h 812911"/>
                  <a:gd name="connsiteX32" fmla="*/ 354351 w 789205"/>
                  <a:gd name="connsiteY32" fmla="*/ 593224 h 812911"/>
                  <a:gd name="connsiteX33" fmla="*/ 330691 w 789205"/>
                  <a:gd name="connsiteY33" fmla="*/ 694979 h 812911"/>
                  <a:gd name="connsiteX34" fmla="*/ 334806 w 789205"/>
                  <a:gd name="connsiteY34" fmla="*/ 808308 h 812911"/>
                  <a:gd name="connsiteX35" fmla="*/ 343978 w 789205"/>
                  <a:gd name="connsiteY35" fmla="*/ 811565 h 812911"/>
                  <a:gd name="connsiteX36" fmla="*/ 425074 w 789205"/>
                  <a:gd name="connsiteY36" fmla="*/ 634801 h 812911"/>
                  <a:gd name="connsiteX37" fmla="*/ 453621 w 789205"/>
                  <a:gd name="connsiteY37" fmla="*/ 493354 h 812911"/>
                  <a:gd name="connsiteX38" fmla="*/ 468108 w 789205"/>
                  <a:gd name="connsiteY38" fmla="*/ 619713 h 812911"/>
                  <a:gd name="connsiteX39" fmla="*/ 499398 w 789205"/>
                  <a:gd name="connsiteY39" fmla="*/ 710924 h 812911"/>
                  <a:gd name="connsiteX40" fmla="*/ 543289 w 789205"/>
                  <a:gd name="connsiteY40" fmla="*/ 777704 h 812911"/>
                  <a:gd name="connsiteX41" fmla="*/ 552033 w 789205"/>
                  <a:gd name="connsiteY41" fmla="*/ 774961 h 812911"/>
                  <a:gd name="connsiteX42" fmla="*/ 547747 w 789205"/>
                  <a:gd name="connsiteY42" fmla="*/ 600511 h 812911"/>
                  <a:gd name="connsiteX43" fmla="*/ 528459 w 789205"/>
                  <a:gd name="connsiteY43" fmla="*/ 534502 h 812911"/>
                  <a:gd name="connsiteX44" fmla="*/ 539946 w 789205"/>
                  <a:gd name="connsiteY44" fmla="*/ 551219 h 812911"/>
                  <a:gd name="connsiteX45" fmla="*/ 603296 w 789205"/>
                  <a:gd name="connsiteY45" fmla="*/ 615598 h 812911"/>
                  <a:gd name="connsiteX46" fmla="*/ 662618 w 789205"/>
                  <a:gd name="connsiteY46" fmla="*/ 655974 h 812911"/>
                  <a:gd name="connsiteX47" fmla="*/ 670248 w 789205"/>
                  <a:gd name="connsiteY47" fmla="*/ 649545 h 812911"/>
                  <a:gd name="connsiteX48" fmla="*/ 596096 w 789205"/>
                  <a:gd name="connsiteY48" fmla="*/ 500126 h 812911"/>
                  <a:gd name="connsiteX49" fmla="*/ 535402 w 789205"/>
                  <a:gd name="connsiteY49" fmla="*/ 443719 h 812911"/>
                  <a:gd name="connsiteX50" fmla="*/ 494597 w 789205"/>
                  <a:gd name="connsiteY50" fmla="*/ 411058 h 812911"/>
                  <a:gd name="connsiteX51" fmla="*/ 636644 w 789205"/>
                  <a:gd name="connsiteY51" fmla="*/ 426832 h 812911"/>
                  <a:gd name="connsiteX52" fmla="*/ 781690 w 789205"/>
                  <a:gd name="connsiteY52" fmla="*/ 494726 h 812911"/>
                  <a:gd name="connsiteX53" fmla="*/ 787863 w 789205"/>
                  <a:gd name="connsiteY53" fmla="*/ 487868 h 812911"/>
                  <a:gd name="connsiteX54" fmla="*/ 640501 w 789205"/>
                  <a:gd name="connsiteY54" fmla="*/ 416373 h 812911"/>
                  <a:gd name="connsiteX55" fmla="*/ 527859 w 789205"/>
                  <a:gd name="connsiteY55" fmla="*/ 398885 h 812911"/>
                  <a:gd name="connsiteX56" fmla="*/ 644959 w 789205"/>
                  <a:gd name="connsiteY56" fmla="*/ 333734 h 812911"/>
                  <a:gd name="connsiteX57" fmla="*/ 708138 w 789205"/>
                  <a:gd name="connsiteY57" fmla="*/ 268755 h 812911"/>
                  <a:gd name="connsiteX58" fmla="*/ 725969 w 789205"/>
                  <a:gd name="connsiteY58" fmla="*/ 224864 h 812911"/>
                  <a:gd name="connsiteX59" fmla="*/ 718168 w 789205"/>
                  <a:gd name="connsiteY59" fmla="*/ 223749 h 812911"/>
                  <a:gd name="connsiteX60" fmla="*/ 587523 w 789205"/>
                  <a:gd name="connsiteY60" fmla="*/ 299273 h 812911"/>
                  <a:gd name="connsiteX61" fmla="*/ 564720 w 789205"/>
                  <a:gd name="connsiteY61" fmla="*/ 318904 h 812911"/>
                  <a:gd name="connsiteX62" fmla="*/ 623356 w 789205"/>
                  <a:gd name="connsiteY62" fmla="*/ 248523 h 812911"/>
                  <a:gd name="connsiteX63" fmla="*/ 688164 w 789205"/>
                  <a:gd name="connsiteY63" fmla="*/ 78702 h 812911"/>
                  <a:gd name="connsiteX64" fmla="*/ 684221 w 789205"/>
                  <a:gd name="connsiteY64" fmla="*/ 75702 h 812911"/>
                  <a:gd name="connsiteX65" fmla="*/ 680877 w 789205"/>
                  <a:gd name="connsiteY65" fmla="*/ 75616 h 812911"/>
                  <a:gd name="connsiteX66" fmla="*/ 562835 w 789205"/>
                  <a:gd name="connsiteY66" fmla="*/ 213291 h 812911"/>
                  <a:gd name="connsiteX67" fmla="*/ 545175 w 789205"/>
                  <a:gd name="connsiteY67" fmla="*/ 247323 h 812911"/>
                  <a:gd name="connsiteX68" fmla="*/ 554262 w 789205"/>
                  <a:gd name="connsiteY68" fmla="*/ 193574 h 812911"/>
                  <a:gd name="connsiteX69" fmla="*/ 545004 w 789205"/>
                  <a:gd name="connsiteY69" fmla="*/ 1293 h 812911"/>
                  <a:gd name="connsiteX70" fmla="*/ 540375 w 789205"/>
                  <a:gd name="connsiteY70" fmla="*/ 350 h 812911"/>
                  <a:gd name="connsiteX71" fmla="*/ 537288 w 789205"/>
                  <a:gd name="connsiteY71" fmla="*/ 1550 h 812911"/>
                  <a:gd name="connsiteX72" fmla="*/ 476081 w 789205"/>
                  <a:gd name="connsiteY72" fmla="*/ 181744 h 812911"/>
                  <a:gd name="connsiteX73" fmla="*/ 469394 w 789205"/>
                  <a:gd name="connsiteY73" fmla="*/ 263354 h 812911"/>
                  <a:gd name="connsiteX74" fmla="*/ 439562 w 789205"/>
                  <a:gd name="connsiteY74" fmla="*/ 182687 h 812911"/>
                  <a:gd name="connsiteX75" fmla="*/ 364981 w 789205"/>
                  <a:gd name="connsiteY75" fmla="*/ 87532 h 812911"/>
                  <a:gd name="connsiteX76" fmla="*/ 277541 w 789205"/>
                  <a:gd name="connsiteY76" fmla="*/ 15009 h 812911"/>
                  <a:gd name="connsiteX77" fmla="*/ 273684 w 789205"/>
                  <a:gd name="connsiteY77" fmla="*/ 16552 h 81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89205" h="812911">
                    <a:moveTo>
                      <a:pt x="273684" y="16552"/>
                    </a:moveTo>
                    <a:cubicBezTo>
                      <a:pt x="272912" y="17323"/>
                      <a:pt x="272398" y="18438"/>
                      <a:pt x="272655" y="19981"/>
                    </a:cubicBezTo>
                    <a:cubicBezTo>
                      <a:pt x="282771" y="88046"/>
                      <a:pt x="324090" y="150711"/>
                      <a:pt x="351865" y="212519"/>
                    </a:cubicBezTo>
                    <a:cubicBezTo>
                      <a:pt x="365838" y="243723"/>
                      <a:pt x="380497" y="274241"/>
                      <a:pt x="399871" y="302445"/>
                    </a:cubicBezTo>
                    <a:cubicBezTo>
                      <a:pt x="408272" y="314703"/>
                      <a:pt x="417102" y="326448"/>
                      <a:pt x="425760" y="338363"/>
                    </a:cubicBezTo>
                    <a:cubicBezTo>
                      <a:pt x="417702" y="328076"/>
                      <a:pt x="409472" y="317961"/>
                      <a:pt x="400814" y="308102"/>
                    </a:cubicBezTo>
                    <a:cubicBezTo>
                      <a:pt x="374068" y="277670"/>
                      <a:pt x="340807" y="252810"/>
                      <a:pt x="306260" y="232150"/>
                    </a:cubicBezTo>
                    <a:cubicBezTo>
                      <a:pt x="258339" y="203432"/>
                      <a:pt x="203732" y="183544"/>
                      <a:pt x="148268" y="169914"/>
                    </a:cubicBezTo>
                    <a:cubicBezTo>
                      <a:pt x="121437" y="163313"/>
                      <a:pt x="94519" y="158169"/>
                      <a:pt x="67944" y="154140"/>
                    </a:cubicBezTo>
                    <a:cubicBezTo>
                      <a:pt x="66744" y="153969"/>
                      <a:pt x="65801" y="154569"/>
                      <a:pt x="65286" y="155512"/>
                    </a:cubicBezTo>
                    <a:cubicBezTo>
                      <a:pt x="63229" y="156798"/>
                      <a:pt x="62458" y="160055"/>
                      <a:pt x="64858" y="162284"/>
                    </a:cubicBezTo>
                    <a:cubicBezTo>
                      <a:pt x="92804" y="187059"/>
                      <a:pt x="118179" y="214748"/>
                      <a:pt x="146211" y="239351"/>
                    </a:cubicBezTo>
                    <a:cubicBezTo>
                      <a:pt x="176214" y="265668"/>
                      <a:pt x="210248" y="285471"/>
                      <a:pt x="244880" y="304931"/>
                    </a:cubicBezTo>
                    <a:cubicBezTo>
                      <a:pt x="301459" y="336563"/>
                      <a:pt x="358037" y="363567"/>
                      <a:pt x="417359" y="387569"/>
                    </a:cubicBezTo>
                    <a:cubicBezTo>
                      <a:pt x="358209" y="371025"/>
                      <a:pt x="298201" y="360138"/>
                      <a:pt x="236136" y="356537"/>
                    </a:cubicBezTo>
                    <a:cubicBezTo>
                      <a:pt x="154783" y="351822"/>
                      <a:pt x="79431" y="369653"/>
                      <a:pt x="2879" y="395799"/>
                    </a:cubicBezTo>
                    <a:cubicBezTo>
                      <a:pt x="2793" y="395799"/>
                      <a:pt x="2707" y="395885"/>
                      <a:pt x="2621" y="395971"/>
                    </a:cubicBezTo>
                    <a:cubicBezTo>
                      <a:pt x="-379" y="396914"/>
                      <a:pt x="-1236" y="401457"/>
                      <a:pt x="2364" y="403086"/>
                    </a:cubicBezTo>
                    <a:cubicBezTo>
                      <a:pt x="76088" y="435918"/>
                      <a:pt x="163956" y="434290"/>
                      <a:pt x="242995" y="437547"/>
                    </a:cubicBezTo>
                    <a:cubicBezTo>
                      <a:pt x="282514" y="439176"/>
                      <a:pt x="321433" y="438319"/>
                      <a:pt x="360866" y="434633"/>
                    </a:cubicBezTo>
                    <a:cubicBezTo>
                      <a:pt x="369867" y="433775"/>
                      <a:pt x="379040" y="433175"/>
                      <a:pt x="388213" y="432404"/>
                    </a:cubicBezTo>
                    <a:cubicBezTo>
                      <a:pt x="345865" y="452120"/>
                      <a:pt x="307117" y="479895"/>
                      <a:pt x="272484" y="511099"/>
                    </a:cubicBezTo>
                    <a:cubicBezTo>
                      <a:pt x="246166" y="534845"/>
                      <a:pt x="224563" y="563306"/>
                      <a:pt x="202961" y="591338"/>
                    </a:cubicBezTo>
                    <a:cubicBezTo>
                      <a:pt x="189331" y="608997"/>
                      <a:pt x="173729" y="629057"/>
                      <a:pt x="163956" y="650745"/>
                    </a:cubicBezTo>
                    <a:cubicBezTo>
                      <a:pt x="161727" y="654260"/>
                      <a:pt x="159755" y="657946"/>
                      <a:pt x="157784" y="661804"/>
                    </a:cubicBezTo>
                    <a:cubicBezTo>
                      <a:pt x="154012" y="669091"/>
                      <a:pt x="150068" y="677320"/>
                      <a:pt x="150497" y="685635"/>
                    </a:cubicBezTo>
                    <a:cubicBezTo>
                      <a:pt x="150669" y="688379"/>
                      <a:pt x="153240" y="689064"/>
                      <a:pt x="155298" y="688207"/>
                    </a:cubicBezTo>
                    <a:cubicBezTo>
                      <a:pt x="155983" y="688379"/>
                      <a:pt x="156755" y="688379"/>
                      <a:pt x="157612" y="688121"/>
                    </a:cubicBezTo>
                    <a:cubicBezTo>
                      <a:pt x="222678" y="665404"/>
                      <a:pt x="275827" y="614055"/>
                      <a:pt x="323576" y="566221"/>
                    </a:cubicBezTo>
                    <a:cubicBezTo>
                      <a:pt x="349036" y="540674"/>
                      <a:pt x="373468" y="514100"/>
                      <a:pt x="399443" y="489239"/>
                    </a:cubicBezTo>
                    <a:cubicBezTo>
                      <a:pt x="400557" y="488211"/>
                      <a:pt x="401671" y="487182"/>
                      <a:pt x="402700" y="486153"/>
                    </a:cubicBezTo>
                    <a:cubicBezTo>
                      <a:pt x="398499" y="491725"/>
                      <a:pt x="394385" y="497469"/>
                      <a:pt x="390441" y="503298"/>
                    </a:cubicBezTo>
                    <a:cubicBezTo>
                      <a:pt x="371667" y="531159"/>
                      <a:pt x="363010" y="561163"/>
                      <a:pt x="354351" y="593224"/>
                    </a:cubicBezTo>
                    <a:cubicBezTo>
                      <a:pt x="345264" y="626914"/>
                      <a:pt x="335920" y="660346"/>
                      <a:pt x="330691" y="694979"/>
                    </a:cubicBezTo>
                    <a:cubicBezTo>
                      <a:pt x="324948" y="733213"/>
                      <a:pt x="329062" y="772560"/>
                      <a:pt x="334806" y="808308"/>
                    </a:cubicBezTo>
                    <a:cubicBezTo>
                      <a:pt x="335492" y="812508"/>
                      <a:pt x="340807" y="814394"/>
                      <a:pt x="343978" y="811565"/>
                    </a:cubicBezTo>
                    <a:cubicBezTo>
                      <a:pt x="390870" y="769903"/>
                      <a:pt x="411015" y="693179"/>
                      <a:pt x="425074" y="634801"/>
                    </a:cubicBezTo>
                    <a:cubicBezTo>
                      <a:pt x="433647" y="599139"/>
                      <a:pt x="443334" y="552247"/>
                      <a:pt x="453621" y="493354"/>
                    </a:cubicBezTo>
                    <a:cubicBezTo>
                      <a:pt x="453364" y="546246"/>
                      <a:pt x="460650" y="586623"/>
                      <a:pt x="468108" y="619713"/>
                    </a:cubicBezTo>
                    <a:cubicBezTo>
                      <a:pt x="475223" y="651345"/>
                      <a:pt x="485082" y="681863"/>
                      <a:pt x="499398" y="710924"/>
                    </a:cubicBezTo>
                    <a:cubicBezTo>
                      <a:pt x="510799" y="734070"/>
                      <a:pt x="522801" y="761245"/>
                      <a:pt x="543289" y="777704"/>
                    </a:cubicBezTo>
                    <a:cubicBezTo>
                      <a:pt x="546204" y="780018"/>
                      <a:pt x="550919" y="778304"/>
                      <a:pt x="552033" y="774961"/>
                    </a:cubicBezTo>
                    <a:cubicBezTo>
                      <a:pt x="569949" y="720611"/>
                      <a:pt x="560262" y="654946"/>
                      <a:pt x="547747" y="600511"/>
                    </a:cubicBezTo>
                    <a:cubicBezTo>
                      <a:pt x="542603" y="578222"/>
                      <a:pt x="535745" y="556276"/>
                      <a:pt x="528459" y="534502"/>
                    </a:cubicBezTo>
                    <a:cubicBezTo>
                      <a:pt x="532145" y="540074"/>
                      <a:pt x="535917" y="545732"/>
                      <a:pt x="539946" y="551219"/>
                    </a:cubicBezTo>
                    <a:cubicBezTo>
                      <a:pt x="557691" y="575565"/>
                      <a:pt x="579894" y="596739"/>
                      <a:pt x="603296" y="615598"/>
                    </a:cubicBezTo>
                    <a:cubicBezTo>
                      <a:pt x="622413" y="630943"/>
                      <a:pt x="638187" y="649459"/>
                      <a:pt x="662618" y="655974"/>
                    </a:cubicBezTo>
                    <a:cubicBezTo>
                      <a:pt x="666562" y="657003"/>
                      <a:pt x="671276" y="654174"/>
                      <a:pt x="670248" y="649545"/>
                    </a:cubicBezTo>
                    <a:cubicBezTo>
                      <a:pt x="657046" y="592624"/>
                      <a:pt x="635015" y="544189"/>
                      <a:pt x="596096" y="500126"/>
                    </a:cubicBezTo>
                    <a:cubicBezTo>
                      <a:pt x="577751" y="479295"/>
                      <a:pt x="555976" y="462150"/>
                      <a:pt x="535402" y="443719"/>
                    </a:cubicBezTo>
                    <a:cubicBezTo>
                      <a:pt x="522372" y="432061"/>
                      <a:pt x="509085" y="420574"/>
                      <a:pt x="494597" y="411058"/>
                    </a:cubicBezTo>
                    <a:cubicBezTo>
                      <a:pt x="542260" y="410372"/>
                      <a:pt x="590352" y="415516"/>
                      <a:pt x="636644" y="426832"/>
                    </a:cubicBezTo>
                    <a:cubicBezTo>
                      <a:pt x="690222" y="439948"/>
                      <a:pt x="734970" y="467037"/>
                      <a:pt x="781690" y="494726"/>
                    </a:cubicBezTo>
                    <a:cubicBezTo>
                      <a:pt x="785976" y="497212"/>
                      <a:pt x="791891" y="491811"/>
                      <a:pt x="787863" y="487868"/>
                    </a:cubicBezTo>
                    <a:cubicBezTo>
                      <a:pt x="749972" y="451006"/>
                      <a:pt x="690564" y="429832"/>
                      <a:pt x="640501" y="416373"/>
                    </a:cubicBezTo>
                    <a:cubicBezTo>
                      <a:pt x="606897" y="407372"/>
                      <a:pt x="566521" y="399571"/>
                      <a:pt x="527859" y="398885"/>
                    </a:cubicBezTo>
                    <a:cubicBezTo>
                      <a:pt x="570293" y="384655"/>
                      <a:pt x="609212" y="362538"/>
                      <a:pt x="644959" y="333734"/>
                    </a:cubicBezTo>
                    <a:cubicBezTo>
                      <a:pt x="668619" y="314618"/>
                      <a:pt x="691336" y="294386"/>
                      <a:pt x="708138" y="268755"/>
                    </a:cubicBezTo>
                    <a:cubicBezTo>
                      <a:pt x="716282" y="256324"/>
                      <a:pt x="726998" y="240294"/>
                      <a:pt x="725969" y="224864"/>
                    </a:cubicBezTo>
                    <a:cubicBezTo>
                      <a:pt x="725712" y="220663"/>
                      <a:pt x="719883" y="220577"/>
                      <a:pt x="718168" y="223749"/>
                    </a:cubicBezTo>
                    <a:cubicBezTo>
                      <a:pt x="668962" y="235065"/>
                      <a:pt x="625671" y="267640"/>
                      <a:pt x="587523" y="299273"/>
                    </a:cubicBezTo>
                    <a:cubicBezTo>
                      <a:pt x="579808" y="305702"/>
                      <a:pt x="572178" y="312303"/>
                      <a:pt x="564720" y="318904"/>
                    </a:cubicBezTo>
                    <a:cubicBezTo>
                      <a:pt x="585637" y="296872"/>
                      <a:pt x="605611" y="273984"/>
                      <a:pt x="623356" y="248523"/>
                    </a:cubicBezTo>
                    <a:cubicBezTo>
                      <a:pt x="654046" y="204547"/>
                      <a:pt x="696994" y="134766"/>
                      <a:pt x="688164" y="78702"/>
                    </a:cubicBezTo>
                    <a:cubicBezTo>
                      <a:pt x="687821" y="76645"/>
                      <a:pt x="686021" y="75616"/>
                      <a:pt x="684221" y="75702"/>
                    </a:cubicBezTo>
                    <a:cubicBezTo>
                      <a:pt x="683278" y="75016"/>
                      <a:pt x="682078" y="74845"/>
                      <a:pt x="680877" y="75616"/>
                    </a:cubicBezTo>
                    <a:cubicBezTo>
                      <a:pt x="629614" y="108277"/>
                      <a:pt x="592152" y="161255"/>
                      <a:pt x="562835" y="213291"/>
                    </a:cubicBezTo>
                    <a:cubicBezTo>
                      <a:pt x="556576" y="224435"/>
                      <a:pt x="550747" y="235836"/>
                      <a:pt x="545175" y="247323"/>
                    </a:cubicBezTo>
                    <a:cubicBezTo>
                      <a:pt x="548604" y="229492"/>
                      <a:pt x="551261" y="211405"/>
                      <a:pt x="554262" y="193574"/>
                    </a:cubicBezTo>
                    <a:cubicBezTo>
                      <a:pt x="563692" y="137253"/>
                      <a:pt x="588380" y="50584"/>
                      <a:pt x="545004" y="1293"/>
                    </a:cubicBezTo>
                    <a:cubicBezTo>
                      <a:pt x="543717" y="-165"/>
                      <a:pt x="541918" y="-250"/>
                      <a:pt x="540375" y="350"/>
                    </a:cubicBezTo>
                    <a:cubicBezTo>
                      <a:pt x="539260" y="178"/>
                      <a:pt x="538060" y="521"/>
                      <a:pt x="537288" y="1550"/>
                    </a:cubicBezTo>
                    <a:cubicBezTo>
                      <a:pt x="497083" y="54356"/>
                      <a:pt x="486196" y="117879"/>
                      <a:pt x="476081" y="181744"/>
                    </a:cubicBezTo>
                    <a:cubicBezTo>
                      <a:pt x="471795" y="208833"/>
                      <a:pt x="469308" y="236008"/>
                      <a:pt x="469394" y="263354"/>
                    </a:cubicBezTo>
                    <a:cubicBezTo>
                      <a:pt x="462193" y="234979"/>
                      <a:pt x="451821" y="207547"/>
                      <a:pt x="439562" y="182687"/>
                    </a:cubicBezTo>
                    <a:cubicBezTo>
                      <a:pt x="421731" y="146511"/>
                      <a:pt x="394899" y="114193"/>
                      <a:pt x="364981" y="87532"/>
                    </a:cubicBezTo>
                    <a:cubicBezTo>
                      <a:pt x="337035" y="62586"/>
                      <a:pt x="313289" y="29239"/>
                      <a:pt x="277541" y="15009"/>
                    </a:cubicBezTo>
                    <a:cubicBezTo>
                      <a:pt x="275913" y="14494"/>
                      <a:pt x="274455" y="15266"/>
                      <a:pt x="273684" y="1655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59A03355-1873-7661-3989-68E43588FA2C}"/>
                  </a:ext>
                </a:extLst>
              </p:cNvPr>
              <p:cNvSpPr/>
              <p:nvPr/>
            </p:nvSpPr>
            <p:spPr>
              <a:xfrm>
                <a:off x="7493607" y="3711926"/>
                <a:ext cx="97684" cy="85369"/>
              </a:xfrm>
              <a:custGeom>
                <a:avLst/>
                <a:gdLst>
                  <a:gd name="connsiteX0" fmla="*/ 91864 w 97684"/>
                  <a:gd name="connsiteY0" fmla="*/ 652 h 85369"/>
                  <a:gd name="connsiteX1" fmla="*/ 43687 w 97684"/>
                  <a:gd name="connsiteY1" fmla="*/ 37857 h 85369"/>
                  <a:gd name="connsiteX2" fmla="*/ 739 w 97684"/>
                  <a:gd name="connsiteY2" fmla="*/ 79776 h 85369"/>
                  <a:gd name="connsiteX3" fmla="*/ 6139 w 97684"/>
                  <a:gd name="connsiteY3" fmla="*/ 84663 h 85369"/>
                  <a:gd name="connsiteX4" fmla="*/ 51402 w 97684"/>
                  <a:gd name="connsiteY4" fmla="*/ 46858 h 85369"/>
                  <a:gd name="connsiteX5" fmla="*/ 96493 w 97684"/>
                  <a:gd name="connsiteY5" fmla="*/ 7682 h 85369"/>
                  <a:gd name="connsiteX6" fmla="*/ 91864 w 97684"/>
                  <a:gd name="connsiteY6" fmla="*/ 652 h 8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84" h="85369">
                    <a:moveTo>
                      <a:pt x="91864" y="652"/>
                    </a:moveTo>
                    <a:cubicBezTo>
                      <a:pt x="74377" y="11025"/>
                      <a:pt x="59117" y="24741"/>
                      <a:pt x="43687" y="37857"/>
                    </a:cubicBezTo>
                    <a:cubicBezTo>
                      <a:pt x="28599" y="50630"/>
                      <a:pt x="12054" y="63489"/>
                      <a:pt x="739" y="79776"/>
                    </a:cubicBezTo>
                    <a:cubicBezTo>
                      <a:pt x="-1833" y="83462"/>
                      <a:pt x="2882" y="86892"/>
                      <a:pt x="6139" y="84663"/>
                    </a:cubicBezTo>
                    <a:cubicBezTo>
                      <a:pt x="22427" y="73947"/>
                      <a:pt x="36486" y="59374"/>
                      <a:pt x="51402" y="46858"/>
                    </a:cubicBezTo>
                    <a:cubicBezTo>
                      <a:pt x="66575" y="34085"/>
                      <a:pt x="83034" y="22340"/>
                      <a:pt x="96493" y="7682"/>
                    </a:cubicBezTo>
                    <a:cubicBezTo>
                      <a:pt x="99494" y="4510"/>
                      <a:pt x="96408" y="-2091"/>
                      <a:pt x="91864" y="6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E16B1DCB-6B9F-9F49-779C-BDD41808F30C}"/>
                  </a:ext>
                </a:extLst>
              </p:cNvPr>
              <p:cNvSpPr/>
              <p:nvPr/>
            </p:nvSpPr>
            <p:spPr>
              <a:xfrm>
                <a:off x="7437674" y="3645474"/>
                <a:ext cx="148980" cy="14472"/>
              </a:xfrm>
              <a:custGeom>
                <a:avLst/>
                <a:gdLst>
                  <a:gd name="connsiteX0" fmla="*/ 3522 w 148980"/>
                  <a:gd name="connsiteY0" fmla="*/ 12068 h 14472"/>
                  <a:gd name="connsiteX1" fmla="*/ 144798 w 148980"/>
                  <a:gd name="connsiteY1" fmla="*/ 13525 h 14472"/>
                  <a:gd name="connsiteX2" fmla="*/ 145483 w 148980"/>
                  <a:gd name="connsiteY2" fmla="*/ 5639 h 14472"/>
                  <a:gd name="connsiteX3" fmla="*/ 3180 w 148980"/>
                  <a:gd name="connsiteY3" fmla="*/ 4181 h 14472"/>
                  <a:gd name="connsiteX4" fmla="*/ 3522 w 148980"/>
                  <a:gd name="connsiteY4" fmla="*/ 12068 h 1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80" h="14472">
                    <a:moveTo>
                      <a:pt x="3522" y="12068"/>
                    </a:moveTo>
                    <a:cubicBezTo>
                      <a:pt x="49643" y="15068"/>
                      <a:pt x="98506" y="14897"/>
                      <a:pt x="144798" y="13525"/>
                    </a:cubicBezTo>
                    <a:cubicBezTo>
                      <a:pt x="149941" y="13354"/>
                      <a:pt x="150541" y="6667"/>
                      <a:pt x="145483" y="5639"/>
                    </a:cubicBezTo>
                    <a:cubicBezTo>
                      <a:pt x="100735" y="-3705"/>
                      <a:pt x="48614" y="581"/>
                      <a:pt x="3180" y="4181"/>
                    </a:cubicBezTo>
                    <a:cubicBezTo>
                      <a:pt x="-1364" y="4524"/>
                      <a:pt x="-850" y="11811"/>
                      <a:pt x="3522" y="120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E62C35C6-FB4E-592B-9822-EE3D44DD7D15}"/>
                  </a:ext>
                </a:extLst>
              </p:cNvPr>
              <p:cNvSpPr/>
              <p:nvPr/>
            </p:nvSpPr>
            <p:spPr>
              <a:xfrm>
                <a:off x="7470719" y="3516973"/>
                <a:ext cx="134615" cy="85875"/>
              </a:xfrm>
              <a:custGeom>
                <a:avLst/>
                <a:gdLst>
                  <a:gd name="connsiteX0" fmla="*/ 1424 w 134615"/>
                  <a:gd name="connsiteY0" fmla="*/ 6667 h 85875"/>
                  <a:gd name="connsiteX1" fmla="*/ 66318 w 134615"/>
                  <a:gd name="connsiteY1" fmla="*/ 47215 h 85875"/>
                  <a:gd name="connsiteX2" fmla="*/ 129412 w 134615"/>
                  <a:gd name="connsiteY2" fmla="*/ 85620 h 85875"/>
                  <a:gd name="connsiteX3" fmla="*/ 133012 w 134615"/>
                  <a:gd name="connsiteY3" fmla="*/ 78676 h 85875"/>
                  <a:gd name="connsiteX4" fmla="*/ 5625 w 134615"/>
                  <a:gd name="connsiteY4" fmla="*/ 666 h 85875"/>
                  <a:gd name="connsiteX5" fmla="*/ 1424 w 134615"/>
                  <a:gd name="connsiteY5" fmla="*/ 6667 h 85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615" h="85875">
                    <a:moveTo>
                      <a:pt x="1424" y="6667"/>
                    </a:moveTo>
                    <a:cubicBezTo>
                      <a:pt x="20712" y="23727"/>
                      <a:pt x="45144" y="32813"/>
                      <a:pt x="66318" y="47215"/>
                    </a:cubicBezTo>
                    <a:cubicBezTo>
                      <a:pt x="86378" y="60845"/>
                      <a:pt x="106437" y="77390"/>
                      <a:pt x="129412" y="85620"/>
                    </a:cubicBezTo>
                    <a:cubicBezTo>
                      <a:pt x="133783" y="87163"/>
                      <a:pt x="136526" y="81334"/>
                      <a:pt x="133012" y="78676"/>
                    </a:cubicBezTo>
                    <a:cubicBezTo>
                      <a:pt x="93493" y="48244"/>
                      <a:pt x="47973" y="26727"/>
                      <a:pt x="5625" y="666"/>
                    </a:cubicBezTo>
                    <a:cubicBezTo>
                      <a:pt x="1510" y="-1905"/>
                      <a:pt x="-2091" y="3581"/>
                      <a:pt x="1424" y="66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159F3E31-8E0A-0419-BBC8-98ADC6FE4199}"/>
                  </a:ext>
                </a:extLst>
              </p:cNvPr>
              <p:cNvSpPr/>
              <p:nvPr/>
            </p:nvSpPr>
            <p:spPr>
              <a:xfrm>
                <a:off x="7579772" y="3432052"/>
                <a:ext cx="79183" cy="140840"/>
              </a:xfrm>
              <a:custGeom>
                <a:avLst/>
                <a:gdLst>
                  <a:gd name="connsiteX0" fmla="*/ 127 w 79183"/>
                  <a:gd name="connsiteY0" fmla="*/ 3720 h 140840"/>
                  <a:gd name="connsiteX1" fmla="*/ 28760 w 79183"/>
                  <a:gd name="connsiteY1" fmla="*/ 64156 h 140840"/>
                  <a:gd name="connsiteX2" fmla="*/ 70765 w 79183"/>
                  <a:gd name="connsiteY2" fmla="*/ 138651 h 140840"/>
                  <a:gd name="connsiteX3" fmla="*/ 78995 w 79183"/>
                  <a:gd name="connsiteY3" fmla="*/ 135993 h 140840"/>
                  <a:gd name="connsiteX4" fmla="*/ 48048 w 79183"/>
                  <a:gd name="connsiteY4" fmla="*/ 75900 h 140840"/>
                  <a:gd name="connsiteX5" fmla="*/ 6300 w 79183"/>
                  <a:gd name="connsiteY5" fmla="*/ 1662 h 140840"/>
                  <a:gd name="connsiteX6" fmla="*/ 127 w 79183"/>
                  <a:gd name="connsiteY6" fmla="*/ 3720 h 14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83" h="140840">
                    <a:moveTo>
                      <a:pt x="127" y="3720"/>
                    </a:moveTo>
                    <a:cubicBezTo>
                      <a:pt x="5957" y="25494"/>
                      <a:pt x="17444" y="44868"/>
                      <a:pt x="28760" y="64156"/>
                    </a:cubicBezTo>
                    <a:cubicBezTo>
                      <a:pt x="43162" y="88673"/>
                      <a:pt x="56106" y="114391"/>
                      <a:pt x="70765" y="138651"/>
                    </a:cubicBezTo>
                    <a:cubicBezTo>
                      <a:pt x="73079" y="142509"/>
                      <a:pt x="80452" y="141051"/>
                      <a:pt x="78995" y="135993"/>
                    </a:cubicBezTo>
                    <a:cubicBezTo>
                      <a:pt x="72565" y="114305"/>
                      <a:pt x="59792" y="95103"/>
                      <a:pt x="48048" y="75900"/>
                    </a:cubicBezTo>
                    <a:cubicBezTo>
                      <a:pt x="33132" y="51554"/>
                      <a:pt x="20101" y="26608"/>
                      <a:pt x="6300" y="1662"/>
                    </a:cubicBezTo>
                    <a:cubicBezTo>
                      <a:pt x="4585" y="-1338"/>
                      <a:pt x="-901" y="-52"/>
                      <a:pt x="127" y="37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D03D4F72-1C68-B89B-E06D-5E3B45D7EEBE}"/>
                  </a:ext>
                </a:extLst>
              </p:cNvPr>
              <p:cNvSpPr/>
              <p:nvPr/>
            </p:nvSpPr>
            <p:spPr>
              <a:xfrm>
                <a:off x="7700594" y="3423198"/>
                <a:ext cx="24230" cy="142969"/>
              </a:xfrm>
              <a:custGeom>
                <a:avLst/>
                <a:gdLst>
                  <a:gd name="connsiteX0" fmla="*/ 14837 w 24230"/>
                  <a:gd name="connsiteY0" fmla="*/ 3058 h 142969"/>
                  <a:gd name="connsiteX1" fmla="*/ 10122 w 24230"/>
                  <a:gd name="connsiteY1" fmla="*/ 65895 h 142969"/>
                  <a:gd name="connsiteX2" fmla="*/ 6 w 24230"/>
                  <a:gd name="connsiteY2" fmla="*/ 138075 h 142969"/>
                  <a:gd name="connsiteX3" fmla="*/ 8751 w 24230"/>
                  <a:gd name="connsiteY3" fmla="*/ 140047 h 142969"/>
                  <a:gd name="connsiteX4" fmla="*/ 21609 w 24230"/>
                  <a:gd name="connsiteY4" fmla="*/ 2801 h 142969"/>
                  <a:gd name="connsiteX5" fmla="*/ 14837 w 24230"/>
                  <a:gd name="connsiteY5" fmla="*/ 3058 h 14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30" h="142969">
                    <a:moveTo>
                      <a:pt x="14837" y="3058"/>
                    </a:moveTo>
                    <a:cubicBezTo>
                      <a:pt x="12779" y="23975"/>
                      <a:pt x="12522" y="44978"/>
                      <a:pt x="10122" y="65895"/>
                    </a:cubicBezTo>
                    <a:cubicBezTo>
                      <a:pt x="7379" y="89983"/>
                      <a:pt x="1378" y="113901"/>
                      <a:pt x="6" y="138075"/>
                    </a:cubicBezTo>
                    <a:cubicBezTo>
                      <a:pt x="-250" y="143047"/>
                      <a:pt x="7293" y="145105"/>
                      <a:pt x="8751" y="140047"/>
                    </a:cubicBezTo>
                    <a:cubicBezTo>
                      <a:pt x="20323" y="98727"/>
                      <a:pt x="28725" y="45406"/>
                      <a:pt x="21609" y="2801"/>
                    </a:cubicBezTo>
                    <a:cubicBezTo>
                      <a:pt x="21009" y="-1142"/>
                      <a:pt x="15180" y="-799"/>
                      <a:pt x="14837" y="30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4B45186A-734A-06FA-9929-1B93BA327735}"/>
                  </a:ext>
                </a:extLst>
              </p:cNvPr>
              <p:cNvSpPr/>
              <p:nvPr/>
            </p:nvSpPr>
            <p:spPr>
              <a:xfrm>
                <a:off x="7748937" y="3466372"/>
                <a:ext cx="58064" cy="93444"/>
              </a:xfrm>
              <a:custGeom>
                <a:avLst/>
                <a:gdLst>
                  <a:gd name="connsiteX0" fmla="*/ 51961 w 58064"/>
                  <a:gd name="connsiteY0" fmla="*/ 1461 h 93444"/>
                  <a:gd name="connsiteX1" fmla="*/ 29587 w 58064"/>
                  <a:gd name="connsiteY1" fmla="*/ 45267 h 93444"/>
                  <a:gd name="connsiteX2" fmla="*/ 440 w 58064"/>
                  <a:gd name="connsiteY2" fmla="*/ 88044 h 93444"/>
                  <a:gd name="connsiteX3" fmla="*/ 7041 w 58064"/>
                  <a:gd name="connsiteY3" fmla="*/ 92587 h 93444"/>
                  <a:gd name="connsiteX4" fmla="*/ 37730 w 58064"/>
                  <a:gd name="connsiteY4" fmla="*/ 50925 h 93444"/>
                  <a:gd name="connsiteX5" fmla="*/ 58048 w 58064"/>
                  <a:gd name="connsiteY5" fmla="*/ 3690 h 93444"/>
                  <a:gd name="connsiteX6" fmla="*/ 51961 w 58064"/>
                  <a:gd name="connsiteY6" fmla="*/ 1461 h 93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064" h="93444">
                    <a:moveTo>
                      <a:pt x="51961" y="1461"/>
                    </a:moveTo>
                    <a:cubicBezTo>
                      <a:pt x="44245" y="15949"/>
                      <a:pt x="38074" y="31037"/>
                      <a:pt x="29587" y="45267"/>
                    </a:cubicBezTo>
                    <a:cubicBezTo>
                      <a:pt x="20757" y="60011"/>
                      <a:pt x="8241" y="72870"/>
                      <a:pt x="440" y="88044"/>
                    </a:cubicBezTo>
                    <a:cubicBezTo>
                      <a:pt x="-1617" y="91987"/>
                      <a:pt x="4040" y="94987"/>
                      <a:pt x="7041" y="92587"/>
                    </a:cubicBezTo>
                    <a:cubicBezTo>
                      <a:pt x="20071" y="82129"/>
                      <a:pt x="29244" y="65069"/>
                      <a:pt x="37730" y="50925"/>
                    </a:cubicBezTo>
                    <a:cubicBezTo>
                      <a:pt x="46474" y="36523"/>
                      <a:pt x="55561" y="20492"/>
                      <a:pt x="58048" y="3690"/>
                    </a:cubicBezTo>
                    <a:cubicBezTo>
                      <a:pt x="58390" y="519"/>
                      <a:pt x="53504" y="-1539"/>
                      <a:pt x="51961" y="14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75EB0AAC-B5E7-186D-5233-FE9AAB238316}"/>
                  </a:ext>
                </a:extLst>
              </p:cNvPr>
              <p:cNvSpPr/>
              <p:nvPr/>
            </p:nvSpPr>
            <p:spPr>
              <a:xfrm>
                <a:off x="7763547" y="3548260"/>
                <a:ext cx="79972" cy="59744"/>
              </a:xfrm>
              <a:custGeom>
                <a:avLst/>
                <a:gdLst>
                  <a:gd name="connsiteX0" fmla="*/ 39065 w 79972"/>
                  <a:gd name="connsiteY0" fmla="*/ 24157 h 59744"/>
                  <a:gd name="connsiteX1" fmla="*/ 1432 w 79972"/>
                  <a:gd name="connsiteY1" fmla="*/ 53046 h 59744"/>
                  <a:gd name="connsiteX2" fmla="*/ 5633 w 79972"/>
                  <a:gd name="connsiteY2" fmla="*/ 59476 h 59744"/>
                  <a:gd name="connsiteX3" fmla="*/ 41123 w 79972"/>
                  <a:gd name="connsiteY3" fmla="*/ 34873 h 59744"/>
                  <a:gd name="connsiteX4" fmla="*/ 78841 w 79972"/>
                  <a:gd name="connsiteY4" fmla="*/ 5212 h 59744"/>
                  <a:gd name="connsiteX5" fmla="*/ 75584 w 79972"/>
                  <a:gd name="connsiteY5" fmla="*/ 154 h 59744"/>
                  <a:gd name="connsiteX6" fmla="*/ 39065 w 79972"/>
                  <a:gd name="connsiteY6" fmla="*/ 24157 h 5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972" h="59744">
                    <a:moveTo>
                      <a:pt x="39065" y="24157"/>
                    </a:moveTo>
                    <a:cubicBezTo>
                      <a:pt x="26807" y="34101"/>
                      <a:pt x="13348" y="42845"/>
                      <a:pt x="1432" y="53046"/>
                    </a:cubicBezTo>
                    <a:cubicBezTo>
                      <a:pt x="-2168" y="56132"/>
                      <a:pt x="1689" y="60933"/>
                      <a:pt x="5633" y="59476"/>
                    </a:cubicBezTo>
                    <a:cubicBezTo>
                      <a:pt x="19006" y="54761"/>
                      <a:pt x="30407" y="43874"/>
                      <a:pt x="41123" y="34873"/>
                    </a:cubicBezTo>
                    <a:cubicBezTo>
                      <a:pt x="53381" y="24671"/>
                      <a:pt x="66840" y="15670"/>
                      <a:pt x="78841" y="5212"/>
                    </a:cubicBezTo>
                    <a:cubicBezTo>
                      <a:pt x="81671" y="2811"/>
                      <a:pt x="78670" y="-789"/>
                      <a:pt x="75584" y="154"/>
                    </a:cubicBezTo>
                    <a:cubicBezTo>
                      <a:pt x="61782" y="4783"/>
                      <a:pt x="50295" y="15070"/>
                      <a:pt x="39065" y="24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F7B355D2-5D6E-28C2-195E-01BD69B8900B}"/>
                  </a:ext>
                </a:extLst>
              </p:cNvPr>
              <p:cNvSpPr/>
              <p:nvPr/>
            </p:nvSpPr>
            <p:spPr>
              <a:xfrm>
                <a:off x="7722845" y="3720073"/>
                <a:ext cx="70808" cy="81427"/>
              </a:xfrm>
              <a:custGeom>
                <a:avLst/>
                <a:gdLst>
                  <a:gd name="connsiteX0" fmla="*/ 558 w 70808"/>
                  <a:gd name="connsiteY0" fmla="*/ 5363 h 81427"/>
                  <a:gd name="connsiteX1" fmla="*/ 29018 w 70808"/>
                  <a:gd name="connsiteY1" fmla="*/ 38882 h 81427"/>
                  <a:gd name="connsiteX2" fmla="*/ 65195 w 70808"/>
                  <a:gd name="connsiteY2" fmla="*/ 80544 h 81427"/>
                  <a:gd name="connsiteX3" fmla="*/ 70338 w 70808"/>
                  <a:gd name="connsiteY3" fmla="*/ 77201 h 81427"/>
                  <a:gd name="connsiteX4" fmla="*/ 41020 w 70808"/>
                  <a:gd name="connsiteY4" fmla="*/ 36739 h 81427"/>
                  <a:gd name="connsiteX5" fmla="*/ 6216 w 70808"/>
                  <a:gd name="connsiteY5" fmla="*/ 563 h 81427"/>
                  <a:gd name="connsiteX6" fmla="*/ 558 w 70808"/>
                  <a:gd name="connsiteY6" fmla="*/ 5363 h 81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808" h="81427">
                    <a:moveTo>
                      <a:pt x="558" y="5363"/>
                    </a:moveTo>
                    <a:cubicBezTo>
                      <a:pt x="8445" y="17622"/>
                      <a:pt x="19589" y="27738"/>
                      <a:pt x="29018" y="38882"/>
                    </a:cubicBezTo>
                    <a:cubicBezTo>
                      <a:pt x="40849" y="52941"/>
                      <a:pt x="51650" y="68029"/>
                      <a:pt x="65195" y="80544"/>
                    </a:cubicBezTo>
                    <a:cubicBezTo>
                      <a:pt x="67595" y="82773"/>
                      <a:pt x="72310" y="80459"/>
                      <a:pt x="70338" y="77201"/>
                    </a:cubicBezTo>
                    <a:cubicBezTo>
                      <a:pt x="61937" y="62799"/>
                      <a:pt x="51393" y="49769"/>
                      <a:pt x="41020" y="36739"/>
                    </a:cubicBezTo>
                    <a:cubicBezTo>
                      <a:pt x="30819" y="23966"/>
                      <a:pt x="20189" y="9221"/>
                      <a:pt x="6216" y="563"/>
                    </a:cubicBezTo>
                    <a:cubicBezTo>
                      <a:pt x="3301" y="-1323"/>
                      <a:pt x="-1671" y="1849"/>
                      <a:pt x="558" y="53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DED63503-5CC0-06F4-E5AF-33B270CD32D8}"/>
                  </a:ext>
                </a:extLst>
              </p:cNvPr>
              <p:cNvSpPr/>
              <p:nvPr/>
            </p:nvSpPr>
            <p:spPr>
              <a:xfrm>
                <a:off x="7682163" y="3747402"/>
                <a:ext cx="36549" cy="121936"/>
              </a:xfrm>
              <a:custGeom>
                <a:avLst/>
                <a:gdLst>
                  <a:gd name="connsiteX0" fmla="*/ 92 w 36549"/>
                  <a:gd name="connsiteY0" fmla="*/ 4781 h 121936"/>
                  <a:gd name="connsiteX1" fmla="*/ 12265 w 36549"/>
                  <a:gd name="connsiteY1" fmla="*/ 67274 h 121936"/>
                  <a:gd name="connsiteX2" fmla="*/ 30695 w 36549"/>
                  <a:gd name="connsiteY2" fmla="*/ 120681 h 121936"/>
                  <a:gd name="connsiteX3" fmla="*/ 36439 w 36549"/>
                  <a:gd name="connsiteY3" fmla="*/ 117938 h 121936"/>
                  <a:gd name="connsiteX4" fmla="*/ 22123 w 36549"/>
                  <a:gd name="connsiteY4" fmla="*/ 57244 h 121936"/>
                  <a:gd name="connsiteX5" fmla="*/ 8064 w 36549"/>
                  <a:gd name="connsiteY5" fmla="*/ 2209 h 121936"/>
                  <a:gd name="connsiteX6" fmla="*/ 92 w 36549"/>
                  <a:gd name="connsiteY6" fmla="*/ 4781 h 121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49" h="121936">
                    <a:moveTo>
                      <a:pt x="92" y="4781"/>
                    </a:moveTo>
                    <a:cubicBezTo>
                      <a:pt x="4207" y="25698"/>
                      <a:pt x="9007" y="46100"/>
                      <a:pt x="12265" y="67274"/>
                    </a:cubicBezTo>
                    <a:cubicBezTo>
                      <a:pt x="15093" y="86134"/>
                      <a:pt x="21352" y="99335"/>
                      <a:pt x="30695" y="120681"/>
                    </a:cubicBezTo>
                    <a:cubicBezTo>
                      <a:pt x="31981" y="123510"/>
                      <a:pt x="37382" y="121109"/>
                      <a:pt x="36439" y="117938"/>
                    </a:cubicBezTo>
                    <a:cubicBezTo>
                      <a:pt x="30267" y="97707"/>
                      <a:pt x="25295" y="78247"/>
                      <a:pt x="22123" y="57244"/>
                    </a:cubicBezTo>
                    <a:cubicBezTo>
                      <a:pt x="19294" y="38556"/>
                      <a:pt x="17580" y="18925"/>
                      <a:pt x="8064" y="2209"/>
                    </a:cubicBezTo>
                    <a:cubicBezTo>
                      <a:pt x="5750" y="-1734"/>
                      <a:pt x="-851" y="-106"/>
                      <a:pt x="92" y="47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C91D00FE-732E-666A-CDC8-36C245DC85D8}"/>
                  </a:ext>
                </a:extLst>
              </p:cNvPr>
              <p:cNvSpPr/>
              <p:nvPr/>
            </p:nvSpPr>
            <p:spPr>
              <a:xfrm>
                <a:off x="7588035" y="3739268"/>
                <a:ext cx="42889" cy="136690"/>
              </a:xfrm>
              <a:custGeom>
                <a:avLst/>
                <a:gdLst>
                  <a:gd name="connsiteX0" fmla="*/ 34898 w 42889"/>
                  <a:gd name="connsiteY0" fmla="*/ 1856 h 136690"/>
                  <a:gd name="connsiteX1" fmla="*/ 8152 w 42889"/>
                  <a:gd name="connsiteY1" fmla="*/ 83209 h 136690"/>
                  <a:gd name="connsiteX2" fmla="*/ 8 w 42889"/>
                  <a:gd name="connsiteY2" fmla="*/ 134644 h 136690"/>
                  <a:gd name="connsiteX3" fmla="*/ 6609 w 42889"/>
                  <a:gd name="connsiteY3" fmla="*/ 133444 h 136690"/>
                  <a:gd name="connsiteX4" fmla="*/ 42785 w 42889"/>
                  <a:gd name="connsiteY4" fmla="*/ 4771 h 136690"/>
                  <a:gd name="connsiteX5" fmla="*/ 34898 w 42889"/>
                  <a:gd name="connsiteY5" fmla="*/ 1856 h 13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89" h="136690">
                    <a:moveTo>
                      <a:pt x="34898" y="1856"/>
                    </a:moveTo>
                    <a:cubicBezTo>
                      <a:pt x="21525" y="26802"/>
                      <a:pt x="16210" y="56291"/>
                      <a:pt x="8152" y="83209"/>
                    </a:cubicBezTo>
                    <a:cubicBezTo>
                      <a:pt x="3180" y="99840"/>
                      <a:pt x="1465" y="113041"/>
                      <a:pt x="8" y="134644"/>
                    </a:cubicBezTo>
                    <a:cubicBezTo>
                      <a:pt x="-249" y="138244"/>
                      <a:pt x="5751" y="136616"/>
                      <a:pt x="6609" y="133444"/>
                    </a:cubicBezTo>
                    <a:cubicBezTo>
                      <a:pt x="18610" y="90496"/>
                      <a:pt x="33612" y="47719"/>
                      <a:pt x="42785" y="4771"/>
                    </a:cubicBezTo>
                    <a:cubicBezTo>
                      <a:pt x="43813" y="570"/>
                      <a:pt x="36955" y="-1916"/>
                      <a:pt x="34898" y="18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1" name="图形 4">
              <a:extLst>
                <a:ext uri="{FF2B5EF4-FFF2-40B4-BE49-F238E27FC236}">
                  <a16:creationId xmlns:a16="http://schemas.microsoft.com/office/drawing/2014/main" id="{03321946-E0A3-B126-BE5A-4B01469C3C1D}"/>
                </a:ext>
              </a:extLst>
            </p:cNvPr>
            <p:cNvGrpSpPr/>
            <p:nvPr/>
          </p:nvGrpSpPr>
          <p:grpSpPr>
            <a:xfrm>
              <a:off x="7900135" y="2932874"/>
              <a:ext cx="703927" cy="900197"/>
              <a:chOff x="7900135" y="2932874"/>
              <a:chExt cx="703927" cy="900197"/>
            </a:xfrm>
          </p:grpSpPr>
          <p:sp>
            <p:nvSpPr>
              <p:cNvPr id="391" name="任意多边形: 形状 390">
                <a:extLst>
                  <a:ext uri="{FF2B5EF4-FFF2-40B4-BE49-F238E27FC236}">
                    <a16:creationId xmlns:a16="http://schemas.microsoft.com/office/drawing/2014/main" id="{E5C5FB3E-E2D8-FDB3-7196-F3D64BC01C61}"/>
                  </a:ext>
                </a:extLst>
              </p:cNvPr>
              <p:cNvSpPr/>
              <p:nvPr/>
            </p:nvSpPr>
            <p:spPr>
              <a:xfrm>
                <a:off x="8325342" y="2932874"/>
                <a:ext cx="244360" cy="361126"/>
              </a:xfrm>
              <a:custGeom>
                <a:avLst/>
                <a:gdLst>
                  <a:gd name="connsiteX0" fmla="*/ 239795 w 244360"/>
                  <a:gd name="connsiteY0" fmla="*/ 200718 h 361126"/>
                  <a:gd name="connsiteX1" fmla="*/ 124151 w 244360"/>
                  <a:gd name="connsiteY1" fmla="*/ 199775 h 361126"/>
                  <a:gd name="connsiteX2" fmla="*/ 38598 w 244360"/>
                  <a:gd name="connsiteY2" fmla="*/ 238179 h 361126"/>
                  <a:gd name="connsiteX3" fmla="*/ 90461 w 244360"/>
                  <a:gd name="connsiteY3" fmla="*/ 122794 h 361126"/>
                  <a:gd name="connsiteX4" fmla="*/ 61572 w 244360"/>
                  <a:gd name="connsiteY4" fmla="*/ 1836 h 361126"/>
                  <a:gd name="connsiteX5" fmla="*/ 52228 w 244360"/>
                  <a:gd name="connsiteY5" fmla="*/ 5522 h 361126"/>
                  <a:gd name="connsiteX6" fmla="*/ 364 w 244360"/>
                  <a:gd name="connsiteY6" fmla="*/ 203546 h 361126"/>
                  <a:gd name="connsiteX7" fmla="*/ 193 w 244360"/>
                  <a:gd name="connsiteY7" fmla="*/ 204232 h 361126"/>
                  <a:gd name="connsiteX8" fmla="*/ 193 w 244360"/>
                  <a:gd name="connsiteY8" fmla="*/ 206718 h 361126"/>
                  <a:gd name="connsiteX9" fmla="*/ 3107 w 244360"/>
                  <a:gd name="connsiteY9" fmla="*/ 353737 h 361126"/>
                  <a:gd name="connsiteX10" fmla="*/ 13138 w 244360"/>
                  <a:gd name="connsiteY10" fmla="*/ 359737 h 361126"/>
                  <a:gd name="connsiteX11" fmla="*/ 57114 w 244360"/>
                  <a:gd name="connsiteY11" fmla="*/ 324076 h 361126"/>
                  <a:gd name="connsiteX12" fmla="*/ 60029 w 244360"/>
                  <a:gd name="connsiteY12" fmla="*/ 321590 h 361126"/>
                  <a:gd name="connsiteX13" fmla="*/ 239795 w 244360"/>
                  <a:gd name="connsiteY13" fmla="*/ 211605 h 361126"/>
                  <a:gd name="connsiteX14" fmla="*/ 239795 w 244360"/>
                  <a:gd name="connsiteY14" fmla="*/ 200718 h 36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360" h="361126">
                    <a:moveTo>
                      <a:pt x="239795" y="200718"/>
                    </a:moveTo>
                    <a:cubicBezTo>
                      <a:pt x="202418" y="193945"/>
                      <a:pt x="161270" y="188630"/>
                      <a:pt x="124151" y="199775"/>
                    </a:cubicBezTo>
                    <a:cubicBezTo>
                      <a:pt x="96376" y="208090"/>
                      <a:pt x="63287" y="219406"/>
                      <a:pt x="38598" y="238179"/>
                    </a:cubicBezTo>
                    <a:cubicBezTo>
                      <a:pt x="61744" y="202003"/>
                      <a:pt x="82060" y="167971"/>
                      <a:pt x="90461" y="122794"/>
                    </a:cubicBezTo>
                    <a:cubicBezTo>
                      <a:pt x="98262" y="81045"/>
                      <a:pt x="91404" y="33468"/>
                      <a:pt x="61572" y="1836"/>
                    </a:cubicBezTo>
                    <a:cubicBezTo>
                      <a:pt x="58314" y="-1593"/>
                      <a:pt x="51371" y="-136"/>
                      <a:pt x="52228" y="5522"/>
                    </a:cubicBezTo>
                    <a:cubicBezTo>
                      <a:pt x="63543" y="78474"/>
                      <a:pt x="29339" y="139596"/>
                      <a:pt x="364" y="203546"/>
                    </a:cubicBezTo>
                    <a:cubicBezTo>
                      <a:pt x="279" y="203804"/>
                      <a:pt x="279" y="203975"/>
                      <a:pt x="193" y="204232"/>
                    </a:cubicBezTo>
                    <a:cubicBezTo>
                      <a:pt x="-64" y="205004"/>
                      <a:pt x="-64" y="205861"/>
                      <a:pt x="193" y="206718"/>
                    </a:cubicBezTo>
                    <a:cubicBezTo>
                      <a:pt x="15195" y="253438"/>
                      <a:pt x="11166" y="305559"/>
                      <a:pt x="3107" y="353737"/>
                    </a:cubicBezTo>
                    <a:cubicBezTo>
                      <a:pt x="2250" y="358709"/>
                      <a:pt x="9022" y="363595"/>
                      <a:pt x="13138" y="359737"/>
                    </a:cubicBezTo>
                    <a:cubicBezTo>
                      <a:pt x="26682" y="347050"/>
                      <a:pt x="47513" y="337878"/>
                      <a:pt x="57114" y="324076"/>
                    </a:cubicBezTo>
                    <a:cubicBezTo>
                      <a:pt x="58229" y="323647"/>
                      <a:pt x="59257" y="322876"/>
                      <a:pt x="60029" y="321590"/>
                    </a:cubicBezTo>
                    <a:cubicBezTo>
                      <a:pt x="96290" y="255067"/>
                      <a:pt x="169586" y="226006"/>
                      <a:pt x="239795" y="211605"/>
                    </a:cubicBezTo>
                    <a:cubicBezTo>
                      <a:pt x="245709" y="210405"/>
                      <a:pt x="246052" y="201918"/>
                      <a:pt x="239795" y="20071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id="{1088A4F6-B4EF-5CE0-678B-9D668F0E1462}"/>
                  </a:ext>
                </a:extLst>
              </p:cNvPr>
              <p:cNvSpPr/>
              <p:nvPr/>
            </p:nvSpPr>
            <p:spPr>
              <a:xfrm>
                <a:off x="8174683" y="2942474"/>
                <a:ext cx="141141" cy="327110"/>
              </a:xfrm>
              <a:custGeom>
                <a:avLst/>
                <a:gdLst>
                  <a:gd name="connsiteX0" fmla="*/ 133021 w 141141"/>
                  <a:gd name="connsiteY0" fmla="*/ 284557 h 327110"/>
                  <a:gd name="connsiteX1" fmla="*/ 139536 w 141141"/>
                  <a:gd name="connsiteY1" fmla="*/ 249496 h 327110"/>
                  <a:gd name="connsiteX2" fmla="*/ 111418 w 141141"/>
                  <a:gd name="connsiteY2" fmla="*/ 100334 h 327110"/>
                  <a:gd name="connsiteX3" fmla="*/ 5977 w 141141"/>
                  <a:gd name="connsiteY3" fmla="*/ 122 h 327110"/>
                  <a:gd name="connsiteX4" fmla="*/ 662 w 141141"/>
                  <a:gd name="connsiteY4" fmla="*/ 3122 h 327110"/>
                  <a:gd name="connsiteX5" fmla="*/ 405 w 141141"/>
                  <a:gd name="connsiteY5" fmla="*/ 3808 h 327110"/>
                  <a:gd name="connsiteX6" fmla="*/ 1862 w 141141"/>
                  <a:gd name="connsiteY6" fmla="*/ 9723 h 327110"/>
                  <a:gd name="connsiteX7" fmla="*/ 79271 w 141141"/>
                  <a:gd name="connsiteY7" fmla="*/ 228493 h 327110"/>
                  <a:gd name="connsiteX8" fmla="*/ 79786 w 141141"/>
                  <a:gd name="connsiteY8" fmla="*/ 230979 h 327110"/>
                  <a:gd name="connsiteX9" fmla="*/ 105675 w 141141"/>
                  <a:gd name="connsiteY9" fmla="*/ 321676 h 327110"/>
                  <a:gd name="connsiteX10" fmla="*/ 116476 w 141141"/>
                  <a:gd name="connsiteY10" fmla="*/ 324762 h 327110"/>
                  <a:gd name="connsiteX11" fmla="*/ 133021 w 141141"/>
                  <a:gd name="connsiteY11" fmla="*/ 284557 h 32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141" h="327110">
                    <a:moveTo>
                      <a:pt x="133021" y="284557"/>
                    </a:moveTo>
                    <a:cubicBezTo>
                      <a:pt x="136450" y="272813"/>
                      <a:pt x="141679" y="261840"/>
                      <a:pt x="139536" y="249496"/>
                    </a:cubicBezTo>
                    <a:cubicBezTo>
                      <a:pt x="145108" y="200290"/>
                      <a:pt x="136279" y="142254"/>
                      <a:pt x="111418" y="100334"/>
                    </a:cubicBezTo>
                    <a:cubicBezTo>
                      <a:pt x="86987" y="59101"/>
                      <a:pt x="54668" y="13066"/>
                      <a:pt x="5977" y="122"/>
                    </a:cubicBezTo>
                    <a:cubicBezTo>
                      <a:pt x="3833" y="-478"/>
                      <a:pt x="1433" y="1236"/>
                      <a:pt x="662" y="3122"/>
                    </a:cubicBezTo>
                    <a:cubicBezTo>
                      <a:pt x="576" y="3379"/>
                      <a:pt x="490" y="3551"/>
                      <a:pt x="405" y="3808"/>
                    </a:cubicBezTo>
                    <a:cubicBezTo>
                      <a:pt x="-453" y="5865"/>
                      <a:pt x="61" y="8351"/>
                      <a:pt x="1862" y="9723"/>
                    </a:cubicBezTo>
                    <a:cubicBezTo>
                      <a:pt x="61869" y="55072"/>
                      <a:pt x="87158" y="157341"/>
                      <a:pt x="79271" y="228493"/>
                    </a:cubicBezTo>
                    <a:cubicBezTo>
                      <a:pt x="79185" y="229522"/>
                      <a:pt x="79443" y="230293"/>
                      <a:pt x="79786" y="230979"/>
                    </a:cubicBezTo>
                    <a:cubicBezTo>
                      <a:pt x="87758" y="261583"/>
                      <a:pt x="100102" y="290215"/>
                      <a:pt x="105675" y="321676"/>
                    </a:cubicBezTo>
                    <a:cubicBezTo>
                      <a:pt x="106532" y="326391"/>
                      <a:pt x="113304" y="329477"/>
                      <a:pt x="116476" y="324762"/>
                    </a:cubicBezTo>
                    <a:cubicBezTo>
                      <a:pt x="124534" y="312247"/>
                      <a:pt x="128821" y="298788"/>
                      <a:pt x="133021" y="2845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id="{22A6BCFF-DF28-F0D9-1811-AB55C8059636}"/>
                  </a:ext>
                </a:extLst>
              </p:cNvPr>
              <p:cNvSpPr/>
              <p:nvPr/>
            </p:nvSpPr>
            <p:spPr>
              <a:xfrm>
                <a:off x="8112210" y="2977100"/>
                <a:ext cx="127822" cy="260142"/>
              </a:xfrm>
              <a:custGeom>
                <a:avLst/>
                <a:gdLst>
                  <a:gd name="connsiteX0" fmla="*/ 127429 w 127822"/>
                  <a:gd name="connsiteY0" fmla="*/ 176122 h 260142"/>
                  <a:gd name="connsiteX1" fmla="*/ 125714 w 127822"/>
                  <a:gd name="connsiteY1" fmla="*/ 146033 h 260142"/>
                  <a:gd name="connsiteX2" fmla="*/ 7928 w 127822"/>
                  <a:gd name="connsiteY2" fmla="*/ 386 h 260142"/>
                  <a:gd name="connsiteX3" fmla="*/ 1242 w 127822"/>
                  <a:gd name="connsiteY3" fmla="*/ 8787 h 260142"/>
                  <a:gd name="connsiteX4" fmla="*/ 51819 w 127822"/>
                  <a:gd name="connsiteY4" fmla="*/ 138061 h 260142"/>
                  <a:gd name="connsiteX5" fmla="*/ 51648 w 127822"/>
                  <a:gd name="connsiteY5" fmla="*/ 142433 h 260142"/>
                  <a:gd name="connsiteX6" fmla="*/ 108912 w 127822"/>
                  <a:gd name="connsiteY6" fmla="*/ 254561 h 260142"/>
                  <a:gd name="connsiteX7" fmla="*/ 121085 w 127822"/>
                  <a:gd name="connsiteY7" fmla="*/ 256275 h 260142"/>
                  <a:gd name="connsiteX8" fmla="*/ 127429 w 127822"/>
                  <a:gd name="connsiteY8" fmla="*/ 176122 h 260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822" h="260142">
                    <a:moveTo>
                      <a:pt x="127429" y="176122"/>
                    </a:moveTo>
                    <a:cubicBezTo>
                      <a:pt x="128201" y="166093"/>
                      <a:pt x="127943" y="155806"/>
                      <a:pt x="125714" y="146033"/>
                    </a:cubicBezTo>
                    <a:cubicBezTo>
                      <a:pt x="117570" y="80454"/>
                      <a:pt x="68450" y="24904"/>
                      <a:pt x="7928" y="386"/>
                    </a:cubicBezTo>
                    <a:cubicBezTo>
                      <a:pt x="3042" y="-1585"/>
                      <a:pt x="-2530" y="4415"/>
                      <a:pt x="1242" y="8787"/>
                    </a:cubicBezTo>
                    <a:cubicBezTo>
                      <a:pt x="32274" y="44878"/>
                      <a:pt x="54391" y="89626"/>
                      <a:pt x="51819" y="138061"/>
                    </a:cubicBezTo>
                    <a:cubicBezTo>
                      <a:pt x="50962" y="139261"/>
                      <a:pt x="50791" y="140718"/>
                      <a:pt x="51648" y="142433"/>
                    </a:cubicBezTo>
                    <a:cubicBezTo>
                      <a:pt x="71793" y="179894"/>
                      <a:pt x="99654" y="211784"/>
                      <a:pt x="108912" y="254561"/>
                    </a:cubicBezTo>
                    <a:cubicBezTo>
                      <a:pt x="110112" y="260047"/>
                      <a:pt x="119028" y="262962"/>
                      <a:pt x="121085" y="256275"/>
                    </a:cubicBezTo>
                    <a:cubicBezTo>
                      <a:pt x="128972" y="230387"/>
                      <a:pt x="125286" y="202783"/>
                      <a:pt x="127429" y="17612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id="{5C3D8CF8-E516-01BF-BAB5-E93B02C2440C}"/>
                  </a:ext>
                </a:extLst>
              </p:cNvPr>
              <p:cNvSpPr/>
              <p:nvPr/>
            </p:nvSpPr>
            <p:spPr>
              <a:xfrm>
                <a:off x="8055581" y="3056046"/>
                <a:ext cx="548481" cy="334884"/>
              </a:xfrm>
              <a:custGeom>
                <a:avLst/>
                <a:gdLst>
                  <a:gd name="connsiteX0" fmla="*/ 545132 w 548481"/>
                  <a:gd name="connsiteY0" fmla="*/ 243595 h 334884"/>
                  <a:gd name="connsiteX1" fmla="*/ 483839 w 548481"/>
                  <a:gd name="connsiteY1" fmla="*/ 224392 h 334884"/>
                  <a:gd name="connsiteX2" fmla="*/ 415687 w 548481"/>
                  <a:gd name="connsiteY2" fmla="*/ 225764 h 334884"/>
                  <a:gd name="connsiteX3" fmla="*/ 354651 w 548481"/>
                  <a:gd name="connsiteY3" fmla="*/ 247967 h 334884"/>
                  <a:gd name="connsiteX4" fmla="*/ 495926 w 548481"/>
                  <a:gd name="connsiteY4" fmla="*/ 193960 h 334884"/>
                  <a:gd name="connsiteX5" fmla="*/ 497383 w 548481"/>
                  <a:gd name="connsiteY5" fmla="*/ 183759 h 334884"/>
                  <a:gd name="connsiteX6" fmla="*/ 282984 w 548481"/>
                  <a:gd name="connsiteY6" fmla="*/ 224735 h 334884"/>
                  <a:gd name="connsiteX7" fmla="*/ 293272 w 548481"/>
                  <a:gd name="connsiteY7" fmla="*/ 149554 h 334884"/>
                  <a:gd name="connsiteX8" fmla="*/ 271412 w 548481"/>
                  <a:gd name="connsiteY8" fmla="*/ 68630 h 334884"/>
                  <a:gd name="connsiteX9" fmla="*/ 264125 w 548481"/>
                  <a:gd name="connsiteY9" fmla="*/ 72745 h 334884"/>
                  <a:gd name="connsiteX10" fmla="*/ 230178 w 548481"/>
                  <a:gd name="connsiteY10" fmla="*/ 200904 h 334884"/>
                  <a:gd name="connsiteX11" fmla="*/ 172142 w 548481"/>
                  <a:gd name="connsiteY11" fmla="*/ 75574 h 334884"/>
                  <a:gd name="connsiteX12" fmla="*/ 164941 w 548481"/>
                  <a:gd name="connsiteY12" fmla="*/ 82517 h 334884"/>
                  <a:gd name="connsiteX13" fmla="*/ 173685 w 548481"/>
                  <a:gd name="connsiteY13" fmla="*/ 175872 h 334884"/>
                  <a:gd name="connsiteX14" fmla="*/ 135795 w 548481"/>
                  <a:gd name="connsiteY14" fmla="*/ 81060 h 334884"/>
                  <a:gd name="connsiteX15" fmla="*/ 7636 w 548481"/>
                  <a:gd name="connsiteY15" fmla="*/ 478 h 334884"/>
                  <a:gd name="connsiteX16" fmla="*/ 1892 w 548481"/>
                  <a:gd name="connsiteY16" fmla="*/ 10080 h 334884"/>
                  <a:gd name="connsiteX17" fmla="*/ 84531 w 548481"/>
                  <a:gd name="connsiteY17" fmla="*/ 105492 h 334884"/>
                  <a:gd name="connsiteX18" fmla="*/ 98590 w 548481"/>
                  <a:gd name="connsiteY18" fmla="*/ 212905 h 334884"/>
                  <a:gd name="connsiteX19" fmla="*/ 102105 w 548481"/>
                  <a:gd name="connsiteY19" fmla="*/ 219249 h 334884"/>
                  <a:gd name="connsiteX20" fmla="*/ 105448 w 548481"/>
                  <a:gd name="connsiteY20" fmla="*/ 219249 h 334884"/>
                  <a:gd name="connsiteX21" fmla="*/ 213976 w 548481"/>
                  <a:gd name="connsiteY21" fmla="*/ 249081 h 334884"/>
                  <a:gd name="connsiteX22" fmla="*/ 223663 w 548481"/>
                  <a:gd name="connsiteY22" fmla="*/ 248995 h 334884"/>
                  <a:gd name="connsiteX23" fmla="*/ 309816 w 548481"/>
                  <a:gd name="connsiteY23" fmla="*/ 286114 h 334884"/>
                  <a:gd name="connsiteX24" fmla="*/ 313932 w 548481"/>
                  <a:gd name="connsiteY24" fmla="*/ 290743 h 334884"/>
                  <a:gd name="connsiteX25" fmla="*/ 332019 w 548481"/>
                  <a:gd name="connsiteY25" fmla="*/ 328034 h 334884"/>
                  <a:gd name="connsiteX26" fmla="*/ 335191 w 548481"/>
                  <a:gd name="connsiteY26" fmla="*/ 332749 h 334884"/>
                  <a:gd name="connsiteX27" fmla="*/ 342649 w 548481"/>
                  <a:gd name="connsiteY27" fmla="*/ 333606 h 334884"/>
                  <a:gd name="connsiteX28" fmla="*/ 543674 w 548481"/>
                  <a:gd name="connsiteY28" fmla="*/ 254482 h 334884"/>
                  <a:gd name="connsiteX29" fmla="*/ 545132 w 548481"/>
                  <a:gd name="connsiteY29" fmla="*/ 243595 h 334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48481" h="334884">
                    <a:moveTo>
                      <a:pt x="545132" y="243595"/>
                    </a:moveTo>
                    <a:cubicBezTo>
                      <a:pt x="524472" y="237765"/>
                      <a:pt x="505098" y="227993"/>
                      <a:pt x="483839" y="224392"/>
                    </a:cubicBezTo>
                    <a:cubicBezTo>
                      <a:pt x="462064" y="220706"/>
                      <a:pt x="437375" y="222764"/>
                      <a:pt x="415687" y="225764"/>
                    </a:cubicBezTo>
                    <a:cubicBezTo>
                      <a:pt x="394599" y="228679"/>
                      <a:pt x="373682" y="236822"/>
                      <a:pt x="354651" y="247967"/>
                    </a:cubicBezTo>
                    <a:cubicBezTo>
                      <a:pt x="393056" y="214105"/>
                      <a:pt x="443204" y="196275"/>
                      <a:pt x="495926" y="193960"/>
                    </a:cubicBezTo>
                    <a:cubicBezTo>
                      <a:pt x="501412" y="193703"/>
                      <a:pt x="502012" y="185816"/>
                      <a:pt x="497383" y="183759"/>
                    </a:cubicBezTo>
                    <a:cubicBezTo>
                      <a:pt x="425974" y="152212"/>
                      <a:pt x="335877" y="168671"/>
                      <a:pt x="282984" y="224735"/>
                    </a:cubicBezTo>
                    <a:cubicBezTo>
                      <a:pt x="289843" y="200303"/>
                      <a:pt x="293786" y="175529"/>
                      <a:pt x="293272" y="149554"/>
                    </a:cubicBezTo>
                    <a:cubicBezTo>
                      <a:pt x="292929" y="134038"/>
                      <a:pt x="288042" y="75745"/>
                      <a:pt x="271412" y="68630"/>
                    </a:cubicBezTo>
                    <a:cubicBezTo>
                      <a:pt x="268326" y="67344"/>
                      <a:pt x="264468" y="69316"/>
                      <a:pt x="264125" y="72745"/>
                    </a:cubicBezTo>
                    <a:cubicBezTo>
                      <a:pt x="259410" y="118179"/>
                      <a:pt x="244494" y="159070"/>
                      <a:pt x="230178" y="200904"/>
                    </a:cubicBezTo>
                    <a:cubicBezTo>
                      <a:pt x="230178" y="152812"/>
                      <a:pt x="211919" y="109092"/>
                      <a:pt x="172142" y="75574"/>
                    </a:cubicBezTo>
                    <a:cubicBezTo>
                      <a:pt x="167513" y="71716"/>
                      <a:pt x="162112" y="77803"/>
                      <a:pt x="164941" y="82517"/>
                    </a:cubicBezTo>
                    <a:cubicBezTo>
                      <a:pt x="181229" y="109349"/>
                      <a:pt x="180286" y="144239"/>
                      <a:pt x="173685" y="175872"/>
                    </a:cubicBezTo>
                    <a:cubicBezTo>
                      <a:pt x="170342" y="141753"/>
                      <a:pt x="155855" y="110378"/>
                      <a:pt x="135795" y="81060"/>
                    </a:cubicBezTo>
                    <a:cubicBezTo>
                      <a:pt x="105105" y="36055"/>
                      <a:pt x="55728" y="20024"/>
                      <a:pt x="7636" y="478"/>
                    </a:cubicBezTo>
                    <a:cubicBezTo>
                      <a:pt x="1464" y="-2007"/>
                      <a:pt x="-2566" y="5794"/>
                      <a:pt x="1892" y="10080"/>
                    </a:cubicBezTo>
                    <a:cubicBezTo>
                      <a:pt x="32410" y="39826"/>
                      <a:pt x="65929" y="66144"/>
                      <a:pt x="84531" y="105492"/>
                    </a:cubicBezTo>
                    <a:cubicBezTo>
                      <a:pt x="98161" y="134381"/>
                      <a:pt x="116250" y="183501"/>
                      <a:pt x="98590" y="212905"/>
                    </a:cubicBezTo>
                    <a:cubicBezTo>
                      <a:pt x="96790" y="215905"/>
                      <a:pt x="99276" y="218649"/>
                      <a:pt x="102105" y="219249"/>
                    </a:cubicBezTo>
                    <a:cubicBezTo>
                      <a:pt x="103048" y="219763"/>
                      <a:pt x="104162" y="219849"/>
                      <a:pt x="105448" y="219249"/>
                    </a:cubicBezTo>
                    <a:cubicBezTo>
                      <a:pt x="145739" y="197989"/>
                      <a:pt x="185515" y="216506"/>
                      <a:pt x="213976" y="249081"/>
                    </a:cubicBezTo>
                    <a:cubicBezTo>
                      <a:pt x="216633" y="252167"/>
                      <a:pt x="221434" y="251481"/>
                      <a:pt x="223663" y="248995"/>
                    </a:cubicBezTo>
                    <a:cubicBezTo>
                      <a:pt x="253924" y="251910"/>
                      <a:pt x="287785" y="263654"/>
                      <a:pt x="309816" y="286114"/>
                    </a:cubicBezTo>
                    <a:cubicBezTo>
                      <a:pt x="310074" y="288429"/>
                      <a:pt x="311788" y="290229"/>
                      <a:pt x="313932" y="290743"/>
                    </a:cubicBezTo>
                    <a:cubicBezTo>
                      <a:pt x="322761" y="301116"/>
                      <a:pt x="329276" y="313461"/>
                      <a:pt x="332019" y="328034"/>
                    </a:cubicBezTo>
                    <a:cubicBezTo>
                      <a:pt x="332448" y="330263"/>
                      <a:pt x="333648" y="331806"/>
                      <a:pt x="335191" y="332749"/>
                    </a:cubicBezTo>
                    <a:cubicBezTo>
                      <a:pt x="336906" y="334892"/>
                      <a:pt x="339906" y="335835"/>
                      <a:pt x="342649" y="333606"/>
                    </a:cubicBezTo>
                    <a:cubicBezTo>
                      <a:pt x="399913" y="286371"/>
                      <a:pt x="469951" y="260568"/>
                      <a:pt x="543674" y="254482"/>
                    </a:cubicBezTo>
                    <a:cubicBezTo>
                      <a:pt x="548818" y="253882"/>
                      <a:pt x="550618" y="245138"/>
                      <a:pt x="545132" y="24359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156178C0-9323-8661-5112-FA2B69995BF4}"/>
                  </a:ext>
                </a:extLst>
              </p:cNvPr>
              <p:cNvSpPr/>
              <p:nvPr/>
            </p:nvSpPr>
            <p:spPr>
              <a:xfrm>
                <a:off x="8140053" y="3256324"/>
                <a:ext cx="255365" cy="175843"/>
              </a:xfrm>
              <a:custGeom>
                <a:avLst/>
                <a:gdLst>
                  <a:gd name="connsiteX0" fmla="*/ 226458 w 255365"/>
                  <a:gd name="connsiteY0" fmla="*/ 74606 h 175843"/>
                  <a:gd name="connsiteX1" fmla="*/ 203056 w 255365"/>
                  <a:gd name="connsiteY1" fmla="*/ 55661 h 175843"/>
                  <a:gd name="connsiteX2" fmla="*/ 137476 w 255365"/>
                  <a:gd name="connsiteY2" fmla="*/ 42545 h 175843"/>
                  <a:gd name="connsiteX3" fmla="*/ 22690 w 255365"/>
                  <a:gd name="connsiteY3" fmla="*/ 8427 h 175843"/>
                  <a:gd name="connsiteX4" fmla="*/ 7345 w 255365"/>
                  <a:gd name="connsiteY4" fmla="*/ 74778 h 175843"/>
                  <a:gd name="connsiteX5" fmla="*/ 55008 w 255365"/>
                  <a:gd name="connsiteY5" fmla="*/ 107439 h 175843"/>
                  <a:gd name="connsiteX6" fmla="*/ 151621 w 255365"/>
                  <a:gd name="connsiteY6" fmla="*/ 160074 h 175843"/>
                  <a:gd name="connsiteX7" fmla="*/ 248147 w 255365"/>
                  <a:gd name="connsiteY7" fmla="*/ 150730 h 175843"/>
                  <a:gd name="connsiteX8" fmla="*/ 226458 w 255365"/>
                  <a:gd name="connsiteY8" fmla="*/ 74606 h 17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365" h="175843">
                    <a:moveTo>
                      <a:pt x="226458" y="74606"/>
                    </a:moveTo>
                    <a:cubicBezTo>
                      <a:pt x="218829" y="67491"/>
                      <a:pt x="210600" y="61233"/>
                      <a:pt x="203056" y="55661"/>
                    </a:cubicBezTo>
                    <a:cubicBezTo>
                      <a:pt x="187368" y="44088"/>
                      <a:pt x="156678" y="32001"/>
                      <a:pt x="137476" y="42545"/>
                    </a:cubicBezTo>
                    <a:cubicBezTo>
                      <a:pt x="124360" y="5855"/>
                      <a:pt x="55266" y="-11633"/>
                      <a:pt x="22690" y="8427"/>
                    </a:cubicBezTo>
                    <a:cubicBezTo>
                      <a:pt x="-5599" y="15370"/>
                      <a:pt x="-3284" y="52147"/>
                      <a:pt x="7345" y="74778"/>
                    </a:cubicBezTo>
                    <a:cubicBezTo>
                      <a:pt x="16346" y="94066"/>
                      <a:pt x="36406" y="100495"/>
                      <a:pt x="55008" y="107439"/>
                    </a:cubicBezTo>
                    <a:cubicBezTo>
                      <a:pt x="91442" y="121070"/>
                      <a:pt x="119731" y="137872"/>
                      <a:pt x="151621" y="160074"/>
                    </a:cubicBezTo>
                    <a:cubicBezTo>
                      <a:pt x="182396" y="181506"/>
                      <a:pt x="225344" y="183563"/>
                      <a:pt x="248147" y="150730"/>
                    </a:cubicBezTo>
                    <a:cubicBezTo>
                      <a:pt x="265035" y="126213"/>
                      <a:pt x="250033" y="90723"/>
                      <a:pt x="226458" y="7460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6FD61594-8A7C-B918-4CB3-22AF0694D08A}"/>
                  </a:ext>
                </a:extLst>
              </p:cNvPr>
              <p:cNvSpPr/>
              <p:nvPr/>
            </p:nvSpPr>
            <p:spPr>
              <a:xfrm>
                <a:off x="8043656" y="3266682"/>
                <a:ext cx="398507" cy="293268"/>
              </a:xfrm>
              <a:custGeom>
                <a:avLst/>
                <a:gdLst>
                  <a:gd name="connsiteX0" fmla="*/ 398123 w 398507"/>
                  <a:gd name="connsiteY0" fmla="*/ 223440 h 293268"/>
                  <a:gd name="connsiteX1" fmla="*/ 392636 w 398507"/>
                  <a:gd name="connsiteY1" fmla="*/ 196694 h 293268"/>
                  <a:gd name="connsiteX2" fmla="*/ 352860 w 398507"/>
                  <a:gd name="connsiteY2" fmla="*/ 114826 h 293268"/>
                  <a:gd name="connsiteX3" fmla="*/ 343087 w 398507"/>
                  <a:gd name="connsiteY3" fmla="*/ 112083 h 293268"/>
                  <a:gd name="connsiteX4" fmla="*/ 282051 w 398507"/>
                  <a:gd name="connsiteY4" fmla="*/ 141230 h 293268"/>
                  <a:gd name="connsiteX5" fmla="*/ 273135 w 398507"/>
                  <a:gd name="connsiteY5" fmla="*/ 108311 h 293268"/>
                  <a:gd name="connsiteX6" fmla="*/ 238160 w 398507"/>
                  <a:gd name="connsiteY6" fmla="*/ 39560 h 293268"/>
                  <a:gd name="connsiteX7" fmla="*/ 227616 w 398507"/>
                  <a:gd name="connsiteY7" fmla="*/ 35016 h 293268"/>
                  <a:gd name="connsiteX8" fmla="*/ 162807 w 398507"/>
                  <a:gd name="connsiteY8" fmla="*/ 47018 h 293268"/>
                  <a:gd name="connsiteX9" fmla="*/ 126717 w 398507"/>
                  <a:gd name="connsiteY9" fmla="*/ 61248 h 293268"/>
                  <a:gd name="connsiteX10" fmla="*/ 121660 w 398507"/>
                  <a:gd name="connsiteY10" fmla="*/ 5956 h 293268"/>
                  <a:gd name="connsiteX11" fmla="*/ 115916 w 398507"/>
                  <a:gd name="connsiteY11" fmla="*/ 126 h 293268"/>
                  <a:gd name="connsiteX12" fmla="*/ 12017 w 398507"/>
                  <a:gd name="connsiteY12" fmla="*/ 31673 h 293268"/>
                  <a:gd name="connsiteX13" fmla="*/ 10131 w 398507"/>
                  <a:gd name="connsiteY13" fmla="*/ 33816 h 293268"/>
                  <a:gd name="connsiteX14" fmla="*/ 7731 w 398507"/>
                  <a:gd name="connsiteY14" fmla="*/ 39645 h 293268"/>
                  <a:gd name="connsiteX15" fmla="*/ 6788 w 398507"/>
                  <a:gd name="connsiteY15" fmla="*/ 41960 h 293268"/>
                  <a:gd name="connsiteX16" fmla="*/ 183210 w 398507"/>
                  <a:gd name="connsiteY16" fmla="*/ 225154 h 293268"/>
                  <a:gd name="connsiteX17" fmla="*/ 349259 w 398507"/>
                  <a:gd name="connsiteY17" fmla="*/ 289277 h 293268"/>
                  <a:gd name="connsiteX18" fmla="*/ 398123 w 398507"/>
                  <a:gd name="connsiteY18" fmla="*/ 223440 h 293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8507" h="293268">
                    <a:moveTo>
                      <a:pt x="398123" y="223440"/>
                    </a:moveTo>
                    <a:cubicBezTo>
                      <a:pt x="399494" y="213667"/>
                      <a:pt x="397094" y="204837"/>
                      <a:pt x="392636" y="196694"/>
                    </a:cubicBezTo>
                    <a:cubicBezTo>
                      <a:pt x="384321" y="168490"/>
                      <a:pt x="359032" y="141572"/>
                      <a:pt x="352860" y="114826"/>
                    </a:cubicBezTo>
                    <a:cubicBezTo>
                      <a:pt x="351831" y="110197"/>
                      <a:pt x="346430" y="108225"/>
                      <a:pt x="343087" y="112083"/>
                    </a:cubicBezTo>
                    <a:cubicBezTo>
                      <a:pt x="326028" y="131371"/>
                      <a:pt x="299539" y="125628"/>
                      <a:pt x="282051" y="141230"/>
                    </a:cubicBezTo>
                    <a:cubicBezTo>
                      <a:pt x="281536" y="129914"/>
                      <a:pt x="279051" y="119284"/>
                      <a:pt x="273135" y="108311"/>
                    </a:cubicBezTo>
                    <a:cubicBezTo>
                      <a:pt x="261220" y="86108"/>
                      <a:pt x="234559" y="67677"/>
                      <a:pt x="238160" y="39560"/>
                    </a:cubicBezTo>
                    <a:cubicBezTo>
                      <a:pt x="238931" y="33302"/>
                      <a:pt x="231559" y="30987"/>
                      <a:pt x="227616" y="35016"/>
                    </a:cubicBezTo>
                    <a:cubicBezTo>
                      <a:pt x="213642" y="49332"/>
                      <a:pt x="181410" y="43074"/>
                      <a:pt x="162807" y="47018"/>
                    </a:cubicBezTo>
                    <a:cubicBezTo>
                      <a:pt x="149520" y="49847"/>
                      <a:pt x="137090" y="53619"/>
                      <a:pt x="126717" y="61248"/>
                    </a:cubicBezTo>
                    <a:cubicBezTo>
                      <a:pt x="126631" y="42903"/>
                      <a:pt x="119259" y="24815"/>
                      <a:pt x="121660" y="5956"/>
                    </a:cubicBezTo>
                    <a:cubicBezTo>
                      <a:pt x="122002" y="2955"/>
                      <a:pt x="119259" y="-731"/>
                      <a:pt x="115916" y="126"/>
                    </a:cubicBezTo>
                    <a:cubicBezTo>
                      <a:pt x="81454" y="8699"/>
                      <a:pt x="33448" y="-474"/>
                      <a:pt x="12017" y="31673"/>
                    </a:cubicBezTo>
                    <a:cubicBezTo>
                      <a:pt x="11246" y="32102"/>
                      <a:pt x="10560" y="32788"/>
                      <a:pt x="10131" y="33816"/>
                    </a:cubicBezTo>
                    <a:cubicBezTo>
                      <a:pt x="9188" y="35788"/>
                      <a:pt x="8502" y="37674"/>
                      <a:pt x="7731" y="39645"/>
                    </a:cubicBezTo>
                    <a:cubicBezTo>
                      <a:pt x="7388" y="40417"/>
                      <a:pt x="7131" y="41103"/>
                      <a:pt x="6788" y="41960"/>
                    </a:cubicBezTo>
                    <a:cubicBezTo>
                      <a:pt x="-33246" y="145430"/>
                      <a:pt x="113944" y="189921"/>
                      <a:pt x="183210" y="225154"/>
                    </a:cubicBezTo>
                    <a:cubicBezTo>
                      <a:pt x="230101" y="248986"/>
                      <a:pt x="291481" y="309251"/>
                      <a:pt x="349259" y="289277"/>
                    </a:cubicBezTo>
                    <a:cubicBezTo>
                      <a:pt x="377034" y="279590"/>
                      <a:pt x="394093" y="251643"/>
                      <a:pt x="398123" y="223440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1C5F4074-9539-2D86-E6BC-6ABD44BD02B2}"/>
                  </a:ext>
                </a:extLst>
              </p:cNvPr>
              <p:cNvSpPr/>
              <p:nvPr/>
            </p:nvSpPr>
            <p:spPr>
              <a:xfrm>
                <a:off x="7965952" y="3304521"/>
                <a:ext cx="476094" cy="339976"/>
              </a:xfrm>
              <a:custGeom>
                <a:avLst/>
                <a:gdLst>
                  <a:gd name="connsiteX0" fmla="*/ 465539 w 476094"/>
                  <a:gd name="connsiteY0" fmla="*/ 290356 h 339976"/>
                  <a:gd name="connsiteX1" fmla="*/ 471454 w 476094"/>
                  <a:gd name="connsiteY1" fmla="*/ 192544 h 339976"/>
                  <a:gd name="connsiteX2" fmla="*/ 462368 w 476094"/>
                  <a:gd name="connsiteY2" fmla="*/ 188601 h 339976"/>
                  <a:gd name="connsiteX3" fmla="*/ 405532 w 476094"/>
                  <a:gd name="connsiteY3" fmla="*/ 231120 h 339976"/>
                  <a:gd name="connsiteX4" fmla="*/ 396273 w 476094"/>
                  <a:gd name="connsiteY4" fmla="*/ 195802 h 339976"/>
                  <a:gd name="connsiteX5" fmla="*/ 363526 w 476094"/>
                  <a:gd name="connsiteY5" fmla="*/ 119335 h 339976"/>
                  <a:gd name="connsiteX6" fmla="*/ 355812 w 476094"/>
                  <a:gd name="connsiteY6" fmla="*/ 113334 h 339976"/>
                  <a:gd name="connsiteX7" fmla="*/ 250969 w 476094"/>
                  <a:gd name="connsiteY7" fmla="*/ 138109 h 339976"/>
                  <a:gd name="connsiteX8" fmla="*/ 242740 w 476094"/>
                  <a:gd name="connsiteY8" fmla="*/ 97303 h 339976"/>
                  <a:gd name="connsiteX9" fmla="*/ 201507 w 476094"/>
                  <a:gd name="connsiteY9" fmla="*/ 30438 h 339976"/>
                  <a:gd name="connsiteX10" fmla="*/ 193963 w 476094"/>
                  <a:gd name="connsiteY10" fmla="*/ 24523 h 339976"/>
                  <a:gd name="connsiteX11" fmla="*/ 102580 w 476094"/>
                  <a:gd name="connsiteY11" fmla="*/ 66271 h 339976"/>
                  <a:gd name="connsiteX12" fmla="*/ 96493 w 476094"/>
                  <a:gd name="connsiteY12" fmla="*/ 5835 h 339976"/>
                  <a:gd name="connsiteX13" fmla="*/ 88264 w 476094"/>
                  <a:gd name="connsiteY13" fmla="*/ 949 h 339976"/>
                  <a:gd name="connsiteX14" fmla="*/ 15140 w 476094"/>
                  <a:gd name="connsiteY14" fmla="*/ 63356 h 339976"/>
                  <a:gd name="connsiteX15" fmla="*/ 481 w 476094"/>
                  <a:gd name="connsiteY15" fmla="*/ 114363 h 339976"/>
                  <a:gd name="connsiteX16" fmla="*/ 55345 w 476094"/>
                  <a:gd name="connsiteY16" fmla="*/ 191944 h 339976"/>
                  <a:gd name="connsiteX17" fmla="*/ 213765 w 476094"/>
                  <a:gd name="connsiteY17" fmla="*/ 281184 h 339976"/>
                  <a:gd name="connsiteX18" fmla="*/ 387016 w 476094"/>
                  <a:gd name="connsiteY18" fmla="*/ 339648 h 339976"/>
                  <a:gd name="connsiteX19" fmla="*/ 409218 w 476094"/>
                  <a:gd name="connsiteY19" fmla="*/ 337505 h 339976"/>
                  <a:gd name="connsiteX20" fmla="*/ 412304 w 476094"/>
                  <a:gd name="connsiteY20" fmla="*/ 336991 h 339976"/>
                  <a:gd name="connsiteX21" fmla="*/ 422248 w 476094"/>
                  <a:gd name="connsiteY21" fmla="*/ 331676 h 339976"/>
                  <a:gd name="connsiteX22" fmla="*/ 422677 w 476094"/>
                  <a:gd name="connsiteY22" fmla="*/ 331419 h 339976"/>
                  <a:gd name="connsiteX23" fmla="*/ 465539 w 476094"/>
                  <a:gd name="connsiteY23" fmla="*/ 290356 h 339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76094" h="339976">
                    <a:moveTo>
                      <a:pt x="465539" y="290356"/>
                    </a:moveTo>
                    <a:cubicBezTo>
                      <a:pt x="484999" y="256838"/>
                      <a:pt x="471626" y="227777"/>
                      <a:pt x="471454" y="192544"/>
                    </a:cubicBezTo>
                    <a:cubicBezTo>
                      <a:pt x="471454" y="188258"/>
                      <a:pt x="465454" y="186115"/>
                      <a:pt x="462368" y="188601"/>
                    </a:cubicBezTo>
                    <a:cubicBezTo>
                      <a:pt x="444365" y="203603"/>
                      <a:pt x="421048" y="213975"/>
                      <a:pt x="405532" y="231120"/>
                    </a:cubicBezTo>
                    <a:cubicBezTo>
                      <a:pt x="405018" y="219290"/>
                      <a:pt x="401331" y="207546"/>
                      <a:pt x="396273" y="195802"/>
                    </a:cubicBezTo>
                    <a:cubicBezTo>
                      <a:pt x="386072" y="172056"/>
                      <a:pt x="356068" y="146852"/>
                      <a:pt x="363526" y="119335"/>
                    </a:cubicBezTo>
                    <a:cubicBezTo>
                      <a:pt x="364641" y="115049"/>
                      <a:pt x="359412" y="111963"/>
                      <a:pt x="355812" y="113334"/>
                    </a:cubicBezTo>
                    <a:cubicBezTo>
                      <a:pt x="323493" y="125764"/>
                      <a:pt x="277887" y="115049"/>
                      <a:pt x="250969" y="138109"/>
                    </a:cubicBezTo>
                    <a:cubicBezTo>
                      <a:pt x="251999" y="124393"/>
                      <a:pt x="248998" y="111191"/>
                      <a:pt x="242740" y="97303"/>
                    </a:cubicBezTo>
                    <a:cubicBezTo>
                      <a:pt x="232711" y="74843"/>
                      <a:pt x="200735" y="57270"/>
                      <a:pt x="201507" y="30438"/>
                    </a:cubicBezTo>
                    <a:cubicBezTo>
                      <a:pt x="201592" y="26837"/>
                      <a:pt x="197991" y="22294"/>
                      <a:pt x="193963" y="24523"/>
                    </a:cubicBezTo>
                    <a:cubicBezTo>
                      <a:pt x="165159" y="40382"/>
                      <a:pt x="124697" y="41925"/>
                      <a:pt x="102580" y="66271"/>
                    </a:cubicBezTo>
                    <a:cubicBezTo>
                      <a:pt x="101122" y="46211"/>
                      <a:pt x="91178" y="26837"/>
                      <a:pt x="96493" y="5835"/>
                    </a:cubicBezTo>
                    <a:cubicBezTo>
                      <a:pt x="97608" y="1377"/>
                      <a:pt x="91607" y="-1623"/>
                      <a:pt x="88264" y="949"/>
                    </a:cubicBezTo>
                    <a:cubicBezTo>
                      <a:pt x="63661" y="19980"/>
                      <a:pt x="31599" y="35839"/>
                      <a:pt x="15140" y="63356"/>
                    </a:cubicBezTo>
                    <a:cubicBezTo>
                      <a:pt x="6653" y="77501"/>
                      <a:pt x="-2176" y="97046"/>
                      <a:pt x="481" y="114363"/>
                    </a:cubicBezTo>
                    <a:cubicBezTo>
                      <a:pt x="1081" y="146852"/>
                      <a:pt x="31342" y="172999"/>
                      <a:pt x="55345" y="191944"/>
                    </a:cubicBezTo>
                    <a:cubicBezTo>
                      <a:pt x="102323" y="229063"/>
                      <a:pt x="160787" y="253923"/>
                      <a:pt x="213765" y="281184"/>
                    </a:cubicBezTo>
                    <a:cubicBezTo>
                      <a:pt x="266829" y="308530"/>
                      <a:pt x="327093" y="333133"/>
                      <a:pt x="387016" y="339648"/>
                    </a:cubicBezTo>
                    <a:cubicBezTo>
                      <a:pt x="394816" y="340505"/>
                      <a:pt x="402274" y="339648"/>
                      <a:pt x="409218" y="337505"/>
                    </a:cubicBezTo>
                    <a:cubicBezTo>
                      <a:pt x="410161" y="337591"/>
                      <a:pt x="411190" y="337591"/>
                      <a:pt x="412304" y="336991"/>
                    </a:cubicBezTo>
                    <a:cubicBezTo>
                      <a:pt x="415733" y="335276"/>
                      <a:pt x="419077" y="333476"/>
                      <a:pt x="422248" y="331676"/>
                    </a:cubicBezTo>
                    <a:cubicBezTo>
                      <a:pt x="422419" y="331590"/>
                      <a:pt x="422591" y="331504"/>
                      <a:pt x="422677" y="331419"/>
                    </a:cubicBezTo>
                    <a:cubicBezTo>
                      <a:pt x="440594" y="321389"/>
                      <a:pt x="454738" y="309044"/>
                      <a:pt x="465539" y="29035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81D872A3-B081-FA35-EC63-501FF2A576A8}"/>
                  </a:ext>
                </a:extLst>
              </p:cNvPr>
              <p:cNvSpPr/>
              <p:nvPr/>
            </p:nvSpPr>
            <p:spPr>
              <a:xfrm>
                <a:off x="7949104" y="3383476"/>
                <a:ext cx="431034" cy="344609"/>
              </a:xfrm>
              <a:custGeom>
                <a:avLst/>
                <a:gdLst>
                  <a:gd name="connsiteX0" fmla="*/ 430695 w 431034"/>
                  <a:gd name="connsiteY0" fmla="*/ 178312 h 344609"/>
                  <a:gd name="connsiteX1" fmla="*/ 423409 w 431034"/>
                  <a:gd name="connsiteY1" fmla="*/ 170768 h 344609"/>
                  <a:gd name="connsiteX2" fmla="*/ 341370 w 431034"/>
                  <a:gd name="connsiteY2" fmla="*/ 172225 h 344609"/>
                  <a:gd name="connsiteX3" fmla="*/ 306223 w 431034"/>
                  <a:gd name="connsiteY3" fmla="*/ 189713 h 344609"/>
                  <a:gd name="connsiteX4" fmla="*/ 267561 w 431034"/>
                  <a:gd name="connsiteY4" fmla="*/ 76556 h 344609"/>
                  <a:gd name="connsiteX5" fmla="*/ 258816 w 431034"/>
                  <a:gd name="connsiteY5" fmla="*/ 71327 h 344609"/>
                  <a:gd name="connsiteX6" fmla="*/ 188779 w 431034"/>
                  <a:gd name="connsiteY6" fmla="*/ 91130 h 344609"/>
                  <a:gd name="connsiteX7" fmla="*/ 147460 w 431034"/>
                  <a:gd name="connsiteY7" fmla="*/ 111961 h 344609"/>
                  <a:gd name="connsiteX8" fmla="*/ 115741 w 431034"/>
                  <a:gd name="connsiteY8" fmla="*/ 4976 h 344609"/>
                  <a:gd name="connsiteX9" fmla="*/ 107169 w 431034"/>
                  <a:gd name="connsiteY9" fmla="*/ 1118 h 344609"/>
                  <a:gd name="connsiteX10" fmla="*/ 3613 w 431034"/>
                  <a:gd name="connsiteY10" fmla="*/ 81271 h 344609"/>
                  <a:gd name="connsiteX11" fmla="*/ 48362 w 431034"/>
                  <a:gd name="connsiteY11" fmla="*/ 202486 h 344609"/>
                  <a:gd name="connsiteX12" fmla="*/ 113256 w 431034"/>
                  <a:gd name="connsiteY12" fmla="*/ 245777 h 344609"/>
                  <a:gd name="connsiteX13" fmla="*/ 204467 w 431034"/>
                  <a:gd name="connsiteY13" fmla="*/ 302870 h 344609"/>
                  <a:gd name="connsiteX14" fmla="*/ 359715 w 431034"/>
                  <a:gd name="connsiteY14" fmla="*/ 339132 h 344609"/>
                  <a:gd name="connsiteX15" fmla="*/ 414664 w 431034"/>
                  <a:gd name="connsiteY15" fmla="*/ 301584 h 344609"/>
                  <a:gd name="connsiteX16" fmla="*/ 415608 w 431034"/>
                  <a:gd name="connsiteY16" fmla="*/ 300899 h 344609"/>
                  <a:gd name="connsiteX17" fmla="*/ 430695 w 431034"/>
                  <a:gd name="connsiteY17" fmla="*/ 178312 h 34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1034" h="344609">
                    <a:moveTo>
                      <a:pt x="430695" y="178312"/>
                    </a:moveTo>
                    <a:cubicBezTo>
                      <a:pt x="432238" y="173683"/>
                      <a:pt x="428295" y="169054"/>
                      <a:pt x="423409" y="170768"/>
                    </a:cubicBezTo>
                    <a:cubicBezTo>
                      <a:pt x="397005" y="179941"/>
                      <a:pt x="368716" y="167168"/>
                      <a:pt x="341370" y="172225"/>
                    </a:cubicBezTo>
                    <a:cubicBezTo>
                      <a:pt x="328168" y="174626"/>
                      <a:pt x="315652" y="180627"/>
                      <a:pt x="306223" y="189713"/>
                    </a:cubicBezTo>
                    <a:cubicBezTo>
                      <a:pt x="305879" y="147365"/>
                      <a:pt x="265246" y="121048"/>
                      <a:pt x="267561" y="76556"/>
                    </a:cubicBezTo>
                    <a:cubicBezTo>
                      <a:pt x="267817" y="72270"/>
                      <a:pt x="262674" y="67812"/>
                      <a:pt x="258816" y="71327"/>
                    </a:cubicBezTo>
                    <a:cubicBezTo>
                      <a:pt x="239100" y="89158"/>
                      <a:pt x="212610" y="84443"/>
                      <a:pt x="188779" y="91130"/>
                    </a:cubicBezTo>
                    <a:cubicBezTo>
                      <a:pt x="173263" y="95501"/>
                      <a:pt x="158775" y="101502"/>
                      <a:pt x="147460" y="111961"/>
                    </a:cubicBezTo>
                    <a:cubicBezTo>
                      <a:pt x="149689" y="73899"/>
                      <a:pt x="122257" y="43038"/>
                      <a:pt x="115741" y="4976"/>
                    </a:cubicBezTo>
                    <a:cubicBezTo>
                      <a:pt x="115141" y="1290"/>
                      <a:pt x="110426" y="-1711"/>
                      <a:pt x="107169" y="1118"/>
                    </a:cubicBezTo>
                    <a:cubicBezTo>
                      <a:pt x="73822" y="30436"/>
                      <a:pt x="12700" y="29322"/>
                      <a:pt x="3613" y="81271"/>
                    </a:cubicBezTo>
                    <a:cubicBezTo>
                      <a:pt x="-10275" y="123705"/>
                      <a:pt x="18272" y="174283"/>
                      <a:pt x="48362" y="202486"/>
                    </a:cubicBezTo>
                    <a:cubicBezTo>
                      <a:pt x="67307" y="220232"/>
                      <a:pt x="90796" y="233176"/>
                      <a:pt x="113256" y="245777"/>
                    </a:cubicBezTo>
                    <a:cubicBezTo>
                      <a:pt x="144802" y="263523"/>
                      <a:pt x="174549" y="282553"/>
                      <a:pt x="204467" y="302870"/>
                    </a:cubicBezTo>
                    <a:cubicBezTo>
                      <a:pt x="252901" y="335789"/>
                      <a:pt x="301422" y="354562"/>
                      <a:pt x="359715" y="339132"/>
                    </a:cubicBezTo>
                    <a:cubicBezTo>
                      <a:pt x="381660" y="333303"/>
                      <a:pt x="402235" y="319587"/>
                      <a:pt x="414664" y="301584"/>
                    </a:cubicBezTo>
                    <a:cubicBezTo>
                      <a:pt x="415008" y="301413"/>
                      <a:pt x="415350" y="301156"/>
                      <a:pt x="415608" y="300899"/>
                    </a:cubicBezTo>
                    <a:cubicBezTo>
                      <a:pt x="447497" y="266866"/>
                      <a:pt x="417751" y="217917"/>
                      <a:pt x="430695" y="178312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id="{48B13995-281D-6849-3214-C73749C9688D}"/>
                  </a:ext>
                </a:extLst>
              </p:cNvPr>
              <p:cNvSpPr/>
              <p:nvPr/>
            </p:nvSpPr>
            <p:spPr>
              <a:xfrm>
                <a:off x="7900135" y="3467349"/>
                <a:ext cx="468604" cy="329758"/>
              </a:xfrm>
              <a:custGeom>
                <a:avLst/>
                <a:gdLst>
                  <a:gd name="connsiteX0" fmla="*/ 468006 w 468604"/>
                  <a:gd name="connsiteY0" fmla="*/ 214625 h 329758"/>
                  <a:gd name="connsiteX1" fmla="*/ 460805 w 468604"/>
                  <a:gd name="connsiteY1" fmla="*/ 207253 h 329758"/>
                  <a:gd name="connsiteX2" fmla="*/ 369251 w 468604"/>
                  <a:gd name="connsiteY2" fmla="*/ 239828 h 329758"/>
                  <a:gd name="connsiteX3" fmla="*/ 355706 w 468604"/>
                  <a:gd name="connsiteY3" fmla="*/ 124957 h 329758"/>
                  <a:gd name="connsiteX4" fmla="*/ 346962 w 468604"/>
                  <a:gd name="connsiteY4" fmla="*/ 119728 h 329758"/>
                  <a:gd name="connsiteX5" fmla="*/ 225918 w 468604"/>
                  <a:gd name="connsiteY5" fmla="*/ 161390 h 329758"/>
                  <a:gd name="connsiteX6" fmla="*/ 193171 w 468604"/>
                  <a:gd name="connsiteY6" fmla="*/ 45661 h 329758"/>
                  <a:gd name="connsiteX7" fmla="*/ 184342 w 468604"/>
                  <a:gd name="connsiteY7" fmla="*/ 40346 h 329758"/>
                  <a:gd name="connsiteX8" fmla="*/ 120305 w 468604"/>
                  <a:gd name="connsiteY8" fmla="*/ 75065 h 329758"/>
                  <a:gd name="connsiteX9" fmla="*/ 99131 w 468604"/>
                  <a:gd name="connsiteY9" fmla="*/ 97268 h 329758"/>
                  <a:gd name="connsiteX10" fmla="*/ 98788 w 468604"/>
                  <a:gd name="connsiteY10" fmla="*/ 78237 h 329758"/>
                  <a:gd name="connsiteX11" fmla="*/ 61669 w 468604"/>
                  <a:gd name="connsiteY11" fmla="*/ 3399 h 329758"/>
                  <a:gd name="connsiteX12" fmla="*/ 50868 w 468604"/>
                  <a:gd name="connsiteY12" fmla="*/ 4684 h 329758"/>
                  <a:gd name="connsiteX13" fmla="*/ 20607 w 468604"/>
                  <a:gd name="connsiteY13" fmla="*/ 61349 h 329758"/>
                  <a:gd name="connsiteX14" fmla="*/ 3119 w 468604"/>
                  <a:gd name="connsiteY14" fmla="*/ 109783 h 329758"/>
                  <a:gd name="connsiteX15" fmla="*/ 17349 w 468604"/>
                  <a:gd name="connsiteY15" fmla="*/ 176906 h 329758"/>
                  <a:gd name="connsiteX16" fmla="*/ 190942 w 468604"/>
                  <a:gd name="connsiteY16" fmla="*/ 295464 h 329758"/>
                  <a:gd name="connsiteX17" fmla="*/ 350648 w 468604"/>
                  <a:gd name="connsiteY17" fmla="*/ 329754 h 329758"/>
                  <a:gd name="connsiteX18" fmla="*/ 420857 w 468604"/>
                  <a:gd name="connsiteY18" fmla="*/ 301379 h 329758"/>
                  <a:gd name="connsiteX19" fmla="*/ 468006 w 468604"/>
                  <a:gd name="connsiteY19" fmla="*/ 214625 h 32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8604" h="329758">
                    <a:moveTo>
                      <a:pt x="468006" y="214625"/>
                    </a:moveTo>
                    <a:cubicBezTo>
                      <a:pt x="470406" y="209910"/>
                      <a:pt x="465091" y="205881"/>
                      <a:pt x="460805" y="207253"/>
                    </a:cubicBezTo>
                    <a:cubicBezTo>
                      <a:pt x="428058" y="217283"/>
                      <a:pt x="392053" y="215825"/>
                      <a:pt x="369251" y="239828"/>
                    </a:cubicBezTo>
                    <a:cubicBezTo>
                      <a:pt x="374137" y="202195"/>
                      <a:pt x="348334" y="163362"/>
                      <a:pt x="355706" y="124957"/>
                    </a:cubicBezTo>
                    <a:cubicBezTo>
                      <a:pt x="356649" y="120071"/>
                      <a:pt x="350648" y="117070"/>
                      <a:pt x="346962" y="119728"/>
                    </a:cubicBezTo>
                    <a:cubicBezTo>
                      <a:pt x="314301" y="142788"/>
                      <a:pt x="257894" y="135587"/>
                      <a:pt x="225918" y="161390"/>
                    </a:cubicBezTo>
                    <a:cubicBezTo>
                      <a:pt x="227805" y="120842"/>
                      <a:pt x="188028" y="87838"/>
                      <a:pt x="193171" y="45661"/>
                    </a:cubicBezTo>
                    <a:cubicBezTo>
                      <a:pt x="193771" y="40946"/>
                      <a:pt x="188199" y="37432"/>
                      <a:pt x="184342" y="40346"/>
                    </a:cubicBezTo>
                    <a:cubicBezTo>
                      <a:pt x="164796" y="55262"/>
                      <a:pt x="140622" y="61435"/>
                      <a:pt x="120305" y="75065"/>
                    </a:cubicBezTo>
                    <a:cubicBezTo>
                      <a:pt x="112076" y="80551"/>
                      <a:pt x="105132" y="88438"/>
                      <a:pt x="99131" y="97268"/>
                    </a:cubicBezTo>
                    <a:cubicBezTo>
                      <a:pt x="99560" y="91010"/>
                      <a:pt x="99560" y="84666"/>
                      <a:pt x="98788" y="78237"/>
                    </a:cubicBezTo>
                    <a:cubicBezTo>
                      <a:pt x="95616" y="50376"/>
                      <a:pt x="74614" y="27059"/>
                      <a:pt x="61669" y="3399"/>
                    </a:cubicBezTo>
                    <a:cubicBezTo>
                      <a:pt x="59012" y="-1488"/>
                      <a:pt x="52068" y="-1145"/>
                      <a:pt x="50868" y="4684"/>
                    </a:cubicBezTo>
                    <a:cubicBezTo>
                      <a:pt x="46496" y="25087"/>
                      <a:pt x="30465" y="43004"/>
                      <a:pt x="20607" y="61349"/>
                    </a:cubicBezTo>
                    <a:cubicBezTo>
                      <a:pt x="12292" y="76694"/>
                      <a:pt x="6805" y="92810"/>
                      <a:pt x="3119" y="109783"/>
                    </a:cubicBezTo>
                    <a:cubicBezTo>
                      <a:pt x="-1767" y="131815"/>
                      <a:pt x="-3396" y="162676"/>
                      <a:pt x="17349" y="176906"/>
                    </a:cubicBezTo>
                    <a:cubicBezTo>
                      <a:pt x="60212" y="232970"/>
                      <a:pt x="126134" y="270518"/>
                      <a:pt x="190942" y="295464"/>
                    </a:cubicBezTo>
                    <a:cubicBezTo>
                      <a:pt x="238691" y="313895"/>
                      <a:pt x="348762" y="329754"/>
                      <a:pt x="350648" y="329754"/>
                    </a:cubicBezTo>
                    <a:cubicBezTo>
                      <a:pt x="377823" y="330011"/>
                      <a:pt x="400454" y="318781"/>
                      <a:pt x="420857" y="301379"/>
                    </a:cubicBezTo>
                    <a:cubicBezTo>
                      <a:pt x="446746" y="279433"/>
                      <a:pt x="453090" y="243857"/>
                      <a:pt x="468006" y="21462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id="{652B65BB-F02C-027C-B83B-7D9C05127950}"/>
                  </a:ext>
                </a:extLst>
              </p:cNvPr>
              <p:cNvSpPr/>
              <p:nvPr/>
            </p:nvSpPr>
            <p:spPr>
              <a:xfrm>
                <a:off x="7913208" y="3572090"/>
                <a:ext cx="354785" cy="260980"/>
              </a:xfrm>
              <a:custGeom>
                <a:avLst/>
                <a:gdLst>
                  <a:gd name="connsiteX0" fmla="*/ 354635 w 354785"/>
                  <a:gd name="connsiteY0" fmla="*/ 161490 h 260980"/>
                  <a:gd name="connsiteX1" fmla="*/ 346920 w 354785"/>
                  <a:gd name="connsiteY1" fmla="*/ 154546 h 260980"/>
                  <a:gd name="connsiteX2" fmla="*/ 345719 w 354785"/>
                  <a:gd name="connsiteY2" fmla="*/ 154975 h 260980"/>
                  <a:gd name="connsiteX3" fmla="*/ 238992 w 354785"/>
                  <a:gd name="connsiteY3" fmla="*/ 175549 h 260980"/>
                  <a:gd name="connsiteX4" fmla="*/ 238306 w 354785"/>
                  <a:gd name="connsiteY4" fmla="*/ 145288 h 260980"/>
                  <a:gd name="connsiteX5" fmla="*/ 207788 w 354785"/>
                  <a:gd name="connsiteY5" fmla="*/ 80051 h 260980"/>
                  <a:gd name="connsiteX6" fmla="*/ 197072 w 354785"/>
                  <a:gd name="connsiteY6" fmla="*/ 75422 h 260980"/>
                  <a:gd name="connsiteX7" fmla="*/ 133207 w 354785"/>
                  <a:gd name="connsiteY7" fmla="*/ 102426 h 260980"/>
                  <a:gd name="connsiteX8" fmla="*/ 110747 w 354785"/>
                  <a:gd name="connsiteY8" fmla="*/ 121542 h 260980"/>
                  <a:gd name="connsiteX9" fmla="*/ 101489 w 354785"/>
                  <a:gd name="connsiteY9" fmla="*/ 88710 h 260980"/>
                  <a:gd name="connsiteX10" fmla="*/ 44139 w 354785"/>
                  <a:gd name="connsiteY10" fmla="*/ 3413 h 260980"/>
                  <a:gd name="connsiteX11" fmla="*/ 35995 w 354785"/>
                  <a:gd name="connsiteY11" fmla="*/ 2813 h 260980"/>
                  <a:gd name="connsiteX12" fmla="*/ 36167 w 354785"/>
                  <a:gd name="connsiteY12" fmla="*/ 4528 h 260980"/>
                  <a:gd name="connsiteX13" fmla="*/ 13021 w 354785"/>
                  <a:gd name="connsiteY13" fmla="*/ 134144 h 260980"/>
                  <a:gd name="connsiteX14" fmla="*/ 131835 w 354785"/>
                  <a:gd name="connsiteY14" fmla="*/ 224069 h 260980"/>
                  <a:gd name="connsiteX15" fmla="*/ 277225 w 354785"/>
                  <a:gd name="connsiteY15" fmla="*/ 259988 h 260980"/>
                  <a:gd name="connsiteX16" fmla="*/ 323602 w 354785"/>
                  <a:gd name="connsiteY16" fmla="*/ 244043 h 260980"/>
                  <a:gd name="connsiteX17" fmla="*/ 354635 w 354785"/>
                  <a:gd name="connsiteY17" fmla="*/ 161490 h 260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4785" h="260980">
                    <a:moveTo>
                      <a:pt x="354635" y="161490"/>
                    </a:moveTo>
                    <a:cubicBezTo>
                      <a:pt x="355749" y="157204"/>
                      <a:pt x="350434" y="153603"/>
                      <a:pt x="346920" y="154546"/>
                    </a:cubicBezTo>
                    <a:cubicBezTo>
                      <a:pt x="346491" y="154632"/>
                      <a:pt x="346062" y="154718"/>
                      <a:pt x="345719" y="154975"/>
                    </a:cubicBezTo>
                    <a:cubicBezTo>
                      <a:pt x="321031" y="173663"/>
                      <a:pt x="269853" y="162604"/>
                      <a:pt x="238992" y="175549"/>
                    </a:cubicBezTo>
                    <a:cubicBezTo>
                      <a:pt x="241306" y="165862"/>
                      <a:pt x="241392" y="155489"/>
                      <a:pt x="238306" y="145288"/>
                    </a:cubicBezTo>
                    <a:cubicBezTo>
                      <a:pt x="231619" y="123171"/>
                      <a:pt x="205730" y="103197"/>
                      <a:pt x="207788" y="80051"/>
                    </a:cubicBezTo>
                    <a:cubicBezTo>
                      <a:pt x="208217" y="75251"/>
                      <a:pt x="200159" y="71222"/>
                      <a:pt x="197072" y="75422"/>
                    </a:cubicBezTo>
                    <a:cubicBezTo>
                      <a:pt x="184299" y="92910"/>
                      <a:pt x="153353" y="93253"/>
                      <a:pt x="133207" y="102426"/>
                    </a:cubicBezTo>
                    <a:cubicBezTo>
                      <a:pt x="124463" y="106454"/>
                      <a:pt x="116834" y="113398"/>
                      <a:pt x="110747" y="121542"/>
                    </a:cubicBezTo>
                    <a:cubicBezTo>
                      <a:pt x="109547" y="110826"/>
                      <a:pt x="106375" y="99854"/>
                      <a:pt x="101489" y="88710"/>
                    </a:cubicBezTo>
                    <a:cubicBezTo>
                      <a:pt x="87773" y="57506"/>
                      <a:pt x="53140" y="35817"/>
                      <a:pt x="44139" y="3413"/>
                    </a:cubicBezTo>
                    <a:cubicBezTo>
                      <a:pt x="43024" y="-530"/>
                      <a:pt x="35995" y="-1473"/>
                      <a:pt x="35995" y="2813"/>
                    </a:cubicBezTo>
                    <a:cubicBezTo>
                      <a:pt x="35995" y="3413"/>
                      <a:pt x="36167" y="3927"/>
                      <a:pt x="36167" y="4528"/>
                    </a:cubicBezTo>
                    <a:cubicBezTo>
                      <a:pt x="15678" y="50047"/>
                      <a:pt x="-19040" y="78851"/>
                      <a:pt x="13021" y="134144"/>
                    </a:cubicBezTo>
                    <a:cubicBezTo>
                      <a:pt x="36595" y="174777"/>
                      <a:pt x="88973" y="202124"/>
                      <a:pt x="131835" y="224069"/>
                    </a:cubicBezTo>
                    <a:cubicBezTo>
                      <a:pt x="176498" y="246872"/>
                      <a:pt x="228619" y="265560"/>
                      <a:pt x="277225" y="259988"/>
                    </a:cubicBezTo>
                    <a:cubicBezTo>
                      <a:pt x="294970" y="257931"/>
                      <a:pt x="311772" y="255187"/>
                      <a:pt x="323602" y="244043"/>
                    </a:cubicBezTo>
                    <a:cubicBezTo>
                      <a:pt x="347606" y="221326"/>
                      <a:pt x="346920" y="191665"/>
                      <a:pt x="354635" y="161490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id="{CD1AF7D5-3FC8-EE8F-167B-4B59FE3B28E4}"/>
                  </a:ext>
                </a:extLst>
              </p:cNvPr>
              <p:cNvSpPr/>
              <p:nvPr/>
            </p:nvSpPr>
            <p:spPr>
              <a:xfrm>
                <a:off x="8185535" y="3280906"/>
                <a:ext cx="26161" cy="20380"/>
              </a:xfrm>
              <a:custGeom>
                <a:avLst/>
                <a:gdLst>
                  <a:gd name="connsiteX0" fmla="*/ 26072 w 26161"/>
                  <a:gd name="connsiteY0" fmla="*/ 12134 h 20380"/>
                  <a:gd name="connsiteX1" fmla="*/ 23072 w 26161"/>
                  <a:gd name="connsiteY1" fmla="*/ 8190 h 20380"/>
                  <a:gd name="connsiteX2" fmla="*/ 13899 w 26161"/>
                  <a:gd name="connsiteY2" fmla="*/ 9133 h 20380"/>
                  <a:gd name="connsiteX3" fmla="*/ 12356 w 26161"/>
                  <a:gd name="connsiteY3" fmla="*/ 8190 h 20380"/>
                  <a:gd name="connsiteX4" fmla="*/ 9784 w 26161"/>
                  <a:gd name="connsiteY4" fmla="*/ 2104 h 20380"/>
                  <a:gd name="connsiteX5" fmla="*/ 1554 w 26161"/>
                  <a:gd name="connsiteY5" fmla="*/ 1932 h 20380"/>
                  <a:gd name="connsiteX6" fmla="*/ 9356 w 26161"/>
                  <a:gd name="connsiteY6" fmla="*/ 19849 h 20380"/>
                  <a:gd name="connsiteX7" fmla="*/ 26072 w 26161"/>
                  <a:gd name="connsiteY7" fmla="*/ 12134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61" h="20380">
                    <a:moveTo>
                      <a:pt x="26072" y="12134"/>
                    </a:moveTo>
                    <a:cubicBezTo>
                      <a:pt x="26586" y="10419"/>
                      <a:pt x="24786" y="8190"/>
                      <a:pt x="23072" y="8190"/>
                    </a:cubicBezTo>
                    <a:cubicBezTo>
                      <a:pt x="19986" y="8019"/>
                      <a:pt x="16985" y="9390"/>
                      <a:pt x="13899" y="9133"/>
                    </a:cubicBezTo>
                    <a:cubicBezTo>
                      <a:pt x="12870" y="9047"/>
                      <a:pt x="12870" y="8962"/>
                      <a:pt x="12356" y="8190"/>
                    </a:cubicBezTo>
                    <a:cubicBezTo>
                      <a:pt x="10985" y="6304"/>
                      <a:pt x="11584" y="3990"/>
                      <a:pt x="9784" y="2104"/>
                    </a:cubicBezTo>
                    <a:cubicBezTo>
                      <a:pt x="7727" y="-125"/>
                      <a:pt x="3612" y="-1154"/>
                      <a:pt x="1554" y="1932"/>
                    </a:cubicBezTo>
                    <a:cubicBezTo>
                      <a:pt x="-2646" y="8362"/>
                      <a:pt x="2240" y="17791"/>
                      <a:pt x="9356" y="19849"/>
                    </a:cubicBezTo>
                    <a:cubicBezTo>
                      <a:pt x="15956" y="21563"/>
                      <a:pt x="24186" y="19163"/>
                      <a:pt x="26072" y="12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2" name="任意多边形: 形状 401">
                <a:extLst>
                  <a:ext uri="{FF2B5EF4-FFF2-40B4-BE49-F238E27FC236}">
                    <a16:creationId xmlns:a16="http://schemas.microsoft.com/office/drawing/2014/main" id="{2F853F71-FF58-FA00-085C-ACF53F991368}"/>
                  </a:ext>
                </a:extLst>
              </p:cNvPr>
              <p:cNvSpPr/>
              <p:nvPr/>
            </p:nvSpPr>
            <p:spPr>
              <a:xfrm>
                <a:off x="8232997" y="3357954"/>
                <a:ext cx="28447" cy="21219"/>
              </a:xfrm>
              <a:custGeom>
                <a:avLst/>
                <a:gdLst>
                  <a:gd name="connsiteX0" fmla="*/ 24387 w 28447"/>
                  <a:gd name="connsiteY0" fmla="*/ 8380 h 21219"/>
                  <a:gd name="connsiteX1" fmla="*/ 15900 w 28447"/>
                  <a:gd name="connsiteY1" fmla="*/ 9837 h 21219"/>
                  <a:gd name="connsiteX2" fmla="*/ 11528 w 28447"/>
                  <a:gd name="connsiteY2" fmla="*/ 3751 h 21219"/>
                  <a:gd name="connsiteX3" fmla="*/ 6813 w 28447"/>
                  <a:gd name="connsiteY3" fmla="*/ 65 h 21219"/>
                  <a:gd name="connsiteX4" fmla="*/ 3813 w 28447"/>
                  <a:gd name="connsiteY4" fmla="*/ 408 h 21219"/>
                  <a:gd name="connsiteX5" fmla="*/ 126 w 28447"/>
                  <a:gd name="connsiteY5" fmla="*/ 6666 h 21219"/>
                  <a:gd name="connsiteX6" fmla="*/ 12557 w 28447"/>
                  <a:gd name="connsiteY6" fmla="*/ 20725 h 21219"/>
                  <a:gd name="connsiteX7" fmla="*/ 28245 w 28447"/>
                  <a:gd name="connsiteY7" fmla="*/ 13609 h 21219"/>
                  <a:gd name="connsiteX8" fmla="*/ 24387 w 28447"/>
                  <a:gd name="connsiteY8" fmla="*/ 8380 h 2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447" h="21219">
                    <a:moveTo>
                      <a:pt x="24387" y="8380"/>
                    </a:moveTo>
                    <a:cubicBezTo>
                      <a:pt x="21558" y="8894"/>
                      <a:pt x="18900" y="10352"/>
                      <a:pt x="15900" y="9837"/>
                    </a:cubicBezTo>
                    <a:cubicBezTo>
                      <a:pt x="13328" y="9323"/>
                      <a:pt x="12214" y="5723"/>
                      <a:pt x="11528" y="3751"/>
                    </a:cubicBezTo>
                    <a:cubicBezTo>
                      <a:pt x="10928" y="1865"/>
                      <a:pt x="8785" y="151"/>
                      <a:pt x="6813" y="65"/>
                    </a:cubicBezTo>
                    <a:cubicBezTo>
                      <a:pt x="5785" y="-21"/>
                      <a:pt x="4756" y="-107"/>
                      <a:pt x="3813" y="408"/>
                    </a:cubicBezTo>
                    <a:cubicBezTo>
                      <a:pt x="1669" y="1522"/>
                      <a:pt x="-559" y="3923"/>
                      <a:pt x="126" y="6666"/>
                    </a:cubicBezTo>
                    <a:cubicBezTo>
                      <a:pt x="1755" y="13267"/>
                      <a:pt x="5785" y="18839"/>
                      <a:pt x="12557" y="20725"/>
                    </a:cubicBezTo>
                    <a:cubicBezTo>
                      <a:pt x="18386" y="22353"/>
                      <a:pt x="26444" y="19953"/>
                      <a:pt x="28245" y="13609"/>
                    </a:cubicBezTo>
                    <a:cubicBezTo>
                      <a:pt x="29016" y="11038"/>
                      <a:pt x="27559" y="7780"/>
                      <a:pt x="24387" y="83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D780EAFC-D18D-5C3B-E735-853C476C329A}"/>
                  </a:ext>
                </a:extLst>
              </p:cNvPr>
              <p:cNvSpPr/>
              <p:nvPr/>
            </p:nvSpPr>
            <p:spPr>
              <a:xfrm>
                <a:off x="8318253" y="3343630"/>
                <a:ext cx="29277" cy="20892"/>
              </a:xfrm>
              <a:custGeom>
                <a:avLst/>
                <a:gdLst>
                  <a:gd name="connsiteX0" fmla="*/ 29228 w 29277"/>
                  <a:gd name="connsiteY0" fmla="*/ 11989 h 20892"/>
                  <a:gd name="connsiteX1" fmla="*/ 24684 w 29277"/>
                  <a:gd name="connsiteY1" fmla="*/ 7360 h 20892"/>
                  <a:gd name="connsiteX2" fmla="*/ 15341 w 29277"/>
                  <a:gd name="connsiteY2" fmla="*/ 9160 h 20892"/>
                  <a:gd name="connsiteX3" fmla="*/ 11140 w 29277"/>
                  <a:gd name="connsiteY3" fmla="*/ 3588 h 20892"/>
                  <a:gd name="connsiteX4" fmla="*/ 167 w 29277"/>
                  <a:gd name="connsiteY4" fmla="*/ 4874 h 20892"/>
                  <a:gd name="connsiteX5" fmla="*/ 12169 w 29277"/>
                  <a:gd name="connsiteY5" fmla="*/ 20390 h 20892"/>
                  <a:gd name="connsiteX6" fmla="*/ 29228 w 29277"/>
                  <a:gd name="connsiteY6" fmla="*/ 11989 h 2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77" h="20892">
                    <a:moveTo>
                      <a:pt x="29228" y="11989"/>
                    </a:moveTo>
                    <a:cubicBezTo>
                      <a:pt x="29656" y="9417"/>
                      <a:pt x="27256" y="7017"/>
                      <a:pt x="24684" y="7360"/>
                    </a:cubicBezTo>
                    <a:cubicBezTo>
                      <a:pt x="21512" y="7874"/>
                      <a:pt x="18683" y="9589"/>
                      <a:pt x="15341" y="9160"/>
                    </a:cubicBezTo>
                    <a:cubicBezTo>
                      <a:pt x="11997" y="8731"/>
                      <a:pt x="11911" y="6417"/>
                      <a:pt x="11140" y="3588"/>
                    </a:cubicBezTo>
                    <a:cubicBezTo>
                      <a:pt x="9511" y="-2242"/>
                      <a:pt x="1024" y="-356"/>
                      <a:pt x="167" y="4874"/>
                    </a:cubicBezTo>
                    <a:cubicBezTo>
                      <a:pt x="-1119" y="12760"/>
                      <a:pt x="5225" y="18590"/>
                      <a:pt x="12169" y="20390"/>
                    </a:cubicBezTo>
                    <a:cubicBezTo>
                      <a:pt x="18598" y="22190"/>
                      <a:pt x="27856" y="19104"/>
                      <a:pt x="29228" y="119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D012F7C3-07E7-F9DD-CA9C-18CE0C2D525B}"/>
                  </a:ext>
                </a:extLst>
              </p:cNvPr>
              <p:cNvSpPr/>
              <p:nvPr/>
            </p:nvSpPr>
            <p:spPr>
              <a:xfrm>
                <a:off x="8356740" y="3435831"/>
                <a:ext cx="30507" cy="21498"/>
              </a:xfrm>
              <a:custGeom>
                <a:avLst/>
                <a:gdLst>
                  <a:gd name="connsiteX0" fmla="*/ 26403 w 30507"/>
                  <a:gd name="connsiteY0" fmla="*/ 9542 h 21498"/>
                  <a:gd name="connsiteX1" fmla="*/ 15087 w 30507"/>
                  <a:gd name="connsiteY1" fmla="*/ 9799 h 21498"/>
                  <a:gd name="connsiteX2" fmla="*/ 12343 w 30507"/>
                  <a:gd name="connsiteY2" fmla="*/ 7570 h 21498"/>
                  <a:gd name="connsiteX3" fmla="*/ 8743 w 30507"/>
                  <a:gd name="connsiteY3" fmla="*/ 1055 h 21498"/>
                  <a:gd name="connsiteX4" fmla="*/ 1799 w 30507"/>
                  <a:gd name="connsiteY4" fmla="*/ 1827 h 21498"/>
                  <a:gd name="connsiteX5" fmla="*/ 10115 w 30507"/>
                  <a:gd name="connsiteY5" fmla="*/ 20343 h 21498"/>
                  <a:gd name="connsiteX6" fmla="*/ 29574 w 30507"/>
                  <a:gd name="connsiteY6" fmla="*/ 15542 h 21498"/>
                  <a:gd name="connsiteX7" fmla="*/ 26403 w 30507"/>
                  <a:gd name="connsiteY7" fmla="*/ 9542 h 2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07" h="21498">
                    <a:moveTo>
                      <a:pt x="26403" y="9542"/>
                    </a:moveTo>
                    <a:cubicBezTo>
                      <a:pt x="22802" y="10227"/>
                      <a:pt x="18773" y="10570"/>
                      <a:pt x="15087" y="9799"/>
                    </a:cubicBezTo>
                    <a:cubicBezTo>
                      <a:pt x="13887" y="9542"/>
                      <a:pt x="12944" y="8684"/>
                      <a:pt x="12343" y="7570"/>
                    </a:cubicBezTo>
                    <a:cubicBezTo>
                      <a:pt x="11144" y="4998"/>
                      <a:pt x="11144" y="2941"/>
                      <a:pt x="8743" y="1055"/>
                    </a:cubicBezTo>
                    <a:cubicBezTo>
                      <a:pt x="6686" y="-574"/>
                      <a:pt x="3428" y="-317"/>
                      <a:pt x="1799" y="1827"/>
                    </a:cubicBezTo>
                    <a:cubicBezTo>
                      <a:pt x="-3344" y="8513"/>
                      <a:pt x="3514" y="17685"/>
                      <a:pt x="10115" y="20343"/>
                    </a:cubicBezTo>
                    <a:cubicBezTo>
                      <a:pt x="17144" y="23172"/>
                      <a:pt x="24431" y="20515"/>
                      <a:pt x="29574" y="15542"/>
                    </a:cubicBezTo>
                    <a:cubicBezTo>
                      <a:pt x="31975" y="13228"/>
                      <a:pt x="29317" y="9027"/>
                      <a:pt x="26403" y="95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E0C5D990-EF10-EC4D-652B-F9E3F4C8AC54}"/>
                  </a:ext>
                </a:extLst>
              </p:cNvPr>
              <p:cNvSpPr/>
              <p:nvPr/>
            </p:nvSpPr>
            <p:spPr>
              <a:xfrm>
                <a:off x="8278472" y="3484965"/>
                <a:ext cx="28763" cy="22112"/>
              </a:xfrm>
              <a:custGeom>
                <a:avLst/>
                <a:gdLst>
                  <a:gd name="connsiteX0" fmla="*/ 23575 w 28763"/>
                  <a:gd name="connsiteY0" fmla="*/ 7814 h 22112"/>
                  <a:gd name="connsiteX1" fmla="*/ 14145 w 28763"/>
                  <a:gd name="connsiteY1" fmla="*/ 10214 h 22112"/>
                  <a:gd name="connsiteX2" fmla="*/ 12431 w 28763"/>
                  <a:gd name="connsiteY2" fmla="*/ 7814 h 22112"/>
                  <a:gd name="connsiteX3" fmla="*/ 9002 w 28763"/>
                  <a:gd name="connsiteY3" fmla="*/ 1127 h 22112"/>
                  <a:gd name="connsiteX4" fmla="*/ 1715 w 28763"/>
                  <a:gd name="connsiteY4" fmla="*/ 1898 h 22112"/>
                  <a:gd name="connsiteX5" fmla="*/ 9430 w 28763"/>
                  <a:gd name="connsiteY5" fmla="*/ 21272 h 22112"/>
                  <a:gd name="connsiteX6" fmla="*/ 28290 w 28763"/>
                  <a:gd name="connsiteY6" fmla="*/ 14072 h 22112"/>
                  <a:gd name="connsiteX7" fmla="*/ 23575 w 28763"/>
                  <a:gd name="connsiteY7" fmla="*/ 7814 h 22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63" h="22112">
                    <a:moveTo>
                      <a:pt x="23575" y="7814"/>
                    </a:moveTo>
                    <a:cubicBezTo>
                      <a:pt x="21089" y="8328"/>
                      <a:pt x="16632" y="10985"/>
                      <a:pt x="14145" y="10214"/>
                    </a:cubicBezTo>
                    <a:cubicBezTo>
                      <a:pt x="13116" y="9871"/>
                      <a:pt x="12774" y="8842"/>
                      <a:pt x="12431" y="7814"/>
                    </a:cubicBezTo>
                    <a:cubicBezTo>
                      <a:pt x="11402" y="5070"/>
                      <a:pt x="11316" y="3270"/>
                      <a:pt x="9002" y="1127"/>
                    </a:cubicBezTo>
                    <a:cubicBezTo>
                      <a:pt x="7030" y="-673"/>
                      <a:pt x="3258" y="-245"/>
                      <a:pt x="1715" y="1898"/>
                    </a:cubicBezTo>
                    <a:cubicBezTo>
                      <a:pt x="-2828" y="8499"/>
                      <a:pt x="2315" y="18615"/>
                      <a:pt x="9430" y="21272"/>
                    </a:cubicBezTo>
                    <a:cubicBezTo>
                      <a:pt x="16460" y="23844"/>
                      <a:pt x="24604" y="20244"/>
                      <a:pt x="28290" y="14072"/>
                    </a:cubicBezTo>
                    <a:cubicBezTo>
                      <a:pt x="30005" y="11157"/>
                      <a:pt x="26747" y="7213"/>
                      <a:pt x="23575" y="78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6A088AC2-30CA-1187-D7D5-4479ACBA226B}"/>
                  </a:ext>
                </a:extLst>
              </p:cNvPr>
              <p:cNvSpPr/>
              <p:nvPr/>
            </p:nvSpPr>
            <p:spPr>
              <a:xfrm>
                <a:off x="8393921" y="3543467"/>
                <a:ext cx="29200" cy="18864"/>
              </a:xfrm>
              <a:custGeom>
                <a:avLst/>
                <a:gdLst>
                  <a:gd name="connsiteX0" fmla="*/ 24540 w 29200"/>
                  <a:gd name="connsiteY0" fmla="*/ 6319 h 18864"/>
                  <a:gd name="connsiteX1" fmla="*/ 11081 w 29200"/>
                  <a:gd name="connsiteY1" fmla="*/ 3576 h 18864"/>
                  <a:gd name="connsiteX2" fmla="*/ 280 w 29200"/>
                  <a:gd name="connsiteY2" fmla="*/ 7862 h 18864"/>
                  <a:gd name="connsiteX3" fmla="*/ 12539 w 29200"/>
                  <a:gd name="connsiteY3" fmla="*/ 18406 h 18864"/>
                  <a:gd name="connsiteX4" fmla="*/ 28398 w 29200"/>
                  <a:gd name="connsiteY4" fmla="*/ 13348 h 18864"/>
                  <a:gd name="connsiteX5" fmla="*/ 24540 w 29200"/>
                  <a:gd name="connsiteY5" fmla="*/ 6319 h 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00" h="18864">
                    <a:moveTo>
                      <a:pt x="24540" y="6319"/>
                    </a:moveTo>
                    <a:cubicBezTo>
                      <a:pt x="19653" y="6662"/>
                      <a:pt x="13653" y="9491"/>
                      <a:pt x="11081" y="3576"/>
                    </a:cubicBezTo>
                    <a:cubicBezTo>
                      <a:pt x="8081" y="-3368"/>
                      <a:pt x="-1778" y="747"/>
                      <a:pt x="280" y="7862"/>
                    </a:cubicBezTo>
                    <a:cubicBezTo>
                      <a:pt x="1994" y="13691"/>
                      <a:pt x="6881" y="16949"/>
                      <a:pt x="12539" y="18406"/>
                    </a:cubicBezTo>
                    <a:cubicBezTo>
                      <a:pt x="17682" y="19778"/>
                      <a:pt x="25397" y="18063"/>
                      <a:pt x="28398" y="13348"/>
                    </a:cubicBezTo>
                    <a:cubicBezTo>
                      <a:pt x="30369" y="10091"/>
                      <a:pt x="28569" y="6062"/>
                      <a:pt x="24540" y="63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3E435F0-51E6-AC53-5BB2-FF02C77697F3}"/>
                  </a:ext>
                </a:extLst>
              </p:cNvPr>
              <p:cNvSpPr/>
              <p:nvPr/>
            </p:nvSpPr>
            <p:spPr>
              <a:xfrm>
                <a:off x="8309391" y="3610107"/>
                <a:ext cx="28668" cy="23843"/>
              </a:xfrm>
              <a:custGeom>
                <a:avLst/>
                <a:gdLst>
                  <a:gd name="connsiteX0" fmla="*/ 24803 w 28668"/>
                  <a:gd name="connsiteY0" fmla="*/ 11516 h 23843"/>
                  <a:gd name="connsiteX1" fmla="*/ 16145 w 28668"/>
                  <a:gd name="connsiteY1" fmla="*/ 11945 h 23843"/>
                  <a:gd name="connsiteX2" fmla="*/ 12030 w 28668"/>
                  <a:gd name="connsiteY2" fmla="*/ 5173 h 23843"/>
                  <a:gd name="connsiteX3" fmla="*/ 29 w 28668"/>
                  <a:gd name="connsiteY3" fmla="*/ 6630 h 23843"/>
                  <a:gd name="connsiteX4" fmla="*/ 10658 w 28668"/>
                  <a:gd name="connsiteY4" fmla="*/ 22575 h 23843"/>
                  <a:gd name="connsiteX5" fmla="*/ 28318 w 28668"/>
                  <a:gd name="connsiteY5" fmla="*/ 17517 h 23843"/>
                  <a:gd name="connsiteX6" fmla="*/ 24803 w 28668"/>
                  <a:gd name="connsiteY6" fmla="*/ 11516 h 23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68" h="23843">
                    <a:moveTo>
                      <a:pt x="24803" y="11516"/>
                    </a:moveTo>
                    <a:cubicBezTo>
                      <a:pt x="22060" y="11345"/>
                      <a:pt x="18802" y="12716"/>
                      <a:pt x="16145" y="11945"/>
                    </a:cubicBezTo>
                    <a:cubicBezTo>
                      <a:pt x="13058" y="11088"/>
                      <a:pt x="12287" y="8002"/>
                      <a:pt x="12030" y="5173"/>
                    </a:cubicBezTo>
                    <a:cubicBezTo>
                      <a:pt x="11258" y="-2628"/>
                      <a:pt x="-657" y="-1171"/>
                      <a:pt x="29" y="6630"/>
                    </a:cubicBezTo>
                    <a:cubicBezTo>
                      <a:pt x="629" y="13574"/>
                      <a:pt x="4057" y="19660"/>
                      <a:pt x="10658" y="22575"/>
                    </a:cubicBezTo>
                    <a:cubicBezTo>
                      <a:pt x="16745" y="25318"/>
                      <a:pt x="24974" y="23604"/>
                      <a:pt x="28318" y="17517"/>
                    </a:cubicBezTo>
                    <a:cubicBezTo>
                      <a:pt x="29518" y="15117"/>
                      <a:pt x="27461" y="11688"/>
                      <a:pt x="24803" y="115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F7C728CE-30FF-1EC3-0F80-82987C3C92DE}"/>
                  </a:ext>
                </a:extLst>
              </p:cNvPr>
              <p:cNvSpPr/>
              <p:nvPr/>
            </p:nvSpPr>
            <p:spPr>
              <a:xfrm>
                <a:off x="8156868" y="3536518"/>
                <a:ext cx="32700" cy="22404"/>
              </a:xfrm>
              <a:custGeom>
                <a:avLst/>
                <a:gdLst>
                  <a:gd name="connsiteX0" fmla="*/ 27650 w 32700"/>
                  <a:gd name="connsiteY0" fmla="*/ 8125 h 22404"/>
                  <a:gd name="connsiteX1" fmla="*/ 15905 w 32700"/>
                  <a:gd name="connsiteY1" fmla="*/ 11211 h 22404"/>
                  <a:gd name="connsiteX2" fmla="*/ 9648 w 32700"/>
                  <a:gd name="connsiteY2" fmla="*/ 1952 h 22404"/>
                  <a:gd name="connsiteX3" fmla="*/ 989 w 32700"/>
                  <a:gd name="connsiteY3" fmla="*/ 2895 h 22404"/>
                  <a:gd name="connsiteX4" fmla="*/ 12305 w 32700"/>
                  <a:gd name="connsiteY4" fmla="*/ 21926 h 22404"/>
                  <a:gd name="connsiteX5" fmla="*/ 31936 w 32700"/>
                  <a:gd name="connsiteY5" fmla="*/ 14040 h 22404"/>
                  <a:gd name="connsiteX6" fmla="*/ 27650 w 32700"/>
                  <a:gd name="connsiteY6" fmla="*/ 8125 h 2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00" h="22404">
                    <a:moveTo>
                      <a:pt x="27650" y="8125"/>
                    </a:moveTo>
                    <a:cubicBezTo>
                      <a:pt x="24049" y="9582"/>
                      <a:pt x="19934" y="11639"/>
                      <a:pt x="15905" y="11211"/>
                    </a:cubicBezTo>
                    <a:cubicBezTo>
                      <a:pt x="11705" y="10696"/>
                      <a:pt x="11962" y="4353"/>
                      <a:pt x="9648" y="1952"/>
                    </a:cubicBezTo>
                    <a:cubicBezTo>
                      <a:pt x="7075" y="-791"/>
                      <a:pt x="2789" y="-791"/>
                      <a:pt x="989" y="2895"/>
                    </a:cubicBezTo>
                    <a:cubicBezTo>
                      <a:pt x="-2783" y="10525"/>
                      <a:pt x="4932" y="20126"/>
                      <a:pt x="12305" y="21926"/>
                    </a:cubicBezTo>
                    <a:cubicBezTo>
                      <a:pt x="19763" y="23727"/>
                      <a:pt x="27650" y="20298"/>
                      <a:pt x="31936" y="14040"/>
                    </a:cubicBezTo>
                    <a:cubicBezTo>
                      <a:pt x="34079" y="10954"/>
                      <a:pt x="31422" y="6582"/>
                      <a:pt x="27650" y="81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7D6B3765-BF5E-D0D5-57F4-2B99F097767D}"/>
                  </a:ext>
                </a:extLst>
              </p:cNvPr>
              <p:cNvSpPr/>
              <p:nvPr/>
            </p:nvSpPr>
            <p:spPr>
              <a:xfrm>
                <a:off x="8125353" y="3398909"/>
                <a:ext cx="29644" cy="21116"/>
              </a:xfrm>
              <a:custGeom>
                <a:avLst/>
                <a:gdLst>
                  <a:gd name="connsiteX0" fmla="*/ 29590 w 29644"/>
                  <a:gd name="connsiteY0" fmla="*/ 12088 h 21116"/>
                  <a:gd name="connsiteX1" fmla="*/ 25732 w 29644"/>
                  <a:gd name="connsiteY1" fmla="*/ 8145 h 21116"/>
                  <a:gd name="connsiteX2" fmla="*/ 15531 w 29644"/>
                  <a:gd name="connsiteY2" fmla="*/ 10116 h 21116"/>
                  <a:gd name="connsiteX3" fmla="*/ 8244 w 29644"/>
                  <a:gd name="connsiteY3" fmla="*/ 1201 h 21116"/>
                  <a:gd name="connsiteX4" fmla="*/ 272 w 29644"/>
                  <a:gd name="connsiteY4" fmla="*/ 4373 h 21116"/>
                  <a:gd name="connsiteX5" fmla="*/ 13131 w 29644"/>
                  <a:gd name="connsiteY5" fmla="*/ 20746 h 21116"/>
                  <a:gd name="connsiteX6" fmla="*/ 29590 w 29644"/>
                  <a:gd name="connsiteY6" fmla="*/ 12088 h 21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44" h="21116">
                    <a:moveTo>
                      <a:pt x="29590" y="12088"/>
                    </a:moveTo>
                    <a:cubicBezTo>
                      <a:pt x="30018" y="9859"/>
                      <a:pt x="27875" y="7887"/>
                      <a:pt x="25732" y="8145"/>
                    </a:cubicBezTo>
                    <a:cubicBezTo>
                      <a:pt x="22132" y="8573"/>
                      <a:pt x="19389" y="10802"/>
                      <a:pt x="15531" y="10116"/>
                    </a:cubicBezTo>
                    <a:cubicBezTo>
                      <a:pt x="11674" y="9430"/>
                      <a:pt x="10559" y="3515"/>
                      <a:pt x="8244" y="1201"/>
                    </a:cubicBezTo>
                    <a:cubicBezTo>
                      <a:pt x="5244" y="-1714"/>
                      <a:pt x="1043" y="1201"/>
                      <a:pt x="272" y="4373"/>
                    </a:cubicBezTo>
                    <a:cubicBezTo>
                      <a:pt x="-1614" y="11745"/>
                      <a:pt x="6701" y="19203"/>
                      <a:pt x="13131" y="20746"/>
                    </a:cubicBezTo>
                    <a:cubicBezTo>
                      <a:pt x="19474" y="22203"/>
                      <a:pt x="28304" y="19375"/>
                      <a:pt x="29590" y="120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A5D00ABF-2C5B-3CC7-C5AF-98E3A72CA901}"/>
                  </a:ext>
                </a:extLst>
              </p:cNvPr>
              <p:cNvSpPr/>
              <p:nvPr/>
            </p:nvSpPr>
            <p:spPr>
              <a:xfrm>
                <a:off x="8094335" y="3303379"/>
                <a:ext cx="26027" cy="24435"/>
              </a:xfrm>
              <a:custGeom>
                <a:avLst/>
                <a:gdLst>
                  <a:gd name="connsiteX0" fmla="*/ 25975 w 26027"/>
                  <a:gd name="connsiteY0" fmla="*/ 15893 h 24435"/>
                  <a:gd name="connsiteX1" fmla="*/ 20231 w 26027"/>
                  <a:gd name="connsiteY1" fmla="*/ 11349 h 24435"/>
                  <a:gd name="connsiteX2" fmla="*/ 16460 w 26027"/>
                  <a:gd name="connsiteY2" fmla="*/ 12721 h 24435"/>
                  <a:gd name="connsiteX3" fmla="*/ 15002 w 26027"/>
                  <a:gd name="connsiteY3" fmla="*/ 12721 h 24435"/>
                  <a:gd name="connsiteX4" fmla="*/ 11916 w 26027"/>
                  <a:gd name="connsiteY4" fmla="*/ 5263 h 24435"/>
                  <a:gd name="connsiteX5" fmla="*/ 5229 w 26027"/>
                  <a:gd name="connsiteY5" fmla="*/ 34 h 24435"/>
                  <a:gd name="connsiteX6" fmla="*/ 0 w 26027"/>
                  <a:gd name="connsiteY6" fmla="*/ 6720 h 24435"/>
                  <a:gd name="connsiteX7" fmla="*/ 9515 w 26027"/>
                  <a:gd name="connsiteY7" fmla="*/ 23008 h 24435"/>
                  <a:gd name="connsiteX8" fmla="*/ 25975 w 26027"/>
                  <a:gd name="connsiteY8" fmla="*/ 15893 h 2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27" h="24435">
                    <a:moveTo>
                      <a:pt x="25975" y="15893"/>
                    </a:moveTo>
                    <a:cubicBezTo>
                      <a:pt x="26489" y="12464"/>
                      <a:pt x="23146" y="10663"/>
                      <a:pt x="20231" y="11349"/>
                    </a:cubicBezTo>
                    <a:cubicBezTo>
                      <a:pt x="18945" y="11692"/>
                      <a:pt x="17745" y="12464"/>
                      <a:pt x="16460" y="12721"/>
                    </a:cubicBezTo>
                    <a:cubicBezTo>
                      <a:pt x="15688" y="12892"/>
                      <a:pt x="15259" y="12807"/>
                      <a:pt x="15002" y="12721"/>
                    </a:cubicBezTo>
                    <a:cubicBezTo>
                      <a:pt x="12516" y="11178"/>
                      <a:pt x="12002" y="8092"/>
                      <a:pt x="11916" y="5263"/>
                    </a:cubicBezTo>
                    <a:cubicBezTo>
                      <a:pt x="11916" y="2005"/>
                      <a:pt x="8230" y="-309"/>
                      <a:pt x="5229" y="34"/>
                    </a:cubicBezTo>
                    <a:cubicBezTo>
                      <a:pt x="1715" y="462"/>
                      <a:pt x="0" y="3463"/>
                      <a:pt x="0" y="6720"/>
                    </a:cubicBezTo>
                    <a:cubicBezTo>
                      <a:pt x="172" y="13664"/>
                      <a:pt x="3601" y="19579"/>
                      <a:pt x="9515" y="23008"/>
                    </a:cubicBezTo>
                    <a:cubicBezTo>
                      <a:pt x="15774" y="26608"/>
                      <a:pt x="24775" y="23094"/>
                      <a:pt x="25975" y="158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95EDA48D-4ED7-BEF1-054C-1C262306C015}"/>
                  </a:ext>
                </a:extLst>
              </p:cNvPr>
              <p:cNvSpPr/>
              <p:nvPr/>
            </p:nvSpPr>
            <p:spPr>
              <a:xfrm>
                <a:off x="8007581" y="3354201"/>
                <a:ext cx="28000" cy="19554"/>
              </a:xfrm>
              <a:custGeom>
                <a:avLst/>
                <a:gdLst>
                  <a:gd name="connsiteX0" fmla="*/ 22117 w 28000"/>
                  <a:gd name="connsiteY0" fmla="*/ 6219 h 19554"/>
                  <a:gd name="connsiteX1" fmla="*/ 15173 w 28000"/>
                  <a:gd name="connsiteY1" fmla="*/ 8190 h 19554"/>
                  <a:gd name="connsiteX2" fmla="*/ 11230 w 28000"/>
                  <a:gd name="connsiteY2" fmla="*/ 3647 h 19554"/>
                  <a:gd name="connsiteX3" fmla="*/ 0 w 28000"/>
                  <a:gd name="connsiteY3" fmla="*/ 6476 h 19554"/>
                  <a:gd name="connsiteX4" fmla="*/ 27604 w 28000"/>
                  <a:gd name="connsiteY4" fmla="*/ 11877 h 19554"/>
                  <a:gd name="connsiteX5" fmla="*/ 22117 w 28000"/>
                  <a:gd name="connsiteY5" fmla="*/ 6219 h 19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00" h="19554">
                    <a:moveTo>
                      <a:pt x="22117" y="6219"/>
                    </a:moveTo>
                    <a:cubicBezTo>
                      <a:pt x="19974" y="6990"/>
                      <a:pt x="17488" y="8276"/>
                      <a:pt x="15173" y="8190"/>
                    </a:cubicBezTo>
                    <a:cubicBezTo>
                      <a:pt x="12344" y="8019"/>
                      <a:pt x="12259" y="6047"/>
                      <a:pt x="11230" y="3647"/>
                    </a:cubicBezTo>
                    <a:cubicBezTo>
                      <a:pt x="8573" y="-2868"/>
                      <a:pt x="0" y="132"/>
                      <a:pt x="0" y="6476"/>
                    </a:cubicBezTo>
                    <a:cubicBezTo>
                      <a:pt x="86" y="20792"/>
                      <a:pt x="21946" y="24478"/>
                      <a:pt x="27604" y="11877"/>
                    </a:cubicBezTo>
                    <a:cubicBezTo>
                      <a:pt x="29233" y="8448"/>
                      <a:pt x="25546" y="5018"/>
                      <a:pt x="22117" y="62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25A7F2A7-566B-357E-A17A-BCB9C4DFACB7}"/>
                  </a:ext>
                </a:extLst>
              </p:cNvPr>
              <p:cNvSpPr/>
              <p:nvPr/>
            </p:nvSpPr>
            <p:spPr>
              <a:xfrm>
                <a:off x="8015054" y="3452128"/>
                <a:ext cx="29965" cy="21532"/>
              </a:xfrm>
              <a:custGeom>
                <a:avLst/>
                <a:gdLst>
                  <a:gd name="connsiteX0" fmla="*/ 24417 w 29965"/>
                  <a:gd name="connsiteY0" fmla="*/ 8333 h 21532"/>
                  <a:gd name="connsiteX1" fmla="*/ 16273 w 29965"/>
                  <a:gd name="connsiteY1" fmla="*/ 10390 h 21532"/>
                  <a:gd name="connsiteX2" fmla="*/ 10873 w 29965"/>
                  <a:gd name="connsiteY2" fmla="*/ 3618 h 21532"/>
                  <a:gd name="connsiteX3" fmla="*/ 243 w 29965"/>
                  <a:gd name="connsiteY3" fmla="*/ 7818 h 21532"/>
                  <a:gd name="connsiteX4" fmla="*/ 13787 w 29965"/>
                  <a:gd name="connsiteY4" fmla="*/ 21191 h 21532"/>
                  <a:gd name="connsiteX5" fmla="*/ 29561 w 29965"/>
                  <a:gd name="connsiteY5" fmla="*/ 13562 h 21532"/>
                  <a:gd name="connsiteX6" fmla="*/ 24417 w 29965"/>
                  <a:gd name="connsiteY6" fmla="*/ 8333 h 21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65" h="21532">
                    <a:moveTo>
                      <a:pt x="24417" y="8333"/>
                    </a:moveTo>
                    <a:cubicBezTo>
                      <a:pt x="21760" y="9190"/>
                      <a:pt x="19102" y="10733"/>
                      <a:pt x="16273" y="10390"/>
                    </a:cubicBezTo>
                    <a:cubicBezTo>
                      <a:pt x="12930" y="10047"/>
                      <a:pt x="11644" y="6361"/>
                      <a:pt x="10873" y="3618"/>
                    </a:cubicBezTo>
                    <a:cubicBezTo>
                      <a:pt x="8901" y="-3412"/>
                      <a:pt x="-1729" y="789"/>
                      <a:pt x="243" y="7818"/>
                    </a:cubicBezTo>
                    <a:cubicBezTo>
                      <a:pt x="2128" y="14676"/>
                      <a:pt x="6843" y="19563"/>
                      <a:pt x="13787" y="21191"/>
                    </a:cubicBezTo>
                    <a:cubicBezTo>
                      <a:pt x="20045" y="22649"/>
                      <a:pt x="26989" y="19305"/>
                      <a:pt x="29561" y="13562"/>
                    </a:cubicBezTo>
                    <a:cubicBezTo>
                      <a:pt x="31189" y="10304"/>
                      <a:pt x="27589" y="7218"/>
                      <a:pt x="24417" y="83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9790FB60-3DF6-13C3-22CC-D7A3C0262E21}"/>
                  </a:ext>
                </a:extLst>
              </p:cNvPr>
              <p:cNvSpPr/>
              <p:nvPr/>
            </p:nvSpPr>
            <p:spPr>
              <a:xfrm>
                <a:off x="8035678" y="3586310"/>
                <a:ext cx="29428" cy="22264"/>
              </a:xfrm>
              <a:custGeom>
                <a:avLst/>
                <a:gdLst>
                  <a:gd name="connsiteX0" fmla="*/ 26339 w 29428"/>
                  <a:gd name="connsiteY0" fmla="*/ 9853 h 22264"/>
                  <a:gd name="connsiteX1" fmla="*/ 12023 w 29428"/>
                  <a:gd name="connsiteY1" fmla="*/ 5138 h 22264"/>
                  <a:gd name="connsiteX2" fmla="*/ 21 w 29428"/>
                  <a:gd name="connsiteY2" fmla="*/ 6595 h 22264"/>
                  <a:gd name="connsiteX3" fmla="*/ 12108 w 29428"/>
                  <a:gd name="connsiteY3" fmla="*/ 21940 h 22264"/>
                  <a:gd name="connsiteX4" fmla="*/ 29168 w 29428"/>
                  <a:gd name="connsiteY4" fmla="*/ 15082 h 22264"/>
                  <a:gd name="connsiteX5" fmla="*/ 26339 w 29428"/>
                  <a:gd name="connsiteY5" fmla="*/ 9853 h 22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28" h="22264">
                    <a:moveTo>
                      <a:pt x="26339" y="9853"/>
                    </a:moveTo>
                    <a:cubicBezTo>
                      <a:pt x="20338" y="9253"/>
                      <a:pt x="12537" y="14739"/>
                      <a:pt x="12023" y="5138"/>
                    </a:cubicBezTo>
                    <a:cubicBezTo>
                      <a:pt x="11680" y="-2577"/>
                      <a:pt x="-579" y="-1206"/>
                      <a:pt x="21" y="6595"/>
                    </a:cubicBezTo>
                    <a:cubicBezTo>
                      <a:pt x="621" y="13796"/>
                      <a:pt x="4650" y="20397"/>
                      <a:pt x="12108" y="21940"/>
                    </a:cubicBezTo>
                    <a:cubicBezTo>
                      <a:pt x="17681" y="23055"/>
                      <a:pt x="27282" y="21426"/>
                      <a:pt x="29168" y="15082"/>
                    </a:cubicBezTo>
                    <a:cubicBezTo>
                      <a:pt x="29939" y="12853"/>
                      <a:pt x="28996" y="10024"/>
                      <a:pt x="26339" y="98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86095CC3-88F1-27B4-D44D-45F9952499D1}"/>
                  </a:ext>
                </a:extLst>
              </p:cNvPr>
              <p:cNvSpPr/>
              <p:nvPr/>
            </p:nvSpPr>
            <p:spPr>
              <a:xfrm>
                <a:off x="7941900" y="3526805"/>
                <a:ext cx="29220" cy="19908"/>
              </a:xfrm>
              <a:custGeom>
                <a:avLst/>
                <a:gdLst>
                  <a:gd name="connsiteX0" fmla="*/ 23333 w 29220"/>
                  <a:gd name="connsiteY0" fmla="*/ 5922 h 19908"/>
                  <a:gd name="connsiteX1" fmla="*/ 11589 w 29220"/>
                  <a:gd name="connsiteY1" fmla="*/ 3779 h 19908"/>
                  <a:gd name="connsiteX2" fmla="*/ 359 w 29220"/>
                  <a:gd name="connsiteY2" fmla="*/ 8236 h 19908"/>
                  <a:gd name="connsiteX3" fmla="*/ 13561 w 29220"/>
                  <a:gd name="connsiteY3" fmla="*/ 19723 h 19908"/>
                  <a:gd name="connsiteX4" fmla="*/ 28906 w 29220"/>
                  <a:gd name="connsiteY4" fmla="*/ 11580 h 19908"/>
                  <a:gd name="connsiteX5" fmla="*/ 23333 w 29220"/>
                  <a:gd name="connsiteY5" fmla="*/ 5922 h 1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20" h="19908">
                    <a:moveTo>
                      <a:pt x="23333" y="5922"/>
                    </a:moveTo>
                    <a:cubicBezTo>
                      <a:pt x="18276" y="7208"/>
                      <a:pt x="13904" y="10379"/>
                      <a:pt x="11589" y="3779"/>
                    </a:cubicBezTo>
                    <a:cubicBezTo>
                      <a:pt x="9017" y="-3594"/>
                      <a:pt x="-2127" y="864"/>
                      <a:pt x="359" y="8236"/>
                    </a:cubicBezTo>
                    <a:cubicBezTo>
                      <a:pt x="2416" y="14408"/>
                      <a:pt x="7131" y="18695"/>
                      <a:pt x="13561" y="19723"/>
                    </a:cubicBezTo>
                    <a:cubicBezTo>
                      <a:pt x="19561" y="20752"/>
                      <a:pt x="26763" y="17409"/>
                      <a:pt x="28906" y="11580"/>
                    </a:cubicBezTo>
                    <a:cubicBezTo>
                      <a:pt x="30277" y="7893"/>
                      <a:pt x="26934" y="4979"/>
                      <a:pt x="23333" y="59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BB3F447A-7FB6-A408-5A34-F7FBE42E9B54}"/>
                  </a:ext>
                </a:extLst>
              </p:cNvPr>
              <p:cNvSpPr/>
              <p:nvPr/>
            </p:nvSpPr>
            <p:spPr>
              <a:xfrm>
                <a:off x="8190402" y="3666967"/>
                <a:ext cx="29704" cy="22807"/>
              </a:xfrm>
              <a:custGeom>
                <a:avLst/>
                <a:gdLst>
                  <a:gd name="connsiteX0" fmla="*/ 22662 w 29704"/>
                  <a:gd name="connsiteY0" fmla="*/ 9092 h 22807"/>
                  <a:gd name="connsiteX1" fmla="*/ 14433 w 29704"/>
                  <a:gd name="connsiteY1" fmla="*/ 11920 h 22807"/>
                  <a:gd name="connsiteX2" fmla="*/ 11089 w 29704"/>
                  <a:gd name="connsiteY2" fmla="*/ 3262 h 22807"/>
                  <a:gd name="connsiteX3" fmla="*/ 2088 w 29704"/>
                  <a:gd name="connsiteY3" fmla="*/ 1891 h 22807"/>
                  <a:gd name="connsiteX4" fmla="*/ 9375 w 29704"/>
                  <a:gd name="connsiteY4" fmla="*/ 21779 h 22807"/>
                  <a:gd name="connsiteX5" fmla="*/ 29263 w 29704"/>
                  <a:gd name="connsiteY5" fmla="*/ 14321 h 22807"/>
                  <a:gd name="connsiteX6" fmla="*/ 22662 w 29704"/>
                  <a:gd name="connsiteY6" fmla="*/ 9092 h 22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4" h="22807">
                    <a:moveTo>
                      <a:pt x="22662" y="9092"/>
                    </a:moveTo>
                    <a:cubicBezTo>
                      <a:pt x="20262" y="10549"/>
                      <a:pt x="17433" y="12863"/>
                      <a:pt x="14433" y="11920"/>
                    </a:cubicBezTo>
                    <a:cubicBezTo>
                      <a:pt x="10489" y="10720"/>
                      <a:pt x="12375" y="6434"/>
                      <a:pt x="11089" y="3262"/>
                    </a:cubicBezTo>
                    <a:cubicBezTo>
                      <a:pt x="9632" y="-338"/>
                      <a:pt x="4574" y="-1196"/>
                      <a:pt x="2088" y="1891"/>
                    </a:cubicBezTo>
                    <a:cubicBezTo>
                      <a:pt x="-3141" y="8577"/>
                      <a:pt x="2260" y="18950"/>
                      <a:pt x="9375" y="21779"/>
                    </a:cubicBezTo>
                    <a:cubicBezTo>
                      <a:pt x="16490" y="24608"/>
                      <a:pt x="26005" y="21436"/>
                      <a:pt x="29263" y="14321"/>
                    </a:cubicBezTo>
                    <a:cubicBezTo>
                      <a:pt x="31235" y="10206"/>
                      <a:pt x="26177" y="6863"/>
                      <a:pt x="22662" y="90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CFC30598-5B76-EEAC-1FF0-B1117ACA878D}"/>
                  </a:ext>
                </a:extLst>
              </p:cNvPr>
              <p:cNvSpPr/>
              <p:nvPr/>
            </p:nvSpPr>
            <p:spPr>
              <a:xfrm>
                <a:off x="8292474" y="3721102"/>
                <a:ext cx="25981" cy="21596"/>
              </a:xfrm>
              <a:custGeom>
                <a:avLst/>
                <a:gdLst>
                  <a:gd name="connsiteX0" fmla="*/ 21060 w 25981"/>
                  <a:gd name="connsiteY0" fmla="*/ 9478 h 21596"/>
                  <a:gd name="connsiteX1" fmla="*/ 14630 w 25981"/>
                  <a:gd name="connsiteY1" fmla="*/ 10421 h 21596"/>
                  <a:gd name="connsiteX2" fmla="*/ 11030 w 25981"/>
                  <a:gd name="connsiteY2" fmla="*/ 3563 h 21596"/>
                  <a:gd name="connsiteX3" fmla="*/ 57 w 25981"/>
                  <a:gd name="connsiteY3" fmla="*/ 4849 h 21596"/>
                  <a:gd name="connsiteX4" fmla="*/ 10087 w 25981"/>
                  <a:gd name="connsiteY4" fmla="*/ 20794 h 21596"/>
                  <a:gd name="connsiteX5" fmla="*/ 25774 w 25981"/>
                  <a:gd name="connsiteY5" fmla="*/ 14279 h 21596"/>
                  <a:gd name="connsiteX6" fmla="*/ 21060 w 25981"/>
                  <a:gd name="connsiteY6" fmla="*/ 9478 h 21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81" h="21596">
                    <a:moveTo>
                      <a:pt x="21060" y="9478"/>
                    </a:moveTo>
                    <a:cubicBezTo>
                      <a:pt x="19088" y="9993"/>
                      <a:pt x="16516" y="11107"/>
                      <a:pt x="14630" y="10421"/>
                    </a:cubicBezTo>
                    <a:cubicBezTo>
                      <a:pt x="11887" y="9478"/>
                      <a:pt x="11716" y="6049"/>
                      <a:pt x="11030" y="3563"/>
                    </a:cubicBezTo>
                    <a:cubicBezTo>
                      <a:pt x="9573" y="-2009"/>
                      <a:pt x="571" y="-637"/>
                      <a:pt x="57" y="4849"/>
                    </a:cubicBezTo>
                    <a:cubicBezTo>
                      <a:pt x="-543" y="11621"/>
                      <a:pt x="3658" y="18480"/>
                      <a:pt x="10087" y="20794"/>
                    </a:cubicBezTo>
                    <a:cubicBezTo>
                      <a:pt x="16002" y="22937"/>
                      <a:pt x="23803" y="20794"/>
                      <a:pt x="25774" y="14279"/>
                    </a:cubicBezTo>
                    <a:cubicBezTo>
                      <a:pt x="26718" y="11193"/>
                      <a:pt x="24317" y="8621"/>
                      <a:pt x="21060" y="94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A2F0C9D2-2B94-C1BB-1C84-9263DAD0EDE0}"/>
                  </a:ext>
                </a:extLst>
              </p:cNvPr>
              <p:cNvSpPr/>
              <p:nvPr/>
            </p:nvSpPr>
            <p:spPr>
              <a:xfrm>
                <a:off x="8183401" y="3778796"/>
                <a:ext cx="28100" cy="23961"/>
              </a:xfrm>
              <a:custGeom>
                <a:avLst/>
                <a:gdLst>
                  <a:gd name="connsiteX0" fmla="*/ 23320 w 28100"/>
                  <a:gd name="connsiteY0" fmla="*/ 11534 h 23961"/>
                  <a:gd name="connsiteX1" fmla="*/ 13204 w 28100"/>
                  <a:gd name="connsiteY1" fmla="*/ 11105 h 23961"/>
                  <a:gd name="connsiteX2" fmla="*/ 11919 w 28100"/>
                  <a:gd name="connsiteY2" fmla="*/ 3990 h 23961"/>
                  <a:gd name="connsiteX3" fmla="*/ 3860 w 28100"/>
                  <a:gd name="connsiteY3" fmla="*/ 561 h 23961"/>
                  <a:gd name="connsiteX4" fmla="*/ 3 w 28100"/>
                  <a:gd name="connsiteY4" fmla="*/ 5448 h 23961"/>
                  <a:gd name="connsiteX5" fmla="*/ 8918 w 28100"/>
                  <a:gd name="connsiteY5" fmla="*/ 22678 h 23961"/>
                  <a:gd name="connsiteX6" fmla="*/ 27092 w 28100"/>
                  <a:gd name="connsiteY6" fmla="*/ 18649 h 23961"/>
                  <a:gd name="connsiteX7" fmla="*/ 23320 w 28100"/>
                  <a:gd name="connsiteY7" fmla="*/ 11534 h 23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00" h="23961">
                    <a:moveTo>
                      <a:pt x="23320" y="11534"/>
                    </a:moveTo>
                    <a:cubicBezTo>
                      <a:pt x="20319" y="11534"/>
                      <a:pt x="15347" y="13677"/>
                      <a:pt x="13204" y="11105"/>
                    </a:cubicBezTo>
                    <a:cubicBezTo>
                      <a:pt x="11575" y="9134"/>
                      <a:pt x="12861" y="6133"/>
                      <a:pt x="11919" y="3990"/>
                    </a:cubicBezTo>
                    <a:cubicBezTo>
                      <a:pt x="10718" y="818"/>
                      <a:pt x="6946" y="-982"/>
                      <a:pt x="3860" y="561"/>
                    </a:cubicBezTo>
                    <a:cubicBezTo>
                      <a:pt x="2060" y="1419"/>
                      <a:pt x="3" y="3219"/>
                      <a:pt x="3" y="5448"/>
                    </a:cubicBezTo>
                    <a:cubicBezTo>
                      <a:pt x="-83" y="12734"/>
                      <a:pt x="1888" y="19335"/>
                      <a:pt x="8918" y="22678"/>
                    </a:cubicBezTo>
                    <a:cubicBezTo>
                      <a:pt x="14747" y="25421"/>
                      <a:pt x="23149" y="23621"/>
                      <a:pt x="27092" y="18649"/>
                    </a:cubicBezTo>
                    <a:cubicBezTo>
                      <a:pt x="29664" y="15220"/>
                      <a:pt x="26920" y="11448"/>
                      <a:pt x="23320" y="115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06CAA91E-C4C7-FD21-1FAA-9619EF6F8A83}"/>
                  </a:ext>
                </a:extLst>
              </p:cNvPr>
              <p:cNvSpPr/>
              <p:nvPr/>
            </p:nvSpPr>
            <p:spPr>
              <a:xfrm>
                <a:off x="8072708" y="3716242"/>
                <a:ext cx="31867" cy="24436"/>
              </a:xfrm>
              <a:custGeom>
                <a:avLst/>
                <a:gdLst>
                  <a:gd name="connsiteX0" fmla="*/ 31828 w 31867"/>
                  <a:gd name="connsiteY0" fmla="*/ 13310 h 24436"/>
                  <a:gd name="connsiteX1" fmla="*/ 28056 w 31867"/>
                  <a:gd name="connsiteY1" fmla="*/ 9538 h 24436"/>
                  <a:gd name="connsiteX2" fmla="*/ 16655 w 31867"/>
                  <a:gd name="connsiteY2" fmla="*/ 12967 h 24436"/>
                  <a:gd name="connsiteX3" fmla="*/ 11854 w 31867"/>
                  <a:gd name="connsiteY3" fmla="*/ 4994 h 24436"/>
                  <a:gd name="connsiteX4" fmla="*/ 196 w 31867"/>
                  <a:gd name="connsiteY4" fmla="*/ 4909 h 24436"/>
                  <a:gd name="connsiteX5" fmla="*/ 12968 w 31867"/>
                  <a:gd name="connsiteY5" fmla="*/ 24197 h 24436"/>
                  <a:gd name="connsiteX6" fmla="*/ 31828 w 31867"/>
                  <a:gd name="connsiteY6" fmla="*/ 13310 h 2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67" h="24436">
                    <a:moveTo>
                      <a:pt x="31828" y="13310"/>
                    </a:moveTo>
                    <a:cubicBezTo>
                      <a:pt x="32171" y="11252"/>
                      <a:pt x="30199" y="9109"/>
                      <a:pt x="28056" y="9538"/>
                    </a:cubicBezTo>
                    <a:cubicBezTo>
                      <a:pt x="24027" y="10309"/>
                      <a:pt x="20770" y="12624"/>
                      <a:pt x="16655" y="12967"/>
                    </a:cubicBezTo>
                    <a:cubicBezTo>
                      <a:pt x="12111" y="13310"/>
                      <a:pt x="12283" y="7995"/>
                      <a:pt x="11854" y="4994"/>
                    </a:cubicBezTo>
                    <a:cubicBezTo>
                      <a:pt x="10911" y="-1521"/>
                      <a:pt x="1138" y="-1778"/>
                      <a:pt x="196" y="4909"/>
                    </a:cubicBezTo>
                    <a:cubicBezTo>
                      <a:pt x="-1090" y="13824"/>
                      <a:pt x="4053" y="22311"/>
                      <a:pt x="12968" y="24197"/>
                    </a:cubicBezTo>
                    <a:cubicBezTo>
                      <a:pt x="20255" y="25568"/>
                      <a:pt x="30457" y="20939"/>
                      <a:pt x="31828" y="133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48FED179-F53C-6A0B-70DD-F7ABDE92B73F}"/>
                  </a:ext>
                </a:extLst>
              </p:cNvPr>
              <p:cNvSpPr/>
              <p:nvPr/>
            </p:nvSpPr>
            <p:spPr>
              <a:xfrm>
                <a:off x="7946028" y="3656469"/>
                <a:ext cx="28813" cy="23085"/>
              </a:xfrm>
              <a:custGeom>
                <a:avLst/>
                <a:gdLst>
                  <a:gd name="connsiteX0" fmla="*/ 28720 w 28813"/>
                  <a:gd name="connsiteY0" fmla="*/ 11704 h 23085"/>
                  <a:gd name="connsiteX1" fmla="*/ 22377 w 28813"/>
                  <a:gd name="connsiteY1" fmla="*/ 8960 h 23085"/>
                  <a:gd name="connsiteX2" fmla="*/ 18691 w 28813"/>
                  <a:gd name="connsiteY2" fmla="*/ 11446 h 23085"/>
                  <a:gd name="connsiteX3" fmla="*/ 15948 w 28813"/>
                  <a:gd name="connsiteY3" fmla="*/ 11104 h 23085"/>
                  <a:gd name="connsiteX4" fmla="*/ 10718 w 28813"/>
                  <a:gd name="connsiteY4" fmla="*/ 2360 h 23085"/>
                  <a:gd name="connsiteX5" fmla="*/ 689 w 28813"/>
                  <a:gd name="connsiteY5" fmla="*/ 3474 h 23085"/>
                  <a:gd name="connsiteX6" fmla="*/ 11833 w 28813"/>
                  <a:gd name="connsiteY6" fmla="*/ 22248 h 23085"/>
                  <a:gd name="connsiteX7" fmla="*/ 28720 w 28813"/>
                  <a:gd name="connsiteY7" fmla="*/ 11704 h 23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813" h="23085">
                    <a:moveTo>
                      <a:pt x="28720" y="11704"/>
                    </a:moveTo>
                    <a:cubicBezTo>
                      <a:pt x="28292" y="8532"/>
                      <a:pt x="24863" y="7417"/>
                      <a:pt x="22377" y="8960"/>
                    </a:cubicBezTo>
                    <a:cubicBezTo>
                      <a:pt x="21091" y="9732"/>
                      <a:pt x="20063" y="10932"/>
                      <a:pt x="18691" y="11446"/>
                    </a:cubicBezTo>
                    <a:cubicBezTo>
                      <a:pt x="17748" y="11789"/>
                      <a:pt x="17148" y="11618"/>
                      <a:pt x="15948" y="11104"/>
                    </a:cubicBezTo>
                    <a:cubicBezTo>
                      <a:pt x="12690" y="9732"/>
                      <a:pt x="12690" y="5446"/>
                      <a:pt x="10718" y="2360"/>
                    </a:cubicBezTo>
                    <a:cubicBezTo>
                      <a:pt x="8404" y="-1412"/>
                      <a:pt x="2232" y="-384"/>
                      <a:pt x="689" y="3474"/>
                    </a:cubicBezTo>
                    <a:cubicBezTo>
                      <a:pt x="-2312" y="11104"/>
                      <a:pt x="5061" y="19676"/>
                      <a:pt x="11833" y="22248"/>
                    </a:cubicBezTo>
                    <a:cubicBezTo>
                      <a:pt x="19291" y="24991"/>
                      <a:pt x="29921" y="20876"/>
                      <a:pt x="28720" y="117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2" name="图形 4">
              <a:extLst>
                <a:ext uri="{FF2B5EF4-FFF2-40B4-BE49-F238E27FC236}">
                  <a16:creationId xmlns:a16="http://schemas.microsoft.com/office/drawing/2014/main" id="{35192E5F-D224-CC7B-92A9-291BFC14356B}"/>
                </a:ext>
              </a:extLst>
            </p:cNvPr>
            <p:cNvGrpSpPr/>
            <p:nvPr/>
          </p:nvGrpSpPr>
          <p:grpSpPr>
            <a:xfrm>
              <a:off x="7021997" y="3684566"/>
              <a:ext cx="235759" cy="212164"/>
              <a:chOff x="7021997" y="3684566"/>
              <a:chExt cx="235759" cy="212164"/>
            </a:xfrm>
          </p:grpSpPr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id="{159A430C-A066-FE01-8293-E32F5CD0C5C3}"/>
                  </a:ext>
                </a:extLst>
              </p:cNvPr>
              <p:cNvSpPr/>
              <p:nvPr/>
            </p:nvSpPr>
            <p:spPr>
              <a:xfrm>
                <a:off x="7021997" y="3684566"/>
                <a:ext cx="235759" cy="212164"/>
              </a:xfrm>
              <a:custGeom>
                <a:avLst/>
                <a:gdLst>
                  <a:gd name="connsiteX0" fmla="*/ 690 w 235759"/>
                  <a:gd name="connsiteY0" fmla="*/ 89048 h 212164"/>
                  <a:gd name="connsiteX1" fmla="*/ 33008 w 235759"/>
                  <a:gd name="connsiteY1" fmla="*/ 113222 h 212164"/>
                  <a:gd name="connsiteX2" fmla="*/ 82643 w 235759"/>
                  <a:gd name="connsiteY2" fmla="*/ 115108 h 212164"/>
                  <a:gd name="connsiteX3" fmla="*/ 61641 w 235759"/>
                  <a:gd name="connsiteY3" fmla="*/ 152142 h 212164"/>
                  <a:gd name="connsiteX4" fmla="*/ 61812 w 235759"/>
                  <a:gd name="connsiteY4" fmla="*/ 207349 h 212164"/>
                  <a:gd name="connsiteX5" fmla="*/ 106132 w 235759"/>
                  <a:gd name="connsiteY5" fmla="*/ 184717 h 212164"/>
                  <a:gd name="connsiteX6" fmla="*/ 125677 w 235759"/>
                  <a:gd name="connsiteY6" fmla="*/ 151541 h 212164"/>
                  <a:gd name="connsiteX7" fmla="*/ 142479 w 235759"/>
                  <a:gd name="connsiteY7" fmla="*/ 192175 h 212164"/>
                  <a:gd name="connsiteX8" fmla="*/ 178484 w 235759"/>
                  <a:gd name="connsiteY8" fmla="*/ 211035 h 212164"/>
                  <a:gd name="connsiteX9" fmla="*/ 189285 w 235759"/>
                  <a:gd name="connsiteY9" fmla="*/ 173744 h 212164"/>
                  <a:gd name="connsiteX10" fmla="*/ 164853 w 235759"/>
                  <a:gd name="connsiteY10" fmla="*/ 127710 h 212164"/>
                  <a:gd name="connsiteX11" fmla="*/ 211574 w 235759"/>
                  <a:gd name="connsiteY11" fmla="*/ 127024 h 212164"/>
                  <a:gd name="connsiteX12" fmla="*/ 235234 w 235759"/>
                  <a:gd name="connsiteY12" fmla="*/ 106793 h 212164"/>
                  <a:gd name="connsiteX13" fmla="*/ 202573 w 235759"/>
                  <a:gd name="connsiteY13" fmla="*/ 86305 h 212164"/>
                  <a:gd name="connsiteX14" fmla="*/ 164939 w 235759"/>
                  <a:gd name="connsiteY14" fmla="*/ 85448 h 212164"/>
                  <a:gd name="connsiteX15" fmla="*/ 188428 w 235759"/>
                  <a:gd name="connsiteY15" fmla="*/ 47300 h 212164"/>
                  <a:gd name="connsiteX16" fmla="*/ 186799 w 235759"/>
                  <a:gd name="connsiteY16" fmla="*/ 10181 h 212164"/>
                  <a:gd name="connsiteX17" fmla="*/ 153452 w 235759"/>
                  <a:gd name="connsiteY17" fmla="*/ 20897 h 212164"/>
                  <a:gd name="connsiteX18" fmla="*/ 127992 w 235759"/>
                  <a:gd name="connsiteY18" fmla="*/ 66417 h 212164"/>
                  <a:gd name="connsiteX19" fmla="*/ 104246 w 235759"/>
                  <a:gd name="connsiteY19" fmla="*/ 15410 h 212164"/>
                  <a:gd name="connsiteX20" fmla="*/ 67898 w 235759"/>
                  <a:gd name="connsiteY20" fmla="*/ 4523 h 212164"/>
                  <a:gd name="connsiteX21" fmla="*/ 65155 w 235759"/>
                  <a:gd name="connsiteY21" fmla="*/ 44642 h 212164"/>
                  <a:gd name="connsiteX22" fmla="*/ 80586 w 235759"/>
                  <a:gd name="connsiteY22" fmla="*/ 72846 h 212164"/>
                  <a:gd name="connsiteX23" fmla="*/ 42267 w 235759"/>
                  <a:gd name="connsiteY23" fmla="*/ 68045 h 212164"/>
                  <a:gd name="connsiteX24" fmla="*/ 690 w 235759"/>
                  <a:gd name="connsiteY24" fmla="*/ 89048 h 212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5759" h="212164">
                    <a:moveTo>
                      <a:pt x="690" y="89048"/>
                    </a:moveTo>
                    <a:cubicBezTo>
                      <a:pt x="-4711" y="104307"/>
                      <a:pt x="23064" y="110565"/>
                      <a:pt x="33008" y="113222"/>
                    </a:cubicBezTo>
                    <a:cubicBezTo>
                      <a:pt x="48782" y="117509"/>
                      <a:pt x="66270" y="118366"/>
                      <a:pt x="82643" y="115108"/>
                    </a:cubicBezTo>
                    <a:cubicBezTo>
                      <a:pt x="72442" y="124881"/>
                      <a:pt x="66012" y="138168"/>
                      <a:pt x="61641" y="152142"/>
                    </a:cubicBezTo>
                    <a:cubicBezTo>
                      <a:pt x="57611" y="165000"/>
                      <a:pt x="50153" y="196462"/>
                      <a:pt x="61812" y="207349"/>
                    </a:cubicBezTo>
                    <a:cubicBezTo>
                      <a:pt x="73899" y="218664"/>
                      <a:pt x="100217" y="191318"/>
                      <a:pt x="106132" y="184717"/>
                    </a:cubicBezTo>
                    <a:cubicBezTo>
                      <a:pt x="113333" y="176659"/>
                      <a:pt x="122163" y="164057"/>
                      <a:pt x="125677" y="151541"/>
                    </a:cubicBezTo>
                    <a:cubicBezTo>
                      <a:pt x="128078" y="166201"/>
                      <a:pt x="132278" y="180174"/>
                      <a:pt x="142479" y="192175"/>
                    </a:cubicBezTo>
                    <a:cubicBezTo>
                      <a:pt x="151052" y="202205"/>
                      <a:pt x="163739" y="216264"/>
                      <a:pt x="178484" y="211035"/>
                    </a:cubicBezTo>
                    <a:cubicBezTo>
                      <a:pt x="191257" y="206491"/>
                      <a:pt x="191085" y="183945"/>
                      <a:pt x="189285" y="173744"/>
                    </a:cubicBezTo>
                    <a:cubicBezTo>
                      <a:pt x="186713" y="158657"/>
                      <a:pt x="177198" y="139454"/>
                      <a:pt x="164853" y="127710"/>
                    </a:cubicBezTo>
                    <a:cubicBezTo>
                      <a:pt x="180198" y="131225"/>
                      <a:pt x="196486" y="131739"/>
                      <a:pt x="211574" y="127024"/>
                    </a:cubicBezTo>
                    <a:cubicBezTo>
                      <a:pt x="218174" y="124967"/>
                      <a:pt x="239348" y="117423"/>
                      <a:pt x="235234" y="106793"/>
                    </a:cubicBezTo>
                    <a:cubicBezTo>
                      <a:pt x="230604" y="94792"/>
                      <a:pt x="213631" y="90248"/>
                      <a:pt x="202573" y="86305"/>
                    </a:cubicBezTo>
                    <a:cubicBezTo>
                      <a:pt x="190571" y="82019"/>
                      <a:pt x="176940" y="81418"/>
                      <a:pt x="164939" y="85448"/>
                    </a:cubicBezTo>
                    <a:cubicBezTo>
                      <a:pt x="174712" y="73960"/>
                      <a:pt x="182941" y="61873"/>
                      <a:pt x="188428" y="47300"/>
                    </a:cubicBezTo>
                    <a:cubicBezTo>
                      <a:pt x="191600" y="38813"/>
                      <a:pt x="196743" y="17039"/>
                      <a:pt x="186799" y="10181"/>
                    </a:cubicBezTo>
                    <a:cubicBezTo>
                      <a:pt x="175312" y="2294"/>
                      <a:pt x="161939" y="13010"/>
                      <a:pt x="153452" y="20897"/>
                    </a:cubicBezTo>
                    <a:cubicBezTo>
                      <a:pt x="141193" y="32212"/>
                      <a:pt x="132364" y="49529"/>
                      <a:pt x="127992" y="66417"/>
                    </a:cubicBezTo>
                    <a:cubicBezTo>
                      <a:pt x="123620" y="47814"/>
                      <a:pt x="117362" y="29983"/>
                      <a:pt x="104246" y="15410"/>
                    </a:cubicBezTo>
                    <a:cubicBezTo>
                      <a:pt x="96616" y="6838"/>
                      <a:pt x="78271" y="-7307"/>
                      <a:pt x="67898" y="4523"/>
                    </a:cubicBezTo>
                    <a:cubicBezTo>
                      <a:pt x="59412" y="14124"/>
                      <a:pt x="63098" y="33412"/>
                      <a:pt x="65155" y="44642"/>
                    </a:cubicBezTo>
                    <a:cubicBezTo>
                      <a:pt x="67213" y="55787"/>
                      <a:pt x="72871" y="65217"/>
                      <a:pt x="80586" y="72846"/>
                    </a:cubicBezTo>
                    <a:cubicBezTo>
                      <a:pt x="68499" y="68988"/>
                      <a:pt x="56068" y="67103"/>
                      <a:pt x="42267" y="68045"/>
                    </a:cubicBezTo>
                    <a:cubicBezTo>
                      <a:pt x="30351" y="68731"/>
                      <a:pt x="5234" y="76189"/>
                      <a:pt x="690" y="89048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id="{74E81B8B-319B-02F2-7EE8-78ED682E7A24}"/>
                  </a:ext>
                </a:extLst>
              </p:cNvPr>
              <p:cNvSpPr/>
              <p:nvPr/>
            </p:nvSpPr>
            <p:spPr>
              <a:xfrm>
                <a:off x="7105875" y="3755200"/>
                <a:ext cx="76394" cy="77863"/>
              </a:xfrm>
              <a:custGeom>
                <a:avLst/>
                <a:gdLst>
                  <a:gd name="connsiteX0" fmla="*/ 2108 w 76394"/>
                  <a:gd name="connsiteY0" fmla="*/ 26472 h 77863"/>
                  <a:gd name="connsiteX1" fmla="*/ 2279 w 76394"/>
                  <a:gd name="connsiteY1" fmla="*/ 32215 h 77863"/>
                  <a:gd name="connsiteX2" fmla="*/ 17367 w 76394"/>
                  <a:gd name="connsiteY2" fmla="*/ 37787 h 77863"/>
                  <a:gd name="connsiteX3" fmla="*/ 6737 w 76394"/>
                  <a:gd name="connsiteY3" fmla="*/ 54333 h 77863"/>
                  <a:gd name="connsiteX4" fmla="*/ 10166 w 76394"/>
                  <a:gd name="connsiteY4" fmla="*/ 58619 h 77863"/>
                  <a:gd name="connsiteX5" fmla="*/ 26968 w 76394"/>
                  <a:gd name="connsiteY5" fmla="*/ 54504 h 77863"/>
                  <a:gd name="connsiteX6" fmla="*/ 27654 w 76394"/>
                  <a:gd name="connsiteY6" fmla="*/ 71906 h 77863"/>
                  <a:gd name="connsiteX7" fmla="*/ 32026 w 76394"/>
                  <a:gd name="connsiteY7" fmla="*/ 73021 h 77863"/>
                  <a:gd name="connsiteX8" fmla="*/ 41542 w 76394"/>
                  <a:gd name="connsiteY8" fmla="*/ 61105 h 77863"/>
                  <a:gd name="connsiteX9" fmla="*/ 50885 w 76394"/>
                  <a:gd name="connsiteY9" fmla="*/ 76364 h 77863"/>
                  <a:gd name="connsiteX10" fmla="*/ 56800 w 76394"/>
                  <a:gd name="connsiteY10" fmla="*/ 74649 h 77863"/>
                  <a:gd name="connsiteX11" fmla="*/ 56200 w 76394"/>
                  <a:gd name="connsiteY11" fmla="*/ 57076 h 77863"/>
                  <a:gd name="connsiteX12" fmla="*/ 73259 w 76394"/>
                  <a:gd name="connsiteY12" fmla="*/ 59305 h 77863"/>
                  <a:gd name="connsiteX13" fmla="*/ 75917 w 76394"/>
                  <a:gd name="connsiteY13" fmla="*/ 54504 h 77863"/>
                  <a:gd name="connsiteX14" fmla="*/ 61515 w 76394"/>
                  <a:gd name="connsiteY14" fmla="*/ 38816 h 77863"/>
                  <a:gd name="connsiteX15" fmla="*/ 73774 w 76394"/>
                  <a:gd name="connsiteY15" fmla="*/ 23557 h 77863"/>
                  <a:gd name="connsiteX16" fmla="*/ 70945 w 76394"/>
                  <a:gd name="connsiteY16" fmla="*/ 18928 h 77863"/>
                  <a:gd name="connsiteX17" fmla="*/ 53714 w 76394"/>
                  <a:gd name="connsiteY17" fmla="*/ 21243 h 77863"/>
                  <a:gd name="connsiteX18" fmla="*/ 53200 w 76394"/>
                  <a:gd name="connsiteY18" fmla="*/ 3069 h 77863"/>
                  <a:gd name="connsiteX19" fmla="*/ 47971 w 76394"/>
                  <a:gd name="connsiteY19" fmla="*/ 1012 h 77863"/>
                  <a:gd name="connsiteX20" fmla="*/ 37941 w 76394"/>
                  <a:gd name="connsiteY20" fmla="*/ 15242 h 77863"/>
                  <a:gd name="connsiteX21" fmla="*/ 30054 w 76394"/>
                  <a:gd name="connsiteY21" fmla="*/ 4012 h 77863"/>
                  <a:gd name="connsiteX22" fmla="*/ 24482 w 76394"/>
                  <a:gd name="connsiteY22" fmla="*/ 4869 h 77863"/>
                  <a:gd name="connsiteX23" fmla="*/ 16081 w 76394"/>
                  <a:gd name="connsiteY23" fmla="*/ 23300 h 77863"/>
                  <a:gd name="connsiteX24" fmla="*/ 2108 w 76394"/>
                  <a:gd name="connsiteY24" fmla="*/ 26472 h 7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394" h="77863">
                    <a:moveTo>
                      <a:pt x="2108" y="26472"/>
                    </a:moveTo>
                    <a:cubicBezTo>
                      <a:pt x="-978" y="27415"/>
                      <a:pt x="-464" y="31273"/>
                      <a:pt x="2279" y="32215"/>
                    </a:cubicBezTo>
                    <a:cubicBezTo>
                      <a:pt x="7337" y="34101"/>
                      <a:pt x="12309" y="35901"/>
                      <a:pt x="17367" y="37787"/>
                    </a:cubicBezTo>
                    <a:cubicBezTo>
                      <a:pt x="13595" y="43188"/>
                      <a:pt x="9652" y="48418"/>
                      <a:pt x="6737" y="54333"/>
                    </a:cubicBezTo>
                    <a:cubicBezTo>
                      <a:pt x="5623" y="56733"/>
                      <a:pt x="7594" y="59219"/>
                      <a:pt x="10166" y="58619"/>
                    </a:cubicBezTo>
                    <a:cubicBezTo>
                      <a:pt x="15738" y="57333"/>
                      <a:pt x="21396" y="55961"/>
                      <a:pt x="26968" y="54504"/>
                    </a:cubicBezTo>
                    <a:cubicBezTo>
                      <a:pt x="26797" y="60333"/>
                      <a:pt x="26797" y="66077"/>
                      <a:pt x="27654" y="71906"/>
                    </a:cubicBezTo>
                    <a:cubicBezTo>
                      <a:pt x="27997" y="74049"/>
                      <a:pt x="30740" y="74135"/>
                      <a:pt x="32026" y="73021"/>
                    </a:cubicBezTo>
                    <a:cubicBezTo>
                      <a:pt x="36141" y="69592"/>
                      <a:pt x="38969" y="65563"/>
                      <a:pt x="41542" y="61105"/>
                    </a:cubicBezTo>
                    <a:cubicBezTo>
                      <a:pt x="44370" y="66420"/>
                      <a:pt x="47713" y="71220"/>
                      <a:pt x="50885" y="76364"/>
                    </a:cubicBezTo>
                    <a:cubicBezTo>
                      <a:pt x="52600" y="79107"/>
                      <a:pt x="56800" y="77821"/>
                      <a:pt x="56800" y="74649"/>
                    </a:cubicBezTo>
                    <a:cubicBezTo>
                      <a:pt x="56800" y="68820"/>
                      <a:pt x="56286" y="62991"/>
                      <a:pt x="56200" y="57076"/>
                    </a:cubicBezTo>
                    <a:cubicBezTo>
                      <a:pt x="61858" y="58361"/>
                      <a:pt x="67430" y="59047"/>
                      <a:pt x="73259" y="59305"/>
                    </a:cubicBezTo>
                    <a:cubicBezTo>
                      <a:pt x="75488" y="59390"/>
                      <a:pt x="77289" y="56390"/>
                      <a:pt x="75917" y="54504"/>
                    </a:cubicBezTo>
                    <a:cubicBezTo>
                      <a:pt x="71631" y="48760"/>
                      <a:pt x="66487" y="43960"/>
                      <a:pt x="61515" y="38816"/>
                    </a:cubicBezTo>
                    <a:cubicBezTo>
                      <a:pt x="65887" y="33930"/>
                      <a:pt x="69831" y="28786"/>
                      <a:pt x="73774" y="23557"/>
                    </a:cubicBezTo>
                    <a:cubicBezTo>
                      <a:pt x="75231" y="21586"/>
                      <a:pt x="73088" y="18928"/>
                      <a:pt x="70945" y="18928"/>
                    </a:cubicBezTo>
                    <a:cubicBezTo>
                      <a:pt x="64944" y="19014"/>
                      <a:pt x="59372" y="19614"/>
                      <a:pt x="53714" y="21243"/>
                    </a:cubicBezTo>
                    <a:cubicBezTo>
                      <a:pt x="53457" y="15156"/>
                      <a:pt x="53286" y="9070"/>
                      <a:pt x="53200" y="3069"/>
                    </a:cubicBezTo>
                    <a:cubicBezTo>
                      <a:pt x="53200" y="583"/>
                      <a:pt x="49600" y="-1217"/>
                      <a:pt x="47971" y="1012"/>
                    </a:cubicBezTo>
                    <a:cubicBezTo>
                      <a:pt x="44456" y="5641"/>
                      <a:pt x="41198" y="10441"/>
                      <a:pt x="37941" y="15242"/>
                    </a:cubicBezTo>
                    <a:cubicBezTo>
                      <a:pt x="34855" y="11813"/>
                      <a:pt x="32540" y="8127"/>
                      <a:pt x="30054" y="4012"/>
                    </a:cubicBezTo>
                    <a:cubicBezTo>
                      <a:pt x="28768" y="1954"/>
                      <a:pt x="24825" y="2126"/>
                      <a:pt x="24482" y="4869"/>
                    </a:cubicBezTo>
                    <a:cubicBezTo>
                      <a:pt x="23625" y="11727"/>
                      <a:pt x="24911" y="20471"/>
                      <a:pt x="16081" y="23300"/>
                    </a:cubicBezTo>
                    <a:cubicBezTo>
                      <a:pt x="11623" y="24672"/>
                      <a:pt x="6651" y="25014"/>
                      <a:pt x="2108" y="264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3" name="图形 4">
              <a:extLst>
                <a:ext uri="{FF2B5EF4-FFF2-40B4-BE49-F238E27FC236}">
                  <a16:creationId xmlns:a16="http://schemas.microsoft.com/office/drawing/2014/main" id="{AD9731B3-D6EB-346F-A526-915A9798ED4E}"/>
                </a:ext>
              </a:extLst>
            </p:cNvPr>
            <p:cNvGrpSpPr/>
            <p:nvPr/>
          </p:nvGrpSpPr>
          <p:grpSpPr>
            <a:xfrm>
              <a:off x="5793898" y="3368740"/>
              <a:ext cx="644767" cy="440481"/>
              <a:chOff x="5793898" y="3368740"/>
              <a:chExt cx="644767" cy="440481"/>
            </a:xfrm>
          </p:grpSpPr>
          <p:sp>
            <p:nvSpPr>
              <p:cNvPr id="383" name="任意多边形: 形状 382">
                <a:extLst>
                  <a:ext uri="{FF2B5EF4-FFF2-40B4-BE49-F238E27FC236}">
                    <a16:creationId xmlns:a16="http://schemas.microsoft.com/office/drawing/2014/main" id="{FBED3008-9C5D-A661-FCB3-404932D56D85}"/>
                  </a:ext>
                </a:extLst>
              </p:cNvPr>
              <p:cNvSpPr/>
              <p:nvPr/>
            </p:nvSpPr>
            <p:spPr>
              <a:xfrm>
                <a:off x="5824499" y="3464769"/>
                <a:ext cx="585515" cy="344451"/>
              </a:xfrm>
              <a:custGeom>
                <a:avLst/>
                <a:gdLst>
                  <a:gd name="connsiteX0" fmla="*/ 953 w 585515"/>
                  <a:gd name="connsiteY0" fmla="*/ 181543 h 344451"/>
                  <a:gd name="connsiteX1" fmla="*/ 14412 w 585515"/>
                  <a:gd name="connsiteY1" fmla="*/ 199031 h 344451"/>
                  <a:gd name="connsiteX2" fmla="*/ 20327 w 585515"/>
                  <a:gd name="connsiteY2" fmla="*/ 200831 h 344451"/>
                  <a:gd name="connsiteX3" fmla="*/ 139999 w 585515"/>
                  <a:gd name="connsiteY3" fmla="*/ 147853 h 344451"/>
                  <a:gd name="connsiteX4" fmla="*/ 265157 w 585515"/>
                  <a:gd name="connsiteY4" fmla="*/ 128136 h 344451"/>
                  <a:gd name="connsiteX5" fmla="*/ 333566 w 585515"/>
                  <a:gd name="connsiteY5" fmla="*/ 145110 h 344451"/>
                  <a:gd name="connsiteX6" fmla="*/ 412090 w 585515"/>
                  <a:gd name="connsiteY6" fmla="*/ 192773 h 344451"/>
                  <a:gd name="connsiteX7" fmla="*/ 457781 w 585515"/>
                  <a:gd name="connsiteY7" fmla="*/ 243437 h 344451"/>
                  <a:gd name="connsiteX8" fmla="*/ 500387 w 585515"/>
                  <a:gd name="connsiteY8" fmla="*/ 307559 h 344451"/>
                  <a:gd name="connsiteX9" fmla="*/ 548136 w 585515"/>
                  <a:gd name="connsiteY9" fmla="*/ 333362 h 344451"/>
                  <a:gd name="connsiteX10" fmla="*/ 569310 w 585515"/>
                  <a:gd name="connsiteY10" fmla="*/ 343735 h 344451"/>
                  <a:gd name="connsiteX11" fmla="*/ 585512 w 585515"/>
                  <a:gd name="connsiteY11" fmla="*/ 323932 h 344451"/>
                  <a:gd name="connsiteX12" fmla="*/ 582597 w 585515"/>
                  <a:gd name="connsiteY12" fmla="*/ 312531 h 344451"/>
                  <a:gd name="connsiteX13" fmla="*/ 575739 w 585515"/>
                  <a:gd name="connsiteY13" fmla="*/ 270183 h 344451"/>
                  <a:gd name="connsiteX14" fmla="*/ 544364 w 585515"/>
                  <a:gd name="connsiteY14" fmla="*/ 168170 h 344451"/>
                  <a:gd name="connsiteX15" fmla="*/ 508102 w 585515"/>
                  <a:gd name="connsiteY15" fmla="*/ 121021 h 344451"/>
                  <a:gd name="connsiteX16" fmla="*/ 457867 w 585515"/>
                  <a:gd name="connsiteY16" fmla="*/ 64871 h 344451"/>
                  <a:gd name="connsiteX17" fmla="*/ 414233 w 585515"/>
                  <a:gd name="connsiteY17" fmla="*/ 35039 h 344451"/>
                  <a:gd name="connsiteX18" fmla="*/ 268758 w 585515"/>
                  <a:gd name="connsiteY18" fmla="*/ 1949 h 344451"/>
                  <a:gd name="connsiteX19" fmla="*/ 115739 w 585515"/>
                  <a:gd name="connsiteY19" fmla="*/ 60671 h 344451"/>
                  <a:gd name="connsiteX20" fmla="*/ 3268 w 585515"/>
                  <a:gd name="connsiteY20" fmla="*/ 175285 h 344451"/>
                  <a:gd name="connsiteX21" fmla="*/ 953 w 585515"/>
                  <a:gd name="connsiteY21" fmla="*/ 181543 h 34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85515" h="344451">
                    <a:moveTo>
                      <a:pt x="953" y="181543"/>
                    </a:moveTo>
                    <a:cubicBezTo>
                      <a:pt x="6011" y="186944"/>
                      <a:pt x="10468" y="192773"/>
                      <a:pt x="14412" y="199031"/>
                    </a:cubicBezTo>
                    <a:cubicBezTo>
                      <a:pt x="15697" y="200917"/>
                      <a:pt x="18098" y="202117"/>
                      <a:pt x="20327" y="200831"/>
                    </a:cubicBezTo>
                    <a:cubicBezTo>
                      <a:pt x="61132" y="176914"/>
                      <a:pt x="89078" y="143310"/>
                      <a:pt x="139999" y="147853"/>
                    </a:cubicBezTo>
                    <a:cubicBezTo>
                      <a:pt x="184833" y="151797"/>
                      <a:pt x="221437" y="131823"/>
                      <a:pt x="265157" y="128136"/>
                    </a:cubicBezTo>
                    <a:cubicBezTo>
                      <a:pt x="288818" y="126079"/>
                      <a:pt x="312306" y="136195"/>
                      <a:pt x="333566" y="145110"/>
                    </a:cubicBezTo>
                    <a:cubicBezTo>
                      <a:pt x="362627" y="157283"/>
                      <a:pt x="388258" y="172199"/>
                      <a:pt x="412090" y="192773"/>
                    </a:cubicBezTo>
                    <a:cubicBezTo>
                      <a:pt x="429320" y="207689"/>
                      <a:pt x="444065" y="225349"/>
                      <a:pt x="457781" y="243437"/>
                    </a:cubicBezTo>
                    <a:cubicBezTo>
                      <a:pt x="473383" y="263925"/>
                      <a:pt x="483842" y="288014"/>
                      <a:pt x="500387" y="307559"/>
                    </a:cubicBezTo>
                    <a:cubicBezTo>
                      <a:pt x="512645" y="321961"/>
                      <a:pt x="534505" y="318789"/>
                      <a:pt x="548136" y="333362"/>
                    </a:cubicBezTo>
                    <a:cubicBezTo>
                      <a:pt x="553193" y="338849"/>
                      <a:pt x="560823" y="346907"/>
                      <a:pt x="569310" y="343735"/>
                    </a:cubicBezTo>
                    <a:cubicBezTo>
                      <a:pt x="577625" y="340563"/>
                      <a:pt x="585254" y="333533"/>
                      <a:pt x="585512" y="323932"/>
                    </a:cubicBezTo>
                    <a:cubicBezTo>
                      <a:pt x="585598" y="319732"/>
                      <a:pt x="584055" y="316303"/>
                      <a:pt x="582597" y="312531"/>
                    </a:cubicBezTo>
                    <a:cubicBezTo>
                      <a:pt x="576682" y="297186"/>
                      <a:pt x="573081" y="286985"/>
                      <a:pt x="575739" y="270183"/>
                    </a:cubicBezTo>
                    <a:cubicBezTo>
                      <a:pt x="582426" y="228263"/>
                      <a:pt x="567081" y="202717"/>
                      <a:pt x="544364" y="168170"/>
                    </a:cubicBezTo>
                    <a:cubicBezTo>
                      <a:pt x="533220" y="151197"/>
                      <a:pt x="522161" y="135766"/>
                      <a:pt x="508102" y="121021"/>
                    </a:cubicBezTo>
                    <a:cubicBezTo>
                      <a:pt x="490872" y="103019"/>
                      <a:pt x="476812" y="80902"/>
                      <a:pt x="457867" y="64871"/>
                    </a:cubicBezTo>
                    <a:cubicBezTo>
                      <a:pt x="456410" y="63671"/>
                      <a:pt x="427778" y="43954"/>
                      <a:pt x="414233" y="35039"/>
                    </a:cubicBezTo>
                    <a:cubicBezTo>
                      <a:pt x="368284" y="4950"/>
                      <a:pt x="322936" y="-4566"/>
                      <a:pt x="268758" y="1949"/>
                    </a:cubicBezTo>
                    <a:cubicBezTo>
                      <a:pt x="213551" y="8636"/>
                      <a:pt x="163573" y="33753"/>
                      <a:pt x="115739" y="60671"/>
                    </a:cubicBezTo>
                    <a:cubicBezTo>
                      <a:pt x="66018" y="88617"/>
                      <a:pt x="47673" y="141424"/>
                      <a:pt x="3268" y="175285"/>
                    </a:cubicBezTo>
                    <a:cubicBezTo>
                      <a:pt x="781" y="175714"/>
                      <a:pt x="-1276" y="178971"/>
                      <a:pt x="953" y="18154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4" name="任意多边形: 形状 383">
                <a:extLst>
                  <a:ext uri="{FF2B5EF4-FFF2-40B4-BE49-F238E27FC236}">
                    <a16:creationId xmlns:a16="http://schemas.microsoft.com/office/drawing/2014/main" id="{35BD0F51-25D4-E7B2-5FD9-36228C536699}"/>
                  </a:ext>
                </a:extLst>
              </p:cNvPr>
              <p:cNvSpPr/>
              <p:nvPr/>
            </p:nvSpPr>
            <p:spPr>
              <a:xfrm>
                <a:off x="5793898" y="3368740"/>
                <a:ext cx="644767" cy="277783"/>
              </a:xfrm>
              <a:custGeom>
                <a:avLst/>
                <a:gdLst>
                  <a:gd name="connsiteX0" fmla="*/ 3865 w 644767"/>
                  <a:gd name="connsiteY0" fmla="*/ 243625 h 277783"/>
                  <a:gd name="connsiteX1" fmla="*/ 10037 w 644767"/>
                  <a:gd name="connsiteY1" fmla="*/ 270029 h 277783"/>
                  <a:gd name="connsiteX2" fmla="*/ 48184 w 644767"/>
                  <a:gd name="connsiteY2" fmla="*/ 268571 h 277783"/>
                  <a:gd name="connsiteX3" fmla="*/ 118993 w 644767"/>
                  <a:gd name="connsiteY3" fmla="*/ 224594 h 277783"/>
                  <a:gd name="connsiteX4" fmla="*/ 195974 w 644767"/>
                  <a:gd name="connsiteY4" fmla="*/ 198963 h 277783"/>
                  <a:gd name="connsiteX5" fmla="*/ 391084 w 644767"/>
                  <a:gd name="connsiteY5" fmla="*/ 136212 h 277783"/>
                  <a:gd name="connsiteX6" fmla="*/ 484782 w 644767"/>
                  <a:gd name="connsiteY6" fmla="*/ 168873 h 277783"/>
                  <a:gd name="connsiteX7" fmla="*/ 581051 w 644767"/>
                  <a:gd name="connsiteY7" fmla="*/ 178389 h 277783"/>
                  <a:gd name="connsiteX8" fmla="*/ 630943 w 644767"/>
                  <a:gd name="connsiteY8" fmla="*/ 188590 h 277783"/>
                  <a:gd name="connsiteX9" fmla="*/ 641658 w 644767"/>
                  <a:gd name="connsiteY9" fmla="*/ 151385 h 277783"/>
                  <a:gd name="connsiteX10" fmla="*/ 599568 w 644767"/>
                  <a:gd name="connsiteY10" fmla="*/ 102608 h 277783"/>
                  <a:gd name="connsiteX11" fmla="*/ 534245 w 644767"/>
                  <a:gd name="connsiteY11" fmla="*/ 40200 h 277783"/>
                  <a:gd name="connsiteX12" fmla="*/ 160141 w 644767"/>
                  <a:gd name="connsiteY12" fmla="*/ 64974 h 277783"/>
                  <a:gd name="connsiteX13" fmla="*/ 84789 w 644767"/>
                  <a:gd name="connsiteY13" fmla="*/ 139212 h 277783"/>
                  <a:gd name="connsiteX14" fmla="*/ 42869 w 644767"/>
                  <a:gd name="connsiteY14" fmla="*/ 208307 h 277783"/>
                  <a:gd name="connsiteX15" fmla="*/ 3865 w 644767"/>
                  <a:gd name="connsiteY15" fmla="*/ 243625 h 27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4767" h="277783">
                    <a:moveTo>
                      <a:pt x="3865" y="243625"/>
                    </a:moveTo>
                    <a:cubicBezTo>
                      <a:pt x="-3593" y="255627"/>
                      <a:pt x="435" y="257941"/>
                      <a:pt x="10037" y="270029"/>
                    </a:cubicBezTo>
                    <a:cubicBezTo>
                      <a:pt x="20666" y="283488"/>
                      <a:pt x="36783" y="277058"/>
                      <a:pt x="48184" y="268571"/>
                    </a:cubicBezTo>
                    <a:cubicBezTo>
                      <a:pt x="72187" y="250569"/>
                      <a:pt x="87532" y="229738"/>
                      <a:pt x="118993" y="224594"/>
                    </a:cubicBezTo>
                    <a:cubicBezTo>
                      <a:pt x="148311" y="219708"/>
                      <a:pt x="171114" y="217222"/>
                      <a:pt x="195974" y="198963"/>
                    </a:cubicBezTo>
                    <a:cubicBezTo>
                      <a:pt x="254610" y="156014"/>
                      <a:pt x="315475" y="120953"/>
                      <a:pt x="391084" y="136212"/>
                    </a:cubicBezTo>
                    <a:cubicBezTo>
                      <a:pt x="423317" y="142727"/>
                      <a:pt x="453749" y="158415"/>
                      <a:pt x="484782" y="168873"/>
                    </a:cubicBezTo>
                    <a:cubicBezTo>
                      <a:pt x="516929" y="179674"/>
                      <a:pt x="547533" y="180875"/>
                      <a:pt x="581051" y="178389"/>
                    </a:cubicBezTo>
                    <a:cubicBezTo>
                      <a:pt x="600168" y="177017"/>
                      <a:pt x="612769" y="198105"/>
                      <a:pt x="630943" y="188590"/>
                    </a:cubicBezTo>
                    <a:cubicBezTo>
                      <a:pt x="645088" y="181132"/>
                      <a:pt x="647831" y="164415"/>
                      <a:pt x="641658" y="151385"/>
                    </a:cubicBezTo>
                    <a:cubicBezTo>
                      <a:pt x="633086" y="133040"/>
                      <a:pt x="610798" y="119924"/>
                      <a:pt x="599568" y="102608"/>
                    </a:cubicBezTo>
                    <a:cubicBezTo>
                      <a:pt x="581737" y="75090"/>
                      <a:pt x="563049" y="56488"/>
                      <a:pt x="534245" y="40200"/>
                    </a:cubicBezTo>
                    <a:cubicBezTo>
                      <a:pt x="417831" y="-25637"/>
                      <a:pt x="269955" y="-5834"/>
                      <a:pt x="160141" y="64974"/>
                    </a:cubicBezTo>
                    <a:cubicBezTo>
                      <a:pt x="130223" y="84262"/>
                      <a:pt x="104163" y="109380"/>
                      <a:pt x="84789" y="139212"/>
                    </a:cubicBezTo>
                    <a:cubicBezTo>
                      <a:pt x="71159" y="160215"/>
                      <a:pt x="63272" y="192533"/>
                      <a:pt x="42869" y="208307"/>
                    </a:cubicBezTo>
                    <a:cubicBezTo>
                      <a:pt x="30525" y="217736"/>
                      <a:pt x="11065" y="231967"/>
                      <a:pt x="3865" y="243625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5" name="任意多边形: 形状 384">
                <a:extLst>
                  <a:ext uri="{FF2B5EF4-FFF2-40B4-BE49-F238E27FC236}">
                    <a16:creationId xmlns:a16="http://schemas.microsoft.com/office/drawing/2014/main" id="{A9EBF757-9EEE-DD6D-8959-43C3CB58AD94}"/>
                  </a:ext>
                </a:extLst>
              </p:cNvPr>
              <p:cNvSpPr/>
              <p:nvPr/>
            </p:nvSpPr>
            <p:spPr>
              <a:xfrm>
                <a:off x="5948193" y="3423338"/>
                <a:ext cx="387048" cy="78225"/>
              </a:xfrm>
              <a:custGeom>
                <a:avLst/>
                <a:gdLst>
                  <a:gd name="connsiteX0" fmla="*/ 3959 w 387048"/>
                  <a:gd name="connsiteY0" fmla="*/ 77927 h 78225"/>
                  <a:gd name="connsiteX1" fmla="*/ 187583 w 387048"/>
                  <a:gd name="connsiteY1" fmla="*/ 11490 h 78225"/>
                  <a:gd name="connsiteX2" fmla="*/ 285224 w 387048"/>
                  <a:gd name="connsiteY2" fmla="*/ 19548 h 78225"/>
                  <a:gd name="connsiteX3" fmla="*/ 381321 w 387048"/>
                  <a:gd name="connsiteY3" fmla="*/ 59153 h 78225"/>
                  <a:gd name="connsiteX4" fmla="*/ 385093 w 387048"/>
                  <a:gd name="connsiteY4" fmla="*/ 50752 h 78225"/>
                  <a:gd name="connsiteX5" fmla="*/ 959 w 387048"/>
                  <a:gd name="connsiteY5" fmla="*/ 73555 h 78225"/>
                  <a:gd name="connsiteX6" fmla="*/ 3959 w 387048"/>
                  <a:gd name="connsiteY6" fmla="*/ 77927 h 7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048" h="78225">
                    <a:moveTo>
                      <a:pt x="3959" y="77927"/>
                    </a:moveTo>
                    <a:cubicBezTo>
                      <a:pt x="64139" y="47066"/>
                      <a:pt x="118660" y="17405"/>
                      <a:pt x="187583" y="11490"/>
                    </a:cubicBezTo>
                    <a:cubicBezTo>
                      <a:pt x="220330" y="8661"/>
                      <a:pt x="253334" y="12090"/>
                      <a:pt x="285224" y="19548"/>
                    </a:cubicBezTo>
                    <a:cubicBezTo>
                      <a:pt x="319942" y="27607"/>
                      <a:pt x="349088" y="45180"/>
                      <a:pt x="381321" y="59153"/>
                    </a:cubicBezTo>
                    <a:cubicBezTo>
                      <a:pt x="386293" y="61296"/>
                      <a:pt x="389208" y="53495"/>
                      <a:pt x="385093" y="50752"/>
                    </a:cubicBezTo>
                    <a:cubicBezTo>
                      <a:pt x="273565" y="-23400"/>
                      <a:pt x="102801" y="-16713"/>
                      <a:pt x="959" y="73555"/>
                    </a:cubicBezTo>
                    <a:cubicBezTo>
                      <a:pt x="-1527" y="75613"/>
                      <a:pt x="1302" y="79299"/>
                      <a:pt x="3959" y="77927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id="{FD41C5A2-61EC-029C-7C54-7707AC4362A5}"/>
                  </a:ext>
                </a:extLst>
              </p:cNvPr>
              <p:cNvSpPr/>
              <p:nvPr/>
            </p:nvSpPr>
            <p:spPr>
              <a:xfrm>
                <a:off x="6399021" y="3518890"/>
                <a:ext cx="15005" cy="18355"/>
              </a:xfrm>
              <a:custGeom>
                <a:avLst/>
                <a:gdLst>
                  <a:gd name="connsiteX0" fmla="*/ 187 w 15005"/>
                  <a:gd name="connsiteY0" fmla="*/ 10150 h 18355"/>
                  <a:gd name="connsiteX1" fmla="*/ 3874 w 15005"/>
                  <a:gd name="connsiteY1" fmla="*/ 14951 h 18355"/>
                  <a:gd name="connsiteX2" fmla="*/ 6703 w 15005"/>
                  <a:gd name="connsiteY2" fmla="*/ 16665 h 18355"/>
                  <a:gd name="connsiteX3" fmla="*/ 13218 w 15005"/>
                  <a:gd name="connsiteY3" fmla="*/ 17180 h 18355"/>
                  <a:gd name="connsiteX4" fmla="*/ 14675 w 15005"/>
                  <a:gd name="connsiteY4" fmla="*/ 9036 h 18355"/>
                  <a:gd name="connsiteX5" fmla="*/ 13304 w 15005"/>
                  <a:gd name="connsiteY5" fmla="*/ 5607 h 18355"/>
                  <a:gd name="connsiteX6" fmla="*/ 12532 w 15005"/>
                  <a:gd name="connsiteY6" fmla="*/ 5007 h 18355"/>
                  <a:gd name="connsiteX7" fmla="*/ 12446 w 15005"/>
                  <a:gd name="connsiteY7" fmla="*/ 3549 h 18355"/>
                  <a:gd name="connsiteX8" fmla="*/ 3874 w 15005"/>
                  <a:gd name="connsiteY8" fmla="*/ 2178 h 18355"/>
                  <a:gd name="connsiteX9" fmla="*/ 187 w 15005"/>
                  <a:gd name="connsiteY9" fmla="*/ 10150 h 1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5" h="18355">
                    <a:moveTo>
                      <a:pt x="187" y="10150"/>
                    </a:moveTo>
                    <a:cubicBezTo>
                      <a:pt x="-670" y="12722"/>
                      <a:pt x="1559" y="14865"/>
                      <a:pt x="3874" y="14951"/>
                    </a:cubicBezTo>
                    <a:cubicBezTo>
                      <a:pt x="4560" y="15808"/>
                      <a:pt x="5588" y="16408"/>
                      <a:pt x="6703" y="16665"/>
                    </a:cubicBezTo>
                    <a:cubicBezTo>
                      <a:pt x="8331" y="18637"/>
                      <a:pt x="11332" y="18980"/>
                      <a:pt x="13218" y="17180"/>
                    </a:cubicBezTo>
                    <a:cubicBezTo>
                      <a:pt x="15361" y="15122"/>
                      <a:pt x="15189" y="11865"/>
                      <a:pt x="14675" y="9036"/>
                    </a:cubicBezTo>
                    <a:cubicBezTo>
                      <a:pt x="14675" y="7921"/>
                      <a:pt x="14247" y="6721"/>
                      <a:pt x="13304" y="5607"/>
                    </a:cubicBezTo>
                    <a:cubicBezTo>
                      <a:pt x="13046" y="5349"/>
                      <a:pt x="12789" y="5178"/>
                      <a:pt x="12532" y="5007"/>
                    </a:cubicBezTo>
                    <a:cubicBezTo>
                      <a:pt x="12532" y="4492"/>
                      <a:pt x="12532" y="4064"/>
                      <a:pt x="12446" y="3549"/>
                    </a:cubicBezTo>
                    <a:cubicBezTo>
                      <a:pt x="11675" y="-394"/>
                      <a:pt x="5846" y="-1337"/>
                      <a:pt x="3874" y="2178"/>
                    </a:cubicBezTo>
                    <a:cubicBezTo>
                      <a:pt x="2502" y="4750"/>
                      <a:pt x="1130" y="7321"/>
                      <a:pt x="187" y="10150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id="{A898C44E-4094-AE7D-59EA-2858F88D3D51}"/>
                  </a:ext>
                </a:extLst>
              </p:cNvPr>
              <p:cNvSpPr/>
              <p:nvPr/>
            </p:nvSpPr>
            <p:spPr>
              <a:xfrm>
                <a:off x="6068671" y="3533041"/>
                <a:ext cx="272954" cy="158758"/>
              </a:xfrm>
              <a:custGeom>
                <a:avLst/>
                <a:gdLst>
                  <a:gd name="connsiteX0" fmla="*/ 2811 w 272954"/>
                  <a:gd name="connsiteY0" fmla="*/ 13145 h 158758"/>
                  <a:gd name="connsiteX1" fmla="*/ 77991 w 272954"/>
                  <a:gd name="connsiteY1" fmla="*/ 13402 h 158758"/>
                  <a:gd name="connsiteX2" fmla="*/ 153344 w 272954"/>
                  <a:gd name="connsiteY2" fmla="*/ 45206 h 158758"/>
                  <a:gd name="connsiteX3" fmla="*/ 218324 w 272954"/>
                  <a:gd name="connsiteY3" fmla="*/ 95012 h 158758"/>
                  <a:gd name="connsiteX4" fmla="*/ 239755 w 272954"/>
                  <a:gd name="connsiteY4" fmla="*/ 119529 h 158758"/>
                  <a:gd name="connsiteX5" fmla="*/ 262900 w 272954"/>
                  <a:gd name="connsiteY5" fmla="*/ 152448 h 158758"/>
                  <a:gd name="connsiteX6" fmla="*/ 272416 w 272954"/>
                  <a:gd name="connsiteY6" fmla="*/ 155191 h 158758"/>
                  <a:gd name="connsiteX7" fmla="*/ 242241 w 272954"/>
                  <a:gd name="connsiteY7" fmla="*/ 105985 h 158758"/>
                  <a:gd name="connsiteX8" fmla="*/ 173403 w 272954"/>
                  <a:gd name="connsiteY8" fmla="*/ 45977 h 158758"/>
                  <a:gd name="connsiteX9" fmla="*/ 88707 w 272954"/>
                  <a:gd name="connsiteY9" fmla="*/ 5943 h 158758"/>
                  <a:gd name="connsiteX10" fmla="*/ 2982 w 272954"/>
                  <a:gd name="connsiteY10" fmla="*/ 6972 h 158758"/>
                  <a:gd name="connsiteX11" fmla="*/ 2811 w 272954"/>
                  <a:gd name="connsiteY11" fmla="*/ 13145 h 15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954" h="158758">
                    <a:moveTo>
                      <a:pt x="2811" y="13145"/>
                    </a:moveTo>
                    <a:cubicBezTo>
                      <a:pt x="29643" y="9973"/>
                      <a:pt x="51760" y="7829"/>
                      <a:pt x="77991" y="13402"/>
                    </a:cubicBezTo>
                    <a:cubicBezTo>
                      <a:pt x="104652" y="18974"/>
                      <a:pt x="130198" y="31318"/>
                      <a:pt x="153344" y="45206"/>
                    </a:cubicBezTo>
                    <a:cubicBezTo>
                      <a:pt x="176833" y="59350"/>
                      <a:pt x="198692" y="75810"/>
                      <a:pt x="218324" y="95012"/>
                    </a:cubicBezTo>
                    <a:cubicBezTo>
                      <a:pt x="226124" y="102641"/>
                      <a:pt x="232982" y="111042"/>
                      <a:pt x="239755" y="119529"/>
                    </a:cubicBezTo>
                    <a:cubicBezTo>
                      <a:pt x="243526" y="124330"/>
                      <a:pt x="262729" y="152191"/>
                      <a:pt x="262900" y="152448"/>
                    </a:cubicBezTo>
                    <a:cubicBezTo>
                      <a:pt x="266758" y="159306"/>
                      <a:pt x="270016" y="161106"/>
                      <a:pt x="272416" y="155191"/>
                    </a:cubicBezTo>
                    <a:cubicBezTo>
                      <a:pt x="277131" y="143618"/>
                      <a:pt x="249527" y="115072"/>
                      <a:pt x="242241" y="105985"/>
                    </a:cubicBezTo>
                    <a:cubicBezTo>
                      <a:pt x="223124" y="82153"/>
                      <a:pt x="198607" y="62951"/>
                      <a:pt x="173403" y="45977"/>
                    </a:cubicBezTo>
                    <a:cubicBezTo>
                      <a:pt x="147257" y="28404"/>
                      <a:pt x="118968" y="14945"/>
                      <a:pt x="88707" y="5943"/>
                    </a:cubicBezTo>
                    <a:cubicBezTo>
                      <a:pt x="57589" y="-3229"/>
                      <a:pt x="33329" y="-914"/>
                      <a:pt x="2982" y="6972"/>
                    </a:cubicBezTo>
                    <a:cubicBezTo>
                      <a:pt x="-790" y="8001"/>
                      <a:pt x="-1133" y="13659"/>
                      <a:pt x="2811" y="13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8" name="任意多边形: 形状 387">
                <a:extLst>
                  <a:ext uri="{FF2B5EF4-FFF2-40B4-BE49-F238E27FC236}">
                    <a16:creationId xmlns:a16="http://schemas.microsoft.com/office/drawing/2014/main" id="{0CD84D10-921C-43B8-A7DF-F50FE89C25CA}"/>
                  </a:ext>
                </a:extLst>
              </p:cNvPr>
              <p:cNvSpPr/>
              <p:nvPr/>
            </p:nvSpPr>
            <p:spPr>
              <a:xfrm>
                <a:off x="6377067" y="3773064"/>
                <a:ext cx="12873" cy="14009"/>
              </a:xfrm>
              <a:custGeom>
                <a:avLst/>
                <a:gdLst>
                  <a:gd name="connsiteX0" fmla="*/ 625 w 12873"/>
                  <a:gd name="connsiteY0" fmla="*/ 7322 h 14009"/>
                  <a:gd name="connsiteX1" fmla="*/ 5340 w 12873"/>
                  <a:gd name="connsiteY1" fmla="*/ 13837 h 14009"/>
                  <a:gd name="connsiteX2" fmla="*/ 12283 w 12873"/>
                  <a:gd name="connsiteY2" fmla="*/ 8608 h 14009"/>
                  <a:gd name="connsiteX3" fmla="*/ 11855 w 12873"/>
                  <a:gd name="connsiteY3" fmla="*/ 3636 h 14009"/>
                  <a:gd name="connsiteX4" fmla="*/ 4054 w 12873"/>
                  <a:gd name="connsiteY4" fmla="*/ 1921 h 14009"/>
                  <a:gd name="connsiteX5" fmla="*/ 1825 w 12873"/>
                  <a:gd name="connsiteY5" fmla="*/ 4493 h 14009"/>
                  <a:gd name="connsiteX6" fmla="*/ 1825 w 12873"/>
                  <a:gd name="connsiteY6" fmla="*/ 4493 h 14009"/>
                  <a:gd name="connsiteX7" fmla="*/ 625 w 12873"/>
                  <a:gd name="connsiteY7" fmla="*/ 7322 h 1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73" h="14009">
                    <a:moveTo>
                      <a:pt x="625" y="7322"/>
                    </a:moveTo>
                    <a:cubicBezTo>
                      <a:pt x="-1347" y="10408"/>
                      <a:pt x="1654" y="14952"/>
                      <a:pt x="5340" y="13837"/>
                    </a:cubicBezTo>
                    <a:cubicBezTo>
                      <a:pt x="7912" y="12980"/>
                      <a:pt x="10998" y="11094"/>
                      <a:pt x="12283" y="8608"/>
                    </a:cubicBezTo>
                    <a:cubicBezTo>
                      <a:pt x="13313" y="6722"/>
                      <a:pt x="12884" y="4922"/>
                      <a:pt x="11855" y="3636"/>
                    </a:cubicBezTo>
                    <a:cubicBezTo>
                      <a:pt x="11341" y="293"/>
                      <a:pt x="6454" y="-1679"/>
                      <a:pt x="4054" y="1921"/>
                    </a:cubicBezTo>
                    <a:cubicBezTo>
                      <a:pt x="3540" y="2693"/>
                      <a:pt x="2597" y="3979"/>
                      <a:pt x="1825" y="4493"/>
                    </a:cubicBezTo>
                    <a:lnTo>
                      <a:pt x="1825" y="4493"/>
                    </a:lnTo>
                    <a:cubicBezTo>
                      <a:pt x="968" y="5265"/>
                      <a:pt x="539" y="6293"/>
                      <a:pt x="625" y="73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2DFEC190-FABF-A475-177B-13E3DEE9BB59}"/>
                </a:ext>
              </a:extLst>
            </p:cNvPr>
            <p:cNvSpPr/>
            <p:nvPr/>
          </p:nvSpPr>
          <p:spPr>
            <a:xfrm>
              <a:off x="6201741" y="5732516"/>
              <a:ext cx="67122" cy="69351"/>
            </a:xfrm>
            <a:custGeom>
              <a:avLst/>
              <a:gdLst>
                <a:gd name="connsiteX0" fmla="*/ 33561 w 67122"/>
                <a:gd name="connsiteY0" fmla="*/ 0 h 69351"/>
                <a:gd name="connsiteX1" fmla="*/ 33561 w 67122"/>
                <a:gd name="connsiteY1" fmla="*/ 69351 h 69351"/>
                <a:gd name="connsiteX2" fmla="*/ 33561 w 67122"/>
                <a:gd name="connsiteY2" fmla="*/ 0 h 6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122" h="69351">
                  <a:moveTo>
                    <a:pt x="33561" y="0"/>
                  </a:moveTo>
                  <a:cubicBezTo>
                    <a:pt x="-11187" y="0"/>
                    <a:pt x="-11187" y="69351"/>
                    <a:pt x="33561" y="69351"/>
                  </a:cubicBezTo>
                  <a:cubicBezTo>
                    <a:pt x="78309" y="69351"/>
                    <a:pt x="78309" y="0"/>
                    <a:pt x="33561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4C4A2064-8393-8156-33C4-FEBB324F00F5}"/>
                </a:ext>
              </a:extLst>
            </p:cNvPr>
            <p:cNvSpPr/>
            <p:nvPr/>
          </p:nvSpPr>
          <p:spPr>
            <a:xfrm>
              <a:off x="6084148" y="5632561"/>
              <a:ext cx="47770" cy="49377"/>
            </a:xfrm>
            <a:custGeom>
              <a:avLst/>
              <a:gdLst>
                <a:gd name="connsiteX0" fmla="*/ 23853 w 47770"/>
                <a:gd name="connsiteY0" fmla="*/ 0 h 49377"/>
                <a:gd name="connsiteX1" fmla="*/ 23853 w 47770"/>
                <a:gd name="connsiteY1" fmla="*/ 49378 h 49377"/>
                <a:gd name="connsiteX2" fmla="*/ 23853 w 47770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0" h="49377">
                  <a:moveTo>
                    <a:pt x="23853" y="0"/>
                  </a:moveTo>
                  <a:cubicBezTo>
                    <a:pt x="-7951" y="0"/>
                    <a:pt x="-7951" y="49378"/>
                    <a:pt x="23853" y="49378"/>
                  </a:cubicBezTo>
                  <a:cubicBezTo>
                    <a:pt x="55743" y="49378"/>
                    <a:pt x="55743" y="0"/>
                    <a:pt x="23853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D7E84F9F-45BD-F5D1-2392-2DF3E810284B}"/>
                </a:ext>
              </a:extLst>
            </p:cNvPr>
            <p:cNvSpPr/>
            <p:nvPr/>
          </p:nvSpPr>
          <p:spPr>
            <a:xfrm>
              <a:off x="6390358" y="5666336"/>
              <a:ext cx="71944" cy="74323"/>
            </a:xfrm>
            <a:custGeom>
              <a:avLst/>
              <a:gdLst>
                <a:gd name="connsiteX0" fmla="*/ 35940 w 71944"/>
                <a:gd name="connsiteY0" fmla="*/ 0 h 74323"/>
                <a:gd name="connsiteX1" fmla="*/ 35940 w 71944"/>
                <a:gd name="connsiteY1" fmla="*/ 74323 h 74323"/>
                <a:gd name="connsiteX2" fmla="*/ 35940 w 71944"/>
                <a:gd name="connsiteY2" fmla="*/ 0 h 7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944" h="74323">
                  <a:moveTo>
                    <a:pt x="35940" y="0"/>
                  </a:moveTo>
                  <a:cubicBezTo>
                    <a:pt x="-11980" y="0"/>
                    <a:pt x="-11980" y="74323"/>
                    <a:pt x="35940" y="74323"/>
                  </a:cubicBezTo>
                  <a:cubicBezTo>
                    <a:pt x="83946" y="74323"/>
                    <a:pt x="83946" y="0"/>
                    <a:pt x="35940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DFE70150-C9D7-0716-F3CB-48AD253CE939}"/>
                </a:ext>
              </a:extLst>
            </p:cNvPr>
            <p:cNvSpPr/>
            <p:nvPr/>
          </p:nvSpPr>
          <p:spPr>
            <a:xfrm>
              <a:off x="6943648" y="6555647"/>
              <a:ext cx="53428" cy="55292"/>
            </a:xfrm>
            <a:custGeom>
              <a:avLst/>
              <a:gdLst>
                <a:gd name="connsiteX0" fmla="*/ 26746 w 53428"/>
                <a:gd name="connsiteY0" fmla="*/ 0 h 55292"/>
                <a:gd name="connsiteX1" fmla="*/ 26746 w 53428"/>
                <a:gd name="connsiteY1" fmla="*/ 55293 h 55292"/>
                <a:gd name="connsiteX2" fmla="*/ 26746 w 53428"/>
                <a:gd name="connsiteY2" fmla="*/ 0 h 5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428" h="55292">
                  <a:moveTo>
                    <a:pt x="26746" y="0"/>
                  </a:moveTo>
                  <a:cubicBezTo>
                    <a:pt x="-8915" y="0"/>
                    <a:pt x="-8915" y="55293"/>
                    <a:pt x="26746" y="55293"/>
                  </a:cubicBezTo>
                  <a:cubicBezTo>
                    <a:pt x="62322" y="55207"/>
                    <a:pt x="62322" y="0"/>
                    <a:pt x="26746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145F7D59-E545-5D26-41ED-23F68324EE77}"/>
                </a:ext>
              </a:extLst>
            </p:cNvPr>
            <p:cNvSpPr/>
            <p:nvPr/>
          </p:nvSpPr>
          <p:spPr>
            <a:xfrm>
              <a:off x="6579939" y="3853338"/>
              <a:ext cx="74773" cy="77323"/>
            </a:xfrm>
            <a:custGeom>
              <a:avLst/>
              <a:gdLst>
                <a:gd name="connsiteX0" fmla="*/ 37355 w 74773"/>
                <a:gd name="connsiteY0" fmla="*/ 0 h 77323"/>
                <a:gd name="connsiteX1" fmla="*/ 37355 w 74773"/>
                <a:gd name="connsiteY1" fmla="*/ 77324 h 77323"/>
                <a:gd name="connsiteX2" fmla="*/ 37355 w 74773"/>
                <a:gd name="connsiteY2" fmla="*/ 0 h 7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773" h="77323">
                  <a:moveTo>
                    <a:pt x="37355" y="0"/>
                  </a:moveTo>
                  <a:cubicBezTo>
                    <a:pt x="-12452" y="0"/>
                    <a:pt x="-12452" y="77324"/>
                    <a:pt x="37355" y="77324"/>
                  </a:cubicBezTo>
                  <a:cubicBezTo>
                    <a:pt x="87247" y="77324"/>
                    <a:pt x="87247" y="0"/>
                    <a:pt x="37355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8FEA8E1E-D789-0F95-470B-FBB71B1ED69A}"/>
                </a:ext>
              </a:extLst>
            </p:cNvPr>
            <p:cNvSpPr/>
            <p:nvPr/>
          </p:nvSpPr>
          <p:spPr>
            <a:xfrm>
              <a:off x="6490549" y="3631139"/>
              <a:ext cx="56835" cy="58721"/>
            </a:xfrm>
            <a:custGeom>
              <a:avLst/>
              <a:gdLst>
                <a:gd name="connsiteX0" fmla="*/ 28418 w 56835"/>
                <a:gd name="connsiteY0" fmla="*/ 0 h 58721"/>
                <a:gd name="connsiteX1" fmla="*/ 28418 w 56835"/>
                <a:gd name="connsiteY1" fmla="*/ 58722 h 58721"/>
                <a:gd name="connsiteX2" fmla="*/ 28418 w 56835"/>
                <a:gd name="connsiteY2" fmla="*/ 0 h 58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35" h="58721">
                  <a:moveTo>
                    <a:pt x="28418" y="0"/>
                  </a:moveTo>
                  <a:cubicBezTo>
                    <a:pt x="-9473" y="0"/>
                    <a:pt x="-9473" y="58722"/>
                    <a:pt x="28418" y="58722"/>
                  </a:cubicBezTo>
                  <a:cubicBezTo>
                    <a:pt x="66308" y="58722"/>
                    <a:pt x="66308" y="0"/>
                    <a:pt x="28418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238FB580-874C-76FF-856D-977AD3EB13FA}"/>
                </a:ext>
              </a:extLst>
            </p:cNvPr>
            <p:cNvSpPr/>
            <p:nvPr/>
          </p:nvSpPr>
          <p:spPr>
            <a:xfrm>
              <a:off x="6811996" y="3587762"/>
              <a:ext cx="73616" cy="76123"/>
            </a:xfrm>
            <a:custGeom>
              <a:avLst/>
              <a:gdLst>
                <a:gd name="connsiteX0" fmla="*/ 36840 w 73616"/>
                <a:gd name="connsiteY0" fmla="*/ 0 h 76123"/>
                <a:gd name="connsiteX1" fmla="*/ 36840 w 73616"/>
                <a:gd name="connsiteY1" fmla="*/ 76124 h 76123"/>
                <a:gd name="connsiteX2" fmla="*/ 36840 w 73616"/>
                <a:gd name="connsiteY2" fmla="*/ 0 h 7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16" h="76123">
                  <a:moveTo>
                    <a:pt x="36840" y="0"/>
                  </a:moveTo>
                  <a:cubicBezTo>
                    <a:pt x="-12280" y="0"/>
                    <a:pt x="-12280" y="76124"/>
                    <a:pt x="36840" y="76124"/>
                  </a:cubicBezTo>
                  <a:cubicBezTo>
                    <a:pt x="85875" y="76038"/>
                    <a:pt x="85875" y="0"/>
                    <a:pt x="36840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5EBBB8DE-7F83-F8A7-BE3D-E35A3E356D74}"/>
                </a:ext>
              </a:extLst>
            </p:cNvPr>
            <p:cNvSpPr/>
            <p:nvPr/>
          </p:nvSpPr>
          <p:spPr>
            <a:xfrm>
              <a:off x="7919713" y="3932805"/>
              <a:ext cx="80581" cy="80581"/>
            </a:xfrm>
            <a:custGeom>
              <a:avLst/>
              <a:gdLst>
                <a:gd name="connsiteX0" fmla="*/ 40291 w 80581"/>
                <a:gd name="connsiteY0" fmla="*/ 0 h 80581"/>
                <a:gd name="connsiteX1" fmla="*/ 0 w 80581"/>
                <a:gd name="connsiteY1" fmla="*/ 40291 h 80581"/>
                <a:gd name="connsiteX2" fmla="*/ 40291 w 80581"/>
                <a:gd name="connsiteY2" fmla="*/ 80582 h 80581"/>
                <a:gd name="connsiteX3" fmla="*/ 80582 w 80581"/>
                <a:gd name="connsiteY3" fmla="*/ 40291 h 80581"/>
                <a:gd name="connsiteX4" fmla="*/ 40291 w 80581"/>
                <a:gd name="connsiteY4" fmla="*/ 0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81" h="80581">
                  <a:moveTo>
                    <a:pt x="40291" y="0"/>
                  </a:moveTo>
                  <a:cubicBezTo>
                    <a:pt x="18345" y="0"/>
                    <a:pt x="0" y="18345"/>
                    <a:pt x="0" y="40291"/>
                  </a:cubicBezTo>
                  <a:cubicBezTo>
                    <a:pt x="0" y="62236"/>
                    <a:pt x="18345" y="80582"/>
                    <a:pt x="40291" y="80582"/>
                  </a:cubicBezTo>
                  <a:cubicBezTo>
                    <a:pt x="62236" y="80582"/>
                    <a:pt x="80582" y="62236"/>
                    <a:pt x="80582" y="40291"/>
                  </a:cubicBezTo>
                  <a:cubicBezTo>
                    <a:pt x="80582" y="18345"/>
                    <a:pt x="62236" y="0"/>
                    <a:pt x="40291" y="0"/>
                  </a:cubicBezTo>
                  <a:close/>
                </a:path>
              </a:pathLst>
            </a:custGeom>
            <a:solidFill>
              <a:srgbClr val="FDD835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54C7551C-A371-5E33-02D6-1064EE9775DA}"/>
                </a:ext>
              </a:extLst>
            </p:cNvPr>
            <p:cNvSpPr/>
            <p:nvPr/>
          </p:nvSpPr>
          <p:spPr>
            <a:xfrm>
              <a:off x="8185246" y="5852531"/>
              <a:ext cx="58892" cy="60864"/>
            </a:xfrm>
            <a:custGeom>
              <a:avLst/>
              <a:gdLst>
                <a:gd name="connsiteX0" fmla="*/ 29447 w 58892"/>
                <a:gd name="connsiteY0" fmla="*/ 0 h 60864"/>
                <a:gd name="connsiteX1" fmla="*/ 29447 w 58892"/>
                <a:gd name="connsiteY1" fmla="*/ 60865 h 60864"/>
                <a:gd name="connsiteX2" fmla="*/ 29447 w 58892"/>
                <a:gd name="connsiteY2" fmla="*/ 0 h 6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92" h="60864">
                  <a:moveTo>
                    <a:pt x="29447" y="0"/>
                  </a:moveTo>
                  <a:cubicBezTo>
                    <a:pt x="-9816" y="0"/>
                    <a:pt x="-9816" y="60865"/>
                    <a:pt x="29447" y="60865"/>
                  </a:cubicBezTo>
                  <a:cubicBezTo>
                    <a:pt x="68708" y="60779"/>
                    <a:pt x="68708" y="0"/>
                    <a:pt x="29447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6B0299BB-C891-50CA-F9A9-A637F982747D}"/>
                </a:ext>
              </a:extLst>
            </p:cNvPr>
            <p:cNvSpPr/>
            <p:nvPr/>
          </p:nvSpPr>
          <p:spPr>
            <a:xfrm>
              <a:off x="8071789" y="5925312"/>
              <a:ext cx="83153" cy="83153"/>
            </a:xfrm>
            <a:custGeom>
              <a:avLst/>
              <a:gdLst>
                <a:gd name="connsiteX0" fmla="*/ 41577 w 83153"/>
                <a:gd name="connsiteY0" fmla="*/ 0 h 83153"/>
                <a:gd name="connsiteX1" fmla="*/ 0 w 83153"/>
                <a:gd name="connsiteY1" fmla="*/ 41576 h 83153"/>
                <a:gd name="connsiteX2" fmla="*/ 41577 w 83153"/>
                <a:gd name="connsiteY2" fmla="*/ 83153 h 83153"/>
                <a:gd name="connsiteX3" fmla="*/ 83153 w 83153"/>
                <a:gd name="connsiteY3" fmla="*/ 41576 h 83153"/>
                <a:gd name="connsiteX4" fmla="*/ 41577 w 83153"/>
                <a:gd name="connsiteY4" fmla="*/ 0 h 83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53" h="83153">
                  <a:moveTo>
                    <a:pt x="41577" y="0"/>
                  </a:moveTo>
                  <a:cubicBezTo>
                    <a:pt x="18945" y="0"/>
                    <a:pt x="0" y="18945"/>
                    <a:pt x="0" y="41576"/>
                  </a:cubicBezTo>
                  <a:cubicBezTo>
                    <a:pt x="0" y="64208"/>
                    <a:pt x="18945" y="83153"/>
                    <a:pt x="41577" y="83153"/>
                  </a:cubicBezTo>
                  <a:cubicBezTo>
                    <a:pt x="64208" y="83153"/>
                    <a:pt x="83153" y="64208"/>
                    <a:pt x="83153" y="41576"/>
                  </a:cubicBezTo>
                  <a:cubicBezTo>
                    <a:pt x="83153" y="18945"/>
                    <a:pt x="64294" y="0"/>
                    <a:pt x="41577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BBD48EE7-BDDA-53BA-71E5-F908FF98CB96}"/>
                </a:ext>
              </a:extLst>
            </p:cNvPr>
            <p:cNvSpPr/>
            <p:nvPr/>
          </p:nvSpPr>
          <p:spPr>
            <a:xfrm>
              <a:off x="6726164" y="5922397"/>
              <a:ext cx="83153" cy="83153"/>
            </a:xfrm>
            <a:custGeom>
              <a:avLst/>
              <a:gdLst>
                <a:gd name="connsiteX0" fmla="*/ 41576 w 83153"/>
                <a:gd name="connsiteY0" fmla="*/ 0 h 83153"/>
                <a:gd name="connsiteX1" fmla="*/ 0 w 83153"/>
                <a:gd name="connsiteY1" fmla="*/ 41577 h 83153"/>
                <a:gd name="connsiteX2" fmla="*/ 41576 w 83153"/>
                <a:gd name="connsiteY2" fmla="*/ 83153 h 83153"/>
                <a:gd name="connsiteX3" fmla="*/ 83153 w 83153"/>
                <a:gd name="connsiteY3" fmla="*/ 41577 h 83153"/>
                <a:gd name="connsiteX4" fmla="*/ 41576 w 83153"/>
                <a:gd name="connsiteY4" fmla="*/ 0 h 83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53" h="83153">
                  <a:moveTo>
                    <a:pt x="41576" y="0"/>
                  </a:moveTo>
                  <a:cubicBezTo>
                    <a:pt x="18945" y="0"/>
                    <a:pt x="0" y="18945"/>
                    <a:pt x="0" y="41577"/>
                  </a:cubicBezTo>
                  <a:cubicBezTo>
                    <a:pt x="0" y="64208"/>
                    <a:pt x="18945" y="83153"/>
                    <a:pt x="41576" y="83153"/>
                  </a:cubicBezTo>
                  <a:cubicBezTo>
                    <a:pt x="64294" y="83153"/>
                    <a:pt x="83153" y="64208"/>
                    <a:pt x="83153" y="41577"/>
                  </a:cubicBezTo>
                  <a:cubicBezTo>
                    <a:pt x="83239" y="18860"/>
                    <a:pt x="64294" y="0"/>
                    <a:pt x="41576" y="0"/>
                  </a:cubicBezTo>
                  <a:close/>
                </a:path>
              </a:pathLst>
            </a:custGeom>
            <a:solidFill>
              <a:srgbClr val="FDD835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B15D8592-128C-F176-6272-2EC9B291D7C9}"/>
                </a:ext>
              </a:extLst>
            </p:cNvPr>
            <p:cNvSpPr/>
            <p:nvPr/>
          </p:nvSpPr>
          <p:spPr>
            <a:xfrm>
              <a:off x="7576727" y="6518271"/>
              <a:ext cx="60521" cy="60521"/>
            </a:xfrm>
            <a:custGeom>
              <a:avLst/>
              <a:gdLst>
                <a:gd name="connsiteX0" fmla="*/ 30261 w 60521"/>
                <a:gd name="connsiteY0" fmla="*/ 0 h 60521"/>
                <a:gd name="connsiteX1" fmla="*/ 0 w 60521"/>
                <a:gd name="connsiteY1" fmla="*/ 30261 h 60521"/>
                <a:gd name="connsiteX2" fmla="*/ 30261 w 60521"/>
                <a:gd name="connsiteY2" fmla="*/ 60522 h 60521"/>
                <a:gd name="connsiteX3" fmla="*/ 60522 w 60521"/>
                <a:gd name="connsiteY3" fmla="*/ 30261 h 60521"/>
                <a:gd name="connsiteX4" fmla="*/ 30261 w 60521"/>
                <a:gd name="connsiteY4" fmla="*/ 0 h 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21" h="60521">
                  <a:moveTo>
                    <a:pt x="30261" y="0"/>
                  </a:moveTo>
                  <a:cubicBezTo>
                    <a:pt x="13716" y="0"/>
                    <a:pt x="0" y="13802"/>
                    <a:pt x="0" y="30261"/>
                  </a:cubicBezTo>
                  <a:cubicBezTo>
                    <a:pt x="0" y="46720"/>
                    <a:pt x="13802" y="60522"/>
                    <a:pt x="30261" y="60522"/>
                  </a:cubicBezTo>
                  <a:cubicBezTo>
                    <a:pt x="46720" y="60522"/>
                    <a:pt x="60522" y="46720"/>
                    <a:pt x="60522" y="30261"/>
                  </a:cubicBezTo>
                  <a:cubicBezTo>
                    <a:pt x="60522" y="13802"/>
                    <a:pt x="46720" y="0"/>
                    <a:pt x="30261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8AB4DEED-29B8-0606-775B-AAD4BAE871CA}"/>
                </a:ext>
              </a:extLst>
            </p:cNvPr>
            <p:cNvSpPr/>
            <p:nvPr/>
          </p:nvSpPr>
          <p:spPr>
            <a:xfrm>
              <a:off x="5988757" y="4281020"/>
              <a:ext cx="64872" cy="67036"/>
            </a:xfrm>
            <a:custGeom>
              <a:avLst/>
              <a:gdLst>
                <a:gd name="connsiteX0" fmla="*/ 32404 w 64872"/>
                <a:gd name="connsiteY0" fmla="*/ 0 h 67036"/>
                <a:gd name="connsiteX1" fmla="*/ 32404 w 64872"/>
                <a:gd name="connsiteY1" fmla="*/ 67037 h 67036"/>
                <a:gd name="connsiteX2" fmla="*/ 32404 w 64872"/>
                <a:gd name="connsiteY2" fmla="*/ 0 h 6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72" h="67036">
                  <a:moveTo>
                    <a:pt x="32404" y="0"/>
                  </a:moveTo>
                  <a:cubicBezTo>
                    <a:pt x="-10801" y="0"/>
                    <a:pt x="-10801" y="67037"/>
                    <a:pt x="32404" y="67037"/>
                  </a:cubicBezTo>
                  <a:cubicBezTo>
                    <a:pt x="75695" y="66951"/>
                    <a:pt x="75695" y="0"/>
                    <a:pt x="32404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36FA5E57-8532-BE73-EBB2-FD38514B8155}"/>
                </a:ext>
              </a:extLst>
            </p:cNvPr>
            <p:cNvSpPr/>
            <p:nvPr/>
          </p:nvSpPr>
          <p:spPr>
            <a:xfrm>
              <a:off x="8057366" y="4873808"/>
              <a:ext cx="59986" cy="61979"/>
            </a:xfrm>
            <a:custGeom>
              <a:avLst/>
              <a:gdLst>
                <a:gd name="connsiteX0" fmla="*/ 30025 w 59986"/>
                <a:gd name="connsiteY0" fmla="*/ 0 h 61979"/>
                <a:gd name="connsiteX1" fmla="*/ 30025 w 59986"/>
                <a:gd name="connsiteY1" fmla="*/ 61980 h 61979"/>
                <a:gd name="connsiteX2" fmla="*/ 30025 w 59986"/>
                <a:gd name="connsiteY2" fmla="*/ 0 h 6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986" h="61979">
                  <a:moveTo>
                    <a:pt x="30025" y="0"/>
                  </a:moveTo>
                  <a:cubicBezTo>
                    <a:pt x="-10008" y="0"/>
                    <a:pt x="-10008" y="61980"/>
                    <a:pt x="30025" y="61980"/>
                  </a:cubicBezTo>
                  <a:cubicBezTo>
                    <a:pt x="69973" y="62065"/>
                    <a:pt x="69973" y="0"/>
                    <a:pt x="30025" y="0"/>
                  </a:cubicBezTo>
                  <a:close/>
                </a:path>
              </a:pathLst>
            </a:custGeom>
            <a:solidFill>
              <a:srgbClr val="FDD835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95F6DA69-A512-355B-BA4C-0097CADB17BA}"/>
                </a:ext>
              </a:extLst>
            </p:cNvPr>
            <p:cNvSpPr/>
            <p:nvPr/>
          </p:nvSpPr>
          <p:spPr>
            <a:xfrm>
              <a:off x="6859273" y="6016866"/>
              <a:ext cx="60050" cy="62064"/>
            </a:xfrm>
            <a:custGeom>
              <a:avLst/>
              <a:gdLst>
                <a:gd name="connsiteX0" fmla="*/ 30025 w 60050"/>
                <a:gd name="connsiteY0" fmla="*/ 0 h 62064"/>
                <a:gd name="connsiteX1" fmla="*/ 30025 w 60050"/>
                <a:gd name="connsiteY1" fmla="*/ 62065 h 62064"/>
                <a:gd name="connsiteX2" fmla="*/ 30025 w 60050"/>
                <a:gd name="connsiteY2" fmla="*/ 0 h 6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50" h="62064">
                  <a:moveTo>
                    <a:pt x="30025" y="0"/>
                  </a:moveTo>
                  <a:cubicBezTo>
                    <a:pt x="-10008" y="0"/>
                    <a:pt x="-10008" y="62065"/>
                    <a:pt x="30025" y="62065"/>
                  </a:cubicBezTo>
                  <a:cubicBezTo>
                    <a:pt x="70059" y="62065"/>
                    <a:pt x="70059" y="0"/>
                    <a:pt x="30025" y="0"/>
                  </a:cubicBezTo>
                  <a:close/>
                </a:path>
              </a:pathLst>
            </a:custGeom>
            <a:solidFill>
              <a:srgbClr val="FDD835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62255C10-70C0-1DC8-7BF9-0BEDDA4C035E}"/>
                </a:ext>
              </a:extLst>
            </p:cNvPr>
            <p:cNvSpPr/>
            <p:nvPr/>
          </p:nvSpPr>
          <p:spPr>
            <a:xfrm>
              <a:off x="7976206" y="4966735"/>
              <a:ext cx="83325" cy="83410"/>
            </a:xfrm>
            <a:custGeom>
              <a:avLst/>
              <a:gdLst>
                <a:gd name="connsiteX0" fmla="*/ 71152 w 83325"/>
                <a:gd name="connsiteY0" fmla="*/ 12173 h 83410"/>
                <a:gd name="connsiteX1" fmla="*/ 41662 w 83325"/>
                <a:gd name="connsiteY1" fmla="*/ 0 h 83410"/>
                <a:gd name="connsiteX2" fmla="*/ 12173 w 83325"/>
                <a:gd name="connsiteY2" fmla="*/ 12173 h 83410"/>
                <a:gd name="connsiteX3" fmla="*/ 0 w 83325"/>
                <a:gd name="connsiteY3" fmla="*/ 41662 h 83410"/>
                <a:gd name="connsiteX4" fmla="*/ 12173 w 83325"/>
                <a:gd name="connsiteY4" fmla="*/ 71152 h 83410"/>
                <a:gd name="connsiteX5" fmla="*/ 41662 w 83325"/>
                <a:gd name="connsiteY5" fmla="*/ 83410 h 83410"/>
                <a:gd name="connsiteX6" fmla="*/ 71152 w 83325"/>
                <a:gd name="connsiteY6" fmla="*/ 71152 h 83410"/>
                <a:gd name="connsiteX7" fmla="*/ 83324 w 83325"/>
                <a:gd name="connsiteY7" fmla="*/ 41662 h 83410"/>
                <a:gd name="connsiteX8" fmla="*/ 71152 w 83325"/>
                <a:gd name="connsiteY8" fmla="*/ 12173 h 8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325" h="83410">
                  <a:moveTo>
                    <a:pt x="71152" y="12173"/>
                  </a:moveTo>
                  <a:cubicBezTo>
                    <a:pt x="63350" y="4372"/>
                    <a:pt x="52721" y="0"/>
                    <a:pt x="41662" y="0"/>
                  </a:cubicBezTo>
                  <a:cubicBezTo>
                    <a:pt x="30604" y="0"/>
                    <a:pt x="19974" y="4372"/>
                    <a:pt x="12173" y="12173"/>
                  </a:cubicBezTo>
                  <a:cubicBezTo>
                    <a:pt x="4372" y="19974"/>
                    <a:pt x="0" y="30604"/>
                    <a:pt x="0" y="41662"/>
                  </a:cubicBezTo>
                  <a:cubicBezTo>
                    <a:pt x="0" y="52721"/>
                    <a:pt x="4457" y="63351"/>
                    <a:pt x="12173" y="71152"/>
                  </a:cubicBezTo>
                  <a:cubicBezTo>
                    <a:pt x="19974" y="78953"/>
                    <a:pt x="30604" y="83410"/>
                    <a:pt x="41662" y="83410"/>
                  </a:cubicBezTo>
                  <a:cubicBezTo>
                    <a:pt x="52721" y="83410"/>
                    <a:pt x="63350" y="78953"/>
                    <a:pt x="71152" y="71152"/>
                  </a:cubicBezTo>
                  <a:cubicBezTo>
                    <a:pt x="78952" y="63351"/>
                    <a:pt x="83324" y="52635"/>
                    <a:pt x="83324" y="41662"/>
                  </a:cubicBezTo>
                  <a:cubicBezTo>
                    <a:pt x="83410" y="30604"/>
                    <a:pt x="78952" y="19974"/>
                    <a:pt x="71152" y="12173"/>
                  </a:cubicBezTo>
                  <a:close/>
                </a:path>
              </a:pathLst>
            </a:custGeom>
            <a:solidFill>
              <a:srgbClr val="FDD835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607B91A5-CFFE-B5DE-3904-B0E3429E70A7}"/>
                </a:ext>
              </a:extLst>
            </p:cNvPr>
            <p:cNvSpPr/>
            <p:nvPr/>
          </p:nvSpPr>
          <p:spPr>
            <a:xfrm>
              <a:off x="8366362" y="4199324"/>
              <a:ext cx="43848" cy="45263"/>
            </a:xfrm>
            <a:custGeom>
              <a:avLst/>
              <a:gdLst>
                <a:gd name="connsiteX0" fmla="*/ 21924 w 43848"/>
                <a:gd name="connsiteY0" fmla="*/ 0 h 45263"/>
                <a:gd name="connsiteX1" fmla="*/ 21924 w 43848"/>
                <a:gd name="connsiteY1" fmla="*/ 45263 h 45263"/>
                <a:gd name="connsiteX2" fmla="*/ 21924 w 43848"/>
                <a:gd name="connsiteY2" fmla="*/ 0 h 4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48" h="45263">
                  <a:moveTo>
                    <a:pt x="21924" y="0"/>
                  </a:moveTo>
                  <a:cubicBezTo>
                    <a:pt x="-7308" y="0"/>
                    <a:pt x="-7308" y="45263"/>
                    <a:pt x="21924" y="45263"/>
                  </a:cubicBezTo>
                  <a:cubicBezTo>
                    <a:pt x="51156" y="45177"/>
                    <a:pt x="51156" y="0"/>
                    <a:pt x="21924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C6335143-A6E3-3197-9288-1CB9B846EAE8}"/>
                </a:ext>
              </a:extLst>
            </p:cNvPr>
            <p:cNvSpPr/>
            <p:nvPr/>
          </p:nvSpPr>
          <p:spPr>
            <a:xfrm>
              <a:off x="6463331" y="6553847"/>
              <a:ext cx="64979" cy="69522"/>
            </a:xfrm>
            <a:custGeom>
              <a:avLst/>
              <a:gdLst>
                <a:gd name="connsiteX0" fmla="*/ 64980 w 64979"/>
                <a:gd name="connsiteY0" fmla="*/ 35404 h 69522"/>
                <a:gd name="connsiteX1" fmla="*/ 58208 w 64979"/>
                <a:gd name="connsiteY1" fmla="*/ 15430 h 69522"/>
                <a:gd name="connsiteX2" fmla="*/ 57864 w 64979"/>
                <a:gd name="connsiteY2" fmla="*/ 14573 h 69522"/>
                <a:gd name="connsiteX3" fmla="*/ 47320 w 64979"/>
                <a:gd name="connsiteY3" fmla="*/ 4029 h 69522"/>
                <a:gd name="connsiteX4" fmla="*/ 32490 w 64979"/>
                <a:gd name="connsiteY4" fmla="*/ 0 h 69522"/>
                <a:gd name="connsiteX5" fmla="*/ 17659 w 64979"/>
                <a:gd name="connsiteY5" fmla="*/ 4029 h 69522"/>
                <a:gd name="connsiteX6" fmla="*/ 7115 w 64979"/>
                <a:gd name="connsiteY6" fmla="*/ 14573 h 69522"/>
                <a:gd name="connsiteX7" fmla="*/ 6773 w 64979"/>
                <a:gd name="connsiteY7" fmla="*/ 15430 h 69522"/>
                <a:gd name="connsiteX8" fmla="*/ 0 w 64979"/>
                <a:gd name="connsiteY8" fmla="*/ 35404 h 69522"/>
                <a:gd name="connsiteX9" fmla="*/ 4286 w 64979"/>
                <a:gd name="connsiteY9" fmla="*/ 51521 h 69522"/>
                <a:gd name="connsiteX10" fmla="*/ 5830 w 64979"/>
                <a:gd name="connsiteY10" fmla="*/ 54264 h 69522"/>
                <a:gd name="connsiteX11" fmla="*/ 16888 w 64979"/>
                <a:gd name="connsiteY11" fmla="*/ 65322 h 69522"/>
                <a:gd name="connsiteX12" fmla="*/ 32490 w 64979"/>
                <a:gd name="connsiteY12" fmla="*/ 69523 h 69522"/>
                <a:gd name="connsiteX13" fmla="*/ 48092 w 64979"/>
                <a:gd name="connsiteY13" fmla="*/ 65322 h 69522"/>
                <a:gd name="connsiteX14" fmla="*/ 59150 w 64979"/>
                <a:gd name="connsiteY14" fmla="*/ 54264 h 69522"/>
                <a:gd name="connsiteX15" fmla="*/ 60693 w 64979"/>
                <a:gd name="connsiteY15" fmla="*/ 51521 h 69522"/>
                <a:gd name="connsiteX16" fmla="*/ 64980 w 64979"/>
                <a:gd name="connsiteY16" fmla="*/ 35404 h 6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979" h="69522">
                  <a:moveTo>
                    <a:pt x="64980" y="35404"/>
                  </a:moveTo>
                  <a:cubicBezTo>
                    <a:pt x="64980" y="28461"/>
                    <a:pt x="62580" y="21174"/>
                    <a:pt x="58208" y="15430"/>
                  </a:cubicBezTo>
                  <a:cubicBezTo>
                    <a:pt x="58122" y="15173"/>
                    <a:pt x="57950" y="14916"/>
                    <a:pt x="57864" y="14573"/>
                  </a:cubicBezTo>
                  <a:cubicBezTo>
                    <a:pt x="55293" y="10115"/>
                    <a:pt x="51778" y="6600"/>
                    <a:pt x="47320" y="4029"/>
                  </a:cubicBezTo>
                  <a:cubicBezTo>
                    <a:pt x="42777" y="1371"/>
                    <a:pt x="37805" y="0"/>
                    <a:pt x="32490" y="0"/>
                  </a:cubicBezTo>
                  <a:cubicBezTo>
                    <a:pt x="27175" y="0"/>
                    <a:pt x="22289" y="1371"/>
                    <a:pt x="17659" y="4029"/>
                  </a:cubicBezTo>
                  <a:cubicBezTo>
                    <a:pt x="13202" y="6686"/>
                    <a:pt x="9687" y="10115"/>
                    <a:pt x="7115" y="14573"/>
                  </a:cubicBezTo>
                  <a:cubicBezTo>
                    <a:pt x="6944" y="14830"/>
                    <a:pt x="6858" y="15088"/>
                    <a:pt x="6773" y="15430"/>
                  </a:cubicBezTo>
                  <a:cubicBezTo>
                    <a:pt x="2486" y="21174"/>
                    <a:pt x="0" y="28546"/>
                    <a:pt x="0" y="35404"/>
                  </a:cubicBezTo>
                  <a:cubicBezTo>
                    <a:pt x="0" y="41148"/>
                    <a:pt x="1458" y="46549"/>
                    <a:pt x="4286" y="51521"/>
                  </a:cubicBezTo>
                  <a:cubicBezTo>
                    <a:pt x="4715" y="52464"/>
                    <a:pt x="5230" y="53407"/>
                    <a:pt x="5830" y="54264"/>
                  </a:cubicBezTo>
                  <a:cubicBezTo>
                    <a:pt x="8573" y="58893"/>
                    <a:pt x="12259" y="62579"/>
                    <a:pt x="16888" y="65322"/>
                  </a:cubicBezTo>
                  <a:cubicBezTo>
                    <a:pt x="21689" y="68151"/>
                    <a:pt x="26918" y="69523"/>
                    <a:pt x="32490" y="69523"/>
                  </a:cubicBezTo>
                  <a:cubicBezTo>
                    <a:pt x="38062" y="69523"/>
                    <a:pt x="43292" y="68151"/>
                    <a:pt x="48092" y="65322"/>
                  </a:cubicBezTo>
                  <a:cubicBezTo>
                    <a:pt x="52721" y="62579"/>
                    <a:pt x="56407" y="58893"/>
                    <a:pt x="59150" y="54264"/>
                  </a:cubicBezTo>
                  <a:cubicBezTo>
                    <a:pt x="59751" y="53407"/>
                    <a:pt x="60265" y="52464"/>
                    <a:pt x="60693" y="51521"/>
                  </a:cubicBezTo>
                  <a:cubicBezTo>
                    <a:pt x="63437" y="46549"/>
                    <a:pt x="64894" y="41148"/>
                    <a:pt x="64980" y="35404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B5AEBEE7-652E-2029-C520-2F2C7FE0126F}"/>
                </a:ext>
              </a:extLst>
            </p:cNvPr>
            <p:cNvSpPr/>
            <p:nvPr/>
          </p:nvSpPr>
          <p:spPr>
            <a:xfrm>
              <a:off x="8268250" y="4251445"/>
              <a:ext cx="54906" cy="56749"/>
            </a:xfrm>
            <a:custGeom>
              <a:avLst/>
              <a:gdLst>
                <a:gd name="connsiteX0" fmla="*/ 27453 w 54906"/>
                <a:gd name="connsiteY0" fmla="*/ 0 h 56749"/>
                <a:gd name="connsiteX1" fmla="*/ 27453 w 54906"/>
                <a:gd name="connsiteY1" fmla="*/ 56750 h 56749"/>
                <a:gd name="connsiteX2" fmla="*/ 27453 w 54906"/>
                <a:gd name="connsiteY2" fmla="*/ 0 h 5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906" h="56749">
                  <a:moveTo>
                    <a:pt x="27453" y="0"/>
                  </a:moveTo>
                  <a:cubicBezTo>
                    <a:pt x="-9151" y="0"/>
                    <a:pt x="-9151" y="56750"/>
                    <a:pt x="27453" y="56750"/>
                  </a:cubicBezTo>
                  <a:cubicBezTo>
                    <a:pt x="64058" y="56664"/>
                    <a:pt x="64058" y="0"/>
                    <a:pt x="27453" y="0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20" name="图形 4">
            <a:extLst>
              <a:ext uri="{FF2B5EF4-FFF2-40B4-BE49-F238E27FC236}">
                <a16:creationId xmlns:a16="http://schemas.microsoft.com/office/drawing/2014/main" id="{ADB7D501-DC35-01A7-6D24-59E7CED861BA}"/>
              </a:ext>
            </a:extLst>
          </p:cNvPr>
          <p:cNvGrpSpPr/>
          <p:nvPr/>
        </p:nvGrpSpPr>
        <p:grpSpPr>
          <a:xfrm>
            <a:off x="1158613" y="568725"/>
            <a:ext cx="3131140" cy="4031862"/>
            <a:chOff x="5591977" y="-146648"/>
            <a:chExt cx="3131140" cy="4031862"/>
          </a:xfrm>
        </p:grpSpPr>
        <p:grpSp>
          <p:nvGrpSpPr>
            <p:cNvPr id="1021" name="图形 4">
              <a:extLst>
                <a:ext uri="{FF2B5EF4-FFF2-40B4-BE49-F238E27FC236}">
                  <a16:creationId xmlns:a16="http://schemas.microsoft.com/office/drawing/2014/main" id="{B1E559B0-7DF2-A126-4E54-849DB1E9B769}"/>
                </a:ext>
              </a:extLst>
            </p:cNvPr>
            <p:cNvGrpSpPr/>
            <p:nvPr/>
          </p:nvGrpSpPr>
          <p:grpSpPr>
            <a:xfrm>
              <a:off x="7321967" y="3130028"/>
              <a:ext cx="641233" cy="474475"/>
              <a:chOff x="7321967" y="3130028"/>
              <a:chExt cx="641233" cy="474475"/>
            </a:xfrm>
          </p:grpSpPr>
          <p:sp>
            <p:nvSpPr>
              <p:cNvPr id="1462" name="任意多边形: 形状 1461">
                <a:extLst>
                  <a:ext uri="{FF2B5EF4-FFF2-40B4-BE49-F238E27FC236}">
                    <a16:creationId xmlns:a16="http://schemas.microsoft.com/office/drawing/2014/main" id="{321D1A9E-D685-6363-E40D-CFD543F94DCA}"/>
                  </a:ext>
                </a:extLst>
              </p:cNvPr>
              <p:cNvSpPr/>
              <p:nvPr/>
            </p:nvSpPr>
            <p:spPr>
              <a:xfrm>
                <a:off x="7321967" y="3130028"/>
                <a:ext cx="641233" cy="474475"/>
              </a:xfrm>
              <a:custGeom>
                <a:avLst/>
                <a:gdLst>
                  <a:gd name="connsiteX0" fmla="*/ 641037 w 641233"/>
                  <a:gd name="connsiteY0" fmla="*/ 246422 h 474475"/>
                  <a:gd name="connsiteX1" fmla="*/ 638723 w 641233"/>
                  <a:gd name="connsiteY1" fmla="*/ 240421 h 474475"/>
                  <a:gd name="connsiteX2" fmla="*/ 635551 w 641233"/>
                  <a:gd name="connsiteY2" fmla="*/ 238793 h 474475"/>
                  <a:gd name="connsiteX3" fmla="*/ 608976 w 641233"/>
                  <a:gd name="connsiteY3" fmla="*/ 232449 h 474475"/>
                  <a:gd name="connsiteX4" fmla="*/ 589088 w 641233"/>
                  <a:gd name="connsiteY4" fmla="*/ 226877 h 474475"/>
                  <a:gd name="connsiteX5" fmla="*/ 587631 w 641233"/>
                  <a:gd name="connsiteY5" fmla="*/ 227648 h 474475"/>
                  <a:gd name="connsiteX6" fmla="*/ 584974 w 641233"/>
                  <a:gd name="connsiteY6" fmla="*/ 230134 h 474475"/>
                  <a:gd name="connsiteX7" fmla="*/ 471130 w 641233"/>
                  <a:gd name="connsiteY7" fmla="*/ 378096 h 474475"/>
                  <a:gd name="connsiteX8" fmla="*/ 250132 w 641233"/>
                  <a:gd name="connsiteY8" fmla="*/ 394383 h 474475"/>
                  <a:gd name="connsiteX9" fmla="*/ 86054 w 641233"/>
                  <a:gd name="connsiteY9" fmla="*/ 258423 h 474475"/>
                  <a:gd name="connsiteX10" fmla="*/ 75510 w 641233"/>
                  <a:gd name="connsiteY10" fmla="*/ 21480 h 474475"/>
                  <a:gd name="connsiteX11" fmla="*/ 75081 w 641233"/>
                  <a:gd name="connsiteY11" fmla="*/ 16765 h 474475"/>
                  <a:gd name="connsiteX12" fmla="*/ 74224 w 641233"/>
                  <a:gd name="connsiteY12" fmla="*/ 14964 h 474475"/>
                  <a:gd name="connsiteX13" fmla="*/ 46106 w 641233"/>
                  <a:gd name="connsiteY13" fmla="*/ 3906 h 474475"/>
                  <a:gd name="connsiteX14" fmla="*/ 25532 w 641233"/>
                  <a:gd name="connsiteY14" fmla="*/ 477 h 474475"/>
                  <a:gd name="connsiteX15" fmla="*/ 21074 w 641233"/>
                  <a:gd name="connsiteY15" fmla="*/ 2963 h 474475"/>
                  <a:gd name="connsiteX16" fmla="*/ 31447 w 641233"/>
                  <a:gd name="connsiteY16" fmla="*/ 278226 h 474475"/>
                  <a:gd name="connsiteX17" fmla="*/ 217556 w 641233"/>
                  <a:gd name="connsiteY17" fmla="*/ 447619 h 474475"/>
                  <a:gd name="connsiteX18" fmla="*/ 464787 w 641233"/>
                  <a:gd name="connsiteY18" fmla="*/ 451390 h 474475"/>
                  <a:gd name="connsiteX19" fmla="*/ 566800 w 641233"/>
                  <a:gd name="connsiteY19" fmla="*/ 371409 h 474475"/>
                  <a:gd name="connsiteX20" fmla="*/ 641037 w 641233"/>
                  <a:gd name="connsiteY20" fmla="*/ 246422 h 47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1233" h="474475">
                    <a:moveTo>
                      <a:pt x="641037" y="246422"/>
                    </a:moveTo>
                    <a:cubicBezTo>
                      <a:pt x="641723" y="243765"/>
                      <a:pt x="640523" y="241621"/>
                      <a:pt x="638723" y="240421"/>
                    </a:cubicBezTo>
                    <a:cubicBezTo>
                      <a:pt x="637952" y="239650"/>
                      <a:pt x="636923" y="238964"/>
                      <a:pt x="635551" y="238793"/>
                    </a:cubicBezTo>
                    <a:cubicBezTo>
                      <a:pt x="626465" y="237421"/>
                      <a:pt x="617721" y="235106"/>
                      <a:pt x="608976" y="232449"/>
                    </a:cubicBezTo>
                    <a:cubicBezTo>
                      <a:pt x="603233" y="230734"/>
                      <a:pt x="595089" y="225248"/>
                      <a:pt x="589088" y="226877"/>
                    </a:cubicBezTo>
                    <a:cubicBezTo>
                      <a:pt x="588574" y="227048"/>
                      <a:pt x="588060" y="227305"/>
                      <a:pt x="587631" y="227648"/>
                    </a:cubicBezTo>
                    <a:cubicBezTo>
                      <a:pt x="586517" y="227991"/>
                      <a:pt x="585574" y="228763"/>
                      <a:pt x="584974" y="230134"/>
                    </a:cubicBezTo>
                    <a:cubicBezTo>
                      <a:pt x="560799" y="289456"/>
                      <a:pt x="524109" y="341148"/>
                      <a:pt x="471130" y="378096"/>
                    </a:cubicBezTo>
                    <a:cubicBezTo>
                      <a:pt x="403322" y="425330"/>
                      <a:pt x="325141" y="420187"/>
                      <a:pt x="250132" y="394383"/>
                    </a:cubicBezTo>
                    <a:cubicBezTo>
                      <a:pt x="179665" y="370123"/>
                      <a:pt x="117001" y="328375"/>
                      <a:pt x="86054" y="258423"/>
                    </a:cubicBezTo>
                    <a:cubicBezTo>
                      <a:pt x="53136" y="184014"/>
                      <a:pt x="45506" y="97861"/>
                      <a:pt x="75510" y="21480"/>
                    </a:cubicBezTo>
                    <a:cubicBezTo>
                      <a:pt x="76196" y="19594"/>
                      <a:pt x="75938" y="18051"/>
                      <a:pt x="75081" y="16765"/>
                    </a:cubicBezTo>
                    <a:cubicBezTo>
                      <a:pt x="74910" y="16079"/>
                      <a:pt x="74652" y="15479"/>
                      <a:pt x="74224" y="14964"/>
                    </a:cubicBezTo>
                    <a:cubicBezTo>
                      <a:pt x="68395" y="8107"/>
                      <a:pt x="54421" y="6221"/>
                      <a:pt x="46106" y="3906"/>
                    </a:cubicBezTo>
                    <a:cubicBezTo>
                      <a:pt x="40791" y="2449"/>
                      <a:pt x="31619" y="-1323"/>
                      <a:pt x="25532" y="477"/>
                    </a:cubicBezTo>
                    <a:cubicBezTo>
                      <a:pt x="23817" y="134"/>
                      <a:pt x="22018" y="820"/>
                      <a:pt x="21074" y="2963"/>
                    </a:cubicBezTo>
                    <a:cubicBezTo>
                      <a:pt x="-15101" y="89202"/>
                      <a:pt x="-100" y="193187"/>
                      <a:pt x="31447" y="278226"/>
                    </a:cubicBezTo>
                    <a:cubicBezTo>
                      <a:pt x="61708" y="359750"/>
                      <a:pt x="140061" y="415729"/>
                      <a:pt x="217556" y="447619"/>
                    </a:cubicBezTo>
                    <a:cubicBezTo>
                      <a:pt x="294451" y="479251"/>
                      <a:pt x="387806" y="485938"/>
                      <a:pt x="464787" y="451390"/>
                    </a:cubicBezTo>
                    <a:cubicBezTo>
                      <a:pt x="504221" y="433645"/>
                      <a:pt x="538167" y="403213"/>
                      <a:pt x="566800" y="371409"/>
                    </a:cubicBezTo>
                    <a:cubicBezTo>
                      <a:pt x="597404" y="337462"/>
                      <a:pt x="629636" y="291256"/>
                      <a:pt x="641037" y="24642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3" name="任意多边形: 形状 1462">
                <a:extLst>
                  <a:ext uri="{FF2B5EF4-FFF2-40B4-BE49-F238E27FC236}">
                    <a16:creationId xmlns:a16="http://schemas.microsoft.com/office/drawing/2014/main" id="{AB7C57F7-2330-70CD-8452-D4E4FA086335}"/>
                  </a:ext>
                </a:extLst>
              </p:cNvPr>
              <p:cNvSpPr/>
              <p:nvPr/>
            </p:nvSpPr>
            <p:spPr>
              <a:xfrm>
                <a:off x="7367196" y="3142706"/>
                <a:ext cx="549040" cy="409010"/>
              </a:xfrm>
              <a:custGeom>
                <a:avLst/>
                <a:gdLst>
                  <a:gd name="connsiteX0" fmla="*/ 548574 w 549040"/>
                  <a:gd name="connsiteY0" fmla="*/ 222771 h 409010"/>
                  <a:gd name="connsiteX1" fmla="*/ 548745 w 549040"/>
                  <a:gd name="connsiteY1" fmla="*/ 219856 h 409010"/>
                  <a:gd name="connsiteX2" fmla="*/ 546602 w 549040"/>
                  <a:gd name="connsiteY2" fmla="*/ 215141 h 409010"/>
                  <a:gd name="connsiteX3" fmla="*/ 422130 w 549040"/>
                  <a:gd name="connsiteY3" fmla="*/ 175622 h 409010"/>
                  <a:gd name="connsiteX4" fmla="*/ 288570 w 549040"/>
                  <a:gd name="connsiteY4" fmla="*/ 132245 h 409010"/>
                  <a:gd name="connsiteX5" fmla="*/ 282912 w 549040"/>
                  <a:gd name="connsiteY5" fmla="*/ 138760 h 409010"/>
                  <a:gd name="connsiteX6" fmla="*/ 281626 w 549040"/>
                  <a:gd name="connsiteY6" fmla="*/ 152476 h 409010"/>
                  <a:gd name="connsiteX7" fmla="*/ 267053 w 549040"/>
                  <a:gd name="connsiteY7" fmla="*/ 168678 h 409010"/>
                  <a:gd name="connsiteX8" fmla="*/ 237735 w 549040"/>
                  <a:gd name="connsiteY8" fmla="*/ 154277 h 409010"/>
                  <a:gd name="connsiteX9" fmla="*/ 235935 w 549040"/>
                  <a:gd name="connsiteY9" fmla="*/ 153934 h 409010"/>
                  <a:gd name="connsiteX10" fmla="*/ 231820 w 549040"/>
                  <a:gd name="connsiteY10" fmla="*/ 156334 h 409010"/>
                  <a:gd name="connsiteX11" fmla="*/ 216818 w 549040"/>
                  <a:gd name="connsiteY11" fmla="*/ 181966 h 409010"/>
                  <a:gd name="connsiteX12" fmla="*/ 195558 w 549040"/>
                  <a:gd name="connsiteY12" fmla="*/ 172879 h 409010"/>
                  <a:gd name="connsiteX13" fmla="*/ 189900 w 549040"/>
                  <a:gd name="connsiteY13" fmla="*/ 153591 h 409010"/>
                  <a:gd name="connsiteX14" fmla="*/ 184928 w 549040"/>
                  <a:gd name="connsiteY14" fmla="*/ 150248 h 409010"/>
                  <a:gd name="connsiteX15" fmla="*/ 183300 w 549040"/>
                  <a:gd name="connsiteY15" fmla="*/ 150505 h 409010"/>
                  <a:gd name="connsiteX16" fmla="*/ 169412 w 549040"/>
                  <a:gd name="connsiteY16" fmla="*/ 158220 h 409010"/>
                  <a:gd name="connsiteX17" fmla="*/ 155525 w 549040"/>
                  <a:gd name="connsiteY17" fmla="*/ 153848 h 409010"/>
                  <a:gd name="connsiteX18" fmla="*/ 147810 w 549040"/>
                  <a:gd name="connsiteY18" fmla="*/ 140904 h 409010"/>
                  <a:gd name="connsiteX19" fmla="*/ 154753 w 549040"/>
                  <a:gd name="connsiteY19" fmla="*/ 122130 h 409010"/>
                  <a:gd name="connsiteX20" fmla="*/ 148152 w 549040"/>
                  <a:gd name="connsiteY20" fmla="*/ 115958 h 409010"/>
                  <a:gd name="connsiteX21" fmla="*/ 132636 w 549040"/>
                  <a:gd name="connsiteY21" fmla="*/ 112357 h 409010"/>
                  <a:gd name="connsiteX22" fmla="*/ 123721 w 549040"/>
                  <a:gd name="connsiteY22" fmla="*/ 95812 h 409010"/>
                  <a:gd name="connsiteX23" fmla="*/ 126550 w 549040"/>
                  <a:gd name="connsiteY23" fmla="*/ 79096 h 409010"/>
                  <a:gd name="connsiteX24" fmla="*/ 140437 w 549040"/>
                  <a:gd name="connsiteY24" fmla="*/ 68980 h 409010"/>
                  <a:gd name="connsiteX25" fmla="*/ 140780 w 549040"/>
                  <a:gd name="connsiteY25" fmla="*/ 68209 h 409010"/>
                  <a:gd name="connsiteX26" fmla="*/ 139494 w 549040"/>
                  <a:gd name="connsiteY26" fmla="*/ 61265 h 409010"/>
                  <a:gd name="connsiteX27" fmla="*/ 83859 w 549040"/>
                  <a:gd name="connsiteY27" fmla="*/ 28775 h 409010"/>
                  <a:gd name="connsiteX28" fmla="*/ 24108 w 549040"/>
                  <a:gd name="connsiteY28" fmla="*/ 143 h 409010"/>
                  <a:gd name="connsiteX29" fmla="*/ 19308 w 549040"/>
                  <a:gd name="connsiteY29" fmla="*/ 2715 h 409010"/>
                  <a:gd name="connsiteX30" fmla="*/ 105 w 549040"/>
                  <a:gd name="connsiteY30" fmla="*/ 88183 h 409010"/>
                  <a:gd name="connsiteX31" fmla="*/ 13478 w 549040"/>
                  <a:gd name="connsiteY31" fmla="*/ 202797 h 409010"/>
                  <a:gd name="connsiteX32" fmla="*/ 170098 w 549040"/>
                  <a:gd name="connsiteY32" fmla="*/ 381533 h 409010"/>
                  <a:gd name="connsiteX33" fmla="*/ 227705 w 549040"/>
                  <a:gd name="connsiteY33" fmla="*/ 395678 h 409010"/>
                  <a:gd name="connsiteX34" fmla="*/ 303486 w 549040"/>
                  <a:gd name="connsiteY34" fmla="*/ 408880 h 409010"/>
                  <a:gd name="connsiteX35" fmla="*/ 401298 w 549040"/>
                  <a:gd name="connsiteY35" fmla="*/ 390706 h 409010"/>
                  <a:gd name="connsiteX36" fmla="*/ 487966 w 549040"/>
                  <a:gd name="connsiteY36" fmla="*/ 324612 h 409010"/>
                  <a:gd name="connsiteX37" fmla="*/ 548574 w 549040"/>
                  <a:gd name="connsiteY37" fmla="*/ 222771 h 40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49040" h="409010">
                    <a:moveTo>
                      <a:pt x="548574" y="222771"/>
                    </a:moveTo>
                    <a:cubicBezTo>
                      <a:pt x="548917" y="221742"/>
                      <a:pt x="548917" y="220799"/>
                      <a:pt x="548745" y="219856"/>
                    </a:cubicBezTo>
                    <a:cubicBezTo>
                      <a:pt x="549431" y="218056"/>
                      <a:pt x="549003" y="215741"/>
                      <a:pt x="546602" y="215141"/>
                    </a:cubicBezTo>
                    <a:cubicBezTo>
                      <a:pt x="504426" y="204169"/>
                      <a:pt x="463535" y="189338"/>
                      <a:pt x="422130" y="175622"/>
                    </a:cubicBezTo>
                    <a:cubicBezTo>
                      <a:pt x="377553" y="160963"/>
                      <a:pt x="332718" y="148104"/>
                      <a:pt x="288570" y="132245"/>
                    </a:cubicBezTo>
                    <a:cubicBezTo>
                      <a:pt x="284198" y="130702"/>
                      <a:pt x="281369" y="135503"/>
                      <a:pt x="282912" y="138760"/>
                    </a:cubicBezTo>
                    <a:cubicBezTo>
                      <a:pt x="282483" y="143304"/>
                      <a:pt x="282827" y="147933"/>
                      <a:pt x="281626" y="152476"/>
                    </a:cubicBezTo>
                    <a:cubicBezTo>
                      <a:pt x="279740" y="160106"/>
                      <a:pt x="274940" y="166964"/>
                      <a:pt x="267053" y="168678"/>
                    </a:cubicBezTo>
                    <a:cubicBezTo>
                      <a:pt x="253937" y="171507"/>
                      <a:pt x="247679" y="158820"/>
                      <a:pt x="237735" y="154277"/>
                    </a:cubicBezTo>
                    <a:cubicBezTo>
                      <a:pt x="237135" y="154019"/>
                      <a:pt x="236535" y="153934"/>
                      <a:pt x="235935" y="153934"/>
                    </a:cubicBezTo>
                    <a:cubicBezTo>
                      <a:pt x="234134" y="153248"/>
                      <a:pt x="232077" y="154105"/>
                      <a:pt x="231820" y="156334"/>
                    </a:cubicBezTo>
                    <a:cubicBezTo>
                      <a:pt x="230620" y="166364"/>
                      <a:pt x="226676" y="177251"/>
                      <a:pt x="216818" y="181966"/>
                    </a:cubicBezTo>
                    <a:cubicBezTo>
                      <a:pt x="208074" y="186166"/>
                      <a:pt x="200016" y="180080"/>
                      <a:pt x="195558" y="172879"/>
                    </a:cubicBezTo>
                    <a:cubicBezTo>
                      <a:pt x="191701" y="166792"/>
                      <a:pt x="191958" y="160106"/>
                      <a:pt x="189900" y="153591"/>
                    </a:cubicBezTo>
                    <a:cubicBezTo>
                      <a:pt x="189129" y="151105"/>
                      <a:pt x="186986" y="149905"/>
                      <a:pt x="184928" y="150248"/>
                    </a:cubicBezTo>
                    <a:cubicBezTo>
                      <a:pt x="184328" y="150162"/>
                      <a:pt x="183814" y="150248"/>
                      <a:pt x="183300" y="150505"/>
                    </a:cubicBezTo>
                    <a:cubicBezTo>
                      <a:pt x="178499" y="153505"/>
                      <a:pt x="175241" y="157277"/>
                      <a:pt x="169412" y="158220"/>
                    </a:cubicBezTo>
                    <a:cubicBezTo>
                      <a:pt x="164440" y="158991"/>
                      <a:pt x="159468" y="156677"/>
                      <a:pt x="155525" y="153848"/>
                    </a:cubicBezTo>
                    <a:cubicBezTo>
                      <a:pt x="151238" y="150762"/>
                      <a:pt x="148667" y="146047"/>
                      <a:pt x="147810" y="140904"/>
                    </a:cubicBezTo>
                    <a:cubicBezTo>
                      <a:pt x="146609" y="133617"/>
                      <a:pt x="151667" y="128130"/>
                      <a:pt x="154753" y="122130"/>
                    </a:cubicBezTo>
                    <a:cubicBezTo>
                      <a:pt x="156897" y="117844"/>
                      <a:pt x="151839" y="114843"/>
                      <a:pt x="148152" y="115958"/>
                    </a:cubicBezTo>
                    <a:cubicBezTo>
                      <a:pt x="142666" y="115700"/>
                      <a:pt x="137523" y="115786"/>
                      <a:pt x="132636" y="112357"/>
                    </a:cubicBezTo>
                    <a:cubicBezTo>
                      <a:pt x="127321" y="108671"/>
                      <a:pt x="124835" y="101813"/>
                      <a:pt x="123721" y="95812"/>
                    </a:cubicBezTo>
                    <a:cubicBezTo>
                      <a:pt x="122778" y="90240"/>
                      <a:pt x="123635" y="84068"/>
                      <a:pt x="126550" y="79096"/>
                    </a:cubicBezTo>
                    <a:cubicBezTo>
                      <a:pt x="129893" y="73352"/>
                      <a:pt x="136322" y="73524"/>
                      <a:pt x="140437" y="68980"/>
                    </a:cubicBezTo>
                    <a:cubicBezTo>
                      <a:pt x="140609" y="68809"/>
                      <a:pt x="140694" y="68466"/>
                      <a:pt x="140780" y="68209"/>
                    </a:cubicBezTo>
                    <a:cubicBezTo>
                      <a:pt x="142323" y="66066"/>
                      <a:pt x="142494" y="62980"/>
                      <a:pt x="139494" y="61265"/>
                    </a:cubicBezTo>
                    <a:cubicBezTo>
                      <a:pt x="120978" y="50549"/>
                      <a:pt x="103147" y="38119"/>
                      <a:pt x="83859" y="28775"/>
                    </a:cubicBezTo>
                    <a:cubicBezTo>
                      <a:pt x="64142" y="19260"/>
                      <a:pt x="45625" y="5287"/>
                      <a:pt x="24108" y="143"/>
                    </a:cubicBezTo>
                    <a:cubicBezTo>
                      <a:pt x="21536" y="-457"/>
                      <a:pt x="19822" y="914"/>
                      <a:pt x="19308" y="2715"/>
                    </a:cubicBezTo>
                    <a:cubicBezTo>
                      <a:pt x="2420" y="26718"/>
                      <a:pt x="791" y="59722"/>
                      <a:pt x="105" y="88183"/>
                    </a:cubicBezTo>
                    <a:cubicBezTo>
                      <a:pt x="-752" y="126587"/>
                      <a:pt x="3620" y="165678"/>
                      <a:pt x="13478" y="202797"/>
                    </a:cubicBezTo>
                    <a:cubicBezTo>
                      <a:pt x="34395" y="281578"/>
                      <a:pt x="94660" y="350587"/>
                      <a:pt x="170098" y="381533"/>
                    </a:cubicBezTo>
                    <a:cubicBezTo>
                      <a:pt x="188186" y="388992"/>
                      <a:pt x="208588" y="391906"/>
                      <a:pt x="227705" y="395678"/>
                    </a:cubicBezTo>
                    <a:cubicBezTo>
                      <a:pt x="253422" y="400736"/>
                      <a:pt x="276997" y="408023"/>
                      <a:pt x="303486" y="408880"/>
                    </a:cubicBezTo>
                    <a:cubicBezTo>
                      <a:pt x="337176" y="409994"/>
                      <a:pt x="370352" y="403994"/>
                      <a:pt x="401298" y="390706"/>
                    </a:cubicBezTo>
                    <a:cubicBezTo>
                      <a:pt x="434645" y="376390"/>
                      <a:pt x="463878" y="351273"/>
                      <a:pt x="487966" y="324612"/>
                    </a:cubicBezTo>
                    <a:cubicBezTo>
                      <a:pt x="512570" y="297694"/>
                      <a:pt x="537773" y="258347"/>
                      <a:pt x="548574" y="222771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4" name="任意多边形: 形状 1463">
                <a:extLst>
                  <a:ext uri="{FF2B5EF4-FFF2-40B4-BE49-F238E27FC236}">
                    <a16:creationId xmlns:a16="http://schemas.microsoft.com/office/drawing/2014/main" id="{3A11DCFD-FE52-77EB-6261-3E0C1F0102F4}"/>
                  </a:ext>
                </a:extLst>
              </p:cNvPr>
              <p:cNvSpPr/>
              <p:nvPr/>
            </p:nvSpPr>
            <p:spPr>
              <a:xfrm>
                <a:off x="7626542" y="3330287"/>
                <a:ext cx="41823" cy="63696"/>
              </a:xfrm>
              <a:custGeom>
                <a:avLst/>
                <a:gdLst>
                  <a:gd name="connsiteX0" fmla="*/ 35824 w 41823"/>
                  <a:gd name="connsiteY0" fmla="*/ 3386 h 63696"/>
                  <a:gd name="connsiteX1" fmla="*/ 33853 w 41823"/>
                  <a:gd name="connsiteY1" fmla="*/ 2271 h 63696"/>
                  <a:gd name="connsiteX2" fmla="*/ 26395 w 41823"/>
                  <a:gd name="connsiteY2" fmla="*/ 1414 h 63696"/>
                  <a:gd name="connsiteX3" fmla="*/ 9936 w 41823"/>
                  <a:gd name="connsiteY3" fmla="*/ 61250 h 63696"/>
                  <a:gd name="connsiteX4" fmla="*/ 39768 w 41823"/>
                  <a:gd name="connsiteY4" fmla="*/ 47363 h 63696"/>
                  <a:gd name="connsiteX5" fmla="*/ 35824 w 41823"/>
                  <a:gd name="connsiteY5" fmla="*/ 3386 h 6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823" h="63696">
                    <a:moveTo>
                      <a:pt x="35824" y="3386"/>
                    </a:moveTo>
                    <a:cubicBezTo>
                      <a:pt x="35396" y="2700"/>
                      <a:pt x="34624" y="2357"/>
                      <a:pt x="33853" y="2271"/>
                    </a:cubicBezTo>
                    <a:cubicBezTo>
                      <a:pt x="32224" y="43"/>
                      <a:pt x="29138" y="-1072"/>
                      <a:pt x="26395" y="1414"/>
                    </a:cubicBezTo>
                    <a:cubicBezTo>
                      <a:pt x="14822" y="12130"/>
                      <a:pt x="-15611" y="49677"/>
                      <a:pt x="9936" y="61250"/>
                    </a:cubicBezTo>
                    <a:cubicBezTo>
                      <a:pt x="23480" y="67423"/>
                      <a:pt x="35996" y="61593"/>
                      <a:pt x="39768" y="47363"/>
                    </a:cubicBezTo>
                    <a:cubicBezTo>
                      <a:pt x="42940" y="35704"/>
                      <a:pt x="43025" y="13930"/>
                      <a:pt x="35824" y="338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5" name="任意多边形: 形状 1464">
                <a:extLst>
                  <a:ext uri="{FF2B5EF4-FFF2-40B4-BE49-F238E27FC236}">
                    <a16:creationId xmlns:a16="http://schemas.microsoft.com/office/drawing/2014/main" id="{7C7C035B-D4FB-5AE2-EF53-2718F7A25528}"/>
                  </a:ext>
                </a:extLst>
              </p:cNvPr>
              <p:cNvSpPr/>
              <p:nvPr/>
            </p:nvSpPr>
            <p:spPr>
              <a:xfrm>
                <a:off x="7591528" y="3445737"/>
                <a:ext cx="37392" cy="61963"/>
              </a:xfrm>
              <a:custGeom>
                <a:avLst/>
                <a:gdLst>
                  <a:gd name="connsiteX0" fmla="*/ 36806 w 37392"/>
                  <a:gd name="connsiteY0" fmla="*/ 44213 h 61963"/>
                  <a:gd name="connsiteX1" fmla="*/ 28919 w 37392"/>
                  <a:gd name="connsiteY1" fmla="*/ 2979 h 61963"/>
                  <a:gd name="connsiteX2" fmla="*/ 26776 w 37392"/>
                  <a:gd name="connsiteY2" fmla="*/ 1436 h 61963"/>
                  <a:gd name="connsiteX3" fmla="*/ 18375 w 37392"/>
                  <a:gd name="connsiteY3" fmla="*/ 2037 h 61963"/>
                  <a:gd name="connsiteX4" fmla="*/ 11346 w 37392"/>
                  <a:gd name="connsiteY4" fmla="*/ 60758 h 61963"/>
                  <a:gd name="connsiteX5" fmla="*/ 36806 w 37392"/>
                  <a:gd name="connsiteY5" fmla="*/ 44213 h 6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392" h="61963">
                    <a:moveTo>
                      <a:pt x="36806" y="44213"/>
                    </a:moveTo>
                    <a:cubicBezTo>
                      <a:pt x="38777" y="30326"/>
                      <a:pt x="35691" y="15067"/>
                      <a:pt x="28919" y="2979"/>
                    </a:cubicBezTo>
                    <a:cubicBezTo>
                      <a:pt x="28405" y="2037"/>
                      <a:pt x="27633" y="1608"/>
                      <a:pt x="26776" y="1436"/>
                    </a:cubicBezTo>
                    <a:cubicBezTo>
                      <a:pt x="24461" y="-364"/>
                      <a:pt x="20775" y="-792"/>
                      <a:pt x="18375" y="2037"/>
                    </a:cubicBezTo>
                    <a:cubicBezTo>
                      <a:pt x="7831" y="14381"/>
                      <a:pt x="-13001" y="51929"/>
                      <a:pt x="11346" y="60758"/>
                    </a:cubicBezTo>
                    <a:cubicBezTo>
                      <a:pt x="23689" y="65302"/>
                      <a:pt x="35091" y="56386"/>
                      <a:pt x="36806" y="4421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6" name="任意多边形: 形状 1465">
                <a:extLst>
                  <a:ext uri="{FF2B5EF4-FFF2-40B4-BE49-F238E27FC236}">
                    <a16:creationId xmlns:a16="http://schemas.microsoft.com/office/drawing/2014/main" id="{E35C72FE-DDE9-A9B8-823C-EB7CF1BCB72C}"/>
                  </a:ext>
                </a:extLst>
              </p:cNvPr>
              <p:cNvSpPr/>
              <p:nvPr/>
            </p:nvSpPr>
            <p:spPr>
              <a:xfrm>
                <a:off x="7539027" y="3373319"/>
                <a:ext cx="48391" cy="63832"/>
              </a:xfrm>
              <a:custGeom>
                <a:avLst/>
                <a:gdLst>
                  <a:gd name="connsiteX0" fmla="*/ 46873 w 48391"/>
                  <a:gd name="connsiteY0" fmla="*/ 6132 h 63832"/>
                  <a:gd name="connsiteX1" fmla="*/ 40444 w 48391"/>
                  <a:gd name="connsiteY1" fmla="*/ 131 h 63832"/>
                  <a:gd name="connsiteX2" fmla="*/ 7011 w 48391"/>
                  <a:gd name="connsiteY2" fmla="*/ 58252 h 63832"/>
                  <a:gd name="connsiteX3" fmla="*/ 46873 w 48391"/>
                  <a:gd name="connsiteY3" fmla="*/ 6132 h 6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91" h="63832">
                    <a:moveTo>
                      <a:pt x="46873" y="6132"/>
                    </a:moveTo>
                    <a:cubicBezTo>
                      <a:pt x="47130" y="2788"/>
                      <a:pt x="44730" y="-726"/>
                      <a:pt x="40444" y="131"/>
                    </a:cubicBezTo>
                    <a:cubicBezTo>
                      <a:pt x="23128" y="3560"/>
                      <a:pt x="-15878" y="41450"/>
                      <a:pt x="7011" y="58252"/>
                    </a:cubicBezTo>
                    <a:cubicBezTo>
                      <a:pt x="37786" y="80884"/>
                      <a:pt x="53560" y="28849"/>
                      <a:pt x="46873" y="613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7" name="任意多边形: 形状 1466">
                <a:extLst>
                  <a:ext uri="{FF2B5EF4-FFF2-40B4-BE49-F238E27FC236}">
                    <a16:creationId xmlns:a16="http://schemas.microsoft.com/office/drawing/2014/main" id="{72A6629B-6208-D1BB-9831-C37EA58A09A0}"/>
                  </a:ext>
                </a:extLst>
              </p:cNvPr>
              <p:cNvSpPr/>
              <p:nvPr/>
            </p:nvSpPr>
            <p:spPr>
              <a:xfrm>
                <a:off x="7432052" y="3294047"/>
                <a:ext cx="55631" cy="52182"/>
              </a:xfrm>
              <a:custGeom>
                <a:avLst/>
                <a:gdLst>
                  <a:gd name="connsiteX0" fmla="*/ 54922 w 55631"/>
                  <a:gd name="connsiteY0" fmla="*/ 8766 h 52182"/>
                  <a:gd name="connsiteX1" fmla="*/ 55350 w 55631"/>
                  <a:gd name="connsiteY1" fmla="*/ 4308 h 52182"/>
                  <a:gd name="connsiteX2" fmla="*/ 53979 w 55631"/>
                  <a:gd name="connsiteY2" fmla="*/ 1993 h 52182"/>
                  <a:gd name="connsiteX3" fmla="*/ 49178 w 55631"/>
                  <a:gd name="connsiteY3" fmla="*/ 22 h 52182"/>
                  <a:gd name="connsiteX4" fmla="*/ 4087 w 55631"/>
                  <a:gd name="connsiteY4" fmla="*/ 21110 h 52182"/>
                  <a:gd name="connsiteX5" fmla="*/ 13088 w 55631"/>
                  <a:gd name="connsiteY5" fmla="*/ 50171 h 52182"/>
                  <a:gd name="connsiteX6" fmla="*/ 54922 w 55631"/>
                  <a:gd name="connsiteY6" fmla="*/ 8766 h 52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631" h="52182">
                    <a:moveTo>
                      <a:pt x="54922" y="8766"/>
                    </a:moveTo>
                    <a:cubicBezTo>
                      <a:pt x="55779" y="7480"/>
                      <a:pt x="55779" y="5851"/>
                      <a:pt x="55350" y="4308"/>
                    </a:cubicBezTo>
                    <a:cubicBezTo>
                      <a:pt x="55264" y="3365"/>
                      <a:pt x="54750" y="2508"/>
                      <a:pt x="53979" y="1993"/>
                    </a:cubicBezTo>
                    <a:cubicBezTo>
                      <a:pt x="52864" y="708"/>
                      <a:pt x="51236" y="-150"/>
                      <a:pt x="49178" y="22"/>
                    </a:cubicBezTo>
                    <a:cubicBezTo>
                      <a:pt x="32033" y="1308"/>
                      <a:pt x="14459" y="6451"/>
                      <a:pt x="4087" y="21110"/>
                    </a:cubicBezTo>
                    <a:cubicBezTo>
                      <a:pt x="-4229" y="32854"/>
                      <a:pt x="829" y="44684"/>
                      <a:pt x="13088" y="50171"/>
                    </a:cubicBezTo>
                    <a:cubicBezTo>
                      <a:pt x="36405" y="60544"/>
                      <a:pt x="51750" y="28397"/>
                      <a:pt x="54922" y="876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8" name="任意多边形: 形状 1467">
                <a:extLst>
                  <a:ext uri="{FF2B5EF4-FFF2-40B4-BE49-F238E27FC236}">
                    <a16:creationId xmlns:a16="http://schemas.microsoft.com/office/drawing/2014/main" id="{375B704B-D839-C5EA-8D2B-BBB996244B84}"/>
                  </a:ext>
                </a:extLst>
              </p:cNvPr>
              <p:cNvSpPr/>
              <p:nvPr/>
            </p:nvSpPr>
            <p:spPr>
              <a:xfrm>
                <a:off x="7407975" y="3217939"/>
                <a:ext cx="55137" cy="40760"/>
              </a:xfrm>
              <a:custGeom>
                <a:avLst/>
                <a:gdLst>
                  <a:gd name="connsiteX0" fmla="*/ 54138 w 55137"/>
                  <a:gd name="connsiteY0" fmla="*/ 9864 h 40760"/>
                  <a:gd name="connsiteX1" fmla="*/ 50195 w 55137"/>
                  <a:gd name="connsiteY1" fmla="*/ 1034 h 40760"/>
                  <a:gd name="connsiteX2" fmla="*/ 7676 w 55137"/>
                  <a:gd name="connsiteY2" fmla="*/ 7464 h 40760"/>
                  <a:gd name="connsiteX3" fmla="*/ 5789 w 55137"/>
                  <a:gd name="connsiteY3" fmla="*/ 35410 h 40760"/>
                  <a:gd name="connsiteX4" fmla="*/ 37593 w 55137"/>
                  <a:gd name="connsiteY4" fmla="*/ 34210 h 40760"/>
                  <a:gd name="connsiteX5" fmla="*/ 54138 w 55137"/>
                  <a:gd name="connsiteY5" fmla="*/ 9864 h 4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137" h="40760">
                    <a:moveTo>
                      <a:pt x="54138" y="9864"/>
                    </a:moveTo>
                    <a:cubicBezTo>
                      <a:pt x="56196" y="6692"/>
                      <a:pt x="55167" y="1377"/>
                      <a:pt x="50195" y="1034"/>
                    </a:cubicBezTo>
                    <a:cubicBezTo>
                      <a:pt x="35708" y="-80"/>
                      <a:pt x="19763" y="-2309"/>
                      <a:pt x="7676" y="7464"/>
                    </a:cubicBezTo>
                    <a:cubicBezTo>
                      <a:pt x="-1154" y="14579"/>
                      <a:pt x="-3126" y="27609"/>
                      <a:pt x="5789" y="35410"/>
                    </a:cubicBezTo>
                    <a:cubicBezTo>
                      <a:pt x="15648" y="44068"/>
                      <a:pt x="27650" y="41154"/>
                      <a:pt x="37593" y="34210"/>
                    </a:cubicBezTo>
                    <a:cubicBezTo>
                      <a:pt x="44966" y="29066"/>
                      <a:pt x="53195" y="19465"/>
                      <a:pt x="54138" y="986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9" name="任意多边形: 形状 1468">
                <a:extLst>
                  <a:ext uri="{FF2B5EF4-FFF2-40B4-BE49-F238E27FC236}">
                    <a16:creationId xmlns:a16="http://schemas.microsoft.com/office/drawing/2014/main" id="{33697D51-4919-1B6E-FC4D-DC273D6EEA1A}"/>
                  </a:ext>
                </a:extLst>
              </p:cNvPr>
              <p:cNvSpPr/>
              <p:nvPr/>
            </p:nvSpPr>
            <p:spPr>
              <a:xfrm>
                <a:off x="7656799" y="3412041"/>
                <a:ext cx="41645" cy="73008"/>
              </a:xfrm>
              <a:custGeom>
                <a:avLst/>
                <a:gdLst>
                  <a:gd name="connsiteX0" fmla="*/ 41572 w 41645"/>
                  <a:gd name="connsiteY0" fmla="*/ 39761 h 73008"/>
                  <a:gd name="connsiteX1" fmla="*/ 29656 w 41645"/>
                  <a:gd name="connsiteY1" fmla="*/ 3499 h 73008"/>
                  <a:gd name="connsiteX2" fmla="*/ 19540 w 41645"/>
                  <a:gd name="connsiteY2" fmla="*/ 3414 h 73008"/>
                  <a:gd name="connsiteX3" fmla="*/ 4024 w 41645"/>
                  <a:gd name="connsiteY3" fmla="*/ 31103 h 73008"/>
                  <a:gd name="connsiteX4" fmla="*/ 167 w 41645"/>
                  <a:gd name="connsiteY4" fmla="*/ 52963 h 73008"/>
                  <a:gd name="connsiteX5" fmla="*/ 23141 w 41645"/>
                  <a:gd name="connsiteY5" fmla="*/ 71908 h 73008"/>
                  <a:gd name="connsiteX6" fmla="*/ 41572 w 41645"/>
                  <a:gd name="connsiteY6" fmla="*/ 39761 h 7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645" h="73008">
                    <a:moveTo>
                      <a:pt x="41572" y="39761"/>
                    </a:moveTo>
                    <a:cubicBezTo>
                      <a:pt x="40886" y="28359"/>
                      <a:pt x="38057" y="12501"/>
                      <a:pt x="29656" y="3499"/>
                    </a:cubicBezTo>
                    <a:cubicBezTo>
                      <a:pt x="28113" y="-530"/>
                      <a:pt x="21512" y="-1730"/>
                      <a:pt x="19540" y="3414"/>
                    </a:cubicBezTo>
                    <a:cubicBezTo>
                      <a:pt x="15940" y="13015"/>
                      <a:pt x="8396" y="21673"/>
                      <a:pt x="4024" y="31103"/>
                    </a:cubicBezTo>
                    <a:cubicBezTo>
                      <a:pt x="938" y="37789"/>
                      <a:pt x="-519" y="45676"/>
                      <a:pt x="167" y="52963"/>
                    </a:cubicBezTo>
                    <a:cubicBezTo>
                      <a:pt x="1367" y="64964"/>
                      <a:pt x="9596" y="76708"/>
                      <a:pt x="23141" y="71908"/>
                    </a:cubicBezTo>
                    <a:cubicBezTo>
                      <a:pt x="37114" y="66936"/>
                      <a:pt x="42343" y="53991"/>
                      <a:pt x="41572" y="3976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0" name="任意多边形: 形状 1469">
                <a:extLst>
                  <a:ext uri="{FF2B5EF4-FFF2-40B4-BE49-F238E27FC236}">
                    <a16:creationId xmlns:a16="http://schemas.microsoft.com/office/drawing/2014/main" id="{8FA6872D-9BBA-8832-9F26-7FA0CE384867}"/>
                  </a:ext>
                </a:extLst>
              </p:cNvPr>
              <p:cNvSpPr/>
              <p:nvPr/>
            </p:nvSpPr>
            <p:spPr>
              <a:xfrm>
                <a:off x="7728469" y="3439018"/>
                <a:ext cx="38018" cy="61696"/>
              </a:xfrm>
              <a:custGeom>
                <a:avLst/>
                <a:gdLst>
                  <a:gd name="connsiteX0" fmla="*/ 37967 w 38018"/>
                  <a:gd name="connsiteY0" fmla="*/ 39873 h 61696"/>
                  <a:gd name="connsiteX1" fmla="*/ 21423 w 38018"/>
                  <a:gd name="connsiteY1" fmla="*/ 3268 h 61696"/>
                  <a:gd name="connsiteX2" fmla="*/ 12164 w 38018"/>
                  <a:gd name="connsiteY2" fmla="*/ 2154 h 61696"/>
                  <a:gd name="connsiteX3" fmla="*/ 12678 w 38018"/>
                  <a:gd name="connsiteY3" fmla="*/ 61304 h 61696"/>
                  <a:gd name="connsiteX4" fmla="*/ 37967 w 38018"/>
                  <a:gd name="connsiteY4" fmla="*/ 39873 h 6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18" h="61696">
                    <a:moveTo>
                      <a:pt x="37967" y="39873"/>
                    </a:moveTo>
                    <a:cubicBezTo>
                      <a:pt x="37282" y="28386"/>
                      <a:pt x="31024" y="10984"/>
                      <a:pt x="21423" y="3268"/>
                    </a:cubicBezTo>
                    <a:cubicBezTo>
                      <a:pt x="20051" y="-161"/>
                      <a:pt x="14222" y="-1446"/>
                      <a:pt x="12164" y="2154"/>
                    </a:cubicBezTo>
                    <a:cubicBezTo>
                      <a:pt x="5049" y="14670"/>
                      <a:pt x="-11496" y="57189"/>
                      <a:pt x="12678" y="61304"/>
                    </a:cubicBezTo>
                    <a:cubicBezTo>
                      <a:pt x="26652" y="63790"/>
                      <a:pt x="38910" y="54189"/>
                      <a:pt x="37967" y="3987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1" name="任意多边形: 形状 1470">
                <a:extLst>
                  <a:ext uri="{FF2B5EF4-FFF2-40B4-BE49-F238E27FC236}">
                    <a16:creationId xmlns:a16="http://schemas.microsoft.com/office/drawing/2014/main" id="{70A2B863-6E4C-FFAF-0047-3F9B4BC8F1D0}"/>
                  </a:ext>
                </a:extLst>
              </p:cNvPr>
              <p:cNvSpPr/>
              <p:nvPr/>
            </p:nvSpPr>
            <p:spPr>
              <a:xfrm>
                <a:off x="7739451" y="3345071"/>
                <a:ext cx="42331" cy="67077"/>
              </a:xfrm>
              <a:custGeom>
                <a:avLst/>
                <a:gdLst>
                  <a:gd name="connsiteX0" fmla="*/ 37531 w 42331"/>
                  <a:gd name="connsiteY0" fmla="*/ 27779 h 67077"/>
                  <a:gd name="connsiteX1" fmla="*/ 13527 w 42331"/>
                  <a:gd name="connsiteY1" fmla="*/ 3947 h 67077"/>
                  <a:gd name="connsiteX2" fmla="*/ 2897 w 42331"/>
                  <a:gd name="connsiteY2" fmla="*/ 4804 h 67077"/>
                  <a:gd name="connsiteX3" fmla="*/ 4354 w 42331"/>
                  <a:gd name="connsiteY3" fmla="*/ 54868 h 67077"/>
                  <a:gd name="connsiteX4" fmla="*/ 33844 w 42331"/>
                  <a:gd name="connsiteY4" fmla="*/ 62583 h 67077"/>
                  <a:gd name="connsiteX5" fmla="*/ 37531 w 42331"/>
                  <a:gd name="connsiteY5" fmla="*/ 27779 h 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31" h="67077">
                    <a:moveTo>
                      <a:pt x="37531" y="27779"/>
                    </a:moveTo>
                    <a:cubicBezTo>
                      <a:pt x="31272" y="17578"/>
                      <a:pt x="22357" y="11148"/>
                      <a:pt x="13527" y="3947"/>
                    </a:cubicBezTo>
                    <a:cubicBezTo>
                      <a:pt x="12498" y="-1368"/>
                      <a:pt x="3669" y="-1539"/>
                      <a:pt x="2897" y="4804"/>
                    </a:cubicBezTo>
                    <a:cubicBezTo>
                      <a:pt x="840" y="20664"/>
                      <a:pt x="-3104" y="39866"/>
                      <a:pt x="4354" y="54868"/>
                    </a:cubicBezTo>
                    <a:cubicBezTo>
                      <a:pt x="10270" y="66698"/>
                      <a:pt x="23214" y="71241"/>
                      <a:pt x="33844" y="62583"/>
                    </a:cubicBezTo>
                    <a:cubicBezTo>
                      <a:pt x="44731" y="53668"/>
                      <a:pt x="44217" y="38837"/>
                      <a:pt x="37531" y="2777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2" name="任意多边形: 形状 1471">
                <a:extLst>
                  <a:ext uri="{FF2B5EF4-FFF2-40B4-BE49-F238E27FC236}">
                    <a16:creationId xmlns:a16="http://schemas.microsoft.com/office/drawing/2014/main" id="{1543256F-78E2-6FA2-7BE3-78392A62B645}"/>
                  </a:ext>
                </a:extLst>
              </p:cNvPr>
              <p:cNvSpPr/>
              <p:nvPr/>
            </p:nvSpPr>
            <p:spPr>
              <a:xfrm>
                <a:off x="7822585" y="3381006"/>
                <a:ext cx="40751" cy="62871"/>
              </a:xfrm>
              <a:custGeom>
                <a:avLst/>
                <a:gdLst>
                  <a:gd name="connsiteX0" fmla="*/ 36520 w 40751"/>
                  <a:gd name="connsiteY0" fmla="*/ 24076 h 62871"/>
                  <a:gd name="connsiteX1" fmla="*/ 9517 w 40751"/>
                  <a:gd name="connsiteY1" fmla="*/ 845 h 62871"/>
                  <a:gd name="connsiteX2" fmla="*/ 8145 w 40751"/>
                  <a:gd name="connsiteY2" fmla="*/ 330 h 62871"/>
                  <a:gd name="connsiteX3" fmla="*/ 7545 w 40751"/>
                  <a:gd name="connsiteY3" fmla="*/ 159 h 62871"/>
                  <a:gd name="connsiteX4" fmla="*/ 4802 w 40751"/>
                  <a:gd name="connsiteY4" fmla="*/ 502 h 62871"/>
                  <a:gd name="connsiteX5" fmla="*/ 1373 w 40751"/>
                  <a:gd name="connsiteY5" fmla="*/ 5217 h 62871"/>
                  <a:gd name="connsiteX6" fmla="*/ 5059 w 40751"/>
                  <a:gd name="connsiteY6" fmla="*/ 52965 h 62871"/>
                  <a:gd name="connsiteX7" fmla="*/ 32234 w 40751"/>
                  <a:gd name="connsiteY7" fmla="*/ 58880 h 62871"/>
                  <a:gd name="connsiteX8" fmla="*/ 36520 w 40751"/>
                  <a:gd name="connsiteY8" fmla="*/ 24076 h 62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51" h="62871">
                    <a:moveTo>
                      <a:pt x="36520" y="24076"/>
                    </a:moveTo>
                    <a:cubicBezTo>
                      <a:pt x="30777" y="13446"/>
                      <a:pt x="20747" y="4788"/>
                      <a:pt x="9517" y="845"/>
                    </a:cubicBezTo>
                    <a:cubicBezTo>
                      <a:pt x="9088" y="587"/>
                      <a:pt x="8659" y="416"/>
                      <a:pt x="8145" y="330"/>
                    </a:cubicBezTo>
                    <a:cubicBezTo>
                      <a:pt x="7974" y="245"/>
                      <a:pt x="7716" y="159"/>
                      <a:pt x="7545" y="159"/>
                    </a:cubicBezTo>
                    <a:cubicBezTo>
                      <a:pt x="6430" y="-184"/>
                      <a:pt x="5488" y="73"/>
                      <a:pt x="4802" y="502"/>
                    </a:cubicBezTo>
                    <a:cubicBezTo>
                      <a:pt x="2916" y="1102"/>
                      <a:pt x="1459" y="2645"/>
                      <a:pt x="1373" y="5217"/>
                    </a:cubicBezTo>
                    <a:cubicBezTo>
                      <a:pt x="944" y="20047"/>
                      <a:pt x="-3085" y="39507"/>
                      <a:pt x="5059" y="52965"/>
                    </a:cubicBezTo>
                    <a:cubicBezTo>
                      <a:pt x="11146" y="62909"/>
                      <a:pt x="22804" y="66253"/>
                      <a:pt x="32234" y="58880"/>
                    </a:cubicBezTo>
                    <a:cubicBezTo>
                      <a:pt x="43121" y="50308"/>
                      <a:pt x="42435" y="34963"/>
                      <a:pt x="36520" y="2407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3" name="任意多边形: 形状 1472">
                <a:extLst>
                  <a:ext uri="{FF2B5EF4-FFF2-40B4-BE49-F238E27FC236}">
                    <a16:creationId xmlns:a16="http://schemas.microsoft.com/office/drawing/2014/main" id="{12F39074-4CDB-15EA-317E-27C8B7D99470}"/>
                  </a:ext>
                </a:extLst>
              </p:cNvPr>
              <p:cNvSpPr/>
              <p:nvPr/>
            </p:nvSpPr>
            <p:spPr>
              <a:xfrm>
                <a:off x="7455079" y="3365970"/>
                <a:ext cx="51827" cy="60656"/>
              </a:xfrm>
              <a:custGeom>
                <a:avLst/>
                <a:gdLst>
                  <a:gd name="connsiteX0" fmla="*/ 50925 w 51827"/>
                  <a:gd name="connsiteY0" fmla="*/ 5079 h 60656"/>
                  <a:gd name="connsiteX1" fmla="*/ 50068 w 51827"/>
                  <a:gd name="connsiteY1" fmla="*/ 3536 h 60656"/>
                  <a:gd name="connsiteX2" fmla="*/ 42781 w 51827"/>
                  <a:gd name="connsiteY2" fmla="*/ 450 h 60656"/>
                  <a:gd name="connsiteX3" fmla="*/ 2490 w 51827"/>
                  <a:gd name="connsiteY3" fmla="*/ 30025 h 60656"/>
                  <a:gd name="connsiteX4" fmla="*/ 15520 w 51827"/>
                  <a:gd name="connsiteY4" fmla="*/ 60115 h 60656"/>
                  <a:gd name="connsiteX5" fmla="*/ 44495 w 51827"/>
                  <a:gd name="connsiteY5" fmla="*/ 42970 h 60656"/>
                  <a:gd name="connsiteX6" fmla="*/ 50925 w 51827"/>
                  <a:gd name="connsiteY6" fmla="*/ 5079 h 6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27" h="60656">
                    <a:moveTo>
                      <a:pt x="50925" y="5079"/>
                    </a:moveTo>
                    <a:cubicBezTo>
                      <a:pt x="50754" y="4479"/>
                      <a:pt x="50410" y="3965"/>
                      <a:pt x="50068" y="3536"/>
                    </a:cubicBezTo>
                    <a:cubicBezTo>
                      <a:pt x="48953" y="1050"/>
                      <a:pt x="46124" y="-921"/>
                      <a:pt x="42781" y="450"/>
                    </a:cubicBezTo>
                    <a:cubicBezTo>
                      <a:pt x="28551" y="6108"/>
                      <a:pt x="9948" y="16052"/>
                      <a:pt x="2490" y="30025"/>
                    </a:cubicBezTo>
                    <a:cubicBezTo>
                      <a:pt x="-3682" y="41598"/>
                      <a:pt x="1976" y="57457"/>
                      <a:pt x="15520" y="60115"/>
                    </a:cubicBezTo>
                    <a:cubicBezTo>
                      <a:pt x="29493" y="62858"/>
                      <a:pt x="38580" y="54886"/>
                      <a:pt x="44495" y="42970"/>
                    </a:cubicBezTo>
                    <a:cubicBezTo>
                      <a:pt x="49467" y="32854"/>
                      <a:pt x="53754" y="16395"/>
                      <a:pt x="50925" y="507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2" name="图形 4">
              <a:extLst>
                <a:ext uri="{FF2B5EF4-FFF2-40B4-BE49-F238E27FC236}">
                  <a16:creationId xmlns:a16="http://schemas.microsoft.com/office/drawing/2014/main" id="{F333C133-B584-AC3F-CA36-E5ED35D9F251}"/>
                </a:ext>
              </a:extLst>
            </p:cNvPr>
            <p:cNvGrpSpPr/>
            <p:nvPr/>
          </p:nvGrpSpPr>
          <p:grpSpPr>
            <a:xfrm>
              <a:off x="6731449" y="94494"/>
              <a:ext cx="519745" cy="534590"/>
              <a:chOff x="6731449" y="94494"/>
              <a:chExt cx="519745" cy="534590"/>
            </a:xfrm>
          </p:grpSpPr>
          <p:sp>
            <p:nvSpPr>
              <p:cNvPr id="1451" name="任意多边形: 形状 1450">
                <a:extLst>
                  <a:ext uri="{FF2B5EF4-FFF2-40B4-BE49-F238E27FC236}">
                    <a16:creationId xmlns:a16="http://schemas.microsoft.com/office/drawing/2014/main" id="{2525C869-E229-A3D1-435A-1226E0738801}"/>
                  </a:ext>
                </a:extLst>
              </p:cNvPr>
              <p:cNvSpPr/>
              <p:nvPr/>
            </p:nvSpPr>
            <p:spPr>
              <a:xfrm>
                <a:off x="6731449" y="94494"/>
                <a:ext cx="519745" cy="534590"/>
              </a:xfrm>
              <a:custGeom>
                <a:avLst/>
                <a:gdLst>
                  <a:gd name="connsiteX0" fmla="*/ 26948 w 519745"/>
                  <a:gd name="connsiteY0" fmla="*/ 172710 h 534590"/>
                  <a:gd name="connsiteX1" fmla="*/ 28148 w 519745"/>
                  <a:gd name="connsiteY1" fmla="*/ 174767 h 534590"/>
                  <a:gd name="connsiteX2" fmla="*/ 156993 w 519745"/>
                  <a:gd name="connsiteY2" fmla="*/ 223373 h 534590"/>
                  <a:gd name="connsiteX3" fmla="*/ 222058 w 519745"/>
                  <a:gd name="connsiteY3" fmla="*/ 240776 h 534590"/>
                  <a:gd name="connsiteX4" fmla="*/ 251118 w 519745"/>
                  <a:gd name="connsiteY4" fmla="*/ 244462 h 534590"/>
                  <a:gd name="connsiteX5" fmla="*/ 225230 w 519745"/>
                  <a:gd name="connsiteY5" fmla="*/ 242833 h 534590"/>
                  <a:gd name="connsiteX6" fmla="*/ 145848 w 519745"/>
                  <a:gd name="connsiteY6" fmla="*/ 254234 h 534590"/>
                  <a:gd name="connsiteX7" fmla="*/ 44521 w 519745"/>
                  <a:gd name="connsiteY7" fmla="*/ 302498 h 534590"/>
                  <a:gd name="connsiteX8" fmla="*/ 630 w 519745"/>
                  <a:gd name="connsiteY8" fmla="*/ 334216 h 534590"/>
                  <a:gd name="connsiteX9" fmla="*/ 116 w 519745"/>
                  <a:gd name="connsiteY9" fmla="*/ 336102 h 534590"/>
                  <a:gd name="connsiteX10" fmla="*/ 3202 w 519745"/>
                  <a:gd name="connsiteY10" fmla="*/ 339359 h 534590"/>
                  <a:gd name="connsiteX11" fmla="*/ 77183 w 519745"/>
                  <a:gd name="connsiteY11" fmla="*/ 334816 h 534590"/>
                  <a:gd name="connsiteX12" fmla="*/ 153392 w 519745"/>
                  <a:gd name="connsiteY12" fmla="*/ 316728 h 534590"/>
                  <a:gd name="connsiteX13" fmla="*/ 271178 w 519745"/>
                  <a:gd name="connsiteY13" fmla="*/ 270694 h 534590"/>
                  <a:gd name="connsiteX14" fmla="*/ 174480 w 519745"/>
                  <a:gd name="connsiteY14" fmla="*/ 344246 h 534590"/>
                  <a:gd name="connsiteX15" fmla="*/ 88241 w 519745"/>
                  <a:gd name="connsiteY15" fmla="*/ 474633 h 534590"/>
                  <a:gd name="connsiteX16" fmla="*/ 88155 w 519745"/>
                  <a:gd name="connsiteY16" fmla="*/ 474891 h 534590"/>
                  <a:gd name="connsiteX17" fmla="*/ 91498 w 519745"/>
                  <a:gd name="connsiteY17" fmla="*/ 478234 h 534590"/>
                  <a:gd name="connsiteX18" fmla="*/ 216657 w 519745"/>
                  <a:gd name="connsiteY18" fmla="*/ 377507 h 534590"/>
                  <a:gd name="connsiteX19" fmla="*/ 268435 w 519745"/>
                  <a:gd name="connsiteY19" fmla="*/ 319214 h 534590"/>
                  <a:gd name="connsiteX20" fmla="*/ 279665 w 519745"/>
                  <a:gd name="connsiteY20" fmla="*/ 304984 h 534590"/>
                  <a:gd name="connsiteX21" fmla="*/ 265520 w 519745"/>
                  <a:gd name="connsiteY21" fmla="*/ 396452 h 534590"/>
                  <a:gd name="connsiteX22" fmla="*/ 272893 w 519745"/>
                  <a:gd name="connsiteY22" fmla="*/ 466232 h 534590"/>
                  <a:gd name="connsiteX23" fmla="*/ 284037 w 519745"/>
                  <a:gd name="connsiteY23" fmla="*/ 511924 h 534590"/>
                  <a:gd name="connsiteX24" fmla="*/ 286609 w 519745"/>
                  <a:gd name="connsiteY24" fmla="*/ 519810 h 534590"/>
                  <a:gd name="connsiteX25" fmla="*/ 294838 w 519745"/>
                  <a:gd name="connsiteY25" fmla="*/ 534041 h 534590"/>
                  <a:gd name="connsiteX26" fmla="*/ 298267 w 519745"/>
                  <a:gd name="connsiteY26" fmla="*/ 532926 h 534590"/>
                  <a:gd name="connsiteX27" fmla="*/ 299296 w 519745"/>
                  <a:gd name="connsiteY27" fmla="*/ 531726 h 534590"/>
                  <a:gd name="connsiteX28" fmla="*/ 315241 w 519745"/>
                  <a:gd name="connsiteY28" fmla="*/ 396538 h 534590"/>
                  <a:gd name="connsiteX29" fmla="*/ 312326 w 519745"/>
                  <a:gd name="connsiteY29" fmla="*/ 325129 h 534590"/>
                  <a:gd name="connsiteX30" fmla="*/ 312326 w 519745"/>
                  <a:gd name="connsiteY30" fmla="*/ 322129 h 534590"/>
                  <a:gd name="connsiteX31" fmla="*/ 315069 w 519745"/>
                  <a:gd name="connsiteY31" fmla="*/ 335759 h 534590"/>
                  <a:gd name="connsiteX32" fmla="*/ 342244 w 519745"/>
                  <a:gd name="connsiteY32" fmla="*/ 393795 h 534590"/>
                  <a:gd name="connsiteX33" fmla="*/ 380735 w 519745"/>
                  <a:gd name="connsiteY33" fmla="*/ 451145 h 534590"/>
                  <a:gd name="connsiteX34" fmla="*/ 437399 w 519745"/>
                  <a:gd name="connsiteY34" fmla="*/ 500265 h 534590"/>
                  <a:gd name="connsiteX35" fmla="*/ 443143 w 519745"/>
                  <a:gd name="connsiteY35" fmla="*/ 497265 h 534590"/>
                  <a:gd name="connsiteX36" fmla="*/ 394279 w 519745"/>
                  <a:gd name="connsiteY36" fmla="*/ 378364 h 534590"/>
                  <a:gd name="connsiteX37" fmla="*/ 338815 w 519745"/>
                  <a:gd name="connsiteY37" fmla="*/ 300783 h 534590"/>
                  <a:gd name="connsiteX38" fmla="*/ 406367 w 519745"/>
                  <a:gd name="connsiteY38" fmla="*/ 350761 h 534590"/>
                  <a:gd name="connsiteX39" fmla="*/ 464574 w 519745"/>
                  <a:gd name="connsiteY39" fmla="*/ 376821 h 534590"/>
                  <a:gd name="connsiteX40" fmla="*/ 516695 w 519745"/>
                  <a:gd name="connsiteY40" fmla="*/ 385737 h 534590"/>
                  <a:gd name="connsiteX41" fmla="*/ 519352 w 519745"/>
                  <a:gd name="connsiteY41" fmla="*/ 380250 h 534590"/>
                  <a:gd name="connsiteX42" fmla="*/ 433113 w 519745"/>
                  <a:gd name="connsiteY42" fmla="*/ 303698 h 534590"/>
                  <a:gd name="connsiteX43" fmla="*/ 392565 w 519745"/>
                  <a:gd name="connsiteY43" fmla="*/ 283209 h 534590"/>
                  <a:gd name="connsiteX44" fmla="*/ 405852 w 519745"/>
                  <a:gd name="connsiteY44" fmla="*/ 285181 h 534590"/>
                  <a:gd name="connsiteX45" fmla="*/ 465517 w 519745"/>
                  <a:gd name="connsiteY45" fmla="*/ 283552 h 534590"/>
                  <a:gd name="connsiteX46" fmla="*/ 511808 w 519745"/>
                  <a:gd name="connsiteY46" fmla="*/ 273094 h 534590"/>
                  <a:gd name="connsiteX47" fmla="*/ 512151 w 519745"/>
                  <a:gd name="connsiteY47" fmla="*/ 266493 h 534590"/>
                  <a:gd name="connsiteX48" fmla="*/ 406538 w 519745"/>
                  <a:gd name="connsiteY48" fmla="*/ 234946 h 534590"/>
                  <a:gd name="connsiteX49" fmla="*/ 351931 w 519745"/>
                  <a:gd name="connsiteY49" fmla="*/ 238804 h 534590"/>
                  <a:gd name="connsiteX50" fmla="*/ 317727 w 519745"/>
                  <a:gd name="connsiteY50" fmla="*/ 243776 h 534590"/>
                  <a:gd name="connsiteX51" fmla="*/ 389393 w 519745"/>
                  <a:gd name="connsiteY51" fmla="*/ 182225 h 534590"/>
                  <a:gd name="connsiteX52" fmla="*/ 487634 w 519745"/>
                  <a:gd name="connsiteY52" fmla="*/ 142792 h 534590"/>
                  <a:gd name="connsiteX53" fmla="*/ 487120 w 519745"/>
                  <a:gd name="connsiteY53" fmla="*/ 136705 h 534590"/>
                  <a:gd name="connsiteX54" fmla="*/ 386049 w 519745"/>
                  <a:gd name="connsiteY54" fmla="*/ 175710 h 534590"/>
                  <a:gd name="connsiteX55" fmla="*/ 326814 w 519745"/>
                  <a:gd name="connsiteY55" fmla="*/ 222259 h 534590"/>
                  <a:gd name="connsiteX56" fmla="*/ 348159 w 519745"/>
                  <a:gd name="connsiteY56" fmla="*/ 136277 h 534590"/>
                  <a:gd name="connsiteX57" fmla="*/ 345245 w 519745"/>
                  <a:gd name="connsiteY57" fmla="*/ 76441 h 534590"/>
                  <a:gd name="connsiteX58" fmla="*/ 332043 w 519745"/>
                  <a:gd name="connsiteY58" fmla="*/ 48066 h 534590"/>
                  <a:gd name="connsiteX59" fmla="*/ 327928 w 519745"/>
                  <a:gd name="connsiteY59" fmla="*/ 51323 h 534590"/>
                  <a:gd name="connsiteX60" fmla="*/ 305468 w 519745"/>
                  <a:gd name="connsiteY60" fmla="*/ 148535 h 534590"/>
                  <a:gd name="connsiteX61" fmla="*/ 304697 w 519745"/>
                  <a:gd name="connsiteY61" fmla="*/ 168424 h 534590"/>
                  <a:gd name="connsiteX62" fmla="*/ 297153 w 519745"/>
                  <a:gd name="connsiteY62" fmla="*/ 108330 h 534590"/>
                  <a:gd name="connsiteX63" fmla="*/ 244260 w 519745"/>
                  <a:gd name="connsiteY63" fmla="*/ 403 h 534590"/>
                  <a:gd name="connsiteX64" fmla="*/ 241003 w 519745"/>
                  <a:gd name="connsiteY64" fmla="*/ 917 h 534590"/>
                  <a:gd name="connsiteX65" fmla="*/ 239460 w 519745"/>
                  <a:gd name="connsiteY65" fmla="*/ 2460 h 534590"/>
                  <a:gd name="connsiteX66" fmla="*/ 252747 w 519745"/>
                  <a:gd name="connsiteY66" fmla="*/ 121618 h 534590"/>
                  <a:gd name="connsiteX67" fmla="*/ 261234 w 519745"/>
                  <a:gd name="connsiteY67" fmla="*/ 145535 h 534590"/>
                  <a:gd name="connsiteX68" fmla="*/ 239374 w 519745"/>
                  <a:gd name="connsiteY68" fmla="*/ 116903 h 534590"/>
                  <a:gd name="connsiteX69" fmla="*/ 142248 w 519745"/>
                  <a:gd name="connsiteY69" fmla="*/ 34693 h 534590"/>
                  <a:gd name="connsiteX70" fmla="*/ 139676 w 519745"/>
                  <a:gd name="connsiteY70" fmla="*/ 36493 h 534590"/>
                  <a:gd name="connsiteX71" fmla="*/ 138819 w 519745"/>
                  <a:gd name="connsiteY71" fmla="*/ 38550 h 534590"/>
                  <a:gd name="connsiteX72" fmla="*/ 198312 w 519745"/>
                  <a:gd name="connsiteY72" fmla="*/ 149393 h 534590"/>
                  <a:gd name="connsiteX73" fmla="*/ 234745 w 519745"/>
                  <a:gd name="connsiteY73" fmla="*/ 189426 h 534590"/>
                  <a:gd name="connsiteX74" fmla="*/ 182367 w 519745"/>
                  <a:gd name="connsiteY74" fmla="*/ 167481 h 534590"/>
                  <a:gd name="connsiteX75" fmla="*/ 102728 w 519745"/>
                  <a:gd name="connsiteY75" fmla="*/ 160623 h 534590"/>
                  <a:gd name="connsiteX76" fmla="*/ 28233 w 519745"/>
                  <a:gd name="connsiteY76" fmla="*/ 170224 h 534590"/>
                  <a:gd name="connsiteX77" fmla="*/ 26948 w 519745"/>
                  <a:gd name="connsiteY77" fmla="*/ 172710 h 53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9745" h="534590">
                    <a:moveTo>
                      <a:pt x="26948" y="172710"/>
                    </a:moveTo>
                    <a:cubicBezTo>
                      <a:pt x="26948" y="173481"/>
                      <a:pt x="27291" y="174167"/>
                      <a:pt x="28148" y="174767"/>
                    </a:cubicBezTo>
                    <a:cubicBezTo>
                      <a:pt x="65610" y="200571"/>
                      <a:pt x="114559" y="208886"/>
                      <a:pt x="156993" y="223373"/>
                    </a:cubicBezTo>
                    <a:cubicBezTo>
                      <a:pt x="178338" y="230660"/>
                      <a:pt x="199683" y="237432"/>
                      <a:pt x="222058" y="240776"/>
                    </a:cubicBezTo>
                    <a:cubicBezTo>
                      <a:pt x="231744" y="242233"/>
                      <a:pt x="241431" y="243262"/>
                      <a:pt x="251118" y="244462"/>
                    </a:cubicBezTo>
                    <a:cubicBezTo>
                      <a:pt x="242546" y="243690"/>
                      <a:pt x="233888" y="243090"/>
                      <a:pt x="225230" y="242833"/>
                    </a:cubicBezTo>
                    <a:cubicBezTo>
                      <a:pt x="198484" y="241976"/>
                      <a:pt x="171480" y="246862"/>
                      <a:pt x="145848" y="254234"/>
                    </a:cubicBezTo>
                    <a:cubicBezTo>
                      <a:pt x="110358" y="264436"/>
                      <a:pt x="76154" y="281838"/>
                      <a:pt x="44521" y="302498"/>
                    </a:cubicBezTo>
                    <a:cubicBezTo>
                      <a:pt x="29262" y="312442"/>
                      <a:pt x="14603" y="323157"/>
                      <a:pt x="630" y="334216"/>
                    </a:cubicBezTo>
                    <a:cubicBezTo>
                      <a:pt x="30" y="334730"/>
                      <a:pt x="-142" y="335502"/>
                      <a:pt x="116" y="336102"/>
                    </a:cubicBezTo>
                    <a:cubicBezTo>
                      <a:pt x="-142" y="337645"/>
                      <a:pt x="1059" y="339531"/>
                      <a:pt x="3202" y="339359"/>
                    </a:cubicBezTo>
                    <a:cubicBezTo>
                      <a:pt x="27805" y="337045"/>
                      <a:pt x="52580" y="337302"/>
                      <a:pt x="77183" y="334816"/>
                    </a:cubicBezTo>
                    <a:cubicBezTo>
                      <a:pt x="103414" y="332244"/>
                      <a:pt x="128360" y="324700"/>
                      <a:pt x="153392" y="316728"/>
                    </a:cubicBezTo>
                    <a:cubicBezTo>
                      <a:pt x="194197" y="303698"/>
                      <a:pt x="232774" y="288524"/>
                      <a:pt x="271178" y="270694"/>
                    </a:cubicBezTo>
                    <a:cubicBezTo>
                      <a:pt x="236460" y="291782"/>
                      <a:pt x="204227" y="315871"/>
                      <a:pt x="174480" y="344246"/>
                    </a:cubicBezTo>
                    <a:cubicBezTo>
                      <a:pt x="135475" y="381450"/>
                      <a:pt x="110186" y="425856"/>
                      <a:pt x="88241" y="474633"/>
                    </a:cubicBezTo>
                    <a:cubicBezTo>
                      <a:pt x="88155" y="474719"/>
                      <a:pt x="88241" y="474805"/>
                      <a:pt x="88155" y="474891"/>
                    </a:cubicBezTo>
                    <a:cubicBezTo>
                      <a:pt x="87298" y="476777"/>
                      <a:pt x="89098" y="479263"/>
                      <a:pt x="91498" y="478234"/>
                    </a:cubicBezTo>
                    <a:cubicBezTo>
                      <a:pt x="140619" y="457488"/>
                      <a:pt x="179452" y="414197"/>
                      <a:pt x="216657" y="377507"/>
                    </a:cubicBezTo>
                    <a:cubicBezTo>
                      <a:pt x="235259" y="359162"/>
                      <a:pt x="252490" y="339959"/>
                      <a:pt x="268435" y="319214"/>
                    </a:cubicBezTo>
                    <a:cubicBezTo>
                      <a:pt x="272035" y="314499"/>
                      <a:pt x="275893" y="309784"/>
                      <a:pt x="279665" y="304984"/>
                    </a:cubicBezTo>
                    <a:cubicBezTo>
                      <a:pt x="270150" y="334302"/>
                      <a:pt x="266034" y="365591"/>
                      <a:pt x="265520" y="396452"/>
                    </a:cubicBezTo>
                    <a:cubicBezTo>
                      <a:pt x="265177" y="419941"/>
                      <a:pt x="269207" y="443172"/>
                      <a:pt x="272893" y="466232"/>
                    </a:cubicBezTo>
                    <a:cubicBezTo>
                      <a:pt x="275293" y="480806"/>
                      <a:pt x="277950" y="497351"/>
                      <a:pt x="284037" y="511924"/>
                    </a:cubicBezTo>
                    <a:cubicBezTo>
                      <a:pt x="284723" y="514581"/>
                      <a:pt x="285666" y="517239"/>
                      <a:pt x="286609" y="519810"/>
                    </a:cubicBezTo>
                    <a:cubicBezTo>
                      <a:pt x="288409" y="524868"/>
                      <a:pt x="290638" y="530526"/>
                      <a:pt x="294838" y="534041"/>
                    </a:cubicBezTo>
                    <a:cubicBezTo>
                      <a:pt x="296210" y="535241"/>
                      <a:pt x="297667" y="534298"/>
                      <a:pt x="298267" y="532926"/>
                    </a:cubicBezTo>
                    <a:cubicBezTo>
                      <a:pt x="298696" y="532669"/>
                      <a:pt x="299039" y="532326"/>
                      <a:pt x="299296" y="531726"/>
                    </a:cubicBezTo>
                    <a:cubicBezTo>
                      <a:pt x="317641" y="490064"/>
                      <a:pt x="316870" y="441115"/>
                      <a:pt x="315241" y="396538"/>
                    </a:cubicBezTo>
                    <a:cubicBezTo>
                      <a:pt x="314383" y="372706"/>
                      <a:pt x="312584" y="348961"/>
                      <a:pt x="312326" y="325129"/>
                    </a:cubicBezTo>
                    <a:cubicBezTo>
                      <a:pt x="312326" y="324100"/>
                      <a:pt x="312326" y="323157"/>
                      <a:pt x="312326" y="322129"/>
                    </a:cubicBezTo>
                    <a:cubicBezTo>
                      <a:pt x="313183" y="326672"/>
                      <a:pt x="314041" y="331215"/>
                      <a:pt x="315069" y="335759"/>
                    </a:cubicBezTo>
                    <a:cubicBezTo>
                      <a:pt x="320042" y="357447"/>
                      <a:pt x="330671" y="375107"/>
                      <a:pt x="342244" y="393795"/>
                    </a:cubicBezTo>
                    <a:cubicBezTo>
                      <a:pt x="354417" y="413426"/>
                      <a:pt x="366333" y="433057"/>
                      <a:pt x="380735" y="451145"/>
                    </a:cubicBezTo>
                    <a:cubicBezTo>
                      <a:pt x="396337" y="470861"/>
                      <a:pt x="416739" y="486378"/>
                      <a:pt x="437399" y="500265"/>
                    </a:cubicBezTo>
                    <a:cubicBezTo>
                      <a:pt x="439713" y="501808"/>
                      <a:pt x="443057" y="500094"/>
                      <a:pt x="443143" y="497265"/>
                    </a:cubicBezTo>
                    <a:cubicBezTo>
                      <a:pt x="444171" y="455774"/>
                      <a:pt x="416139" y="411454"/>
                      <a:pt x="394279" y="378364"/>
                    </a:cubicBezTo>
                    <a:cubicBezTo>
                      <a:pt x="380906" y="358133"/>
                      <a:pt x="362561" y="332330"/>
                      <a:pt x="338815" y="300783"/>
                    </a:cubicBezTo>
                    <a:cubicBezTo>
                      <a:pt x="364276" y="324786"/>
                      <a:pt x="387079" y="339445"/>
                      <a:pt x="406367" y="350761"/>
                    </a:cubicBezTo>
                    <a:cubicBezTo>
                      <a:pt x="424883" y="361562"/>
                      <a:pt x="444085" y="370563"/>
                      <a:pt x="464574" y="376821"/>
                    </a:cubicBezTo>
                    <a:cubicBezTo>
                      <a:pt x="480947" y="381793"/>
                      <a:pt x="499464" y="388223"/>
                      <a:pt x="516695" y="385737"/>
                    </a:cubicBezTo>
                    <a:cubicBezTo>
                      <a:pt x="519095" y="385394"/>
                      <a:pt x="520467" y="382308"/>
                      <a:pt x="519352" y="380250"/>
                    </a:cubicBezTo>
                    <a:cubicBezTo>
                      <a:pt x="501179" y="347075"/>
                      <a:pt x="465088" y="322129"/>
                      <a:pt x="433113" y="303698"/>
                    </a:cubicBezTo>
                    <a:cubicBezTo>
                      <a:pt x="419997" y="296154"/>
                      <a:pt x="406367" y="289553"/>
                      <a:pt x="392565" y="283209"/>
                    </a:cubicBezTo>
                    <a:cubicBezTo>
                      <a:pt x="396937" y="283981"/>
                      <a:pt x="401309" y="284667"/>
                      <a:pt x="405852" y="285181"/>
                    </a:cubicBezTo>
                    <a:cubicBezTo>
                      <a:pt x="425569" y="287581"/>
                      <a:pt x="445886" y="286381"/>
                      <a:pt x="465517" y="283552"/>
                    </a:cubicBezTo>
                    <a:cubicBezTo>
                      <a:pt x="481547" y="281238"/>
                      <a:pt x="497664" y="282009"/>
                      <a:pt x="511808" y="273094"/>
                    </a:cubicBezTo>
                    <a:cubicBezTo>
                      <a:pt x="514037" y="271637"/>
                      <a:pt x="514809" y="268122"/>
                      <a:pt x="512151" y="266493"/>
                    </a:cubicBezTo>
                    <a:cubicBezTo>
                      <a:pt x="478718" y="247205"/>
                      <a:pt x="445372" y="235975"/>
                      <a:pt x="406538" y="234946"/>
                    </a:cubicBezTo>
                    <a:cubicBezTo>
                      <a:pt x="388193" y="234432"/>
                      <a:pt x="370105" y="237175"/>
                      <a:pt x="351931" y="238804"/>
                    </a:cubicBezTo>
                    <a:cubicBezTo>
                      <a:pt x="340444" y="239833"/>
                      <a:pt x="328871" y="241033"/>
                      <a:pt x="317727" y="243776"/>
                    </a:cubicBezTo>
                    <a:cubicBezTo>
                      <a:pt x="338901" y="220459"/>
                      <a:pt x="363075" y="199456"/>
                      <a:pt x="389393" y="182225"/>
                    </a:cubicBezTo>
                    <a:cubicBezTo>
                      <a:pt x="419825" y="162251"/>
                      <a:pt x="453172" y="152907"/>
                      <a:pt x="487634" y="142792"/>
                    </a:cubicBezTo>
                    <a:cubicBezTo>
                      <a:pt x="490806" y="141849"/>
                      <a:pt x="490806" y="136534"/>
                      <a:pt x="487120" y="136705"/>
                    </a:cubicBezTo>
                    <a:cubicBezTo>
                      <a:pt x="452144" y="138334"/>
                      <a:pt x="415110" y="157537"/>
                      <a:pt x="386049" y="175710"/>
                    </a:cubicBezTo>
                    <a:cubicBezTo>
                      <a:pt x="366590" y="187883"/>
                      <a:pt x="344559" y="203914"/>
                      <a:pt x="326814" y="222259"/>
                    </a:cubicBezTo>
                    <a:cubicBezTo>
                      <a:pt x="339072" y="195341"/>
                      <a:pt x="345930" y="166538"/>
                      <a:pt x="348159" y="136277"/>
                    </a:cubicBezTo>
                    <a:cubicBezTo>
                      <a:pt x="349616" y="116217"/>
                      <a:pt x="350045" y="96072"/>
                      <a:pt x="345245" y="76441"/>
                    </a:cubicBezTo>
                    <a:cubicBezTo>
                      <a:pt x="342930" y="66840"/>
                      <a:pt x="340015" y="54495"/>
                      <a:pt x="332043" y="48066"/>
                    </a:cubicBezTo>
                    <a:cubicBezTo>
                      <a:pt x="329900" y="46266"/>
                      <a:pt x="327242" y="49094"/>
                      <a:pt x="327928" y="51323"/>
                    </a:cubicBezTo>
                    <a:cubicBezTo>
                      <a:pt x="311212" y="80213"/>
                      <a:pt x="307440" y="115874"/>
                      <a:pt x="305468" y="148535"/>
                    </a:cubicBezTo>
                    <a:cubicBezTo>
                      <a:pt x="305040" y="155136"/>
                      <a:pt x="304868" y="161823"/>
                      <a:pt x="304697" y="168424"/>
                    </a:cubicBezTo>
                    <a:cubicBezTo>
                      <a:pt x="303497" y="148364"/>
                      <a:pt x="301439" y="128390"/>
                      <a:pt x="297153" y="108330"/>
                    </a:cubicBezTo>
                    <a:cubicBezTo>
                      <a:pt x="289780" y="73612"/>
                      <a:pt x="275379" y="21491"/>
                      <a:pt x="244260" y="403"/>
                    </a:cubicBezTo>
                    <a:cubicBezTo>
                      <a:pt x="243146" y="-369"/>
                      <a:pt x="241775" y="60"/>
                      <a:pt x="241003" y="917"/>
                    </a:cubicBezTo>
                    <a:cubicBezTo>
                      <a:pt x="240232" y="1088"/>
                      <a:pt x="239632" y="1517"/>
                      <a:pt x="239460" y="2460"/>
                    </a:cubicBezTo>
                    <a:cubicBezTo>
                      <a:pt x="232174" y="41979"/>
                      <a:pt x="240831" y="83985"/>
                      <a:pt x="252747" y="121618"/>
                    </a:cubicBezTo>
                    <a:cubicBezTo>
                      <a:pt x="255319" y="129676"/>
                      <a:pt x="258148" y="137648"/>
                      <a:pt x="261234" y="145535"/>
                    </a:cubicBezTo>
                    <a:cubicBezTo>
                      <a:pt x="254119" y="135762"/>
                      <a:pt x="246661" y="126333"/>
                      <a:pt x="239374" y="116903"/>
                    </a:cubicBezTo>
                    <a:cubicBezTo>
                      <a:pt x="216400" y="86985"/>
                      <a:pt x="185625" y="35893"/>
                      <a:pt x="142248" y="34693"/>
                    </a:cubicBezTo>
                    <a:cubicBezTo>
                      <a:pt x="140962" y="34693"/>
                      <a:pt x="140104" y="35464"/>
                      <a:pt x="139676" y="36493"/>
                    </a:cubicBezTo>
                    <a:cubicBezTo>
                      <a:pt x="139076" y="36922"/>
                      <a:pt x="138733" y="37693"/>
                      <a:pt x="138819" y="38550"/>
                    </a:cubicBezTo>
                    <a:cubicBezTo>
                      <a:pt x="146191" y="81841"/>
                      <a:pt x="171994" y="115703"/>
                      <a:pt x="198312" y="149393"/>
                    </a:cubicBezTo>
                    <a:cubicBezTo>
                      <a:pt x="209456" y="163709"/>
                      <a:pt x="221543" y="177168"/>
                      <a:pt x="234745" y="189426"/>
                    </a:cubicBezTo>
                    <a:cubicBezTo>
                      <a:pt x="217772" y="180082"/>
                      <a:pt x="199855" y="172796"/>
                      <a:pt x="182367" y="167481"/>
                    </a:cubicBezTo>
                    <a:cubicBezTo>
                      <a:pt x="156907" y="159765"/>
                      <a:pt x="129132" y="158137"/>
                      <a:pt x="102728" y="160623"/>
                    </a:cubicBezTo>
                    <a:cubicBezTo>
                      <a:pt x="78040" y="162937"/>
                      <a:pt x="51293" y="159251"/>
                      <a:pt x="28233" y="170224"/>
                    </a:cubicBezTo>
                    <a:cubicBezTo>
                      <a:pt x="26948" y="170738"/>
                      <a:pt x="26690" y="171767"/>
                      <a:pt x="26948" y="17271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2" name="任意多边形: 形状 1451">
                <a:extLst>
                  <a:ext uri="{FF2B5EF4-FFF2-40B4-BE49-F238E27FC236}">
                    <a16:creationId xmlns:a16="http://schemas.microsoft.com/office/drawing/2014/main" id="{89F4367B-ECE4-0161-DDFB-C55FEE7E5518}"/>
                  </a:ext>
                </a:extLst>
              </p:cNvPr>
              <p:cNvSpPr/>
              <p:nvPr/>
            </p:nvSpPr>
            <p:spPr>
              <a:xfrm>
                <a:off x="7017583" y="412919"/>
                <a:ext cx="10438" cy="83581"/>
              </a:xfrm>
              <a:custGeom>
                <a:avLst/>
                <a:gdLst>
                  <a:gd name="connsiteX0" fmla="*/ 4589 w 10438"/>
                  <a:gd name="connsiteY0" fmla="*/ 1990 h 83581"/>
                  <a:gd name="connsiteX1" fmla="*/ 817 w 10438"/>
                  <a:gd name="connsiteY1" fmla="*/ 42023 h 83581"/>
                  <a:gd name="connsiteX2" fmla="*/ 1761 w 10438"/>
                  <a:gd name="connsiteY2" fmla="*/ 81714 h 83581"/>
                  <a:gd name="connsiteX3" fmla="*/ 6561 w 10438"/>
                  <a:gd name="connsiteY3" fmla="*/ 81285 h 83581"/>
                  <a:gd name="connsiteX4" fmla="*/ 8704 w 10438"/>
                  <a:gd name="connsiteY4" fmla="*/ 42366 h 83581"/>
                  <a:gd name="connsiteX5" fmla="*/ 10161 w 10438"/>
                  <a:gd name="connsiteY5" fmla="*/ 2933 h 83581"/>
                  <a:gd name="connsiteX6" fmla="*/ 4589 w 10438"/>
                  <a:gd name="connsiteY6" fmla="*/ 1990 h 83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38" h="83581">
                    <a:moveTo>
                      <a:pt x="4589" y="1990"/>
                    </a:moveTo>
                    <a:cubicBezTo>
                      <a:pt x="1761" y="15106"/>
                      <a:pt x="1417" y="28650"/>
                      <a:pt x="817" y="42023"/>
                    </a:cubicBezTo>
                    <a:cubicBezTo>
                      <a:pt x="218" y="55054"/>
                      <a:pt x="-1068" y="68855"/>
                      <a:pt x="1761" y="81714"/>
                    </a:cubicBezTo>
                    <a:cubicBezTo>
                      <a:pt x="2361" y="84629"/>
                      <a:pt x="6132" y="83857"/>
                      <a:pt x="6561" y="81285"/>
                    </a:cubicBezTo>
                    <a:cubicBezTo>
                      <a:pt x="8704" y="68598"/>
                      <a:pt x="8018" y="55225"/>
                      <a:pt x="8704" y="42366"/>
                    </a:cubicBezTo>
                    <a:cubicBezTo>
                      <a:pt x="9390" y="29250"/>
                      <a:pt x="11104" y="16049"/>
                      <a:pt x="10161" y="2933"/>
                    </a:cubicBezTo>
                    <a:cubicBezTo>
                      <a:pt x="9904" y="18"/>
                      <a:pt x="5275" y="-1439"/>
                      <a:pt x="4589" y="19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3" name="任意多边形: 形状 1452">
                <a:extLst>
                  <a:ext uri="{FF2B5EF4-FFF2-40B4-BE49-F238E27FC236}">
                    <a16:creationId xmlns:a16="http://schemas.microsoft.com/office/drawing/2014/main" id="{30E4BC07-A5EF-054A-2840-5CBA873DFEC2}"/>
                  </a:ext>
                </a:extLst>
              </p:cNvPr>
              <p:cNvSpPr/>
              <p:nvPr/>
            </p:nvSpPr>
            <p:spPr>
              <a:xfrm>
                <a:off x="6926036" y="387738"/>
                <a:ext cx="69750" cy="72730"/>
              </a:xfrm>
              <a:custGeom>
                <a:avLst/>
                <a:gdLst>
                  <a:gd name="connsiteX0" fmla="*/ 4496 w 69750"/>
                  <a:gd name="connsiteY0" fmla="*/ 72090 h 72730"/>
                  <a:gd name="connsiteX1" fmla="*/ 68961 w 69750"/>
                  <a:gd name="connsiteY1" fmla="*/ 4539 h 72730"/>
                  <a:gd name="connsiteX2" fmla="*/ 65447 w 69750"/>
                  <a:gd name="connsiteY2" fmla="*/ 595 h 72730"/>
                  <a:gd name="connsiteX3" fmla="*/ 553 w 69750"/>
                  <a:gd name="connsiteY3" fmla="*/ 68747 h 72730"/>
                  <a:gd name="connsiteX4" fmla="*/ 4496 w 69750"/>
                  <a:gd name="connsiteY4" fmla="*/ 72090 h 7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750" h="72730">
                    <a:moveTo>
                      <a:pt x="4496" y="72090"/>
                    </a:moveTo>
                    <a:cubicBezTo>
                      <a:pt x="26785" y="51173"/>
                      <a:pt x="48731" y="27427"/>
                      <a:pt x="68961" y="4539"/>
                    </a:cubicBezTo>
                    <a:cubicBezTo>
                      <a:pt x="71190" y="1967"/>
                      <a:pt x="68276" y="-1376"/>
                      <a:pt x="65447" y="595"/>
                    </a:cubicBezTo>
                    <a:cubicBezTo>
                      <a:pt x="40758" y="17998"/>
                      <a:pt x="19327" y="45172"/>
                      <a:pt x="553" y="68747"/>
                    </a:cubicBezTo>
                    <a:cubicBezTo>
                      <a:pt x="-1419" y="71061"/>
                      <a:pt x="2353" y="74062"/>
                      <a:pt x="4496" y="720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4" name="任意多边形: 形状 1453">
                <a:extLst>
                  <a:ext uri="{FF2B5EF4-FFF2-40B4-BE49-F238E27FC236}">
                    <a16:creationId xmlns:a16="http://schemas.microsoft.com/office/drawing/2014/main" id="{BA8E99E4-9BF3-A3DB-53AC-9AF8696935BE}"/>
                  </a:ext>
                </a:extLst>
              </p:cNvPr>
              <p:cNvSpPr/>
              <p:nvPr/>
            </p:nvSpPr>
            <p:spPr>
              <a:xfrm>
                <a:off x="6876891" y="353313"/>
                <a:ext cx="100143" cy="31183"/>
              </a:xfrm>
              <a:custGeom>
                <a:avLst/>
                <a:gdLst>
                  <a:gd name="connsiteX0" fmla="*/ 2892 w 100143"/>
                  <a:gd name="connsiteY0" fmla="*/ 31163 h 31183"/>
                  <a:gd name="connsiteX1" fmla="*/ 51755 w 100143"/>
                  <a:gd name="connsiteY1" fmla="*/ 18133 h 31183"/>
                  <a:gd name="connsiteX2" fmla="*/ 98732 w 100143"/>
                  <a:gd name="connsiteY2" fmla="*/ 4931 h 31183"/>
                  <a:gd name="connsiteX3" fmla="*/ 97018 w 100143"/>
                  <a:gd name="connsiteY3" fmla="*/ 45 h 31183"/>
                  <a:gd name="connsiteX4" fmla="*/ 1863 w 100143"/>
                  <a:gd name="connsiteY4" fmla="*/ 26448 h 31183"/>
                  <a:gd name="connsiteX5" fmla="*/ 2892 w 100143"/>
                  <a:gd name="connsiteY5" fmla="*/ 31163 h 3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143" h="31183">
                    <a:moveTo>
                      <a:pt x="2892" y="31163"/>
                    </a:moveTo>
                    <a:cubicBezTo>
                      <a:pt x="19865" y="29534"/>
                      <a:pt x="35296" y="21819"/>
                      <a:pt x="51755" y="18133"/>
                    </a:cubicBezTo>
                    <a:cubicBezTo>
                      <a:pt x="67357" y="14618"/>
                      <a:pt x="84417" y="12389"/>
                      <a:pt x="98732" y="4931"/>
                    </a:cubicBezTo>
                    <a:cubicBezTo>
                      <a:pt x="101476" y="3560"/>
                      <a:pt x="99847" y="-469"/>
                      <a:pt x="97018" y="45"/>
                    </a:cubicBezTo>
                    <a:cubicBezTo>
                      <a:pt x="64528" y="5360"/>
                      <a:pt x="33496" y="17704"/>
                      <a:pt x="1863" y="26448"/>
                    </a:cubicBezTo>
                    <a:cubicBezTo>
                      <a:pt x="-1223" y="27306"/>
                      <a:pt x="-194" y="31506"/>
                      <a:pt x="2892" y="311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5" name="任意多边形: 形状 1454">
                <a:extLst>
                  <a:ext uri="{FF2B5EF4-FFF2-40B4-BE49-F238E27FC236}">
                    <a16:creationId xmlns:a16="http://schemas.microsoft.com/office/drawing/2014/main" id="{A3CE171F-E776-8BF9-DC87-0DC82CE37EEF}"/>
                  </a:ext>
                </a:extLst>
              </p:cNvPr>
              <p:cNvSpPr/>
              <p:nvPr/>
            </p:nvSpPr>
            <p:spPr>
              <a:xfrm>
                <a:off x="6884850" y="288752"/>
                <a:ext cx="101859" cy="30802"/>
              </a:xfrm>
              <a:custGeom>
                <a:avLst/>
                <a:gdLst>
                  <a:gd name="connsiteX0" fmla="*/ 1020 w 101859"/>
                  <a:gd name="connsiteY0" fmla="*/ 3998 h 30802"/>
                  <a:gd name="connsiteX1" fmla="*/ 43111 w 101859"/>
                  <a:gd name="connsiteY1" fmla="*/ 17457 h 30802"/>
                  <a:gd name="connsiteX2" fmla="*/ 98061 w 101859"/>
                  <a:gd name="connsiteY2" fmla="*/ 30744 h 30802"/>
                  <a:gd name="connsiteX3" fmla="*/ 100461 w 101859"/>
                  <a:gd name="connsiteY3" fmla="*/ 25601 h 30802"/>
                  <a:gd name="connsiteX4" fmla="*/ 57513 w 101859"/>
                  <a:gd name="connsiteY4" fmla="*/ 13428 h 30802"/>
                  <a:gd name="connsiteX5" fmla="*/ 2820 w 101859"/>
                  <a:gd name="connsiteY5" fmla="*/ 55 h 30802"/>
                  <a:gd name="connsiteX6" fmla="*/ 1020 w 101859"/>
                  <a:gd name="connsiteY6" fmla="*/ 3998 h 30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859" h="30802">
                    <a:moveTo>
                      <a:pt x="1020" y="3998"/>
                    </a:moveTo>
                    <a:cubicBezTo>
                      <a:pt x="14136" y="11027"/>
                      <a:pt x="28709" y="14199"/>
                      <a:pt x="43111" y="17457"/>
                    </a:cubicBezTo>
                    <a:cubicBezTo>
                      <a:pt x="61542" y="21572"/>
                      <a:pt x="79716" y="26887"/>
                      <a:pt x="98061" y="30744"/>
                    </a:cubicBezTo>
                    <a:cubicBezTo>
                      <a:pt x="100975" y="31344"/>
                      <a:pt x="103547" y="27144"/>
                      <a:pt x="100461" y="25601"/>
                    </a:cubicBezTo>
                    <a:cubicBezTo>
                      <a:pt x="87088" y="18914"/>
                      <a:pt x="72000" y="16428"/>
                      <a:pt x="57513" y="13428"/>
                    </a:cubicBezTo>
                    <a:cubicBezTo>
                      <a:pt x="38996" y="9656"/>
                      <a:pt x="21079" y="4684"/>
                      <a:pt x="2820" y="55"/>
                    </a:cubicBezTo>
                    <a:cubicBezTo>
                      <a:pt x="592" y="-460"/>
                      <a:pt x="-1209" y="2798"/>
                      <a:pt x="1020" y="39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6" name="任意多边形: 形状 1455">
                <a:extLst>
                  <a:ext uri="{FF2B5EF4-FFF2-40B4-BE49-F238E27FC236}">
                    <a16:creationId xmlns:a16="http://schemas.microsoft.com/office/drawing/2014/main" id="{980FE748-C97C-648B-E215-29F65D0A84D8}"/>
                  </a:ext>
                </a:extLst>
              </p:cNvPr>
              <p:cNvSpPr/>
              <p:nvPr/>
            </p:nvSpPr>
            <p:spPr>
              <a:xfrm>
                <a:off x="6941877" y="219108"/>
                <a:ext cx="64517" cy="72721"/>
              </a:xfrm>
              <a:custGeom>
                <a:avLst/>
                <a:gdLst>
                  <a:gd name="connsiteX0" fmla="*/ 571 w 64517"/>
                  <a:gd name="connsiteY0" fmla="*/ 3863 h 72721"/>
                  <a:gd name="connsiteX1" fmla="*/ 28860 w 64517"/>
                  <a:gd name="connsiteY1" fmla="*/ 34466 h 72721"/>
                  <a:gd name="connsiteX2" fmla="*/ 59207 w 64517"/>
                  <a:gd name="connsiteY2" fmla="*/ 71842 h 72721"/>
                  <a:gd name="connsiteX3" fmla="*/ 64093 w 64517"/>
                  <a:gd name="connsiteY3" fmla="*/ 68499 h 72721"/>
                  <a:gd name="connsiteX4" fmla="*/ 3571 w 64517"/>
                  <a:gd name="connsiteY4" fmla="*/ 348 h 72721"/>
                  <a:gd name="connsiteX5" fmla="*/ 571 w 64517"/>
                  <a:gd name="connsiteY5" fmla="*/ 3863 h 72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17" h="72721">
                    <a:moveTo>
                      <a:pt x="571" y="3863"/>
                    </a:moveTo>
                    <a:cubicBezTo>
                      <a:pt x="9743" y="14321"/>
                      <a:pt x="19773" y="23922"/>
                      <a:pt x="28860" y="34466"/>
                    </a:cubicBezTo>
                    <a:cubicBezTo>
                      <a:pt x="39233" y="46639"/>
                      <a:pt x="48148" y="60355"/>
                      <a:pt x="59207" y="71842"/>
                    </a:cubicBezTo>
                    <a:cubicBezTo>
                      <a:pt x="61521" y="74157"/>
                      <a:pt x="65893" y="71500"/>
                      <a:pt x="64093" y="68499"/>
                    </a:cubicBezTo>
                    <a:cubicBezTo>
                      <a:pt x="49348" y="44239"/>
                      <a:pt x="27317" y="16121"/>
                      <a:pt x="3571" y="348"/>
                    </a:cubicBezTo>
                    <a:cubicBezTo>
                      <a:pt x="1342" y="-1024"/>
                      <a:pt x="-1144" y="1977"/>
                      <a:pt x="571" y="38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7" name="任意多边形: 形状 1456">
                <a:extLst>
                  <a:ext uri="{FF2B5EF4-FFF2-40B4-BE49-F238E27FC236}">
                    <a16:creationId xmlns:a16="http://schemas.microsoft.com/office/drawing/2014/main" id="{AF0AA50F-8E25-7F99-AA92-1DB95875603F}"/>
                  </a:ext>
                </a:extLst>
              </p:cNvPr>
              <p:cNvSpPr/>
              <p:nvPr/>
            </p:nvSpPr>
            <p:spPr>
              <a:xfrm>
                <a:off x="7000988" y="197839"/>
                <a:ext cx="23936" cy="68046"/>
              </a:xfrm>
              <a:custGeom>
                <a:avLst/>
                <a:gdLst>
                  <a:gd name="connsiteX0" fmla="*/ 96 w 23936"/>
                  <a:gd name="connsiteY0" fmla="*/ 2586 h 68046"/>
                  <a:gd name="connsiteX1" fmla="*/ 11154 w 23936"/>
                  <a:gd name="connsiteY1" fmla="*/ 33190 h 68046"/>
                  <a:gd name="connsiteX2" fmla="*/ 18698 w 23936"/>
                  <a:gd name="connsiteY2" fmla="*/ 66537 h 68046"/>
                  <a:gd name="connsiteX3" fmla="*/ 23841 w 23936"/>
                  <a:gd name="connsiteY3" fmla="*/ 65422 h 68046"/>
                  <a:gd name="connsiteX4" fmla="*/ 17584 w 23936"/>
                  <a:gd name="connsiteY4" fmla="*/ 31818 h 68046"/>
                  <a:gd name="connsiteX5" fmla="*/ 3868 w 23936"/>
                  <a:gd name="connsiteY5" fmla="*/ 700 h 68046"/>
                  <a:gd name="connsiteX6" fmla="*/ 96 w 23936"/>
                  <a:gd name="connsiteY6" fmla="*/ 2586 h 6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36" h="68046">
                    <a:moveTo>
                      <a:pt x="96" y="2586"/>
                    </a:moveTo>
                    <a:cubicBezTo>
                      <a:pt x="3610" y="12873"/>
                      <a:pt x="8068" y="22645"/>
                      <a:pt x="11154" y="33190"/>
                    </a:cubicBezTo>
                    <a:cubicBezTo>
                      <a:pt x="14326" y="44077"/>
                      <a:pt x="14840" y="55907"/>
                      <a:pt x="18698" y="66537"/>
                    </a:cubicBezTo>
                    <a:cubicBezTo>
                      <a:pt x="19641" y="69280"/>
                      <a:pt x="23670" y="67908"/>
                      <a:pt x="23841" y="65422"/>
                    </a:cubicBezTo>
                    <a:cubicBezTo>
                      <a:pt x="24613" y="54449"/>
                      <a:pt x="20499" y="42276"/>
                      <a:pt x="17584" y="31818"/>
                    </a:cubicBezTo>
                    <a:cubicBezTo>
                      <a:pt x="14584" y="21102"/>
                      <a:pt x="10897" y="9444"/>
                      <a:pt x="3868" y="700"/>
                    </a:cubicBezTo>
                    <a:cubicBezTo>
                      <a:pt x="2582" y="-929"/>
                      <a:pt x="-590" y="528"/>
                      <a:pt x="96" y="25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8" name="任意多边形: 形状 1457">
                <a:extLst>
                  <a:ext uri="{FF2B5EF4-FFF2-40B4-BE49-F238E27FC236}">
                    <a16:creationId xmlns:a16="http://schemas.microsoft.com/office/drawing/2014/main" id="{1CC80517-CB66-9269-E700-53A9B06706CE}"/>
                  </a:ext>
                </a:extLst>
              </p:cNvPr>
              <p:cNvSpPr/>
              <p:nvPr/>
            </p:nvSpPr>
            <p:spPr>
              <a:xfrm>
                <a:off x="7049342" y="216940"/>
                <a:ext cx="11922" cy="63640"/>
              </a:xfrm>
              <a:custGeom>
                <a:avLst/>
                <a:gdLst>
                  <a:gd name="connsiteX0" fmla="*/ 3091 w 11922"/>
                  <a:gd name="connsiteY0" fmla="*/ 29862 h 63640"/>
                  <a:gd name="connsiteX1" fmla="*/ 5 w 11922"/>
                  <a:gd name="connsiteY1" fmla="*/ 61066 h 63640"/>
                  <a:gd name="connsiteX2" fmla="*/ 5063 w 11922"/>
                  <a:gd name="connsiteY2" fmla="*/ 61923 h 63640"/>
                  <a:gd name="connsiteX3" fmla="*/ 9178 w 11922"/>
                  <a:gd name="connsiteY3" fmla="*/ 33634 h 63640"/>
                  <a:gd name="connsiteX4" fmla="*/ 11921 w 11922"/>
                  <a:gd name="connsiteY4" fmla="*/ 2001 h 63640"/>
                  <a:gd name="connsiteX5" fmla="*/ 7978 w 11922"/>
                  <a:gd name="connsiteY5" fmla="*/ 1316 h 63640"/>
                  <a:gd name="connsiteX6" fmla="*/ 3091 w 11922"/>
                  <a:gd name="connsiteY6" fmla="*/ 29862 h 6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22" h="63640">
                    <a:moveTo>
                      <a:pt x="3091" y="29862"/>
                    </a:moveTo>
                    <a:cubicBezTo>
                      <a:pt x="2405" y="40235"/>
                      <a:pt x="520" y="50693"/>
                      <a:pt x="5" y="61066"/>
                    </a:cubicBezTo>
                    <a:cubicBezTo>
                      <a:pt x="-166" y="64152"/>
                      <a:pt x="3948" y="64495"/>
                      <a:pt x="5063" y="61923"/>
                    </a:cubicBezTo>
                    <a:cubicBezTo>
                      <a:pt x="8835" y="53351"/>
                      <a:pt x="8663" y="42892"/>
                      <a:pt x="9178" y="33634"/>
                    </a:cubicBezTo>
                    <a:cubicBezTo>
                      <a:pt x="9777" y="23090"/>
                      <a:pt x="11492" y="12546"/>
                      <a:pt x="11921" y="2001"/>
                    </a:cubicBezTo>
                    <a:cubicBezTo>
                      <a:pt x="12006" y="-399"/>
                      <a:pt x="8920" y="-656"/>
                      <a:pt x="7978" y="1316"/>
                    </a:cubicBezTo>
                    <a:cubicBezTo>
                      <a:pt x="3948" y="10145"/>
                      <a:pt x="3691" y="20347"/>
                      <a:pt x="3091" y="298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9" name="任意多边形: 形状 1458">
                <a:extLst>
                  <a:ext uri="{FF2B5EF4-FFF2-40B4-BE49-F238E27FC236}">
                    <a16:creationId xmlns:a16="http://schemas.microsoft.com/office/drawing/2014/main" id="{EA8C05A6-298B-DB02-C109-E97002154726}"/>
                  </a:ext>
                </a:extLst>
              </p:cNvPr>
              <p:cNvSpPr/>
              <p:nvPr/>
            </p:nvSpPr>
            <p:spPr>
              <a:xfrm>
                <a:off x="7088860" y="347496"/>
                <a:ext cx="69351" cy="9492"/>
              </a:xfrm>
              <a:custGeom>
                <a:avLst/>
                <a:gdLst>
                  <a:gd name="connsiteX0" fmla="*/ 1721 w 69351"/>
                  <a:gd name="connsiteY0" fmla="*/ 6547 h 9492"/>
                  <a:gd name="connsiteX1" fmla="*/ 30781 w 69351"/>
                  <a:gd name="connsiteY1" fmla="*/ 7919 h 9492"/>
                  <a:gd name="connsiteX2" fmla="*/ 67214 w 69351"/>
                  <a:gd name="connsiteY2" fmla="*/ 9205 h 9492"/>
                  <a:gd name="connsiteX3" fmla="*/ 67900 w 69351"/>
                  <a:gd name="connsiteY3" fmla="*/ 5176 h 9492"/>
                  <a:gd name="connsiteX4" fmla="*/ 35153 w 69351"/>
                  <a:gd name="connsiteY4" fmla="*/ 1147 h 9492"/>
                  <a:gd name="connsiteX5" fmla="*/ 1978 w 69351"/>
                  <a:gd name="connsiteY5" fmla="*/ 1661 h 9492"/>
                  <a:gd name="connsiteX6" fmla="*/ 1721 w 69351"/>
                  <a:gd name="connsiteY6" fmla="*/ 6547 h 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351" h="9492">
                    <a:moveTo>
                      <a:pt x="1721" y="6547"/>
                    </a:moveTo>
                    <a:cubicBezTo>
                      <a:pt x="11236" y="8262"/>
                      <a:pt x="21180" y="7405"/>
                      <a:pt x="30781" y="7919"/>
                    </a:cubicBezTo>
                    <a:cubicBezTo>
                      <a:pt x="42869" y="8519"/>
                      <a:pt x="55127" y="10148"/>
                      <a:pt x="67214" y="9205"/>
                    </a:cubicBezTo>
                    <a:cubicBezTo>
                      <a:pt x="69357" y="9033"/>
                      <a:pt x="70387" y="5776"/>
                      <a:pt x="67900" y="5176"/>
                    </a:cubicBezTo>
                    <a:cubicBezTo>
                      <a:pt x="57185" y="2775"/>
                      <a:pt x="46126" y="2004"/>
                      <a:pt x="35153" y="1147"/>
                    </a:cubicBezTo>
                    <a:cubicBezTo>
                      <a:pt x="24438" y="289"/>
                      <a:pt x="12436" y="-1168"/>
                      <a:pt x="1978" y="1661"/>
                    </a:cubicBezTo>
                    <a:cubicBezTo>
                      <a:pt x="-251" y="2261"/>
                      <a:pt x="-937" y="6119"/>
                      <a:pt x="1721" y="65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0" name="任意多边形: 形状 1459">
                <a:extLst>
                  <a:ext uri="{FF2B5EF4-FFF2-40B4-BE49-F238E27FC236}">
                    <a16:creationId xmlns:a16="http://schemas.microsoft.com/office/drawing/2014/main" id="{1E554953-C9AB-C28D-FE12-E27C2773590F}"/>
                  </a:ext>
                </a:extLst>
              </p:cNvPr>
              <p:cNvSpPr/>
              <p:nvPr/>
            </p:nvSpPr>
            <p:spPr>
              <a:xfrm>
                <a:off x="7083685" y="380968"/>
                <a:ext cx="73353" cy="42597"/>
              </a:xfrm>
              <a:custGeom>
                <a:avLst/>
                <a:gdLst>
                  <a:gd name="connsiteX0" fmla="*/ 1324 w 73353"/>
                  <a:gd name="connsiteY0" fmla="*/ 5051 h 42597"/>
                  <a:gd name="connsiteX1" fmla="*/ 36986 w 73353"/>
                  <a:gd name="connsiteY1" fmla="*/ 27340 h 42597"/>
                  <a:gd name="connsiteX2" fmla="*/ 71105 w 73353"/>
                  <a:gd name="connsiteY2" fmla="*/ 42513 h 42597"/>
                  <a:gd name="connsiteX3" fmla="*/ 72390 w 73353"/>
                  <a:gd name="connsiteY3" fmla="*/ 38570 h 42597"/>
                  <a:gd name="connsiteX4" fmla="*/ 36557 w 73353"/>
                  <a:gd name="connsiteY4" fmla="*/ 18081 h 42597"/>
                  <a:gd name="connsiteX5" fmla="*/ 3639 w 73353"/>
                  <a:gd name="connsiteY5" fmla="*/ 79 h 42597"/>
                  <a:gd name="connsiteX6" fmla="*/ 1324 w 73353"/>
                  <a:gd name="connsiteY6" fmla="*/ 5051 h 4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353" h="42597">
                    <a:moveTo>
                      <a:pt x="1324" y="5051"/>
                    </a:moveTo>
                    <a:cubicBezTo>
                      <a:pt x="13326" y="12509"/>
                      <a:pt x="25327" y="19367"/>
                      <a:pt x="36986" y="27340"/>
                    </a:cubicBezTo>
                    <a:cubicBezTo>
                      <a:pt x="47359" y="34455"/>
                      <a:pt x="56531" y="37370"/>
                      <a:pt x="71105" y="42513"/>
                    </a:cubicBezTo>
                    <a:cubicBezTo>
                      <a:pt x="72990" y="43199"/>
                      <a:pt x="74362" y="39513"/>
                      <a:pt x="72390" y="38570"/>
                    </a:cubicBezTo>
                    <a:cubicBezTo>
                      <a:pt x="59875" y="32398"/>
                      <a:pt x="48130" y="26054"/>
                      <a:pt x="36557" y="18081"/>
                    </a:cubicBezTo>
                    <a:cubicBezTo>
                      <a:pt x="26271" y="11052"/>
                      <a:pt x="15983" y="2994"/>
                      <a:pt x="3639" y="79"/>
                    </a:cubicBezTo>
                    <a:cubicBezTo>
                      <a:pt x="638" y="-607"/>
                      <a:pt x="-1505" y="3337"/>
                      <a:pt x="1324" y="50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1" name="任意多边形: 形状 1460">
                <a:extLst>
                  <a:ext uri="{FF2B5EF4-FFF2-40B4-BE49-F238E27FC236}">
                    <a16:creationId xmlns:a16="http://schemas.microsoft.com/office/drawing/2014/main" id="{58165EBD-1E6B-1FD9-73C8-0E2160EC263C}"/>
                  </a:ext>
                </a:extLst>
              </p:cNvPr>
              <p:cNvSpPr/>
              <p:nvPr/>
            </p:nvSpPr>
            <p:spPr>
              <a:xfrm>
                <a:off x="7052750" y="406140"/>
                <a:ext cx="51282" cy="80713"/>
              </a:xfrm>
              <a:custGeom>
                <a:avLst/>
                <a:gdLst>
                  <a:gd name="connsiteX0" fmla="*/ 112 w 51282"/>
                  <a:gd name="connsiteY0" fmla="*/ 3540 h 80713"/>
                  <a:gd name="connsiteX1" fmla="*/ 27373 w 51282"/>
                  <a:gd name="connsiteY1" fmla="*/ 53174 h 80713"/>
                  <a:gd name="connsiteX2" fmla="*/ 48547 w 51282"/>
                  <a:gd name="connsiteY2" fmla="*/ 80264 h 80713"/>
                  <a:gd name="connsiteX3" fmla="*/ 50947 w 51282"/>
                  <a:gd name="connsiteY3" fmla="*/ 76492 h 80713"/>
                  <a:gd name="connsiteX4" fmla="*/ 5084 w 51282"/>
                  <a:gd name="connsiteY4" fmla="*/ 968 h 80713"/>
                  <a:gd name="connsiteX5" fmla="*/ 112 w 51282"/>
                  <a:gd name="connsiteY5" fmla="*/ 3540 h 8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82" h="80713">
                    <a:moveTo>
                      <a:pt x="112" y="3540"/>
                    </a:moveTo>
                    <a:cubicBezTo>
                      <a:pt x="6113" y="21285"/>
                      <a:pt x="17943" y="37144"/>
                      <a:pt x="27373" y="53174"/>
                    </a:cubicBezTo>
                    <a:cubicBezTo>
                      <a:pt x="33202" y="63119"/>
                      <a:pt x="38774" y="69891"/>
                      <a:pt x="48547" y="80264"/>
                    </a:cubicBezTo>
                    <a:cubicBezTo>
                      <a:pt x="50176" y="81978"/>
                      <a:pt x="52062" y="78378"/>
                      <a:pt x="50947" y="76492"/>
                    </a:cubicBezTo>
                    <a:cubicBezTo>
                      <a:pt x="35602" y="51288"/>
                      <a:pt x="21715" y="24799"/>
                      <a:pt x="5084" y="968"/>
                    </a:cubicBezTo>
                    <a:cubicBezTo>
                      <a:pt x="3541" y="-1347"/>
                      <a:pt x="-745" y="882"/>
                      <a:pt x="112" y="35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3" name="图形 4">
              <a:extLst>
                <a:ext uri="{FF2B5EF4-FFF2-40B4-BE49-F238E27FC236}">
                  <a16:creationId xmlns:a16="http://schemas.microsoft.com/office/drawing/2014/main" id="{08B9D5D0-2174-3E7B-AD33-4069B8D938B5}"/>
                </a:ext>
              </a:extLst>
            </p:cNvPr>
            <p:cNvGrpSpPr/>
            <p:nvPr/>
          </p:nvGrpSpPr>
          <p:grpSpPr>
            <a:xfrm>
              <a:off x="6278502" y="2864110"/>
              <a:ext cx="653736" cy="456008"/>
              <a:chOff x="6278502" y="2864110"/>
              <a:chExt cx="653736" cy="456008"/>
            </a:xfrm>
          </p:grpSpPr>
          <p:sp>
            <p:nvSpPr>
              <p:cNvPr id="1438" name="任意多边形: 形状 1437">
                <a:extLst>
                  <a:ext uri="{FF2B5EF4-FFF2-40B4-BE49-F238E27FC236}">
                    <a16:creationId xmlns:a16="http://schemas.microsoft.com/office/drawing/2014/main" id="{C7B3845D-CA65-B86F-2289-781AE20E16C2}"/>
                  </a:ext>
                </a:extLst>
              </p:cNvPr>
              <p:cNvSpPr/>
              <p:nvPr/>
            </p:nvSpPr>
            <p:spPr>
              <a:xfrm>
                <a:off x="6278502" y="2864110"/>
                <a:ext cx="653736" cy="456008"/>
              </a:xfrm>
              <a:custGeom>
                <a:avLst/>
                <a:gdLst>
                  <a:gd name="connsiteX0" fmla="*/ 627513 w 653736"/>
                  <a:gd name="connsiteY0" fmla="*/ 3047 h 456008"/>
                  <a:gd name="connsiteX1" fmla="*/ 621856 w 653736"/>
                  <a:gd name="connsiteY1" fmla="*/ 47 h 456008"/>
                  <a:gd name="connsiteX2" fmla="*/ 618426 w 653736"/>
                  <a:gd name="connsiteY2" fmla="*/ 819 h 456008"/>
                  <a:gd name="connsiteX3" fmla="*/ 594252 w 653736"/>
                  <a:gd name="connsiteY3" fmla="*/ 13506 h 456008"/>
                  <a:gd name="connsiteX4" fmla="*/ 575564 w 653736"/>
                  <a:gd name="connsiteY4" fmla="*/ 22421 h 456008"/>
                  <a:gd name="connsiteX5" fmla="*/ 574964 w 653736"/>
                  <a:gd name="connsiteY5" fmla="*/ 23964 h 456008"/>
                  <a:gd name="connsiteX6" fmla="*/ 574621 w 653736"/>
                  <a:gd name="connsiteY6" fmla="*/ 27650 h 456008"/>
                  <a:gd name="connsiteX7" fmla="*/ 586108 w 653736"/>
                  <a:gd name="connsiteY7" fmla="*/ 213931 h 456008"/>
                  <a:gd name="connsiteX8" fmla="*/ 430260 w 653736"/>
                  <a:gd name="connsiteY8" fmla="*/ 371494 h 456008"/>
                  <a:gd name="connsiteX9" fmla="*/ 217234 w 653736"/>
                  <a:gd name="connsiteY9" fmla="*/ 376894 h 456008"/>
                  <a:gd name="connsiteX10" fmla="*/ 53499 w 653736"/>
                  <a:gd name="connsiteY10" fmla="*/ 205273 h 456008"/>
                  <a:gd name="connsiteX11" fmla="*/ 50070 w 653736"/>
                  <a:gd name="connsiteY11" fmla="*/ 202015 h 456008"/>
                  <a:gd name="connsiteX12" fmla="*/ 48269 w 653736"/>
                  <a:gd name="connsiteY12" fmla="*/ 201158 h 456008"/>
                  <a:gd name="connsiteX13" fmla="*/ 19809 w 653736"/>
                  <a:gd name="connsiteY13" fmla="*/ 211273 h 456008"/>
                  <a:gd name="connsiteX14" fmla="*/ 1978 w 653736"/>
                  <a:gd name="connsiteY14" fmla="*/ 222246 h 456008"/>
                  <a:gd name="connsiteX15" fmla="*/ 264 w 653736"/>
                  <a:gd name="connsiteY15" fmla="*/ 227047 h 456008"/>
                  <a:gd name="connsiteX16" fmla="*/ 189030 w 653736"/>
                  <a:gd name="connsiteY16" fmla="*/ 427643 h 456008"/>
                  <a:gd name="connsiteX17" fmla="*/ 440633 w 653736"/>
                  <a:gd name="connsiteY17" fmla="*/ 432958 h 456008"/>
                  <a:gd name="connsiteX18" fmla="*/ 629400 w 653736"/>
                  <a:gd name="connsiteY18" fmla="*/ 273253 h 456008"/>
                  <a:gd name="connsiteX19" fmla="*/ 653659 w 653736"/>
                  <a:gd name="connsiteY19" fmla="*/ 145951 h 456008"/>
                  <a:gd name="connsiteX20" fmla="*/ 627513 w 653736"/>
                  <a:gd name="connsiteY20" fmla="*/ 3047 h 456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3736" h="456008">
                    <a:moveTo>
                      <a:pt x="627513" y="3047"/>
                    </a:moveTo>
                    <a:cubicBezTo>
                      <a:pt x="626313" y="562"/>
                      <a:pt x="623999" y="-210"/>
                      <a:pt x="621856" y="47"/>
                    </a:cubicBezTo>
                    <a:cubicBezTo>
                      <a:pt x="620741" y="-39"/>
                      <a:pt x="619541" y="133"/>
                      <a:pt x="618426" y="819"/>
                    </a:cubicBezTo>
                    <a:cubicBezTo>
                      <a:pt x="610712" y="5705"/>
                      <a:pt x="602568" y="9734"/>
                      <a:pt x="594252" y="13506"/>
                    </a:cubicBezTo>
                    <a:cubicBezTo>
                      <a:pt x="588765" y="15992"/>
                      <a:pt x="579079" y="17192"/>
                      <a:pt x="575564" y="22421"/>
                    </a:cubicBezTo>
                    <a:cubicBezTo>
                      <a:pt x="575221" y="22850"/>
                      <a:pt x="575050" y="23450"/>
                      <a:pt x="574964" y="23964"/>
                    </a:cubicBezTo>
                    <a:cubicBezTo>
                      <a:pt x="574364" y="24907"/>
                      <a:pt x="574107" y="26193"/>
                      <a:pt x="574621" y="27650"/>
                    </a:cubicBezTo>
                    <a:cubicBezTo>
                      <a:pt x="595366" y="88258"/>
                      <a:pt x="601710" y="151352"/>
                      <a:pt x="586108" y="213931"/>
                    </a:cubicBezTo>
                    <a:cubicBezTo>
                      <a:pt x="566049" y="294084"/>
                      <a:pt x="503812" y="341576"/>
                      <a:pt x="430260" y="371494"/>
                    </a:cubicBezTo>
                    <a:cubicBezTo>
                      <a:pt x="361166" y="399526"/>
                      <a:pt x="286500" y="409298"/>
                      <a:pt x="217234" y="376894"/>
                    </a:cubicBezTo>
                    <a:cubicBezTo>
                      <a:pt x="143510" y="342518"/>
                      <a:pt x="81102" y="282597"/>
                      <a:pt x="53499" y="205273"/>
                    </a:cubicBezTo>
                    <a:cubicBezTo>
                      <a:pt x="52813" y="203387"/>
                      <a:pt x="51527" y="202444"/>
                      <a:pt x="50070" y="202015"/>
                    </a:cubicBezTo>
                    <a:cubicBezTo>
                      <a:pt x="49555" y="201587"/>
                      <a:pt x="48955" y="201329"/>
                      <a:pt x="48269" y="201158"/>
                    </a:cubicBezTo>
                    <a:cubicBezTo>
                      <a:pt x="39354" y="199786"/>
                      <a:pt x="27610" y="207587"/>
                      <a:pt x="19809" y="211273"/>
                    </a:cubicBezTo>
                    <a:cubicBezTo>
                      <a:pt x="14751" y="213674"/>
                      <a:pt x="5493" y="216846"/>
                      <a:pt x="1978" y="222246"/>
                    </a:cubicBezTo>
                    <a:cubicBezTo>
                      <a:pt x="521" y="223104"/>
                      <a:pt x="-508" y="224818"/>
                      <a:pt x="264" y="227047"/>
                    </a:cubicBezTo>
                    <a:cubicBezTo>
                      <a:pt x="29667" y="315772"/>
                      <a:pt x="109306" y="384352"/>
                      <a:pt x="189030" y="427643"/>
                    </a:cubicBezTo>
                    <a:cubicBezTo>
                      <a:pt x="265411" y="469220"/>
                      <a:pt x="361251" y="459876"/>
                      <a:pt x="440633" y="432958"/>
                    </a:cubicBezTo>
                    <a:cubicBezTo>
                      <a:pt x="519414" y="406298"/>
                      <a:pt x="594166" y="349891"/>
                      <a:pt x="629400" y="273253"/>
                    </a:cubicBezTo>
                    <a:cubicBezTo>
                      <a:pt x="647487" y="233905"/>
                      <a:pt x="652974" y="188728"/>
                      <a:pt x="653659" y="145951"/>
                    </a:cubicBezTo>
                    <a:cubicBezTo>
                      <a:pt x="654517" y="100259"/>
                      <a:pt x="648344" y="44367"/>
                      <a:pt x="627513" y="304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9" name="任意多边形: 形状 1438">
                <a:extLst>
                  <a:ext uri="{FF2B5EF4-FFF2-40B4-BE49-F238E27FC236}">
                    <a16:creationId xmlns:a16="http://schemas.microsoft.com/office/drawing/2014/main" id="{0626F02C-80E5-20F1-A5DB-B41F7994F4EC}"/>
                  </a:ext>
                </a:extLst>
              </p:cNvPr>
              <p:cNvSpPr/>
              <p:nvPr/>
            </p:nvSpPr>
            <p:spPr>
              <a:xfrm>
                <a:off x="6319505" y="2885114"/>
                <a:ext cx="565201" cy="387230"/>
              </a:xfrm>
              <a:custGeom>
                <a:avLst/>
                <a:gdLst>
                  <a:gd name="connsiteX0" fmla="*/ 543734 w 565201"/>
                  <a:gd name="connsiteY0" fmla="*/ 4761 h 387230"/>
                  <a:gd name="connsiteX1" fmla="*/ 541933 w 565201"/>
                  <a:gd name="connsiteY1" fmla="*/ 2532 h 387230"/>
                  <a:gd name="connsiteX2" fmla="*/ 537218 w 565201"/>
                  <a:gd name="connsiteY2" fmla="*/ 389 h 387230"/>
                  <a:gd name="connsiteX3" fmla="*/ 417461 w 565201"/>
                  <a:gd name="connsiteY3" fmla="*/ 52510 h 387230"/>
                  <a:gd name="connsiteX4" fmla="*/ 288273 w 565201"/>
                  <a:gd name="connsiteY4" fmla="*/ 107631 h 387230"/>
                  <a:gd name="connsiteX5" fmla="*/ 129425 w 565201"/>
                  <a:gd name="connsiteY5" fmla="*/ 152379 h 387230"/>
                  <a:gd name="connsiteX6" fmla="*/ 66159 w 565201"/>
                  <a:gd name="connsiteY6" fmla="*/ 164466 h 387230"/>
                  <a:gd name="connsiteX7" fmla="*/ 2295 w 565201"/>
                  <a:gd name="connsiteY7" fmla="*/ 182211 h 387230"/>
                  <a:gd name="connsiteX8" fmla="*/ 409 w 565201"/>
                  <a:gd name="connsiteY8" fmla="*/ 187355 h 387230"/>
                  <a:gd name="connsiteX9" fmla="*/ 42157 w 565201"/>
                  <a:gd name="connsiteY9" fmla="*/ 264336 h 387230"/>
                  <a:gd name="connsiteX10" fmla="*/ 127539 w 565201"/>
                  <a:gd name="connsiteY10" fmla="*/ 341917 h 387230"/>
                  <a:gd name="connsiteX11" fmla="*/ 363111 w 565201"/>
                  <a:gd name="connsiteY11" fmla="*/ 373636 h 387230"/>
                  <a:gd name="connsiteX12" fmla="*/ 415746 w 565201"/>
                  <a:gd name="connsiteY12" fmla="*/ 346461 h 387230"/>
                  <a:gd name="connsiteX13" fmla="*/ 481497 w 565201"/>
                  <a:gd name="connsiteY13" fmla="*/ 306513 h 387230"/>
                  <a:gd name="connsiteX14" fmla="*/ 543305 w 565201"/>
                  <a:gd name="connsiteY14" fmla="*/ 228589 h 387230"/>
                  <a:gd name="connsiteX15" fmla="*/ 565165 w 565201"/>
                  <a:gd name="connsiteY15" fmla="*/ 121775 h 387230"/>
                  <a:gd name="connsiteX16" fmla="*/ 543734 w 565201"/>
                  <a:gd name="connsiteY16" fmla="*/ 4761 h 387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5201" h="387230">
                    <a:moveTo>
                      <a:pt x="543734" y="4761"/>
                    </a:moveTo>
                    <a:cubicBezTo>
                      <a:pt x="543305" y="3732"/>
                      <a:pt x="542705" y="3046"/>
                      <a:pt x="541933" y="2532"/>
                    </a:cubicBezTo>
                    <a:cubicBezTo>
                      <a:pt x="541248" y="732"/>
                      <a:pt x="539447" y="-726"/>
                      <a:pt x="537218" y="389"/>
                    </a:cubicBezTo>
                    <a:cubicBezTo>
                      <a:pt x="498214" y="19848"/>
                      <a:pt x="457580" y="35536"/>
                      <a:pt x="417461" y="52510"/>
                    </a:cubicBezTo>
                    <a:cubicBezTo>
                      <a:pt x="374169" y="70769"/>
                      <a:pt x="331993" y="90571"/>
                      <a:pt x="288273" y="107631"/>
                    </a:cubicBezTo>
                    <a:cubicBezTo>
                      <a:pt x="283901" y="109345"/>
                      <a:pt x="237695" y="131977"/>
                      <a:pt x="129425" y="152379"/>
                    </a:cubicBezTo>
                    <a:cubicBezTo>
                      <a:pt x="108337" y="156323"/>
                      <a:pt x="86819" y="158808"/>
                      <a:pt x="66159" y="164466"/>
                    </a:cubicBezTo>
                    <a:cubicBezTo>
                      <a:pt x="45071" y="170296"/>
                      <a:pt x="21840" y="171924"/>
                      <a:pt x="2295" y="182211"/>
                    </a:cubicBezTo>
                    <a:cubicBezTo>
                      <a:pt x="-20" y="183412"/>
                      <a:pt x="-449" y="185640"/>
                      <a:pt x="409" y="187355"/>
                    </a:cubicBezTo>
                    <a:cubicBezTo>
                      <a:pt x="3495" y="216587"/>
                      <a:pt x="23983" y="242476"/>
                      <a:pt x="42157" y="264336"/>
                    </a:cubicBezTo>
                    <a:cubicBezTo>
                      <a:pt x="66760" y="293825"/>
                      <a:pt x="95735" y="320400"/>
                      <a:pt x="127539" y="341917"/>
                    </a:cubicBezTo>
                    <a:cubicBezTo>
                      <a:pt x="195090" y="387523"/>
                      <a:pt x="285873" y="399867"/>
                      <a:pt x="363111" y="373636"/>
                    </a:cubicBezTo>
                    <a:cubicBezTo>
                      <a:pt x="381628" y="367378"/>
                      <a:pt x="398944" y="356148"/>
                      <a:pt x="415746" y="346461"/>
                    </a:cubicBezTo>
                    <a:cubicBezTo>
                      <a:pt x="438463" y="333345"/>
                      <a:pt x="461009" y="323315"/>
                      <a:pt x="481497" y="306513"/>
                    </a:cubicBezTo>
                    <a:cubicBezTo>
                      <a:pt x="507643" y="285253"/>
                      <a:pt x="528646" y="258935"/>
                      <a:pt x="543305" y="228589"/>
                    </a:cubicBezTo>
                    <a:cubicBezTo>
                      <a:pt x="559078" y="195928"/>
                      <a:pt x="564479" y="157694"/>
                      <a:pt x="565165" y="121775"/>
                    </a:cubicBezTo>
                    <a:cubicBezTo>
                      <a:pt x="565765" y="84914"/>
                      <a:pt x="558993" y="38708"/>
                      <a:pt x="543734" y="4761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0" name="任意多边形: 形状 1439">
                <a:extLst>
                  <a:ext uri="{FF2B5EF4-FFF2-40B4-BE49-F238E27FC236}">
                    <a16:creationId xmlns:a16="http://schemas.microsoft.com/office/drawing/2014/main" id="{4F823CCE-314E-F962-6DCF-C5B2DE382B2E}"/>
                  </a:ext>
                </a:extLst>
              </p:cNvPr>
              <p:cNvSpPr/>
              <p:nvPr/>
            </p:nvSpPr>
            <p:spPr>
              <a:xfrm>
                <a:off x="6642546" y="3032457"/>
                <a:ext cx="43444" cy="61639"/>
              </a:xfrm>
              <a:custGeom>
                <a:avLst/>
                <a:gdLst>
                  <a:gd name="connsiteX0" fmla="*/ 8866 w 43444"/>
                  <a:gd name="connsiteY0" fmla="*/ 64 h 61639"/>
                  <a:gd name="connsiteX1" fmla="*/ 6638 w 43444"/>
                  <a:gd name="connsiteY1" fmla="*/ 579 h 61639"/>
                  <a:gd name="connsiteX2" fmla="*/ 465 w 43444"/>
                  <a:gd name="connsiteY2" fmla="*/ 4779 h 61639"/>
                  <a:gd name="connsiteX3" fmla="*/ 27383 w 43444"/>
                  <a:gd name="connsiteY3" fmla="*/ 60757 h 61639"/>
                  <a:gd name="connsiteX4" fmla="*/ 40756 w 43444"/>
                  <a:gd name="connsiteY4" fmla="*/ 30754 h 61639"/>
                  <a:gd name="connsiteX5" fmla="*/ 8866 w 43444"/>
                  <a:gd name="connsiteY5" fmla="*/ 64 h 6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444" h="61639">
                    <a:moveTo>
                      <a:pt x="8866" y="64"/>
                    </a:moveTo>
                    <a:cubicBezTo>
                      <a:pt x="8095" y="-107"/>
                      <a:pt x="7323" y="64"/>
                      <a:pt x="6638" y="579"/>
                    </a:cubicBezTo>
                    <a:cubicBezTo>
                      <a:pt x="3894" y="-22"/>
                      <a:pt x="894" y="1179"/>
                      <a:pt x="465" y="4779"/>
                    </a:cubicBezTo>
                    <a:cubicBezTo>
                      <a:pt x="-1250" y="20467"/>
                      <a:pt x="551" y="68730"/>
                      <a:pt x="27383" y="60757"/>
                    </a:cubicBezTo>
                    <a:cubicBezTo>
                      <a:pt x="41613" y="56471"/>
                      <a:pt x="47271" y="43870"/>
                      <a:pt x="40756" y="30754"/>
                    </a:cubicBezTo>
                    <a:cubicBezTo>
                      <a:pt x="35355" y="19695"/>
                      <a:pt x="21125" y="3322"/>
                      <a:pt x="8866" y="6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1" name="任意多边形: 形状 1440">
                <a:extLst>
                  <a:ext uri="{FF2B5EF4-FFF2-40B4-BE49-F238E27FC236}">
                    <a16:creationId xmlns:a16="http://schemas.microsoft.com/office/drawing/2014/main" id="{4053EB8C-E98F-6073-8FE3-62D4E8951D03}"/>
                  </a:ext>
                </a:extLst>
              </p:cNvPr>
              <p:cNvSpPr/>
              <p:nvPr/>
            </p:nvSpPr>
            <p:spPr>
              <a:xfrm>
                <a:off x="6686814" y="3146610"/>
                <a:ext cx="45178" cy="56643"/>
              </a:xfrm>
              <a:custGeom>
                <a:avLst/>
                <a:gdLst>
                  <a:gd name="connsiteX0" fmla="*/ 41664 w 45178"/>
                  <a:gd name="connsiteY0" fmla="*/ 26071 h 56643"/>
                  <a:gd name="connsiteX1" fmla="*/ 8574 w 45178"/>
                  <a:gd name="connsiteY1" fmla="*/ 182 h 56643"/>
                  <a:gd name="connsiteX2" fmla="*/ 5917 w 45178"/>
                  <a:gd name="connsiteY2" fmla="*/ 439 h 56643"/>
                  <a:gd name="connsiteX3" fmla="*/ 2 w 45178"/>
                  <a:gd name="connsiteY3" fmla="*/ 6440 h 56643"/>
                  <a:gd name="connsiteX4" fmla="*/ 33349 w 45178"/>
                  <a:gd name="connsiteY4" fmla="*/ 55304 h 56643"/>
                  <a:gd name="connsiteX5" fmla="*/ 41664 w 45178"/>
                  <a:gd name="connsiteY5" fmla="*/ 26071 h 56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78" h="56643">
                    <a:moveTo>
                      <a:pt x="41664" y="26071"/>
                    </a:moveTo>
                    <a:cubicBezTo>
                      <a:pt x="34035" y="14241"/>
                      <a:pt x="21605" y="4897"/>
                      <a:pt x="8574" y="182"/>
                    </a:cubicBezTo>
                    <a:cubicBezTo>
                      <a:pt x="7631" y="-160"/>
                      <a:pt x="6689" y="11"/>
                      <a:pt x="5917" y="439"/>
                    </a:cubicBezTo>
                    <a:cubicBezTo>
                      <a:pt x="3002" y="611"/>
                      <a:pt x="-84" y="2668"/>
                      <a:pt x="2" y="6440"/>
                    </a:cubicBezTo>
                    <a:cubicBezTo>
                      <a:pt x="173" y="22642"/>
                      <a:pt x="9174" y="64648"/>
                      <a:pt x="33349" y="55304"/>
                    </a:cubicBezTo>
                    <a:cubicBezTo>
                      <a:pt x="45608" y="50589"/>
                      <a:pt x="48265" y="36358"/>
                      <a:pt x="41664" y="2607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2" name="任意多边形: 形状 1441">
                <a:extLst>
                  <a:ext uri="{FF2B5EF4-FFF2-40B4-BE49-F238E27FC236}">
                    <a16:creationId xmlns:a16="http://schemas.microsoft.com/office/drawing/2014/main" id="{DFC8C34D-54F8-4CD2-EFBE-93F6A3A1AC34}"/>
                  </a:ext>
                </a:extLst>
              </p:cNvPr>
              <p:cNvSpPr/>
              <p:nvPr/>
            </p:nvSpPr>
            <p:spPr>
              <a:xfrm>
                <a:off x="6606654" y="3114867"/>
                <a:ext cx="42109" cy="68007"/>
              </a:xfrm>
              <a:custGeom>
                <a:avLst/>
                <a:gdLst>
                  <a:gd name="connsiteX0" fmla="*/ 17154 w 42109"/>
                  <a:gd name="connsiteY0" fmla="*/ 2436 h 68007"/>
                  <a:gd name="connsiteX1" fmla="*/ 8324 w 42109"/>
                  <a:gd name="connsiteY1" fmla="*/ 2179 h 68007"/>
                  <a:gd name="connsiteX2" fmla="*/ 21355 w 42109"/>
                  <a:gd name="connsiteY2" fmla="*/ 67930 h 68007"/>
                  <a:gd name="connsiteX3" fmla="*/ 17154 w 42109"/>
                  <a:gd name="connsiteY3" fmla="*/ 2436 h 68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09" h="68007">
                    <a:moveTo>
                      <a:pt x="17154" y="2436"/>
                    </a:moveTo>
                    <a:cubicBezTo>
                      <a:pt x="15183" y="-221"/>
                      <a:pt x="11068" y="-1250"/>
                      <a:pt x="8324" y="2179"/>
                    </a:cubicBezTo>
                    <a:cubicBezTo>
                      <a:pt x="-2476" y="16067"/>
                      <a:pt x="-6934" y="70330"/>
                      <a:pt x="21355" y="67930"/>
                    </a:cubicBezTo>
                    <a:cubicBezTo>
                      <a:pt x="59503" y="64758"/>
                      <a:pt x="37128" y="15123"/>
                      <a:pt x="17154" y="243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3" name="任意多边形: 形状 1442">
                <a:extLst>
                  <a:ext uri="{FF2B5EF4-FFF2-40B4-BE49-F238E27FC236}">
                    <a16:creationId xmlns:a16="http://schemas.microsoft.com/office/drawing/2014/main" id="{42C85EFB-AFC8-D84D-D0ED-65A93D2AB81F}"/>
                  </a:ext>
                </a:extLst>
              </p:cNvPr>
              <p:cNvSpPr/>
              <p:nvPr/>
            </p:nvSpPr>
            <p:spPr>
              <a:xfrm>
                <a:off x="6468519" y="3120062"/>
                <a:ext cx="41405" cy="64396"/>
              </a:xfrm>
              <a:custGeom>
                <a:avLst/>
                <a:gdLst>
                  <a:gd name="connsiteX0" fmla="*/ 30388 w 41405"/>
                  <a:gd name="connsiteY0" fmla="*/ 4528 h 64396"/>
                  <a:gd name="connsiteX1" fmla="*/ 27817 w 41405"/>
                  <a:gd name="connsiteY1" fmla="*/ 928 h 64396"/>
                  <a:gd name="connsiteX2" fmla="*/ 25330 w 41405"/>
                  <a:gd name="connsiteY2" fmla="*/ 70 h 64396"/>
                  <a:gd name="connsiteX3" fmla="*/ 20359 w 41405"/>
                  <a:gd name="connsiteY3" fmla="*/ 1699 h 64396"/>
                  <a:gd name="connsiteX4" fmla="*/ 213 w 41405"/>
                  <a:gd name="connsiteY4" fmla="*/ 47219 h 64396"/>
                  <a:gd name="connsiteX5" fmla="*/ 26102 w 41405"/>
                  <a:gd name="connsiteY5" fmla="*/ 63164 h 64396"/>
                  <a:gd name="connsiteX6" fmla="*/ 30388 w 41405"/>
                  <a:gd name="connsiteY6" fmla="*/ 4528 h 6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05" h="64396">
                    <a:moveTo>
                      <a:pt x="30388" y="4528"/>
                    </a:moveTo>
                    <a:cubicBezTo>
                      <a:pt x="30217" y="2985"/>
                      <a:pt x="29188" y="1699"/>
                      <a:pt x="27817" y="928"/>
                    </a:cubicBezTo>
                    <a:cubicBezTo>
                      <a:pt x="27131" y="242"/>
                      <a:pt x="26188" y="-16"/>
                      <a:pt x="25330" y="70"/>
                    </a:cubicBezTo>
                    <a:cubicBezTo>
                      <a:pt x="23616" y="-187"/>
                      <a:pt x="21902" y="242"/>
                      <a:pt x="20359" y="1699"/>
                    </a:cubicBezTo>
                    <a:cubicBezTo>
                      <a:pt x="8271" y="13958"/>
                      <a:pt x="-1587" y="29388"/>
                      <a:pt x="213" y="47219"/>
                    </a:cubicBezTo>
                    <a:cubicBezTo>
                      <a:pt x="1585" y="61535"/>
                      <a:pt x="13243" y="67107"/>
                      <a:pt x="26102" y="63164"/>
                    </a:cubicBezTo>
                    <a:cubicBezTo>
                      <a:pt x="50534" y="55706"/>
                      <a:pt x="40847" y="21330"/>
                      <a:pt x="30388" y="452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4" name="任意多边形: 形状 1443">
                <a:extLst>
                  <a:ext uri="{FF2B5EF4-FFF2-40B4-BE49-F238E27FC236}">
                    <a16:creationId xmlns:a16="http://schemas.microsoft.com/office/drawing/2014/main" id="{C11109C5-E7A3-BC6E-AFF6-FBB6A6D42889}"/>
                  </a:ext>
                </a:extLst>
              </p:cNvPr>
              <p:cNvSpPr/>
              <p:nvPr/>
            </p:nvSpPr>
            <p:spPr>
              <a:xfrm>
                <a:off x="6393993" y="3079181"/>
                <a:ext cx="41705" cy="56210"/>
              </a:xfrm>
              <a:custGeom>
                <a:avLst/>
                <a:gdLst>
                  <a:gd name="connsiteX0" fmla="*/ 36848 w 41705"/>
                  <a:gd name="connsiteY0" fmla="*/ 5204 h 56210"/>
                  <a:gd name="connsiteX1" fmla="*/ 28104 w 41705"/>
                  <a:gd name="connsiteY1" fmla="*/ 1175 h 56210"/>
                  <a:gd name="connsiteX2" fmla="*/ 329 w 41705"/>
                  <a:gd name="connsiteY2" fmla="*/ 33922 h 56210"/>
                  <a:gd name="connsiteX3" fmla="*/ 17303 w 41705"/>
                  <a:gd name="connsiteY3" fmla="*/ 56210 h 56210"/>
                  <a:gd name="connsiteX4" fmla="*/ 40449 w 41705"/>
                  <a:gd name="connsiteY4" fmla="*/ 34351 h 56210"/>
                  <a:gd name="connsiteX5" fmla="*/ 36848 w 41705"/>
                  <a:gd name="connsiteY5" fmla="*/ 5204 h 5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705" h="56210">
                    <a:moveTo>
                      <a:pt x="36848" y="5204"/>
                    </a:moveTo>
                    <a:cubicBezTo>
                      <a:pt x="36334" y="1432"/>
                      <a:pt x="32048" y="-1825"/>
                      <a:pt x="28104" y="1175"/>
                    </a:cubicBezTo>
                    <a:cubicBezTo>
                      <a:pt x="16446" y="9919"/>
                      <a:pt x="2987" y="18663"/>
                      <a:pt x="329" y="33922"/>
                    </a:cubicBezTo>
                    <a:cubicBezTo>
                      <a:pt x="-1642" y="45066"/>
                      <a:pt x="5387" y="56210"/>
                      <a:pt x="17303" y="56210"/>
                    </a:cubicBezTo>
                    <a:cubicBezTo>
                      <a:pt x="30419" y="56210"/>
                      <a:pt x="37534" y="46181"/>
                      <a:pt x="40449" y="34351"/>
                    </a:cubicBezTo>
                    <a:cubicBezTo>
                      <a:pt x="42506" y="25692"/>
                      <a:pt x="42506" y="13091"/>
                      <a:pt x="36848" y="520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5" name="任意多边形: 形状 1444">
                <a:extLst>
                  <a:ext uri="{FF2B5EF4-FFF2-40B4-BE49-F238E27FC236}">
                    <a16:creationId xmlns:a16="http://schemas.microsoft.com/office/drawing/2014/main" id="{F96B0315-285E-E02B-F77A-BEB45FCA3B0B}"/>
                  </a:ext>
                </a:extLst>
              </p:cNvPr>
              <p:cNvSpPr/>
              <p:nvPr/>
            </p:nvSpPr>
            <p:spPr>
              <a:xfrm>
                <a:off x="6715309" y="3077734"/>
                <a:ext cx="51642" cy="64771"/>
              </a:xfrm>
              <a:custGeom>
                <a:avLst/>
                <a:gdLst>
                  <a:gd name="connsiteX0" fmla="*/ 40859 w 51642"/>
                  <a:gd name="connsiteY0" fmla="*/ 20110 h 64771"/>
                  <a:gd name="connsiteX1" fmla="*/ 8026 w 51642"/>
                  <a:gd name="connsiteY1" fmla="*/ 565 h 64771"/>
                  <a:gd name="connsiteX2" fmla="*/ 396 w 51642"/>
                  <a:gd name="connsiteY2" fmla="*/ 7165 h 64771"/>
                  <a:gd name="connsiteX3" fmla="*/ 6826 w 51642"/>
                  <a:gd name="connsiteY3" fmla="*/ 38284 h 64771"/>
                  <a:gd name="connsiteX4" fmla="*/ 18313 w 51642"/>
                  <a:gd name="connsiteY4" fmla="*/ 57315 h 64771"/>
                  <a:gd name="connsiteX5" fmla="*/ 48060 w 51642"/>
                  <a:gd name="connsiteY5" fmla="*/ 56543 h 64771"/>
                  <a:gd name="connsiteX6" fmla="*/ 40859 w 51642"/>
                  <a:gd name="connsiteY6" fmla="*/ 20110 h 6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42" h="64771">
                    <a:moveTo>
                      <a:pt x="40859" y="20110"/>
                    </a:moveTo>
                    <a:cubicBezTo>
                      <a:pt x="32887" y="11966"/>
                      <a:pt x="20371" y="1936"/>
                      <a:pt x="8026" y="565"/>
                    </a:cubicBezTo>
                    <a:cubicBezTo>
                      <a:pt x="4254" y="-1407"/>
                      <a:pt x="-1575" y="2022"/>
                      <a:pt x="396" y="7165"/>
                    </a:cubicBezTo>
                    <a:cubicBezTo>
                      <a:pt x="3997" y="16767"/>
                      <a:pt x="3997" y="28254"/>
                      <a:pt x="6826" y="38284"/>
                    </a:cubicBezTo>
                    <a:cubicBezTo>
                      <a:pt x="8884" y="45313"/>
                      <a:pt x="12998" y="52257"/>
                      <a:pt x="18313" y="57315"/>
                    </a:cubicBezTo>
                    <a:cubicBezTo>
                      <a:pt x="27057" y="65630"/>
                      <a:pt x="41031" y="69059"/>
                      <a:pt x="48060" y="56543"/>
                    </a:cubicBezTo>
                    <a:cubicBezTo>
                      <a:pt x="55346" y="43513"/>
                      <a:pt x="50803" y="30311"/>
                      <a:pt x="40859" y="2011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6" name="任意多边形: 形状 1445">
                <a:extLst>
                  <a:ext uri="{FF2B5EF4-FFF2-40B4-BE49-F238E27FC236}">
                    <a16:creationId xmlns:a16="http://schemas.microsoft.com/office/drawing/2014/main" id="{91AAFBCC-F8CF-CC69-06C6-5C1353D85AB7}"/>
                  </a:ext>
                </a:extLst>
              </p:cNvPr>
              <p:cNvSpPr/>
              <p:nvPr/>
            </p:nvSpPr>
            <p:spPr>
              <a:xfrm>
                <a:off x="6541381" y="3053148"/>
                <a:ext cx="41504" cy="72923"/>
              </a:xfrm>
              <a:custGeom>
                <a:avLst/>
                <a:gdLst>
                  <a:gd name="connsiteX0" fmla="*/ 38965 w 41504"/>
                  <a:gd name="connsiteY0" fmla="*/ 33552 h 72923"/>
                  <a:gd name="connsiteX1" fmla="*/ 17276 w 41504"/>
                  <a:gd name="connsiteY1" fmla="*/ 2090 h 72923"/>
                  <a:gd name="connsiteX2" fmla="*/ 7590 w 41504"/>
                  <a:gd name="connsiteY2" fmla="*/ 4919 h 72923"/>
                  <a:gd name="connsiteX3" fmla="*/ 474 w 41504"/>
                  <a:gd name="connsiteY3" fmla="*/ 35866 h 72923"/>
                  <a:gd name="connsiteX4" fmla="*/ 2960 w 41504"/>
                  <a:gd name="connsiteY4" fmla="*/ 57897 h 72923"/>
                  <a:gd name="connsiteX5" fmla="*/ 30307 w 41504"/>
                  <a:gd name="connsiteY5" fmla="*/ 69556 h 72923"/>
                  <a:gd name="connsiteX6" fmla="*/ 38965 w 41504"/>
                  <a:gd name="connsiteY6" fmla="*/ 33552 h 7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04" h="72923">
                    <a:moveTo>
                      <a:pt x="38965" y="33552"/>
                    </a:moveTo>
                    <a:cubicBezTo>
                      <a:pt x="35107" y="22750"/>
                      <a:pt x="27907" y="8434"/>
                      <a:pt x="17276" y="2090"/>
                    </a:cubicBezTo>
                    <a:cubicBezTo>
                      <a:pt x="14619" y="-1339"/>
                      <a:pt x="7932" y="-653"/>
                      <a:pt x="7590" y="4919"/>
                    </a:cubicBezTo>
                    <a:cubicBezTo>
                      <a:pt x="6904" y="15121"/>
                      <a:pt x="2017" y="25579"/>
                      <a:pt x="474" y="35866"/>
                    </a:cubicBezTo>
                    <a:cubicBezTo>
                      <a:pt x="-640" y="43153"/>
                      <a:pt x="217" y="51125"/>
                      <a:pt x="2960" y="57897"/>
                    </a:cubicBezTo>
                    <a:cubicBezTo>
                      <a:pt x="7504" y="69127"/>
                      <a:pt x="18734" y="78043"/>
                      <a:pt x="30307" y="69556"/>
                    </a:cubicBezTo>
                    <a:cubicBezTo>
                      <a:pt x="42394" y="60812"/>
                      <a:pt x="43680" y="46925"/>
                      <a:pt x="38965" y="3355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7" name="任意多边形: 形状 1446">
                <a:extLst>
                  <a:ext uri="{FF2B5EF4-FFF2-40B4-BE49-F238E27FC236}">
                    <a16:creationId xmlns:a16="http://schemas.microsoft.com/office/drawing/2014/main" id="{259957C1-77A3-77C8-C40A-84C0CC4F7B21}"/>
                  </a:ext>
                </a:extLst>
              </p:cNvPr>
              <p:cNvSpPr/>
              <p:nvPr/>
            </p:nvSpPr>
            <p:spPr>
              <a:xfrm>
                <a:off x="6780934" y="3056358"/>
                <a:ext cx="50433" cy="52373"/>
              </a:xfrm>
              <a:custGeom>
                <a:avLst/>
                <a:gdLst>
                  <a:gd name="connsiteX0" fmla="*/ 44328 w 50433"/>
                  <a:gd name="connsiteY0" fmla="*/ 17226 h 52373"/>
                  <a:gd name="connsiteX1" fmla="*/ 7809 w 50433"/>
                  <a:gd name="connsiteY1" fmla="*/ 510 h 52373"/>
                  <a:gd name="connsiteX2" fmla="*/ 94 w 50433"/>
                  <a:gd name="connsiteY2" fmla="*/ 5739 h 52373"/>
                  <a:gd name="connsiteX3" fmla="*/ 39356 w 50433"/>
                  <a:gd name="connsiteY3" fmla="*/ 50059 h 52373"/>
                  <a:gd name="connsiteX4" fmla="*/ 44328 w 50433"/>
                  <a:gd name="connsiteY4" fmla="*/ 17226 h 5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33" h="52373">
                    <a:moveTo>
                      <a:pt x="44328" y="17226"/>
                    </a:moveTo>
                    <a:cubicBezTo>
                      <a:pt x="36270" y="9082"/>
                      <a:pt x="20153" y="-5"/>
                      <a:pt x="7809" y="510"/>
                    </a:cubicBezTo>
                    <a:cubicBezTo>
                      <a:pt x="4466" y="-1205"/>
                      <a:pt x="-764" y="1624"/>
                      <a:pt x="94" y="5739"/>
                    </a:cubicBezTo>
                    <a:cubicBezTo>
                      <a:pt x="2923" y="19798"/>
                      <a:pt x="18439" y="62746"/>
                      <a:pt x="39356" y="50059"/>
                    </a:cubicBezTo>
                    <a:cubicBezTo>
                      <a:pt x="51443" y="42686"/>
                      <a:pt x="54443" y="27342"/>
                      <a:pt x="44328" y="1722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8" name="任意多边形: 形状 1447">
                <a:extLst>
                  <a:ext uri="{FF2B5EF4-FFF2-40B4-BE49-F238E27FC236}">
                    <a16:creationId xmlns:a16="http://schemas.microsoft.com/office/drawing/2014/main" id="{B89F64A3-0E8D-A9A9-33DC-A6D6B2E6B809}"/>
                  </a:ext>
                </a:extLst>
              </p:cNvPr>
              <p:cNvSpPr/>
              <p:nvPr/>
            </p:nvSpPr>
            <p:spPr>
              <a:xfrm>
                <a:off x="6721157" y="2983599"/>
                <a:ext cx="62711" cy="47318"/>
              </a:xfrm>
              <a:custGeom>
                <a:avLst/>
                <a:gdLst>
                  <a:gd name="connsiteX0" fmla="*/ 42297 w 62711"/>
                  <a:gd name="connsiteY0" fmla="*/ 3145 h 47318"/>
                  <a:gd name="connsiteX1" fmla="*/ 8521 w 62711"/>
                  <a:gd name="connsiteY1" fmla="*/ 1002 h 47318"/>
                  <a:gd name="connsiteX2" fmla="*/ 977 w 62711"/>
                  <a:gd name="connsiteY2" fmla="*/ 8631 h 47318"/>
                  <a:gd name="connsiteX3" fmla="*/ 35010 w 62711"/>
                  <a:gd name="connsiteY3" fmla="*/ 45408 h 47318"/>
                  <a:gd name="connsiteX4" fmla="*/ 62357 w 62711"/>
                  <a:gd name="connsiteY4" fmla="*/ 31863 h 47318"/>
                  <a:gd name="connsiteX5" fmla="*/ 42297 w 62711"/>
                  <a:gd name="connsiteY5" fmla="*/ 3145 h 4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711" h="47318">
                    <a:moveTo>
                      <a:pt x="42297" y="3145"/>
                    </a:moveTo>
                    <a:cubicBezTo>
                      <a:pt x="30896" y="-455"/>
                      <a:pt x="19923" y="573"/>
                      <a:pt x="8521" y="1002"/>
                    </a:cubicBezTo>
                    <a:cubicBezTo>
                      <a:pt x="4235" y="-2341"/>
                      <a:pt x="-2537" y="3317"/>
                      <a:pt x="977" y="8631"/>
                    </a:cubicBezTo>
                    <a:cubicBezTo>
                      <a:pt x="9807" y="21919"/>
                      <a:pt x="19494" y="38978"/>
                      <a:pt x="35010" y="45408"/>
                    </a:cubicBezTo>
                    <a:cubicBezTo>
                      <a:pt x="47269" y="50465"/>
                      <a:pt x="60042" y="45322"/>
                      <a:pt x="62357" y="31863"/>
                    </a:cubicBezTo>
                    <a:cubicBezTo>
                      <a:pt x="64757" y="17890"/>
                      <a:pt x="54641" y="7003"/>
                      <a:pt x="42297" y="314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9" name="任意多边形: 形状 1448">
                <a:extLst>
                  <a:ext uri="{FF2B5EF4-FFF2-40B4-BE49-F238E27FC236}">
                    <a16:creationId xmlns:a16="http://schemas.microsoft.com/office/drawing/2014/main" id="{5274DB18-8DE7-8A20-CF90-51965B1699AE}"/>
                  </a:ext>
                </a:extLst>
              </p:cNvPr>
              <p:cNvSpPr/>
              <p:nvPr/>
            </p:nvSpPr>
            <p:spPr>
              <a:xfrm>
                <a:off x="6806428" y="2953910"/>
                <a:ext cx="60198" cy="46436"/>
              </a:xfrm>
              <a:custGeom>
                <a:avLst/>
                <a:gdLst>
                  <a:gd name="connsiteX0" fmla="*/ 40179 w 60198"/>
                  <a:gd name="connsiteY0" fmla="*/ 3087 h 46436"/>
                  <a:gd name="connsiteX1" fmla="*/ 4518 w 60198"/>
                  <a:gd name="connsiteY1" fmla="*/ 3345 h 46436"/>
                  <a:gd name="connsiteX2" fmla="*/ 3232 w 60198"/>
                  <a:gd name="connsiteY2" fmla="*/ 3859 h 46436"/>
                  <a:gd name="connsiteX3" fmla="*/ 2632 w 60198"/>
                  <a:gd name="connsiteY3" fmla="*/ 4030 h 46436"/>
                  <a:gd name="connsiteX4" fmla="*/ 746 w 60198"/>
                  <a:gd name="connsiteY4" fmla="*/ 6088 h 46436"/>
                  <a:gd name="connsiteX5" fmla="*/ 1260 w 60198"/>
                  <a:gd name="connsiteY5" fmla="*/ 11831 h 46436"/>
                  <a:gd name="connsiteX6" fmla="*/ 35464 w 60198"/>
                  <a:gd name="connsiteY6" fmla="*/ 45350 h 46436"/>
                  <a:gd name="connsiteX7" fmla="*/ 59810 w 60198"/>
                  <a:gd name="connsiteY7" fmla="*/ 31891 h 46436"/>
                  <a:gd name="connsiteX8" fmla="*/ 40179 w 60198"/>
                  <a:gd name="connsiteY8" fmla="*/ 3087 h 4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198" h="46436">
                    <a:moveTo>
                      <a:pt x="40179" y="3087"/>
                    </a:moveTo>
                    <a:cubicBezTo>
                      <a:pt x="28949" y="-1113"/>
                      <a:pt x="15662" y="-1028"/>
                      <a:pt x="4518" y="3345"/>
                    </a:cubicBezTo>
                    <a:cubicBezTo>
                      <a:pt x="4089" y="3516"/>
                      <a:pt x="3660" y="3602"/>
                      <a:pt x="3232" y="3859"/>
                    </a:cubicBezTo>
                    <a:cubicBezTo>
                      <a:pt x="3060" y="3945"/>
                      <a:pt x="2889" y="4030"/>
                      <a:pt x="2632" y="4030"/>
                    </a:cubicBezTo>
                    <a:cubicBezTo>
                      <a:pt x="1603" y="4545"/>
                      <a:pt x="1003" y="5231"/>
                      <a:pt x="746" y="6088"/>
                    </a:cubicBezTo>
                    <a:cubicBezTo>
                      <a:pt x="-283" y="7717"/>
                      <a:pt x="-369" y="9860"/>
                      <a:pt x="1260" y="11831"/>
                    </a:cubicBezTo>
                    <a:cubicBezTo>
                      <a:pt x="10690" y="23318"/>
                      <a:pt x="20463" y="40635"/>
                      <a:pt x="35464" y="45350"/>
                    </a:cubicBezTo>
                    <a:cubicBezTo>
                      <a:pt x="46609" y="48865"/>
                      <a:pt x="57582" y="43721"/>
                      <a:pt x="59810" y="31891"/>
                    </a:cubicBezTo>
                    <a:cubicBezTo>
                      <a:pt x="62382" y="18604"/>
                      <a:pt x="51752" y="7459"/>
                      <a:pt x="40179" y="308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0" name="任意多边形: 形状 1449">
                <a:extLst>
                  <a:ext uri="{FF2B5EF4-FFF2-40B4-BE49-F238E27FC236}">
                    <a16:creationId xmlns:a16="http://schemas.microsoft.com/office/drawing/2014/main" id="{4B9E6244-9545-5C66-1A05-4924B44BDFB3}"/>
                  </a:ext>
                </a:extLst>
              </p:cNvPr>
              <p:cNvSpPr/>
              <p:nvPr/>
            </p:nvSpPr>
            <p:spPr>
              <a:xfrm>
                <a:off x="6537147" y="3162267"/>
                <a:ext cx="42587" cy="68443"/>
              </a:xfrm>
              <a:custGeom>
                <a:avLst/>
                <a:gdLst>
                  <a:gd name="connsiteX0" fmla="*/ 20996 w 42587"/>
                  <a:gd name="connsiteY0" fmla="*/ 1156 h 68443"/>
                  <a:gd name="connsiteX1" fmla="*/ 19367 w 42587"/>
                  <a:gd name="connsiteY1" fmla="*/ 557 h 68443"/>
                  <a:gd name="connsiteX2" fmla="*/ 11824 w 42587"/>
                  <a:gd name="connsiteY2" fmla="*/ 3042 h 68443"/>
                  <a:gd name="connsiteX3" fmla="*/ 936 w 42587"/>
                  <a:gd name="connsiteY3" fmla="*/ 51820 h 68443"/>
                  <a:gd name="connsiteX4" fmla="*/ 30512 w 42587"/>
                  <a:gd name="connsiteY4" fmla="*/ 65965 h 68443"/>
                  <a:gd name="connsiteX5" fmla="*/ 41056 w 42587"/>
                  <a:gd name="connsiteY5" fmla="*/ 33989 h 68443"/>
                  <a:gd name="connsiteX6" fmla="*/ 20996 w 42587"/>
                  <a:gd name="connsiteY6" fmla="*/ 1156 h 68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587" h="68443">
                    <a:moveTo>
                      <a:pt x="20996" y="1156"/>
                    </a:moveTo>
                    <a:cubicBezTo>
                      <a:pt x="20481" y="814"/>
                      <a:pt x="19882" y="642"/>
                      <a:pt x="19367" y="557"/>
                    </a:cubicBezTo>
                    <a:cubicBezTo>
                      <a:pt x="16795" y="-558"/>
                      <a:pt x="13452" y="-129"/>
                      <a:pt x="11824" y="3042"/>
                    </a:cubicBezTo>
                    <a:cubicBezTo>
                      <a:pt x="4794" y="16673"/>
                      <a:pt x="-2664" y="36390"/>
                      <a:pt x="936" y="51820"/>
                    </a:cubicBezTo>
                    <a:cubicBezTo>
                      <a:pt x="3936" y="64593"/>
                      <a:pt x="18596" y="72823"/>
                      <a:pt x="30512" y="65965"/>
                    </a:cubicBezTo>
                    <a:cubicBezTo>
                      <a:pt x="42856" y="58849"/>
                      <a:pt x="44399" y="46848"/>
                      <a:pt x="41056" y="33989"/>
                    </a:cubicBezTo>
                    <a:cubicBezTo>
                      <a:pt x="38141" y="23016"/>
                      <a:pt x="30512" y="7843"/>
                      <a:pt x="20996" y="115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4" name="图形 4">
              <a:extLst>
                <a:ext uri="{FF2B5EF4-FFF2-40B4-BE49-F238E27FC236}">
                  <a16:creationId xmlns:a16="http://schemas.microsoft.com/office/drawing/2014/main" id="{66D92930-5209-4C76-825E-A8BA98F86054}"/>
                </a:ext>
              </a:extLst>
            </p:cNvPr>
            <p:cNvGrpSpPr/>
            <p:nvPr/>
          </p:nvGrpSpPr>
          <p:grpSpPr>
            <a:xfrm>
              <a:off x="7951872" y="2412855"/>
              <a:ext cx="742608" cy="387082"/>
              <a:chOff x="7951872" y="2412855"/>
              <a:chExt cx="742608" cy="387082"/>
            </a:xfrm>
          </p:grpSpPr>
          <p:sp>
            <p:nvSpPr>
              <p:cNvPr id="1422" name="任意多边形: 形状 1421">
                <a:extLst>
                  <a:ext uri="{FF2B5EF4-FFF2-40B4-BE49-F238E27FC236}">
                    <a16:creationId xmlns:a16="http://schemas.microsoft.com/office/drawing/2014/main" id="{3BA344A2-5B4F-4CBC-48DD-3DF2F8826F9D}"/>
                  </a:ext>
                </a:extLst>
              </p:cNvPr>
              <p:cNvSpPr/>
              <p:nvPr/>
            </p:nvSpPr>
            <p:spPr>
              <a:xfrm>
                <a:off x="7951872" y="2412855"/>
                <a:ext cx="673906" cy="387082"/>
              </a:xfrm>
              <a:custGeom>
                <a:avLst/>
                <a:gdLst>
                  <a:gd name="connsiteX0" fmla="*/ 582061 w 673906"/>
                  <a:gd name="connsiteY0" fmla="*/ 90743 h 387082"/>
                  <a:gd name="connsiteX1" fmla="*/ 498394 w 673906"/>
                  <a:gd name="connsiteY1" fmla="*/ 65025 h 387082"/>
                  <a:gd name="connsiteX2" fmla="*/ 491622 w 673906"/>
                  <a:gd name="connsiteY2" fmla="*/ 69226 h 387082"/>
                  <a:gd name="connsiteX3" fmla="*/ 480734 w 673906"/>
                  <a:gd name="connsiteY3" fmla="*/ 152207 h 387082"/>
                  <a:gd name="connsiteX4" fmla="*/ 468561 w 673906"/>
                  <a:gd name="connsiteY4" fmla="*/ 87228 h 387082"/>
                  <a:gd name="connsiteX5" fmla="*/ 437272 w 673906"/>
                  <a:gd name="connsiteY5" fmla="*/ 46423 h 387082"/>
                  <a:gd name="connsiteX6" fmla="*/ 357976 w 673906"/>
                  <a:gd name="connsiteY6" fmla="*/ 27392 h 387082"/>
                  <a:gd name="connsiteX7" fmla="*/ 245591 w 673906"/>
                  <a:gd name="connsiteY7" fmla="*/ 303 h 387082"/>
                  <a:gd name="connsiteX8" fmla="*/ 238904 w 673906"/>
                  <a:gd name="connsiteY8" fmla="*/ 5703 h 387082"/>
                  <a:gd name="connsiteX9" fmla="*/ 239075 w 673906"/>
                  <a:gd name="connsiteY9" fmla="*/ 61939 h 387082"/>
                  <a:gd name="connsiteX10" fmla="*/ 238647 w 673906"/>
                  <a:gd name="connsiteY10" fmla="*/ 72483 h 387082"/>
                  <a:gd name="connsiteX11" fmla="*/ 197499 w 673906"/>
                  <a:gd name="connsiteY11" fmla="*/ 6218 h 387082"/>
                  <a:gd name="connsiteX12" fmla="*/ 112117 w 673906"/>
                  <a:gd name="connsiteY12" fmla="*/ 10933 h 387082"/>
                  <a:gd name="connsiteX13" fmla="*/ 5389 w 673906"/>
                  <a:gd name="connsiteY13" fmla="*/ 15648 h 387082"/>
                  <a:gd name="connsiteX14" fmla="*/ 3760 w 673906"/>
                  <a:gd name="connsiteY14" fmla="*/ 15990 h 387082"/>
                  <a:gd name="connsiteX15" fmla="*/ 931 w 673906"/>
                  <a:gd name="connsiteY15" fmla="*/ 21820 h 387082"/>
                  <a:gd name="connsiteX16" fmla="*/ 93429 w 673906"/>
                  <a:gd name="connsiteY16" fmla="*/ 205700 h 387082"/>
                  <a:gd name="connsiteX17" fmla="*/ 125147 w 673906"/>
                  <a:gd name="connsiteY17" fmla="*/ 205271 h 387082"/>
                  <a:gd name="connsiteX18" fmla="*/ 196299 w 673906"/>
                  <a:gd name="connsiteY18" fmla="*/ 177411 h 387082"/>
                  <a:gd name="connsiteX19" fmla="*/ 131491 w 673906"/>
                  <a:gd name="connsiteY19" fmla="*/ 231332 h 387082"/>
                  <a:gd name="connsiteX20" fmla="*/ 130547 w 673906"/>
                  <a:gd name="connsiteY20" fmla="*/ 239904 h 387082"/>
                  <a:gd name="connsiteX21" fmla="*/ 234189 w 673906"/>
                  <a:gd name="connsiteY21" fmla="*/ 314142 h 387082"/>
                  <a:gd name="connsiteX22" fmla="*/ 343403 w 673906"/>
                  <a:gd name="connsiteY22" fmla="*/ 357090 h 387082"/>
                  <a:gd name="connsiteX23" fmla="*/ 391752 w 673906"/>
                  <a:gd name="connsiteY23" fmla="*/ 350232 h 387082"/>
                  <a:gd name="connsiteX24" fmla="*/ 437443 w 673906"/>
                  <a:gd name="connsiteY24" fmla="*/ 276937 h 387082"/>
                  <a:gd name="connsiteX25" fmla="*/ 433243 w 673906"/>
                  <a:gd name="connsiteY25" fmla="*/ 304541 h 387082"/>
                  <a:gd name="connsiteX26" fmla="*/ 419098 w 673906"/>
                  <a:gd name="connsiteY26" fmla="*/ 369006 h 387082"/>
                  <a:gd name="connsiteX27" fmla="*/ 424756 w 673906"/>
                  <a:gd name="connsiteY27" fmla="*/ 376035 h 387082"/>
                  <a:gd name="connsiteX28" fmla="*/ 521196 w 673906"/>
                  <a:gd name="connsiteY28" fmla="*/ 385551 h 387082"/>
                  <a:gd name="connsiteX29" fmla="*/ 575460 w 673906"/>
                  <a:gd name="connsiteY29" fmla="*/ 377836 h 387082"/>
                  <a:gd name="connsiteX30" fmla="*/ 624752 w 673906"/>
                  <a:gd name="connsiteY30" fmla="*/ 312771 h 387082"/>
                  <a:gd name="connsiteX31" fmla="*/ 673273 w 673906"/>
                  <a:gd name="connsiteY31" fmla="*/ 234932 h 387082"/>
                  <a:gd name="connsiteX32" fmla="*/ 673872 w 673906"/>
                  <a:gd name="connsiteY32" fmla="*/ 232703 h 387082"/>
                  <a:gd name="connsiteX33" fmla="*/ 673701 w 673906"/>
                  <a:gd name="connsiteY33" fmla="*/ 230389 h 387082"/>
                  <a:gd name="connsiteX34" fmla="*/ 647898 w 673906"/>
                  <a:gd name="connsiteY34" fmla="*/ 167381 h 387082"/>
                  <a:gd name="connsiteX35" fmla="*/ 622523 w 673906"/>
                  <a:gd name="connsiteY35" fmla="*/ 112174 h 387082"/>
                  <a:gd name="connsiteX36" fmla="*/ 582061 w 673906"/>
                  <a:gd name="connsiteY36" fmla="*/ 90743 h 38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73906" h="387082">
                    <a:moveTo>
                      <a:pt x="582061" y="90743"/>
                    </a:moveTo>
                    <a:cubicBezTo>
                      <a:pt x="553686" y="84313"/>
                      <a:pt x="524625" y="77884"/>
                      <a:pt x="498394" y="65025"/>
                    </a:cubicBezTo>
                    <a:cubicBezTo>
                      <a:pt x="495565" y="63654"/>
                      <a:pt x="491793" y="66140"/>
                      <a:pt x="491622" y="69226"/>
                    </a:cubicBezTo>
                    <a:cubicBezTo>
                      <a:pt x="490164" y="97258"/>
                      <a:pt x="486306" y="124861"/>
                      <a:pt x="480734" y="152207"/>
                    </a:cubicBezTo>
                    <a:cubicBezTo>
                      <a:pt x="477134" y="130433"/>
                      <a:pt x="473619" y="108573"/>
                      <a:pt x="468561" y="87228"/>
                    </a:cubicBezTo>
                    <a:cubicBezTo>
                      <a:pt x="463932" y="68025"/>
                      <a:pt x="454931" y="54910"/>
                      <a:pt x="437272" y="46423"/>
                    </a:cubicBezTo>
                    <a:cubicBezTo>
                      <a:pt x="413955" y="35193"/>
                      <a:pt x="383179" y="32192"/>
                      <a:pt x="357976" y="27392"/>
                    </a:cubicBezTo>
                    <a:cubicBezTo>
                      <a:pt x="319914" y="20105"/>
                      <a:pt x="281852" y="14533"/>
                      <a:pt x="245591" y="303"/>
                    </a:cubicBezTo>
                    <a:cubicBezTo>
                      <a:pt x="242247" y="-983"/>
                      <a:pt x="238133" y="2017"/>
                      <a:pt x="238904" y="5703"/>
                    </a:cubicBezTo>
                    <a:cubicBezTo>
                      <a:pt x="243019" y="24649"/>
                      <a:pt x="240704" y="42908"/>
                      <a:pt x="239075" y="61939"/>
                    </a:cubicBezTo>
                    <a:cubicBezTo>
                      <a:pt x="238818" y="65454"/>
                      <a:pt x="238647" y="68969"/>
                      <a:pt x="238647" y="72483"/>
                    </a:cubicBezTo>
                    <a:cubicBezTo>
                      <a:pt x="232560" y="41622"/>
                      <a:pt x="220988" y="9047"/>
                      <a:pt x="197499" y="6218"/>
                    </a:cubicBezTo>
                    <a:cubicBezTo>
                      <a:pt x="169638" y="2874"/>
                      <a:pt x="140149" y="10333"/>
                      <a:pt x="112117" y="10933"/>
                    </a:cubicBezTo>
                    <a:cubicBezTo>
                      <a:pt x="76626" y="11704"/>
                      <a:pt x="40794" y="16076"/>
                      <a:pt x="5389" y="15648"/>
                    </a:cubicBezTo>
                    <a:cubicBezTo>
                      <a:pt x="4789" y="15648"/>
                      <a:pt x="4189" y="15733"/>
                      <a:pt x="3760" y="15990"/>
                    </a:cubicBezTo>
                    <a:cubicBezTo>
                      <a:pt x="1017" y="16162"/>
                      <a:pt x="-1383" y="19162"/>
                      <a:pt x="931" y="21820"/>
                    </a:cubicBezTo>
                    <a:cubicBezTo>
                      <a:pt x="44822" y="75141"/>
                      <a:pt x="61539" y="145778"/>
                      <a:pt x="93429" y="205700"/>
                    </a:cubicBezTo>
                    <a:cubicBezTo>
                      <a:pt x="99515" y="217187"/>
                      <a:pt x="116575" y="208443"/>
                      <a:pt x="125147" y="205271"/>
                    </a:cubicBezTo>
                    <a:cubicBezTo>
                      <a:pt x="149493" y="196184"/>
                      <a:pt x="174182" y="190269"/>
                      <a:pt x="196299" y="177411"/>
                    </a:cubicBezTo>
                    <a:cubicBezTo>
                      <a:pt x="182668" y="201842"/>
                      <a:pt x="156351" y="223702"/>
                      <a:pt x="131491" y="231332"/>
                    </a:cubicBezTo>
                    <a:cubicBezTo>
                      <a:pt x="127719" y="232446"/>
                      <a:pt x="127805" y="237847"/>
                      <a:pt x="130547" y="239904"/>
                    </a:cubicBezTo>
                    <a:cubicBezTo>
                      <a:pt x="164238" y="265964"/>
                      <a:pt x="196899" y="293225"/>
                      <a:pt x="234189" y="314142"/>
                    </a:cubicBezTo>
                    <a:cubicBezTo>
                      <a:pt x="268136" y="333173"/>
                      <a:pt x="306369" y="345774"/>
                      <a:pt x="343403" y="357090"/>
                    </a:cubicBezTo>
                    <a:cubicBezTo>
                      <a:pt x="362691" y="363005"/>
                      <a:pt x="376836" y="368235"/>
                      <a:pt x="391752" y="350232"/>
                    </a:cubicBezTo>
                    <a:cubicBezTo>
                      <a:pt x="409154" y="329144"/>
                      <a:pt x="425613" y="303341"/>
                      <a:pt x="437443" y="276937"/>
                    </a:cubicBezTo>
                    <a:cubicBezTo>
                      <a:pt x="436329" y="286110"/>
                      <a:pt x="434614" y="295283"/>
                      <a:pt x="433243" y="304541"/>
                    </a:cubicBezTo>
                    <a:cubicBezTo>
                      <a:pt x="429985" y="326743"/>
                      <a:pt x="427585" y="348003"/>
                      <a:pt x="419098" y="369006"/>
                    </a:cubicBezTo>
                    <a:cubicBezTo>
                      <a:pt x="417555" y="372778"/>
                      <a:pt x="420984" y="376550"/>
                      <a:pt x="424756" y="376035"/>
                    </a:cubicBezTo>
                    <a:cubicBezTo>
                      <a:pt x="456217" y="372092"/>
                      <a:pt x="489821" y="382979"/>
                      <a:pt x="521196" y="385551"/>
                    </a:cubicBezTo>
                    <a:cubicBezTo>
                      <a:pt x="540742" y="387094"/>
                      <a:pt x="559087" y="390266"/>
                      <a:pt x="575460" y="377836"/>
                    </a:cubicBezTo>
                    <a:cubicBezTo>
                      <a:pt x="596377" y="362062"/>
                      <a:pt x="610093" y="333859"/>
                      <a:pt x="624752" y="312771"/>
                    </a:cubicBezTo>
                    <a:cubicBezTo>
                      <a:pt x="642240" y="287653"/>
                      <a:pt x="659214" y="262193"/>
                      <a:pt x="673273" y="234932"/>
                    </a:cubicBezTo>
                    <a:cubicBezTo>
                      <a:pt x="673701" y="234161"/>
                      <a:pt x="673872" y="233389"/>
                      <a:pt x="673872" y="232703"/>
                    </a:cubicBezTo>
                    <a:cubicBezTo>
                      <a:pt x="673958" y="232017"/>
                      <a:pt x="673872" y="231246"/>
                      <a:pt x="673701" y="230389"/>
                    </a:cubicBezTo>
                    <a:cubicBezTo>
                      <a:pt x="666929" y="208786"/>
                      <a:pt x="656727" y="188212"/>
                      <a:pt x="647898" y="167381"/>
                    </a:cubicBezTo>
                    <a:cubicBezTo>
                      <a:pt x="639926" y="148607"/>
                      <a:pt x="633582" y="129405"/>
                      <a:pt x="622523" y="112174"/>
                    </a:cubicBezTo>
                    <a:cubicBezTo>
                      <a:pt x="613694" y="98629"/>
                      <a:pt x="596806" y="94086"/>
                      <a:pt x="582061" y="907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3" name="任意多边形: 形状 1422">
                <a:extLst>
                  <a:ext uri="{FF2B5EF4-FFF2-40B4-BE49-F238E27FC236}">
                    <a16:creationId xmlns:a16="http://schemas.microsoft.com/office/drawing/2014/main" id="{0ECFA7D8-C467-7931-2A20-92E5176E09BA}"/>
                  </a:ext>
                </a:extLst>
              </p:cNvPr>
              <p:cNvSpPr/>
              <p:nvPr/>
            </p:nvSpPr>
            <p:spPr>
              <a:xfrm>
                <a:off x="8081485" y="2471072"/>
                <a:ext cx="26027" cy="48263"/>
              </a:xfrm>
              <a:custGeom>
                <a:avLst/>
                <a:gdLst>
                  <a:gd name="connsiteX0" fmla="*/ 77 w 26027"/>
                  <a:gd name="connsiteY0" fmla="*/ 3208 h 48263"/>
                  <a:gd name="connsiteX1" fmla="*/ 18336 w 26027"/>
                  <a:gd name="connsiteY1" fmla="*/ 46070 h 48263"/>
                  <a:gd name="connsiteX2" fmla="*/ 25622 w 26027"/>
                  <a:gd name="connsiteY2" fmla="*/ 42899 h 48263"/>
                  <a:gd name="connsiteX3" fmla="*/ 4877 w 26027"/>
                  <a:gd name="connsiteY3" fmla="*/ 1065 h 48263"/>
                  <a:gd name="connsiteX4" fmla="*/ 77 w 26027"/>
                  <a:gd name="connsiteY4" fmla="*/ 3208 h 4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27" h="48263">
                    <a:moveTo>
                      <a:pt x="77" y="3208"/>
                    </a:moveTo>
                    <a:cubicBezTo>
                      <a:pt x="3763" y="17867"/>
                      <a:pt x="10792" y="32955"/>
                      <a:pt x="18336" y="46070"/>
                    </a:cubicBezTo>
                    <a:cubicBezTo>
                      <a:pt x="20822" y="50442"/>
                      <a:pt x="27766" y="47699"/>
                      <a:pt x="25622" y="42899"/>
                    </a:cubicBezTo>
                    <a:cubicBezTo>
                      <a:pt x="19450" y="28925"/>
                      <a:pt x="12935" y="14095"/>
                      <a:pt x="4877" y="1065"/>
                    </a:cubicBezTo>
                    <a:cubicBezTo>
                      <a:pt x="3506" y="-1250"/>
                      <a:pt x="-609" y="550"/>
                      <a:pt x="77" y="320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4" name="任意多边形: 形状 1423">
                <a:extLst>
                  <a:ext uri="{FF2B5EF4-FFF2-40B4-BE49-F238E27FC236}">
                    <a16:creationId xmlns:a16="http://schemas.microsoft.com/office/drawing/2014/main" id="{2F48F829-FE6F-288E-7D94-DA8153C387A8}"/>
                  </a:ext>
                </a:extLst>
              </p:cNvPr>
              <p:cNvSpPr/>
              <p:nvPr/>
            </p:nvSpPr>
            <p:spPr>
              <a:xfrm>
                <a:off x="8108453" y="2477205"/>
                <a:ext cx="22506" cy="54033"/>
              </a:xfrm>
              <a:custGeom>
                <a:avLst/>
                <a:gdLst>
                  <a:gd name="connsiteX0" fmla="*/ 113 w 22506"/>
                  <a:gd name="connsiteY0" fmla="*/ 3333 h 54033"/>
                  <a:gd name="connsiteX1" fmla="*/ 14171 w 22506"/>
                  <a:gd name="connsiteY1" fmla="*/ 50739 h 54033"/>
                  <a:gd name="connsiteX2" fmla="*/ 22401 w 22506"/>
                  <a:gd name="connsiteY2" fmla="*/ 49453 h 54033"/>
                  <a:gd name="connsiteX3" fmla="*/ 5942 w 22506"/>
                  <a:gd name="connsiteY3" fmla="*/ 1619 h 54033"/>
                  <a:gd name="connsiteX4" fmla="*/ 113 w 22506"/>
                  <a:gd name="connsiteY4" fmla="*/ 3333 h 5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6" h="54033">
                    <a:moveTo>
                      <a:pt x="113" y="3333"/>
                    </a:moveTo>
                    <a:cubicBezTo>
                      <a:pt x="4313" y="19278"/>
                      <a:pt x="9971" y="34794"/>
                      <a:pt x="14171" y="50739"/>
                    </a:cubicBezTo>
                    <a:cubicBezTo>
                      <a:pt x="15458" y="55797"/>
                      <a:pt x="23516" y="54768"/>
                      <a:pt x="22401" y="49453"/>
                    </a:cubicBezTo>
                    <a:cubicBezTo>
                      <a:pt x="18972" y="33337"/>
                      <a:pt x="13743" y="16106"/>
                      <a:pt x="5942" y="1619"/>
                    </a:cubicBezTo>
                    <a:cubicBezTo>
                      <a:pt x="4399" y="-1125"/>
                      <a:pt x="-830" y="-267"/>
                      <a:pt x="113" y="33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5" name="任意多边形: 形状 1424">
                <a:extLst>
                  <a:ext uri="{FF2B5EF4-FFF2-40B4-BE49-F238E27FC236}">
                    <a16:creationId xmlns:a16="http://schemas.microsoft.com/office/drawing/2014/main" id="{2D348651-EC78-C86A-E93F-5E54105484F9}"/>
                  </a:ext>
                </a:extLst>
              </p:cNvPr>
              <p:cNvSpPr/>
              <p:nvPr/>
            </p:nvSpPr>
            <p:spPr>
              <a:xfrm>
                <a:off x="8250993" y="2498182"/>
                <a:ext cx="65752" cy="100073"/>
              </a:xfrm>
              <a:custGeom>
                <a:avLst/>
                <a:gdLst>
                  <a:gd name="connsiteX0" fmla="*/ 390 w 65752"/>
                  <a:gd name="connsiteY0" fmla="*/ 4216 h 100073"/>
                  <a:gd name="connsiteX1" fmla="*/ 57398 w 65752"/>
                  <a:gd name="connsiteY1" fmla="*/ 97399 h 100073"/>
                  <a:gd name="connsiteX2" fmla="*/ 65542 w 65752"/>
                  <a:gd name="connsiteY2" fmla="*/ 93884 h 100073"/>
                  <a:gd name="connsiteX3" fmla="*/ 5705 w 65752"/>
                  <a:gd name="connsiteY3" fmla="*/ 1044 h 100073"/>
                  <a:gd name="connsiteX4" fmla="*/ 390 w 65752"/>
                  <a:gd name="connsiteY4" fmla="*/ 4216 h 10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52" h="100073">
                    <a:moveTo>
                      <a:pt x="390" y="4216"/>
                    </a:moveTo>
                    <a:cubicBezTo>
                      <a:pt x="18136" y="36620"/>
                      <a:pt x="42653" y="62937"/>
                      <a:pt x="57398" y="97399"/>
                    </a:cubicBezTo>
                    <a:cubicBezTo>
                      <a:pt x="59712" y="102799"/>
                      <a:pt x="67085" y="99199"/>
                      <a:pt x="65542" y="93884"/>
                    </a:cubicBezTo>
                    <a:cubicBezTo>
                      <a:pt x="55683" y="59765"/>
                      <a:pt x="29451" y="26761"/>
                      <a:pt x="5705" y="1044"/>
                    </a:cubicBezTo>
                    <a:cubicBezTo>
                      <a:pt x="3476" y="-1442"/>
                      <a:pt x="-1410" y="872"/>
                      <a:pt x="390" y="421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6" name="任意多边形: 形状 1425">
                <a:extLst>
                  <a:ext uri="{FF2B5EF4-FFF2-40B4-BE49-F238E27FC236}">
                    <a16:creationId xmlns:a16="http://schemas.microsoft.com/office/drawing/2014/main" id="{401FBE0D-896C-843F-D433-73647083F82C}"/>
                  </a:ext>
                </a:extLst>
              </p:cNvPr>
              <p:cNvSpPr/>
              <p:nvPr/>
            </p:nvSpPr>
            <p:spPr>
              <a:xfrm>
                <a:off x="8310714" y="2537932"/>
                <a:ext cx="39022" cy="69312"/>
              </a:xfrm>
              <a:custGeom>
                <a:avLst/>
                <a:gdLst>
                  <a:gd name="connsiteX0" fmla="*/ 334 w 39022"/>
                  <a:gd name="connsiteY0" fmla="*/ 3556 h 69312"/>
                  <a:gd name="connsiteX1" fmla="*/ 16536 w 39022"/>
                  <a:gd name="connsiteY1" fmla="*/ 34246 h 69312"/>
                  <a:gd name="connsiteX2" fmla="*/ 31366 w 39022"/>
                  <a:gd name="connsiteY2" fmla="*/ 67079 h 69312"/>
                  <a:gd name="connsiteX3" fmla="*/ 38738 w 39022"/>
                  <a:gd name="connsiteY3" fmla="*/ 63907 h 69312"/>
                  <a:gd name="connsiteX4" fmla="*/ 4877 w 39022"/>
                  <a:gd name="connsiteY4" fmla="*/ 813 h 69312"/>
                  <a:gd name="connsiteX5" fmla="*/ 334 w 39022"/>
                  <a:gd name="connsiteY5" fmla="*/ 3556 h 6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22" h="69312">
                    <a:moveTo>
                      <a:pt x="334" y="3556"/>
                    </a:moveTo>
                    <a:cubicBezTo>
                      <a:pt x="5906" y="13758"/>
                      <a:pt x="11735" y="23702"/>
                      <a:pt x="16536" y="34246"/>
                    </a:cubicBezTo>
                    <a:cubicBezTo>
                      <a:pt x="21508" y="45133"/>
                      <a:pt x="25194" y="56792"/>
                      <a:pt x="31366" y="67079"/>
                    </a:cubicBezTo>
                    <a:cubicBezTo>
                      <a:pt x="33938" y="71451"/>
                      <a:pt x="40453" y="68879"/>
                      <a:pt x="38738" y="63907"/>
                    </a:cubicBezTo>
                    <a:cubicBezTo>
                      <a:pt x="31538" y="42990"/>
                      <a:pt x="20651" y="16844"/>
                      <a:pt x="4877" y="813"/>
                    </a:cubicBezTo>
                    <a:cubicBezTo>
                      <a:pt x="2991" y="-1158"/>
                      <a:pt x="-1209" y="728"/>
                      <a:pt x="334" y="355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7" name="任意多边形: 形状 1426">
                <a:extLst>
                  <a:ext uri="{FF2B5EF4-FFF2-40B4-BE49-F238E27FC236}">
                    <a16:creationId xmlns:a16="http://schemas.microsoft.com/office/drawing/2014/main" id="{BD88261F-A037-A3B4-313F-7CCEA46E7BC2}"/>
                  </a:ext>
                </a:extLst>
              </p:cNvPr>
              <p:cNvSpPr/>
              <p:nvPr/>
            </p:nvSpPr>
            <p:spPr>
              <a:xfrm>
                <a:off x="8356380" y="2553011"/>
                <a:ext cx="33029" cy="63190"/>
              </a:xfrm>
              <a:custGeom>
                <a:avLst/>
                <a:gdLst>
                  <a:gd name="connsiteX0" fmla="*/ 188 w 33029"/>
                  <a:gd name="connsiteY0" fmla="*/ 4251 h 63190"/>
                  <a:gd name="connsiteX1" fmla="*/ 12789 w 33029"/>
                  <a:gd name="connsiteY1" fmla="*/ 30483 h 63190"/>
                  <a:gd name="connsiteX2" fmla="*/ 25991 w 33029"/>
                  <a:gd name="connsiteY2" fmla="*/ 61087 h 63190"/>
                  <a:gd name="connsiteX3" fmla="*/ 33021 w 33029"/>
                  <a:gd name="connsiteY3" fmla="*/ 59030 h 63190"/>
                  <a:gd name="connsiteX4" fmla="*/ 22476 w 33029"/>
                  <a:gd name="connsiteY4" fmla="*/ 30312 h 63190"/>
                  <a:gd name="connsiteX5" fmla="*/ 5331 w 33029"/>
                  <a:gd name="connsiteY5" fmla="*/ 1165 h 63190"/>
                  <a:gd name="connsiteX6" fmla="*/ 188 w 33029"/>
                  <a:gd name="connsiteY6" fmla="*/ 4251 h 6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029" h="63190">
                    <a:moveTo>
                      <a:pt x="188" y="4251"/>
                    </a:moveTo>
                    <a:cubicBezTo>
                      <a:pt x="3446" y="13338"/>
                      <a:pt x="8503" y="21911"/>
                      <a:pt x="12789" y="30483"/>
                    </a:cubicBezTo>
                    <a:cubicBezTo>
                      <a:pt x="17762" y="40342"/>
                      <a:pt x="20676" y="51486"/>
                      <a:pt x="25991" y="61087"/>
                    </a:cubicBezTo>
                    <a:cubicBezTo>
                      <a:pt x="28049" y="64773"/>
                      <a:pt x="33278" y="63316"/>
                      <a:pt x="33021" y="59030"/>
                    </a:cubicBezTo>
                    <a:cubicBezTo>
                      <a:pt x="32421" y="49000"/>
                      <a:pt x="26848" y="39227"/>
                      <a:pt x="22476" y="30312"/>
                    </a:cubicBezTo>
                    <a:cubicBezTo>
                      <a:pt x="17590" y="20368"/>
                      <a:pt x="12104" y="9995"/>
                      <a:pt x="5331" y="1165"/>
                    </a:cubicBezTo>
                    <a:cubicBezTo>
                      <a:pt x="3188" y="-1664"/>
                      <a:pt x="-926" y="1165"/>
                      <a:pt x="188" y="425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8" name="任意多边形: 形状 1427">
                <a:extLst>
                  <a:ext uri="{FF2B5EF4-FFF2-40B4-BE49-F238E27FC236}">
                    <a16:creationId xmlns:a16="http://schemas.microsoft.com/office/drawing/2014/main" id="{A33F36C3-BD7D-A21E-8A47-D38F6AAC1EF6}"/>
                  </a:ext>
                </a:extLst>
              </p:cNvPr>
              <p:cNvSpPr/>
              <p:nvPr/>
            </p:nvSpPr>
            <p:spPr>
              <a:xfrm>
                <a:off x="8489030" y="2577624"/>
                <a:ext cx="51619" cy="59420"/>
              </a:xfrm>
              <a:custGeom>
                <a:avLst/>
                <a:gdLst>
                  <a:gd name="connsiteX0" fmla="*/ 4954 w 51619"/>
                  <a:gd name="connsiteY0" fmla="*/ 469 h 59420"/>
                  <a:gd name="connsiteX1" fmla="*/ 754 w 51619"/>
                  <a:gd name="connsiteY1" fmla="*/ 4755 h 59420"/>
                  <a:gd name="connsiteX2" fmla="*/ 24414 w 51619"/>
                  <a:gd name="connsiteY2" fmla="*/ 30130 h 59420"/>
                  <a:gd name="connsiteX3" fmla="*/ 45245 w 51619"/>
                  <a:gd name="connsiteY3" fmla="*/ 58162 h 59420"/>
                  <a:gd name="connsiteX4" fmla="*/ 51332 w 51619"/>
                  <a:gd name="connsiteY4" fmla="*/ 54561 h 59420"/>
                  <a:gd name="connsiteX5" fmla="*/ 4954 w 51619"/>
                  <a:gd name="connsiteY5" fmla="*/ 469 h 5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619" h="59420">
                    <a:moveTo>
                      <a:pt x="4954" y="469"/>
                    </a:moveTo>
                    <a:cubicBezTo>
                      <a:pt x="2211" y="-1246"/>
                      <a:pt x="-1646" y="2098"/>
                      <a:pt x="754" y="4755"/>
                    </a:cubicBezTo>
                    <a:cubicBezTo>
                      <a:pt x="8641" y="13328"/>
                      <a:pt x="16956" y="21129"/>
                      <a:pt x="24414" y="30130"/>
                    </a:cubicBezTo>
                    <a:cubicBezTo>
                      <a:pt x="31786" y="39131"/>
                      <a:pt x="37530" y="49504"/>
                      <a:pt x="45245" y="58162"/>
                    </a:cubicBezTo>
                    <a:cubicBezTo>
                      <a:pt x="47817" y="61162"/>
                      <a:pt x="52875" y="58333"/>
                      <a:pt x="51332" y="54561"/>
                    </a:cubicBezTo>
                    <a:cubicBezTo>
                      <a:pt x="42674" y="34330"/>
                      <a:pt x="23728" y="11956"/>
                      <a:pt x="4954" y="46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9" name="任意多边形: 形状 1428">
                <a:extLst>
                  <a:ext uri="{FF2B5EF4-FFF2-40B4-BE49-F238E27FC236}">
                    <a16:creationId xmlns:a16="http://schemas.microsoft.com/office/drawing/2014/main" id="{904805F0-93D3-7C5E-A374-0185CD1A6B49}"/>
                  </a:ext>
                </a:extLst>
              </p:cNvPr>
              <p:cNvSpPr/>
              <p:nvPr/>
            </p:nvSpPr>
            <p:spPr>
              <a:xfrm>
                <a:off x="8531114" y="2594790"/>
                <a:ext cx="40567" cy="46064"/>
              </a:xfrm>
              <a:custGeom>
                <a:avLst/>
                <a:gdLst>
                  <a:gd name="connsiteX0" fmla="*/ 4362 w 40567"/>
                  <a:gd name="connsiteY0" fmla="*/ 448 h 46064"/>
                  <a:gd name="connsiteX1" fmla="*/ 676 w 40567"/>
                  <a:gd name="connsiteY1" fmla="*/ 4220 h 46064"/>
                  <a:gd name="connsiteX2" fmla="*/ 17392 w 40567"/>
                  <a:gd name="connsiteY2" fmla="*/ 21965 h 46064"/>
                  <a:gd name="connsiteX3" fmla="*/ 34280 w 40567"/>
                  <a:gd name="connsiteY3" fmla="*/ 44768 h 46064"/>
                  <a:gd name="connsiteX4" fmla="*/ 40281 w 40567"/>
                  <a:gd name="connsiteY4" fmla="*/ 41167 h 46064"/>
                  <a:gd name="connsiteX5" fmla="*/ 4362 w 40567"/>
                  <a:gd name="connsiteY5" fmla="*/ 448 h 4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67" h="46064">
                    <a:moveTo>
                      <a:pt x="4362" y="448"/>
                    </a:moveTo>
                    <a:cubicBezTo>
                      <a:pt x="1961" y="-1181"/>
                      <a:pt x="-1467" y="1991"/>
                      <a:pt x="676" y="4220"/>
                    </a:cubicBezTo>
                    <a:cubicBezTo>
                      <a:pt x="6333" y="9964"/>
                      <a:pt x="12077" y="15793"/>
                      <a:pt x="17392" y="21965"/>
                    </a:cubicBezTo>
                    <a:cubicBezTo>
                      <a:pt x="23650" y="29166"/>
                      <a:pt x="28279" y="37481"/>
                      <a:pt x="34280" y="44768"/>
                    </a:cubicBezTo>
                    <a:cubicBezTo>
                      <a:pt x="36766" y="47854"/>
                      <a:pt x="41824" y="44939"/>
                      <a:pt x="40281" y="41167"/>
                    </a:cubicBezTo>
                    <a:cubicBezTo>
                      <a:pt x="33423" y="25223"/>
                      <a:pt x="18592" y="10221"/>
                      <a:pt x="4362" y="4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0" name="任意多边形: 形状 1429">
                <a:extLst>
                  <a:ext uri="{FF2B5EF4-FFF2-40B4-BE49-F238E27FC236}">
                    <a16:creationId xmlns:a16="http://schemas.microsoft.com/office/drawing/2014/main" id="{34692CDF-9C2F-A105-C6C8-484882FD9B5B}"/>
                  </a:ext>
                </a:extLst>
              </p:cNvPr>
              <p:cNvSpPr/>
              <p:nvPr/>
            </p:nvSpPr>
            <p:spPr>
              <a:xfrm>
                <a:off x="8064697" y="2514830"/>
                <a:ext cx="40792" cy="11553"/>
              </a:xfrm>
              <a:custGeom>
                <a:avLst/>
                <a:gdLst>
                  <a:gd name="connsiteX0" fmla="*/ 22008 w 40792"/>
                  <a:gd name="connsiteY0" fmla="*/ 2141 h 11553"/>
                  <a:gd name="connsiteX1" fmla="*/ 2463 w 40792"/>
                  <a:gd name="connsiteY1" fmla="*/ 3341 h 11553"/>
                  <a:gd name="connsiteX2" fmla="*/ 1177 w 40792"/>
                  <a:gd name="connsiteY2" fmla="*/ 8656 h 11553"/>
                  <a:gd name="connsiteX3" fmla="*/ 20037 w 40792"/>
                  <a:gd name="connsiteY3" fmla="*/ 11142 h 11553"/>
                  <a:gd name="connsiteX4" fmla="*/ 31181 w 40792"/>
                  <a:gd name="connsiteY4" fmla="*/ 9599 h 11553"/>
                  <a:gd name="connsiteX5" fmla="*/ 39582 w 40792"/>
                  <a:gd name="connsiteY5" fmla="*/ 6685 h 11553"/>
                  <a:gd name="connsiteX6" fmla="*/ 38725 w 40792"/>
                  <a:gd name="connsiteY6" fmla="*/ 855 h 11553"/>
                  <a:gd name="connsiteX7" fmla="*/ 22008 w 40792"/>
                  <a:gd name="connsiteY7" fmla="*/ 2141 h 11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792" h="11553">
                    <a:moveTo>
                      <a:pt x="22008" y="2141"/>
                    </a:moveTo>
                    <a:cubicBezTo>
                      <a:pt x="15494" y="3084"/>
                      <a:pt x="8978" y="2656"/>
                      <a:pt x="2463" y="3341"/>
                    </a:cubicBezTo>
                    <a:cubicBezTo>
                      <a:pt x="-108" y="3598"/>
                      <a:pt x="-880" y="7199"/>
                      <a:pt x="1177" y="8656"/>
                    </a:cubicBezTo>
                    <a:cubicBezTo>
                      <a:pt x="6578" y="12342"/>
                      <a:pt x="13865" y="11657"/>
                      <a:pt x="20037" y="11142"/>
                    </a:cubicBezTo>
                    <a:cubicBezTo>
                      <a:pt x="23723" y="10885"/>
                      <a:pt x="27495" y="10199"/>
                      <a:pt x="31181" y="9599"/>
                    </a:cubicBezTo>
                    <a:cubicBezTo>
                      <a:pt x="34267" y="9085"/>
                      <a:pt x="37182" y="8913"/>
                      <a:pt x="39582" y="6685"/>
                    </a:cubicBezTo>
                    <a:cubicBezTo>
                      <a:pt x="41468" y="4884"/>
                      <a:pt x="41125" y="2055"/>
                      <a:pt x="38725" y="855"/>
                    </a:cubicBezTo>
                    <a:cubicBezTo>
                      <a:pt x="33924" y="-1373"/>
                      <a:pt x="26981" y="1370"/>
                      <a:pt x="22008" y="214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1" name="任意多边形: 形状 1430">
                <a:extLst>
                  <a:ext uri="{FF2B5EF4-FFF2-40B4-BE49-F238E27FC236}">
                    <a16:creationId xmlns:a16="http://schemas.microsoft.com/office/drawing/2014/main" id="{AC725619-643A-3C7A-CC20-0D0473F4106D}"/>
                  </a:ext>
                </a:extLst>
              </p:cNvPr>
              <p:cNvSpPr/>
              <p:nvPr/>
            </p:nvSpPr>
            <p:spPr>
              <a:xfrm>
                <a:off x="8077453" y="2527241"/>
                <a:ext cx="53641" cy="21460"/>
              </a:xfrm>
              <a:custGeom>
                <a:avLst/>
                <a:gdLst>
                  <a:gd name="connsiteX0" fmla="*/ 49286 w 53641"/>
                  <a:gd name="connsiteY0" fmla="*/ 17 h 21460"/>
                  <a:gd name="connsiteX1" fmla="*/ 27512 w 53641"/>
                  <a:gd name="connsiteY1" fmla="*/ 6790 h 21460"/>
                  <a:gd name="connsiteX2" fmla="*/ 1537 w 53641"/>
                  <a:gd name="connsiteY2" fmla="*/ 16391 h 21460"/>
                  <a:gd name="connsiteX3" fmla="*/ 2995 w 53641"/>
                  <a:gd name="connsiteY3" fmla="*/ 21449 h 21460"/>
                  <a:gd name="connsiteX4" fmla="*/ 28026 w 53641"/>
                  <a:gd name="connsiteY4" fmla="*/ 15619 h 21460"/>
                  <a:gd name="connsiteX5" fmla="*/ 52201 w 53641"/>
                  <a:gd name="connsiteY5" fmla="*/ 6618 h 21460"/>
                  <a:gd name="connsiteX6" fmla="*/ 49286 w 53641"/>
                  <a:gd name="connsiteY6" fmla="*/ 17 h 2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641" h="21460">
                    <a:moveTo>
                      <a:pt x="49286" y="17"/>
                    </a:moveTo>
                    <a:cubicBezTo>
                      <a:pt x="41828" y="703"/>
                      <a:pt x="34541" y="4390"/>
                      <a:pt x="27512" y="6790"/>
                    </a:cubicBezTo>
                    <a:cubicBezTo>
                      <a:pt x="18768" y="9790"/>
                      <a:pt x="9938" y="12448"/>
                      <a:pt x="1537" y="16391"/>
                    </a:cubicBezTo>
                    <a:cubicBezTo>
                      <a:pt x="-1206" y="17677"/>
                      <a:pt x="-6" y="21706"/>
                      <a:pt x="2995" y="21449"/>
                    </a:cubicBezTo>
                    <a:cubicBezTo>
                      <a:pt x="11653" y="20677"/>
                      <a:pt x="19797" y="18191"/>
                      <a:pt x="28026" y="15619"/>
                    </a:cubicBezTo>
                    <a:cubicBezTo>
                      <a:pt x="35999" y="13048"/>
                      <a:pt x="45086" y="11162"/>
                      <a:pt x="52201" y="6618"/>
                    </a:cubicBezTo>
                    <a:cubicBezTo>
                      <a:pt x="55458" y="4475"/>
                      <a:pt x="52630" y="-326"/>
                      <a:pt x="49286" y="1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2" name="任意多边形: 形状 1431">
                <a:extLst>
                  <a:ext uri="{FF2B5EF4-FFF2-40B4-BE49-F238E27FC236}">
                    <a16:creationId xmlns:a16="http://schemas.microsoft.com/office/drawing/2014/main" id="{6B7F7920-C392-5C72-E622-12211A7E02AF}"/>
                  </a:ext>
                </a:extLst>
              </p:cNvPr>
              <p:cNvSpPr/>
              <p:nvPr/>
            </p:nvSpPr>
            <p:spPr>
              <a:xfrm>
                <a:off x="8212447" y="2582210"/>
                <a:ext cx="57689" cy="26921"/>
              </a:xfrm>
              <a:custGeom>
                <a:avLst/>
                <a:gdLst>
                  <a:gd name="connsiteX0" fmla="*/ 51195 w 57689"/>
                  <a:gd name="connsiteY0" fmla="*/ 426 h 26921"/>
                  <a:gd name="connsiteX1" fmla="*/ 26420 w 57689"/>
                  <a:gd name="connsiteY1" fmla="*/ 10714 h 26921"/>
                  <a:gd name="connsiteX2" fmla="*/ 1046 w 57689"/>
                  <a:gd name="connsiteY2" fmla="*/ 21772 h 26921"/>
                  <a:gd name="connsiteX3" fmla="*/ 2503 w 57689"/>
                  <a:gd name="connsiteY3" fmla="*/ 26915 h 26921"/>
                  <a:gd name="connsiteX4" fmla="*/ 26935 w 57689"/>
                  <a:gd name="connsiteY4" fmla="*/ 20486 h 26921"/>
                  <a:gd name="connsiteX5" fmla="*/ 54967 w 57689"/>
                  <a:gd name="connsiteY5" fmla="*/ 8999 h 26921"/>
                  <a:gd name="connsiteX6" fmla="*/ 51195 w 57689"/>
                  <a:gd name="connsiteY6" fmla="*/ 426 h 26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89" h="26921">
                    <a:moveTo>
                      <a:pt x="51195" y="426"/>
                    </a:moveTo>
                    <a:cubicBezTo>
                      <a:pt x="42966" y="3856"/>
                      <a:pt x="34736" y="7456"/>
                      <a:pt x="26420" y="10714"/>
                    </a:cubicBezTo>
                    <a:cubicBezTo>
                      <a:pt x="18019" y="13971"/>
                      <a:pt x="8161" y="16114"/>
                      <a:pt x="1046" y="21772"/>
                    </a:cubicBezTo>
                    <a:cubicBezTo>
                      <a:pt x="-840" y="23229"/>
                      <a:pt x="-68" y="26915"/>
                      <a:pt x="2503" y="26915"/>
                    </a:cubicBezTo>
                    <a:cubicBezTo>
                      <a:pt x="10990" y="27087"/>
                      <a:pt x="19048" y="23315"/>
                      <a:pt x="26935" y="20486"/>
                    </a:cubicBezTo>
                    <a:cubicBezTo>
                      <a:pt x="36450" y="17143"/>
                      <a:pt x="45880" y="13457"/>
                      <a:pt x="54967" y="8999"/>
                    </a:cubicBezTo>
                    <a:cubicBezTo>
                      <a:pt x="60453" y="6427"/>
                      <a:pt x="56853" y="-1974"/>
                      <a:pt x="51195" y="42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3" name="任意多边形: 形状 1432">
                <a:extLst>
                  <a:ext uri="{FF2B5EF4-FFF2-40B4-BE49-F238E27FC236}">
                    <a16:creationId xmlns:a16="http://schemas.microsoft.com/office/drawing/2014/main" id="{5C16A9FD-02E2-9064-3CF6-9D665BDF641C}"/>
                  </a:ext>
                </a:extLst>
              </p:cNvPr>
              <p:cNvSpPr/>
              <p:nvPr/>
            </p:nvSpPr>
            <p:spPr>
              <a:xfrm>
                <a:off x="8250832" y="2595149"/>
                <a:ext cx="60409" cy="34144"/>
              </a:xfrm>
              <a:custGeom>
                <a:avLst/>
                <a:gdLst>
                  <a:gd name="connsiteX0" fmla="*/ 57301 w 60409"/>
                  <a:gd name="connsiteY0" fmla="*/ 174 h 34144"/>
                  <a:gd name="connsiteX1" fmla="*/ 29012 w 60409"/>
                  <a:gd name="connsiteY1" fmla="*/ 10290 h 34144"/>
                  <a:gd name="connsiteX2" fmla="*/ 979 w 60409"/>
                  <a:gd name="connsiteY2" fmla="*/ 28464 h 34144"/>
                  <a:gd name="connsiteX3" fmla="*/ 3380 w 60409"/>
                  <a:gd name="connsiteY3" fmla="*/ 34036 h 34144"/>
                  <a:gd name="connsiteX4" fmla="*/ 29698 w 60409"/>
                  <a:gd name="connsiteY4" fmla="*/ 20405 h 34144"/>
                  <a:gd name="connsiteX5" fmla="*/ 59015 w 60409"/>
                  <a:gd name="connsiteY5" fmla="*/ 6518 h 34144"/>
                  <a:gd name="connsiteX6" fmla="*/ 57301 w 60409"/>
                  <a:gd name="connsiteY6" fmla="*/ 174 h 3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409" h="34144">
                    <a:moveTo>
                      <a:pt x="57301" y="174"/>
                    </a:moveTo>
                    <a:cubicBezTo>
                      <a:pt x="47700" y="-1197"/>
                      <a:pt x="37156" y="5832"/>
                      <a:pt x="29012" y="10290"/>
                    </a:cubicBezTo>
                    <a:cubicBezTo>
                      <a:pt x="19667" y="15434"/>
                      <a:pt x="8523" y="20920"/>
                      <a:pt x="979" y="28464"/>
                    </a:cubicBezTo>
                    <a:cubicBezTo>
                      <a:pt x="-906" y="30435"/>
                      <a:pt x="-49" y="34893"/>
                      <a:pt x="3380" y="34036"/>
                    </a:cubicBezTo>
                    <a:cubicBezTo>
                      <a:pt x="12724" y="31550"/>
                      <a:pt x="21296" y="25120"/>
                      <a:pt x="29698" y="20405"/>
                    </a:cubicBezTo>
                    <a:cubicBezTo>
                      <a:pt x="38956" y="15176"/>
                      <a:pt x="50700" y="12605"/>
                      <a:pt x="59015" y="6518"/>
                    </a:cubicBezTo>
                    <a:cubicBezTo>
                      <a:pt x="61673" y="4547"/>
                      <a:pt x="60216" y="603"/>
                      <a:pt x="57301" y="17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4" name="任意多边形: 形状 1433">
                <a:extLst>
                  <a:ext uri="{FF2B5EF4-FFF2-40B4-BE49-F238E27FC236}">
                    <a16:creationId xmlns:a16="http://schemas.microsoft.com/office/drawing/2014/main" id="{4691F50B-EF82-C323-1CE5-DEB606C0A257}"/>
                  </a:ext>
                </a:extLst>
              </p:cNvPr>
              <p:cNvSpPr/>
              <p:nvPr/>
            </p:nvSpPr>
            <p:spPr>
              <a:xfrm>
                <a:off x="8430048" y="2631943"/>
                <a:ext cx="74806" cy="49259"/>
              </a:xfrm>
              <a:custGeom>
                <a:avLst/>
                <a:gdLst>
                  <a:gd name="connsiteX0" fmla="*/ 67281 w 74806"/>
                  <a:gd name="connsiteY0" fmla="*/ 757 h 49259"/>
                  <a:gd name="connsiteX1" fmla="*/ 31705 w 74806"/>
                  <a:gd name="connsiteY1" fmla="*/ 25618 h 49259"/>
                  <a:gd name="connsiteX2" fmla="*/ 672 w 74806"/>
                  <a:gd name="connsiteY2" fmla="*/ 44563 h 49259"/>
                  <a:gd name="connsiteX3" fmla="*/ 4273 w 74806"/>
                  <a:gd name="connsiteY3" fmla="*/ 49106 h 49259"/>
                  <a:gd name="connsiteX4" fmla="*/ 73710 w 74806"/>
                  <a:gd name="connsiteY4" fmla="*/ 6929 h 49259"/>
                  <a:gd name="connsiteX5" fmla="*/ 67281 w 74806"/>
                  <a:gd name="connsiteY5" fmla="*/ 757 h 4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06" h="49259">
                    <a:moveTo>
                      <a:pt x="67281" y="757"/>
                    </a:moveTo>
                    <a:cubicBezTo>
                      <a:pt x="55279" y="8815"/>
                      <a:pt x="43964" y="17817"/>
                      <a:pt x="31705" y="25618"/>
                    </a:cubicBezTo>
                    <a:cubicBezTo>
                      <a:pt x="21761" y="32047"/>
                      <a:pt x="8388" y="35219"/>
                      <a:pt x="672" y="44563"/>
                    </a:cubicBezTo>
                    <a:cubicBezTo>
                      <a:pt x="-1385" y="47049"/>
                      <a:pt x="1701" y="49963"/>
                      <a:pt x="4273" y="49106"/>
                    </a:cubicBezTo>
                    <a:cubicBezTo>
                      <a:pt x="29219" y="40705"/>
                      <a:pt x="55622" y="26217"/>
                      <a:pt x="73710" y="6929"/>
                    </a:cubicBezTo>
                    <a:cubicBezTo>
                      <a:pt x="77310" y="2986"/>
                      <a:pt x="71224" y="-1900"/>
                      <a:pt x="67281" y="7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5" name="任意多边形: 形状 1434">
                <a:extLst>
                  <a:ext uri="{FF2B5EF4-FFF2-40B4-BE49-F238E27FC236}">
                    <a16:creationId xmlns:a16="http://schemas.microsoft.com/office/drawing/2014/main" id="{2DC7B9A0-934D-0422-9A26-0089DAA7C3D7}"/>
                  </a:ext>
                </a:extLst>
              </p:cNvPr>
              <p:cNvSpPr/>
              <p:nvPr/>
            </p:nvSpPr>
            <p:spPr>
              <a:xfrm>
                <a:off x="8466330" y="2635348"/>
                <a:ext cx="79941" cy="60217"/>
              </a:xfrm>
              <a:custGeom>
                <a:avLst/>
                <a:gdLst>
                  <a:gd name="connsiteX0" fmla="*/ 74203 w 79941"/>
                  <a:gd name="connsiteY0" fmla="*/ 438 h 60217"/>
                  <a:gd name="connsiteX1" fmla="*/ 37941 w 79941"/>
                  <a:gd name="connsiteY1" fmla="*/ 23841 h 60217"/>
                  <a:gd name="connsiteX2" fmla="*/ 565 w 79941"/>
                  <a:gd name="connsiteY2" fmla="*/ 55045 h 60217"/>
                  <a:gd name="connsiteX3" fmla="*/ 4423 w 79941"/>
                  <a:gd name="connsiteY3" fmla="*/ 59846 h 60217"/>
                  <a:gd name="connsiteX4" fmla="*/ 38884 w 79941"/>
                  <a:gd name="connsiteY4" fmla="*/ 34900 h 60217"/>
                  <a:gd name="connsiteX5" fmla="*/ 78489 w 79941"/>
                  <a:gd name="connsiteY5" fmla="*/ 7468 h 60217"/>
                  <a:gd name="connsiteX6" fmla="*/ 74203 w 79941"/>
                  <a:gd name="connsiteY6" fmla="*/ 438 h 60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941" h="60217">
                    <a:moveTo>
                      <a:pt x="74203" y="438"/>
                    </a:moveTo>
                    <a:cubicBezTo>
                      <a:pt x="61344" y="6782"/>
                      <a:pt x="49686" y="15612"/>
                      <a:pt x="37941" y="23841"/>
                    </a:cubicBezTo>
                    <a:cubicBezTo>
                      <a:pt x="24911" y="33014"/>
                      <a:pt x="10509" y="42444"/>
                      <a:pt x="565" y="55045"/>
                    </a:cubicBezTo>
                    <a:cubicBezTo>
                      <a:pt x="-1235" y="57360"/>
                      <a:pt x="1594" y="61475"/>
                      <a:pt x="4423" y="59846"/>
                    </a:cubicBezTo>
                    <a:cubicBezTo>
                      <a:pt x="16596" y="52816"/>
                      <a:pt x="27397" y="43215"/>
                      <a:pt x="38884" y="34900"/>
                    </a:cubicBezTo>
                    <a:cubicBezTo>
                      <a:pt x="51829" y="25470"/>
                      <a:pt x="66059" y="17583"/>
                      <a:pt x="78489" y="7468"/>
                    </a:cubicBezTo>
                    <a:cubicBezTo>
                      <a:pt x="82004" y="4553"/>
                      <a:pt x="78575" y="-1705"/>
                      <a:pt x="74203" y="43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6" name="任意多边形: 形状 1435">
                <a:extLst>
                  <a:ext uri="{FF2B5EF4-FFF2-40B4-BE49-F238E27FC236}">
                    <a16:creationId xmlns:a16="http://schemas.microsoft.com/office/drawing/2014/main" id="{C4B51839-39B9-A38D-897F-70B439424798}"/>
                  </a:ext>
                </a:extLst>
              </p:cNvPr>
              <p:cNvSpPr/>
              <p:nvPr/>
            </p:nvSpPr>
            <p:spPr>
              <a:xfrm>
                <a:off x="8515163" y="2640612"/>
                <a:ext cx="66278" cy="51793"/>
              </a:xfrm>
              <a:custGeom>
                <a:avLst/>
                <a:gdLst>
                  <a:gd name="connsiteX0" fmla="*/ 62061 w 66278"/>
                  <a:gd name="connsiteY0" fmla="*/ 146 h 51793"/>
                  <a:gd name="connsiteX1" fmla="*/ 31457 w 66278"/>
                  <a:gd name="connsiteY1" fmla="*/ 20977 h 51793"/>
                  <a:gd name="connsiteX2" fmla="*/ 253 w 66278"/>
                  <a:gd name="connsiteY2" fmla="*/ 48152 h 51793"/>
                  <a:gd name="connsiteX3" fmla="*/ 4539 w 66278"/>
                  <a:gd name="connsiteY3" fmla="*/ 51323 h 51793"/>
                  <a:gd name="connsiteX4" fmla="*/ 64976 w 66278"/>
                  <a:gd name="connsiteY4" fmla="*/ 6918 h 51793"/>
                  <a:gd name="connsiteX5" fmla="*/ 62061 w 66278"/>
                  <a:gd name="connsiteY5" fmla="*/ 146 h 51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278" h="51793">
                    <a:moveTo>
                      <a:pt x="62061" y="146"/>
                    </a:moveTo>
                    <a:cubicBezTo>
                      <a:pt x="50231" y="3318"/>
                      <a:pt x="40715" y="13262"/>
                      <a:pt x="31457" y="20977"/>
                    </a:cubicBezTo>
                    <a:cubicBezTo>
                      <a:pt x="21256" y="29464"/>
                      <a:pt x="5739" y="35636"/>
                      <a:pt x="253" y="48152"/>
                    </a:cubicBezTo>
                    <a:cubicBezTo>
                      <a:pt x="-947" y="50895"/>
                      <a:pt x="2396" y="52695"/>
                      <a:pt x="4539" y="51323"/>
                    </a:cubicBezTo>
                    <a:cubicBezTo>
                      <a:pt x="25113" y="38636"/>
                      <a:pt x="47402" y="23463"/>
                      <a:pt x="64976" y="6918"/>
                    </a:cubicBezTo>
                    <a:cubicBezTo>
                      <a:pt x="67547" y="4603"/>
                      <a:pt x="66175" y="-969"/>
                      <a:pt x="62061" y="14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7" name="任意多边形: 形状 1436">
                <a:extLst>
                  <a:ext uri="{FF2B5EF4-FFF2-40B4-BE49-F238E27FC236}">
                    <a16:creationId xmlns:a16="http://schemas.microsoft.com/office/drawing/2014/main" id="{5CE45731-E94D-1F01-5D15-5B3B18B27F74}"/>
                  </a:ext>
                </a:extLst>
              </p:cNvPr>
              <p:cNvSpPr/>
              <p:nvPr/>
            </p:nvSpPr>
            <p:spPr>
              <a:xfrm>
                <a:off x="8024850" y="2467876"/>
                <a:ext cx="669629" cy="186117"/>
              </a:xfrm>
              <a:custGeom>
                <a:avLst/>
                <a:gdLst>
                  <a:gd name="connsiteX0" fmla="*/ 664159 w 669629"/>
                  <a:gd name="connsiteY0" fmla="*/ 175539 h 186117"/>
                  <a:gd name="connsiteX1" fmla="*/ 590264 w 669629"/>
                  <a:gd name="connsiteY1" fmla="*/ 172282 h 186117"/>
                  <a:gd name="connsiteX2" fmla="*/ 507368 w 669629"/>
                  <a:gd name="connsiteY2" fmla="*/ 162766 h 186117"/>
                  <a:gd name="connsiteX3" fmla="*/ 326574 w 669629"/>
                  <a:gd name="connsiteY3" fmla="*/ 135077 h 186117"/>
                  <a:gd name="connsiteX4" fmla="*/ 159496 w 669629"/>
                  <a:gd name="connsiteY4" fmla="*/ 83471 h 186117"/>
                  <a:gd name="connsiteX5" fmla="*/ 75829 w 669629"/>
                  <a:gd name="connsiteY5" fmla="*/ 40951 h 186117"/>
                  <a:gd name="connsiteX6" fmla="*/ 5020 w 669629"/>
                  <a:gd name="connsiteY6" fmla="*/ 489 h 186117"/>
                  <a:gd name="connsiteX7" fmla="*/ 819 w 669629"/>
                  <a:gd name="connsiteY7" fmla="*/ 4775 h 186117"/>
                  <a:gd name="connsiteX8" fmla="*/ 62113 w 669629"/>
                  <a:gd name="connsiteY8" fmla="*/ 43523 h 186117"/>
                  <a:gd name="connsiteX9" fmla="*/ 138923 w 669629"/>
                  <a:gd name="connsiteY9" fmla="*/ 84499 h 186117"/>
                  <a:gd name="connsiteX10" fmla="*/ 323060 w 669629"/>
                  <a:gd name="connsiteY10" fmla="*/ 144164 h 186117"/>
                  <a:gd name="connsiteX11" fmla="*/ 496996 w 669629"/>
                  <a:gd name="connsiteY11" fmla="*/ 171596 h 186117"/>
                  <a:gd name="connsiteX12" fmla="*/ 589150 w 669629"/>
                  <a:gd name="connsiteY12" fmla="*/ 182054 h 186117"/>
                  <a:gd name="connsiteX13" fmla="*/ 665531 w 669629"/>
                  <a:gd name="connsiteY13" fmla="*/ 185226 h 186117"/>
                  <a:gd name="connsiteX14" fmla="*/ 664159 w 669629"/>
                  <a:gd name="connsiteY14" fmla="*/ 175539 h 186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9629" h="186117">
                    <a:moveTo>
                      <a:pt x="664159" y="175539"/>
                    </a:moveTo>
                    <a:cubicBezTo>
                      <a:pt x="637499" y="177168"/>
                      <a:pt x="614953" y="174939"/>
                      <a:pt x="590264" y="172282"/>
                    </a:cubicBezTo>
                    <a:cubicBezTo>
                      <a:pt x="562575" y="169282"/>
                      <a:pt x="535057" y="165681"/>
                      <a:pt x="507368" y="162766"/>
                    </a:cubicBezTo>
                    <a:cubicBezTo>
                      <a:pt x="446246" y="156251"/>
                      <a:pt x="386325" y="150679"/>
                      <a:pt x="326574" y="135077"/>
                    </a:cubicBezTo>
                    <a:cubicBezTo>
                      <a:pt x="270853" y="120504"/>
                      <a:pt x="212989" y="105074"/>
                      <a:pt x="159496" y="83471"/>
                    </a:cubicBezTo>
                    <a:cubicBezTo>
                      <a:pt x="130435" y="71726"/>
                      <a:pt x="103261" y="56124"/>
                      <a:pt x="75829" y="40951"/>
                    </a:cubicBezTo>
                    <a:cubicBezTo>
                      <a:pt x="53198" y="28435"/>
                      <a:pt x="27651" y="14462"/>
                      <a:pt x="5020" y="489"/>
                    </a:cubicBezTo>
                    <a:cubicBezTo>
                      <a:pt x="2019" y="-1397"/>
                      <a:pt x="-1667" y="2632"/>
                      <a:pt x="819" y="4775"/>
                    </a:cubicBezTo>
                    <a:cubicBezTo>
                      <a:pt x="13764" y="16005"/>
                      <a:pt x="42653" y="32807"/>
                      <a:pt x="62113" y="43523"/>
                    </a:cubicBezTo>
                    <a:cubicBezTo>
                      <a:pt x="87573" y="57582"/>
                      <a:pt x="112605" y="72069"/>
                      <a:pt x="138923" y="84499"/>
                    </a:cubicBezTo>
                    <a:cubicBezTo>
                      <a:pt x="196530" y="111760"/>
                      <a:pt x="261766" y="127276"/>
                      <a:pt x="323060" y="144164"/>
                    </a:cubicBezTo>
                    <a:cubicBezTo>
                      <a:pt x="379810" y="159766"/>
                      <a:pt x="438446" y="167053"/>
                      <a:pt x="496996" y="171596"/>
                    </a:cubicBezTo>
                    <a:cubicBezTo>
                      <a:pt x="527857" y="173996"/>
                      <a:pt x="558375" y="179140"/>
                      <a:pt x="589150" y="182054"/>
                    </a:cubicBezTo>
                    <a:cubicBezTo>
                      <a:pt x="614867" y="184455"/>
                      <a:pt x="637156" y="187712"/>
                      <a:pt x="665531" y="185226"/>
                    </a:cubicBezTo>
                    <a:cubicBezTo>
                      <a:pt x="671875" y="184626"/>
                      <a:pt x="670418" y="175197"/>
                      <a:pt x="664159" y="17553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5" name="图形 4">
              <a:extLst>
                <a:ext uri="{FF2B5EF4-FFF2-40B4-BE49-F238E27FC236}">
                  <a16:creationId xmlns:a16="http://schemas.microsoft.com/office/drawing/2014/main" id="{72F8C219-8D58-3A02-9AED-7ECC11B3D062}"/>
                </a:ext>
              </a:extLst>
            </p:cNvPr>
            <p:cNvGrpSpPr/>
            <p:nvPr/>
          </p:nvGrpSpPr>
          <p:grpSpPr>
            <a:xfrm>
              <a:off x="7144946" y="3017792"/>
              <a:ext cx="493488" cy="668233"/>
              <a:chOff x="7144946" y="3017792"/>
              <a:chExt cx="493488" cy="668233"/>
            </a:xfrm>
          </p:grpSpPr>
          <p:sp>
            <p:nvSpPr>
              <p:cNvPr id="1406" name="任意多边形: 形状 1405">
                <a:extLst>
                  <a:ext uri="{FF2B5EF4-FFF2-40B4-BE49-F238E27FC236}">
                    <a16:creationId xmlns:a16="http://schemas.microsoft.com/office/drawing/2014/main" id="{2D947DAB-8579-A85A-DC26-88581D841581}"/>
                  </a:ext>
                </a:extLst>
              </p:cNvPr>
              <p:cNvSpPr/>
              <p:nvPr/>
            </p:nvSpPr>
            <p:spPr>
              <a:xfrm>
                <a:off x="7144946" y="3017792"/>
                <a:ext cx="493488" cy="602482"/>
              </a:xfrm>
              <a:custGeom>
                <a:avLst/>
                <a:gdLst>
                  <a:gd name="connsiteX0" fmla="*/ 280391 w 493488"/>
                  <a:gd name="connsiteY0" fmla="*/ 547510 h 602482"/>
                  <a:gd name="connsiteX1" fmla="*/ 325653 w 493488"/>
                  <a:gd name="connsiteY1" fmla="*/ 472672 h 602482"/>
                  <a:gd name="connsiteX2" fmla="*/ 323253 w 493488"/>
                  <a:gd name="connsiteY2" fmla="*/ 465043 h 602482"/>
                  <a:gd name="connsiteX3" fmla="*/ 245415 w 493488"/>
                  <a:gd name="connsiteY3" fmla="*/ 434267 h 602482"/>
                  <a:gd name="connsiteX4" fmla="*/ 311423 w 493488"/>
                  <a:gd name="connsiteY4" fmla="*/ 438211 h 602482"/>
                  <a:gd name="connsiteX5" fmla="*/ 358572 w 493488"/>
                  <a:gd name="connsiteY5" fmla="*/ 417808 h 602482"/>
                  <a:gd name="connsiteX6" fmla="*/ 396291 w 493488"/>
                  <a:gd name="connsiteY6" fmla="*/ 345542 h 602482"/>
                  <a:gd name="connsiteX7" fmla="*/ 449869 w 493488"/>
                  <a:gd name="connsiteY7" fmla="*/ 243101 h 602482"/>
                  <a:gd name="connsiteX8" fmla="*/ 446268 w 493488"/>
                  <a:gd name="connsiteY8" fmla="*/ 235300 h 602482"/>
                  <a:gd name="connsiteX9" fmla="*/ 391662 w 493488"/>
                  <a:gd name="connsiteY9" fmla="*/ 221841 h 602482"/>
                  <a:gd name="connsiteX10" fmla="*/ 381546 w 493488"/>
                  <a:gd name="connsiteY10" fmla="*/ 218840 h 602482"/>
                  <a:gd name="connsiteX11" fmla="*/ 455870 w 493488"/>
                  <a:gd name="connsiteY11" fmla="*/ 195009 h 602482"/>
                  <a:gd name="connsiteX12" fmla="*/ 471986 w 493488"/>
                  <a:gd name="connsiteY12" fmla="*/ 110999 h 602482"/>
                  <a:gd name="connsiteX13" fmla="*/ 493331 w 493488"/>
                  <a:gd name="connsiteY13" fmla="*/ 6243 h 602482"/>
                  <a:gd name="connsiteX14" fmla="*/ 493417 w 493488"/>
                  <a:gd name="connsiteY14" fmla="*/ 4614 h 602482"/>
                  <a:gd name="connsiteX15" fmla="*/ 488446 w 493488"/>
                  <a:gd name="connsiteY15" fmla="*/ 413 h 602482"/>
                  <a:gd name="connsiteX16" fmla="*/ 287591 w 493488"/>
                  <a:gd name="connsiteY16" fmla="*/ 45505 h 602482"/>
                  <a:gd name="connsiteX17" fmla="*/ 280305 w 493488"/>
                  <a:gd name="connsiteY17" fmla="*/ 76451 h 602482"/>
                  <a:gd name="connsiteX18" fmla="*/ 289992 w 493488"/>
                  <a:gd name="connsiteY18" fmla="*/ 152232 h 602482"/>
                  <a:gd name="connsiteX19" fmla="*/ 253473 w 493488"/>
                  <a:gd name="connsiteY19" fmla="*/ 76280 h 602482"/>
                  <a:gd name="connsiteX20" fmla="*/ 245415 w 493488"/>
                  <a:gd name="connsiteY20" fmla="*/ 73279 h 602482"/>
                  <a:gd name="connsiteX21" fmla="*/ 148203 w 493488"/>
                  <a:gd name="connsiteY21" fmla="*/ 155747 h 602482"/>
                  <a:gd name="connsiteX22" fmla="*/ 80052 w 493488"/>
                  <a:gd name="connsiteY22" fmla="*/ 251245 h 602482"/>
                  <a:gd name="connsiteX23" fmla="*/ 74994 w 493488"/>
                  <a:gd name="connsiteY23" fmla="*/ 299851 h 602482"/>
                  <a:gd name="connsiteX24" fmla="*/ 135001 w 493488"/>
                  <a:gd name="connsiteY24" fmla="*/ 361916 h 602482"/>
                  <a:gd name="connsiteX25" fmla="*/ 109284 w 493488"/>
                  <a:gd name="connsiteY25" fmla="*/ 351200 h 602482"/>
                  <a:gd name="connsiteX26" fmla="*/ 50134 w 493488"/>
                  <a:gd name="connsiteY26" fmla="*/ 321796 h 602482"/>
                  <a:gd name="connsiteX27" fmla="*/ 41904 w 493488"/>
                  <a:gd name="connsiteY27" fmla="*/ 325568 h 602482"/>
                  <a:gd name="connsiteX28" fmla="*/ 9243 w 493488"/>
                  <a:gd name="connsiteY28" fmla="*/ 416865 h 602482"/>
                  <a:gd name="connsiteX29" fmla="*/ 3499 w 493488"/>
                  <a:gd name="connsiteY29" fmla="*/ 471386 h 602482"/>
                  <a:gd name="connsiteX30" fmla="*/ 54591 w 493488"/>
                  <a:gd name="connsiteY30" fmla="*/ 534994 h 602482"/>
                  <a:gd name="connsiteX31" fmla="*/ 118285 w 493488"/>
                  <a:gd name="connsiteY31" fmla="*/ 601003 h 602482"/>
                  <a:gd name="connsiteX32" fmla="*/ 120342 w 493488"/>
                  <a:gd name="connsiteY32" fmla="*/ 602117 h 602482"/>
                  <a:gd name="connsiteX33" fmla="*/ 122571 w 493488"/>
                  <a:gd name="connsiteY33" fmla="*/ 602460 h 602482"/>
                  <a:gd name="connsiteX34" fmla="*/ 189951 w 493488"/>
                  <a:gd name="connsiteY34" fmla="*/ 592773 h 602482"/>
                  <a:gd name="connsiteX35" fmla="*/ 249701 w 493488"/>
                  <a:gd name="connsiteY35" fmla="*/ 581629 h 602482"/>
                  <a:gd name="connsiteX36" fmla="*/ 280391 w 493488"/>
                  <a:gd name="connsiteY36" fmla="*/ 547510 h 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93488" h="602482">
                    <a:moveTo>
                      <a:pt x="280391" y="547510"/>
                    </a:moveTo>
                    <a:cubicBezTo>
                      <a:pt x="293506" y="521535"/>
                      <a:pt x="306880" y="494961"/>
                      <a:pt x="325653" y="472672"/>
                    </a:cubicBezTo>
                    <a:cubicBezTo>
                      <a:pt x="327711" y="470272"/>
                      <a:pt x="326168" y="465900"/>
                      <a:pt x="323253" y="465043"/>
                    </a:cubicBezTo>
                    <a:cubicBezTo>
                      <a:pt x="296421" y="456813"/>
                      <a:pt x="270532" y="446440"/>
                      <a:pt x="245415" y="434267"/>
                    </a:cubicBezTo>
                    <a:cubicBezTo>
                      <a:pt x="267446" y="436068"/>
                      <a:pt x="289478" y="438039"/>
                      <a:pt x="311423" y="438211"/>
                    </a:cubicBezTo>
                    <a:cubicBezTo>
                      <a:pt x="331140" y="438382"/>
                      <a:pt x="346056" y="432810"/>
                      <a:pt x="358572" y="417808"/>
                    </a:cubicBezTo>
                    <a:cubicBezTo>
                      <a:pt x="375117" y="397920"/>
                      <a:pt x="385490" y="368773"/>
                      <a:pt x="396291" y="345542"/>
                    </a:cubicBezTo>
                    <a:cubicBezTo>
                      <a:pt x="412579" y="310395"/>
                      <a:pt x="427238" y="274819"/>
                      <a:pt x="449869" y="243101"/>
                    </a:cubicBezTo>
                    <a:cubicBezTo>
                      <a:pt x="451927" y="240186"/>
                      <a:pt x="450040" y="235385"/>
                      <a:pt x="446268" y="235300"/>
                    </a:cubicBezTo>
                    <a:cubicBezTo>
                      <a:pt x="426895" y="234700"/>
                      <a:pt x="409750" y="228013"/>
                      <a:pt x="391662" y="221841"/>
                    </a:cubicBezTo>
                    <a:cubicBezTo>
                      <a:pt x="388318" y="220726"/>
                      <a:pt x="384890" y="219698"/>
                      <a:pt x="381546" y="218840"/>
                    </a:cubicBezTo>
                    <a:cubicBezTo>
                      <a:pt x="413007" y="220469"/>
                      <a:pt x="447383" y="217126"/>
                      <a:pt x="455870" y="195009"/>
                    </a:cubicBezTo>
                    <a:cubicBezTo>
                      <a:pt x="465814" y="168777"/>
                      <a:pt x="465814" y="138345"/>
                      <a:pt x="471986" y="110999"/>
                    </a:cubicBezTo>
                    <a:cubicBezTo>
                      <a:pt x="479873" y="76366"/>
                      <a:pt x="484330" y="40533"/>
                      <a:pt x="493331" y="6243"/>
                    </a:cubicBezTo>
                    <a:cubicBezTo>
                      <a:pt x="493503" y="5642"/>
                      <a:pt x="493503" y="5128"/>
                      <a:pt x="493417" y="4614"/>
                    </a:cubicBezTo>
                    <a:cubicBezTo>
                      <a:pt x="493932" y="1956"/>
                      <a:pt x="491617" y="-1130"/>
                      <a:pt x="488446" y="413"/>
                    </a:cubicBezTo>
                    <a:cubicBezTo>
                      <a:pt x="426038" y="30074"/>
                      <a:pt x="353514" y="29131"/>
                      <a:pt x="287591" y="45505"/>
                    </a:cubicBezTo>
                    <a:cubicBezTo>
                      <a:pt x="274990" y="48676"/>
                      <a:pt x="279276" y="67279"/>
                      <a:pt x="280305" y="76451"/>
                    </a:cubicBezTo>
                    <a:cubicBezTo>
                      <a:pt x="283220" y="102254"/>
                      <a:pt x="282962" y="127629"/>
                      <a:pt x="289992" y="152232"/>
                    </a:cubicBezTo>
                    <a:cubicBezTo>
                      <a:pt x="269589" y="133115"/>
                      <a:pt x="254759" y="102254"/>
                      <a:pt x="253473" y="76280"/>
                    </a:cubicBezTo>
                    <a:cubicBezTo>
                      <a:pt x="253301" y="72336"/>
                      <a:pt x="248072" y="71136"/>
                      <a:pt x="245415" y="73279"/>
                    </a:cubicBezTo>
                    <a:cubicBezTo>
                      <a:pt x="211897" y="99683"/>
                      <a:pt x="177607" y="124629"/>
                      <a:pt x="148203" y="155747"/>
                    </a:cubicBezTo>
                    <a:cubicBezTo>
                      <a:pt x="121457" y="184036"/>
                      <a:pt x="100026" y="218069"/>
                      <a:pt x="80052" y="251245"/>
                    </a:cubicBezTo>
                    <a:cubicBezTo>
                      <a:pt x="69679" y="268561"/>
                      <a:pt x="61106" y="280991"/>
                      <a:pt x="74994" y="299851"/>
                    </a:cubicBezTo>
                    <a:cubicBezTo>
                      <a:pt x="91196" y="321882"/>
                      <a:pt x="112284" y="344085"/>
                      <a:pt x="135001" y="361916"/>
                    </a:cubicBezTo>
                    <a:cubicBezTo>
                      <a:pt x="126343" y="358572"/>
                      <a:pt x="117856" y="354715"/>
                      <a:pt x="109284" y="351200"/>
                    </a:cubicBezTo>
                    <a:cubicBezTo>
                      <a:pt x="88538" y="342627"/>
                      <a:pt x="68478" y="335169"/>
                      <a:pt x="50134" y="321796"/>
                    </a:cubicBezTo>
                    <a:cubicBezTo>
                      <a:pt x="46876" y="319396"/>
                      <a:pt x="42332" y="321796"/>
                      <a:pt x="41904" y="325568"/>
                    </a:cubicBezTo>
                    <a:cubicBezTo>
                      <a:pt x="38046" y="357029"/>
                      <a:pt x="19358" y="386947"/>
                      <a:pt x="9243" y="416865"/>
                    </a:cubicBezTo>
                    <a:cubicBezTo>
                      <a:pt x="2985" y="435467"/>
                      <a:pt x="-4559" y="452441"/>
                      <a:pt x="3499" y="471386"/>
                    </a:cubicBezTo>
                    <a:cubicBezTo>
                      <a:pt x="13786" y="495475"/>
                      <a:pt x="37789" y="515620"/>
                      <a:pt x="54591" y="534994"/>
                    </a:cubicBezTo>
                    <a:cubicBezTo>
                      <a:pt x="74737" y="558054"/>
                      <a:pt x="95310" y="580686"/>
                      <a:pt x="118285" y="601003"/>
                    </a:cubicBezTo>
                    <a:cubicBezTo>
                      <a:pt x="118970" y="601603"/>
                      <a:pt x="119656" y="601946"/>
                      <a:pt x="120342" y="602117"/>
                    </a:cubicBezTo>
                    <a:cubicBezTo>
                      <a:pt x="121028" y="602374"/>
                      <a:pt x="121800" y="602546"/>
                      <a:pt x="122571" y="602460"/>
                    </a:cubicBezTo>
                    <a:cubicBezTo>
                      <a:pt x="145202" y="601174"/>
                      <a:pt x="167662" y="596288"/>
                      <a:pt x="189951" y="592773"/>
                    </a:cubicBezTo>
                    <a:cubicBezTo>
                      <a:pt x="210096" y="589601"/>
                      <a:pt x="230241" y="588144"/>
                      <a:pt x="249701" y="581629"/>
                    </a:cubicBezTo>
                    <a:cubicBezTo>
                      <a:pt x="265046" y="576228"/>
                      <a:pt x="273533" y="561055"/>
                      <a:pt x="280391" y="54751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7" name="任意多边形: 形状 1406">
                <a:extLst>
                  <a:ext uri="{FF2B5EF4-FFF2-40B4-BE49-F238E27FC236}">
                    <a16:creationId xmlns:a16="http://schemas.microsoft.com/office/drawing/2014/main" id="{CAD6AA14-C8A9-2DD4-820B-645D3CBC55B7}"/>
                  </a:ext>
                </a:extLst>
              </p:cNvPr>
              <p:cNvSpPr/>
              <p:nvPr/>
            </p:nvSpPr>
            <p:spPr>
              <a:xfrm>
                <a:off x="7514359" y="3133591"/>
                <a:ext cx="51666" cy="15242"/>
              </a:xfrm>
              <a:custGeom>
                <a:avLst/>
                <a:gdLst>
                  <a:gd name="connsiteX0" fmla="*/ 49167 w 51666"/>
                  <a:gd name="connsiteY0" fmla="*/ 0 h 15242"/>
                  <a:gd name="connsiteX1" fmla="*/ 3133 w 51666"/>
                  <a:gd name="connsiteY1" fmla="*/ 7287 h 15242"/>
                  <a:gd name="connsiteX2" fmla="*/ 4418 w 51666"/>
                  <a:gd name="connsiteY2" fmla="*/ 15173 h 15242"/>
                  <a:gd name="connsiteX3" fmla="*/ 50024 w 51666"/>
                  <a:gd name="connsiteY3" fmla="*/ 5229 h 15242"/>
                  <a:gd name="connsiteX4" fmla="*/ 49167 w 51666"/>
                  <a:gd name="connsiteY4" fmla="*/ 0 h 1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66" h="15242">
                    <a:moveTo>
                      <a:pt x="49167" y="0"/>
                    </a:moveTo>
                    <a:cubicBezTo>
                      <a:pt x="33994" y="0"/>
                      <a:pt x="17706" y="3172"/>
                      <a:pt x="3133" y="7287"/>
                    </a:cubicBezTo>
                    <a:cubicBezTo>
                      <a:pt x="-1668" y="8658"/>
                      <a:pt x="-725" y="16031"/>
                      <a:pt x="4418" y="15173"/>
                    </a:cubicBezTo>
                    <a:cubicBezTo>
                      <a:pt x="19506" y="12516"/>
                      <a:pt x="35451" y="9858"/>
                      <a:pt x="50024" y="5229"/>
                    </a:cubicBezTo>
                    <a:cubicBezTo>
                      <a:pt x="52681" y="4458"/>
                      <a:pt x="51910" y="0"/>
                      <a:pt x="49167" y="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8" name="任意多边形: 形状 1407">
                <a:extLst>
                  <a:ext uri="{FF2B5EF4-FFF2-40B4-BE49-F238E27FC236}">
                    <a16:creationId xmlns:a16="http://schemas.microsoft.com/office/drawing/2014/main" id="{A6632597-F1C6-F55A-BCDB-ACAC007BB97C}"/>
                  </a:ext>
                </a:extLst>
              </p:cNvPr>
              <p:cNvSpPr/>
              <p:nvPr/>
            </p:nvSpPr>
            <p:spPr>
              <a:xfrm>
                <a:off x="7497149" y="3158280"/>
                <a:ext cx="56443" cy="10513"/>
              </a:xfrm>
              <a:custGeom>
                <a:avLst/>
                <a:gdLst>
                  <a:gd name="connsiteX0" fmla="*/ 53775 w 56443"/>
                  <a:gd name="connsiteY0" fmla="*/ 0 h 10513"/>
                  <a:gd name="connsiteX1" fmla="*/ 4398 w 56443"/>
                  <a:gd name="connsiteY1" fmla="*/ 2143 h 10513"/>
                  <a:gd name="connsiteX2" fmla="*/ 3626 w 56443"/>
                  <a:gd name="connsiteY2" fmla="*/ 10373 h 10513"/>
                  <a:gd name="connsiteX3" fmla="*/ 54033 w 56443"/>
                  <a:gd name="connsiteY3" fmla="*/ 6001 h 10513"/>
                  <a:gd name="connsiteX4" fmla="*/ 53775 w 56443"/>
                  <a:gd name="connsiteY4" fmla="*/ 0 h 1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43" h="10513">
                    <a:moveTo>
                      <a:pt x="53775" y="0"/>
                    </a:moveTo>
                    <a:cubicBezTo>
                      <a:pt x="37316" y="171"/>
                      <a:pt x="20857" y="1972"/>
                      <a:pt x="4398" y="2143"/>
                    </a:cubicBezTo>
                    <a:cubicBezTo>
                      <a:pt x="-832" y="2229"/>
                      <a:pt x="-1774" y="10201"/>
                      <a:pt x="3626" y="10373"/>
                    </a:cubicBezTo>
                    <a:cubicBezTo>
                      <a:pt x="20085" y="10887"/>
                      <a:pt x="38002" y="10115"/>
                      <a:pt x="54033" y="6001"/>
                    </a:cubicBezTo>
                    <a:cubicBezTo>
                      <a:pt x="57119" y="5229"/>
                      <a:pt x="57462" y="0"/>
                      <a:pt x="53775" y="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9" name="任意多边形: 形状 1408">
                <a:extLst>
                  <a:ext uri="{FF2B5EF4-FFF2-40B4-BE49-F238E27FC236}">
                    <a16:creationId xmlns:a16="http://schemas.microsoft.com/office/drawing/2014/main" id="{0B69784C-A8E0-2D0F-E055-A1F626A99697}"/>
                  </a:ext>
                </a:extLst>
              </p:cNvPr>
              <p:cNvSpPr/>
              <p:nvPr/>
            </p:nvSpPr>
            <p:spPr>
              <a:xfrm>
                <a:off x="7387161" y="3291469"/>
                <a:ext cx="111333" cy="41520"/>
              </a:xfrm>
              <a:custGeom>
                <a:avLst/>
                <a:gdLst>
                  <a:gd name="connsiteX0" fmla="*/ 107870 w 111333"/>
                  <a:gd name="connsiteY0" fmla="*/ 113 h 41520"/>
                  <a:gd name="connsiteX1" fmla="*/ 3628 w 111333"/>
                  <a:gd name="connsiteY1" fmla="*/ 32774 h 41520"/>
                  <a:gd name="connsiteX2" fmla="*/ 5086 w 111333"/>
                  <a:gd name="connsiteY2" fmla="*/ 41518 h 41520"/>
                  <a:gd name="connsiteX3" fmla="*/ 109670 w 111333"/>
                  <a:gd name="connsiteY3" fmla="*/ 6028 h 41520"/>
                  <a:gd name="connsiteX4" fmla="*/ 107870 w 111333"/>
                  <a:gd name="connsiteY4" fmla="*/ 113 h 4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333" h="41520">
                    <a:moveTo>
                      <a:pt x="107870" y="113"/>
                    </a:moveTo>
                    <a:cubicBezTo>
                      <a:pt x="72123" y="9457"/>
                      <a:pt x="40662" y="26859"/>
                      <a:pt x="3628" y="32774"/>
                    </a:cubicBezTo>
                    <a:cubicBezTo>
                      <a:pt x="-2201" y="33717"/>
                      <a:pt x="-486" y="41690"/>
                      <a:pt x="5086" y="41518"/>
                    </a:cubicBezTo>
                    <a:cubicBezTo>
                      <a:pt x="40576" y="40232"/>
                      <a:pt x="78981" y="22744"/>
                      <a:pt x="109670" y="6028"/>
                    </a:cubicBezTo>
                    <a:cubicBezTo>
                      <a:pt x="112585" y="4399"/>
                      <a:pt x="111470" y="-830"/>
                      <a:pt x="107870" y="11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0" name="任意多边形: 形状 1409">
                <a:extLst>
                  <a:ext uri="{FF2B5EF4-FFF2-40B4-BE49-F238E27FC236}">
                    <a16:creationId xmlns:a16="http://schemas.microsoft.com/office/drawing/2014/main" id="{AE329356-72B9-2E3E-F3E2-51DC13664CC6}"/>
                  </a:ext>
                </a:extLst>
              </p:cNvPr>
              <p:cNvSpPr/>
              <p:nvPr/>
            </p:nvSpPr>
            <p:spPr>
              <a:xfrm>
                <a:off x="7370277" y="3339824"/>
                <a:ext cx="75289" cy="22679"/>
              </a:xfrm>
              <a:custGeom>
                <a:avLst/>
                <a:gdLst>
                  <a:gd name="connsiteX0" fmla="*/ 72376 w 75289"/>
                  <a:gd name="connsiteY0" fmla="*/ 107 h 22679"/>
                  <a:gd name="connsiteX1" fmla="*/ 38686 w 75289"/>
                  <a:gd name="connsiteY1" fmla="*/ 8422 h 22679"/>
                  <a:gd name="connsiteX2" fmla="*/ 3196 w 75289"/>
                  <a:gd name="connsiteY2" fmla="*/ 14766 h 22679"/>
                  <a:gd name="connsiteX3" fmla="*/ 4482 w 75289"/>
                  <a:gd name="connsiteY3" fmla="*/ 22652 h 22679"/>
                  <a:gd name="connsiteX4" fmla="*/ 73919 w 75289"/>
                  <a:gd name="connsiteY4" fmla="*/ 5165 h 22679"/>
                  <a:gd name="connsiteX5" fmla="*/ 72376 w 75289"/>
                  <a:gd name="connsiteY5" fmla="*/ 107 h 2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289" h="22679">
                    <a:moveTo>
                      <a:pt x="72376" y="107"/>
                    </a:moveTo>
                    <a:cubicBezTo>
                      <a:pt x="61146" y="3107"/>
                      <a:pt x="50088" y="6279"/>
                      <a:pt x="38686" y="8422"/>
                    </a:cubicBezTo>
                    <a:cubicBezTo>
                      <a:pt x="26942" y="10651"/>
                      <a:pt x="14683" y="11337"/>
                      <a:pt x="3196" y="14766"/>
                    </a:cubicBezTo>
                    <a:cubicBezTo>
                      <a:pt x="-1690" y="16223"/>
                      <a:pt x="-747" y="23167"/>
                      <a:pt x="4482" y="22652"/>
                    </a:cubicBezTo>
                    <a:cubicBezTo>
                      <a:pt x="26513" y="20767"/>
                      <a:pt x="54545" y="16566"/>
                      <a:pt x="73919" y="5165"/>
                    </a:cubicBezTo>
                    <a:cubicBezTo>
                      <a:pt x="76234" y="3793"/>
                      <a:pt x="75548" y="-750"/>
                      <a:pt x="72376" y="10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1" name="任意多边形: 形状 1410">
                <a:extLst>
                  <a:ext uri="{FF2B5EF4-FFF2-40B4-BE49-F238E27FC236}">
                    <a16:creationId xmlns:a16="http://schemas.microsoft.com/office/drawing/2014/main" id="{202CC16D-A070-2F9C-068F-0CC1F91AF549}"/>
                  </a:ext>
                </a:extLst>
              </p:cNvPr>
              <p:cNvSpPr/>
              <p:nvPr/>
            </p:nvSpPr>
            <p:spPr>
              <a:xfrm>
                <a:off x="7351879" y="3380212"/>
                <a:ext cx="67891" cy="18993"/>
              </a:xfrm>
              <a:custGeom>
                <a:avLst/>
                <a:gdLst>
                  <a:gd name="connsiteX0" fmla="*/ 64371 w 67891"/>
                  <a:gd name="connsiteY0" fmla="*/ 10 h 18993"/>
                  <a:gd name="connsiteX1" fmla="*/ 35910 w 67891"/>
                  <a:gd name="connsiteY1" fmla="*/ 5840 h 18993"/>
                  <a:gd name="connsiteX2" fmla="*/ 2992 w 67891"/>
                  <a:gd name="connsiteY2" fmla="*/ 11154 h 18993"/>
                  <a:gd name="connsiteX3" fmla="*/ 3249 w 67891"/>
                  <a:gd name="connsiteY3" fmla="*/ 18441 h 18993"/>
                  <a:gd name="connsiteX4" fmla="*/ 33681 w 67891"/>
                  <a:gd name="connsiteY4" fmla="*/ 15184 h 18993"/>
                  <a:gd name="connsiteX5" fmla="*/ 66171 w 67891"/>
                  <a:gd name="connsiteY5" fmla="*/ 5668 h 18993"/>
                  <a:gd name="connsiteX6" fmla="*/ 64371 w 67891"/>
                  <a:gd name="connsiteY6" fmla="*/ 10 h 1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891" h="18993">
                    <a:moveTo>
                      <a:pt x="64371" y="10"/>
                    </a:moveTo>
                    <a:cubicBezTo>
                      <a:pt x="54770" y="953"/>
                      <a:pt x="45254" y="3782"/>
                      <a:pt x="35910" y="5840"/>
                    </a:cubicBezTo>
                    <a:cubicBezTo>
                      <a:pt x="25109" y="8326"/>
                      <a:pt x="13622" y="8411"/>
                      <a:pt x="2992" y="11154"/>
                    </a:cubicBezTo>
                    <a:cubicBezTo>
                      <a:pt x="-1123" y="12269"/>
                      <a:pt x="-952" y="17670"/>
                      <a:pt x="3249" y="18441"/>
                    </a:cubicBezTo>
                    <a:cubicBezTo>
                      <a:pt x="13108" y="20242"/>
                      <a:pt x="23994" y="17241"/>
                      <a:pt x="33681" y="15184"/>
                    </a:cubicBezTo>
                    <a:cubicBezTo>
                      <a:pt x="44568" y="12869"/>
                      <a:pt x="55884" y="10040"/>
                      <a:pt x="66171" y="5668"/>
                    </a:cubicBezTo>
                    <a:cubicBezTo>
                      <a:pt x="69428" y="4382"/>
                      <a:pt x="67629" y="-247"/>
                      <a:pt x="64371" y="1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2" name="任意多边形: 形状 1411">
                <a:extLst>
                  <a:ext uri="{FF2B5EF4-FFF2-40B4-BE49-F238E27FC236}">
                    <a16:creationId xmlns:a16="http://schemas.microsoft.com/office/drawing/2014/main" id="{63EC5F9C-BEBC-BC1A-00DB-CB73705F643F}"/>
                  </a:ext>
                </a:extLst>
              </p:cNvPr>
              <p:cNvSpPr/>
              <p:nvPr/>
            </p:nvSpPr>
            <p:spPr>
              <a:xfrm>
                <a:off x="7295026" y="3503088"/>
                <a:ext cx="68670" cy="37399"/>
              </a:xfrm>
              <a:custGeom>
                <a:avLst/>
                <a:gdLst>
                  <a:gd name="connsiteX0" fmla="*/ 67732 w 68670"/>
                  <a:gd name="connsiteY0" fmla="*/ 5464 h 37399"/>
                  <a:gd name="connsiteX1" fmla="*/ 64560 w 68670"/>
                  <a:gd name="connsiteY1" fmla="*/ 407 h 37399"/>
                  <a:gd name="connsiteX2" fmla="*/ 34213 w 68670"/>
                  <a:gd name="connsiteY2" fmla="*/ 17209 h 37399"/>
                  <a:gd name="connsiteX3" fmla="*/ 1981 w 68670"/>
                  <a:gd name="connsiteY3" fmla="*/ 30582 h 37399"/>
                  <a:gd name="connsiteX4" fmla="*/ 4038 w 68670"/>
                  <a:gd name="connsiteY4" fmla="*/ 37354 h 37399"/>
                  <a:gd name="connsiteX5" fmla="*/ 67732 w 68670"/>
                  <a:gd name="connsiteY5" fmla="*/ 5464 h 37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70" h="37399">
                    <a:moveTo>
                      <a:pt x="67732" y="5464"/>
                    </a:moveTo>
                    <a:cubicBezTo>
                      <a:pt x="70046" y="3235"/>
                      <a:pt x="67732" y="-1394"/>
                      <a:pt x="64560" y="407"/>
                    </a:cubicBezTo>
                    <a:cubicBezTo>
                      <a:pt x="54359" y="5979"/>
                      <a:pt x="44672" y="12151"/>
                      <a:pt x="34213" y="17209"/>
                    </a:cubicBezTo>
                    <a:cubicBezTo>
                      <a:pt x="23669" y="22181"/>
                      <a:pt x="12268" y="25181"/>
                      <a:pt x="1981" y="30582"/>
                    </a:cubicBezTo>
                    <a:cubicBezTo>
                      <a:pt x="-1534" y="32382"/>
                      <a:pt x="-77" y="37954"/>
                      <a:pt x="4038" y="37354"/>
                    </a:cubicBezTo>
                    <a:cubicBezTo>
                      <a:pt x="25641" y="33754"/>
                      <a:pt x="51958" y="20809"/>
                      <a:pt x="67732" y="546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3" name="任意多边形: 形状 1412">
                <a:extLst>
                  <a:ext uri="{FF2B5EF4-FFF2-40B4-BE49-F238E27FC236}">
                    <a16:creationId xmlns:a16="http://schemas.microsoft.com/office/drawing/2014/main" id="{9B985D9E-1C4E-74E2-9AB2-5B7CD3074971}"/>
                  </a:ext>
                </a:extLst>
              </p:cNvPr>
              <p:cNvSpPr/>
              <p:nvPr/>
            </p:nvSpPr>
            <p:spPr>
              <a:xfrm>
                <a:off x="7283691" y="3539817"/>
                <a:ext cx="53176" cy="29816"/>
              </a:xfrm>
              <a:custGeom>
                <a:avLst/>
                <a:gdLst>
                  <a:gd name="connsiteX0" fmla="*/ 52320 w 53176"/>
                  <a:gd name="connsiteY0" fmla="*/ 4825 h 29816"/>
                  <a:gd name="connsiteX1" fmla="*/ 49491 w 53176"/>
                  <a:gd name="connsiteY1" fmla="*/ 368 h 29816"/>
                  <a:gd name="connsiteX2" fmla="*/ 28232 w 53176"/>
                  <a:gd name="connsiteY2" fmla="*/ 12198 h 29816"/>
                  <a:gd name="connsiteX3" fmla="*/ 2000 w 53176"/>
                  <a:gd name="connsiteY3" fmla="*/ 23085 h 29816"/>
                  <a:gd name="connsiteX4" fmla="*/ 3971 w 53176"/>
                  <a:gd name="connsiteY4" fmla="*/ 29771 h 29816"/>
                  <a:gd name="connsiteX5" fmla="*/ 52320 w 53176"/>
                  <a:gd name="connsiteY5" fmla="*/ 4825 h 29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76" h="29816">
                    <a:moveTo>
                      <a:pt x="52320" y="4825"/>
                    </a:moveTo>
                    <a:cubicBezTo>
                      <a:pt x="54463" y="2939"/>
                      <a:pt x="52235" y="-1261"/>
                      <a:pt x="49491" y="368"/>
                    </a:cubicBezTo>
                    <a:cubicBezTo>
                      <a:pt x="42462" y="4483"/>
                      <a:pt x="35432" y="8597"/>
                      <a:pt x="28232" y="12198"/>
                    </a:cubicBezTo>
                    <a:cubicBezTo>
                      <a:pt x="19744" y="16484"/>
                      <a:pt x="10487" y="18970"/>
                      <a:pt x="2000" y="23085"/>
                    </a:cubicBezTo>
                    <a:cubicBezTo>
                      <a:pt x="-1601" y="24799"/>
                      <a:pt x="28" y="30371"/>
                      <a:pt x="3971" y="29771"/>
                    </a:cubicBezTo>
                    <a:cubicBezTo>
                      <a:pt x="21202" y="26942"/>
                      <a:pt x="39376" y="16227"/>
                      <a:pt x="52320" y="482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4" name="任意多边形: 形状 1413">
                <a:extLst>
                  <a:ext uri="{FF2B5EF4-FFF2-40B4-BE49-F238E27FC236}">
                    <a16:creationId xmlns:a16="http://schemas.microsoft.com/office/drawing/2014/main" id="{E6D3DC75-5E32-C4F2-2134-99A386EB5C59}"/>
                  </a:ext>
                </a:extLst>
              </p:cNvPr>
              <p:cNvSpPr/>
              <p:nvPr/>
            </p:nvSpPr>
            <p:spPr>
              <a:xfrm>
                <a:off x="7511112" y="3105849"/>
                <a:ext cx="13433" cy="40315"/>
              </a:xfrm>
              <a:custGeom>
                <a:avLst/>
                <a:gdLst>
                  <a:gd name="connsiteX0" fmla="*/ 9808 w 13433"/>
                  <a:gd name="connsiteY0" fmla="*/ 22427 h 40315"/>
                  <a:gd name="connsiteX1" fmla="*/ 13409 w 13433"/>
                  <a:gd name="connsiteY1" fmla="*/ 3225 h 40315"/>
                  <a:gd name="connsiteX2" fmla="*/ 8522 w 13433"/>
                  <a:gd name="connsiteY2" fmla="*/ 653 h 40315"/>
                  <a:gd name="connsiteX3" fmla="*/ 1493 w 13433"/>
                  <a:gd name="connsiteY3" fmla="*/ 18398 h 40315"/>
                  <a:gd name="connsiteX4" fmla="*/ 293 w 13433"/>
                  <a:gd name="connsiteY4" fmla="*/ 29542 h 40315"/>
                  <a:gd name="connsiteX5" fmla="*/ 1064 w 13433"/>
                  <a:gd name="connsiteY5" fmla="*/ 38372 h 40315"/>
                  <a:gd name="connsiteX6" fmla="*/ 6894 w 13433"/>
                  <a:gd name="connsiteY6" fmla="*/ 38886 h 40315"/>
                  <a:gd name="connsiteX7" fmla="*/ 9808 w 13433"/>
                  <a:gd name="connsiteY7" fmla="*/ 22427 h 40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33" h="40315">
                    <a:moveTo>
                      <a:pt x="9808" y="22427"/>
                    </a:moveTo>
                    <a:cubicBezTo>
                      <a:pt x="10408" y="15826"/>
                      <a:pt x="12380" y="9654"/>
                      <a:pt x="13409" y="3225"/>
                    </a:cubicBezTo>
                    <a:cubicBezTo>
                      <a:pt x="13752" y="653"/>
                      <a:pt x="10494" y="-976"/>
                      <a:pt x="8522" y="653"/>
                    </a:cubicBezTo>
                    <a:cubicBezTo>
                      <a:pt x="3636" y="4939"/>
                      <a:pt x="2522" y="12226"/>
                      <a:pt x="1493" y="18398"/>
                    </a:cubicBezTo>
                    <a:cubicBezTo>
                      <a:pt x="893" y="22084"/>
                      <a:pt x="636" y="25856"/>
                      <a:pt x="293" y="29542"/>
                    </a:cubicBezTo>
                    <a:cubicBezTo>
                      <a:pt x="36" y="32628"/>
                      <a:pt x="-479" y="35543"/>
                      <a:pt x="1064" y="38372"/>
                    </a:cubicBezTo>
                    <a:cubicBezTo>
                      <a:pt x="2350" y="40686"/>
                      <a:pt x="5179" y="41029"/>
                      <a:pt x="6894" y="38886"/>
                    </a:cubicBezTo>
                    <a:cubicBezTo>
                      <a:pt x="10323" y="34771"/>
                      <a:pt x="9294" y="27399"/>
                      <a:pt x="9808" y="2242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5" name="任意多边形: 形状 1414">
                <a:extLst>
                  <a:ext uri="{FF2B5EF4-FFF2-40B4-BE49-F238E27FC236}">
                    <a16:creationId xmlns:a16="http://schemas.microsoft.com/office/drawing/2014/main" id="{FE384BED-26F7-10D3-68B1-C1C46070CD48}"/>
                  </a:ext>
                </a:extLst>
              </p:cNvPr>
              <p:cNvSpPr/>
              <p:nvPr/>
            </p:nvSpPr>
            <p:spPr>
              <a:xfrm>
                <a:off x="7490798" y="3112168"/>
                <a:ext cx="10761" cy="55740"/>
              </a:xfrm>
              <a:custGeom>
                <a:avLst/>
                <a:gdLst>
                  <a:gd name="connsiteX0" fmla="*/ 10405 w 10761"/>
                  <a:gd name="connsiteY0" fmla="*/ 52370 h 55740"/>
                  <a:gd name="connsiteX1" fmla="*/ 9120 w 10761"/>
                  <a:gd name="connsiteY1" fmla="*/ 29653 h 55740"/>
                  <a:gd name="connsiteX2" fmla="*/ 6119 w 10761"/>
                  <a:gd name="connsiteY2" fmla="*/ 2135 h 55740"/>
                  <a:gd name="connsiteX3" fmla="*/ 890 w 10761"/>
                  <a:gd name="connsiteY3" fmla="*/ 2307 h 55740"/>
                  <a:gd name="connsiteX4" fmla="*/ 461 w 10761"/>
                  <a:gd name="connsiteY4" fmla="*/ 27938 h 55740"/>
                  <a:gd name="connsiteX5" fmla="*/ 3376 w 10761"/>
                  <a:gd name="connsiteY5" fmla="*/ 53570 h 55740"/>
                  <a:gd name="connsiteX6" fmla="*/ 10405 w 10761"/>
                  <a:gd name="connsiteY6" fmla="*/ 52370 h 5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61" h="55740">
                    <a:moveTo>
                      <a:pt x="10405" y="52370"/>
                    </a:moveTo>
                    <a:cubicBezTo>
                      <a:pt x="11520" y="44998"/>
                      <a:pt x="9720" y="37025"/>
                      <a:pt x="9120" y="29653"/>
                    </a:cubicBezTo>
                    <a:cubicBezTo>
                      <a:pt x="8348" y="20395"/>
                      <a:pt x="7919" y="11222"/>
                      <a:pt x="6119" y="2135"/>
                    </a:cubicBezTo>
                    <a:cubicBezTo>
                      <a:pt x="5519" y="-865"/>
                      <a:pt x="1318" y="-608"/>
                      <a:pt x="890" y="2307"/>
                    </a:cubicBezTo>
                    <a:cubicBezTo>
                      <a:pt x="-396" y="10879"/>
                      <a:pt x="-53" y="19366"/>
                      <a:pt x="461" y="27938"/>
                    </a:cubicBezTo>
                    <a:cubicBezTo>
                      <a:pt x="976" y="36340"/>
                      <a:pt x="633" y="45598"/>
                      <a:pt x="3376" y="53570"/>
                    </a:cubicBezTo>
                    <a:cubicBezTo>
                      <a:pt x="4576" y="57342"/>
                      <a:pt x="9891" y="55713"/>
                      <a:pt x="10405" y="5237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6" name="任意多边形: 形状 1415">
                <a:extLst>
                  <a:ext uri="{FF2B5EF4-FFF2-40B4-BE49-F238E27FC236}">
                    <a16:creationId xmlns:a16="http://schemas.microsoft.com/office/drawing/2014/main" id="{79A27C00-F886-73AF-8DCB-469541E16383}"/>
                  </a:ext>
                </a:extLst>
              </p:cNvPr>
              <p:cNvSpPr/>
              <p:nvPr/>
            </p:nvSpPr>
            <p:spPr>
              <a:xfrm>
                <a:off x="7399289" y="3228382"/>
                <a:ext cx="15047" cy="60894"/>
              </a:xfrm>
              <a:custGeom>
                <a:avLst/>
                <a:gdLst>
                  <a:gd name="connsiteX0" fmla="*/ 14990 w 15047"/>
                  <a:gd name="connsiteY0" fmla="*/ 55571 h 60894"/>
                  <a:gd name="connsiteX1" fmla="*/ 11046 w 15047"/>
                  <a:gd name="connsiteY1" fmla="*/ 28997 h 60894"/>
                  <a:gd name="connsiteX2" fmla="*/ 6503 w 15047"/>
                  <a:gd name="connsiteY2" fmla="*/ 1650 h 60894"/>
                  <a:gd name="connsiteX3" fmla="*/ 1102 w 15047"/>
                  <a:gd name="connsiteY3" fmla="*/ 1822 h 60894"/>
                  <a:gd name="connsiteX4" fmla="*/ 1359 w 15047"/>
                  <a:gd name="connsiteY4" fmla="*/ 27111 h 60894"/>
                  <a:gd name="connsiteX5" fmla="*/ 5646 w 15047"/>
                  <a:gd name="connsiteY5" fmla="*/ 57029 h 60894"/>
                  <a:gd name="connsiteX6" fmla="*/ 14990 w 15047"/>
                  <a:gd name="connsiteY6" fmla="*/ 55571 h 60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47" h="60894">
                    <a:moveTo>
                      <a:pt x="14990" y="55571"/>
                    </a:moveTo>
                    <a:cubicBezTo>
                      <a:pt x="13618" y="46741"/>
                      <a:pt x="12161" y="37912"/>
                      <a:pt x="11046" y="28997"/>
                    </a:cubicBezTo>
                    <a:cubicBezTo>
                      <a:pt x="9932" y="20081"/>
                      <a:pt x="10189" y="9966"/>
                      <a:pt x="6503" y="1650"/>
                    </a:cubicBezTo>
                    <a:cubicBezTo>
                      <a:pt x="5560" y="-493"/>
                      <a:pt x="1788" y="-664"/>
                      <a:pt x="1102" y="1822"/>
                    </a:cubicBezTo>
                    <a:cubicBezTo>
                      <a:pt x="-1126" y="10051"/>
                      <a:pt x="588" y="18795"/>
                      <a:pt x="1359" y="27111"/>
                    </a:cubicBezTo>
                    <a:cubicBezTo>
                      <a:pt x="2302" y="37140"/>
                      <a:pt x="3588" y="47256"/>
                      <a:pt x="5646" y="57029"/>
                    </a:cubicBezTo>
                    <a:cubicBezTo>
                      <a:pt x="6932" y="63029"/>
                      <a:pt x="15847" y="61658"/>
                      <a:pt x="14990" y="5557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7" name="任意多边形: 形状 1416">
                <a:extLst>
                  <a:ext uri="{FF2B5EF4-FFF2-40B4-BE49-F238E27FC236}">
                    <a16:creationId xmlns:a16="http://schemas.microsoft.com/office/drawing/2014/main" id="{43C926F2-05A8-204C-709A-E342ECFBDACD}"/>
                  </a:ext>
                </a:extLst>
              </p:cNvPr>
              <p:cNvSpPr/>
              <p:nvPr/>
            </p:nvSpPr>
            <p:spPr>
              <a:xfrm>
                <a:off x="7371330" y="3260894"/>
                <a:ext cx="21202" cy="65411"/>
              </a:xfrm>
              <a:custGeom>
                <a:avLst/>
                <a:gdLst>
                  <a:gd name="connsiteX0" fmla="*/ 19802 w 21202"/>
                  <a:gd name="connsiteY0" fmla="*/ 63092 h 65411"/>
                  <a:gd name="connsiteX1" fmla="*/ 16802 w 21202"/>
                  <a:gd name="connsiteY1" fmla="*/ 33260 h 65411"/>
                  <a:gd name="connsiteX2" fmla="*/ 6000 w 21202"/>
                  <a:gd name="connsiteY2" fmla="*/ 1713 h 65411"/>
                  <a:gd name="connsiteX3" fmla="*/ 0 w 21202"/>
                  <a:gd name="connsiteY3" fmla="*/ 2742 h 65411"/>
                  <a:gd name="connsiteX4" fmla="*/ 6858 w 21202"/>
                  <a:gd name="connsiteY4" fmla="*/ 31631 h 65411"/>
                  <a:gd name="connsiteX5" fmla="*/ 13201 w 21202"/>
                  <a:gd name="connsiteY5" fmla="*/ 63521 h 65411"/>
                  <a:gd name="connsiteX6" fmla="*/ 19802 w 21202"/>
                  <a:gd name="connsiteY6" fmla="*/ 63092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02" h="65411">
                    <a:moveTo>
                      <a:pt x="19802" y="63092"/>
                    </a:moveTo>
                    <a:cubicBezTo>
                      <a:pt x="23403" y="54177"/>
                      <a:pt x="19202" y="42175"/>
                      <a:pt x="16802" y="33260"/>
                    </a:cubicBezTo>
                    <a:cubicBezTo>
                      <a:pt x="14144" y="22973"/>
                      <a:pt x="11487" y="10800"/>
                      <a:pt x="6000" y="1713"/>
                    </a:cubicBezTo>
                    <a:cubicBezTo>
                      <a:pt x="4543" y="-601"/>
                      <a:pt x="0" y="-858"/>
                      <a:pt x="0" y="2742"/>
                    </a:cubicBezTo>
                    <a:cubicBezTo>
                      <a:pt x="86" y="12429"/>
                      <a:pt x="4286" y="22287"/>
                      <a:pt x="6858" y="31631"/>
                    </a:cubicBezTo>
                    <a:cubicBezTo>
                      <a:pt x="9687" y="41832"/>
                      <a:pt x="9344" y="53834"/>
                      <a:pt x="13201" y="63521"/>
                    </a:cubicBezTo>
                    <a:cubicBezTo>
                      <a:pt x="14402" y="66350"/>
                      <a:pt x="18688" y="65836"/>
                      <a:pt x="19802" y="6309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8" name="任意多边形: 形状 1417">
                <a:extLst>
                  <a:ext uri="{FF2B5EF4-FFF2-40B4-BE49-F238E27FC236}">
                    <a16:creationId xmlns:a16="http://schemas.microsoft.com/office/drawing/2014/main" id="{75EF1A1D-670A-7C14-90AA-763B232B8B15}"/>
                  </a:ext>
                </a:extLst>
              </p:cNvPr>
              <p:cNvSpPr/>
              <p:nvPr/>
            </p:nvSpPr>
            <p:spPr>
              <a:xfrm>
                <a:off x="7277363" y="3422035"/>
                <a:ext cx="31826" cy="82948"/>
              </a:xfrm>
              <a:custGeom>
                <a:avLst/>
                <a:gdLst>
                  <a:gd name="connsiteX0" fmla="*/ 31560 w 31826"/>
                  <a:gd name="connsiteY0" fmla="*/ 76402 h 82948"/>
                  <a:gd name="connsiteX1" fmla="*/ 16044 w 31826"/>
                  <a:gd name="connsiteY1" fmla="*/ 35854 h 82948"/>
                  <a:gd name="connsiteX2" fmla="*/ 5242 w 31826"/>
                  <a:gd name="connsiteY2" fmla="*/ 1136 h 82948"/>
                  <a:gd name="connsiteX3" fmla="*/ 13 w 31826"/>
                  <a:gd name="connsiteY3" fmla="*/ 3536 h 82948"/>
                  <a:gd name="connsiteX4" fmla="*/ 24016 w 31826"/>
                  <a:gd name="connsiteY4" fmla="*/ 81117 h 82948"/>
                  <a:gd name="connsiteX5" fmla="*/ 31560 w 31826"/>
                  <a:gd name="connsiteY5" fmla="*/ 76402 h 8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26" h="82948">
                    <a:moveTo>
                      <a:pt x="31560" y="76402"/>
                    </a:moveTo>
                    <a:cubicBezTo>
                      <a:pt x="26673" y="62772"/>
                      <a:pt x="20673" y="49570"/>
                      <a:pt x="16044" y="35854"/>
                    </a:cubicBezTo>
                    <a:cubicBezTo>
                      <a:pt x="12272" y="24624"/>
                      <a:pt x="12357" y="10908"/>
                      <a:pt x="5242" y="1136"/>
                    </a:cubicBezTo>
                    <a:cubicBezTo>
                      <a:pt x="3356" y="-1436"/>
                      <a:pt x="-244" y="793"/>
                      <a:pt x="13" y="3536"/>
                    </a:cubicBezTo>
                    <a:cubicBezTo>
                      <a:pt x="2070" y="29768"/>
                      <a:pt x="9786" y="58914"/>
                      <a:pt x="24016" y="81117"/>
                    </a:cubicBezTo>
                    <a:cubicBezTo>
                      <a:pt x="26931" y="85660"/>
                      <a:pt x="33189" y="80860"/>
                      <a:pt x="31560" y="764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9" name="任意多边形: 形状 1418">
                <a:extLst>
                  <a:ext uri="{FF2B5EF4-FFF2-40B4-BE49-F238E27FC236}">
                    <a16:creationId xmlns:a16="http://schemas.microsoft.com/office/drawing/2014/main" id="{3B4519A4-4465-468E-8594-010135249598}"/>
                  </a:ext>
                </a:extLst>
              </p:cNvPr>
              <p:cNvSpPr/>
              <p:nvPr/>
            </p:nvSpPr>
            <p:spPr>
              <a:xfrm>
                <a:off x="7254725" y="3453782"/>
                <a:ext cx="40841" cy="90562"/>
              </a:xfrm>
              <a:custGeom>
                <a:avLst/>
                <a:gdLst>
                  <a:gd name="connsiteX0" fmla="*/ 40738 w 40841"/>
                  <a:gd name="connsiteY0" fmla="*/ 85889 h 90562"/>
                  <a:gd name="connsiteX1" fmla="*/ 26851 w 40841"/>
                  <a:gd name="connsiteY1" fmla="*/ 44998 h 90562"/>
                  <a:gd name="connsiteX2" fmla="*/ 5677 w 40841"/>
                  <a:gd name="connsiteY2" fmla="*/ 1107 h 90562"/>
                  <a:gd name="connsiteX3" fmla="*/ 105 w 40841"/>
                  <a:gd name="connsiteY3" fmla="*/ 3678 h 90562"/>
                  <a:gd name="connsiteX4" fmla="*/ 15964 w 40841"/>
                  <a:gd name="connsiteY4" fmla="*/ 43112 h 90562"/>
                  <a:gd name="connsiteX5" fmla="*/ 32938 w 40841"/>
                  <a:gd name="connsiteY5" fmla="*/ 88203 h 90562"/>
                  <a:gd name="connsiteX6" fmla="*/ 40738 w 40841"/>
                  <a:gd name="connsiteY6" fmla="*/ 85889 h 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41" h="90562">
                    <a:moveTo>
                      <a:pt x="40738" y="85889"/>
                    </a:moveTo>
                    <a:cubicBezTo>
                      <a:pt x="37738" y="71915"/>
                      <a:pt x="31909" y="58371"/>
                      <a:pt x="26851" y="44998"/>
                    </a:cubicBezTo>
                    <a:cubicBezTo>
                      <a:pt x="21108" y="30082"/>
                      <a:pt x="15449" y="13880"/>
                      <a:pt x="5677" y="1107"/>
                    </a:cubicBezTo>
                    <a:cubicBezTo>
                      <a:pt x="3877" y="-1294"/>
                      <a:pt x="-752" y="507"/>
                      <a:pt x="105" y="3678"/>
                    </a:cubicBezTo>
                    <a:cubicBezTo>
                      <a:pt x="3963" y="17223"/>
                      <a:pt x="10649" y="30082"/>
                      <a:pt x="15964" y="43112"/>
                    </a:cubicBezTo>
                    <a:cubicBezTo>
                      <a:pt x="21965" y="57942"/>
                      <a:pt x="26165" y="73716"/>
                      <a:pt x="32938" y="88203"/>
                    </a:cubicBezTo>
                    <a:cubicBezTo>
                      <a:pt x="34823" y="92404"/>
                      <a:pt x="41767" y="90603"/>
                      <a:pt x="40738" y="8588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0" name="任意多边形: 形状 1419">
                <a:extLst>
                  <a:ext uri="{FF2B5EF4-FFF2-40B4-BE49-F238E27FC236}">
                    <a16:creationId xmlns:a16="http://schemas.microsoft.com/office/drawing/2014/main" id="{CCCC0CD7-FD2A-90DE-D7A5-70A97140EA9E}"/>
                  </a:ext>
                </a:extLst>
              </p:cNvPr>
              <p:cNvSpPr/>
              <p:nvPr/>
            </p:nvSpPr>
            <p:spPr>
              <a:xfrm>
                <a:off x="7245857" y="3501861"/>
                <a:ext cx="35805" cy="75517"/>
              </a:xfrm>
              <a:custGeom>
                <a:avLst/>
                <a:gdLst>
                  <a:gd name="connsiteX0" fmla="*/ 35805 w 35805"/>
                  <a:gd name="connsiteY0" fmla="*/ 72185 h 75517"/>
                  <a:gd name="connsiteX1" fmla="*/ 23118 w 35805"/>
                  <a:gd name="connsiteY1" fmla="*/ 37466 h 75517"/>
                  <a:gd name="connsiteX2" fmla="*/ 4258 w 35805"/>
                  <a:gd name="connsiteY2" fmla="*/ 604 h 75517"/>
                  <a:gd name="connsiteX3" fmla="*/ 143 w 35805"/>
                  <a:gd name="connsiteY3" fmla="*/ 4033 h 75517"/>
                  <a:gd name="connsiteX4" fmla="*/ 28604 w 35805"/>
                  <a:gd name="connsiteY4" fmla="*/ 73471 h 75517"/>
                  <a:gd name="connsiteX5" fmla="*/ 35805 w 35805"/>
                  <a:gd name="connsiteY5" fmla="*/ 72185 h 75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805" h="75517">
                    <a:moveTo>
                      <a:pt x="35805" y="72185"/>
                    </a:moveTo>
                    <a:cubicBezTo>
                      <a:pt x="35633" y="59926"/>
                      <a:pt x="28261" y="48268"/>
                      <a:pt x="23118" y="37466"/>
                    </a:cubicBezTo>
                    <a:cubicBezTo>
                      <a:pt x="17374" y="25550"/>
                      <a:pt x="15145" y="8920"/>
                      <a:pt x="4258" y="604"/>
                    </a:cubicBezTo>
                    <a:cubicBezTo>
                      <a:pt x="1857" y="-1281"/>
                      <a:pt x="-628" y="1633"/>
                      <a:pt x="143" y="4033"/>
                    </a:cubicBezTo>
                    <a:cubicBezTo>
                      <a:pt x="7515" y="27008"/>
                      <a:pt x="16774" y="52382"/>
                      <a:pt x="28604" y="73471"/>
                    </a:cubicBezTo>
                    <a:cubicBezTo>
                      <a:pt x="30232" y="76385"/>
                      <a:pt x="35890" y="76385"/>
                      <a:pt x="35805" y="7218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1" name="任意多边形: 形状 1420">
                <a:extLst>
                  <a:ext uri="{FF2B5EF4-FFF2-40B4-BE49-F238E27FC236}">
                    <a16:creationId xmlns:a16="http://schemas.microsoft.com/office/drawing/2014/main" id="{890A35F5-2818-9C50-111F-C38566A27683}"/>
                  </a:ext>
                </a:extLst>
              </p:cNvPr>
              <p:cNvSpPr/>
              <p:nvPr/>
            </p:nvSpPr>
            <p:spPr>
              <a:xfrm>
                <a:off x="7242163" y="3079389"/>
                <a:ext cx="340687" cy="606636"/>
              </a:xfrm>
              <a:custGeom>
                <a:avLst/>
                <a:gdLst>
                  <a:gd name="connsiteX0" fmla="*/ 9753 w 340687"/>
                  <a:gd name="connsiteY0" fmla="*/ 602414 h 606636"/>
                  <a:gd name="connsiteX1" fmla="*/ 30841 w 340687"/>
                  <a:gd name="connsiteY1" fmla="*/ 531519 h 606636"/>
                  <a:gd name="connsiteX2" fmla="*/ 60244 w 340687"/>
                  <a:gd name="connsiteY2" fmla="*/ 453424 h 606636"/>
                  <a:gd name="connsiteX3" fmla="*/ 131053 w 340687"/>
                  <a:gd name="connsiteY3" fmla="*/ 284717 h 606636"/>
                  <a:gd name="connsiteX4" fmla="*/ 221665 w 340687"/>
                  <a:gd name="connsiteY4" fmla="*/ 135213 h 606636"/>
                  <a:gd name="connsiteX5" fmla="*/ 283215 w 340687"/>
                  <a:gd name="connsiteY5" fmla="*/ 64404 h 606636"/>
                  <a:gd name="connsiteX6" fmla="*/ 339708 w 340687"/>
                  <a:gd name="connsiteY6" fmla="*/ 5511 h 606636"/>
                  <a:gd name="connsiteX7" fmla="*/ 336536 w 340687"/>
                  <a:gd name="connsiteY7" fmla="*/ 453 h 606636"/>
                  <a:gd name="connsiteX8" fmla="*/ 284073 w 340687"/>
                  <a:gd name="connsiteY8" fmla="*/ 50516 h 606636"/>
                  <a:gd name="connsiteX9" fmla="*/ 225694 w 340687"/>
                  <a:gd name="connsiteY9" fmla="*/ 115067 h 606636"/>
                  <a:gd name="connsiteX10" fmla="*/ 123167 w 340687"/>
                  <a:gd name="connsiteY10" fmla="*/ 279231 h 606636"/>
                  <a:gd name="connsiteX11" fmla="*/ 54244 w 340687"/>
                  <a:gd name="connsiteY11" fmla="*/ 441337 h 606636"/>
                  <a:gd name="connsiteX12" fmla="*/ 21754 w 340687"/>
                  <a:gd name="connsiteY12" fmla="*/ 528176 h 606636"/>
                  <a:gd name="connsiteX13" fmla="*/ 66 w 340687"/>
                  <a:gd name="connsiteY13" fmla="*/ 601557 h 606636"/>
                  <a:gd name="connsiteX14" fmla="*/ 9753 w 340687"/>
                  <a:gd name="connsiteY14" fmla="*/ 602414 h 60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0687" h="606636">
                    <a:moveTo>
                      <a:pt x="9753" y="602414"/>
                    </a:moveTo>
                    <a:cubicBezTo>
                      <a:pt x="14638" y="576096"/>
                      <a:pt x="22268" y="554837"/>
                      <a:pt x="30841" y="531519"/>
                    </a:cubicBezTo>
                    <a:cubicBezTo>
                      <a:pt x="40442" y="505459"/>
                      <a:pt x="50643" y="479570"/>
                      <a:pt x="60244" y="453424"/>
                    </a:cubicBezTo>
                    <a:cubicBezTo>
                      <a:pt x="81419" y="395645"/>
                      <a:pt x="101393" y="338895"/>
                      <a:pt x="131053" y="284717"/>
                    </a:cubicBezTo>
                    <a:cubicBezTo>
                      <a:pt x="158742" y="234225"/>
                      <a:pt x="187803" y="181761"/>
                      <a:pt x="221665" y="135213"/>
                    </a:cubicBezTo>
                    <a:cubicBezTo>
                      <a:pt x="240096" y="109838"/>
                      <a:pt x="261870" y="87292"/>
                      <a:pt x="283215" y="64404"/>
                    </a:cubicBezTo>
                    <a:cubicBezTo>
                      <a:pt x="300874" y="45458"/>
                      <a:pt x="320591" y="24113"/>
                      <a:pt x="339708" y="5511"/>
                    </a:cubicBezTo>
                    <a:cubicBezTo>
                      <a:pt x="342280" y="3025"/>
                      <a:pt x="339280" y="-1433"/>
                      <a:pt x="336536" y="453"/>
                    </a:cubicBezTo>
                    <a:cubicBezTo>
                      <a:pt x="322563" y="10311"/>
                      <a:pt x="299246" y="34314"/>
                      <a:pt x="284073" y="50516"/>
                    </a:cubicBezTo>
                    <a:cubicBezTo>
                      <a:pt x="264270" y="71776"/>
                      <a:pt x="244124" y="92607"/>
                      <a:pt x="225694" y="115067"/>
                    </a:cubicBezTo>
                    <a:cubicBezTo>
                      <a:pt x="185317" y="164359"/>
                      <a:pt x="154371" y="223852"/>
                      <a:pt x="123167" y="279231"/>
                    </a:cubicBezTo>
                    <a:cubicBezTo>
                      <a:pt x="94192" y="330494"/>
                      <a:pt x="72932" y="385615"/>
                      <a:pt x="54244" y="441337"/>
                    </a:cubicBezTo>
                    <a:cubicBezTo>
                      <a:pt x="44385" y="470655"/>
                      <a:pt x="31955" y="499029"/>
                      <a:pt x="21754" y="528176"/>
                    </a:cubicBezTo>
                    <a:cubicBezTo>
                      <a:pt x="13181" y="552522"/>
                      <a:pt x="4609" y="573353"/>
                      <a:pt x="66" y="601557"/>
                    </a:cubicBezTo>
                    <a:cubicBezTo>
                      <a:pt x="-878" y="607729"/>
                      <a:pt x="8638" y="608586"/>
                      <a:pt x="9753" y="60241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6" name="图形 4">
              <a:extLst>
                <a:ext uri="{FF2B5EF4-FFF2-40B4-BE49-F238E27FC236}">
                  <a16:creationId xmlns:a16="http://schemas.microsoft.com/office/drawing/2014/main" id="{40361207-8F9D-421A-50DE-66CA0FF11D49}"/>
                </a:ext>
              </a:extLst>
            </p:cNvPr>
            <p:cNvGrpSpPr/>
            <p:nvPr/>
          </p:nvGrpSpPr>
          <p:grpSpPr>
            <a:xfrm>
              <a:off x="7380926" y="91528"/>
              <a:ext cx="579440" cy="570486"/>
              <a:chOff x="7380926" y="91528"/>
              <a:chExt cx="579440" cy="570486"/>
            </a:xfrm>
          </p:grpSpPr>
          <p:sp>
            <p:nvSpPr>
              <p:cNvPr id="1390" name="任意多边形: 形状 1389">
                <a:extLst>
                  <a:ext uri="{FF2B5EF4-FFF2-40B4-BE49-F238E27FC236}">
                    <a16:creationId xmlns:a16="http://schemas.microsoft.com/office/drawing/2014/main" id="{D7F203C4-18B7-6B5E-78A0-77FB31D4DFFC}"/>
                  </a:ext>
                </a:extLst>
              </p:cNvPr>
              <p:cNvSpPr/>
              <p:nvPr/>
            </p:nvSpPr>
            <p:spPr>
              <a:xfrm>
                <a:off x="7380926" y="144215"/>
                <a:ext cx="579440" cy="517798"/>
              </a:xfrm>
              <a:custGeom>
                <a:avLst/>
                <a:gdLst>
                  <a:gd name="connsiteX0" fmla="*/ 324217 w 579440"/>
                  <a:gd name="connsiteY0" fmla="*/ 27320 h 517798"/>
                  <a:gd name="connsiteX1" fmla="*/ 264038 w 579440"/>
                  <a:gd name="connsiteY1" fmla="*/ 90842 h 517798"/>
                  <a:gd name="connsiteX2" fmla="*/ 264724 w 579440"/>
                  <a:gd name="connsiteY2" fmla="*/ 98815 h 517798"/>
                  <a:gd name="connsiteX3" fmla="*/ 334247 w 579440"/>
                  <a:gd name="connsiteY3" fmla="*/ 145449 h 517798"/>
                  <a:gd name="connsiteX4" fmla="*/ 270553 w 579440"/>
                  <a:gd name="connsiteY4" fmla="*/ 127532 h 517798"/>
                  <a:gd name="connsiteX5" fmla="*/ 220147 w 579440"/>
                  <a:gd name="connsiteY5" fmla="*/ 137477 h 517798"/>
                  <a:gd name="connsiteX6" fmla="*/ 167854 w 579440"/>
                  <a:gd name="connsiteY6" fmla="*/ 200056 h 517798"/>
                  <a:gd name="connsiteX7" fmla="*/ 93703 w 579440"/>
                  <a:gd name="connsiteY7" fmla="*/ 288695 h 517798"/>
                  <a:gd name="connsiteX8" fmla="*/ 95588 w 579440"/>
                  <a:gd name="connsiteY8" fmla="*/ 297097 h 517798"/>
                  <a:gd name="connsiteX9" fmla="*/ 145995 w 579440"/>
                  <a:gd name="connsiteY9" fmla="*/ 321871 h 517798"/>
                  <a:gd name="connsiteX10" fmla="*/ 155253 w 579440"/>
                  <a:gd name="connsiteY10" fmla="*/ 327015 h 517798"/>
                  <a:gd name="connsiteX11" fmla="*/ 77586 w 579440"/>
                  <a:gd name="connsiteY11" fmla="*/ 334473 h 517798"/>
                  <a:gd name="connsiteX12" fmla="*/ 43896 w 579440"/>
                  <a:gd name="connsiteY12" fmla="*/ 413082 h 517798"/>
                  <a:gd name="connsiteX13" fmla="*/ 776 w 579440"/>
                  <a:gd name="connsiteY13" fmla="*/ 510895 h 517798"/>
                  <a:gd name="connsiteX14" fmla="*/ 348 w 579440"/>
                  <a:gd name="connsiteY14" fmla="*/ 512523 h 517798"/>
                  <a:gd name="connsiteX15" fmla="*/ 4291 w 579440"/>
                  <a:gd name="connsiteY15" fmla="*/ 517667 h 517798"/>
                  <a:gd name="connsiteX16" fmla="*/ 210117 w 579440"/>
                  <a:gd name="connsiteY16" fmla="*/ 516467 h 517798"/>
                  <a:gd name="connsiteX17" fmla="*/ 223833 w 579440"/>
                  <a:gd name="connsiteY17" fmla="*/ 487835 h 517798"/>
                  <a:gd name="connsiteX18" fmla="*/ 230520 w 579440"/>
                  <a:gd name="connsiteY18" fmla="*/ 411711 h 517798"/>
                  <a:gd name="connsiteX19" fmla="*/ 250065 w 579440"/>
                  <a:gd name="connsiteY19" fmla="*/ 493664 h 517798"/>
                  <a:gd name="connsiteX20" fmla="*/ 257351 w 579440"/>
                  <a:gd name="connsiteY20" fmla="*/ 498379 h 517798"/>
                  <a:gd name="connsiteX21" fmla="*/ 369908 w 579440"/>
                  <a:gd name="connsiteY21" fmla="*/ 438457 h 517798"/>
                  <a:gd name="connsiteX22" fmla="*/ 456919 w 579440"/>
                  <a:gd name="connsiteY22" fmla="*/ 359676 h 517798"/>
                  <a:gd name="connsiteX23" fmla="*/ 472264 w 579440"/>
                  <a:gd name="connsiteY23" fmla="*/ 313299 h 517798"/>
                  <a:gd name="connsiteX24" fmla="*/ 426830 w 579440"/>
                  <a:gd name="connsiteY24" fmla="*/ 239832 h 517798"/>
                  <a:gd name="connsiteX25" fmla="*/ 449718 w 579440"/>
                  <a:gd name="connsiteY25" fmla="*/ 255863 h 517798"/>
                  <a:gd name="connsiteX26" fmla="*/ 501239 w 579440"/>
                  <a:gd name="connsiteY26" fmla="*/ 297182 h 517798"/>
                  <a:gd name="connsiteX27" fmla="*/ 510069 w 579440"/>
                  <a:gd name="connsiteY27" fmla="*/ 295211 h 517798"/>
                  <a:gd name="connsiteX28" fmla="*/ 561418 w 579440"/>
                  <a:gd name="connsiteY28" fmla="*/ 213000 h 517798"/>
                  <a:gd name="connsiteX29" fmla="*/ 578649 w 579440"/>
                  <a:gd name="connsiteY29" fmla="*/ 160965 h 517798"/>
                  <a:gd name="connsiteX30" fmla="*/ 542216 w 579440"/>
                  <a:gd name="connsiteY30" fmla="*/ 87927 h 517798"/>
                  <a:gd name="connsiteX31" fmla="*/ 494038 w 579440"/>
                  <a:gd name="connsiteY31" fmla="*/ 9832 h 517798"/>
                  <a:gd name="connsiteX32" fmla="*/ 492324 w 579440"/>
                  <a:gd name="connsiteY32" fmla="*/ 8375 h 517798"/>
                  <a:gd name="connsiteX33" fmla="*/ 490181 w 579440"/>
                  <a:gd name="connsiteY33" fmla="*/ 7517 h 517798"/>
                  <a:gd name="connsiteX34" fmla="*/ 422287 w 579440"/>
                  <a:gd name="connsiteY34" fmla="*/ 2631 h 517798"/>
                  <a:gd name="connsiteX35" fmla="*/ 361507 w 579440"/>
                  <a:gd name="connsiteY35" fmla="*/ 831 h 517798"/>
                  <a:gd name="connsiteX36" fmla="*/ 324217 w 579440"/>
                  <a:gd name="connsiteY36" fmla="*/ 27320 h 51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79440" h="517798">
                    <a:moveTo>
                      <a:pt x="324217" y="27320"/>
                    </a:moveTo>
                    <a:cubicBezTo>
                      <a:pt x="305872" y="49951"/>
                      <a:pt x="287184" y="73011"/>
                      <a:pt x="264038" y="90842"/>
                    </a:cubicBezTo>
                    <a:cubicBezTo>
                      <a:pt x="261466" y="92814"/>
                      <a:pt x="262067" y="97272"/>
                      <a:pt x="264724" y="98815"/>
                    </a:cubicBezTo>
                    <a:cubicBezTo>
                      <a:pt x="289155" y="112531"/>
                      <a:pt x="312216" y="128218"/>
                      <a:pt x="334247" y="145449"/>
                    </a:cubicBezTo>
                    <a:cubicBezTo>
                      <a:pt x="313158" y="139020"/>
                      <a:pt x="292070" y="132419"/>
                      <a:pt x="270553" y="127532"/>
                    </a:cubicBezTo>
                    <a:cubicBezTo>
                      <a:pt x="251351" y="123160"/>
                      <a:pt x="235577" y="125389"/>
                      <a:pt x="220147" y="137477"/>
                    </a:cubicBezTo>
                    <a:cubicBezTo>
                      <a:pt x="199744" y="153421"/>
                      <a:pt x="183371" y="179653"/>
                      <a:pt x="167854" y="200056"/>
                    </a:cubicBezTo>
                    <a:cubicBezTo>
                      <a:pt x="144452" y="230917"/>
                      <a:pt x="122506" y="262549"/>
                      <a:pt x="93703" y="288695"/>
                    </a:cubicBezTo>
                    <a:cubicBezTo>
                      <a:pt x="91045" y="291096"/>
                      <a:pt x="91902" y="296154"/>
                      <a:pt x="95588" y="297097"/>
                    </a:cubicBezTo>
                    <a:cubicBezTo>
                      <a:pt x="114448" y="301811"/>
                      <a:pt x="129707" y="312013"/>
                      <a:pt x="145995" y="321871"/>
                    </a:cubicBezTo>
                    <a:cubicBezTo>
                      <a:pt x="148995" y="323671"/>
                      <a:pt x="152167" y="325386"/>
                      <a:pt x="155253" y="327015"/>
                    </a:cubicBezTo>
                    <a:cubicBezTo>
                      <a:pt x="124907" y="318699"/>
                      <a:pt x="90531" y="314670"/>
                      <a:pt x="77586" y="334473"/>
                    </a:cubicBezTo>
                    <a:cubicBezTo>
                      <a:pt x="62242" y="357961"/>
                      <a:pt x="55812" y="387708"/>
                      <a:pt x="43896" y="413082"/>
                    </a:cubicBezTo>
                    <a:cubicBezTo>
                      <a:pt x="28809" y="445229"/>
                      <a:pt x="16807" y="479262"/>
                      <a:pt x="776" y="510895"/>
                    </a:cubicBezTo>
                    <a:cubicBezTo>
                      <a:pt x="520" y="511409"/>
                      <a:pt x="348" y="512009"/>
                      <a:pt x="348" y="512523"/>
                    </a:cubicBezTo>
                    <a:cubicBezTo>
                      <a:pt x="-767" y="515009"/>
                      <a:pt x="862" y="518524"/>
                      <a:pt x="4291" y="517667"/>
                    </a:cubicBezTo>
                    <a:cubicBezTo>
                      <a:pt x="71585" y="501979"/>
                      <a:pt x="142223" y="518438"/>
                      <a:pt x="210117" y="516467"/>
                    </a:cubicBezTo>
                    <a:cubicBezTo>
                      <a:pt x="223147" y="516038"/>
                      <a:pt x="222890" y="496921"/>
                      <a:pt x="223833" y="487835"/>
                    </a:cubicBezTo>
                    <a:cubicBezTo>
                      <a:pt x="226491" y="461946"/>
                      <a:pt x="232148" y="437257"/>
                      <a:pt x="230520" y="411711"/>
                    </a:cubicBezTo>
                    <a:cubicBezTo>
                      <a:pt x="246379" y="434771"/>
                      <a:pt x="254265" y="468032"/>
                      <a:pt x="250065" y="493664"/>
                    </a:cubicBezTo>
                    <a:cubicBezTo>
                      <a:pt x="249379" y="497607"/>
                      <a:pt x="254265" y="499836"/>
                      <a:pt x="257351" y="498379"/>
                    </a:cubicBezTo>
                    <a:cubicBezTo>
                      <a:pt x="295671" y="479776"/>
                      <a:pt x="334590" y="462631"/>
                      <a:pt x="369908" y="438457"/>
                    </a:cubicBezTo>
                    <a:cubicBezTo>
                      <a:pt x="402055" y="416511"/>
                      <a:pt x="430259" y="387879"/>
                      <a:pt x="456919" y="359676"/>
                    </a:cubicBezTo>
                    <a:cubicBezTo>
                      <a:pt x="470807" y="345017"/>
                      <a:pt x="481780" y="334730"/>
                      <a:pt x="472264" y="313299"/>
                    </a:cubicBezTo>
                    <a:cubicBezTo>
                      <a:pt x="461120" y="288353"/>
                      <a:pt x="445261" y="262121"/>
                      <a:pt x="426830" y="239832"/>
                    </a:cubicBezTo>
                    <a:cubicBezTo>
                      <a:pt x="434545" y="244976"/>
                      <a:pt x="442003" y="250548"/>
                      <a:pt x="449718" y="255863"/>
                    </a:cubicBezTo>
                    <a:cubicBezTo>
                      <a:pt x="468149" y="268636"/>
                      <a:pt x="486151" y="280209"/>
                      <a:pt x="501239" y="297182"/>
                    </a:cubicBezTo>
                    <a:cubicBezTo>
                      <a:pt x="503896" y="300183"/>
                      <a:pt x="508783" y="298897"/>
                      <a:pt x="510069" y="295211"/>
                    </a:cubicBezTo>
                    <a:cubicBezTo>
                      <a:pt x="520527" y="265293"/>
                      <a:pt x="545216" y="240004"/>
                      <a:pt x="561418" y="213000"/>
                    </a:cubicBezTo>
                    <a:cubicBezTo>
                      <a:pt x="571534" y="196198"/>
                      <a:pt x="582507" y="181196"/>
                      <a:pt x="578649" y="160965"/>
                    </a:cubicBezTo>
                    <a:cubicBezTo>
                      <a:pt x="573763" y="135248"/>
                      <a:pt x="554560" y="110387"/>
                      <a:pt x="542216" y="87927"/>
                    </a:cubicBezTo>
                    <a:cubicBezTo>
                      <a:pt x="527471" y="61096"/>
                      <a:pt x="512126" y="34607"/>
                      <a:pt x="494038" y="9832"/>
                    </a:cubicBezTo>
                    <a:cubicBezTo>
                      <a:pt x="493524" y="9146"/>
                      <a:pt x="492924" y="8632"/>
                      <a:pt x="492324" y="8375"/>
                    </a:cubicBezTo>
                    <a:cubicBezTo>
                      <a:pt x="491724" y="7946"/>
                      <a:pt x="491038" y="7689"/>
                      <a:pt x="490181" y="7517"/>
                    </a:cubicBezTo>
                    <a:cubicBezTo>
                      <a:pt x="467807" y="4003"/>
                      <a:pt x="444832" y="4003"/>
                      <a:pt x="422287" y="2631"/>
                    </a:cubicBezTo>
                    <a:cubicBezTo>
                      <a:pt x="401884" y="1431"/>
                      <a:pt x="381910" y="-1398"/>
                      <a:pt x="361507" y="831"/>
                    </a:cubicBezTo>
                    <a:cubicBezTo>
                      <a:pt x="345391" y="2545"/>
                      <a:pt x="333733" y="15576"/>
                      <a:pt x="324217" y="2732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1" name="任意多边形: 形状 1390">
                <a:extLst>
                  <a:ext uri="{FF2B5EF4-FFF2-40B4-BE49-F238E27FC236}">
                    <a16:creationId xmlns:a16="http://schemas.microsoft.com/office/drawing/2014/main" id="{EA3BC9D5-89CD-7FE8-0659-EF7287C21DA8}"/>
                  </a:ext>
                </a:extLst>
              </p:cNvPr>
              <p:cNvSpPr/>
              <p:nvPr/>
            </p:nvSpPr>
            <p:spPr>
              <a:xfrm>
                <a:off x="7476158" y="557792"/>
                <a:ext cx="52530" cy="9205"/>
              </a:xfrm>
              <a:custGeom>
                <a:avLst/>
                <a:gdLst>
                  <a:gd name="connsiteX0" fmla="*/ 1900 w 52530"/>
                  <a:gd name="connsiteY0" fmla="*/ 6107 h 9205"/>
                  <a:gd name="connsiteX1" fmla="*/ 48449 w 52530"/>
                  <a:gd name="connsiteY1" fmla="*/ 8764 h 9205"/>
                  <a:gd name="connsiteX2" fmla="*/ 48877 w 52530"/>
                  <a:gd name="connsiteY2" fmla="*/ 792 h 9205"/>
                  <a:gd name="connsiteX3" fmla="*/ 2157 w 52530"/>
                  <a:gd name="connsiteY3" fmla="*/ 792 h 9205"/>
                  <a:gd name="connsiteX4" fmla="*/ 1900 w 52530"/>
                  <a:gd name="connsiteY4" fmla="*/ 6107 h 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530" h="9205">
                    <a:moveTo>
                      <a:pt x="1900" y="6107"/>
                    </a:moveTo>
                    <a:cubicBezTo>
                      <a:pt x="16731" y="9279"/>
                      <a:pt x="33361" y="9707"/>
                      <a:pt x="48449" y="8764"/>
                    </a:cubicBezTo>
                    <a:cubicBezTo>
                      <a:pt x="53506" y="8421"/>
                      <a:pt x="54107" y="1049"/>
                      <a:pt x="48877" y="792"/>
                    </a:cubicBezTo>
                    <a:cubicBezTo>
                      <a:pt x="33532" y="106"/>
                      <a:pt x="17416" y="-580"/>
                      <a:pt x="2157" y="792"/>
                    </a:cubicBezTo>
                    <a:cubicBezTo>
                      <a:pt x="-586" y="963"/>
                      <a:pt x="-758" y="5507"/>
                      <a:pt x="1900" y="610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2" name="任意多边形: 形状 1391">
                <a:extLst>
                  <a:ext uri="{FF2B5EF4-FFF2-40B4-BE49-F238E27FC236}">
                    <a16:creationId xmlns:a16="http://schemas.microsoft.com/office/drawing/2014/main" id="{66F773DA-4D8E-8DFB-1DD8-0DEBB658A64A}"/>
                  </a:ext>
                </a:extLst>
              </p:cNvPr>
              <p:cNvSpPr/>
              <p:nvPr/>
            </p:nvSpPr>
            <p:spPr>
              <a:xfrm>
                <a:off x="7493529" y="536409"/>
                <a:ext cx="56207" cy="14554"/>
              </a:xfrm>
              <a:custGeom>
                <a:avLst/>
                <a:gdLst>
                  <a:gd name="connsiteX0" fmla="*/ 2103 w 56207"/>
                  <a:gd name="connsiteY0" fmla="*/ 6058 h 14554"/>
                  <a:gd name="connsiteX1" fmla="*/ 50794 w 56207"/>
                  <a:gd name="connsiteY1" fmla="*/ 14459 h 14554"/>
                  <a:gd name="connsiteX2" fmla="*/ 53366 w 56207"/>
                  <a:gd name="connsiteY2" fmla="*/ 6573 h 14554"/>
                  <a:gd name="connsiteX3" fmla="*/ 3217 w 56207"/>
                  <a:gd name="connsiteY3" fmla="*/ 57 h 14554"/>
                  <a:gd name="connsiteX4" fmla="*/ 2103 w 56207"/>
                  <a:gd name="connsiteY4" fmla="*/ 6058 h 14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207" h="14554">
                    <a:moveTo>
                      <a:pt x="2103" y="6058"/>
                    </a:moveTo>
                    <a:cubicBezTo>
                      <a:pt x="18219" y="9401"/>
                      <a:pt x="34678" y="11202"/>
                      <a:pt x="50794" y="14459"/>
                    </a:cubicBezTo>
                    <a:cubicBezTo>
                      <a:pt x="55938" y="15488"/>
                      <a:pt x="58595" y="7858"/>
                      <a:pt x="53366" y="6573"/>
                    </a:cubicBezTo>
                    <a:cubicBezTo>
                      <a:pt x="37421" y="2543"/>
                      <a:pt x="19676" y="-457"/>
                      <a:pt x="3217" y="57"/>
                    </a:cubicBezTo>
                    <a:cubicBezTo>
                      <a:pt x="-41" y="229"/>
                      <a:pt x="-1498" y="5287"/>
                      <a:pt x="2103" y="605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3" name="任意多边形: 形状 1392">
                <a:extLst>
                  <a:ext uri="{FF2B5EF4-FFF2-40B4-BE49-F238E27FC236}">
                    <a16:creationId xmlns:a16="http://schemas.microsoft.com/office/drawing/2014/main" id="{18EF0A87-81C4-C262-97EE-CEB92FB09FF1}"/>
                  </a:ext>
                </a:extLst>
              </p:cNvPr>
              <p:cNvSpPr/>
              <p:nvPr/>
            </p:nvSpPr>
            <p:spPr>
              <a:xfrm>
                <a:off x="7575781" y="403519"/>
                <a:ext cx="116194" cy="20651"/>
              </a:xfrm>
              <a:custGeom>
                <a:avLst/>
                <a:gdLst>
                  <a:gd name="connsiteX0" fmla="*/ 2832 w 116194"/>
                  <a:gd name="connsiteY0" fmla="*/ 20648 h 20651"/>
                  <a:gd name="connsiteX1" fmla="*/ 111703 w 116194"/>
                  <a:gd name="connsiteY1" fmla="*/ 10961 h 20651"/>
                  <a:gd name="connsiteX2" fmla="*/ 112132 w 116194"/>
                  <a:gd name="connsiteY2" fmla="*/ 2131 h 20651"/>
                  <a:gd name="connsiteX3" fmla="*/ 2318 w 116194"/>
                  <a:gd name="connsiteY3" fmla="*/ 14476 h 20651"/>
                  <a:gd name="connsiteX4" fmla="*/ 2832 w 116194"/>
                  <a:gd name="connsiteY4" fmla="*/ 20648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94" h="20651">
                    <a:moveTo>
                      <a:pt x="2832" y="20648"/>
                    </a:moveTo>
                    <a:cubicBezTo>
                      <a:pt x="39694" y="19105"/>
                      <a:pt x="74242" y="8818"/>
                      <a:pt x="111703" y="10961"/>
                    </a:cubicBezTo>
                    <a:cubicBezTo>
                      <a:pt x="117618" y="11304"/>
                      <a:pt x="117618" y="3074"/>
                      <a:pt x="112132" y="2131"/>
                    </a:cubicBezTo>
                    <a:cubicBezTo>
                      <a:pt x="77156" y="-4212"/>
                      <a:pt x="35922" y="4703"/>
                      <a:pt x="2318" y="14476"/>
                    </a:cubicBezTo>
                    <a:cubicBezTo>
                      <a:pt x="-854" y="15419"/>
                      <a:pt x="-854" y="20819"/>
                      <a:pt x="2832" y="206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4" name="任意多边形: 形状 1393">
                <a:extLst>
                  <a:ext uri="{FF2B5EF4-FFF2-40B4-BE49-F238E27FC236}">
                    <a16:creationId xmlns:a16="http://schemas.microsoft.com/office/drawing/2014/main" id="{9686B60A-1D31-63D1-9A6A-3207A1097156}"/>
                  </a:ext>
                </a:extLst>
              </p:cNvPr>
              <p:cNvSpPr/>
              <p:nvPr/>
            </p:nvSpPr>
            <p:spPr>
              <a:xfrm>
                <a:off x="7637774" y="377906"/>
                <a:ext cx="77194" cy="10775"/>
              </a:xfrm>
              <a:custGeom>
                <a:avLst/>
                <a:gdLst>
                  <a:gd name="connsiteX0" fmla="*/ 2390 w 77194"/>
                  <a:gd name="connsiteY0" fmla="*/ 10171 h 10775"/>
                  <a:gd name="connsiteX1" fmla="*/ 37108 w 77194"/>
                  <a:gd name="connsiteY1" fmla="*/ 9228 h 10775"/>
                  <a:gd name="connsiteX2" fmla="*/ 73113 w 77194"/>
                  <a:gd name="connsiteY2" fmla="*/ 10514 h 10775"/>
                  <a:gd name="connsiteX3" fmla="*/ 73541 w 77194"/>
                  <a:gd name="connsiteY3" fmla="*/ 2541 h 10775"/>
                  <a:gd name="connsiteX4" fmla="*/ 2047 w 77194"/>
                  <a:gd name="connsiteY4" fmla="*/ 4856 h 10775"/>
                  <a:gd name="connsiteX5" fmla="*/ 2390 w 77194"/>
                  <a:gd name="connsiteY5" fmla="*/ 10171 h 1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94" h="10775">
                    <a:moveTo>
                      <a:pt x="2390" y="10171"/>
                    </a:moveTo>
                    <a:cubicBezTo>
                      <a:pt x="14048" y="9657"/>
                      <a:pt x="25450" y="8885"/>
                      <a:pt x="37108" y="9228"/>
                    </a:cubicBezTo>
                    <a:cubicBezTo>
                      <a:pt x="49110" y="9571"/>
                      <a:pt x="61197" y="11457"/>
                      <a:pt x="73113" y="10514"/>
                    </a:cubicBezTo>
                    <a:cubicBezTo>
                      <a:pt x="78170" y="10171"/>
                      <a:pt x="78770" y="3141"/>
                      <a:pt x="73541" y="2541"/>
                    </a:cubicBezTo>
                    <a:cubicBezTo>
                      <a:pt x="51596" y="-288"/>
                      <a:pt x="23307" y="-2174"/>
                      <a:pt x="2047" y="4856"/>
                    </a:cubicBezTo>
                    <a:cubicBezTo>
                      <a:pt x="-611" y="5713"/>
                      <a:pt x="-868" y="10342"/>
                      <a:pt x="2390" y="1017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5" name="任意多边形: 形状 1394">
                <a:extLst>
                  <a:ext uri="{FF2B5EF4-FFF2-40B4-BE49-F238E27FC236}">
                    <a16:creationId xmlns:a16="http://schemas.microsoft.com/office/drawing/2014/main" id="{1A9276AD-B337-E4C2-0DDC-DA8838E9FA8D}"/>
                  </a:ext>
                </a:extLst>
              </p:cNvPr>
              <p:cNvSpPr/>
              <p:nvPr/>
            </p:nvSpPr>
            <p:spPr>
              <a:xfrm>
                <a:off x="7671755" y="345952"/>
                <a:ext cx="68950" cy="10564"/>
              </a:xfrm>
              <a:custGeom>
                <a:avLst/>
                <a:gdLst>
                  <a:gd name="connsiteX0" fmla="*/ 2785 w 68950"/>
                  <a:gd name="connsiteY0" fmla="*/ 8349 h 10564"/>
                  <a:gd name="connsiteX1" fmla="*/ 31931 w 68950"/>
                  <a:gd name="connsiteY1" fmla="*/ 8692 h 10564"/>
                  <a:gd name="connsiteX2" fmla="*/ 65192 w 68950"/>
                  <a:gd name="connsiteY2" fmla="*/ 10492 h 10564"/>
                  <a:gd name="connsiteX3" fmla="*/ 66478 w 68950"/>
                  <a:gd name="connsiteY3" fmla="*/ 3291 h 10564"/>
                  <a:gd name="connsiteX4" fmla="*/ 36046 w 68950"/>
                  <a:gd name="connsiteY4" fmla="*/ 34 h 10564"/>
                  <a:gd name="connsiteX5" fmla="*/ 2270 w 68950"/>
                  <a:gd name="connsiteY5" fmla="*/ 2434 h 10564"/>
                  <a:gd name="connsiteX6" fmla="*/ 2785 w 68950"/>
                  <a:gd name="connsiteY6" fmla="*/ 8349 h 10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950" h="10564">
                    <a:moveTo>
                      <a:pt x="2785" y="8349"/>
                    </a:moveTo>
                    <a:cubicBezTo>
                      <a:pt x="12386" y="9464"/>
                      <a:pt x="22244" y="8778"/>
                      <a:pt x="31931" y="8692"/>
                    </a:cubicBezTo>
                    <a:cubicBezTo>
                      <a:pt x="42990" y="8606"/>
                      <a:pt x="54220" y="11007"/>
                      <a:pt x="65192" y="10492"/>
                    </a:cubicBezTo>
                    <a:cubicBezTo>
                      <a:pt x="69393" y="10321"/>
                      <a:pt x="70422" y="4920"/>
                      <a:pt x="66478" y="3291"/>
                    </a:cubicBezTo>
                    <a:cubicBezTo>
                      <a:pt x="57220" y="-566"/>
                      <a:pt x="45990" y="34"/>
                      <a:pt x="36046" y="34"/>
                    </a:cubicBezTo>
                    <a:cubicBezTo>
                      <a:pt x="24901" y="34"/>
                      <a:pt x="13243" y="291"/>
                      <a:pt x="2270" y="2434"/>
                    </a:cubicBezTo>
                    <a:cubicBezTo>
                      <a:pt x="-1159" y="3034"/>
                      <a:pt x="-473" y="7920"/>
                      <a:pt x="2785" y="834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6" name="任意多边形: 形状 1395">
                <a:extLst>
                  <a:ext uri="{FF2B5EF4-FFF2-40B4-BE49-F238E27FC236}">
                    <a16:creationId xmlns:a16="http://schemas.microsoft.com/office/drawing/2014/main" id="{F57A7000-F532-4DCE-F96F-C98F48F29ECB}"/>
                  </a:ext>
                </a:extLst>
              </p:cNvPr>
              <p:cNvSpPr/>
              <p:nvPr/>
            </p:nvSpPr>
            <p:spPr>
              <a:xfrm>
                <a:off x="7752697" y="222819"/>
                <a:ext cx="73915" cy="23349"/>
              </a:xfrm>
              <a:custGeom>
                <a:avLst/>
                <a:gdLst>
                  <a:gd name="connsiteX0" fmla="*/ 1481 w 73915"/>
                  <a:gd name="connsiteY0" fmla="*/ 17553 h 23349"/>
                  <a:gd name="connsiteX1" fmla="*/ 3539 w 73915"/>
                  <a:gd name="connsiteY1" fmla="*/ 23211 h 23349"/>
                  <a:gd name="connsiteX2" fmla="*/ 36800 w 73915"/>
                  <a:gd name="connsiteY2" fmla="*/ 13353 h 23349"/>
                  <a:gd name="connsiteX3" fmla="*/ 71176 w 73915"/>
                  <a:gd name="connsiteY3" fmla="*/ 7180 h 23349"/>
                  <a:gd name="connsiteX4" fmla="*/ 70662 w 73915"/>
                  <a:gd name="connsiteY4" fmla="*/ 151 h 23349"/>
                  <a:gd name="connsiteX5" fmla="*/ 1481 w 73915"/>
                  <a:gd name="connsiteY5" fmla="*/ 17553 h 2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915" h="23349">
                    <a:moveTo>
                      <a:pt x="1481" y="17553"/>
                    </a:moveTo>
                    <a:cubicBezTo>
                      <a:pt x="-1262" y="19268"/>
                      <a:pt x="24" y="24240"/>
                      <a:pt x="3539" y="23211"/>
                    </a:cubicBezTo>
                    <a:cubicBezTo>
                      <a:pt x="14683" y="19953"/>
                      <a:pt x="25484" y="15924"/>
                      <a:pt x="36800" y="13353"/>
                    </a:cubicBezTo>
                    <a:cubicBezTo>
                      <a:pt x="48116" y="10695"/>
                      <a:pt x="59946" y="10266"/>
                      <a:pt x="71176" y="7180"/>
                    </a:cubicBezTo>
                    <a:cubicBezTo>
                      <a:pt x="75034" y="6152"/>
                      <a:pt x="74776" y="408"/>
                      <a:pt x="70662" y="151"/>
                    </a:cubicBezTo>
                    <a:cubicBezTo>
                      <a:pt x="48630" y="-1135"/>
                      <a:pt x="20169" y="5894"/>
                      <a:pt x="1481" y="1755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7" name="任意多边形: 形状 1396">
                <a:extLst>
                  <a:ext uri="{FF2B5EF4-FFF2-40B4-BE49-F238E27FC236}">
                    <a16:creationId xmlns:a16="http://schemas.microsoft.com/office/drawing/2014/main" id="{3550BB2A-78AA-9889-5497-8C0C1C5D92DE}"/>
                  </a:ext>
                </a:extLst>
              </p:cNvPr>
              <p:cNvSpPr/>
              <p:nvPr/>
            </p:nvSpPr>
            <p:spPr>
              <a:xfrm>
                <a:off x="7786639" y="196649"/>
                <a:ext cx="57057" cy="19250"/>
              </a:xfrm>
              <a:custGeom>
                <a:avLst/>
                <a:gdLst>
                  <a:gd name="connsiteX0" fmla="*/ 1315 w 57057"/>
                  <a:gd name="connsiteY0" fmla="*/ 14149 h 19250"/>
                  <a:gd name="connsiteX1" fmla="*/ 3115 w 57057"/>
                  <a:gd name="connsiteY1" fmla="*/ 19121 h 19250"/>
                  <a:gd name="connsiteX2" fmla="*/ 26432 w 57057"/>
                  <a:gd name="connsiteY2" fmla="*/ 12091 h 19250"/>
                  <a:gd name="connsiteX3" fmla="*/ 54378 w 57057"/>
                  <a:gd name="connsiteY3" fmla="*/ 7034 h 19250"/>
                  <a:gd name="connsiteX4" fmla="*/ 53864 w 57057"/>
                  <a:gd name="connsiteY4" fmla="*/ 90 h 19250"/>
                  <a:gd name="connsiteX5" fmla="*/ 1315 w 57057"/>
                  <a:gd name="connsiteY5" fmla="*/ 14149 h 1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57" h="19250">
                    <a:moveTo>
                      <a:pt x="1315" y="14149"/>
                    </a:moveTo>
                    <a:cubicBezTo>
                      <a:pt x="-1171" y="15606"/>
                      <a:pt x="114" y="20064"/>
                      <a:pt x="3115" y="19121"/>
                    </a:cubicBezTo>
                    <a:cubicBezTo>
                      <a:pt x="10830" y="16549"/>
                      <a:pt x="18545" y="14063"/>
                      <a:pt x="26432" y="12091"/>
                    </a:cubicBezTo>
                    <a:cubicBezTo>
                      <a:pt x="35690" y="9691"/>
                      <a:pt x="45206" y="9262"/>
                      <a:pt x="54378" y="7034"/>
                    </a:cubicBezTo>
                    <a:cubicBezTo>
                      <a:pt x="58236" y="6091"/>
                      <a:pt x="57808" y="347"/>
                      <a:pt x="53864" y="90"/>
                    </a:cubicBezTo>
                    <a:cubicBezTo>
                      <a:pt x="36462" y="-853"/>
                      <a:pt x="16402" y="5748"/>
                      <a:pt x="1315" y="1414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8" name="任意多边形: 形状 1397">
                <a:extLst>
                  <a:ext uri="{FF2B5EF4-FFF2-40B4-BE49-F238E27FC236}">
                    <a16:creationId xmlns:a16="http://schemas.microsoft.com/office/drawing/2014/main" id="{005D03EF-6380-11B8-2E40-6D1486F053C7}"/>
                  </a:ext>
                </a:extLst>
              </p:cNvPr>
              <p:cNvSpPr/>
              <p:nvPr/>
            </p:nvSpPr>
            <p:spPr>
              <a:xfrm>
                <a:off x="7510708" y="561869"/>
                <a:ext cx="19999" cy="38189"/>
              </a:xfrm>
              <a:custGeom>
                <a:avLst/>
                <a:gdLst>
                  <a:gd name="connsiteX0" fmla="*/ 7812 w 19999"/>
                  <a:gd name="connsiteY0" fmla="*/ 16346 h 38189"/>
                  <a:gd name="connsiteX1" fmla="*/ 182 w 19999"/>
                  <a:gd name="connsiteY1" fmla="*/ 34348 h 38189"/>
                  <a:gd name="connsiteX2" fmla="*/ 4383 w 19999"/>
                  <a:gd name="connsiteY2" fmla="*/ 37863 h 38189"/>
                  <a:gd name="connsiteX3" fmla="*/ 15013 w 19999"/>
                  <a:gd name="connsiteY3" fmla="*/ 22004 h 38189"/>
                  <a:gd name="connsiteX4" fmla="*/ 18527 w 19999"/>
                  <a:gd name="connsiteY4" fmla="*/ 11374 h 38189"/>
                  <a:gd name="connsiteX5" fmla="*/ 19642 w 19999"/>
                  <a:gd name="connsiteY5" fmla="*/ 2630 h 38189"/>
                  <a:gd name="connsiteX6" fmla="*/ 14070 w 19999"/>
                  <a:gd name="connsiteY6" fmla="*/ 830 h 38189"/>
                  <a:gd name="connsiteX7" fmla="*/ 7812 w 19999"/>
                  <a:gd name="connsiteY7" fmla="*/ 16346 h 3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99" h="38189">
                    <a:moveTo>
                      <a:pt x="7812" y="16346"/>
                    </a:moveTo>
                    <a:cubicBezTo>
                      <a:pt x="5755" y="22604"/>
                      <a:pt x="2497" y="28262"/>
                      <a:pt x="182" y="34348"/>
                    </a:cubicBezTo>
                    <a:cubicBezTo>
                      <a:pt x="-761" y="36749"/>
                      <a:pt x="2154" y="39063"/>
                      <a:pt x="4383" y="37863"/>
                    </a:cubicBezTo>
                    <a:cubicBezTo>
                      <a:pt x="10127" y="34691"/>
                      <a:pt x="12698" y="27833"/>
                      <a:pt x="15013" y="22004"/>
                    </a:cubicBezTo>
                    <a:cubicBezTo>
                      <a:pt x="16384" y="18575"/>
                      <a:pt x="17413" y="14889"/>
                      <a:pt x="18527" y="11374"/>
                    </a:cubicBezTo>
                    <a:cubicBezTo>
                      <a:pt x="19470" y="8374"/>
                      <a:pt x="20585" y="5716"/>
                      <a:pt x="19642" y="2630"/>
                    </a:cubicBezTo>
                    <a:cubicBezTo>
                      <a:pt x="18870" y="58"/>
                      <a:pt x="16127" y="-799"/>
                      <a:pt x="14070" y="830"/>
                    </a:cubicBezTo>
                    <a:cubicBezTo>
                      <a:pt x="9955" y="4087"/>
                      <a:pt x="9355" y="11545"/>
                      <a:pt x="7812" y="1634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9" name="任意多边形: 形状 1398">
                <a:extLst>
                  <a:ext uri="{FF2B5EF4-FFF2-40B4-BE49-F238E27FC236}">
                    <a16:creationId xmlns:a16="http://schemas.microsoft.com/office/drawing/2014/main" id="{A69DC224-B65D-1C75-CE2A-B14F95118296}"/>
                  </a:ext>
                </a:extLst>
              </p:cNvPr>
              <p:cNvSpPr/>
              <p:nvPr/>
            </p:nvSpPr>
            <p:spPr>
              <a:xfrm>
                <a:off x="7539093" y="544439"/>
                <a:ext cx="13851" cy="55280"/>
              </a:xfrm>
              <a:custGeom>
                <a:avLst/>
                <a:gdLst>
                  <a:gd name="connsiteX0" fmla="*/ 6516 w 13851"/>
                  <a:gd name="connsiteY0" fmla="*/ 2486 h 55280"/>
                  <a:gd name="connsiteX1" fmla="*/ 2916 w 13851"/>
                  <a:gd name="connsiteY1" fmla="*/ 25032 h 55280"/>
                  <a:gd name="connsiteX2" fmla="*/ 1 w 13851"/>
                  <a:gd name="connsiteY2" fmla="*/ 52549 h 55280"/>
                  <a:gd name="connsiteX3" fmla="*/ 5145 w 13851"/>
                  <a:gd name="connsiteY3" fmla="*/ 53492 h 55280"/>
                  <a:gd name="connsiteX4" fmla="*/ 10974 w 13851"/>
                  <a:gd name="connsiteY4" fmla="*/ 28546 h 55280"/>
                  <a:gd name="connsiteX5" fmla="*/ 13631 w 13851"/>
                  <a:gd name="connsiteY5" fmla="*/ 2915 h 55280"/>
                  <a:gd name="connsiteX6" fmla="*/ 6516 w 13851"/>
                  <a:gd name="connsiteY6" fmla="*/ 2486 h 55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51" h="55280">
                    <a:moveTo>
                      <a:pt x="6516" y="2486"/>
                    </a:moveTo>
                    <a:cubicBezTo>
                      <a:pt x="3859" y="9430"/>
                      <a:pt x="3859" y="17574"/>
                      <a:pt x="2916" y="25032"/>
                    </a:cubicBezTo>
                    <a:cubicBezTo>
                      <a:pt x="1715" y="34204"/>
                      <a:pt x="172" y="43291"/>
                      <a:pt x="1" y="52549"/>
                    </a:cubicBezTo>
                    <a:cubicBezTo>
                      <a:pt x="-85" y="55636"/>
                      <a:pt x="4116" y="56321"/>
                      <a:pt x="5145" y="53492"/>
                    </a:cubicBezTo>
                    <a:cubicBezTo>
                      <a:pt x="8231" y="45434"/>
                      <a:pt x="9688" y="37033"/>
                      <a:pt x="10974" y="28546"/>
                    </a:cubicBezTo>
                    <a:cubicBezTo>
                      <a:pt x="12260" y="20231"/>
                      <a:pt x="14574" y="11230"/>
                      <a:pt x="13631" y="2915"/>
                    </a:cubicBezTo>
                    <a:cubicBezTo>
                      <a:pt x="13203" y="-1114"/>
                      <a:pt x="7716" y="-686"/>
                      <a:pt x="6516" y="248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0" name="任意多边形: 形状 1399">
                <a:extLst>
                  <a:ext uri="{FF2B5EF4-FFF2-40B4-BE49-F238E27FC236}">
                    <a16:creationId xmlns:a16="http://schemas.microsoft.com/office/drawing/2014/main" id="{F0F2DD51-08B3-4A66-A010-9DAEACC0CFA6}"/>
                  </a:ext>
                </a:extLst>
              </p:cNvPr>
              <p:cNvSpPr/>
              <p:nvPr/>
            </p:nvSpPr>
            <p:spPr>
              <a:xfrm>
                <a:off x="7652060" y="444454"/>
                <a:ext cx="13307" cy="61151"/>
              </a:xfrm>
              <a:custGeom>
                <a:avLst/>
                <a:gdLst>
                  <a:gd name="connsiteX0" fmla="*/ 3877 w 13307"/>
                  <a:gd name="connsiteY0" fmla="*/ 4316 h 61151"/>
                  <a:gd name="connsiteX1" fmla="*/ 2077 w 13307"/>
                  <a:gd name="connsiteY1" fmla="*/ 31148 h 61151"/>
                  <a:gd name="connsiteX2" fmla="*/ 705 w 13307"/>
                  <a:gd name="connsiteY2" fmla="*/ 58837 h 61151"/>
                  <a:gd name="connsiteX3" fmla="*/ 6020 w 13307"/>
                  <a:gd name="connsiteY3" fmla="*/ 59780 h 61151"/>
                  <a:gd name="connsiteX4" fmla="*/ 11164 w 13307"/>
                  <a:gd name="connsiteY4" fmla="*/ 35005 h 61151"/>
                  <a:gd name="connsiteX5" fmla="*/ 13307 w 13307"/>
                  <a:gd name="connsiteY5" fmla="*/ 4830 h 61151"/>
                  <a:gd name="connsiteX6" fmla="*/ 3877 w 13307"/>
                  <a:gd name="connsiteY6" fmla="*/ 4316 h 6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07" h="61151">
                    <a:moveTo>
                      <a:pt x="3877" y="4316"/>
                    </a:moveTo>
                    <a:cubicBezTo>
                      <a:pt x="3277" y="13231"/>
                      <a:pt x="2848" y="22147"/>
                      <a:pt x="2077" y="31148"/>
                    </a:cubicBezTo>
                    <a:cubicBezTo>
                      <a:pt x="1219" y="40149"/>
                      <a:pt x="-1181" y="49922"/>
                      <a:pt x="705" y="58837"/>
                    </a:cubicBezTo>
                    <a:cubicBezTo>
                      <a:pt x="1219" y="61151"/>
                      <a:pt x="4820" y="62180"/>
                      <a:pt x="6020" y="59780"/>
                    </a:cubicBezTo>
                    <a:cubicBezTo>
                      <a:pt x="9877" y="52236"/>
                      <a:pt x="10135" y="43321"/>
                      <a:pt x="11164" y="35005"/>
                    </a:cubicBezTo>
                    <a:cubicBezTo>
                      <a:pt x="12364" y="24976"/>
                      <a:pt x="13307" y="14860"/>
                      <a:pt x="13307" y="4830"/>
                    </a:cubicBezTo>
                    <a:cubicBezTo>
                      <a:pt x="13393" y="-1256"/>
                      <a:pt x="4306" y="-1771"/>
                      <a:pt x="3877" y="431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1" name="任意多边形: 形状 1400">
                <a:extLst>
                  <a:ext uri="{FF2B5EF4-FFF2-40B4-BE49-F238E27FC236}">
                    <a16:creationId xmlns:a16="http://schemas.microsoft.com/office/drawing/2014/main" id="{8A496EF8-061C-B73A-632B-8DA52FB59D6C}"/>
                  </a:ext>
                </a:extLst>
              </p:cNvPr>
              <p:cNvSpPr/>
              <p:nvPr/>
            </p:nvSpPr>
            <p:spPr>
              <a:xfrm>
                <a:off x="7683135" y="413054"/>
                <a:ext cx="11208" cy="67063"/>
              </a:xfrm>
              <a:custGeom>
                <a:avLst/>
                <a:gdLst>
                  <a:gd name="connsiteX0" fmla="*/ 4006 w 11208"/>
                  <a:gd name="connsiteY0" fmla="*/ 1597 h 67063"/>
                  <a:gd name="connsiteX1" fmla="*/ 492 w 11208"/>
                  <a:gd name="connsiteY1" fmla="*/ 31429 h 67063"/>
                  <a:gd name="connsiteX2" fmla="*/ 4349 w 11208"/>
                  <a:gd name="connsiteY2" fmla="*/ 64605 h 67063"/>
                  <a:gd name="connsiteX3" fmla="*/ 10350 w 11208"/>
                  <a:gd name="connsiteY3" fmla="*/ 64948 h 67063"/>
                  <a:gd name="connsiteX4" fmla="*/ 9835 w 11208"/>
                  <a:gd name="connsiteY4" fmla="*/ 35287 h 67063"/>
                  <a:gd name="connsiteX5" fmla="*/ 10435 w 11208"/>
                  <a:gd name="connsiteY5" fmla="*/ 2797 h 67063"/>
                  <a:gd name="connsiteX6" fmla="*/ 4006 w 11208"/>
                  <a:gd name="connsiteY6" fmla="*/ 1597 h 6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08" h="67063">
                    <a:moveTo>
                      <a:pt x="4006" y="1597"/>
                    </a:moveTo>
                    <a:cubicBezTo>
                      <a:pt x="-1480" y="9569"/>
                      <a:pt x="148" y="22171"/>
                      <a:pt x="492" y="31429"/>
                    </a:cubicBezTo>
                    <a:cubicBezTo>
                      <a:pt x="920" y="42059"/>
                      <a:pt x="920" y="54489"/>
                      <a:pt x="4349" y="64605"/>
                    </a:cubicBezTo>
                    <a:cubicBezTo>
                      <a:pt x="5206" y="67177"/>
                      <a:pt x="9664" y="68377"/>
                      <a:pt x="10350" y="64948"/>
                    </a:cubicBezTo>
                    <a:cubicBezTo>
                      <a:pt x="12322" y="55432"/>
                      <a:pt x="10350" y="44888"/>
                      <a:pt x="9835" y="35287"/>
                    </a:cubicBezTo>
                    <a:cubicBezTo>
                      <a:pt x="9235" y="24743"/>
                      <a:pt x="12150" y="13084"/>
                      <a:pt x="10435" y="2797"/>
                    </a:cubicBezTo>
                    <a:cubicBezTo>
                      <a:pt x="9921" y="-460"/>
                      <a:pt x="5635" y="-889"/>
                      <a:pt x="4006" y="159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2" name="任意多边形: 形状 1401">
                <a:extLst>
                  <a:ext uri="{FF2B5EF4-FFF2-40B4-BE49-F238E27FC236}">
                    <a16:creationId xmlns:a16="http://schemas.microsoft.com/office/drawing/2014/main" id="{07B700BD-1A51-1C18-C35A-90B4B8FE48A6}"/>
                  </a:ext>
                </a:extLst>
              </p:cNvPr>
              <p:cNvSpPr/>
              <p:nvPr/>
            </p:nvSpPr>
            <p:spPr>
              <a:xfrm>
                <a:off x="7804549" y="256193"/>
                <a:ext cx="17180" cy="86252"/>
              </a:xfrm>
              <a:custGeom>
                <a:avLst/>
                <a:gdLst>
                  <a:gd name="connsiteX0" fmla="*/ 36 w 17180"/>
                  <a:gd name="connsiteY0" fmla="*/ 5525 h 86252"/>
                  <a:gd name="connsiteX1" fmla="*/ 6551 w 17180"/>
                  <a:gd name="connsiteY1" fmla="*/ 48473 h 86252"/>
                  <a:gd name="connsiteX2" fmla="*/ 9723 w 17180"/>
                  <a:gd name="connsiteY2" fmla="*/ 84649 h 86252"/>
                  <a:gd name="connsiteX3" fmla="*/ 15380 w 17180"/>
                  <a:gd name="connsiteY3" fmla="*/ 83449 h 86252"/>
                  <a:gd name="connsiteX4" fmla="*/ 8437 w 17180"/>
                  <a:gd name="connsiteY4" fmla="*/ 2525 h 86252"/>
                  <a:gd name="connsiteX5" fmla="*/ 36 w 17180"/>
                  <a:gd name="connsiteY5" fmla="*/ 5525 h 8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80" h="86252">
                    <a:moveTo>
                      <a:pt x="36" y="5525"/>
                    </a:moveTo>
                    <a:cubicBezTo>
                      <a:pt x="1922" y="19927"/>
                      <a:pt x="4922" y="34072"/>
                      <a:pt x="6551" y="48473"/>
                    </a:cubicBezTo>
                    <a:cubicBezTo>
                      <a:pt x="7837" y="60303"/>
                      <a:pt x="4751" y="73677"/>
                      <a:pt x="9723" y="84649"/>
                    </a:cubicBezTo>
                    <a:cubicBezTo>
                      <a:pt x="11009" y="87564"/>
                      <a:pt x="14952" y="86107"/>
                      <a:pt x="15380" y="83449"/>
                    </a:cubicBezTo>
                    <a:cubicBezTo>
                      <a:pt x="18895" y="57389"/>
                      <a:pt x="17609" y="27299"/>
                      <a:pt x="8437" y="2525"/>
                    </a:cubicBezTo>
                    <a:cubicBezTo>
                      <a:pt x="6551" y="-2533"/>
                      <a:pt x="-564" y="810"/>
                      <a:pt x="36" y="552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3" name="任意多边形: 形状 1402">
                <a:extLst>
                  <a:ext uri="{FF2B5EF4-FFF2-40B4-BE49-F238E27FC236}">
                    <a16:creationId xmlns:a16="http://schemas.microsoft.com/office/drawing/2014/main" id="{9411CFF6-589D-D75F-DC7A-4B2DCD99F63E}"/>
                  </a:ext>
                </a:extLst>
              </p:cNvPr>
              <p:cNvSpPr/>
              <p:nvPr/>
            </p:nvSpPr>
            <p:spPr>
              <a:xfrm>
                <a:off x="7826528" y="220431"/>
                <a:ext cx="22294" cy="95655"/>
              </a:xfrm>
              <a:custGeom>
                <a:avLst/>
                <a:gdLst>
                  <a:gd name="connsiteX0" fmla="*/ 2 w 22294"/>
                  <a:gd name="connsiteY0" fmla="*/ 3825 h 95655"/>
                  <a:gd name="connsiteX1" fmla="*/ 4888 w 22294"/>
                  <a:gd name="connsiteY1" fmla="*/ 46688 h 95655"/>
                  <a:gd name="connsiteX2" fmla="*/ 16290 w 22294"/>
                  <a:gd name="connsiteY2" fmla="*/ 94008 h 95655"/>
                  <a:gd name="connsiteX3" fmla="*/ 22290 w 22294"/>
                  <a:gd name="connsiteY3" fmla="*/ 92722 h 95655"/>
                  <a:gd name="connsiteX4" fmla="*/ 15261 w 22294"/>
                  <a:gd name="connsiteY4" fmla="*/ 50803 h 95655"/>
                  <a:gd name="connsiteX5" fmla="*/ 8232 w 22294"/>
                  <a:gd name="connsiteY5" fmla="*/ 3140 h 95655"/>
                  <a:gd name="connsiteX6" fmla="*/ 2 w 22294"/>
                  <a:gd name="connsiteY6" fmla="*/ 3825 h 9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94" h="95655">
                    <a:moveTo>
                      <a:pt x="2" y="3825"/>
                    </a:moveTo>
                    <a:cubicBezTo>
                      <a:pt x="-84" y="18142"/>
                      <a:pt x="2745" y="32543"/>
                      <a:pt x="4888" y="46688"/>
                    </a:cubicBezTo>
                    <a:cubicBezTo>
                      <a:pt x="7288" y="62461"/>
                      <a:pt x="9346" y="79521"/>
                      <a:pt x="16290" y="94008"/>
                    </a:cubicBezTo>
                    <a:cubicBezTo>
                      <a:pt x="17575" y="96751"/>
                      <a:pt x="22462" y="95894"/>
                      <a:pt x="22290" y="92722"/>
                    </a:cubicBezTo>
                    <a:cubicBezTo>
                      <a:pt x="21433" y="78663"/>
                      <a:pt x="17575" y="64690"/>
                      <a:pt x="15261" y="50803"/>
                    </a:cubicBezTo>
                    <a:cubicBezTo>
                      <a:pt x="12604" y="35029"/>
                      <a:pt x="11832" y="18742"/>
                      <a:pt x="8232" y="3140"/>
                    </a:cubicBezTo>
                    <a:cubicBezTo>
                      <a:pt x="7203" y="-1318"/>
                      <a:pt x="2" y="-975"/>
                      <a:pt x="2" y="382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4" name="任意多边形: 形状 1403">
                <a:extLst>
                  <a:ext uri="{FF2B5EF4-FFF2-40B4-BE49-F238E27FC236}">
                    <a16:creationId xmlns:a16="http://schemas.microsoft.com/office/drawing/2014/main" id="{B6C4773A-C124-605D-38AB-56293744D39A}"/>
                  </a:ext>
                </a:extLst>
              </p:cNvPr>
              <p:cNvSpPr/>
              <p:nvPr/>
            </p:nvSpPr>
            <p:spPr>
              <a:xfrm>
                <a:off x="7846693" y="190986"/>
                <a:ext cx="21077" cy="80258"/>
              </a:xfrm>
              <a:custGeom>
                <a:avLst/>
                <a:gdLst>
                  <a:gd name="connsiteX0" fmla="*/ 668 w 21077"/>
                  <a:gd name="connsiteY0" fmla="*/ 2666 h 80258"/>
                  <a:gd name="connsiteX1" fmla="*/ 5726 w 21077"/>
                  <a:gd name="connsiteY1" fmla="*/ 39270 h 80258"/>
                  <a:gd name="connsiteX2" fmla="*/ 16270 w 21077"/>
                  <a:gd name="connsiteY2" fmla="*/ 79304 h 80258"/>
                  <a:gd name="connsiteX3" fmla="*/ 21070 w 21077"/>
                  <a:gd name="connsiteY3" fmla="*/ 76818 h 80258"/>
                  <a:gd name="connsiteX4" fmla="*/ 8126 w 21077"/>
                  <a:gd name="connsiteY4" fmla="*/ 2923 h 80258"/>
                  <a:gd name="connsiteX5" fmla="*/ 668 w 21077"/>
                  <a:gd name="connsiteY5" fmla="*/ 2666 h 8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77" h="80258">
                    <a:moveTo>
                      <a:pt x="668" y="2666"/>
                    </a:moveTo>
                    <a:cubicBezTo>
                      <a:pt x="-1732" y="14667"/>
                      <a:pt x="2897" y="27612"/>
                      <a:pt x="5726" y="39270"/>
                    </a:cubicBezTo>
                    <a:cubicBezTo>
                      <a:pt x="8812" y="52129"/>
                      <a:pt x="7440" y="68846"/>
                      <a:pt x="16270" y="79304"/>
                    </a:cubicBezTo>
                    <a:cubicBezTo>
                      <a:pt x="18241" y="81619"/>
                      <a:pt x="21242" y="79304"/>
                      <a:pt x="21070" y="76818"/>
                    </a:cubicBezTo>
                    <a:cubicBezTo>
                      <a:pt x="18841" y="52729"/>
                      <a:pt x="15155" y="26069"/>
                      <a:pt x="8126" y="2923"/>
                    </a:cubicBezTo>
                    <a:cubicBezTo>
                      <a:pt x="7011" y="-249"/>
                      <a:pt x="1439" y="-1535"/>
                      <a:pt x="668" y="26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5" name="任意多边形: 形状 1404">
                <a:extLst>
                  <a:ext uri="{FF2B5EF4-FFF2-40B4-BE49-F238E27FC236}">
                    <a16:creationId xmlns:a16="http://schemas.microsoft.com/office/drawing/2014/main" id="{383D50B3-5CC0-EB2A-BF50-ECD90B2CD9D6}"/>
                  </a:ext>
                </a:extLst>
              </p:cNvPr>
              <p:cNvSpPr/>
              <p:nvPr/>
            </p:nvSpPr>
            <p:spPr>
              <a:xfrm>
                <a:off x="7448362" y="91528"/>
                <a:ext cx="460641" cy="521869"/>
              </a:xfrm>
              <a:custGeom>
                <a:avLst/>
                <a:gdLst>
                  <a:gd name="connsiteX0" fmla="*/ 451034 w 460641"/>
                  <a:gd name="connsiteY0" fmla="*/ 3112 h 521869"/>
                  <a:gd name="connsiteX1" fmla="*/ 415287 w 460641"/>
                  <a:gd name="connsiteY1" fmla="*/ 67920 h 521869"/>
                  <a:gd name="connsiteX2" fmla="*/ 369938 w 460641"/>
                  <a:gd name="connsiteY2" fmla="*/ 137958 h 521869"/>
                  <a:gd name="connsiteX3" fmla="*/ 264840 w 460641"/>
                  <a:gd name="connsiteY3" fmla="*/ 287719 h 521869"/>
                  <a:gd name="connsiteX4" fmla="*/ 144481 w 460641"/>
                  <a:gd name="connsiteY4" fmla="*/ 414506 h 521869"/>
                  <a:gd name="connsiteX5" fmla="*/ 69215 w 460641"/>
                  <a:gd name="connsiteY5" fmla="*/ 470571 h 521869"/>
                  <a:gd name="connsiteX6" fmla="*/ 1492 w 460641"/>
                  <a:gd name="connsiteY6" fmla="*/ 516005 h 521869"/>
                  <a:gd name="connsiteX7" fmla="*/ 3464 w 460641"/>
                  <a:gd name="connsiteY7" fmla="*/ 521663 h 521869"/>
                  <a:gd name="connsiteX8" fmla="*/ 65357 w 460641"/>
                  <a:gd name="connsiteY8" fmla="*/ 483944 h 521869"/>
                  <a:gd name="connsiteX9" fmla="*/ 136166 w 460641"/>
                  <a:gd name="connsiteY9" fmla="*/ 433280 h 521869"/>
                  <a:gd name="connsiteX10" fmla="*/ 271354 w 460641"/>
                  <a:gd name="connsiteY10" fmla="*/ 294749 h 521869"/>
                  <a:gd name="connsiteX11" fmla="*/ 373281 w 460641"/>
                  <a:gd name="connsiteY11" fmla="*/ 151073 h 521869"/>
                  <a:gd name="connsiteX12" fmla="*/ 423516 w 460641"/>
                  <a:gd name="connsiteY12" fmla="*/ 73149 h 521869"/>
                  <a:gd name="connsiteX13" fmla="*/ 460293 w 460641"/>
                  <a:gd name="connsiteY13" fmla="*/ 6112 h 521869"/>
                  <a:gd name="connsiteX14" fmla="*/ 451034 w 460641"/>
                  <a:gd name="connsiteY14" fmla="*/ 3112 h 52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0641" h="521869">
                    <a:moveTo>
                      <a:pt x="451034" y="3112"/>
                    </a:moveTo>
                    <a:cubicBezTo>
                      <a:pt x="440661" y="27715"/>
                      <a:pt x="428660" y="46918"/>
                      <a:pt x="415287" y="67920"/>
                    </a:cubicBezTo>
                    <a:cubicBezTo>
                      <a:pt x="400371" y="91409"/>
                      <a:pt x="384855" y="114469"/>
                      <a:pt x="369938" y="137958"/>
                    </a:cubicBezTo>
                    <a:cubicBezTo>
                      <a:pt x="336934" y="189907"/>
                      <a:pt x="305387" y="241085"/>
                      <a:pt x="264840" y="287719"/>
                    </a:cubicBezTo>
                    <a:cubicBezTo>
                      <a:pt x="227035" y="331182"/>
                      <a:pt x="187516" y="376187"/>
                      <a:pt x="144481" y="414506"/>
                    </a:cubicBezTo>
                    <a:cubicBezTo>
                      <a:pt x="121079" y="435338"/>
                      <a:pt x="94933" y="452740"/>
                      <a:pt x="69215" y="470571"/>
                    </a:cubicBezTo>
                    <a:cubicBezTo>
                      <a:pt x="47955" y="485315"/>
                      <a:pt x="24124" y="502032"/>
                      <a:pt x="1492" y="516005"/>
                    </a:cubicBezTo>
                    <a:cubicBezTo>
                      <a:pt x="-1508" y="517891"/>
                      <a:pt x="463" y="522949"/>
                      <a:pt x="3464" y="521663"/>
                    </a:cubicBezTo>
                    <a:cubicBezTo>
                      <a:pt x="19237" y="515062"/>
                      <a:pt x="47184" y="496545"/>
                      <a:pt x="65357" y="483944"/>
                    </a:cubicBezTo>
                    <a:cubicBezTo>
                      <a:pt x="89274" y="467313"/>
                      <a:pt x="113363" y="451368"/>
                      <a:pt x="136166" y="433280"/>
                    </a:cubicBezTo>
                    <a:cubicBezTo>
                      <a:pt x="186144" y="393761"/>
                      <a:pt x="229006" y="342154"/>
                      <a:pt x="271354" y="294749"/>
                    </a:cubicBezTo>
                    <a:cubicBezTo>
                      <a:pt x="310616" y="250772"/>
                      <a:pt x="343107" y="201480"/>
                      <a:pt x="373281" y="151073"/>
                    </a:cubicBezTo>
                    <a:cubicBezTo>
                      <a:pt x="389141" y="124499"/>
                      <a:pt x="407315" y="99467"/>
                      <a:pt x="423516" y="73149"/>
                    </a:cubicBezTo>
                    <a:cubicBezTo>
                      <a:pt x="437061" y="51118"/>
                      <a:pt x="449920" y="32687"/>
                      <a:pt x="460293" y="6112"/>
                    </a:cubicBezTo>
                    <a:cubicBezTo>
                      <a:pt x="462521" y="283"/>
                      <a:pt x="453435" y="-2631"/>
                      <a:pt x="451034" y="311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7" name="图形 4">
              <a:extLst>
                <a:ext uri="{FF2B5EF4-FFF2-40B4-BE49-F238E27FC236}">
                  <a16:creationId xmlns:a16="http://schemas.microsoft.com/office/drawing/2014/main" id="{30073BD6-548C-1352-9992-42825BECD20D}"/>
                </a:ext>
              </a:extLst>
            </p:cNvPr>
            <p:cNvGrpSpPr/>
            <p:nvPr/>
          </p:nvGrpSpPr>
          <p:grpSpPr>
            <a:xfrm>
              <a:off x="5858093" y="1181865"/>
              <a:ext cx="639491" cy="491648"/>
              <a:chOff x="5858093" y="1181865"/>
              <a:chExt cx="639491" cy="491648"/>
            </a:xfrm>
          </p:grpSpPr>
          <p:sp>
            <p:nvSpPr>
              <p:cNvPr id="1374" name="任意多边形: 形状 1373">
                <a:extLst>
                  <a:ext uri="{FF2B5EF4-FFF2-40B4-BE49-F238E27FC236}">
                    <a16:creationId xmlns:a16="http://schemas.microsoft.com/office/drawing/2014/main" id="{C9EE8205-2642-6E6F-F120-FC4274A1911F}"/>
                  </a:ext>
                </a:extLst>
              </p:cNvPr>
              <p:cNvSpPr/>
              <p:nvPr/>
            </p:nvSpPr>
            <p:spPr>
              <a:xfrm>
                <a:off x="5858093" y="1181865"/>
                <a:ext cx="639491" cy="473139"/>
              </a:xfrm>
              <a:custGeom>
                <a:avLst/>
                <a:gdLst>
                  <a:gd name="connsiteX0" fmla="*/ 220933 w 639491"/>
                  <a:gd name="connsiteY0" fmla="*/ 454710 h 473139"/>
                  <a:gd name="connsiteX1" fmla="*/ 293027 w 639491"/>
                  <a:gd name="connsiteY1" fmla="*/ 405161 h 473139"/>
                  <a:gd name="connsiteX2" fmla="*/ 293970 w 639491"/>
                  <a:gd name="connsiteY2" fmla="*/ 397274 h 473139"/>
                  <a:gd name="connsiteX3" fmla="*/ 235677 w 639491"/>
                  <a:gd name="connsiteY3" fmla="*/ 337181 h 473139"/>
                  <a:gd name="connsiteX4" fmla="*/ 294227 w 639491"/>
                  <a:gd name="connsiteY4" fmla="*/ 367956 h 473139"/>
                  <a:gd name="connsiteX5" fmla="*/ 345662 w 639491"/>
                  <a:gd name="connsiteY5" fmla="*/ 368814 h 473139"/>
                  <a:gd name="connsiteX6" fmla="*/ 409870 w 639491"/>
                  <a:gd name="connsiteY6" fmla="*/ 318493 h 473139"/>
                  <a:gd name="connsiteX7" fmla="*/ 500824 w 639491"/>
                  <a:gd name="connsiteY7" fmla="*/ 247170 h 473139"/>
                  <a:gd name="connsiteX8" fmla="*/ 500739 w 639491"/>
                  <a:gd name="connsiteY8" fmla="*/ 238597 h 473139"/>
                  <a:gd name="connsiteX9" fmla="*/ 456591 w 639491"/>
                  <a:gd name="connsiteY9" fmla="*/ 203793 h 473139"/>
                  <a:gd name="connsiteX10" fmla="*/ 448618 w 639491"/>
                  <a:gd name="connsiteY10" fmla="*/ 196849 h 473139"/>
                  <a:gd name="connsiteX11" fmla="*/ 526113 w 639491"/>
                  <a:gd name="connsiteY11" fmla="*/ 205765 h 473139"/>
                  <a:gd name="connsiteX12" fmla="*/ 575405 w 639491"/>
                  <a:gd name="connsiteY12" fmla="*/ 135899 h 473139"/>
                  <a:gd name="connsiteX13" fmla="*/ 637985 w 639491"/>
                  <a:gd name="connsiteY13" fmla="*/ 49231 h 473139"/>
                  <a:gd name="connsiteX14" fmla="*/ 638756 w 639491"/>
                  <a:gd name="connsiteY14" fmla="*/ 47773 h 473139"/>
                  <a:gd name="connsiteX15" fmla="*/ 635927 w 639491"/>
                  <a:gd name="connsiteY15" fmla="*/ 41858 h 473139"/>
                  <a:gd name="connsiteX16" fmla="*/ 434388 w 639491"/>
                  <a:gd name="connsiteY16" fmla="*/ 196 h 473139"/>
                  <a:gd name="connsiteX17" fmla="*/ 415014 w 639491"/>
                  <a:gd name="connsiteY17" fmla="*/ 25314 h 473139"/>
                  <a:gd name="connsiteX18" fmla="*/ 392640 w 639491"/>
                  <a:gd name="connsiteY18" fmla="*/ 98351 h 473139"/>
                  <a:gd name="connsiteX19" fmla="*/ 390582 w 639491"/>
                  <a:gd name="connsiteY19" fmla="*/ 14083 h 473139"/>
                  <a:gd name="connsiteX20" fmla="*/ 384410 w 639491"/>
                  <a:gd name="connsiteY20" fmla="*/ 7997 h 473139"/>
                  <a:gd name="connsiteX21" fmla="*/ 261909 w 639491"/>
                  <a:gd name="connsiteY21" fmla="*/ 43144 h 473139"/>
                  <a:gd name="connsiteX22" fmla="*/ 160411 w 639491"/>
                  <a:gd name="connsiteY22" fmla="*/ 102123 h 473139"/>
                  <a:gd name="connsiteX23" fmla="*/ 135808 w 639491"/>
                  <a:gd name="connsiteY23" fmla="*/ 144300 h 473139"/>
                  <a:gd name="connsiteX24" fmla="*/ 164954 w 639491"/>
                  <a:gd name="connsiteY24" fmla="*/ 225653 h 473139"/>
                  <a:gd name="connsiteX25" fmla="*/ 145923 w 639491"/>
                  <a:gd name="connsiteY25" fmla="*/ 205250 h 473139"/>
                  <a:gd name="connsiteX26" fmla="*/ 104175 w 639491"/>
                  <a:gd name="connsiteY26" fmla="*/ 154158 h 473139"/>
                  <a:gd name="connsiteX27" fmla="*/ 95088 w 639491"/>
                  <a:gd name="connsiteY27" fmla="*/ 154244 h 473139"/>
                  <a:gd name="connsiteX28" fmla="*/ 27708 w 639491"/>
                  <a:gd name="connsiteY28" fmla="*/ 223938 h 473139"/>
                  <a:gd name="connsiteX29" fmla="*/ 19 w 639491"/>
                  <a:gd name="connsiteY29" fmla="*/ 271258 h 473139"/>
                  <a:gd name="connsiteX30" fmla="*/ 20422 w 639491"/>
                  <a:gd name="connsiteY30" fmla="*/ 350211 h 473139"/>
                  <a:gd name="connsiteX31" fmla="*/ 51283 w 639491"/>
                  <a:gd name="connsiteY31" fmla="*/ 436622 h 473139"/>
                  <a:gd name="connsiteX32" fmla="*/ 52654 w 639491"/>
                  <a:gd name="connsiteY32" fmla="*/ 438422 h 473139"/>
                  <a:gd name="connsiteX33" fmla="*/ 54626 w 639491"/>
                  <a:gd name="connsiteY33" fmla="*/ 439708 h 473139"/>
                  <a:gd name="connsiteX34" fmla="*/ 120034 w 639491"/>
                  <a:gd name="connsiteY34" fmla="*/ 458568 h 473139"/>
                  <a:gd name="connsiteX35" fmla="*/ 179099 w 639491"/>
                  <a:gd name="connsiteY35" fmla="*/ 472969 h 473139"/>
                  <a:gd name="connsiteX36" fmla="*/ 220933 w 639491"/>
                  <a:gd name="connsiteY36" fmla="*/ 454710 h 47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39491" h="473139">
                    <a:moveTo>
                      <a:pt x="220933" y="454710"/>
                    </a:moveTo>
                    <a:cubicBezTo>
                      <a:pt x="243564" y="436451"/>
                      <a:pt x="266624" y="417763"/>
                      <a:pt x="293027" y="405161"/>
                    </a:cubicBezTo>
                    <a:cubicBezTo>
                      <a:pt x="295942" y="403789"/>
                      <a:pt x="296285" y="399246"/>
                      <a:pt x="293970" y="397274"/>
                    </a:cubicBezTo>
                    <a:cubicBezTo>
                      <a:pt x="272882" y="378758"/>
                      <a:pt x="253594" y="358612"/>
                      <a:pt x="235677" y="337181"/>
                    </a:cubicBezTo>
                    <a:cubicBezTo>
                      <a:pt x="254965" y="347897"/>
                      <a:pt x="274253" y="358698"/>
                      <a:pt x="294227" y="367956"/>
                    </a:cubicBezTo>
                    <a:cubicBezTo>
                      <a:pt x="312144" y="376272"/>
                      <a:pt x="328003" y="377300"/>
                      <a:pt x="345662" y="368814"/>
                    </a:cubicBezTo>
                    <a:cubicBezTo>
                      <a:pt x="368979" y="357498"/>
                      <a:pt x="390411" y="335209"/>
                      <a:pt x="409870" y="318493"/>
                    </a:cubicBezTo>
                    <a:cubicBezTo>
                      <a:pt x="439188" y="293204"/>
                      <a:pt x="467220" y="266801"/>
                      <a:pt x="500824" y="247170"/>
                    </a:cubicBezTo>
                    <a:cubicBezTo>
                      <a:pt x="503911" y="245370"/>
                      <a:pt x="504168" y="240226"/>
                      <a:pt x="500739" y="238597"/>
                    </a:cubicBezTo>
                    <a:cubicBezTo>
                      <a:pt x="483337" y="230025"/>
                      <a:pt x="470478" y="216909"/>
                      <a:pt x="456591" y="203793"/>
                    </a:cubicBezTo>
                    <a:cubicBezTo>
                      <a:pt x="454019" y="201393"/>
                      <a:pt x="451362" y="199078"/>
                      <a:pt x="448618" y="196849"/>
                    </a:cubicBezTo>
                    <a:cubicBezTo>
                      <a:pt x="476565" y="211337"/>
                      <a:pt x="509311" y="222395"/>
                      <a:pt x="526113" y="205765"/>
                    </a:cubicBezTo>
                    <a:cubicBezTo>
                      <a:pt x="546002" y="186048"/>
                      <a:pt x="558518" y="158187"/>
                      <a:pt x="575405" y="135899"/>
                    </a:cubicBezTo>
                    <a:cubicBezTo>
                      <a:pt x="596837" y="107609"/>
                      <a:pt x="615610" y="76834"/>
                      <a:pt x="637985" y="49231"/>
                    </a:cubicBezTo>
                    <a:cubicBezTo>
                      <a:pt x="638413" y="48716"/>
                      <a:pt x="638585" y="48202"/>
                      <a:pt x="638756" y="47773"/>
                    </a:cubicBezTo>
                    <a:cubicBezTo>
                      <a:pt x="640299" y="45545"/>
                      <a:pt x="639442" y="41773"/>
                      <a:pt x="635927" y="41858"/>
                    </a:cubicBezTo>
                    <a:cubicBezTo>
                      <a:pt x="566833" y="43144"/>
                      <a:pt x="501168" y="12369"/>
                      <a:pt x="434388" y="196"/>
                    </a:cubicBezTo>
                    <a:cubicBezTo>
                      <a:pt x="421529" y="-2119"/>
                      <a:pt x="417843" y="16655"/>
                      <a:pt x="415014" y="25314"/>
                    </a:cubicBezTo>
                    <a:cubicBezTo>
                      <a:pt x="407041" y="50088"/>
                      <a:pt x="396326" y="73062"/>
                      <a:pt x="392640" y="98351"/>
                    </a:cubicBezTo>
                    <a:cubicBezTo>
                      <a:pt x="381924" y="72548"/>
                      <a:pt x="381153" y="38258"/>
                      <a:pt x="390582" y="14083"/>
                    </a:cubicBezTo>
                    <a:cubicBezTo>
                      <a:pt x="392039" y="10397"/>
                      <a:pt x="387753" y="7140"/>
                      <a:pt x="384410" y="7997"/>
                    </a:cubicBezTo>
                    <a:cubicBezTo>
                      <a:pt x="343005" y="18198"/>
                      <a:pt x="301428" y="26857"/>
                      <a:pt x="261909" y="43144"/>
                    </a:cubicBezTo>
                    <a:cubicBezTo>
                      <a:pt x="225904" y="57975"/>
                      <a:pt x="192300" y="80092"/>
                      <a:pt x="160411" y="102123"/>
                    </a:cubicBezTo>
                    <a:cubicBezTo>
                      <a:pt x="143866" y="113610"/>
                      <a:pt x="130921" y="121326"/>
                      <a:pt x="135808" y="144300"/>
                    </a:cubicBezTo>
                    <a:cubicBezTo>
                      <a:pt x="141551" y="171046"/>
                      <a:pt x="151581" y="199935"/>
                      <a:pt x="164954" y="225653"/>
                    </a:cubicBezTo>
                    <a:cubicBezTo>
                      <a:pt x="158525" y="219052"/>
                      <a:pt x="152353" y="212023"/>
                      <a:pt x="145923" y="205250"/>
                    </a:cubicBezTo>
                    <a:cubicBezTo>
                      <a:pt x="130578" y="188877"/>
                      <a:pt x="115405" y="173875"/>
                      <a:pt x="104175" y="154158"/>
                    </a:cubicBezTo>
                    <a:cubicBezTo>
                      <a:pt x="102203" y="150643"/>
                      <a:pt x="97060" y="150901"/>
                      <a:pt x="95088" y="154244"/>
                    </a:cubicBezTo>
                    <a:cubicBezTo>
                      <a:pt x="78629" y="181333"/>
                      <a:pt x="49225" y="200878"/>
                      <a:pt x="27708" y="223938"/>
                    </a:cubicBezTo>
                    <a:cubicBezTo>
                      <a:pt x="14335" y="238254"/>
                      <a:pt x="534" y="250685"/>
                      <a:pt x="19" y="271258"/>
                    </a:cubicBezTo>
                    <a:cubicBezTo>
                      <a:pt x="-581" y="297490"/>
                      <a:pt x="13050" y="325694"/>
                      <a:pt x="20422" y="350211"/>
                    </a:cubicBezTo>
                    <a:cubicBezTo>
                      <a:pt x="29251" y="379529"/>
                      <a:pt x="38681" y="408676"/>
                      <a:pt x="51283" y="436622"/>
                    </a:cubicBezTo>
                    <a:cubicBezTo>
                      <a:pt x="51626" y="437394"/>
                      <a:pt x="52140" y="437994"/>
                      <a:pt x="52654" y="438422"/>
                    </a:cubicBezTo>
                    <a:cubicBezTo>
                      <a:pt x="53169" y="438937"/>
                      <a:pt x="53769" y="439365"/>
                      <a:pt x="54626" y="439708"/>
                    </a:cubicBezTo>
                    <a:cubicBezTo>
                      <a:pt x="75800" y="447852"/>
                      <a:pt x="98174" y="452567"/>
                      <a:pt x="120034" y="458568"/>
                    </a:cubicBezTo>
                    <a:cubicBezTo>
                      <a:pt x="139665" y="463968"/>
                      <a:pt x="158696" y="470912"/>
                      <a:pt x="179099" y="472969"/>
                    </a:cubicBezTo>
                    <a:cubicBezTo>
                      <a:pt x="195129" y="474598"/>
                      <a:pt x="209188" y="464226"/>
                      <a:pt x="220933" y="45471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5" name="任意多边形: 形状 1374">
                <a:extLst>
                  <a:ext uri="{FF2B5EF4-FFF2-40B4-BE49-F238E27FC236}">
                    <a16:creationId xmlns:a16="http://schemas.microsoft.com/office/drawing/2014/main" id="{C26A6359-481C-D325-2B5B-A04A9C468419}"/>
                  </a:ext>
                </a:extLst>
              </p:cNvPr>
              <p:cNvSpPr/>
              <p:nvPr/>
            </p:nvSpPr>
            <p:spPr>
              <a:xfrm>
                <a:off x="6332928" y="1287874"/>
                <a:ext cx="51314" cy="17557"/>
              </a:xfrm>
              <a:custGeom>
                <a:avLst/>
                <a:gdLst>
                  <a:gd name="connsiteX0" fmla="*/ 49993 w 51314"/>
                  <a:gd name="connsiteY0" fmla="*/ 12317 h 17557"/>
                  <a:gd name="connsiteX1" fmla="*/ 4987 w 51314"/>
                  <a:gd name="connsiteY1" fmla="*/ 58 h 17557"/>
                  <a:gd name="connsiteX2" fmla="*/ 2930 w 51314"/>
                  <a:gd name="connsiteY2" fmla="*/ 7774 h 17557"/>
                  <a:gd name="connsiteX3" fmla="*/ 48621 w 51314"/>
                  <a:gd name="connsiteY3" fmla="*/ 17546 h 17557"/>
                  <a:gd name="connsiteX4" fmla="*/ 49993 w 51314"/>
                  <a:gd name="connsiteY4" fmla="*/ 12317 h 17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4" h="17557">
                    <a:moveTo>
                      <a:pt x="49993" y="12317"/>
                    </a:moveTo>
                    <a:cubicBezTo>
                      <a:pt x="36191" y="6059"/>
                      <a:pt x="19989" y="2201"/>
                      <a:pt x="4987" y="58"/>
                    </a:cubicBezTo>
                    <a:cubicBezTo>
                      <a:pt x="15" y="-713"/>
                      <a:pt x="-2214" y="6402"/>
                      <a:pt x="2930" y="7774"/>
                    </a:cubicBezTo>
                    <a:cubicBezTo>
                      <a:pt x="17760" y="11631"/>
                      <a:pt x="33362" y="15660"/>
                      <a:pt x="48621" y="17546"/>
                    </a:cubicBezTo>
                    <a:cubicBezTo>
                      <a:pt x="51279" y="17803"/>
                      <a:pt x="52393" y="13431"/>
                      <a:pt x="49993" y="1231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6" name="任意多边形: 形状 1375">
                <a:extLst>
                  <a:ext uri="{FF2B5EF4-FFF2-40B4-BE49-F238E27FC236}">
                    <a16:creationId xmlns:a16="http://schemas.microsoft.com/office/drawing/2014/main" id="{63F23CDF-071F-8EB6-E931-B10C8D87CF8B}"/>
                  </a:ext>
                </a:extLst>
              </p:cNvPr>
              <p:cNvSpPr/>
              <p:nvPr/>
            </p:nvSpPr>
            <p:spPr>
              <a:xfrm>
                <a:off x="6309077" y="1298585"/>
                <a:ext cx="53749" cy="24460"/>
              </a:xfrm>
              <a:custGeom>
                <a:avLst/>
                <a:gdLst>
                  <a:gd name="connsiteX0" fmla="*/ 52156 w 53749"/>
                  <a:gd name="connsiteY0" fmla="*/ 18836 h 24460"/>
                  <a:gd name="connsiteX1" fmla="*/ 6293 w 53749"/>
                  <a:gd name="connsiteY1" fmla="*/ 405 h 24460"/>
                  <a:gd name="connsiteX2" fmla="*/ 2178 w 53749"/>
                  <a:gd name="connsiteY2" fmla="*/ 7606 h 24460"/>
                  <a:gd name="connsiteX3" fmla="*/ 49927 w 53749"/>
                  <a:gd name="connsiteY3" fmla="*/ 24408 h 24460"/>
                  <a:gd name="connsiteX4" fmla="*/ 52156 w 53749"/>
                  <a:gd name="connsiteY4" fmla="*/ 18836 h 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49" h="24460">
                    <a:moveTo>
                      <a:pt x="52156" y="18836"/>
                    </a:moveTo>
                    <a:cubicBezTo>
                      <a:pt x="37068" y="12235"/>
                      <a:pt x="21380" y="7092"/>
                      <a:pt x="6293" y="405"/>
                    </a:cubicBezTo>
                    <a:cubicBezTo>
                      <a:pt x="1492" y="-1738"/>
                      <a:pt x="-2709" y="5206"/>
                      <a:pt x="2178" y="7606"/>
                    </a:cubicBezTo>
                    <a:cubicBezTo>
                      <a:pt x="17009" y="14893"/>
                      <a:pt x="33639" y="21493"/>
                      <a:pt x="49927" y="24408"/>
                    </a:cubicBezTo>
                    <a:cubicBezTo>
                      <a:pt x="53013" y="25008"/>
                      <a:pt x="55499" y="20293"/>
                      <a:pt x="52156" y="1883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7" name="任意多边形: 形状 1376">
                <a:extLst>
                  <a:ext uri="{FF2B5EF4-FFF2-40B4-BE49-F238E27FC236}">
                    <a16:creationId xmlns:a16="http://schemas.microsoft.com/office/drawing/2014/main" id="{CC41E556-7C9D-89AF-5DE1-CB87E7AFA368}"/>
                  </a:ext>
                </a:extLst>
              </p:cNvPr>
              <p:cNvSpPr/>
              <p:nvPr/>
            </p:nvSpPr>
            <p:spPr>
              <a:xfrm>
                <a:off x="6141691" y="1402435"/>
                <a:ext cx="116020" cy="20916"/>
              </a:xfrm>
              <a:custGeom>
                <a:avLst/>
                <a:gdLst>
                  <a:gd name="connsiteX0" fmla="*/ 113757 w 116020"/>
                  <a:gd name="connsiteY0" fmla="*/ 13398 h 20916"/>
                  <a:gd name="connsiteX1" fmla="*/ 5315 w 116020"/>
                  <a:gd name="connsiteY1" fmla="*/ 197 h 20916"/>
                  <a:gd name="connsiteX2" fmla="*/ 3001 w 116020"/>
                  <a:gd name="connsiteY2" fmla="*/ 8769 h 20916"/>
                  <a:gd name="connsiteX3" fmla="*/ 112900 w 116020"/>
                  <a:gd name="connsiteY3" fmla="*/ 19571 h 20916"/>
                  <a:gd name="connsiteX4" fmla="*/ 113757 w 116020"/>
                  <a:gd name="connsiteY4" fmla="*/ 13398 h 20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020" h="20916">
                    <a:moveTo>
                      <a:pt x="113757" y="13398"/>
                    </a:moveTo>
                    <a:cubicBezTo>
                      <a:pt x="77324" y="7226"/>
                      <a:pt x="41491" y="10055"/>
                      <a:pt x="5315" y="197"/>
                    </a:cubicBezTo>
                    <a:cubicBezTo>
                      <a:pt x="-343" y="-1346"/>
                      <a:pt x="-2057" y="6626"/>
                      <a:pt x="3001" y="8769"/>
                    </a:cubicBezTo>
                    <a:cubicBezTo>
                      <a:pt x="35834" y="22228"/>
                      <a:pt x="78010" y="22142"/>
                      <a:pt x="112900" y="19571"/>
                    </a:cubicBezTo>
                    <a:cubicBezTo>
                      <a:pt x="116244" y="19314"/>
                      <a:pt x="117444" y="14084"/>
                      <a:pt x="113757" y="1339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8" name="任意多边形: 形状 1377">
                <a:extLst>
                  <a:ext uri="{FF2B5EF4-FFF2-40B4-BE49-F238E27FC236}">
                    <a16:creationId xmlns:a16="http://schemas.microsoft.com/office/drawing/2014/main" id="{1BB45AAA-09D1-785C-9ECD-F888723562AA}"/>
                  </a:ext>
                </a:extLst>
              </p:cNvPr>
              <p:cNvSpPr/>
              <p:nvPr/>
            </p:nvSpPr>
            <p:spPr>
              <a:xfrm>
                <a:off x="6113742" y="1423071"/>
                <a:ext cx="75951" cy="20983"/>
              </a:xfrm>
              <a:custGeom>
                <a:avLst/>
                <a:gdLst>
                  <a:gd name="connsiteX0" fmla="*/ 73984 w 75951"/>
                  <a:gd name="connsiteY0" fmla="*/ 15223 h 20983"/>
                  <a:gd name="connsiteX1" fmla="*/ 39865 w 75951"/>
                  <a:gd name="connsiteY1" fmla="*/ 8879 h 20983"/>
                  <a:gd name="connsiteX2" fmla="*/ 4975 w 75951"/>
                  <a:gd name="connsiteY2" fmla="*/ 49 h 20983"/>
                  <a:gd name="connsiteX3" fmla="*/ 2917 w 75951"/>
                  <a:gd name="connsiteY3" fmla="*/ 7850 h 20983"/>
                  <a:gd name="connsiteX4" fmla="*/ 73383 w 75951"/>
                  <a:gd name="connsiteY4" fmla="*/ 20537 h 20983"/>
                  <a:gd name="connsiteX5" fmla="*/ 73984 w 75951"/>
                  <a:gd name="connsiteY5" fmla="*/ 15223 h 2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51" h="20983">
                    <a:moveTo>
                      <a:pt x="73984" y="15223"/>
                    </a:moveTo>
                    <a:cubicBezTo>
                      <a:pt x="62496" y="13251"/>
                      <a:pt x="51180" y="11622"/>
                      <a:pt x="39865" y="8879"/>
                    </a:cubicBezTo>
                    <a:cubicBezTo>
                      <a:pt x="28206" y="6050"/>
                      <a:pt x="16805" y="1678"/>
                      <a:pt x="4975" y="49"/>
                    </a:cubicBezTo>
                    <a:cubicBezTo>
                      <a:pt x="-83" y="-637"/>
                      <a:pt x="-2140" y="6050"/>
                      <a:pt x="2917" y="7850"/>
                    </a:cubicBezTo>
                    <a:cubicBezTo>
                      <a:pt x="23834" y="15223"/>
                      <a:pt x="51095" y="22938"/>
                      <a:pt x="73383" y="20537"/>
                    </a:cubicBezTo>
                    <a:cubicBezTo>
                      <a:pt x="76041" y="20280"/>
                      <a:pt x="77241" y="15823"/>
                      <a:pt x="73984" y="152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9" name="任意多边形: 形状 1378">
                <a:extLst>
                  <a:ext uri="{FF2B5EF4-FFF2-40B4-BE49-F238E27FC236}">
                    <a16:creationId xmlns:a16="http://schemas.microsoft.com/office/drawing/2014/main" id="{A8B1444D-7612-69B5-22AB-BEA786ED654D}"/>
                  </a:ext>
                </a:extLst>
              </p:cNvPr>
              <p:cNvSpPr/>
              <p:nvPr/>
            </p:nvSpPr>
            <p:spPr>
              <a:xfrm>
                <a:off x="6081975" y="1449116"/>
                <a:ext cx="67223" cy="21152"/>
              </a:xfrm>
              <a:custGeom>
                <a:avLst/>
                <a:gdLst>
                  <a:gd name="connsiteX0" fmla="*/ 65117 w 67223"/>
                  <a:gd name="connsiteY0" fmla="*/ 15066 h 21152"/>
                  <a:gd name="connsiteX1" fmla="*/ 36742 w 67223"/>
                  <a:gd name="connsiteY1" fmla="*/ 8722 h 21152"/>
                  <a:gd name="connsiteX2" fmla="*/ 4595 w 67223"/>
                  <a:gd name="connsiteY2" fmla="*/ 64 h 21152"/>
                  <a:gd name="connsiteX3" fmla="*/ 1766 w 67223"/>
                  <a:gd name="connsiteY3" fmla="*/ 6837 h 21152"/>
                  <a:gd name="connsiteX4" fmla="*/ 30827 w 67223"/>
                  <a:gd name="connsiteY4" fmla="*/ 16438 h 21152"/>
                  <a:gd name="connsiteX5" fmla="*/ 64345 w 67223"/>
                  <a:gd name="connsiteY5" fmla="*/ 21153 h 21152"/>
                  <a:gd name="connsiteX6" fmla="*/ 65117 w 67223"/>
                  <a:gd name="connsiteY6" fmla="*/ 15066 h 2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223" h="21152">
                    <a:moveTo>
                      <a:pt x="65117" y="15066"/>
                    </a:moveTo>
                    <a:cubicBezTo>
                      <a:pt x="56030" y="11980"/>
                      <a:pt x="46171" y="10608"/>
                      <a:pt x="36742" y="8722"/>
                    </a:cubicBezTo>
                    <a:cubicBezTo>
                      <a:pt x="25854" y="6494"/>
                      <a:pt x="15396" y="1864"/>
                      <a:pt x="4595" y="64"/>
                    </a:cubicBezTo>
                    <a:cubicBezTo>
                      <a:pt x="394" y="-622"/>
                      <a:pt x="-1749" y="4351"/>
                      <a:pt x="1766" y="6837"/>
                    </a:cubicBezTo>
                    <a:cubicBezTo>
                      <a:pt x="9996" y="12580"/>
                      <a:pt x="21140" y="14295"/>
                      <a:pt x="30827" y="16438"/>
                    </a:cubicBezTo>
                    <a:cubicBezTo>
                      <a:pt x="41713" y="18752"/>
                      <a:pt x="53201" y="20895"/>
                      <a:pt x="64345" y="21153"/>
                    </a:cubicBezTo>
                    <a:cubicBezTo>
                      <a:pt x="67860" y="21153"/>
                      <a:pt x="68203" y="16181"/>
                      <a:pt x="65117" y="150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0" name="任意多边形: 形状 1379">
                <a:extLst>
                  <a:ext uri="{FF2B5EF4-FFF2-40B4-BE49-F238E27FC236}">
                    <a16:creationId xmlns:a16="http://schemas.microsoft.com/office/drawing/2014/main" id="{DF4CD8B4-1424-C401-A30A-65784A2D3C15}"/>
                  </a:ext>
                </a:extLst>
              </p:cNvPr>
              <p:cNvSpPr/>
              <p:nvPr/>
            </p:nvSpPr>
            <p:spPr>
              <a:xfrm>
                <a:off x="5971707" y="1553063"/>
                <a:ext cx="75817" cy="12429"/>
              </a:xfrm>
              <a:custGeom>
                <a:avLst/>
                <a:gdLst>
                  <a:gd name="connsiteX0" fmla="*/ 73715 w 75817"/>
                  <a:gd name="connsiteY0" fmla="*/ 5931 h 12429"/>
                  <a:gd name="connsiteX1" fmla="*/ 72944 w 75817"/>
                  <a:gd name="connsiteY1" fmla="*/ 16 h 12429"/>
                  <a:gd name="connsiteX2" fmla="*/ 38396 w 75817"/>
                  <a:gd name="connsiteY2" fmla="*/ 2760 h 12429"/>
                  <a:gd name="connsiteX3" fmla="*/ 3506 w 75817"/>
                  <a:gd name="connsiteY3" fmla="*/ 1645 h 12429"/>
                  <a:gd name="connsiteX4" fmla="*/ 2563 w 75817"/>
                  <a:gd name="connsiteY4" fmla="*/ 8589 h 12429"/>
                  <a:gd name="connsiteX5" fmla="*/ 73715 w 75817"/>
                  <a:gd name="connsiteY5" fmla="*/ 5931 h 1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817" h="12429">
                    <a:moveTo>
                      <a:pt x="73715" y="5931"/>
                    </a:moveTo>
                    <a:cubicBezTo>
                      <a:pt x="76716" y="4817"/>
                      <a:pt x="76544" y="-326"/>
                      <a:pt x="72944" y="16"/>
                    </a:cubicBezTo>
                    <a:cubicBezTo>
                      <a:pt x="61370" y="874"/>
                      <a:pt x="49969" y="2588"/>
                      <a:pt x="38396" y="2760"/>
                    </a:cubicBezTo>
                    <a:cubicBezTo>
                      <a:pt x="26738" y="2931"/>
                      <a:pt x="15079" y="959"/>
                      <a:pt x="3506" y="1645"/>
                    </a:cubicBezTo>
                    <a:cubicBezTo>
                      <a:pt x="-437" y="1902"/>
                      <a:pt x="-1466" y="7560"/>
                      <a:pt x="2563" y="8589"/>
                    </a:cubicBezTo>
                    <a:cubicBezTo>
                      <a:pt x="23738" y="14504"/>
                      <a:pt x="53055" y="13561"/>
                      <a:pt x="73715" y="593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1" name="任意多边形: 形状 1380">
                <a:extLst>
                  <a:ext uri="{FF2B5EF4-FFF2-40B4-BE49-F238E27FC236}">
                    <a16:creationId xmlns:a16="http://schemas.microsoft.com/office/drawing/2014/main" id="{C4C8C65B-6B03-7D1C-188B-7059BDE62A88}"/>
                  </a:ext>
                </a:extLst>
              </p:cNvPr>
              <p:cNvSpPr/>
              <p:nvPr/>
            </p:nvSpPr>
            <p:spPr>
              <a:xfrm>
                <a:off x="5949489" y="1575693"/>
                <a:ext cx="58616" cy="10490"/>
              </a:xfrm>
              <a:custGeom>
                <a:avLst/>
                <a:gdLst>
                  <a:gd name="connsiteX0" fmla="*/ 56757 w 58616"/>
                  <a:gd name="connsiteY0" fmla="*/ 5247 h 10490"/>
                  <a:gd name="connsiteX1" fmla="*/ 56071 w 58616"/>
                  <a:gd name="connsiteY1" fmla="*/ 18 h 10490"/>
                  <a:gd name="connsiteX2" fmla="*/ 31810 w 58616"/>
                  <a:gd name="connsiteY2" fmla="*/ 2075 h 10490"/>
                  <a:gd name="connsiteX3" fmla="*/ 3436 w 58616"/>
                  <a:gd name="connsiteY3" fmla="*/ 1132 h 10490"/>
                  <a:gd name="connsiteX4" fmla="*/ 2493 w 58616"/>
                  <a:gd name="connsiteY4" fmla="*/ 7990 h 10490"/>
                  <a:gd name="connsiteX5" fmla="*/ 56757 w 58616"/>
                  <a:gd name="connsiteY5" fmla="*/ 5247 h 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616" h="10490">
                    <a:moveTo>
                      <a:pt x="56757" y="5247"/>
                    </a:moveTo>
                    <a:cubicBezTo>
                      <a:pt x="59499" y="4390"/>
                      <a:pt x="59157" y="-325"/>
                      <a:pt x="56071" y="18"/>
                    </a:cubicBezTo>
                    <a:cubicBezTo>
                      <a:pt x="48013" y="875"/>
                      <a:pt x="39869" y="1732"/>
                      <a:pt x="31810" y="2075"/>
                    </a:cubicBezTo>
                    <a:cubicBezTo>
                      <a:pt x="22295" y="2504"/>
                      <a:pt x="12865" y="961"/>
                      <a:pt x="3436" y="1132"/>
                    </a:cubicBezTo>
                    <a:cubicBezTo>
                      <a:pt x="-508" y="1218"/>
                      <a:pt x="-1365" y="6961"/>
                      <a:pt x="2493" y="7990"/>
                    </a:cubicBezTo>
                    <a:cubicBezTo>
                      <a:pt x="19294" y="12619"/>
                      <a:pt x="40211" y="10305"/>
                      <a:pt x="56757" y="524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2" name="任意多边形: 形状 1381">
                <a:extLst>
                  <a:ext uri="{FF2B5EF4-FFF2-40B4-BE49-F238E27FC236}">
                    <a16:creationId xmlns:a16="http://schemas.microsoft.com/office/drawing/2014/main" id="{53A251FD-AE56-43A2-2E64-2879695687EC}"/>
                  </a:ext>
                </a:extLst>
              </p:cNvPr>
              <p:cNvSpPr/>
              <p:nvPr/>
            </p:nvSpPr>
            <p:spPr>
              <a:xfrm>
                <a:off x="6331802" y="1257287"/>
                <a:ext cx="26068" cy="34756"/>
              </a:xfrm>
              <a:custGeom>
                <a:avLst/>
                <a:gdLst>
                  <a:gd name="connsiteX0" fmla="*/ 14515 w 26068"/>
                  <a:gd name="connsiteY0" fmla="*/ 20444 h 34756"/>
                  <a:gd name="connsiteX1" fmla="*/ 25659 w 26068"/>
                  <a:gd name="connsiteY1" fmla="*/ 4413 h 34756"/>
                  <a:gd name="connsiteX2" fmla="*/ 22315 w 26068"/>
                  <a:gd name="connsiteY2" fmla="*/ 127 h 34756"/>
                  <a:gd name="connsiteX3" fmla="*/ 8600 w 26068"/>
                  <a:gd name="connsiteY3" fmla="*/ 13414 h 34756"/>
                  <a:gd name="connsiteX4" fmla="*/ 2941 w 26068"/>
                  <a:gd name="connsiteY4" fmla="*/ 23101 h 34756"/>
                  <a:gd name="connsiteX5" fmla="*/ 27 w 26068"/>
                  <a:gd name="connsiteY5" fmla="*/ 31416 h 34756"/>
                  <a:gd name="connsiteX6" fmla="*/ 5170 w 26068"/>
                  <a:gd name="connsiteY6" fmla="*/ 34331 h 34756"/>
                  <a:gd name="connsiteX7" fmla="*/ 14515 w 26068"/>
                  <a:gd name="connsiteY7" fmla="*/ 20444 h 34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68" h="34756">
                    <a:moveTo>
                      <a:pt x="14515" y="20444"/>
                    </a:moveTo>
                    <a:cubicBezTo>
                      <a:pt x="17772" y="14700"/>
                      <a:pt x="22144" y="9900"/>
                      <a:pt x="25659" y="4413"/>
                    </a:cubicBezTo>
                    <a:cubicBezTo>
                      <a:pt x="27030" y="2270"/>
                      <a:pt x="24716" y="-645"/>
                      <a:pt x="22315" y="127"/>
                    </a:cubicBezTo>
                    <a:cubicBezTo>
                      <a:pt x="16058" y="2013"/>
                      <a:pt x="12114" y="8185"/>
                      <a:pt x="8600" y="13414"/>
                    </a:cubicBezTo>
                    <a:cubicBezTo>
                      <a:pt x="6542" y="16500"/>
                      <a:pt x="4742" y="19844"/>
                      <a:pt x="2941" y="23101"/>
                    </a:cubicBezTo>
                    <a:cubicBezTo>
                      <a:pt x="1398" y="25844"/>
                      <a:pt x="-230" y="28245"/>
                      <a:pt x="27" y="31416"/>
                    </a:cubicBezTo>
                    <a:cubicBezTo>
                      <a:pt x="284" y="34074"/>
                      <a:pt x="2684" y="35531"/>
                      <a:pt x="5170" y="34331"/>
                    </a:cubicBezTo>
                    <a:cubicBezTo>
                      <a:pt x="9800" y="31931"/>
                      <a:pt x="11943" y="24816"/>
                      <a:pt x="14515" y="2044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3" name="任意多边形: 形状 1382">
                <a:extLst>
                  <a:ext uri="{FF2B5EF4-FFF2-40B4-BE49-F238E27FC236}">
                    <a16:creationId xmlns:a16="http://schemas.microsoft.com/office/drawing/2014/main" id="{E4BCE4D7-9252-7165-A96C-4BBE34C656BE}"/>
                  </a:ext>
                </a:extLst>
              </p:cNvPr>
              <p:cNvSpPr/>
              <p:nvPr/>
            </p:nvSpPr>
            <p:spPr>
              <a:xfrm>
                <a:off x="6306353" y="1251825"/>
                <a:ext cx="23754" cy="52576"/>
              </a:xfrm>
              <a:custGeom>
                <a:avLst/>
                <a:gdLst>
                  <a:gd name="connsiteX0" fmla="*/ 6959 w 23754"/>
                  <a:gd name="connsiteY0" fmla="*/ 50851 h 52576"/>
                  <a:gd name="connsiteX1" fmla="*/ 15103 w 23754"/>
                  <a:gd name="connsiteY1" fmla="*/ 29591 h 52576"/>
                  <a:gd name="connsiteX2" fmla="*/ 23676 w 23754"/>
                  <a:gd name="connsiteY2" fmla="*/ 3274 h 52576"/>
                  <a:gd name="connsiteX3" fmla="*/ 18875 w 23754"/>
                  <a:gd name="connsiteY3" fmla="*/ 1302 h 52576"/>
                  <a:gd name="connsiteX4" fmla="*/ 7902 w 23754"/>
                  <a:gd name="connsiteY4" fmla="*/ 24534 h 52576"/>
                  <a:gd name="connsiteX5" fmla="*/ 15 w 23754"/>
                  <a:gd name="connsiteY5" fmla="*/ 49051 h 52576"/>
                  <a:gd name="connsiteX6" fmla="*/ 6959 w 23754"/>
                  <a:gd name="connsiteY6" fmla="*/ 50851 h 5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54" h="52576">
                    <a:moveTo>
                      <a:pt x="6959" y="50851"/>
                    </a:moveTo>
                    <a:cubicBezTo>
                      <a:pt x="10988" y="44593"/>
                      <a:pt x="12617" y="36621"/>
                      <a:pt x="15103" y="29591"/>
                    </a:cubicBezTo>
                    <a:cubicBezTo>
                      <a:pt x="18189" y="20848"/>
                      <a:pt x="21618" y="12275"/>
                      <a:pt x="23676" y="3274"/>
                    </a:cubicBezTo>
                    <a:cubicBezTo>
                      <a:pt x="24361" y="273"/>
                      <a:pt x="20418" y="-1270"/>
                      <a:pt x="18875" y="1302"/>
                    </a:cubicBezTo>
                    <a:cubicBezTo>
                      <a:pt x="14160" y="8589"/>
                      <a:pt x="10988" y="16475"/>
                      <a:pt x="7902" y="24534"/>
                    </a:cubicBezTo>
                    <a:cubicBezTo>
                      <a:pt x="4902" y="32420"/>
                      <a:pt x="787" y="40650"/>
                      <a:pt x="15" y="49051"/>
                    </a:cubicBezTo>
                    <a:cubicBezTo>
                      <a:pt x="-327" y="52994"/>
                      <a:pt x="5159" y="53680"/>
                      <a:pt x="6959" y="5085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4" name="任意多边形: 形状 1383">
                <a:extLst>
                  <a:ext uri="{FF2B5EF4-FFF2-40B4-BE49-F238E27FC236}">
                    <a16:creationId xmlns:a16="http://schemas.microsoft.com/office/drawing/2014/main" id="{B387905A-3F4C-1233-CE33-DB0C393F928D}"/>
                  </a:ext>
                </a:extLst>
              </p:cNvPr>
              <p:cNvSpPr/>
              <p:nvPr/>
            </p:nvSpPr>
            <p:spPr>
              <a:xfrm>
                <a:off x="6175750" y="1320104"/>
                <a:ext cx="23634" cy="58938"/>
              </a:xfrm>
              <a:custGeom>
                <a:avLst/>
                <a:gdLst>
                  <a:gd name="connsiteX0" fmla="*/ 9146 w 23634"/>
                  <a:gd name="connsiteY0" fmla="*/ 55525 h 58938"/>
                  <a:gd name="connsiteX1" fmla="*/ 16519 w 23634"/>
                  <a:gd name="connsiteY1" fmla="*/ 29722 h 58938"/>
                  <a:gd name="connsiteX2" fmla="*/ 23634 w 23634"/>
                  <a:gd name="connsiteY2" fmla="*/ 2975 h 58938"/>
                  <a:gd name="connsiteX3" fmla="*/ 18662 w 23634"/>
                  <a:gd name="connsiteY3" fmla="*/ 918 h 58938"/>
                  <a:gd name="connsiteX4" fmla="*/ 8546 w 23634"/>
                  <a:gd name="connsiteY4" fmla="*/ 24064 h 58938"/>
                  <a:gd name="connsiteX5" fmla="*/ 145 w 23634"/>
                  <a:gd name="connsiteY5" fmla="*/ 53124 h 58938"/>
                  <a:gd name="connsiteX6" fmla="*/ 9146 w 23634"/>
                  <a:gd name="connsiteY6" fmla="*/ 55525 h 58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34" h="58938">
                    <a:moveTo>
                      <a:pt x="9146" y="55525"/>
                    </a:moveTo>
                    <a:cubicBezTo>
                      <a:pt x="11547" y="46867"/>
                      <a:pt x="13861" y="38294"/>
                      <a:pt x="16519" y="29722"/>
                    </a:cubicBezTo>
                    <a:cubicBezTo>
                      <a:pt x="19176" y="21149"/>
                      <a:pt x="23548" y="12062"/>
                      <a:pt x="23634" y="2975"/>
                    </a:cubicBezTo>
                    <a:cubicBezTo>
                      <a:pt x="23634" y="575"/>
                      <a:pt x="20291" y="-1139"/>
                      <a:pt x="18662" y="918"/>
                    </a:cubicBezTo>
                    <a:cubicBezTo>
                      <a:pt x="13261" y="7519"/>
                      <a:pt x="11204" y="16177"/>
                      <a:pt x="8546" y="24064"/>
                    </a:cubicBezTo>
                    <a:cubicBezTo>
                      <a:pt x="5289" y="33579"/>
                      <a:pt x="2289" y="43352"/>
                      <a:pt x="145" y="53124"/>
                    </a:cubicBezTo>
                    <a:cubicBezTo>
                      <a:pt x="-1226" y="59040"/>
                      <a:pt x="7518" y="61440"/>
                      <a:pt x="9146" y="5552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5" name="任意多边形: 形状 1384">
                <a:extLst>
                  <a:ext uri="{FF2B5EF4-FFF2-40B4-BE49-F238E27FC236}">
                    <a16:creationId xmlns:a16="http://schemas.microsoft.com/office/drawing/2014/main" id="{1508D6FA-06A0-AA78-05B5-A55011EC3EB7}"/>
                  </a:ext>
                </a:extLst>
              </p:cNvPr>
              <p:cNvSpPr/>
              <p:nvPr/>
            </p:nvSpPr>
            <p:spPr>
              <a:xfrm>
                <a:off x="6141257" y="1337699"/>
                <a:ext cx="19172" cy="65870"/>
              </a:xfrm>
              <a:custGeom>
                <a:avLst/>
                <a:gdLst>
                  <a:gd name="connsiteX0" fmla="*/ 6091 w 19172"/>
                  <a:gd name="connsiteY0" fmla="*/ 64933 h 65870"/>
                  <a:gd name="connsiteX1" fmla="*/ 15693 w 19172"/>
                  <a:gd name="connsiteY1" fmla="*/ 36472 h 65870"/>
                  <a:gd name="connsiteX2" fmla="*/ 18864 w 19172"/>
                  <a:gd name="connsiteY2" fmla="*/ 3211 h 65870"/>
                  <a:gd name="connsiteX3" fmla="*/ 13035 w 19172"/>
                  <a:gd name="connsiteY3" fmla="*/ 1668 h 65870"/>
                  <a:gd name="connsiteX4" fmla="*/ 7377 w 19172"/>
                  <a:gd name="connsiteY4" fmla="*/ 30814 h 65870"/>
                  <a:gd name="connsiteX5" fmla="*/ 5 w 19172"/>
                  <a:gd name="connsiteY5" fmla="*/ 62447 h 65870"/>
                  <a:gd name="connsiteX6" fmla="*/ 6091 w 19172"/>
                  <a:gd name="connsiteY6" fmla="*/ 64933 h 65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72" h="65870">
                    <a:moveTo>
                      <a:pt x="6091" y="64933"/>
                    </a:moveTo>
                    <a:cubicBezTo>
                      <a:pt x="13035" y="58246"/>
                      <a:pt x="14150" y="45559"/>
                      <a:pt x="15693" y="36472"/>
                    </a:cubicBezTo>
                    <a:cubicBezTo>
                      <a:pt x="17493" y="26014"/>
                      <a:pt x="20065" y="13841"/>
                      <a:pt x="18864" y="3211"/>
                    </a:cubicBezTo>
                    <a:cubicBezTo>
                      <a:pt x="18522" y="468"/>
                      <a:pt x="14407" y="-1590"/>
                      <a:pt x="13035" y="1668"/>
                    </a:cubicBezTo>
                    <a:cubicBezTo>
                      <a:pt x="9177" y="10583"/>
                      <a:pt x="8920" y="21299"/>
                      <a:pt x="7377" y="30814"/>
                    </a:cubicBezTo>
                    <a:cubicBezTo>
                      <a:pt x="5749" y="41273"/>
                      <a:pt x="434" y="52074"/>
                      <a:pt x="5" y="62447"/>
                    </a:cubicBezTo>
                    <a:cubicBezTo>
                      <a:pt x="-166" y="65619"/>
                      <a:pt x="3948" y="66905"/>
                      <a:pt x="6091" y="649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6" name="任意多边形: 形状 1385">
                <a:extLst>
                  <a:ext uri="{FF2B5EF4-FFF2-40B4-BE49-F238E27FC236}">
                    <a16:creationId xmlns:a16="http://schemas.microsoft.com/office/drawing/2014/main" id="{CFC8F727-661C-E7A2-A3DB-FFC9EF426836}"/>
                  </a:ext>
                </a:extLst>
              </p:cNvPr>
              <p:cNvSpPr/>
              <p:nvPr/>
            </p:nvSpPr>
            <p:spPr>
              <a:xfrm>
                <a:off x="5990485" y="1446078"/>
                <a:ext cx="17749" cy="86054"/>
              </a:xfrm>
              <a:custGeom>
                <a:avLst/>
                <a:gdLst>
                  <a:gd name="connsiteX0" fmla="*/ 10103 w 17749"/>
                  <a:gd name="connsiteY0" fmla="*/ 81627 h 86054"/>
                  <a:gd name="connsiteX1" fmla="*/ 12674 w 17749"/>
                  <a:gd name="connsiteY1" fmla="*/ 38250 h 86054"/>
                  <a:gd name="connsiteX2" fmla="*/ 17132 w 17749"/>
                  <a:gd name="connsiteY2" fmla="*/ 2160 h 86054"/>
                  <a:gd name="connsiteX3" fmla="*/ 11389 w 17749"/>
                  <a:gd name="connsiteY3" fmla="*/ 2160 h 86054"/>
                  <a:gd name="connsiteX4" fmla="*/ 1273 w 17749"/>
                  <a:gd name="connsiteY4" fmla="*/ 82741 h 86054"/>
                  <a:gd name="connsiteX5" fmla="*/ 10103 w 17749"/>
                  <a:gd name="connsiteY5" fmla="*/ 81627 h 8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49" h="86054">
                    <a:moveTo>
                      <a:pt x="10103" y="81627"/>
                    </a:moveTo>
                    <a:cubicBezTo>
                      <a:pt x="11303" y="67225"/>
                      <a:pt x="11217" y="52737"/>
                      <a:pt x="12674" y="38250"/>
                    </a:cubicBezTo>
                    <a:cubicBezTo>
                      <a:pt x="13875" y="26420"/>
                      <a:pt x="19618" y="13990"/>
                      <a:pt x="17132" y="2160"/>
                    </a:cubicBezTo>
                    <a:cubicBezTo>
                      <a:pt x="16446" y="-1012"/>
                      <a:pt x="12332" y="-412"/>
                      <a:pt x="11389" y="2160"/>
                    </a:cubicBezTo>
                    <a:cubicBezTo>
                      <a:pt x="2473" y="26934"/>
                      <a:pt x="-2499" y="56595"/>
                      <a:pt x="1273" y="82741"/>
                    </a:cubicBezTo>
                    <a:cubicBezTo>
                      <a:pt x="2045" y="88142"/>
                      <a:pt x="9760" y="86342"/>
                      <a:pt x="10103" y="8162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7" name="任意多边形: 形状 1386">
                <a:extLst>
                  <a:ext uri="{FF2B5EF4-FFF2-40B4-BE49-F238E27FC236}">
                    <a16:creationId xmlns:a16="http://schemas.microsoft.com/office/drawing/2014/main" id="{FC936CC1-0210-2C54-3E5E-71DF6F51B3CB}"/>
                  </a:ext>
                </a:extLst>
              </p:cNvPr>
              <p:cNvSpPr/>
              <p:nvPr/>
            </p:nvSpPr>
            <p:spPr>
              <a:xfrm>
                <a:off x="5963194" y="1465757"/>
                <a:ext cx="13402" cy="96958"/>
              </a:xfrm>
              <a:custGeom>
                <a:avLst/>
                <a:gdLst>
                  <a:gd name="connsiteX0" fmla="*/ 8161 w 13402"/>
                  <a:gd name="connsiteY0" fmla="*/ 93923 h 96958"/>
                  <a:gd name="connsiteX1" fmla="*/ 12276 w 13402"/>
                  <a:gd name="connsiteY1" fmla="*/ 50975 h 96958"/>
                  <a:gd name="connsiteX2" fmla="*/ 10990 w 13402"/>
                  <a:gd name="connsiteY2" fmla="*/ 2283 h 96958"/>
                  <a:gd name="connsiteX3" fmla="*/ 4904 w 13402"/>
                  <a:gd name="connsiteY3" fmla="*/ 2283 h 96958"/>
                  <a:gd name="connsiteX4" fmla="*/ 3103 w 13402"/>
                  <a:gd name="connsiteY4" fmla="*/ 44803 h 96958"/>
                  <a:gd name="connsiteX5" fmla="*/ 17 w 13402"/>
                  <a:gd name="connsiteY5" fmla="*/ 92895 h 96958"/>
                  <a:gd name="connsiteX6" fmla="*/ 8161 w 13402"/>
                  <a:gd name="connsiteY6" fmla="*/ 93923 h 9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02" h="96958">
                    <a:moveTo>
                      <a:pt x="8161" y="93923"/>
                    </a:moveTo>
                    <a:cubicBezTo>
                      <a:pt x="11162" y="79950"/>
                      <a:pt x="11504" y="65206"/>
                      <a:pt x="12276" y="50975"/>
                    </a:cubicBezTo>
                    <a:cubicBezTo>
                      <a:pt x="13219" y="35030"/>
                      <a:pt x="14762" y="17885"/>
                      <a:pt x="10990" y="2283"/>
                    </a:cubicBezTo>
                    <a:cubicBezTo>
                      <a:pt x="10305" y="-631"/>
                      <a:pt x="5332" y="-888"/>
                      <a:pt x="4904" y="2283"/>
                    </a:cubicBezTo>
                    <a:cubicBezTo>
                      <a:pt x="2847" y="16257"/>
                      <a:pt x="3618" y="30658"/>
                      <a:pt x="3103" y="44803"/>
                    </a:cubicBezTo>
                    <a:cubicBezTo>
                      <a:pt x="2418" y="60748"/>
                      <a:pt x="-240" y="76864"/>
                      <a:pt x="17" y="92895"/>
                    </a:cubicBezTo>
                    <a:cubicBezTo>
                      <a:pt x="17" y="97524"/>
                      <a:pt x="7133" y="98638"/>
                      <a:pt x="8161" y="939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8" name="任意多边形: 形状 1387">
                <a:extLst>
                  <a:ext uri="{FF2B5EF4-FFF2-40B4-BE49-F238E27FC236}">
                    <a16:creationId xmlns:a16="http://schemas.microsoft.com/office/drawing/2014/main" id="{F024C8BD-EDE4-0F3F-926C-5493420B3B72}"/>
                  </a:ext>
                </a:extLst>
              </p:cNvPr>
              <p:cNvSpPr/>
              <p:nvPr/>
            </p:nvSpPr>
            <p:spPr>
              <a:xfrm>
                <a:off x="5936681" y="1505741"/>
                <a:ext cx="12073" cy="81638"/>
              </a:xfrm>
              <a:custGeom>
                <a:avLst/>
                <a:gdLst>
                  <a:gd name="connsiteX0" fmla="*/ 7929 w 12073"/>
                  <a:gd name="connsiteY0" fmla="*/ 79657 h 81638"/>
                  <a:gd name="connsiteX1" fmla="*/ 10671 w 12073"/>
                  <a:gd name="connsiteY1" fmla="*/ 42795 h 81638"/>
                  <a:gd name="connsiteX2" fmla="*/ 8700 w 12073"/>
                  <a:gd name="connsiteY2" fmla="*/ 1390 h 81638"/>
                  <a:gd name="connsiteX3" fmla="*/ 3556 w 12073"/>
                  <a:gd name="connsiteY3" fmla="*/ 2761 h 81638"/>
                  <a:gd name="connsiteX4" fmla="*/ 813 w 12073"/>
                  <a:gd name="connsiteY4" fmla="*/ 77771 h 81638"/>
                  <a:gd name="connsiteX5" fmla="*/ 7929 w 12073"/>
                  <a:gd name="connsiteY5" fmla="*/ 79657 h 8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73" h="81638">
                    <a:moveTo>
                      <a:pt x="7929" y="79657"/>
                    </a:moveTo>
                    <a:cubicBezTo>
                      <a:pt x="12814" y="68427"/>
                      <a:pt x="10929" y="54796"/>
                      <a:pt x="10671" y="42795"/>
                    </a:cubicBezTo>
                    <a:cubicBezTo>
                      <a:pt x="10329" y="29593"/>
                      <a:pt x="15129" y="13563"/>
                      <a:pt x="8700" y="1390"/>
                    </a:cubicBezTo>
                    <a:cubicBezTo>
                      <a:pt x="7243" y="-1268"/>
                      <a:pt x="3813" y="275"/>
                      <a:pt x="3556" y="2761"/>
                    </a:cubicBezTo>
                    <a:cubicBezTo>
                      <a:pt x="727" y="26764"/>
                      <a:pt x="-1158" y="53682"/>
                      <a:pt x="813" y="77771"/>
                    </a:cubicBezTo>
                    <a:cubicBezTo>
                      <a:pt x="1070" y="81114"/>
                      <a:pt x="6300" y="83514"/>
                      <a:pt x="7929" y="796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9" name="任意多边形: 形状 1388">
                <a:extLst>
                  <a:ext uri="{FF2B5EF4-FFF2-40B4-BE49-F238E27FC236}">
                    <a16:creationId xmlns:a16="http://schemas.microsoft.com/office/drawing/2014/main" id="{5F292D33-0332-B0DE-ED4C-E67BD4B84873}"/>
                  </a:ext>
                </a:extLst>
              </p:cNvPr>
              <p:cNvSpPr/>
              <p:nvPr/>
            </p:nvSpPr>
            <p:spPr>
              <a:xfrm>
                <a:off x="5863865" y="1257354"/>
                <a:ext cx="557930" cy="416160"/>
              </a:xfrm>
              <a:custGeom>
                <a:avLst/>
                <a:gdLst>
                  <a:gd name="connsiteX0" fmla="*/ 9249 w 557930"/>
                  <a:gd name="connsiteY0" fmla="*/ 413940 h 416160"/>
                  <a:gd name="connsiteX1" fmla="*/ 57684 w 557930"/>
                  <a:gd name="connsiteY1" fmla="*/ 358048 h 416160"/>
                  <a:gd name="connsiteX2" fmla="*/ 116663 w 557930"/>
                  <a:gd name="connsiteY2" fmla="*/ 298983 h 416160"/>
                  <a:gd name="connsiteX3" fmla="*/ 250651 w 557930"/>
                  <a:gd name="connsiteY3" fmla="*/ 174425 h 416160"/>
                  <a:gd name="connsiteX4" fmla="*/ 394840 w 557930"/>
                  <a:gd name="connsiteY4" fmla="*/ 75498 h 416160"/>
                  <a:gd name="connsiteX5" fmla="*/ 480137 w 557930"/>
                  <a:gd name="connsiteY5" fmla="*/ 36322 h 416160"/>
                  <a:gd name="connsiteX6" fmla="*/ 555832 w 557930"/>
                  <a:gd name="connsiteY6" fmla="*/ 5975 h 416160"/>
                  <a:gd name="connsiteX7" fmla="*/ 555060 w 557930"/>
                  <a:gd name="connsiteY7" fmla="*/ 60 h 416160"/>
                  <a:gd name="connsiteX8" fmla="*/ 486652 w 557930"/>
                  <a:gd name="connsiteY8" fmla="*/ 24063 h 416160"/>
                  <a:gd name="connsiteX9" fmla="*/ 406842 w 557930"/>
                  <a:gd name="connsiteY9" fmla="*/ 58867 h 416160"/>
                  <a:gd name="connsiteX10" fmla="*/ 245765 w 557930"/>
                  <a:gd name="connsiteY10" fmla="*/ 166195 h 416160"/>
                  <a:gd name="connsiteX11" fmla="*/ 116234 w 557930"/>
                  <a:gd name="connsiteY11" fmla="*/ 285524 h 416160"/>
                  <a:gd name="connsiteX12" fmla="*/ 50826 w 557930"/>
                  <a:gd name="connsiteY12" fmla="*/ 351275 h 416160"/>
                  <a:gd name="connsiteX13" fmla="*/ 848 w 557930"/>
                  <a:gd name="connsiteY13" fmla="*/ 409140 h 416160"/>
                  <a:gd name="connsiteX14" fmla="*/ 9249 w 557930"/>
                  <a:gd name="connsiteY14" fmla="*/ 413940 h 41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7930" h="416160">
                    <a:moveTo>
                      <a:pt x="9249" y="413940"/>
                    </a:moveTo>
                    <a:cubicBezTo>
                      <a:pt x="24508" y="391995"/>
                      <a:pt x="40282" y="375707"/>
                      <a:pt x="57684" y="358048"/>
                    </a:cubicBezTo>
                    <a:cubicBezTo>
                      <a:pt x="77143" y="338245"/>
                      <a:pt x="97117" y="318871"/>
                      <a:pt x="116663" y="298983"/>
                    </a:cubicBezTo>
                    <a:cubicBezTo>
                      <a:pt x="159696" y="255092"/>
                      <a:pt x="201273" y="211544"/>
                      <a:pt x="250651" y="174425"/>
                    </a:cubicBezTo>
                    <a:cubicBezTo>
                      <a:pt x="296685" y="139792"/>
                      <a:pt x="344777" y="104044"/>
                      <a:pt x="394840" y="75498"/>
                    </a:cubicBezTo>
                    <a:cubicBezTo>
                      <a:pt x="422101" y="59982"/>
                      <a:pt x="451247" y="48409"/>
                      <a:pt x="480137" y="36322"/>
                    </a:cubicBezTo>
                    <a:cubicBezTo>
                      <a:pt x="504054" y="26378"/>
                      <a:pt x="530800" y="14976"/>
                      <a:pt x="555832" y="5975"/>
                    </a:cubicBezTo>
                    <a:cubicBezTo>
                      <a:pt x="559175" y="4775"/>
                      <a:pt x="558232" y="-626"/>
                      <a:pt x="555060" y="60"/>
                    </a:cubicBezTo>
                    <a:cubicBezTo>
                      <a:pt x="538258" y="3232"/>
                      <a:pt x="507054" y="15490"/>
                      <a:pt x="486652" y="24063"/>
                    </a:cubicBezTo>
                    <a:cubicBezTo>
                      <a:pt x="459820" y="35293"/>
                      <a:pt x="432902" y="45923"/>
                      <a:pt x="406842" y="58867"/>
                    </a:cubicBezTo>
                    <a:cubicBezTo>
                      <a:pt x="349749" y="87071"/>
                      <a:pt x="297028" y="128647"/>
                      <a:pt x="245765" y="166195"/>
                    </a:cubicBezTo>
                    <a:cubicBezTo>
                      <a:pt x="198273" y="200999"/>
                      <a:pt x="156182" y="242405"/>
                      <a:pt x="116234" y="285524"/>
                    </a:cubicBezTo>
                    <a:cubicBezTo>
                      <a:pt x="95232" y="308156"/>
                      <a:pt x="72172" y="328901"/>
                      <a:pt x="50826" y="351275"/>
                    </a:cubicBezTo>
                    <a:cubicBezTo>
                      <a:pt x="32995" y="369963"/>
                      <a:pt x="16536" y="385394"/>
                      <a:pt x="848" y="409140"/>
                    </a:cubicBezTo>
                    <a:cubicBezTo>
                      <a:pt x="-2667" y="414369"/>
                      <a:pt x="5649" y="419084"/>
                      <a:pt x="9249" y="41394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8" name="图形 4">
              <a:extLst>
                <a:ext uri="{FF2B5EF4-FFF2-40B4-BE49-F238E27FC236}">
                  <a16:creationId xmlns:a16="http://schemas.microsoft.com/office/drawing/2014/main" id="{050006FE-FE40-DC01-BC78-BAA0A7F7B9C8}"/>
                </a:ext>
              </a:extLst>
            </p:cNvPr>
            <p:cNvGrpSpPr/>
            <p:nvPr/>
          </p:nvGrpSpPr>
          <p:grpSpPr>
            <a:xfrm>
              <a:off x="8061512" y="2114500"/>
              <a:ext cx="515350" cy="279028"/>
              <a:chOff x="8061512" y="2114500"/>
              <a:chExt cx="515350" cy="279028"/>
            </a:xfrm>
          </p:grpSpPr>
          <p:sp>
            <p:nvSpPr>
              <p:cNvPr id="1358" name="任意多边形: 形状 1357">
                <a:extLst>
                  <a:ext uri="{FF2B5EF4-FFF2-40B4-BE49-F238E27FC236}">
                    <a16:creationId xmlns:a16="http://schemas.microsoft.com/office/drawing/2014/main" id="{67E92ADE-155F-3D77-2E36-874555760DF8}"/>
                  </a:ext>
                </a:extLst>
              </p:cNvPr>
              <p:cNvSpPr/>
              <p:nvPr/>
            </p:nvSpPr>
            <p:spPr>
              <a:xfrm>
                <a:off x="8061512" y="2114500"/>
                <a:ext cx="480481" cy="279028"/>
              </a:xfrm>
              <a:custGeom>
                <a:avLst/>
                <a:gdLst>
                  <a:gd name="connsiteX0" fmla="*/ 362950 w 480481"/>
                  <a:gd name="connsiteY0" fmla="*/ 5993 h 279028"/>
                  <a:gd name="connsiteX1" fmla="*/ 304485 w 480481"/>
                  <a:gd name="connsiteY1" fmla="*/ 25710 h 279028"/>
                  <a:gd name="connsiteX2" fmla="*/ 302342 w 480481"/>
                  <a:gd name="connsiteY2" fmla="*/ 30854 h 279028"/>
                  <a:gd name="connsiteX3" fmla="*/ 330288 w 480481"/>
                  <a:gd name="connsiteY3" fmla="*/ 82889 h 279028"/>
                  <a:gd name="connsiteX4" fmla="*/ 296513 w 480481"/>
                  <a:gd name="connsiteY4" fmla="*/ 50742 h 279028"/>
                  <a:gd name="connsiteX5" fmla="*/ 261794 w 480481"/>
                  <a:gd name="connsiteY5" fmla="*/ 40283 h 279028"/>
                  <a:gd name="connsiteX6" fmla="*/ 208559 w 480481"/>
                  <a:gd name="connsiteY6" fmla="*/ 62057 h 279028"/>
                  <a:gd name="connsiteX7" fmla="*/ 133035 w 480481"/>
                  <a:gd name="connsiteY7" fmla="*/ 92833 h 279028"/>
                  <a:gd name="connsiteX8" fmla="*/ 131406 w 480481"/>
                  <a:gd name="connsiteY8" fmla="*/ 98662 h 279028"/>
                  <a:gd name="connsiteX9" fmla="*/ 154638 w 480481"/>
                  <a:gd name="connsiteY9" fmla="*/ 130809 h 279028"/>
                  <a:gd name="connsiteX10" fmla="*/ 158753 w 480481"/>
                  <a:gd name="connsiteY10" fmla="*/ 137067 h 279028"/>
                  <a:gd name="connsiteX11" fmla="*/ 107918 w 480481"/>
                  <a:gd name="connsiteY11" fmla="*/ 116064 h 279028"/>
                  <a:gd name="connsiteX12" fmla="*/ 61026 w 480481"/>
                  <a:gd name="connsiteY12" fmla="*/ 153955 h 279028"/>
                  <a:gd name="connsiteX13" fmla="*/ 1876 w 480481"/>
                  <a:gd name="connsiteY13" fmla="*/ 200675 h 279028"/>
                  <a:gd name="connsiteX14" fmla="*/ 1104 w 480481"/>
                  <a:gd name="connsiteY14" fmla="*/ 201532 h 279028"/>
                  <a:gd name="connsiteX15" fmla="*/ 1876 w 480481"/>
                  <a:gd name="connsiteY15" fmla="*/ 206076 h 279028"/>
                  <a:gd name="connsiteX16" fmla="*/ 130635 w 480481"/>
                  <a:gd name="connsiteY16" fmla="*/ 273198 h 279028"/>
                  <a:gd name="connsiteX17" fmla="*/ 148637 w 480481"/>
                  <a:gd name="connsiteY17" fmla="*/ 259825 h 279028"/>
                  <a:gd name="connsiteX18" fmla="*/ 177955 w 480481"/>
                  <a:gd name="connsiteY18" fmla="*/ 214562 h 279028"/>
                  <a:gd name="connsiteX19" fmla="*/ 163039 w 480481"/>
                  <a:gd name="connsiteY19" fmla="*/ 272084 h 279028"/>
                  <a:gd name="connsiteX20" fmla="*/ 166040 w 480481"/>
                  <a:gd name="connsiteY20" fmla="*/ 277399 h 279028"/>
                  <a:gd name="connsiteX21" fmla="*/ 255965 w 480481"/>
                  <a:gd name="connsiteY21" fmla="*/ 277227 h 279028"/>
                  <a:gd name="connsiteX22" fmla="*/ 336203 w 480481"/>
                  <a:gd name="connsiteY22" fmla="*/ 256825 h 279028"/>
                  <a:gd name="connsiteX23" fmla="*/ 361064 w 480481"/>
                  <a:gd name="connsiteY23" fmla="*/ 232993 h 279028"/>
                  <a:gd name="connsiteX24" fmla="*/ 356949 w 480481"/>
                  <a:gd name="connsiteY24" fmla="*/ 172214 h 279028"/>
                  <a:gd name="connsiteX25" fmla="*/ 365950 w 480481"/>
                  <a:gd name="connsiteY25" fmla="*/ 189702 h 279028"/>
                  <a:gd name="connsiteX26" fmla="*/ 384381 w 480481"/>
                  <a:gd name="connsiteY26" fmla="*/ 232479 h 279028"/>
                  <a:gd name="connsiteX27" fmla="*/ 390553 w 480481"/>
                  <a:gd name="connsiteY27" fmla="*/ 234193 h 279028"/>
                  <a:gd name="connsiteX28" fmla="*/ 449703 w 480481"/>
                  <a:gd name="connsiteY28" fmla="*/ 199903 h 279028"/>
                  <a:gd name="connsiteX29" fmla="*/ 477564 w 480481"/>
                  <a:gd name="connsiteY29" fmla="*/ 173157 h 279028"/>
                  <a:gd name="connsiteX30" fmla="*/ 478936 w 480481"/>
                  <a:gd name="connsiteY30" fmla="*/ 115636 h 279028"/>
                  <a:gd name="connsiteX31" fmla="*/ 474650 w 480481"/>
                  <a:gd name="connsiteY31" fmla="*/ 51085 h 279028"/>
                  <a:gd name="connsiteX32" fmla="*/ 474049 w 480481"/>
                  <a:gd name="connsiteY32" fmla="*/ 49542 h 279028"/>
                  <a:gd name="connsiteX33" fmla="*/ 473021 w 480481"/>
                  <a:gd name="connsiteY33" fmla="*/ 48342 h 279028"/>
                  <a:gd name="connsiteX34" fmla="*/ 432301 w 480481"/>
                  <a:gd name="connsiteY34" fmla="*/ 22881 h 279028"/>
                  <a:gd name="connsiteX35" fmla="*/ 395011 w 480481"/>
                  <a:gd name="connsiteY35" fmla="*/ 1707 h 279028"/>
                  <a:gd name="connsiteX36" fmla="*/ 362950 w 480481"/>
                  <a:gd name="connsiteY36" fmla="*/ 5993 h 279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80481" h="279028">
                    <a:moveTo>
                      <a:pt x="362950" y="5993"/>
                    </a:moveTo>
                    <a:cubicBezTo>
                      <a:pt x="344090" y="14052"/>
                      <a:pt x="324802" y="22281"/>
                      <a:pt x="304485" y="25710"/>
                    </a:cubicBezTo>
                    <a:cubicBezTo>
                      <a:pt x="302256" y="26053"/>
                      <a:pt x="301142" y="29053"/>
                      <a:pt x="302342" y="30854"/>
                    </a:cubicBezTo>
                    <a:cubicBezTo>
                      <a:pt x="313058" y="47484"/>
                      <a:pt x="322230" y="64886"/>
                      <a:pt x="330288" y="82889"/>
                    </a:cubicBezTo>
                    <a:cubicBezTo>
                      <a:pt x="319230" y="71916"/>
                      <a:pt x="308257" y="60857"/>
                      <a:pt x="296513" y="50742"/>
                    </a:cubicBezTo>
                    <a:cubicBezTo>
                      <a:pt x="285969" y="41655"/>
                      <a:pt x="275424" y="37883"/>
                      <a:pt x="261794" y="40283"/>
                    </a:cubicBezTo>
                    <a:cubicBezTo>
                      <a:pt x="243792" y="43455"/>
                      <a:pt x="225018" y="54428"/>
                      <a:pt x="208559" y="62057"/>
                    </a:cubicBezTo>
                    <a:cubicBezTo>
                      <a:pt x="183784" y="73545"/>
                      <a:pt x="159695" y="86061"/>
                      <a:pt x="133035" y="92833"/>
                    </a:cubicBezTo>
                    <a:cubicBezTo>
                      <a:pt x="130635" y="93433"/>
                      <a:pt x="129435" y="96862"/>
                      <a:pt x="131406" y="98662"/>
                    </a:cubicBezTo>
                    <a:cubicBezTo>
                      <a:pt x="141608" y="107835"/>
                      <a:pt x="147694" y="119236"/>
                      <a:pt x="154638" y="130809"/>
                    </a:cubicBezTo>
                    <a:cubicBezTo>
                      <a:pt x="155924" y="132952"/>
                      <a:pt x="157295" y="135009"/>
                      <a:pt x="158753" y="137067"/>
                    </a:cubicBezTo>
                    <a:cubicBezTo>
                      <a:pt x="142550" y="121894"/>
                      <a:pt x="122491" y="108006"/>
                      <a:pt x="107918" y="116064"/>
                    </a:cubicBezTo>
                    <a:cubicBezTo>
                      <a:pt x="90601" y="125665"/>
                      <a:pt x="76800" y="142039"/>
                      <a:pt x="61026" y="153955"/>
                    </a:cubicBezTo>
                    <a:cubicBezTo>
                      <a:pt x="40967" y="169042"/>
                      <a:pt x="22279" y="186273"/>
                      <a:pt x="1876" y="200675"/>
                    </a:cubicBezTo>
                    <a:cubicBezTo>
                      <a:pt x="1533" y="200932"/>
                      <a:pt x="1276" y="201189"/>
                      <a:pt x="1104" y="201532"/>
                    </a:cubicBezTo>
                    <a:cubicBezTo>
                      <a:pt x="-439" y="202732"/>
                      <a:pt x="-525" y="205475"/>
                      <a:pt x="1876" y="206076"/>
                    </a:cubicBezTo>
                    <a:cubicBezTo>
                      <a:pt x="49025" y="218506"/>
                      <a:pt x="87601" y="252024"/>
                      <a:pt x="130635" y="273198"/>
                    </a:cubicBezTo>
                    <a:cubicBezTo>
                      <a:pt x="138864" y="277227"/>
                      <a:pt x="145037" y="265226"/>
                      <a:pt x="148637" y="259825"/>
                    </a:cubicBezTo>
                    <a:cubicBezTo>
                      <a:pt x="158838" y="244566"/>
                      <a:pt x="170497" y="231021"/>
                      <a:pt x="177955" y="214562"/>
                    </a:cubicBezTo>
                    <a:cubicBezTo>
                      <a:pt x="180270" y="234193"/>
                      <a:pt x="174183" y="257511"/>
                      <a:pt x="163039" y="272084"/>
                    </a:cubicBezTo>
                    <a:cubicBezTo>
                      <a:pt x="161324" y="274313"/>
                      <a:pt x="163639" y="277313"/>
                      <a:pt x="166040" y="277399"/>
                    </a:cubicBezTo>
                    <a:cubicBezTo>
                      <a:pt x="196129" y="278428"/>
                      <a:pt x="225961" y="280571"/>
                      <a:pt x="255965" y="277227"/>
                    </a:cubicBezTo>
                    <a:cubicBezTo>
                      <a:pt x="283226" y="274141"/>
                      <a:pt x="310314" y="265569"/>
                      <a:pt x="336203" y="256825"/>
                    </a:cubicBezTo>
                    <a:cubicBezTo>
                      <a:pt x="349662" y="252281"/>
                      <a:pt x="359949" y="249452"/>
                      <a:pt x="361064" y="232993"/>
                    </a:cubicBezTo>
                    <a:cubicBezTo>
                      <a:pt x="362350" y="213791"/>
                      <a:pt x="361149" y="192188"/>
                      <a:pt x="356949" y="172214"/>
                    </a:cubicBezTo>
                    <a:cubicBezTo>
                      <a:pt x="360035" y="177958"/>
                      <a:pt x="362950" y="183873"/>
                      <a:pt x="365950" y="189702"/>
                    </a:cubicBezTo>
                    <a:cubicBezTo>
                      <a:pt x="373237" y="203761"/>
                      <a:pt x="380609" y="216877"/>
                      <a:pt x="384381" y="232479"/>
                    </a:cubicBezTo>
                    <a:cubicBezTo>
                      <a:pt x="385067" y="235222"/>
                      <a:pt x="388581" y="235994"/>
                      <a:pt x="390553" y="234193"/>
                    </a:cubicBezTo>
                    <a:cubicBezTo>
                      <a:pt x="406927" y="218934"/>
                      <a:pt x="430673" y="211390"/>
                      <a:pt x="449703" y="199903"/>
                    </a:cubicBezTo>
                    <a:cubicBezTo>
                      <a:pt x="461533" y="192788"/>
                      <a:pt x="473278" y="187045"/>
                      <a:pt x="477564" y="173157"/>
                    </a:cubicBezTo>
                    <a:cubicBezTo>
                      <a:pt x="482965" y="155498"/>
                      <a:pt x="479279" y="133724"/>
                      <a:pt x="478936" y="115636"/>
                    </a:cubicBezTo>
                    <a:cubicBezTo>
                      <a:pt x="478593" y="94033"/>
                      <a:pt x="477821" y="72430"/>
                      <a:pt x="474650" y="51085"/>
                    </a:cubicBezTo>
                    <a:cubicBezTo>
                      <a:pt x="474564" y="50485"/>
                      <a:pt x="474306" y="49970"/>
                      <a:pt x="474049" y="49542"/>
                    </a:cubicBezTo>
                    <a:cubicBezTo>
                      <a:pt x="473792" y="49113"/>
                      <a:pt x="473449" y="48684"/>
                      <a:pt x="473021" y="48342"/>
                    </a:cubicBezTo>
                    <a:cubicBezTo>
                      <a:pt x="460247" y="38740"/>
                      <a:pt x="445931" y="31197"/>
                      <a:pt x="432301" y="22881"/>
                    </a:cubicBezTo>
                    <a:cubicBezTo>
                      <a:pt x="420043" y="15423"/>
                      <a:pt x="408470" y="7022"/>
                      <a:pt x="395011" y="1707"/>
                    </a:cubicBezTo>
                    <a:cubicBezTo>
                      <a:pt x="384295" y="-2493"/>
                      <a:pt x="372722" y="1879"/>
                      <a:pt x="362950" y="599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9" name="任意多边形: 形状 1358">
                <a:extLst>
                  <a:ext uri="{FF2B5EF4-FFF2-40B4-BE49-F238E27FC236}">
                    <a16:creationId xmlns:a16="http://schemas.microsoft.com/office/drawing/2014/main" id="{A6893436-45BE-6E3B-D4AC-907F1E9EF50F}"/>
                  </a:ext>
                </a:extLst>
              </p:cNvPr>
              <p:cNvSpPr/>
              <p:nvPr/>
            </p:nvSpPr>
            <p:spPr>
              <a:xfrm>
                <a:off x="8152837" y="2286836"/>
                <a:ext cx="32980" cy="20657"/>
              </a:xfrm>
              <a:custGeom>
                <a:avLst/>
                <a:gdLst>
                  <a:gd name="connsiteX0" fmla="*/ 563 w 32980"/>
                  <a:gd name="connsiteY0" fmla="*/ 3306 h 20657"/>
                  <a:gd name="connsiteX1" fmla="*/ 28681 w 32980"/>
                  <a:gd name="connsiteY1" fmla="*/ 20366 h 20657"/>
                  <a:gd name="connsiteX2" fmla="*/ 31595 w 32980"/>
                  <a:gd name="connsiteY2" fmla="*/ 15565 h 20657"/>
                  <a:gd name="connsiteX3" fmla="*/ 2534 w 32980"/>
                  <a:gd name="connsiteY3" fmla="*/ 135 h 20657"/>
                  <a:gd name="connsiteX4" fmla="*/ 563 w 32980"/>
                  <a:gd name="connsiteY4" fmla="*/ 3306 h 2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80" h="20657">
                    <a:moveTo>
                      <a:pt x="563" y="3306"/>
                    </a:moveTo>
                    <a:cubicBezTo>
                      <a:pt x="8707" y="10165"/>
                      <a:pt x="18994" y="15908"/>
                      <a:pt x="28681" y="20366"/>
                    </a:cubicBezTo>
                    <a:cubicBezTo>
                      <a:pt x="31938" y="21823"/>
                      <a:pt x="34767" y="17451"/>
                      <a:pt x="31595" y="15565"/>
                    </a:cubicBezTo>
                    <a:cubicBezTo>
                      <a:pt x="22251" y="10079"/>
                      <a:pt x="12479" y="4335"/>
                      <a:pt x="2534" y="135"/>
                    </a:cubicBezTo>
                    <a:cubicBezTo>
                      <a:pt x="734" y="-637"/>
                      <a:pt x="-894" y="2106"/>
                      <a:pt x="563" y="330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0" name="任意多边形: 形状 1359">
                <a:extLst>
                  <a:ext uri="{FF2B5EF4-FFF2-40B4-BE49-F238E27FC236}">
                    <a16:creationId xmlns:a16="http://schemas.microsoft.com/office/drawing/2014/main" id="{0C6FC0A9-EAE2-A82B-5718-F73AC5AF24FF}"/>
                  </a:ext>
                </a:extLst>
              </p:cNvPr>
              <p:cNvSpPr/>
              <p:nvPr/>
            </p:nvSpPr>
            <p:spPr>
              <a:xfrm>
                <a:off x="8170745" y="2279112"/>
                <a:ext cx="33485" cy="25629"/>
              </a:xfrm>
              <a:custGeom>
                <a:avLst/>
                <a:gdLst>
                  <a:gd name="connsiteX0" fmla="*/ 742 w 33485"/>
                  <a:gd name="connsiteY0" fmla="*/ 3573 h 25629"/>
                  <a:gd name="connsiteX1" fmla="*/ 28346 w 33485"/>
                  <a:gd name="connsiteY1" fmla="*/ 24919 h 25629"/>
                  <a:gd name="connsiteX2" fmla="*/ 32546 w 33485"/>
                  <a:gd name="connsiteY2" fmla="*/ 20804 h 25629"/>
                  <a:gd name="connsiteX3" fmla="*/ 3400 w 33485"/>
                  <a:gd name="connsiteY3" fmla="*/ 230 h 25629"/>
                  <a:gd name="connsiteX4" fmla="*/ 742 w 33485"/>
                  <a:gd name="connsiteY4" fmla="*/ 3573 h 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85" h="25629">
                    <a:moveTo>
                      <a:pt x="742" y="3573"/>
                    </a:moveTo>
                    <a:cubicBezTo>
                      <a:pt x="9658" y="10946"/>
                      <a:pt x="19345" y="17461"/>
                      <a:pt x="28346" y="24919"/>
                    </a:cubicBezTo>
                    <a:cubicBezTo>
                      <a:pt x="31175" y="27233"/>
                      <a:pt x="35375" y="23376"/>
                      <a:pt x="32546" y="20804"/>
                    </a:cubicBezTo>
                    <a:cubicBezTo>
                      <a:pt x="23888" y="13003"/>
                      <a:pt x="13858" y="5288"/>
                      <a:pt x="3400" y="230"/>
                    </a:cubicBezTo>
                    <a:cubicBezTo>
                      <a:pt x="1342" y="-799"/>
                      <a:pt x="-1315" y="1859"/>
                      <a:pt x="742" y="357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1" name="任意多边形: 形状 1360">
                <a:extLst>
                  <a:ext uri="{FF2B5EF4-FFF2-40B4-BE49-F238E27FC236}">
                    <a16:creationId xmlns:a16="http://schemas.microsoft.com/office/drawing/2014/main" id="{63AE00C7-0C29-C71A-9367-72FDB4F683A5}"/>
                  </a:ext>
                </a:extLst>
              </p:cNvPr>
              <p:cNvSpPr/>
              <p:nvPr/>
            </p:nvSpPr>
            <p:spPr>
              <a:xfrm>
                <a:off x="8261134" y="2232155"/>
                <a:ext cx="76714" cy="34501"/>
              </a:xfrm>
              <a:custGeom>
                <a:avLst/>
                <a:gdLst>
                  <a:gd name="connsiteX0" fmla="*/ 1137 w 76714"/>
                  <a:gd name="connsiteY0" fmla="*/ 4152 h 34501"/>
                  <a:gd name="connsiteX1" fmla="*/ 72203 w 76714"/>
                  <a:gd name="connsiteY1" fmla="*/ 33985 h 34501"/>
                  <a:gd name="connsiteX2" fmla="*/ 75374 w 76714"/>
                  <a:gd name="connsiteY2" fmla="*/ 28584 h 34501"/>
                  <a:gd name="connsiteX3" fmla="*/ 2851 w 76714"/>
                  <a:gd name="connsiteY3" fmla="*/ 38 h 34501"/>
                  <a:gd name="connsiteX4" fmla="*/ 1137 w 76714"/>
                  <a:gd name="connsiteY4" fmla="*/ 4152 h 34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14" h="34501">
                    <a:moveTo>
                      <a:pt x="1137" y="4152"/>
                    </a:moveTo>
                    <a:cubicBezTo>
                      <a:pt x="24711" y="15382"/>
                      <a:pt x="49571" y="20355"/>
                      <a:pt x="72203" y="33985"/>
                    </a:cubicBezTo>
                    <a:cubicBezTo>
                      <a:pt x="75718" y="36128"/>
                      <a:pt x="78460" y="31070"/>
                      <a:pt x="75374" y="28584"/>
                    </a:cubicBezTo>
                    <a:cubicBezTo>
                      <a:pt x="55658" y="13068"/>
                      <a:pt x="27025" y="5095"/>
                      <a:pt x="2851" y="38"/>
                    </a:cubicBezTo>
                    <a:cubicBezTo>
                      <a:pt x="537" y="-391"/>
                      <a:pt x="-1264" y="2952"/>
                      <a:pt x="1137" y="415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2" name="任意多边形: 形状 1361">
                <a:extLst>
                  <a:ext uri="{FF2B5EF4-FFF2-40B4-BE49-F238E27FC236}">
                    <a16:creationId xmlns:a16="http://schemas.microsoft.com/office/drawing/2014/main" id="{AD0751FC-F2C4-6A98-40AC-7B3EA64EEF84}"/>
                  </a:ext>
                </a:extLst>
              </p:cNvPr>
              <p:cNvSpPr/>
              <p:nvPr/>
            </p:nvSpPr>
            <p:spPr>
              <a:xfrm>
                <a:off x="8311514" y="2230547"/>
                <a:ext cx="49192" cy="27406"/>
              </a:xfrm>
              <a:custGeom>
                <a:avLst/>
                <a:gdLst>
                  <a:gd name="connsiteX0" fmla="*/ 991 w 49192"/>
                  <a:gd name="connsiteY0" fmla="*/ 3531 h 27406"/>
                  <a:gd name="connsiteX1" fmla="*/ 22936 w 49192"/>
                  <a:gd name="connsiteY1" fmla="*/ 14419 h 27406"/>
                  <a:gd name="connsiteX2" fmla="*/ 44968 w 49192"/>
                  <a:gd name="connsiteY2" fmla="*/ 27106 h 27406"/>
                  <a:gd name="connsiteX3" fmla="*/ 47883 w 49192"/>
                  <a:gd name="connsiteY3" fmla="*/ 22220 h 27406"/>
                  <a:gd name="connsiteX4" fmla="*/ 2534 w 49192"/>
                  <a:gd name="connsiteY4" fmla="*/ 17 h 27406"/>
                  <a:gd name="connsiteX5" fmla="*/ 991 w 49192"/>
                  <a:gd name="connsiteY5" fmla="*/ 3531 h 2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92" h="27406">
                    <a:moveTo>
                      <a:pt x="991" y="3531"/>
                    </a:moveTo>
                    <a:cubicBezTo>
                      <a:pt x="8363" y="7046"/>
                      <a:pt x="15821" y="10304"/>
                      <a:pt x="22936" y="14419"/>
                    </a:cubicBezTo>
                    <a:cubicBezTo>
                      <a:pt x="30223" y="18619"/>
                      <a:pt x="37167" y="23763"/>
                      <a:pt x="44968" y="27106"/>
                    </a:cubicBezTo>
                    <a:cubicBezTo>
                      <a:pt x="48225" y="28563"/>
                      <a:pt x="50883" y="24363"/>
                      <a:pt x="47883" y="22220"/>
                    </a:cubicBezTo>
                    <a:cubicBezTo>
                      <a:pt x="35109" y="13218"/>
                      <a:pt x="18136" y="2674"/>
                      <a:pt x="2534" y="17"/>
                    </a:cubicBezTo>
                    <a:cubicBezTo>
                      <a:pt x="562" y="-240"/>
                      <a:pt x="-1152" y="2503"/>
                      <a:pt x="991" y="353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3" name="任意多边形: 形状 1362">
                <a:extLst>
                  <a:ext uri="{FF2B5EF4-FFF2-40B4-BE49-F238E27FC236}">
                    <a16:creationId xmlns:a16="http://schemas.microsoft.com/office/drawing/2014/main" id="{A5260BF7-6C4B-3BF5-EE31-22980627159C}"/>
                  </a:ext>
                </a:extLst>
              </p:cNvPr>
              <p:cNvSpPr/>
              <p:nvPr/>
            </p:nvSpPr>
            <p:spPr>
              <a:xfrm>
                <a:off x="8344115" y="2220418"/>
                <a:ext cx="42958" cy="26228"/>
              </a:xfrm>
              <a:custGeom>
                <a:avLst/>
                <a:gdLst>
                  <a:gd name="connsiteX0" fmla="*/ 965 w 42958"/>
                  <a:gd name="connsiteY0" fmla="*/ 3974 h 26228"/>
                  <a:gd name="connsiteX1" fmla="*/ 18968 w 42958"/>
                  <a:gd name="connsiteY1" fmla="*/ 13833 h 26228"/>
                  <a:gd name="connsiteX2" fmla="*/ 39113 w 42958"/>
                  <a:gd name="connsiteY2" fmla="*/ 25920 h 26228"/>
                  <a:gd name="connsiteX3" fmla="*/ 42285 w 42958"/>
                  <a:gd name="connsiteY3" fmla="*/ 21891 h 26228"/>
                  <a:gd name="connsiteX4" fmla="*/ 24454 w 42958"/>
                  <a:gd name="connsiteY4" fmla="*/ 9804 h 26228"/>
                  <a:gd name="connsiteX5" fmla="*/ 2680 w 42958"/>
                  <a:gd name="connsiteY5" fmla="*/ 117 h 26228"/>
                  <a:gd name="connsiteX6" fmla="*/ 965 w 42958"/>
                  <a:gd name="connsiteY6" fmla="*/ 3974 h 26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58" h="26228">
                    <a:moveTo>
                      <a:pt x="965" y="3974"/>
                    </a:moveTo>
                    <a:cubicBezTo>
                      <a:pt x="6538" y="7832"/>
                      <a:pt x="12967" y="10661"/>
                      <a:pt x="18968" y="13833"/>
                    </a:cubicBezTo>
                    <a:cubicBezTo>
                      <a:pt x="25912" y="17433"/>
                      <a:pt x="32084" y="22577"/>
                      <a:pt x="39113" y="25920"/>
                    </a:cubicBezTo>
                    <a:cubicBezTo>
                      <a:pt x="41771" y="27206"/>
                      <a:pt x="44171" y="24205"/>
                      <a:pt x="42285" y="21891"/>
                    </a:cubicBezTo>
                    <a:cubicBezTo>
                      <a:pt x="37742" y="16404"/>
                      <a:pt x="30541" y="13061"/>
                      <a:pt x="24454" y="9804"/>
                    </a:cubicBezTo>
                    <a:cubicBezTo>
                      <a:pt x="17510" y="6117"/>
                      <a:pt x="10138" y="2431"/>
                      <a:pt x="2680" y="117"/>
                    </a:cubicBezTo>
                    <a:cubicBezTo>
                      <a:pt x="280" y="-655"/>
                      <a:pt x="-1006" y="2603"/>
                      <a:pt x="965" y="397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4" name="任意多边形: 形状 1363">
                <a:extLst>
                  <a:ext uri="{FF2B5EF4-FFF2-40B4-BE49-F238E27FC236}">
                    <a16:creationId xmlns:a16="http://schemas.microsoft.com/office/drawing/2014/main" id="{C083B74A-48A1-6B16-7847-8E22E658CD0F}"/>
                  </a:ext>
                </a:extLst>
              </p:cNvPr>
              <p:cNvSpPr/>
              <p:nvPr/>
            </p:nvSpPr>
            <p:spPr>
              <a:xfrm>
                <a:off x="8430212" y="2179468"/>
                <a:ext cx="52203" cy="16701"/>
              </a:xfrm>
              <a:custGeom>
                <a:avLst/>
                <a:gdLst>
                  <a:gd name="connsiteX0" fmla="*/ 2136 w 52203"/>
                  <a:gd name="connsiteY0" fmla="*/ 176 h 16701"/>
                  <a:gd name="connsiteX1" fmla="*/ 1536 w 52203"/>
                  <a:gd name="connsiteY1" fmla="*/ 4376 h 16701"/>
                  <a:gd name="connsiteX2" fmla="*/ 25540 w 52203"/>
                  <a:gd name="connsiteY2" fmla="*/ 9177 h 16701"/>
                  <a:gd name="connsiteX3" fmla="*/ 49028 w 52203"/>
                  <a:gd name="connsiteY3" fmla="*/ 16635 h 16701"/>
                  <a:gd name="connsiteX4" fmla="*/ 51000 w 52203"/>
                  <a:gd name="connsiteY4" fmla="*/ 12091 h 16701"/>
                  <a:gd name="connsiteX5" fmla="*/ 2136 w 52203"/>
                  <a:gd name="connsiteY5" fmla="*/ 176 h 1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3" h="16701">
                    <a:moveTo>
                      <a:pt x="2136" y="176"/>
                    </a:moveTo>
                    <a:cubicBezTo>
                      <a:pt x="-178" y="347"/>
                      <a:pt x="-950" y="3862"/>
                      <a:pt x="1536" y="4376"/>
                    </a:cubicBezTo>
                    <a:cubicBezTo>
                      <a:pt x="9509" y="6005"/>
                      <a:pt x="17567" y="7034"/>
                      <a:pt x="25540" y="9177"/>
                    </a:cubicBezTo>
                    <a:cubicBezTo>
                      <a:pt x="33512" y="11320"/>
                      <a:pt x="41056" y="14835"/>
                      <a:pt x="49028" y="16635"/>
                    </a:cubicBezTo>
                    <a:cubicBezTo>
                      <a:pt x="51771" y="17235"/>
                      <a:pt x="53486" y="13634"/>
                      <a:pt x="51000" y="12091"/>
                    </a:cubicBezTo>
                    <a:cubicBezTo>
                      <a:pt x="37627" y="4033"/>
                      <a:pt x="17652" y="-1025"/>
                      <a:pt x="2136" y="17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5" name="任意多边形: 形状 1364">
                <a:extLst>
                  <a:ext uri="{FF2B5EF4-FFF2-40B4-BE49-F238E27FC236}">
                    <a16:creationId xmlns:a16="http://schemas.microsoft.com/office/drawing/2014/main" id="{9AF1EF71-381D-E6FA-7F54-D75BA61EC487}"/>
                  </a:ext>
                </a:extLst>
              </p:cNvPr>
              <p:cNvSpPr/>
              <p:nvPr/>
            </p:nvSpPr>
            <p:spPr>
              <a:xfrm>
                <a:off x="8461264" y="2172339"/>
                <a:ext cx="40467" cy="13132"/>
              </a:xfrm>
              <a:custGeom>
                <a:avLst/>
                <a:gdLst>
                  <a:gd name="connsiteX0" fmla="*/ 1860 w 40467"/>
                  <a:gd name="connsiteY0" fmla="*/ 18 h 13132"/>
                  <a:gd name="connsiteX1" fmla="*/ 1345 w 40467"/>
                  <a:gd name="connsiteY1" fmla="*/ 3704 h 13132"/>
                  <a:gd name="connsiteX2" fmla="*/ 18233 w 40467"/>
                  <a:gd name="connsiteY2" fmla="*/ 6962 h 13132"/>
                  <a:gd name="connsiteX3" fmla="*/ 37350 w 40467"/>
                  <a:gd name="connsiteY3" fmla="*/ 13048 h 13132"/>
                  <a:gd name="connsiteX4" fmla="*/ 39321 w 40467"/>
                  <a:gd name="connsiteY4" fmla="*/ 8590 h 13132"/>
                  <a:gd name="connsiteX5" fmla="*/ 1860 w 40467"/>
                  <a:gd name="connsiteY5" fmla="*/ 18 h 13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67" h="13132">
                    <a:moveTo>
                      <a:pt x="1860" y="18"/>
                    </a:moveTo>
                    <a:cubicBezTo>
                      <a:pt x="-198" y="104"/>
                      <a:pt x="-798" y="3361"/>
                      <a:pt x="1345" y="3704"/>
                    </a:cubicBezTo>
                    <a:cubicBezTo>
                      <a:pt x="7003" y="4647"/>
                      <a:pt x="12661" y="5676"/>
                      <a:pt x="18233" y="6962"/>
                    </a:cubicBezTo>
                    <a:cubicBezTo>
                      <a:pt x="24748" y="8505"/>
                      <a:pt x="30921" y="11419"/>
                      <a:pt x="37350" y="13048"/>
                    </a:cubicBezTo>
                    <a:cubicBezTo>
                      <a:pt x="40007" y="13734"/>
                      <a:pt x="41722" y="10048"/>
                      <a:pt x="39321" y="8590"/>
                    </a:cubicBezTo>
                    <a:cubicBezTo>
                      <a:pt x="28692" y="2247"/>
                      <a:pt x="14032" y="-239"/>
                      <a:pt x="1860" y="1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6" name="任意多边形: 形状 1365">
                <a:extLst>
                  <a:ext uri="{FF2B5EF4-FFF2-40B4-BE49-F238E27FC236}">
                    <a16:creationId xmlns:a16="http://schemas.microsoft.com/office/drawing/2014/main" id="{9DB2BDF3-7801-FC3E-C5D7-58A44E4FD682}"/>
                  </a:ext>
                </a:extLst>
              </p:cNvPr>
              <p:cNvSpPr/>
              <p:nvPr/>
            </p:nvSpPr>
            <p:spPr>
              <a:xfrm>
                <a:off x="8162625" y="2305009"/>
                <a:ext cx="23316" cy="19852"/>
              </a:xfrm>
              <a:custGeom>
                <a:avLst/>
                <a:gdLst>
                  <a:gd name="connsiteX0" fmla="*/ 11349 w 23316"/>
                  <a:gd name="connsiteY0" fmla="*/ 7508 h 19852"/>
                  <a:gd name="connsiteX1" fmla="*/ 633 w 23316"/>
                  <a:gd name="connsiteY1" fmla="*/ 16252 h 19852"/>
                  <a:gd name="connsiteX2" fmla="*/ 2090 w 23316"/>
                  <a:gd name="connsiteY2" fmla="*/ 19853 h 19852"/>
                  <a:gd name="connsiteX3" fmla="*/ 13920 w 23316"/>
                  <a:gd name="connsiteY3" fmla="*/ 13509 h 19852"/>
                  <a:gd name="connsiteX4" fmla="*/ 19664 w 23316"/>
                  <a:gd name="connsiteY4" fmla="*/ 8023 h 19852"/>
                  <a:gd name="connsiteX5" fmla="*/ 23264 w 23316"/>
                  <a:gd name="connsiteY5" fmla="*/ 2965 h 19852"/>
                  <a:gd name="connsiteX6" fmla="*/ 20350 w 23316"/>
                  <a:gd name="connsiteY6" fmla="*/ 50 h 19852"/>
                  <a:gd name="connsiteX7" fmla="*/ 11349 w 23316"/>
                  <a:gd name="connsiteY7" fmla="*/ 7508 h 1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16" h="19852">
                    <a:moveTo>
                      <a:pt x="11349" y="7508"/>
                    </a:moveTo>
                    <a:cubicBezTo>
                      <a:pt x="8005" y="10766"/>
                      <a:pt x="4147" y="13166"/>
                      <a:pt x="633" y="16252"/>
                    </a:cubicBezTo>
                    <a:cubicBezTo>
                      <a:pt x="-739" y="17453"/>
                      <a:pt x="290" y="19853"/>
                      <a:pt x="2090" y="19853"/>
                    </a:cubicBezTo>
                    <a:cubicBezTo>
                      <a:pt x="6719" y="19767"/>
                      <a:pt x="10577" y="16338"/>
                      <a:pt x="13920" y="13509"/>
                    </a:cubicBezTo>
                    <a:cubicBezTo>
                      <a:pt x="15978" y="11795"/>
                      <a:pt x="17778" y="9909"/>
                      <a:pt x="19664" y="8023"/>
                    </a:cubicBezTo>
                    <a:cubicBezTo>
                      <a:pt x="21207" y="6480"/>
                      <a:pt x="22835" y="5194"/>
                      <a:pt x="23264" y="2965"/>
                    </a:cubicBezTo>
                    <a:cubicBezTo>
                      <a:pt x="23607" y="1165"/>
                      <a:pt x="22235" y="-293"/>
                      <a:pt x="20350" y="50"/>
                    </a:cubicBezTo>
                    <a:cubicBezTo>
                      <a:pt x="16663" y="565"/>
                      <a:pt x="13834" y="5022"/>
                      <a:pt x="11349" y="750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7" name="任意多边形: 形状 1366">
                <a:extLst>
                  <a:ext uri="{FF2B5EF4-FFF2-40B4-BE49-F238E27FC236}">
                    <a16:creationId xmlns:a16="http://schemas.microsoft.com/office/drawing/2014/main" id="{3D9FBD6A-7DEF-2B8A-C0E5-D559D49B470D}"/>
                  </a:ext>
                </a:extLst>
              </p:cNvPr>
              <p:cNvSpPr/>
              <p:nvPr/>
            </p:nvSpPr>
            <p:spPr>
              <a:xfrm>
                <a:off x="8180240" y="2301271"/>
                <a:ext cx="25379" cy="32473"/>
              </a:xfrm>
              <a:custGeom>
                <a:avLst/>
                <a:gdLst>
                  <a:gd name="connsiteX0" fmla="*/ 20908 w 25379"/>
                  <a:gd name="connsiteY0" fmla="*/ 616 h 32473"/>
                  <a:gd name="connsiteX1" fmla="*/ 11221 w 25379"/>
                  <a:gd name="connsiteY1" fmla="*/ 13474 h 32473"/>
                  <a:gd name="connsiteX2" fmla="*/ 248 w 25379"/>
                  <a:gd name="connsiteY2" fmla="*/ 29677 h 32473"/>
                  <a:gd name="connsiteX3" fmla="*/ 3163 w 25379"/>
                  <a:gd name="connsiteY3" fmla="*/ 31991 h 32473"/>
                  <a:gd name="connsiteX4" fmla="*/ 15079 w 25379"/>
                  <a:gd name="connsiteY4" fmla="*/ 18361 h 32473"/>
                  <a:gd name="connsiteX5" fmla="*/ 25195 w 25379"/>
                  <a:gd name="connsiteY5" fmla="*/ 3188 h 32473"/>
                  <a:gd name="connsiteX6" fmla="*/ 20908 w 25379"/>
                  <a:gd name="connsiteY6" fmla="*/ 616 h 3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79" h="32473">
                    <a:moveTo>
                      <a:pt x="20908" y="616"/>
                    </a:moveTo>
                    <a:cubicBezTo>
                      <a:pt x="16965" y="4045"/>
                      <a:pt x="14307" y="9188"/>
                      <a:pt x="11221" y="13474"/>
                    </a:cubicBezTo>
                    <a:cubicBezTo>
                      <a:pt x="7450" y="18790"/>
                      <a:pt x="3506" y="23933"/>
                      <a:pt x="248" y="29677"/>
                    </a:cubicBezTo>
                    <a:cubicBezTo>
                      <a:pt x="-780" y="31562"/>
                      <a:pt x="1620" y="33363"/>
                      <a:pt x="3163" y="31991"/>
                    </a:cubicBezTo>
                    <a:cubicBezTo>
                      <a:pt x="7792" y="27962"/>
                      <a:pt x="11393" y="23247"/>
                      <a:pt x="15079" y="18361"/>
                    </a:cubicBezTo>
                    <a:cubicBezTo>
                      <a:pt x="18594" y="13560"/>
                      <a:pt x="22966" y="8760"/>
                      <a:pt x="25195" y="3188"/>
                    </a:cubicBezTo>
                    <a:cubicBezTo>
                      <a:pt x="26223" y="616"/>
                      <a:pt x="22709" y="-927"/>
                      <a:pt x="20908" y="61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8" name="任意多边形: 形状 1367">
                <a:extLst>
                  <a:ext uri="{FF2B5EF4-FFF2-40B4-BE49-F238E27FC236}">
                    <a16:creationId xmlns:a16="http://schemas.microsoft.com/office/drawing/2014/main" id="{27A05AB2-C1DA-1585-DF81-86223B7CF2D6}"/>
                  </a:ext>
                </a:extLst>
              </p:cNvPr>
              <p:cNvSpPr/>
              <p:nvPr/>
            </p:nvSpPr>
            <p:spPr>
              <a:xfrm>
                <a:off x="8282268" y="2275552"/>
                <a:ext cx="26175" cy="37138"/>
              </a:xfrm>
              <a:custGeom>
                <a:avLst/>
                <a:gdLst>
                  <a:gd name="connsiteX0" fmla="*/ 20036 w 26175"/>
                  <a:gd name="connsiteY0" fmla="*/ 1561 h 37138"/>
                  <a:gd name="connsiteX1" fmla="*/ 10092 w 26175"/>
                  <a:gd name="connsiteY1" fmla="*/ 17677 h 37138"/>
                  <a:gd name="connsiteX2" fmla="*/ 62 w 26175"/>
                  <a:gd name="connsiteY2" fmla="*/ 34479 h 37138"/>
                  <a:gd name="connsiteX3" fmla="*/ 3062 w 26175"/>
                  <a:gd name="connsiteY3" fmla="*/ 36793 h 37138"/>
                  <a:gd name="connsiteX4" fmla="*/ 14378 w 26175"/>
                  <a:gd name="connsiteY4" fmla="*/ 23078 h 37138"/>
                  <a:gd name="connsiteX5" fmla="*/ 25694 w 26175"/>
                  <a:gd name="connsiteY5" fmla="*/ 4990 h 37138"/>
                  <a:gd name="connsiteX6" fmla="*/ 20036 w 26175"/>
                  <a:gd name="connsiteY6" fmla="*/ 1561 h 37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75" h="37138">
                    <a:moveTo>
                      <a:pt x="20036" y="1561"/>
                    </a:moveTo>
                    <a:cubicBezTo>
                      <a:pt x="16692" y="6961"/>
                      <a:pt x="13521" y="12362"/>
                      <a:pt x="10092" y="17677"/>
                    </a:cubicBezTo>
                    <a:cubicBezTo>
                      <a:pt x="6577" y="22992"/>
                      <a:pt x="1862" y="28307"/>
                      <a:pt x="62" y="34479"/>
                    </a:cubicBezTo>
                    <a:cubicBezTo>
                      <a:pt x="-367" y="36108"/>
                      <a:pt x="1519" y="37908"/>
                      <a:pt x="3062" y="36793"/>
                    </a:cubicBezTo>
                    <a:cubicBezTo>
                      <a:pt x="8034" y="33364"/>
                      <a:pt x="11035" y="27878"/>
                      <a:pt x="14378" y="23078"/>
                    </a:cubicBezTo>
                    <a:cubicBezTo>
                      <a:pt x="18407" y="17248"/>
                      <a:pt x="22351" y="11248"/>
                      <a:pt x="25694" y="4990"/>
                    </a:cubicBezTo>
                    <a:cubicBezTo>
                      <a:pt x="27837" y="1218"/>
                      <a:pt x="22265" y="-2040"/>
                      <a:pt x="20036" y="156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9" name="任意多边形: 形状 1368">
                <a:extLst>
                  <a:ext uri="{FF2B5EF4-FFF2-40B4-BE49-F238E27FC236}">
                    <a16:creationId xmlns:a16="http://schemas.microsoft.com/office/drawing/2014/main" id="{F6C07791-7ADD-F20A-F659-0754B762528C}"/>
                  </a:ext>
                </a:extLst>
              </p:cNvPr>
              <p:cNvSpPr/>
              <p:nvPr/>
            </p:nvSpPr>
            <p:spPr>
              <a:xfrm>
                <a:off x="8312386" y="2265833"/>
                <a:ext cx="24351" cy="42598"/>
              </a:xfrm>
              <a:custGeom>
                <a:avLst/>
                <a:gdLst>
                  <a:gd name="connsiteX0" fmla="*/ 20607 w 24351"/>
                  <a:gd name="connsiteY0" fmla="*/ 307 h 42598"/>
                  <a:gd name="connsiteX1" fmla="*/ 8606 w 24351"/>
                  <a:gd name="connsiteY1" fmla="*/ 17709 h 42598"/>
                  <a:gd name="connsiteX2" fmla="*/ 33 w 24351"/>
                  <a:gd name="connsiteY2" fmla="*/ 39654 h 42598"/>
                  <a:gd name="connsiteX3" fmla="*/ 3719 w 24351"/>
                  <a:gd name="connsiteY3" fmla="*/ 41883 h 42598"/>
                  <a:gd name="connsiteX4" fmla="*/ 13149 w 24351"/>
                  <a:gd name="connsiteY4" fmla="*/ 23195 h 42598"/>
                  <a:gd name="connsiteX5" fmla="*/ 24208 w 24351"/>
                  <a:gd name="connsiteY5" fmla="*/ 3136 h 42598"/>
                  <a:gd name="connsiteX6" fmla="*/ 20607 w 24351"/>
                  <a:gd name="connsiteY6" fmla="*/ 307 h 42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51" h="42598">
                    <a:moveTo>
                      <a:pt x="20607" y="307"/>
                    </a:moveTo>
                    <a:cubicBezTo>
                      <a:pt x="14606" y="3479"/>
                      <a:pt x="11435" y="11880"/>
                      <a:pt x="8606" y="17709"/>
                    </a:cubicBezTo>
                    <a:cubicBezTo>
                      <a:pt x="5348" y="24481"/>
                      <a:pt x="1233" y="32282"/>
                      <a:pt x="33" y="39654"/>
                    </a:cubicBezTo>
                    <a:cubicBezTo>
                      <a:pt x="-310" y="41540"/>
                      <a:pt x="2090" y="43769"/>
                      <a:pt x="3719" y="41883"/>
                    </a:cubicBezTo>
                    <a:cubicBezTo>
                      <a:pt x="8091" y="36568"/>
                      <a:pt x="10320" y="29367"/>
                      <a:pt x="13149" y="23195"/>
                    </a:cubicBezTo>
                    <a:cubicBezTo>
                      <a:pt x="16235" y="16423"/>
                      <a:pt x="21979" y="10079"/>
                      <a:pt x="24208" y="3136"/>
                    </a:cubicBezTo>
                    <a:cubicBezTo>
                      <a:pt x="24979" y="992"/>
                      <a:pt x="22493" y="-722"/>
                      <a:pt x="20607" y="30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0" name="任意多边形: 形状 1369">
                <a:extLst>
                  <a:ext uri="{FF2B5EF4-FFF2-40B4-BE49-F238E27FC236}">
                    <a16:creationId xmlns:a16="http://schemas.microsoft.com/office/drawing/2014/main" id="{D01A2D1B-E6A0-F5BE-E85F-45B951E74FEA}"/>
                  </a:ext>
                </a:extLst>
              </p:cNvPr>
              <p:cNvSpPr/>
              <p:nvPr/>
            </p:nvSpPr>
            <p:spPr>
              <a:xfrm>
                <a:off x="8436628" y="2207369"/>
                <a:ext cx="26348" cy="56686"/>
              </a:xfrm>
              <a:custGeom>
                <a:avLst/>
                <a:gdLst>
                  <a:gd name="connsiteX0" fmla="*/ 20067 w 26348"/>
                  <a:gd name="connsiteY0" fmla="*/ 2192 h 56686"/>
                  <a:gd name="connsiteX1" fmla="*/ 9951 w 26348"/>
                  <a:gd name="connsiteY1" fmla="*/ 31081 h 56686"/>
                  <a:gd name="connsiteX2" fmla="*/ 7 w 26348"/>
                  <a:gd name="connsiteY2" fmla="*/ 54656 h 56686"/>
                  <a:gd name="connsiteX3" fmla="*/ 3951 w 26348"/>
                  <a:gd name="connsiteY3" fmla="*/ 55770 h 56686"/>
                  <a:gd name="connsiteX4" fmla="*/ 26325 w 26348"/>
                  <a:gd name="connsiteY4" fmla="*/ 3049 h 56686"/>
                  <a:gd name="connsiteX5" fmla="*/ 20067 w 26348"/>
                  <a:gd name="connsiteY5" fmla="*/ 2192 h 5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48" h="56686">
                    <a:moveTo>
                      <a:pt x="20067" y="2192"/>
                    </a:moveTo>
                    <a:cubicBezTo>
                      <a:pt x="16467" y="11793"/>
                      <a:pt x="13723" y="21566"/>
                      <a:pt x="9951" y="31081"/>
                    </a:cubicBezTo>
                    <a:cubicBezTo>
                      <a:pt x="6865" y="38882"/>
                      <a:pt x="521" y="46169"/>
                      <a:pt x="7" y="54656"/>
                    </a:cubicBezTo>
                    <a:cubicBezTo>
                      <a:pt x="-164" y="56885"/>
                      <a:pt x="2836" y="57313"/>
                      <a:pt x="3951" y="55770"/>
                    </a:cubicBezTo>
                    <a:cubicBezTo>
                      <a:pt x="14752" y="40682"/>
                      <a:pt x="23925" y="21480"/>
                      <a:pt x="26325" y="3049"/>
                    </a:cubicBezTo>
                    <a:cubicBezTo>
                      <a:pt x="26753" y="-723"/>
                      <a:pt x="21267" y="-980"/>
                      <a:pt x="20067" y="219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1" name="任意多边形: 形状 1370">
                <a:extLst>
                  <a:ext uri="{FF2B5EF4-FFF2-40B4-BE49-F238E27FC236}">
                    <a16:creationId xmlns:a16="http://schemas.microsoft.com/office/drawing/2014/main" id="{8DF028D0-0340-D989-FE58-47B2C75FD7DC}"/>
                  </a:ext>
                </a:extLst>
              </p:cNvPr>
              <p:cNvSpPr/>
              <p:nvPr/>
            </p:nvSpPr>
            <p:spPr>
              <a:xfrm>
                <a:off x="8463122" y="2192010"/>
                <a:ext cx="25052" cy="65361"/>
              </a:xfrm>
              <a:custGeom>
                <a:avLst/>
                <a:gdLst>
                  <a:gd name="connsiteX0" fmla="*/ 19632 w 25052"/>
                  <a:gd name="connsiteY0" fmla="*/ 1435 h 65361"/>
                  <a:gd name="connsiteX1" fmla="*/ 8574 w 25052"/>
                  <a:gd name="connsiteY1" fmla="*/ 29810 h 65361"/>
                  <a:gd name="connsiteX2" fmla="*/ 2 w 25052"/>
                  <a:gd name="connsiteY2" fmla="*/ 63071 h 65361"/>
                  <a:gd name="connsiteX3" fmla="*/ 4116 w 25052"/>
                  <a:gd name="connsiteY3" fmla="*/ 64272 h 65361"/>
                  <a:gd name="connsiteX4" fmla="*/ 13546 w 25052"/>
                  <a:gd name="connsiteY4" fmla="*/ 35811 h 65361"/>
                  <a:gd name="connsiteX5" fmla="*/ 24947 w 25052"/>
                  <a:gd name="connsiteY5" fmla="*/ 3835 h 65361"/>
                  <a:gd name="connsiteX6" fmla="*/ 19632 w 25052"/>
                  <a:gd name="connsiteY6" fmla="*/ 1435 h 6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52" h="65361">
                    <a:moveTo>
                      <a:pt x="19632" y="1435"/>
                    </a:moveTo>
                    <a:cubicBezTo>
                      <a:pt x="14832" y="10351"/>
                      <a:pt x="11832" y="20295"/>
                      <a:pt x="8574" y="29810"/>
                    </a:cubicBezTo>
                    <a:cubicBezTo>
                      <a:pt x="4888" y="40440"/>
                      <a:pt x="516" y="51756"/>
                      <a:pt x="2" y="63071"/>
                    </a:cubicBezTo>
                    <a:cubicBezTo>
                      <a:pt x="-84" y="65215"/>
                      <a:pt x="3259" y="66329"/>
                      <a:pt x="4116" y="64272"/>
                    </a:cubicBezTo>
                    <a:cubicBezTo>
                      <a:pt x="8231" y="55185"/>
                      <a:pt x="10460" y="45241"/>
                      <a:pt x="13546" y="35811"/>
                    </a:cubicBezTo>
                    <a:cubicBezTo>
                      <a:pt x="17061" y="25095"/>
                      <a:pt x="21947" y="14723"/>
                      <a:pt x="24947" y="3835"/>
                    </a:cubicBezTo>
                    <a:cubicBezTo>
                      <a:pt x="25805" y="578"/>
                      <a:pt x="21175" y="-1565"/>
                      <a:pt x="19632" y="143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2" name="任意多边形: 形状 1371">
                <a:extLst>
                  <a:ext uri="{FF2B5EF4-FFF2-40B4-BE49-F238E27FC236}">
                    <a16:creationId xmlns:a16="http://schemas.microsoft.com/office/drawing/2014/main" id="{F7A2EE15-C893-542E-ADB6-50C9235B399F}"/>
                  </a:ext>
                </a:extLst>
              </p:cNvPr>
              <p:cNvSpPr/>
              <p:nvPr/>
            </p:nvSpPr>
            <p:spPr>
              <a:xfrm>
                <a:off x="8489838" y="2180294"/>
                <a:ext cx="20475" cy="55287"/>
              </a:xfrm>
              <a:custGeom>
                <a:avLst/>
                <a:gdLst>
                  <a:gd name="connsiteX0" fmla="*/ 15976 w 20475"/>
                  <a:gd name="connsiteY0" fmla="*/ 892 h 55287"/>
                  <a:gd name="connsiteX1" fmla="*/ 7061 w 20475"/>
                  <a:gd name="connsiteY1" fmla="*/ 25409 h 55287"/>
                  <a:gd name="connsiteX2" fmla="*/ 374 w 20475"/>
                  <a:gd name="connsiteY2" fmla="*/ 53870 h 55287"/>
                  <a:gd name="connsiteX3" fmla="*/ 4146 w 20475"/>
                  <a:gd name="connsiteY3" fmla="*/ 53870 h 55287"/>
                  <a:gd name="connsiteX4" fmla="*/ 20434 w 20475"/>
                  <a:gd name="connsiteY4" fmla="*/ 3550 h 55287"/>
                  <a:gd name="connsiteX5" fmla="*/ 15976 w 20475"/>
                  <a:gd name="connsiteY5" fmla="*/ 892 h 5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75" h="55287">
                    <a:moveTo>
                      <a:pt x="15976" y="892"/>
                    </a:moveTo>
                    <a:cubicBezTo>
                      <a:pt x="10490" y="7579"/>
                      <a:pt x="9119" y="17180"/>
                      <a:pt x="7061" y="25409"/>
                    </a:cubicBezTo>
                    <a:cubicBezTo>
                      <a:pt x="4747" y="34411"/>
                      <a:pt x="-1597" y="44440"/>
                      <a:pt x="374" y="53870"/>
                    </a:cubicBezTo>
                    <a:cubicBezTo>
                      <a:pt x="804" y="55927"/>
                      <a:pt x="3461" y="55585"/>
                      <a:pt x="4146" y="53870"/>
                    </a:cubicBezTo>
                    <a:cubicBezTo>
                      <a:pt x="10662" y="38097"/>
                      <a:pt x="17177" y="20266"/>
                      <a:pt x="20434" y="3550"/>
                    </a:cubicBezTo>
                    <a:cubicBezTo>
                      <a:pt x="20863" y="1235"/>
                      <a:pt x="17863" y="-1422"/>
                      <a:pt x="15976" y="89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3" name="任意多边形: 形状 1372">
                <a:extLst>
                  <a:ext uri="{FF2B5EF4-FFF2-40B4-BE49-F238E27FC236}">
                    <a16:creationId xmlns:a16="http://schemas.microsoft.com/office/drawing/2014/main" id="{B9F359B8-1E6F-B971-8E8F-A7F5278738CB}"/>
                  </a:ext>
                </a:extLst>
              </p:cNvPr>
              <p:cNvSpPr/>
              <p:nvPr/>
            </p:nvSpPr>
            <p:spPr>
              <a:xfrm>
                <a:off x="8119389" y="2135834"/>
                <a:ext cx="457473" cy="176717"/>
              </a:xfrm>
              <a:custGeom>
                <a:avLst/>
                <a:gdLst>
                  <a:gd name="connsiteX0" fmla="*/ 451491 w 457473"/>
                  <a:gd name="connsiteY0" fmla="*/ 861 h 176717"/>
                  <a:gd name="connsiteX1" fmla="*/ 407857 w 457473"/>
                  <a:gd name="connsiteY1" fmla="*/ 29493 h 176717"/>
                  <a:gd name="connsiteX2" fmla="*/ 356508 w 457473"/>
                  <a:gd name="connsiteY2" fmla="*/ 58211 h 176717"/>
                  <a:gd name="connsiteX3" fmla="*/ 241551 w 457473"/>
                  <a:gd name="connsiteY3" fmla="*/ 116847 h 176717"/>
                  <a:gd name="connsiteX4" fmla="*/ 124708 w 457473"/>
                  <a:gd name="connsiteY4" fmla="*/ 156109 h 176717"/>
                  <a:gd name="connsiteX5" fmla="*/ 59299 w 457473"/>
                  <a:gd name="connsiteY5" fmla="*/ 166225 h 176717"/>
                  <a:gd name="connsiteX6" fmla="*/ 2121 w 457473"/>
                  <a:gd name="connsiteY6" fmla="*/ 172225 h 176717"/>
                  <a:gd name="connsiteX7" fmla="*/ 1521 w 457473"/>
                  <a:gd name="connsiteY7" fmla="*/ 176426 h 176717"/>
                  <a:gd name="connsiteX8" fmla="*/ 52527 w 457473"/>
                  <a:gd name="connsiteY8" fmla="*/ 173340 h 176717"/>
                  <a:gd name="connsiteX9" fmla="*/ 113392 w 457473"/>
                  <a:gd name="connsiteY9" fmla="*/ 165110 h 176717"/>
                  <a:gd name="connsiteX10" fmla="*/ 243351 w 457473"/>
                  <a:gd name="connsiteY10" fmla="*/ 123362 h 176717"/>
                  <a:gd name="connsiteX11" fmla="*/ 354279 w 457473"/>
                  <a:gd name="connsiteY11" fmla="*/ 67384 h 176717"/>
                  <a:gd name="connsiteX12" fmla="*/ 411286 w 457473"/>
                  <a:gd name="connsiteY12" fmla="*/ 35408 h 176717"/>
                  <a:gd name="connsiteX13" fmla="*/ 456378 w 457473"/>
                  <a:gd name="connsiteY13" fmla="*/ 5748 h 176717"/>
                  <a:gd name="connsiteX14" fmla="*/ 451491 w 457473"/>
                  <a:gd name="connsiteY14" fmla="*/ 861 h 17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7473" h="176717">
                    <a:moveTo>
                      <a:pt x="451491" y="861"/>
                    </a:moveTo>
                    <a:cubicBezTo>
                      <a:pt x="436918" y="12777"/>
                      <a:pt x="423031" y="20835"/>
                      <a:pt x="407857" y="29493"/>
                    </a:cubicBezTo>
                    <a:cubicBezTo>
                      <a:pt x="390798" y="39180"/>
                      <a:pt x="373567" y="48439"/>
                      <a:pt x="356508" y="58211"/>
                    </a:cubicBezTo>
                    <a:cubicBezTo>
                      <a:pt x="318789" y="79728"/>
                      <a:pt x="282270" y="101160"/>
                      <a:pt x="241551" y="116847"/>
                    </a:cubicBezTo>
                    <a:cubicBezTo>
                      <a:pt x="203660" y="131506"/>
                      <a:pt x="164141" y="146508"/>
                      <a:pt x="124708" y="156109"/>
                    </a:cubicBezTo>
                    <a:cubicBezTo>
                      <a:pt x="103191" y="161424"/>
                      <a:pt x="81245" y="163653"/>
                      <a:pt x="59299" y="166225"/>
                    </a:cubicBezTo>
                    <a:cubicBezTo>
                      <a:pt x="41212" y="168368"/>
                      <a:pt x="20809" y="170940"/>
                      <a:pt x="2121" y="172225"/>
                    </a:cubicBezTo>
                    <a:cubicBezTo>
                      <a:pt x="-365" y="172397"/>
                      <a:pt x="-794" y="176169"/>
                      <a:pt x="1521" y="176426"/>
                    </a:cubicBezTo>
                    <a:cubicBezTo>
                      <a:pt x="13522" y="177540"/>
                      <a:pt x="37011" y="175226"/>
                      <a:pt x="52527" y="173340"/>
                    </a:cubicBezTo>
                    <a:cubicBezTo>
                      <a:pt x="72929" y="170854"/>
                      <a:pt x="93161" y="168882"/>
                      <a:pt x="113392" y="165110"/>
                    </a:cubicBezTo>
                    <a:cubicBezTo>
                      <a:pt x="157540" y="156966"/>
                      <a:pt x="201346" y="138964"/>
                      <a:pt x="243351" y="123362"/>
                    </a:cubicBezTo>
                    <a:cubicBezTo>
                      <a:pt x="282270" y="108875"/>
                      <a:pt x="318875" y="88901"/>
                      <a:pt x="354279" y="67384"/>
                    </a:cubicBezTo>
                    <a:cubicBezTo>
                      <a:pt x="372882" y="56068"/>
                      <a:pt x="392513" y="46467"/>
                      <a:pt x="411286" y="35408"/>
                    </a:cubicBezTo>
                    <a:cubicBezTo>
                      <a:pt x="426974" y="26150"/>
                      <a:pt x="441118" y="18864"/>
                      <a:pt x="456378" y="5748"/>
                    </a:cubicBezTo>
                    <a:cubicBezTo>
                      <a:pt x="459635" y="2833"/>
                      <a:pt x="454920" y="-1968"/>
                      <a:pt x="451491" y="86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29" name="图形 4">
              <a:extLst>
                <a:ext uri="{FF2B5EF4-FFF2-40B4-BE49-F238E27FC236}">
                  <a16:creationId xmlns:a16="http://schemas.microsoft.com/office/drawing/2014/main" id="{1147AA94-CB08-2795-298A-60F06F843BA8}"/>
                </a:ext>
              </a:extLst>
            </p:cNvPr>
            <p:cNvGrpSpPr/>
            <p:nvPr/>
          </p:nvGrpSpPr>
          <p:grpSpPr>
            <a:xfrm>
              <a:off x="8322667" y="1009379"/>
              <a:ext cx="371746" cy="435252"/>
              <a:chOff x="8322667" y="1009379"/>
              <a:chExt cx="371746" cy="435252"/>
            </a:xfrm>
          </p:grpSpPr>
          <p:sp>
            <p:nvSpPr>
              <p:cNvPr id="1342" name="任意多边形: 形状 1341">
                <a:extLst>
                  <a:ext uri="{FF2B5EF4-FFF2-40B4-BE49-F238E27FC236}">
                    <a16:creationId xmlns:a16="http://schemas.microsoft.com/office/drawing/2014/main" id="{227D6F79-4D56-F493-EC09-CA5CE764573E}"/>
                  </a:ext>
                </a:extLst>
              </p:cNvPr>
              <p:cNvSpPr/>
              <p:nvPr/>
            </p:nvSpPr>
            <p:spPr>
              <a:xfrm>
                <a:off x="8322667" y="1009379"/>
                <a:ext cx="347921" cy="435252"/>
              </a:xfrm>
              <a:custGeom>
                <a:avLst/>
                <a:gdLst>
                  <a:gd name="connsiteX0" fmla="*/ 332652 w 347921"/>
                  <a:gd name="connsiteY0" fmla="*/ 268609 h 435252"/>
                  <a:gd name="connsiteX1" fmla="*/ 293305 w 347921"/>
                  <a:gd name="connsiteY1" fmla="*/ 221031 h 435252"/>
                  <a:gd name="connsiteX2" fmla="*/ 287646 w 347921"/>
                  <a:gd name="connsiteY2" fmla="*/ 220860 h 435252"/>
                  <a:gd name="connsiteX3" fmla="*/ 249070 w 347921"/>
                  <a:gd name="connsiteY3" fmla="*/ 265523 h 435252"/>
                  <a:gd name="connsiteX4" fmla="*/ 267073 w 347921"/>
                  <a:gd name="connsiteY4" fmla="*/ 222489 h 435252"/>
                  <a:gd name="connsiteX5" fmla="*/ 264415 w 347921"/>
                  <a:gd name="connsiteY5" fmla="*/ 186313 h 435252"/>
                  <a:gd name="connsiteX6" fmla="*/ 225067 w 347921"/>
                  <a:gd name="connsiteY6" fmla="*/ 144393 h 435252"/>
                  <a:gd name="connsiteX7" fmla="*/ 169346 w 347921"/>
                  <a:gd name="connsiteY7" fmla="*/ 84900 h 435252"/>
                  <a:gd name="connsiteX8" fmla="*/ 163345 w 347921"/>
                  <a:gd name="connsiteY8" fmla="*/ 85500 h 435252"/>
                  <a:gd name="connsiteX9" fmla="*/ 141657 w 347921"/>
                  <a:gd name="connsiteY9" fmla="*/ 118676 h 435252"/>
                  <a:gd name="connsiteX10" fmla="*/ 137285 w 347921"/>
                  <a:gd name="connsiteY10" fmla="*/ 124676 h 435252"/>
                  <a:gd name="connsiteX11" fmla="*/ 138742 w 347921"/>
                  <a:gd name="connsiteY11" fmla="*/ 69641 h 435252"/>
                  <a:gd name="connsiteX12" fmla="*/ 86621 w 347921"/>
                  <a:gd name="connsiteY12" fmla="*/ 39380 h 435252"/>
                  <a:gd name="connsiteX13" fmla="*/ 21813 w 347921"/>
                  <a:gd name="connsiteY13" fmla="*/ 804 h 435252"/>
                  <a:gd name="connsiteX14" fmla="*/ 20699 w 347921"/>
                  <a:gd name="connsiteY14" fmla="*/ 375 h 435252"/>
                  <a:gd name="connsiteX15" fmla="*/ 16756 w 347921"/>
                  <a:gd name="connsiteY15" fmla="*/ 2690 h 435252"/>
                  <a:gd name="connsiteX16" fmla="*/ 39 w 347921"/>
                  <a:gd name="connsiteY16" fmla="*/ 146965 h 435252"/>
                  <a:gd name="connsiteX17" fmla="*/ 18899 w 347921"/>
                  <a:gd name="connsiteY17" fmla="*/ 158966 h 435252"/>
                  <a:gd name="connsiteX18" fmla="*/ 71619 w 347921"/>
                  <a:gd name="connsiteY18" fmla="*/ 170111 h 435252"/>
                  <a:gd name="connsiteX19" fmla="*/ 12555 w 347921"/>
                  <a:gd name="connsiteY19" fmla="*/ 176797 h 435252"/>
                  <a:gd name="connsiteX20" fmla="*/ 8612 w 347921"/>
                  <a:gd name="connsiteY20" fmla="*/ 181512 h 435252"/>
                  <a:gd name="connsiteX21" fmla="*/ 40930 w 347921"/>
                  <a:gd name="connsiteY21" fmla="*/ 265437 h 435252"/>
                  <a:gd name="connsiteX22" fmla="*/ 88679 w 347921"/>
                  <a:gd name="connsiteY22" fmla="*/ 333074 h 435252"/>
                  <a:gd name="connsiteX23" fmla="*/ 119797 w 347921"/>
                  <a:gd name="connsiteY23" fmla="*/ 347733 h 435252"/>
                  <a:gd name="connsiteX24" fmla="*/ 175089 w 347921"/>
                  <a:gd name="connsiteY24" fmla="*/ 322187 h 435252"/>
                  <a:gd name="connsiteX25" fmla="*/ 161888 w 347921"/>
                  <a:gd name="connsiteY25" fmla="*/ 336846 h 435252"/>
                  <a:gd name="connsiteX26" fmla="*/ 128541 w 347921"/>
                  <a:gd name="connsiteY26" fmla="*/ 369336 h 435252"/>
                  <a:gd name="connsiteX27" fmla="*/ 129141 w 347921"/>
                  <a:gd name="connsiteY27" fmla="*/ 375679 h 435252"/>
                  <a:gd name="connsiteX28" fmla="*/ 182291 w 347921"/>
                  <a:gd name="connsiteY28" fmla="*/ 418713 h 435252"/>
                  <a:gd name="connsiteX29" fmla="*/ 217266 w 347921"/>
                  <a:gd name="connsiteY29" fmla="*/ 435172 h 435252"/>
                  <a:gd name="connsiteX30" fmla="*/ 271530 w 347921"/>
                  <a:gd name="connsiteY30" fmla="*/ 415884 h 435252"/>
                  <a:gd name="connsiteX31" fmla="*/ 330338 w 347921"/>
                  <a:gd name="connsiteY31" fmla="*/ 388795 h 435252"/>
                  <a:gd name="connsiteX32" fmla="*/ 331538 w 347921"/>
                  <a:gd name="connsiteY32" fmla="*/ 387681 h 435252"/>
                  <a:gd name="connsiteX33" fmla="*/ 332309 w 347921"/>
                  <a:gd name="connsiteY33" fmla="*/ 386223 h 435252"/>
                  <a:gd name="connsiteX34" fmla="*/ 341482 w 347921"/>
                  <a:gd name="connsiteY34" fmla="*/ 339075 h 435252"/>
                  <a:gd name="connsiteX35" fmla="*/ 347911 w 347921"/>
                  <a:gd name="connsiteY35" fmla="*/ 296727 h 435252"/>
                  <a:gd name="connsiteX36" fmla="*/ 332652 w 347921"/>
                  <a:gd name="connsiteY36" fmla="*/ 268609 h 4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47921" h="435252">
                    <a:moveTo>
                      <a:pt x="332652" y="268609"/>
                    </a:moveTo>
                    <a:cubicBezTo>
                      <a:pt x="318422" y="253864"/>
                      <a:pt x="303849" y="238776"/>
                      <a:pt x="293305" y="221031"/>
                    </a:cubicBezTo>
                    <a:cubicBezTo>
                      <a:pt x="292190" y="219060"/>
                      <a:pt x="288932" y="219145"/>
                      <a:pt x="287646" y="220860"/>
                    </a:cubicBezTo>
                    <a:cubicBezTo>
                      <a:pt x="275902" y="236805"/>
                      <a:pt x="262958" y="251635"/>
                      <a:pt x="249070" y="265523"/>
                    </a:cubicBezTo>
                    <a:cubicBezTo>
                      <a:pt x="255414" y="251292"/>
                      <a:pt x="261843" y="237062"/>
                      <a:pt x="267073" y="222489"/>
                    </a:cubicBezTo>
                    <a:cubicBezTo>
                      <a:pt x="271787" y="209373"/>
                      <a:pt x="271530" y="198143"/>
                      <a:pt x="264415" y="186313"/>
                    </a:cubicBezTo>
                    <a:cubicBezTo>
                      <a:pt x="254985" y="170625"/>
                      <a:pt x="238012" y="156995"/>
                      <a:pt x="225067" y="144393"/>
                    </a:cubicBezTo>
                    <a:cubicBezTo>
                      <a:pt x="205436" y="125362"/>
                      <a:pt x="185205" y="107360"/>
                      <a:pt x="169346" y="84900"/>
                    </a:cubicBezTo>
                    <a:cubicBezTo>
                      <a:pt x="167889" y="82843"/>
                      <a:pt x="164288" y="83014"/>
                      <a:pt x="163345" y="85500"/>
                    </a:cubicBezTo>
                    <a:cubicBezTo>
                      <a:pt x="158373" y="98273"/>
                      <a:pt x="149972" y="108132"/>
                      <a:pt x="141657" y="118676"/>
                    </a:cubicBezTo>
                    <a:cubicBezTo>
                      <a:pt x="140114" y="120647"/>
                      <a:pt x="138656" y="122619"/>
                      <a:pt x="137285" y="124676"/>
                    </a:cubicBezTo>
                    <a:cubicBezTo>
                      <a:pt x="145686" y="104102"/>
                      <a:pt x="151429" y="80442"/>
                      <a:pt x="138742" y="69641"/>
                    </a:cubicBezTo>
                    <a:cubicBezTo>
                      <a:pt x="123654" y="56868"/>
                      <a:pt x="103338" y="49839"/>
                      <a:pt x="86621" y="39380"/>
                    </a:cubicBezTo>
                    <a:cubicBezTo>
                      <a:pt x="65361" y="26093"/>
                      <a:pt x="42559" y="14777"/>
                      <a:pt x="21813" y="804"/>
                    </a:cubicBezTo>
                    <a:cubicBezTo>
                      <a:pt x="21470" y="547"/>
                      <a:pt x="21128" y="461"/>
                      <a:pt x="20699" y="375"/>
                    </a:cubicBezTo>
                    <a:cubicBezTo>
                      <a:pt x="19070" y="-568"/>
                      <a:pt x="16498" y="289"/>
                      <a:pt x="16756" y="2690"/>
                    </a:cubicBezTo>
                    <a:cubicBezTo>
                      <a:pt x="21985" y="51124"/>
                      <a:pt x="4497" y="99216"/>
                      <a:pt x="39" y="146965"/>
                    </a:cubicBezTo>
                    <a:cubicBezTo>
                      <a:pt x="-818" y="156138"/>
                      <a:pt x="12640" y="157595"/>
                      <a:pt x="18899" y="158966"/>
                    </a:cubicBezTo>
                    <a:cubicBezTo>
                      <a:pt x="36730" y="162995"/>
                      <a:pt x="53617" y="169082"/>
                      <a:pt x="71619" y="170111"/>
                    </a:cubicBezTo>
                    <a:cubicBezTo>
                      <a:pt x="54132" y="179198"/>
                      <a:pt x="30129" y="181941"/>
                      <a:pt x="12555" y="176797"/>
                    </a:cubicBezTo>
                    <a:cubicBezTo>
                      <a:pt x="9898" y="176026"/>
                      <a:pt x="7840" y="179198"/>
                      <a:pt x="8612" y="181512"/>
                    </a:cubicBezTo>
                    <a:cubicBezTo>
                      <a:pt x="18384" y="209973"/>
                      <a:pt x="27043" y="238605"/>
                      <a:pt x="40930" y="265437"/>
                    </a:cubicBezTo>
                    <a:cubicBezTo>
                      <a:pt x="53617" y="289783"/>
                      <a:pt x="71191" y="311986"/>
                      <a:pt x="88679" y="333074"/>
                    </a:cubicBezTo>
                    <a:cubicBezTo>
                      <a:pt x="97766" y="344047"/>
                      <a:pt x="104024" y="352619"/>
                      <a:pt x="119797" y="347733"/>
                    </a:cubicBezTo>
                    <a:cubicBezTo>
                      <a:pt x="138228" y="342075"/>
                      <a:pt x="157944" y="333160"/>
                      <a:pt x="175089" y="322187"/>
                    </a:cubicBezTo>
                    <a:cubicBezTo>
                      <a:pt x="170803" y="327159"/>
                      <a:pt x="166260" y="331960"/>
                      <a:pt x="161888" y="336846"/>
                    </a:cubicBezTo>
                    <a:cubicBezTo>
                      <a:pt x="151344" y="348676"/>
                      <a:pt x="141743" y="360249"/>
                      <a:pt x="128541" y="369336"/>
                    </a:cubicBezTo>
                    <a:cubicBezTo>
                      <a:pt x="126226" y="370964"/>
                      <a:pt x="126741" y="374479"/>
                      <a:pt x="129141" y="375679"/>
                    </a:cubicBezTo>
                    <a:cubicBezTo>
                      <a:pt x="149201" y="385538"/>
                      <a:pt x="164802" y="404997"/>
                      <a:pt x="182291" y="418713"/>
                    </a:cubicBezTo>
                    <a:cubicBezTo>
                      <a:pt x="193178" y="427200"/>
                      <a:pt x="202779" y="436201"/>
                      <a:pt x="217266" y="435172"/>
                    </a:cubicBezTo>
                    <a:cubicBezTo>
                      <a:pt x="235697" y="433972"/>
                      <a:pt x="254728" y="422657"/>
                      <a:pt x="271530" y="415884"/>
                    </a:cubicBezTo>
                    <a:cubicBezTo>
                      <a:pt x="291590" y="407826"/>
                      <a:pt x="311478" y="399425"/>
                      <a:pt x="330338" y="388795"/>
                    </a:cubicBezTo>
                    <a:cubicBezTo>
                      <a:pt x="330852" y="388452"/>
                      <a:pt x="331281" y="388109"/>
                      <a:pt x="331538" y="387681"/>
                    </a:cubicBezTo>
                    <a:cubicBezTo>
                      <a:pt x="331881" y="387252"/>
                      <a:pt x="332138" y="386823"/>
                      <a:pt x="332309" y="386223"/>
                    </a:cubicBezTo>
                    <a:cubicBezTo>
                      <a:pt x="336681" y="370879"/>
                      <a:pt x="338653" y="354762"/>
                      <a:pt x="341482" y="339075"/>
                    </a:cubicBezTo>
                    <a:cubicBezTo>
                      <a:pt x="344054" y="324930"/>
                      <a:pt x="347740" y="311128"/>
                      <a:pt x="347911" y="296727"/>
                    </a:cubicBezTo>
                    <a:cubicBezTo>
                      <a:pt x="348254" y="285497"/>
                      <a:pt x="340024" y="276238"/>
                      <a:pt x="332652" y="26860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3" name="任意多边形: 形状 1342">
                <a:extLst>
                  <a:ext uri="{FF2B5EF4-FFF2-40B4-BE49-F238E27FC236}">
                    <a16:creationId xmlns:a16="http://schemas.microsoft.com/office/drawing/2014/main" id="{6E3547B0-3F65-16CF-32AA-A5317AC3A516}"/>
                  </a:ext>
                </a:extLst>
              </p:cNvPr>
              <p:cNvSpPr/>
              <p:nvPr/>
            </p:nvSpPr>
            <p:spPr>
              <a:xfrm>
                <a:off x="8394192" y="1084336"/>
                <a:ext cx="9610" cy="36743"/>
              </a:xfrm>
              <a:custGeom>
                <a:avLst/>
                <a:gdLst>
                  <a:gd name="connsiteX0" fmla="*/ 5839 w 9610"/>
                  <a:gd name="connsiteY0" fmla="*/ 1113 h 36743"/>
                  <a:gd name="connsiteX1" fmla="*/ 9 w 9610"/>
                  <a:gd name="connsiteY1" fmla="*/ 33517 h 36743"/>
                  <a:gd name="connsiteX2" fmla="*/ 5581 w 9610"/>
                  <a:gd name="connsiteY2" fmla="*/ 34460 h 36743"/>
                  <a:gd name="connsiteX3" fmla="*/ 9610 w 9610"/>
                  <a:gd name="connsiteY3" fmla="*/ 1714 h 36743"/>
                  <a:gd name="connsiteX4" fmla="*/ 5839 w 9610"/>
                  <a:gd name="connsiteY4" fmla="*/ 1113 h 3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0" h="36743">
                    <a:moveTo>
                      <a:pt x="5839" y="1113"/>
                    </a:moveTo>
                    <a:cubicBezTo>
                      <a:pt x="2324" y="11229"/>
                      <a:pt x="609" y="22802"/>
                      <a:pt x="9" y="33517"/>
                    </a:cubicBezTo>
                    <a:cubicBezTo>
                      <a:pt x="-248" y="37032"/>
                      <a:pt x="4895" y="38147"/>
                      <a:pt x="5581" y="34460"/>
                    </a:cubicBezTo>
                    <a:cubicBezTo>
                      <a:pt x="7382" y="23831"/>
                      <a:pt x="9267" y="12601"/>
                      <a:pt x="9610" y="1714"/>
                    </a:cubicBezTo>
                    <a:cubicBezTo>
                      <a:pt x="9610" y="-172"/>
                      <a:pt x="6439" y="-687"/>
                      <a:pt x="5839" y="111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4" name="任意多边形: 形状 1343">
                <a:extLst>
                  <a:ext uri="{FF2B5EF4-FFF2-40B4-BE49-F238E27FC236}">
                    <a16:creationId xmlns:a16="http://schemas.microsoft.com/office/drawing/2014/main" id="{6DECBCE4-EE39-61A2-7A14-B39C437D1A23}"/>
                  </a:ext>
                </a:extLst>
              </p:cNvPr>
              <p:cNvSpPr/>
              <p:nvPr/>
            </p:nvSpPr>
            <p:spPr>
              <a:xfrm>
                <a:off x="8403193" y="1098383"/>
                <a:ext cx="14338" cy="38890"/>
              </a:xfrm>
              <a:custGeom>
                <a:avLst/>
                <a:gdLst>
                  <a:gd name="connsiteX0" fmla="*/ 10296 w 14338"/>
                  <a:gd name="connsiteY0" fmla="*/ 1296 h 38890"/>
                  <a:gd name="connsiteX1" fmla="*/ 180 w 14338"/>
                  <a:gd name="connsiteY1" fmla="*/ 34729 h 38890"/>
                  <a:gd name="connsiteX2" fmla="*/ 5495 w 14338"/>
                  <a:gd name="connsiteY2" fmla="*/ 37129 h 38890"/>
                  <a:gd name="connsiteX3" fmla="*/ 14325 w 14338"/>
                  <a:gd name="connsiteY3" fmla="*/ 2582 h 38890"/>
                  <a:gd name="connsiteX4" fmla="*/ 10296 w 14338"/>
                  <a:gd name="connsiteY4" fmla="*/ 1296 h 3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38" h="38890">
                    <a:moveTo>
                      <a:pt x="10296" y="1296"/>
                    </a:moveTo>
                    <a:cubicBezTo>
                      <a:pt x="6609" y="12269"/>
                      <a:pt x="3952" y="23671"/>
                      <a:pt x="180" y="34729"/>
                    </a:cubicBezTo>
                    <a:cubicBezTo>
                      <a:pt x="-1020" y="38244"/>
                      <a:pt x="4123" y="40730"/>
                      <a:pt x="5495" y="37129"/>
                    </a:cubicBezTo>
                    <a:cubicBezTo>
                      <a:pt x="9696" y="26242"/>
                      <a:pt x="13296" y="14155"/>
                      <a:pt x="14325" y="2582"/>
                    </a:cubicBezTo>
                    <a:cubicBezTo>
                      <a:pt x="14582" y="268"/>
                      <a:pt x="11153" y="-1190"/>
                      <a:pt x="10296" y="129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5" name="任意多边形: 形状 1344">
                <a:extLst>
                  <a:ext uri="{FF2B5EF4-FFF2-40B4-BE49-F238E27FC236}">
                    <a16:creationId xmlns:a16="http://schemas.microsoft.com/office/drawing/2014/main" id="{62DAC9FA-5205-47F0-3B74-2C46E22ABA2F}"/>
                  </a:ext>
                </a:extLst>
              </p:cNvPr>
              <p:cNvSpPr/>
              <p:nvPr/>
            </p:nvSpPr>
            <p:spPr>
              <a:xfrm>
                <a:off x="8486714" y="1166086"/>
                <a:ext cx="10926" cy="82332"/>
              </a:xfrm>
              <a:custGeom>
                <a:avLst/>
                <a:gdLst>
                  <a:gd name="connsiteX0" fmla="*/ 2556 w 10926"/>
                  <a:gd name="connsiteY0" fmla="*/ 1745 h 82332"/>
                  <a:gd name="connsiteX1" fmla="*/ 70 w 10926"/>
                  <a:gd name="connsiteY1" fmla="*/ 78812 h 82332"/>
                  <a:gd name="connsiteX2" fmla="*/ 6242 w 10926"/>
                  <a:gd name="connsiteY2" fmla="*/ 79926 h 82332"/>
                  <a:gd name="connsiteX3" fmla="*/ 6928 w 10926"/>
                  <a:gd name="connsiteY3" fmla="*/ 2002 h 82332"/>
                  <a:gd name="connsiteX4" fmla="*/ 2556 w 10926"/>
                  <a:gd name="connsiteY4" fmla="*/ 1745 h 82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6" h="82332">
                    <a:moveTo>
                      <a:pt x="2556" y="1745"/>
                    </a:moveTo>
                    <a:cubicBezTo>
                      <a:pt x="499" y="27719"/>
                      <a:pt x="4699" y="52751"/>
                      <a:pt x="70" y="78812"/>
                    </a:cubicBezTo>
                    <a:cubicBezTo>
                      <a:pt x="-702" y="82926"/>
                      <a:pt x="5128" y="83612"/>
                      <a:pt x="6242" y="79926"/>
                    </a:cubicBezTo>
                    <a:cubicBezTo>
                      <a:pt x="13700" y="56009"/>
                      <a:pt x="10957" y="26348"/>
                      <a:pt x="6928" y="2002"/>
                    </a:cubicBezTo>
                    <a:cubicBezTo>
                      <a:pt x="6499" y="-398"/>
                      <a:pt x="2728" y="-827"/>
                      <a:pt x="2556" y="174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6" name="任意多边形: 形状 1345">
                <a:extLst>
                  <a:ext uri="{FF2B5EF4-FFF2-40B4-BE49-F238E27FC236}">
                    <a16:creationId xmlns:a16="http://schemas.microsoft.com/office/drawing/2014/main" id="{FABA61BE-DF27-0E7A-1B65-E02ED74A3C45}"/>
                  </a:ext>
                </a:extLst>
              </p:cNvPr>
              <p:cNvSpPr/>
              <p:nvPr/>
            </p:nvSpPr>
            <p:spPr>
              <a:xfrm>
                <a:off x="8502896" y="1212505"/>
                <a:ext cx="11220" cy="54264"/>
              </a:xfrm>
              <a:custGeom>
                <a:avLst/>
                <a:gdLst>
                  <a:gd name="connsiteX0" fmla="*/ 6348 w 11220"/>
                  <a:gd name="connsiteY0" fmla="*/ 1532 h 54264"/>
                  <a:gd name="connsiteX1" fmla="*/ 4033 w 11220"/>
                  <a:gd name="connsiteY1" fmla="*/ 25878 h 54264"/>
                  <a:gd name="connsiteX2" fmla="*/ 4 w 11220"/>
                  <a:gd name="connsiteY2" fmla="*/ 50995 h 54264"/>
                  <a:gd name="connsiteX3" fmla="*/ 5576 w 11220"/>
                  <a:gd name="connsiteY3" fmla="*/ 52024 h 54264"/>
                  <a:gd name="connsiteX4" fmla="*/ 10034 w 11220"/>
                  <a:gd name="connsiteY4" fmla="*/ 1703 h 54264"/>
                  <a:gd name="connsiteX5" fmla="*/ 6348 w 11220"/>
                  <a:gd name="connsiteY5" fmla="*/ 1532 h 5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20" h="54264">
                    <a:moveTo>
                      <a:pt x="6348" y="1532"/>
                    </a:moveTo>
                    <a:cubicBezTo>
                      <a:pt x="5748" y="9676"/>
                      <a:pt x="5234" y="17820"/>
                      <a:pt x="4033" y="25878"/>
                    </a:cubicBezTo>
                    <a:cubicBezTo>
                      <a:pt x="2748" y="34193"/>
                      <a:pt x="433" y="42508"/>
                      <a:pt x="4" y="50995"/>
                    </a:cubicBezTo>
                    <a:cubicBezTo>
                      <a:pt x="-167" y="54596"/>
                      <a:pt x="4633" y="55624"/>
                      <a:pt x="5576" y="52024"/>
                    </a:cubicBezTo>
                    <a:cubicBezTo>
                      <a:pt x="9434" y="36851"/>
                      <a:pt x="13206" y="17219"/>
                      <a:pt x="10034" y="1703"/>
                    </a:cubicBezTo>
                    <a:cubicBezTo>
                      <a:pt x="9777" y="-268"/>
                      <a:pt x="6520" y="-783"/>
                      <a:pt x="6348" y="153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7" name="任意多边形: 形状 1346">
                <a:extLst>
                  <a:ext uri="{FF2B5EF4-FFF2-40B4-BE49-F238E27FC236}">
                    <a16:creationId xmlns:a16="http://schemas.microsoft.com/office/drawing/2014/main" id="{3AB0EDCC-FB77-2AF0-5FA9-13D2EEB822E3}"/>
                  </a:ext>
                </a:extLst>
              </p:cNvPr>
              <p:cNvSpPr/>
              <p:nvPr/>
            </p:nvSpPr>
            <p:spPr>
              <a:xfrm>
                <a:off x="8523119" y="1239240"/>
                <a:ext cx="11270" cy="48154"/>
              </a:xfrm>
              <a:custGeom>
                <a:avLst/>
                <a:gdLst>
                  <a:gd name="connsiteX0" fmla="*/ 6871 w 11270"/>
                  <a:gd name="connsiteY0" fmla="*/ 1715 h 48154"/>
                  <a:gd name="connsiteX1" fmla="*/ 4127 w 11270"/>
                  <a:gd name="connsiteY1" fmla="*/ 22032 h 48154"/>
                  <a:gd name="connsiteX2" fmla="*/ 13 w 11270"/>
                  <a:gd name="connsiteY2" fmla="*/ 45178 h 48154"/>
                  <a:gd name="connsiteX3" fmla="*/ 4985 w 11270"/>
                  <a:gd name="connsiteY3" fmla="*/ 46721 h 48154"/>
                  <a:gd name="connsiteX4" fmla="*/ 9871 w 11270"/>
                  <a:gd name="connsiteY4" fmla="*/ 25718 h 48154"/>
                  <a:gd name="connsiteX5" fmla="*/ 11071 w 11270"/>
                  <a:gd name="connsiteY5" fmla="*/ 1886 h 48154"/>
                  <a:gd name="connsiteX6" fmla="*/ 6871 w 11270"/>
                  <a:gd name="connsiteY6" fmla="*/ 1715 h 48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0" h="48154">
                    <a:moveTo>
                      <a:pt x="6871" y="1715"/>
                    </a:moveTo>
                    <a:cubicBezTo>
                      <a:pt x="5242" y="8316"/>
                      <a:pt x="4899" y="15345"/>
                      <a:pt x="4127" y="22032"/>
                    </a:cubicBezTo>
                    <a:cubicBezTo>
                      <a:pt x="3270" y="29747"/>
                      <a:pt x="613" y="37462"/>
                      <a:pt x="13" y="45178"/>
                    </a:cubicBezTo>
                    <a:cubicBezTo>
                      <a:pt x="-245" y="48178"/>
                      <a:pt x="3442" y="49292"/>
                      <a:pt x="4985" y="46721"/>
                    </a:cubicBezTo>
                    <a:cubicBezTo>
                      <a:pt x="8500" y="40548"/>
                      <a:pt x="9014" y="32662"/>
                      <a:pt x="9871" y="25718"/>
                    </a:cubicBezTo>
                    <a:cubicBezTo>
                      <a:pt x="10814" y="17917"/>
                      <a:pt x="11671" y="9687"/>
                      <a:pt x="11071" y="1886"/>
                    </a:cubicBezTo>
                    <a:cubicBezTo>
                      <a:pt x="10900" y="-599"/>
                      <a:pt x="7385" y="-599"/>
                      <a:pt x="6871" y="17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8" name="任意多边形: 形状 1347">
                <a:extLst>
                  <a:ext uri="{FF2B5EF4-FFF2-40B4-BE49-F238E27FC236}">
                    <a16:creationId xmlns:a16="http://schemas.microsoft.com/office/drawing/2014/main" id="{477AC8FA-9A0F-196D-4106-CBC7FFC95862}"/>
                  </a:ext>
                </a:extLst>
              </p:cNvPr>
              <p:cNvSpPr/>
              <p:nvPr/>
            </p:nvSpPr>
            <p:spPr>
              <a:xfrm>
                <a:off x="8598791" y="1305146"/>
                <a:ext cx="11593" cy="53148"/>
              </a:xfrm>
              <a:custGeom>
                <a:avLst/>
                <a:gdLst>
                  <a:gd name="connsiteX0" fmla="*/ 4150 w 11593"/>
                  <a:gd name="connsiteY0" fmla="*/ 1302 h 53148"/>
                  <a:gd name="connsiteX1" fmla="*/ 35 w 11593"/>
                  <a:gd name="connsiteY1" fmla="*/ 2245 h 53148"/>
                  <a:gd name="connsiteX2" fmla="*/ 4150 w 11593"/>
                  <a:gd name="connsiteY2" fmla="*/ 26334 h 53148"/>
                  <a:gd name="connsiteX3" fmla="*/ 5521 w 11593"/>
                  <a:gd name="connsiteY3" fmla="*/ 50937 h 53148"/>
                  <a:gd name="connsiteX4" fmla="*/ 10494 w 11593"/>
                  <a:gd name="connsiteY4" fmla="*/ 51109 h 53148"/>
                  <a:gd name="connsiteX5" fmla="*/ 4150 w 11593"/>
                  <a:gd name="connsiteY5" fmla="*/ 1302 h 5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3" h="53148">
                    <a:moveTo>
                      <a:pt x="4150" y="1302"/>
                    </a:moveTo>
                    <a:cubicBezTo>
                      <a:pt x="3207" y="-755"/>
                      <a:pt x="-394" y="-326"/>
                      <a:pt x="35" y="2245"/>
                    </a:cubicBezTo>
                    <a:cubicBezTo>
                      <a:pt x="1321" y="10303"/>
                      <a:pt x="3293" y="18190"/>
                      <a:pt x="4150" y="26334"/>
                    </a:cubicBezTo>
                    <a:cubicBezTo>
                      <a:pt x="5007" y="34478"/>
                      <a:pt x="4322" y="42793"/>
                      <a:pt x="5521" y="50937"/>
                    </a:cubicBezTo>
                    <a:cubicBezTo>
                      <a:pt x="5950" y="53680"/>
                      <a:pt x="9979" y="54023"/>
                      <a:pt x="10494" y="51109"/>
                    </a:cubicBezTo>
                    <a:cubicBezTo>
                      <a:pt x="13237" y="35850"/>
                      <a:pt x="10751" y="15361"/>
                      <a:pt x="4150" y="13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9" name="任意多边形: 形状 1348">
                <a:extLst>
                  <a:ext uri="{FF2B5EF4-FFF2-40B4-BE49-F238E27FC236}">
                    <a16:creationId xmlns:a16="http://schemas.microsoft.com/office/drawing/2014/main" id="{4ECFD438-AA43-3982-9171-4EAA94AB3294}"/>
                  </a:ext>
                </a:extLst>
              </p:cNvPr>
              <p:cNvSpPr/>
              <p:nvPr/>
            </p:nvSpPr>
            <p:spPr>
              <a:xfrm>
                <a:off x="8617118" y="1331523"/>
                <a:ext cx="9697" cy="41139"/>
              </a:xfrm>
              <a:custGeom>
                <a:avLst/>
                <a:gdLst>
                  <a:gd name="connsiteX0" fmla="*/ 3654 w 9697"/>
                  <a:gd name="connsiteY0" fmla="*/ 1157 h 41139"/>
                  <a:gd name="connsiteX1" fmla="*/ 54 w 9697"/>
                  <a:gd name="connsiteY1" fmla="*/ 2014 h 41139"/>
                  <a:gd name="connsiteX2" fmla="*/ 2968 w 9697"/>
                  <a:gd name="connsiteY2" fmla="*/ 18902 h 41139"/>
                  <a:gd name="connsiteX3" fmla="*/ 4083 w 9697"/>
                  <a:gd name="connsiteY3" fmla="*/ 38962 h 41139"/>
                  <a:gd name="connsiteX4" fmla="*/ 8969 w 9697"/>
                  <a:gd name="connsiteY4" fmla="*/ 39133 h 41139"/>
                  <a:gd name="connsiteX5" fmla="*/ 3654 w 9697"/>
                  <a:gd name="connsiteY5" fmla="*/ 1157 h 41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97" h="41139">
                    <a:moveTo>
                      <a:pt x="3654" y="1157"/>
                    </a:moveTo>
                    <a:cubicBezTo>
                      <a:pt x="2883" y="-729"/>
                      <a:pt x="-461" y="-215"/>
                      <a:pt x="54" y="2014"/>
                    </a:cubicBezTo>
                    <a:cubicBezTo>
                      <a:pt x="1168" y="7586"/>
                      <a:pt x="2282" y="13244"/>
                      <a:pt x="2968" y="18902"/>
                    </a:cubicBezTo>
                    <a:cubicBezTo>
                      <a:pt x="3825" y="25588"/>
                      <a:pt x="3311" y="32275"/>
                      <a:pt x="4083" y="38962"/>
                    </a:cubicBezTo>
                    <a:cubicBezTo>
                      <a:pt x="4426" y="41705"/>
                      <a:pt x="8541" y="41962"/>
                      <a:pt x="8969" y="39133"/>
                    </a:cubicBezTo>
                    <a:cubicBezTo>
                      <a:pt x="11112" y="26960"/>
                      <a:pt x="8283" y="12387"/>
                      <a:pt x="3654" y="11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0" name="任意多边形: 形状 1349">
                <a:extLst>
                  <a:ext uri="{FF2B5EF4-FFF2-40B4-BE49-F238E27FC236}">
                    <a16:creationId xmlns:a16="http://schemas.microsoft.com/office/drawing/2014/main" id="{77DEA906-1EDC-A41B-620E-D1A78236C720}"/>
                  </a:ext>
                </a:extLst>
              </p:cNvPr>
              <p:cNvSpPr/>
              <p:nvPr/>
            </p:nvSpPr>
            <p:spPr>
              <a:xfrm>
                <a:off x="8371511" y="1105546"/>
                <a:ext cx="25664" cy="16661"/>
              </a:xfrm>
              <a:custGeom>
                <a:avLst/>
                <a:gdLst>
                  <a:gd name="connsiteX0" fmla="*/ 14975 w 25664"/>
                  <a:gd name="connsiteY0" fmla="*/ 7079 h 16661"/>
                  <a:gd name="connsiteX1" fmla="*/ 2973 w 25664"/>
                  <a:gd name="connsiteY1" fmla="*/ 221 h 16661"/>
                  <a:gd name="connsiteX2" fmla="*/ 145 w 25664"/>
                  <a:gd name="connsiteY2" fmla="*/ 2878 h 16661"/>
                  <a:gd name="connsiteX3" fmla="*/ 10260 w 25664"/>
                  <a:gd name="connsiteY3" fmla="*/ 11622 h 16661"/>
                  <a:gd name="connsiteX4" fmla="*/ 17461 w 25664"/>
                  <a:gd name="connsiteY4" fmla="*/ 15051 h 16661"/>
                  <a:gd name="connsiteX5" fmla="*/ 23548 w 25664"/>
                  <a:gd name="connsiteY5" fmla="*/ 16594 h 16661"/>
                  <a:gd name="connsiteX6" fmla="*/ 25262 w 25664"/>
                  <a:gd name="connsiteY6" fmla="*/ 12822 h 16661"/>
                  <a:gd name="connsiteX7" fmla="*/ 14975 w 25664"/>
                  <a:gd name="connsiteY7" fmla="*/ 7079 h 16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64" h="16661">
                    <a:moveTo>
                      <a:pt x="14975" y="7079"/>
                    </a:moveTo>
                    <a:cubicBezTo>
                      <a:pt x="10775" y="5107"/>
                      <a:pt x="7089" y="2364"/>
                      <a:pt x="2973" y="221"/>
                    </a:cubicBezTo>
                    <a:cubicBezTo>
                      <a:pt x="1345" y="-637"/>
                      <a:pt x="-541" y="1164"/>
                      <a:pt x="145" y="2878"/>
                    </a:cubicBezTo>
                    <a:cubicBezTo>
                      <a:pt x="1859" y="7164"/>
                      <a:pt x="6488" y="9565"/>
                      <a:pt x="10260" y="11622"/>
                    </a:cubicBezTo>
                    <a:cubicBezTo>
                      <a:pt x="12575" y="12908"/>
                      <a:pt x="14975" y="13937"/>
                      <a:pt x="17461" y="15051"/>
                    </a:cubicBezTo>
                    <a:cubicBezTo>
                      <a:pt x="19433" y="15908"/>
                      <a:pt x="21233" y="16937"/>
                      <a:pt x="23548" y="16594"/>
                    </a:cubicBezTo>
                    <a:cubicBezTo>
                      <a:pt x="25433" y="16251"/>
                      <a:pt x="26205" y="14451"/>
                      <a:pt x="25262" y="12822"/>
                    </a:cubicBezTo>
                    <a:cubicBezTo>
                      <a:pt x="23376" y="9650"/>
                      <a:pt x="18233" y="8536"/>
                      <a:pt x="14975" y="707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1" name="任意多边形: 形状 1350">
                <a:extLst>
                  <a:ext uri="{FF2B5EF4-FFF2-40B4-BE49-F238E27FC236}">
                    <a16:creationId xmlns:a16="http://schemas.microsoft.com/office/drawing/2014/main" id="{E6A50765-BE96-0532-CAD1-61A3DE8A441E}"/>
                  </a:ext>
                </a:extLst>
              </p:cNvPr>
              <p:cNvSpPr/>
              <p:nvPr/>
            </p:nvSpPr>
            <p:spPr>
              <a:xfrm>
                <a:off x="8369537" y="1125369"/>
                <a:ext cx="38035" cy="13829"/>
              </a:xfrm>
              <a:custGeom>
                <a:avLst/>
                <a:gdLst>
                  <a:gd name="connsiteX0" fmla="*/ 36580 w 38035"/>
                  <a:gd name="connsiteY0" fmla="*/ 8858 h 13829"/>
                  <a:gd name="connsiteX1" fmla="*/ 21149 w 38035"/>
                  <a:gd name="connsiteY1" fmla="*/ 4400 h 13829"/>
                  <a:gd name="connsiteX2" fmla="*/ 2119 w 38035"/>
                  <a:gd name="connsiteY2" fmla="*/ 28 h 13829"/>
                  <a:gd name="connsiteX3" fmla="*/ 1004 w 38035"/>
                  <a:gd name="connsiteY3" fmla="*/ 3543 h 13829"/>
                  <a:gd name="connsiteX4" fmla="*/ 17978 w 38035"/>
                  <a:gd name="connsiteY4" fmla="*/ 9801 h 13829"/>
                  <a:gd name="connsiteX5" fmla="*/ 35723 w 38035"/>
                  <a:gd name="connsiteY5" fmla="*/ 13830 h 13829"/>
                  <a:gd name="connsiteX6" fmla="*/ 36580 w 38035"/>
                  <a:gd name="connsiteY6" fmla="*/ 8858 h 1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5" h="13829">
                    <a:moveTo>
                      <a:pt x="36580" y="8858"/>
                    </a:moveTo>
                    <a:cubicBezTo>
                      <a:pt x="31951" y="6372"/>
                      <a:pt x="26207" y="5686"/>
                      <a:pt x="21149" y="4400"/>
                    </a:cubicBezTo>
                    <a:cubicBezTo>
                      <a:pt x="14806" y="2771"/>
                      <a:pt x="8548" y="885"/>
                      <a:pt x="2119" y="28"/>
                    </a:cubicBezTo>
                    <a:cubicBezTo>
                      <a:pt x="-24" y="-315"/>
                      <a:pt x="-796" y="2600"/>
                      <a:pt x="1004" y="3543"/>
                    </a:cubicBezTo>
                    <a:cubicBezTo>
                      <a:pt x="6405" y="6372"/>
                      <a:pt x="12148" y="8086"/>
                      <a:pt x="17978" y="9801"/>
                    </a:cubicBezTo>
                    <a:cubicBezTo>
                      <a:pt x="23721" y="11429"/>
                      <a:pt x="29808" y="13744"/>
                      <a:pt x="35723" y="13830"/>
                    </a:cubicBezTo>
                    <a:cubicBezTo>
                      <a:pt x="38552" y="13830"/>
                      <a:pt x="38723" y="9972"/>
                      <a:pt x="36580" y="885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2" name="任意多边形: 形状 1351">
                <a:extLst>
                  <a:ext uri="{FF2B5EF4-FFF2-40B4-BE49-F238E27FC236}">
                    <a16:creationId xmlns:a16="http://schemas.microsoft.com/office/drawing/2014/main" id="{4A6DF3CD-1A0D-31D5-8CAF-EA18F0E2B603}"/>
                  </a:ext>
                </a:extLst>
              </p:cNvPr>
              <p:cNvSpPr/>
              <p:nvPr/>
            </p:nvSpPr>
            <p:spPr>
              <a:xfrm>
                <a:off x="8425653" y="1212939"/>
                <a:ext cx="42433" cy="13482"/>
              </a:xfrm>
              <a:custGeom>
                <a:avLst/>
                <a:gdLst>
                  <a:gd name="connsiteX0" fmla="*/ 39785 w 42433"/>
                  <a:gd name="connsiteY0" fmla="*/ 6927 h 13482"/>
                  <a:gd name="connsiteX1" fmla="*/ 21183 w 42433"/>
                  <a:gd name="connsiteY1" fmla="*/ 3412 h 13482"/>
                  <a:gd name="connsiteX2" fmla="*/ 1894 w 42433"/>
                  <a:gd name="connsiteY2" fmla="*/ 69 h 13482"/>
                  <a:gd name="connsiteX3" fmla="*/ 780 w 42433"/>
                  <a:gd name="connsiteY3" fmla="*/ 3669 h 13482"/>
                  <a:gd name="connsiteX4" fmla="*/ 17668 w 42433"/>
                  <a:gd name="connsiteY4" fmla="*/ 9327 h 13482"/>
                  <a:gd name="connsiteX5" fmla="*/ 38671 w 42433"/>
                  <a:gd name="connsiteY5" fmla="*/ 13442 h 13482"/>
                  <a:gd name="connsiteX6" fmla="*/ 39785 w 42433"/>
                  <a:gd name="connsiteY6" fmla="*/ 6927 h 13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433" h="13482">
                    <a:moveTo>
                      <a:pt x="39785" y="6927"/>
                    </a:moveTo>
                    <a:cubicBezTo>
                      <a:pt x="33527" y="5727"/>
                      <a:pt x="27355" y="4698"/>
                      <a:pt x="21183" y="3412"/>
                    </a:cubicBezTo>
                    <a:cubicBezTo>
                      <a:pt x="14925" y="2041"/>
                      <a:pt x="8324" y="-445"/>
                      <a:pt x="1894" y="69"/>
                    </a:cubicBezTo>
                    <a:cubicBezTo>
                      <a:pt x="180" y="240"/>
                      <a:pt x="-763" y="2641"/>
                      <a:pt x="780" y="3669"/>
                    </a:cubicBezTo>
                    <a:cubicBezTo>
                      <a:pt x="5752" y="7013"/>
                      <a:pt x="11925" y="7956"/>
                      <a:pt x="17668" y="9327"/>
                    </a:cubicBezTo>
                    <a:cubicBezTo>
                      <a:pt x="24526" y="11042"/>
                      <a:pt x="31556" y="12499"/>
                      <a:pt x="38671" y="13442"/>
                    </a:cubicBezTo>
                    <a:cubicBezTo>
                      <a:pt x="42871" y="14042"/>
                      <a:pt x="43986" y="7784"/>
                      <a:pt x="39785" y="692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3" name="任意多边形: 形状 1352">
                <a:extLst>
                  <a:ext uri="{FF2B5EF4-FFF2-40B4-BE49-F238E27FC236}">
                    <a16:creationId xmlns:a16="http://schemas.microsoft.com/office/drawing/2014/main" id="{4B6C2D1C-B5AA-3E0C-0996-D72FB7750EDE}"/>
                  </a:ext>
                </a:extLst>
              </p:cNvPr>
              <p:cNvSpPr/>
              <p:nvPr/>
            </p:nvSpPr>
            <p:spPr>
              <a:xfrm>
                <a:off x="8440525" y="1238753"/>
                <a:ext cx="47009" cy="10287"/>
              </a:xfrm>
              <a:custGeom>
                <a:avLst/>
                <a:gdLst>
                  <a:gd name="connsiteX0" fmla="*/ 46173 w 47009"/>
                  <a:gd name="connsiteY0" fmla="*/ 5888 h 10287"/>
                  <a:gd name="connsiteX1" fmla="*/ 25599 w 47009"/>
                  <a:gd name="connsiteY1" fmla="*/ 916 h 10287"/>
                  <a:gd name="connsiteX2" fmla="*/ 2024 w 47009"/>
                  <a:gd name="connsiteY2" fmla="*/ 744 h 10287"/>
                  <a:gd name="connsiteX3" fmla="*/ 1339 w 47009"/>
                  <a:gd name="connsiteY3" fmla="*/ 4945 h 10287"/>
                  <a:gd name="connsiteX4" fmla="*/ 22170 w 47009"/>
                  <a:gd name="connsiteY4" fmla="*/ 7088 h 10287"/>
                  <a:gd name="connsiteX5" fmla="*/ 44887 w 47009"/>
                  <a:gd name="connsiteY5" fmla="*/ 10260 h 10287"/>
                  <a:gd name="connsiteX6" fmla="*/ 46173 w 47009"/>
                  <a:gd name="connsiteY6" fmla="*/ 5888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009" h="10287">
                    <a:moveTo>
                      <a:pt x="46173" y="5888"/>
                    </a:moveTo>
                    <a:cubicBezTo>
                      <a:pt x="41030" y="1430"/>
                      <a:pt x="32028" y="1430"/>
                      <a:pt x="25599" y="916"/>
                    </a:cubicBezTo>
                    <a:cubicBezTo>
                      <a:pt x="18141" y="316"/>
                      <a:pt x="9397" y="-713"/>
                      <a:pt x="2024" y="744"/>
                    </a:cubicBezTo>
                    <a:cubicBezTo>
                      <a:pt x="139" y="1173"/>
                      <a:pt x="-1062" y="4173"/>
                      <a:pt x="1339" y="4945"/>
                    </a:cubicBezTo>
                    <a:cubicBezTo>
                      <a:pt x="7854" y="7088"/>
                      <a:pt x="15397" y="6659"/>
                      <a:pt x="22170" y="7088"/>
                    </a:cubicBezTo>
                    <a:cubicBezTo>
                      <a:pt x="29628" y="7602"/>
                      <a:pt x="37515" y="10603"/>
                      <a:pt x="44887" y="10260"/>
                    </a:cubicBezTo>
                    <a:cubicBezTo>
                      <a:pt x="47030" y="10174"/>
                      <a:pt x="47716" y="7260"/>
                      <a:pt x="46173" y="588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4" name="任意多边形: 形状 1353">
                <a:extLst>
                  <a:ext uri="{FF2B5EF4-FFF2-40B4-BE49-F238E27FC236}">
                    <a16:creationId xmlns:a16="http://schemas.microsoft.com/office/drawing/2014/main" id="{B1BFF0DA-B099-89FD-D5C9-9F6DA887CD8D}"/>
                  </a:ext>
                </a:extLst>
              </p:cNvPr>
              <p:cNvSpPr/>
              <p:nvPr/>
            </p:nvSpPr>
            <p:spPr>
              <a:xfrm>
                <a:off x="8526171" y="1338948"/>
                <a:ext cx="61011" cy="9505"/>
              </a:xfrm>
              <a:custGeom>
                <a:avLst/>
                <a:gdLst>
                  <a:gd name="connsiteX0" fmla="*/ 57568 w 61011"/>
                  <a:gd name="connsiteY0" fmla="*/ 933 h 9505"/>
                  <a:gd name="connsiteX1" fmla="*/ 26964 w 61011"/>
                  <a:gd name="connsiteY1" fmla="*/ 1791 h 9505"/>
                  <a:gd name="connsiteX2" fmla="*/ 1332 w 61011"/>
                  <a:gd name="connsiteY2" fmla="*/ 933 h 9505"/>
                  <a:gd name="connsiteX3" fmla="*/ 1675 w 61011"/>
                  <a:gd name="connsiteY3" fmla="*/ 4962 h 9505"/>
                  <a:gd name="connsiteX4" fmla="*/ 58939 w 61011"/>
                  <a:gd name="connsiteY4" fmla="*/ 7020 h 9505"/>
                  <a:gd name="connsiteX5" fmla="*/ 57568 w 61011"/>
                  <a:gd name="connsiteY5" fmla="*/ 933 h 9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011" h="9505">
                    <a:moveTo>
                      <a:pt x="57568" y="933"/>
                    </a:moveTo>
                    <a:cubicBezTo>
                      <a:pt x="47366" y="1019"/>
                      <a:pt x="37165" y="1962"/>
                      <a:pt x="26964" y="1791"/>
                    </a:cubicBezTo>
                    <a:cubicBezTo>
                      <a:pt x="18563" y="1705"/>
                      <a:pt x="9476" y="-1553"/>
                      <a:pt x="1332" y="933"/>
                    </a:cubicBezTo>
                    <a:cubicBezTo>
                      <a:pt x="-811" y="1619"/>
                      <a:pt x="-126" y="4448"/>
                      <a:pt x="1675" y="4962"/>
                    </a:cubicBezTo>
                    <a:cubicBezTo>
                      <a:pt x="19592" y="9677"/>
                      <a:pt x="40851" y="11306"/>
                      <a:pt x="58939" y="7020"/>
                    </a:cubicBezTo>
                    <a:cubicBezTo>
                      <a:pt x="62625" y="6163"/>
                      <a:pt x="60911" y="933"/>
                      <a:pt x="57568" y="9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5" name="任意多边形: 形状 1354">
                <a:extLst>
                  <a:ext uri="{FF2B5EF4-FFF2-40B4-BE49-F238E27FC236}">
                    <a16:creationId xmlns:a16="http://schemas.microsoft.com/office/drawing/2014/main" id="{FBFC5D71-8CE0-601E-164C-975B7E762A4B}"/>
                  </a:ext>
                </a:extLst>
              </p:cNvPr>
              <p:cNvSpPr/>
              <p:nvPr/>
            </p:nvSpPr>
            <p:spPr>
              <a:xfrm>
                <a:off x="8542126" y="1357762"/>
                <a:ext cx="68280" cy="8831"/>
              </a:xfrm>
              <a:custGeom>
                <a:avLst/>
                <a:gdLst>
                  <a:gd name="connsiteX0" fmla="*/ 65959 w 68280"/>
                  <a:gd name="connsiteY0" fmla="*/ 722 h 8831"/>
                  <a:gd name="connsiteX1" fmla="*/ 35526 w 68280"/>
                  <a:gd name="connsiteY1" fmla="*/ 465 h 8831"/>
                  <a:gd name="connsiteX2" fmla="*/ 1408 w 68280"/>
                  <a:gd name="connsiteY2" fmla="*/ 4408 h 8831"/>
                  <a:gd name="connsiteX3" fmla="*/ 1751 w 68280"/>
                  <a:gd name="connsiteY3" fmla="*/ 8694 h 8831"/>
                  <a:gd name="connsiteX4" fmla="*/ 31754 w 68280"/>
                  <a:gd name="connsiteY4" fmla="*/ 7323 h 8831"/>
                  <a:gd name="connsiteX5" fmla="*/ 65702 w 68280"/>
                  <a:gd name="connsiteY5" fmla="*/ 6466 h 8831"/>
                  <a:gd name="connsiteX6" fmla="*/ 65959 w 68280"/>
                  <a:gd name="connsiteY6" fmla="*/ 722 h 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280" h="8831">
                    <a:moveTo>
                      <a:pt x="65959" y="722"/>
                    </a:moveTo>
                    <a:cubicBezTo>
                      <a:pt x="55929" y="-564"/>
                      <a:pt x="45556" y="208"/>
                      <a:pt x="35526" y="465"/>
                    </a:cubicBezTo>
                    <a:cubicBezTo>
                      <a:pt x="24296" y="808"/>
                      <a:pt x="12124" y="808"/>
                      <a:pt x="1408" y="4408"/>
                    </a:cubicBezTo>
                    <a:cubicBezTo>
                      <a:pt x="-564" y="5094"/>
                      <a:pt x="-478" y="8609"/>
                      <a:pt x="1751" y="8694"/>
                    </a:cubicBezTo>
                    <a:cubicBezTo>
                      <a:pt x="11695" y="9295"/>
                      <a:pt x="21810" y="7751"/>
                      <a:pt x="31754" y="7323"/>
                    </a:cubicBezTo>
                    <a:cubicBezTo>
                      <a:pt x="42984" y="6808"/>
                      <a:pt x="54472" y="7666"/>
                      <a:pt x="65702" y="6466"/>
                    </a:cubicBezTo>
                    <a:cubicBezTo>
                      <a:pt x="68873" y="6208"/>
                      <a:pt x="69302" y="1151"/>
                      <a:pt x="65959" y="72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6" name="任意多边形: 形状 1355">
                <a:extLst>
                  <a:ext uri="{FF2B5EF4-FFF2-40B4-BE49-F238E27FC236}">
                    <a16:creationId xmlns:a16="http://schemas.microsoft.com/office/drawing/2014/main" id="{2B8CD4DB-2E6E-0910-3E90-3B6C6615266C}"/>
                  </a:ext>
                </a:extLst>
              </p:cNvPr>
              <p:cNvSpPr/>
              <p:nvPr/>
            </p:nvSpPr>
            <p:spPr>
              <a:xfrm>
                <a:off x="8571836" y="1374307"/>
                <a:ext cx="57466" cy="9406"/>
              </a:xfrm>
              <a:custGeom>
                <a:avLst/>
                <a:gdLst>
                  <a:gd name="connsiteX0" fmla="*/ 55880 w 57466"/>
                  <a:gd name="connsiteY0" fmla="*/ 1322 h 9406"/>
                  <a:gd name="connsiteX1" fmla="*/ 29819 w 57466"/>
                  <a:gd name="connsiteY1" fmla="*/ 1750 h 9406"/>
                  <a:gd name="connsiteX2" fmla="*/ 844 w 57466"/>
                  <a:gd name="connsiteY2" fmla="*/ 5694 h 9406"/>
                  <a:gd name="connsiteX3" fmla="*/ 2216 w 57466"/>
                  <a:gd name="connsiteY3" fmla="*/ 9208 h 9406"/>
                  <a:gd name="connsiteX4" fmla="*/ 55023 w 57466"/>
                  <a:gd name="connsiteY4" fmla="*/ 6465 h 9406"/>
                  <a:gd name="connsiteX5" fmla="*/ 55880 w 57466"/>
                  <a:gd name="connsiteY5" fmla="*/ 1322 h 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466" h="9406">
                    <a:moveTo>
                      <a:pt x="55880" y="1322"/>
                    </a:moveTo>
                    <a:cubicBezTo>
                      <a:pt x="47650" y="-1422"/>
                      <a:pt x="38221" y="807"/>
                      <a:pt x="29819" y="1750"/>
                    </a:cubicBezTo>
                    <a:cubicBezTo>
                      <a:pt x="20562" y="2779"/>
                      <a:pt x="8988" y="379"/>
                      <a:pt x="844" y="5694"/>
                    </a:cubicBezTo>
                    <a:cubicBezTo>
                      <a:pt x="-955" y="6894"/>
                      <a:pt x="416" y="9208"/>
                      <a:pt x="2216" y="9208"/>
                    </a:cubicBezTo>
                    <a:cubicBezTo>
                      <a:pt x="19275" y="9723"/>
                      <a:pt x="38307" y="9380"/>
                      <a:pt x="55023" y="6465"/>
                    </a:cubicBezTo>
                    <a:cubicBezTo>
                      <a:pt x="57337" y="6037"/>
                      <a:pt x="58709" y="2265"/>
                      <a:pt x="55880" y="132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7" name="任意多边形: 形状 1356">
                <a:extLst>
                  <a:ext uri="{FF2B5EF4-FFF2-40B4-BE49-F238E27FC236}">
                    <a16:creationId xmlns:a16="http://schemas.microsoft.com/office/drawing/2014/main" id="{4B5A5A3D-2F50-2FDE-363D-0E5913E80A66}"/>
                  </a:ext>
                </a:extLst>
              </p:cNvPr>
              <p:cNvSpPr/>
              <p:nvPr/>
            </p:nvSpPr>
            <p:spPr>
              <a:xfrm>
                <a:off x="8367715" y="1060737"/>
                <a:ext cx="326698" cy="366483"/>
              </a:xfrm>
              <a:custGeom>
                <a:avLst/>
                <a:gdLst>
                  <a:gd name="connsiteX0" fmla="*/ 324895 w 326698"/>
                  <a:gd name="connsiteY0" fmla="*/ 359812 h 366483"/>
                  <a:gd name="connsiteX1" fmla="*/ 282547 w 326698"/>
                  <a:gd name="connsiteY1" fmla="*/ 329294 h 366483"/>
                  <a:gd name="connsiteX2" fmla="*/ 237370 w 326698"/>
                  <a:gd name="connsiteY2" fmla="*/ 291575 h 366483"/>
                  <a:gd name="connsiteX3" fmla="*/ 141529 w 326698"/>
                  <a:gd name="connsiteY3" fmla="*/ 205164 h 366483"/>
                  <a:gd name="connsiteX4" fmla="*/ 63090 w 326698"/>
                  <a:gd name="connsiteY4" fmla="*/ 110009 h 366483"/>
                  <a:gd name="connsiteX5" fmla="*/ 30258 w 326698"/>
                  <a:gd name="connsiteY5" fmla="*/ 52573 h 366483"/>
                  <a:gd name="connsiteX6" fmla="*/ 4197 w 326698"/>
                  <a:gd name="connsiteY6" fmla="*/ 1310 h 366483"/>
                  <a:gd name="connsiteX7" fmla="*/ 83 w 326698"/>
                  <a:gd name="connsiteY7" fmla="*/ 2253 h 366483"/>
                  <a:gd name="connsiteX8" fmla="*/ 21257 w 326698"/>
                  <a:gd name="connsiteY8" fmla="*/ 48802 h 366483"/>
                  <a:gd name="connsiteX9" fmla="*/ 50660 w 326698"/>
                  <a:gd name="connsiteY9" fmla="*/ 102723 h 366483"/>
                  <a:gd name="connsiteX10" fmla="*/ 136128 w 326698"/>
                  <a:gd name="connsiteY10" fmla="*/ 209193 h 366483"/>
                  <a:gd name="connsiteX11" fmla="*/ 228111 w 326698"/>
                  <a:gd name="connsiteY11" fmla="*/ 292775 h 366483"/>
                  <a:gd name="connsiteX12" fmla="*/ 278346 w 326698"/>
                  <a:gd name="connsiteY12" fmla="*/ 334609 h 366483"/>
                  <a:gd name="connsiteX13" fmla="*/ 322152 w 326698"/>
                  <a:gd name="connsiteY13" fmla="*/ 366070 h 366483"/>
                  <a:gd name="connsiteX14" fmla="*/ 324895 w 326698"/>
                  <a:gd name="connsiteY14" fmla="*/ 359812 h 36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698" h="366483">
                    <a:moveTo>
                      <a:pt x="324895" y="359812"/>
                    </a:moveTo>
                    <a:cubicBezTo>
                      <a:pt x="308521" y="350468"/>
                      <a:pt x="296091" y="340352"/>
                      <a:pt x="282547" y="329294"/>
                    </a:cubicBezTo>
                    <a:cubicBezTo>
                      <a:pt x="267373" y="316864"/>
                      <a:pt x="252543" y="304005"/>
                      <a:pt x="237370" y="291575"/>
                    </a:cubicBezTo>
                    <a:cubicBezTo>
                      <a:pt x="203851" y="264057"/>
                      <a:pt x="170675" y="237568"/>
                      <a:pt x="141529" y="205164"/>
                    </a:cubicBezTo>
                    <a:cubicBezTo>
                      <a:pt x="114354" y="174989"/>
                      <a:pt x="86151" y="143442"/>
                      <a:pt x="63090" y="110009"/>
                    </a:cubicBezTo>
                    <a:cubicBezTo>
                      <a:pt x="50489" y="91836"/>
                      <a:pt x="40545" y="72119"/>
                      <a:pt x="30258" y="52573"/>
                    </a:cubicBezTo>
                    <a:cubicBezTo>
                      <a:pt x="21771" y="36457"/>
                      <a:pt x="12084" y="18284"/>
                      <a:pt x="4197" y="1310"/>
                    </a:cubicBezTo>
                    <a:cubicBezTo>
                      <a:pt x="3169" y="-1005"/>
                      <a:pt x="-603" y="24"/>
                      <a:pt x="83" y="2253"/>
                    </a:cubicBezTo>
                    <a:cubicBezTo>
                      <a:pt x="3340" y="13826"/>
                      <a:pt x="13884" y="35000"/>
                      <a:pt x="21257" y="48802"/>
                    </a:cubicBezTo>
                    <a:cubicBezTo>
                      <a:pt x="30772" y="66975"/>
                      <a:pt x="39945" y="85149"/>
                      <a:pt x="50660" y="102723"/>
                    </a:cubicBezTo>
                    <a:cubicBezTo>
                      <a:pt x="74064" y="141127"/>
                      <a:pt x="106553" y="175503"/>
                      <a:pt x="136128" y="209193"/>
                    </a:cubicBezTo>
                    <a:cubicBezTo>
                      <a:pt x="163560" y="240397"/>
                      <a:pt x="195279" y="267400"/>
                      <a:pt x="228111" y="292775"/>
                    </a:cubicBezTo>
                    <a:cubicBezTo>
                      <a:pt x="245342" y="306148"/>
                      <a:pt x="261372" y="320978"/>
                      <a:pt x="278346" y="334609"/>
                    </a:cubicBezTo>
                    <a:cubicBezTo>
                      <a:pt x="292576" y="346010"/>
                      <a:pt x="304492" y="356554"/>
                      <a:pt x="322152" y="366070"/>
                    </a:cubicBezTo>
                    <a:cubicBezTo>
                      <a:pt x="325924" y="368127"/>
                      <a:pt x="328667" y="361955"/>
                      <a:pt x="324895" y="35981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0" name="图形 4">
              <a:extLst>
                <a:ext uri="{FF2B5EF4-FFF2-40B4-BE49-F238E27FC236}">
                  <a16:creationId xmlns:a16="http://schemas.microsoft.com/office/drawing/2014/main" id="{DEFABAFA-45B7-C3BB-1370-068EAE28FEDE}"/>
                </a:ext>
              </a:extLst>
            </p:cNvPr>
            <p:cNvGrpSpPr/>
            <p:nvPr/>
          </p:nvGrpSpPr>
          <p:grpSpPr>
            <a:xfrm>
              <a:off x="5774263" y="2410138"/>
              <a:ext cx="543598" cy="236494"/>
              <a:chOff x="5774263" y="2410138"/>
              <a:chExt cx="543598" cy="236494"/>
            </a:xfrm>
          </p:grpSpPr>
          <p:sp>
            <p:nvSpPr>
              <p:cNvPr id="1326" name="任意多边形: 形状 1325">
                <a:extLst>
                  <a:ext uri="{FF2B5EF4-FFF2-40B4-BE49-F238E27FC236}">
                    <a16:creationId xmlns:a16="http://schemas.microsoft.com/office/drawing/2014/main" id="{8C3A1F7C-D7FB-56D2-7901-C3F7783B238E}"/>
                  </a:ext>
                </a:extLst>
              </p:cNvPr>
              <p:cNvSpPr/>
              <p:nvPr/>
            </p:nvSpPr>
            <p:spPr>
              <a:xfrm>
                <a:off x="5822652" y="2410138"/>
                <a:ext cx="495210" cy="236494"/>
              </a:xfrm>
              <a:custGeom>
                <a:avLst/>
                <a:gdLst>
                  <a:gd name="connsiteX0" fmla="*/ 82438 w 495210"/>
                  <a:gd name="connsiteY0" fmla="*/ 218790 h 236494"/>
                  <a:gd name="connsiteX1" fmla="*/ 143817 w 495210"/>
                  <a:gd name="connsiteY1" fmla="*/ 225391 h 236494"/>
                  <a:gd name="connsiteX2" fmla="*/ 147932 w 495210"/>
                  <a:gd name="connsiteY2" fmla="*/ 221619 h 236494"/>
                  <a:gd name="connsiteX3" fmla="*/ 144418 w 495210"/>
                  <a:gd name="connsiteY3" fmla="*/ 162726 h 236494"/>
                  <a:gd name="connsiteX4" fmla="*/ 161563 w 495210"/>
                  <a:gd name="connsiteY4" fmla="*/ 206102 h 236494"/>
                  <a:gd name="connsiteX5" fmla="*/ 188737 w 495210"/>
                  <a:gd name="connsiteY5" fmla="*/ 230191 h 236494"/>
                  <a:gd name="connsiteX6" fmla="*/ 246173 w 495210"/>
                  <a:gd name="connsiteY6" fmla="*/ 232763 h 236494"/>
                  <a:gd name="connsiteX7" fmla="*/ 327612 w 495210"/>
                  <a:gd name="connsiteY7" fmla="*/ 236449 h 236494"/>
                  <a:gd name="connsiteX8" fmla="*/ 331555 w 495210"/>
                  <a:gd name="connsiteY8" fmla="*/ 231820 h 236494"/>
                  <a:gd name="connsiteX9" fmla="*/ 323926 w 495210"/>
                  <a:gd name="connsiteY9" fmla="*/ 192901 h 236494"/>
                  <a:gd name="connsiteX10" fmla="*/ 322811 w 495210"/>
                  <a:gd name="connsiteY10" fmla="*/ 185529 h 236494"/>
                  <a:gd name="connsiteX11" fmla="*/ 360187 w 495210"/>
                  <a:gd name="connsiteY11" fmla="*/ 225905 h 236494"/>
                  <a:gd name="connsiteX12" fmla="*/ 418652 w 495210"/>
                  <a:gd name="connsiteY12" fmla="*/ 211160 h 236494"/>
                  <a:gd name="connsiteX13" fmla="*/ 491946 w 495210"/>
                  <a:gd name="connsiteY13" fmla="*/ 193501 h 236494"/>
                  <a:gd name="connsiteX14" fmla="*/ 493061 w 495210"/>
                  <a:gd name="connsiteY14" fmla="*/ 193072 h 236494"/>
                  <a:gd name="connsiteX15" fmla="*/ 494261 w 495210"/>
                  <a:gd name="connsiteY15" fmla="*/ 188614 h 236494"/>
                  <a:gd name="connsiteX16" fmla="*/ 405536 w 495210"/>
                  <a:gd name="connsiteY16" fmla="*/ 73743 h 236494"/>
                  <a:gd name="connsiteX17" fmla="*/ 383590 w 495210"/>
                  <a:gd name="connsiteY17" fmla="*/ 78286 h 236494"/>
                  <a:gd name="connsiteX18" fmla="*/ 338070 w 495210"/>
                  <a:gd name="connsiteY18" fmla="*/ 107090 h 236494"/>
                  <a:gd name="connsiteX19" fmla="*/ 375703 w 495210"/>
                  <a:gd name="connsiteY19" fmla="*/ 61056 h 236494"/>
                  <a:gd name="connsiteX20" fmla="*/ 375275 w 495210"/>
                  <a:gd name="connsiteY20" fmla="*/ 54969 h 236494"/>
                  <a:gd name="connsiteX21" fmla="*/ 293493 w 495210"/>
                  <a:gd name="connsiteY21" fmla="*/ 17507 h 236494"/>
                  <a:gd name="connsiteX22" fmla="*/ 212140 w 495210"/>
                  <a:gd name="connsiteY22" fmla="*/ 2420 h 236494"/>
                  <a:gd name="connsiteX23" fmla="*/ 179565 w 495210"/>
                  <a:gd name="connsiteY23" fmla="*/ 13650 h 236494"/>
                  <a:gd name="connsiteX24" fmla="*/ 157791 w 495210"/>
                  <a:gd name="connsiteY24" fmla="*/ 70571 h 236494"/>
                  <a:gd name="connsiteX25" fmla="*/ 157019 w 495210"/>
                  <a:gd name="connsiteY25" fmla="*/ 50854 h 236494"/>
                  <a:gd name="connsiteX26" fmla="*/ 158133 w 495210"/>
                  <a:gd name="connsiteY26" fmla="*/ 4306 h 236494"/>
                  <a:gd name="connsiteX27" fmla="*/ 153247 w 495210"/>
                  <a:gd name="connsiteY27" fmla="*/ 191 h 236494"/>
                  <a:gd name="connsiteX28" fmla="*/ 85181 w 495210"/>
                  <a:gd name="connsiteY28" fmla="*/ 6535 h 236494"/>
                  <a:gd name="connsiteX29" fmla="*/ 48662 w 495210"/>
                  <a:gd name="connsiteY29" fmla="*/ 19136 h 236494"/>
                  <a:gd name="connsiteX30" fmla="*/ 23288 w 495210"/>
                  <a:gd name="connsiteY30" fmla="*/ 70828 h 236494"/>
                  <a:gd name="connsiteX31" fmla="*/ 142 w 495210"/>
                  <a:gd name="connsiteY31" fmla="*/ 131264 h 236494"/>
                  <a:gd name="connsiteX32" fmla="*/ 56 w 495210"/>
                  <a:gd name="connsiteY32" fmla="*/ 132893 h 236494"/>
                  <a:gd name="connsiteX33" fmla="*/ 485 w 495210"/>
                  <a:gd name="connsiteY33" fmla="*/ 134436 h 236494"/>
                  <a:gd name="connsiteX34" fmla="*/ 26803 w 495210"/>
                  <a:gd name="connsiteY34" fmla="*/ 174641 h 236494"/>
                  <a:gd name="connsiteX35" fmla="*/ 51749 w 495210"/>
                  <a:gd name="connsiteY35" fmla="*/ 209446 h 236494"/>
                  <a:gd name="connsiteX36" fmla="*/ 82438 w 495210"/>
                  <a:gd name="connsiteY36" fmla="*/ 218790 h 236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95210" h="236494">
                    <a:moveTo>
                      <a:pt x="82438" y="218790"/>
                    </a:moveTo>
                    <a:cubicBezTo>
                      <a:pt x="102926" y="219390"/>
                      <a:pt x="123929" y="219990"/>
                      <a:pt x="143817" y="225391"/>
                    </a:cubicBezTo>
                    <a:cubicBezTo>
                      <a:pt x="145960" y="225991"/>
                      <a:pt x="148275" y="223762"/>
                      <a:pt x="147932" y="221619"/>
                    </a:cubicBezTo>
                    <a:cubicBezTo>
                      <a:pt x="145189" y="202073"/>
                      <a:pt x="144160" y="182357"/>
                      <a:pt x="144418" y="162726"/>
                    </a:cubicBezTo>
                    <a:cubicBezTo>
                      <a:pt x="149818" y="177299"/>
                      <a:pt x="155133" y="191958"/>
                      <a:pt x="161563" y="206102"/>
                    </a:cubicBezTo>
                    <a:cubicBezTo>
                      <a:pt x="167306" y="218790"/>
                      <a:pt x="175364" y="226676"/>
                      <a:pt x="188737" y="230191"/>
                    </a:cubicBezTo>
                    <a:cubicBezTo>
                      <a:pt x="206397" y="234820"/>
                      <a:pt x="228085" y="232763"/>
                      <a:pt x="246173" y="232763"/>
                    </a:cubicBezTo>
                    <a:cubicBezTo>
                      <a:pt x="273519" y="232763"/>
                      <a:pt x="300608" y="231477"/>
                      <a:pt x="327612" y="236449"/>
                    </a:cubicBezTo>
                    <a:cubicBezTo>
                      <a:pt x="330098" y="236878"/>
                      <a:pt x="332583" y="234220"/>
                      <a:pt x="331555" y="231820"/>
                    </a:cubicBezTo>
                    <a:cubicBezTo>
                      <a:pt x="326154" y="219218"/>
                      <a:pt x="325297" y="206360"/>
                      <a:pt x="323926" y="192901"/>
                    </a:cubicBezTo>
                    <a:cubicBezTo>
                      <a:pt x="323668" y="190415"/>
                      <a:pt x="323240" y="188014"/>
                      <a:pt x="322811" y="185529"/>
                    </a:cubicBezTo>
                    <a:cubicBezTo>
                      <a:pt x="331126" y="206102"/>
                      <a:pt x="343557" y="227105"/>
                      <a:pt x="360187" y="225905"/>
                    </a:cubicBezTo>
                    <a:cubicBezTo>
                      <a:pt x="379904" y="224447"/>
                      <a:pt x="399364" y="215361"/>
                      <a:pt x="418652" y="211160"/>
                    </a:cubicBezTo>
                    <a:cubicBezTo>
                      <a:pt x="443169" y="205845"/>
                      <a:pt x="467343" y="198044"/>
                      <a:pt x="491946" y="193501"/>
                    </a:cubicBezTo>
                    <a:cubicBezTo>
                      <a:pt x="492375" y="193415"/>
                      <a:pt x="492718" y="193244"/>
                      <a:pt x="493061" y="193072"/>
                    </a:cubicBezTo>
                    <a:cubicBezTo>
                      <a:pt x="494947" y="192644"/>
                      <a:pt x="496147" y="190157"/>
                      <a:pt x="494261" y="188614"/>
                    </a:cubicBezTo>
                    <a:cubicBezTo>
                      <a:pt x="456714" y="157582"/>
                      <a:pt x="435625" y="110948"/>
                      <a:pt x="405536" y="73743"/>
                    </a:cubicBezTo>
                    <a:cubicBezTo>
                      <a:pt x="399792" y="66628"/>
                      <a:pt x="389162" y="74943"/>
                      <a:pt x="383590" y="78286"/>
                    </a:cubicBezTo>
                    <a:cubicBezTo>
                      <a:pt x="367988" y="87888"/>
                      <a:pt x="351700" y="95260"/>
                      <a:pt x="338070" y="107090"/>
                    </a:cubicBezTo>
                    <a:cubicBezTo>
                      <a:pt x="344242" y="88316"/>
                      <a:pt x="359501" y="69714"/>
                      <a:pt x="375703" y="61056"/>
                    </a:cubicBezTo>
                    <a:cubicBezTo>
                      <a:pt x="378189" y="59770"/>
                      <a:pt x="377418" y="56084"/>
                      <a:pt x="375275" y="54969"/>
                    </a:cubicBezTo>
                    <a:cubicBezTo>
                      <a:pt x="348443" y="41425"/>
                      <a:pt x="322211" y="26937"/>
                      <a:pt x="293493" y="17507"/>
                    </a:cubicBezTo>
                    <a:cubicBezTo>
                      <a:pt x="267433" y="8849"/>
                      <a:pt x="239315" y="5334"/>
                      <a:pt x="212140" y="2420"/>
                    </a:cubicBezTo>
                    <a:cubicBezTo>
                      <a:pt x="197996" y="963"/>
                      <a:pt x="187451" y="-838"/>
                      <a:pt x="179565" y="13650"/>
                    </a:cubicBezTo>
                    <a:cubicBezTo>
                      <a:pt x="170306" y="30623"/>
                      <a:pt x="162420" y="50683"/>
                      <a:pt x="157791" y="70571"/>
                    </a:cubicBezTo>
                    <a:cubicBezTo>
                      <a:pt x="157362" y="64056"/>
                      <a:pt x="157276" y="57455"/>
                      <a:pt x="157019" y="50854"/>
                    </a:cubicBezTo>
                    <a:cubicBezTo>
                      <a:pt x="156333" y="35081"/>
                      <a:pt x="155133" y="19994"/>
                      <a:pt x="158133" y="4306"/>
                    </a:cubicBezTo>
                    <a:cubicBezTo>
                      <a:pt x="158648" y="1477"/>
                      <a:pt x="155819" y="-666"/>
                      <a:pt x="153247" y="191"/>
                    </a:cubicBezTo>
                    <a:cubicBezTo>
                      <a:pt x="131987" y="7135"/>
                      <a:pt x="107213" y="4134"/>
                      <a:pt x="85181" y="6535"/>
                    </a:cubicBezTo>
                    <a:cubicBezTo>
                      <a:pt x="71465" y="8078"/>
                      <a:pt x="58349" y="8335"/>
                      <a:pt x="48662" y="19136"/>
                    </a:cubicBezTo>
                    <a:cubicBezTo>
                      <a:pt x="36318" y="32852"/>
                      <a:pt x="30574" y="54284"/>
                      <a:pt x="23288" y="70828"/>
                    </a:cubicBezTo>
                    <a:cubicBezTo>
                      <a:pt x="14544" y="90545"/>
                      <a:pt x="6229" y="110519"/>
                      <a:pt x="142" y="131264"/>
                    </a:cubicBezTo>
                    <a:cubicBezTo>
                      <a:pt x="-29" y="131865"/>
                      <a:pt x="-29" y="132379"/>
                      <a:pt x="56" y="132893"/>
                    </a:cubicBezTo>
                    <a:cubicBezTo>
                      <a:pt x="142" y="133408"/>
                      <a:pt x="228" y="133922"/>
                      <a:pt x="485" y="134436"/>
                    </a:cubicBezTo>
                    <a:cubicBezTo>
                      <a:pt x="8115" y="148495"/>
                      <a:pt x="17887" y="161354"/>
                      <a:pt x="26803" y="174641"/>
                    </a:cubicBezTo>
                    <a:cubicBezTo>
                      <a:pt x="34861" y="186557"/>
                      <a:pt x="41804" y="198987"/>
                      <a:pt x="51749" y="209446"/>
                    </a:cubicBezTo>
                    <a:cubicBezTo>
                      <a:pt x="59464" y="217590"/>
                      <a:pt x="71722" y="218447"/>
                      <a:pt x="82438" y="21879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7" name="任意多边形: 形状 1326">
                <a:extLst>
                  <a:ext uri="{FF2B5EF4-FFF2-40B4-BE49-F238E27FC236}">
                    <a16:creationId xmlns:a16="http://schemas.microsoft.com/office/drawing/2014/main" id="{6433904E-5EDA-827F-45DA-6BC05D3E8805}"/>
                  </a:ext>
                </a:extLst>
              </p:cNvPr>
              <p:cNvSpPr/>
              <p:nvPr/>
            </p:nvSpPr>
            <p:spPr>
              <a:xfrm>
                <a:off x="6198645" y="2560132"/>
                <a:ext cx="23768" cy="30998"/>
              </a:xfrm>
              <a:custGeom>
                <a:avLst/>
                <a:gdLst>
                  <a:gd name="connsiteX0" fmla="*/ 23627 w 23768"/>
                  <a:gd name="connsiteY0" fmla="*/ 28334 h 30998"/>
                  <a:gd name="connsiteX1" fmla="*/ 5197 w 23768"/>
                  <a:gd name="connsiteY1" fmla="*/ 1073 h 30998"/>
                  <a:gd name="connsiteX2" fmla="*/ 567 w 23768"/>
                  <a:gd name="connsiteY2" fmla="*/ 4245 h 30998"/>
                  <a:gd name="connsiteX3" fmla="*/ 20541 w 23768"/>
                  <a:gd name="connsiteY3" fmla="*/ 30477 h 30998"/>
                  <a:gd name="connsiteX4" fmla="*/ 23627 w 23768"/>
                  <a:gd name="connsiteY4" fmla="*/ 28334 h 3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68" h="30998">
                    <a:moveTo>
                      <a:pt x="23627" y="28334"/>
                    </a:moveTo>
                    <a:cubicBezTo>
                      <a:pt x="19084" y="18647"/>
                      <a:pt x="12226" y="9131"/>
                      <a:pt x="5197" y="1073"/>
                    </a:cubicBezTo>
                    <a:cubicBezTo>
                      <a:pt x="2882" y="-1584"/>
                      <a:pt x="-1576" y="1159"/>
                      <a:pt x="567" y="4245"/>
                    </a:cubicBezTo>
                    <a:cubicBezTo>
                      <a:pt x="6740" y="13075"/>
                      <a:pt x="13255" y="22504"/>
                      <a:pt x="20541" y="30477"/>
                    </a:cubicBezTo>
                    <a:cubicBezTo>
                      <a:pt x="21827" y="31934"/>
                      <a:pt x="24399" y="30048"/>
                      <a:pt x="23627" y="2833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8" name="任意多边形: 形状 1327">
                <a:extLst>
                  <a:ext uri="{FF2B5EF4-FFF2-40B4-BE49-F238E27FC236}">
                    <a16:creationId xmlns:a16="http://schemas.microsoft.com/office/drawing/2014/main" id="{D202FD4F-7002-9C62-EEBF-E7A3A7617BAF}"/>
                  </a:ext>
                </a:extLst>
              </p:cNvPr>
              <p:cNvSpPr/>
              <p:nvPr/>
            </p:nvSpPr>
            <p:spPr>
              <a:xfrm>
                <a:off x="6180850" y="2555061"/>
                <a:ext cx="22091" cy="35431"/>
              </a:xfrm>
              <a:custGeom>
                <a:avLst/>
                <a:gdLst>
                  <a:gd name="connsiteX0" fmla="*/ 21877 w 22091"/>
                  <a:gd name="connsiteY0" fmla="*/ 32719 h 35431"/>
                  <a:gd name="connsiteX1" fmla="*/ 5761 w 22091"/>
                  <a:gd name="connsiteY1" fmla="*/ 1772 h 35431"/>
                  <a:gd name="connsiteX2" fmla="*/ 274 w 22091"/>
                  <a:gd name="connsiteY2" fmla="*/ 3744 h 35431"/>
                  <a:gd name="connsiteX3" fmla="*/ 18105 w 22091"/>
                  <a:gd name="connsiteY3" fmla="*/ 34605 h 35431"/>
                  <a:gd name="connsiteX4" fmla="*/ 21877 w 22091"/>
                  <a:gd name="connsiteY4" fmla="*/ 32719 h 35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91" h="35431">
                    <a:moveTo>
                      <a:pt x="21877" y="32719"/>
                    </a:moveTo>
                    <a:cubicBezTo>
                      <a:pt x="16819" y="22261"/>
                      <a:pt x="10818" y="12231"/>
                      <a:pt x="5761" y="1772"/>
                    </a:cubicBezTo>
                    <a:cubicBezTo>
                      <a:pt x="4132" y="-1571"/>
                      <a:pt x="-1269" y="229"/>
                      <a:pt x="274" y="3744"/>
                    </a:cubicBezTo>
                    <a:cubicBezTo>
                      <a:pt x="4818" y="14460"/>
                      <a:pt x="10733" y="25604"/>
                      <a:pt x="18105" y="34605"/>
                    </a:cubicBezTo>
                    <a:cubicBezTo>
                      <a:pt x="19476" y="36405"/>
                      <a:pt x="22991" y="35034"/>
                      <a:pt x="21877" y="3271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9" name="任意多边形: 形状 1328">
                <a:extLst>
                  <a:ext uri="{FF2B5EF4-FFF2-40B4-BE49-F238E27FC236}">
                    <a16:creationId xmlns:a16="http://schemas.microsoft.com/office/drawing/2014/main" id="{EFB3BF5E-0398-7A3A-B642-556053A980E2}"/>
                  </a:ext>
                </a:extLst>
              </p:cNvPr>
              <p:cNvSpPr/>
              <p:nvPr/>
            </p:nvSpPr>
            <p:spPr>
              <a:xfrm>
                <a:off x="6043301" y="2533485"/>
                <a:ext cx="58052" cy="61620"/>
              </a:xfrm>
              <a:custGeom>
                <a:avLst/>
                <a:gdLst>
                  <a:gd name="connsiteX0" fmla="*/ 57585 w 58052"/>
                  <a:gd name="connsiteY0" fmla="*/ 58324 h 61620"/>
                  <a:gd name="connsiteX1" fmla="*/ 5550 w 58052"/>
                  <a:gd name="connsiteY1" fmla="*/ 1403 h 61620"/>
                  <a:gd name="connsiteX2" fmla="*/ 406 w 58052"/>
                  <a:gd name="connsiteY2" fmla="*/ 4917 h 61620"/>
                  <a:gd name="connsiteX3" fmla="*/ 54327 w 58052"/>
                  <a:gd name="connsiteY3" fmla="*/ 61153 h 61620"/>
                  <a:gd name="connsiteX4" fmla="*/ 57585 w 58052"/>
                  <a:gd name="connsiteY4" fmla="*/ 58324 h 6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52" h="61620">
                    <a:moveTo>
                      <a:pt x="57585" y="58324"/>
                    </a:moveTo>
                    <a:cubicBezTo>
                      <a:pt x="40954" y="38265"/>
                      <a:pt x="20380" y="23348"/>
                      <a:pt x="5550" y="1403"/>
                    </a:cubicBezTo>
                    <a:cubicBezTo>
                      <a:pt x="3235" y="-2026"/>
                      <a:pt x="-1394" y="1488"/>
                      <a:pt x="406" y="4917"/>
                    </a:cubicBezTo>
                    <a:cubicBezTo>
                      <a:pt x="11807" y="27206"/>
                      <a:pt x="34439" y="46494"/>
                      <a:pt x="54327" y="61153"/>
                    </a:cubicBezTo>
                    <a:cubicBezTo>
                      <a:pt x="56213" y="62610"/>
                      <a:pt x="59214" y="60381"/>
                      <a:pt x="57585" y="5832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0" name="任意多边形: 形状 1329">
                <a:extLst>
                  <a:ext uri="{FF2B5EF4-FFF2-40B4-BE49-F238E27FC236}">
                    <a16:creationId xmlns:a16="http://schemas.microsoft.com/office/drawing/2014/main" id="{F089E755-B0EC-400D-59E5-6918613B462F}"/>
                  </a:ext>
                </a:extLst>
              </p:cNvPr>
              <p:cNvSpPr/>
              <p:nvPr/>
            </p:nvSpPr>
            <p:spPr>
              <a:xfrm>
                <a:off x="6019176" y="2531914"/>
                <a:ext cx="35583" cy="43685"/>
              </a:xfrm>
              <a:custGeom>
                <a:avLst/>
                <a:gdLst>
                  <a:gd name="connsiteX0" fmla="*/ 35161 w 35583"/>
                  <a:gd name="connsiteY0" fmla="*/ 40864 h 43685"/>
                  <a:gd name="connsiteX1" fmla="*/ 19816 w 35583"/>
                  <a:gd name="connsiteY1" fmla="*/ 21834 h 43685"/>
                  <a:gd name="connsiteX2" fmla="*/ 5158 w 35583"/>
                  <a:gd name="connsiteY2" fmla="*/ 1088 h 43685"/>
                  <a:gd name="connsiteX3" fmla="*/ 443 w 35583"/>
                  <a:gd name="connsiteY3" fmla="*/ 4260 h 43685"/>
                  <a:gd name="connsiteX4" fmla="*/ 32332 w 35583"/>
                  <a:gd name="connsiteY4" fmla="*/ 43351 h 43685"/>
                  <a:gd name="connsiteX5" fmla="*/ 35161 w 35583"/>
                  <a:gd name="connsiteY5" fmla="*/ 40864 h 43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83" h="43685">
                    <a:moveTo>
                      <a:pt x="35161" y="40864"/>
                    </a:moveTo>
                    <a:cubicBezTo>
                      <a:pt x="29932" y="34607"/>
                      <a:pt x="24617" y="28434"/>
                      <a:pt x="19816" y="21834"/>
                    </a:cubicBezTo>
                    <a:cubicBezTo>
                      <a:pt x="14930" y="14976"/>
                      <a:pt x="10729" y="7432"/>
                      <a:pt x="5158" y="1088"/>
                    </a:cubicBezTo>
                    <a:cubicBezTo>
                      <a:pt x="2757" y="-1569"/>
                      <a:pt x="-1358" y="1088"/>
                      <a:pt x="443" y="4260"/>
                    </a:cubicBezTo>
                    <a:cubicBezTo>
                      <a:pt x="8244" y="17804"/>
                      <a:pt x="19302" y="34435"/>
                      <a:pt x="32332" y="43351"/>
                    </a:cubicBezTo>
                    <a:cubicBezTo>
                      <a:pt x="33961" y="44465"/>
                      <a:pt x="36619" y="42579"/>
                      <a:pt x="35161" y="4086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1" name="任意多边形: 形状 1330">
                <a:extLst>
                  <a:ext uri="{FF2B5EF4-FFF2-40B4-BE49-F238E27FC236}">
                    <a16:creationId xmlns:a16="http://schemas.microsoft.com/office/drawing/2014/main" id="{C7EA8EE7-F0F4-1DCD-F406-44AC1338AF50}"/>
                  </a:ext>
                </a:extLst>
              </p:cNvPr>
              <p:cNvSpPr/>
              <p:nvPr/>
            </p:nvSpPr>
            <p:spPr>
              <a:xfrm>
                <a:off x="5990449" y="2530982"/>
                <a:ext cx="30513" cy="40311"/>
              </a:xfrm>
              <a:custGeom>
                <a:avLst/>
                <a:gdLst>
                  <a:gd name="connsiteX0" fmla="*/ 30199 w 30513"/>
                  <a:gd name="connsiteY0" fmla="*/ 36910 h 40311"/>
                  <a:gd name="connsiteX1" fmla="*/ 17940 w 30513"/>
                  <a:gd name="connsiteY1" fmla="*/ 20451 h 40311"/>
                  <a:gd name="connsiteX2" fmla="*/ 4738 w 30513"/>
                  <a:gd name="connsiteY2" fmla="*/ 1077 h 40311"/>
                  <a:gd name="connsiteX3" fmla="*/ 109 w 30513"/>
                  <a:gd name="connsiteY3" fmla="*/ 3392 h 40311"/>
                  <a:gd name="connsiteX4" fmla="*/ 11253 w 30513"/>
                  <a:gd name="connsiteY4" fmla="*/ 21823 h 40311"/>
                  <a:gd name="connsiteX5" fmla="*/ 27027 w 30513"/>
                  <a:gd name="connsiteY5" fmla="*/ 39739 h 40311"/>
                  <a:gd name="connsiteX6" fmla="*/ 30199 w 30513"/>
                  <a:gd name="connsiteY6" fmla="*/ 36910 h 40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13" h="40311">
                    <a:moveTo>
                      <a:pt x="30199" y="36910"/>
                    </a:moveTo>
                    <a:cubicBezTo>
                      <a:pt x="26769" y="31081"/>
                      <a:pt x="22140" y="25852"/>
                      <a:pt x="17940" y="20451"/>
                    </a:cubicBezTo>
                    <a:cubicBezTo>
                      <a:pt x="13139" y="14279"/>
                      <a:pt x="9710" y="6992"/>
                      <a:pt x="4738" y="1077"/>
                    </a:cubicBezTo>
                    <a:cubicBezTo>
                      <a:pt x="2852" y="-1237"/>
                      <a:pt x="-663" y="477"/>
                      <a:pt x="109" y="3392"/>
                    </a:cubicBezTo>
                    <a:cubicBezTo>
                      <a:pt x="1909" y="10250"/>
                      <a:pt x="7053" y="16251"/>
                      <a:pt x="11253" y="21823"/>
                    </a:cubicBezTo>
                    <a:cubicBezTo>
                      <a:pt x="15968" y="28080"/>
                      <a:pt x="21197" y="34510"/>
                      <a:pt x="27027" y="39739"/>
                    </a:cubicBezTo>
                    <a:cubicBezTo>
                      <a:pt x="28912" y="41453"/>
                      <a:pt x="31398" y="38968"/>
                      <a:pt x="30199" y="3691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2" name="任意多边形: 形状 1331">
                <a:extLst>
                  <a:ext uri="{FF2B5EF4-FFF2-40B4-BE49-F238E27FC236}">
                    <a16:creationId xmlns:a16="http://schemas.microsoft.com/office/drawing/2014/main" id="{3F1AC86F-1149-DEEC-F68F-E7C57E1A5242}"/>
                  </a:ext>
                </a:extLst>
              </p:cNvPr>
              <p:cNvSpPr/>
              <p:nvPr/>
            </p:nvSpPr>
            <p:spPr>
              <a:xfrm>
                <a:off x="5882945" y="2536903"/>
                <a:ext cx="42934" cy="35234"/>
              </a:xfrm>
              <a:custGeom>
                <a:avLst/>
                <a:gdLst>
                  <a:gd name="connsiteX0" fmla="*/ 39804 w 42934"/>
                  <a:gd name="connsiteY0" fmla="*/ 35103 h 35234"/>
                  <a:gd name="connsiteX1" fmla="*/ 42119 w 42934"/>
                  <a:gd name="connsiteY1" fmla="*/ 31589 h 35234"/>
                  <a:gd name="connsiteX2" fmla="*/ 22316 w 42934"/>
                  <a:gd name="connsiteY2" fmla="*/ 17187 h 35234"/>
                  <a:gd name="connsiteX3" fmla="*/ 4142 w 42934"/>
                  <a:gd name="connsiteY3" fmla="*/ 556 h 35234"/>
                  <a:gd name="connsiteX4" fmla="*/ 456 w 42934"/>
                  <a:gd name="connsiteY4" fmla="*/ 3900 h 35234"/>
                  <a:gd name="connsiteX5" fmla="*/ 39804 w 42934"/>
                  <a:gd name="connsiteY5" fmla="*/ 35103 h 3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934" h="35234">
                    <a:moveTo>
                      <a:pt x="39804" y="35103"/>
                    </a:moveTo>
                    <a:cubicBezTo>
                      <a:pt x="41947" y="35875"/>
                      <a:pt x="44176" y="33046"/>
                      <a:pt x="42119" y="31589"/>
                    </a:cubicBezTo>
                    <a:cubicBezTo>
                      <a:pt x="35518" y="26702"/>
                      <a:pt x="28660" y="22416"/>
                      <a:pt x="22316" y="17187"/>
                    </a:cubicBezTo>
                    <a:cubicBezTo>
                      <a:pt x="15973" y="11957"/>
                      <a:pt x="10658" y="5528"/>
                      <a:pt x="4142" y="556"/>
                    </a:cubicBezTo>
                    <a:cubicBezTo>
                      <a:pt x="1914" y="-1158"/>
                      <a:pt x="-1172" y="1413"/>
                      <a:pt x="456" y="3900"/>
                    </a:cubicBezTo>
                    <a:cubicBezTo>
                      <a:pt x="9115" y="16673"/>
                      <a:pt x="25231" y="29617"/>
                      <a:pt x="39804" y="3510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3" name="任意多边形: 形状 1332">
                <a:extLst>
                  <a:ext uri="{FF2B5EF4-FFF2-40B4-BE49-F238E27FC236}">
                    <a16:creationId xmlns:a16="http://schemas.microsoft.com/office/drawing/2014/main" id="{9E8CAFDA-96DC-3D69-98BB-02D8B2F4C717}"/>
                  </a:ext>
                </a:extLst>
              </p:cNvPr>
              <p:cNvSpPr/>
              <p:nvPr/>
            </p:nvSpPr>
            <p:spPr>
              <a:xfrm>
                <a:off x="5860868" y="2538421"/>
                <a:ext cx="33530" cy="27380"/>
              </a:xfrm>
              <a:custGeom>
                <a:avLst/>
                <a:gdLst>
                  <a:gd name="connsiteX0" fmla="*/ 30763 w 33530"/>
                  <a:gd name="connsiteY0" fmla="*/ 27242 h 27380"/>
                  <a:gd name="connsiteX1" fmla="*/ 32821 w 33530"/>
                  <a:gd name="connsiteY1" fmla="*/ 24156 h 27380"/>
                  <a:gd name="connsiteX2" fmla="*/ 18933 w 33530"/>
                  <a:gd name="connsiteY2" fmla="*/ 14126 h 27380"/>
                  <a:gd name="connsiteX3" fmla="*/ 4103 w 33530"/>
                  <a:gd name="connsiteY3" fmla="*/ 582 h 27380"/>
                  <a:gd name="connsiteX4" fmla="*/ 416 w 33530"/>
                  <a:gd name="connsiteY4" fmla="*/ 3839 h 27380"/>
                  <a:gd name="connsiteX5" fmla="*/ 30763 w 33530"/>
                  <a:gd name="connsiteY5" fmla="*/ 27242 h 2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530" h="27380">
                    <a:moveTo>
                      <a:pt x="30763" y="27242"/>
                    </a:moveTo>
                    <a:cubicBezTo>
                      <a:pt x="32649" y="28014"/>
                      <a:pt x="34621" y="25356"/>
                      <a:pt x="32821" y="24156"/>
                    </a:cubicBezTo>
                    <a:cubicBezTo>
                      <a:pt x="28105" y="20899"/>
                      <a:pt x="23391" y="17641"/>
                      <a:pt x="18933" y="14126"/>
                    </a:cubicBezTo>
                    <a:cubicBezTo>
                      <a:pt x="13618" y="10012"/>
                      <a:pt x="9332" y="4782"/>
                      <a:pt x="4103" y="582"/>
                    </a:cubicBezTo>
                    <a:cubicBezTo>
                      <a:pt x="1959" y="-1218"/>
                      <a:pt x="-1127" y="1525"/>
                      <a:pt x="416" y="3839"/>
                    </a:cubicBezTo>
                    <a:cubicBezTo>
                      <a:pt x="7360" y="13955"/>
                      <a:pt x="19619" y="22442"/>
                      <a:pt x="30763" y="2724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4" name="任意多边形: 形状 1333">
                <a:extLst>
                  <a:ext uri="{FF2B5EF4-FFF2-40B4-BE49-F238E27FC236}">
                    <a16:creationId xmlns:a16="http://schemas.microsoft.com/office/drawing/2014/main" id="{9DD1CBEF-C0FB-4671-BF1D-08594DC1D7A4}"/>
                  </a:ext>
                </a:extLst>
              </p:cNvPr>
              <p:cNvSpPr/>
              <p:nvPr/>
            </p:nvSpPr>
            <p:spPr>
              <a:xfrm>
                <a:off x="6199616" y="2551489"/>
                <a:ext cx="28027" cy="11448"/>
              </a:xfrm>
              <a:custGeom>
                <a:avLst/>
                <a:gdLst>
                  <a:gd name="connsiteX0" fmla="*/ 13313 w 28027"/>
                  <a:gd name="connsiteY0" fmla="*/ 8173 h 11448"/>
                  <a:gd name="connsiteX1" fmla="*/ 26686 w 28027"/>
                  <a:gd name="connsiteY1" fmla="*/ 4744 h 11448"/>
                  <a:gd name="connsiteX2" fmla="*/ 26857 w 28027"/>
                  <a:gd name="connsiteY2" fmla="*/ 886 h 11448"/>
                  <a:gd name="connsiteX3" fmla="*/ 13484 w 28027"/>
                  <a:gd name="connsiteY3" fmla="*/ 1658 h 11448"/>
                  <a:gd name="connsiteX4" fmla="*/ 5941 w 28027"/>
                  <a:gd name="connsiteY4" fmla="*/ 4229 h 11448"/>
                  <a:gd name="connsiteX5" fmla="*/ 540 w 28027"/>
                  <a:gd name="connsiteY5" fmla="*/ 7401 h 11448"/>
                  <a:gd name="connsiteX6" fmla="*/ 1911 w 28027"/>
                  <a:gd name="connsiteY6" fmla="*/ 11259 h 11448"/>
                  <a:gd name="connsiteX7" fmla="*/ 13313 w 28027"/>
                  <a:gd name="connsiteY7" fmla="*/ 8173 h 1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27" h="11448">
                    <a:moveTo>
                      <a:pt x="13313" y="8173"/>
                    </a:moveTo>
                    <a:cubicBezTo>
                      <a:pt x="17685" y="6630"/>
                      <a:pt x="22228" y="6030"/>
                      <a:pt x="26686" y="4744"/>
                    </a:cubicBezTo>
                    <a:cubicBezTo>
                      <a:pt x="28401" y="4229"/>
                      <a:pt x="28486" y="1572"/>
                      <a:pt x="26857" y="886"/>
                    </a:cubicBezTo>
                    <a:cubicBezTo>
                      <a:pt x="22657" y="-1000"/>
                      <a:pt x="17685" y="543"/>
                      <a:pt x="13484" y="1658"/>
                    </a:cubicBezTo>
                    <a:cubicBezTo>
                      <a:pt x="10912" y="2344"/>
                      <a:pt x="8426" y="3286"/>
                      <a:pt x="5941" y="4229"/>
                    </a:cubicBezTo>
                    <a:cubicBezTo>
                      <a:pt x="3883" y="5001"/>
                      <a:pt x="1911" y="5515"/>
                      <a:pt x="540" y="7401"/>
                    </a:cubicBezTo>
                    <a:cubicBezTo>
                      <a:pt x="-575" y="8944"/>
                      <a:pt x="111" y="10830"/>
                      <a:pt x="1911" y="11259"/>
                    </a:cubicBezTo>
                    <a:cubicBezTo>
                      <a:pt x="5597" y="12202"/>
                      <a:pt x="9969" y="9373"/>
                      <a:pt x="13313" y="817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5" name="任意多边形: 形状 1334">
                <a:extLst>
                  <a:ext uri="{FF2B5EF4-FFF2-40B4-BE49-F238E27FC236}">
                    <a16:creationId xmlns:a16="http://schemas.microsoft.com/office/drawing/2014/main" id="{1408E015-7F58-CDFF-C4B5-2968F08BA49C}"/>
                  </a:ext>
                </a:extLst>
              </p:cNvPr>
              <p:cNvSpPr/>
              <p:nvPr/>
            </p:nvSpPr>
            <p:spPr>
              <a:xfrm>
                <a:off x="6180251" y="2536707"/>
                <a:ext cx="35254" cy="21257"/>
              </a:xfrm>
              <a:custGeom>
                <a:avLst/>
                <a:gdLst>
                  <a:gd name="connsiteX0" fmla="*/ 3617 w 35254"/>
                  <a:gd name="connsiteY0" fmla="*/ 21155 h 21257"/>
                  <a:gd name="connsiteX1" fmla="*/ 17762 w 35254"/>
                  <a:gd name="connsiteY1" fmla="*/ 13526 h 21257"/>
                  <a:gd name="connsiteX2" fmla="*/ 34477 w 35254"/>
                  <a:gd name="connsiteY2" fmla="*/ 3410 h 21257"/>
                  <a:gd name="connsiteX3" fmla="*/ 32763 w 35254"/>
                  <a:gd name="connsiteY3" fmla="*/ 67 h 21257"/>
                  <a:gd name="connsiteX4" fmla="*/ 16218 w 35254"/>
                  <a:gd name="connsiteY4" fmla="*/ 7439 h 21257"/>
                  <a:gd name="connsiteX5" fmla="*/ 702 w 35254"/>
                  <a:gd name="connsiteY5" fmla="*/ 16955 h 21257"/>
                  <a:gd name="connsiteX6" fmla="*/ 3617 w 35254"/>
                  <a:gd name="connsiteY6" fmla="*/ 21155 h 2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54" h="21257">
                    <a:moveTo>
                      <a:pt x="3617" y="21155"/>
                    </a:moveTo>
                    <a:cubicBezTo>
                      <a:pt x="8675" y="19698"/>
                      <a:pt x="13218" y="16183"/>
                      <a:pt x="17762" y="13526"/>
                    </a:cubicBezTo>
                    <a:cubicBezTo>
                      <a:pt x="23419" y="10268"/>
                      <a:pt x="29163" y="7268"/>
                      <a:pt x="34477" y="3410"/>
                    </a:cubicBezTo>
                    <a:cubicBezTo>
                      <a:pt x="36192" y="2124"/>
                      <a:pt x="34821" y="-447"/>
                      <a:pt x="32763" y="67"/>
                    </a:cubicBezTo>
                    <a:cubicBezTo>
                      <a:pt x="26934" y="1781"/>
                      <a:pt x="21533" y="4611"/>
                      <a:pt x="16218" y="7439"/>
                    </a:cubicBezTo>
                    <a:cubicBezTo>
                      <a:pt x="10989" y="10268"/>
                      <a:pt x="4988" y="12840"/>
                      <a:pt x="702" y="16955"/>
                    </a:cubicBezTo>
                    <a:cubicBezTo>
                      <a:pt x="-1270" y="18926"/>
                      <a:pt x="1302" y="21841"/>
                      <a:pt x="3617" y="2115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6" name="任意多边形: 形状 1335">
                <a:extLst>
                  <a:ext uri="{FF2B5EF4-FFF2-40B4-BE49-F238E27FC236}">
                    <a16:creationId xmlns:a16="http://schemas.microsoft.com/office/drawing/2014/main" id="{AA2716DD-F508-AD51-3831-5A697F79085A}"/>
                  </a:ext>
                </a:extLst>
              </p:cNvPr>
              <p:cNvSpPr/>
              <p:nvPr/>
            </p:nvSpPr>
            <p:spPr>
              <a:xfrm>
                <a:off x="6076444" y="2512923"/>
                <a:ext cx="37505" cy="25571"/>
              </a:xfrm>
              <a:custGeom>
                <a:avLst/>
                <a:gdLst>
                  <a:gd name="connsiteX0" fmla="*/ 5154 w 37505"/>
                  <a:gd name="connsiteY0" fmla="*/ 24965 h 25571"/>
                  <a:gd name="connsiteX1" fmla="*/ 20927 w 37505"/>
                  <a:gd name="connsiteY1" fmla="*/ 14506 h 25571"/>
                  <a:gd name="connsiteX2" fmla="*/ 37043 w 37505"/>
                  <a:gd name="connsiteY2" fmla="*/ 3448 h 25571"/>
                  <a:gd name="connsiteX3" fmla="*/ 35329 w 37505"/>
                  <a:gd name="connsiteY3" fmla="*/ 19 h 25571"/>
                  <a:gd name="connsiteX4" fmla="*/ 19213 w 37505"/>
                  <a:gd name="connsiteY4" fmla="*/ 7734 h 25571"/>
                  <a:gd name="connsiteX5" fmla="*/ 1382 w 37505"/>
                  <a:gd name="connsiteY5" fmla="*/ 19393 h 25571"/>
                  <a:gd name="connsiteX6" fmla="*/ 5154 w 37505"/>
                  <a:gd name="connsiteY6" fmla="*/ 24965 h 2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05" h="25571">
                    <a:moveTo>
                      <a:pt x="5154" y="24965"/>
                    </a:moveTo>
                    <a:cubicBezTo>
                      <a:pt x="10383" y="21450"/>
                      <a:pt x="15612" y="17850"/>
                      <a:pt x="20927" y="14506"/>
                    </a:cubicBezTo>
                    <a:cubicBezTo>
                      <a:pt x="26327" y="11163"/>
                      <a:pt x="32843" y="8249"/>
                      <a:pt x="37043" y="3448"/>
                    </a:cubicBezTo>
                    <a:cubicBezTo>
                      <a:pt x="38158" y="2162"/>
                      <a:pt x="37129" y="-238"/>
                      <a:pt x="35329" y="19"/>
                    </a:cubicBezTo>
                    <a:cubicBezTo>
                      <a:pt x="29414" y="1048"/>
                      <a:pt x="24356" y="4734"/>
                      <a:pt x="19213" y="7734"/>
                    </a:cubicBezTo>
                    <a:cubicBezTo>
                      <a:pt x="13126" y="11335"/>
                      <a:pt x="7039" y="15192"/>
                      <a:pt x="1382" y="19393"/>
                    </a:cubicBezTo>
                    <a:cubicBezTo>
                      <a:pt x="-2048" y="22050"/>
                      <a:pt x="1553" y="27365"/>
                      <a:pt x="5154" y="2496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7" name="任意多边形: 形状 1336">
                <a:extLst>
                  <a:ext uri="{FF2B5EF4-FFF2-40B4-BE49-F238E27FC236}">
                    <a16:creationId xmlns:a16="http://schemas.microsoft.com/office/drawing/2014/main" id="{E79B8BB5-708B-A56E-980C-7FFA913BFD2A}"/>
                  </a:ext>
                </a:extLst>
              </p:cNvPr>
              <p:cNvSpPr/>
              <p:nvPr/>
            </p:nvSpPr>
            <p:spPr>
              <a:xfrm>
                <a:off x="6046386" y="2504213"/>
                <a:ext cx="38241" cy="30848"/>
              </a:xfrm>
              <a:custGeom>
                <a:avLst/>
                <a:gdLst>
                  <a:gd name="connsiteX0" fmla="*/ 2722 w 38241"/>
                  <a:gd name="connsiteY0" fmla="*/ 30846 h 30848"/>
                  <a:gd name="connsiteX1" fmla="*/ 20896 w 38241"/>
                  <a:gd name="connsiteY1" fmla="*/ 20045 h 30848"/>
                  <a:gd name="connsiteX2" fmla="*/ 37869 w 38241"/>
                  <a:gd name="connsiteY2" fmla="*/ 3757 h 30848"/>
                  <a:gd name="connsiteX3" fmla="*/ 35469 w 38241"/>
                  <a:gd name="connsiteY3" fmla="*/ 242 h 30848"/>
                  <a:gd name="connsiteX4" fmla="*/ 19095 w 38241"/>
                  <a:gd name="connsiteY4" fmla="*/ 13273 h 30848"/>
                  <a:gd name="connsiteX5" fmla="*/ 664 w 38241"/>
                  <a:gd name="connsiteY5" fmla="*/ 26817 h 30848"/>
                  <a:gd name="connsiteX6" fmla="*/ 2722 w 38241"/>
                  <a:gd name="connsiteY6" fmla="*/ 30846 h 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241" h="30848">
                    <a:moveTo>
                      <a:pt x="2722" y="30846"/>
                    </a:moveTo>
                    <a:cubicBezTo>
                      <a:pt x="9494" y="30503"/>
                      <a:pt x="15924" y="24160"/>
                      <a:pt x="20896" y="20045"/>
                    </a:cubicBezTo>
                    <a:cubicBezTo>
                      <a:pt x="26725" y="15244"/>
                      <a:pt x="33669" y="9929"/>
                      <a:pt x="37869" y="3757"/>
                    </a:cubicBezTo>
                    <a:cubicBezTo>
                      <a:pt x="38898" y="2128"/>
                      <a:pt x="37698" y="-872"/>
                      <a:pt x="35469" y="242"/>
                    </a:cubicBezTo>
                    <a:cubicBezTo>
                      <a:pt x="29297" y="3243"/>
                      <a:pt x="24239" y="8815"/>
                      <a:pt x="19095" y="13273"/>
                    </a:cubicBezTo>
                    <a:cubicBezTo>
                      <a:pt x="13438" y="18159"/>
                      <a:pt x="5637" y="21502"/>
                      <a:pt x="664" y="26817"/>
                    </a:cubicBezTo>
                    <a:cubicBezTo>
                      <a:pt x="-964" y="28446"/>
                      <a:pt x="664" y="30932"/>
                      <a:pt x="2722" y="3084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8" name="任意多边形: 形状 1337">
                <a:extLst>
                  <a:ext uri="{FF2B5EF4-FFF2-40B4-BE49-F238E27FC236}">
                    <a16:creationId xmlns:a16="http://schemas.microsoft.com/office/drawing/2014/main" id="{53417337-D93D-DCE5-B7D5-A53F9888551B}"/>
                  </a:ext>
                </a:extLst>
              </p:cNvPr>
              <p:cNvSpPr/>
              <p:nvPr/>
            </p:nvSpPr>
            <p:spPr>
              <a:xfrm>
                <a:off x="5907295" y="2492436"/>
                <a:ext cx="46250" cy="43085"/>
              </a:xfrm>
              <a:custGeom>
                <a:avLst/>
                <a:gdLst>
                  <a:gd name="connsiteX0" fmla="*/ 5767 w 46250"/>
                  <a:gd name="connsiteY0" fmla="*/ 42195 h 43085"/>
                  <a:gd name="connsiteX1" fmla="*/ 27027 w 46250"/>
                  <a:gd name="connsiteY1" fmla="*/ 20163 h 43085"/>
                  <a:gd name="connsiteX2" fmla="*/ 45972 w 46250"/>
                  <a:gd name="connsiteY2" fmla="*/ 2932 h 43085"/>
                  <a:gd name="connsiteX3" fmla="*/ 42886 w 46250"/>
                  <a:gd name="connsiteY3" fmla="*/ 275 h 43085"/>
                  <a:gd name="connsiteX4" fmla="*/ 452 w 46250"/>
                  <a:gd name="connsiteY4" fmla="*/ 38765 h 43085"/>
                  <a:gd name="connsiteX5" fmla="*/ 5767 w 46250"/>
                  <a:gd name="connsiteY5" fmla="*/ 42195 h 43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250" h="43085">
                    <a:moveTo>
                      <a:pt x="5767" y="42195"/>
                    </a:moveTo>
                    <a:cubicBezTo>
                      <a:pt x="13054" y="34993"/>
                      <a:pt x="19655" y="27278"/>
                      <a:pt x="27027" y="20163"/>
                    </a:cubicBezTo>
                    <a:cubicBezTo>
                      <a:pt x="33114" y="14334"/>
                      <a:pt x="41944" y="10390"/>
                      <a:pt x="45972" y="2932"/>
                    </a:cubicBezTo>
                    <a:cubicBezTo>
                      <a:pt x="47087" y="961"/>
                      <a:pt x="44601" y="-668"/>
                      <a:pt x="42886" y="275"/>
                    </a:cubicBezTo>
                    <a:cubicBezTo>
                      <a:pt x="26770" y="9448"/>
                      <a:pt x="10397" y="22992"/>
                      <a:pt x="452" y="38765"/>
                    </a:cubicBezTo>
                    <a:cubicBezTo>
                      <a:pt x="-1519" y="41937"/>
                      <a:pt x="3453" y="44509"/>
                      <a:pt x="5767" y="4219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9" name="任意多边形: 形状 1338">
                <a:extLst>
                  <a:ext uri="{FF2B5EF4-FFF2-40B4-BE49-F238E27FC236}">
                    <a16:creationId xmlns:a16="http://schemas.microsoft.com/office/drawing/2014/main" id="{A967D8CA-EC0B-ECEE-0276-B3B754B729A5}"/>
                  </a:ext>
                </a:extLst>
              </p:cNvPr>
              <p:cNvSpPr/>
              <p:nvPr/>
            </p:nvSpPr>
            <p:spPr>
              <a:xfrm>
                <a:off x="5878199" y="2487291"/>
                <a:ext cx="48358" cy="51601"/>
              </a:xfrm>
              <a:custGeom>
                <a:avLst/>
                <a:gdLst>
                  <a:gd name="connsiteX0" fmla="*/ 4517 w 48358"/>
                  <a:gd name="connsiteY0" fmla="*/ 51026 h 51601"/>
                  <a:gd name="connsiteX1" fmla="*/ 26462 w 48358"/>
                  <a:gd name="connsiteY1" fmla="*/ 29938 h 51601"/>
                  <a:gd name="connsiteX2" fmla="*/ 48151 w 48358"/>
                  <a:gd name="connsiteY2" fmla="*/ 3277 h 51601"/>
                  <a:gd name="connsiteX3" fmla="*/ 44893 w 48358"/>
                  <a:gd name="connsiteY3" fmla="*/ 449 h 51601"/>
                  <a:gd name="connsiteX4" fmla="*/ 24405 w 48358"/>
                  <a:gd name="connsiteY4" fmla="*/ 22394 h 51601"/>
                  <a:gd name="connsiteX5" fmla="*/ 659 w 48358"/>
                  <a:gd name="connsiteY5" fmla="*/ 46740 h 51601"/>
                  <a:gd name="connsiteX6" fmla="*/ 4517 w 48358"/>
                  <a:gd name="connsiteY6" fmla="*/ 51026 h 5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358" h="51601">
                    <a:moveTo>
                      <a:pt x="4517" y="51026"/>
                    </a:moveTo>
                    <a:cubicBezTo>
                      <a:pt x="12575" y="44940"/>
                      <a:pt x="19433" y="37224"/>
                      <a:pt x="26462" y="29938"/>
                    </a:cubicBezTo>
                    <a:cubicBezTo>
                      <a:pt x="34264" y="21794"/>
                      <a:pt x="43007" y="13393"/>
                      <a:pt x="48151" y="3277"/>
                    </a:cubicBezTo>
                    <a:cubicBezTo>
                      <a:pt x="49094" y="1391"/>
                      <a:pt x="46608" y="-1009"/>
                      <a:pt x="44893" y="449"/>
                    </a:cubicBezTo>
                    <a:cubicBezTo>
                      <a:pt x="37350" y="6963"/>
                      <a:pt x="31177" y="15107"/>
                      <a:pt x="24405" y="22394"/>
                    </a:cubicBezTo>
                    <a:cubicBezTo>
                      <a:pt x="16690" y="30624"/>
                      <a:pt x="7860" y="38082"/>
                      <a:pt x="659" y="46740"/>
                    </a:cubicBezTo>
                    <a:cubicBezTo>
                      <a:pt x="-1398" y="49140"/>
                      <a:pt x="1773" y="53084"/>
                      <a:pt x="4517" y="5102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0" name="任意多边形: 形状 1339">
                <a:extLst>
                  <a:ext uri="{FF2B5EF4-FFF2-40B4-BE49-F238E27FC236}">
                    <a16:creationId xmlns:a16="http://schemas.microsoft.com/office/drawing/2014/main" id="{9D2C1167-B6A4-45DE-5813-CDA31C44C3E3}"/>
                  </a:ext>
                </a:extLst>
              </p:cNvPr>
              <p:cNvSpPr/>
              <p:nvPr/>
            </p:nvSpPr>
            <p:spPr>
              <a:xfrm>
                <a:off x="5853208" y="2496000"/>
                <a:ext cx="39946" cy="44045"/>
              </a:xfrm>
              <a:custGeom>
                <a:avLst/>
                <a:gdLst>
                  <a:gd name="connsiteX0" fmla="*/ 3448 w 39946"/>
                  <a:gd name="connsiteY0" fmla="*/ 43774 h 44045"/>
                  <a:gd name="connsiteX1" fmla="*/ 21878 w 39946"/>
                  <a:gd name="connsiteY1" fmla="*/ 25258 h 44045"/>
                  <a:gd name="connsiteX2" fmla="*/ 39881 w 39946"/>
                  <a:gd name="connsiteY2" fmla="*/ 2198 h 44045"/>
                  <a:gd name="connsiteX3" fmla="*/ 36452 w 39946"/>
                  <a:gd name="connsiteY3" fmla="*/ 569 h 44045"/>
                  <a:gd name="connsiteX4" fmla="*/ 533 w 39946"/>
                  <a:gd name="connsiteY4" fmla="*/ 39402 h 44045"/>
                  <a:gd name="connsiteX5" fmla="*/ 3448 w 39946"/>
                  <a:gd name="connsiteY5" fmla="*/ 43774 h 4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946" h="44045">
                    <a:moveTo>
                      <a:pt x="3448" y="43774"/>
                    </a:moveTo>
                    <a:cubicBezTo>
                      <a:pt x="11249" y="40002"/>
                      <a:pt x="16478" y="31859"/>
                      <a:pt x="21878" y="25258"/>
                    </a:cubicBezTo>
                    <a:cubicBezTo>
                      <a:pt x="27794" y="18057"/>
                      <a:pt x="37738" y="11627"/>
                      <a:pt x="39881" y="2198"/>
                    </a:cubicBezTo>
                    <a:cubicBezTo>
                      <a:pt x="40395" y="140"/>
                      <a:pt x="37738" y="-631"/>
                      <a:pt x="36452" y="569"/>
                    </a:cubicBezTo>
                    <a:cubicBezTo>
                      <a:pt x="23936" y="12142"/>
                      <a:pt x="10477" y="25601"/>
                      <a:pt x="533" y="39402"/>
                    </a:cubicBezTo>
                    <a:cubicBezTo>
                      <a:pt x="-924" y="41460"/>
                      <a:pt x="790" y="45060"/>
                      <a:pt x="3448" y="4377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1" name="任意多边形: 形状 1340">
                <a:extLst>
                  <a:ext uri="{FF2B5EF4-FFF2-40B4-BE49-F238E27FC236}">
                    <a16:creationId xmlns:a16="http://schemas.microsoft.com/office/drawing/2014/main" id="{E72D64F9-AE7C-90B1-55C6-A856C8C9916A}"/>
                  </a:ext>
                </a:extLst>
              </p:cNvPr>
              <p:cNvSpPr/>
              <p:nvPr/>
            </p:nvSpPr>
            <p:spPr>
              <a:xfrm>
                <a:off x="5774263" y="2527455"/>
                <a:ext cx="487651" cy="58237"/>
              </a:xfrm>
              <a:custGeom>
                <a:avLst/>
                <a:gdLst>
                  <a:gd name="connsiteX0" fmla="*/ 4640 w 487651"/>
                  <a:gd name="connsiteY0" fmla="*/ 25435 h 58237"/>
                  <a:gd name="connsiteX1" fmla="*/ 56246 w 487651"/>
                  <a:gd name="connsiteY1" fmla="*/ 17720 h 58237"/>
                  <a:gd name="connsiteX2" fmla="*/ 114968 w 487651"/>
                  <a:gd name="connsiteY2" fmla="*/ 13176 h 58237"/>
                  <a:gd name="connsiteX3" fmla="*/ 243898 w 487651"/>
                  <a:gd name="connsiteY3" fmla="*/ 8118 h 58237"/>
                  <a:gd name="connsiteX4" fmla="*/ 366485 w 487651"/>
                  <a:gd name="connsiteY4" fmla="*/ 21406 h 58237"/>
                  <a:gd name="connsiteX5" fmla="*/ 430093 w 487651"/>
                  <a:gd name="connsiteY5" fmla="*/ 39580 h 58237"/>
                  <a:gd name="connsiteX6" fmla="*/ 484528 w 487651"/>
                  <a:gd name="connsiteY6" fmla="*/ 58096 h 58237"/>
                  <a:gd name="connsiteX7" fmla="*/ 486843 w 487651"/>
                  <a:gd name="connsiteY7" fmla="*/ 54581 h 58237"/>
                  <a:gd name="connsiteX8" fmla="*/ 439180 w 487651"/>
                  <a:gd name="connsiteY8" fmla="*/ 35979 h 58237"/>
                  <a:gd name="connsiteX9" fmla="*/ 380458 w 487651"/>
                  <a:gd name="connsiteY9" fmla="*/ 17891 h 58237"/>
                  <a:gd name="connsiteX10" fmla="*/ 244927 w 487651"/>
                  <a:gd name="connsiteY10" fmla="*/ 1346 h 58237"/>
                  <a:gd name="connsiteX11" fmla="*/ 120797 w 487651"/>
                  <a:gd name="connsiteY11" fmla="*/ 5718 h 58237"/>
                  <a:gd name="connsiteX12" fmla="*/ 55560 w 487651"/>
                  <a:gd name="connsiteY12" fmla="*/ 10862 h 58237"/>
                  <a:gd name="connsiteX13" fmla="*/ 2239 w 487651"/>
                  <a:gd name="connsiteY13" fmla="*/ 18920 h 58237"/>
                  <a:gd name="connsiteX14" fmla="*/ 4640 w 487651"/>
                  <a:gd name="connsiteY14" fmla="*/ 25435 h 58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7651" h="58237">
                    <a:moveTo>
                      <a:pt x="4640" y="25435"/>
                    </a:moveTo>
                    <a:cubicBezTo>
                      <a:pt x="22899" y="20720"/>
                      <a:pt x="38844" y="19263"/>
                      <a:pt x="56246" y="17720"/>
                    </a:cubicBezTo>
                    <a:cubicBezTo>
                      <a:pt x="75791" y="16091"/>
                      <a:pt x="95422" y="14891"/>
                      <a:pt x="114968" y="13176"/>
                    </a:cubicBezTo>
                    <a:cubicBezTo>
                      <a:pt x="158173" y="9490"/>
                      <a:pt x="200435" y="5290"/>
                      <a:pt x="243898" y="8118"/>
                    </a:cubicBezTo>
                    <a:cubicBezTo>
                      <a:pt x="284446" y="10690"/>
                      <a:pt x="326623" y="13690"/>
                      <a:pt x="366485" y="21406"/>
                    </a:cubicBezTo>
                    <a:cubicBezTo>
                      <a:pt x="388259" y="25606"/>
                      <a:pt x="409090" y="32807"/>
                      <a:pt x="430093" y="39580"/>
                    </a:cubicBezTo>
                    <a:cubicBezTo>
                      <a:pt x="447495" y="45237"/>
                      <a:pt x="467040" y="51409"/>
                      <a:pt x="484528" y="58096"/>
                    </a:cubicBezTo>
                    <a:cubicBezTo>
                      <a:pt x="486843" y="58953"/>
                      <a:pt x="488814" y="55696"/>
                      <a:pt x="486843" y="54581"/>
                    </a:cubicBezTo>
                    <a:cubicBezTo>
                      <a:pt x="476384" y="48581"/>
                      <a:pt x="454096" y="40780"/>
                      <a:pt x="439180" y="35979"/>
                    </a:cubicBezTo>
                    <a:cubicBezTo>
                      <a:pt x="419634" y="29635"/>
                      <a:pt x="400346" y="23034"/>
                      <a:pt x="380458" y="17891"/>
                    </a:cubicBezTo>
                    <a:cubicBezTo>
                      <a:pt x="336910" y="6747"/>
                      <a:pt x="289675" y="4775"/>
                      <a:pt x="244927" y="1346"/>
                    </a:cubicBezTo>
                    <a:cubicBezTo>
                      <a:pt x="203522" y="-1826"/>
                      <a:pt x="161945" y="1003"/>
                      <a:pt x="120797" y="5718"/>
                    </a:cubicBezTo>
                    <a:cubicBezTo>
                      <a:pt x="99109" y="8204"/>
                      <a:pt x="77334" y="8719"/>
                      <a:pt x="55560" y="10862"/>
                    </a:cubicBezTo>
                    <a:cubicBezTo>
                      <a:pt x="37387" y="12662"/>
                      <a:pt x="21527" y="13348"/>
                      <a:pt x="2239" y="18920"/>
                    </a:cubicBezTo>
                    <a:cubicBezTo>
                      <a:pt x="-1961" y="20206"/>
                      <a:pt x="268" y="26549"/>
                      <a:pt x="4640" y="2543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1" name="图形 4">
              <a:extLst>
                <a:ext uri="{FF2B5EF4-FFF2-40B4-BE49-F238E27FC236}">
                  <a16:creationId xmlns:a16="http://schemas.microsoft.com/office/drawing/2014/main" id="{E6081E1A-0A9E-2F18-1528-5F33EFC1A921}"/>
                </a:ext>
              </a:extLst>
            </p:cNvPr>
            <p:cNvGrpSpPr/>
            <p:nvPr/>
          </p:nvGrpSpPr>
          <p:grpSpPr>
            <a:xfrm>
              <a:off x="6452813" y="-146648"/>
              <a:ext cx="279132" cy="515478"/>
              <a:chOff x="6452813" y="-146648"/>
              <a:chExt cx="279132" cy="515478"/>
            </a:xfrm>
          </p:grpSpPr>
          <p:sp>
            <p:nvSpPr>
              <p:cNvPr id="1310" name="任意多边形: 形状 1309">
                <a:extLst>
                  <a:ext uri="{FF2B5EF4-FFF2-40B4-BE49-F238E27FC236}">
                    <a16:creationId xmlns:a16="http://schemas.microsoft.com/office/drawing/2014/main" id="{FA5B05FA-E483-776E-9A68-0C0A4ED4084B}"/>
                  </a:ext>
                </a:extLst>
              </p:cNvPr>
              <p:cNvSpPr/>
              <p:nvPr/>
            </p:nvSpPr>
            <p:spPr>
              <a:xfrm>
                <a:off x="6452813" y="-111738"/>
                <a:ext cx="279132" cy="480568"/>
              </a:xfrm>
              <a:custGeom>
                <a:avLst/>
                <a:gdLst>
                  <a:gd name="connsiteX0" fmla="*/ 5889 w 279132"/>
                  <a:gd name="connsiteY0" fmla="*/ 117568 h 480568"/>
                  <a:gd name="connsiteX1" fmla="*/ 25606 w 279132"/>
                  <a:gd name="connsiteY1" fmla="*/ 176033 h 480568"/>
                  <a:gd name="connsiteX2" fmla="*/ 30750 w 279132"/>
                  <a:gd name="connsiteY2" fmla="*/ 178176 h 480568"/>
                  <a:gd name="connsiteX3" fmla="*/ 82785 w 279132"/>
                  <a:gd name="connsiteY3" fmla="*/ 150229 h 480568"/>
                  <a:gd name="connsiteX4" fmla="*/ 50638 w 279132"/>
                  <a:gd name="connsiteY4" fmla="*/ 184005 h 480568"/>
                  <a:gd name="connsiteX5" fmla="*/ 40179 w 279132"/>
                  <a:gd name="connsiteY5" fmla="*/ 218724 h 480568"/>
                  <a:gd name="connsiteX6" fmla="*/ 61953 w 279132"/>
                  <a:gd name="connsiteY6" fmla="*/ 271959 h 480568"/>
                  <a:gd name="connsiteX7" fmla="*/ 92729 w 279132"/>
                  <a:gd name="connsiteY7" fmla="*/ 347483 h 480568"/>
                  <a:gd name="connsiteX8" fmla="*/ 98558 w 279132"/>
                  <a:gd name="connsiteY8" fmla="*/ 349111 h 480568"/>
                  <a:gd name="connsiteX9" fmla="*/ 130705 w 279132"/>
                  <a:gd name="connsiteY9" fmla="*/ 325880 h 480568"/>
                  <a:gd name="connsiteX10" fmla="*/ 136963 w 279132"/>
                  <a:gd name="connsiteY10" fmla="*/ 321765 h 480568"/>
                  <a:gd name="connsiteX11" fmla="*/ 115961 w 279132"/>
                  <a:gd name="connsiteY11" fmla="*/ 372600 h 480568"/>
                  <a:gd name="connsiteX12" fmla="*/ 153851 w 279132"/>
                  <a:gd name="connsiteY12" fmla="*/ 419577 h 480568"/>
                  <a:gd name="connsiteX13" fmla="*/ 200571 w 279132"/>
                  <a:gd name="connsiteY13" fmla="*/ 478728 h 480568"/>
                  <a:gd name="connsiteX14" fmla="*/ 201428 w 279132"/>
                  <a:gd name="connsiteY14" fmla="*/ 479499 h 480568"/>
                  <a:gd name="connsiteX15" fmla="*/ 205972 w 279132"/>
                  <a:gd name="connsiteY15" fmla="*/ 478728 h 480568"/>
                  <a:gd name="connsiteX16" fmla="*/ 273180 w 279132"/>
                  <a:gd name="connsiteY16" fmla="*/ 349969 h 480568"/>
                  <a:gd name="connsiteX17" fmla="*/ 259893 w 279132"/>
                  <a:gd name="connsiteY17" fmla="*/ 331966 h 480568"/>
                  <a:gd name="connsiteX18" fmla="*/ 214630 w 279132"/>
                  <a:gd name="connsiteY18" fmla="*/ 302648 h 480568"/>
                  <a:gd name="connsiteX19" fmla="*/ 272151 w 279132"/>
                  <a:gd name="connsiteY19" fmla="*/ 317565 h 480568"/>
                  <a:gd name="connsiteX20" fmla="*/ 277466 w 279132"/>
                  <a:gd name="connsiteY20" fmla="*/ 314564 h 480568"/>
                  <a:gd name="connsiteX21" fmla="*/ 277295 w 279132"/>
                  <a:gd name="connsiteY21" fmla="*/ 224639 h 480568"/>
                  <a:gd name="connsiteX22" fmla="*/ 256892 w 279132"/>
                  <a:gd name="connsiteY22" fmla="*/ 144400 h 480568"/>
                  <a:gd name="connsiteX23" fmla="*/ 233061 w 279132"/>
                  <a:gd name="connsiteY23" fmla="*/ 119540 h 480568"/>
                  <a:gd name="connsiteX24" fmla="*/ 172281 w 279132"/>
                  <a:gd name="connsiteY24" fmla="*/ 123569 h 480568"/>
                  <a:gd name="connsiteX25" fmla="*/ 189855 w 279132"/>
                  <a:gd name="connsiteY25" fmla="*/ 114568 h 480568"/>
                  <a:gd name="connsiteX26" fmla="*/ 232632 w 279132"/>
                  <a:gd name="connsiteY26" fmla="*/ 96137 h 480568"/>
                  <a:gd name="connsiteX27" fmla="*/ 234347 w 279132"/>
                  <a:gd name="connsiteY27" fmla="*/ 89965 h 480568"/>
                  <a:gd name="connsiteX28" fmla="*/ 200057 w 279132"/>
                  <a:gd name="connsiteY28" fmla="*/ 30815 h 480568"/>
                  <a:gd name="connsiteX29" fmla="*/ 173311 w 279132"/>
                  <a:gd name="connsiteY29" fmla="*/ 2954 h 480568"/>
                  <a:gd name="connsiteX30" fmla="*/ 115789 w 279132"/>
                  <a:gd name="connsiteY30" fmla="*/ 1582 h 480568"/>
                  <a:gd name="connsiteX31" fmla="*/ 51238 w 279132"/>
                  <a:gd name="connsiteY31" fmla="*/ 5869 h 480568"/>
                  <a:gd name="connsiteX32" fmla="*/ 49781 w 279132"/>
                  <a:gd name="connsiteY32" fmla="*/ 6469 h 480568"/>
                  <a:gd name="connsiteX33" fmla="*/ 48580 w 279132"/>
                  <a:gd name="connsiteY33" fmla="*/ 7497 h 480568"/>
                  <a:gd name="connsiteX34" fmla="*/ 23120 w 279132"/>
                  <a:gd name="connsiteY34" fmla="*/ 48217 h 480568"/>
                  <a:gd name="connsiteX35" fmla="*/ 1946 w 279132"/>
                  <a:gd name="connsiteY35" fmla="*/ 85507 h 480568"/>
                  <a:gd name="connsiteX36" fmla="*/ 5889 w 279132"/>
                  <a:gd name="connsiteY36" fmla="*/ 117568 h 480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79132" h="480568">
                    <a:moveTo>
                      <a:pt x="5889" y="117568"/>
                    </a:moveTo>
                    <a:cubicBezTo>
                      <a:pt x="13948" y="136428"/>
                      <a:pt x="22177" y="155716"/>
                      <a:pt x="25606" y="176033"/>
                    </a:cubicBezTo>
                    <a:cubicBezTo>
                      <a:pt x="25949" y="178262"/>
                      <a:pt x="28949" y="179376"/>
                      <a:pt x="30750" y="178176"/>
                    </a:cubicBezTo>
                    <a:cubicBezTo>
                      <a:pt x="47381" y="167460"/>
                      <a:pt x="64782" y="158288"/>
                      <a:pt x="82785" y="150229"/>
                    </a:cubicBezTo>
                    <a:cubicBezTo>
                      <a:pt x="71812" y="161288"/>
                      <a:pt x="60754" y="172261"/>
                      <a:pt x="50638" y="184005"/>
                    </a:cubicBezTo>
                    <a:cubicBezTo>
                      <a:pt x="41551" y="194549"/>
                      <a:pt x="37779" y="205093"/>
                      <a:pt x="40179" y="218724"/>
                    </a:cubicBezTo>
                    <a:cubicBezTo>
                      <a:pt x="43351" y="236726"/>
                      <a:pt x="54324" y="255500"/>
                      <a:pt x="61953" y="271959"/>
                    </a:cubicBezTo>
                    <a:cubicBezTo>
                      <a:pt x="73441" y="296733"/>
                      <a:pt x="85957" y="320822"/>
                      <a:pt x="92729" y="347483"/>
                    </a:cubicBezTo>
                    <a:cubicBezTo>
                      <a:pt x="93329" y="349883"/>
                      <a:pt x="96758" y="351083"/>
                      <a:pt x="98558" y="349111"/>
                    </a:cubicBezTo>
                    <a:cubicBezTo>
                      <a:pt x="107731" y="338910"/>
                      <a:pt x="119132" y="332824"/>
                      <a:pt x="130705" y="325880"/>
                    </a:cubicBezTo>
                    <a:cubicBezTo>
                      <a:pt x="132848" y="324594"/>
                      <a:pt x="134905" y="323222"/>
                      <a:pt x="136963" y="321765"/>
                    </a:cubicBezTo>
                    <a:cubicBezTo>
                      <a:pt x="121790" y="337967"/>
                      <a:pt x="107902" y="358027"/>
                      <a:pt x="115961" y="372600"/>
                    </a:cubicBezTo>
                    <a:cubicBezTo>
                      <a:pt x="125562" y="389917"/>
                      <a:pt x="141935" y="403718"/>
                      <a:pt x="153851" y="419577"/>
                    </a:cubicBezTo>
                    <a:cubicBezTo>
                      <a:pt x="168939" y="439637"/>
                      <a:pt x="186169" y="458325"/>
                      <a:pt x="200571" y="478728"/>
                    </a:cubicBezTo>
                    <a:cubicBezTo>
                      <a:pt x="200828" y="479071"/>
                      <a:pt x="201085" y="479328"/>
                      <a:pt x="201428" y="479499"/>
                    </a:cubicBezTo>
                    <a:cubicBezTo>
                      <a:pt x="202628" y="480956"/>
                      <a:pt x="205372" y="481128"/>
                      <a:pt x="205972" y="478728"/>
                    </a:cubicBezTo>
                    <a:cubicBezTo>
                      <a:pt x="218402" y="431579"/>
                      <a:pt x="252006" y="393003"/>
                      <a:pt x="273180" y="349969"/>
                    </a:cubicBezTo>
                    <a:cubicBezTo>
                      <a:pt x="277209" y="341739"/>
                      <a:pt x="265208" y="335567"/>
                      <a:pt x="259893" y="331966"/>
                    </a:cubicBezTo>
                    <a:cubicBezTo>
                      <a:pt x="244633" y="321765"/>
                      <a:pt x="231089" y="310107"/>
                      <a:pt x="214630" y="302648"/>
                    </a:cubicBezTo>
                    <a:cubicBezTo>
                      <a:pt x="234261" y="300334"/>
                      <a:pt x="257578" y="306420"/>
                      <a:pt x="272151" y="317565"/>
                    </a:cubicBezTo>
                    <a:cubicBezTo>
                      <a:pt x="274380" y="319279"/>
                      <a:pt x="277380" y="316965"/>
                      <a:pt x="277466" y="314564"/>
                    </a:cubicBezTo>
                    <a:cubicBezTo>
                      <a:pt x="278495" y="284475"/>
                      <a:pt x="280724" y="254642"/>
                      <a:pt x="277295" y="224639"/>
                    </a:cubicBezTo>
                    <a:cubicBezTo>
                      <a:pt x="274209" y="197378"/>
                      <a:pt x="265636" y="170289"/>
                      <a:pt x="256892" y="144400"/>
                    </a:cubicBezTo>
                    <a:cubicBezTo>
                      <a:pt x="252349" y="130941"/>
                      <a:pt x="249520" y="120654"/>
                      <a:pt x="233061" y="119540"/>
                    </a:cubicBezTo>
                    <a:cubicBezTo>
                      <a:pt x="213773" y="118254"/>
                      <a:pt x="192256" y="119454"/>
                      <a:pt x="172281" y="123569"/>
                    </a:cubicBezTo>
                    <a:cubicBezTo>
                      <a:pt x="178025" y="120483"/>
                      <a:pt x="183940" y="117568"/>
                      <a:pt x="189855" y="114568"/>
                    </a:cubicBezTo>
                    <a:cubicBezTo>
                      <a:pt x="203914" y="107281"/>
                      <a:pt x="217030" y="99909"/>
                      <a:pt x="232632" y="96137"/>
                    </a:cubicBezTo>
                    <a:cubicBezTo>
                      <a:pt x="235375" y="95451"/>
                      <a:pt x="236147" y="91936"/>
                      <a:pt x="234347" y="89965"/>
                    </a:cubicBezTo>
                    <a:cubicBezTo>
                      <a:pt x="219087" y="73591"/>
                      <a:pt x="211544" y="49845"/>
                      <a:pt x="200057" y="30815"/>
                    </a:cubicBezTo>
                    <a:cubicBezTo>
                      <a:pt x="192941" y="18984"/>
                      <a:pt x="187198" y="7154"/>
                      <a:pt x="173311" y="2954"/>
                    </a:cubicBezTo>
                    <a:cubicBezTo>
                      <a:pt x="155651" y="-2533"/>
                      <a:pt x="133877" y="1239"/>
                      <a:pt x="115789" y="1582"/>
                    </a:cubicBezTo>
                    <a:cubicBezTo>
                      <a:pt x="94186" y="1925"/>
                      <a:pt x="72584" y="2697"/>
                      <a:pt x="51238" y="5869"/>
                    </a:cubicBezTo>
                    <a:cubicBezTo>
                      <a:pt x="50638" y="5954"/>
                      <a:pt x="50123" y="6211"/>
                      <a:pt x="49781" y="6469"/>
                    </a:cubicBezTo>
                    <a:cubicBezTo>
                      <a:pt x="49352" y="6726"/>
                      <a:pt x="48924" y="7069"/>
                      <a:pt x="48580" y="7497"/>
                    </a:cubicBezTo>
                    <a:cubicBezTo>
                      <a:pt x="38979" y="20270"/>
                      <a:pt x="31435" y="34586"/>
                      <a:pt x="23120" y="48217"/>
                    </a:cubicBezTo>
                    <a:cubicBezTo>
                      <a:pt x="15662" y="60475"/>
                      <a:pt x="7261" y="72048"/>
                      <a:pt x="1946" y="85507"/>
                    </a:cubicBezTo>
                    <a:cubicBezTo>
                      <a:pt x="-2597" y="96223"/>
                      <a:pt x="1689" y="107796"/>
                      <a:pt x="5889" y="11756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1" name="任意多边形: 形状 1310">
                <a:extLst>
                  <a:ext uri="{FF2B5EF4-FFF2-40B4-BE49-F238E27FC236}">
                    <a16:creationId xmlns:a16="http://schemas.microsoft.com/office/drawing/2014/main" id="{F5544F8E-9057-BF60-3C54-6C7A7B997548}"/>
                  </a:ext>
                </a:extLst>
              </p:cNvPr>
              <p:cNvSpPr/>
              <p:nvPr/>
            </p:nvSpPr>
            <p:spPr>
              <a:xfrm>
                <a:off x="6624935" y="244473"/>
                <a:ext cx="20682" cy="32996"/>
              </a:xfrm>
              <a:custGeom>
                <a:avLst/>
                <a:gdLst>
                  <a:gd name="connsiteX0" fmla="*/ 3331 w 20682"/>
                  <a:gd name="connsiteY0" fmla="*/ 32418 h 32996"/>
                  <a:gd name="connsiteX1" fmla="*/ 20391 w 20682"/>
                  <a:gd name="connsiteY1" fmla="*/ 4300 h 32996"/>
                  <a:gd name="connsiteX2" fmla="*/ 15590 w 20682"/>
                  <a:gd name="connsiteY2" fmla="*/ 1386 h 32996"/>
                  <a:gd name="connsiteX3" fmla="*/ 159 w 20682"/>
                  <a:gd name="connsiteY3" fmla="*/ 30532 h 32996"/>
                  <a:gd name="connsiteX4" fmla="*/ 3331 w 20682"/>
                  <a:gd name="connsiteY4" fmla="*/ 32418 h 3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82" h="32996">
                    <a:moveTo>
                      <a:pt x="3331" y="32418"/>
                    </a:moveTo>
                    <a:cubicBezTo>
                      <a:pt x="10189" y="24274"/>
                      <a:pt x="15933" y="13987"/>
                      <a:pt x="20391" y="4300"/>
                    </a:cubicBezTo>
                    <a:cubicBezTo>
                      <a:pt x="21848" y="1043"/>
                      <a:pt x="17476" y="-1786"/>
                      <a:pt x="15590" y="1386"/>
                    </a:cubicBezTo>
                    <a:cubicBezTo>
                      <a:pt x="10103" y="10730"/>
                      <a:pt x="4360" y="20502"/>
                      <a:pt x="159" y="30532"/>
                    </a:cubicBezTo>
                    <a:cubicBezTo>
                      <a:pt x="-698" y="32333"/>
                      <a:pt x="2131" y="33876"/>
                      <a:pt x="3331" y="3241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2" name="任意多边形: 形状 1311">
                <a:extLst>
                  <a:ext uri="{FF2B5EF4-FFF2-40B4-BE49-F238E27FC236}">
                    <a16:creationId xmlns:a16="http://schemas.microsoft.com/office/drawing/2014/main" id="{FE9AF85E-9E0D-9833-87F2-D570A5ABF135}"/>
                  </a:ext>
                </a:extLst>
              </p:cNvPr>
              <p:cNvSpPr/>
              <p:nvPr/>
            </p:nvSpPr>
            <p:spPr>
              <a:xfrm>
                <a:off x="6617182" y="226146"/>
                <a:ext cx="25596" cy="33448"/>
              </a:xfrm>
              <a:custGeom>
                <a:avLst/>
                <a:gdLst>
                  <a:gd name="connsiteX0" fmla="*/ 3541 w 25596"/>
                  <a:gd name="connsiteY0" fmla="*/ 32743 h 33448"/>
                  <a:gd name="connsiteX1" fmla="*/ 24886 w 25596"/>
                  <a:gd name="connsiteY1" fmla="*/ 5139 h 33448"/>
                  <a:gd name="connsiteX2" fmla="*/ 20771 w 25596"/>
                  <a:gd name="connsiteY2" fmla="*/ 939 h 33448"/>
                  <a:gd name="connsiteX3" fmla="*/ 197 w 25596"/>
                  <a:gd name="connsiteY3" fmla="*/ 30085 h 33448"/>
                  <a:gd name="connsiteX4" fmla="*/ 3541 w 25596"/>
                  <a:gd name="connsiteY4" fmla="*/ 32743 h 3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96" h="33448">
                    <a:moveTo>
                      <a:pt x="3541" y="32743"/>
                    </a:moveTo>
                    <a:cubicBezTo>
                      <a:pt x="10999" y="23827"/>
                      <a:pt x="17428" y="14140"/>
                      <a:pt x="24886" y="5139"/>
                    </a:cubicBezTo>
                    <a:cubicBezTo>
                      <a:pt x="27200" y="2310"/>
                      <a:pt x="23343" y="-1890"/>
                      <a:pt x="20771" y="939"/>
                    </a:cubicBezTo>
                    <a:cubicBezTo>
                      <a:pt x="12970" y="9597"/>
                      <a:pt x="5255" y="19627"/>
                      <a:pt x="197" y="30085"/>
                    </a:cubicBezTo>
                    <a:cubicBezTo>
                      <a:pt x="-746" y="32143"/>
                      <a:pt x="1912" y="34714"/>
                      <a:pt x="3541" y="3274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3" name="任意多边形: 形状 1312">
                <a:extLst>
                  <a:ext uri="{FF2B5EF4-FFF2-40B4-BE49-F238E27FC236}">
                    <a16:creationId xmlns:a16="http://schemas.microsoft.com/office/drawing/2014/main" id="{6136115B-8CE5-9E8F-F9EF-6FF280AA0E03}"/>
                  </a:ext>
                </a:extLst>
              </p:cNvPr>
              <p:cNvSpPr/>
              <p:nvPr/>
            </p:nvSpPr>
            <p:spPr>
              <a:xfrm>
                <a:off x="6570348" y="92528"/>
                <a:ext cx="34425" cy="76657"/>
              </a:xfrm>
              <a:custGeom>
                <a:avLst/>
                <a:gdLst>
                  <a:gd name="connsiteX0" fmla="*/ 3996 w 34425"/>
                  <a:gd name="connsiteY0" fmla="*/ 75578 h 76657"/>
                  <a:gd name="connsiteX1" fmla="*/ 33914 w 34425"/>
                  <a:gd name="connsiteY1" fmla="*/ 4512 h 76657"/>
                  <a:gd name="connsiteX2" fmla="*/ 28599 w 34425"/>
                  <a:gd name="connsiteY2" fmla="*/ 1340 h 76657"/>
                  <a:gd name="connsiteX3" fmla="*/ 53 w 34425"/>
                  <a:gd name="connsiteY3" fmla="*/ 73864 h 76657"/>
                  <a:gd name="connsiteX4" fmla="*/ 3996 w 34425"/>
                  <a:gd name="connsiteY4" fmla="*/ 75578 h 7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25" h="76657">
                    <a:moveTo>
                      <a:pt x="3996" y="75578"/>
                    </a:moveTo>
                    <a:cubicBezTo>
                      <a:pt x="15226" y="52090"/>
                      <a:pt x="20199" y="27144"/>
                      <a:pt x="33914" y="4512"/>
                    </a:cubicBezTo>
                    <a:cubicBezTo>
                      <a:pt x="36057" y="998"/>
                      <a:pt x="30914" y="-1746"/>
                      <a:pt x="28599" y="1340"/>
                    </a:cubicBezTo>
                    <a:cubicBezTo>
                      <a:pt x="13083" y="21057"/>
                      <a:pt x="5025" y="49689"/>
                      <a:pt x="53" y="73864"/>
                    </a:cubicBezTo>
                    <a:cubicBezTo>
                      <a:pt x="-461" y="76093"/>
                      <a:pt x="2882" y="77893"/>
                      <a:pt x="3996" y="7557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4" name="任意多边形: 形状 1313">
                <a:extLst>
                  <a:ext uri="{FF2B5EF4-FFF2-40B4-BE49-F238E27FC236}">
                    <a16:creationId xmlns:a16="http://schemas.microsoft.com/office/drawing/2014/main" id="{AD19A9AB-631E-8B6D-B060-0014A48D1647}"/>
                  </a:ext>
                </a:extLst>
              </p:cNvPr>
              <p:cNvSpPr/>
              <p:nvPr/>
            </p:nvSpPr>
            <p:spPr>
              <a:xfrm>
                <a:off x="6568671" y="69584"/>
                <a:ext cx="27405" cy="49211"/>
              </a:xfrm>
              <a:custGeom>
                <a:avLst/>
                <a:gdLst>
                  <a:gd name="connsiteX0" fmla="*/ 3531 w 27405"/>
                  <a:gd name="connsiteY0" fmla="*/ 48202 h 49211"/>
                  <a:gd name="connsiteX1" fmla="*/ 14418 w 27405"/>
                  <a:gd name="connsiteY1" fmla="*/ 26256 h 49211"/>
                  <a:gd name="connsiteX2" fmla="*/ 27105 w 27405"/>
                  <a:gd name="connsiteY2" fmla="*/ 4225 h 49211"/>
                  <a:gd name="connsiteX3" fmla="*/ 22219 w 27405"/>
                  <a:gd name="connsiteY3" fmla="*/ 1310 h 49211"/>
                  <a:gd name="connsiteX4" fmla="*/ 16 w 27405"/>
                  <a:gd name="connsiteY4" fmla="*/ 46658 h 49211"/>
                  <a:gd name="connsiteX5" fmla="*/ 3531 w 27405"/>
                  <a:gd name="connsiteY5" fmla="*/ 48202 h 4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05" h="49211">
                    <a:moveTo>
                      <a:pt x="3531" y="48202"/>
                    </a:moveTo>
                    <a:cubicBezTo>
                      <a:pt x="7046" y="40829"/>
                      <a:pt x="10389" y="33371"/>
                      <a:pt x="14418" y="26256"/>
                    </a:cubicBezTo>
                    <a:cubicBezTo>
                      <a:pt x="18533" y="18884"/>
                      <a:pt x="23762" y="12026"/>
                      <a:pt x="27105" y="4225"/>
                    </a:cubicBezTo>
                    <a:cubicBezTo>
                      <a:pt x="28563" y="967"/>
                      <a:pt x="24362" y="-1690"/>
                      <a:pt x="22219" y="1310"/>
                    </a:cubicBezTo>
                    <a:cubicBezTo>
                      <a:pt x="13218" y="14083"/>
                      <a:pt x="2674" y="31057"/>
                      <a:pt x="16" y="46658"/>
                    </a:cubicBezTo>
                    <a:cubicBezTo>
                      <a:pt x="-241" y="48716"/>
                      <a:pt x="2588" y="50345"/>
                      <a:pt x="3531" y="482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5" name="任意多边形: 形状 1314">
                <a:extLst>
                  <a:ext uri="{FF2B5EF4-FFF2-40B4-BE49-F238E27FC236}">
                    <a16:creationId xmlns:a16="http://schemas.microsoft.com/office/drawing/2014/main" id="{2C353BB3-5050-F3E8-B495-DAE832CD6194}"/>
                  </a:ext>
                </a:extLst>
              </p:cNvPr>
              <p:cNvSpPr/>
              <p:nvPr/>
            </p:nvSpPr>
            <p:spPr>
              <a:xfrm>
                <a:off x="6558541" y="43168"/>
                <a:ext cx="26228" cy="43030"/>
              </a:xfrm>
              <a:custGeom>
                <a:avLst/>
                <a:gdLst>
                  <a:gd name="connsiteX0" fmla="*/ 3974 w 26228"/>
                  <a:gd name="connsiteY0" fmla="*/ 42042 h 43030"/>
                  <a:gd name="connsiteX1" fmla="*/ 13833 w 26228"/>
                  <a:gd name="connsiteY1" fmla="*/ 24039 h 43030"/>
                  <a:gd name="connsiteX2" fmla="*/ 25920 w 26228"/>
                  <a:gd name="connsiteY2" fmla="*/ 3894 h 43030"/>
                  <a:gd name="connsiteX3" fmla="*/ 21891 w 26228"/>
                  <a:gd name="connsiteY3" fmla="*/ 722 h 43030"/>
                  <a:gd name="connsiteX4" fmla="*/ 9804 w 26228"/>
                  <a:gd name="connsiteY4" fmla="*/ 18553 h 43030"/>
                  <a:gd name="connsiteX5" fmla="*/ 117 w 26228"/>
                  <a:gd name="connsiteY5" fmla="*/ 40413 h 43030"/>
                  <a:gd name="connsiteX6" fmla="*/ 3974 w 26228"/>
                  <a:gd name="connsiteY6" fmla="*/ 42042 h 4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28" h="43030">
                    <a:moveTo>
                      <a:pt x="3974" y="42042"/>
                    </a:moveTo>
                    <a:cubicBezTo>
                      <a:pt x="7832" y="36470"/>
                      <a:pt x="10661" y="30040"/>
                      <a:pt x="13833" y="24039"/>
                    </a:cubicBezTo>
                    <a:cubicBezTo>
                      <a:pt x="17433" y="17096"/>
                      <a:pt x="22577" y="10924"/>
                      <a:pt x="25920" y="3894"/>
                    </a:cubicBezTo>
                    <a:cubicBezTo>
                      <a:pt x="27206" y="1151"/>
                      <a:pt x="24206" y="-1249"/>
                      <a:pt x="21891" y="722"/>
                    </a:cubicBezTo>
                    <a:cubicBezTo>
                      <a:pt x="16405" y="5180"/>
                      <a:pt x="13061" y="12381"/>
                      <a:pt x="9804" y="18553"/>
                    </a:cubicBezTo>
                    <a:cubicBezTo>
                      <a:pt x="6117" y="25497"/>
                      <a:pt x="2431" y="32869"/>
                      <a:pt x="117" y="40413"/>
                    </a:cubicBezTo>
                    <a:cubicBezTo>
                      <a:pt x="-655" y="42813"/>
                      <a:pt x="2603" y="44013"/>
                      <a:pt x="3974" y="4204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6" name="任意多边形: 形状 1315">
                <a:extLst>
                  <a:ext uri="{FF2B5EF4-FFF2-40B4-BE49-F238E27FC236}">
                    <a16:creationId xmlns:a16="http://schemas.microsoft.com/office/drawing/2014/main" id="{4CB1DDE4-02EA-A41A-65E7-00CB19A9EEAA}"/>
                  </a:ext>
                </a:extLst>
              </p:cNvPr>
              <p:cNvSpPr/>
              <p:nvPr/>
            </p:nvSpPr>
            <p:spPr>
              <a:xfrm>
                <a:off x="6517613" y="-52038"/>
                <a:ext cx="16677" cy="52176"/>
              </a:xfrm>
              <a:custGeom>
                <a:avLst/>
                <a:gdLst>
                  <a:gd name="connsiteX0" fmla="*/ 153 w 16677"/>
                  <a:gd name="connsiteY0" fmla="*/ 50067 h 52176"/>
                  <a:gd name="connsiteX1" fmla="*/ 4354 w 16677"/>
                  <a:gd name="connsiteY1" fmla="*/ 50667 h 52176"/>
                  <a:gd name="connsiteX2" fmla="*/ 9154 w 16677"/>
                  <a:gd name="connsiteY2" fmla="*/ 26664 h 52176"/>
                  <a:gd name="connsiteX3" fmla="*/ 16612 w 16677"/>
                  <a:gd name="connsiteY3" fmla="*/ 3175 h 52176"/>
                  <a:gd name="connsiteX4" fmla="*/ 12069 w 16677"/>
                  <a:gd name="connsiteY4" fmla="*/ 1204 h 52176"/>
                  <a:gd name="connsiteX5" fmla="*/ 153 w 16677"/>
                  <a:gd name="connsiteY5" fmla="*/ 50067 h 5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77" h="52176">
                    <a:moveTo>
                      <a:pt x="153" y="50067"/>
                    </a:moveTo>
                    <a:cubicBezTo>
                      <a:pt x="325" y="52296"/>
                      <a:pt x="3840" y="53153"/>
                      <a:pt x="4354" y="50667"/>
                    </a:cubicBezTo>
                    <a:cubicBezTo>
                      <a:pt x="5983" y="42695"/>
                      <a:pt x="7097" y="34636"/>
                      <a:pt x="9154" y="26664"/>
                    </a:cubicBezTo>
                    <a:cubicBezTo>
                      <a:pt x="11298" y="18692"/>
                      <a:pt x="14898" y="11148"/>
                      <a:pt x="16612" y="3175"/>
                    </a:cubicBezTo>
                    <a:cubicBezTo>
                      <a:pt x="17213" y="432"/>
                      <a:pt x="13526" y="-1282"/>
                      <a:pt x="12069" y="1204"/>
                    </a:cubicBezTo>
                    <a:cubicBezTo>
                      <a:pt x="4096" y="14491"/>
                      <a:pt x="-961" y="34551"/>
                      <a:pt x="153" y="5006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7" name="任意多边形: 形状 1316">
                <a:extLst>
                  <a:ext uri="{FF2B5EF4-FFF2-40B4-BE49-F238E27FC236}">
                    <a16:creationId xmlns:a16="http://schemas.microsoft.com/office/drawing/2014/main" id="{2292A44C-B272-8608-E9F3-48DE91B06A3C}"/>
                  </a:ext>
                </a:extLst>
              </p:cNvPr>
              <p:cNvSpPr/>
              <p:nvPr/>
            </p:nvSpPr>
            <p:spPr>
              <a:xfrm>
                <a:off x="6510462" y="-71460"/>
                <a:ext cx="13216" cy="40522"/>
              </a:xfrm>
              <a:custGeom>
                <a:avLst/>
                <a:gdLst>
                  <a:gd name="connsiteX0" fmla="*/ 17 w 13216"/>
                  <a:gd name="connsiteY0" fmla="*/ 38627 h 40522"/>
                  <a:gd name="connsiteX1" fmla="*/ 3704 w 13216"/>
                  <a:gd name="connsiteY1" fmla="*/ 39142 h 40522"/>
                  <a:gd name="connsiteX2" fmla="*/ 7047 w 13216"/>
                  <a:gd name="connsiteY2" fmla="*/ 22254 h 40522"/>
                  <a:gd name="connsiteX3" fmla="*/ 13134 w 13216"/>
                  <a:gd name="connsiteY3" fmla="*/ 3137 h 40522"/>
                  <a:gd name="connsiteX4" fmla="*/ 8676 w 13216"/>
                  <a:gd name="connsiteY4" fmla="*/ 1166 h 40522"/>
                  <a:gd name="connsiteX5" fmla="*/ 17 w 13216"/>
                  <a:gd name="connsiteY5" fmla="*/ 38627 h 40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16" h="40522">
                    <a:moveTo>
                      <a:pt x="17" y="38627"/>
                    </a:moveTo>
                    <a:cubicBezTo>
                      <a:pt x="17" y="40685"/>
                      <a:pt x="3361" y="41371"/>
                      <a:pt x="3704" y="39142"/>
                    </a:cubicBezTo>
                    <a:cubicBezTo>
                      <a:pt x="4647" y="33484"/>
                      <a:pt x="5676" y="27826"/>
                      <a:pt x="7047" y="22254"/>
                    </a:cubicBezTo>
                    <a:cubicBezTo>
                      <a:pt x="8590" y="15739"/>
                      <a:pt x="11505" y="9652"/>
                      <a:pt x="13134" y="3137"/>
                    </a:cubicBezTo>
                    <a:cubicBezTo>
                      <a:pt x="13820" y="394"/>
                      <a:pt x="10048" y="-1235"/>
                      <a:pt x="8676" y="1166"/>
                    </a:cubicBezTo>
                    <a:cubicBezTo>
                      <a:pt x="2332" y="11795"/>
                      <a:pt x="-239" y="26454"/>
                      <a:pt x="17" y="3862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8" name="任意多边形: 形状 1317">
                <a:extLst>
                  <a:ext uri="{FF2B5EF4-FFF2-40B4-BE49-F238E27FC236}">
                    <a16:creationId xmlns:a16="http://schemas.microsoft.com/office/drawing/2014/main" id="{6A3BF5C2-0E4B-86DB-2DD8-ACE8177CA67C}"/>
                  </a:ext>
                </a:extLst>
              </p:cNvPr>
              <p:cNvSpPr/>
              <p:nvPr/>
            </p:nvSpPr>
            <p:spPr>
              <a:xfrm>
                <a:off x="6642981" y="244434"/>
                <a:ext cx="19917" cy="23316"/>
              </a:xfrm>
              <a:custGeom>
                <a:avLst/>
                <a:gdLst>
                  <a:gd name="connsiteX0" fmla="*/ 7573 w 19917"/>
                  <a:gd name="connsiteY0" fmla="*/ 11968 h 23316"/>
                  <a:gd name="connsiteX1" fmla="*/ 16317 w 19917"/>
                  <a:gd name="connsiteY1" fmla="*/ 22684 h 23316"/>
                  <a:gd name="connsiteX2" fmla="*/ 19918 w 19917"/>
                  <a:gd name="connsiteY2" fmla="*/ 21227 h 23316"/>
                  <a:gd name="connsiteX3" fmla="*/ 13574 w 19917"/>
                  <a:gd name="connsiteY3" fmla="*/ 9397 h 23316"/>
                  <a:gd name="connsiteX4" fmla="*/ 8088 w 19917"/>
                  <a:gd name="connsiteY4" fmla="*/ 3653 h 23316"/>
                  <a:gd name="connsiteX5" fmla="*/ 3030 w 19917"/>
                  <a:gd name="connsiteY5" fmla="*/ 53 h 23316"/>
                  <a:gd name="connsiteX6" fmla="*/ 29 w 19917"/>
                  <a:gd name="connsiteY6" fmla="*/ 2967 h 23316"/>
                  <a:gd name="connsiteX7" fmla="*/ 7573 w 19917"/>
                  <a:gd name="connsiteY7" fmla="*/ 11968 h 2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17" h="23316">
                    <a:moveTo>
                      <a:pt x="7573" y="11968"/>
                    </a:moveTo>
                    <a:cubicBezTo>
                      <a:pt x="10831" y="15312"/>
                      <a:pt x="13231" y="19169"/>
                      <a:pt x="16317" y="22684"/>
                    </a:cubicBezTo>
                    <a:cubicBezTo>
                      <a:pt x="17517" y="24056"/>
                      <a:pt x="19918" y="23027"/>
                      <a:pt x="19918" y="21227"/>
                    </a:cubicBezTo>
                    <a:cubicBezTo>
                      <a:pt x="19832" y="16598"/>
                      <a:pt x="16403" y="12740"/>
                      <a:pt x="13574" y="9397"/>
                    </a:cubicBezTo>
                    <a:cubicBezTo>
                      <a:pt x="11860" y="7425"/>
                      <a:pt x="9973" y="5539"/>
                      <a:pt x="8088" y="3653"/>
                    </a:cubicBezTo>
                    <a:cubicBezTo>
                      <a:pt x="6545" y="2110"/>
                      <a:pt x="5259" y="481"/>
                      <a:pt x="3030" y="53"/>
                    </a:cubicBezTo>
                    <a:cubicBezTo>
                      <a:pt x="1230" y="-290"/>
                      <a:pt x="-227" y="1081"/>
                      <a:pt x="29" y="2967"/>
                    </a:cubicBezTo>
                    <a:cubicBezTo>
                      <a:pt x="715" y="6568"/>
                      <a:pt x="5173" y="9397"/>
                      <a:pt x="7573" y="1196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9" name="任意多边形: 形状 1318">
                <a:extLst>
                  <a:ext uri="{FF2B5EF4-FFF2-40B4-BE49-F238E27FC236}">
                    <a16:creationId xmlns:a16="http://schemas.microsoft.com/office/drawing/2014/main" id="{AC1B6028-C524-8DC5-7E4C-9C6FCBF91E63}"/>
                  </a:ext>
                </a:extLst>
              </p:cNvPr>
              <p:cNvSpPr/>
              <p:nvPr/>
            </p:nvSpPr>
            <p:spPr>
              <a:xfrm>
                <a:off x="6639395" y="224675"/>
                <a:ext cx="32473" cy="25382"/>
              </a:xfrm>
              <a:custGeom>
                <a:avLst/>
                <a:gdLst>
                  <a:gd name="connsiteX0" fmla="*/ 616 w 32473"/>
                  <a:gd name="connsiteY0" fmla="*/ 4553 h 25382"/>
                  <a:gd name="connsiteX1" fmla="*/ 13474 w 32473"/>
                  <a:gd name="connsiteY1" fmla="*/ 14240 h 25382"/>
                  <a:gd name="connsiteX2" fmla="*/ 29676 w 32473"/>
                  <a:gd name="connsiteY2" fmla="*/ 25127 h 25382"/>
                  <a:gd name="connsiteX3" fmla="*/ 31991 w 32473"/>
                  <a:gd name="connsiteY3" fmla="*/ 22213 h 25382"/>
                  <a:gd name="connsiteX4" fmla="*/ 18361 w 32473"/>
                  <a:gd name="connsiteY4" fmla="*/ 10297 h 25382"/>
                  <a:gd name="connsiteX5" fmla="*/ 3187 w 32473"/>
                  <a:gd name="connsiteY5" fmla="*/ 181 h 25382"/>
                  <a:gd name="connsiteX6" fmla="*/ 616 w 32473"/>
                  <a:gd name="connsiteY6" fmla="*/ 4553 h 25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73" h="25382">
                    <a:moveTo>
                      <a:pt x="616" y="4553"/>
                    </a:moveTo>
                    <a:cubicBezTo>
                      <a:pt x="4130" y="8497"/>
                      <a:pt x="9188" y="11154"/>
                      <a:pt x="13474" y="14240"/>
                    </a:cubicBezTo>
                    <a:cubicBezTo>
                      <a:pt x="18789" y="18012"/>
                      <a:pt x="24018" y="21956"/>
                      <a:pt x="29676" y="25127"/>
                    </a:cubicBezTo>
                    <a:cubicBezTo>
                      <a:pt x="31562" y="26156"/>
                      <a:pt x="33363" y="23842"/>
                      <a:pt x="31991" y="22213"/>
                    </a:cubicBezTo>
                    <a:cubicBezTo>
                      <a:pt x="27962" y="17584"/>
                      <a:pt x="23247" y="13983"/>
                      <a:pt x="18361" y="10297"/>
                    </a:cubicBezTo>
                    <a:cubicBezTo>
                      <a:pt x="13560" y="6782"/>
                      <a:pt x="8759" y="2410"/>
                      <a:pt x="3187" y="181"/>
                    </a:cubicBezTo>
                    <a:cubicBezTo>
                      <a:pt x="616" y="-847"/>
                      <a:pt x="-927" y="2753"/>
                      <a:pt x="616" y="455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0" name="任意多边形: 形状 1319">
                <a:extLst>
                  <a:ext uri="{FF2B5EF4-FFF2-40B4-BE49-F238E27FC236}">
                    <a16:creationId xmlns:a16="http://schemas.microsoft.com/office/drawing/2014/main" id="{3E257225-57BF-50A1-6E08-46ED40DEC949}"/>
                  </a:ext>
                </a:extLst>
              </p:cNvPr>
              <p:cNvSpPr/>
              <p:nvPr/>
            </p:nvSpPr>
            <p:spPr>
              <a:xfrm>
                <a:off x="6613706" y="121770"/>
                <a:ext cx="37193" cy="26188"/>
              </a:xfrm>
              <a:custGeom>
                <a:avLst/>
                <a:gdLst>
                  <a:gd name="connsiteX0" fmla="*/ 1615 w 37193"/>
                  <a:gd name="connsiteY0" fmla="*/ 6217 h 26188"/>
                  <a:gd name="connsiteX1" fmla="*/ 17732 w 37193"/>
                  <a:gd name="connsiteY1" fmla="*/ 16161 h 26188"/>
                  <a:gd name="connsiteX2" fmla="*/ 34533 w 37193"/>
                  <a:gd name="connsiteY2" fmla="*/ 26105 h 26188"/>
                  <a:gd name="connsiteX3" fmla="*/ 36848 w 37193"/>
                  <a:gd name="connsiteY3" fmla="*/ 23105 h 26188"/>
                  <a:gd name="connsiteX4" fmla="*/ 23132 w 37193"/>
                  <a:gd name="connsiteY4" fmla="*/ 11704 h 26188"/>
                  <a:gd name="connsiteX5" fmla="*/ 5044 w 37193"/>
                  <a:gd name="connsiteY5" fmla="*/ 388 h 26188"/>
                  <a:gd name="connsiteX6" fmla="*/ 1615 w 37193"/>
                  <a:gd name="connsiteY6" fmla="*/ 6217 h 26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193" h="26188">
                    <a:moveTo>
                      <a:pt x="1615" y="6217"/>
                    </a:moveTo>
                    <a:cubicBezTo>
                      <a:pt x="7016" y="9560"/>
                      <a:pt x="12417" y="12732"/>
                      <a:pt x="17732" y="16161"/>
                    </a:cubicBezTo>
                    <a:cubicBezTo>
                      <a:pt x="23046" y="19676"/>
                      <a:pt x="28361" y="24391"/>
                      <a:pt x="34533" y="26105"/>
                    </a:cubicBezTo>
                    <a:cubicBezTo>
                      <a:pt x="36162" y="26620"/>
                      <a:pt x="37963" y="24648"/>
                      <a:pt x="36848" y="23105"/>
                    </a:cubicBezTo>
                    <a:cubicBezTo>
                      <a:pt x="33419" y="18133"/>
                      <a:pt x="27933" y="15133"/>
                      <a:pt x="23132" y="11704"/>
                    </a:cubicBezTo>
                    <a:cubicBezTo>
                      <a:pt x="17303" y="7675"/>
                      <a:pt x="11302" y="3731"/>
                      <a:pt x="5044" y="388"/>
                    </a:cubicBezTo>
                    <a:cubicBezTo>
                      <a:pt x="1187" y="-1498"/>
                      <a:pt x="-2071" y="3988"/>
                      <a:pt x="1615" y="621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1" name="任意多边形: 形状 1320">
                <a:extLst>
                  <a:ext uri="{FF2B5EF4-FFF2-40B4-BE49-F238E27FC236}">
                    <a16:creationId xmlns:a16="http://schemas.microsoft.com/office/drawing/2014/main" id="{B989FDF9-1001-04CA-2E2B-05920C381115}"/>
                  </a:ext>
                </a:extLst>
              </p:cNvPr>
              <p:cNvSpPr/>
              <p:nvPr/>
            </p:nvSpPr>
            <p:spPr>
              <a:xfrm>
                <a:off x="6603990" y="93580"/>
                <a:ext cx="42565" cy="24324"/>
              </a:xfrm>
              <a:custGeom>
                <a:avLst/>
                <a:gdLst>
                  <a:gd name="connsiteX0" fmla="*/ 273 w 42565"/>
                  <a:gd name="connsiteY0" fmla="*/ 3717 h 24324"/>
                  <a:gd name="connsiteX1" fmla="*/ 17675 w 42565"/>
                  <a:gd name="connsiteY1" fmla="*/ 15719 h 24324"/>
                  <a:gd name="connsiteX2" fmla="*/ 39621 w 42565"/>
                  <a:gd name="connsiteY2" fmla="*/ 24291 h 24324"/>
                  <a:gd name="connsiteX3" fmla="*/ 41850 w 42565"/>
                  <a:gd name="connsiteY3" fmla="*/ 20605 h 24324"/>
                  <a:gd name="connsiteX4" fmla="*/ 23162 w 42565"/>
                  <a:gd name="connsiteY4" fmla="*/ 11175 h 24324"/>
                  <a:gd name="connsiteX5" fmla="*/ 3188 w 42565"/>
                  <a:gd name="connsiteY5" fmla="*/ 117 h 24324"/>
                  <a:gd name="connsiteX6" fmla="*/ 273 w 42565"/>
                  <a:gd name="connsiteY6" fmla="*/ 3717 h 2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565" h="24324">
                    <a:moveTo>
                      <a:pt x="273" y="3717"/>
                    </a:moveTo>
                    <a:cubicBezTo>
                      <a:pt x="3445" y="9718"/>
                      <a:pt x="11846" y="12890"/>
                      <a:pt x="17675" y="15719"/>
                    </a:cubicBezTo>
                    <a:cubicBezTo>
                      <a:pt x="24447" y="18976"/>
                      <a:pt x="32249" y="23091"/>
                      <a:pt x="39621" y="24291"/>
                    </a:cubicBezTo>
                    <a:cubicBezTo>
                      <a:pt x="41507" y="24634"/>
                      <a:pt x="43736" y="22234"/>
                      <a:pt x="41850" y="20605"/>
                    </a:cubicBezTo>
                    <a:cubicBezTo>
                      <a:pt x="36535" y="16233"/>
                      <a:pt x="29334" y="14004"/>
                      <a:pt x="23162" y="11175"/>
                    </a:cubicBezTo>
                    <a:cubicBezTo>
                      <a:pt x="16389" y="8089"/>
                      <a:pt x="10046" y="2431"/>
                      <a:pt x="3188" y="117"/>
                    </a:cubicBezTo>
                    <a:cubicBezTo>
                      <a:pt x="959" y="-569"/>
                      <a:pt x="-670" y="1917"/>
                      <a:pt x="273" y="371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2" name="任意多边形: 形状 1321">
                <a:extLst>
                  <a:ext uri="{FF2B5EF4-FFF2-40B4-BE49-F238E27FC236}">
                    <a16:creationId xmlns:a16="http://schemas.microsoft.com/office/drawing/2014/main" id="{7F4DF639-CF2F-D821-A865-85AE3FEA3814}"/>
                  </a:ext>
                </a:extLst>
              </p:cNvPr>
              <p:cNvSpPr/>
              <p:nvPr/>
            </p:nvSpPr>
            <p:spPr>
              <a:xfrm>
                <a:off x="6545565" y="-32608"/>
                <a:ext cx="56700" cy="26358"/>
              </a:xfrm>
              <a:custGeom>
                <a:avLst/>
                <a:gdLst>
                  <a:gd name="connsiteX0" fmla="*/ 2120 w 56700"/>
                  <a:gd name="connsiteY0" fmla="*/ 6206 h 26358"/>
                  <a:gd name="connsiteX1" fmla="*/ 31095 w 56700"/>
                  <a:gd name="connsiteY1" fmla="*/ 16321 h 26358"/>
                  <a:gd name="connsiteX2" fmla="*/ 54669 w 56700"/>
                  <a:gd name="connsiteY2" fmla="*/ 26351 h 26358"/>
                  <a:gd name="connsiteX3" fmla="*/ 55784 w 56700"/>
                  <a:gd name="connsiteY3" fmla="*/ 22408 h 26358"/>
                  <a:gd name="connsiteX4" fmla="*/ 3063 w 56700"/>
                  <a:gd name="connsiteY4" fmla="*/ 33 h 26358"/>
                  <a:gd name="connsiteX5" fmla="*/ 2120 w 56700"/>
                  <a:gd name="connsiteY5" fmla="*/ 6206 h 2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00" h="26358">
                    <a:moveTo>
                      <a:pt x="2120" y="6206"/>
                    </a:moveTo>
                    <a:cubicBezTo>
                      <a:pt x="11721" y="9806"/>
                      <a:pt x="21494" y="12549"/>
                      <a:pt x="31095" y="16321"/>
                    </a:cubicBezTo>
                    <a:cubicBezTo>
                      <a:pt x="38896" y="19407"/>
                      <a:pt x="46183" y="25751"/>
                      <a:pt x="54669" y="26351"/>
                    </a:cubicBezTo>
                    <a:cubicBezTo>
                      <a:pt x="56898" y="26522"/>
                      <a:pt x="57327" y="23608"/>
                      <a:pt x="55784" y="22408"/>
                    </a:cubicBezTo>
                    <a:cubicBezTo>
                      <a:pt x="40696" y="11606"/>
                      <a:pt x="21494" y="2434"/>
                      <a:pt x="3063" y="33"/>
                    </a:cubicBezTo>
                    <a:cubicBezTo>
                      <a:pt x="-709" y="-481"/>
                      <a:pt x="-966" y="5091"/>
                      <a:pt x="2120" y="620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3" name="任意多边形: 形状 1322">
                <a:extLst>
                  <a:ext uri="{FF2B5EF4-FFF2-40B4-BE49-F238E27FC236}">
                    <a16:creationId xmlns:a16="http://schemas.microsoft.com/office/drawing/2014/main" id="{98918A8E-01B1-58F9-C13E-2FA9F9FB6630}"/>
                  </a:ext>
                </a:extLst>
              </p:cNvPr>
              <p:cNvSpPr/>
              <p:nvPr/>
            </p:nvSpPr>
            <p:spPr>
              <a:xfrm>
                <a:off x="6530219" y="-57866"/>
                <a:ext cx="65361" cy="25120"/>
              </a:xfrm>
              <a:custGeom>
                <a:avLst/>
                <a:gdLst>
                  <a:gd name="connsiteX0" fmla="*/ 1435 w 65361"/>
                  <a:gd name="connsiteY0" fmla="*/ 5488 h 25120"/>
                  <a:gd name="connsiteX1" fmla="*/ 29810 w 65361"/>
                  <a:gd name="connsiteY1" fmla="*/ 16547 h 25120"/>
                  <a:gd name="connsiteX2" fmla="*/ 63072 w 65361"/>
                  <a:gd name="connsiteY2" fmla="*/ 25119 h 25120"/>
                  <a:gd name="connsiteX3" fmla="*/ 64272 w 65361"/>
                  <a:gd name="connsiteY3" fmla="*/ 20919 h 25120"/>
                  <a:gd name="connsiteX4" fmla="*/ 35811 w 65361"/>
                  <a:gd name="connsiteY4" fmla="*/ 11489 h 25120"/>
                  <a:gd name="connsiteX5" fmla="*/ 3835 w 65361"/>
                  <a:gd name="connsiteY5" fmla="*/ 87 h 25120"/>
                  <a:gd name="connsiteX6" fmla="*/ 1435 w 65361"/>
                  <a:gd name="connsiteY6" fmla="*/ 5488 h 25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361" h="25120">
                    <a:moveTo>
                      <a:pt x="1435" y="5488"/>
                    </a:moveTo>
                    <a:cubicBezTo>
                      <a:pt x="10351" y="10289"/>
                      <a:pt x="20295" y="13289"/>
                      <a:pt x="29810" y="16547"/>
                    </a:cubicBezTo>
                    <a:cubicBezTo>
                      <a:pt x="40440" y="20233"/>
                      <a:pt x="51756" y="24605"/>
                      <a:pt x="63072" y="25119"/>
                    </a:cubicBezTo>
                    <a:cubicBezTo>
                      <a:pt x="65215" y="25205"/>
                      <a:pt x="66329" y="21862"/>
                      <a:pt x="64272" y="20919"/>
                    </a:cubicBezTo>
                    <a:cubicBezTo>
                      <a:pt x="55185" y="16804"/>
                      <a:pt x="45241" y="14575"/>
                      <a:pt x="35811" y="11489"/>
                    </a:cubicBezTo>
                    <a:cubicBezTo>
                      <a:pt x="25096" y="7974"/>
                      <a:pt x="14723" y="3002"/>
                      <a:pt x="3835" y="87"/>
                    </a:cubicBezTo>
                    <a:cubicBezTo>
                      <a:pt x="578" y="-684"/>
                      <a:pt x="-1565" y="3859"/>
                      <a:pt x="1435" y="548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4" name="任意多边形: 形状 1323">
                <a:extLst>
                  <a:ext uri="{FF2B5EF4-FFF2-40B4-BE49-F238E27FC236}">
                    <a16:creationId xmlns:a16="http://schemas.microsoft.com/office/drawing/2014/main" id="{5FCEBD2F-F103-873E-71F8-B26B096A4F02}"/>
                  </a:ext>
                </a:extLst>
              </p:cNvPr>
              <p:cNvSpPr/>
              <p:nvPr/>
            </p:nvSpPr>
            <p:spPr>
              <a:xfrm>
                <a:off x="6518503" y="-80022"/>
                <a:ext cx="55287" cy="20475"/>
              </a:xfrm>
              <a:custGeom>
                <a:avLst/>
                <a:gdLst>
                  <a:gd name="connsiteX0" fmla="*/ 892 w 55287"/>
                  <a:gd name="connsiteY0" fmla="*/ 4499 h 20475"/>
                  <a:gd name="connsiteX1" fmla="*/ 25409 w 55287"/>
                  <a:gd name="connsiteY1" fmla="*/ 13414 h 20475"/>
                  <a:gd name="connsiteX2" fmla="*/ 53870 w 55287"/>
                  <a:gd name="connsiteY2" fmla="*/ 20101 h 20475"/>
                  <a:gd name="connsiteX3" fmla="*/ 53870 w 55287"/>
                  <a:gd name="connsiteY3" fmla="*/ 16329 h 20475"/>
                  <a:gd name="connsiteX4" fmla="*/ 3550 w 55287"/>
                  <a:gd name="connsiteY4" fmla="*/ 41 h 20475"/>
                  <a:gd name="connsiteX5" fmla="*/ 892 w 55287"/>
                  <a:gd name="connsiteY5" fmla="*/ 4499 h 20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287" h="20475">
                    <a:moveTo>
                      <a:pt x="892" y="4499"/>
                    </a:moveTo>
                    <a:cubicBezTo>
                      <a:pt x="7578" y="9985"/>
                      <a:pt x="17180" y="11357"/>
                      <a:pt x="25409" y="13414"/>
                    </a:cubicBezTo>
                    <a:cubicBezTo>
                      <a:pt x="34496" y="15729"/>
                      <a:pt x="44440" y="22073"/>
                      <a:pt x="53870" y="20101"/>
                    </a:cubicBezTo>
                    <a:cubicBezTo>
                      <a:pt x="55928" y="19672"/>
                      <a:pt x="55585" y="17015"/>
                      <a:pt x="53870" y="16329"/>
                    </a:cubicBezTo>
                    <a:cubicBezTo>
                      <a:pt x="38097" y="9814"/>
                      <a:pt x="20266" y="3299"/>
                      <a:pt x="3550" y="41"/>
                    </a:cubicBezTo>
                    <a:cubicBezTo>
                      <a:pt x="1235" y="-387"/>
                      <a:pt x="-1423" y="2613"/>
                      <a:pt x="892" y="449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5" name="任意多边形: 形状 1324">
                <a:extLst>
                  <a:ext uri="{FF2B5EF4-FFF2-40B4-BE49-F238E27FC236}">
                    <a16:creationId xmlns:a16="http://schemas.microsoft.com/office/drawing/2014/main" id="{B113721F-0165-48A4-6E0F-25A520AA5289}"/>
                  </a:ext>
                </a:extLst>
              </p:cNvPr>
              <p:cNvSpPr/>
              <p:nvPr/>
            </p:nvSpPr>
            <p:spPr>
              <a:xfrm>
                <a:off x="6474043" y="-146648"/>
                <a:ext cx="176631" cy="457551"/>
              </a:xfrm>
              <a:custGeom>
                <a:avLst/>
                <a:gdLst>
                  <a:gd name="connsiteX0" fmla="*/ 861 w 176631"/>
                  <a:gd name="connsiteY0" fmla="*/ 6060 h 457551"/>
                  <a:gd name="connsiteX1" fmla="*/ 29493 w 176631"/>
                  <a:gd name="connsiteY1" fmla="*/ 49694 h 457551"/>
                  <a:gd name="connsiteX2" fmla="*/ 58126 w 176631"/>
                  <a:gd name="connsiteY2" fmla="*/ 101043 h 457551"/>
                  <a:gd name="connsiteX3" fmla="*/ 116761 w 176631"/>
                  <a:gd name="connsiteY3" fmla="*/ 216000 h 457551"/>
                  <a:gd name="connsiteX4" fmla="*/ 156023 w 176631"/>
                  <a:gd name="connsiteY4" fmla="*/ 332843 h 457551"/>
                  <a:gd name="connsiteX5" fmla="*/ 166139 w 176631"/>
                  <a:gd name="connsiteY5" fmla="*/ 398252 h 457551"/>
                  <a:gd name="connsiteX6" fmla="*/ 172140 w 176631"/>
                  <a:gd name="connsiteY6" fmla="*/ 455430 h 457551"/>
                  <a:gd name="connsiteX7" fmla="*/ 176340 w 176631"/>
                  <a:gd name="connsiteY7" fmla="*/ 456030 h 457551"/>
                  <a:gd name="connsiteX8" fmla="*/ 173254 w 176631"/>
                  <a:gd name="connsiteY8" fmla="*/ 405024 h 457551"/>
                  <a:gd name="connsiteX9" fmla="*/ 165110 w 176631"/>
                  <a:gd name="connsiteY9" fmla="*/ 344159 h 457551"/>
                  <a:gd name="connsiteX10" fmla="*/ 123362 w 176631"/>
                  <a:gd name="connsiteY10" fmla="*/ 214114 h 457551"/>
                  <a:gd name="connsiteX11" fmla="*/ 67384 w 176631"/>
                  <a:gd name="connsiteY11" fmla="*/ 103186 h 457551"/>
                  <a:gd name="connsiteX12" fmla="*/ 35408 w 176631"/>
                  <a:gd name="connsiteY12" fmla="*/ 46093 h 457551"/>
                  <a:gd name="connsiteX13" fmla="*/ 5748 w 176631"/>
                  <a:gd name="connsiteY13" fmla="*/ 1002 h 457551"/>
                  <a:gd name="connsiteX14" fmla="*/ 861 w 176631"/>
                  <a:gd name="connsiteY14" fmla="*/ 6060 h 45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6631" h="457551">
                    <a:moveTo>
                      <a:pt x="861" y="6060"/>
                    </a:moveTo>
                    <a:cubicBezTo>
                      <a:pt x="12777" y="20633"/>
                      <a:pt x="20835" y="34520"/>
                      <a:pt x="29493" y="49694"/>
                    </a:cubicBezTo>
                    <a:cubicBezTo>
                      <a:pt x="39180" y="66753"/>
                      <a:pt x="48439" y="84070"/>
                      <a:pt x="58126" y="101043"/>
                    </a:cubicBezTo>
                    <a:cubicBezTo>
                      <a:pt x="79643" y="138762"/>
                      <a:pt x="101074" y="175367"/>
                      <a:pt x="116761" y="216000"/>
                    </a:cubicBezTo>
                    <a:cubicBezTo>
                      <a:pt x="131335" y="253891"/>
                      <a:pt x="146336" y="293410"/>
                      <a:pt x="156023" y="332843"/>
                    </a:cubicBezTo>
                    <a:cubicBezTo>
                      <a:pt x="161252" y="354360"/>
                      <a:pt x="163481" y="376306"/>
                      <a:pt x="166139" y="398252"/>
                    </a:cubicBezTo>
                    <a:cubicBezTo>
                      <a:pt x="168282" y="416340"/>
                      <a:pt x="170854" y="436742"/>
                      <a:pt x="172140" y="455430"/>
                    </a:cubicBezTo>
                    <a:cubicBezTo>
                      <a:pt x="172311" y="457916"/>
                      <a:pt x="176083" y="458345"/>
                      <a:pt x="176340" y="456030"/>
                    </a:cubicBezTo>
                    <a:cubicBezTo>
                      <a:pt x="177455" y="444029"/>
                      <a:pt x="175140" y="420540"/>
                      <a:pt x="173254" y="405024"/>
                    </a:cubicBezTo>
                    <a:cubicBezTo>
                      <a:pt x="170768" y="384621"/>
                      <a:pt x="168796" y="364390"/>
                      <a:pt x="165110" y="344159"/>
                    </a:cubicBezTo>
                    <a:cubicBezTo>
                      <a:pt x="156966" y="299925"/>
                      <a:pt x="138964" y="256205"/>
                      <a:pt x="123362" y="214114"/>
                    </a:cubicBezTo>
                    <a:cubicBezTo>
                      <a:pt x="108960" y="175109"/>
                      <a:pt x="88901" y="138591"/>
                      <a:pt x="67384" y="103186"/>
                    </a:cubicBezTo>
                    <a:cubicBezTo>
                      <a:pt x="56068" y="84584"/>
                      <a:pt x="46467" y="64953"/>
                      <a:pt x="35408" y="46093"/>
                    </a:cubicBezTo>
                    <a:cubicBezTo>
                      <a:pt x="26150" y="30406"/>
                      <a:pt x="18863" y="16261"/>
                      <a:pt x="5748" y="1002"/>
                    </a:cubicBezTo>
                    <a:cubicBezTo>
                      <a:pt x="2833" y="-2084"/>
                      <a:pt x="-1968" y="2631"/>
                      <a:pt x="861" y="606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2" name="图形 4">
              <a:extLst>
                <a:ext uri="{FF2B5EF4-FFF2-40B4-BE49-F238E27FC236}">
                  <a16:creationId xmlns:a16="http://schemas.microsoft.com/office/drawing/2014/main" id="{B920311D-69CB-2028-F333-C5716787053D}"/>
                </a:ext>
              </a:extLst>
            </p:cNvPr>
            <p:cNvGrpSpPr/>
            <p:nvPr/>
          </p:nvGrpSpPr>
          <p:grpSpPr>
            <a:xfrm>
              <a:off x="5652579" y="1001945"/>
              <a:ext cx="540757" cy="247551"/>
              <a:chOff x="5652579" y="1001945"/>
              <a:chExt cx="540757" cy="247551"/>
            </a:xfrm>
          </p:grpSpPr>
          <p:sp>
            <p:nvSpPr>
              <p:cNvPr id="1294" name="任意多边形: 形状 1293">
                <a:extLst>
                  <a:ext uri="{FF2B5EF4-FFF2-40B4-BE49-F238E27FC236}">
                    <a16:creationId xmlns:a16="http://schemas.microsoft.com/office/drawing/2014/main" id="{BD51A175-F1AC-10A7-63CC-9BF93327EC06}"/>
                  </a:ext>
                </a:extLst>
              </p:cNvPr>
              <p:cNvSpPr/>
              <p:nvPr/>
            </p:nvSpPr>
            <p:spPr>
              <a:xfrm>
                <a:off x="5697636" y="1001945"/>
                <a:ext cx="495700" cy="247551"/>
              </a:xfrm>
              <a:custGeom>
                <a:avLst/>
                <a:gdLst>
                  <a:gd name="connsiteX0" fmla="*/ 100641 w 495700"/>
                  <a:gd name="connsiteY0" fmla="*/ 245524 h 247551"/>
                  <a:gd name="connsiteX1" fmla="*/ 161848 w 495700"/>
                  <a:gd name="connsiteY1" fmla="*/ 237809 h 247551"/>
                  <a:gd name="connsiteX2" fmla="*/ 165021 w 495700"/>
                  <a:gd name="connsiteY2" fmla="*/ 233180 h 247551"/>
                  <a:gd name="connsiteX3" fmla="*/ 147961 w 495700"/>
                  <a:gd name="connsiteY3" fmla="*/ 176687 h 247551"/>
                  <a:gd name="connsiteX4" fmla="*/ 174622 w 495700"/>
                  <a:gd name="connsiteY4" fmla="*/ 214921 h 247551"/>
                  <a:gd name="connsiteX5" fmla="*/ 206511 w 495700"/>
                  <a:gd name="connsiteY5" fmla="*/ 232066 h 247551"/>
                  <a:gd name="connsiteX6" fmla="*/ 263004 w 495700"/>
                  <a:gd name="connsiteY6" fmla="*/ 221350 h 247551"/>
                  <a:gd name="connsiteX7" fmla="*/ 343071 w 495700"/>
                  <a:gd name="connsiteY7" fmla="*/ 206177 h 247551"/>
                  <a:gd name="connsiteX8" fmla="*/ 345814 w 495700"/>
                  <a:gd name="connsiteY8" fmla="*/ 200776 h 247551"/>
                  <a:gd name="connsiteX9" fmla="*/ 329441 w 495700"/>
                  <a:gd name="connsiteY9" fmla="*/ 164686 h 247551"/>
                  <a:gd name="connsiteX10" fmla="*/ 326698 w 495700"/>
                  <a:gd name="connsiteY10" fmla="*/ 157742 h 247551"/>
                  <a:gd name="connsiteX11" fmla="*/ 372389 w 495700"/>
                  <a:gd name="connsiteY11" fmla="*/ 188432 h 247551"/>
                  <a:gd name="connsiteX12" fmla="*/ 425882 w 495700"/>
                  <a:gd name="connsiteY12" fmla="*/ 160657 h 247551"/>
                  <a:gd name="connsiteX13" fmla="*/ 493176 w 495700"/>
                  <a:gd name="connsiteY13" fmla="*/ 126624 h 247551"/>
                  <a:gd name="connsiteX14" fmla="*/ 494119 w 495700"/>
                  <a:gd name="connsiteY14" fmla="*/ 125938 h 247551"/>
                  <a:gd name="connsiteX15" fmla="*/ 494290 w 495700"/>
                  <a:gd name="connsiteY15" fmla="*/ 121309 h 247551"/>
                  <a:gd name="connsiteX16" fmla="*/ 381476 w 495700"/>
                  <a:gd name="connsiteY16" fmla="*/ 29840 h 247551"/>
                  <a:gd name="connsiteX17" fmla="*/ 361159 w 495700"/>
                  <a:gd name="connsiteY17" fmla="*/ 39356 h 247551"/>
                  <a:gd name="connsiteX18" fmla="*/ 323440 w 495700"/>
                  <a:gd name="connsiteY18" fmla="*/ 77846 h 247551"/>
                  <a:gd name="connsiteX19" fmla="*/ 349500 w 495700"/>
                  <a:gd name="connsiteY19" fmla="*/ 24440 h 247551"/>
                  <a:gd name="connsiteX20" fmla="*/ 347701 w 495700"/>
                  <a:gd name="connsiteY20" fmla="*/ 18610 h 247551"/>
                  <a:gd name="connsiteX21" fmla="*/ 259489 w 495700"/>
                  <a:gd name="connsiteY21" fmla="*/ 865 h 247551"/>
                  <a:gd name="connsiteX22" fmla="*/ 176850 w 495700"/>
                  <a:gd name="connsiteY22" fmla="*/ 4894 h 247551"/>
                  <a:gd name="connsiteX23" fmla="*/ 147704 w 495700"/>
                  <a:gd name="connsiteY23" fmla="*/ 23325 h 247551"/>
                  <a:gd name="connsiteX24" fmla="*/ 139560 w 495700"/>
                  <a:gd name="connsiteY24" fmla="*/ 83676 h 247551"/>
                  <a:gd name="connsiteX25" fmla="*/ 134245 w 495700"/>
                  <a:gd name="connsiteY25" fmla="*/ 64730 h 247551"/>
                  <a:gd name="connsiteX26" fmla="*/ 124644 w 495700"/>
                  <a:gd name="connsiteY26" fmla="*/ 19125 h 247551"/>
                  <a:gd name="connsiteX27" fmla="*/ 118986 w 495700"/>
                  <a:gd name="connsiteY27" fmla="*/ 16210 h 247551"/>
                  <a:gd name="connsiteX28" fmla="*/ 54178 w 495700"/>
                  <a:gd name="connsiteY28" fmla="*/ 38070 h 247551"/>
                  <a:gd name="connsiteX29" fmla="*/ 21517 w 495700"/>
                  <a:gd name="connsiteY29" fmla="*/ 58730 h 247551"/>
                  <a:gd name="connsiteX30" fmla="*/ 8658 w 495700"/>
                  <a:gd name="connsiteY30" fmla="*/ 114794 h 247551"/>
                  <a:gd name="connsiteX31" fmla="*/ 0 w 495700"/>
                  <a:gd name="connsiteY31" fmla="*/ 178916 h 247551"/>
                  <a:gd name="connsiteX32" fmla="*/ 343 w 495700"/>
                  <a:gd name="connsiteY32" fmla="*/ 180545 h 247551"/>
                  <a:gd name="connsiteX33" fmla="*/ 1114 w 495700"/>
                  <a:gd name="connsiteY33" fmla="*/ 181917 h 247551"/>
                  <a:gd name="connsiteX34" fmla="*/ 35918 w 495700"/>
                  <a:gd name="connsiteY34" fmla="*/ 215006 h 247551"/>
                  <a:gd name="connsiteX35" fmla="*/ 68237 w 495700"/>
                  <a:gd name="connsiteY35" fmla="*/ 243210 h 247551"/>
                  <a:gd name="connsiteX36" fmla="*/ 100641 w 495700"/>
                  <a:gd name="connsiteY36" fmla="*/ 245524 h 24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95700" h="247551">
                    <a:moveTo>
                      <a:pt x="100641" y="245524"/>
                    </a:moveTo>
                    <a:cubicBezTo>
                      <a:pt x="120700" y="241410"/>
                      <a:pt x="141275" y="237209"/>
                      <a:pt x="161848" y="237809"/>
                    </a:cubicBezTo>
                    <a:cubicBezTo>
                      <a:pt x="164077" y="237895"/>
                      <a:pt x="165792" y="235152"/>
                      <a:pt x="165021" y="233180"/>
                    </a:cubicBezTo>
                    <a:cubicBezTo>
                      <a:pt x="157820" y="214749"/>
                      <a:pt x="152333" y="195890"/>
                      <a:pt x="147961" y="176687"/>
                    </a:cubicBezTo>
                    <a:cubicBezTo>
                      <a:pt x="156619" y="189632"/>
                      <a:pt x="165192" y="202662"/>
                      <a:pt x="174622" y="214921"/>
                    </a:cubicBezTo>
                    <a:cubicBezTo>
                      <a:pt x="183108" y="225979"/>
                      <a:pt x="192710" y="231723"/>
                      <a:pt x="206511" y="232066"/>
                    </a:cubicBezTo>
                    <a:cubicBezTo>
                      <a:pt x="224771" y="232494"/>
                      <a:pt x="245430" y="225551"/>
                      <a:pt x="263004" y="221350"/>
                    </a:cubicBezTo>
                    <a:cubicBezTo>
                      <a:pt x="289579" y="215006"/>
                      <a:pt x="315639" y="207548"/>
                      <a:pt x="343071" y="206177"/>
                    </a:cubicBezTo>
                    <a:cubicBezTo>
                      <a:pt x="345557" y="206091"/>
                      <a:pt x="347357" y="202919"/>
                      <a:pt x="345814" y="200776"/>
                    </a:cubicBezTo>
                    <a:cubicBezTo>
                      <a:pt x="337670" y="189803"/>
                      <a:pt x="333898" y="177373"/>
                      <a:pt x="329441" y="164686"/>
                    </a:cubicBezTo>
                    <a:cubicBezTo>
                      <a:pt x="328584" y="162371"/>
                      <a:pt x="327641" y="160057"/>
                      <a:pt x="326698" y="157742"/>
                    </a:cubicBezTo>
                    <a:cubicBezTo>
                      <a:pt x="339557" y="175830"/>
                      <a:pt x="356444" y="193404"/>
                      <a:pt x="372389" y="188432"/>
                    </a:cubicBezTo>
                    <a:cubicBezTo>
                      <a:pt x="391249" y="182517"/>
                      <a:pt x="408051" y="169143"/>
                      <a:pt x="425882" y="160657"/>
                    </a:cubicBezTo>
                    <a:cubicBezTo>
                      <a:pt x="448513" y="149855"/>
                      <a:pt x="470287" y="136739"/>
                      <a:pt x="493176" y="126624"/>
                    </a:cubicBezTo>
                    <a:cubicBezTo>
                      <a:pt x="493518" y="126452"/>
                      <a:pt x="493862" y="126195"/>
                      <a:pt x="494119" y="125938"/>
                    </a:cubicBezTo>
                    <a:cubicBezTo>
                      <a:pt x="495833" y="125081"/>
                      <a:pt x="496519" y="122423"/>
                      <a:pt x="494290" y="121309"/>
                    </a:cubicBezTo>
                    <a:cubicBezTo>
                      <a:pt x="450571" y="99792"/>
                      <a:pt x="419367" y="59158"/>
                      <a:pt x="381476" y="29840"/>
                    </a:cubicBezTo>
                    <a:cubicBezTo>
                      <a:pt x="374189" y="24268"/>
                      <a:pt x="365788" y="34812"/>
                      <a:pt x="361159" y="39356"/>
                    </a:cubicBezTo>
                    <a:cubicBezTo>
                      <a:pt x="348129" y="52300"/>
                      <a:pt x="333984" y="63187"/>
                      <a:pt x="323440" y="77846"/>
                    </a:cubicBezTo>
                    <a:cubicBezTo>
                      <a:pt x="325069" y="58215"/>
                      <a:pt x="335699" y="36527"/>
                      <a:pt x="349500" y="24440"/>
                    </a:cubicBezTo>
                    <a:cubicBezTo>
                      <a:pt x="351644" y="22554"/>
                      <a:pt x="350015" y="19210"/>
                      <a:pt x="347701" y="18610"/>
                    </a:cubicBezTo>
                    <a:cubicBezTo>
                      <a:pt x="318468" y="11581"/>
                      <a:pt x="289579" y="3523"/>
                      <a:pt x="259489" y="865"/>
                    </a:cubicBezTo>
                    <a:cubicBezTo>
                      <a:pt x="232143" y="-1535"/>
                      <a:pt x="203940" y="1465"/>
                      <a:pt x="176850" y="4894"/>
                    </a:cubicBezTo>
                    <a:cubicBezTo>
                      <a:pt x="162706" y="6695"/>
                      <a:pt x="152076" y="7380"/>
                      <a:pt x="147704" y="23325"/>
                    </a:cubicBezTo>
                    <a:cubicBezTo>
                      <a:pt x="142646" y="41928"/>
                      <a:pt x="139560" y="63273"/>
                      <a:pt x="139560" y="83676"/>
                    </a:cubicBezTo>
                    <a:cubicBezTo>
                      <a:pt x="137674" y="77418"/>
                      <a:pt x="136046" y="71074"/>
                      <a:pt x="134245" y="64730"/>
                    </a:cubicBezTo>
                    <a:cubicBezTo>
                      <a:pt x="129959" y="49557"/>
                      <a:pt x="125330" y="35155"/>
                      <a:pt x="124644" y="19125"/>
                    </a:cubicBezTo>
                    <a:cubicBezTo>
                      <a:pt x="124558" y="16296"/>
                      <a:pt x="121301" y="14838"/>
                      <a:pt x="118986" y="16210"/>
                    </a:cubicBezTo>
                    <a:cubicBezTo>
                      <a:pt x="99869" y="27869"/>
                      <a:pt x="75095" y="30612"/>
                      <a:pt x="54178" y="38070"/>
                    </a:cubicBezTo>
                    <a:cubicBezTo>
                      <a:pt x="41148" y="42699"/>
                      <a:pt x="28460" y="45957"/>
                      <a:pt x="21517" y="58730"/>
                    </a:cubicBezTo>
                    <a:cubicBezTo>
                      <a:pt x="12687" y="74932"/>
                      <a:pt x="12001" y="97049"/>
                      <a:pt x="8658" y="114794"/>
                    </a:cubicBezTo>
                    <a:cubicBezTo>
                      <a:pt x="4715" y="136054"/>
                      <a:pt x="1200" y="157313"/>
                      <a:pt x="0" y="178916"/>
                    </a:cubicBezTo>
                    <a:cubicBezTo>
                      <a:pt x="0" y="179516"/>
                      <a:pt x="85" y="180031"/>
                      <a:pt x="343" y="180545"/>
                    </a:cubicBezTo>
                    <a:cubicBezTo>
                      <a:pt x="514" y="181059"/>
                      <a:pt x="685" y="181488"/>
                      <a:pt x="1114" y="181917"/>
                    </a:cubicBezTo>
                    <a:cubicBezTo>
                      <a:pt x="11744" y="193832"/>
                      <a:pt x="24260" y="204119"/>
                      <a:pt x="35918" y="215006"/>
                    </a:cubicBezTo>
                    <a:cubicBezTo>
                      <a:pt x="46463" y="224779"/>
                      <a:pt x="56150" y="235323"/>
                      <a:pt x="68237" y="243210"/>
                    </a:cubicBezTo>
                    <a:cubicBezTo>
                      <a:pt x="78010" y="249554"/>
                      <a:pt x="90182" y="247668"/>
                      <a:pt x="100641" y="24552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5" name="任意多边形: 形状 1294">
                <a:extLst>
                  <a:ext uri="{FF2B5EF4-FFF2-40B4-BE49-F238E27FC236}">
                    <a16:creationId xmlns:a16="http://schemas.microsoft.com/office/drawing/2014/main" id="{65EBA962-7D77-8E7E-C807-AB9A60F7545F}"/>
                  </a:ext>
                </a:extLst>
              </p:cNvPr>
              <p:cNvSpPr/>
              <p:nvPr/>
            </p:nvSpPr>
            <p:spPr>
              <a:xfrm>
                <a:off x="6068680" y="1112290"/>
                <a:ext cx="29299" cy="25994"/>
              </a:xfrm>
              <a:custGeom>
                <a:avLst/>
                <a:gdLst>
                  <a:gd name="connsiteX0" fmla="*/ 28948 w 29299"/>
                  <a:gd name="connsiteY0" fmla="*/ 22880 h 25994"/>
                  <a:gd name="connsiteX1" fmla="*/ 4774 w 29299"/>
                  <a:gd name="connsiteY1" fmla="*/ 592 h 25994"/>
                  <a:gd name="connsiteX2" fmla="*/ 1002 w 29299"/>
                  <a:gd name="connsiteY2" fmla="*/ 4792 h 25994"/>
                  <a:gd name="connsiteX3" fmla="*/ 26463 w 29299"/>
                  <a:gd name="connsiteY3" fmla="*/ 25709 h 25994"/>
                  <a:gd name="connsiteX4" fmla="*/ 28948 w 29299"/>
                  <a:gd name="connsiteY4" fmla="*/ 22880 h 2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9" h="25994">
                    <a:moveTo>
                      <a:pt x="28948" y="22880"/>
                    </a:moveTo>
                    <a:cubicBezTo>
                      <a:pt x="22262" y="14479"/>
                      <a:pt x="13432" y="6850"/>
                      <a:pt x="4774" y="592"/>
                    </a:cubicBezTo>
                    <a:cubicBezTo>
                      <a:pt x="1945" y="-1466"/>
                      <a:pt x="-1827" y="2306"/>
                      <a:pt x="1002" y="4792"/>
                    </a:cubicBezTo>
                    <a:cubicBezTo>
                      <a:pt x="9060" y="11993"/>
                      <a:pt x="17547" y="19623"/>
                      <a:pt x="26463" y="25709"/>
                    </a:cubicBezTo>
                    <a:cubicBezTo>
                      <a:pt x="28006" y="26824"/>
                      <a:pt x="30149" y="24423"/>
                      <a:pt x="28948" y="228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6" name="任意多边形: 形状 1295">
                <a:extLst>
                  <a:ext uri="{FF2B5EF4-FFF2-40B4-BE49-F238E27FC236}">
                    <a16:creationId xmlns:a16="http://schemas.microsoft.com/office/drawing/2014/main" id="{A400DE52-A38C-B643-82CE-5A2E8AC200E2}"/>
                  </a:ext>
                </a:extLst>
              </p:cNvPr>
              <p:cNvSpPr/>
              <p:nvPr/>
            </p:nvSpPr>
            <p:spPr>
              <a:xfrm>
                <a:off x="6050129" y="1111353"/>
                <a:ext cx="28764" cy="30811"/>
              </a:xfrm>
              <a:custGeom>
                <a:avLst/>
                <a:gdLst>
                  <a:gd name="connsiteX0" fmla="*/ 28297 w 28764"/>
                  <a:gd name="connsiteY0" fmla="*/ 27589 h 30811"/>
                  <a:gd name="connsiteX1" fmla="*/ 5493 w 28764"/>
                  <a:gd name="connsiteY1" fmla="*/ 1186 h 30811"/>
                  <a:gd name="connsiteX2" fmla="*/ 607 w 28764"/>
                  <a:gd name="connsiteY2" fmla="*/ 4357 h 30811"/>
                  <a:gd name="connsiteX3" fmla="*/ 25039 w 28764"/>
                  <a:gd name="connsiteY3" fmla="*/ 30332 h 30811"/>
                  <a:gd name="connsiteX4" fmla="*/ 28297 w 28764"/>
                  <a:gd name="connsiteY4" fmla="*/ 27589 h 3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4" h="30811">
                    <a:moveTo>
                      <a:pt x="28297" y="27589"/>
                    </a:moveTo>
                    <a:cubicBezTo>
                      <a:pt x="21010" y="18502"/>
                      <a:pt x="12866" y="10187"/>
                      <a:pt x="5493" y="1186"/>
                    </a:cubicBezTo>
                    <a:cubicBezTo>
                      <a:pt x="3179" y="-1729"/>
                      <a:pt x="-1707" y="1271"/>
                      <a:pt x="607" y="4357"/>
                    </a:cubicBezTo>
                    <a:cubicBezTo>
                      <a:pt x="7551" y="13702"/>
                      <a:pt x="15780" y="23303"/>
                      <a:pt x="25039" y="30332"/>
                    </a:cubicBezTo>
                    <a:cubicBezTo>
                      <a:pt x="26925" y="31790"/>
                      <a:pt x="29925" y="29646"/>
                      <a:pt x="28297" y="2758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7" name="任意多边形: 形状 1296">
                <a:extLst>
                  <a:ext uri="{FF2B5EF4-FFF2-40B4-BE49-F238E27FC236}">
                    <a16:creationId xmlns:a16="http://schemas.microsoft.com/office/drawing/2014/main" id="{92F751D2-FE44-8F9D-25BB-8CCC7A748957}"/>
                  </a:ext>
                </a:extLst>
              </p:cNvPr>
              <p:cNvSpPr/>
              <p:nvPr/>
            </p:nvSpPr>
            <p:spPr>
              <a:xfrm>
                <a:off x="5911511" y="1122009"/>
                <a:ext cx="69543" cy="48063"/>
              </a:xfrm>
              <a:custGeom>
                <a:avLst/>
                <a:gdLst>
                  <a:gd name="connsiteX0" fmla="*/ 68759 w 69543"/>
                  <a:gd name="connsiteY0" fmla="*/ 44365 h 48063"/>
                  <a:gd name="connsiteX1" fmla="*/ 5066 w 69543"/>
                  <a:gd name="connsiteY1" fmla="*/ 902 h 48063"/>
                  <a:gd name="connsiteX2" fmla="*/ 865 w 69543"/>
                  <a:gd name="connsiteY2" fmla="*/ 5532 h 48063"/>
                  <a:gd name="connsiteX3" fmla="*/ 66273 w 69543"/>
                  <a:gd name="connsiteY3" fmla="*/ 47880 h 48063"/>
                  <a:gd name="connsiteX4" fmla="*/ 68759 w 69543"/>
                  <a:gd name="connsiteY4" fmla="*/ 44365 h 48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43" h="48063">
                    <a:moveTo>
                      <a:pt x="68759" y="44365"/>
                    </a:moveTo>
                    <a:cubicBezTo>
                      <a:pt x="47928" y="28677"/>
                      <a:pt x="24525" y="18819"/>
                      <a:pt x="5066" y="902"/>
                    </a:cubicBezTo>
                    <a:cubicBezTo>
                      <a:pt x="1980" y="-1926"/>
                      <a:pt x="-1706" y="2531"/>
                      <a:pt x="865" y="5532"/>
                    </a:cubicBezTo>
                    <a:cubicBezTo>
                      <a:pt x="17067" y="24648"/>
                      <a:pt x="43556" y="38193"/>
                      <a:pt x="66273" y="47880"/>
                    </a:cubicBezTo>
                    <a:cubicBezTo>
                      <a:pt x="68417" y="48823"/>
                      <a:pt x="70817" y="45908"/>
                      <a:pt x="68759" y="4436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8" name="任意多边形: 形状 1297">
                <a:extLst>
                  <a:ext uri="{FF2B5EF4-FFF2-40B4-BE49-F238E27FC236}">
                    <a16:creationId xmlns:a16="http://schemas.microsoft.com/office/drawing/2014/main" id="{DC763BBE-BDE6-E806-1A2A-C784A74C631D}"/>
                  </a:ext>
                </a:extLst>
              </p:cNvPr>
              <p:cNvSpPr/>
              <p:nvPr/>
            </p:nvSpPr>
            <p:spPr>
              <a:xfrm>
                <a:off x="5887517" y="1126065"/>
                <a:ext cx="43750" cy="35688"/>
              </a:xfrm>
              <a:custGeom>
                <a:avLst/>
                <a:gdLst>
                  <a:gd name="connsiteX0" fmla="*/ 43033 w 43750"/>
                  <a:gd name="connsiteY0" fmla="*/ 32422 h 35688"/>
                  <a:gd name="connsiteX1" fmla="*/ 23745 w 43750"/>
                  <a:gd name="connsiteY1" fmla="*/ 17420 h 35688"/>
                  <a:gd name="connsiteX2" fmla="*/ 4714 w 43750"/>
                  <a:gd name="connsiteY2" fmla="*/ 618 h 35688"/>
                  <a:gd name="connsiteX3" fmla="*/ 857 w 43750"/>
                  <a:gd name="connsiteY3" fmla="*/ 4818 h 35688"/>
                  <a:gd name="connsiteX4" fmla="*/ 40890 w 43750"/>
                  <a:gd name="connsiteY4" fmla="*/ 35593 h 35688"/>
                  <a:gd name="connsiteX5" fmla="*/ 43033 w 43750"/>
                  <a:gd name="connsiteY5" fmla="*/ 32422 h 3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750" h="35688">
                    <a:moveTo>
                      <a:pt x="43033" y="32422"/>
                    </a:moveTo>
                    <a:cubicBezTo>
                      <a:pt x="36518" y="27535"/>
                      <a:pt x="29917" y="22821"/>
                      <a:pt x="23745" y="17420"/>
                    </a:cubicBezTo>
                    <a:cubicBezTo>
                      <a:pt x="17402" y="11848"/>
                      <a:pt x="11658" y="5418"/>
                      <a:pt x="4714" y="618"/>
                    </a:cubicBezTo>
                    <a:cubicBezTo>
                      <a:pt x="1800" y="-1440"/>
                      <a:pt x="-1629" y="2075"/>
                      <a:pt x="857" y="4818"/>
                    </a:cubicBezTo>
                    <a:cubicBezTo>
                      <a:pt x="11573" y="16220"/>
                      <a:pt x="26145" y="29850"/>
                      <a:pt x="40890" y="35593"/>
                    </a:cubicBezTo>
                    <a:cubicBezTo>
                      <a:pt x="42690" y="36194"/>
                      <a:pt x="44919" y="33793"/>
                      <a:pt x="43033" y="3242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9" name="任意多边形: 形状 1298">
                <a:extLst>
                  <a:ext uri="{FF2B5EF4-FFF2-40B4-BE49-F238E27FC236}">
                    <a16:creationId xmlns:a16="http://schemas.microsoft.com/office/drawing/2014/main" id="{77BB4635-9EE5-AB91-246D-20BCA1B2B069}"/>
                  </a:ext>
                </a:extLst>
              </p:cNvPr>
              <p:cNvSpPr/>
              <p:nvPr/>
            </p:nvSpPr>
            <p:spPr>
              <a:xfrm>
                <a:off x="5859358" y="1131814"/>
                <a:ext cx="37959" cy="33463"/>
              </a:xfrm>
              <a:custGeom>
                <a:avLst/>
                <a:gdLst>
                  <a:gd name="connsiteX0" fmla="*/ 37331 w 37959"/>
                  <a:gd name="connsiteY0" fmla="*/ 29673 h 33463"/>
                  <a:gd name="connsiteX1" fmla="*/ 21643 w 37959"/>
                  <a:gd name="connsiteY1" fmla="*/ 16472 h 33463"/>
                  <a:gd name="connsiteX2" fmla="*/ 4327 w 37959"/>
                  <a:gd name="connsiteY2" fmla="*/ 613 h 33463"/>
                  <a:gd name="connsiteX3" fmla="*/ 383 w 37959"/>
                  <a:gd name="connsiteY3" fmla="*/ 3956 h 33463"/>
                  <a:gd name="connsiteX4" fmla="*/ 15471 w 37959"/>
                  <a:gd name="connsiteY4" fmla="*/ 19386 h 33463"/>
                  <a:gd name="connsiteX5" fmla="*/ 34930 w 37959"/>
                  <a:gd name="connsiteY5" fmla="*/ 33188 h 33463"/>
                  <a:gd name="connsiteX6" fmla="*/ 37331 w 37959"/>
                  <a:gd name="connsiteY6" fmla="*/ 29673 h 33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959" h="33463">
                    <a:moveTo>
                      <a:pt x="37331" y="29673"/>
                    </a:moveTo>
                    <a:cubicBezTo>
                      <a:pt x="32616" y="24787"/>
                      <a:pt x="26872" y="20758"/>
                      <a:pt x="21643" y="16472"/>
                    </a:cubicBezTo>
                    <a:cubicBezTo>
                      <a:pt x="15557" y="11585"/>
                      <a:pt x="10499" y="5242"/>
                      <a:pt x="4327" y="613"/>
                    </a:cubicBezTo>
                    <a:cubicBezTo>
                      <a:pt x="1926" y="-1188"/>
                      <a:pt x="-1074" y="1298"/>
                      <a:pt x="383" y="3956"/>
                    </a:cubicBezTo>
                    <a:cubicBezTo>
                      <a:pt x="3727" y="10214"/>
                      <a:pt x="10070" y="14929"/>
                      <a:pt x="15471" y="19386"/>
                    </a:cubicBezTo>
                    <a:cubicBezTo>
                      <a:pt x="21557" y="24358"/>
                      <a:pt x="27986" y="29416"/>
                      <a:pt x="34930" y="33188"/>
                    </a:cubicBezTo>
                    <a:cubicBezTo>
                      <a:pt x="37159" y="34388"/>
                      <a:pt x="38959" y="31388"/>
                      <a:pt x="37331" y="2967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0" name="任意多边形: 形状 1299">
                <a:extLst>
                  <a:ext uri="{FF2B5EF4-FFF2-40B4-BE49-F238E27FC236}">
                    <a16:creationId xmlns:a16="http://schemas.microsoft.com/office/drawing/2014/main" id="{261B47B2-4929-4426-775C-2AD8CDD6DCE2}"/>
                  </a:ext>
                </a:extLst>
              </p:cNvPr>
              <p:cNvSpPr/>
              <p:nvPr/>
            </p:nvSpPr>
            <p:spPr>
              <a:xfrm>
                <a:off x="5756043" y="1162285"/>
                <a:ext cx="48868" cy="25705"/>
              </a:xfrm>
              <a:custGeom>
                <a:avLst/>
                <a:gdLst>
                  <a:gd name="connsiteX0" fmla="*/ 46263 w 48868"/>
                  <a:gd name="connsiteY0" fmla="*/ 25691 h 25705"/>
                  <a:gd name="connsiteX1" fmla="*/ 47720 w 48868"/>
                  <a:gd name="connsiteY1" fmla="*/ 21748 h 25705"/>
                  <a:gd name="connsiteX2" fmla="*/ 25175 w 48868"/>
                  <a:gd name="connsiteY2" fmla="*/ 12232 h 25705"/>
                  <a:gd name="connsiteX3" fmla="*/ 3657 w 48868"/>
                  <a:gd name="connsiteY3" fmla="*/ 231 h 25705"/>
                  <a:gd name="connsiteX4" fmla="*/ 828 w 48868"/>
                  <a:gd name="connsiteY4" fmla="*/ 4346 h 25705"/>
                  <a:gd name="connsiteX5" fmla="*/ 46263 w 48868"/>
                  <a:gd name="connsiteY5" fmla="*/ 25691 h 25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68" h="25705">
                    <a:moveTo>
                      <a:pt x="46263" y="25691"/>
                    </a:moveTo>
                    <a:cubicBezTo>
                      <a:pt x="48491" y="25948"/>
                      <a:pt x="50034" y="22691"/>
                      <a:pt x="47720" y="21748"/>
                    </a:cubicBezTo>
                    <a:cubicBezTo>
                      <a:pt x="40176" y="18490"/>
                      <a:pt x="32547" y="15919"/>
                      <a:pt x="25175" y="12232"/>
                    </a:cubicBezTo>
                    <a:cubicBezTo>
                      <a:pt x="17802" y="8546"/>
                      <a:pt x="11115" y="3574"/>
                      <a:pt x="3657" y="231"/>
                    </a:cubicBezTo>
                    <a:cubicBezTo>
                      <a:pt x="1085" y="-884"/>
                      <a:pt x="-1315" y="2288"/>
                      <a:pt x="828" y="4346"/>
                    </a:cubicBezTo>
                    <a:cubicBezTo>
                      <a:pt x="12230" y="14804"/>
                      <a:pt x="30832" y="23720"/>
                      <a:pt x="46263" y="2569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1" name="任意多边形: 形状 1300">
                <a:extLst>
                  <a:ext uri="{FF2B5EF4-FFF2-40B4-BE49-F238E27FC236}">
                    <a16:creationId xmlns:a16="http://schemas.microsoft.com/office/drawing/2014/main" id="{B2B38A61-81E1-0FC5-E772-C32C6CE5EE88}"/>
                  </a:ext>
                </a:extLst>
              </p:cNvPr>
              <p:cNvSpPr/>
              <p:nvPr/>
            </p:nvSpPr>
            <p:spPr>
              <a:xfrm>
                <a:off x="5735005" y="1168863"/>
                <a:ext cx="37975" cy="20168"/>
              </a:xfrm>
              <a:custGeom>
                <a:avLst/>
                <a:gdLst>
                  <a:gd name="connsiteX0" fmla="*/ 35668 w 37975"/>
                  <a:gd name="connsiteY0" fmla="*/ 20142 h 20168"/>
                  <a:gd name="connsiteX1" fmla="*/ 36954 w 37975"/>
                  <a:gd name="connsiteY1" fmla="*/ 16627 h 20168"/>
                  <a:gd name="connsiteX2" fmla="*/ 21095 w 37975"/>
                  <a:gd name="connsiteY2" fmla="*/ 10026 h 20168"/>
                  <a:gd name="connsiteX3" fmla="*/ 3607 w 37975"/>
                  <a:gd name="connsiteY3" fmla="*/ 254 h 20168"/>
                  <a:gd name="connsiteX4" fmla="*/ 778 w 37975"/>
                  <a:gd name="connsiteY4" fmla="*/ 4283 h 20168"/>
                  <a:gd name="connsiteX5" fmla="*/ 35668 w 37975"/>
                  <a:gd name="connsiteY5" fmla="*/ 20142 h 2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975" h="20168">
                    <a:moveTo>
                      <a:pt x="35668" y="20142"/>
                    </a:moveTo>
                    <a:cubicBezTo>
                      <a:pt x="37640" y="20485"/>
                      <a:pt x="39011" y="17399"/>
                      <a:pt x="36954" y="16627"/>
                    </a:cubicBezTo>
                    <a:cubicBezTo>
                      <a:pt x="31639" y="14570"/>
                      <a:pt x="26324" y="12427"/>
                      <a:pt x="21095" y="10026"/>
                    </a:cubicBezTo>
                    <a:cubicBezTo>
                      <a:pt x="15008" y="7198"/>
                      <a:pt x="9608" y="3168"/>
                      <a:pt x="3607" y="254"/>
                    </a:cubicBezTo>
                    <a:cubicBezTo>
                      <a:pt x="1121" y="-946"/>
                      <a:pt x="-1280" y="2397"/>
                      <a:pt x="778" y="4283"/>
                    </a:cubicBezTo>
                    <a:cubicBezTo>
                      <a:pt x="9779" y="12598"/>
                      <a:pt x="23667" y="17999"/>
                      <a:pt x="35668" y="2014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2" name="任意多边形: 形状 1301">
                <a:extLst>
                  <a:ext uri="{FF2B5EF4-FFF2-40B4-BE49-F238E27FC236}">
                    <a16:creationId xmlns:a16="http://schemas.microsoft.com/office/drawing/2014/main" id="{AFDD0D15-772E-343F-AA68-253D1C4914E9}"/>
                  </a:ext>
                </a:extLst>
              </p:cNvPr>
              <p:cNvSpPr/>
              <p:nvPr/>
            </p:nvSpPr>
            <p:spPr>
              <a:xfrm>
                <a:off x="6069126" y="1098915"/>
                <a:ext cx="25907" cy="16024"/>
              </a:xfrm>
              <a:custGeom>
                <a:avLst/>
                <a:gdLst>
                  <a:gd name="connsiteX0" fmla="*/ 12815 w 25907"/>
                  <a:gd name="connsiteY0" fmla="*/ 10366 h 16024"/>
                  <a:gd name="connsiteX1" fmla="*/ 24988 w 25907"/>
                  <a:gd name="connsiteY1" fmla="*/ 3937 h 16024"/>
                  <a:gd name="connsiteX2" fmla="*/ 24302 w 25907"/>
                  <a:gd name="connsiteY2" fmla="*/ 165 h 16024"/>
                  <a:gd name="connsiteX3" fmla="*/ 11443 w 25907"/>
                  <a:gd name="connsiteY3" fmla="*/ 4023 h 16024"/>
                  <a:gd name="connsiteX4" fmla="*/ 4756 w 25907"/>
                  <a:gd name="connsiteY4" fmla="*/ 8223 h 16024"/>
                  <a:gd name="connsiteX5" fmla="*/ 213 w 25907"/>
                  <a:gd name="connsiteY5" fmla="*/ 12510 h 16024"/>
                  <a:gd name="connsiteX6" fmla="*/ 2442 w 25907"/>
                  <a:gd name="connsiteY6" fmla="*/ 16024 h 16024"/>
                  <a:gd name="connsiteX7" fmla="*/ 12815 w 25907"/>
                  <a:gd name="connsiteY7" fmla="*/ 10366 h 16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07" h="16024">
                    <a:moveTo>
                      <a:pt x="12815" y="10366"/>
                    </a:moveTo>
                    <a:cubicBezTo>
                      <a:pt x="16758" y="7880"/>
                      <a:pt x="21044" y="6252"/>
                      <a:pt x="24988" y="3937"/>
                    </a:cubicBezTo>
                    <a:cubicBezTo>
                      <a:pt x="26531" y="2994"/>
                      <a:pt x="26017" y="422"/>
                      <a:pt x="24302" y="165"/>
                    </a:cubicBezTo>
                    <a:cubicBezTo>
                      <a:pt x="19758" y="-692"/>
                      <a:pt x="15301" y="1965"/>
                      <a:pt x="11443" y="4023"/>
                    </a:cubicBezTo>
                    <a:cubicBezTo>
                      <a:pt x="9128" y="5309"/>
                      <a:pt x="6900" y="6766"/>
                      <a:pt x="4756" y="8223"/>
                    </a:cubicBezTo>
                    <a:cubicBezTo>
                      <a:pt x="2957" y="9423"/>
                      <a:pt x="1070" y="10366"/>
                      <a:pt x="213" y="12510"/>
                    </a:cubicBezTo>
                    <a:cubicBezTo>
                      <a:pt x="-473" y="14224"/>
                      <a:pt x="556" y="15939"/>
                      <a:pt x="2442" y="16024"/>
                    </a:cubicBezTo>
                    <a:cubicBezTo>
                      <a:pt x="6214" y="16024"/>
                      <a:pt x="9814" y="12252"/>
                      <a:pt x="12815" y="103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3" name="任意多边形: 形状 1302">
                <a:extLst>
                  <a:ext uri="{FF2B5EF4-FFF2-40B4-BE49-F238E27FC236}">
                    <a16:creationId xmlns:a16="http://schemas.microsoft.com/office/drawing/2014/main" id="{A92451ED-06CC-C915-BD06-F6B0E7BEA19B}"/>
                  </a:ext>
                </a:extLst>
              </p:cNvPr>
              <p:cNvSpPr/>
              <p:nvPr/>
            </p:nvSpPr>
            <p:spPr>
              <a:xfrm>
                <a:off x="6049080" y="1086731"/>
                <a:ext cx="30622" cy="27771"/>
              </a:xfrm>
              <a:custGeom>
                <a:avLst/>
                <a:gdLst>
                  <a:gd name="connsiteX0" fmla="*/ 4142 w 30622"/>
                  <a:gd name="connsiteY0" fmla="*/ 27436 h 27771"/>
                  <a:gd name="connsiteX1" fmla="*/ 16144 w 30622"/>
                  <a:gd name="connsiteY1" fmla="*/ 16806 h 27771"/>
                  <a:gd name="connsiteX2" fmla="*/ 30117 w 30622"/>
                  <a:gd name="connsiteY2" fmla="*/ 3090 h 27771"/>
                  <a:gd name="connsiteX3" fmla="*/ 27717 w 30622"/>
                  <a:gd name="connsiteY3" fmla="*/ 261 h 27771"/>
                  <a:gd name="connsiteX4" fmla="*/ 13315 w 30622"/>
                  <a:gd name="connsiteY4" fmla="*/ 11234 h 27771"/>
                  <a:gd name="connsiteX5" fmla="*/ 371 w 30622"/>
                  <a:gd name="connsiteY5" fmla="*/ 24007 h 27771"/>
                  <a:gd name="connsiteX6" fmla="*/ 4142 w 30622"/>
                  <a:gd name="connsiteY6" fmla="*/ 27436 h 27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22" h="27771">
                    <a:moveTo>
                      <a:pt x="4142" y="27436"/>
                    </a:moveTo>
                    <a:cubicBezTo>
                      <a:pt x="8686" y="24865"/>
                      <a:pt x="12372" y="20321"/>
                      <a:pt x="16144" y="16806"/>
                    </a:cubicBezTo>
                    <a:cubicBezTo>
                      <a:pt x="20944" y="12349"/>
                      <a:pt x="25831" y="8062"/>
                      <a:pt x="30117" y="3090"/>
                    </a:cubicBezTo>
                    <a:cubicBezTo>
                      <a:pt x="31575" y="1462"/>
                      <a:pt x="29603" y="-767"/>
                      <a:pt x="27717" y="261"/>
                    </a:cubicBezTo>
                    <a:cubicBezTo>
                      <a:pt x="22402" y="3262"/>
                      <a:pt x="17858" y="7205"/>
                      <a:pt x="13315" y="11234"/>
                    </a:cubicBezTo>
                    <a:cubicBezTo>
                      <a:pt x="8857" y="15178"/>
                      <a:pt x="3628" y="19035"/>
                      <a:pt x="371" y="24007"/>
                    </a:cubicBezTo>
                    <a:cubicBezTo>
                      <a:pt x="-1087" y="26408"/>
                      <a:pt x="2085" y="28636"/>
                      <a:pt x="4142" y="2743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4" name="任意多边形: 形状 1303">
                <a:extLst>
                  <a:ext uri="{FF2B5EF4-FFF2-40B4-BE49-F238E27FC236}">
                    <a16:creationId xmlns:a16="http://schemas.microsoft.com/office/drawing/2014/main" id="{9C862CDA-5AAB-2922-D184-84473F59FE71}"/>
                  </a:ext>
                </a:extLst>
              </p:cNvPr>
              <p:cNvSpPr/>
              <p:nvPr/>
            </p:nvSpPr>
            <p:spPr>
              <a:xfrm>
                <a:off x="5943363" y="1086946"/>
                <a:ext cx="32054" cy="32435"/>
              </a:xfrm>
              <a:custGeom>
                <a:avLst/>
                <a:gdLst>
                  <a:gd name="connsiteX0" fmla="*/ 5790 w 32054"/>
                  <a:gd name="connsiteY0" fmla="*/ 31336 h 32435"/>
                  <a:gd name="connsiteX1" fmla="*/ 18734 w 32054"/>
                  <a:gd name="connsiteY1" fmla="*/ 17534 h 32435"/>
                  <a:gd name="connsiteX2" fmla="*/ 31850 w 32054"/>
                  <a:gd name="connsiteY2" fmla="*/ 3046 h 32435"/>
                  <a:gd name="connsiteX3" fmla="*/ 29364 w 32054"/>
                  <a:gd name="connsiteY3" fmla="*/ 132 h 32435"/>
                  <a:gd name="connsiteX4" fmla="*/ 15477 w 32054"/>
                  <a:gd name="connsiteY4" fmla="*/ 11362 h 32435"/>
                  <a:gd name="connsiteX5" fmla="*/ 817 w 32054"/>
                  <a:gd name="connsiteY5" fmla="*/ 26878 h 32435"/>
                  <a:gd name="connsiteX6" fmla="*/ 5790 w 32054"/>
                  <a:gd name="connsiteY6" fmla="*/ 31336 h 3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054" h="32435">
                    <a:moveTo>
                      <a:pt x="5790" y="31336"/>
                    </a:moveTo>
                    <a:cubicBezTo>
                      <a:pt x="10076" y="26707"/>
                      <a:pt x="14362" y="22077"/>
                      <a:pt x="18734" y="17534"/>
                    </a:cubicBezTo>
                    <a:cubicBezTo>
                      <a:pt x="23192" y="12991"/>
                      <a:pt x="28936" y="8790"/>
                      <a:pt x="31850" y="3046"/>
                    </a:cubicBezTo>
                    <a:cubicBezTo>
                      <a:pt x="32622" y="1589"/>
                      <a:pt x="31079" y="-554"/>
                      <a:pt x="29364" y="132"/>
                    </a:cubicBezTo>
                    <a:cubicBezTo>
                      <a:pt x="23878" y="2532"/>
                      <a:pt x="19763" y="7247"/>
                      <a:pt x="15477" y="11362"/>
                    </a:cubicBezTo>
                    <a:cubicBezTo>
                      <a:pt x="10333" y="16248"/>
                      <a:pt x="5275" y="21392"/>
                      <a:pt x="817" y="26878"/>
                    </a:cubicBezTo>
                    <a:cubicBezTo>
                      <a:pt x="-1926" y="30136"/>
                      <a:pt x="2875" y="34508"/>
                      <a:pt x="5790" y="3133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5" name="任意多边形: 形状 1304">
                <a:extLst>
                  <a:ext uri="{FF2B5EF4-FFF2-40B4-BE49-F238E27FC236}">
                    <a16:creationId xmlns:a16="http://schemas.microsoft.com/office/drawing/2014/main" id="{112FB117-7961-2628-E05D-DBF4FA86E3DF}"/>
                  </a:ext>
                </a:extLst>
              </p:cNvPr>
              <p:cNvSpPr/>
              <p:nvPr/>
            </p:nvSpPr>
            <p:spPr>
              <a:xfrm>
                <a:off x="5913573" y="1085199"/>
                <a:ext cx="31437" cy="37900"/>
              </a:xfrm>
              <a:custGeom>
                <a:avLst/>
                <a:gdLst>
                  <a:gd name="connsiteX0" fmla="*/ 3261 w 31437"/>
                  <a:gd name="connsiteY0" fmla="*/ 37798 h 37900"/>
                  <a:gd name="connsiteX1" fmla="*/ 18521 w 31437"/>
                  <a:gd name="connsiteY1" fmla="*/ 23139 h 37900"/>
                  <a:gd name="connsiteX2" fmla="*/ 31294 w 31437"/>
                  <a:gd name="connsiteY2" fmla="*/ 3336 h 37900"/>
                  <a:gd name="connsiteX3" fmla="*/ 28122 w 31437"/>
                  <a:gd name="connsiteY3" fmla="*/ 507 h 37900"/>
                  <a:gd name="connsiteX4" fmla="*/ 15177 w 31437"/>
                  <a:gd name="connsiteY4" fmla="*/ 16967 h 37900"/>
                  <a:gd name="connsiteX5" fmla="*/ 347 w 31437"/>
                  <a:gd name="connsiteY5" fmla="*/ 34369 h 37900"/>
                  <a:gd name="connsiteX6" fmla="*/ 3261 w 31437"/>
                  <a:gd name="connsiteY6" fmla="*/ 37798 h 3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7" h="37900">
                    <a:moveTo>
                      <a:pt x="3261" y="37798"/>
                    </a:moveTo>
                    <a:cubicBezTo>
                      <a:pt x="9777" y="35912"/>
                      <a:pt x="14577" y="28282"/>
                      <a:pt x="18521" y="23139"/>
                    </a:cubicBezTo>
                    <a:cubicBezTo>
                      <a:pt x="23064" y="17138"/>
                      <a:pt x="28636" y="10366"/>
                      <a:pt x="31294" y="3336"/>
                    </a:cubicBezTo>
                    <a:cubicBezTo>
                      <a:pt x="31980" y="1536"/>
                      <a:pt x="30093" y="-1121"/>
                      <a:pt x="28122" y="507"/>
                    </a:cubicBezTo>
                    <a:cubicBezTo>
                      <a:pt x="22807" y="4794"/>
                      <a:pt x="19207" y="11394"/>
                      <a:pt x="15177" y="16967"/>
                    </a:cubicBezTo>
                    <a:cubicBezTo>
                      <a:pt x="10805" y="22967"/>
                      <a:pt x="3947" y="28025"/>
                      <a:pt x="347" y="34369"/>
                    </a:cubicBezTo>
                    <a:cubicBezTo>
                      <a:pt x="-853" y="36255"/>
                      <a:pt x="1290" y="38398"/>
                      <a:pt x="3261" y="3779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6" name="任意多边形: 形状 1305">
                <a:extLst>
                  <a:ext uri="{FF2B5EF4-FFF2-40B4-BE49-F238E27FC236}">
                    <a16:creationId xmlns:a16="http://schemas.microsoft.com/office/drawing/2014/main" id="{80DA98AE-D06F-6E4C-79C4-E52BFEB6927A}"/>
                  </a:ext>
                </a:extLst>
              </p:cNvPr>
              <p:cNvSpPr/>
              <p:nvPr/>
            </p:nvSpPr>
            <p:spPr>
              <a:xfrm>
                <a:off x="5778278" y="1103830"/>
                <a:ext cx="36370" cy="51479"/>
              </a:xfrm>
              <a:custGeom>
                <a:avLst/>
                <a:gdLst>
                  <a:gd name="connsiteX0" fmla="*/ 6111 w 36370"/>
                  <a:gd name="connsiteY0" fmla="*/ 49942 h 51479"/>
                  <a:gd name="connsiteX1" fmla="*/ 21798 w 36370"/>
                  <a:gd name="connsiteY1" fmla="*/ 23625 h 51479"/>
                  <a:gd name="connsiteX2" fmla="*/ 36286 w 36370"/>
                  <a:gd name="connsiteY2" fmla="*/ 2451 h 51479"/>
                  <a:gd name="connsiteX3" fmla="*/ 32685 w 36370"/>
                  <a:gd name="connsiteY3" fmla="*/ 565 h 51479"/>
                  <a:gd name="connsiteX4" fmla="*/ 196 w 36370"/>
                  <a:gd name="connsiteY4" fmla="*/ 47799 h 51479"/>
                  <a:gd name="connsiteX5" fmla="*/ 6111 w 36370"/>
                  <a:gd name="connsiteY5" fmla="*/ 49942 h 5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70" h="51479">
                    <a:moveTo>
                      <a:pt x="6111" y="49942"/>
                    </a:moveTo>
                    <a:cubicBezTo>
                      <a:pt x="11512" y="41284"/>
                      <a:pt x="16226" y="32197"/>
                      <a:pt x="21798" y="23625"/>
                    </a:cubicBezTo>
                    <a:cubicBezTo>
                      <a:pt x="26342" y="16595"/>
                      <a:pt x="34057" y="10680"/>
                      <a:pt x="36286" y="2451"/>
                    </a:cubicBezTo>
                    <a:cubicBezTo>
                      <a:pt x="36886" y="308"/>
                      <a:pt x="34143" y="-721"/>
                      <a:pt x="32685" y="565"/>
                    </a:cubicBezTo>
                    <a:cubicBezTo>
                      <a:pt x="19141" y="13166"/>
                      <a:pt x="6282" y="30140"/>
                      <a:pt x="196" y="47799"/>
                    </a:cubicBezTo>
                    <a:cubicBezTo>
                      <a:pt x="-1090" y="51485"/>
                      <a:pt x="4310" y="52771"/>
                      <a:pt x="6111" y="4994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7" name="任意多边形: 形状 1306">
                <a:extLst>
                  <a:ext uri="{FF2B5EF4-FFF2-40B4-BE49-F238E27FC236}">
                    <a16:creationId xmlns:a16="http://schemas.microsoft.com/office/drawing/2014/main" id="{E1602216-F881-5D0A-015B-04761658B7E2}"/>
                  </a:ext>
                </a:extLst>
              </p:cNvPr>
              <p:cNvSpPr/>
              <p:nvPr/>
            </p:nvSpPr>
            <p:spPr>
              <a:xfrm>
                <a:off x="5750618" y="1105143"/>
                <a:ext cx="36658" cy="60236"/>
              </a:xfrm>
              <a:custGeom>
                <a:avLst/>
                <a:gdLst>
                  <a:gd name="connsiteX0" fmla="*/ 5053 w 36658"/>
                  <a:gd name="connsiteY0" fmla="*/ 59259 h 60236"/>
                  <a:gd name="connsiteX1" fmla="*/ 21598 w 36658"/>
                  <a:gd name="connsiteY1" fmla="*/ 33713 h 60236"/>
                  <a:gd name="connsiteX2" fmla="*/ 36600 w 36658"/>
                  <a:gd name="connsiteY2" fmla="*/ 2767 h 60236"/>
                  <a:gd name="connsiteX3" fmla="*/ 32743 w 36658"/>
                  <a:gd name="connsiteY3" fmla="*/ 795 h 60236"/>
                  <a:gd name="connsiteX4" fmla="*/ 17826 w 36658"/>
                  <a:gd name="connsiteY4" fmla="*/ 26855 h 60236"/>
                  <a:gd name="connsiteX5" fmla="*/ 338 w 36658"/>
                  <a:gd name="connsiteY5" fmla="*/ 56002 h 60236"/>
                  <a:gd name="connsiteX6" fmla="*/ 5053 w 36658"/>
                  <a:gd name="connsiteY6" fmla="*/ 59259 h 6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58" h="60236">
                    <a:moveTo>
                      <a:pt x="5053" y="59259"/>
                    </a:moveTo>
                    <a:cubicBezTo>
                      <a:pt x="11482" y="51458"/>
                      <a:pt x="16455" y="42371"/>
                      <a:pt x="21598" y="33713"/>
                    </a:cubicBezTo>
                    <a:cubicBezTo>
                      <a:pt x="27342" y="24026"/>
                      <a:pt x="33857" y="13825"/>
                      <a:pt x="36600" y="2767"/>
                    </a:cubicBezTo>
                    <a:cubicBezTo>
                      <a:pt x="37114" y="709"/>
                      <a:pt x="34114" y="-1091"/>
                      <a:pt x="32743" y="795"/>
                    </a:cubicBezTo>
                    <a:cubicBezTo>
                      <a:pt x="26913" y="8853"/>
                      <a:pt x="22712" y="18197"/>
                      <a:pt x="17826" y="26855"/>
                    </a:cubicBezTo>
                    <a:cubicBezTo>
                      <a:pt x="12254" y="36628"/>
                      <a:pt x="5310" y="45886"/>
                      <a:pt x="338" y="56002"/>
                    </a:cubicBezTo>
                    <a:cubicBezTo>
                      <a:pt x="-1205" y="58831"/>
                      <a:pt x="2910" y="61831"/>
                      <a:pt x="5053" y="5925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8" name="任意多边形: 形状 1307">
                <a:extLst>
                  <a:ext uri="{FF2B5EF4-FFF2-40B4-BE49-F238E27FC236}">
                    <a16:creationId xmlns:a16="http://schemas.microsoft.com/office/drawing/2014/main" id="{7398B8D6-DDA5-43F8-F12F-69A23F81B135}"/>
                  </a:ext>
                </a:extLst>
              </p:cNvPr>
              <p:cNvSpPr/>
              <p:nvPr/>
            </p:nvSpPr>
            <p:spPr>
              <a:xfrm>
                <a:off x="5726577" y="1121242"/>
                <a:ext cx="29866" cy="51108"/>
              </a:xfrm>
              <a:custGeom>
                <a:avLst/>
                <a:gdLst>
                  <a:gd name="connsiteX0" fmla="*/ 4063 w 29866"/>
                  <a:gd name="connsiteY0" fmla="*/ 50533 h 51108"/>
                  <a:gd name="connsiteX1" fmla="*/ 17693 w 29866"/>
                  <a:gd name="connsiteY1" fmla="*/ 28330 h 51108"/>
                  <a:gd name="connsiteX2" fmla="*/ 29866 w 29866"/>
                  <a:gd name="connsiteY2" fmla="*/ 1755 h 51108"/>
                  <a:gd name="connsiteX3" fmla="*/ 26180 w 29866"/>
                  <a:gd name="connsiteY3" fmla="*/ 984 h 51108"/>
                  <a:gd name="connsiteX4" fmla="*/ 205 w 29866"/>
                  <a:gd name="connsiteY4" fmla="*/ 47104 h 51108"/>
                  <a:gd name="connsiteX5" fmla="*/ 4063 w 29866"/>
                  <a:gd name="connsiteY5" fmla="*/ 50533 h 5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66" h="51108">
                    <a:moveTo>
                      <a:pt x="4063" y="50533"/>
                    </a:moveTo>
                    <a:cubicBezTo>
                      <a:pt x="10749" y="45046"/>
                      <a:pt x="14007" y="35959"/>
                      <a:pt x="17693" y="28330"/>
                    </a:cubicBezTo>
                    <a:cubicBezTo>
                      <a:pt x="21808" y="19929"/>
                      <a:pt x="29952" y="11442"/>
                      <a:pt x="29866" y="1755"/>
                    </a:cubicBezTo>
                    <a:cubicBezTo>
                      <a:pt x="29866" y="-388"/>
                      <a:pt x="27123" y="-474"/>
                      <a:pt x="26180" y="984"/>
                    </a:cubicBezTo>
                    <a:cubicBezTo>
                      <a:pt x="16664" y="15128"/>
                      <a:pt x="6720" y="31330"/>
                      <a:pt x="205" y="47104"/>
                    </a:cubicBezTo>
                    <a:cubicBezTo>
                      <a:pt x="-738" y="49247"/>
                      <a:pt x="1748" y="52419"/>
                      <a:pt x="4063" y="505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9" name="任意多边形: 形状 1308">
                <a:extLst>
                  <a:ext uri="{FF2B5EF4-FFF2-40B4-BE49-F238E27FC236}">
                    <a16:creationId xmlns:a16="http://schemas.microsoft.com/office/drawing/2014/main" id="{24502A24-80F8-3028-D10A-BF8F257A1331}"/>
                  </a:ext>
                </a:extLst>
              </p:cNvPr>
              <p:cNvSpPr/>
              <p:nvPr/>
            </p:nvSpPr>
            <p:spPr>
              <a:xfrm>
                <a:off x="5652579" y="1108538"/>
                <a:ext cx="482571" cy="94367"/>
              </a:xfrm>
              <a:custGeom>
                <a:avLst/>
                <a:gdLst>
                  <a:gd name="connsiteX0" fmla="*/ 5366 w 482571"/>
                  <a:gd name="connsiteY0" fmla="*/ 93926 h 94367"/>
                  <a:gd name="connsiteX1" fmla="*/ 53800 w 482571"/>
                  <a:gd name="connsiteY1" fmla="*/ 74552 h 94367"/>
                  <a:gd name="connsiteX2" fmla="*/ 109865 w 482571"/>
                  <a:gd name="connsiteY2" fmla="*/ 56635 h 94367"/>
                  <a:gd name="connsiteX3" fmla="*/ 234166 w 482571"/>
                  <a:gd name="connsiteY3" fmla="*/ 22003 h 94367"/>
                  <a:gd name="connsiteX4" fmla="*/ 356581 w 482571"/>
                  <a:gd name="connsiteY4" fmla="*/ 6743 h 94367"/>
                  <a:gd name="connsiteX5" fmla="*/ 422675 w 482571"/>
                  <a:gd name="connsiteY5" fmla="*/ 9830 h 94367"/>
                  <a:gd name="connsiteX6" fmla="*/ 479939 w 482571"/>
                  <a:gd name="connsiteY6" fmla="*/ 15316 h 94367"/>
                  <a:gd name="connsiteX7" fmla="*/ 481397 w 482571"/>
                  <a:gd name="connsiteY7" fmla="*/ 11287 h 94367"/>
                  <a:gd name="connsiteX8" fmla="*/ 430733 w 482571"/>
                  <a:gd name="connsiteY8" fmla="*/ 4172 h 94367"/>
                  <a:gd name="connsiteX9" fmla="*/ 369526 w 482571"/>
                  <a:gd name="connsiteY9" fmla="*/ 57 h 94367"/>
                  <a:gd name="connsiteX10" fmla="*/ 233823 w 482571"/>
                  <a:gd name="connsiteY10" fmla="*/ 15059 h 94367"/>
                  <a:gd name="connsiteX11" fmla="*/ 113979 w 482571"/>
                  <a:gd name="connsiteY11" fmla="*/ 47806 h 94367"/>
                  <a:gd name="connsiteX12" fmla="*/ 51657 w 482571"/>
                  <a:gd name="connsiteY12" fmla="*/ 67780 h 94367"/>
                  <a:gd name="connsiteX13" fmla="*/ 1594 w 482571"/>
                  <a:gd name="connsiteY13" fmla="*/ 87839 h 94367"/>
                  <a:gd name="connsiteX14" fmla="*/ 5366 w 482571"/>
                  <a:gd name="connsiteY14" fmla="*/ 93926 h 94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571" h="94367">
                    <a:moveTo>
                      <a:pt x="5366" y="93926"/>
                    </a:moveTo>
                    <a:cubicBezTo>
                      <a:pt x="22082" y="85182"/>
                      <a:pt x="37170" y="80038"/>
                      <a:pt x="53800" y="74552"/>
                    </a:cubicBezTo>
                    <a:cubicBezTo>
                      <a:pt x="72488" y="68465"/>
                      <a:pt x="91262" y="62808"/>
                      <a:pt x="109865" y="56635"/>
                    </a:cubicBezTo>
                    <a:cubicBezTo>
                      <a:pt x="151098" y="43091"/>
                      <a:pt x="191218" y="29289"/>
                      <a:pt x="234166" y="22003"/>
                    </a:cubicBezTo>
                    <a:cubicBezTo>
                      <a:pt x="274199" y="15230"/>
                      <a:pt x="315948" y="8372"/>
                      <a:pt x="356581" y="6743"/>
                    </a:cubicBezTo>
                    <a:cubicBezTo>
                      <a:pt x="378698" y="5886"/>
                      <a:pt x="400730" y="8029"/>
                      <a:pt x="422675" y="9830"/>
                    </a:cubicBezTo>
                    <a:cubicBezTo>
                      <a:pt x="440849" y="11287"/>
                      <a:pt x="461337" y="12916"/>
                      <a:pt x="479939" y="15316"/>
                    </a:cubicBezTo>
                    <a:cubicBezTo>
                      <a:pt x="482425" y="15659"/>
                      <a:pt x="483626" y="11973"/>
                      <a:pt x="481397" y="11287"/>
                    </a:cubicBezTo>
                    <a:cubicBezTo>
                      <a:pt x="469824" y="7858"/>
                      <a:pt x="446335" y="5372"/>
                      <a:pt x="430733" y="4172"/>
                    </a:cubicBezTo>
                    <a:cubicBezTo>
                      <a:pt x="410331" y="2543"/>
                      <a:pt x="390014" y="485"/>
                      <a:pt x="369526" y="57"/>
                    </a:cubicBezTo>
                    <a:cubicBezTo>
                      <a:pt x="324606" y="-800"/>
                      <a:pt x="278142" y="8201"/>
                      <a:pt x="233823" y="15059"/>
                    </a:cubicBezTo>
                    <a:cubicBezTo>
                      <a:pt x="192761" y="21488"/>
                      <a:pt x="152984" y="33747"/>
                      <a:pt x="113979" y="47806"/>
                    </a:cubicBezTo>
                    <a:cubicBezTo>
                      <a:pt x="93491" y="55178"/>
                      <a:pt x="72317" y="60750"/>
                      <a:pt x="51657" y="67780"/>
                    </a:cubicBezTo>
                    <a:cubicBezTo>
                      <a:pt x="34426" y="73695"/>
                      <a:pt x="19168" y="78067"/>
                      <a:pt x="1594" y="87839"/>
                    </a:cubicBezTo>
                    <a:cubicBezTo>
                      <a:pt x="-2178" y="90325"/>
                      <a:pt x="1422" y="95983"/>
                      <a:pt x="5366" y="9392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3" name="图形 4">
              <a:extLst>
                <a:ext uri="{FF2B5EF4-FFF2-40B4-BE49-F238E27FC236}">
                  <a16:creationId xmlns:a16="http://schemas.microsoft.com/office/drawing/2014/main" id="{97B57B52-109F-2649-7336-518FB38C5EBC}"/>
                </a:ext>
              </a:extLst>
            </p:cNvPr>
            <p:cNvGrpSpPr/>
            <p:nvPr/>
          </p:nvGrpSpPr>
          <p:grpSpPr>
            <a:xfrm>
              <a:off x="6127647" y="1531644"/>
              <a:ext cx="535503" cy="501455"/>
              <a:chOff x="6127647" y="1531644"/>
              <a:chExt cx="535503" cy="501455"/>
            </a:xfrm>
          </p:grpSpPr>
          <p:sp>
            <p:nvSpPr>
              <p:cNvPr id="1283" name="任意多边形: 形状 1282">
                <a:extLst>
                  <a:ext uri="{FF2B5EF4-FFF2-40B4-BE49-F238E27FC236}">
                    <a16:creationId xmlns:a16="http://schemas.microsoft.com/office/drawing/2014/main" id="{E0710D2E-90C6-CC78-5DE6-C938461ED6E8}"/>
                  </a:ext>
                </a:extLst>
              </p:cNvPr>
              <p:cNvSpPr/>
              <p:nvPr/>
            </p:nvSpPr>
            <p:spPr>
              <a:xfrm>
                <a:off x="6127647" y="1531644"/>
                <a:ext cx="535503" cy="501455"/>
              </a:xfrm>
              <a:custGeom>
                <a:avLst/>
                <a:gdLst>
                  <a:gd name="connsiteX0" fmla="*/ 534994 w 535503"/>
                  <a:gd name="connsiteY0" fmla="*/ 260779 h 501455"/>
                  <a:gd name="connsiteX1" fmla="*/ 533109 w 535503"/>
                  <a:gd name="connsiteY1" fmla="*/ 259322 h 501455"/>
                  <a:gd name="connsiteX2" fmla="*/ 395520 w 535503"/>
                  <a:gd name="connsiteY2" fmla="*/ 261808 h 501455"/>
                  <a:gd name="connsiteX3" fmla="*/ 328655 w 535503"/>
                  <a:gd name="connsiteY3" fmla="*/ 269780 h 501455"/>
                  <a:gd name="connsiteX4" fmla="*/ 300279 w 535503"/>
                  <a:gd name="connsiteY4" fmla="*/ 277067 h 501455"/>
                  <a:gd name="connsiteX5" fmla="*/ 324883 w 535503"/>
                  <a:gd name="connsiteY5" fmla="*/ 269009 h 501455"/>
                  <a:gd name="connsiteX6" fmla="*/ 394406 w 535503"/>
                  <a:gd name="connsiteY6" fmla="*/ 229061 h 501455"/>
                  <a:gd name="connsiteX7" fmla="*/ 470701 w 535503"/>
                  <a:gd name="connsiteY7" fmla="*/ 146765 h 501455"/>
                  <a:gd name="connsiteX8" fmla="*/ 499761 w 535503"/>
                  <a:gd name="connsiteY8" fmla="*/ 101074 h 501455"/>
                  <a:gd name="connsiteX9" fmla="*/ 499590 w 535503"/>
                  <a:gd name="connsiteY9" fmla="*/ 99102 h 501455"/>
                  <a:gd name="connsiteX10" fmla="*/ 495561 w 535503"/>
                  <a:gd name="connsiteY10" fmla="*/ 97216 h 501455"/>
                  <a:gd name="connsiteX11" fmla="*/ 428524 w 535503"/>
                  <a:gd name="connsiteY11" fmla="*/ 128763 h 501455"/>
                  <a:gd name="connsiteX12" fmla="*/ 364488 w 535503"/>
                  <a:gd name="connsiteY12" fmla="*/ 173769 h 501455"/>
                  <a:gd name="connsiteX13" fmla="*/ 272162 w 535503"/>
                  <a:gd name="connsiteY13" fmla="*/ 260094 h 501455"/>
                  <a:gd name="connsiteX14" fmla="*/ 334827 w 535503"/>
                  <a:gd name="connsiteY14" fmla="*/ 155938 h 501455"/>
                  <a:gd name="connsiteX15" fmla="*/ 366716 w 535503"/>
                  <a:gd name="connsiteY15" fmla="*/ 2919 h 501455"/>
                  <a:gd name="connsiteX16" fmla="*/ 366716 w 535503"/>
                  <a:gd name="connsiteY16" fmla="*/ 2661 h 501455"/>
                  <a:gd name="connsiteX17" fmla="*/ 362345 w 535503"/>
                  <a:gd name="connsiteY17" fmla="*/ 775 h 501455"/>
                  <a:gd name="connsiteX18" fmla="*/ 283306 w 535503"/>
                  <a:gd name="connsiteY18" fmla="*/ 140679 h 501455"/>
                  <a:gd name="connsiteX19" fmla="*/ 256731 w 535503"/>
                  <a:gd name="connsiteY19" fmla="*/ 213974 h 501455"/>
                  <a:gd name="connsiteX20" fmla="*/ 251502 w 535503"/>
                  <a:gd name="connsiteY20" fmla="*/ 231376 h 501455"/>
                  <a:gd name="connsiteX21" fmla="*/ 230842 w 535503"/>
                  <a:gd name="connsiteY21" fmla="*/ 141193 h 501455"/>
                  <a:gd name="connsiteX22" fmla="*/ 198181 w 535503"/>
                  <a:gd name="connsiteY22" fmla="*/ 79128 h 501455"/>
                  <a:gd name="connsiteX23" fmla="*/ 171006 w 535503"/>
                  <a:gd name="connsiteY23" fmla="*/ 40809 h 501455"/>
                  <a:gd name="connsiteX24" fmla="*/ 165691 w 535503"/>
                  <a:gd name="connsiteY24" fmla="*/ 34380 h 501455"/>
                  <a:gd name="connsiteX25" fmla="*/ 152747 w 535503"/>
                  <a:gd name="connsiteY25" fmla="*/ 24178 h 501455"/>
                  <a:gd name="connsiteX26" fmla="*/ 150004 w 535503"/>
                  <a:gd name="connsiteY26" fmla="*/ 26493 h 501455"/>
                  <a:gd name="connsiteX27" fmla="*/ 149489 w 535503"/>
                  <a:gd name="connsiteY27" fmla="*/ 27950 h 501455"/>
                  <a:gd name="connsiteX28" fmla="*/ 184722 w 535503"/>
                  <a:gd name="connsiteY28" fmla="*/ 159452 h 501455"/>
                  <a:gd name="connsiteX29" fmla="*/ 213869 w 535503"/>
                  <a:gd name="connsiteY29" fmla="*/ 224689 h 501455"/>
                  <a:gd name="connsiteX30" fmla="*/ 214983 w 535503"/>
                  <a:gd name="connsiteY30" fmla="*/ 227432 h 501455"/>
                  <a:gd name="connsiteX31" fmla="*/ 207354 w 535503"/>
                  <a:gd name="connsiteY31" fmla="*/ 215774 h 501455"/>
                  <a:gd name="connsiteX32" fmla="*/ 160633 w 535503"/>
                  <a:gd name="connsiteY32" fmla="*/ 171968 h 501455"/>
                  <a:gd name="connsiteX33" fmla="*/ 103712 w 535503"/>
                  <a:gd name="connsiteY33" fmla="*/ 132963 h 501455"/>
                  <a:gd name="connsiteX34" fmla="*/ 32903 w 535503"/>
                  <a:gd name="connsiteY34" fmla="*/ 108275 h 501455"/>
                  <a:gd name="connsiteX35" fmla="*/ 28702 w 535503"/>
                  <a:gd name="connsiteY35" fmla="*/ 113161 h 501455"/>
                  <a:gd name="connsiteX36" fmla="*/ 118114 w 535503"/>
                  <a:gd name="connsiteY36" fmla="*/ 205572 h 501455"/>
                  <a:gd name="connsiteX37" fmla="*/ 198353 w 535503"/>
                  <a:gd name="connsiteY37" fmla="*/ 257093 h 501455"/>
                  <a:gd name="connsiteX38" fmla="*/ 117085 w 535503"/>
                  <a:gd name="connsiteY38" fmla="*/ 235662 h 501455"/>
                  <a:gd name="connsiteX39" fmla="*/ 53391 w 535503"/>
                  <a:gd name="connsiteY39" fmla="*/ 233005 h 501455"/>
                  <a:gd name="connsiteX40" fmla="*/ 1699 w 535503"/>
                  <a:gd name="connsiteY40" fmla="*/ 243977 h 501455"/>
                  <a:gd name="connsiteX41" fmla="*/ 1271 w 535503"/>
                  <a:gd name="connsiteY41" fmla="*/ 250064 h 501455"/>
                  <a:gd name="connsiteX42" fmla="*/ 109713 w 535503"/>
                  <a:gd name="connsiteY42" fmla="*/ 289326 h 501455"/>
                  <a:gd name="connsiteX43" fmla="*/ 154976 w 535503"/>
                  <a:gd name="connsiteY43" fmla="*/ 293355 h 501455"/>
                  <a:gd name="connsiteX44" fmla="*/ 141945 w 535503"/>
                  <a:gd name="connsiteY44" fmla="*/ 296441 h 501455"/>
                  <a:gd name="connsiteX45" fmla="*/ 87081 w 535503"/>
                  <a:gd name="connsiteY45" fmla="*/ 320015 h 501455"/>
                  <a:gd name="connsiteX46" fmla="*/ 47905 w 535503"/>
                  <a:gd name="connsiteY46" fmla="*/ 346847 h 501455"/>
                  <a:gd name="connsiteX47" fmla="*/ 50048 w 535503"/>
                  <a:gd name="connsiteY47" fmla="*/ 353105 h 501455"/>
                  <a:gd name="connsiteX48" fmla="*/ 159862 w 535503"/>
                  <a:gd name="connsiteY48" fmla="*/ 343333 h 501455"/>
                  <a:gd name="connsiteX49" fmla="*/ 209154 w 535503"/>
                  <a:gd name="connsiteY49" fmla="*/ 319501 h 501455"/>
                  <a:gd name="connsiteX50" fmla="*/ 239072 w 535503"/>
                  <a:gd name="connsiteY50" fmla="*/ 302185 h 501455"/>
                  <a:gd name="connsiteX51" fmla="*/ 195266 w 535503"/>
                  <a:gd name="connsiteY51" fmla="*/ 385852 h 501455"/>
                  <a:gd name="connsiteX52" fmla="*/ 118628 w 535503"/>
                  <a:gd name="connsiteY52" fmla="*/ 458890 h 501455"/>
                  <a:gd name="connsiteX53" fmla="*/ 121371 w 535503"/>
                  <a:gd name="connsiteY53" fmla="*/ 464376 h 501455"/>
                  <a:gd name="connsiteX54" fmla="*/ 200838 w 535503"/>
                  <a:gd name="connsiteY54" fmla="*/ 390824 h 501455"/>
                  <a:gd name="connsiteX55" fmla="*/ 238643 w 535503"/>
                  <a:gd name="connsiteY55" fmla="*/ 325673 h 501455"/>
                  <a:gd name="connsiteX56" fmla="*/ 250645 w 535503"/>
                  <a:gd name="connsiteY56" fmla="*/ 413456 h 501455"/>
                  <a:gd name="connsiteX57" fmla="*/ 275419 w 535503"/>
                  <a:gd name="connsiteY57" fmla="*/ 467977 h 501455"/>
                  <a:gd name="connsiteX58" fmla="*/ 298136 w 535503"/>
                  <a:gd name="connsiteY58" fmla="*/ 489494 h 501455"/>
                  <a:gd name="connsiteX59" fmla="*/ 300708 w 535503"/>
                  <a:gd name="connsiteY59" fmla="*/ 484950 h 501455"/>
                  <a:gd name="connsiteX60" fmla="*/ 285621 w 535503"/>
                  <a:gd name="connsiteY60" fmla="*/ 386367 h 501455"/>
                  <a:gd name="connsiteX61" fmla="*/ 278934 w 535503"/>
                  <a:gd name="connsiteY61" fmla="*/ 367593 h 501455"/>
                  <a:gd name="connsiteX62" fmla="*/ 308166 w 535503"/>
                  <a:gd name="connsiteY62" fmla="*/ 420657 h 501455"/>
                  <a:gd name="connsiteX63" fmla="*/ 397235 w 535503"/>
                  <a:gd name="connsiteY63" fmla="*/ 501409 h 501455"/>
                  <a:gd name="connsiteX64" fmla="*/ 400063 w 535503"/>
                  <a:gd name="connsiteY64" fmla="*/ 499695 h 501455"/>
                  <a:gd name="connsiteX65" fmla="*/ 400921 w 535503"/>
                  <a:gd name="connsiteY65" fmla="*/ 497638 h 501455"/>
                  <a:gd name="connsiteX66" fmla="*/ 344514 w 535503"/>
                  <a:gd name="connsiteY66" fmla="*/ 391853 h 501455"/>
                  <a:gd name="connsiteX67" fmla="*/ 327797 w 535503"/>
                  <a:gd name="connsiteY67" fmla="*/ 372822 h 501455"/>
                  <a:gd name="connsiteX68" fmla="*/ 358744 w 535503"/>
                  <a:gd name="connsiteY68" fmla="*/ 391339 h 501455"/>
                  <a:gd name="connsiteX69" fmla="*/ 479359 w 535503"/>
                  <a:gd name="connsiteY69" fmla="*/ 431801 h 501455"/>
                  <a:gd name="connsiteX70" fmla="*/ 481073 w 535503"/>
                  <a:gd name="connsiteY70" fmla="*/ 429143 h 501455"/>
                  <a:gd name="connsiteX71" fmla="*/ 481073 w 535503"/>
                  <a:gd name="connsiteY71" fmla="*/ 427000 h 501455"/>
                  <a:gd name="connsiteX72" fmla="*/ 384804 w 535503"/>
                  <a:gd name="connsiteY72" fmla="*/ 345990 h 501455"/>
                  <a:gd name="connsiteX73" fmla="*/ 336113 w 535503"/>
                  <a:gd name="connsiteY73" fmla="*/ 322244 h 501455"/>
                  <a:gd name="connsiteX74" fmla="*/ 392948 w 535503"/>
                  <a:gd name="connsiteY74" fmla="*/ 323273 h 501455"/>
                  <a:gd name="connsiteX75" fmla="*/ 469501 w 535503"/>
                  <a:gd name="connsiteY75" fmla="*/ 300213 h 501455"/>
                  <a:gd name="connsiteX76" fmla="*/ 535166 w 535503"/>
                  <a:gd name="connsiteY76" fmla="*/ 263780 h 501455"/>
                  <a:gd name="connsiteX77" fmla="*/ 534994 w 535503"/>
                  <a:gd name="connsiteY77" fmla="*/ 260779 h 50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35503" h="501455">
                    <a:moveTo>
                      <a:pt x="534994" y="260779"/>
                    </a:moveTo>
                    <a:cubicBezTo>
                      <a:pt x="534652" y="260094"/>
                      <a:pt x="534137" y="259494"/>
                      <a:pt x="533109" y="259322"/>
                    </a:cubicBezTo>
                    <a:cubicBezTo>
                      <a:pt x="488789" y="249207"/>
                      <a:pt x="440268" y="259579"/>
                      <a:pt x="395520" y="261808"/>
                    </a:cubicBezTo>
                    <a:cubicBezTo>
                      <a:pt x="372974" y="262922"/>
                      <a:pt x="350600" y="264551"/>
                      <a:pt x="328655" y="269780"/>
                    </a:cubicBezTo>
                    <a:cubicBezTo>
                      <a:pt x="319139" y="272009"/>
                      <a:pt x="309709" y="274667"/>
                      <a:pt x="300279" y="277067"/>
                    </a:cubicBezTo>
                    <a:cubicBezTo>
                      <a:pt x="308509" y="274581"/>
                      <a:pt x="316739" y="271924"/>
                      <a:pt x="324883" y="269009"/>
                    </a:cubicBezTo>
                    <a:cubicBezTo>
                      <a:pt x="350086" y="259836"/>
                      <a:pt x="373317" y="245349"/>
                      <a:pt x="394406" y="229061"/>
                    </a:cubicBezTo>
                    <a:cubicBezTo>
                      <a:pt x="423552" y="206430"/>
                      <a:pt x="448927" y="177626"/>
                      <a:pt x="470701" y="146765"/>
                    </a:cubicBezTo>
                    <a:cubicBezTo>
                      <a:pt x="481245" y="131849"/>
                      <a:pt x="490846" y="116504"/>
                      <a:pt x="499761" y="101074"/>
                    </a:cubicBezTo>
                    <a:cubicBezTo>
                      <a:pt x="500190" y="100388"/>
                      <a:pt x="500019" y="99616"/>
                      <a:pt x="499590" y="99102"/>
                    </a:cubicBezTo>
                    <a:cubicBezTo>
                      <a:pt x="499247" y="97559"/>
                      <a:pt x="497447" y="96273"/>
                      <a:pt x="495561" y="97216"/>
                    </a:cubicBezTo>
                    <a:cubicBezTo>
                      <a:pt x="473530" y="108446"/>
                      <a:pt x="450470" y="117447"/>
                      <a:pt x="428524" y="128763"/>
                    </a:cubicBezTo>
                    <a:cubicBezTo>
                      <a:pt x="405121" y="140936"/>
                      <a:pt x="384719" y="157138"/>
                      <a:pt x="364488" y="173769"/>
                    </a:cubicBezTo>
                    <a:cubicBezTo>
                      <a:pt x="331397" y="201029"/>
                      <a:pt x="301137" y="229318"/>
                      <a:pt x="272162" y="260094"/>
                    </a:cubicBezTo>
                    <a:cubicBezTo>
                      <a:pt x="296593" y="227604"/>
                      <a:pt x="317682" y="193314"/>
                      <a:pt x="334827" y="155938"/>
                    </a:cubicBezTo>
                    <a:cubicBezTo>
                      <a:pt x="357287" y="106989"/>
                      <a:pt x="364402" y="56325"/>
                      <a:pt x="366716" y="2919"/>
                    </a:cubicBezTo>
                    <a:cubicBezTo>
                      <a:pt x="366716" y="2833"/>
                      <a:pt x="366716" y="2747"/>
                      <a:pt x="366716" y="2661"/>
                    </a:cubicBezTo>
                    <a:cubicBezTo>
                      <a:pt x="366802" y="604"/>
                      <a:pt x="364230" y="-1025"/>
                      <a:pt x="362345" y="775"/>
                    </a:cubicBezTo>
                    <a:cubicBezTo>
                      <a:pt x="324368" y="38237"/>
                      <a:pt x="304309" y="92844"/>
                      <a:pt x="283306" y="140679"/>
                    </a:cubicBezTo>
                    <a:cubicBezTo>
                      <a:pt x="272762" y="164596"/>
                      <a:pt x="263932" y="188770"/>
                      <a:pt x="256731" y="213974"/>
                    </a:cubicBezTo>
                    <a:cubicBezTo>
                      <a:pt x="255102" y="219717"/>
                      <a:pt x="253302" y="225461"/>
                      <a:pt x="251502" y="231376"/>
                    </a:cubicBezTo>
                    <a:cubicBezTo>
                      <a:pt x="249530" y="200600"/>
                      <a:pt x="241729" y="170082"/>
                      <a:pt x="230842" y="141193"/>
                    </a:cubicBezTo>
                    <a:cubicBezTo>
                      <a:pt x="222527" y="119247"/>
                      <a:pt x="210183" y="99188"/>
                      <a:pt x="198181" y="79128"/>
                    </a:cubicBezTo>
                    <a:cubicBezTo>
                      <a:pt x="190637" y="66526"/>
                      <a:pt x="181979" y="52039"/>
                      <a:pt x="171006" y="40809"/>
                    </a:cubicBezTo>
                    <a:cubicBezTo>
                      <a:pt x="169377" y="38580"/>
                      <a:pt x="167577" y="36523"/>
                      <a:pt x="165691" y="34380"/>
                    </a:cubicBezTo>
                    <a:cubicBezTo>
                      <a:pt x="162091" y="30351"/>
                      <a:pt x="158062" y="25893"/>
                      <a:pt x="152747" y="24178"/>
                    </a:cubicBezTo>
                    <a:cubicBezTo>
                      <a:pt x="151032" y="23578"/>
                      <a:pt x="150004" y="25036"/>
                      <a:pt x="150004" y="26493"/>
                    </a:cubicBezTo>
                    <a:cubicBezTo>
                      <a:pt x="149746" y="26922"/>
                      <a:pt x="149489" y="27350"/>
                      <a:pt x="149489" y="27950"/>
                    </a:cubicBezTo>
                    <a:cubicBezTo>
                      <a:pt x="147860" y="73470"/>
                      <a:pt x="166720" y="118562"/>
                      <a:pt x="184722" y="159452"/>
                    </a:cubicBezTo>
                    <a:cubicBezTo>
                      <a:pt x="194323" y="181227"/>
                      <a:pt x="204782" y="202658"/>
                      <a:pt x="213869" y="224689"/>
                    </a:cubicBezTo>
                    <a:cubicBezTo>
                      <a:pt x="214211" y="225632"/>
                      <a:pt x="214640" y="226489"/>
                      <a:pt x="214983" y="227432"/>
                    </a:cubicBezTo>
                    <a:cubicBezTo>
                      <a:pt x="212497" y="223489"/>
                      <a:pt x="210011" y="219546"/>
                      <a:pt x="207354" y="215774"/>
                    </a:cubicBezTo>
                    <a:cubicBezTo>
                      <a:pt x="194752" y="197514"/>
                      <a:pt x="178293" y="184998"/>
                      <a:pt x="160633" y="171968"/>
                    </a:cubicBezTo>
                    <a:cubicBezTo>
                      <a:pt x="142117" y="158252"/>
                      <a:pt x="123772" y="144451"/>
                      <a:pt x="103712" y="132963"/>
                    </a:cubicBezTo>
                    <a:cubicBezTo>
                      <a:pt x="81938" y="120448"/>
                      <a:pt x="57249" y="113590"/>
                      <a:pt x="32903" y="108275"/>
                    </a:cubicBezTo>
                    <a:cubicBezTo>
                      <a:pt x="30160" y="107674"/>
                      <a:pt x="27674" y="110503"/>
                      <a:pt x="28702" y="113161"/>
                    </a:cubicBezTo>
                    <a:cubicBezTo>
                      <a:pt x="43104" y="152080"/>
                      <a:pt x="85538" y="182941"/>
                      <a:pt x="118114" y="205572"/>
                    </a:cubicBezTo>
                    <a:cubicBezTo>
                      <a:pt x="138002" y="219460"/>
                      <a:pt x="164577" y="236605"/>
                      <a:pt x="198353" y="257093"/>
                    </a:cubicBezTo>
                    <a:cubicBezTo>
                      <a:pt x="165862" y="244234"/>
                      <a:pt x="139202" y="239005"/>
                      <a:pt x="117085" y="235662"/>
                    </a:cubicBezTo>
                    <a:cubicBezTo>
                      <a:pt x="95911" y="232490"/>
                      <a:pt x="74737" y="231204"/>
                      <a:pt x="53391" y="233005"/>
                    </a:cubicBezTo>
                    <a:cubicBezTo>
                      <a:pt x="36418" y="234462"/>
                      <a:pt x="16787" y="235319"/>
                      <a:pt x="1699" y="243977"/>
                    </a:cubicBezTo>
                    <a:cubicBezTo>
                      <a:pt x="-444" y="245177"/>
                      <a:pt x="-530" y="248521"/>
                      <a:pt x="1271" y="250064"/>
                    </a:cubicBezTo>
                    <a:cubicBezTo>
                      <a:pt x="30417" y="274152"/>
                      <a:pt x="73194" y="284011"/>
                      <a:pt x="109713" y="289326"/>
                    </a:cubicBezTo>
                    <a:cubicBezTo>
                      <a:pt x="124715" y="291555"/>
                      <a:pt x="139802" y="292583"/>
                      <a:pt x="154976" y="293355"/>
                    </a:cubicBezTo>
                    <a:cubicBezTo>
                      <a:pt x="150604" y="294298"/>
                      <a:pt x="146232" y="295241"/>
                      <a:pt x="141945" y="296441"/>
                    </a:cubicBezTo>
                    <a:cubicBezTo>
                      <a:pt x="122743" y="301499"/>
                      <a:pt x="104312" y="310157"/>
                      <a:pt x="87081" y="320015"/>
                    </a:cubicBezTo>
                    <a:cubicBezTo>
                      <a:pt x="73023" y="328074"/>
                      <a:pt x="57849" y="333303"/>
                      <a:pt x="47905" y="346847"/>
                    </a:cubicBezTo>
                    <a:cubicBezTo>
                      <a:pt x="46276" y="348990"/>
                      <a:pt x="46962" y="352591"/>
                      <a:pt x="50048" y="353105"/>
                    </a:cubicBezTo>
                    <a:cubicBezTo>
                      <a:pt x="88281" y="358677"/>
                      <a:pt x="123429" y="356706"/>
                      <a:pt x="159862" y="343333"/>
                    </a:cubicBezTo>
                    <a:cubicBezTo>
                      <a:pt x="177092" y="336989"/>
                      <a:pt x="192866" y="327816"/>
                      <a:pt x="209154" y="319501"/>
                    </a:cubicBezTo>
                    <a:cubicBezTo>
                      <a:pt x="219441" y="314272"/>
                      <a:pt x="229728" y="308871"/>
                      <a:pt x="239072" y="302185"/>
                    </a:cubicBezTo>
                    <a:cubicBezTo>
                      <a:pt x="228013" y="331674"/>
                      <a:pt x="213354" y="360135"/>
                      <a:pt x="195266" y="385852"/>
                    </a:cubicBezTo>
                    <a:cubicBezTo>
                      <a:pt x="174350" y="415684"/>
                      <a:pt x="146832" y="436687"/>
                      <a:pt x="118628" y="458890"/>
                    </a:cubicBezTo>
                    <a:cubicBezTo>
                      <a:pt x="116056" y="460947"/>
                      <a:pt x="117942" y="465834"/>
                      <a:pt x="121371" y="464376"/>
                    </a:cubicBezTo>
                    <a:cubicBezTo>
                      <a:pt x="153175" y="449889"/>
                      <a:pt x="180522" y="418428"/>
                      <a:pt x="200838" y="390824"/>
                    </a:cubicBezTo>
                    <a:cubicBezTo>
                      <a:pt x="214469" y="372308"/>
                      <a:pt x="228956" y="349248"/>
                      <a:pt x="238643" y="325673"/>
                    </a:cubicBezTo>
                    <a:cubicBezTo>
                      <a:pt x="237186" y="355248"/>
                      <a:pt x="241472" y="384481"/>
                      <a:pt x="250645" y="413456"/>
                    </a:cubicBezTo>
                    <a:cubicBezTo>
                      <a:pt x="256731" y="432658"/>
                      <a:pt x="263761" y="451517"/>
                      <a:pt x="275419" y="467977"/>
                    </a:cubicBezTo>
                    <a:cubicBezTo>
                      <a:pt x="281077" y="476035"/>
                      <a:pt x="288450" y="486408"/>
                      <a:pt x="298136" y="489494"/>
                    </a:cubicBezTo>
                    <a:cubicBezTo>
                      <a:pt x="300794" y="490351"/>
                      <a:pt x="302165" y="486836"/>
                      <a:pt x="300708" y="484950"/>
                    </a:cubicBezTo>
                    <a:cubicBezTo>
                      <a:pt x="305595" y="451946"/>
                      <a:pt x="295908" y="417399"/>
                      <a:pt x="285621" y="386367"/>
                    </a:cubicBezTo>
                    <a:cubicBezTo>
                      <a:pt x="283563" y="380109"/>
                      <a:pt x="281248" y="373851"/>
                      <a:pt x="278934" y="367593"/>
                    </a:cubicBezTo>
                    <a:cubicBezTo>
                      <a:pt x="287506" y="385766"/>
                      <a:pt x="296851" y="403597"/>
                      <a:pt x="308166" y="420657"/>
                    </a:cubicBezTo>
                    <a:cubicBezTo>
                      <a:pt x="327883" y="450146"/>
                      <a:pt x="360544" y="493351"/>
                      <a:pt x="397235" y="501409"/>
                    </a:cubicBezTo>
                    <a:cubicBezTo>
                      <a:pt x="398606" y="501667"/>
                      <a:pt x="399635" y="500809"/>
                      <a:pt x="400063" y="499695"/>
                    </a:cubicBezTo>
                    <a:cubicBezTo>
                      <a:pt x="400663" y="499266"/>
                      <a:pt x="401092" y="498581"/>
                      <a:pt x="400921" y="497638"/>
                    </a:cubicBezTo>
                    <a:cubicBezTo>
                      <a:pt x="393120" y="458204"/>
                      <a:pt x="369545" y="422457"/>
                      <a:pt x="344514" y="391853"/>
                    </a:cubicBezTo>
                    <a:cubicBezTo>
                      <a:pt x="339199" y="385338"/>
                      <a:pt x="333541" y="378994"/>
                      <a:pt x="327797" y="372822"/>
                    </a:cubicBezTo>
                    <a:cubicBezTo>
                      <a:pt x="337998" y="379251"/>
                      <a:pt x="348457" y="385252"/>
                      <a:pt x="358744" y="391339"/>
                    </a:cubicBezTo>
                    <a:cubicBezTo>
                      <a:pt x="391148" y="410712"/>
                      <a:pt x="438639" y="446717"/>
                      <a:pt x="479359" y="431801"/>
                    </a:cubicBezTo>
                    <a:cubicBezTo>
                      <a:pt x="480559" y="431372"/>
                      <a:pt x="481073" y="430258"/>
                      <a:pt x="481073" y="429143"/>
                    </a:cubicBezTo>
                    <a:cubicBezTo>
                      <a:pt x="481416" y="428457"/>
                      <a:pt x="481502" y="427686"/>
                      <a:pt x="481073" y="427000"/>
                    </a:cubicBezTo>
                    <a:cubicBezTo>
                      <a:pt x="458185" y="389538"/>
                      <a:pt x="421666" y="367593"/>
                      <a:pt x="384804" y="345990"/>
                    </a:cubicBezTo>
                    <a:cubicBezTo>
                      <a:pt x="369117" y="336818"/>
                      <a:pt x="353000" y="328759"/>
                      <a:pt x="336113" y="322244"/>
                    </a:cubicBezTo>
                    <a:cubicBezTo>
                      <a:pt x="355315" y="324644"/>
                      <a:pt x="374689" y="324816"/>
                      <a:pt x="392948" y="323273"/>
                    </a:cubicBezTo>
                    <a:cubicBezTo>
                      <a:pt x="419437" y="320958"/>
                      <a:pt x="445841" y="312214"/>
                      <a:pt x="469501" y="300213"/>
                    </a:cubicBezTo>
                    <a:cubicBezTo>
                      <a:pt x="491532" y="288983"/>
                      <a:pt x="517849" y="282382"/>
                      <a:pt x="535166" y="263780"/>
                    </a:cubicBezTo>
                    <a:cubicBezTo>
                      <a:pt x="535680" y="262665"/>
                      <a:pt x="535594" y="261551"/>
                      <a:pt x="534994" y="26077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4" name="任意多边形: 形状 1283">
                <a:extLst>
                  <a:ext uri="{FF2B5EF4-FFF2-40B4-BE49-F238E27FC236}">
                    <a16:creationId xmlns:a16="http://schemas.microsoft.com/office/drawing/2014/main" id="{2BA86036-6726-4090-1629-C936315FD765}"/>
                  </a:ext>
                </a:extLst>
              </p:cNvPr>
              <p:cNvSpPr/>
              <p:nvPr/>
            </p:nvSpPr>
            <p:spPr>
              <a:xfrm>
                <a:off x="6331756" y="1676601"/>
                <a:ext cx="31242" cy="79105"/>
              </a:xfrm>
              <a:custGeom>
                <a:avLst/>
                <a:gdLst>
                  <a:gd name="connsiteX0" fmla="*/ 31191 w 31242"/>
                  <a:gd name="connsiteY0" fmla="*/ 76218 h 79105"/>
                  <a:gd name="connsiteX1" fmla="*/ 19875 w 31242"/>
                  <a:gd name="connsiteY1" fmla="*/ 37642 h 79105"/>
                  <a:gd name="connsiteX2" fmla="*/ 4359 w 31242"/>
                  <a:gd name="connsiteY2" fmla="*/ 1123 h 79105"/>
                  <a:gd name="connsiteX3" fmla="*/ 73 w 31242"/>
                  <a:gd name="connsiteY3" fmla="*/ 3266 h 79105"/>
                  <a:gd name="connsiteX4" fmla="*/ 12503 w 31242"/>
                  <a:gd name="connsiteY4" fmla="*/ 40214 h 79105"/>
                  <a:gd name="connsiteX5" fmla="*/ 25790 w 31242"/>
                  <a:gd name="connsiteY5" fmla="*/ 77418 h 79105"/>
                  <a:gd name="connsiteX6" fmla="*/ 31191 w 31242"/>
                  <a:gd name="connsiteY6" fmla="*/ 76218 h 79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242" h="79105">
                    <a:moveTo>
                      <a:pt x="31191" y="76218"/>
                    </a:moveTo>
                    <a:cubicBezTo>
                      <a:pt x="29048" y="63016"/>
                      <a:pt x="24247" y="50243"/>
                      <a:pt x="19875" y="37642"/>
                    </a:cubicBezTo>
                    <a:cubicBezTo>
                      <a:pt x="15589" y="25297"/>
                      <a:pt x="11646" y="12010"/>
                      <a:pt x="4359" y="1123"/>
                    </a:cubicBezTo>
                    <a:cubicBezTo>
                      <a:pt x="2730" y="-1363"/>
                      <a:pt x="-527" y="694"/>
                      <a:pt x="73" y="3266"/>
                    </a:cubicBezTo>
                    <a:cubicBezTo>
                      <a:pt x="2730" y="15868"/>
                      <a:pt x="8302" y="28041"/>
                      <a:pt x="12503" y="40214"/>
                    </a:cubicBezTo>
                    <a:cubicBezTo>
                      <a:pt x="16704" y="52644"/>
                      <a:pt x="19961" y="65588"/>
                      <a:pt x="25790" y="77418"/>
                    </a:cubicBezTo>
                    <a:cubicBezTo>
                      <a:pt x="26991" y="79990"/>
                      <a:pt x="31791" y="79647"/>
                      <a:pt x="31191" y="762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5" name="任意多边形: 形状 1284">
                <a:extLst>
                  <a:ext uri="{FF2B5EF4-FFF2-40B4-BE49-F238E27FC236}">
                    <a16:creationId xmlns:a16="http://schemas.microsoft.com/office/drawing/2014/main" id="{333A64A1-B309-337B-F7EC-F3D3BC50B5B7}"/>
                  </a:ext>
                </a:extLst>
              </p:cNvPr>
              <p:cNvSpPr/>
              <p:nvPr/>
            </p:nvSpPr>
            <p:spPr>
              <a:xfrm>
                <a:off x="6396442" y="1675762"/>
                <a:ext cx="40078" cy="91658"/>
              </a:xfrm>
              <a:custGeom>
                <a:avLst/>
                <a:gdLst>
                  <a:gd name="connsiteX0" fmla="*/ 35085 w 40078"/>
                  <a:gd name="connsiteY0" fmla="*/ 1361 h 91658"/>
                  <a:gd name="connsiteX1" fmla="*/ 195 w 40078"/>
                  <a:gd name="connsiteY1" fmla="*/ 87943 h 91658"/>
                  <a:gd name="connsiteX2" fmla="*/ 4910 w 40078"/>
                  <a:gd name="connsiteY2" fmla="*/ 90258 h 91658"/>
                  <a:gd name="connsiteX3" fmla="*/ 39972 w 40078"/>
                  <a:gd name="connsiteY3" fmla="*/ 2990 h 91658"/>
                  <a:gd name="connsiteX4" fmla="*/ 35085 w 40078"/>
                  <a:gd name="connsiteY4" fmla="*/ 1361 h 9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78" h="91658">
                    <a:moveTo>
                      <a:pt x="35085" y="1361"/>
                    </a:moveTo>
                    <a:cubicBezTo>
                      <a:pt x="22141" y="29050"/>
                      <a:pt x="10482" y="59225"/>
                      <a:pt x="195" y="87943"/>
                    </a:cubicBezTo>
                    <a:cubicBezTo>
                      <a:pt x="-919" y="91115"/>
                      <a:pt x="3024" y="93173"/>
                      <a:pt x="4910" y="90258"/>
                    </a:cubicBezTo>
                    <a:cubicBezTo>
                      <a:pt x="21455" y="64969"/>
                      <a:pt x="31313" y="31793"/>
                      <a:pt x="39972" y="2990"/>
                    </a:cubicBezTo>
                    <a:cubicBezTo>
                      <a:pt x="40829" y="161"/>
                      <a:pt x="36285" y="-1211"/>
                      <a:pt x="35085" y="13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6" name="任意多边形: 形状 1285">
                <a:extLst>
                  <a:ext uri="{FF2B5EF4-FFF2-40B4-BE49-F238E27FC236}">
                    <a16:creationId xmlns:a16="http://schemas.microsoft.com/office/drawing/2014/main" id="{DFF7C3AB-318A-121F-4018-8D568616ACA2}"/>
                  </a:ext>
                </a:extLst>
              </p:cNvPr>
              <p:cNvSpPr/>
              <p:nvPr/>
            </p:nvSpPr>
            <p:spPr>
              <a:xfrm>
                <a:off x="6426506" y="1728042"/>
                <a:ext cx="83767" cy="64500"/>
              </a:xfrm>
              <a:custGeom>
                <a:avLst/>
                <a:gdLst>
                  <a:gd name="connsiteX0" fmla="*/ 80031 w 83767"/>
                  <a:gd name="connsiteY0" fmla="*/ 345 h 64500"/>
                  <a:gd name="connsiteX1" fmla="*/ 39483 w 83767"/>
                  <a:gd name="connsiteY1" fmla="*/ 30520 h 64500"/>
                  <a:gd name="connsiteX2" fmla="*/ 650 w 83767"/>
                  <a:gd name="connsiteY2" fmla="*/ 60181 h 64500"/>
                  <a:gd name="connsiteX3" fmla="*/ 4079 w 83767"/>
                  <a:gd name="connsiteY3" fmla="*/ 64124 h 64500"/>
                  <a:gd name="connsiteX4" fmla="*/ 82689 w 83767"/>
                  <a:gd name="connsiteY4" fmla="*/ 4374 h 64500"/>
                  <a:gd name="connsiteX5" fmla="*/ 80031 w 83767"/>
                  <a:gd name="connsiteY5" fmla="*/ 345 h 6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767" h="64500">
                    <a:moveTo>
                      <a:pt x="80031" y="345"/>
                    </a:moveTo>
                    <a:cubicBezTo>
                      <a:pt x="64858" y="8146"/>
                      <a:pt x="53456" y="21004"/>
                      <a:pt x="39483" y="30520"/>
                    </a:cubicBezTo>
                    <a:cubicBezTo>
                      <a:pt x="26281" y="39607"/>
                      <a:pt x="11279" y="47922"/>
                      <a:pt x="650" y="60181"/>
                    </a:cubicBezTo>
                    <a:cubicBezTo>
                      <a:pt x="-1322" y="62495"/>
                      <a:pt x="1592" y="65581"/>
                      <a:pt x="4079" y="64124"/>
                    </a:cubicBezTo>
                    <a:cubicBezTo>
                      <a:pt x="32282" y="47150"/>
                      <a:pt x="56542" y="24262"/>
                      <a:pt x="82689" y="4374"/>
                    </a:cubicBezTo>
                    <a:cubicBezTo>
                      <a:pt x="85260" y="2402"/>
                      <a:pt x="82774" y="-1113"/>
                      <a:pt x="80031" y="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7" name="任意多边形: 形状 1286">
                <a:extLst>
                  <a:ext uri="{FF2B5EF4-FFF2-40B4-BE49-F238E27FC236}">
                    <a16:creationId xmlns:a16="http://schemas.microsoft.com/office/drawing/2014/main" id="{1284EC44-27A9-BAE5-6E30-EB873B7D5242}"/>
                  </a:ext>
                </a:extLst>
              </p:cNvPr>
              <p:cNvSpPr/>
              <p:nvPr/>
            </p:nvSpPr>
            <p:spPr>
              <a:xfrm>
                <a:off x="6432042" y="1815292"/>
                <a:ext cx="104413" cy="17540"/>
              </a:xfrm>
              <a:custGeom>
                <a:avLst/>
                <a:gdLst>
                  <a:gd name="connsiteX0" fmla="*/ 102698 w 104413"/>
                  <a:gd name="connsiteY0" fmla="*/ 535 h 17540"/>
                  <a:gd name="connsiteX1" fmla="*/ 58550 w 104413"/>
                  <a:gd name="connsiteY1" fmla="*/ 3621 h 17540"/>
                  <a:gd name="connsiteX2" fmla="*/ 2571 w 104413"/>
                  <a:gd name="connsiteY2" fmla="*/ 11593 h 17540"/>
                  <a:gd name="connsiteX3" fmla="*/ 2229 w 104413"/>
                  <a:gd name="connsiteY3" fmla="*/ 17251 h 17540"/>
                  <a:gd name="connsiteX4" fmla="*/ 46634 w 104413"/>
                  <a:gd name="connsiteY4" fmla="*/ 12622 h 17540"/>
                  <a:gd name="connsiteX5" fmla="*/ 102441 w 104413"/>
                  <a:gd name="connsiteY5" fmla="*/ 4735 h 17540"/>
                  <a:gd name="connsiteX6" fmla="*/ 102698 w 104413"/>
                  <a:gd name="connsiteY6" fmla="*/ 535 h 1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413" h="17540">
                    <a:moveTo>
                      <a:pt x="102698" y="535"/>
                    </a:moveTo>
                    <a:cubicBezTo>
                      <a:pt x="87954" y="-1094"/>
                      <a:pt x="73209" y="1306"/>
                      <a:pt x="58550" y="3621"/>
                    </a:cubicBezTo>
                    <a:cubicBezTo>
                      <a:pt x="39947" y="6621"/>
                      <a:pt x="21088" y="8421"/>
                      <a:pt x="2571" y="11593"/>
                    </a:cubicBezTo>
                    <a:cubicBezTo>
                      <a:pt x="-343" y="12107"/>
                      <a:pt x="-1200" y="16994"/>
                      <a:pt x="2229" y="17251"/>
                    </a:cubicBezTo>
                    <a:cubicBezTo>
                      <a:pt x="17145" y="18537"/>
                      <a:pt x="32061" y="15279"/>
                      <a:pt x="46634" y="12622"/>
                    </a:cubicBezTo>
                    <a:cubicBezTo>
                      <a:pt x="65236" y="9278"/>
                      <a:pt x="83753" y="7221"/>
                      <a:pt x="102441" y="4735"/>
                    </a:cubicBezTo>
                    <a:cubicBezTo>
                      <a:pt x="104755" y="4563"/>
                      <a:pt x="105270" y="877"/>
                      <a:pt x="102698" y="5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8" name="任意多边形: 形状 1287">
                <a:extLst>
                  <a:ext uri="{FF2B5EF4-FFF2-40B4-BE49-F238E27FC236}">
                    <a16:creationId xmlns:a16="http://schemas.microsoft.com/office/drawing/2014/main" id="{CB8F4170-8299-9885-695A-12F917DB3423}"/>
                  </a:ext>
                </a:extLst>
              </p:cNvPr>
              <p:cNvSpPr/>
              <p:nvPr/>
            </p:nvSpPr>
            <p:spPr>
              <a:xfrm>
                <a:off x="6424120" y="1859791"/>
                <a:ext cx="85134" cy="46112"/>
              </a:xfrm>
              <a:custGeom>
                <a:avLst/>
                <a:gdLst>
                  <a:gd name="connsiteX0" fmla="*/ 83960 w 85134"/>
                  <a:gd name="connsiteY0" fmla="*/ 41846 h 46112"/>
                  <a:gd name="connsiteX1" fmla="*/ 46412 w 85134"/>
                  <a:gd name="connsiteY1" fmla="*/ 23844 h 46112"/>
                  <a:gd name="connsiteX2" fmla="*/ 4407 w 85134"/>
                  <a:gd name="connsiteY2" fmla="*/ 270 h 46112"/>
                  <a:gd name="connsiteX3" fmla="*/ 1064 w 85134"/>
                  <a:gd name="connsiteY3" fmla="*/ 5156 h 46112"/>
                  <a:gd name="connsiteX4" fmla="*/ 82502 w 85134"/>
                  <a:gd name="connsiteY4" fmla="*/ 46047 h 46112"/>
                  <a:gd name="connsiteX5" fmla="*/ 83960 w 85134"/>
                  <a:gd name="connsiteY5" fmla="*/ 41846 h 46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134" h="46112">
                    <a:moveTo>
                      <a:pt x="83960" y="41846"/>
                    </a:moveTo>
                    <a:cubicBezTo>
                      <a:pt x="71529" y="35589"/>
                      <a:pt x="58671" y="30359"/>
                      <a:pt x="46412" y="23844"/>
                    </a:cubicBezTo>
                    <a:cubicBezTo>
                      <a:pt x="32267" y="16386"/>
                      <a:pt x="18980" y="6956"/>
                      <a:pt x="4407" y="270"/>
                    </a:cubicBezTo>
                    <a:cubicBezTo>
                      <a:pt x="1406" y="-1102"/>
                      <a:pt x="-1680" y="3099"/>
                      <a:pt x="1064" y="5156"/>
                    </a:cubicBezTo>
                    <a:cubicBezTo>
                      <a:pt x="23695" y="22215"/>
                      <a:pt x="54556" y="40218"/>
                      <a:pt x="82502" y="46047"/>
                    </a:cubicBezTo>
                    <a:cubicBezTo>
                      <a:pt x="84988" y="46647"/>
                      <a:pt x="86189" y="42961"/>
                      <a:pt x="83960" y="418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9" name="任意多边形: 形状 1288">
                <a:extLst>
                  <a:ext uri="{FF2B5EF4-FFF2-40B4-BE49-F238E27FC236}">
                    <a16:creationId xmlns:a16="http://schemas.microsoft.com/office/drawing/2014/main" id="{337A807E-C674-BDBB-88B3-91F490D63889}"/>
                  </a:ext>
                </a:extLst>
              </p:cNvPr>
              <p:cNvSpPr/>
              <p:nvPr/>
            </p:nvSpPr>
            <p:spPr>
              <a:xfrm>
                <a:off x="6416493" y="1890884"/>
                <a:ext cx="45830" cy="56772"/>
              </a:xfrm>
              <a:custGeom>
                <a:avLst/>
                <a:gdLst>
                  <a:gd name="connsiteX0" fmla="*/ 45381 w 45830"/>
                  <a:gd name="connsiteY0" fmla="*/ 53359 h 56772"/>
                  <a:gd name="connsiteX1" fmla="*/ 23778 w 45830"/>
                  <a:gd name="connsiteY1" fmla="*/ 29013 h 56772"/>
                  <a:gd name="connsiteX2" fmla="*/ 4490 w 45830"/>
                  <a:gd name="connsiteY2" fmla="*/ 809 h 56772"/>
                  <a:gd name="connsiteX3" fmla="*/ 119 w 45830"/>
                  <a:gd name="connsiteY3" fmla="*/ 3810 h 56772"/>
                  <a:gd name="connsiteX4" fmla="*/ 18378 w 45830"/>
                  <a:gd name="connsiteY4" fmla="*/ 32699 h 56772"/>
                  <a:gd name="connsiteX5" fmla="*/ 42638 w 45830"/>
                  <a:gd name="connsiteY5" fmla="*/ 56531 h 56772"/>
                  <a:gd name="connsiteX6" fmla="*/ 45381 w 45830"/>
                  <a:gd name="connsiteY6" fmla="*/ 53359 h 5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830" h="56772">
                    <a:moveTo>
                      <a:pt x="45381" y="53359"/>
                    </a:moveTo>
                    <a:cubicBezTo>
                      <a:pt x="38352" y="45129"/>
                      <a:pt x="30465" y="37671"/>
                      <a:pt x="23778" y="29013"/>
                    </a:cubicBezTo>
                    <a:cubicBezTo>
                      <a:pt x="16835" y="20012"/>
                      <a:pt x="11949" y="9210"/>
                      <a:pt x="4490" y="809"/>
                    </a:cubicBezTo>
                    <a:cubicBezTo>
                      <a:pt x="2519" y="-1419"/>
                      <a:pt x="-653" y="1410"/>
                      <a:pt x="119" y="3810"/>
                    </a:cubicBezTo>
                    <a:cubicBezTo>
                      <a:pt x="3462" y="14354"/>
                      <a:pt x="11777" y="24041"/>
                      <a:pt x="18378" y="32699"/>
                    </a:cubicBezTo>
                    <a:cubicBezTo>
                      <a:pt x="25150" y="41529"/>
                      <a:pt x="32865" y="50959"/>
                      <a:pt x="42638" y="56531"/>
                    </a:cubicBezTo>
                    <a:cubicBezTo>
                      <a:pt x="44438" y="57559"/>
                      <a:pt x="46838" y="55073"/>
                      <a:pt x="45381" y="533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0" name="任意多边形: 形状 1289">
                <a:extLst>
                  <a:ext uri="{FF2B5EF4-FFF2-40B4-BE49-F238E27FC236}">
                    <a16:creationId xmlns:a16="http://schemas.microsoft.com/office/drawing/2014/main" id="{1A01D453-4B34-9A5B-2179-7BE6C313AB59}"/>
                  </a:ext>
                </a:extLst>
              </p:cNvPr>
              <p:cNvSpPr/>
              <p:nvPr/>
            </p:nvSpPr>
            <p:spPr>
              <a:xfrm>
                <a:off x="6383329" y="1888352"/>
                <a:ext cx="19717" cy="62208"/>
              </a:xfrm>
              <a:custGeom>
                <a:avLst/>
                <a:gdLst>
                  <a:gd name="connsiteX0" fmla="*/ 13736 w 19717"/>
                  <a:gd name="connsiteY0" fmla="*/ 31802 h 62208"/>
                  <a:gd name="connsiteX1" fmla="*/ 4992 w 19717"/>
                  <a:gd name="connsiteY1" fmla="*/ 1713 h 62208"/>
                  <a:gd name="connsiteX2" fmla="*/ 21 w 19717"/>
                  <a:gd name="connsiteY2" fmla="*/ 2741 h 62208"/>
                  <a:gd name="connsiteX3" fmla="*/ 6621 w 19717"/>
                  <a:gd name="connsiteY3" fmla="*/ 30516 h 62208"/>
                  <a:gd name="connsiteX4" fmla="*/ 15794 w 19717"/>
                  <a:gd name="connsiteY4" fmla="*/ 60863 h 62208"/>
                  <a:gd name="connsiteX5" fmla="*/ 19651 w 19717"/>
                  <a:gd name="connsiteY5" fmla="*/ 60091 h 62208"/>
                  <a:gd name="connsiteX6" fmla="*/ 13736 w 19717"/>
                  <a:gd name="connsiteY6" fmla="*/ 31802 h 62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17" h="62208">
                    <a:moveTo>
                      <a:pt x="13736" y="31802"/>
                    </a:moveTo>
                    <a:cubicBezTo>
                      <a:pt x="10565" y="21858"/>
                      <a:pt x="8421" y="11485"/>
                      <a:pt x="4992" y="1713"/>
                    </a:cubicBezTo>
                    <a:cubicBezTo>
                      <a:pt x="3964" y="-1202"/>
                      <a:pt x="106" y="-88"/>
                      <a:pt x="21" y="2741"/>
                    </a:cubicBezTo>
                    <a:cubicBezTo>
                      <a:pt x="-323" y="12085"/>
                      <a:pt x="3707" y="21772"/>
                      <a:pt x="6621" y="30516"/>
                    </a:cubicBezTo>
                    <a:cubicBezTo>
                      <a:pt x="9964" y="40546"/>
                      <a:pt x="12279" y="50919"/>
                      <a:pt x="15794" y="60863"/>
                    </a:cubicBezTo>
                    <a:cubicBezTo>
                      <a:pt x="16565" y="63177"/>
                      <a:pt x="19566" y="62234"/>
                      <a:pt x="19651" y="60091"/>
                    </a:cubicBezTo>
                    <a:cubicBezTo>
                      <a:pt x="20252" y="50490"/>
                      <a:pt x="16651" y="40889"/>
                      <a:pt x="13736" y="318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1" name="任意多边形: 形状 1290">
                <a:extLst>
                  <a:ext uri="{FF2B5EF4-FFF2-40B4-BE49-F238E27FC236}">
                    <a16:creationId xmlns:a16="http://schemas.microsoft.com/office/drawing/2014/main" id="{C5E4995B-CB26-DDA8-5F12-2A3947514FB9}"/>
                  </a:ext>
                </a:extLst>
              </p:cNvPr>
              <p:cNvSpPr/>
              <p:nvPr/>
            </p:nvSpPr>
            <p:spPr>
              <a:xfrm>
                <a:off x="6258754" y="1834552"/>
                <a:ext cx="65736" cy="25802"/>
              </a:xfrm>
              <a:custGeom>
                <a:avLst/>
                <a:gdLst>
                  <a:gd name="connsiteX0" fmla="*/ 63131 w 65736"/>
                  <a:gd name="connsiteY0" fmla="*/ 48 h 25802"/>
                  <a:gd name="connsiteX1" fmla="*/ 35613 w 65736"/>
                  <a:gd name="connsiteY1" fmla="*/ 9563 h 25802"/>
                  <a:gd name="connsiteX2" fmla="*/ 1238 w 65736"/>
                  <a:gd name="connsiteY2" fmla="*/ 21822 h 25802"/>
                  <a:gd name="connsiteX3" fmla="*/ 2095 w 65736"/>
                  <a:gd name="connsiteY3" fmla="*/ 25765 h 25802"/>
                  <a:gd name="connsiteX4" fmla="*/ 34070 w 65736"/>
                  <a:gd name="connsiteY4" fmla="*/ 17450 h 25802"/>
                  <a:gd name="connsiteX5" fmla="*/ 64760 w 65736"/>
                  <a:gd name="connsiteY5" fmla="*/ 4677 h 25802"/>
                  <a:gd name="connsiteX6" fmla="*/ 63131 w 65736"/>
                  <a:gd name="connsiteY6" fmla="*/ 48 h 25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736" h="25802">
                    <a:moveTo>
                      <a:pt x="63131" y="48"/>
                    </a:moveTo>
                    <a:cubicBezTo>
                      <a:pt x="53701" y="1934"/>
                      <a:pt x="44786" y="6392"/>
                      <a:pt x="35613" y="9563"/>
                    </a:cubicBezTo>
                    <a:cubicBezTo>
                      <a:pt x="24126" y="13507"/>
                      <a:pt x="12210" y="16507"/>
                      <a:pt x="1238" y="21822"/>
                    </a:cubicBezTo>
                    <a:cubicBezTo>
                      <a:pt x="-649" y="22765"/>
                      <a:pt x="-391" y="26194"/>
                      <a:pt x="2095" y="25765"/>
                    </a:cubicBezTo>
                    <a:cubicBezTo>
                      <a:pt x="12982" y="24051"/>
                      <a:pt x="23526" y="20708"/>
                      <a:pt x="34070" y="17450"/>
                    </a:cubicBezTo>
                    <a:cubicBezTo>
                      <a:pt x="44357" y="14278"/>
                      <a:pt x="56016" y="11192"/>
                      <a:pt x="64760" y="4677"/>
                    </a:cubicBezTo>
                    <a:cubicBezTo>
                      <a:pt x="66560" y="3305"/>
                      <a:pt x="65788" y="-466"/>
                      <a:pt x="6313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2" name="任意多边形: 形状 1291">
                <a:extLst>
                  <a:ext uri="{FF2B5EF4-FFF2-40B4-BE49-F238E27FC236}">
                    <a16:creationId xmlns:a16="http://schemas.microsoft.com/office/drawing/2014/main" id="{3DF4CBE6-21ED-8275-6D8F-22849B1D5E2B}"/>
                  </a:ext>
                </a:extLst>
              </p:cNvPr>
              <p:cNvSpPr/>
              <p:nvPr/>
            </p:nvSpPr>
            <p:spPr>
              <a:xfrm>
                <a:off x="6235147" y="1793338"/>
                <a:ext cx="82325" cy="15546"/>
              </a:xfrm>
              <a:custGeom>
                <a:avLst/>
                <a:gdLst>
                  <a:gd name="connsiteX0" fmla="*/ 80137 w 82325"/>
                  <a:gd name="connsiteY0" fmla="*/ 9544 h 15546"/>
                  <a:gd name="connsiteX1" fmla="*/ 38732 w 82325"/>
                  <a:gd name="connsiteY1" fmla="*/ 2000 h 15546"/>
                  <a:gd name="connsiteX2" fmla="*/ 1442 w 82325"/>
                  <a:gd name="connsiteY2" fmla="*/ 542 h 15546"/>
                  <a:gd name="connsiteX3" fmla="*/ 1785 w 82325"/>
                  <a:gd name="connsiteY3" fmla="*/ 4743 h 15546"/>
                  <a:gd name="connsiteX4" fmla="*/ 42590 w 82325"/>
                  <a:gd name="connsiteY4" fmla="*/ 10487 h 15546"/>
                  <a:gd name="connsiteX5" fmla="*/ 79794 w 82325"/>
                  <a:gd name="connsiteY5" fmla="*/ 15030 h 15546"/>
                  <a:gd name="connsiteX6" fmla="*/ 80137 w 82325"/>
                  <a:gd name="connsiteY6" fmla="*/ 9544 h 15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325" h="15546">
                    <a:moveTo>
                      <a:pt x="80137" y="9544"/>
                    </a:moveTo>
                    <a:cubicBezTo>
                      <a:pt x="66250" y="7058"/>
                      <a:pt x="52534" y="5086"/>
                      <a:pt x="38732" y="2000"/>
                    </a:cubicBezTo>
                    <a:cubicBezTo>
                      <a:pt x="26474" y="-743"/>
                      <a:pt x="16787" y="-58"/>
                      <a:pt x="1442" y="542"/>
                    </a:cubicBezTo>
                    <a:cubicBezTo>
                      <a:pt x="-616" y="628"/>
                      <a:pt x="-444" y="4572"/>
                      <a:pt x="1785" y="4743"/>
                    </a:cubicBezTo>
                    <a:cubicBezTo>
                      <a:pt x="15758" y="5772"/>
                      <a:pt x="28959" y="7400"/>
                      <a:pt x="42590" y="10487"/>
                    </a:cubicBezTo>
                    <a:cubicBezTo>
                      <a:pt x="54763" y="13230"/>
                      <a:pt x="67279" y="16916"/>
                      <a:pt x="79794" y="15030"/>
                    </a:cubicBezTo>
                    <a:cubicBezTo>
                      <a:pt x="82795" y="14601"/>
                      <a:pt x="83395" y="10144"/>
                      <a:pt x="80137" y="9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3" name="任意多边形: 形状 1292">
                <a:extLst>
                  <a:ext uri="{FF2B5EF4-FFF2-40B4-BE49-F238E27FC236}">
                    <a16:creationId xmlns:a16="http://schemas.microsoft.com/office/drawing/2014/main" id="{0802CDC9-8E76-1323-64D9-6DE6910BDEB4}"/>
                  </a:ext>
                </a:extLst>
              </p:cNvPr>
              <p:cNvSpPr/>
              <p:nvPr/>
            </p:nvSpPr>
            <p:spPr>
              <a:xfrm>
                <a:off x="6260991" y="1715536"/>
                <a:ext cx="75911" cy="58108"/>
              </a:xfrm>
              <a:custGeom>
                <a:avLst/>
                <a:gdLst>
                  <a:gd name="connsiteX0" fmla="*/ 75381 w 75911"/>
                  <a:gd name="connsiteY0" fmla="*/ 53484 h 58108"/>
                  <a:gd name="connsiteX1" fmla="*/ 31662 w 75911"/>
                  <a:gd name="connsiteY1" fmla="*/ 17480 h 58108"/>
                  <a:gd name="connsiteX2" fmla="*/ 1915 w 75911"/>
                  <a:gd name="connsiteY2" fmla="*/ 163 h 58108"/>
                  <a:gd name="connsiteX3" fmla="*/ 1058 w 75911"/>
                  <a:gd name="connsiteY3" fmla="*/ 4535 h 58108"/>
                  <a:gd name="connsiteX4" fmla="*/ 71610 w 75911"/>
                  <a:gd name="connsiteY4" fmla="*/ 57771 h 58108"/>
                  <a:gd name="connsiteX5" fmla="*/ 75381 w 75911"/>
                  <a:gd name="connsiteY5" fmla="*/ 53484 h 5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11" h="58108">
                    <a:moveTo>
                      <a:pt x="75381" y="53484"/>
                    </a:moveTo>
                    <a:cubicBezTo>
                      <a:pt x="63209" y="39254"/>
                      <a:pt x="46321" y="28881"/>
                      <a:pt x="31662" y="17480"/>
                    </a:cubicBezTo>
                    <a:cubicBezTo>
                      <a:pt x="22575" y="10450"/>
                      <a:pt x="14945" y="6164"/>
                      <a:pt x="1915" y="163"/>
                    </a:cubicBezTo>
                    <a:cubicBezTo>
                      <a:pt x="-228" y="-865"/>
                      <a:pt x="-657" y="3249"/>
                      <a:pt x="1058" y="4535"/>
                    </a:cubicBezTo>
                    <a:cubicBezTo>
                      <a:pt x="24632" y="22280"/>
                      <a:pt x="47350" y="41740"/>
                      <a:pt x="71610" y="57771"/>
                    </a:cubicBezTo>
                    <a:cubicBezTo>
                      <a:pt x="74010" y="59228"/>
                      <a:pt x="77182" y="55627"/>
                      <a:pt x="75381" y="534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4" name="图形 4">
              <a:extLst>
                <a:ext uri="{FF2B5EF4-FFF2-40B4-BE49-F238E27FC236}">
                  <a16:creationId xmlns:a16="http://schemas.microsoft.com/office/drawing/2014/main" id="{C7E6E228-D056-DF67-B281-94A2F8B80122}"/>
                </a:ext>
              </a:extLst>
            </p:cNvPr>
            <p:cNvGrpSpPr/>
            <p:nvPr/>
          </p:nvGrpSpPr>
          <p:grpSpPr>
            <a:xfrm>
              <a:off x="7795059" y="1508534"/>
              <a:ext cx="520500" cy="518425"/>
              <a:chOff x="7795059" y="1508534"/>
              <a:chExt cx="520500" cy="518425"/>
            </a:xfrm>
          </p:grpSpPr>
          <p:sp>
            <p:nvSpPr>
              <p:cNvPr id="1272" name="任意多边形: 形状 1271">
                <a:extLst>
                  <a:ext uri="{FF2B5EF4-FFF2-40B4-BE49-F238E27FC236}">
                    <a16:creationId xmlns:a16="http://schemas.microsoft.com/office/drawing/2014/main" id="{7C07079A-202E-E3DC-279F-4A9A10EB287B}"/>
                  </a:ext>
                </a:extLst>
              </p:cNvPr>
              <p:cNvSpPr/>
              <p:nvPr/>
            </p:nvSpPr>
            <p:spPr>
              <a:xfrm>
                <a:off x="7795059" y="1508534"/>
                <a:ext cx="520500" cy="518425"/>
              </a:xfrm>
              <a:custGeom>
                <a:avLst/>
                <a:gdLst>
                  <a:gd name="connsiteX0" fmla="*/ 181 w 520500"/>
                  <a:gd name="connsiteY0" fmla="*/ 206051 h 518425"/>
                  <a:gd name="connsiteX1" fmla="*/ 1724 w 520500"/>
                  <a:gd name="connsiteY1" fmla="*/ 207937 h 518425"/>
                  <a:gd name="connsiteX2" fmla="*/ 136741 w 520500"/>
                  <a:gd name="connsiteY2" fmla="*/ 234512 h 518425"/>
                  <a:gd name="connsiteX3" fmla="*/ 203778 w 520500"/>
                  <a:gd name="connsiteY3" fmla="*/ 240856 h 518425"/>
                  <a:gd name="connsiteX4" fmla="*/ 233010 w 520500"/>
                  <a:gd name="connsiteY4" fmla="*/ 239741 h 518425"/>
                  <a:gd name="connsiteX5" fmla="*/ 207207 w 520500"/>
                  <a:gd name="connsiteY5" fmla="*/ 242399 h 518425"/>
                  <a:gd name="connsiteX6" fmla="*/ 130826 w 520500"/>
                  <a:gd name="connsiteY6" fmla="*/ 266830 h 518425"/>
                  <a:gd name="connsiteX7" fmla="*/ 38843 w 520500"/>
                  <a:gd name="connsiteY7" fmla="*/ 331124 h 518425"/>
                  <a:gd name="connsiteX8" fmla="*/ 867 w 520500"/>
                  <a:gd name="connsiteY8" fmla="*/ 369614 h 518425"/>
                  <a:gd name="connsiteX9" fmla="*/ 610 w 520500"/>
                  <a:gd name="connsiteY9" fmla="*/ 371586 h 518425"/>
                  <a:gd name="connsiteX10" fmla="*/ 4210 w 520500"/>
                  <a:gd name="connsiteY10" fmla="*/ 374244 h 518425"/>
                  <a:gd name="connsiteX11" fmla="*/ 76390 w 520500"/>
                  <a:gd name="connsiteY11" fmla="*/ 357527 h 518425"/>
                  <a:gd name="connsiteX12" fmla="*/ 148571 w 520500"/>
                  <a:gd name="connsiteY12" fmla="*/ 327095 h 518425"/>
                  <a:gd name="connsiteX13" fmla="*/ 257099 w 520500"/>
                  <a:gd name="connsiteY13" fmla="*/ 262201 h 518425"/>
                  <a:gd name="connsiteX14" fmla="*/ 173860 w 520500"/>
                  <a:gd name="connsiteY14" fmla="*/ 350755 h 518425"/>
                  <a:gd name="connsiteX15" fmla="*/ 110338 w 520500"/>
                  <a:gd name="connsiteY15" fmla="*/ 493658 h 518425"/>
                  <a:gd name="connsiteX16" fmla="*/ 110338 w 520500"/>
                  <a:gd name="connsiteY16" fmla="*/ 493916 h 518425"/>
                  <a:gd name="connsiteX17" fmla="*/ 114195 w 520500"/>
                  <a:gd name="connsiteY17" fmla="*/ 496659 h 518425"/>
                  <a:gd name="connsiteX18" fmla="*/ 221009 w 520500"/>
                  <a:gd name="connsiteY18" fmla="*/ 376644 h 518425"/>
                  <a:gd name="connsiteX19" fmla="*/ 262414 w 520500"/>
                  <a:gd name="connsiteY19" fmla="*/ 310636 h 518425"/>
                  <a:gd name="connsiteX20" fmla="*/ 271158 w 520500"/>
                  <a:gd name="connsiteY20" fmla="*/ 294777 h 518425"/>
                  <a:gd name="connsiteX21" fmla="*/ 272272 w 520500"/>
                  <a:gd name="connsiteY21" fmla="*/ 387274 h 518425"/>
                  <a:gd name="connsiteX22" fmla="*/ 291132 w 520500"/>
                  <a:gd name="connsiteY22" fmla="*/ 454825 h 518425"/>
                  <a:gd name="connsiteX23" fmla="*/ 309648 w 520500"/>
                  <a:gd name="connsiteY23" fmla="*/ 498031 h 518425"/>
                  <a:gd name="connsiteX24" fmla="*/ 313506 w 520500"/>
                  <a:gd name="connsiteY24" fmla="*/ 505403 h 518425"/>
                  <a:gd name="connsiteX25" fmla="*/ 323964 w 520500"/>
                  <a:gd name="connsiteY25" fmla="*/ 518090 h 518425"/>
                  <a:gd name="connsiteX26" fmla="*/ 327222 w 520500"/>
                  <a:gd name="connsiteY26" fmla="*/ 516376 h 518425"/>
                  <a:gd name="connsiteX27" fmla="*/ 327994 w 520500"/>
                  <a:gd name="connsiteY27" fmla="*/ 515090 h 518425"/>
                  <a:gd name="connsiteX28" fmla="*/ 321393 w 520500"/>
                  <a:gd name="connsiteY28" fmla="*/ 379130 h 518425"/>
                  <a:gd name="connsiteX29" fmla="*/ 306648 w 520500"/>
                  <a:gd name="connsiteY29" fmla="*/ 309178 h 518425"/>
                  <a:gd name="connsiteX30" fmla="*/ 306133 w 520500"/>
                  <a:gd name="connsiteY30" fmla="*/ 306264 h 518425"/>
                  <a:gd name="connsiteX31" fmla="*/ 311106 w 520500"/>
                  <a:gd name="connsiteY31" fmla="*/ 319294 h 518425"/>
                  <a:gd name="connsiteX32" fmla="*/ 347539 w 520500"/>
                  <a:gd name="connsiteY32" fmla="*/ 372015 h 518425"/>
                  <a:gd name="connsiteX33" fmla="*/ 394945 w 520500"/>
                  <a:gd name="connsiteY33" fmla="*/ 422164 h 518425"/>
                  <a:gd name="connsiteX34" fmla="*/ 458895 w 520500"/>
                  <a:gd name="connsiteY34" fmla="*/ 461254 h 518425"/>
                  <a:gd name="connsiteX35" fmla="*/ 464039 w 520500"/>
                  <a:gd name="connsiteY35" fmla="*/ 457397 h 518425"/>
                  <a:gd name="connsiteX36" fmla="*/ 396230 w 520500"/>
                  <a:gd name="connsiteY36" fmla="*/ 348183 h 518425"/>
                  <a:gd name="connsiteX37" fmla="*/ 328679 w 520500"/>
                  <a:gd name="connsiteY37" fmla="*/ 280889 h 518425"/>
                  <a:gd name="connsiteX38" fmla="*/ 403603 w 520500"/>
                  <a:gd name="connsiteY38" fmla="*/ 319037 h 518425"/>
                  <a:gd name="connsiteX39" fmla="*/ 465325 w 520500"/>
                  <a:gd name="connsiteY39" fmla="*/ 335067 h 518425"/>
                  <a:gd name="connsiteX40" fmla="*/ 518132 w 520500"/>
                  <a:gd name="connsiteY40" fmla="*/ 335239 h 518425"/>
                  <a:gd name="connsiteX41" fmla="*/ 519760 w 520500"/>
                  <a:gd name="connsiteY41" fmla="*/ 329409 h 518425"/>
                  <a:gd name="connsiteX42" fmla="*/ 422034 w 520500"/>
                  <a:gd name="connsiteY42" fmla="*/ 268116 h 518425"/>
                  <a:gd name="connsiteX43" fmla="*/ 378657 w 520500"/>
                  <a:gd name="connsiteY43" fmla="*/ 254657 h 518425"/>
                  <a:gd name="connsiteX44" fmla="*/ 392030 w 520500"/>
                  <a:gd name="connsiteY44" fmla="*/ 254400 h 518425"/>
                  <a:gd name="connsiteX45" fmla="*/ 450666 w 520500"/>
                  <a:gd name="connsiteY45" fmla="*/ 242999 h 518425"/>
                  <a:gd name="connsiteX46" fmla="*/ 494557 w 520500"/>
                  <a:gd name="connsiteY46" fmla="*/ 224996 h 518425"/>
                  <a:gd name="connsiteX47" fmla="*/ 493786 w 520500"/>
                  <a:gd name="connsiteY47" fmla="*/ 218481 h 518425"/>
                  <a:gd name="connsiteX48" fmla="*/ 384400 w 520500"/>
                  <a:gd name="connsiteY48" fmla="*/ 204765 h 518425"/>
                  <a:gd name="connsiteX49" fmla="*/ 331165 w 520500"/>
                  <a:gd name="connsiteY49" fmla="*/ 217624 h 518425"/>
                  <a:gd name="connsiteX50" fmla="*/ 298247 w 520500"/>
                  <a:gd name="connsiteY50" fmla="*/ 228168 h 518425"/>
                  <a:gd name="connsiteX51" fmla="*/ 358769 w 520500"/>
                  <a:gd name="connsiteY51" fmla="*/ 155645 h 518425"/>
                  <a:gd name="connsiteX52" fmla="*/ 449123 w 520500"/>
                  <a:gd name="connsiteY52" fmla="*/ 100524 h 518425"/>
                  <a:gd name="connsiteX53" fmla="*/ 447665 w 520500"/>
                  <a:gd name="connsiteY53" fmla="*/ 94609 h 518425"/>
                  <a:gd name="connsiteX54" fmla="*/ 354482 w 520500"/>
                  <a:gd name="connsiteY54" fmla="*/ 149730 h 518425"/>
                  <a:gd name="connsiteX55" fmla="*/ 303733 w 520500"/>
                  <a:gd name="connsiteY55" fmla="*/ 205451 h 518425"/>
                  <a:gd name="connsiteX56" fmla="*/ 310591 w 520500"/>
                  <a:gd name="connsiteY56" fmla="*/ 117154 h 518425"/>
                  <a:gd name="connsiteX57" fmla="*/ 297904 w 520500"/>
                  <a:gd name="connsiteY57" fmla="*/ 58690 h 518425"/>
                  <a:gd name="connsiteX58" fmla="*/ 280245 w 520500"/>
                  <a:gd name="connsiteY58" fmla="*/ 32887 h 518425"/>
                  <a:gd name="connsiteX59" fmla="*/ 276730 w 520500"/>
                  <a:gd name="connsiteY59" fmla="*/ 36744 h 518425"/>
                  <a:gd name="connsiteX60" fmla="*/ 270644 w 520500"/>
                  <a:gd name="connsiteY60" fmla="*/ 136271 h 518425"/>
                  <a:gd name="connsiteX61" fmla="*/ 273129 w 520500"/>
                  <a:gd name="connsiteY61" fmla="*/ 155988 h 518425"/>
                  <a:gd name="connsiteX62" fmla="*/ 255728 w 520500"/>
                  <a:gd name="connsiteY62" fmla="*/ 97952 h 518425"/>
                  <a:gd name="connsiteX63" fmla="*/ 185776 w 520500"/>
                  <a:gd name="connsiteY63" fmla="*/ 225 h 518425"/>
                  <a:gd name="connsiteX64" fmla="*/ 182690 w 520500"/>
                  <a:gd name="connsiteY64" fmla="*/ 1254 h 518425"/>
                  <a:gd name="connsiteX65" fmla="*/ 181404 w 520500"/>
                  <a:gd name="connsiteY65" fmla="*/ 3054 h 518425"/>
                  <a:gd name="connsiteX66" fmla="*/ 214236 w 520500"/>
                  <a:gd name="connsiteY66" fmla="*/ 118354 h 518425"/>
                  <a:gd name="connsiteX67" fmla="*/ 226581 w 520500"/>
                  <a:gd name="connsiteY67" fmla="*/ 140472 h 518425"/>
                  <a:gd name="connsiteX68" fmla="*/ 200263 w 520500"/>
                  <a:gd name="connsiteY68" fmla="*/ 115783 h 518425"/>
                  <a:gd name="connsiteX69" fmla="*/ 90964 w 520500"/>
                  <a:gd name="connsiteY69" fmla="*/ 50717 h 518425"/>
                  <a:gd name="connsiteX70" fmla="*/ 88735 w 520500"/>
                  <a:gd name="connsiteY70" fmla="*/ 52946 h 518425"/>
                  <a:gd name="connsiteX71" fmla="*/ 88306 w 520500"/>
                  <a:gd name="connsiteY71" fmla="*/ 55089 h 518425"/>
                  <a:gd name="connsiteX72" fmla="*/ 165287 w 520500"/>
                  <a:gd name="connsiteY72" fmla="*/ 154616 h 518425"/>
                  <a:gd name="connsiteX73" fmla="*/ 207807 w 520500"/>
                  <a:gd name="connsiteY73" fmla="*/ 188049 h 518425"/>
                  <a:gd name="connsiteX74" fmla="*/ 152514 w 520500"/>
                  <a:gd name="connsiteY74" fmla="*/ 175019 h 518425"/>
                  <a:gd name="connsiteX75" fmla="*/ 72790 w 520500"/>
                  <a:gd name="connsiteY75" fmla="*/ 181362 h 518425"/>
                  <a:gd name="connsiteX76" fmla="*/ 953 w 520500"/>
                  <a:gd name="connsiteY76" fmla="*/ 203136 h 518425"/>
                  <a:gd name="connsiteX77" fmla="*/ 181 w 520500"/>
                  <a:gd name="connsiteY77" fmla="*/ 206051 h 5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20500" h="518425">
                    <a:moveTo>
                      <a:pt x="181" y="206051"/>
                    </a:moveTo>
                    <a:cubicBezTo>
                      <a:pt x="352" y="206737"/>
                      <a:pt x="781" y="207508"/>
                      <a:pt x="1724" y="207937"/>
                    </a:cubicBezTo>
                    <a:cubicBezTo>
                      <a:pt x="42958" y="227225"/>
                      <a:pt x="92507" y="227311"/>
                      <a:pt x="136741" y="234512"/>
                    </a:cubicBezTo>
                    <a:cubicBezTo>
                      <a:pt x="159030" y="238198"/>
                      <a:pt x="181147" y="241284"/>
                      <a:pt x="203778" y="240856"/>
                    </a:cubicBezTo>
                    <a:cubicBezTo>
                      <a:pt x="213550" y="240684"/>
                      <a:pt x="223323" y="240084"/>
                      <a:pt x="233010" y="239741"/>
                    </a:cubicBezTo>
                    <a:cubicBezTo>
                      <a:pt x="224438" y="240427"/>
                      <a:pt x="215779" y="241284"/>
                      <a:pt x="207207" y="242399"/>
                    </a:cubicBezTo>
                    <a:cubicBezTo>
                      <a:pt x="180718" y="245999"/>
                      <a:pt x="154915" y="255257"/>
                      <a:pt x="130826" y="266830"/>
                    </a:cubicBezTo>
                    <a:cubicBezTo>
                      <a:pt x="97479" y="282775"/>
                      <a:pt x="66618" y="305578"/>
                      <a:pt x="38843" y="331124"/>
                    </a:cubicBezTo>
                    <a:cubicBezTo>
                      <a:pt x="25384" y="343468"/>
                      <a:pt x="12697" y="356498"/>
                      <a:pt x="867" y="369614"/>
                    </a:cubicBezTo>
                    <a:cubicBezTo>
                      <a:pt x="352" y="370215"/>
                      <a:pt x="352" y="370986"/>
                      <a:pt x="610" y="371586"/>
                    </a:cubicBezTo>
                    <a:cubicBezTo>
                      <a:pt x="610" y="373215"/>
                      <a:pt x="2153" y="374844"/>
                      <a:pt x="4210" y="374244"/>
                    </a:cubicBezTo>
                    <a:cubicBezTo>
                      <a:pt x="28127" y="367900"/>
                      <a:pt x="52559" y="364042"/>
                      <a:pt x="76390" y="357527"/>
                    </a:cubicBezTo>
                    <a:cubicBezTo>
                      <a:pt x="101851" y="350583"/>
                      <a:pt x="125168" y="339096"/>
                      <a:pt x="148571" y="327095"/>
                    </a:cubicBezTo>
                    <a:cubicBezTo>
                      <a:pt x="186719" y="307464"/>
                      <a:pt x="222209" y="286204"/>
                      <a:pt x="257099" y="262201"/>
                    </a:cubicBezTo>
                    <a:cubicBezTo>
                      <a:pt x="226409" y="288776"/>
                      <a:pt x="198463" y="317837"/>
                      <a:pt x="173860" y="350755"/>
                    </a:cubicBezTo>
                    <a:cubicBezTo>
                      <a:pt x="141542" y="393875"/>
                      <a:pt x="123882" y="441881"/>
                      <a:pt x="110338" y="493658"/>
                    </a:cubicBezTo>
                    <a:cubicBezTo>
                      <a:pt x="110338" y="493744"/>
                      <a:pt x="110338" y="493830"/>
                      <a:pt x="110338" y="493916"/>
                    </a:cubicBezTo>
                    <a:cubicBezTo>
                      <a:pt x="109823" y="495887"/>
                      <a:pt x="111967" y="498031"/>
                      <a:pt x="114195" y="496659"/>
                    </a:cubicBezTo>
                    <a:cubicBezTo>
                      <a:pt x="159201" y="468027"/>
                      <a:pt x="190405" y="418992"/>
                      <a:pt x="221009" y="376644"/>
                    </a:cubicBezTo>
                    <a:cubicBezTo>
                      <a:pt x="236354" y="355470"/>
                      <a:pt x="250069" y="333696"/>
                      <a:pt x="262414" y="310636"/>
                    </a:cubicBezTo>
                    <a:cubicBezTo>
                      <a:pt x="265243" y="305406"/>
                      <a:pt x="268243" y="300091"/>
                      <a:pt x="271158" y="294777"/>
                    </a:cubicBezTo>
                    <a:cubicBezTo>
                      <a:pt x="266614" y="325295"/>
                      <a:pt x="267729" y="356756"/>
                      <a:pt x="272272" y="387274"/>
                    </a:cubicBezTo>
                    <a:cubicBezTo>
                      <a:pt x="275787" y="410505"/>
                      <a:pt x="283588" y="432708"/>
                      <a:pt x="291132" y="454825"/>
                    </a:cubicBezTo>
                    <a:cubicBezTo>
                      <a:pt x="295847" y="468798"/>
                      <a:pt x="301248" y="484657"/>
                      <a:pt x="309648" y="498031"/>
                    </a:cubicBezTo>
                    <a:cubicBezTo>
                      <a:pt x="310763" y="500517"/>
                      <a:pt x="312134" y="503002"/>
                      <a:pt x="313506" y="505403"/>
                    </a:cubicBezTo>
                    <a:cubicBezTo>
                      <a:pt x="316164" y="510118"/>
                      <a:pt x="319250" y="515347"/>
                      <a:pt x="323964" y="518090"/>
                    </a:cubicBezTo>
                    <a:cubicBezTo>
                      <a:pt x="325507" y="519033"/>
                      <a:pt x="326793" y="517833"/>
                      <a:pt x="327222" y="516376"/>
                    </a:cubicBezTo>
                    <a:cubicBezTo>
                      <a:pt x="327565" y="516033"/>
                      <a:pt x="327908" y="515604"/>
                      <a:pt x="327994" y="515090"/>
                    </a:cubicBezTo>
                    <a:cubicBezTo>
                      <a:pt x="339224" y="470941"/>
                      <a:pt x="330308" y="422850"/>
                      <a:pt x="321393" y="379130"/>
                    </a:cubicBezTo>
                    <a:cubicBezTo>
                      <a:pt x="316592" y="355813"/>
                      <a:pt x="310934" y="332667"/>
                      <a:pt x="306648" y="309178"/>
                    </a:cubicBezTo>
                    <a:cubicBezTo>
                      <a:pt x="306477" y="308235"/>
                      <a:pt x="306305" y="307207"/>
                      <a:pt x="306133" y="306264"/>
                    </a:cubicBezTo>
                    <a:cubicBezTo>
                      <a:pt x="307677" y="310636"/>
                      <a:pt x="309306" y="315008"/>
                      <a:pt x="311106" y="319294"/>
                    </a:cubicBezTo>
                    <a:cubicBezTo>
                      <a:pt x="319592" y="339868"/>
                      <a:pt x="332965" y="355556"/>
                      <a:pt x="347539" y="372015"/>
                    </a:cubicBezTo>
                    <a:cubicBezTo>
                      <a:pt x="362798" y="389331"/>
                      <a:pt x="377800" y="406733"/>
                      <a:pt x="394945" y="422164"/>
                    </a:cubicBezTo>
                    <a:cubicBezTo>
                      <a:pt x="413547" y="438966"/>
                      <a:pt x="436264" y="450967"/>
                      <a:pt x="458895" y="461254"/>
                    </a:cubicBezTo>
                    <a:cubicBezTo>
                      <a:pt x="461468" y="462369"/>
                      <a:pt x="464468" y="460140"/>
                      <a:pt x="464039" y="457397"/>
                    </a:cubicBezTo>
                    <a:cubicBezTo>
                      <a:pt x="458210" y="416335"/>
                      <a:pt x="423234" y="377244"/>
                      <a:pt x="396230" y="348183"/>
                    </a:cubicBezTo>
                    <a:cubicBezTo>
                      <a:pt x="379686" y="330438"/>
                      <a:pt x="357397" y="307978"/>
                      <a:pt x="328679" y="280889"/>
                    </a:cubicBezTo>
                    <a:cubicBezTo>
                      <a:pt x="357740" y="300349"/>
                      <a:pt x="382600" y="311064"/>
                      <a:pt x="403603" y="319037"/>
                    </a:cubicBezTo>
                    <a:cubicBezTo>
                      <a:pt x="423663" y="326666"/>
                      <a:pt x="444065" y="332324"/>
                      <a:pt x="465325" y="335067"/>
                    </a:cubicBezTo>
                    <a:cubicBezTo>
                      <a:pt x="482213" y="337210"/>
                      <a:pt x="501587" y="340554"/>
                      <a:pt x="518132" y="335239"/>
                    </a:cubicBezTo>
                    <a:cubicBezTo>
                      <a:pt x="520446" y="334467"/>
                      <a:pt x="521218" y="331295"/>
                      <a:pt x="519760" y="329409"/>
                    </a:cubicBezTo>
                    <a:cubicBezTo>
                      <a:pt x="496357" y="299749"/>
                      <a:pt x="456581" y="281060"/>
                      <a:pt x="422034" y="268116"/>
                    </a:cubicBezTo>
                    <a:cubicBezTo>
                      <a:pt x="407889" y="262801"/>
                      <a:pt x="393316" y="258601"/>
                      <a:pt x="378657" y="254657"/>
                    </a:cubicBezTo>
                    <a:cubicBezTo>
                      <a:pt x="383115" y="254657"/>
                      <a:pt x="387572" y="254657"/>
                      <a:pt x="392030" y="254400"/>
                    </a:cubicBezTo>
                    <a:cubicBezTo>
                      <a:pt x="411918" y="253543"/>
                      <a:pt x="431721" y="248999"/>
                      <a:pt x="450666" y="242999"/>
                    </a:cubicBezTo>
                    <a:cubicBezTo>
                      <a:pt x="466097" y="238112"/>
                      <a:pt x="482041" y="236141"/>
                      <a:pt x="494557" y="224996"/>
                    </a:cubicBezTo>
                    <a:cubicBezTo>
                      <a:pt x="496529" y="223196"/>
                      <a:pt x="496700" y="219596"/>
                      <a:pt x="493786" y="218481"/>
                    </a:cubicBezTo>
                    <a:cubicBezTo>
                      <a:pt x="457610" y="205022"/>
                      <a:pt x="422891" y="199450"/>
                      <a:pt x="384400" y="204765"/>
                    </a:cubicBezTo>
                    <a:cubicBezTo>
                      <a:pt x="366227" y="207251"/>
                      <a:pt x="348825" y="212995"/>
                      <a:pt x="331165" y="217624"/>
                    </a:cubicBezTo>
                    <a:cubicBezTo>
                      <a:pt x="319936" y="220539"/>
                      <a:pt x="308791" y="223625"/>
                      <a:pt x="298247" y="228168"/>
                    </a:cubicBezTo>
                    <a:cubicBezTo>
                      <a:pt x="315306" y="201679"/>
                      <a:pt x="335709" y="176990"/>
                      <a:pt x="358769" y="155645"/>
                    </a:cubicBezTo>
                    <a:cubicBezTo>
                      <a:pt x="385515" y="130870"/>
                      <a:pt x="416805" y="116126"/>
                      <a:pt x="449123" y="100524"/>
                    </a:cubicBezTo>
                    <a:cubicBezTo>
                      <a:pt x="452123" y="99066"/>
                      <a:pt x="451266" y="93837"/>
                      <a:pt x="447665" y="94609"/>
                    </a:cubicBezTo>
                    <a:cubicBezTo>
                      <a:pt x="413461" y="101981"/>
                      <a:pt x="380114" y="127013"/>
                      <a:pt x="354482" y="149730"/>
                    </a:cubicBezTo>
                    <a:cubicBezTo>
                      <a:pt x="337252" y="164989"/>
                      <a:pt x="318221" y="184363"/>
                      <a:pt x="303733" y="205451"/>
                    </a:cubicBezTo>
                    <a:cubicBezTo>
                      <a:pt x="311363" y="176905"/>
                      <a:pt x="313335" y="147330"/>
                      <a:pt x="310591" y="117154"/>
                    </a:cubicBezTo>
                    <a:cubicBezTo>
                      <a:pt x="308706" y="97095"/>
                      <a:pt x="305791" y="77206"/>
                      <a:pt x="297904" y="58690"/>
                    </a:cubicBezTo>
                    <a:cubicBezTo>
                      <a:pt x="293961" y="49603"/>
                      <a:pt x="289074" y="37859"/>
                      <a:pt x="280245" y="32887"/>
                    </a:cubicBezTo>
                    <a:cubicBezTo>
                      <a:pt x="277758" y="31515"/>
                      <a:pt x="275701" y="34687"/>
                      <a:pt x="276730" y="36744"/>
                    </a:cubicBezTo>
                    <a:cubicBezTo>
                      <a:pt x="264985" y="67948"/>
                      <a:pt x="267129" y="103781"/>
                      <a:pt x="270644" y="136271"/>
                    </a:cubicBezTo>
                    <a:cubicBezTo>
                      <a:pt x="271329" y="142872"/>
                      <a:pt x="272272" y="149473"/>
                      <a:pt x="273129" y="155988"/>
                    </a:cubicBezTo>
                    <a:cubicBezTo>
                      <a:pt x="268672" y="136442"/>
                      <a:pt x="263271" y="117069"/>
                      <a:pt x="255728" y="97952"/>
                    </a:cubicBezTo>
                    <a:cubicBezTo>
                      <a:pt x="242697" y="64948"/>
                      <a:pt x="219894" y="15913"/>
                      <a:pt x="185776" y="225"/>
                    </a:cubicBezTo>
                    <a:cubicBezTo>
                      <a:pt x="184490" y="-375"/>
                      <a:pt x="183290" y="311"/>
                      <a:pt x="182690" y="1254"/>
                    </a:cubicBezTo>
                    <a:cubicBezTo>
                      <a:pt x="182004" y="1511"/>
                      <a:pt x="181404" y="2111"/>
                      <a:pt x="181404" y="3054"/>
                    </a:cubicBezTo>
                    <a:cubicBezTo>
                      <a:pt x="180718" y="43174"/>
                      <a:pt x="196149" y="83207"/>
                      <a:pt x="214236" y="118354"/>
                    </a:cubicBezTo>
                    <a:cubicBezTo>
                      <a:pt x="218094" y="125898"/>
                      <a:pt x="222209" y="133185"/>
                      <a:pt x="226581" y="140472"/>
                    </a:cubicBezTo>
                    <a:cubicBezTo>
                      <a:pt x="218008" y="132070"/>
                      <a:pt x="209007" y="124012"/>
                      <a:pt x="200263" y="115783"/>
                    </a:cubicBezTo>
                    <a:cubicBezTo>
                      <a:pt x="172660" y="90065"/>
                      <a:pt x="133912" y="44802"/>
                      <a:pt x="90964" y="50717"/>
                    </a:cubicBezTo>
                    <a:cubicBezTo>
                      <a:pt x="89678" y="50889"/>
                      <a:pt x="88992" y="51832"/>
                      <a:pt x="88735" y="52946"/>
                    </a:cubicBezTo>
                    <a:cubicBezTo>
                      <a:pt x="88221" y="53461"/>
                      <a:pt x="87964" y="54232"/>
                      <a:pt x="88306" y="55089"/>
                    </a:cubicBezTo>
                    <a:cubicBezTo>
                      <a:pt x="102708" y="96580"/>
                      <a:pt x="133741" y="125727"/>
                      <a:pt x="165287" y="154616"/>
                    </a:cubicBezTo>
                    <a:cubicBezTo>
                      <a:pt x="178660" y="166875"/>
                      <a:pt x="192805" y="178105"/>
                      <a:pt x="207807" y="188049"/>
                    </a:cubicBezTo>
                    <a:cubicBezTo>
                      <a:pt x="189548" y="181705"/>
                      <a:pt x="170688" y="177419"/>
                      <a:pt x="152514" y="175019"/>
                    </a:cubicBezTo>
                    <a:cubicBezTo>
                      <a:pt x="126111" y="171675"/>
                      <a:pt x="98422" y="174590"/>
                      <a:pt x="72790" y="181362"/>
                    </a:cubicBezTo>
                    <a:cubicBezTo>
                      <a:pt x="48873" y="187706"/>
                      <a:pt x="21784" y="188563"/>
                      <a:pt x="953" y="203136"/>
                    </a:cubicBezTo>
                    <a:cubicBezTo>
                      <a:pt x="-76" y="204079"/>
                      <a:pt x="-162" y="205194"/>
                      <a:pt x="181" y="20605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3" name="任意多边形: 形状 1272">
                <a:extLst>
                  <a:ext uri="{FF2B5EF4-FFF2-40B4-BE49-F238E27FC236}">
                    <a16:creationId xmlns:a16="http://schemas.microsoft.com/office/drawing/2014/main" id="{1A0D74AC-A1F9-DE3F-545F-5E5809E577DE}"/>
                  </a:ext>
                </a:extLst>
              </p:cNvPr>
              <p:cNvSpPr/>
              <p:nvPr/>
            </p:nvSpPr>
            <p:spPr>
              <a:xfrm>
                <a:off x="8079707" y="1814307"/>
                <a:ext cx="15227" cy="83029"/>
              </a:xfrm>
              <a:custGeom>
                <a:avLst/>
                <a:gdLst>
                  <a:gd name="connsiteX0" fmla="*/ 140 w 15227"/>
                  <a:gd name="connsiteY0" fmla="*/ 2377 h 83029"/>
                  <a:gd name="connsiteX1" fmla="*/ 3055 w 15227"/>
                  <a:gd name="connsiteY1" fmla="*/ 42496 h 83029"/>
                  <a:gd name="connsiteX2" fmla="*/ 10513 w 15227"/>
                  <a:gd name="connsiteY2" fmla="*/ 81501 h 83029"/>
                  <a:gd name="connsiteX3" fmla="*/ 15228 w 15227"/>
                  <a:gd name="connsiteY3" fmla="*/ 80301 h 83029"/>
                  <a:gd name="connsiteX4" fmla="*/ 10941 w 15227"/>
                  <a:gd name="connsiteY4" fmla="*/ 41553 h 83029"/>
                  <a:gd name="connsiteX5" fmla="*/ 5798 w 15227"/>
                  <a:gd name="connsiteY5" fmla="*/ 2462 h 83029"/>
                  <a:gd name="connsiteX6" fmla="*/ 140 w 15227"/>
                  <a:gd name="connsiteY6" fmla="*/ 2377 h 8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27" h="83029">
                    <a:moveTo>
                      <a:pt x="140" y="2377"/>
                    </a:moveTo>
                    <a:cubicBezTo>
                      <a:pt x="-546" y="15750"/>
                      <a:pt x="1426" y="29209"/>
                      <a:pt x="3055" y="42496"/>
                    </a:cubicBezTo>
                    <a:cubicBezTo>
                      <a:pt x="4598" y="55441"/>
                      <a:pt x="5626" y="69242"/>
                      <a:pt x="10513" y="81501"/>
                    </a:cubicBezTo>
                    <a:cubicBezTo>
                      <a:pt x="11627" y="84244"/>
                      <a:pt x="15228" y="82958"/>
                      <a:pt x="15228" y="80301"/>
                    </a:cubicBezTo>
                    <a:cubicBezTo>
                      <a:pt x="15228" y="67442"/>
                      <a:pt x="12313" y="54412"/>
                      <a:pt x="10941" y="41553"/>
                    </a:cubicBezTo>
                    <a:cubicBezTo>
                      <a:pt x="9484" y="28523"/>
                      <a:pt x="8970" y="15150"/>
                      <a:pt x="5798" y="2462"/>
                    </a:cubicBezTo>
                    <a:cubicBezTo>
                      <a:pt x="5026" y="-452"/>
                      <a:pt x="311" y="-1138"/>
                      <a:pt x="140" y="2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4" name="任意多边形: 形状 1273">
                <a:extLst>
                  <a:ext uri="{FF2B5EF4-FFF2-40B4-BE49-F238E27FC236}">
                    <a16:creationId xmlns:a16="http://schemas.microsoft.com/office/drawing/2014/main" id="{C8E99C79-BB32-570C-6DE1-824ED49E190A}"/>
                  </a:ext>
                </a:extLst>
              </p:cNvPr>
              <p:cNvSpPr/>
              <p:nvPr/>
            </p:nvSpPr>
            <p:spPr>
              <a:xfrm>
                <a:off x="7992101" y="1794592"/>
                <a:ext cx="57636" cy="82449"/>
              </a:xfrm>
              <a:custGeom>
                <a:avLst/>
                <a:gdLst>
                  <a:gd name="connsiteX0" fmla="*/ 4764 w 57636"/>
                  <a:gd name="connsiteY0" fmla="*/ 81499 h 82449"/>
                  <a:gd name="connsiteX1" fmla="*/ 57142 w 57636"/>
                  <a:gd name="connsiteY1" fmla="*/ 4175 h 82449"/>
                  <a:gd name="connsiteX2" fmla="*/ 53028 w 57636"/>
                  <a:gd name="connsiteY2" fmla="*/ 917 h 82449"/>
                  <a:gd name="connsiteX3" fmla="*/ 306 w 57636"/>
                  <a:gd name="connsiteY3" fmla="*/ 78841 h 82449"/>
                  <a:gd name="connsiteX4" fmla="*/ 4764 w 57636"/>
                  <a:gd name="connsiteY4" fmla="*/ 81499 h 82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36" h="82449">
                    <a:moveTo>
                      <a:pt x="4764" y="81499"/>
                    </a:moveTo>
                    <a:cubicBezTo>
                      <a:pt x="23281" y="57153"/>
                      <a:pt x="41026" y="30150"/>
                      <a:pt x="57142" y="4175"/>
                    </a:cubicBezTo>
                    <a:cubicBezTo>
                      <a:pt x="58943" y="1260"/>
                      <a:pt x="55428" y="-1483"/>
                      <a:pt x="53028" y="917"/>
                    </a:cubicBezTo>
                    <a:cubicBezTo>
                      <a:pt x="31510" y="22177"/>
                      <a:pt x="14880" y="52438"/>
                      <a:pt x="306" y="78841"/>
                    </a:cubicBezTo>
                    <a:cubicBezTo>
                      <a:pt x="-1151" y="81499"/>
                      <a:pt x="2964" y="83813"/>
                      <a:pt x="4764" y="814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5" name="任意多边形: 形状 1274">
                <a:extLst>
                  <a:ext uri="{FF2B5EF4-FFF2-40B4-BE49-F238E27FC236}">
                    <a16:creationId xmlns:a16="http://schemas.microsoft.com/office/drawing/2014/main" id="{2AF01CD2-AF1F-56F1-32C3-A180CBF52620}"/>
                  </a:ext>
                </a:extLst>
              </p:cNvPr>
              <p:cNvSpPr/>
              <p:nvPr/>
            </p:nvSpPr>
            <p:spPr>
              <a:xfrm>
                <a:off x="7931068" y="1763725"/>
                <a:ext cx="94564" cy="46561"/>
              </a:xfrm>
              <a:custGeom>
                <a:avLst/>
                <a:gdLst>
                  <a:gd name="connsiteX0" fmla="*/ 3304 w 94564"/>
                  <a:gd name="connsiteY0" fmla="*/ 46443 h 46561"/>
                  <a:gd name="connsiteX1" fmla="*/ 49339 w 94564"/>
                  <a:gd name="connsiteY1" fmla="*/ 25441 h 46561"/>
                  <a:gd name="connsiteX2" fmla="*/ 93487 w 94564"/>
                  <a:gd name="connsiteY2" fmla="*/ 4695 h 46561"/>
                  <a:gd name="connsiteX3" fmla="*/ 91001 w 94564"/>
                  <a:gd name="connsiteY3" fmla="*/ 152 h 46561"/>
                  <a:gd name="connsiteX4" fmla="*/ 1504 w 94564"/>
                  <a:gd name="connsiteY4" fmla="*/ 41900 h 46561"/>
                  <a:gd name="connsiteX5" fmla="*/ 3304 w 94564"/>
                  <a:gd name="connsiteY5" fmla="*/ 46443 h 46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564" h="46561">
                    <a:moveTo>
                      <a:pt x="3304" y="46443"/>
                    </a:moveTo>
                    <a:cubicBezTo>
                      <a:pt x="19763" y="42071"/>
                      <a:pt x="33651" y="31870"/>
                      <a:pt x="49339" y="25441"/>
                    </a:cubicBezTo>
                    <a:cubicBezTo>
                      <a:pt x="64169" y="19354"/>
                      <a:pt x="80628" y="14382"/>
                      <a:pt x="93487" y="4695"/>
                    </a:cubicBezTo>
                    <a:cubicBezTo>
                      <a:pt x="95973" y="2895"/>
                      <a:pt x="93744" y="-791"/>
                      <a:pt x="91001" y="152"/>
                    </a:cubicBezTo>
                    <a:cubicBezTo>
                      <a:pt x="59797" y="10782"/>
                      <a:pt x="31251" y="28012"/>
                      <a:pt x="1504" y="41900"/>
                    </a:cubicBezTo>
                    <a:cubicBezTo>
                      <a:pt x="-1410" y="43271"/>
                      <a:pt x="304" y="47301"/>
                      <a:pt x="3304" y="46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6" name="任意多边形: 形状 1275">
                <a:extLst>
                  <a:ext uri="{FF2B5EF4-FFF2-40B4-BE49-F238E27FC236}">
                    <a16:creationId xmlns:a16="http://schemas.microsoft.com/office/drawing/2014/main" id="{F818AAE6-7823-E04A-7A7B-18D095CEAF47}"/>
                  </a:ext>
                </a:extLst>
              </p:cNvPr>
              <p:cNvSpPr/>
              <p:nvPr/>
            </p:nvSpPr>
            <p:spPr>
              <a:xfrm>
                <a:off x="7923977" y="1714498"/>
                <a:ext cx="104836" cy="14490"/>
              </a:xfrm>
              <a:custGeom>
                <a:avLst/>
                <a:gdLst>
                  <a:gd name="connsiteX0" fmla="*/ 1309 w 104836"/>
                  <a:gd name="connsiteY0" fmla="*/ 4202 h 14490"/>
                  <a:gd name="connsiteX1" fmla="*/ 45114 w 104836"/>
                  <a:gd name="connsiteY1" fmla="*/ 10460 h 14490"/>
                  <a:gd name="connsiteX2" fmla="*/ 101521 w 104836"/>
                  <a:gd name="connsiteY2" fmla="*/ 14489 h 14490"/>
                  <a:gd name="connsiteX3" fmla="*/ 103064 w 104836"/>
                  <a:gd name="connsiteY3" fmla="*/ 9003 h 14490"/>
                  <a:gd name="connsiteX4" fmla="*/ 58659 w 104836"/>
                  <a:gd name="connsiteY4" fmla="*/ 4116 h 14490"/>
                  <a:gd name="connsiteX5" fmla="*/ 2509 w 104836"/>
                  <a:gd name="connsiteY5" fmla="*/ 2 h 14490"/>
                  <a:gd name="connsiteX6" fmla="*/ 1309 w 104836"/>
                  <a:gd name="connsiteY6" fmla="*/ 4202 h 1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36" h="14490">
                    <a:moveTo>
                      <a:pt x="1309" y="4202"/>
                    </a:moveTo>
                    <a:cubicBezTo>
                      <a:pt x="15453" y="8917"/>
                      <a:pt x="30284" y="9689"/>
                      <a:pt x="45114" y="10460"/>
                    </a:cubicBezTo>
                    <a:cubicBezTo>
                      <a:pt x="63888" y="11489"/>
                      <a:pt x="82747" y="13718"/>
                      <a:pt x="101521" y="14489"/>
                    </a:cubicBezTo>
                    <a:cubicBezTo>
                      <a:pt x="104521" y="14575"/>
                      <a:pt x="106407" y="10031"/>
                      <a:pt x="103064" y="9003"/>
                    </a:cubicBezTo>
                    <a:cubicBezTo>
                      <a:pt x="88748" y="4631"/>
                      <a:pt x="73489" y="4631"/>
                      <a:pt x="58659" y="4116"/>
                    </a:cubicBezTo>
                    <a:cubicBezTo>
                      <a:pt x="39799" y="3430"/>
                      <a:pt x="21282" y="1545"/>
                      <a:pt x="2509" y="2"/>
                    </a:cubicBezTo>
                    <a:cubicBezTo>
                      <a:pt x="108" y="-84"/>
                      <a:pt x="-1092" y="3430"/>
                      <a:pt x="1309" y="4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7" name="任意多边形: 形状 1276">
                <a:extLst>
                  <a:ext uri="{FF2B5EF4-FFF2-40B4-BE49-F238E27FC236}">
                    <a16:creationId xmlns:a16="http://schemas.microsoft.com/office/drawing/2014/main" id="{1DCFFEFE-752A-94FC-8A5C-57056134471A}"/>
                  </a:ext>
                </a:extLst>
              </p:cNvPr>
              <p:cNvSpPr/>
              <p:nvPr/>
            </p:nvSpPr>
            <p:spPr>
              <a:xfrm>
                <a:off x="7968625" y="1636468"/>
                <a:ext cx="74760" cy="62071"/>
              </a:xfrm>
              <a:custGeom>
                <a:avLst/>
                <a:gdLst>
                  <a:gd name="connsiteX0" fmla="*/ 808 w 74760"/>
                  <a:gd name="connsiteY0" fmla="*/ 4051 h 62071"/>
                  <a:gd name="connsiteX1" fmla="*/ 33727 w 74760"/>
                  <a:gd name="connsiteY1" fmla="*/ 29597 h 62071"/>
                  <a:gd name="connsiteX2" fmla="*/ 69817 w 74760"/>
                  <a:gd name="connsiteY2" fmla="*/ 61487 h 62071"/>
                  <a:gd name="connsiteX3" fmla="*/ 74104 w 74760"/>
                  <a:gd name="connsiteY3" fmla="*/ 57372 h 62071"/>
                  <a:gd name="connsiteX4" fmla="*/ 3123 w 74760"/>
                  <a:gd name="connsiteY4" fmla="*/ 193 h 62071"/>
                  <a:gd name="connsiteX5" fmla="*/ 808 w 74760"/>
                  <a:gd name="connsiteY5" fmla="*/ 4051 h 6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60" h="62071">
                    <a:moveTo>
                      <a:pt x="808" y="4051"/>
                    </a:moveTo>
                    <a:cubicBezTo>
                      <a:pt x="11610" y="12795"/>
                      <a:pt x="23011" y="20681"/>
                      <a:pt x="33727" y="29597"/>
                    </a:cubicBezTo>
                    <a:cubicBezTo>
                      <a:pt x="45985" y="39884"/>
                      <a:pt x="57044" y="51971"/>
                      <a:pt x="69817" y="61487"/>
                    </a:cubicBezTo>
                    <a:cubicBezTo>
                      <a:pt x="72389" y="63458"/>
                      <a:pt x="76332" y="60029"/>
                      <a:pt x="74104" y="57372"/>
                    </a:cubicBezTo>
                    <a:cubicBezTo>
                      <a:pt x="55587" y="35940"/>
                      <a:pt x="29269" y="11852"/>
                      <a:pt x="3123" y="193"/>
                    </a:cubicBezTo>
                    <a:cubicBezTo>
                      <a:pt x="808" y="-836"/>
                      <a:pt x="-1163" y="2508"/>
                      <a:pt x="808" y="40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8" name="任意多边形: 形状 1277">
                <a:extLst>
                  <a:ext uri="{FF2B5EF4-FFF2-40B4-BE49-F238E27FC236}">
                    <a16:creationId xmlns:a16="http://schemas.microsoft.com/office/drawing/2014/main" id="{DD0E3CCF-2B96-3E2F-45AB-E8096DCB0E98}"/>
                  </a:ext>
                </a:extLst>
              </p:cNvPr>
              <p:cNvSpPr/>
              <p:nvPr/>
            </p:nvSpPr>
            <p:spPr>
              <a:xfrm>
                <a:off x="8023364" y="1605601"/>
                <a:ext cx="34114" cy="64220"/>
              </a:xfrm>
              <a:custGeom>
                <a:avLst/>
                <a:gdLst>
                  <a:gd name="connsiteX0" fmla="*/ 247 w 34114"/>
                  <a:gd name="connsiteY0" fmla="*/ 3028 h 64220"/>
                  <a:gd name="connsiteX1" fmla="*/ 16192 w 34114"/>
                  <a:gd name="connsiteY1" fmla="*/ 31403 h 64220"/>
                  <a:gd name="connsiteX2" fmla="*/ 29137 w 34114"/>
                  <a:gd name="connsiteY2" fmla="*/ 63036 h 64220"/>
                  <a:gd name="connsiteX3" fmla="*/ 34109 w 34114"/>
                  <a:gd name="connsiteY3" fmla="*/ 61064 h 64220"/>
                  <a:gd name="connsiteX4" fmla="*/ 22365 w 34114"/>
                  <a:gd name="connsiteY4" fmla="*/ 28917 h 64220"/>
                  <a:gd name="connsiteX5" fmla="*/ 3762 w 34114"/>
                  <a:gd name="connsiteY5" fmla="*/ 457 h 64220"/>
                  <a:gd name="connsiteX6" fmla="*/ 247 w 34114"/>
                  <a:gd name="connsiteY6" fmla="*/ 3028 h 6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14" h="64220">
                    <a:moveTo>
                      <a:pt x="247" y="3028"/>
                    </a:moveTo>
                    <a:cubicBezTo>
                      <a:pt x="5391" y="12629"/>
                      <a:pt x="11477" y="21545"/>
                      <a:pt x="16192" y="31403"/>
                    </a:cubicBezTo>
                    <a:cubicBezTo>
                      <a:pt x="21078" y="41604"/>
                      <a:pt x="23651" y="53263"/>
                      <a:pt x="29137" y="63036"/>
                    </a:cubicBezTo>
                    <a:cubicBezTo>
                      <a:pt x="30594" y="65607"/>
                      <a:pt x="34280" y="63550"/>
                      <a:pt x="34109" y="61064"/>
                    </a:cubicBezTo>
                    <a:cubicBezTo>
                      <a:pt x="33080" y="50091"/>
                      <a:pt x="26993" y="38776"/>
                      <a:pt x="22365" y="28917"/>
                    </a:cubicBezTo>
                    <a:cubicBezTo>
                      <a:pt x="17650" y="18887"/>
                      <a:pt x="12077" y="8000"/>
                      <a:pt x="3762" y="457"/>
                    </a:cubicBezTo>
                    <a:cubicBezTo>
                      <a:pt x="2048" y="-915"/>
                      <a:pt x="-867" y="1057"/>
                      <a:pt x="247" y="3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9" name="任意多边形: 形状 1278">
                <a:extLst>
                  <a:ext uri="{FF2B5EF4-FFF2-40B4-BE49-F238E27FC236}">
                    <a16:creationId xmlns:a16="http://schemas.microsoft.com/office/drawing/2014/main" id="{E47087D3-BBC5-4104-3C35-894997AE243C}"/>
                  </a:ext>
                </a:extLst>
              </p:cNvPr>
              <p:cNvSpPr/>
              <p:nvPr/>
            </p:nvSpPr>
            <p:spPr>
              <a:xfrm>
                <a:off x="8080595" y="1615356"/>
                <a:ext cx="9700" cy="63965"/>
              </a:xfrm>
              <a:custGeom>
                <a:avLst/>
                <a:gdLst>
                  <a:gd name="connsiteX0" fmla="*/ 1310 w 9700"/>
                  <a:gd name="connsiteY0" fmla="*/ 30478 h 63965"/>
                  <a:gd name="connsiteX1" fmla="*/ 3453 w 9700"/>
                  <a:gd name="connsiteY1" fmla="*/ 61767 h 63965"/>
                  <a:gd name="connsiteX2" fmla="*/ 8597 w 9700"/>
                  <a:gd name="connsiteY2" fmla="*/ 61853 h 63965"/>
                  <a:gd name="connsiteX3" fmla="*/ 7997 w 9700"/>
                  <a:gd name="connsiteY3" fmla="*/ 33307 h 63965"/>
                  <a:gd name="connsiteX4" fmla="*/ 5425 w 9700"/>
                  <a:gd name="connsiteY4" fmla="*/ 1674 h 63965"/>
                  <a:gd name="connsiteX5" fmla="*/ 1481 w 9700"/>
                  <a:gd name="connsiteY5" fmla="*/ 1674 h 63965"/>
                  <a:gd name="connsiteX6" fmla="*/ 1310 w 9700"/>
                  <a:gd name="connsiteY6" fmla="*/ 30478 h 6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0" h="63965">
                    <a:moveTo>
                      <a:pt x="1310" y="30478"/>
                    </a:moveTo>
                    <a:cubicBezTo>
                      <a:pt x="2339" y="40850"/>
                      <a:pt x="2167" y="51480"/>
                      <a:pt x="3453" y="61767"/>
                    </a:cubicBezTo>
                    <a:cubicBezTo>
                      <a:pt x="3796" y="64853"/>
                      <a:pt x="7911" y="64511"/>
                      <a:pt x="8597" y="61853"/>
                    </a:cubicBezTo>
                    <a:cubicBezTo>
                      <a:pt x="10911" y="52766"/>
                      <a:pt x="9025" y="42479"/>
                      <a:pt x="7997" y="33307"/>
                    </a:cubicBezTo>
                    <a:cubicBezTo>
                      <a:pt x="6882" y="22762"/>
                      <a:pt x="6796" y="12133"/>
                      <a:pt x="5425" y="1674"/>
                    </a:cubicBezTo>
                    <a:cubicBezTo>
                      <a:pt x="5082" y="-726"/>
                      <a:pt x="2082" y="-383"/>
                      <a:pt x="1481" y="1674"/>
                    </a:cubicBezTo>
                    <a:cubicBezTo>
                      <a:pt x="-1176" y="10932"/>
                      <a:pt x="367" y="20962"/>
                      <a:pt x="1310" y="304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0" name="任意多边形: 形状 1279">
                <a:extLst>
                  <a:ext uri="{FF2B5EF4-FFF2-40B4-BE49-F238E27FC236}">
                    <a16:creationId xmlns:a16="http://schemas.microsoft.com/office/drawing/2014/main" id="{738F8A9E-ABD0-81DD-F827-6890E7F5A6A3}"/>
                  </a:ext>
                </a:extLst>
              </p:cNvPr>
              <p:cNvSpPr/>
              <p:nvPr/>
            </p:nvSpPr>
            <p:spPr>
              <a:xfrm>
                <a:off x="8135178" y="1733009"/>
                <a:ext cx="68912" cy="12353"/>
              </a:xfrm>
              <a:custGeom>
                <a:avLst/>
                <a:gdLst>
                  <a:gd name="connsiteX0" fmla="*/ 2105 w 68912"/>
                  <a:gd name="connsiteY0" fmla="*/ 12352 h 12353"/>
                  <a:gd name="connsiteX1" fmla="*/ 30995 w 68912"/>
                  <a:gd name="connsiteY1" fmla="*/ 8922 h 12353"/>
                  <a:gd name="connsiteX2" fmla="*/ 67171 w 68912"/>
                  <a:gd name="connsiteY2" fmla="*/ 4208 h 12353"/>
                  <a:gd name="connsiteX3" fmla="*/ 67171 w 68912"/>
                  <a:gd name="connsiteY3" fmla="*/ 178 h 12353"/>
                  <a:gd name="connsiteX4" fmla="*/ 34167 w 68912"/>
                  <a:gd name="connsiteY4" fmla="*/ 1550 h 12353"/>
                  <a:gd name="connsiteX5" fmla="*/ 1505 w 68912"/>
                  <a:gd name="connsiteY5" fmla="*/ 7551 h 12353"/>
                  <a:gd name="connsiteX6" fmla="*/ 2105 w 68912"/>
                  <a:gd name="connsiteY6" fmla="*/ 12352 h 1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912" h="12353">
                    <a:moveTo>
                      <a:pt x="2105" y="12352"/>
                    </a:moveTo>
                    <a:cubicBezTo>
                      <a:pt x="11707" y="12437"/>
                      <a:pt x="21394" y="10037"/>
                      <a:pt x="30995" y="8922"/>
                    </a:cubicBezTo>
                    <a:cubicBezTo>
                      <a:pt x="42996" y="7551"/>
                      <a:pt x="55341" y="7122"/>
                      <a:pt x="67171" y="4208"/>
                    </a:cubicBezTo>
                    <a:cubicBezTo>
                      <a:pt x="69228" y="3693"/>
                      <a:pt x="69743" y="264"/>
                      <a:pt x="67171" y="178"/>
                    </a:cubicBezTo>
                    <a:cubicBezTo>
                      <a:pt x="56198" y="-422"/>
                      <a:pt x="45140" y="607"/>
                      <a:pt x="34167" y="1550"/>
                    </a:cubicBezTo>
                    <a:cubicBezTo>
                      <a:pt x="23451" y="2493"/>
                      <a:pt x="11364" y="3007"/>
                      <a:pt x="1505" y="7551"/>
                    </a:cubicBezTo>
                    <a:cubicBezTo>
                      <a:pt x="-552" y="8408"/>
                      <a:pt x="-638" y="12352"/>
                      <a:pt x="2105" y="123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1" name="任意多边形: 形状 1280">
                <a:extLst>
                  <a:ext uri="{FF2B5EF4-FFF2-40B4-BE49-F238E27FC236}">
                    <a16:creationId xmlns:a16="http://schemas.microsoft.com/office/drawing/2014/main" id="{D385745E-E24A-D78A-067D-9F1C0DCA30F2}"/>
                  </a:ext>
                </a:extLst>
              </p:cNvPr>
              <p:cNvSpPr/>
              <p:nvPr/>
            </p:nvSpPr>
            <p:spPr>
              <a:xfrm>
                <a:off x="8135339" y="1772530"/>
                <a:ext cx="78486" cy="30716"/>
              </a:xfrm>
              <a:custGeom>
                <a:avLst/>
                <a:gdLst>
                  <a:gd name="connsiteX0" fmla="*/ 1687 w 78486"/>
                  <a:gd name="connsiteY0" fmla="*/ 5234 h 30716"/>
                  <a:gd name="connsiteX1" fmla="*/ 40520 w 78486"/>
                  <a:gd name="connsiteY1" fmla="*/ 21351 h 30716"/>
                  <a:gd name="connsiteX2" fmla="*/ 76611 w 78486"/>
                  <a:gd name="connsiteY2" fmla="*/ 30695 h 30716"/>
                  <a:gd name="connsiteX3" fmla="*/ 77211 w 78486"/>
                  <a:gd name="connsiteY3" fmla="*/ 26580 h 30716"/>
                  <a:gd name="connsiteX4" fmla="*/ 38549 w 78486"/>
                  <a:gd name="connsiteY4" fmla="*/ 12350 h 30716"/>
                  <a:gd name="connsiteX5" fmla="*/ 3144 w 78486"/>
                  <a:gd name="connsiteY5" fmla="*/ 5 h 30716"/>
                  <a:gd name="connsiteX6" fmla="*/ 1687 w 78486"/>
                  <a:gd name="connsiteY6" fmla="*/ 5234 h 30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86" h="30716">
                    <a:moveTo>
                      <a:pt x="1687" y="5234"/>
                    </a:moveTo>
                    <a:cubicBezTo>
                      <a:pt x="14717" y="10549"/>
                      <a:pt x="27748" y="15436"/>
                      <a:pt x="40520" y="21351"/>
                    </a:cubicBezTo>
                    <a:cubicBezTo>
                      <a:pt x="51922" y="26666"/>
                      <a:pt x="61523" y="28037"/>
                      <a:pt x="76611" y="30695"/>
                    </a:cubicBezTo>
                    <a:cubicBezTo>
                      <a:pt x="78668" y="31038"/>
                      <a:pt x="79268" y="27180"/>
                      <a:pt x="77211" y="26580"/>
                    </a:cubicBezTo>
                    <a:cubicBezTo>
                      <a:pt x="63752" y="22551"/>
                      <a:pt x="51236" y="18264"/>
                      <a:pt x="38549" y="12350"/>
                    </a:cubicBezTo>
                    <a:cubicBezTo>
                      <a:pt x="27233" y="7034"/>
                      <a:pt x="15746" y="862"/>
                      <a:pt x="3144" y="5"/>
                    </a:cubicBezTo>
                    <a:cubicBezTo>
                      <a:pt x="144" y="-166"/>
                      <a:pt x="-1399" y="4034"/>
                      <a:pt x="1687" y="52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2" name="任意多边形: 形状 1281">
                <a:extLst>
                  <a:ext uri="{FF2B5EF4-FFF2-40B4-BE49-F238E27FC236}">
                    <a16:creationId xmlns:a16="http://schemas.microsoft.com/office/drawing/2014/main" id="{BAFA2A8C-A00D-17BA-6E1D-FE192D12DA0D}"/>
                  </a:ext>
                </a:extLst>
              </p:cNvPr>
              <p:cNvSpPr/>
              <p:nvPr/>
            </p:nvSpPr>
            <p:spPr>
              <a:xfrm>
                <a:off x="8109048" y="1802442"/>
                <a:ext cx="63097" cy="71994"/>
              </a:xfrm>
              <a:custGeom>
                <a:avLst/>
                <a:gdLst>
                  <a:gd name="connsiteX0" fmla="*/ 288 w 63097"/>
                  <a:gd name="connsiteY0" fmla="*/ 4040 h 71994"/>
                  <a:gd name="connsiteX1" fmla="*/ 35350 w 63097"/>
                  <a:gd name="connsiteY1" fmla="*/ 48446 h 71994"/>
                  <a:gd name="connsiteX2" fmla="*/ 60724 w 63097"/>
                  <a:gd name="connsiteY2" fmla="*/ 71677 h 71994"/>
                  <a:gd name="connsiteX3" fmla="*/ 62525 w 63097"/>
                  <a:gd name="connsiteY3" fmla="*/ 67562 h 71994"/>
                  <a:gd name="connsiteX4" fmla="*/ 4746 w 63097"/>
                  <a:gd name="connsiteY4" fmla="*/ 697 h 71994"/>
                  <a:gd name="connsiteX5" fmla="*/ 288 w 63097"/>
                  <a:gd name="connsiteY5" fmla="*/ 4040 h 7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097" h="71994">
                    <a:moveTo>
                      <a:pt x="288" y="4040"/>
                    </a:moveTo>
                    <a:cubicBezTo>
                      <a:pt x="9118" y="20499"/>
                      <a:pt x="23434" y="34215"/>
                      <a:pt x="35350" y="48446"/>
                    </a:cubicBezTo>
                    <a:cubicBezTo>
                      <a:pt x="42722" y="57275"/>
                      <a:pt x="49323" y="63019"/>
                      <a:pt x="60724" y="71677"/>
                    </a:cubicBezTo>
                    <a:cubicBezTo>
                      <a:pt x="62611" y="73134"/>
                      <a:pt x="63897" y="69191"/>
                      <a:pt x="62525" y="67562"/>
                    </a:cubicBezTo>
                    <a:cubicBezTo>
                      <a:pt x="43237" y="45274"/>
                      <a:pt x="25149" y="21357"/>
                      <a:pt x="4746" y="697"/>
                    </a:cubicBezTo>
                    <a:cubicBezTo>
                      <a:pt x="2775" y="-1360"/>
                      <a:pt x="-1083" y="1554"/>
                      <a:pt x="288" y="40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5" name="图形 4">
              <a:extLst>
                <a:ext uri="{FF2B5EF4-FFF2-40B4-BE49-F238E27FC236}">
                  <a16:creationId xmlns:a16="http://schemas.microsoft.com/office/drawing/2014/main" id="{E7873ADA-55B0-EB30-2427-D6ABA6E7E459}"/>
                </a:ext>
              </a:extLst>
            </p:cNvPr>
            <p:cNvGrpSpPr/>
            <p:nvPr/>
          </p:nvGrpSpPr>
          <p:grpSpPr>
            <a:xfrm>
              <a:off x="6621139" y="3068785"/>
              <a:ext cx="525034" cy="547274"/>
              <a:chOff x="6621139" y="3068785"/>
              <a:chExt cx="525034" cy="547274"/>
            </a:xfrm>
          </p:grpSpPr>
          <p:sp>
            <p:nvSpPr>
              <p:cNvPr id="1261" name="任意多边形: 形状 1260">
                <a:extLst>
                  <a:ext uri="{FF2B5EF4-FFF2-40B4-BE49-F238E27FC236}">
                    <a16:creationId xmlns:a16="http://schemas.microsoft.com/office/drawing/2014/main" id="{72EF3B4F-DA93-359F-6475-85B826E0A400}"/>
                  </a:ext>
                </a:extLst>
              </p:cNvPr>
              <p:cNvSpPr/>
              <p:nvPr/>
            </p:nvSpPr>
            <p:spPr>
              <a:xfrm>
                <a:off x="6621139" y="3068785"/>
                <a:ext cx="525034" cy="547274"/>
              </a:xfrm>
              <a:custGeom>
                <a:avLst/>
                <a:gdLst>
                  <a:gd name="connsiteX0" fmla="*/ 368286 w 525034"/>
                  <a:gd name="connsiteY0" fmla="*/ 520177 h 547274"/>
                  <a:gd name="connsiteX1" fmla="*/ 368801 w 525034"/>
                  <a:gd name="connsiteY1" fmla="*/ 517863 h 547274"/>
                  <a:gd name="connsiteX2" fmla="*/ 304936 w 525034"/>
                  <a:gd name="connsiteY2" fmla="*/ 395962 h 547274"/>
                  <a:gd name="connsiteX3" fmla="*/ 267903 w 525034"/>
                  <a:gd name="connsiteY3" fmla="*/ 339726 h 547274"/>
                  <a:gd name="connsiteX4" fmla="*/ 248700 w 525034"/>
                  <a:gd name="connsiteY4" fmla="*/ 317609 h 547274"/>
                  <a:gd name="connsiteX5" fmla="*/ 266960 w 525034"/>
                  <a:gd name="connsiteY5" fmla="*/ 336040 h 547274"/>
                  <a:gd name="connsiteX6" fmla="*/ 333825 w 525034"/>
                  <a:gd name="connsiteY6" fmla="*/ 380274 h 547274"/>
                  <a:gd name="connsiteX7" fmla="*/ 441582 w 525034"/>
                  <a:gd name="connsiteY7" fmla="*/ 411649 h 547274"/>
                  <a:gd name="connsiteX8" fmla="*/ 495417 w 525034"/>
                  <a:gd name="connsiteY8" fmla="*/ 417136 h 547274"/>
                  <a:gd name="connsiteX9" fmla="*/ 497045 w 525034"/>
                  <a:gd name="connsiteY9" fmla="*/ 416107 h 547274"/>
                  <a:gd name="connsiteX10" fmla="*/ 496874 w 525034"/>
                  <a:gd name="connsiteY10" fmla="*/ 411649 h 547274"/>
                  <a:gd name="connsiteX11" fmla="*/ 438581 w 525034"/>
                  <a:gd name="connsiteY11" fmla="*/ 365872 h 547274"/>
                  <a:gd name="connsiteX12" fmla="*/ 369658 w 525034"/>
                  <a:gd name="connsiteY12" fmla="*/ 328753 h 547274"/>
                  <a:gd name="connsiteX13" fmla="*/ 251100 w 525034"/>
                  <a:gd name="connsiteY13" fmla="*/ 284862 h 547274"/>
                  <a:gd name="connsiteX14" fmla="*/ 372230 w 525034"/>
                  <a:gd name="connsiteY14" fmla="*/ 294206 h 547274"/>
                  <a:gd name="connsiteX15" fmla="*/ 523363 w 525034"/>
                  <a:gd name="connsiteY15" fmla="*/ 254173 h 547274"/>
                  <a:gd name="connsiteX16" fmla="*/ 523535 w 525034"/>
                  <a:gd name="connsiteY16" fmla="*/ 254001 h 547274"/>
                  <a:gd name="connsiteX17" fmla="*/ 523191 w 525034"/>
                  <a:gd name="connsiteY17" fmla="*/ 249286 h 547274"/>
                  <a:gd name="connsiteX18" fmla="*/ 362714 w 525034"/>
                  <a:gd name="connsiteY18" fmla="*/ 241314 h 547274"/>
                  <a:gd name="connsiteX19" fmla="*/ 285305 w 525034"/>
                  <a:gd name="connsiteY19" fmla="*/ 250401 h 547274"/>
                  <a:gd name="connsiteX20" fmla="*/ 267388 w 525034"/>
                  <a:gd name="connsiteY20" fmla="*/ 253487 h 547274"/>
                  <a:gd name="connsiteX21" fmla="*/ 338797 w 525034"/>
                  <a:gd name="connsiteY21" fmla="*/ 194594 h 547274"/>
                  <a:gd name="connsiteX22" fmla="*/ 379688 w 525034"/>
                  <a:gd name="connsiteY22" fmla="*/ 137586 h 547274"/>
                  <a:gd name="connsiteX23" fmla="*/ 401719 w 525034"/>
                  <a:gd name="connsiteY23" fmla="*/ 96096 h 547274"/>
                  <a:gd name="connsiteX24" fmla="*/ 405063 w 525034"/>
                  <a:gd name="connsiteY24" fmla="*/ 88466 h 547274"/>
                  <a:gd name="connsiteX25" fmla="*/ 408406 w 525034"/>
                  <a:gd name="connsiteY25" fmla="*/ 72350 h 547274"/>
                  <a:gd name="connsiteX26" fmla="*/ 405063 w 525034"/>
                  <a:gd name="connsiteY26" fmla="*/ 70892 h 547274"/>
                  <a:gd name="connsiteX27" fmla="*/ 403520 w 525034"/>
                  <a:gd name="connsiteY27" fmla="*/ 71064 h 547274"/>
                  <a:gd name="connsiteX28" fmla="*/ 301764 w 525034"/>
                  <a:gd name="connsiteY28" fmla="*/ 161418 h 547274"/>
                  <a:gd name="connsiteX29" fmla="*/ 256501 w 525034"/>
                  <a:gd name="connsiteY29" fmla="*/ 216711 h 547274"/>
                  <a:gd name="connsiteX30" fmla="*/ 254530 w 525034"/>
                  <a:gd name="connsiteY30" fmla="*/ 218939 h 547274"/>
                  <a:gd name="connsiteX31" fmla="*/ 261559 w 525034"/>
                  <a:gd name="connsiteY31" fmla="*/ 206938 h 547274"/>
                  <a:gd name="connsiteX32" fmla="*/ 279819 w 525034"/>
                  <a:gd name="connsiteY32" fmla="*/ 145559 h 547274"/>
                  <a:gd name="connsiteX33" fmla="*/ 289248 w 525034"/>
                  <a:gd name="connsiteY33" fmla="*/ 77150 h 547274"/>
                  <a:gd name="connsiteX34" fmla="*/ 279647 w 525034"/>
                  <a:gd name="connsiteY34" fmla="*/ 2741 h 547274"/>
                  <a:gd name="connsiteX35" fmla="*/ 273389 w 525034"/>
                  <a:gd name="connsiteY35" fmla="*/ 1112 h 547274"/>
                  <a:gd name="connsiteX36" fmla="*/ 230784 w 525034"/>
                  <a:gd name="connsiteY36" fmla="*/ 122413 h 547274"/>
                  <a:gd name="connsiteX37" fmla="*/ 220668 w 525034"/>
                  <a:gd name="connsiteY37" fmla="*/ 217225 h 547274"/>
                  <a:gd name="connsiteX38" fmla="*/ 203437 w 525034"/>
                  <a:gd name="connsiteY38" fmla="*/ 134929 h 547274"/>
                  <a:gd name="connsiteX39" fmla="*/ 177291 w 525034"/>
                  <a:gd name="connsiteY39" fmla="*/ 76807 h 547274"/>
                  <a:gd name="connsiteX40" fmla="*/ 144373 w 525034"/>
                  <a:gd name="connsiteY40" fmla="*/ 35488 h 547274"/>
                  <a:gd name="connsiteX41" fmla="*/ 138715 w 525034"/>
                  <a:gd name="connsiteY41" fmla="*/ 37888 h 547274"/>
                  <a:gd name="connsiteX42" fmla="*/ 152260 w 525034"/>
                  <a:gd name="connsiteY42" fmla="*/ 152417 h 547274"/>
                  <a:gd name="connsiteX43" fmla="*/ 168976 w 525034"/>
                  <a:gd name="connsiteY43" fmla="*/ 194679 h 547274"/>
                  <a:gd name="connsiteX44" fmla="*/ 160403 w 525034"/>
                  <a:gd name="connsiteY44" fmla="*/ 184392 h 547274"/>
                  <a:gd name="connsiteX45" fmla="*/ 114798 w 525034"/>
                  <a:gd name="connsiteY45" fmla="*/ 145902 h 547274"/>
                  <a:gd name="connsiteX46" fmla="*/ 73221 w 525034"/>
                  <a:gd name="connsiteY46" fmla="*/ 122928 h 547274"/>
                  <a:gd name="connsiteX47" fmla="*/ 68592 w 525034"/>
                  <a:gd name="connsiteY47" fmla="*/ 127642 h 547274"/>
                  <a:gd name="connsiteX48" fmla="*/ 126542 w 525034"/>
                  <a:gd name="connsiteY48" fmla="*/ 221426 h 547274"/>
                  <a:gd name="connsiteX49" fmla="*/ 169919 w 525034"/>
                  <a:gd name="connsiteY49" fmla="*/ 254858 h 547274"/>
                  <a:gd name="connsiteX50" fmla="*/ 198808 w 525034"/>
                  <a:gd name="connsiteY50" fmla="*/ 273889 h 547274"/>
                  <a:gd name="connsiteX51" fmla="*/ 104339 w 525034"/>
                  <a:gd name="connsiteY51" fmla="*/ 272175 h 547274"/>
                  <a:gd name="connsiteX52" fmla="*/ 4727 w 525034"/>
                  <a:gd name="connsiteY52" fmla="*/ 236342 h 547274"/>
                  <a:gd name="connsiteX53" fmla="*/ 1041 w 525034"/>
                  <a:gd name="connsiteY53" fmla="*/ 241228 h 547274"/>
                  <a:gd name="connsiteX54" fmla="*/ 102368 w 525034"/>
                  <a:gd name="connsiteY54" fmla="*/ 279290 h 547274"/>
                  <a:gd name="connsiteX55" fmla="*/ 177548 w 525034"/>
                  <a:gd name="connsiteY55" fmla="*/ 283919 h 547274"/>
                  <a:gd name="connsiteX56" fmla="*/ 104425 w 525034"/>
                  <a:gd name="connsiteY56" fmla="*/ 333897 h 547274"/>
                  <a:gd name="connsiteX57" fmla="*/ 66792 w 525034"/>
                  <a:gd name="connsiteY57" fmla="*/ 380445 h 547274"/>
                  <a:gd name="connsiteX58" fmla="*/ 57791 w 525034"/>
                  <a:gd name="connsiteY58" fmla="*/ 410364 h 547274"/>
                  <a:gd name="connsiteX59" fmla="*/ 63020 w 525034"/>
                  <a:gd name="connsiteY59" fmla="*/ 410706 h 547274"/>
                  <a:gd name="connsiteX60" fmla="*/ 144373 w 525034"/>
                  <a:gd name="connsiteY60" fmla="*/ 353013 h 547274"/>
                  <a:gd name="connsiteX61" fmla="*/ 158175 w 525034"/>
                  <a:gd name="connsiteY61" fmla="*/ 338697 h 547274"/>
                  <a:gd name="connsiteX62" fmla="*/ 123885 w 525034"/>
                  <a:gd name="connsiteY62" fmla="*/ 388589 h 547274"/>
                  <a:gd name="connsiteX63" fmla="*/ 91566 w 525034"/>
                  <a:gd name="connsiteY63" fmla="*/ 504318 h 547274"/>
                  <a:gd name="connsiteX64" fmla="*/ 94309 w 525034"/>
                  <a:gd name="connsiteY64" fmla="*/ 506118 h 547274"/>
                  <a:gd name="connsiteX65" fmla="*/ 96538 w 525034"/>
                  <a:gd name="connsiteY65" fmla="*/ 505947 h 547274"/>
                  <a:gd name="connsiteX66" fmla="*/ 165804 w 525034"/>
                  <a:gd name="connsiteY66" fmla="*/ 408135 h 547274"/>
                  <a:gd name="connsiteX67" fmla="*/ 175320 w 525034"/>
                  <a:gd name="connsiteY67" fmla="*/ 384646 h 547274"/>
                  <a:gd name="connsiteX68" fmla="*/ 172576 w 525034"/>
                  <a:gd name="connsiteY68" fmla="*/ 420565 h 547274"/>
                  <a:gd name="connsiteX69" fmla="*/ 190407 w 525034"/>
                  <a:gd name="connsiteY69" fmla="*/ 546580 h 547274"/>
                  <a:gd name="connsiteX70" fmla="*/ 193493 w 525034"/>
                  <a:gd name="connsiteY70" fmla="*/ 546923 h 547274"/>
                  <a:gd name="connsiteX71" fmla="*/ 195465 w 525034"/>
                  <a:gd name="connsiteY71" fmla="*/ 545981 h 547274"/>
                  <a:gd name="connsiteX72" fmla="*/ 224697 w 525034"/>
                  <a:gd name="connsiteY72" fmla="*/ 423651 h 547274"/>
                  <a:gd name="connsiteX73" fmla="*/ 224097 w 525034"/>
                  <a:gd name="connsiteY73" fmla="*/ 369473 h 547274"/>
                  <a:gd name="connsiteX74" fmla="*/ 248615 w 525034"/>
                  <a:gd name="connsiteY74" fmla="*/ 420736 h 547274"/>
                  <a:gd name="connsiteX75" fmla="*/ 303564 w 525034"/>
                  <a:gd name="connsiteY75" fmla="*/ 478858 h 547274"/>
                  <a:gd name="connsiteX76" fmla="*/ 365544 w 525034"/>
                  <a:gd name="connsiteY76" fmla="*/ 521206 h 547274"/>
                  <a:gd name="connsiteX77" fmla="*/ 368286 w 525034"/>
                  <a:gd name="connsiteY77" fmla="*/ 520177 h 54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25034" h="547274">
                    <a:moveTo>
                      <a:pt x="368286" y="520177"/>
                    </a:moveTo>
                    <a:cubicBezTo>
                      <a:pt x="368801" y="519663"/>
                      <a:pt x="369058" y="518891"/>
                      <a:pt x="368801" y="517863"/>
                    </a:cubicBezTo>
                    <a:cubicBezTo>
                      <a:pt x="358000" y="473714"/>
                      <a:pt x="326967" y="434967"/>
                      <a:pt x="304936" y="395962"/>
                    </a:cubicBezTo>
                    <a:cubicBezTo>
                      <a:pt x="293792" y="376331"/>
                      <a:pt x="282304" y="357128"/>
                      <a:pt x="267903" y="339726"/>
                    </a:cubicBezTo>
                    <a:cubicBezTo>
                      <a:pt x="261645" y="332182"/>
                      <a:pt x="255044" y="324981"/>
                      <a:pt x="248700" y="317609"/>
                    </a:cubicBezTo>
                    <a:cubicBezTo>
                      <a:pt x="254615" y="323867"/>
                      <a:pt x="260701" y="330039"/>
                      <a:pt x="266960" y="336040"/>
                    </a:cubicBezTo>
                    <a:cubicBezTo>
                      <a:pt x="286419" y="354471"/>
                      <a:pt x="309822" y="368787"/>
                      <a:pt x="333825" y="380274"/>
                    </a:cubicBezTo>
                    <a:cubicBezTo>
                      <a:pt x="367172" y="396219"/>
                      <a:pt x="404291" y="405991"/>
                      <a:pt x="441582" y="411649"/>
                    </a:cubicBezTo>
                    <a:cubicBezTo>
                      <a:pt x="459584" y="414393"/>
                      <a:pt x="477671" y="416107"/>
                      <a:pt x="495417" y="417136"/>
                    </a:cubicBezTo>
                    <a:cubicBezTo>
                      <a:pt x="496274" y="417136"/>
                      <a:pt x="496788" y="416707"/>
                      <a:pt x="497045" y="416107"/>
                    </a:cubicBezTo>
                    <a:cubicBezTo>
                      <a:pt x="498331" y="415164"/>
                      <a:pt x="498674" y="412935"/>
                      <a:pt x="496874" y="411649"/>
                    </a:cubicBezTo>
                    <a:cubicBezTo>
                      <a:pt x="476986" y="396990"/>
                      <a:pt x="458641" y="380360"/>
                      <a:pt x="438581" y="365872"/>
                    </a:cubicBezTo>
                    <a:cubicBezTo>
                      <a:pt x="417235" y="350356"/>
                      <a:pt x="393661" y="339383"/>
                      <a:pt x="369658" y="328753"/>
                    </a:cubicBezTo>
                    <a:cubicBezTo>
                      <a:pt x="330482" y="311351"/>
                      <a:pt x="291563" y="297035"/>
                      <a:pt x="251100" y="284862"/>
                    </a:cubicBezTo>
                    <a:cubicBezTo>
                      <a:pt x="291048" y="292149"/>
                      <a:pt x="331168" y="295663"/>
                      <a:pt x="372230" y="294206"/>
                    </a:cubicBezTo>
                    <a:cubicBezTo>
                      <a:pt x="426065" y="292320"/>
                      <a:pt x="474585" y="275947"/>
                      <a:pt x="523363" y="254173"/>
                    </a:cubicBezTo>
                    <a:cubicBezTo>
                      <a:pt x="523449" y="254173"/>
                      <a:pt x="523449" y="254087"/>
                      <a:pt x="523535" y="254001"/>
                    </a:cubicBezTo>
                    <a:cubicBezTo>
                      <a:pt x="525420" y="253144"/>
                      <a:pt x="525764" y="250143"/>
                      <a:pt x="523191" y="249286"/>
                    </a:cubicBezTo>
                    <a:cubicBezTo>
                      <a:pt x="472700" y="232141"/>
                      <a:pt x="414921" y="238571"/>
                      <a:pt x="362714" y="241314"/>
                    </a:cubicBezTo>
                    <a:cubicBezTo>
                      <a:pt x="336568" y="242600"/>
                      <a:pt x="311022" y="245600"/>
                      <a:pt x="285305" y="250401"/>
                    </a:cubicBezTo>
                    <a:cubicBezTo>
                      <a:pt x="279475" y="251515"/>
                      <a:pt x="273474" y="252458"/>
                      <a:pt x="267388" y="253487"/>
                    </a:cubicBezTo>
                    <a:cubicBezTo>
                      <a:pt x="294049" y="237885"/>
                      <a:pt x="317880" y="217311"/>
                      <a:pt x="338797" y="194594"/>
                    </a:cubicBezTo>
                    <a:cubicBezTo>
                      <a:pt x="354656" y="177363"/>
                      <a:pt x="367087" y="157303"/>
                      <a:pt x="379688" y="137586"/>
                    </a:cubicBezTo>
                    <a:cubicBezTo>
                      <a:pt x="387574" y="125156"/>
                      <a:pt x="396576" y="110926"/>
                      <a:pt x="401719" y="96096"/>
                    </a:cubicBezTo>
                    <a:cubicBezTo>
                      <a:pt x="402920" y="93610"/>
                      <a:pt x="404034" y="91038"/>
                      <a:pt x="405063" y="88466"/>
                    </a:cubicBezTo>
                    <a:cubicBezTo>
                      <a:pt x="407120" y="83494"/>
                      <a:pt x="409177" y="77836"/>
                      <a:pt x="408406" y="72350"/>
                    </a:cubicBezTo>
                    <a:cubicBezTo>
                      <a:pt x="408149" y="70549"/>
                      <a:pt x="406434" y="70292"/>
                      <a:pt x="405063" y="70892"/>
                    </a:cubicBezTo>
                    <a:cubicBezTo>
                      <a:pt x="404548" y="70807"/>
                      <a:pt x="404034" y="70892"/>
                      <a:pt x="403520" y="71064"/>
                    </a:cubicBezTo>
                    <a:cubicBezTo>
                      <a:pt x="362114" y="90009"/>
                      <a:pt x="330225" y="127042"/>
                      <a:pt x="301764" y="161418"/>
                    </a:cubicBezTo>
                    <a:cubicBezTo>
                      <a:pt x="286591" y="179763"/>
                      <a:pt x="272103" y="198708"/>
                      <a:pt x="256501" y="216711"/>
                    </a:cubicBezTo>
                    <a:cubicBezTo>
                      <a:pt x="255815" y="217482"/>
                      <a:pt x="255215" y="218168"/>
                      <a:pt x="254530" y="218939"/>
                    </a:cubicBezTo>
                    <a:cubicBezTo>
                      <a:pt x="256930" y="214996"/>
                      <a:pt x="259330" y="210967"/>
                      <a:pt x="261559" y="206938"/>
                    </a:cubicBezTo>
                    <a:cubicBezTo>
                      <a:pt x="272275" y="187478"/>
                      <a:pt x="276047" y="167162"/>
                      <a:pt x="279819" y="145559"/>
                    </a:cubicBezTo>
                    <a:cubicBezTo>
                      <a:pt x="283762" y="122842"/>
                      <a:pt x="287877" y="100211"/>
                      <a:pt x="289248" y="77150"/>
                    </a:cubicBezTo>
                    <a:cubicBezTo>
                      <a:pt x="290705" y="52119"/>
                      <a:pt x="285819" y="26915"/>
                      <a:pt x="279647" y="2741"/>
                    </a:cubicBezTo>
                    <a:cubicBezTo>
                      <a:pt x="278961" y="-2"/>
                      <a:pt x="275275" y="-945"/>
                      <a:pt x="273389" y="1112"/>
                    </a:cubicBezTo>
                    <a:cubicBezTo>
                      <a:pt x="245014" y="31373"/>
                      <a:pt x="236442" y="83151"/>
                      <a:pt x="230784" y="122413"/>
                    </a:cubicBezTo>
                    <a:cubicBezTo>
                      <a:pt x="227355" y="146416"/>
                      <a:pt x="223840" y="177877"/>
                      <a:pt x="220668" y="217225"/>
                    </a:cubicBezTo>
                    <a:cubicBezTo>
                      <a:pt x="217582" y="182421"/>
                      <a:pt x="210381" y="156274"/>
                      <a:pt x="203437" y="134929"/>
                    </a:cubicBezTo>
                    <a:cubicBezTo>
                      <a:pt x="196836" y="114526"/>
                      <a:pt x="188435" y="95067"/>
                      <a:pt x="177291" y="76807"/>
                    </a:cubicBezTo>
                    <a:cubicBezTo>
                      <a:pt x="168376" y="62234"/>
                      <a:pt x="158775" y="45175"/>
                      <a:pt x="144373" y="35488"/>
                    </a:cubicBezTo>
                    <a:cubicBezTo>
                      <a:pt x="142315" y="34116"/>
                      <a:pt x="139315" y="35574"/>
                      <a:pt x="138715" y="37888"/>
                    </a:cubicBezTo>
                    <a:cubicBezTo>
                      <a:pt x="130228" y="74750"/>
                      <a:pt x="140601" y="117356"/>
                      <a:pt x="152260" y="152417"/>
                    </a:cubicBezTo>
                    <a:cubicBezTo>
                      <a:pt x="156974" y="166819"/>
                      <a:pt x="162890" y="180792"/>
                      <a:pt x="168976" y="194679"/>
                    </a:cubicBezTo>
                    <a:cubicBezTo>
                      <a:pt x="166233" y="191165"/>
                      <a:pt x="163404" y="187736"/>
                      <a:pt x="160403" y="184392"/>
                    </a:cubicBezTo>
                    <a:cubicBezTo>
                      <a:pt x="147202" y="169476"/>
                      <a:pt x="131343" y="156875"/>
                      <a:pt x="114798" y="145902"/>
                    </a:cubicBezTo>
                    <a:cubicBezTo>
                      <a:pt x="101253" y="136901"/>
                      <a:pt x="89766" y="125671"/>
                      <a:pt x="73221" y="122928"/>
                    </a:cubicBezTo>
                    <a:cubicBezTo>
                      <a:pt x="70564" y="122499"/>
                      <a:pt x="67649" y="124642"/>
                      <a:pt x="68592" y="127642"/>
                    </a:cubicBezTo>
                    <a:cubicBezTo>
                      <a:pt x="80765" y="164333"/>
                      <a:pt x="98253" y="194851"/>
                      <a:pt x="126542" y="221426"/>
                    </a:cubicBezTo>
                    <a:cubicBezTo>
                      <a:pt x="139915" y="234027"/>
                      <a:pt x="155260" y="243971"/>
                      <a:pt x="169919" y="254858"/>
                    </a:cubicBezTo>
                    <a:cubicBezTo>
                      <a:pt x="179263" y="261716"/>
                      <a:pt x="188693" y="268488"/>
                      <a:pt x="198808" y="273889"/>
                    </a:cubicBezTo>
                    <a:cubicBezTo>
                      <a:pt x="167518" y="277233"/>
                      <a:pt x="135457" y="276804"/>
                      <a:pt x="104339" y="272175"/>
                    </a:cubicBezTo>
                    <a:cubicBezTo>
                      <a:pt x="68335" y="266860"/>
                      <a:pt x="37216" y="251686"/>
                      <a:pt x="4727" y="236342"/>
                    </a:cubicBezTo>
                    <a:cubicBezTo>
                      <a:pt x="1727" y="234970"/>
                      <a:pt x="-1788" y="238913"/>
                      <a:pt x="1041" y="241228"/>
                    </a:cubicBezTo>
                    <a:cubicBezTo>
                      <a:pt x="28215" y="263174"/>
                      <a:pt x="68678" y="273546"/>
                      <a:pt x="102368" y="279290"/>
                    </a:cubicBezTo>
                    <a:cubicBezTo>
                      <a:pt x="124999" y="283148"/>
                      <a:pt x="152174" y="285805"/>
                      <a:pt x="177548" y="283919"/>
                    </a:cubicBezTo>
                    <a:cubicBezTo>
                      <a:pt x="150459" y="295835"/>
                      <a:pt x="126285" y="312808"/>
                      <a:pt x="104425" y="333897"/>
                    </a:cubicBezTo>
                    <a:cubicBezTo>
                      <a:pt x="90023" y="347870"/>
                      <a:pt x="76307" y="362615"/>
                      <a:pt x="66792" y="380445"/>
                    </a:cubicBezTo>
                    <a:cubicBezTo>
                      <a:pt x="62163" y="389104"/>
                      <a:pt x="56076" y="400334"/>
                      <a:pt x="57791" y="410364"/>
                    </a:cubicBezTo>
                    <a:cubicBezTo>
                      <a:pt x="58219" y="413107"/>
                      <a:pt x="61991" y="412764"/>
                      <a:pt x="63020" y="410706"/>
                    </a:cubicBezTo>
                    <a:cubicBezTo>
                      <a:pt x="94652" y="400248"/>
                      <a:pt x="121227" y="376159"/>
                      <a:pt x="144373" y="353013"/>
                    </a:cubicBezTo>
                    <a:cubicBezTo>
                      <a:pt x="149088" y="348298"/>
                      <a:pt x="153631" y="343498"/>
                      <a:pt x="158175" y="338697"/>
                    </a:cubicBezTo>
                    <a:cubicBezTo>
                      <a:pt x="145745" y="354471"/>
                      <a:pt x="134000" y="370759"/>
                      <a:pt x="123885" y="388589"/>
                    </a:cubicBezTo>
                    <a:cubicBezTo>
                      <a:pt x="106311" y="419365"/>
                      <a:pt x="82394" y="467971"/>
                      <a:pt x="91566" y="504318"/>
                    </a:cubicBezTo>
                    <a:cubicBezTo>
                      <a:pt x="91909" y="505690"/>
                      <a:pt x="93195" y="506204"/>
                      <a:pt x="94309" y="506118"/>
                    </a:cubicBezTo>
                    <a:cubicBezTo>
                      <a:pt x="94910" y="506461"/>
                      <a:pt x="95767" y="506547"/>
                      <a:pt x="96538" y="505947"/>
                    </a:cubicBezTo>
                    <a:cubicBezTo>
                      <a:pt x="128256" y="481344"/>
                      <a:pt x="149688" y="444225"/>
                      <a:pt x="165804" y="408135"/>
                    </a:cubicBezTo>
                    <a:cubicBezTo>
                      <a:pt x="169233" y="400419"/>
                      <a:pt x="172405" y="392533"/>
                      <a:pt x="175320" y="384646"/>
                    </a:cubicBezTo>
                    <a:cubicBezTo>
                      <a:pt x="174119" y="396647"/>
                      <a:pt x="173519" y="408649"/>
                      <a:pt x="172576" y="420565"/>
                    </a:cubicBezTo>
                    <a:cubicBezTo>
                      <a:pt x="169833" y="458198"/>
                      <a:pt x="158860" y="516748"/>
                      <a:pt x="190407" y="546580"/>
                    </a:cubicBezTo>
                    <a:cubicBezTo>
                      <a:pt x="191350" y="547438"/>
                      <a:pt x="192550" y="547438"/>
                      <a:pt x="193493" y="546923"/>
                    </a:cubicBezTo>
                    <a:cubicBezTo>
                      <a:pt x="194265" y="547009"/>
                      <a:pt x="194951" y="546666"/>
                      <a:pt x="195465" y="545981"/>
                    </a:cubicBezTo>
                    <a:cubicBezTo>
                      <a:pt x="218697" y="508690"/>
                      <a:pt x="221954" y="466256"/>
                      <a:pt x="224697" y="423651"/>
                    </a:cubicBezTo>
                    <a:cubicBezTo>
                      <a:pt x="225897" y="405563"/>
                      <a:pt x="225811" y="387475"/>
                      <a:pt x="224097" y="369473"/>
                    </a:cubicBezTo>
                    <a:cubicBezTo>
                      <a:pt x="230612" y="387732"/>
                      <a:pt x="239099" y="405134"/>
                      <a:pt x="248615" y="420736"/>
                    </a:cubicBezTo>
                    <a:cubicBezTo>
                      <a:pt x="262502" y="443453"/>
                      <a:pt x="282219" y="463170"/>
                      <a:pt x="303564" y="478858"/>
                    </a:cubicBezTo>
                    <a:cubicBezTo>
                      <a:pt x="323452" y="493517"/>
                      <a:pt x="341112" y="514091"/>
                      <a:pt x="365544" y="521206"/>
                    </a:cubicBezTo>
                    <a:cubicBezTo>
                      <a:pt x="366915" y="521634"/>
                      <a:pt x="367858" y="521035"/>
                      <a:pt x="368286" y="52017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2" name="任意多边形: 形状 1261">
                <a:extLst>
                  <a:ext uri="{FF2B5EF4-FFF2-40B4-BE49-F238E27FC236}">
                    <a16:creationId xmlns:a16="http://schemas.microsoft.com/office/drawing/2014/main" id="{50B33A4F-D641-0CB7-3207-0A0C007FEC80}"/>
                  </a:ext>
                </a:extLst>
              </p:cNvPr>
              <p:cNvSpPr/>
              <p:nvPr/>
            </p:nvSpPr>
            <p:spPr>
              <a:xfrm>
                <a:off x="6886495" y="3242040"/>
                <a:ext cx="59659" cy="61759"/>
              </a:xfrm>
              <a:custGeom>
                <a:avLst/>
                <a:gdLst>
                  <a:gd name="connsiteX0" fmla="*/ 4089 w 59659"/>
                  <a:gd name="connsiteY0" fmla="*/ 61201 h 61759"/>
                  <a:gd name="connsiteX1" fmla="*/ 33579 w 59659"/>
                  <a:gd name="connsiteY1" fmla="*/ 33769 h 61759"/>
                  <a:gd name="connsiteX2" fmla="*/ 59296 w 59659"/>
                  <a:gd name="connsiteY2" fmla="*/ 3508 h 61759"/>
                  <a:gd name="connsiteX3" fmla="*/ 55353 w 59659"/>
                  <a:gd name="connsiteY3" fmla="*/ 593 h 61759"/>
                  <a:gd name="connsiteX4" fmla="*/ 27835 w 59659"/>
                  <a:gd name="connsiteY4" fmla="*/ 28282 h 61759"/>
                  <a:gd name="connsiteX5" fmla="*/ 575 w 59659"/>
                  <a:gd name="connsiteY5" fmla="*/ 56829 h 61759"/>
                  <a:gd name="connsiteX6" fmla="*/ 4089 w 59659"/>
                  <a:gd name="connsiteY6" fmla="*/ 61201 h 6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59" h="61759">
                    <a:moveTo>
                      <a:pt x="4089" y="61201"/>
                    </a:moveTo>
                    <a:cubicBezTo>
                      <a:pt x="14977" y="53314"/>
                      <a:pt x="24149" y="43370"/>
                      <a:pt x="33579" y="33769"/>
                    </a:cubicBezTo>
                    <a:cubicBezTo>
                      <a:pt x="42752" y="24425"/>
                      <a:pt x="52781" y="14995"/>
                      <a:pt x="59296" y="3508"/>
                    </a:cubicBezTo>
                    <a:cubicBezTo>
                      <a:pt x="60754" y="936"/>
                      <a:pt x="57496" y="-1035"/>
                      <a:pt x="55353" y="593"/>
                    </a:cubicBezTo>
                    <a:cubicBezTo>
                      <a:pt x="45323" y="8652"/>
                      <a:pt x="36922" y="19110"/>
                      <a:pt x="27835" y="28282"/>
                    </a:cubicBezTo>
                    <a:cubicBezTo>
                      <a:pt x="18577" y="37626"/>
                      <a:pt x="8547" y="46371"/>
                      <a:pt x="575" y="56829"/>
                    </a:cubicBezTo>
                    <a:cubicBezTo>
                      <a:pt x="-1140" y="59144"/>
                      <a:pt x="1260" y="63258"/>
                      <a:pt x="4089" y="61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3" name="任意多边形: 形状 1262">
                <a:extLst>
                  <a:ext uri="{FF2B5EF4-FFF2-40B4-BE49-F238E27FC236}">
                    <a16:creationId xmlns:a16="http://schemas.microsoft.com/office/drawing/2014/main" id="{69010F0F-587A-6573-622C-645A9428DD07}"/>
                  </a:ext>
                </a:extLst>
              </p:cNvPr>
              <p:cNvSpPr/>
              <p:nvPr/>
            </p:nvSpPr>
            <p:spPr>
              <a:xfrm>
                <a:off x="6893306" y="3330672"/>
                <a:ext cx="98199" cy="13868"/>
              </a:xfrm>
              <a:custGeom>
                <a:avLst/>
                <a:gdLst>
                  <a:gd name="connsiteX0" fmla="*/ 95605 w 98199"/>
                  <a:gd name="connsiteY0" fmla="*/ 1 h 13868"/>
                  <a:gd name="connsiteX1" fmla="*/ 2508 w 98199"/>
                  <a:gd name="connsiteY1" fmla="*/ 7631 h 13868"/>
                  <a:gd name="connsiteX2" fmla="*/ 2508 w 98199"/>
                  <a:gd name="connsiteY2" fmla="*/ 12860 h 13868"/>
                  <a:gd name="connsiteX3" fmla="*/ 96291 w 98199"/>
                  <a:gd name="connsiteY3" fmla="*/ 5145 h 13868"/>
                  <a:gd name="connsiteX4" fmla="*/ 95605 w 98199"/>
                  <a:gd name="connsiteY4" fmla="*/ 1 h 1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99" h="13868">
                    <a:moveTo>
                      <a:pt x="95605" y="1"/>
                    </a:moveTo>
                    <a:cubicBezTo>
                      <a:pt x="65087" y="858"/>
                      <a:pt x="32855" y="3944"/>
                      <a:pt x="2508" y="7631"/>
                    </a:cubicBezTo>
                    <a:cubicBezTo>
                      <a:pt x="-836" y="8059"/>
                      <a:pt x="-836" y="12517"/>
                      <a:pt x="2508" y="12860"/>
                    </a:cubicBezTo>
                    <a:cubicBezTo>
                      <a:pt x="32511" y="16289"/>
                      <a:pt x="66630" y="10288"/>
                      <a:pt x="96291" y="5145"/>
                    </a:cubicBezTo>
                    <a:cubicBezTo>
                      <a:pt x="99291" y="4630"/>
                      <a:pt x="98520" y="-85"/>
                      <a:pt x="956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4" name="任意多边形: 形状 1263">
                <a:extLst>
                  <a:ext uri="{FF2B5EF4-FFF2-40B4-BE49-F238E27FC236}">
                    <a16:creationId xmlns:a16="http://schemas.microsoft.com/office/drawing/2014/main" id="{3DBB840B-B85A-774A-E405-A91255234047}"/>
                  </a:ext>
                </a:extLst>
              </p:cNvPr>
              <p:cNvSpPr/>
              <p:nvPr/>
            </p:nvSpPr>
            <p:spPr>
              <a:xfrm>
                <a:off x="6884434" y="3376439"/>
                <a:ext cx="93418" cy="48768"/>
              </a:xfrm>
              <a:custGeom>
                <a:avLst/>
                <a:gdLst>
                  <a:gd name="connsiteX0" fmla="*/ 92304 w 93418"/>
                  <a:gd name="connsiteY0" fmla="*/ 44245 h 48768"/>
                  <a:gd name="connsiteX1" fmla="*/ 47127 w 93418"/>
                  <a:gd name="connsiteY1" fmla="*/ 21528 h 48768"/>
                  <a:gd name="connsiteX2" fmla="*/ 3236 w 93418"/>
                  <a:gd name="connsiteY2" fmla="*/ 97 h 48768"/>
                  <a:gd name="connsiteX3" fmla="*/ 1264 w 93418"/>
                  <a:gd name="connsiteY3" fmla="*/ 4898 h 48768"/>
                  <a:gd name="connsiteX4" fmla="*/ 89904 w 93418"/>
                  <a:gd name="connsiteY4" fmla="*/ 48446 h 48768"/>
                  <a:gd name="connsiteX5" fmla="*/ 92304 w 93418"/>
                  <a:gd name="connsiteY5" fmla="*/ 44245 h 4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418" h="48768">
                    <a:moveTo>
                      <a:pt x="92304" y="44245"/>
                    </a:moveTo>
                    <a:cubicBezTo>
                      <a:pt x="78588" y="34130"/>
                      <a:pt x="61958" y="29672"/>
                      <a:pt x="47127" y="21528"/>
                    </a:cubicBezTo>
                    <a:cubicBezTo>
                      <a:pt x="33068" y="13813"/>
                      <a:pt x="18923" y="4126"/>
                      <a:pt x="3236" y="97"/>
                    </a:cubicBezTo>
                    <a:cubicBezTo>
                      <a:pt x="235" y="-674"/>
                      <a:pt x="-1222" y="3355"/>
                      <a:pt x="1264" y="4898"/>
                    </a:cubicBezTo>
                    <a:cubicBezTo>
                      <a:pt x="29125" y="22557"/>
                      <a:pt x="60415" y="33958"/>
                      <a:pt x="89904" y="48446"/>
                    </a:cubicBezTo>
                    <a:cubicBezTo>
                      <a:pt x="92732" y="49903"/>
                      <a:pt x="94790" y="46046"/>
                      <a:pt x="92304" y="442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5" name="任意多边形: 形状 1264">
                <a:extLst>
                  <a:ext uri="{FF2B5EF4-FFF2-40B4-BE49-F238E27FC236}">
                    <a16:creationId xmlns:a16="http://schemas.microsoft.com/office/drawing/2014/main" id="{91843D9C-B4F6-611C-BBD5-1F78BF3FD138}"/>
                  </a:ext>
                </a:extLst>
              </p:cNvPr>
              <p:cNvSpPr/>
              <p:nvPr/>
            </p:nvSpPr>
            <p:spPr>
              <a:xfrm>
                <a:off x="6850935" y="3399258"/>
                <a:ext cx="60356" cy="88399"/>
              </a:xfrm>
              <a:custGeom>
                <a:avLst/>
                <a:gdLst>
                  <a:gd name="connsiteX0" fmla="*/ 60224 w 60356"/>
                  <a:gd name="connsiteY0" fmla="*/ 85805 h 88399"/>
                  <a:gd name="connsiteX1" fmla="*/ 37678 w 60356"/>
                  <a:gd name="connsiteY1" fmla="*/ 47744 h 88399"/>
                  <a:gd name="connsiteX2" fmla="*/ 5445 w 60356"/>
                  <a:gd name="connsiteY2" fmla="*/ 1195 h 88399"/>
                  <a:gd name="connsiteX3" fmla="*/ 216 w 60356"/>
                  <a:gd name="connsiteY3" fmla="*/ 3424 h 88399"/>
                  <a:gd name="connsiteX4" fmla="*/ 24219 w 60356"/>
                  <a:gd name="connsiteY4" fmla="*/ 41057 h 88399"/>
                  <a:gd name="connsiteX5" fmla="*/ 56194 w 60356"/>
                  <a:gd name="connsiteY5" fmla="*/ 87348 h 88399"/>
                  <a:gd name="connsiteX6" fmla="*/ 60224 w 60356"/>
                  <a:gd name="connsiteY6" fmla="*/ 85805 h 8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56" h="88399">
                    <a:moveTo>
                      <a:pt x="60224" y="85805"/>
                    </a:moveTo>
                    <a:cubicBezTo>
                      <a:pt x="55080" y="71832"/>
                      <a:pt x="46336" y="59745"/>
                      <a:pt x="37678" y="47744"/>
                    </a:cubicBezTo>
                    <a:cubicBezTo>
                      <a:pt x="26705" y="32399"/>
                      <a:pt x="16589" y="16368"/>
                      <a:pt x="5445" y="1195"/>
                    </a:cubicBezTo>
                    <a:cubicBezTo>
                      <a:pt x="3731" y="-1205"/>
                      <a:pt x="-1070" y="252"/>
                      <a:pt x="216" y="3424"/>
                    </a:cubicBezTo>
                    <a:cubicBezTo>
                      <a:pt x="5788" y="17311"/>
                      <a:pt x="15389" y="29141"/>
                      <a:pt x="24219" y="41057"/>
                    </a:cubicBezTo>
                    <a:cubicBezTo>
                      <a:pt x="35449" y="56144"/>
                      <a:pt x="45650" y="71832"/>
                      <a:pt x="56194" y="87348"/>
                    </a:cubicBezTo>
                    <a:cubicBezTo>
                      <a:pt x="57566" y="89406"/>
                      <a:pt x="61081" y="88206"/>
                      <a:pt x="60224" y="858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6" name="任意多边形: 形状 1265">
                <a:extLst>
                  <a:ext uri="{FF2B5EF4-FFF2-40B4-BE49-F238E27FC236}">
                    <a16:creationId xmlns:a16="http://schemas.microsoft.com/office/drawing/2014/main" id="{F0D9A88F-B612-9512-E2B8-73453FDA751F}"/>
                  </a:ext>
                </a:extLst>
              </p:cNvPr>
              <p:cNvSpPr/>
              <p:nvPr/>
            </p:nvSpPr>
            <p:spPr>
              <a:xfrm>
                <a:off x="6813317" y="3406949"/>
                <a:ext cx="10751" cy="94907"/>
              </a:xfrm>
              <a:custGeom>
                <a:avLst/>
                <a:gdLst>
                  <a:gd name="connsiteX0" fmla="*/ 9202 w 10751"/>
                  <a:gd name="connsiteY0" fmla="*/ 92688 h 94907"/>
                  <a:gd name="connsiteX1" fmla="*/ 8430 w 10751"/>
                  <a:gd name="connsiteY1" fmla="*/ 51026 h 94907"/>
                  <a:gd name="connsiteX2" fmla="*/ 10659 w 10751"/>
                  <a:gd name="connsiteY2" fmla="*/ 2934 h 94907"/>
                  <a:gd name="connsiteX3" fmla="*/ 4744 w 10751"/>
                  <a:gd name="connsiteY3" fmla="*/ 2162 h 94907"/>
                  <a:gd name="connsiteX4" fmla="*/ 4658 w 10751"/>
                  <a:gd name="connsiteY4" fmla="*/ 93288 h 94907"/>
                  <a:gd name="connsiteX5" fmla="*/ 9202 w 10751"/>
                  <a:gd name="connsiteY5" fmla="*/ 92688 h 94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1" h="94907">
                    <a:moveTo>
                      <a:pt x="9202" y="92688"/>
                    </a:moveTo>
                    <a:cubicBezTo>
                      <a:pt x="9287" y="78800"/>
                      <a:pt x="8173" y="64913"/>
                      <a:pt x="8430" y="51026"/>
                    </a:cubicBezTo>
                    <a:cubicBezTo>
                      <a:pt x="8773" y="34995"/>
                      <a:pt x="11259" y="18879"/>
                      <a:pt x="10659" y="2934"/>
                    </a:cubicBezTo>
                    <a:cubicBezTo>
                      <a:pt x="10488" y="-324"/>
                      <a:pt x="5430" y="-1267"/>
                      <a:pt x="4744" y="2162"/>
                    </a:cubicBezTo>
                    <a:cubicBezTo>
                      <a:pt x="-399" y="30023"/>
                      <a:pt x="-2628" y="65685"/>
                      <a:pt x="4658" y="93288"/>
                    </a:cubicBezTo>
                    <a:cubicBezTo>
                      <a:pt x="5430" y="95774"/>
                      <a:pt x="9202" y="95260"/>
                      <a:pt x="9202" y="926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7" name="任意多边形: 形状 1266">
                <a:extLst>
                  <a:ext uri="{FF2B5EF4-FFF2-40B4-BE49-F238E27FC236}">
                    <a16:creationId xmlns:a16="http://schemas.microsoft.com/office/drawing/2014/main" id="{FC324BFC-4CA7-4D68-891B-981F71390387}"/>
                  </a:ext>
                </a:extLst>
              </p:cNvPr>
              <p:cNvSpPr/>
              <p:nvPr/>
            </p:nvSpPr>
            <p:spPr>
              <a:xfrm>
                <a:off x="6759595" y="3413981"/>
                <a:ext cx="32943" cy="64570"/>
              </a:xfrm>
              <a:custGeom>
                <a:avLst/>
                <a:gdLst>
                  <a:gd name="connsiteX0" fmla="*/ 4117 w 32943"/>
                  <a:gd name="connsiteY0" fmla="*/ 63454 h 64570"/>
                  <a:gd name="connsiteX1" fmla="*/ 16204 w 32943"/>
                  <a:gd name="connsiteY1" fmla="*/ 33278 h 64570"/>
                  <a:gd name="connsiteX2" fmla="*/ 32749 w 32943"/>
                  <a:gd name="connsiteY2" fmla="*/ 3360 h 64570"/>
                  <a:gd name="connsiteX3" fmla="*/ 28120 w 32943"/>
                  <a:gd name="connsiteY3" fmla="*/ 703 h 64570"/>
                  <a:gd name="connsiteX4" fmla="*/ 10460 w 32943"/>
                  <a:gd name="connsiteY4" fmla="*/ 30021 h 64570"/>
                  <a:gd name="connsiteX5" fmla="*/ 2 w 32943"/>
                  <a:gd name="connsiteY5" fmla="*/ 62339 h 64570"/>
                  <a:gd name="connsiteX6" fmla="*/ 4117 w 32943"/>
                  <a:gd name="connsiteY6" fmla="*/ 63454 h 64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943" h="64570">
                    <a:moveTo>
                      <a:pt x="4117" y="63454"/>
                    </a:moveTo>
                    <a:cubicBezTo>
                      <a:pt x="8317" y="53424"/>
                      <a:pt x="11489" y="43137"/>
                      <a:pt x="16204" y="33278"/>
                    </a:cubicBezTo>
                    <a:cubicBezTo>
                      <a:pt x="21090" y="23077"/>
                      <a:pt x="28548" y="13819"/>
                      <a:pt x="32749" y="3360"/>
                    </a:cubicBezTo>
                    <a:cubicBezTo>
                      <a:pt x="33863" y="617"/>
                      <a:pt x="29920" y="-1012"/>
                      <a:pt x="28120" y="703"/>
                    </a:cubicBezTo>
                    <a:cubicBezTo>
                      <a:pt x="20233" y="8332"/>
                      <a:pt x="15261" y="20162"/>
                      <a:pt x="10460" y="30021"/>
                    </a:cubicBezTo>
                    <a:cubicBezTo>
                      <a:pt x="5574" y="40051"/>
                      <a:pt x="602" y="51109"/>
                      <a:pt x="2" y="62339"/>
                    </a:cubicBezTo>
                    <a:cubicBezTo>
                      <a:pt x="-84" y="64482"/>
                      <a:pt x="3259" y="65511"/>
                      <a:pt x="4117" y="63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8" name="任意多边形: 形状 1267">
                <a:extLst>
                  <a:ext uri="{FF2B5EF4-FFF2-40B4-BE49-F238E27FC236}">
                    <a16:creationId xmlns:a16="http://schemas.microsoft.com/office/drawing/2014/main" id="{384CCB84-585C-D29E-8623-CF5460D0DB32}"/>
                  </a:ext>
                </a:extLst>
              </p:cNvPr>
              <p:cNvSpPr/>
              <p:nvPr/>
            </p:nvSpPr>
            <p:spPr>
              <a:xfrm>
                <a:off x="6730524" y="3383234"/>
                <a:ext cx="49474" cy="43726"/>
              </a:xfrm>
              <a:custGeom>
                <a:avLst/>
                <a:gdLst>
                  <a:gd name="connsiteX0" fmla="*/ 25644 w 49474"/>
                  <a:gd name="connsiteY0" fmla="*/ 25534 h 43726"/>
                  <a:gd name="connsiteX1" fmla="*/ 48704 w 49474"/>
                  <a:gd name="connsiteY1" fmla="*/ 4275 h 43726"/>
                  <a:gd name="connsiteX2" fmla="*/ 45532 w 49474"/>
                  <a:gd name="connsiteY2" fmla="*/ 245 h 43726"/>
                  <a:gd name="connsiteX3" fmla="*/ 23672 w 49474"/>
                  <a:gd name="connsiteY3" fmla="*/ 18591 h 43726"/>
                  <a:gd name="connsiteX4" fmla="*/ 612 w 49474"/>
                  <a:gd name="connsiteY4" fmla="*/ 40451 h 43726"/>
                  <a:gd name="connsiteX5" fmla="*/ 3098 w 49474"/>
                  <a:gd name="connsiteY5" fmla="*/ 43537 h 43726"/>
                  <a:gd name="connsiteX6" fmla="*/ 25644 w 49474"/>
                  <a:gd name="connsiteY6" fmla="*/ 25534 h 43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74" h="43726">
                    <a:moveTo>
                      <a:pt x="25644" y="25534"/>
                    </a:moveTo>
                    <a:cubicBezTo>
                      <a:pt x="33102" y="18248"/>
                      <a:pt x="41417" y="11733"/>
                      <a:pt x="48704" y="4275"/>
                    </a:cubicBezTo>
                    <a:cubicBezTo>
                      <a:pt x="50847" y="2046"/>
                      <a:pt x="48104" y="-869"/>
                      <a:pt x="45532" y="245"/>
                    </a:cubicBezTo>
                    <a:cubicBezTo>
                      <a:pt x="37045" y="4189"/>
                      <a:pt x="30187" y="12076"/>
                      <a:pt x="23672" y="18591"/>
                    </a:cubicBezTo>
                    <a:cubicBezTo>
                      <a:pt x="16214" y="26049"/>
                      <a:pt x="7899" y="32821"/>
                      <a:pt x="612" y="40451"/>
                    </a:cubicBezTo>
                    <a:cubicBezTo>
                      <a:pt x="-1102" y="42165"/>
                      <a:pt x="1127" y="44394"/>
                      <a:pt x="3098" y="43537"/>
                    </a:cubicBezTo>
                    <a:cubicBezTo>
                      <a:pt x="11927" y="39679"/>
                      <a:pt x="18871" y="32221"/>
                      <a:pt x="25644" y="255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9" name="任意多边形: 形状 1268">
                <a:extLst>
                  <a:ext uri="{FF2B5EF4-FFF2-40B4-BE49-F238E27FC236}">
                    <a16:creationId xmlns:a16="http://schemas.microsoft.com/office/drawing/2014/main" id="{5F4DA6FA-B7FF-F269-A9BF-E4AE38DBA6C1}"/>
                  </a:ext>
                </a:extLst>
              </p:cNvPr>
              <p:cNvSpPr/>
              <p:nvPr/>
            </p:nvSpPr>
            <p:spPr>
              <a:xfrm>
                <a:off x="6748314" y="3257288"/>
                <a:ext cx="51182" cy="49634"/>
              </a:xfrm>
              <a:custGeom>
                <a:avLst/>
                <a:gdLst>
                  <a:gd name="connsiteX0" fmla="*/ 50716 w 51182"/>
                  <a:gd name="connsiteY0" fmla="*/ 45953 h 49634"/>
                  <a:gd name="connsiteX1" fmla="*/ 29885 w 51182"/>
                  <a:gd name="connsiteY1" fmla="*/ 25636 h 49634"/>
                  <a:gd name="connsiteX2" fmla="*/ 3567 w 51182"/>
                  <a:gd name="connsiteY2" fmla="*/ 433 h 49634"/>
                  <a:gd name="connsiteX3" fmla="*/ 396 w 51182"/>
                  <a:gd name="connsiteY3" fmla="*/ 2919 h 49634"/>
                  <a:gd name="connsiteX4" fmla="*/ 22170 w 51182"/>
                  <a:gd name="connsiteY4" fmla="*/ 27694 h 49634"/>
                  <a:gd name="connsiteX5" fmla="*/ 47287 w 51182"/>
                  <a:gd name="connsiteY5" fmla="*/ 49382 h 49634"/>
                  <a:gd name="connsiteX6" fmla="*/ 50716 w 51182"/>
                  <a:gd name="connsiteY6" fmla="*/ 45953 h 4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182" h="49634">
                    <a:moveTo>
                      <a:pt x="50716" y="45953"/>
                    </a:moveTo>
                    <a:cubicBezTo>
                      <a:pt x="44801" y="38409"/>
                      <a:pt x="36829" y="32409"/>
                      <a:pt x="29885" y="25636"/>
                    </a:cubicBezTo>
                    <a:cubicBezTo>
                      <a:pt x="21227" y="17150"/>
                      <a:pt x="13169" y="7806"/>
                      <a:pt x="3567" y="433"/>
                    </a:cubicBezTo>
                    <a:cubicBezTo>
                      <a:pt x="1853" y="-853"/>
                      <a:pt x="-1062" y="947"/>
                      <a:pt x="396" y="2919"/>
                    </a:cubicBezTo>
                    <a:cubicBezTo>
                      <a:pt x="6825" y="11835"/>
                      <a:pt x="14540" y="19807"/>
                      <a:pt x="22170" y="27694"/>
                    </a:cubicBezTo>
                    <a:cubicBezTo>
                      <a:pt x="29628" y="35495"/>
                      <a:pt x="37600" y="44496"/>
                      <a:pt x="47287" y="49382"/>
                    </a:cubicBezTo>
                    <a:cubicBezTo>
                      <a:pt x="49344" y="50411"/>
                      <a:pt x="52345" y="48096"/>
                      <a:pt x="50716" y="459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0" name="任意多边形: 形状 1269">
                <a:extLst>
                  <a:ext uri="{FF2B5EF4-FFF2-40B4-BE49-F238E27FC236}">
                    <a16:creationId xmlns:a16="http://schemas.microsoft.com/office/drawing/2014/main" id="{325D479B-7BB8-B68C-25D6-0961709165E6}"/>
                  </a:ext>
                </a:extLst>
              </p:cNvPr>
              <p:cNvSpPr/>
              <p:nvPr/>
            </p:nvSpPr>
            <p:spPr>
              <a:xfrm>
                <a:off x="6793493" y="3207964"/>
                <a:ext cx="31111" cy="78511"/>
              </a:xfrm>
              <a:custGeom>
                <a:avLst/>
                <a:gdLst>
                  <a:gd name="connsiteX0" fmla="*/ 30997 w 31111"/>
                  <a:gd name="connsiteY0" fmla="*/ 75132 h 78511"/>
                  <a:gd name="connsiteX1" fmla="*/ 19167 w 31111"/>
                  <a:gd name="connsiteY1" fmla="*/ 34755 h 78511"/>
                  <a:gd name="connsiteX2" fmla="*/ 3736 w 31111"/>
                  <a:gd name="connsiteY2" fmla="*/ 722 h 78511"/>
                  <a:gd name="connsiteX3" fmla="*/ 136 w 31111"/>
                  <a:gd name="connsiteY3" fmla="*/ 2865 h 78511"/>
                  <a:gd name="connsiteX4" fmla="*/ 13252 w 31111"/>
                  <a:gd name="connsiteY4" fmla="*/ 41956 h 78511"/>
                  <a:gd name="connsiteX5" fmla="*/ 25854 w 31111"/>
                  <a:gd name="connsiteY5" fmla="*/ 77275 h 78511"/>
                  <a:gd name="connsiteX6" fmla="*/ 30997 w 31111"/>
                  <a:gd name="connsiteY6" fmla="*/ 75132 h 78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11" h="78511">
                    <a:moveTo>
                      <a:pt x="30997" y="75132"/>
                    </a:moveTo>
                    <a:cubicBezTo>
                      <a:pt x="26968" y="61587"/>
                      <a:pt x="22596" y="48471"/>
                      <a:pt x="19167" y="34755"/>
                    </a:cubicBezTo>
                    <a:cubicBezTo>
                      <a:pt x="16081" y="22497"/>
                      <a:pt x="11194" y="14267"/>
                      <a:pt x="3736" y="722"/>
                    </a:cubicBezTo>
                    <a:cubicBezTo>
                      <a:pt x="2708" y="-1078"/>
                      <a:pt x="-721" y="808"/>
                      <a:pt x="136" y="2865"/>
                    </a:cubicBezTo>
                    <a:cubicBezTo>
                      <a:pt x="5451" y="15810"/>
                      <a:pt x="9909" y="28326"/>
                      <a:pt x="13252" y="41956"/>
                    </a:cubicBezTo>
                    <a:cubicBezTo>
                      <a:pt x="16252" y="54043"/>
                      <a:pt x="18567" y="66902"/>
                      <a:pt x="25854" y="77275"/>
                    </a:cubicBezTo>
                    <a:cubicBezTo>
                      <a:pt x="27654" y="79761"/>
                      <a:pt x="31855" y="78218"/>
                      <a:pt x="30997" y="751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1" name="任意多边形: 形状 1270">
                <a:extLst>
                  <a:ext uri="{FF2B5EF4-FFF2-40B4-BE49-F238E27FC236}">
                    <a16:creationId xmlns:a16="http://schemas.microsoft.com/office/drawing/2014/main" id="{943D2FFA-7B7C-EF5E-7025-48E4B2A47C52}"/>
                  </a:ext>
                </a:extLst>
              </p:cNvPr>
              <p:cNvSpPr/>
              <p:nvPr/>
            </p:nvSpPr>
            <p:spPr>
              <a:xfrm>
                <a:off x="6858762" y="3195958"/>
                <a:ext cx="20363" cy="92218"/>
              </a:xfrm>
              <a:custGeom>
                <a:avLst/>
                <a:gdLst>
                  <a:gd name="connsiteX0" fmla="*/ 5419 w 20363"/>
                  <a:gd name="connsiteY0" fmla="*/ 90738 h 92218"/>
                  <a:gd name="connsiteX1" fmla="*/ 18021 w 20363"/>
                  <a:gd name="connsiteY1" fmla="*/ 35531 h 92218"/>
                  <a:gd name="connsiteX2" fmla="*/ 20250 w 20363"/>
                  <a:gd name="connsiteY2" fmla="*/ 1241 h 92218"/>
                  <a:gd name="connsiteX3" fmla="*/ 15963 w 20363"/>
                  <a:gd name="connsiteY3" fmla="*/ 2441 h 92218"/>
                  <a:gd name="connsiteX4" fmla="*/ 18 w 20363"/>
                  <a:gd name="connsiteY4" fmla="*/ 89366 h 92218"/>
                  <a:gd name="connsiteX5" fmla="*/ 5419 w 20363"/>
                  <a:gd name="connsiteY5" fmla="*/ 90738 h 9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63" h="92218">
                    <a:moveTo>
                      <a:pt x="5419" y="90738"/>
                    </a:moveTo>
                    <a:cubicBezTo>
                      <a:pt x="12706" y="73507"/>
                      <a:pt x="14420" y="53790"/>
                      <a:pt x="18021" y="35531"/>
                    </a:cubicBezTo>
                    <a:cubicBezTo>
                      <a:pt x="20250" y="24215"/>
                      <a:pt x="20592" y="15471"/>
                      <a:pt x="20250" y="1241"/>
                    </a:cubicBezTo>
                    <a:cubicBezTo>
                      <a:pt x="20164" y="-1160"/>
                      <a:pt x="16306" y="298"/>
                      <a:pt x="15963" y="2441"/>
                    </a:cubicBezTo>
                    <a:cubicBezTo>
                      <a:pt x="10648" y="31502"/>
                      <a:pt x="3447" y="60563"/>
                      <a:pt x="18" y="89366"/>
                    </a:cubicBezTo>
                    <a:cubicBezTo>
                      <a:pt x="-325" y="92195"/>
                      <a:pt x="4304" y="93395"/>
                      <a:pt x="5419" y="907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6" name="图形 4">
              <a:extLst>
                <a:ext uri="{FF2B5EF4-FFF2-40B4-BE49-F238E27FC236}">
                  <a16:creationId xmlns:a16="http://schemas.microsoft.com/office/drawing/2014/main" id="{1044B0A6-11B6-33B6-0CCE-7AF1760BF6C8}"/>
                </a:ext>
              </a:extLst>
            </p:cNvPr>
            <p:cNvGrpSpPr/>
            <p:nvPr/>
          </p:nvGrpSpPr>
          <p:grpSpPr>
            <a:xfrm>
              <a:off x="7236931" y="2618162"/>
              <a:ext cx="536171" cy="525730"/>
              <a:chOff x="7236931" y="2618162"/>
              <a:chExt cx="536171" cy="525730"/>
            </a:xfrm>
          </p:grpSpPr>
          <p:sp>
            <p:nvSpPr>
              <p:cNvPr id="1250" name="任意多边形: 形状 1249">
                <a:extLst>
                  <a:ext uri="{FF2B5EF4-FFF2-40B4-BE49-F238E27FC236}">
                    <a16:creationId xmlns:a16="http://schemas.microsoft.com/office/drawing/2014/main" id="{1C0B91AD-EE7F-C578-711C-A9B047755D11}"/>
                  </a:ext>
                </a:extLst>
              </p:cNvPr>
              <p:cNvSpPr/>
              <p:nvPr/>
            </p:nvSpPr>
            <p:spPr>
              <a:xfrm>
                <a:off x="7236931" y="2618162"/>
                <a:ext cx="536171" cy="525730"/>
              </a:xfrm>
              <a:custGeom>
                <a:avLst/>
                <a:gdLst>
                  <a:gd name="connsiteX0" fmla="*/ 432209 w 536171"/>
                  <a:gd name="connsiteY0" fmla="*/ 72746 h 525730"/>
                  <a:gd name="connsiteX1" fmla="*/ 429894 w 536171"/>
                  <a:gd name="connsiteY1" fmla="*/ 73260 h 525730"/>
                  <a:gd name="connsiteX2" fmla="*/ 346569 w 536171"/>
                  <a:gd name="connsiteY2" fmla="*/ 182816 h 525730"/>
                  <a:gd name="connsiteX3" fmla="*/ 311336 w 536171"/>
                  <a:gd name="connsiteY3" fmla="*/ 240252 h 525730"/>
                  <a:gd name="connsiteX4" fmla="*/ 299506 w 536171"/>
                  <a:gd name="connsiteY4" fmla="*/ 266998 h 525730"/>
                  <a:gd name="connsiteX5" fmla="*/ 308422 w 536171"/>
                  <a:gd name="connsiteY5" fmla="*/ 242653 h 525730"/>
                  <a:gd name="connsiteX6" fmla="*/ 320080 w 536171"/>
                  <a:gd name="connsiteY6" fmla="*/ 163357 h 525730"/>
                  <a:gd name="connsiteX7" fmla="*/ 302763 w 536171"/>
                  <a:gd name="connsiteY7" fmla="*/ 52429 h 525730"/>
                  <a:gd name="connsiteX8" fmla="*/ 284933 w 536171"/>
                  <a:gd name="connsiteY8" fmla="*/ 1337 h 525730"/>
                  <a:gd name="connsiteX9" fmla="*/ 283304 w 536171"/>
                  <a:gd name="connsiteY9" fmla="*/ 308 h 525730"/>
                  <a:gd name="connsiteX10" fmla="*/ 279275 w 536171"/>
                  <a:gd name="connsiteY10" fmla="*/ 2280 h 525730"/>
                  <a:gd name="connsiteX11" fmla="*/ 262473 w 536171"/>
                  <a:gd name="connsiteY11" fmla="*/ 74460 h 525730"/>
                  <a:gd name="connsiteX12" fmla="*/ 258101 w 536171"/>
                  <a:gd name="connsiteY12" fmla="*/ 152641 h 525730"/>
                  <a:gd name="connsiteX13" fmla="*/ 268645 w 536171"/>
                  <a:gd name="connsiteY13" fmla="*/ 278657 h 525730"/>
                  <a:gd name="connsiteX14" fmla="*/ 225783 w 536171"/>
                  <a:gd name="connsiteY14" fmla="*/ 164986 h 525730"/>
                  <a:gd name="connsiteX15" fmla="*/ 125398 w 536171"/>
                  <a:gd name="connsiteY15" fmla="*/ 45057 h 525730"/>
                  <a:gd name="connsiteX16" fmla="*/ 125227 w 536171"/>
                  <a:gd name="connsiteY16" fmla="*/ 44971 h 525730"/>
                  <a:gd name="connsiteX17" fmla="*/ 121112 w 536171"/>
                  <a:gd name="connsiteY17" fmla="*/ 47200 h 525730"/>
                  <a:gd name="connsiteX18" fmla="*/ 181891 w 536171"/>
                  <a:gd name="connsiteY18" fmla="*/ 195932 h 525730"/>
                  <a:gd name="connsiteX19" fmla="*/ 222954 w 536171"/>
                  <a:gd name="connsiteY19" fmla="*/ 262198 h 525730"/>
                  <a:gd name="connsiteX20" fmla="*/ 233326 w 536171"/>
                  <a:gd name="connsiteY20" fmla="*/ 277028 h 525730"/>
                  <a:gd name="connsiteX21" fmla="*/ 149745 w 536171"/>
                  <a:gd name="connsiteY21" fmla="*/ 237338 h 525730"/>
                  <a:gd name="connsiteX22" fmla="*/ 80822 w 536171"/>
                  <a:gd name="connsiteY22" fmla="*/ 224479 h 525730"/>
                  <a:gd name="connsiteX23" fmla="*/ 33930 w 536171"/>
                  <a:gd name="connsiteY23" fmla="*/ 222079 h 525730"/>
                  <a:gd name="connsiteX24" fmla="*/ 25615 w 536171"/>
                  <a:gd name="connsiteY24" fmla="*/ 222250 h 525730"/>
                  <a:gd name="connsiteX25" fmla="*/ 9584 w 536171"/>
                  <a:gd name="connsiteY25" fmla="*/ 226108 h 525730"/>
                  <a:gd name="connsiteX26" fmla="*/ 9670 w 536171"/>
                  <a:gd name="connsiteY26" fmla="*/ 229708 h 525730"/>
                  <a:gd name="connsiteX27" fmla="*/ 10527 w 536171"/>
                  <a:gd name="connsiteY27" fmla="*/ 230994 h 525730"/>
                  <a:gd name="connsiteX28" fmla="*/ 135600 w 536171"/>
                  <a:gd name="connsiteY28" fmla="*/ 284829 h 525730"/>
                  <a:gd name="connsiteX29" fmla="*/ 204866 w 536171"/>
                  <a:gd name="connsiteY29" fmla="*/ 302403 h 525730"/>
                  <a:gd name="connsiteX30" fmla="*/ 207695 w 536171"/>
                  <a:gd name="connsiteY30" fmla="*/ 303260 h 525730"/>
                  <a:gd name="connsiteX31" fmla="*/ 193807 w 536171"/>
                  <a:gd name="connsiteY31" fmla="*/ 301974 h 525730"/>
                  <a:gd name="connsiteX32" fmla="*/ 130456 w 536171"/>
                  <a:gd name="connsiteY32" fmla="*/ 311490 h 525730"/>
                  <a:gd name="connsiteX33" fmla="*/ 64534 w 536171"/>
                  <a:gd name="connsiteY33" fmla="*/ 331978 h 525730"/>
                  <a:gd name="connsiteX34" fmla="*/ 1269 w 536171"/>
                  <a:gd name="connsiteY34" fmla="*/ 372269 h 525730"/>
                  <a:gd name="connsiteX35" fmla="*/ 2469 w 536171"/>
                  <a:gd name="connsiteY35" fmla="*/ 378612 h 525730"/>
                  <a:gd name="connsiteX36" fmla="*/ 130371 w 536171"/>
                  <a:gd name="connsiteY36" fmla="*/ 365754 h 525730"/>
                  <a:gd name="connsiteX37" fmla="*/ 220553 w 536171"/>
                  <a:gd name="connsiteY37" fmla="*/ 334721 h 525730"/>
                  <a:gd name="connsiteX38" fmla="*/ 153345 w 536171"/>
                  <a:gd name="connsiteY38" fmla="*/ 385213 h 525730"/>
                  <a:gd name="connsiteX39" fmla="*/ 111768 w 536171"/>
                  <a:gd name="connsiteY39" fmla="*/ 433562 h 525730"/>
                  <a:gd name="connsiteX40" fmla="*/ 88366 w 536171"/>
                  <a:gd name="connsiteY40" fmla="*/ 480882 h 525730"/>
                  <a:gd name="connsiteX41" fmla="*/ 92909 w 536171"/>
                  <a:gd name="connsiteY41" fmla="*/ 484997 h 525730"/>
                  <a:gd name="connsiteX42" fmla="*/ 190892 w 536171"/>
                  <a:gd name="connsiteY42" fmla="*/ 424218 h 525730"/>
                  <a:gd name="connsiteX43" fmla="*/ 222096 w 536171"/>
                  <a:gd name="connsiteY43" fmla="*/ 391214 h 525730"/>
                  <a:gd name="connsiteX44" fmla="*/ 216439 w 536171"/>
                  <a:gd name="connsiteY44" fmla="*/ 403387 h 525730"/>
                  <a:gd name="connsiteX45" fmla="*/ 200923 w 536171"/>
                  <a:gd name="connsiteY45" fmla="*/ 461080 h 525730"/>
                  <a:gd name="connsiteX46" fmla="*/ 197750 w 536171"/>
                  <a:gd name="connsiteY46" fmla="*/ 508486 h 525730"/>
                  <a:gd name="connsiteX47" fmla="*/ 203923 w 536171"/>
                  <a:gd name="connsiteY47" fmla="*/ 510715 h 525730"/>
                  <a:gd name="connsiteX48" fmla="*/ 264359 w 536171"/>
                  <a:gd name="connsiteY48" fmla="*/ 418475 h 525730"/>
                  <a:gd name="connsiteX49" fmla="*/ 276275 w 536171"/>
                  <a:gd name="connsiteY49" fmla="*/ 364982 h 525730"/>
                  <a:gd name="connsiteX50" fmla="*/ 281247 w 536171"/>
                  <a:gd name="connsiteY50" fmla="*/ 330778 h 525730"/>
                  <a:gd name="connsiteX51" fmla="*/ 319737 w 536171"/>
                  <a:gd name="connsiteY51" fmla="*/ 417017 h 525730"/>
                  <a:gd name="connsiteX52" fmla="*/ 329510 w 536171"/>
                  <a:gd name="connsiteY52" fmla="*/ 522459 h 525730"/>
                  <a:gd name="connsiteX53" fmla="*/ 335510 w 536171"/>
                  <a:gd name="connsiteY53" fmla="*/ 523659 h 525730"/>
                  <a:gd name="connsiteX54" fmla="*/ 326938 w 536171"/>
                  <a:gd name="connsiteY54" fmla="*/ 415731 h 525730"/>
                  <a:gd name="connsiteX55" fmla="*/ 299249 w 536171"/>
                  <a:gd name="connsiteY55" fmla="*/ 345694 h 525730"/>
                  <a:gd name="connsiteX56" fmla="*/ 375544 w 536171"/>
                  <a:gd name="connsiteY56" fmla="*/ 390700 h 525730"/>
                  <a:gd name="connsiteX57" fmla="*/ 433666 w 536171"/>
                  <a:gd name="connsiteY57" fmla="*/ 405016 h 525730"/>
                  <a:gd name="connsiteX58" fmla="*/ 464612 w 536171"/>
                  <a:gd name="connsiteY58" fmla="*/ 400472 h 525730"/>
                  <a:gd name="connsiteX59" fmla="*/ 462641 w 536171"/>
                  <a:gd name="connsiteY59" fmla="*/ 395672 h 525730"/>
                  <a:gd name="connsiteX60" fmla="*/ 375887 w 536171"/>
                  <a:gd name="connsiteY60" fmla="*/ 346380 h 525730"/>
                  <a:gd name="connsiteX61" fmla="*/ 357028 w 536171"/>
                  <a:gd name="connsiteY61" fmla="*/ 339950 h 525730"/>
                  <a:gd name="connsiteX62" fmla="*/ 416778 w 536171"/>
                  <a:gd name="connsiteY62" fmla="*/ 349895 h 525730"/>
                  <a:gd name="connsiteX63" fmla="*/ 535335 w 536171"/>
                  <a:gd name="connsiteY63" fmla="*/ 330092 h 525730"/>
                  <a:gd name="connsiteX64" fmla="*/ 535764 w 536171"/>
                  <a:gd name="connsiteY64" fmla="*/ 326835 h 525730"/>
                  <a:gd name="connsiteX65" fmla="*/ 534735 w 536171"/>
                  <a:gd name="connsiteY65" fmla="*/ 324863 h 525730"/>
                  <a:gd name="connsiteX66" fmla="*/ 416778 w 536171"/>
                  <a:gd name="connsiteY66" fmla="*/ 303603 h 525730"/>
                  <a:gd name="connsiteX67" fmla="*/ 391489 w 536171"/>
                  <a:gd name="connsiteY67" fmla="*/ 304889 h 525730"/>
                  <a:gd name="connsiteX68" fmla="*/ 425179 w 536171"/>
                  <a:gd name="connsiteY68" fmla="*/ 292116 h 525730"/>
                  <a:gd name="connsiteX69" fmla="*/ 531735 w 536171"/>
                  <a:gd name="connsiteY69" fmla="*/ 222507 h 525730"/>
                  <a:gd name="connsiteX70" fmla="*/ 530706 w 536171"/>
                  <a:gd name="connsiteY70" fmla="*/ 219593 h 525730"/>
                  <a:gd name="connsiteX71" fmla="*/ 528992 w 536171"/>
                  <a:gd name="connsiteY71" fmla="*/ 218221 h 525730"/>
                  <a:gd name="connsiteX72" fmla="*/ 405805 w 536171"/>
                  <a:gd name="connsiteY72" fmla="*/ 243595 h 525730"/>
                  <a:gd name="connsiteX73" fmla="*/ 357028 w 536171"/>
                  <a:gd name="connsiteY73" fmla="*/ 267084 h 525730"/>
                  <a:gd name="connsiteX74" fmla="*/ 393032 w 536171"/>
                  <a:gd name="connsiteY74" fmla="*/ 223107 h 525730"/>
                  <a:gd name="connsiteX75" fmla="*/ 422350 w 536171"/>
                  <a:gd name="connsiteY75" fmla="*/ 148784 h 525730"/>
                  <a:gd name="connsiteX76" fmla="*/ 434437 w 536171"/>
                  <a:gd name="connsiteY76" fmla="*/ 74717 h 525730"/>
                  <a:gd name="connsiteX77" fmla="*/ 432209 w 536171"/>
                  <a:gd name="connsiteY77" fmla="*/ 72746 h 5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36171" h="525730">
                    <a:moveTo>
                      <a:pt x="432209" y="72746"/>
                    </a:moveTo>
                    <a:cubicBezTo>
                      <a:pt x="431523" y="72574"/>
                      <a:pt x="430666" y="72660"/>
                      <a:pt x="429894" y="73260"/>
                    </a:cubicBezTo>
                    <a:cubicBezTo>
                      <a:pt x="394489" y="101806"/>
                      <a:pt x="372544" y="146298"/>
                      <a:pt x="346569" y="182816"/>
                    </a:cubicBezTo>
                    <a:cubicBezTo>
                      <a:pt x="333453" y="201247"/>
                      <a:pt x="320938" y="219764"/>
                      <a:pt x="311336" y="240252"/>
                    </a:cubicBezTo>
                    <a:cubicBezTo>
                      <a:pt x="307136" y="249168"/>
                      <a:pt x="303364" y="258169"/>
                      <a:pt x="299506" y="266998"/>
                    </a:cubicBezTo>
                    <a:cubicBezTo>
                      <a:pt x="302678" y="258940"/>
                      <a:pt x="305678" y="250882"/>
                      <a:pt x="308422" y="242653"/>
                    </a:cubicBezTo>
                    <a:cubicBezTo>
                      <a:pt x="316822" y="217278"/>
                      <a:pt x="319908" y="190017"/>
                      <a:pt x="320080" y="163357"/>
                    </a:cubicBezTo>
                    <a:cubicBezTo>
                      <a:pt x="320423" y="126409"/>
                      <a:pt x="313479" y="88605"/>
                      <a:pt x="302763" y="52429"/>
                    </a:cubicBezTo>
                    <a:cubicBezTo>
                      <a:pt x="297534" y="34941"/>
                      <a:pt x="291534" y="17796"/>
                      <a:pt x="284933" y="1337"/>
                    </a:cubicBezTo>
                    <a:cubicBezTo>
                      <a:pt x="284590" y="565"/>
                      <a:pt x="283904" y="222"/>
                      <a:pt x="283304" y="308"/>
                    </a:cubicBezTo>
                    <a:cubicBezTo>
                      <a:pt x="281847" y="-464"/>
                      <a:pt x="279703" y="222"/>
                      <a:pt x="279275" y="2280"/>
                    </a:cubicBezTo>
                    <a:cubicBezTo>
                      <a:pt x="274474" y="26540"/>
                      <a:pt x="267188" y="50200"/>
                      <a:pt x="262473" y="74460"/>
                    </a:cubicBezTo>
                    <a:cubicBezTo>
                      <a:pt x="257501" y="100349"/>
                      <a:pt x="257501" y="126409"/>
                      <a:pt x="258101" y="152641"/>
                    </a:cubicBezTo>
                    <a:cubicBezTo>
                      <a:pt x="258958" y="195504"/>
                      <a:pt x="262473" y="236738"/>
                      <a:pt x="268645" y="278657"/>
                    </a:cubicBezTo>
                    <a:cubicBezTo>
                      <a:pt x="258272" y="239395"/>
                      <a:pt x="244471" y="201590"/>
                      <a:pt x="225783" y="164986"/>
                    </a:cubicBezTo>
                    <a:cubicBezTo>
                      <a:pt x="201265" y="117065"/>
                      <a:pt x="165861" y="80032"/>
                      <a:pt x="125398" y="45057"/>
                    </a:cubicBezTo>
                    <a:cubicBezTo>
                      <a:pt x="125313" y="44971"/>
                      <a:pt x="125313" y="44971"/>
                      <a:pt x="125227" y="44971"/>
                    </a:cubicBezTo>
                    <a:cubicBezTo>
                      <a:pt x="123684" y="43599"/>
                      <a:pt x="120769" y="44628"/>
                      <a:pt x="121112" y="47200"/>
                    </a:cubicBezTo>
                    <a:cubicBezTo>
                      <a:pt x="127027" y="100178"/>
                      <a:pt x="157374" y="149812"/>
                      <a:pt x="181891" y="195932"/>
                    </a:cubicBezTo>
                    <a:cubicBezTo>
                      <a:pt x="194150" y="219078"/>
                      <a:pt x="207609" y="240938"/>
                      <a:pt x="222954" y="262198"/>
                    </a:cubicBezTo>
                    <a:cubicBezTo>
                      <a:pt x="226469" y="266998"/>
                      <a:pt x="229897" y="272056"/>
                      <a:pt x="233326" y="277028"/>
                    </a:cubicBezTo>
                    <a:cubicBezTo>
                      <a:pt x="207952" y="259455"/>
                      <a:pt x="179148" y="246682"/>
                      <a:pt x="149745" y="237338"/>
                    </a:cubicBezTo>
                    <a:cubicBezTo>
                      <a:pt x="127370" y="230308"/>
                      <a:pt x="103967" y="227479"/>
                      <a:pt x="80822" y="224479"/>
                    </a:cubicBezTo>
                    <a:cubicBezTo>
                      <a:pt x="66163" y="222593"/>
                      <a:pt x="49532" y="220450"/>
                      <a:pt x="33930" y="222079"/>
                    </a:cubicBezTo>
                    <a:cubicBezTo>
                      <a:pt x="31187" y="221993"/>
                      <a:pt x="28443" y="222164"/>
                      <a:pt x="25615" y="222250"/>
                    </a:cubicBezTo>
                    <a:cubicBezTo>
                      <a:pt x="20214" y="222507"/>
                      <a:pt x="14213" y="223021"/>
                      <a:pt x="9584" y="226108"/>
                    </a:cubicBezTo>
                    <a:cubicBezTo>
                      <a:pt x="8041" y="227136"/>
                      <a:pt x="8556" y="228765"/>
                      <a:pt x="9670" y="229708"/>
                    </a:cubicBezTo>
                    <a:cubicBezTo>
                      <a:pt x="9841" y="230137"/>
                      <a:pt x="10099" y="230651"/>
                      <a:pt x="10527" y="230994"/>
                    </a:cubicBezTo>
                    <a:cubicBezTo>
                      <a:pt x="45246" y="260483"/>
                      <a:pt x="92309" y="273685"/>
                      <a:pt x="135600" y="284829"/>
                    </a:cubicBezTo>
                    <a:cubicBezTo>
                      <a:pt x="158660" y="290830"/>
                      <a:pt x="181977" y="295888"/>
                      <a:pt x="204866" y="302403"/>
                    </a:cubicBezTo>
                    <a:cubicBezTo>
                      <a:pt x="205809" y="302660"/>
                      <a:pt x="206752" y="303003"/>
                      <a:pt x="207695" y="303260"/>
                    </a:cubicBezTo>
                    <a:cubicBezTo>
                      <a:pt x="203066" y="302746"/>
                      <a:pt x="198436" y="302317"/>
                      <a:pt x="193807" y="301974"/>
                    </a:cubicBezTo>
                    <a:cubicBezTo>
                      <a:pt x="171604" y="300517"/>
                      <a:pt x="151631" y="305660"/>
                      <a:pt x="130456" y="311490"/>
                    </a:cubicBezTo>
                    <a:cubicBezTo>
                      <a:pt x="108253" y="317576"/>
                      <a:pt x="85965" y="323406"/>
                      <a:pt x="64534" y="331978"/>
                    </a:cubicBezTo>
                    <a:cubicBezTo>
                      <a:pt x="41217" y="341322"/>
                      <a:pt x="20557" y="356410"/>
                      <a:pt x="1269" y="372269"/>
                    </a:cubicBezTo>
                    <a:cubicBezTo>
                      <a:pt x="-874" y="374069"/>
                      <a:pt x="-188" y="377755"/>
                      <a:pt x="2469" y="378612"/>
                    </a:cubicBezTo>
                    <a:cubicBezTo>
                      <a:pt x="41902" y="391471"/>
                      <a:pt x="92394" y="377241"/>
                      <a:pt x="130371" y="365754"/>
                    </a:cubicBezTo>
                    <a:cubicBezTo>
                      <a:pt x="153602" y="358724"/>
                      <a:pt x="183520" y="348523"/>
                      <a:pt x="220553" y="334721"/>
                    </a:cubicBezTo>
                    <a:cubicBezTo>
                      <a:pt x="190292" y="352295"/>
                      <a:pt x="169719" y="369868"/>
                      <a:pt x="153345" y="385213"/>
                    </a:cubicBezTo>
                    <a:cubicBezTo>
                      <a:pt x="137658" y="399872"/>
                      <a:pt x="123599" y="415646"/>
                      <a:pt x="111768" y="433562"/>
                    </a:cubicBezTo>
                    <a:cubicBezTo>
                      <a:pt x="102424" y="447792"/>
                      <a:pt x="90937" y="463737"/>
                      <a:pt x="88366" y="480882"/>
                    </a:cubicBezTo>
                    <a:cubicBezTo>
                      <a:pt x="88022" y="483283"/>
                      <a:pt x="90594" y="485426"/>
                      <a:pt x="92909" y="484997"/>
                    </a:cubicBezTo>
                    <a:cubicBezTo>
                      <a:pt x="129856" y="477025"/>
                      <a:pt x="164146" y="449593"/>
                      <a:pt x="190892" y="424218"/>
                    </a:cubicBezTo>
                    <a:cubicBezTo>
                      <a:pt x="201865" y="413845"/>
                      <a:pt x="212153" y="402615"/>
                      <a:pt x="222096" y="391214"/>
                    </a:cubicBezTo>
                    <a:cubicBezTo>
                      <a:pt x="220125" y="395157"/>
                      <a:pt x="218239" y="399186"/>
                      <a:pt x="216439" y="403387"/>
                    </a:cubicBezTo>
                    <a:cubicBezTo>
                      <a:pt x="208552" y="421646"/>
                      <a:pt x="203837" y="441363"/>
                      <a:pt x="200923" y="461080"/>
                    </a:cubicBezTo>
                    <a:cubicBezTo>
                      <a:pt x="198522" y="477110"/>
                      <a:pt x="193293" y="492284"/>
                      <a:pt x="197750" y="508486"/>
                    </a:cubicBezTo>
                    <a:cubicBezTo>
                      <a:pt x="198436" y="511058"/>
                      <a:pt x="201694" y="512858"/>
                      <a:pt x="203923" y="510715"/>
                    </a:cubicBezTo>
                    <a:cubicBezTo>
                      <a:pt x="231955" y="484140"/>
                      <a:pt x="252186" y="455422"/>
                      <a:pt x="264359" y="418475"/>
                    </a:cubicBezTo>
                    <a:cubicBezTo>
                      <a:pt x="270102" y="401072"/>
                      <a:pt x="272674" y="382899"/>
                      <a:pt x="276275" y="364982"/>
                    </a:cubicBezTo>
                    <a:cubicBezTo>
                      <a:pt x="278589" y="353667"/>
                      <a:pt x="280647" y="342265"/>
                      <a:pt x="281247" y="330778"/>
                    </a:cubicBezTo>
                    <a:cubicBezTo>
                      <a:pt x="297534" y="357696"/>
                      <a:pt x="310736" y="386928"/>
                      <a:pt x="319737" y="417017"/>
                    </a:cubicBezTo>
                    <a:cubicBezTo>
                      <a:pt x="330196" y="451907"/>
                      <a:pt x="329681" y="486540"/>
                      <a:pt x="329510" y="522459"/>
                    </a:cubicBezTo>
                    <a:cubicBezTo>
                      <a:pt x="329510" y="525716"/>
                      <a:pt x="334568" y="527260"/>
                      <a:pt x="335510" y="523659"/>
                    </a:cubicBezTo>
                    <a:cubicBezTo>
                      <a:pt x="343912" y="489712"/>
                      <a:pt x="336111" y="448736"/>
                      <a:pt x="326938" y="415731"/>
                    </a:cubicBezTo>
                    <a:cubicBezTo>
                      <a:pt x="320852" y="393614"/>
                      <a:pt x="311765" y="367897"/>
                      <a:pt x="299249" y="345694"/>
                    </a:cubicBezTo>
                    <a:cubicBezTo>
                      <a:pt x="321537" y="365154"/>
                      <a:pt x="347169" y="379898"/>
                      <a:pt x="375544" y="390700"/>
                    </a:cubicBezTo>
                    <a:cubicBezTo>
                      <a:pt x="394318" y="397815"/>
                      <a:pt x="413521" y="403987"/>
                      <a:pt x="433666" y="405016"/>
                    </a:cubicBezTo>
                    <a:cubicBezTo>
                      <a:pt x="443524" y="405530"/>
                      <a:pt x="456211" y="406216"/>
                      <a:pt x="464612" y="400472"/>
                    </a:cubicBezTo>
                    <a:cubicBezTo>
                      <a:pt x="466927" y="398929"/>
                      <a:pt x="465041" y="395586"/>
                      <a:pt x="462641" y="395672"/>
                    </a:cubicBezTo>
                    <a:cubicBezTo>
                      <a:pt x="439752" y="371411"/>
                      <a:pt x="406663" y="357610"/>
                      <a:pt x="375887" y="346380"/>
                    </a:cubicBezTo>
                    <a:cubicBezTo>
                      <a:pt x="369629" y="344065"/>
                      <a:pt x="363371" y="342008"/>
                      <a:pt x="357028" y="339950"/>
                    </a:cubicBezTo>
                    <a:cubicBezTo>
                      <a:pt x="376573" y="344494"/>
                      <a:pt x="396376" y="348266"/>
                      <a:pt x="416778" y="349895"/>
                    </a:cubicBezTo>
                    <a:cubicBezTo>
                      <a:pt x="452097" y="352723"/>
                      <a:pt x="506275" y="353838"/>
                      <a:pt x="535335" y="330092"/>
                    </a:cubicBezTo>
                    <a:cubicBezTo>
                      <a:pt x="536364" y="329235"/>
                      <a:pt x="536364" y="327863"/>
                      <a:pt x="535764" y="326835"/>
                    </a:cubicBezTo>
                    <a:cubicBezTo>
                      <a:pt x="535850" y="326063"/>
                      <a:pt x="535593" y="325377"/>
                      <a:pt x="534735" y="324863"/>
                    </a:cubicBezTo>
                    <a:cubicBezTo>
                      <a:pt x="498988" y="306603"/>
                      <a:pt x="456211" y="302917"/>
                      <a:pt x="416778" y="303603"/>
                    </a:cubicBezTo>
                    <a:cubicBezTo>
                      <a:pt x="408291" y="303775"/>
                      <a:pt x="399890" y="304289"/>
                      <a:pt x="391489" y="304889"/>
                    </a:cubicBezTo>
                    <a:cubicBezTo>
                      <a:pt x="402891" y="300860"/>
                      <a:pt x="414035" y="296402"/>
                      <a:pt x="425179" y="292116"/>
                    </a:cubicBezTo>
                    <a:cubicBezTo>
                      <a:pt x="460412" y="278657"/>
                      <a:pt x="518105" y="263741"/>
                      <a:pt x="531735" y="222507"/>
                    </a:cubicBezTo>
                    <a:cubicBezTo>
                      <a:pt x="532164" y="221307"/>
                      <a:pt x="531564" y="220193"/>
                      <a:pt x="530706" y="219593"/>
                    </a:cubicBezTo>
                    <a:cubicBezTo>
                      <a:pt x="530449" y="218907"/>
                      <a:pt x="529849" y="218307"/>
                      <a:pt x="528992" y="218221"/>
                    </a:cubicBezTo>
                    <a:cubicBezTo>
                      <a:pt x="485358" y="212992"/>
                      <a:pt x="445582" y="227994"/>
                      <a:pt x="405805" y="243595"/>
                    </a:cubicBezTo>
                    <a:cubicBezTo>
                      <a:pt x="388918" y="250196"/>
                      <a:pt x="372544" y="257912"/>
                      <a:pt x="357028" y="267084"/>
                    </a:cubicBezTo>
                    <a:cubicBezTo>
                      <a:pt x="370829" y="253454"/>
                      <a:pt x="383002" y="238366"/>
                      <a:pt x="393032" y="223107"/>
                    </a:cubicBezTo>
                    <a:cubicBezTo>
                      <a:pt x="407691" y="200905"/>
                      <a:pt x="417207" y="174758"/>
                      <a:pt x="422350" y="148784"/>
                    </a:cubicBezTo>
                    <a:cubicBezTo>
                      <a:pt x="427236" y="124524"/>
                      <a:pt x="438295" y="99835"/>
                      <a:pt x="434437" y="74717"/>
                    </a:cubicBezTo>
                    <a:cubicBezTo>
                      <a:pt x="434094" y="73346"/>
                      <a:pt x="433151" y="72831"/>
                      <a:pt x="432209" y="7274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1" name="任意多边形: 形状 1250">
                <a:extLst>
                  <a:ext uri="{FF2B5EF4-FFF2-40B4-BE49-F238E27FC236}">
                    <a16:creationId xmlns:a16="http://schemas.microsoft.com/office/drawing/2014/main" id="{0EFB2BBF-9A99-3A76-1AF1-78C4260D72C6}"/>
                  </a:ext>
                </a:extLst>
              </p:cNvPr>
              <p:cNvSpPr/>
              <p:nvPr/>
            </p:nvSpPr>
            <p:spPr>
              <a:xfrm>
                <a:off x="7374233" y="2875975"/>
                <a:ext cx="79429" cy="30609"/>
              </a:xfrm>
              <a:custGeom>
                <a:avLst/>
                <a:gdLst>
                  <a:gd name="connsiteX0" fmla="*/ 78107 w 79429"/>
                  <a:gd name="connsiteY0" fmla="*/ 25558 h 30609"/>
                  <a:gd name="connsiteX1" fmla="*/ 40817 w 79429"/>
                  <a:gd name="connsiteY1" fmla="*/ 10471 h 30609"/>
                  <a:gd name="connsiteX2" fmla="*/ 2498 w 79429"/>
                  <a:gd name="connsiteY2" fmla="*/ 12 h 30609"/>
                  <a:gd name="connsiteX3" fmla="*/ 1555 w 79429"/>
                  <a:gd name="connsiteY3" fmla="*/ 4727 h 30609"/>
                  <a:gd name="connsiteX4" fmla="*/ 38245 w 79429"/>
                  <a:gd name="connsiteY4" fmla="*/ 17929 h 30609"/>
                  <a:gd name="connsiteX5" fmla="*/ 75621 w 79429"/>
                  <a:gd name="connsiteY5" fmla="*/ 30530 h 30609"/>
                  <a:gd name="connsiteX6" fmla="*/ 78107 w 79429"/>
                  <a:gd name="connsiteY6" fmla="*/ 25558 h 30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429" h="30609">
                    <a:moveTo>
                      <a:pt x="78107" y="25558"/>
                    </a:moveTo>
                    <a:cubicBezTo>
                      <a:pt x="66363" y="19043"/>
                      <a:pt x="53419" y="14929"/>
                      <a:pt x="40817" y="10471"/>
                    </a:cubicBezTo>
                    <a:cubicBezTo>
                      <a:pt x="28472" y="6184"/>
                      <a:pt x="15614" y="1041"/>
                      <a:pt x="2498" y="12"/>
                    </a:cubicBezTo>
                    <a:cubicBezTo>
                      <a:pt x="-417" y="-245"/>
                      <a:pt x="-846" y="3613"/>
                      <a:pt x="1555" y="4727"/>
                    </a:cubicBezTo>
                    <a:cubicBezTo>
                      <a:pt x="13128" y="10385"/>
                      <a:pt x="26072" y="13557"/>
                      <a:pt x="38245" y="17929"/>
                    </a:cubicBezTo>
                    <a:cubicBezTo>
                      <a:pt x="50589" y="22387"/>
                      <a:pt x="62762" y="27787"/>
                      <a:pt x="75621" y="30530"/>
                    </a:cubicBezTo>
                    <a:cubicBezTo>
                      <a:pt x="78450" y="31216"/>
                      <a:pt x="81108" y="27273"/>
                      <a:pt x="78107" y="255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2" name="任意多边形: 形状 1251">
                <a:extLst>
                  <a:ext uri="{FF2B5EF4-FFF2-40B4-BE49-F238E27FC236}">
                    <a16:creationId xmlns:a16="http://schemas.microsoft.com/office/drawing/2014/main" id="{783C7EA5-1AA6-CA99-A120-81BC3139387A}"/>
                  </a:ext>
                </a:extLst>
              </p:cNvPr>
              <p:cNvSpPr/>
              <p:nvPr/>
            </p:nvSpPr>
            <p:spPr>
              <a:xfrm>
                <a:off x="7435169" y="2797086"/>
                <a:ext cx="51627" cy="86259"/>
              </a:xfrm>
              <a:custGeom>
                <a:avLst/>
                <a:gdLst>
                  <a:gd name="connsiteX0" fmla="*/ 284 w 51627"/>
                  <a:gd name="connsiteY0" fmla="*/ 3806 h 86259"/>
                  <a:gd name="connsiteX1" fmla="*/ 46661 w 51627"/>
                  <a:gd name="connsiteY1" fmla="*/ 84816 h 86259"/>
                  <a:gd name="connsiteX2" fmla="*/ 51461 w 51627"/>
                  <a:gd name="connsiteY2" fmla="*/ 82587 h 86259"/>
                  <a:gd name="connsiteX3" fmla="*/ 4742 w 51627"/>
                  <a:gd name="connsiteY3" fmla="*/ 977 h 86259"/>
                  <a:gd name="connsiteX4" fmla="*/ 284 w 51627"/>
                  <a:gd name="connsiteY4" fmla="*/ 3806 h 8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27" h="86259">
                    <a:moveTo>
                      <a:pt x="284" y="3806"/>
                    </a:moveTo>
                    <a:cubicBezTo>
                      <a:pt x="14000" y="31152"/>
                      <a:pt x="30459" y="58927"/>
                      <a:pt x="46661" y="84816"/>
                    </a:cubicBezTo>
                    <a:cubicBezTo>
                      <a:pt x="48461" y="87731"/>
                      <a:pt x="52491" y="85845"/>
                      <a:pt x="51461" y="82587"/>
                    </a:cubicBezTo>
                    <a:cubicBezTo>
                      <a:pt x="41860" y="53955"/>
                      <a:pt x="21973" y="25666"/>
                      <a:pt x="4742" y="977"/>
                    </a:cubicBezTo>
                    <a:cubicBezTo>
                      <a:pt x="2855" y="-1509"/>
                      <a:pt x="-1088" y="1234"/>
                      <a:pt x="284" y="38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3" name="任意多边形: 形状 1252">
                <a:extLst>
                  <a:ext uri="{FF2B5EF4-FFF2-40B4-BE49-F238E27FC236}">
                    <a16:creationId xmlns:a16="http://schemas.microsoft.com/office/drawing/2014/main" id="{BBCFB608-C2EC-3ACA-DE8A-422F9D0EBA88}"/>
                  </a:ext>
                </a:extLst>
              </p:cNvPr>
              <p:cNvSpPr/>
              <p:nvPr/>
            </p:nvSpPr>
            <p:spPr>
              <a:xfrm>
                <a:off x="7518530" y="2771623"/>
                <a:ext cx="8845" cy="103631"/>
              </a:xfrm>
              <a:custGeom>
                <a:avLst/>
                <a:gdLst>
                  <a:gd name="connsiteX0" fmla="*/ 3591 w 8845"/>
                  <a:gd name="connsiteY0" fmla="*/ 2181 h 103631"/>
                  <a:gd name="connsiteX1" fmla="*/ 2134 w 8845"/>
                  <a:gd name="connsiteY1" fmla="*/ 52758 h 103631"/>
                  <a:gd name="connsiteX2" fmla="*/ 1362 w 8845"/>
                  <a:gd name="connsiteY2" fmla="*/ 101536 h 103631"/>
                  <a:gd name="connsiteX3" fmla="*/ 6592 w 8845"/>
                  <a:gd name="connsiteY3" fmla="*/ 101279 h 103631"/>
                  <a:gd name="connsiteX4" fmla="*/ 8477 w 8845"/>
                  <a:gd name="connsiteY4" fmla="*/ 2523 h 103631"/>
                  <a:gd name="connsiteX5" fmla="*/ 3591 w 8845"/>
                  <a:gd name="connsiteY5" fmla="*/ 2181 h 103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45" h="103631">
                    <a:moveTo>
                      <a:pt x="3591" y="2181"/>
                    </a:moveTo>
                    <a:cubicBezTo>
                      <a:pt x="333" y="18897"/>
                      <a:pt x="3248" y="35871"/>
                      <a:pt x="2134" y="52758"/>
                    </a:cubicBezTo>
                    <a:cubicBezTo>
                      <a:pt x="1105" y="68789"/>
                      <a:pt x="-1638" y="85677"/>
                      <a:pt x="1362" y="101536"/>
                    </a:cubicBezTo>
                    <a:cubicBezTo>
                      <a:pt x="1962" y="104536"/>
                      <a:pt x="6162" y="104193"/>
                      <a:pt x="6592" y="101279"/>
                    </a:cubicBezTo>
                    <a:cubicBezTo>
                      <a:pt x="10706" y="68618"/>
                      <a:pt x="7791" y="35356"/>
                      <a:pt x="8477" y="2523"/>
                    </a:cubicBezTo>
                    <a:cubicBezTo>
                      <a:pt x="8477" y="-648"/>
                      <a:pt x="4191" y="-905"/>
                      <a:pt x="3591" y="2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4" name="任意多边形: 形状 1253">
                <a:extLst>
                  <a:ext uri="{FF2B5EF4-FFF2-40B4-BE49-F238E27FC236}">
                    <a16:creationId xmlns:a16="http://schemas.microsoft.com/office/drawing/2014/main" id="{9A672748-EF47-A7EF-3D8A-EFC1374D1B3D}"/>
                  </a:ext>
                </a:extLst>
              </p:cNvPr>
              <p:cNvSpPr/>
              <p:nvPr/>
            </p:nvSpPr>
            <p:spPr>
              <a:xfrm>
                <a:off x="7554598" y="2805267"/>
                <a:ext cx="57156" cy="90622"/>
              </a:xfrm>
              <a:custGeom>
                <a:avLst/>
                <a:gdLst>
                  <a:gd name="connsiteX0" fmla="*/ 53676 w 57156"/>
                  <a:gd name="connsiteY0" fmla="*/ 597 h 90622"/>
                  <a:gd name="connsiteX1" fmla="*/ 28816 w 57156"/>
                  <a:gd name="connsiteY1" fmla="*/ 37116 h 90622"/>
                  <a:gd name="connsiteX2" fmla="*/ 356 w 57156"/>
                  <a:gd name="connsiteY2" fmla="*/ 85979 h 90622"/>
                  <a:gd name="connsiteX3" fmla="*/ 4556 w 57156"/>
                  <a:gd name="connsiteY3" fmla="*/ 89751 h 90622"/>
                  <a:gd name="connsiteX4" fmla="*/ 28473 w 57156"/>
                  <a:gd name="connsiteY4" fmla="*/ 52032 h 90622"/>
                  <a:gd name="connsiteX5" fmla="*/ 56849 w 57156"/>
                  <a:gd name="connsiteY5" fmla="*/ 3426 h 90622"/>
                  <a:gd name="connsiteX6" fmla="*/ 53676 w 57156"/>
                  <a:gd name="connsiteY6" fmla="*/ 597 h 90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6" h="90622">
                    <a:moveTo>
                      <a:pt x="53676" y="597"/>
                    </a:moveTo>
                    <a:cubicBezTo>
                      <a:pt x="43218" y="11142"/>
                      <a:pt x="36017" y="24258"/>
                      <a:pt x="28816" y="37116"/>
                    </a:cubicBezTo>
                    <a:cubicBezTo>
                      <a:pt x="19558" y="53575"/>
                      <a:pt x="9271" y="69520"/>
                      <a:pt x="356" y="85979"/>
                    </a:cubicBezTo>
                    <a:cubicBezTo>
                      <a:pt x="-1102" y="88637"/>
                      <a:pt x="2241" y="92323"/>
                      <a:pt x="4556" y="89751"/>
                    </a:cubicBezTo>
                    <a:cubicBezTo>
                      <a:pt x="14757" y="78864"/>
                      <a:pt x="21444" y="65148"/>
                      <a:pt x="28473" y="52032"/>
                    </a:cubicBezTo>
                    <a:cubicBezTo>
                      <a:pt x="37389" y="35402"/>
                      <a:pt x="47247" y="19543"/>
                      <a:pt x="56849" y="3426"/>
                    </a:cubicBezTo>
                    <a:cubicBezTo>
                      <a:pt x="58048" y="1455"/>
                      <a:pt x="55477" y="-1203"/>
                      <a:pt x="53676" y="5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5" name="任意多边形: 形状 1254">
                <a:extLst>
                  <a:ext uri="{FF2B5EF4-FFF2-40B4-BE49-F238E27FC236}">
                    <a16:creationId xmlns:a16="http://schemas.microsoft.com/office/drawing/2014/main" id="{51B1080F-31F6-7AF6-81FE-91A307375A48}"/>
                  </a:ext>
                </a:extLst>
              </p:cNvPr>
              <p:cNvSpPr/>
              <p:nvPr/>
            </p:nvSpPr>
            <p:spPr>
              <a:xfrm>
                <a:off x="7575477" y="2879730"/>
                <a:ext cx="86774" cy="42647"/>
              </a:xfrm>
              <a:custGeom>
                <a:avLst/>
                <a:gdLst>
                  <a:gd name="connsiteX0" fmla="*/ 83546 w 86774"/>
                  <a:gd name="connsiteY0" fmla="*/ 201 h 42647"/>
                  <a:gd name="connsiteX1" fmla="*/ 46084 w 86774"/>
                  <a:gd name="connsiteY1" fmla="*/ 18546 h 42647"/>
                  <a:gd name="connsiteX2" fmla="*/ 1593 w 86774"/>
                  <a:gd name="connsiteY2" fmla="*/ 36891 h 42647"/>
                  <a:gd name="connsiteX3" fmla="*/ 3393 w 86774"/>
                  <a:gd name="connsiteY3" fmla="*/ 42549 h 42647"/>
                  <a:gd name="connsiteX4" fmla="*/ 85946 w 86774"/>
                  <a:gd name="connsiteY4" fmla="*/ 3973 h 42647"/>
                  <a:gd name="connsiteX5" fmla="*/ 83546 w 86774"/>
                  <a:gd name="connsiteY5" fmla="*/ 201 h 4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774" h="42647">
                    <a:moveTo>
                      <a:pt x="83546" y="201"/>
                    </a:moveTo>
                    <a:cubicBezTo>
                      <a:pt x="70944" y="6030"/>
                      <a:pt x="58857" y="12888"/>
                      <a:pt x="46084" y="18546"/>
                    </a:cubicBezTo>
                    <a:cubicBezTo>
                      <a:pt x="31425" y="25061"/>
                      <a:pt x="15823" y="29605"/>
                      <a:pt x="1593" y="36891"/>
                    </a:cubicBezTo>
                    <a:cubicBezTo>
                      <a:pt x="-1322" y="38434"/>
                      <a:pt x="50" y="43406"/>
                      <a:pt x="3393" y="42549"/>
                    </a:cubicBezTo>
                    <a:cubicBezTo>
                      <a:pt x="30825" y="35348"/>
                      <a:pt x="64086" y="22318"/>
                      <a:pt x="85946" y="3973"/>
                    </a:cubicBezTo>
                    <a:cubicBezTo>
                      <a:pt x="88003" y="2344"/>
                      <a:pt x="85860" y="-828"/>
                      <a:pt x="83546" y="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6" name="任意多边形: 形状 1255">
                <a:extLst>
                  <a:ext uri="{FF2B5EF4-FFF2-40B4-BE49-F238E27FC236}">
                    <a16:creationId xmlns:a16="http://schemas.microsoft.com/office/drawing/2014/main" id="{3E39ADDD-B9AA-1EB0-DB47-602CDB65BF53}"/>
                  </a:ext>
                </a:extLst>
              </p:cNvPr>
              <p:cNvSpPr/>
              <p:nvPr/>
            </p:nvSpPr>
            <p:spPr>
              <a:xfrm>
                <a:off x="7595039" y="2942084"/>
                <a:ext cx="70766" cy="9040"/>
              </a:xfrm>
              <a:custGeom>
                <a:avLst/>
                <a:gdLst>
                  <a:gd name="connsiteX0" fmla="*/ 68785 w 70766"/>
                  <a:gd name="connsiteY0" fmla="*/ 512 h 9040"/>
                  <a:gd name="connsiteX1" fmla="*/ 36295 w 70766"/>
                  <a:gd name="connsiteY1" fmla="*/ 2398 h 9040"/>
                  <a:gd name="connsiteX2" fmla="*/ 2176 w 70766"/>
                  <a:gd name="connsiteY2" fmla="*/ 83 h 9040"/>
                  <a:gd name="connsiteX3" fmla="*/ 1748 w 70766"/>
                  <a:gd name="connsiteY3" fmla="*/ 5398 h 9040"/>
                  <a:gd name="connsiteX4" fmla="*/ 35780 w 70766"/>
                  <a:gd name="connsiteY4" fmla="*/ 8999 h 9040"/>
                  <a:gd name="connsiteX5" fmla="*/ 69470 w 70766"/>
                  <a:gd name="connsiteY5" fmla="*/ 4798 h 9040"/>
                  <a:gd name="connsiteX6" fmla="*/ 68785 w 70766"/>
                  <a:gd name="connsiteY6" fmla="*/ 512 h 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766" h="9040">
                    <a:moveTo>
                      <a:pt x="68785" y="512"/>
                    </a:moveTo>
                    <a:cubicBezTo>
                      <a:pt x="57898" y="941"/>
                      <a:pt x="47268" y="2484"/>
                      <a:pt x="36295" y="2398"/>
                    </a:cubicBezTo>
                    <a:cubicBezTo>
                      <a:pt x="24980" y="2312"/>
                      <a:pt x="13406" y="-516"/>
                      <a:pt x="2176" y="83"/>
                    </a:cubicBezTo>
                    <a:cubicBezTo>
                      <a:pt x="-738" y="255"/>
                      <a:pt x="-567" y="4455"/>
                      <a:pt x="1748" y="5398"/>
                    </a:cubicBezTo>
                    <a:cubicBezTo>
                      <a:pt x="12035" y="9342"/>
                      <a:pt x="24894" y="8828"/>
                      <a:pt x="35780" y="8999"/>
                    </a:cubicBezTo>
                    <a:cubicBezTo>
                      <a:pt x="46925" y="9170"/>
                      <a:pt x="59098" y="8999"/>
                      <a:pt x="69470" y="4798"/>
                    </a:cubicBezTo>
                    <a:cubicBezTo>
                      <a:pt x="71528" y="3855"/>
                      <a:pt x="71014" y="426"/>
                      <a:pt x="68785" y="5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7" name="任意多边形: 形状 1256">
                <a:extLst>
                  <a:ext uri="{FF2B5EF4-FFF2-40B4-BE49-F238E27FC236}">
                    <a16:creationId xmlns:a16="http://schemas.microsoft.com/office/drawing/2014/main" id="{72869FBA-4357-E82E-180D-3D8989FF151A}"/>
                  </a:ext>
                </a:extLst>
              </p:cNvPr>
              <p:cNvSpPr/>
              <p:nvPr/>
            </p:nvSpPr>
            <p:spPr>
              <a:xfrm>
                <a:off x="7572469" y="2966510"/>
                <a:ext cx="58999" cy="28506"/>
              </a:xfrm>
              <a:custGeom>
                <a:avLst/>
                <a:gdLst>
                  <a:gd name="connsiteX0" fmla="*/ 32377 w 58999"/>
                  <a:gd name="connsiteY0" fmla="*/ 12005 h 28506"/>
                  <a:gd name="connsiteX1" fmla="*/ 3316 w 58999"/>
                  <a:gd name="connsiteY1" fmla="*/ 175 h 28506"/>
                  <a:gd name="connsiteX2" fmla="*/ 1001 w 58999"/>
                  <a:gd name="connsiteY2" fmla="*/ 4718 h 28506"/>
                  <a:gd name="connsiteX3" fmla="*/ 26890 w 58999"/>
                  <a:gd name="connsiteY3" fmla="*/ 16805 h 28506"/>
                  <a:gd name="connsiteX4" fmla="*/ 56465 w 58999"/>
                  <a:gd name="connsiteY4" fmla="*/ 28378 h 28506"/>
                  <a:gd name="connsiteX5" fmla="*/ 58266 w 58999"/>
                  <a:gd name="connsiteY5" fmla="*/ 24864 h 28506"/>
                  <a:gd name="connsiteX6" fmla="*/ 32377 w 58999"/>
                  <a:gd name="connsiteY6" fmla="*/ 12005 h 28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999" h="28506">
                    <a:moveTo>
                      <a:pt x="32377" y="12005"/>
                    </a:moveTo>
                    <a:cubicBezTo>
                      <a:pt x="22604" y="8318"/>
                      <a:pt x="13174" y="3604"/>
                      <a:pt x="3316" y="175"/>
                    </a:cubicBezTo>
                    <a:cubicBezTo>
                      <a:pt x="401" y="-854"/>
                      <a:pt x="-1142" y="2918"/>
                      <a:pt x="1001" y="4718"/>
                    </a:cubicBezTo>
                    <a:cubicBezTo>
                      <a:pt x="8116" y="10805"/>
                      <a:pt x="18146" y="13634"/>
                      <a:pt x="26890" y="16805"/>
                    </a:cubicBezTo>
                    <a:cubicBezTo>
                      <a:pt x="36834" y="20406"/>
                      <a:pt x="46436" y="25035"/>
                      <a:pt x="56465" y="28378"/>
                    </a:cubicBezTo>
                    <a:cubicBezTo>
                      <a:pt x="58780" y="29150"/>
                      <a:pt x="59809" y="26235"/>
                      <a:pt x="58266" y="24864"/>
                    </a:cubicBezTo>
                    <a:cubicBezTo>
                      <a:pt x="50979" y="18520"/>
                      <a:pt x="41292" y="15348"/>
                      <a:pt x="32377" y="120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8" name="任意多边形: 形状 1257">
                <a:extLst>
                  <a:ext uri="{FF2B5EF4-FFF2-40B4-BE49-F238E27FC236}">
                    <a16:creationId xmlns:a16="http://schemas.microsoft.com/office/drawing/2014/main" id="{D58CD18E-0548-547A-147A-65294CB08C78}"/>
                  </a:ext>
                </a:extLst>
              </p:cNvPr>
              <p:cNvSpPr/>
              <p:nvPr/>
            </p:nvSpPr>
            <p:spPr>
              <a:xfrm>
                <a:off x="7469785" y="2983352"/>
                <a:ext cx="25848" cy="65926"/>
              </a:xfrm>
              <a:custGeom>
                <a:avLst/>
                <a:gdLst>
                  <a:gd name="connsiteX0" fmla="*/ 21303 w 25848"/>
                  <a:gd name="connsiteY0" fmla="*/ 1163 h 65926"/>
                  <a:gd name="connsiteX1" fmla="*/ 11702 w 25848"/>
                  <a:gd name="connsiteY1" fmla="*/ 28595 h 65926"/>
                  <a:gd name="connsiteX2" fmla="*/ 44 w 25848"/>
                  <a:gd name="connsiteY2" fmla="*/ 63142 h 65926"/>
                  <a:gd name="connsiteX3" fmla="*/ 3644 w 25848"/>
                  <a:gd name="connsiteY3" fmla="*/ 64942 h 65926"/>
                  <a:gd name="connsiteX4" fmla="*/ 16846 w 25848"/>
                  <a:gd name="connsiteY4" fmla="*/ 34681 h 65926"/>
                  <a:gd name="connsiteX5" fmla="*/ 25847 w 25848"/>
                  <a:gd name="connsiteY5" fmla="*/ 2706 h 65926"/>
                  <a:gd name="connsiteX6" fmla="*/ 21303 w 25848"/>
                  <a:gd name="connsiteY6" fmla="*/ 1163 h 6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48" h="65926">
                    <a:moveTo>
                      <a:pt x="21303" y="1163"/>
                    </a:moveTo>
                    <a:cubicBezTo>
                      <a:pt x="16931" y="9735"/>
                      <a:pt x="14874" y="19508"/>
                      <a:pt x="11702" y="28595"/>
                    </a:cubicBezTo>
                    <a:cubicBezTo>
                      <a:pt x="7673" y="39996"/>
                      <a:pt x="2701" y="51226"/>
                      <a:pt x="44" y="63142"/>
                    </a:cubicBezTo>
                    <a:cubicBezTo>
                      <a:pt x="-385" y="65199"/>
                      <a:pt x="2444" y="67171"/>
                      <a:pt x="3644" y="64942"/>
                    </a:cubicBezTo>
                    <a:cubicBezTo>
                      <a:pt x="9045" y="55341"/>
                      <a:pt x="12988" y="44968"/>
                      <a:pt x="16846" y="34681"/>
                    </a:cubicBezTo>
                    <a:cubicBezTo>
                      <a:pt x="20703" y="24652"/>
                      <a:pt x="25590" y="13593"/>
                      <a:pt x="25847" y="2706"/>
                    </a:cubicBezTo>
                    <a:cubicBezTo>
                      <a:pt x="25933" y="477"/>
                      <a:pt x="22504" y="-1237"/>
                      <a:pt x="21303" y="11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9" name="任意多边形: 形状 1258">
                <a:extLst>
                  <a:ext uri="{FF2B5EF4-FFF2-40B4-BE49-F238E27FC236}">
                    <a16:creationId xmlns:a16="http://schemas.microsoft.com/office/drawing/2014/main" id="{70A70E04-9F87-E981-DEA4-DE34BB5C5ABE}"/>
                  </a:ext>
                </a:extLst>
              </p:cNvPr>
              <p:cNvSpPr/>
              <p:nvPr/>
            </p:nvSpPr>
            <p:spPr>
              <a:xfrm>
                <a:off x="7405955" y="2969321"/>
                <a:ext cx="60593" cy="59727"/>
              </a:xfrm>
              <a:custGeom>
                <a:avLst/>
                <a:gdLst>
                  <a:gd name="connsiteX0" fmla="*/ 56072 w 60593"/>
                  <a:gd name="connsiteY0" fmla="*/ 707 h 59727"/>
                  <a:gd name="connsiteX1" fmla="*/ 24525 w 60593"/>
                  <a:gd name="connsiteY1" fmla="*/ 28482 h 59727"/>
                  <a:gd name="connsiteX2" fmla="*/ 266 w 60593"/>
                  <a:gd name="connsiteY2" fmla="*/ 56857 h 59727"/>
                  <a:gd name="connsiteX3" fmla="*/ 3694 w 60593"/>
                  <a:gd name="connsiteY3" fmla="*/ 59172 h 59727"/>
                  <a:gd name="connsiteX4" fmla="*/ 33527 w 60593"/>
                  <a:gd name="connsiteY4" fmla="*/ 30711 h 59727"/>
                  <a:gd name="connsiteX5" fmla="*/ 60187 w 60593"/>
                  <a:gd name="connsiteY5" fmla="*/ 4308 h 59727"/>
                  <a:gd name="connsiteX6" fmla="*/ 56072 w 60593"/>
                  <a:gd name="connsiteY6" fmla="*/ 707 h 5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93" h="59727">
                    <a:moveTo>
                      <a:pt x="56072" y="707"/>
                    </a:moveTo>
                    <a:cubicBezTo>
                      <a:pt x="45528" y="10051"/>
                      <a:pt x="35499" y="19653"/>
                      <a:pt x="24525" y="28482"/>
                    </a:cubicBezTo>
                    <a:cubicBezTo>
                      <a:pt x="14753" y="36455"/>
                      <a:pt x="9353" y="44427"/>
                      <a:pt x="266" y="56857"/>
                    </a:cubicBezTo>
                    <a:cubicBezTo>
                      <a:pt x="-935" y="58486"/>
                      <a:pt x="2237" y="60801"/>
                      <a:pt x="3694" y="59172"/>
                    </a:cubicBezTo>
                    <a:cubicBezTo>
                      <a:pt x="13210" y="48885"/>
                      <a:pt x="22640" y="39541"/>
                      <a:pt x="33527" y="30711"/>
                    </a:cubicBezTo>
                    <a:cubicBezTo>
                      <a:pt x="43213" y="22910"/>
                      <a:pt x="53929" y="15281"/>
                      <a:pt x="60187" y="4308"/>
                    </a:cubicBezTo>
                    <a:cubicBezTo>
                      <a:pt x="61730" y="1736"/>
                      <a:pt x="58559" y="-1436"/>
                      <a:pt x="56072" y="7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0" name="任意多边形: 形状 1259">
                <a:extLst>
                  <a:ext uri="{FF2B5EF4-FFF2-40B4-BE49-F238E27FC236}">
                    <a16:creationId xmlns:a16="http://schemas.microsoft.com/office/drawing/2014/main" id="{41136455-C70A-F0AA-64FA-A7141BD8EB4D}"/>
                  </a:ext>
                </a:extLst>
              </p:cNvPr>
              <p:cNvSpPr/>
              <p:nvPr/>
            </p:nvSpPr>
            <p:spPr>
              <a:xfrm>
                <a:off x="7360391" y="2932479"/>
                <a:ext cx="90786" cy="28028"/>
              </a:xfrm>
              <a:custGeom>
                <a:avLst/>
                <a:gdLst>
                  <a:gd name="connsiteX0" fmla="*/ 88092 w 90786"/>
                  <a:gd name="connsiteY0" fmla="*/ 1 h 28028"/>
                  <a:gd name="connsiteX1" fmla="*/ 32800 w 90786"/>
                  <a:gd name="connsiteY1" fmla="*/ 12003 h 28028"/>
                  <a:gd name="connsiteX2" fmla="*/ 739 w 90786"/>
                  <a:gd name="connsiteY2" fmla="*/ 24604 h 28028"/>
                  <a:gd name="connsiteX3" fmla="*/ 3653 w 90786"/>
                  <a:gd name="connsiteY3" fmla="*/ 27948 h 28028"/>
                  <a:gd name="connsiteX4" fmla="*/ 89121 w 90786"/>
                  <a:gd name="connsiteY4" fmla="*/ 5573 h 28028"/>
                  <a:gd name="connsiteX5" fmla="*/ 88092 w 90786"/>
                  <a:gd name="connsiteY5" fmla="*/ 1 h 28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786" h="28028">
                    <a:moveTo>
                      <a:pt x="88092" y="1"/>
                    </a:moveTo>
                    <a:cubicBezTo>
                      <a:pt x="69404" y="687"/>
                      <a:pt x="50802" y="7545"/>
                      <a:pt x="32800" y="12003"/>
                    </a:cubicBezTo>
                    <a:cubicBezTo>
                      <a:pt x="21655" y="14746"/>
                      <a:pt x="13597" y="18089"/>
                      <a:pt x="739" y="24604"/>
                    </a:cubicBezTo>
                    <a:cubicBezTo>
                      <a:pt x="-1405" y="25633"/>
                      <a:pt x="1596" y="28548"/>
                      <a:pt x="3653" y="27948"/>
                    </a:cubicBezTo>
                    <a:cubicBezTo>
                      <a:pt x="32199" y="20404"/>
                      <a:pt x="61603" y="14660"/>
                      <a:pt x="89121" y="5573"/>
                    </a:cubicBezTo>
                    <a:cubicBezTo>
                      <a:pt x="91864" y="4630"/>
                      <a:pt x="91007" y="-84"/>
                      <a:pt x="880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7" name="图形 4">
              <a:extLst>
                <a:ext uri="{FF2B5EF4-FFF2-40B4-BE49-F238E27FC236}">
                  <a16:creationId xmlns:a16="http://schemas.microsoft.com/office/drawing/2014/main" id="{27272C38-FF74-50A1-0473-38F05211D4F0}"/>
                </a:ext>
              </a:extLst>
            </p:cNvPr>
            <p:cNvGrpSpPr/>
            <p:nvPr/>
          </p:nvGrpSpPr>
          <p:grpSpPr>
            <a:xfrm>
              <a:off x="5667688" y="2656879"/>
              <a:ext cx="537851" cy="527386"/>
              <a:chOff x="5667688" y="2656879"/>
              <a:chExt cx="537851" cy="527386"/>
            </a:xfrm>
          </p:grpSpPr>
          <p:sp>
            <p:nvSpPr>
              <p:cNvPr id="1239" name="任意多边形: 形状 1238">
                <a:extLst>
                  <a:ext uri="{FF2B5EF4-FFF2-40B4-BE49-F238E27FC236}">
                    <a16:creationId xmlns:a16="http://schemas.microsoft.com/office/drawing/2014/main" id="{E3110994-80A0-A06D-7176-3BBE60495AF4}"/>
                  </a:ext>
                </a:extLst>
              </p:cNvPr>
              <p:cNvSpPr/>
              <p:nvPr/>
            </p:nvSpPr>
            <p:spPr>
              <a:xfrm>
                <a:off x="5667688" y="2656879"/>
                <a:ext cx="537851" cy="527386"/>
              </a:xfrm>
              <a:custGeom>
                <a:avLst/>
                <a:gdLst>
                  <a:gd name="connsiteX0" fmla="*/ 444685 w 537851"/>
                  <a:gd name="connsiteY0" fmla="*/ 79034 h 527386"/>
                  <a:gd name="connsiteX1" fmla="*/ 442285 w 537851"/>
                  <a:gd name="connsiteY1" fmla="*/ 79463 h 527386"/>
                  <a:gd name="connsiteX2" fmla="*/ 354331 w 537851"/>
                  <a:gd name="connsiteY2" fmla="*/ 185333 h 527386"/>
                  <a:gd name="connsiteX3" fmla="*/ 316698 w 537851"/>
                  <a:gd name="connsiteY3" fmla="*/ 241226 h 527386"/>
                  <a:gd name="connsiteX4" fmla="*/ 303753 w 537851"/>
                  <a:gd name="connsiteY4" fmla="*/ 267458 h 527386"/>
                  <a:gd name="connsiteX5" fmla="*/ 313698 w 537851"/>
                  <a:gd name="connsiteY5" fmla="*/ 243540 h 527386"/>
                  <a:gd name="connsiteX6" fmla="*/ 328785 w 537851"/>
                  <a:gd name="connsiteY6" fmla="*/ 164759 h 527386"/>
                  <a:gd name="connsiteX7" fmla="*/ 316269 w 537851"/>
                  <a:gd name="connsiteY7" fmla="*/ 53231 h 527386"/>
                  <a:gd name="connsiteX8" fmla="*/ 300581 w 537851"/>
                  <a:gd name="connsiteY8" fmla="*/ 1453 h 527386"/>
                  <a:gd name="connsiteX9" fmla="*/ 298953 w 537851"/>
                  <a:gd name="connsiteY9" fmla="*/ 338 h 527386"/>
                  <a:gd name="connsiteX10" fmla="*/ 294924 w 537851"/>
                  <a:gd name="connsiteY10" fmla="*/ 2224 h 527386"/>
                  <a:gd name="connsiteX11" fmla="*/ 275121 w 537851"/>
                  <a:gd name="connsiteY11" fmla="*/ 73633 h 527386"/>
                  <a:gd name="connsiteX12" fmla="*/ 267406 w 537851"/>
                  <a:gd name="connsiteY12" fmla="*/ 151557 h 527386"/>
                  <a:gd name="connsiteX13" fmla="*/ 272550 w 537851"/>
                  <a:gd name="connsiteY13" fmla="*/ 277916 h 527386"/>
                  <a:gd name="connsiteX14" fmla="*/ 234574 w 537851"/>
                  <a:gd name="connsiteY14" fmla="*/ 162444 h 527386"/>
                  <a:gd name="connsiteX15" fmla="*/ 139419 w 537851"/>
                  <a:gd name="connsiteY15" fmla="*/ 38400 h 527386"/>
                  <a:gd name="connsiteX16" fmla="*/ 139247 w 537851"/>
                  <a:gd name="connsiteY16" fmla="*/ 38315 h 527386"/>
                  <a:gd name="connsiteX17" fmla="*/ 135046 w 537851"/>
                  <a:gd name="connsiteY17" fmla="*/ 40372 h 527386"/>
                  <a:gd name="connsiteX18" fmla="*/ 189396 w 537851"/>
                  <a:gd name="connsiteY18" fmla="*/ 191591 h 527386"/>
                  <a:gd name="connsiteX19" fmla="*/ 227630 w 537851"/>
                  <a:gd name="connsiteY19" fmla="*/ 259571 h 527386"/>
                  <a:gd name="connsiteX20" fmla="*/ 237402 w 537851"/>
                  <a:gd name="connsiteY20" fmla="*/ 274830 h 527386"/>
                  <a:gd name="connsiteX21" fmla="*/ 155621 w 537851"/>
                  <a:gd name="connsiteY21" fmla="*/ 231625 h 527386"/>
                  <a:gd name="connsiteX22" fmla="*/ 87298 w 537851"/>
                  <a:gd name="connsiteY22" fmla="*/ 215851 h 527386"/>
                  <a:gd name="connsiteX23" fmla="*/ 40492 w 537851"/>
                  <a:gd name="connsiteY23" fmla="*/ 211479 h 527386"/>
                  <a:gd name="connsiteX24" fmla="*/ 32176 w 537851"/>
                  <a:gd name="connsiteY24" fmla="*/ 211308 h 527386"/>
                  <a:gd name="connsiteX25" fmla="*/ 15975 w 537851"/>
                  <a:gd name="connsiteY25" fmla="*/ 214480 h 527386"/>
                  <a:gd name="connsiteX26" fmla="*/ 15975 w 537851"/>
                  <a:gd name="connsiteY26" fmla="*/ 218080 h 527386"/>
                  <a:gd name="connsiteX27" fmla="*/ 16746 w 537851"/>
                  <a:gd name="connsiteY27" fmla="*/ 219452 h 527386"/>
                  <a:gd name="connsiteX28" fmla="*/ 139333 w 537851"/>
                  <a:gd name="connsiteY28" fmla="*/ 278602 h 527386"/>
                  <a:gd name="connsiteX29" fmla="*/ 207827 w 537851"/>
                  <a:gd name="connsiteY29" fmla="*/ 299090 h 527386"/>
                  <a:gd name="connsiteX30" fmla="*/ 210656 w 537851"/>
                  <a:gd name="connsiteY30" fmla="*/ 300033 h 527386"/>
                  <a:gd name="connsiteX31" fmla="*/ 196854 w 537851"/>
                  <a:gd name="connsiteY31" fmla="*/ 298147 h 527386"/>
                  <a:gd name="connsiteX32" fmla="*/ 133161 w 537851"/>
                  <a:gd name="connsiteY32" fmla="*/ 304919 h 527386"/>
                  <a:gd name="connsiteX33" fmla="*/ 66381 w 537851"/>
                  <a:gd name="connsiteY33" fmla="*/ 322579 h 527386"/>
                  <a:gd name="connsiteX34" fmla="*/ 1401 w 537851"/>
                  <a:gd name="connsiteY34" fmla="*/ 360126 h 527386"/>
                  <a:gd name="connsiteX35" fmla="*/ 2344 w 537851"/>
                  <a:gd name="connsiteY35" fmla="*/ 366556 h 527386"/>
                  <a:gd name="connsiteX36" fmla="*/ 130675 w 537851"/>
                  <a:gd name="connsiteY36" fmla="*/ 359183 h 527386"/>
                  <a:gd name="connsiteX37" fmla="*/ 222143 w 537851"/>
                  <a:gd name="connsiteY37" fmla="*/ 332008 h 527386"/>
                  <a:gd name="connsiteX38" fmla="*/ 152792 w 537851"/>
                  <a:gd name="connsiteY38" fmla="*/ 379586 h 527386"/>
                  <a:gd name="connsiteX39" fmla="*/ 109244 w 537851"/>
                  <a:gd name="connsiteY39" fmla="*/ 426135 h 527386"/>
                  <a:gd name="connsiteX40" fmla="*/ 83869 w 537851"/>
                  <a:gd name="connsiteY40" fmla="*/ 472426 h 527386"/>
                  <a:gd name="connsiteX41" fmla="*/ 88155 w 537851"/>
                  <a:gd name="connsiteY41" fmla="*/ 476712 h 527386"/>
                  <a:gd name="connsiteX42" fmla="*/ 188710 w 537851"/>
                  <a:gd name="connsiteY42" fmla="*/ 420134 h 527386"/>
                  <a:gd name="connsiteX43" fmla="*/ 221286 w 537851"/>
                  <a:gd name="connsiteY43" fmla="*/ 388501 h 527386"/>
                  <a:gd name="connsiteX44" fmla="*/ 215114 w 537851"/>
                  <a:gd name="connsiteY44" fmla="*/ 400331 h 527386"/>
                  <a:gd name="connsiteX45" fmla="*/ 197112 w 537851"/>
                  <a:gd name="connsiteY45" fmla="*/ 457253 h 527386"/>
                  <a:gd name="connsiteX46" fmla="*/ 191882 w 537851"/>
                  <a:gd name="connsiteY46" fmla="*/ 504401 h 527386"/>
                  <a:gd name="connsiteX47" fmla="*/ 197969 w 537851"/>
                  <a:gd name="connsiteY47" fmla="*/ 506887 h 527386"/>
                  <a:gd name="connsiteX48" fmla="*/ 262263 w 537851"/>
                  <a:gd name="connsiteY48" fmla="*/ 417305 h 527386"/>
                  <a:gd name="connsiteX49" fmla="*/ 276407 w 537851"/>
                  <a:gd name="connsiteY49" fmla="*/ 364413 h 527386"/>
                  <a:gd name="connsiteX50" fmla="*/ 282837 w 537851"/>
                  <a:gd name="connsiteY50" fmla="*/ 330466 h 527386"/>
                  <a:gd name="connsiteX51" fmla="*/ 317641 w 537851"/>
                  <a:gd name="connsiteY51" fmla="*/ 418248 h 527386"/>
                  <a:gd name="connsiteX52" fmla="*/ 322870 w 537851"/>
                  <a:gd name="connsiteY52" fmla="*/ 523947 h 527386"/>
                  <a:gd name="connsiteX53" fmla="*/ 328785 w 537851"/>
                  <a:gd name="connsiteY53" fmla="*/ 525404 h 527386"/>
                  <a:gd name="connsiteX54" fmla="*/ 324842 w 537851"/>
                  <a:gd name="connsiteY54" fmla="*/ 417219 h 527386"/>
                  <a:gd name="connsiteX55" fmla="*/ 300153 w 537851"/>
                  <a:gd name="connsiteY55" fmla="*/ 346067 h 527386"/>
                  <a:gd name="connsiteX56" fmla="*/ 374476 w 537851"/>
                  <a:gd name="connsiteY56" fmla="*/ 394245 h 527386"/>
                  <a:gd name="connsiteX57" fmla="*/ 431912 w 537851"/>
                  <a:gd name="connsiteY57" fmla="*/ 411047 h 527386"/>
                  <a:gd name="connsiteX58" fmla="*/ 463030 w 537851"/>
                  <a:gd name="connsiteY58" fmla="*/ 407875 h 527386"/>
                  <a:gd name="connsiteX59" fmla="*/ 461316 w 537851"/>
                  <a:gd name="connsiteY59" fmla="*/ 402989 h 527386"/>
                  <a:gd name="connsiteX60" fmla="*/ 376791 w 537851"/>
                  <a:gd name="connsiteY60" fmla="*/ 350096 h 527386"/>
                  <a:gd name="connsiteX61" fmla="*/ 358275 w 537851"/>
                  <a:gd name="connsiteY61" fmla="*/ 342895 h 527386"/>
                  <a:gd name="connsiteX62" fmla="*/ 417510 w 537851"/>
                  <a:gd name="connsiteY62" fmla="*/ 355326 h 527386"/>
                  <a:gd name="connsiteX63" fmla="*/ 536754 w 537851"/>
                  <a:gd name="connsiteY63" fmla="*/ 340581 h 527386"/>
                  <a:gd name="connsiteX64" fmla="*/ 537269 w 537851"/>
                  <a:gd name="connsiteY64" fmla="*/ 337323 h 527386"/>
                  <a:gd name="connsiteX65" fmla="*/ 536240 w 537851"/>
                  <a:gd name="connsiteY65" fmla="*/ 335352 h 527386"/>
                  <a:gd name="connsiteX66" fmla="*/ 419311 w 537851"/>
                  <a:gd name="connsiteY66" fmla="*/ 309034 h 527386"/>
                  <a:gd name="connsiteX67" fmla="*/ 394022 w 537851"/>
                  <a:gd name="connsiteY67" fmla="*/ 309291 h 527386"/>
                  <a:gd name="connsiteX68" fmla="*/ 428226 w 537851"/>
                  <a:gd name="connsiteY68" fmla="*/ 297976 h 527386"/>
                  <a:gd name="connsiteX69" fmla="*/ 537697 w 537851"/>
                  <a:gd name="connsiteY69" fmla="*/ 232996 h 527386"/>
                  <a:gd name="connsiteX70" fmla="*/ 536754 w 537851"/>
                  <a:gd name="connsiteY70" fmla="*/ 229996 h 527386"/>
                  <a:gd name="connsiteX71" fmla="*/ 535125 w 537851"/>
                  <a:gd name="connsiteY71" fmla="*/ 228538 h 527386"/>
                  <a:gd name="connsiteX72" fmla="*/ 410909 w 537851"/>
                  <a:gd name="connsiteY72" fmla="*/ 248598 h 527386"/>
                  <a:gd name="connsiteX73" fmla="*/ 361189 w 537851"/>
                  <a:gd name="connsiteY73" fmla="*/ 269944 h 527386"/>
                  <a:gd name="connsiteX74" fmla="*/ 398994 w 537851"/>
                  <a:gd name="connsiteY74" fmla="*/ 227595 h 527386"/>
                  <a:gd name="connsiteX75" fmla="*/ 431484 w 537851"/>
                  <a:gd name="connsiteY75" fmla="*/ 154558 h 527386"/>
                  <a:gd name="connsiteX76" fmla="*/ 446743 w 537851"/>
                  <a:gd name="connsiteY76" fmla="*/ 81006 h 527386"/>
                  <a:gd name="connsiteX77" fmla="*/ 444685 w 537851"/>
                  <a:gd name="connsiteY77" fmla="*/ 79034 h 527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37851" h="527386">
                    <a:moveTo>
                      <a:pt x="444685" y="79034"/>
                    </a:moveTo>
                    <a:cubicBezTo>
                      <a:pt x="444000" y="78777"/>
                      <a:pt x="443142" y="78863"/>
                      <a:pt x="442285" y="79463"/>
                    </a:cubicBezTo>
                    <a:cubicBezTo>
                      <a:pt x="405680" y="106466"/>
                      <a:pt x="381935" y="150014"/>
                      <a:pt x="354331" y="185333"/>
                    </a:cubicBezTo>
                    <a:cubicBezTo>
                      <a:pt x="340444" y="203164"/>
                      <a:pt x="327156" y="221166"/>
                      <a:pt x="316698" y="241226"/>
                    </a:cubicBezTo>
                    <a:cubicBezTo>
                      <a:pt x="312155" y="249884"/>
                      <a:pt x="308039" y="258713"/>
                      <a:pt x="303753" y="267458"/>
                    </a:cubicBezTo>
                    <a:cubicBezTo>
                      <a:pt x="307268" y="259571"/>
                      <a:pt x="310612" y="251598"/>
                      <a:pt x="313698" y="243540"/>
                    </a:cubicBezTo>
                    <a:cubicBezTo>
                      <a:pt x="323213" y="218509"/>
                      <a:pt x="327413" y="191420"/>
                      <a:pt x="328785" y="164759"/>
                    </a:cubicBezTo>
                    <a:cubicBezTo>
                      <a:pt x="330671" y="127897"/>
                      <a:pt x="325356" y="89835"/>
                      <a:pt x="316269" y="53231"/>
                    </a:cubicBezTo>
                    <a:cubicBezTo>
                      <a:pt x="311811" y="35571"/>
                      <a:pt x="306496" y="18169"/>
                      <a:pt x="300581" y="1453"/>
                    </a:cubicBezTo>
                    <a:cubicBezTo>
                      <a:pt x="300325" y="681"/>
                      <a:pt x="299639" y="338"/>
                      <a:pt x="298953" y="338"/>
                    </a:cubicBezTo>
                    <a:cubicBezTo>
                      <a:pt x="297581" y="-433"/>
                      <a:pt x="295438" y="81"/>
                      <a:pt x="294924" y="2224"/>
                    </a:cubicBezTo>
                    <a:cubicBezTo>
                      <a:pt x="289095" y="26227"/>
                      <a:pt x="280779" y="49544"/>
                      <a:pt x="275121" y="73633"/>
                    </a:cubicBezTo>
                    <a:cubicBezTo>
                      <a:pt x="269035" y="99265"/>
                      <a:pt x="268006" y="125325"/>
                      <a:pt x="267406" y="151557"/>
                    </a:cubicBezTo>
                    <a:cubicBezTo>
                      <a:pt x="266463" y="194420"/>
                      <a:pt x="268178" y="235825"/>
                      <a:pt x="272550" y="277916"/>
                    </a:cubicBezTo>
                    <a:cubicBezTo>
                      <a:pt x="263891" y="238225"/>
                      <a:pt x="251633" y="199820"/>
                      <a:pt x="234574" y="162444"/>
                    </a:cubicBezTo>
                    <a:cubicBezTo>
                      <a:pt x="212114" y="113496"/>
                      <a:pt x="178338" y="75005"/>
                      <a:pt x="139419" y="38400"/>
                    </a:cubicBezTo>
                    <a:cubicBezTo>
                      <a:pt x="139333" y="38315"/>
                      <a:pt x="139333" y="38315"/>
                      <a:pt x="139247" y="38315"/>
                    </a:cubicBezTo>
                    <a:cubicBezTo>
                      <a:pt x="137704" y="36857"/>
                      <a:pt x="134875" y="37800"/>
                      <a:pt x="135046" y="40372"/>
                    </a:cubicBezTo>
                    <a:cubicBezTo>
                      <a:pt x="138647" y="93607"/>
                      <a:pt x="166851" y="144442"/>
                      <a:pt x="189396" y="191591"/>
                    </a:cubicBezTo>
                    <a:cubicBezTo>
                      <a:pt x="200626" y="215165"/>
                      <a:pt x="213228" y="237711"/>
                      <a:pt x="227630" y="259571"/>
                    </a:cubicBezTo>
                    <a:cubicBezTo>
                      <a:pt x="230887" y="264543"/>
                      <a:pt x="234145" y="269687"/>
                      <a:pt x="237402" y="274830"/>
                    </a:cubicBezTo>
                    <a:cubicBezTo>
                      <a:pt x="212799" y="256228"/>
                      <a:pt x="184596" y="242169"/>
                      <a:pt x="155621" y="231625"/>
                    </a:cubicBezTo>
                    <a:cubicBezTo>
                      <a:pt x="133589" y="223652"/>
                      <a:pt x="110272" y="219794"/>
                      <a:pt x="87298" y="215851"/>
                    </a:cubicBezTo>
                    <a:cubicBezTo>
                      <a:pt x="72811" y="213365"/>
                      <a:pt x="56180" y="210536"/>
                      <a:pt x="40492" y="211479"/>
                    </a:cubicBezTo>
                    <a:cubicBezTo>
                      <a:pt x="37749" y="211308"/>
                      <a:pt x="35006" y="211308"/>
                      <a:pt x="32176" y="211308"/>
                    </a:cubicBezTo>
                    <a:cubicBezTo>
                      <a:pt x="26776" y="211393"/>
                      <a:pt x="20690" y="211565"/>
                      <a:pt x="15975" y="214480"/>
                    </a:cubicBezTo>
                    <a:cubicBezTo>
                      <a:pt x="14431" y="215422"/>
                      <a:pt x="14860" y="217137"/>
                      <a:pt x="15975" y="218080"/>
                    </a:cubicBezTo>
                    <a:cubicBezTo>
                      <a:pt x="16060" y="218509"/>
                      <a:pt x="16318" y="219023"/>
                      <a:pt x="16746" y="219452"/>
                    </a:cubicBezTo>
                    <a:cubicBezTo>
                      <a:pt x="50179" y="250398"/>
                      <a:pt x="96642" y="265572"/>
                      <a:pt x="139333" y="278602"/>
                    </a:cubicBezTo>
                    <a:cubicBezTo>
                      <a:pt x="162136" y="285545"/>
                      <a:pt x="185196" y="291632"/>
                      <a:pt x="207827" y="299090"/>
                    </a:cubicBezTo>
                    <a:cubicBezTo>
                      <a:pt x="208770" y="299433"/>
                      <a:pt x="209713" y="299776"/>
                      <a:pt x="210656" y="300033"/>
                    </a:cubicBezTo>
                    <a:cubicBezTo>
                      <a:pt x="206113" y="299347"/>
                      <a:pt x="201483" y="298661"/>
                      <a:pt x="196854" y="298147"/>
                    </a:cubicBezTo>
                    <a:cubicBezTo>
                      <a:pt x="174737" y="295747"/>
                      <a:pt x="154506" y="300033"/>
                      <a:pt x="133161" y="304919"/>
                    </a:cubicBezTo>
                    <a:cubicBezTo>
                      <a:pt x="110701" y="310063"/>
                      <a:pt x="88241" y="314863"/>
                      <a:pt x="66381" y="322579"/>
                    </a:cubicBezTo>
                    <a:cubicBezTo>
                      <a:pt x="42721" y="330894"/>
                      <a:pt x="21376" y="345124"/>
                      <a:pt x="1401" y="360126"/>
                    </a:cubicBezTo>
                    <a:cubicBezTo>
                      <a:pt x="-827" y="361841"/>
                      <a:pt x="-313" y="365527"/>
                      <a:pt x="2344" y="366556"/>
                    </a:cubicBezTo>
                    <a:cubicBezTo>
                      <a:pt x="41178" y="381043"/>
                      <a:pt x="92270" y="369042"/>
                      <a:pt x="130675" y="359183"/>
                    </a:cubicBezTo>
                    <a:cubicBezTo>
                      <a:pt x="154163" y="353183"/>
                      <a:pt x="184510" y="344267"/>
                      <a:pt x="222143" y="332008"/>
                    </a:cubicBezTo>
                    <a:cubicBezTo>
                      <a:pt x="191197" y="348296"/>
                      <a:pt x="169851" y="365013"/>
                      <a:pt x="152792" y="379586"/>
                    </a:cubicBezTo>
                    <a:cubicBezTo>
                      <a:pt x="136504" y="393559"/>
                      <a:pt x="121759" y="408732"/>
                      <a:pt x="109244" y="426135"/>
                    </a:cubicBezTo>
                    <a:cubicBezTo>
                      <a:pt x="99213" y="439936"/>
                      <a:pt x="87126" y="455367"/>
                      <a:pt x="83869" y="472426"/>
                    </a:cubicBezTo>
                    <a:cubicBezTo>
                      <a:pt x="83440" y="474826"/>
                      <a:pt x="85840" y="477055"/>
                      <a:pt x="88155" y="476712"/>
                    </a:cubicBezTo>
                    <a:cubicBezTo>
                      <a:pt x="125445" y="470369"/>
                      <a:pt x="160850" y="444394"/>
                      <a:pt x="188710" y="420134"/>
                    </a:cubicBezTo>
                    <a:cubicBezTo>
                      <a:pt x="200112" y="410190"/>
                      <a:pt x="210828" y="399474"/>
                      <a:pt x="221286" y="388501"/>
                    </a:cubicBezTo>
                    <a:cubicBezTo>
                      <a:pt x="219143" y="392359"/>
                      <a:pt x="217085" y="396302"/>
                      <a:pt x="215114" y="400331"/>
                    </a:cubicBezTo>
                    <a:cubicBezTo>
                      <a:pt x="206370" y="418248"/>
                      <a:pt x="200883" y="437793"/>
                      <a:pt x="197112" y="457253"/>
                    </a:cubicBezTo>
                    <a:cubicBezTo>
                      <a:pt x="194025" y="473112"/>
                      <a:pt x="188110" y="488114"/>
                      <a:pt x="191882" y="504401"/>
                    </a:cubicBezTo>
                    <a:cubicBezTo>
                      <a:pt x="192482" y="506973"/>
                      <a:pt x="195654" y="508945"/>
                      <a:pt x="197969" y="506887"/>
                    </a:cubicBezTo>
                    <a:cubicBezTo>
                      <a:pt x="227116" y="481513"/>
                      <a:pt x="248547" y="453652"/>
                      <a:pt x="262263" y="417305"/>
                    </a:cubicBezTo>
                    <a:cubicBezTo>
                      <a:pt x="268692" y="400160"/>
                      <a:pt x="272035" y="382158"/>
                      <a:pt x="276407" y="364413"/>
                    </a:cubicBezTo>
                    <a:cubicBezTo>
                      <a:pt x="279150" y="353183"/>
                      <a:pt x="281808" y="341867"/>
                      <a:pt x="282837" y="330466"/>
                    </a:cubicBezTo>
                    <a:cubicBezTo>
                      <a:pt x="298010" y="358069"/>
                      <a:pt x="309926" y="387816"/>
                      <a:pt x="317641" y="418248"/>
                    </a:cubicBezTo>
                    <a:cubicBezTo>
                      <a:pt x="326556" y="453566"/>
                      <a:pt x="324585" y="488114"/>
                      <a:pt x="322870" y="523947"/>
                    </a:cubicBezTo>
                    <a:cubicBezTo>
                      <a:pt x="322699" y="527204"/>
                      <a:pt x="327757" y="529005"/>
                      <a:pt x="328785" y="525404"/>
                    </a:cubicBezTo>
                    <a:cubicBezTo>
                      <a:pt x="338558" y="491886"/>
                      <a:pt x="332557" y="450566"/>
                      <a:pt x="324842" y="417219"/>
                    </a:cubicBezTo>
                    <a:cubicBezTo>
                      <a:pt x="319698" y="394845"/>
                      <a:pt x="311726" y="368785"/>
                      <a:pt x="300153" y="346067"/>
                    </a:cubicBezTo>
                    <a:cubicBezTo>
                      <a:pt x="321584" y="366470"/>
                      <a:pt x="346530" y="382329"/>
                      <a:pt x="374476" y="394245"/>
                    </a:cubicBezTo>
                    <a:cubicBezTo>
                      <a:pt x="392993" y="402217"/>
                      <a:pt x="411853" y="409161"/>
                      <a:pt x="431912" y="411047"/>
                    </a:cubicBezTo>
                    <a:cubicBezTo>
                      <a:pt x="441771" y="411990"/>
                      <a:pt x="454372" y="413276"/>
                      <a:pt x="463030" y="407875"/>
                    </a:cubicBezTo>
                    <a:cubicBezTo>
                      <a:pt x="465431" y="406418"/>
                      <a:pt x="463631" y="403075"/>
                      <a:pt x="461316" y="402989"/>
                    </a:cubicBezTo>
                    <a:cubicBezTo>
                      <a:pt x="439542" y="377786"/>
                      <a:pt x="407052" y="362527"/>
                      <a:pt x="376791" y="350096"/>
                    </a:cubicBezTo>
                    <a:cubicBezTo>
                      <a:pt x="370619" y="347525"/>
                      <a:pt x="364447" y="345210"/>
                      <a:pt x="358275" y="342895"/>
                    </a:cubicBezTo>
                    <a:cubicBezTo>
                      <a:pt x="377563" y="348296"/>
                      <a:pt x="397194" y="352840"/>
                      <a:pt x="417510" y="355326"/>
                    </a:cubicBezTo>
                    <a:cubicBezTo>
                      <a:pt x="452658" y="359698"/>
                      <a:pt x="506750" y="363127"/>
                      <a:pt x="536754" y="340581"/>
                    </a:cubicBezTo>
                    <a:cubicBezTo>
                      <a:pt x="537869" y="339724"/>
                      <a:pt x="537869" y="338352"/>
                      <a:pt x="537269" y="337323"/>
                    </a:cubicBezTo>
                    <a:cubicBezTo>
                      <a:pt x="537354" y="336552"/>
                      <a:pt x="537097" y="335866"/>
                      <a:pt x="536240" y="335352"/>
                    </a:cubicBezTo>
                    <a:cubicBezTo>
                      <a:pt x="501350" y="315549"/>
                      <a:pt x="458744" y="310063"/>
                      <a:pt x="419311" y="309034"/>
                    </a:cubicBezTo>
                    <a:cubicBezTo>
                      <a:pt x="410824" y="308863"/>
                      <a:pt x="402423" y="308948"/>
                      <a:pt x="394022" y="309291"/>
                    </a:cubicBezTo>
                    <a:cubicBezTo>
                      <a:pt x="405509" y="305777"/>
                      <a:pt x="416910" y="301748"/>
                      <a:pt x="428226" y="297976"/>
                    </a:cubicBezTo>
                    <a:cubicBezTo>
                      <a:pt x="464059" y="286060"/>
                      <a:pt x="522352" y="273630"/>
                      <a:pt x="537697" y="232996"/>
                    </a:cubicBezTo>
                    <a:cubicBezTo>
                      <a:pt x="538126" y="231796"/>
                      <a:pt x="537611" y="230681"/>
                      <a:pt x="536754" y="229996"/>
                    </a:cubicBezTo>
                    <a:cubicBezTo>
                      <a:pt x="536497" y="229310"/>
                      <a:pt x="535982" y="228710"/>
                      <a:pt x="535125" y="228538"/>
                    </a:cubicBezTo>
                    <a:cubicBezTo>
                      <a:pt x="491834" y="221423"/>
                      <a:pt x="451372" y="234711"/>
                      <a:pt x="410909" y="248598"/>
                    </a:cubicBezTo>
                    <a:cubicBezTo>
                      <a:pt x="393764" y="254513"/>
                      <a:pt x="377134" y="261457"/>
                      <a:pt x="361189" y="269944"/>
                    </a:cubicBezTo>
                    <a:cubicBezTo>
                      <a:pt x="375506" y="256913"/>
                      <a:pt x="388364" y="242426"/>
                      <a:pt x="398994" y="227595"/>
                    </a:cubicBezTo>
                    <a:cubicBezTo>
                      <a:pt x="414596" y="205993"/>
                      <a:pt x="425226" y="180275"/>
                      <a:pt x="431484" y="154558"/>
                    </a:cubicBezTo>
                    <a:cubicBezTo>
                      <a:pt x="437399" y="130555"/>
                      <a:pt x="449572" y="106380"/>
                      <a:pt x="446743" y="81006"/>
                    </a:cubicBezTo>
                    <a:cubicBezTo>
                      <a:pt x="446571" y="79720"/>
                      <a:pt x="445628" y="79120"/>
                      <a:pt x="444685" y="7903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0" name="任意多边形: 形状 1239">
                <a:extLst>
                  <a:ext uri="{FF2B5EF4-FFF2-40B4-BE49-F238E27FC236}">
                    <a16:creationId xmlns:a16="http://schemas.microsoft.com/office/drawing/2014/main" id="{8CA6C9A7-7B5C-3A38-3EC7-3A13F51CF150}"/>
                  </a:ext>
                </a:extLst>
              </p:cNvPr>
              <p:cNvSpPr/>
              <p:nvPr/>
            </p:nvSpPr>
            <p:spPr>
              <a:xfrm>
                <a:off x="5809691" y="2908370"/>
                <a:ext cx="78321" cy="33792"/>
              </a:xfrm>
              <a:custGeom>
                <a:avLst/>
                <a:gdLst>
                  <a:gd name="connsiteX0" fmla="*/ 77054 w 78321"/>
                  <a:gd name="connsiteY0" fmla="*/ 28740 h 33792"/>
                  <a:gd name="connsiteX1" fmla="*/ 40450 w 78321"/>
                  <a:gd name="connsiteY1" fmla="*/ 12109 h 33792"/>
                  <a:gd name="connsiteX2" fmla="*/ 2645 w 78321"/>
                  <a:gd name="connsiteY2" fmla="*/ 22 h 33792"/>
                  <a:gd name="connsiteX3" fmla="*/ 1445 w 78321"/>
                  <a:gd name="connsiteY3" fmla="*/ 4737 h 33792"/>
                  <a:gd name="connsiteX4" fmla="*/ 37535 w 78321"/>
                  <a:gd name="connsiteY4" fmla="*/ 19482 h 33792"/>
                  <a:gd name="connsiteX5" fmla="*/ 74397 w 78321"/>
                  <a:gd name="connsiteY5" fmla="*/ 33712 h 33792"/>
                  <a:gd name="connsiteX6" fmla="*/ 77054 w 78321"/>
                  <a:gd name="connsiteY6" fmla="*/ 28740 h 33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321" h="33792">
                    <a:moveTo>
                      <a:pt x="77054" y="28740"/>
                    </a:moveTo>
                    <a:cubicBezTo>
                      <a:pt x="65567" y="21796"/>
                      <a:pt x="52794" y="17081"/>
                      <a:pt x="40450" y="12109"/>
                    </a:cubicBezTo>
                    <a:cubicBezTo>
                      <a:pt x="28277" y="7309"/>
                      <a:pt x="15675" y="1565"/>
                      <a:pt x="2645" y="22"/>
                    </a:cubicBezTo>
                    <a:cubicBezTo>
                      <a:pt x="-356" y="-321"/>
                      <a:pt x="-870" y="3451"/>
                      <a:pt x="1445" y="4737"/>
                    </a:cubicBezTo>
                    <a:cubicBezTo>
                      <a:pt x="12761" y="10909"/>
                      <a:pt x="25619" y="14595"/>
                      <a:pt x="37535" y="19482"/>
                    </a:cubicBezTo>
                    <a:cubicBezTo>
                      <a:pt x="49708" y="24454"/>
                      <a:pt x="61623" y="30369"/>
                      <a:pt x="74397" y="33712"/>
                    </a:cubicBezTo>
                    <a:cubicBezTo>
                      <a:pt x="77140" y="34398"/>
                      <a:pt x="80055" y="30540"/>
                      <a:pt x="77054" y="287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1" name="任意多边形: 形状 1240">
                <a:extLst>
                  <a:ext uri="{FF2B5EF4-FFF2-40B4-BE49-F238E27FC236}">
                    <a16:creationId xmlns:a16="http://schemas.microsoft.com/office/drawing/2014/main" id="{4EDB2B62-FC1C-569C-82ED-BCB1F60152A7}"/>
                  </a:ext>
                </a:extLst>
              </p:cNvPr>
              <p:cNvSpPr/>
              <p:nvPr/>
            </p:nvSpPr>
            <p:spPr>
              <a:xfrm>
                <a:off x="5873927" y="2832100"/>
                <a:ext cx="48103" cy="88215"/>
              </a:xfrm>
              <a:custGeom>
                <a:avLst/>
                <a:gdLst>
                  <a:gd name="connsiteX0" fmla="*/ 216 w 48103"/>
                  <a:gd name="connsiteY0" fmla="*/ 3683 h 88215"/>
                  <a:gd name="connsiteX1" fmla="*/ 43079 w 48103"/>
                  <a:gd name="connsiteY1" fmla="*/ 86665 h 88215"/>
                  <a:gd name="connsiteX2" fmla="*/ 47965 w 48103"/>
                  <a:gd name="connsiteY2" fmla="*/ 84607 h 88215"/>
                  <a:gd name="connsiteX3" fmla="*/ 4760 w 48103"/>
                  <a:gd name="connsiteY3" fmla="*/ 1025 h 88215"/>
                  <a:gd name="connsiteX4" fmla="*/ 216 w 48103"/>
                  <a:gd name="connsiteY4" fmla="*/ 3683 h 8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03" h="88215">
                    <a:moveTo>
                      <a:pt x="216" y="3683"/>
                    </a:moveTo>
                    <a:cubicBezTo>
                      <a:pt x="12732" y="31543"/>
                      <a:pt x="27991" y="60004"/>
                      <a:pt x="43079" y="86665"/>
                    </a:cubicBezTo>
                    <a:cubicBezTo>
                      <a:pt x="44793" y="89665"/>
                      <a:pt x="48908" y="87951"/>
                      <a:pt x="47965" y="84607"/>
                    </a:cubicBezTo>
                    <a:cubicBezTo>
                      <a:pt x="39564" y="55547"/>
                      <a:pt x="20961" y="26400"/>
                      <a:pt x="4760" y="1025"/>
                    </a:cubicBezTo>
                    <a:cubicBezTo>
                      <a:pt x="3131" y="-1460"/>
                      <a:pt x="-984" y="1025"/>
                      <a:pt x="216" y="36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2" name="任意多边形: 形状 1241">
                <a:extLst>
                  <a:ext uri="{FF2B5EF4-FFF2-40B4-BE49-F238E27FC236}">
                    <a16:creationId xmlns:a16="http://schemas.microsoft.com/office/drawing/2014/main" id="{DBB55D72-661D-6FD1-228D-EE05AC8F988D}"/>
                  </a:ext>
                </a:extLst>
              </p:cNvPr>
              <p:cNvSpPr/>
              <p:nvPr/>
            </p:nvSpPr>
            <p:spPr>
              <a:xfrm>
                <a:off x="5954645" y="2810341"/>
                <a:ext cx="12091" cy="103313"/>
              </a:xfrm>
              <a:custGeom>
                <a:avLst/>
                <a:gdLst>
                  <a:gd name="connsiteX0" fmla="*/ 7280 w 12091"/>
                  <a:gd name="connsiteY0" fmla="*/ 2039 h 103313"/>
                  <a:gd name="connsiteX1" fmla="*/ 3680 w 12091"/>
                  <a:gd name="connsiteY1" fmla="*/ 52445 h 103313"/>
                  <a:gd name="connsiteX2" fmla="*/ 765 w 12091"/>
                  <a:gd name="connsiteY2" fmla="*/ 101137 h 103313"/>
                  <a:gd name="connsiteX3" fmla="*/ 5994 w 12091"/>
                  <a:gd name="connsiteY3" fmla="*/ 101051 h 103313"/>
                  <a:gd name="connsiteX4" fmla="*/ 12081 w 12091"/>
                  <a:gd name="connsiteY4" fmla="*/ 2553 h 103313"/>
                  <a:gd name="connsiteX5" fmla="*/ 7280 w 12091"/>
                  <a:gd name="connsiteY5" fmla="*/ 2039 h 103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91" h="103313">
                    <a:moveTo>
                      <a:pt x="7280" y="2039"/>
                    </a:moveTo>
                    <a:cubicBezTo>
                      <a:pt x="3251" y="18584"/>
                      <a:pt x="5565" y="35643"/>
                      <a:pt x="3680" y="52445"/>
                    </a:cubicBezTo>
                    <a:cubicBezTo>
                      <a:pt x="1965" y="68390"/>
                      <a:pt x="-1549" y="85192"/>
                      <a:pt x="765" y="101137"/>
                    </a:cubicBezTo>
                    <a:cubicBezTo>
                      <a:pt x="1194" y="104137"/>
                      <a:pt x="5480" y="103966"/>
                      <a:pt x="5994" y="101051"/>
                    </a:cubicBezTo>
                    <a:cubicBezTo>
                      <a:pt x="11566" y="68561"/>
                      <a:pt x="10023" y="35300"/>
                      <a:pt x="12081" y="2553"/>
                    </a:cubicBezTo>
                    <a:cubicBezTo>
                      <a:pt x="12338" y="-533"/>
                      <a:pt x="7966" y="-961"/>
                      <a:pt x="7280" y="20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3" name="任意多边形: 形状 1242">
                <a:extLst>
                  <a:ext uri="{FF2B5EF4-FFF2-40B4-BE49-F238E27FC236}">
                    <a16:creationId xmlns:a16="http://schemas.microsoft.com/office/drawing/2014/main" id="{846D8790-6BE6-E55D-6DEE-F58C382D7BA2}"/>
                  </a:ext>
                </a:extLst>
              </p:cNvPr>
              <p:cNvSpPr/>
              <p:nvPr/>
            </p:nvSpPr>
            <p:spPr>
              <a:xfrm>
                <a:off x="5989294" y="2847587"/>
                <a:ext cx="60814" cy="88438"/>
              </a:xfrm>
              <a:custGeom>
                <a:avLst/>
                <a:gdLst>
                  <a:gd name="connsiteX0" fmla="*/ 57328 w 60814"/>
                  <a:gd name="connsiteY0" fmla="*/ 540 h 88438"/>
                  <a:gd name="connsiteX1" fmla="*/ 30925 w 60814"/>
                  <a:gd name="connsiteY1" fmla="*/ 36030 h 88438"/>
                  <a:gd name="connsiteX2" fmla="*/ 407 w 60814"/>
                  <a:gd name="connsiteY2" fmla="*/ 83693 h 88438"/>
                  <a:gd name="connsiteX3" fmla="*/ 4522 w 60814"/>
                  <a:gd name="connsiteY3" fmla="*/ 87637 h 88438"/>
                  <a:gd name="connsiteX4" fmla="*/ 30068 w 60814"/>
                  <a:gd name="connsiteY4" fmla="*/ 50946 h 88438"/>
                  <a:gd name="connsiteX5" fmla="*/ 60500 w 60814"/>
                  <a:gd name="connsiteY5" fmla="*/ 3540 h 88438"/>
                  <a:gd name="connsiteX6" fmla="*/ 57328 w 60814"/>
                  <a:gd name="connsiteY6" fmla="*/ 540 h 8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814" h="88438">
                    <a:moveTo>
                      <a:pt x="57328" y="540"/>
                    </a:moveTo>
                    <a:cubicBezTo>
                      <a:pt x="46441" y="10656"/>
                      <a:pt x="38640" y="23429"/>
                      <a:pt x="30925" y="36030"/>
                    </a:cubicBezTo>
                    <a:cubicBezTo>
                      <a:pt x="20981" y="52061"/>
                      <a:pt x="10008" y="67577"/>
                      <a:pt x="407" y="83693"/>
                    </a:cubicBezTo>
                    <a:cubicBezTo>
                      <a:pt x="-1136" y="86265"/>
                      <a:pt x="2035" y="90123"/>
                      <a:pt x="4522" y="87637"/>
                    </a:cubicBezTo>
                    <a:cubicBezTo>
                      <a:pt x="15237" y="77178"/>
                      <a:pt x="22438" y="63719"/>
                      <a:pt x="30068" y="50946"/>
                    </a:cubicBezTo>
                    <a:cubicBezTo>
                      <a:pt x="39669" y="34744"/>
                      <a:pt x="50213" y="19314"/>
                      <a:pt x="60500" y="3540"/>
                    </a:cubicBezTo>
                    <a:cubicBezTo>
                      <a:pt x="61700" y="1569"/>
                      <a:pt x="59214" y="-1174"/>
                      <a:pt x="57328" y="5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4" name="任意多边形: 形状 1243">
                <a:extLst>
                  <a:ext uri="{FF2B5EF4-FFF2-40B4-BE49-F238E27FC236}">
                    <a16:creationId xmlns:a16="http://schemas.microsoft.com/office/drawing/2014/main" id="{62B8CD8D-E6AD-8077-A7E2-531EFCA8B784}"/>
                  </a:ext>
                </a:extLst>
              </p:cNvPr>
              <p:cNvSpPr/>
              <p:nvPr/>
            </p:nvSpPr>
            <p:spPr>
              <a:xfrm>
                <a:off x="6009048" y="2924144"/>
                <a:ext cx="88273" cy="39175"/>
              </a:xfrm>
              <a:custGeom>
                <a:avLst/>
                <a:gdLst>
                  <a:gd name="connsiteX0" fmla="*/ 85151 w 88273"/>
                  <a:gd name="connsiteY0" fmla="*/ 193 h 39175"/>
                  <a:gd name="connsiteX1" fmla="*/ 47003 w 88273"/>
                  <a:gd name="connsiteY1" fmla="*/ 16909 h 39175"/>
                  <a:gd name="connsiteX2" fmla="*/ 1740 w 88273"/>
                  <a:gd name="connsiteY2" fmla="*/ 33368 h 39175"/>
                  <a:gd name="connsiteX3" fmla="*/ 3283 w 88273"/>
                  <a:gd name="connsiteY3" fmla="*/ 39112 h 39175"/>
                  <a:gd name="connsiteX4" fmla="*/ 87465 w 88273"/>
                  <a:gd name="connsiteY4" fmla="*/ 4136 h 39175"/>
                  <a:gd name="connsiteX5" fmla="*/ 85151 w 88273"/>
                  <a:gd name="connsiteY5" fmla="*/ 193 h 3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73" h="39175">
                    <a:moveTo>
                      <a:pt x="85151" y="193"/>
                    </a:moveTo>
                    <a:cubicBezTo>
                      <a:pt x="72292" y="5508"/>
                      <a:pt x="59947" y="11766"/>
                      <a:pt x="47003" y="16909"/>
                    </a:cubicBezTo>
                    <a:cubicBezTo>
                      <a:pt x="32087" y="22739"/>
                      <a:pt x="16228" y="26682"/>
                      <a:pt x="1740" y="33368"/>
                    </a:cubicBezTo>
                    <a:cubicBezTo>
                      <a:pt x="-1260" y="34740"/>
                      <a:pt x="-145" y="39798"/>
                      <a:pt x="3283" y="39112"/>
                    </a:cubicBezTo>
                    <a:cubicBezTo>
                      <a:pt x="30972" y="33111"/>
                      <a:pt x="64748" y="21453"/>
                      <a:pt x="87465" y="4136"/>
                    </a:cubicBezTo>
                    <a:cubicBezTo>
                      <a:pt x="89437" y="2507"/>
                      <a:pt x="87465" y="-836"/>
                      <a:pt x="85151" y="1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5" name="任意多边形: 形状 1244">
                <a:extLst>
                  <a:ext uri="{FF2B5EF4-FFF2-40B4-BE49-F238E27FC236}">
                    <a16:creationId xmlns:a16="http://schemas.microsoft.com/office/drawing/2014/main" id="{5D76D507-E91C-D34C-4A2B-046CBE359772}"/>
                  </a:ext>
                </a:extLst>
              </p:cNvPr>
              <p:cNvSpPr/>
              <p:nvPr/>
            </p:nvSpPr>
            <p:spPr>
              <a:xfrm>
                <a:off x="6027638" y="2983737"/>
                <a:ext cx="70614" cy="10725"/>
              </a:xfrm>
              <a:custGeom>
                <a:avLst/>
                <a:gdLst>
                  <a:gd name="connsiteX0" fmla="*/ 68704 w 70614"/>
                  <a:gd name="connsiteY0" fmla="*/ 3350 h 10725"/>
                  <a:gd name="connsiteX1" fmla="*/ 36215 w 70614"/>
                  <a:gd name="connsiteY1" fmla="*/ 3778 h 10725"/>
                  <a:gd name="connsiteX2" fmla="*/ 2267 w 70614"/>
                  <a:gd name="connsiteY2" fmla="*/ 6 h 10725"/>
                  <a:gd name="connsiteX3" fmla="*/ 1667 w 70614"/>
                  <a:gd name="connsiteY3" fmla="*/ 5236 h 10725"/>
                  <a:gd name="connsiteX4" fmla="*/ 35529 w 70614"/>
                  <a:gd name="connsiteY4" fmla="*/ 10293 h 10725"/>
                  <a:gd name="connsiteX5" fmla="*/ 69390 w 70614"/>
                  <a:gd name="connsiteY5" fmla="*/ 7550 h 10725"/>
                  <a:gd name="connsiteX6" fmla="*/ 68704 w 70614"/>
                  <a:gd name="connsiteY6" fmla="*/ 3350 h 10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614" h="10725">
                    <a:moveTo>
                      <a:pt x="68704" y="3350"/>
                    </a:moveTo>
                    <a:cubicBezTo>
                      <a:pt x="57817" y="3350"/>
                      <a:pt x="47102" y="4378"/>
                      <a:pt x="36215" y="3778"/>
                    </a:cubicBezTo>
                    <a:cubicBezTo>
                      <a:pt x="24899" y="3178"/>
                      <a:pt x="13497" y="-165"/>
                      <a:pt x="2267" y="6"/>
                    </a:cubicBezTo>
                    <a:cubicBezTo>
                      <a:pt x="-647" y="6"/>
                      <a:pt x="-647" y="4293"/>
                      <a:pt x="1667" y="5236"/>
                    </a:cubicBezTo>
                    <a:cubicBezTo>
                      <a:pt x="11783" y="9608"/>
                      <a:pt x="24642" y="9608"/>
                      <a:pt x="35529" y="10293"/>
                    </a:cubicBezTo>
                    <a:cubicBezTo>
                      <a:pt x="46587" y="10979"/>
                      <a:pt x="58846" y="11322"/>
                      <a:pt x="69390" y="7550"/>
                    </a:cubicBezTo>
                    <a:cubicBezTo>
                      <a:pt x="71276" y="6864"/>
                      <a:pt x="70933" y="3350"/>
                      <a:pt x="68704" y="33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6" name="任意多边形: 形状 1245">
                <a:extLst>
                  <a:ext uri="{FF2B5EF4-FFF2-40B4-BE49-F238E27FC236}">
                    <a16:creationId xmlns:a16="http://schemas.microsoft.com/office/drawing/2014/main" id="{56B57D39-1C46-BD77-BAEF-77655046B765}"/>
                  </a:ext>
                </a:extLst>
              </p:cNvPr>
              <p:cNvSpPr/>
              <p:nvPr/>
            </p:nvSpPr>
            <p:spPr>
              <a:xfrm>
                <a:off x="6003866" y="3007284"/>
                <a:ext cx="57938" cy="30796"/>
              </a:xfrm>
              <a:custGeom>
                <a:avLst/>
                <a:gdLst>
                  <a:gd name="connsiteX0" fmla="*/ 31955 w 57938"/>
                  <a:gd name="connsiteY0" fmla="*/ 13236 h 30796"/>
                  <a:gd name="connsiteX1" fmla="*/ 3408 w 57938"/>
                  <a:gd name="connsiteY1" fmla="*/ 206 h 30796"/>
                  <a:gd name="connsiteX2" fmla="*/ 922 w 57938"/>
                  <a:gd name="connsiteY2" fmla="*/ 4664 h 30796"/>
                  <a:gd name="connsiteX3" fmla="*/ 26297 w 57938"/>
                  <a:gd name="connsiteY3" fmla="*/ 17780 h 30796"/>
                  <a:gd name="connsiteX4" fmla="*/ 55358 w 57938"/>
                  <a:gd name="connsiteY4" fmla="*/ 30638 h 30796"/>
                  <a:gd name="connsiteX5" fmla="*/ 57243 w 57938"/>
                  <a:gd name="connsiteY5" fmla="*/ 27209 h 30796"/>
                  <a:gd name="connsiteX6" fmla="*/ 31955 w 57938"/>
                  <a:gd name="connsiteY6" fmla="*/ 13236 h 30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38" h="30796">
                    <a:moveTo>
                      <a:pt x="31955" y="13236"/>
                    </a:moveTo>
                    <a:cubicBezTo>
                      <a:pt x="22353" y="9121"/>
                      <a:pt x="13095" y="3978"/>
                      <a:pt x="3408" y="206"/>
                    </a:cubicBezTo>
                    <a:cubicBezTo>
                      <a:pt x="494" y="-908"/>
                      <a:pt x="-1135" y="2778"/>
                      <a:pt x="922" y="4664"/>
                    </a:cubicBezTo>
                    <a:cubicBezTo>
                      <a:pt x="7866" y="11007"/>
                      <a:pt x="17724" y="14265"/>
                      <a:pt x="26297" y="17780"/>
                    </a:cubicBezTo>
                    <a:cubicBezTo>
                      <a:pt x="36070" y="21809"/>
                      <a:pt x="45499" y="26866"/>
                      <a:pt x="55358" y="30638"/>
                    </a:cubicBezTo>
                    <a:cubicBezTo>
                      <a:pt x="57586" y="31496"/>
                      <a:pt x="58786" y="28667"/>
                      <a:pt x="57243" y="27209"/>
                    </a:cubicBezTo>
                    <a:cubicBezTo>
                      <a:pt x="50300" y="20437"/>
                      <a:pt x="40699" y="16922"/>
                      <a:pt x="31955" y="132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7" name="任意多边形: 形状 1246">
                <a:extLst>
                  <a:ext uri="{FF2B5EF4-FFF2-40B4-BE49-F238E27FC236}">
                    <a16:creationId xmlns:a16="http://schemas.microsoft.com/office/drawing/2014/main" id="{A1372D45-341C-F52B-0974-DF0324304542}"/>
                  </a:ext>
                </a:extLst>
              </p:cNvPr>
              <p:cNvSpPr/>
              <p:nvPr/>
            </p:nvSpPr>
            <p:spPr>
              <a:xfrm>
                <a:off x="5897912" y="3020520"/>
                <a:ext cx="28530" cy="65030"/>
              </a:xfrm>
              <a:custGeom>
                <a:avLst/>
                <a:gdLst>
                  <a:gd name="connsiteX0" fmla="*/ 23980 w 28530"/>
                  <a:gd name="connsiteY0" fmla="*/ 1115 h 65030"/>
                  <a:gd name="connsiteX1" fmla="*/ 13179 w 28530"/>
                  <a:gd name="connsiteY1" fmla="*/ 28118 h 65030"/>
                  <a:gd name="connsiteX2" fmla="*/ 63 w 28530"/>
                  <a:gd name="connsiteY2" fmla="*/ 62151 h 65030"/>
                  <a:gd name="connsiteX3" fmla="*/ 3664 w 28530"/>
                  <a:gd name="connsiteY3" fmla="*/ 64122 h 65030"/>
                  <a:gd name="connsiteX4" fmla="*/ 18151 w 28530"/>
                  <a:gd name="connsiteY4" fmla="*/ 34462 h 65030"/>
                  <a:gd name="connsiteX5" fmla="*/ 28524 w 28530"/>
                  <a:gd name="connsiteY5" fmla="*/ 2915 h 65030"/>
                  <a:gd name="connsiteX6" fmla="*/ 23980 w 28530"/>
                  <a:gd name="connsiteY6" fmla="*/ 1115 h 6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30" h="65030">
                    <a:moveTo>
                      <a:pt x="23980" y="1115"/>
                    </a:moveTo>
                    <a:cubicBezTo>
                      <a:pt x="19266" y="9516"/>
                      <a:pt x="16779" y="19202"/>
                      <a:pt x="13179" y="28118"/>
                    </a:cubicBezTo>
                    <a:cubicBezTo>
                      <a:pt x="8636" y="39348"/>
                      <a:pt x="3149" y="50406"/>
                      <a:pt x="63" y="62151"/>
                    </a:cubicBezTo>
                    <a:cubicBezTo>
                      <a:pt x="-451" y="64208"/>
                      <a:pt x="2292" y="66265"/>
                      <a:pt x="3664" y="64122"/>
                    </a:cubicBezTo>
                    <a:cubicBezTo>
                      <a:pt x="9407" y="54778"/>
                      <a:pt x="13779" y="44577"/>
                      <a:pt x="18151" y="34462"/>
                    </a:cubicBezTo>
                    <a:cubicBezTo>
                      <a:pt x="22438" y="24603"/>
                      <a:pt x="27752" y="13716"/>
                      <a:pt x="28524" y="2915"/>
                    </a:cubicBezTo>
                    <a:cubicBezTo>
                      <a:pt x="28695" y="600"/>
                      <a:pt x="25352" y="-1286"/>
                      <a:pt x="23980" y="11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8" name="任意多边形: 形状 1247">
                <a:extLst>
                  <a:ext uri="{FF2B5EF4-FFF2-40B4-BE49-F238E27FC236}">
                    <a16:creationId xmlns:a16="http://schemas.microsoft.com/office/drawing/2014/main" id="{B72A9908-8AF2-93FE-FB8C-DBB422A798C7}"/>
                  </a:ext>
                </a:extLst>
              </p:cNvPr>
              <p:cNvSpPr/>
              <p:nvPr/>
            </p:nvSpPr>
            <p:spPr>
              <a:xfrm>
                <a:off x="5835004" y="3005221"/>
                <a:ext cx="62919" cy="57286"/>
              </a:xfrm>
              <a:custGeom>
                <a:avLst/>
                <a:gdLst>
                  <a:gd name="connsiteX0" fmla="*/ 58513 w 62919"/>
                  <a:gd name="connsiteY0" fmla="*/ 640 h 57286"/>
                  <a:gd name="connsiteX1" fmla="*/ 25766 w 62919"/>
                  <a:gd name="connsiteY1" fmla="*/ 27044 h 57286"/>
                  <a:gd name="connsiteX2" fmla="*/ 306 w 62919"/>
                  <a:gd name="connsiteY2" fmla="*/ 54304 h 57286"/>
                  <a:gd name="connsiteX3" fmla="*/ 3649 w 62919"/>
                  <a:gd name="connsiteY3" fmla="*/ 56790 h 57286"/>
                  <a:gd name="connsiteX4" fmla="*/ 34681 w 62919"/>
                  <a:gd name="connsiteY4" fmla="*/ 29615 h 57286"/>
                  <a:gd name="connsiteX5" fmla="*/ 62457 w 62919"/>
                  <a:gd name="connsiteY5" fmla="*/ 4412 h 57286"/>
                  <a:gd name="connsiteX6" fmla="*/ 58513 w 62919"/>
                  <a:gd name="connsiteY6" fmla="*/ 640 h 57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919" h="57286">
                    <a:moveTo>
                      <a:pt x="58513" y="640"/>
                    </a:moveTo>
                    <a:cubicBezTo>
                      <a:pt x="47540" y="9556"/>
                      <a:pt x="37082" y="18643"/>
                      <a:pt x="25766" y="27044"/>
                    </a:cubicBezTo>
                    <a:cubicBezTo>
                      <a:pt x="15651" y="34587"/>
                      <a:pt x="9907" y="42303"/>
                      <a:pt x="306" y="54304"/>
                    </a:cubicBezTo>
                    <a:cubicBezTo>
                      <a:pt x="-980" y="55933"/>
                      <a:pt x="2106" y="58333"/>
                      <a:pt x="3649" y="56790"/>
                    </a:cubicBezTo>
                    <a:cubicBezTo>
                      <a:pt x="13593" y="46932"/>
                      <a:pt x="23366" y="37931"/>
                      <a:pt x="34681" y="29615"/>
                    </a:cubicBezTo>
                    <a:cubicBezTo>
                      <a:pt x="44712" y="22157"/>
                      <a:pt x="55684" y="15128"/>
                      <a:pt x="62457" y="4412"/>
                    </a:cubicBezTo>
                    <a:cubicBezTo>
                      <a:pt x="64086" y="1926"/>
                      <a:pt x="61085" y="-1417"/>
                      <a:pt x="58513" y="6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9" name="任意多边形: 形状 1248">
                <a:extLst>
                  <a:ext uri="{FF2B5EF4-FFF2-40B4-BE49-F238E27FC236}">
                    <a16:creationId xmlns:a16="http://schemas.microsoft.com/office/drawing/2014/main" id="{9D26224D-981E-FB5D-3F44-68347058A659}"/>
                  </a:ext>
                </a:extLst>
              </p:cNvPr>
              <p:cNvSpPr/>
              <p:nvPr/>
            </p:nvSpPr>
            <p:spPr>
              <a:xfrm>
                <a:off x="5792540" y="2967798"/>
                <a:ext cx="91572" cy="24302"/>
              </a:xfrm>
              <a:custGeom>
                <a:avLst/>
                <a:gdLst>
                  <a:gd name="connsiteX0" fmla="*/ 89062 w 91572"/>
                  <a:gd name="connsiteY0" fmla="*/ 1 h 24302"/>
                  <a:gd name="connsiteX1" fmla="*/ 33254 w 91572"/>
                  <a:gd name="connsiteY1" fmla="*/ 9602 h 24302"/>
                  <a:gd name="connsiteX2" fmla="*/ 765 w 91572"/>
                  <a:gd name="connsiteY2" fmla="*/ 20746 h 24302"/>
                  <a:gd name="connsiteX3" fmla="*/ 3508 w 91572"/>
                  <a:gd name="connsiteY3" fmla="*/ 24261 h 24302"/>
                  <a:gd name="connsiteX4" fmla="*/ 89833 w 91572"/>
                  <a:gd name="connsiteY4" fmla="*/ 5573 h 24302"/>
                  <a:gd name="connsiteX5" fmla="*/ 89062 w 91572"/>
                  <a:gd name="connsiteY5" fmla="*/ 1 h 2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72" h="24302">
                    <a:moveTo>
                      <a:pt x="89062" y="1"/>
                    </a:moveTo>
                    <a:cubicBezTo>
                      <a:pt x="70374" y="-85"/>
                      <a:pt x="51514" y="5916"/>
                      <a:pt x="33254" y="9602"/>
                    </a:cubicBezTo>
                    <a:cubicBezTo>
                      <a:pt x="21939" y="11831"/>
                      <a:pt x="13795" y="14917"/>
                      <a:pt x="765" y="20746"/>
                    </a:cubicBezTo>
                    <a:cubicBezTo>
                      <a:pt x="-1378" y="21689"/>
                      <a:pt x="1451" y="24689"/>
                      <a:pt x="3508" y="24261"/>
                    </a:cubicBezTo>
                    <a:cubicBezTo>
                      <a:pt x="32312" y="18003"/>
                      <a:pt x="61973" y="13460"/>
                      <a:pt x="89833" y="5573"/>
                    </a:cubicBezTo>
                    <a:cubicBezTo>
                      <a:pt x="92577" y="4801"/>
                      <a:pt x="91891" y="86"/>
                      <a:pt x="890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8" name="图形 4">
              <a:extLst>
                <a:ext uri="{FF2B5EF4-FFF2-40B4-BE49-F238E27FC236}">
                  <a16:creationId xmlns:a16="http://schemas.microsoft.com/office/drawing/2014/main" id="{1CE9C614-8F74-83E6-91D1-953E472BC6F4}"/>
                </a:ext>
              </a:extLst>
            </p:cNvPr>
            <p:cNvGrpSpPr/>
            <p:nvPr/>
          </p:nvGrpSpPr>
          <p:grpSpPr>
            <a:xfrm>
              <a:off x="7943871" y="2757936"/>
              <a:ext cx="501971" cy="531200"/>
              <a:chOff x="7943871" y="2757936"/>
              <a:chExt cx="501971" cy="531200"/>
            </a:xfrm>
          </p:grpSpPr>
          <p:sp>
            <p:nvSpPr>
              <p:cNvPr id="1228" name="任意多边形: 形状 1227">
                <a:extLst>
                  <a:ext uri="{FF2B5EF4-FFF2-40B4-BE49-F238E27FC236}">
                    <a16:creationId xmlns:a16="http://schemas.microsoft.com/office/drawing/2014/main" id="{961069EC-9751-22DB-A649-94813761D9C1}"/>
                  </a:ext>
                </a:extLst>
              </p:cNvPr>
              <p:cNvSpPr/>
              <p:nvPr/>
            </p:nvSpPr>
            <p:spPr>
              <a:xfrm>
                <a:off x="7943871" y="2757936"/>
                <a:ext cx="501971" cy="531200"/>
              </a:xfrm>
              <a:custGeom>
                <a:avLst/>
                <a:gdLst>
                  <a:gd name="connsiteX0" fmla="*/ 277680 w 501971"/>
                  <a:gd name="connsiteY0" fmla="*/ 351 h 531200"/>
                  <a:gd name="connsiteX1" fmla="*/ 275965 w 501971"/>
                  <a:gd name="connsiteY1" fmla="*/ 2065 h 531200"/>
                  <a:gd name="connsiteX2" fmla="*/ 263793 w 501971"/>
                  <a:gd name="connsiteY2" fmla="*/ 139140 h 531200"/>
                  <a:gd name="connsiteX3" fmla="*/ 264564 w 501971"/>
                  <a:gd name="connsiteY3" fmla="*/ 206520 h 531200"/>
                  <a:gd name="connsiteX4" fmla="*/ 268764 w 501971"/>
                  <a:gd name="connsiteY4" fmla="*/ 235495 h 531200"/>
                  <a:gd name="connsiteX5" fmla="*/ 263364 w 501971"/>
                  <a:gd name="connsiteY5" fmla="*/ 210120 h 531200"/>
                  <a:gd name="connsiteX6" fmla="*/ 231046 w 501971"/>
                  <a:gd name="connsiteY6" fmla="*/ 136740 h 531200"/>
                  <a:gd name="connsiteX7" fmla="*/ 157322 w 501971"/>
                  <a:gd name="connsiteY7" fmla="*/ 52043 h 531200"/>
                  <a:gd name="connsiteX8" fmla="*/ 115059 w 501971"/>
                  <a:gd name="connsiteY8" fmla="*/ 18353 h 531200"/>
                  <a:gd name="connsiteX9" fmla="*/ 113088 w 501971"/>
                  <a:gd name="connsiteY9" fmla="*/ 18353 h 531200"/>
                  <a:gd name="connsiteX10" fmla="*/ 110773 w 501971"/>
                  <a:gd name="connsiteY10" fmla="*/ 22211 h 531200"/>
                  <a:gd name="connsiteX11" fmla="*/ 135033 w 501971"/>
                  <a:gd name="connsiteY11" fmla="*/ 92248 h 531200"/>
                  <a:gd name="connsiteX12" fmla="*/ 172924 w 501971"/>
                  <a:gd name="connsiteY12" fmla="*/ 160742 h 531200"/>
                  <a:gd name="connsiteX13" fmla="*/ 248876 w 501971"/>
                  <a:gd name="connsiteY13" fmla="*/ 261812 h 531200"/>
                  <a:gd name="connsiteX14" fmla="*/ 152007 w 501971"/>
                  <a:gd name="connsiteY14" fmla="*/ 188346 h 531200"/>
                  <a:gd name="connsiteX15" fmla="*/ 3188 w 501971"/>
                  <a:gd name="connsiteY15" fmla="*/ 140254 h 531200"/>
                  <a:gd name="connsiteX16" fmla="*/ 2931 w 501971"/>
                  <a:gd name="connsiteY16" fmla="*/ 140254 h 531200"/>
                  <a:gd name="connsiteX17" fmla="*/ 617 w 501971"/>
                  <a:gd name="connsiteY17" fmla="*/ 144369 h 531200"/>
                  <a:gd name="connsiteX18" fmla="*/ 131262 w 501971"/>
                  <a:gd name="connsiteY18" fmla="*/ 237981 h 531200"/>
                  <a:gd name="connsiteX19" fmla="*/ 201299 w 501971"/>
                  <a:gd name="connsiteY19" fmla="*/ 272185 h 531200"/>
                  <a:gd name="connsiteX20" fmla="*/ 218015 w 501971"/>
                  <a:gd name="connsiteY20" fmla="*/ 279214 h 531200"/>
                  <a:gd name="connsiteX21" fmla="*/ 126118 w 501971"/>
                  <a:gd name="connsiteY21" fmla="*/ 290101 h 531200"/>
                  <a:gd name="connsiteX22" fmla="*/ 60881 w 501971"/>
                  <a:gd name="connsiteY22" fmla="*/ 315990 h 531200"/>
                  <a:gd name="connsiteX23" fmla="*/ 19905 w 501971"/>
                  <a:gd name="connsiteY23" fmla="*/ 338965 h 531200"/>
                  <a:gd name="connsiteX24" fmla="*/ 12961 w 501971"/>
                  <a:gd name="connsiteY24" fmla="*/ 343594 h 531200"/>
                  <a:gd name="connsiteX25" fmla="*/ 1474 w 501971"/>
                  <a:gd name="connsiteY25" fmla="*/ 355338 h 531200"/>
                  <a:gd name="connsiteX26" fmla="*/ 3531 w 501971"/>
                  <a:gd name="connsiteY26" fmla="*/ 358338 h 531200"/>
                  <a:gd name="connsiteX27" fmla="*/ 4989 w 501971"/>
                  <a:gd name="connsiteY27" fmla="*/ 359024 h 531200"/>
                  <a:gd name="connsiteX28" fmla="*/ 139491 w 501971"/>
                  <a:gd name="connsiteY28" fmla="*/ 338107 h 531200"/>
                  <a:gd name="connsiteX29" fmla="*/ 207471 w 501971"/>
                  <a:gd name="connsiteY29" fmla="*/ 316076 h 531200"/>
                  <a:gd name="connsiteX30" fmla="*/ 210300 w 501971"/>
                  <a:gd name="connsiteY30" fmla="*/ 315219 h 531200"/>
                  <a:gd name="connsiteX31" fmla="*/ 197870 w 501971"/>
                  <a:gd name="connsiteY31" fmla="*/ 321563 h 531200"/>
                  <a:gd name="connsiteX32" fmla="*/ 149264 w 501971"/>
                  <a:gd name="connsiteY32" fmla="*/ 363311 h 531200"/>
                  <a:gd name="connsiteX33" fmla="*/ 104344 w 501971"/>
                  <a:gd name="connsiteY33" fmla="*/ 415774 h 531200"/>
                  <a:gd name="connsiteX34" fmla="*/ 72197 w 501971"/>
                  <a:gd name="connsiteY34" fmla="*/ 483497 h 531200"/>
                  <a:gd name="connsiteX35" fmla="*/ 76569 w 501971"/>
                  <a:gd name="connsiteY35" fmla="*/ 488212 h 531200"/>
                  <a:gd name="connsiteX36" fmla="*/ 177982 w 501971"/>
                  <a:gd name="connsiteY36" fmla="*/ 409259 h 531200"/>
                  <a:gd name="connsiteX37" fmla="*/ 237818 w 501971"/>
                  <a:gd name="connsiteY37" fmla="*/ 335021 h 531200"/>
                  <a:gd name="connsiteX38" fmla="*/ 207814 w 501971"/>
                  <a:gd name="connsiteY38" fmla="*/ 413545 h 531200"/>
                  <a:gd name="connsiteX39" fmla="*/ 198384 w 501971"/>
                  <a:gd name="connsiteY39" fmla="*/ 476639 h 531200"/>
                  <a:gd name="connsiteX40" fmla="*/ 203785 w 501971"/>
                  <a:gd name="connsiteY40" fmla="*/ 529189 h 531200"/>
                  <a:gd name="connsiteX41" fmla="*/ 209786 w 501971"/>
                  <a:gd name="connsiteY41" fmla="*/ 530217 h 531200"/>
                  <a:gd name="connsiteX42" fmla="*/ 260449 w 501971"/>
                  <a:gd name="connsiteY42" fmla="*/ 426576 h 531200"/>
                  <a:gd name="connsiteX43" fmla="*/ 269279 w 501971"/>
                  <a:gd name="connsiteY43" fmla="*/ 381999 h 531200"/>
                  <a:gd name="connsiteX44" fmla="*/ 270907 w 501971"/>
                  <a:gd name="connsiteY44" fmla="*/ 395286 h 531200"/>
                  <a:gd name="connsiteX45" fmla="*/ 288481 w 501971"/>
                  <a:gd name="connsiteY45" fmla="*/ 452379 h 531200"/>
                  <a:gd name="connsiteX46" fmla="*/ 310941 w 501971"/>
                  <a:gd name="connsiteY46" fmla="*/ 494213 h 531200"/>
                  <a:gd name="connsiteX47" fmla="*/ 317371 w 501971"/>
                  <a:gd name="connsiteY47" fmla="*/ 492755 h 531200"/>
                  <a:gd name="connsiteX48" fmla="*/ 319428 w 501971"/>
                  <a:gd name="connsiteY48" fmla="*/ 382513 h 531200"/>
                  <a:gd name="connsiteX49" fmla="*/ 300997 w 501971"/>
                  <a:gd name="connsiteY49" fmla="*/ 330907 h 531200"/>
                  <a:gd name="connsiteX50" fmla="*/ 287024 w 501971"/>
                  <a:gd name="connsiteY50" fmla="*/ 299274 h 531200"/>
                  <a:gd name="connsiteX51" fmla="*/ 365548 w 501971"/>
                  <a:gd name="connsiteY51" fmla="*/ 351824 h 531200"/>
                  <a:gd name="connsiteX52" fmla="*/ 429928 w 501971"/>
                  <a:gd name="connsiteY52" fmla="*/ 435834 h 531200"/>
                  <a:gd name="connsiteX53" fmla="*/ 435671 w 501971"/>
                  <a:gd name="connsiteY53" fmla="*/ 433691 h 531200"/>
                  <a:gd name="connsiteX54" fmla="*/ 371035 w 501971"/>
                  <a:gd name="connsiteY54" fmla="*/ 346851 h 531200"/>
                  <a:gd name="connsiteX55" fmla="*/ 310255 w 501971"/>
                  <a:gd name="connsiteY55" fmla="*/ 302274 h 531200"/>
                  <a:gd name="connsiteX56" fmla="*/ 398809 w 501971"/>
                  <a:gd name="connsiteY56" fmla="*/ 299788 h 531200"/>
                  <a:gd name="connsiteX57" fmla="*/ 455645 w 501971"/>
                  <a:gd name="connsiteY57" fmla="*/ 280929 h 531200"/>
                  <a:gd name="connsiteX58" fmla="*/ 479476 w 501971"/>
                  <a:gd name="connsiteY58" fmla="*/ 260612 h 531200"/>
                  <a:gd name="connsiteX59" fmla="*/ 475276 w 501971"/>
                  <a:gd name="connsiteY59" fmla="*/ 257526 h 531200"/>
                  <a:gd name="connsiteX60" fmla="*/ 375664 w 501971"/>
                  <a:gd name="connsiteY60" fmla="*/ 261984 h 531200"/>
                  <a:gd name="connsiteX61" fmla="*/ 356290 w 501971"/>
                  <a:gd name="connsiteY61" fmla="*/ 266613 h 531200"/>
                  <a:gd name="connsiteX62" fmla="*/ 412097 w 501971"/>
                  <a:gd name="connsiteY62" fmla="*/ 243210 h 531200"/>
                  <a:gd name="connsiteX63" fmla="*/ 501851 w 501971"/>
                  <a:gd name="connsiteY63" fmla="*/ 163314 h 531200"/>
                  <a:gd name="connsiteX64" fmla="*/ 500479 w 501971"/>
                  <a:gd name="connsiteY64" fmla="*/ 160314 h 531200"/>
                  <a:gd name="connsiteX65" fmla="*/ 498508 w 501971"/>
                  <a:gd name="connsiteY65" fmla="*/ 159199 h 531200"/>
                  <a:gd name="connsiteX66" fmla="*/ 387322 w 501971"/>
                  <a:gd name="connsiteY66" fmla="*/ 204033 h 531200"/>
                  <a:gd name="connsiteX67" fmla="*/ 366577 w 501971"/>
                  <a:gd name="connsiteY67" fmla="*/ 218607 h 531200"/>
                  <a:gd name="connsiteX68" fmla="*/ 388351 w 501971"/>
                  <a:gd name="connsiteY68" fmla="*/ 189803 h 531200"/>
                  <a:gd name="connsiteX69" fmla="*/ 441500 w 501971"/>
                  <a:gd name="connsiteY69" fmla="*/ 74160 h 531200"/>
                  <a:gd name="connsiteX70" fmla="*/ 439100 w 501971"/>
                  <a:gd name="connsiteY70" fmla="*/ 72189 h 531200"/>
                  <a:gd name="connsiteX71" fmla="*/ 436957 w 501971"/>
                  <a:gd name="connsiteY71" fmla="*/ 71931 h 531200"/>
                  <a:gd name="connsiteX72" fmla="*/ 346174 w 501971"/>
                  <a:gd name="connsiteY72" fmla="*/ 159028 h 531200"/>
                  <a:gd name="connsiteX73" fmla="*/ 317371 w 501971"/>
                  <a:gd name="connsiteY73" fmla="*/ 204891 h 531200"/>
                  <a:gd name="connsiteX74" fmla="*/ 324485 w 501971"/>
                  <a:gd name="connsiteY74" fmla="*/ 148484 h 531200"/>
                  <a:gd name="connsiteX75" fmla="*/ 309741 w 501971"/>
                  <a:gd name="connsiteY75" fmla="*/ 69874 h 531200"/>
                  <a:gd name="connsiteX76" fmla="*/ 280509 w 501971"/>
                  <a:gd name="connsiteY76" fmla="*/ 694 h 531200"/>
                  <a:gd name="connsiteX77" fmla="*/ 277680 w 501971"/>
                  <a:gd name="connsiteY77" fmla="*/ 351 h 53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01971" h="531200">
                    <a:moveTo>
                      <a:pt x="277680" y="351"/>
                    </a:moveTo>
                    <a:cubicBezTo>
                      <a:pt x="276994" y="522"/>
                      <a:pt x="276308" y="1037"/>
                      <a:pt x="275965" y="2065"/>
                    </a:cubicBezTo>
                    <a:cubicBezTo>
                      <a:pt x="261135" y="45099"/>
                      <a:pt x="266364" y="94391"/>
                      <a:pt x="263793" y="139140"/>
                    </a:cubicBezTo>
                    <a:cubicBezTo>
                      <a:pt x="262506" y="161685"/>
                      <a:pt x="261735" y="184060"/>
                      <a:pt x="264564" y="206520"/>
                    </a:cubicBezTo>
                    <a:cubicBezTo>
                      <a:pt x="265764" y="216207"/>
                      <a:pt x="267393" y="225893"/>
                      <a:pt x="268764" y="235495"/>
                    </a:cubicBezTo>
                    <a:cubicBezTo>
                      <a:pt x="267221" y="227008"/>
                      <a:pt x="265421" y="218521"/>
                      <a:pt x="263364" y="210120"/>
                    </a:cubicBezTo>
                    <a:cubicBezTo>
                      <a:pt x="257020" y="184145"/>
                      <a:pt x="245019" y="159457"/>
                      <a:pt x="231046" y="136740"/>
                    </a:cubicBezTo>
                    <a:cubicBezTo>
                      <a:pt x="211672" y="105278"/>
                      <a:pt x="185697" y="76989"/>
                      <a:pt x="157322" y="52043"/>
                    </a:cubicBezTo>
                    <a:cubicBezTo>
                      <a:pt x="143606" y="39956"/>
                      <a:pt x="129376" y="28726"/>
                      <a:pt x="115059" y="18353"/>
                    </a:cubicBezTo>
                    <a:cubicBezTo>
                      <a:pt x="114374" y="17839"/>
                      <a:pt x="113688" y="18010"/>
                      <a:pt x="113088" y="18353"/>
                    </a:cubicBezTo>
                    <a:cubicBezTo>
                      <a:pt x="111459" y="18525"/>
                      <a:pt x="110002" y="20153"/>
                      <a:pt x="110773" y="22211"/>
                    </a:cubicBezTo>
                    <a:cubicBezTo>
                      <a:pt x="119603" y="45271"/>
                      <a:pt x="126032" y="69188"/>
                      <a:pt x="135033" y="92248"/>
                    </a:cubicBezTo>
                    <a:cubicBezTo>
                      <a:pt x="144635" y="116851"/>
                      <a:pt x="158522" y="138797"/>
                      <a:pt x="172924" y="160742"/>
                    </a:cubicBezTo>
                    <a:cubicBezTo>
                      <a:pt x="196498" y="196575"/>
                      <a:pt x="221359" y="229665"/>
                      <a:pt x="248876" y="261812"/>
                    </a:cubicBezTo>
                    <a:cubicBezTo>
                      <a:pt x="219215" y="234037"/>
                      <a:pt x="187325" y="209434"/>
                      <a:pt x="152007" y="188346"/>
                    </a:cubicBezTo>
                    <a:cubicBezTo>
                      <a:pt x="105716" y="160742"/>
                      <a:pt x="56081" y="148312"/>
                      <a:pt x="3188" y="140254"/>
                    </a:cubicBezTo>
                    <a:cubicBezTo>
                      <a:pt x="3103" y="140254"/>
                      <a:pt x="3017" y="140254"/>
                      <a:pt x="2931" y="140254"/>
                    </a:cubicBezTo>
                    <a:cubicBezTo>
                      <a:pt x="874" y="139911"/>
                      <a:pt x="-1012" y="142312"/>
                      <a:pt x="617" y="144369"/>
                    </a:cubicBezTo>
                    <a:cubicBezTo>
                      <a:pt x="33792" y="186117"/>
                      <a:pt x="85913" y="211920"/>
                      <a:pt x="131262" y="237981"/>
                    </a:cubicBezTo>
                    <a:cubicBezTo>
                      <a:pt x="153979" y="251011"/>
                      <a:pt x="177039" y="262327"/>
                      <a:pt x="201299" y="272185"/>
                    </a:cubicBezTo>
                    <a:cubicBezTo>
                      <a:pt x="206785" y="274414"/>
                      <a:pt x="212358" y="276814"/>
                      <a:pt x="218015" y="279214"/>
                    </a:cubicBezTo>
                    <a:cubicBezTo>
                      <a:pt x="187154" y="277929"/>
                      <a:pt x="156036" y="282300"/>
                      <a:pt x="126118" y="290101"/>
                    </a:cubicBezTo>
                    <a:cubicBezTo>
                      <a:pt x="103401" y="296016"/>
                      <a:pt x="82141" y="306132"/>
                      <a:pt x="60881" y="315990"/>
                    </a:cubicBezTo>
                    <a:cubicBezTo>
                      <a:pt x="47508" y="322162"/>
                      <a:pt x="32249" y="329278"/>
                      <a:pt x="19905" y="338965"/>
                    </a:cubicBezTo>
                    <a:cubicBezTo>
                      <a:pt x="17504" y="340336"/>
                      <a:pt x="15276" y="341965"/>
                      <a:pt x="12961" y="343594"/>
                    </a:cubicBezTo>
                    <a:cubicBezTo>
                      <a:pt x="8589" y="346680"/>
                      <a:pt x="3703" y="350366"/>
                      <a:pt x="1474" y="355338"/>
                    </a:cubicBezTo>
                    <a:cubicBezTo>
                      <a:pt x="702" y="357053"/>
                      <a:pt x="2074" y="358167"/>
                      <a:pt x="3531" y="358338"/>
                    </a:cubicBezTo>
                    <a:cubicBezTo>
                      <a:pt x="3874" y="358681"/>
                      <a:pt x="4389" y="358939"/>
                      <a:pt x="4989" y="359024"/>
                    </a:cubicBezTo>
                    <a:cubicBezTo>
                      <a:pt x="50080" y="365539"/>
                      <a:pt x="96971" y="351566"/>
                      <a:pt x="139491" y="338107"/>
                    </a:cubicBezTo>
                    <a:cubicBezTo>
                      <a:pt x="162208" y="330907"/>
                      <a:pt x="184583" y="322763"/>
                      <a:pt x="207471" y="316076"/>
                    </a:cubicBezTo>
                    <a:cubicBezTo>
                      <a:pt x="208414" y="315819"/>
                      <a:pt x="209357" y="315562"/>
                      <a:pt x="210300" y="315219"/>
                    </a:cubicBezTo>
                    <a:cubicBezTo>
                      <a:pt x="206099" y="317276"/>
                      <a:pt x="201985" y="319334"/>
                      <a:pt x="197870" y="321563"/>
                    </a:cubicBezTo>
                    <a:cubicBezTo>
                      <a:pt x="178324" y="332192"/>
                      <a:pt x="164180" y="347194"/>
                      <a:pt x="149264" y="363311"/>
                    </a:cubicBezTo>
                    <a:cubicBezTo>
                      <a:pt x="133662" y="380284"/>
                      <a:pt x="117974" y="397086"/>
                      <a:pt x="104344" y="415774"/>
                    </a:cubicBezTo>
                    <a:cubicBezTo>
                      <a:pt x="89599" y="436091"/>
                      <a:pt x="80084" y="459837"/>
                      <a:pt x="72197" y="483497"/>
                    </a:cubicBezTo>
                    <a:cubicBezTo>
                      <a:pt x="71340" y="486154"/>
                      <a:pt x="73911" y="488898"/>
                      <a:pt x="76569" y="488212"/>
                    </a:cubicBezTo>
                    <a:cubicBezTo>
                      <a:pt x="116774" y="478096"/>
                      <a:pt x="152007" y="439177"/>
                      <a:pt x="177982" y="409259"/>
                    </a:cubicBezTo>
                    <a:cubicBezTo>
                      <a:pt x="193926" y="391000"/>
                      <a:pt x="213815" y="366397"/>
                      <a:pt x="237818" y="335021"/>
                    </a:cubicBezTo>
                    <a:cubicBezTo>
                      <a:pt x="221530" y="365968"/>
                      <a:pt x="213472" y="391857"/>
                      <a:pt x="207814" y="413545"/>
                    </a:cubicBezTo>
                    <a:cubicBezTo>
                      <a:pt x="202327" y="434291"/>
                      <a:pt x="198899" y="455122"/>
                      <a:pt x="198384" y="476639"/>
                    </a:cubicBezTo>
                    <a:cubicBezTo>
                      <a:pt x="198041" y="493698"/>
                      <a:pt x="196756" y="513244"/>
                      <a:pt x="203785" y="529189"/>
                    </a:cubicBezTo>
                    <a:cubicBezTo>
                      <a:pt x="204814" y="531417"/>
                      <a:pt x="208071" y="531846"/>
                      <a:pt x="209786" y="530217"/>
                    </a:cubicBezTo>
                    <a:cubicBezTo>
                      <a:pt x="236875" y="503814"/>
                      <a:pt x="251191" y="462323"/>
                      <a:pt x="260449" y="426576"/>
                    </a:cubicBezTo>
                    <a:cubicBezTo>
                      <a:pt x="264221" y="411917"/>
                      <a:pt x="266879" y="397001"/>
                      <a:pt x="269279" y="381999"/>
                    </a:cubicBezTo>
                    <a:cubicBezTo>
                      <a:pt x="269708" y="386456"/>
                      <a:pt x="270308" y="390828"/>
                      <a:pt x="270907" y="395286"/>
                    </a:cubicBezTo>
                    <a:cubicBezTo>
                      <a:pt x="273908" y="415003"/>
                      <a:pt x="280509" y="434205"/>
                      <a:pt x="288481" y="452379"/>
                    </a:cubicBezTo>
                    <a:cubicBezTo>
                      <a:pt x="294996" y="467209"/>
                      <a:pt x="298597" y="482897"/>
                      <a:pt x="310941" y="494213"/>
                    </a:cubicBezTo>
                    <a:cubicBezTo>
                      <a:pt x="312913" y="496013"/>
                      <a:pt x="316599" y="495756"/>
                      <a:pt x="317371" y="492755"/>
                    </a:cubicBezTo>
                    <a:cubicBezTo>
                      <a:pt x="326972" y="455293"/>
                      <a:pt x="328772" y="420232"/>
                      <a:pt x="319428" y="382513"/>
                    </a:cubicBezTo>
                    <a:cubicBezTo>
                      <a:pt x="314970" y="364682"/>
                      <a:pt x="307512" y="347966"/>
                      <a:pt x="300997" y="330907"/>
                    </a:cubicBezTo>
                    <a:cubicBezTo>
                      <a:pt x="296882" y="320105"/>
                      <a:pt x="292596" y="309304"/>
                      <a:pt x="287024" y="299274"/>
                    </a:cubicBezTo>
                    <a:cubicBezTo>
                      <a:pt x="315142" y="313419"/>
                      <a:pt x="341888" y="331078"/>
                      <a:pt x="365548" y="351824"/>
                    </a:cubicBezTo>
                    <a:cubicBezTo>
                      <a:pt x="392980" y="375826"/>
                      <a:pt x="410896" y="405402"/>
                      <a:pt x="429928" y="435834"/>
                    </a:cubicBezTo>
                    <a:cubicBezTo>
                      <a:pt x="431642" y="438663"/>
                      <a:pt x="436786" y="437206"/>
                      <a:pt x="435671" y="433691"/>
                    </a:cubicBezTo>
                    <a:cubicBezTo>
                      <a:pt x="424698" y="400515"/>
                      <a:pt x="396323" y="369911"/>
                      <a:pt x="371035" y="346851"/>
                    </a:cubicBezTo>
                    <a:cubicBezTo>
                      <a:pt x="354061" y="331335"/>
                      <a:pt x="332715" y="314447"/>
                      <a:pt x="310255" y="302274"/>
                    </a:cubicBezTo>
                    <a:cubicBezTo>
                      <a:pt x="339487" y="306903"/>
                      <a:pt x="369063" y="305703"/>
                      <a:pt x="398809" y="299788"/>
                    </a:cubicBezTo>
                    <a:cubicBezTo>
                      <a:pt x="418526" y="295845"/>
                      <a:pt x="437986" y="290873"/>
                      <a:pt x="455645" y="280929"/>
                    </a:cubicBezTo>
                    <a:cubicBezTo>
                      <a:pt x="464218" y="276128"/>
                      <a:pt x="475362" y="269956"/>
                      <a:pt x="479476" y="260612"/>
                    </a:cubicBezTo>
                    <a:cubicBezTo>
                      <a:pt x="480591" y="258040"/>
                      <a:pt x="477247" y="256326"/>
                      <a:pt x="475276" y="257526"/>
                    </a:cubicBezTo>
                    <a:cubicBezTo>
                      <a:pt x="442957" y="249211"/>
                      <a:pt x="407639" y="255126"/>
                      <a:pt x="375664" y="261984"/>
                    </a:cubicBezTo>
                    <a:cubicBezTo>
                      <a:pt x="369148" y="263355"/>
                      <a:pt x="362719" y="264984"/>
                      <a:pt x="356290" y="266613"/>
                    </a:cubicBezTo>
                    <a:cubicBezTo>
                      <a:pt x="375235" y="260098"/>
                      <a:pt x="394009" y="252725"/>
                      <a:pt x="412097" y="243210"/>
                    </a:cubicBezTo>
                    <a:cubicBezTo>
                      <a:pt x="443558" y="226836"/>
                      <a:pt x="489935" y="198890"/>
                      <a:pt x="501851" y="163314"/>
                    </a:cubicBezTo>
                    <a:cubicBezTo>
                      <a:pt x="502280" y="162028"/>
                      <a:pt x="501508" y="160828"/>
                      <a:pt x="500479" y="160314"/>
                    </a:cubicBezTo>
                    <a:cubicBezTo>
                      <a:pt x="500136" y="159628"/>
                      <a:pt x="499536" y="159199"/>
                      <a:pt x="498508" y="159199"/>
                    </a:cubicBezTo>
                    <a:cubicBezTo>
                      <a:pt x="458474" y="162714"/>
                      <a:pt x="420326" y="182345"/>
                      <a:pt x="387322" y="204033"/>
                    </a:cubicBezTo>
                    <a:cubicBezTo>
                      <a:pt x="380207" y="208663"/>
                      <a:pt x="373349" y="213549"/>
                      <a:pt x="366577" y="218607"/>
                    </a:cubicBezTo>
                    <a:cubicBezTo>
                      <a:pt x="374035" y="209177"/>
                      <a:pt x="381150" y="199404"/>
                      <a:pt x="388351" y="189803"/>
                    </a:cubicBezTo>
                    <a:cubicBezTo>
                      <a:pt x="411068" y="159628"/>
                      <a:pt x="451959" y="116337"/>
                      <a:pt x="441500" y="74160"/>
                    </a:cubicBezTo>
                    <a:cubicBezTo>
                      <a:pt x="441158" y="72960"/>
                      <a:pt x="440129" y="72274"/>
                      <a:pt x="439100" y="72189"/>
                    </a:cubicBezTo>
                    <a:cubicBezTo>
                      <a:pt x="438500" y="71760"/>
                      <a:pt x="437728" y="71588"/>
                      <a:pt x="436957" y="71931"/>
                    </a:cubicBezTo>
                    <a:cubicBezTo>
                      <a:pt x="397266" y="90705"/>
                      <a:pt x="371549" y="124652"/>
                      <a:pt x="346174" y="159028"/>
                    </a:cubicBezTo>
                    <a:cubicBezTo>
                      <a:pt x="335373" y="173601"/>
                      <a:pt x="325686" y="188860"/>
                      <a:pt x="317371" y="204891"/>
                    </a:cubicBezTo>
                    <a:cubicBezTo>
                      <a:pt x="321828" y="186031"/>
                      <a:pt x="324057" y="166743"/>
                      <a:pt x="324485" y="148484"/>
                    </a:cubicBezTo>
                    <a:cubicBezTo>
                      <a:pt x="325086" y="121909"/>
                      <a:pt x="319171" y="94649"/>
                      <a:pt x="309741" y="69874"/>
                    </a:cubicBezTo>
                    <a:cubicBezTo>
                      <a:pt x="300911" y="46728"/>
                      <a:pt x="297225" y="19896"/>
                      <a:pt x="280509" y="694"/>
                    </a:cubicBezTo>
                    <a:cubicBezTo>
                      <a:pt x="279651" y="-163"/>
                      <a:pt x="278537" y="-163"/>
                      <a:pt x="277680" y="35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9" name="任意多边形: 形状 1228">
                <a:extLst>
                  <a:ext uri="{FF2B5EF4-FFF2-40B4-BE49-F238E27FC236}">
                    <a16:creationId xmlns:a16="http://schemas.microsoft.com/office/drawing/2014/main" id="{E01C7A41-9F90-518D-ACED-D91A06A1945D}"/>
                  </a:ext>
                </a:extLst>
              </p:cNvPr>
              <p:cNvSpPr/>
              <p:nvPr/>
            </p:nvSpPr>
            <p:spPr>
              <a:xfrm>
                <a:off x="8071230" y="3051976"/>
                <a:ext cx="81497" cy="23164"/>
              </a:xfrm>
              <a:custGeom>
                <a:avLst/>
                <a:gdLst>
                  <a:gd name="connsiteX0" fmla="*/ 78912 w 81497"/>
                  <a:gd name="connsiteY0" fmla="*/ 4 h 23164"/>
                  <a:gd name="connsiteX1" fmla="*/ 39307 w 81497"/>
                  <a:gd name="connsiteY1" fmla="*/ 7120 h 23164"/>
                  <a:gd name="connsiteX2" fmla="*/ 1331 w 81497"/>
                  <a:gd name="connsiteY2" fmla="*/ 18607 h 23164"/>
                  <a:gd name="connsiteX3" fmla="*/ 3045 w 81497"/>
                  <a:gd name="connsiteY3" fmla="*/ 23150 h 23164"/>
                  <a:gd name="connsiteX4" fmla="*/ 41107 w 81497"/>
                  <a:gd name="connsiteY4" fmla="*/ 14749 h 23164"/>
                  <a:gd name="connsiteX5" fmla="*/ 79512 w 81497"/>
                  <a:gd name="connsiteY5" fmla="*/ 5491 h 23164"/>
                  <a:gd name="connsiteX6" fmla="*/ 78912 w 81497"/>
                  <a:gd name="connsiteY6" fmla="*/ 4 h 23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97" h="23164">
                    <a:moveTo>
                      <a:pt x="78912" y="4"/>
                    </a:moveTo>
                    <a:cubicBezTo>
                      <a:pt x="65453" y="776"/>
                      <a:pt x="52337" y="4119"/>
                      <a:pt x="39307" y="7120"/>
                    </a:cubicBezTo>
                    <a:cubicBezTo>
                      <a:pt x="26534" y="10034"/>
                      <a:pt x="12989" y="12521"/>
                      <a:pt x="1331" y="18607"/>
                    </a:cubicBezTo>
                    <a:cubicBezTo>
                      <a:pt x="-1327" y="19979"/>
                      <a:pt x="388" y="23407"/>
                      <a:pt x="3045" y="23150"/>
                    </a:cubicBezTo>
                    <a:cubicBezTo>
                      <a:pt x="15904" y="21865"/>
                      <a:pt x="28505" y="17578"/>
                      <a:pt x="41107" y="14749"/>
                    </a:cubicBezTo>
                    <a:cubicBezTo>
                      <a:pt x="53966" y="11920"/>
                      <a:pt x="67167" y="10034"/>
                      <a:pt x="79512" y="5491"/>
                    </a:cubicBezTo>
                    <a:cubicBezTo>
                      <a:pt x="82169" y="4634"/>
                      <a:pt x="82341" y="-167"/>
                      <a:pt x="789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0" name="任意多边形: 形状 1229">
                <a:extLst>
                  <a:ext uri="{FF2B5EF4-FFF2-40B4-BE49-F238E27FC236}">
                    <a16:creationId xmlns:a16="http://schemas.microsoft.com/office/drawing/2014/main" id="{3FAFE7AF-B5AE-312A-0E99-A409693C1912}"/>
                  </a:ext>
                </a:extLst>
              </p:cNvPr>
              <p:cNvSpPr/>
              <p:nvPr/>
            </p:nvSpPr>
            <p:spPr>
              <a:xfrm>
                <a:off x="8081088" y="2970791"/>
                <a:ext cx="87514" cy="49197"/>
              </a:xfrm>
              <a:custGeom>
                <a:avLst/>
                <a:gdLst>
                  <a:gd name="connsiteX0" fmla="*/ 1159 w 87514"/>
                  <a:gd name="connsiteY0" fmla="*/ 4980 h 49197"/>
                  <a:gd name="connsiteX1" fmla="*/ 83541 w 87514"/>
                  <a:gd name="connsiteY1" fmla="*/ 48871 h 49197"/>
                  <a:gd name="connsiteX2" fmla="*/ 86370 w 87514"/>
                  <a:gd name="connsiteY2" fmla="*/ 44414 h 49197"/>
                  <a:gd name="connsiteX3" fmla="*/ 3303 w 87514"/>
                  <a:gd name="connsiteY3" fmla="*/ 180 h 49197"/>
                  <a:gd name="connsiteX4" fmla="*/ 1159 w 87514"/>
                  <a:gd name="connsiteY4" fmla="*/ 4980 h 49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514" h="49197">
                    <a:moveTo>
                      <a:pt x="1159" y="4980"/>
                    </a:moveTo>
                    <a:cubicBezTo>
                      <a:pt x="27305" y="20839"/>
                      <a:pt x="56023" y="35584"/>
                      <a:pt x="83541" y="48871"/>
                    </a:cubicBezTo>
                    <a:cubicBezTo>
                      <a:pt x="86627" y="50329"/>
                      <a:pt x="89028" y="46557"/>
                      <a:pt x="86370" y="44414"/>
                    </a:cubicBezTo>
                    <a:cubicBezTo>
                      <a:pt x="62967" y="25297"/>
                      <a:pt x="31077" y="11924"/>
                      <a:pt x="3303" y="180"/>
                    </a:cubicBezTo>
                    <a:cubicBezTo>
                      <a:pt x="559" y="-935"/>
                      <a:pt x="-1327" y="3437"/>
                      <a:pt x="1159" y="49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1" name="任意多边形: 形状 1230">
                <a:extLst>
                  <a:ext uri="{FF2B5EF4-FFF2-40B4-BE49-F238E27FC236}">
                    <a16:creationId xmlns:a16="http://schemas.microsoft.com/office/drawing/2014/main" id="{97132350-FF8A-3C16-DDA4-ECA903D83B76}"/>
                  </a:ext>
                </a:extLst>
              </p:cNvPr>
              <p:cNvSpPr/>
              <p:nvPr/>
            </p:nvSpPr>
            <p:spPr>
              <a:xfrm>
                <a:off x="8140963" y="2903121"/>
                <a:ext cx="55719" cy="89700"/>
              </a:xfrm>
              <a:custGeom>
                <a:avLst/>
                <a:gdLst>
                  <a:gd name="connsiteX0" fmla="*/ 178 w 55719"/>
                  <a:gd name="connsiteY0" fmla="*/ 3556 h 89700"/>
                  <a:gd name="connsiteX1" fmla="*/ 25896 w 55719"/>
                  <a:gd name="connsiteY1" fmla="*/ 47104 h 89700"/>
                  <a:gd name="connsiteX2" fmla="*/ 51185 w 55719"/>
                  <a:gd name="connsiteY2" fmla="*/ 88852 h 89700"/>
                  <a:gd name="connsiteX3" fmla="*/ 55471 w 55719"/>
                  <a:gd name="connsiteY3" fmla="*/ 85852 h 89700"/>
                  <a:gd name="connsiteX4" fmla="*/ 4550 w 55719"/>
                  <a:gd name="connsiteY4" fmla="*/ 1327 h 89700"/>
                  <a:gd name="connsiteX5" fmla="*/ 178 w 55719"/>
                  <a:gd name="connsiteY5" fmla="*/ 3556 h 8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719" h="89700">
                    <a:moveTo>
                      <a:pt x="178" y="3556"/>
                    </a:moveTo>
                    <a:cubicBezTo>
                      <a:pt x="6265" y="19501"/>
                      <a:pt x="17838" y="32188"/>
                      <a:pt x="25896" y="47104"/>
                    </a:cubicBezTo>
                    <a:cubicBezTo>
                      <a:pt x="33525" y="61163"/>
                      <a:pt x="40212" y="77022"/>
                      <a:pt x="51185" y="88852"/>
                    </a:cubicBezTo>
                    <a:cubicBezTo>
                      <a:pt x="53242" y="91081"/>
                      <a:pt x="56671" y="88510"/>
                      <a:pt x="55471" y="85852"/>
                    </a:cubicBezTo>
                    <a:cubicBezTo>
                      <a:pt x="41584" y="55934"/>
                      <a:pt x="21438" y="29445"/>
                      <a:pt x="4550" y="1327"/>
                    </a:cubicBezTo>
                    <a:cubicBezTo>
                      <a:pt x="2836" y="-1502"/>
                      <a:pt x="-850" y="641"/>
                      <a:pt x="178" y="35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2" name="任意多边形: 形状 1231">
                <a:extLst>
                  <a:ext uri="{FF2B5EF4-FFF2-40B4-BE49-F238E27FC236}">
                    <a16:creationId xmlns:a16="http://schemas.microsoft.com/office/drawing/2014/main" id="{ECA2B200-B5F1-D075-806C-5999221A53C2}"/>
                  </a:ext>
                </a:extLst>
              </p:cNvPr>
              <p:cNvSpPr/>
              <p:nvPr/>
            </p:nvSpPr>
            <p:spPr>
              <a:xfrm>
                <a:off x="8228812" y="2886486"/>
                <a:ext cx="9835" cy="105188"/>
              </a:xfrm>
              <a:custGeom>
                <a:avLst/>
                <a:gdLst>
                  <a:gd name="connsiteX0" fmla="*/ 2340 w 9835"/>
                  <a:gd name="connsiteY0" fmla="*/ 1503 h 105188"/>
                  <a:gd name="connsiteX1" fmla="*/ 711 w 9835"/>
                  <a:gd name="connsiteY1" fmla="*/ 45737 h 105188"/>
                  <a:gd name="connsiteX2" fmla="*/ 2682 w 9835"/>
                  <a:gd name="connsiteY2" fmla="*/ 102230 h 105188"/>
                  <a:gd name="connsiteX3" fmla="*/ 8255 w 9835"/>
                  <a:gd name="connsiteY3" fmla="*/ 103173 h 105188"/>
                  <a:gd name="connsiteX4" fmla="*/ 8426 w 9835"/>
                  <a:gd name="connsiteY4" fmla="*/ 58510 h 105188"/>
                  <a:gd name="connsiteX5" fmla="*/ 6540 w 9835"/>
                  <a:gd name="connsiteY5" fmla="*/ 2189 h 105188"/>
                  <a:gd name="connsiteX6" fmla="*/ 2340 w 9835"/>
                  <a:gd name="connsiteY6" fmla="*/ 1503 h 10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35" h="105188">
                    <a:moveTo>
                      <a:pt x="2340" y="1503"/>
                    </a:moveTo>
                    <a:cubicBezTo>
                      <a:pt x="-918" y="16076"/>
                      <a:pt x="-61" y="30907"/>
                      <a:pt x="711" y="45737"/>
                    </a:cubicBezTo>
                    <a:cubicBezTo>
                      <a:pt x="1654" y="64596"/>
                      <a:pt x="1482" y="83542"/>
                      <a:pt x="2682" y="102230"/>
                    </a:cubicBezTo>
                    <a:cubicBezTo>
                      <a:pt x="2854" y="105230"/>
                      <a:pt x="7655" y="106602"/>
                      <a:pt x="8255" y="103173"/>
                    </a:cubicBezTo>
                    <a:cubicBezTo>
                      <a:pt x="11084" y="88514"/>
                      <a:pt x="9455" y="73340"/>
                      <a:pt x="8426" y="58510"/>
                    </a:cubicBezTo>
                    <a:cubicBezTo>
                      <a:pt x="7140" y="39650"/>
                      <a:pt x="7055" y="21048"/>
                      <a:pt x="6540" y="2189"/>
                    </a:cubicBezTo>
                    <a:cubicBezTo>
                      <a:pt x="6540" y="-126"/>
                      <a:pt x="2940" y="-983"/>
                      <a:pt x="2340" y="15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3" name="任意多边形: 形状 1232">
                <a:extLst>
                  <a:ext uri="{FF2B5EF4-FFF2-40B4-BE49-F238E27FC236}">
                    <a16:creationId xmlns:a16="http://schemas.microsoft.com/office/drawing/2014/main" id="{4F6B2463-E696-9444-DFF9-4C09B39E6FFE}"/>
                  </a:ext>
                </a:extLst>
              </p:cNvPr>
              <p:cNvSpPr/>
              <p:nvPr/>
            </p:nvSpPr>
            <p:spPr>
              <a:xfrm>
                <a:off x="8263387" y="2922653"/>
                <a:ext cx="54436" cy="80329"/>
              </a:xfrm>
              <a:custGeom>
                <a:avLst/>
                <a:gdLst>
                  <a:gd name="connsiteX0" fmla="*/ 50232 w 54436"/>
                  <a:gd name="connsiteY0" fmla="*/ 997 h 80329"/>
                  <a:gd name="connsiteX1" fmla="*/ 28287 w 54436"/>
                  <a:gd name="connsiteY1" fmla="*/ 36402 h 80329"/>
                  <a:gd name="connsiteX2" fmla="*/ 426 w 54436"/>
                  <a:gd name="connsiteY2" fmla="*/ 75664 h 80329"/>
                  <a:gd name="connsiteX3" fmla="*/ 4969 w 54436"/>
                  <a:gd name="connsiteY3" fmla="*/ 79436 h 80329"/>
                  <a:gd name="connsiteX4" fmla="*/ 54347 w 54436"/>
                  <a:gd name="connsiteY4" fmla="*/ 2883 h 80329"/>
                  <a:gd name="connsiteX5" fmla="*/ 50232 w 54436"/>
                  <a:gd name="connsiteY5" fmla="*/ 997 h 8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36" h="80329">
                    <a:moveTo>
                      <a:pt x="50232" y="997"/>
                    </a:moveTo>
                    <a:cubicBezTo>
                      <a:pt x="42603" y="12656"/>
                      <a:pt x="36087" y="24829"/>
                      <a:pt x="28287" y="36402"/>
                    </a:cubicBezTo>
                    <a:cubicBezTo>
                      <a:pt x="19371" y="49689"/>
                      <a:pt x="8484" y="61862"/>
                      <a:pt x="426" y="75664"/>
                    </a:cubicBezTo>
                    <a:cubicBezTo>
                      <a:pt x="-1289" y="78493"/>
                      <a:pt x="2569" y="82008"/>
                      <a:pt x="4969" y="79436"/>
                    </a:cubicBezTo>
                    <a:cubicBezTo>
                      <a:pt x="24343" y="58776"/>
                      <a:pt x="45517" y="29972"/>
                      <a:pt x="54347" y="2883"/>
                    </a:cubicBezTo>
                    <a:cubicBezTo>
                      <a:pt x="55033" y="483"/>
                      <a:pt x="51604" y="-1146"/>
                      <a:pt x="50232" y="9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4" name="任意多边形: 形状 1233">
                <a:extLst>
                  <a:ext uri="{FF2B5EF4-FFF2-40B4-BE49-F238E27FC236}">
                    <a16:creationId xmlns:a16="http://schemas.microsoft.com/office/drawing/2014/main" id="{41FA4404-6E33-A3ED-945F-5D2AD6F300D7}"/>
                  </a:ext>
                </a:extLst>
              </p:cNvPr>
              <p:cNvSpPr/>
              <p:nvPr/>
            </p:nvSpPr>
            <p:spPr>
              <a:xfrm>
                <a:off x="8293425" y="2973804"/>
                <a:ext cx="60824" cy="40166"/>
              </a:xfrm>
              <a:custGeom>
                <a:avLst/>
                <a:gdLst>
                  <a:gd name="connsiteX0" fmla="*/ 57571 w 60824"/>
                  <a:gd name="connsiteY0" fmla="*/ 339 h 40166"/>
                  <a:gd name="connsiteX1" fmla="*/ 31082 w 60824"/>
                  <a:gd name="connsiteY1" fmla="*/ 19199 h 40166"/>
                  <a:gd name="connsiteX2" fmla="*/ 992 w 60824"/>
                  <a:gd name="connsiteY2" fmla="*/ 35401 h 40166"/>
                  <a:gd name="connsiteX3" fmla="*/ 3478 w 60824"/>
                  <a:gd name="connsiteY3" fmla="*/ 40115 h 40166"/>
                  <a:gd name="connsiteX4" fmla="*/ 34168 w 60824"/>
                  <a:gd name="connsiteY4" fmla="*/ 25028 h 40166"/>
                  <a:gd name="connsiteX5" fmla="*/ 60485 w 60824"/>
                  <a:gd name="connsiteY5" fmla="*/ 3511 h 40166"/>
                  <a:gd name="connsiteX6" fmla="*/ 57571 w 60824"/>
                  <a:gd name="connsiteY6" fmla="*/ 339 h 40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824" h="40166">
                    <a:moveTo>
                      <a:pt x="57571" y="339"/>
                    </a:moveTo>
                    <a:cubicBezTo>
                      <a:pt x="48655" y="6511"/>
                      <a:pt x="40426" y="13455"/>
                      <a:pt x="31082" y="19199"/>
                    </a:cubicBezTo>
                    <a:cubicBezTo>
                      <a:pt x="21395" y="25114"/>
                      <a:pt x="10165" y="28885"/>
                      <a:pt x="992" y="35401"/>
                    </a:cubicBezTo>
                    <a:cubicBezTo>
                      <a:pt x="-1408" y="37115"/>
                      <a:pt x="992" y="40630"/>
                      <a:pt x="3478" y="40115"/>
                    </a:cubicBezTo>
                    <a:cubicBezTo>
                      <a:pt x="14279" y="37972"/>
                      <a:pt x="24909" y="30686"/>
                      <a:pt x="34168" y="25028"/>
                    </a:cubicBezTo>
                    <a:cubicBezTo>
                      <a:pt x="43683" y="19284"/>
                      <a:pt x="53884" y="12598"/>
                      <a:pt x="60485" y="3511"/>
                    </a:cubicBezTo>
                    <a:cubicBezTo>
                      <a:pt x="61686" y="1711"/>
                      <a:pt x="59457" y="-947"/>
                      <a:pt x="57571" y="3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5" name="任意多边形: 形状 1234">
                <a:extLst>
                  <a:ext uri="{FF2B5EF4-FFF2-40B4-BE49-F238E27FC236}">
                    <a16:creationId xmlns:a16="http://schemas.microsoft.com/office/drawing/2014/main" id="{FDDAC29D-69DA-B6A2-EF5C-AE21542F7004}"/>
                  </a:ext>
                </a:extLst>
              </p:cNvPr>
              <p:cNvSpPr/>
              <p:nvPr/>
            </p:nvSpPr>
            <p:spPr>
              <a:xfrm>
                <a:off x="8287436" y="3032605"/>
                <a:ext cx="63496" cy="14292"/>
              </a:xfrm>
              <a:custGeom>
                <a:avLst/>
                <a:gdLst>
                  <a:gd name="connsiteX0" fmla="*/ 32785 w 63496"/>
                  <a:gd name="connsiteY0" fmla="*/ 3431 h 14292"/>
                  <a:gd name="connsiteX1" fmla="*/ 1923 w 63496"/>
                  <a:gd name="connsiteY1" fmla="*/ 8917 h 14292"/>
                  <a:gd name="connsiteX2" fmla="*/ 2438 w 63496"/>
                  <a:gd name="connsiteY2" fmla="*/ 13975 h 14292"/>
                  <a:gd name="connsiteX3" fmla="*/ 30813 w 63496"/>
                  <a:gd name="connsiteY3" fmla="*/ 10375 h 14292"/>
                  <a:gd name="connsiteX4" fmla="*/ 62017 w 63496"/>
                  <a:gd name="connsiteY4" fmla="*/ 4460 h 14292"/>
                  <a:gd name="connsiteX5" fmla="*/ 61588 w 63496"/>
                  <a:gd name="connsiteY5" fmla="*/ 516 h 14292"/>
                  <a:gd name="connsiteX6" fmla="*/ 32785 w 63496"/>
                  <a:gd name="connsiteY6" fmla="*/ 3431 h 1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496" h="14292">
                    <a:moveTo>
                      <a:pt x="32785" y="3431"/>
                    </a:moveTo>
                    <a:cubicBezTo>
                      <a:pt x="22583" y="5574"/>
                      <a:pt x="12039" y="6517"/>
                      <a:pt x="1923" y="8917"/>
                    </a:cubicBezTo>
                    <a:cubicBezTo>
                      <a:pt x="-1077" y="9603"/>
                      <a:pt x="-306" y="13632"/>
                      <a:pt x="2438" y="13975"/>
                    </a:cubicBezTo>
                    <a:cubicBezTo>
                      <a:pt x="11696" y="15261"/>
                      <a:pt x="21726" y="12346"/>
                      <a:pt x="30813" y="10375"/>
                    </a:cubicBezTo>
                    <a:cubicBezTo>
                      <a:pt x="41100" y="8146"/>
                      <a:pt x="51729" y="6946"/>
                      <a:pt x="62017" y="4460"/>
                    </a:cubicBezTo>
                    <a:cubicBezTo>
                      <a:pt x="64331" y="3859"/>
                      <a:pt x="63731" y="859"/>
                      <a:pt x="61588" y="516"/>
                    </a:cubicBezTo>
                    <a:cubicBezTo>
                      <a:pt x="51987" y="-1113"/>
                      <a:pt x="42128" y="1459"/>
                      <a:pt x="32785" y="34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6" name="任意多边形: 形状 1235">
                <a:extLst>
                  <a:ext uri="{FF2B5EF4-FFF2-40B4-BE49-F238E27FC236}">
                    <a16:creationId xmlns:a16="http://schemas.microsoft.com/office/drawing/2014/main" id="{25FCF95E-FABC-8410-8120-C49BFB95BC21}"/>
                  </a:ext>
                </a:extLst>
              </p:cNvPr>
              <p:cNvSpPr/>
              <p:nvPr/>
            </p:nvSpPr>
            <p:spPr>
              <a:xfrm>
                <a:off x="8227111" y="3099231"/>
                <a:ext cx="18963" cy="67654"/>
              </a:xfrm>
              <a:custGeom>
                <a:avLst/>
                <a:gdLst>
                  <a:gd name="connsiteX0" fmla="*/ 12 w 18963"/>
                  <a:gd name="connsiteY0" fmla="*/ 2384 h 67654"/>
                  <a:gd name="connsiteX1" fmla="*/ 6442 w 18963"/>
                  <a:gd name="connsiteY1" fmla="*/ 30759 h 67654"/>
                  <a:gd name="connsiteX2" fmla="*/ 14929 w 18963"/>
                  <a:gd name="connsiteY2" fmla="*/ 66164 h 67654"/>
                  <a:gd name="connsiteX3" fmla="*/ 18958 w 18963"/>
                  <a:gd name="connsiteY3" fmla="*/ 65735 h 67654"/>
                  <a:gd name="connsiteX4" fmla="*/ 14071 w 18963"/>
                  <a:gd name="connsiteY4" fmla="*/ 33074 h 67654"/>
                  <a:gd name="connsiteX5" fmla="*/ 4642 w 18963"/>
                  <a:gd name="connsiteY5" fmla="*/ 1184 h 67654"/>
                  <a:gd name="connsiteX6" fmla="*/ 12 w 18963"/>
                  <a:gd name="connsiteY6" fmla="*/ 2384 h 6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963" h="67654">
                    <a:moveTo>
                      <a:pt x="12" y="2384"/>
                    </a:moveTo>
                    <a:cubicBezTo>
                      <a:pt x="870" y="11985"/>
                      <a:pt x="4384" y="21329"/>
                      <a:pt x="6442" y="30759"/>
                    </a:cubicBezTo>
                    <a:cubicBezTo>
                      <a:pt x="9099" y="42589"/>
                      <a:pt x="10814" y="54762"/>
                      <a:pt x="14929" y="66164"/>
                    </a:cubicBezTo>
                    <a:cubicBezTo>
                      <a:pt x="15614" y="68135"/>
                      <a:pt x="19129" y="68307"/>
                      <a:pt x="18958" y="65735"/>
                    </a:cubicBezTo>
                    <a:cubicBezTo>
                      <a:pt x="18358" y="54762"/>
                      <a:pt x="16214" y="43875"/>
                      <a:pt x="14071" y="33074"/>
                    </a:cubicBezTo>
                    <a:cubicBezTo>
                      <a:pt x="12014" y="22530"/>
                      <a:pt x="10214" y="10528"/>
                      <a:pt x="4642" y="1184"/>
                    </a:cubicBezTo>
                    <a:cubicBezTo>
                      <a:pt x="3613" y="-702"/>
                      <a:pt x="-245" y="-359"/>
                      <a:pt x="12" y="2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7" name="任意多边形: 形状 1236">
                <a:extLst>
                  <a:ext uri="{FF2B5EF4-FFF2-40B4-BE49-F238E27FC236}">
                    <a16:creationId xmlns:a16="http://schemas.microsoft.com/office/drawing/2014/main" id="{748E80D0-72C4-6B65-4DE8-6D81EF51CC3F}"/>
                  </a:ext>
                </a:extLst>
              </p:cNvPr>
              <p:cNvSpPr/>
              <p:nvPr/>
            </p:nvSpPr>
            <p:spPr>
              <a:xfrm>
                <a:off x="8177397" y="3102861"/>
                <a:ext cx="22845" cy="80915"/>
              </a:xfrm>
              <a:custGeom>
                <a:avLst/>
                <a:gdLst>
                  <a:gd name="connsiteX0" fmla="*/ 17408 w 22845"/>
                  <a:gd name="connsiteY0" fmla="*/ 1926 h 80915"/>
                  <a:gd name="connsiteX1" fmla="*/ 5492 w 22845"/>
                  <a:gd name="connsiteY1" fmla="*/ 42303 h 80915"/>
                  <a:gd name="connsiteX2" fmla="*/ 5 w 22845"/>
                  <a:gd name="connsiteY2" fmla="*/ 79250 h 80915"/>
                  <a:gd name="connsiteX3" fmla="*/ 4206 w 22845"/>
                  <a:gd name="connsiteY3" fmla="*/ 79421 h 80915"/>
                  <a:gd name="connsiteX4" fmla="*/ 14321 w 22845"/>
                  <a:gd name="connsiteY4" fmla="*/ 39474 h 80915"/>
                  <a:gd name="connsiteX5" fmla="*/ 22809 w 22845"/>
                  <a:gd name="connsiteY5" fmla="*/ 2955 h 80915"/>
                  <a:gd name="connsiteX6" fmla="*/ 17408 w 22845"/>
                  <a:gd name="connsiteY6" fmla="*/ 1926 h 8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45" h="80915">
                    <a:moveTo>
                      <a:pt x="17408" y="1926"/>
                    </a:moveTo>
                    <a:cubicBezTo>
                      <a:pt x="13464" y="15471"/>
                      <a:pt x="10035" y="28929"/>
                      <a:pt x="5492" y="42303"/>
                    </a:cubicBezTo>
                    <a:cubicBezTo>
                      <a:pt x="1463" y="54218"/>
                      <a:pt x="1120" y="63905"/>
                      <a:pt x="5" y="79250"/>
                    </a:cubicBezTo>
                    <a:cubicBezTo>
                      <a:pt x="-166" y="81307"/>
                      <a:pt x="3777" y="81565"/>
                      <a:pt x="4206" y="79421"/>
                    </a:cubicBezTo>
                    <a:cubicBezTo>
                      <a:pt x="6778" y="65705"/>
                      <a:pt x="9778" y="52761"/>
                      <a:pt x="14321" y="39474"/>
                    </a:cubicBezTo>
                    <a:cubicBezTo>
                      <a:pt x="18351" y="27644"/>
                      <a:pt x="23323" y="15556"/>
                      <a:pt x="22809" y="2955"/>
                    </a:cubicBezTo>
                    <a:cubicBezTo>
                      <a:pt x="22723" y="-217"/>
                      <a:pt x="18351" y="-1246"/>
                      <a:pt x="17408" y="19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8" name="任意多边形: 形状 1237">
                <a:extLst>
                  <a:ext uri="{FF2B5EF4-FFF2-40B4-BE49-F238E27FC236}">
                    <a16:creationId xmlns:a16="http://schemas.microsoft.com/office/drawing/2014/main" id="{C39AC45F-5066-46FF-1432-35D5AC0BB62E}"/>
                  </a:ext>
                </a:extLst>
              </p:cNvPr>
              <p:cNvSpPr/>
              <p:nvPr/>
            </p:nvSpPr>
            <p:spPr>
              <a:xfrm>
                <a:off x="8102259" y="3079804"/>
                <a:ext cx="65463" cy="69812"/>
              </a:xfrm>
              <a:custGeom>
                <a:avLst/>
                <a:gdLst>
                  <a:gd name="connsiteX0" fmla="*/ 61085 w 65463"/>
                  <a:gd name="connsiteY0" fmla="*/ 380 h 69812"/>
                  <a:gd name="connsiteX1" fmla="*/ 20623 w 65463"/>
                  <a:gd name="connsiteY1" fmla="*/ 39985 h 69812"/>
                  <a:gd name="connsiteX2" fmla="*/ 220 w 65463"/>
                  <a:gd name="connsiteY2" fmla="*/ 67674 h 69812"/>
                  <a:gd name="connsiteX3" fmla="*/ 4506 w 65463"/>
                  <a:gd name="connsiteY3" fmla="*/ 68960 h 69812"/>
                  <a:gd name="connsiteX4" fmla="*/ 64943 w 65463"/>
                  <a:gd name="connsiteY4" fmla="*/ 4495 h 69812"/>
                  <a:gd name="connsiteX5" fmla="*/ 61085 w 65463"/>
                  <a:gd name="connsiteY5" fmla="*/ 380 h 69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463" h="69812">
                    <a:moveTo>
                      <a:pt x="61085" y="380"/>
                    </a:moveTo>
                    <a:cubicBezTo>
                      <a:pt x="45654" y="10924"/>
                      <a:pt x="33567" y="26612"/>
                      <a:pt x="20623" y="39985"/>
                    </a:cubicBezTo>
                    <a:cubicBezTo>
                      <a:pt x="12650" y="48215"/>
                      <a:pt x="7592" y="55416"/>
                      <a:pt x="220" y="67674"/>
                    </a:cubicBezTo>
                    <a:cubicBezTo>
                      <a:pt x="-980" y="69732"/>
                      <a:pt x="3049" y="70589"/>
                      <a:pt x="4506" y="68960"/>
                    </a:cubicBezTo>
                    <a:cubicBezTo>
                      <a:pt x="24652" y="47443"/>
                      <a:pt x="46512" y="26869"/>
                      <a:pt x="64943" y="4495"/>
                    </a:cubicBezTo>
                    <a:cubicBezTo>
                      <a:pt x="66743" y="2352"/>
                      <a:pt x="63485" y="-1163"/>
                      <a:pt x="61085" y="3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39" name="图形 4">
              <a:extLst>
                <a:ext uri="{FF2B5EF4-FFF2-40B4-BE49-F238E27FC236}">
                  <a16:creationId xmlns:a16="http://schemas.microsoft.com/office/drawing/2014/main" id="{4D967229-F1D9-5D8E-D112-3C7A05BF7F96}"/>
                </a:ext>
              </a:extLst>
            </p:cNvPr>
            <p:cNvGrpSpPr/>
            <p:nvPr/>
          </p:nvGrpSpPr>
          <p:grpSpPr>
            <a:xfrm>
              <a:off x="5939945" y="481117"/>
              <a:ext cx="522504" cy="538657"/>
              <a:chOff x="5939945" y="481117"/>
              <a:chExt cx="522504" cy="538657"/>
            </a:xfrm>
          </p:grpSpPr>
          <p:sp>
            <p:nvSpPr>
              <p:cNvPr id="1217" name="任意多边形: 形状 1216">
                <a:extLst>
                  <a:ext uri="{FF2B5EF4-FFF2-40B4-BE49-F238E27FC236}">
                    <a16:creationId xmlns:a16="http://schemas.microsoft.com/office/drawing/2014/main" id="{CF67CA5A-13CE-5A2F-A779-BA0BB06D792F}"/>
                  </a:ext>
                </a:extLst>
              </p:cNvPr>
              <p:cNvSpPr/>
              <p:nvPr/>
            </p:nvSpPr>
            <p:spPr>
              <a:xfrm>
                <a:off x="5939945" y="481117"/>
                <a:ext cx="522504" cy="538657"/>
              </a:xfrm>
              <a:custGeom>
                <a:avLst/>
                <a:gdLst>
                  <a:gd name="connsiteX0" fmla="*/ 344563 w 522504"/>
                  <a:gd name="connsiteY0" fmla="*/ 525980 h 538657"/>
                  <a:gd name="connsiteX1" fmla="*/ 345249 w 522504"/>
                  <a:gd name="connsiteY1" fmla="*/ 523665 h 538657"/>
                  <a:gd name="connsiteX2" fmla="*/ 291328 w 522504"/>
                  <a:gd name="connsiteY2" fmla="*/ 397050 h 538657"/>
                  <a:gd name="connsiteX3" fmla="*/ 258924 w 522504"/>
                  <a:gd name="connsiteY3" fmla="*/ 337985 h 538657"/>
                  <a:gd name="connsiteX4" fmla="*/ 241522 w 522504"/>
                  <a:gd name="connsiteY4" fmla="*/ 314411 h 538657"/>
                  <a:gd name="connsiteX5" fmla="*/ 258238 w 522504"/>
                  <a:gd name="connsiteY5" fmla="*/ 334213 h 538657"/>
                  <a:gd name="connsiteX6" fmla="*/ 321332 w 522504"/>
                  <a:gd name="connsiteY6" fmla="*/ 383677 h 538657"/>
                  <a:gd name="connsiteX7" fmla="*/ 426260 w 522504"/>
                  <a:gd name="connsiteY7" fmla="*/ 423539 h 538657"/>
                  <a:gd name="connsiteX8" fmla="*/ 479494 w 522504"/>
                  <a:gd name="connsiteY8" fmla="*/ 433311 h 538657"/>
                  <a:gd name="connsiteX9" fmla="*/ 481295 w 522504"/>
                  <a:gd name="connsiteY9" fmla="*/ 432368 h 538657"/>
                  <a:gd name="connsiteX10" fmla="*/ 481552 w 522504"/>
                  <a:gd name="connsiteY10" fmla="*/ 427911 h 538657"/>
                  <a:gd name="connsiteX11" fmla="*/ 427202 w 522504"/>
                  <a:gd name="connsiteY11" fmla="*/ 377590 h 538657"/>
                  <a:gd name="connsiteX12" fmla="*/ 361451 w 522504"/>
                  <a:gd name="connsiteY12" fmla="*/ 335070 h 538657"/>
                  <a:gd name="connsiteX13" fmla="*/ 246751 w 522504"/>
                  <a:gd name="connsiteY13" fmla="*/ 281835 h 538657"/>
                  <a:gd name="connsiteX14" fmla="*/ 366766 w 522504"/>
                  <a:gd name="connsiteY14" fmla="*/ 300866 h 538657"/>
                  <a:gd name="connsiteX15" fmla="*/ 520643 w 522504"/>
                  <a:gd name="connsiteY15" fmla="*/ 273091 h 538657"/>
                  <a:gd name="connsiteX16" fmla="*/ 520814 w 522504"/>
                  <a:gd name="connsiteY16" fmla="*/ 273006 h 538657"/>
                  <a:gd name="connsiteX17" fmla="*/ 520900 w 522504"/>
                  <a:gd name="connsiteY17" fmla="*/ 268291 h 538657"/>
                  <a:gd name="connsiteX18" fmla="*/ 361537 w 522504"/>
                  <a:gd name="connsiteY18" fmla="*/ 247374 h 538657"/>
                  <a:gd name="connsiteX19" fmla="*/ 283613 w 522504"/>
                  <a:gd name="connsiteY19" fmla="*/ 250203 h 538657"/>
                  <a:gd name="connsiteX20" fmla="*/ 265525 w 522504"/>
                  <a:gd name="connsiteY20" fmla="*/ 251917 h 538657"/>
                  <a:gd name="connsiteX21" fmla="*/ 341392 w 522504"/>
                  <a:gd name="connsiteY21" fmla="*/ 198939 h 538657"/>
                  <a:gd name="connsiteX22" fmla="*/ 386740 w 522504"/>
                  <a:gd name="connsiteY22" fmla="*/ 145361 h 538657"/>
                  <a:gd name="connsiteX23" fmla="*/ 412029 w 522504"/>
                  <a:gd name="connsiteY23" fmla="*/ 105756 h 538657"/>
                  <a:gd name="connsiteX24" fmla="*/ 415972 w 522504"/>
                  <a:gd name="connsiteY24" fmla="*/ 98384 h 538657"/>
                  <a:gd name="connsiteX25" fmla="*/ 420601 w 522504"/>
                  <a:gd name="connsiteY25" fmla="*/ 82610 h 538657"/>
                  <a:gd name="connsiteX26" fmla="*/ 417430 w 522504"/>
                  <a:gd name="connsiteY26" fmla="*/ 80896 h 538657"/>
                  <a:gd name="connsiteX27" fmla="*/ 415887 w 522504"/>
                  <a:gd name="connsiteY27" fmla="*/ 80982 h 538657"/>
                  <a:gd name="connsiteX28" fmla="*/ 307187 w 522504"/>
                  <a:gd name="connsiteY28" fmla="*/ 162935 h 538657"/>
                  <a:gd name="connsiteX29" fmla="*/ 257638 w 522504"/>
                  <a:gd name="connsiteY29" fmla="*/ 214455 h 538657"/>
                  <a:gd name="connsiteX30" fmla="*/ 255495 w 522504"/>
                  <a:gd name="connsiteY30" fmla="*/ 216513 h 538657"/>
                  <a:gd name="connsiteX31" fmla="*/ 263468 w 522504"/>
                  <a:gd name="connsiteY31" fmla="*/ 205111 h 538657"/>
                  <a:gd name="connsiteX32" fmla="*/ 286613 w 522504"/>
                  <a:gd name="connsiteY32" fmla="*/ 145361 h 538657"/>
                  <a:gd name="connsiteX33" fmla="*/ 301444 w 522504"/>
                  <a:gd name="connsiteY33" fmla="*/ 77895 h 538657"/>
                  <a:gd name="connsiteX34" fmla="*/ 297843 w 522504"/>
                  <a:gd name="connsiteY34" fmla="*/ 2972 h 538657"/>
                  <a:gd name="connsiteX35" fmla="*/ 291757 w 522504"/>
                  <a:gd name="connsiteY35" fmla="*/ 914 h 538657"/>
                  <a:gd name="connsiteX36" fmla="*/ 239550 w 522504"/>
                  <a:gd name="connsiteY36" fmla="*/ 118358 h 538657"/>
                  <a:gd name="connsiteX37" fmla="*/ 221805 w 522504"/>
                  <a:gd name="connsiteY37" fmla="*/ 212055 h 538657"/>
                  <a:gd name="connsiteX38" fmla="*/ 211261 w 522504"/>
                  <a:gd name="connsiteY38" fmla="*/ 128645 h 538657"/>
                  <a:gd name="connsiteX39" fmla="*/ 189830 w 522504"/>
                  <a:gd name="connsiteY39" fmla="*/ 68551 h 538657"/>
                  <a:gd name="connsiteX40" fmla="*/ 160255 w 522504"/>
                  <a:gd name="connsiteY40" fmla="*/ 24746 h 538657"/>
                  <a:gd name="connsiteX41" fmla="*/ 154511 w 522504"/>
                  <a:gd name="connsiteY41" fmla="*/ 26632 h 538657"/>
                  <a:gd name="connsiteX42" fmla="*/ 158797 w 522504"/>
                  <a:gd name="connsiteY42" fmla="*/ 141932 h 538657"/>
                  <a:gd name="connsiteX43" fmla="*/ 171999 w 522504"/>
                  <a:gd name="connsiteY43" fmla="*/ 185395 h 538657"/>
                  <a:gd name="connsiteX44" fmla="*/ 164284 w 522504"/>
                  <a:gd name="connsiteY44" fmla="*/ 174422 h 538657"/>
                  <a:gd name="connsiteX45" fmla="*/ 121850 w 522504"/>
                  <a:gd name="connsiteY45" fmla="*/ 132417 h 538657"/>
                  <a:gd name="connsiteX46" fmla="*/ 82331 w 522504"/>
                  <a:gd name="connsiteY46" fmla="*/ 106185 h 538657"/>
                  <a:gd name="connsiteX47" fmla="*/ 77359 w 522504"/>
                  <a:gd name="connsiteY47" fmla="*/ 110471 h 538657"/>
                  <a:gd name="connsiteX48" fmla="*/ 127593 w 522504"/>
                  <a:gd name="connsiteY48" fmla="*/ 208626 h 538657"/>
                  <a:gd name="connsiteX49" fmla="*/ 168141 w 522504"/>
                  <a:gd name="connsiteY49" fmla="*/ 245402 h 538657"/>
                  <a:gd name="connsiteX50" fmla="*/ 195402 w 522504"/>
                  <a:gd name="connsiteY50" fmla="*/ 266662 h 538657"/>
                  <a:gd name="connsiteX51" fmla="*/ 101362 w 522504"/>
                  <a:gd name="connsiteY51" fmla="*/ 257404 h 538657"/>
                  <a:gd name="connsiteX52" fmla="*/ 4921 w 522504"/>
                  <a:gd name="connsiteY52" fmla="*/ 213684 h 538657"/>
                  <a:gd name="connsiteX53" fmla="*/ 892 w 522504"/>
                  <a:gd name="connsiteY53" fmla="*/ 218227 h 538657"/>
                  <a:gd name="connsiteX54" fmla="*/ 98876 w 522504"/>
                  <a:gd name="connsiteY54" fmla="*/ 264262 h 538657"/>
                  <a:gd name="connsiteX55" fmla="*/ 173457 w 522504"/>
                  <a:gd name="connsiteY55" fmla="*/ 274892 h 538657"/>
                  <a:gd name="connsiteX56" fmla="*/ 96561 w 522504"/>
                  <a:gd name="connsiteY56" fmla="*/ 318868 h 538657"/>
                  <a:gd name="connsiteX57" fmla="*/ 55327 w 522504"/>
                  <a:gd name="connsiteY57" fmla="*/ 362245 h 538657"/>
                  <a:gd name="connsiteX58" fmla="*/ 43926 w 522504"/>
                  <a:gd name="connsiteY58" fmla="*/ 391392 h 538657"/>
                  <a:gd name="connsiteX59" fmla="*/ 49070 w 522504"/>
                  <a:gd name="connsiteY59" fmla="*/ 392078 h 538657"/>
                  <a:gd name="connsiteX60" fmla="*/ 134795 w 522504"/>
                  <a:gd name="connsiteY60" fmla="*/ 341157 h 538657"/>
                  <a:gd name="connsiteX61" fmla="*/ 149711 w 522504"/>
                  <a:gd name="connsiteY61" fmla="*/ 327955 h 538657"/>
                  <a:gd name="connsiteX62" fmla="*/ 111477 w 522504"/>
                  <a:gd name="connsiteY62" fmla="*/ 374933 h 538657"/>
                  <a:gd name="connsiteX63" fmla="*/ 69986 w 522504"/>
                  <a:gd name="connsiteY63" fmla="*/ 487747 h 538657"/>
                  <a:gd name="connsiteX64" fmla="*/ 72558 w 522504"/>
                  <a:gd name="connsiteY64" fmla="*/ 489718 h 538657"/>
                  <a:gd name="connsiteX65" fmla="*/ 74787 w 522504"/>
                  <a:gd name="connsiteY65" fmla="*/ 489718 h 538657"/>
                  <a:gd name="connsiteX66" fmla="*/ 151682 w 522504"/>
                  <a:gd name="connsiteY66" fmla="*/ 397735 h 538657"/>
                  <a:gd name="connsiteX67" fmla="*/ 163084 w 522504"/>
                  <a:gd name="connsiteY67" fmla="*/ 375104 h 538657"/>
                  <a:gd name="connsiteX68" fmla="*/ 157511 w 522504"/>
                  <a:gd name="connsiteY68" fmla="*/ 410766 h 538657"/>
                  <a:gd name="connsiteX69" fmla="*/ 165141 w 522504"/>
                  <a:gd name="connsiteY69" fmla="*/ 537810 h 538657"/>
                  <a:gd name="connsiteX70" fmla="*/ 168227 w 522504"/>
                  <a:gd name="connsiteY70" fmla="*/ 538410 h 538657"/>
                  <a:gd name="connsiteX71" fmla="*/ 170284 w 522504"/>
                  <a:gd name="connsiteY71" fmla="*/ 537553 h 538657"/>
                  <a:gd name="connsiteX72" fmla="*/ 209290 w 522504"/>
                  <a:gd name="connsiteY72" fmla="*/ 417967 h 538657"/>
                  <a:gd name="connsiteX73" fmla="*/ 213061 w 522504"/>
                  <a:gd name="connsiteY73" fmla="*/ 363960 h 538657"/>
                  <a:gd name="connsiteX74" fmla="*/ 233378 w 522504"/>
                  <a:gd name="connsiteY74" fmla="*/ 417024 h 538657"/>
                  <a:gd name="connsiteX75" fmla="*/ 283441 w 522504"/>
                  <a:gd name="connsiteY75" fmla="*/ 479346 h 538657"/>
                  <a:gd name="connsiteX76" fmla="*/ 341820 w 522504"/>
                  <a:gd name="connsiteY76" fmla="*/ 526580 h 538657"/>
                  <a:gd name="connsiteX77" fmla="*/ 344563 w 522504"/>
                  <a:gd name="connsiteY77" fmla="*/ 525980 h 53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22504" h="538657">
                    <a:moveTo>
                      <a:pt x="344563" y="525980"/>
                    </a:moveTo>
                    <a:cubicBezTo>
                      <a:pt x="345078" y="525466"/>
                      <a:pt x="345421" y="524694"/>
                      <a:pt x="345249" y="523665"/>
                    </a:cubicBezTo>
                    <a:cubicBezTo>
                      <a:pt x="338048" y="478746"/>
                      <a:pt x="310188" y="437683"/>
                      <a:pt x="291328" y="397050"/>
                    </a:cubicBezTo>
                    <a:cubicBezTo>
                      <a:pt x="281813" y="376561"/>
                      <a:pt x="271955" y="356502"/>
                      <a:pt x="258924" y="337985"/>
                    </a:cubicBezTo>
                    <a:cubicBezTo>
                      <a:pt x="253267" y="329927"/>
                      <a:pt x="247351" y="322212"/>
                      <a:pt x="241522" y="314411"/>
                    </a:cubicBezTo>
                    <a:cubicBezTo>
                      <a:pt x="246922" y="321183"/>
                      <a:pt x="252495" y="327784"/>
                      <a:pt x="258238" y="334213"/>
                    </a:cubicBezTo>
                    <a:cubicBezTo>
                      <a:pt x="276155" y="354101"/>
                      <a:pt x="298272" y="370218"/>
                      <a:pt x="321332" y="383677"/>
                    </a:cubicBezTo>
                    <a:cubicBezTo>
                      <a:pt x="353307" y="402279"/>
                      <a:pt x="389483" y="414966"/>
                      <a:pt x="426260" y="423539"/>
                    </a:cubicBezTo>
                    <a:cubicBezTo>
                      <a:pt x="444005" y="427739"/>
                      <a:pt x="461921" y="430911"/>
                      <a:pt x="479494" y="433311"/>
                    </a:cubicBezTo>
                    <a:cubicBezTo>
                      <a:pt x="480352" y="433397"/>
                      <a:pt x="480952" y="432968"/>
                      <a:pt x="481295" y="432368"/>
                    </a:cubicBezTo>
                    <a:cubicBezTo>
                      <a:pt x="482666" y="431511"/>
                      <a:pt x="483095" y="429282"/>
                      <a:pt x="481552" y="427911"/>
                    </a:cubicBezTo>
                    <a:cubicBezTo>
                      <a:pt x="462864" y="411709"/>
                      <a:pt x="445890" y="393621"/>
                      <a:pt x="427202" y="377590"/>
                    </a:cubicBezTo>
                    <a:cubicBezTo>
                      <a:pt x="407228" y="360445"/>
                      <a:pt x="384511" y="347586"/>
                      <a:pt x="361451" y="335070"/>
                    </a:cubicBezTo>
                    <a:cubicBezTo>
                      <a:pt x="323818" y="314582"/>
                      <a:pt x="286185" y="297180"/>
                      <a:pt x="246751" y="281835"/>
                    </a:cubicBezTo>
                    <a:cubicBezTo>
                      <a:pt x="286013" y="292294"/>
                      <a:pt x="325704" y="298980"/>
                      <a:pt x="366766" y="300866"/>
                    </a:cubicBezTo>
                    <a:cubicBezTo>
                      <a:pt x="420601" y="303352"/>
                      <a:pt x="470236" y="290922"/>
                      <a:pt x="520643" y="273091"/>
                    </a:cubicBezTo>
                    <a:cubicBezTo>
                      <a:pt x="520728" y="273091"/>
                      <a:pt x="520728" y="273006"/>
                      <a:pt x="520814" y="273006"/>
                    </a:cubicBezTo>
                    <a:cubicBezTo>
                      <a:pt x="522786" y="272320"/>
                      <a:pt x="523300" y="269319"/>
                      <a:pt x="520900" y="268291"/>
                    </a:cubicBezTo>
                    <a:cubicBezTo>
                      <a:pt x="471951" y="247117"/>
                      <a:pt x="413829" y="248917"/>
                      <a:pt x="361537" y="247374"/>
                    </a:cubicBezTo>
                    <a:cubicBezTo>
                      <a:pt x="335391" y="246602"/>
                      <a:pt x="309673" y="247459"/>
                      <a:pt x="283613" y="250203"/>
                    </a:cubicBezTo>
                    <a:cubicBezTo>
                      <a:pt x="277698" y="250803"/>
                      <a:pt x="271611" y="251317"/>
                      <a:pt x="265525" y="251917"/>
                    </a:cubicBezTo>
                    <a:cubicBezTo>
                      <a:pt x="293300" y="238544"/>
                      <a:pt x="318760" y="219942"/>
                      <a:pt x="341392" y="198939"/>
                    </a:cubicBezTo>
                    <a:cubicBezTo>
                      <a:pt x="358622" y="182994"/>
                      <a:pt x="372596" y="164049"/>
                      <a:pt x="386740" y="145361"/>
                    </a:cubicBezTo>
                    <a:cubicBezTo>
                      <a:pt x="395656" y="133617"/>
                      <a:pt x="405771" y="120158"/>
                      <a:pt x="412029" y="105756"/>
                    </a:cubicBezTo>
                    <a:cubicBezTo>
                      <a:pt x="413487" y="103356"/>
                      <a:pt x="414772" y="100955"/>
                      <a:pt x="415972" y="98384"/>
                    </a:cubicBezTo>
                    <a:cubicBezTo>
                      <a:pt x="418372" y="93583"/>
                      <a:pt x="420945" y="88097"/>
                      <a:pt x="420601" y="82610"/>
                    </a:cubicBezTo>
                    <a:cubicBezTo>
                      <a:pt x="420430" y="80810"/>
                      <a:pt x="418801" y="80381"/>
                      <a:pt x="417430" y="80896"/>
                    </a:cubicBezTo>
                    <a:cubicBezTo>
                      <a:pt x="417001" y="80810"/>
                      <a:pt x="416487" y="80810"/>
                      <a:pt x="415887" y="80982"/>
                    </a:cubicBezTo>
                    <a:cubicBezTo>
                      <a:pt x="373024" y="96498"/>
                      <a:pt x="338306" y="130874"/>
                      <a:pt x="307187" y="162935"/>
                    </a:cubicBezTo>
                    <a:cubicBezTo>
                      <a:pt x="290557" y="179994"/>
                      <a:pt x="274612" y="197739"/>
                      <a:pt x="257638" y="214455"/>
                    </a:cubicBezTo>
                    <a:cubicBezTo>
                      <a:pt x="256953" y="215141"/>
                      <a:pt x="256181" y="215827"/>
                      <a:pt x="255495" y="216513"/>
                    </a:cubicBezTo>
                    <a:cubicBezTo>
                      <a:pt x="258238" y="212741"/>
                      <a:pt x="260896" y="208969"/>
                      <a:pt x="263468" y="205111"/>
                    </a:cubicBezTo>
                    <a:cubicBezTo>
                      <a:pt x="275726" y="186595"/>
                      <a:pt x="281127" y="166621"/>
                      <a:pt x="286613" y="145361"/>
                    </a:cubicBezTo>
                    <a:cubicBezTo>
                      <a:pt x="292357" y="122987"/>
                      <a:pt x="298272" y="100870"/>
                      <a:pt x="301444" y="77895"/>
                    </a:cubicBezTo>
                    <a:cubicBezTo>
                      <a:pt x="304873" y="53035"/>
                      <a:pt x="302044" y="27575"/>
                      <a:pt x="297843" y="2972"/>
                    </a:cubicBezTo>
                    <a:cubicBezTo>
                      <a:pt x="297329" y="229"/>
                      <a:pt x="293814" y="-972"/>
                      <a:pt x="291757" y="914"/>
                    </a:cubicBezTo>
                    <a:cubicBezTo>
                      <a:pt x="261067" y="28775"/>
                      <a:pt x="248380" y="79696"/>
                      <a:pt x="239550" y="118358"/>
                    </a:cubicBezTo>
                    <a:cubicBezTo>
                      <a:pt x="234149" y="142018"/>
                      <a:pt x="228149" y="173050"/>
                      <a:pt x="221805" y="212055"/>
                    </a:cubicBezTo>
                    <a:cubicBezTo>
                      <a:pt x="221548" y="177079"/>
                      <a:pt x="216404" y="150505"/>
                      <a:pt x="211261" y="128645"/>
                    </a:cubicBezTo>
                    <a:cubicBezTo>
                      <a:pt x="206289" y="107813"/>
                      <a:pt x="199517" y="87754"/>
                      <a:pt x="189830" y="68551"/>
                    </a:cubicBezTo>
                    <a:cubicBezTo>
                      <a:pt x="182114" y="53292"/>
                      <a:pt x="173971" y="35462"/>
                      <a:pt x="160255" y="24746"/>
                    </a:cubicBezTo>
                    <a:cubicBezTo>
                      <a:pt x="158283" y="23203"/>
                      <a:pt x="155197" y="24403"/>
                      <a:pt x="154511" y="26632"/>
                    </a:cubicBezTo>
                    <a:cubicBezTo>
                      <a:pt x="143110" y="62636"/>
                      <a:pt x="150053" y="106013"/>
                      <a:pt x="158797" y="141932"/>
                    </a:cubicBezTo>
                    <a:cubicBezTo>
                      <a:pt x="162398" y="156591"/>
                      <a:pt x="167027" y="171079"/>
                      <a:pt x="171999" y="185395"/>
                    </a:cubicBezTo>
                    <a:cubicBezTo>
                      <a:pt x="169513" y="181708"/>
                      <a:pt x="166941" y="178108"/>
                      <a:pt x="164284" y="174422"/>
                    </a:cubicBezTo>
                    <a:cubicBezTo>
                      <a:pt x="152368" y="158477"/>
                      <a:pt x="137538" y="144675"/>
                      <a:pt x="121850" y="132417"/>
                    </a:cubicBezTo>
                    <a:cubicBezTo>
                      <a:pt x="109077" y="122387"/>
                      <a:pt x="98532" y="110299"/>
                      <a:pt x="82331" y="106185"/>
                    </a:cubicBezTo>
                    <a:cubicBezTo>
                      <a:pt x="79759" y="105499"/>
                      <a:pt x="76587" y="107471"/>
                      <a:pt x="77359" y="110471"/>
                    </a:cubicBezTo>
                    <a:cubicBezTo>
                      <a:pt x="86531" y="148019"/>
                      <a:pt x="101533" y="179822"/>
                      <a:pt x="127593" y="208626"/>
                    </a:cubicBezTo>
                    <a:cubicBezTo>
                      <a:pt x="139852" y="222256"/>
                      <a:pt x="154425" y="233401"/>
                      <a:pt x="168141" y="245402"/>
                    </a:cubicBezTo>
                    <a:cubicBezTo>
                      <a:pt x="176885" y="253032"/>
                      <a:pt x="185715" y="260490"/>
                      <a:pt x="195402" y="266662"/>
                    </a:cubicBezTo>
                    <a:cubicBezTo>
                      <a:pt x="163941" y="267433"/>
                      <a:pt x="132051" y="264433"/>
                      <a:pt x="101362" y="257404"/>
                    </a:cubicBezTo>
                    <a:cubicBezTo>
                      <a:pt x="65871" y="249174"/>
                      <a:pt x="36039" y="231600"/>
                      <a:pt x="4921" y="213684"/>
                    </a:cubicBezTo>
                    <a:cubicBezTo>
                      <a:pt x="2092" y="212055"/>
                      <a:pt x="-1765" y="215741"/>
                      <a:pt x="892" y="218227"/>
                    </a:cubicBezTo>
                    <a:cubicBezTo>
                      <a:pt x="26181" y="242316"/>
                      <a:pt x="65700" y="255861"/>
                      <a:pt x="98876" y="264262"/>
                    </a:cubicBezTo>
                    <a:cubicBezTo>
                      <a:pt x="121164" y="269919"/>
                      <a:pt x="147910" y="274806"/>
                      <a:pt x="173457" y="274892"/>
                    </a:cubicBezTo>
                    <a:cubicBezTo>
                      <a:pt x="145510" y="284578"/>
                      <a:pt x="119964" y="299580"/>
                      <a:pt x="96561" y="318868"/>
                    </a:cubicBezTo>
                    <a:cubicBezTo>
                      <a:pt x="81045" y="331641"/>
                      <a:pt x="66215" y="345272"/>
                      <a:pt x="55327" y="362245"/>
                    </a:cubicBezTo>
                    <a:cubicBezTo>
                      <a:pt x="50012" y="370561"/>
                      <a:pt x="43069" y="381190"/>
                      <a:pt x="43926" y="391392"/>
                    </a:cubicBezTo>
                    <a:cubicBezTo>
                      <a:pt x="44097" y="394221"/>
                      <a:pt x="47955" y="394135"/>
                      <a:pt x="49070" y="392078"/>
                    </a:cubicBezTo>
                    <a:cubicBezTo>
                      <a:pt x="81473" y="384191"/>
                      <a:pt x="109848" y="362331"/>
                      <a:pt x="134795" y="341157"/>
                    </a:cubicBezTo>
                    <a:cubicBezTo>
                      <a:pt x="139852" y="336871"/>
                      <a:pt x="144824" y="332413"/>
                      <a:pt x="149711" y="327955"/>
                    </a:cubicBezTo>
                    <a:cubicBezTo>
                      <a:pt x="136080" y="342700"/>
                      <a:pt x="123050" y="357959"/>
                      <a:pt x="111477" y="374933"/>
                    </a:cubicBezTo>
                    <a:cubicBezTo>
                      <a:pt x="91503" y="404251"/>
                      <a:pt x="63728" y="450713"/>
                      <a:pt x="69986" y="487747"/>
                    </a:cubicBezTo>
                    <a:cubicBezTo>
                      <a:pt x="70243" y="489118"/>
                      <a:pt x="71444" y="489804"/>
                      <a:pt x="72558" y="489718"/>
                    </a:cubicBezTo>
                    <a:cubicBezTo>
                      <a:pt x="73158" y="490147"/>
                      <a:pt x="73929" y="490318"/>
                      <a:pt x="74787" y="489718"/>
                    </a:cubicBezTo>
                    <a:cubicBezTo>
                      <a:pt x="108391" y="467687"/>
                      <a:pt x="132737" y="432454"/>
                      <a:pt x="151682" y="397735"/>
                    </a:cubicBezTo>
                    <a:cubicBezTo>
                      <a:pt x="155711" y="390363"/>
                      <a:pt x="159483" y="382734"/>
                      <a:pt x="163084" y="375104"/>
                    </a:cubicBezTo>
                    <a:cubicBezTo>
                      <a:pt x="160941" y="386934"/>
                      <a:pt x="159312" y="398936"/>
                      <a:pt x="157511" y="410766"/>
                    </a:cubicBezTo>
                    <a:cubicBezTo>
                      <a:pt x="151768" y="448056"/>
                      <a:pt x="136080" y="505577"/>
                      <a:pt x="165141" y="537810"/>
                    </a:cubicBezTo>
                    <a:cubicBezTo>
                      <a:pt x="165998" y="538753"/>
                      <a:pt x="167198" y="538839"/>
                      <a:pt x="168227" y="538410"/>
                    </a:cubicBezTo>
                    <a:cubicBezTo>
                      <a:pt x="168999" y="538496"/>
                      <a:pt x="169770" y="538239"/>
                      <a:pt x="170284" y="537553"/>
                    </a:cubicBezTo>
                    <a:cubicBezTo>
                      <a:pt x="196431" y="502320"/>
                      <a:pt x="203117" y="460229"/>
                      <a:pt x="209290" y="417967"/>
                    </a:cubicBezTo>
                    <a:cubicBezTo>
                      <a:pt x="211861" y="400050"/>
                      <a:pt x="213318" y="382048"/>
                      <a:pt x="213061" y="363960"/>
                    </a:cubicBezTo>
                    <a:cubicBezTo>
                      <a:pt x="218033" y="382648"/>
                      <a:pt x="225148" y="400736"/>
                      <a:pt x="233378" y="417024"/>
                    </a:cubicBezTo>
                    <a:cubicBezTo>
                      <a:pt x="245465" y="440769"/>
                      <a:pt x="263468" y="461943"/>
                      <a:pt x="283441" y="479346"/>
                    </a:cubicBezTo>
                    <a:cubicBezTo>
                      <a:pt x="302129" y="495548"/>
                      <a:pt x="318075" y="517493"/>
                      <a:pt x="341820" y="526580"/>
                    </a:cubicBezTo>
                    <a:cubicBezTo>
                      <a:pt x="343020" y="527352"/>
                      <a:pt x="343963" y="526752"/>
                      <a:pt x="344563" y="52598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8" name="任意多边形: 形状 1217">
                <a:extLst>
                  <a:ext uri="{FF2B5EF4-FFF2-40B4-BE49-F238E27FC236}">
                    <a16:creationId xmlns:a16="http://schemas.microsoft.com/office/drawing/2014/main" id="{5CB4C194-2518-DD28-FDC3-DD824BFD15ED}"/>
                  </a:ext>
                </a:extLst>
              </p:cNvPr>
              <p:cNvSpPr/>
              <p:nvPr/>
            </p:nvSpPr>
            <p:spPr>
              <a:xfrm>
                <a:off x="6205003" y="657601"/>
                <a:ext cx="63964" cy="57175"/>
              </a:xfrm>
              <a:custGeom>
                <a:avLst/>
                <a:gdLst>
                  <a:gd name="connsiteX0" fmla="*/ 3896 w 63964"/>
                  <a:gd name="connsiteY0" fmla="*/ 56745 h 57175"/>
                  <a:gd name="connsiteX1" fmla="*/ 35443 w 63964"/>
                  <a:gd name="connsiteY1" fmla="*/ 31799 h 57175"/>
                  <a:gd name="connsiteX2" fmla="*/ 63475 w 63964"/>
                  <a:gd name="connsiteY2" fmla="*/ 3681 h 57175"/>
                  <a:gd name="connsiteX3" fmla="*/ 59875 w 63964"/>
                  <a:gd name="connsiteY3" fmla="*/ 509 h 57175"/>
                  <a:gd name="connsiteX4" fmla="*/ 30214 w 63964"/>
                  <a:gd name="connsiteY4" fmla="*/ 25884 h 57175"/>
                  <a:gd name="connsiteX5" fmla="*/ 724 w 63964"/>
                  <a:gd name="connsiteY5" fmla="*/ 52115 h 57175"/>
                  <a:gd name="connsiteX6" fmla="*/ 3896 w 63964"/>
                  <a:gd name="connsiteY6" fmla="*/ 56745 h 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964" h="57175">
                    <a:moveTo>
                      <a:pt x="3896" y="56745"/>
                    </a:moveTo>
                    <a:cubicBezTo>
                      <a:pt x="15383" y="49715"/>
                      <a:pt x="25327" y="40543"/>
                      <a:pt x="35443" y="31799"/>
                    </a:cubicBezTo>
                    <a:cubicBezTo>
                      <a:pt x="45301" y="23226"/>
                      <a:pt x="56103" y="14568"/>
                      <a:pt x="63475" y="3681"/>
                    </a:cubicBezTo>
                    <a:cubicBezTo>
                      <a:pt x="65190" y="1195"/>
                      <a:pt x="62018" y="-1034"/>
                      <a:pt x="59875" y="509"/>
                    </a:cubicBezTo>
                    <a:cubicBezTo>
                      <a:pt x="49159" y="7710"/>
                      <a:pt x="40072" y="17482"/>
                      <a:pt x="30214" y="25884"/>
                    </a:cubicBezTo>
                    <a:cubicBezTo>
                      <a:pt x="20270" y="34456"/>
                      <a:pt x="9554" y="42343"/>
                      <a:pt x="724" y="52115"/>
                    </a:cubicBezTo>
                    <a:cubicBezTo>
                      <a:pt x="-1161" y="54258"/>
                      <a:pt x="896" y="58545"/>
                      <a:pt x="3896" y="567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9" name="任意多边形: 形状 1218">
                <a:extLst>
                  <a:ext uri="{FF2B5EF4-FFF2-40B4-BE49-F238E27FC236}">
                    <a16:creationId xmlns:a16="http://schemas.microsoft.com/office/drawing/2014/main" id="{995E0B6A-6462-01BE-ECC8-2D0B82FA7562}"/>
                  </a:ext>
                </a:extLst>
              </p:cNvPr>
              <p:cNvSpPr/>
              <p:nvPr/>
            </p:nvSpPr>
            <p:spPr>
              <a:xfrm>
                <a:off x="6208623" y="748557"/>
                <a:ext cx="98468" cy="9672"/>
              </a:xfrm>
              <a:custGeom>
                <a:avLst/>
                <a:gdLst>
                  <a:gd name="connsiteX0" fmla="*/ 96116 w 98468"/>
                  <a:gd name="connsiteY0" fmla="*/ 1022 h 9672"/>
                  <a:gd name="connsiteX1" fmla="*/ 2762 w 98468"/>
                  <a:gd name="connsiteY1" fmla="*/ 1194 h 9672"/>
                  <a:gd name="connsiteX2" fmla="*/ 2333 w 98468"/>
                  <a:gd name="connsiteY2" fmla="*/ 6423 h 9672"/>
                  <a:gd name="connsiteX3" fmla="*/ 96374 w 98468"/>
                  <a:gd name="connsiteY3" fmla="*/ 6251 h 9672"/>
                  <a:gd name="connsiteX4" fmla="*/ 96116 w 98468"/>
                  <a:gd name="connsiteY4" fmla="*/ 1022 h 9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468" h="9672">
                    <a:moveTo>
                      <a:pt x="96116" y="1022"/>
                    </a:moveTo>
                    <a:cubicBezTo>
                      <a:pt x="65598" y="-607"/>
                      <a:pt x="33280" y="-92"/>
                      <a:pt x="2762" y="1194"/>
                    </a:cubicBezTo>
                    <a:cubicBezTo>
                      <a:pt x="-667" y="1365"/>
                      <a:pt x="-1010" y="5823"/>
                      <a:pt x="2333" y="6423"/>
                    </a:cubicBezTo>
                    <a:cubicBezTo>
                      <a:pt x="31994" y="12252"/>
                      <a:pt x="66456" y="8995"/>
                      <a:pt x="96374" y="6251"/>
                    </a:cubicBezTo>
                    <a:cubicBezTo>
                      <a:pt x="99374" y="5908"/>
                      <a:pt x="99031" y="1194"/>
                      <a:pt x="96116" y="10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0" name="任意多边形: 形状 1219">
                <a:extLst>
                  <a:ext uri="{FF2B5EF4-FFF2-40B4-BE49-F238E27FC236}">
                    <a16:creationId xmlns:a16="http://schemas.microsoft.com/office/drawing/2014/main" id="{D26B309B-DEB8-8038-311B-1CDA127988C6}"/>
                  </a:ext>
                </a:extLst>
              </p:cNvPr>
              <p:cNvSpPr/>
              <p:nvPr/>
            </p:nvSpPr>
            <p:spPr>
              <a:xfrm>
                <a:off x="6196726" y="786958"/>
                <a:ext cx="89588" cy="55739"/>
              </a:xfrm>
              <a:custGeom>
                <a:avLst/>
                <a:gdLst>
                  <a:gd name="connsiteX0" fmla="*/ 88641 w 89588"/>
                  <a:gd name="connsiteY0" fmla="*/ 51346 h 55739"/>
                  <a:gd name="connsiteX1" fmla="*/ 45435 w 89588"/>
                  <a:gd name="connsiteY1" fmla="*/ 25029 h 55739"/>
                  <a:gd name="connsiteX2" fmla="*/ 3430 w 89588"/>
                  <a:gd name="connsiteY2" fmla="*/ 169 h 55739"/>
                  <a:gd name="connsiteX3" fmla="*/ 1115 w 89588"/>
                  <a:gd name="connsiteY3" fmla="*/ 4798 h 55739"/>
                  <a:gd name="connsiteX4" fmla="*/ 85897 w 89588"/>
                  <a:gd name="connsiteY4" fmla="*/ 55290 h 55739"/>
                  <a:gd name="connsiteX5" fmla="*/ 88641 w 89588"/>
                  <a:gd name="connsiteY5" fmla="*/ 51346 h 5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88" h="55739">
                    <a:moveTo>
                      <a:pt x="88641" y="51346"/>
                    </a:moveTo>
                    <a:cubicBezTo>
                      <a:pt x="75696" y="40202"/>
                      <a:pt x="59494" y="34373"/>
                      <a:pt x="45435" y="25029"/>
                    </a:cubicBezTo>
                    <a:cubicBezTo>
                      <a:pt x="32062" y="16199"/>
                      <a:pt x="18689" y="5398"/>
                      <a:pt x="3430" y="169"/>
                    </a:cubicBezTo>
                    <a:cubicBezTo>
                      <a:pt x="515" y="-860"/>
                      <a:pt x="-1285" y="3083"/>
                      <a:pt x="1115" y="4798"/>
                    </a:cubicBezTo>
                    <a:cubicBezTo>
                      <a:pt x="27433" y="24600"/>
                      <a:pt x="57779" y="38488"/>
                      <a:pt x="85897" y="55290"/>
                    </a:cubicBezTo>
                    <a:cubicBezTo>
                      <a:pt x="88641" y="57004"/>
                      <a:pt x="90955" y="53404"/>
                      <a:pt x="88641" y="513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1" name="任意多边形: 形状 1220">
                <a:extLst>
                  <a:ext uri="{FF2B5EF4-FFF2-40B4-BE49-F238E27FC236}">
                    <a16:creationId xmlns:a16="http://schemas.microsoft.com/office/drawing/2014/main" id="{4E689205-96E7-BEC8-6BC0-13FF71BAE2E7}"/>
                  </a:ext>
                </a:extLst>
              </p:cNvPr>
              <p:cNvSpPr/>
              <p:nvPr/>
            </p:nvSpPr>
            <p:spPr>
              <a:xfrm>
                <a:off x="6161524" y="807138"/>
                <a:ext cx="53376" cy="92584"/>
              </a:xfrm>
              <a:custGeom>
                <a:avLst/>
                <a:gdLst>
                  <a:gd name="connsiteX0" fmla="*/ 53291 w 53376"/>
                  <a:gd name="connsiteY0" fmla="*/ 90145 h 92584"/>
                  <a:gd name="connsiteX1" fmla="*/ 33917 w 53376"/>
                  <a:gd name="connsiteY1" fmla="*/ 50369 h 92584"/>
                  <a:gd name="connsiteX2" fmla="*/ 5542 w 53376"/>
                  <a:gd name="connsiteY2" fmla="*/ 1420 h 92584"/>
                  <a:gd name="connsiteX3" fmla="*/ 141 w 53376"/>
                  <a:gd name="connsiteY3" fmla="*/ 3220 h 92584"/>
                  <a:gd name="connsiteX4" fmla="*/ 21058 w 53376"/>
                  <a:gd name="connsiteY4" fmla="*/ 42653 h 92584"/>
                  <a:gd name="connsiteX5" fmla="*/ 49262 w 53376"/>
                  <a:gd name="connsiteY5" fmla="*/ 91431 h 92584"/>
                  <a:gd name="connsiteX6" fmla="*/ 53291 w 53376"/>
                  <a:gd name="connsiteY6" fmla="*/ 90145 h 9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76" h="92584">
                    <a:moveTo>
                      <a:pt x="53291" y="90145"/>
                    </a:moveTo>
                    <a:cubicBezTo>
                      <a:pt x="49262" y="75829"/>
                      <a:pt x="41546" y="63056"/>
                      <a:pt x="33917" y="50369"/>
                    </a:cubicBezTo>
                    <a:cubicBezTo>
                      <a:pt x="24230" y="34252"/>
                      <a:pt x="15486" y="17364"/>
                      <a:pt x="5542" y="1420"/>
                    </a:cubicBezTo>
                    <a:cubicBezTo>
                      <a:pt x="3999" y="-1152"/>
                      <a:pt x="-888" y="-38"/>
                      <a:pt x="141" y="3220"/>
                    </a:cubicBezTo>
                    <a:cubicBezTo>
                      <a:pt x="4513" y="17536"/>
                      <a:pt x="13171" y="30137"/>
                      <a:pt x="21058" y="42653"/>
                    </a:cubicBezTo>
                    <a:cubicBezTo>
                      <a:pt x="31088" y="58684"/>
                      <a:pt x="39918" y="75057"/>
                      <a:pt x="49262" y="91431"/>
                    </a:cubicBezTo>
                    <a:cubicBezTo>
                      <a:pt x="50376" y="93488"/>
                      <a:pt x="53977" y="92631"/>
                      <a:pt x="53291" y="90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2" name="任意多边形: 形状 1221">
                <a:extLst>
                  <a:ext uri="{FF2B5EF4-FFF2-40B4-BE49-F238E27FC236}">
                    <a16:creationId xmlns:a16="http://schemas.microsoft.com/office/drawing/2014/main" id="{D32B6A73-1D54-C7DB-72D2-81987F2A688F}"/>
                  </a:ext>
                </a:extLst>
              </p:cNvPr>
              <p:cNvSpPr/>
              <p:nvPr/>
            </p:nvSpPr>
            <p:spPr>
              <a:xfrm>
                <a:off x="6118787" y="812132"/>
                <a:ext cx="15192" cy="94598"/>
              </a:xfrm>
              <a:custGeom>
                <a:avLst/>
                <a:gdLst>
                  <a:gd name="connsiteX0" fmla="*/ 6444 w 15192"/>
                  <a:gd name="connsiteY0" fmla="*/ 92523 h 94598"/>
                  <a:gd name="connsiteX1" fmla="*/ 9102 w 15192"/>
                  <a:gd name="connsiteY1" fmla="*/ 50947 h 94598"/>
                  <a:gd name="connsiteX2" fmla="*/ 15189 w 15192"/>
                  <a:gd name="connsiteY2" fmla="*/ 3198 h 94598"/>
                  <a:gd name="connsiteX3" fmla="*/ 9445 w 15192"/>
                  <a:gd name="connsiteY3" fmla="*/ 1998 h 94598"/>
                  <a:gd name="connsiteX4" fmla="*/ 1987 w 15192"/>
                  <a:gd name="connsiteY4" fmla="*/ 92866 h 94598"/>
                  <a:gd name="connsiteX5" fmla="*/ 6444 w 15192"/>
                  <a:gd name="connsiteY5" fmla="*/ 92523 h 9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92" h="94598">
                    <a:moveTo>
                      <a:pt x="6444" y="92523"/>
                    </a:moveTo>
                    <a:cubicBezTo>
                      <a:pt x="7645" y="78636"/>
                      <a:pt x="7645" y="64834"/>
                      <a:pt x="9102" y="50947"/>
                    </a:cubicBezTo>
                    <a:cubicBezTo>
                      <a:pt x="10731" y="35002"/>
                      <a:pt x="14503" y="19143"/>
                      <a:pt x="15189" y="3198"/>
                    </a:cubicBezTo>
                    <a:cubicBezTo>
                      <a:pt x="15360" y="-60"/>
                      <a:pt x="10302" y="-1431"/>
                      <a:pt x="9445" y="1998"/>
                    </a:cubicBezTo>
                    <a:cubicBezTo>
                      <a:pt x="2073" y="29430"/>
                      <a:pt x="-2985" y="64748"/>
                      <a:pt x="1987" y="92866"/>
                    </a:cubicBezTo>
                    <a:cubicBezTo>
                      <a:pt x="2501" y="95352"/>
                      <a:pt x="6273" y="95095"/>
                      <a:pt x="6444" y="925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3" name="任意多边形: 形状 1222">
                <a:extLst>
                  <a:ext uri="{FF2B5EF4-FFF2-40B4-BE49-F238E27FC236}">
                    <a16:creationId xmlns:a16="http://schemas.microsoft.com/office/drawing/2014/main" id="{0FA1942A-6E26-187A-F10A-CC14F31E1472}"/>
                  </a:ext>
                </a:extLst>
              </p:cNvPr>
              <p:cNvSpPr/>
              <p:nvPr/>
            </p:nvSpPr>
            <p:spPr>
              <a:xfrm>
                <a:off x="6064513" y="816660"/>
                <a:ext cx="37662" cy="62139"/>
              </a:xfrm>
              <a:custGeom>
                <a:avLst/>
                <a:gdLst>
                  <a:gd name="connsiteX0" fmla="*/ 3968 w 37662"/>
                  <a:gd name="connsiteY0" fmla="*/ 61163 h 62139"/>
                  <a:gd name="connsiteX1" fmla="*/ 18456 w 37662"/>
                  <a:gd name="connsiteY1" fmla="*/ 32017 h 62139"/>
                  <a:gd name="connsiteX2" fmla="*/ 37401 w 37662"/>
                  <a:gd name="connsiteY2" fmla="*/ 3556 h 62139"/>
                  <a:gd name="connsiteX3" fmla="*/ 33029 w 37662"/>
                  <a:gd name="connsiteY3" fmla="*/ 556 h 62139"/>
                  <a:gd name="connsiteX4" fmla="*/ 13055 w 37662"/>
                  <a:gd name="connsiteY4" fmla="*/ 28331 h 62139"/>
                  <a:gd name="connsiteX5" fmla="*/ 25 w 37662"/>
                  <a:gd name="connsiteY5" fmla="*/ 59706 h 62139"/>
                  <a:gd name="connsiteX6" fmla="*/ 3968 w 37662"/>
                  <a:gd name="connsiteY6" fmla="*/ 61163 h 6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62" h="62139">
                    <a:moveTo>
                      <a:pt x="3968" y="61163"/>
                    </a:moveTo>
                    <a:cubicBezTo>
                      <a:pt x="8940" y="51562"/>
                      <a:pt x="12970" y="41447"/>
                      <a:pt x="18456" y="32017"/>
                    </a:cubicBezTo>
                    <a:cubicBezTo>
                      <a:pt x="24200" y="22244"/>
                      <a:pt x="32343" y="13586"/>
                      <a:pt x="37401" y="3556"/>
                    </a:cubicBezTo>
                    <a:cubicBezTo>
                      <a:pt x="38687" y="899"/>
                      <a:pt x="34915" y="-987"/>
                      <a:pt x="33029" y="556"/>
                    </a:cubicBezTo>
                    <a:cubicBezTo>
                      <a:pt x="24542" y="7585"/>
                      <a:pt x="18627" y="18987"/>
                      <a:pt x="13055" y="28331"/>
                    </a:cubicBezTo>
                    <a:cubicBezTo>
                      <a:pt x="7397" y="37932"/>
                      <a:pt x="1482" y="48562"/>
                      <a:pt x="25" y="59706"/>
                    </a:cubicBezTo>
                    <a:cubicBezTo>
                      <a:pt x="-318" y="61849"/>
                      <a:pt x="2940" y="63135"/>
                      <a:pt x="3968" y="611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4" name="任意多边形: 形状 1223">
                <a:extLst>
                  <a:ext uri="{FF2B5EF4-FFF2-40B4-BE49-F238E27FC236}">
                    <a16:creationId xmlns:a16="http://schemas.microsoft.com/office/drawing/2014/main" id="{B80E51FB-245C-EB49-DA2A-F48EE2957A64}"/>
                  </a:ext>
                </a:extLst>
              </p:cNvPr>
              <p:cNvSpPr/>
              <p:nvPr/>
            </p:nvSpPr>
            <p:spPr>
              <a:xfrm>
                <a:off x="6039658" y="784955"/>
                <a:ext cx="52457" cy="40014"/>
              </a:xfrm>
              <a:custGeom>
                <a:avLst/>
                <a:gdLst>
                  <a:gd name="connsiteX0" fmla="*/ 26852 w 52457"/>
                  <a:gd name="connsiteY0" fmla="*/ 23774 h 40014"/>
                  <a:gd name="connsiteX1" fmla="*/ 51541 w 52457"/>
                  <a:gd name="connsiteY1" fmla="*/ 4401 h 40014"/>
                  <a:gd name="connsiteX2" fmla="*/ 48712 w 52457"/>
                  <a:gd name="connsiteY2" fmla="*/ 200 h 40014"/>
                  <a:gd name="connsiteX3" fmla="*/ 25395 w 52457"/>
                  <a:gd name="connsiteY3" fmla="*/ 16745 h 40014"/>
                  <a:gd name="connsiteX4" fmla="*/ 706 w 52457"/>
                  <a:gd name="connsiteY4" fmla="*/ 36633 h 40014"/>
                  <a:gd name="connsiteX5" fmla="*/ 2935 w 52457"/>
                  <a:gd name="connsiteY5" fmla="*/ 39891 h 40014"/>
                  <a:gd name="connsiteX6" fmla="*/ 26852 w 52457"/>
                  <a:gd name="connsiteY6" fmla="*/ 23774 h 40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457" h="40014">
                    <a:moveTo>
                      <a:pt x="26852" y="23774"/>
                    </a:moveTo>
                    <a:cubicBezTo>
                      <a:pt x="34825" y="17088"/>
                      <a:pt x="43740" y="11259"/>
                      <a:pt x="51541" y="4401"/>
                    </a:cubicBezTo>
                    <a:cubicBezTo>
                      <a:pt x="53856" y="2343"/>
                      <a:pt x="51369" y="-829"/>
                      <a:pt x="48712" y="200"/>
                    </a:cubicBezTo>
                    <a:cubicBezTo>
                      <a:pt x="39883" y="3458"/>
                      <a:pt x="32425" y="10744"/>
                      <a:pt x="25395" y="16745"/>
                    </a:cubicBezTo>
                    <a:cubicBezTo>
                      <a:pt x="17337" y="23603"/>
                      <a:pt x="8593" y="29689"/>
                      <a:pt x="706" y="36633"/>
                    </a:cubicBezTo>
                    <a:cubicBezTo>
                      <a:pt x="-1094" y="38262"/>
                      <a:pt x="878" y="40577"/>
                      <a:pt x="2935" y="39891"/>
                    </a:cubicBezTo>
                    <a:cubicBezTo>
                      <a:pt x="12022" y="36719"/>
                      <a:pt x="19480" y="29861"/>
                      <a:pt x="26852" y="237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5" name="任意多边形: 形状 1224">
                <a:extLst>
                  <a:ext uri="{FF2B5EF4-FFF2-40B4-BE49-F238E27FC236}">
                    <a16:creationId xmlns:a16="http://schemas.microsoft.com/office/drawing/2014/main" id="{417BF95F-169A-3435-5EFB-42A46006AEA6}"/>
                  </a:ext>
                </a:extLst>
              </p:cNvPr>
              <p:cNvSpPr/>
              <p:nvPr/>
            </p:nvSpPr>
            <p:spPr>
              <a:xfrm>
                <a:off x="6070576" y="657196"/>
                <a:ext cx="47428" cy="53294"/>
              </a:xfrm>
              <a:custGeom>
                <a:avLst/>
                <a:gdLst>
                  <a:gd name="connsiteX0" fmla="*/ 47026 w 47428"/>
                  <a:gd name="connsiteY0" fmla="*/ 49778 h 53294"/>
                  <a:gd name="connsiteX1" fmla="*/ 27909 w 47428"/>
                  <a:gd name="connsiteY1" fmla="*/ 27832 h 53294"/>
                  <a:gd name="connsiteX2" fmla="*/ 3734 w 47428"/>
                  <a:gd name="connsiteY2" fmla="*/ 572 h 53294"/>
                  <a:gd name="connsiteX3" fmla="*/ 306 w 47428"/>
                  <a:gd name="connsiteY3" fmla="*/ 2800 h 53294"/>
                  <a:gd name="connsiteX4" fmla="*/ 20022 w 47428"/>
                  <a:gd name="connsiteY4" fmla="*/ 29289 h 53294"/>
                  <a:gd name="connsiteX5" fmla="*/ 43340 w 47428"/>
                  <a:gd name="connsiteY5" fmla="*/ 52949 h 53294"/>
                  <a:gd name="connsiteX6" fmla="*/ 47026 w 47428"/>
                  <a:gd name="connsiteY6" fmla="*/ 49778 h 53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28" h="53294">
                    <a:moveTo>
                      <a:pt x="47026" y="49778"/>
                    </a:moveTo>
                    <a:cubicBezTo>
                      <a:pt x="41711" y="41720"/>
                      <a:pt x="34253" y="35119"/>
                      <a:pt x="27909" y="27832"/>
                    </a:cubicBezTo>
                    <a:cubicBezTo>
                      <a:pt x="19937" y="18659"/>
                      <a:pt x="12736" y="8715"/>
                      <a:pt x="3734" y="572"/>
                    </a:cubicBezTo>
                    <a:cubicBezTo>
                      <a:pt x="2106" y="-886"/>
                      <a:pt x="-980" y="657"/>
                      <a:pt x="306" y="2800"/>
                    </a:cubicBezTo>
                    <a:cubicBezTo>
                      <a:pt x="5963" y="12230"/>
                      <a:pt x="13079" y="20803"/>
                      <a:pt x="20022" y="29289"/>
                    </a:cubicBezTo>
                    <a:cubicBezTo>
                      <a:pt x="26794" y="37605"/>
                      <a:pt x="33996" y="47292"/>
                      <a:pt x="43340" y="52949"/>
                    </a:cubicBezTo>
                    <a:cubicBezTo>
                      <a:pt x="45311" y="54150"/>
                      <a:pt x="48569" y="52007"/>
                      <a:pt x="47026" y="497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6" name="任意多边形: 形状 1225">
                <a:extLst>
                  <a:ext uri="{FF2B5EF4-FFF2-40B4-BE49-F238E27FC236}">
                    <a16:creationId xmlns:a16="http://schemas.microsoft.com/office/drawing/2014/main" id="{3F1CEE93-1301-A7B0-5A70-B2AF75B11FA3}"/>
                  </a:ext>
                </a:extLst>
              </p:cNvPr>
              <p:cNvSpPr/>
              <p:nvPr/>
            </p:nvSpPr>
            <p:spPr>
              <a:xfrm>
                <a:off x="6119677" y="611758"/>
                <a:ext cx="25000" cy="80352"/>
              </a:xfrm>
              <a:custGeom>
                <a:avLst/>
                <a:gdLst>
                  <a:gd name="connsiteX0" fmla="*/ 24928 w 25000"/>
                  <a:gd name="connsiteY0" fmla="*/ 77214 h 80352"/>
                  <a:gd name="connsiteX1" fmla="*/ 16442 w 25000"/>
                  <a:gd name="connsiteY1" fmla="*/ 35980 h 80352"/>
                  <a:gd name="connsiteX2" fmla="*/ 3840 w 25000"/>
                  <a:gd name="connsiteY2" fmla="*/ 833 h 80352"/>
                  <a:gd name="connsiteX3" fmla="*/ 69 w 25000"/>
                  <a:gd name="connsiteY3" fmla="*/ 2633 h 80352"/>
                  <a:gd name="connsiteX4" fmla="*/ 10012 w 25000"/>
                  <a:gd name="connsiteY4" fmla="*/ 42666 h 80352"/>
                  <a:gd name="connsiteX5" fmla="*/ 19785 w 25000"/>
                  <a:gd name="connsiteY5" fmla="*/ 78928 h 80352"/>
                  <a:gd name="connsiteX6" fmla="*/ 24928 w 25000"/>
                  <a:gd name="connsiteY6" fmla="*/ 77214 h 8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00" h="80352">
                    <a:moveTo>
                      <a:pt x="24928" y="77214"/>
                    </a:moveTo>
                    <a:cubicBezTo>
                      <a:pt x="22100" y="63412"/>
                      <a:pt x="18757" y="49953"/>
                      <a:pt x="16442" y="35980"/>
                    </a:cubicBezTo>
                    <a:cubicBezTo>
                      <a:pt x="14384" y="23550"/>
                      <a:pt x="10184" y="14891"/>
                      <a:pt x="3840" y="833"/>
                    </a:cubicBezTo>
                    <a:cubicBezTo>
                      <a:pt x="2983" y="-1053"/>
                      <a:pt x="-532" y="575"/>
                      <a:pt x="69" y="2633"/>
                    </a:cubicBezTo>
                    <a:cubicBezTo>
                      <a:pt x="4355" y="16006"/>
                      <a:pt x="7783" y="28779"/>
                      <a:pt x="10012" y="42666"/>
                    </a:cubicBezTo>
                    <a:cubicBezTo>
                      <a:pt x="12070" y="55011"/>
                      <a:pt x="13270" y="67955"/>
                      <a:pt x="19785" y="78928"/>
                    </a:cubicBezTo>
                    <a:cubicBezTo>
                      <a:pt x="21242" y="81500"/>
                      <a:pt x="25614" y="80385"/>
                      <a:pt x="24928" y="772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7" name="任意多边形: 形状 1226">
                <a:extLst>
                  <a:ext uri="{FF2B5EF4-FFF2-40B4-BE49-F238E27FC236}">
                    <a16:creationId xmlns:a16="http://schemas.microsoft.com/office/drawing/2014/main" id="{85E27956-7AC9-A7C6-1575-55C88C63BD52}"/>
                  </a:ext>
                </a:extLst>
              </p:cNvPr>
              <p:cNvSpPr/>
              <p:nvPr/>
            </p:nvSpPr>
            <p:spPr>
              <a:xfrm>
                <a:off x="6178512" y="606413"/>
                <a:ext cx="27302" cy="90619"/>
              </a:xfrm>
              <a:custGeom>
                <a:avLst/>
                <a:gdLst>
                  <a:gd name="connsiteX0" fmla="*/ 5355 w 27302"/>
                  <a:gd name="connsiteY0" fmla="*/ 89331 h 90619"/>
                  <a:gd name="connsiteX1" fmla="*/ 22329 w 27302"/>
                  <a:gd name="connsiteY1" fmla="*/ 35324 h 90619"/>
                  <a:gd name="connsiteX2" fmla="*/ 27301 w 27302"/>
                  <a:gd name="connsiteY2" fmla="*/ 1291 h 90619"/>
                  <a:gd name="connsiteX3" fmla="*/ 22929 w 27302"/>
                  <a:gd name="connsiteY3" fmla="*/ 2148 h 90619"/>
                  <a:gd name="connsiteX4" fmla="*/ 40 w 27302"/>
                  <a:gd name="connsiteY4" fmla="*/ 87530 h 90619"/>
                  <a:gd name="connsiteX5" fmla="*/ 5355 w 27302"/>
                  <a:gd name="connsiteY5" fmla="*/ 89331 h 9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02" h="90619">
                    <a:moveTo>
                      <a:pt x="5355" y="89331"/>
                    </a:moveTo>
                    <a:cubicBezTo>
                      <a:pt x="14014" y="72786"/>
                      <a:pt x="17271" y="53240"/>
                      <a:pt x="22329" y="35324"/>
                    </a:cubicBezTo>
                    <a:cubicBezTo>
                      <a:pt x="25500" y="24265"/>
                      <a:pt x="26529" y="15607"/>
                      <a:pt x="27301" y="1291"/>
                    </a:cubicBezTo>
                    <a:cubicBezTo>
                      <a:pt x="27387" y="-1024"/>
                      <a:pt x="23443" y="91"/>
                      <a:pt x="22929" y="2148"/>
                    </a:cubicBezTo>
                    <a:cubicBezTo>
                      <a:pt x="15299" y="30695"/>
                      <a:pt x="5698" y="59070"/>
                      <a:pt x="40" y="87530"/>
                    </a:cubicBezTo>
                    <a:cubicBezTo>
                      <a:pt x="-474" y="90273"/>
                      <a:pt x="4069" y="91902"/>
                      <a:pt x="5355" y="893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0" name="图形 4">
              <a:extLst>
                <a:ext uri="{FF2B5EF4-FFF2-40B4-BE49-F238E27FC236}">
                  <a16:creationId xmlns:a16="http://schemas.microsoft.com/office/drawing/2014/main" id="{99ED68AF-9A21-5D43-8FDA-1778BD1AB7F4}"/>
                </a:ext>
              </a:extLst>
            </p:cNvPr>
            <p:cNvGrpSpPr/>
            <p:nvPr/>
          </p:nvGrpSpPr>
          <p:grpSpPr>
            <a:xfrm>
              <a:off x="7924099" y="145819"/>
              <a:ext cx="521593" cy="532609"/>
              <a:chOff x="7924099" y="145819"/>
              <a:chExt cx="521593" cy="532609"/>
            </a:xfrm>
          </p:grpSpPr>
          <p:sp>
            <p:nvSpPr>
              <p:cNvPr id="1206" name="任意多边形: 形状 1205">
                <a:extLst>
                  <a:ext uri="{FF2B5EF4-FFF2-40B4-BE49-F238E27FC236}">
                    <a16:creationId xmlns:a16="http://schemas.microsoft.com/office/drawing/2014/main" id="{D6BC159E-722C-0DCF-CEE7-DC9C57F9EF84}"/>
                  </a:ext>
                </a:extLst>
              </p:cNvPr>
              <p:cNvSpPr/>
              <p:nvPr/>
            </p:nvSpPr>
            <p:spPr>
              <a:xfrm>
                <a:off x="7924099" y="145819"/>
                <a:ext cx="521593" cy="532609"/>
              </a:xfrm>
              <a:custGeom>
                <a:avLst/>
                <a:gdLst>
                  <a:gd name="connsiteX0" fmla="*/ 65308 w 521593"/>
                  <a:gd name="connsiteY0" fmla="*/ 415765 h 532609"/>
                  <a:gd name="connsiteX1" fmla="*/ 139975 w 521593"/>
                  <a:gd name="connsiteY1" fmla="*/ 408135 h 532609"/>
                  <a:gd name="connsiteX2" fmla="*/ 216013 w 521593"/>
                  <a:gd name="connsiteY2" fmla="*/ 383275 h 532609"/>
                  <a:gd name="connsiteX3" fmla="*/ 262047 w 521593"/>
                  <a:gd name="connsiteY3" fmla="*/ 349928 h 532609"/>
                  <a:gd name="connsiteX4" fmla="*/ 235644 w 521593"/>
                  <a:gd name="connsiteY4" fmla="*/ 397248 h 532609"/>
                  <a:gd name="connsiteX5" fmla="*/ 202983 w 521593"/>
                  <a:gd name="connsiteY5" fmla="*/ 518720 h 532609"/>
                  <a:gd name="connsiteX6" fmla="*/ 204183 w 521593"/>
                  <a:gd name="connsiteY6" fmla="*/ 520521 h 532609"/>
                  <a:gd name="connsiteX7" fmla="*/ 207097 w 521593"/>
                  <a:gd name="connsiteY7" fmla="*/ 521721 h 532609"/>
                  <a:gd name="connsiteX8" fmla="*/ 282878 w 521593"/>
                  <a:gd name="connsiteY8" fmla="*/ 419536 h 532609"/>
                  <a:gd name="connsiteX9" fmla="*/ 297623 w 521593"/>
                  <a:gd name="connsiteY9" fmla="*/ 386618 h 532609"/>
                  <a:gd name="connsiteX10" fmla="*/ 294794 w 521593"/>
                  <a:gd name="connsiteY10" fmla="*/ 411821 h 532609"/>
                  <a:gd name="connsiteX11" fmla="*/ 309024 w 521593"/>
                  <a:gd name="connsiteY11" fmla="*/ 530893 h 532609"/>
                  <a:gd name="connsiteX12" fmla="*/ 310911 w 521593"/>
                  <a:gd name="connsiteY12" fmla="*/ 532093 h 532609"/>
                  <a:gd name="connsiteX13" fmla="*/ 314168 w 521593"/>
                  <a:gd name="connsiteY13" fmla="*/ 531836 h 532609"/>
                  <a:gd name="connsiteX14" fmla="*/ 341085 w 521593"/>
                  <a:gd name="connsiteY14" fmla="*/ 414736 h 532609"/>
                  <a:gd name="connsiteX15" fmla="*/ 334742 w 521593"/>
                  <a:gd name="connsiteY15" fmla="*/ 354471 h 532609"/>
                  <a:gd name="connsiteX16" fmla="*/ 340057 w 521593"/>
                  <a:gd name="connsiteY16" fmla="*/ 373674 h 532609"/>
                  <a:gd name="connsiteX17" fmla="*/ 384034 w 521593"/>
                  <a:gd name="connsiteY17" fmla="*/ 463170 h 532609"/>
                  <a:gd name="connsiteX18" fmla="*/ 388749 w 521593"/>
                  <a:gd name="connsiteY18" fmla="*/ 465399 h 532609"/>
                  <a:gd name="connsiteX19" fmla="*/ 395093 w 521593"/>
                  <a:gd name="connsiteY19" fmla="*/ 434710 h 532609"/>
                  <a:gd name="connsiteX20" fmla="*/ 384291 w 521593"/>
                  <a:gd name="connsiteY20" fmla="*/ 375817 h 532609"/>
                  <a:gd name="connsiteX21" fmla="*/ 343915 w 521593"/>
                  <a:gd name="connsiteY21" fmla="*/ 296950 h 532609"/>
                  <a:gd name="connsiteX22" fmla="*/ 412152 w 521593"/>
                  <a:gd name="connsiteY22" fmla="*/ 328754 h 532609"/>
                  <a:gd name="connsiteX23" fmla="*/ 519394 w 521593"/>
                  <a:gd name="connsiteY23" fmla="*/ 343670 h 532609"/>
                  <a:gd name="connsiteX24" fmla="*/ 518536 w 521593"/>
                  <a:gd name="connsiteY24" fmla="*/ 337669 h 532609"/>
                  <a:gd name="connsiteX25" fmla="*/ 413952 w 521593"/>
                  <a:gd name="connsiteY25" fmla="*/ 321638 h 532609"/>
                  <a:gd name="connsiteX26" fmla="*/ 330113 w 521593"/>
                  <a:gd name="connsiteY26" fmla="*/ 278090 h 532609"/>
                  <a:gd name="connsiteX27" fmla="*/ 364575 w 521593"/>
                  <a:gd name="connsiteY27" fmla="*/ 275176 h 532609"/>
                  <a:gd name="connsiteX28" fmla="*/ 418667 w 521593"/>
                  <a:gd name="connsiteY28" fmla="*/ 266517 h 532609"/>
                  <a:gd name="connsiteX29" fmla="*/ 514336 w 521593"/>
                  <a:gd name="connsiteY29" fmla="*/ 211739 h 532609"/>
                  <a:gd name="connsiteX30" fmla="*/ 512535 w 521593"/>
                  <a:gd name="connsiteY30" fmla="*/ 205395 h 532609"/>
                  <a:gd name="connsiteX31" fmla="*/ 465044 w 521593"/>
                  <a:gd name="connsiteY31" fmla="*/ 205738 h 532609"/>
                  <a:gd name="connsiteX32" fmla="*/ 406580 w 521593"/>
                  <a:gd name="connsiteY32" fmla="*/ 217825 h 532609"/>
                  <a:gd name="connsiteX33" fmla="*/ 394149 w 521593"/>
                  <a:gd name="connsiteY33" fmla="*/ 222798 h 532609"/>
                  <a:gd name="connsiteX34" fmla="*/ 429039 w 521593"/>
                  <a:gd name="connsiteY34" fmla="*/ 193651 h 532609"/>
                  <a:gd name="connsiteX35" fmla="*/ 495562 w 521593"/>
                  <a:gd name="connsiteY35" fmla="*/ 99439 h 532609"/>
                  <a:gd name="connsiteX36" fmla="*/ 491790 w 521593"/>
                  <a:gd name="connsiteY36" fmla="*/ 94724 h 532609"/>
                  <a:gd name="connsiteX37" fmla="*/ 443098 w 521593"/>
                  <a:gd name="connsiteY37" fmla="*/ 115298 h 532609"/>
                  <a:gd name="connsiteX38" fmla="*/ 392349 w 521593"/>
                  <a:gd name="connsiteY38" fmla="*/ 153875 h 532609"/>
                  <a:gd name="connsiteX39" fmla="*/ 337914 w 521593"/>
                  <a:gd name="connsiteY39" fmla="*/ 217997 h 532609"/>
                  <a:gd name="connsiteX40" fmla="*/ 374261 w 521593"/>
                  <a:gd name="connsiteY40" fmla="*/ 129872 h 532609"/>
                  <a:gd name="connsiteX41" fmla="*/ 394749 w 521593"/>
                  <a:gd name="connsiteY41" fmla="*/ 2913 h 532609"/>
                  <a:gd name="connsiteX42" fmla="*/ 388492 w 521593"/>
                  <a:gd name="connsiteY42" fmla="*/ 1370 h 532609"/>
                  <a:gd name="connsiteX43" fmla="*/ 344515 w 521593"/>
                  <a:gd name="connsiteY43" fmla="*/ 62149 h 532609"/>
                  <a:gd name="connsiteX44" fmla="*/ 320169 w 521593"/>
                  <a:gd name="connsiteY44" fmla="*/ 126700 h 532609"/>
                  <a:gd name="connsiteX45" fmla="*/ 306967 w 521593"/>
                  <a:gd name="connsiteY45" fmla="*/ 189365 h 532609"/>
                  <a:gd name="connsiteX46" fmla="*/ 307396 w 521593"/>
                  <a:gd name="connsiteY46" fmla="*/ 203252 h 532609"/>
                  <a:gd name="connsiteX47" fmla="*/ 306710 w 521593"/>
                  <a:gd name="connsiteY47" fmla="*/ 200338 h 532609"/>
                  <a:gd name="connsiteX48" fmla="*/ 293337 w 521593"/>
                  <a:gd name="connsiteY48" fmla="*/ 130129 h 532609"/>
                  <a:gd name="connsiteX49" fmla="*/ 247045 w 521593"/>
                  <a:gd name="connsiteY49" fmla="*/ 2141 h 532609"/>
                  <a:gd name="connsiteX50" fmla="*/ 245845 w 521593"/>
                  <a:gd name="connsiteY50" fmla="*/ 1198 h 532609"/>
                  <a:gd name="connsiteX51" fmla="*/ 242245 w 521593"/>
                  <a:gd name="connsiteY51" fmla="*/ 856 h 532609"/>
                  <a:gd name="connsiteX52" fmla="*/ 237444 w 521593"/>
                  <a:gd name="connsiteY52" fmla="*/ 16629 h 532609"/>
                  <a:gd name="connsiteX53" fmla="*/ 236758 w 521593"/>
                  <a:gd name="connsiteY53" fmla="*/ 24944 h 532609"/>
                  <a:gd name="connsiteX54" fmla="*/ 236330 w 521593"/>
                  <a:gd name="connsiteY54" fmla="*/ 71922 h 532609"/>
                  <a:gd name="connsiteX55" fmla="*/ 244988 w 521593"/>
                  <a:gd name="connsiteY55" fmla="*/ 141530 h 532609"/>
                  <a:gd name="connsiteX56" fmla="*/ 279621 w 521593"/>
                  <a:gd name="connsiteY56" fmla="*/ 227341 h 532609"/>
                  <a:gd name="connsiteX57" fmla="*/ 265391 w 521593"/>
                  <a:gd name="connsiteY57" fmla="*/ 216111 h 532609"/>
                  <a:gd name="connsiteX58" fmla="*/ 201697 w 521593"/>
                  <a:gd name="connsiteY58" fmla="*/ 171105 h 532609"/>
                  <a:gd name="connsiteX59" fmla="*/ 56822 w 521593"/>
                  <a:gd name="connsiteY59" fmla="*/ 101582 h 532609"/>
                  <a:gd name="connsiteX60" fmla="*/ 54336 w 521593"/>
                  <a:gd name="connsiteY60" fmla="*/ 105611 h 532609"/>
                  <a:gd name="connsiteX61" fmla="*/ 54421 w 521593"/>
                  <a:gd name="connsiteY61" fmla="*/ 105783 h 532609"/>
                  <a:gd name="connsiteX62" fmla="*/ 168092 w 521593"/>
                  <a:gd name="connsiteY62" fmla="*/ 213111 h 532609"/>
                  <a:gd name="connsiteX63" fmla="*/ 279021 w 521593"/>
                  <a:gd name="connsiteY63" fmla="*/ 262745 h 532609"/>
                  <a:gd name="connsiteX64" fmla="*/ 153862 w 521593"/>
                  <a:gd name="connsiteY64" fmla="*/ 244743 h 532609"/>
                  <a:gd name="connsiteX65" fmla="*/ 75510 w 521593"/>
                  <a:gd name="connsiteY65" fmla="*/ 244486 h 532609"/>
                  <a:gd name="connsiteX66" fmla="*/ 2472 w 521593"/>
                  <a:gd name="connsiteY66" fmla="*/ 256916 h 532609"/>
                  <a:gd name="connsiteX67" fmla="*/ 243 w 521593"/>
                  <a:gd name="connsiteY67" fmla="*/ 260774 h 532609"/>
                  <a:gd name="connsiteX68" fmla="*/ 1186 w 521593"/>
                  <a:gd name="connsiteY68" fmla="*/ 262488 h 532609"/>
                  <a:gd name="connsiteX69" fmla="*/ 51078 w 521593"/>
                  <a:gd name="connsiteY69" fmla="*/ 283405 h 532609"/>
                  <a:gd name="connsiteX70" fmla="*/ 160720 w 521593"/>
                  <a:gd name="connsiteY70" fmla="*/ 307322 h 532609"/>
                  <a:gd name="connsiteX71" fmla="*/ 240616 w 521593"/>
                  <a:gd name="connsiteY71" fmla="*/ 300379 h 532609"/>
                  <a:gd name="connsiteX72" fmla="*/ 265476 w 521593"/>
                  <a:gd name="connsiteY72" fmla="*/ 292921 h 532609"/>
                  <a:gd name="connsiteX73" fmla="*/ 238044 w 521593"/>
                  <a:gd name="connsiteY73" fmla="*/ 303122 h 532609"/>
                  <a:gd name="connsiteX74" fmla="*/ 178637 w 521593"/>
                  <a:gd name="connsiteY74" fmla="*/ 334840 h 532609"/>
                  <a:gd name="connsiteX75" fmla="*/ 64280 w 521593"/>
                  <a:gd name="connsiteY75" fmla="*/ 411478 h 532609"/>
                  <a:gd name="connsiteX76" fmla="*/ 63594 w 521593"/>
                  <a:gd name="connsiteY76" fmla="*/ 413793 h 532609"/>
                  <a:gd name="connsiteX77" fmla="*/ 65308 w 521593"/>
                  <a:gd name="connsiteY77" fmla="*/ 415765 h 53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21593" h="532609">
                    <a:moveTo>
                      <a:pt x="65308" y="415765"/>
                    </a:moveTo>
                    <a:cubicBezTo>
                      <a:pt x="90169" y="421165"/>
                      <a:pt x="115457" y="411478"/>
                      <a:pt x="139975" y="408135"/>
                    </a:cubicBezTo>
                    <a:cubicBezTo>
                      <a:pt x="166293" y="404449"/>
                      <a:pt x="192867" y="396562"/>
                      <a:pt x="216013" y="383275"/>
                    </a:cubicBezTo>
                    <a:cubicBezTo>
                      <a:pt x="231872" y="374102"/>
                      <a:pt x="247646" y="362872"/>
                      <a:pt x="262047" y="349928"/>
                    </a:cubicBezTo>
                    <a:cubicBezTo>
                      <a:pt x="251932" y="364930"/>
                      <a:pt x="243273" y="380703"/>
                      <a:pt x="235644" y="397248"/>
                    </a:cubicBezTo>
                    <a:cubicBezTo>
                      <a:pt x="217728" y="436081"/>
                      <a:pt x="200325" y="474915"/>
                      <a:pt x="202983" y="518720"/>
                    </a:cubicBezTo>
                    <a:cubicBezTo>
                      <a:pt x="203068" y="519578"/>
                      <a:pt x="203583" y="520178"/>
                      <a:pt x="204183" y="520521"/>
                    </a:cubicBezTo>
                    <a:cubicBezTo>
                      <a:pt x="204783" y="521378"/>
                      <a:pt x="205897" y="522064"/>
                      <a:pt x="207097" y="521721"/>
                    </a:cubicBezTo>
                    <a:cubicBezTo>
                      <a:pt x="249017" y="510662"/>
                      <a:pt x="267362" y="453912"/>
                      <a:pt x="282878" y="419536"/>
                    </a:cubicBezTo>
                    <a:cubicBezTo>
                      <a:pt x="287851" y="408649"/>
                      <a:pt x="292994" y="397762"/>
                      <a:pt x="297623" y="386618"/>
                    </a:cubicBezTo>
                    <a:cubicBezTo>
                      <a:pt x="296509" y="395019"/>
                      <a:pt x="295480" y="403420"/>
                      <a:pt x="294794" y="411821"/>
                    </a:cubicBezTo>
                    <a:cubicBezTo>
                      <a:pt x="291708" y="451255"/>
                      <a:pt x="292822" y="494117"/>
                      <a:pt x="309024" y="530893"/>
                    </a:cubicBezTo>
                    <a:cubicBezTo>
                      <a:pt x="309368" y="531750"/>
                      <a:pt x="310139" y="532093"/>
                      <a:pt x="310911" y="532093"/>
                    </a:cubicBezTo>
                    <a:cubicBezTo>
                      <a:pt x="311853" y="532779"/>
                      <a:pt x="313225" y="532865"/>
                      <a:pt x="314168" y="531836"/>
                    </a:cubicBezTo>
                    <a:cubicBezTo>
                      <a:pt x="339628" y="504233"/>
                      <a:pt x="341771" y="450140"/>
                      <a:pt x="341085" y="414736"/>
                    </a:cubicBezTo>
                    <a:cubicBezTo>
                      <a:pt x="340657" y="394248"/>
                      <a:pt x="338171" y="374274"/>
                      <a:pt x="334742" y="354471"/>
                    </a:cubicBezTo>
                    <a:cubicBezTo>
                      <a:pt x="336457" y="360901"/>
                      <a:pt x="338171" y="367330"/>
                      <a:pt x="340057" y="373674"/>
                    </a:cubicBezTo>
                    <a:cubicBezTo>
                      <a:pt x="349401" y="405049"/>
                      <a:pt x="361231" y="438910"/>
                      <a:pt x="384034" y="463170"/>
                    </a:cubicBezTo>
                    <a:cubicBezTo>
                      <a:pt x="383863" y="465485"/>
                      <a:pt x="387034" y="467628"/>
                      <a:pt x="388749" y="465399"/>
                    </a:cubicBezTo>
                    <a:cubicBezTo>
                      <a:pt x="395007" y="457341"/>
                      <a:pt x="395007" y="444568"/>
                      <a:pt x="395093" y="434710"/>
                    </a:cubicBezTo>
                    <a:cubicBezTo>
                      <a:pt x="395264" y="414479"/>
                      <a:pt x="390292" y="395019"/>
                      <a:pt x="384291" y="375817"/>
                    </a:cubicBezTo>
                    <a:cubicBezTo>
                      <a:pt x="375204" y="346842"/>
                      <a:pt x="362002" y="320353"/>
                      <a:pt x="343915" y="296950"/>
                    </a:cubicBezTo>
                    <a:cubicBezTo>
                      <a:pt x="365346" y="310751"/>
                      <a:pt x="390463" y="321381"/>
                      <a:pt x="412152" y="328754"/>
                    </a:cubicBezTo>
                    <a:cubicBezTo>
                      <a:pt x="444556" y="339812"/>
                      <a:pt x="485018" y="350013"/>
                      <a:pt x="519394" y="343670"/>
                    </a:cubicBezTo>
                    <a:cubicBezTo>
                      <a:pt x="522994" y="342984"/>
                      <a:pt x="521794" y="337840"/>
                      <a:pt x="518536" y="337669"/>
                    </a:cubicBezTo>
                    <a:cubicBezTo>
                      <a:pt x="482703" y="335697"/>
                      <a:pt x="448156" y="334154"/>
                      <a:pt x="413952" y="321638"/>
                    </a:cubicBezTo>
                    <a:cubicBezTo>
                      <a:pt x="384377" y="310837"/>
                      <a:pt x="356087" y="295921"/>
                      <a:pt x="330113" y="278090"/>
                    </a:cubicBezTo>
                    <a:cubicBezTo>
                      <a:pt x="341600" y="278176"/>
                      <a:pt x="353087" y="276719"/>
                      <a:pt x="364575" y="275176"/>
                    </a:cubicBezTo>
                    <a:cubicBezTo>
                      <a:pt x="382662" y="272604"/>
                      <a:pt x="400922" y="271146"/>
                      <a:pt x="418667" y="266517"/>
                    </a:cubicBezTo>
                    <a:cubicBezTo>
                      <a:pt x="456214" y="256573"/>
                      <a:pt x="486133" y="238142"/>
                      <a:pt x="514336" y="211739"/>
                    </a:cubicBezTo>
                    <a:cubicBezTo>
                      <a:pt x="516565" y="209596"/>
                      <a:pt x="515022" y="206253"/>
                      <a:pt x="512535" y="205395"/>
                    </a:cubicBezTo>
                    <a:cubicBezTo>
                      <a:pt x="496677" y="199995"/>
                      <a:pt x="481160" y="204367"/>
                      <a:pt x="465044" y="205738"/>
                    </a:cubicBezTo>
                    <a:cubicBezTo>
                      <a:pt x="445242" y="207453"/>
                      <a:pt x="425267" y="210967"/>
                      <a:pt x="406580" y="217825"/>
                    </a:cubicBezTo>
                    <a:cubicBezTo>
                      <a:pt x="402379" y="219369"/>
                      <a:pt x="398179" y="221083"/>
                      <a:pt x="394149" y="222798"/>
                    </a:cubicBezTo>
                    <a:cubicBezTo>
                      <a:pt x="406151" y="213539"/>
                      <a:pt x="417981" y="203938"/>
                      <a:pt x="429039" y="193651"/>
                    </a:cubicBezTo>
                    <a:cubicBezTo>
                      <a:pt x="455957" y="168448"/>
                      <a:pt x="485447" y="135872"/>
                      <a:pt x="495562" y="99439"/>
                    </a:cubicBezTo>
                    <a:cubicBezTo>
                      <a:pt x="496162" y="97210"/>
                      <a:pt x="494191" y="94467"/>
                      <a:pt x="491790" y="94724"/>
                    </a:cubicBezTo>
                    <a:cubicBezTo>
                      <a:pt x="474474" y="96267"/>
                      <a:pt x="457929" y="106726"/>
                      <a:pt x="443098" y="115298"/>
                    </a:cubicBezTo>
                    <a:cubicBezTo>
                      <a:pt x="424496" y="126014"/>
                      <a:pt x="407951" y="139130"/>
                      <a:pt x="392349" y="153875"/>
                    </a:cubicBezTo>
                    <a:cubicBezTo>
                      <a:pt x="376061" y="169305"/>
                      <a:pt x="357288" y="188850"/>
                      <a:pt x="337914" y="217997"/>
                    </a:cubicBezTo>
                    <a:cubicBezTo>
                      <a:pt x="353944" y="181907"/>
                      <a:pt x="365860" y="152589"/>
                      <a:pt x="374261" y="129872"/>
                    </a:cubicBezTo>
                    <a:cubicBezTo>
                      <a:pt x="387977" y="92667"/>
                      <a:pt x="405208" y="43118"/>
                      <a:pt x="394749" y="2913"/>
                    </a:cubicBezTo>
                    <a:cubicBezTo>
                      <a:pt x="394063" y="170"/>
                      <a:pt x="390377" y="-688"/>
                      <a:pt x="388492" y="1370"/>
                    </a:cubicBezTo>
                    <a:cubicBezTo>
                      <a:pt x="371518" y="19629"/>
                      <a:pt x="355230" y="39432"/>
                      <a:pt x="344515" y="62149"/>
                    </a:cubicBezTo>
                    <a:cubicBezTo>
                      <a:pt x="334656" y="83066"/>
                      <a:pt x="327541" y="104840"/>
                      <a:pt x="320169" y="126700"/>
                    </a:cubicBezTo>
                    <a:cubicBezTo>
                      <a:pt x="313140" y="147531"/>
                      <a:pt x="306795" y="167162"/>
                      <a:pt x="306967" y="189365"/>
                    </a:cubicBezTo>
                    <a:cubicBezTo>
                      <a:pt x="306967" y="193994"/>
                      <a:pt x="307139" y="198623"/>
                      <a:pt x="307396" y="203252"/>
                    </a:cubicBezTo>
                    <a:cubicBezTo>
                      <a:pt x="307139" y="202309"/>
                      <a:pt x="306967" y="201281"/>
                      <a:pt x="306710" y="200338"/>
                    </a:cubicBezTo>
                    <a:cubicBezTo>
                      <a:pt x="301566" y="177106"/>
                      <a:pt x="297880" y="153532"/>
                      <a:pt x="293337" y="130129"/>
                    </a:cubicBezTo>
                    <a:cubicBezTo>
                      <a:pt x="284764" y="86323"/>
                      <a:pt x="274478" y="38575"/>
                      <a:pt x="247045" y="2141"/>
                    </a:cubicBezTo>
                    <a:cubicBezTo>
                      <a:pt x="246703" y="1627"/>
                      <a:pt x="246274" y="1370"/>
                      <a:pt x="245845" y="1198"/>
                    </a:cubicBezTo>
                    <a:cubicBezTo>
                      <a:pt x="244988" y="-2"/>
                      <a:pt x="243359" y="-602"/>
                      <a:pt x="242245" y="856"/>
                    </a:cubicBezTo>
                    <a:cubicBezTo>
                      <a:pt x="238901" y="5228"/>
                      <a:pt x="238044" y="11228"/>
                      <a:pt x="237444" y="16629"/>
                    </a:cubicBezTo>
                    <a:cubicBezTo>
                      <a:pt x="237101" y="19458"/>
                      <a:pt x="236844" y="22201"/>
                      <a:pt x="236758" y="24944"/>
                    </a:cubicBezTo>
                    <a:cubicBezTo>
                      <a:pt x="234187" y="40460"/>
                      <a:pt x="235301" y="57263"/>
                      <a:pt x="236330" y="71922"/>
                    </a:cubicBezTo>
                    <a:cubicBezTo>
                      <a:pt x="237959" y="95239"/>
                      <a:pt x="239244" y="118813"/>
                      <a:pt x="244988" y="141530"/>
                    </a:cubicBezTo>
                    <a:cubicBezTo>
                      <a:pt x="252532" y="171448"/>
                      <a:pt x="263590" y="200938"/>
                      <a:pt x="279621" y="227341"/>
                    </a:cubicBezTo>
                    <a:cubicBezTo>
                      <a:pt x="274820" y="223569"/>
                      <a:pt x="270020" y="219797"/>
                      <a:pt x="265391" y="216111"/>
                    </a:cubicBezTo>
                    <a:cubicBezTo>
                      <a:pt x="245159" y="199566"/>
                      <a:pt x="224071" y="184821"/>
                      <a:pt x="201697" y="171105"/>
                    </a:cubicBezTo>
                    <a:cubicBezTo>
                      <a:pt x="157120" y="143845"/>
                      <a:pt x="109371" y="110584"/>
                      <a:pt x="56822" y="101582"/>
                    </a:cubicBezTo>
                    <a:cubicBezTo>
                      <a:pt x="54250" y="101154"/>
                      <a:pt x="53050" y="103983"/>
                      <a:pt x="54336" y="105611"/>
                    </a:cubicBezTo>
                    <a:cubicBezTo>
                      <a:pt x="54336" y="105697"/>
                      <a:pt x="54421" y="105783"/>
                      <a:pt x="54421" y="105783"/>
                    </a:cubicBezTo>
                    <a:cubicBezTo>
                      <a:pt x="86911" y="148303"/>
                      <a:pt x="121715" y="185850"/>
                      <a:pt x="168092" y="213111"/>
                    </a:cubicBezTo>
                    <a:cubicBezTo>
                      <a:pt x="203497" y="233942"/>
                      <a:pt x="240444" y="250058"/>
                      <a:pt x="279021" y="262745"/>
                    </a:cubicBezTo>
                    <a:cubicBezTo>
                      <a:pt x="237615" y="254087"/>
                      <a:pt x="196639" y="248086"/>
                      <a:pt x="153862" y="244743"/>
                    </a:cubicBezTo>
                    <a:cubicBezTo>
                      <a:pt x="127716" y="242686"/>
                      <a:pt x="101656" y="241057"/>
                      <a:pt x="75510" y="244486"/>
                    </a:cubicBezTo>
                    <a:cubicBezTo>
                      <a:pt x="50992" y="247658"/>
                      <a:pt x="26989" y="253573"/>
                      <a:pt x="2472" y="256916"/>
                    </a:cubicBezTo>
                    <a:cubicBezTo>
                      <a:pt x="329" y="257173"/>
                      <a:pt x="-443" y="259316"/>
                      <a:pt x="243" y="260774"/>
                    </a:cubicBezTo>
                    <a:cubicBezTo>
                      <a:pt x="157" y="261460"/>
                      <a:pt x="500" y="262145"/>
                      <a:pt x="1186" y="262488"/>
                    </a:cubicBezTo>
                    <a:cubicBezTo>
                      <a:pt x="17217" y="270032"/>
                      <a:pt x="33933" y="277147"/>
                      <a:pt x="51078" y="283405"/>
                    </a:cubicBezTo>
                    <a:cubicBezTo>
                      <a:pt x="86568" y="296264"/>
                      <a:pt x="123859" y="305436"/>
                      <a:pt x="160720" y="307322"/>
                    </a:cubicBezTo>
                    <a:cubicBezTo>
                      <a:pt x="187381" y="308694"/>
                      <a:pt x="214727" y="307322"/>
                      <a:pt x="240616" y="300379"/>
                    </a:cubicBezTo>
                    <a:cubicBezTo>
                      <a:pt x="249017" y="298150"/>
                      <a:pt x="257247" y="295664"/>
                      <a:pt x="265476" y="292921"/>
                    </a:cubicBezTo>
                    <a:cubicBezTo>
                      <a:pt x="256389" y="296350"/>
                      <a:pt x="247131" y="299521"/>
                      <a:pt x="238044" y="303122"/>
                    </a:cubicBezTo>
                    <a:cubicBezTo>
                      <a:pt x="217042" y="311523"/>
                      <a:pt x="197754" y="322924"/>
                      <a:pt x="178637" y="334840"/>
                    </a:cubicBezTo>
                    <a:cubicBezTo>
                      <a:pt x="140660" y="358586"/>
                      <a:pt x="94884" y="377788"/>
                      <a:pt x="64280" y="411478"/>
                    </a:cubicBezTo>
                    <a:cubicBezTo>
                      <a:pt x="63594" y="412250"/>
                      <a:pt x="63423" y="413021"/>
                      <a:pt x="63594" y="413793"/>
                    </a:cubicBezTo>
                    <a:cubicBezTo>
                      <a:pt x="63679" y="414564"/>
                      <a:pt x="64108" y="415507"/>
                      <a:pt x="65308" y="41576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7" name="任意多边形: 形状 1206">
                <a:extLst>
                  <a:ext uri="{FF2B5EF4-FFF2-40B4-BE49-F238E27FC236}">
                    <a16:creationId xmlns:a16="http://schemas.microsoft.com/office/drawing/2014/main" id="{DDE9F874-38FF-45A2-F143-BBAA243821A8}"/>
                  </a:ext>
                </a:extLst>
              </p:cNvPr>
              <p:cNvSpPr/>
              <p:nvPr/>
            </p:nvSpPr>
            <p:spPr>
              <a:xfrm>
                <a:off x="8190003" y="276142"/>
                <a:ext cx="26178" cy="80839"/>
              </a:xfrm>
              <a:custGeom>
                <a:avLst/>
                <a:gdLst>
                  <a:gd name="connsiteX0" fmla="*/ 20918 w 26178"/>
                  <a:gd name="connsiteY0" fmla="*/ 79360 h 80839"/>
                  <a:gd name="connsiteX1" fmla="*/ 8145 w 26178"/>
                  <a:gd name="connsiteY1" fmla="*/ 41212 h 80839"/>
                  <a:gd name="connsiteX2" fmla="*/ 1 w 26178"/>
                  <a:gd name="connsiteY2" fmla="*/ 2379 h 80839"/>
                  <a:gd name="connsiteX3" fmla="*/ 4802 w 26178"/>
                  <a:gd name="connsiteY3" fmla="*/ 1693 h 80839"/>
                  <a:gd name="connsiteX4" fmla="*/ 15775 w 26178"/>
                  <a:gd name="connsiteY4" fmla="*/ 39069 h 80839"/>
                  <a:gd name="connsiteX5" fmla="*/ 26147 w 26178"/>
                  <a:gd name="connsiteY5" fmla="*/ 77131 h 80839"/>
                  <a:gd name="connsiteX6" fmla="*/ 20918 w 26178"/>
                  <a:gd name="connsiteY6" fmla="*/ 79360 h 80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78" h="80839">
                    <a:moveTo>
                      <a:pt x="20918" y="79360"/>
                    </a:moveTo>
                    <a:cubicBezTo>
                      <a:pt x="15174" y="67272"/>
                      <a:pt x="11746" y="54071"/>
                      <a:pt x="8145" y="41212"/>
                    </a:cubicBezTo>
                    <a:cubicBezTo>
                      <a:pt x="4545" y="28610"/>
                      <a:pt x="258" y="15494"/>
                      <a:pt x="1" y="2379"/>
                    </a:cubicBezTo>
                    <a:cubicBezTo>
                      <a:pt x="-84" y="-622"/>
                      <a:pt x="3773" y="-708"/>
                      <a:pt x="4802" y="1693"/>
                    </a:cubicBezTo>
                    <a:cubicBezTo>
                      <a:pt x="9774" y="13608"/>
                      <a:pt x="12174" y="26724"/>
                      <a:pt x="15775" y="39069"/>
                    </a:cubicBezTo>
                    <a:cubicBezTo>
                      <a:pt x="19461" y="51670"/>
                      <a:pt x="24176" y="64186"/>
                      <a:pt x="26147" y="77131"/>
                    </a:cubicBezTo>
                    <a:cubicBezTo>
                      <a:pt x="26576" y="80045"/>
                      <a:pt x="22461" y="82531"/>
                      <a:pt x="20918" y="793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8" name="任意多边形: 形状 1207">
                <a:extLst>
                  <a:ext uri="{FF2B5EF4-FFF2-40B4-BE49-F238E27FC236}">
                    <a16:creationId xmlns:a16="http://schemas.microsoft.com/office/drawing/2014/main" id="{34C36047-DB1D-3AF5-D4E3-164A1DD65B9A}"/>
                  </a:ext>
                </a:extLst>
              </p:cNvPr>
              <p:cNvSpPr/>
              <p:nvPr/>
            </p:nvSpPr>
            <p:spPr>
              <a:xfrm>
                <a:off x="8107537" y="332290"/>
                <a:ext cx="83356" cy="56295"/>
              </a:xfrm>
              <a:custGeom>
                <a:avLst/>
                <a:gdLst>
                  <a:gd name="connsiteX0" fmla="*/ 3943 w 83356"/>
                  <a:gd name="connsiteY0" fmla="*/ 322 h 56295"/>
                  <a:gd name="connsiteX1" fmla="*/ 82039 w 83356"/>
                  <a:gd name="connsiteY1" fmla="*/ 51414 h 56295"/>
                  <a:gd name="connsiteX2" fmla="*/ 79553 w 83356"/>
                  <a:gd name="connsiteY2" fmla="*/ 56043 h 56295"/>
                  <a:gd name="connsiteX3" fmla="*/ 857 w 83356"/>
                  <a:gd name="connsiteY3" fmla="*/ 4523 h 56295"/>
                  <a:gd name="connsiteX4" fmla="*/ 3943 w 83356"/>
                  <a:gd name="connsiteY4" fmla="*/ 322 h 56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56" h="56295">
                    <a:moveTo>
                      <a:pt x="3943" y="322"/>
                    </a:moveTo>
                    <a:cubicBezTo>
                      <a:pt x="30433" y="15667"/>
                      <a:pt x="57179" y="33755"/>
                      <a:pt x="82039" y="51414"/>
                    </a:cubicBezTo>
                    <a:cubicBezTo>
                      <a:pt x="84868" y="53386"/>
                      <a:pt x="82725" y="57329"/>
                      <a:pt x="79553" y="56043"/>
                    </a:cubicBezTo>
                    <a:cubicBezTo>
                      <a:pt x="51521" y="44728"/>
                      <a:pt x="24432" y="23211"/>
                      <a:pt x="857" y="4523"/>
                    </a:cubicBezTo>
                    <a:cubicBezTo>
                      <a:pt x="-1457" y="2722"/>
                      <a:pt x="1372" y="-1135"/>
                      <a:pt x="3943" y="3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9" name="任意多边形: 形状 1208">
                <a:extLst>
                  <a:ext uri="{FF2B5EF4-FFF2-40B4-BE49-F238E27FC236}">
                    <a16:creationId xmlns:a16="http://schemas.microsoft.com/office/drawing/2014/main" id="{56218046-CF08-51CE-365A-9A4B83A71C94}"/>
                  </a:ext>
                </a:extLst>
              </p:cNvPr>
              <p:cNvSpPr/>
              <p:nvPr/>
            </p:nvSpPr>
            <p:spPr>
              <a:xfrm>
                <a:off x="8076911" y="416848"/>
                <a:ext cx="103600" cy="10200"/>
              </a:xfrm>
              <a:custGeom>
                <a:avLst/>
                <a:gdLst>
                  <a:gd name="connsiteX0" fmla="*/ 2336 w 103600"/>
                  <a:gd name="connsiteY0" fmla="*/ 718 h 10200"/>
                  <a:gd name="connsiteX1" fmla="*/ 52914 w 103600"/>
                  <a:gd name="connsiteY1" fmla="*/ 2347 h 10200"/>
                  <a:gd name="connsiteX2" fmla="*/ 101691 w 103600"/>
                  <a:gd name="connsiteY2" fmla="*/ 4490 h 10200"/>
                  <a:gd name="connsiteX3" fmla="*/ 101091 w 103600"/>
                  <a:gd name="connsiteY3" fmla="*/ 9633 h 10200"/>
                  <a:gd name="connsiteX4" fmla="*/ 2422 w 103600"/>
                  <a:gd name="connsiteY4" fmla="*/ 5604 h 10200"/>
                  <a:gd name="connsiteX5" fmla="*/ 2336 w 103600"/>
                  <a:gd name="connsiteY5" fmla="*/ 718 h 1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600" h="10200">
                    <a:moveTo>
                      <a:pt x="2336" y="718"/>
                    </a:moveTo>
                    <a:cubicBezTo>
                      <a:pt x="19224" y="-1597"/>
                      <a:pt x="35941" y="2433"/>
                      <a:pt x="52914" y="2347"/>
                    </a:cubicBezTo>
                    <a:cubicBezTo>
                      <a:pt x="68944" y="2261"/>
                      <a:pt x="86004" y="547"/>
                      <a:pt x="101691" y="4490"/>
                    </a:cubicBezTo>
                    <a:cubicBezTo>
                      <a:pt x="104606" y="5261"/>
                      <a:pt x="104006" y="9462"/>
                      <a:pt x="101091" y="9633"/>
                    </a:cubicBezTo>
                    <a:cubicBezTo>
                      <a:pt x="68173" y="11862"/>
                      <a:pt x="35255" y="6890"/>
                      <a:pt x="2422" y="5604"/>
                    </a:cubicBezTo>
                    <a:cubicBezTo>
                      <a:pt x="-836" y="5433"/>
                      <a:pt x="-750" y="1147"/>
                      <a:pt x="2336" y="7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0" name="任意多边形: 形状 1209">
                <a:extLst>
                  <a:ext uri="{FF2B5EF4-FFF2-40B4-BE49-F238E27FC236}">
                    <a16:creationId xmlns:a16="http://schemas.microsoft.com/office/drawing/2014/main" id="{E6AE73BD-6209-401B-37F7-3DEF70CFE1D3}"/>
                  </a:ext>
                </a:extLst>
              </p:cNvPr>
              <p:cNvSpPr/>
              <p:nvPr/>
            </p:nvSpPr>
            <p:spPr>
              <a:xfrm>
                <a:off x="8105410" y="456981"/>
                <a:ext cx="93598" cy="52054"/>
              </a:xfrm>
              <a:custGeom>
                <a:avLst/>
                <a:gdLst>
                  <a:gd name="connsiteX0" fmla="*/ 670 w 93598"/>
                  <a:gd name="connsiteY0" fmla="*/ 48453 h 52054"/>
                  <a:gd name="connsiteX1" fmla="*/ 38646 w 93598"/>
                  <a:gd name="connsiteY1" fmla="*/ 25736 h 52054"/>
                  <a:gd name="connsiteX2" fmla="*/ 89138 w 93598"/>
                  <a:gd name="connsiteY2" fmla="*/ 275 h 52054"/>
                  <a:gd name="connsiteX3" fmla="*/ 92653 w 93598"/>
                  <a:gd name="connsiteY3" fmla="*/ 4733 h 52054"/>
                  <a:gd name="connsiteX4" fmla="*/ 53562 w 93598"/>
                  <a:gd name="connsiteY4" fmla="*/ 26336 h 52054"/>
                  <a:gd name="connsiteX5" fmla="*/ 3327 w 93598"/>
                  <a:gd name="connsiteY5" fmla="*/ 51796 h 52054"/>
                  <a:gd name="connsiteX6" fmla="*/ 670 w 93598"/>
                  <a:gd name="connsiteY6" fmla="*/ 48453 h 5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598" h="52054">
                    <a:moveTo>
                      <a:pt x="670" y="48453"/>
                    </a:moveTo>
                    <a:cubicBezTo>
                      <a:pt x="11900" y="38594"/>
                      <a:pt x="25358" y="32251"/>
                      <a:pt x="38646" y="25736"/>
                    </a:cubicBezTo>
                    <a:cubicBezTo>
                      <a:pt x="55620" y="17506"/>
                      <a:pt x="72164" y="8162"/>
                      <a:pt x="89138" y="275"/>
                    </a:cubicBezTo>
                    <a:cubicBezTo>
                      <a:pt x="91795" y="-1011"/>
                      <a:pt x="95310" y="2504"/>
                      <a:pt x="92653" y="4733"/>
                    </a:cubicBezTo>
                    <a:cubicBezTo>
                      <a:pt x="81166" y="14248"/>
                      <a:pt x="67021" y="20078"/>
                      <a:pt x="53562" y="26336"/>
                    </a:cubicBezTo>
                    <a:cubicBezTo>
                      <a:pt x="36417" y="34222"/>
                      <a:pt x="20044" y="43138"/>
                      <a:pt x="3327" y="51796"/>
                    </a:cubicBezTo>
                    <a:cubicBezTo>
                      <a:pt x="1270" y="52910"/>
                      <a:pt x="-1216" y="50167"/>
                      <a:pt x="670" y="48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1" name="任意多边形: 形状 1210">
                <a:extLst>
                  <a:ext uri="{FF2B5EF4-FFF2-40B4-BE49-F238E27FC236}">
                    <a16:creationId xmlns:a16="http://schemas.microsoft.com/office/drawing/2014/main" id="{E8E4A1EE-95C9-9E48-86B9-7A5F24CF4CA0}"/>
                  </a:ext>
                </a:extLst>
              </p:cNvPr>
              <p:cNvSpPr/>
              <p:nvPr/>
            </p:nvSpPr>
            <p:spPr>
              <a:xfrm>
                <a:off x="8176704" y="479467"/>
                <a:ext cx="47496" cy="84440"/>
              </a:xfrm>
              <a:custGeom>
                <a:avLst/>
                <a:gdLst>
                  <a:gd name="connsiteX0" fmla="*/ 270 w 47496"/>
                  <a:gd name="connsiteY0" fmla="*/ 81089 h 84440"/>
                  <a:gd name="connsiteX1" fmla="*/ 20844 w 47496"/>
                  <a:gd name="connsiteY1" fmla="*/ 44827 h 84440"/>
                  <a:gd name="connsiteX2" fmla="*/ 41846 w 47496"/>
                  <a:gd name="connsiteY2" fmla="*/ 1450 h 84440"/>
                  <a:gd name="connsiteX3" fmla="*/ 47333 w 47496"/>
                  <a:gd name="connsiteY3" fmla="*/ 3593 h 84440"/>
                  <a:gd name="connsiteX4" fmla="*/ 3956 w 47496"/>
                  <a:gd name="connsiteY4" fmla="*/ 83746 h 84440"/>
                  <a:gd name="connsiteX5" fmla="*/ 270 w 47496"/>
                  <a:gd name="connsiteY5" fmla="*/ 81089 h 84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496" h="84440">
                    <a:moveTo>
                      <a:pt x="270" y="81089"/>
                    </a:moveTo>
                    <a:cubicBezTo>
                      <a:pt x="6871" y="68830"/>
                      <a:pt x="14415" y="57171"/>
                      <a:pt x="20844" y="44827"/>
                    </a:cubicBezTo>
                    <a:cubicBezTo>
                      <a:pt x="28216" y="30597"/>
                      <a:pt x="33703" y="15252"/>
                      <a:pt x="41846" y="1450"/>
                    </a:cubicBezTo>
                    <a:cubicBezTo>
                      <a:pt x="43561" y="-1379"/>
                      <a:pt x="48447" y="250"/>
                      <a:pt x="47333" y="3593"/>
                    </a:cubicBezTo>
                    <a:cubicBezTo>
                      <a:pt x="38503" y="30511"/>
                      <a:pt x="23502" y="62915"/>
                      <a:pt x="3956" y="83746"/>
                    </a:cubicBezTo>
                    <a:cubicBezTo>
                      <a:pt x="2156" y="85632"/>
                      <a:pt x="-930" y="83318"/>
                      <a:pt x="270" y="810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2" name="任意多边形: 形状 1211">
                <a:extLst>
                  <a:ext uri="{FF2B5EF4-FFF2-40B4-BE49-F238E27FC236}">
                    <a16:creationId xmlns:a16="http://schemas.microsoft.com/office/drawing/2014/main" id="{F82D41BB-E695-88BA-575C-055B331B27AC}"/>
                  </a:ext>
                </a:extLst>
              </p:cNvPr>
              <p:cNvSpPr/>
              <p:nvPr/>
            </p:nvSpPr>
            <p:spPr>
              <a:xfrm>
                <a:off x="8239282" y="500567"/>
                <a:ext cx="11032" cy="70683"/>
              </a:xfrm>
              <a:custGeom>
                <a:avLst/>
                <a:gdLst>
                  <a:gd name="connsiteX0" fmla="*/ 14 w 11032"/>
                  <a:gd name="connsiteY0" fmla="*/ 68561 h 70683"/>
                  <a:gd name="connsiteX1" fmla="*/ 3786 w 11032"/>
                  <a:gd name="connsiteY1" fmla="*/ 36242 h 70683"/>
                  <a:gd name="connsiteX2" fmla="*/ 3528 w 11032"/>
                  <a:gd name="connsiteY2" fmla="*/ 2038 h 70683"/>
                  <a:gd name="connsiteX3" fmla="*/ 8843 w 11032"/>
                  <a:gd name="connsiteY3" fmla="*/ 1952 h 70683"/>
                  <a:gd name="connsiteX4" fmla="*/ 10386 w 11032"/>
                  <a:gd name="connsiteY4" fmla="*/ 36157 h 70683"/>
                  <a:gd name="connsiteX5" fmla="*/ 4128 w 11032"/>
                  <a:gd name="connsiteY5" fmla="*/ 69589 h 70683"/>
                  <a:gd name="connsiteX6" fmla="*/ 14 w 11032"/>
                  <a:gd name="connsiteY6" fmla="*/ 68561 h 7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32" h="70683">
                    <a:moveTo>
                      <a:pt x="14" y="68561"/>
                    </a:moveTo>
                    <a:cubicBezTo>
                      <a:pt x="1128" y="57759"/>
                      <a:pt x="3271" y="47129"/>
                      <a:pt x="3786" y="36242"/>
                    </a:cubicBezTo>
                    <a:cubicBezTo>
                      <a:pt x="4386" y="24927"/>
                      <a:pt x="2243" y="13268"/>
                      <a:pt x="3528" y="2038"/>
                    </a:cubicBezTo>
                    <a:cubicBezTo>
                      <a:pt x="3871" y="-877"/>
                      <a:pt x="8072" y="-448"/>
                      <a:pt x="8843" y="1952"/>
                    </a:cubicBezTo>
                    <a:cubicBezTo>
                      <a:pt x="12101" y="12496"/>
                      <a:pt x="10900" y="25270"/>
                      <a:pt x="10386" y="36157"/>
                    </a:cubicBezTo>
                    <a:cubicBezTo>
                      <a:pt x="9872" y="47301"/>
                      <a:pt x="9015" y="59388"/>
                      <a:pt x="4128" y="69589"/>
                    </a:cubicBezTo>
                    <a:cubicBezTo>
                      <a:pt x="3186" y="71475"/>
                      <a:pt x="-244" y="70790"/>
                      <a:pt x="14" y="685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3" name="任意多边形: 形状 1212">
                <a:extLst>
                  <a:ext uri="{FF2B5EF4-FFF2-40B4-BE49-F238E27FC236}">
                    <a16:creationId xmlns:a16="http://schemas.microsoft.com/office/drawing/2014/main" id="{48F3A46D-ABB1-8196-C0A8-9B9F9090126C}"/>
                  </a:ext>
                </a:extLst>
              </p:cNvPr>
              <p:cNvSpPr/>
              <p:nvPr/>
            </p:nvSpPr>
            <p:spPr>
              <a:xfrm>
                <a:off x="8268577" y="479509"/>
                <a:ext cx="25234" cy="60321"/>
              </a:xfrm>
              <a:custGeom>
                <a:avLst/>
                <a:gdLst>
                  <a:gd name="connsiteX0" fmla="*/ 10152 w 25234"/>
                  <a:gd name="connsiteY0" fmla="*/ 32868 h 60321"/>
                  <a:gd name="connsiteX1" fmla="*/ 123 w 25234"/>
                  <a:gd name="connsiteY1" fmla="*/ 3122 h 60321"/>
                  <a:gd name="connsiteX2" fmla="*/ 4837 w 25234"/>
                  <a:gd name="connsiteY2" fmla="*/ 1150 h 60321"/>
                  <a:gd name="connsiteX3" fmla="*/ 15296 w 25234"/>
                  <a:gd name="connsiteY3" fmla="*/ 27725 h 60321"/>
                  <a:gd name="connsiteX4" fmla="*/ 25154 w 25234"/>
                  <a:gd name="connsiteY4" fmla="*/ 57900 h 60321"/>
                  <a:gd name="connsiteX5" fmla="*/ 21554 w 25234"/>
                  <a:gd name="connsiteY5" fmla="*/ 59443 h 60321"/>
                  <a:gd name="connsiteX6" fmla="*/ 10152 w 25234"/>
                  <a:gd name="connsiteY6" fmla="*/ 32868 h 6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34" h="60321">
                    <a:moveTo>
                      <a:pt x="10152" y="32868"/>
                    </a:moveTo>
                    <a:cubicBezTo>
                      <a:pt x="7066" y="22924"/>
                      <a:pt x="2866" y="13152"/>
                      <a:pt x="123" y="3122"/>
                    </a:cubicBezTo>
                    <a:cubicBezTo>
                      <a:pt x="-735" y="121"/>
                      <a:pt x="3123" y="-1079"/>
                      <a:pt x="4837" y="1150"/>
                    </a:cubicBezTo>
                    <a:cubicBezTo>
                      <a:pt x="10495" y="8694"/>
                      <a:pt x="12724" y="18810"/>
                      <a:pt x="15296" y="27725"/>
                    </a:cubicBezTo>
                    <a:cubicBezTo>
                      <a:pt x="18296" y="37840"/>
                      <a:pt x="22325" y="47699"/>
                      <a:pt x="25154" y="57900"/>
                    </a:cubicBezTo>
                    <a:cubicBezTo>
                      <a:pt x="25754" y="60215"/>
                      <a:pt x="22840" y="61158"/>
                      <a:pt x="21554" y="59443"/>
                    </a:cubicBezTo>
                    <a:cubicBezTo>
                      <a:pt x="15467" y="51814"/>
                      <a:pt x="12896" y="41955"/>
                      <a:pt x="10152" y="328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4" name="任意多边形: 形状 1213">
                <a:extLst>
                  <a:ext uri="{FF2B5EF4-FFF2-40B4-BE49-F238E27FC236}">
                    <a16:creationId xmlns:a16="http://schemas.microsoft.com/office/drawing/2014/main" id="{363965DD-DDF0-8EF2-2047-0D0BAECC00DA}"/>
                  </a:ext>
                </a:extLst>
              </p:cNvPr>
              <p:cNvSpPr/>
              <p:nvPr/>
            </p:nvSpPr>
            <p:spPr>
              <a:xfrm>
                <a:off x="8290142" y="381534"/>
                <a:ext cx="67041" cy="22335"/>
              </a:xfrm>
              <a:custGeom>
                <a:avLst/>
                <a:gdLst>
                  <a:gd name="connsiteX0" fmla="*/ 1274 w 67041"/>
                  <a:gd name="connsiteY0" fmla="*/ 17601 h 22335"/>
                  <a:gd name="connsiteX1" fmla="*/ 29221 w 67041"/>
                  <a:gd name="connsiteY1" fmla="*/ 9628 h 22335"/>
                  <a:gd name="connsiteX2" fmla="*/ 64368 w 67041"/>
                  <a:gd name="connsiteY2" fmla="*/ 27 h 22335"/>
                  <a:gd name="connsiteX3" fmla="*/ 65997 w 67041"/>
                  <a:gd name="connsiteY3" fmla="*/ 3799 h 22335"/>
                  <a:gd name="connsiteX4" fmla="*/ 35050 w 67041"/>
                  <a:gd name="connsiteY4" fmla="*/ 15200 h 22335"/>
                  <a:gd name="connsiteX5" fmla="*/ 2560 w 67041"/>
                  <a:gd name="connsiteY5" fmla="*/ 22316 h 22335"/>
                  <a:gd name="connsiteX6" fmla="*/ 1274 w 67041"/>
                  <a:gd name="connsiteY6" fmla="*/ 17601 h 2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41" h="22335">
                    <a:moveTo>
                      <a:pt x="1274" y="17601"/>
                    </a:moveTo>
                    <a:cubicBezTo>
                      <a:pt x="10104" y="13743"/>
                      <a:pt x="19963" y="12286"/>
                      <a:pt x="29221" y="9628"/>
                    </a:cubicBezTo>
                    <a:cubicBezTo>
                      <a:pt x="40879" y="6285"/>
                      <a:pt x="52367" y="1913"/>
                      <a:pt x="64368" y="27"/>
                    </a:cubicBezTo>
                    <a:cubicBezTo>
                      <a:pt x="66511" y="-316"/>
                      <a:pt x="68226" y="2685"/>
                      <a:pt x="65997" y="3799"/>
                    </a:cubicBezTo>
                    <a:cubicBezTo>
                      <a:pt x="56053" y="8600"/>
                      <a:pt x="45509" y="11857"/>
                      <a:pt x="35050" y="15200"/>
                    </a:cubicBezTo>
                    <a:cubicBezTo>
                      <a:pt x="24763" y="18458"/>
                      <a:pt x="13448" y="22659"/>
                      <a:pt x="2560" y="22316"/>
                    </a:cubicBezTo>
                    <a:cubicBezTo>
                      <a:pt x="332" y="22230"/>
                      <a:pt x="-1211" y="18715"/>
                      <a:pt x="1274" y="176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5" name="任意多边形: 形状 1214">
                <a:extLst>
                  <a:ext uri="{FF2B5EF4-FFF2-40B4-BE49-F238E27FC236}">
                    <a16:creationId xmlns:a16="http://schemas.microsoft.com/office/drawing/2014/main" id="{0D7CE9A8-7C5C-3B7A-B161-2227A31E0DCB}"/>
                  </a:ext>
                </a:extLst>
              </p:cNvPr>
              <p:cNvSpPr/>
              <p:nvPr/>
            </p:nvSpPr>
            <p:spPr>
              <a:xfrm>
                <a:off x="8277903" y="316701"/>
                <a:ext cx="63007" cy="57207"/>
              </a:xfrm>
              <a:custGeom>
                <a:avLst/>
                <a:gdLst>
                  <a:gd name="connsiteX0" fmla="*/ 826 w 63007"/>
                  <a:gd name="connsiteY0" fmla="*/ 52602 h 57207"/>
                  <a:gd name="connsiteX1" fmla="*/ 30488 w 63007"/>
                  <a:gd name="connsiteY1" fmla="*/ 22769 h 57207"/>
                  <a:gd name="connsiteX2" fmla="*/ 60234 w 63007"/>
                  <a:gd name="connsiteY2" fmla="*/ 224 h 57207"/>
                  <a:gd name="connsiteX3" fmla="*/ 62377 w 63007"/>
                  <a:gd name="connsiteY3" fmla="*/ 3824 h 57207"/>
                  <a:gd name="connsiteX4" fmla="*/ 32202 w 63007"/>
                  <a:gd name="connsiteY4" fmla="*/ 31856 h 57207"/>
                  <a:gd name="connsiteX5" fmla="*/ 4256 w 63007"/>
                  <a:gd name="connsiteY5" fmla="*/ 56888 h 57207"/>
                  <a:gd name="connsiteX6" fmla="*/ 826 w 63007"/>
                  <a:gd name="connsiteY6" fmla="*/ 52602 h 5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007" h="57207">
                    <a:moveTo>
                      <a:pt x="826" y="52602"/>
                    </a:moveTo>
                    <a:cubicBezTo>
                      <a:pt x="10771" y="42657"/>
                      <a:pt x="20886" y="33142"/>
                      <a:pt x="30488" y="22769"/>
                    </a:cubicBezTo>
                    <a:cubicBezTo>
                      <a:pt x="38974" y="13511"/>
                      <a:pt x="47289" y="8539"/>
                      <a:pt x="60234" y="224"/>
                    </a:cubicBezTo>
                    <a:cubicBezTo>
                      <a:pt x="61948" y="-891"/>
                      <a:pt x="64092" y="2452"/>
                      <a:pt x="62377" y="3824"/>
                    </a:cubicBezTo>
                    <a:cubicBezTo>
                      <a:pt x="51576" y="12654"/>
                      <a:pt x="41632" y="21483"/>
                      <a:pt x="32202" y="31856"/>
                    </a:cubicBezTo>
                    <a:cubicBezTo>
                      <a:pt x="23801" y="41114"/>
                      <a:pt x="15571" y="51230"/>
                      <a:pt x="4256" y="56888"/>
                    </a:cubicBezTo>
                    <a:cubicBezTo>
                      <a:pt x="1512" y="58259"/>
                      <a:pt x="-1488" y="54916"/>
                      <a:pt x="826" y="526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6" name="任意多边形: 形状 1215">
                <a:extLst>
                  <a:ext uri="{FF2B5EF4-FFF2-40B4-BE49-F238E27FC236}">
                    <a16:creationId xmlns:a16="http://schemas.microsoft.com/office/drawing/2014/main" id="{C6301DA5-6F19-CBC5-3CC1-167D21346427}"/>
                  </a:ext>
                </a:extLst>
              </p:cNvPr>
              <p:cNvSpPr/>
              <p:nvPr/>
            </p:nvSpPr>
            <p:spPr>
              <a:xfrm>
                <a:off x="8242029" y="267126"/>
                <a:ext cx="32953" cy="89256"/>
              </a:xfrm>
              <a:custGeom>
                <a:avLst/>
                <a:gdLst>
                  <a:gd name="connsiteX0" fmla="*/ 10 w 32953"/>
                  <a:gd name="connsiteY0" fmla="*/ 86404 h 89256"/>
                  <a:gd name="connsiteX1" fmla="*/ 15269 w 32953"/>
                  <a:gd name="connsiteY1" fmla="*/ 31882 h 89256"/>
                  <a:gd name="connsiteX2" fmla="*/ 29671 w 32953"/>
                  <a:gd name="connsiteY2" fmla="*/ 678 h 89256"/>
                  <a:gd name="connsiteX3" fmla="*/ 32842 w 32953"/>
                  <a:gd name="connsiteY3" fmla="*/ 3765 h 89256"/>
                  <a:gd name="connsiteX4" fmla="*/ 5410 w 32953"/>
                  <a:gd name="connsiteY4" fmla="*/ 87775 h 89256"/>
                  <a:gd name="connsiteX5" fmla="*/ 10 w 32953"/>
                  <a:gd name="connsiteY5" fmla="*/ 86404 h 89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953" h="89256">
                    <a:moveTo>
                      <a:pt x="10" y="86404"/>
                    </a:moveTo>
                    <a:cubicBezTo>
                      <a:pt x="1810" y="67801"/>
                      <a:pt x="9782" y="49627"/>
                      <a:pt x="15269" y="31882"/>
                    </a:cubicBezTo>
                    <a:cubicBezTo>
                      <a:pt x="18698" y="20910"/>
                      <a:pt x="22555" y="13023"/>
                      <a:pt x="29671" y="678"/>
                    </a:cubicBezTo>
                    <a:cubicBezTo>
                      <a:pt x="30871" y="-1379"/>
                      <a:pt x="33528" y="1707"/>
                      <a:pt x="32842" y="3765"/>
                    </a:cubicBezTo>
                    <a:cubicBezTo>
                      <a:pt x="23670" y="31797"/>
                      <a:pt x="16126" y="60772"/>
                      <a:pt x="5410" y="87775"/>
                    </a:cubicBezTo>
                    <a:cubicBezTo>
                      <a:pt x="4467" y="90433"/>
                      <a:pt x="-247" y="89232"/>
                      <a:pt x="10" y="864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1" name="图形 4">
              <a:extLst>
                <a:ext uri="{FF2B5EF4-FFF2-40B4-BE49-F238E27FC236}">
                  <a16:creationId xmlns:a16="http://schemas.microsoft.com/office/drawing/2014/main" id="{34805DBD-E660-AAF9-D722-B76D918ED056}"/>
                </a:ext>
              </a:extLst>
            </p:cNvPr>
            <p:cNvGrpSpPr/>
            <p:nvPr/>
          </p:nvGrpSpPr>
          <p:grpSpPr>
            <a:xfrm>
              <a:off x="5591977" y="1675879"/>
              <a:ext cx="634483" cy="510948"/>
              <a:chOff x="5591977" y="1675879"/>
              <a:chExt cx="634483" cy="510948"/>
            </a:xfrm>
          </p:grpSpPr>
          <p:sp>
            <p:nvSpPr>
              <p:cNvPr id="1194" name="任意多边形: 形状 1193">
                <a:extLst>
                  <a:ext uri="{FF2B5EF4-FFF2-40B4-BE49-F238E27FC236}">
                    <a16:creationId xmlns:a16="http://schemas.microsoft.com/office/drawing/2014/main" id="{E56D5E90-09D7-043D-DB88-3A4385643F1A}"/>
                  </a:ext>
                </a:extLst>
              </p:cNvPr>
              <p:cNvSpPr/>
              <p:nvPr/>
            </p:nvSpPr>
            <p:spPr>
              <a:xfrm>
                <a:off x="5591977" y="1675879"/>
                <a:ext cx="634483" cy="510948"/>
              </a:xfrm>
              <a:custGeom>
                <a:avLst/>
                <a:gdLst>
                  <a:gd name="connsiteX0" fmla="*/ 576032 w 634483"/>
                  <a:gd name="connsiteY0" fmla="*/ 2187 h 510948"/>
                  <a:gd name="connsiteX1" fmla="*/ 569860 w 634483"/>
                  <a:gd name="connsiteY1" fmla="*/ 301 h 510948"/>
                  <a:gd name="connsiteX2" fmla="*/ 566602 w 634483"/>
                  <a:gd name="connsiteY2" fmla="*/ 1758 h 510948"/>
                  <a:gd name="connsiteX3" fmla="*/ 545085 w 634483"/>
                  <a:gd name="connsiteY3" fmla="*/ 18646 h 510948"/>
                  <a:gd name="connsiteX4" fmla="*/ 528369 w 634483"/>
                  <a:gd name="connsiteY4" fmla="*/ 30819 h 510948"/>
                  <a:gd name="connsiteX5" fmla="*/ 528112 w 634483"/>
                  <a:gd name="connsiteY5" fmla="*/ 32448 h 510948"/>
                  <a:gd name="connsiteX6" fmla="*/ 528454 w 634483"/>
                  <a:gd name="connsiteY6" fmla="*/ 36048 h 510948"/>
                  <a:gd name="connsiteX7" fmla="*/ 573974 w 634483"/>
                  <a:gd name="connsiteY7" fmla="*/ 217014 h 510948"/>
                  <a:gd name="connsiteX8" fmla="*/ 449673 w 634483"/>
                  <a:gd name="connsiteY8" fmla="*/ 400465 h 510948"/>
                  <a:gd name="connsiteX9" fmla="*/ 241276 w 634483"/>
                  <a:gd name="connsiteY9" fmla="*/ 444956 h 510948"/>
                  <a:gd name="connsiteX10" fmla="*/ 48823 w 634483"/>
                  <a:gd name="connsiteY10" fmla="*/ 306339 h 510948"/>
                  <a:gd name="connsiteX11" fmla="*/ 44880 w 634483"/>
                  <a:gd name="connsiteY11" fmla="*/ 303767 h 510948"/>
                  <a:gd name="connsiteX12" fmla="*/ 42908 w 634483"/>
                  <a:gd name="connsiteY12" fmla="*/ 303339 h 510948"/>
                  <a:gd name="connsiteX13" fmla="*/ 16848 w 634483"/>
                  <a:gd name="connsiteY13" fmla="*/ 318512 h 510948"/>
                  <a:gd name="connsiteX14" fmla="*/ 1417 w 634483"/>
                  <a:gd name="connsiteY14" fmla="*/ 332571 h 510948"/>
                  <a:gd name="connsiteX15" fmla="*/ 560 w 634483"/>
                  <a:gd name="connsiteY15" fmla="*/ 337629 h 510948"/>
                  <a:gd name="connsiteX16" fmla="*/ 223016 w 634483"/>
                  <a:gd name="connsiteY16" fmla="*/ 500163 h 510948"/>
                  <a:gd name="connsiteX17" fmla="*/ 471362 w 634483"/>
                  <a:gd name="connsiteY17" fmla="*/ 459187 h 510948"/>
                  <a:gd name="connsiteX18" fmla="*/ 627552 w 634483"/>
                  <a:gd name="connsiteY18" fmla="*/ 267506 h 510948"/>
                  <a:gd name="connsiteX19" fmla="*/ 627981 w 634483"/>
                  <a:gd name="connsiteY19" fmla="*/ 137890 h 510948"/>
                  <a:gd name="connsiteX20" fmla="*/ 576032 w 634483"/>
                  <a:gd name="connsiteY20" fmla="*/ 2187 h 510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4483" h="510948">
                    <a:moveTo>
                      <a:pt x="576032" y="2187"/>
                    </a:moveTo>
                    <a:cubicBezTo>
                      <a:pt x="574403" y="44"/>
                      <a:pt x="571917" y="-385"/>
                      <a:pt x="569860" y="301"/>
                    </a:cubicBezTo>
                    <a:cubicBezTo>
                      <a:pt x="568745" y="387"/>
                      <a:pt x="567631" y="815"/>
                      <a:pt x="566602" y="1758"/>
                    </a:cubicBezTo>
                    <a:cubicBezTo>
                      <a:pt x="559916" y="8016"/>
                      <a:pt x="552629" y="13417"/>
                      <a:pt x="545085" y="18646"/>
                    </a:cubicBezTo>
                    <a:cubicBezTo>
                      <a:pt x="540113" y="22075"/>
                      <a:pt x="530855" y="25075"/>
                      <a:pt x="528369" y="30819"/>
                    </a:cubicBezTo>
                    <a:cubicBezTo>
                      <a:pt x="528112" y="31333"/>
                      <a:pt x="528026" y="31848"/>
                      <a:pt x="528112" y="32448"/>
                    </a:cubicBezTo>
                    <a:cubicBezTo>
                      <a:pt x="527683" y="33562"/>
                      <a:pt x="527683" y="34762"/>
                      <a:pt x="528454" y="36048"/>
                    </a:cubicBezTo>
                    <a:cubicBezTo>
                      <a:pt x="559916" y="91769"/>
                      <a:pt x="577832" y="152634"/>
                      <a:pt x="573974" y="217014"/>
                    </a:cubicBezTo>
                    <a:cubicBezTo>
                      <a:pt x="569003" y="299481"/>
                      <a:pt x="516539" y="357603"/>
                      <a:pt x="449673" y="400465"/>
                    </a:cubicBezTo>
                    <a:cubicBezTo>
                      <a:pt x="387008" y="440756"/>
                      <a:pt x="315342" y="464073"/>
                      <a:pt x="241276" y="444956"/>
                    </a:cubicBezTo>
                    <a:cubicBezTo>
                      <a:pt x="162494" y="424640"/>
                      <a:pt x="90142" y="377319"/>
                      <a:pt x="48823" y="306339"/>
                    </a:cubicBezTo>
                    <a:cubicBezTo>
                      <a:pt x="47795" y="304625"/>
                      <a:pt x="46337" y="303853"/>
                      <a:pt x="44880" y="303767"/>
                    </a:cubicBezTo>
                    <a:cubicBezTo>
                      <a:pt x="44280" y="303510"/>
                      <a:pt x="43594" y="303253"/>
                      <a:pt x="42908" y="303339"/>
                    </a:cubicBezTo>
                    <a:cubicBezTo>
                      <a:pt x="33907" y="303682"/>
                      <a:pt x="23791" y="313454"/>
                      <a:pt x="16848" y="318512"/>
                    </a:cubicBezTo>
                    <a:cubicBezTo>
                      <a:pt x="12304" y="321770"/>
                      <a:pt x="3818" y="326656"/>
                      <a:pt x="1417" y="332571"/>
                    </a:cubicBezTo>
                    <a:cubicBezTo>
                      <a:pt x="131" y="333685"/>
                      <a:pt x="-554" y="335571"/>
                      <a:pt x="560" y="337629"/>
                    </a:cubicBezTo>
                    <a:cubicBezTo>
                      <a:pt x="45823" y="419496"/>
                      <a:pt x="136691" y="472131"/>
                      <a:pt x="223016" y="500163"/>
                    </a:cubicBezTo>
                    <a:cubicBezTo>
                      <a:pt x="305741" y="526995"/>
                      <a:pt x="398238" y="500163"/>
                      <a:pt x="471362" y="459187"/>
                    </a:cubicBezTo>
                    <a:cubicBezTo>
                      <a:pt x="543885" y="418467"/>
                      <a:pt x="607065" y="349373"/>
                      <a:pt x="627552" y="267506"/>
                    </a:cubicBezTo>
                    <a:cubicBezTo>
                      <a:pt x="638097" y="225501"/>
                      <a:pt x="635268" y="180066"/>
                      <a:pt x="627981" y="137890"/>
                    </a:cubicBezTo>
                    <a:cubicBezTo>
                      <a:pt x="620438" y="92798"/>
                      <a:pt x="604150" y="38963"/>
                      <a:pt x="576032" y="218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5" name="任意多边形: 形状 1194">
                <a:extLst>
                  <a:ext uri="{FF2B5EF4-FFF2-40B4-BE49-F238E27FC236}">
                    <a16:creationId xmlns:a16="http://schemas.microsoft.com/office/drawing/2014/main" id="{64E7D45D-3103-F14E-EE96-C0E9138E4A56}"/>
                  </a:ext>
                </a:extLst>
              </p:cNvPr>
              <p:cNvSpPr/>
              <p:nvPr/>
            </p:nvSpPr>
            <p:spPr>
              <a:xfrm>
                <a:off x="5628996" y="1704460"/>
                <a:ext cx="548656" cy="433021"/>
              </a:xfrm>
              <a:custGeom>
                <a:avLst/>
                <a:gdLst>
                  <a:gd name="connsiteX0" fmla="*/ 501121 w 548656"/>
                  <a:gd name="connsiteY0" fmla="*/ 3867 h 433021"/>
                  <a:gd name="connsiteX1" fmla="*/ 498978 w 548656"/>
                  <a:gd name="connsiteY1" fmla="*/ 1981 h 433021"/>
                  <a:gd name="connsiteX2" fmla="*/ 494007 w 548656"/>
                  <a:gd name="connsiteY2" fmla="*/ 695 h 433021"/>
                  <a:gd name="connsiteX3" fmla="*/ 385822 w 548656"/>
                  <a:gd name="connsiteY3" fmla="*/ 73904 h 433021"/>
                  <a:gd name="connsiteX4" fmla="*/ 268979 w 548656"/>
                  <a:gd name="connsiteY4" fmla="*/ 151828 h 433021"/>
                  <a:gd name="connsiteX5" fmla="*/ 270607 w 548656"/>
                  <a:gd name="connsiteY5" fmla="*/ 160315 h 433021"/>
                  <a:gd name="connsiteX6" fmla="*/ 280637 w 548656"/>
                  <a:gd name="connsiteY6" fmla="*/ 169831 h 433021"/>
                  <a:gd name="connsiteX7" fmla="*/ 284323 w 548656"/>
                  <a:gd name="connsiteY7" fmla="*/ 191348 h 433021"/>
                  <a:gd name="connsiteX8" fmla="*/ 254834 w 548656"/>
                  <a:gd name="connsiteY8" fmla="*/ 205407 h 433021"/>
                  <a:gd name="connsiteX9" fmla="*/ 253462 w 548656"/>
                  <a:gd name="connsiteY9" fmla="*/ 206607 h 433021"/>
                  <a:gd name="connsiteX10" fmla="*/ 252776 w 548656"/>
                  <a:gd name="connsiteY10" fmla="*/ 211322 h 433021"/>
                  <a:gd name="connsiteX11" fmla="*/ 263578 w 548656"/>
                  <a:gd name="connsiteY11" fmla="*/ 239011 h 433021"/>
                  <a:gd name="connsiteX12" fmla="*/ 243261 w 548656"/>
                  <a:gd name="connsiteY12" fmla="*/ 250069 h 433021"/>
                  <a:gd name="connsiteX13" fmla="*/ 224658 w 548656"/>
                  <a:gd name="connsiteY13" fmla="*/ 242525 h 433021"/>
                  <a:gd name="connsiteX14" fmla="*/ 218915 w 548656"/>
                  <a:gd name="connsiteY14" fmla="*/ 244326 h 433021"/>
                  <a:gd name="connsiteX15" fmla="*/ 218143 w 548656"/>
                  <a:gd name="connsiteY15" fmla="*/ 245783 h 433021"/>
                  <a:gd name="connsiteX16" fmla="*/ 215572 w 548656"/>
                  <a:gd name="connsiteY16" fmla="*/ 261471 h 433021"/>
                  <a:gd name="connsiteX17" fmla="*/ 203570 w 548656"/>
                  <a:gd name="connsiteY17" fmla="*/ 269700 h 433021"/>
                  <a:gd name="connsiteX18" fmla="*/ 188654 w 548656"/>
                  <a:gd name="connsiteY18" fmla="*/ 267729 h 433021"/>
                  <a:gd name="connsiteX19" fmla="*/ 178196 w 548656"/>
                  <a:gd name="connsiteY19" fmla="*/ 250669 h 433021"/>
                  <a:gd name="connsiteX20" fmla="*/ 169280 w 548656"/>
                  <a:gd name="connsiteY20" fmla="*/ 252041 h 433021"/>
                  <a:gd name="connsiteX21" fmla="*/ 156850 w 548656"/>
                  <a:gd name="connsiteY21" fmla="*/ 261985 h 433021"/>
                  <a:gd name="connsiteX22" fmla="*/ 138333 w 548656"/>
                  <a:gd name="connsiteY22" fmla="*/ 258642 h 433021"/>
                  <a:gd name="connsiteX23" fmla="*/ 127018 w 548656"/>
                  <a:gd name="connsiteY23" fmla="*/ 246126 h 433021"/>
                  <a:gd name="connsiteX24" fmla="*/ 127703 w 548656"/>
                  <a:gd name="connsiteY24" fmla="*/ 228895 h 433021"/>
                  <a:gd name="connsiteX25" fmla="*/ 127361 w 548656"/>
                  <a:gd name="connsiteY25" fmla="*/ 228209 h 433021"/>
                  <a:gd name="connsiteX26" fmla="*/ 121188 w 548656"/>
                  <a:gd name="connsiteY26" fmla="*/ 224952 h 433021"/>
                  <a:gd name="connsiteX27" fmla="*/ 61181 w 548656"/>
                  <a:gd name="connsiteY27" fmla="*/ 248526 h 433021"/>
                  <a:gd name="connsiteX28" fmla="*/ 1688 w 548656"/>
                  <a:gd name="connsiteY28" fmla="*/ 277673 h 433021"/>
                  <a:gd name="connsiteX29" fmla="*/ 745 w 548656"/>
                  <a:gd name="connsiteY29" fmla="*/ 283074 h 433021"/>
                  <a:gd name="connsiteX30" fmla="*/ 55866 w 548656"/>
                  <a:gd name="connsiteY30" fmla="*/ 351053 h 433021"/>
                  <a:gd name="connsiteX31" fmla="*/ 154021 w 548656"/>
                  <a:gd name="connsiteY31" fmla="*/ 411575 h 433021"/>
                  <a:gd name="connsiteX32" fmla="*/ 391394 w 548656"/>
                  <a:gd name="connsiteY32" fmla="*/ 399488 h 433021"/>
                  <a:gd name="connsiteX33" fmla="*/ 438200 w 548656"/>
                  <a:gd name="connsiteY33" fmla="*/ 363055 h 433021"/>
                  <a:gd name="connsiteX34" fmla="*/ 495550 w 548656"/>
                  <a:gd name="connsiteY34" fmla="*/ 311791 h 433021"/>
                  <a:gd name="connsiteX35" fmla="*/ 541927 w 548656"/>
                  <a:gd name="connsiteY35" fmla="*/ 223837 h 433021"/>
                  <a:gd name="connsiteX36" fmla="*/ 543813 w 548656"/>
                  <a:gd name="connsiteY36" fmla="*/ 114881 h 433021"/>
                  <a:gd name="connsiteX37" fmla="*/ 501121 w 548656"/>
                  <a:gd name="connsiteY37" fmla="*/ 3867 h 43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48656" h="433021">
                    <a:moveTo>
                      <a:pt x="501121" y="3867"/>
                    </a:moveTo>
                    <a:cubicBezTo>
                      <a:pt x="500521" y="2924"/>
                      <a:pt x="499750" y="2410"/>
                      <a:pt x="498978" y="1981"/>
                    </a:cubicBezTo>
                    <a:cubicBezTo>
                      <a:pt x="497950" y="267"/>
                      <a:pt x="495892" y="-762"/>
                      <a:pt x="494007" y="695"/>
                    </a:cubicBezTo>
                    <a:cubicBezTo>
                      <a:pt x="459202" y="27013"/>
                      <a:pt x="422169" y="49901"/>
                      <a:pt x="385822" y="73904"/>
                    </a:cubicBezTo>
                    <a:cubicBezTo>
                      <a:pt x="346645" y="99793"/>
                      <a:pt x="308840" y="126968"/>
                      <a:pt x="268979" y="151828"/>
                    </a:cubicBezTo>
                    <a:cubicBezTo>
                      <a:pt x="265035" y="154315"/>
                      <a:pt x="267092" y="159544"/>
                      <a:pt x="270607" y="160315"/>
                    </a:cubicBezTo>
                    <a:cubicBezTo>
                      <a:pt x="273864" y="163487"/>
                      <a:pt x="277808" y="166059"/>
                      <a:pt x="280637" y="169831"/>
                    </a:cubicBezTo>
                    <a:cubicBezTo>
                      <a:pt x="285438" y="176089"/>
                      <a:pt x="287923" y="184061"/>
                      <a:pt x="284323" y="191348"/>
                    </a:cubicBezTo>
                    <a:cubicBezTo>
                      <a:pt x="278408" y="203435"/>
                      <a:pt x="264521" y="200435"/>
                      <a:pt x="254834" y="205407"/>
                    </a:cubicBezTo>
                    <a:cubicBezTo>
                      <a:pt x="254234" y="205750"/>
                      <a:pt x="253805" y="206178"/>
                      <a:pt x="253462" y="206607"/>
                    </a:cubicBezTo>
                    <a:cubicBezTo>
                      <a:pt x="251748" y="207635"/>
                      <a:pt x="251233" y="209779"/>
                      <a:pt x="252776" y="211322"/>
                    </a:cubicBezTo>
                    <a:cubicBezTo>
                      <a:pt x="259892" y="218523"/>
                      <a:pt x="266064" y="228295"/>
                      <a:pt x="263578" y="239011"/>
                    </a:cubicBezTo>
                    <a:cubicBezTo>
                      <a:pt x="261435" y="248441"/>
                      <a:pt x="251662" y="251012"/>
                      <a:pt x="243261" y="250069"/>
                    </a:cubicBezTo>
                    <a:cubicBezTo>
                      <a:pt x="236146" y="249298"/>
                      <a:pt x="231088" y="244926"/>
                      <a:pt x="224658" y="242525"/>
                    </a:cubicBezTo>
                    <a:cubicBezTo>
                      <a:pt x="222172" y="241583"/>
                      <a:pt x="219944" y="242525"/>
                      <a:pt x="218915" y="244326"/>
                    </a:cubicBezTo>
                    <a:cubicBezTo>
                      <a:pt x="218486" y="244754"/>
                      <a:pt x="218143" y="245183"/>
                      <a:pt x="218143" y="245783"/>
                    </a:cubicBezTo>
                    <a:cubicBezTo>
                      <a:pt x="217544" y="251441"/>
                      <a:pt x="218401" y="256327"/>
                      <a:pt x="215572" y="261471"/>
                    </a:cubicBezTo>
                    <a:cubicBezTo>
                      <a:pt x="213086" y="265843"/>
                      <a:pt x="208199" y="268329"/>
                      <a:pt x="203570" y="269700"/>
                    </a:cubicBezTo>
                    <a:cubicBezTo>
                      <a:pt x="198512" y="271158"/>
                      <a:pt x="193197" y="270300"/>
                      <a:pt x="188654" y="267729"/>
                    </a:cubicBezTo>
                    <a:cubicBezTo>
                      <a:pt x="182139" y="264214"/>
                      <a:pt x="181025" y="256756"/>
                      <a:pt x="178196" y="250669"/>
                    </a:cubicBezTo>
                    <a:cubicBezTo>
                      <a:pt x="176138" y="246297"/>
                      <a:pt x="170737" y="248441"/>
                      <a:pt x="169280" y="252041"/>
                    </a:cubicBezTo>
                    <a:cubicBezTo>
                      <a:pt x="165679" y="256242"/>
                      <a:pt x="162508" y="260271"/>
                      <a:pt x="156850" y="261985"/>
                    </a:cubicBezTo>
                    <a:cubicBezTo>
                      <a:pt x="150678" y="263871"/>
                      <a:pt x="143734" y="261642"/>
                      <a:pt x="138333" y="258642"/>
                    </a:cubicBezTo>
                    <a:cubicBezTo>
                      <a:pt x="133362" y="255984"/>
                      <a:pt x="129075" y="251355"/>
                      <a:pt x="127018" y="246126"/>
                    </a:cubicBezTo>
                    <a:cubicBezTo>
                      <a:pt x="124532" y="239868"/>
                      <a:pt x="128732" y="234982"/>
                      <a:pt x="127703" y="228895"/>
                    </a:cubicBezTo>
                    <a:cubicBezTo>
                      <a:pt x="127618" y="228638"/>
                      <a:pt x="127446" y="228381"/>
                      <a:pt x="127361" y="228209"/>
                    </a:cubicBezTo>
                    <a:cubicBezTo>
                      <a:pt x="126675" y="225638"/>
                      <a:pt x="124361" y="223666"/>
                      <a:pt x="121188" y="224952"/>
                    </a:cubicBezTo>
                    <a:cubicBezTo>
                      <a:pt x="101300" y="232839"/>
                      <a:pt x="80469" y="239097"/>
                      <a:pt x="61181" y="248526"/>
                    </a:cubicBezTo>
                    <a:cubicBezTo>
                      <a:pt x="41464" y="258127"/>
                      <a:pt x="19004" y="263957"/>
                      <a:pt x="1688" y="277673"/>
                    </a:cubicBezTo>
                    <a:cubicBezTo>
                      <a:pt x="-370" y="279302"/>
                      <a:pt x="-370" y="281530"/>
                      <a:pt x="745" y="283074"/>
                    </a:cubicBezTo>
                    <a:cubicBezTo>
                      <a:pt x="9146" y="311277"/>
                      <a:pt x="34006" y="332965"/>
                      <a:pt x="55866" y="351053"/>
                    </a:cubicBezTo>
                    <a:cubicBezTo>
                      <a:pt x="85441" y="375571"/>
                      <a:pt x="118874" y="396316"/>
                      <a:pt x="154021" y="411575"/>
                    </a:cubicBezTo>
                    <a:cubicBezTo>
                      <a:pt x="228773" y="443979"/>
                      <a:pt x="320328" y="439436"/>
                      <a:pt x="391394" y="399488"/>
                    </a:cubicBezTo>
                    <a:cubicBezTo>
                      <a:pt x="408453" y="389887"/>
                      <a:pt x="423369" y="375742"/>
                      <a:pt x="438200" y="363055"/>
                    </a:cubicBezTo>
                    <a:cubicBezTo>
                      <a:pt x="458173" y="345996"/>
                      <a:pt x="478405" y="332022"/>
                      <a:pt x="495550" y="311791"/>
                    </a:cubicBezTo>
                    <a:cubicBezTo>
                      <a:pt x="517324" y="286074"/>
                      <a:pt x="533183" y="256327"/>
                      <a:pt x="541927" y="223837"/>
                    </a:cubicBezTo>
                    <a:cubicBezTo>
                      <a:pt x="551442" y="188776"/>
                      <a:pt x="549728" y="150285"/>
                      <a:pt x="543813" y="114881"/>
                    </a:cubicBezTo>
                    <a:cubicBezTo>
                      <a:pt x="537555" y="78534"/>
                      <a:pt x="522296" y="34385"/>
                      <a:pt x="501121" y="386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6" name="任意多边形: 形状 1195">
                <a:extLst>
                  <a:ext uri="{FF2B5EF4-FFF2-40B4-BE49-F238E27FC236}">
                    <a16:creationId xmlns:a16="http://schemas.microsoft.com/office/drawing/2014/main" id="{4C61A925-0B21-A001-8B83-8DBF1DE59F7A}"/>
                  </a:ext>
                </a:extLst>
              </p:cNvPr>
              <p:cNvSpPr/>
              <p:nvPr/>
            </p:nvSpPr>
            <p:spPr>
              <a:xfrm>
                <a:off x="5940722" y="1887396"/>
                <a:ext cx="49344" cy="58415"/>
              </a:xfrm>
              <a:custGeom>
                <a:avLst/>
                <a:gdLst>
                  <a:gd name="connsiteX0" fmla="*/ 7401 w 49344"/>
                  <a:gd name="connsiteY0" fmla="*/ 11 h 58415"/>
                  <a:gd name="connsiteX1" fmla="*/ 5258 w 49344"/>
                  <a:gd name="connsiteY1" fmla="*/ 868 h 58415"/>
                  <a:gd name="connsiteX2" fmla="*/ 29 w 49344"/>
                  <a:gd name="connsiteY2" fmla="*/ 6183 h 58415"/>
                  <a:gd name="connsiteX3" fmla="*/ 36805 w 49344"/>
                  <a:gd name="connsiteY3" fmla="*/ 56247 h 58415"/>
                  <a:gd name="connsiteX4" fmla="*/ 44435 w 49344"/>
                  <a:gd name="connsiteY4" fmla="*/ 24271 h 58415"/>
                  <a:gd name="connsiteX5" fmla="*/ 7401 w 49344"/>
                  <a:gd name="connsiteY5" fmla="*/ 11 h 5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344" h="58415">
                    <a:moveTo>
                      <a:pt x="7401" y="11"/>
                    </a:moveTo>
                    <a:cubicBezTo>
                      <a:pt x="6630" y="-75"/>
                      <a:pt x="5858" y="354"/>
                      <a:pt x="5258" y="868"/>
                    </a:cubicBezTo>
                    <a:cubicBezTo>
                      <a:pt x="2429" y="782"/>
                      <a:pt x="-314" y="2583"/>
                      <a:pt x="29" y="6183"/>
                    </a:cubicBezTo>
                    <a:cubicBezTo>
                      <a:pt x="1229" y="21871"/>
                      <a:pt x="11859" y="69020"/>
                      <a:pt x="36805" y="56247"/>
                    </a:cubicBezTo>
                    <a:cubicBezTo>
                      <a:pt x="50006" y="49389"/>
                      <a:pt x="53179" y="36015"/>
                      <a:pt x="44435" y="24271"/>
                    </a:cubicBezTo>
                    <a:cubicBezTo>
                      <a:pt x="37062" y="14499"/>
                      <a:pt x="20089" y="954"/>
                      <a:pt x="7401" y="1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7" name="任意多边形: 形状 1196">
                <a:extLst>
                  <a:ext uri="{FF2B5EF4-FFF2-40B4-BE49-F238E27FC236}">
                    <a16:creationId xmlns:a16="http://schemas.microsoft.com/office/drawing/2014/main" id="{F1B94ED1-8FC3-689A-ACC4-3AB8E1E8BDE8}"/>
                  </a:ext>
                </a:extLst>
              </p:cNvPr>
              <p:cNvSpPr/>
              <p:nvPr/>
            </p:nvSpPr>
            <p:spPr>
              <a:xfrm>
                <a:off x="6004910" y="1991604"/>
                <a:ext cx="50697" cy="52566"/>
              </a:xfrm>
              <a:custGeom>
                <a:avLst/>
                <a:gdLst>
                  <a:gd name="connsiteX0" fmla="*/ 44712 w 50697"/>
                  <a:gd name="connsiteY0" fmla="*/ 19418 h 52566"/>
                  <a:gd name="connsiteX1" fmla="*/ 7422 w 50697"/>
                  <a:gd name="connsiteY1" fmla="*/ 44 h 52566"/>
                  <a:gd name="connsiteX2" fmla="*/ 4850 w 50697"/>
                  <a:gd name="connsiteY2" fmla="*/ 816 h 52566"/>
                  <a:gd name="connsiteX3" fmla="*/ 135 w 50697"/>
                  <a:gd name="connsiteY3" fmla="*/ 7845 h 52566"/>
                  <a:gd name="connsiteX4" fmla="*/ 41883 w 50697"/>
                  <a:gd name="connsiteY4" fmla="*/ 49765 h 52566"/>
                  <a:gd name="connsiteX5" fmla="*/ 44712 w 50697"/>
                  <a:gd name="connsiteY5" fmla="*/ 19418 h 5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697" h="52566">
                    <a:moveTo>
                      <a:pt x="44712" y="19418"/>
                    </a:moveTo>
                    <a:cubicBezTo>
                      <a:pt x="35025" y="9217"/>
                      <a:pt x="21138" y="2273"/>
                      <a:pt x="7422" y="44"/>
                    </a:cubicBezTo>
                    <a:cubicBezTo>
                      <a:pt x="6393" y="-127"/>
                      <a:pt x="5536" y="216"/>
                      <a:pt x="4850" y="816"/>
                    </a:cubicBezTo>
                    <a:cubicBezTo>
                      <a:pt x="2021" y="1501"/>
                      <a:pt x="-636" y="4159"/>
                      <a:pt x="135" y="7845"/>
                    </a:cubicBezTo>
                    <a:cubicBezTo>
                      <a:pt x="3307" y="23704"/>
                      <a:pt x="19852" y="63395"/>
                      <a:pt x="41883" y="49765"/>
                    </a:cubicBezTo>
                    <a:cubicBezTo>
                      <a:pt x="53113" y="42735"/>
                      <a:pt x="53113" y="28333"/>
                      <a:pt x="44712" y="1941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8" name="任意多边形: 形状 1197">
                <a:extLst>
                  <a:ext uri="{FF2B5EF4-FFF2-40B4-BE49-F238E27FC236}">
                    <a16:creationId xmlns:a16="http://schemas.microsoft.com/office/drawing/2014/main" id="{C9A9B791-7FCE-2EDA-6C71-C5ADF40BEB54}"/>
                  </a:ext>
                </a:extLst>
              </p:cNvPr>
              <p:cNvSpPr/>
              <p:nvPr/>
            </p:nvSpPr>
            <p:spPr>
              <a:xfrm>
                <a:off x="5924508" y="1974222"/>
                <a:ext cx="45329" cy="65892"/>
              </a:xfrm>
              <a:custGeom>
                <a:avLst/>
                <a:gdLst>
                  <a:gd name="connsiteX0" fmla="*/ 12043 w 45329"/>
                  <a:gd name="connsiteY0" fmla="*/ 1653 h 65892"/>
                  <a:gd name="connsiteX1" fmla="*/ 3385 w 45329"/>
                  <a:gd name="connsiteY1" fmla="*/ 2939 h 65892"/>
                  <a:gd name="connsiteX2" fmla="*/ 28330 w 45329"/>
                  <a:gd name="connsiteY2" fmla="*/ 65175 h 65892"/>
                  <a:gd name="connsiteX3" fmla="*/ 12043 w 45329"/>
                  <a:gd name="connsiteY3" fmla="*/ 1653 h 6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329" h="65892">
                    <a:moveTo>
                      <a:pt x="12043" y="1653"/>
                    </a:moveTo>
                    <a:cubicBezTo>
                      <a:pt x="9557" y="-576"/>
                      <a:pt x="5270" y="-918"/>
                      <a:pt x="3385" y="2939"/>
                    </a:cubicBezTo>
                    <a:cubicBezTo>
                      <a:pt x="-4673" y="18627"/>
                      <a:pt x="898" y="72719"/>
                      <a:pt x="28330" y="65175"/>
                    </a:cubicBezTo>
                    <a:cubicBezTo>
                      <a:pt x="65107" y="55060"/>
                      <a:pt x="33989" y="10397"/>
                      <a:pt x="12043" y="165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9" name="任意多边形: 形状 1198">
                <a:extLst>
                  <a:ext uri="{FF2B5EF4-FFF2-40B4-BE49-F238E27FC236}">
                    <a16:creationId xmlns:a16="http://schemas.microsoft.com/office/drawing/2014/main" id="{1E164D59-5975-368B-A584-376FE1346E39}"/>
                  </a:ext>
                </a:extLst>
              </p:cNvPr>
              <p:cNvSpPr/>
              <p:nvPr/>
            </p:nvSpPr>
            <p:spPr>
              <a:xfrm>
                <a:off x="5791497" y="2002370"/>
                <a:ext cx="41572" cy="64918"/>
              </a:xfrm>
              <a:custGeom>
                <a:avLst/>
                <a:gdLst>
                  <a:gd name="connsiteX0" fmla="*/ 23581 w 41572"/>
                  <a:gd name="connsiteY0" fmla="*/ 3595 h 64918"/>
                  <a:gd name="connsiteX1" fmla="*/ 20324 w 41572"/>
                  <a:gd name="connsiteY1" fmla="*/ 509 h 64918"/>
                  <a:gd name="connsiteX2" fmla="*/ 17666 w 41572"/>
                  <a:gd name="connsiteY2" fmla="*/ 80 h 64918"/>
                  <a:gd name="connsiteX3" fmla="*/ 13123 w 41572"/>
                  <a:gd name="connsiteY3" fmla="*/ 2566 h 64918"/>
                  <a:gd name="connsiteX4" fmla="*/ 1721 w 41572"/>
                  <a:gd name="connsiteY4" fmla="*/ 51001 h 64918"/>
                  <a:gd name="connsiteX5" fmla="*/ 30096 w 41572"/>
                  <a:gd name="connsiteY5" fmla="*/ 61888 h 64918"/>
                  <a:gd name="connsiteX6" fmla="*/ 23581 w 41572"/>
                  <a:gd name="connsiteY6" fmla="*/ 3595 h 64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72" h="64918">
                    <a:moveTo>
                      <a:pt x="23581" y="3595"/>
                    </a:moveTo>
                    <a:cubicBezTo>
                      <a:pt x="23067" y="2138"/>
                      <a:pt x="21867" y="1109"/>
                      <a:pt x="20324" y="509"/>
                    </a:cubicBezTo>
                    <a:cubicBezTo>
                      <a:pt x="19552" y="-5"/>
                      <a:pt x="18524" y="-91"/>
                      <a:pt x="17666" y="80"/>
                    </a:cubicBezTo>
                    <a:cubicBezTo>
                      <a:pt x="15952" y="166"/>
                      <a:pt x="14323" y="852"/>
                      <a:pt x="13123" y="2566"/>
                    </a:cubicBezTo>
                    <a:cubicBezTo>
                      <a:pt x="3436" y="16797"/>
                      <a:pt x="-3336" y="33770"/>
                      <a:pt x="1721" y="51001"/>
                    </a:cubicBezTo>
                    <a:cubicBezTo>
                      <a:pt x="5751" y="64803"/>
                      <a:pt x="18180" y="68146"/>
                      <a:pt x="30096" y="61888"/>
                    </a:cubicBezTo>
                    <a:cubicBezTo>
                      <a:pt x="52814" y="50229"/>
                      <a:pt x="37040" y="18168"/>
                      <a:pt x="23581" y="359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0" name="任意多边形: 形状 1199">
                <a:extLst>
                  <a:ext uri="{FF2B5EF4-FFF2-40B4-BE49-F238E27FC236}">
                    <a16:creationId xmlns:a16="http://schemas.microsoft.com/office/drawing/2014/main" id="{311D386C-0459-0955-00DA-24D704F98312}"/>
                  </a:ext>
                </a:extLst>
              </p:cNvPr>
              <p:cNvSpPr/>
              <p:nvPr/>
            </p:nvSpPr>
            <p:spPr>
              <a:xfrm>
                <a:off x="5710151" y="1974803"/>
                <a:ext cx="39586" cy="58292"/>
              </a:xfrm>
              <a:custGeom>
                <a:avLst/>
                <a:gdLst>
                  <a:gd name="connsiteX0" fmla="*/ 30690 w 39586"/>
                  <a:gd name="connsiteY0" fmla="*/ 4158 h 58292"/>
                  <a:gd name="connsiteX1" fmla="*/ 21346 w 39586"/>
                  <a:gd name="connsiteY1" fmla="*/ 1843 h 58292"/>
                  <a:gd name="connsiteX2" fmla="*/ 0 w 39586"/>
                  <a:gd name="connsiteY2" fmla="*/ 39134 h 58292"/>
                  <a:gd name="connsiteX3" fmla="*/ 20832 w 39586"/>
                  <a:gd name="connsiteY3" fmla="*/ 57993 h 58292"/>
                  <a:gd name="connsiteX4" fmla="*/ 39520 w 39586"/>
                  <a:gd name="connsiteY4" fmla="*/ 32276 h 58292"/>
                  <a:gd name="connsiteX5" fmla="*/ 30690 w 39586"/>
                  <a:gd name="connsiteY5" fmla="*/ 4158 h 5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586" h="58292">
                    <a:moveTo>
                      <a:pt x="30690" y="4158"/>
                    </a:moveTo>
                    <a:cubicBezTo>
                      <a:pt x="29490" y="557"/>
                      <a:pt x="24689" y="-1843"/>
                      <a:pt x="21346" y="1843"/>
                    </a:cubicBezTo>
                    <a:cubicBezTo>
                      <a:pt x="11488" y="12559"/>
                      <a:pt x="-85" y="23617"/>
                      <a:pt x="0" y="39134"/>
                    </a:cubicBezTo>
                    <a:cubicBezTo>
                      <a:pt x="86" y="50449"/>
                      <a:pt x="9087" y="60136"/>
                      <a:pt x="20832" y="57993"/>
                    </a:cubicBezTo>
                    <a:cubicBezTo>
                      <a:pt x="33776" y="55593"/>
                      <a:pt x="38920" y="44363"/>
                      <a:pt x="39520" y="32276"/>
                    </a:cubicBezTo>
                    <a:cubicBezTo>
                      <a:pt x="40034" y="23275"/>
                      <a:pt x="37634" y="10845"/>
                      <a:pt x="30690" y="415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1" name="任意多边形: 形状 1200">
                <a:extLst>
                  <a:ext uri="{FF2B5EF4-FFF2-40B4-BE49-F238E27FC236}">
                    <a16:creationId xmlns:a16="http://schemas.microsoft.com/office/drawing/2014/main" id="{4C97E22D-6162-81E1-6448-14304BB9BC55}"/>
                  </a:ext>
                </a:extLst>
              </p:cNvPr>
              <p:cNvSpPr/>
              <p:nvPr/>
            </p:nvSpPr>
            <p:spPr>
              <a:xfrm>
                <a:off x="6020083" y="1919072"/>
                <a:ext cx="58338" cy="58623"/>
              </a:xfrm>
              <a:custGeom>
                <a:avLst/>
                <a:gdLst>
                  <a:gd name="connsiteX0" fmla="*/ 42998 w 58338"/>
                  <a:gd name="connsiteY0" fmla="*/ 13340 h 58623"/>
                  <a:gd name="connsiteX1" fmla="*/ 7165 w 58338"/>
                  <a:gd name="connsiteY1" fmla="*/ 224 h 58623"/>
                  <a:gd name="connsiteX2" fmla="*/ 822 w 58338"/>
                  <a:gd name="connsiteY2" fmla="*/ 8111 h 58623"/>
                  <a:gd name="connsiteX3" fmla="*/ 12909 w 58338"/>
                  <a:gd name="connsiteY3" fmla="*/ 37515 h 58623"/>
                  <a:gd name="connsiteX4" fmla="*/ 27740 w 58338"/>
                  <a:gd name="connsiteY4" fmla="*/ 54060 h 58623"/>
                  <a:gd name="connsiteX5" fmla="*/ 56800 w 58338"/>
                  <a:gd name="connsiteY5" fmla="*/ 47802 h 58623"/>
                  <a:gd name="connsiteX6" fmla="*/ 42998 w 58338"/>
                  <a:gd name="connsiteY6" fmla="*/ 13340 h 5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338" h="58623">
                    <a:moveTo>
                      <a:pt x="42998" y="13340"/>
                    </a:moveTo>
                    <a:cubicBezTo>
                      <a:pt x="33655" y="6739"/>
                      <a:pt x="19510" y="-804"/>
                      <a:pt x="7165" y="224"/>
                    </a:cubicBezTo>
                    <a:cubicBezTo>
                      <a:pt x="3051" y="-1062"/>
                      <a:pt x="-2007" y="3396"/>
                      <a:pt x="822" y="8111"/>
                    </a:cubicBezTo>
                    <a:cubicBezTo>
                      <a:pt x="6137" y="16855"/>
                      <a:pt x="8194" y="28171"/>
                      <a:pt x="12909" y="37515"/>
                    </a:cubicBezTo>
                    <a:cubicBezTo>
                      <a:pt x="16252" y="44115"/>
                      <a:pt x="21482" y="50116"/>
                      <a:pt x="27740" y="54060"/>
                    </a:cubicBezTo>
                    <a:cubicBezTo>
                      <a:pt x="37855" y="60575"/>
                      <a:pt x="52257" y="61432"/>
                      <a:pt x="56800" y="47802"/>
                    </a:cubicBezTo>
                    <a:cubicBezTo>
                      <a:pt x="61601" y="33657"/>
                      <a:pt x="54657" y="21570"/>
                      <a:pt x="42998" y="1334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2" name="任意多边形: 形状 1201">
                <a:extLst>
                  <a:ext uri="{FF2B5EF4-FFF2-40B4-BE49-F238E27FC236}">
                    <a16:creationId xmlns:a16="http://schemas.microsoft.com/office/drawing/2014/main" id="{A0D54416-B839-712E-64D2-FE1F01165DBF}"/>
                  </a:ext>
                </a:extLst>
              </p:cNvPr>
              <p:cNvSpPr/>
              <p:nvPr/>
            </p:nvSpPr>
            <p:spPr>
              <a:xfrm>
                <a:off x="6080606" y="1885433"/>
                <a:ext cx="54895" cy="47551"/>
              </a:xfrm>
              <a:custGeom>
                <a:avLst/>
                <a:gdLst>
                  <a:gd name="connsiteX0" fmla="*/ 45911 w 54895"/>
                  <a:gd name="connsiteY0" fmla="*/ 10375 h 47551"/>
                  <a:gd name="connsiteX1" fmla="*/ 6906 w 54895"/>
                  <a:gd name="connsiteY1" fmla="*/ 688 h 47551"/>
                  <a:gd name="connsiteX2" fmla="*/ 305 w 54895"/>
                  <a:gd name="connsiteY2" fmla="*/ 7289 h 47551"/>
                  <a:gd name="connsiteX3" fmla="*/ 47026 w 54895"/>
                  <a:gd name="connsiteY3" fmla="*/ 43636 h 47551"/>
                  <a:gd name="connsiteX4" fmla="*/ 45911 w 54895"/>
                  <a:gd name="connsiteY4" fmla="*/ 10375 h 4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95" h="47551">
                    <a:moveTo>
                      <a:pt x="45911" y="10375"/>
                    </a:moveTo>
                    <a:cubicBezTo>
                      <a:pt x="36482" y="3860"/>
                      <a:pt x="18993" y="-2055"/>
                      <a:pt x="6906" y="688"/>
                    </a:cubicBezTo>
                    <a:cubicBezTo>
                      <a:pt x="3391" y="-341"/>
                      <a:pt x="-1238" y="3346"/>
                      <a:pt x="305" y="7289"/>
                    </a:cubicBezTo>
                    <a:cubicBezTo>
                      <a:pt x="5706" y="20576"/>
                      <a:pt x="28766" y="60010"/>
                      <a:pt x="47026" y="43636"/>
                    </a:cubicBezTo>
                    <a:cubicBezTo>
                      <a:pt x="57655" y="34121"/>
                      <a:pt x="57741" y="18519"/>
                      <a:pt x="45911" y="1037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3" name="任意多边形: 形状 1202">
                <a:extLst>
                  <a:ext uri="{FF2B5EF4-FFF2-40B4-BE49-F238E27FC236}">
                    <a16:creationId xmlns:a16="http://schemas.microsoft.com/office/drawing/2014/main" id="{776C0BFD-ADBE-4FEB-134F-69C5576AD4CE}"/>
                  </a:ext>
                </a:extLst>
              </p:cNvPr>
              <p:cNvSpPr/>
              <p:nvPr/>
            </p:nvSpPr>
            <p:spPr>
              <a:xfrm>
                <a:off x="6008606" y="1821452"/>
                <a:ext cx="66137" cy="43805"/>
              </a:xfrm>
              <a:custGeom>
                <a:avLst/>
                <a:gdLst>
                  <a:gd name="connsiteX0" fmla="*/ 41187 w 66137"/>
                  <a:gd name="connsiteY0" fmla="*/ 375 h 43805"/>
                  <a:gd name="connsiteX1" fmla="*/ 7583 w 66137"/>
                  <a:gd name="connsiteY1" fmla="*/ 4490 h 43805"/>
                  <a:gd name="connsiteX2" fmla="*/ 1582 w 66137"/>
                  <a:gd name="connsiteY2" fmla="*/ 13320 h 43805"/>
                  <a:gd name="connsiteX3" fmla="*/ 41787 w 66137"/>
                  <a:gd name="connsiteY3" fmla="*/ 43238 h 43805"/>
                  <a:gd name="connsiteX4" fmla="*/ 66134 w 66137"/>
                  <a:gd name="connsiteY4" fmla="*/ 24893 h 43805"/>
                  <a:gd name="connsiteX5" fmla="*/ 41187 w 66137"/>
                  <a:gd name="connsiteY5" fmla="*/ 375 h 43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37" h="43805">
                    <a:moveTo>
                      <a:pt x="41187" y="375"/>
                    </a:moveTo>
                    <a:cubicBezTo>
                      <a:pt x="29357" y="-1082"/>
                      <a:pt x="18727" y="2004"/>
                      <a:pt x="7583" y="4490"/>
                    </a:cubicBezTo>
                    <a:cubicBezTo>
                      <a:pt x="2783" y="2004"/>
                      <a:pt x="-2790" y="8862"/>
                      <a:pt x="1582" y="13320"/>
                    </a:cubicBezTo>
                    <a:cubicBezTo>
                      <a:pt x="12727" y="24807"/>
                      <a:pt x="25414" y="39809"/>
                      <a:pt x="41787" y="43238"/>
                    </a:cubicBezTo>
                    <a:cubicBezTo>
                      <a:pt x="54732" y="45981"/>
                      <a:pt x="66390" y="38609"/>
                      <a:pt x="66134" y="24893"/>
                    </a:cubicBezTo>
                    <a:cubicBezTo>
                      <a:pt x="66048" y="10748"/>
                      <a:pt x="54046" y="1918"/>
                      <a:pt x="41187" y="37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4" name="任意多边形: 形状 1203">
                <a:extLst>
                  <a:ext uri="{FF2B5EF4-FFF2-40B4-BE49-F238E27FC236}">
                    <a16:creationId xmlns:a16="http://schemas.microsoft.com/office/drawing/2014/main" id="{95D696B1-E61C-0B25-5586-DE6AFF724299}"/>
                  </a:ext>
                </a:extLst>
              </p:cNvPr>
              <p:cNvSpPr/>
              <p:nvPr/>
            </p:nvSpPr>
            <p:spPr>
              <a:xfrm>
                <a:off x="6087618" y="1776629"/>
                <a:ext cx="63159" cy="43414"/>
              </a:xfrm>
              <a:custGeom>
                <a:avLst/>
                <a:gdLst>
                  <a:gd name="connsiteX0" fmla="*/ 38471 w 63159"/>
                  <a:gd name="connsiteY0" fmla="*/ 707 h 43414"/>
                  <a:gd name="connsiteX1" fmla="*/ 3495 w 63159"/>
                  <a:gd name="connsiteY1" fmla="*/ 7479 h 43414"/>
                  <a:gd name="connsiteX2" fmla="*/ 2295 w 63159"/>
                  <a:gd name="connsiteY2" fmla="*/ 8251 h 43414"/>
                  <a:gd name="connsiteX3" fmla="*/ 1781 w 63159"/>
                  <a:gd name="connsiteY3" fmla="*/ 8594 h 43414"/>
                  <a:gd name="connsiteX4" fmla="*/ 323 w 63159"/>
                  <a:gd name="connsiteY4" fmla="*/ 10994 h 43414"/>
                  <a:gd name="connsiteX5" fmla="*/ 1952 w 63159"/>
                  <a:gd name="connsiteY5" fmla="*/ 16566 h 43414"/>
                  <a:gd name="connsiteX6" fmla="*/ 41729 w 63159"/>
                  <a:gd name="connsiteY6" fmla="*/ 43226 h 43414"/>
                  <a:gd name="connsiteX7" fmla="*/ 63160 w 63159"/>
                  <a:gd name="connsiteY7" fmla="*/ 25567 h 43414"/>
                  <a:gd name="connsiteX8" fmla="*/ 38471 w 63159"/>
                  <a:gd name="connsiteY8" fmla="*/ 707 h 4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159" h="43414">
                    <a:moveTo>
                      <a:pt x="38471" y="707"/>
                    </a:moveTo>
                    <a:cubicBezTo>
                      <a:pt x="26641" y="-1351"/>
                      <a:pt x="13611" y="1136"/>
                      <a:pt x="3495" y="7479"/>
                    </a:cubicBezTo>
                    <a:cubicBezTo>
                      <a:pt x="3067" y="7651"/>
                      <a:pt x="2638" y="7908"/>
                      <a:pt x="2295" y="8251"/>
                    </a:cubicBezTo>
                    <a:cubicBezTo>
                      <a:pt x="2124" y="8336"/>
                      <a:pt x="1952" y="8422"/>
                      <a:pt x="1781" y="8594"/>
                    </a:cubicBezTo>
                    <a:cubicBezTo>
                      <a:pt x="838" y="9279"/>
                      <a:pt x="409" y="10137"/>
                      <a:pt x="323" y="10994"/>
                    </a:cubicBezTo>
                    <a:cubicBezTo>
                      <a:pt x="-363" y="12794"/>
                      <a:pt x="-19" y="14937"/>
                      <a:pt x="1952" y="16566"/>
                    </a:cubicBezTo>
                    <a:cubicBezTo>
                      <a:pt x="13354" y="26081"/>
                      <a:pt x="26127" y="41341"/>
                      <a:pt x="41729" y="43226"/>
                    </a:cubicBezTo>
                    <a:cubicBezTo>
                      <a:pt x="53301" y="44684"/>
                      <a:pt x="63160" y="37569"/>
                      <a:pt x="63160" y="25567"/>
                    </a:cubicBezTo>
                    <a:cubicBezTo>
                      <a:pt x="63074" y="11851"/>
                      <a:pt x="50644" y="2850"/>
                      <a:pt x="38471" y="70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5" name="任意多边形: 形状 1204">
                <a:extLst>
                  <a:ext uri="{FF2B5EF4-FFF2-40B4-BE49-F238E27FC236}">
                    <a16:creationId xmlns:a16="http://schemas.microsoft.com/office/drawing/2014/main" id="{2F694C46-336D-B991-4E68-C7539526B591}"/>
                  </a:ext>
                </a:extLst>
              </p:cNvPr>
              <p:cNvSpPr/>
              <p:nvPr/>
            </p:nvSpPr>
            <p:spPr>
              <a:xfrm>
                <a:off x="5866657" y="2032853"/>
                <a:ext cx="43523" cy="66869"/>
              </a:xfrm>
              <a:custGeom>
                <a:avLst/>
                <a:gdLst>
                  <a:gd name="connsiteX0" fmla="*/ 13830 w 43523"/>
                  <a:gd name="connsiteY0" fmla="*/ 458 h 66869"/>
                  <a:gd name="connsiteX1" fmla="*/ 12115 w 43523"/>
                  <a:gd name="connsiteY1" fmla="*/ 201 h 66869"/>
                  <a:gd name="connsiteX2" fmla="*/ 5172 w 43523"/>
                  <a:gd name="connsiteY2" fmla="*/ 3972 h 66869"/>
                  <a:gd name="connsiteX3" fmla="*/ 3372 w 43523"/>
                  <a:gd name="connsiteY3" fmla="*/ 53950 h 66869"/>
                  <a:gd name="connsiteX4" fmla="*/ 35004 w 43523"/>
                  <a:gd name="connsiteY4" fmla="*/ 62437 h 66869"/>
                  <a:gd name="connsiteX5" fmla="*/ 39462 w 43523"/>
                  <a:gd name="connsiteY5" fmla="*/ 29090 h 66869"/>
                  <a:gd name="connsiteX6" fmla="*/ 13830 w 43523"/>
                  <a:gd name="connsiteY6" fmla="*/ 458 h 6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523" h="66869">
                    <a:moveTo>
                      <a:pt x="13830" y="458"/>
                    </a:moveTo>
                    <a:cubicBezTo>
                      <a:pt x="13230" y="201"/>
                      <a:pt x="12630" y="115"/>
                      <a:pt x="12115" y="201"/>
                    </a:cubicBezTo>
                    <a:cubicBezTo>
                      <a:pt x="9373" y="-485"/>
                      <a:pt x="6115" y="543"/>
                      <a:pt x="5172" y="3972"/>
                    </a:cubicBezTo>
                    <a:cubicBezTo>
                      <a:pt x="800" y="18631"/>
                      <a:pt x="-2972" y="39377"/>
                      <a:pt x="3372" y="53950"/>
                    </a:cubicBezTo>
                    <a:cubicBezTo>
                      <a:pt x="8601" y="65952"/>
                      <a:pt x="24546" y="71352"/>
                      <a:pt x="35004" y="62437"/>
                    </a:cubicBezTo>
                    <a:cubicBezTo>
                      <a:pt x="45806" y="53179"/>
                      <a:pt x="45206" y="41091"/>
                      <a:pt x="39462" y="29090"/>
                    </a:cubicBezTo>
                    <a:cubicBezTo>
                      <a:pt x="34661" y="18717"/>
                      <a:pt x="24375" y="5258"/>
                      <a:pt x="13830" y="45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2" name="图形 4">
              <a:extLst>
                <a:ext uri="{FF2B5EF4-FFF2-40B4-BE49-F238E27FC236}">
                  <a16:creationId xmlns:a16="http://schemas.microsoft.com/office/drawing/2014/main" id="{DBCDF4A8-C43B-8A83-3D25-01DD2CBF1E6B}"/>
                </a:ext>
              </a:extLst>
            </p:cNvPr>
            <p:cNvGrpSpPr/>
            <p:nvPr/>
          </p:nvGrpSpPr>
          <p:grpSpPr>
            <a:xfrm>
              <a:off x="5840164" y="126875"/>
              <a:ext cx="649501" cy="470460"/>
              <a:chOff x="5840164" y="126875"/>
              <a:chExt cx="649501" cy="470460"/>
            </a:xfrm>
          </p:grpSpPr>
          <p:sp>
            <p:nvSpPr>
              <p:cNvPr id="1182" name="任意多边形: 形状 1181">
                <a:extLst>
                  <a:ext uri="{FF2B5EF4-FFF2-40B4-BE49-F238E27FC236}">
                    <a16:creationId xmlns:a16="http://schemas.microsoft.com/office/drawing/2014/main" id="{F64ED969-EDB1-5A1B-6D8D-2D2C5A0434AC}"/>
                  </a:ext>
                </a:extLst>
              </p:cNvPr>
              <p:cNvSpPr/>
              <p:nvPr/>
            </p:nvSpPr>
            <p:spPr>
              <a:xfrm>
                <a:off x="5840164" y="126875"/>
                <a:ext cx="649501" cy="470460"/>
              </a:xfrm>
              <a:custGeom>
                <a:avLst/>
                <a:gdLst>
                  <a:gd name="connsiteX0" fmla="*/ 616395 w 649501"/>
                  <a:gd name="connsiteY0" fmla="*/ 2826 h 470460"/>
                  <a:gd name="connsiteX1" fmla="*/ 610566 w 649501"/>
                  <a:gd name="connsiteY1" fmla="*/ 83 h 470460"/>
                  <a:gd name="connsiteX2" fmla="*/ 607137 w 649501"/>
                  <a:gd name="connsiteY2" fmla="*/ 1026 h 470460"/>
                  <a:gd name="connsiteX3" fmla="*/ 583562 w 649501"/>
                  <a:gd name="connsiteY3" fmla="*/ 14827 h 470460"/>
                  <a:gd name="connsiteX4" fmla="*/ 565303 w 649501"/>
                  <a:gd name="connsiteY4" fmla="*/ 24600 h 470460"/>
                  <a:gd name="connsiteX5" fmla="*/ 564789 w 649501"/>
                  <a:gd name="connsiteY5" fmla="*/ 26143 h 470460"/>
                  <a:gd name="connsiteX6" fmla="*/ 564618 w 649501"/>
                  <a:gd name="connsiteY6" fmla="*/ 29829 h 470460"/>
                  <a:gd name="connsiteX7" fmla="*/ 584848 w 649501"/>
                  <a:gd name="connsiteY7" fmla="*/ 215338 h 470460"/>
                  <a:gd name="connsiteX8" fmla="*/ 436544 w 649501"/>
                  <a:gd name="connsiteY8" fmla="*/ 380016 h 470460"/>
                  <a:gd name="connsiteX9" fmla="*/ 224032 w 649501"/>
                  <a:gd name="connsiteY9" fmla="*/ 395447 h 470460"/>
                  <a:gd name="connsiteX10" fmla="*/ 52411 w 649501"/>
                  <a:gd name="connsiteY10" fmla="*/ 231712 h 470460"/>
                  <a:gd name="connsiteX11" fmla="*/ 48896 w 649501"/>
                  <a:gd name="connsiteY11" fmla="*/ 228626 h 470460"/>
                  <a:gd name="connsiteX12" fmla="*/ 47010 w 649501"/>
                  <a:gd name="connsiteY12" fmla="*/ 227940 h 470460"/>
                  <a:gd name="connsiteX13" fmla="*/ 19063 w 649501"/>
                  <a:gd name="connsiteY13" fmla="*/ 239341 h 470460"/>
                  <a:gd name="connsiteX14" fmla="*/ 1833 w 649501"/>
                  <a:gd name="connsiteY14" fmla="*/ 251086 h 470460"/>
                  <a:gd name="connsiteX15" fmla="*/ 290 w 649501"/>
                  <a:gd name="connsiteY15" fmla="*/ 255972 h 470460"/>
                  <a:gd name="connsiteX16" fmla="*/ 198314 w 649501"/>
                  <a:gd name="connsiteY16" fmla="*/ 447482 h 470460"/>
                  <a:gd name="connsiteX17" fmla="*/ 449917 w 649501"/>
                  <a:gd name="connsiteY17" fmla="*/ 440966 h 470460"/>
                  <a:gd name="connsiteX18" fmla="*/ 630969 w 649501"/>
                  <a:gd name="connsiteY18" fmla="*/ 272603 h 470460"/>
                  <a:gd name="connsiteX19" fmla="*/ 649228 w 649501"/>
                  <a:gd name="connsiteY19" fmla="*/ 144272 h 470460"/>
                  <a:gd name="connsiteX20" fmla="*/ 616395 w 649501"/>
                  <a:gd name="connsiteY20" fmla="*/ 2826 h 47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9501" h="470460">
                    <a:moveTo>
                      <a:pt x="616395" y="2826"/>
                    </a:moveTo>
                    <a:cubicBezTo>
                      <a:pt x="615024" y="426"/>
                      <a:pt x="612709" y="-260"/>
                      <a:pt x="610566" y="83"/>
                    </a:cubicBezTo>
                    <a:cubicBezTo>
                      <a:pt x="609452" y="83"/>
                      <a:pt x="608337" y="254"/>
                      <a:pt x="607137" y="1026"/>
                    </a:cubicBezTo>
                    <a:cubicBezTo>
                      <a:pt x="599679" y="6255"/>
                      <a:pt x="591706" y="10713"/>
                      <a:pt x="583562" y="14827"/>
                    </a:cubicBezTo>
                    <a:cubicBezTo>
                      <a:pt x="578162" y="17571"/>
                      <a:pt x="568561" y="19285"/>
                      <a:pt x="565303" y="24600"/>
                    </a:cubicBezTo>
                    <a:cubicBezTo>
                      <a:pt x="565046" y="25029"/>
                      <a:pt x="564874" y="25629"/>
                      <a:pt x="564789" y="26143"/>
                    </a:cubicBezTo>
                    <a:cubicBezTo>
                      <a:pt x="564188" y="27172"/>
                      <a:pt x="564017" y="28372"/>
                      <a:pt x="564618" y="29829"/>
                    </a:cubicBezTo>
                    <a:cubicBezTo>
                      <a:pt x="588192" y="89408"/>
                      <a:pt x="597450" y="152073"/>
                      <a:pt x="584848" y="215338"/>
                    </a:cubicBezTo>
                    <a:cubicBezTo>
                      <a:pt x="568646" y="296348"/>
                      <a:pt x="508639" y="346755"/>
                      <a:pt x="436544" y="380016"/>
                    </a:cubicBezTo>
                    <a:cubicBezTo>
                      <a:pt x="368907" y="411306"/>
                      <a:pt x="294755" y="424507"/>
                      <a:pt x="224032" y="395447"/>
                    </a:cubicBezTo>
                    <a:cubicBezTo>
                      <a:pt x="148851" y="364500"/>
                      <a:pt x="83614" y="307664"/>
                      <a:pt x="52411" y="231712"/>
                    </a:cubicBezTo>
                    <a:cubicBezTo>
                      <a:pt x="51639" y="229912"/>
                      <a:pt x="50353" y="228969"/>
                      <a:pt x="48896" y="228626"/>
                    </a:cubicBezTo>
                    <a:cubicBezTo>
                      <a:pt x="48295" y="228283"/>
                      <a:pt x="47695" y="227940"/>
                      <a:pt x="47010" y="227940"/>
                    </a:cubicBezTo>
                    <a:cubicBezTo>
                      <a:pt x="38094" y="226997"/>
                      <a:pt x="26693" y="235312"/>
                      <a:pt x="19063" y="239341"/>
                    </a:cubicBezTo>
                    <a:cubicBezTo>
                      <a:pt x="14177" y="241999"/>
                      <a:pt x="5004" y="245599"/>
                      <a:pt x="1833" y="251086"/>
                    </a:cubicBezTo>
                    <a:cubicBezTo>
                      <a:pt x="375" y="252029"/>
                      <a:pt x="-482" y="253743"/>
                      <a:pt x="290" y="255972"/>
                    </a:cubicBezTo>
                    <a:cubicBezTo>
                      <a:pt x="33894" y="343240"/>
                      <a:pt x="116619" y="407962"/>
                      <a:pt x="198314" y="447482"/>
                    </a:cubicBezTo>
                    <a:cubicBezTo>
                      <a:pt x="276581" y="485372"/>
                      <a:pt x="371907" y="471570"/>
                      <a:pt x="449917" y="440966"/>
                    </a:cubicBezTo>
                    <a:cubicBezTo>
                      <a:pt x="527327" y="410620"/>
                      <a:pt x="599422" y="350784"/>
                      <a:pt x="630969" y="272603"/>
                    </a:cubicBezTo>
                    <a:cubicBezTo>
                      <a:pt x="647171" y="232483"/>
                      <a:pt x="650599" y="187049"/>
                      <a:pt x="649228" y="144272"/>
                    </a:cubicBezTo>
                    <a:cubicBezTo>
                      <a:pt x="647942" y="98752"/>
                      <a:pt x="639198" y="43117"/>
                      <a:pt x="616395" y="282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3" name="任意多边形: 形状 1182">
                <a:extLst>
                  <a:ext uri="{FF2B5EF4-FFF2-40B4-BE49-F238E27FC236}">
                    <a16:creationId xmlns:a16="http://schemas.microsoft.com/office/drawing/2014/main" id="{4114EF2B-2D36-D9D6-9A53-AF8EA6347B4E}"/>
                  </a:ext>
                </a:extLst>
              </p:cNvPr>
              <p:cNvSpPr/>
              <p:nvPr/>
            </p:nvSpPr>
            <p:spPr>
              <a:xfrm>
                <a:off x="5880232" y="149980"/>
                <a:ext cx="561746" cy="399240"/>
              </a:xfrm>
              <a:custGeom>
                <a:avLst/>
                <a:gdLst>
                  <a:gd name="connsiteX0" fmla="*/ 534665 w 561746"/>
                  <a:gd name="connsiteY0" fmla="*/ 4496 h 399240"/>
                  <a:gd name="connsiteX1" fmla="*/ 532779 w 561746"/>
                  <a:gd name="connsiteY1" fmla="*/ 2353 h 399240"/>
                  <a:gd name="connsiteX2" fmla="*/ 527978 w 561746"/>
                  <a:gd name="connsiteY2" fmla="*/ 467 h 399240"/>
                  <a:gd name="connsiteX3" fmla="*/ 410792 w 561746"/>
                  <a:gd name="connsiteY3" fmla="*/ 58160 h 399240"/>
                  <a:gd name="connsiteX4" fmla="*/ 284348 w 561746"/>
                  <a:gd name="connsiteY4" fmla="*/ 119282 h 399240"/>
                  <a:gd name="connsiteX5" fmla="*/ 284776 w 561746"/>
                  <a:gd name="connsiteY5" fmla="*/ 127940 h 399240"/>
                  <a:gd name="connsiteX6" fmla="*/ 293349 w 561746"/>
                  <a:gd name="connsiteY6" fmla="*/ 138742 h 399240"/>
                  <a:gd name="connsiteX7" fmla="*/ 294035 w 561746"/>
                  <a:gd name="connsiteY7" fmla="*/ 160516 h 399240"/>
                  <a:gd name="connsiteX8" fmla="*/ 262916 w 561746"/>
                  <a:gd name="connsiteY8" fmla="*/ 170460 h 399240"/>
                  <a:gd name="connsiteX9" fmla="*/ 261373 w 561746"/>
                  <a:gd name="connsiteY9" fmla="*/ 171489 h 399240"/>
                  <a:gd name="connsiteX10" fmla="*/ 260087 w 561746"/>
                  <a:gd name="connsiteY10" fmla="*/ 176032 h 399240"/>
                  <a:gd name="connsiteX11" fmla="*/ 266945 w 561746"/>
                  <a:gd name="connsiteY11" fmla="*/ 205007 h 399240"/>
                  <a:gd name="connsiteX12" fmla="*/ 245343 w 561746"/>
                  <a:gd name="connsiteY12" fmla="*/ 213151 h 399240"/>
                  <a:gd name="connsiteX13" fmla="*/ 227940 w 561746"/>
                  <a:gd name="connsiteY13" fmla="*/ 203121 h 399240"/>
                  <a:gd name="connsiteX14" fmla="*/ 222025 w 561746"/>
                  <a:gd name="connsiteY14" fmla="*/ 204150 h 399240"/>
                  <a:gd name="connsiteX15" fmla="*/ 221083 w 561746"/>
                  <a:gd name="connsiteY15" fmla="*/ 205521 h 399240"/>
                  <a:gd name="connsiteX16" fmla="*/ 216368 w 561746"/>
                  <a:gd name="connsiteY16" fmla="*/ 220695 h 399240"/>
                  <a:gd name="connsiteX17" fmla="*/ 203337 w 561746"/>
                  <a:gd name="connsiteY17" fmla="*/ 227210 h 399240"/>
                  <a:gd name="connsiteX18" fmla="*/ 188764 w 561746"/>
                  <a:gd name="connsiteY18" fmla="*/ 223267 h 399240"/>
                  <a:gd name="connsiteX19" fmla="*/ 180792 w 561746"/>
                  <a:gd name="connsiteY19" fmla="*/ 204921 h 399240"/>
                  <a:gd name="connsiteX20" fmla="*/ 171791 w 561746"/>
                  <a:gd name="connsiteY20" fmla="*/ 205007 h 399240"/>
                  <a:gd name="connsiteX21" fmla="*/ 158161 w 561746"/>
                  <a:gd name="connsiteY21" fmla="*/ 213151 h 399240"/>
                  <a:gd name="connsiteX22" fmla="*/ 140244 w 561746"/>
                  <a:gd name="connsiteY22" fmla="*/ 207322 h 399240"/>
                  <a:gd name="connsiteX23" fmla="*/ 130729 w 561746"/>
                  <a:gd name="connsiteY23" fmla="*/ 193348 h 399240"/>
                  <a:gd name="connsiteX24" fmla="*/ 133729 w 561746"/>
                  <a:gd name="connsiteY24" fmla="*/ 176375 h 399240"/>
                  <a:gd name="connsiteX25" fmla="*/ 133472 w 561746"/>
                  <a:gd name="connsiteY25" fmla="*/ 175603 h 399240"/>
                  <a:gd name="connsiteX26" fmla="*/ 127728 w 561746"/>
                  <a:gd name="connsiteY26" fmla="*/ 171489 h 399240"/>
                  <a:gd name="connsiteX27" fmla="*/ 65063 w 561746"/>
                  <a:gd name="connsiteY27" fmla="*/ 186576 h 399240"/>
                  <a:gd name="connsiteX28" fmla="*/ 2141 w 561746"/>
                  <a:gd name="connsiteY28" fmla="*/ 207236 h 399240"/>
                  <a:gd name="connsiteX29" fmla="*/ 512 w 561746"/>
                  <a:gd name="connsiteY29" fmla="*/ 212379 h 399240"/>
                  <a:gd name="connsiteX30" fmla="*/ 45861 w 561746"/>
                  <a:gd name="connsiteY30" fmla="*/ 287303 h 399240"/>
                  <a:gd name="connsiteX31" fmla="*/ 134757 w 561746"/>
                  <a:gd name="connsiteY31" fmla="*/ 360769 h 399240"/>
                  <a:gd name="connsiteX32" fmla="*/ 371530 w 561746"/>
                  <a:gd name="connsiteY32" fmla="*/ 381429 h 399240"/>
                  <a:gd name="connsiteX33" fmla="*/ 422879 w 561746"/>
                  <a:gd name="connsiteY33" fmla="*/ 351768 h 399240"/>
                  <a:gd name="connsiteX34" fmla="*/ 486744 w 561746"/>
                  <a:gd name="connsiteY34" fmla="*/ 308820 h 399240"/>
                  <a:gd name="connsiteX35" fmla="*/ 544780 w 561746"/>
                  <a:gd name="connsiteY35" fmla="*/ 228067 h 399240"/>
                  <a:gd name="connsiteX36" fmla="*/ 561583 w 561746"/>
                  <a:gd name="connsiteY36" fmla="*/ 120397 h 399240"/>
                  <a:gd name="connsiteX37" fmla="*/ 534665 w 561746"/>
                  <a:gd name="connsiteY37" fmla="*/ 4496 h 39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61746" h="399240">
                    <a:moveTo>
                      <a:pt x="534665" y="4496"/>
                    </a:moveTo>
                    <a:cubicBezTo>
                      <a:pt x="534150" y="3553"/>
                      <a:pt x="533465" y="2868"/>
                      <a:pt x="532779" y="2353"/>
                    </a:cubicBezTo>
                    <a:cubicBezTo>
                      <a:pt x="532007" y="553"/>
                      <a:pt x="530121" y="-733"/>
                      <a:pt x="527978" y="467"/>
                    </a:cubicBezTo>
                    <a:cubicBezTo>
                      <a:pt x="489916" y="21727"/>
                      <a:pt x="450140" y="39301"/>
                      <a:pt x="410792" y="58160"/>
                    </a:cubicBezTo>
                    <a:cubicBezTo>
                      <a:pt x="368444" y="78391"/>
                      <a:pt x="327210" y="100165"/>
                      <a:pt x="284348" y="119282"/>
                    </a:cubicBezTo>
                    <a:cubicBezTo>
                      <a:pt x="280061" y="121168"/>
                      <a:pt x="281433" y="126654"/>
                      <a:pt x="284776" y="127940"/>
                    </a:cubicBezTo>
                    <a:cubicBezTo>
                      <a:pt x="287605" y="131541"/>
                      <a:pt x="291120" y="134627"/>
                      <a:pt x="293349" y="138742"/>
                    </a:cubicBezTo>
                    <a:cubicBezTo>
                      <a:pt x="297206" y="145600"/>
                      <a:pt x="298578" y="153744"/>
                      <a:pt x="294035" y="160516"/>
                    </a:cubicBezTo>
                    <a:cubicBezTo>
                      <a:pt x="286577" y="171660"/>
                      <a:pt x="273204" y="166859"/>
                      <a:pt x="262916" y="170460"/>
                    </a:cubicBezTo>
                    <a:cubicBezTo>
                      <a:pt x="262316" y="170717"/>
                      <a:pt x="261802" y="171060"/>
                      <a:pt x="261373" y="171489"/>
                    </a:cubicBezTo>
                    <a:cubicBezTo>
                      <a:pt x="259573" y="172260"/>
                      <a:pt x="258716" y="174318"/>
                      <a:pt x="260087" y="176032"/>
                    </a:cubicBezTo>
                    <a:cubicBezTo>
                      <a:pt x="266174" y="184090"/>
                      <a:pt x="270889" y="194634"/>
                      <a:pt x="266945" y="205007"/>
                    </a:cubicBezTo>
                    <a:cubicBezTo>
                      <a:pt x="263517" y="214094"/>
                      <a:pt x="253487" y="215208"/>
                      <a:pt x="245343" y="213151"/>
                    </a:cubicBezTo>
                    <a:cubicBezTo>
                      <a:pt x="238399" y="211351"/>
                      <a:pt x="233941" y="206379"/>
                      <a:pt x="227940" y="203121"/>
                    </a:cubicBezTo>
                    <a:cubicBezTo>
                      <a:pt x="225626" y="201835"/>
                      <a:pt x="223226" y="202521"/>
                      <a:pt x="222025" y="204150"/>
                    </a:cubicBezTo>
                    <a:cubicBezTo>
                      <a:pt x="221597" y="204493"/>
                      <a:pt x="221168" y="204921"/>
                      <a:pt x="221083" y="205521"/>
                    </a:cubicBezTo>
                    <a:cubicBezTo>
                      <a:pt x="219711" y="211008"/>
                      <a:pt x="219968" y="215980"/>
                      <a:pt x="216368" y="220695"/>
                    </a:cubicBezTo>
                    <a:cubicBezTo>
                      <a:pt x="213367" y="224724"/>
                      <a:pt x="208138" y="226438"/>
                      <a:pt x="203337" y="227210"/>
                    </a:cubicBezTo>
                    <a:cubicBezTo>
                      <a:pt x="198108" y="227981"/>
                      <a:pt x="192965" y="226353"/>
                      <a:pt x="188764" y="223267"/>
                    </a:cubicBezTo>
                    <a:cubicBezTo>
                      <a:pt x="182849" y="218895"/>
                      <a:pt x="182678" y="211351"/>
                      <a:pt x="180792" y="204921"/>
                    </a:cubicBezTo>
                    <a:cubicBezTo>
                      <a:pt x="179335" y="200292"/>
                      <a:pt x="173677" y="201664"/>
                      <a:pt x="171791" y="205007"/>
                    </a:cubicBezTo>
                    <a:cubicBezTo>
                      <a:pt x="167676" y="208693"/>
                      <a:pt x="163990" y="212208"/>
                      <a:pt x="158161" y="213151"/>
                    </a:cubicBezTo>
                    <a:cubicBezTo>
                      <a:pt x="151731" y="214180"/>
                      <a:pt x="145216" y="211008"/>
                      <a:pt x="140244" y="207322"/>
                    </a:cubicBezTo>
                    <a:cubicBezTo>
                      <a:pt x="135700" y="203978"/>
                      <a:pt x="132014" y="198835"/>
                      <a:pt x="130729" y="193348"/>
                    </a:cubicBezTo>
                    <a:cubicBezTo>
                      <a:pt x="129186" y="186833"/>
                      <a:pt x="133986" y="182547"/>
                      <a:pt x="133729" y="176375"/>
                    </a:cubicBezTo>
                    <a:cubicBezTo>
                      <a:pt x="133729" y="176118"/>
                      <a:pt x="133557" y="175861"/>
                      <a:pt x="133472" y="175603"/>
                    </a:cubicBezTo>
                    <a:cubicBezTo>
                      <a:pt x="133129" y="172946"/>
                      <a:pt x="131071" y="170717"/>
                      <a:pt x="127728" y="171489"/>
                    </a:cubicBezTo>
                    <a:cubicBezTo>
                      <a:pt x="106983" y="176546"/>
                      <a:pt x="85466" y="179890"/>
                      <a:pt x="65063" y="186576"/>
                    </a:cubicBezTo>
                    <a:cubicBezTo>
                      <a:pt x="44318" y="193348"/>
                      <a:pt x="21172" y="196092"/>
                      <a:pt x="2141" y="207236"/>
                    </a:cubicBezTo>
                    <a:cubicBezTo>
                      <a:pt x="-174" y="208608"/>
                      <a:pt x="-431" y="210836"/>
                      <a:pt x="512" y="212379"/>
                    </a:cubicBezTo>
                    <a:cubicBezTo>
                      <a:pt x="4970" y="241440"/>
                      <a:pt x="26658" y="266386"/>
                      <a:pt x="45861" y="287303"/>
                    </a:cubicBezTo>
                    <a:cubicBezTo>
                      <a:pt x="71836" y="315592"/>
                      <a:pt x="102010" y="340796"/>
                      <a:pt x="134757" y="360769"/>
                    </a:cubicBezTo>
                    <a:cubicBezTo>
                      <a:pt x="204366" y="403118"/>
                      <a:pt x="295663" y="411261"/>
                      <a:pt x="371530" y="381429"/>
                    </a:cubicBezTo>
                    <a:cubicBezTo>
                      <a:pt x="389703" y="374228"/>
                      <a:pt x="406506" y="362227"/>
                      <a:pt x="422879" y="351768"/>
                    </a:cubicBezTo>
                    <a:cubicBezTo>
                      <a:pt x="444996" y="337624"/>
                      <a:pt x="466942" y="326565"/>
                      <a:pt x="486744" y="308820"/>
                    </a:cubicBezTo>
                    <a:cubicBezTo>
                      <a:pt x="511862" y="286360"/>
                      <a:pt x="531579" y="259014"/>
                      <a:pt x="544780" y="228067"/>
                    </a:cubicBezTo>
                    <a:cubicBezTo>
                      <a:pt x="559010" y="194634"/>
                      <a:pt x="562611" y="156315"/>
                      <a:pt x="561583" y="120397"/>
                    </a:cubicBezTo>
                    <a:cubicBezTo>
                      <a:pt x="560468" y="83449"/>
                      <a:pt x="551467" y="37586"/>
                      <a:pt x="534665" y="4496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4" name="任意多边形: 形状 1183">
                <a:extLst>
                  <a:ext uri="{FF2B5EF4-FFF2-40B4-BE49-F238E27FC236}">
                    <a16:creationId xmlns:a16="http://schemas.microsoft.com/office/drawing/2014/main" id="{AC3C531C-EE7E-027C-7405-6B6369E67A8D}"/>
                  </a:ext>
                </a:extLst>
              </p:cNvPr>
              <p:cNvSpPr/>
              <p:nvPr/>
            </p:nvSpPr>
            <p:spPr>
              <a:xfrm>
                <a:off x="6201662" y="306842"/>
                <a:ext cx="44749" cy="60974"/>
              </a:xfrm>
              <a:custGeom>
                <a:avLst/>
                <a:gdLst>
                  <a:gd name="connsiteX0" fmla="*/ 8351 w 44749"/>
                  <a:gd name="connsiteY0" fmla="*/ 53 h 60974"/>
                  <a:gd name="connsiteX1" fmla="*/ 6123 w 44749"/>
                  <a:gd name="connsiteY1" fmla="*/ 653 h 60974"/>
                  <a:gd name="connsiteX2" fmla="*/ 122 w 44749"/>
                  <a:gd name="connsiteY2" fmla="*/ 5196 h 60974"/>
                  <a:gd name="connsiteX3" fmla="*/ 29612 w 44749"/>
                  <a:gd name="connsiteY3" fmla="*/ 59803 h 60974"/>
                  <a:gd name="connsiteX4" fmla="*/ 41527 w 44749"/>
                  <a:gd name="connsiteY4" fmla="*/ 29114 h 60974"/>
                  <a:gd name="connsiteX5" fmla="*/ 8351 w 44749"/>
                  <a:gd name="connsiteY5" fmla="*/ 53 h 6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49" h="60974">
                    <a:moveTo>
                      <a:pt x="8351" y="53"/>
                    </a:moveTo>
                    <a:cubicBezTo>
                      <a:pt x="7580" y="-119"/>
                      <a:pt x="6808" y="139"/>
                      <a:pt x="6123" y="653"/>
                    </a:cubicBezTo>
                    <a:cubicBezTo>
                      <a:pt x="3379" y="224"/>
                      <a:pt x="379" y="1510"/>
                      <a:pt x="122" y="5196"/>
                    </a:cubicBezTo>
                    <a:cubicBezTo>
                      <a:pt x="-821" y="20884"/>
                      <a:pt x="3208" y="69062"/>
                      <a:pt x="29612" y="59803"/>
                    </a:cubicBezTo>
                    <a:cubicBezTo>
                      <a:pt x="43670" y="54831"/>
                      <a:pt x="48642" y="42058"/>
                      <a:pt x="41527" y="29114"/>
                    </a:cubicBezTo>
                    <a:cubicBezTo>
                      <a:pt x="35784" y="18398"/>
                      <a:pt x="20782" y="2710"/>
                      <a:pt x="8351" y="5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5" name="任意多边形: 形状 1184">
                <a:extLst>
                  <a:ext uri="{FF2B5EF4-FFF2-40B4-BE49-F238E27FC236}">
                    <a16:creationId xmlns:a16="http://schemas.microsoft.com/office/drawing/2014/main" id="{869B333F-1B09-4708-8FE9-0E6B456C1726}"/>
                  </a:ext>
                </a:extLst>
              </p:cNvPr>
              <p:cNvSpPr/>
              <p:nvPr/>
            </p:nvSpPr>
            <p:spPr>
              <a:xfrm>
                <a:off x="6250975" y="418731"/>
                <a:ext cx="46711" cy="55707"/>
              </a:xfrm>
              <a:custGeom>
                <a:avLst/>
                <a:gdLst>
                  <a:gd name="connsiteX0" fmla="*/ 42621 w 46711"/>
                  <a:gd name="connsiteY0" fmla="*/ 24467 h 55707"/>
                  <a:gd name="connsiteX1" fmla="*/ 8331 w 46711"/>
                  <a:gd name="connsiteY1" fmla="*/ 121 h 55707"/>
                  <a:gd name="connsiteX2" fmla="*/ 5673 w 46711"/>
                  <a:gd name="connsiteY2" fmla="*/ 464 h 55707"/>
                  <a:gd name="connsiteX3" fmla="*/ 15 w 46711"/>
                  <a:gd name="connsiteY3" fmla="*/ 6722 h 55707"/>
                  <a:gd name="connsiteX4" fmla="*/ 35591 w 46711"/>
                  <a:gd name="connsiteY4" fmla="*/ 54042 h 55707"/>
                  <a:gd name="connsiteX5" fmla="*/ 42621 w 46711"/>
                  <a:gd name="connsiteY5" fmla="*/ 24467 h 5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11" h="55707">
                    <a:moveTo>
                      <a:pt x="42621" y="24467"/>
                    </a:moveTo>
                    <a:cubicBezTo>
                      <a:pt x="34391" y="13065"/>
                      <a:pt x="21618" y="4236"/>
                      <a:pt x="8331" y="121"/>
                    </a:cubicBezTo>
                    <a:cubicBezTo>
                      <a:pt x="7302" y="-136"/>
                      <a:pt x="6445" y="35"/>
                      <a:pt x="5673" y="464"/>
                    </a:cubicBezTo>
                    <a:cubicBezTo>
                      <a:pt x="2759" y="721"/>
                      <a:pt x="-242" y="2950"/>
                      <a:pt x="15" y="6722"/>
                    </a:cubicBezTo>
                    <a:cubicBezTo>
                      <a:pt x="958" y="22924"/>
                      <a:pt x="11931" y="64500"/>
                      <a:pt x="35591" y="54042"/>
                    </a:cubicBezTo>
                    <a:cubicBezTo>
                      <a:pt x="47679" y="48813"/>
                      <a:pt x="49736" y="34497"/>
                      <a:pt x="42621" y="2446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6" name="任意多边形: 形状 1185">
                <a:extLst>
                  <a:ext uri="{FF2B5EF4-FFF2-40B4-BE49-F238E27FC236}">
                    <a16:creationId xmlns:a16="http://schemas.microsoft.com/office/drawing/2014/main" id="{6A16C7E6-F864-E3D8-6835-B30F95518FEE}"/>
                  </a:ext>
                </a:extLst>
              </p:cNvPr>
              <p:cNvSpPr/>
              <p:nvPr/>
            </p:nvSpPr>
            <p:spPr>
              <a:xfrm>
                <a:off x="6170815" y="390629"/>
                <a:ext cx="42661" cy="67578"/>
              </a:xfrm>
              <a:custGeom>
                <a:avLst/>
                <a:gdLst>
                  <a:gd name="connsiteX0" fmla="*/ 15624 w 42661"/>
                  <a:gd name="connsiteY0" fmla="*/ 2249 h 67578"/>
                  <a:gd name="connsiteX1" fmla="*/ 6795 w 42661"/>
                  <a:gd name="connsiteY1" fmla="*/ 2334 h 67578"/>
                  <a:gd name="connsiteX2" fmla="*/ 22911 w 42661"/>
                  <a:gd name="connsiteY2" fmla="*/ 67400 h 67578"/>
                  <a:gd name="connsiteX3" fmla="*/ 15624 w 42661"/>
                  <a:gd name="connsiteY3" fmla="*/ 2249 h 6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61" h="67578">
                    <a:moveTo>
                      <a:pt x="15624" y="2249"/>
                    </a:moveTo>
                    <a:cubicBezTo>
                      <a:pt x="13481" y="-323"/>
                      <a:pt x="9281" y="-1180"/>
                      <a:pt x="6795" y="2334"/>
                    </a:cubicBezTo>
                    <a:cubicBezTo>
                      <a:pt x="-3320" y="16736"/>
                      <a:pt x="-5207" y="71086"/>
                      <a:pt x="22911" y="67400"/>
                    </a:cubicBezTo>
                    <a:cubicBezTo>
                      <a:pt x="60802" y="62513"/>
                      <a:pt x="36113" y="13993"/>
                      <a:pt x="15624" y="224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7" name="任意多边形: 形状 1186">
                <a:extLst>
                  <a:ext uri="{FF2B5EF4-FFF2-40B4-BE49-F238E27FC236}">
                    <a16:creationId xmlns:a16="http://schemas.microsoft.com/office/drawing/2014/main" id="{2EA436BD-8F5F-4C3E-471C-63E47B6C8BA2}"/>
                  </a:ext>
                </a:extLst>
              </p:cNvPr>
              <p:cNvSpPr/>
              <p:nvPr/>
            </p:nvSpPr>
            <p:spPr>
              <a:xfrm>
                <a:off x="6033407" y="401675"/>
                <a:ext cx="41302" cy="64707"/>
              </a:xfrm>
              <a:custGeom>
                <a:avLst/>
                <a:gdLst>
                  <a:gd name="connsiteX0" fmla="*/ 28560 w 41302"/>
                  <a:gd name="connsiteY0" fmla="*/ 4318 h 64707"/>
                  <a:gd name="connsiteX1" fmla="*/ 25817 w 41302"/>
                  <a:gd name="connsiteY1" fmla="*/ 803 h 64707"/>
                  <a:gd name="connsiteX2" fmla="*/ 23244 w 41302"/>
                  <a:gd name="connsiteY2" fmla="*/ 32 h 64707"/>
                  <a:gd name="connsiteX3" fmla="*/ 18444 w 41302"/>
                  <a:gd name="connsiteY3" fmla="*/ 1917 h 64707"/>
                  <a:gd name="connsiteX4" fmla="*/ 442 w 41302"/>
                  <a:gd name="connsiteY4" fmla="*/ 48380 h 64707"/>
                  <a:gd name="connsiteX5" fmla="*/ 27016 w 41302"/>
                  <a:gd name="connsiteY5" fmla="*/ 63125 h 64707"/>
                  <a:gd name="connsiteX6" fmla="*/ 28560 w 41302"/>
                  <a:gd name="connsiteY6" fmla="*/ 4318 h 6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02" h="64707">
                    <a:moveTo>
                      <a:pt x="28560" y="4318"/>
                    </a:moveTo>
                    <a:cubicBezTo>
                      <a:pt x="28302" y="2860"/>
                      <a:pt x="27188" y="1575"/>
                      <a:pt x="25817" y="803"/>
                    </a:cubicBezTo>
                    <a:cubicBezTo>
                      <a:pt x="25045" y="203"/>
                      <a:pt x="24188" y="-54"/>
                      <a:pt x="23244" y="32"/>
                    </a:cubicBezTo>
                    <a:cubicBezTo>
                      <a:pt x="21616" y="-140"/>
                      <a:pt x="19816" y="374"/>
                      <a:pt x="18444" y="1917"/>
                    </a:cubicBezTo>
                    <a:cubicBezTo>
                      <a:pt x="6871" y="14690"/>
                      <a:pt x="-2130" y="30550"/>
                      <a:pt x="442" y="48380"/>
                    </a:cubicBezTo>
                    <a:cubicBezTo>
                      <a:pt x="2499" y="62611"/>
                      <a:pt x="14415" y="67583"/>
                      <a:pt x="27016" y="63125"/>
                    </a:cubicBezTo>
                    <a:cubicBezTo>
                      <a:pt x="51105" y="54467"/>
                      <a:pt x="39875" y="20605"/>
                      <a:pt x="28560" y="431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8" name="任意多边形: 形状 1187">
                <a:extLst>
                  <a:ext uri="{FF2B5EF4-FFF2-40B4-BE49-F238E27FC236}">
                    <a16:creationId xmlns:a16="http://schemas.microsoft.com/office/drawing/2014/main" id="{454078D1-80CC-74FF-E188-0A1355101577}"/>
                  </a:ext>
                </a:extLst>
              </p:cNvPr>
              <p:cNvSpPr/>
              <p:nvPr/>
            </p:nvSpPr>
            <p:spPr>
              <a:xfrm>
                <a:off x="5956860" y="364127"/>
                <a:ext cx="41061" cy="56886"/>
              </a:xfrm>
              <a:custGeom>
                <a:avLst/>
                <a:gdLst>
                  <a:gd name="connsiteX0" fmla="*/ 35327 w 41061"/>
                  <a:gd name="connsiteY0" fmla="*/ 4919 h 56886"/>
                  <a:gd name="connsiteX1" fmla="*/ 26411 w 41061"/>
                  <a:gd name="connsiteY1" fmla="*/ 1319 h 56886"/>
                  <a:gd name="connsiteX2" fmla="*/ 179 w 41061"/>
                  <a:gd name="connsiteY2" fmla="*/ 35351 h 56886"/>
                  <a:gd name="connsiteX3" fmla="*/ 18182 w 41061"/>
                  <a:gd name="connsiteY3" fmla="*/ 56868 h 56886"/>
                  <a:gd name="connsiteX4" fmla="*/ 40299 w 41061"/>
                  <a:gd name="connsiteY4" fmla="*/ 33980 h 56886"/>
                  <a:gd name="connsiteX5" fmla="*/ 35327 w 41061"/>
                  <a:gd name="connsiteY5" fmla="*/ 4919 h 5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61" h="56886">
                    <a:moveTo>
                      <a:pt x="35327" y="4919"/>
                    </a:moveTo>
                    <a:cubicBezTo>
                      <a:pt x="34641" y="1233"/>
                      <a:pt x="30183" y="-1853"/>
                      <a:pt x="26411" y="1319"/>
                    </a:cubicBezTo>
                    <a:cubicBezTo>
                      <a:pt x="15181" y="10577"/>
                      <a:pt x="2151" y="19921"/>
                      <a:pt x="179" y="35351"/>
                    </a:cubicBezTo>
                    <a:cubicBezTo>
                      <a:pt x="-1278" y="46581"/>
                      <a:pt x="6266" y="57383"/>
                      <a:pt x="18182" y="56868"/>
                    </a:cubicBezTo>
                    <a:cubicBezTo>
                      <a:pt x="31298" y="56268"/>
                      <a:pt x="37899" y="45896"/>
                      <a:pt x="40299" y="33980"/>
                    </a:cubicBezTo>
                    <a:cubicBezTo>
                      <a:pt x="41927" y="25150"/>
                      <a:pt x="41242" y="12463"/>
                      <a:pt x="35327" y="491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9" name="任意多边形: 形状 1188">
                <a:extLst>
                  <a:ext uri="{FF2B5EF4-FFF2-40B4-BE49-F238E27FC236}">
                    <a16:creationId xmlns:a16="http://schemas.microsoft.com/office/drawing/2014/main" id="{A34BB86F-CAFE-C3A4-52C8-8B85098115E9}"/>
                  </a:ext>
                </a:extLst>
              </p:cNvPr>
              <p:cNvSpPr/>
              <p:nvPr/>
            </p:nvSpPr>
            <p:spPr>
              <a:xfrm>
                <a:off x="6276152" y="348866"/>
                <a:ext cx="53487" cy="63279"/>
              </a:xfrm>
              <a:custGeom>
                <a:avLst/>
                <a:gdLst>
                  <a:gd name="connsiteX0" fmla="*/ 41532 w 53487"/>
                  <a:gd name="connsiteY0" fmla="*/ 18380 h 63279"/>
                  <a:gd name="connsiteX1" fmla="*/ 7843 w 53487"/>
                  <a:gd name="connsiteY1" fmla="*/ 463 h 63279"/>
                  <a:gd name="connsiteX2" fmla="*/ 470 w 53487"/>
                  <a:gd name="connsiteY2" fmla="*/ 7407 h 63279"/>
                  <a:gd name="connsiteX3" fmla="*/ 8443 w 53487"/>
                  <a:gd name="connsiteY3" fmla="*/ 38182 h 63279"/>
                  <a:gd name="connsiteX4" fmla="*/ 20787 w 53487"/>
                  <a:gd name="connsiteY4" fmla="*/ 56613 h 63279"/>
                  <a:gd name="connsiteX5" fmla="*/ 50448 w 53487"/>
                  <a:gd name="connsiteY5" fmla="*/ 54384 h 63279"/>
                  <a:gd name="connsiteX6" fmla="*/ 41532 w 53487"/>
                  <a:gd name="connsiteY6" fmla="*/ 18380 h 63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487" h="63279">
                    <a:moveTo>
                      <a:pt x="41532" y="18380"/>
                    </a:moveTo>
                    <a:cubicBezTo>
                      <a:pt x="33132" y="10579"/>
                      <a:pt x="20187" y="1149"/>
                      <a:pt x="7843" y="463"/>
                    </a:cubicBezTo>
                    <a:cubicBezTo>
                      <a:pt x="3985" y="-1337"/>
                      <a:pt x="-1673" y="2349"/>
                      <a:pt x="470" y="7407"/>
                    </a:cubicBezTo>
                    <a:cubicBezTo>
                      <a:pt x="4585" y="16837"/>
                      <a:pt x="5013" y="28324"/>
                      <a:pt x="8443" y="38182"/>
                    </a:cubicBezTo>
                    <a:cubicBezTo>
                      <a:pt x="10843" y="45126"/>
                      <a:pt x="15215" y="51812"/>
                      <a:pt x="20787" y="56613"/>
                    </a:cubicBezTo>
                    <a:cubicBezTo>
                      <a:pt x="29960" y="64500"/>
                      <a:pt x="44019" y="67243"/>
                      <a:pt x="50448" y="54384"/>
                    </a:cubicBezTo>
                    <a:cubicBezTo>
                      <a:pt x="57220" y="41011"/>
                      <a:pt x="51991" y="28067"/>
                      <a:pt x="41532" y="1838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0" name="任意多边形: 形状 1189">
                <a:extLst>
                  <a:ext uri="{FF2B5EF4-FFF2-40B4-BE49-F238E27FC236}">
                    <a16:creationId xmlns:a16="http://schemas.microsoft.com/office/drawing/2014/main" id="{02E6E3C8-4C3C-D3E1-F519-2CBE6F441652}"/>
                  </a:ext>
                </a:extLst>
              </p:cNvPr>
              <p:cNvSpPr/>
              <p:nvPr/>
            </p:nvSpPr>
            <p:spPr>
              <a:xfrm>
                <a:off x="6340696" y="324236"/>
                <a:ext cx="51723" cy="51143"/>
              </a:xfrm>
              <a:custGeom>
                <a:avLst/>
                <a:gdLst>
                  <a:gd name="connsiteX0" fmla="*/ 44882 w 51723"/>
                  <a:gd name="connsiteY0" fmla="*/ 15406 h 51143"/>
                  <a:gd name="connsiteX1" fmla="*/ 7592 w 51723"/>
                  <a:gd name="connsiteY1" fmla="*/ 404 h 51143"/>
                  <a:gd name="connsiteX2" fmla="*/ 134 w 51723"/>
                  <a:gd name="connsiteY2" fmla="*/ 6062 h 51143"/>
                  <a:gd name="connsiteX3" fmla="*/ 41453 w 51723"/>
                  <a:gd name="connsiteY3" fmla="*/ 48410 h 51143"/>
                  <a:gd name="connsiteX4" fmla="*/ 44882 w 51723"/>
                  <a:gd name="connsiteY4" fmla="*/ 15406 h 5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23" h="51143">
                    <a:moveTo>
                      <a:pt x="44882" y="15406"/>
                    </a:moveTo>
                    <a:cubicBezTo>
                      <a:pt x="36395" y="7605"/>
                      <a:pt x="19936" y="-624"/>
                      <a:pt x="7592" y="404"/>
                    </a:cubicBezTo>
                    <a:cubicBezTo>
                      <a:pt x="4248" y="-1139"/>
                      <a:pt x="-895" y="1947"/>
                      <a:pt x="134" y="6062"/>
                    </a:cubicBezTo>
                    <a:cubicBezTo>
                      <a:pt x="3648" y="19950"/>
                      <a:pt x="21136" y="62212"/>
                      <a:pt x="41453" y="48410"/>
                    </a:cubicBezTo>
                    <a:cubicBezTo>
                      <a:pt x="53283" y="40524"/>
                      <a:pt x="55512" y="25179"/>
                      <a:pt x="44882" y="1540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1" name="任意多边形: 形状 1190">
                <a:extLst>
                  <a:ext uri="{FF2B5EF4-FFF2-40B4-BE49-F238E27FC236}">
                    <a16:creationId xmlns:a16="http://schemas.microsoft.com/office/drawing/2014/main" id="{7489A398-13E2-02B6-64F9-73C217F5A8BB}"/>
                  </a:ext>
                </a:extLst>
              </p:cNvPr>
              <p:cNvSpPr/>
              <p:nvPr/>
            </p:nvSpPr>
            <p:spPr>
              <a:xfrm>
                <a:off x="6277626" y="254036"/>
                <a:ext cx="63729" cy="45773"/>
              </a:xfrm>
              <a:custGeom>
                <a:avLst/>
                <a:gdLst>
                  <a:gd name="connsiteX0" fmla="*/ 42116 w 63729"/>
                  <a:gd name="connsiteY0" fmla="*/ 1767 h 45773"/>
                  <a:gd name="connsiteX1" fmla="*/ 8255 w 63729"/>
                  <a:gd name="connsiteY1" fmla="*/ 1167 h 45773"/>
                  <a:gd name="connsiteX2" fmla="*/ 1139 w 63729"/>
                  <a:gd name="connsiteY2" fmla="*/ 9140 h 45773"/>
                  <a:gd name="connsiteX3" fmla="*/ 36887 w 63729"/>
                  <a:gd name="connsiteY3" fmla="*/ 44287 h 45773"/>
                  <a:gd name="connsiteX4" fmla="*/ 63547 w 63729"/>
                  <a:gd name="connsiteY4" fmla="*/ 29456 h 45773"/>
                  <a:gd name="connsiteX5" fmla="*/ 42116 w 63729"/>
                  <a:gd name="connsiteY5" fmla="*/ 1767 h 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729" h="45773">
                    <a:moveTo>
                      <a:pt x="42116" y="1767"/>
                    </a:moveTo>
                    <a:cubicBezTo>
                      <a:pt x="30629" y="-1233"/>
                      <a:pt x="19656" y="310"/>
                      <a:pt x="8255" y="1167"/>
                    </a:cubicBezTo>
                    <a:cubicBezTo>
                      <a:pt x="3797" y="-2005"/>
                      <a:pt x="-2632" y="3996"/>
                      <a:pt x="1139" y="9140"/>
                    </a:cubicBezTo>
                    <a:cubicBezTo>
                      <a:pt x="10655" y="21998"/>
                      <a:pt x="21114" y="38629"/>
                      <a:pt x="36887" y="44287"/>
                    </a:cubicBezTo>
                    <a:cubicBezTo>
                      <a:pt x="49317" y="48744"/>
                      <a:pt x="61833" y="43001"/>
                      <a:pt x="63547" y="29456"/>
                    </a:cubicBezTo>
                    <a:cubicBezTo>
                      <a:pt x="65262" y="15569"/>
                      <a:pt x="54632" y="5110"/>
                      <a:pt x="42116" y="176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2" name="任意多边形: 形状 1191">
                <a:extLst>
                  <a:ext uri="{FF2B5EF4-FFF2-40B4-BE49-F238E27FC236}">
                    <a16:creationId xmlns:a16="http://schemas.microsoft.com/office/drawing/2014/main" id="{A083F7F7-4064-931A-F7D7-E8B1E9BD24B9}"/>
                  </a:ext>
                </a:extLst>
              </p:cNvPr>
              <p:cNvSpPr/>
              <p:nvPr/>
            </p:nvSpPr>
            <p:spPr>
              <a:xfrm>
                <a:off x="6361458" y="219947"/>
                <a:ext cx="61057" cy="45728"/>
              </a:xfrm>
              <a:custGeom>
                <a:avLst/>
                <a:gdLst>
                  <a:gd name="connsiteX0" fmla="*/ 39980 w 61057"/>
                  <a:gd name="connsiteY0" fmla="*/ 2337 h 45728"/>
                  <a:gd name="connsiteX1" fmla="*/ 4318 w 61057"/>
                  <a:gd name="connsiteY1" fmla="*/ 4309 h 45728"/>
                  <a:gd name="connsiteX2" fmla="*/ 3033 w 61057"/>
                  <a:gd name="connsiteY2" fmla="*/ 4909 h 45728"/>
                  <a:gd name="connsiteX3" fmla="*/ 2432 w 61057"/>
                  <a:gd name="connsiteY3" fmla="*/ 5166 h 45728"/>
                  <a:gd name="connsiteX4" fmla="*/ 632 w 61057"/>
                  <a:gd name="connsiteY4" fmla="*/ 7309 h 45728"/>
                  <a:gd name="connsiteX5" fmla="*/ 1404 w 61057"/>
                  <a:gd name="connsiteY5" fmla="*/ 13053 h 45728"/>
                  <a:gd name="connsiteX6" fmla="*/ 37151 w 61057"/>
                  <a:gd name="connsiteY6" fmla="*/ 44943 h 45728"/>
                  <a:gd name="connsiteX7" fmla="*/ 60811 w 61057"/>
                  <a:gd name="connsiteY7" fmla="*/ 30370 h 45728"/>
                  <a:gd name="connsiteX8" fmla="*/ 39980 w 61057"/>
                  <a:gd name="connsiteY8" fmla="*/ 2337 h 4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057" h="45728">
                    <a:moveTo>
                      <a:pt x="39980" y="2337"/>
                    </a:moveTo>
                    <a:cubicBezTo>
                      <a:pt x="28578" y="-1349"/>
                      <a:pt x="15291" y="-663"/>
                      <a:pt x="4318" y="4309"/>
                    </a:cubicBezTo>
                    <a:cubicBezTo>
                      <a:pt x="3890" y="4481"/>
                      <a:pt x="3461" y="4652"/>
                      <a:pt x="3033" y="4909"/>
                    </a:cubicBezTo>
                    <a:cubicBezTo>
                      <a:pt x="2861" y="4995"/>
                      <a:pt x="2690" y="5081"/>
                      <a:pt x="2432" y="5166"/>
                    </a:cubicBezTo>
                    <a:cubicBezTo>
                      <a:pt x="1404" y="5681"/>
                      <a:pt x="889" y="6452"/>
                      <a:pt x="632" y="7309"/>
                    </a:cubicBezTo>
                    <a:cubicBezTo>
                      <a:pt x="-311" y="9024"/>
                      <a:pt x="-311" y="11167"/>
                      <a:pt x="1404" y="13053"/>
                    </a:cubicBezTo>
                    <a:cubicBezTo>
                      <a:pt x="11348" y="24112"/>
                      <a:pt x="21892" y="40914"/>
                      <a:pt x="37151" y="44943"/>
                    </a:cubicBezTo>
                    <a:cubicBezTo>
                      <a:pt x="48467" y="47943"/>
                      <a:pt x="59182" y="42200"/>
                      <a:pt x="60811" y="30370"/>
                    </a:cubicBezTo>
                    <a:cubicBezTo>
                      <a:pt x="62868" y="16739"/>
                      <a:pt x="51724" y="6109"/>
                      <a:pt x="39980" y="233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3" name="任意多边形: 形状 1192">
                <a:extLst>
                  <a:ext uri="{FF2B5EF4-FFF2-40B4-BE49-F238E27FC236}">
                    <a16:creationId xmlns:a16="http://schemas.microsoft.com/office/drawing/2014/main" id="{935B2B89-87FC-EBCF-0A99-7321913B101D}"/>
                  </a:ext>
                </a:extLst>
              </p:cNvPr>
              <p:cNvSpPr/>
              <p:nvPr/>
            </p:nvSpPr>
            <p:spPr>
              <a:xfrm>
                <a:off x="6103760" y="441110"/>
                <a:ext cx="42824" cy="68137"/>
              </a:xfrm>
              <a:custGeom>
                <a:avLst/>
                <a:gdLst>
                  <a:gd name="connsiteX0" fmla="*/ 19158 w 42824"/>
                  <a:gd name="connsiteY0" fmla="*/ 973 h 68137"/>
                  <a:gd name="connsiteX1" fmla="*/ 17443 w 42824"/>
                  <a:gd name="connsiteY1" fmla="*/ 459 h 68137"/>
                  <a:gd name="connsiteX2" fmla="*/ 9985 w 42824"/>
                  <a:gd name="connsiteY2" fmla="*/ 3288 h 68137"/>
                  <a:gd name="connsiteX3" fmla="*/ 1413 w 42824"/>
                  <a:gd name="connsiteY3" fmla="*/ 52494 h 68137"/>
                  <a:gd name="connsiteX4" fmla="*/ 31673 w 42824"/>
                  <a:gd name="connsiteY4" fmla="*/ 65181 h 68137"/>
                  <a:gd name="connsiteX5" fmla="*/ 40760 w 42824"/>
                  <a:gd name="connsiteY5" fmla="*/ 32692 h 68137"/>
                  <a:gd name="connsiteX6" fmla="*/ 19158 w 42824"/>
                  <a:gd name="connsiteY6" fmla="*/ 973 h 6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24" h="68137">
                    <a:moveTo>
                      <a:pt x="19158" y="973"/>
                    </a:moveTo>
                    <a:cubicBezTo>
                      <a:pt x="18643" y="630"/>
                      <a:pt x="18043" y="459"/>
                      <a:pt x="17443" y="459"/>
                    </a:cubicBezTo>
                    <a:cubicBezTo>
                      <a:pt x="14871" y="-570"/>
                      <a:pt x="11528" y="30"/>
                      <a:pt x="9985" y="3288"/>
                    </a:cubicBezTo>
                    <a:cubicBezTo>
                      <a:pt x="3641" y="17175"/>
                      <a:pt x="-2960" y="37235"/>
                      <a:pt x="1413" y="52494"/>
                    </a:cubicBezTo>
                    <a:cubicBezTo>
                      <a:pt x="5013" y="65096"/>
                      <a:pt x="20015" y="72639"/>
                      <a:pt x="31673" y="65181"/>
                    </a:cubicBezTo>
                    <a:cubicBezTo>
                      <a:pt x="43675" y="57466"/>
                      <a:pt x="44704" y="45465"/>
                      <a:pt x="40760" y="32692"/>
                    </a:cubicBezTo>
                    <a:cubicBezTo>
                      <a:pt x="37331" y="21976"/>
                      <a:pt x="29016" y="7146"/>
                      <a:pt x="19158" y="97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3" name="图形 4">
              <a:extLst>
                <a:ext uri="{FF2B5EF4-FFF2-40B4-BE49-F238E27FC236}">
                  <a16:creationId xmlns:a16="http://schemas.microsoft.com/office/drawing/2014/main" id="{C10C9C78-83E3-B212-B828-A7B0D9B6BCE7}"/>
                </a:ext>
              </a:extLst>
            </p:cNvPr>
            <p:cNvGrpSpPr/>
            <p:nvPr/>
          </p:nvGrpSpPr>
          <p:grpSpPr>
            <a:xfrm>
              <a:off x="8070774" y="504888"/>
              <a:ext cx="652343" cy="442498"/>
              <a:chOff x="8070774" y="504888"/>
              <a:chExt cx="652343" cy="442498"/>
            </a:xfrm>
          </p:grpSpPr>
          <p:sp>
            <p:nvSpPr>
              <p:cNvPr id="1170" name="任意多边形: 形状 1169">
                <a:extLst>
                  <a:ext uri="{FF2B5EF4-FFF2-40B4-BE49-F238E27FC236}">
                    <a16:creationId xmlns:a16="http://schemas.microsoft.com/office/drawing/2014/main" id="{EDBC4830-4B6E-87E6-D252-F0FF2BD1AEB5}"/>
                  </a:ext>
                </a:extLst>
              </p:cNvPr>
              <p:cNvSpPr/>
              <p:nvPr/>
            </p:nvSpPr>
            <p:spPr>
              <a:xfrm>
                <a:off x="8070774" y="504888"/>
                <a:ext cx="652343" cy="442498"/>
              </a:xfrm>
              <a:custGeom>
                <a:avLst/>
                <a:gdLst>
                  <a:gd name="connsiteX0" fmla="*/ 652268 w 652343"/>
                  <a:gd name="connsiteY0" fmla="*/ 185712 h 442498"/>
                  <a:gd name="connsiteX1" fmla="*/ 649353 w 652343"/>
                  <a:gd name="connsiteY1" fmla="*/ 179968 h 442498"/>
                  <a:gd name="connsiteX2" fmla="*/ 646096 w 652343"/>
                  <a:gd name="connsiteY2" fmla="*/ 178597 h 442498"/>
                  <a:gd name="connsiteX3" fmla="*/ 619007 w 652343"/>
                  <a:gd name="connsiteY3" fmla="*/ 174825 h 442498"/>
                  <a:gd name="connsiteX4" fmla="*/ 598690 w 652343"/>
                  <a:gd name="connsiteY4" fmla="*/ 171224 h 442498"/>
                  <a:gd name="connsiteX5" fmla="*/ 597318 w 652343"/>
                  <a:gd name="connsiteY5" fmla="*/ 172167 h 442498"/>
                  <a:gd name="connsiteX6" fmla="*/ 594918 w 652343"/>
                  <a:gd name="connsiteY6" fmla="*/ 174911 h 442498"/>
                  <a:gd name="connsiteX7" fmla="*/ 496077 w 652343"/>
                  <a:gd name="connsiteY7" fmla="*/ 333245 h 442498"/>
                  <a:gd name="connsiteX8" fmla="*/ 277735 w 652343"/>
                  <a:gd name="connsiteY8" fmla="*/ 370964 h 442498"/>
                  <a:gd name="connsiteX9" fmla="*/ 101142 w 652343"/>
                  <a:gd name="connsiteY9" fmla="*/ 251720 h 442498"/>
                  <a:gd name="connsiteX10" fmla="*/ 67538 w 652343"/>
                  <a:gd name="connsiteY10" fmla="*/ 16919 h 442498"/>
                  <a:gd name="connsiteX11" fmla="*/ 66681 w 652343"/>
                  <a:gd name="connsiteY11" fmla="*/ 12290 h 442498"/>
                  <a:gd name="connsiteX12" fmla="*/ 65652 w 652343"/>
                  <a:gd name="connsiteY12" fmla="*/ 10576 h 442498"/>
                  <a:gd name="connsiteX13" fmla="*/ 36677 w 652343"/>
                  <a:gd name="connsiteY13" fmla="*/ 2346 h 442498"/>
                  <a:gd name="connsiteX14" fmla="*/ 15846 w 652343"/>
                  <a:gd name="connsiteY14" fmla="*/ 889 h 442498"/>
                  <a:gd name="connsiteX15" fmla="*/ 11645 w 652343"/>
                  <a:gd name="connsiteY15" fmla="*/ 3804 h 442498"/>
                  <a:gd name="connsiteX16" fmla="*/ 48850 w 652343"/>
                  <a:gd name="connsiteY16" fmla="*/ 276752 h 442498"/>
                  <a:gd name="connsiteX17" fmla="*/ 250646 w 652343"/>
                  <a:gd name="connsiteY17" fmla="*/ 427199 h 442498"/>
                  <a:gd name="connsiteX18" fmla="*/ 497020 w 652343"/>
                  <a:gd name="connsiteY18" fmla="*/ 406797 h 442498"/>
                  <a:gd name="connsiteX19" fmla="*/ 590718 w 652343"/>
                  <a:gd name="connsiteY19" fmla="*/ 317214 h 442498"/>
                  <a:gd name="connsiteX20" fmla="*/ 652268 w 652343"/>
                  <a:gd name="connsiteY20" fmla="*/ 185712 h 44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2343" h="442498">
                    <a:moveTo>
                      <a:pt x="652268" y="185712"/>
                    </a:moveTo>
                    <a:cubicBezTo>
                      <a:pt x="652697" y="183054"/>
                      <a:pt x="651239" y="180997"/>
                      <a:pt x="649353" y="179968"/>
                    </a:cubicBezTo>
                    <a:cubicBezTo>
                      <a:pt x="648496" y="179283"/>
                      <a:pt x="647467" y="178682"/>
                      <a:pt x="646096" y="178597"/>
                    </a:cubicBezTo>
                    <a:cubicBezTo>
                      <a:pt x="636923" y="178082"/>
                      <a:pt x="628008" y="176625"/>
                      <a:pt x="619007" y="174825"/>
                    </a:cubicBezTo>
                    <a:cubicBezTo>
                      <a:pt x="613177" y="173625"/>
                      <a:pt x="604519" y="168996"/>
                      <a:pt x="598690" y="171224"/>
                    </a:cubicBezTo>
                    <a:cubicBezTo>
                      <a:pt x="598176" y="171396"/>
                      <a:pt x="597747" y="171739"/>
                      <a:pt x="597318" y="172167"/>
                    </a:cubicBezTo>
                    <a:cubicBezTo>
                      <a:pt x="596289" y="172596"/>
                      <a:pt x="595347" y="173453"/>
                      <a:pt x="594918" y="174911"/>
                    </a:cubicBezTo>
                    <a:cubicBezTo>
                      <a:pt x="576573" y="236290"/>
                      <a:pt x="545198" y="291325"/>
                      <a:pt x="496077" y="333245"/>
                    </a:cubicBezTo>
                    <a:cubicBezTo>
                      <a:pt x="433241" y="386909"/>
                      <a:pt x="354974" y="389309"/>
                      <a:pt x="277735" y="370964"/>
                    </a:cubicBezTo>
                    <a:cubicBezTo>
                      <a:pt x="205212" y="353733"/>
                      <a:pt x="138775" y="318243"/>
                      <a:pt x="101142" y="251720"/>
                    </a:cubicBezTo>
                    <a:cubicBezTo>
                      <a:pt x="61108" y="180911"/>
                      <a:pt x="45078" y="95872"/>
                      <a:pt x="67538" y="16919"/>
                    </a:cubicBezTo>
                    <a:cubicBezTo>
                      <a:pt x="68052" y="15033"/>
                      <a:pt x="67623" y="13490"/>
                      <a:pt x="66681" y="12290"/>
                    </a:cubicBezTo>
                    <a:cubicBezTo>
                      <a:pt x="66423" y="11604"/>
                      <a:pt x="66166" y="11090"/>
                      <a:pt x="65652" y="10576"/>
                    </a:cubicBezTo>
                    <a:cubicBezTo>
                      <a:pt x="59223" y="4318"/>
                      <a:pt x="45164" y="3804"/>
                      <a:pt x="36677" y="2346"/>
                    </a:cubicBezTo>
                    <a:cubicBezTo>
                      <a:pt x="31190" y="1403"/>
                      <a:pt x="21761" y="-1426"/>
                      <a:pt x="15846" y="889"/>
                    </a:cubicBezTo>
                    <a:cubicBezTo>
                      <a:pt x="14131" y="717"/>
                      <a:pt x="12331" y="1575"/>
                      <a:pt x="11645" y="3804"/>
                    </a:cubicBezTo>
                    <a:cubicBezTo>
                      <a:pt x="-15958" y="93129"/>
                      <a:pt x="9159" y="195142"/>
                      <a:pt x="48850" y="276752"/>
                    </a:cubicBezTo>
                    <a:cubicBezTo>
                      <a:pt x="86912" y="354933"/>
                      <a:pt x="170322" y="403025"/>
                      <a:pt x="250646" y="427199"/>
                    </a:cubicBezTo>
                    <a:cubicBezTo>
                      <a:pt x="330285" y="451202"/>
                      <a:pt x="423811" y="448802"/>
                      <a:pt x="497020" y="406797"/>
                    </a:cubicBezTo>
                    <a:cubicBezTo>
                      <a:pt x="534567" y="385280"/>
                      <a:pt x="565343" y="351676"/>
                      <a:pt x="590718" y="317214"/>
                    </a:cubicBezTo>
                    <a:cubicBezTo>
                      <a:pt x="617635" y="280524"/>
                      <a:pt x="645153" y="231403"/>
                      <a:pt x="652268" y="18571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1" name="任意多边形: 形状 1170">
                <a:extLst>
                  <a:ext uri="{FF2B5EF4-FFF2-40B4-BE49-F238E27FC236}">
                    <a16:creationId xmlns:a16="http://schemas.microsoft.com/office/drawing/2014/main" id="{6376AE59-E0C3-3891-0E27-F6456F8C9CA0}"/>
                  </a:ext>
                </a:extLst>
              </p:cNvPr>
              <p:cNvSpPr/>
              <p:nvPr/>
            </p:nvSpPr>
            <p:spPr>
              <a:xfrm>
                <a:off x="8114543" y="513873"/>
                <a:ext cx="560534" cy="379909"/>
              </a:xfrm>
              <a:custGeom>
                <a:avLst/>
                <a:gdLst>
                  <a:gd name="connsiteX0" fmla="*/ 560407 w 560534"/>
                  <a:gd name="connsiteY0" fmla="*/ 170384 h 379909"/>
                  <a:gd name="connsiteX1" fmla="*/ 560236 w 560534"/>
                  <a:gd name="connsiteY1" fmla="*/ 167469 h 379909"/>
                  <a:gd name="connsiteX2" fmla="*/ 557664 w 560534"/>
                  <a:gd name="connsiteY2" fmla="*/ 163011 h 379909"/>
                  <a:gd name="connsiteX3" fmla="*/ 429848 w 560534"/>
                  <a:gd name="connsiteY3" fmla="*/ 135836 h 379909"/>
                  <a:gd name="connsiteX4" fmla="*/ 292688 w 560534"/>
                  <a:gd name="connsiteY4" fmla="*/ 105661 h 379909"/>
                  <a:gd name="connsiteX5" fmla="*/ 287716 w 560534"/>
                  <a:gd name="connsiteY5" fmla="*/ 112691 h 379909"/>
                  <a:gd name="connsiteX6" fmla="*/ 287801 w 560534"/>
                  <a:gd name="connsiteY6" fmla="*/ 126492 h 379909"/>
                  <a:gd name="connsiteX7" fmla="*/ 274857 w 560534"/>
                  <a:gd name="connsiteY7" fmla="*/ 144066 h 379909"/>
                  <a:gd name="connsiteX8" fmla="*/ 244253 w 560534"/>
                  <a:gd name="connsiteY8" fmla="*/ 132579 h 379909"/>
                  <a:gd name="connsiteX9" fmla="*/ 242453 w 560534"/>
                  <a:gd name="connsiteY9" fmla="*/ 132493 h 379909"/>
                  <a:gd name="connsiteX10" fmla="*/ 238595 w 560534"/>
                  <a:gd name="connsiteY10" fmla="*/ 135236 h 379909"/>
                  <a:gd name="connsiteX11" fmla="*/ 226080 w 560534"/>
                  <a:gd name="connsiteY11" fmla="*/ 162240 h 379909"/>
                  <a:gd name="connsiteX12" fmla="*/ 204048 w 560534"/>
                  <a:gd name="connsiteY12" fmla="*/ 155296 h 379909"/>
                  <a:gd name="connsiteX13" fmla="*/ 196590 w 560534"/>
                  <a:gd name="connsiteY13" fmla="*/ 136608 h 379909"/>
                  <a:gd name="connsiteX14" fmla="*/ 191276 w 560534"/>
                  <a:gd name="connsiteY14" fmla="*/ 133693 h 379909"/>
                  <a:gd name="connsiteX15" fmla="*/ 189647 w 560534"/>
                  <a:gd name="connsiteY15" fmla="*/ 134122 h 379909"/>
                  <a:gd name="connsiteX16" fmla="*/ 176531 w 560534"/>
                  <a:gd name="connsiteY16" fmla="*/ 143123 h 379909"/>
                  <a:gd name="connsiteX17" fmla="*/ 162300 w 560534"/>
                  <a:gd name="connsiteY17" fmla="*/ 140123 h 379909"/>
                  <a:gd name="connsiteX18" fmla="*/ 153385 w 560534"/>
                  <a:gd name="connsiteY18" fmla="*/ 128035 h 379909"/>
                  <a:gd name="connsiteX19" fmla="*/ 158443 w 560534"/>
                  <a:gd name="connsiteY19" fmla="*/ 108662 h 379909"/>
                  <a:gd name="connsiteX20" fmla="*/ 151327 w 560534"/>
                  <a:gd name="connsiteY20" fmla="*/ 103175 h 379909"/>
                  <a:gd name="connsiteX21" fmla="*/ 135554 w 560534"/>
                  <a:gd name="connsiteY21" fmla="*/ 101118 h 379909"/>
                  <a:gd name="connsiteX22" fmla="*/ 125096 w 560534"/>
                  <a:gd name="connsiteY22" fmla="*/ 85430 h 379909"/>
                  <a:gd name="connsiteX23" fmla="*/ 126296 w 560534"/>
                  <a:gd name="connsiteY23" fmla="*/ 68542 h 379909"/>
                  <a:gd name="connsiteX24" fmla="*/ 139155 w 560534"/>
                  <a:gd name="connsiteY24" fmla="*/ 57141 h 379909"/>
                  <a:gd name="connsiteX25" fmla="*/ 139411 w 560534"/>
                  <a:gd name="connsiteY25" fmla="*/ 56369 h 379909"/>
                  <a:gd name="connsiteX26" fmla="*/ 137440 w 560534"/>
                  <a:gd name="connsiteY26" fmla="*/ 49597 h 379909"/>
                  <a:gd name="connsiteX27" fmla="*/ 78890 w 560534"/>
                  <a:gd name="connsiteY27" fmla="*/ 22679 h 379909"/>
                  <a:gd name="connsiteX28" fmla="*/ 16653 w 560534"/>
                  <a:gd name="connsiteY28" fmla="*/ 48 h 379909"/>
                  <a:gd name="connsiteX29" fmla="*/ 12110 w 560534"/>
                  <a:gd name="connsiteY29" fmla="*/ 3134 h 379909"/>
                  <a:gd name="connsiteX30" fmla="*/ 1394 w 560534"/>
                  <a:gd name="connsiteY30" fmla="*/ 90059 h 379909"/>
                  <a:gd name="connsiteX31" fmla="*/ 25912 w 560534"/>
                  <a:gd name="connsiteY31" fmla="*/ 202788 h 379909"/>
                  <a:gd name="connsiteX32" fmla="*/ 199248 w 560534"/>
                  <a:gd name="connsiteY32" fmla="*/ 365408 h 379909"/>
                  <a:gd name="connsiteX33" fmla="*/ 257969 w 560534"/>
                  <a:gd name="connsiteY33" fmla="*/ 373809 h 379909"/>
                  <a:gd name="connsiteX34" fmla="*/ 334693 w 560534"/>
                  <a:gd name="connsiteY34" fmla="*/ 379553 h 379909"/>
                  <a:gd name="connsiteX35" fmla="*/ 430276 w 560534"/>
                  <a:gd name="connsiteY35" fmla="*/ 351949 h 379909"/>
                  <a:gd name="connsiteX36" fmla="*/ 510086 w 560534"/>
                  <a:gd name="connsiteY36" fmla="*/ 277711 h 379909"/>
                  <a:gd name="connsiteX37" fmla="*/ 560407 w 560534"/>
                  <a:gd name="connsiteY37" fmla="*/ 170384 h 37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60534" h="379909">
                    <a:moveTo>
                      <a:pt x="560407" y="170384"/>
                    </a:moveTo>
                    <a:cubicBezTo>
                      <a:pt x="560664" y="169355"/>
                      <a:pt x="560493" y="168412"/>
                      <a:pt x="560236" y="167469"/>
                    </a:cubicBezTo>
                    <a:cubicBezTo>
                      <a:pt x="560750" y="165583"/>
                      <a:pt x="560064" y="163354"/>
                      <a:pt x="557664" y="163011"/>
                    </a:cubicBezTo>
                    <a:cubicBezTo>
                      <a:pt x="514544" y="156239"/>
                      <a:pt x="472453" y="145438"/>
                      <a:pt x="429848" y="135836"/>
                    </a:cubicBezTo>
                    <a:cubicBezTo>
                      <a:pt x="384071" y="125549"/>
                      <a:pt x="338208" y="117148"/>
                      <a:pt x="292688" y="105661"/>
                    </a:cubicBezTo>
                    <a:cubicBezTo>
                      <a:pt x="288145" y="104547"/>
                      <a:pt x="285830" y="109605"/>
                      <a:pt x="287716" y="112691"/>
                    </a:cubicBezTo>
                    <a:cubicBezTo>
                      <a:pt x="287716" y="117234"/>
                      <a:pt x="288573" y="121863"/>
                      <a:pt x="287801" y="126492"/>
                    </a:cubicBezTo>
                    <a:cubicBezTo>
                      <a:pt x="286602" y="134293"/>
                      <a:pt x="282572" y="141580"/>
                      <a:pt x="274857" y="144066"/>
                    </a:cubicBezTo>
                    <a:cubicBezTo>
                      <a:pt x="262084" y="148181"/>
                      <a:pt x="254540" y="136179"/>
                      <a:pt x="244253" y="132579"/>
                    </a:cubicBezTo>
                    <a:cubicBezTo>
                      <a:pt x="243568" y="132407"/>
                      <a:pt x="242967" y="132322"/>
                      <a:pt x="242453" y="132493"/>
                    </a:cubicBezTo>
                    <a:cubicBezTo>
                      <a:pt x="240567" y="131979"/>
                      <a:pt x="238681" y="133093"/>
                      <a:pt x="238595" y="135236"/>
                    </a:cubicBezTo>
                    <a:cubicBezTo>
                      <a:pt x="238338" y="145352"/>
                      <a:pt x="235509" y="156582"/>
                      <a:pt x="226080" y="162240"/>
                    </a:cubicBezTo>
                    <a:cubicBezTo>
                      <a:pt x="217764" y="167212"/>
                      <a:pt x="209192" y="161982"/>
                      <a:pt x="204048" y="155296"/>
                    </a:cubicBezTo>
                    <a:cubicBezTo>
                      <a:pt x="199676" y="149552"/>
                      <a:pt x="199248" y="142952"/>
                      <a:pt x="196590" y="136608"/>
                    </a:cubicBezTo>
                    <a:cubicBezTo>
                      <a:pt x="195562" y="134208"/>
                      <a:pt x="193247" y="133265"/>
                      <a:pt x="191276" y="133693"/>
                    </a:cubicBezTo>
                    <a:cubicBezTo>
                      <a:pt x="190675" y="133693"/>
                      <a:pt x="190161" y="133779"/>
                      <a:pt x="189647" y="134122"/>
                    </a:cubicBezTo>
                    <a:cubicBezTo>
                      <a:pt x="185189" y="137551"/>
                      <a:pt x="182274" y="141666"/>
                      <a:pt x="176531" y="143123"/>
                    </a:cubicBezTo>
                    <a:cubicBezTo>
                      <a:pt x="171644" y="144409"/>
                      <a:pt x="166501" y="142523"/>
                      <a:pt x="162300" y="140123"/>
                    </a:cubicBezTo>
                    <a:cubicBezTo>
                      <a:pt x="157757" y="137465"/>
                      <a:pt x="154671" y="133007"/>
                      <a:pt x="153385" y="128035"/>
                    </a:cubicBezTo>
                    <a:cubicBezTo>
                      <a:pt x="151413" y="120920"/>
                      <a:pt x="155956" y="114919"/>
                      <a:pt x="158443" y="108662"/>
                    </a:cubicBezTo>
                    <a:cubicBezTo>
                      <a:pt x="160243" y="104118"/>
                      <a:pt x="154842" y="101718"/>
                      <a:pt x="151327" y="103175"/>
                    </a:cubicBezTo>
                    <a:cubicBezTo>
                      <a:pt x="145841" y="103432"/>
                      <a:pt x="140698" y="104032"/>
                      <a:pt x="135554" y="101118"/>
                    </a:cubicBezTo>
                    <a:cubicBezTo>
                      <a:pt x="129896" y="97946"/>
                      <a:pt x="126724" y="91431"/>
                      <a:pt x="125096" y="85430"/>
                    </a:cubicBezTo>
                    <a:cubicBezTo>
                      <a:pt x="123553" y="79944"/>
                      <a:pt x="123895" y="73686"/>
                      <a:pt x="126296" y="68542"/>
                    </a:cubicBezTo>
                    <a:cubicBezTo>
                      <a:pt x="129125" y="62456"/>
                      <a:pt x="135468" y="62027"/>
                      <a:pt x="139155" y="57141"/>
                    </a:cubicBezTo>
                    <a:cubicBezTo>
                      <a:pt x="139326" y="56969"/>
                      <a:pt x="139326" y="56627"/>
                      <a:pt x="139411" y="56369"/>
                    </a:cubicBezTo>
                    <a:cubicBezTo>
                      <a:pt x="140783" y="54055"/>
                      <a:pt x="140612" y="51054"/>
                      <a:pt x="137440" y="49597"/>
                    </a:cubicBezTo>
                    <a:cubicBezTo>
                      <a:pt x="117894" y="40767"/>
                      <a:pt x="99035" y="30137"/>
                      <a:pt x="78890" y="22679"/>
                    </a:cubicBezTo>
                    <a:cubicBezTo>
                      <a:pt x="58316" y="15136"/>
                      <a:pt x="38513" y="3048"/>
                      <a:pt x="16653" y="48"/>
                    </a:cubicBezTo>
                    <a:cubicBezTo>
                      <a:pt x="13996" y="-295"/>
                      <a:pt x="12453" y="1248"/>
                      <a:pt x="12110" y="3134"/>
                    </a:cubicBezTo>
                    <a:cubicBezTo>
                      <a:pt x="-2378" y="28680"/>
                      <a:pt x="-749" y="61684"/>
                      <a:pt x="1394" y="90059"/>
                    </a:cubicBezTo>
                    <a:cubicBezTo>
                      <a:pt x="4223" y="128378"/>
                      <a:pt x="12453" y="166869"/>
                      <a:pt x="25912" y="202788"/>
                    </a:cubicBezTo>
                    <a:cubicBezTo>
                      <a:pt x="54372" y="279169"/>
                      <a:pt x="121152" y="341919"/>
                      <a:pt x="199248" y="365408"/>
                    </a:cubicBezTo>
                    <a:cubicBezTo>
                      <a:pt x="218022" y="371066"/>
                      <a:pt x="238595" y="371923"/>
                      <a:pt x="257969" y="373809"/>
                    </a:cubicBezTo>
                    <a:cubicBezTo>
                      <a:pt x="284115" y="376381"/>
                      <a:pt x="308204" y="381267"/>
                      <a:pt x="334693" y="379553"/>
                    </a:cubicBezTo>
                    <a:cubicBezTo>
                      <a:pt x="368383" y="377409"/>
                      <a:pt x="400702" y="368151"/>
                      <a:pt x="430276" y="351949"/>
                    </a:cubicBezTo>
                    <a:cubicBezTo>
                      <a:pt x="462080" y="334461"/>
                      <a:pt x="488655" y="306601"/>
                      <a:pt x="510086" y="277711"/>
                    </a:cubicBezTo>
                    <a:cubicBezTo>
                      <a:pt x="531861" y="248393"/>
                      <a:pt x="553120" y="206817"/>
                      <a:pt x="560407" y="170384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2" name="任意多边形: 形状 1171">
                <a:extLst>
                  <a:ext uri="{FF2B5EF4-FFF2-40B4-BE49-F238E27FC236}">
                    <a16:creationId xmlns:a16="http://schemas.microsoft.com/office/drawing/2014/main" id="{EBBB690C-A740-D804-102E-D77E230CA861}"/>
                  </a:ext>
                </a:extLst>
              </p:cNvPr>
              <p:cNvSpPr/>
              <p:nvPr/>
            </p:nvSpPr>
            <p:spPr>
              <a:xfrm>
                <a:off x="8388117" y="674670"/>
                <a:ext cx="40431" cy="64407"/>
              </a:xfrm>
              <a:custGeom>
                <a:avLst/>
                <a:gdLst>
                  <a:gd name="connsiteX0" fmla="*/ 31544 w 40431"/>
                  <a:gd name="connsiteY0" fmla="*/ 2728 h 64407"/>
                  <a:gd name="connsiteX1" fmla="*/ 29401 w 40431"/>
                  <a:gd name="connsiteY1" fmla="*/ 1871 h 64407"/>
                  <a:gd name="connsiteX2" fmla="*/ 21943 w 40431"/>
                  <a:gd name="connsiteY2" fmla="*/ 1700 h 64407"/>
                  <a:gd name="connsiteX3" fmla="*/ 11399 w 40431"/>
                  <a:gd name="connsiteY3" fmla="*/ 62907 h 64407"/>
                  <a:gd name="connsiteX4" fmla="*/ 39688 w 40431"/>
                  <a:gd name="connsiteY4" fmla="*/ 46191 h 64407"/>
                  <a:gd name="connsiteX5" fmla="*/ 31544 w 40431"/>
                  <a:gd name="connsiteY5" fmla="*/ 2728 h 6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31" h="64407">
                    <a:moveTo>
                      <a:pt x="31544" y="2728"/>
                    </a:moveTo>
                    <a:cubicBezTo>
                      <a:pt x="31030" y="2128"/>
                      <a:pt x="30258" y="1871"/>
                      <a:pt x="29401" y="1871"/>
                    </a:cubicBezTo>
                    <a:cubicBezTo>
                      <a:pt x="27515" y="-186"/>
                      <a:pt x="24343" y="-958"/>
                      <a:pt x="21943" y="1700"/>
                    </a:cubicBezTo>
                    <a:cubicBezTo>
                      <a:pt x="11484" y="13444"/>
                      <a:pt x="-15090" y="53821"/>
                      <a:pt x="11399" y="62907"/>
                    </a:cubicBezTo>
                    <a:cubicBezTo>
                      <a:pt x="25457" y="67708"/>
                      <a:pt x="37373" y="60679"/>
                      <a:pt x="39688" y="46191"/>
                    </a:cubicBezTo>
                    <a:cubicBezTo>
                      <a:pt x="41745" y="34104"/>
                      <a:pt x="39688" y="12501"/>
                      <a:pt x="31544" y="272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3" name="任意多边形: 形状 1172">
                <a:extLst>
                  <a:ext uri="{FF2B5EF4-FFF2-40B4-BE49-F238E27FC236}">
                    <a16:creationId xmlns:a16="http://schemas.microsoft.com/office/drawing/2014/main" id="{F67AC641-154D-2ACD-6429-CDEB4501F9FF}"/>
                  </a:ext>
                </a:extLst>
              </p:cNvPr>
              <p:cNvSpPr/>
              <p:nvPr/>
            </p:nvSpPr>
            <p:spPr>
              <a:xfrm>
                <a:off x="8364185" y="793416"/>
                <a:ext cx="36840" cy="62344"/>
              </a:xfrm>
              <a:custGeom>
                <a:avLst/>
                <a:gdLst>
                  <a:gd name="connsiteX0" fmla="*/ 36788 w 36840"/>
                  <a:gd name="connsiteY0" fmla="*/ 42745 h 62344"/>
                  <a:gd name="connsiteX1" fmla="*/ 24958 w 36840"/>
                  <a:gd name="connsiteY1" fmla="*/ 2454 h 62344"/>
                  <a:gd name="connsiteX2" fmla="*/ 22643 w 36840"/>
                  <a:gd name="connsiteY2" fmla="*/ 1082 h 62344"/>
                  <a:gd name="connsiteX3" fmla="*/ 14328 w 36840"/>
                  <a:gd name="connsiteY3" fmla="*/ 2540 h 62344"/>
                  <a:gd name="connsiteX4" fmla="*/ 13042 w 36840"/>
                  <a:gd name="connsiteY4" fmla="*/ 61690 h 62344"/>
                  <a:gd name="connsiteX5" fmla="*/ 36788 w 36840"/>
                  <a:gd name="connsiteY5" fmla="*/ 42745 h 62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40" h="62344">
                    <a:moveTo>
                      <a:pt x="36788" y="42745"/>
                    </a:moveTo>
                    <a:cubicBezTo>
                      <a:pt x="37388" y="28686"/>
                      <a:pt x="32844" y="13855"/>
                      <a:pt x="24958" y="2454"/>
                    </a:cubicBezTo>
                    <a:cubicBezTo>
                      <a:pt x="24358" y="1597"/>
                      <a:pt x="23501" y="1168"/>
                      <a:pt x="22643" y="1082"/>
                    </a:cubicBezTo>
                    <a:cubicBezTo>
                      <a:pt x="20157" y="-546"/>
                      <a:pt x="16471" y="-546"/>
                      <a:pt x="14328" y="2540"/>
                    </a:cubicBezTo>
                    <a:cubicBezTo>
                      <a:pt x="5070" y="15827"/>
                      <a:pt x="-11990" y="55261"/>
                      <a:pt x="13042" y="61690"/>
                    </a:cubicBezTo>
                    <a:cubicBezTo>
                      <a:pt x="25815" y="65033"/>
                      <a:pt x="36274" y="55089"/>
                      <a:pt x="36788" y="4274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4" name="任意多边形: 形状 1173">
                <a:extLst>
                  <a:ext uri="{FF2B5EF4-FFF2-40B4-BE49-F238E27FC236}">
                    <a16:creationId xmlns:a16="http://schemas.microsoft.com/office/drawing/2014/main" id="{291E6126-C45E-BB89-117E-9FE4477BBACB}"/>
                  </a:ext>
                </a:extLst>
              </p:cNvPr>
              <p:cNvSpPr/>
              <p:nvPr/>
            </p:nvSpPr>
            <p:spPr>
              <a:xfrm>
                <a:off x="8304976" y="724774"/>
                <a:ext cx="45952" cy="65599"/>
              </a:xfrm>
              <a:custGeom>
                <a:avLst/>
                <a:gdLst>
                  <a:gd name="connsiteX0" fmla="*/ 42934 w 45952"/>
                  <a:gd name="connsiteY0" fmla="*/ 5602 h 65599"/>
                  <a:gd name="connsiteX1" fmla="*/ 35904 w 45952"/>
                  <a:gd name="connsiteY1" fmla="*/ 287 h 65599"/>
                  <a:gd name="connsiteX2" fmla="*/ 8386 w 45952"/>
                  <a:gd name="connsiteY2" fmla="*/ 61409 h 65599"/>
                  <a:gd name="connsiteX3" fmla="*/ 42934 w 45952"/>
                  <a:gd name="connsiteY3" fmla="*/ 5602 h 6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52" h="65599">
                    <a:moveTo>
                      <a:pt x="42934" y="5602"/>
                    </a:moveTo>
                    <a:cubicBezTo>
                      <a:pt x="42848" y="2259"/>
                      <a:pt x="40104" y="-999"/>
                      <a:pt x="35904" y="287"/>
                    </a:cubicBezTo>
                    <a:cubicBezTo>
                      <a:pt x="19016" y="5345"/>
                      <a:pt x="-16045" y="46921"/>
                      <a:pt x="8386" y="61409"/>
                    </a:cubicBezTo>
                    <a:cubicBezTo>
                      <a:pt x="41219" y="80869"/>
                      <a:pt x="51849" y="27462"/>
                      <a:pt x="42934" y="560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5" name="任意多边形: 形状 1174">
                <a:extLst>
                  <a:ext uri="{FF2B5EF4-FFF2-40B4-BE49-F238E27FC236}">
                    <a16:creationId xmlns:a16="http://schemas.microsoft.com/office/drawing/2014/main" id="{79C01280-65DF-4840-EC69-11DFDF49CF33}"/>
                  </a:ext>
                </a:extLst>
              </p:cNvPr>
              <p:cNvSpPr/>
              <p:nvPr/>
            </p:nvSpPr>
            <p:spPr>
              <a:xfrm>
                <a:off x="8189623" y="655456"/>
                <a:ext cx="52898" cy="54737"/>
              </a:xfrm>
              <a:custGeom>
                <a:avLst/>
                <a:gdLst>
                  <a:gd name="connsiteX0" fmla="*/ 52416 w 52898"/>
                  <a:gd name="connsiteY0" fmla="*/ 8312 h 54737"/>
                  <a:gd name="connsiteX1" fmla="*/ 52416 w 52898"/>
                  <a:gd name="connsiteY1" fmla="*/ 3854 h 54737"/>
                  <a:gd name="connsiteX2" fmla="*/ 50873 w 52898"/>
                  <a:gd name="connsiteY2" fmla="*/ 1625 h 54737"/>
                  <a:gd name="connsiteX3" fmla="*/ 45901 w 52898"/>
                  <a:gd name="connsiteY3" fmla="*/ 82 h 54737"/>
                  <a:gd name="connsiteX4" fmla="*/ 3039 w 52898"/>
                  <a:gd name="connsiteY4" fmla="*/ 25457 h 54737"/>
                  <a:gd name="connsiteX5" fmla="*/ 14869 w 52898"/>
                  <a:gd name="connsiteY5" fmla="*/ 53489 h 54737"/>
                  <a:gd name="connsiteX6" fmla="*/ 52416 w 52898"/>
                  <a:gd name="connsiteY6" fmla="*/ 8312 h 5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8" h="54737">
                    <a:moveTo>
                      <a:pt x="52416" y="8312"/>
                    </a:moveTo>
                    <a:cubicBezTo>
                      <a:pt x="53102" y="6940"/>
                      <a:pt x="53016" y="5311"/>
                      <a:pt x="52416" y="3854"/>
                    </a:cubicBezTo>
                    <a:cubicBezTo>
                      <a:pt x="52245" y="2911"/>
                      <a:pt x="51645" y="2140"/>
                      <a:pt x="50873" y="1625"/>
                    </a:cubicBezTo>
                    <a:cubicBezTo>
                      <a:pt x="49673" y="511"/>
                      <a:pt x="47958" y="-261"/>
                      <a:pt x="45901" y="82"/>
                    </a:cubicBezTo>
                    <a:cubicBezTo>
                      <a:pt x="28927" y="2997"/>
                      <a:pt x="11954" y="9855"/>
                      <a:pt x="3039" y="25457"/>
                    </a:cubicBezTo>
                    <a:cubicBezTo>
                      <a:pt x="-4162" y="37973"/>
                      <a:pt x="2095" y="49203"/>
                      <a:pt x="14869" y="53489"/>
                    </a:cubicBezTo>
                    <a:cubicBezTo>
                      <a:pt x="39043" y="61633"/>
                      <a:pt x="51216" y="28029"/>
                      <a:pt x="52416" y="831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6" name="任意多边形: 形状 1175">
                <a:extLst>
                  <a:ext uri="{FF2B5EF4-FFF2-40B4-BE49-F238E27FC236}">
                    <a16:creationId xmlns:a16="http://schemas.microsoft.com/office/drawing/2014/main" id="{D2084F79-41C1-0ABB-1BE0-BA297C49BE4B}"/>
                  </a:ext>
                </a:extLst>
              </p:cNvPr>
              <p:cNvSpPr/>
              <p:nvPr/>
            </p:nvSpPr>
            <p:spPr>
              <a:xfrm>
                <a:off x="8157289" y="583100"/>
                <a:ext cx="53362" cy="42649"/>
              </a:xfrm>
              <a:custGeom>
                <a:avLst/>
                <a:gdLst>
                  <a:gd name="connsiteX0" fmla="*/ 52688 w 53362"/>
                  <a:gd name="connsiteY0" fmla="*/ 8402 h 42649"/>
                  <a:gd name="connsiteX1" fmla="*/ 47888 w 53362"/>
                  <a:gd name="connsiteY1" fmla="*/ 1 h 42649"/>
                  <a:gd name="connsiteX2" fmla="*/ 6226 w 53362"/>
                  <a:gd name="connsiteY2" fmla="*/ 10545 h 42649"/>
                  <a:gd name="connsiteX3" fmla="*/ 7083 w 53362"/>
                  <a:gd name="connsiteY3" fmla="*/ 38577 h 42649"/>
                  <a:gd name="connsiteX4" fmla="*/ 38630 w 53362"/>
                  <a:gd name="connsiteY4" fmla="*/ 34205 h 42649"/>
                  <a:gd name="connsiteX5" fmla="*/ 52688 w 53362"/>
                  <a:gd name="connsiteY5" fmla="*/ 8402 h 4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362" h="42649">
                    <a:moveTo>
                      <a:pt x="52688" y="8402"/>
                    </a:moveTo>
                    <a:cubicBezTo>
                      <a:pt x="54403" y="5059"/>
                      <a:pt x="52860" y="-85"/>
                      <a:pt x="47888" y="1"/>
                    </a:cubicBezTo>
                    <a:cubicBezTo>
                      <a:pt x="33400" y="344"/>
                      <a:pt x="17284" y="-342"/>
                      <a:pt x="6226" y="10545"/>
                    </a:cubicBezTo>
                    <a:cubicBezTo>
                      <a:pt x="-1832" y="18518"/>
                      <a:pt x="-2604" y="31634"/>
                      <a:pt x="7083" y="38577"/>
                    </a:cubicBezTo>
                    <a:cubicBezTo>
                      <a:pt x="17799" y="46207"/>
                      <a:pt x="29457" y="42178"/>
                      <a:pt x="38630" y="34205"/>
                    </a:cubicBezTo>
                    <a:cubicBezTo>
                      <a:pt x="45402" y="28376"/>
                      <a:pt x="52688" y="18089"/>
                      <a:pt x="52688" y="840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7" name="任意多边形: 形状 1176">
                <a:extLst>
                  <a:ext uri="{FF2B5EF4-FFF2-40B4-BE49-F238E27FC236}">
                    <a16:creationId xmlns:a16="http://schemas.microsoft.com/office/drawing/2014/main" id="{55ED7D9D-655E-487E-6B5A-06B9C8517268}"/>
                  </a:ext>
                </a:extLst>
              </p:cNvPr>
              <p:cNvSpPr/>
              <p:nvPr/>
            </p:nvSpPr>
            <p:spPr>
              <a:xfrm>
                <a:off x="8426335" y="753521"/>
                <a:ext cx="41195" cy="73496"/>
              </a:xfrm>
              <a:custGeom>
                <a:avLst/>
                <a:gdLst>
                  <a:gd name="connsiteX0" fmla="*/ 40647 w 41195"/>
                  <a:gd name="connsiteY0" fmla="*/ 37892 h 73496"/>
                  <a:gd name="connsiteX1" fmla="*/ 25217 w 41195"/>
                  <a:gd name="connsiteY1" fmla="*/ 3002 h 73496"/>
                  <a:gd name="connsiteX2" fmla="*/ 15186 w 41195"/>
                  <a:gd name="connsiteY2" fmla="*/ 3945 h 73496"/>
                  <a:gd name="connsiteX3" fmla="*/ 2413 w 41195"/>
                  <a:gd name="connsiteY3" fmla="*/ 33005 h 73496"/>
                  <a:gd name="connsiteX4" fmla="*/ 699 w 41195"/>
                  <a:gd name="connsiteY4" fmla="*/ 55122 h 73496"/>
                  <a:gd name="connsiteX5" fmla="*/ 25388 w 41195"/>
                  <a:gd name="connsiteY5" fmla="*/ 71753 h 73496"/>
                  <a:gd name="connsiteX6" fmla="*/ 40647 w 41195"/>
                  <a:gd name="connsiteY6" fmla="*/ 37892 h 73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95" h="73496">
                    <a:moveTo>
                      <a:pt x="40647" y="37892"/>
                    </a:moveTo>
                    <a:cubicBezTo>
                      <a:pt x="38847" y="26576"/>
                      <a:pt x="34475" y="11145"/>
                      <a:pt x="25217" y="3002"/>
                    </a:cubicBezTo>
                    <a:cubicBezTo>
                      <a:pt x="23245" y="-856"/>
                      <a:pt x="16558" y="-1456"/>
                      <a:pt x="15186" y="3945"/>
                    </a:cubicBezTo>
                    <a:cubicBezTo>
                      <a:pt x="12529" y="13889"/>
                      <a:pt x="5843" y="23233"/>
                      <a:pt x="2413" y="33005"/>
                    </a:cubicBezTo>
                    <a:cubicBezTo>
                      <a:pt x="13" y="39949"/>
                      <a:pt x="-673" y="47921"/>
                      <a:pt x="699" y="55122"/>
                    </a:cubicBezTo>
                    <a:cubicBezTo>
                      <a:pt x="3014" y="66952"/>
                      <a:pt x="12358" y="77840"/>
                      <a:pt x="25388" y="71753"/>
                    </a:cubicBezTo>
                    <a:cubicBezTo>
                      <a:pt x="38847" y="65324"/>
                      <a:pt x="42790" y="51951"/>
                      <a:pt x="40647" y="3789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8" name="任意多边形: 形状 1177">
                <a:extLst>
                  <a:ext uri="{FF2B5EF4-FFF2-40B4-BE49-F238E27FC236}">
                    <a16:creationId xmlns:a16="http://schemas.microsoft.com/office/drawing/2014/main" id="{5387B185-725A-C890-F043-35865C897411}"/>
                  </a:ext>
                </a:extLst>
              </p:cNvPr>
              <p:cNvSpPr/>
              <p:nvPr/>
            </p:nvSpPr>
            <p:spPr>
              <a:xfrm>
                <a:off x="8499715" y="774160"/>
                <a:ext cx="37948" cy="61469"/>
              </a:xfrm>
              <a:custGeom>
                <a:avLst/>
                <a:gdLst>
                  <a:gd name="connsiteX0" fmla="*/ 37646 w 37948"/>
                  <a:gd name="connsiteY0" fmla="*/ 37570 h 61469"/>
                  <a:gd name="connsiteX1" fmla="*/ 17587 w 37948"/>
                  <a:gd name="connsiteY1" fmla="*/ 2766 h 61469"/>
                  <a:gd name="connsiteX2" fmla="*/ 8329 w 37948"/>
                  <a:gd name="connsiteY2" fmla="*/ 2594 h 61469"/>
                  <a:gd name="connsiteX3" fmla="*/ 14586 w 37948"/>
                  <a:gd name="connsiteY3" fmla="*/ 61401 h 61469"/>
                  <a:gd name="connsiteX4" fmla="*/ 37646 w 37948"/>
                  <a:gd name="connsiteY4" fmla="*/ 37570 h 6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48" h="61469">
                    <a:moveTo>
                      <a:pt x="37646" y="37570"/>
                    </a:moveTo>
                    <a:cubicBezTo>
                      <a:pt x="35847" y="26254"/>
                      <a:pt x="27959" y="9538"/>
                      <a:pt x="17587" y="2766"/>
                    </a:cubicBezTo>
                    <a:cubicBezTo>
                      <a:pt x="15873" y="-492"/>
                      <a:pt x="9957" y="-1263"/>
                      <a:pt x="8329" y="2594"/>
                    </a:cubicBezTo>
                    <a:cubicBezTo>
                      <a:pt x="2499" y="15710"/>
                      <a:pt x="-9845" y="59687"/>
                      <a:pt x="14586" y="61401"/>
                    </a:cubicBezTo>
                    <a:cubicBezTo>
                      <a:pt x="28645" y="62430"/>
                      <a:pt x="39961" y="51714"/>
                      <a:pt x="37646" y="3757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9" name="任意多边形: 形状 1178">
                <a:extLst>
                  <a:ext uri="{FF2B5EF4-FFF2-40B4-BE49-F238E27FC236}">
                    <a16:creationId xmlns:a16="http://schemas.microsoft.com/office/drawing/2014/main" id="{B27FA454-59BC-61DF-1ED0-DDE86DEA067C}"/>
                  </a:ext>
                </a:extLst>
              </p:cNvPr>
              <p:cNvSpPr/>
              <p:nvPr/>
            </p:nvSpPr>
            <p:spPr>
              <a:xfrm>
                <a:off x="8500100" y="680374"/>
                <a:ext cx="43875" cy="65591"/>
              </a:xfrm>
              <a:custGeom>
                <a:avLst/>
                <a:gdLst>
                  <a:gd name="connsiteX0" fmla="*/ 37347 w 43875"/>
                  <a:gd name="connsiteY0" fmla="*/ 24800 h 65591"/>
                  <a:gd name="connsiteX1" fmla="*/ 11115 w 43875"/>
                  <a:gd name="connsiteY1" fmla="*/ 3454 h 65591"/>
                  <a:gd name="connsiteX2" fmla="*/ 571 w 43875"/>
                  <a:gd name="connsiteY2" fmla="*/ 5340 h 65591"/>
                  <a:gd name="connsiteX3" fmla="*/ 6915 w 43875"/>
                  <a:gd name="connsiteY3" fmla="*/ 55060 h 65591"/>
                  <a:gd name="connsiteX4" fmla="*/ 37005 w 43875"/>
                  <a:gd name="connsiteY4" fmla="*/ 59861 h 65591"/>
                  <a:gd name="connsiteX5" fmla="*/ 37347 w 43875"/>
                  <a:gd name="connsiteY5" fmla="*/ 24800 h 6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75" h="65591">
                    <a:moveTo>
                      <a:pt x="37347" y="24800"/>
                    </a:moveTo>
                    <a:cubicBezTo>
                      <a:pt x="30147" y="15284"/>
                      <a:pt x="20546" y="9712"/>
                      <a:pt x="11115" y="3454"/>
                    </a:cubicBezTo>
                    <a:cubicBezTo>
                      <a:pt x="9572" y="-1775"/>
                      <a:pt x="743" y="-1004"/>
                      <a:pt x="571" y="5340"/>
                    </a:cubicBezTo>
                    <a:cubicBezTo>
                      <a:pt x="57" y="21285"/>
                      <a:pt x="-2000" y="40830"/>
                      <a:pt x="6915" y="55060"/>
                    </a:cubicBezTo>
                    <a:cubicBezTo>
                      <a:pt x="13945" y="66290"/>
                      <a:pt x="27318" y="69548"/>
                      <a:pt x="37005" y="59861"/>
                    </a:cubicBezTo>
                    <a:cubicBezTo>
                      <a:pt x="47034" y="49831"/>
                      <a:pt x="45149" y="35086"/>
                      <a:pt x="37347" y="2480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0" name="任意多边形: 形状 1179">
                <a:extLst>
                  <a:ext uri="{FF2B5EF4-FFF2-40B4-BE49-F238E27FC236}">
                    <a16:creationId xmlns:a16="http://schemas.microsoft.com/office/drawing/2014/main" id="{FC03F5CA-EFE6-4E06-6406-FA8D3C86CE9A}"/>
                  </a:ext>
                </a:extLst>
              </p:cNvPr>
              <p:cNvSpPr/>
              <p:nvPr/>
            </p:nvSpPr>
            <p:spPr>
              <a:xfrm>
                <a:off x="8585610" y="708121"/>
                <a:ext cx="42674" cy="61130"/>
              </a:xfrm>
              <a:custGeom>
                <a:avLst/>
                <a:gdLst>
                  <a:gd name="connsiteX0" fmla="*/ 36792 w 42674"/>
                  <a:gd name="connsiteY0" fmla="*/ 21056 h 61130"/>
                  <a:gd name="connsiteX1" fmla="*/ 7645 w 42674"/>
                  <a:gd name="connsiteY1" fmla="*/ 567 h 61130"/>
                  <a:gd name="connsiteX2" fmla="*/ 6274 w 42674"/>
                  <a:gd name="connsiteY2" fmla="*/ 224 h 61130"/>
                  <a:gd name="connsiteX3" fmla="*/ 5673 w 42674"/>
                  <a:gd name="connsiteY3" fmla="*/ 53 h 61130"/>
                  <a:gd name="connsiteX4" fmla="*/ 2930 w 42674"/>
                  <a:gd name="connsiteY4" fmla="*/ 653 h 61130"/>
                  <a:gd name="connsiteX5" fmla="*/ 15 w 42674"/>
                  <a:gd name="connsiteY5" fmla="*/ 5625 h 61130"/>
                  <a:gd name="connsiteX6" fmla="*/ 8331 w 42674"/>
                  <a:gd name="connsiteY6" fmla="*/ 52774 h 61130"/>
                  <a:gd name="connsiteX7" fmla="*/ 35934 w 42674"/>
                  <a:gd name="connsiteY7" fmla="*/ 55946 h 61130"/>
                  <a:gd name="connsiteX8" fmla="*/ 36792 w 42674"/>
                  <a:gd name="connsiteY8" fmla="*/ 21056 h 61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74" h="61130">
                    <a:moveTo>
                      <a:pt x="36792" y="21056"/>
                    </a:moveTo>
                    <a:cubicBezTo>
                      <a:pt x="30105" y="11111"/>
                      <a:pt x="19218" y="3396"/>
                      <a:pt x="7645" y="567"/>
                    </a:cubicBezTo>
                    <a:cubicBezTo>
                      <a:pt x="7216" y="396"/>
                      <a:pt x="6702" y="310"/>
                      <a:pt x="6274" y="224"/>
                    </a:cubicBezTo>
                    <a:cubicBezTo>
                      <a:pt x="6102" y="139"/>
                      <a:pt x="5930" y="139"/>
                      <a:pt x="5673" y="53"/>
                    </a:cubicBezTo>
                    <a:cubicBezTo>
                      <a:pt x="4559" y="-119"/>
                      <a:pt x="3616" y="139"/>
                      <a:pt x="2930" y="653"/>
                    </a:cubicBezTo>
                    <a:cubicBezTo>
                      <a:pt x="1130" y="1424"/>
                      <a:pt x="-156" y="3139"/>
                      <a:pt x="15" y="5625"/>
                    </a:cubicBezTo>
                    <a:cubicBezTo>
                      <a:pt x="1044" y="20455"/>
                      <a:pt x="-1099" y="40258"/>
                      <a:pt x="8331" y="52774"/>
                    </a:cubicBezTo>
                    <a:cubicBezTo>
                      <a:pt x="15360" y="62118"/>
                      <a:pt x="27276" y="64261"/>
                      <a:pt x="35934" y="55946"/>
                    </a:cubicBezTo>
                    <a:cubicBezTo>
                      <a:pt x="45878" y="46602"/>
                      <a:pt x="43650" y="31343"/>
                      <a:pt x="36792" y="2105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1" name="任意多边形: 形状 1180">
                <a:extLst>
                  <a:ext uri="{FF2B5EF4-FFF2-40B4-BE49-F238E27FC236}">
                    <a16:creationId xmlns:a16="http://schemas.microsoft.com/office/drawing/2014/main" id="{233197E7-31CC-1615-095D-0EE6E3FBD4C3}"/>
                  </a:ext>
                </a:extLst>
              </p:cNvPr>
              <p:cNvSpPr/>
              <p:nvPr/>
            </p:nvSpPr>
            <p:spPr>
              <a:xfrm>
                <a:off x="8220274" y="725262"/>
                <a:ext cx="49297" cy="62861"/>
              </a:xfrm>
              <a:custGeom>
                <a:avLst/>
                <a:gdLst>
                  <a:gd name="connsiteX0" fmla="*/ 47397 w 49297"/>
                  <a:gd name="connsiteY0" fmla="*/ 4514 h 62861"/>
                  <a:gd name="connsiteX1" fmla="*/ 46368 w 49297"/>
                  <a:gd name="connsiteY1" fmla="*/ 3057 h 62861"/>
                  <a:gd name="connsiteX2" fmla="*/ 38824 w 49297"/>
                  <a:gd name="connsiteY2" fmla="*/ 657 h 62861"/>
                  <a:gd name="connsiteX3" fmla="*/ 1619 w 49297"/>
                  <a:gd name="connsiteY3" fmla="*/ 34004 h 62861"/>
                  <a:gd name="connsiteX4" fmla="*/ 17479 w 49297"/>
                  <a:gd name="connsiteY4" fmla="*/ 62721 h 62861"/>
                  <a:gd name="connsiteX5" fmla="*/ 44654 w 49297"/>
                  <a:gd name="connsiteY5" fmla="*/ 42833 h 62861"/>
                  <a:gd name="connsiteX6" fmla="*/ 47397 w 49297"/>
                  <a:gd name="connsiteY6" fmla="*/ 4514 h 6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297" h="62861">
                    <a:moveTo>
                      <a:pt x="47397" y="4514"/>
                    </a:moveTo>
                    <a:cubicBezTo>
                      <a:pt x="47139" y="3914"/>
                      <a:pt x="46797" y="3400"/>
                      <a:pt x="46368" y="3057"/>
                    </a:cubicBezTo>
                    <a:cubicBezTo>
                      <a:pt x="44996" y="657"/>
                      <a:pt x="41996" y="-972"/>
                      <a:pt x="38824" y="657"/>
                    </a:cubicBezTo>
                    <a:cubicBezTo>
                      <a:pt x="25194" y="7686"/>
                      <a:pt x="7706" y="19345"/>
                      <a:pt x="1619" y="34004"/>
                    </a:cubicBezTo>
                    <a:cubicBezTo>
                      <a:pt x="-3438" y="46091"/>
                      <a:pt x="3763" y="61350"/>
                      <a:pt x="17479" y="62721"/>
                    </a:cubicBezTo>
                    <a:cubicBezTo>
                      <a:pt x="31623" y="64093"/>
                      <a:pt x="39939" y="55263"/>
                      <a:pt x="44654" y="42833"/>
                    </a:cubicBezTo>
                    <a:cubicBezTo>
                      <a:pt x="48682" y="32289"/>
                      <a:pt x="51255" y="15487"/>
                      <a:pt x="47397" y="451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4" name="图形 4">
              <a:extLst>
                <a:ext uri="{FF2B5EF4-FFF2-40B4-BE49-F238E27FC236}">
                  <a16:creationId xmlns:a16="http://schemas.microsoft.com/office/drawing/2014/main" id="{4F226D04-95E0-CCEE-59AE-7F4C84E6212F}"/>
                </a:ext>
              </a:extLst>
            </p:cNvPr>
            <p:cNvGrpSpPr/>
            <p:nvPr/>
          </p:nvGrpSpPr>
          <p:grpSpPr>
            <a:xfrm>
              <a:off x="6982308" y="-87724"/>
              <a:ext cx="656139" cy="446642"/>
              <a:chOff x="6982308" y="-87724"/>
              <a:chExt cx="656139" cy="446642"/>
            </a:xfrm>
          </p:grpSpPr>
          <p:sp>
            <p:nvSpPr>
              <p:cNvPr id="1158" name="任意多边形: 形状 1157">
                <a:extLst>
                  <a:ext uri="{FF2B5EF4-FFF2-40B4-BE49-F238E27FC236}">
                    <a16:creationId xmlns:a16="http://schemas.microsoft.com/office/drawing/2014/main" id="{F7AA3F91-5E23-294A-70F8-C607A1592C6D}"/>
                  </a:ext>
                </a:extLst>
              </p:cNvPr>
              <p:cNvSpPr/>
              <p:nvPr/>
            </p:nvSpPr>
            <p:spPr>
              <a:xfrm>
                <a:off x="6982308" y="-87724"/>
                <a:ext cx="656139" cy="446642"/>
              </a:xfrm>
              <a:custGeom>
                <a:avLst/>
                <a:gdLst>
                  <a:gd name="connsiteX0" fmla="*/ 633596 w 656139"/>
                  <a:gd name="connsiteY0" fmla="*/ 3199 h 446642"/>
                  <a:gd name="connsiteX1" fmla="*/ 628024 w 656139"/>
                  <a:gd name="connsiteY1" fmla="*/ 27 h 446642"/>
                  <a:gd name="connsiteX2" fmla="*/ 624595 w 656139"/>
                  <a:gd name="connsiteY2" fmla="*/ 713 h 446642"/>
                  <a:gd name="connsiteX3" fmla="*/ 599992 w 656139"/>
                  <a:gd name="connsiteY3" fmla="*/ 12629 h 446642"/>
                  <a:gd name="connsiteX4" fmla="*/ 581047 w 656139"/>
                  <a:gd name="connsiteY4" fmla="*/ 20944 h 446642"/>
                  <a:gd name="connsiteX5" fmla="*/ 580447 w 656139"/>
                  <a:gd name="connsiteY5" fmla="*/ 22487 h 446642"/>
                  <a:gd name="connsiteX6" fmla="*/ 580018 w 656139"/>
                  <a:gd name="connsiteY6" fmla="*/ 26088 h 446642"/>
                  <a:gd name="connsiteX7" fmla="*/ 586019 w 656139"/>
                  <a:gd name="connsiteY7" fmla="*/ 212625 h 446642"/>
                  <a:gd name="connsiteX8" fmla="*/ 425627 w 656139"/>
                  <a:gd name="connsiteY8" fmla="*/ 365473 h 446642"/>
                  <a:gd name="connsiteX9" fmla="*/ 212515 w 656139"/>
                  <a:gd name="connsiteY9" fmla="*/ 364616 h 446642"/>
                  <a:gd name="connsiteX10" fmla="*/ 53924 w 656139"/>
                  <a:gd name="connsiteY10" fmla="*/ 188280 h 446642"/>
                  <a:gd name="connsiteX11" fmla="*/ 50666 w 656139"/>
                  <a:gd name="connsiteY11" fmla="*/ 184936 h 446642"/>
                  <a:gd name="connsiteX12" fmla="*/ 48866 w 656139"/>
                  <a:gd name="connsiteY12" fmla="*/ 184079 h 446642"/>
                  <a:gd name="connsiteX13" fmla="*/ 20148 w 656139"/>
                  <a:gd name="connsiteY13" fmla="*/ 193337 h 446642"/>
                  <a:gd name="connsiteX14" fmla="*/ 2060 w 656139"/>
                  <a:gd name="connsiteY14" fmla="*/ 203796 h 446642"/>
                  <a:gd name="connsiteX15" fmla="*/ 174 w 656139"/>
                  <a:gd name="connsiteY15" fmla="*/ 208511 h 446642"/>
                  <a:gd name="connsiteX16" fmla="*/ 182940 w 656139"/>
                  <a:gd name="connsiteY16" fmla="*/ 414594 h 446642"/>
                  <a:gd name="connsiteX17" fmla="*/ 434286 w 656139"/>
                  <a:gd name="connsiteY17" fmla="*/ 427281 h 446642"/>
                  <a:gd name="connsiteX18" fmla="*/ 627681 w 656139"/>
                  <a:gd name="connsiteY18" fmla="*/ 273233 h 446642"/>
                  <a:gd name="connsiteX19" fmla="*/ 655713 w 656139"/>
                  <a:gd name="connsiteY19" fmla="*/ 146703 h 446642"/>
                  <a:gd name="connsiteX20" fmla="*/ 633596 w 656139"/>
                  <a:gd name="connsiteY20" fmla="*/ 3199 h 44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6139" h="446642">
                    <a:moveTo>
                      <a:pt x="633596" y="3199"/>
                    </a:moveTo>
                    <a:cubicBezTo>
                      <a:pt x="632482" y="713"/>
                      <a:pt x="630167" y="-144"/>
                      <a:pt x="628024" y="27"/>
                    </a:cubicBezTo>
                    <a:cubicBezTo>
                      <a:pt x="626910" y="-58"/>
                      <a:pt x="625710" y="27"/>
                      <a:pt x="624595" y="713"/>
                    </a:cubicBezTo>
                    <a:cubicBezTo>
                      <a:pt x="616709" y="5342"/>
                      <a:pt x="608479" y="9114"/>
                      <a:pt x="599992" y="12629"/>
                    </a:cubicBezTo>
                    <a:cubicBezTo>
                      <a:pt x="594420" y="14944"/>
                      <a:pt x="584733" y="15887"/>
                      <a:pt x="581047" y="20944"/>
                    </a:cubicBezTo>
                    <a:cubicBezTo>
                      <a:pt x="580704" y="21373"/>
                      <a:pt x="580532" y="21887"/>
                      <a:pt x="580447" y="22487"/>
                    </a:cubicBezTo>
                    <a:cubicBezTo>
                      <a:pt x="579847" y="23430"/>
                      <a:pt x="579504" y="24716"/>
                      <a:pt x="580018" y="26088"/>
                    </a:cubicBezTo>
                    <a:cubicBezTo>
                      <a:pt x="598963" y="87295"/>
                      <a:pt x="603507" y="150475"/>
                      <a:pt x="586019" y="212625"/>
                    </a:cubicBezTo>
                    <a:cubicBezTo>
                      <a:pt x="563645" y="292178"/>
                      <a:pt x="499951" y="337784"/>
                      <a:pt x="425627" y="365473"/>
                    </a:cubicBezTo>
                    <a:cubicBezTo>
                      <a:pt x="355762" y="391534"/>
                      <a:pt x="280838" y="398992"/>
                      <a:pt x="212515" y="364616"/>
                    </a:cubicBezTo>
                    <a:cubicBezTo>
                      <a:pt x="139906" y="328011"/>
                      <a:pt x="79213" y="266375"/>
                      <a:pt x="53924" y="188280"/>
                    </a:cubicBezTo>
                    <a:cubicBezTo>
                      <a:pt x="53324" y="186394"/>
                      <a:pt x="52038" y="185365"/>
                      <a:pt x="50666" y="184936"/>
                    </a:cubicBezTo>
                    <a:cubicBezTo>
                      <a:pt x="50152" y="184508"/>
                      <a:pt x="49552" y="184165"/>
                      <a:pt x="48866" y="184079"/>
                    </a:cubicBezTo>
                    <a:cubicBezTo>
                      <a:pt x="40036" y="182450"/>
                      <a:pt x="28035" y="189823"/>
                      <a:pt x="20148" y="193337"/>
                    </a:cubicBezTo>
                    <a:cubicBezTo>
                      <a:pt x="15091" y="195566"/>
                      <a:pt x="5661" y="198481"/>
                      <a:pt x="2060" y="203796"/>
                    </a:cubicBezTo>
                    <a:cubicBezTo>
                      <a:pt x="603" y="204567"/>
                      <a:pt x="-426" y="206282"/>
                      <a:pt x="174" y="208511"/>
                    </a:cubicBezTo>
                    <a:cubicBezTo>
                      <a:pt x="27006" y="298093"/>
                      <a:pt x="104502" y="368902"/>
                      <a:pt x="182940" y="414594"/>
                    </a:cubicBezTo>
                    <a:cubicBezTo>
                      <a:pt x="258035" y="458399"/>
                      <a:pt x="354133" y="451884"/>
                      <a:pt x="434286" y="427281"/>
                    </a:cubicBezTo>
                    <a:cubicBezTo>
                      <a:pt x="513839" y="402935"/>
                      <a:pt x="590219" y="348842"/>
                      <a:pt x="627681" y="273233"/>
                    </a:cubicBezTo>
                    <a:cubicBezTo>
                      <a:pt x="646883" y="234485"/>
                      <a:pt x="653742" y="189394"/>
                      <a:pt x="655713" y="146703"/>
                    </a:cubicBezTo>
                    <a:cubicBezTo>
                      <a:pt x="657685" y="101183"/>
                      <a:pt x="653228" y="45119"/>
                      <a:pt x="633596" y="319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9" name="任意多边形: 形状 1158">
                <a:extLst>
                  <a:ext uri="{FF2B5EF4-FFF2-40B4-BE49-F238E27FC236}">
                    <a16:creationId xmlns:a16="http://schemas.microsoft.com/office/drawing/2014/main" id="{E58E4C0F-3250-14A9-AC44-21692C2F202B}"/>
                  </a:ext>
                </a:extLst>
              </p:cNvPr>
              <p:cNvSpPr/>
              <p:nvPr/>
            </p:nvSpPr>
            <p:spPr>
              <a:xfrm>
                <a:off x="7023638" y="-67977"/>
                <a:ext cx="567109" cy="379572"/>
              </a:xfrm>
              <a:custGeom>
                <a:avLst/>
                <a:gdLst>
                  <a:gd name="connsiteX0" fmla="*/ 548803 w 567109"/>
                  <a:gd name="connsiteY0" fmla="*/ 4969 h 379572"/>
                  <a:gd name="connsiteX1" fmla="*/ 547089 w 567109"/>
                  <a:gd name="connsiteY1" fmla="*/ 2655 h 379572"/>
                  <a:gd name="connsiteX2" fmla="*/ 542459 w 567109"/>
                  <a:gd name="connsiteY2" fmla="*/ 340 h 379572"/>
                  <a:gd name="connsiteX3" fmla="*/ 421244 w 567109"/>
                  <a:gd name="connsiteY3" fmla="*/ 48861 h 379572"/>
                  <a:gd name="connsiteX4" fmla="*/ 290513 w 567109"/>
                  <a:gd name="connsiteY4" fmla="*/ 100124 h 379572"/>
                  <a:gd name="connsiteX5" fmla="*/ 290257 w 567109"/>
                  <a:gd name="connsiteY5" fmla="*/ 108782 h 379572"/>
                  <a:gd name="connsiteX6" fmla="*/ 298057 w 567109"/>
                  <a:gd name="connsiteY6" fmla="*/ 120184 h 379572"/>
                  <a:gd name="connsiteX7" fmla="*/ 297114 w 567109"/>
                  <a:gd name="connsiteY7" fmla="*/ 141958 h 379572"/>
                  <a:gd name="connsiteX8" fmla="*/ 265310 w 567109"/>
                  <a:gd name="connsiteY8" fmla="*/ 149502 h 379572"/>
                  <a:gd name="connsiteX9" fmla="*/ 263682 w 567109"/>
                  <a:gd name="connsiteY9" fmla="*/ 150445 h 379572"/>
                  <a:gd name="connsiteX10" fmla="*/ 262053 w 567109"/>
                  <a:gd name="connsiteY10" fmla="*/ 154903 h 379572"/>
                  <a:gd name="connsiteX11" fmla="*/ 266682 w 567109"/>
                  <a:gd name="connsiteY11" fmla="*/ 184306 h 379572"/>
                  <a:gd name="connsiteX12" fmla="*/ 244479 w 567109"/>
                  <a:gd name="connsiteY12" fmla="*/ 190821 h 379572"/>
                  <a:gd name="connsiteX13" fmla="*/ 227849 w 567109"/>
                  <a:gd name="connsiteY13" fmla="*/ 179506 h 379572"/>
                  <a:gd name="connsiteX14" fmla="*/ 221848 w 567109"/>
                  <a:gd name="connsiteY14" fmla="*/ 180106 h 379572"/>
                  <a:gd name="connsiteX15" fmla="*/ 220819 w 567109"/>
                  <a:gd name="connsiteY15" fmla="*/ 181392 h 379572"/>
                  <a:gd name="connsiteX16" fmla="*/ 214990 w 567109"/>
                  <a:gd name="connsiteY16" fmla="*/ 196222 h 379572"/>
                  <a:gd name="connsiteX17" fmla="*/ 201446 w 567109"/>
                  <a:gd name="connsiteY17" fmla="*/ 201708 h 379572"/>
                  <a:gd name="connsiteX18" fmla="*/ 187301 w 567109"/>
                  <a:gd name="connsiteY18" fmla="*/ 196651 h 379572"/>
                  <a:gd name="connsiteX19" fmla="*/ 180700 w 567109"/>
                  <a:gd name="connsiteY19" fmla="*/ 177705 h 379572"/>
                  <a:gd name="connsiteX20" fmla="*/ 171699 w 567109"/>
                  <a:gd name="connsiteY20" fmla="*/ 177105 h 379572"/>
                  <a:gd name="connsiteX21" fmla="*/ 157469 w 567109"/>
                  <a:gd name="connsiteY21" fmla="*/ 184135 h 379572"/>
                  <a:gd name="connsiteX22" fmla="*/ 140066 w 567109"/>
                  <a:gd name="connsiteY22" fmla="*/ 176934 h 379572"/>
                  <a:gd name="connsiteX23" fmla="*/ 131665 w 567109"/>
                  <a:gd name="connsiteY23" fmla="*/ 162275 h 379572"/>
                  <a:gd name="connsiteX24" fmla="*/ 135952 w 567109"/>
                  <a:gd name="connsiteY24" fmla="*/ 145644 h 379572"/>
                  <a:gd name="connsiteX25" fmla="*/ 135780 w 567109"/>
                  <a:gd name="connsiteY25" fmla="*/ 144873 h 379572"/>
                  <a:gd name="connsiteX26" fmla="*/ 130379 w 567109"/>
                  <a:gd name="connsiteY26" fmla="*/ 140329 h 379572"/>
                  <a:gd name="connsiteX27" fmla="*/ 66771 w 567109"/>
                  <a:gd name="connsiteY27" fmla="*/ 150531 h 379572"/>
                  <a:gd name="connsiteX28" fmla="*/ 2392 w 567109"/>
                  <a:gd name="connsiteY28" fmla="*/ 166390 h 379572"/>
                  <a:gd name="connsiteX29" fmla="*/ 335 w 567109"/>
                  <a:gd name="connsiteY29" fmla="*/ 171447 h 379572"/>
                  <a:gd name="connsiteX30" fmla="*/ 39768 w 567109"/>
                  <a:gd name="connsiteY30" fmla="*/ 249629 h 379572"/>
                  <a:gd name="connsiteX31" fmla="*/ 122835 w 567109"/>
                  <a:gd name="connsiteY31" fmla="*/ 329696 h 379572"/>
                  <a:gd name="connsiteX32" fmla="*/ 357379 w 567109"/>
                  <a:gd name="connsiteY32" fmla="*/ 368358 h 379572"/>
                  <a:gd name="connsiteX33" fmla="*/ 410872 w 567109"/>
                  <a:gd name="connsiteY33" fmla="*/ 342726 h 379572"/>
                  <a:gd name="connsiteX34" fmla="*/ 477823 w 567109"/>
                  <a:gd name="connsiteY34" fmla="*/ 304836 h 379572"/>
                  <a:gd name="connsiteX35" fmla="*/ 541859 w 567109"/>
                  <a:gd name="connsiteY35" fmla="*/ 228712 h 379572"/>
                  <a:gd name="connsiteX36" fmla="*/ 566806 w 567109"/>
                  <a:gd name="connsiteY36" fmla="*/ 122670 h 379572"/>
                  <a:gd name="connsiteX37" fmla="*/ 548803 w 567109"/>
                  <a:gd name="connsiteY37" fmla="*/ 4969 h 37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67109" h="379572">
                    <a:moveTo>
                      <a:pt x="548803" y="4969"/>
                    </a:moveTo>
                    <a:cubicBezTo>
                      <a:pt x="548374" y="3941"/>
                      <a:pt x="547774" y="3255"/>
                      <a:pt x="547089" y="2655"/>
                    </a:cubicBezTo>
                    <a:cubicBezTo>
                      <a:pt x="546489" y="769"/>
                      <a:pt x="544688" y="-688"/>
                      <a:pt x="542459" y="340"/>
                    </a:cubicBezTo>
                    <a:cubicBezTo>
                      <a:pt x="502854" y="18685"/>
                      <a:pt x="461792" y="33173"/>
                      <a:pt x="421244" y="48861"/>
                    </a:cubicBezTo>
                    <a:cubicBezTo>
                      <a:pt x="377439" y="65834"/>
                      <a:pt x="334748" y="84351"/>
                      <a:pt x="290513" y="100124"/>
                    </a:cubicBezTo>
                    <a:cubicBezTo>
                      <a:pt x="286142" y="101667"/>
                      <a:pt x="286999" y="107239"/>
                      <a:pt x="290257" y="108782"/>
                    </a:cubicBezTo>
                    <a:cubicBezTo>
                      <a:pt x="292742" y="112554"/>
                      <a:pt x="296000" y="115898"/>
                      <a:pt x="298057" y="120184"/>
                    </a:cubicBezTo>
                    <a:cubicBezTo>
                      <a:pt x="301401" y="127299"/>
                      <a:pt x="302087" y="135614"/>
                      <a:pt x="297114" y="141958"/>
                    </a:cubicBezTo>
                    <a:cubicBezTo>
                      <a:pt x="288799" y="152502"/>
                      <a:pt x="275855" y="146673"/>
                      <a:pt x="265310" y="149502"/>
                    </a:cubicBezTo>
                    <a:cubicBezTo>
                      <a:pt x="264625" y="149673"/>
                      <a:pt x="264111" y="150016"/>
                      <a:pt x="263682" y="150445"/>
                    </a:cubicBezTo>
                    <a:cubicBezTo>
                      <a:pt x="261796" y="151131"/>
                      <a:pt x="260853" y="153017"/>
                      <a:pt x="262053" y="154903"/>
                    </a:cubicBezTo>
                    <a:cubicBezTo>
                      <a:pt x="267453" y="163389"/>
                      <a:pt x="271397" y="174276"/>
                      <a:pt x="266682" y="184306"/>
                    </a:cubicBezTo>
                    <a:cubicBezTo>
                      <a:pt x="262568" y="193050"/>
                      <a:pt x="252452" y="193479"/>
                      <a:pt x="244479" y="190821"/>
                    </a:cubicBezTo>
                    <a:cubicBezTo>
                      <a:pt x="237707" y="188507"/>
                      <a:pt x="233678" y="183192"/>
                      <a:pt x="227849" y="179506"/>
                    </a:cubicBezTo>
                    <a:cubicBezTo>
                      <a:pt x="225620" y="178048"/>
                      <a:pt x="223220" y="178563"/>
                      <a:pt x="221848" y="180106"/>
                    </a:cubicBezTo>
                    <a:cubicBezTo>
                      <a:pt x="221334" y="180363"/>
                      <a:pt x="220991" y="180791"/>
                      <a:pt x="220819" y="181392"/>
                    </a:cubicBezTo>
                    <a:cubicBezTo>
                      <a:pt x="219019" y="186792"/>
                      <a:pt x="218848" y="191764"/>
                      <a:pt x="214990" y="196222"/>
                    </a:cubicBezTo>
                    <a:cubicBezTo>
                      <a:pt x="211647" y="199994"/>
                      <a:pt x="206332" y="201365"/>
                      <a:pt x="201446" y="201708"/>
                    </a:cubicBezTo>
                    <a:cubicBezTo>
                      <a:pt x="196216" y="202051"/>
                      <a:pt x="191159" y="200080"/>
                      <a:pt x="187301" y="196651"/>
                    </a:cubicBezTo>
                    <a:cubicBezTo>
                      <a:pt x="181728" y="191764"/>
                      <a:pt x="182157" y="184306"/>
                      <a:pt x="180700" y="177705"/>
                    </a:cubicBezTo>
                    <a:cubicBezTo>
                      <a:pt x="179671" y="172990"/>
                      <a:pt x="173842" y="173933"/>
                      <a:pt x="171699" y="177105"/>
                    </a:cubicBezTo>
                    <a:cubicBezTo>
                      <a:pt x="167241" y="180449"/>
                      <a:pt x="163384" y="183706"/>
                      <a:pt x="157469" y="184135"/>
                    </a:cubicBezTo>
                    <a:cubicBezTo>
                      <a:pt x="151039" y="184649"/>
                      <a:pt x="144781" y="180963"/>
                      <a:pt x="140066" y="176934"/>
                    </a:cubicBezTo>
                    <a:cubicBezTo>
                      <a:pt x="135780" y="173248"/>
                      <a:pt x="132522" y="167847"/>
                      <a:pt x="131665" y="162275"/>
                    </a:cubicBezTo>
                    <a:cubicBezTo>
                      <a:pt x="130637" y="155674"/>
                      <a:pt x="135694" y="151731"/>
                      <a:pt x="135952" y="145644"/>
                    </a:cubicBezTo>
                    <a:cubicBezTo>
                      <a:pt x="135952" y="145387"/>
                      <a:pt x="135866" y="145130"/>
                      <a:pt x="135780" y="144873"/>
                    </a:cubicBezTo>
                    <a:cubicBezTo>
                      <a:pt x="135609" y="142215"/>
                      <a:pt x="133808" y="139815"/>
                      <a:pt x="130379" y="140329"/>
                    </a:cubicBezTo>
                    <a:cubicBezTo>
                      <a:pt x="109291" y="143758"/>
                      <a:pt x="87603" y="145473"/>
                      <a:pt x="66771" y="150531"/>
                    </a:cubicBezTo>
                    <a:cubicBezTo>
                      <a:pt x="45512" y="155674"/>
                      <a:pt x="22280" y="156703"/>
                      <a:pt x="2392" y="166390"/>
                    </a:cubicBezTo>
                    <a:cubicBezTo>
                      <a:pt x="77" y="167590"/>
                      <a:pt x="-437" y="169733"/>
                      <a:pt x="335" y="171447"/>
                    </a:cubicBezTo>
                    <a:cubicBezTo>
                      <a:pt x="2563" y="200765"/>
                      <a:pt x="22280" y="227254"/>
                      <a:pt x="39768" y="249629"/>
                    </a:cubicBezTo>
                    <a:cubicBezTo>
                      <a:pt x="63428" y="279890"/>
                      <a:pt x="91717" y="307236"/>
                      <a:pt x="122835" y="329696"/>
                    </a:cubicBezTo>
                    <a:cubicBezTo>
                      <a:pt x="189015" y="377273"/>
                      <a:pt x="279455" y="392275"/>
                      <a:pt x="357379" y="368358"/>
                    </a:cubicBezTo>
                    <a:cubicBezTo>
                      <a:pt x="376067" y="362614"/>
                      <a:pt x="393727" y="351899"/>
                      <a:pt x="410872" y="342726"/>
                    </a:cubicBezTo>
                    <a:cubicBezTo>
                      <a:pt x="433932" y="330296"/>
                      <a:pt x="456734" y="320952"/>
                      <a:pt x="477823" y="304836"/>
                    </a:cubicBezTo>
                    <a:cubicBezTo>
                      <a:pt x="504569" y="284347"/>
                      <a:pt x="526343" y="258630"/>
                      <a:pt x="541859" y="228712"/>
                    </a:cubicBezTo>
                    <a:cubicBezTo>
                      <a:pt x="558576" y="196479"/>
                      <a:pt x="565177" y="158503"/>
                      <a:pt x="566806" y="122670"/>
                    </a:cubicBezTo>
                    <a:cubicBezTo>
                      <a:pt x="568520" y="85722"/>
                      <a:pt x="563034" y="39259"/>
                      <a:pt x="548803" y="4969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0" name="任意多边形: 形状 1159">
                <a:extLst>
                  <a:ext uri="{FF2B5EF4-FFF2-40B4-BE49-F238E27FC236}">
                    <a16:creationId xmlns:a16="http://schemas.microsoft.com/office/drawing/2014/main" id="{22BCC035-8673-32A6-1DE8-866C134AC98F}"/>
                  </a:ext>
                </a:extLst>
              </p:cNvPr>
              <p:cNvSpPr/>
              <p:nvPr/>
            </p:nvSpPr>
            <p:spPr>
              <a:xfrm>
                <a:off x="7347216" y="73192"/>
                <a:ext cx="42691" cy="62036"/>
              </a:xfrm>
              <a:custGeom>
                <a:avLst/>
                <a:gdLst>
                  <a:gd name="connsiteX0" fmla="*/ 9283 w 42691"/>
                  <a:gd name="connsiteY0" fmla="*/ 103 h 62036"/>
                  <a:gd name="connsiteX1" fmla="*/ 7055 w 42691"/>
                  <a:gd name="connsiteY1" fmla="*/ 531 h 62036"/>
                  <a:gd name="connsiteX2" fmla="*/ 797 w 42691"/>
                  <a:gd name="connsiteY2" fmla="*/ 4560 h 62036"/>
                  <a:gd name="connsiteX3" fmla="*/ 26086 w 42691"/>
                  <a:gd name="connsiteY3" fmla="*/ 61310 h 62036"/>
                  <a:gd name="connsiteX4" fmla="*/ 40316 w 42691"/>
                  <a:gd name="connsiteY4" fmla="*/ 31649 h 62036"/>
                  <a:gd name="connsiteX5" fmla="*/ 9283 w 42691"/>
                  <a:gd name="connsiteY5" fmla="*/ 103 h 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91" h="62036">
                    <a:moveTo>
                      <a:pt x="9283" y="103"/>
                    </a:moveTo>
                    <a:cubicBezTo>
                      <a:pt x="8512" y="-155"/>
                      <a:pt x="7740" y="103"/>
                      <a:pt x="7055" y="531"/>
                    </a:cubicBezTo>
                    <a:cubicBezTo>
                      <a:pt x="4312" y="-155"/>
                      <a:pt x="1311" y="960"/>
                      <a:pt x="797" y="4560"/>
                    </a:cubicBezTo>
                    <a:cubicBezTo>
                      <a:pt x="-1346" y="20162"/>
                      <a:pt x="-1003" y="68511"/>
                      <a:pt x="26086" y="61310"/>
                    </a:cubicBezTo>
                    <a:cubicBezTo>
                      <a:pt x="40487" y="57453"/>
                      <a:pt x="46402" y="45023"/>
                      <a:pt x="40316" y="31649"/>
                    </a:cubicBezTo>
                    <a:cubicBezTo>
                      <a:pt x="35258" y="20505"/>
                      <a:pt x="21542" y="3703"/>
                      <a:pt x="9283" y="10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1" name="任意多边形: 形状 1160">
                <a:extLst>
                  <a:ext uri="{FF2B5EF4-FFF2-40B4-BE49-F238E27FC236}">
                    <a16:creationId xmlns:a16="http://schemas.microsoft.com/office/drawing/2014/main" id="{909A839B-684F-5923-AACA-E50F3DD93CF7}"/>
                  </a:ext>
                </a:extLst>
              </p:cNvPr>
              <p:cNvSpPr/>
              <p:nvPr/>
            </p:nvSpPr>
            <p:spPr>
              <a:xfrm>
                <a:off x="7388465" y="188469"/>
                <a:ext cx="44194" cy="57239"/>
              </a:xfrm>
              <a:custGeom>
                <a:avLst/>
                <a:gdLst>
                  <a:gd name="connsiteX0" fmla="*/ 40987 w 44194"/>
                  <a:gd name="connsiteY0" fmla="*/ 27129 h 57239"/>
                  <a:gd name="connsiteX1" fmla="*/ 8754 w 44194"/>
                  <a:gd name="connsiteY1" fmla="*/ 212 h 57239"/>
                  <a:gd name="connsiteX2" fmla="*/ 6097 w 44194"/>
                  <a:gd name="connsiteY2" fmla="*/ 383 h 57239"/>
                  <a:gd name="connsiteX3" fmla="*/ 11 w 44194"/>
                  <a:gd name="connsiteY3" fmla="*/ 6212 h 57239"/>
                  <a:gd name="connsiteX4" fmla="*/ 31900 w 44194"/>
                  <a:gd name="connsiteY4" fmla="*/ 56104 h 57239"/>
                  <a:gd name="connsiteX5" fmla="*/ 40987 w 44194"/>
                  <a:gd name="connsiteY5" fmla="*/ 27129 h 5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94" h="57239">
                    <a:moveTo>
                      <a:pt x="40987" y="27129"/>
                    </a:moveTo>
                    <a:cubicBezTo>
                      <a:pt x="33701" y="15128"/>
                      <a:pt x="21613" y="5355"/>
                      <a:pt x="8754" y="212"/>
                    </a:cubicBezTo>
                    <a:cubicBezTo>
                      <a:pt x="7812" y="-131"/>
                      <a:pt x="6869" y="-46"/>
                      <a:pt x="6097" y="383"/>
                    </a:cubicBezTo>
                    <a:cubicBezTo>
                      <a:pt x="3183" y="383"/>
                      <a:pt x="11" y="2440"/>
                      <a:pt x="11" y="6212"/>
                    </a:cubicBezTo>
                    <a:cubicBezTo>
                      <a:pt x="-332" y="22414"/>
                      <a:pt x="7469" y="64677"/>
                      <a:pt x="31900" y="56104"/>
                    </a:cubicBezTo>
                    <a:cubicBezTo>
                      <a:pt x="44245" y="51818"/>
                      <a:pt x="47331" y="37673"/>
                      <a:pt x="40987" y="2712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2" name="任意多边形: 形状 1161">
                <a:extLst>
                  <a:ext uri="{FF2B5EF4-FFF2-40B4-BE49-F238E27FC236}">
                    <a16:creationId xmlns:a16="http://schemas.microsoft.com/office/drawing/2014/main" id="{41B31C6F-BA02-0862-B798-836264CE4A3C}"/>
                  </a:ext>
                </a:extLst>
              </p:cNvPr>
              <p:cNvSpPr/>
              <p:nvPr/>
            </p:nvSpPr>
            <p:spPr>
              <a:xfrm>
                <a:off x="7308323" y="154639"/>
                <a:ext cx="41751" cy="68191"/>
              </a:xfrm>
              <a:custGeom>
                <a:avLst/>
                <a:gdLst>
                  <a:gd name="connsiteX0" fmla="*/ 18173 w 41751"/>
                  <a:gd name="connsiteY0" fmla="*/ 2580 h 68191"/>
                  <a:gd name="connsiteX1" fmla="*/ 9343 w 41751"/>
                  <a:gd name="connsiteY1" fmla="*/ 2065 h 68191"/>
                  <a:gd name="connsiteX2" fmla="*/ 20488 w 41751"/>
                  <a:gd name="connsiteY2" fmla="*/ 68159 h 68191"/>
                  <a:gd name="connsiteX3" fmla="*/ 18173 w 41751"/>
                  <a:gd name="connsiteY3" fmla="*/ 2580 h 6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51" h="68191">
                    <a:moveTo>
                      <a:pt x="18173" y="2580"/>
                    </a:moveTo>
                    <a:cubicBezTo>
                      <a:pt x="16201" y="-164"/>
                      <a:pt x="12087" y="-1278"/>
                      <a:pt x="9343" y="2065"/>
                    </a:cubicBezTo>
                    <a:cubicBezTo>
                      <a:pt x="-1887" y="15696"/>
                      <a:pt x="-7887" y="69702"/>
                      <a:pt x="20488" y="68159"/>
                    </a:cubicBezTo>
                    <a:cubicBezTo>
                      <a:pt x="58549" y="66102"/>
                      <a:pt x="37718" y="15867"/>
                      <a:pt x="18173" y="258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3" name="任意多边形: 形状 1162">
                <a:extLst>
                  <a:ext uri="{FF2B5EF4-FFF2-40B4-BE49-F238E27FC236}">
                    <a16:creationId xmlns:a16="http://schemas.microsoft.com/office/drawing/2014/main" id="{DC2F988C-A985-FB11-36E9-811BB5BD2775}"/>
                  </a:ext>
                </a:extLst>
              </p:cNvPr>
              <p:cNvSpPr/>
              <p:nvPr/>
            </p:nvSpPr>
            <p:spPr>
              <a:xfrm>
                <a:off x="7169939" y="156112"/>
                <a:ext cx="41424" cy="64161"/>
              </a:xfrm>
              <a:custGeom>
                <a:avLst/>
                <a:gdLst>
                  <a:gd name="connsiteX0" fmla="*/ 31484 w 41424"/>
                  <a:gd name="connsiteY0" fmla="*/ 4708 h 64161"/>
                  <a:gd name="connsiteX1" fmla="*/ 28998 w 41424"/>
                  <a:gd name="connsiteY1" fmla="*/ 1022 h 64161"/>
                  <a:gd name="connsiteX2" fmla="*/ 26512 w 41424"/>
                  <a:gd name="connsiteY2" fmla="*/ 79 h 64161"/>
                  <a:gd name="connsiteX3" fmla="*/ 21540 w 41424"/>
                  <a:gd name="connsiteY3" fmla="*/ 1536 h 64161"/>
                  <a:gd name="connsiteX4" fmla="*/ 109 w 41424"/>
                  <a:gd name="connsiteY4" fmla="*/ 46456 h 64161"/>
                  <a:gd name="connsiteX5" fmla="*/ 25484 w 41424"/>
                  <a:gd name="connsiteY5" fmla="*/ 63172 h 64161"/>
                  <a:gd name="connsiteX6" fmla="*/ 31484 w 41424"/>
                  <a:gd name="connsiteY6" fmla="*/ 4708 h 6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4" h="64161">
                    <a:moveTo>
                      <a:pt x="31484" y="4708"/>
                    </a:moveTo>
                    <a:cubicBezTo>
                      <a:pt x="31313" y="3165"/>
                      <a:pt x="30284" y="1879"/>
                      <a:pt x="28998" y="1022"/>
                    </a:cubicBezTo>
                    <a:cubicBezTo>
                      <a:pt x="28313" y="336"/>
                      <a:pt x="27455" y="-7"/>
                      <a:pt x="26512" y="79"/>
                    </a:cubicBezTo>
                    <a:cubicBezTo>
                      <a:pt x="24883" y="-178"/>
                      <a:pt x="23083" y="165"/>
                      <a:pt x="21540" y="1536"/>
                    </a:cubicBezTo>
                    <a:cubicBezTo>
                      <a:pt x="9110" y="13452"/>
                      <a:pt x="-1177" y="28540"/>
                      <a:pt x="109" y="46456"/>
                    </a:cubicBezTo>
                    <a:cubicBezTo>
                      <a:pt x="1137" y="60772"/>
                      <a:pt x="12539" y="66687"/>
                      <a:pt x="25484" y="63172"/>
                    </a:cubicBezTo>
                    <a:cubicBezTo>
                      <a:pt x="50001" y="56486"/>
                      <a:pt x="41428" y="21853"/>
                      <a:pt x="31484" y="470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4" name="任意多边形: 形状 1163">
                <a:extLst>
                  <a:ext uri="{FF2B5EF4-FFF2-40B4-BE49-F238E27FC236}">
                    <a16:creationId xmlns:a16="http://schemas.microsoft.com/office/drawing/2014/main" id="{02F6E136-57AF-3EC3-77C6-3E401FF3A5A4}"/>
                  </a:ext>
                </a:extLst>
              </p:cNvPr>
              <p:cNvSpPr/>
              <p:nvPr/>
            </p:nvSpPr>
            <p:spPr>
              <a:xfrm>
                <a:off x="7096727" y="113301"/>
                <a:ext cx="42151" cy="55847"/>
              </a:xfrm>
              <a:custGeom>
                <a:avLst/>
                <a:gdLst>
                  <a:gd name="connsiteX0" fmla="*/ 37831 w 42151"/>
                  <a:gd name="connsiteY0" fmla="*/ 5342 h 55847"/>
                  <a:gd name="connsiteX1" fmla="*/ 29173 w 42151"/>
                  <a:gd name="connsiteY1" fmla="*/ 1056 h 55847"/>
                  <a:gd name="connsiteX2" fmla="*/ 455 w 42151"/>
                  <a:gd name="connsiteY2" fmla="*/ 33031 h 55847"/>
                  <a:gd name="connsiteX3" fmla="*/ 16743 w 42151"/>
                  <a:gd name="connsiteY3" fmla="*/ 55834 h 55847"/>
                  <a:gd name="connsiteX4" fmla="*/ 40489 w 42151"/>
                  <a:gd name="connsiteY4" fmla="*/ 34660 h 55847"/>
                  <a:gd name="connsiteX5" fmla="*/ 37831 w 42151"/>
                  <a:gd name="connsiteY5" fmla="*/ 5342 h 55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51" h="55847">
                    <a:moveTo>
                      <a:pt x="37831" y="5342"/>
                    </a:moveTo>
                    <a:cubicBezTo>
                      <a:pt x="37402" y="1570"/>
                      <a:pt x="33202" y="-1773"/>
                      <a:pt x="29173" y="1056"/>
                    </a:cubicBezTo>
                    <a:cubicBezTo>
                      <a:pt x="17343" y="9457"/>
                      <a:pt x="3541" y="17772"/>
                      <a:pt x="455" y="33031"/>
                    </a:cubicBezTo>
                    <a:cubicBezTo>
                      <a:pt x="-1860" y="44090"/>
                      <a:pt x="4827" y="55491"/>
                      <a:pt x="16743" y="55834"/>
                    </a:cubicBezTo>
                    <a:cubicBezTo>
                      <a:pt x="29858" y="56263"/>
                      <a:pt x="37317" y="46404"/>
                      <a:pt x="40489" y="34660"/>
                    </a:cubicBezTo>
                    <a:cubicBezTo>
                      <a:pt x="42889" y="26002"/>
                      <a:pt x="43232" y="13400"/>
                      <a:pt x="37831" y="534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5" name="任意多边形: 形状 1164">
                <a:extLst>
                  <a:ext uri="{FF2B5EF4-FFF2-40B4-BE49-F238E27FC236}">
                    <a16:creationId xmlns:a16="http://schemas.microsoft.com/office/drawing/2014/main" id="{CFEFBEA0-C47F-071D-A43F-960FB27B7CEB}"/>
                  </a:ext>
                </a:extLst>
              </p:cNvPr>
              <p:cNvSpPr/>
              <p:nvPr/>
            </p:nvSpPr>
            <p:spPr>
              <a:xfrm>
                <a:off x="7418832" y="120547"/>
                <a:ext cx="50624" cy="65629"/>
              </a:xfrm>
              <a:custGeom>
                <a:avLst/>
                <a:gdLst>
                  <a:gd name="connsiteX0" fmla="*/ 40452 w 50624"/>
                  <a:gd name="connsiteY0" fmla="*/ 21156 h 65629"/>
                  <a:gd name="connsiteX1" fmla="*/ 8220 w 50624"/>
                  <a:gd name="connsiteY1" fmla="*/ 668 h 65629"/>
                  <a:gd name="connsiteX2" fmla="*/ 333 w 50624"/>
                  <a:gd name="connsiteY2" fmla="*/ 7011 h 65629"/>
                  <a:gd name="connsiteX3" fmla="*/ 5905 w 50624"/>
                  <a:gd name="connsiteY3" fmla="*/ 38301 h 65629"/>
                  <a:gd name="connsiteX4" fmla="*/ 16878 w 50624"/>
                  <a:gd name="connsiteY4" fmla="*/ 57675 h 65629"/>
                  <a:gd name="connsiteX5" fmla="*/ 46624 w 50624"/>
                  <a:gd name="connsiteY5" fmla="*/ 57760 h 65629"/>
                  <a:gd name="connsiteX6" fmla="*/ 40452 w 50624"/>
                  <a:gd name="connsiteY6" fmla="*/ 21156 h 6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624" h="65629">
                    <a:moveTo>
                      <a:pt x="40452" y="21156"/>
                    </a:moveTo>
                    <a:cubicBezTo>
                      <a:pt x="32651" y="12755"/>
                      <a:pt x="20478" y="2382"/>
                      <a:pt x="8220" y="668"/>
                    </a:cubicBezTo>
                    <a:cubicBezTo>
                      <a:pt x="4448" y="-1476"/>
                      <a:pt x="-1467" y="1782"/>
                      <a:pt x="333" y="7011"/>
                    </a:cubicBezTo>
                    <a:cubicBezTo>
                      <a:pt x="3676" y="16698"/>
                      <a:pt x="3333" y="28185"/>
                      <a:pt x="5905" y="38301"/>
                    </a:cubicBezTo>
                    <a:cubicBezTo>
                      <a:pt x="7791" y="45416"/>
                      <a:pt x="11648" y="52445"/>
                      <a:pt x="16878" y="57675"/>
                    </a:cubicBezTo>
                    <a:cubicBezTo>
                      <a:pt x="25451" y="66247"/>
                      <a:pt x="39252" y="70105"/>
                      <a:pt x="46624" y="57760"/>
                    </a:cubicBezTo>
                    <a:cubicBezTo>
                      <a:pt x="54340" y="44987"/>
                      <a:pt x="50139" y="31614"/>
                      <a:pt x="40452" y="2115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6" name="任意多边形: 形状 1165">
                <a:extLst>
                  <a:ext uri="{FF2B5EF4-FFF2-40B4-BE49-F238E27FC236}">
                    <a16:creationId xmlns:a16="http://schemas.microsoft.com/office/drawing/2014/main" id="{4C4B00A5-7748-CE6F-4AE4-8699CCF485DF}"/>
                  </a:ext>
                </a:extLst>
              </p:cNvPr>
              <p:cNvSpPr/>
              <p:nvPr/>
            </p:nvSpPr>
            <p:spPr>
              <a:xfrm>
                <a:off x="7485269" y="101097"/>
                <a:ext cx="49551" cy="53189"/>
              </a:xfrm>
              <a:custGeom>
                <a:avLst/>
                <a:gdLst>
                  <a:gd name="connsiteX0" fmla="*/ 43881 w 49551"/>
                  <a:gd name="connsiteY0" fmla="*/ 18317 h 53189"/>
                  <a:gd name="connsiteX1" fmla="*/ 7876 w 49551"/>
                  <a:gd name="connsiteY1" fmla="*/ 572 h 53189"/>
                  <a:gd name="connsiteX2" fmla="*/ 76 w 49551"/>
                  <a:gd name="connsiteY2" fmla="*/ 5630 h 53189"/>
                  <a:gd name="connsiteX3" fmla="*/ 37966 w 49551"/>
                  <a:gd name="connsiteY3" fmla="*/ 51064 h 53189"/>
                  <a:gd name="connsiteX4" fmla="*/ 43881 w 49551"/>
                  <a:gd name="connsiteY4" fmla="*/ 18317 h 5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51" h="53189">
                    <a:moveTo>
                      <a:pt x="43881" y="18317"/>
                    </a:moveTo>
                    <a:cubicBezTo>
                      <a:pt x="35994" y="9916"/>
                      <a:pt x="20221" y="401"/>
                      <a:pt x="7876" y="572"/>
                    </a:cubicBezTo>
                    <a:cubicBezTo>
                      <a:pt x="4619" y="-1228"/>
                      <a:pt x="-696" y="1429"/>
                      <a:pt x="76" y="5630"/>
                    </a:cubicBezTo>
                    <a:cubicBezTo>
                      <a:pt x="2476" y="19774"/>
                      <a:pt x="16706" y="63237"/>
                      <a:pt x="37966" y="51064"/>
                    </a:cubicBezTo>
                    <a:cubicBezTo>
                      <a:pt x="50225" y="43949"/>
                      <a:pt x="53654" y="28776"/>
                      <a:pt x="43881" y="1831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7" name="任意多边形: 形状 1166">
                <a:extLst>
                  <a:ext uri="{FF2B5EF4-FFF2-40B4-BE49-F238E27FC236}">
                    <a16:creationId xmlns:a16="http://schemas.microsoft.com/office/drawing/2014/main" id="{5B1E5C6E-D8EA-2E06-1FF5-2630B403D163}"/>
                  </a:ext>
                </a:extLst>
              </p:cNvPr>
              <p:cNvSpPr/>
              <p:nvPr/>
            </p:nvSpPr>
            <p:spPr>
              <a:xfrm>
                <a:off x="7427619" y="26503"/>
                <a:ext cx="61962" cy="48380"/>
              </a:xfrm>
              <a:custGeom>
                <a:avLst/>
                <a:gdLst>
                  <a:gd name="connsiteX0" fmla="*/ 42295 w 61962"/>
                  <a:gd name="connsiteY0" fmla="*/ 4272 h 48380"/>
                  <a:gd name="connsiteX1" fmla="*/ 8605 w 61962"/>
                  <a:gd name="connsiteY1" fmla="*/ 1100 h 48380"/>
                  <a:gd name="connsiteX2" fmla="*/ 890 w 61962"/>
                  <a:gd name="connsiteY2" fmla="*/ 8472 h 48380"/>
                  <a:gd name="connsiteX3" fmla="*/ 33808 w 61962"/>
                  <a:gd name="connsiteY3" fmla="*/ 46191 h 48380"/>
                  <a:gd name="connsiteX4" fmla="*/ 61497 w 61962"/>
                  <a:gd name="connsiteY4" fmla="*/ 33418 h 48380"/>
                  <a:gd name="connsiteX5" fmla="*/ 42295 w 61962"/>
                  <a:gd name="connsiteY5" fmla="*/ 4272 h 48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62" h="48380">
                    <a:moveTo>
                      <a:pt x="42295" y="4272"/>
                    </a:moveTo>
                    <a:cubicBezTo>
                      <a:pt x="31065" y="328"/>
                      <a:pt x="20006" y="1100"/>
                      <a:pt x="8605" y="1100"/>
                    </a:cubicBezTo>
                    <a:cubicBezTo>
                      <a:pt x="4404" y="-2415"/>
                      <a:pt x="-2454" y="3157"/>
                      <a:pt x="890" y="8472"/>
                    </a:cubicBezTo>
                    <a:cubicBezTo>
                      <a:pt x="9376" y="22017"/>
                      <a:pt x="18549" y="39419"/>
                      <a:pt x="33808" y="46191"/>
                    </a:cubicBezTo>
                    <a:cubicBezTo>
                      <a:pt x="45895" y="51592"/>
                      <a:pt x="58840" y="46877"/>
                      <a:pt x="61497" y="33418"/>
                    </a:cubicBezTo>
                    <a:cubicBezTo>
                      <a:pt x="64240" y="19788"/>
                      <a:pt x="54468" y="8558"/>
                      <a:pt x="42295" y="427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8" name="任意多边形: 形状 1167">
                <a:extLst>
                  <a:ext uri="{FF2B5EF4-FFF2-40B4-BE49-F238E27FC236}">
                    <a16:creationId xmlns:a16="http://schemas.microsoft.com/office/drawing/2014/main" id="{7D9490D0-393D-EA93-BCBE-BF21C3E77637}"/>
                  </a:ext>
                </a:extLst>
              </p:cNvPr>
              <p:cNvSpPr/>
              <p:nvPr/>
            </p:nvSpPr>
            <p:spPr>
              <a:xfrm>
                <a:off x="7513526" y="-131"/>
                <a:ext cx="59555" cy="47206"/>
              </a:xfrm>
              <a:custGeom>
                <a:avLst/>
                <a:gdLst>
                  <a:gd name="connsiteX0" fmla="*/ 40313 w 59555"/>
                  <a:gd name="connsiteY0" fmla="*/ 3646 h 47206"/>
                  <a:gd name="connsiteX1" fmla="*/ 4652 w 59555"/>
                  <a:gd name="connsiteY1" fmla="*/ 2875 h 47206"/>
                  <a:gd name="connsiteX2" fmla="*/ 3280 w 59555"/>
                  <a:gd name="connsiteY2" fmla="*/ 3303 h 47206"/>
                  <a:gd name="connsiteX3" fmla="*/ 2680 w 59555"/>
                  <a:gd name="connsiteY3" fmla="*/ 3475 h 47206"/>
                  <a:gd name="connsiteX4" fmla="*/ 794 w 59555"/>
                  <a:gd name="connsiteY4" fmla="*/ 5532 h 47206"/>
                  <a:gd name="connsiteX5" fmla="*/ 1137 w 59555"/>
                  <a:gd name="connsiteY5" fmla="*/ 11361 h 47206"/>
                  <a:gd name="connsiteX6" fmla="*/ 34312 w 59555"/>
                  <a:gd name="connsiteY6" fmla="*/ 45908 h 47206"/>
                  <a:gd name="connsiteX7" fmla="*/ 59001 w 59555"/>
                  <a:gd name="connsiteY7" fmla="*/ 33221 h 47206"/>
                  <a:gd name="connsiteX8" fmla="*/ 40313 w 59555"/>
                  <a:gd name="connsiteY8" fmla="*/ 3646 h 47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555" h="47206">
                    <a:moveTo>
                      <a:pt x="40313" y="3646"/>
                    </a:moveTo>
                    <a:cubicBezTo>
                      <a:pt x="29169" y="-897"/>
                      <a:pt x="15882" y="-1240"/>
                      <a:pt x="4652" y="2875"/>
                    </a:cubicBezTo>
                    <a:cubicBezTo>
                      <a:pt x="4137" y="2960"/>
                      <a:pt x="3708" y="3132"/>
                      <a:pt x="3280" y="3303"/>
                    </a:cubicBezTo>
                    <a:cubicBezTo>
                      <a:pt x="3108" y="3389"/>
                      <a:pt x="2851" y="3475"/>
                      <a:pt x="2680" y="3475"/>
                    </a:cubicBezTo>
                    <a:cubicBezTo>
                      <a:pt x="1651" y="3903"/>
                      <a:pt x="1051" y="4675"/>
                      <a:pt x="794" y="5532"/>
                    </a:cubicBezTo>
                    <a:cubicBezTo>
                      <a:pt x="-235" y="7161"/>
                      <a:pt x="-406" y="9304"/>
                      <a:pt x="1137" y="11361"/>
                    </a:cubicBezTo>
                    <a:cubicBezTo>
                      <a:pt x="10224" y="23106"/>
                      <a:pt x="19482" y="40679"/>
                      <a:pt x="34312" y="45908"/>
                    </a:cubicBezTo>
                    <a:cubicBezTo>
                      <a:pt x="45371" y="49766"/>
                      <a:pt x="56430" y="44880"/>
                      <a:pt x="59001" y="33221"/>
                    </a:cubicBezTo>
                    <a:cubicBezTo>
                      <a:pt x="62087" y="19848"/>
                      <a:pt x="51801" y="8361"/>
                      <a:pt x="40313" y="364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9" name="任意多边形: 形状 1168">
                <a:extLst>
                  <a:ext uri="{FF2B5EF4-FFF2-40B4-BE49-F238E27FC236}">
                    <a16:creationId xmlns:a16="http://schemas.microsoft.com/office/drawing/2014/main" id="{B1A86D2B-4D29-780B-F2E6-BDCD1937B646}"/>
                  </a:ext>
                </a:extLst>
              </p:cNvPr>
              <p:cNvSpPr/>
              <p:nvPr/>
            </p:nvSpPr>
            <p:spPr>
              <a:xfrm>
                <a:off x="7237094" y="200211"/>
                <a:ext cx="42544" cy="68528"/>
              </a:xfrm>
              <a:custGeom>
                <a:avLst/>
                <a:gdLst>
                  <a:gd name="connsiteX0" fmla="*/ 22279 w 42544"/>
                  <a:gd name="connsiteY0" fmla="*/ 1242 h 68528"/>
                  <a:gd name="connsiteX1" fmla="*/ 20650 w 42544"/>
                  <a:gd name="connsiteY1" fmla="*/ 642 h 68528"/>
                  <a:gd name="connsiteX2" fmla="*/ 13021 w 42544"/>
                  <a:gd name="connsiteY2" fmla="*/ 2871 h 68528"/>
                  <a:gd name="connsiteX3" fmla="*/ 676 w 42544"/>
                  <a:gd name="connsiteY3" fmla="*/ 51305 h 68528"/>
                  <a:gd name="connsiteX4" fmla="*/ 29823 w 42544"/>
                  <a:gd name="connsiteY4" fmla="*/ 66307 h 68528"/>
                  <a:gd name="connsiteX5" fmla="*/ 41310 w 42544"/>
                  <a:gd name="connsiteY5" fmla="*/ 34675 h 68528"/>
                  <a:gd name="connsiteX6" fmla="*/ 22279 w 42544"/>
                  <a:gd name="connsiteY6" fmla="*/ 1242 h 68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544" h="68528">
                    <a:moveTo>
                      <a:pt x="22279" y="1242"/>
                    </a:moveTo>
                    <a:cubicBezTo>
                      <a:pt x="21765" y="813"/>
                      <a:pt x="21165" y="642"/>
                      <a:pt x="20650" y="642"/>
                    </a:cubicBezTo>
                    <a:cubicBezTo>
                      <a:pt x="18164" y="-558"/>
                      <a:pt x="14735" y="-215"/>
                      <a:pt x="13021" y="2871"/>
                    </a:cubicBezTo>
                    <a:cubicBezTo>
                      <a:pt x="5649" y="16244"/>
                      <a:pt x="-2410" y="35789"/>
                      <a:pt x="676" y="51305"/>
                    </a:cubicBezTo>
                    <a:cubicBezTo>
                      <a:pt x="3248" y="64164"/>
                      <a:pt x="17650" y="72822"/>
                      <a:pt x="29823" y="66307"/>
                    </a:cubicBezTo>
                    <a:cubicBezTo>
                      <a:pt x="42339" y="59535"/>
                      <a:pt x="44311" y="47619"/>
                      <a:pt x="41310" y="34675"/>
                    </a:cubicBezTo>
                    <a:cubicBezTo>
                      <a:pt x="38824" y="23530"/>
                      <a:pt x="31623" y="8186"/>
                      <a:pt x="22279" y="124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5" name="图形 4">
              <a:extLst>
                <a:ext uri="{FF2B5EF4-FFF2-40B4-BE49-F238E27FC236}">
                  <a16:creationId xmlns:a16="http://schemas.microsoft.com/office/drawing/2014/main" id="{A66E6837-EC5B-54E3-86DE-540070BA8500}"/>
                </a:ext>
              </a:extLst>
            </p:cNvPr>
            <p:cNvGrpSpPr/>
            <p:nvPr/>
          </p:nvGrpSpPr>
          <p:grpSpPr>
            <a:xfrm>
              <a:off x="5629311" y="3037751"/>
              <a:ext cx="652530" cy="442526"/>
              <a:chOff x="5629311" y="3037751"/>
              <a:chExt cx="652530" cy="442526"/>
            </a:xfrm>
          </p:grpSpPr>
          <p:sp>
            <p:nvSpPr>
              <p:cNvPr id="1146" name="任意多边形: 形状 1145">
                <a:extLst>
                  <a:ext uri="{FF2B5EF4-FFF2-40B4-BE49-F238E27FC236}">
                    <a16:creationId xmlns:a16="http://schemas.microsoft.com/office/drawing/2014/main" id="{5709112A-3F38-9435-CDA3-3F71E3634EF9}"/>
                  </a:ext>
                </a:extLst>
              </p:cNvPr>
              <p:cNvSpPr/>
              <p:nvPr/>
            </p:nvSpPr>
            <p:spPr>
              <a:xfrm>
                <a:off x="5629311" y="3037751"/>
                <a:ext cx="652530" cy="442526"/>
              </a:xfrm>
              <a:custGeom>
                <a:avLst/>
                <a:gdLst>
                  <a:gd name="connsiteX0" fmla="*/ 652455 w 652530"/>
                  <a:gd name="connsiteY0" fmla="*/ 185680 h 442526"/>
                  <a:gd name="connsiteX1" fmla="*/ 649540 w 652530"/>
                  <a:gd name="connsiteY1" fmla="*/ 179937 h 442526"/>
                  <a:gd name="connsiteX2" fmla="*/ 646283 w 652530"/>
                  <a:gd name="connsiteY2" fmla="*/ 178565 h 442526"/>
                  <a:gd name="connsiteX3" fmla="*/ 619193 w 652530"/>
                  <a:gd name="connsiteY3" fmla="*/ 174793 h 442526"/>
                  <a:gd name="connsiteX4" fmla="*/ 598791 w 652530"/>
                  <a:gd name="connsiteY4" fmla="*/ 171192 h 442526"/>
                  <a:gd name="connsiteX5" fmla="*/ 597419 w 652530"/>
                  <a:gd name="connsiteY5" fmla="*/ 172136 h 442526"/>
                  <a:gd name="connsiteX6" fmla="*/ 595019 w 652530"/>
                  <a:gd name="connsiteY6" fmla="*/ 174879 h 442526"/>
                  <a:gd name="connsiteX7" fmla="*/ 496178 w 652530"/>
                  <a:gd name="connsiteY7" fmla="*/ 333213 h 442526"/>
                  <a:gd name="connsiteX8" fmla="*/ 277836 w 652530"/>
                  <a:gd name="connsiteY8" fmla="*/ 370932 h 442526"/>
                  <a:gd name="connsiteX9" fmla="*/ 101243 w 652530"/>
                  <a:gd name="connsiteY9" fmla="*/ 251688 h 442526"/>
                  <a:gd name="connsiteX10" fmla="*/ 67639 w 652530"/>
                  <a:gd name="connsiteY10" fmla="*/ 16887 h 442526"/>
                  <a:gd name="connsiteX11" fmla="*/ 66781 w 652530"/>
                  <a:gd name="connsiteY11" fmla="*/ 12259 h 442526"/>
                  <a:gd name="connsiteX12" fmla="*/ 65753 w 652530"/>
                  <a:gd name="connsiteY12" fmla="*/ 10544 h 442526"/>
                  <a:gd name="connsiteX13" fmla="*/ 36692 w 652530"/>
                  <a:gd name="connsiteY13" fmla="*/ 2314 h 442526"/>
                  <a:gd name="connsiteX14" fmla="*/ 15861 w 652530"/>
                  <a:gd name="connsiteY14" fmla="*/ 943 h 442526"/>
                  <a:gd name="connsiteX15" fmla="*/ 11660 w 652530"/>
                  <a:gd name="connsiteY15" fmla="*/ 3857 h 442526"/>
                  <a:gd name="connsiteX16" fmla="*/ 48865 w 652530"/>
                  <a:gd name="connsiteY16" fmla="*/ 276806 h 442526"/>
                  <a:gd name="connsiteX17" fmla="*/ 250662 w 652530"/>
                  <a:gd name="connsiteY17" fmla="*/ 427253 h 442526"/>
                  <a:gd name="connsiteX18" fmla="*/ 497035 w 652530"/>
                  <a:gd name="connsiteY18" fmla="*/ 406851 h 442526"/>
                  <a:gd name="connsiteX19" fmla="*/ 590733 w 652530"/>
                  <a:gd name="connsiteY19" fmla="*/ 317268 h 442526"/>
                  <a:gd name="connsiteX20" fmla="*/ 652455 w 652530"/>
                  <a:gd name="connsiteY20" fmla="*/ 185680 h 442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2530" h="442526">
                    <a:moveTo>
                      <a:pt x="652455" y="185680"/>
                    </a:moveTo>
                    <a:cubicBezTo>
                      <a:pt x="652883" y="182937"/>
                      <a:pt x="651426" y="180965"/>
                      <a:pt x="649540" y="179937"/>
                    </a:cubicBezTo>
                    <a:cubicBezTo>
                      <a:pt x="648683" y="179251"/>
                      <a:pt x="647654" y="178651"/>
                      <a:pt x="646283" y="178565"/>
                    </a:cubicBezTo>
                    <a:cubicBezTo>
                      <a:pt x="637110" y="178051"/>
                      <a:pt x="628195" y="176593"/>
                      <a:pt x="619193" y="174793"/>
                    </a:cubicBezTo>
                    <a:cubicBezTo>
                      <a:pt x="613278" y="173593"/>
                      <a:pt x="604706" y="168964"/>
                      <a:pt x="598791" y="171192"/>
                    </a:cubicBezTo>
                    <a:cubicBezTo>
                      <a:pt x="598277" y="171364"/>
                      <a:pt x="597848" y="171707"/>
                      <a:pt x="597419" y="172136"/>
                    </a:cubicBezTo>
                    <a:cubicBezTo>
                      <a:pt x="596391" y="172564"/>
                      <a:pt x="595448" y="173421"/>
                      <a:pt x="595019" y="174879"/>
                    </a:cubicBezTo>
                    <a:cubicBezTo>
                      <a:pt x="576760" y="236258"/>
                      <a:pt x="545299" y="291293"/>
                      <a:pt x="496178" y="333213"/>
                    </a:cubicBezTo>
                    <a:cubicBezTo>
                      <a:pt x="433342" y="386877"/>
                      <a:pt x="354989" y="389363"/>
                      <a:pt x="277836" y="370932"/>
                    </a:cubicBezTo>
                    <a:cubicBezTo>
                      <a:pt x="205313" y="353701"/>
                      <a:pt x="138877" y="318297"/>
                      <a:pt x="101243" y="251688"/>
                    </a:cubicBezTo>
                    <a:cubicBezTo>
                      <a:pt x="61295" y="180879"/>
                      <a:pt x="45179" y="95926"/>
                      <a:pt x="67639" y="16887"/>
                    </a:cubicBezTo>
                    <a:cubicBezTo>
                      <a:pt x="68153" y="15002"/>
                      <a:pt x="67725" y="13459"/>
                      <a:pt x="66781" y="12259"/>
                    </a:cubicBezTo>
                    <a:cubicBezTo>
                      <a:pt x="66525" y="11573"/>
                      <a:pt x="66267" y="11058"/>
                      <a:pt x="65753" y="10544"/>
                    </a:cubicBezTo>
                    <a:cubicBezTo>
                      <a:pt x="59323" y="4286"/>
                      <a:pt x="45265" y="3772"/>
                      <a:pt x="36692" y="2314"/>
                    </a:cubicBezTo>
                    <a:cubicBezTo>
                      <a:pt x="31206" y="1371"/>
                      <a:pt x="21776" y="-1458"/>
                      <a:pt x="15861" y="943"/>
                    </a:cubicBezTo>
                    <a:cubicBezTo>
                      <a:pt x="14147" y="771"/>
                      <a:pt x="12346" y="1628"/>
                      <a:pt x="11660" y="3857"/>
                    </a:cubicBezTo>
                    <a:cubicBezTo>
                      <a:pt x="-15943" y="93183"/>
                      <a:pt x="9089" y="195196"/>
                      <a:pt x="48865" y="276806"/>
                    </a:cubicBezTo>
                    <a:cubicBezTo>
                      <a:pt x="86927" y="354987"/>
                      <a:pt x="170423" y="403079"/>
                      <a:pt x="250662" y="427253"/>
                    </a:cubicBezTo>
                    <a:cubicBezTo>
                      <a:pt x="330301" y="451256"/>
                      <a:pt x="423912" y="448770"/>
                      <a:pt x="497035" y="406851"/>
                    </a:cubicBezTo>
                    <a:cubicBezTo>
                      <a:pt x="534583" y="385334"/>
                      <a:pt x="565358" y="351730"/>
                      <a:pt x="590733" y="317268"/>
                    </a:cubicBezTo>
                    <a:cubicBezTo>
                      <a:pt x="617908" y="280578"/>
                      <a:pt x="645425" y="231457"/>
                      <a:pt x="652455" y="18568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7" name="任意多边形: 形状 1146">
                <a:extLst>
                  <a:ext uri="{FF2B5EF4-FFF2-40B4-BE49-F238E27FC236}">
                    <a16:creationId xmlns:a16="http://schemas.microsoft.com/office/drawing/2014/main" id="{9EE2EFB6-F933-6B3E-26BF-C6AA9C86D142}"/>
                  </a:ext>
                </a:extLst>
              </p:cNvPr>
              <p:cNvSpPr/>
              <p:nvPr/>
            </p:nvSpPr>
            <p:spPr>
              <a:xfrm>
                <a:off x="5673438" y="3046875"/>
                <a:ext cx="560363" cy="379909"/>
              </a:xfrm>
              <a:custGeom>
                <a:avLst/>
                <a:gdLst>
                  <a:gd name="connsiteX0" fmla="*/ 560236 w 560363"/>
                  <a:gd name="connsiteY0" fmla="*/ 170298 h 379909"/>
                  <a:gd name="connsiteX1" fmla="*/ 560064 w 560363"/>
                  <a:gd name="connsiteY1" fmla="*/ 167383 h 379909"/>
                  <a:gd name="connsiteX2" fmla="*/ 557492 w 560363"/>
                  <a:gd name="connsiteY2" fmla="*/ 162925 h 379909"/>
                  <a:gd name="connsiteX3" fmla="*/ 429763 w 560363"/>
                  <a:gd name="connsiteY3" fmla="*/ 135751 h 379909"/>
                  <a:gd name="connsiteX4" fmla="*/ 292603 w 560363"/>
                  <a:gd name="connsiteY4" fmla="*/ 105575 h 379909"/>
                  <a:gd name="connsiteX5" fmla="*/ 287545 w 560363"/>
                  <a:gd name="connsiteY5" fmla="*/ 112605 h 379909"/>
                  <a:gd name="connsiteX6" fmla="*/ 287630 w 560363"/>
                  <a:gd name="connsiteY6" fmla="*/ 126407 h 379909"/>
                  <a:gd name="connsiteX7" fmla="*/ 274686 w 560363"/>
                  <a:gd name="connsiteY7" fmla="*/ 143980 h 379909"/>
                  <a:gd name="connsiteX8" fmla="*/ 244082 w 560363"/>
                  <a:gd name="connsiteY8" fmla="*/ 132493 h 379909"/>
                  <a:gd name="connsiteX9" fmla="*/ 242281 w 560363"/>
                  <a:gd name="connsiteY9" fmla="*/ 132407 h 379909"/>
                  <a:gd name="connsiteX10" fmla="*/ 238424 w 560363"/>
                  <a:gd name="connsiteY10" fmla="*/ 135151 h 379909"/>
                  <a:gd name="connsiteX11" fmla="*/ 225994 w 560363"/>
                  <a:gd name="connsiteY11" fmla="*/ 162154 h 379909"/>
                  <a:gd name="connsiteX12" fmla="*/ 203963 w 560363"/>
                  <a:gd name="connsiteY12" fmla="*/ 155210 h 379909"/>
                  <a:gd name="connsiteX13" fmla="*/ 196505 w 560363"/>
                  <a:gd name="connsiteY13" fmla="*/ 136522 h 379909"/>
                  <a:gd name="connsiteX14" fmla="*/ 191190 w 560363"/>
                  <a:gd name="connsiteY14" fmla="*/ 133693 h 379909"/>
                  <a:gd name="connsiteX15" fmla="*/ 189561 w 560363"/>
                  <a:gd name="connsiteY15" fmla="*/ 134122 h 379909"/>
                  <a:gd name="connsiteX16" fmla="*/ 176445 w 560363"/>
                  <a:gd name="connsiteY16" fmla="*/ 143123 h 379909"/>
                  <a:gd name="connsiteX17" fmla="*/ 162215 w 560363"/>
                  <a:gd name="connsiteY17" fmla="*/ 140123 h 379909"/>
                  <a:gd name="connsiteX18" fmla="*/ 153299 w 560363"/>
                  <a:gd name="connsiteY18" fmla="*/ 128035 h 379909"/>
                  <a:gd name="connsiteX19" fmla="*/ 158357 w 560363"/>
                  <a:gd name="connsiteY19" fmla="*/ 108662 h 379909"/>
                  <a:gd name="connsiteX20" fmla="*/ 151242 w 560363"/>
                  <a:gd name="connsiteY20" fmla="*/ 103175 h 379909"/>
                  <a:gd name="connsiteX21" fmla="*/ 135468 w 560363"/>
                  <a:gd name="connsiteY21" fmla="*/ 101118 h 379909"/>
                  <a:gd name="connsiteX22" fmla="*/ 125010 w 560363"/>
                  <a:gd name="connsiteY22" fmla="*/ 85430 h 379909"/>
                  <a:gd name="connsiteX23" fmla="*/ 126210 w 560363"/>
                  <a:gd name="connsiteY23" fmla="*/ 68542 h 379909"/>
                  <a:gd name="connsiteX24" fmla="*/ 139069 w 560363"/>
                  <a:gd name="connsiteY24" fmla="*/ 57141 h 379909"/>
                  <a:gd name="connsiteX25" fmla="*/ 139326 w 560363"/>
                  <a:gd name="connsiteY25" fmla="*/ 56369 h 379909"/>
                  <a:gd name="connsiteX26" fmla="*/ 137354 w 560363"/>
                  <a:gd name="connsiteY26" fmla="*/ 49597 h 379909"/>
                  <a:gd name="connsiteX27" fmla="*/ 78804 w 560363"/>
                  <a:gd name="connsiteY27" fmla="*/ 22679 h 379909"/>
                  <a:gd name="connsiteX28" fmla="*/ 16568 w 560363"/>
                  <a:gd name="connsiteY28" fmla="*/ 48 h 379909"/>
                  <a:gd name="connsiteX29" fmla="*/ 12110 w 560363"/>
                  <a:gd name="connsiteY29" fmla="*/ 3134 h 379909"/>
                  <a:gd name="connsiteX30" fmla="*/ 1394 w 560363"/>
                  <a:gd name="connsiteY30" fmla="*/ 90059 h 379909"/>
                  <a:gd name="connsiteX31" fmla="*/ 25826 w 560363"/>
                  <a:gd name="connsiteY31" fmla="*/ 202788 h 379909"/>
                  <a:gd name="connsiteX32" fmla="*/ 199162 w 560363"/>
                  <a:gd name="connsiteY32" fmla="*/ 365408 h 379909"/>
                  <a:gd name="connsiteX33" fmla="*/ 257883 w 560363"/>
                  <a:gd name="connsiteY33" fmla="*/ 373809 h 379909"/>
                  <a:gd name="connsiteX34" fmla="*/ 334607 w 560363"/>
                  <a:gd name="connsiteY34" fmla="*/ 379553 h 379909"/>
                  <a:gd name="connsiteX35" fmla="*/ 430191 w 560363"/>
                  <a:gd name="connsiteY35" fmla="*/ 351949 h 379909"/>
                  <a:gd name="connsiteX36" fmla="*/ 510001 w 560363"/>
                  <a:gd name="connsiteY36" fmla="*/ 277711 h 379909"/>
                  <a:gd name="connsiteX37" fmla="*/ 560236 w 560363"/>
                  <a:gd name="connsiteY37" fmla="*/ 170298 h 37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60363" h="379909">
                    <a:moveTo>
                      <a:pt x="560236" y="170298"/>
                    </a:moveTo>
                    <a:cubicBezTo>
                      <a:pt x="560493" y="169269"/>
                      <a:pt x="560322" y="168326"/>
                      <a:pt x="560064" y="167383"/>
                    </a:cubicBezTo>
                    <a:cubicBezTo>
                      <a:pt x="560578" y="165497"/>
                      <a:pt x="559893" y="163268"/>
                      <a:pt x="557492" y="162925"/>
                    </a:cubicBezTo>
                    <a:cubicBezTo>
                      <a:pt x="514458" y="156068"/>
                      <a:pt x="472282" y="145352"/>
                      <a:pt x="429763" y="135751"/>
                    </a:cubicBezTo>
                    <a:cubicBezTo>
                      <a:pt x="383985" y="125464"/>
                      <a:pt x="338122" y="117063"/>
                      <a:pt x="292603" y="105575"/>
                    </a:cubicBezTo>
                    <a:cubicBezTo>
                      <a:pt x="288059" y="104461"/>
                      <a:pt x="285744" y="109519"/>
                      <a:pt x="287545" y="112605"/>
                    </a:cubicBezTo>
                    <a:cubicBezTo>
                      <a:pt x="287545" y="117148"/>
                      <a:pt x="288402" y="121778"/>
                      <a:pt x="287630" y="126407"/>
                    </a:cubicBezTo>
                    <a:cubicBezTo>
                      <a:pt x="286430" y="134208"/>
                      <a:pt x="282401" y="141494"/>
                      <a:pt x="274686" y="143980"/>
                    </a:cubicBezTo>
                    <a:cubicBezTo>
                      <a:pt x="261913" y="148095"/>
                      <a:pt x="254369" y="136093"/>
                      <a:pt x="244082" y="132493"/>
                    </a:cubicBezTo>
                    <a:cubicBezTo>
                      <a:pt x="243482" y="132322"/>
                      <a:pt x="242796" y="132236"/>
                      <a:pt x="242281" y="132407"/>
                    </a:cubicBezTo>
                    <a:cubicBezTo>
                      <a:pt x="240396" y="131979"/>
                      <a:pt x="238424" y="133008"/>
                      <a:pt x="238424" y="135151"/>
                    </a:cubicBezTo>
                    <a:cubicBezTo>
                      <a:pt x="238167" y="145266"/>
                      <a:pt x="235338" y="156496"/>
                      <a:pt x="225994" y="162154"/>
                    </a:cubicBezTo>
                    <a:cubicBezTo>
                      <a:pt x="217678" y="167126"/>
                      <a:pt x="209106" y="161897"/>
                      <a:pt x="203963" y="155210"/>
                    </a:cubicBezTo>
                    <a:cubicBezTo>
                      <a:pt x="199591" y="149467"/>
                      <a:pt x="199162" y="142866"/>
                      <a:pt x="196505" y="136522"/>
                    </a:cubicBezTo>
                    <a:cubicBezTo>
                      <a:pt x="195476" y="134122"/>
                      <a:pt x="193247" y="133179"/>
                      <a:pt x="191190" y="133693"/>
                    </a:cubicBezTo>
                    <a:cubicBezTo>
                      <a:pt x="190590" y="133693"/>
                      <a:pt x="190075" y="133779"/>
                      <a:pt x="189561" y="134122"/>
                    </a:cubicBezTo>
                    <a:cubicBezTo>
                      <a:pt x="185103" y="137637"/>
                      <a:pt x="182189" y="141666"/>
                      <a:pt x="176445" y="143123"/>
                    </a:cubicBezTo>
                    <a:cubicBezTo>
                      <a:pt x="171558" y="144409"/>
                      <a:pt x="166329" y="142523"/>
                      <a:pt x="162215" y="140123"/>
                    </a:cubicBezTo>
                    <a:cubicBezTo>
                      <a:pt x="157671" y="137465"/>
                      <a:pt x="154585" y="133008"/>
                      <a:pt x="153299" y="128035"/>
                    </a:cubicBezTo>
                    <a:cubicBezTo>
                      <a:pt x="151327" y="120920"/>
                      <a:pt x="155871" y="114919"/>
                      <a:pt x="158357" y="108662"/>
                    </a:cubicBezTo>
                    <a:cubicBezTo>
                      <a:pt x="160157" y="104118"/>
                      <a:pt x="154757" y="101718"/>
                      <a:pt x="151242" y="103175"/>
                    </a:cubicBezTo>
                    <a:cubicBezTo>
                      <a:pt x="145670" y="103432"/>
                      <a:pt x="140612" y="104032"/>
                      <a:pt x="135468" y="101118"/>
                    </a:cubicBezTo>
                    <a:cubicBezTo>
                      <a:pt x="129810" y="97946"/>
                      <a:pt x="126639" y="91431"/>
                      <a:pt x="125010" y="85430"/>
                    </a:cubicBezTo>
                    <a:cubicBezTo>
                      <a:pt x="123467" y="79944"/>
                      <a:pt x="123810" y="73686"/>
                      <a:pt x="126210" y="68542"/>
                    </a:cubicBezTo>
                    <a:cubicBezTo>
                      <a:pt x="129039" y="62456"/>
                      <a:pt x="135383" y="62027"/>
                      <a:pt x="139069" y="57141"/>
                    </a:cubicBezTo>
                    <a:cubicBezTo>
                      <a:pt x="139240" y="56969"/>
                      <a:pt x="139240" y="56626"/>
                      <a:pt x="139326" y="56369"/>
                    </a:cubicBezTo>
                    <a:cubicBezTo>
                      <a:pt x="140698" y="54055"/>
                      <a:pt x="140526" y="51054"/>
                      <a:pt x="137354" y="49597"/>
                    </a:cubicBezTo>
                    <a:cubicBezTo>
                      <a:pt x="117895" y="40767"/>
                      <a:pt x="98950" y="30138"/>
                      <a:pt x="78804" y="22679"/>
                    </a:cubicBezTo>
                    <a:cubicBezTo>
                      <a:pt x="58316" y="15136"/>
                      <a:pt x="38428" y="3048"/>
                      <a:pt x="16568" y="48"/>
                    </a:cubicBezTo>
                    <a:cubicBezTo>
                      <a:pt x="13996" y="-295"/>
                      <a:pt x="12367" y="1248"/>
                      <a:pt x="12110" y="3134"/>
                    </a:cubicBezTo>
                    <a:cubicBezTo>
                      <a:pt x="-2378" y="28680"/>
                      <a:pt x="-749" y="61684"/>
                      <a:pt x="1394" y="90059"/>
                    </a:cubicBezTo>
                    <a:cubicBezTo>
                      <a:pt x="4309" y="128378"/>
                      <a:pt x="12453" y="166869"/>
                      <a:pt x="25826" y="202788"/>
                    </a:cubicBezTo>
                    <a:cubicBezTo>
                      <a:pt x="54372" y="279169"/>
                      <a:pt x="121067" y="341919"/>
                      <a:pt x="199162" y="365408"/>
                    </a:cubicBezTo>
                    <a:cubicBezTo>
                      <a:pt x="217936" y="371066"/>
                      <a:pt x="238510" y="371923"/>
                      <a:pt x="257883" y="373809"/>
                    </a:cubicBezTo>
                    <a:cubicBezTo>
                      <a:pt x="284030" y="376381"/>
                      <a:pt x="308119" y="381267"/>
                      <a:pt x="334607" y="379553"/>
                    </a:cubicBezTo>
                    <a:cubicBezTo>
                      <a:pt x="368297" y="377410"/>
                      <a:pt x="400616" y="368151"/>
                      <a:pt x="430191" y="351949"/>
                    </a:cubicBezTo>
                    <a:cubicBezTo>
                      <a:pt x="461995" y="334461"/>
                      <a:pt x="488656" y="306601"/>
                      <a:pt x="510001" y="277711"/>
                    </a:cubicBezTo>
                    <a:cubicBezTo>
                      <a:pt x="531689" y="248308"/>
                      <a:pt x="552949" y="206731"/>
                      <a:pt x="560236" y="170298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8" name="任意多边形: 形状 1147">
                <a:extLst>
                  <a:ext uri="{FF2B5EF4-FFF2-40B4-BE49-F238E27FC236}">
                    <a16:creationId xmlns:a16="http://schemas.microsoft.com/office/drawing/2014/main" id="{ACCB6B22-505B-3F60-6E9F-E62F81509064}"/>
                  </a:ext>
                </a:extLst>
              </p:cNvPr>
              <p:cNvSpPr/>
              <p:nvPr/>
            </p:nvSpPr>
            <p:spPr>
              <a:xfrm>
                <a:off x="5946926" y="3207501"/>
                <a:ext cx="40385" cy="64407"/>
              </a:xfrm>
              <a:custGeom>
                <a:avLst/>
                <a:gdLst>
                  <a:gd name="connsiteX0" fmla="*/ 31544 w 40385"/>
                  <a:gd name="connsiteY0" fmla="*/ 2729 h 64407"/>
                  <a:gd name="connsiteX1" fmla="*/ 29401 w 40385"/>
                  <a:gd name="connsiteY1" fmla="*/ 1871 h 64407"/>
                  <a:gd name="connsiteX2" fmla="*/ 21943 w 40385"/>
                  <a:gd name="connsiteY2" fmla="*/ 1700 h 64407"/>
                  <a:gd name="connsiteX3" fmla="*/ 11399 w 40385"/>
                  <a:gd name="connsiteY3" fmla="*/ 62907 h 64407"/>
                  <a:gd name="connsiteX4" fmla="*/ 39688 w 40385"/>
                  <a:gd name="connsiteY4" fmla="*/ 46191 h 64407"/>
                  <a:gd name="connsiteX5" fmla="*/ 31544 w 40385"/>
                  <a:gd name="connsiteY5" fmla="*/ 2729 h 6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385" h="64407">
                    <a:moveTo>
                      <a:pt x="31544" y="2729"/>
                    </a:moveTo>
                    <a:cubicBezTo>
                      <a:pt x="31030" y="2128"/>
                      <a:pt x="30258" y="1871"/>
                      <a:pt x="29401" y="1871"/>
                    </a:cubicBezTo>
                    <a:cubicBezTo>
                      <a:pt x="27515" y="-186"/>
                      <a:pt x="24343" y="-958"/>
                      <a:pt x="21943" y="1700"/>
                    </a:cubicBezTo>
                    <a:cubicBezTo>
                      <a:pt x="11485" y="13444"/>
                      <a:pt x="-15090" y="53821"/>
                      <a:pt x="11399" y="62907"/>
                    </a:cubicBezTo>
                    <a:cubicBezTo>
                      <a:pt x="25458" y="67708"/>
                      <a:pt x="37373" y="60679"/>
                      <a:pt x="39688" y="46191"/>
                    </a:cubicBezTo>
                    <a:cubicBezTo>
                      <a:pt x="41660" y="34190"/>
                      <a:pt x="39602" y="12501"/>
                      <a:pt x="31544" y="2729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9" name="任意多边形: 形状 1148">
                <a:extLst>
                  <a:ext uri="{FF2B5EF4-FFF2-40B4-BE49-F238E27FC236}">
                    <a16:creationId xmlns:a16="http://schemas.microsoft.com/office/drawing/2014/main" id="{43A0371E-938C-3DF5-018E-E92427C67D22}"/>
                  </a:ext>
                </a:extLst>
              </p:cNvPr>
              <p:cNvSpPr/>
              <p:nvPr/>
            </p:nvSpPr>
            <p:spPr>
              <a:xfrm>
                <a:off x="5922995" y="3326333"/>
                <a:ext cx="36839" cy="62340"/>
              </a:xfrm>
              <a:custGeom>
                <a:avLst/>
                <a:gdLst>
                  <a:gd name="connsiteX0" fmla="*/ 36788 w 36839"/>
                  <a:gd name="connsiteY0" fmla="*/ 42745 h 62340"/>
                  <a:gd name="connsiteX1" fmla="*/ 24958 w 36839"/>
                  <a:gd name="connsiteY1" fmla="*/ 2454 h 62340"/>
                  <a:gd name="connsiteX2" fmla="*/ 22643 w 36839"/>
                  <a:gd name="connsiteY2" fmla="*/ 1082 h 62340"/>
                  <a:gd name="connsiteX3" fmla="*/ 14328 w 36839"/>
                  <a:gd name="connsiteY3" fmla="*/ 2540 h 62340"/>
                  <a:gd name="connsiteX4" fmla="*/ 13042 w 36839"/>
                  <a:gd name="connsiteY4" fmla="*/ 61690 h 62340"/>
                  <a:gd name="connsiteX5" fmla="*/ 36788 w 36839"/>
                  <a:gd name="connsiteY5" fmla="*/ 42745 h 6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39" h="62340">
                    <a:moveTo>
                      <a:pt x="36788" y="42745"/>
                    </a:moveTo>
                    <a:cubicBezTo>
                      <a:pt x="37388" y="28686"/>
                      <a:pt x="32759" y="13856"/>
                      <a:pt x="24958" y="2454"/>
                    </a:cubicBezTo>
                    <a:cubicBezTo>
                      <a:pt x="24358" y="1597"/>
                      <a:pt x="23500" y="1168"/>
                      <a:pt x="22643" y="1082"/>
                    </a:cubicBezTo>
                    <a:cubicBezTo>
                      <a:pt x="20157" y="-546"/>
                      <a:pt x="16471" y="-546"/>
                      <a:pt x="14328" y="2540"/>
                    </a:cubicBezTo>
                    <a:cubicBezTo>
                      <a:pt x="5069" y="15827"/>
                      <a:pt x="-11990" y="55261"/>
                      <a:pt x="13042" y="61690"/>
                    </a:cubicBezTo>
                    <a:cubicBezTo>
                      <a:pt x="25815" y="65033"/>
                      <a:pt x="36188" y="55003"/>
                      <a:pt x="36788" y="4274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0" name="任意多边形: 形状 1149">
                <a:extLst>
                  <a:ext uri="{FF2B5EF4-FFF2-40B4-BE49-F238E27FC236}">
                    <a16:creationId xmlns:a16="http://schemas.microsoft.com/office/drawing/2014/main" id="{98194B58-1CC1-9AF6-F22C-59A7D19944CE}"/>
                  </a:ext>
                </a:extLst>
              </p:cNvPr>
              <p:cNvSpPr/>
              <p:nvPr/>
            </p:nvSpPr>
            <p:spPr>
              <a:xfrm>
                <a:off x="5863785" y="3257691"/>
                <a:ext cx="45952" cy="65599"/>
              </a:xfrm>
              <a:custGeom>
                <a:avLst/>
                <a:gdLst>
                  <a:gd name="connsiteX0" fmla="*/ 42933 w 45952"/>
                  <a:gd name="connsiteY0" fmla="*/ 5602 h 65599"/>
                  <a:gd name="connsiteX1" fmla="*/ 35904 w 45952"/>
                  <a:gd name="connsiteY1" fmla="*/ 287 h 65599"/>
                  <a:gd name="connsiteX2" fmla="*/ 8386 w 45952"/>
                  <a:gd name="connsiteY2" fmla="*/ 61409 h 65599"/>
                  <a:gd name="connsiteX3" fmla="*/ 42933 w 45952"/>
                  <a:gd name="connsiteY3" fmla="*/ 5602 h 6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52" h="65599">
                    <a:moveTo>
                      <a:pt x="42933" y="5602"/>
                    </a:moveTo>
                    <a:cubicBezTo>
                      <a:pt x="42848" y="2259"/>
                      <a:pt x="40105" y="-999"/>
                      <a:pt x="35904" y="287"/>
                    </a:cubicBezTo>
                    <a:cubicBezTo>
                      <a:pt x="19016" y="5345"/>
                      <a:pt x="-16046" y="46922"/>
                      <a:pt x="8386" y="61409"/>
                    </a:cubicBezTo>
                    <a:cubicBezTo>
                      <a:pt x="41219" y="80869"/>
                      <a:pt x="51849" y="27462"/>
                      <a:pt x="42933" y="560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1" name="任意多边形: 形状 1150">
                <a:extLst>
                  <a:ext uri="{FF2B5EF4-FFF2-40B4-BE49-F238E27FC236}">
                    <a16:creationId xmlns:a16="http://schemas.microsoft.com/office/drawing/2014/main" id="{2F8DB81F-4E60-8045-A9B3-E349288F6361}"/>
                  </a:ext>
                </a:extLst>
              </p:cNvPr>
              <p:cNvSpPr/>
              <p:nvPr/>
            </p:nvSpPr>
            <p:spPr>
              <a:xfrm>
                <a:off x="5748470" y="3188373"/>
                <a:ext cx="52861" cy="54737"/>
              </a:xfrm>
              <a:custGeom>
                <a:avLst/>
                <a:gdLst>
                  <a:gd name="connsiteX0" fmla="*/ 52379 w 52861"/>
                  <a:gd name="connsiteY0" fmla="*/ 8312 h 54737"/>
                  <a:gd name="connsiteX1" fmla="*/ 52379 w 52861"/>
                  <a:gd name="connsiteY1" fmla="*/ 3854 h 54737"/>
                  <a:gd name="connsiteX2" fmla="*/ 50836 w 52861"/>
                  <a:gd name="connsiteY2" fmla="*/ 1625 h 54737"/>
                  <a:gd name="connsiteX3" fmla="*/ 45863 w 52861"/>
                  <a:gd name="connsiteY3" fmla="*/ 82 h 54737"/>
                  <a:gd name="connsiteX4" fmla="*/ 3001 w 52861"/>
                  <a:gd name="connsiteY4" fmla="*/ 25457 h 54737"/>
                  <a:gd name="connsiteX5" fmla="*/ 14831 w 52861"/>
                  <a:gd name="connsiteY5" fmla="*/ 53489 h 54737"/>
                  <a:gd name="connsiteX6" fmla="*/ 52379 w 52861"/>
                  <a:gd name="connsiteY6" fmla="*/ 8312 h 5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61" h="54737">
                    <a:moveTo>
                      <a:pt x="52379" y="8312"/>
                    </a:moveTo>
                    <a:cubicBezTo>
                      <a:pt x="53065" y="6940"/>
                      <a:pt x="52979" y="5311"/>
                      <a:pt x="52379" y="3854"/>
                    </a:cubicBezTo>
                    <a:cubicBezTo>
                      <a:pt x="52207" y="2911"/>
                      <a:pt x="51607" y="2140"/>
                      <a:pt x="50836" y="1625"/>
                    </a:cubicBezTo>
                    <a:cubicBezTo>
                      <a:pt x="49635" y="511"/>
                      <a:pt x="47921" y="-261"/>
                      <a:pt x="45863" y="82"/>
                    </a:cubicBezTo>
                    <a:cubicBezTo>
                      <a:pt x="28890" y="2997"/>
                      <a:pt x="11916" y="9855"/>
                      <a:pt x="3001" y="25457"/>
                    </a:cubicBezTo>
                    <a:cubicBezTo>
                      <a:pt x="-4114" y="37973"/>
                      <a:pt x="2058" y="49203"/>
                      <a:pt x="14831" y="53489"/>
                    </a:cubicBezTo>
                    <a:cubicBezTo>
                      <a:pt x="39006" y="61633"/>
                      <a:pt x="51093" y="28029"/>
                      <a:pt x="52379" y="831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2" name="任意多边形: 形状 1151">
                <a:extLst>
                  <a:ext uri="{FF2B5EF4-FFF2-40B4-BE49-F238E27FC236}">
                    <a16:creationId xmlns:a16="http://schemas.microsoft.com/office/drawing/2014/main" id="{3389BAAB-281B-421F-7E8B-8310D00D2DE5}"/>
                  </a:ext>
                </a:extLst>
              </p:cNvPr>
              <p:cNvSpPr/>
              <p:nvPr/>
            </p:nvSpPr>
            <p:spPr>
              <a:xfrm>
                <a:off x="5716098" y="3116016"/>
                <a:ext cx="53362" cy="42649"/>
              </a:xfrm>
              <a:custGeom>
                <a:avLst/>
                <a:gdLst>
                  <a:gd name="connsiteX0" fmla="*/ 52689 w 53362"/>
                  <a:gd name="connsiteY0" fmla="*/ 8402 h 42649"/>
                  <a:gd name="connsiteX1" fmla="*/ 47888 w 53362"/>
                  <a:gd name="connsiteY1" fmla="*/ 1 h 42649"/>
                  <a:gd name="connsiteX2" fmla="*/ 6226 w 53362"/>
                  <a:gd name="connsiteY2" fmla="*/ 10545 h 42649"/>
                  <a:gd name="connsiteX3" fmla="*/ 7083 w 53362"/>
                  <a:gd name="connsiteY3" fmla="*/ 38577 h 42649"/>
                  <a:gd name="connsiteX4" fmla="*/ 38544 w 53362"/>
                  <a:gd name="connsiteY4" fmla="*/ 34206 h 42649"/>
                  <a:gd name="connsiteX5" fmla="*/ 52689 w 53362"/>
                  <a:gd name="connsiteY5" fmla="*/ 8402 h 4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362" h="42649">
                    <a:moveTo>
                      <a:pt x="52689" y="8402"/>
                    </a:moveTo>
                    <a:cubicBezTo>
                      <a:pt x="54404" y="5059"/>
                      <a:pt x="52860" y="-84"/>
                      <a:pt x="47888" y="1"/>
                    </a:cubicBezTo>
                    <a:cubicBezTo>
                      <a:pt x="33401" y="344"/>
                      <a:pt x="17285" y="-342"/>
                      <a:pt x="6226" y="10545"/>
                    </a:cubicBezTo>
                    <a:cubicBezTo>
                      <a:pt x="-1832" y="18518"/>
                      <a:pt x="-2604" y="31634"/>
                      <a:pt x="7083" y="38577"/>
                    </a:cubicBezTo>
                    <a:cubicBezTo>
                      <a:pt x="17799" y="46207"/>
                      <a:pt x="29457" y="42178"/>
                      <a:pt x="38544" y="34206"/>
                    </a:cubicBezTo>
                    <a:cubicBezTo>
                      <a:pt x="45316" y="28376"/>
                      <a:pt x="52689" y="18003"/>
                      <a:pt x="52689" y="840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3" name="任意多边形: 形状 1152">
                <a:extLst>
                  <a:ext uri="{FF2B5EF4-FFF2-40B4-BE49-F238E27FC236}">
                    <a16:creationId xmlns:a16="http://schemas.microsoft.com/office/drawing/2014/main" id="{2DAAF6D0-FA4C-CAFE-36AC-F791D8A3D3B4}"/>
                  </a:ext>
                </a:extLst>
              </p:cNvPr>
              <p:cNvSpPr/>
              <p:nvPr/>
            </p:nvSpPr>
            <p:spPr>
              <a:xfrm>
                <a:off x="5985082" y="3286352"/>
                <a:ext cx="41208" cy="73529"/>
              </a:xfrm>
              <a:custGeom>
                <a:avLst/>
                <a:gdLst>
                  <a:gd name="connsiteX0" fmla="*/ 40623 w 41208"/>
                  <a:gd name="connsiteY0" fmla="*/ 37892 h 73529"/>
                  <a:gd name="connsiteX1" fmla="*/ 25278 w 41208"/>
                  <a:gd name="connsiteY1" fmla="*/ 3001 h 73529"/>
                  <a:gd name="connsiteX2" fmla="*/ 15163 w 41208"/>
                  <a:gd name="connsiteY2" fmla="*/ 3945 h 73529"/>
                  <a:gd name="connsiteX3" fmla="*/ 2390 w 41208"/>
                  <a:gd name="connsiteY3" fmla="*/ 33005 h 73529"/>
                  <a:gd name="connsiteX4" fmla="*/ 761 w 41208"/>
                  <a:gd name="connsiteY4" fmla="*/ 55122 h 73529"/>
                  <a:gd name="connsiteX5" fmla="*/ 25450 w 41208"/>
                  <a:gd name="connsiteY5" fmla="*/ 71753 h 73529"/>
                  <a:gd name="connsiteX6" fmla="*/ 40623 w 41208"/>
                  <a:gd name="connsiteY6" fmla="*/ 37892 h 7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208" h="73529">
                    <a:moveTo>
                      <a:pt x="40623" y="37892"/>
                    </a:moveTo>
                    <a:cubicBezTo>
                      <a:pt x="38823" y="26576"/>
                      <a:pt x="34451" y="11145"/>
                      <a:pt x="25278" y="3001"/>
                    </a:cubicBezTo>
                    <a:cubicBezTo>
                      <a:pt x="23307" y="-856"/>
                      <a:pt x="16620" y="-1456"/>
                      <a:pt x="15163" y="3945"/>
                    </a:cubicBezTo>
                    <a:cubicBezTo>
                      <a:pt x="12591" y="13889"/>
                      <a:pt x="5819" y="23233"/>
                      <a:pt x="2390" y="33005"/>
                    </a:cubicBezTo>
                    <a:cubicBezTo>
                      <a:pt x="-11" y="39949"/>
                      <a:pt x="-696" y="47922"/>
                      <a:pt x="761" y="55122"/>
                    </a:cubicBezTo>
                    <a:cubicBezTo>
                      <a:pt x="3075" y="66952"/>
                      <a:pt x="12420" y="77925"/>
                      <a:pt x="25450" y="71753"/>
                    </a:cubicBezTo>
                    <a:cubicBezTo>
                      <a:pt x="38908" y="65409"/>
                      <a:pt x="42852" y="52036"/>
                      <a:pt x="40623" y="3789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4" name="任意多边形: 形状 1153">
                <a:extLst>
                  <a:ext uri="{FF2B5EF4-FFF2-40B4-BE49-F238E27FC236}">
                    <a16:creationId xmlns:a16="http://schemas.microsoft.com/office/drawing/2014/main" id="{7DF5BE25-7F9C-4E4F-0AD7-4FA6DEB23FC3}"/>
                  </a:ext>
                </a:extLst>
              </p:cNvPr>
              <p:cNvSpPr/>
              <p:nvPr/>
            </p:nvSpPr>
            <p:spPr>
              <a:xfrm>
                <a:off x="6058438" y="3307076"/>
                <a:ext cx="38034" cy="61469"/>
              </a:xfrm>
              <a:custGeom>
                <a:avLst/>
                <a:gdLst>
                  <a:gd name="connsiteX0" fmla="*/ 37733 w 38034"/>
                  <a:gd name="connsiteY0" fmla="*/ 37570 h 61469"/>
                  <a:gd name="connsiteX1" fmla="*/ 17673 w 38034"/>
                  <a:gd name="connsiteY1" fmla="*/ 2766 h 61469"/>
                  <a:gd name="connsiteX2" fmla="*/ 8329 w 38034"/>
                  <a:gd name="connsiteY2" fmla="*/ 2594 h 61469"/>
                  <a:gd name="connsiteX3" fmla="*/ 14587 w 38034"/>
                  <a:gd name="connsiteY3" fmla="*/ 61401 h 61469"/>
                  <a:gd name="connsiteX4" fmla="*/ 37733 w 38034"/>
                  <a:gd name="connsiteY4" fmla="*/ 37570 h 6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34" h="61469">
                    <a:moveTo>
                      <a:pt x="37733" y="37570"/>
                    </a:moveTo>
                    <a:cubicBezTo>
                      <a:pt x="35846" y="26254"/>
                      <a:pt x="28046" y="9538"/>
                      <a:pt x="17673" y="2766"/>
                    </a:cubicBezTo>
                    <a:cubicBezTo>
                      <a:pt x="15958" y="-492"/>
                      <a:pt x="10129" y="-1263"/>
                      <a:pt x="8329" y="2594"/>
                    </a:cubicBezTo>
                    <a:cubicBezTo>
                      <a:pt x="2499" y="15710"/>
                      <a:pt x="-9845" y="59687"/>
                      <a:pt x="14587" y="61401"/>
                    </a:cubicBezTo>
                    <a:cubicBezTo>
                      <a:pt x="28731" y="62430"/>
                      <a:pt x="40047" y="51715"/>
                      <a:pt x="37733" y="3757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5" name="任意多边形: 形状 1154">
                <a:extLst>
                  <a:ext uri="{FF2B5EF4-FFF2-40B4-BE49-F238E27FC236}">
                    <a16:creationId xmlns:a16="http://schemas.microsoft.com/office/drawing/2014/main" id="{782D5575-0921-F31D-5841-43F75FEE2274}"/>
                  </a:ext>
                </a:extLst>
              </p:cNvPr>
              <p:cNvSpPr/>
              <p:nvPr/>
            </p:nvSpPr>
            <p:spPr>
              <a:xfrm>
                <a:off x="6058909" y="3213205"/>
                <a:ext cx="43875" cy="65591"/>
              </a:xfrm>
              <a:custGeom>
                <a:avLst/>
                <a:gdLst>
                  <a:gd name="connsiteX0" fmla="*/ 37348 w 43875"/>
                  <a:gd name="connsiteY0" fmla="*/ 24800 h 65591"/>
                  <a:gd name="connsiteX1" fmla="*/ 11115 w 43875"/>
                  <a:gd name="connsiteY1" fmla="*/ 3454 h 65591"/>
                  <a:gd name="connsiteX2" fmla="*/ 571 w 43875"/>
                  <a:gd name="connsiteY2" fmla="*/ 5340 h 65591"/>
                  <a:gd name="connsiteX3" fmla="*/ 6915 w 43875"/>
                  <a:gd name="connsiteY3" fmla="*/ 55060 h 65591"/>
                  <a:gd name="connsiteX4" fmla="*/ 37005 w 43875"/>
                  <a:gd name="connsiteY4" fmla="*/ 59861 h 65591"/>
                  <a:gd name="connsiteX5" fmla="*/ 37348 w 43875"/>
                  <a:gd name="connsiteY5" fmla="*/ 24800 h 6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75" h="65591">
                    <a:moveTo>
                      <a:pt x="37348" y="24800"/>
                    </a:moveTo>
                    <a:cubicBezTo>
                      <a:pt x="30147" y="15284"/>
                      <a:pt x="20546" y="9712"/>
                      <a:pt x="11115" y="3454"/>
                    </a:cubicBezTo>
                    <a:cubicBezTo>
                      <a:pt x="9572" y="-1775"/>
                      <a:pt x="743" y="-1004"/>
                      <a:pt x="571" y="5340"/>
                    </a:cubicBezTo>
                    <a:cubicBezTo>
                      <a:pt x="57" y="21285"/>
                      <a:pt x="-2000" y="40830"/>
                      <a:pt x="6915" y="55060"/>
                    </a:cubicBezTo>
                    <a:cubicBezTo>
                      <a:pt x="13945" y="66290"/>
                      <a:pt x="27318" y="69548"/>
                      <a:pt x="37005" y="59861"/>
                    </a:cubicBezTo>
                    <a:cubicBezTo>
                      <a:pt x="47034" y="49917"/>
                      <a:pt x="45149" y="35172"/>
                      <a:pt x="37348" y="2480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6" name="任意多边形: 形状 1155">
                <a:extLst>
                  <a:ext uri="{FF2B5EF4-FFF2-40B4-BE49-F238E27FC236}">
                    <a16:creationId xmlns:a16="http://schemas.microsoft.com/office/drawing/2014/main" id="{A5546A20-8DC1-CCA9-B1D2-058489A35B5A}"/>
                  </a:ext>
                </a:extLst>
              </p:cNvPr>
              <p:cNvSpPr/>
              <p:nvPr/>
            </p:nvSpPr>
            <p:spPr>
              <a:xfrm>
                <a:off x="6144419" y="3241037"/>
                <a:ext cx="42673" cy="61130"/>
              </a:xfrm>
              <a:custGeom>
                <a:avLst/>
                <a:gdLst>
                  <a:gd name="connsiteX0" fmla="*/ 36791 w 42673"/>
                  <a:gd name="connsiteY0" fmla="*/ 21056 h 61130"/>
                  <a:gd name="connsiteX1" fmla="*/ 7644 w 42673"/>
                  <a:gd name="connsiteY1" fmla="*/ 567 h 61130"/>
                  <a:gd name="connsiteX2" fmla="*/ 6273 w 42673"/>
                  <a:gd name="connsiteY2" fmla="*/ 224 h 61130"/>
                  <a:gd name="connsiteX3" fmla="*/ 5673 w 42673"/>
                  <a:gd name="connsiteY3" fmla="*/ 53 h 61130"/>
                  <a:gd name="connsiteX4" fmla="*/ 2930 w 42673"/>
                  <a:gd name="connsiteY4" fmla="*/ 653 h 61130"/>
                  <a:gd name="connsiteX5" fmla="*/ 15 w 42673"/>
                  <a:gd name="connsiteY5" fmla="*/ 5625 h 61130"/>
                  <a:gd name="connsiteX6" fmla="*/ 8330 w 42673"/>
                  <a:gd name="connsiteY6" fmla="*/ 52774 h 61130"/>
                  <a:gd name="connsiteX7" fmla="*/ 35934 w 42673"/>
                  <a:gd name="connsiteY7" fmla="*/ 55946 h 61130"/>
                  <a:gd name="connsiteX8" fmla="*/ 36791 w 42673"/>
                  <a:gd name="connsiteY8" fmla="*/ 21056 h 61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73" h="61130">
                    <a:moveTo>
                      <a:pt x="36791" y="21056"/>
                    </a:moveTo>
                    <a:cubicBezTo>
                      <a:pt x="30104" y="11111"/>
                      <a:pt x="19218" y="3396"/>
                      <a:pt x="7644" y="567"/>
                    </a:cubicBezTo>
                    <a:cubicBezTo>
                      <a:pt x="7216" y="396"/>
                      <a:pt x="6702" y="310"/>
                      <a:pt x="6273" y="224"/>
                    </a:cubicBezTo>
                    <a:cubicBezTo>
                      <a:pt x="6101" y="139"/>
                      <a:pt x="5845" y="139"/>
                      <a:pt x="5673" y="53"/>
                    </a:cubicBezTo>
                    <a:cubicBezTo>
                      <a:pt x="4559" y="-119"/>
                      <a:pt x="3616" y="139"/>
                      <a:pt x="2930" y="653"/>
                    </a:cubicBezTo>
                    <a:cubicBezTo>
                      <a:pt x="1130" y="1424"/>
                      <a:pt x="-156" y="3139"/>
                      <a:pt x="15" y="5625"/>
                    </a:cubicBezTo>
                    <a:cubicBezTo>
                      <a:pt x="1044" y="20455"/>
                      <a:pt x="-1099" y="40172"/>
                      <a:pt x="8330" y="52774"/>
                    </a:cubicBezTo>
                    <a:cubicBezTo>
                      <a:pt x="15360" y="62118"/>
                      <a:pt x="27276" y="64261"/>
                      <a:pt x="35934" y="55946"/>
                    </a:cubicBezTo>
                    <a:cubicBezTo>
                      <a:pt x="45878" y="46602"/>
                      <a:pt x="43649" y="31343"/>
                      <a:pt x="36791" y="2105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7" name="任意多边形: 形状 1156">
                <a:extLst>
                  <a:ext uri="{FF2B5EF4-FFF2-40B4-BE49-F238E27FC236}">
                    <a16:creationId xmlns:a16="http://schemas.microsoft.com/office/drawing/2014/main" id="{878B0DDF-B467-03D4-639B-1B83647C08A6}"/>
                  </a:ext>
                </a:extLst>
              </p:cNvPr>
              <p:cNvSpPr/>
              <p:nvPr/>
            </p:nvSpPr>
            <p:spPr>
              <a:xfrm>
                <a:off x="5779032" y="3258179"/>
                <a:ext cx="49301" cy="62861"/>
              </a:xfrm>
              <a:custGeom>
                <a:avLst/>
                <a:gdLst>
                  <a:gd name="connsiteX0" fmla="*/ 47362 w 49301"/>
                  <a:gd name="connsiteY0" fmla="*/ 4514 h 62861"/>
                  <a:gd name="connsiteX1" fmla="*/ 46334 w 49301"/>
                  <a:gd name="connsiteY1" fmla="*/ 3057 h 62861"/>
                  <a:gd name="connsiteX2" fmla="*/ 38790 w 49301"/>
                  <a:gd name="connsiteY2" fmla="*/ 657 h 62861"/>
                  <a:gd name="connsiteX3" fmla="*/ 1585 w 49301"/>
                  <a:gd name="connsiteY3" fmla="*/ 34004 h 62861"/>
                  <a:gd name="connsiteX4" fmla="*/ 17444 w 49301"/>
                  <a:gd name="connsiteY4" fmla="*/ 62722 h 62861"/>
                  <a:gd name="connsiteX5" fmla="*/ 44619 w 49301"/>
                  <a:gd name="connsiteY5" fmla="*/ 42833 h 62861"/>
                  <a:gd name="connsiteX6" fmla="*/ 47362 w 49301"/>
                  <a:gd name="connsiteY6" fmla="*/ 4514 h 6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301" h="62861">
                    <a:moveTo>
                      <a:pt x="47362" y="4514"/>
                    </a:moveTo>
                    <a:cubicBezTo>
                      <a:pt x="47105" y="3914"/>
                      <a:pt x="46762" y="3486"/>
                      <a:pt x="46334" y="3057"/>
                    </a:cubicBezTo>
                    <a:cubicBezTo>
                      <a:pt x="44962" y="657"/>
                      <a:pt x="41962" y="-972"/>
                      <a:pt x="38790" y="657"/>
                    </a:cubicBezTo>
                    <a:cubicBezTo>
                      <a:pt x="25160" y="7686"/>
                      <a:pt x="7672" y="19345"/>
                      <a:pt x="1585" y="34004"/>
                    </a:cubicBezTo>
                    <a:cubicBezTo>
                      <a:pt x="-3387" y="46091"/>
                      <a:pt x="3729" y="61350"/>
                      <a:pt x="17444" y="62722"/>
                    </a:cubicBezTo>
                    <a:cubicBezTo>
                      <a:pt x="31589" y="64093"/>
                      <a:pt x="39904" y="55263"/>
                      <a:pt x="44619" y="42833"/>
                    </a:cubicBezTo>
                    <a:cubicBezTo>
                      <a:pt x="48648" y="32203"/>
                      <a:pt x="51306" y="15401"/>
                      <a:pt x="47362" y="451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6" name="图形 4">
              <a:extLst>
                <a:ext uri="{FF2B5EF4-FFF2-40B4-BE49-F238E27FC236}">
                  <a16:creationId xmlns:a16="http://schemas.microsoft.com/office/drawing/2014/main" id="{5EE34730-58B9-68F5-26A1-57FBD4D93C32}"/>
                </a:ext>
              </a:extLst>
            </p:cNvPr>
            <p:cNvGrpSpPr/>
            <p:nvPr/>
          </p:nvGrpSpPr>
          <p:grpSpPr>
            <a:xfrm>
              <a:off x="5844648" y="1927908"/>
              <a:ext cx="653968" cy="455412"/>
              <a:chOff x="5844648" y="1927908"/>
              <a:chExt cx="653968" cy="455412"/>
            </a:xfrm>
          </p:grpSpPr>
          <p:sp>
            <p:nvSpPr>
              <p:cNvPr id="1133" name="任意多边形: 形状 1132">
                <a:extLst>
                  <a:ext uri="{FF2B5EF4-FFF2-40B4-BE49-F238E27FC236}">
                    <a16:creationId xmlns:a16="http://schemas.microsoft.com/office/drawing/2014/main" id="{2FFE1B53-CFB3-EBD3-074B-761D21FFC8F2}"/>
                  </a:ext>
                </a:extLst>
              </p:cNvPr>
              <p:cNvSpPr/>
              <p:nvPr/>
            </p:nvSpPr>
            <p:spPr>
              <a:xfrm>
                <a:off x="5844648" y="1927908"/>
                <a:ext cx="653968" cy="455412"/>
              </a:xfrm>
              <a:custGeom>
                <a:avLst/>
                <a:gdLst>
                  <a:gd name="connsiteX0" fmla="*/ 627770 w 653968"/>
                  <a:gd name="connsiteY0" fmla="*/ 3047 h 455412"/>
                  <a:gd name="connsiteX1" fmla="*/ 622113 w 653968"/>
                  <a:gd name="connsiteY1" fmla="*/ 47 h 455412"/>
                  <a:gd name="connsiteX2" fmla="*/ 618683 w 653968"/>
                  <a:gd name="connsiteY2" fmla="*/ 819 h 455412"/>
                  <a:gd name="connsiteX3" fmla="*/ 594424 w 653968"/>
                  <a:gd name="connsiteY3" fmla="*/ 13420 h 455412"/>
                  <a:gd name="connsiteX4" fmla="*/ 575736 w 653968"/>
                  <a:gd name="connsiteY4" fmla="*/ 22250 h 455412"/>
                  <a:gd name="connsiteX5" fmla="*/ 575135 w 653968"/>
                  <a:gd name="connsiteY5" fmla="*/ 23793 h 455412"/>
                  <a:gd name="connsiteX6" fmla="*/ 574792 w 653968"/>
                  <a:gd name="connsiteY6" fmla="*/ 27479 h 455412"/>
                  <a:gd name="connsiteX7" fmla="*/ 586022 w 653968"/>
                  <a:gd name="connsiteY7" fmla="*/ 213759 h 455412"/>
                  <a:gd name="connsiteX8" fmla="*/ 429917 w 653968"/>
                  <a:gd name="connsiteY8" fmla="*/ 371065 h 455412"/>
                  <a:gd name="connsiteX9" fmla="*/ 216890 w 653968"/>
                  <a:gd name="connsiteY9" fmla="*/ 376122 h 455412"/>
                  <a:gd name="connsiteX10" fmla="*/ 53413 w 653968"/>
                  <a:gd name="connsiteY10" fmla="*/ 204244 h 455412"/>
                  <a:gd name="connsiteX11" fmla="*/ 50070 w 653968"/>
                  <a:gd name="connsiteY11" fmla="*/ 200986 h 455412"/>
                  <a:gd name="connsiteX12" fmla="*/ 48269 w 653968"/>
                  <a:gd name="connsiteY12" fmla="*/ 200129 h 455412"/>
                  <a:gd name="connsiteX13" fmla="*/ 19809 w 653968"/>
                  <a:gd name="connsiteY13" fmla="*/ 210245 h 455412"/>
                  <a:gd name="connsiteX14" fmla="*/ 1978 w 653968"/>
                  <a:gd name="connsiteY14" fmla="*/ 221132 h 455412"/>
                  <a:gd name="connsiteX15" fmla="*/ 264 w 653968"/>
                  <a:gd name="connsiteY15" fmla="*/ 225932 h 455412"/>
                  <a:gd name="connsiteX16" fmla="*/ 188773 w 653968"/>
                  <a:gd name="connsiteY16" fmla="*/ 426872 h 455412"/>
                  <a:gd name="connsiteX17" fmla="*/ 440375 w 653968"/>
                  <a:gd name="connsiteY17" fmla="*/ 432615 h 455412"/>
                  <a:gd name="connsiteX18" fmla="*/ 629399 w 653968"/>
                  <a:gd name="connsiteY18" fmla="*/ 273252 h 455412"/>
                  <a:gd name="connsiteX19" fmla="*/ 653917 w 653968"/>
                  <a:gd name="connsiteY19" fmla="*/ 145951 h 455412"/>
                  <a:gd name="connsiteX20" fmla="*/ 627770 w 653968"/>
                  <a:gd name="connsiteY20" fmla="*/ 3047 h 45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3968" h="455412">
                    <a:moveTo>
                      <a:pt x="627770" y="3047"/>
                    </a:moveTo>
                    <a:cubicBezTo>
                      <a:pt x="626570" y="561"/>
                      <a:pt x="624256" y="-210"/>
                      <a:pt x="622113" y="47"/>
                    </a:cubicBezTo>
                    <a:cubicBezTo>
                      <a:pt x="620998" y="-39"/>
                      <a:pt x="619798" y="133"/>
                      <a:pt x="618683" y="819"/>
                    </a:cubicBezTo>
                    <a:cubicBezTo>
                      <a:pt x="610968" y="5705"/>
                      <a:pt x="602739" y="9734"/>
                      <a:pt x="594424" y="13420"/>
                    </a:cubicBezTo>
                    <a:cubicBezTo>
                      <a:pt x="588937" y="15906"/>
                      <a:pt x="579250" y="17106"/>
                      <a:pt x="575736" y="22250"/>
                    </a:cubicBezTo>
                    <a:cubicBezTo>
                      <a:pt x="575392" y="22678"/>
                      <a:pt x="575221" y="23278"/>
                      <a:pt x="575135" y="23793"/>
                    </a:cubicBezTo>
                    <a:cubicBezTo>
                      <a:pt x="574535" y="24736"/>
                      <a:pt x="574278" y="26022"/>
                      <a:pt x="574792" y="27479"/>
                    </a:cubicBezTo>
                    <a:cubicBezTo>
                      <a:pt x="595452" y="88087"/>
                      <a:pt x="601710" y="151180"/>
                      <a:pt x="586022" y="213759"/>
                    </a:cubicBezTo>
                    <a:cubicBezTo>
                      <a:pt x="565877" y="293912"/>
                      <a:pt x="503469" y="341233"/>
                      <a:pt x="429917" y="371065"/>
                    </a:cubicBezTo>
                    <a:cubicBezTo>
                      <a:pt x="360823" y="399011"/>
                      <a:pt x="286156" y="408612"/>
                      <a:pt x="216890" y="376122"/>
                    </a:cubicBezTo>
                    <a:cubicBezTo>
                      <a:pt x="143253" y="341575"/>
                      <a:pt x="80931" y="281568"/>
                      <a:pt x="53413" y="204244"/>
                    </a:cubicBezTo>
                    <a:cubicBezTo>
                      <a:pt x="52727" y="202358"/>
                      <a:pt x="51527" y="201415"/>
                      <a:pt x="50070" y="200986"/>
                    </a:cubicBezTo>
                    <a:cubicBezTo>
                      <a:pt x="49555" y="200558"/>
                      <a:pt x="48955" y="200301"/>
                      <a:pt x="48269" y="200129"/>
                    </a:cubicBezTo>
                    <a:cubicBezTo>
                      <a:pt x="39354" y="198758"/>
                      <a:pt x="27610" y="206473"/>
                      <a:pt x="19809" y="210245"/>
                    </a:cubicBezTo>
                    <a:cubicBezTo>
                      <a:pt x="14751" y="212645"/>
                      <a:pt x="5493" y="215817"/>
                      <a:pt x="1978" y="221132"/>
                    </a:cubicBezTo>
                    <a:cubicBezTo>
                      <a:pt x="521" y="221989"/>
                      <a:pt x="-508" y="223704"/>
                      <a:pt x="264" y="225932"/>
                    </a:cubicBezTo>
                    <a:cubicBezTo>
                      <a:pt x="29581" y="314743"/>
                      <a:pt x="109049" y="383323"/>
                      <a:pt x="188773" y="426872"/>
                    </a:cubicBezTo>
                    <a:cubicBezTo>
                      <a:pt x="265068" y="468534"/>
                      <a:pt x="360994" y="459362"/>
                      <a:pt x="440375" y="432615"/>
                    </a:cubicBezTo>
                    <a:cubicBezTo>
                      <a:pt x="519157" y="406041"/>
                      <a:pt x="594080" y="349805"/>
                      <a:pt x="629399" y="273252"/>
                    </a:cubicBezTo>
                    <a:cubicBezTo>
                      <a:pt x="647487" y="233991"/>
                      <a:pt x="653145" y="188728"/>
                      <a:pt x="653917" y="145951"/>
                    </a:cubicBezTo>
                    <a:cubicBezTo>
                      <a:pt x="654602" y="100431"/>
                      <a:pt x="648602" y="44453"/>
                      <a:pt x="627770" y="304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4" name="任意多边形: 形状 1133">
                <a:extLst>
                  <a:ext uri="{FF2B5EF4-FFF2-40B4-BE49-F238E27FC236}">
                    <a16:creationId xmlns:a16="http://schemas.microsoft.com/office/drawing/2014/main" id="{5EDB755F-DA56-942D-13A7-CDEEC041A6C5}"/>
                  </a:ext>
                </a:extLst>
              </p:cNvPr>
              <p:cNvSpPr/>
              <p:nvPr/>
            </p:nvSpPr>
            <p:spPr>
              <a:xfrm>
                <a:off x="5885565" y="1948911"/>
                <a:ext cx="565309" cy="386798"/>
              </a:xfrm>
              <a:custGeom>
                <a:avLst/>
                <a:gdLst>
                  <a:gd name="connsiteX0" fmla="*/ 543991 w 565309"/>
                  <a:gd name="connsiteY0" fmla="*/ 4847 h 386798"/>
                  <a:gd name="connsiteX1" fmla="*/ 542191 w 565309"/>
                  <a:gd name="connsiteY1" fmla="*/ 2532 h 386798"/>
                  <a:gd name="connsiteX2" fmla="*/ 537476 w 565309"/>
                  <a:gd name="connsiteY2" fmla="*/ 389 h 386798"/>
                  <a:gd name="connsiteX3" fmla="*/ 417632 w 565309"/>
                  <a:gd name="connsiteY3" fmla="*/ 52338 h 386798"/>
                  <a:gd name="connsiteX4" fmla="*/ 288359 w 565309"/>
                  <a:gd name="connsiteY4" fmla="*/ 107288 h 386798"/>
                  <a:gd name="connsiteX5" fmla="*/ 129425 w 565309"/>
                  <a:gd name="connsiteY5" fmla="*/ 151779 h 386798"/>
                  <a:gd name="connsiteX6" fmla="*/ 66159 w 565309"/>
                  <a:gd name="connsiteY6" fmla="*/ 163781 h 386798"/>
                  <a:gd name="connsiteX7" fmla="*/ 2294 w 565309"/>
                  <a:gd name="connsiteY7" fmla="*/ 181440 h 386798"/>
                  <a:gd name="connsiteX8" fmla="*/ 409 w 565309"/>
                  <a:gd name="connsiteY8" fmla="*/ 186498 h 386798"/>
                  <a:gd name="connsiteX9" fmla="*/ 41985 w 565309"/>
                  <a:gd name="connsiteY9" fmla="*/ 263565 h 386798"/>
                  <a:gd name="connsiteX10" fmla="*/ 127281 w 565309"/>
                  <a:gd name="connsiteY10" fmla="*/ 341231 h 386798"/>
                  <a:gd name="connsiteX11" fmla="*/ 362768 w 565309"/>
                  <a:gd name="connsiteY11" fmla="*/ 373378 h 386798"/>
                  <a:gd name="connsiteX12" fmla="*/ 415489 w 565309"/>
                  <a:gd name="connsiteY12" fmla="*/ 346289 h 386798"/>
                  <a:gd name="connsiteX13" fmla="*/ 481326 w 565309"/>
                  <a:gd name="connsiteY13" fmla="*/ 306513 h 386798"/>
                  <a:gd name="connsiteX14" fmla="*/ 543219 w 565309"/>
                  <a:gd name="connsiteY14" fmla="*/ 228675 h 386798"/>
                  <a:gd name="connsiteX15" fmla="*/ 565251 w 565309"/>
                  <a:gd name="connsiteY15" fmla="*/ 121947 h 386798"/>
                  <a:gd name="connsiteX16" fmla="*/ 543991 w 565309"/>
                  <a:gd name="connsiteY16" fmla="*/ 4847 h 386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5309" h="386798">
                    <a:moveTo>
                      <a:pt x="543991" y="4847"/>
                    </a:moveTo>
                    <a:cubicBezTo>
                      <a:pt x="543562" y="3818"/>
                      <a:pt x="542962" y="3132"/>
                      <a:pt x="542191" y="2532"/>
                    </a:cubicBezTo>
                    <a:cubicBezTo>
                      <a:pt x="541505" y="732"/>
                      <a:pt x="539704" y="-726"/>
                      <a:pt x="537476" y="389"/>
                    </a:cubicBezTo>
                    <a:cubicBezTo>
                      <a:pt x="498385" y="19763"/>
                      <a:pt x="457837" y="35450"/>
                      <a:pt x="417632" y="52338"/>
                    </a:cubicBezTo>
                    <a:cubicBezTo>
                      <a:pt x="374341" y="70512"/>
                      <a:pt x="332164" y="90229"/>
                      <a:pt x="288359" y="107288"/>
                    </a:cubicBezTo>
                    <a:cubicBezTo>
                      <a:pt x="283987" y="109002"/>
                      <a:pt x="237695" y="131548"/>
                      <a:pt x="129425" y="151779"/>
                    </a:cubicBezTo>
                    <a:cubicBezTo>
                      <a:pt x="108422" y="155723"/>
                      <a:pt x="86819" y="158123"/>
                      <a:pt x="66159" y="163781"/>
                    </a:cubicBezTo>
                    <a:cubicBezTo>
                      <a:pt x="45071" y="169524"/>
                      <a:pt x="21840" y="171153"/>
                      <a:pt x="2294" y="181440"/>
                    </a:cubicBezTo>
                    <a:cubicBezTo>
                      <a:pt x="-20" y="182640"/>
                      <a:pt x="-448" y="184869"/>
                      <a:pt x="409" y="186498"/>
                    </a:cubicBezTo>
                    <a:cubicBezTo>
                      <a:pt x="3409" y="215730"/>
                      <a:pt x="23897" y="241705"/>
                      <a:pt x="41985" y="263565"/>
                    </a:cubicBezTo>
                    <a:cubicBezTo>
                      <a:pt x="66503" y="293140"/>
                      <a:pt x="95478" y="319715"/>
                      <a:pt x="127281" y="341231"/>
                    </a:cubicBezTo>
                    <a:cubicBezTo>
                      <a:pt x="194747" y="386923"/>
                      <a:pt x="285530" y="399439"/>
                      <a:pt x="362768" y="373378"/>
                    </a:cubicBezTo>
                    <a:cubicBezTo>
                      <a:pt x="381285" y="367121"/>
                      <a:pt x="398601" y="355976"/>
                      <a:pt x="415489" y="346289"/>
                    </a:cubicBezTo>
                    <a:cubicBezTo>
                      <a:pt x="438206" y="333173"/>
                      <a:pt x="460752" y="323229"/>
                      <a:pt x="481326" y="306513"/>
                    </a:cubicBezTo>
                    <a:cubicBezTo>
                      <a:pt x="507472" y="285253"/>
                      <a:pt x="528560" y="259021"/>
                      <a:pt x="543219" y="228675"/>
                    </a:cubicBezTo>
                    <a:cubicBezTo>
                      <a:pt x="558992" y="196013"/>
                      <a:pt x="564565" y="157866"/>
                      <a:pt x="565251" y="121947"/>
                    </a:cubicBezTo>
                    <a:cubicBezTo>
                      <a:pt x="566022" y="84914"/>
                      <a:pt x="559250" y="38708"/>
                      <a:pt x="543991" y="4847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5" name="任意多边形: 形状 1134">
                <a:extLst>
                  <a:ext uri="{FF2B5EF4-FFF2-40B4-BE49-F238E27FC236}">
                    <a16:creationId xmlns:a16="http://schemas.microsoft.com/office/drawing/2014/main" id="{559A72A7-D14E-BB7F-5C8D-C0D143C98BA2}"/>
                  </a:ext>
                </a:extLst>
              </p:cNvPr>
              <p:cNvSpPr/>
              <p:nvPr/>
            </p:nvSpPr>
            <p:spPr>
              <a:xfrm>
                <a:off x="6208656" y="2095911"/>
                <a:ext cx="43409" cy="61639"/>
              </a:xfrm>
              <a:custGeom>
                <a:avLst/>
                <a:gdLst>
                  <a:gd name="connsiteX0" fmla="*/ 8902 w 43409"/>
                  <a:gd name="connsiteY0" fmla="*/ 64 h 61639"/>
                  <a:gd name="connsiteX1" fmla="*/ 6673 w 43409"/>
                  <a:gd name="connsiteY1" fmla="*/ 579 h 61639"/>
                  <a:gd name="connsiteX2" fmla="*/ 501 w 43409"/>
                  <a:gd name="connsiteY2" fmla="*/ 4779 h 61639"/>
                  <a:gd name="connsiteX3" fmla="*/ 27333 w 43409"/>
                  <a:gd name="connsiteY3" fmla="*/ 60758 h 61639"/>
                  <a:gd name="connsiteX4" fmla="*/ 40706 w 43409"/>
                  <a:gd name="connsiteY4" fmla="*/ 30754 h 61639"/>
                  <a:gd name="connsiteX5" fmla="*/ 8902 w 43409"/>
                  <a:gd name="connsiteY5" fmla="*/ 64 h 6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409" h="61639">
                    <a:moveTo>
                      <a:pt x="8902" y="64"/>
                    </a:moveTo>
                    <a:cubicBezTo>
                      <a:pt x="8131" y="-107"/>
                      <a:pt x="7359" y="64"/>
                      <a:pt x="6673" y="579"/>
                    </a:cubicBezTo>
                    <a:cubicBezTo>
                      <a:pt x="3930" y="-21"/>
                      <a:pt x="929" y="1179"/>
                      <a:pt x="501" y="4779"/>
                    </a:cubicBezTo>
                    <a:cubicBezTo>
                      <a:pt x="-1299" y="20467"/>
                      <a:pt x="501" y="68730"/>
                      <a:pt x="27333" y="60758"/>
                    </a:cubicBezTo>
                    <a:cubicBezTo>
                      <a:pt x="41649" y="56557"/>
                      <a:pt x="47221" y="43955"/>
                      <a:pt x="40706" y="30754"/>
                    </a:cubicBezTo>
                    <a:cubicBezTo>
                      <a:pt x="35391" y="19781"/>
                      <a:pt x="21160" y="3322"/>
                      <a:pt x="8902" y="6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6" name="任意多边形: 形状 1135">
                <a:extLst>
                  <a:ext uri="{FF2B5EF4-FFF2-40B4-BE49-F238E27FC236}">
                    <a16:creationId xmlns:a16="http://schemas.microsoft.com/office/drawing/2014/main" id="{C56E42DA-98AE-F19D-40DF-63594DD0F70D}"/>
                  </a:ext>
                </a:extLst>
              </p:cNvPr>
              <p:cNvSpPr/>
              <p:nvPr/>
            </p:nvSpPr>
            <p:spPr>
              <a:xfrm>
                <a:off x="6252789" y="2210065"/>
                <a:ext cx="45130" cy="56706"/>
              </a:xfrm>
              <a:custGeom>
                <a:avLst/>
                <a:gdLst>
                  <a:gd name="connsiteX0" fmla="*/ 41579 w 45130"/>
                  <a:gd name="connsiteY0" fmla="*/ 26157 h 56706"/>
                  <a:gd name="connsiteX1" fmla="*/ 8574 w 45130"/>
                  <a:gd name="connsiteY1" fmla="*/ 182 h 56706"/>
                  <a:gd name="connsiteX2" fmla="*/ 5917 w 45130"/>
                  <a:gd name="connsiteY2" fmla="*/ 439 h 56706"/>
                  <a:gd name="connsiteX3" fmla="*/ 2 w 45130"/>
                  <a:gd name="connsiteY3" fmla="*/ 6440 h 56706"/>
                  <a:gd name="connsiteX4" fmla="*/ 33263 w 45130"/>
                  <a:gd name="connsiteY4" fmla="*/ 55389 h 56706"/>
                  <a:gd name="connsiteX5" fmla="*/ 41579 w 45130"/>
                  <a:gd name="connsiteY5" fmla="*/ 26157 h 5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30" h="56706">
                    <a:moveTo>
                      <a:pt x="41579" y="26157"/>
                    </a:moveTo>
                    <a:cubicBezTo>
                      <a:pt x="33949" y="14327"/>
                      <a:pt x="21605" y="4897"/>
                      <a:pt x="8574" y="182"/>
                    </a:cubicBezTo>
                    <a:cubicBezTo>
                      <a:pt x="7631" y="-160"/>
                      <a:pt x="6689" y="11"/>
                      <a:pt x="5917" y="439"/>
                    </a:cubicBezTo>
                    <a:cubicBezTo>
                      <a:pt x="3002" y="525"/>
                      <a:pt x="-84" y="2668"/>
                      <a:pt x="2" y="6440"/>
                    </a:cubicBezTo>
                    <a:cubicBezTo>
                      <a:pt x="173" y="22642"/>
                      <a:pt x="9089" y="64648"/>
                      <a:pt x="33263" y="55389"/>
                    </a:cubicBezTo>
                    <a:cubicBezTo>
                      <a:pt x="45522" y="50674"/>
                      <a:pt x="48265" y="36530"/>
                      <a:pt x="41579" y="2615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7" name="任意多边形: 形状 1136">
                <a:extLst>
                  <a:ext uri="{FF2B5EF4-FFF2-40B4-BE49-F238E27FC236}">
                    <a16:creationId xmlns:a16="http://schemas.microsoft.com/office/drawing/2014/main" id="{B601EA79-8534-EDC9-F955-F5B4697D9987}"/>
                  </a:ext>
                </a:extLst>
              </p:cNvPr>
              <p:cNvSpPr/>
              <p:nvPr/>
            </p:nvSpPr>
            <p:spPr>
              <a:xfrm>
                <a:off x="6172678" y="2178272"/>
                <a:ext cx="42027" cy="67971"/>
              </a:xfrm>
              <a:custGeom>
                <a:avLst/>
                <a:gdLst>
                  <a:gd name="connsiteX0" fmla="*/ 17190 w 42027"/>
                  <a:gd name="connsiteY0" fmla="*/ 2486 h 67971"/>
                  <a:gd name="connsiteX1" fmla="*/ 8360 w 42027"/>
                  <a:gd name="connsiteY1" fmla="*/ 2143 h 67971"/>
                  <a:gd name="connsiteX2" fmla="*/ 21305 w 42027"/>
                  <a:gd name="connsiteY2" fmla="*/ 67894 h 67971"/>
                  <a:gd name="connsiteX3" fmla="*/ 17190 w 42027"/>
                  <a:gd name="connsiteY3" fmla="*/ 2486 h 6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27" h="67971">
                    <a:moveTo>
                      <a:pt x="17190" y="2486"/>
                    </a:moveTo>
                    <a:cubicBezTo>
                      <a:pt x="15218" y="-171"/>
                      <a:pt x="11018" y="-1286"/>
                      <a:pt x="8360" y="2143"/>
                    </a:cubicBezTo>
                    <a:cubicBezTo>
                      <a:pt x="-2441" y="16031"/>
                      <a:pt x="-6984" y="70294"/>
                      <a:pt x="21305" y="67894"/>
                    </a:cubicBezTo>
                    <a:cubicBezTo>
                      <a:pt x="59367" y="64808"/>
                      <a:pt x="37079" y="15173"/>
                      <a:pt x="17190" y="248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8" name="任意多边形: 形状 1137">
                <a:extLst>
                  <a:ext uri="{FF2B5EF4-FFF2-40B4-BE49-F238E27FC236}">
                    <a16:creationId xmlns:a16="http://schemas.microsoft.com/office/drawing/2014/main" id="{331DF5FA-6045-AAE5-4AE8-72B1797B0998}"/>
                  </a:ext>
                </a:extLst>
              </p:cNvPr>
              <p:cNvSpPr/>
              <p:nvPr/>
            </p:nvSpPr>
            <p:spPr>
              <a:xfrm>
                <a:off x="6034425" y="2183259"/>
                <a:ext cx="41455" cy="64439"/>
              </a:xfrm>
              <a:custGeom>
                <a:avLst/>
                <a:gdLst>
                  <a:gd name="connsiteX0" fmla="*/ 30457 w 41455"/>
                  <a:gd name="connsiteY0" fmla="*/ 4528 h 64439"/>
                  <a:gd name="connsiteX1" fmla="*/ 27885 w 41455"/>
                  <a:gd name="connsiteY1" fmla="*/ 927 h 64439"/>
                  <a:gd name="connsiteX2" fmla="*/ 25313 w 41455"/>
                  <a:gd name="connsiteY2" fmla="*/ 70 h 64439"/>
                  <a:gd name="connsiteX3" fmla="*/ 20427 w 41455"/>
                  <a:gd name="connsiteY3" fmla="*/ 1699 h 64439"/>
                  <a:gd name="connsiteX4" fmla="*/ 196 w 41455"/>
                  <a:gd name="connsiteY4" fmla="*/ 47219 h 64439"/>
                  <a:gd name="connsiteX5" fmla="*/ 26084 w 41455"/>
                  <a:gd name="connsiteY5" fmla="*/ 63249 h 64439"/>
                  <a:gd name="connsiteX6" fmla="*/ 30457 w 41455"/>
                  <a:gd name="connsiteY6" fmla="*/ 4528 h 6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55" h="64439">
                    <a:moveTo>
                      <a:pt x="30457" y="4528"/>
                    </a:moveTo>
                    <a:cubicBezTo>
                      <a:pt x="30200" y="2985"/>
                      <a:pt x="29256" y="1785"/>
                      <a:pt x="27885" y="927"/>
                    </a:cubicBezTo>
                    <a:cubicBezTo>
                      <a:pt x="27199" y="242"/>
                      <a:pt x="26256" y="-16"/>
                      <a:pt x="25313" y="70"/>
                    </a:cubicBezTo>
                    <a:cubicBezTo>
                      <a:pt x="23684" y="-187"/>
                      <a:pt x="21884" y="242"/>
                      <a:pt x="20427" y="1699"/>
                    </a:cubicBezTo>
                    <a:cubicBezTo>
                      <a:pt x="8254" y="13958"/>
                      <a:pt x="-1519" y="29302"/>
                      <a:pt x="196" y="47219"/>
                    </a:cubicBezTo>
                    <a:cubicBezTo>
                      <a:pt x="1567" y="61535"/>
                      <a:pt x="13226" y="67107"/>
                      <a:pt x="26084" y="63249"/>
                    </a:cubicBezTo>
                    <a:cubicBezTo>
                      <a:pt x="50516" y="55791"/>
                      <a:pt x="41001" y="21416"/>
                      <a:pt x="30457" y="452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9" name="任意多边形: 形状 1138">
                <a:extLst>
                  <a:ext uri="{FF2B5EF4-FFF2-40B4-BE49-F238E27FC236}">
                    <a16:creationId xmlns:a16="http://schemas.microsoft.com/office/drawing/2014/main" id="{C2FCDE7A-3246-D14C-34D0-4E14C8475936}"/>
                  </a:ext>
                </a:extLst>
              </p:cNvPr>
              <p:cNvSpPr/>
              <p:nvPr/>
            </p:nvSpPr>
            <p:spPr>
              <a:xfrm>
                <a:off x="5960050" y="2142292"/>
                <a:ext cx="41712" cy="56296"/>
              </a:xfrm>
              <a:custGeom>
                <a:avLst/>
                <a:gdLst>
                  <a:gd name="connsiteX0" fmla="*/ 36937 w 41712"/>
                  <a:gd name="connsiteY0" fmla="*/ 5204 h 56296"/>
                  <a:gd name="connsiteX1" fmla="*/ 28193 w 41712"/>
                  <a:gd name="connsiteY1" fmla="*/ 1175 h 56296"/>
                  <a:gd name="connsiteX2" fmla="*/ 332 w 41712"/>
                  <a:gd name="connsiteY2" fmla="*/ 33922 h 56296"/>
                  <a:gd name="connsiteX3" fmla="*/ 17306 w 41712"/>
                  <a:gd name="connsiteY3" fmla="*/ 56296 h 56296"/>
                  <a:gd name="connsiteX4" fmla="*/ 40452 w 41712"/>
                  <a:gd name="connsiteY4" fmla="*/ 34522 h 56296"/>
                  <a:gd name="connsiteX5" fmla="*/ 36937 w 41712"/>
                  <a:gd name="connsiteY5" fmla="*/ 5204 h 56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712" h="56296">
                    <a:moveTo>
                      <a:pt x="36937" y="5204"/>
                    </a:moveTo>
                    <a:cubicBezTo>
                      <a:pt x="36423" y="1432"/>
                      <a:pt x="32137" y="-1825"/>
                      <a:pt x="28193" y="1175"/>
                    </a:cubicBezTo>
                    <a:cubicBezTo>
                      <a:pt x="16535" y="9833"/>
                      <a:pt x="3076" y="18577"/>
                      <a:pt x="332" y="33922"/>
                    </a:cubicBezTo>
                    <a:cubicBezTo>
                      <a:pt x="-1639" y="45066"/>
                      <a:pt x="5305" y="56210"/>
                      <a:pt x="17306" y="56296"/>
                    </a:cubicBezTo>
                    <a:cubicBezTo>
                      <a:pt x="30422" y="56382"/>
                      <a:pt x="37537" y="46266"/>
                      <a:pt x="40452" y="34522"/>
                    </a:cubicBezTo>
                    <a:cubicBezTo>
                      <a:pt x="42509" y="25778"/>
                      <a:pt x="42509" y="13091"/>
                      <a:pt x="36937" y="520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0" name="任意多边形: 形状 1139">
                <a:extLst>
                  <a:ext uri="{FF2B5EF4-FFF2-40B4-BE49-F238E27FC236}">
                    <a16:creationId xmlns:a16="http://schemas.microsoft.com/office/drawing/2014/main" id="{C8EDFAEB-A92D-9CCE-8A4F-19FF9F564095}"/>
                  </a:ext>
                </a:extLst>
              </p:cNvPr>
              <p:cNvSpPr/>
              <p:nvPr/>
            </p:nvSpPr>
            <p:spPr>
              <a:xfrm>
                <a:off x="6281283" y="2141437"/>
                <a:ext cx="51680" cy="64779"/>
              </a:xfrm>
              <a:custGeom>
                <a:avLst/>
                <a:gdLst>
                  <a:gd name="connsiteX0" fmla="*/ 40859 w 51680"/>
                  <a:gd name="connsiteY0" fmla="*/ 20118 h 64779"/>
                  <a:gd name="connsiteX1" fmla="*/ 8026 w 51680"/>
                  <a:gd name="connsiteY1" fmla="*/ 573 h 64779"/>
                  <a:gd name="connsiteX2" fmla="*/ 396 w 51680"/>
                  <a:gd name="connsiteY2" fmla="*/ 7174 h 64779"/>
                  <a:gd name="connsiteX3" fmla="*/ 6826 w 51680"/>
                  <a:gd name="connsiteY3" fmla="*/ 38292 h 64779"/>
                  <a:gd name="connsiteX4" fmla="*/ 18313 w 51680"/>
                  <a:gd name="connsiteY4" fmla="*/ 57323 h 64779"/>
                  <a:gd name="connsiteX5" fmla="*/ 48060 w 51680"/>
                  <a:gd name="connsiteY5" fmla="*/ 56551 h 64779"/>
                  <a:gd name="connsiteX6" fmla="*/ 40859 w 51680"/>
                  <a:gd name="connsiteY6" fmla="*/ 20118 h 6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80" h="64779">
                    <a:moveTo>
                      <a:pt x="40859" y="20118"/>
                    </a:moveTo>
                    <a:cubicBezTo>
                      <a:pt x="32887" y="11888"/>
                      <a:pt x="20371" y="1859"/>
                      <a:pt x="8026" y="573"/>
                    </a:cubicBezTo>
                    <a:cubicBezTo>
                      <a:pt x="4254" y="-1399"/>
                      <a:pt x="-1575" y="1944"/>
                      <a:pt x="396" y="7174"/>
                    </a:cubicBezTo>
                    <a:cubicBezTo>
                      <a:pt x="3997" y="16775"/>
                      <a:pt x="3911" y="28262"/>
                      <a:pt x="6826" y="38292"/>
                    </a:cubicBezTo>
                    <a:cubicBezTo>
                      <a:pt x="8884" y="45321"/>
                      <a:pt x="12912" y="52265"/>
                      <a:pt x="18313" y="57323"/>
                    </a:cubicBezTo>
                    <a:cubicBezTo>
                      <a:pt x="27057" y="65638"/>
                      <a:pt x="41031" y="69067"/>
                      <a:pt x="48060" y="56551"/>
                    </a:cubicBezTo>
                    <a:cubicBezTo>
                      <a:pt x="55432" y="43521"/>
                      <a:pt x="50803" y="30319"/>
                      <a:pt x="40859" y="2011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1" name="任意多边形: 形状 1140">
                <a:extLst>
                  <a:ext uri="{FF2B5EF4-FFF2-40B4-BE49-F238E27FC236}">
                    <a16:creationId xmlns:a16="http://schemas.microsoft.com/office/drawing/2014/main" id="{B28F70E7-3F64-BB1E-52C2-6E4FF406C4AE}"/>
                  </a:ext>
                </a:extLst>
              </p:cNvPr>
              <p:cNvSpPr/>
              <p:nvPr/>
            </p:nvSpPr>
            <p:spPr>
              <a:xfrm>
                <a:off x="6107527" y="2116425"/>
                <a:ext cx="41402" cy="72912"/>
              </a:xfrm>
              <a:custGeom>
                <a:avLst/>
                <a:gdLst>
                  <a:gd name="connsiteX0" fmla="*/ 38879 w 41402"/>
                  <a:gd name="connsiteY0" fmla="*/ 33557 h 72912"/>
                  <a:gd name="connsiteX1" fmla="*/ 17276 w 41402"/>
                  <a:gd name="connsiteY1" fmla="*/ 2096 h 72912"/>
                  <a:gd name="connsiteX2" fmla="*/ 7589 w 41402"/>
                  <a:gd name="connsiteY2" fmla="*/ 4839 h 72912"/>
                  <a:gd name="connsiteX3" fmla="*/ 474 w 41402"/>
                  <a:gd name="connsiteY3" fmla="*/ 35786 h 72912"/>
                  <a:gd name="connsiteX4" fmla="*/ 2960 w 41402"/>
                  <a:gd name="connsiteY4" fmla="*/ 57817 h 72912"/>
                  <a:gd name="connsiteX5" fmla="*/ 30307 w 41402"/>
                  <a:gd name="connsiteY5" fmla="*/ 69562 h 72912"/>
                  <a:gd name="connsiteX6" fmla="*/ 38879 w 41402"/>
                  <a:gd name="connsiteY6" fmla="*/ 33557 h 72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02" h="72912">
                    <a:moveTo>
                      <a:pt x="38879" y="33557"/>
                    </a:moveTo>
                    <a:cubicBezTo>
                      <a:pt x="35021" y="22756"/>
                      <a:pt x="27906" y="8440"/>
                      <a:pt x="17276" y="2096"/>
                    </a:cubicBezTo>
                    <a:cubicBezTo>
                      <a:pt x="14705" y="-1333"/>
                      <a:pt x="7932" y="-647"/>
                      <a:pt x="7589" y="4839"/>
                    </a:cubicBezTo>
                    <a:cubicBezTo>
                      <a:pt x="6904" y="15040"/>
                      <a:pt x="2017" y="25499"/>
                      <a:pt x="474" y="35786"/>
                    </a:cubicBezTo>
                    <a:cubicBezTo>
                      <a:pt x="-640" y="43073"/>
                      <a:pt x="217" y="51045"/>
                      <a:pt x="2960" y="57817"/>
                    </a:cubicBezTo>
                    <a:cubicBezTo>
                      <a:pt x="7503" y="69047"/>
                      <a:pt x="18648" y="78048"/>
                      <a:pt x="30307" y="69562"/>
                    </a:cubicBezTo>
                    <a:cubicBezTo>
                      <a:pt x="42222" y="60903"/>
                      <a:pt x="43594" y="47016"/>
                      <a:pt x="38879" y="3355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2" name="任意多边形: 形状 1141">
                <a:extLst>
                  <a:ext uri="{FF2B5EF4-FFF2-40B4-BE49-F238E27FC236}">
                    <a16:creationId xmlns:a16="http://schemas.microsoft.com/office/drawing/2014/main" id="{C745C57C-BA0E-8DD5-FA81-CDFC5BDE5CBA}"/>
                  </a:ext>
                </a:extLst>
              </p:cNvPr>
              <p:cNvSpPr/>
              <p:nvPr/>
            </p:nvSpPr>
            <p:spPr>
              <a:xfrm>
                <a:off x="6346994" y="2120069"/>
                <a:ext cx="50427" cy="52398"/>
              </a:xfrm>
              <a:custGeom>
                <a:avLst/>
                <a:gdLst>
                  <a:gd name="connsiteX0" fmla="*/ 44328 w 50427"/>
                  <a:gd name="connsiteY0" fmla="*/ 17226 h 52398"/>
                  <a:gd name="connsiteX1" fmla="*/ 7809 w 50427"/>
                  <a:gd name="connsiteY1" fmla="*/ 510 h 52398"/>
                  <a:gd name="connsiteX2" fmla="*/ 94 w 50427"/>
                  <a:gd name="connsiteY2" fmla="*/ 5739 h 52398"/>
                  <a:gd name="connsiteX3" fmla="*/ 39270 w 50427"/>
                  <a:gd name="connsiteY3" fmla="*/ 50059 h 52398"/>
                  <a:gd name="connsiteX4" fmla="*/ 44328 w 50427"/>
                  <a:gd name="connsiteY4" fmla="*/ 17226 h 5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27" h="52398">
                    <a:moveTo>
                      <a:pt x="44328" y="17226"/>
                    </a:moveTo>
                    <a:cubicBezTo>
                      <a:pt x="36270" y="9082"/>
                      <a:pt x="20153" y="-5"/>
                      <a:pt x="7809" y="510"/>
                    </a:cubicBezTo>
                    <a:cubicBezTo>
                      <a:pt x="4466" y="-1205"/>
                      <a:pt x="-764" y="1624"/>
                      <a:pt x="94" y="5739"/>
                    </a:cubicBezTo>
                    <a:cubicBezTo>
                      <a:pt x="2923" y="19798"/>
                      <a:pt x="18267" y="62832"/>
                      <a:pt x="39270" y="50059"/>
                    </a:cubicBezTo>
                    <a:cubicBezTo>
                      <a:pt x="51443" y="42686"/>
                      <a:pt x="54443" y="27427"/>
                      <a:pt x="44328" y="1722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3" name="任意多边形: 形状 1142">
                <a:extLst>
                  <a:ext uri="{FF2B5EF4-FFF2-40B4-BE49-F238E27FC236}">
                    <a16:creationId xmlns:a16="http://schemas.microsoft.com/office/drawing/2014/main" id="{C362FFF2-92C3-D251-E028-E141AB483204}"/>
                  </a:ext>
                </a:extLst>
              </p:cNvPr>
              <p:cNvSpPr/>
              <p:nvPr/>
            </p:nvSpPr>
            <p:spPr>
              <a:xfrm>
                <a:off x="6287389" y="2047139"/>
                <a:ext cx="62649" cy="47330"/>
              </a:xfrm>
              <a:custGeom>
                <a:avLst/>
                <a:gdLst>
                  <a:gd name="connsiteX0" fmla="*/ 42297 w 62649"/>
                  <a:gd name="connsiteY0" fmla="*/ 3231 h 47330"/>
                  <a:gd name="connsiteX1" fmla="*/ 8521 w 62649"/>
                  <a:gd name="connsiteY1" fmla="*/ 1002 h 47330"/>
                  <a:gd name="connsiteX2" fmla="*/ 977 w 62649"/>
                  <a:gd name="connsiteY2" fmla="*/ 8632 h 47330"/>
                  <a:gd name="connsiteX3" fmla="*/ 34925 w 62649"/>
                  <a:gd name="connsiteY3" fmla="*/ 45408 h 47330"/>
                  <a:gd name="connsiteX4" fmla="*/ 62271 w 62649"/>
                  <a:gd name="connsiteY4" fmla="*/ 31863 h 47330"/>
                  <a:gd name="connsiteX5" fmla="*/ 42297 w 62649"/>
                  <a:gd name="connsiteY5" fmla="*/ 3231 h 47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649" h="47330">
                    <a:moveTo>
                      <a:pt x="42297" y="3231"/>
                    </a:moveTo>
                    <a:cubicBezTo>
                      <a:pt x="30981" y="-370"/>
                      <a:pt x="19923" y="659"/>
                      <a:pt x="8521" y="1002"/>
                    </a:cubicBezTo>
                    <a:cubicBezTo>
                      <a:pt x="4235" y="-2341"/>
                      <a:pt x="-2537" y="3317"/>
                      <a:pt x="977" y="8632"/>
                    </a:cubicBezTo>
                    <a:cubicBezTo>
                      <a:pt x="9807" y="22005"/>
                      <a:pt x="19494" y="39064"/>
                      <a:pt x="34925" y="45408"/>
                    </a:cubicBezTo>
                    <a:cubicBezTo>
                      <a:pt x="47183" y="50465"/>
                      <a:pt x="59956" y="45408"/>
                      <a:pt x="62271" y="31863"/>
                    </a:cubicBezTo>
                    <a:cubicBezTo>
                      <a:pt x="64757" y="18061"/>
                      <a:pt x="54641" y="7089"/>
                      <a:pt x="42297" y="323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4" name="任意多边形: 形状 1143">
                <a:extLst>
                  <a:ext uri="{FF2B5EF4-FFF2-40B4-BE49-F238E27FC236}">
                    <a16:creationId xmlns:a16="http://schemas.microsoft.com/office/drawing/2014/main" id="{38F02B39-3C9C-5B2C-6129-01961C2E1D0A}"/>
                  </a:ext>
                </a:extLst>
              </p:cNvPr>
              <p:cNvSpPr/>
              <p:nvPr/>
            </p:nvSpPr>
            <p:spPr>
              <a:xfrm>
                <a:off x="6372660" y="2017633"/>
                <a:ext cx="60136" cy="46597"/>
              </a:xfrm>
              <a:custGeom>
                <a:avLst/>
                <a:gdLst>
                  <a:gd name="connsiteX0" fmla="*/ 40180 w 60136"/>
                  <a:gd name="connsiteY0" fmla="*/ 3162 h 46597"/>
                  <a:gd name="connsiteX1" fmla="*/ 4518 w 60136"/>
                  <a:gd name="connsiteY1" fmla="*/ 3333 h 46597"/>
                  <a:gd name="connsiteX2" fmla="*/ 3232 w 60136"/>
                  <a:gd name="connsiteY2" fmla="*/ 3848 h 46597"/>
                  <a:gd name="connsiteX3" fmla="*/ 2632 w 60136"/>
                  <a:gd name="connsiteY3" fmla="*/ 4105 h 46597"/>
                  <a:gd name="connsiteX4" fmla="*/ 746 w 60136"/>
                  <a:gd name="connsiteY4" fmla="*/ 6162 h 46597"/>
                  <a:gd name="connsiteX5" fmla="*/ 1260 w 60136"/>
                  <a:gd name="connsiteY5" fmla="*/ 11906 h 46597"/>
                  <a:gd name="connsiteX6" fmla="*/ 35379 w 60136"/>
                  <a:gd name="connsiteY6" fmla="*/ 45510 h 46597"/>
                  <a:gd name="connsiteX7" fmla="*/ 59725 w 60136"/>
                  <a:gd name="connsiteY7" fmla="*/ 32137 h 46597"/>
                  <a:gd name="connsiteX8" fmla="*/ 40180 w 60136"/>
                  <a:gd name="connsiteY8" fmla="*/ 3162 h 4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136" h="46597">
                    <a:moveTo>
                      <a:pt x="40180" y="3162"/>
                    </a:moveTo>
                    <a:cubicBezTo>
                      <a:pt x="28950" y="-1124"/>
                      <a:pt x="15662" y="-1039"/>
                      <a:pt x="4518" y="3333"/>
                    </a:cubicBezTo>
                    <a:cubicBezTo>
                      <a:pt x="4089" y="3505"/>
                      <a:pt x="3661" y="3590"/>
                      <a:pt x="3232" y="3848"/>
                    </a:cubicBezTo>
                    <a:cubicBezTo>
                      <a:pt x="3061" y="3933"/>
                      <a:pt x="2803" y="3933"/>
                      <a:pt x="2632" y="4105"/>
                    </a:cubicBezTo>
                    <a:cubicBezTo>
                      <a:pt x="1603" y="4533"/>
                      <a:pt x="1003" y="5305"/>
                      <a:pt x="746" y="6162"/>
                    </a:cubicBezTo>
                    <a:cubicBezTo>
                      <a:pt x="-283" y="7791"/>
                      <a:pt x="-369" y="9934"/>
                      <a:pt x="1260" y="11906"/>
                    </a:cubicBezTo>
                    <a:cubicBezTo>
                      <a:pt x="10690" y="23393"/>
                      <a:pt x="20377" y="40709"/>
                      <a:pt x="35379" y="45510"/>
                    </a:cubicBezTo>
                    <a:cubicBezTo>
                      <a:pt x="46523" y="49025"/>
                      <a:pt x="57496" y="43881"/>
                      <a:pt x="59725" y="32137"/>
                    </a:cubicBezTo>
                    <a:cubicBezTo>
                      <a:pt x="62382" y="18678"/>
                      <a:pt x="51752" y="7534"/>
                      <a:pt x="40180" y="316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5" name="任意多边形: 形状 1144">
                <a:extLst>
                  <a:ext uri="{FF2B5EF4-FFF2-40B4-BE49-F238E27FC236}">
                    <a16:creationId xmlns:a16="http://schemas.microsoft.com/office/drawing/2014/main" id="{593F814A-D82D-8103-38D6-2491C8C05421}"/>
                  </a:ext>
                </a:extLst>
              </p:cNvPr>
              <p:cNvSpPr/>
              <p:nvPr/>
            </p:nvSpPr>
            <p:spPr>
              <a:xfrm>
                <a:off x="6102957" y="2225635"/>
                <a:ext cx="42648" cy="68444"/>
              </a:xfrm>
              <a:custGeom>
                <a:avLst/>
                <a:gdLst>
                  <a:gd name="connsiteX0" fmla="*/ 21075 w 42648"/>
                  <a:gd name="connsiteY0" fmla="*/ 1157 h 68444"/>
                  <a:gd name="connsiteX1" fmla="*/ 19446 w 42648"/>
                  <a:gd name="connsiteY1" fmla="*/ 557 h 68444"/>
                  <a:gd name="connsiteX2" fmla="*/ 11902 w 42648"/>
                  <a:gd name="connsiteY2" fmla="*/ 3043 h 68444"/>
                  <a:gd name="connsiteX3" fmla="*/ 929 w 42648"/>
                  <a:gd name="connsiteY3" fmla="*/ 51820 h 68444"/>
                  <a:gd name="connsiteX4" fmla="*/ 30504 w 42648"/>
                  <a:gd name="connsiteY4" fmla="*/ 65965 h 68444"/>
                  <a:gd name="connsiteX5" fmla="*/ 41134 w 42648"/>
                  <a:gd name="connsiteY5" fmla="*/ 33989 h 68444"/>
                  <a:gd name="connsiteX6" fmla="*/ 21075 w 42648"/>
                  <a:gd name="connsiteY6" fmla="*/ 1157 h 6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648" h="68444">
                    <a:moveTo>
                      <a:pt x="21075" y="1157"/>
                    </a:moveTo>
                    <a:cubicBezTo>
                      <a:pt x="20560" y="814"/>
                      <a:pt x="19960" y="642"/>
                      <a:pt x="19446" y="557"/>
                    </a:cubicBezTo>
                    <a:cubicBezTo>
                      <a:pt x="16960" y="-558"/>
                      <a:pt x="13531" y="-129"/>
                      <a:pt x="11902" y="3043"/>
                    </a:cubicBezTo>
                    <a:cubicBezTo>
                      <a:pt x="4873" y="16673"/>
                      <a:pt x="-2671" y="36390"/>
                      <a:pt x="929" y="51820"/>
                    </a:cubicBezTo>
                    <a:cubicBezTo>
                      <a:pt x="3844" y="64593"/>
                      <a:pt x="18588" y="72823"/>
                      <a:pt x="30504" y="65965"/>
                    </a:cubicBezTo>
                    <a:cubicBezTo>
                      <a:pt x="42849" y="58849"/>
                      <a:pt x="44477" y="46848"/>
                      <a:pt x="41134" y="33989"/>
                    </a:cubicBezTo>
                    <a:cubicBezTo>
                      <a:pt x="38220" y="23016"/>
                      <a:pt x="30590" y="7843"/>
                      <a:pt x="21075" y="115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7" name="图形 4">
              <a:extLst>
                <a:ext uri="{FF2B5EF4-FFF2-40B4-BE49-F238E27FC236}">
                  <a16:creationId xmlns:a16="http://schemas.microsoft.com/office/drawing/2014/main" id="{87FF004F-ABDD-5876-D019-6557A1CB96EA}"/>
                </a:ext>
              </a:extLst>
            </p:cNvPr>
            <p:cNvGrpSpPr/>
            <p:nvPr/>
          </p:nvGrpSpPr>
          <p:grpSpPr>
            <a:xfrm>
              <a:off x="6329608" y="276189"/>
              <a:ext cx="653034" cy="439986"/>
              <a:chOff x="6329608" y="276189"/>
              <a:chExt cx="653034" cy="439986"/>
            </a:xfrm>
          </p:grpSpPr>
          <p:sp>
            <p:nvSpPr>
              <p:cNvPr id="1120" name="任意多边形: 形状 1119">
                <a:extLst>
                  <a:ext uri="{FF2B5EF4-FFF2-40B4-BE49-F238E27FC236}">
                    <a16:creationId xmlns:a16="http://schemas.microsoft.com/office/drawing/2014/main" id="{95F1EEF5-4568-44FA-B473-9EC203834168}"/>
                  </a:ext>
                </a:extLst>
              </p:cNvPr>
              <p:cNvSpPr/>
              <p:nvPr/>
            </p:nvSpPr>
            <p:spPr>
              <a:xfrm>
                <a:off x="6329608" y="276189"/>
                <a:ext cx="653034" cy="439986"/>
              </a:xfrm>
              <a:custGeom>
                <a:avLst/>
                <a:gdLst>
                  <a:gd name="connsiteX0" fmla="*/ 652960 w 653034"/>
                  <a:gd name="connsiteY0" fmla="*/ 181068 h 439986"/>
                  <a:gd name="connsiteX1" fmla="*/ 650045 w 653034"/>
                  <a:gd name="connsiteY1" fmla="*/ 175325 h 439986"/>
                  <a:gd name="connsiteX2" fmla="*/ 646788 w 653034"/>
                  <a:gd name="connsiteY2" fmla="*/ 173953 h 439986"/>
                  <a:gd name="connsiteX3" fmla="*/ 619698 w 653034"/>
                  <a:gd name="connsiteY3" fmla="*/ 170438 h 439986"/>
                  <a:gd name="connsiteX4" fmla="*/ 599296 w 653034"/>
                  <a:gd name="connsiteY4" fmla="*/ 167009 h 439986"/>
                  <a:gd name="connsiteX5" fmla="*/ 598010 w 653034"/>
                  <a:gd name="connsiteY5" fmla="*/ 167952 h 439986"/>
                  <a:gd name="connsiteX6" fmla="*/ 595610 w 653034"/>
                  <a:gd name="connsiteY6" fmla="*/ 170695 h 439986"/>
                  <a:gd name="connsiteX7" fmla="*/ 497969 w 653034"/>
                  <a:gd name="connsiteY7" fmla="*/ 329801 h 439986"/>
                  <a:gd name="connsiteX8" fmla="*/ 279885 w 653034"/>
                  <a:gd name="connsiteY8" fmla="*/ 369149 h 439986"/>
                  <a:gd name="connsiteX9" fmla="*/ 102434 w 653034"/>
                  <a:gd name="connsiteY9" fmla="*/ 251191 h 439986"/>
                  <a:gd name="connsiteX10" fmla="*/ 67029 w 653034"/>
                  <a:gd name="connsiteY10" fmla="*/ 16648 h 439986"/>
                  <a:gd name="connsiteX11" fmla="*/ 66172 w 653034"/>
                  <a:gd name="connsiteY11" fmla="*/ 12018 h 439986"/>
                  <a:gd name="connsiteX12" fmla="*/ 65143 w 653034"/>
                  <a:gd name="connsiteY12" fmla="*/ 10304 h 439986"/>
                  <a:gd name="connsiteX13" fmla="*/ 36083 w 653034"/>
                  <a:gd name="connsiteY13" fmla="*/ 2246 h 439986"/>
                  <a:gd name="connsiteX14" fmla="*/ 15252 w 653034"/>
                  <a:gd name="connsiteY14" fmla="*/ 960 h 439986"/>
                  <a:gd name="connsiteX15" fmla="*/ 11051 w 653034"/>
                  <a:gd name="connsiteY15" fmla="*/ 3875 h 439986"/>
                  <a:gd name="connsiteX16" fmla="*/ 50313 w 653034"/>
                  <a:gd name="connsiteY16" fmla="*/ 276566 h 439986"/>
                  <a:gd name="connsiteX17" fmla="*/ 253139 w 653034"/>
                  <a:gd name="connsiteY17" fmla="*/ 425470 h 439986"/>
                  <a:gd name="connsiteX18" fmla="*/ 499426 w 653034"/>
                  <a:gd name="connsiteY18" fmla="*/ 403267 h 439986"/>
                  <a:gd name="connsiteX19" fmla="*/ 592438 w 653034"/>
                  <a:gd name="connsiteY19" fmla="*/ 312999 h 439986"/>
                  <a:gd name="connsiteX20" fmla="*/ 652960 w 653034"/>
                  <a:gd name="connsiteY20" fmla="*/ 181068 h 439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3034" h="439986">
                    <a:moveTo>
                      <a:pt x="652960" y="181068"/>
                    </a:moveTo>
                    <a:cubicBezTo>
                      <a:pt x="653388" y="178325"/>
                      <a:pt x="651931" y="176353"/>
                      <a:pt x="650045" y="175325"/>
                    </a:cubicBezTo>
                    <a:cubicBezTo>
                      <a:pt x="649188" y="174639"/>
                      <a:pt x="648159" y="174039"/>
                      <a:pt x="646788" y="173953"/>
                    </a:cubicBezTo>
                    <a:cubicBezTo>
                      <a:pt x="637615" y="173524"/>
                      <a:pt x="628700" y="172153"/>
                      <a:pt x="619698" y="170438"/>
                    </a:cubicBezTo>
                    <a:cubicBezTo>
                      <a:pt x="613869" y="169324"/>
                      <a:pt x="605125" y="164780"/>
                      <a:pt x="599296" y="167009"/>
                    </a:cubicBezTo>
                    <a:cubicBezTo>
                      <a:pt x="598781" y="167181"/>
                      <a:pt x="598353" y="167524"/>
                      <a:pt x="598010" y="167952"/>
                    </a:cubicBezTo>
                    <a:cubicBezTo>
                      <a:pt x="596981" y="168381"/>
                      <a:pt x="596039" y="169324"/>
                      <a:pt x="595610" y="170695"/>
                    </a:cubicBezTo>
                    <a:cubicBezTo>
                      <a:pt x="577779" y="232160"/>
                      <a:pt x="546661" y="287453"/>
                      <a:pt x="497969" y="329801"/>
                    </a:cubicBezTo>
                    <a:cubicBezTo>
                      <a:pt x="435561" y="383893"/>
                      <a:pt x="357208" y="386980"/>
                      <a:pt x="279885" y="369149"/>
                    </a:cubicBezTo>
                    <a:cubicBezTo>
                      <a:pt x="207190" y="352432"/>
                      <a:pt x="140496" y="317542"/>
                      <a:pt x="102434" y="251191"/>
                    </a:cubicBezTo>
                    <a:cubicBezTo>
                      <a:pt x="61886" y="180725"/>
                      <a:pt x="45255" y="95772"/>
                      <a:pt x="67029" y="16648"/>
                    </a:cubicBezTo>
                    <a:cubicBezTo>
                      <a:pt x="67544" y="14762"/>
                      <a:pt x="67115" y="13219"/>
                      <a:pt x="66172" y="12018"/>
                    </a:cubicBezTo>
                    <a:cubicBezTo>
                      <a:pt x="66001" y="11333"/>
                      <a:pt x="65658" y="10733"/>
                      <a:pt x="65143" y="10304"/>
                    </a:cubicBezTo>
                    <a:cubicBezTo>
                      <a:pt x="58629" y="4132"/>
                      <a:pt x="44570" y="3703"/>
                      <a:pt x="36083" y="2246"/>
                    </a:cubicBezTo>
                    <a:cubicBezTo>
                      <a:pt x="30596" y="1303"/>
                      <a:pt x="21166" y="-1440"/>
                      <a:pt x="15252" y="960"/>
                    </a:cubicBezTo>
                    <a:cubicBezTo>
                      <a:pt x="13537" y="788"/>
                      <a:pt x="11737" y="1646"/>
                      <a:pt x="11051" y="3875"/>
                    </a:cubicBezTo>
                    <a:cubicBezTo>
                      <a:pt x="-15866" y="93457"/>
                      <a:pt x="9936" y="195213"/>
                      <a:pt x="50313" y="276566"/>
                    </a:cubicBezTo>
                    <a:cubicBezTo>
                      <a:pt x="88889" y="354490"/>
                      <a:pt x="172814" y="401896"/>
                      <a:pt x="253139" y="425470"/>
                    </a:cubicBezTo>
                    <a:cubicBezTo>
                      <a:pt x="332949" y="448873"/>
                      <a:pt x="426560" y="445701"/>
                      <a:pt x="499426" y="403267"/>
                    </a:cubicBezTo>
                    <a:cubicBezTo>
                      <a:pt x="536802" y="381493"/>
                      <a:pt x="567320" y="347632"/>
                      <a:pt x="592438" y="312999"/>
                    </a:cubicBezTo>
                    <a:cubicBezTo>
                      <a:pt x="619184" y="276137"/>
                      <a:pt x="646273" y="226845"/>
                      <a:pt x="652960" y="18106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1" name="任意多边形: 形状 1120">
                <a:extLst>
                  <a:ext uri="{FF2B5EF4-FFF2-40B4-BE49-F238E27FC236}">
                    <a16:creationId xmlns:a16="http://schemas.microsoft.com/office/drawing/2014/main" id="{16C29AE5-7512-AFC5-CF99-5415BB7C6916}"/>
                  </a:ext>
                </a:extLst>
              </p:cNvPr>
              <p:cNvSpPr/>
              <p:nvPr/>
            </p:nvSpPr>
            <p:spPr>
              <a:xfrm>
                <a:off x="6373347" y="285332"/>
                <a:ext cx="561217" cy="377499"/>
              </a:xfrm>
              <a:custGeom>
                <a:avLst/>
                <a:gdLst>
                  <a:gd name="connsiteX0" fmla="*/ 561128 w 561217"/>
                  <a:gd name="connsiteY0" fmla="*/ 166010 h 377499"/>
                  <a:gd name="connsiteX1" fmla="*/ 560957 w 561217"/>
                  <a:gd name="connsiteY1" fmla="*/ 163095 h 377499"/>
                  <a:gd name="connsiteX2" fmla="*/ 558299 w 561217"/>
                  <a:gd name="connsiteY2" fmla="*/ 158637 h 377499"/>
                  <a:gd name="connsiteX3" fmla="*/ 430312 w 561217"/>
                  <a:gd name="connsiteY3" fmla="*/ 132491 h 377499"/>
                  <a:gd name="connsiteX4" fmla="*/ 292895 w 561217"/>
                  <a:gd name="connsiteY4" fmla="*/ 103345 h 377499"/>
                  <a:gd name="connsiteX5" fmla="*/ 137218 w 561217"/>
                  <a:gd name="connsiteY5" fmla="*/ 48738 h 377499"/>
                  <a:gd name="connsiteX6" fmla="*/ 78497 w 561217"/>
                  <a:gd name="connsiteY6" fmla="*/ 22249 h 377499"/>
                  <a:gd name="connsiteX7" fmla="*/ 16089 w 561217"/>
                  <a:gd name="connsiteY7" fmla="*/ 46 h 377499"/>
                  <a:gd name="connsiteX8" fmla="*/ 11631 w 561217"/>
                  <a:gd name="connsiteY8" fmla="*/ 3132 h 377499"/>
                  <a:gd name="connsiteX9" fmla="*/ 1601 w 561217"/>
                  <a:gd name="connsiteY9" fmla="*/ 90057 h 377499"/>
                  <a:gd name="connsiteX10" fmla="*/ 26890 w 561217"/>
                  <a:gd name="connsiteY10" fmla="*/ 202614 h 377499"/>
                  <a:gd name="connsiteX11" fmla="*/ 201426 w 561217"/>
                  <a:gd name="connsiteY11" fmla="*/ 363949 h 377499"/>
                  <a:gd name="connsiteX12" fmla="*/ 260148 w 561217"/>
                  <a:gd name="connsiteY12" fmla="*/ 371921 h 377499"/>
                  <a:gd name="connsiteX13" fmla="*/ 336872 w 561217"/>
                  <a:gd name="connsiteY13" fmla="*/ 377065 h 377499"/>
                  <a:gd name="connsiteX14" fmla="*/ 432284 w 561217"/>
                  <a:gd name="connsiteY14" fmla="*/ 348775 h 377499"/>
                  <a:gd name="connsiteX15" fmla="*/ 511494 w 561217"/>
                  <a:gd name="connsiteY15" fmla="*/ 273937 h 377499"/>
                  <a:gd name="connsiteX16" fmla="*/ 561128 w 561217"/>
                  <a:gd name="connsiteY16" fmla="*/ 166010 h 37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1217" h="377499">
                    <a:moveTo>
                      <a:pt x="561128" y="166010"/>
                    </a:moveTo>
                    <a:cubicBezTo>
                      <a:pt x="561300" y="164981"/>
                      <a:pt x="561214" y="163952"/>
                      <a:pt x="560957" y="163095"/>
                    </a:cubicBezTo>
                    <a:cubicBezTo>
                      <a:pt x="561471" y="161209"/>
                      <a:pt x="560786" y="158980"/>
                      <a:pt x="558299" y="158637"/>
                    </a:cubicBezTo>
                    <a:cubicBezTo>
                      <a:pt x="515180" y="152122"/>
                      <a:pt x="472917" y="141664"/>
                      <a:pt x="430312" y="132491"/>
                    </a:cubicBezTo>
                    <a:cubicBezTo>
                      <a:pt x="384449" y="122547"/>
                      <a:pt x="338501" y="114489"/>
                      <a:pt x="292895" y="103345"/>
                    </a:cubicBezTo>
                    <a:cubicBezTo>
                      <a:pt x="288351" y="102230"/>
                      <a:pt x="237516" y="94172"/>
                      <a:pt x="137218" y="48738"/>
                    </a:cubicBezTo>
                    <a:cubicBezTo>
                      <a:pt x="117759" y="39908"/>
                      <a:pt x="98642" y="29535"/>
                      <a:pt x="78497" y="22249"/>
                    </a:cubicBezTo>
                    <a:cubicBezTo>
                      <a:pt x="57922" y="14876"/>
                      <a:pt x="37949" y="2875"/>
                      <a:pt x="16089" y="46"/>
                    </a:cubicBezTo>
                    <a:cubicBezTo>
                      <a:pt x="13517" y="-297"/>
                      <a:pt x="11888" y="1332"/>
                      <a:pt x="11631" y="3132"/>
                    </a:cubicBezTo>
                    <a:cubicBezTo>
                      <a:pt x="-2599" y="28850"/>
                      <a:pt x="-713" y="61854"/>
                      <a:pt x="1601" y="90057"/>
                    </a:cubicBezTo>
                    <a:cubicBezTo>
                      <a:pt x="4773" y="128376"/>
                      <a:pt x="13260" y="166781"/>
                      <a:pt x="26890" y="202614"/>
                    </a:cubicBezTo>
                    <a:cubicBezTo>
                      <a:pt x="55951" y="278738"/>
                      <a:pt x="123159" y="341060"/>
                      <a:pt x="201426" y="363949"/>
                    </a:cubicBezTo>
                    <a:cubicBezTo>
                      <a:pt x="220200" y="369435"/>
                      <a:pt x="240774" y="370207"/>
                      <a:pt x="260148" y="371921"/>
                    </a:cubicBezTo>
                    <a:cubicBezTo>
                      <a:pt x="286294" y="374236"/>
                      <a:pt x="310469" y="378950"/>
                      <a:pt x="336872" y="377065"/>
                    </a:cubicBezTo>
                    <a:cubicBezTo>
                      <a:pt x="370476" y="374664"/>
                      <a:pt x="402794" y="365149"/>
                      <a:pt x="432284" y="348775"/>
                    </a:cubicBezTo>
                    <a:cubicBezTo>
                      <a:pt x="464002" y="331030"/>
                      <a:pt x="490319" y="302912"/>
                      <a:pt x="511494" y="273937"/>
                    </a:cubicBezTo>
                    <a:cubicBezTo>
                      <a:pt x="533182" y="244277"/>
                      <a:pt x="554099" y="202443"/>
                      <a:pt x="561128" y="166010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2" name="任意多边形: 形状 1121">
                <a:extLst>
                  <a:ext uri="{FF2B5EF4-FFF2-40B4-BE49-F238E27FC236}">
                    <a16:creationId xmlns:a16="http://schemas.microsoft.com/office/drawing/2014/main" id="{761A382C-1A7A-A91D-FC48-5F89B4D6DC12}"/>
                  </a:ext>
                </a:extLst>
              </p:cNvPr>
              <p:cNvSpPr/>
              <p:nvPr/>
            </p:nvSpPr>
            <p:spPr>
              <a:xfrm>
                <a:off x="6647932" y="443569"/>
                <a:ext cx="40369" cy="64511"/>
              </a:xfrm>
              <a:custGeom>
                <a:avLst/>
                <a:gdLst>
                  <a:gd name="connsiteX0" fmla="*/ 31255 w 40369"/>
                  <a:gd name="connsiteY0" fmla="*/ 2715 h 64511"/>
                  <a:gd name="connsiteX1" fmla="*/ 29112 w 40369"/>
                  <a:gd name="connsiteY1" fmla="*/ 1857 h 64511"/>
                  <a:gd name="connsiteX2" fmla="*/ 21653 w 40369"/>
                  <a:gd name="connsiteY2" fmla="*/ 1772 h 64511"/>
                  <a:gd name="connsiteX3" fmla="*/ 11538 w 40369"/>
                  <a:gd name="connsiteY3" fmla="*/ 63065 h 64511"/>
                  <a:gd name="connsiteX4" fmla="*/ 39741 w 40369"/>
                  <a:gd name="connsiteY4" fmla="*/ 46177 h 64511"/>
                  <a:gd name="connsiteX5" fmla="*/ 31255 w 40369"/>
                  <a:gd name="connsiteY5" fmla="*/ 2715 h 64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369" h="64511">
                    <a:moveTo>
                      <a:pt x="31255" y="2715"/>
                    </a:moveTo>
                    <a:cubicBezTo>
                      <a:pt x="30740" y="2114"/>
                      <a:pt x="29969" y="1857"/>
                      <a:pt x="29112" y="1857"/>
                    </a:cubicBezTo>
                    <a:cubicBezTo>
                      <a:pt x="27225" y="-200"/>
                      <a:pt x="24054" y="-972"/>
                      <a:pt x="21653" y="1772"/>
                    </a:cubicBezTo>
                    <a:cubicBezTo>
                      <a:pt x="11195" y="13602"/>
                      <a:pt x="-15037" y="54150"/>
                      <a:pt x="11538" y="63065"/>
                    </a:cubicBezTo>
                    <a:cubicBezTo>
                      <a:pt x="25682" y="67780"/>
                      <a:pt x="37427" y="60665"/>
                      <a:pt x="39741" y="46177"/>
                    </a:cubicBezTo>
                    <a:cubicBezTo>
                      <a:pt x="41627" y="34090"/>
                      <a:pt x="39398" y="12487"/>
                      <a:pt x="31255" y="271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3" name="任意多边形: 形状 1122">
                <a:extLst>
                  <a:ext uri="{FF2B5EF4-FFF2-40B4-BE49-F238E27FC236}">
                    <a16:creationId xmlns:a16="http://schemas.microsoft.com/office/drawing/2014/main" id="{0D36D606-E29E-5083-6CE5-3602DEE4496A}"/>
                  </a:ext>
                </a:extLst>
              </p:cNvPr>
              <p:cNvSpPr/>
              <p:nvPr/>
            </p:nvSpPr>
            <p:spPr>
              <a:xfrm>
                <a:off x="6624840" y="562687"/>
                <a:ext cx="36897" cy="62350"/>
              </a:xfrm>
              <a:custGeom>
                <a:avLst/>
                <a:gdLst>
                  <a:gd name="connsiteX0" fmla="*/ 36859 w 36897"/>
                  <a:gd name="connsiteY0" fmla="*/ 42616 h 62350"/>
                  <a:gd name="connsiteX1" fmla="*/ 24686 w 36897"/>
                  <a:gd name="connsiteY1" fmla="*/ 2411 h 62350"/>
                  <a:gd name="connsiteX2" fmla="*/ 22371 w 36897"/>
                  <a:gd name="connsiteY2" fmla="*/ 1040 h 62350"/>
                  <a:gd name="connsiteX3" fmla="*/ 14056 w 36897"/>
                  <a:gd name="connsiteY3" fmla="*/ 2583 h 62350"/>
                  <a:gd name="connsiteX4" fmla="*/ 13199 w 36897"/>
                  <a:gd name="connsiteY4" fmla="*/ 61733 h 62350"/>
                  <a:gd name="connsiteX5" fmla="*/ 36859 w 36897"/>
                  <a:gd name="connsiteY5" fmla="*/ 42616 h 62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97" h="62350">
                    <a:moveTo>
                      <a:pt x="36859" y="42616"/>
                    </a:moveTo>
                    <a:cubicBezTo>
                      <a:pt x="37373" y="28557"/>
                      <a:pt x="32658" y="13813"/>
                      <a:pt x="24686" y="2411"/>
                    </a:cubicBezTo>
                    <a:cubicBezTo>
                      <a:pt x="24086" y="1554"/>
                      <a:pt x="23229" y="1125"/>
                      <a:pt x="22371" y="1040"/>
                    </a:cubicBezTo>
                    <a:cubicBezTo>
                      <a:pt x="19885" y="-503"/>
                      <a:pt x="16199" y="-589"/>
                      <a:pt x="14056" y="2583"/>
                    </a:cubicBezTo>
                    <a:cubicBezTo>
                      <a:pt x="4884" y="15956"/>
                      <a:pt x="-11919" y="55475"/>
                      <a:pt x="13199" y="61733"/>
                    </a:cubicBezTo>
                    <a:cubicBezTo>
                      <a:pt x="26057" y="64991"/>
                      <a:pt x="36430" y="54875"/>
                      <a:pt x="36859" y="4261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4" name="任意多边形: 形状 1123">
                <a:extLst>
                  <a:ext uri="{FF2B5EF4-FFF2-40B4-BE49-F238E27FC236}">
                    <a16:creationId xmlns:a16="http://schemas.microsoft.com/office/drawing/2014/main" id="{3A63D8AE-B6B3-2EA9-E96E-6EC8BF156DF7}"/>
                  </a:ext>
                </a:extLst>
              </p:cNvPr>
              <p:cNvSpPr/>
              <p:nvPr/>
            </p:nvSpPr>
            <p:spPr>
              <a:xfrm>
                <a:off x="6565222" y="494260"/>
                <a:ext cx="45762" cy="65733"/>
              </a:xfrm>
              <a:custGeom>
                <a:avLst/>
                <a:gdLst>
                  <a:gd name="connsiteX0" fmla="*/ 42642 w 45762"/>
                  <a:gd name="connsiteY0" fmla="*/ 5602 h 65733"/>
                  <a:gd name="connsiteX1" fmla="*/ 35612 w 45762"/>
                  <a:gd name="connsiteY1" fmla="*/ 287 h 65733"/>
                  <a:gd name="connsiteX2" fmla="*/ 8523 w 45762"/>
                  <a:gd name="connsiteY2" fmla="*/ 61580 h 65733"/>
                  <a:gd name="connsiteX3" fmla="*/ 42642 w 45762"/>
                  <a:gd name="connsiteY3" fmla="*/ 5602 h 6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62" h="65733">
                    <a:moveTo>
                      <a:pt x="42642" y="5602"/>
                    </a:moveTo>
                    <a:cubicBezTo>
                      <a:pt x="42556" y="2259"/>
                      <a:pt x="39727" y="-999"/>
                      <a:pt x="35612" y="287"/>
                    </a:cubicBezTo>
                    <a:cubicBezTo>
                      <a:pt x="18724" y="5516"/>
                      <a:pt x="-16080" y="47264"/>
                      <a:pt x="8523" y="61580"/>
                    </a:cubicBezTo>
                    <a:cubicBezTo>
                      <a:pt x="41442" y="80954"/>
                      <a:pt x="51643" y="27462"/>
                      <a:pt x="42642" y="560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5" name="任意多边形: 形状 1124">
                <a:extLst>
                  <a:ext uri="{FF2B5EF4-FFF2-40B4-BE49-F238E27FC236}">
                    <a16:creationId xmlns:a16="http://schemas.microsoft.com/office/drawing/2014/main" id="{58EA0A19-95F6-CC03-B635-25E1991AA713}"/>
                  </a:ext>
                </a:extLst>
              </p:cNvPr>
              <p:cNvSpPr/>
              <p:nvPr/>
            </p:nvSpPr>
            <p:spPr>
              <a:xfrm>
                <a:off x="6449220" y="425793"/>
                <a:ext cx="52646" cy="54950"/>
              </a:xfrm>
              <a:custGeom>
                <a:avLst/>
                <a:gdLst>
                  <a:gd name="connsiteX0" fmla="*/ 52173 w 52646"/>
                  <a:gd name="connsiteY0" fmla="*/ 8233 h 54950"/>
                  <a:gd name="connsiteX1" fmla="*/ 52087 w 52646"/>
                  <a:gd name="connsiteY1" fmla="*/ 3775 h 54950"/>
                  <a:gd name="connsiteX2" fmla="*/ 50544 w 52646"/>
                  <a:gd name="connsiteY2" fmla="*/ 1546 h 54950"/>
                  <a:gd name="connsiteX3" fmla="*/ 45572 w 52646"/>
                  <a:gd name="connsiteY3" fmla="*/ 89 h 54950"/>
                  <a:gd name="connsiteX4" fmla="*/ 2967 w 52646"/>
                  <a:gd name="connsiteY4" fmla="*/ 25806 h 54950"/>
                  <a:gd name="connsiteX5" fmla="*/ 14968 w 52646"/>
                  <a:gd name="connsiteY5" fmla="*/ 53753 h 54950"/>
                  <a:gd name="connsiteX6" fmla="*/ 52173 w 52646"/>
                  <a:gd name="connsiteY6" fmla="*/ 8233 h 5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646" h="54950">
                    <a:moveTo>
                      <a:pt x="52173" y="8233"/>
                    </a:moveTo>
                    <a:cubicBezTo>
                      <a:pt x="52859" y="6861"/>
                      <a:pt x="52773" y="5232"/>
                      <a:pt x="52087" y="3775"/>
                    </a:cubicBezTo>
                    <a:cubicBezTo>
                      <a:pt x="51916" y="2832"/>
                      <a:pt x="51316" y="2060"/>
                      <a:pt x="50544" y="1546"/>
                    </a:cubicBezTo>
                    <a:cubicBezTo>
                      <a:pt x="49258" y="432"/>
                      <a:pt x="47630" y="-254"/>
                      <a:pt x="45572" y="89"/>
                    </a:cubicBezTo>
                    <a:cubicBezTo>
                      <a:pt x="28598" y="3175"/>
                      <a:pt x="11711" y="10119"/>
                      <a:pt x="2967" y="25806"/>
                    </a:cubicBezTo>
                    <a:cubicBezTo>
                      <a:pt x="-4149" y="38322"/>
                      <a:pt x="2195" y="49552"/>
                      <a:pt x="14968" y="53753"/>
                    </a:cubicBezTo>
                    <a:cubicBezTo>
                      <a:pt x="39314" y="61725"/>
                      <a:pt x="51144" y="28035"/>
                      <a:pt x="52173" y="823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6" name="任意多边形: 形状 1125">
                <a:extLst>
                  <a:ext uri="{FF2B5EF4-FFF2-40B4-BE49-F238E27FC236}">
                    <a16:creationId xmlns:a16="http://schemas.microsoft.com/office/drawing/2014/main" id="{E50AE254-98A3-7769-138B-9BB3B6C528B7}"/>
                  </a:ext>
                </a:extLst>
              </p:cNvPr>
              <p:cNvSpPr/>
              <p:nvPr/>
            </p:nvSpPr>
            <p:spPr>
              <a:xfrm>
                <a:off x="6416299" y="353697"/>
                <a:ext cx="53263" cy="42903"/>
              </a:xfrm>
              <a:custGeom>
                <a:avLst/>
                <a:gdLst>
                  <a:gd name="connsiteX0" fmla="*/ 52604 w 53263"/>
                  <a:gd name="connsiteY0" fmla="*/ 8320 h 42903"/>
                  <a:gd name="connsiteX1" fmla="*/ 47717 w 53263"/>
                  <a:gd name="connsiteY1" fmla="*/ 4 h 42903"/>
                  <a:gd name="connsiteX2" fmla="*/ 6141 w 53263"/>
                  <a:gd name="connsiteY2" fmla="*/ 10891 h 42903"/>
                  <a:gd name="connsiteX3" fmla="*/ 7170 w 53263"/>
                  <a:gd name="connsiteY3" fmla="*/ 38923 h 42903"/>
                  <a:gd name="connsiteX4" fmla="*/ 38631 w 53263"/>
                  <a:gd name="connsiteY4" fmla="*/ 34380 h 42903"/>
                  <a:gd name="connsiteX5" fmla="*/ 52604 w 53263"/>
                  <a:gd name="connsiteY5" fmla="*/ 8320 h 4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263" h="42903">
                    <a:moveTo>
                      <a:pt x="52604" y="8320"/>
                    </a:moveTo>
                    <a:cubicBezTo>
                      <a:pt x="54318" y="4976"/>
                      <a:pt x="52690" y="-167"/>
                      <a:pt x="47717" y="4"/>
                    </a:cubicBezTo>
                    <a:cubicBezTo>
                      <a:pt x="33230" y="433"/>
                      <a:pt x="17114" y="-167"/>
                      <a:pt x="6141" y="10891"/>
                    </a:cubicBezTo>
                    <a:cubicBezTo>
                      <a:pt x="-1917" y="18864"/>
                      <a:pt x="-2517" y="32065"/>
                      <a:pt x="7170" y="38923"/>
                    </a:cubicBezTo>
                    <a:cubicBezTo>
                      <a:pt x="17885" y="46467"/>
                      <a:pt x="29544" y="42352"/>
                      <a:pt x="38631" y="34380"/>
                    </a:cubicBezTo>
                    <a:cubicBezTo>
                      <a:pt x="45403" y="28379"/>
                      <a:pt x="52604" y="18006"/>
                      <a:pt x="52604" y="832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7" name="任意多边形: 形状 1126">
                <a:extLst>
                  <a:ext uri="{FF2B5EF4-FFF2-40B4-BE49-F238E27FC236}">
                    <a16:creationId xmlns:a16="http://schemas.microsoft.com/office/drawing/2014/main" id="{1DD6A10B-3D75-ABBF-998F-1FBA4F42F2E3}"/>
                  </a:ext>
                </a:extLst>
              </p:cNvPr>
              <p:cNvSpPr/>
              <p:nvPr/>
            </p:nvSpPr>
            <p:spPr>
              <a:xfrm>
                <a:off x="6686802" y="522191"/>
                <a:ext cx="41161" cy="73505"/>
              </a:xfrm>
              <a:custGeom>
                <a:avLst/>
                <a:gdLst>
                  <a:gd name="connsiteX0" fmla="*/ 40563 w 41161"/>
                  <a:gd name="connsiteY0" fmla="*/ 37765 h 73505"/>
                  <a:gd name="connsiteX1" fmla="*/ 24875 w 41161"/>
                  <a:gd name="connsiteY1" fmla="*/ 2960 h 73505"/>
                  <a:gd name="connsiteX2" fmla="*/ 14845 w 41161"/>
                  <a:gd name="connsiteY2" fmla="*/ 3989 h 73505"/>
                  <a:gd name="connsiteX3" fmla="*/ 2329 w 41161"/>
                  <a:gd name="connsiteY3" fmla="*/ 33135 h 73505"/>
                  <a:gd name="connsiteX4" fmla="*/ 786 w 41161"/>
                  <a:gd name="connsiteY4" fmla="*/ 55252 h 73505"/>
                  <a:gd name="connsiteX5" fmla="*/ 25646 w 41161"/>
                  <a:gd name="connsiteY5" fmla="*/ 71712 h 73505"/>
                  <a:gd name="connsiteX6" fmla="*/ 40563 w 41161"/>
                  <a:gd name="connsiteY6" fmla="*/ 37765 h 7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61" h="73505">
                    <a:moveTo>
                      <a:pt x="40563" y="37765"/>
                    </a:moveTo>
                    <a:cubicBezTo>
                      <a:pt x="38762" y="26449"/>
                      <a:pt x="34218" y="11104"/>
                      <a:pt x="24875" y="2960"/>
                    </a:cubicBezTo>
                    <a:cubicBezTo>
                      <a:pt x="22903" y="-897"/>
                      <a:pt x="16216" y="-1412"/>
                      <a:pt x="14845" y="3989"/>
                    </a:cubicBezTo>
                    <a:cubicBezTo>
                      <a:pt x="12273" y="13933"/>
                      <a:pt x="5672" y="23363"/>
                      <a:pt x="2329" y="33135"/>
                    </a:cubicBezTo>
                    <a:cubicBezTo>
                      <a:pt x="-72" y="40079"/>
                      <a:pt x="-671" y="48052"/>
                      <a:pt x="786" y="55252"/>
                    </a:cubicBezTo>
                    <a:cubicBezTo>
                      <a:pt x="3186" y="67082"/>
                      <a:pt x="12616" y="77884"/>
                      <a:pt x="25646" y="71712"/>
                    </a:cubicBezTo>
                    <a:cubicBezTo>
                      <a:pt x="39019" y="65282"/>
                      <a:pt x="42791" y="51823"/>
                      <a:pt x="40563" y="3776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8" name="任意多边形: 形状 1127">
                <a:extLst>
                  <a:ext uri="{FF2B5EF4-FFF2-40B4-BE49-F238E27FC236}">
                    <a16:creationId xmlns:a16="http://schemas.microsoft.com/office/drawing/2014/main" id="{2CE95F8B-76AD-512E-16FF-F0C61F6B2102}"/>
                  </a:ext>
                </a:extLst>
              </p:cNvPr>
              <p:cNvSpPr/>
              <p:nvPr/>
            </p:nvSpPr>
            <p:spPr>
              <a:xfrm>
                <a:off x="6545593" y="406317"/>
                <a:ext cx="47571" cy="68002"/>
              </a:xfrm>
              <a:custGeom>
                <a:avLst/>
                <a:gdLst>
                  <a:gd name="connsiteX0" fmla="*/ 44268 w 47571"/>
                  <a:gd name="connsiteY0" fmla="*/ 43482 h 68002"/>
                  <a:gd name="connsiteX1" fmla="*/ 44612 w 47571"/>
                  <a:gd name="connsiteY1" fmla="*/ 5334 h 68002"/>
                  <a:gd name="connsiteX2" fmla="*/ 35010 w 47571"/>
                  <a:gd name="connsiteY2" fmla="*/ 1991 h 68002"/>
                  <a:gd name="connsiteX3" fmla="*/ 11436 w 47571"/>
                  <a:gd name="connsiteY3" fmla="*/ 23251 h 68002"/>
                  <a:gd name="connsiteX4" fmla="*/ 806 w 47571"/>
                  <a:gd name="connsiteY4" fmla="*/ 42711 h 68002"/>
                  <a:gd name="connsiteX5" fmla="*/ 16493 w 47571"/>
                  <a:gd name="connsiteY5" fmla="*/ 67999 h 68002"/>
                  <a:gd name="connsiteX6" fmla="*/ 44268 w 47571"/>
                  <a:gd name="connsiteY6" fmla="*/ 43482 h 6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71" h="68002">
                    <a:moveTo>
                      <a:pt x="44268" y="43482"/>
                    </a:moveTo>
                    <a:cubicBezTo>
                      <a:pt x="47354" y="32424"/>
                      <a:pt x="49669" y="16564"/>
                      <a:pt x="44612" y="5334"/>
                    </a:cubicBezTo>
                    <a:cubicBezTo>
                      <a:pt x="44440" y="1048"/>
                      <a:pt x="38525" y="-2295"/>
                      <a:pt x="35010" y="1991"/>
                    </a:cubicBezTo>
                    <a:cubicBezTo>
                      <a:pt x="28581" y="9964"/>
                      <a:pt x="18551" y="15707"/>
                      <a:pt x="11436" y="23251"/>
                    </a:cubicBezTo>
                    <a:cubicBezTo>
                      <a:pt x="6378" y="28566"/>
                      <a:pt x="2520" y="35595"/>
                      <a:pt x="806" y="42711"/>
                    </a:cubicBezTo>
                    <a:cubicBezTo>
                      <a:pt x="-1938" y="54455"/>
                      <a:pt x="2092" y="68257"/>
                      <a:pt x="16493" y="67999"/>
                    </a:cubicBezTo>
                    <a:cubicBezTo>
                      <a:pt x="31410" y="67828"/>
                      <a:pt x="40496" y="57198"/>
                      <a:pt x="44268" y="4348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9" name="任意多边形: 形状 1128">
                <a:extLst>
                  <a:ext uri="{FF2B5EF4-FFF2-40B4-BE49-F238E27FC236}">
                    <a16:creationId xmlns:a16="http://schemas.microsoft.com/office/drawing/2014/main" id="{10E4ECFA-2026-D6D5-3352-3714FF66D8D6}"/>
                  </a:ext>
                </a:extLst>
              </p:cNvPr>
              <p:cNvSpPr/>
              <p:nvPr/>
            </p:nvSpPr>
            <p:spPr>
              <a:xfrm>
                <a:off x="6760198" y="542406"/>
                <a:ext cx="38042" cy="61488"/>
              </a:xfrm>
              <a:custGeom>
                <a:avLst/>
                <a:gdLst>
                  <a:gd name="connsiteX0" fmla="*/ 37718 w 38042"/>
                  <a:gd name="connsiteY0" fmla="*/ 37352 h 61488"/>
                  <a:gd name="connsiteX1" fmla="*/ 17401 w 38042"/>
                  <a:gd name="connsiteY1" fmla="*/ 2719 h 61488"/>
                  <a:gd name="connsiteX2" fmla="*/ 8057 w 38042"/>
                  <a:gd name="connsiteY2" fmla="*/ 2633 h 61488"/>
                  <a:gd name="connsiteX3" fmla="*/ 14744 w 38042"/>
                  <a:gd name="connsiteY3" fmla="*/ 61441 h 61488"/>
                  <a:gd name="connsiteX4" fmla="*/ 37718 w 38042"/>
                  <a:gd name="connsiteY4" fmla="*/ 37352 h 6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42" h="61488">
                    <a:moveTo>
                      <a:pt x="37718" y="37352"/>
                    </a:moveTo>
                    <a:cubicBezTo>
                      <a:pt x="35832" y="26036"/>
                      <a:pt x="27773" y="9405"/>
                      <a:pt x="17401" y="2719"/>
                    </a:cubicBezTo>
                    <a:cubicBezTo>
                      <a:pt x="15601" y="-539"/>
                      <a:pt x="9771" y="-1224"/>
                      <a:pt x="8057" y="2633"/>
                    </a:cubicBezTo>
                    <a:cubicBezTo>
                      <a:pt x="2313" y="15749"/>
                      <a:pt x="-9688" y="59812"/>
                      <a:pt x="14744" y="61441"/>
                    </a:cubicBezTo>
                    <a:cubicBezTo>
                      <a:pt x="28888" y="62298"/>
                      <a:pt x="40118" y="51582"/>
                      <a:pt x="37718" y="3735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0" name="任意多边形: 形状 1129">
                <a:extLst>
                  <a:ext uri="{FF2B5EF4-FFF2-40B4-BE49-F238E27FC236}">
                    <a16:creationId xmlns:a16="http://schemas.microsoft.com/office/drawing/2014/main" id="{9FAF01F4-E800-77F7-8A60-0D612272EF06}"/>
                  </a:ext>
                </a:extLst>
              </p:cNvPr>
              <p:cNvSpPr/>
              <p:nvPr/>
            </p:nvSpPr>
            <p:spPr>
              <a:xfrm>
                <a:off x="6759886" y="448609"/>
                <a:ext cx="43989" cy="65421"/>
              </a:xfrm>
              <a:custGeom>
                <a:avLst/>
                <a:gdLst>
                  <a:gd name="connsiteX0" fmla="*/ 37344 w 43989"/>
                  <a:gd name="connsiteY0" fmla="*/ 24593 h 65421"/>
                  <a:gd name="connsiteX1" fmla="*/ 10941 w 43989"/>
                  <a:gd name="connsiteY1" fmla="*/ 3419 h 65421"/>
                  <a:gd name="connsiteX2" fmla="*/ 397 w 43989"/>
                  <a:gd name="connsiteY2" fmla="*/ 5390 h 65421"/>
                  <a:gd name="connsiteX3" fmla="*/ 7169 w 43989"/>
                  <a:gd name="connsiteY3" fmla="*/ 55025 h 65421"/>
                  <a:gd name="connsiteX4" fmla="*/ 37344 w 43989"/>
                  <a:gd name="connsiteY4" fmla="*/ 59654 h 65421"/>
                  <a:gd name="connsiteX5" fmla="*/ 37344 w 43989"/>
                  <a:gd name="connsiteY5" fmla="*/ 24593 h 65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989" h="65421">
                    <a:moveTo>
                      <a:pt x="37344" y="24593"/>
                    </a:moveTo>
                    <a:cubicBezTo>
                      <a:pt x="30144" y="15163"/>
                      <a:pt x="20457" y="9591"/>
                      <a:pt x="10941" y="3419"/>
                    </a:cubicBezTo>
                    <a:cubicBezTo>
                      <a:pt x="9398" y="-1811"/>
                      <a:pt x="568" y="-953"/>
                      <a:pt x="397" y="5390"/>
                    </a:cubicBezTo>
                    <a:cubicBezTo>
                      <a:pt x="54" y="21421"/>
                      <a:pt x="-1832" y="40880"/>
                      <a:pt x="7169" y="55025"/>
                    </a:cubicBezTo>
                    <a:cubicBezTo>
                      <a:pt x="14284" y="66169"/>
                      <a:pt x="27657" y="69341"/>
                      <a:pt x="37344" y="59654"/>
                    </a:cubicBezTo>
                    <a:cubicBezTo>
                      <a:pt x="47203" y="49624"/>
                      <a:pt x="45146" y="34880"/>
                      <a:pt x="37344" y="2459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1" name="任意多边形: 形状 1130">
                <a:extLst>
                  <a:ext uri="{FF2B5EF4-FFF2-40B4-BE49-F238E27FC236}">
                    <a16:creationId xmlns:a16="http://schemas.microsoft.com/office/drawing/2014/main" id="{A3857AC5-B2AF-077E-A506-C90792EF7FF6}"/>
                  </a:ext>
                </a:extLst>
              </p:cNvPr>
              <p:cNvSpPr/>
              <p:nvPr/>
            </p:nvSpPr>
            <p:spPr>
              <a:xfrm>
                <a:off x="6845375" y="475807"/>
                <a:ext cx="42975" cy="61084"/>
              </a:xfrm>
              <a:custGeom>
                <a:avLst/>
                <a:gdLst>
                  <a:gd name="connsiteX0" fmla="*/ 36894 w 42975"/>
                  <a:gd name="connsiteY0" fmla="*/ 20883 h 61084"/>
                  <a:gd name="connsiteX1" fmla="*/ 7577 w 42975"/>
                  <a:gd name="connsiteY1" fmla="*/ 566 h 61084"/>
                  <a:gd name="connsiteX2" fmla="*/ 6205 w 42975"/>
                  <a:gd name="connsiteY2" fmla="*/ 224 h 61084"/>
                  <a:gd name="connsiteX3" fmla="*/ 5605 w 42975"/>
                  <a:gd name="connsiteY3" fmla="*/ 52 h 61084"/>
                  <a:gd name="connsiteX4" fmla="*/ 2862 w 42975"/>
                  <a:gd name="connsiteY4" fmla="*/ 738 h 61084"/>
                  <a:gd name="connsiteX5" fmla="*/ 33 w 42975"/>
                  <a:gd name="connsiteY5" fmla="*/ 5796 h 61084"/>
                  <a:gd name="connsiteX6" fmla="*/ 8691 w 42975"/>
                  <a:gd name="connsiteY6" fmla="*/ 52859 h 61084"/>
                  <a:gd name="connsiteX7" fmla="*/ 36295 w 42975"/>
                  <a:gd name="connsiteY7" fmla="*/ 55859 h 61084"/>
                  <a:gd name="connsiteX8" fmla="*/ 36894 w 42975"/>
                  <a:gd name="connsiteY8" fmla="*/ 20883 h 6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75" h="61084">
                    <a:moveTo>
                      <a:pt x="36894" y="20883"/>
                    </a:moveTo>
                    <a:cubicBezTo>
                      <a:pt x="30122" y="10939"/>
                      <a:pt x="19235" y="3395"/>
                      <a:pt x="7577" y="566"/>
                    </a:cubicBezTo>
                    <a:cubicBezTo>
                      <a:pt x="7148" y="395"/>
                      <a:pt x="6634" y="309"/>
                      <a:pt x="6205" y="224"/>
                    </a:cubicBezTo>
                    <a:cubicBezTo>
                      <a:pt x="6034" y="138"/>
                      <a:pt x="5777" y="138"/>
                      <a:pt x="5605" y="52"/>
                    </a:cubicBezTo>
                    <a:cubicBezTo>
                      <a:pt x="4491" y="-119"/>
                      <a:pt x="3634" y="138"/>
                      <a:pt x="2862" y="738"/>
                    </a:cubicBezTo>
                    <a:cubicBezTo>
                      <a:pt x="1061" y="1509"/>
                      <a:pt x="-224" y="3224"/>
                      <a:pt x="33" y="5796"/>
                    </a:cubicBezTo>
                    <a:cubicBezTo>
                      <a:pt x="1147" y="20626"/>
                      <a:pt x="-824" y="40429"/>
                      <a:pt x="8691" y="52859"/>
                    </a:cubicBezTo>
                    <a:cubicBezTo>
                      <a:pt x="15806" y="62117"/>
                      <a:pt x="27722" y="64174"/>
                      <a:pt x="36295" y="55859"/>
                    </a:cubicBezTo>
                    <a:cubicBezTo>
                      <a:pt x="46239" y="46258"/>
                      <a:pt x="43924" y="31085"/>
                      <a:pt x="36894" y="2088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2" name="任意多边形: 形状 1131">
                <a:extLst>
                  <a:ext uri="{FF2B5EF4-FFF2-40B4-BE49-F238E27FC236}">
                    <a16:creationId xmlns:a16="http://schemas.microsoft.com/office/drawing/2014/main" id="{90E318D7-7C15-810A-DF7C-8C7B5FFB5EA9}"/>
                  </a:ext>
                </a:extLst>
              </p:cNvPr>
              <p:cNvSpPr/>
              <p:nvPr/>
            </p:nvSpPr>
            <p:spPr>
              <a:xfrm>
                <a:off x="6480464" y="495417"/>
                <a:ext cx="49129" cy="62947"/>
              </a:xfrm>
              <a:custGeom>
                <a:avLst/>
                <a:gdLst>
                  <a:gd name="connsiteX0" fmla="*/ 47075 w 49129"/>
                  <a:gd name="connsiteY0" fmla="*/ 4445 h 62947"/>
                  <a:gd name="connsiteX1" fmla="*/ 46046 w 49129"/>
                  <a:gd name="connsiteY1" fmla="*/ 2988 h 62947"/>
                  <a:gd name="connsiteX2" fmla="*/ 38503 w 49129"/>
                  <a:gd name="connsiteY2" fmla="*/ 673 h 62947"/>
                  <a:gd name="connsiteX3" fmla="*/ 1555 w 49129"/>
                  <a:gd name="connsiteY3" fmla="*/ 34278 h 62947"/>
                  <a:gd name="connsiteX4" fmla="*/ 17671 w 49129"/>
                  <a:gd name="connsiteY4" fmla="*/ 62824 h 62947"/>
                  <a:gd name="connsiteX5" fmla="*/ 44674 w 49129"/>
                  <a:gd name="connsiteY5" fmla="*/ 42764 h 62947"/>
                  <a:gd name="connsiteX6" fmla="*/ 47075 w 49129"/>
                  <a:gd name="connsiteY6" fmla="*/ 4445 h 6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29" h="62947">
                    <a:moveTo>
                      <a:pt x="47075" y="4445"/>
                    </a:moveTo>
                    <a:cubicBezTo>
                      <a:pt x="46818" y="3845"/>
                      <a:pt x="46475" y="3417"/>
                      <a:pt x="46046" y="2988"/>
                    </a:cubicBezTo>
                    <a:cubicBezTo>
                      <a:pt x="44674" y="588"/>
                      <a:pt x="41589" y="-955"/>
                      <a:pt x="38503" y="673"/>
                    </a:cubicBezTo>
                    <a:cubicBezTo>
                      <a:pt x="24958" y="7788"/>
                      <a:pt x="7470" y="19619"/>
                      <a:pt x="1555" y="34278"/>
                    </a:cubicBezTo>
                    <a:cubicBezTo>
                      <a:pt x="-3417" y="46450"/>
                      <a:pt x="3955" y="61624"/>
                      <a:pt x="17671" y="62824"/>
                    </a:cubicBezTo>
                    <a:cubicBezTo>
                      <a:pt x="31902" y="64110"/>
                      <a:pt x="40046" y="55194"/>
                      <a:pt x="44674" y="42764"/>
                    </a:cubicBezTo>
                    <a:cubicBezTo>
                      <a:pt x="48618" y="32220"/>
                      <a:pt x="51104" y="15418"/>
                      <a:pt x="47075" y="444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8" name="图形 4">
              <a:extLst>
                <a:ext uri="{FF2B5EF4-FFF2-40B4-BE49-F238E27FC236}">
                  <a16:creationId xmlns:a16="http://schemas.microsoft.com/office/drawing/2014/main" id="{91CE62AC-5230-8BF9-C1B3-61F383C31824}"/>
                </a:ext>
              </a:extLst>
            </p:cNvPr>
            <p:cNvGrpSpPr/>
            <p:nvPr/>
          </p:nvGrpSpPr>
          <p:grpSpPr>
            <a:xfrm>
              <a:off x="7998173" y="2953146"/>
              <a:ext cx="624261" cy="530393"/>
              <a:chOff x="7998173" y="2953146"/>
              <a:chExt cx="624261" cy="530393"/>
            </a:xfrm>
          </p:grpSpPr>
          <p:sp>
            <p:nvSpPr>
              <p:cNvPr id="1107" name="任意多边形: 形状 1106">
                <a:extLst>
                  <a:ext uri="{FF2B5EF4-FFF2-40B4-BE49-F238E27FC236}">
                    <a16:creationId xmlns:a16="http://schemas.microsoft.com/office/drawing/2014/main" id="{74F3ECA3-0605-7C7D-3626-DB0B9CC516E1}"/>
                  </a:ext>
                </a:extLst>
              </p:cNvPr>
              <p:cNvSpPr/>
              <p:nvPr/>
            </p:nvSpPr>
            <p:spPr>
              <a:xfrm>
                <a:off x="7998173" y="2953146"/>
                <a:ext cx="624261" cy="530393"/>
              </a:xfrm>
              <a:custGeom>
                <a:avLst/>
                <a:gdLst>
                  <a:gd name="connsiteX0" fmla="*/ 550248 w 624261"/>
                  <a:gd name="connsiteY0" fmla="*/ 1880 h 530393"/>
                  <a:gd name="connsiteX1" fmla="*/ 543990 w 624261"/>
                  <a:gd name="connsiteY1" fmla="*/ 423 h 530393"/>
                  <a:gd name="connsiteX2" fmla="*/ 540818 w 624261"/>
                  <a:gd name="connsiteY2" fmla="*/ 2052 h 530393"/>
                  <a:gd name="connsiteX3" fmla="*/ 520587 w 624261"/>
                  <a:gd name="connsiteY3" fmla="*/ 20483 h 530393"/>
                  <a:gd name="connsiteX4" fmla="*/ 504814 w 624261"/>
                  <a:gd name="connsiteY4" fmla="*/ 33856 h 530393"/>
                  <a:gd name="connsiteX5" fmla="*/ 504642 w 624261"/>
                  <a:gd name="connsiteY5" fmla="*/ 35485 h 530393"/>
                  <a:gd name="connsiteX6" fmla="*/ 505242 w 624261"/>
                  <a:gd name="connsiteY6" fmla="*/ 39085 h 530393"/>
                  <a:gd name="connsiteX7" fmla="*/ 563878 w 624261"/>
                  <a:gd name="connsiteY7" fmla="*/ 216279 h 530393"/>
                  <a:gd name="connsiteX8" fmla="*/ 453293 w 624261"/>
                  <a:gd name="connsiteY8" fmla="*/ 408303 h 530393"/>
                  <a:gd name="connsiteX9" fmla="*/ 248667 w 624261"/>
                  <a:gd name="connsiteY9" fmla="*/ 467882 h 530393"/>
                  <a:gd name="connsiteX10" fmla="*/ 46614 w 624261"/>
                  <a:gd name="connsiteY10" fmla="*/ 343666 h 530393"/>
                  <a:gd name="connsiteX11" fmla="*/ 42498 w 624261"/>
                  <a:gd name="connsiteY11" fmla="*/ 341351 h 530393"/>
                  <a:gd name="connsiteX12" fmla="*/ 40527 w 624261"/>
                  <a:gd name="connsiteY12" fmla="*/ 341008 h 530393"/>
                  <a:gd name="connsiteX13" fmla="*/ 15581 w 624261"/>
                  <a:gd name="connsiteY13" fmla="*/ 358068 h 530393"/>
                  <a:gd name="connsiteX14" fmla="*/ 1179 w 624261"/>
                  <a:gd name="connsiteY14" fmla="*/ 373155 h 530393"/>
                  <a:gd name="connsiteX15" fmla="*/ 750 w 624261"/>
                  <a:gd name="connsiteY15" fmla="*/ 378213 h 530393"/>
                  <a:gd name="connsiteX16" fmla="*/ 234437 w 624261"/>
                  <a:gd name="connsiteY16" fmla="*/ 524117 h 530393"/>
                  <a:gd name="connsiteX17" fmla="*/ 479096 w 624261"/>
                  <a:gd name="connsiteY17" fmla="*/ 465138 h 530393"/>
                  <a:gd name="connsiteX18" fmla="*/ 620971 w 624261"/>
                  <a:gd name="connsiteY18" fmla="*/ 262656 h 530393"/>
                  <a:gd name="connsiteX19" fmla="*/ 611970 w 624261"/>
                  <a:gd name="connsiteY19" fmla="*/ 133382 h 530393"/>
                  <a:gd name="connsiteX20" fmla="*/ 550248 w 624261"/>
                  <a:gd name="connsiteY20" fmla="*/ 1880 h 53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24261" h="530393">
                    <a:moveTo>
                      <a:pt x="550248" y="1880"/>
                    </a:moveTo>
                    <a:cubicBezTo>
                      <a:pt x="548448" y="-177"/>
                      <a:pt x="545962" y="-348"/>
                      <a:pt x="543990" y="423"/>
                    </a:cubicBezTo>
                    <a:cubicBezTo>
                      <a:pt x="542875" y="595"/>
                      <a:pt x="541761" y="1109"/>
                      <a:pt x="540818" y="2052"/>
                    </a:cubicBezTo>
                    <a:cubicBezTo>
                      <a:pt x="534560" y="8738"/>
                      <a:pt x="527702" y="14739"/>
                      <a:pt x="520587" y="20483"/>
                    </a:cubicBezTo>
                    <a:cubicBezTo>
                      <a:pt x="515958" y="24255"/>
                      <a:pt x="506871" y="27941"/>
                      <a:pt x="504814" y="33856"/>
                    </a:cubicBezTo>
                    <a:cubicBezTo>
                      <a:pt x="504642" y="34370"/>
                      <a:pt x="504642" y="34970"/>
                      <a:pt x="504642" y="35485"/>
                    </a:cubicBezTo>
                    <a:cubicBezTo>
                      <a:pt x="504299" y="36599"/>
                      <a:pt x="504385" y="37885"/>
                      <a:pt x="505242" y="39085"/>
                    </a:cubicBezTo>
                    <a:cubicBezTo>
                      <a:pt x="540732" y="92406"/>
                      <a:pt x="562935" y="151728"/>
                      <a:pt x="563878" y="216279"/>
                    </a:cubicBezTo>
                    <a:cubicBezTo>
                      <a:pt x="564992" y="298917"/>
                      <a:pt x="516815" y="360725"/>
                      <a:pt x="453293" y="408303"/>
                    </a:cubicBezTo>
                    <a:cubicBezTo>
                      <a:pt x="393628" y="453051"/>
                      <a:pt x="323934" y="481512"/>
                      <a:pt x="248667" y="467882"/>
                    </a:cubicBezTo>
                    <a:cubicBezTo>
                      <a:pt x="168600" y="453394"/>
                      <a:pt x="92991" y="411389"/>
                      <a:pt x="46614" y="343666"/>
                    </a:cubicBezTo>
                    <a:cubicBezTo>
                      <a:pt x="45499" y="342037"/>
                      <a:pt x="44042" y="341351"/>
                      <a:pt x="42498" y="341351"/>
                    </a:cubicBezTo>
                    <a:cubicBezTo>
                      <a:pt x="41899" y="341094"/>
                      <a:pt x="41213" y="340923"/>
                      <a:pt x="40527" y="341008"/>
                    </a:cubicBezTo>
                    <a:cubicBezTo>
                      <a:pt x="31612" y="341952"/>
                      <a:pt x="22182" y="352410"/>
                      <a:pt x="15581" y="358068"/>
                    </a:cubicBezTo>
                    <a:cubicBezTo>
                      <a:pt x="11380" y="361668"/>
                      <a:pt x="3151" y="367069"/>
                      <a:pt x="1179" y="373155"/>
                    </a:cubicBezTo>
                    <a:cubicBezTo>
                      <a:pt x="-21" y="374356"/>
                      <a:pt x="-535" y="376242"/>
                      <a:pt x="750" y="378213"/>
                    </a:cubicBezTo>
                    <a:cubicBezTo>
                      <a:pt x="51843" y="456566"/>
                      <a:pt x="146312" y="502514"/>
                      <a:pt x="234437" y="524117"/>
                    </a:cubicBezTo>
                    <a:cubicBezTo>
                      <a:pt x="318876" y="544862"/>
                      <a:pt x="409230" y="511344"/>
                      <a:pt x="479096" y="465138"/>
                    </a:cubicBezTo>
                    <a:cubicBezTo>
                      <a:pt x="548448" y="419275"/>
                      <a:pt x="606398" y="345723"/>
                      <a:pt x="620971" y="262656"/>
                    </a:cubicBezTo>
                    <a:cubicBezTo>
                      <a:pt x="628429" y="220051"/>
                      <a:pt x="622257" y="174874"/>
                      <a:pt x="611970" y="133382"/>
                    </a:cubicBezTo>
                    <a:cubicBezTo>
                      <a:pt x="601083" y="89063"/>
                      <a:pt x="580937" y="36513"/>
                      <a:pt x="550248" y="18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8" name="任意多边形: 形状 1107">
                <a:extLst>
                  <a:ext uri="{FF2B5EF4-FFF2-40B4-BE49-F238E27FC236}">
                    <a16:creationId xmlns:a16="http://schemas.microsoft.com/office/drawing/2014/main" id="{BF333219-59EF-9CB1-0D82-A4C534A0BEE4}"/>
                  </a:ext>
                </a:extLst>
              </p:cNvPr>
              <p:cNvSpPr/>
              <p:nvPr/>
            </p:nvSpPr>
            <p:spPr>
              <a:xfrm>
                <a:off x="8033050" y="2984499"/>
                <a:ext cx="539729" cy="449905"/>
              </a:xfrm>
              <a:custGeom>
                <a:avLst/>
                <a:gdLst>
                  <a:gd name="connsiteX0" fmla="*/ 479794 w 539729"/>
                  <a:gd name="connsiteY0" fmla="*/ 3446 h 449905"/>
                  <a:gd name="connsiteX1" fmla="*/ 477479 w 539729"/>
                  <a:gd name="connsiteY1" fmla="*/ 1731 h 449905"/>
                  <a:gd name="connsiteX2" fmla="*/ 472422 w 539729"/>
                  <a:gd name="connsiteY2" fmla="*/ 874 h 449905"/>
                  <a:gd name="connsiteX3" fmla="*/ 369894 w 539729"/>
                  <a:gd name="connsiteY3" fmla="*/ 81798 h 449905"/>
                  <a:gd name="connsiteX4" fmla="*/ 258966 w 539729"/>
                  <a:gd name="connsiteY4" fmla="*/ 168038 h 449905"/>
                  <a:gd name="connsiteX5" fmla="*/ 116749 w 539729"/>
                  <a:gd name="connsiteY5" fmla="*/ 251791 h 449905"/>
                  <a:gd name="connsiteX6" fmla="*/ 58627 w 539729"/>
                  <a:gd name="connsiteY6" fmla="*/ 279652 h 449905"/>
                  <a:gd name="connsiteX7" fmla="*/ 1449 w 539729"/>
                  <a:gd name="connsiteY7" fmla="*/ 313085 h 449905"/>
                  <a:gd name="connsiteX8" fmla="*/ 934 w 539729"/>
                  <a:gd name="connsiteY8" fmla="*/ 318485 h 449905"/>
                  <a:gd name="connsiteX9" fmla="*/ 60942 w 539729"/>
                  <a:gd name="connsiteY9" fmla="*/ 382264 h 449905"/>
                  <a:gd name="connsiteX10" fmla="*/ 163297 w 539729"/>
                  <a:gd name="connsiteY10" fmla="*/ 435500 h 449905"/>
                  <a:gd name="connsiteX11" fmla="*/ 399127 w 539729"/>
                  <a:gd name="connsiteY11" fmla="*/ 406182 h 449905"/>
                  <a:gd name="connsiteX12" fmla="*/ 443104 w 539729"/>
                  <a:gd name="connsiteY12" fmla="*/ 366406 h 449905"/>
                  <a:gd name="connsiteX13" fmla="*/ 496510 w 539729"/>
                  <a:gd name="connsiteY13" fmla="*/ 311027 h 449905"/>
                  <a:gd name="connsiteX14" fmla="*/ 536373 w 539729"/>
                  <a:gd name="connsiteY14" fmla="*/ 219901 h 449905"/>
                  <a:gd name="connsiteX15" fmla="*/ 530286 w 539729"/>
                  <a:gd name="connsiteY15" fmla="*/ 111116 h 449905"/>
                  <a:gd name="connsiteX16" fmla="*/ 479794 w 539729"/>
                  <a:gd name="connsiteY16" fmla="*/ 3446 h 449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9729" h="449905">
                    <a:moveTo>
                      <a:pt x="479794" y="3446"/>
                    </a:moveTo>
                    <a:cubicBezTo>
                      <a:pt x="479108" y="2589"/>
                      <a:pt x="478337" y="2074"/>
                      <a:pt x="477479" y="1731"/>
                    </a:cubicBezTo>
                    <a:cubicBezTo>
                      <a:pt x="476365" y="103"/>
                      <a:pt x="474222" y="-755"/>
                      <a:pt x="472422" y="874"/>
                    </a:cubicBezTo>
                    <a:cubicBezTo>
                      <a:pt x="439675" y="29592"/>
                      <a:pt x="404442" y="55138"/>
                      <a:pt x="369894" y="81798"/>
                    </a:cubicBezTo>
                    <a:cubicBezTo>
                      <a:pt x="332690" y="110431"/>
                      <a:pt x="296942" y="140348"/>
                      <a:pt x="258966" y="168038"/>
                    </a:cubicBezTo>
                    <a:cubicBezTo>
                      <a:pt x="255194" y="170781"/>
                      <a:pt x="216275" y="204471"/>
                      <a:pt x="116749" y="251791"/>
                    </a:cubicBezTo>
                    <a:cubicBezTo>
                      <a:pt x="97375" y="260964"/>
                      <a:pt x="77144" y="268850"/>
                      <a:pt x="58627" y="279652"/>
                    </a:cubicBezTo>
                    <a:cubicBezTo>
                      <a:pt x="39767" y="290624"/>
                      <a:pt x="17737" y="298168"/>
                      <a:pt x="1449" y="313085"/>
                    </a:cubicBezTo>
                    <a:cubicBezTo>
                      <a:pt x="-523" y="314885"/>
                      <a:pt x="-266" y="317114"/>
                      <a:pt x="934" y="318485"/>
                    </a:cubicBezTo>
                    <a:cubicBezTo>
                      <a:pt x="11392" y="346003"/>
                      <a:pt x="37796" y="365805"/>
                      <a:pt x="60942" y="382264"/>
                    </a:cubicBezTo>
                    <a:cubicBezTo>
                      <a:pt x="92231" y="404553"/>
                      <a:pt x="127036" y="422812"/>
                      <a:pt x="163297" y="435500"/>
                    </a:cubicBezTo>
                    <a:cubicBezTo>
                      <a:pt x="240278" y="462332"/>
                      <a:pt x="331147" y="451187"/>
                      <a:pt x="399127" y="406182"/>
                    </a:cubicBezTo>
                    <a:cubicBezTo>
                      <a:pt x="415500" y="395380"/>
                      <a:pt x="429302" y="380121"/>
                      <a:pt x="443104" y="366406"/>
                    </a:cubicBezTo>
                    <a:cubicBezTo>
                      <a:pt x="461792" y="347889"/>
                      <a:pt x="480908" y="332458"/>
                      <a:pt x="496510" y="311027"/>
                    </a:cubicBezTo>
                    <a:cubicBezTo>
                      <a:pt x="516313" y="283767"/>
                      <a:pt x="529943" y="252991"/>
                      <a:pt x="536373" y="219901"/>
                    </a:cubicBezTo>
                    <a:cubicBezTo>
                      <a:pt x="543231" y="184240"/>
                      <a:pt x="538773" y="146006"/>
                      <a:pt x="530286" y="111116"/>
                    </a:cubicBezTo>
                    <a:cubicBezTo>
                      <a:pt x="521542" y="75283"/>
                      <a:pt x="503111" y="32335"/>
                      <a:pt x="479794" y="3446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9" name="任意多边形: 形状 1108">
                <a:extLst>
                  <a:ext uri="{FF2B5EF4-FFF2-40B4-BE49-F238E27FC236}">
                    <a16:creationId xmlns:a16="http://schemas.microsoft.com/office/drawing/2014/main" id="{4AD524EC-6CF4-7A2B-0F11-8A1265798081}"/>
                  </a:ext>
                </a:extLst>
              </p:cNvPr>
              <p:cNvSpPr/>
              <p:nvPr/>
            </p:nvSpPr>
            <p:spPr>
              <a:xfrm>
                <a:off x="8337385" y="3179797"/>
                <a:ext cx="51611" cy="56751"/>
              </a:xfrm>
              <a:custGeom>
                <a:avLst/>
                <a:gdLst>
                  <a:gd name="connsiteX0" fmla="*/ 7010 w 51611"/>
                  <a:gd name="connsiteY0" fmla="*/ 0 h 56751"/>
                  <a:gd name="connsiteX1" fmla="*/ 4952 w 51611"/>
                  <a:gd name="connsiteY1" fmla="*/ 1029 h 56751"/>
                  <a:gd name="connsiteX2" fmla="*/ 66 w 51611"/>
                  <a:gd name="connsiteY2" fmla="*/ 6687 h 56751"/>
                  <a:gd name="connsiteX3" fmla="*/ 40357 w 51611"/>
                  <a:gd name="connsiteY3" fmla="*/ 53921 h 56751"/>
                  <a:gd name="connsiteX4" fmla="*/ 45672 w 51611"/>
                  <a:gd name="connsiteY4" fmla="*/ 21431 h 56751"/>
                  <a:gd name="connsiteX5" fmla="*/ 7010 w 51611"/>
                  <a:gd name="connsiteY5" fmla="*/ 0 h 5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611" h="56751">
                    <a:moveTo>
                      <a:pt x="7010" y="0"/>
                    </a:moveTo>
                    <a:cubicBezTo>
                      <a:pt x="6238" y="0"/>
                      <a:pt x="5467" y="429"/>
                      <a:pt x="4952" y="1029"/>
                    </a:cubicBezTo>
                    <a:cubicBezTo>
                      <a:pt x="2124" y="1114"/>
                      <a:pt x="-448" y="3086"/>
                      <a:pt x="66" y="6687"/>
                    </a:cubicBezTo>
                    <a:cubicBezTo>
                      <a:pt x="2381" y="22289"/>
                      <a:pt x="16440" y="68580"/>
                      <a:pt x="40357" y="53921"/>
                    </a:cubicBezTo>
                    <a:cubicBezTo>
                      <a:pt x="53045" y="46120"/>
                      <a:pt x="55273" y="32576"/>
                      <a:pt x="45672" y="21431"/>
                    </a:cubicBezTo>
                    <a:cubicBezTo>
                      <a:pt x="37614" y="12259"/>
                      <a:pt x="19697" y="0"/>
                      <a:pt x="7010" y="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0" name="任意多边形: 形状 1109">
                <a:extLst>
                  <a:ext uri="{FF2B5EF4-FFF2-40B4-BE49-F238E27FC236}">
                    <a16:creationId xmlns:a16="http://schemas.microsoft.com/office/drawing/2014/main" id="{A35FC6D0-D1A0-9ACF-D6F3-0003EA758F7E}"/>
                  </a:ext>
                </a:extLst>
              </p:cNvPr>
              <p:cNvSpPr/>
              <p:nvPr/>
            </p:nvSpPr>
            <p:spPr>
              <a:xfrm>
                <a:off x="8409046" y="3279054"/>
                <a:ext cx="52664" cy="50563"/>
              </a:xfrm>
              <a:custGeom>
                <a:avLst/>
                <a:gdLst>
                  <a:gd name="connsiteX0" fmla="*/ 45506 w 52664"/>
                  <a:gd name="connsiteY0" fmla="*/ 16644 h 50563"/>
                  <a:gd name="connsiteX1" fmla="*/ 6930 w 52664"/>
                  <a:gd name="connsiteY1" fmla="*/ 13 h 50563"/>
                  <a:gd name="connsiteX2" fmla="*/ 4444 w 52664"/>
                  <a:gd name="connsiteY2" fmla="*/ 956 h 50563"/>
                  <a:gd name="connsiteX3" fmla="*/ 243 w 52664"/>
                  <a:gd name="connsiteY3" fmla="*/ 8328 h 50563"/>
                  <a:gd name="connsiteX4" fmla="*/ 44906 w 52664"/>
                  <a:gd name="connsiteY4" fmla="*/ 47076 h 50563"/>
                  <a:gd name="connsiteX5" fmla="*/ 45506 w 52664"/>
                  <a:gd name="connsiteY5" fmla="*/ 16644 h 5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64" h="50563">
                    <a:moveTo>
                      <a:pt x="45506" y="16644"/>
                    </a:moveTo>
                    <a:cubicBezTo>
                      <a:pt x="35133" y="7214"/>
                      <a:pt x="20731" y="1299"/>
                      <a:pt x="6930" y="13"/>
                    </a:cubicBezTo>
                    <a:cubicBezTo>
                      <a:pt x="5901" y="-73"/>
                      <a:pt x="5043" y="270"/>
                      <a:pt x="4444" y="956"/>
                    </a:cubicBezTo>
                    <a:cubicBezTo>
                      <a:pt x="1615" y="1813"/>
                      <a:pt x="-786" y="4642"/>
                      <a:pt x="243" y="8328"/>
                    </a:cubicBezTo>
                    <a:cubicBezTo>
                      <a:pt x="4529" y="23930"/>
                      <a:pt x="23903" y="62249"/>
                      <a:pt x="44906" y="47076"/>
                    </a:cubicBezTo>
                    <a:cubicBezTo>
                      <a:pt x="55621" y="39275"/>
                      <a:pt x="54678" y="24959"/>
                      <a:pt x="45506" y="1664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1" name="任意多边形: 形状 1110">
                <a:extLst>
                  <a:ext uri="{FF2B5EF4-FFF2-40B4-BE49-F238E27FC236}">
                    <a16:creationId xmlns:a16="http://schemas.microsoft.com/office/drawing/2014/main" id="{2501BA8C-3E1E-692E-F296-3F2DB3B95281}"/>
                  </a:ext>
                </a:extLst>
              </p:cNvPr>
              <p:cNvSpPr/>
              <p:nvPr/>
            </p:nvSpPr>
            <p:spPr>
              <a:xfrm>
                <a:off x="8328609" y="3267508"/>
                <a:ext cx="47184" cy="64717"/>
              </a:xfrm>
              <a:custGeom>
                <a:avLst/>
                <a:gdLst>
                  <a:gd name="connsiteX0" fmla="*/ 10728 w 47184"/>
                  <a:gd name="connsiteY0" fmla="*/ 1358 h 64717"/>
                  <a:gd name="connsiteX1" fmla="*/ 2155 w 47184"/>
                  <a:gd name="connsiteY1" fmla="*/ 3329 h 64717"/>
                  <a:gd name="connsiteX2" fmla="*/ 31559 w 47184"/>
                  <a:gd name="connsiteY2" fmla="*/ 63594 h 64717"/>
                  <a:gd name="connsiteX3" fmla="*/ 10728 w 47184"/>
                  <a:gd name="connsiteY3" fmla="*/ 1358 h 6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184" h="64717">
                    <a:moveTo>
                      <a:pt x="10728" y="1358"/>
                    </a:moveTo>
                    <a:cubicBezTo>
                      <a:pt x="8070" y="-700"/>
                      <a:pt x="3870" y="-700"/>
                      <a:pt x="2155" y="3329"/>
                    </a:cubicBezTo>
                    <a:cubicBezTo>
                      <a:pt x="-4703" y="19531"/>
                      <a:pt x="4727" y="73109"/>
                      <a:pt x="31559" y="63594"/>
                    </a:cubicBezTo>
                    <a:cubicBezTo>
                      <a:pt x="67478" y="50821"/>
                      <a:pt x="33274" y="8559"/>
                      <a:pt x="10728" y="135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2" name="任意多边形: 形状 1111">
                <a:extLst>
                  <a:ext uri="{FF2B5EF4-FFF2-40B4-BE49-F238E27FC236}">
                    <a16:creationId xmlns:a16="http://schemas.microsoft.com/office/drawing/2014/main" id="{316EE580-2B1E-F0F9-F5B9-54A0C5426C57}"/>
                  </a:ext>
                </a:extLst>
              </p:cNvPr>
              <p:cNvSpPr/>
              <p:nvPr/>
            </p:nvSpPr>
            <p:spPr>
              <a:xfrm>
                <a:off x="8199329" y="3304468"/>
                <a:ext cx="41856" cy="64773"/>
              </a:xfrm>
              <a:custGeom>
                <a:avLst/>
                <a:gdLst>
                  <a:gd name="connsiteX0" fmla="*/ 21022 w 41856"/>
                  <a:gd name="connsiteY0" fmla="*/ 3231 h 64773"/>
                  <a:gd name="connsiteX1" fmla="*/ 17593 w 41856"/>
                  <a:gd name="connsiteY1" fmla="*/ 402 h 64773"/>
                  <a:gd name="connsiteX2" fmla="*/ 14935 w 41856"/>
                  <a:gd name="connsiteY2" fmla="*/ 145 h 64773"/>
                  <a:gd name="connsiteX3" fmla="*/ 10564 w 41856"/>
                  <a:gd name="connsiteY3" fmla="*/ 2974 h 64773"/>
                  <a:gd name="connsiteX4" fmla="*/ 2676 w 41856"/>
                  <a:gd name="connsiteY4" fmla="*/ 52094 h 64773"/>
                  <a:gd name="connsiteX5" fmla="*/ 31737 w 41856"/>
                  <a:gd name="connsiteY5" fmla="*/ 60924 h 64773"/>
                  <a:gd name="connsiteX6" fmla="*/ 21022 w 41856"/>
                  <a:gd name="connsiteY6" fmla="*/ 3231 h 64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856" h="64773">
                    <a:moveTo>
                      <a:pt x="21022" y="3231"/>
                    </a:moveTo>
                    <a:cubicBezTo>
                      <a:pt x="20422" y="1859"/>
                      <a:pt x="19136" y="831"/>
                      <a:pt x="17593" y="402"/>
                    </a:cubicBezTo>
                    <a:cubicBezTo>
                      <a:pt x="16735" y="-27"/>
                      <a:pt x="15793" y="-113"/>
                      <a:pt x="14935" y="145"/>
                    </a:cubicBezTo>
                    <a:cubicBezTo>
                      <a:pt x="13221" y="402"/>
                      <a:pt x="11677" y="1173"/>
                      <a:pt x="10564" y="2974"/>
                    </a:cubicBezTo>
                    <a:cubicBezTo>
                      <a:pt x="1991" y="17890"/>
                      <a:pt x="-3581" y="35292"/>
                      <a:pt x="2676" y="52094"/>
                    </a:cubicBezTo>
                    <a:cubicBezTo>
                      <a:pt x="7649" y="65553"/>
                      <a:pt x="20336" y="67953"/>
                      <a:pt x="31737" y="60924"/>
                    </a:cubicBezTo>
                    <a:cubicBezTo>
                      <a:pt x="53511" y="47636"/>
                      <a:pt x="35509" y="16861"/>
                      <a:pt x="21022" y="323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3" name="任意多边形: 形状 1112">
                <a:extLst>
                  <a:ext uri="{FF2B5EF4-FFF2-40B4-BE49-F238E27FC236}">
                    <a16:creationId xmlns:a16="http://schemas.microsoft.com/office/drawing/2014/main" id="{590DBE43-0146-C24E-8968-08720C97BCED}"/>
                  </a:ext>
                </a:extLst>
              </p:cNvPr>
              <p:cNvSpPr/>
              <p:nvPr/>
            </p:nvSpPr>
            <p:spPr>
              <a:xfrm>
                <a:off x="8116176" y="3282407"/>
                <a:ext cx="39029" cy="58736"/>
              </a:xfrm>
              <a:custGeom>
                <a:avLst/>
                <a:gdLst>
                  <a:gd name="connsiteX0" fmla="*/ 28137 w 39029"/>
                  <a:gd name="connsiteY0" fmla="*/ 3774 h 58736"/>
                  <a:gd name="connsiteX1" fmla="*/ 18622 w 39029"/>
                  <a:gd name="connsiteY1" fmla="*/ 2145 h 58736"/>
                  <a:gd name="connsiteX2" fmla="*/ 105 w 39029"/>
                  <a:gd name="connsiteY2" fmla="*/ 40893 h 58736"/>
                  <a:gd name="connsiteX3" fmla="*/ 22222 w 39029"/>
                  <a:gd name="connsiteY3" fmla="*/ 58124 h 58736"/>
                  <a:gd name="connsiteX4" fmla="*/ 39024 w 39029"/>
                  <a:gd name="connsiteY4" fmla="*/ 31121 h 58736"/>
                  <a:gd name="connsiteX5" fmla="*/ 28137 w 39029"/>
                  <a:gd name="connsiteY5" fmla="*/ 3774 h 5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29" h="58736">
                    <a:moveTo>
                      <a:pt x="28137" y="3774"/>
                    </a:moveTo>
                    <a:cubicBezTo>
                      <a:pt x="26680" y="259"/>
                      <a:pt x="21708" y="-1798"/>
                      <a:pt x="18622" y="2145"/>
                    </a:cubicBezTo>
                    <a:cubicBezTo>
                      <a:pt x="9621" y="13547"/>
                      <a:pt x="-1181" y="25463"/>
                      <a:pt x="105" y="40893"/>
                    </a:cubicBezTo>
                    <a:cubicBezTo>
                      <a:pt x="1048" y="52209"/>
                      <a:pt x="10649" y="61210"/>
                      <a:pt x="22222" y="58124"/>
                    </a:cubicBezTo>
                    <a:cubicBezTo>
                      <a:pt x="34995" y="54781"/>
                      <a:pt x="39195" y="43208"/>
                      <a:pt x="39024" y="31121"/>
                    </a:cubicBezTo>
                    <a:cubicBezTo>
                      <a:pt x="38853" y="22205"/>
                      <a:pt x="35595" y="9946"/>
                      <a:pt x="28137" y="377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4" name="任意多边形: 形状 1113">
                <a:extLst>
                  <a:ext uri="{FF2B5EF4-FFF2-40B4-BE49-F238E27FC236}">
                    <a16:creationId xmlns:a16="http://schemas.microsoft.com/office/drawing/2014/main" id="{069AFC73-E32A-CF62-925B-E0752404C36A}"/>
                  </a:ext>
                </a:extLst>
              </p:cNvPr>
              <p:cNvSpPr/>
              <p:nvPr/>
            </p:nvSpPr>
            <p:spPr>
              <a:xfrm>
                <a:off x="8418879" y="3205522"/>
                <a:ext cx="60679" cy="56095"/>
              </a:xfrm>
              <a:custGeom>
                <a:avLst/>
                <a:gdLst>
                  <a:gd name="connsiteX0" fmla="*/ 43473 w 60679"/>
                  <a:gd name="connsiteY0" fmla="*/ 10793 h 56095"/>
                  <a:gd name="connsiteX1" fmla="*/ 6783 w 60679"/>
                  <a:gd name="connsiteY1" fmla="*/ 335 h 56095"/>
                  <a:gd name="connsiteX2" fmla="*/ 1039 w 60679"/>
                  <a:gd name="connsiteY2" fmla="*/ 8650 h 56095"/>
                  <a:gd name="connsiteX3" fmla="*/ 15269 w 60679"/>
                  <a:gd name="connsiteY3" fmla="*/ 37111 h 56095"/>
                  <a:gd name="connsiteX4" fmla="*/ 31214 w 60679"/>
                  <a:gd name="connsiteY4" fmla="*/ 52542 h 56095"/>
                  <a:gd name="connsiteX5" fmla="*/ 59761 w 60679"/>
                  <a:gd name="connsiteY5" fmla="*/ 44140 h 56095"/>
                  <a:gd name="connsiteX6" fmla="*/ 43473 w 60679"/>
                  <a:gd name="connsiteY6" fmla="*/ 10793 h 5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679" h="56095">
                    <a:moveTo>
                      <a:pt x="43473" y="10793"/>
                    </a:moveTo>
                    <a:cubicBezTo>
                      <a:pt x="33615" y="4878"/>
                      <a:pt x="18956" y="-1551"/>
                      <a:pt x="6783" y="335"/>
                    </a:cubicBezTo>
                    <a:cubicBezTo>
                      <a:pt x="2582" y="-608"/>
                      <a:pt x="-2133" y="4107"/>
                      <a:pt x="1039" y="8650"/>
                    </a:cubicBezTo>
                    <a:cubicBezTo>
                      <a:pt x="6954" y="16966"/>
                      <a:pt x="9869" y="28196"/>
                      <a:pt x="15269" y="37111"/>
                    </a:cubicBezTo>
                    <a:cubicBezTo>
                      <a:pt x="19041" y="43455"/>
                      <a:pt x="24699" y="49027"/>
                      <a:pt x="31214" y="52542"/>
                    </a:cubicBezTo>
                    <a:cubicBezTo>
                      <a:pt x="41844" y="58285"/>
                      <a:pt x="56160" y="58114"/>
                      <a:pt x="59761" y="44140"/>
                    </a:cubicBezTo>
                    <a:cubicBezTo>
                      <a:pt x="63447" y="29739"/>
                      <a:pt x="55646" y="18080"/>
                      <a:pt x="43473" y="1079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5" name="任意多边形: 形状 1114">
                <a:extLst>
                  <a:ext uri="{FF2B5EF4-FFF2-40B4-BE49-F238E27FC236}">
                    <a16:creationId xmlns:a16="http://schemas.microsoft.com/office/drawing/2014/main" id="{D67492C7-43B0-1083-ABC8-7B62DCD31D9C}"/>
                  </a:ext>
                </a:extLst>
              </p:cNvPr>
              <p:cNvSpPr/>
              <p:nvPr/>
            </p:nvSpPr>
            <p:spPr>
              <a:xfrm>
                <a:off x="8251699" y="3224315"/>
                <a:ext cx="44797" cy="69053"/>
              </a:xfrm>
              <a:custGeom>
                <a:avLst/>
                <a:gdLst>
                  <a:gd name="connsiteX0" fmla="*/ 37746 w 44797"/>
                  <a:gd name="connsiteY0" fmla="*/ 25948 h 69053"/>
                  <a:gd name="connsiteX1" fmla="*/ 8771 w 44797"/>
                  <a:gd name="connsiteY1" fmla="*/ 1088 h 69053"/>
                  <a:gd name="connsiteX2" fmla="*/ 113 w 44797"/>
                  <a:gd name="connsiteY2" fmla="*/ 6231 h 69053"/>
                  <a:gd name="connsiteX3" fmla="*/ 1141 w 44797"/>
                  <a:gd name="connsiteY3" fmla="*/ 37950 h 69053"/>
                  <a:gd name="connsiteX4" fmla="*/ 9200 w 44797"/>
                  <a:gd name="connsiteY4" fmla="*/ 58609 h 69053"/>
                  <a:gd name="connsiteX5" fmla="*/ 38689 w 44797"/>
                  <a:gd name="connsiteY5" fmla="*/ 62981 h 69053"/>
                  <a:gd name="connsiteX6" fmla="*/ 37746 w 44797"/>
                  <a:gd name="connsiteY6" fmla="*/ 25948 h 6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97" h="69053">
                    <a:moveTo>
                      <a:pt x="37746" y="25948"/>
                    </a:moveTo>
                    <a:cubicBezTo>
                      <a:pt x="31317" y="16518"/>
                      <a:pt x="20687" y="4517"/>
                      <a:pt x="8771" y="1088"/>
                    </a:cubicBezTo>
                    <a:cubicBezTo>
                      <a:pt x="5342" y="-1570"/>
                      <a:pt x="-916" y="831"/>
                      <a:pt x="113" y="6231"/>
                    </a:cubicBezTo>
                    <a:cubicBezTo>
                      <a:pt x="1999" y="16261"/>
                      <a:pt x="27" y="27663"/>
                      <a:pt x="1141" y="37950"/>
                    </a:cubicBezTo>
                    <a:cubicBezTo>
                      <a:pt x="1913" y="45236"/>
                      <a:pt x="4828" y="52694"/>
                      <a:pt x="9200" y="58609"/>
                    </a:cubicBezTo>
                    <a:cubicBezTo>
                      <a:pt x="16401" y="68296"/>
                      <a:pt x="29602" y="74125"/>
                      <a:pt x="38689" y="62981"/>
                    </a:cubicBezTo>
                    <a:cubicBezTo>
                      <a:pt x="48033" y="51580"/>
                      <a:pt x="45804" y="37778"/>
                      <a:pt x="37746" y="25948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6" name="任意多边形: 形状 1115">
                <a:extLst>
                  <a:ext uri="{FF2B5EF4-FFF2-40B4-BE49-F238E27FC236}">
                    <a16:creationId xmlns:a16="http://schemas.microsoft.com/office/drawing/2014/main" id="{0B726588-21A6-89E1-DEAF-53EA4C04E245}"/>
                  </a:ext>
                </a:extLst>
              </p:cNvPr>
              <p:cNvSpPr/>
              <p:nvPr/>
            </p:nvSpPr>
            <p:spPr>
              <a:xfrm>
                <a:off x="8476815" y="3167042"/>
                <a:ext cx="56315" cy="45760"/>
              </a:xfrm>
              <a:custGeom>
                <a:avLst/>
                <a:gdLst>
                  <a:gd name="connsiteX0" fmla="*/ 46145 w 56315"/>
                  <a:gd name="connsiteY0" fmla="*/ 8126 h 45760"/>
                  <a:gd name="connsiteX1" fmla="*/ 6540 w 56315"/>
                  <a:gd name="connsiteY1" fmla="*/ 1268 h 45760"/>
                  <a:gd name="connsiteX2" fmla="*/ 454 w 56315"/>
                  <a:gd name="connsiteY2" fmla="*/ 8297 h 45760"/>
                  <a:gd name="connsiteX3" fmla="*/ 49660 w 56315"/>
                  <a:gd name="connsiteY3" fmla="*/ 41130 h 45760"/>
                  <a:gd name="connsiteX4" fmla="*/ 46145 w 56315"/>
                  <a:gd name="connsiteY4" fmla="*/ 8126 h 4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315" h="45760">
                    <a:moveTo>
                      <a:pt x="46145" y="8126"/>
                    </a:moveTo>
                    <a:cubicBezTo>
                      <a:pt x="36201" y="2296"/>
                      <a:pt x="18370" y="-2333"/>
                      <a:pt x="6540" y="1268"/>
                    </a:cubicBezTo>
                    <a:cubicBezTo>
                      <a:pt x="2940" y="496"/>
                      <a:pt x="-1432" y="4525"/>
                      <a:pt x="454" y="8297"/>
                    </a:cubicBezTo>
                    <a:cubicBezTo>
                      <a:pt x="6798" y="21156"/>
                      <a:pt x="32686" y="58789"/>
                      <a:pt x="49660" y="41130"/>
                    </a:cubicBezTo>
                    <a:cubicBezTo>
                      <a:pt x="59518" y="30928"/>
                      <a:pt x="58490" y="15412"/>
                      <a:pt x="46145" y="8126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7" name="任意多边形: 形状 1116">
                <a:extLst>
                  <a:ext uri="{FF2B5EF4-FFF2-40B4-BE49-F238E27FC236}">
                    <a16:creationId xmlns:a16="http://schemas.microsoft.com/office/drawing/2014/main" id="{98F25EC7-175A-B516-BFFE-809C05EDECD6}"/>
                  </a:ext>
                </a:extLst>
              </p:cNvPr>
              <p:cNvSpPr/>
              <p:nvPr/>
            </p:nvSpPr>
            <p:spPr>
              <a:xfrm>
                <a:off x="8400552" y="3106868"/>
                <a:ext cx="67204" cy="42913"/>
              </a:xfrm>
              <a:custGeom>
                <a:avLst/>
                <a:gdLst>
                  <a:gd name="connsiteX0" fmla="*/ 40455 w 67204"/>
                  <a:gd name="connsiteY0" fmla="*/ 62 h 42913"/>
                  <a:gd name="connsiteX1" fmla="*/ 7193 w 67204"/>
                  <a:gd name="connsiteY1" fmla="*/ 6577 h 42913"/>
                  <a:gd name="connsiteX2" fmla="*/ 1878 w 67204"/>
                  <a:gd name="connsiteY2" fmla="*/ 15836 h 42913"/>
                  <a:gd name="connsiteX3" fmla="*/ 44141 w 67204"/>
                  <a:gd name="connsiteY3" fmla="*/ 42668 h 42913"/>
                  <a:gd name="connsiteX4" fmla="*/ 67115 w 67204"/>
                  <a:gd name="connsiteY4" fmla="*/ 22608 h 42913"/>
                  <a:gd name="connsiteX5" fmla="*/ 40455 w 67204"/>
                  <a:gd name="connsiteY5" fmla="*/ 62 h 42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204" h="42913">
                    <a:moveTo>
                      <a:pt x="40455" y="62"/>
                    </a:moveTo>
                    <a:cubicBezTo>
                      <a:pt x="28539" y="-538"/>
                      <a:pt x="18166" y="3320"/>
                      <a:pt x="7193" y="6577"/>
                    </a:cubicBezTo>
                    <a:cubicBezTo>
                      <a:pt x="2222" y="4434"/>
                      <a:pt x="-2836" y="11635"/>
                      <a:pt x="1878" y="15836"/>
                    </a:cubicBezTo>
                    <a:cubicBezTo>
                      <a:pt x="13880" y="26466"/>
                      <a:pt x="27596" y="40524"/>
                      <a:pt x="44141" y="42668"/>
                    </a:cubicBezTo>
                    <a:cubicBezTo>
                      <a:pt x="57257" y="44468"/>
                      <a:pt x="68315" y="36238"/>
                      <a:pt x="67115" y="22608"/>
                    </a:cubicBezTo>
                    <a:cubicBezTo>
                      <a:pt x="66001" y="8721"/>
                      <a:pt x="53399" y="748"/>
                      <a:pt x="40455" y="6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8" name="任意多边形: 形状 1117">
                <a:extLst>
                  <a:ext uri="{FF2B5EF4-FFF2-40B4-BE49-F238E27FC236}">
                    <a16:creationId xmlns:a16="http://schemas.microsoft.com/office/drawing/2014/main" id="{192C5F39-9F6C-7CB4-0B5C-F8602B62629A}"/>
                  </a:ext>
                </a:extLst>
              </p:cNvPr>
              <p:cNvSpPr/>
              <p:nvPr/>
            </p:nvSpPr>
            <p:spPr>
              <a:xfrm>
                <a:off x="8476299" y="3056803"/>
                <a:ext cx="63861" cy="42436"/>
              </a:xfrm>
              <a:custGeom>
                <a:avLst/>
                <a:gdLst>
                  <a:gd name="connsiteX0" fmla="*/ 37574 w 63861"/>
                  <a:gd name="connsiteY0" fmla="*/ 235 h 42436"/>
                  <a:gd name="connsiteX1" fmla="*/ 3113 w 63861"/>
                  <a:gd name="connsiteY1" fmla="*/ 9580 h 42436"/>
                  <a:gd name="connsiteX2" fmla="*/ 1999 w 63861"/>
                  <a:gd name="connsiteY2" fmla="*/ 10437 h 42436"/>
                  <a:gd name="connsiteX3" fmla="*/ 1484 w 63861"/>
                  <a:gd name="connsiteY3" fmla="*/ 10780 h 42436"/>
                  <a:gd name="connsiteX4" fmla="*/ 198 w 63861"/>
                  <a:gd name="connsiteY4" fmla="*/ 13266 h 42436"/>
                  <a:gd name="connsiteX5" fmla="*/ 2170 w 63861"/>
                  <a:gd name="connsiteY5" fmla="*/ 18666 h 42436"/>
                  <a:gd name="connsiteX6" fmla="*/ 43747 w 63861"/>
                  <a:gd name="connsiteY6" fmla="*/ 42412 h 42436"/>
                  <a:gd name="connsiteX7" fmla="*/ 63806 w 63861"/>
                  <a:gd name="connsiteY7" fmla="*/ 23210 h 42436"/>
                  <a:gd name="connsiteX8" fmla="*/ 37574 w 63861"/>
                  <a:gd name="connsiteY8" fmla="*/ 235 h 42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61" h="42436">
                    <a:moveTo>
                      <a:pt x="37574" y="235"/>
                    </a:moveTo>
                    <a:cubicBezTo>
                      <a:pt x="25573" y="-965"/>
                      <a:pt x="12800" y="2464"/>
                      <a:pt x="3113" y="9580"/>
                    </a:cubicBezTo>
                    <a:cubicBezTo>
                      <a:pt x="2684" y="9837"/>
                      <a:pt x="2341" y="10094"/>
                      <a:pt x="1999" y="10437"/>
                    </a:cubicBezTo>
                    <a:cubicBezTo>
                      <a:pt x="1827" y="10523"/>
                      <a:pt x="1655" y="10694"/>
                      <a:pt x="1484" y="10780"/>
                    </a:cubicBezTo>
                    <a:cubicBezTo>
                      <a:pt x="627" y="11466"/>
                      <a:pt x="284" y="12408"/>
                      <a:pt x="198" y="13266"/>
                    </a:cubicBezTo>
                    <a:cubicBezTo>
                      <a:pt x="-316" y="15152"/>
                      <a:pt x="112" y="17209"/>
                      <a:pt x="2170" y="18666"/>
                    </a:cubicBezTo>
                    <a:cubicBezTo>
                      <a:pt x="14257" y="27410"/>
                      <a:pt x="28059" y="41641"/>
                      <a:pt x="43747" y="42412"/>
                    </a:cubicBezTo>
                    <a:cubicBezTo>
                      <a:pt x="55405" y="42927"/>
                      <a:pt x="64664" y="35126"/>
                      <a:pt x="63806" y="23210"/>
                    </a:cubicBezTo>
                    <a:cubicBezTo>
                      <a:pt x="62949" y="9580"/>
                      <a:pt x="49833" y="1521"/>
                      <a:pt x="37574" y="23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9" name="任意多边形: 形状 1118">
                <a:extLst>
                  <a:ext uri="{FF2B5EF4-FFF2-40B4-BE49-F238E27FC236}">
                    <a16:creationId xmlns:a16="http://schemas.microsoft.com/office/drawing/2014/main" id="{8984F6AA-A059-80E9-9A38-BEF6D684ABEB}"/>
                  </a:ext>
                </a:extLst>
              </p:cNvPr>
              <p:cNvSpPr/>
              <p:nvPr/>
            </p:nvSpPr>
            <p:spPr>
              <a:xfrm>
                <a:off x="8276028" y="3330039"/>
                <a:ext cx="44429" cy="65854"/>
              </a:xfrm>
              <a:custGeom>
                <a:avLst/>
                <a:gdLst>
                  <a:gd name="connsiteX0" fmla="*/ 11531 w 44429"/>
                  <a:gd name="connsiteY0" fmla="*/ 205 h 65854"/>
                  <a:gd name="connsiteX1" fmla="*/ 9731 w 44429"/>
                  <a:gd name="connsiteY1" fmla="*/ 119 h 65854"/>
                  <a:gd name="connsiteX2" fmla="*/ 3044 w 44429"/>
                  <a:gd name="connsiteY2" fmla="*/ 4406 h 65854"/>
                  <a:gd name="connsiteX3" fmla="*/ 4930 w 44429"/>
                  <a:gd name="connsiteY3" fmla="*/ 54383 h 65854"/>
                  <a:gd name="connsiteX4" fmla="*/ 37163 w 44429"/>
                  <a:gd name="connsiteY4" fmla="*/ 60470 h 65854"/>
                  <a:gd name="connsiteX5" fmla="*/ 39220 w 44429"/>
                  <a:gd name="connsiteY5" fmla="*/ 26866 h 65854"/>
                  <a:gd name="connsiteX6" fmla="*/ 11531 w 44429"/>
                  <a:gd name="connsiteY6" fmla="*/ 205 h 65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29" h="65854">
                    <a:moveTo>
                      <a:pt x="11531" y="205"/>
                    </a:moveTo>
                    <a:cubicBezTo>
                      <a:pt x="10931" y="-52"/>
                      <a:pt x="10331" y="-52"/>
                      <a:pt x="9731" y="119"/>
                    </a:cubicBezTo>
                    <a:cubicBezTo>
                      <a:pt x="6987" y="-309"/>
                      <a:pt x="3816" y="891"/>
                      <a:pt x="3044" y="4406"/>
                    </a:cubicBezTo>
                    <a:cubicBezTo>
                      <a:pt x="-213" y="19322"/>
                      <a:pt x="-2442" y="40324"/>
                      <a:pt x="4930" y="54383"/>
                    </a:cubicBezTo>
                    <a:cubicBezTo>
                      <a:pt x="11102" y="65956"/>
                      <a:pt x="27390" y="70157"/>
                      <a:pt x="37163" y="60470"/>
                    </a:cubicBezTo>
                    <a:cubicBezTo>
                      <a:pt x="47278" y="50440"/>
                      <a:pt x="45735" y="38439"/>
                      <a:pt x="39220" y="26866"/>
                    </a:cubicBezTo>
                    <a:cubicBezTo>
                      <a:pt x="33648" y="16921"/>
                      <a:pt x="22418" y="4148"/>
                      <a:pt x="11531" y="20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49" name="任意多边形: 形状 1048">
              <a:extLst>
                <a:ext uri="{FF2B5EF4-FFF2-40B4-BE49-F238E27FC236}">
                  <a16:creationId xmlns:a16="http://schemas.microsoft.com/office/drawing/2014/main" id="{3E1C9CDD-5177-501E-541C-AB97157D9CDB}"/>
                </a:ext>
              </a:extLst>
            </p:cNvPr>
            <p:cNvSpPr/>
            <p:nvPr/>
          </p:nvSpPr>
          <p:spPr>
            <a:xfrm>
              <a:off x="7390354" y="704131"/>
              <a:ext cx="42114" cy="60254"/>
            </a:xfrm>
            <a:custGeom>
              <a:avLst/>
              <a:gdLst>
                <a:gd name="connsiteX0" fmla="*/ 39355 w 42114"/>
                <a:gd name="connsiteY0" fmla="*/ 5157 h 60254"/>
                <a:gd name="connsiteX1" fmla="*/ 32926 w 42114"/>
                <a:gd name="connsiteY1" fmla="*/ 271 h 60254"/>
                <a:gd name="connsiteX2" fmla="*/ 7722 w 42114"/>
                <a:gd name="connsiteY2" fmla="*/ 56421 h 60254"/>
                <a:gd name="connsiteX3" fmla="*/ 39355 w 42114"/>
                <a:gd name="connsiteY3" fmla="*/ 5157 h 6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14" h="60254">
                  <a:moveTo>
                    <a:pt x="39355" y="5157"/>
                  </a:moveTo>
                  <a:cubicBezTo>
                    <a:pt x="39269" y="2071"/>
                    <a:pt x="36697" y="-930"/>
                    <a:pt x="32926" y="271"/>
                  </a:cubicBezTo>
                  <a:cubicBezTo>
                    <a:pt x="17409" y="4986"/>
                    <a:pt x="-14738" y="43133"/>
                    <a:pt x="7722" y="56421"/>
                  </a:cubicBezTo>
                  <a:cubicBezTo>
                    <a:pt x="37812" y="74251"/>
                    <a:pt x="47499" y="25217"/>
                    <a:pt x="39355" y="5157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0" name="任意多边形: 形状 1049">
              <a:extLst>
                <a:ext uri="{FF2B5EF4-FFF2-40B4-BE49-F238E27FC236}">
                  <a16:creationId xmlns:a16="http://schemas.microsoft.com/office/drawing/2014/main" id="{4C6A6B96-C560-3D9D-33E7-06FE85DC8398}"/>
                </a:ext>
              </a:extLst>
            </p:cNvPr>
            <p:cNvSpPr/>
            <p:nvPr/>
          </p:nvSpPr>
          <p:spPr>
            <a:xfrm>
              <a:off x="7308812" y="566638"/>
              <a:ext cx="48449" cy="50264"/>
            </a:xfrm>
            <a:custGeom>
              <a:avLst/>
              <a:gdLst>
                <a:gd name="connsiteX0" fmla="*/ 48031 w 48449"/>
                <a:gd name="connsiteY0" fmla="*/ 7547 h 50264"/>
                <a:gd name="connsiteX1" fmla="*/ 48031 w 48449"/>
                <a:gd name="connsiteY1" fmla="*/ 3432 h 50264"/>
                <a:gd name="connsiteX2" fmla="*/ 46573 w 48449"/>
                <a:gd name="connsiteY2" fmla="*/ 1461 h 50264"/>
                <a:gd name="connsiteX3" fmla="*/ 42030 w 48449"/>
                <a:gd name="connsiteY3" fmla="*/ 89 h 50264"/>
                <a:gd name="connsiteX4" fmla="*/ 2768 w 48449"/>
                <a:gd name="connsiteY4" fmla="*/ 23406 h 50264"/>
                <a:gd name="connsiteX5" fmla="*/ 13655 w 48449"/>
                <a:gd name="connsiteY5" fmla="*/ 49124 h 50264"/>
                <a:gd name="connsiteX6" fmla="*/ 48031 w 48449"/>
                <a:gd name="connsiteY6" fmla="*/ 7547 h 5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49" h="50264">
                  <a:moveTo>
                    <a:pt x="48031" y="7547"/>
                  </a:moveTo>
                  <a:cubicBezTo>
                    <a:pt x="48631" y="6261"/>
                    <a:pt x="48545" y="4804"/>
                    <a:pt x="48031" y="3432"/>
                  </a:cubicBezTo>
                  <a:cubicBezTo>
                    <a:pt x="47859" y="2575"/>
                    <a:pt x="47345" y="1889"/>
                    <a:pt x="46573" y="1461"/>
                  </a:cubicBezTo>
                  <a:cubicBezTo>
                    <a:pt x="45459" y="432"/>
                    <a:pt x="43915" y="-254"/>
                    <a:pt x="42030" y="89"/>
                  </a:cubicBezTo>
                  <a:cubicBezTo>
                    <a:pt x="26428" y="2832"/>
                    <a:pt x="10912" y="9090"/>
                    <a:pt x="2768" y="23406"/>
                  </a:cubicBezTo>
                  <a:cubicBezTo>
                    <a:pt x="-3833" y="34894"/>
                    <a:pt x="1996" y="45266"/>
                    <a:pt x="13655" y="49124"/>
                  </a:cubicBezTo>
                  <a:cubicBezTo>
                    <a:pt x="35857" y="56582"/>
                    <a:pt x="46916" y="25721"/>
                    <a:pt x="48031" y="7547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1" name="任意多边形: 形状 1050">
              <a:extLst>
                <a:ext uri="{FF2B5EF4-FFF2-40B4-BE49-F238E27FC236}">
                  <a16:creationId xmlns:a16="http://schemas.microsoft.com/office/drawing/2014/main" id="{3F15B7BC-8128-5393-6961-117AE2F85947}"/>
                </a:ext>
              </a:extLst>
            </p:cNvPr>
            <p:cNvSpPr/>
            <p:nvPr/>
          </p:nvSpPr>
          <p:spPr>
            <a:xfrm>
              <a:off x="7310369" y="680055"/>
              <a:ext cx="49075" cy="39141"/>
            </a:xfrm>
            <a:custGeom>
              <a:avLst/>
              <a:gdLst>
                <a:gd name="connsiteX0" fmla="*/ 48445 w 49075"/>
                <a:gd name="connsiteY0" fmla="*/ 7716 h 39141"/>
                <a:gd name="connsiteX1" fmla="*/ 43987 w 49075"/>
                <a:gd name="connsiteY1" fmla="*/ 1 h 39141"/>
                <a:gd name="connsiteX2" fmla="*/ 5754 w 49075"/>
                <a:gd name="connsiteY2" fmla="*/ 9688 h 39141"/>
                <a:gd name="connsiteX3" fmla="*/ 6526 w 49075"/>
                <a:gd name="connsiteY3" fmla="*/ 35406 h 39141"/>
                <a:gd name="connsiteX4" fmla="*/ 35501 w 49075"/>
                <a:gd name="connsiteY4" fmla="*/ 31376 h 39141"/>
                <a:gd name="connsiteX5" fmla="*/ 48445 w 49075"/>
                <a:gd name="connsiteY5" fmla="*/ 7716 h 3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75" h="39141">
                  <a:moveTo>
                    <a:pt x="48445" y="7716"/>
                  </a:moveTo>
                  <a:cubicBezTo>
                    <a:pt x="50074" y="4630"/>
                    <a:pt x="48531" y="-85"/>
                    <a:pt x="43987" y="1"/>
                  </a:cubicBezTo>
                  <a:cubicBezTo>
                    <a:pt x="30700" y="344"/>
                    <a:pt x="15870" y="-342"/>
                    <a:pt x="5754" y="9688"/>
                  </a:cubicBezTo>
                  <a:cubicBezTo>
                    <a:pt x="-1704" y="16975"/>
                    <a:pt x="-2390" y="29062"/>
                    <a:pt x="6526" y="35406"/>
                  </a:cubicBezTo>
                  <a:cubicBezTo>
                    <a:pt x="16384" y="42435"/>
                    <a:pt x="27014" y="38663"/>
                    <a:pt x="35501" y="31376"/>
                  </a:cubicBezTo>
                  <a:cubicBezTo>
                    <a:pt x="41759" y="26062"/>
                    <a:pt x="48531" y="16632"/>
                    <a:pt x="48445" y="7716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2" name="任意多边形: 形状 1051">
              <a:extLst>
                <a:ext uri="{FF2B5EF4-FFF2-40B4-BE49-F238E27FC236}">
                  <a16:creationId xmlns:a16="http://schemas.microsoft.com/office/drawing/2014/main" id="{FA55F1CC-E0C2-201D-954B-19CCAF13A5AD}"/>
                </a:ext>
              </a:extLst>
            </p:cNvPr>
            <p:cNvSpPr/>
            <p:nvPr/>
          </p:nvSpPr>
          <p:spPr>
            <a:xfrm>
              <a:off x="6346946" y="989489"/>
              <a:ext cx="57216" cy="44087"/>
            </a:xfrm>
            <a:custGeom>
              <a:avLst/>
              <a:gdLst>
                <a:gd name="connsiteX0" fmla="*/ 38890 w 57216"/>
                <a:gd name="connsiteY0" fmla="*/ 3463 h 44087"/>
                <a:gd name="connsiteX1" fmla="*/ 7857 w 57216"/>
                <a:gd name="connsiteY1" fmla="*/ 977 h 44087"/>
                <a:gd name="connsiteX2" fmla="*/ 828 w 57216"/>
                <a:gd name="connsiteY2" fmla="*/ 7921 h 44087"/>
                <a:gd name="connsiteX3" fmla="*/ 31518 w 57216"/>
                <a:gd name="connsiteY3" fmla="*/ 42211 h 44087"/>
                <a:gd name="connsiteX4" fmla="*/ 56806 w 57216"/>
                <a:gd name="connsiteY4" fmla="*/ 30124 h 44087"/>
                <a:gd name="connsiteX5" fmla="*/ 38890 w 57216"/>
                <a:gd name="connsiteY5" fmla="*/ 3463 h 4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6" h="44087">
                  <a:moveTo>
                    <a:pt x="38890" y="3463"/>
                  </a:moveTo>
                  <a:cubicBezTo>
                    <a:pt x="28517" y="34"/>
                    <a:pt x="18316" y="806"/>
                    <a:pt x="7857" y="977"/>
                  </a:cubicBezTo>
                  <a:cubicBezTo>
                    <a:pt x="4000" y="-2195"/>
                    <a:pt x="-2258" y="2949"/>
                    <a:pt x="828" y="7921"/>
                  </a:cubicBezTo>
                  <a:cubicBezTo>
                    <a:pt x="8800" y="20265"/>
                    <a:pt x="17458" y="36124"/>
                    <a:pt x="31518" y="42211"/>
                  </a:cubicBezTo>
                  <a:cubicBezTo>
                    <a:pt x="42662" y="47011"/>
                    <a:pt x="54492" y="42468"/>
                    <a:pt x="56806" y="30124"/>
                  </a:cubicBezTo>
                  <a:cubicBezTo>
                    <a:pt x="59292" y="17436"/>
                    <a:pt x="50120" y="7235"/>
                    <a:pt x="38890" y="3463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3" name="任意多边形: 形状 1052">
              <a:extLst>
                <a:ext uri="{FF2B5EF4-FFF2-40B4-BE49-F238E27FC236}">
                  <a16:creationId xmlns:a16="http://schemas.microsoft.com/office/drawing/2014/main" id="{86395301-4BEB-0A3C-DD77-2B3708EBD36E}"/>
                </a:ext>
              </a:extLst>
            </p:cNvPr>
            <p:cNvSpPr/>
            <p:nvPr/>
          </p:nvSpPr>
          <p:spPr>
            <a:xfrm>
              <a:off x="8361015" y="520745"/>
              <a:ext cx="57233" cy="44087"/>
            </a:xfrm>
            <a:custGeom>
              <a:avLst/>
              <a:gdLst>
                <a:gd name="connsiteX0" fmla="*/ 38844 w 57233"/>
                <a:gd name="connsiteY0" fmla="*/ 3463 h 44087"/>
                <a:gd name="connsiteX1" fmla="*/ 7812 w 57233"/>
                <a:gd name="connsiteY1" fmla="*/ 977 h 44087"/>
                <a:gd name="connsiteX2" fmla="*/ 868 w 57233"/>
                <a:gd name="connsiteY2" fmla="*/ 7921 h 44087"/>
                <a:gd name="connsiteX3" fmla="*/ 31558 w 57233"/>
                <a:gd name="connsiteY3" fmla="*/ 42211 h 44087"/>
                <a:gd name="connsiteX4" fmla="*/ 56846 w 57233"/>
                <a:gd name="connsiteY4" fmla="*/ 30124 h 44087"/>
                <a:gd name="connsiteX5" fmla="*/ 38844 w 57233"/>
                <a:gd name="connsiteY5" fmla="*/ 3463 h 4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33" h="44087">
                  <a:moveTo>
                    <a:pt x="38844" y="3463"/>
                  </a:moveTo>
                  <a:cubicBezTo>
                    <a:pt x="28471" y="34"/>
                    <a:pt x="18270" y="806"/>
                    <a:pt x="7812" y="977"/>
                  </a:cubicBezTo>
                  <a:cubicBezTo>
                    <a:pt x="3954" y="-2195"/>
                    <a:pt x="-2304" y="2949"/>
                    <a:pt x="868" y="7921"/>
                  </a:cubicBezTo>
                  <a:cubicBezTo>
                    <a:pt x="8840" y="20265"/>
                    <a:pt x="17413" y="36124"/>
                    <a:pt x="31558" y="42211"/>
                  </a:cubicBezTo>
                  <a:cubicBezTo>
                    <a:pt x="42702" y="47011"/>
                    <a:pt x="54532" y="42468"/>
                    <a:pt x="56846" y="30124"/>
                  </a:cubicBezTo>
                  <a:cubicBezTo>
                    <a:pt x="59247" y="17351"/>
                    <a:pt x="50160" y="7149"/>
                    <a:pt x="38844" y="3463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4" name="任意多边形: 形状 1053">
              <a:extLst>
                <a:ext uri="{FF2B5EF4-FFF2-40B4-BE49-F238E27FC236}">
                  <a16:creationId xmlns:a16="http://schemas.microsoft.com/office/drawing/2014/main" id="{85002DC7-7577-2125-8D81-D59D1FC8DC42}"/>
                </a:ext>
              </a:extLst>
            </p:cNvPr>
            <p:cNvSpPr/>
            <p:nvPr/>
          </p:nvSpPr>
          <p:spPr>
            <a:xfrm>
              <a:off x="6331567" y="1111390"/>
              <a:ext cx="54922" cy="43067"/>
            </a:xfrm>
            <a:custGeom>
              <a:avLst/>
              <a:gdLst>
                <a:gd name="connsiteX0" fmla="*/ 36867 w 54922"/>
                <a:gd name="connsiteY0" fmla="*/ 3120 h 43067"/>
                <a:gd name="connsiteX1" fmla="*/ 4120 w 54922"/>
                <a:gd name="connsiteY1" fmla="*/ 2863 h 43067"/>
                <a:gd name="connsiteX2" fmla="*/ 2919 w 54922"/>
                <a:gd name="connsiteY2" fmla="*/ 3292 h 43067"/>
                <a:gd name="connsiteX3" fmla="*/ 2405 w 54922"/>
                <a:gd name="connsiteY3" fmla="*/ 3463 h 43067"/>
                <a:gd name="connsiteX4" fmla="*/ 690 w 54922"/>
                <a:gd name="connsiteY4" fmla="*/ 5349 h 43067"/>
                <a:gd name="connsiteX5" fmla="*/ 1119 w 54922"/>
                <a:gd name="connsiteY5" fmla="*/ 10664 h 43067"/>
                <a:gd name="connsiteX6" fmla="*/ 31980 w 54922"/>
                <a:gd name="connsiteY6" fmla="*/ 41954 h 43067"/>
                <a:gd name="connsiteX7" fmla="*/ 54526 w 54922"/>
                <a:gd name="connsiteY7" fmla="*/ 29952 h 43067"/>
                <a:gd name="connsiteX8" fmla="*/ 36867 w 54922"/>
                <a:gd name="connsiteY8" fmla="*/ 3120 h 4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2" h="43067">
                  <a:moveTo>
                    <a:pt x="36867" y="3120"/>
                  </a:moveTo>
                  <a:cubicBezTo>
                    <a:pt x="26579" y="-909"/>
                    <a:pt x="14406" y="-1080"/>
                    <a:pt x="4120" y="2863"/>
                  </a:cubicBezTo>
                  <a:cubicBezTo>
                    <a:pt x="3691" y="2949"/>
                    <a:pt x="3262" y="3120"/>
                    <a:pt x="2919" y="3292"/>
                  </a:cubicBezTo>
                  <a:cubicBezTo>
                    <a:pt x="2748" y="3378"/>
                    <a:pt x="2577" y="3378"/>
                    <a:pt x="2405" y="3463"/>
                  </a:cubicBezTo>
                  <a:cubicBezTo>
                    <a:pt x="1462" y="3892"/>
                    <a:pt x="948" y="4578"/>
                    <a:pt x="690" y="5349"/>
                  </a:cubicBezTo>
                  <a:cubicBezTo>
                    <a:pt x="-252" y="6892"/>
                    <a:pt x="-338" y="8778"/>
                    <a:pt x="1119" y="10664"/>
                  </a:cubicBezTo>
                  <a:cubicBezTo>
                    <a:pt x="9606" y="21380"/>
                    <a:pt x="18350" y="37410"/>
                    <a:pt x="31980" y="41954"/>
                  </a:cubicBezTo>
                  <a:cubicBezTo>
                    <a:pt x="42182" y="45383"/>
                    <a:pt x="52297" y="40754"/>
                    <a:pt x="54526" y="29952"/>
                  </a:cubicBezTo>
                  <a:cubicBezTo>
                    <a:pt x="57012" y="17608"/>
                    <a:pt x="47411" y="7235"/>
                    <a:pt x="36867" y="3120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5" name="任意多边形: 形状 1054">
              <a:extLst>
                <a:ext uri="{FF2B5EF4-FFF2-40B4-BE49-F238E27FC236}">
                  <a16:creationId xmlns:a16="http://schemas.microsoft.com/office/drawing/2014/main" id="{7483D3EF-9570-0D05-DF8F-FEC621812DBA}"/>
                </a:ext>
              </a:extLst>
            </p:cNvPr>
            <p:cNvSpPr/>
            <p:nvPr/>
          </p:nvSpPr>
          <p:spPr>
            <a:xfrm>
              <a:off x="7859884" y="2799839"/>
              <a:ext cx="38422" cy="62561"/>
            </a:xfrm>
            <a:custGeom>
              <a:avLst/>
              <a:gdLst>
                <a:gd name="connsiteX0" fmla="*/ 16196 w 38422"/>
                <a:gd name="connsiteY0" fmla="*/ 2339 h 62561"/>
                <a:gd name="connsiteX1" fmla="*/ 8138 w 38422"/>
                <a:gd name="connsiteY1" fmla="*/ 1910 h 62561"/>
                <a:gd name="connsiteX2" fmla="*/ 19196 w 38422"/>
                <a:gd name="connsiteY2" fmla="*/ 62518 h 62561"/>
                <a:gd name="connsiteX3" fmla="*/ 16196 w 38422"/>
                <a:gd name="connsiteY3" fmla="*/ 2339 h 6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22" h="62561">
                  <a:moveTo>
                    <a:pt x="16196" y="2339"/>
                  </a:moveTo>
                  <a:cubicBezTo>
                    <a:pt x="14395" y="-147"/>
                    <a:pt x="10623" y="-1176"/>
                    <a:pt x="8138" y="1910"/>
                  </a:cubicBezTo>
                  <a:cubicBezTo>
                    <a:pt x="-1978" y="14512"/>
                    <a:pt x="-6864" y="64232"/>
                    <a:pt x="19196" y="62518"/>
                  </a:cubicBezTo>
                  <a:cubicBezTo>
                    <a:pt x="54086" y="60118"/>
                    <a:pt x="34284" y="14255"/>
                    <a:pt x="16196" y="2339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6" name="任意多边形: 形状 1055">
              <a:extLst>
                <a:ext uri="{FF2B5EF4-FFF2-40B4-BE49-F238E27FC236}">
                  <a16:creationId xmlns:a16="http://schemas.microsoft.com/office/drawing/2014/main" id="{47B6380D-95BC-913A-E527-6374378405B8}"/>
                </a:ext>
              </a:extLst>
            </p:cNvPr>
            <p:cNvSpPr/>
            <p:nvPr/>
          </p:nvSpPr>
          <p:spPr>
            <a:xfrm>
              <a:off x="7080929" y="3189045"/>
              <a:ext cx="41879" cy="60315"/>
            </a:xfrm>
            <a:custGeom>
              <a:avLst/>
              <a:gdLst>
                <a:gd name="connsiteX0" fmla="*/ 10852 w 41879"/>
                <a:gd name="connsiteY0" fmla="*/ 1468 h 60315"/>
                <a:gd name="connsiteX1" fmla="*/ 2880 w 41879"/>
                <a:gd name="connsiteY1" fmla="*/ 2753 h 60315"/>
                <a:gd name="connsiteX2" fmla="*/ 26454 w 41879"/>
                <a:gd name="connsiteY2" fmla="*/ 59589 h 60315"/>
                <a:gd name="connsiteX3" fmla="*/ 10852 w 41879"/>
                <a:gd name="connsiteY3" fmla="*/ 1468 h 6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79" h="60315">
                  <a:moveTo>
                    <a:pt x="10852" y="1468"/>
                  </a:moveTo>
                  <a:cubicBezTo>
                    <a:pt x="8538" y="-590"/>
                    <a:pt x="4680" y="-761"/>
                    <a:pt x="2880" y="2753"/>
                  </a:cubicBezTo>
                  <a:cubicBezTo>
                    <a:pt x="-4321" y="17241"/>
                    <a:pt x="1423" y="66876"/>
                    <a:pt x="26454" y="59589"/>
                  </a:cubicBezTo>
                  <a:cubicBezTo>
                    <a:pt x="60144" y="49902"/>
                    <a:pt x="31084" y="9269"/>
                    <a:pt x="10852" y="1468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7" name="任意多边形: 形状 1056">
              <a:extLst>
                <a:ext uri="{FF2B5EF4-FFF2-40B4-BE49-F238E27FC236}">
                  <a16:creationId xmlns:a16="http://schemas.microsoft.com/office/drawing/2014/main" id="{99D1E810-D982-DBDD-5F3D-F51C508D1091}"/>
                </a:ext>
              </a:extLst>
            </p:cNvPr>
            <p:cNvSpPr/>
            <p:nvPr/>
          </p:nvSpPr>
          <p:spPr>
            <a:xfrm>
              <a:off x="6995929" y="3009545"/>
              <a:ext cx="50047" cy="53945"/>
            </a:xfrm>
            <a:custGeom>
              <a:avLst/>
              <a:gdLst>
                <a:gd name="connsiteX0" fmla="*/ 49817 w 50047"/>
                <a:gd name="connsiteY0" fmla="*/ 6603 h 53945"/>
                <a:gd name="connsiteX1" fmla="*/ 45188 w 50047"/>
                <a:gd name="connsiteY1" fmla="*/ 2 h 53945"/>
                <a:gd name="connsiteX2" fmla="*/ 4126 w 50047"/>
                <a:gd name="connsiteY2" fmla="*/ 45865 h 53945"/>
                <a:gd name="connsiteX3" fmla="*/ 49817 w 50047"/>
                <a:gd name="connsiteY3" fmla="*/ 6603 h 5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47" h="53945">
                  <a:moveTo>
                    <a:pt x="49817" y="6603"/>
                  </a:moveTo>
                  <a:cubicBezTo>
                    <a:pt x="50675" y="3688"/>
                    <a:pt x="49132" y="2"/>
                    <a:pt x="45188" y="2"/>
                  </a:cubicBezTo>
                  <a:cubicBezTo>
                    <a:pt x="28986" y="-255"/>
                    <a:pt x="-13276" y="26405"/>
                    <a:pt x="4126" y="45865"/>
                  </a:cubicBezTo>
                  <a:cubicBezTo>
                    <a:pt x="27443" y="72011"/>
                    <a:pt x="51532" y="28205"/>
                    <a:pt x="49817" y="6603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8" name="任意多边形: 形状 1057">
              <a:extLst>
                <a:ext uri="{FF2B5EF4-FFF2-40B4-BE49-F238E27FC236}">
                  <a16:creationId xmlns:a16="http://schemas.microsoft.com/office/drawing/2014/main" id="{0D6EDDC0-C388-E400-E20B-7D387168BEE4}"/>
                </a:ext>
              </a:extLst>
            </p:cNvPr>
            <p:cNvSpPr/>
            <p:nvPr/>
          </p:nvSpPr>
          <p:spPr>
            <a:xfrm>
              <a:off x="7967310" y="686889"/>
              <a:ext cx="49959" cy="54280"/>
            </a:xfrm>
            <a:custGeom>
              <a:avLst/>
              <a:gdLst>
                <a:gd name="connsiteX0" fmla="*/ 7524 w 49959"/>
                <a:gd name="connsiteY0" fmla="*/ 539 h 54280"/>
                <a:gd name="connsiteX1" fmla="*/ 238 w 49959"/>
                <a:gd name="connsiteY1" fmla="*/ 4140 h 54280"/>
                <a:gd name="connsiteX2" fmla="*/ 39500 w 49959"/>
                <a:gd name="connsiteY2" fmla="*/ 51545 h 54280"/>
                <a:gd name="connsiteX3" fmla="*/ 7524 w 49959"/>
                <a:gd name="connsiteY3" fmla="*/ 539 h 5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959" h="54280">
                  <a:moveTo>
                    <a:pt x="7524" y="539"/>
                  </a:moveTo>
                  <a:cubicBezTo>
                    <a:pt x="4695" y="-747"/>
                    <a:pt x="923" y="196"/>
                    <a:pt x="238" y="4140"/>
                  </a:cubicBezTo>
                  <a:cubicBezTo>
                    <a:pt x="-2420" y="20084"/>
                    <a:pt x="17639" y="65862"/>
                    <a:pt x="39500" y="51545"/>
                  </a:cubicBezTo>
                  <a:cubicBezTo>
                    <a:pt x="68903" y="32429"/>
                    <a:pt x="29213" y="2082"/>
                    <a:pt x="7524" y="539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9" name="任意多边形: 形状 1058">
              <a:extLst>
                <a:ext uri="{FF2B5EF4-FFF2-40B4-BE49-F238E27FC236}">
                  <a16:creationId xmlns:a16="http://schemas.microsoft.com/office/drawing/2014/main" id="{D4F1DF7D-26ED-9B34-3F98-F2C87EB2B146}"/>
                </a:ext>
              </a:extLst>
            </p:cNvPr>
            <p:cNvSpPr/>
            <p:nvPr/>
          </p:nvSpPr>
          <p:spPr>
            <a:xfrm>
              <a:off x="7781563" y="3199036"/>
              <a:ext cx="58241" cy="45044"/>
            </a:xfrm>
            <a:custGeom>
              <a:avLst/>
              <a:gdLst>
                <a:gd name="connsiteX0" fmla="*/ 57226 w 58241"/>
                <a:gd name="connsiteY0" fmla="*/ 8965 h 45044"/>
                <a:gd name="connsiteX1" fmla="*/ 54911 w 58241"/>
                <a:gd name="connsiteY1" fmla="*/ 1249 h 45044"/>
                <a:gd name="connsiteX2" fmla="*/ 1418 w 58241"/>
                <a:gd name="connsiteY2" fmla="*/ 31768 h 45044"/>
                <a:gd name="connsiteX3" fmla="*/ 57226 w 58241"/>
                <a:gd name="connsiteY3" fmla="*/ 8965 h 4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241" h="45044">
                  <a:moveTo>
                    <a:pt x="57226" y="8965"/>
                  </a:moveTo>
                  <a:cubicBezTo>
                    <a:pt x="58940" y="6479"/>
                    <a:pt x="58683" y="2535"/>
                    <a:pt x="54911" y="1249"/>
                  </a:cubicBezTo>
                  <a:cubicBezTo>
                    <a:pt x="39652" y="-4065"/>
                    <a:pt x="-8868" y="7850"/>
                    <a:pt x="1418" y="31768"/>
                  </a:cubicBezTo>
                  <a:cubicBezTo>
                    <a:pt x="15306" y="64000"/>
                    <a:pt x="51996" y="30053"/>
                    <a:pt x="57226" y="8965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0" name="任意多边形: 形状 1059">
              <a:extLst>
                <a:ext uri="{FF2B5EF4-FFF2-40B4-BE49-F238E27FC236}">
                  <a16:creationId xmlns:a16="http://schemas.microsoft.com/office/drawing/2014/main" id="{75BFE2C5-4DB1-8B7C-81B9-116FB56D7C91}"/>
                </a:ext>
              </a:extLst>
            </p:cNvPr>
            <p:cNvSpPr/>
            <p:nvPr/>
          </p:nvSpPr>
          <p:spPr>
            <a:xfrm>
              <a:off x="6421450" y="936153"/>
              <a:ext cx="58241" cy="44991"/>
            </a:xfrm>
            <a:custGeom>
              <a:avLst/>
              <a:gdLst>
                <a:gd name="connsiteX0" fmla="*/ 57226 w 58241"/>
                <a:gd name="connsiteY0" fmla="*/ 8965 h 44991"/>
                <a:gd name="connsiteX1" fmla="*/ 54911 w 58241"/>
                <a:gd name="connsiteY1" fmla="*/ 1249 h 44991"/>
                <a:gd name="connsiteX2" fmla="*/ 1419 w 58241"/>
                <a:gd name="connsiteY2" fmla="*/ 31768 h 44991"/>
                <a:gd name="connsiteX3" fmla="*/ 57226 w 58241"/>
                <a:gd name="connsiteY3" fmla="*/ 8965 h 4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241" h="44991">
                  <a:moveTo>
                    <a:pt x="57226" y="8965"/>
                  </a:moveTo>
                  <a:cubicBezTo>
                    <a:pt x="58940" y="6479"/>
                    <a:pt x="58683" y="2535"/>
                    <a:pt x="54911" y="1249"/>
                  </a:cubicBezTo>
                  <a:cubicBezTo>
                    <a:pt x="39652" y="-4065"/>
                    <a:pt x="-8869" y="7850"/>
                    <a:pt x="1419" y="31768"/>
                  </a:cubicBezTo>
                  <a:cubicBezTo>
                    <a:pt x="15306" y="63914"/>
                    <a:pt x="51997" y="29967"/>
                    <a:pt x="57226" y="8965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1" name="任意多边形: 形状 1060">
              <a:extLst>
                <a:ext uri="{FF2B5EF4-FFF2-40B4-BE49-F238E27FC236}">
                  <a16:creationId xmlns:a16="http://schemas.microsoft.com/office/drawing/2014/main" id="{1BA2811D-E37A-53B3-E02E-7CA03C3042C0}"/>
                </a:ext>
              </a:extLst>
            </p:cNvPr>
            <p:cNvSpPr/>
            <p:nvPr/>
          </p:nvSpPr>
          <p:spPr>
            <a:xfrm>
              <a:off x="6103635" y="3104163"/>
              <a:ext cx="38422" cy="62561"/>
            </a:xfrm>
            <a:custGeom>
              <a:avLst/>
              <a:gdLst>
                <a:gd name="connsiteX0" fmla="*/ 16196 w 38422"/>
                <a:gd name="connsiteY0" fmla="*/ 2339 h 62561"/>
                <a:gd name="connsiteX1" fmla="*/ 8138 w 38422"/>
                <a:gd name="connsiteY1" fmla="*/ 1910 h 62561"/>
                <a:gd name="connsiteX2" fmla="*/ 19196 w 38422"/>
                <a:gd name="connsiteY2" fmla="*/ 62518 h 62561"/>
                <a:gd name="connsiteX3" fmla="*/ 16196 w 38422"/>
                <a:gd name="connsiteY3" fmla="*/ 2339 h 6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22" h="62561">
                  <a:moveTo>
                    <a:pt x="16196" y="2339"/>
                  </a:moveTo>
                  <a:cubicBezTo>
                    <a:pt x="14395" y="-147"/>
                    <a:pt x="10624" y="-1176"/>
                    <a:pt x="8138" y="1910"/>
                  </a:cubicBezTo>
                  <a:cubicBezTo>
                    <a:pt x="-1978" y="14512"/>
                    <a:pt x="-6864" y="64232"/>
                    <a:pt x="19196" y="62518"/>
                  </a:cubicBezTo>
                  <a:cubicBezTo>
                    <a:pt x="54086" y="60118"/>
                    <a:pt x="34284" y="14255"/>
                    <a:pt x="16196" y="2339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2" name="任意多边形: 形状 1061">
              <a:extLst>
                <a:ext uri="{FF2B5EF4-FFF2-40B4-BE49-F238E27FC236}">
                  <a16:creationId xmlns:a16="http://schemas.microsoft.com/office/drawing/2014/main" id="{2EBF9E63-2167-4C3D-0E20-45FD1B90EF3C}"/>
                </a:ext>
              </a:extLst>
            </p:cNvPr>
            <p:cNvSpPr/>
            <p:nvPr/>
          </p:nvSpPr>
          <p:spPr>
            <a:xfrm>
              <a:off x="6372297" y="2486011"/>
              <a:ext cx="42186" cy="60254"/>
            </a:xfrm>
            <a:custGeom>
              <a:avLst/>
              <a:gdLst>
                <a:gd name="connsiteX0" fmla="*/ 39428 w 42186"/>
                <a:gd name="connsiteY0" fmla="*/ 5157 h 60254"/>
                <a:gd name="connsiteX1" fmla="*/ 32998 w 42186"/>
                <a:gd name="connsiteY1" fmla="*/ 271 h 60254"/>
                <a:gd name="connsiteX2" fmla="*/ 7709 w 42186"/>
                <a:gd name="connsiteY2" fmla="*/ 56420 h 60254"/>
                <a:gd name="connsiteX3" fmla="*/ 39428 w 42186"/>
                <a:gd name="connsiteY3" fmla="*/ 5157 h 6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86" h="60254">
                  <a:moveTo>
                    <a:pt x="39428" y="5157"/>
                  </a:moveTo>
                  <a:cubicBezTo>
                    <a:pt x="39342" y="2071"/>
                    <a:pt x="36856" y="-929"/>
                    <a:pt x="32998" y="271"/>
                  </a:cubicBezTo>
                  <a:cubicBezTo>
                    <a:pt x="17482" y="4900"/>
                    <a:pt x="-14750" y="43133"/>
                    <a:pt x="7709" y="56420"/>
                  </a:cubicBezTo>
                  <a:cubicBezTo>
                    <a:pt x="37885" y="74251"/>
                    <a:pt x="47572" y="25217"/>
                    <a:pt x="39428" y="5157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3" name="任意多边形: 形状 1062">
              <a:extLst>
                <a:ext uri="{FF2B5EF4-FFF2-40B4-BE49-F238E27FC236}">
                  <a16:creationId xmlns:a16="http://schemas.microsoft.com/office/drawing/2014/main" id="{DEBEFEC7-2DE0-4CA2-7850-1429AA09F6DA}"/>
                </a:ext>
              </a:extLst>
            </p:cNvPr>
            <p:cNvSpPr/>
            <p:nvPr/>
          </p:nvSpPr>
          <p:spPr>
            <a:xfrm>
              <a:off x="8010159" y="1936171"/>
              <a:ext cx="42221" cy="60282"/>
            </a:xfrm>
            <a:custGeom>
              <a:avLst/>
              <a:gdLst>
                <a:gd name="connsiteX0" fmla="*/ 39428 w 42221"/>
                <a:gd name="connsiteY0" fmla="*/ 5157 h 60282"/>
                <a:gd name="connsiteX1" fmla="*/ 32998 w 42221"/>
                <a:gd name="connsiteY1" fmla="*/ 271 h 60282"/>
                <a:gd name="connsiteX2" fmla="*/ 7709 w 42221"/>
                <a:gd name="connsiteY2" fmla="*/ 56421 h 60282"/>
                <a:gd name="connsiteX3" fmla="*/ 39428 w 42221"/>
                <a:gd name="connsiteY3" fmla="*/ 5157 h 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21" h="60282">
                  <a:moveTo>
                    <a:pt x="39428" y="5157"/>
                  </a:moveTo>
                  <a:cubicBezTo>
                    <a:pt x="39342" y="2071"/>
                    <a:pt x="36856" y="-930"/>
                    <a:pt x="32998" y="271"/>
                  </a:cubicBezTo>
                  <a:cubicBezTo>
                    <a:pt x="17482" y="4900"/>
                    <a:pt x="-14750" y="43133"/>
                    <a:pt x="7709" y="56421"/>
                  </a:cubicBezTo>
                  <a:cubicBezTo>
                    <a:pt x="37885" y="74337"/>
                    <a:pt x="47657" y="25217"/>
                    <a:pt x="39428" y="5157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4" name="任意多边形: 形状 1063">
              <a:extLst>
                <a:ext uri="{FF2B5EF4-FFF2-40B4-BE49-F238E27FC236}">
                  <a16:creationId xmlns:a16="http://schemas.microsoft.com/office/drawing/2014/main" id="{450C64CC-10ED-22C1-86C7-5DB017A80E7A}"/>
                </a:ext>
              </a:extLst>
            </p:cNvPr>
            <p:cNvSpPr/>
            <p:nvPr/>
          </p:nvSpPr>
          <p:spPr>
            <a:xfrm>
              <a:off x="6281648" y="2467335"/>
              <a:ext cx="48974" cy="39141"/>
            </a:xfrm>
            <a:custGeom>
              <a:avLst/>
              <a:gdLst>
                <a:gd name="connsiteX0" fmla="*/ 48381 w 48974"/>
                <a:gd name="connsiteY0" fmla="*/ 7716 h 39141"/>
                <a:gd name="connsiteX1" fmla="*/ 43924 w 48974"/>
                <a:gd name="connsiteY1" fmla="*/ 1 h 39141"/>
                <a:gd name="connsiteX2" fmla="*/ 5690 w 48974"/>
                <a:gd name="connsiteY2" fmla="*/ 9688 h 39141"/>
                <a:gd name="connsiteX3" fmla="*/ 6461 w 48974"/>
                <a:gd name="connsiteY3" fmla="*/ 35406 h 39141"/>
                <a:gd name="connsiteX4" fmla="*/ 35436 w 48974"/>
                <a:gd name="connsiteY4" fmla="*/ 31377 h 39141"/>
                <a:gd name="connsiteX5" fmla="*/ 48381 w 48974"/>
                <a:gd name="connsiteY5" fmla="*/ 7716 h 3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974" h="39141">
                  <a:moveTo>
                    <a:pt x="48381" y="7716"/>
                  </a:moveTo>
                  <a:cubicBezTo>
                    <a:pt x="49924" y="4630"/>
                    <a:pt x="48467" y="-85"/>
                    <a:pt x="43924" y="1"/>
                  </a:cubicBezTo>
                  <a:cubicBezTo>
                    <a:pt x="30636" y="344"/>
                    <a:pt x="15806" y="-342"/>
                    <a:pt x="5690" y="9688"/>
                  </a:cubicBezTo>
                  <a:cubicBezTo>
                    <a:pt x="-1682" y="16975"/>
                    <a:pt x="-2368" y="29062"/>
                    <a:pt x="6461" y="35406"/>
                  </a:cubicBezTo>
                  <a:cubicBezTo>
                    <a:pt x="16320" y="42435"/>
                    <a:pt x="26950" y="38663"/>
                    <a:pt x="35436" y="31377"/>
                  </a:cubicBezTo>
                  <a:cubicBezTo>
                    <a:pt x="41695" y="26147"/>
                    <a:pt x="48381" y="16632"/>
                    <a:pt x="48381" y="7716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5" name="任意多边形: 形状 1064">
              <a:extLst>
                <a:ext uri="{FF2B5EF4-FFF2-40B4-BE49-F238E27FC236}">
                  <a16:creationId xmlns:a16="http://schemas.microsoft.com/office/drawing/2014/main" id="{0F1047DC-748F-0F4B-1B9A-98BC4258C471}"/>
                </a:ext>
              </a:extLst>
            </p:cNvPr>
            <p:cNvSpPr/>
            <p:nvPr/>
          </p:nvSpPr>
          <p:spPr>
            <a:xfrm>
              <a:off x="7788673" y="2959583"/>
              <a:ext cx="38594" cy="60594"/>
            </a:xfrm>
            <a:custGeom>
              <a:avLst/>
              <a:gdLst>
                <a:gd name="connsiteX0" fmla="*/ 38200 w 38594"/>
                <a:gd name="connsiteY0" fmla="*/ 37963 h 60594"/>
                <a:gd name="connsiteX1" fmla="*/ 35028 w 38594"/>
                <a:gd name="connsiteY1" fmla="*/ 7016 h 60594"/>
                <a:gd name="connsiteX2" fmla="*/ 27313 w 38594"/>
                <a:gd name="connsiteY2" fmla="*/ 1444 h 60594"/>
                <a:gd name="connsiteX3" fmla="*/ 567 w 38594"/>
                <a:gd name="connsiteY3" fmla="*/ 37963 h 60594"/>
                <a:gd name="connsiteX4" fmla="*/ 16340 w 38594"/>
                <a:gd name="connsiteY4" fmla="*/ 60594 h 60594"/>
                <a:gd name="connsiteX5" fmla="*/ 38200 w 38594"/>
                <a:gd name="connsiteY5" fmla="*/ 37963 h 6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94" h="60594">
                  <a:moveTo>
                    <a:pt x="38200" y="37963"/>
                  </a:moveTo>
                  <a:cubicBezTo>
                    <a:pt x="39571" y="27076"/>
                    <a:pt x="37086" y="17303"/>
                    <a:pt x="35028" y="7016"/>
                  </a:cubicBezTo>
                  <a:cubicBezTo>
                    <a:pt x="37257" y="2644"/>
                    <a:pt x="31342" y="-2585"/>
                    <a:pt x="27313" y="1444"/>
                  </a:cubicBezTo>
                  <a:cubicBezTo>
                    <a:pt x="17112" y="11560"/>
                    <a:pt x="3824" y="22961"/>
                    <a:pt x="567" y="37963"/>
                  </a:cubicBezTo>
                  <a:cubicBezTo>
                    <a:pt x="-2005" y="49793"/>
                    <a:pt x="4339" y="60594"/>
                    <a:pt x="16340" y="60594"/>
                  </a:cubicBezTo>
                  <a:cubicBezTo>
                    <a:pt x="28684" y="60594"/>
                    <a:pt x="36657" y="49707"/>
                    <a:pt x="38200" y="37963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6" name="任意多边形: 形状 1065">
              <a:extLst>
                <a:ext uri="{FF2B5EF4-FFF2-40B4-BE49-F238E27FC236}">
                  <a16:creationId xmlns:a16="http://schemas.microsoft.com/office/drawing/2014/main" id="{4AD0EDA8-8E21-AA4C-9C14-DDF49A5F1BF2}"/>
                </a:ext>
              </a:extLst>
            </p:cNvPr>
            <p:cNvSpPr/>
            <p:nvPr/>
          </p:nvSpPr>
          <p:spPr>
            <a:xfrm>
              <a:off x="6717968" y="312554"/>
              <a:ext cx="38594" cy="60606"/>
            </a:xfrm>
            <a:custGeom>
              <a:avLst/>
              <a:gdLst>
                <a:gd name="connsiteX0" fmla="*/ 38200 w 38594"/>
                <a:gd name="connsiteY0" fmla="*/ 37975 h 60606"/>
                <a:gd name="connsiteX1" fmla="*/ 35028 w 38594"/>
                <a:gd name="connsiteY1" fmla="*/ 7028 h 60606"/>
                <a:gd name="connsiteX2" fmla="*/ 27313 w 38594"/>
                <a:gd name="connsiteY2" fmla="*/ 1456 h 60606"/>
                <a:gd name="connsiteX3" fmla="*/ 567 w 38594"/>
                <a:gd name="connsiteY3" fmla="*/ 37975 h 60606"/>
                <a:gd name="connsiteX4" fmla="*/ 16340 w 38594"/>
                <a:gd name="connsiteY4" fmla="*/ 60607 h 60606"/>
                <a:gd name="connsiteX5" fmla="*/ 38200 w 38594"/>
                <a:gd name="connsiteY5" fmla="*/ 37975 h 6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94" h="60606">
                  <a:moveTo>
                    <a:pt x="38200" y="37975"/>
                  </a:moveTo>
                  <a:cubicBezTo>
                    <a:pt x="39571" y="27088"/>
                    <a:pt x="37085" y="17315"/>
                    <a:pt x="35028" y="7028"/>
                  </a:cubicBezTo>
                  <a:cubicBezTo>
                    <a:pt x="37257" y="2571"/>
                    <a:pt x="31342" y="-2573"/>
                    <a:pt x="27313" y="1456"/>
                  </a:cubicBezTo>
                  <a:cubicBezTo>
                    <a:pt x="17111" y="11572"/>
                    <a:pt x="3824" y="22973"/>
                    <a:pt x="567" y="37975"/>
                  </a:cubicBezTo>
                  <a:cubicBezTo>
                    <a:pt x="-2005" y="49805"/>
                    <a:pt x="4338" y="60607"/>
                    <a:pt x="16340" y="60607"/>
                  </a:cubicBezTo>
                  <a:cubicBezTo>
                    <a:pt x="28770" y="60607"/>
                    <a:pt x="36743" y="49805"/>
                    <a:pt x="38200" y="37975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7" name="任意多边形: 形状 1066">
              <a:extLst>
                <a:ext uri="{FF2B5EF4-FFF2-40B4-BE49-F238E27FC236}">
                  <a16:creationId xmlns:a16="http://schemas.microsoft.com/office/drawing/2014/main" id="{5278CB9C-6ACE-C635-E856-5273F011E031}"/>
                </a:ext>
              </a:extLst>
            </p:cNvPr>
            <p:cNvSpPr/>
            <p:nvPr/>
          </p:nvSpPr>
          <p:spPr>
            <a:xfrm>
              <a:off x="7864193" y="2982938"/>
              <a:ext cx="52503" cy="43067"/>
            </a:xfrm>
            <a:custGeom>
              <a:avLst/>
              <a:gdLst>
                <a:gd name="connsiteX0" fmla="*/ 35289 w 52503"/>
                <a:gd name="connsiteY0" fmla="*/ 3120 h 43067"/>
                <a:gd name="connsiteX1" fmla="*/ 4000 w 52503"/>
                <a:gd name="connsiteY1" fmla="*/ 2863 h 43067"/>
                <a:gd name="connsiteX2" fmla="*/ 2800 w 52503"/>
                <a:gd name="connsiteY2" fmla="*/ 3292 h 43067"/>
                <a:gd name="connsiteX3" fmla="*/ 2285 w 52503"/>
                <a:gd name="connsiteY3" fmla="*/ 3463 h 43067"/>
                <a:gd name="connsiteX4" fmla="*/ 657 w 52503"/>
                <a:gd name="connsiteY4" fmla="*/ 5349 h 43067"/>
                <a:gd name="connsiteX5" fmla="*/ 1085 w 52503"/>
                <a:gd name="connsiteY5" fmla="*/ 10664 h 43067"/>
                <a:gd name="connsiteX6" fmla="*/ 30575 w 52503"/>
                <a:gd name="connsiteY6" fmla="*/ 41954 h 43067"/>
                <a:gd name="connsiteX7" fmla="*/ 52092 w 52503"/>
                <a:gd name="connsiteY7" fmla="*/ 29952 h 43067"/>
                <a:gd name="connsiteX8" fmla="*/ 35289 w 52503"/>
                <a:gd name="connsiteY8" fmla="*/ 3120 h 4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503" h="43067">
                  <a:moveTo>
                    <a:pt x="35289" y="3120"/>
                  </a:moveTo>
                  <a:cubicBezTo>
                    <a:pt x="25431" y="-909"/>
                    <a:pt x="13858" y="-1080"/>
                    <a:pt x="4000" y="2863"/>
                  </a:cubicBezTo>
                  <a:cubicBezTo>
                    <a:pt x="3571" y="2949"/>
                    <a:pt x="3228" y="3120"/>
                    <a:pt x="2800" y="3292"/>
                  </a:cubicBezTo>
                  <a:cubicBezTo>
                    <a:pt x="2628" y="3378"/>
                    <a:pt x="2457" y="3378"/>
                    <a:pt x="2285" y="3463"/>
                  </a:cubicBezTo>
                  <a:cubicBezTo>
                    <a:pt x="1342" y="3892"/>
                    <a:pt x="828" y="4578"/>
                    <a:pt x="657" y="5349"/>
                  </a:cubicBezTo>
                  <a:cubicBezTo>
                    <a:pt x="-201" y="6892"/>
                    <a:pt x="-373" y="8778"/>
                    <a:pt x="1085" y="10664"/>
                  </a:cubicBezTo>
                  <a:cubicBezTo>
                    <a:pt x="9229" y="21380"/>
                    <a:pt x="17458" y="37410"/>
                    <a:pt x="30575" y="41954"/>
                  </a:cubicBezTo>
                  <a:cubicBezTo>
                    <a:pt x="40262" y="45383"/>
                    <a:pt x="49949" y="40754"/>
                    <a:pt x="52092" y="29952"/>
                  </a:cubicBezTo>
                  <a:cubicBezTo>
                    <a:pt x="54577" y="17694"/>
                    <a:pt x="45405" y="7321"/>
                    <a:pt x="35289" y="3120"/>
                  </a:cubicBezTo>
                  <a:close/>
                </a:path>
              </a:pathLst>
            </a:custGeom>
            <a:solidFill>
              <a:srgbClr val="53575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68" name="图形 4">
              <a:extLst>
                <a:ext uri="{FF2B5EF4-FFF2-40B4-BE49-F238E27FC236}">
                  <a16:creationId xmlns:a16="http://schemas.microsoft.com/office/drawing/2014/main" id="{9D174A46-58A9-1842-011B-0C2665B57A5B}"/>
                </a:ext>
              </a:extLst>
            </p:cNvPr>
            <p:cNvGrpSpPr/>
            <p:nvPr/>
          </p:nvGrpSpPr>
          <p:grpSpPr>
            <a:xfrm>
              <a:off x="7860971" y="851586"/>
              <a:ext cx="593910" cy="1566650"/>
              <a:chOff x="7860971" y="851586"/>
              <a:chExt cx="593910" cy="1566650"/>
            </a:xfrm>
          </p:grpSpPr>
          <p:sp>
            <p:nvSpPr>
              <p:cNvPr id="1095" name="任意多边形: 形状 1094">
                <a:extLst>
                  <a:ext uri="{FF2B5EF4-FFF2-40B4-BE49-F238E27FC236}">
                    <a16:creationId xmlns:a16="http://schemas.microsoft.com/office/drawing/2014/main" id="{9C54F3BE-607C-D6D3-6C5B-52F7FE03697F}"/>
                  </a:ext>
                </a:extLst>
              </p:cNvPr>
              <p:cNvSpPr/>
              <p:nvPr/>
            </p:nvSpPr>
            <p:spPr>
              <a:xfrm>
                <a:off x="8301305" y="2034672"/>
                <a:ext cx="146599" cy="383563"/>
              </a:xfrm>
              <a:custGeom>
                <a:avLst/>
                <a:gdLst>
                  <a:gd name="connsiteX0" fmla="*/ 129586 w 146599"/>
                  <a:gd name="connsiteY0" fmla="*/ 239268 h 383563"/>
                  <a:gd name="connsiteX1" fmla="*/ 99410 w 146599"/>
                  <a:gd name="connsiteY1" fmla="*/ 62932 h 383563"/>
                  <a:gd name="connsiteX2" fmla="*/ 98982 w 146599"/>
                  <a:gd name="connsiteY2" fmla="*/ 60017 h 383563"/>
                  <a:gd name="connsiteX3" fmla="*/ 72750 w 146599"/>
                  <a:gd name="connsiteY3" fmla="*/ 5925 h 383563"/>
                  <a:gd name="connsiteX4" fmla="*/ 20972 w 146599"/>
                  <a:gd name="connsiteY4" fmla="*/ 12097 h 383563"/>
                  <a:gd name="connsiteX5" fmla="*/ 1513 w 146599"/>
                  <a:gd name="connsiteY5" fmla="*/ 76734 h 383563"/>
                  <a:gd name="connsiteX6" fmla="*/ 2199 w 146599"/>
                  <a:gd name="connsiteY6" fmla="*/ 78020 h 383563"/>
                  <a:gd name="connsiteX7" fmla="*/ 13000 w 146599"/>
                  <a:gd name="connsiteY7" fmla="*/ 140513 h 383563"/>
                  <a:gd name="connsiteX8" fmla="*/ 29373 w 146599"/>
                  <a:gd name="connsiteY8" fmla="*/ 216980 h 383563"/>
                  <a:gd name="connsiteX9" fmla="*/ 61949 w 146599"/>
                  <a:gd name="connsiteY9" fmla="*/ 356112 h 383563"/>
                  <a:gd name="connsiteX10" fmla="*/ 96496 w 146599"/>
                  <a:gd name="connsiteY10" fmla="*/ 375485 h 383563"/>
                  <a:gd name="connsiteX11" fmla="*/ 101811 w 146599"/>
                  <a:gd name="connsiteY11" fmla="*/ 351140 h 383563"/>
                  <a:gd name="connsiteX12" fmla="*/ 104383 w 146599"/>
                  <a:gd name="connsiteY12" fmla="*/ 357826 h 383563"/>
                  <a:gd name="connsiteX13" fmla="*/ 143387 w 146599"/>
                  <a:gd name="connsiteY13" fmla="*/ 364084 h 383563"/>
                  <a:gd name="connsiteX14" fmla="*/ 129586 w 146599"/>
                  <a:gd name="connsiteY14" fmla="*/ 239268 h 38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599" h="383563">
                    <a:moveTo>
                      <a:pt x="129586" y="239268"/>
                    </a:moveTo>
                    <a:cubicBezTo>
                      <a:pt x="119385" y="180890"/>
                      <a:pt x="112355" y="120796"/>
                      <a:pt x="99410" y="62932"/>
                    </a:cubicBezTo>
                    <a:cubicBezTo>
                      <a:pt x="99325" y="61989"/>
                      <a:pt x="99154" y="60960"/>
                      <a:pt x="98982" y="60017"/>
                    </a:cubicBezTo>
                    <a:cubicBezTo>
                      <a:pt x="96153" y="39701"/>
                      <a:pt x="89981" y="18526"/>
                      <a:pt x="72750" y="5925"/>
                    </a:cubicBezTo>
                    <a:cubicBezTo>
                      <a:pt x="57062" y="-5562"/>
                      <a:pt x="34688" y="1381"/>
                      <a:pt x="20972" y="12097"/>
                    </a:cubicBezTo>
                    <a:cubicBezTo>
                      <a:pt x="3056" y="26156"/>
                      <a:pt x="-3202" y="55560"/>
                      <a:pt x="1513" y="76734"/>
                    </a:cubicBezTo>
                    <a:cubicBezTo>
                      <a:pt x="1598" y="77248"/>
                      <a:pt x="1855" y="77677"/>
                      <a:pt x="2199" y="78020"/>
                    </a:cubicBezTo>
                    <a:cubicBezTo>
                      <a:pt x="2027" y="99194"/>
                      <a:pt x="7856" y="120111"/>
                      <a:pt x="13000" y="140513"/>
                    </a:cubicBezTo>
                    <a:cubicBezTo>
                      <a:pt x="19344" y="165888"/>
                      <a:pt x="24830" y="191262"/>
                      <a:pt x="29373" y="216980"/>
                    </a:cubicBezTo>
                    <a:cubicBezTo>
                      <a:pt x="37603" y="262757"/>
                      <a:pt x="46176" y="312220"/>
                      <a:pt x="61949" y="356112"/>
                    </a:cubicBezTo>
                    <a:cubicBezTo>
                      <a:pt x="66921" y="369828"/>
                      <a:pt x="82609" y="397174"/>
                      <a:pt x="96496" y="375485"/>
                    </a:cubicBezTo>
                    <a:cubicBezTo>
                      <a:pt x="100611" y="368970"/>
                      <a:pt x="101897" y="360226"/>
                      <a:pt x="101811" y="351140"/>
                    </a:cubicBezTo>
                    <a:cubicBezTo>
                      <a:pt x="102582" y="353368"/>
                      <a:pt x="103440" y="355597"/>
                      <a:pt x="104383" y="357826"/>
                    </a:cubicBezTo>
                    <a:cubicBezTo>
                      <a:pt x="114412" y="381229"/>
                      <a:pt x="134558" y="397517"/>
                      <a:pt x="143387" y="364084"/>
                    </a:cubicBezTo>
                    <a:cubicBezTo>
                      <a:pt x="153760" y="325165"/>
                      <a:pt x="136273" y="277588"/>
                      <a:pt x="129586" y="23926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6" name="任意多边形: 形状 1095">
                <a:extLst>
                  <a:ext uri="{FF2B5EF4-FFF2-40B4-BE49-F238E27FC236}">
                    <a16:creationId xmlns:a16="http://schemas.microsoft.com/office/drawing/2014/main" id="{91B1BF68-0C56-15DC-7FE7-AD83D45F7F67}"/>
                  </a:ext>
                </a:extLst>
              </p:cNvPr>
              <p:cNvSpPr/>
              <p:nvPr/>
            </p:nvSpPr>
            <p:spPr>
              <a:xfrm>
                <a:off x="7887682" y="851586"/>
                <a:ext cx="537637" cy="1277007"/>
              </a:xfrm>
              <a:custGeom>
                <a:avLst/>
                <a:gdLst>
                  <a:gd name="connsiteX0" fmla="*/ 522378 w 537637"/>
                  <a:gd name="connsiteY0" fmla="*/ 1127033 h 1277007"/>
                  <a:gd name="connsiteX1" fmla="*/ 498804 w 537637"/>
                  <a:gd name="connsiteY1" fmla="*/ 1019534 h 1277007"/>
                  <a:gd name="connsiteX2" fmla="*/ 469829 w 537637"/>
                  <a:gd name="connsiteY2" fmla="*/ 912034 h 1277007"/>
                  <a:gd name="connsiteX3" fmla="*/ 453713 w 537637"/>
                  <a:gd name="connsiteY3" fmla="*/ 818851 h 1277007"/>
                  <a:gd name="connsiteX4" fmla="*/ 461171 w 537637"/>
                  <a:gd name="connsiteY4" fmla="*/ 679634 h 1277007"/>
                  <a:gd name="connsiteX5" fmla="*/ 451227 w 537637"/>
                  <a:gd name="connsiteY5" fmla="*/ 521728 h 1277007"/>
                  <a:gd name="connsiteX6" fmla="*/ 407421 w 537637"/>
                  <a:gd name="connsiteY6" fmla="*/ 386112 h 1277007"/>
                  <a:gd name="connsiteX7" fmla="*/ 323925 w 537637"/>
                  <a:gd name="connsiteY7" fmla="*/ 262496 h 1277007"/>
                  <a:gd name="connsiteX8" fmla="*/ 243944 w 537637"/>
                  <a:gd name="connsiteY8" fmla="*/ 139909 h 1277007"/>
                  <a:gd name="connsiteX9" fmla="*/ 175792 w 537637"/>
                  <a:gd name="connsiteY9" fmla="*/ 30353 h 1277007"/>
                  <a:gd name="connsiteX10" fmla="*/ 63492 w 537637"/>
                  <a:gd name="connsiteY10" fmla="*/ 4807 h 1277007"/>
                  <a:gd name="connsiteX11" fmla="*/ 7171 w 537637"/>
                  <a:gd name="connsiteY11" fmla="*/ 55813 h 1277007"/>
                  <a:gd name="connsiteX12" fmla="*/ 142 w 537637"/>
                  <a:gd name="connsiteY12" fmla="*/ 95847 h 1277007"/>
                  <a:gd name="connsiteX13" fmla="*/ 34603 w 537637"/>
                  <a:gd name="connsiteY13" fmla="*/ 212690 h 1277007"/>
                  <a:gd name="connsiteX14" fmla="*/ 34603 w 537637"/>
                  <a:gd name="connsiteY14" fmla="*/ 212776 h 1277007"/>
                  <a:gd name="connsiteX15" fmla="*/ 21230 w 537637"/>
                  <a:gd name="connsiteY15" fmla="*/ 320961 h 1277007"/>
                  <a:gd name="connsiteX16" fmla="*/ 16773 w 537637"/>
                  <a:gd name="connsiteY16" fmla="*/ 413458 h 1277007"/>
                  <a:gd name="connsiteX17" fmla="*/ 57063 w 537637"/>
                  <a:gd name="connsiteY17" fmla="*/ 552932 h 1277007"/>
                  <a:gd name="connsiteX18" fmla="*/ 112956 w 537637"/>
                  <a:gd name="connsiteY18" fmla="*/ 628885 h 1277007"/>
                  <a:gd name="connsiteX19" fmla="*/ 113899 w 537637"/>
                  <a:gd name="connsiteY19" fmla="*/ 627942 h 1277007"/>
                  <a:gd name="connsiteX20" fmla="*/ 278405 w 537637"/>
                  <a:gd name="connsiteY20" fmla="*/ 724297 h 1277007"/>
                  <a:gd name="connsiteX21" fmla="*/ 329926 w 537637"/>
                  <a:gd name="connsiteY21" fmla="*/ 851255 h 1277007"/>
                  <a:gd name="connsiteX22" fmla="*/ 360015 w 537637"/>
                  <a:gd name="connsiteY22" fmla="*/ 1021334 h 1277007"/>
                  <a:gd name="connsiteX23" fmla="*/ 387619 w 537637"/>
                  <a:gd name="connsiteY23" fmla="*/ 1175982 h 1277007"/>
                  <a:gd name="connsiteX24" fmla="*/ 407250 w 537637"/>
                  <a:gd name="connsiteY24" fmla="*/ 1253649 h 1277007"/>
                  <a:gd name="connsiteX25" fmla="*/ 425252 w 537637"/>
                  <a:gd name="connsiteY25" fmla="*/ 1271908 h 1277007"/>
                  <a:gd name="connsiteX26" fmla="*/ 440854 w 537637"/>
                  <a:gd name="connsiteY26" fmla="*/ 1221073 h 1277007"/>
                  <a:gd name="connsiteX27" fmla="*/ 475830 w 537637"/>
                  <a:gd name="connsiteY27" fmla="*/ 1273965 h 1277007"/>
                  <a:gd name="connsiteX28" fmla="*/ 484402 w 537637"/>
                  <a:gd name="connsiteY28" fmla="*/ 1218330 h 1277007"/>
                  <a:gd name="connsiteX29" fmla="*/ 484231 w 537637"/>
                  <a:gd name="connsiteY29" fmla="*/ 1201785 h 1277007"/>
                  <a:gd name="connsiteX30" fmla="*/ 486888 w 537637"/>
                  <a:gd name="connsiteY30" fmla="*/ 1208557 h 1277007"/>
                  <a:gd name="connsiteX31" fmla="*/ 524007 w 537637"/>
                  <a:gd name="connsiteY31" fmla="*/ 1254334 h 1277007"/>
                  <a:gd name="connsiteX32" fmla="*/ 537637 w 537637"/>
                  <a:gd name="connsiteY32" fmla="*/ 1220473 h 1277007"/>
                  <a:gd name="connsiteX33" fmla="*/ 522378 w 537637"/>
                  <a:gd name="connsiteY33" fmla="*/ 1127033 h 127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37637" h="1277007">
                    <a:moveTo>
                      <a:pt x="522378" y="1127033"/>
                    </a:moveTo>
                    <a:cubicBezTo>
                      <a:pt x="515521" y="1090943"/>
                      <a:pt x="507805" y="1055109"/>
                      <a:pt x="498804" y="1019534"/>
                    </a:cubicBezTo>
                    <a:cubicBezTo>
                      <a:pt x="489717" y="983615"/>
                      <a:pt x="478916" y="948039"/>
                      <a:pt x="469829" y="912034"/>
                    </a:cubicBezTo>
                    <a:cubicBezTo>
                      <a:pt x="462028" y="881002"/>
                      <a:pt x="457656" y="850141"/>
                      <a:pt x="453713" y="818851"/>
                    </a:cubicBezTo>
                    <a:cubicBezTo>
                      <a:pt x="454913" y="772303"/>
                      <a:pt x="457999" y="726354"/>
                      <a:pt x="461171" y="679634"/>
                    </a:cubicBezTo>
                    <a:cubicBezTo>
                      <a:pt x="464771" y="626827"/>
                      <a:pt x="459542" y="573849"/>
                      <a:pt x="451227" y="521728"/>
                    </a:cubicBezTo>
                    <a:cubicBezTo>
                      <a:pt x="443511" y="473637"/>
                      <a:pt x="431081" y="428803"/>
                      <a:pt x="407421" y="386112"/>
                    </a:cubicBezTo>
                    <a:cubicBezTo>
                      <a:pt x="383504" y="342992"/>
                      <a:pt x="354786" y="300901"/>
                      <a:pt x="323925" y="262496"/>
                    </a:cubicBezTo>
                    <a:cubicBezTo>
                      <a:pt x="292378" y="223320"/>
                      <a:pt x="264175" y="186201"/>
                      <a:pt x="243944" y="139909"/>
                    </a:cubicBezTo>
                    <a:cubicBezTo>
                      <a:pt x="226713" y="100476"/>
                      <a:pt x="208968" y="59242"/>
                      <a:pt x="175792" y="30353"/>
                    </a:cubicBezTo>
                    <a:cubicBezTo>
                      <a:pt x="144588" y="3092"/>
                      <a:pt x="103183" y="-6852"/>
                      <a:pt x="63492" y="4807"/>
                    </a:cubicBezTo>
                    <a:cubicBezTo>
                      <a:pt x="40347" y="11579"/>
                      <a:pt x="16001" y="31724"/>
                      <a:pt x="7171" y="55813"/>
                    </a:cubicBezTo>
                    <a:cubicBezTo>
                      <a:pt x="1171" y="67729"/>
                      <a:pt x="-544" y="82645"/>
                      <a:pt x="142" y="95847"/>
                    </a:cubicBezTo>
                    <a:cubicBezTo>
                      <a:pt x="2371" y="137509"/>
                      <a:pt x="25430" y="173599"/>
                      <a:pt x="34603" y="212690"/>
                    </a:cubicBezTo>
                    <a:cubicBezTo>
                      <a:pt x="34603" y="212690"/>
                      <a:pt x="34603" y="212776"/>
                      <a:pt x="34603" y="212776"/>
                    </a:cubicBezTo>
                    <a:cubicBezTo>
                      <a:pt x="39233" y="250066"/>
                      <a:pt x="28774" y="284956"/>
                      <a:pt x="21230" y="320961"/>
                    </a:cubicBezTo>
                    <a:cubicBezTo>
                      <a:pt x="14801" y="351564"/>
                      <a:pt x="13258" y="382340"/>
                      <a:pt x="16773" y="413458"/>
                    </a:cubicBezTo>
                    <a:cubicBezTo>
                      <a:pt x="22173" y="461721"/>
                      <a:pt x="35975" y="509213"/>
                      <a:pt x="57063" y="552932"/>
                    </a:cubicBezTo>
                    <a:cubicBezTo>
                      <a:pt x="71036" y="581822"/>
                      <a:pt x="90239" y="607025"/>
                      <a:pt x="112956" y="628885"/>
                    </a:cubicBezTo>
                    <a:cubicBezTo>
                      <a:pt x="113213" y="628542"/>
                      <a:pt x="113556" y="628199"/>
                      <a:pt x="113899" y="627942"/>
                    </a:cubicBezTo>
                    <a:cubicBezTo>
                      <a:pt x="160447" y="670118"/>
                      <a:pt x="225341" y="690264"/>
                      <a:pt x="278405" y="724297"/>
                    </a:cubicBezTo>
                    <a:cubicBezTo>
                      <a:pt x="319553" y="750700"/>
                      <a:pt x="322125" y="808050"/>
                      <a:pt x="329926" y="851255"/>
                    </a:cubicBezTo>
                    <a:cubicBezTo>
                      <a:pt x="340127" y="907920"/>
                      <a:pt x="351357" y="964327"/>
                      <a:pt x="360015" y="1021334"/>
                    </a:cubicBezTo>
                    <a:cubicBezTo>
                      <a:pt x="367816" y="1073112"/>
                      <a:pt x="379132" y="1124290"/>
                      <a:pt x="387619" y="1175982"/>
                    </a:cubicBezTo>
                    <a:cubicBezTo>
                      <a:pt x="391991" y="1202385"/>
                      <a:pt x="397305" y="1228788"/>
                      <a:pt x="407250" y="1253649"/>
                    </a:cubicBezTo>
                    <a:cubicBezTo>
                      <a:pt x="410593" y="1262135"/>
                      <a:pt x="415565" y="1271051"/>
                      <a:pt x="425252" y="1271908"/>
                    </a:cubicBezTo>
                    <a:cubicBezTo>
                      <a:pt x="437511" y="1273022"/>
                      <a:pt x="441454" y="1251677"/>
                      <a:pt x="440854" y="1221073"/>
                    </a:cubicBezTo>
                    <a:cubicBezTo>
                      <a:pt x="449769" y="1255620"/>
                      <a:pt x="462457" y="1287081"/>
                      <a:pt x="475830" y="1273965"/>
                    </a:cubicBezTo>
                    <a:cubicBezTo>
                      <a:pt x="487317" y="1262735"/>
                      <a:pt x="484488" y="1232732"/>
                      <a:pt x="484402" y="1218330"/>
                    </a:cubicBezTo>
                    <a:cubicBezTo>
                      <a:pt x="484402" y="1212929"/>
                      <a:pt x="484317" y="1207357"/>
                      <a:pt x="484231" y="1201785"/>
                    </a:cubicBezTo>
                    <a:cubicBezTo>
                      <a:pt x="485088" y="1204100"/>
                      <a:pt x="485945" y="1206328"/>
                      <a:pt x="486888" y="1208557"/>
                    </a:cubicBezTo>
                    <a:cubicBezTo>
                      <a:pt x="492461" y="1221587"/>
                      <a:pt x="504205" y="1256992"/>
                      <a:pt x="524007" y="1254334"/>
                    </a:cubicBezTo>
                    <a:cubicBezTo>
                      <a:pt x="537552" y="1252534"/>
                      <a:pt x="537552" y="1230074"/>
                      <a:pt x="537637" y="1220473"/>
                    </a:cubicBezTo>
                    <a:cubicBezTo>
                      <a:pt x="537723" y="1189612"/>
                      <a:pt x="528122" y="1157208"/>
                      <a:pt x="522378" y="1127033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7" name="任意多边形: 形状 1096">
                <a:extLst>
                  <a:ext uri="{FF2B5EF4-FFF2-40B4-BE49-F238E27FC236}">
                    <a16:creationId xmlns:a16="http://schemas.microsoft.com/office/drawing/2014/main" id="{CB291ED7-FE25-BEB3-A982-E5401D31D523}"/>
                  </a:ext>
                </a:extLst>
              </p:cNvPr>
              <p:cNvSpPr/>
              <p:nvPr/>
            </p:nvSpPr>
            <p:spPr>
              <a:xfrm>
                <a:off x="7919833" y="909279"/>
                <a:ext cx="141935" cy="160346"/>
              </a:xfrm>
              <a:custGeom>
                <a:avLst/>
                <a:gdLst>
                  <a:gd name="connsiteX0" fmla="*/ 141069 w 141935"/>
                  <a:gd name="connsiteY0" fmla="*/ 52213 h 160346"/>
                  <a:gd name="connsiteX1" fmla="*/ 90148 w 141935"/>
                  <a:gd name="connsiteY1" fmla="*/ 520 h 160346"/>
                  <a:gd name="connsiteX2" fmla="*/ 24826 w 141935"/>
                  <a:gd name="connsiteY2" fmla="*/ 29838 h 160346"/>
                  <a:gd name="connsiteX3" fmla="*/ 33484 w 141935"/>
                  <a:gd name="connsiteY3" fmla="*/ 153625 h 160346"/>
                  <a:gd name="connsiteX4" fmla="*/ 35627 w 141935"/>
                  <a:gd name="connsiteY4" fmla="*/ 155340 h 160346"/>
                  <a:gd name="connsiteX5" fmla="*/ 141069 w 141935"/>
                  <a:gd name="connsiteY5" fmla="*/ 52213 h 160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935" h="160346">
                    <a:moveTo>
                      <a:pt x="141069" y="52213"/>
                    </a:moveTo>
                    <a:cubicBezTo>
                      <a:pt x="137126" y="25552"/>
                      <a:pt x="118009" y="4035"/>
                      <a:pt x="90148" y="520"/>
                    </a:cubicBezTo>
                    <a:cubicBezTo>
                      <a:pt x="64088" y="-2823"/>
                      <a:pt x="40771" y="10293"/>
                      <a:pt x="24826" y="29838"/>
                    </a:cubicBezTo>
                    <a:cubicBezTo>
                      <a:pt x="-7835" y="58985"/>
                      <a:pt x="-11522" y="140938"/>
                      <a:pt x="33484" y="153625"/>
                    </a:cubicBezTo>
                    <a:cubicBezTo>
                      <a:pt x="33998" y="154311"/>
                      <a:pt x="34684" y="154911"/>
                      <a:pt x="35627" y="155340"/>
                    </a:cubicBezTo>
                    <a:cubicBezTo>
                      <a:pt x="96578" y="180029"/>
                      <a:pt x="149384" y="108277"/>
                      <a:pt x="141069" y="522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8" name="任意多边形: 形状 1097">
                <a:extLst>
                  <a:ext uri="{FF2B5EF4-FFF2-40B4-BE49-F238E27FC236}">
                    <a16:creationId xmlns:a16="http://schemas.microsoft.com/office/drawing/2014/main" id="{458547BD-8495-0D59-DC74-EAD0F0188921}"/>
                  </a:ext>
                </a:extLst>
              </p:cNvPr>
              <p:cNvSpPr/>
              <p:nvPr/>
            </p:nvSpPr>
            <p:spPr>
              <a:xfrm>
                <a:off x="8082650" y="1505485"/>
                <a:ext cx="46924" cy="86260"/>
              </a:xfrm>
              <a:custGeom>
                <a:avLst/>
                <a:gdLst>
                  <a:gd name="connsiteX0" fmla="*/ 11771 w 46924"/>
                  <a:gd name="connsiteY0" fmla="*/ 83513 h 86260"/>
                  <a:gd name="connsiteX1" fmla="*/ 4398 w 46924"/>
                  <a:gd name="connsiteY1" fmla="*/ 69882 h 86260"/>
                  <a:gd name="connsiteX2" fmla="*/ 26 w 46924"/>
                  <a:gd name="connsiteY2" fmla="*/ 43651 h 86260"/>
                  <a:gd name="connsiteX3" fmla="*/ 1398 w 46924"/>
                  <a:gd name="connsiteY3" fmla="*/ 24105 h 86260"/>
                  <a:gd name="connsiteX4" fmla="*/ 26344 w 46924"/>
                  <a:gd name="connsiteY4" fmla="*/ 11418 h 86260"/>
                  <a:gd name="connsiteX5" fmla="*/ 18114 w 46924"/>
                  <a:gd name="connsiteY5" fmla="*/ 31649 h 86260"/>
                  <a:gd name="connsiteX6" fmla="*/ 19400 w 46924"/>
                  <a:gd name="connsiteY6" fmla="*/ 76740 h 86260"/>
                  <a:gd name="connsiteX7" fmla="*/ 11771 w 46924"/>
                  <a:gd name="connsiteY7" fmla="*/ 83513 h 86260"/>
                  <a:gd name="connsiteX8" fmla="*/ 42460 w 46924"/>
                  <a:gd name="connsiteY8" fmla="*/ 58995 h 86260"/>
                  <a:gd name="connsiteX9" fmla="*/ 45118 w 46924"/>
                  <a:gd name="connsiteY9" fmla="*/ 72711 h 86260"/>
                  <a:gd name="connsiteX10" fmla="*/ 35259 w 46924"/>
                  <a:gd name="connsiteY10" fmla="*/ 84456 h 86260"/>
                  <a:gd name="connsiteX11" fmla="*/ 27287 w 46924"/>
                  <a:gd name="connsiteY11" fmla="*/ 72026 h 86260"/>
                  <a:gd name="connsiteX12" fmla="*/ 26258 w 46924"/>
                  <a:gd name="connsiteY12" fmla="*/ 26677 h 86260"/>
                  <a:gd name="connsiteX13" fmla="*/ 28573 w 46924"/>
                  <a:gd name="connsiteY13" fmla="*/ 21276 h 86260"/>
                  <a:gd name="connsiteX14" fmla="*/ 36117 w 46924"/>
                  <a:gd name="connsiteY14" fmla="*/ 13132 h 86260"/>
                  <a:gd name="connsiteX15" fmla="*/ 45632 w 46924"/>
                  <a:gd name="connsiteY15" fmla="*/ 24448 h 86260"/>
                  <a:gd name="connsiteX16" fmla="*/ 42460 w 46924"/>
                  <a:gd name="connsiteY16" fmla="*/ 58995 h 8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924" h="86260">
                    <a:moveTo>
                      <a:pt x="11771" y="83513"/>
                    </a:moveTo>
                    <a:cubicBezTo>
                      <a:pt x="8513" y="79398"/>
                      <a:pt x="6113" y="74855"/>
                      <a:pt x="4398" y="69882"/>
                    </a:cubicBezTo>
                    <a:cubicBezTo>
                      <a:pt x="1055" y="61653"/>
                      <a:pt x="369" y="52394"/>
                      <a:pt x="26" y="43651"/>
                    </a:cubicBezTo>
                    <a:cubicBezTo>
                      <a:pt x="-231" y="37135"/>
                      <a:pt x="1484" y="30535"/>
                      <a:pt x="1398" y="24105"/>
                    </a:cubicBezTo>
                    <a:cubicBezTo>
                      <a:pt x="1141" y="4646"/>
                      <a:pt x="23772" y="-11899"/>
                      <a:pt x="26344" y="11418"/>
                    </a:cubicBezTo>
                    <a:cubicBezTo>
                      <a:pt x="21372" y="16733"/>
                      <a:pt x="18200" y="24363"/>
                      <a:pt x="18114" y="31649"/>
                    </a:cubicBezTo>
                    <a:cubicBezTo>
                      <a:pt x="15028" y="44936"/>
                      <a:pt x="14342" y="63282"/>
                      <a:pt x="19400" y="76740"/>
                    </a:cubicBezTo>
                    <a:cubicBezTo>
                      <a:pt x="21458" y="81541"/>
                      <a:pt x="18028" y="88056"/>
                      <a:pt x="11771" y="83513"/>
                    </a:cubicBezTo>
                    <a:close/>
                    <a:moveTo>
                      <a:pt x="42460" y="58995"/>
                    </a:moveTo>
                    <a:cubicBezTo>
                      <a:pt x="42975" y="63624"/>
                      <a:pt x="44175" y="68168"/>
                      <a:pt x="45118" y="72711"/>
                    </a:cubicBezTo>
                    <a:cubicBezTo>
                      <a:pt x="48461" y="80512"/>
                      <a:pt x="44432" y="90371"/>
                      <a:pt x="35259" y="84456"/>
                    </a:cubicBezTo>
                    <a:cubicBezTo>
                      <a:pt x="31230" y="81198"/>
                      <a:pt x="28573" y="77083"/>
                      <a:pt x="27287" y="72026"/>
                    </a:cubicBezTo>
                    <a:cubicBezTo>
                      <a:pt x="22486" y="58995"/>
                      <a:pt x="23858" y="40307"/>
                      <a:pt x="26258" y="26677"/>
                    </a:cubicBezTo>
                    <a:cubicBezTo>
                      <a:pt x="26858" y="24877"/>
                      <a:pt x="27630" y="23162"/>
                      <a:pt x="28573" y="21276"/>
                    </a:cubicBezTo>
                    <a:cubicBezTo>
                      <a:pt x="30373" y="17847"/>
                      <a:pt x="32945" y="15104"/>
                      <a:pt x="36117" y="13132"/>
                    </a:cubicBezTo>
                    <a:cubicBezTo>
                      <a:pt x="47003" y="8075"/>
                      <a:pt x="48546" y="18790"/>
                      <a:pt x="45632" y="24448"/>
                    </a:cubicBezTo>
                    <a:cubicBezTo>
                      <a:pt x="41860" y="36021"/>
                      <a:pt x="41174" y="46651"/>
                      <a:pt x="42460" y="5899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9" name="任意多边形: 形状 1098">
                <a:extLst>
                  <a:ext uri="{FF2B5EF4-FFF2-40B4-BE49-F238E27FC236}">
                    <a16:creationId xmlns:a16="http://schemas.microsoft.com/office/drawing/2014/main" id="{DD683CC5-7537-E97A-CAC9-9210816A552E}"/>
                  </a:ext>
                </a:extLst>
              </p:cNvPr>
              <p:cNvSpPr/>
              <p:nvPr/>
            </p:nvSpPr>
            <p:spPr>
              <a:xfrm>
                <a:off x="7990381" y="1476631"/>
                <a:ext cx="57451" cy="95707"/>
              </a:xfrm>
              <a:custGeom>
                <a:avLst/>
                <a:gdLst>
                  <a:gd name="connsiteX0" fmla="*/ 4770 w 57451"/>
                  <a:gd name="connsiteY0" fmla="*/ 86564 h 95707"/>
                  <a:gd name="connsiteX1" fmla="*/ 484 w 57451"/>
                  <a:gd name="connsiteY1" fmla="*/ 69076 h 95707"/>
                  <a:gd name="connsiteX2" fmla="*/ 1084 w 57451"/>
                  <a:gd name="connsiteY2" fmla="*/ 43016 h 95707"/>
                  <a:gd name="connsiteX3" fmla="*/ 4513 w 57451"/>
                  <a:gd name="connsiteY3" fmla="*/ 25357 h 95707"/>
                  <a:gd name="connsiteX4" fmla="*/ 8371 w 57451"/>
                  <a:gd name="connsiteY4" fmla="*/ 13098 h 95707"/>
                  <a:gd name="connsiteX5" fmla="*/ 32288 w 57451"/>
                  <a:gd name="connsiteY5" fmla="*/ 9669 h 95707"/>
                  <a:gd name="connsiteX6" fmla="*/ 17972 w 57451"/>
                  <a:gd name="connsiteY6" fmla="*/ 85535 h 95707"/>
                  <a:gd name="connsiteX7" fmla="*/ 4770 w 57451"/>
                  <a:gd name="connsiteY7" fmla="*/ 86564 h 95707"/>
                  <a:gd name="connsiteX8" fmla="*/ 44204 w 57451"/>
                  <a:gd name="connsiteY8" fmla="*/ 54503 h 95707"/>
                  <a:gd name="connsiteX9" fmla="*/ 45404 w 57451"/>
                  <a:gd name="connsiteY9" fmla="*/ 79192 h 95707"/>
                  <a:gd name="connsiteX10" fmla="*/ 30402 w 57451"/>
                  <a:gd name="connsiteY10" fmla="*/ 91022 h 95707"/>
                  <a:gd name="connsiteX11" fmla="*/ 23973 w 57451"/>
                  <a:gd name="connsiteY11" fmla="*/ 66933 h 95707"/>
                  <a:gd name="connsiteX12" fmla="*/ 35203 w 57451"/>
                  <a:gd name="connsiteY12" fmla="*/ 17813 h 95707"/>
                  <a:gd name="connsiteX13" fmla="*/ 55348 w 57451"/>
                  <a:gd name="connsiteY13" fmla="*/ 28443 h 95707"/>
                  <a:gd name="connsiteX14" fmla="*/ 50804 w 57451"/>
                  <a:gd name="connsiteY14" fmla="*/ 36672 h 95707"/>
                  <a:gd name="connsiteX15" fmla="*/ 44204 w 57451"/>
                  <a:gd name="connsiteY15" fmla="*/ 54503 h 9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7451" h="95707">
                    <a:moveTo>
                      <a:pt x="4770" y="86564"/>
                    </a:moveTo>
                    <a:cubicBezTo>
                      <a:pt x="2026" y="81078"/>
                      <a:pt x="655" y="75248"/>
                      <a:pt x="484" y="69076"/>
                    </a:cubicBezTo>
                    <a:cubicBezTo>
                      <a:pt x="-202" y="61275"/>
                      <a:pt x="-288" y="50560"/>
                      <a:pt x="1084" y="43016"/>
                    </a:cubicBezTo>
                    <a:cubicBezTo>
                      <a:pt x="2198" y="37358"/>
                      <a:pt x="2884" y="30929"/>
                      <a:pt x="4513" y="25357"/>
                    </a:cubicBezTo>
                    <a:cubicBezTo>
                      <a:pt x="5542" y="21585"/>
                      <a:pt x="7084" y="16784"/>
                      <a:pt x="8371" y="13098"/>
                    </a:cubicBezTo>
                    <a:cubicBezTo>
                      <a:pt x="10342" y="1182"/>
                      <a:pt x="28687" y="-7562"/>
                      <a:pt x="32288" y="9669"/>
                    </a:cubicBezTo>
                    <a:cubicBezTo>
                      <a:pt x="32030" y="10097"/>
                      <a:pt x="9142" y="39501"/>
                      <a:pt x="17972" y="85535"/>
                    </a:cubicBezTo>
                    <a:cubicBezTo>
                      <a:pt x="17972" y="99680"/>
                      <a:pt x="7685" y="97023"/>
                      <a:pt x="4770" y="86564"/>
                    </a:cubicBezTo>
                    <a:close/>
                    <a:moveTo>
                      <a:pt x="44204" y="54503"/>
                    </a:moveTo>
                    <a:cubicBezTo>
                      <a:pt x="42232" y="62647"/>
                      <a:pt x="44375" y="71134"/>
                      <a:pt x="45404" y="79192"/>
                    </a:cubicBezTo>
                    <a:cubicBezTo>
                      <a:pt x="46089" y="84764"/>
                      <a:pt x="48061" y="104652"/>
                      <a:pt x="30402" y="91022"/>
                    </a:cubicBezTo>
                    <a:cubicBezTo>
                      <a:pt x="24058" y="86050"/>
                      <a:pt x="24144" y="73963"/>
                      <a:pt x="23973" y="66933"/>
                    </a:cubicBezTo>
                    <a:cubicBezTo>
                      <a:pt x="23629" y="49960"/>
                      <a:pt x="28087" y="33157"/>
                      <a:pt x="35203" y="17813"/>
                    </a:cubicBezTo>
                    <a:cubicBezTo>
                      <a:pt x="40174" y="2725"/>
                      <a:pt x="64692" y="1954"/>
                      <a:pt x="55348" y="28443"/>
                    </a:cubicBezTo>
                    <a:cubicBezTo>
                      <a:pt x="53891" y="31186"/>
                      <a:pt x="52348" y="33929"/>
                      <a:pt x="50804" y="36672"/>
                    </a:cubicBezTo>
                    <a:cubicBezTo>
                      <a:pt x="47632" y="42416"/>
                      <a:pt x="45747" y="48159"/>
                      <a:pt x="44204" y="54503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0" name="任意多边形: 形状 1099">
                <a:extLst>
                  <a:ext uri="{FF2B5EF4-FFF2-40B4-BE49-F238E27FC236}">
                    <a16:creationId xmlns:a16="http://schemas.microsoft.com/office/drawing/2014/main" id="{83D38434-6015-9D49-0F52-CC16653127E0}"/>
                  </a:ext>
                </a:extLst>
              </p:cNvPr>
              <p:cNvSpPr/>
              <p:nvPr/>
            </p:nvSpPr>
            <p:spPr>
              <a:xfrm>
                <a:off x="8252126" y="1464422"/>
                <a:ext cx="202755" cy="254066"/>
              </a:xfrm>
              <a:custGeom>
                <a:avLst/>
                <a:gdLst>
                  <a:gd name="connsiteX0" fmla="*/ 195910 w 202755"/>
                  <a:gd name="connsiteY0" fmla="*/ 205929 h 254066"/>
                  <a:gd name="connsiteX1" fmla="*/ 161534 w 202755"/>
                  <a:gd name="connsiteY1" fmla="*/ 141978 h 254066"/>
                  <a:gd name="connsiteX2" fmla="*/ 160934 w 202755"/>
                  <a:gd name="connsiteY2" fmla="*/ 140864 h 254066"/>
                  <a:gd name="connsiteX3" fmla="*/ 121758 w 202755"/>
                  <a:gd name="connsiteY3" fmla="*/ 62168 h 254066"/>
                  <a:gd name="connsiteX4" fmla="*/ 67837 w 202755"/>
                  <a:gd name="connsiteY4" fmla="*/ 3446 h 254066"/>
                  <a:gd name="connsiteX5" fmla="*/ 8601 w 202755"/>
                  <a:gd name="connsiteY5" fmla="*/ 15019 h 254066"/>
                  <a:gd name="connsiteX6" fmla="*/ 14601 w 202755"/>
                  <a:gd name="connsiteY6" fmla="*/ 70741 h 254066"/>
                  <a:gd name="connsiteX7" fmla="*/ 75895 w 202755"/>
                  <a:gd name="connsiteY7" fmla="*/ 165895 h 254066"/>
                  <a:gd name="connsiteX8" fmla="*/ 144561 w 202755"/>
                  <a:gd name="connsiteY8" fmla="*/ 213301 h 254066"/>
                  <a:gd name="connsiteX9" fmla="*/ 186823 w 202755"/>
                  <a:gd name="connsiteY9" fmla="*/ 253335 h 254066"/>
                  <a:gd name="connsiteX10" fmla="*/ 195910 w 202755"/>
                  <a:gd name="connsiteY10" fmla="*/ 205929 h 254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2755" h="254066">
                    <a:moveTo>
                      <a:pt x="195910" y="205929"/>
                    </a:moveTo>
                    <a:cubicBezTo>
                      <a:pt x="186309" y="183555"/>
                      <a:pt x="172764" y="163409"/>
                      <a:pt x="161534" y="141978"/>
                    </a:cubicBezTo>
                    <a:cubicBezTo>
                      <a:pt x="161363" y="141635"/>
                      <a:pt x="161191" y="141292"/>
                      <a:pt x="160934" y="140864"/>
                    </a:cubicBezTo>
                    <a:cubicBezTo>
                      <a:pt x="150047" y="113689"/>
                      <a:pt x="135646" y="87200"/>
                      <a:pt x="121758" y="62168"/>
                    </a:cubicBezTo>
                    <a:cubicBezTo>
                      <a:pt x="108556" y="38337"/>
                      <a:pt x="94669" y="13476"/>
                      <a:pt x="67837" y="3446"/>
                    </a:cubicBezTo>
                    <a:cubicBezTo>
                      <a:pt x="48377" y="-3840"/>
                      <a:pt x="23431" y="617"/>
                      <a:pt x="8601" y="15019"/>
                    </a:cubicBezTo>
                    <a:cubicBezTo>
                      <a:pt x="-8630" y="31650"/>
                      <a:pt x="3543" y="54281"/>
                      <a:pt x="14601" y="70741"/>
                    </a:cubicBezTo>
                    <a:cubicBezTo>
                      <a:pt x="33118" y="103573"/>
                      <a:pt x="52321" y="136492"/>
                      <a:pt x="75895" y="165895"/>
                    </a:cubicBezTo>
                    <a:cubicBezTo>
                      <a:pt x="91240" y="185098"/>
                      <a:pt x="116957" y="212787"/>
                      <a:pt x="144561" y="213301"/>
                    </a:cubicBezTo>
                    <a:cubicBezTo>
                      <a:pt x="155962" y="229846"/>
                      <a:pt x="170535" y="249049"/>
                      <a:pt x="186823" y="253335"/>
                    </a:cubicBezTo>
                    <a:cubicBezTo>
                      <a:pt x="212883" y="260279"/>
                      <a:pt x="200110" y="215787"/>
                      <a:pt x="195910" y="205929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1" name="任意多边形: 形状 1100">
                <a:extLst>
                  <a:ext uri="{FF2B5EF4-FFF2-40B4-BE49-F238E27FC236}">
                    <a16:creationId xmlns:a16="http://schemas.microsoft.com/office/drawing/2014/main" id="{3F716E46-DCDC-8EF5-C97A-0DD959235306}"/>
                  </a:ext>
                </a:extLst>
              </p:cNvPr>
              <p:cNvSpPr/>
              <p:nvPr/>
            </p:nvSpPr>
            <p:spPr>
              <a:xfrm>
                <a:off x="8146627" y="1256213"/>
                <a:ext cx="288041" cy="337609"/>
              </a:xfrm>
              <a:custGeom>
                <a:avLst/>
                <a:gdLst>
                  <a:gd name="connsiteX0" fmla="*/ 276806 w 288041"/>
                  <a:gd name="connsiteY0" fmla="*/ 261719 h 337609"/>
                  <a:gd name="connsiteX1" fmla="*/ 246288 w 288041"/>
                  <a:gd name="connsiteY1" fmla="*/ 179423 h 337609"/>
                  <a:gd name="connsiteX2" fmla="*/ 211141 w 288041"/>
                  <a:gd name="connsiteY2" fmla="*/ 103471 h 337609"/>
                  <a:gd name="connsiteX3" fmla="*/ 206083 w 288041"/>
                  <a:gd name="connsiteY3" fmla="*/ 92241 h 337609"/>
                  <a:gd name="connsiteX4" fmla="*/ 102098 w 288041"/>
                  <a:gd name="connsiteY4" fmla="*/ 0 h 337609"/>
                  <a:gd name="connsiteX5" fmla="*/ 0 w 288041"/>
                  <a:gd name="connsiteY5" fmla="*/ 101070 h 337609"/>
                  <a:gd name="connsiteX6" fmla="*/ 35147 w 288041"/>
                  <a:gd name="connsiteY6" fmla="*/ 188338 h 337609"/>
                  <a:gd name="connsiteX7" fmla="*/ 104156 w 288041"/>
                  <a:gd name="connsiteY7" fmla="*/ 274149 h 337609"/>
                  <a:gd name="connsiteX8" fmla="*/ 137760 w 288041"/>
                  <a:gd name="connsiteY8" fmla="*/ 280407 h 337609"/>
                  <a:gd name="connsiteX9" fmla="*/ 138189 w 288041"/>
                  <a:gd name="connsiteY9" fmla="*/ 252804 h 337609"/>
                  <a:gd name="connsiteX10" fmla="*/ 153962 w 288041"/>
                  <a:gd name="connsiteY10" fmla="*/ 275692 h 337609"/>
                  <a:gd name="connsiteX11" fmla="*/ 203511 w 288041"/>
                  <a:gd name="connsiteY11" fmla="*/ 324984 h 337609"/>
                  <a:gd name="connsiteX12" fmla="*/ 193910 w 288041"/>
                  <a:gd name="connsiteY12" fmla="*/ 232401 h 337609"/>
                  <a:gd name="connsiteX13" fmla="*/ 233515 w 288041"/>
                  <a:gd name="connsiteY13" fmla="*/ 297809 h 337609"/>
                  <a:gd name="connsiteX14" fmla="*/ 286236 w 288041"/>
                  <a:gd name="connsiteY14" fmla="*/ 324555 h 337609"/>
                  <a:gd name="connsiteX15" fmla="*/ 276806 w 288041"/>
                  <a:gd name="connsiteY15" fmla="*/ 261719 h 33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8041" h="337609">
                    <a:moveTo>
                      <a:pt x="276806" y="261719"/>
                    </a:moveTo>
                    <a:cubicBezTo>
                      <a:pt x="268919" y="233687"/>
                      <a:pt x="257689" y="206169"/>
                      <a:pt x="246288" y="179423"/>
                    </a:cubicBezTo>
                    <a:cubicBezTo>
                      <a:pt x="235315" y="153705"/>
                      <a:pt x="222799" y="128845"/>
                      <a:pt x="211141" y="103471"/>
                    </a:cubicBezTo>
                    <a:cubicBezTo>
                      <a:pt x="209426" y="99784"/>
                      <a:pt x="207712" y="96013"/>
                      <a:pt x="206083" y="92241"/>
                    </a:cubicBezTo>
                    <a:cubicBezTo>
                      <a:pt x="190138" y="43977"/>
                      <a:pt x="155934" y="-171"/>
                      <a:pt x="102098" y="0"/>
                    </a:cubicBezTo>
                    <a:cubicBezTo>
                      <a:pt x="45263" y="258"/>
                      <a:pt x="-86" y="44492"/>
                      <a:pt x="0" y="101070"/>
                    </a:cubicBezTo>
                    <a:cubicBezTo>
                      <a:pt x="85" y="132703"/>
                      <a:pt x="18174" y="163049"/>
                      <a:pt x="35147" y="188338"/>
                    </a:cubicBezTo>
                    <a:cubicBezTo>
                      <a:pt x="55121" y="218171"/>
                      <a:pt x="79038" y="248603"/>
                      <a:pt x="104156" y="274149"/>
                    </a:cubicBezTo>
                    <a:cubicBezTo>
                      <a:pt x="112471" y="282636"/>
                      <a:pt x="129616" y="295838"/>
                      <a:pt x="137760" y="280407"/>
                    </a:cubicBezTo>
                    <a:cubicBezTo>
                      <a:pt x="141875" y="272692"/>
                      <a:pt x="141103" y="263005"/>
                      <a:pt x="138189" y="252804"/>
                    </a:cubicBezTo>
                    <a:cubicBezTo>
                      <a:pt x="143846" y="260347"/>
                      <a:pt x="149247" y="267977"/>
                      <a:pt x="153962" y="275692"/>
                    </a:cubicBezTo>
                    <a:cubicBezTo>
                      <a:pt x="164335" y="293009"/>
                      <a:pt x="179422" y="325156"/>
                      <a:pt x="203511" y="324984"/>
                    </a:cubicBezTo>
                    <a:cubicBezTo>
                      <a:pt x="225628" y="324813"/>
                      <a:pt x="211826" y="276721"/>
                      <a:pt x="193910" y="232401"/>
                    </a:cubicBezTo>
                    <a:cubicBezTo>
                      <a:pt x="206426" y="254518"/>
                      <a:pt x="219370" y="276464"/>
                      <a:pt x="233515" y="297809"/>
                    </a:cubicBezTo>
                    <a:cubicBezTo>
                      <a:pt x="241573" y="309982"/>
                      <a:pt x="274234" y="361331"/>
                      <a:pt x="286236" y="324555"/>
                    </a:cubicBezTo>
                    <a:cubicBezTo>
                      <a:pt x="292236" y="306125"/>
                      <a:pt x="281778" y="279207"/>
                      <a:pt x="276806" y="26171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2" name="任意多边形: 形状 1101">
                <a:extLst>
                  <a:ext uri="{FF2B5EF4-FFF2-40B4-BE49-F238E27FC236}">
                    <a16:creationId xmlns:a16="http://schemas.microsoft.com/office/drawing/2014/main" id="{49F4535D-F4BC-E8C3-2DC0-82D0D2E11B70}"/>
                  </a:ext>
                </a:extLst>
              </p:cNvPr>
              <p:cNvSpPr/>
              <p:nvPr/>
            </p:nvSpPr>
            <p:spPr>
              <a:xfrm>
                <a:off x="8058346" y="1155140"/>
                <a:ext cx="289548" cy="297436"/>
              </a:xfrm>
              <a:custGeom>
                <a:avLst/>
                <a:gdLst>
                  <a:gd name="connsiteX0" fmla="*/ 288963 w 289548"/>
                  <a:gd name="connsiteY0" fmla="*/ 211145 h 297436"/>
                  <a:gd name="connsiteX1" fmla="*/ 234957 w 289548"/>
                  <a:gd name="connsiteY1" fmla="*/ 76899 h 297436"/>
                  <a:gd name="connsiteX2" fmla="*/ 227841 w 289548"/>
                  <a:gd name="connsiteY2" fmla="*/ 65926 h 297436"/>
                  <a:gd name="connsiteX3" fmla="*/ 224327 w 289548"/>
                  <a:gd name="connsiteY3" fmla="*/ 60697 h 297436"/>
                  <a:gd name="connsiteX4" fmla="*/ 223383 w 289548"/>
                  <a:gd name="connsiteY4" fmla="*/ 59840 h 297436"/>
                  <a:gd name="connsiteX5" fmla="*/ 132172 w 289548"/>
                  <a:gd name="connsiteY5" fmla="*/ 2233 h 297436"/>
                  <a:gd name="connsiteX6" fmla="*/ 498 w 289548"/>
                  <a:gd name="connsiteY6" fmla="*/ 107589 h 297436"/>
                  <a:gd name="connsiteX7" fmla="*/ 60077 w 289548"/>
                  <a:gd name="connsiteY7" fmla="*/ 223060 h 297436"/>
                  <a:gd name="connsiteX8" fmla="*/ 118542 w 289548"/>
                  <a:gd name="connsiteY8" fmla="*/ 291640 h 297436"/>
                  <a:gd name="connsiteX9" fmla="*/ 145031 w 289548"/>
                  <a:gd name="connsiteY9" fmla="*/ 275610 h 297436"/>
                  <a:gd name="connsiteX10" fmla="*/ 133201 w 289548"/>
                  <a:gd name="connsiteY10" fmla="*/ 240205 h 297436"/>
                  <a:gd name="connsiteX11" fmla="*/ 131744 w 289548"/>
                  <a:gd name="connsiteY11" fmla="*/ 236862 h 297436"/>
                  <a:gd name="connsiteX12" fmla="*/ 142716 w 289548"/>
                  <a:gd name="connsiteY12" fmla="*/ 252035 h 297436"/>
                  <a:gd name="connsiteX13" fmla="*/ 186093 w 289548"/>
                  <a:gd name="connsiteY13" fmla="*/ 290526 h 297436"/>
                  <a:gd name="connsiteX14" fmla="*/ 188236 w 289548"/>
                  <a:gd name="connsiteY14" fmla="*/ 245349 h 297436"/>
                  <a:gd name="connsiteX15" fmla="*/ 181550 w 289548"/>
                  <a:gd name="connsiteY15" fmla="*/ 218260 h 297436"/>
                  <a:gd name="connsiteX16" fmla="*/ 185236 w 289548"/>
                  <a:gd name="connsiteY16" fmla="*/ 225032 h 297436"/>
                  <a:gd name="connsiteX17" fmla="*/ 226041 w 289548"/>
                  <a:gd name="connsiteY17" fmla="*/ 269952 h 297436"/>
                  <a:gd name="connsiteX18" fmla="*/ 233242 w 289548"/>
                  <a:gd name="connsiteY18" fmla="*/ 197600 h 297436"/>
                  <a:gd name="connsiteX19" fmla="*/ 266589 w 289548"/>
                  <a:gd name="connsiteY19" fmla="*/ 244320 h 297436"/>
                  <a:gd name="connsiteX20" fmla="*/ 288963 w 289548"/>
                  <a:gd name="connsiteY20" fmla="*/ 211145 h 297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9548" h="297436">
                    <a:moveTo>
                      <a:pt x="288963" y="211145"/>
                    </a:moveTo>
                    <a:cubicBezTo>
                      <a:pt x="282448" y="166053"/>
                      <a:pt x="259988" y="116847"/>
                      <a:pt x="234957" y="76899"/>
                    </a:cubicBezTo>
                    <a:cubicBezTo>
                      <a:pt x="232642" y="73127"/>
                      <a:pt x="230328" y="69527"/>
                      <a:pt x="227841" y="65926"/>
                    </a:cubicBezTo>
                    <a:cubicBezTo>
                      <a:pt x="226641" y="64212"/>
                      <a:pt x="225527" y="62412"/>
                      <a:pt x="224327" y="60697"/>
                    </a:cubicBezTo>
                    <a:cubicBezTo>
                      <a:pt x="224069" y="60354"/>
                      <a:pt x="223727" y="60097"/>
                      <a:pt x="223383" y="59840"/>
                    </a:cubicBezTo>
                    <a:cubicBezTo>
                      <a:pt x="201353" y="31036"/>
                      <a:pt x="171263" y="9605"/>
                      <a:pt x="132172" y="2233"/>
                    </a:cubicBezTo>
                    <a:cubicBezTo>
                      <a:pt x="63678" y="-10540"/>
                      <a:pt x="-6616" y="32408"/>
                      <a:pt x="498" y="107589"/>
                    </a:cubicBezTo>
                    <a:cubicBezTo>
                      <a:pt x="4528" y="150451"/>
                      <a:pt x="35217" y="189885"/>
                      <a:pt x="60077" y="223060"/>
                    </a:cubicBezTo>
                    <a:cubicBezTo>
                      <a:pt x="77051" y="245692"/>
                      <a:pt x="95825" y="274152"/>
                      <a:pt x="118542" y="291640"/>
                    </a:cubicBezTo>
                    <a:cubicBezTo>
                      <a:pt x="134658" y="303985"/>
                      <a:pt x="147517" y="295669"/>
                      <a:pt x="145031" y="275610"/>
                    </a:cubicBezTo>
                    <a:cubicBezTo>
                      <a:pt x="143488" y="263437"/>
                      <a:pt x="138002" y="251350"/>
                      <a:pt x="133201" y="240205"/>
                    </a:cubicBezTo>
                    <a:cubicBezTo>
                      <a:pt x="132773" y="239091"/>
                      <a:pt x="132258" y="237976"/>
                      <a:pt x="131744" y="236862"/>
                    </a:cubicBezTo>
                    <a:cubicBezTo>
                      <a:pt x="135515" y="241920"/>
                      <a:pt x="139202" y="246978"/>
                      <a:pt x="142716" y="252035"/>
                    </a:cubicBezTo>
                    <a:cubicBezTo>
                      <a:pt x="149146" y="261294"/>
                      <a:pt x="170749" y="299527"/>
                      <a:pt x="186093" y="290526"/>
                    </a:cubicBezTo>
                    <a:cubicBezTo>
                      <a:pt x="198523" y="283239"/>
                      <a:pt x="190294" y="255807"/>
                      <a:pt x="188236" y="245349"/>
                    </a:cubicBezTo>
                    <a:cubicBezTo>
                      <a:pt x="186522" y="236605"/>
                      <a:pt x="184293" y="227518"/>
                      <a:pt x="181550" y="218260"/>
                    </a:cubicBezTo>
                    <a:cubicBezTo>
                      <a:pt x="182750" y="220489"/>
                      <a:pt x="184036" y="222803"/>
                      <a:pt x="185236" y="225032"/>
                    </a:cubicBezTo>
                    <a:cubicBezTo>
                      <a:pt x="192094" y="237376"/>
                      <a:pt x="208382" y="269952"/>
                      <a:pt x="226041" y="269952"/>
                    </a:cubicBezTo>
                    <a:cubicBezTo>
                      <a:pt x="246873" y="269952"/>
                      <a:pt x="243186" y="234805"/>
                      <a:pt x="233242" y="197600"/>
                    </a:cubicBezTo>
                    <a:cubicBezTo>
                      <a:pt x="241900" y="215431"/>
                      <a:pt x="252273" y="233519"/>
                      <a:pt x="266589" y="244320"/>
                    </a:cubicBezTo>
                    <a:cubicBezTo>
                      <a:pt x="288963" y="261208"/>
                      <a:pt x="290935" y="224775"/>
                      <a:pt x="288963" y="21114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3" name="任意多边形: 形状 1102">
                <a:extLst>
                  <a:ext uri="{FF2B5EF4-FFF2-40B4-BE49-F238E27FC236}">
                    <a16:creationId xmlns:a16="http://schemas.microsoft.com/office/drawing/2014/main" id="{718A93AD-934D-6B43-3706-7236DBE31DC4}"/>
                  </a:ext>
                </a:extLst>
              </p:cNvPr>
              <p:cNvSpPr/>
              <p:nvPr/>
            </p:nvSpPr>
            <p:spPr>
              <a:xfrm>
                <a:off x="8010373" y="1061491"/>
                <a:ext cx="282556" cy="244777"/>
              </a:xfrm>
              <a:custGeom>
                <a:avLst/>
                <a:gdLst>
                  <a:gd name="connsiteX0" fmla="*/ 225408 w 282556"/>
                  <a:gd name="connsiteY0" fmla="*/ 69135 h 244777"/>
                  <a:gd name="connsiteX1" fmla="*/ 150913 w 282556"/>
                  <a:gd name="connsiteY1" fmla="*/ 7071 h 244777"/>
                  <a:gd name="connsiteX2" fmla="*/ 68874 w 282556"/>
                  <a:gd name="connsiteY2" fmla="*/ 10414 h 244777"/>
                  <a:gd name="connsiteX3" fmla="*/ 47957 w 282556"/>
                  <a:gd name="connsiteY3" fmla="*/ 21215 h 244777"/>
                  <a:gd name="connsiteX4" fmla="*/ 3123 w 282556"/>
                  <a:gd name="connsiteY4" fmla="*/ 120828 h 244777"/>
                  <a:gd name="connsiteX5" fmla="*/ 33984 w 282556"/>
                  <a:gd name="connsiteY5" fmla="*/ 191379 h 244777"/>
                  <a:gd name="connsiteX6" fmla="*/ 73760 w 282556"/>
                  <a:gd name="connsiteY6" fmla="*/ 244529 h 244777"/>
                  <a:gd name="connsiteX7" fmla="*/ 89020 w 282556"/>
                  <a:gd name="connsiteY7" fmla="*/ 210067 h 244777"/>
                  <a:gd name="connsiteX8" fmla="*/ 122109 w 282556"/>
                  <a:gd name="connsiteY8" fmla="*/ 235785 h 244777"/>
                  <a:gd name="connsiteX9" fmla="*/ 134796 w 282556"/>
                  <a:gd name="connsiteY9" fmla="*/ 199523 h 244777"/>
                  <a:gd name="connsiteX10" fmla="*/ 168058 w 282556"/>
                  <a:gd name="connsiteY10" fmla="*/ 232442 h 244777"/>
                  <a:gd name="connsiteX11" fmla="*/ 179459 w 282556"/>
                  <a:gd name="connsiteY11" fmla="*/ 187265 h 244777"/>
                  <a:gd name="connsiteX12" fmla="*/ 221722 w 282556"/>
                  <a:gd name="connsiteY12" fmla="*/ 226527 h 244777"/>
                  <a:gd name="connsiteX13" fmla="*/ 230037 w 282556"/>
                  <a:gd name="connsiteY13" fmla="*/ 190694 h 244777"/>
                  <a:gd name="connsiteX14" fmla="*/ 223351 w 282556"/>
                  <a:gd name="connsiteY14" fmla="*/ 167548 h 244777"/>
                  <a:gd name="connsiteX15" fmla="*/ 272728 w 282556"/>
                  <a:gd name="connsiteY15" fmla="*/ 200123 h 244777"/>
                  <a:gd name="connsiteX16" fmla="*/ 225408 w 282556"/>
                  <a:gd name="connsiteY16" fmla="*/ 69135 h 24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2556" h="244777">
                    <a:moveTo>
                      <a:pt x="225408" y="69135"/>
                    </a:moveTo>
                    <a:cubicBezTo>
                      <a:pt x="205348" y="45304"/>
                      <a:pt x="179202" y="20701"/>
                      <a:pt x="150913" y="7071"/>
                    </a:cubicBezTo>
                    <a:cubicBezTo>
                      <a:pt x="125453" y="-5274"/>
                      <a:pt x="93906" y="298"/>
                      <a:pt x="68874" y="10414"/>
                    </a:cubicBezTo>
                    <a:cubicBezTo>
                      <a:pt x="61588" y="13328"/>
                      <a:pt x="54644" y="17015"/>
                      <a:pt x="47957" y="21215"/>
                    </a:cubicBezTo>
                    <a:cubicBezTo>
                      <a:pt x="8009" y="37846"/>
                      <a:pt x="-7164" y="79080"/>
                      <a:pt x="3123" y="120828"/>
                    </a:cubicBezTo>
                    <a:cubicBezTo>
                      <a:pt x="9295" y="145602"/>
                      <a:pt x="22411" y="168834"/>
                      <a:pt x="33984" y="191379"/>
                    </a:cubicBezTo>
                    <a:cubicBezTo>
                      <a:pt x="41785" y="206638"/>
                      <a:pt x="52843" y="241614"/>
                      <a:pt x="73760" y="244529"/>
                    </a:cubicBezTo>
                    <a:cubicBezTo>
                      <a:pt x="91591" y="247015"/>
                      <a:pt x="93306" y="230556"/>
                      <a:pt x="89020" y="210067"/>
                    </a:cubicBezTo>
                    <a:cubicBezTo>
                      <a:pt x="96649" y="221983"/>
                      <a:pt x="107964" y="236299"/>
                      <a:pt x="122109" y="235785"/>
                    </a:cubicBezTo>
                    <a:cubicBezTo>
                      <a:pt x="134282" y="235356"/>
                      <a:pt x="136854" y="215382"/>
                      <a:pt x="134796" y="199523"/>
                    </a:cubicBezTo>
                    <a:cubicBezTo>
                      <a:pt x="142598" y="211182"/>
                      <a:pt x="150484" y="236299"/>
                      <a:pt x="168058" y="232442"/>
                    </a:cubicBezTo>
                    <a:cubicBezTo>
                      <a:pt x="185460" y="228584"/>
                      <a:pt x="185374" y="214268"/>
                      <a:pt x="179459" y="187265"/>
                    </a:cubicBezTo>
                    <a:cubicBezTo>
                      <a:pt x="185374" y="205867"/>
                      <a:pt x="206206" y="229613"/>
                      <a:pt x="221722" y="226527"/>
                    </a:cubicBezTo>
                    <a:cubicBezTo>
                      <a:pt x="236209" y="223698"/>
                      <a:pt x="231837" y="199952"/>
                      <a:pt x="230037" y="190694"/>
                    </a:cubicBezTo>
                    <a:cubicBezTo>
                      <a:pt x="229866" y="189922"/>
                      <a:pt x="223522" y="168234"/>
                      <a:pt x="223351" y="167548"/>
                    </a:cubicBezTo>
                    <a:cubicBezTo>
                      <a:pt x="240924" y="204667"/>
                      <a:pt x="262699" y="207753"/>
                      <a:pt x="272728" y="200123"/>
                    </a:cubicBezTo>
                    <a:cubicBezTo>
                      <a:pt x="305561" y="174749"/>
                      <a:pt x="247439" y="95367"/>
                      <a:pt x="225408" y="69135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4" name="任意多边形: 形状 1103">
                <a:extLst>
                  <a:ext uri="{FF2B5EF4-FFF2-40B4-BE49-F238E27FC236}">
                    <a16:creationId xmlns:a16="http://schemas.microsoft.com/office/drawing/2014/main" id="{856AEDCD-4C36-2751-AAB3-8E53099E6DDD}"/>
                  </a:ext>
                </a:extLst>
              </p:cNvPr>
              <p:cNvSpPr/>
              <p:nvPr/>
            </p:nvSpPr>
            <p:spPr>
              <a:xfrm>
                <a:off x="7899841" y="998320"/>
                <a:ext cx="76039" cy="68280"/>
              </a:xfrm>
              <a:custGeom>
                <a:avLst/>
                <a:gdLst>
                  <a:gd name="connsiteX0" fmla="*/ 62306 w 76039"/>
                  <a:gd name="connsiteY0" fmla="*/ 9806 h 68280"/>
                  <a:gd name="connsiteX1" fmla="*/ 57420 w 76039"/>
                  <a:gd name="connsiteY1" fmla="*/ 4320 h 68280"/>
                  <a:gd name="connsiteX2" fmla="*/ 36417 w 76039"/>
                  <a:gd name="connsiteY2" fmla="*/ 9806 h 68280"/>
                  <a:gd name="connsiteX3" fmla="*/ 27502 w 76039"/>
                  <a:gd name="connsiteY3" fmla="*/ 17864 h 68280"/>
                  <a:gd name="connsiteX4" fmla="*/ 14301 w 76039"/>
                  <a:gd name="connsiteY4" fmla="*/ 35009 h 68280"/>
                  <a:gd name="connsiteX5" fmla="*/ 927 w 76039"/>
                  <a:gd name="connsiteY5" fmla="*/ 55155 h 68280"/>
                  <a:gd name="connsiteX6" fmla="*/ 2642 w 76039"/>
                  <a:gd name="connsiteY6" fmla="*/ 60641 h 68280"/>
                  <a:gd name="connsiteX7" fmla="*/ 2813 w 76039"/>
                  <a:gd name="connsiteY7" fmla="*/ 60812 h 68280"/>
                  <a:gd name="connsiteX8" fmla="*/ 65650 w 76039"/>
                  <a:gd name="connsiteY8" fmla="*/ 60469 h 68280"/>
                  <a:gd name="connsiteX9" fmla="*/ 62306 w 76039"/>
                  <a:gd name="connsiteY9" fmla="*/ 9806 h 6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039" h="68280">
                    <a:moveTo>
                      <a:pt x="62306" y="9806"/>
                    </a:moveTo>
                    <a:cubicBezTo>
                      <a:pt x="61364" y="8177"/>
                      <a:pt x="58534" y="5691"/>
                      <a:pt x="57420" y="4320"/>
                    </a:cubicBezTo>
                    <a:cubicBezTo>
                      <a:pt x="50390" y="-4424"/>
                      <a:pt x="41389" y="1491"/>
                      <a:pt x="36417" y="9806"/>
                    </a:cubicBezTo>
                    <a:cubicBezTo>
                      <a:pt x="32989" y="12549"/>
                      <a:pt x="29902" y="15635"/>
                      <a:pt x="27502" y="17864"/>
                    </a:cubicBezTo>
                    <a:cubicBezTo>
                      <a:pt x="22273" y="22750"/>
                      <a:pt x="18158" y="29008"/>
                      <a:pt x="14301" y="35009"/>
                    </a:cubicBezTo>
                    <a:cubicBezTo>
                      <a:pt x="10185" y="41353"/>
                      <a:pt x="6757" y="50354"/>
                      <a:pt x="927" y="55155"/>
                    </a:cubicBezTo>
                    <a:cubicBezTo>
                      <a:pt x="-1045" y="56869"/>
                      <a:pt x="413" y="60212"/>
                      <a:pt x="2642" y="60641"/>
                    </a:cubicBezTo>
                    <a:cubicBezTo>
                      <a:pt x="2727" y="60641"/>
                      <a:pt x="2727" y="60727"/>
                      <a:pt x="2813" y="60812"/>
                    </a:cubicBezTo>
                    <a:cubicBezTo>
                      <a:pt x="21073" y="69556"/>
                      <a:pt x="48076" y="72042"/>
                      <a:pt x="65650" y="60469"/>
                    </a:cubicBezTo>
                    <a:cubicBezTo>
                      <a:pt x="84252" y="48296"/>
                      <a:pt x="74565" y="24465"/>
                      <a:pt x="62306" y="9806"/>
                    </a:cubicBezTo>
                    <a:close/>
                  </a:path>
                </a:pathLst>
              </a:custGeom>
              <a:solidFill>
                <a:srgbClr val="75757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5" name="任意多边形: 形状 1104">
                <a:extLst>
                  <a:ext uri="{FF2B5EF4-FFF2-40B4-BE49-F238E27FC236}">
                    <a16:creationId xmlns:a16="http://schemas.microsoft.com/office/drawing/2014/main" id="{318F9583-1D5E-7DE6-BBA4-2FE29DAEFBC2}"/>
                  </a:ext>
                </a:extLst>
              </p:cNvPr>
              <p:cNvSpPr/>
              <p:nvPr/>
            </p:nvSpPr>
            <p:spPr>
              <a:xfrm>
                <a:off x="7860971" y="938381"/>
                <a:ext cx="96955" cy="156994"/>
              </a:xfrm>
              <a:custGeom>
                <a:avLst/>
                <a:gdLst>
                  <a:gd name="connsiteX0" fmla="*/ 96890 w 96955"/>
                  <a:gd name="connsiteY0" fmla="*/ 63487 h 156994"/>
                  <a:gd name="connsiteX1" fmla="*/ 18194 w 96955"/>
                  <a:gd name="connsiteY1" fmla="*/ 10680 h 156994"/>
                  <a:gd name="connsiteX2" fmla="*/ 32939 w 96955"/>
                  <a:gd name="connsiteY2" fmla="*/ 155727 h 156994"/>
                  <a:gd name="connsiteX3" fmla="*/ 39968 w 96955"/>
                  <a:gd name="connsiteY3" fmla="*/ 153841 h 156994"/>
                  <a:gd name="connsiteX4" fmla="*/ 52227 w 96955"/>
                  <a:gd name="connsiteY4" fmla="*/ 104377 h 156994"/>
                  <a:gd name="connsiteX5" fmla="*/ 94918 w 96955"/>
                  <a:gd name="connsiteY5" fmla="*/ 68887 h 156994"/>
                  <a:gd name="connsiteX6" fmla="*/ 96461 w 96955"/>
                  <a:gd name="connsiteY6" fmla="*/ 65973 h 156994"/>
                  <a:gd name="connsiteX7" fmla="*/ 96890 w 96955"/>
                  <a:gd name="connsiteY7" fmla="*/ 63487 h 156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955" h="156994">
                    <a:moveTo>
                      <a:pt x="96890" y="63487"/>
                    </a:moveTo>
                    <a:cubicBezTo>
                      <a:pt x="92346" y="35455"/>
                      <a:pt x="47598" y="-24296"/>
                      <a:pt x="18194" y="10680"/>
                    </a:cubicBezTo>
                    <a:cubicBezTo>
                      <a:pt x="-16182" y="51485"/>
                      <a:pt x="3535" y="119122"/>
                      <a:pt x="32939" y="155727"/>
                    </a:cubicBezTo>
                    <a:cubicBezTo>
                      <a:pt x="34911" y="158213"/>
                      <a:pt x="39368" y="156755"/>
                      <a:pt x="39968" y="153841"/>
                    </a:cubicBezTo>
                    <a:cubicBezTo>
                      <a:pt x="43740" y="137039"/>
                      <a:pt x="44512" y="120151"/>
                      <a:pt x="52227" y="104377"/>
                    </a:cubicBezTo>
                    <a:cubicBezTo>
                      <a:pt x="60285" y="87832"/>
                      <a:pt x="78716" y="76002"/>
                      <a:pt x="94918" y="68887"/>
                    </a:cubicBezTo>
                    <a:cubicBezTo>
                      <a:pt x="96290" y="68287"/>
                      <a:pt x="96632" y="67087"/>
                      <a:pt x="96461" y="65973"/>
                    </a:cubicBezTo>
                    <a:cubicBezTo>
                      <a:pt x="96890" y="65201"/>
                      <a:pt x="97061" y="64430"/>
                      <a:pt x="96890" y="63487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6" name="任意多边形: 形状 1105">
                <a:extLst>
                  <a:ext uri="{FF2B5EF4-FFF2-40B4-BE49-F238E27FC236}">
                    <a16:creationId xmlns:a16="http://schemas.microsoft.com/office/drawing/2014/main" id="{E5DDA1BA-F3C0-67A8-7543-5E9F0D0C0A6E}"/>
                  </a:ext>
                </a:extLst>
              </p:cNvPr>
              <p:cNvSpPr/>
              <p:nvPr/>
            </p:nvSpPr>
            <p:spPr>
              <a:xfrm>
                <a:off x="7976392" y="944758"/>
                <a:ext cx="26108" cy="25069"/>
              </a:xfrm>
              <a:custGeom>
                <a:avLst/>
                <a:gdLst>
                  <a:gd name="connsiteX0" fmla="*/ 23131 w 26108"/>
                  <a:gd name="connsiteY0" fmla="*/ 3360 h 25069"/>
                  <a:gd name="connsiteX1" fmla="*/ 14044 w 26108"/>
                  <a:gd name="connsiteY1" fmla="*/ 17 h 25069"/>
                  <a:gd name="connsiteX2" fmla="*/ 13016 w 26108"/>
                  <a:gd name="connsiteY2" fmla="*/ 103 h 25069"/>
                  <a:gd name="connsiteX3" fmla="*/ 9587 w 26108"/>
                  <a:gd name="connsiteY3" fmla="*/ 189 h 25069"/>
                  <a:gd name="connsiteX4" fmla="*/ 500 w 26108"/>
                  <a:gd name="connsiteY4" fmla="*/ 7047 h 25069"/>
                  <a:gd name="connsiteX5" fmla="*/ 671 w 26108"/>
                  <a:gd name="connsiteY5" fmla="*/ 16562 h 25069"/>
                  <a:gd name="connsiteX6" fmla="*/ 8644 w 26108"/>
                  <a:gd name="connsiteY6" fmla="*/ 24534 h 25069"/>
                  <a:gd name="connsiteX7" fmla="*/ 22360 w 26108"/>
                  <a:gd name="connsiteY7" fmla="*/ 20163 h 25069"/>
                  <a:gd name="connsiteX8" fmla="*/ 23131 w 26108"/>
                  <a:gd name="connsiteY8" fmla="*/ 3360 h 25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108" h="25069">
                    <a:moveTo>
                      <a:pt x="23131" y="3360"/>
                    </a:moveTo>
                    <a:cubicBezTo>
                      <a:pt x="21074" y="960"/>
                      <a:pt x="17130" y="-154"/>
                      <a:pt x="14044" y="17"/>
                    </a:cubicBezTo>
                    <a:cubicBezTo>
                      <a:pt x="13702" y="17"/>
                      <a:pt x="13358" y="103"/>
                      <a:pt x="13016" y="103"/>
                    </a:cubicBezTo>
                    <a:cubicBezTo>
                      <a:pt x="11901" y="103"/>
                      <a:pt x="10701" y="103"/>
                      <a:pt x="9587" y="189"/>
                    </a:cubicBezTo>
                    <a:cubicBezTo>
                      <a:pt x="5815" y="274"/>
                      <a:pt x="1100" y="3018"/>
                      <a:pt x="500" y="7047"/>
                    </a:cubicBezTo>
                    <a:cubicBezTo>
                      <a:pt x="71" y="10218"/>
                      <a:pt x="-443" y="13390"/>
                      <a:pt x="671" y="16562"/>
                    </a:cubicBezTo>
                    <a:cubicBezTo>
                      <a:pt x="2128" y="20591"/>
                      <a:pt x="4615" y="22991"/>
                      <a:pt x="8644" y="24534"/>
                    </a:cubicBezTo>
                    <a:cubicBezTo>
                      <a:pt x="13358" y="26249"/>
                      <a:pt x="19188" y="23592"/>
                      <a:pt x="22360" y="20163"/>
                    </a:cubicBezTo>
                    <a:cubicBezTo>
                      <a:pt x="26903" y="15191"/>
                      <a:pt x="27503" y="8675"/>
                      <a:pt x="23131" y="336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69" name="图形 4">
              <a:extLst>
                <a:ext uri="{FF2B5EF4-FFF2-40B4-BE49-F238E27FC236}">
                  <a16:creationId xmlns:a16="http://schemas.microsoft.com/office/drawing/2014/main" id="{A46EA25A-ADB8-3A3C-3741-51604A103B3A}"/>
                </a:ext>
              </a:extLst>
            </p:cNvPr>
            <p:cNvGrpSpPr/>
            <p:nvPr/>
          </p:nvGrpSpPr>
          <p:grpSpPr>
            <a:xfrm>
              <a:off x="6208683" y="2326503"/>
              <a:ext cx="589557" cy="1558709"/>
              <a:chOff x="6208683" y="2326503"/>
              <a:chExt cx="589557" cy="1558709"/>
            </a:xfrm>
          </p:grpSpPr>
          <p:sp>
            <p:nvSpPr>
              <p:cNvPr id="1083" name="任意多边形: 形状 1082">
                <a:extLst>
                  <a:ext uri="{FF2B5EF4-FFF2-40B4-BE49-F238E27FC236}">
                    <a16:creationId xmlns:a16="http://schemas.microsoft.com/office/drawing/2014/main" id="{07712AF0-B7E7-17DB-9839-62853A09B7F8}"/>
                  </a:ext>
                </a:extLst>
              </p:cNvPr>
              <p:cNvSpPr/>
              <p:nvPr/>
            </p:nvSpPr>
            <p:spPr>
              <a:xfrm>
                <a:off x="6216636" y="3503604"/>
                <a:ext cx="145294" cy="381608"/>
              </a:xfrm>
              <a:custGeom>
                <a:avLst/>
                <a:gdLst>
                  <a:gd name="connsiteX0" fmla="*/ 3236 w 145294"/>
                  <a:gd name="connsiteY0" fmla="*/ 362250 h 381608"/>
                  <a:gd name="connsiteX1" fmla="*/ 41984 w 145294"/>
                  <a:gd name="connsiteY1" fmla="*/ 355992 h 381608"/>
                  <a:gd name="connsiteX2" fmla="*/ 44556 w 145294"/>
                  <a:gd name="connsiteY2" fmla="*/ 349391 h 381608"/>
                  <a:gd name="connsiteX3" fmla="*/ 49871 w 145294"/>
                  <a:gd name="connsiteY3" fmla="*/ 373566 h 381608"/>
                  <a:gd name="connsiteX4" fmla="*/ 84161 w 145294"/>
                  <a:gd name="connsiteY4" fmla="*/ 354278 h 381608"/>
                  <a:gd name="connsiteX5" fmla="*/ 116394 w 145294"/>
                  <a:gd name="connsiteY5" fmla="*/ 215832 h 381608"/>
                  <a:gd name="connsiteX6" fmla="*/ 132595 w 145294"/>
                  <a:gd name="connsiteY6" fmla="*/ 139708 h 381608"/>
                  <a:gd name="connsiteX7" fmla="*/ 143226 w 145294"/>
                  <a:gd name="connsiteY7" fmla="*/ 77557 h 381608"/>
                  <a:gd name="connsiteX8" fmla="*/ 143825 w 145294"/>
                  <a:gd name="connsiteY8" fmla="*/ 76271 h 381608"/>
                  <a:gd name="connsiteX9" fmla="*/ 124280 w 145294"/>
                  <a:gd name="connsiteY9" fmla="*/ 11978 h 381608"/>
                  <a:gd name="connsiteX10" fmla="*/ 72759 w 145294"/>
                  <a:gd name="connsiteY10" fmla="*/ 5891 h 381608"/>
                  <a:gd name="connsiteX11" fmla="*/ 46699 w 145294"/>
                  <a:gd name="connsiteY11" fmla="*/ 59727 h 381608"/>
                  <a:gd name="connsiteX12" fmla="*/ 46270 w 145294"/>
                  <a:gd name="connsiteY12" fmla="*/ 62641 h 381608"/>
                  <a:gd name="connsiteX13" fmla="*/ 16610 w 145294"/>
                  <a:gd name="connsiteY13" fmla="*/ 238120 h 381608"/>
                  <a:gd name="connsiteX14" fmla="*/ 3236 w 145294"/>
                  <a:gd name="connsiteY14" fmla="*/ 362250 h 38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294" h="381608">
                    <a:moveTo>
                      <a:pt x="3236" y="362250"/>
                    </a:moveTo>
                    <a:cubicBezTo>
                      <a:pt x="12152" y="395426"/>
                      <a:pt x="32126" y="379309"/>
                      <a:pt x="41984" y="355992"/>
                    </a:cubicBezTo>
                    <a:cubicBezTo>
                      <a:pt x="42927" y="353849"/>
                      <a:pt x="43784" y="351620"/>
                      <a:pt x="44556" y="349391"/>
                    </a:cubicBezTo>
                    <a:cubicBezTo>
                      <a:pt x="44556" y="358478"/>
                      <a:pt x="45756" y="367136"/>
                      <a:pt x="49871" y="373566"/>
                    </a:cubicBezTo>
                    <a:cubicBezTo>
                      <a:pt x="63673" y="395168"/>
                      <a:pt x="79275" y="367908"/>
                      <a:pt x="84161" y="354278"/>
                    </a:cubicBezTo>
                    <a:cubicBezTo>
                      <a:pt x="99848" y="310644"/>
                      <a:pt x="108250" y="261438"/>
                      <a:pt x="116394" y="215832"/>
                    </a:cubicBezTo>
                    <a:cubicBezTo>
                      <a:pt x="120937" y="190200"/>
                      <a:pt x="126337" y="164911"/>
                      <a:pt x="132595" y="139708"/>
                    </a:cubicBezTo>
                    <a:cubicBezTo>
                      <a:pt x="137653" y="119477"/>
                      <a:pt x="143397" y="98560"/>
                      <a:pt x="143226" y="77557"/>
                    </a:cubicBezTo>
                    <a:cubicBezTo>
                      <a:pt x="143482" y="77214"/>
                      <a:pt x="143740" y="76786"/>
                      <a:pt x="143825" y="76271"/>
                    </a:cubicBezTo>
                    <a:cubicBezTo>
                      <a:pt x="148455" y="55183"/>
                      <a:pt x="142196" y="25951"/>
                      <a:pt x="124280" y="11978"/>
                    </a:cubicBezTo>
                    <a:cubicBezTo>
                      <a:pt x="110650" y="1348"/>
                      <a:pt x="88361" y="-5510"/>
                      <a:pt x="72759" y="5891"/>
                    </a:cubicBezTo>
                    <a:cubicBezTo>
                      <a:pt x="55614" y="18407"/>
                      <a:pt x="49528" y="39495"/>
                      <a:pt x="46699" y="59727"/>
                    </a:cubicBezTo>
                    <a:cubicBezTo>
                      <a:pt x="46528" y="60669"/>
                      <a:pt x="46442" y="61613"/>
                      <a:pt x="46270" y="62641"/>
                    </a:cubicBezTo>
                    <a:cubicBezTo>
                      <a:pt x="33583" y="120163"/>
                      <a:pt x="26639" y="179999"/>
                      <a:pt x="16610" y="238120"/>
                    </a:cubicBezTo>
                    <a:cubicBezTo>
                      <a:pt x="10180" y="276268"/>
                      <a:pt x="-7136" y="323588"/>
                      <a:pt x="3236" y="362250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4" name="任意多边形: 形状 1083">
                <a:extLst>
                  <a:ext uri="{FF2B5EF4-FFF2-40B4-BE49-F238E27FC236}">
                    <a16:creationId xmlns:a16="http://schemas.microsoft.com/office/drawing/2014/main" id="{83662468-5430-C243-164A-66BF0E4C40D3}"/>
                  </a:ext>
                </a:extLst>
              </p:cNvPr>
              <p:cNvSpPr/>
              <p:nvPr/>
            </p:nvSpPr>
            <p:spPr>
              <a:xfrm>
                <a:off x="6238730" y="2326503"/>
                <a:ext cx="533010" cy="1270622"/>
              </a:xfrm>
              <a:custGeom>
                <a:avLst/>
                <a:gdLst>
                  <a:gd name="connsiteX0" fmla="*/ 2 w 533010"/>
                  <a:gd name="connsiteY0" fmla="*/ 1214539 h 1270622"/>
                  <a:gd name="connsiteX1" fmla="*/ 13632 w 533010"/>
                  <a:gd name="connsiteY1" fmla="*/ 1248229 h 1270622"/>
                  <a:gd name="connsiteX2" fmla="*/ 50409 w 533010"/>
                  <a:gd name="connsiteY2" fmla="*/ 1202623 h 1270622"/>
                  <a:gd name="connsiteX3" fmla="*/ 53066 w 533010"/>
                  <a:gd name="connsiteY3" fmla="*/ 1195851 h 1270622"/>
                  <a:gd name="connsiteX4" fmla="*/ 52894 w 533010"/>
                  <a:gd name="connsiteY4" fmla="*/ 1212224 h 1270622"/>
                  <a:gd name="connsiteX5" fmla="*/ 61553 w 533010"/>
                  <a:gd name="connsiteY5" fmla="*/ 1267603 h 1270622"/>
                  <a:gd name="connsiteX6" fmla="*/ 96271 w 533010"/>
                  <a:gd name="connsiteY6" fmla="*/ 1214968 h 1270622"/>
                  <a:gd name="connsiteX7" fmla="*/ 111873 w 533010"/>
                  <a:gd name="connsiteY7" fmla="*/ 1265460 h 1270622"/>
                  <a:gd name="connsiteX8" fmla="*/ 129790 w 533010"/>
                  <a:gd name="connsiteY8" fmla="*/ 1247286 h 1270622"/>
                  <a:gd name="connsiteX9" fmla="*/ 149163 w 533010"/>
                  <a:gd name="connsiteY9" fmla="*/ 1169962 h 1270622"/>
                  <a:gd name="connsiteX10" fmla="*/ 176424 w 533010"/>
                  <a:gd name="connsiteY10" fmla="*/ 1016171 h 1270622"/>
                  <a:gd name="connsiteX11" fmla="*/ 205999 w 533010"/>
                  <a:gd name="connsiteY11" fmla="*/ 846950 h 1270622"/>
                  <a:gd name="connsiteX12" fmla="*/ 257091 w 533010"/>
                  <a:gd name="connsiteY12" fmla="*/ 720592 h 1270622"/>
                  <a:gd name="connsiteX13" fmla="*/ 420569 w 533010"/>
                  <a:gd name="connsiteY13" fmla="*/ 624494 h 1270622"/>
                  <a:gd name="connsiteX14" fmla="*/ 421512 w 533010"/>
                  <a:gd name="connsiteY14" fmla="*/ 625437 h 1270622"/>
                  <a:gd name="connsiteX15" fmla="*/ 476976 w 533010"/>
                  <a:gd name="connsiteY15" fmla="*/ 549827 h 1270622"/>
                  <a:gd name="connsiteX16" fmla="*/ 516838 w 533010"/>
                  <a:gd name="connsiteY16" fmla="*/ 411038 h 1270622"/>
                  <a:gd name="connsiteX17" fmla="*/ 512209 w 533010"/>
                  <a:gd name="connsiteY17" fmla="*/ 319055 h 1270622"/>
                  <a:gd name="connsiteX18" fmla="*/ 498750 w 533010"/>
                  <a:gd name="connsiteY18" fmla="*/ 211471 h 1270622"/>
                  <a:gd name="connsiteX19" fmla="*/ 498750 w 533010"/>
                  <a:gd name="connsiteY19" fmla="*/ 211385 h 1270622"/>
                  <a:gd name="connsiteX20" fmla="*/ 532869 w 533010"/>
                  <a:gd name="connsiteY20" fmla="*/ 95142 h 1270622"/>
                  <a:gd name="connsiteX21" fmla="*/ 525839 w 533010"/>
                  <a:gd name="connsiteY21" fmla="*/ 55366 h 1270622"/>
                  <a:gd name="connsiteX22" fmla="*/ 469775 w 533010"/>
                  <a:gd name="connsiteY22" fmla="*/ 4702 h 1270622"/>
                  <a:gd name="connsiteX23" fmla="*/ 358075 w 533010"/>
                  <a:gd name="connsiteY23" fmla="*/ 30334 h 1270622"/>
                  <a:gd name="connsiteX24" fmla="*/ 290524 w 533010"/>
                  <a:gd name="connsiteY24" fmla="*/ 139462 h 1270622"/>
                  <a:gd name="connsiteX25" fmla="*/ 211143 w 533010"/>
                  <a:gd name="connsiteY25" fmla="*/ 261534 h 1270622"/>
                  <a:gd name="connsiteX26" fmla="*/ 128247 w 533010"/>
                  <a:gd name="connsiteY26" fmla="*/ 384635 h 1270622"/>
                  <a:gd name="connsiteX27" fmla="*/ 84870 w 533010"/>
                  <a:gd name="connsiteY27" fmla="*/ 519566 h 1270622"/>
                  <a:gd name="connsiteX28" fmla="*/ 75183 w 533010"/>
                  <a:gd name="connsiteY28" fmla="*/ 676615 h 1270622"/>
                  <a:gd name="connsiteX29" fmla="*/ 82812 w 533010"/>
                  <a:gd name="connsiteY29" fmla="*/ 815060 h 1270622"/>
                  <a:gd name="connsiteX30" fmla="*/ 66868 w 533010"/>
                  <a:gd name="connsiteY30" fmla="*/ 907729 h 1270622"/>
                  <a:gd name="connsiteX31" fmla="*/ 38235 w 533010"/>
                  <a:gd name="connsiteY31" fmla="*/ 1014628 h 1270622"/>
                  <a:gd name="connsiteX32" fmla="*/ 14918 w 533010"/>
                  <a:gd name="connsiteY32" fmla="*/ 1121613 h 1270622"/>
                  <a:gd name="connsiteX33" fmla="*/ 2 w 533010"/>
                  <a:gd name="connsiteY33" fmla="*/ 1214539 h 1270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33010" h="1270622">
                    <a:moveTo>
                      <a:pt x="2" y="1214539"/>
                    </a:moveTo>
                    <a:cubicBezTo>
                      <a:pt x="88" y="1224140"/>
                      <a:pt x="173" y="1246429"/>
                      <a:pt x="13632" y="1248229"/>
                    </a:cubicBezTo>
                    <a:cubicBezTo>
                      <a:pt x="33349" y="1250801"/>
                      <a:pt x="44922" y="1215654"/>
                      <a:pt x="50409" y="1202623"/>
                    </a:cubicBezTo>
                    <a:cubicBezTo>
                      <a:pt x="51351" y="1200394"/>
                      <a:pt x="52209" y="1198166"/>
                      <a:pt x="53066" y="1195851"/>
                    </a:cubicBezTo>
                    <a:cubicBezTo>
                      <a:pt x="52980" y="1201337"/>
                      <a:pt x="52894" y="1206824"/>
                      <a:pt x="52894" y="1212224"/>
                    </a:cubicBezTo>
                    <a:cubicBezTo>
                      <a:pt x="52894" y="1226626"/>
                      <a:pt x="50065" y="1256373"/>
                      <a:pt x="61553" y="1267603"/>
                    </a:cubicBezTo>
                    <a:cubicBezTo>
                      <a:pt x="74926" y="1280633"/>
                      <a:pt x="87441" y="1249343"/>
                      <a:pt x="96271" y="1214968"/>
                    </a:cubicBezTo>
                    <a:cubicBezTo>
                      <a:pt x="95757" y="1245400"/>
                      <a:pt x="99701" y="1266660"/>
                      <a:pt x="111873" y="1265460"/>
                    </a:cubicBezTo>
                    <a:cubicBezTo>
                      <a:pt x="121560" y="1264602"/>
                      <a:pt x="126447" y="1255687"/>
                      <a:pt x="129790" y="1247286"/>
                    </a:cubicBezTo>
                    <a:cubicBezTo>
                      <a:pt x="139562" y="1222426"/>
                      <a:pt x="144877" y="1196194"/>
                      <a:pt x="149163" y="1169962"/>
                    </a:cubicBezTo>
                    <a:cubicBezTo>
                      <a:pt x="157650" y="1118527"/>
                      <a:pt x="168709" y="1067692"/>
                      <a:pt x="176424" y="1016171"/>
                    </a:cubicBezTo>
                    <a:cubicBezTo>
                      <a:pt x="184911" y="959507"/>
                      <a:pt x="195970" y="903357"/>
                      <a:pt x="205999" y="846950"/>
                    </a:cubicBezTo>
                    <a:cubicBezTo>
                      <a:pt x="213715" y="804002"/>
                      <a:pt x="216200" y="746909"/>
                      <a:pt x="257091" y="720592"/>
                    </a:cubicBezTo>
                    <a:cubicBezTo>
                      <a:pt x="309812" y="686730"/>
                      <a:pt x="374363" y="666499"/>
                      <a:pt x="420569" y="624494"/>
                    </a:cubicBezTo>
                    <a:cubicBezTo>
                      <a:pt x="420912" y="624837"/>
                      <a:pt x="421169" y="625094"/>
                      <a:pt x="421512" y="625437"/>
                    </a:cubicBezTo>
                    <a:cubicBezTo>
                      <a:pt x="444058" y="603663"/>
                      <a:pt x="463174" y="578545"/>
                      <a:pt x="476976" y="549827"/>
                    </a:cubicBezTo>
                    <a:cubicBezTo>
                      <a:pt x="497893" y="506279"/>
                      <a:pt x="511523" y="459045"/>
                      <a:pt x="516838" y="411038"/>
                    </a:cubicBezTo>
                    <a:cubicBezTo>
                      <a:pt x="520267" y="380092"/>
                      <a:pt x="518639" y="349488"/>
                      <a:pt x="512209" y="319055"/>
                    </a:cubicBezTo>
                    <a:cubicBezTo>
                      <a:pt x="504665" y="283222"/>
                      <a:pt x="494207" y="248590"/>
                      <a:pt x="498750" y="211471"/>
                    </a:cubicBezTo>
                    <a:cubicBezTo>
                      <a:pt x="498750" y="211471"/>
                      <a:pt x="498750" y="211385"/>
                      <a:pt x="498750" y="211385"/>
                    </a:cubicBezTo>
                    <a:cubicBezTo>
                      <a:pt x="507837" y="172551"/>
                      <a:pt x="530726" y="136547"/>
                      <a:pt x="532869" y="95142"/>
                    </a:cubicBezTo>
                    <a:cubicBezTo>
                      <a:pt x="533555" y="82026"/>
                      <a:pt x="531840" y="67196"/>
                      <a:pt x="525839" y="55366"/>
                    </a:cubicBezTo>
                    <a:cubicBezTo>
                      <a:pt x="517010" y="31448"/>
                      <a:pt x="492749" y="11389"/>
                      <a:pt x="469775" y="4702"/>
                    </a:cubicBezTo>
                    <a:cubicBezTo>
                      <a:pt x="430256" y="-6785"/>
                      <a:pt x="389108" y="3159"/>
                      <a:pt x="358075" y="30334"/>
                    </a:cubicBezTo>
                    <a:cubicBezTo>
                      <a:pt x="325157" y="59137"/>
                      <a:pt x="307584" y="100200"/>
                      <a:pt x="290524" y="139462"/>
                    </a:cubicBezTo>
                    <a:cubicBezTo>
                      <a:pt x="270465" y="185496"/>
                      <a:pt x="242432" y="222443"/>
                      <a:pt x="211143" y="261534"/>
                    </a:cubicBezTo>
                    <a:cubicBezTo>
                      <a:pt x="180453" y="299767"/>
                      <a:pt x="151993" y="341687"/>
                      <a:pt x="128247" y="384635"/>
                    </a:cubicBezTo>
                    <a:cubicBezTo>
                      <a:pt x="104758" y="427155"/>
                      <a:pt x="92499" y="471732"/>
                      <a:pt x="84870" y="519566"/>
                    </a:cubicBezTo>
                    <a:cubicBezTo>
                      <a:pt x="76640" y="571430"/>
                      <a:pt x="71497" y="624065"/>
                      <a:pt x="75183" y="676615"/>
                    </a:cubicBezTo>
                    <a:cubicBezTo>
                      <a:pt x="78440" y="723077"/>
                      <a:pt x="81612" y="768683"/>
                      <a:pt x="82812" y="815060"/>
                    </a:cubicBezTo>
                    <a:cubicBezTo>
                      <a:pt x="78955" y="846179"/>
                      <a:pt x="74583" y="876868"/>
                      <a:pt x="66868" y="907729"/>
                    </a:cubicBezTo>
                    <a:cubicBezTo>
                      <a:pt x="57952" y="943562"/>
                      <a:pt x="47236" y="978881"/>
                      <a:pt x="38235" y="1014628"/>
                    </a:cubicBezTo>
                    <a:cubicBezTo>
                      <a:pt x="29320" y="1050033"/>
                      <a:pt x="21605" y="1085694"/>
                      <a:pt x="14918" y="1121613"/>
                    </a:cubicBezTo>
                    <a:cubicBezTo>
                      <a:pt x="9346" y="1151531"/>
                      <a:pt x="-169" y="1183764"/>
                      <a:pt x="2" y="121453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5" name="任意多边形: 形状 1084">
                <a:extLst>
                  <a:ext uri="{FF2B5EF4-FFF2-40B4-BE49-F238E27FC236}">
                    <a16:creationId xmlns:a16="http://schemas.microsoft.com/office/drawing/2014/main" id="{AAC31947-23AB-9EDD-8F8E-98A0B0CC81FB}"/>
                  </a:ext>
                </a:extLst>
              </p:cNvPr>
              <p:cNvSpPr/>
              <p:nvPr/>
            </p:nvSpPr>
            <p:spPr>
              <a:xfrm>
                <a:off x="6598473" y="2383743"/>
                <a:ext cx="141252" cy="159486"/>
              </a:xfrm>
              <a:custGeom>
                <a:avLst/>
                <a:gdLst>
                  <a:gd name="connsiteX0" fmla="*/ 105917 w 141252"/>
                  <a:gd name="connsiteY0" fmla="*/ 154488 h 159486"/>
                  <a:gd name="connsiteX1" fmla="*/ 108060 w 141252"/>
                  <a:gd name="connsiteY1" fmla="*/ 152773 h 159486"/>
                  <a:gd name="connsiteX2" fmla="*/ 116462 w 141252"/>
                  <a:gd name="connsiteY2" fmla="*/ 29586 h 159486"/>
                  <a:gd name="connsiteX3" fmla="*/ 51396 w 141252"/>
                  <a:gd name="connsiteY3" fmla="*/ 526 h 159486"/>
                  <a:gd name="connsiteX4" fmla="*/ 819 w 141252"/>
                  <a:gd name="connsiteY4" fmla="*/ 52047 h 159486"/>
                  <a:gd name="connsiteX5" fmla="*/ 105917 w 141252"/>
                  <a:gd name="connsiteY5" fmla="*/ 154488 h 15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252" h="159486">
                    <a:moveTo>
                      <a:pt x="105917" y="154488"/>
                    </a:moveTo>
                    <a:cubicBezTo>
                      <a:pt x="106860" y="154145"/>
                      <a:pt x="107546" y="153459"/>
                      <a:pt x="108060" y="152773"/>
                    </a:cubicBezTo>
                    <a:cubicBezTo>
                      <a:pt x="152723" y="140000"/>
                      <a:pt x="149037" y="58562"/>
                      <a:pt x="116462" y="29586"/>
                    </a:cubicBezTo>
                    <a:cubicBezTo>
                      <a:pt x="100517" y="10127"/>
                      <a:pt x="77371" y="-2818"/>
                      <a:pt x="51396" y="526"/>
                    </a:cubicBezTo>
                    <a:cubicBezTo>
                      <a:pt x="23707" y="4126"/>
                      <a:pt x="4676" y="25472"/>
                      <a:pt x="819" y="52047"/>
                    </a:cubicBezTo>
                    <a:cubicBezTo>
                      <a:pt x="-7240" y="107768"/>
                      <a:pt x="45395" y="179091"/>
                      <a:pt x="105917" y="1544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6" name="任意多边形: 形状 1085">
                <a:extLst>
                  <a:ext uri="{FF2B5EF4-FFF2-40B4-BE49-F238E27FC236}">
                    <a16:creationId xmlns:a16="http://schemas.microsoft.com/office/drawing/2014/main" id="{2860D4DD-0277-9D9A-CBD2-979ACB873F35}"/>
                  </a:ext>
                </a:extLst>
              </p:cNvPr>
              <p:cNvSpPr/>
              <p:nvPr/>
            </p:nvSpPr>
            <p:spPr>
              <a:xfrm>
                <a:off x="6531817" y="2976880"/>
                <a:ext cx="46858" cy="86003"/>
              </a:xfrm>
              <a:custGeom>
                <a:avLst/>
                <a:gdLst>
                  <a:gd name="connsiteX0" fmla="*/ 27612 w 46858"/>
                  <a:gd name="connsiteY0" fmla="*/ 76387 h 86003"/>
                  <a:gd name="connsiteX1" fmla="*/ 28812 w 46858"/>
                  <a:gd name="connsiteY1" fmla="*/ 31553 h 86003"/>
                  <a:gd name="connsiteX2" fmla="*/ 20583 w 46858"/>
                  <a:gd name="connsiteY2" fmla="*/ 11408 h 86003"/>
                  <a:gd name="connsiteX3" fmla="*/ 45443 w 46858"/>
                  <a:gd name="connsiteY3" fmla="*/ 23923 h 86003"/>
                  <a:gd name="connsiteX4" fmla="*/ 46814 w 46858"/>
                  <a:gd name="connsiteY4" fmla="*/ 43383 h 86003"/>
                  <a:gd name="connsiteX5" fmla="*/ 42528 w 46858"/>
                  <a:gd name="connsiteY5" fmla="*/ 69443 h 86003"/>
                  <a:gd name="connsiteX6" fmla="*/ 35242 w 46858"/>
                  <a:gd name="connsiteY6" fmla="*/ 82988 h 86003"/>
                  <a:gd name="connsiteX7" fmla="*/ 27612 w 46858"/>
                  <a:gd name="connsiteY7" fmla="*/ 76387 h 86003"/>
                  <a:gd name="connsiteX8" fmla="*/ 1295 w 46858"/>
                  <a:gd name="connsiteY8" fmla="*/ 24352 h 86003"/>
                  <a:gd name="connsiteX9" fmla="*/ 10725 w 46858"/>
                  <a:gd name="connsiteY9" fmla="*/ 13122 h 86003"/>
                  <a:gd name="connsiteX10" fmla="*/ 18268 w 46858"/>
                  <a:gd name="connsiteY10" fmla="*/ 21266 h 86003"/>
                  <a:gd name="connsiteX11" fmla="*/ 20583 w 46858"/>
                  <a:gd name="connsiteY11" fmla="*/ 26667 h 86003"/>
                  <a:gd name="connsiteX12" fmla="*/ 19640 w 46858"/>
                  <a:gd name="connsiteY12" fmla="*/ 71844 h 86003"/>
                  <a:gd name="connsiteX13" fmla="*/ 11753 w 46858"/>
                  <a:gd name="connsiteY13" fmla="*/ 84188 h 86003"/>
                  <a:gd name="connsiteX14" fmla="*/ 1980 w 46858"/>
                  <a:gd name="connsiteY14" fmla="*/ 72530 h 86003"/>
                  <a:gd name="connsiteX15" fmla="*/ 4638 w 46858"/>
                  <a:gd name="connsiteY15" fmla="*/ 58899 h 86003"/>
                  <a:gd name="connsiteX16" fmla="*/ 1295 w 46858"/>
                  <a:gd name="connsiteY16" fmla="*/ 24352 h 8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58" h="86003">
                    <a:moveTo>
                      <a:pt x="27612" y="76387"/>
                    </a:moveTo>
                    <a:cubicBezTo>
                      <a:pt x="32670" y="63014"/>
                      <a:pt x="31898" y="44755"/>
                      <a:pt x="28812" y="31553"/>
                    </a:cubicBezTo>
                    <a:cubicBezTo>
                      <a:pt x="28641" y="24266"/>
                      <a:pt x="25555" y="16723"/>
                      <a:pt x="20583" y="11408"/>
                    </a:cubicBezTo>
                    <a:cubicBezTo>
                      <a:pt x="23069" y="-11824"/>
                      <a:pt x="45614" y="4550"/>
                      <a:pt x="45443" y="23923"/>
                    </a:cubicBezTo>
                    <a:cubicBezTo>
                      <a:pt x="45357" y="30353"/>
                      <a:pt x="47158" y="36954"/>
                      <a:pt x="46814" y="43383"/>
                    </a:cubicBezTo>
                    <a:cubicBezTo>
                      <a:pt x="46472" y="52127"/>
                      <a:pt x="45786" y="61300"/>
                      <a:pt x="42528" y="69443"/>
                    </a:cubicBezTo>
                    <a:cubicBezTo>
                      <a:pt x="40899" y="74416"/>
                      <a:pt x="38414" y="78959"/>
                      <a:pt x="35242" y="82988"/>
                    </a:cubicBezTo>
                    <a:cubicBezTo>
                      <a:pt x="28984" y="87617"/>
                      <a:pt x="25555" y="81188"/>
                      <a:pt x="27612" y="76387"/>
                    </a:cubicBezTo>
                    <a:close/>
                    <a:moveTo>
                      <a:pt x="1295" y="24352"/>
                    </a:moveTo>
                    <a:cubicBezTo>
                      <a:pt x="-1620" y="18780"/>
                      <a:pt x="-77" y="8150"/>
                      <a:pt x="10725" y="13122"/>
                    </a:cubicBezTo>
                    <a:cubicBezTo>
                      <a:pt x="13982" y="15180"/>
                      <a:pt x="16468" y="17837"/>
                      <a:pt x="18268" y="21266"/>
                    </a:cubicBezTo>
                    <a:cubicBezTo>
                      <a:pt x="19211" y="23066"/>
                      <a:pt x="19983" y="24866"/>
                      <a:pt x="20583" y="26667"/>
                    </a:cubicBezTo>
                    <a:cubicBezTo>
                      <a:pt x="22983" y="40297"/>
                      <a:pt x="24355" y="58814"/>
                      <a:pt x="19640" y="71844"/>
                    </a:cubicBezTo>
                    <a:cubicBezTo>
                      <a:pt x="18354" y="76816"/>
                      <a:pt x="15696" y="80931"/>
                      <a:pt x="11753" y="84188"/>
                    </a:cubicBezTo>
                    <a:cubicBezTo>
                      <a:pt x="2666" y="90103"/>
                      <a:pt x="-1363" y="80331"/>
                      <a:pt x="1980" y="72530"/>
                    </a:cubicBezTo>
                    <a:cubicBezTo>
                      <a:pt x="3009" y="67986"/>
                      <a:pt x="4209" y="63529"/>
                      <a:pt x="4638" y="58899"/>
                    </a:cubicBezTo>
                    <a:cubicBezTo>
                      <a:pt x="5924" y="46469"/>
                      <a:pt x="5238" y="35925"/>
                      <a:pt x="1295" y="2435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7" name="任意多边形: 形状 1086">
                <a:extLst>
                  <a:ext uri="{FF2B5EF4-FFF2-40B4-BE49-F238E27FC236}">
                    <a16:creationId xmlns:a16="http://schemas.microsoft.com/office/drawing/2014/main" id="{8B0BF36E-DFEC-33D7-2B75-90EB71B84881}"/>
                  </a:ext>
                </a:extLst>
              </p:cNvPr>
              <p:cNvSpPr/>
              <p:nvPr/>
            </p:nvSpPr>
            <p:spPr>
              <a:xfrm>
                <a:off x="6613155" y="2948157"/>
                <a:ext cx="57164" cy="95150"/>
              </a:xfrm>
              <a:custGeom>
                <a:avLst/>
                <a:gdLst>
                  <a:gd name="connsiteX0" fmla="*/ 39371 w 57164"/>
                  <a:gd name="connsiteY0" fmla="*/ 85051 h 95150"/>
                  <a:gd name="connsiteX1" fmla="*/ 24969 w 57164"/>
                  <a:gd name="connsiteY1" fmla="*/ 9613 h 95150"/>
                  <a:gd name="connsiteX2" fmla="*/ 48715 w 57164"/>
                  <a:gd name="connsiteY2" fmla="*/ 12956 h 95150"/>
                  <a:gd name="connsiteX3" fmla="*/ 52573 w 57164"/>
                  <a:gd name="connsiteY3" fmla="*/ 25129 h 95150"/>
                  <a:gd name="connsiteX4" fmla="*/ 56002 w 57164"/>
                  <a:gd name="connsiteY4" fmla="*/ 42617 h 95150"/>
                  <a:gd name="connsiteX5" fmla="*/ 56688 w 57164"/>
                  <a:gd name="connsiteY5" fmla="*/ 68506 h 95150"/>
                  <a:gd name="connsiteX6" fmla="*/ 52487 w 57164"/>
                  <a:gd name="connsiteY6" fmla="*/ 85908 h 95150"/>
                  <a:gd name="connsiteX7" fmla="*/ 39371 w 57164"/>
                  <a:gd name="connsiteY7" fmla="*/ 85051 h 95150"/>
                  <a:gd name="connsiteX8" fmla="*/ 6624 w 57164"/>
                  <a:gd name="connsiteY8" fmla="*/ 36530 h 95150"/>
                  <a:gd name="connsiteX9" fmla="*/ 2081 w 57164"/>
                  <a:gd name="connsiteY9" fmla="*/ 28386 h 95150"/>
                  <a:gd name="connsiteX10" fmla="*/ 22140 w 57164"/>
                  <a:gd name="connsiteY10" fmla="*/ 17757 h 95150"/>
                  <a:gd name="connsiteX11" fmla="*/ 33370 w 57164"/>
                  <a:gd name="connsiteY11" fmla="*/ 66534 h 95150"/>
                  <a:gd name="connsiteX12" fmla="*/ 27027 w 57164"/>
                  <a:gd name="connsiteY12" fmla="*/ 90451 h 95150"/>
                  <a:gd name="connsiteX13" fmla="*/ 12110 w 57164"/>
                  <a:gd name="connsiteY13" fmla="*/ 78707 h 95150"/>
                  <a:gd name="connsiteX14" fmla="*/ 13311 w 57164"/>
                  <a:gd name="connsiteY14" fmla="*/ 54104 h 95150"/>
                  <a:gd name="connsiteX15" fmla="*/ 6624 w 57164"/>
                  <a:gd name="connsiteY15" fmla="*/ 36530 h 9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7164" h="95150">
                    <a:moveTo>
                      <a:pt x="39371" y="85051"/>
                    </a:moveTo>
                    <a:cubicBezTo>
                      <a:pt x="48029" y="39273"/>
                      <a:pt x="25227" y="10041"/>
                      <a:pt x="24969" y="9613"/>
                    </a:cubicBezTo>
                    <a:cubicBezTo>
                      <a:pt x="28484" y="-7532"/>
                      <a:pt x="46829" y="1211"/>
                      <a:pt x="48715" y="12956"/>
                    </a:cubicBezTo>
                    <a:cubicBezTo>
                      <a:pt x="50001" y="16642"/>
                      <a:pt x="51458" y="21443"/>
                      <a:pt x="52573" y="25129"/>
                    </a:cubicBezTo>
                    <a:cubicBezTo>
                      <a:pt x="54202" y="30615"/>
                      <a:pt x="54973" y="36959"/>
                      <a:pt x="56002" y="42617"/>
                    </a:cubicBezTo>
                    <a:cubicBezTo>
                      <a:pt x="57459" y="50075"/>
                      <a:pt x="57374" y="60790"/>
                      <a:pt x="56688" y="68506"/>
                    </a:cubicBezTo>
                    <a:cubicBezTo>
                      <a:pt x="56602" y="74678"/>
                      <a:pt x="55145" y="80422"/>
                      <a:pt x="52487" y="85908"/>
                    </a:cubicBezTo>
                    <a:cubicBezTo>
                      <a:pt x="49658" y="96366"/>
                      <a:pt x="39371" y="99024"/>
                      <a:pt x="39371" y="85051"/>
                    </a:cubicBezTo>
                    <a:close/>
                    <a:moveTo>
                      <a:pt x="6624" y="36530"/>
                    </a:moveTo>
                    <a:cubicBezTo>
                      <a:pt x="5081" y="33873"/>
                      <a:pt x="3538" y="31130"/>
                      <a:pt x="2081" y="28386"/>
                    </a:cubicBezTo>
                    <a:cubicBezTo>
                      <a:pt x="-7178" y="2069"/>
                      <a:pt x="17168" y="2755"/>
                      <a:pt x="22140" y="17757"/>
                    </a:cubicBezTo>
                    <a:cubicBezTo>
                      <a:pt x="29170" y="32930"/>
                      <a:pt x="33628" y="49732"/>
                      <a:pt x="33370" y="66534"/>
                    </a:cubicBezTo>
                    <a:cubicBezTo>
                      <a:pt x="33285" y="73478"/>
                      <a:pt x="33370" y="85565"/>
                      <a:pt x="27027" y="90451"/>
                    </a:cubicBezTo>
                    <a:cubicBezTo>
                      <a:pt x="9539" y="104081"/>
                      <a:pt x="11425" y="84279"/>
                      <a:pt x="12110" y="78707"/>
                    </a:cubicBezTo>
                    <a:cubicBezTo>
                      <a:pt x="13139" y="70649"/>
                      <a:pt x="15282" y="62248"/>
                      <a:pt x="13311" y="54104"/>
                    </a:cubicBezTo>
                    <a:cubicBezTo>
                      <a:pt x="11768" y="47846"/>
                      <a:pt x="9796" y="42102"/>
                      <a:pt x="6624" y="3653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8" name="任意多边形: 形状 1087">
                <a:extLst>
                  <a:ext uri="{FF2B5EF4-FFF2-40B4-BE49-F238E27FC236}">
                    <a16:creationId xmlns:a16="http://schemas.microsoft.com/office/drawing/2014/main" id="{6AC6ED11-0756-16FC-686B-BFE5B75F5FB4}"/>
                  </a:ext>
                </a:extLst>
              </p:cNvPr>
              <p:cNvSpPr/>
              <p:nvPr/>
            </p:nvSpPr>
            <p:spPr>
              <a:xfrm>
                <a:off x="6208683" y="2936315"/>
                <a:ext cx="201384" cy="252963"/>
              </a:xfrm>
              <a:custGeom>
                <a:avLst/>
                <a:gdLst>
                  <a:gd name="connsiteX0" fmla="*/ 15904 w 201384"/>
                  <a:gd name="connsiteY0" fmla="*/ 252226 h 252963"/>
                  <a:gd name="connsiteX1" fmla="*/ 57823 w 201384"/>
                  <a:gd name="connsiteY1" fmla="*/ 212278 h 252963"/>
                  <a:gd name="connsiteX2" fmla="*/ 126060 w 201384"/>
                  <a:gd name="connsiteY2" fmla="*/ 164958 h 252963"/>
                  <a:gd name="connsiteX3" fmla="*/ 186925 w 201384"/>
                  <a:gd name="connsiteY3" fmla="*/ 70232 h 252963"/>
                  <a:gd name="connsiteX4" fmla="*/ 192755 w 201384"/>
                  <a:gd name="connsiteY4" fmla="*/ 14854 h 252963"/>
                  <a:gd name="connsiteX5" fmla="*/ 133776 w 201384"/>
                  <a:gd name="connsiteY5" fmla="*/ 3452 h 252963"/>
                  <a:gd name="connsiteX6" fmla="*/ 80198 w 201384"/>
                  <a:gd name="connsiteY6" fmla="*/ 61916 h 252963"/>
                  <a:gd name="connsiteX7" fmla="*/ 41364 w 201384"/>
                  <a:gd name="connsiteY7" fmla="*/ 140269 h 252963"/>
                  <a:gd name="connsiteX8" fmla="*/ 40850 w 201384"/>
                  <a:gd name="connsiteY8" fmla="*/ 141383 h 252963"/>
                  <a:gd name="connsiteX9" fmla="*/ 6731 w 201384"/>
                  <a:gd name="connsiteY9" fmla="*/ 205077 h 252963"/>
                  <a:gd name="connsiteX10" fmla="*/ 15904 w 201384"/>
                  <a:gd name="connsiteY10" fmla="*/ 252226 h 25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1384" h="252963">
                    <a:moveTo>
                      <a:pt x="15904" y="252226"/>
                    </a:moveTo>
                    <a:cubicBezTo>
                      <a:pt x="32106" y="247854"/>
                      <a:pt x="46508" y="228823"/>
                      <a:pt x="57823" y="212278"/>
                    </a:cubicBezTo>
                    <a:cubicBezTo>
                      <a:pt x="85256" y="211678"/>
                      <a:pt x="110801" y="184075"/>
                      <a:pt x="126060" y="164958"/>
                    </a:cubicBezTo>
                    <a:cubicBezTo>
                      <a:pt x="149463" y="135640"/>
                      <a:pt x="168494" y="102893"/>
                      <a:pt x="186925" y="70232"/>
                    </a:cubicBezTo>
                    <a:cubicBezTo>
                      <a:pt x="197898" y="53858"/>
                      <a:pt x="209985" y="31313"/>
                      <a:pt x="192755" y="14854"/>
                    </a:cubicBezTo>
                    <a:cubicBezTo>
                      <a:pt x="177924" y="623"/>
                      <a:pt x="153150" y="-3835"/>
                      <a:pt x="133776" y="3452"/>
                    </a:cubicBezTo>
                    <a:cubicBezTo>
                      <a:pt x="107115" y="13482"/>
                      <a:pt x="93314" y="38171"/>
                      <a:pt x="80198" y="61916"/>
                    </a:cubicBezTo>
                    <a:cubicBezTo>
                      <a:pt x="66396" y="86862"/>
                      <a:pt x="52165" y="113266"/>
                      <a:pt x="41364" y="140269"/>
                    </a:cubicBezTo>
                    <a:cubicBezTo>
                      <a:pt x="41193" y="140612"/>
                      <a:pt x="41021" y="140955"/>
                      <a:pt x="40850" y="141383"/>
                    </a:cubicBezTo>
                    <a:cubicBezTo>
                      <a:pt x="29705" y="162729"/>
                      <a:pt x="16161" y="182789"/>
                      <a:pt x="6731" y="205077"/>
                    </a:cubicBezTo>
                    <a:cubicBezTo>
                      <a:pt x="2531" y="215021"/>
                      <a:pt x="-9985" y="259170"/>
                      <a:pt x="15904" y="252226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9" name="任意多边形: 形状 1088">
                <a:extLst>
                  <a:ext uri="{FF2B5EF4-FFF2-40B4-BE49-F238E27FC236}">
                    <a16:creationId xmlns:a16="http://schemas.microsoft.com/office/drawing/2014/main" id="{C8B755C4-BD2A-2EEF-ED39-C95106D19AF6}"/>
                  </a:ext>
                </a:extLst>
              </p:cNvPr>
              <p:cNvSpPr/>
              <p:nvPr/>
            </p:nvSpPr>
            <p:spPr>
              <a:xfrm>
                <a:off x="6228641" y="2729140"/>
                <a:ext cx="286125" cy="336250"/>
              </a:xfrm>
              <a:custGeom>
                <a:avLst/>
                <a:gdLst>
                  <a:gd name="connsiteX0" fmla="*/ 1862 w 286125"/>
                  <a:gd name="connsiteY0" fmla="*/ 323270 h 336250"/>
                  <a:gd name="connsiteX1" fmla="*/ 54239 w 286125"/>
                  <a:gd name="connsiteY1" fmla="*/ 296524 h 336250"/>
                  <a:gd name="connsiteX2" fmla="*/ 93502 w 286125"/>
                  <a:gd name="connsiteY2" fmla="*/ 231458 h 336250"/>
                  <a:gd name="connsiteX3" fmla="*/ 84157 w 286125"/>
                  <a:gd name="connsiteY3" fmla="*/ 323527 h 336250"/>
                  <a:gd name="connsiteX4" fmla="*/ 133364 w 286125"/>
                  <a:gd name="connsiteY4" fmla="*/ 274406 h 336250"/>
                  <a:gd name="connsiteX5" fmla="*/ 149051 w 286125"/>
                  <a:gd name="connsiteY5" fmla="*/ 251603 h 336250"/>
                  <a:gd name="connsiteX6" fmla="*/ 149480 w 286125"/>
                  <a:gd name="connsiteY6" fmla="*/ 279036 h 336250"/>
                  <a:gd name="connsiteX7" fmla="*/ 182827 w 286125"/>
                  <a:gd name="connsiteY7" fmla="*/ 272778 h 336250"/>
                  <a:gd name="connsiteX8" fmla="*/ 251321 w 286125"/>
                  <a:gd name="connsiteY8" fmla="*/ 187310 h 336250"/>
                  <a:gd name="connsiteX9" fmla="*/ 286125 w 286125"/>
                  <a:gd name="connsiteY9" fmla="*/ 100385 h 336250"/>
                  <a:gd name="connsiteX10" fmla="*/ 184456 w 286125"/>
                  <a:gd name="connsiteY10" fmla="*/ 0 h 336250"/>
                  <a:gd name="connsiteX11" fmla="*/ 81157 w 286125"/>
                  <a:gd name="connsiteY11" fmla="*/ 91898 h 336250"/>
                  <a:gd name="connsiteX12" fmla="*/ 76099 w 286125"/>
                  <a:gd name="connsiteY12" fmla="*/ 103042 h 336250"/>
                  <a:gd name="connsiteX13" fmla="*/ 41295 w 286125"/>
                  <a:gd name="connsiteY13" fmla="*/ 178652 h 336250"/>
                  <a:gd name="connsiteX14" fmla="*/ 11034 w 286125"/>
                  <a:gd name="connsiteY14" fmla="*/ 260605 h 336250"/>
                  <a:gd name="connsiteX15" fmla="*/ 1862 w 286125"/>
                  <a:gd name="connsiteY15" fmla="*/ 323270 h 33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6125" h="336250">
                    <a:moveTo>
                      <a:pt x="1862" y="323270"/>
                    </a:moveTo>
                    <a:cubicBezTo>
                      <a:pt x="13863" y="359874"/>
                      <a:pt x="46267" y="308696"/>
                      <a:pt x="54239" y="296524"/>
                    </a:cubicBezTo>
                    <a:cubicBezTo>
                      <a:pt x="68213" y="275349"/>
                      <a:pt x="81071" y="253489"/>
                      <a:pt x="93502" y="231458"/>
                    </a:cubicBezTo>
                    <a:cubicBezTo>
                      <a:pt x="75842" y="275607"/>
                      <a:pt x="62126" y="323441"/>
                      <a:pt x="84157" y="323527"/>
                    </a:cubicBezTo>
                    <a:cubicBezTo>
                      <a:pt x="108075" y="323698"/>
                      <a:pt x="122991" y="291637"/>
                      <a:pt x="133364" y="274406"/>
                    </a:cubicBezTo>
                    <a:cubicBezTo>
                      <a:pt x="137993" y="266691"/>
                      <a:pt x="143394" y="259147"/>
                      <a:pt x="149051" y="251603"/>
                    </a:cubicBezTo>
                    <a:cubicBezTo>
                      <a:pt x="146137" y="261805"/>
                      <a:pt x="145451" y="271406"/>
                      <a:pt x="149480" y="279036"/>
                    </a:cubicBezTo>
                    <a:cubicBezTo>
                      <a:pt x="157624" y="294380"/>
                      <a:pt x="174598" y="281264"/>
                      <a:pt x="182827" y="272778"/>
                    </a:cubicBezTo>
                    <a:cubicBezTo>
                      <a:pt x="207687" y="247317"/>
                      <a:pt x="231433" y="216971"/>
                      <a:pt x="251321" y="187310"/>
                    </a:cubicBezTo>
                    <a:cubicBezTo>
                      <a:pt x="268209" y="162107"/>
                      <a:pt x="286125" y="131931"/>
                      <a:pt x="286125" y="100385"/>
                    </a:cubicBezTo>
                    <a:cubicBezTo>
                      <a:pt x="286125" y="44063"/>
                      <a:pt x="241034" y="172"/>
                      <a:pt x="184456" y="0"/>
                    </a:cubicBezTo>
                    <a:cubicBezTo>
                      <a:pt x="130878" y="-171"/>
                      <a:pt x="97016" y="43892"/>
                      <a:pt x="81157" y="91898"/>
                    </a:cubicBezTo>
                    <a:cubicBezTo>
                      <a:pt x="79443" y="95670"/>
                      <a:pt x="77814" y="99356"/>
                      <a:pt x="76099" y="103042"/>
                    </a:cubicBezTo>
                    <a:cubicBezTo>
                      <a:pt x="64526" y="128245"/>
                      <a:pt x="52096" y="153105"/>
                      <a:pt x="41295" y="178652"/>
                    </a:cubicBezTo>
                    <a:cubicBezTo>
                      <a:pt x="29979" y="205226"/>
                      <a:pt x="18921" y="232744"/>
                      <a:pt x="11034" y="260605"/>
                    </a:cubicBezTo>
                    <a:cubicBezTo>
                      <a:pt x="6148" y="278007"/>
                      <a:pt x="-4225" y="304839"/>
                      <a:pt x="1862" y="32327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0" name="任意多边形: 形状 1089">
                <a:extLst>
                  <a:ext uri="{FF2B5EF4-FFF2-40B4-BE49-F238E27FC236}">
                    <a16:creationId xmlns:a16="http://schemas.microsoft.com/office/drawing/2014/main" id="{8F3F6B2F-0C9B-AAA3-86FF-4703048D3A1E}"/>
                  </a:ext>
                </a:extLst>
              </p:cNvPr>
              <p:cNvSpPr/>
              <p:nvPr/>
            </p:nvSpPr>
            <p:spPr>
              <a:xfrm>
                <a:off x="6314486" y="2628455"/>
                <a:ext cx="287940" cy="295957"/>
              </a:xfrm>
              <a:custGeom>
                <a:avLst/>
                <a:gdLst>
                  <a:gd name="connsiteX0" fmla="*/ 22915 w 287940"/>
                  <a:gd name="connsiteY0" fmla="*/ 243418 h 295957"/>
                  <a:gd name="connsiteX1" fmla="*/ 56005 w 287940"/>
                  <a:gd name="connsiteY1" fmla="*/ 196869 h 295957"/>
                  <a:gd name="connsiteX2" fmla="*/ 63292 w 287940"/>
                  <a:gd name="connsiteY2" fmla="*/ 268792 h 295957"/>
                  <a:gd name="connsiteX3" fmla="*/ 103839 w 287940"/>
                  <a:gd name="connsiteY3" fmla="*/ 224044 h 295957"/>
                  <a:gd name="connsiteX4" fmla="*/ 107526 w 287940"/>
                  <a:gd name="connsiteY4" fmla="*/ 217272 h 295957"/>
                  <a:gd name="connsiteX5" fmla="*/ 100925 w 287940"/>
                  <a:gd name="connsiteY5" fmla="*/ 244275 h 295957"/>
                  <a:gd name="connsiteX6" fmla="*/ 103154 w 287940"/>
                  <a:gd name="connsiteY6" fmla="*/ 289195 h 295957"/>
                  <a:gd name="connsiteX7" fmla="*/ 146273 w 287940"/>
                  <a:gd name="connsiteY7" fmla="*/ 250790 h 295957"/>
                  <a:gd name="connsiteX8" fmla="*/ 157161 w 287940"/>
                  <a:gd name="connsiteY8" fmla="*/ 235702 h 295957"/>
                  <a:gd name="connsiteX9" fmla="*/ 155703 w 287940"/>
                  <a:gd name="connsiteY9" fmla="*/ 239046 h 295957"/>
                  <a:gd name="connsiteX10" fmla="*/ 144044 w 287940"/>
                  <a:gd name="connsiteY10" fmla="*/ 274279 h 295957"/>
                  <a:gd name="connsiteX11" fmla="*/ 170362 w 287940"/>
                  <a:gd name="connsiteY11" fmla="*/ 290138 h 295957"/>
                  <a:gd name="connsiteX12" fmla="*/ 228398 w 287940"/>
                  <a:gd name="connsiteY12" fmla="*/ 221815 h 295957"/>
                  <a:gd name="connsiteX13" fmla="*/ 287463 w 287940"/>
                  <a:gd name="connsiteY13" fmla="*/ 106858 h 295957"/>
                  <a:gd name="connsiteX14" fmla="*/ 156303 w 287940"/>
                  <a:gd name="connsiteY14" fmla="*/ 2273 h 295957"/>
                  <a:gd name="connsiteX15" fmla="*/ 65692 w 287940"/>
                  <a:gd name="connsiteY15" fmla="*/ 59709 h 295957"/>
                  <a:gd name="connsiteX16" fmla="*/ 64749 w 287940"/>
                  <a:gd name="connsiteY16" fmla="*/ 60566 h 295957"/>
                  <a:gd name="connsiteX17" fmla="*/ 61234 w 287940"/>
                  <a:gd name="connsiteY17" fmla="*/ 65710 h 295957"/>
                  <a:gd name="connsiteX18" fmla="*/ 54119 w 287940"/>
                  <a:gd name="connsiteY18" fmla="*/ 76683 h 295957"/>
                  <a:gd name="connsiteX19" fmla="*/ 541 w 287940"/>
                  <a:gd name="connsiteY19" fmla="*/ 210242 h 295957"/>
                  <a:gd name="connsiteX20" fmla="*/ 22915 w 287940"/>
                  <a:gd name="connsiteY20" fmla="*/ 243418 h 29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7940" h="295957">
                    <a:moveTo>
                      <a:pt x="22915" y="243418"/>
                    </a:moveTo>
                    <a:cubicBezTo>
                      <a:pt x="37146" y="232616"/>
                      <a:pt x="47433" y="214614"/>
                      <a:pt x="56005" y="196869"/>
                    </a:cubicBezTo>
                    <a:cubicBezTo>
                      <a:pt x="46232" y="233817"/>
                      <a:pt x="42546" y="268792"/>
                      <a:pt x="63292" y="268792"/>
                    </a:cubicBezTo>
                    <a:cubicBezTo>
                      <a:pt x="80779" y="268792"/>
                      <a:pt x="96982" y="236388"/>
                      <a:pt x="103839" y="224044"/>
                    </a:cubicBezTo>
                    <a:cubicBezTo>
                      <a:pt x="105126" y="221815"/>
                      <a:pt x="106326" y="219501"/>
                      <a:pt x="107526" y="217272"/>
                    </a:cubicBezTo>
                    <a:cubicBezTo>
                      <a:pt x="104868" y="226444"/>
                      <a:pt x="102554" y="235531"/>
                      <a:pt x="100925" y="244275"/>
                    </a:cubicBezTo>
                    <a:cubicBezTo>
                      <a:pt x="98954" y="254648"/>
                      <a:pt x="90810" y="281994"/>
                      <a:pt x="103154" y="289195"/>
                    </a:cubicBezTo>
                    <a:cubicBezTo>
                      <a:pt x="118413" y="298111"/>
                      <a:pt x="139844" y="260049"/>
                      <a:pt x="146273" y="250790"/>
                    </a:cubicBezTo>
                    <a:cubicBezTo>
                      <a:pt x="149788" y="245818"/>
                      <a:pt x="153389" y="240760"/>
                      <a:pt x="157161" y="235702"/>
                    </a:cubicBezTo>
                    <a:cubicBezTo>
                      <a:pt x="156732" y="236817"/>
                      <a:pt x="156218" y="237931"/>
                      <a:pt x="155703" y="239046"/>
                    </a:cubicBezTo>
                    <a:cubicBezTo>
                      <a:pt x="150988" y="250190"/>
                      <a:pt x="145587" y="262192"/>
                      <a:pt x="144044" y="274279"/>
                    </a:cubicBezTo>
                    <a:cubicBezTo>
                      <a:pt x="141559" y="294253"/>
                      <a:pt x="154417" y="302482"/>
                      <a:pt x="170362" y="290138"/>
                    </a:cubicBezTo>
                    <a:cubicBezTo>
                      <a:pt x="192908" y="272736"/>
                      <a:pt x="211510" y="244361"/>
                      <a:pt x="228398" y="221815"/>
                    </a:cubicBezTo>
                    <a:cubicBezTo>
                      <a:pt x="253087" y="188811"/>
                      <a:pt x="283519" y="149549"/>
                      <a:pt x="287463" y="106858"/>
                    </a:cubicBezTo>
                    <a:cubicBezTo>
                      <a:pt x="294406" y="32020"/>
                      <a:pt x="224455" y="-10585"/>
                      <a:pt x="156303" y="2273"/>
                    </a:cubicBezTo>
                    <a:cubicBezTo>
                      <a:pt x="117470" y="9560"/>
                      <a:pt x="87552" y="30991"/>
                      <a:pt x="65692" y="59709"/>
                    </a:cubicBezTo>
                    <a:cubicBezTo>
                      <a:pt x="65349" y="59966"/>
                      <a:pt x="65006" y="60224"/>
                      <a:pt x="64749" y="60566"/>
                    </a:cubicBezTo>
                    <a:cubicBezTo>
                      <a:pt x="63634" y="62281"/>
                      <a:pt x="62435" y="63995"/>
                      <a:pt x="61234" y="65710"/>
                    </a:cubicBezTo>
                    <a:cubicBezTo>
                      <a:pt x="58749" y="69225"/>
                      <a:pt x="56434" y="72911"/>
                      <a:pt x="54119" y="76683"/>
                    </a:cubicBezTo>
                    <a:cubicBezTo>
                      <a:pt x="29173" y="116459"/>
                      <a:pt x="6970" y="165408"/>
                      <a:pt x="541" y="210242"/>
                    </a:cubicBezTo>
                    <a:cubicBezTo>
                      <a:pt x="-1345" y="223958"/>
                      <a:pt x="713" y="260220"/>
                      <a:pt x="22915" y="243418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1" name="任意多边形: 形状 1090">
                <a:extLst>
                  <a:ext uri="{FF2B5EF4-FFF2-40B4-BE49-F238E27FC236}">
                    <a16:creationId xmlns:a16="http://schemas.microsoft.com/office/drawing/2014/main" id="{4DD85F36-080F-1016-28EC-928320C51A4D}"/>
                  </a:ext>
                </a:extLst>
              </p:cNvPr>
              <p:cNvSpPr/>
              <p:nvPr/>
            </p:nvSpPr>
            <p:spPr>
              <a:xfrm>
                <a:off x="6369099" y="2535324"/>
                <a:ext cx="280937" cy="243359"/>
              </a:xfrm>
              <a:custGeom>
                <a:avLst/>
                <a:gdLst>
                  <a:gd name="connsiteX0" fmla="*/ 9878 w 280937"/>
                  <a:gd name="connsiteY0" fmla="*/ 199217 h 243359"/>
                  <a:gd name="connsiteX1" fmla="*/ 58913 w 280937"/>
                  <a:gd name="connsiteY1" fmla="*/ 166727 h 243359"/>
                  <a:gd name="connsiteX2" fmla="*/ 52312 w 280937"/>
                  <a:gd name="connsiteY2" fmla="*/ 189788 h 243359"/>
                  <a:gd name="connsiteX3" fmla="*/ 60627 w 280937"/>
                  <a:gd name="connsiteY3" fmla="*/ 225363 h 243359"/>
                  <a:gd name="connsiteX4" fmla="*/ 102633 w 280937"/>
                  <a:gd name="connsiteY4" fmla="*/ 186187 h 243359"/>
                  <a:gd name="connsiteX5" fmla="*/ 114034 w 280937"/>
                  <a:gd name="connsiteY5" fmla="*/ 231107 h 243359"/>
                  <a:gd name="connsiteX6" fmla="*/ 147038 w 280937"/>
                  <a:gd name="connsiteY6" fmla="*/ 198360 h 243359"/>
                  <a:gd name="connsiteX7" fmla="*/ 159726 w 280937"/>
                  <a:gd name="connsiteY7" fmla="*/ 234450 h 243359"/>
                  <a:gd name="connsiteX8" fmla="*/ 192558 w 280937"/>
                  <a:gd name="connsiteY8" fmla="*/ 208818 h 243359"/>
                  <a:gd name="connsiteX9" fmla="*/ 207817 w 280937"/>
                  <a:gd name="connsiteY9" fmla="*/ 243108 h 243359"/>
                  <a:gd name="connsiteX10" fmla="*/ 247251 w 280937"/>
                  <a:gd name="connsiteY10" fmla="*/ 190216 h 243359"/>
                  <a:gd name="connsiteX11" fmla="*/ 277855 w 280937"/>
                  <a:gd name="connsiteY11" fmla="*/ 120007 h 243359"/>
                  <a:gd name="connsiteX12" fmla="*/ 233106 w 280937"/>
                  <a:gd name="connsiteY12" fmla="*/ 20995 h 243359"/>
                  <a:gd name="connsiteX13" fmla="*/ 212361 w 280937"/>
                  <a:gd name="connsiteY13" fmla="*/ 10279 h 243359"/>
                  <a:gd name="connsiteX14" fmla="*/ 130750 w 280937"/>
                  <a:gd name="connsiteY14" fmla="*/ 7107 h 243359"/>
                  <a:gd name="connsiteX15" fmla="*/ 56770 w 280937"/>
                  <a:gd name="connsiteY15" fmla="*/ 69001 h 243359"/>
                  <a:gd name="connsiteX16" fmla="*/ 9878 w 280937"/>
                  <a:gd name="connsiteY16" fmla="*/ 199217 h 243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937" h="243359">
                    <a:moveTo>
                      <a:pt x="9878" y="199217"/>
                    </a:moveTo>
                    <a:cubicBezTo>
                      <a:pt x="19822" y="206847"/>
                      <a:pt x="41511" y="203760"/>
                      <a:pt x="58913" y="166727"/>
                    </a:cubicBezTo>
                    <a:cubicBezTo>
                      <a:pt x="58742" y="167499"/>
                      <a:pt x="52398" y="189016"/>
                      <a:pt x="52312" y="189788"/>
                    </a:cubicBezTo>
                    <a:cubicBezTo>
                      <a:pt x="50512" y="198960"/>
                      <a:pt x="46226" y="222620"/>
                      <a:pt x="60627" y="225363"/>
                    </a:cubicBezTo>
                    <a:cubicBezTo>
                      <a:pt x="76058" y="228364"/>
                      <a:pt x="96718" y="204704"/>
                      <a:pt x="102633" y="186187"/>
                    </a:cubicBezTo>
                    <a:cubicBezTo>
                      <a:pt x="96804" y="213019"/>
                      <a:pt x="96632" y="227249"/>
                      <a:pt x="114034" y="231107"/>
                    </a:cubicBezTo>
                    <a:cubicBezTo>
                      <a:pt x="131522" y="234964"/>
                      <a:pt x="139323" y="210018"/>
                      <a:pt x="147038" y="198360"/>
                    </a:cubicBezTo>
                    <a:cubicBezTo>
                      <a:pt x="144981" y="214133"/>
                      <a:pt x="147553" y="234021"/>
                      <a:pt x="159726" y="234450"/>
                    </a:cubicBezTo>
                    <a:cubicBezTo>
                      <a:pt x="173785" y="234879"/>
                      <a:pt x="185015" y="220734"/>
                      <a:pt x="192558" y="208818"/>
                    </a:cubicBezTo>
                    <a:cubicBezTo>
                      <a:pt x="188272" y="229307"/>
                      <a:pt x="189987" y="245594"/>
                      <a:pt x="207817" y="243108"/>
                    </a:cubicBezTo>
                    <a:cubicBezTo>
                      <a:pt x="228563" y="240194"/>
                      <a:pt x="239536" y="205389"/>
                      <a:pt x="247251" y="190216"/>
                    </a:cubicBezTo>
                    <a:cubicBezTo>
                      <a:pt x="258738" y="167756"/>
                      <a:pt x="271768" y="144696"/>
                      <a:pt x="277855" y="120007"/>
                    </a:cubicBezTo>
                    <a:cubicBezTo>
                      <a:pt x="288056" y="78516"/>
                      <a:pt x="272883" y="37540"/>
                      <a:pt x="233106" y="20995"/>
                    </a:cubicBezTo>
                    <a:cubicBezTo>
                      <a:pt x="226506" y="16794"/>
                      <a:pt x="219561" y="13194"/>
                      <a:pt x="212361" y="10279"/>
                    </a:cubicBezTo>
                    <a:cubicBezTo>
                      <a:pt x="187500" y="249"/>
                      <a:pt x="156039" y="-5237"/>
                      <a:pt x="130750" y="7107"/>
                    </a:cubicBezTo>
                    <a:cubicBezTo>
                      <a:pt x="102633" y="20738"/>
                      <a:pt x="76658" y="45255"/>
                      <a:pt x="56770" y="69001"/>
                    </a:cubicBezTo>
                    <a:cubicBezTo>
                      <a:pt x="34738" y="95061"/>
                      <a:pt x="-22954" y="174185"/>
                      <a:pt x="9878" y="19921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2" name="任意多边形: 形状 1091">
                <a:extLst>
                  <a:ext uri="{FF2B5EF4-FFF2-40B4-BE49-F238E27FC236}">
                    <a16:creationId xmlns:a16="http://schemas.microsoft.com/office/drawing/2014/main" id="{CFFEF6A9-7AF0-6707-B97D-B3F56C6162B6}"/>
                  </a:ext>
                </a:extLst>
              </p:cNvPr>
              <p:cNvSpPr/>
              <p:nvPr/>
            </p:nvSpPr>
            <p:spPr>
              <a:xfrm>
                <a:off x="6684068" y="2472272"/>
                <a:ext cx="75684" cy="67954"/>
              </a:xfrm>
              <a:custGeom>
                <a:avLst/>
                <a:gdLst>
                  <a:gd name="connsiteX0" fmla="*/ 10378 w 75684"/>
                  <a:gd name="connsiteY0" fmla="*/ 60216 h 67954"/>
                  <a:gd name="connsiteX1" fmla="*/ 72871 w 75684"/>
                  <a:gd name="connsiteY1" fmla="*/ 60473 h 67954"/>
                  <a:gd name="connsiteX2" fmla="*/ 73043 w 75684"/>
                  <a:gd name="connsiteY2" fmla="*/ 60387 h 67954"/>
                  <a:gd name="connsiteX3" fmla="*/ 74758 w 75684"/>
                  <a:gd name="connsiteY3" fmla="*/ 54901 h 67954"/>
                  <a:gd name="connsiteX4" fmla="*/ 61470 w 75684"/>
                  <a:gd name="connsiteY4" fmla="*/ 34841 h 67954"/>
                  <a:gd name="connsiteX5" fmla="*/ 48268 w 75684"/>
                  <a:gd name="connsiteY5" fmla="*/ 17782 h 67954"/>
                  <a:gd name="connsiteX6" fmla="*/ 39353 w 75684"/>
                  <a:gd name="connsiteY6" fmla="*/ 9724 h 67954"/>
                  <a:gd name="connsiteX7" fmla="*/ 18522 w 75684"/>
                  <a:gd name="connsiteY7" fmla="*/ 4323 h 67954"/>
                  <a:gd name="connsiteX8" fmla="*/ 13721 w 75684"/>
                  <a:gd name="connsiteY8" fmla="*/ 9810 h 67954"/>
                  <a:gd name="connsiteX9" fmla="*/ 10378 w 75684"/>
                  <a:gd name="connsiteY9" fmla="*/ 60216 h 6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684" h="67954">
                    <a:moveTo>
                      <a:pt x="10378" y="60216"/>
                    </a:moveTo>
                    <a:cubicBezTo>
                      <a:pt x="27866" y="71703"/>
                      <a:pt x="54784" y="69217"/>
                      <a:pt x="72871" y="60473"/>
                    </a:cubicBezTo>
                    <a:cubicBezTo>
                      <a:pt x="72957" y="60473"/>
                      <a:pt x="72957" y="60387"/>
                      <a:pt x="73043" y="60387"/>
                    </a:cubicBezTo>
                    <a:cubicBezTo>
                      <a:pt x="75272" y="59959"/>
                      <a:pt x="76729" y="56530"/>
                      <a:pt x="74758" y="54901"/>
                    </a:cubicBezTo>
                    <a:cubicBezTo>
                      <a:pt x="69014" y="50015"/>
                      <a:pt x="65499" y="41099"/>
                      <a:pt x="61470" y="34841"/>
                    </a:cubicBezTo>
                    <a:cubicBezTo>
                      <a:pt x="57613" y="28926"/>
                      <a:pt x="53583" y="22668"/>
                      <a:pt x="48268" y="17782"/>
                    </a:cubicBezTo>
                    <a:cubicBezTo>
                      <a:pt x="45868" y="15553"/>
                      <a:pt x="42782" y="12467"/>
                      <a:pt x="39353" y="9724"/>
                    </a:cubicBezTo>
                    <a:cubicBezTo>
                      <a:pt x="34467" y="1494"/>
                      <a:pt x="25466" y="-4421"/>
                      <a:pt x="18522" y="4323"/>
                    </a:cubicBezTo>
                    <a:cubicBezTo>
                      <a:pt x="17408" y="5695"/>
                      <a:pt x="14578" y="8266"/>
                      <a:pt x="13721" y="9810"/>
                    </a:cubicBezTo>
                    <a:cubicBezTo>
                      <a:pt x="1377" y="24297"/>
                      <a:pt x="-8138" y="48043"/>
                      <a:pt x="10378" y="60216"/>
                    </a:cubicBezTo>
                    <a:close/>
                  </a:path>
                </a:pathLst>
              </a:custGeom>
              <a:solidFill>
                <a:srgbClr val="75757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3" name="任意多边形: 形状 1092">
                <a:extLst>
                  <a:ext uri="{FF2B5EF4-FFF2-40B4-BE49-F238E27FC236}">
                    <a16:creationId xmlns:a16="http://schemas.microsoft.com/office/drawing/2014/main" id="{B6EA2F6D-8B48-6762-F5AD-3C210CE5080C}"/>
                  </a:ext>
                </a:extLst>
              </p:cNvPr>
              <p:cNvSpPr/>
              <p:nvPr/>
            </p:nvSpPr>
            <p:spPr>
              <a:xfrm>
                <a:off x="6701848" y="2412609"/>
                <a:ext cx="96392" cy="156084"/>
              </a:xfrm>
              <a:custGeom>
                <a:avLst/>
                <a:gdLst>
                  <a:gd name="connsiteX0" fmla="*/ 398 w 96392"/>
                  <a:gd name="connsiteY0" fmla="*/ 65701 h 156084"/>
                  <a:gd name="connsiteX1" fmla="*/ 1942 w 96392"/>
                  <a:gd name="connsiteY1" fmla="*/ 68615 h 156084"/>
                  <a:gd name="connsiteX2" fmla="*/ 44461 w 96392"/>
                  <a:gd name="connsiteY2" fmla="*/ 103848 h 156084"/>
                  <a:gd name="connsiteX3" fmla="*/ 56720 w 96392"/>
                  <a:gd name="connsiteY3" fmla="*/ 152969 h 156084"/>
                  <a:gd name="connsiteX4" fmla="*/ 63749 w 96392"/>
                  <a:gd name="connsiteY4" fmla="*/ 154855 h 156084"/>
                  <a:gd name="connsiteX5" fmla="*/ 78237 w 96392"/>
                  <a:gd name="connsiteY5" fmla="*/ 10579 h 156084"/>
                  <a:gd name="connsiteX6" fmla="*/ 56 w 96392"/>
                  <a:gd name="connsiteY6" fmla="*/ 63214 h 156084"/>
                  <a:gd name="connsiteX7" fmla="*/ 398 w 96392"/>
                  <a:gd name="connsiteY7" fmla="*/ 65701 h 15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392" h="156084">
                    <a:moveTo>
                      <a:pt x="398" y="65701"/>
                    </a:moveTo>
                    <a:cubicBezTo>
                      <a:pt x="227" y="66901"/>
                      <a:pt x="570" y="68015"/>
                      <a:pt x="1942" y="68615"/>
                    </a:cubicBezTo>
                    <a:cubicBezTo>
                      <a:pt x="18058" y="75645"/>
                      <a:pt x="36489" y="87389"/>
                      <a:pt x="44461" y="103848"/>
                    </a:cubicBezTo>
                    <a:cubicBezTo>
                      <a:pt x="52091" y="119536"/>
                      <a:pt x="52948" y="136252"/>
                      <a:pt x="56720" y="152969"/>
                    </a:cubicBezTo>
                    <a:cubicBezTo>
                      <a:pt x="57406" y="155883"/>
                      <a:pt x="61778" y="157255"/>
                      <a:pt x="63749" y="154855"/>
                    </a:cubicBezTo>
                    <a:cubicBezTo>
                      <a:pt x="92982" y="118421"/>
                      <a:pt x="112441" y="51127"/>
                      <a:pt x="78237" y="10579"/>
                    </a:cubicBezTo>
                    <a:cubicBezTo>
                      <a:pt x="48919" y="-24139"/>
                      <a:pt x="4513" y="35354"/>
                      <a:pt x="56" y="63214"/>
                    </a:cubicBezTo>
                    <a:cubicBezTo>
                      <a:pt x="-116" y="64072"/>
                      <a:pt x="141" y="64929"/>
                      <a:pt x="398" y="65701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4" name="任意多边形: 形状 1093">
                <a:extLst>
                  <a:ext uri="{FF2B5EF4-FFF2-40B4-BE49-F238E27FC236}">
                    <a16:creationId xmlns:a16="http://schemas.microsoft.com/office/drawing/2014/main" id="{A15BDC65-865E-27E3-BE05-8954FE50E6B3}"/>
                  </a:ext>
                </a:extLst>
              </p:cNvPr>
              <p:cNvSpPr/>
              <p:nvPr/>
            </p:nvSpPr>
            <p:spPr>
              <a:xfrm>
                <a:off x="6657427" y="2419056"/>
                <a:ext cx="25945" cy="24812"/>
              </a:xfrm>
              <a:custGeom>
                <a:avLst/>
                <a:gdLst>
                  <a:gd name="connsiteX0" fmla="*/ 2986 w 25945"/>
                  <a:gd name="connsiteY0" fmla="*/ 3360 h 24812"/>
                  <a:gd name="connsiteX1" fmla="*/ 11987 w 25945"/>
                  <a:gd name="connsiteY1" fmla="*/ 17 h 24812"/>
                  <a:gd name="connsiteX2" fmla="*/ 13015 w 25945"/>
                  <a:gd name="connsiteY2" fmla="*/ 103 h 24812"/>
                  <a:gd name="connsiteX3" fmla="*/ 16444 w 25945"/>
                  <a:gd name="connsiteY3" fmla="*/ 103 h 24812"/>
                  <a:gd name="connsiteX4" fmla="*/ 25446 w 25945"/>
                  <a:gd name="connsiteY4" fmla="*/ 6961 h 24812"/>
                  <a:gd name="connsiteX5" fmla="*/ 25274 w 25945"/>
                  <a:gd name="connsiteY5" fmla="*/ 16391 h 24812"/>
                  <a:gd name="connsiteX6" fmla="*/ 17388 w 25945"/>
                  <a:gd name="connsiteY6" fmla="*/ 24277 h 24812"/>
                  <a:gd name="connsiteX7" fmla="*/ 3671 w 25945"/>
                  <a:gd name="connsiteY7" fmla="*/ 19905 h 24812"/>
                  <a:gd name="connsiteX8" fmla="*/ 2986 w 25945"/>
                  <a:gd name="connsiteY8" fmla="*/ 3360 h 2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45" h="24812">
                    <a:moveTo>
                      <a:pt x="2986" y="3360"/>
                    </a:moveTo>
                    <a:cubicBezTo>
                      <a:pt x="5043" y="960"/>
                      <a:pt x="8986" y="-154"/>
                      <a:pt x="11987" y="17"/>
                    </a:cubicBezTo>
                    <a:cubicBezTo>
                      <a:pt x="12330" y="17"/>
                      <a:pt x="12672" y="103"/>
                      <a:pt x="13015" y="103"/>
                    </a:cubicBezTo>
                    <a:cubicBezTo>
                      <a:pt x="14130" y="103"/>
                      <a:pt x="15330" y="103"/>
                      <a:pt x="16444" y="103"/>
                    </a:cubicBezTo>
                    <a:cubicBezTo>
                      <a:pt x="20216" y="188"/>
                      <a:pt x="24931" y="2846"/>
                      <a:pt x="25446" y="6961"/>
                    </a:cubicBezTo>
                    <a:cubicBezTo>
                      <a:pt x="25874" y="10047"/>
                      <a:pt x="26389" y="13304"/>
                      <a:pt x="25274" y="16391"/>
                    </a:cubicBezTo>
                    <a:cubicBezTo>
                      <a:pt x="23817" y="20334"/>
                      <a:pt x="21331" y="22820"/>
                      <a:pt x="17388" y="24277"/>
                    </a:cubicBezTo>
                    <a:cubicBezTo>
                      <a:pt x="12758" y="25992"/>
                      <a:pt x="6929" y="23334"/>
                      <a:pt x="3671" y="19905"/>
                    </a:cubicBezTo>
                    <a:cubicBezTo>
                      <a:pt x="-786" y="15105"/>
                      <a:pt x="-1386" y="8590"/>
                      <a:pt x="2986" y="336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70" name="任意多边形: 形状 1069">
              <a:extLst>
                <a:ext uri="{FF2B5EF4-FFF2-40B4-BE49-F238E27FC236}">
                  <a16:creationId xmlns:a16="http://schemas.microsoft.com/office/drawing/2014/main" id="{F7F59DD5-E75D-F71B-5FD8-5EE321A64A1C}"/>
                </a:ext>
              </a:extLst>
            </p:cNvPr>
            <p:cNvSpPr/>
            <p:nvPr/>
          </p:nvSpPr>
          <p:spPr>
            <a:xfrm>
              <a:off x="6198817" y="2725405"/>
              <a:ext cx="64974" cy="64170"/>
            </a:xfrm>
            <a:custGeom>
              <a:avLst/>
              <a:gdLst>
                <a:gd name="connsiteX0" fmla="*/ 63404 w 64974"/>
                <a:gd name="connsiteY0" fmla="*/ 39055 h 64170"/>
                <a:gd name="connsiteX1" fmla="*/ 62889 w 64974"/>
                <a:gd name="connsiteY1" fmla="*/ 34340 h 64170"/>
                <a:gd name="connsiteX2" fmla="*/ 50031 w 64974"/>
                <a:gd name="connsiteY2" fmla="*/ 30739 h 64170"/>
                <a:gd name="connsiteX3" fmla="*/ 57746 w 64974"/>
                <a:gd name="connsiteY3" fmla="*/ 16337 h 64170"/>
                <a:gd name="connsiteX4" fmla="*/ 54660 w 64974"/>
                <a:gd name="connsiteY4" fmla="*/ 12994 h 64170"/>
                <a:gd name="connsiteX5" fmla="*/ 41030 w 64974"/>
                <a:gd name="connsiteY5" fmla="*/ 17452 h 64170"/>
                <a:gd name="connsiteX6" fmla="*/ 39315 w 64974"/>
                <a:gd name="connsiteY6" fmla="*/ 3136 h 64170"/>
                <a:gd name="connsiteX7" fmla="*/ 35629 w 64974"/>
                <a:gd name="connsiteY7" fmla="*/ 2536 h 64170"/>
                <a:gd name="connsiteX8" fmla="*/ 28599 w 64974"/>
                <a:gd name="connsiteY8" fmla="*/ 13080 h 64170"/>
                <a:gd name="connsiteX9" fmla="*/ 19855 w 64974"/>
                <a:gd name="connsiteY9" fmla="*/ 1078 h 64170"/>
                <a:gd name="connsiteX10" fmla="*/ 15055 w 64974"/>
                <a:gd name="connsiteY10" fmla="*/ 2879 h 64170"/>
                <a:gd name="connsiteX11" fmla="*/ 16683 w 64974"/>
                <a:gd name="connsiteY11" fmla="*/ 17366 h 64170"/>
                <a:gd name="connsiteX12" fmla="*/ 2368 w 64974"/>
                <a:gd name="connsiteY12" fmla="*/ 16680 h 64170"/>
                <a:gd name="connsiteX13" fmla="*/ 481 w 64974"/>
                <a:gd name="connsiteY13" fmla="*/ 20795 h 64170"/>
                <a:gd name="connsiteX14" fmla="*/ 13426 w 64974"/>
                <a:gd name="connsiteY14" fmla="*/ 32797 h 64170"/>
                <a:gd name="connsiteX15" fmla="*/ 4339 w 64974"/>
                <a:gd name="connsiteY15" fmla="*/ 46256 h 64170"/>
                <a:gd name="connsiteX16" fmla="*/ 6996 w 64974"/>
                <a:gd name="connsiteY16" fmla="*/ 49856 h 64170"/>
                <a:gd name="connsiteX17" fmla="*/ 21141 w 64974"/>
                <a:gd name="connsiteY17" fmla="*/ 46856 h 64170"/>
                <a:gd name="connsiteX18" fmla="*/ 22770 w 64974"/>
                <a:gd name="connsiteY18" fmla="*/ 61858 h 64170"/>
                <a:gd name="connsiteX19" fmla="*/ 27227 w 64974"/>
                <a:gd name="connsiteY19" fmla="*/ 63229 h 64170"/>
                <a:gd name="connsiteX20" fmla="*/ 34514 w 64974"/>
                <a:gd name="connsiteY20" fmla="*/ 50799 h 64170"/>
                <a:gd name="connsiteX21" fmla="*/ 41801 w 64974"/>
                <a:gd name="connsiteY21" fmla="*/ 59629 h 64170"/>
                <a:gd name="connsiteX22" fmla="*/ 46344 w 64974"/>
                <a:gd name="connsiteY22" fmla="*/ 58514 h 64170"/>
                <a:gd name="connsiteX23" fmla="*/ 52002 w 64974"/>
                <a:gd name="connsiteY23" fmla="*/ 42741 h 64170"/>
                <a:gd name="connsiteX24" fmla="*/ 63404 w 64974"/>
                <a:gd name="connsiteY24" fmla="*/ 39055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974" h="64170">
                  <a:moveTo>
                    <a:pt x="63404" y="39055"/>
                  </a:moveTo>
                  <a:cubicBezTo>
                    <a:pt x="65890" y="38026"/>
                    <a:pt x="65204" y="34940"/>
                    <a:pt x="62889" y="34340"/>
                  </a:cubicBezTo>
                  <a:cubicBezTo>
                    <a:pt x="58603" y="33140"/>
                    <a:pt x="54317" y="31939"/>
                    <a:pt x="50031" y="30739"/>
                  </a:cubicBezTo>
                  <a:cubicBezTo>
                    <a:pt x="52774" y="26024"/>
                    <a:pt x="55688" y="21481"/>
                    <a:pt x="57746" y="16337"/>
                  </a:cubicBezTo>
                  <a:cubicBezTo>
                    <a:pt x="58517" y="14280"/>
                    <a:pt x="56717" y="12394"/>
                    <a:pt x="54660" y="12994"/>
                  </a:cubicBezTo>
                  <a:cubicBezTo>
                    <a:pt x="50116" y="14451"/>
                    <a:pt x="45573" y="15909"/>
                    <a:pt x="41030" y="17452"/>
                  </a:cubicBezTo>
                  <a:cubicBezTo>
                    <a:pt x="40772" y="12651"/>
                    <a:pt x="40429" y="7851"/>
                    <a:pt x="39315" y="3136"/>
                  </a:cubicBezTo>
                  <a:cubicBezTo>
                    <a:pt x="38886" y="1335"/>
                    <a:pt x="36658" y="1507"/>
                    <a:pt x="35629" y="2536"/>
                  </a:cubicBezTo>
                  <a:cubicBezTo>
                    <a:pt x="32457" y="5622"/>
                    <a:pt x="30399" y="9222"/>
                    <a:pt x="28599" y="13080"/>
                  </a:cubicBezTo>
                  <a:cubicBezTo>
                    <a:pt x="25942" y="8879"/>
                    <a:pt x="22855" y="5107"/>
                    <a:pt x="19855" y="1078"/>
                  </a:cubicBezTo>
                  <a:cubicBezTo>
                    <a:pt x="18226" y="-1065"/>
                    <a:pt x="14797" y="221"/>
                    <a:pt x="15055" y="2879"/>
                  </a:cubicBezTo>
                  <a:cubicBezTo>
                    <a:pt x="15483" y="7765"/>
                    <a:pt x="16255" y="12480"/>
                    <a:pt x="16683" y="17366"/>
                  </a:cubicBezTo>
                  <a:cubicBezTo>
                    <a:pt x="11969" y="16680"/>
                    <a:pt x="7254" y="16423"/>
                    <a:pt x="2368" y="16680"/>
                  </a:cubicBezTo>
                  <a:cubicBezTo>
                    <a:pt x="481" y="16766"/>
                    <a:pt x="-719" y="19338"/>
                    <a:pt x="481" y="20795"/>
                  </a:cubicBezTo>
                  <a:cubicBezTo>
                    <a:pt x="4425" y="25339"/>
                    <a:pt x="9054" y="28853"/>
                    <a:pt x="13426" y="32797"/>
                  </a:cubicBezTo>
                  <a:cubicBezTo>
                    <a:pt x="10168" y="37169"/>
                    <a:pt x="7168" y="41626"/>
                    <a:pt x="4339" y="46256"/>
                  </a:cubicBezTo>
                  <a:cubicBezTo>
                    <a:pt x="3225" y="47970"/>
                    <a:pt x="5196" y="50027"/>
                    <a:pt x="6996" y="49856"/>
                  </a:cubicBezTo>
                  <a:cubicBezTo>
                    <a:pt x="11969" y="49342"/>
                    <a:pt x="16598" y="48484"/>
                    <a:pt x="21141" y="46856"/>
                  </a:cubicBezTo>
                  <a:cubicBezTo>
                    <a:pt x="21741" y="51828"/>
                    <a:pt x="22256" y="56885"/>
                    <a:pt x="22770" y="61858"/>
                  </a:cubicBezTo>
                  <a:cubicBezTo>
                    <a:pt x="22941" y="63915"/>
                    <a:pt x="26028" y="65115"/>
                    <a:pt x="27227" y="63229"/>
                  </a:cubicBezTo>
                  <a:cubicBezTo>
                    <a:pt x="29799" y="59200"/>
                    <a:pt x="32200" y="54999"/>
                    <a:pt x="34514" y="50799"/>
                  </a:cubicBezTo>
                  <a:cubicBezTo>
                    <a:pt x="37343" y="53456"/>
                    <a:pt x="39486" y="56371"/>
                    <a:pt x="41801" y="59629"/>
                  </a:cubicBezTo>
                  <a:cubicBezTo>
                    <a:pt x="43001" y="61257"/>
                    <a:pt x="46259" y="60914"/>
                    <a:pt x="46344" y="58514"/>
                  </a:cubicBezTo>
                  <a:cubicBezTo>
                    <a:pt x="46601" y="52770"/>
                    <a:pt x="44973" y="45655"/>
                    <a:pt x="52002" y="42741"/>
                  </a:cubicBezTo>
                  <a:cubicBezTo>
                    <a:pt x="55602" y="41112"/>
                    <a:pt x="59718" y="40512"/>
                    <a:pt x="63404" y="39055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1" name="任意多边形: 形状 1070">
              <a:extLst>
                <a:ext uri="{FF2B5EF4-FFF2-40B4-BE49-F238E27FC236}">
                  <a16:creationId xmlns:a16="http://schemas.microsoft.com/office/drawing/2014/main" id="{3F12B596-9ED2-4F41-D7BE-6747B71A5D3F}"/>
                </a:ext>
              </a:extLst>
            </p:cNvPr>
            <p:cNvSpPr/>
            <p:nvPr/>
          </p:nvSpPr>
          <p:spPr>
            <a:xfrm>
              <a:off x="6363409" y="2387734"/>
              <a:ext cx="64974" cy="64170"/>
            </a:xfrm>
            <a:custGeom>
              <a:avLst/>
              <a:gdLst>
                <a:gd name="connsiteX0" fmla="*/ 63404 w 64974"/>
                <a:gd name="connsiteY0" fmla="*/ 39054 h 64170"/>
                <a:gd name="connsiteX1" fmla="*/ 62889 w 64974"/>
                <a:gd name="connsiteY1" fmla="*/ 34340 h 64170"/>
                <a:gd name="connsiteX2" fmla="*/ 50031 w 64974"/>
                <a:gd name="connsiteY2" fmla="*/ 30739 h 64170"/>
                <a:gd name="connsiteX3" fmla="*/ 57746 w 64974"/>
                <a:gd name="connsiteY3" fmla="*/ 16337 h 64170"/>
                <a:gd name="connsiteX4" fmla="*/ 54660 w 64974"/>
                <a:gd name="connsiteY4" fmla="*/ 12994 h 64170"/>
                <a:gd name="connsiteX5" fmla="*/ 41029 w 64974"/>
                <a:gd name="connsiteY5" fmla="*/ 17452 h 64170"/>
                <a:gd name="connsiteX6" fmla="*/ 39315 w 64974"/>
                <a:gd name="connsiteY6" fmla="*/ 3136 h 64170"/>
                <a:gd name="connsiteX7" fmla="*/ 35628 w 64974"/>
                <a:gd name="connsiteY7" fmla="*/ 2536 h 64170"/>
                <a:gd name="connsiteX8" fmla="*/ 28599 w 64974"/>
                <a:gd name="connsiteY8" fmla="*/ 13080 h 64170"/>
                <a:gd name="connsiteX9" fmla="*/ 19855 w 64974"/>
                <a:gd name="connsiteY9" fmla="*/ 1078 h 64170"/>
                <a:gd name="connsiteX10" fmla="*/ 15055 w 64974"/>
                <a:gd name="connsiteY10" fmla="*/ 2879 h 64170"/>
                <a:gd name="connsiteX11" fmla="*/ 16683 w 64974"/>
                <a:gd name="connsiteY11" fmla="*/ 17366 h 64170"/>
                <a:gd name="connsiteX12" fmla="*/ 2367 w 64974"/>
                <a:gd name="connsiteY12" fmla="*/ 16680 h 64170"/>
                <a:gd name="connsiteX13" fmla="*/ 481 w 64974"/>
                <a:gd name="connsiteY13" fmla="*/ 20795 h 64170"/>
                <a:gd name="connsiteX14" fmla="*/ 13426 w 64974"/>
                <a:gd name="connsiteY14" fmla="*/ 32796 h 64170"/>
                <a:gd name="connsiteX15" fmla="*/ 4339 w 64974"/>
                <a:gd name="connsiteY15" fmla="*/ 46255 h 64170"/>
                <a:gd name="connsiteX16" fmla="*/ 6996 w 64974"/>
                <a:gd name="connsiteY16" fmla="*/ 49856 h 64170"/>
                <a:gd name="connsiteX17" fmla="*/ 21141 w 64974"/>
                <a:gd name="connsiteY17" fmla="*/ 46855 h 64170"/>
                <a:gd name="connsiteX18" fmla="*/ 22770 w 64974"/>
                <a:gd name="connsiteY18" fmla="*/ 61857 h 64170"/>
                <a:gd name="connsiteX19" fmla="*/ 27227 w 64974"/>
                <a:gd name="connsiteY19" fmla="*/ 63229 h 64170"/>
                <a:gd name="connsiteX20" fmla="*/ 34600 w 64974"/>
                <a:gd name="connsiteY20" fmla="*/ 50799 h 64170"/>
                <a:gd name="connsiteX21" fmla="*/ 41887 w 64974"/>
                <a:gd name="connsiteY21" fmla="*/ 59543 h 64170"/>
                <a:gd name="connsiteX22" fmla="*/ 46430 w 64974"/>
                <a:gd name="connsiteY22" fmla="*/ 58428 h 64170"/>
                <a:gd name="connsiteX23" fmla="*/ 52088 w 64974"/>
                <a:gd name="connsiteY23" fmla="*/ 42655 h 64170"/>
                <a:gd name="connsiteX24" fmla="*/ 63404 w 64974"/>
                <a:gd name="connsiteY24" fmla="*/ 39054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974" h="64170">
                  <a:moveTo>
                    <a:pt x="63404" y="39054"/>
                  </a:moveTo>
                  <a:cubicBezTo>
                    <a:pt x="65890" y="38026"/>
                    <a:pt x="65204" y="34940"/>
                    <a:pt x="62889" y="34340"/>
                  </a:cubicBezTo>
                  <a:cubicBezTo>
                    <a:pt x="58603" y="33139"/>
                    <a:pt x="54317" y="31939"/>
                    <a:pt x="50031" y="30739"/>
                  </a:cubicBezTo>
                  <a:cubicBezTo>
                    <a:pt x="52859" y="26024"/>
                    <a:pt x="55688" y="21481"/>
                    <a:pt x="57746" y="16337"/>
                  </a:cubicBezTo>
                  <a:cubicBezTo>
                    <a:pt x="58517" y="14280"/>
                    <a:pt x="56717" y="12394"/>
                    <a:pt x="54660" y="12994"/>
                  </a:cubicBezTo>
                  <a:cubicBezTo>
                    <a:pt x="50116" y="14451"/>
                    <a:pt x="45573" y="15909"/>
                    <a:pt x="41029" y="17452"/>
                  </a:cubicBezTo>
                  <a:cubicBezTo>
                    <a:pt x="40772" y="12651"/>
                    <a:pt x="40429" y="7851"/>
                    <a:pt x="39315" y="3136"/>
                  </a:cubicBezTo>
                  <a:cubicBezTo>
                    <a:pt x="38886" y="1336"/>
                    <a:pt x="36657" y="1507"/>
                    <a:pt x="35628" y="2536"/>
                  </a:cubicBezTo>
                  <a:cubicBezTo>
                    <a:pt x="32457" y="5622"/>
                    <a:pt x="30399" y="9222"/>
                    <a:pt x="28599" y="13080"/>
                  </a:cubicBezTo>
                  <a:cubicBezTo>
                    <a:pt x="25941" y="8879"/>
                    <a:pt x="22855" y="5107"/>
                    <a:pt x="19855" y="1078"/>
                  </a:cubicBezTo>
                  <a:cubicBezTo>
                    <a:pt x="18226" y="-1065"/>
                    <a:pt x="14883" y="221"/>
                    <a:pt x="15055" y="2879"/>
                  </a:cubicBezTo>
                  <a:cubicBezTo>
                    <a:pt x="15483" y="7765"/>
                    <a:pt x="16255" y="12480"/>
                    <a:pt x="16683" y="17366"/>
                  </a:cubicBezTo>
                  <a:cubicBezTo>
                    <a:pt x="11969" y="16680"/>
                    <a:pt x="7253" y="16423"/>
                    <a:pt x="2367" y="16680"/>
                  </a:cubicBezTo>
                  <a:cubicBezTo>
                    <a:pt x="481" y="16766"/>
                    <a:pt x="-719" y="19338"/>
                    <a:pt x="481" y="20795"/>
                  </a:cubicBezTo>
                  <a:cubicBezTo>
                    <a:pt x="4425" y="25253"/>
                    <a:pt x="9054" y="28853"/>
                    <a:pt x="13426" y="32796"/>
                  </a:cubicBezTo>
                  <a:cubicBezTo>
                    <a:pt x="10168" y="37169"/>
                    <a:pt x="7168" y="41626"/>
                    <a:pt x="4339" y="46255"/>
                  </a:cubicBezTo>
                  <a:cubicBezTo>
                    <a:pt x="3225" y="47970"/>
                    <a:pt x="5196" y="50027"/>
                    <a:pt x="6996" y="49856"/>
                  </a:cubicBezTo>
                  <a:cubicBezTo>
                    <a:pt x="11969" y="49342"/>
                    <a:pt x="16598" y="48484"/>
                    <a:pt x="21141" y="46855"/>
                  </a:cubicBezTo>
                  <a:cubicBezTo>
                    <a:pt x="21741" y="51827"/>
                    <a:pt x="22255" y="56885"/>
                    <a:pt x="22770" y="61857"/>
                  </a:cubicBezTo>
                  <a:cubicBezTo>
                    <a:pt x="22941" y="63915"/>
                    <a:pt x="26027" y="65115"/>
                    <a:pt x="27227" y="63229"/>
                  </a:cubicBezTo>
                  <a:cubicBezTo>
                    <a:pt x="29885" y="59200"/>
                    <a:pt x="32200" y="54999"/>
                    <a:pt x="34600" y="50799"/>
                  </a:cubicBezTo>
                  <a:cubicBezTo>
                    <a:pt x="37429" y="53456"/>
                    <a:pt x="39486" y="56371"/>
                    <a:pt x="41887" y="59543"/>
                  </a:cubicBezTo>
                  <a:cubicBezTo>
                    <a:pt x="43086" y="61172"/>
                    <a:pt x="46344" y="60829"/>
                    <a:pt x="46430" y="58428"/>
                  </a:cubicBezTo>
                  <a:cubicBezTo>
                    <a:pt x="46687" y="52685"/>
                    <a:pt x="45058" y="45570"/>
                    <a:pt x="52088" y="42655"/>
                  </a:cubicBezTo>
                  <a:cubicBezTo>
                    <a:pt x="55688" y="41112"/>
                    <a:pt x="59717" y="40597"/>
                    <a:pt x="63404" y="39054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2" name="任意多边形: 形状 1071">
              <a:extLst>
                <a:ext uri="{FF2B5EF4-FFF2-40B4-BE49-F238E27FC236}">
                  <a16:creationId xmlns:a16="http://schemas.microsoft.com/office/drawing/2014/main" id="{970D42E7-C45A-7A71-F20F-316059ADBF4B}"/>
                </a:ext>
              </a:extLst>
            </p:cNvPr>
            <p:cNvSpPr/>
            <p:nvPr/>
          </p:nvSpPr>
          <p:spPr>
            <a:xfrm>
              <a:off x="6883465" y="2682371"/>
              <a:ext cx="65097" cy="64170"/>
            </a:xfrm>
            <a:custGeom>
              <a:avLst/>
              <a:gdLst>
                <a:gd name="connsiteX0" fmla="*/ 63527 w 65097"/>
                <a:gd name="connsiteY0" fmla="*/ 39054 h 64170"/>
                <a:gd name="connsiteX1" fmla="*/ 63012 w 65097"/>
                <a:gd name="connsiteY1" fmla="*/ 34340 h 64170"/>
                <a:gd name="connsiteX2" fmla="*/ 50154 w 65097"/>
                <a:gd name="connsiteY2" fmla="*/ 30739 h 64170"/>
                <a:gd name="connsiteX3" fmla="*/ 57868 w 65097"/>
                <a:gd name="connsiteY3" fmla="*/ 16337 h 64170"/>
                <a:gd name="connsiteX4" fmla="*/ 54697 w 65097"/>
                <a:gd name="connsiteY4" fmla="*/ 12994 h 64170"/>
                <a:gd name="connsiteX5" fmla="*/ 41067 w 65097"/>
                <a:gd name="connsiteY5" fmla="*/ 17452 h 64170"/>
                <a:gd name="connsiteX6" fmla="*/ 39352 w 65097"/>
                <a:gd name="connsiteY6" fmla="*/ 3136 h 64170"/>
                <a:gd name="connsiteX7" fmla="*/ 35666 w 65097"/>
                <a:gd name="connsiteY7" fmla="*/ 2536 h 64170"/>
                <a:gd name="connsiteX8" fmla="*/ 28636 w 65097"/>
                <a:gd name="connsiteY8" fmla="*/ 13080 h 64170"/>
                <a:gd name="connsiteX9" fmla="*/ 19892 w 65097"/>
                <a:gd name="connsiteY9" fmla="*/ 1078 h 64170"/>
                <a:gd name="connsiteX10" fmla="*/ 15092 w 65097"/>
                <a:gd name="connsiteY10" fmla="*/ 2879 h 64170"/>
                <a:gd name="connsiteX11" fmla="*/ 16721 w 65097"/>
                <a:gd name="connsiteY11" fmla="*/ 17366 h 64170"/>
                <a:gd name="connsiteX12" fmla="*/ 2405 w 65097"/>
                <a:gd name="connsiteY12" fmla="*/ 16680 h 64170"/>
                <a:gd name="connsiteX13" fmla="*/ 518 w 65097"/>
                <a:gd name="connsiteY13" fmla="*/ 20795 h 64170"/>
                <a:gd name="connsiteX14" fmla="*/ 13463 w 65097"/>
                <a:gd name="connsiteY14" fmla="*/ 32797 h 64170"/>
                <a:gd name="connsiteX15" fmla="*/ 4376 w 65097"/>
                <a:gd name="connsiteY15" fmla="*/ 46255 h 64170"/>
                <a:gd name="connsiteX16" fmla="*/ 7034 w 65097"/>
                <a:gd name="connsiteY16" fmla="*/ 49856 h 64170"/>
                <a:gd name="connsiteX17" fmla="*/ 21178 w 65097"/>
                <a:gd name="connsiteY17" fmla="*/ 46855 h 64170"/>
                <a:gd name="connsiteX18" fmla="*/ 22807 w 65097"/>
                <a:gd name="connsiteY18" fmla="*/ 61857 h 64170"/>
                <a:gd name="connsiteX19" fmla="*/ 27265 w 65097"/>
                <a:gd name="connsiteY19" fmla="*/ 63229 h 64170"/>
                <a:gd name="connsiteX20" fmla="*/ 34637 w 65097"/>
                <a:gd name="connsiteY20" fmla="*/ 50799 h 64170"/>
                <a:gd name="connsiteX21" fmla="*/ 41924 w 65097"/>
                <a:gd name="connsiteY21" fmla="*/ 59543 h 64170"/>
                <a:gd name="connsiteX22" fmla="*/ 46467 w 65097"/>
                <a:gd name="connsiteY22" fmla="*/ 58428 h 64170"/>
                <a:gd name="connsiteX23" fmla="*/ 52125 w 65097"/>
                <a:gd name="connsiteY23" fmla="*/ 42655 h 64170"/>
                <a:gd name="connsiteX24" fmla="*/ 63527 w 65097"/>
                <a:gd name="connsiteY24" fmla="*/ 39054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097" h="64170">
                  <a:moveTo>
                    <a:pt x="63527" y="39054"/>
                  </a:moveTo>
                  <a:cubicBezTo>
                    <a:pt x="66012" y="38026"/>
                    <a:pt x="65326" y="34940"/>
                    <a:pt x="63012" y="34340"/>
                  </a:cubicBezTo>
                  <a:cubicBezTo>
                    <a:pt x="58726" y="33139"/>
                    <a:pt x="54440" y="31939"/>
                    <a:pt x="50154" y="30739"/>
                  </a:cubicBezTo>
                  <a:cubicBezTo>
                    <a:pt x="52897" y="26024"/>
                    <a:pt x="55811" y="21481"/>
                    <a:pt x="57868" y="16337"/>
                  </a:cubicBezTo>
                  <a:cubicBezTo>
                    <a:pt x="58640" y="14280"/>
                    <a:pt x="56840" y="12394"/>
                    <a:pt x="54697" y="12994"/>
                  </a:cubicBezTo>
                  <a:cubicBezTo>
                    <a:pt x="50154" y="14451"/>
                    <a:pt x="45610" y="15909"/>
                    <a:pt x="41067" y="17452"/>
                  </a:cubicBezTo>
                  <a:cubicBezTo>
                    <a:pt x="40809" y="12565"/>
                    <a:pt x="40467" y="7851"/>
                    <a:pt x="39352" y="3136"/>
                  </a:cubicBezTo>
                  <a:cubicBezTo>
                    <a:pt x="38924" y="1336"/>
                    <a:pt x="36695" y="1507"/>
                    <a:pt x="35666" y="2536"/>
                  </a:cubicBezTo>
                  <a:cubicBezTo>
                    <a:pt x="32494" y="5622"/>
                    <a:pt x="30436" y="9222"/>
                    <a:pt x="28636" y="13080"/>
                  </a:cubicBezTo>
                  <a:cubicBezTo>
                    <a:pt x="25979" y="8879"/>
                    <a:pt x="22893" y="5107"/>
                    <a:pt x="19892" y="1078"/>
                  </a:cubicBezTo>
                  <a:cubicBezTo>
                    <a:pt x="18264" y="-1065"/>
                    <a:pt x="14835" y="221"/>
                    <a:pt x="15092" y="2879"/>
                  </a:cubicBezTo>
                  <a:cubicBezTo>
                    <a:pt x="15520" y="7765"/>
                    <a:pt x="16292" y="12480"/>
                    <a:pt x="16721" y="17366"/>
                  </a:cubicBezTo>
                  <a:cubicBezTo>
                    <a:pt x="11920" y="16680"/>
                    <a:pt x="7291" y="16423"/>
                    <a:pt x="2405" y="16680"/>
                  </a:cubicBezTo>
                  <a:cubicBezTo>
                    <a:pt x="518" y="16766"/>
                    <a:pt x="-767" y="19338"/>
                    <a:pt x="518" y="20795"/>
                  </a:cubicBezTo>
                  <a:cubicBezTo>
                    <a:pt x="4462" y="25338"/>
                    <a:pt x="9005" y="28853"/>
                    <a:pt x="13463" y="32797"/>
                  </a:cubicBezTo>
                  <a:cubicBezTo>
                    <a:pt x="10205" y="37169"/>
                    <a:pt x="7205" y="41626"/>
                    <a:pt x="4376" y="46255"/>
                  </a:cubicBezTo>
                  <a:cubicBezTo>
                    <a:pt x="3262" y="47970"/>
                    <a:pt x="5233" y="50027"/>
                    <a:pt x="7034" y="49856"/>
                  </a:cubicBezTo>
                  <a:cubicBezTo>
                    <a:pt x="12006" y="49342"/>
                    <a:pt x="16549" y="48484"/>
                    <a:pt x="21178" y="46855"/>
                  </a:cubicBezTo>
                  <a:cubicBezTo>
                    <a:pt x="21779" y="51828"/>
                    <a:pt x="22293" y="56885"/>
                    <a:pt x="22807" y="61857"/>
                  </a:cubicBezTo>
                  <a:cubicBezTo>
                    <a:pt x="22978" y="63915"/>
                    <a:pt x="26065" y="65115"/>
                    <a:pt x="27265" y="63229"/>
                  </a:cubicBezTo>
                  <a:cubicBezTo>
                    <a:pt x="29922" y="59200"/>
                    <a:pt x="32237" y="54999"/>
                    <a:pt x="34637" y="50799"/>
                  </a:cubicBezTo>
                  <a:cubicBezTo>
                    <a:pt x="37466" y="53456"/>
                    <a:pt x="39609" y="56371"/>
                    <a:pt x="41924" y="59543"/>
                  </a:cubicBezTo>
                  <a:cubicBezTo>
                    <a:pt x="43124" y="61172"/>
                    <a:pt x="46382" y="60829"/>
                    <a:pt x="46467" y="58428"/>
                  </a:cubicBezTo>
                  <a:cubicBezTo>
                    <a:pt x="46724" y="52685"/>
                    <a:pt x="45096" y="45570"/>
                    <a:pt x="52125" y="42655"/>
                  </a:cubicBezTo>
                  <a:cubicBezTo>
                    <a:pt x="55725" y="41112"/>
                    <a:pt x="59755" y="40512"/>
                    <a:pt x="63527" y="39054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3" name="任意多边形: 形状 1072">
              <a:extLst>
                <a:ext uri="{FF2B5EF4-FFF2-40B4-BE49-F238E27FC236}">
                  <a16:creationId xmlns:a16="http://schemas.microsoft.com/office/drawing/2014/main" id="{7718F663-F59B-2927-27E2-19BE818183EF}"/>
                </a:ext>
              </a:extLst>
            </p:cNvPr>
            <p:cNvSpPr/>
            <p:nvPr/>
          </p:nvSpPr>
          <p:spPr>
            <a:xfrm>
              <a:off x="8198095" y="964013"/>
              <a:ext cx="64974" cy="64170"/>
            </a:xfrm>
            <a:custGeom>
              <a:avLst/>
              <a:gdLst>
                <a:gd name="connsiteX0" fmla="*/ 63403 w 64974"/>
                <a:gd name="connsiteY0" fmla="*/ 39055 h 64170"/>
                <a:gd name="connsiteX1" fmla="*/ 62889 w 64974"/>
                <a:gd name="connsiteY1" fmla="*/ 34340 h 64170"/>
                <a:gd name="connsiteX2" fmla="*/ 50030 w 64974"/>
                <a:gd name="connsiteY2" fmla="*/ 30739 h 64170"/>
                <a:gd name="connsiteX3" fmla="*/ 57746 w 64974"/>
                <a:gd name="connsiteY3" fmla="*/ 16337 h 64170"/>
                <a:gd name="connsiteX4" fmla="*/ 54660 w 64974"/>
                <a:gd name="connsiteY4" fmla="*/ 12994 h 64170"/>
                <a:gd name="connsiteX5" fmla="*/ 41029 w 64974"/>
                <a:gd name="connsiteY5" fmla="*/ 17452 h 64170"/>
                <a:gd name="connsiteX6" fmla="*/ 39314 w 64974"/>
                <a:gd name="connsiteY6" fmla="*/ 3136 h 64170"/>
                <a:gd name="connsiteX7" fmla="*/ 35628 w 64974"/>
                <a:gd name="connsiteY7" fmla="*/ 2536 h 64170"/>
                <a:gd name="connsiteX8" fmla="*/ 28599 w 64974"/>
                <a:gd name="connsiteY8" fmla="*/ 13080 h 64170"/>
                <a:gd name="connsiteX9" fmla="*/ 19855 w 64974"/>
                <a:gd name="connsiteY9" fmla="*/ 1078 h 64170"/>
                <a:gd name="connsiteX10" fmla="*/ 15054 w 64974"/>
                <a:gd name="connsiteY10" fmla="*/ 2879 h 64170"/>
                <a:gd name="connsiteX11" fmla="*/ 16683 w 64974"/>
                <a:gd name="connsiteY11" fmla="*/ 17366 h 64170"/>
                <a:gd name="connsiteX12" fmla="*/ 2367 w 64974"/>
                <a:gd name="connsiteY12" fmla="*/ 16680 h 64170"/>
                <a:gd name="connsiteX13" fmla="*/ 481 w 64974"/>
                <a:gd name="connsiteY13" fmla="*/ 20795 h 64170"/>
                <a:gd name="connsiteX14" fmla="*/ 13426 w 64974"/>
                <a:gd name="connsiteY14" fmla="*/ 32797 h 64170"/>
                <a:gd name="connsiteX15" fmla="*/ 4339 w 64974"/>
                <a:gd name="connsiteY15" fmla="*/ 46255 h 64170"/>
                <a:gd name="connsiteX16" fmla="*/ 6996 w 64974"/>
                <a:gd name="connsiteY16" fmla="*/ 49856 h 64170"/>
                <a:gd name="connsiteX17" fmla="*/ 21055 w 64974"/>
                <a:gd name="connsiteY17" fmla="*/ 46855 h 64170"/>
                <a:gd name="connsiteX18" fmla="*/ 22770 w 64974"/>
                <a:gd name="connsiteY18" fmla="*/ 61857 h 64170"/>
                <a:gd name="connsiteX19" fmla="*/ 27227 w 64974"/>
                <a:gd name="connsiteY19" fmla="*/ 63229 h 64170"/>
                <a:gd name="connsiteX20" fmla="*/ 34600 w 64974"/>
                <a:gd name="connsiteY20" fmla="*/ 50799 h 64170"/>
                <a:gd name="connsiteX21" fmla="*/ 41886 w 64974"/>
                <a:gd name="connsiteY21" fmla="*/ 59543 h 64170"/>
                <a:gd name="connsiteX22" fmla="*/ 46430 w 64974"/>
                <a:gd name="connsiteY22" fmla="*/ 58428 h 64170"/>
                <a:gd name="connsiteX23" fmla="*/ 52087 w 64974"/>
                <a:gd name="connsiteY23" fmla="*/ 42655 h 64170"/>
                <a:gd name="connsiteX24" fmla="*/ 63403 w 64974"/>
                <a:gd name="connsiteY24" fmla="*/ 39055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974" h="64170">
                  <a:moveTo>
                    <a:pt x="63403" y="39055"/>
                  </a:moveTo>
                  <a:cubicBezTo>
                    <a:pt x="65890" y="38026"/>
                    <a:pt x="65204" y="34940"/>
                    <a:pt x="62889" y="34340"/>
                  </a:cubicBezTo>
                  <a:cubicBezTo>
                    <a:pt x="58603" y="33139"/>
                    <a:pt x="54316" y="31939"/>
                    <a:pt x="50030" y="30739"/>
                  </a:cubicBezTo>
                  <a:cubicBezTo>
                    <a:pt x="52773" y="26024"/>
                    <a:pt x="55688" y="21481"/>
                    <a:pt x="57746" y="16337"/>
                  </a:cubicBezTo>
                  <a:cubicBezTo>
                    <a:pt x="58517" y="14280"/>
                    <a:pt x="56717" y="12394"/>
                    <a:pt x="54660" y="12994"/>
                  </a:cubicBezTo>
                  <a:cubicBezTo>
                    <a:pt x="50116" y="14451"/>
                    <a:pt x="45573" y="15909"/>
                    <a:pt x="41029" y="17452"/>
                  </a:cubicBezTo>
                  <a:cubicBezTo>
                    <a:pt x="40772" y="12651"/>
                    <a:pt x="40429" y="7851"/>
                    <a:pt x="39314" y="3136"/>
                  </a:cubicBezTo>
                  <a:cubicBezTo>
                    <a:pt x="38886" y="1336"/>
                    <a:pt x="36657" y="1507"/>
                    <a:pt x="35628" y="2536"/>
                  </a:cubicBezTo>
                  <a:cubicBezTo>
                    <a:pt x="32457" y="5622"/>
                    <a:pt x="30399" y="9222"/>
                    <a:pt x="28599" y="13080"/>
                  </a:cubicBezTo>
                  <a:cubicBezTo>
                    <a:pt x="25941" y="8879"/>
                    <a:pt x="22855" y="5107"/>
                    <a:pt x="19855" y="1078"/>
                  </a:cubicBezTo>
                  <a:cubicBezTo>
                    <a:pt x="18226" y="-1065"/>
                    <a:pt x="14797" y="221"/>
                    <a:pt x="15054" y="2879"/>
                  </a:cubicBezTo>
                  <a:cubicBezTo>
                    <a:pt x="15483" y="7765"/>
                    <a:pt x="16254" y="12480"/>
                    <a:pt x="16683" y="17366"/>
                  </a:cubicBezTo>
                  <a:cubicBezTo>
                    <a:pt x="11882" y="16680"/>
                    <a:pt x="7253" y="16423"/>
                    <a:pt x="2367" y="16680"/>
                  </a:cubicBezTo>
                  <a:cubicBezTo>
                    <a:pt x="481" y="16766"/>
                    <a:pt x="-719" y="19338"/>
                    <a:pt x="481" y="20795"/>
                  </a:cubicBezTo>
                  <a:cubicBezTo>
                    <a:pt x="4424" y="25339"/>
                    <a:pt x="9054" y="28853"/>
                    <a:pt x="13426" y="32797"/>
                  </a:cubicBezTo>
                  <a:cubicBezTo>
                    <a:pt x="10168" y="37169"/>
                    <a:pt x="7168" y="41626"/>
                    <a:pt x="4339" y="46255"/>
                  </a:cubicBezTo>
                  <a:cubicBezTo>
                    <a:pt x="3225" y="47970"/>
                    <a:pt x="5196" y="50027"/>
                    <a:pt x="6996" y="49856"/>
                  </a:cubicBezTo>
                  <a:cubicBezTo>
                    <a:pt x="11968" y="49341"/>
                    <a:pt x="16598" y="48484"/>
                    <a:pt x="21055" y="46855"/>
                  </a:cubicBezTo>
                  <a:cubicBezTo>
                    <a:pt x="21655" y="51828"/>
                    <a:pt x="22255" y="56885"/>
                    <a:pt x="22770" y="61857"/>
                  </a:cubicBezTo>
                  <a:cubicBezTo>
                    <a:pt x="22941" y="63915"/>
                    <a:pt x="26027" y="65115"/>
                    <a:pt x="27227" y="63229"/>
                  </a:cubicBezTo>
                  <a:cubicBezTo>
                    <a:pt x="29885" y="59200"/>
                    <a:pt x="32199" y="54999"/>
                    <a:pt x="34600" y="50799"/>
                  </a:cubicBezTo>
                  <a:cubicBezTo>
                    <a:pt x="37429" y="53456"/>
                    <a:pt x="39572" y="56371"/>
                    <a:pt x="41886" y="59543"/>
                  </a:cubicBezTo>
                  <a:cubicBezTo>
                    <a:pt x="43086" y="61172"/>
                    <a:pt x="46344" y="60829"/>
                    <a:pt x="46430" y="58428"/>
                  </a:cubicBezTo>
                  <a:cubicBezTo>
                    <a:pt x="46687" y="52685"/>
                    <a:pt x="45058" y="45570"/>
                    <a:pt x="52087" y="42655"/>
                  </a:cubicBezTo>
                  <a:cubicBezTo>
                    <a:pt x="55688" y="41112"/>
                    <a:pt x="59717" y="40512"/>
                    <a:pt x="63403" y="39055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4" name="任意多边形: 形状 1073">
              <a:extLst>
                <a:ext uri="{FF2B5EF4-FFF2-40B4-BE49-F238E27FC236}">
                  <a16:creationId xmlns:a16="http://schemas.microsoft.com/office/drawing/2014/main" id="{1DB8FD4E-3200-83EC-B134-FEEE3B4AE1DC}"/>
                </a:ext>
              </a:extLst>
            </p:cNvPr>
            <p:cNvSpPr/>
            <p:nvPr/>
          </p:nvSpPr>
          <p:spPr>
            <a:xfrm>
              <a:off x="6235727" y="1037737"/>
              <a:ext cx="65011" cy="64170"/>
            </a:xfrm>
            <a:custGeom>
              <a:avLst/>
              <a:gdLst>
                <a:gd name="connsiteX0" fmla="*/ 63441 w 65011"/>
                <a:gd name="connsiteY0" fmla="*/ 39055 h 64170"/>
                <a:gd name="connsiteX1" fmla="*/ 62926 w 65011"/>
                <a:gd name="connsiteY1" fmla="*/ 34340 h 64170"/>
                <a:gd name="connsiteX2" fmla="*/ 50068 w 65011"/>
                <a:gd name="connsiteY2" fmla="*/ 30739 h 64170"/>
                <a:gd name="connsiteX3" fmla="*/ 57783 w 65011"/>
                <a:gd name="connsiteY3" fmla="*/ 16337 h 64170"/>
                <a:gd name="connsiteX4" fmla="*/ 54697 w 65011"/>
                <a:gd name="connsiteY4" fmla="*/ 12994 h 64170"/>
                <a:gd name="connsiteX5" fmla="*/ 41067 w 65011"/>
                <a:gd name="connsiteY5" fmla="*/ 17452 h 64170"/>
                <a:gd name="connsiteX6" fmla="*/ 39352 w 65011"/>
                <a:gd name="connsiteY6" fmla="*/ 3136 h 64170"/>
                <a:gd name="connsiteX7" fmla="*/ 35666 w 65011"/>
                <a:gd name="connsiteY7" fmla="*/ 2536 h 64170"/>
                <a:gd name="connsiteX8" fmla="*/ 28636 w 65011"/>
                <a:gd name="connsiteY8" fmla="*/ 13080 h 64170"/>
                <a:gd name="connsiteX9" fmla="*/ 19892 w 65011"/>
                <a:gd name="connsiteY9" fmla="*/ 1078 h 64170"/>
                <a:gd name="connsiteX10" fmla="*/ 15092 w 65011"/>
                <a:gd name="connsiteY10" fmla="*/ 2879 h 64170"/>
                <a:gd name="connsiteX11" fmla="*/ 16721 w 65011"/>
                <a:gd name="connsiteY11" fmla="*/ 17366 h 64170"/>
                <a:gd name="connsiteX12" fmla="*/ 2405 w 65011"/>
                <a:gd name="connsiteY12" fmla="*/ 16680 h 64170"/>
                <a:gd name="connsiteX13" fmla="*/ 518 w 65011"/>
                <a:gd name="connsiteY13" fmla="*/ 20795 h 64170"/>
                <a:gd name="connsiteX14" fmla="*/ 13463 w 65011"/>
                <a:gd name="connsiteY14" fmla="*/ 32797 h 64170"/>
                <a:gd name="connsiteX15" fmla="*/ 4376 w 65011"/>
                <a:gd name="connsiteY15" fmla="*/ 46255 h 64170"/>
                <a:gd name="connsiteX16" fmla="*/ 7034 w 65011"/>
                <a:gd name="connsiteY16" fmla="*/ 49856 h 64170"/>
                <a:gd name="connsiteX17" fmla="*/ 21093 w 65011"/>
                <a:gd name="connsiteY17" fmla="*/ 46855 h 64170"/>
                <a:gd name="connsiteX18" fmla="*/ 22721 w 65011"/>
                <a:gd name="connsiteY18" fmla="*/ 61857 h 64170"/>
                <a:gd name="connsiteX19" fmla="*/ 27179 w 65011"/>
                <a:gd name="connsiteY19" fmla="*/ 63229 h 64170"/>
                <a:gd name="connsiteX20" fmla="*/ 34551 w 65011"/>
                <a:gd name="connsiteY20" fmla="*/ 50799 h 64170"/>
                <a:gd name="connsiteX21" fmla="*/ 41838 w 65011"/>
                <a:gd name="connsiteY21" fmla="*/ 59543 h 64170"/>
                <a:gd name="connsiteX22" fmla="*/ 46382 w 65011"/>
                <a:gd name="connsiteY22" fmla="*/ 58428 h 64170"/>
                <a:gd name="connsiteX23" fmla="*/ 52039 w 65011"/>
                <a:gd name="connsiteY23" fmla="*/ 42655 h 64170"/>
                <a:gd name="connsiteX24" fmla="*/ 63441 w 65011"/>
                <a:gd name="connsiteY24" fmla="*/ 39055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011" h="64170">
                  <a:moveTo>
                    <a:pt x="63441" y="39055"/>
                  </a:moveTo>
                  <a:cubicBezTo>
                    <a:pt x="65927" y="38026"/>
                    <a:pt x="65241" y="34940"/>
                    <a:pt x="62926" y="34340"/>
                  </a:cubicBezTo>
                  <a:cubicBezTo>
                    <a:pt x="58640" y="33139"/>
                    <a:pt x="54354" y="31939"/>
                    <a:pt x="50068" y="30739"/>
                  </a:cubicBezTo>
                  <a:cubicBezTo>
                    <a:pt x="52896" y="26024"/>
                    <a:pt x="55725" y="21481"/>
                    <a:pt x="57783" y="16337"/>
                  </a:cubicBezTo>
                  <a:cubicBezTo>
                    <a:pt x="58554" y="14280"/>
                    <a:pt x="56754" y="12394"/>
                    <a:pt x="54697" y="12994"/>
                  </a:cubicBezTo>
                  <a:cubicBezTo>
                    <a:pt x="50154" y="14451"/>
                    <a:pt x="45610" y="15909"/>
                    <a:pt x="41067" y="17452"/>
                  </a:cubicBezTo>
                  <a:cubicBezTo>
                    <a:pt x="40809" y="12651"/>
                    <a:pt x="40467" y="7851"/>
                    <a:pt x="39352" y="3136"/>
                  </a:cubicBezTo>
                  <a:cubicBezTo>
                    <a:pt x="38924" y="1336"/>
                    <a:pt x="36695" y="1507"/>
                    <a:pt x="35666" y="2536"/>
                  </a:cubicBezTo>
                  <a:cubicBezTo>
                    <a:pt x="32494" y="5622"/>
                    <a:pt x="30351" y="9222"/>
                    <a:pt x="28636" y="13080"/>
                  </a:cubicBezTo>
                  <a:cubicBezTo>
                    <a:pt x="25979" y="8879"/>
                    <a:pt x="22892" y="5107"/>
                    <a:pt x="19892" y="1078"/>
                  </a:cubicBezTo>
                  <a:cubicBezTo>
                    <a:pt x="18264" y="-1065"/>
                    <a:pt x="14920" y="221"/>
                    <a:pt x="15092" y="2879"/>
                  </a:cubicBezTo>
                  <a:cubicBezTo>
                    <a:pt x="15520" y="7765"/>
                    <a:pt x="16292" y="12480"/>
                    <a:pt x="16721" y="17366"/>
                  </a:cubicBezTo>
                  <a:cubicBezTo>
                    <a:pt x="12006" y="16680"/>
                    <a:pt x="7291" y="16423"/>
                    <a:pt x="2405" y="16680"/>
                  </a:cubicBezTo>
                  <a:cubicBezTo>
                    <a:pt x="518" y="16766"/>
                    <a:pt x="-767" y="19338"/>
                    <a:pt x="518" y="20795"/>
                  </a:cubicBezTo>
                  <a:cubicBezTo>
                    <a:pt x="4376" y="25253"/>
                    <a:pt x="9091" y="28853"/>
                    <a:pt x="13463" y="32797"/>
                  </a:cubicBezTo>
                  <a:cubicBezTo>
                    <a:pt x="10205" y="37169"/>
                    <a:pt x="7205" y="41626"/>
                    <a:pt x="4376" y="46255"/>
                  </a:cubicBezTo>
                  <a:cubicBezTo>
                    <a:pt x="3347" y="47970"/>
                    <a:pt x="5319" y="50027"/>
                    <a:pt x="7034" y="49856"/>
                  </a:cubicBezTo>
                  <a:cubicBezTo>
                    <a:pt x="12006" y="49341"/>
                    <a:pt x="16549" y="48484"/>
                    <a:pt x="21093" y="46855"/>
                  </a:cubicBezTo>
                  <a:cubicBezTo>
                    <a:pt x="21693" y="51828"/>
                    <a:pt x="22293" y="56885"/>
                    <a:pt x="22721" y="61857"/>
                  </a:cubicBezTo>
                  <a:cubicBezTo>
                    <a:pt x="22892" y="63915"/>
                    <a:pt x="25979" y="65115"/>
                    <a:pt x="27179" y="63229"/>
                  </a:cubicBezTo>
                  <a:cubicBezTo>
                    <a:pt x="29837" y="59200"/>
                    <a:pt x="32151" y="54999"/>
                    <a:pt x="34551" y="50799"/>
                  </a:cubicBezTo>
                  <a:cubicBezTo>
                    <a:pt x="37380" y="53456"/>
                    <a:pt x="39523" y="56371"/>
                    <a:pt x="41838" y="59543"/>
                  </a:cubicBezTo>
                  <a:cubicBezTo>
                    <a:pt x="43038" y="61172"/>
                    <a:pt x="46296" y="60829"/>
                    <a:pt x="46382" y="58428"/>
                  </a:cubicBezTo>
                  <a:cubicBezTo>
                    <a:pt x="46638" y="52685"/>
                    <a:pt x="45010" y="45570"/>
                    <a:pt x="52039" y="42655"/>
                  </a:cubicBezTo>
                  <a:cubicBezTo>
                    <a:pt x="55640" y="41112"/>
                    <a:pt x="59669" y="40598"/>
                    <a:pt x="63441" y="39055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5" name="任意多边形: 形状 1074">
              <a:extLst>
                <a:ext uri="{FF2B5EF4-FFF2-40B4-BE49-F238E27FC236}">
                  <a16:creationId xmlns:a16="http://schemas.microsoft.com/office/drawing/2014/main" id="{2F6A51D2-5946-F270-45E1-0802A14BE013}"/>
                </a:ext>
              </a:extLst>
            </p:cNvPr>
            <p:cNvSpPr/>
            <p:nvPr/>
          </p:nvSpPr>
          <p:spPr>
            <a:xfrm>
              <a:off x="7829049" y="616227"/>
              <a:ext cx="64974" cy="64150"/>
            </a:xfrm>
            <a:custGeom>
              <a:avLst/>
              <a:gdLst>
                <a:gd name="connsiteX0" fmla="*/ 63403 w 64974"/>
                <a:gd name="connsiteY0" fmla="*/ 39055 h 64150"/>
                <a:gd name="connsiteX1" fmla="*/ 62889 w 64974"/>
                <a:gd name="connsiteY1" fmla="*/ 34340 h 64150"/>
                <a:gd name="connsiteX2" fmla="*/ 50030 w 64974"/>
                <a:gd name="connsiteY2" fmla="*/ 30739 h 64150"/>
                <a:gd name="connsiteX3" fmla="*/ 57746 w 64974"/>
                <a:gd name="connsiteY3" fmla="*/ 16337 h 64150"/>
                <a:gd name="connsiteX4" fmla="*/ 54659 w 64974"/>
                <a:gd name="connsiteY4" fmla="*/ 12994 h 64150"/>
                <a:gd name="connsiteX5" fmla="*/ 41029 w 64974"/>
                <a:gd name="connsiteY5" fmla="*/ 17452 h 64150"/>
                <a:gd name="connsiteX6" fmla="*/ 39315 w 64974"/>
                <a:gd name="connsiteY6" fmla="*/ 3136 h 64150"/>
                <a:gd name="connsiteX7" fmla="*/ 35629 w 64974"/>
                <a:gd name="connsiteY7" fmla="*/ 2536 h 64150"/>
                <a:gd name="connsiteX8" fmla="*/ 28599 w 64974"/>
                <a:gd name="connsiteY8" fmla="*/ 13080 h 64150"/>
                <a:gd name="connsiteX9" fmla="*/ 19855 w 64974"/>
                <a:gd name="connsiteY9" fmla="*/ 1078 h 64150"/>
                <a:gd name="connsiteX10" fmla="*/ 15054 w 64974"/>
                <a:gd name="connsiteY10" fmla="*/ 2879 h 64150"/>
                <a:gd name="connsiteX11" fmla="*/ 16683 w 64974"/>
                <a:gd name="connsiteY11" fmla="*/ 17366 h 64150"/>
                <a:gd name="connsiteX12" fmla="*/ 2367 w 64974"/>
                <a:gd name="connsiteY12" fmla="*/ 16680 h 64150"/>
                <a:gd name="connsiteX13" fmla="*/ 481 w 64974"/>
                <a:gd name="connsiteY13" fmla="*/ 20795 h 64150"/>
                <a:gd name="connsiteX14" fmla="*/ 13426 w 64974"/>
                <a:gd name="connsiteY14" fmla="*/ 32797 h 64150"/>
                <a:gd name="connsiteX15" fmla="*/ 4339 w 64974"/>
                <a:gd name="connsiteY15" fmla="*/ 46255 h 64150"/>
                <a:gd name="connsiteX16" fmla="*/ 6996 w 64974"/>
                <a:gd name="connsiteY16" fmla="*/ 49856 h 64150"/>
                <a:gd name="connsiteX17" fmla="*/ 21055 w 64974"/>
                <a:gd name="connsiteY17" fmla="*/ 46855 h 64150"/>
                <a:gd name="connsiteX18" fmla="*/ 22684 w 64974"/>
                <a:gd name="connsiteY18" fmla="*/ 61857 h 64150"/>
                <a:gd name="connsiteX19" fmla="*/ 27142 w 64974"/>
                <a:gd name="connsiteY19" fmla="*/ 63229 h 64150"/>
                <a:gd name="connsiteX20" fmla="*/ 34428 w 64974"/>
                <a:gd name="connsiteY20" fmla="*/ 50799 h 64150"/>
                <a:gd name="connsiteX21" fmla="*/ 41715 w 64974"/>
                <a:gd name="connsiteY21" fmla="*/ 59543 h 64150"/>
                <a:gd name="connsiteX22" fmla="*/ 46258 w 64974"/>
                <a:gd name="connsiteY22" fmla="*/ 58428 h 64150"/>
                <a:gd name="connsiteX23" fmla="*/ 51916 w 64974"/>
                <a:gd name="connsiteY23" fmla="*/ 42655 h 64150"/>
                <a:gd name="connsiteX24" fmla="*/ 63403 w 64974"/>
                <a:gd name="connsiteY24" fmla="*/ 39055 h 6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974" h="64150">
                  <a:moveTo>
                    <a:pt x="63403" y="39055"/>
                  </a:moveTo>
                  <a:cubicBezTo>
                    <a:pt x="65889" y="38026"/>
                    <a:pt x="65204" y="34940"/>
                    <a:pt x="62889" y="34340"/>
                  </a:cubicBezTo>
                  <a:cubicBezTo>
                    <a:pt x="58603" y="33139"/>
                    <a:pt x="54317" y="31939"/>
                    <a:pt x="50030" y="30739"/>
                  </a:cubicBezTo>
                  <a:cubicBezTo>
                    <a:pt x="52774" y="26024"/>
                    <a:pt x="55688" y="21481"/>
                    <a:pt x="57746" y="16337"/>
                  </a:cubicBezTo>
                  <a:cubicBezTo>
                    <a:pt x="58603" y="14280"/>
                    <a:pt x="56717" y="12394"/>
                    <a:pt x="54659" y="12994"/>
                  </a:cubicBezTo>
                  <a:cubicBezTo>
                    <a:pt x="50116" y="14451"/>
                    <a:pt x="45573" y="15909"/>
                    <a:pt x="41029" y="17452"/>
                  </a:cubicBezTo>
                  <a:cubicBezTo>
                    <a:pt x="40772" y="12651"/>
                    <a:pt x="40429" y="7851"/>
                    <a:pt x="39315" y="3136"/>
                  </a:cubicBezTo>
                  <a:cubicBezTo>
                    <a:pt x="38886" y="1336"/>
                    <a:pt x="36657" y="1507"/>
                    <a:pt x="35629" y="2536"/>
                  </a:cubicBezTo>
                  <a:cubicBezTo>
                    <a:pt x="32457" y="5622"/>
                    <a:pt x="30314" y="9222"/>
                    <a:pt x="28599" y="13080"/>
                  </a:cubicBezTo>
                  <a:cubicBezTo>
                    <a:pt x="25942" y="8879"/>
                    <a:pt x="22856" y="5107"/>
                    <a:pt x="19855" y="1078"/>
                  </a:cubicBezTo>
                  <a:cubicBezTo>
                    <a:pt x="18226" y="-1065"/>
                    <a:pt x="14883" y="221"/>
                    <a:pt x="15054" y="2879"/>
                  </a:cubicBezTo>
                  <a:cubicBezTo>
                    <a:pt x="15483" y="7765"/>
                    <a:pt x="16255" y="12480"/>
                    <a:pt x="16683" y="17366"/>
                  </a:cubicBezTo>
                  <a:cubicBezTo>
                    <a:pt x="11968" y="16680"/>
                    <a:pt x="7254" y="16423"/>
                    <a:pt x="2367" y="16680"/>
                  </a:cubicBezTo>
                  <a:cubicBezTo>
                    <a:pt x="481" y="16766"/>
                    <a:pt x="-719" y="19338"/>
                    <a:pt x="481" y="20795"/>
                  </a:cubicBezTo>
                  <a:cubicBezTo>
                    <a:pt x="4425" y="25338"/>
                    <a:pt x="9054" y="28853"/>
                    <a:pt x="13426" y="32797"/>
                  </a:cubicBezTo>
                  <a:cubicBezTo>
                    <a:pt x="10168" y="37169"/>
                    <a:pt x="7168" y="41626"/>
                    <a:pt x="4339" y="46255"/>
                  </a:cubicBezTo>
                  <a:cubicBezTo>
                    <a:pt x="3224" y="47970"/>
                    <a:pt x="5196" y="50027"/>
                    <a:pt x="6996" y="49856"/>
                  </a:cubicBezTo>
                  <a:cubicBezTo>
                    <a:pt x="11968" y="49341"/>
                    <a:pt x="16597" y="48484"/>
                    <a:pt x="21055" y="46855"/>
                  </a:cubicBezTo>
                  <a:cubicBezTo>
                    <a:pt x="21655" y="51828"/>
                    <a:pt x="22170" y="56885"/>
                    <a:pt x="22684" y="61857"/>
                  </a:cubicBezTo>
                  <a:cubicBezTo>
                    <a:pt x="22856" y="63829"/>
                    <a:pt x="25942" y="65115"/>
                    <a:pt x="27142" y="63229"/>
                  </a:cubicBezTo>
                  <a:cubicBezTo>
                    <a:pt x="29799" y="59200"/>
                    <a:pt x="32114" y="54999"/>
                    <a:pt x="34428" y="50799"/>
                  </a:cubicBezTo>
                  <a:cubicBezTo>
                    <a:pt x="37257" y="53456"/>
                    <a:pt x="39401" y="56371"/>
                    <a:pt x="41715" y="59543"/>
                  </a:cubicBezTo>
                  <a:cubicBezTo>
                    <a:pt x="42915" y="61172"/>
                    <a:pt x="46173" y="60829"/>
                    <a:pt x="46258" y="58428"/>
                  </a:cubicBezTo>
                  <a:cubicBezTo>
                    <a:pt x="46516" y="52685"/>
                    <a:pt x="44887" y="45570"/>
                    <a:pt x="51916" y="42655"/>
                  </a:cubicBezTo>
                  <a:cubicBezTo>
                    <a:pt x="55688" y="41112"/>
                    <a:pt x="59717" y="40598"/>
                    <a:pt x="63403" y="39055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6" name="任意多边形: 形状 1075">
              <a:extLst>
                <a:ext uri="{FF2B5EF4-FFF2-40B4-BE49-F238E27FC236}">
                  <a16:creationId xmlns:a16="http://schemas.microsoft.com/office/drawing/2014/main" id="{C7511997-D7A2-960A-4FAB-B195D03596F9}"/>
                </a:ext>
              </a:extLst>
            </p:cNvPr>
            <p:cNvSpPr/>
            <p:nvPr/>
          </p:nvSpPr>
          <p:spPr>
            <a:xfrm>
              <a:off x="6495903" y="797621"/>
              <a:ext cx="65097" cy="64170"/>
            </a:xfrm>
            <a:custGeom>
              <a:avLst/>
              <a:gdLst>
                <a:gd name="connsiteX0" fmla="*/ 63526 w 65097"/>
                <a:gd name="connsiteY0" fmla="*/ 38969 h 64170"/>
                <a:gd name="connsiteX1" fmla="*/ 63012 w 65097"/>
                <a:gd name="connsiteY1" fmla="*/ 34254 h 64170"/>
                <a:gd name="connsiteX2" fmla="*/ 50153 w 65097"/>
                <a:gd name="connsiteY2" fmla="*/ 30654 h 64170"/>
                <a:gd name="connsiteX3" fmla="*/ 57869 w 65097"/>
                <a:gd name="connsiteY3" fmla="*/ 16252 h 64170"/>
                <a:gd name="connsiteX4" fmla="*/ 54782 w 65097"/>
                <a:gd name="connsiteY4" fmla="*/ 12994 h 64170"/>
                <a:gd name="connsiteX5" fmla="*/ 41152 w 65097"/>
                <a:gd name="connsiteY5" fmla="*/ 17452 h 64170"/>
                <a:gd name="connsiteX6" fmla="*/ 39438 w 65097"/>
                <a:gd name="connsiteY6" fmla="*/ 3136 h 64170"/>
                <a:gd name="connsiteX7" fmla="*/ 35751 w 65097"/>
                <a:gd name="connsiteY7" fmla="*/ 2536 h 64170"/>
                <a:gd name="connsiteX8" fmla="*/ 28636 w 65097"/>
                <a:gd name="connsiteY8" fmla="*/ 13080 h 64170"/>
                <a:gd name="connsiteX9" fmla="*/ 19892 w 65097"/>
                <a:gd name="connsiteY9" fmla="*/ 1078 h 64170"/>
                <a:gd name="connsiteX10" fmla="*/ 15091 w 65097"/>
                <a:gd name="connsiteY10" fmla="*/ 2879 h 64170"/>
                <a:gd name="connsiteX11" fmla="*/ 16720 w 65097"/>
                <a:gd name="connsiteY11" fmla="*/ 17366 h 64170"/>
                <a:gd name="connsiteX12" fmla="*/ 2404 w 65097"/>
                <a:gd name="connsiteY12" fmla="*/ 16680 h 64170"/>
                <a:gd name="connsiteX13" fmla="*/ 519 w 65097"/>
                <a:gd name="connsiteY13" fmla="*/ 20795 h 64170"/>
                <a:gd name="connsiteX14" fmla="*/ 13463 w 65097"/>
                <a:gd name="connsiteY14" fmla="*/ 32797 h 64170"/>
                <a:gd name="connsiteX15" fmla="*/ 4376 w 65097"/>
                <a:gd name="connsiteY15" fmla="*/ 46255 h 64170"/>
                <a:gd name="connsiteX16" fmla="*/ 7033 w 65097"/>
                <a:gd name="connsiteY16" fmla="*/ 49856 h 64170"/>
                <a:gd name="connsiteX17" fmla="*/ 21092 w 65097"/>
                <a:gd name="connsiteY17" fmla="*/ 46856 h 64170"/>
                <a:gd name="connsiteX18" fmla="*/ 22721 w 65097"/>
                <a:gd name="connsiteY18" fmla="*/ 61857 h 64170"/>
                <a:gd name="connsiteX19" fmla="*/ 27179 w 65097"/>
                <a:gd name="connsiteY19" fmla="*/ 63229 h 64170"/>
                <a:gd name="connsiteX20" fmla="*/ 34551 w 65097"/>
                <a:gd name="connsiteY20" fmla="*/ 50799 h 64170"/>
                <a:gd name="connsiteX21" fmla="*/ 41838 w 65097"/>
                <a:gd name="connsiteY21" fmla="*/ 59543 h 64170"/>
                <a:gd name="connsiteX22" fmla="*/ 46381 w 65097"/>
                <a:gd name="connsiteY22" fmla="*/ 58428 h 64170"/>
                <a:gd name="connsiteX23" fmla="*/ 52039 w 65097"/>
                <a:gd name="connsiteY23" fmla="*/ 42655 h 64170"/>
                <a:gd name="connsiteX24" fmla="*/ 63526 w 65097"/>
                <a:gd name="connsiteY24" fmla="*/ 38969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097" h="64170">
                  <a:moveTo>
                    <a:pt x="63526" y="38969"/>
                  </a:moveTo>
                  <a:cubicBezTo>
                    <a:pt x="66012" y="37940"/>
                    <a:pt x="65327" y="34854"/>
                    <a:pt x="63012" y="34254"/>
                  </a:cubicBezTo>
                  <a:cubicBezTo>
                    <a:pt x="58726" y="33054"/>
                    <a:pt x="54439" y="31854"/>
                    <a:pt x="50153" y="30654"/>
                  </a:cubicBezTo>
                  <a:cubicBezTo>
                    <a:pt x="52896" y="25939"/>
                    <a:pt x="55811" y="21395"/>
                    <a:pt x="57869" y="16252"/>
                  </a:cubicBezTo>
                  <a:cubicBezTo>
                    <a:pt x="58640" y="14194"/>
                    <a:pt x="56840" y="12308"/>
                    <a:pt x="54782" y="12994"/>
                  </a:cubicBezTo>
                  <a:cubicBezTo>
                    <a:pt x="50239" y="14451"/>
                    <a:pt x="45695" y="15909"/>
                    <a:pt x="41152" y="17452"/>
                  </a:cubicBezTo>
                  <a:cubicBezTo>
                    <a:pt x="40895" y="12651"/>
                    <a:pt x="40552" y="7851"/>
                    <a:pt x="39438" y="3136"/>
                  </a:cubicBezTo>
                  <a:cubicBezTo>
                    <a:pt x="39009" y="1336"/>
                    <a:pt x="36780" y="1507"/>
                    <a:pt x="35751" y="2536"/>
                  </a:cubicBezTo>
                  <a:cubicBezTo>
                    <a:pt x="32580" y="5622"/>
                    <a:pt x="30437" y="9222"/>
                    <a:pt x="28636" y="13080"/>
                  </a:cubicBezTo>
                  <a:cubicBezTo>
                    <a:pt x="25979" y="8879"/>
                    <a:pt x="22893" y="5107"/>
                    <a:pt x="19892" y="1078"/>
                  </a:cubicBezTo>
                  <a:cubicBezTo>
                    <a:pt x="18264" y="-1065"/>
                    <a:pt x="14835" y="221"/>
                    <a:pt x="15091" y="2879"/>
                  </a:cubicBezTo>
                  <a:cubicBezTo>
                    <a:pt x="15521" y="7765"/>
                    <a:pt x="16292" y="12480"/>
                    <a:pt x="16720" y="17366"/>
                  </a:cubicBezTo>
                  <a:cubicBezTo>
                    <a:pt x="12005" y="16680"/>
                    <a:pt x="7291" y="16423"/>
                    <a:pt x="2404" y="16680"/>
                  </a:cubicBezTo>
                  <a:cubicBezTo>
                    <a:pt x="519" y="16766"/>
                    <a:pt x="-767" y="19338"/>
                    <a:pt x="519" y="20795"/>
                  </a:cubicBezTo>
                  <a:cubicBezTo>
                    <a:pt x="4462" y="25253"/>
                    <a:pt x="9005" y="28853"/>
                    <a:pt x="13463" y="32797"/>
                  </a:cubicBezTo>
                  <a:cubicBezTo>
                    <a:pt x="10206" y="37169"/>
                    <a:pt x="7205" y="41626"/>
                    <a:pt x="4376" y="46255"/>
                  </a:cubicBezTo>
                  <a:cubicBezTo>
                    <a:pt x="3262" y="47970"/>
                    <a:pt x="5233" y="50027"/>
                    <a:pt x="7033" y="49856"/>
                  </a:cubicBezTo>
                  <a:cubicBezTo>
                    <a:pt x="12005" y="49342"/>
                    <a:pt x="16549" y="48484"/>
                    <a:pt x="21092" y="46856"/>
                  </a:cubicBezTo>
                  <a:cubicBezTo>
                    <a:pt x="21692" y="51828"/>
                    <a:pt x="22293" y="56885"/>
                    <a:pt x="22721" y="61857"/>
                  </a:cubicBezTo>
                  <a:cubicBezTo>
                    <a:pt x="22893" y="63915"/>
                    <a:pt x="25979" y="65115"/>
                    <a:pt x="27179" y="63229"/>
                  </a:cubicBezTo>
                  <a:cubicBezTo>
                    <a:pt x="29836" y="59200"/>
                    <a:pt x="32151" y="54999"/>
                    <a:pt x="34551" y="50799"/>
                  </a:cubicBezTo>
                  <a:cubicBezTo>
                    <a:pt x="37380" y="53456"/>
                    <a:pt x="39438" y="56371"/>
                    <a:pt x="41838" y="59543"/>
                  </a:cubicBezTo>
                  <a:cubicBezTo>
                    <a:pt x="43038" y="61172"/>
                    <a:pt x="46295" y="60829"/>
                    <a:pt x="46381" y="58428"/>
                  </a:cubicBezTo>
                  <a:cubicBezTo>
                    <a:pt x="46639" y="52685"/>
                    <a:pt x="45010" y="45570"/>
                    <a:pt x="52039" y="42655"/>
                  </a:cubicBezTo>
                  <a:cubicBezTo>
                    <a:pt x="55811" y="41026"/>
                    <a:pt x="59840" y="40426"/>
                    <a:pt x="63526" y="38969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7" name="任意多边形: 形状 1076">
              <a:extLst>
                <a:ext uri="{FF2B5EF4-FFF2-40B4-BE49-F238E27FC236}">
                  <a16:creationId xmlns:a16="http://schemas.microsoft.com/office/drawing/2014/main" id="{83432368-DF7B-8801-BACC-E587A50BD319}"/>
                </a:ext>
              </a:extLst>
            </p:cNvPr>
            <p:cNvSpPr/>
            <p:nvPr/>
          </p:nvSpPr>
          <p:spPr>
            <a:xfrm>
              <a:off x="7161386" y="3039587"/>
              <a:ext cx="65011" cy="64170"/>
            </a:xfrm>
            <a:custGeom>
              <a:avLst/>
              <a:gdLst>
                <a:gd name="connsiteX0" fmla="*/ 63440 w 65011"/>
                <a:gd name="connsiteY0" fmla="*/ 39054 h 64170"/>
                <a:gd name="connsiteX1" fmla="*/ 62926 w 65011"/>
                <a:gd name="connsiteY1" fmla="*/ 34339 h 64170"/>
                <a:gd name="connsiteX2" fmla="*/ 50067 w 65011"/>
                <a:gd name="connsiteY2" fmla="*/ 30739 h 64170"/>
                <a:gd name="connsiteX3" fmla="*/ 57783 w 65011"/>
                <a:gd name="connsiteY3" fmla="*/ 16337 h 64170"/>
                <a:gd name="connsiteX4" fmla="*/ 54696 w 65011"/>
                <a:gd name="connsiteY4" fmla="*/ 12994 h 64170"/>
                <a:gd name="connsiteX5" fmla="*/ 41066 w 65011"/>
                <a:gd name="connsiteY5" fmla="*/ 17452 h 64170"/>
                <a:gd name="connsiteX6" fmla="*/ 39352 w 65011"/>
                <a:gd name="connsiteY6" fmla="*/ 3136 h 64170"/>
                <a:gd name="connsiteX7" fmla="*/ 35666 w 65011"/>
                <a:gd name="connsiteY7" fmla="*/ 2536 h 64170"/>
                <a:gd name="connsiteX8" fmla="*/ 28636 w 65011"/>
                <a:gd name="connsiteY8" fmla="*/ 13080 h 64170"/>
                <a:gd name="connsiteX9" fmla="*/ 19892 w 65011"/>
                <a:gd name="connsiteY9" fmla="*/ 1078 h 64170"/>
                <a:gd name="connsiteX10" fmla="*/ 15091 w 65011"/>
                <a:gd name="connsiteY10" fmla="*/ 2879 h 64170"/>
                <a:gd name="connsiteX11" fmla="*/ 16720 w 65011"/>
                <a:gd name="connsiteY11" fmla="*/ 17366 h 64170"/>
                <a:gd name="connsiteX12" fmla="*/ 2404 w 65011"/>
                <a:gd name="connsiteY12" fmla="*/ 16680 h 64170"/>
                <a:gd name="connsiteX13" fmla="*/ 519 w 65011"/>
                <a:gd name="connsiteY13" fmla="*/ 20795 h 64170"/>
                <a:gd name="connsiteX14" fmla="*/ 13463 w 65011"/>
                <a:gd name="connsiteY14" fmla="*/ 32796 h 64170"/>
                <a:gd name="connsiteX15" fmla="*/ 4376 w 65011"/>
                <a:gd name="connsiteY15" fmla="*/ 46255 h 64170"/>
                <a:gd name="connsiteX16" fmla="*/ 7033 w 65011"/>
                <a:gd name="connsiteY16" fmla="*/ 49856 h 64170"/>
                <a:gd name="connsiteX17" fmla="*/ 21178 w 65011"/>
                <a:gd name="connsiteY17" fmla="*/ 46855 h 64170"/>
                <a:gd name="connsiteX18" fmla="*/ 22807 w 65011"/>
                <a:gd name="connsiteY18" fmla="*/ 61857 h 64170"/>
                <a:gd name="connsiteX19" fmla="*/ 27265 w 65011"/>
                <a:gd name="connsiteY19" fmla="*/ 63229 h 64170"/>
                <a:gd name="connsiteX20" fmla="*/ 34637 w 65011"/>
                <a:gd name="connsiteY20" fmla="*/ 50799 h 64170"/>
                <a:gd name="connsiteX21" fmla="*/ 41923 w 65011"/>
                <a:gd name="connsiteY21" fmla="*/ 59543 h 64170"/>
                <a:gd name="connsiteX22" fmla="*/ 46467 w 65011"/>
                <a:gd name="connsiteY22" fmla="*/ 58514 h 64170"/>
                <a:gd name="connsiteX23" fmla="*/ 52125 w 65011"/>
                <a:gd name="connsiteY23" fmla="*/ 42741 h 64170"/>
                <a:gd name="connsiteX24" fmla="*/ 63440 w 65011"/>
                <a:gd name="connsiteY24" fmla="*/ 39054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011" h="64170">
                  <a:moveTo>
                    <a:pt x="63440" y="39054"/>
                  </a:moveTo>
                  <a:cubicBezTo>
                    <a:pt x="65926" y="38026"/>
                    <a:pt x="65241" y="34940"/>
                    <a:pt x="62926" y="34339"/>
                  </a:cubicBezTo>
                  <a:cubicBezTo>
                    <a:pt x="58640" y="33139"/>
                    <a:pt x="54354" y="31939"/>
                    <a:pt x="50067" y="30739"/>
                  </a:cubicBezTo>
                  <a:cubicBezTo>
                    <a:pt x="52811" y="26024"/>
                    <a:pt x="55726" y="21481"/>
                    <a:pt x="57783" y="16337"/>
                  </a:cubicBezTo>
                  <a:cubicBezTo>
                    <a:pt x="58554" y="14280"/>
                    <a:pt x="56754" y="12394"/>
                    <a:pt x="54696" y="12994"/>
                  </a:cubicBezTo>
                  <a:cubicBezTo>
                    <a:pt x="50153" y="14451"/>
                    <a:pt x="45610" y="15909"/>
                    <a:pt x="41066" y="17452"/>
                  </a:cubicBezTo>
                  <a:cubicBezTo>
                    <a:pt x="40809" y="12651"/>
                    <a:pt x="40466" y="7850"/>
                    <a:pt x="39352" y="3136"/>
                  </a:cubicBezTo>
                  <a:cubicBezTo>
                    <a:pt x="38923" y="1336"/>
                    <a:pt x="36694" y="1507"/>
                    <a:pt x="35666" y="2536"/>
                  </a:cubicBezTo>
                  <a:cubicBezTo>
                    <a:pt x="32494" y="5622"/>
                    <a:pt x="30437" y="9222"/>
                    <a:pt x="28636" y="13080"/>
                  </a:cubicBezTo>
                  <a:cubicBezTo>
                    <a:pt x="25979" y="8879"/>
                    <a:pt x="22893" y="5107"/>
                    <a:pt x="19892" y="1078"/>
                  </a:cubicBezTo>
                  <a:cubicBezTo>
                    <a:pt x="18263" y="-1065"/>
                    <a:pt x="14835" y="221"/>
                    <a:pt x="15091" y="2879"/>
                  </a:cubicBezTo>
                  <a:cubicBezTo>
                    <a:pt x="15521" y="7765"/>
                    <a:pt x="16292" y="12480"/>
                    <a:pt x="16720" y="17366"/>
                  </a:cubicBezTo>
                  <a:cubicBezTo>
                    <a:pt x="12005" y="16680"/>
                    <a:pt x="7291" y="16423"/>
                    <a:pt x="2404" y="16680"/>
                  </a:cubicBezTo>
                  <a:cubicBezTo>
                    <a:pt x="519" y="16766"/>
                    <a:pt x="-767" y="19338"/>
                    <a:pt x="519" y="20795"/>
                  </a:cubicBezTo>
                  <a:cubicBezTo>
                    <a:pt x="4462" y="25253"/>
                    <a:pt x="9091" y="28853"/>
                    <a:pt x="13463" y="32796"/>
                  </a:cubicBezTo>
                  <a:cubicBezTo>
                    <a:pt x="10205" y="37169"/>
                    <a:pt x="7205" y="41626"/>
                    <a:pt x="4376" y="46255"/>
                  </a:cubicBezTo>
                  <a:cubicBezTo>
                    <a:pt x="3261" y="47970"/>
                    <a:pt x="5233" y="50027"/>
                    <a:pt x="7033" y="49856"/>
                  </a:cubicBezTo>
                  <a:cubicBezTo>
                    <a:pt x="12005" y="49341"/>
                    <a:pt x="16634" y="48484"/>
                    <a:pt x="21178" y="46855"/>
                  </a:cubicBezTo>
                  <a:cubicBezTo>
                    <a:pt x="21778" y="51827"/>
                    <a:pt x="22293" y="56885"/>
                    <a:pt x="22807" y="61857"/>
                  </a:cubicBezTo>
                  <a:cubicBezTo>
                    <a:pt x="22979" y="63915"/>
                    <a:pt x="26065" y="65115"/>
                    <a:pt x="27265" y="63229"/>
                  </a:cubicBezTo>
                  <a:cubicBezTo>
                    <a:pt x="29922" y="59200"/>
                    <a:pt x="32236" y="54999"/>
                    <a:pt x="34637" y="50799"/>
                  </a:cubicBezTo>
                  <a:cubicBezTo>
                    <a:pt x="37466" y="53456"/>
                    <a:pt x="39609" y="56371"/>
                    <a:pt x="41923" y="59543"/>
                  </a:cubicBezTo>
                  <a:cubicBezTo>
                    <a:pt x="43124" y="61171"/>
                    <a:pt x="46381" y="60829"/>
                    <a:pt x="46467" y="58514"/>
                  </a:cubicBezTo>
                  <a:cubicBezTo>
                    <a:pt x="46724" y="52771"/>
                    <a:pt x="45095" y="45655"/>
                    <a:pt x="52125" y="42741"/>
                  </a:cubicBezTo>
                  <a:cubicBezTo>
                    <a:pt x="55726" y="41198"/>
                    <a:pt x="59754" y="40597"/>
                    <a:pt x="63440" y="39054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8" name="任意多边形: 形状 1077">
              <a:extLst>
                <a:ext uri="{FF2B5EF4-FFF2-40B4-BE49-F238E27FC236}">
                  <a16:creationId xmlns:a16="http://schemas.microsoft.com/office/drawing/2014/main" id="{B4B8DD0B-210F-7BBC-E1C8-0BC2A3682E74}"/>
                </a:ext>
              </a:extLst>
            </p:cNvPr>
            <p:cNvSpPr/>
            <p:nvPr/>
          </p:nvSpPr>
          <p:spPr>
            <a:xfrm>
              <a:off x="7868617" y="3223810"/>
              <a:ext cx="65011" cy="64170"/>
            </a:xfrm>
            <a:custGeom>
              <a:avLst/>
              <a:gdLst>
                <a:gd name="connsiteX0" fmla="*/ 63440 w 65011"/>
                <a:gd name="connsiteY0" fmla="*/ 39054 h 64170"/>
                <a:gd name="connsiteX1" fmla="*/ 62926 w 65011"/>
                <a:gd name="connsiteY1" fmla="*/ 34340 h 64170"/>
                <a:gd name="connsiteX2" fmla="*/ 50067 w 65011"/>
                <a:gd name="connsiteY2" fmla="*/ 30739 h 64170"/>
                <a:gd name="connsiteX3" fmla="*/ 57783 w 65011"/>
                <a:gd name="connsiteY3" fmla="*/ 16337 h 64170"/>
                <a:gd name="connsiteX4" fmla="*/ 54696 w 65011"/>
                <a:gd name="connsiteY4" fmla="*/ 12994 h 64170"/>
                <a:gd name="connsiteX5" fmla="*/ 41066 w 65011"/>
                <a:gd name="connsiteY5" fmla="*/ 17452 h 64170"/>
                <a:gd name="connsiteX6" fmla="*/ 39352 w 65011"/>
                <a:gd name="connsiteY6" fmla="*/ 3136 h 64170"/>
                <a:gd name="connsiteX7" fmla="*/ 35666 w 65011"/>
                <a:gd name="connsiteY7" fmla="*/ 2536 h 64170"/>
                <a:gd name="connsiteX8" fmla="*/ 28636 w 65011"/>
                <a:gd name="connsiteY8" fmla="*/ 13080 h 64170"/>
                <a:gd name="connsiteX9" fmla="*/ 19892 w 65011"/>
                <a:gd name="connsiteY9" fmla="*/ 1078 h 64170"/>
                <a:gd name="connsiteX10" fmla="*/ 15091 w 65011"/>
                <a:gd name="connsiteY10" fmla="*/ 2879 h 64170"/>
                <a:gd name="connsiteX11" fmla="*/ 16720 w 65011"/>
                <a:gd name="connsiteY11" fmla="*/ 17366 h 64170"/>
                <a:gd name="connsiteX12" fmla="*/ 2404 w 65011"/>
                <a:gd name="connsiteY12" fmla="*/ 16680 h 64170"/>
                <a:gd name="connsiteX13" fmla="*/ 519 w 65011"/>
                <a:gd name="connsiteY13" fmla="*/ 20795 h 64170"/>
                <a:gd name="connsiteX14" fmla="*/ 13463 w 65011"/>
                <a:gd name="connsiteY14" fmla="*/ 32797 h 64170"/>
                <a:gd name="connsiteX15" fmla="*/ 4376 w 65011"/>
                <a:gd name="connsiteY15" fmla="*/ 46255 h 64170"/>
                <a:gd name="connsiteX16" fmla="*/ 7033 w 65011"/>
                <a:gd name="connsiteY16" fmla="*/ 49856 h 64170"/>
                <a:gd name="connsiteX17" fmla="*/ 21092 w 65011"/>
                <a:gd name="connsiteY17" fmla="*/ 46855 h 64170"/>
                <a:gd name="connsiteX18" fmla="*/ 22721 w 65011"/>
                <a:gd name="connsiteY18" fmla="*/ 61857 h 64170"/>
                <a:gd name="connsiteX19" fmla="*/ 27265 w 65011"/>
                <a:gd name="connsiteY19" fmla="*/ 63229 h 64170"/>
                <a:gd name="connsiteX20" fmla="*/ 34551 w 65011"/>
                <a:gd name="connsiteY20" fmla="*/ 50799 h 64170"/>
                <a:gd name="connsiteX21" fmla="*/ 41838 w 65011"/>
                <a:gd name="connsiteY21" fmla="*/ 59543 h 64170"/>
                <a:gd name="connsiteX22" fmla="*/ 46381 w 65011"/>
                <a:gd name="connsiteY22" fmla="*/ 58428 h 64170"/>
                <a:gd name="connsiteX23" fmla="*/ 52039 w 65011"/>
                <a:gd name="connsiteY23" fmla="*/ 42655 h 64170"/>
                <a:gd name="connsiteX24" fmla="*/ 63440 w 65011"/>
                <a:gd name="connsiteY24" fmla="*/ 39054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011" h="64170">
                  <a:moveTo>
                    <a:pt x="63440" y="39054"/>
                  </a:moveTo>
                  <a:cubicBezTo>
                    <a:pt x="65926" y="38026"/>
                    <a:pt x="65241" y="34940"/>
                    <a:pt x="62926" y="34340"/>
                  </a:cubicBezTo>
                  <a:cubicBezTo>
                    <a:pt x="58640" y="33139"/>
                    <a:pt x="54354" y="31939"/>
                    <a:pt x="50067" y="30739"/>
                  </a:cubicBezTo>
                  <a:cubicBezTo>
                    <a:pt x="52896" y="26024"/>
                    <a:pt x="55726" y="21481"/>
                    <a:pt x="57783" y="16337"/>
                  </a:cubicBezTo>
                  <a:cubicBezTo>
                    <a:pt x="58554" y="14280"/>
                    <a:pt x="56754" y="12394"/>
                    <a:pt x="54696" y="12994"/>
                  </a:cubicBezTo>
                  <a:cubicBezTo>
                    <a:pt x="50153" y="14451"/>
                    <a:pt x="45610" y="15909"/>
                    <a:pt x="41066" y="17452"/>
                  </a:cubicBezTo>
                  <a:cubicBezTo>
                    <a:pt x="40809" y="12651"/>
                    <a:pt x="40466" y="7851"/>
                    <a:pt x="39352" y="3136"/>
                  </a:cubicBezTo>
                  <a:cubicBezTo>
                    <a:pt x="38923" y="1336"/>
                    <a:pt x="36694" y="1507"/>
                    <a:pt x="35666" y="2536"/>
                  </a:cubicBezTo>
                  <a:cubicBezTo>
                    <a:pt x="32494" y="5622"/>
                    <a:pt x="30437" y="9222"/>
                    <a:pt x="28636" y="13080"/>
                  </a:cubicBezTo>
                  <a:cubicBezTo>
                    <a:pt x="25979" y="8879"/>
                    <a:pt x="22893" y="5107"/>
                    <a:pt x="19892" y="1078"/>
                  </a:cubicBezTo>
                  <a:cubicBezTo>
                    <a:pt x="18263" y="-1065"/>
                    <a:pt x="14835" y="221"/>
                    <a:pt x="15091" y="2879"/>
                  </a:cubicBezTo>
                  <a:cubicBezTo>
                    <a:pt x="15521" y="7765"/>
                    <a:pt x="16292" y="12480"/>
                    <a:pt x="16720" y="17366"/>
                  </a:cubicBezTo>
                  <a:cubicBezTo>
                    <a:pt x="12005" y="16680"/>
                    <a:pt x="7291" y="16423"/>
                    <a:pt x="2404" y="16680"/>
                  </a:cubicBezTo>
                  <a:cubicBezTo>
                    <a:pt x="519" y="16766"/>
                    <a:pt x="-767" y="19338"/>
                    <a:pt x="519" y="20795"/>
                  </a:cubicBezTo>
                  <a:cubicBezTo>
                    <a:pt x="4462" y="25253"/>
                    <a:pt x="9005" y="28853"/>
                    <a:pt x="13463" y="32797"/>
                  </a:cubicBezTo>
                  <a:cubicBezTo>
                    <a:pt x="10205" y="37169"/>
                    <a:pt x="7205" y="41626"/>
                    <a:pt x="4376" y="46255"/>
                  </a:cubicBezTo>
                  <a:cubicBezTo>
                    <a:pt x="3347" y="47970"/>
                    <a:pt x="5233" y="50027"/>
                    <a:pt x="7033" y="49856"/>
                  </a:cubicBezTo>
                  <a:cubicBezTo>
                    <a:pt x="12005" y="49342"/>
                    <a:pt x="16549" y="48484"/>
                    <a:pt x="21092" y="46855"/>
                  </a:cubicBezTo>
                  <a:cubicBezTo>
                    <a:pt x="21692" y="51827"/>
                    <a:pt x="22293" y="56885"/>
                    <a:pt x="22721" y="61857"/>
                  </a:cubicBezTo>
                  <a:cubicBezTo>
                    <a:pt x="22893" y="63915"/>
                    <a:pt x="25979" y="65115"/>
                    <a:pt x="27265" y="63229"/>
                  </a:cubicBezTo>
                  <a:cubicBezTo>
                    <a:pt x="29922" y="59200"/>
                    <a:pt x="32236" y="54999"/>
                    <a:pt x="34551" y="50799"/>
                  </a:cubicBezTo>
                  <a:cubicBezTo>
                    <a:pt x="37380" y="53456"/>
                    <a:pt x="39523" y="56371"/>
                    <a:pt x="41838" y="59543"/>
                  </a:cubicBezTo>
                  <a:cubicBezTo>
                    <a:pt x="43038" y="61172"/>
                    <a:pt x="46295" y="60829"/>
                    <a:pt x="46381" y="58428"/>
                  </a:cubicBezTo>
                  <a:cubicBezTo>
                    <a:pt x="46638" y="52685"/>
                    <a:pt x="45010" y="45570"/>
                    <a:pt x="52039" y="42655"/>
                  </a:cubicBezTo>
                  <a:cubicBezTo>
                    <a:pt x="55726" y="41112"/>
                    <a:pt x="59754" y="40512"/>
                    <a:pt x="63440" y="39054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9" name="任意多边形: 形状 1078">
              <a:extLst>
                <a:ext uri="{FF2B5EF4-FFF2-40B4-BE49-F238E27FC236}">
                  <a16:creationId xmlns:a16="http://schemas.microsoft.com/office/drawing/2014/main" id="{E2F0E391-557D-1BDA-5AE2-0C39C3CA631A}"/>
                </a:ext>
              </a:extLst>
            </p:cNvPr>
            <p:cNvSpPr/>
            <p:nvPr/>
          </p:nvSpPr>
          <p:spPr>
            <a:xfrm>
              <a:off x="8154493" y="2081696"/>
              <a:ext cx="65028" cy="64170"/>
            </a:xfrm>
            <a:custGeom>
              <a:avLst/>
              <a:gdLst>
                <a:gd name="connsiteX0" fmla="*/ 63458 w 65028"/>
                <a:gd name="connsiteY0" fmla="*/ 39054 h 64170"/>
                <a:gd name="connsiteX1" fmla="*/ 62943 w 65028"/>
                <a:gd name="connsiteY1" fmla="*/ 34340 h 64170"/>
                <a:gd name="connsiteX2" fmla="*/ 50084 w 65028"/>
                <a:gd name="connsiteY2" fmla="*/ 30739 h 64170"/>
                <a:gd name="connsiteX3" fmla="*/ 57800 w 65028"/>
                <a:gd name="connsiteY3" fmla="*/ 16337 h 64170"/>
                <a:gd name="connsiteX4" fmla="*/ 54714 w 65028"/>
                <a:gd name="connsiteY4" fmla="*/ 12994 h 64170"/>
                <a:gd name="connsiteX5" fmla="*/ 41083 w 65028"/>
                <a:gd name="connsiteY5" fmla="*/ 17452 h 64170"/>
                <a:gd name="connsiteX6" fmla="*/ 39283 w 65028"/>
                <a:gd name="connsiteY6" fmla="*/ 3136 h 64170"/>
                <a:gd name="connsiteX7" fmla="*/ 35597 w 65028"/>
                <a:gd name="connsiteY7" fmla="*/ 2536 h 64170"/>
                <a:gd name="connsiteX8" fmla="*/ 28568 w 65028"/>
                <a:gd name="connsiteY8" fmla="*/ 13080 h 64170"/>
                <a:gd name="connsiteX9" fmla="*/ 19824 w 65028"/>
                <a:gd name="connsiteY9" fmla="*/ 1078 h 64170"/>
                <a:gd name="connsiteX10" fmla="*/ 15023 w 65028"/>
                <a:gd name="connsiteY10" fmla="*/ 2879 h 64170"/>
                <a:gd name="connsiteX11" fmla="*/ 16652 w 65028"/>
                <a:gd name="connsiteY11" fmla="*/ 17366 h 64170"/>
                <a:gd name="connsiteX12" fmla="*/ 2336 w 65028"/>
                <a:gd name="connsiteY12" fmla="*/ 16680 h 64170"/>
                <a:gd name="connsiteX13" fmla="*/ 536 w 65028"/>
                <a:gd name="connsiteY13" fmla="*/ 20795 h 64170"/>
                <a:gd name="connsiteX14" fmla="*/ 13480 w 65028"/>
                <a:gd name="connsiteY14" fmla="*/ 32797 h 64170"/>
                <a:gd name="connsiteX15" fmla="*/ 4393 w 65028"/>
                <a:gd name="connsiteY15" fmla="*/ 46255 h 64170"/>
                <a:gd name="connsiteX16" fmla="*/ 7051 w 65028"/>
                <a:gd name="connsiteY16" fmla="*/ 49856 h 64170"/>
                <a:gd name="connsiteX17" fmla="*/ 21110 w 65028"/>
                <a:gd name="connsiteY17" fmla="*/ 46855 h 64170"/>
                <a:gd name="connsiteX18" fmla="*/ 22739 w 65028"/>
                <a:gd name="connsiteY18" fmla="*/ 61857 h 64170"/>
                <a:gd name="connsiteX19" fmla="*/ 27196 w 65028"/>
                <a:gd name="connsiteY19" fmla="*/ 63229 h 64170"/>
                <a:gd name="connsiteX20" fmla="*/ 34483 w 65028"/>
                <a:gd name="connsiteY20" fmla="*/ 50799 h 64170"/>
                <a:gd name="connsiteX21" fmla="*/ 41769 w 65028"/>
                <a:gd name="connsiteY21" fmla="*/ 59543 h 64170"/>
                <a:gd name="connsiteX22" fmla="*/ 46313 w 65028"/>
                <a:gd name="connsiteY22" fmla="*/ 58428 h 64170"/>
                <a:gd name="connsiteX23" fmla="*/ 51971 w 65028"/>
                <a:gd name="connsiteY23" fmla="*/ 42655 h 64170"/>
                <a:gd name="connsiteX24" fmla="*/ 63458 w 65028"/>
                <a:gd name="connsiteY24" fmla="*/ 39054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028" h="64170">
                  <a:moveTo>
                    <a:pt x="63458" y="39054"/>
                  </a:moveTo>
                  <a:cubicBezTo>
                    <a:pt x="65944" y="38026"/>
                    <a:pt x="65258" y="34940"/>
                    <a:pt x="62943" y="34340"/>
                  </a:cubicBezTo>
                  <a:cubicBezTo>
                    <a:pt x="58657" y="33139"/>
                    <a:pt x="54371" y="31939"/>
                    <a:pt x="50084" y="30739"/>
                  </a:cubicBezTo>
                  <a:cubicBezTo>
                    <a:pt x="52913" y="26024"/>
                    <a:pt x="55742" y="21481"/>
                    <a:pt x="57800" y="16337"/>
                  </a:cubicBezTo>
                  <a:cubicBezTo>
                    <a:pt x="58571" y="14280"/>
                    <a:pt x="56771" y="12394"/>
                    <a:pt x="54714" y="12994"/>
                  </a:cubicBezTo>
                  <a:cubicBezTo>
                    <a:pt x="50170" y="14451"/>
                    <a:pt x="45627" y="15909"/>
                    <a:pt x="41083" y="17452"/>
                  </a:cubicBezTo>
                  <a:cubicBezTo>
                    <a:pt x="40826" y="12651"/>
                    <a:pt x="40483" y="7851"/>
                    <a:pt x="39283" y="3136"/>
                  </a:cubicBezTo>
                  <a:cubicBezTo>
                    <a:pt x="38854" y="1336"/>
                    <a:pt x="36626" y="1507"/>
                    <a:pt x="35597" y="2536"/>
                  </a:cubicBezTo>
                  <a:cubicBezTo>
                    <a:pt x="32425" y="5622"/>
                    <a:pt x="30282" y="9222"/>
                    <a:pt x="28568" y="13080"/>
                  </a:cubicBezTo>
                  <a:cubicBezTo>
                    <a:pt x="25910" y="8879"/>
                    <a:pt x="22824" y="5107"/>
                    <a:pt x="19824" y="1078"/>
                  </a:cubicBezTo>
                  <a:cubicBezTo>
                    <a:pt x="18195" y="-1065"/>
                    <a:pt x="14851" y="221"/>
                    <a:pt x="15023" y="2879"/>
                  </a:cubicBezTo>
                  <a:cubicBezTo>
                    <a:pt x="15452" y="7765"/>
                    <a:pt x="16223" y="12480"/>
                    <a:pt x="16652" y="17366"/>
                  </a:cubicBezTo>
                  <a:cubicBezTo>
                    <a:pt x="11937" y="16680"/>
                    <a:pt x="7222" y="16423"/>
                    <a:pt x="2336" y="16680"/>
                  </a:cubicBezTo>
                  <a:cubicBezTo>
                    <a:pt x="450" y="16766"/>
                    <a:pt x="-751" y="19338"/>
                    <a:pt x="536" y="20795"/>
                  </a:cubicBezTo>
                  <a:cubicBezTo>
                    <a:pt x="4393" y="25253"/>
                    <a:pt x="9108" y="28853"/>
                    <a:pt x="13480" y="32797"/>
                  </a:cubicBezTo>
                  <a:cubicBezTo>
                    <a:pt x="10222" y="37169"/>
                    <a:pt x="7222" y="41626"/>
                    <a:pt x="4393" y="46255"/>
                  </a:cubicBezTo>
                  <a:cubicBezTo>
                    <a:pt x="3365" y="47970"/>
                    <a:pt x="5250" y="50027"/>
                    <a:pt x="7051" y="49856"/>
                  </a:cubicBezTo>
                  <a:cubicBezTo>
                    <a:pt x="12023" y="49341"/>
                    <a:pt x="16652" y="48484"/>
                    <a:pt x="21110" y="46855"/>
                  </a:cubicBezTo>
                  <a:cubicBezTo>
                    <a:pt x="21709" y="51828"/>
                    <a:pt x="22309" y="56885"/>
                    <a:pt x="22739" y="61857"/>
                  </a:cubicBezTo>
                  <a:cubicBezTo>
                    <a:pt x="22910" y="63915"/>
                    <a:pt x="25996" y="65115"/>
                    <a:pt x="27196" y="63229"/>
                  </a:cubicBezTo>
                  <a:cubicBezTo>
                    <a:pt x="29853" y="59200"/>
                    <a:pt x="32168" y="54999"/>
                    <a:pt x="34483" y="50799"/>
                  </a:cubicBezTo>
                  <a:cubicBezTo>
                    <a:pt x="37311" y="53456"/>
                    <a:pt x="39454" y="56371"/>
                    <a:pt x="41769" y="59543"/>
                  </a:cubicBezTo>
                  <a:cubicBezTo>
                    <a:pt x="42969" y="61172"/>
                    <a:pt x="46227" y="60829"/>
                    <a:pt x="46313" y="58428"/>
                  </a:cubicBezTo>
                  <a:cubicBezTo>
                    <a:pt x="46570" y="52685"/>
                    <a:pt x="44941" y="45570"/>
                    <a:pt x="51971" y="42655"/>
                  </a:cubicBezTo>
                  <a:cubicBezTo>
                    <a:pt x="55657" y="41112"/>
                    <a:pt x="59686" y="40598"/>
                    <a:pt x="63458" y="39054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0" name="任意多边形: 形状 1079">
              <a:extLst>
                <a:ext uri="{FF2B5EF4-FFF2-40B4-BE49-F238E27FC236}">
                  <a16:creationId xmlns:a16="http://schemas.microsoft.com/office/drawing/2014/main" id="{9FDD65C5-FD65-BD4A-4685-89A392C461E9}"/>
                </a:ext>
              </a:extLst>
            </p:cNvPr>
            <p:cNvSpPr/>
            <p:nvPr/>
          </p:nvSpPr>
          <p:spPr>
            <a:xfrm>
              <a:off x="7668915" y="3118968"/>
              <a:ext cx="64946" cy="64150"/>
            </a:xfrm>
            <a:custGeom>
              <a:avLst/>
              <a:gdLst>
                <a:gd name="connsiteX0" fmla="*/ 63403 w 64946"/>
                <a:gd name="connsiteY0" fmla="*/ 39055 h 64150"/>
                <a:gd name="connsiteX1" fmla="*/ 62889 w 64946"/>
                <a:gd name="connsiteY1" fmla="*/ 34340 h 64150"/>
                <a:gd name="connsiteX2" fmla="*/ 50030 w 64946"/>
                <a:gd name="connsiteY2" fmla="*/ 30739 h 64150"/>
                <a:gd name="connsiteX3" fmla="*/ 57745 w 64946"/>
                <a:gd name="connsiteY3" fmla="*/ 16337 h 64150"/>
                <a:gd name="connsiteX4" fmla="*/ 54659 w 64946"/>
                <a:gd name="connsiteY4" fmla="*/ 12994 h 64150"/>
                <a:gd name="connsiteX5" fmla="*/ 41029 w 64946"/>
                <a:gd name="connsiteY5" fmla="*/ 17452 h 64150"/>
                <a:gd name="connsiteX6" fmla="*/ 39315 w 64946"/>
                <a:gd name="connsiteY6" fmla="*/ 3136 h 64150"/>
                <a:gd name="connsiteX7" fmla="*/ 35629 w 64946"/>
                <a:gd name="connsiteY7" fmla="*/ 2536 h 64150"/>
                <a:gd name="connsiteX8" fmla="*/ 28599 w 64946"/>
                <a:gd name="connsiteY8" fmla="*/ 13080 h 64150"/>
                <a:gd name="connsiteX9" fmla="*/ 19855 w 64946"/>
                <a:gd name="connsiteY9" fmla="*/ 1078 h 64150"/>
                <a:gd name="connsiteX10" fmla="*/ 15054 w 64946"/>
                <a:gd name="connsiteY10" fmla="*/ 2879 h 64150"/>
                <a:gd name="connsiteX11" fmla="*/ 16683 w 64946"/>
                <a:gd name="connsiteY11" fmla="*/ 17366 h 64150"/>
                <a:gd name="connsiteX12" fmla="*/ 2367 w 64946"/>
                <a:gd name="connsiteY12" fmla="*/ 16680 h 64150"/>
                <a:gd name="connsiteX13" fmla="*/ 481 w 64946"/>
                <a:gd name="connsiteY13" fmla="*/ 20795 h 64150"/>
                <a:gd name="connsiteX14" fmla="*/ 13426 w 64946"/>
                <a:gd name="connsiteY14" fmla="*/ 32797 h 64150"/>
                <a:gd name="connsiteX15" fmla="*/ 4339 w 64946"/>
                <a:gd name="connsiteY15" fmla="*/ 46256 h 64150"/>
                <a:gd name="connsiteX16" fmla="*/ 6910 w 64946"/>
                <a:gd name="connsiteY16" fmla="*/ 49856 h 64150"/>
                <a:gd name="connsiteX17" fmla="*/ 21055 w 64946"/>
                <a:gd name="connsiteY17" fmla="*/ 46855 h 64150"/>
                <a:gd name="connsiteX18" fmla="*/ 22684 w 64946"/>
                <a:gd name="connsiteY18" fmla="*/ 61857 h 64150"/>
                <a:gd name="connsiteX19" fmla="*/ 27142 w 64946"/>
                <a:gd name="connsiteY19" fmla="*/ 63229 h 64150"/>
                <a:gd name="connsiteX20" fmla="*/ 34428 w 64946"/>
                <a:gd name="connsiteY20" fmla="*/ 50799 h 64150"/>
                <a:gd name="connsiteX21" fmla="*/ 41715 w 64946"/>
                <a:gd name="connsiteY21" fmla="*/ 59543 h 64150"/>
                <a:gd name="connsiteX22" fmla="*/ 46258 w 64946"/>
                <a:gd name="connsiteY22" fmla="*/ 58428 h 64150"/>
                <a:gd name="connsiteX23" fmla="*/ 51916 w 64946"/>
                <a:gd name="connsiteY23" fmla="*/ 42655 h 64150"/>
                <a:gd name="connsiteX24" fmla="*/ 63403 w 64946"/>
                <a:gd name="connsiteY24" fmla="*/ 39055 h 6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946" h="64150">
                  <a:moveTo>
                    <a:pt x="63403" y="39055"/>
                  </a:moveTo>
                  <a:cubicBezTo>
                    <a:pt x="65889" y="38026"/>
                    <a:pt x="65118" y="34940"/>
                    <a:pt x="62889" y="34340"/>
                  </a:cubicBezTo>
                  <a:cubicBezTo>
                    <a:pt x="58603" y="33140"/>
                    <a:pt x="54317" y="31939"/>
                    <a:pt x="50030" y="30739"/>
                  </a:cubicBezTo>
                  <a:cubicBezTo>
                    <a:pt x="52774" y="26024"/>
                    <a:pt x="55688" y="21481"/>
                    <a:pt x="57745" y="16337"/>
                  </a:cubicBezTo>
                  <a:cubicBezTo>
                    <a:pt x="58603" y="14280"/>
                    <a:pt x="56717" y="12394"/>
                    <a:pt x="54659" y="12994"/>
                  </a:cubicBezTo>
                  <a:cubicBezTo>
                    <a:pt x="50116" y="14451"/>
                    <a:pt x="45573" y="15909"/>
                    <a:pt x="41029" y="17452"/>
                  </a:cubicBezTo>
                  <a:cubicBezTo>
                    <a:pt x="40772" y="12651"/>
                    <a:pt x="40429" y="7851"/>
                    <a:pt x="39315" y="3136"/>
                  </a:cubicBezTo>
                  <a:cubicBezTo>
                    <a:pt x="38886" y="1336"/>
                    <a:pt x="36657" y="1507"/>
                    <a:pt x="35629" y="2536"/>
                  </a:cubicBezTo>
                  <a:cubicBezTo>
                    <a:pt x="32457" y="5622"/>
                    <a:pt x="30314" y="9222"/>
                    <a:pt x="28599" y="13080"/>
                  </a:cubicBezTo>
                  <a:cubicBezTo>
                    <a:pt x="25942" y="8879"/>
                    <a:pt x="22770" y="5107"/>
                    <a:pt x="19855" y="1078"/>
                  </a:cubicBezTo>
                  <a:cubicBezTo>
                    <a:pt x="18226" y="-1065"/>
                    <a:pt x="14798" y="221"/>
                    <a:pt x="15054" y="2879"/>
                  </a:cubicBezTo>
                  <a:cubicBezTo>
                    <a:pt x="15483" y="7765"/>
                    <a:pt x="16255" y="12480"/>
                    <a:pt x="16683" y="17366"/>
                  </a:cubicBezTo>
                  <a:cubicBezTo>
                    <a:pt x="11968" y="16680"/>
                    <a:pt x="7254" y="16423"/>
                    <a:pt x="2367" y="16680"/>
                  </a:cubicBezTo>
                  <a:cubicBezTo>
                    <a:pt x="481" y="16766"/>
                    <a:pt x="-719" y="19338"/>
                    <a:pt x="481" y="20795"/>
                  </a:cubicBezTo>
                  <a:cubicBezTo>
                    <a:pt x="4425" y="25339"/>
                    <a:pt x="9054" y="28853"/>
                    <a:pt x="13426" y="32797"/>
                  </a:cubicBezTo>
                  <a:cubicBezTo>
                    <a:pt x="10168" y="37169"/>
                    <a:pt x="7168" y="41626"/>
                    <a:pt x="4339" y="46256"/>
                  </a:cubicBezTo>
                  <a:cubicBezTo>
                    <a:pt x="3224" y="47970"/>
                    <a:pt x="5196" y="50028"/>
                    <a:pt x="6910" y="49856"/>
                  </a:cubicBezTo>
                  <a:cubicBezTo>
                    <a:pt x="11883" y="49342"/>
                    <a:pt x="16512" y="48484"/>
                    <a:pt x="21055" y="46855"/>
                  </a:cubicBezTo>
                  <a:cubicBezTo>
                    <a:pt x="21655" y="51828"/>
                    <a:pt x="22170" y="56885"/>
                    <a:pt x="22684" y="61857"/>
                  </a:cubicBezTo>
                  <a:cubicBezTo>
                    <a:pt x="22856" y="63829"/>
                    <a:pt x="25942" y="65115"/>
                    <a:pt x="27142" y="63229"/>
                  </a:cubicBezTo>
                  <a:cubicBezTo>
                    <a:pt x="29799" y="59200"/>
                    <a:pt x="32114" y="54999"/>
                    <a:pt x="34428" y="50799"/>
                  </a:cubicBezTo>
                  <a:cubicBezTo>
                    <a:pt x="37257" y="53456"/>
                    <a:pt x="39401" y="56371"/>
                    <a:pt x="41715" y="59543"/>
                  </a:cubicBezTo>
                  <a:cubicBezTo>
                    <a:pt x="42915" y="61172"/>
                    <a:pt x="46173" y="60829"/>
                    <a:pt x="46258" y="58428"/>
                  </a:cubicBezTo>
                  <a:cubicBezTo>
                    <a:pt x="46515" y="52685"/>
                    <a:pt x="44887" y="45570"/>
                    <a:pt x="51916" y="42655"/>
                  </a:cubicBezTo>
                  <a:cubicBezTo>
                    <a:pt x="55602" y="41112"/>
                    <a:pt x="59632" y="40512"/>
                    <a:pt x="63403" y="39055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1" name="任意多边形: 形状 1080">
              <a:extLst>
                <a:ext uri="{FF2B5EF4-FFF2-40B4-BE49-F238E27FC236}">
                  <a16:creationId xmlns:a16="http://schemas.microsoft.com/office/drawing/2014/main" id="{97FCDAC7-6B0F-5459-B114-97C1501D286E}"/>
                </a:ext>
              </a:extLst>
            </p:cNvPr>
            <p:cNvSpPr/>
            <p:nvPr/>
          </p:nvSpPr>
          <p:spPr>
            <a:xfrm>
              <a:off x="7325586" y="431061"/>
              <a:ext cx="64974" cy="64170"/>
            </a:xfrm>
            <a:custGeom>
              <a:avLst/>
              <a:gdLst>
                <a:gd name="connsiteX0" fmla="*/ 63404 w 64974"/>
                <a:gd name="connsiteY0" fmla="*/ 39055 h 64170"/>
                <a:gd name="connsiteX1" fmla="*/ 62889 w 64974"/>
                <a:gd name="connsiteY1" fmla="*/ 34340 h 64170"/>
                <a:gd name="connsiteX2" fmla="*/ 50031 w 64974"/>
                <a:gd name="connsiteY2" fmla="*/ 30739 h 64170"/>
                <a:gd name="connsiteX3" fmla="*/ 57746 w 64974"/>
                <a:gd name="connsiteY3" fmla="*/ 16337 h 64170"/>
                <a:gd name="connsiteX4" fmla="*/ 54660 w 64974"/>
                <a:gd name="connsiteY4" fmla="*/ 12994 h 64170"/>
                <a:gd name="connsiteX5" fmla="*/ 41029 w 64974"/>
                <a:gd name="connsiteY5" fmla="*/ 17452 h 64170"/>
                <a:gd name="connsiteX6" fmla="*/ 39315 w 64974"/>
                <a:gd name="connsiteY6" fmla="*/ 3136 h 64170"/>
                <a:gd name="connsiteX7" fmla="*/ 35629 w 64974"/>
                <a:gd name="connsiteY7" fmla="*/ 2536 h 64170"/>
                <a:gd name="connsiteX8" fmla="*/ 28599 w 64974"/>
                <a:gd name="connsiteY8" fmla="*/ 13080 h 64170"/>
                <a:gd name="connsiteX9" fmla="*/ 19855 w 64974"/>
                <a:gd name="connsiteY9" fmla="*/ 1078 h 64170"/>
                <a:gd name="connsiteX10" fmla="*/ 15055 w 64974"/>
                <a:gd name="connsiteY10" fmla="*/ 2879 h 64170"/>
                <a:gd name="connsiteX11" fmla="*/ 16683 w 64974"/>
                <a:gd name="connsiteY11" fmla="*/ 17366 h 64170"/>
                <a:gd name="connsiteX12" fmla="*/ 2368 w 64974"/>
                <a:gd name="connsiteY12" fmla="*/ 16680 h 64170"/>
                <a:gd name="connsiteX13" fmla="*/ 481 w 64974"/>
                <a:gd name="connsiteY13" fmla="*/ 20795 h 64170"/>
                <a:gd name="connsiteX14" fmla="*/ 13426 w 64974"/>
                <a:gd name="connsiteY14" fmla="*/ 32797 h 64170"/>
                <a:gd name="connsiteX15" fmla="*/ 4339 w 64974"/>
                <a:gd name="connsiteY15" fmla="*/ 46255 h 64170"/>
                <a:gd name="connsiteX16" fmla="*/ 6996 w 64974"/>
                <a:gd name="connsiteY16" fmla="*/ 49856 h 64170"/>
                <a:gd name="connsiteX17" fmla="*/ 21056 w 64974"/>
                <a:gd name="connsiteY17" fmla="*/ 46855 h 64170"/>
                <a:gd name="connsiteX18" fmla="*/ 22684 w 64974"/>
                <a:gd name="connsiteY18" fmla="*/ 61857 h 64170"/>
                <a:gd name="connsiteX19" fmla="*/ 27142 w 64974"/>
                <a:gd name="connsiteY19" fmla="*/ 63229 h 64170"/>
                <a:gd name="connsiteX20" fmla="*/ 34429 w 64974"/>
                <a:gd name="connsiteY20" fmla="*/ 50799 h 64170"/>
                <a:gd name="connsiteX21" fmla="*/ 41715 w 64974"/>
                <a:gd name="connsiteY21" fmla="*/ 59543 h 64170"/>
                <a:gd name="connsiteX22" fmla="*/ 46259 w 64974"/>
                <a:gd name="connsiteY22" fmla="*/ 58428 h 64170"/>
                <a:gd name="connsiteX23" fmla="*/ 51916 w 64974"/>
                <a:gd name="connsiteY23" fmla="*/ 42655 h 64170"/>
                <a:gd name="connsiteX24" fmla="*/ 63404 w 64974"/>
                <a:gd name="connsiteY24" fmla="*/ 39055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974" h="64170">
                  <a:moveTo>
                    <a:pt x="63404" y="39055"/>
                  </a:moveTo>
                  <a:cubicBezTo>
                    <a:pt x="65890" y="38026"/>
                    <a:pt x="65204" y="34940"/>
                    <a:pt x="62889" y="34340"/>
                  </a:cubicBezTo>
                  <a:cubicBezTo>
                    <a:pt x="58603" y="33140"/>
                    <a:pt x="54317" y="31939"/>
                    <a:pt x="50031" y="30739"/>
                  </a:cubicBezTo>
                  <a:cubicBezTo>
                    <a:pt x="52774" y="26024"/>
                    <a:pt x="55688" y="21481"/>
                    <a:pt x="57746" y="16337"/>
                  </a:cubicBezTo>
                  <a:cubicBezTo>
                    <a:pt x="58517" y="14280"/>
                    <a:pt x="56717" y="12394"/>
                    <a:pt x="54660" y="12994"/>
                  </a:cubicBezTo>
                  <a:cubicBezTo>
                    <a:pt x="50116" y="14451"/>
                    <a:pt x="45573" y="15909"/>
                    <a:pt x="41029" y="17452"/>
                  </a:cubicBezTo>
                  <a:cubicBezTo>
                    <a:pt x="40772" y="12651"/>
                    <a:pt x="40429" y="7851"/>
                    <a:pt x="39315" y="3136"/>
                  </a:cubicBezTo>
                  <a:cubicBezTo>
                    <a:pt x="38886" y="1336"/>
                    <a:pt x="36658" y="1507"/>
                    <a:pt x="35629" y="2536"/>
                  </a:cubicBezTo>
                  <a:cubicBezTo>
                    <a:pt x="32457" y="5622"/>
                    <a:pt x="30399" y="9222"/>
                    <a:pt x="28599" y="13080"/>
                  </a:cubicBezTo>
                  <a:cubicBezTo>
                    <a:pt x="25942" y="8879"/>
                    <a:pt x="22770" y="5107"/>
                    <a:pt x="19855" y="1078"/>
                  </a:cubicBezTo>
                  <a:cubicBezTo>
                    <a:pt x="18226" y="-1065"/>
                    <a:pt x="14883" y="221"/>
                    <a:pt x="15055" y="2879"/>
                  </a:cubicBezTo>
                  <a:cubicBezTo>
                    <a:pt x="15483" y="7765"/>
                    <a:pt x="16255" y="12480"/>
                    <a:pt x="16683" y="17366"/>
                  </a:cubicBezTo>
                  <a:cubicBezTo>
                    <a:pt x="11969" y="16680"/>
                    <a:pt x="7254" y="16423"/>
                    <a:pt x="2368" y="16680"/>
                  </a:cubicBezTo>
                  <a:cubicBezTo>
                    <a:pt x="481" y="16766"/>
                    <a:pt x="-719" y="19338"/>
                    <a:pt x="481" y="20795"/>
                  </a:cubicBezTo>
                  <a:cubicBezTo>
                    <a:pt x="4425" y="25339"/>
                    <a:pt x="9054" y="28853"/>
                    <a:pt x="13426" y="32797"/>
                  </a:cubicBezTo>
                  <a:cubicBezTo>
                    <a:pt x="10168" y="37169"/>
                    <a:pt x="7168" y="41626"/>
                    <a:pt x="4339" y="46255"/>
                  </a:cubicBezTo>
                  <a:cubicBezTo>
                    <a:pt x="3310" y="47970"/>
                    <a:pt x="5196" y="50027"/>
                    <a:pt x="6996" y="49856"/>
                  </a:cubicBezTo>
                  <a:cubicBezTo>
                    <a:pt x="11969" y="49342"/>
                    <a:pt x="16598" y="48484"/>
                    <a:pt x="21056" y="46855"/>
                  </a:cubicBezTo>
                  <a:cubicBezTo>
                    <a:pt x="21656" y="51828"/>
                    <a:pt x="22170" y="56885"/>
                    <a:pt x="22684" y="61857"/>
                  </a:cubicBezTo>
                  <a:cubicBezTo>
                    <a:pt x="22855" y="63915"/>
                    <a:pt x="25942" y="65115"/>
                    <a:pt x="27142" y="63229"/>
                  </a:cubicBezTo>
                  <a:cubicBezTo>
                    <a:pt x="29799" y="59200"/>
                    <a:pt x="32114" y="54999"/>
                    <a:pt x="34429" y="50799"/>
                  </a:cubicBezTo>
                  <a:cubicBezTo>
                    <a:pt x="37258" y="53456"/>
                    <a:pt x="39401" y="56371"/>
                    <a:pt x="41715" y="59543"/>
                  </a:cubicBezTo>
                  <a:cubicBezTo>
                    <a:pt x="42915" y="61172"/>
                    <a:pt x="46173" y="60829"/>
                    <a:pt x="46259" y="58428"/>
                  </a:cubicBezTo>
                  <a:cubicBezTo>
                    <a:pt x="46516" y="52685"/>
                    <a:pt x="44887" y="45570"/>
                    <a:pt x="51916" y="42655"/>
                  </a:cubicBezTo>
                  <a:cubicBezTo>
                    <a:pt x="55602" y="41112"/>
                    <a:pt x="59632" y="40512"/>
                    <a:pt x="63404" y="39055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2" name="任意多边形: 形状 1081">
              <a:extLst>
                <a:ext uri="{FF2B5EF4-FFF2-40B4-BE49-F238E27FC236}">
                  <a16:creationId xmlns:a16="http://schemas.microsoft.com/office/drawing/2014/main" id="{EAF85A75-B0B9-7367-CA49-8CB3CAABAB00}"/>
                </a:ext>
              </a:extLst>
            </p:cNvPr>
            <p:cNvSpPr/>
            <p:nvPr/>
          </p:nvSpPr>
          <p:spPr>
            <a:xfrm>
              <a:off x="6839440" y="795649"/>
              <a:ext cx="64973" cy="64170"/>
            </a:xfrm>
            <a:custGeom>
              <a:avLst/>
              <a:gdLst>
                <a:gd name="connsiteX0" fmla="*/ 63403 w 64973"/>
                <a:gd name="connsiteY0" fmla="*/ 39055 h 64170"/>
                <a:gd name="connsiteX1" fmla="*/ 62889 w 64973"/>
                <a:gd name="connsiteY1" fmla="*/ 34340 h 64170"/>
                <a:gd name="connsiteX2" fmla="*/ 50030 w 64973"/>
                <a:gd name="connsiteY2" fmla="*/ 30739 h 64170"/>
                <a:gd name="connsiteX3" fmla="*/ 57746 w 64973"/>
                <a:gd name="connsiteY3" fmla="*/ 16337 h 64170"/>
                <a:gd name="connsiteX4" fmla="*/ 54659 w 64973"/>
                <a:gd name="connsiteY4" fmla="*/ 12994 h 64170"/>
                <a:gd name="connsiteX5" fmla="*/ 41029 w 64973"/>
                <a:gd name="connsiteY5" fmla="*/ 17452 h 64170"/>
                <a:gd name="connsiteX6" fmla="*/ 39314 w 64973"/>
                <a:gd name="connsiteY6" fmla="*/ 3136 h 64170"/>
                <a:gd name="connsiteX7" fmla="*/ 35628 w 64973"/>
                <a:gd name="connsiteY7" fmla="*/ 2536 h 64170"/>
                <a:gd name="connsiteX8" fmla="*/ 28599 w 64973"/>
                <a:gd name="connsiteY8" fmla="*/ 13080 h 64170"/>
                <a:gd name="connsiteX9" fmla="*/ 19855 w 64973"/>
                <a:gd name="connsiteY9" fmla="*/ 1078 h 64170"/>
                <a:gd name="connsiteX10" fmla="*/ 15054 w 64973"/>
                <a:gd name="connsiteY10" fmla="*/ 2879 h 64170"/>
                <a:gd name="connsiteX11" fmla="*/ 16683 w 64973"/>
                <a:gd name="connsiteY11" fmla="*/ 17366 h 64170"/>
                <a:gd name="connsiteX12" fmla="*/ 2367 w 64973"/>
                <a:gd name="connsiteY12" fmla="*/ 16680 h 64170"/>
                <a:gd name="connsiteX13" fmla="*/ 481 w 64973"/>
                <a:gd name="connsiteY13" fmla="*/ 20795 h 64170"/>
                <a:gd name="connsiteX14" fmla="*/ 13425 w 64973"/>
                <a:gd name="connsiteY14" fmla="*/ 32797 h 64170"/>
                <a:gd name="connsiteX15" fmla="*/ 4339 w 64973"/>
                <a:gd name="connsiteY15" fmla="*/ 46255 h 64170"/>
                <a:gd name="connsiteX16" fmla="*/ 6911 w 64973"/>
                <a:gd name="connsiteY16" fmla="*/ 49856 h 64170"/>
                <a:gd name="connsiteX17" fmla="*/ 21055 w 64973"/>
                <a:gd name="connsiteY17" fmla="*/ 46855 h 64170"/>
                <a:gd name="connsiteX18" fmla="*/ 22684 w 64973"/>
                <a:gd name="connsiteY18" fmla="*/ 61857 h 64170"/>
                <a:gd name="connsiteX19" fmla="*/ 27142 w 64973"/>
                <a:gd name="connsiteY19" fmla="*/ 63229 h 64170"/>
                <a:gd name="connsiteX20" fmla="*/ 34514 w 64973"/>
                <a:gd name="connsiteY20" fmla="*/ 50799 h 64170"/>
                <a:gd name="connsiteX21" fmla="*/ 41800 w 64973"/>
                <a:gd name="connsiteY21" fmla="*/ 59543 h 64170"/>
                <a:gd name="connsiteX22" fmla="*/ 46344 w 64973"/>
                <a:gd name="connsiteY22" fmla="*/ 58428 h 64170"/>
                <a:gd name="connsiteX23" fmla="*/ 52002 w 64973"/>
                <a:gd name="connsiteY23" fmla="*/ 42655 h 64170"/>
                <a:gd name="connsiteX24" fmla="*/ 63403 w 64973"/>
                <a:gd name="connsiteY24" fmla="*/ 39055 h 6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973" h="64170">
                  <a:moveTo>
                    <a:pt x="63403" y="39055"/>
                  </a:moveTo>
                  <a:cubicBezTo>
                    <a:pt x="65889" y="38026"/>
                    <a:pt x="65204" y="34940"/>
                    <a:pt x="62889" y="34340"/>
                  </a:cubicBezTo>
                  <a:cubicBezTo>
                    <a:pt x="58603" y="33139"/>
                    <a:pt x="54316" y="31939"/>
                    <a:pt x="50030" y="30739"/>
                  </a:cubicBezTo>
                  <a:cubicBezTo>
                    <a:pt x="52773" y="26024"/>
                    <a:pt x="55688" y="21481"/>
                    <a:pt x="57746" y="16337"/>
                  </a:cubicBezTo>
                  <a:cubicBezTo>
                    <a:pt x="58517" y="14280"/>
                    <a:pt x="56717" y="12394"/>
                    <a:pt x="54659" y="12994"/>
                  </a:cubicBezTo>
                  <a:cubicBezTo>
                    <a:pt x="50116" y="14451"/>
                    <a:pt x="45572" y="15909"/>
                    <a:pt x="41029" y="17452"/>
                  </a:cubicBezTo>
                  <a:cubicBezTo>
                    <a:pt x="40772" y="12565"/>
                    <a:pt x="40429" y="7851"/>
                    <a:pt x="39314" y="3136"/>
                  </a:cubicBezTo>
                  <a:cubicBezTo>
                    <a:pt x="38886" y="1336"/>
                    <a:pt x="36657" y="1507"/>
                    <a:pt x="35628" y="2536"/>
                  </a:cubicBezTo>
                  <a:cubicBezTo>
                    <a:pt x="32457" y="5622"/>
                    <a:pt x="30399" y="9222"/>
                    <a:pt x="28599" y="13080"/>
                  </a:cubicBezTo>
                  <a:cubicBezTo>
                    <a:pt x="25941" y="8879"/>
                    <a:pt x="22855" y="5107"/>
                    <a:pt x="19855" y="1078"/>
                  </a:cubicBezTo>
                  <a:cubicBezTo>
                    <a:pt x="18226" y="-1065"/>
                    <a:pt x="14797" y="221"/>
                    <a:pt x="15054" y="2879"/>
                  </a:cubicBezTo>
                  <a:cubicBezTo>
                    <a:pt x="15483" y="7765"/>
                    <a:pt x="16254" y="12480"/>
                    <a:pt x="16683" y="17366"/>
                  </a:cubicBezTo>
                  <a:cubicBezTo>
                    <a:pt x="11968" y="16680"/>
                    <a:pt x="7253" y="16423"/>
                    <a:pt x="2367" y="16680"/>
                  </a:cubicBezTo>
                  <a:cubicBezTo>
                    <a:pt x="481" y="16766"/>
                    <a:pt x="-719" y="19338"/>
                    <a:pt x="481" y="20795"/>
                  </a:cubicBezTo>
                  <a:cubicBezTo>
                    <a:pt x="4424" y="25338"/>
                    <a:pt x="9054" y="28853"/>
                    <a:pt x="13425" y="32797"/>
                  </a:cubicBezTo>
                  <a:cubicBezTo>
                    <a:pt x="10168" y="37169"/>
                    <a:pt x="7168" y="41626"/>
                    <a:pt x="4339" y="46255"/>
                  </a:cubicBezTo>
                  <a:cubicBezTo>
                    <a:pt x="3224" y="47970"/>
                    <a:pt x="5196" y="50027"/>
                    <a:pt x="6911" y="49856"/>
                  </a:cubicBezTo>
                  <a:cubicBezTo>
                    <a:pt x="11882" y="49342"/>
                    <a:pt x="16512" y="48484"/>
                    <a:pt x="21055" y="46855"/>
                  </a:cubicBezTo>
                  <a:cubicBezTo>
                    <a:pt x="21655" y="51828"/>
                    <a:pt x="22169" y="56885"/>
                    <a:pt x="22684" y="61857"/>
                  </a:cubicBezTo>
                  <a:cubicBezTo>
                    <a:pt x="22855" y="63915"/>
                    <a:pt x="25941" y="65115"/>
                    <a:pt x="27142" y="63229"/>
                  </a:cubicBezTo>
                  <a:cubicBezTo>
                    <a:pt x="29799" y="59200"/>
                    <a:pt x="32113" y="54999"/>
                    <a:pt x="34514" y="50799"/>
                  </a:cubicBezTo>
                  <a:cubicBezTo>
                    <a:pt x="37343" y="53456"/>
                    <a:pt x="39486" y="56371"/>
                    <a:pt x="41800" y="59543"/>
                  </a:cubicBezTo>
                  <a:cubicBezTo>
                    <a:pt x="43001" y="61172"/>
                    <a:pt x="46258" y="60829"/>
                    <a:pt x="46344" y="58428"/>
                  </a:cubicBezTo>
                  <a:cubicBezTo>
                    <a:pt x="46601" y="52685"/>
                    <a:pt x="44972" y="45570"/>
                    <a:pt x="52002" y="42655"/>
                  </a:cubicBezTo>
                  <a:cubicBezTo>
                    <a:pt x="55602" y="41112"/>
                    <a:pt x="59631" y="40598"/>
                    <a:pt x="63403" y="39055"/>
                  </a:cubicBezTo>
                  <a:close/>
                </a:path>
              </a:pathLst>
            </a:custGeom>
            <a:solidFill>
              <a:srgbClr val="FFFFFF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74" name="图形 4">
            <a:extLst>
              <a:ext uri="{FF2B5EF4-FFF2-40B4-BE49-F238E27FC236}">
                <a16:creationId xmlns:a16="http://schemas.microsoft.com/office/drawing/2014/main" id="{6790D291-7962-FF39-33FF-69BFA98921F4}"/>
              </a:ext>
            </a:extLst>
          </p:cNvPr>
          <p:cNvGrpSpPr/>
          <p:nvPr/>
        </p:nvGrpSpPr>
        <p:grpSpPr>
          <a:xfrm>
            <a:off x="8507692" y="4547597"/>
            <a:ext cx="2469197" cy="2115148"/>
            <a:chOff x="6289045" y="3538504"/>
            <a:chExt cx="3112885" cy="2666540"/>
          </a:xfrm>
        </p:grpSpPr>
        <p:grpSp>
          <p:nvGrpSpPr>
            <p:cNvPr id="1475" name="图形 4">
              <a:extLst>
                <a:ext uri="{FF2B5EF4-FFF2-40B4-BE49-F238E27FC236}">
                  <a16:creationId xmlns:a16="http://schemas.microsoft.com/office/drawing/2014/main" id="{0B2A6850-ABFE-132B-A776-62B137C58207}"/>
                </a:ext>
              </a:extLst>
            </p:cNvPr>
            <p:cNvGrpSpPr/>
            <p:nvPr/>
          </p:nvGrpSpPr>
          <p:grpSpPr>
            <a:xfrm>
              <a:off x="8544020" y="3937847"/>
              <a:ext cx="857910" cy="391641"/>
              <a:chOff x="8544020" y="3937847"/>
              <a:chExt cx="857910" cy="391641"/>
            </a:xfrm>
            <a:solidFill>
              <a:srgbClr val="26A69A"/>
            </a:solidFill>
          </p:grpSpPr>
          <p:sp>
            <p:nvSpPr>
              <p:cNvPr id="1575" name="任意多边形: 形状 1574">
                <a:extLst>
                  <a:ext uri="{FF2B5EF4-FFF2-40B4-BE49-F238E27FC236}">
                    <a16:creationId xmlns:a16="http://schemas.microsoft.com/office/drawing/2014/main" id="{2CE3E435-276B-28D8-8A3E-69520172E99C}"/>
                  </a:ext>
                </a:extLst>
              </p:cNvPr>
              <p:cNvSpPr/>
              <p:nvPr/>
            </p:nvSpPr>
            <p:spPr>
              <a:xfrm>
                <a:off x="8930604" y="3956003"/>
                <a:ext cx="275533" cy="344653"/>
              </a:xfrm>
              <a:custGeom>
                <a:avLst/>
                <a:gdLst>
                  <a:gd name="connsiteX0" fmla="*/ 273098 w 275533"/>
                  <a:gd name="connsiteY0" fmla="*/ 320817 h 344653"/>
                  <a:gd name="connsiteX1" fmla="*/ 274384 w 275533"/>
                  <a:gd name="connsiteY1" fmla="*/ 313616 h 344653"/>
                  <a:gd name="connsiteX2" fmla="*/ 269069 w 275533"/>
                  <a:gd name="connsiteY2" fmla="*/ 307186 h 344653"/>
                  <a:gd name="connsiteX3" fmla="*/ 55871 w 275533"/>
                  <a:gd name="connsiteY3" fmla="*/ 186057 h 344653"/>
                  <a:gd name="connsiteX4" fmla="*/ 140910 w 275533"/>
                  <a:gd name="connsiteY4" fmla="*/ 140709 h 344653"/>
                  <a:gd name="connsiteX5" fmla="*/ 232550 w 275533"/>
                  <a:gd name="connsiteY5" fmla="*/ 10835 h 344653"/>
                  <a:gd name="connsiteX6" fmla="*/ 228864 w 275533"/>
                  <a:gd name="connsiteY6" fmla="*/ 977 h 344653"/>
                  <a:gd name="connsiteX7" fmla="*/ 224835 w 275533"/>
                  <a:gd name="connsiteY7" fmla="*/ 119 h 344653"/>
                  <a:gd name="connsiteX8" fmla="*/ 102333 w 275533"/>
                  <a:gd name="connsiteY8" fmla="*/ 48726 h 344653"/>
                  <a:gd name="connsiteX9" fmla="*/ 3836 w 275533"/>
                  <a:gd name="connsiteY9" fmla="*/ 173198 h 344653"/>
                  <a:gd name="connsiteX10" fmla="*/ 1264 w 275533"/>
                  <a:gd name="connsiteY10" fmla="*/ 180656 h 344653"/>
                  <a:gd name="connsiteX11" fmla="*/ 2378 w 275533"/>
                  <a:gd name="connsiteY11" fmla="*/ 190686 h 344653"/>
                  <a:gd name="connsiteX12" fmla="*/ 122222 w 275533"/>
                  <a:gd name="connsiteY12" fmla="*/ 335561 h 344653"/>
                  <a:gd name="connsiteX13" fmla="*/ 273098 w 275533"/>
                  <a:gd name="connsiteY13" fmla="*/ 320817 h 34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5533" h="344653">
                    <a:moveTo>
                      <a:pt x="273098" y="320817"/>
                    </a:moveTo>
                    <a:cubicBezTo>
                      <a:pt x="276184" y="318931"/>
                      <a:pt x="276012" y="315845"/>
                      <a:pt x="274384" y="313616"/>
                    </a:cubicBezTo>
                    <a:cubicBezTo>
                      <a:pt x="274469" y="310787"/>
                      <a:pt x="272755" y="307958"/>
                      <a:pt x="269069" y="307186"/>
                    </a:cubicBezTo>
                    <a:cubicBezTo>
                      <a:pt x="185401" y="289356"/>
                      <a:pt x="133538" y="211946"/>
                      <a:pt x="55871" y="186057"/>
                    </a:cubicBezTo>
                    <a:cubicBezTo>
                      <a:pt x="87503" y="178599"/>
                      <a:pt x="115707" y="163854"/>
                      <a:pt x="140910" y="140709"/>
                    </a:cubicBezTo>
                    <a:cubicBezTo>
                      <a:pt x="180600" y="104190"/>
                      <a:pt x="193545" y="48468"/>
                      <a:pt x="232550" y="10835"/>
                    </a:cubicBezTo>
                    <a:cubicBezTo>
                      <a:pt x="236836" y="6635"/>
                      <a:pt x="233578" y="891"/>
                      <a:pt x="228864" y="977"/>
                    </a:cubicBezTo>
                    <a:cubicBezTo>
                      <a:pt x="227749" y="205"/>
                      <a:pt x="226378" y="-223"/>
                      <a:pt x="224835" y="119"/>
                    </a:cubicBezTo>
                    <a:cubicBezTo>
                      <a:pt x="179486" y="7749"/>
                      <a:pt x="138167" y="18893"/>
                      <a:pt x="102333" y="48726"/>
                    </a:cubicBezTo>
                    <a:cubicBezTo>
                      <a:pt x="61614" y="82501"/>
                      <a:pt x="41126" y="135822"/>
                      <a:pt x="3836" y="173198"/>
                    </a:cubicBezTo>
                    <a:cubicBezTo>
                      <a:pt x="1607" y="175427"/>
                      <a:pt x="1007" y="178085"/>
                      <a:pt x="1264" y="180656"/>
                    </a:cubicBezTo>
                    <a:cubicBezTo>
                      <a:pt x="-537" y="183571"/>
                      <a:pt x="-622" y="187257"/>
                      <a:pt x="2378" y="190686"/>
                    </a:cubicBezTo>
                    <a:cubicBezTo>
                      <a:pt x="46870" y="240321"/>
                      <a:pt x="53213" y="310444"/>
                      <a:pt x="122222" y="335561"/>
                    </a:cubicBezTo>
                    <a:cubicBezTo>
                      <a:pt x="167227" y="351849"/>
                      <a:pt x="232207" y="345848"/>
                      <a:pt x="273098" y="32081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6" name="任意多边形: 形状 1575">
                <a:extLst>
                  <a:ext uri="{FF2B5EF4-FFF2-40B4-BE49-F238E27FC236}">
                    <a16:creationId xmlns:a16="http://schemas.microsoft.com/office/drawing/2014/main" id="{E4D7FAAE-485C-086C-404A-75772F8CBA40}"/>
                  </a:ext>
                </a:extLst>
              </p:cNvPr>
              <p:cNvSpPr/>
              <p:nvPr/>
            </p:nvSpPr>
            <p:spPr>
              <a:xfrm>
                <a:off x="8766349" y="3937847"/>
                <a:ext cx="277562" cy="391641"/>
              </a:xfrm>
              <a:custGeom>
                <a:avLst/>
                <a:gdLst>
                  <a:gd name="connsiteX0" fmla="*/ 255616 w 277562"/>
                  <a:gd name="connsiteY0" fmla="*/ 378407 h 391641"/>
                  <a:gd name="connsiteX1" fmla="*/ 251844 w 277562"/>
                  <a:gd name="connsiteY1" fmla="*/ 367520 h 391641"/>
                  <a:gd name="connsiteX2" fmla="*/ 151889 w 277562"/>
                  <a:gd name="connsiteY2" fmla="*/ 254191 h 391641"/>
                  <a:gd name="connsiteX3" fmla="*/ 47561 w 277562"/>
                  <a:gd name="connsiteY3" fmla="*/ 178839 h 391641"/>
                  <a:gd name="connsiteX4" fmla="*/ 159090 w 277562"/>
                  <a:gd name="connsiteY4" fmla="*/ 131861 h 391641"/>
                  <a:gd name="connsiteX5" fmla="*/ 275419 w 277562"/>
                  <a:gd name="connsiteY5" fmla="*/ 10218 h 391641"/>
                  <a:gd name="connsiteX6" fmla="*/ 274990 w 277562"/>
                  <a:gd name="connsiteY6" fmla="*/ 2674 h 391641"/>
                  <a:gd name="connsiteX7" fmla="*/ 269589 w 277562"/>
                  <a:gd name="connsiteY7" fmla="*/ 16 h 391641"/>
                  <a:gd name="connsiteX8" fmla="*/ 116827 w 277562"/>
                  <a:gd name="connsiteY8" fmla="*/ 47851 h 391641"/>
                  <a:gd name="connsiteX9" fmla="*/ 17815 w 277562"/>
                  <a:gd name="connsiteY9" fmla="*/ 165809 h 391641"/>
                  <a:gd name="connsiteX10" fmla="*/ 14557 w 277562"/>
                  <a:gd name="connsiteY10" fmla="*/ 172924 h 391641"/>
                  <a:gd name="connsiteX11" fmla="*/ 11814 w 277562"/>
                  <a:gd name="connsiteY11" fmla="*/ 174467 h 391641"/>
                  <a:gd name="connsiteX12" fmla="*/ 4356 w 277562"/>
                  <a:gd name="connsiteY12" fmla="*/ 191355 h 391641"/>
                  <a:gd name="connsiteX13" fmla="*/ 102682 w 277562"/>
                  <a:gd name="connsiteY13" fmla="*/ 348403 h 391641"/>
                  <a:gd name="connsiteX14" fmla="*/ 252530 w 277562"/>
                  <a:gd name="connsiteY14" fmla="*/ 384665 h 391641"/>
                  <a:gd name="connsiteX15" fmla="*/ 255616 w 277562"/>
                  <a:gd name="connsiteY15" fmla="*/ 378407 h 39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7562" h="391641">
                    <a:moveTo>
                      <a:pt x="255616" y="378407"/>
                    </a:moveTo>
                    <a:cubicBezTo>
                      <a:pt x="258788" y="374892"/>
                      <a:pt x="257673" y="368034"/>
                      <a:pt x="251844" y="367520"/>
                    </a:cubicBezTo>
                    <a:cubicBezTo>
                      <a:pt x="198266" y="363491"/>
                      <a:pt x="178378" y="291824"/>
                      <a:pt x="151889" y="254191"/>
                    </a:cubicBezTo>
                    <a:cubicBezTo>
                      <a:pt x="127457" y="219472"/>
                      <a:pt x="88881" y="191526"/>
                      <a:pt x="47561" y="178839"/>
                    </a:cubicBezTo>
                    <a:cubicBezTo>
                      <a:pt x="88881" y="175495"/>
                      <a:pt x="127286" y="159208"/>
                      <a:pt x="159090" y="131861"/>
                    </a:cubicBezTo>
                    <a:cubicBezTo>
                      <a:pt x="203324" y="93714"/>
                      <a:pt x="223298" y="41593"/>
                      <a:pt x="275419" y="10218"/>
                    </a:cubicBezTo>
                    <a:cubicBezTo>
                      <a:pt x="278933" y="8074"/>
                      <a:pt x="277648" y="4474"/>
                      <a:pt x="274990" y="2674"/>
                    </a:cubicBezTo>
                    <a:cubicBezTo>
                      <a:pt x="274047" y="1045"/>
                      <a:pt x="272247" y="-155"/>
                      <a:pt x="269589" y="16"/>
                    </a:cubicBezTo>
                    <a:cubicBezTo>
                      <a:pt x="215840" y="2502"/>
                      <a:pt x="160376" y="15190"/>
                      <a:pt x="116827" y="47851"/>
                    </a:cubicBezTo>
                    <a:cubicBezTo>
                      <a:pt x="75336" y="78883"/>
                      <a:pt x="58363" y="133147"/>
                      <a:pt x="17815" y="165809"/>
                    </a:cubicBezTo>
                    <a:cubicBezTo>
                      <a:pt x="15329" y="167866"/>
                      <a:pt x="14386" y="170438"/>
                      <a:pt x="14557" y="172924"/>
                    </a:cubicBezTo>
                    <a:cubicBezTo>
                      <a:pt x="13529" y="173267"/>
                      <a:pt x="12585" y="173781"/>
                      <a:pt x="11814" y="174467"/>
                    </a:cubicBezTo>
                    <a:cubicBezTo>
                      <a:pt x="2556" y="173438"/>
                      <a:pt x="-5159" y="185868"/>
                      <a:pt x="4356" y="191355"/>
                    </a:cubicBezTo>
                    <a:cubicBezTo>
                      <a:pt x="58877" y="222644"/>
                      <a:pt x="60506" y="304255"/>
                      <a:pt x="102682" y="348403"/>
                    </a:cubicBezTo>
                    <a:cubicBezTo>
                      <a:pt x="138945" y="386465"/>
                      <a:pt x="203409" y="401810"/>
                      <a:pt x="252530" y="384665"/>
                    </a:cubicBezTo>
                    <a:cubicBezTo>
                      <a:pt x="255359" y="383550"/>
                      <a:pt x="256216" y="380893"/>
                      <a:pt x="255616" y="37840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7" name="任意多边形: 形状 1576">
                <a:extLst>
                  <a:ext uri="{FF2B5EF4-FFF2-40B4-BE49-F238E27FC236}">
                    <a16:creationId xmlns:a16="http://schemas.microsoft.com/office/drawing/2014/main" id="{2136BF6A-4F69-DEFB-0DC0-00D46F595326}"/>
                  </a:ext>
                </a:extLst>
              </p:cNvPr>
              <p:cNvSpPr/>
              <p:nvPr/>
            </p:nvSpPr>
            <p:spPr>
              <a:xfrm>
                <a:off x="9083643" y="3966838"/>
                <a:ext cx="269324" cy="248936"/>
              </a:xfrm>
              <a:custGeom>
                <a:avLst/>
                <a:gdLst>
                  <a:gd name="connsiteX0" fmla="*/ 266306 w 269324"/>
                  <a:gd name="connsiteY0" fmla="*/ 205226 h 248936"/>
                  <a:gd name="connsiteX1" fmla="*/ 266478 w 269324"/>
                  <a:gd name="connsiteY1" fmla="*/ 196225 h 248936"/>
                  <a:gd name="connsiteX2" fmla="*/ 262449 w 269324"/>
                  <a:gd name="connsiteY2" fmla="*/ 192796 h 248936"/>
                  <a:gd name="connsiteX3" fmla="*/ 155721 w 269324"/>
                  <a:gd name="connsiteY3" fmla="*/ 174279 h 248936"/>
                  <a:gd name="connsiteX4" fmla="*/ 39306 w 269324"/>
                  <a:gd name="connsiteY4" fmla="*/ 180966 h 248936"/>
                  <a:gd name="connsiteX5" fmla="*/ 105915 w 269324"/>
                  <a:gd name="connsiteY5" fmla="*/ 137160 h 248936"/>
                  <a:gd name="connsiteX6" fmla="*/ 203212 w 269324"/>
                  <a:gd name="connsiteY6" fmla="*/ 9944 h 248936"/>
                  <a:gd name="connsiteX7" fmla="*/ 199698 w 269324"/>
                  <a:gd name="connsiteY7" fmla="*/ 514 h 248936"/>
                  <a:gd name="connsiteX8" fmla="*/ 197212 w 269324"/>
                  <a:gd name="connsiteY8" fmla="*/ 0 h 248936"/>
                  <a:gd name="connsiteX9" fmla="*/ 70339 w 269324"/>
                  <a:gd name="connsiteY9" fmla="*/ 48349 h 248936"/>
                  <a:gd name="connsiteX10" fmla="*/ 2445 w 269324"/>
                  <a:gd name="connsiteY10" fmla="*/ 170679 h 248936"/>
                  <a:gd name="connsiteX11" fmla="*/ 2959 w 269324"/>
                  <a:gd name="connsiteY11" fmla="*/ 181309 h 248936"/>
                  <a:gd name="connsiteX12" fmla="*/ 5274 w 269324"/>
                  <a:gd name="connsiteY12" fmla="*/ 196568 h 248936"/>
                  <a:gd name="connsiteX13" fmla="*/ 133347 w 269324"/>
                  <a:gd name="connsiteY13" fmla="*/ 248688 h 248936"/>
                  <a:gd name="connsiteX14" fmla="*/ 266306 w 269324"/>
                  <a:gd name="connsiteY14" fmla="*/ 205226 h 248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9324" h="248936">
                    <a:moveTo>
                      <a:pt x="266306" y="205226"/>
                    </a:moveTo>
                    <a:cubicBezTo>
                      <a:pt x="270764" y="203597"/>
                      <a:pt x="269821" y="198111"/>
                      <a:pt x="266478" y="196225"/>
                    </a:cubicBezTo>
                    <a:cubicBezTo>
                      <a:pt x="265706" y="194596"/>
                      <a:pt x="264334" y="193224"/>
                      <a:pt x="262449" y="192796"/>
                    </a:cubicBezTo>
                    <a:cubicBezTo>
                      <a:pt x="227387" y="185423"/>
                      <a:pt x="191726" y="173850"/>
                      <a:pt x="155721" y="174279"/>
                    </a:cubicBezTo>
                    <a:cubicBezTo>
                      <a:pt x="116973" y="174793"/>
                      <a:pt x="78054" y="178222"/>
                      <a:pt x="39306" y="180966"/>
                    </a:cubicBezTo>
                    <a:cubicBezTo>
                      <a:pt x="63909" y="170593"/>
                      <a:pt x="88513" y="156705"/>
                      <a:pt x="105915" y="137160"/>
                    </a:cubicBezTo>
                    <a:cubicBezTo>
                      <a:pt x="142776" y="95669"/>
                      <a:pt x="157350" y="44920"/>
                      <a:pt x="203212" y="9944"/>
                    </a:cubicBezTo>
                    <a:cubicBezTo>
                      <a:pt x="207499" y="6687"/>
                      <a:pt x="204242" y="429"/>
                      <a:pt x="199698" y="514"/>
                    </a:cubicBezTo>
                    <a:cubicBezTo>
                      <a:pt x="198926" y="172"/>
                      <a:pt x="198155" y="0"/>
                      <a:pt x="197212" y="0"/>
                    </a:cubicBezTo>
                    <a:cubicBezTo>
                      <a:pt x="148691" y="3429"/>
                      <a:pt x="104972" y="12344"/>
                      <a:pt x="70339" y="48349"/>
                    </a:cubicBezTo>
                    <a:cubicBezTo>
                      <a:pt x="38021" y="81953"/>
                      <a:pt x="25505" y="131159"/>
                      <a:pt x="2445" y="170679"/>
                    </a:cubicBezTo>
                    <a:cubicBezTo>
                      <a:pt x="130" y="174536"/>
                      <a:pt x="902" y="178480"/>
                      <a:pt x="2959" y="181309"/>
                    </a:cubicBezTo>
                    <a:cubicBezTo>
                      <a:pt x="-1156" y="185252"/>
                      <a:pt x="-1498" y="193396"/>
                      <a:pt x="5274" y="196568"/>
                    </a:cubicBezTo>
                    <a:cubicBezTo>
                      <a:pt x="51737" y="218856"/>
                      <a:pt x="79597" y="245088"/>
                      <a:pt x="133347" y="248688"/>
                    </a:cubicBezTo>
                    <a:cubicBezTo>
                      <a:pt x="180667" y="252032"/>
                      <a:pt x="223530" y="220828"/>
                      <a:pt x="266306" y="20522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8" name="任意多边形: 形状 1577">
                <a:extLst>
                  <a:ext uri="{FF2B5EF4-FFF2-40B4-BE49-F238E27FC236}">
                    <a16:creationId xmlns:a16="http://schemas.microsoft.com/office/drawing/2014/main" id="{EACD842A-25E1-2AD9-21F6-6A41C6A6C171}"/>
                  </a:ext>
                </a:extLst>
              </p:cNvPr>
              <p:cNvSpPr/>
              <p:nvPr/>
            </p:nvSpPr>
            <p:spPr>
              <a:xfrm>
                <a:off x="8544020" y="4101862"/>
                <a:ext cx="681736" cy="70762"/>
              </a:xfrm>
              <a:custGeom>
                <a:avLst/>
                <a:gdLst>
                  <a:gd name="connsiteX0" fmla="*/ 680171 w 681736"/>
                  <a:gd name="connsiteY0" fmla="*/ 11051 h 70762"/>
                  <a:gd name="connsiteX1" fmla="*/ 675285 w 681736"/>
                  <a:gd name="connsiteY1" fmla="*/ 2993 h 70762"/>
                  <a:gd name="connsiteX2" fmla="*/ 490633 w 681736"/>
                  <a:gd name="connsiteY2" fmla="*/ 39683 h 70762"/>
                  <a:gd name="connsiteX3" fmla="*/ 319955 w 681736"/>
                  <a:gd name="connsiteY3" fmla="*/ 10451 h 70762"/>
                  <a:gd name="connsiteX4" fmla="*/ 134960 w 681736"/>
                  <a:gd name="connsiteY4" fmla="*/ 3936 h 70762"/>
                  <a:gd name="connsiteX5" fmla="*/ 1658 w 681736"/>
                  <a:gd name="connsiteY5" fmla="*/ 57257 h 70762"/>
                  <a:gd name="connsiteX6" fmla="*/ 13574 w 681736"/>
                  <a:gd name="connsiteY6" fmla="*/ 68744 h 70762"/>
                  <a:gd name="connsiteX7" fmla="*/ 184594 w 681736"/>
                  <a:gd name="connsiteY7" fmla="*/ 18166 h 70762"/>
                  <a:gd name="connsiteX8" fmla="*/ 381762 w 681736"/>
                  <a:gd name="connsiteY8" fmla="*/ 40626 h 70762"/>
                  <a:gd name="connsiteX9" fmla="*/ 680171 w 681736"/>
                  <a:gd name="connsiteY9" fmla="*/ 11051 h 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1736" h="70762">
                    <a:moveTo>
                      <a:pt x="680171" y="11051"/>
                    </a:moveTo>
                    <a:cubicBezTo>
                      <a:pt x="683943" y="7536"/>
                      <a:pt x="680342" y="421"/>
                      <a:pt x="675285" y="2993"/>
                    </a:cubicBezTo>
                    <a:cubicBezTo>
                      <a:pt x="613991" y="33426"/>
                      <a:pt x="559384" y="45084"/>
                      <a:pt x="490633" y="39683"/>
                    </a:cubicBezTo>
                    <a:cubicBezTo>
                      <a:pt x="433112" y="35140"/>
                      <a:pt x="376619" y="20652"/>
                      <a:pt x="319955" y="10451"/>
                    </a:cubicBezTo>
                    <a:cubicBezTo>
                      <a:pt x="258833" y="-436"/>
                      <a:pt x="196596" y="-3179"/>
                      <a:pt x="134960" y="3936"/>
                    </a:cubicBezTo>
                    <a:cubicBezTo>
                      <a:pt x="90126" y="9079"/>
                      <a:pt x="31233" y="20138"/>
                      <a:pt x="1658" y="57257"/>
                    </a:cubicBezTo>
                    <a:cubicBezTo>
                      <a:pt x="-4172" y="64544"/>
                      <a:pt x="6715" y="75259"/>
                      <a:pt x="13574" y="68744"/>
                    </a:cubicBezTo>
                    <a:cubicBezTo>
                      <a:pt x="57121" y="27511"/>
                      <a:pt x="127330" y="20995"/>
                      <a:pt x="184594" y="18166"/>
                    </a:cubicBezTo>
                    <a:cubicBezTo>
                      <a:pt x="251031" y="14909"/>
                      <a:pt x="316869" y="27768"/>
                      <a:pt x="381762" y="40626"/>
                    </a:cubicBezTo>
                    <a:cubicBezTo>
                      <a:pt x="475545" y="58971"/>
                      <a:pt x="602161" y="84003"/>
                      <a:pt x="680171" y="1105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9" name="任意多边形: 形状 1578">
                <a:extLst>
                  <a:ext uri="{FF2B5EF4-FFF2-40B4-BE49-F238E27FC236}">
                    <a16:creationId xmlns:a16="http://schemas.microsoft.com/office/drawing/2014/main" id="{40D776B2-B5F1-35CC-0919-978D3615A627}"/>
                  </a:ext>
                </a:extLst>
              </p:cNvPr>
              <p:cNvSpPr/>
              <p:nvPr/>
            </p:nvSpPr>
            <p:spPr>
              <a:xfrm>
                <a:off x="9207577" y="3986310"/>
                <a:ext cx="194353" cy="135002"/>
              </a:xfrm>
              <a:custGeom>
                <a:avLst/>
                <a:gdLst>
                  <a:gd name="connsiteX0" fmla="*/ 119313 w 194353"/>
                  <a:gd name="connsiteY0" fmla="*/ 109287 h 135002"/>
                  <a:gd name="connsiteX1" fmla="*/ 192950 w 194353"/>
                  <a:gd name="connsiteY1" fmla="*/ 11475 h 135002"/>
                  <a:gd name="connsiteX2" fmla="*/ 191921 w 194353"/>
                  <a:gd name="connsiteY2" fmla="*/ 4103 h 135002"/>
                  <a:gd name="connsiteX3" fmla="*/ 186435 w 194353"/>
                  <a:gd name="connsiteY3" fmla="*/ 159 h 135002"/>
                  <a:gd name="connsiteX4" fmla="*/ 926 w 194353"/>
                  <a:gd name="connsiteY4" fmla="*/ 120089 h 135002"/>
                  <a:gd name="connsiteX5" fmla="*/ 7013 w 194353"/>
                  <a:gd name="connsiteY5" fmla="*/ 131490 h 135002"/>
                  <a:gd name="connsiteX6" fmla="*/ 11728 w 194353"/>
                  <a:gd name="connsiteY6" fmla="*/ 133719 h 135002"/>
                  <a:gd name="connsiteX7" fmla="*/ 119313 w 194353"/>
                  <a:gd name="connsiteY7" fmla="*/ 109287 h 13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353" h="135002">
                    <a:moveTo>
                      <a:pt x="119313" y="109287"/>
                    </a:moveTo>
                    <a:cubicBezTo>
                      <a:pt x="154717" y="86485"/>
                      <a:pt x="166118" y="41908"/>
                      <a:pt x="192950" y="11475"/>
                    </a:cubicBezTo>
                    <a:cubicBezTo>
                      <a:pt x="195436" y="8732"/>
                      <a:pt x="194322" y="5732"/>
                      <a:pt x="191921" y="4103"/>
                    </a:cubicBezTo>
                    <a:cubicBezTo>
                      <a:pt x="191579" y="1531"/>
                      <a:pt x="189778" y="-612"/>
                      <a:pt x="186435" y="159"/>
                    </a:cubicBezTo>
                    <a:cubicBezTo>
                      <a:pt x="105082" y="18933"/>
                      <a:pt x="42246" y="44651"/>
                      <a:pt x="926" y="120089"/>
                    </a:cubicBezTo>
                    <a:cubicBezTo>
                      <a:pt x="-1903" y="125232"/>
                      <a:pt x="2212" y="130033"/>
                      <a:pt x="7013" y="131490"/>
                    </a:cubicBezTo>
                    <a:cubicBezTo>
                      <a:pt x="8213" y="132605"/>
                      <a:pt x="9670" y="133462"/>
                      <a:pt x="11728" y="133719"/>
                    </a:cubicBezTo>
                    <a:cubicBezTo>
                      <a:pt x="51418" y="138263"/>
                      <a:pt x="85794" y="130890"/>
                      <a:pt x="119313" y="10928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0" name="任意多边形: 形状 1579">
                <a:extLst>
                  <a:ext uri="{FF2B5EF4-FFF2-40B4-BE49-F238E27FC236}">
                    <a16:creationId xmlns:a16="http://schemas.microsoft.com/office/drawing/2014/main" id="{CA9A9B6F-F3EE-88C5-B616-C5E98649BF85}"/>
                  </a:ext>
                </a:extLst>
              </p:cNvPr>
              <p:cNvSpPr/>
              <p:nvPr/>
            </p:nvSpPr>
            <p:spPr>
              <a:xfrm>
                <a:off x="8628469" y="3941671"/>
                <a:ext cx="226025" cy="354938"/>
              </a:xfrm>
              <a:custGeom>
                <a:avLst/>
                <a:gdLst>
                  <a:gd name="connsiteX0" fmla="*/ 202758 w 226025"/>
                  <a:gd name="connsiteY0" fmla="*/ 345522 h 354938"/>
                  <a:gd name="connsiteX1" fmla="*/ 199414 w 226025"/>
                  <a:gd name="connsiteY1" fmla="*/ 340721 h 354938"/>
                  <a:gd name="connsiteX2" fmla="*/ 118747 w 226025"/>
                  <a:gd name="connsiteY2" fmla="*/ 221049 h 354938"/>
                  <a:gd name="connsiteX3" fmla="*/ 45195 w 226025"/>
                  <a:gd name="connsiteY3" fmla="*/ 176215 h 354938"/>
                  <a:gd name="connsiteX4" fmla="*/ 122005 w 226025"/>
                  <a:gd name="connsiteY4" fmla="*/ 124522 h 354938"/>
                  <a:gd name="connsiteX5" fmla="*/ 160410 w 226025"/>
                  <a:gd name="connsiteY5" fmla="*/ 66658 h 354938"/>
                  <a:gd name="connsiteX6" fmla="*/ 223675 w 226025"/>
                  <a:gd name="connsiteY6" fmla="*/ 10422 h 354938"/>
                  <a:gd name="connsiteX7" fmla="*/ 218874 w 226025"/>
                  <a:gd name="connsiteY7" fmla="*/ 564 h 354938"/>
                  <a:gd name="connsiteX8" fmla="*/ 217417 w 226025"/>
                  <a:gd name="connsiteY8" fmla="*/ 221 h 354938"/>
                  <a:gd name="connsiteX9" fmla="*/ 80257 w 226025"/>
                  <a:gd name="connsiteY9" fmla="*/ 38455 h 354938"/>
                  <a:gd name="connsiteX10" fmla="*/ 33108 w 226025"/>
                  <a:gd name="connsiteY10" fmla="*/ 92633 h 354938"/>
                  <a:gd name="connsiteX11" fmla="*/ 5248 w 226025"/>
                  <a:gd name="connsiteY11" fmla="*/ 168414 h 354938"/>
                  <a:gd name="connsiteX12" fmla="*/ 3790 w 226025"/>
                  <a:gd name="connsiteY12" fmla="*/ 171500 h 354938"/>
                  <a:gd name="connsiteX13" fmla="*/ 2419 w 226025"/>
                  <a:gd name="connsiteY13" fmla="*/ 184530 h 354938"/>
                  <a:gd name="connsiteX14" fmla="*/ 76142 w 226025"/>
                  <a:gd name="connsiteY14" fmla="*/ 313718 h 354938"/>
                  <a:gd name="connsiteX15" fmla="*/ 200272 w 226025"/>
                  <a:gd name="connsiteY15" fmla="*/ 353323 h 354938"/>
                  <a:gd name="connsiteX16" fmla="*/ 202758 w 226025"/>
                  <a:gd name="connsiteY16" fmla="*/ 345522 h 35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6025" h="354938">
                    <a:moveTo>
                      <a:pt x="202758" y="345522"/>
                    </a:moveTo>
                    <a:cubicBezTo>
                      <a:pt x="202415" y="343550"/>
                      <a:pt x="201301" y="341664"/>
                      <a:pt x="199414" y="340721"/>
                    </a:cubicBezTo>
                    <a:cubicBezTo>
                      <a:pt x="156980" y="318347"/>
                      <a:pt x="150723" y="256196"/>
                      <a:pt x="118747" y="221049"/>
                    </a:cubicBezTo>
                    <a:cubicBezTo>
                      <a:pt x="99802" y="200132"/>
                      <a:pt x="73227" y="183159"/>
                      <a:pt x="45195" y="176215"/>
                    </a:cubicBezTo>
                    <a:cubicBezTo>
                      <a:pt x="75199" y="167728"/>
                      <a:pt x="100574" y="148183"/>
                      <a:pt x="122005" y="124522"/>
                    </a:cubicBezTo>
                    <a:cubicBezTo>
                      <a:pt x="137350" y="107549"/>
                      <a:pt x="147637" y="85603"/>
                      <a:pt x="160410" y="66658"/>
                    </a:cubicBezTo>
                    <a:cubicBezTo>
                      <a:pt x="176869" y="42227"/>
                      <a:pt x="199329" y="26110"/>
                      <a:pt x="223675" y="10422"/>
                    </a:cubicBezTo>
                    <a:cubicBezTo>
                      <a:pt x="229075" y="6908"/>
                      <a:pt x="224189" y="-122"/>
                      <a:pt x="218874" y="564"/>
                    </a:cubicBezTo>
                    <a:cubicBezTo>
                      <a:pt x="218446" y="393"/>
                      <a:pt x="217931" y="307"/>
                      <a:pt x="217417" y="221"/>
                    </a:cubicBezTo>
                    <a:cubicBezTo>
                      <a:pt x="167268" y="-1836"/>
                      <a:pt x="121748" y="10422"/>
                      <a:pt x="80257" y="38455"/>
                    </a:cubicBezTo>
                    <a:cubicBezTo>
                      <a:pt x="60025" y="52171"/>
                      <a:pt x="44938" y="71716"/>
                      <a:pt x="33108" y="92633"/>
                    </a:cubicBezTo>
                    <a:cubicBezTo>
                      <a:pt x="19564" y="116807"/>
                      <a:pt x="22135" y="145268"/>
                      <a:pt x="5248" y="168414"/>
                    </a:cubicBezTo>
                    <a:cubicBezTo>
                      <a:pt x="4476" y="169443"/>
                      <a:pt x="4133" y="170471"/>
                      <a:pt x="3790" y="171500"/>
                    </a:cubicBezTo>
                    <a:cubicBezTo>
                      <a:pt x="18" y="174843"/>
                      <a:pt x="-1782" y="180501"/>
                      <a:pt x="2419" y="184530"/>
                    </a:cubicBezTo>
                    <a:cubicBezTo>
                      <a:pt x="39280" y="220277"/>
                      <a:pt x="37223" y="281056"/>
                      <a:pt x="76142" y="313718"/>
                    </a:cubicBezTo>
                    <a:cubicBezTo>
                      <a:pt x="110432" y="342521"/>
                      <a:pt x="155181" y="360609"/>
                      <a:pt x="200272" y="353323"/>
                    </a:cubicBezTo>
                    <a:cubicBezTo>
                      <a:pt x="204387" y="352808"/>
                      <a:pt x="205158" y="348008"/>
                      <a:pt x="202758" y="34552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476" name="任意多边形: 形状 1475">
              <a:extLst>
                <a:ext uri="{FF2B5EF4-FFF2-40B4-BE49-F238E27FC236}">
                  <a16:creationId xmlns:a16="http://schemas.microsoft.com/office/drawing/2014/main" id="{1D9ED9A2-F935-0896-963E-C4A38F6F4B18}"/>
                </a:ext>
              </a:extLst>
            </p:cNvPr>
            <p:cNvSpPr/>
            <p:nvPr/>
          </p:nvSpPr>
          <p:spPr>
            <a:xfrm>
              <a:off x="6448992" y="4674321"/>
              <a:ext cx="714704" cy="477443"/>
            </a:xfrm>
            <a:custGeom>
              <a:avLst/>
              <a:gdLst>
                <a:gd name="connsiteX0" fmla="*/ 323635 w 714704"/>
                <a:gd name="connsiteY0" fmla="*/ 31553 h 477443"/>
                <a:gd name="connsiteX1" fmla="*/ 321492 w 714704"/>
                <a:gd name="connsiteY1" fmla="*/ 34125 h 477443"/>
                <a:gd name="connsiteX2" fmla="*/ 326549 w 714704"/>
                <a:gd name="connsiteY2" fmla="*/ 42269 h 477443"/>
                <a:gd name="connsiteX3" fmla="*/ 493799 w 714704"/>
                <a:gd name="connsiteY3" fmla="*/ 97990 h 477443"/>
                <a:gd name="connsiteX4" fmla="*/ 594869 w 714704"/>
                <a:gd name="connsiteY4" fmla="*/ 130223 h 477443"/>
                <a:gd name="connsiteX5" fmla="*/ 502114 w 714704"/>
                <a:gd name="connsiteY5" fmla="*/ 146853 h 477443"/>
                <a:gd name="connsiteX6" fmla="*/ 498857 w 714704"/>
                <a:gd name="connsiteY6" fmla="*/ 145310 h 477443"/>
                <a:gd name="connsiteX7" fmla="*/ 292345 w 714704"/>
                <a:gd name="connsiteY7" fmla="*/ 103047 h 477443"/>
                <a:gd name="connsiteX8" fmla="*/ 108379 w 714704"/>
                <a:gd name="connsiteY8" fmla="*/ 234636 h 477443"/>
                <a:gd name="connsiteX9" fmla="*/ 107693 w 714704"/>
                <a:gd name="connsiteY9" fmla="*/ 238493 h 477443"/>
                <a:gd name="connsiteX10" fmla="*/ 114894 w 714704"/>
                <a:gd name="connsiteY10" fmla="*/ 244665 h 477443"/>
                <a:gd name="connsiteX11" fmla="*/ 298603 w 714704"/>
                <a:gd name="connsiteY11" fmla="*/ 186201 h 477443"/>
                <a:gd name="connsiteX12" fmla="*/ 432334 w 714704"/>
                <a:gd name="connsiteY12" fmla="*/ 171971 h 477443"/>
                <a:gd name="connsiteX13" fmla="*/ 344809 w 714704"/>
                <a:gd name="connsiteY13" fmla="*/ 227177 h 477443"/>
                <a:gd name="connsiteX14" fmla="*/ 343609 w 714704"/>
                <a:gd name="connsiteY14" fmla="*/ 227092 h 477443"/>
                <a:gd name="connsiteX15" fmla="*/ 175159 w 714704"/>
                <a:gd name="connsiteY15" fmla="*/ 289242 h 477443"/>
                <a:gd name="connsiteX16" fmla="*/ 2937 w 714704"/>
                <a:gd name="connsiteY16" fmla="*/ 422545 h 477443"/>
                <a:gd name="connsiteX17" fmla="*/ 366 w 714704"/>
                <a:gd name="connsiteY17" fmla="*/ 427002 h 477443"/>
                <a:gd name="connsiteX18" fmla="*/ 2423 w 714704"/>
                <a:gd name="connsiteY18" fmla="*/ 431803 h 477443"/>
                <a:gd name="connsiteX19" fmla="*/ 354410 w 714704"/>
                <a:gd name="connsiteY19" fmla="*/ 240379 h 477443"/>
                <a:gd name="connsiteX20" fmla="*/ 354839 w 714704"/>
                <a:gd name="connsiteY20" fmla="*/ 237293 h 477443"/>
                <a:gd name="connsiteX21" fmla="*/ 437392 w 714704"/>
                <a:gd name="connsiteY21" fmla="*/ 189716 h 477443"/>
                <a:gd name="connsiteX22" fmla="*/ 388700 w 714704"/>
                <a:gd name="connsiteY22" fmla="*/ 284870 h 477443"/>
                <a:gd name="connsiteX23" fmla="*/ 316177 w 714704"/>
                <a:gd name="connsiteY23" fmla="*/ 392455 h 477443"/>
                <a:gd name="connsiteX24" fmla="*/ 191961 w 714704"/>
                <a:gd name="connsiteY24" fmla="*/ 463521 h 477443"/>
                <a:gd name="connsiteX25" fmla="*/ 189818 w 714704"/>
                <a:gd name="connsiteY25" fmla="*/ 470036 h 477443"/>
                <a:gd name="connsiteX26" fmla="*/ 194018 w 714704"/>
                <a:gd name="connsiteY26" fmla="*/ 475180 h 477443"/>
                <a:gd name="connsiteX27" fmla="*/ 438078 w 714704"/>
                <a:gd name="connsiteY27" fmla="*/ 396055 h 477443"/>
                <a:gd name="connsiteX28" fmla="*/ 494227 w 714704"/>
                <a:gd name="connsiteY28" fmla="*/ 299186 h 477443"/>
                <a:gd name="connsiteX29" fmla="*/ 505715 w 714704"/>
                <a:gd name="connsiteY29" fmla="*/ 244151 h 477443"/>
                <a:gd name="connsiteX30" fmla="*/ 508629 w 714704"/>
                <a:gd name="connsiteY30" fmla="*/ 161683 h 477443"/>
                <a:gd name="connsiteX31" fmla="*/ 541291 w 714704"/>
                <a:gd name="connsiteY31" fmla="*/ 153711 h 477443"/>
                <a:gd name="connsiteX32" fmla="*/ 608242 w 714704"/>
                <a:gd name="connsiteY32" fmla="*/ 142652 h 477443"/>
                <a:gd name="connsiteX33" fmla="*/ 493199 w 714704"/>
                <a:gd name="connsiteY33" fmla="*/ 383540 h 477443"/>
                <a:gd name="connsiteX34" fmla="*/ 491484 w 714704"/>
                <a:gd name="connsiteY34" fmla="*/ 385769 h 477443"/>
                <a:gd name="connsiteX35" fmla="*/ 494999 w 714704"/>
                <a:gd name="connsiteY35" fmla="*/ 394341 h 477443"/>
                <a:gd name="connsiteX36" fmla="*/ 632073 w 714704"/>
                <a:gd name="connsiteY36" fmla="*/ 307588 h 477443"/>
                <a:gd name="connsiteX37" fmla="*/ 647247 w 714704"/>
                <a:gd name="connsiteY37" fmla="*/ 225891 h 477443"/>
                <a:gd name="connsiteX38" fmla="*/ 652733 w 714704"/>
                <a:gd name="connsiteY38" fmla="*/ 135966 h 477443"/>
                <a:gd name="connsiteX39" fmla="*/ 653162 w 714704"/>
                <a:gd name="connsiteY39" fmla="*/ 134251 h 477443"/>
                <a:gd name="connsiteX40" fmla="*/ 710340 w 714704"/>
                <a:gd name="connsiteY40" fmla="*/ 117621 h 477443"/>
                <a:gd name="connsiteX41" fmla="*/ 704854 w 714704"/>
                <a:gd name="connsiteY41" fmla="*/ 104333 h 477443"/>
                <a:gd name="connsiteX42" fmla="*/ 652219 w 714704"/>
                <a:gd name="connsiteY42" fmla="*/ 119764 h 477443"/>
                <a:gd name="connsiteX43" fmla="*/ 650847 w 714704"/>
                <a:gd name="connsiteY43" fmla="*/ 118907 h 477443"/>
                <a:gd name="connsiteX44" fmla="*/ 502371 w 714704"/>
                <a:gd name="connsiteY44" fmla="*/ 6693 h 477443"/>
                <a:gd name="connsiteX45" fmla="*/ 323635 w 714704"/>
                <a:gd name="connsiteY45" fmla="*/ 31553 h 47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14704" h="477443">
                  <a:moveTo>
                    <a:pt x="323635" y="31553"/>
                  </a:moveTo>
                  <a:cubicBezTo>
                    <a:pt x="322606" y="32153"/>
                    <a:pt x="321920" y="33096"/>
                    <a:pt x="321492" y="34125"/>
                  </a:cubicBezTo>
                  <a:cubicBezTo>
                    <a:pt x="319434" y="37554"/>
                    <a:pt x="321749" y="43297"/>
                    <a:pt x="326549" y="42269"/>
                  </a:cubicBezTo>
                  <a:cubicBezTo>
                    <a:pt x="392558" y="27867"/>
                    <a:pt x="439792" y="67729"/>
                    <a:pt x="493799" y="97990"/>
                  </a:cubicBezTo>
                  <a:cubicBezTo>
                    <a:pt x="526546" y="116335"/>
                    <a:pt x="559807" y="124822"/>
                    <a:pt x="594869" y="130223"/>
                  </a:cubicBezTo>
                  <a:cubicBezTo>
                    <a:pt x="563836" y="135109"/>
                    <a:pt x="532546" y="139395"/>
                    <a:pt x="502114" y="146853"/>
                  </a:cubicBezTo>
                  <a:cubicBezTo>
                    <a:pt x="501257" y="146167"/>
                    <a:pt x="500228" y="145653"/>
                    <a:pt x="498857" y="145310"/>
                  </a:cubicBezTo>
                  <a:cubicBezTo>
                    <a:pt x="426505" y="130651"/>
                    <a:pt x="369155" y="88560"/>
                    <a:pt x="292345" y="103047"/>
                  </a:cubicBezTo>
                  <a:cubicBezTo>
                    <a:pt x="219822" y="116678"/>
                    <a:pt x="151670" y="177628"/>
                    <a:pt x="108379" y="234636"/>
                  </a:cubicBezTo>
                  <a:cubicBezTo>
                    <a:pt x="107351" y="235921"/>
                    <a:pt x="107351" y="237207"/>
                    <a:pt x="107693" y="238493"/>
                  </a:cubicBezTo>
                  <a:cubicBezTo>
                    <a:pt x="107008" y="242179"/>
                    <a:pt x="110780" y="246637"/>
                    <a:pt x="114894" y="244665"/>
                  </a:cubicBezTo>
                  <a:cubicBezTo>
                    <a:pt x="176016" y="215090"/>
                    <a:pt x="229851" y="191944"/>
                    <a:pt x="298603" y="186201"/>
                  </a:cubicBezTo>
                  <a:cubicBezTo>
                    <a:pt x="344037" y="182429"/>
                    <a:pt x="388100" y="178657"/>
                    <a:pt x="432334" y="171971"/>
                  </a:cubicBezTo>
                  <a:cubicBezTo>
                    <a:pt x="400873" y="186887"/>
                    <a:pt x="370955" y="205832"/>
                    <a:pt x="344809" y="227177"/>
                  </a:cubicBezTo>
                  <a:cubicBezTo>
                    <a:pt x="344466" y="227177"/>
                    <a:pt x="344037" y="227092"/>
                    <a:pt x="343609" y="227092"/>
                  </a:cubicBezTo>
                  <a:cubicBezTo>
                    <a:pt x="280258" y="231464"/>
                    <a:pt x="226765" y="252123"/>
                    <a:pt x="175159" y="289242"/>
                  </a:cubicBezTo>
                  <a:cubicBezTo>
                    <a:pt x="114637" y="332791"/>
                    <a:pt x="77004" y="398198"/>
                    <a:pt x="2937" y="422545"/>
                  </a:cubicBezTo>
                  <a:cubicBezTo>
                    <a:pt x="709" y="423316"/>
                    <a:pt x="23" y="425202"/>
                    <a:pt x="366" y="427002"/>
                  </a:cubicBezTo>
                  <a:cubicBezTo>
                    <a:pt x="-406" y="428888"/>
                    <a:pt x="-63" y="431117"/>
                    <a:pt x="2423" y="431803"/>
                  </a:cubicBezTo>
                  <a:cubicBezTo>
                    <a:pt x="128525" y="470036"/>
                    <a:pt x="313348" y="362537"/>
                    <a:pt x="354410" y="240379"/>
                  </a:cubicBezTo>
                  <a:cubicBezTo>
                    <a:pt x="354753" y="239264"/>
                    <a:pt x="354924" y="238236"/>
                    <a:pt x="354839" y="237293"/>
                  </a:cubicBezTo>
                  <a:cubicBezTo>
                    <a:pt x="382699" y="219805"/>
                    <a:pt x="409531" y="203517"/>
                    <a:pt x="437392" y="189716"/>
                  </a:cubicBezTo>
                  <a:cubicBezTo>
                    <a:pt x="415875" y="218348"/>
                    <a:pt x="401987" y="256495"/>
                    <a:pt x="388700" y="284870"/>
                  </a:cubicBezTo>
                  <a:cubicBezTo>
                    <a:pt x="369926" y="324904"/>
                    <a:pt x="348581" y="361851"/>
                    <a:pt x="316177" y="392455"/>
                  </a:cubicBezTo>
                  <a:cubicBezTo>
                    <a:pt x="280687" y="425888"/>
                    <a:pt x="234995" y="442776"/>
                    <a:pt x="191961" y="463521"/>
                  </a:cubicBezTo>
                  <a:cubicBezTo>
                    <a:pt x="189475" y="464721"/>
                    <a:pt x="188961" y="467808"/>
                    <a:pt x="189818" y="470036"/>
                  </a:cubicBezTo>
                  <a:cubicBezTo>
                    <a:pt x="189904" y="472351"/>
                    <a:pt x="191361" y="474751"/>
                    <a:pt x="194018" y="475180"/>
                  </a:cubicBezTo>
                  <a:cubicBezTo>
                    <a:pt x="275800" y="486410"/>
                    <a:pt x="379613" y="455206"/>
                    <a:pt x="438078" y="396055"/>
                  </a:cubicBezTo>
                  <a:cubicBezTo>
                    <a:pt x="464309" y="369481"/>
                    <a:pt x="481197" y="333734"/>
                    <a:pt x="494227" y="299186"/>
                  </a:cubicBezTo>
                  <a:cubicBezTo>
                    <a:pt x="500914" y="281527"/>
                    <a:pt x="503829" y="262839"/>
                    <a:pt x="505715" y="244151"/>
                  </a:cubicBezTo>
                  <a:cubicBezTo>
                    <a:pt x="508458" y="216719"/>
                    <a:pt x="499971" y="188430"/>
                    <a:pt x="508629" y="161683"/>
                  </a:cubicBezTo>
                  <a:cubicBezTo>
                    <a:pt x="519173" y="158597"/>
                    <a:pt x="530061" y="155940"/>
                    <a:pt x="541291" y="153711"/>
                  </a:cubicBezTo>
                  <a:cubicBezTo>
                    <a:pt x="563579" y="149339"/>
                    <a:pt x="585953" y="146167"/>
                    <a:pt x="608242" y="142652"/>
                  </a:cubicBezTo>
                  <a:cubicBezTo>
                    <a:pt x="541291" y="200088"/>
                    <a:pt x="573437" y="330133"/>
                    <a:pt x="493199" y="383540"/>
                  </a:cubicBezTo>
                  <a:cubicBezTo>
                    <a:pt x="492256" y="384140"/>
                    <a:pt x="491827" y="384997"/>
                    <a:pt x="491484" y="385769"/>
                  </a:cubicBezTo>
                  <a:cubicBezTo>
                    <a:pt x="487712" y="388083"/>
                    <a:pt x="490284" y="394770"/>
                    <a:pt x="494999" y="394341"/>
                  </a:cubicBezTo>
                  <a:cubicBezTo>
                    <a:pt x="552521" y="389369"/>
                    <a:pt x="606527" y="361080"/>
                    <a:pt x="632073" y="307588"/>
                  </a:cubicBezTo>
                  <a:cubicBezTo>
                    <a:pt x="643989" y="282641"/>
                    <a:pt x="645875" y="252981"/>
                    <a:pt x="647247" y="225891"/>
                  </a:cubicBezTo>
                  <a:cubicBezTo>
                    <a:pt x="648618" y="198288"/>
                    <a:pt x="641331" y="161683"/>
                    <a:pt x="652733" y="135966"/>
                  </a:cubicBezTo>
                  <a:cubicBezTo>
                    <a:pt x="652990" y="135366"/>
                    <a:pt x="653076" y="134852"/>
                    <a:pt x="653162" y="134251"/>
                  </a:cubicBezTo>
                  <a:cubicBezTo>
                    <a:pt x="672536" y="130137"/>
                    <a:pt x="691652" y="124993"/>
                    <a:pt x="710340" y="117621"/>
                  </a:cubicBezTo>
                  <a:cubicBezTo>
                    <a:pt x="718998" y="114192"/>
                    <a:pt x="713512" y="100990"/>
                    <a:pt x="704854" y="104333"/>
                  </a:cubicBezTo>
                  <a:cubicBezTo>
                    <a:pt x="687623" y="110849"/>
                    <a:pt x="670050" y="115821"/>
                    <a:pt x="652219" y="119764"/>
                  </a:cubicBezTo>
                  <a:cubicBezTo>
                    <a:pt x="651790" y="119421"/>
                    <a:pt x="651361" y="119164"/>
                    <a:pt x="650847" y="118907"/>
                  </a:cubicBezTo>
                  <a:cubicBezTo>
                    <a:pt x="596497" y="88989"/>
                    <a:pt x="564865" y="22637"/>
                    <a:pt x="502371" y="6693"/>
                  </a:cubicBezTo>
                  <a:cubicBezTo>
                    <a:pt x="444678" y="-8052"/>
                    <a:pt x="375498" y="2149"/>
                    <a:pt x="323635" y="31553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7" name="任意多边形: 形状 1476">
              <a:extLst>
                <a:ext uri="{FF2B5EF4-FFF2-40B4-BE49-F238E27FC236}">
                  <a16:creationId xmlns:a16="http://schemas.microsoft.com/office/drawing/2014/main" id="{37D60BE4-C0BE-9F43-38BC-A262133E72AE}"/>
                </a:ext>
              </a:extLst>
            </p:cNvPr>
            <p:cNvSpPr/>
            <p:nvPr/>
          </p:nvSpPr>
          <p:spPr>
            <a:xfrm>
              <a:off x="6289045" y="4261381"/>
              <a:ext cx="772889" cy="423480"/>
            </a:xfrm>
            <a:custGeom>
              <a:avLst/>
              <a:gdLst>
                <a:gd name="connsiteX0" fmla="*/ 594767 w 772889"/>
                <a:gd name="connsiteY0" fmla="*/ 393914 h 423480"/>
                <a:gd name="connsiteX1" fmla="*/ 709039 w 772889"/>
                <a:gd name="connsiteY1" fmla="*/ 246982 h 423480"/>
                <a:gd name="connsiteX2" fmla="*/ 710068 w 772889"/>
                <a:gd name="connsiteY2" fmla="*/ 245782 h 423480"/>
                <a:gd name="connsiteX3" fmla="*/ 764931 w 772889"/>
                <a:gd name="connsiteY3" fmla="*/ 247067 h 423480"/>
                <a:gd name="connsiteX4" fmla="*/ 766817 w 772889"/>
                <a:gd name="connsiteY4" fmla="*/ 232752 h 423480"/>
                <a:gd name="connsiteX5" fmla="*/ 707238 w 772889"/>
                <a:gd name="connsiteY5" fmla="*/ 231551 h 423480"/>
                <a:gd name="connsiteX6" fmla="*/ 706381 w 772889"/>
                <a:gd name="connsiteY6" fmla="*/ 230008 h 423480"/>
                <a:gd name="connsiteX7" fmla="*/ 677749 w 772889"/>
                <a:gd name="connsiteY7" fmla="*/ 144626 h 423480"/>
                <a:gd name="connsiteX8" fmla="*/ 641916 w 772889"/>
                <a:gd name="connsiteY8" fmla="*/ 69703 h 423480"/>
                <a:gd name="connsiteX9" fmla="*/ 487011 w 772889"/>
                <a:gd name="connsiteY9" fmla="*/ 21525 h 423480"/>
                <a:gd name="connsiteX10" fmla="*/ 485897 w 772889"/>
                <a:gd name="connsiteY10" fmla="*/ 30698 h 423480"/>
                <a:gd name="connsiteX11" fmla="*/ 488125 w 772889"/>
                <a:gd name="connsiteY11" fmla="*/ 32412 h 423480"/>
                <a:gd name="connsiteX12" fmla="*/ 661719 w 772889"/>
                <a:gd name="connsiteY12" fmla="*/ 235237 h 423480"/>
                <a:gd name="connsiteX13" fmla="*/ 594167 w 772889"/>
                <a:gd name="connsiteY13" fmla="*/ 241924 h 423480"/>
                <a:gd name="connsiteX14" fmla="*/ 560563 w 772889"/>
                <a:gd name="connsiteY14" fmla="*/ 242695 h 423480"/>
                <a:gd name="connsiteX15" fmla="*/ 536389 w 772889"/>
                <a:gd name="connsiteY15" fmla="*/ 163743 h 423480"/>
                <a:gd name="connsiteX16" fmla="*/ 511014 w 772889"/>
                <a:gd name="connsiteY16" fmla="*/ 113594 h 423480"/>
                <a:gd name="connsiteX17" fmla="*/ 431633 w 772889"/>
                <a:gd name="connsiteY17" fmla="*/ 34641 h 423480"/>
                <a:gd name="connsiteX18" fmla="*/ 175486 w 772889"/>
                <a:gd name="connsiteY18" fmla="*/ 21525 h 423480"/>
                <a:gd name="connsiteX19" fmla="*/ 172743 w 772889"/>
                <a:gd name="connsiteY19" fmla="*/ 27526 h 423480"/>
                <a:gd name="connsiteX20" fmla="*/ 176515 w 772889"/>
                <a:gd name="connsiteY20" fmla="*/ 33184 h 423480"/>
                <a:gd name="connsiteX21" fmla="*/ 314875 w 772889"/>
                <a:gd name="connsiteY21" fmla="*/ 69617 h 423480"/>
                <a:gd name="connsiteX22" fmla="*/ 412773 w 772889"/>
                <a:gd name="connsiteY22" fmla="*/ 154656 h 423480"/>
                <a:gd name="connsiteX23" fmla="*/ 484525 w 772889"/>
                <a:gd name="connsiteY23" fmla="*/ 233952 h 423480"/>
                <a:gd name="connsiteX24" fmla="*/ 392456 w 772889"/>
                <a:gd name="connsiteY24" fmla="*/ 209349 h 423480"/>
                <a:gd name="connsiteX25" fmla="*/ 391256 w 772889"/>
                <a:gd name="connsiteY25" fmla="*/ 206434 h 423480"/>
                <a:gd name="connsiteX26" fmla="*/ 1636 w 772889"/>
                <a:gd name="connsiteY26" fmla="*/ 112822 h 423480"/>
                <a:gd name="connsiteX27" fmla="*/ 950 w 772889"/>
                <a:gd name="connsiteY27" fmla="*/ 118051 h 423480"/>
                <a:gd name="connsiteX28" fmla="*/ 4551 w 772889"/>
                <a:gd name="connsiteY28" fmla="*/ 121738 h 423480"/>
                <a:gd name="connsiteX29" fmla="*/ 205404 w 772889"/>
                <a:gd name="connsiteY29" fmla="*/ 205748 h 423480"/>
                <a:gd name="connsiteX30" fmla="*/ 384227 w 772889"/>
                <a:gd name="connsiteY30" fmla="*/ 222036 h 423480"/>
                <a:gd name="connsiteX31" fmla="*/ 385427 w 772889"/>
                <a:gd name="connsiteY31" fmla="*/ 221607 h 423480"/>
                <a:gd name="connsiteX32" fmla="*/ 484268 w 772889"/>
                <a:gd name="connsiteY32" fmla="*/ 252211 h 423480"/>
                <a:gd name="connsiteX33" fmla="*/ 351394 w 772889"/>
                <a:gd name="connsiteY33" fmla="*/ 273128 h 423480"/>
                <a:gd name="connsiteX34" fmla="*/ 158770 w 772889"/>
                <a:gd name="connsiteY34" fmla="*/ 264298 h 423480"/>
                <a:gd name="connsiteX35" fmla="*/ 153369 w 772889"/>
                <a:gd name="connsiteY35" fmla="*/ 272100 h 423480"/>
                <a:gd name="connsiteX36" fmla="*/ 154998 w 772889"/>
                <a:gd name="connsiteY36" fmla="*/ 275614 h 423480"/>
                <a:gd name="connsiteX37" fmla="*/ 366825 w 772889"/>
                <a:gd name="connsiteY37" fmla="*/ 354995 h 423480"/>
                <a:gd name="connsiteX38" fmla="*/ 555334 w 772889"/>
                <a:gd name="connsiteY38" fmla="*/ 260612 h 423480"/>
                <a:gd name="connsiteX39" fmla="*/ 557991 w 772889"/>
                <a:gd name="connsiteY39" fmla="*/ 258383 h 423480"/>
                <a:gd name="connsiteX40" fmla="*/ 651946 w 772889"/>
                <a:gd name="connsiteY40" fmla="*/ 250325 h 423480"/>
                <a:gd name="connsiteX41" fmla="*/ 562706 w 772889"/>
                <a:gd name="connsiteY41" fmla="*/ 307675 h 423480"/>
                <a:gd name="connsiteX42" fmla="*/ 415688 w 772889"/>
                <a:gd name="connsiteY42" fmla="*/ 404887 h 423480"/>
                <a:gd name="connsiteX43" fmla="*/ 412945 w 772889"/>
                <a:gd name="connsiteY43" fmla="*/ 414060 h 423480"/>
                <a:gd name="connsiteX44" fmla="*/ 415688 w 772889"/>
                <a:gd name="connsiteY44" fmla="*/ 416032 h 423480"/>
                <a:gd name="connsiteX45" fmla="*/ 594767 w 772889"/>
                <a:gd name="connsiteY45" fmla="*/ 393914 h 42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72889" h="423480">
                  <a:moveTo>
                    <a:pt x="594767" y="393914"/>
                  </a:moveTo>
                  <a:cubicBezTo>
                    <a:pt x="651003" y="362282"/>
                    <a:pt x="664376" y="290016"/>
                    <a:pt x="709039" y="246982"/>
                  </a:cubicBezTo>
                  <a:cubicBezTo>
                    <a:pt x="709467" y="246553"/>
                    <a:pt x="709810" y="246210"/>
                    <a:pt x="710068" y="245782"/>
                  </a:cubicBezTo>
                  <a:cubicBezTo>
                    <a:pt x="728241" y="245010"/>
                    <a:pt x="746586" y="245182"/>
                    <a:pt x="764931" y="247067"/>
                  </a:cubicBezTo>
                  <a:cubicBezTo>
                    <a:pt x="774190" y="248011"/>
                    <a:pt x="776076" y="233866"/>
                    <a:pt x="766817" y="232752"/>
                  </a:cubicBezTo>
                  <a:cubicBezTo>
                    <a:pt x="746844" y="230523"/>
                    <a:pt x="727041" y="230523"/>
                    <a:pt x="707238" y="231551"/>
                  </a:cubicBezTo>
                  <a:cubicBezTo>
                    <a:pt x="706981" y="231037"/>
                    <a:pt x="706810" y="230523"/>
                    <a:pt x="706381" y="230008"/>
                  </a:cubicBezTo>
                  <a:cubicBezTo>
                    <a:pt x="688722" y="208148"/>
                    <a:pt x="686236" y="170944"/>
                    <a:pt x="677749" y="144626"/>
                  </a:cubicBezTo>
                  <a:cubicBezTo>
                    <a:pt x="669434" y="118823"/>
                    <a:pt x="659918" y="90620"/>
                    <a:pt x="641916" y="69703"/>
                  </a:cubicBezTo>
                  <a:cubicBezTo>
                    <a:pt x="603426" y="24697"/>
                    <a:pt x="543932" y="11410"/>
                    <a:pt x="487011" y="21525"/>
                  </a:cubicBezTo>
                  <a:cubicBezTo>
                    <a:pt x="482382" y="22382"/>
                    <a:pt x="481610" y="29498"/>
                    <a:pt x="485897" y="30698"/>
                  </a:cubicBezTo>
                  <a:cubicBezTo>
                    <a:pt x="486411" y="31469"/>
                    <a:pt x="487011" y="32069"/>
                    <a:pt x="488125" y="32412"/>
                  </a:cubicBezTo>
                  <a:cubicBezTo>
                    <a:pt x="579422" y="63187"/>
                    <a:pt x="582166" y="197090"/>
                    <a:pt x="661719" y="235237"/>
                  </a:cubicBezTo>
                  <a:cubicBezTo>
                    <a:pt x="639259" y="237638"/>
                    <a:pt x="616885" y="240295"/>
                    <a:pt x="594167" y="241924"/>
                  </a:cubicBezTo>
                  <a:cubicBezTo>
                    <a:pt x="582680" y="242695"/>
                    <a:pt x="571536" y="242953"/>
                    <a:pt x="560563" y="242695"/>
                  </a:cubicBezTo>
                  <a:cubicBezTo>
                    <a:pt x="545304" y="219121"/>
                    <a:pt x="546161" y="189546"/>
                    <a:pt x="536389" y="163743"/>
                  </a:cubicBezTo>
                  <a:cubicBezTo>
                    <a:pt x="529788" y="146169"/>
                    <a:pt x="522073" y="128939"/>
                    <a:pt x="511014" y="113594"/>
                  </a:cubicBezTo>
                  <a:cubicBezTo>
                    <a:pt x="489497" y="83676"/>
                    <a:pt x="463865" y="53501"/>
                    <a:pt x="431633" y="34641"/>
                  </a:cubicBezTo>
                  <a:cubicBezTo>
                    <a:pt x="359795" y="-7278"/>
                    <a:pt x="251439" y="-10536"/>
                    <a:pt x="175486" y="21525"/>
                  </a:cubicBezTo>
                  <a:cubicBezTo>
                    <a:pt x="173000" y="22554"/>
                    <a:pt x="172229" y="25297"/>
                    <a:pt x="172743" y="27526"/>
                  </a:cubicBezTo>
                  <a:cubicBezTo>
                    <a:pt x="172486" y="29926"/>
                    <a:pt x="173772" y="32669"/>
                    <a:pt x="176515" y="33184"/>
                  </a:cubicBezTo>
                  <a:cubicBezTo>
                    <a:pt x="223492" y="42099"/>
                    <a:pt x="271927" y="46471"/>
                    <a:pt x="314875" y="69617"/>
                  </a:cubicBezTo>
                  <a:cubicBezTo>
                    <a:pt x="354052" y="90705"/>
                    <a:pt x="384313" y="120881"/>
                    <a:pt x="412773" y="154656"/>
                  </a:cubicBezTo>
                  <a:cubicBezTo>
                    <a:pt x="433004" y="178573"/>
                    <a:pt x="456321" y="211835"/>
                    <a:pt x="484525" y="233952"/>
                  </a:cubicBezTo>
                  <a:cubicBezTo>
                    <a:pt x="454007" y="227865"/>
                    <a:pt x="423917" y="219121"/>
                    <a:pt x="392456" y="209349"/>
                  </a:cubicBezTo>
                  <a:cubicBezTo>
                    <a:pt x="392285" y="208405"/>
                    <a:pt x="391856" y="207377"/>
                    <a:pt x="391256" y="206434"/>
                  </a:cubicBezTo>
                  <a:cubicBezTo>
                    <a:pt x="319847" y="99020"/>
                    <a:pt x="113507" y="43214"/>
                    <a:pt x="1636" y="112822"/>
                  </a:cubicBezTo>
                  <a:cubicBezTo>
                    <a:pt x="-507" y="114194"/>
                    <a:pt x="-336" y="116423"/>
                    <a:pt x="950" y="118051"/>
                  </a:cubicBezTo>
                  <a:cubicBezTo>
                    <a:pt x="1122" y="119937"/>
                    <a:pt x="2236" y="121566"/>
                    <a:pt x="4551" y="121738"/>
                  </a:cubicBezTo>
                  <a:cubicBezTo>
                    <a:pt x="82389" y="126024"/>
                    <a:pt x="135624" y="179431"/>
                    <a:pt x="205404" y="205748"/>
                  </a:cubicBezTo>
                  <a:cubicBezTo>
                    <a:pt x="264898" y="228208"/>
                    <a:pt x="321905" y="234295"/>
                    <a:pt x="384227" y="222036"/>
                  </a:cubicBezTo>
                  <a:cubicBezTo>
                    <a:pt x="384656" y="221950"/>
                    <a:pt x="384998" y="221778"/>
                    <a:pt x="385427" y="221607"/>
                  </a:cubicBezTo>
                  <a:cubicBezTo>
                    <a:pt x="416202" y="235409"/>
                    <a:pt x="450063" y="246039"/>
                    <a:pt x="484268" y="252211"/>
                  </a:cubicBezTo>
                  <a:cubicBezTo>
                    <a:pt x="439777" y="257269"/>
                    <a:pt x="396228" y="264984"/>
                    <a:pt x="351394" y="273128"/>
                  </a:cubicBezTo>
                  <a:cubicBezTo>
                    <a:pt x="283500" y="285473"/>
                    <a:pt x="225464" y="277071"/>
                    <a:pt x="158770" y="264298"/>
                  </a:cubicBezTo>
                  <a:cubicBezTo>
                    <a:pt x="154227" y="263441"/>
                    <a:pt x="151741" y="268670"/>
                    <a:pt x="153369" y="272100"/>
                  </a:cubicBezTo>
                  <a:cubicBezTo>
                    <a:pt x="153284" y="273385"/>
                    <a:pt x="153712" y="274671"/>
                    <a:pt x="154998" y="275614"/>
                  </a:cubicBezTo>
                  <a:cubicBezTo>
                    <a:pt x="211577" y="319505"/>
                    <a:pt x="293273" y="360653"/>
                    <a:pt x="366825" y="354995"/>
                  </a:cubicBezTo>
                  <a:cubicBezTo>
                    <a:pt x="444834" y="349080"/>
                    <a:pt x="489326" y="293531"/>
                    <a:pt x="555334" y="260612"/>
                  </a:cubicBezTo>
                  <a:cubicBezTo>
                    <a:pt x="556534" y="260012"/>
                    <a:pt x="557391" y="259241"/>
                    <a:pt x="557991" y="258383"/>
                  </a:cubicBezTo>
                  <a:cubicBezTo>
                    <a:pt x="589367" y="257612"/>
                    <a:pt x="620656" y="253668"/>
                    <a:pt x="651946" y="250325"/>
                  </a:cubicBezTo>
                  <a:cubicBezTo>
                    <a:pt x="619542" y="264641"/>
                    <a:pt x="589538" y="281443"/>
                    <a:pt x="562706" y="307675"/>
                  </a:cubicBezTo>
                  <a:cubicBezTo>
                    <a:pt x="518472" y="350881"/>
                    <a:pt x="483068" y="401716"/>
                    <a:pt x="415688" y="404887"/>
                  </a:cubicBezTo>
                  <a:cubicBezTo>
                    <a:pt x="410802" y="405144"/>
                    <a:pt x="410116" y="411231"/>
                    <a:pt x="412945" y="414060"/>
                  </a:cubicBezTo>
                  <a:cubicBezTo>
                    <a:pt x="413630" y="415003"/>
                    <a:pt x="414573" y="415689"/>
                    <a:pt x="415688" y="416032"/>
                  </a:cubicBezTo>
                  <a:cubicBezTo>
                    <a:pt x="473466" y="431119"/>
                    <a:pt x="542904" y="423061"/>
                    <a:pt x="594767" y="393914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78" name="图形 4">
              <a:extLst>
                <a:ext uri="{FF2B5EF4-FFF2-40B4-BE49-F238E27FC236}">
                  <a16:creationId xmlns:a16="http://schemas.microsoft.com/office/drawing/2014/main" id="{0BF9E86E-B0D7-C2AA-447E-2D79CE14AEB8}"/>
                </a:ext>
              </a:extLst>
            </p:cNvPr>
            <p:cNvGrpSpPr/>
            <p:nvPr/>
          </p:nvGrpSpPr>
          <p:grpSpPr>
            <a:xfrm>
              <a:off x="7381192" y="4891483"/>
              <a:ext cx="567753" cy="565813"/>
              <a:chOff x="7381192" y="4891483"/>
              <a:chExt cx="567753" cy="565813"/>
            </a:xfrm>
          </p:grpSpPr>
          <p:sp>
            <p:nvSpPr>
              <p:cNvPr id="1556" name="任意多边形: 形状 1555">
                <a:extLst>
                  <a:ext uri="{FF2B5EF4-FFF2-40B4-BE49-F238E27FC236}">
                    <a16:creationId xmlns:a16="http://schemas.microsoft.com/office/drawing/2014/main" id="{27DCE151-5AF1-5435-7A08-8E1DCC198D43}"/>
                  </a:ext>
                </a:extLst>
              </p:cNvPr>
              <p:cNvSpPr/>
              <p:nvPr/>
            </p:nvSpPr>
            <p:spPr>
              <a:xfrm>
                <a:off x="7381192" y="4891483"/>
                <a:ext cx="567753" cy="565813"/>
              </a:xfrm>
              <a:custGeom>
                <a:avLst/>
                <a:gdLst>
                  <a:gd name="connsiteX0" fmla="*/ 482028 w 567753"/>
                  <a:gd name="connsiteY0" fmla="*/ 59992 h 565813"/>
                  <a:gd name="connsiteX1" fmla="*/ 481256 w 567753"/>
                  <a:gd name="connsiteY1" fmla="*/ 60421 h 565813"/>
                  <a:gd name="connsiteX2" fmla="*/ 318893 w 567753"/>
                  <a:gd name="connsiteY2" fmla="*/ 164662 h 565813"/>
                  <a:gd name="connsiteX3" fmla="*/ 300291 w 567753"/>
                  <a:gd name="connsiteY3" fmla="*/ 120857 h 565813"/>
                  <a:gd name="connsiteX4" fmla="*/ 180019 w 567753"/>
                  <a:gd name="connsiteY4" fmla="*/ 1871 h 565813"/>
                  <a:gd name="connsiteX5" fmla="*/ 179504 w 567753"/>
                  <a:gd name="connsiteY5" fmla="*/ 1356 h 565813"/>
                  <a:gd name="connsiteX6" fmla="*/ 173589 w 567753"/>
                  <a:gd name="connsiteY6" fmla="*/ 2642 h 565813"/>
                  <a:gd name="connsiteX7" fmla="*/ 144014 w 567753"/>
                  <a:gd name="connsiteY7" fmla="*/ 151118 h 565813"/>
                  <a:gd name="connsiteX8" fmla="*/ 191334 w 567753"/>
                  <a:gd name="connsiteY8" fmla="*/ 245329 h 565813"/>
                  <a:gd name="connsiteX9" fmla="*/ 97723 w 567753"/>
                  <a:gd name="connsiteY9" fmla="*/ 253217 h 565813"/>
                  <a:gd name="connsiteX10" fmla="*/ 43973 w 567753"/>
                  <a:gd name="connsiteY10" fmla="*/ 291021 h 565813"/>
                  <a:gd name="connsiteX11" fmla="*/ 27857 w 567753"/>
                  <a:gd name="connsiteY11" fmla="*/ 320510 h 565813"/>
                  <a:gd name="connsiteX12" fmla="*/ 854 w 567753"/>
                  <a:gd name="connsiteY12" fmla="*/ 369374 h 565813"/>
                  <a:gd name="connsiteX13" fmla="*/ 5911 w 567753"/>
                  <a:gd name="connsiteY13" fmla="*/ 375632 h 565813"/>
                  <a:gd name="connsiteX14" fmla="*/ 105438 w 567753"/>
                  <a:gd name="connsiteY14" fmla="*/ 395606 h 565813"/>
                  <a:gd name="connsiteX15" fmla="*/ 180276 w 567753"/>
                  <a:gd name="connsiteY15" fmla="*/ 384804 h 565813"/>
                  <a:gd name="connsiteX16" fmla="*/ 176761 w 567753"/>
                  <a:gd name="connsiteY16" fmla="*/ 419437 h 565813"/>
                  <a:gd name="connsiteX17" fmla="*/ 242427 w 567753"/>
                  <a:gd name="connsiteY17" fmla="*/ 562684 h 565813"/>
                  <a:gd name="connsiteX18" fmla="*/ 244998 w 567753"/>
                  <a:gd name="connsiteY18" fmla="*/ 565170 h 565813"/>
                  <a:gd name="connsiteX19" fmla="*/ 251256 w 567753"/>
                  <a:gd name="connsiteY19" fmla="*/ 563370 h 565813"/>
                  <a:gd name="connsiteX20" fmla="*/ 299433 w 567753"/>
                  <a:gd name="connsiteY20" fmla="*/ 500276 h 565813"/>
                  <a:gd name="connsiteX21" fmla="*/ 325751 w 567753"/>
                  <a:gd name="connsiteY21" fmla="*/ 453813 h 565813"/>
                  <a:gd name="connsiteX22" fmla="*/ 334409 w 567753"/>
                  <a:gd name="connsiteY22" fmla="*/ 379575 h 565813"/>
                  <a:gd name="connsiteX23" fmla="*/ 418934 w 567753"/>
                  <a:gd name="connsiteY23" fmla="*/ 430410 h 565813"/>
                  <a:gd name="connsiteX24" fmla="*/ 487000 w 567753"/>
                  <a:gd name="connsiteY24" fmla="*/ 422523 h 565813"/>
                  <a:gd name="connsiteX25" fmla="*/ 564496 w 567753"/>
                  <a:gd name="connsiteY25" fmla="*/ 383175 h 565813"/>
                  <a:gd name="connsiteX26" fmla="*/ 566553 w 567753"/>
                  <a:gd name="connsiteY26" fmla="*/ 377432 h 565813"/>
                  <a:gd name="connsiteX27" fmla="*/ 523947 w 567753"/>
                  <a:gd name="connsiteY27" fmla="*/ 334826 h 565813"/>
                  <a:gd name="connsiteX28" fmla="*/ 470026 w 567753"/>
                  <a:gd name="connsiteY28" fmla="*/ 293593 h 565813"/>
                  <a:gd name="connsiteX29" fmla="*/ 423478 w 567753"/>
                  <a:gd name="connsiteY29" fmla="*/ 279191 h 565813"/>
                  <a:gd name="connsiteX30" fmla="*/ 426135 w 567753"/>
                  <a:gd name="connsiteY30" fmla="*/ 277734 h 565813"/>
                  <a:gd name="connsiteX31" fmla="*/ 471741 w 567753"/>
                  <a:gd name="connsiteY31" fmla="*/ 224584 h 565813"/>
                  <a:gd name="connsiteX32" fmla="*/ 481342 w 567753"/>
                  <a:gd name="connsiteY32" fmla="*/ 156604 h 565813"/>
                  <a:gd name="connsiteX33" fmla="*/ 486829 w 567753"/>
                  <a:gd name="connsiteY33" fmla="*/ 62478 h 565813"/>
                  <a:gd name="connsiteX34" fmla="*/ 482028 w 567753"/>
                  <a:gd name="connsiteY34" fmla="*/ 59992 h 565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7753" h="565813">
                    <a:moveTo>
                      <a:pt x="482028" y="59992"/>
                    </a:moveTo>
                    <a:cubicBezTo>
                      <a:pt x="481771" y="60078"/>
                      <a:pt x="481514" y="60249"/>
                      <a:pt x="481256" y="60421"/>
                    </a:cubicBezTo>
                    <a:cubicBezTo>
                      <a:pt x="431622" y="102255"/>
                      <a:pt x="350783" y="102683"/>
                      <a:pt x="318893" y="164662"/>
                    </a:cubicBezTo>
                    <a:cubicBezTo>
                      <a:pt x="315035" y="149832"/>
                      <a:pt x="308864" y="135259"/>
                      <a:pt x="300291" y="120857"/>
                    </a:cubicBezTo>
                    <a:cubicBezTo>
                      <a:pt x="271058" y="71651"/>
                      <a:pt x="214995" y="46619"/>
                      <a:pt x="180019" y="1871"/>
                    </a:cubicBezTo>
                    <a:cubicBezTo>
                      <a:pt x="179847" y="1699"/>
                      <a:pt x="179676" y="1528"/>
                      <a:pt x="179504" y="1356"/>
                    </a:cubicBezTo>
                    <a:cubicBezTo>
                      <a:pt x="178047" y="-701"/>
                      <a:pt x="174361" y="-530"/>
                      <a:pt x="173589" y="2642"/>
                    </a:cubicBezTo>
                    <a:cubicBezTo>
                      <a:pt x="161245" y="52534"/>
                      <a:pt x="141185" y="98654"/>
                      <a:pt x="144014" y="151118"/>
                    </a:cubicBezTo>
                    <a:cubicBezTo>
                      <a:pt x="145814" y="185151"/>
                      <a:pt x="166045" y="219612"/>
                      <a:pt x="191334" y="245329"/>
                    </a:cubicBezTo>
                    <a:cubicBezTo>
                      <a:pt x="161416" y="236929"/>
                      <a:pt x="124297" y="244472"/>
                      <a:pt x="97723" y="253217"/>
                    </a:cubicBezTo>
                    <a:cubicBezTo>
                      <a:pt x="76548" y="260246"/>
                      <a:pt x="58461" y="274390"/>
                      <a:pt x="43973" y="291021"/>
                    </a:cubicBezTo>
                    <a:cubicBezTo>
                      <a:pt x="36429" y="299679"/>
                      <a:pt x="31972" y="309966"/>
                      <a:pt x="27857" y="320510"/>
                    </a:cubicBezTo>
                    <a:cubicBezTo>
                      <a:pt x="20827" y="338942"/>
                      <a:pt x="12512" y="353257"/>
                      <a:pt x="854" y="369374"/>
                    </a:cubicBezTo>
                    <a:cubicBezTo>
                      <a:pt x="-1890" y="373146"/>
                      <a:pt x="2568" y="377346"/>
                      <a:pt x="5911" y="375632"/>
                    </a:cubicBezTo>
                    <a:cubicBezTo>
                      <a:pt x="38401" y="383261"/>
                      <a:pt x="72520" y="390033"/>
                      <a:pt x="105438" y="395606"/>
                    </a:cubicBezTo>
                    <a:cubicBezTo>
                      <a:pt x="130984" y="399892"/>
                      <a:pt x="158673" y="399549"/>
                      <a:pt x="180276" y="384804"/>
                    </a:cubicBezTo>
                    <a:cubicBezTo>
                      <a:pt x="177704" y="396120"/>
                      <a:pt x="176504" y="407778"/>
                      <a:pt x="176761" y="419437"/>
                    </a:cubicBezTo>
                    <a:cubicBezTo>
                      <a:pt x="177961" y="475244"/>
                      <a:pt x="225710" y="512877"/>
                      <a:pt x="242427" y="562684"/>
                    </a:cubicBezTo>
                    <a:cubicBezTo>
                      <a:pt x="242941" y="564141"/>
                      <a:pt x="243884" y="564913"/>
                      <a:pt x="244998" y="565170"/>
                    </a:cubicBezTo>
                    <a:cubicBezTo>
                      <a:pt x="246884" y="566284"/>
                      <a:pt x="249627" y="566113"/>
                      <a:pt x="251256" y="563370"/>
                    </a:cubicBezTo>
                    <a:cubicBezTo>
                      <a:pt x="265572" y="539023"/>
                      <a:pt x="281003" y="521107"/>
                      <a:pt x="299433" y="500276"/>
                    </a:cubicBezTo>
                    <a:cubicBezTo>
                      <a:pt x="311007" y="487160"/>
                      <a:pt x="319151" y="469672"/>
                      <a:pt x="325751" y="453813"/>
                    </a:cubicBezTo>
                    <a:cubicBezTo>
                      <a:pt x="335010" y="431353"/>
                      <a:pt x="340324" y="403835"/>
                      <a:pt x="334409" y="379575"/>
                    </a:cubicBezTo>
                    <a:cubicBezTo>
                      <a:pt x="356955" y="404350"/>
                      <a:pt x="386702" y="423380"/>
                      <a:pt x="418934" y="430410"/>
                    </a:cubicBezTo>
                    <a:cubicBezTo>
                      <a:pt x="441994" y="435382"/>
                      <a:pt x="465397" y="431010"/>
                      <a:pt x="487000" y="422523"/>
                    </a:cubicBezTo>
                    <a:cubicBezTo>
                      <a:pt x="513061" y="412322"/>
                      <a:pt x="540492" y="397406"/>
                      <a:pt x="564496" y="383175"/>
                    </a:cubicBezTo>
                    <a:cubicBezTo>
                      <a:pt x="567153" y="383261"/>
                      <a:pt x="569124" y="379147"/>
                      <a:pt x="566553" y="377432"/>
                    </a:cubicBezTo>
                    <a:cubicBezTo>
                      <a:pt x="550008" y="365945"/>
                      <a:pt x="538521" y="348629"/>
                      <a:pt x="523947" y="334826"/>
                    </a:cubicBezTo>
                    <a:cubicBezTo>
                      <a:pt x="507402" y="318967"/>
                      <a:pt x="489829" y="305166"/>
                      <a:pt x="470026" y="293593"/>
                    </a:cubicBezTo>
                    <a:cubicBezTo>
                      <a:pt x="453738" y="284077"/>
                      <a:pt x="438480" y="279877"/>
                      <a:pt x="423478" y="279191"/>
                    </a:cubicBezTo>
                    <a:cubicBezTo>
                      <a:pt x="424335" y="278677"/>
                      <a:pt x="425278" y="278248"/>
                      <a:pt x="426135" y="277734"/>
                    </a:cubicBezTo>
                    <a:cubicBezTo>
                      <a:pt x="447909" y="264875"/>
                      <a:pt x="462226" y="247987"/>
                      <a:pt x="471741" y="224584"/>
                    </a:cubicBezTo>
                    <a:cubicBezTo>
                      <a:pt x="480399" y="203153"/>
                      <a:pt x="481428" y="179407"/>
                      <a:pt x="481342" y="156604"/>
                    </a:cubicBezTo>
                    <a:cubicBezTo>
                      <a:pt x="481256" y="124629"/>
                      <a:pt x="484342" y="94197"/>
                      <a:pt x="486829" y="62478"/>
                    </a:cubicBezTo>
                    <a:cubicBezTo>
                      <a:pt x="487086" y="59564"/>
                      <a:pt x="483828" y="58449"/>
                      <a:pt x="482028" y="59992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7" name="任意多边形: 形状 1556">
                <a:extLst>
                  <a:ext uri="{FF2B5EF4-FFF2-40B4-BE49-F238E27FC236}">
                    <a16:creationId xmlns:a16="http://schemas.microsoft.com/office/drawing/2014/main" id="{DE566243-48A1-CC98-B732-8CF2A22EBF6B}"/>
                  </a:ext>
                </a:extLst>
              </p:cNvPr>
              <p:cNvSpPr/>
              <p:nvPr/>
            </p:nvSpPr>
            <p:spPr>
              <a:xfrm>
                <a:off x="7586752" y="5036148"/>
                <a:ext cx="40547" cy="71660"/>
              </a:xfrm>
              <a:custGeom>
                <a:avLst/>
                <a:gdLst>
                  <a:gd name="connsiteX0" fmla="*/ 5 w 40547"/>
                  <a:gd name="connsiteY0" fmla="*/ 3024 h 71660"/>
                  <a:gd name="connsiteX1" fmla="*/ 35066 w 40547"/>
                  <a:gd name="connsiteY1" fmla="*/ 71004 h 71660"/>
                  <a:gd name="connsiteX2" fmla="*/ 39953 w 40547"/>
                  <a:gd name="connsiteY2" fmla="*/ 66290 h 71660"/>
                  <a:gd name="connsiteX3" fmla="*/ 18521 w 40547"/>
                  <a:gd name="connsiteY3" fmla="*/ 33971 h 71660"/>
                  <a:gd name="connsiteX4" fmla="*/ 5406 w 40547"/>
                  <a:gd name="connsiteY4" fmla="*/ 1653 h 71660"/>
                  <a:gd name="connsiteX5" fmla="*/ 5 w 40547"/>
                  <a:gd name="connsiteY5" fmla="*/ 3024 h 71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47" h="71660">
                    <a:moveTo>
                      <a:pt x="5" y="3024"/>
                    </a:moveTo>
                    <a:cubicBezTo>
                      <a:pt x="1291" y="25741"/>
                      <a:pt x="15606" y="58146"/>
                      <a:pt x="35066" y="71004"/>
                    </a:cubicBezTo>
                    <a:cubicBezTo>
                      <a:pt x="38324" y="73147"/>
                      <a:pt x="42010" y="69632"/>
                      <a:pt x="39953" y="66290"/>
                    </a:cubicBezTo>
                    <a:cubicBezTo>
                      <a:pt x="33181" y="55145"/>
                      <a:pt x="24608" y="45715"/>
                      <a:pt x="18521" y="33971"/>
                    </a:cubicBezTo>
                    <a:cubicBezTo>
                      <a:pt x="13121" y="23598"/>
                      <a:pt x="10035" y="12368"/>
                      <a:pt x="5406" y="1653"/>
                    </a:cubicBezTo>
                    <a:cubicBezTo>
                      <a:pt x="4120" y="-1176"/>
                      <a:pt x="-167" y="-147"/>
                      <a:pt x="5" y="30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8" name="任意多边形: 形状 1557">
                <a:extLst>
                  <a:ext uri="{FF2B5EF4-FFF2-40B4-BE49-F238E27FC236}">
                    <a16:creationId xmlns:a16="http://schemas.microsoft.com/office/drawing/2014/main" id="{BBCF1603-BBC7-6BC9-626A-DC5AF03030C5}"/>
                  </a:ext>
                </a:extLst>
              </p:cNvPr>
              <p:cNvSpPr/>
              <p:nvPr/>
            </p:nvSpPr>
            <p:spPr>
              <a:xfrm>
                <a:off x="7630218" y="5019996"/>
                <a:ext cx="28567" cy="72649"/>
              </a:xfrm>
              <a:custGeom>
                <a:avLst/>
                <a:gdLst>
                  <a:gd name="connsiteX0" fmla="*/ 1 w 28567"/>
                  <a:gd name="connsiteY0" fmla="*/ 2889 h 72649"/>
                  <a:gd name="connsiteX1" fmla="*/ 22118 w 28567"/>
                  <a:gd name="connsiteY1" fmla="*/ 71297 h 72649"/>
                  <a:gd name="connsiteX2" fmla="*/ 28291 w 28567"/>
                  <a:gd name="connsiteY2" fmla="*/ 67954 h 72649"/>
                  <a:gd name="connsiteX3" fmla="*/ 15003 w 28567"/>
                  <a:gd name="connsiteY3" fmla="*/ 37865 h 72649"/>
                  <a:gd name="connsiteX4" fmla="*/ 5145 w 28567"/>
                  <a:gd name="connsiteY4" fmla="*/ 1689 h 72649"/>
                  <a:gd name="connsiteX5" fmla="*/ 1 w 28567"/>
                  <a:gd name="connsiteY5" fmla="*/ 2889 h 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67" h="72649">
                    <a:moveTo>
                      <a:pt x="1" y="2889"/>
                    </a:moveTo>
                    <a:cubicBezTo>
                      <a:pt x="601" y="25606"/>
                      <a:pt x="7974" y="53209"/>
                      <a:pt x="22118" y="71297"/>
                    </a:cubicBezTo>
                    <a:cubicBezTo>
                      <a:pt x="24519" y="74384"/>
                      <a:pt x="29834" y="71726"/>
                      <a:pt x="28291" y="67954"/>
                    </a:cubicBezTo>
                    <a:cubicBezTo>
                      <a:pt x="24090" y="57839"/>
                      <a:pt x="18775" y="48237"/>
                      <a:pt x="15003" y="37865"/>
                    </a:cubicBezTo>
                    <a:cubicBezTo>
                      <a:pt x="10717" y="26121"/>
                      <a:pt x="8574" y="13690"/>
                      <a:pt x="5145" y="1689"/>
                    </a:cubicBezTo>
                    <a:cubicBezTo>
                      <a:pt x="4202" y="-1312"/>
                      <a:pt x="-84" y="60"/>
                      <a:pt x="1" y="28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9" name="任意多边形: 形状 1558">
                <a:extLst>
                  <a:ext uri="{FF2B5EF4-FFF2-40B4-BE49-F238E27FC236}">
                    <a16:creationId xmlns:a16="http://schemas.microsoft.com/office/drawing/2014/main" id="{FB238680-201F-1EA7-5BAB-5B8C87313741}"/>
                  </a:ext>
                </a:extLst>
              </p:cNvPr>
              <p:cNvSpPr/>
              <p:nvPr/>
            </p:nvSpPr>
            <p:spPr>
              <a:xfrm>
                <a:off x="7629171" y="5269657"/>
                <a:ext cx="30250" cy="76032"/>
              </a:xfrm>
              <a:custGeom>
                <a:avLst/>
                <a:gdLst>
                  <a:gd name="connsiteX0" fmla="*/ 23509 w 30250"/>
                  <a:gd name="connsiteY0" fmla="*/ 1230 h 76032"/>
                  <a:gd name="connsiteX1" fmla="*/ 1735 w 30250"/>
                  <a:gd name="connsiteY1" fmla="*/ 74525 h 76032"/>
                  <a:gd name="connsiteX2" fmla="*/ 6364 w 30250"/>
                  <a:gd name="connsiteY2" fmla="*/ 74011 h 76032"/>
                  <a:gd name="connsiteX3" fmla="*/ 13308 w 30250"/>
                  <a:gd name="connsiteY3" fmla="*/ 38606 h 76032"/>
                  <a:gd name="connsiteX4" fmla="*/ 29938 w 30250"/>
                  <a:gd name="connsiteY4" fmla="*/ 5088 h 76032"/>
                  <a:gd name="connsiteX5" fmla="*/ 23509 w 30250"/>
                  <a:gd name="connsiteY5" fmla="*/ 1230 h 7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50" h="76032">
                    <a:moveTo>
                      <a:pt x="23509" y="1230"/>
                    </a:moveTo>
                    <a:cubicBezTo>
                      <a:pt x="7307" y="17690"/>
                      <a:pt x="-4609" y="51894"/>
                      <a:pt x="1735" y="74525"/>
                    </a:cubicBezTo>
                    <a:cubicBezTo>
                      <a:pt x="2421" y="76926"/>
                      <a:pt x="5935" y="76240"/>
                      <a:pt x="6364" y="74011"/>
                    </a:cubicBezTo>
                    <a:cubicBezTo>
                      <a:pt x="8336" y="61924"/>
                      <a:pt x="9278" y="50265"/>
                      <a:pt x="13308" y="38606"/>
                    </a:cubicBezTo>
                    <a:cubicBezTo>
                      <a:pt x="17422" y="26605"/>
                      <a:pt x="25138" y="16661"/>
                      <a:pt x="29938" y="5088"/>
                    </a:cubicBezTo>
                    <a:cubicBezTo>
                      <a:pt x="31567" y="973"/>
                      <a:pt x="26423" y="-1684"/>
                      <a:pt x="23509" y="12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0" name="任意多边形: 形状 1559">
                <a:extLst>
                  <a:ext uri="{FF2B5EF4-FFF2-40B4-BE49-F238E27FC236}">
                    <a16:creationId xmlns:a16="http://schemas.microsoft.com/office/drawing/2014/main" id="{CA802136-C1C6-88FB-B6ED-E46E02D88753}"/>
                  </a:ext>
                </a:extLst>
              </p:cNvPr>
              <p:cNvSpPr/>
              <p:nvPr/>
            </p:nvSpPr>
            <p:spPr>
              <a:xfrm>
                <a:off x="7486438" y="5173206"/>
                <a:ext cx="61749" cy="14505"/>
              </a:xfrm>
              <a:custGeom>
                <a:avLst/>
                <a:gdLst>
                  <a:gd name="connsiteX0" fmla="*/ 60457 w 61749"/>
                  <a:gd name="connsiteY0" fmla="*/ 5955 h 14505"/>
                  <a:gd name="connsiteX1" fmla="*/ 31311 w 61749"/>
                  <a:gd name="connsiteY1" fmla="*/ 212 h 14505"/>
                  <a:gd name="connsiteX2" fmla="*/ 964 w 61749"/>
                  <a:gd name="connsiteY2" fmla="*/ 9727 h 14505"/>
                  <a:gd name="connsiteX3" fmla="*/ 2764 w 61749"/>
                  <a:gd name="connsiteY3" fmla="*/ 14442 h 14505"/>
                  <a:gd name="connsiteX4" fmla="*/ 29339 w 61749"/>
                  <a:gd name="connsiteY4" fmla="*/ 8956 h 14505"/>
                  <a:gd name="connsiteX5" fmla="*/ 57800 w 61749"/>
                  <a:gd name="connsiteY5" fmla="*/ 12128 h 14505"/>
                  <a:gd name="connsiteX6" fmla="*/ 60457 w 61749"/>
                  <a:gd name="connsiteY6" fmla="*/ 5955 h 1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749" h="14505">
                    <a:moveTo>
                      <a:pt x="60457" y="5955"/>
                    </a:moveTo>
                    <a:cubicBezTo>
                      <a:pt x="53256" y="-645"/>
                      <a:pt x="40483" y="-217"/>
                      <a:pt x="31311" y="212"/>
                    </a:cubicBezTo>
                    <a:cubicBezTo>
                      <a:pt x="20938" y="726"/>
                      <a:pt x="9365" y="3469"/>
                      <a:pt x="964" y="9727"/>
                    </a:cubicBezTo>
                    <a:cubicBezTo>
                      <a:pt x="-922" y="11185"/>
                      <a:pt x="107" y="15042"/>
                      <a:pt x="2764" y="14442"/>
                    </a:cubicBezTo>
                    <a:cubicBezTo>
                      <a:pt x="11680" y="12470"/>
                      <a:pt x="20252" y="9899"/>
                      <a:pt x="29339" y="8956"/>
                    </a:cubicBezTo>
                    <a:cubicBezTo>
                      <a:pt x="39540" y="7927"/>
                      <a:pt x="48027" y="11527"/>
                      <a:pt x="57800" y="12128"/>
                    </a:cubicBezTo>
                    <a:cubicBezTo>
                      <a:pt x="61229" y="12384"/>
                      <a:pt x="63201" y="8441"/>
                      <a:pt x="60457" y="59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1" name="任意多边形: 形状 1560">
                <a:extLst>
                  <a:ext uri="{FF2B5EF4-FFF2-40B4-BE49-F238E27FC236}">
                    <a16:creationId xmlns:a16="http://schemas.microsoft.com/office/drawing/2014/main" id="{BC4991F1-CB34-C765-9229-C31D6009B2A0}"/>
                  </a:ext>
                </a:extLst>
              </p:cNvPr>
              <p:cNvSpPr/>
              <p:nvPr/>
            </p:nvSpPr>
            <p:spPr>
              <a:xfrm>
                <a:off x="7497748" y="5195045"/>
                <a:ext cx="66252" cy="38452"/>
              </a:xfrm>
              <a:custGeom>
                <a:avLst/>
                <a:gdLst>
                  <a:gd name="connsiteX0" fmla="*/ 64920 w 66252"/>
                  <a:gd name="connsiteY0" fmla="*/ 3661 h 38452"/>
                  <a:gd name="connsiteX1" fmla="*/ 26687 w 66252"/>
                  <a:gd name="connsiteY1" fmla="*/ 7862 h 38452"/>
                  <a:gd name="connsiteX2" fmla="*/ 26 w 66252"/>
                  <a:gd name="connsiteY2" fmla="*/ 35722 h 38452"/>
                  <a:gd name="connsiteX3" fmla="*/ 4313 w 66252"/>
                  <a:gd name="connsiteY3" fmla="*/ 37608 h 38452"/>
                  <a:gd name="connsiteX4" fmla="*/ 29944 w 66252"/>
                  <a:gd name="connsiteY4" fmla="*/ 16520 h 38452"/>
                  <a:gd name="connsiteX5" fmla="*/ 46832 w 66252"/>
                  <a:gd name="connsiteY5" fmla="*/ 10605 h 38452"/>
                  <a:gd name="connsiteX6" fmla="*/ 63034 w 66252"/>
                  <a:gd name="connsiteY6" fmla="*/ 10091 h 38452"/>
                  <a:gd name="connsiteX7" fmla="*/ 64920 w 66252"/>
                  <a:gd name="connsiteY7" fmla="*/ 3661 h 38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52" h="38452">
                    <a:moveTo>
                      <a:pt x="64920" y="3661"/>
                    </a:moveTo>
                    <a:cubicBezTo>
                      <a:pt x="55233" y="-4654"/>
                      <a:pt x="36460" y="3147"/>
                      <a:pt x="26687" y="7862"/>
                    </a:cubicBezTo>
                    <a:cubicBezTo>
                      <a:pt x="15714" y="13177"/>
                      <a:pt x="1998" y="22778"/>
                      <a:pt x="26" y="35722"/>
                    </a:cubicBezTo>
                    <a:cubicBezTo>
                      <a:pt x="-317" y="38294"/>
                      <a:pt x="2770" y="39323"/>
                      <a:pt x="4313" y="37608"/>
                    </a:cubicBezTo>
                    <a:cubicBezTo>
                      <a:pt x="12199" y="29207"/>
                      <a:pt x="19657" y="21921"/>
                      <a:pt x="29944" y="16520"/>
                    </a:cubicBezTo>
                    <a:cubicBezTo>
                      <a:pt x="35173" y="13691"/>
                      <a:pt x="41003" y="11805"/>
                      <a:pt x="46832" y="10605"/>
                    </a:cubicBezTo>
                    <a:cubicBezTo>
                      <a:pt x="52318" y="9490"/>
                      <a:pt x="57719" y="11033"/>
                      <a:pt x="63034" y="10091"/>
                    </a:cubicBezTo>
                    <a:cubicBezTo>
                      <a:pt x="66206" y="9490"/>
                      <a:pt x="67406" y="5804"/>
                      <a:pt x="64920" y="36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2" name="任意多边形: 形状 1561">
                <a:extLst>
                  <a:ext uri="{FF2B5EF4-FFF2-40B4-BE49-F238E27FC236}">
                    <a16:creationId xmlns:a16="http://schemas.microsoft.com/office/drawing/2014/main" id="{497A11E4-E8E0-CC18-7B90-77086F4D6852}"/>
                  </a:ext>
                </a:extLst>
              </p:cNvPr>
              <p:cNvSpPr/>
              <p:nvPr/>
            </p:nvSpPr>
            <p:spPr>
              <a:xfrm>
                <a:off x="7735738" y="5049484"/>
                <a:ext cx="33213" cy="61400"/>
              </a:xfrm>
              <a:custGeom>
                <a:avLst/>
                <a:gdLst>
                  <a:gd name="connsiteX0" fmla="*/ 26413 w 33213"/>
                  <a:gd name="connsiteY0" fmla="*/ 2033 h 61400"/>
                  <a:gd name="connsiteX1" fmla="*/ 16469 w 33213"/>
                  <a:gd name="connsiteY1" fmla="*/ 34608 h 61400"/>
                  <a:gd name="connsiteX2" fmla="*/ 95 w 33213"/>
                  <a:gd name="connsiteY2" fmla="*/ 57239 h 61400"/>
                  <a:gd name="connsiteX3" fmla="*/ 4810 w 33213"/>
                  <a:gd name="connsiteY3" fmla="*/ 61097 h 61400"/>
                  <a:gd name="connsiteX4" fmla="*/ 26756 w 33213"/>
                  <a:gd name="connsiteY4" fmla="*/ 34351 h 61400"/>
                  <a:gd name="connsiteX5" fmla="*/ 31127 w 33213"/>
                  <a:gd name="connsiteY5" fmla="*/ 1518 h 61400"/>
                  <a:gd name="connsiteX6" fmla="*/ 26413 w 33213"/>
                  <a:gd name="connsiteY6" fmla="*/ 2033 h 6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213" h="61400">
                    <a:moveTo>
                      <a:pt x="26413" y="2033"/>
                    </a:moveTo>
                    <a:cubicBezTo>
                      <a:pt x="24784" y="14291"/>
                      <a:pt x="23669" y="24064"/>
                      <a:pt x="16469" y="34608"/>
                    </a:cubicBezTo>
                    <a:cubicBezTo>
                      <a:pt x="11325" y="42152"/>
                      <a:pt x="2581" y="48324"/>
                      <a:pt x="95" y="57239"/>
                    </a:cubicBezTo>
                    <a:cubicBezTo>
                      <a:pt x="-590" y="59725"/>
                      <a:pt x="2581" y="62297"/>
                      <a:pt x="4810" y="61097"/>
                    </a:cubicBezTo>
                    <a:cubicBezTo>
                      <a:pt x="14411" y="56296"/>
                      <a:pt x="21441" y="43437"/>
                      <a:pt x="26756" y="34351"/>
                    </a:cubicBezTo>
                    <a:cubicBezTo>
                      <a:pt x="32499" y="24749"/>
                      <a:pt x="35499" y="12148"/>
                      <a:pt x="31127" y="1518"/>
                    </a:cubicBezTo>
                    <a:cubicBezTo>
                      <a:pt x="30270" y="-625"/>
                      <a:pt x="26756" y="-540"/>
                      <a:pt x="26413" y="20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3" name="任意多边形: 形状 1562">
                <a:extLst>
                  <a:ext uri="{FF2B5EF4-FFF2-40B4-BE49-F238E27FC236}">
                    <a16:creationId xmlns:a16="http://schemas.microsoft.com/office/drawing/2014/main" id="{675F08A1-F380-564C-BD67-1B5709925922}"/>
                  </a:ext>
                </a:extLst>
              </p:cNvPr>
              <p:cNvSpPr/>
              <p:nvPr/>
            </p:nvSpPr>
            <p:spPr>
              <a:xfrm>
                <a:off x="7751036" y="5071898"/>
                <a:ext cx="55446" cy="58984"/>
              </a:xfrm>
              <a:custGeom>
                <a:avLst/>
                <a:gdLst>
                  <a:gd name="connsiteX0" fmla="*/ 50205 w 55446"/>
                  <a:gd name="connsiteY0" fmla="*/ 1650 h 58984"/>
                  <a:gd name="connsiteX1" fmla="*/ 25516 w 55446"/>
                  <a:gd name="connsiteY1" fmla="*/ 32853 h 58984"/>
                  <a:gd name="connsiteX2" fmla="*/ 742 w 55446"/>
                  <a:gd name="connsiteY2" fmla="*/ 52827 h 58984"/>
                  <a:gd name="connsiteX3" fmla="*/ 5028 w 55446"/>
                  <a:gd name="connsiteY3" fmla="*/ 58742 h 58984"/>
                  <a:gd name="connsiteX4" fmla="*/ 37175 w 55446"/>
                  <a:gd name="connsiteY4" fmla="*/ 35082 h 58984"/>
                  <a:gd name="connsiteX5" fmla="*/ 55435 w 55446"/>
                  <a:gd name="connsiteY5" fmla="*/ 3107 h 58984"/>
                  <a:gd name="connsiteX6" fmla="*/ 50205 w 55446"/>
                  <a:gd name="connsiteY6" fmla="*/ 1650 h 5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46" h="58984">
                    <a:moveTo>
                      <a:pt x="50205" y="1650"/>
                    </a:moveTo>
                    <a:cubicBezTo>
                      <a:pt x="44119" y="14509"/>
                      <a:pt x="36575" y="23766"/>
                      <a:pt x="25516" y="32853"/>
                    </a:cubicBezTo>
                    <a:cubicBezTo>
                      <a:pt x="17630" y="39368"/>
                      <a:pt x="6571" y="44512"/>
                      <a:pt x="742" y="52827"/>
                    </a:cubicBezTo>
                    <a:cubicBezTo>
                      <a:pt x="-1401" y="55913"/>
                      <a:pt x="1427" y="60029"/>
                      <a:pt x="5028" y="58742"/>
                    </a:cubicBezTo>
                    <a:cubicBezTo>
                      <a:pt x="16773" y="54799"/>
                      <a:pt x="28259" y="43398"/>
                      <a:pt x="37175" y="35082"/>
                    </a:cubicBezTo>
                    <a:cubicBezTo>
                      <a:pt x="46176" y="26681"/>
                      <a:pt x="54834" y="15880"/>
                      <a:pt x="55435" y="3107"/>
                    </a:cubicBezTo>
                    <a:cubicBezTo>
                      <a:pt x="55691" y="106"/>
                      <a:pt x="51663" y="-1351"/>
                      <a:pt x="50205" y="16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4" name="任意多边形: 形状 1563">
                <a:extLst>
                  <a:ext uri="{FF2B5EF4-FFF2-40B4-BE49-F238E27FC236}">
                    <a16:creationId xmlns:a16="http://schemas.microsoft.com/office/drawing/2014/main" id="{40C854EA-DFC3-F755-2457-3F8CCD7B262B}"/>
                  </a:ext>
                </a:extLst>
              </p:cNvPr>
              <p:cNvSpPr/>
              <p:nvPr/>
            </p:nvSpPr>
            <p:spPr>
              <a:xfrm>
                <a:off x="7764916" y="5225730"/>
                <a:ext cx="65027" cy="25252"/>
              </a:xfrm>
              <a:custGeom>
                <a:avLst/>
                <a:gdLst>
                  <a:gd name="connsiteX0" fmla="*/ 62814 w 65027"/>
                  <a:gd name="connsiteY0" fmla="*/ 17982 h 25252"/>
                  <a:gd name="connsiteX1" fmla="*/ 31696 w 65027"/>
                  <a:gd name="connsiteY1" fmla="*/ 13610 h 25252"/>
                  <a:gd name="connsiteX2" fmla="*/ 4950 w 65027"/>
                  <a:gd name="connsiteY2" fmla="*/ 237 h 25252"/>
                  <a:gd name="connsiteX3" fmla="*/ 749 w 65027"/>
                  <a:gd name="connsiteY3" fmla="*/ 5466 h 25252"/>
                  <a:gd name="connsiteX4" fmla="*/ 31439 w 65027"/>
                  <a:gd name="connsiteY4" fmla="*/ 21754 h 25252"/>
                  <a:gd name="connsiteX5" fmla="*/ 63414 w 65027"/>
                  <a:gd name="connsiteY5" fmla="*/ 23212 h 25252"/>
                  <a:gd name="connsiteX6" fmla="*/ 62814 w 65027"/>
                  <a:gd name="connsiteY6" fmla="*/ 17982 h 2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027" h="25252">
                    <a:moveTo>
                      <a:pt x="62814" y="17982"/>
                    </a:moveTo>
                    <a:cubicBezTo>
                      <a:pt x="52270" y="16096"/>
                      <a:pt x="42154" y="16954"/>
                      <a:pt x="31696" y="13610"/>
                    </a:cubicBezTo>
                    <a:cubicBezTo>
                      <a:pt x="21923" y="10524"/>
                      <a:pt x="14208" y="3838"/>
                      <a:pt x="4950" y="237"/>
                    </a:cubicBezTo>
                    <a:cubicBezTo>
                      <a:pt x="1949" y="-963"/>
                      <a:pt x="-1565" y="2638"/>
                      <a:pt x="749" y="5466"/>
                    </a:cubicBezTo>
                    <a:cubicBezTo>
                      <a:pt x="8122" y="14039"/>
                      <a:pt x="20980" y="18497"/>
                      <a:pt x="31439" y="21754"/>
                    </a:cubicBezTo>
                    <a:cubicBezTo>
                      <a:pt x="41040" y="24669"/>
                      <a:pt x="53813" y="27155"/>
                      <a:pt x="63414" y="23212"/>
                    </a:cubicBezTo>
                    <a:cubicBezTo>
                      <a:pt x="65814" y="22097"/>
                      <a:pt x="65472" y="18497"/>
                      <a:pt x="62814" y="179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5" name="任意多边形: 形状 1564">
                <a:extLst>
                  <a:ext uri="{FF2B5EF4-FFF2-40B4-BE49-F238E27FC236}">
                    <a16:creationId xmlns:a16="http://schemas.microsoft.com/office/drawing/2014/main" id="{6138E92E-7EB5-BDA2-721A-F739C9D1FB34}"/>
                  </a:ext>
                </a:extLst>
              </p:cNvPr>
              <p:cNvSpPr/>
              <p:nvPr/>
            </p:nvSpPr>
            <p:spPr>
              <a:xfrm>
                <a:off x="7568448" y="5108868"/>
                <a:ext cx="170879" cy="141526"/>
              </a:xfrm>
              <a:custGeom>
                <a:avLst/>
                <a:gdLst>
                  <a:gd name="connsiteX0" fmla="*/ 158812 w 170879"/>
                  <a:gd name="connsiteY0" fmla="*/ 56749 h 141526"/>
                  <a:gd name="connsiteX1" fmla="*/ 144067 w 170879"/>
                  <a:gd name="connsiteY1" fmla="*/ 52891 h 141526"/>
                  <a:gd name="connsiteX2" fmla="*/ 145182 w 170879"/>
                  <a:gd name="connsiteY2" fmla="*/ 50748 h 141526"/>
                  <a:gd name="connsiteX3" fmla="*/ 128551 w 170879"/>
                  <a:gd name="connsiteY3" fmla="*/ 23831 h 141526"/>
                  <a:gd name="connsiteX4" fmla="*/ 117578 w 170879"/>
                  <a:gd name="connsiteY4" fmla="*/ 25202 h 141526"/>
                  <a:gd name="connsiteX5" fmla="*/ 113635 w 170879"/>
                  <a:gd name="connsiteY5" fmla="*/ 12000 h 141526"/>
                  <a:gd name="connsiteX6" fmla="*/ 82345 w 170879"/>
                  <a:gd name="connsiteY6" fmla="*/ 2742 h 141526"/>
                  <a:gd name="connsiteX7" fmla="*/ 74373 w 170879"/>
                  <a:gd name="connsiteY7" fmla="*/ 28288 h 141526"/>
                  <a:gd name="connsiteX8" fmla="*/ 74373 w 170879"/>
                  <a:gd name="connsiteY8" fmla="*/ 29660 h 141526"/>
                  <a:gd name="connsiteX9" fmla="*/ 80374 w 170879"/>
                  <a:gd name="connsiteY9" fmla="*/ 40375 h 141526"/>
                  <a:gd name="connsiteX10" fmla="*/ 67172 w 170879"/>
                  <a:gd name="connsiteY10" fmla="*/ 42862 h 141526"/>
                  <a:gd name="connsiteX11" fmla="*/ 65200 w 170879"/>
                  <a:gd name="connsiteY11" fmla="*/ 25288 h 141526"/>
                  <a:gd name="connsiteX12" fmla="*/ 39997 w 170879"/>
                  <a:gd name="connsiteY12" fmla="*/ 16458 h 141526"/>
                  <a:gd name="connsiteX13" fmla="*/ 29196 w 170879"/>
                  <a:gd name="connsiteY13" fmla="*/ 42262 h 141526"/>
                  <a:gd name="connsiteX14" fmla="*/ 50884 w 170879"/>
                  <a:gd name="connsiteY14" fmla="*/ 55291 h 141526"/>
                  <a:gd name="connsiteX15" fmla="*/ 48141 w 170879"/>
                  <a:gd name="connsiteY15" fmla="*/ 62835 h 141526"/>
                  <a:gd name="connsiteX16" fmla="*/ 18994 w 170879"/>
                  <a:gd name="connsiteY16" fmla="*/ 53663 h 141526"/>
                  <a:gd name="connsiteX17" fmla="*/ 1249 w 170879"/>
                  <a:gd name="connsiteY17" fmla="*/ 88210 h 141526"/>
                  <a:gd name="connsiteX18" fmla="*/ 33911 w 170879"/>
                  <a:gd name="connsiteY18" fmla="*/ 106984 h 141526"/>
                  <a:gd name="connsiteX19" fmla="*/ 40169 w 170879"/>
                  <a:gd name="connsiteY19" fmla="*/ 104669 h 141526"/>
                  <a:gd name="connsiteX20" fmla="*/ 44712 w 170879"/>
                  <a:gd name="connsiteY20" fmla="*/ 127558 h 141526"/>
                  <a:gd name="connsiteX21" fmla="*/ 84146 w 170879"/>
                  <a:gd name="connsiteY21" fmla="*/ 128158 h 141526"/>
                  <a:gd name="connsiteX22" fmla="*/ 128294 w 170879"/>
                  <a:gd name="connsiteY22" fmla="*/ 132015 h 141526"/>
                  <a:gd name="connsiteX23" fmla="*/ 133009 w 170879"/>
                  <a:gd name="connsiteY23" fmla="*/ 117185 h 141526"/>
                  <a:gd name="connsiteX24" fmla="*/ 128551 w 170879"/>
                  <a:gd name="connsiteY24" fmla="*/ 100212 h 141526"/>
                  <a:gd name="connsiteX25" fmla="*/ 122465 w 170879"/>
                  <a:gd name="connsiteY25" fmla="*/ 95496 h 141526"/>
                  <a:gd name="connsiteX26" fmla="*/ 124694 w 170879"/>
                  <a:gd name="connsiteY26" fmla="*/ 93353 h 141526"/>
                  <a:gd name="connsiteX27" fmla="*/ 127094 w 170879"/>
                  <a:gd name="connsiteY27" fmla="*/ 89753 h 141526"/>
                  <a:gd name="connsiteX28" fmla="*/ 163356 w 170879"/>
                  <a:gd name="connsiteY28" fmla="*/ 96011 h 141526"/>
                  <a:gd name="connsiteX29" fmla="*/ 158812 w 170879"/>
                  <a:gd name="connsiteY29" fmla="*/ 56749 h 141526"/>
                  <a:gd name="connsiteX30" fmla="*/ 82088 w 170879"/>
                  <a:gd name="connsiteY30" fmla="*/ 91468 h 141526"/>
                  <a:gd name="connsiteX31" fmla="*/ 80116 w 170879"/>
                  <a:gd name="connsiteY31" fmla="*/ 89753 h 141526"/>
                  <a:gd name="connsiteX32" fmla="*/ 84660 w 170879"/>
                  <a:gd name="connsiteY32" fmla="*/ 87010 h 141526"/>
                  <a:gd name="connsiteX33" fmla="*/ 87232 w 170879"/>
                  <a:gd name="connsiteY33" fmla="*/ 86839 h 141526"/>
                  <a:gd name="connsiteX34" fmla="*/ 90489 w 170879"/>
                  <a:gd name="connsiteY34" fmla="*/ 92668 h 141526"/>
                  <a:gd name="connsiteX35" fmla="*/ 94518 w 170879"/>
                  <a:gd name="connsiteY35" fmla="*/ 96440 h 141526"/>
                  <a:gd name="connsiteX36" fmla="*/ 87832 w 170879"/>
                  <a:gd name="connsiteY36" fmla="*/ 102612 h 141526"/>
                  <a:gd name="connsiteX37" fmla="*/ 82088 w 170879"/>
                  <a:gd name="connsiteY37" fmla="*/ 91468 h 141526"/>
                  <a:gd name="connsiteX38" fmla="*/ 112349 w 170879"/>
                  <a:gd name="connsiteY38" fmla="*/ 57006 h 141526"/>
                  <a:gd name="connsiteX39" fmla="*/ 96747 w 170879"/>
                  <a:gd name="connsiteY39" fmla="*/ 59663 h 141526"/>
                  <a:gd name="connsiteX40" fmla="*/ 93404 w 170879"/>
                  <a:gd name="connsiteY40" fmla="*/ 49462 h 141526"/>
                  <a:gd name="connsiteX41" fmla="*/ 91346 w 170879"/>
                  <a:gd name="connsiteY41" fmla="*/ 46462 h 141526"/>
                  <a:gd name="connsiteX42" fmla="*/ 104291 w 170879"/>
                  <a:gd name="connsiteY42" fmla="*/ 45348 h 141526"/>
                  <a:gd name="connsiteX43" fmla="*/ 112349 w 170879"/>
                  <a:gd name="connsiteY43" fmla="*/ 57006 h 141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70879" h="141526">
                    <a:moveTo>
                      <a:pt x="158812" y="56749"/>
                    </a:moveTo>
                    <a:cubicBezTo>
                      <a:pt x="154183" y="53577"/>
                      <a:pt x="148954" y="52463"/>
                      <a:pt x="144067" y="52891"/>
                    </a:cubicBezTo>
                    <a:cubicBezTo>
                      <a:pt x="144410" y="52205"/>
                      <a:pt x="144839" y="51520"/>
                      <a:pt x="145182" y="50748"/>
                    </a:cubicBezTo>
                    <a:cubicBezTo>
                      <a:pt x="149468" y="39004"/>
                      <a:pt x="140467" y="25717"/>
                      <a:pt x="128551" y="23831"/>
                    </a:cubicBezTo>
                    <a:cubicBezTo>
                      <a:pt x="124951" y="23230"/>
                      <a:pt x="121093" y="23745"/>
                      <a:pt x="117578" y="25202"/>
                    </a:cubicBezTo>
                    <a:cubicBezTo>
                      <a:pt x="117492" y="20830"/>
                      <a:pt x="116121" y="16287"/>
                      <a:pt x="113635" y="12000"/>
                    </a:cubicBezTo>
                    <a:cubicBezTo>
                      <a:pt x="107549" y="1713"/>
                      <a:pt x="93061" y="-3602"/>
                      <a:pt x="82345" y="2742"/>
                    </a:cubicBezTo>
                    <a:cubicBezTo>
                      <a:pt x="72830" y="8400"/>
                      <a:pt x="71201" y="18944"/>
                      <a:pt x="74373" y="28288"/>
                    </a:cubicBezTo>
                    <a:cubicBezTo>
                      <a:pt x="74287" y="28717"/>
                      <a:pt x="74287" y="29145"/>
                      <a:pt x="74373" y="29660"/>
                    </a:cubicBezTo>
                    <a:cubicBezTo>
                      <a:pt x="75402" y="33860"/>
                      <a:pt x="77545" y="37461"/>
                      <a:pt x="80374" y="40375"/>
                    </a:cubicBezTo>
                    <a:cubicBezTo>
                      <a:pt x="76088" y="39947"/>
                      <a:pt x="71544" y="40976"/>
                      <a:pt x="67172" y="42862"/>
                    </a:cubicBezTo>
                    <a:cubicBezTo>
                      <a:pt x="69230" y="37289"/>
                      <a:pt x="68544" y="30774"/>
                      <a:pt x="65200" y="25288"/>
                    </a:cubicBezTo>
                    <a:cubicBezTo>
                      <a:pt x="59885" y="16630"/>
                      <a:pt x="49598" y="12086"/>
                      <a:pt x="39997" y="16458"/>
                    </a:cubicBezTo>
                    <a:cubicBezTo>
                      <a:pt x="29796" y="21173"/>
                      <a:pt x="26024" y="32660"/>
                      <a:pt x="29196" y="42262"/>
                    </a:cubicBezTo>
                    <a:cubicBezTo>
                      <a:pt x="30224" y="53063"/>
                      <a:pt x="41026" y="57006"/>
                      <a:pt x="50884" y="55291"/>
                    </a:cubicBezTo>
                    <a:cubicBezTo>
                      <a:pt x="49427" y="57692"/>
                      <a:pt x="48570" y="60178"/>
                      <a:pt x="48141" y="62835"/>
                    </a:cubicBezTo>
                    <a:cubicBezTo>
                      <a:pt x="40340" y="55635"/>
                      <a:pt x="27996" y="51605"/>
                      <a:pt x="18994" y="53663"/>
                    </a:cubicBezTo>
                    <a:cubicBezTo>
                      <a:pt x="3907" y="57092"/>
                      <a:pt x="-3037" y="74494"/>
                      <a:pt x="1249" y="88210"/>
                    </a:cubicBezTo>
                    <a:cubicBezTo>
                      <a:pt x="5364" y="101497"/>
                      <a:pt x="20537" y="109813"/>
                      <a:pt x="33911" y="106984"/>
                    </a:cubicBezTo>
                    <a:cubicBezTo>
                      <a:pt x="36139" y="106470"/>
                      <a:pt x="38283" y="105698"/>
                      <a:pt x="40169" y="104669"/>
                    </a:cubicBezTo>
                    <a:cubicBezTo>
                      <a:pt x="38368" y="112299"/>
                      <a:pt x="39740" y="120871"/>
                      <a:pt x="44712" y="127558"/>
                    </a:cubicBezTo>
                    <a:cubicBezTo>
                      <a:pt x="54656" y="141274"/>
                      <a:pt x="73944" y="140245"/>
                      <a:pt x="84146" y="128158"/>
                    </a:cubicBezTo>
                    <a:cubicBezTo>
                      <a:pt x="90918" y="145732"/>
                      <a:pt x="117492" y="144874"/>
                      <a:pt x="128294" y="132015"/>
                    </a:cubicBezTo>
                    <a:cubicBezTo>
                      <a:pt x="131723" y="127901"/>
                      <a:pt x="133009" y="122500"/>
                      <a:pt x="133009" y="117185"/>
                    </a:cubicBezTo>
                    <a:cubicBezTo>
                      <a:pt x="134637" y="111356"/>
                      <a:pt x="132580" y="104669"/>
                      <a:pt x="128551" y="100212"/>
                    </a:cubicBezTo>
                    <a:cubicBezTo>
                      <a:pt x="126751" y="98154"/>
                      <a:pt x="124694" y="96697"/>
                      <a:pt x="122465" y="95496"/>
                    </a:cubicBezTo>
                    <a:cubicBezTo>
                      <a:pt x="123236" y="94811"/>
                      <a:pt x="124008" y="94125"/>
                      <a:pt x="124694" y="93353"/>
                    </a:cubicBezTo>
                    <a:cubicBezTo>
                      <a:pt x="125722" y="92239"/>
                      <a:pt x="126494" y="90953"/>
                      <a:pt x="127094" y="89753"/>
                    </a:cubicBezTo>
                    <a:cubicBezTo>
                      <a:pt x="135238" y="101841"/>
                      <a:pt x="151268" y="105269"/>
                      <a:pt x="163356" y="96011"/>
                    </a:cubicBezTo>
                    <a:cubicBezTo>
                      <a:pt x="176471" y="85810"/>
                      <a:pt x="170814" y="64978"/>
                      <a:pt x="158812" y="56749"/>
                    </a:cubicBezTo>
                    <a:close/>
                    <a:moveTo>
                      <a:pt x="82088" y="91468"/>
                    </a:moveTo>
                    <a:cubicBezTo>
                      <a:pt x="81488" y="90868"/>
                      <a:pt x="80802" y="90267"/>
                      <a:pt x="80116" y="89753"/>
                    </a:cubicBezTo>
                    <a:cubicBezTo>
                      <a:pt x="81659" y="88982"/>
                      <a:pt x="83202" y="88124"/>
                      <a:pt x="84660" y="87010"/>
                    </a:cubicBezTo>
                    <a:cubicBezTo>
                      <a:pt x="85517" y="87267"/>
                      <a:pt x="86375" y="87267"/>
                      <a:pt x="87232" y="86839"/>
                    </a:cubicBezTo>
                    <a:cubicBezTo>
                      <a:pt x="88004" y="88896"/>
                      <a:pt x="89032" y="90868"/>
                      <a:pt x="90489" y="92668"/>
                    </a:cubicBezTo>
                    <a:cubicBezTo>
                      <a:pt x="91690" y="94125"/>
                      <a:pt x="93061" y="95411"/>
                      <a:pt x="94518" y="96440"/>
                    </a:cubicBezTo>
                    <a:cubicBezTo>
                      <a:pt x="91861" y="98069"/>
                      <a:pt x="89632" y="100212"/>
                      <a:pt x="87832" y="102612"/>
                    </a:cubicBezTo>
                    <a:cubicBezTo>
                      <a:pt x="86717" y="98326"/>
                      <a:pt x="84831" y="94382"/>
                      <a:pt x="82088" y="91468"/>
                    </a:cubicBezTo>
                    <a:close/>
                    <a:moveTo>
                      <a:pt x="112349" y="57006"/>
                    </a:moveTo>
                    <a:cubicBezTo>
                      <a:pt x="107206" y="56063"/>
                      <a:pt x="101633" y="56920"/>
                      <a:pt x="96747" y="59663"/>
                    </a:cubicBezTo>
                    <a:cubicBezTo>
                      <a:pt x="96233" y="56063"/>
                      <a:pt x="95118" y="52549"/>
                      <a:pt x="93404" y="49462"/>
                    </a:cubicBezTo>
                    <a:cubicBezTo>
                      <a:pt x="92804" y="48348"/>
                      <a:pt x="92118" y="47405"/>
                      <a:pt x="91346" y="46462"/>
                    </a:cubicBezTo>
                    <a:cubicBezTo>
                      <a:pt x="95547" y="47491"/>
                      <a:pt x="100005" y="47233"/>
                      <a:pt x="104291" y="45348"/>
                    </a:cubicBezTo>
                    <a:cubicBezTo>
                      <a:pt x="105663" y="49634"/>
                      <a:pt x="108835" y="53834"/>
                      <a:pt x="112349" y="57006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6" name="任意多边形: 形状 1565">
                <a:extLst>
                  <a:ext uri="{FF2B5EF4-FFF2-40B4-BE49-F238E27FC236}">
                    <a16:creationId xmlns:a16="http://schemas.microsoft.com/office/drawing/2014/main" id="{326CDE0C-373A-C0A8-91C3-B2F735C5E78B}"/>
                  </a:ext>
                </a:extLst>
              </p:cNvPr>
              <p:cNvSpPr/>
              <p:nvPr/>
            </p:nvSpPr>
            <p:spPr>
              <a:xfrm>
                <a:off x="7661077" y="5119165"/>
                <a:ext cx="18066" cy="23322"/>
              </a:xfrm>
              <a:custGeom>
                <a:avLst/>
                <a:gdLst>
                  <a:gd name="connsiteX0" fmla="*/ 8491 w 18066"/>
                  <a:gd name="connsiteY0" fmla="*/ 74 h 23322"/>
                  <a:gd name="connsiteX1" fmla="*/ 2319 w 18066"/>
                  <a:gd name="connsiteY1" fmla="*/ 2474 h 23322"/>
                  <a:gd name="connsiteX2" fmla="*/ 604 w 18066"/>
                  <a:gd name="connsiteY2" fmla="*/ 6161 h 23322"/>
                  <a:gd name="connsiteX3" fmla="*/ 690 w 18066"/>
                  <a:gd name="connsiteY3" fmla="*/ 6503 h 23322"/>
                  <a:gd name="connsiteX4" fmla="*/ 176 w 18066"/>
                  <a:gd name="connsiteY4" fmla="*/ 8475 h 23322"/>
                  <a:gd name="connsiteX5" fmla="*/ 347 w 18066"/>
                  <a:gd name="connsiteY5" fmla="*/ 15419 h 23322"/>
                  <a:gd name="connsiteX6" fmla="*/ 7719 w 18066"/>
                  <a:gd name="connsiteY6" fmla="*/ 23220 h 23322"/>
                  <a:gd name="connsiteX7" fmla="*/ 17149 w 18066"/>
                  <a:gd name="connsiteY7" fmla="*/ 18076 h 23322"/>
                  <a:gd name="connsiteX8" fmla="*/ 16977 w 18066"/>
                  <a:gd name="connsiteY8" fmla="*/ 7361 h 23322"/>
                  <a:gd name="connsiteX9" fmla="*/ 8491 w 18066"/>
                  <a:gd name="connsiteY9" fmla="*/ 74 h 2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66" h="23322">
                    <a:moveTo>
                      <a:pt x="8491" y="74"/>
                    </a:moveTo>
                    <a:cubicBezTo>
                      <a:pt x="6176" y="-269"/>
                      <a:pt x="3776" y="588"/>
                      <a:pt x="2319" y="2474"/>
                    </a:cubicBezTo>
                    <a:cubicBezTo>
                      <a:pt x="1547" y="3503"/>
                      <a:pt x="690" y="4789"/>
                      <a:pt x="604" y="6161"/>
                    </a:cubicBezTo>
                    <a:cubicBezTo>
                      <a:pt x="518" y="6847"/>
                      <a:pt x="518" y="6932"/>
                      <a:pt x="690" y="6503"/>
                    </a:cubicBezTo>
                    <a:cubicBezTo>
                      <a:pt x="433" y="7189"/>
                      <a:pt x="261" y="7875"/>
                      <a:pt x="176" y="8475"/>
                    </a:cubicBezTo>
                    <a:cubicBezTo>
                      <a:pt x="-82" y="10447"/>
                      <a:pt x="-82" y="13447"/>
                      <a:pt x="347" y="15419"/>
                    </a:cubicBezTo>
                    <a:cubicBezTo>
                      <a:pt x="1119" y="19362"/>
                      <a:pt x="3519" y="22620"/>
                      <a:pt x="7719" y="23220"/>
                    </a:cubicBezTo>
                    <a:cubicBezTo>
                      <a:pt x="11491" y="23820"/>
                      <a:pt x="15777" y="21763"/>
                      <a:pt x="17149" y="18076"/>
                    </a:cubicBezTo>
                    <a:cubicBezTo>
                      <a:pt x="18520" y="14390"/>
                      <a:pt x="18264" y="11047"/>
                      <a:pt x="16977" y="7361"/>
                    </a:cubicBezTo>
                    <a:cubicBezTo>
                      <a:pt x="15777" y="4103"/>
                      <a:pt x="12177" y="674"/>
                      <a:pt x="8491" y="74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7" name="任意多边形: 形状 1566">
                <a:extLst>
                  <a:ext uri="{FF2B5EF4-FFF2-40B4-BE49-F238E27FC236}">
                    <a16:creationId xmlns:a16="http://schemas.microsoft.com/office/drawing/2014/main" id="{6D78D0F6-A1AD-AEAB-027D-4E0B1D4EFDC8}"/>
                  </a:ext>
                </a:extLst>
              </p:cNvPr>
              <p:cNvSpPr/>
              <p:nvPr/>
            </p:nvSpPr>
            <p:spPr>
              <a:xfrm>
                <a:off x="7690508" y="5143249"/>
                <a:ext cx="18518" cy="20841"/>
              </a:xfrm>
              <a:custGeom>
                <a:avLst/>
                <a:gdLst>
                  <a:gd name="connsiteX0" fmla="*/ 2976 w 18518"/>
                  <a:gd name="connsiteY0" fmla="*/ 2908 h 20841"/>
                  <a:gd name="connsiteX1" fmla="*/ 62 w 18518"/>
                  <a:gd name="connsiteY1" fmla="*/ 10452 h 20841"/>
                  <a:gd name="connsiteX2" fmla="*/ 5291 w 18518"/>
                  <a:gd name="connsiteY2" fmla="*/ 20139 h 20841"/>
                  <a:gd name="connsiteX3" fmla="*/ 16007 w 18518"/>
                  <a:gd name="connsiteY3" fmla="*/ 17481 h 20841"/>
                  <a:gd name="connsiteX4" fmla="*/ 16693 w 18518"/>
                  <a:gd name="connsiteY4" fmla="*/ 3937 h 20841"/>
                  <a:gd name="connsiteX5" fmla="*/ 2976 w 18518"/>
                  <a:gd name="connsiteY5" fmla="*/ 2908 h 2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8" h="20841">
                    <a:moveTo>
                      <a:pt x="2976" y="2908"/>
                    </a:moveTo>
                    <a:cubicBezTo>
                      <a:pt x="1176" y="4623"/>
                      <a:pt x="319" y="8051"/>
                      <a:pt x="62" y="10452"/>
                    </a:cubicBezTo>
                    <a:cubicBezTo>
                      <a:pt x="-367" y="14481"/>
                      <a:pt x="1433" y="18424"/>
                      <a:pt x="5291" y="20139"/>
                    </a:cubicBezTo>
                    <a:cubicBezTo>
                      <a:pt x="8720" y="21596"/>
                      <a:pt x="13864" y="20825"/>
                      <a:pt x="16007" y="17481"/>
                    </a:cubicBezTo>
                    <a:cubicBezTo>
                      <a:pt x="18664" y="13452"/>
                      <a:pt x="19693" y="8137"/>
                      <a:pt x="16693" y="3937"/>
                    </a:cubicBezTo>
                    <a:cubicBezTo>
                      <a:pt x="13092" y="-1035"/>
                      <a:pt x="7177" y="-1207"/>
                      <a:pt x="2976" y="2908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8" name="任意多边形: 形状 1567">
                <a:extLst>
                  <a:ext uri="{FF2B5EF4-FFF2-40B4-BE49-F238E27FC236}">
                    <a16:creationId xmlns:a16="http://schemas.microsoft.com/office/drawing/2014/main" id="{44B76349-FBEB-F948-417F-7579CA24CE2B}"/>
                  </a:ext>
                </a:extLst>
              </p:cNvPr>
              <p:cNvSpPr/>
              <p:nvPr/>
            </p:nvSpPr>
            <p:spPr>
              <a:xfrm>
                <a:off x="7640446" y="5160326"/>
                <a:ext cx="19877" cy="24484"/>
              </a:xfrm>
              <a:custGeom>
                <a:avLst/>
                <a:gdLst>
                  <a:gd name="connsiteX0" fmla="*/ 12577 w 19877"/>
                  <a:gd name="connsiteY0" fmla="*/ 833 h 24484"/>
                  <a:gd name="connsiteX1" fmla="*/ 661 w 19877"/>
                  <a:gd name="connsiteY1" fmla="*/ 7348 h 24484"/>
                  <a:gd name="connsiteX2" fmla="*/ 318 w 19877"/>
                  <a:gd name="connsiteY2" fmla="*/ 10434 h 24484"/>
                  <a:gd name="connsiteX3" fmla="*/ 318 w 19877"/>
                  <a:gd name="connsiteY3" fmla="*/ 10348 h 24484"/>
                  <a:gd name="connsiteX4" fmla="*/ 147 w 19877"/>
                  <a:gd name="connsiteY4" fmla="*/ 16006 h 24484"/>
                  <a:gd name="connsiteX5" fmla="*/ 5805 w 19877"/>
                  <a:gd name="connsiteY5" fmla="*/ 23721 h 24484"/>
                  <a:gd name="connsiteX6" fmla="*/ 17035 w 19877"/>
                  <a:gd name="connsiteY6" fmla="*/ 20978 h 24484"/>
                  <a:gd name="connsiteX7" fmla="*/ 12577 w 19877"/>
                  <a:gd name="connsiteY7" fmla="*/ 833 h 2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77" h="24484">
                    <a:moveTo>
                      <a:pt x="12577" y="833"/>
                    </a:moveTo>
                    <a:cubicBezTo>
                      <a:pt x="7262" y="-1825"/>
                      <a:pt x="1947" y="2290"/>
                      <a:pt x="661" y="7348"/>
                    </a:cubicBezTo>
                    <a:cubicBezTo>
                      <a:pt x="575" y="7777"/>
                      <a:pt x="404" y="9405"/>
                      <a:pt x="318" y="10434"/>
                    </a:cubicBezTo>
                    <a:cubicBezTo>
                      <a:pt x="318" y="10348"/>
                      <a:pt x="318" y="10348"/>
                      <a:pt x="318" y="10348"/>
                    </a:cubicBezTo>
                    <a:cubicBezTo>
                      <a:pt x="147" y="12149"/>
                      <a:pt x="-196" y="14206"/>
                      <a:pt x="147" y="16006"/>
                    </a:cubicBezTo>
                    <a:cubicBezTo>
                      <a:pt x="833" y="19435"/>
                      <a:pt x="2461" y="22264"/>
                      <a:pt x="5805" y="23721"/>
                    </a:cubicBezTo>
                    <a:cubicBezTo>
                      <a:pt x="9834" y="25436"/>
                      <a:pt x="14206" y="24150"/>
                      <a:pt x="17035" y="20978"/>
                    </a:cubicBezTo>
                    <a:cubicBezTo>
                      <a:pt x="22435" y="14549"/>
                      <a:pt x="19692" y="4433"/>
                      <a:pt x="12577" y="833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9" name="任意多边形: 形状 1568">
                <a:extLst>
                  <a:ext uri="{FF2B5EF4-FFF2-40B4-BE49-F238E27FC236}">
                    <a16:creationId xmlns:a16="http://schemas.microsoft.com/office/drawing/2014/main" id="{273FF450-DB01-DB9B-A462-B1FCA9DAE0EC}"/>
                  </a:ext>
                </a:extLst>
              </p:cNvPr>
              <p:cNvSpPr/>
              <p:nvPr/>
            </p:nvSpPr>
            <p:spPr>
              <a:xfrm>
                <a:off x="7610564" y="5132080"/>
                <a:ext cx="19417" cy="22104"/>
              </a:xfrm>
              <a:custGeom>
                <a:avLst/>
                <a:gdLst>
                  <a:gd name="connsiteX0" fmla="*/ 4139 w 19417"/>
                  <a:gd name="connsiteY0" fmla="*/ 1561 h 22104"/>
                  <a:gd name="connsiteX1" fmla="*/ 196 w 19417"/>
                  <a:gd name="connsiteY1" fmla="*/ 8676 h 22104"/>
                  <a:gd name="connsiteX2" fmla="*/ 2425 w 19417"/>
                  <a:gd name="connsiteY2" fmla="*/ 18277 h 22104"/>
                  <a:gd name="connsiteX3" fmla="*/ 13312 w 19417"/>
                  <a:gd name="connsiteY3" fmla="*/ 21535 h 22104"/>
                  <a:gd name="connsiteX4" fmla="*/ 19399 w 19417"/>
                  <a:gd name="connsiteY4" fmla="*/ 11762 h 22104"/>
                  <a:gd name="connsiteX5" fmla="*/ 4139 w 19417"/>
                  <a:gd name="connsiteY5" fmla="*/ 1561 h 22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17" h="22104">
                    <a:moveTo>
                      <a:pt x="4139" y="1561"/>
                    </a:moveTo>
                    <a:cubicBezTo>
                      <a:pt x="1653" y="3361"/>
                      <a:pt x="711" y="5761"/>
                      <a:pt x="196" y="8676"/>
                    </a:cubicBezTo>
                    <a:cubicBezTo>
                      <a:pt x="-490" y="12105"/>
                      <a:pt x="711" y="15363"/>
                      <a:pt x="2425" y="18277"/>
                    </a:cubicBezTo>
                    <a:cubicBezTo>
                      <a:pt x="4568" y="21792"/>
                      <a:pt x="9712" y="22906"/>
                      <a:pt x="13312" y="21535"/>
                    </a:cubicBezTo>
                    <a:cubicBezTo>
                      <a:pt x="17341" y="19992"/>
                      <a:pt x="19656" y="16048"/>
                      <a:pt x="19399" y="11762"/>
                    </a:cubicBezTo>
                    <a:cubicBezTo>
                      <a:pt x="19056" y="5076"/>
                      <a:pt x="11169" y="-3583"/>
                      <a:pt x="4139" y="1561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0" name="任意多边形: 形状 1569">
                <a:extLst>
                  <a:ext uri="{FF2B5EF4-FFF2-40B4-BE49-F238E27FC236}">
                    <a16:creationId xmlns:a16="http://schemas.microsoft.com/office/drawing/2014/main" id="{9AA21410-DE04-6372-E5DD-3675E1F78CF9}"/>
                  </a:ext>
                </a:extLst>
              </p:cNvPr>
              <p:cNvSpPr/>
              <p:nvPr/>
            </p:nvSpPr>
            <p:spPr>
              <a:xfrm>
                <a:off x="7595100" y="5175150"/>
                <a:ext cx="20414" cy="25851"/>
              </a:xfrm>
              <a:custGeom>
                <a:avLst/>
                <a:gdLst>
                  <a:gd name="connsiteX0" fmla="*/ 7602 w 20414"/>
                  <a:gd name="connsiteY0" fmla="*/ 154 h 25851"/>
                  <a:gd name="connsiteX1" fmla="*/ 401 w 20414"/>
                  <a:gd name="connsiteY1" fmla="*/ 7012 h 25851"/>
                  <a:gd name="connsiteX2" fmla="*/ 401 w 20414"/>
                  <a:gd name="connsiteY2" fmla="*/ 8041 h 25851"/>
                  <a:gd name="connsiteX3" fmla="*/ 487 w 20414"/>
                  <a:gd name="connsiteY3" fmla="*/ 11641 h 25851"/>
                  <a:gd name="connsiteX4" fmla="*/ 401 w 20414"/>
                  <a:gd name="connsiteY4" fmla="*/ 12584 h 25851"/>
                  <a:gd name="connsiteX5" fmla="*/ 144 w 20414"/>
                  <a:gd name="connsiteY5" fmla="*/ 17213 h 25851"/>
                  <a:gd name="connsiteX6" fmla="*/ 5888 w 20414"/>
                  <a:gd name="connsiteY6" fmla="*/ 25014 h 25851"/>
                  <a:gd name="connsiteX7" fmla="*/ 15403 w 20414"/>
                  <a:gd name="connsiteY7" fmla="*/ 23985 h 25851"/>
                  <a:gd name="connsiteX8" fmla="*/ 20204 w 20414"/>
                  <a:gd name="connsiteY8" fmla="*/ 15670 h 25851"/>
                  <a:gd name="connsiteX9" fmla="*/ 19604 w 20414"/>
                  <a:gd name="connsiteY9" fmla="*/ 8126 h 25851"/>
                  <a:gd name="connsiteX10" fmla="*/ 7602 w 20414"/>
                  <a:gd name="connsiteY10" fmla="*/ 154 h 25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414" h="25851">
                    <a:moveTo>
                      <a:pt x="7602" y="154"/>
                    </a:moveTo>
                    <a:cubicBezTo>
                      <a:pt x="4087" y="925"/>
                      <a:pt x="830" y="3068"/>
                      <a:pt x="401" y="7012"/>
                    </a:cubicBezTo>
                    <a:cubicBezTo>
                      <a:pt x="316" y="8126"/>
                      <a:pt x="144" y="11384"/>
                      <a:pt x="401" y="8041"/>
                    </a:cubicBezTo>
                    <a:cubicBezTo>
                      <a:pt x="316" y="9412"/>
                      <a:pt x="316" y="10441"/>
                      <a:pt x="487" y="11641"/>
                    </a:cubicBezTo>
                    <a:cubicBezTo>
                      <a:pt x="487" y="11984"/>
                      <a:pt x="487" y="12241"/>
                      <a:pt x="401" y="12584"/>
                    </a:cubicBezTo>
                    <a:cubicBezTo>
                      <a:pt x="144" y="14127"/>
                      <a:pt x="-199" y="15584"/>
                      <a:pt x="144" y="17213"/>
                    </a:cubicBezTo>
                    <a:cubicBezTo>
                      <a:pt x="830" y="20642"/>
                      <a:pt x="2459" y="23557"/>
                      <a:pt x="5888" y="25014"/>
                    </a:cubicBezTo>
                    <a:cubicBezTo>
                      <a:pt x="8717" y="26300"/>
                      <a:pt x="12917" y="26214"/>
                      <a:pt x="15403" y="23985"/>
                    </a:cubicBezTo>
                    <a:cubicBezTo>
                      <a:pt x="18146" y="21500"/>
                      <a:pt x="19433" y="19271"/>
                      <a:pt x="20204" y="15670"/>
                    </a:cubicBezTo>
                    <a:cubicBezTo>
                      <a:pt x="20718" y="13013"/>
                      <a:pt x="20204" y="10612"/>
                      <a:pt x="19604" y="8126"/>
                    </a:cubicBezTo>
                    <a:cubicBezTo>
                      <a:pt x="18318" y="3412"/>
                      <a:pt x="12660" y="-875"/>
                      <a:pt x="7602" y="154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1" name="任意多边形: 形状 1570">
                <a:extLst>
                  <a:ext uri="{FF2B5EF4-FFF2-40B4-BE49-F238E27FC236}">
                    <a16:creationId xmlns:a16="http://schemas.microsoft.com/office/drawing/2014/main" id="{64BF1571-BB3F-714B-6564-BE405243E222}"/>
                  </a:ext>
                </a:extLst>
              </p:cNvPr>
              <p:cNvSpPr/>
              <p:nvPr/>
            </p:nvSpPr>
            <p:spPr>
              <a:xfrm>
                <a:off x="7628969" y="5206553"/>
                <a:ext cx="21152" cy="25997"/>
              </a:xfrm>
              <a:custGeom>
                <a:avLst/>
                <a:gdLst>
                  <a:gd name="connsiteX0" fmla="*/ 13595 w 21152"/>
                  <a:gd name="connsiteY0" fmla="*/ 640 h 25997"/>
                  <a:gd name="connsiteX1" fmla="*/ 1937 w 21152"/>
                  <a:gd name="connsiteY1" fmla="*/ 5184 h 25997"/>
                  <a:gd name="connsiteX2" fmla="*/ 994 w 21152"/>
                  <a:gd name="connsiteY2" fmla="*/ 8442 h 25997"/>
                  <a:gd name="connsiteX3" fmla="*/ 822 w 21152"/>
                  <a:gd name="connsiteY3" fmla="*/ 11270 h 25997"/>
                  <a:gd name="connsiteX4" fmla="*/ 736 w 21152"/>
                  <a:gd name="connsiteY4" fmla="*/ 12385 h 25997"/>
                  <a:gd name="connsiteX5" fmla="*/ 736 w 21152"/>
                  <a:gd name="connsiteY5" fmla="*/ 12299 h 25997"/>
                  <a:gd name="connsiteX6" fmla="*/ 137 w 21152"/>
                  <a:gd name="connsiteY6" fmla="*/ 14528 h 25997"/>
                  <a:gd name="connsiteX7" fmla="*/ 5966 w 21152"/>
                  <a:gd name="connsiteY7" fmla="*/ 25158 h 25997"/>
                  <a:gd name="connsiteX8" fmla="*/ 17710 w 21152"/>
                  <a:gd name="connsiteY8" fmla="*/ 22243 h 25997"/>
                  <a:gd name="connsiteX9" fmla="*/ 13595 w 21152"/>
                  <a:gd name="connsiteY9" fmla="*/ 640 h 25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152" h="25997">
                    <a:moveTo>
                      <a:pt x="13595" y="640"/>
                    </a:moveTo>
                    <a:cubicBezTo>
                      <a:pt x="8794" y="-1074"/>
                      <a:pt x="4423" y="726"/>
                      <a:pt x="1937" y="5184"/>
                    </a:cubicBezTo>
                    <a:cubicBezTo>
                      <a:pt x="1422" y="6213"/>
                      <a:pt x="1080" y="7327"/>
                      <a:pt x="994" y="8442"/>
                    </a:cubicBezTo>
                    <a:cubicBezTo>
                      <a:pt x="994" y="8956"/>
                      <a:pt x="908" y="10413"/>
                      <a:pt x="822" y="11270"/>
                    </a:cubicBezTo>
                    <a:cubicBezTo>
                      <a:pt x="822" y="11613"/>
                      <a:pt x="736" y="12042"/>
                      <a:pt x="736" y="12385"/>
                    </a:cubicBezTo>
                    <a:cubicBezTo>
                      <a:pt x="736" y="12385"/>
                      <a:pt x="736" y="12385"/>
                      <a:pt x="736" y="12299"/>
                    </a:cubicBezTo>
                    <a:cubicBezTo>
                      <a:pt x="479" y="13071"/>
                      <a:pt x="222" y="13756"/>
                      <a:pt x="137" y="14528"/>
                    </a:cubicBezTo>
                    <a:cubicBezTo>
                      <a:pt x="-635" y="18900"/>
                      <a:pt x="1937" y="23443"/>
                      <a:pt x="5966" y="25158"/>
                    </a:cubicBezTo>
                    <a:cubicBezTo>
                      <a:pt x="10423" y="27130"/>
                      <a:pt x="14538" y="25415"/>
                      <a:pt x="17710" y="22243"/>
                    </a:cubicBezTo>
                    <a:cubicBezTo>
                      <a:pt x="23711" y="16585"/>
                      <a:pt x="21568" y="3555"/>
                      <a:pt x="13595" y="640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2" name="任意多边形: 形状 1571">
                <a:extLst>
                  <a:ext uri="{FF2B5EF4-FFF2-40B4-BE49-F238E27FC236}">
                    <a16:creationId xmlns:a16="http://schemas.microsoft.com/office/drawing/2014/main" id="{62FB4E26-980B-711C-6F74-A677EF1C3622}"/>
                  </a:ext>
                </a:extLst>
              </p:cNvPr>
              <p:cNvSpPr/>
              <p:nvPr/>
            </p:nvSpPr>
            <p:spPr>
              <a:xfrm>
                <a:off x="7670588" y="5216917"/>
                <a:ext cx="21202" cy="22505"/>
              </a:xfrm>
              <a:custGeom>
                <a:avLst/>
                <a:gdLst>
                  <a:gd name="connsiteX0" fmla="*/ 14324 w 21202"/>
                  <a:gd name="connsiteY0" fmla="*/ 134 h 22505"/>
                  <a:gd name="connsiteX1" fmla="*/ 7209 w 21202"/>
                  <a:gd name="connsiteY1" fmla="*/ 2106 h 22505"/>
                  <a:gd name="connsiteX2" fmla="*/ 4294 w 21202"/>
                  <a:gd name="connsiteY2" fmla="*/ 4677 h 22505"/>
                  <a:gd name="connsiteX3" fmla="*/ 3951 w 21202"/>
                  <a:gd name="connsiteY3" fmla="*/ 5106 h 22505"/>
                  <a:gd name="connsiteX4" fmla="*/ 1808 w 21202"/>
                  <a:gd name="connsiteY4" fmla="*/ 18479 h 22505"/>
                  <a:gd name="connsiteX5" fmla="*/ 15267 w 21202"/>
                  <a:gd name="connsiteY5" fmla="*/ 20622 h 22505"/>
                  <a:gd name="connsiteX6" fmla="*/ 21182 w 21202"/>
                  <a:gd name="connsiteY6" fmla="*/ 10592 h 22505"/>
                  <a:gd name="connsiteX7" fmla="*/ 14324 w 21202"/>
                  <a:gd name="connsiteY7" fmla="*/ 134 h 22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02" h="22505">
                    <a:moveTo>
                      <a:pt x="14324" y="134"/>
                    </a:moveTo>
                    <a:cubicBezTo>
                      <a:pt x="11752" y="-380"/>
                      <a:pt x="9266" y="649"/>
                      <a:pt x="7209" y="2106"/>
                    </a:cubicBezTo>
                    <a:cubicBezTo>
                      <a:pt x="6095" y="2792"/>
                      <a:pt x="5152" y="3735"/>
                      <a:pt x="4294" y="4677"/>
                    </a:cubicBezTo>
                    <a:cubicBezTo>
                      <a:pt x="3951" y="4935"/>
                      <a:pt x="2065" y="6821"/>
                      <a:pt x="3951" y="5106"/>
                    </a:cubicBezTo>
                    <a:cubicBezTo>
                      <a:pt x="94" y="8621"/>
                      <a:pt x="-1535" y="13936"/>
                      <a:pt x="1808" y="18479"/>
                    </a:cubicBezTo>
                    <a:cubicBezTo>
                      <a:pt x="4637" y="22337"/>
                      <a:pt x="11410" y="24137"/>
                      <a:pt x="15267" y="20622"/>
                    </a:cubicBezTo>
                    <a:cubicBezTo>
                      <a:pt x="18267" y="17879"/>
                      <a:pt x="20839" y="14879"/>
                      <a:pt x="21182" y="10592"/>
                    </a:cubicBezTo>
                    <a:cubicBezTo>
                      <a:pt x="21439" y="5792"/>
                      <a:pt x="19296" y="1163"/>
                      <a:pt x="14324" y="134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3" name="任意多边形: 形状 1572">
                <a:extLst>
                  <a:ext uri="{FF2B5EF4-FFF2-40B4-BE49-F238E27FC236}">
                    <a16:creationId xmlns:a16="http://schemas.microsoft.com/office/drawing/2014/main" id="{D8B90429-D108-7E70-B8BA-884D753AAECD}"/>
                  </a:ext>
                </a:extLst>
              </p:cNvPr>
              <p:cNvSpPr/>
              <p:nvPr/>
            </p:nvSpPr>
            <p:spPr>
              <a:xfrm>
                <a:off x="7669329" y="5177776"/>
                <a:ext cx="20464" cy="20080"/>
              </a:xfrm>
              <a:custGeom>
                <a:avLst/>
                <a:gdLst>
                  <a:gd name="connsiteX0" fmla="*/ 9069 w 20464"/>
                  <a:gd name="connsiteY0" fmla="*/ 356 h 20080"/>
                  <a:gd name="connsiteX1" fmla="*/ 3839 w 20464"/>
                  <a:gd name="connsiteY1" fmla="*/ 3013 h 20080"/>
                  <a:gd name="connsiteX2" fmla="*/ 1782 w 20464"/>
                  <a:gd name="connsiteY2" fmla="*/ 16215 h 20080"/>
                  <a:gd name="connsiteX3" fmla="*/ 14898 w 20464"/>
                  <a:gd name="connsiteY3" fmla="*/ 18273 h 20080"/>
                  <a:gd name="connsiteX4" fmla="*/ 20384 w 20464"/>
                  <a:gd name="connsiteY4" fmla="*/ 9614 h 20080"/>
                  <a:gd name="connsiteX5" fmla="*/ 9069 w 20464"/>
                  <a:gd name="connsiteY5" fmla="*/ 356 h 20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64" h="20080">
                    <a:moveTo>
                      <a:pt x="9069" y="356"/>
                    </a:moveTo>
                    <a:cubicBezTo>
                      <a:pt x="7268" y="870"/>
                      <a:pt x="5382" y="1985"/>
                      <a:pt x="3839" y="3013"/>
                    </a:cubicBezTo>
                    <a:cubicBezTo>
                      <a:pt x="-361" y="5928"/>
                      <a:pt x="-1219" y="12100"/>
                      <a:pt x="1782" y="16215"/>
                    </a:cubicBezTo>
                    <a:cubicBezTo>
                      <a:pt x="4697" y="20244"/>
                      <a:pt x="10868" y="21444"/>
                      <a:pt x="14898" y="18273"/>
                    </a:cubicBezTo>
                    <a:cubicBezTo>
                      <a:pt x="17641" y="16044"/>
                      <a:pt x="19869" y="13214"/>
                      <a:pt x="20384" y="9614"/>
                    </a:cubicBezTo>
                    <a:cubicBezTo>
                      <a:pt x="21241" y="2842"/>
                      <a:pt x="15155" y="-1273"/>
                      <a:pt x="9069" y="356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4" name="任意多边形: 形状 1573">
                <a:extLst>
                  <a:ext uri="{FF2B5EF4-FFF2-40B4-BE49-F238E27FC236}">
                    <a16:creationId xmlns:a16="http://schemas.microsoft.com/office/drawing/2014/main" id="{9150000C-CFB1-63BB-FBE7-5F218714876A}"/>
                  </a:ext>
                </a:extLst>
              </p:cNvPr>
              <p:cNvSpPr/>
              <p:nvPr/>
            </p:nvSpPr>
            <p:spPr>
              <a:xfrm>
                <a:off x="7710285" y="5178085"/>
                <a:ext cx="21616" cy="21454"/>
              </a:xfrm>
              <a:custGeom>
                <a:avLst/>
                <a:gdLst>
                  <a:gd name="connsiteX0" fmla="*/ 12518 w 21616"/>
                  <a:gd name="connsiteY0" fmla="*/ 47 h 21454"/>
                  <a:gd name="connsiteX1" fmla="*/ 10032 w 21616"/>
                  <a:gd name="connsiteY1" fmla="*/ 476 h 21454"/>
                  <a:gd name="connsiteX2" fmla="*/ 9946 w 21616"/>
                  <a:gd name="connsiteY2" fmla="*/ 476 h 21454"/>
                  <a:gd name="connsiteX3" fmla="*/ 9946 w 21616"/>
                  <a:gd name="connsiteY3" fmla="*/ 476 h 21454"/>
                  <a:gd name="connsiteX4" fmla="*/ 3946 w 21616"/>
                  <a:gd name="connsiteY4" fmla="*/ 3990 h 21454"/>
                  <a:gd name="connsiteX5" fmla="*/ 1803 w 21616"/>
                  <a:gd name="connsiteY5" fmla="*/ 17535 h 21454"/>
                  <a:gd name="connsiteX6" fmla="*/ 15347 w 21616"/>
                  <a:gd name="connsiteY6" fmla="*/ 19678 h 21454"/>
                  <a:gd name="connsiteX7" fmla="*/ 20748 w 21616"/>
                  <a:gd name="connsiteY7" fmla="*/ 13249 h 21454"/>
                  <a:gd name="connsiteX8" fmla="*/ 19633 w 21616"/>
                  <a:gd name="connsiteY8" fmla="*/ 3133 h 21454"/>
                  <a:gd name="connsiteX9" fmla="*/ 12518 w 21616"/>
                  <a:gd name="connsiteY9" fmla="*/ 47 h 2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16" h="21454">
                    <a:moveTo>
                      <a:pt x="12518" y="47"/>
                    </a:moveTo>
                    <a:cubicBezTo>
                      <a:pt x="11661" y="47"/>
                      <a:pt x="10804" y="218"/>
                      <a:pt x="10032" y="476"/>
                    </a:cubicBezTo>
                    <a:cubicBezTo>
                      <a:pt x="10032" y="476"/>
                      <a:pt x="10032" y="476"/>
                      <a:pt x="9946" y="476"/>
                    </a:cubicBezTo>
                    <a:cubicBezTo>
                      <a:pt x="9946" y="476"/>
                      <a:pt x="9946" y="476"/>
                      <a:pt x="9946" y="476"/>
                    </a:cubicBezTo>
                    <a:cubicBezTo>
                      <a:pt x="7803" y="1161"/>
                      <a:pt x="5832" y="2533"/>
                      <a:pt x="3946" y="3990"/>
                    </a:cubicBezTo>
                    <a:cubicBezTo>
                      <a:pt x="-169" y="7248"/>
                      <a:pt x="-1369" y="13163"/>
                      <a:pt x="1803" y="17535"/>
                    </a:cubicBezTo>
                    <a:cubicBezTo>
                      <a:pt x="4974" y="21821"/>
                      <a:pt x="11061" y="22678"/>
                      <a:pt x="15347" y="19678"/>
                    </a:cubicBezTo>
                    <a:cubicBezTo>
                      <a:pt x="17662" y="18049"/>
                      <a:pt x="19633" y="15906"/>
                      <a:pt x="20748" y="13249"/>
                    </a:cubicBezTo>
                    <a:cubicBezTo>
                      <a:pt x="22291" y="9563"/>
                      <a:pt x="21691" y="6391"/>
                      <a:pt x="19633" y="3133"/>
                    </a:cubicBezTo>
                    <a:cubicBezTo>
                      <a:pt x="18004" y="561"/>
                      <a:pt x="15262" y="-210"/>
                      <a:pt x="12518" y="47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79" name="图形 4">
              <a:extLst>
                <a:ext uri="{FF2B5EF4-FFF2-40B4-BE49-F238E27FC236}">
                  <a16:creationId xmlns:a16="http://schemas.microsoft.com/office/drawing/2014/main" id="{20D43EA0-1A29-70AF-4B76-2FF739E19963}"/>
                </a:ext>
              </a:extLst>
            </p:cNvPr>
            <p:cNvGrpSpPr/>
            <p:nvPr/>
          </p:nvGrpSpPr>
          <p:grpSpPr>
            <a:xfrm>
              <a:off x="6799461" y="3610244"/>
              <a:ext cx="489392" cy="503324"/>
              <a:chOff x="6799461" y="3610244"/>
              <a:chExt cx="489392" cy="503324"/>
            </a:xfrm>
          </p:grpSpPr>
          <p:sp>
            <p:nvSpPr>
              <p:cNvPr id="1540" name="任意多边形: 形状 1539">
                <a:extLst>
                  <a:ext uri="{FF2B5EF4-FFF2-40B4-BE49-F238E27FC236}">
                    <a16:creationId xmlns:a16="http://schemas.microsoft.com/office/drawing/2014/main" id="{28DD11ED-A140-BAF5-85CB-64430E7A5BDF}"/>
                  </a:ext>
                </a:extLst>
              </p:cNvPr>
              <p:cNvSpPr/>
              <p:nvPr/>
            </p:nvSpPr>
            <p:spPr>
              <a:xfrm>
                <a:off x="6799461" y="3610244"/>
                <a:ext cx="489392" cy="503324"/>
              </a:xfrm>
              <a:custGeom>
                <a:avLst/>
                <a:gdLst>
                  <a:gd name="connsiteX0" fmla="*/ 400248 w 489392"/>
                  <a:gd name="connsiteY0" fmla="*/ 494097 h 503324"/>
                  <a:gd name="connsiteX1" fmla="*/ 399905 w 489392"/>
                  <a:gd name="connsiteY1" fmla="*/ 435461 h 503324"/>
                  <a:gd name="connsiteX2" fmla="*/ 386275 w 489392"/>
                  <a:gd name="connsiteY2" fmla="*/ 383940 h 503324"/>
                  <a:gd name="connsiteX3" fmla="*/ 350613 w 489392"/>
                  <a:gd name="connsiteY3" fmla="*/ 345278 h 503324"/>
                  <a:gd name="connsiteX4" fmla="*/ 384989 w 489392"/>
                  <a:gd name="connsiteY4" fmla="*/ 337392 h 503324"/>
                  <a:gd name="connsiteX5" fmla="*/ 487430 w 489392"/>
                  <a:gd name="connsiteY5" fmla="*/ 244208 h 503324"/>
                  <a:gd name="connsiteX6" fmla="*/ 486230 w 489392"/>
                  <a:gd name="connsiteY6" fmla="*/ 235379 h 503324"/>
                  <a:gd name="connsiteX7" fmla="*/ 371016 w 489392"/>
                  <a:gd name="connsiteY7" fmla="*/ 195088 h 503324"/>
                  <a:gd name="connsiteX8" fmla="*/ 325581 w 489392"/>
                  <a:gd name="connsiteY8" fmla="*/ 204775 h 503324"/>
                  <a:gd name="connsiteX9" fmla="*/ 340755 w 489392"/>
                  <a:gd name="connsiteY9" fmla="*/ 141853 h 503324"/>
                  <a:gd name="connsiteX10" fmla="*/ 286320 w 489392"/>
                  <a:gd name="connsiteY10" fmla="*/ 5207 h 503324"/>
                  <a:gd name="connsiteX11" fmla="*/ 286320 w 489392"/>
                  <a:gd name="connsiteY11" fmla="*/ 5121 h 503324"/>
                  <a:gd name="connsiteX12" fmla="*/ 286491 w 489392"/>
                  <a:gd name="connsiteY12" fmla="*/ 4864 h 503324"/>
                  <a:gd name="connsiteX13" fmla="*/ 279976 w 489392"/>
                  <a:gd name="connsiteY13" fmla="*/ 1521 h 503324"/>
                  <a:gd name="connsiteX14" fmla="*/ 190393 w 489392"/>
                  <a:gd name="connsiteY14" fmla="*/ 104820 h 503324"/>
                  <a:gd name="connsiteX15" fmla="*/ 173591 w 489392"/>
                  <a:gd name="connsiteY15" fmla="*/ 198774 h 503324"/>
                  <a:gd name="connsiteX16" fmla="*/ 112555 w 489392"/>
                  <a:gd name="connsiteY16" fmla="*/ 156083 h 503324"/>
                  <a:gd name="connsiteX17" fmla="*/ 855 w 489392"/>
                  <a:gd name="connsiteY17" fmla="*/ 208461 h 503324"/>
                  <a:gd name="connsiteX18" fmla="*/ 3513 w 489392"/>
                  <a:gd name="connsiteY18" fmla="*/ 216519 h 503324"/>
                  <a:gd name="connsiteX19" fmla="*/ 48861 w 489392"/>
                  <a:gd name="connsiteY19" fmla="*/ 279356 h 503324"/>
                  <a:gd name="connsiteX20" fmla="*/ 92667 w 489392"/>
                  <a:gd name="connsiteY20" fmla="*/ 314932 h 503324"/>
                  <a:gd name="connsiteX21" fmla="*/ 115298 w 489392"/>
                  <a:gd name="connsiteY21" fmla="*/ 323075 h 503324"/>
                  <a:gd name="connsiteX22" fmla="*/ 78522 w 489392"/>
                  <a:gd name="connsiteY22" fmla="*/ 356937 h 503324"/>
                  <a:gd name="connsiteX23" fmla="*/ 55976 w 489392"/>
                  <a:gd name="connsiteY23" fmla="*/ 496154 h 503324"/>
                  <a:gd name="connsiteX24" fmla="*/ 63434 w 489392"/>
                  <a:gd name="connsiteY24" fmla="*/ 502755 h 503324"/>
                  <a:gd name="connsiteX25" fmla="*/ 178478 w 489392"/>
                  <a:gd name="connsiteY25" fmla="*/ 465036 h 503324"/>
                  <a:gd name="connsiteX26" fmla="*/ 226141 w 489392"/>
                  <a:gd name="connsiteY26" fmla="*/ 402371 h 503324"/>
                  <a:gd name="connsiteX27" fmla="*/ 258630 w 489392"/>
                  <a:gd name="connsiteY27" fmla="*/ 467865 h 503324"/>
                  <a:gd name="connsiteX28" fmla="*/ 310751 w 489392"/>
                  <a:gd name="connsiteY28" fmla="*/ 495726 h 503324"/>
                  <a:gd name="connsiteX29" fmla="*/ 393990 w 489392"/>
                  <a:gd name="connsiteY29" fmla="*/ 501212 h 503324"/>
                  <a:gd name="connsiteX30" fmla="*/ 400248 w 489392"/>
                  <a:gd name="connsiteY30" fmla="*/ 494097 h 503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89392" h="503324">
                    <a:moveTo>
                      <a:pt x="400248" y="494097"/>
                    </a:moveTo>
                    <a:cubicBezTo>
                      <a:pt x="391590" y="476437"/>
                      <a:pt x="400248" y="454149"/>
                      <a:pt x="399905" y="435461"/>
                    </a:cubicBezTo>
                    <a:cubicBezTo>
                      <a:pt x="399562" y="417201"/>
                      <a:pt x="394333" y="400056"/>
                      <a:pt x="386275" y="383940"/>
                    </a:cubicBezTo>
                    <a:cubicBezTo>
                      <a:pt x="378988" y="369281"/>
                      <a:pt x="365958" y="354794"/>
                      <a:pt x="350613" y="345278"/>
                    </a:cubicBezTo>
                    <a:cubicBezTo>
                      <a:pt x="361843" y="344592"/>
                      <a:pt x="373244" y="342192"/>
                      <a:pt x="384989" y="337392"/>
                    </a:cubicBezTo>
                    <a:cubicBezTo>
                      <a:pt x="428280" y="319904"/>
                      <a:pt x="455455" y="275669"/>
                      <a:pt x="487430" y="244208"/>
                    </a:cubicBezTo>
                    <a:cubicBezTo>
                      <a:pt x="490259" y="241465"/>
                      <a:pt x="490174" y="236836"/>
                      <a:pt x="486230" y="235379"/>
                    </a:cubicBezTo>
                    <a:cubicBezTo>
                      <a:pt x="446540" y="221406"/>
                      <a:pt x="414650" y="194917"/>
                      <a:pt x="371016" y="195088"/>
                    </a:cubicBezTo>
                    <a:cubicBezTo>
                      <a:pt x="356014" y="195174"/>
                      <a:pt x="339812" y="198260"/>
                      <a:pt x="325581" y="204775"/>
                    </a:cubicBezTo>
                    <a:cubicBezTo>
                      <a:pt x="336640" y="186258"/>
                      <a:pt x="343155" y="165599"/>
                      <a:pt x="340755" y="141853"/>
                    </a:cubicBezTo>
                    <a:cubicBezTo>
                      <a:pt x="335526" y="91446"/>
                      <a:pt x="297550" y="54156"/>
                      <a:pt x="286320" y="5207"/>
                    </a:cubicBezTo>
                    <a:cubicBezTo>
                      <a:pt x="286320" y="5207"/>
                      <a:pt x="286320" y="5121"/>
                      <a:pt x="286320" y="5121"/>
                    </a:cubicBezTo>
                    <a:cubicBezTo>
                      <a:pt x="286320" y="5036"/>
                      <a:pt x="286405" y="4950"/>
                      <a:pt x="286491" y="4864"/>
                    </a:cubicBezTo>
                    <a:cubicBezTo>
                      <a:pt x="288205" y="1007"/>
                      <a:pt x="282205" y="-1908"/>
                      <a:pt x="279976" y="1521"/>
                    </a:cubicBezTo>
                    <a:cubicBezTo>
                      <a:pt x="255373" y="40269"/>
                      <a:pt x="210882" y="63414"/>
                      <a:pt x="190393" y="104820"/>
                    </a:cubicBezTo>
                    <a:cubicBezTo>
                      <a:pt x="176506" y="132766"/>
                      <a:pt x="169733" y="166799"/>
                      <a:pt x="173591" y="198774"/>
                    </a:cubicBezTo>
                    <a:cubicBezTo>
                      <a:pt x="160818" y="176657"/>
                      <a:pt x="141358" y="159855"/>
                      <a:pt x="112555" y="156083"/>
                    </a:cubicBezTo>
                    <a:cubicBezTo>
                      <a:pt x="71750" y="150768"/>
                      <a:pt x="21429" y="171342"/>
                      <a:pt x="855" y="208461"/>
                    </a:cubicBezTo>
                    <a:cubicBezTo>
                      <a:pt x="-945" y="211719"/>
                      <a:pt x="169" y="214890"/>
                      <a:pt x="3513" y="216519"/>
                    </a:cubicBezTo>
                    <a:cubicBezTo>
                      <a:pt x="28202" y="228521"/>
                      <a:pt x="33945" y="258353"/>
                      <a:pt x="48861" y="279356"/>
                    </a:cubicBezTo>
                    <a:cubicBezTo>
                      <a:pt x="60006" y="295043"/>
                      <a:pt x="75608" y="306445"/>
                      <a:pt x="92667" y="314932"/>
                    </a:cubicBezTo>
                    <a:cubicBezTo>
                      <a:pt x="99096" y="318103"/>
                      <a:pt x="106897" y="321018"/>
                      <a:pt x="115298" y="323075"/>
                    </a:cubicBezTo>
                    <a:cubicBezTo>
                      <a:pt x="101668" y="330191"/>
                      <a:pt x="89923" y="341249"/>
                      <a:pt x="78522" y="356937"/>
                    </a:cubicBezTo>
                    <a:cubicBezTo>
                      <a:pt x="48690" y="397913"/>
                      <a:pt x="69264" y="450463"/>
                      <a:pt x="55976" y="496154"/>
                    </a:cubicBezTo>
                    <a:cubicBezTo>
                      <a:pt x="54691" y="500612"/>
                      <a:pt x="58977" y="504898"/>
                      <a:pt x="63434" y="502755"/>
                    </a:cubicBezTo>
                    <a:cubicBezTo>
                      <a:pt x="100382" y="484753"/>
                      <a:pt x="143159" y="487153"/>
                      <a:pt x="178478" y="465036"/>
                    </a:cubicBezTo>
                    <a:cubicBezTo>
                      <a:pt x="201709" y="450463"/>
                      <a:pt x="217140" y="427660"/>
                      <a:pt x="226141" y="402371"/>
                    </a:cubicBezTo>
                    <a:cubicBezTo>
                      <a:pt x="229570" y="427146"/>
                      <a:pt x="239428" y="450891"/>
                      <a:pt x="258630" y="467865"/>
                    </a:cubicBezTo>
                    <a:cubicBezTo>
                      <a:pt x="274061" y="481495"/>
                      <a:pt x="291035" y="490068"/>
                      <a:pt x="310751" y="495726"/>
                    </a:cubicBezTo>
                    <a:cubicBezTo>
                      <a:pt x="338269" y="503612"/>
                      <a:pt x="366301" y="493840"/>
                      <a:pt x="393990" y="501212"/>
                    </a:cubicBezTo>
                    <a:cubicBezTo>
                      <a:pt x="398019" y="502498"/>
                      <a:pt x="402391" y="498469"/>
                      <a:pt x="400248" y="49409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1" name="任意多边形: 形状 1540">
                <a:extLst>
                  <a:ext uri="{FF2B5EF4-FFF2-40B4-BE49-F238E27FC236}">
                    <a16:creationId xmlns:a16="http://schemas.microsoft.com/office/drawing/2014/main" id="{5EFC3392-EA24-8D27-D153-3C3BE88A3A9D}"/>
                  </a:ext>
                </a:extLst>
              </p:cNvPr>
              <p:cNvSpPr/>
              <p:nvPr/>
            </p:nvSpPr>
            <p:spPr>
              <a:xfrm>
                <a:off x="6960823" y="3815622"/>
                <a:ext cx="139693" cy="170853"/>
              </a:xfrm>
              <a:custGeom>
                <a:avLst/>
                <a:gdLst>
                  <a:gd name="connsiteX0" fmla="*/ 128472 w 139693"/>
                  <a:gd name="connsiteY0" fmla="*/ 92323 h 170853"/>
                  <a:gd name="connsiteX1" fmla="*/ 123328 w 139693"/>
                  <a:gd name="connsiteY1" fmla="*/ 88980 h 170853"/>
                  <a:gd name="connsiteX2" fmla="*/ 126243 w 139693"/>
                  <a:gd name="connsiteY2" fmla="*/ 87608 h 170853"/>
                  <a:gd name="connsiteX3" fmla="*/ 135930 w 139693"/>
                  <a:gd name="connsiteY3" fmla="*/ 49289 h 170853"/>
                  <a:gd name="connsiteX4" fmla="*/ 106612 w 139693"/>
                  <a:gd name="connsiteY4" fmla="*/ 36002 h 170853"/>
                  <a:gd name="connsiteX5" fmla="*/ 100354 w 139693"/>
                  <a:gd name="connsiteY5" fmla="*/ 9341 h 170853"/>
                  <a:gd name="connsiteX6" fmla="*/ 60578 w 139693"/>
                  <a:gd name="connsiteY6" fmla="*/ 4198 h 170853"/>
                  <a:gd name="connsiteX7" fmla="*/ 51062 w 139693"/>
                  <a:gd name="connsiteY7" fmla="*/ 37288 h 170853"/>
                  <a:gd name="connsiteX8" fmla="*/ 19601 w 139693"/>
                  <a:gd name="connsiteY8" fmla="*/ 34373 h 170853"/>
                  <a:gd name="connsiteX9" fmla="*/ 12314 w 139693"/>
                  <a:gd name="connsiteY9" fmla="*/ 81265 h 170853"/>
                  <a:gd name="connsiteX10" fmla="*/ 18144 w 139693"/>
                  <a:gd name="connsiteY10" fmla="*/ 86065 h 170853"/>
                  <a:gd name="connsiteX11" fmla="*/ 56 w 139693"/>
                  <a:gd name="connsiteY11" fmla="*/ 115469 h 170853"/>
                  <a:gd name="connsiteX12" fmla="*/ 31174 w 139693"/>
                  <a:gd name="connsiteY12" fmla="*/ 144787 h 170853"/>
                  <a:gd name="connsiteX13" fmla="*/ 44204 w 139693"/>
                  <a:gd name="connsiteY13" fmla="*/ 139901 h 170853"/>
                  <a:gd name="connsiteX14" fmla="*/ 44290 w 139693"/>
                  <a:gd name="connsiteY14" fmla="*/ 147959 h 170853"/>
                  <a:gd name="connsiteX15" fmla="*/ 87067 w 139693"/>
                  <a:gd name="connsiteY15" fmla="*/ 165447 h 170853"/>
                  <a:gd name="connsiteX16" fmla="*/ 99154 w 139693"/>
                  <a:gd name="connsiteY16" fmla="*/ 137243 h 170853"/>
                  <a:gd name="connsiteX17" fmla="*/ 128729 w 139693"/>
                  <a:gd name="connsiteY17" fmla="*/ 134757 h 170853"/>
                  <a:gd name="connsiteX18" fmla="*/ 128472 w 139693"/>
                  <a:gd name="connsiteY18" fmla="*/ 92323 h 170853"/>
                  <a:gd name="connsiteX19" fmla="*/ 87495 w 139693"/>
                  <a:gd name="connsiteY19" fmla="*/ 64977 h 170853"/>
                  <a:gd name="connsiteX20" fmla="*/ 64521 w 139693"/>
                  <a:gd name="connsiteY20" fmla="*/ 64205 h 170853"/>
                  <a:gd name="connsiteX21" fmla="*/ 62721 w 139693"/>
                  <a:gd name="connsiteY21" fmla="*/ 50747 h 170853"/>
                  <a:gd name="connsiteX22" fmla="*/ 88524 w 139693"/>
                  <a:gd name="connsiteY22" fmla="*/ 49718 h 170853"/>
                  <a:gd name="connsiteX23" fmla="*/ 87495 w 139693"/>
                  <a:gd name="connsiteY23" fmla="*/ 64977 h 17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9693" h="170853">
                    <a:moveTo>
                      <a:pt x="128472" y="92323"/>
                    </a:moveTo>
                    <a:cubicBezTo>
                      <a:pt x="126929" y="91037"/>
                      <a:pt x="125214" y="89923"/>
                      <a:pt x="123328" y="88980"/>
                    </a:cubicBezTo>
                    <a:cubicBezTo>
                      <a:pt x="124271" y="88551"/>
                      <a:pt x="125300" y="88209"/>
                      <a:pt x="126243" y="87608"/>
                    </a:cubicBezTo>
                    <a:cubicBezTo>
                      <a:pt x="138159" y="80236"/>
                      <a:pt x="144074" y="61377"/>
                      <a:pt x="135930" y="49289"/>
                    </a:cubicBezTo>
                    <a:cubicBezTo>
                      <a:pt x="130100" y="40545"/>
                      <a:pt x="118013" y="35745"/>
                      <a:pt x="106612" y="36002"/>
                    </a:cubicBezTo>
                    <a:cubicBezTo>
                      <a:pt x="109612" y="26915"/>
                      <a:pt x="107641" y="16199"/>
                      <a:pt x="100354" y="9341"/>
                    </a:cubicBezTo>
                    <a:cubicBezTo>
                      <a:pt x="90324" y="-174"/>
                      <a:pt x="72665" y="-3346"/>
                      <a:pt x="60578" y="4198"/>
                    </a:cubicBezTo>
                    <a:cubicBezTo>
                      <a:pt x="50033" y="10799"/>
                      <a:pt x="46862" y="25629"/>
                      <a:pt x="51062" y="37288"/>
                    </a:cubicBezTo>
                    <a:cubicBezTo>
                      <a:pt x="41889" y="31116"/>
                      <a:pt x="29802" y="29401"/>
                      <a:pt x="19601" y="34373"/>
                    </a:cubicBezTo>
                    <a:cubicBezTo>
                      <a:pt x="1941" y="43031"/>
                      <a:pt x="56" y="67634"/>
                      <a:pt x="12314" y="81265"/>
                    </a:cubicBezTo>
                    <a:cubicBezTo>
                      <a:pt x="13943" y="83065"/>
                      <a:pt x="15915" y="84608"/>
                      <a:pt x="18144" y="86065"/>
                    </a:cubicBezTo>
                    <a:cubicBezTo>
                      <a:pt x="7771" y="91380"/>
                      <a:pt x="827" y="104582"/>
                      <a:pt x="56" y="115469"/>
                    </a:cubicBezTo>
                    <a:cubicBezTo>
                      <a:pt x="-1059" y="131928"/>
                      <a:pt x="14715" y="147102"/>
                      <a:pt x="31174" y="144787"/>
                    </a:cubicBezTo>
                    <a:cubicBezTo>
                      <a:pt x="35974" y="144101"/>
                      <a:pt x="40346" y="142387"/>
                      <a:pt x="44204" y="139901"/>
                    </a:cubicBezTo>
                    <a:cubicBezTo>
                      <a:pt x="43947" y="142730"/>
                      <a:pt x="43947" y="145558"/>
                      <a:pt x="44290" y="147959"/>
                    </a:cubicBezTo>
                    <a:cubicBezTo>
                      <a:pt x="47547" y="169476"/>
                      <a:pt x="70179" y="177020"/>
                      <a:pt x="87067" y="165447"/>
                    </a:cubicBezTo>
                    <a:cubicBezTo>
                      <a:pt x="96839" y="158760"/>
                      <a:pt x="100697" y="147616"/>
                      <a:pt x="99154" y="137243"/>
                    </a:cubicBezTo>
                    <a:cubicBezTo>
                      <a:pt x="107897" y="142215"/>
                      <a:pt x="119556" y="141872"/>
                      <a:pt x="128729" y="134757"/>
                    </a:cubicBezTo>
                    <a:cubicBezTo>
                      <a:pt x="143217" y="123270"/>
                      <a:pt x="141330" y="103296"/>
                      <a:pt x="128472" y="92323"/>
                    </a:cubicBezTo>
                    <a:close/>
                    <a:moveTo>
                      <a:pt x="87495" y="64977"/>
                    </a:moveTo>
                    <a:cubicBezTo>
                      <a:pt x="80208" y="61377"/>
                      <a:pt x="71808" y="61291"/>
                      <a:pt x="64521" y="64205"/>
                    </a:cubicBezTo>
                    <a:cubicBezTo>
                      <a:pt x="64949" y="59662"/>
                      <a:pt x="64521" y="55119"/>
                      <a:pt x="62721" y="50747"/>
                    </a:cubicBezTo>
                    <a:cubicBezTo>
                      <a:pt x="71122" y="55290"/>
                      <a:pt x="80809" y="54261"/>
                      <a:pt x="88524" y="49718"/>
                    </a:cubicBezTo>
                    <a:cubicBezTo>
                      <a:pt x="86981" y="54433"/>
                      <a:pt x="86809" y="59833"/>
                      <a:pt x="87495" y="64977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2" name="任意多边形: 形状 1541">
                <a:extLst>
                  <a:ext uri="{FF2B5EF4-FFF2-40B4-BE49-F238E27FC236}">
                    <a16:creationId xmlns:a16="http://schemas.microsoft.com/office/drawing/2014/main" id="{6A730B63-861B-B4B3-B7A1-8DDFABC7529A}"/>
                  </a:ext>
                </a:extLst>
              </p:cNvPr>
              <p:cNvSpPr/>
              <p:nvPr/>
            </p:nvSpPr>
            <p:spPr>
              <a:xfrm>
                <a:off x="7043260" y="3740034"/>
                <a:ext cx="17952" cy="70023"/>
              </a:xfrm>
              <a:custGeom>
                <a:avLst/>
                <a:gdLst>
                  <a:gd name="connsiteX0" fmla="*/ 13374 w 17952"/>
                  <a:gd name="connsiteY0" fmla="*/ 2119 h 70023"/>
                  <a:gd name="connsiteX1" fmla="*/ 6002 w 17952"/>
                  <a:gd name="connsiteY1" fmla="*/ 3576 h 70023"/>
                  <a:gd name="connsiteX2" fmla="*/ 6345 w 17952"/>
                  <a:gd name="connsiteY2" fmla="*/ 34609 h 70023"/>
                  <a:gd name="connsiteX3" fmla="*/ 1 w 17952"/>
                  <a:gd name="connsiteY3" fmla="*/ 65470 h 70023"/>
                  <a:gd name="connsiteX4" fmla="*/ 7888 w 17952"/>
                  <a:gd name="connsiteY4" fmla="*/ 68213 h 70023"/>
                  <a:gd name="connsiteX5" fmla="*/ 13374 w 17952"/>
                  <a:gd name="connsiteY5" fmla="*/ 2119 h 70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52" h="70023">
                    <a:moveTo>
                      <a:pt x="13374" y="2119"/>
                    </a:moveTo>
                    <a:cubicBezTo>
                      <a:pt x="11917" y="-1396"/>
                      <a:pt x="6002" y="-281"/>
                      <a:pt x="6002" y="3576"/>
                    </a:cubicBezTo>
                    <a:cubicBezTo>
                      <a:pt x="6087" y="14035"/>
                      <a:pt x="7373" y="24150"/>
                      <a:pt x="6345" y="34609"/>
                    </a:cubicBezTo>
                    <a:cubicBezTo>
                      <a:pt x="5316" y="45153"/>
                      <a:pt x="172" y="55097"/>
                      <a:pt x="1" y="65470"/>
                    </a:cubicBezTo>
                    <a:cubicBezTo>
                      <a:pt x="-85" y="69756"/>
                      <a:pt x="5316" y="71728"/>
                      <a:pt x="7888" y="68213"/>
                    </a:cubicBezTo>
                    <a:cubicBezTo>
                      <a:pt x="19547" y="52268"/>
                      <a:pt x="20661" y="20035"/>
                      <a:pt x="13374" y="2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3" name="任意多边形: 形状 1542">
                <a:extLst>
                  <a:ext uri="{FF2B5EF4-FFF2-40B4-BE49-F238E27FC236}">
                    <a16:creationId xmlns:a16="http://schemas.microsoft.com/office/drawing/2014/main" id="{83FD2775-A885-531B-BDD2-63C7293C6826}"/>
                  </a:ext>
                </a:extLst>
              </p:cNvPr>
              <p:cNvSpPr/>
              <p:nvPr/>
            </p:nvSpPr>
            <p:spPr>
              <a:xfrm>
                <a:off x="7068770" y="3760696"/>
                <a:ext cx="25882" cy="58160"/>
              </a:xfrm>
              <a:custGeom>
                <a:avLst/>
                <a:gdLst>
                  <a:gd name="connsiteX0" fmla="*/ 25412 w 25882"/>
                  <a:gd name="connsiteY0" fmla="*/ 2545 h 58160"/>
                  <a:gd name="connsiteX1" fmla="*/ 19325 w 25882"/>
                  <a:gd name="connsiteY1" fmla="*/ 2116 h 58160"/>
                  <a:gd name="connsiteX2" fmla="*/ 13753 w 25882"/>
                  <a:gd name="connsiteY2" fmla="*/ 27234 h 58160"/>
                  <a:gd name="connsiteX3" fmla="*/ 551 w 25882"/>
                  <a:gd name="connsiteY3" fmla="*/ 51579 h 58160"/>
                  <a:gd name="connsiteX4" fmla="*/ 5695 w 25882"/>
                  <a:gd name="connsiteY4" fmla="*/ 57580 h 58160"/>
                  <a:gd name="connsiteX5" fmla="*/ 25412 w 25882"/>
                  <a:gd name="connsiteY5" fmla="*/ 2545 h 5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882" h="58160">
                    <a:moveTo>
                      <a:pt x="25412" y="2545"/>
                    </a:moveTo>
                    <a:cubicBezTo>
                      <a:pt x="24983" y="-455"/>
                      <a:pt x="20011" y="-1056"/>
                      <a:pt x="19325" y="2116"/>
                    </a:cubicBezTo>
                    <a:cubicBezTo>
                      <a:pt x="17439" y="10517"/>
                      <a:pt x="16153" y="18918"/>
                      <a:pt x="13753" y="27234"/>
                    </a:cubicBezTo>
                    <a:cubicBezTo>
                      <a:pt x="11010" y="36663"/>
                      <a:pt x="5438" y="43350"/>
                      <a:pt x="551" y="51579"/>
                    </a:cubicBezTo>
                    <a:cubicBezTo>
                      <a:pt x="-1334" y="54751"/>
                      <a:pt x="1923" y="59895"/>
                      <a:pt x="5695" y="57580"/>
                    </a:cubicBezTo>
                    <a:cubicBezTo>
                      <a:pt x="21554" y="47636"/>
                      <a:pt x="27726" y="19861"/>
                      <a:pt x="25412" y="25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4" name="任意多边形: 形状 1543">
                <a:extLst>
                  <a:ext uri="{FF2B5EF4-FFF2-40B4-BE49-F238E27FC236}">
                    <a16:creationId xmlns:a16="http://schemas.microsoft.com/office/drawing/2014/main" id="{75719F62-EE53-41A3-6686-68BB1EB78552}"/>
                  </a:ext>
                </a:extLst>
              </p:cNvPr>
              <p:cNvSpPr/>
              <p:nvPr/>
            </p:nvSpPr>
            <p:spPr>
              <a:xfrm>
                <a:off x="7121037" y="3869219"/>
                <a:ext cx="61767" cy="29978"/>
              </a:xfrm>
              <a:custGeom>
                <a:avLst/>
                <a:gdLst>
                  <a:gd name="connsiteX0" fmla="*/ 56640 w 61767"/>
                  <a:gd name="connsiteY0" fmla="*/ 664 h 29978"/>
                  <a:gd name="connsiteX1" fmla="*/ 33237 w 61767"/>
                  <a:gd name="connsiteY1" fmla="*/ 15409 h 29978"/>
                  <a:gd name="connsiteX2" fmla="*/ 5119 w 61767"/>
                  <a:gd name="connsiteY2" fmla="*/ 17724 h 29978"/>
                  <a:gd name="connsiteX3" fmla="*/ 2119 w 61767"/>
                  <a:gd name="connsiteY3" fmla="*/ 26382 h 29978"/>
                  <a:gd name="connsiteX4" fmla="*/ 61269 w 61767"/>
                  <a:gd name="connsiteY4" fmla="*/ 4950 h 29978"/>
                  <a:gd name="connsiteX5" fmla="*/ 56640 w 61767"/>
                  <a:gd name="connsiteY5" fmla="*/ 664 h 2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67" h="29978">
                    <a:moveTo>
                      <a:pt x="56640" y="664"/>
                    </a:moveTo>
                    <a:cubicBezTo>
                      <a:pt x="48925" y="5979"/>
                      <a:pt x="41981" y="11637"/>
                      <a:pt x="33237" y="15409"/>
                    </a:cubicBezTo>
                    <a:cubicBezTo>
                      <a:pt x="23722" y="19524"/>
                      <a:pt x="14978" y="17724"/>
                      <a:pt x="5119" y="17724"/>
                    </a:cubicBezTo>
                    <a:cubicBezTo>
                      <a:pt x="833" y="17724"/>
                      <a:pt x="-2253" y="23810"/>
                      <a:pt x="2119" y="26382"/>
                    </a:cubicBezTo>
                    <a:cubicBezTo>
                      <a:pt x="20721" y="37012"/>
                      <a:pt x="51668" y="22353"/>
                      <a:pt x="61269" y="4950"/>
                    </a:cubicBezTo>
                    <a:cubicBezTo>
                      <a:pt x="63069" y="1693"/>
                      <a:pt x="59641" y="-1393"/>
                      <a:pt x="56640" y="6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5" name="任意多边形: 形状 1544">
                <a:extLst>
                  <a:ext uri="{FF2B5EF4-FFF2-40B4-BE49-F238E27FC236}">
                    <a16:creationId xmlns:a16="http://schemas.microsoft.com/office/drawing/2014/main" id="{E6FAC436-73AC-DC0D-770B-9DE72F455143}"/>
                  </a:ext>
                </a:extLst>
              </p:cNvPr>
              <p:cNvSpPr/>
              <p:nvPr/>
            </p:nvSpPr>
            <p:spPr>
              <a:xfrm>
                <a:off x="7086970" y="3987944"/>
                <a:ext cx="44941" cy="48056"/>
              </a:xfrm>
              <a:custGeom>
                <a:avLst/>
                <a:gdLst>
                  <a:gd name="connsiteX0" fmla="*/ 42788 w 44941"/>
                  <a:gd name="connsiteY0" fmla="*/ 41473 h 48056"/>
                  <a:gd name="connsiteX1" fmla="*/ 18442 w 44941"/>
                  <a:gd name="connsiteY1" fmla="*/ 21499 h 48056"/>
                  <a:gd name="connsiteX2" fmla="*/ 7126 w 44941"/>
                  <a:gd name="connsiteY2" fmla="*/ 839 h 48056"/>
                  <a:gd name="connsiteX3" fmla="*/ 525 w 44941"/>
                  <a:gd name="connsiteY3" fmla="*/ 2983 h 48056"/>
                  <a:gd name="connsiteX4" fmla="*/ 12613 w 44941"/>
                  <a:gd name="connsiteY4" fmla="*/ 32129 h 48056"/>
                  <a:gd name="connsiteX5" fmla="*/ 42274 w 44941"/>
                  <a:gd name="connsiteY5" fmla="*/ 47988 h 48056"/>
                  <a:gd name="connsiteX6" fmla="*/ 42788 w 44941"/>
                  <a:gd name="connsiteY6" fmla="*/ 41473 h 48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41" h="48056">
                    <a:moveTo>
                      <a:pt x="42788" y="41473"/>
                    </a:moveTo>
                    <a:cubicBezTo>
                      <a:pt x="32415" y="37187"/>
                      <a:pt x="24614" y="31015"/>
                      <a:pt x="18442" y="21499"/>
                    </a:cubicBezTo>
                    <a:cubicBezTo>
                      <a:pt x="14241" y="14984"/>
                      <a:pt x="12955" y="5897"/>
                      <a:pt x="7126" y="839"/>
                    </a:cubicBezTo>
                    <a:cubicBezTo>
                      <a:pt x="5069" y="-1047"/>
                      <a:pt x="1211" y="497"/>
                      <a:pt x="525" y="2983"/>
                    </a:cubicBezTo>
                    <a:cubicBezTo>
                      <a:pt x="-2304" y="12669"/>
                      <a:pt x="6954" y="24757"/>
                      <a:pt x="12613" y="32129"/>
                    </a:cubicBezTo>
                    <a:cubicBezTo>
                      <a:pt x="19728" y="41473"/>
                      <a:pt x="30272" y="48845"/>
                      <a:pt x="42274" y="47988"/>
                    </a:cubicBezTo>
                    <a:cubicBezTo>
                      <a:pt x="45960" y="47731"/>
                      <a:pt x="45531" y="42588"/>
                      <a:pt x="42788" y="414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6" name="任意多边形: 形状 1545">
                <a:extLst>
                  <a:ext uri="{FF2B5EF4-FFF2-40B4-BE49-F238E27FC236}">
                    <a16:creationId xmlns:a16="http://schemas.microsoft.com/office/drawing/2014/main" id="{49DC70E6-D1E5-92F0-9EF2-476F0E9C97A7}"/>
                  </a:ext>
                </a:extLst>
              </p:cNvPr>
              <p:cNvSpPr/>
              <p:nvPr/>
            </p:nvSpPr>
            <p:spPr>
              <a:xfrm>
                <a:off x="6950763" y="3987906"/>
                <a:ext cx="34894" cy="51145"/>
              </a:xfrm>
              <a:custGeom>
                <a:avLst/>
                <a:gdLst>
                  <a:gd name="connsiteX0" fmla="*/ 29747 w 34894"/>
                  <a:gd name="connsiteY0" fmla="*/ 106 h 51145"/>
                  <a:gd name="connsiteX1" fmla="*/ 0 w 34894"/>
                  <a:gd name="connsiteY1" fmla="*/ 47769 h 51145"/>
                  <a:gd name="connsiteX2" fmla="*/ 6172 w 34894"/>
                  <a:gd name="connsiteY2" fmla="*/ 49055 h 51145"/>
                  <a:gd name="connsiteX3" fmla="*/ 16031 w 34894"/>
                  <a:gd name="connsiteY3" fmla="*/ 25823 h 51145"/>
                  <a:gd name="connsiteX4" fmla="*/ 34033 w 34894"/>
                  <a:gd name="connsiteY4" fmla="*/ 6621 h 51145"/>
                  <a:gd name="connsiteX5" fmla="*/ 29747 w 34894"/>
                  <a:gd name="connsiteY5" fmla="*/ 106 h 5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94" h="51145">
                    <a:moveTo>
                      <a:pt x="29747" y="106"/>
                    </a:moveTo>
                    <a:cubicBezTo>
                      <a:pt x="11230" y="4735"/>
                      <a:pt x="172" y="30538"/>
                      <a:pt x="0" y="47769"/>
                    </a:cubicBezTo>
                    <a:cubicBezTo>
                      <a:pt x="0" y="51198"/>
                      <a:pt x="5144" y="52655"/>
                      <a:pt x="6172" y="49055"/>
                    </a:cubicBezTo>
                    <a:cubicBezTo>
                      <a:pt x="8487" y="40911"/>
                      <a:pt x="11659" y="33110"/>
                      <a:pt x="16031" y="25823"/>
                    </a:cubicBezTo>
                    <a:cubicBezTo>
                      <a:pt x="20746" y="17851"/>
                      <a:pt x="28032" y="13308"/>
                      <a:pt x="34033" y="6621"/>
                    </a:cubicBezTo>
                    <a:cubicBezTo>
                      <a:pt x="36519" y="3792"/>
                      <a:pt x="33176" y="-751"/>
                      <a:pt x="29747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7" name="任意多边形: 形状 1546">
                <a:extLst>
                  <a:ext uri="{FF2B5EF4-FFF2-40B4-BE49-F238E27FC236}">
                    <a16:creationId xmlns:a16="http://schemas.microsoft.com/office/drawing/2014/main" id="{84EBB991-440B-30AF-93BC-233460C2313B}"/>
                  </a:ext>
                </a:extLst>
              </p:cNvPr>
              <p:cNvSpPr/>
              <p:nvPr/>
            </p:nvSpPr>
            <p:spPr>
              <a:xfrm>
                <a:off x="6924038" y="3967979"/>
                <a:ext cx="39671" cy="50106"/>
              </a:xfrm>
              <a:custGeom>
                <a:avLst/>
                <a:gdLst>
                  <a:gd name="connsiteX0" fmla="*/ 33412 w 39671"/>
                  <a:gd name="connsiteY0" fmla="*/ 402 h 50106"/>
                  <a:gd name="connsiteX1" fmla="*/ 65 w 39671"/>
                  <a:gd name="connsiteY1" fmla="*/ 46350 h 50106"/>
                  <a:gd name="connsiteX2" fmla="*/ 7351 w 39671"/>
                  <a:gd name="connsiteY2" fmla="*/ 47808 h 50106"/>
                  <a:gd name="connsiteX3" fmla="*/ 19953 w 39671"/>
                  <a:gd name="connsiteY3" fmla="*/ 25862 h 50106"/>
                  <a:gd name="connsiteX4" fmla="*/ 38812 w 39671"/>
                  <a:gd name="connsiteY4" fmla="*/ 6745 h 50106"/>
                  <a:gd name="connsiteX5" fmla="*/ 33412 w 39671"/>
                  <a:gd name="connsiteY5" fmla="*/ 402 h 5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71" h="50106">
                    <a:moveTo>
                      <a:pt x="33412" y="402"/>
                    </a:moveTo>
                    <a:cubicBezTo>
                      <a:pt x="16867" y="8288"/>
                      <a:pt x="3065" y="28605"/>
                      <a:pt x="65" y="46350"/>
                    </a:cubicBezTo>
                    <a:cubicBezTo>
                      <a:pt x="-707" y="50894"/>
                      <a:pt x="5637" y="51237"/>
                      <a:pt x="7351" y="47808"/>
                    </a:cubicBezTo>
                    <a:cubicBezTo>
                      <a:pt x="11209" y="40092"/>
                      <a:pt x="14638" y="32634"/>
                      <a:pt x="19953" y="25862"/>
                    </a:cubicBezTo>
                    <a:cubicBezTo>
                      <a:pt x="25525" y="18747"/>
                      <a:pt x="33326" y="13861"/>
                      <a:pt x="38812" y="6745"/>
                    </a:cubicBezTo>
                    <a:cubicBezTo>
                      <a:pt x="41556" y="3231"/>
                      <a:pt x="37184" y="-1399"/>
                      <a:pt x="33412" y="4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8" name="任意多边形: 形状 1547">
                <a:extLst>
                  <a:ext uri="{FF2B5EF4-FFF2-40B4-BE49-F238E27FC236}">
                    <a16:creationId xmlns:a16="http://schemas.microsoft.com/office/drawing/2014/main" id="{4593FCE3-1D90-D452-0398-47518E80C0C8}"/>
                  </a:ext>
                </a:extLst>
              </p:cNvPr>
              <p:cNvSpPr/>
              <p:nvPr/>
            </p:nvSpPr>
            <p:spPr>
              <a:xfrm>
                <a:off x="6896919" y="3846511"/>
                <a:ext cx="54670" cy="31024"/>
              </a:xfrm>
              <a:custGeom>
                <a:avLst/>
                <a:gdLst>
                  <a:gd name="connsiteX0" fmla="*/ 51873 w 54670"/>
                  <a:gd name="connsiteY0" fmla="*/ 22429 h 31024"/>
                  <a:gd name="connsiteX1" fmla="*/ 25041 w 54670"/>
                  <a:gd name="connsiteY1" fmla="*/ 12228 h 31024"/>
                  <a:gd name="connsiteX2" fmla="*/ 4039 w 54670"/>
                  <a:gd name="connsiteY2" fmla="*/ 226 h 31024"/>
                  <a:gd name="connsiteX3" fmla="*/ 696 w 54670"/>
                  <a:gd name="connsiteY3" fmla="*/ 5198 h 31024"/>
                  <a:gd name="connsiteX4" fmla="*/ 51359 w 54670"/>
                  <a:gd name="connsiteY4" fmla="*/ 30744 h 31024"/>
                  <a:gd name="connsiteX5" fmla="*/ 51873 w 54670"/>
                  <a:gd name="connsiteY5" fmla="*/ 22429 h 31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70" h="31024">
                    <a:moveTo>
                      <a:pt x="51873" y="22429"/>
                    </a:moveTo>
                    <a:cubicBezTo>
                      <a:pt x="43129" y="18314"/>
                      <a:pt x="33699" y="17028"/>
                      <a:pt x="25041" y="12228"/>
                    </a:cubicBezTo>
                    <a:cubicBezTo>
                      <a:pt x="17926" y="8284"/>
                      <a:pt x="11668" y="3312"/>
                      <a:pt x="4039" y="226"/>
                    </a:cubicBezTo>
                    <a:cubicBezTo>
                      <a:pt x="1038" y="-974"/>
                      <a:pt x="-1190" y="2884"/>
                      <a:pt x="696" y="5198"/>
                    </a:cubicBezTo>
                    <a:cubicBezTo>
                      <a:pt x="11583" y="18743"/>
                      <a:pt x="33271" y="33230"/>
                      <a:pt x="51359" y="30744"/>
                    </a:cubicBezTo>
                    <a:cubicBezTo>
                      <a:pt x="55988" y="30058"/>
                      <a:pt x="55388" y="24143"/>
                      <a:pt x="51873" y="224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9" name="任意多边形: 形状 1548">
                <a:extLst>
                  <a:ext uri="{FF2B5EF4-FFF2-40B4-BE49-F238E27FC236}">
                    <a16:creationId xmlns:a16="http://schemas.microsoft.com/office/drawing/2014/main" id="{1E91392B-682E-EA9A-512B-1C7C859442D2}"/>
                  </a:ext>
                </a:extLst>
              </p:cNvPr>
              <p:cNvSpPr/>
              <p:nvPr/>
            </p:nvSpPr>
            <p:spPr>
              <a:xfrm>
                <a:off x="7031303" y="3832450"/>
                <a:ext cx="26452" cy="25606"/>
              </a:xfrm>
              <a:custGeom>
                <a:avLst/>
                <a:gdLst>
                  <a:gd name="connsiteX0" fmla="*/ 14529 w 26452"/>
                  <a:gd name="connsiteY0" fmla="*/ 315 h 25606"/>
                  <a:gd name="connsiteX1" fmla="*/ 13329 w 26452"/>
                  <a:gd name="connsiteY1" fmla="*/ 143 h 25606"/>
                  <a:gd name="connsiteX2" fmla="*/ 5357 w 26452"/>
                  <a:gd name="connsiteY2" fmla="*/ 23032 h 25606"/>
                  <a:gd name="connsiteX3" fmla="*/ 6386 w 26452"/>
                  <a:gd name="connsiteY3" fmla="*/ 23632 h 25606"/>
                  <a:gd name="connsiteX4" fmla="*/ 25674 w 26452"/>
                  <a:gd name="connsiteY4" fmla="*/ 17288 h 25606"/>
                  <a:gd name="connsiteX5" fmla="*/ 14529 w 26452"/>
                  <a:gd name="connsiteY5" fmla="*/ 315 h 2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52" h="25606">
                    <a:moveTo>
                      <a:pt x="14529" y="315"/>
                    </a:moveTo>
                    <a:cubicBezTo>
                      <a:pt x="14187" y="229"/>
                      <a:pt x="13758" y="229"/>
                      <a:pt x="13329" y="143"/>
                    </a:cubicBezTo>
                    <a:cubicBezTo>
                      <a:pt x="1242" y="-1828"/>
                      <a:pt x="-5273" y="17117"/>
                      <a:pt x="5357" y="23032"/>
                    </a:cubicBezTo>
                    <a:cubicBezTo>
                      <a:pt x="5700" y="23203"/>
                      <a:pt x="6129" y="23375"/>
                      <a:pt x="6386" y="23632"/>
                    </a:cubicBezTo>
                    <a:cubicBezTo>
                      <a:pt x="13501" y="27575"/>
                      <a:pt x="22759" y="25689"/>
                      <a:pt x="25674" y="17288"/>
                    </a:cubicBezTo>
                    <a:cubicBezTo>
                      <a:pt x="28674" y="8887"/>
                      <a:pt x="22588" y="1686"/>
                      <a:pt x="14529" y="315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0" name="任意多边形: 形状 1549">
                <a:extLst>
                  <a:ext uri="{FF2B5EF4-FFF2-40B4-BE49-F238E27FC236}">
                    <a16:creationId xmlns:a16="http://schemas.microsoft.com/office/drawing/2014/main" id="{5ACB1153-3865-2AE6-54BC-136636A8B586}"/>
                  </a:ext>
                </a:extLst>
              </p:cNvPr>
              <p:cNvSpPr/>
              <p:nvPr/>
            </p:nvSpPr>
            <p:spPr>
              <a:xfrm>
                <a:off x="7065491" y="3870733"/>
                <a:ext cx="22185" cy="25032"/>
              </a:xfrm>
              <a:custGeom>
                <a:avLst/>
                <a:gdLst>
                  <a:gd name="connsiteX0" fmla="*/ 17118 w 22185"/>
                  <a:gd name="connsiteY0" fmla="*/ 865 h 25032"/>
                  <a:gd name="connsiteX1" fmla="*/ 8888 w 22185"/>
                  <a:gd name="connsiteY1" fmla="*/ 24610 h 25032"/>
                  <a:gd name="connsiteX2" fmla="*/ 17118 w 22185"/>
                  <a:gd name="connsiteY2" fmla="*/ 865 h 2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85" h="25032">
                    <a:moveTo>
                      <a:pt x="17118" y="865"/>
                    </a:moveTo>
                    <a:cubicBezTo>
                      <a:pt x="830" y="-4793"/>
                      <a:pt x="-7486" y="18953"/>
                      <a:pt x="8888" y="24610"/>
                    </a:cubicBezTo>
                    <a:cubicBezTo>
                      <a:pt x="19689" y="28468"/>
                      <a:pt x="27919" y="4722"/>
                      <a:pt x="17118" y="865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1" name="任意多边形: 形状 1550">
                <a:extLst>
                  <a:ext uri="{FF2B5EF4-FFF2-40B4-BE49-F238E27FC236}">
                    <a16:creationId xmlns:a16="http://schemas.microsoft.com/office/drawing/2014/main" id="{2CE89B31-1517-E936-1E58-538807BB1F81}"/>
                  </a:ext>
                </a:extLst>
              </p:cNvPr>
              <p:cNvSpPr/>
              <p:nvPr/>
            </p:nvSpPr>
            <p:spPr>
              <a:xfrm>
                <a:off x="6986155" y="3867060"/>
                <a:ext cx="27081" cy="26810"/>
              </a:xfrm>
              <a:custGeom>
                <a:avLst/>
                <a:gdLst>
                  <a:gd name="connsiteX0" fmla="*/ 7900 w 27081"/>
                  <a:gd name="connsiteY0" fmla="*/ 1365 h 26810"/>
                  <a:gd name="connsiteX1" fmla="*/ 7386 w 27081"/>
                  <a:gd name="connsiteY1" fmla="*/ 1623 h 26810"/>
                  <a:gd name="connsiteX2" fmla="*/ 3185 w 27081"/>
                  <a:gd name="connsiteY2" fmla="*/ 21768 h 26810"/>
                  <a:gd name="connsiteX3" fmla="*/ 3528 w 27081"/>
                  <a:gd name="connsiteY3" fmla="*/ 22111 h 26810"/>
                  <a:gd name="connsiteX4" fmla="*/ 16301 w 27081"/>
                  <a:gd name="connsiteY4" fmla="*/ 26569 h 26810"/>
                  <a:gd name="connsiteX5" fmla="*/ 26331 w 27081"/>
                  <a:gd name="connsiteY5" fmla="*/ 17825 h 26810"/>
                  <a:gd name="connsiteX6" fmla="*/ 7900 w 27081"/>
                  <a:gd name="connsiteY6" fmla="*/ 1365 h 2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81" h="26810">
                    <a:moveTo>
                      <a:pt x="7900" y="1365"/>
                    </a:moveTo>
                    <a:cubicBezTo>
                      <a:pt x="7728" y="1451"/>
                      <a:pt x="7557" y="1537"/>
                      <a:pt x="7386" y="1623"/>
                    </a:cubicBezTo>
                    <a:cubicBezTo>
                      <a:pt x="270" y="5137"/>
                      <a:pt x="-2816" y="15681"/>
                      <a:pt x="3185" y="21768"/>
                    </a:cubicBezTo>
                    <a:cubicBezTo>
                      <a:pt x="3271" y="21854"/>
                      <a:pt x="3442" y="22025"/>
                      <a:pt x="3528" y="22111"/>
                    </a:cubicBezTo>
                    <a:cubicBezTo>
                      <a:pt x="6957" y="25626"/>
                      <a:pt x="11329" y="27512"/>
                      <a:pt x="16301" y="26569"/>
                    </a:cubicBezTo>
                    <a:cubicBezTo>
                      <a:pt x="20930" y="25626"/>
                      <a:pt x="24788" y="22282"/>
                      <a:pt x="26331" y="17825"/>
                    </a:cubicBezTo>
                    <a:cubicBezTo>
                      <a:pt x="30188" y="6852"/>
                      <a:pt x="18444" y="-3864"/>
                      <a:pt x="7900" y="1365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2" name="任意多边形: 形状 1551">
                <a:extLst>
                  <a:ext uri="{FF2B5EF4-FFF2-40B4-BE49-F238E27FC236}">
                    <a16:creationId xmlns:a16="http://schemas.microsoft.com/office/drawing/2014/main" id="{8FD98C9C-CA11-EBD1-3981-46C4E4C48F53}"/>
                  </a:ext>
                </a:extLst>
              </p:cNvPr>
              <p:cNvSpPr/>
              <p:nvPr/>
            </p:nvSpPr>
            <p:spPr>
              <a:xfrm>
                <a:off x="7024984" y="3892426"/>
                <a:ext cx="28702" cy="27902"/>
              </a:xfrm>
              <a:custGeom>
                <a:avLst/>
                <a:gdLst>
                  <a:gd name="connsiteX0" fmla="*/ 19477 w 28702"/>
                  <a:gd name="connsiteY0" fmla="*/ 1288 h 27902"/>
                  <a:gd name="connsiteX1" fmla="*/ 14590 w 28702"/>
                  <a:gd name="connsiteY1" fmla="*/ 174 h 27902"/>
                  <a:gd name="connsiteX2" fmla="*/ 703 w 28702"/>
                  <a:gd name="connsiteY2" fmla="*/ 9346 h 27902"/>
                  <a:gd name="connsiteX3" fmla="*/ 5932 w 28702"/>
                  <a:gd name="connsiteY3" fmla="*/ 25120 h 27902"/>
                  <a:gd name="connsiteX4" fmla="*/ 10475 w 28702"/>
                  <a:gd name="connsiteY4" fmla="*/ 27263 h 27902"/>
                  <a:gd name="connsiteX5" fmla="*/ 27963 w 28702"/>
                  <a:gd name="connsiteY5" fmla="*/ 18776 h 27902"/>
                  <a:gd name="connsiteX6" fmla="*/ 19477 w 28702"/>
                  <a:gd name="connsiteY6" fmla="*/ 1288 h 2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02" h="27902">
                    <a:moveTo>
                      <a:pt x="19477" y="1288"/>
                    </a:moveTo>
                    <a:cubicBezTo>
                      <a:pt x="17933" y="688"/>
                      <a:pt x="16219" y="517"/>
                      <a:pt x="14590" y="174"/>
                    </a:cubicBezTo>
                    <a:cubicBezTo>
                      <a:pt x="8675" y="-1026"/>
                      <a:pt x="2503" y="4203"/>
                      <a:pt x="703" y="9346"/>
                    </a:cubicBezTo>
                    <a:cubicBezTo>
                      <a:pt x="-1098" y="14576"/>
                      <a:pt x="531" y="22377"/>
                      <a:pt x="5932" y="25120"/>
                    </a:cubicBezTo>
                    <a:cubicBezTo>
                      <a:pt x="7389" y="25891"/>
                      <a:pt x="8847" y="26749"/>
                      <a:pt x="10475" y="27263"/>
                    </a:cubicBezTo>
                    <a:cubicBezTo>
                      <a:pt x="17591" y="29406"/>
                      <a:pt x="25391" y="26063"/>
                      <a:pt x="27963" y="18776"/>
                    </a:cubicBezTo>
                    <a:cubicBezTo>
                      <a:pt x="30449" y="11489"/>
                      <a:pt x="26420" y="4031"/>
                      <a:pt x="19477" y="1288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3" name="任意多边形: 形状 1552">
                <a:extLst>
                  <a:ext uri="{FF2B5EF4-FFF2-40B4-BE49-F238E27FC236}">
                    <a16:creationId xmlns:a16="http://schemas.microsoft.com/office/drawing/2014/main" id="{C0D8FE72-868C-70F9-8889-DAF0F44318B9}"/>
                  </a:ext>
                </a:extLst>
              </p:cNvPr>
              <p:cNvSpPr/>
              <p:nvPr/>
            </p:nvSpPr>
            <p:spPr>
              <a:xfrm>
                <a:off x="7064606" y="3916406"/>
                <a:ext cx="27739" cy="28118"/>
              </a:xfrm>
              <a:custGeom>
                <a:avLst/>
                <a:gdLst>
                  <a:gd name="connsiteX0" fmla="*/ 18345 w 27739"/>
                  <a:gd name="connsiteY0" fmla="*/ 712 h 28118"/>
                  <a:gd name="connsiteX1" fmla="*/ 0 w 27739"/>
                  <a:gd name="connsiteY1" fmla="*/ 12885 h 28118"/>
                  <a:gd name="connsiteX2" fmla="*/ 257 w 27739"/>
                  <a:gd name="connsiteY2" fmla="*/ 17086 h 28118"/>
                  <a:gd name="connsiteX3" fmla="*/ 22374 w 27739"/>
                  <a:gd name="connsiteY3" fmla="*/ 24801 h 28118"/>
                  <a:gd name="connsiteX4" fmla="*/ 25203 w 27739"/>
                  <a:gd name="connsiteY4" fmla="*/ 21715 h 28118"/>
                  <a:gd name="connsiteX5" fmla="*/ 18345 w 27739"/>
                  <a:gd name="connsiteY5" fmla="*/ 712 h 2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39" h="28118">
                    <a:moveTo>
                      <a:pt x="18345" y="712"/>
                    </a:moveTo>
                    <a:cubicBezTo>
                      <a:pt x="10201" y="-2117"/>
                      <a:pt x="172" y="3798"/>
                      <a:pt x="0" y="12885"/>
                    </a:cubicBezTo>
                    <a:cubicBezTo>
                      <a:pt x="0" y="14257"/>
                      <a:pt x="172" y="15714"/>
                      <a:pt x="257" y="17086"/>
                    </a:cubicBezTo>
                    <a:cubicBezTo>
                      <a:pt x="1114" y="26773"/>
                      <a:pt x="15774" y="31916"/>
                      <a:pt x="22374" y="24801"/>
                    </a:cubicBezTo>
                    <a:cubicBezTo>
                      <a:pt x="23317" y="23772"/>
                      <a:pt x="24346" y="22829"/>
                      <a:pt x="25203" y="21715"/>
                    </a:cubicBezTo>
                    <a:cubicBezTo>
                      <a:pt x="30776" y="14428"/>
                      <a:pt x="26575" y="3541"/>
                      <a:pt x="18345" y="712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4" name="任意多边形: 形状 1553">
                <a:extLst>
                  <a:ext uri="{FF2B5EF4-FFF2-40B4-BE49-F238E27FC236}">
                    <a16:creationId xmlns:a16="http://schemas.microsoft.com/office/drawing/2014/main" id="{6E6C55D3-666A-99E8-941A-D70A2E219810}"/>
                  </a:ext>
                </a:extLst>
              </p:cNvPr>
              <p:cNvSpPr/>
              <p:nvPr/>
            </p:nvSpPr>
            <p:spPr>
              <a:xfrm>
                <a:off x="7018224" y="3948658"/>
                <a:ext cx="28728" cy="28644"/>
              </a:xfrm>
              <a:custGeom>
                <a:avLst/>
                <a:gdLst>
                  <a:gd name="connsiteX0" fmla="*/ 19036 w 28728"/>
                  <a:gd name="connsiteY0" fmla="*/ 777 h 28644"/>
                  <a:gd name="connsiteX1" fmla="*/ 777 w 28728"/>
                  <a:gd name="connsiteY1" fmla="*/ 9607 h 28644"/>
                  <a:gd name="connsiteX2" fmla="*/ 9692 w 28728"/>
                  <a:gd name="connsiteY2" fmla="*/ 27867 h 28644"/>
                  <a:gd name="connsiteX3" fmla="*/ 27952 w 28728"/>
                  <a:gd name="connsiteY3" fmla="*/ 19037 h 28644"/>
                  <a:gd name="connsiteX4" fmla="*/ 19036 w 28728"/>
                  <a:gd name="connsiteY4" fmla="*/ 777 h 2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28" h="28644">
                    <a:moveTo>
                      <a:pt x="19036" y="777"/>
                    </a:moveTo>
                    <a:cubicBezTo>
                      <a:pt x="11664" y="-1794"/>
                      <a:pt x="3348" y="2235"/>
                      <a:pt x="777" y="9607"/>
                    </a:cubicBezTo>
                    <a:cubicBezTo>
                      <a:pt x="-1795" y="16980"/>
                      <a:pt x="2234" y="25295"/>
                      <a:pt x="9692" y="27867"/>
                    </a:cubicBezTo>
                    <a:cubicBezTo>
                      <a:pt x="17065" y="30438"/>
                      <a:pt x="25380" y="26409"/>
                      <a:pt x="27952" y="19037"/>
                    </a:cubicBezTo>
                    <a:cubicBezTo>
                      <a:pt x="30523" y="11579"/>
                      <a:pt x="26494" y="3264"/>
                      <a:pt x="19036" y="777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5" name="任意多边形: 形状 1554">
                <a:extLst>
                  <a:ext uri="{FF2B5EF4-FFF2-40B4-BE49-F238E27FC236}">
                    <a16:creationId xmlns:a16="http://schemas.microsoft.com/office/drawing/2014/main" id="{012AF54D-FAA4-EF07-D300-F1ED706841B9}"/>
                  </a:ext>
                </a:extLst>
              </p:cNvPr>
              <p:cNvSpPr/>
              <p:nvPr/>
            </p:nvSpPr>
            <p:spPr>
              <a:xfrm>
                <a:off x="6977160" y="3918626"/>
                <a:ext cx="30195" cy="29014"/>
              </a:xfrm>
              <a:custGeom>
                <a:avLst/>
                <a:gdLst>
                  <a:gd name="connsiteX0" fmla="*/ 21696 w 30195"/>
                  <a:gd name="connsiteY0" fmla="*/ 1320 h 29014"/>
                  <a:gd name="connsiteX1" fmla="*/ 12352 w 30195"/>
                  <a:gd name="connsiteY1" fmla="*/ 28238 h 29014"/>
                  <a:gd name="connsiteX2" fmla="*/ 21696 w 30195"/>
                  <a:gd name="connsiteY2" fmla="*/ 1320 h 2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195" h="29014">
                    <a:moveTo>
                      <a:pt x="21696" y="1320"/>
                    </a:moveTo>
                    <a:cubicBezTo>
                      <a:pt x="-78" y="-6224"/>
                      <a:pt x="-9337" y="20694"/>
                      <a:pt x="12352" y="28238"/>
                    </a:cubicBezTo>
                    <a:cubicBezTo>
                      <a:pt x="28639" y="33896"/>
                      <a:pt x="37983" y="6978"/>
                      <a:pt x="21696" y="1320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80" name="图形 4">
              <a:extLst>
                <a:ext uri="{FF2B5EF4-FFF2-40B4-BE49-F238E27FC236}">
                  <a16:creationId xmlns:a16="http://schemas.microsoft.com/office/drawing/2014/main" id="{894A34F0-A997-8B9A-91B7-B5580C810960}"/>
                </a:ext>
              </a:extLst>
            </p:cNvPr>
            <p:cNvGrpSpPr/>
            <p:nvPr/>
          </p:nvGrpSpPr>
          <p:grpSpPr>
            <a:xfrm>
              <a:off x="8384669" y="4581309"/>
              <a:ext cx="509729" cy="490057"/>
              <a:chOff x="8384669" y="4581309"/>
              <a:chExt cx="509729" cy="490057"/>
            </a:xfrm>
          </p:grpSpPr>
          <p:sp>
            <p:nvSpPr>
              <p:cNvPr id="1524" name="任意多边形: 形状 1523">
                <a:extLst>
                  <a:ext uri="{FF2B5EF4-FFF2-40B4-BE49-F238E27FC236}">
                    <a16:creationId xmlns:a16="http://schemas.microsoft.com/office/drawing/2014/main" id="{BC01DE1C-E39C-266B-FC3A-AB765DAF1E6B}"/>
                  </a:ext>
                </a:extLst>
              </p:cNvPr>
              <p:cNvSpPr/>
              <p:nvPr/>
            </p:nvSpPr>
            <p:spPr>
              <a:xfrm>
                <a:off x="8384669" y="4581309"/>
                <a:ext cx="509729" cy="490057"/>
              </a:xfrm>
              <a:custGeom>
                <a:avLst/>
                <a:gdLst>
                  <a:gd name="connsiteX0" fmla="*/ 19476 w 509729"/>
                  <a:gd name="connsiteY0" fmla="*/ 408485 h 490057"/>
                  <a:gd name="connsiteX1" fmla="*/ 78112 w 509729"/>
                  <a:gd name="connsiteY1" fmla="*/ 406428 h 490057"/>
                  <a:gd name="connsiteX2" fmla="*/ 129204 w 509729"/>
                  <a:gd name="connsiteY2" fmla="*/ 391255 h 490057"/>
                  <a:gd name="connsiteX3" fmla="*/ 166752 w 509729"/>
                  <a:gd name="connsiteY3" fmla="*/ 354479 h 490057"/>
                  <a:gd name="connsiteX4" fmla="*/ 175667 w 509729"/>
                  <a:gd name="connsiteY4" fmla="*/ 388597 h 490057"/>
                  <a:gd name="connsiteX5" fmla="*/ 271851 w 509729"/>
                  <a:gd name="connsiteY5" fmla="*/ 488210 h 490057"/>
                  <a:gd name="connsiteX6" fmla="*/ 280595 w 509729"/>
                  <a:gd name="connsiteY6" fmla="*/ 486752 h 490057"/>
                  <a:gd name="connsiteX7" fmla="*/ 317456 w 509729"/>
                  <a:gd name="connsiteY7" fmla="*/ 370338 h 490057"/>
                  <a:gd name="connsiteX8" fmla="*/ 306397 w 509729"/>
                  <a:gd name="connsiteY8" fmla="*/ 325246 h 490057"/>
                  <a:gd name="connsiteX9" fmla="*/ 369748 w 509729"/>
                  <a:gd name="connsiteY9" fmla="*/ 338534 h 490057"/>
                  <a:gd name="connsiteX10" fmla="*/ 504679 w 509729"/>
                  <a:gd name="connsiteY10" fmla="*/ 280070 h 490057"/>
                  <a:gd name="connsiteX11" fmla="*/ 504765 w 509729"/>
                  <a:gd name="connsiteY11" fmla="*/ 280070 h 490057"/>
                  <a:gd name="connsiteX12" fmla="*/ 505023 w 509729"/>
                  <a:gd name="connsiteY12" fmla="*/ 280155 h 490057"/>
                  <a:gd name="connsiteX13" fmla="*/ 508109 w 509729"/>
                  <a:gd name="connsiteY13" fmla="*/ 273554 h 490057"/>
                  <a:gd name="connsiteX14" fmla="*/ 402238 w 509729"/>
                  <a:gd name="connsiteY14" fmla="*/ 187058 h 490057"/>
                  <a:gd name="connsiteX15" fmla="*/ 307855 w 509729"/>
                  <a:gd name="connsiteY15" fmla="*/ 173084 h 490057"/>
                  <a:gd name="connsiteX16" fmla="*/ 348660 w 509729"/>
                  <a:gd name="connsiteY16" fmla="*/ 110848 h 490057"/>
                  <a:gd name="connsiteX17" fmla="*/ 293024 w 509729"/>
                  <a:gd name="connsiteY17" fmla="*/ 777 h 490057"/>
                  <a:gd name="connsiteX18" fmla="*/ 285052 w 509729"/>
                  <a:gd name="connsiteY18" fmla="*/ 3606 h 490057"/>
                  <a:gd name="connsiteX19" fmla="*/ 223587 w 509729"/>
                  <a:gd name="connsiteY19" fmla="*/ 50755 h 490057"/>
                  <a:gd name="connsiteX20" fmla="*/ 189383 w 509729"/>
                  <a:gd name="connsiteY20" fmla="*/ 95589 h 490057"/>
                  <a:gd name="connsiteX21" fmla="*/ 181925 w 509729"/>
                  <a:gd name="connsiteY21" fmla="*/ 118392 h 490057"/>
                  <a:gd name="connsiteX22" fmla="*/ 146949 w 509729"/>
                  <a:gd name="connsiteY22" fmla="*/ 82645 h 490057"/>
                  <a:gd name="connsiteX23" fmla="*/ 7046 w 509729"/>
                  <a:gd name="connsiteY23" fmla="*/ 64213 h 490057"/>
                  <a:gd name="connsiteX24" fmla="*/ 616 w 509729"/>
                  <a:gd name="connsiteY24" fmla="*/ 71843 h 490057"/>
                  <a:gd name="connsiteX25" fmla="*/ 41679 w 509729"/>
                  <a:gd name="connsiteY25" fmla="*/ 185686 h 490057"/>
                  <a:gd name="connsiteX26" fmla="*/ 105715 w 509729"/>
                  <a:gd name="connsiteY26" fmla="*/ 231549 h 490057"/>
                  <a:gd name="connsiteX27" fmla="*/ 41250 w 509729"/>
                  <a:gd name="connsiteY27" fmla="*/ 266010 h 490057"/>
                  <a:gd name="connsiteX28" fmla="*/ 14932 w 509729"/>
                  <a:gd name="connsiteY28" fmla="*/ 318903 h 490057"/>
                  <a:gd name="connsiteX29" fmla="*/ 11932 w 509729"/>
                  <a:gd name="connsiteY29" fmla="*/ 402228 h 490057"/>
                  <a:gd name="connsiteX30" fmla="*/ 19476 w 509729"/>
                  <a:gd name="connsiteY30" fmla="*/ 408485 h 49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09729" h="490057">
                    <a:moveTo>
                      <a:pt x="19476" y="408485"/>
                    </a:moveTo>
                    <a:cubicBezTo>
                      <a:pt x="36879" y="399313"/>
                      <a:pt x="59424" y="407285"/>
                      <a:pt x="78112" y="406428"/>
                    </a:cubicBezTo>
                    <a:cubicBezTo>
                      <a:pt x="96286" y="405571"/>
                      <a:pt x="113345" y="399827"/>
                      <a:pt x="129204" y="391255"/>
                    </a:cubicBezTo>
                    <a:cubicBezTo>
                      <a:pt x="143606" y="383454"/>
                      <a:pt x="157665" y="370081"/>
                      <a:pt x="166752" y="354479"/>
                    </a:cubicBezTo>
                    <a:cubicBezTo>
                      <a:pt x="167780" y="365709"/>
                      <a:pt x="170524" y="377024"/>
                      <a:pt x="175667" y="388597"/>
                    </a:cubicBezTo>
                    <a:cubicBezTo>
                      <a:pt x="194441" y="431374"/>
                      <a:pt x="239446" y="457177"/>
                      <a:pt x="271851" y="488210"/>
                    </a:cubicBezTo>
                    <a:cubicBezTo>
                      <a:pt x="274680" y="490953"/>
                      <a:pt x="279394" y="490781"/>
                      <a:pt x="280595" y="486752"/>
                    </a:cubicBezTo>
                    <a:cubicBezTo>
                      <a:pt x="293368" y="446633"/>
                      <a:pt x="318913" y="414057"/>
                      <a:pt x="317456" y="370338"/>
                    </a:cubicBezTo>
                    <a:cubicBezTo>
                      <a:pt x="316942" y="355336"/>
                      <a:pt x="313342" y="339219"/>
                      <a:pt x="306397" y="325246"/>
                    </a:cubicBezTo>
                    <a:cubicBezTo>
                      <a:pt x="325257" y="335791"/>
                      <a:pt x="346088" y="341706"/>
                      <a:pt x="369748" y="338534"/>
                    </a:cubicBezTo>
                    <a:cubicBezTo>
                      <a:pt x="419983" y="331847"/>
                      <a:pt x="456073" y="292757"/>
                      <a:pt x="504679" y="280070"/>
                    </a:cubicBezTo>
                    <a:cubicBezTo>
                      <a:pt x="504679" y="280070"/>
                      <a:pt x="504765" y="280070"/>
                      <a:pt x="504765" y="280070"/>
                    </a:cubicBezTo>
                    <a:cubicBezTo>
                      <a:pt x="504851" y="280070"/>
                      <a:pt x="504937" y="280155"/>
                      <a:pt x="505023" y="280155"/>
                    </a:cubicBezTo>
                    <a:cubicBezTo>
                      <a:pt x="508880" y="281698"/>
                      <a:pt x="511623" y="275612"/>
                      <a:pt x="508109" y="273554"/>
                    </a:cubicBezTo>
                    <a:cubicBezTo>
                      <a:pt x="468675" y="250151"/>
                      <a:pt x="444158" y="206260"/>
                      <a:pt x="402238" y="187058"/>
                    </a:cubicBezTo>
                    <a:cubicBezTo>
                      <a:pt x="373863" y="174027"/>
                      <a:pt x="339659" y="168198"/>
                      <a:pt x="307855" y="173084"/>
                    </a:cubicBezTo>
                    <a:cubicBezTo>
                      <a:pt x="329543" y="159625"/>
                      <a:pt x="345745" y="139737"/>
                      <a:pt x="348660" y="110848"/>
                    </a:cubicBezTo>
                    <a:cubicBezTo>
                      <a:pt x="352775" y="69872"/>
                      <a:pt x="330744" y="20151"/>
                      <a:pt x="293024" y="777"/>
                    </a:cubicBezTo>
                    <a:cubicBezTo>
                      <a:pt x="289767" y="-937"/>
                      <a:pt x="286595" y="263"/>
                      <a:pt x="285052" y="3606"/>
                    </a:cubicBezTo>
                    <a:cubicBezTo>
                      <a:pt x="273822" y="28638"/>
                      <a:pt x="244162" y="35239"/>
                      <a:pt x="223587" y="50755"/>
                    </a:cubicBezTo>
                    <a:cubicBezTo>
                      <a:pt x="208243" y="62328"/>
                      <a:pt x="197270" y="78358"/>
                      <a:pt x="189383" y="95589"/>
                    </a:cubicBezTo>
                    <a:cubicBezTo>
                      <a:pt x="186382" y="102104"/>
                      <a:pt x="183725" y="109991"/>
                      <a:pt x="181925" y="118392"/>
                    </a:cubicBezTo>
                    <a:cubicBezTo>
                      <a:pt x="174381" y="105019"/>
                      <a:pt x="162980" y="93618"/>
                      <a:pt x="146949" y="82645"/>
                    </a:cubicBezTo>
                    <a:cubicBezTo>
                      <a:pt x="105115" y="54012"/>
                      <a:pt x="53166" y="76129"/>
                      <a:pt x="7046" y="64213"/>
                    </a:cubicBezTo>
                    <a:cubicBezTo>
                      <a:pt x="2589" y="63100"/>
                      <a:pt x="-1612" y="67471"/>
                      <a:pt x="616" y="71843"/>
                    </a:cubicBezTo>
                    <a:cubicBezTo>
                      <a:pt x="19648" y="108276"/>
                      <a:pt x="18619" y="151139"/>
                      <a:pt x="41679" y="185686"/>
                    </a:cubicBezTo>
                    <a:cubicBezTo>
                      <a:pt x="56938" y="208489"/>
                      <a:pt x="80170" y="223148"/>
                      <a:pt x="105715" y="231549"/>
                    </a:cubicBezTo>
                    <a:cubicBezTo>
                      <a:pt x="81027" y="235749"/>
                      <a:pt x="57624" y="246208"/>
                      <a:pt x="41250" y="266010"/>
                    </a:cubicBezTo>
                    <a:cubicBezTo>
                      <a:pt x="28134" y="281869"/>
                      <a:pt x="19990" y="299014"/>
                      <a:pt x="14932" y="318903"/>
                    </a:cubicBezTo>
                    <a:cubicBezTo>
                      <a:pt x="7903" y="346592"/>
                      <a:pt x="18533" y="374367"/>
                      <a:pt x="11932" y="402228"/>
                    </a:cubicBezTo>
                    <a:cubicBezTo>
                      <a:pt x="10989" y="406599"/>
                      <a:pt x="15190" y="410800"/>
                      <a:pt x="19476" y="40848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5" name="任意多边形: 形状 1524">
                <a:extLst>
                  <a:ext uri="{FF2B5EF4-FFF2-40B4-BE49-F238E27FC236}">
                    <a16:creationId xmlns:a16="http://schemas.microsoft.com/office/drawing/2014/main" id="{CAA299C6-A16B-E30C-37B5-4F49C767C0AB}"/>
                  </a:ext>
                </a:extLst>
              </p:cNvPr>
              <p:cNvSpPr/>
              <p:nvPr/>
            </p:nvSpPr>
            <p:spPr>
              <a:xfrm>
                <a:off x="8517283" y="4746062"/>
                <a:ext cx="170858" cy="138656"/>
              </a:xfrm>
              <a:custGeom>
                <a:avLst/>
                <a:gdLst>
                  <a:gd name="connsiteX0" fmla="*/ 79915 w 170858"/>
                  <a:gd name="connsiteY0" fmla="*/ 127575 h 138656"/>
                  <a:gd name="connsiteX1" fmla="*/ 83173 w 170858"/>
                  <a:gd name="connsiteY1" fmla="*/ 122345 h 138656"/>
                  <a:gd name="connsiteX2" fmla="*/ 84630 w 170858"/>
                  <a:gd name="connsiteY2" fmla="*/ 125174 h 138656"/>
                  <a:gd name="connsiteX3" fmla="*/ 123292 w 170858"/>
                  <a:gd name="connsiteY3" fmla="*/ 133747 h 138656"/>
                  <a:gd name="connsiteX4" fmla="*/ 135722 w 170858"/>
                  <a:gd name="connsiteY4" fmla="*/ 104001 h 138656"/>
                  <a:gd name="connsiteX5" fmla="*/ 162211 w 170858"/>
                  <a:gd name="connsiteY5" fmla="*/ 96971 h 138656"/>
                  <a:gd name="connsiteX6" fmla="*/ 166240 w 170858"/>
                  <a:gd name="connsiteY6" fmla="*/ 57109 h 138656"/>
                  <a:gd name="connsiteX7" fmla="*/ 132893 w 170858"/>
                  <a:gd name="connsiteY7" fmla="*/ 48622 h 138656"/>
                  <a:gd name="connsiteX8" fmla="*/ 134865 w 170858"/>
                  <a:gd name="connsiteY8" fmla="*/ 17075 h 138656"/>
                  <a:gd name="connsiteX9" fmla="*/ 87802 w 170858"/>
                  <a:gd name="connsiteY9" fmla="*/ 11160 h 138656"/>
                  <a:gd name="connsiteX10" fmla="*/ 83173 w 170858"/>
                  <a:gd name="connsiteY10" fmla="*/ 17161 h 138656"/>
                  <a:gd name="connsiteX11" fmla="*/ 53254 w 170858"/>
                  <a:gd name="connsiteY11" fmla="*/ 16 h 138656"/>
                  <a:gd name="connsiteX12" fmla="*/ 24879 w 170858"/>
                  <a:gd name="connsiteY12" fmla="*/ 31991 h 138656"/>
                  <a:gd name="connsiteX13" fmla="*/ 30194 w 170858"/>
                  <a:gd name="connsiteY13" fmla="*/ 44850 h 138656"/>
                  <a:gd name="connsiteX14" fmla="*/ 22136 w 170858"/>
                  <a:gd name="connsiteY14" fmla="*/ 45193 h 138656"/>
                  <a:gd name="connsiteX15" fmla="*/ 5934 w 170858"/>
                  <a:gd name="connsiteY15" fmla="*/ 88484 h 138656"/>
                  <a:gd name="connsiteX16" fmla="*/ 34480 w 170858"/>
                  <a:gd name="connsiteY16" fmla="*/ 99714 h 138656"/>
                  <a:gd name="connsiteX17" fmla="*/ 37824 w 170858"/>
                  <a:gd name="connsiteY17" fmla="*/ 129118 h 138656"/>
                  <a:gd name="connsiteX18" fmla="*/ 79915 w 170858"/>
                  <a:gd name="connsiteY18" fmla="*/ 127575 h 138656"/>
                  <a:gd name="connsiteX19" fmla="*/ 106061 w 170858"/>
                  <a:gd name="connsiteY19" fmla="*/ 85827 h 138656"/>
                  <a:gd name="connsiteX20" fmla="*/ 106147 w 170858"/>
                  <a:gd name="connsiteY20" fmla="*/ 62852 h 138656"/>
                  <a:gd name="connsiteX21" fmla="*/ 119520 w 170858"/>
                  <a:gd name="connsiteY21" fmla="*/ 60709 h 138656"/>
                  <a:gd name="connsiteX22" fmla="*/ 121320 w 170858"/>
                  <a:gd name="connsiteY22" fmla="*/ 86512 h 138656"/>
                  <a:gd name="connsiteX23" fmla="*/ 106061 w 170858"/>
                  <a:gd name="connsiteY23" fmla="*/ 85827 h 13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0858" h="138656">
                    <a:moveTo>
                      <a:pt x="79915" y="127575"/>
                    </a:moveTo>
                    <a:cubicBezTo>
                      <a:pt x="81201" y="126032"/>
                      <a:pt x="82229" y="124232"/>
                      <a:pt x="83173" y="122345"/>
                    </a:cubicBezTo>
                    <a:cubicBezTo>
                      <a:pt x="83687" y="123289"/>
                      <a:pt x="84030" y="124232"/>
                      <a:pt x="84630" y="125174"/>
                    </a:cubicBezTo>
                    <a:cubicBezTo>
                      <a:pt x="92345" y="136919"/>
                      <a:pt x="111376" y="142148"/>
                      <a:pt x="123292" y="133747"/>
                    </a:cubicBezTo>
                    <a:cubicBezTo>
                      <a:pt x="131864" y="127661"/>
                      <a:pt x="136236" y="115402"/>
                      <a:pt x="135722" y="104001"/>
                    </a:cubicBezTo>
                    <a:cubicBezTo>
                      <a:pt x="144894" y="106744"/>
                      <a:pt x="155525" y="104429"/>
                      <a:pt x="162211" y="96971"/>
                    </a:cubicBezTo>
                    <a:cubicBezTo>
                      <a:pt x="171469" y="86598"/>
                      <a:pt x="174041" y="68939"/>
                      <a:pt x="166240" y="57109"/>
                    </a:cubicBezTo>
                    <a:cubicBezTo>
                      <a:pt x="159382" y="46736"/>
                      <a:pt x="144466" y="44079"/>
                      <a:pt x="132893" y="48622"/>
                    </a:cubicBezTo>
                    <a:cubicBezTo>
                      <a:pt x="138722" y="39278"/>
                      <a:pt x="140094" y="27191"/>
                      <a:pt x="134865" y="17075"/>
                    </a:cubicBezTo>
                    <a:cubicBezTo>
                      <a:pt x="125692" y="-327"/>
                      <a:pt x="101003" y="-1527"/>
                      <a:pt x="87802" y="11160"/>
                    </a:cubicBezTo>
                    <a:cubicBezTo>
                      <a:pt x="86087" y="12789"/>
                      <a:pt x="84544" y="14846"/>
                      <a:pt x="83173" y="17161"/>
                    </a:cubicBezTo>
                    <a:cubicBezTo>
                      <a:pt x="77514" y="6960"/>
                      <a:pt x="64227" y="359"/>
                      <a:pt x="53254" y="16"/>
                    </a:cubicBezTo>
                    <a:cubicBezTo>
                      <a:pt x="36795" y="-584"/>
                      <a:pt x="22051" y="15618"/>
                      <a:pt x="24879" y="31991"/>
                    </a:cubicBezTo>
                    <a:cubicBezTo>
                      <a:pt x="25737" y="36792"/>
                      <a:pt x="27537" y="41164"/>
                      <a:pt x="30194" y="44850"/>
                    </a:cubicBezTo>
                    <a:cubicBezTo>
                      <a:pt x="27366" y="44679"/>
                      <a:pt x="24622" y="44764"/>
                      <a:pt x="22136" y="45193"/>
                    </a:cubicBezTo>
                    <a:cubicBezTo>
                      <a:pt x="705" y="49051"/>
                      <a:pt x="-6153" y="71940"/>
                      <a:pt x="5934" y="88484"/>
                    </a:cubicBezTo>
                    <a:cubicBezTo>
                      <a:pt x="12878" y="98000"/>
                      <a:pt x="24108" y="101600"/>
                      <a:pt x="34480" y="99714"/>
                    </a:cubicBezTo>
                    <a:cubicBezTo>
                      <a:pt x="29766" y="108630"/>
                      <a:pt x="30452" y="120202"/>
                      <a:pt x="37824" y="129118"/>
                    </a:cubicBezTo>
                    <a:cubicBezTo>
                      <a:pt x="49311" y="143262"/>
                      <a:pt x="69285" y="140776"/>
                      <a:pt x="79915" y="127575"/>
                    </a:cubicBezTo>
                    <a:close/>
                    <a:moveTo>
                      <a:pt x="106061" y="85827"/>
                    </a:moveTo>
                    <a:cubicBezTo>
                      <a:pt x="109404" y="78454"/>
                      <a:pt x="109233" y="70053"/>
                      <a:pt x="106147" y="62852"/>
                    </a:cubicBezTo>
                    <a:cubicBezTo>
                      <a:pt x="110690" y="63195"/>
                      <a:pt x="115234" y="62510"/>
                      <a:pt x="119520" y="60709"/>
                    </a:cubicBezTo>
                    <a:cubicBezTo>
                      <a:pt x="115234" y="69282"/>
                      <a:pt x="116519" y="78883"/>
                      <a:pt x="121320" y="86512"/>
                    </a:cubicBezTo>
                    <a:cubicBezTo>
                      <a:pt x="116519" y="84969"/>
                      <a:pt x="111119" y="84969"/>
                      <a:pt x="106061" y="85827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6" name="任意多边形: 形状 1525">
                <a:extLst>
                  <a:ext uri="{FF2B5EF4-FFF2-40B4-BE49-F238E27FC236}">
                    <a16:creationId xmlns:a16="http://schemas.microsoft.com/office/drawing/2014/main" id="{15013F5E-ABC5-7D97-3898-8E2BC63C632D}"/>
                  </a:ext>
                </a:extLst>
              </p:cNvPr>
              <p:cNvSpPr/>
              <p:nvPr/>
            </p:nvSpPr>
            <p:spPr>
              <a:xfrm>
                <a:off x="8693770" y="4824684"/>
                <a:ext cx="70099" cy="16857"/>
              </a:xfrm>
              <a:custGeom>
                <a:avLst/>
                <a:gdLst>
                  <a:gd name="connsiteX0" fmla="*/ 68106 w 70099"/>
                  <a:gd name="connsiteY0" fmla="*/ 11406 h 16857"/>
                  <a:gd name="connsiteX1" fmla="*/ 66477 w 70099"/>
                  <a:gd name="connsiteY1" fmla="*/ 4119 h 16857"/>
                  <a:gd name="connsiteX2" fmla="*/ 35444 w 70099"/>
                  <a:gd name="connsiteY2" fmla="*/ 5405 h 16857"/>
                  <a:gd name="connsiteX3" fmla="*/ 4412 w 70099"/>
                  <a:gd name="connsiteY3" fmla="*/ 4 h 16857"/>
                  <a:gd name="connsiteX4" fmla="*/ 1926 w 70099"/>
                  <a:gd name="connsiteY4" fmla="*/ 7977 h 16857"/>
                  <a:gd name="connsiteX5" fmla="*/ 68106 w 70099"/>
                  <a:gd name="connsiteY5" fmla="*/ 11406 h 16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099" h="16857">
                    <a:moveTo>
                      <a:pt x="68106" y="11406"/>
                    </a:moveTo>
                    <a:cubicBezTo>
                      <a:pt x="71535" y="9863"/>
                      <a:pt x="70249" y="3948"/>
                      <a:pt x="66477" y="4119"/>
                    </a:cubicBezTo>
                    <a:cubicBezTo>
                      <a:pt x="56019" y="4548"/>
                      <a:pt x="45989" y="6091"/>
                      <a:pt x="35444" y="5405"/>
                    </a:cubicBezTo>
                    <a:cubicBezTo>
                      <a:pt x="24900" y="4633"/>
                      <a:pt x="14785" y="-167"/>
                      <a:pt x="4412" y="4"/>
                    </a:cubicBezTo>
                    <a:cubicBezTo>
                      <a:pt x="126" y="90"/>
                      <a:pt x="-1674" y="5405"/>
                      <a:pt x="1926" y="7977"/>
                    </a:cubicBezTo>
                    <a:cubicBezTo>
                      <a:pt x="18214" y="19121"/>
                      <a:pt x="50446" y="19207"/>
                      <a:pt x="68106" y="114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7" name="任意多边形: 形状 1526">
                <a:extLst>
                  <a:ext uri="{FF2B5EF4-FFF2-40B4-BE49-F238E27FC236}">
                    <a16:creationId xmlns:a16="http://schemas.microsoft.com/office/drawing/2014/main" id="{CCABC7D0-F423-1778-DB6A-3E5A38C71E03}"/>
                  </a:ext>
                </a:extLst>
              </p:cNvPr>
              <p:cNvSpPr/>
              <p:nvPr/>
            </p:nvSpPr>
            <p:spPr>
              <a:xfrm>
                <a:off x="8685719" y="4850340"/>
                <a:ext cx="58632" cy="24616"/>
              </a:xfrm>
              <a:custGeom>
                <a:avLst/>
                <a:gdLst>
                  <a:gd name="connsiteX0" fmla="*/ 56183 w 58632"/>
                  <a:gd name="connsiteY0" fmla="*/ 23897 h 24616"/>
                  <a:gd name="connsiteX1" fmla="*/ 56440 w 58632"/>
                  <a:gd name="connsiteY1" fmla="*/ 17725 h 24616"/>
                  <a:gd name="connsiteX2" fmla="*/ 31151 w 58632"/>
                  <a:gd name="connsiteY2" fmla="*/ 12924 h 24616"/>
                  <a:gd name="connsiteX3" fmla="*/ 6462 w 58632"/>
                  <a:gd name="connsiteY3" fmla="*/ 494 h 24616"/>
                  <a:gd name="connsiteX4" fmla="*/ 633 w 58632"/>
                  <a:gd name="connsiteY4" fmla="*/ 5809 h 24616"/>
                  <a:gd name="connsiteX5" fmla="*/ 56183 w 58632"/>
                  <a:gd name="connsiteY5" fmla="*/ 23897 h 24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632" h="24616">
                    <a:moveTo>
                      <a:pt x="56183" y="23897"/>
                    </a:moveTo>
                    <a:cubicBezTo>
                      <a:pt x="59183" y="23383"/>
                      <a:pt x="59612" y="18325"/>
                      <a:pt x="56440" y="17725"/>
                    </a:cubicBezTo>
                    <a:cubicBezTo>
                      <a:pt x="48039" y="16096"/>
                      <a:pt x="39552" y="15067"/>
                      <a:pt x="31151" y="12924"/>
                    </a:cubicBezTo>
                    <a:cubicBezTo>
                      <a:pt x="21635" y="10438"/>
                      <a:pt x="14778" y="5123"/>
                      <a:pt x="6462" y="494"/>
                    </a:cubicBezTo>
                    <a:cubicBezTo>
                      <a:pt x="3204" y="-1306"/>
                      <a:pt x="-1767" y="2123"/>
                      <a:pt x="633" y="5809"/>
                    </a:cubicBezTo>
                    <a:cubicBezTo>
                      <a:pt x="11006" y="21325"/>
                      <a:pt x="38952" y="26726"/>
                      <a:pt x="56183" y="238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8" name="任意多边形: 形状 1527">
                <a:extLst>
                  <a:ext uri="{FF2B5EF4-FFF2-40B4-BE49-F238E27FC236}">
                    <a16:creationId xmlns:a16="http://schemas.microsoft.com/office/drawing/2014/main" id="{530728B3-1078-4991-5E3F-2A2E659988FE}"/>
                  </a:ext>
                </a:extLst>
              </p:cNvPr>
              <p:cNvSpPr/>
              <p:nvPr/>
            </p:nvSpPr>
            <p:spPr>
              <a:xfrm>
                <a:off x="8607387" y="4904927"/>
                <a:ext cx="31167" cy="61192"/>
              </a:xfrm>
              <a:custGeom>
                <a:avLst/>
                <a:gdLst>
                  <a:gd name="connsiteX0" fmla="*/ 30445 w 31167"/>
                  <a:gd name="connsiteY0" fmla="*/ 55978 h 61192"/>
                  <a:gd name="connsiteX1" fmla="*/ 15100 w 31167"/>
                  <a:gd name="connsiteY1" fmla="*/ 33004 h 61192"/>
                  <a:gd name="connsiteX2" fmla="*/ 11928 w 31167"/>
                  <a:gd name="connsiteY2" fmla="*/ 4972 h 61192"/>
                  <a:gd name="connsiteX3" fmla="*/ 3185 w 31167"/>
                  <a:gd name="connsiteY3" fmla="*/ 2229 h 61192"/>
                  <a:gd name="connsiteX4" fmla="*/ 26330 w 31167"/>
                  <a:gd name="connsiteY4" fmla="*/ 60779 h 61192"/>
                  <a:gd name="connsiteX5" fmla="*/ 30445 w 31167"/>
                  <a:gd name="connsiteY5" fmla="*/ 55978 h 6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67" h="61192">
                    <a:moveTo>
                      <a:pt x="30445" y="55978"/>
                    </a:moveTo>
                    <a:cubicBezTo>
                      <a:pt x="24873" y="48435"/>
                      <a:pt x="19043" y="41663"/>
                      <a:pt x="15100" y="33004"/>
                    </a:cubicBezTo>
                    <a:cubicBezTo>
                      <a:pt x="10728" y="23574"/>
                      <a:pt x="12186" y="14831"/>
                      <a:pt x="11928" y="4972"/>
                    </a:cubicBezTo>
                    <a:cubicBezTo>
                      <a:pt x="11843" y="686"/>
                      <a:pt x="5585" y="-2229"/>
                      <a:pt x="3185" y="2229"/>
                    </a:cubicBezTo>
                    <a:cubicBezTo>
                      <a:pt x="-6931" y="21174"/>
                      <a:pt x="8756" y="51606"/>
                      <a:pt x="26330" y="60779"/>
                    </a:cubicBezTo>
                    <a:cubicBezTo>
                      <a:pt x="29587" y="62408"/>
                      <a:pt x="32588" y="58893"/>
                      <a:pt x="30445" y="559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9" name="任意多边形: 形状 1528">
                <a:extLst>
                  <a:ext uri="{FF2B5EF4-FFF2-40B4-BE49-F238E27FC236}">
                    <a16:creationId xmlns:a16="http://schemas.microsoft.com/office/drawing/2014/main" id="{24287B5C-ADA8-D5B5-CE34-4691AAD85115}"/>
                  </a:ext>
                </a:extLst>
              </p:cNvPr>
              <p:cNvSpPr/>
              <p:nvPr/>
            </p:nvSpPr>
            <p:spPr>
              <a:xfrm>
                <a:off x="8470346" y="4873920"/>
                <a:ext cx="46948" cy="46063"/>
              </a:xfrm>
              <a:custGeom>
                <a:avLst/>
                <a:gdLst>
                  <a:gd name="connsiteX0" fmla="*/ 6666 w 46948"/>
                  <a:gd name="connsiteY0" fmla="*/ 43780 h 46063"/>
                  <a:gd name="connsiteX1" fmla="*/ 25868 w 46948"/>
                  <a:gd name="connsiteY1" fmla="*/ 18834 h 46063"/>
                  <a:gd name="connsiteX2" fmla="*/ 46185 w 46948"/>
                  <a:gd name="connsiteY2" fmla="*/ 6918 h 46063"/>
                  <a:gd name="connsiteX3" fmla="*/ 43871 w 46948"/>
                  <a:gd name="connsiteY3" fmla="*/ 403 h 46063"/>
                  <a:gd name="connsiteX4" fmla="*/ 15067 w 46948"/>
                  <a:gd name="connsiteY4" fmla="*/ 13347 h 46063"/>
                  <a:gd name="connsiteX5" fmla="*/ 151 w 46948"/>
                  <a:gd name="connsiteY5" fmla="*/ 43523 h 46063"/>
                  <a:gd name="connsiteX6" fmla="*/ 6666 w 46948"/>
                  <a:gd name="connsiteY6" fmla="*/ 43780 h 4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948" h="46063">
                    <a:moveTo>
                      <a:pt x="6666" y="43780"/>
                    </a:moveTo>
                    <a:cubicBezTo>
                      <a:pt x="10609" y="33236"/>
                      <a:pt x="16524" y="25263"/>
                      <a:pt x="25868" y="18834"/>
                    </a:cubicBezTo>
                    <a:cubicBezTo>
                      <a:pt x="32297" y="14462"/>
                      <a:pt x="41298" y="12919"/>
                      <a:pt x="46185" y="6918"/>
                    </a:cubicBezTo>
                    <a:cubicBezTo>
                      <a:pt x="47985" y="4775"/>
                      <a:pt x="46356" y="1003"/>
                      <a:pt x="43871" y="403"/>
                    </a:cubicBezTo>
                    <a:cubicBezTo>
                      <a:pt x="34012" y="-2083"/>
                      <a:pt x="22268" y="7518"/>
                      <a:pt x="15067" y="13347"/>
                    </a:cubicBezTo>
                    <a:cubicBezTo>
                      <a:pt x="5980" y="20719"/>
                      <a:pt x="-1135" y="31521"/>
                      <a:pt x="151" y="43523"/>
                    </a:cubicBezTo>
                    <a:cubicBezTo>
                      <a:pt x="408" y="47123"/>
                      <a:pt x="5551" y="46609"/>
                      <a:pt x="6666" y="437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0" name="任意多边形: 形状 1529">
                <a:extLst>
                  <a:ext uri="{FF2B5EF4-FFF2-40B4-BE49-F238E27FC236}">
                    <a16:creationId xmlns:a16="http://schemas.microsoft.com/office/drawing/2014/main" id="{673A39CE-EF6C-5E66-789C-156C46360293}"/>
                  </a:ext>
                </a:extLst>
              </p:cNvPr>
              <p:cNvSpPr/>
              <p:nvPr/>
            </p:nvSpPr>
            <p:spPr>
              <a:xfrm>
                <a:off x="8462187" y="4738959"/>
                <a:ext cx="51900" cy="33618"/>
              </a:xfrm>
              <a:custGeom>
                <a:avLst/>
                <a:gdLst>
                  <a:gd name="connsiteX0" fmla="*/ 51772 w 51900"/>
                  <a:gd name="connsiteY0" fmla="*/ 28380 h 33618"/>
                  <a:gd name="connsiteX1" fmla="*/ 3252 w 51900"/>
                  <a:gd name="connsiteY1" fmla="*/ 5 h 33618"/>
                  <a:gd name="connsiteX2" fmla="*/ 2223 w 51900"/>
                  <a:gd name="connsiteY2" fmla="*/ 6262 h 33618"/>
                  <a:gd name="connsiteX3" fmla="*/ 25712 w 51900"/>
                  <a:gd name="connsiteY3" fmla="*/ 15435 h 33618"/>
                  <a:gd name="connsiteX4" fmla="*/ 45428 w 51900"/>
                  <a:gd name="connsiteY4" fmla="*/ 32838 h 33618"/>
                  <a:gd name="connsiteX5" fmla="*/ 51772 w 51900"/>
                  <a:gd name="connsiteY5" fmla="*/ 28380 h 33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900" h="33618">
                    <a:moveTo>
                      <a:pt x="51772" y="28380"/>
                    </a:moveTo>
                    <a:cubicBezTo>
                      <a:pt x="46629" y="10034"/>
                      <a:pt x="20482" y="-252"/>
                      <a:pt x="3252" y="5"/>
                    </a:cubicBezTo>
                    <a:cubicBezTo>
                      <a:pt x="-177" y="91"/>
                      <a:pt x="-1463" y="5320"/>
                      <a:pt x="2223" y="6262"/>
                    </a:cubicBezTo>
                    <a:cubicBezTo>
                      <a:pt x="10453" y="8320"/>
                      <a:pt x="18339" y="11320"/>
                      <a:pt x="25712" y="15435"/>
                    </a:cubicBezTo>
                    <a:cubicBezTo>
                      <a:pt x="33855" y="19893"/>
                      <a:pt x="38571" y="27094"/>
                      <a:pt x="45428" y="32838"/>
                    </a:cubicBezTo>
                    <a:cubicBezTo>
                      <a:pt x="48258" y="35238"/>
                      <a:pt x="52715" y="31637"/>
                      <a:pt x="51772" y="283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1" name="任意多边形: 形状 1530">
                <a:extLst>
                  <a:ext uri="{FF2B5EF4-FFF2-40B4-BE49-F238E27FC236}">
                    <a16:creationId xmlns:a16="http://schemas.microsoft.com/office/drawing/2014/main" id="{12DC802A-A896-73E2-B18B-534708DDC2B0}"/>
                  </a:ext>
                </a:extLst>
              </p:cNvPr>
              <p:cNvSpPr/>
              <p:nvPr/>
            </p:nvSpPr>
            <p:spPr>
              <a:xfrm>
                <a:off x="8482240" y="4711737"/>
                <a:ext cx="51056" cy="38275"/>
              </a:xfrm>
              <a:custGeom>
                <a:avLst/>
                <a:gdLst>
                  <a:gd name="connsiteX0" fmla="*/ 50578 w 51056"/>
                  <a:gd name="connsiteY0" fmla="*/ 31940 h 38275"/>
                  <a:gd name="connsiteX1" fmla="*/ 3687 w 51056"/>
                  <a:gd name="connsiteY1" fmla="*/ 51 h 38275"/>
                  <a:gd name="connsiteX2" fmla="*/ 2401 w 51056"/>
                  <a:gd name="connsiteY2" fmla="*/ 7337 h 38275"/>
                  <a:gd name="connsiteX3" fmla="*/ 24775 w 51056"/>
                  <a:gd name="connsiteY3" fmla="*/ 19253 h 38275"/>
                  <a:gd name="connsiteX4" fmla="*/ 44492 w 51056"/>
                  <a:gd name="connsiteY4" fmla="*/ 37513 h 38275"/>
                  <a:gd name="connsiteX5" fmla="*/ 50578 w 51056"/>
                  <a:gd name="connsiteY5" fmla="*/ 31940 h 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056" h="38275">
                    <a:moveTo>
                      <a:pt x="50578" y="31940"/>
                    </a:moveTo>
                    <a:cubicBezTo>
                      <a:pt x="42178" y="15653"/>
                      <a:pt x="21518" y="2451"/>
                      <a:pt x="3687" y="51"/>
                    </a:cubicBezTo>
                    <a:cubicBezTo>
                      <a:pt x="-942" y="-635"/>
                      <a:pt x="-1028" y="5794"/>
                      <a:pt x="2401" y="7337"/>
                    </a:cubicBezTo>
                    <a:cubicBezTo>
                      <a:pt x="10202" y="10938"/>
                      <a:pt x="17746" y="14195"/>
                      <a:pt x="24775" y="19253"/>
                    </a:cubicBezTo>
                    <a:cubicBezTo>
                      <a:pt x="32062" y="24654"/>
                      <a:pt x="37205" y="32284"/>
                      <a:pt x="44492" y="37513"/>
                    </a:cubicBezTo>
                    <a:cubicBezTo>
                      <a:pt x="48007" y="40084"/>
                      <a:pt x="52550" y="35627"/>
                      <a:pt x="50578" y="319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2" name="任意多边形: 形状 1531">
                <a:extLst>
                  <a:ext uri="{FF2B5EF4-FFF2-40B4-BE49-F238E27FC236}">
                    <a16:creationId xmlns:a16="http://schemas.microsoft.com/office/drawing/2014/main" id="{403CCDCF-CC3A-B5B5-37AB-E3C0C892D19F}"/>
                  </a:ext>
                </a:extLst>
              </p:cNvPr>
              <p:cNvSpPr/>
              <p:nvPr/>
            </p:nvSpPr>
            <p:spPr>
              <a:xfrm>
                <a:off x="8623252" y="4679703"/>
                <a:ext cx="29690" cy="55286"/>
              </a:xfrm>
              <a:custGeom>
                <a:avLst/>
                <a:gdLst>
                  <a:gd name="connsiteX0" fmla="*/ 8751 w 29690"/>
                  <a:gd name="connsiteY0" fmla="*/ 52402 h 55286"/>
                  <a:gd name="connsiteX1" fmla="*/ 18180 w 29690"/>
                  <a:gd name="connsiteY1" fmla="*/ 25313 h 55286"/>
                  <a:gd name="connsiteX2" fmla="*/ 29496 w 29690"/>
                  <a:gd name="connsiteY2" fmla="*/ 3967 h 55286"/>
                  <a:gd name="connsiteX3" fmla="*/ 24438 w 29690"/>
                  <a:gd name="connsiteY3" fmla="*/ 710 h 55286"/>
                  <a:gd name="connsiteX4" fmla="*/ 435 w 29690"/>
                  <a:gd name="connsiteY4" fmla="*/ 52059 h 55286"/>
                  <a:gd name="connsiteX5" fmla="*/ 8751 w 29690"/>
                  <a:gd name="connsiteY5" fmla="*/ 52402 h 5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690" h="55286">
                    <a:moveTo>
                      <a:pt x="8751" y="52402"/>
                    </a:moveTo>
                    <a:cubicBezTo>
                      <a:pt x="12694" y="43486"/>
                      <a:pt x="13637" y="34143"/>
                      <a:pt x="18180" y="25313"/>
                    </a:cubicBezTo>
                    <a:cubicBezTo>
                      <a:pt x="21952" y="18112"/>
                      <a:pt x="26753" y="11683"/>
                      <a:pt x="29496" y="3967"/>
                    </a:cubicBezTo>
                    <a:cubicBezTo>
                      <a:pt x="30610" y="967"/>
                      <a:pt x="26667" y="-1176"/>
                      <a:pt x="24438" y="710"/>
                    </a:cubicBezTo>
                    <a:cubicBezTo>
                      <a:pt x="11237" y="12025"/>
                      <a:pt x="-2651" y="34057"/>
                      <a:pt x="435" y="52059"/>
                    </a:cubicBezTo>
                    <a:cubicBezTo>
                      <a:pt x="1207" y="56688"/>
                      <a:pt x="7208" y="55916"/>
                      <a:pt x="8751" y="524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3" name="任意多边形: 形状 1532">
                <a:extLst>
                  <a:ext uri="{FF2B5EF4-FFF2-40B4-BE49-F238E27FC236}">
                    <a16:creationId xmlns:a16="http://schemas.microsoft.com/office/drawing/2014/main" id="{CE40A369-F707-1FF3-80BB-1F7443987B84}"/>
                  </a:ext>
                </a:extLst>
              </p:cNvPr>
              <p:cNvSpPr/>
              <p:nvPr/>
            </p:nvSpPr>
            <p:spPr>
              <a:xfrm>
                <a:off x="8645814" y="4813826"/>
                <a:ext cx="25462" cy="26433"/>
              </a:xfrm>
              <a:custGeom>
                <a:avLst/>
                <a:gdLst>
                  <a:gd name="connsiteX0" fmla="*/ 25193 w 25462"/>
                  <a:gd name="connsiteY0" fmla="*/ 14120 h 26433"/>
                  <a:gd name="connsiteX1" fmla="*/ 25365 w 25462"/>
                  <a:gd name="connsiteY1" fmla="*/ 12920 h 26433"/>
                  <a:gd name="connsiteX2" fmla="*/ 2305 w 25462"/>
                  <a:gd name="connsiteY2" fmla="*/ 5633 h 26433"/>
                  <a:gd name="connsiteX3" fmla="*/ 1790 w 25462"/>
                  <a:gd name="connsiteY3" fmla="*/ 6662 h 26433"/>
                  <a:gd name="connsiteX4" fmla="*/ 8648 w 25462"/>
                  <a:gd name="connsiteY4" fmla="*/ 25778 h 26433"/>
                  <a:gd name="connsiteX5" fmla="*/ 25193 w 25462"/>
                  <a:gd name="connsiteY5" fmla="*/ 14120 h 26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462" h="26433">
                    <a:moveTo>
                      <a:pt x="25193" y="14120"/>
                    </a:moveTo>
                    <a:cubicBezTo>
                      <a:pt x="25279" y="13691"/>
                      <a:pt x="25365" y="13348"/>
                      <a:pt x="25365" y="12920"/>
                    </a:cubicBezTo>
                    <a:cubicBezTo>
                      <a:pt x="26993" y="833"/>
                      <a:pt x="7876" y="-5168"/>
                      <a:pt x="2305" y="5633"/>
                    </a:cubicBezTo>
                    <a:cubicBezTo>
                      <a:pt x="2133" y="5976"/>
                      <a:pt x="1961" y="6319"/>
                      <a:pt x="1790" y="6662"/>
                    </a:cubicBezTo>
                    <a:cubicBezTo>
                      <a:pt x="-1982" y="13948"/>
                      <a:pt x="162" y="23121"/>
                      <a:pt x="8648" y="25778"/>
                    </a:cubicBezTo>
                    <a:cubicBezTo>
                      <a:pt x="17049" y="28522"/>
                      <a:pt x="24079" y="22264"/>
                      <a:pt x="25193" y="14120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4" name="任意多边形: 形状 1533">
                <a:extLst>
                  <a:ext uri="{FF2B5EF4-FFF2-40B4-BE49-F238E27FC236}">
                    <a16:creationId xmlns:a16="http://schemas.microsoft.com/office/drawing/2014/main" id="{26E67B9B-96B3-8EF4-EC98-D0F9C8705D00}"/>
                  </a:ext>
                </a:extLst>
              </p:cNvPr>
              <p:cNvSpPr/>
              <p:nvPr/>
            </p:nvSpPr>
            <p:spPr>
              <a:xfrm>
                <a:off x="8608935" y="4849093"/>
                <a:ext cx="25071" cy="22108"/>
              </a:xfrm>
              <a:custGeom>
                <a:avLst/>
                <a:gdLst>
                  <a:gd name="connsiteX0" fmla="*/ 24353 w 25071"/>
                  <a:gd name="connsiteY0" fmla="*/ 16743 h 22108"/>
                  <a:gd name="connsiteX1" fmla="*/ 350 w 25071"/>
                  <a:gd name="connsiteY1" fmla="*/ 9200 h 22108"/>
                  <a:gd name="connsiteX2" fmla="*/ 24353 w 25071"/>
                  <a:gd name="connsiteY2" fmla="*/ 16743 h 22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71" h="22108">
                    <a:moveTo>
                      <a:pt x="24353" y="16743"/>
                    </a:moveTo>
                    <a:cubicBezTo>
                      <a:pt x="29497" y="284"/>
                      <a:pt x="5494" y="-7259"/>
                      <a:pt x="350" y="9200"/>
                    </a:cubicBezTo>
                    <a:cubicBezTo>
                      <a:pt x="-3164" y="20173"/>
                      <a:pt x="20839" y="27716"/>
                      <a:pt x="24353" y="16743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5" name="任意多边形: 形状 1534">
                <a:extLst>
                  <a:ext uri="{FF2B5EF4-FFF2-40B4-BE49-F238E27FC236}">
                    <a16:creationId xmlns:a16="http://schemas.microsoft.com/office/drawing/2014/main" id="{B73C5A97-75F6-6223-4405-8D0A44C7DFBD}"/>
                  </a:ext>
                </a:extLst>
              </p:cNvPr>
              <p:cNvSpPr/>
              <p:nvPr/>
            </p:nvSpPr>
            <p:spPr>
              <a:xfrm>
                <a:off x="8608698" y="4769825"/>
                <a:ext cx="26679" cy="27000"/>
              </a:xfrm>
              <a:custGeom>
                <a:avLst/>
                <a:gdLst>
                  <a:gd name="connsiteX0" fmla="*/ 25190 w 26679"/>
                  <a:gd name="connsiteY0" fmla="*/ 7458 h 27000"/>
                  <a:gd name="connsiteX1" fmla="*/ 24933 w 26679"/>
                  <a:gd name="connsiteY1" fmla="*/ 7029 h 27000"/>
                  <a:gd name="connsiteX2" fmla="*/ 4701 w 26679"/>
                  <a:gd name="connsiteY2" fmla="*/ 3429 h 27000"/>
                  <a:gd name="connsiteX3" fmla="*/ 4359 w 26679"/>
                  <a:gd name="connsiteY3" fmla="*/ 3771 h 27000"/>
                  <a:gd name="connsiteX4" fmla="*/ 330 w 26679"/>
                  <a:gd name="connsiteY4" fmla="*/ 16630 h 27000"/>
                  <a:gd name="connsiteX5" fmla="*/ 9331 w 26679"/>
                  <a:gd name="connsiteY5" fmla="*/ 26403 h 27000"/>
                  <a:gd name="connsiteX6" fmla="*/ 25190 w 26679"/>
                  <a:gd name="connsiteY6" fmla="*/ 7458 h 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679" h="27000">
                    <a:moveTo>
                      <a:pt x="25190" y="7458"/>
                    </a:moveTo>
                    <a:cubicBezTo>
                      <a:pt x="25104" y="7286"/>
                      <a:pt x="25019" y="7200"/>
                      <a:pt x="24933" y="7029"/>
                    </a:cubicBezTo>
                    <a:cubicBezTo>
                      <a:pt x="21247" y="-1"/>
                      <a:pt x="10531" y="-2743"/>
                      <a:pt x="4701" y="3429"/>
                    </a:cubicBezTo>
                    <a:cubicBezTo>
                      <a:pt x="4530" y="3514"/>
                      <a:pt x="4445" y="3686"/>
                      <a:pt x="4359" y="3771"/>
                    </a:cubicBezTo>
                    <a:cubicBezTo>
                      <a:pt x="1015" y="7286"/>
                      <a:pt x="-785" y="11744"/>
                      <a:pt x="330" y="16630"/>
                    </a:cubicBezTo>
                    <a:cubicBezTo>
                      <a:pt x="1359" y="21260"/>
                      <a:pt x="4873" y="24946"/>
                      <a:pt x="9331" y="26403"/>
                    </a:cubicBezTo>
                    <a:cubicBezTo>
                      <a:pt x="20389" y="29832"/>
                      <a:pt x="30591" y="17830"/>
                      <a:pt x="25190" y="7458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6" name="任意多边形: 形状 1535">
                <a:extLst>
                  <a:ext uri="{FF2B5EF4-FFF2-40B4-BE49-F238E27FC236}">
                    <a16:creationId xmlns:a16="http://schemas.microsoft.com/office/drawing/2014/main" id="{D6F23FAC-27B1-BCE5-492C-4DAE76469020}"/>
                  </a:ext>
                </a:extLst>
              </p:cNvPr>
              <p:cNvSpPr/>
              <p:nvPr/>
            </p:nvSpPr>
            <p:spPr>
              <a:xfrm>
                <a:off x="8583377" y="4809463"/>
                <a:ext cx="27835" cy="28645"/>
              </a:xfrm>
              <a:custGeom>
                <a:avLst/>
                <a:gdLst>
                  <a:gd name="connsiteX0" fmla="*/ 26680 w 27835"/>
                  <a:gd name="connsiteY0" fmla="*/ 18997 h 28645"/>
                  <a:gd name="connsiteX1" fmla="*/ 27709 w 27835"/>
                  <a:gd name="connsiteY1" fmla="*/ 14111 h 28645"/>
                  <a:gd name="connsiteX2" fmla="*/ 18108 w 27835"/>
                  <a:gd name="connsiteY2" fmla="*/ 566 h 28645"/>
                  <a:gd name="connsiteX3" fmla="*/ 2506 w 27835"/>
                  <a:gd name="connsiteY3" fmla="*/ 6224 h 28645"/>
                  <a:gd name="connsiteX4" fmla="*/ 534 w 27835"/>
                  <a:gd name="connsiteY4" fmla="*/ 10853 h 28645"/>
                  <a:gd name="connsiteX5" fmla="*/ 9535 w 27835"/>
                  <a:gd name="connsiteY5" fmla="*/ 28084 h 28645"/>
                  <a:gd name="connsiteX6" fmla="*/ 26680 w 27835"/>
                  <a:gd name="connsiteY6" fmla="*/ 18997 h 2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35" h="28645">
                    <a:moveTo>
                      <a:pt x="26680" y="18997"/>
                    </a:moveTo>
                    <a:cubicBezTo>
                      <a:pt x="27280" y="17368"/>
                      <a:pt x="27366" y="15740"/>
                      <a:pt x="27709" y="14111"/>
                    </a:cubicBezTo>
                    <a:cubicBezTo>
                      <a:pt x="28737" y="8196"/>
                      <a:pt x="23337" y="2195"/>
                      <a:pt x="18108" y="566"/>
                    </a:cubicBezTo>
                    <a:cubicBezTo>
                      <a:pt x="12878" y="-1063"/>
                      <a:pt x="4991" y="823"/>
                      <a:pt x="2506" y="6224"/>
                    </a:cubicBezTo>
                    <a:cubicBezTo>
                      <a:pt x="1820" y="7767"/>
                      <a:pt x="963" y="9224"/>
                      <a:pt x="534" y="10853"/>
                    </a:cubicBezTo>
                    <a:cubicBezTo>
                      <a:pt x="-1438" y="18054"/>
                      <a:pt x="2162" y="25769"/>
                      <a:pt x="9535" y="28084"/>
                    </a:cubicBezTo>
                    <a:cubicBezTo>
                      <a:pt x="16822" y="30227"/>
                      <a:pt x="24194" y="26027"/>
                      <a:pt x="26680" y="18997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7" name="任意多边形: 形状 1536">
                <a:extLst>
                  <a:ext uri="{FF2B5EF4-FFF2-40B4-BE49-F238E27FC236}">
                    <a16:creationId xmlns:a16="http://schemas.microsoft.com/office/drawing/2014/main" id="{21211BAA-DD28-7C3E-C6CE-CBF1F114E292}"/>
                  </a:ext>
                </a:extLst>
              </p:cNvPr>
              <p:cNvSpPr/>
              <p:nvPr/>
            </p:nvSpPr>
            <p:spPr>
              <a:xfrm>
                <a:off x="8560281" y="4849633"/>
                <a:ext cx="28073" cy="27749"/>
              </a:xfrm>
              <a:custGeom>
                <a:avLst/>
                <a:gdLst>
                  <a:gd name="connsiteX0" fmla="*/ 27487 w 28073"/>
                  <a:gd name="connsiteY0" fmla="*/ 18003 h 27749"/>
                  <a:gd name="connsiteX1" fmla="*/ 14799 w 28073"/>
                  <a:gd name="connsiteY1" fmla="*/ 1 h 27749"/>
                  <a:gd name="connsiteX2" fmla="*/ 10599 w 28073"/>
                  <a:gd name="connsiteY2" fmla="*/ 344 h 27749"/>
                  <a:gd name="connsiteX3" fmla="*/ 3569 w 28073"/>
                  <a:gd name="connsiteY3" fmla="*/ 22718 h 27749"/>
                  <a:gd name="connsiteX4" fmla="*/ 6741 w 28073"/>
                  <a:gd name="connsiteY4" fmla="*/ 25461 h 27749"/>
                  <a:gd name="connsiteX5" fmla="*/ 27487 w 28073"/>
                  <a:gd name="connsiteY5" fmla="*/ 18003 h 27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73" h="27749">
                    <a:moveTo>
                      <a:pt x="27487" y="18003"/>
                    </a:moveTo>
                    <a:cubicBezTo>
                      <a:pt x="30058" y="9773"/>
                      <a:pt x="23886" y="-85"/>
                      <a:pt x="14799" y="1"/>
                    </a:cubicBezTo>
                    <a:cubicBezTo>
                      <a:pt x="13428" y="1"/>
                      <a:pt x="11970" y="258"/>
                      <a:pt x="10599" y="344"/>
                    </a:cubicBezTo>
                    <a:cubicBezTo>
                      <a:pt x="912" y="1458"/>
                      <a:pt x="-3717" y="16203"/>
                      <a:pt x="3569" y="22718"/>
                    </a:cubicBezTo>
                    <a:cubicBezTo>
                      <a:pt x="4598" y="23661"/>
                      <a:pt x="5627" y="24604"/>
                      <a:pt x="6741" y="25461"/>
                    </a:cubicBezTo>
                    <a:cubicBezTo>
                      <a:pt x="14199" y="30776"/>
                      <a:pt x="24915" y="26233"/>
                      <a:pt x="27487" y="18003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8" name="任意多边形: 形状 1537">
                <a:extLst>
                  <a:ext uri="{FF2B5EF4-FFF2-40B4-BE49-F238E27FC236}">
                    <a16:creationId xmlns:a16="http://schemas.microsoft.com/office/drawing/2014/main" id="{773DB938-67D9-4C70-35DF-12D6774E4E91}"/>
                  </a:ext>
                </a:extLst>
              </p:cNvPr>
              <p:cNvSpPr/>
              <p:nvPr/>
            </p:nvSpPr>
            <p:spPr>
              <a:xfrm>
                <a:off x="8526096" y="4804164"/>
                <a:ext cx="28735" cy="28735"/>
              </a:xfrm>
              <a:custGeom>
                <a:avLst/>
                <a:gdLst>
                  <a:gd name="connsiteX0" fmla="*/ 28068 w 28735"/>
                  <a:gd name="connsiteY0" fmla="*/ 18724 h 28735"/>
                  <a:gd name="connsiteX1" fmla="*/ 18638 w 28735"/>
                  <a:gd name="connsiteY1" fmla="*/ 636 h 28735"/>
                  <a:gd name="connsiteX2" fmla="*/ 636 w 28735"/>
                  <a:gd name="connsiteY2" fmla="*/ 10066 h 28735"/>
                  <a:gd name="connsiteX3" fmla="*/ 10066 w 28735"/>
                  <a:gd name="connsiteY3" fmla="*/ 28068 h 28735"/>
                  <a:gd name="connsiteX4" fmla="*/ 28068 w 28735"/>
                  <a:gd name="connsiteY4" fmla="*/ 18724 h 28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5" h="28735">
                    <a:moveTo>
                      <a:pt x="28068" y="18724"/>
                    </a:moveTo>
                    <a:cubicBezTo>
                      <a:pt x="30468" y="11180"/>
                      <a:pt x="26182" y="3036"/>
                      <a:pt x="18638" y="636"/>
                    </a:cubicBezTo>
                    <a:cubicBezTo>
                      <a:pt x="11180" y="-1679"/>
                      <a:pt x="2950" y="2522"/>
                      <a:pt x="636" y="10066"/>
                    </a:cubicBezTo>
                    <a:cubicBezTo>
                      <a:pt x="-1679" y="17524"/>
                      <a:pt x="2522" y="25753"/>
                      <a:pt x="10066" y="28068"/>
                    </a:cubicBezTo>
                    <a:cubicBezTo>
                      <a:pt x="17524" y="30468"/>
                      <a:pt x="25753" y="26182"/>
                      <a:pt x="28068" y="18724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9" name="任意多边形: 形状 1538">
                <a:extLst>
                  <a:ext uri="{FF2B5EF4-FFF2-40B4-BE49-F238E27FC236}">
                    <a16:creationId xmlns:a16="http://schemas.microsoft.com/office/drawing/2014/main" id="{B275FBEB-3546-C8C0-1547-6BA640A78A4F}"/>
                  </a:ext>
                </a:extLst>
              </p:cNvPr>
              <p:cNvSpPr/>
              <p:nvPr/>
            </p:nvSpPr>
            <p:spPr>
              <a:xfrm>
                <a:off x="8554699" y="4762182"/>
                <a:ext cx="28939" cy="30241"/>
              </a:xfrm>
              <a:custGeom>
                <a:avLst/>
                <a:gdLst>
                  <a:gd name="connsiteX0" fmla="*/ 27839 w 28939"/>
                  <a:gd name="connsiteY0" fmla="*/ 21358 h 30241"/>
                  <a:gd name="connsiteX1" fmla="*/ 665 w 28939"/>
                  <a:gd name="connsiteY1" fmla="*/ 12786 h 30241"/>
                  <a:gd name="connsiteX2" fmla="*/ 27839 w 28939"/>
                  <a:gd name="connsiteY2" fmla="*/ 21358 h 30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939" h="30241">
                    <a:moveTo>
                      <a:pt x="27839" y="21358"/>
                    </a:moveTo>
                    <a:cubicBezTo>
                      <a:pt x="34697" y="-587"/>
                      <a:pt x="7523" y="-9160"/>
                      <a:pt x="665" y="12786"/>
                    </a:cubicBezTo>
                    <a:cubicBezTo>
                      <a:pt x="-4564" y="29331"/>
                      <a:pt x="22610" y="37817"/>
                      <a:pt x="27839" y="21358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81" name="图形 4">
              <a:extLst>
                <a:ext uri="{FF2B5EF4-FFF2-40B4-BE49-F238E27FC236}">
                  <a16:creationId xmlns:a16="http://schemas.microsoft.com/office/drawing/2014/main" id="{C8DBC0D6-C50A-D1CF-1F85-5670F0D24EBE}"/>
                </a:ext>
              </a:extLst>
            </p:cNvPr>
            <p:cNvGrpSpPr/>
            <p:nvPr/>
          </p:nvGrpSpPr>
          <p:grpSpPr>
            <a:xfrm>
              <a:off x="7775491" y="3538504"/>
              <a:ext cx="1128892" cy="1051894"/>
              <a:chOff x="7775491" y="3538504"/>
              <a:chExt cx="1128892" cy="1051894"/>
            </a:xfrm>
          </p:grpSpPr>
          <p:sp>
            <p:nvSpPr>
              <p:cNvPr id="1513" name="任意多边形: 形状 1512">
                <a:extLst>
                  <a:ext uri="{FF2B5EF4-FFF2-40B4-BE49-F238E27FC236}">
                    <a16:creationId xmlns:a16="http://schemas.microsoft.com/office/drawing/2014/main" id="{438C6CCA-A6F2-B5CE-EA22-3A48EA50C937}"/>
                  </a:ext>
                </a:extLst>
              </p:cNvPr>
              <p:cNvSpPr/>
              <p:nvPr/>
            </p:nvSpPr>
            <p:spPr>
              <a:xfrm>
                <a:off x="7775491" y="3538504"/>
                <a:ext cx="1128892" cy="1051894"/>
              </a:xfrm>
              <a:custGeom>
                <a:avLst/>
                <a:gdLst>
                  <a:gd name="connsiteX0" fmla="*/ 1127831 w 1128892"/>
                  <a:gd name="connsiteY0" fmla="*/ 533691 h 1051894"/>
                  <a:gd name="connsiteX1" fmla="*/ 1123802 w 1128892"/>
                  <a:gd name="connsiteY1" fmla="*/ 530690 h 1051894"/>
                  <a:gd name="connsiteX2" fmla="*/ 834394 w 1128892"/>
                  <a:gd name="connsiteY2" fmla="*/ 548178 h 1051894"/>
                  <a:gd name="connsiteX3" fmla="*/ 694320 w 1128892"/>
                  <a:gd name="connsiteY3" fmla="*/ 570809 h 1051894"/>
                  <a:gd name="connsiteX4" fmla="*/ 635341 w 1128892"/>
                  <a:gd name="connsiteY4" fmla="*/ 588640 h 1051894"/>
                  <a:gd name="connsiteX5" fmla="*/ 686433 w 1128892"/>
                  <a:gd name="connsiteY5" fmla="*/ 569438 h 1051894"/>
                  <a:gd name="connsiteX6" fmla="*/ 829165 w 1128892"/>
                  <a:gd name="connsiteY6" fmla="*/ 479170 h 1051894"/>
                  <a:gd name="connsiteX7" fmla="*/ 982442 w 1128892"/>
                  <a:gd name="connsiteY7" fmla="*/ 299233 h 1051894"/>
                  <a:gd name="connsiteX8" fmla="*/ 1039449 w 1128892"/>
                  <a:gd name="connsiteY8" fmla="*/ 200563 h 1051894"/>
                  <a:gd name="connsiteX9" fmla="*/ 1038848 w 1128892"/>
                  <a:gd name="connsiteY9" fmla="*/ 196448 h 1051894"/>
                  <a:gd name="connsiteX10" fmla="*/ 1030191 w 1128892"/>
                  <a:gd name="connsiteY10" fmla="*/ 192848 h 1051894"/>
                  <a:gd name="connsiteX11" fmla="*/ 891916 w 1128892"/>
                  <a:gd name="connsiteY11" fmla="*/ 265200 h 1051894"/>
                  <a:gd name="connsiteX12" fmla="*/ 761014 w 1128892"/>
                  <a:gd name="connsiteY12" fmla="*/ 365584 h 1051894"/>
                  <a:gd name="connsiteX13" fmla="*/ 574305 w 1128892"/>
                  <a:gd name="connsiteY13" fmla="*/ 555465 h 1051894"/>
                  <a:gd name="connsiteX14" fmla="*/ 696977 w 1128892"/>
                  <a:gd name="connsiteY14" fmla="*/ 330779 h 1051894"/>
                  <a:gd name="connsiteX15" fmla="*/ 750555 w 1128892"/>
                  <a:gd name="connsiteY15" fmla="*/ 5796 h 1051894"/>
                  <a:gd name="connsiteX16" fmla="*/ 750470 w 1128892"/>
                  <a:gd name="connsiteY16" fmla="*/ 5367 h 1051894"/>
                  <a:gd name="connsiteX17" fmla="*/ 741211 w 1128892"/>
                  <a:gd name="connsiteY17" fmla="*/ 1853 h 1051894"/>
                  <a:gd name="connsiteX18" fmla="*/ 587163 w 1128892"/>
                  <a:gd name="connsiteY18" fmla="*/ 303262 h 1051894"/>
                  <a:gd name="connsiteX19" fmla="*/ 537786 w 1128892"/>
                  <a:gd name="connsiteY19" fmla="*/ 459881 h 1051894"/>
                  <a:gd name="connsiteX20" fmla="*/ 528356 w 1128892"/>
                  <a:gd name="connsiteY20" fmla="*/ 496914 h 1051894"/>
                  <a:gd name="connsiteX21" fmla="*/ 476835 w 1128892"/>
                  <a:gd name="connsiteY21" fmla="*/ 308920 h 1051894"/>
                  <a:gd name="connsiteX22" fmla="*/ 402598 w 1128892"/>
                  <a:gd name="connsiteY22" fmla="*/ 181189 h 1051894"/>
                  <a:gd name="connsiteX23" fmla="*/ 341904 w 1128892"/>
                  <a:gd name="connsiteY23" fmla="*/ 103008 h 1051894"/>
                  <a:gd name="connsiteX24" fmla="*/ 330160 w 1128892"/>
                  <a:gd name="connsiteY24" fmla="*/ 89978 h 1051894"/>
                  <a:gd name="connsiteX25" fmla="*/ 302042 w 1128892"/>
                  <a:gd name="connsiteY25" fmla="*/ 69661 h 1051894"/>
                  <a:gd name="connsiteX26" fmla="*/ 296384 w 1128892"/>
                  <a:gd name="connsiteY26" fmla="*/ 74805 h 1051894"/>
                  <a:gd name="connsiteX27" fmla="*/ 295441 w 1128892"/>
                  <a:gd name="connsiteY27" fmla="*/ 77976 h 1051894"/>
                  <a:gd name="connsiteX28" fmla="*/ 381166 w 1128892"/>
                  <a:gd name="connsiteY28" fmla="*/ 351611 h 1051894"/>
                  <a:gd name="connsiteX29" fmla="*/ 448289 w 1128892"/>
                  <a:gd name="connsiteY29" fmla="*/ 486370 h 1051894"/>
                  <a:gd name="connsiteX30" fmla="*/ 450861 w 1128892"/>
                  <a:gd name="connsiteY30" fmla="*/ 492114 h 1051894"/>
                  <a:gd name="connsiteX31" fmla="*/ 433802 w 1128892"/>
                  <a:gd name="connsiteY31" fmla="*/ 468197 h 1051894"/>
                  <a:gd name="connsiteX32" fmla="*/ 331617 w 1128892"/>
                  <a:gd name="connsiteY32" fmla="*/ 380071 h 1051894"/>
                  <a:gd name="connsiteX33" fmla="*/ 208345 w 1128892"/>
                  <a:gd name="connsiteY33" fmla="*/ 302919 h 1051894"/>
                  <a:gd name="connsiteX34" fmla="*/ 57126 w 1128892"/>
                  <a:gd name="connsiteY34" fmla="*/ 257142 h 1051894"/>
                  <a:gd name="connsiteX35" fmla="*/ 48639 w 1128892"/>
                  <a:gd name="connsiteY35" fmla="*/ 267772 h 1051894"/>
                  <a:gd name="connsiteX36" fmla="*/ 244863 w 1128892"/>
                  <a:gd name="connsiteY36" fmla="*/ 454395 h 1051894"/>
                  <a:gd name="connsiteX37" fmla="*/ 418285 w 1128892"/>
                  <a:gd name="connsiteY37" fmla="*/ 555808 h 1051894"/>
                  <a:gd name="connsiteX38" fmla="*/ 245378 w 1128892"/>
                  <a:gd name="connsiteY38" fmla="*/ 517831 h 1051894"/>
                  <a:gd name="connsiteX39" fmla="*/ 111047 w 1128892"/>
                  <a:gd name="connsiteY39" fmla="*/ 517917 h 1051894"/>
                  <a:gd name="connsiteX40" fmla="*/ 3290 w 1128892"/>
                  <a:gd name="connsiteY40" fmla="*/ 545606 h 1051894"/>
                  <a:gd name="connsiteX41" fmla="*/ 2948 w 1128892"/>
                  <a:gd name="connsiteY41" fmla="*/ 558379 h 1051894"/>
                  <a:gd name="connsiteX42" fmla="*/ 234662 w 1128892"/>
                  <a:gd name="connsiteY42" fmla="*/ 631417 h 1051894"/>
                  <a:gd name="connsiteX43" fmla="*/ 330246 w 1128892"/>
                  <a:gd name="connsiteY43" fmla="*/ 635875 h 1051894"/>
                  <a:gd name="connsiteX44" fmla="*/ 303071 w 1128892"/>
                  <a:gd name="connsiteY44" fmla="*/ 643418 h 1051894"/>
                  <a:gd name="connsiteX45" fmla="*/ 189657 w 1128892"/>
                  <a:gd name="connsiteY45" fmla="*/ 697854 h 1051894"/>
                  <a:gd name="connsiteX46" fmla="*/ 109675 w 1128892"/>
                  <a:gd name="connsiteY46" fmla="*/ 757776 h 1051894"/>
                  <a:gd name="connsiteX47" fmla="*/ 114647 w 1128892"/>
                  <a:gd name="connsiteY47" fmla="*/ 770635 h 1051894"/>
                  <a:gd name="connsiteX48" fmla="*/ 344905 w 1128892"/>
                  <a:gd name="connsiteY48" fmla="*/ 740459 h 1051894"/>
                  <a:gd name="connsiteX49" fmla="*/ 446660 w 1128892"/>
                  <a:gd name="connsiteY49" fmla="*/ 685938 h 1051894"/>
                  <a:gd name="connsiteX50" fmla="*/ 508125 w 1128892"/>
                  <a:gd name="connsiteY50" fmla="*/ 646933 h 1051894"/>
                  <a:gd name="connsiteX51" fmla="*/ 423257 w 1128892"/>
                  <a:gd name="connsiteY51" fmla="*/ 826870 h 1051894"/>
                  <a:gd name="connsiteX52" fmla="*/ 268438 w 1128892"/>
                  <a:gd name="connsiteY52" fmla="*/ 987262 h 1051894"/>
                  <a:gd name="connsiteX53" fmla="*/ 274610 w 1128892"/>
                  <a:gd name="connsiteY53" fmla="*/ 998492 h 1051894"/>
                  <a:gd name="connsiteX54" fmla="*/ 435259 w 1128892"/>
                  <a:gd name="connsiteY54" fmla="*/ 836643 h 1051894"/>
                  <a:gd name="connsiteX55" fmla="*/ 509068 w 1128892"/>
                  <a:gd name="connsiteY55" fmla="*/ 696140 h 1051894"/>
                  <a:gd name="connsiteX56" fmla="*/ 541987 w 1128892"/>
                  <a:gd name="connsiteY56" fmla="*/ 879763 h 1051894"/>
                  <a:gd name="connsiteX57" fmla="*/ 598993 w 1128892"/>
                  <a:gd name="connsiteY57" fmla="*/ 992234 h 1051894"/>
                  <a:gd name="connsiteX58" fmla="*/ 648714 w 1128892"/>
                  <a:gd name="connsiteY58" fmla="*/ 1035525 h 1051894"/>
                  <a:gd name="connsiteX59" fmla="*/ 653772 w 1128892"/>
                  <a:gd name="connsiteY59" fmla="*/ 1025838 h 1051894"/>
                  <a:gd name="connsiteX60" fmla="*/ 613310 w 1128892"/>
                  <a:gd name="connsiteY60" fmla="*/ 819669 h 1051894"/>
                  <a:gd name="connsiteX61" fmla="*/ 597708 w 1128892"/>
                  <a:gd name="connsiteY61" fmla="*/ 780750 h 1051894"/>
                  <a:gd name="connsiteX62" fmla="*/ 663973 w 1128892"/>
                  <a:gd name="connsiteY62" fmla="*/ 889792 h 1051894"/>
                  <a:gd name="connsiteX63" fmla="*/ 858483 w 1128892"/>
                  <a:gd name="connsiteY63" fmla="*/ 1051812 h 1051894"/>
                  <a:gd name="connsiteX64" fmla="*/ 864227 w 1128892"/>
                  <a:gd name="connsiteY64" fmla="*/ 1048041 h 1051894"/>
                  <a:gd name="connsiteX65" fmla="*/ 865855 w 1128892"/>
                  <a:gd name="connsiteY65" fmla="*/ 1043669 h 1051894"/>
                  <a:gd name="connsiteX66" fmla="*/ 737782 w 1128892"/>
                  <a:gd name="connsiteY66" fmla="*/ 826013 h 1051894"/>
                  <a:gd name="connsiteX67" fmla="*/ 700921 w 1128892"/>
                  <a:gd name="connsiteY67" fmla="*/ 787437 h 1051894"/>
                  <a:gd name="connsiteX68" fmla="*/ 767700 w 1128892"/>
                  <a:gd name="connsiteY68" fmla="*/ 823698 h 1051894"/>
                  <a:gd name="connsiteX69" fmla="*/ 1025133 w 1128892"/>
                  <a:gd name="connsiteY69" fmla="*/ 898279 h 1051894"/>
                  <a:gd name="connsiteX70" fmla="*/ 1028476 w 1128892"/>
                  <a:gd name="connsiteY70" fmla="*/ 892621 h 1051894"/>
                  <a:gd name="connsiteX71" fmla="*/ 1028304 w 1128892"/>
                  <a:gd name="connsiteY71" fmla="*/ 887992 h 1051894"/>
                  <a:gd name="connsiteX72" fmla="*/ 818536 w 1128892"/>
                  <a:gd name="connsiteY72" fmla="*/ 726057 h 1051894"/>
                  <a:gd name="connsiteX73" fmla="*/ 713951 w 1128892"/>
                  <a:gd name="connsiteY73" fmla="*/ 680452 h 1051894"/>
                  <a:gd name="connsiteX74" fmla="*/ 833623 w 1128892"/>
                  <a:gd name="connsiteY74" fmla="*/ 677537 h 1051894"/>
                  <a:gd name="connsiteX75" fmla="*/ 992643 w 1128892"/>
                  <a:gd name="connsiteY75" fmla="*/ 622244 h 1051894"/>
                  <a:gd name="connsiteX76" fmla="*/ 1127574 w 1128892"/>
                  <a:gd name="connsiteY76" fmla="*/ 539777 h 1051894"/>
                  <a:gd name="connsiteX77" fmla="*/ 1127831 w 1128892"/>
                  <a:gd name="connsiteY77" fmla="*/ 533691 h 1051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128892" h="1051894">
                    <a:moveTo>
                      <a:pt x="1127831" y="533691"/>
                    </a:moveTo>
                    <a:cubicBezTo>
                      <a:pt x="1127146" y="532319"/>
                      <a:pt x="1125945" y="531119"/>
                      <a:pt x="1123802" y="530690"/>
                    </a:cubicBezTo>
                    <a:cubicBezTo>
                      <a:pt x="1029590" y="513288"/>
                      <a:pt x="928435" y="539520"/>
                      <a:pt x="834394" y="548178"/>
                    </a:cubicBezTo>
                    <a:cubicBezTo>
                      <a:pt x="786988" y="552550"/>
                      <a:pt x="740183" y="558036"/>
                      <a:pt x="694320" y="570809"/>
                    </a:cubicBezTo>
                    <a:cubicBezTo>
                      <a:pt x="674432" y="576382"/>
                      <a:pt x="654886" y="582725"/>
                      <a:pt x="635341" y="588640"/>
                    </a:cubicBezTo>
                    <a:cubicBezTo>
                      <a:pt x="652486" y="582725"/>
                      <a:pt x="669545" y="576382"/>
                      <a:pt x="686433" y="569438"/>
                    </a:cubicBezTo>
                    <a:cubicBezTo>
                      <a:pt x="738640" y="548007"/>
                      <a:pt x="786303" y="515431"/>
                      <a:pt x="829165" y="479170"/>
                    </a:cubicBezTo>
                    <a:cubicBezTo>
                      <a:pt x="888659" y="428935"/>
                      <a:pt x="939493" y="366012"/>
                      <a:pt x="982442" y="299233"/>
                    </a:cubicBezTo>
                    <a:cubicBezTo>
                      <a:pt x="1003273" y="266914"/>
                      <a:pt x="1022218" y="233739"/>
                      <a:pt x="1039449" y="200563"/>
                    </a:cubicBezTo>
                    <a:cubicBezTo>
                      <a:pt x="1040220" y="199020"/>
                      <a:pt x="1039792" y="197477"/>
                      <a:pt x="1038848" y="196448"/>
                    </a:cubicBezTo>
                    <a:cubicBezTo>
                      <a:pt x="1038077" y="193191"/>
                      <a:pt x="1034048" y="190619"/>
                      <a:pt x="1030191" y="192848"/>
                    </a:cubicBezTo>
                    <a:cubicBezTo>
                      <a:pt x="984842" y="218480"/>
                      <a:pt x="937007" y="239397"/>
                      <a:pt x="891916" y="265200"/>
                    </a:cubicBezTo>
                    <a:cubicBezTo>
                      <a:pt x="843739" y="292803"/>
                      <a:pt x="802248" y="328636"/>
                      <a:pt x="761014" y="365584"/>
                    </a:cubicBezTo>
                    <a:cubicBezTo>
                      <a:pt x="693805" y="425849"/>
                      <a:pt x="632683" y="488085"/>
                      <a:pt x="574305" y="555465"/>
                    </a:cubicBezTo>
                    <a:cubicBezTo>
                      <a:pt x="622825" y="484999"/>
                      <a:pt x="664145" y="410932"/>
                      <a:pt x="696977" y="330779"/>
                    </a:cubicBezTo>
                    <a:cubicBezTo>
                      <a:pt x="739925" y="225766"/>
                      <a:pt x="750384" y="118439"/>
                      <a:pt x="750555" y="5796"/>
                    </a:cubicBezTo>
                    <a:cubicBezTo>
                      <a:pt x="750555" y="5624"/>
                      <a:pt x="750470" y="5539"/>
                      <a:pt x="750470" y="5367"/>
                    </a:cubicBezTo>
                    <a:cubicBezTo>
                      <a:pt x="750555" y="996"/>
                      <a:pt x="744983" y="-2177"/>
                      <a:pt x="741211" y="1853"/>
                    </a:cubicBezTo>
                    <a:cubicBezTo>
                      <a:pt x="664659" y="84063"/>
                      <a:pt x="627197" y="200649"/>
                      <a:pt x="587163" y="303262"/>
                    </a:cubicBezTo>
                    <a:cubicBezTo>
                      <a:pt x="567104" y="354611"/>
                      <a:pt x="550730" y="406303"/>
                      <a:pt x="537786" y="459881"/>
                    </a:cubicBezTo>
                    <a:cubicBezTo>
                      <a:pt x="534871" y="472054"/>
                      <a:pt x="531528" y="484484"/>
                      <a:pt x="528356" y="496914"/>
                    </a:cubicBezTo>
                    <a:cubicBezTo>
                      <a:pt x="521498" y="432278"/>
                      <a:pt x="502467" y="368756"/>
                      <a:pt x="476835" y="308920"/>
                    </a:cubicBezTo>
                    <a:cubicBezTo>
                      <a:pt x="457462" y="263485"/>
                      <a:pt x="429687" y="222252"/>
                      <a:pt x="402598" y="181189"/>
                    </a:cubicBezTo>
                    <a:cubicBezTo>
                      <a:pt x="385538" y="155301"/>
                      <a:pt x="365993" y="125725"/>
                      <a:pt x="341904" y="103008"/>
                    </a:cubicBezTo>
                    <a:cubicBezTo>
                      <a:pt x="338304" y="98465"/>
                      <a:pt x="334275" y="94264"/>
                      <a:pt x="330160" y="89978"/>
                    </a:cubicBezTo>
                    <a:cubicBezTo>
                      <a:pt x="322273" y="81748"/>
                      <a:pt x="313272" y="72833"/>
                      <a:pt x="302042" y="69661"/>
                    </a:cubicBezTo>
                    <a:cubicBezTo>
                      <a:pt x="298356" y="68632"/>
                      <a:pt x="296298" y="71719"/>
                      <a:pt x="296384" y="74805"/>
                    </a:cubicBezTo>
                    <a:cubicBezTo>
                      <a:pt x="295870" y="75662"/>
                      <a:pt x="295441" y="76691"/>
                      <a:pt x="295441" y="77976"/>
                    </a:cubicBezTo>
                    <a:cubicBezTo>
                      <a:pt x="295956" y="173989"/>
                      <a:pt x="339675" y="267257"/>
                      <a:pt x="381166" y="351611"/>
                    </a:cubicBezTo>
                    <a:cubicBezTo>
                      <a:pt x="403284" y="396616"/>
                      <a:pt x="427201" y="440850"/>
                      <a:pt x="448289" y="486370"/>
                    </a:cubicBezTo>
                    <a:cubicBezTo>
                      <a:pt x="449146" y="488256"/>
                      <a:pt x="450003" y="490142"/>
                      <a:pt x="450861" y="492114"/>
                    </a:cubicBezTo>
                    <a:cubicBezTo>
                      <a:pt x="445374" y="484056"/>
                      <a:pt x="439717" y="475998"/>
                      <a:pt x="433802" y="468197"/>
                    </a:cubicBezTo>
                    <a:cubicBezTo>
                      <a:pt x="405598" y="430821"/>
                      <a:pt x="369936" y="405960"/>
                      <a:pt x="331617" y="380071"/>
                    </a:cubicBezTo>
                    <a:cubicBezTo>
                      <a:pt x="291327" y="352897"/>
                      <a:pt x="251464" y="325379"/>
                      <a:pt x="208345" y="302919"/>
                    </a:cubicBezTo>
                    <a:cubicBezTo>
                      <a:pt x="161453" y="278487"/>
                      <a:pt x="108904" y="266143"/>
                      <a:pt x="57126" y="257142"/>
                    </a:cubicBezTo>
                    <a:cubicBezTo>
                      <a:pt x="51382" y="256113"/>
                      <a:pt x="46410" y="262371"/>
                      <a:pt x="48639" y="267772"/>
                    </a:cubicBezTo>
                    <a:cubicBezTo>
                      <a:pt x="82329" y="348353"/>
                      <a:pt x="174312" y="409561"/>
                      <a:pt x="244863" y="454395"/>
                    </a:cubicBezTo>
                    <a:cubicBezTo>
                      <a:pt x="287983" y="481827"/>
                      <a:pt x="345333" y="515688"/>
                      <a:pt x="418285" y="555808"/>
                    </a:cubicBezTo>
                    <a:cubicBezTo>
                      <a:pt x="348677" y="531633"/>
                      <a:pt x="292270" y="522889"/>
                      <a:pt x="245378" y="517831"/>
                    </a:cubicBezTo>
                    <a:cubicBezTo>
                      <a:pt x="200458" y="512945"/>
                      <a:pt x="155881" y="512173"/>
                      <a:pt x="111047" y="517917"/>
                    </a:cubicBezTo>
                    <a:cubicBezTo>
                      <a:pt x="75385" y="522461"/>
                      <a:pt x="34237" y="526061"/>
                      <a:pt x="3290" y="545606"/>
                    </a:cubicBezTo>
                    <a:cubicBezTo>
                      <a:pt x="-1082" y="548349"/>
                      <a:pt x="-996" y="555379"/>
                      <a:pt x="2948" y="558379"/>
                    </a:cubicBezTo>
                    <a:cubicBezTo>
                      <a:pt x="66384" y="606557"/>
                      <a:pt x="157339" y="623445"/>
                      <a:pt x="234662" y="631417"/>
                    </a:cubicBezTo>
                    <a:cubicBezTo>
                      <a:pt x="266381" y="634675"/>
                      <a:pt x="298356" y="635618"/>
                      <a:pt x="330246" y="635875"/>
                    </a:cubicBezTo>
                    <a:cubicBezTo>
                      <a:pt x="321159" y="638189"/>
                      <a:pt x="312158" y="640675"/>
                      <a:pt x="303071" y="643418"/>
                    </a:cubicBezTo>
                    <a:cubicBezTo>
                      <a:pt x="262952" y="655763"/>
                      <a:pt x="225061" y="675565"/>
                      <a:pt x="189657" y="697854"/>
                    </a:cubicBezTo>
                    <a:cubicBezTo>
                      <a:pt x="160767" y="716028"/>
                      <a:pt x="129306" y="728458"/>
                      <a:pt x="109675" y="757776"/>
                    </a:cubicBezTo>
                    <a:cubicBezTo>
                      <a:pt x="106504" y="762405"/>
                      <a:pt x="108132" y="770034"/>
                      <a:pt x="114647" y="770635"/>
                    </a:cubicBezTo>
                    <a:cubicBezTo>
                      <a:pt x="195657" y="778950"/>
                      <a:pt x="269295" y="771749"/>
                      <a:pt x="344905" y="740459"/>
                    </a:cubicBezTo>
                    <a:cubicBezTo>
                      <a:pt x="380566" y="725629"/>
                      <a:pt x="413056" y="704798"/>
                      <a:pt x="446660" y="685938"/>
                    </a:cubicBezTo>
                    <a:cubicBezTo>
                      <a:pt x="467920" y="674022"/>
                      <a:pt x="489009" y="661764"/>
                      <a:pt x="508125" y="646933"/>
                    </a:cubicBezTo>
                    <a:cubicBezTo>
                      <a:pt x="487466" y="709941"/>
                      <a:pt x="459005" y="771063"/>
                      <a:pt x="423257" y="826870"/>
                    </a:cubicBezTo>
                    <a:cubicBezTo>
                      <a:pt x="381852" y="891507"/>
                      <a:pt x="325959" y="938141"/>
                      <a:pt x="268438" y="987262"/>
                    </a:cubicBezTo>
                    <a:cubicBezTo>
                      <a:pt x="263209" y="991719"/>
                      <a:pt x="267667" y="1002006"/>
                      <a:pt x="274610" y="998492"/>
                    </a:cubicBezTo>
                    <a:cubicBezTo>
                      <a:pt x="340275" y="965230"/>
                      <a:pt x="395054" y="896479"/>
                      <a:pt x="435259" y="836643"/>
                    </a:cubicBezTo>
                    <a:cubicBezTo>
                      <a:pt x="462262" y="796438"/>
                      <a:pt x="490808" y="746717"/>
                      <a:pt x="509068" y="696140"/>
                    </a:cubicBezTo>
                    <a:cubicBezTo>
                      <a:pt x="508639" y="758462"/>
                      <a:pt x="520212" y="819669"/>
                      <a:pt x="541987" y="879763"/>
                    </a:cubicBezTo>
                    <a:cubicBezTo>
                      <a:pt x="556388" y="919539"/>
                      <a:pt x="572933" y="958629"/>
                      <a:pt x="598993" y="992234"/>
                    </a:cubicBezTo>
                    <a:cubicBezTo>
                      <a:pt x="611681" y="1008693"/>
                      <a:pt x="627969" y="1029952"/>
                      <a:pt x="648714" y="1035525"/>
                    </a:cubicBezTo>
                    <a:cubicBezTo>
                      <a:pt x="654372" y="1037068"/>
                      <a:pt x="657029" y="1029524"/>
                      <a:pt x="653772" y="1025838"/>
                    </a:cubicBezTo>
                    <a:cubicBezTo>
                      <a:pt x="661144" y="955972"/>
                      <a:pt x="637741" y="884134"/>
                      <a:pt x="613310" y="819669"/>
                    </a:cubicBezTo>
                    <a:cubicBezTo>
                      <a:pt x="608338" y="806553"/>
                      <a:pt x="603109" y="793609"/>
                      <a:pt x="597708" y="780750"/>
                    </a:cubicBezTo>
                    <a:cubicBezTo>
                      <a:pt x="617253" y="818212"/>
                      <a:pt x="638513" y="854902"/>
                      <a:pt x="663973" y="889792"/>
                    </a:cubicBezTo>
                    <a:cubicBezTo>
                      <a:pt x="707950" y="950143"/>
                      <a:pt x="780559" y="1038096"/>
                      <a:pt x="858483" y="1051812"/>
                    </a:cubicBezTo>
                    <a:cubicBezTo>
                      <a:pt x="861398" y="1052327"/>
                      <a:pt x="863541" y="1050355"/>
                      <a:pt x="864227" y="1048041"/>
                    </a:cubicBezTo>
                    <a:cubicBezTo>
                      <a:pt x="865513" y="1047183"/>
                      <a:pt x="866370" y="1045640"/>
                      <a:pt x="865855" y="1043669"/>
                    </a:cubicBezTo>
                    <a:cubicBezTo>
                      <a:pt x="845967" y="961458"/>
                      <a:pt x="793247" y="888163"/>
                      <a:pt x="737782" y="826013"/>
                    </a:cubicBezTo>
                    <a:cubicBezTo>
                      <a:pt x="725952" y="812725"/>
                      <a:pt x="713522" y="799952"/>
                      <a:pt x="700921" y="787437"/>
                    </a:cubicBezTo>
                    <a:cubicBezTo>
                      <a:pt x="722952" y="800038"/>
                      <a:pt x="745498" y="811697"/>
                      <a:pt x="767700" y="823698"/>
                    </a:cubicBezTo>
                    <a:cubicBezTo>
                      <a:pt x="837652" y="861503"/>
                      <a:pt x="940694" y="933169"/>
                      <a:pt x="1025133" y="898279"/>
                    </a:cubicBezTo>
                    <a:cubicBezTo>
                      <a:pt x="1027618" y="897250"/>
                      <a:pt x="1028562" y="894850"/>
                      <a:pt x="1028476" y="892621"/>
                    </a:cubicBezTo>
                    <a:cubicBezTo>
                      <a:pt x="1029161" y="891249"/>
                      <a:pt x="1029247" y="889535"/>
                      <a:pt x="1028304" y="887992"/>
                    </a:cubicBezTo>
                    <a:cubicBezTo>
                      <a:pt x="976869" y="811182"/>
                      <a:pt x="898088" y="768234"/>
                      <a:pt x="818536" y="726057"/>
                    </a:cubicBezTo>
                    <a:cubicBezTo>
                      <a:pt x="784760" y="708141"/>
                      <a:pt x="750041" y="692710"/>
                      <a:pt x="713951" y="680452"/>
                    </a:cubicBezTo>
                    <a:cubicBezTo>
                      <a:pt x="754670" y="683709"/>
                      <a:pt x="795390" y="682509"/>
                      <a:pt x="833623" y="677537"/>
                    </a:cubicBezTo>
                    <a:cubicBezTo>
                      <a:pt x="889259" y="670422"/>
                      <a:pt x="944037" y="649676"/>
                      <a:pt x="992643" y="622244"/>
                    </a:cubicBezTo>
                    <a:cubicBezTo>
                      <a:pt x="1038077" y="596698"/>
                      <a:pt x="1092770" y="580496"/>
                      <a:pt x="1127574" y="539777"/>
                    </a:cubicBezTo>
                    <a:cubicBezTo>
                      <a:pt x="1129460" y="537634"/>
                      <a:pt x="1129117" y="535319"/>
                      <a:pt x="1127831" y="53369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4" name="任意多边形: 形状 1513">
                <a:extLst>
                  <a:ext uri="{FF2B5EF4-FFF2-40B4-BE49-F238E27FC236}">
                    <a16:creationId xmlns:a16="http://schemas.microsoft.com/office/drawing/2014/main" id="{9BAA732A-0BC1-43B1-85A9-1F69F2BDDCFD}"/>
                  </a:ext>
                </a:extLst>
              </p:cNvPr>
              <p:cNvSpPr/>
              <p:nvPr/>
            </p:nvSpPr>
            <p:spPr>
              <a:xfrm>
                <a:off x="8196915" y="3857333"/>
                <a:ext cx="72372" cy="164243"/>
              </a:xfrm>
              <a:custGeom>
                <a:avLst/>
                <a:gdLst>
                  <a:gd name="connsiteX0" fmla="*/ 72214 w 72372"/>
                  <a:gd name="connsiteY0" fmla="*/ 157940 h 164243"/>
                  <a:gd name="connsiteX1" fmla="*/ 44953 w 72372"/>
                  <a:gd name="connsiteY1" fmla="*/ 77701 h 164243"/>
                  <a:gd name="connsiteX2" fmla="*/ 9120 w 72372"/>
                  <a:gd name="connsiteY2" fmla="*/ 2177 h 164243"/>
                  <a:gd name="connsiteX3" fmla="*/ 204 w 72372"/>
                  <a:gd name="connsiteY3" fmla="*/ 7149 h 164243"/>
                  <a:gd name="connsiteX4" fmla="*/ 29609 w 72372"/>
                  <a:gd name="connsiteY4" fmla="*/ 83788 h 164243"/>
                  <a:gd name="connsiteX5" fmla="*/ 60812 w 72372"/>
                  <a:gd name="connsiteY5" fmla="*/ 160855 h 164243"/>
                  <a:gd name="connsiteX6" fmla="*/ 72214 w 72372"/>
                  <a:gd name="connsiteY6" fmla="*/ 157940 h 164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372" h="164243">
                    <a:moveTo>
                      <a:pt x="72214" y="157940"/>
                    </a:moveTo>
                    <a:cubicBezTo>
                      <a:pt x="66470" y="130251"/>
                      <a:pt x="55326" y="103933"/>
                      <a:pt x="44953" y="77701"/>
                    </a:cubicBezTo>
                    <a:cubicBezTo>
                      <a:pt x="34923" y="52069"/>
                      <a:pt x="25493" y="24552"/>
                      <a:pt x="9120" y="2177"/>
                    </a:cubicBezTo>
                    <a:cubicBezTo>
                      <a:pt x="5434" y="-2880"/>
                      <a:pt x="-1253" y="1749"/>
                      <a:pt x="204" y="7149"/>
                    </a:cubicBezTo>
                    <a:cubicBezTo>
                      <a:pt x="6977" y="33467"/>
                      <a:pt x="19836" y="58499"/>
                      <a:pt x="29609" y="83788"/>
                    </a:cubicBezTo>
                    <a:cubicBezTo>
                      <a:pt x="39552" y="109591"/>
                      <a:pt x="47611" y="136509"/>
                      <a:pt x="60812" y="160855"/>
                    </a:cubicBezTo>
                    <a:cubicBezTo>
                      <a:pt x="63641" y="166255"/>
                      <a:pt x="73757" y="165141"/>
                      <a:pt x="72214" y="1579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5" name="任意多边形: 形状 1514">
                <a:extLst>
                  <a:ext uri="{FF2B5EF4-FFF2-40B4-BE49-F238E27FC236}">
                    <a16:creationId xmlns:a16="http://schemas.microsoft.com/office/drawing/2014/main" id="{2B585188-716C-4035-5D68-F7A80EC8B0CF}"/>
                  </a:ext>
                </a:extLst>
              </p:cNvPr>
              <p:cNvSpPr/>
              <p:nvPr/>
            </p:nvSpPr>
            <p:spPr>
              <a:xfrm>
                <a:off x="8340627" y="3846941"/>
                <a:ext cx="76732" cy="196116"/>
              </a:xfrm>
              <a:custGeom>
                <a:avLst/>
                <a:gdLst>
                  <a:gd name="connsiteX0" fmla="*/ 66090 w 76732"/>
                  <a:gd name="connsiteY0" fmla="*/ 3139 h 196116"/>
                  <a:gd name="connsiteX1" fmla="*/ 339 w 76732"/>
                  <a:gd name="connsiteY1" fmla="*/ 188477 h 196116"/>
                  <a:gd name="connsiteX2" fmla="*/ 10455 w 76732"/>
                  <a:gd name="connsiteY2" fmla="*/ 193020 h 196116"/>
                  <a:gd name="connsiteX3" fmla="*/ 76549 w 76732"/>
                  <a:gd name="connsiteY3" fmla="*/ 6226 h 196116"/>
                  <a:gd name="connsiteX4" fmla="*/ 66090 w 76732"/>
                  <a:gd name="connsiteY4" fmla="*/ 3139 h 19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32" h="196116">
                    <a:moveTo>
                      <a:pt x="66090" y="3139"/>
                    </a:moveTo>
                    <a:cubicBezTo>
                      <a:pt x="41230" y="62547"/>
                      <a:pt x="19456" y="127012"/>
                      <a:pt x="339" y="188477"/>
                    </a:cubicBezTo>
                    <a:cubicBezTo>
                      <a:pt x="-1804" y="195335"/>
                      <a:pt x="6768" y="199193"/>
                      <a:pt x="10455" y="193020"/>
                    </a:cubicBezTo>
                    <a:cubicBezTo>
                      <a:pt x="42944" y="138242"/>
                      <a:pt x="60861" y="67690"/>
                      <a:pt x="76549" y="6226"/>
                    </a:cubicBezTo>
                    <a:cubicBezTo>
                      <a:pt x="78178" y="53"/>
                      <a:pt x="68491" y="-2518"/>
                      <a:pt x="66090" y="31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6" name="任意多边形: 形状 1515">
                <a:extLst>
                  <a:ext uri="{FF2B5EF4-FFF2-40B4-BE49-F238E27FC236}">
                    <a16:creationId xmlns:a16="http://schemas.microsoft.com/office/drawing/2014/main" id="{C8D15631-F137-E965-C1E2-36E846769A53}"/>
                  </a:ext>
                </a:extLst>
              </p:cNvPr>
              <p:cNvSpPr/>
              <p:nvPr/>
            </p:nvSpPr>
            <p:spPr>
              <a:xfrm>
                <a:off x="8406171" y="3950415"/>
                <a:ext cx="171066" cy="142563"/>
              </a:xfrm>
              <a:custGeom>
                <a:avLst/>
                <a:gdLst>
                  <a:gd name="connsiteX0" fmla="*/ 162909 w 171066"/>
                  <a:gd name="connsiteY0" fmla="*/ 822 h 142563"/>
                  <a:gd name="connsiteX1" fmla="*/ 80270 w 171066"/>
                  <a:gd name="connsiteY1" fmla="*/ 67944 h 142563"/>
                  <a:gd name="connsiteX2" fmla="*/ 1231 w 171066"/>
                  <a:gd name="connsiteY2" fmla="*/ 133695 h 142563"/>
                  <a:gd name="connsiteX3" fmla="*/ 8775 w 171066"/>
                  <a:gd name="connsiteY3" fmla="*/ 141582 h 142563"/>
                  <a:gd name="connsiteX4" fmla="*/ 168995 w 171066"/>
                  <a:gd name="connsiteY4" fmla="*/ 8965 h 142563"/>
                  <a:gd name="connsiteX5" fmla="*/ 162909 w 171066"/>
                  <a:gd name="connsiteY5" fmla="*/ 822 h 142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066" h="142563">
                    <a:moveTo>
                      <a:pt x="162909" y="822"/>
                    </a:moveTo>
                    <a:cubicBezTo>
                      <a:pt x="131705" y="18481"/>
                      <a:pt x="108730" y="46599"/>
                      <a:pt x="80270" y="67944"/>
                    </a:cubicBezTo>
                    <a:cubicBezTo>
                      <a:pt x="53267" y="88261"/>
                      <a:pt x="22405" y="107120"/>
                      <a:pt x="1231" y="133695"/>
                    </a:cubicBezTo>
                    <a:cubicBezTo>
                      <a:pt x="-2712" y="138753"/>
                      <a:pt x="3631" y="145011"/>
                      <a:pt x="8775" y="141582"/>
                    </a:cubicBezTo>
                    <a:cubicBezTo>
                      <a:pt x="66725" y="103349"/>
                      <a:pt x="115674" y="53028"/>
                      <a:pt x="168995" y="8965"/>
                    </a:cubicBezTo>
                    <a:cubicBezTo>
                      <a:pt x="174224" y="4765"/>
                      <a:pt x="168567" y="-2436"/>
                      <a:pt x="162909" y="8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7" name="任意多边形: 形状 1516">
                <a:extLst>
                  <a:ext uri="{FF2B5EF4-FFF2-40B4-BE49-F238E27FC236}">
                    <a16:creationId xmlns:a16="http://schemas.microsoft.com/office/drawing/2014/main" id="{02CCA830-1814-2526-BEC8-C1D2604AC8A9}"/>
                  </a:ext>
                </a:extLst>
              </p:cNvPr>
              <p:cNvSpPr/>
              <p:nvPr/>
            </p:nvSpPr>
            <p:spPr>
              <a:xfrm>
                <a:off x="8421252" y="4132466"/>
                <a:ext cx="218698" cy="44720"/>
              </a:xfrm>
              <a:custGeom>
                <a:avLst/>
                <a:gdLst>
                  <a:gd name="connsiteX0" fmla="*/ 214951 w 218698"/>
                  <a:gd name="connsiteY0" fmla="*/ 421 h 44720"/>
                  <a:gd name="connsiteX1" fmla="*/ 122368 w 218698"/>
                  <a:gd name="connsiteY1" fmla="*/ 10879 h 44720"/>
                  <a:gd name="connsiteX2" fmla="*/ 5181 w 218698"/>
                  <a:gd name="connsiteY2" fmla="*/ 32568 h 44720"/>
                  <a:gd name="connsiteX3" fmla="*/ 5010 w 218698"/>
                  <a:gd name="connsiteY3" fmla="*/ 44570 h 44720"/>
                  <a:gd name="connsiteX4" fmla="*/ 98107 w 218698"/>
                  <a:gd name="connsiteY4" fmla="*/ 30939 h 44720"/>
                  <a:gd name="connsiteX5" fmla="*/ 214779 w 218698"/>
                  <a:gd name="connsiteY5" fmla="*/ 9508 h 44720"/>
                  <a:gd name="connsiteX6" fmla="*/ 214951 w 218698"/>
                  <a:gd name="connsiteY6" fmla="*/ 421 h 44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698" h="44720">
                    <a:moveTo>
                      <a:pt x="214951" y="421"/>
                    </a:moveTo>
                    <a:cubicBezTo>
                      <a:pt x="183661" y="-1722"/>
                      <a:pt x="152886" y="4707"/>
                      <a:pt x="122368" y="10879"/>
                    </a:cubicBezTo>
                    <a:cubicBezTo>
                      <a:pt x="83448" y="18766"/>
                      <a:pt x="43929" y="24167"/>
                      <a:pt x="5181" y="32568"/>
                    </a:cubicBezTo>
                    <a:cubicBezTo>
                      <a:pt x="-991" y="33854"/>
                      <a:pt x="-2363" y="44227"/>
                      <a:pt x="5010" y="44570"/>
                    </a:cubicBezTo>
                    <a:cubicBezTo>
                      <a:pt x="36471" y="45941"/>
                      <a:pt x="67503" y="37711"/>
                      <a:pt x="98107" y="30939"/>
                    </a:cubicBezTo>
                    <a:cubicBezTo>
                      <a:pt x="136940" y="22367"/>
                      <a:pt x="175688" y="16366"/>
                      <a:pt x="214779" y="9508"/>
                    </a:cubicBezTo>
                    <a:cubicBezTo>
                      <a:pt x="219580" y="8565"/>
                      <a:pt x="220351" y="764"/>
                      <a:pt x="214951" y="4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8" name="任意多边形: 形状 1517">
                <a:extLst>
                  <a:ext uri="{FF2B5EF4-FFF2-40B4-BE49-F238E27FC236}">
                    <a16:creationId xmlns:a16="http://schemas.microsoft.com/office/drawing/2014/main" id="{3AEE328B-615E-4CA7-2C41-DBABE79A00D1}"/>
                  </a:ext>
                </a:extLst>
              </p:cNvPr>
              <p:cNvSpPr/>
              <p:nvPr/>
            </p:nvSpPr>
            <p:spPr>
              <a:xfrm>
                <a:off x="8407409" y="4234789"/>
                <a:ext cx="182915" cy="90102"/>
              </a:xfrm>
              <a:custGeom>
                <a:avLst/>
                <a:gdLst>
                  <a:gd name="connsiteX0" fmla="*/ 180188 w 182915"/>
                  <a:gd name="connsiteY0" fmla="*/ 80864 h 90102"/>
                  <a:gd name="connsiteX1" fmla="*/ 99520 w 182915"/>
                  <a:gd name="connsiteY1" fmla="*/ 46317 h 90102"/>
                  <a:gd name="connsiteX2" fmla="*/ 8995 w 182915"/>
                  <a:gd name="connsiteY2" fmla="*/ 454 h 90102"/>
                  <a:gd name="connsiteX3" fmla="*/ 2480 w 182915"/>
                  <a:gd name="connsiteY3" fmla="*/ 11084 h 90102"/>
                  <a:gd name="connsiteX4" fmla="*/ 177445 w 182915"/>
                  <a:gd name="connsiteY4" fmla="*/ 90037 h 90102"/>
                  <a:gd name="connsiteX5" fmla="*/ 180188 w 182915"/>
                  <a:gd name="connsiteY5" fmla="*/ 80864 h 9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915" h="90102">
                    <a:moveTo>
                      <a:pt x="180188" y="80864"/>
                    </a:moveTo>
                    <a:cubicBezTo>
                      <a:pt x="153527" y="68692"/>
                      <a:pt x="126010" y="58833"/>
                      <a:pt x="99520" y="46317"/>
                    </a:cubicBezTo>
                    <a:cubicBezTo>
                      <a:pt x="69002" y="31915"/>
                      <a:pt x="40199" y="13142"/>
                      <a:pt x="8995" y="454"/>
                    </a:cubicBezTo>
                    <a:cubicBezTo>
                      <a:pt x="2651" y="-2117"/>
                      <a:pt x="-3606" y="6884"/>
                      <a:pt x="2480" y="11084"/>
                    </a:cubicBezTo>
                    <a:cubicBezTo>
                      <a:pt x="51686" y="45031"/>
                      <a:pt x="118208" y="80179"/>
                      <a:pt x="177445" y="90037"/>
                    </a:cubicBezTo>
                    <a:cubicBezTo>
                      <a:pt x="182931" y="90894"/>
                      <a:pt x="185074" y="83093"/>
                      <a:pt x="180188" y="808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9" name="任意多边形: 形状 1518">
                <a:extLst>
                  <a:ext uri="{FF2B5EF4-FFF2-40B4-BE49-F238E27FC236}">
                    <a16:creationId xmlns:a16="http://schemas.microsoft.com/office/drawing/2014/main" id="{4E2F6CF3-6F9D-56C4-9402-113F7EBC0078}"/>
                  </a:ext>
                </a:extLst>
              </p:cNvPr>
              <p:cNvSpPr/>
              <p:nvPr/>
            </p:nvSpPr>
            <p:spPr>
              <a:xfrm>
                <a:off x="8394237" y="4300902"/>
                <a:ext cx="100986" cy="115921"/>
              </a:xfrm>
              <a:custGeom>
                <a:avLst/>
                <a:gdLst>
                  <a:gd name="connsiteX0" fmla="*/ 99920 w 100986"/>
                  <a:gd name="connsiteY0" fmla="*/ 108534 h 115921"/>
                  <a:gd name="connsiteX1" fmla="*/ 52428 w 100986"/>
                  <a:gd name="connsiteY1" fmla="*/ 59242 h 115921"/>
                  <a:gd name="connsiteX2" fmla="*/ 9308 w 100986"/>
                  <a:gd name="connsiteY2" fmla="*/ 1549 h 115921"/>
                  <a:gd name="connsiteX3" fmla="*/ 307 w 100986"/>
                  <a:gd name="connsiteY3" fmla="*/ 8150 h 115921"/>
                  <a:gd name="connsiteX4" fmla="*/ 41369 w 100986"/>
                  <a:gd name="connsiteY4" fmla="*/ 67386 h 115921"/>
                  <a:gd name="connsiteX5" fmla="*/ 94433 w 100986"/>
                  <a:gd name="connsiteY5" fmla="*/ 115478 h 115921"/>
                  <a:gd name="connsiteX6" fmla="*/ 99920 w 100986"/>
                  <a:gd name="connsiteY6" fmla="*/ 108534 h 11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986" h="115921">
                    <a:moveTo>
                      <a:pt x="99920" y="108534"/>
                    </a:moveTo>
                    <a:cubicBezTo>
                      <a:pt x="84318" y="91817"/>
                      <a:pt x="67173" y="76816"/>
                      <a:pt x="52428" y="59242"/>
                    </a:cubicBezTo>
                    <a:cubicBezTo>
                      <a:pt x="36997" y="40983"/>
                      <a:pt x="25682" y="18694"/>
                      <a:pt x="9308" y="1549"/>
                    </a:cubicBezTo>
                    <a:cubicBezTo>
                      <a:pt x="5022" y="-2909"/>
                      <a:pt x="-1493" y="3178"/>
                      <a:pt x="307" y="8150"/>
                    </a:cubicBezTo>
                    <a:cubicBezTo>
                      <a:pt x="8194" y="29924"/>
                      <a:pt x="26625" y="49727"/>
                      <a:pt x="41369" y="67386"/>
                    </a:cubicBezTo>
                    <a:cubicBezTo>
                      <a:pt x="56371" y="85388"/>
                      <a:pt x="73345" y="104590"/>
                      <a:pt x="94433" y="115478"/>
                    </a:cubicBezTo>
                    <a:cubicBezTo>
                      <a:pt x="98291" y="117535"/>
                      <a:pt x="103177" y="111963"/>
                      <a:pt x="99920" y="1085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0" name="任意多边形: 形状 1519">
                <a:extLst>
                  <a:ext uri="{FF2B5EF4-FFF2-40B4-BE49-F238E27FC236}">
                    <a16:creationId xmlns:a16="http://schemas.microsoft.com/office/drawing/2014/main" id="{7155ED58-7A6F-7250-E440-5ED1A2CFAA1F}"/>
                  </a:ext>
                </a:extLst>
              </p:cNvPr>
              <p:cNvSpPr/>
              <p:nvPr/>
            </p:nvSpPr>
            <p:spPr>
              <a:xfrm>
                <a:off x="8324334" y="4298453"/>
                <a:ext cx="46383" cy="129722"/>
              </a:xfrm>
              <a:custGeom>
                <a:avLst/>
                <a:gdLst>
                  <a:gd name="connsiteX0" fmla="*/ 31376 w 46383"/>
                  <a:gd name="connsiteY0" fmla="*/ 66064 h 129722"/>
                  <a:gd name="connsiteX1" fmla="*/ 10374 w 46383"/>
                  <a:gd name="connsiteY1" fmla="*/ 3399 h 129722"/>
                  <a:gd name="connsiteX2" fmla="*/ 1 w 46383"/>
                  <a:gd name="connsiteY2" fmla="*/ 6056 h 129722"/>
                  <a:gd name="connsiteX3" fmla="*/ 16289 w 46383"/>
                  <a:gd name="connsiteY3" fmla="*/ 63921 h 129722"/>
                  <a:gd name="connsiteX4" fmla="*/ 38320 w 46383"/>
                  <a:gd name="connsiteY4" fmla="*/ 127100 h 129722"/>
                  <a:gd name="connsiteX5" fmla="*/ 46378 w 46383"/>
                  <a:gd name="connsiteY5" fmla="*/ 125043 h 129722"/>
                  <a:gd name="connsiteX6" fmla="*/ 31376 w 46383"/>
                  <a:gd name="connsiteY6" fmla="*/ 66064 h 129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83" h="129722">
                    <a:moveTo>
                      <a:pt x="31376" y="66064"/>
                    </a:moveTo>
                    <a:cubicBezTo>
                      <a:pt x="23747" y="45404"/>
                      <a:pt x="18432" y="23716"/>
                      <a:pt x="10374" y="3399"/>
                    </a:cubicBezTo>
                    <a:cubicBezTo>
                      <a:pt x="7973" y="-2688"/>
                      <a:pt x="-85" y="141"/>
                      <a:pt x="1" y="6056"/>
                    </a:cubicBezTo>
                    <a:cubicBezTo>
                      <a:pt x="172" y="25773"/>
                      <a:pt x="9345" y="45747"/>
                      <a:pt x="16289" y="63921"/>
                    </a:cubicBezTo>
                    <a:cubicBezTo>
                      <a:pt x="24175" y="84752"/>
                      <a:pt x="30004" y="106441"/>
                      <a:pt x="38320" y="127100"/>
                    </a:cubicBezTo>
                    <a:cubicBezTo>
                      <a:pt x="40206" y="131815"/>
                      <a:pt x="46292" y="129586"/>
                      <a:pt x="46378" y="125043"/>
                    </a:cubicBezTo>
                    <a:cubicBezTo>
                      <a:pt x="46635" y="104726"/>
                      <a:pt x="38320" y="84923"/>
                      <a:pt x="31376" y="660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1" name="任意多边形: 形状 1520">
                <a:extLst>
                  <a:ext uri="{FF2B5EF4-FFF2-40B4-BE49-F238E27FC236}">
                    <a16:creationId xmlns:a16="http://schemas.microsoft.com/office/drawing/2014/main" id="{01CFA54A-D4A9-5ED7-A6C0-229D10C47DA1}"/>
                  </a:ext>
                </a:extLst>
              </p:cNvPr>
              <p:cNvSpPr/>
              <p:nvPr/>
            </p:nvSpPr>
            <p:spPr>
              <a:xfrm>
                <a:off x="8059293" y="4190937"/>
                <a:ext cx="136300" cy="59750"/>
              </a:xfrm>
              <a:custGeom>
                <a:avLst/>
                <a:gdLst>
                  <a:gd name="connsiteX0" fmla="*/ 130625 w 136300"/>
                  <a:gd name="connsiteY0" fmla="*/ 157 h 59750"/>
                  <a:gd name="connsiteX1" fmla="*/ 73618 w 136300"/>
                  <a:gd name="connsiteY1" fmla="*/ 22532 h 59750"/>
                  <a:gd name="connsiteX2" fmla="*/ 2466 w 136300"/>
                  <a:gd name="connsiteY2" fmla="*/ 51335 h 59750"/>
                  <a:gd name="connsiteX3" fmla="*/ 4524 w 136300"/>
                  <a:gd name="connsiteY3" fmla="*/ 59650 h 59750"/>
                  <a:gd name="connsiteX4" fmla="*/ 71046 w 136300"/>
                  <a:gd name="connsiteY4" fmla="*/ 39248 h 59750"/>
                  <a:gd name="connsiteX5" fmla="*/ 134397 w 136300"/>
                  <a:gd name="connsiteY5" fmla="*/ 9758 h 59750"/>
                  <a:gd name="connsiteX6" fmla="*/ 130625 w 136300"/>
                  <a:gd name="connsiteY6" fmla="*/ 157 h 5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300" h="59750">
                    <a:moveTo>
                      <a:pt x="130625" y="157"/>
                    </a:moveTo>
                    <a:cubicBezTo>
                      <a:pt x="110909" y="5044"/>
                      <a:pt x="92563" y="15159"/>
                      <a:pt x="73618" y="22532"/>
                    </a:cubicBezTo>
                    <a:cubicBezTo>
                      <a:pt x="49787" y="31790"/>
                      <a:pt x="25012" y="39248"/>
                      <a:pt x="2466" y="51335"/>
                    </a:cubicBezTo>
                    <a:cubicBezTo>
                      <a:pt x="-1477" y="53478"/>
                      <a:pt x="-620" y="60679"/>
                      <a:pt x="4524" y="59650"/>
                    </a:cubicBezTo>
                    <a:cubicBezTo>
                      <a:pt x="27241" y="55021"/>
                      <a:pt x="49187" y="47049"/>
                      <a:pt x="71046" y="39248"/>
                    </a:cubicBezTo>
                    <a:cubicBezTo>
                      <a:pt x="92392" y="31618"/>
                      <a:pt x="116738" y="24246"/>
                      <a:pt x="134397" y="9758"/>
                    </a:cubicBezTo>
                    <a:cubicBezTo>
                      <a:pt x="138083" y="6758"/>
                      <a:pt x="136197" y="-1214"/>
                      <a:pt x="130625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2" name="任意多边形: 形状 1521">
                <a:extLst>
                  <a:ext uri="{FF2B5EF4-FFF2-40B4-BE49-F238E27FC236}">
                    <a16:creationId xmlns:a16="http://schemas.microsoft.com/office/drawing/2014/main" id="{E6D6B7E5-6A73-97C1-0EBA-1E0433AA71B1}"/>
                  </a:ext>
                </a:extLst>
              </p:cNvPr>
              <p:cNvSpPr/>
              <p:nvPr/>
            </p:nvSpPr>
            <p:spPr>
              <a:xfrm>
                <a:off x="8003907" y="4109907"/>
                <a:ext cx="174124" cy="28349"/>
              </a:xfrm>
              <a:custGeom>
                <a:avLst/>
                <a:gdLst>
                  <a:gd name="connsiteX0" fmla="*/ 169295 w 174124"/>
                  <a:gd name="connsiteY0" fmla="*/ 14922 h 28349"/>
                  <a:gd name="connsiteX1" fmla="*/ 81512 w 174124"/>
                  <a:gd name="connsiteY1" fmla="*/ 2749 h 28349"/>
                  <a:gd name="connsiteX2" fmla="*/ 2903 w 174124"/>
                  <a:gd name="connsiteY2" fmla="*/ 2920 h 28349"/>
                  <a:gd name="connsiteX3" fmla="*/ 3846 w 174124"/>
                  <a:gd name="connsiteY3" fmla="*/ 11664 h 28349"/>
                  <a:gd name="connsiteX4" fmla="*/ 90257 w 174124"/>
                  <a:gd name="connsiteY4" fmla="*/ 20237 h 28349"/>
                  <a:gd name="connsiteX5" fmla="*/ 169038 w 174124"/>
                  <a:gd name="connsiteY5" fmla="*/ 26581 h 28349"/>
                  <a:gd name="connsiteX6" fmla="*/ 169295 w 174124"/>
                  <a:gd name="connsiteY6" fmla="*/ 14922 h 28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4124" h="28349">
                    <a:moveTo>
                      <a:pt x="169295" y="14922"/>
                    </a:moveTo>
                    <a:cubicBezTo>
                      <a:pt x="139891" y="10893"/>
                      <a:pt x="110830" y="7978"/>
                      <a:pt x="81512" y="2749"/>
                    </a:cubicBezTo>
                    <a:cubicBezTo>
                      <a:pt x="55366" y="-1966"/>
                      <a:pt x="35221" y="263"/>
                      <a:pt x="2903" y="2920"/>
                    </a:cubicBezTo>
                    <a:cubicBezTo>
                      <a:pt x="-1469" y="3263"/>
                      <a:pt x="-698" y="11493"/>
                      <a:pt x="3846" y="11664"/>
                    </a:cubicBezTo>
                    <a:cubicBezTo>
                      <a:pt x="33335" y="12693"/>
                      <a:pt x="61196" y="14836"/>
                      <a:pt x="90257" y="20237"/>
                    </a:cubicBezTo>
                    <a:cubicBezTo>
                      <a:pt x="116145" y="24952"/>
                      <a:pt x="142805" y="31552"/>
                      <a:pt x="169038" y="26581"/>
                    </a:cubicBezTo>
                    <a:cubicBezTo>
                      <a:pt x="175381" y="25295"/>
                      <a:pt x="176153" y="15865"/>
                      <a:pt x="169295" y="149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3" name="任意多边形: 形状 1522">
                <a:extLst>
                  <a:ext uri="{FF2B5EF4-FFF2-40B4-BE49-F238E27FC236}">
                    <a16:creationId xmlns:a16="http://schemas.microsoft.com/office/drawing/2014/main" id="{43062B11-647A-B855-5F3B-9245E6527144}"/>
                  </a:ext>
                </a:extLst>
              </p:cNvPr>
              <p:cNvSpPr/>
              <p:nvPr/>
            </p:nvSpPr>
            <p:spPr>
              <a:xfrm>
                <a:off x="8051454" y="3945653"/>
                <a:ext cx="164354" cy="115924"/>
              </a:xfrm>
              <a:custGeom>
                <a:avLst/>
                <a:gdLst>
                  <a:gd name="connsiteX0" fmla="*/ 163067 w 164354"/>
                  <a:gd name="connsiteY0" fmla="*/ 106054 h 115924"/>
                  <a:gd name="connsiteX1" fmla="*/ 67913 w 164354"/>
                  <a:gd name="connsiteY1" fmla="*/ 34130 h 115924"/>
                  <a:gd name="connsiteX2" fmla="*/ 3876 w 164354"/>
                  <a:gd name="connsiteY2" fmla="*/ 269 h 115924"/>
                  <a:gd name="connsiteX3" fmla="*/ 2504 w 164354"/>
                  <a:gd name="connsiteY3" fmla="*/ 9527 h 115924"/>
                  <a:gd name="connsiteX4" fmla="*/ 155695 w 164354"/>
                  <a:gd name="connsiteY4" fmla="*/ 115226 h 115924"/>
                  <a:gd name="connsiteX5" fmla="*/ 163067 w 164354"/>
                  <a:gd name="connsiteY5" fmla="*/ 106054 h 115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54" h="115924">
                    <a:moveTo>
                      <a:pt x="163067" y="106054"/>
                    </a:moveTo>
                    <a:cubicBezTo>
                      <a:pt x="136321" y="77164"/>
                      <a:pt x="99802" y="56933"/>
                      <a:pt x="67913" y="34130"/>
                    </a:cubicBezTo>
                    <a:cubicBezTo>
                      <a:pt x="48195" y="20071"/>
                      <a:pt x="31736" y="11842"/>
                      <a:pt x="3876" y="269"/>
                    </a:cubicBezTo>
                    <a:cubicBezTo>
                      <a:pt x="-753" y="-1617"/>
                      <a:pt x="-1268" y="6955"/>
                      <a:pt x="2504" y="9527"/>
                    </a:cubicBezTo>
                    <a:cubicBezTo>
                      <a:pt x="53682" y="44760"/>
                      <a:pt x="103231" y="83765"/>
                      <a:pt x="155695" y="115226"/>
                    </a:cubicBezTo>
                    <a:cubicBezTo>
                      <a:pt x="160838" y="118312"/>
                      <a:pt x="167096" y="110425"/>
                      <a:pt x="163067" y="1060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82" name="图形 4">
              <a:extLst>
                <a:ext uri="{FF2B5EF4-FFF2-40B4-BE49-F238E27FC236}">
                  <a16:creationId xmlns:a16="http://schemas.microsoft.com/office/drawing/2014/main" id="{F7F4B98D-7C95-D91B-0677-AECF4B390DC2}"/>
                </a:ext>
              </a:extLst>
            </p:cNvPr>
            <p:cNvGrpSpPr/>
            <p:nvPr/>
          </p:nvGrpSpPr>
          <p:grpSpPr>
            <a:xfrm>
              <a:off x="6706123" y="4029683"/>
              <a:ext cx="1103610" cy="1164506"/>
              <a:chOff x="6706123" y="4029683"/>
              <a:chExt cx="1103610" cy="1164506"/>
            </a:xfrm>
          </p:grpSpPr>
          <p:sp>
            <p:nvSpPr>
              <p:cNvPr id="1502" name="任意多边形: 形状 1501">
                <a:extLst>
                  <a:ext uri="{FF2B5EF4-FFF2-40B4-BE49-F238E27FC236}">
                    <a16:creationId xmlns:a16="http://schemas.microsoft.com/office/drawing/2014/main" id="{E4EF8F36-4C88-B831-F969-4C9A814A42B7}"/>
                  </a:ext>
                </a:extLst>
              </p:cNvPr>
              <p:cNvSpPr/>
              <p:nvPr/>
            </p:nvSpPr>
            <p:spPr>
              <a:xfrm>
                <a:off x="6706123" y="4029683"/>
                <a:ext cx="1103610" cy="1164506"/>
              </a:xfrm>
              <a:custGeom>
                <a:avLst/>
                <a:gdLst>
                  <a:gd name="connsiteX0" fmla="*/ 275587 w 1103610"/>
                  <a:gd name="connsiteY0" fmla="*/ 92403 h 1164506"/>
                  <a:gd name="connsiteX1" fmla="*/ 274987 w 1103610"/>
                  <a:gd name="connsiteY1" fmla="*/ 97375 h 1164506"/>
                  <a:gd name="connsiteX2" fmla="*/ 433236 w 1103610"/>
                  <a:gd name="connsiteY2" fmla="*/ 340320 h 1164506"/>
                  <a:gd name="connsiteX3" fmla="*/ 522132 w 1103610"/>
                  <a:gd name="connsiteY3" fmla="*/ 450905 h 1164506"/>
                  <a:gd name="connsiteX4" fmla="*/ 566795 w 1103610"/>
                  <a:gd name="connsiteY4" fmla="*/ 493339 h 1164506"/>
                  <a:gd name="connsiteX5" fmla="*/ 524876 w 1103610"/>
                  <a:gd name="connsiteY5" fmla="*/ 458363 h 1164506"/>
                  <a:gd name="connsiteX6" fmla="*/ 375800 w 1103610"/>
                  <a:gd name="connsiteY6" fmla="*/ 378896 h 1164506"/>
                  <a:gd name="connsiteX7" fmla="*/ 143571 w 1103610"/>
                  <a:gd name="connsiteY7" fmla="*/ 334576 h 1164506"/>
                  <a:gd name="connsiteX8" fmla="*/ 29642 w 1103610"/>
                  <a:gd name="connsiteY8" fmla="*/ 333805 h 1164506"/>
                  <a:gd name="connsiteX9" fmla="*/ 26299 w 1103610"/>
                  <a:gd name="connsiteY9" fmla="*/ 336376 h 1164506"/>
                  <a:gd name="connsiteX10" fmla="*/ 27413 w 1103610"/>
                  <a:gd name="connsiteY10" fmla="*/ 345720 h 1164506"/>
                  <a:gd name="connsiteX11" fmla="*/ 158658 w 1103610"/>
                  <a:gd name="connsiteY11" fmla="*/ 430074 h 1164506"/>
                  <a:gd name="connsiteX12" fmla="*/ 310649 w 1103610"/>
                  <a:gd name="connsiteY12" fmla="*/ 494196 h 1164506"/>
                  <a:gd name="connsiteX13" fmla="*/ 567995 w 1103610"/>
                  <a:gd name="connsiteY13" fmla="*/ 562605 h 1164506"/>
                  <a:gd name="connsiteX14" fmla="*/ 312020 w 1103610"/>
                  <a:gd name="connsiteY14" fmla="*/ 567062 h 1164506"/>
                  <a:gd name="connsiteX15" fmla="*/ 3067 w 1103610"/>
                  <a:gd name="connsiteY15" fmla="*/ 681163 h 1164506"/>
                  <a:gd name="connsiteX16" fmla="*/ 2724 w 1103610"/>
                  <a:gd name="connsiteY16" fmla="*/ 681505 h 1164506"/>
                  <a:gd name="connsiteX17" fmla="*/ 4268 w 1103610"/>
                  <a:gd name="connsiteY17" fmla="*/ 691278 h 1164506"/>
                  <a:gd name="connsiteX18" fmla="*/ 342367 w 1103610"/>
                  <a:gd name="connsiteY18" fmla="*/ 676190 h 1164506"/>
                  <a:gd name="connsiteX19" fmla="*/ 502844 w 1103610"/>
                  <a:gd name="connsiteY19" fmla="*/ 641643 h 1164506"/>
                  <a:gd name="connsiteX20" fmla="*/ 539706 w 1103610"/>
                  <a:gd name="connsiteY20" fmla="*/ 631527 h 1164506"/>
                  <a:gd name="connsiteX21" fmla="*/ 401774 w 1103610"/>
                  <a:gd name="connsiteY21" fmla="*/ 769202 h 1164506"/>
                  <a:gd name="connsiteX22" fmla="*/ 327451 w 1103610"/>
                  <a:gd name="connsiteY22" fmla="*/ 896932 h 1164506"/>
                  <a:gd name="connsiteX23" fmla="*/ 289475 w 1103610"/>
                  <a:gd name="connsiteY23" fmla="*/ 988315 h 1164506"/>
                  <a:gd name="connsiteX24" fmla="*/ 283903 w 1103610"/>
                  <a:gd name="connsiteY24" fmla="*/ 1004946 h 1164506"/>
                  <a:gd name="connsiteX25" fmla="*/ 280131 w 1103610"/>
                  <a:gd name="connsiteY25" fmla="*/ 1039407 h 1164506"/>
                  <a:gd name="connsiteX26" fmla="*/ 287417 w 1103610"/>
                  <a:gd name="connsiteY26" fmla="*/ 1041807 h 1164506"/>
                  <a:gd name="connsiteX27" fmla="*/ 290589 w 1103610"/>
                  <a:gd name="connsiteY27" fmla="*/ 1041036 h 1164506"/>
                  <a:gd name="connsiteX28" fmla="*/ 486042 w 1103610"/>
                  <a:gd name="connsiteY28" fmla="*/ 831267 h 1164506"/>
                  <a:gd name="connsiteX29" fmla="*/ 569967 w 1103610"/>
                  <a:gd name="connsiteY29" fmla="*/ 706280 h 1164506"/>
                  <a:gd name="connsiteX30" fmla="*/ 573653 w 1103610"/>
                  <a:gd name="connsiteY30" fmla="*/ 701222 h 1164506"/>
                  <a:gd name="connsiteX31" fmla="*/ 561309 w 1103610"/>
                  <a:gd name="connsiteY31" fmla="*/ 727882 h 1164506"/>
                  <a:gd name="connsiteX32" fmla="*/ 535248 w 1103610"/>
                  <a:gd name="connsiteY32" fmla="*/ 860242 h 1164506"/>
                  <a:gd name="connsiteX33" fmla="*/ 529162 w 1103610"/>
                  <a:gd name="connsiteY33" fmla="*/ 1005546 h 1164506"/>
                  <a:gd name="connsiteX34" fmla="*/ 564137 w 1103610"/>
                  <a:gd name="connsiteY34" fmla="*/ 1159508 h 1164506"/>
                  <a:gd name="connsiteX35" fmla="*/ 577510 w 1103610"/>
                  <a:gd name="connsiteY35" fmla="*/ 1161651 h 1164506"/>
                  <a:gd name="connsiteX36" fmla="*/ 642748 w 1103610"/>
                  <a:gd name="connsiteY36" fmla="*/ 898818 h 1164506"/>
                  <a:gd name="connsiteX37" fmla="*/ 645148 w 1103610"/>
                  <a:gd name="connsiteY37" fmla="*/ 697964 h 1164506"/>
                  <a:gd name="connsiteX38" fmla="*/ 697611 w 1103610"/>
                  <a:gd name="connsiteY38" fmla="*/ 867100 h 1164506"/>
                  <a:gd name="connsiteX39" fmla="*/ 764048 w 1103610"/>
                  <a:gd name="connsiteY39" fmla="*/ 983858 h 1164506"/>
                  <a:gd name="connsiteX40" fmla="*/ 841372 w 1103610"/>
                  <a:gd name="connsiteY40" fmla="*/ 1063839 h 1164506"/>
                  <a:gd name="connsiteX41" fmla="*/ 852602 w 1103610"/>
                  <a:gd name="connsiteY41" fmla="*/ 1057752 h 1164506"/>
                  <a:gd name="connsiteX42" fmla="*/ 801510 w 1103610"/>
                  <a:gd name="connsiteY42" fmla="*/ 820208 h 1164506"/>
                  <a:gd name="connsiteX43" fmla="*/ 758133 w 1103610"/>
                  <a:gd name="connsiteY43" fmla="*/ 734912 h 1164506"/>
                  <a:gd name="connsiteX44" fmla="*/ 778107 w 1103610"/>
                  <a:gd name="connsiteY44" fmla="*/ 754714 h 1164506"/>
                  <a:gd name="connsiteX45" fmla="*/ 881492 w 1103610"/>
                  <a:gd name="connsiteY45" fmla="*/ 826380 h 1164506"/>
                  <a:gd name="connsiteX46" fmla="*/ 973217 w 1103610"/>
                  <a:gd name="connsiteY46" fmla="*/ 866328 h 1164506"/>
                  <a:gd name="connsiteX47" fmla="*/ 981961 w 1103610"/>
                  <a:gd name="connsiteY47" fmla="*/ 855613 h 1164506"/>
                  <a:gd name="connsiteX48" fmla="*/ 841887 w 1103610"/>
                  <a:gd name="connsiteY48" fmla="*/ 670447 h 1164506"/>
                  <a:gd name="connsiteX49" fmla="*/ 744246 w 1103610"/>
                  <a:gd name="connsiteY49" fmla="*/ 608982 h 1164506"/>
                  <a:gd name="connsiteX50" fmla="*/ 679952 w 1103610"/>
                  <a:gd name="connsiteY50" fmla="*/ 574863 h 1164506"/>
                  <a:gd name="connsiteX51" fmla="*/ 878320 w 1103610"/>
                  <a:gd name="connsiteY51" fmla="*/ 559604 h 1164506"/>
                  <a:gd name="connsiteX52" fmla="*/ 1094261 w 1103610"/>
                  <a:gd name="connsiteY52" fmla="*/ 614897 h 1164506"/>
                  <a:gd name="connsiteX53" fmla="*/ 1100947 w 1103610"/>
                  <a:gd name="connsiteY53" fmla="*/ 603924 h 1164506"/>
                  <a:gd name="connsiteX54" fmla="*/ 880806 w 1103610"/>
                  <a:gd name="connsiteY54" fmla="*/ 544259 h 1164506"/>
                  <a:gd name="connsiteX55" fmla="*/ 722214 w 1103610"/>
                  <a:gd name="connsiteY55" fmla="*/ 549489 h 1164506"/>
                  <a:gd name="connsiteX56" fmla="*/ 865547 w 1103610"/>
                  <a:gd name="connsiteY56" fmla="*/ 430074 h 1164506"/>
                  <a:gd name="connsiteX57" fmla="*/ 935155 w 1103610"/>
                  <a:gd name="connsiteY57" fmla="*/ 324889 h 1164506"/>
                  <a:gd name="connsiteX58" fmla="*/ 948186 w 1103610"/>
                  <a:gd name="connsiteY58" fmla="*/ 260252 h 1164506"/>
                  <a:gd name="connsiteX59" fmla="*/ 937213 w 1103610"/>
                  <a:gd name="connsiteY59" fmla="*/ 260681 h 1164506"/>
                  <a:gd name="connsiteX60" fmla="*/ 778021 w 1103610"/>
                  <a:gd name="connsiteY60" fmla="*/ 397755 h 1164506"/>
                  <a:gd name="connsiteX61" fmla="*/ 751961 w 1103610"/>
                  <a:gd name="connsiteY61" fmla="*/ 430588 h 1164506"/>
                  <a:gd name="connsiteX62" fmla="*/ 813940 w 1103610"/>
                  <a:gd name="connsiteY62" fmla="*/ 319146 h 1164506"/>
                  <a:gd name="connsiteX63" fmla="*/ 858603 w 1103610"/>
                  <a:gd name="connsiteY63" fmla="*/ 70029 h 1164506"/>
                  <a:gd name="connsiteX64" fmla="*/ 852516 w 1103610"/>
                  <a:gd name="connsiteY64" fmla="*/ 66857 h 1164506"/>
                  <a:gd name="connsiteX65" fmla="*/ 847887 w 1103610"/>
                  <a:gd name="connsiteY65" fmla="*/ 67628 h 1164506"/>
                  <a:gd name="connsiteX66" fmla="*/ 722043 w 1103610"/>
                  <a:gd name="connsiteY66" fmla="*/ 286570 h 1164506"/>
                  <a:gd name="connsiteX67" fmla="*/ 706698 w 1103610"/>
                  <a:gd name="connsiteY67" fmla="*/ 337662 h 1164506"/>
                  <a:gd name="connsiteX68" fmla="*/ 705241 w 1103610"/>
                  <a:gd name="connsiteY68" fmla="*/ 261710 h 1164506"/>
                  <a:gd name="connsiteX69" fmla="*/ 642748 w 1103610"/>
                  <a:gd name="connsiteY69" fmla="*/ 1106 h 1164506"/>
                  <a:gd name="connsiteX70" fmla="*/ 636147 w 1103610"/>
                  <a:gd name="connsiteY70" fmla="*/ 1020 h 1164506"/>
                  <a:gd name="connsiteX71" fmla="*/ 632289 w 1103610"/>
                  <a:gd name="connsiteY71" fmla="*/ 3506 h 1164506"/>
                  <a:gd name="connsiteX72" fmla="*/ 595256 w 1103610"/>
                  <a:gd name="connsiteY72" fmla="*/ 265910 h 1164506"/>
                  <a:gd name="connsiteX73" fmla="*/ 607257 w 1103610"/>
                  <a:gd name="connsiteY73" fmla="*/ 379325 h 1164506"/>
                  <a:gd name="connsiteX74" fmla="*/ 545621 w 1103610"/>
                  <a:gd name="connsiteY74" fmla="*/ 276712 h 1164506"/>
                  <a:gd name="connsiteX75" fmla="*/ 418919 w 1103610"/>
                  <a:gd name="connsiteY75" fmla="*/ 165784 h 1164506"/>
                  <a:gd name="connsiteX76" fmla="*/ 280559 w 1103610"/>
                  <a:gd name="connsiteY76" fmla="*/ 89231 h 1164506"/>
                  <a:gd name="connsiteX77" fmla="*/ 275587 w 1103610"/>
                  <a:gd name="connsiteY77" fmla="*/ 92403 h 116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103610" h="1164506">
                    <a:moveTo>
                      <a:pt x="275587" y="92403"/>
                    </a:moveTo>
                    <a:cubicBezTo>
                      <a:pt x="274644" y="93689"/>
                      <a:pt x="274301" y="95403"/>
                      <a:pt x="274987" y="97375"/>
                    </a:cubicBezTo>
                    <a:cubicBezTo>
                      <a:pt x="306448" y="187901"/>
                      <a:pt x="379228" y="262824"/>
                      <a:pt x="433236" y="340320"/>
                    </a:cubicBezTo>
                    <a:cubicBezTo>
                      <a:pt x="460410" y="379325"/>
                      <a:pt x="488357" y="417301"/>
                      <a:pt x="522132" y="450905"/>
                    </a:cubicBezTo>
                    <a:cubicBezTo>
                      <a:pt x="536791" y="465478"/>
                      <a:pt x="551965" y="479280"/>
                      <a:pt x="566795" y="493339"/>
                    </a:cubicBezTo>
                    <a:cubicBezTo>
                      <a:pt x="553165" y="481337"/>
                      <a:pt x="539277" y="469679"/>
                      <a:pt x="524876" y="458363"/>
                    </a:cubicBezTo>
                    <a:cubicBezTo>
                      <a:pt x="480470" y="423559"/>
                      <a:pt x="428520" y="398270"/>
                      <a:pt x="375800" y="378896"/>
                    </a:cubicBezTo>
                    <a:cubicBezTo>
                      <a:pt x="302762" y="352064"/>
                      <a:pt x="222952" y="338948"/>
                      <a:pt x="143571" y="334576"/>
                    </a:cubicBezTo>
                    <a:cubicBezTo>
                      <a:pt x="105166" y="332433"/>
                      <a:pt x="66933" y="332433"/>
                      <a:pt x="29642" y="333805"/>
                    </a:cubicBezTo>
                    <a:cubicBezTo>
                      <a:pt x="27928" y="333890"/>
                      <a:pt x="26813" y="335005"/>
                      <a:pt x="26299" y="336376"/>
                    </a:cubicBezTo>
                    <a:cubicBezTo>
                      <a:pt x="23813" y="338691"/>
                      <a:pt x="23556" y="343406"/>
                      <a:pt x="27413" y="345720"/>
                    </a:cubicBezTo>
                    <a:cubicBezTo>
                      <a:pt x="72076" y="372467"/>
                      <a:pt x="113910" y="403670"/>
                      <a:pt x="158658" y="430074"/>
                    </a:cubicBezTo>
                    <a:cubicBezTo>
                      <a:pt x="206493" y="458278"/>
                      <a:pt x="258185" y="476622"/>
                      <a:pt x="310649" y="494196"/>
                    </a:cubicBezTo>
                    <a:cubicBezTo>
                      <a:pt x="396288" y="522914"/>
                      <a:pt x="480641" y="545202"/>
                      <a:pt x="567995" y="562605"/>
                    </a:cubicBezTo>
                    <a:cubicBezTo>
                      <a:pt x="482784" y="555233"/>
                      <a:pt x="397917" y="555918"/>
                      <a:pt x="312020" y="567062"/>
                    </a:cubicBezTo>
                    <a:cubicBezTo>
                      <a:pt x="199549" y="581635"/>
                      <a:pt x="101051" y="625612"/>
                      <a:pt x="3067" y="681163"/>
                    </a:cubicBezTo>
                    <a:cubicBezTo>
                      <a:pt x="2896" y="681248"/>
                      <a:pt x="2810" y="681334"/>
                      <a:pt x="2724" y="681505"/>
                    </a:cubicBezTo>
                    <a:cubicBezTo>
                      <a:pt x="-1133" y="683648"/>
                      <a:pt x="-1133" y="690078"/>
                      <a:pt x="4268" y="691278"/>
                    </a:cubicBezTo>
                    <a:cubicBezTo>
                      <a:pt x="113567" y="717167"/>
                      <a:pt x="233410" y="692135"/>
                      <a:pt x="342367" y="676190"/>
                    </a:cubicBezTo>
                    <a:cubicBezTo>
                      <a:pt x="396888" y="668218"/>
                      <a:pt x="449952" y="656988"/>
                      <a:pt x="502844" y="641643"/>
                    </a:cubicBezTo>
                    <a:cubicBezTo>
                      <a:pt x="514931" y="638128"/>
                      <a:pt x="527276" y="634957"/>
                      <a:pt x="539706" y="631527"/>
                    </a:cubicBezTo>
                    <a:cubicBezTo>
                      <a:pt x="486985" y="669504"/>
                      <a:pt x="441122" y="717424"/>
                      <a:pt x="401774" y="769202"/>
                    </a:cubicBezTo>
                    <a:cubicBezTo>
                      <a:pt x="371856" y="808550"/>
                      <a:pt x="349739" y="853041"/>
                      <a:pt x="327451" y="896932"/>
                    </a:cubicBezTo>
                    <a:cubicBezTo>
                      <a:pt x="313392" y="924535"/>
                      <a:pt x="297276" y="956168"/>
                      <a:pt x="289475" y="988315"/>
                    </a:cubicBezTo>
                    <a:cubicBezTo>
                      <a:pt x="287332" y="993716"/>
                      <a:pt x="285617" y="999288"/>
                      <a:pt x="283903" y="1004946"/>
                    </a:cubicBezTo>
                    <a:cubicBezTo>
                      <a:pt x="280645" y="1015833"/>
                      <a:pt x="277302" y="1028177"/>
                      <a:pt x="280131" y="1039407"/>
                    </a:cubicBezTo>
                    <a:cubicBezTo>
                      <a:pt x="281074" y="1043179"/>
                      <a:pt x="284760" y="1043351"/>
                      <a:pt x="287417" y="1041807"/>
                    </a:cubicBezTo>
                    <a:cubicBezTo>
                      <a:pt x="288446" y="1041807"/>
                      <a:pt x="289475" y="1041636"/>
                      <a:pt x="290589" y="1041036"/>
                    </a:cubicBezTo>
                    <a:cubicBezTo>
                      <a:pt x="373742" y="993115"/>
                      <a:pt x="433236" y="909019"/>
                      <a:pt x="486042" y="831267"/>
                    </a:cubicBezTo>
                    <a:cubicBezTo>
                      <a:pt x="514245" y="789776"/>
                      <a:pt x="540820" y="747085"/>
                      <a:pt x="569967" y="706280"/>
                    </a:cubicBezTo>
                    <a:cubicBezTo>
                      <a:pt x="571167" y="704565"/>
                      <a:pt x="572453" y="702851"/>
                      <a:pt x="573653" y="701222"/>
                    </a:cubicBezTo>
                    <a:cubicBezTo>
                      <a:pt x="569367" y="710052"/>
                      <a:pt x="565252" y="718881"/>
                      <a:pt x="561309" y="727882"/>
                    </a:cubicBezTo>
                    <a:cubicBezTo>
                      <a:pt x="542792" y="770831"/>
                      <a:pt x="538763" y="814122"/>
                      <a:pt x="535248" y="860242"/>
                    </a:cubicBezTo>
                    <a:cubicBezTo>
                      <a:pt x="531476" y="908677"/>
                      <a:pt x="527362" y="956940"/>
                      <a:pt x="529162" y="1005546"/>
                    </a:cubicBezTo>
                    <a:cubicBezTo>
                      <a:pt x="531133" y="1058353"/>
                      <a:pt x="546392" y="1110130"/>
                      <a:pt x="564137" y="1159508"/>
                    </a:cubicBezTo>
                    <a:cubicBezTo>
                      <a:pt x="566109" y="1165080"/>
                      <a:pt x="573996" y="1166280"/>
                      <a:pt x="577510" y="1161651"/>
                    </a:cubicBezTo>
                    <a:cubicBezTo>
                      <a:pt x="630918" y="1092557"/>
                      <a:pt x="638632" y="982314"/>
                      <a:pt x="642748" y="898818"/>
                    </a:cubicBezTo>
                    <a:cubicBezTo>
                      <a:pt x="645233" y="847811"/>
                      <a:pt x="646348" y="781204"/>
                      <a:pt x="645148" y="697964"/>
                    </a:cubicBezTo>
                    <a:cubicBezTo>
                      <a:pt x="658521" y="770402"/>
                      <a:pt x="678837" y="823723"/>
                      <a:pt x="697611" y="867100"/>
                    </a:cubicBezTo>
                    <a:cubicBezTo>
                      <a:pt x="715528" y="908505"/>
                      <a:pt x="736959" y="947681"/>
                      <a:pt x="764048" y="983858"/>
                    </a:cubicBezTo>
                    <a:cubicBezTo>
                      <a:pt x="785651" y="1012575"/>
                      <a:pt x="809140" y="1046608"/>
                      <a:pt x="841372" y="1063839"/>
                    </a:cubicBezTo>
                    <a:cubicBezTo>
                      <a:pt x="845915" y="1066239"/>
                      <a:pt x="852002" y="1062724"/>
                      <a:pt x="852602" y="1057752"/>
                    </a:cubicBezTo>
                    <a:cubicBezTo>
                      <a:pt x="863060" y="978800"/>
                      <a:pt x="832800" y="891360"/>
                      <a:pt x="801510" y="820208"/>
                    </a:cubicBezTo>
                    <a:cubicBezTo>
                      <a:pt x="788651" y="791062"/>
                      <a:pt x="773649" y="762772"/>
                      <a:pt x="758133" y="734912"/>
                    </a:cubicBezTo>
                    <a:cubicBezTo>
                      <a:pt x="764648" y="741684"/>
                      <a:pt x="771249" y="748285"/>
                      <a:pt x="778107" y="754714"/>
                    </a:cubicBezTo>
                    <a:cubicBezTo>
                      <a:pt x="808711" y="783432"/>
                      <a:pt x="844630" y="806664"/>
                      <a:pt x="881492" y="826380"/>
                    </a:cubicBezTo>
                    <a:cubicBezTo>
                      <a:pt x="911581" y="842497"/>
                      <a:pt x="937985" y="863671"/>
                      <a:pt x="973217" y="866328"/>
                    </a:cubicBezTo>
                    <a:cubicBezTo>
                      <a:pt x="978789" y="866757"/>
                      <a:pt x="984619" y="861614"/>
                      <a:pt x="981961" y="855613"/>
                    </a:cubicBezTo>
                    <a:cubicBezTo>
                      <a:pt x="949129" y="781118"/>
                      <a:pt x="906523" y="720596"/>
                      <a:pt x="841887" y="670447"/>
                    </a:cubicBezTo>
                    <a:cubicBezTo>
                      <a:pt x="811369" y="646701"/>
                      <a:pt x="777164" y="628784"/>
                      <a:pt x="744246" y="608982"/>
                    </a:cubicBezTo>
                    <a:cubicBezTo>
                      <a:pt x="723329" y="596466"/>
                      <a:pt x="702241" y="584122"/>
                      <a:pt x="679952" y="574863"/>
                    </a:cubicBezTo>
                    <a:cubicBezTo>
                      <a:pt x="744932" y="561662"/>
                      <a:pt x="812140" y="556175"/>
                      <a:pt x="878320" y="559604"/>
                    </a:cubicBezTo>
                    <a:cubicBezTo>
                      <a:pt x="954958" y="563633"/>
                      <a:pt x="1023195" y="589179"/>
                      <a:pt x="1094261" y="614897"/>
                    </a:cubicBezTo>
                    <a:cubicBezTo>
                      <a:pt x="1100776" y="617212"/>
                      <a:pt x="1107463" y="608211"/>
                      <a:pt x="1100947" y="603924"/>
                    </a:cubicBezTo>
                    <a:cubicBezTo>
                      <a:pt x="1039568" y="563205"/>
                      <a:pt x="952729" y="549660"/>
                      <a:pt x="880806" y="544259"/>
                    </a:cubicBezTo>
                    <a:cubicBezTo>
                      <a:pt x="832542" y="540659"/>
                      <a:pt x="775192" y="540402"/>
                      <a:pt x="722214" y="549489"/>
                    </a:cubicBezTo>
                    <a:cubicBezTo>
                      <a:pt x="776564" y="519056"/>
                      <a:pt x="824056" y="478680"/>
                      <a:pt x="865547" y="430074"/>
                    </a:cubicBezTo>
                    <a:cubicBezTo>
                      <a:pt x="893064" y="397841"/>
                      <a:pt x="918867" y="364237"/>
                      <a:pt x="935155" y="324889"/>
                    </a:cubicBezTo>
                    <a:cubicBezTo>
                      <a:pt x="943128" y="305772"/>
                      <a:pt x="953586" y="280998"/>
                      <a:pt x="948186" y="260252"/>
                    </a:cubicBezTo>
                    <a:cubicBezTo>
                      <a:pt x="946728" y="254595"/>
                      <a:pt x="938842" y="255966"/>
                      <a:pt x="937213" y="260681"/>
                    </a:cubicBezTo>
                    <a:cubicBezTo>
                      <a:pt x="872833" y="288885"/>
                      <a:pt x="821998" y="344692"/>
                      <a:pt x="778021" y="397755"/>
                    </a:cubicBezTo>
                    <a:cubicBezTo>
                      <a:pt x="769106" y="408557"/>
                      <a:pt x="760534" y="419530"/>
                      <a:pt x="751961" y="430588"/>
                    </a:cubicBezTo>
                    <a:cubicBezTo>
                      <a:pt x="774850" y="395098"/>
                      <a:pt x="796195" y="358494"/>
                      <a:pt x="813940" y="319146"/>
                    </a:cubicBezTo>
                    <a:cubicBezTo>
                      <a:pt x="844630" y="251080"/>
                      <a:pt x="885178" y="144438"/>
                      <a:pt x="858603" y="70029"/>
                    </a:cubicBezTo>
                    <a:cubicBezTo>
                      <a:pt x="857574" y="67286"/>
                      <a:pt x="854831" y="66343"/>
                      <a:pt x="852516" y="66857"/>
                    </a:cubicBezTo>
                    <a:cubicBezTo>
                      <a:pt x="851059" y="66171"/>
                      <a:pt x="849430" y="66171"/>
                      <a:pt x="847887" y="67628"/>
                    </a:cubicBezTo>
                    <a:cubicBezTo>
                      <a:pt x="786251" y="125579"/>
                      <a:pt x="748618" y="207703"/>
                      <a:pt x="722043" y="286570"/>
                    </a:cubicBezTo>
                    <a:cubicBezTo>
                      <a:pt x="716299" y="303458"/>
                      <a:pt x="711328" y="320517"/>
                      <a:pt x="706698" y="337662"/>
                    </a:cubicBezTo>
                    <a:cubicBezTo>
                      <a:pt x="706784" y="312288"/>
                      <a:pt x="705755" y="286913"/>
                      <a:pt x="705241" y="261710"/>
                    </a:cubicBezTo>
                    <a:cubicBezTo>
                      <a:pt x="703526" y="182243"/>
                      <a:pt x="714928" y="57256"/>
                      <a:pt x="642748" y="1106"/>
                    </a:cubicBezTo>
                    <a:cubicBezTo>
                      <a:pt x="640690" y="-523"/>
                      <a:pt x="638118" y="-180"/>
                      <a:pt x="636147" y="1020"/>
                    </a:cubicBezTo>
                    <a:cubicBezTo>
                      <a:pt x="634604" y="1106"/>
                      <a:pt x="633061" y="1877"/>
                      <a:pt x="632289" y="3506"/>
                    </a:cubicBezTo>
                    <a:cubicBezTo>
                      <a:pt x="590884" y="86231"/>
                      <a:pt x="592598" y="175899"/>
                      <a:pt x="595256" y="265910"/>
                    </a:cubicBezTo>
                    <a:cubicBezTo>
                      <a:pt x="596370" y="304144"/>
                      <a:pt x="600056" y="341948"/>
                      <a:pt x="607257" y="379325"/>
                    </a:cubicBezTo>
                    <a:cubicBezTo>
                      <a:pt x="590027" y="342377"/>
                      <a:pt x="568767" y="307487"/>
                      <a:pt x="545621" y="276712"/>
                    </a:cubicBezTo>
                    <a:cubicBezTo>
                      <a:pt x="511931" y="231878"/>
                      <a:pt x="466840" y="194502"/>
                      <a:pt x="418919" y="165784"/>
                    </a:cubicBezTo>
                    <a:cubicBezTo>
                      <a:pt x="374257" y="138952"/>
                      <a:pt x="333194" y="99347"/>
                      <a:pt x="280559" y="89231"/>
                    </a:cubicBezTo>
                    <a:cubicBezTo>
                      <a:pt x="278159" y="89060"/>
                      <a:pt x="276359" y="90517"/>
                      <a:pt x="275587" y="9240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3" name="任意多边形: 形状 1502">
                <a:extLst>
                  <a:ext uri="{FF2B5EF4-FFF2-40B4-BE49-F238E27FC236}">
                    <a16:creationId xmlns:a16="http://schemas.microsoft.com/office/drawing/2014/main" id="{4BC477C0-8F4F-06D1-1A53-4074751C8763}"/>
                  </a:ext>
                </a:extLst>
              </p:cNvPr>
              <p:cNvSpPr/>
              <p:nvPr/>
            </p:nvSpPr>
            <p:spPr>
              <a:xfrm>
                <a:off x="7141050" y="4700042"/>
                <a:ext cx="113852" cy="140259"/>
              </a:xfrm>
              <a:custGeom>
                <a:avLst/>
                <a:gdLst>
                  <a:gd name="connsiteX0" fmla="*/ 104693 w 113852"/>
                  <a:gd name="connsiteY0" fmla="*/ 1460 h 140259"/>
                  <a:gd name="connsiteX1" fmla="*/ 48372 w 113852"/>
                  <a:gd name="connsiteY1" fmla="*/ 64811 h 140259"/>
                  <a:gd name="connsiteX2" fmla="*/ 537 w 113852"/>
                  <a:gd name="connsiteY2" fmla="*/ 133305 h 140259"/>
                  <a:gd name="connsiteX3" fmla="*/ 9281 w 113852"/>
                  <a:gd name="connsiteY3" fmla="*/ 138620 h 140259"/>
                  <a:gd name="connsiteX4" fmla="*/ 61402 w 113852"/>
                  <a:gd name="connsiteY4" fmla="*/ 75183 h 140259"/>
                  <a:gd name="connsiteX5" fmla="*/ 112923 w 113852"/>
                  <a:gd name="connsiteY5" fmla="*/ 9947 h 140259"/>
                  <a:gd name="connsiteX6" fmla="*/ 104693 w 113852"/>
                  <a:gd name="connsiteY6" fmla="*/ 1460 h 140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852" h="140259">
                    <a:moveTo>
                      <a:pt x="104693" y="1460"/>
                    </a:moveTo>
                    <a:cubicBezTo>
                      <a:pt x="83519" y="20148"/>
                      <a:pt x="66117" y="42865"/>
                      <a:pt x="48372" y="64811"/>
                    </a:cubicBezTo>
                    <a:cubicBezTo>
                      <a:pt x="31055" y="86242"/>
                      <a:pt x="11767" y="108016"/>
                      <a:pt x="537" y="133305"/>
                    </a:cubicBezTo>
                    <a:cubicBezTo>
                      <a:pt x="-2035" y="139048"/>
                      <a:pt x="5252" y="142478"/>
                      <a:pt x="9281" y="138620"/>
                    </a:cubicBezTo>
                    <a:cubicBezTo>
                      <a:pt x="28827" y="119674"/>
                      <a:pt x="44257" y="96186"/>
                      <a:pt x="61402" y="75183"/>
                    </a:cubicBezTo>
                    <a:cubicBezTo>
                      <a:pt x="78975" y="53752"/>
                      <a:pt x="98264" y="33521"/>
                      <a:pt x="112923" y="9947"/>
                    </a:cubicBezTo>
                    <a:cubicBezTo>
                      <a:pt x="116180" y="4803"/>
                      <a:pt x="110265" y="-3341"/>
                      <a:pt x="104693" y="14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4" name="任意多边形: 形状 1503">
                <a:extLst>
                  <a:ext uri="{FF2B5EF4-FFF2-40B4-BE49-F238E27FC236}">
                    <a16:creationId xmlns:a16="http://schemas.microsoft.com/office/drawing/2014/main" id="{299F103B-DB8D-424B-173B-ED78781E57BB}"/>
                  </a:ext>
                </a:extLst>
              </p:cNvPr>
              <p:cNvSpPr/>
              <p:nvPr/>
            </p:nvSpPr>
            <p:spPr>
              <a:xfrm>
                <a:off x="7028095" y="4617952"/>
                <a:ext cx="204461" cy="45702"/>
              </a:xfrm>
              <a:custGeom>
                <a:avLst/>
                <a:gdLst>
                  <a:gd name="connsiteX0" fmla="*/ 5993 w 204461"/>
                  <a:gd name="connsiteY0" fmla="*/ 45659 h 45702"/>
                  <a:gd name="connsiteX1" fmla="*/ 199646 w 204461"/>
                  <a:gd name="connsiteY1" fmla="*/ 11112 h 45702"/>
                  <a:gd name="connsiteX2" fmla="*/ 198618 w 204461"/>
                  <a:gd name="connsiteY2" fmla="*/ 53 h 45702"/>
                  <a:gd name="connsiteX3" fmla="*/ 3507 w 204461"/>
                  <a:gd name="connsiteY3" fmla="*/ 34858 h 45702"/>
                  <a:gd name="connsiteX4" fmla="*/ 5993 w 204461"/>
                  <a:gd name="connsiteY4" fmla="*/ 45659 h 4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461" h="45702">
                    <a:moveTo>
                      <a:pt x="5993" y="45659"/>
                    </a:moveTo>
                    <a:cubicBezTo>
                      <a:pt x="69944" y="37858"/>
                      <a:pt x="136724" y="24913"/>
                      <a:pt x="199646" y="11112"/>
                    </a:cubicBezTo>
                    <a:cubicBezTo>
                      <a:pt x="206676" y="9569"/>
                      <a:pt x="205732" y="224"/>
                      <a:pt x="198618" y="53"/>
                    </a:cubicBezTo>
                    <a:cubicBezTo>
                      <a:pt x="134923" y="-1147"/>
                      <a:pt x="64715" y="18141"/>
                      <a:pt x="3507" y="34858"/>
                    </a:cubicBezTo>
                    <a:cubicBezTo>
                      <a:pt x="-2579" y="36658"/>
                      <a:pt x="-93" y="46430"/>
                      <a:pt x="5993" y="456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5" name="任意多边形: 形状 1504">
                <a:extLst>
                  <a:ext uri="{FF2B5EF4-FFF2-40B4-BE49-F238E27FC236}">
                    <a16:creationId xmlns:a16="http://schemas.microsoft.com/office/drawing/2014/main" id="{F9A05C62-1D79-B7F0-4C91-867C8475817E}"/>
                  </a:ext>
                </a:extLst>
              </p:cNvPr>
              <p:cNvSpPr/>
              <p:nvPr/>
            </p:nvSpPr>
            <p:spPr>
              <a:xfrm>
                <a:off x="7038962" y="4462678"/>
                <a:ext cx="204635" cy="84688"/>
              </a:xfrm>
              <a:custGeom>
                <a:avLst/>
                <a:gdLst>
                  <a:gd name="connsiteX0" fmla="*/ 2842 w 204635"/>
                  <a:gd name="connsiteY0" fmla="*/ 9765 h 84688"/>
                  <a:gd name="connsiteX1" fmla="*/ 102111 w 204635"/>
                  <a:gd name="connsiteY1" fmla="*/ 48428 h 84688"/>
                  <a:gd name="connsiteX2" fmla="*/ 198381 w 204635"/>
                  <a:gd name="connsiteY2" fmla="*/ 84604 h 84688"/>
                  <a:gd name="connsiteX3" fmla="*/ 201552 w 204635"/>
                  <a:gd name="connsiteY3" fmla="*/ 74145 h 84688"/>
                  <a:gd name="connsiteX4" fmla="*/ 7042 w 204635"/>
                  <a:gd name="connsiteY4" fmla="*/ 422 h 84688"/>
                  <a:gd name="connsiteX5" fmla="*/ 2842 w 204635"/>
                  <a:gd name="connsiteY5" fmla="*/ 9765 h 8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635" h="84688">
                    <a:moveTo>
                      <a:pt x="2842" y="9765"/>
                    </a:moveTo>
                    <a:cubicBezTo>
                      <a:pt x="33617" y="28197"/>
                      <a:pt x="69450" y="34283"/>
                      <a:pt x="102111" y="48428"/>
                    </a:cubicBezTo>
                    <a:cubicBezTo>
                      <a:pt x="133058" y="61886"/>
                      <a:pt x="164776" y="79289"/>
                      <a:pt x="198381" y="84604"/>
                    </a:cubicBezTo>
                    <a:cubicBezTo>
                      <a:pt x="204724" y="85632"/>
                      <a:pt x="207039" y="76974"/>
                      <a:pt x="201552" y="74145"/>
                    </a:cubicBezTo>
                    <a:cubicBezTo>
                      <a:pt x="139659" y="42684"/>
                      <a:pt x="71765" y="25025"/>
                      <a:pt x="7042" y="422"/>
                    </a:cubicBezTo>
                    <a:cubicBezTo>
                      <a:pt x="699" y="-1979"/>
                      <a:pt x="-2816" y="6508"/>
                      <a:pt x="2842" y="97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6" name="任意多边形: 形状 1505">
                <a:extLst>
                  <a:ext uri="{FF2B5EF4-FFF2-40B4-BE49-F238E27FC236}">
                    <a16:creationId xmlns:a16="http://schemas.microsoft.com/office/drawing/2014/main" id="{A8A07F34-BFEF-DDB1-B206-9C2B0B3711D4}"/>
                  </a:ext>
                </a:extLst>
              </p:cNvPr>
              <p:cNvSpPr/>
              <p:nvPr/>
            </p:nvSpPr>
            <p:spPr>
              <a:xfrm>
                <a:off x="7166052" y="4318409"/>
                <a:ext cx="143387" cy="174451"/>
              </a:xfrm>
              <a:custGeom>
                <a:avLst/>
                <a:gdLst>
                  <a:gd name="connsiteX0" fmla="*/ 481 w 143387"/>
                  <a:gd name="connsiteY0" fmla="*/ 5903 h 174451"/>
                  <a:gd name="connsiteX1" fmla="*/ 55345 w 143387"/>
                  <a:gd name="connsiteY1" fmla="*/ 81255 h 174451"/>
                  <a:gd name="connsiteX2" fmla="*/ 132154 w 143387"/>
                  <a:gd name="connsiteY2" fmla="*/ 172381 h 174451"/>
                  <a:gd name="connsiteX3" fmla="*/ 142698 w 143387"/>
                  <a:gd name="connsiteY3" fmla="*/ 166637 h 174451"/>
                  <a:gd name="connsiteX4" fmla="*/ 84834 w 143387"/>
                  <a:gd name="connsiteY4" fmla="*/ 92485 h 174451"/>
                  <a:gd name="connsiteX5" fmla="*/ 8539 w 143387"/>
                  <a:gd name="connsiteY5" fmla="*/ 1702 h 174451"/>
                  <a:gd name="connsiteX6" fmla="*/ 481 w 143387"/>
                  <a:gd name="connsiteY6" fmla="*/ 5903 h 17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387" h="174451">
                    <a:moveTo>
                      <a:pt x="481" y="5903"/>
                    </a:moveTo>
                    <a:cubicBezTo>
                      <a:pt x="14026" y="34192"/>
                      <a:pt x="34857" y="57681"/>
                      <a:pt x="55345" y="81255"/>
                    </a:cubicBezTo>
                    <a:cubicBezTo>
                      <a:pt x="81405" y="111173"/>
                      <a:pt x="105751" y="142891"/>
                      <a:pt x="132154" y="172381"/>
                    </a:cubicBezTo>
                    <a:cubicBezTo>
                      <a:pt x="136355" y="177095"/>
                      <a:pt x="146042" y="173152"/>
                      <a:pt x="142698" y="166637"/>
                    </a:cubicBezTo>
                    <a:cubicBezTo>
                      <a:pt x="128297" y="138605"/>
                      <a:pt x="105837" y="115631"/>
                      <a:pt x="84834" y="92485"/>
                    </a:cubicBezTo>
                    <a:cubicBezTo>
                      <a:pt x="58174" y="62996"/>
                      <a:pt x="33828" y="32306"/>
                      <a:pt x="8539" y="1702"/>
                    </a:cubicBezTo>
                    <a:cubicBezTo>
                      <a:pt x="5281" y="-2155"/>
                      <a:pt x="-1920" y="1102"/>
                      <a:pt x="481" y="59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7" name="任意多边形: 形状 1506">
                <a:extLst>
                  <a:ext uri="{FF2B5EF4-FFF2-40B4-BE49-F238E27FC236}">
                    <a16:creationId xmlns:a16="http://schemas.microsoft.com/office/drawing/2014/main" id="{FDCB8E5C-EF61-C0B9-ABDC-F9EEEFD4DFA3}"/>
                  </a:ext>
                </a:extLst>
              </p:cNvPr>
              <p:cNvSpPr/>
              <p:nvPr/>
            </p:nvSpPr>
            <p:spPr>
              <a:xfrm>
                <a:off x="7349368" y="4271053"/>
                <a:ext cx="29517" cy="199239"/>
              </a:xfrm>
              <a:custGeom>
                <a:avLst/>
                <a:gdLst>
                  <a:gd name="connsiteX0" fmla="*/ 17 w 29517"/>
                  <a:gd name="connsiteY0" fmla="*/ 5167 h 199239"/>
                  <a:gd name="connsiteX1" fmla="*/ 9789 w 29517"/>
                  <a:gd name="connsiteY1" fmla="*/ 92349 h 199239"/>
                  <a:gd name="connsiteX2" fmla="*/ 14676 w 29517"/>
                  <a:gd name="connsiteY2" fmla="*/ 193676 h 199239"/>
                  <a:gd name="connsiteX3" fmla="*/ 27192 w 29517"/>
                  <a:gd name="connsiteY3" fmla="*/ 194105 h 199239"/>
                  <a:gd name="connsiteX4" fmla="*/ 9275 w 29517"/>
                  <a:gd name="connsiteY4" fmla="*/ 3024 h 199239"/>
                  <a:gd name="connsiteX5" fmla="*/ 17 w 29517"/>
                  <a:gd name="connsiteY5" fmla="*/ 5167 h 19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17" h="199239">
                    <a:moveTo>
                      <a:pt x="17" y="5167"/>
                    </a:moveTo>
                    <a:cubicBezTo>
                      <a:pt x="2589" y="34314"/>
                      <a:pt x="7646" y="63117"/>
                      <a:pt x="9789" y="92349"/>
                    </a:cubicBezTo>
                    <a:cubicBezTo>
                      <a:pt x="12361" y="125953"/>
                      <a:pt x="10218" y="160329"/>
                      <a:pt x="14676" y="193676"/>
                    </a:cubicBezTo>
                    <a:cubicBezTo>
                      <a:pt x="15619" y="200534"/>
                      <a:pt x="26506" y="201477"/>
                      <a:pt x="27192" y="194105"/>
                    </a:cubicBezTo>
                    <a:cubicBezTo>
                      <a:pt x="32335" y="134612"/>
                      <a:pt x="30021" y="59431"/>
                      <a:pt x="9275" y="3024"/>
                    </a:cubicBezTo>
                    <a:cubicBezTo>
                      <a:pt x="7389" y="-2120"/>
                      <a:pt x="-412" y="-234"/>
                      <a:pt x="17" y="51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8" name="任意多边形: 形状 1507">
                <a:extLst>
                  <a:ext uri="{FF2B5EF4-FFF2-40B4-BE49-F238E27FC236}">
                    <a16:creationId xmlns:a16="http://schemas.microsoft.com/office/drawing/2014/main" id="{B3E2AEC6-CD36-9D33-8BFD-FD27BD6FAA34}"/>
                  </a:ext>
                </a:extLst>
              </p:cNvPr>
              <p:cNvSpPr/>
              <p:nvPr/>
            </p:nvSpPr>
            <p:spPr>
              <a:xfrm>
                <a:off x="7428692" y="4308322"/>
                <a:ext cx="57253" cy="140847"/>
              </a:xfrm>
              <a:custGeom>
                <a:avLst/>
                <a:gdLst>
                  <a:gd name="connsiteX0" fmla="*/ 48423 w 57253"/>
                  <a:gd name="connsiteY0" fmla="*/ 2703 h 140847"/>
                  <a:gd name="connsiteX1" fmla="*/ 29049 w 57253"/>
                  <a:gd name="connsiteY1" fmla="*/ 68368 h 140847"/>
                  <a:gd name="connsiteX2" fmla="*/ 246 w 57253"/>
                  <a:gd name="connsiteY2" fmla="*/ 134376 h 140847"/>
                  <a:gd name="connsiteX3" fmla="*/ 10447 w 57253"/>
                  <a:gd name="connsiteY3" fmla="*/ 138920 h 140847"/>
                  <a:gd name="connsiteX4" fmla="*/ 41651 w 57253"/>
                  <a:gd name="connsiteY4" fmla="*/ 74026 h 140847"/>
                  <a:gd name="connsiteX5" fmla="*/ 57167 w 57253"/>
                  <a:gd name="connsiteY5" fmla="*/ 4160 h 140847"/>
                  <a:gd name="connsiteX6" fmla="*/ 48423 w 57253"/>
                  <a:gd name="connsiteY6" fmla="*/ 2703 h 14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253" h="140847">
                    <a:moveTo>
                      <a:pt x="48423" y="2703"/>
                    </a:moveTo>
                    <a:cubicBezTo>
                      <a:pt x="41651" y="24562"/>
                      <a:pt x="37022" y="46851"/>
                      <a:pt x="29049" y="68368"/>
                    </a:cubicBezTo>
                    <a:cubicBezTo>
                      <a:pt x="20820" y="90828"/>
                      <a:pt x="7018" y="111573"/>
                      <a:pt x="246" y="134376"/>
                    </a:cubicBezTo>
                    <a:cubicBezTo>
                      <a:pt x="-1554" y="140291"/>
                      <a:pt x="7018" y="142948"/>
                      <a:pt x="10447" y="138920"/>
                    </a:cubicBezTo>
                    <a:cubicBezTo>
                      <a:pt x="25449" y="121260"/>
                      <a:pt x="33593" y="95457"/>
                      <a:pt x="41651" y="74026"/>
                    </a:cubicBezTo>
                    <a:cubicBezTo>
                      <a:pt x="49881" y="52080"/>
                      <a:pt x="58196" y="27820"/>
                      <a:pt x="57167" y="4160"/>
                    </a:cubicBezTo>
                    <a:cubicBezTo>
                      <a:pt x="56995" y="-298"/>
                      <a:pt x="49795" y="-1755"/>
                      <a:pt x="48423" y="27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9" name="任意多边形: 形状 1508">
                <a:extLst>
                  <a:ext uri="{FF2B5EF4-FFF2-40B4-BE49-F238E27FC236}">
                    <a16:creationId xmlns:a16="http://schemas.microsoft.com/office/drawing/2014/main" id="{5DA1DE9D-D68F-97FF-1994-872A7CE593B5}"/>
                  </a:ext>
                </a:extLst>
              </p:cNvPr>
              <p:cNvSpPr/>
              <p:nvPr/>
            </p:nvSpPr>
            <p:spPr>
              <a:xfrm>
                <a:off x="7461231" y="4410788"/>
                <a:ext cx="96017" cy="100599"/>
              </a:xfrm>
              <a:custGeom>
                <a:avLst/>
                <a:gdLst>
                  <a:gd name="connsiteX0" fmla="*/ 45374 w 96017"/>
                  <a:gd name="connsiteY0" fmla="*/ 42796 h 100599"/>
                  <a:gd name="connsiteX1" fmla="*/ 1311 w 96017"/>
                  <a:gd name="connsiteY1" fmla="*/ 92002 h 100599"/>
                  <a:gd name="connsiteX2" fmla="*/ 8769 w 96017"/>
                  <a:gd name="connsiteY2" fmla="*/ 99803 h 100599"/>
                  <a:gd name="connsiteX3" fmla="*/ 51032 w 96017"/>
                  <a:gd name="connsiteY3" fmla="*/ 56941 h 100599"/>
                  <a:gd name="connsiteX4" fmla="*/ 95009 w 96017"/>
                  <a:gd name="connsiteY4" fmla="*/ 6620 h 100599"/>
                  <a:gd name="connsiteX5" fmla="*/ 89265 w 96017"/>
                  <a:gd name="connsiteY5" fmla="*/ 619 h 100599"/>
                  <a:gd name="connsiteX6" fmla="*/ 45374 w 96017"/>
                  <a:gd name="connsiteY6" fmla="*/ 42796 h 1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017" h="100599">
                    <a:moveTo>
                      <a:pt x="45374" y="42796"/>
                    </a:moveTo>
                    <a:cubicBezTo>
                      <a:pt x="31229" y="59598"/>
                      <a:pt x="15027" y="74943"/>
                      <a:pt x="1311" y="92002"/>
                    </a:cubicBezTo>
                    <a:cubicBezTo>
                      <a:pt x="-2804" y="97060"/>
                      <a:pt x="3626" y="102718"/>
                      <a:pt x="8769" y="99803"/>
                    </a:cubicBezTo>
                    <a:cubicBezTo>
                      <a:pt x="25829" y="89859"/>
                      <a:pt x="38602" y="72028"/>
                      <a:pt x="51032" y="56941"/>
                    </a:cubicBezTo>
                    <a:cubicBezTo>
                      <a:pt x="65176" y="39796"/>
                      <a:pt x="81207" y="24023"/>
                      <a:pt x="95009" y="6620"/>
                    </a:cubicBezTo>
                    <a:cubicBezTo>
                      <a:pt x="98181" y="2591"/>
                      <a:pt x="93208" y="-1609"/>
                      <a:pt x="89265" y="619"/>
                    </a:cubicBezTo>
                    <a:cubicBezTo>
                      <a:pt x="71349" y="10392"/>
                      <a:pt x="58318" y="27451"/>
                      <a:pt x="45374" y="427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0" name="任意多边形: 形状 1509">
                <a:extLst>
                  <a:ext uri="{FF2B5EF4-FFF2-40B4-BE49-F238E27FC236}">
                    <a16:creationId xmlns:a16="http://schemas.microsoft.com/office/drawing/2014/main" id="{671386F3-DAE0-CAF6-A989-16D3E3EF8BC1}"/>
                  </a:ext>
                </a:extLst>
              </p:cNvPr>
              <p:cNvSpPr/>
              <p:nvPr/>
            </p:nvSpPr>
            <p:spPr>
              <a:xfrm>
                <a:off x="7436474" y="4675037"/>
                <a:ext cx="116467" cy="95215"/>
              </a:xfrm>
              <a:custGeom>
                <a:avLst/>
                <a:gdLst>
                  <a:gd name="connsiteX0" fmla="*/ 1293 w 116467"/>
                  <a:gd name="connsiteY0" fmla="*/ 8377 h 95215"/>
                  <a:gd name="connsiteX1" fmla="*/ 48956 w 116467"/>
                  <a:gd name="connsiteY1" fmla="*/ 46867 h 95215"/>
                  <a:gd name="connsiteX2" fmla="*/ 109221 w 116467"/>
                  <a:gd name="connsiteY2" fmla="*/ 94530 h 95215"/>
                  <a:gd name="connsiteX3" fmla="*/ 115393 w 116467"/>
                  <a:gd name="connsiteY3" fmla="*/ 88615 h 95215"/>
                  <a:gd name="connsiteX4" fmla="*/ 64815 w 116467"/>
                  <a:gd name="connsiteY4" fmla="*/ 40866 h 95215"/>
                  <a:gd name="connsiteX5" fmla="*/ 7808 w 116467"/>
                  <a:gd name="connsiteY5" fmla="*/ 318 h 95215"/>
                  <a:gd name="connsiteX6" fmla="*/ 1293 w 116467"/>
                  <a:gd name="connsiteY6" fmla="*/ 8377 h 9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467" h="95215">
                    <a:moveTo>
                      <a:pt x="1293" y="8377"/>
                    </a:moveTo>
                    <a:cubicBezTo>
                      <a:pt x="15266" y="23121"/>
                      <a:pt x="33183" y="34094"/>
                      <a:pt x="48956" y="46867"/>
                    </a:cubicBezTo>
                    <a:cubicBezTo>
                      <a:pt x="68759" y="62983"/>
                      <a:pt x="87447" y="80900"/>
                      <a:pt x="109221" y="94530"/>
                    </a:cubicBezTo>
                    <a:cubicBezTo>
                      <a:pt x="112993" y="96930"/>
                      <a:pt x="118908" y="92559"/>
                      <a:pt x="115393" y="88615"/>
                    </a:cubicBezTo>
                    <a:cubicBezTo>
                      <a:pt x="100134" y="71127"/>
                      <a:pt x="82389" y="56040"/>
                      <a:pt x="64815" y="40866"/>
                    </a:cubicBezTo>
                    <a:cubicBezTo>
                      <a:pt x="47584" y="26036"/>
                      <a:pt x="29154" y="8633"/>
                      <a:pt x="7808" y="318"/>
                    </a:cubicBezTo>
                    <a:cubicBezTo>
                      <a:pt x="3265" y="-1396"/>
                      <a:pt x="-2650" y="4176"/>
                      <a:pt x="1293" y="83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1" name="任意多边形: 形状 1510">
                <a:extLst>
                  <a:ext uri="{FF2B5EF4-FFF2-40B4-BE49-F238E27FC236}">
                    <a16:creationId xmlns:a16="http://schemas.microsoft.com/office/drawing/2014/main" id="{4B35C7B8-3E9F-A843-64FE-0B07141DFA22}"/>
                  </a:ext>
                </a:extLst>
              </p:cNvPr>
              <p:cNvSpPr/>
              <p:nvPr/>
            </p:nvSpPr>
            <p:spPr>
              <a:xfrm>
                <a:off x="7387945" y="4723060"/>
                <a:ext cx="79724" cy="159489"/>
              </a:xfrm>
              <a:custGeom>
                <a:avLst/>
                <a:gdLst>
                  <a:gd name="connsiteX0" fmla="*/ 445 w 79724"/>
                  <a:gd name="connsiteY0" fmla="*/ 7674 h 159489"/>
                  <a:gd name="connsiteX1" fmla="*/ 33192 w 79724"/>
                  <a:gd name="connsiteY1" fmla="*/ 89970 h 159489"/>
                  <a:gd name="connsiteX2" fmla="*/ 72196 w 79724"/>
                  <a:gd name="connsiteY2" fmla="*/ 158207 h 159489"/>
                  <a:gd name="connsiteX3" fmla="*/ 79312 w 79724"/>
                  <a:gd name="connsiteY3" fmla="*/ 153064 h 159489"/>
                  <a:gd name="connsiteX4" fmla="*/ 43993 w 79724"/>
                  <a:gd name="connsiteY4" fmla="*/ 73768 h 159489"/>
                  <a:gd name="connsiteX5" fmla="*/ 10560 w 79724"/>
                  <a:gd name="connsiteY5" fmla="*/ 2188 h 159489"/>
                  <a:gd name="connsiteX6" fmla="*/ 445 w 79724"/>
                  <a:gd name="connsiteY6" fmla="*/ 7674 h 15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724" h="159489">
                    <a:moveTo>
                      <a:pt x="445" y="7674"/>
                    </a:moveTo>
                    <a:cubicBezTo>
                      <a:pt x="11503" y="35192"/>
                      <a:pt x="23333" y="61938"/>
                      <a:pt x="33192" y="89970"/>
                    </a:cubicBezTo>
                    <a:cubicBezTo>
                      <a:pt x="42021" y="115002"/>
                      <a:pt x="53937" y="131461"/>
                      <a:pt x="72196" y="158207"/>
                    </a:cubicBezTo>
                    <a:cubicBezTo>
                      <a:pt x="74682" y="161808"/>
                      <a:pt x="81455" y="157093"/>
                      <a:pt x="79312" y="153064"/>
                    </a:cubicBezTo>
                    <a:cubicBezTo>
                      <a:pt x="65595" y="127003"/>
                      <a:pt x="53679" y="101629"/>
                      <a:pt x="43993" y="73768"/>
                    </a:cubicBezTo>
                    <a:cubicBezTo>
                      <a:pt x="35335" y="48908"/>
                      <a:pt x="27877" y="22419"/>
                      <a:pt x="10560" y="2188"/>
                    </a:cubicBezTo>
                    <a:cubicBezTo>
                      <a:pt x="6531" y="-2699"/>
                      <a:pt x="-2042" y="1244"/>
                      <a:pt x="445" y="76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2" name="任意多边形: 形状 1511">
                <a:extLst>
                  <a:ext uri="{FF2B5EF4-FFF2-40B4-BE49-F238E27FC236}">
                    <a16:creationId xmlns:a16="http://schemas.microsoft.com/office/drawing/2014/main" id="{C99054AC-83E8-BE25-28C9-939B839E6772}"/>
                  </a:ext>
                </a:extLst>
              </p:cNvPr>
              <p:cNvSpPr/>
              <p:nvPr/>
            </p:nvSpPr>
            <p:spPr>
              <a:xfrm>
                <a:off x="7287675" y="4727432"/>
                <a:ext cx="28534" cy="196544"/>
              </a:xfrm>
              <a:custGeom>
                <a:avLst/>
                <a:gdLst>
                  <a:gd name="connsiteX0" fmla="*/ 16790 w 28534"/>
                  <a:gd name="connsiteY0" fmla="*/ 3558 h 196544"/>
                  <a:gd name="connsiteX1" fmla="*/ 1359 w 28534"/>
                  <a:gd name="connsiteY1" fmla="*/ 121773 h 196544"/>
                  <a:gd name="connsiteX2" fmla="*/ 3588 w 28534"/>
                  <a:gd name="connsiteY2" fmla="*/ 194211 h 196544"/>
                  <a:gd name="connsiteX3" fmla="*/ 12332 w 28534"/>
                  <a:gd name="connsiteY3" fmla="*/ 190867 h 196544"/>
                  <a:gd name="connsiteX4" fmla="*/ 28534 w 28534"/>
                  <a:gd name="connsiteY4" fmla="*/ 5444 h 196544"/>
                  <a:gd name="connsiteX5" fmla="*/ 16790 w 28534"/>
                  <a:gd name="connsiteY5" fmla="*/ 3558 h 19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34" h="196544">
                    <a:moveTo>
                      <a:pt x="16790" y="3558"/>
                    </a:moveTo>
                    <a:cubicBezTo>
                      <a:pt x="4960" y="41106"/>
                      <a:pt x="5303" y="82854"/>
                      <a:pt x="1359" y="121773"/>
                    </a:cubicBezTo>
                    <a:cubicBezTo>
                      <a:pt x="-1127" y="145862"/>
                      <a:pt x="-98" y="164293"/>
                      <a:pt x="3588" y="194211"/>
                    </a:cubicBezTo>
                    <a:cubicBezTo>
                      <a:pt x="4188" y="199183"/>
                      <a:pt x="11989" y="195325"/>
                      <a:pt x="12332" y="190867"/>
                    </a:cubicBezTo>
                    <a:cubicBezTo>
                      <a:pt x="17647" y="128974"/>
                      <a:pt x="27077" y="66566"/>
                      <a:pt x="28534" y="5444"/>
                    </a:cubicBezTo>
                    <a:cubicBezTo>
                      <a:pt x="28534" y="-556"/>
                      <a:pt x="18590" y="-2185"/>
                      <a:pt x="16790" y="35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83" name="图形 4">
              <a:extLst>
                <a:ext uri="{FF2B5EF4-FFF2-40B4-BE49-F238E27FC236}">
                  <a16:creationId xmlns:a16="http://schemas.microsoft.com/office/drawing/2014/main" id="{39038668-B154-D124-B08A-A580F83DC9C2}"/>
                </a:ext>
              </a:extLst>
            </p:cNvPr>
            <p:cNvGrpSpPr/>
            <p:nvPr/>
          </p:nvGrpSpPr>
          <p:grpSpPr>
            <a:xfrm>
              <a:off x="7377413" y="3605546"/>
              <a:ext cx="985456" cy="2599497"/>
              <a:chOff x="7377413" y="3605546"/>
              <a:chExt cx="985456" cy="2599497"/>
            </a:xfrm>
          </p:grpSpPr>
          <p:sp>
            <p:nvSpPr>
              <p:cNvPr id="1490" name="任意多边形: 形状 1489">
                <a:extLst>
                  <a:ext uri="{FF2B5EF4-FFF2-40B4-BE49-F238E27FC236}">
                    <a16:creationId xmlns:a16="http://schemas.microsoft.com/office/drawing/2014/main" id="{0D72F11A-539C-2AF6-E018-B9A979A3D049}"/>
                  </a:ext>
                </a:extLst>
              </p:cNvPr>
              <p:cNvSpPr/>
              <p:nvPr/>
            </p:nvSpPr>
            <p:spPr>
              <a:xfrm>
                <a:off x="8107962" y="5568527"/>
                <a:ext cx="243362" cy="636516"/>
              </a:xfrm>
              <a:custGeom>
                <a:avLst/>
                <a:gdLst>
                  <a:gd name="connsiteX0" fmla="*/ 215173 w 243362"/>
                  <a:gd name="connsiteY0" fmla="*/ 397075 h 636516"/>
                  <a:gd name="connsiteX1" fmla="*/ 165110 w 243362"/>
                  <a:gd name="connsiteY1" fmla="*/ 104410 h 636516"/>
                  <a:gd name="connsiteX2" fmla="*/ 164424 w 243362"/>
                  <a:gd name="connsiteY2" fmla="*/ 99609 h 636516"/>
                  <a:gd name="connsiteX3" fmla="*/ 120876 w 243362"/>
                  <a:gd name="connsiteY3" fmla="*/ 9855 h 636516"/>
                  <a:gd name="connsiteX4" fmla="*/ 34894 w 243362"/>
                  <a:gd name="connsiteY4" fmla="*/ 20142 h 636516"/>
                  <a:gd name="connsiteX5" fmla="*/ 2490 w 243362"/>
                  <a:gd name="connsiteY5" fmla="*/ 127384 h 636516"/>
                  <a:gd name="connsiteX6" fmla="*/ 3518 w 243362"/>
                  <a:gd name="connsiteY6" fmla="*/ 129527 h 636516"/>
                  <a:gd name="connsiteX7" fmla="*/ 21435 w 243362"/>
                  <a:gd name="connsiteY7" fmla="*/ 233169 h 636516"/>
                  <a:gd name="connsiteX8" fmla="*/ 48695 w 243362"/>
                  <a:gd name="connsiteY8" fmla="*/ 360128 h 636516"/>
                  <a:gd name="connsiteX9" fmla="*/ 102788 w 243362"/>
                  <a:gd name="connsiteY9" fmla="*/ 590985 h 636516"/>
                  <a:gd name="connsiteX10" fmla="*/ 160138 w 243362"/>
                  <a:gd name="connsiteY10" fmla="*/ 623046 h 636516"/>
                  <a:gd name="connsiteX11" fmla="*/ 168967 w 243362"/>
                  <a:gd name="connsiteY11" fmla="*/ 582669 h 636516"/>
                  <a:gd name="connsiteX12" fmla="*/ 173339 w 243362"/>
                  <a:gd name="connsiteY12" fmla="*/ 593728 h 636516"/>
                  <a:gd name="connsiteX13" fmla="*/ 238062 w 243362"/>
                  <a:gd name="connsiteY13" fmla="*/ 604101 h 636516"/>
                  <a:gd name="connsiteX14" fmla="*/ 215173 w 243362"/>
                  <a:gd name="connsiteY14" fmla="*/ 397075 h 6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3362" h="636516">
                    <a:moveTo>
                      <a:pt x="215173" y="397075"/>
                    </a:moveTo>
                    <a:cubicBezTo>
                      <a:pt x="198286" y="300205"/>
                      <a:pt x="186541" y="200422"/>
                      <a:pt x="165110" y="104410"/>
                    </a:cubicBezTo>
                    <a:cubicBezTo>
                      <a:pt x="164939" y="102781"/>
                      <a:pt x="164681" y="101152"/>
                      <a:pt x="164424" y="99609"/>
                    </a:cubicBezTo>
                    <a:cubicBezTo>
                      <a:pt x="159795" y="65834"/>
                      <a:pt x="149422" y="30772"/>
                      <a:pt x="120876" y="9855"/>
                    </a:cubicBezTo>
                    <a:cubicBezTo>
                      <a:pt x="94816" y="-9262"/>
                      <a:pt x="57697" y="2311"/>
                      <a:pt x="34894" y="20142"/>
                    </a:cubicBezTo>
                    <a:cubicBezTo>
                      <a:pt x="5147" y="43459"/>
                      <a:pt x="-5311" y="92322"/>
                      <a:pt x="2490" y="127384"/>
                    </a:cubicBezTo>
                    <a:cubicBezTo>
                      <a:pt x="2661" y="128241"/>
                      <a:pt x="3090" y="128927"/>
                      <a:pt x="3518" y="129527"/>
                    </a:cubicBezTo>
                    <a:cubicBezTo>
                      <a:pt x="3347" y="164589"/>
                      <a:pt x="12948" y="199393"/>
                      <a:pt x="21435" y="233169"/>
                    </a:cubicBezTo>
                    <a:cubicBezTo>
                      <a:pt x="31979" y="275260"/>
                      <a:pt x="40980" y="317436"/>
                      <a:pt x="48695" y="360128"/>
                    </a:cubicBezTo>
                    <a:cubicBezTo>
                      <a:pt x="62325" y="436166"/>
                      <a:pt x="76556" y="518205"/>
                      <a:pt x="102788" y="590985"/>
                    </a:cubicBezTo>
                    <a:cubicBezTo>
                      <a:pt x="111018" y="613788"/>
                      <a:pt x="137164" y="659136"/>
                      <a:pt x="160138" y="623046"/>
                    </a:cubicBezTo>
                    <a:cubicBezTo>
                      <a:pt x="166996" y="612331"/>
                      <a:pt x="169053" y="597757"/>
                      <a:pt x="168967" y="582669"/>
                    </a:cubicBezTo>
                    <a:cubicBezTo>
                      <a:pt x="170339" y="586356"/>
                      <a:pt x="171711" y="590042"/>
                      <a:pt x="173339" y="593728"/>
                    </a:cubicBezTo>
                    <a:cubicBezTo>
                      <a:pt x="189884" y="632561"/>
                      <a:pt x="223317" y="659565"/>
                      <a:pt x="238062" y="604101"/>
                    </a:cubicBezTo>
                    <a:cubicBezTo>
                      <a:pt x="255207" y="539636"/>
                      <a:pt x="226232" y="460683"/>
                      <a:pt x="215173" y="39707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1" name="任意多边形: 形状 1490">
                <a:extLst>
                  <a:ext uri="{FF2B5EF4-FFF2-40B4-BE49-F238E27FC236}">
                    <a16:creationId xmlns:a16="http://schemas.microsoft.com/office/drawing/2014/main" id="{AA8078D0-514F-5B9F-71A2-27C10F35384E}"/>
                  </a:ext>
                </a:extLst>
              </p:cNvPr>
              <p:cNvSpPr/>
              <p:nvPr/>
            </p:nvSpPr>
            <p:spPr>
              <a:xfrm>
                <a:off x="7421590" y="3605546"/>
                <a:ext cx="892201" cy="2119133"/>
              </a:xfrm>
              <a:custGeom>
                <a:avLst/>
                <a:gdLst>
                  <a:gd name="connsiteX0" fmla="*/ 866912 w 892201"/>
                  <a:gd name="connsiteY0" fmla="*/ 1870052 h 2119133"/>
                  <a:gd name="connsiteX1" fmla="*/ 827736 w 892201"/>
                  <a:gd name="connsiteY1" fmla="*/ 1691658 h 2119133"/>
                  <a:gd name="connsiteX2" fmla="*/ 779730 w 892201"/>
                  <a:gd name="connsiteY2" fmla="*/ 1513350 h 2119133"/>
                  <a:gd name="connsiteX3" fmla="*/ 752898 w 892201"/>
                  <a:gd name="connsiteY3" fmla="*/ 1358788 h 2119133"/>
                  <a:gd name="connsiteX4" fmla="*/ 765328 w 892201"/>
                  <a:gd name="connsiteY4" fmla="*/ 1127844 h 2119133"/>
                  <a:gd name="connsiteX5" fmla="*/ 748783 w 892201"/>
                  <a:gd name="connsiteY5" fmla="*/ 865784 h 2119133"/>
                  <a:gd name="connsiteX6" fmla="*/ 676088 w 892201"/>
                  <a:gd name="connsiteY6" fmla="*/ 640755 h 2119133"/>
                  <a:gd name="connsiteX7" fmla="*/ 537471 w 892201"/>
                  <a:gd name="connsiteY7" fmla="*/ 435615 h 2119133"/>
                  <a:gd name="connsiteX8" fmla="*/ 404768 w 892201"/>
                  <a:gd name="connsiteY8" fmla="*/ 232190 h 2119133"/>
                  <a:gd name="connsiteX9" fmla="*/ 291783 w 892201"/>
                  <a:gd name="connsiteY9" fmla="*/ 50367 h 2119133"/>
                  <a:gd name="connsiteX10" fmla="*/ 105331 w 892201"/>
                  <a:gd name="connsiteY10" fmla="*/ 7933 h 2119133"/>
                  <a:gd name="connsiteX11" fmla="*/ 11891 w 892201"/>
                  <a:gd name="connsiteY11" fmla="*/ 92629 h 2119133"/>
                  <a:gd name="connsiteX12" fmla="*/ 232 w 892201"/>
                  <a:gd name="connsiteY12" fmla="*/ 158981 h 2119133"/>
                  <a:gd name="connsiteX13" fmla="*/ 57411 w 892201"/>
                  <a:gd name="connsiteY13" fmla="*/ 352805 h 2119133"/>
                  <a:gd name="connsiteX14" fmla="*/ 57411 w 892201"/>
                  <a:gd name="connsiteY14" fmla="*/ 352976 h 2119133"/>
                  <a:gd name="connsiteX15" fmla="*/ 35208 w 892201"/>
                  <a:gd name="connsiteY15" fmla="*/ 532570 h 2119133"/>
                  <a:gd name="connsiteX16" fmla="*/ 27836 w 892201"/>
                  <a:gd name="connsiteY16" fmla="*/ 686104 h 2119133"/>
                  <a:gd name="connsiteX17" fmla="*/ 94701 w 892201"/>
                  <a:gd name="connsiteY17" fmla="*/ 917561 h 2119133"/>
                  <a:gd name="connsiteX18" fmla="*/ 187455 w 892201"/>
                  <a:gd name="connsiteY18" fmla="*/ 1043663 h 2119133"/>
                  <a:gd name="connsiteX19" fmla="*/ 188998 w 892201"/>
                  <a:gd name="connsiteY19" fmla="*/ 1042034 h 2119133"/>
                  <a:gd name="connsiteX20" fmla="*/ 461947 w 892201"/>
                  <a:gd name="connsiteY20" fmla="*/ 1201911 h 2119133"/>
                  <a:gd name="connsiteX21" fmla="*/ 547501 w 892201"/>
                  <a:gd name="connsiteY21" fmla="*/ 1412623 h 2119133"/>
                  <a:gd name="connsiteX22" fmla="*/ 597393 w 892201"/>
                  <a:gd name="connsiteY22" fmla="*/ 1694830 h 2119133"/>
                  <a:gd name="connsiteX23" fmla="*/ 643255 w 892201"/>
                  <a:gd name="connsiteY23" fmla="*/ 1951405 h 2119133"/>
                  <a:gd name="connsiteX24" fmla="*/ 675745 w 892201"/>
                  <a:gd name="connsiteY24" fmla="*/ 2080335 h 2119133"/>
                  <a:gd name="connsiteX25" fmla="*/ 705663 w 892201"/>
                  <a:gd name="connsiteY25" fmla="*/ 2110682 h 2119133"/>
                  <a:gd name="connsiteX26" fmla="*/ 731638 w 892201"/>
                  <a:gd name="connsiteY26" fmla="*/ 2026328 h 2119133"/>
                  <a:gd name="connsiteX27" fmla="*/ 789674 w 892201"/>
                  <a:gd name="connsiteY27" fmla="*/ 2114111 h 2119133"/>
                  <a:gd name="connsiteX28" fmla="*/ 803904 w 892201"/>
                  <a:gd name="connsiteY28" fmla="*/ 2021785 h 2119133"/>
                  <a:gd name="connsiteX29" fmla="*/ 803561 w 892201"/>
                  <a:gd name="connsiteY29" fmla="*/ 1994439 h 2119133"/>
                  <a:gd name="connsiteX30" fmla="*/ 808105 w 892201"/>
                  <a:gd name="connsiteY30" fmla="*/ 2005669 h 2119133"/>
                  <a:gd name="connsiteX31" fmla="*/ 869655 w 892201"/>
                  <a:gd name="connsiteY31" fmla="*/ 2081621 h 2119133"/>
                  <a:gd name="connsiteX32" fmla="*/ 892201 w 892201"/>
                  <a:gd name="connsiteY32" fmla="*/ 2025385 h 2119133"/>
                  <a:gd name="connsiteX33" fmla="*/ 866912 w 892201"/>
                  <a:gd name="connsiteY33" fmla="*/ 1870052 h 211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92201" h="2119133">
                    <a:moveTo>
                      <a:pt x="866912" y="1870052"/>
                    </a:moveTo>
                    <a:cubicBezTo>
                      <a:pt x="855596" y="1810216"/>
                      <a:pt x="842652" y="1750723"/>
                      <a:pt x="827736" y="1691658"/>
                    </a:cubicBezTo>
                    <a:cubicBezTo>
                      <a:pt x="812648" y="1631993"/>
                      <a:pt x="794646" y="1573100"/>
                      <a:pt x="779730" y="1513350"/>
                    </a:cubicBezTo>
                    <a:cubicBezTo>
                      <a:pt x="766871" y="1461915"/>
                      <a:pt x="759498" y="1410652"/>
                      <a:pt x="752898" y="1358788"/>
                    </a:cubicBezTo>
                    <a:cubicBezTo>
                      <a:pt x="754869" y="1281550"/>
                      <a:pt x="760013" y="1205340"/>
                      <a:pt x="765328" y="1127844"/>
                    </a:cubicBezTo>
                    <a:cubicBezTo>
                      <a:pt x="771328" y="1040148"/>
                      <a:pt x="762670" y="952366"/>
                      <a:pt x="748783" y="865784"/>
                    </a:cubicBezTo>
                    <a:cubicBezTo>
                      <a:pt x="735924" y="785974"/>
                      <a:pt x="715436" y="711564"/>
                      <a:pt x="676088" y="640755"/>
                    </a:cubicBezTo>
                    <a:cubicBezTo>
                      <a:pt x="636397" y="569175"/>
                      <a:pt x="588734" y="499395"/>
                      <a:pt x="537471" y="435615"/>
                    </a:cubicBezTo>
                    <a:cubicBezTo>
                      <a:pt x="485178" y="370550"/>
                      <a:pt x="438287" y="309000"/>
                      <a:pt x="404768" y="232190"/>
                    </a:cubicBezTo>
                    <a:cubicBezTo>
                      <a:pt x="376136" y="166696"/>
                      <a:pt x="346733" y="98287"/>
                      <a:pt x="291783" y="50367"/>
                    </a:cubicBezTo>
                    <a:cubicBezTo>
                      <a:pt x="239919" y="5190"/>
                      <a:pt x="171253" y="-11355"/>
                      <a:pt x="105331" y="7933"/>
                    </a:cubicBezTo>
                    <a:cubicBezTo>
                      <a:pt x="67012" y="19163"/>
                      <a:pt x="26549" y="52596"/>
                      <a:pt x="11891" y="92629"/>
                    </a:cubicBezTo>
                    <a:cubicBezTo>
                      <a:pt x="1861" y="112346"/>
                      <a:pt x="-882" y="137121"/>
                      <a:pt x="232" y="158981"/>
                    </a:cubicBezTo>
                    <a:cubicBezTo>
                      <a:pt x="3918" y="228075"/>
                      <a:pt x="42152" y="287997"/>
                      <a:pt x="57411" y="352805"/>
                    </a:cubicBezTo>
                    <a:cubicBezTo>
                      <a:pt x="57411" y="352891"/>
                      <a:pt x="57411" y="352891"/>
                      <a:pt x="57411" y="352976"/>
                    </a:cubicBezTo>
                    <a:cubicBezTo>
                      <a:pt x="65040" y="414870"/>
                      <a:pt x="47724" y="472734"/>
                      <a:pt x="35208" y="532570"/>
                    </a:cubicBezTo>
                    <a:cubicBezTo>
                      <a:pt x="24578" y="583405"/>
                      <a:pt x="22006" y="634497"/>
                      <a:pt x="27836" y="686104"/>
                    </a:cubicBezTo>
                    <a:cubicBezTo>
                      <a:pt x="36837" y="766171"/>
                      <a:pt x="59640" y="844952"/>
                      <a:pt x="94701" y="917561"/>
                    </a:cubicBezTo>
                    <a:cubicBezTo>
                      <a:pt x="117847" y="965567"/>
                      <a:pt x="149822" y="1007315"/>
                      <a:pt x="187455" y="1043663"/>
                    </a:cubicBezTo>
                    <a:cubicBezTo>
                      <a:pt x="187884" y="1043063"/>
                      <a:pt x="188484" y="1042548"/>
                      <a:pt x="188998" y="1042034"/>
                    </a:cubicBezTo>
                    <a:cubicBezTo>
                      <a:pt x="266151" y="1111986"/>
                      <a:pt x="373822" y="1145504"/>
                      <a:pt x="461947" y="1201911"/>
                    </a:cubicBezTo>
                    <a:cubicBezTo>
                      <a:pt x="530270" y="1245631"/>
                      <a:pt x="534556" y="1340871"/>
                      <a:pt x="547501" y="1412623"/>
                    </a:cubicBezTo>
                    <a:cubicBezTo>
                      <a:pt x="564474" y="1506663"/>
                      <a:pt x="583077" y="1600275"/>
                      <a:pt x="597393" y="1694830"/>
                    </a:cubicBezTo>
                    <a:cubicBezTo>
                      <a:pt x="610423" y="1780812"/>
                      <a:pt x="629025" y="1865680"/>
                      <a:pt x="643255" y="1951405"/>
                    </a:cubicBezTo>
                    <a:cubicBezTo>
                      <a:pt x="650542" y="1995210"/>
                      <a:pt x="659372" y="2038930"/>
                      <a:pt x="675745" y="2080335"/>
                    </a:cubicBezTo>
                    <a:cubicBezTo>
                      <a:pt x="681317" y="2094394"/>
                      <a:pt x="689461" y="2109139"/>
                      <a:pt x="705663" y="2110682"/>
                    </a:cubicBezTo>
                    <a:cubicBezTo>
                      <a:pt x="725980" y="2112568"/>
                      <a:pt x="732495" y="2077164"/>
                      <a:pt x="731638" y="2026328"/>
                    </a:cubicBezTo>
                    <a:cubicBezTo>
                      <a:pt x="746383" y="2083678"/>
                      <a:pt x="767385" y="2135799"/>
                      <a:pt x="789674" y="2114111"/>
                    </a:cubicBezTo>
                    <a:cubicBezTo>
                      <a:pt x="808790" y="2095423"/>
                      <a:pt x="803990" y="2045702"/>
                      <a:pt x="803904" y="2021785"/>
                    </a:cubicBezTo>
                    <a:cubicBezTo>
                      <a:pt x="803904" y="2012784"/>
                      <a:pt x="803733" y="2003611"/>
                      <a:pt x="803561" y="1994439"/>
                    </a:cubicBezTo>
                    <a:cubicBezTo>
                      <a:pt x="805018" y="1998211"/>
                      <a:pt x="806476" y="2001983"/>
                      <a:pt x="808105" y="2005669"/>
                    </a:cubicBezTo>
                    <a:cubicBezTo>
                      <a:pt x="817363" y="2027357"/>
                      <a:pt x="836822" y="2086079"/>
                      <a:pt x="869655" y="2081621"/>
                    </a:cubicBezTo>
                    <a:cubicBezTo>
                      <a:pt x="892115" y="2078621"/>
                      <a:pt x="892201" y="2041416"/>
                      <a:pt x="892201" y="2025385"/>
                    </a:cubicBezTo>
                    <a:cubicBezTo>
                      <a:pt x="892286" y="1973865"/>
                      <a:pt x="876427" y="1920115"/>
                      <a:pt x="866912" y="1870052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2" name="任意多边形: 形状 1491">
                <a:extLst>
                  <a:ext uri="{FF2B5EF4-FFF2-40B4-BE49-F238E27FC236}">
                    <a16:creationId xmlns:a16="http://schemas.microsoft.com/office/drawing/2014/main" id="{805538EB-E34B-0F78-9A95-8E000256B8C3}"/>
                  </a:ext>
                </a:extLst>
              </p:cNvPr>
              <p:cNvSpPr/>
              <p:nvPr/>
            </p:nvSpPr>
            <p:spPr>
              <a:xfrm>
                <a:off x="7474880" y="3701099"/>
                <a:ext cx="235698" cy="266072"/>
              </a:xfrm>
              <a:custGeom>
                <a:avLst/>
                <a:gdLst>
                  <a:gd name="connsiteX0" fmla="*/ 234293 w 235698"/>
                  <a:gd name="connsiteY0" fmla="*/ 86659 h 266072"/>
                  <a:gd name="connsiteX1" fmla="*/ 149682 w 235698"/>
                  <a:gd name="connsiteY1" fmla="*/ 848 h 266072"/>
                  <a:gd name="connsiteX2" fmla="*/ 41240 w 235698"/>
                  <a:gd name="connsiteY2" fmla="*/ 49455 h 266072"/>
                  <a:gd name="connsiteX3" fmla="*/ 55556 w 235698"/>
                  <a:gd name="connsiteY3" fmla="*/ 254938 h 266072"/>
                  <a:gd name="connsiteX4" fmla="*/ 59157 w 235698"/>
                  <a:gd name="connsiteY4" fmla="*/ 257766 h 266072"/>
                  <a:gd name="connsiteX5" fmla="*/ 234293 w 235698"/>
                  <a:gd name="connsiteY5" fmla="*/ 86659 h 26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698" h="266072">
                    <a:moveTo>
                      <a:pt x="234293" y="86659"/>
                    </a:moveTo>
                    <a:cubicBezTo>
                      <a:pt x="227778" y="42425"/>
                      <a:pt x="195974" y="6764"/>
                      <a:pt x="149682" y="848"/>
                    </a:cubicBezTo>
                    <a:cubicBezTo>
                      <a:pt x="106391" y="-4638"/>
                      <a:pt x="67729" y="17051"/>
                      <a:pt x="41240" y="49455"/>
                    </a:cubicBezTo>
                    <a:cubicBezTo>
                      <a:pt x="-13024" y="97803"/>
                      <a:pt x="-19110" y="233763"/>
                      <a:pt x="55556" y="254938"/>
                    </a:cubicBezTo>
                    <a:cubicBezTo>
                      <a:pt x="56413" y="256138"/>
                      <a:pt x="57528" y="257081"/>
                      <a:pt x="59157" y="257766"/>
                    </a:cubicBezTo>
                    <a:cubicBezTo>
                      <a:pt x="160398" y="298743"/>
                      <a:pt x="247923" y="179585"/>
                      <a:pt x="234293" y="866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3" name="任意多边形: 形状 1492">
                <a:extLst>
                  <a:ext uri="{FF2B5EF4-FFF2-40B4-BE49-F238E27FC236}">
                    <a16:creationId xmlns:a16="http://schemas.microsoft.com/office/drawing/2014/main" id="{F4153C88-BC8B-A195-AF15-75671858834E}"/>
                  </a:ext>
                </a:extLst>
              </p:cNvPr>
              <p:cNvSpPr/>
              <p:nvPr/>
            </p:nvSpPr>
            <p:spPr>
              <a:xfrm>
                <a:off x="7745133" y="4690310"/>
                <a:ext cx="78030" cy="143232"/>
              </a:xfrm>
              <a:custGeom>
                <a:avLst/>
                <a:gdLst>
                  <a:gd name="connsiteX0" fmla="*/ 19589 w 78030"/>
                  <a:gd name="connsiteY0" fmla="*/ 138664 h 143232"/>
                  <a:gd name="connsiteX1" fmla="*/ 7331 w 78030"/>
                  <a:gd name="connsiteY1" fmla="*/ 116033 h 143232"/>
                  <a:gd name="connsiteX2" fmla="*/ 44 w 78030"/>
                  <a:gd name="connsiteY2" fmla="*/ 72485 h 143232"/>
                  <a:gd name="connsiteX3" fmla="*/ 2359 w 78030"/>
                  <a:gd name="connsiteY3" fmla="*/ 39995 h 143232"/>
                  <a:gd name="connsiteX4" fmla="*/ 43764 w 78030"/>
                  <a:gd name="connsiteY4" fmla="*/ 18992 h 143232"/>
                  <a:gd name="connsiteX5" fmla="*/ 30134 w 78030"/>
                  <a:gd name="connsiteY5" fmla="*/ 52596 h 143232"/>
                  <a:gd name="connsiteX6" fmla="*/ 32191 w 78030"/>
                  <a:gd name="connsiteY6" fmla="*/ 127348 h 143232"/>
                  <a:gd name="connsiteX7" fmla="*/ 19589 w 78030"/>
                  <a:gd name="connsiteY7" fmla="*/ 138664 h 143232"/>
                  <a:gd name="connsiteX8" fmla="*/ 70510 w 78030"/>
                  <a:gd name="connsiteY8" fmla="*/ 97945 h 143232"/>
                  <a:gd name="connsiteX9" fmla="*/ 74968 w 78030"/>
                  <a:gd name="connsiteY9" fmla="*/ 120747 h 143232"/>
                  <a:gd name="connsiteX10" fmla="*/ 58595 w 78030"/>
                  <a:gd name="connsiteY10" fmla="*/ 140207 h 143232"/>
                  <a:gd name="connsiteX11" fmla="*/ 45393 w 78030"/>
                  <a:gd name="connsiteY11" fmla="*/ 119633 h 143232"/>
                  <a:gd name="connsiteX12" fmla="*/ 43678 w 78030"/>
                  <a:gd name="connsiteY12" fmla="*/ 44281 h 143232"/>
                  <a:gd name="connsiteX13" fmla="*/ 47536 w 78030"/>
                  <a:gd name="connsiteY13" fmla="*/ 35280 h 143232"/>
                  <a:gd name="connsiteX14" fmla="*/ 60052 w 78030"/>
                  <a:gd name="connsiteY14" fmla="*/ 21735 h 143232"/>
                  <a:gd name="connsiteX15" fmla="*/ 75911 w 78030"/>
                  <a:gd name="connsiteY15" fmla="*/ 40509 h 143232"/>
                  <a:gd name="connsiteX16" fmla="*/ 70510 w 78030"/>
                  <a:gd name="connsiteY16" fmla="*/ 97945 h 143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030" h="143232">
                    <a:moveTo>
                      <a:pt x="19589" y="138664"/>
                    </a:moveTo>
                    <a:cubicBezTo>
                      <a:pt x="14189" y="131892"/>
                      <a:pt x="10160" y="124348"/>
                      <a:pt x="7331" y="116033"/>
                    </a:cubicBezTo>
                    <a:cubicBezTo>
                      <a:pt x="1845" y="102317"/>
                      <a:pt x="644" y="87057"/>
                      <a:pt x="44" y="72485"/>
                    </a:cubicBezTo>
                    <a:cubicBezTo>
                      <a:pt x="-384" y="61683"/>
                      <a:pt x="2444" y="50796"/>
                      <a:pt x="2359" y="39995"/>
                    </a:cubicBezTo>
                    <a:cubicBezTo>
                      <a:pt x="2016" y="7677"/>
                      <a:pt x="39563" y="-19756"/>
                      <a:pt x="43764" y="18992"/>
                    </a:cubicBezTo>
                    <a:cubicBezTo>
                      <a:pt x="35535" y="27908"/>
                      <a:pt x="30305" y="40423"/>
                      <a:pt x="30134" y="52596"/>
                    </a:cubicBezTo>
                    <a:cubicBezTo>
                      <a:pt x="25076" y="74628"/>
                      <a:pt x="23790" y="105060"/>
                      <a:pt x="32191" y="127348"/>
                    </a:cubicBezTo>
                    <a:cubicBezTo>
                      <a:pt x="35706" y="135492"/>
                      <a:pt x="29962" y="146294"/>
                      <a:pt x="19589" y="138664"/>
                    </a:cubicBezTo>
                    <a:close/>
                    <a:moveTo>
                      <a:pt x="70510" y="97945"/>
                    </a:moveTo>
                    <a:cubicBezTo>
                      <a:pt x="71282" y="105660"/>
                      <a:pt x="73339" y="113204"/>
                      <a:pt x="74968" y="120747"/>
                    </a:cubicBezTo>
                    <a:cubicBezTo>
                      <a:pt x="80454" y="133778"/>
                      <a:pt x="73853" y="150066"/>
                      <a:pt x="58595" y="140207"/>
                    </a:cubicBezTo>
                    <a:cubicBezTo>
                      <a:pt x="51994" y="134721"/>
                      <a:pt x="47536" y="127948"/>
                      <a:pt x="45393" y="119633"/>
                    </a:cubicBezTo>
                    <a:cubicBezTo>
                      <a:pt x="37506" y="97945"/>
                      <a:pt x="39735" y="66998"/>
                      <a:pt x="43678" y="44281"/>
                    </a:cubicBezTo>
                    <a:cubicBezTo>
                      <a:pt x="44707" y="41366"/>
                      <a:pt x="45993" y="38366"/>
                      <a:pt x="47536" y="35280"/>
                    </a:cubicBezTo>
                    <a:cubicBezTo>
                      <a:pt x="50536" y="29622"/>
                      <a:pt x="54737" y="25078"/>
                      <a:pt x="60052" y="21735"/>
                    </a:cubicBezTo>
                    <a:cubicBezTo>
                      <a:pt x="78140" y="13420"/>
                      <a:pt x="80711" y="31165"/>
                      <a:pt x="75911" y="40509"/>
                    </a:cubicBezTo>
                    <a:cubicBezTo>
                      <a:pt x="69481" y="59969"/>
                      <a:pt x="68367" y="77456"/>
                      <a:pt x="70510" y="97945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4" name="任意多边形: 形状 1493">
                <a:extLst>
                  <a:ext uri="{FF2B5EF4-FFF2-40B4-BE49-F238E27FC236}">
                    <a16:creationId xmlns:a16="http://schemas.microsoft.com/office/drawing/2014/main" id="{7283503C-961B-4FB5-655A-6C853BFB861A}"/>
                  </a:ext>
                </a:extLst>
              </p:cNvPr>
              <p:cNvSpPr/>
              <p:nvPr/>
            </p:nvSpPr>
            <p:spPr>
              <a:xfrm>
                <a:off x="7592160" y="4642668"/>
                <a:ext cx="95388" cy="158771"/>
              </a:xfrm>
              <a:custGeom>
                <a:avLst/>
                <a:gdLst>
                  <a:gd name="connsiteX0" fmla="*/ 7885 w 95388"/>
                  <a:gd name="connsiteY0" fmla="*/ 143530 h 158771"/>
                  <a:gd name="connsiteX1" fmla="*/ 855 w 95388"/>
                  <a:gd name="connsiteY1" fmla="*/ 114555 h 158771"/>
                  <a:gd name="connsiteX2" fmla="*/ 1884 w 95388"/>
                  <a:gd name="connsiteY2" fmla="*/ 71264 h 158771"/>
                  <a:gd name="connsiteX3" fmla="*/ 7628 w 95388"/>
                  <a:gd name="connsiteY3" fmla="*/ 42031 h 158771"/>
                  <a:gd name="connsiteX4" fmla="*/ 13971 w 95388"/>
                  <a:gd name="connsiteY4" fmla="*/ 21714 h 158771"/>
                  <a:gd name="connsiteX5" fmla="*/ 53577 w 95388"/>
                  <a:gd name="connsiteY5" fmla="*/ 16057 h 158771"/>
                  <a:gd name="connsiteX6" fmla="*/ 29745 w 95388"/>
                  <a:gd name="connsiteY6" fmla="*/ 141987 h 158771"/>
                  <a:gd name="connsiteX7" fmla="*/ 7885 w 95388"/>
                  <a:gd name="connsiteY7" fmla="*/ 143530 h 158771"/>
                  <a:gd name="connsiteX8" fmla="*/ 73293 w 95388"/>
                  <a:gd name="connsiteY8" fmla="*/ 90294 h 158771"/>
                  <a:gd name="connsiteX9" fmla="*/ 75350 w 95388"/>
                  <a:gd name="connsiteY9" fmla="*/ 131357 h 158771"/>
                  <a:gd name="connsiteX10" fmla="*/ 50490 w 95388"/>
                  <a:gd name="connsiteY10" fmla="*/ 150988 h 158771"/>
                  <a:gd name="connsiteX11" fmla="*/ 39860 w 95388"/>
                  <a:gd name="connsiteY11" fmla="*/ 111040 h 158771"/>
                  <a:gd name="connsiteX12" fmla="*/ 58462 w 95388"/>
                  <a:gd name="connsiteY12" fmla="*/ 29601 h 158771"/>
                  <a:gd name="connsiteX13" fmla="*/ 91895 w 95388"/>
                  <a:gd name="connsiteY13" fmla="*/ 47261 h 158771"/>
                  <a:gd name="connsiteX14" fmla="*/ 84352 w 95388"/>
                  <a:gd name="connsiteY14" fmla="*/ 60891 h 158771"/>
                  <a:gd name="connsiteX15" fmla="*/ 73293 w 95388"/>
                  <a:gd name="connsiteY15" fmla="*/ 90294 h 15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5388" h="158771">
                    <a:moveTo>
                      <a:pt x="7885" y="143530"/>
                    </a:moveTo>
                    <a:cubicBezTo>
                      <a:pt x="3341" y="134443"/>
                      <a:pt x="1027" y="124756"/>
                      <a:pt x="855" y="114555"/>
                    </a:cubicBezTo>
                    <a:cubicBezTo>
                      <a:pt x="-345" y="101610"/>
                      <a:pt x="-516" y="83779"/>
                      <a:pt x="1884" y="71264"/>
                    </a:cubicBezTo>
                    <a:cubicBezTo>
                      <a:pt x="3685" y="61834"/>
                      <a:pt x="4799" y="51204"/>
                      <a:pt x="7628" y="42031"/>
                    </a:cubicBezTo>
                    <a:cubicBezTo>
                      <a:pt x="9428" y="35773"/>
                      <a:pt x="11914" y="27801"/>
                      <a:pt x="13971" y="21714"/>
                    </a:cubicBezTo>
                    <a:cubicBezTo>
                      <a:pt x="17229" y="1998"/>
                      <a:pt x="47661" y="-12576"/>
                      <a:pt x="53577" y="16057"/>
                    </a:cubicBezTo>
                    <a:cubicBezTo>
                      <a:pt x="53147" y="16743"/>
                      <a:pt x="15171" y="65606"/>
                      <a:pt x="29745" y="141987"/>
                    </a:cubicBezTo>
                    <a:cubicBezTo>
                      <a:pt x="29745" y="165304"/>
                      <a:pt x="12600" y="160846"/>
                      <a:pt x="7885" y="143530"/>
                    </a:cubicBezTo>
                    <a:close/>
                    <a:moveTo>
                      <a:pt x="73293" y="90294"/>
                    </a:moveTo>
                    <a:cubicBezTo>
                      <a:pt x="70036" y="103839"/>
                      <a:pt x="73636" y="117898"/>
                      <a:pt x="75350" y="131357"/>
                    </a:cubicBezTo>
                    <a:cubicBezTo>
                      <a:pt x="76551" y="140615"/>
                      <a:pt x="79723" y="173619"/>
                      <a:pt x="50490" y="150988"/>
                    </a:cubicBezTo>
                    <a:cubicBezTo>
                      <a:pt x="39946" y="142758"/>
                      <a:pt x="40032" y="122613"/>
                      <a:pt x="39860" y="111040"/>
                    </a:cubicBezTo>
                    <a:cubicBezTo>
                      <a:pt x="39346" y="82922"/>
                      <a:pt x="46718" y="54976"/>
                      <a:pt x="58462" y="29601"/>
                    </a:cubicBezTo>
                    <a:cubicBezTo>
                      <a:pt x="66692" y="4569"/>
                      <a:pt x="107412" y="3369"/>
                      <a:pt x="91895" y="47261"/>
                    </a:cubicBezTo>
                    <a:cubicBezTo>
                      <a:pt x="89495" y="51890"/>
                      <a:pt x="86923" y="56433"/>
                      <a:pt x="84352" y="60891"/>
                    </a:cubicBezTo>
                    <a:cubicBezTo>
                      <a:pt x="79037" y="70235"/>
                      <a:pt x="75779" y="79836"/>
                      <a:pt x="73293" y="90294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5" name="任意多边形: 形状 1494">
                <a:extLst>
                  <a:ext uri="{FF2B5EF4-FFF2-40B4-BE49-F238E27FC236}">
                    <a16:creationId xmlns:a16="http://schemas.microsoft.com/office/drawing/2014/main" id="{5B36DE5C-A880-0DE4-D942-95CE036B51E9}"/>
                  </a:ext>
                </a:extLst>
              </p:cNvPr>
              <p:cNvSpPr/>
              <p:nvPr/>
            </p:nvSpPr>
            <p:spPr>
              <a:xfrm>
                <a:off x="8026417" y="4622243"/>
                <a:ext cx="336452" cy="421584"/>
              </a:xfrm>
              <a:custGeom>
                <a:avLst/>
                <a:gdLst>
                  <a:gd name="connsiteX0" fmla="*/ 325093 w 336452"/>
                  <a:gd name="connsiteY0" fmla="*/ 341748 h 421584"/>
                  <a:gd name="connsiteX1" fmla="*/ 268001 w 336452"/>
                  <a:gd name="connsiteY1" fmla="*/ 235621 h 421584"/>
                  <a:gd name="connsiteX2" fmla="*/ 267058 w 336452"/>
                  <a:gd name="connsiteY2" fmla="*/ 233820 h 421584"/>
                  <a:gd name="connsiteX3" fmla="*/ 202078 w 336452"/>
                  <a:gd name="connsiteY3" fmla="*/ 103176 h 421584"/>
                  <a:gd name="connsiteX4" fmla="*/ 112581 w 336452"/>
                  <a:gd name="connsiteY4" fmla="*/ 5706 h 421584"/>
                  <a:gd name="connsiteX5" fmla="*/ 14254 w 336452"/>
                  <a:gd name="connsiteY5" fmla="*/ 24823 h 421584"/>
                  <a:gd name="connsiteX6" fmla="*/ 24199 w 336452"/>
                  <a:gd name="connsiteY6" fmla="*/ 117235 h 421584"/>
                  <a:gd name="connsiteX7" fmla="*/ 125954 w 336452"/>
                  <a:gd name="connsiteY7" fmla="*/ 275140 h 421584"/>
                  <a:gd name="connsiteX8" fmla="*/ 239883 w 336452"/>
                  <a:gd name="connsiteY8" fmla="*/ 353835 h 421584"/>
                  <a:gd name="connsiteX9" fmla="*/ 310006 w 336452"/>
                  <a:gd name="connsiteY9" fmla="*/ 420358 h 421584"/>
                  <a:gd name="connsiteX10" fmla="*/ 325093 w 336452"/>
                  <a:gd name="connsiteY10" fmla="*/ 341748 h 4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452" h="421584">
                    <a:moveTo>
                      <a:pt x="325093" y="341748"/>
                    </a:moveTo>
                    <a:cubicBezTo>
                      <a:pt x="309234" y="304629"/>
                      <a:pt x="286689" y="271283"/>
                      <a:pt x="268001" y="235621"/>
                    </a:cubicBezTo>
                    <a:cubicBezTo>
                      <a:pt x="267657" y="235021"/>
                      <a:pt x="267401" y="234421"/>
                      <a:pt x="267058" y="233820"/>
                    </a:cubicBezTo>
                    <a:cubicBezTo>
                      <a:pt x="248884" y="188730"/>
                      <a:pt x="225138" y="144838"/>
                      <a:pt x="202078" y="103176"/>
                    </a:cubicBezTo>
                    <a:cubicBezTo>
                      <a:pt x="180218" y="63571"/>
                      <a:pt x="157072" y="22337"/>
                      <a:pt x="112581" y="5706"/>
                    </a:cubicBezTo>
                    <a:cubicBezTo>
                      <a:pt x="80263" y="-6381"/>
                      <a:pt x="38857" y="1077"/>
                      <a:pt x="14254" y="24823"/>
                    </a:cubicBezTo>
                    <a:cubicBezTo>
                      <a:pt x="-14292" y="52341"/>
                      <a:pt x="5853" y="89974"/>
                      <a:pt x="24199" y="117235"/>
                    </a:cubicBezTo>
                    <a:cubicBezTo>
                      <a:pt x="54974" y="171756"/>
                      <a:pt x="86778" y="226362"/>
                      <a:pt x="125954" y="275140"/>
                    </a:cubicBezTo>
                    <a:cubicBezTo>
                      <a:pt x="151500" y="306944"/>
                      <a:pt x="194192" y="352893"/>
                      <a:pt x="239883" y="353835"/>
                    </a:cubicBezTo>
                    <a:cubicBezTo>
                      <a:pt x="258828" y="381268"/>
                      <a:pt x="283003" y="413158"/>
                      <a:pt x="310006" y="420358"/>
                    </a:cubicBezTo>
                    <a:cubicBezTo>
                      <a:pt x="353211" y="431931"/>
                      <a:pt x="332123" y="358207"/>
                      <a:pt x="325093" y="341748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6" name="任意多边形: 形状 1495">
                <a:extLst>
                  <a:ext uri="{FF2B5EF4-FFF2-40B4-BE49-F238E27FC236}">
                    <a16:creationId xmlns:a16="http://schemas.microsoft.com/office/drawing/2014/main" id="{F841086E-AA9B-EA3A-B954-445A66694985}"/>
                  </a:ext>
                </a:extLst>
              </p:cNvPr>
              <p:cNvSpPr/>
              <p:nvPr/>
            </p:nvSpPr>
            <p:spPr>
              <a:xfrm>
                <a:off x="7851390" y="4276647"/>
                <a:ext cx="477861" cy="560534"/>
              </a:xfrm>
              <a:custGeom>
                <a:avLst/>
                <a:gdLst>
                  <a:gd name="connsiteX0" fmla="*/ 459315 w 477861"/>
                  <a:gd name="connsiteY0" fmla="*/ 434370 h 560534"/>
                  <a:gd name="connsiteX1" fmla="*/ 408652 w 477861"/>
                  <a:gd name="connsiteY1" fmla="*/ 297724 h 560534"/>
                  <a:gd name="connsiteX2" fmla="*/ 350359 w 477861"/>
                  <a:gd name="connsiteY2" fmla="*/ 171623 h 560534"/>
                  <a:gd name="connsiteX3" fmla="*/ 341872 w 477861"/>
                  <a:gd name="connsiteY3" fmla="*/ 153020 h 560534"/>
                  <a:gd name="connsiteX4" fmla="*/ 169393 w 477861"/>
                  <a:gd name="connsiteY4" fmla="*/ 1 h 560534"/>
                  <a:gd name="connsiteX5" fmla="*/ 1 w 477861"/>
                  <a:gd name="connsiteY5" fmla="*/ 167679 h 560534"/>
                  <a:gd name="connsiteX6" fmla="*/ 58379 w 477861"/>
                  <a:gd name="connsiteY6" fmla="*/ 312555 h 560534"/>
                  <a:gd name="connsiteX7" fmla="*/ 172908 w 477861"/>
                  <a:gd name="connsiteY7" fmla="*/ 455030 h 560534"/>
                  <a:gd name="connsiteX8" fmla="*/ 228629 w 477861"/>
                  <a:gd name="connsiteY8" fmla="*/ 465402 h 560534"/>
                  <a:gd name="connsiteX9" fmla="*/ 229229 w 477861"/>
                  <a:gd name="connsiteY9" fmla="*/ 419625 h 560534"/>
                  <a:gd name="connsiteX10" fmla="*/ 255375 w 477861"/>
                  <a:gd name="connsiteY10" fmla="*/ 457687 h 560534"/>
                  <a:gd name="connsiteX11" fmla="*/ 337586 w 477861"/>
                  <a:gd name="connsiteY11" fmla="*/ 539554 h 560534"/>
                  <a:gd name="connsiteX12" fmla="*/ 321726 w 477861"/>
                  <a:gd name="connsiteY12" fmla="*/ 385935 h 560534"/>
                  <a:gd name="connsiteX13" fmla="*/ 387392 w 477861"/>
                  <a:gd name="connsiteY13" fmla="*/ 494463 h 560534"/>
                  <a:gd name="connsiteX14" fmla="*/ 474831 w 477861"/>
                  <a:gd name="connsiteY14" fmla="*/ 538868 h 560534"/>
                  <a:gd name="connsiteX15" fmla="*/ 459315 w 477861"/>
                  <a:gd name="connsiteY15" fmla="*/ 434370 h 560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7861" h="560534">
                    <a:moveTo>
                      <a:pt x="459315" y="434370"/>
                    </a:moveTo>
                    <a:cubicBezTo>
                      <a:pt x="446199" y="387907"/>
                      <a:pt x="427597" y="342129"/>
                      <a:pt x="408652" y="297724"/>
                    </a:cubicBezTo>
                    <a:cubicBezTo>
                      <a:pt x="390478" y="255119"/>
                      <a:pt x="369733" y="213799"/>
                      <a:pt x="350359" y="171623"/>
                    </a:cubicBezTo>
                    <a:cubicBezTo>
                      <a:pt x="347530" y="165450"/>
                      <a:pt x="344701" y="159278"/>
                      <a:pt x="341872" y="153020"/>
                    </a:cubicBezTo>
                    <a:cubicBezTo>
                      <a:pt x="315383" y="73039"/>
                      <a:pt x="258633" y="-342"/>
                      <a:pt x="169393" y="1"/>
                    </a:cubicBezTo>
                    <a:cubicBezTo>
                      <a:pt x="75010" y="430"/>
                      <a:pt x="-257" y="73725"/>
                      <a:pt x="1" y="167679"/>
                    </a:cubicBezTo>
                    <a:cubicBezTo>
                      <a:pt x="86" y="220229"/>
                      <a:pt x="30090" y="270463"/>
                      <a:pt x="58379" y="312555"/>
                    </a:cubicBezTo>
                    <a:cubicBezTo>
                      <a:pt x="91555" y="362018"/>
                      <a:pt x="131331" y="412596"/>
                      <a:pt x="172908" y="455030"/>
                    </a:cubicBezTo>
                    <a:cubicBezTo>
                      <a:pt x="186795" y="469174"/>
                      <a:pt x="215170" y="491034"/>
                      <a:pt x="228629" y="465402"/>
                    </a:cubicBezTo>
                    <a:cubicBezTo>
                      <a:pt x="235401" y="452543"/>
                      <a:pt x="234116" y="436513"/>
                      <a:pt x="229229" y="419625"/>
                    </a:cubicBezTo>
                    <a:cubicBezTo>
                      <a:pt x="238659" y="432141"/>
                      <a:pt x="247660" y="444743"/>
                      <a:pt x="255375" y="457687"/>
                    </a:cubicBezTo>
                    <a:cubicBezTo>
                      <a:pt x="272606" y="486491"/>
                      <a:pt x="297638" y="539811"/>
                      <a:pt x="337586" y="539554"/>
                    </a:cubicBezTo>
                    <a:cubicBezTo>
                      <a:pt x="374362" y="539297"/>
                      <a:pt x="351302" y="459573"/>
                      <a:pt x="321726" y="385935"/>
                    </a:cubicBezTo>
                    <a:cubicBezTo>
                      <a:pt x="342557" y="422711"/>
                      <a:pt x="363989" y="459058"/>
                      <a:pt x="387392" y="494463"/>
                    </a:cubicBezTo>
                    <a:cubicBezTo>
                      <a:pt x="400765" y="514694"/>
                      <a:pt x="454943" y="599905"/>
                      <a:pt x="474831" y="538868"/>
                    </a:cubicBezTo>
                    <a:cubicBezTo>
                      <a:pt x="484861" y="508093"/>
                      <a:pt x="467459" y="463345"/>
                      <a:pt x="459315" y="43437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7" name="任意多边形: 形状 1496">
                <a:extLst>
                  <a:ext uri="{FF2B5EF4-FFF2-40B4-BE49-F238E27FC236}">
                    <a16:creationId xmlns:a16="http://schemas.microsoft.com/office/drawing/2014/main" id="{75C1B2E0-1592-C8B3-4174-2A793E0CB3C4}"/>
                  </a:ext>
                </a:extLst>
              </p:cNvPr>
              <p:cNvSpPr/>
              <p:nvPr/>
            </p:nvSpPr>
            <p:spPr>
              <a:xfrm>
                <a:off x="7704839" y="4109105"/>
                <a:ext cx="480552" cy="493699"/>
              </a:xfrm>
              <a:custGeom>
                <a:avLst/>
                <a:gdLst>
                  <a:gd name="connsiteX0" fmla="*/ 479593 w 480552"/>
                  <a:gd name="connsiteY0" fmla="*/ 350309 h 493699"/>
                  <a:gd name="connsiteX1" fmla="*/ 389925 w 480552"/>
                  <a:gd name="connsiteY1" fmla="*/ 127596 h 493699"/>
                  <a:gd name="connsiteX2" fmla="*/ 378095 w 480552"/>
                  <a:gd name="connsiteY2" fmla="*/ 109422 h 493699"/>
                  <a:gd name="connsiteX3" fmla="*/ 372265 w 480552"/>
                  <a:gd name="connsiteY3" fmla="*/ 100764 h 493699"/>
                  <a:gd name="connsiteX4" fmla="*/ 370722 w 480552"/>
                  <a:gd name="connsiteY4" fmla="*/ 99306 h 493699"/>
                  <a:gd name="connsiteX5" fmla="*/ 219332 w 480552"/>
                  <a:gd name="connsiteY5" fmla="*/ 3723 h 493699"/>
                  <a:gd name="connsiteX6" fmla="*/ 819 w 480552"/>
                  <a:gd name="connsiteY6" fmla="*/ 178602 h 493699"/>
                  <a:gd name="connsiteX7" fmla="*/ 99660 w 480552"/>
                  <a:gd name="connsiteY7" fmla="*/ 370197 h 493699"/>
                  <a:gd name="connsiteX8" fmla="*/ 196615 w 480552"/>
                  <a:gd name="connsiteY8" fmla="*/ 484040 h 493699"/>
                  <a:gd name="connsiteX9" fmla="*/ 240506 w 480552"/>
                  <a:gd name="connsiteY9" fmla="*/ 457465 h 493699"/>
                  <a:gd name="connsiteX10" fmla="*/ 220961 w 480552"/>
                  <a:gd name="connsiteY10" fmla="*/ 398658 h 493699"/>
                  <a:gd name="connsiteX11" fmla="*/ 218475 w 480552"/>
                  <a:gd name="connsiteY11" fmla="*/ 393086 h 493699"/>
                  <a:gd name="connsiteX12" fmla="*/ 236649 w 480552"/>
                  <a:gd name="connsiteY12" fmla="*/ 418203 h 493699"/>
                  <a:gd name="connsiteX13" fmla="*/ 308657 w 480552"/>
                  <a:gd name="connsiteY13" fmla="*/ 482154 h 493699"/>
                  <a:gd name="connsiteX14" fmla="*/ 312258 w 480552"/>
                  <a:gd name="connsiteY14" fmla="*/ 407231 h 493699"/>
                  <a:gd name="connsiteX15" fmla="*/ 301114 w 480552"/>
                  <a:gd name="connsiteY15" fmla="*/ 362225 h 493699"/>
                  <a:gd name="connsiteX16" fmla="*/ 307286 w 480552"/>
                  <a:gd name="connsiteY16" fmla="*/ 373455 h 493699"/>
                  <a:gd name="connsiteX17" fmla="*/ 375008 w 480552"/>
                  <a:gd name="connsiteY17" fmla="*/ 447950 h 493699"/>
                  <a:gd name="connsiteX18" fmla="*/ 387010 w 480552"/>
                  <a:gd name="connsiteY18" fmla="*/ 327935 h 493699"/>
                  <a:gd name="connsiteX19" fmla="*/ 442389 w 480552"/>
                  <a:gd name="connsiteY19" fmla="*/ 405430 h 493699"/>
                  <a:gd name="connsiteX20" fmla="*/ 479593 w 480552"/>
                  <a:gd name="connsiteY20" fmla="*/ 350309 h 49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0552" h="493699">
                    <a:moveTo>
                      <a:pt x="479593" y="350309"/>
                    </a:moveTo>
                    <a:cubicBezTo>
                      <a:pt x="468792" y="275557"/>
                      <a:pt x="431501" y="193775"/>
                      <a:pt x="389925" y="127596"/>
                    </a:cubicBezTo>
                    <a:cubicBezTo>
                      <a:pt x="386153" y="121338"/>
                      <a:pt x="382210" y="115337"/>
                      <a:pt x="378095" y="109422"/>
                    </a:cubicBezTo>
                    <a:cubicBezTo>
                      <a:pt x="376123" y="106507"/>
                      <a:pt x="374237" y="103593"/>
                      <a:pt x="372265" y="100764"/>
                    </a:cubicBezTo>
                    <a:cubicBezTo>
                      <a:pt x="371837" y="100163"/>
                      <a:pt x="371322" y="99649"/>
                      <a:pt x="370722" y="99306"/>
                    </a:cubicBezTo>
                    <a:cubicBezTo>
                      <a:pt x="334203" y="51472"/>
                      <a:pt x="284226" y="15896"/>
                      <a:pt x="219332" y="3723"/>
                    </a:cubicBezTo>
                    <a:cubicBezTo>
                      <a:pt x="105661" y="-17537"/>
                      <a:pt x="-10925" y="53786"/>
                      <a:pt x="819" y="178602"/>
                    </a:cubicBezTo>
                    <a:cubicBezTo>
                      <a:pt x="7505" y="249754"/>
                      <a:pt x="58426" y="315162"/>
                      <a:pt x="99660" y="370197"/>
                    </a:cubicBezTo>
                    <a:cubicBezTo>
                      <a:pt x="127778" y="407745"/>
                      <a:pt x="158896" y="454979"/>
                      <a:pt x="196615" y="484040"/>
                    </a:cubicBezTo>
                    <a:cubicBezTo>
                      <a:pt x="223361" y="504614"/>
                      <a:pt x="244792" y="490727"/>
                      <a:pt x="240506" y="457465"/>
                    </a:cubicBezTo>
                    <a:cubicBezTo>
                      <a:pt x="237934" y="437320"/>
                      <a:pt x="228847" y="417260"/>
                      <a:pt x="220961" y="398658"/>
                    </a:cubicBezTo>
                    <a:cubicBezTo>
                      <a:pt x="220189" y="396772"/>
                      <a:pt x="219332" y="394886"/>
                      <a:pt x="218475" y="393086"/>
                    </a:cubicBezTo>
                    <a:cubicBezTo>
                      <a:pt x="224733" y="401487"/>
                      <a:pt x="230819" y="409888"/>
                      <a:pt x="236649" y="418203"/>
                    </a:cubicBezTo>
                    <a:cubicBezTo>
                      <a:pt x="247364" y="433463"/>
                      <a:pt x="283197" y="496985"/>
                      <a:pt x="308657" y="482154"/>
                    </a:cubicBezTo>
                    <a:cubicBezTo>
                      <a:pt x="329232" y="470067"/>
                      <a:pt x="315601" y="424547"/>
                      <a:pt x="312258" y="407231"/>
                    </a:cubicBezTo>
                    <a:cubicBezTo>
                      <a:pt x="309429" y="392743"/>
                      <a:pt x="305657" y="377570"/>
                      <a:pt x="301114" y="362225"/>
                    </a:cubicBezTo>
                    <a:cubicBezTo>
                      <a:pt x="303171" y="365997"/>
                      <a:pt x="305143" y="369768"/>
                      <a:pt x="307286" y="373455"/>
                    </a:cubicBezTo>
                    <a:cubicBezTo>
                      <a:pt x="318602" y="393943"/>
                      <a:pt x="345776" y="447950"/>
                      <a:pt x="375008" y="447950"/>
                    </a:cubicBezTo>
                    <a:cubicBezTo>
                      <a:pt x="409556" y="447950"/>
                      <a:pt x="403469" y="389571"/>
                      <a:pt x="387010" y="327935"/>
                    </a:cubicBezTo>
                    <a:cubicBezTo>
                      <a:pt x="401412" y="357510"/>
                      <a:pt x="418643" y="387514"/>
                      <a:pt x="442389" y="405430"/>
                    </a:cubicBezTo>
                    <a:cubicBezTo>
                      <a:pt x="479507" y="433463"/>
                      <a:pt x="482851" y="372941"/>
                      <a:pt x="479593" y="35030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8" name="任意多边形: 形状 1497">
                <a:extLst>
                  <a:ext uri="{FF2B5EF4-FFF2-40B4-BE49-F238E27FC236}">
                    <a16:creationId xmlns:a16="http://schemas.microsoft.com/office/drawing/2014/main" id="{C9FF0EC5-4F06-E47C-9F27-3EE04F988C78}"/>
                  </a:ext>
                </a:extLst>
              </p:cNvPr>
              <p:cNvSpPr/>
              <p:nvPr/>
            </p:nvSpPr>
            <p:spPr>
              <a:xfrm>
                <a:off x="7625269" y="3953687"/>
                <a:ext cx="468774" cy="406269"/>
              </a:xfrm>
              <a:custGeom>
                <a:avLst/>
                <a:gdLst>
                  <a:gd name="connsiteX0" fmla="*/ 373997 w 468774"/>
                  <a:gd name="connsiteY0" fmla="*/ 114735 h 406269"/>
                  <a:gd name="connsiteX1" fmla="*/ 250381 w 468774"/>
                  <a:gd name="connsiteY1" fmla="*/ 11694 h 406269"/>
                  <a:gd name="connsiteX2" fmla="*/ 114249 w 468774"/>
                  <a:gd name="connsiteY2" fmla="*/ 17266 h 406269"/>
                  <a:gd name="connsiteX3" fmla="*/ 79617 w 468774"/>
                  <a:gd name="connsiteY3" fmla="*/ 35268 h 406269"/>
                  <a:gd name="connsiteX4" fmla="*/ 5208 w 468774"/>
                  <a:gd name="connsiteY4" fmla="*/ 200546 h 406269"/>
                  <a:gd name="connsiteX5" fmla="*/ 56385 w 468774"/>
                  <a:gd name="connsiteY5" fmla="*/ 317646 h 406269"/>
                  <a:gd name="connsiteX6" fmla="*/ 122393 w 468774"/>
                  <a:gd name="connsiteY6" fmla="*/ 405857 h 406269"/>
                  <a:gd name="connsiteX7" fmla="*/ 147768 w 468774"/>
                  <a:gd name="connsiteY7" fmla="*/ 348593 h 406269"/>
                  <a:gd name="connsiteX8" fmla="*/ 202632 w 468774"/>
                  <a:gd name="connsiteY8" fmla="*/ 391284 h 406269"/>
                  <a:gd name="connsiteX9" fmla="*/ 223635 w 468774"/>
                  <a:gd name="connsiteY9" fmla="*/ 331105 h 406269"/>
                  <a:gd name="connsiteX10" fmla="*/ 278842 w 468774"/>
                  <a:gd name="connsiteY10" fmla="*/ 385712 h 406269"/>
                  <a:gd name="connsiteX11" fmla="*/ 297701 w 468774"/>
                  <a:gd name="connsiteY11" fmla="*/ 310788 h 406269"/>
                  <a:gd name="connsiteX12" fmla="*/ 367824 w 468774"/>
                  <a:gd name="connsiteY12" fmla="*/ 376025 h 406269"/>
                  <a:gd name="connsiteX13" fmla="*/ 381626 w 468774"/>
                  <a:gd name="connsiteY13" fmla="*/ 316532 h 406269"/>
                  <a:gd name="connsiteX14" fmla="*/ 370482 w 468774"/>
                  <a:gd name="connsiteY14" fmla="*/ 278042 h 406269"/>
                  <a:gd name="connsiteX15" fmla="*/ 452435 w 468774"/>
                  <a:gd name="connsiteY15" fmla="*/ 332048 h 406269"/>
                  <a:gd name="connsiteX16" fmla="*/ 373997 w 468774"/>
                  <a:gd name="connsiteY16" fmla="*/ 114735 h 406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774" h="406269">
                    <a:moveTo>
                      <a:pt x="373997" y="114735"/>
                    </a:moveTo>
                    <a:cubicBezTo>
                      <a:pt x="340735" y="75216"/>
                      <a:pt x="297273" y="34411"/>
                      <a:pt x="250381" y="11694"/>
                    </a:cubicBezTo>
                    <a:cubicBezTo>
                      <a:pt x="208118" y="-8709"/>
                      <a:pt x="155741" y="464"/>
                      <a:pt x="114249" y="17266"/>
                    </a:cubicBezTo>
                    <a:cubicBezTo>
                      <a:pt x="102248" y="22152"/>
                      <a:pt x="90590" y="28153"/>
                      <a:pt x="79617" y="35268"/>
                    </a:cubicBezTo>
                    <a:cubicBezTo>
                      <a:pt x="13352" y="62872"/>
                      <a:pt x="-11937" y="131366"/>
                      <a:pt x="5208" y="200546"/>
                    </a:cubicBezTo>
                    <a:cubicBezTo>
                      <a:pt x="15409" y="241694"/>
                      <a:pt x="37183" y="280185"/>
                      <a:pt x="56385" y="317646"/>
                    </a:cubicBezTo>
                    <a:cubicBezTo>
                      <a:pt x="69415" y="343021"/>
                      <a:pt x="87675" y="401057"/>
                      <a:pt x="122393" y="405857"/>
                    </a:cubicBezTo>
                    <a:cubicBezTo>
                      <a:pt x="152054" y="409972"/>
                      <a:pt x="154884" y="382712"/>
                      <a:pt x="147768" y="348593"/>
                    </a:cubicBezTo>
                    <a:cubicBezTo>
                      <a:pt x="160455" y="368395"/>
                      <a:pt x="179143" y="392056"/>
                      <a:pt x="202632" y="391284"/>
                    </a:cubicBezTo>
                    <a:cubicBezTo>
                      <a:pt x="222863" y="390598"/>
                      <a:pt x="227064" y="357508"/>
                      <a:pt x="223635" y="331105"/>
                    </a:cubicBezTo>
                    <a:cubicBezTo>
                      <a:pt x="236579" y="350479"/>
                      <a:pt x="249695" y="392141"/>
                      <a:pt x="278842" y="385712"/>
                    </a:cubicBezTo>
                    <a:cubicBezTo>
                      <a:pt x="307817" y="379368"/>
                      <a:pt x="307560" y="355623"/>
                      <a:pt x="297701" y="310788"/>
                    </a:cubicBezTo>
                    <a:cubicBezTo>
                      <a:pt x="307560" y="341649"/>
                      <a:pt x="342107" y="380997"/>
                      <a:pt x="367824" y="376025"/>
                    </a:cubicBezTo>
                    <a:cubicBezTo>
                      <a:pt x="391827" y="371310"/>
                      <a:pt x="384541" y="331962"/>
                      <a:pt x="381626" y="316532"/>
                    </a:cubicBezTo>
                    <a:cubicBezTo>
                      <a:pt x="381369" y="315246"/>
                      <a:pt x="370739" y="279327"/>
                      <a:pt x="370482" y="278042"/>
                    </a:cubicBezTo>
                    <a:cubicBezTo>
                      <a:pt x="399714" y="339678"/>
                      <a:pt x="435804" y="344821"/>
                      <a:pt x="452435" y="332048"/>
                    </a:cubicBezTo>
                    <a:cubicBezTo>
                      <a:pt x="506956" y="289957"/>
                      <a:pt x="410601" y="158198"/>
                      <a:pt x="373997" y="114735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9" name="任意多边形: 形状 1498">
                <a:extLst>
                  <a:ext uri="{FF2B5EF4-FFF2-40B4-BE49-F238E27FC236}">
                    <a16:creationId xmlns:a16="http://schemas.microsoft.com/office/drawing/2014/main" id="{6A5ED124-E359-29CD-409F-2E2DE5B8F8DC}"/>
                  </a:ext>
                </a:extLst>
              </p:cNvPr>
              <p:cNvSpPr/>
              <p:nvPr/>
            </p:nvSpPr>
            <p:spPr>
              <a:xfrm>
                <a:off x="7441872" y="3848852"/>
                <a:ext cx="126127" cy="113496"/>
              </a:xfrm>
              <a:custGeom>
                <a:avLst/>
                <a:gdLst>
                  <a:gd name="connsiteX0" fmla="*/ 103308 w 126127"/>
                  <a:gd name="connsiteY0" fmla="*/ 16316 h 113496"/>
                  <a:gd name="connsiteX1" fmla="*/ 95250 w 126127"/>
                  <a:gd name="connsiteY1" fmla="*/ 7143 h 113496"/>
                  <a:gd name="connsiteX2" fmla="*/ 60446 w 126127"/>
                  <a:gd name="connsiteY2" fmla="*/ 16230 h 113496"/>
                  <a:gd name="connsiteX3" fmla="*/ 45615 w 126127"/>
                  <a:gd name="connsiteY3" fmla="*/ 29689 h 113496"/>
                  <a:gd name="connsiteX4" fmla="*/ 23670 w 126127"/>
                  <a:gd name="connsiteY4" fmla="*/ 58150 h 113496"/>
                  <a:gd name="connsiteX5" fmla="*/ 1553 w 126127"/>
                  <a:gd name="connsiteY5" fmla="*/ 91668 h 113496"/>
                  <a:gd name="connsiteX6" fmla="*/ 4382 w 126127"/>
                  <a:gd name="connsiteY6" fmla="*/ 100841 h 113496"/>
                  <a:gd name="connsiteX7" fmla="*/ 4639 w 126127"/>
                  <a:gd name="connsiteY7" fmla="*/ 101098 h 113496"/>
                  <a:gd name="connsiteX8" fmla="*/ 108880 w 126127"/>
                  <a:gd name="connsiteY8" fmla="*/ 100498 h 113496"/>
                  <a:gd name="connsiteX9" fmla="*/ 103308 w 126127"/>
                  <a:gd name="connsiteY9" fmla="*/ 16316 h 113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127" h="113496">
                    <a:moveTo>
                      <a:pt x="103308" y="16316"/>
                    </a:moveTo>
                    <a:cubicBezTo>
                      <a:pt x="101765" y="13659"/>
                      <a:pt x="97050" y="9458"/>
                      <a:pt x="95250" y="7143"/>
                    </a:cubicBezTo>
                    <a:cubicBezTo>
                      <a:pt x="83506" y="-7344"/>
                      <a:pt x="68590" y="2514"/>
                      <a:pt x="60446" y="16230"/>
                    </a:cubicBezTo>
                    <a:cubicBezTo>
                      <a:pt x="54702" y="20859"/>
                      <a:pt x="49559" y="26003"/>
                      <a:pt x="45615" y="29689"/>
                    </a:cubicBezTo>
                    <a:cubicBezTo>
                      <a:pt x="36871" y="37833"/>
                      <a:pt x="30099" y="48206"/>
                      <a:pt x="23670" y="58150"/>
                    </a:cubicBezTo>
                    <a:cubicBezTo>
                      <a:pt x="16897" y="68694"/>
                      <a:pt x="11068" y="83524"/>
                      <a:pt x="1553" y="91668"/>
                    </a:cubicBezTo>
                    <a:cubicBezTo>
                      <a:pt x="-1705" y="94497"/>
                      <a:pt x="610" y="100155"/>
                      <a:pt x="4382" y="100841"/>
                    </a:cubicBezTo>
                    <a:cubicBezTo>
                      <a:pt x="4467" y="100927"/>
                      <a:pt x="4553" y="101012"/>
                      <a:pt x="4639" y="101098"/>
                    </a:cubicBezTo>
                    <a:cubicBezTo>
                      <a:pt x="34900" y="115671"/>
                      <a:pt x="79734" y="119700"/>
                      <a:pt x="108880" y="100498"/>
                    </a:cubicBezTo>
                    <a:cubicBezTo>
                      <a:pt x="139741" y="80095"/>
                      <a:pt x="123711" y="40490"/>
                      <a:pt x="103308" y="16316"/>
                    </a:cubicBezTo>
                    <a:close/>
                  </a:path>
                </a:pathLst>
              </a:custGeom>
              <a:solidFill>
                <a:srgbClr val="75757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0" name="任意多边形: 形状 1499">
                <a:extLst>
                  <a:ext uri="{FF2B5EF4-FFF2-40B4-BE49-F238E27FC236}">
                    <a16:creationId xmlns:a16="http://schemas.microsoft.com/office/drawing/2014/main" id="{2215290D-733A-1D8B-B1A1-AAE66D773C8E}"/>
                  </a:ext>
                </a:extLst>
              </p:cNvPr>
              <p:cNvSpPr/>
              <p:nvPr/>
            </p:nvSpPr>
            <p:spPr>
              <a:xfrm>
                <a:off x="7377413" y="3749340"/>
                <a:ext cx="160826" cy="260491"/>
              </a:xfrm>
              <a:custGeom>
                <a:avLst/>
                <a:gdLst>
                  <a:gd name="connsiteX0" fmla="*/ 160738 w 160826"/>
                  <a:gd name="connsiteY0" fmla="*/ 105370 h 260491"/>
                  <a:gd name="connsiteX1" fmla="*/ 30179 w 160826"/>
                  <a:gd name="connsiteY1" fmla="*/ 17673 h 260491"/>
                  <a:gd name="connsiteX2" fmla="*/ 54696 w 160826"/>
                  <a:gd name="connsiteY2" fmla="*/ 258389 h 260491"/>
                  <a:gd name="connsiteX3" fmla="*/ 66440 w 160826"/>
                  <a:gd name="connsiteY3" fmla="*/ 255303 h 260491"/>
                  <a:gd name="connsiteX4" fmla="*/ 86757 w 160826"/>
                  <a:gd name="connsiteY4" fmla="*/ 173264 h 260491"/>
                  <a:gd name="connsiteX5" fmla="*/ 157652 w 160826"/>
                  <a:gd name="connsiteY5" fmla="*/ 114371 h 260491"/>
                  <a:gd name="connsiteX6" fmla="*/ 160223 w 160826"/>
                  <a:gd name="connsiteY6" fmla="*/ 109485 h 260491"/>
                  <a:gd name="connsiteX7" fmla="*/ 160738 w 160826"/>
                  <a:gd name="connsiteY7" fmla="*/ 105370 h 260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826" h="260491">
                    <a:moveTo>
                      <a:pt x="160738" y="105370"/>
                    </a:moveTo>
                    <a:cubicBezTo>
                      <a:pt x="153194" y="58907"/>
                      <a:pt x="78956" y="-40277"/>
                      <a:pt x="30179" y="17673"/>
                    </a:cubicBezTo>
                    <a:cubicBezTo>
                      <a:pt x="-26829" y="85396"/>
                      <a:pt x="5833" y="197695"/>
                      <a:pt x="54696" y="258389"/>
                    </a:cubicBezTo>
                    <a:cubicBezTo>
                      <a:pt x="57953" y="262503"/>
                      <a:pt x="65326" y="260103"/>
                      <a:pt x="66440" y="255303"/>
                    </a:cubicBezTo>
                    <a:cubicBezTo>
                      <a:pt x="72698" y="227356"/>
                      <a:pt x="73984" y="199410"/>
                      <a:pt x="86757" y="173264"/>
                    </a:cubicBezTo>
                    <a:cubicBezTo>
                      <a:pt x="100130" y="145832"/>
                      <a:pt x="130734" y="126115"/>
                      <a:pt x="157652" y="114371"/>
                    </a:cubicBezTo>
                    <a:cubicBezTo>
                      <a:pt x="159881" y="113428"/>
                      <a:pt x="160481" y="111456"/>
                      <a:pt x="160223" y="109485"/>
                    </a:cubicBezTo>
                    <a:cubicBezTo>
                      <a:pt x="160652" y="108284"/>
                      <a:pt x="160995" y="106913"/>
                      <a:pt x="160738" y="105370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1" name="任意多边形: 形状 1500">
                <a:extLst>
                  <a:ext uri="{FF2B5EF4-FFF2-40B4-BE49-F238E27FC236}">
                    <a16:creationId xmlns:a16="http://schemas.microsoft.com/office/drawing/2014/main" id="{89D7A640-D081-D794-8B94-9A7D4EC73A18}"/>
                  </a:ext>
                </a:extLst>
              </p:cNvPr>
              <p:cNvSpPr/>
              <p:nvPr/>
            </p:nvSpPr>
            <p:spPr>
              <a:xfrm>
                <a:off x="7568896" y="3760044"/>
                <a:ext cx="43302" cy="41576"/>
              </a:xfrm>
              <a:custGeom>
                <a:avLst/>
                <a:gdLst>
                  <a:gd name="connsiteX0" fmla="*/ 38350 w 43302"/>
                  <a:gd name="connsiteY0" fmla="*/ 5512 h 41576"/>
                  <a:gd name="connsiteX1" fmla="*/ 23262 w 43302"/>
                  <a:gd name="connsiteY1" fmla="*/ 25 h 41576"/>
                  <a:gd name="connsiteX2" fmla="*/ 21548 w 43302"/>
                  <a:gd name="connsiteY2" fmla="*/ 197 h 41576"/>
                  <a:gd name="connsiteX3" fmla="*/ 15890 w 43302"/>
                  <a:gd name="connsiteY3" fmla="*/ 282 h 41576"/>
                  <a:gd name="connsiteX4" fmla="*/ 802 w 43302"/>
                  <a:gd name="connsiteY4" fmla="*/ 11769 h 41576"/>
                  <a:gd name="connsiteX5" fmla="*/ 1145 w 43302"/>
                  <a:gd name="connsiteY5" fmla="*/ 27457 h 41576"/>
                  <a:gd name="connsiteX6" fmla="*/ 14261 w 43302"/>
                  <a:gd name="connsiteY6" fmla="*/ 40659 h 41576"/>
                  <a:gd name="connsiteX7" fmla="*/ 37064 w 43302"/>
                  <a:gd name="connsiteY7" fmla="*/ 33372 h 41576"/>
                  <a:gd name="connsiteX8" fmla="*/ 38350 w 43302"/>
                  <a:gd name="connsiteY8" fmla="*/ 5512 h 4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02" h="41576">
                    <a:moveTo>
                      <a:pt x="38350" y="5512"/>
                    </a:moveTo>
                    <a:cubicBezTo>
                      <a:pt x="34921" y="1483"/>
                      <a:pt x="28320" y="-232"/>
                      <a:pt x="23262" y="25"/>
                    </a:cubicBezTo>
                    <a:cubicBezTo>
                      <a:pt x="22662" y="25"/>
                      <a:pt x="22148" y="111"/>
                      <a:pt x="21548" y="197"/>
                    </a:cubicBezTo>
                    <a:cubicBezTo>
                      <a:pt x="19662" y="197"/>
                      <a:pt x="17776" y="282"/>
                      <a:pt x="15890" y="282"/>
                    </a:cubicBezTo>
                    <a:cubicBezTo>
                      <a:pt x="9632" y="368"/>
                      <a:pt x="1745" y="4911"/>
                      <a:pt x="802" y="11769"/>
                    </a:cubicBezTo>
                    <a:cubicBezTo>
                      <a:pt x="117" y="16999"/>
                      <a:pt x="-741" y="22399"/>
                      <a:pt x="1145" y="27457"/>
                    </a:cubicBezTo>
                    <a:cubicBezTo>
                      <a:pt x="3545" y="34058"/>
                      <a:pt x="7660" y="38173"/>
                      <a:pt x="14261" y="40659"/>
                    </a:cubicBezTo>
                    <a:cubicBezTo>
                      <a:pt x="22062" y="43574"/>
                      <a:pt x="31749" y="39116"/>
                      <a:pt x="37064" y="33372"/>
                    </a:cubicBezTo>
                    <a:cubicBezTo>
                      <a:pt x="44608" y="25142"/>
                      <a:pt x="45637" y="14255"/>
                      <a:pt x="38350" y="5512"/>
                    </a:cubicBezTo>
                    <a:close/>
                  </a:path>
                </a:pathLst>
              </a:custGeom>
              <a:solidFill>
                <a:srgbClr val="53575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84" name="图形 4">
              <a:extLst>
                <a:ext uri="{FF2B5EF4-FFF2-40B4-BE49-F238E27FC236}">
                  <a16:creationId xmlns:a16="http://schemas.microsoft.com/office/drawing/2014/main" id="{CD9CE06C-42C8-D1F6-6512-F2FF4EC123AF}"/>
                </a:ext>
              </a:extLst>
            </p:cNvPr>
            <p:cNvGrpSpPr/>
            <p:nvPr/>
          </p:nvGrpSpPr>
          <p:grpSpPr>
            <a:xfrm>
              <a:off x="6303309" y="4538740"/>
              <a:ext cx="385369" cy="398492"/>
              <a:chOff x="6303309" y="4538740"/>
              <a:chExt cx="385369" cy="398492"/>
            </a:xfrm>
          </p:grpSpPr>
          <p:sp>
            <p:nvSpPr>
              <p:cNvPr id="1488" name="任意多边形: 形状 1487">
                <a:extLst>
                  <a:ext uri="{FF2B5EF4-FFF2-40B4-BE49-F238E27FC236}">
                    <a16:creationId xmlns:a16="http://schemas.microsoft.com/office/drawing/2014/main" id="{AB9098EA-FFB7-3DFA-F6AD-E31D0CDC4A9C}"/>
                  </a:ext>
                </a:extLst>
              </p:cNvPr>
              <p:cNvSpPr/>
              <p:nvPr/>
            </p:nvSpPr>
            <p:spPr>
              <a:xfrm>
                <a:off x="6303309" y="4538740"/>
                <a:ext cx="385369" cy="398492"/>
              </a:xfrm>
              <a:custGeom>
                <a:avLst/>
                <a:gdLst>
                  <a:gd name="connsiteX0" fmla="*/ 385308 w 385369"/>
                  <a:gd name="connsiteY0" fmla="*/ 144844 h 398492"/>
                  <a:gd name="connsiteX1" fmla="*/ 317671 w 385369"/>
                  <a:gd name="connsiteY1" fmla="*/ 129243 h 398492"/>
                  <a:gd name="connsiteX2" fmla="*/ 238290 w 385369"/>
                  <a:gd name="connsiteY2" fmla="*/ 160704 h 398492"/>
                  <a:gd name="connsiteX3" fmla="*/ 245748 w 385369"/>
                  <a:gd name="connsiteY3" fmla="*/ 87837 h 398492"/>
                  <a:gd name="connsiteX4" fmla="*/ 207257 w 385369"/>
                  <a:gd name="connsiteY4" fmla="*/ 998 h 398492"/>
                  <a:gd name="connsiteX5" fmla="*/ 153164 w 385369"/>
                  <a:gd name="connsiteY5" fmla="*/ 67435 h 398492"/>
                  <a:gd name="connsiteX6" fmla="*/ 145278 w 385369"/>
                  <a:gd name="connsiteY6" fmla="*/ 133186 h 398492"/>
                  <a:gd name="connsiteX7" fmla="*/ 90585 w 385369"/>
                  <a:gd name="connsiteY7" fmla="*/ 80808 h 398492"/>
                  <a:gd name="connsiteX8" fmla="*/ 20891 w 385369"/>
                  <a:gd name="connsiteY8" fmla="*/ 76007 h 398492"/>
                  <a:gd name="connsiteX9" fmla="*/ 29720 w 385369"/>
                  <a:gd name="connsiteY9" fmla="*/ 142273 h 398492"/>
                  <a:gd name="connsiteX10" fmla="*/ 100101 w 385369"/>
                  <a:gd name="connsiteY10" fmla="*/ 197823 h 398492"/>
                  <a:gd name="connsiteX11" fmla="*/ 27063 w 385369"/>
                  <a:gd name="connsiteY11" fmla="*/ 231255 h 398492"/>
                  <a:gd name="connsiteX12" fmla="*/ 3746 w 385369"/>
                  <a:gd name="connsiteY12" fmla="*/ 279518 h 398492"/>
                  <a:gd name="connsiteX13" fmla="*/ 69325 w 385369"/>
                  <a:gd name="connsiteY13" fmla="*/ 289120 h 398492"/>
                  <a:gd name="connsiteX14" fmla="*/ 129162 w 385369"/>
                  <a:gd name="connsiteY14" fmla="*/ 264345 h 398492"/>
                  <a:gd name="connsiteX15" fmla="*/ 118617 w 385369"/>
                  <a:gd name="connsiteY15" fmla="*/ 340726 h 398492"/>
                  <a:gd name="connsiteX16" fmla="*/ 146907 w 385369"/>
                  <a:gd name="connsiteY16" fmla="*/ 397990 h 398492"/>
                  <a:gd name="connsiteX17" fmla="*/ 192084 w 385369"/>
                  <a:gd name="connsiteY17" fmla="*/ 357957 h 398492"/>
                  <a:gd name="connsiteX18" fmla="*/ 200570 w 385369"/>
                  <a:gd name="connsiteY18" fmla="*/ 268717 h 398492"/>
                  <a:gd name="connsiteX19" fmla="*/ 273351 w 385369"/>
                  <a:gd name="connsiteY19" fmla="*/ 332582 h 398492"/>
                  <a:gd name="connsiteX20" fmla="*/ 338159 w 385369"/>
                  <a:gd name="connsiteY20" fmla="*/ 324524 h 398492"/>
                  <a:gd name="connsiteX21" fmla="*/ 314756 w 385369"/>
                  <a:gd name="connsiteY21" fmla="*/ 259459 h 398492"/>
                  <a:gd name="connsiteX22" fmla="*/ 270951 w 385369"/>
                  <a:gd name="connsiteY22" fmla="*/ 225769 h 398492"/>
                  <a:gd name="connsiteX23" fmla="*/ 334644 w 385369"/>
                  <a:gd name="connsiteY23" fmla="*/ 206738 h 398492"/>
                  <a:gd name="connsiteX24" fmla="*/ 385308 w 385369"/>
                  <a:gd name="connsiteY24" fmla="*/ 144844 h 398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5369" h="398492">
                    <a:moveTo>
                      <a:pt x="385308" y="144844"/>
                    </a:moveTo>
                    <a:cubicBezTo>
                      <a:pt x="383251" y="117069"/>
                      <a:pt x="335159" y="126585"/>
                      <a:pt x="317671" y="129243"/>
                    </a:cubicBezTo>
                    <a:cubicBezTo>
                      <a:pt x="289810" y="133443"/>
                      <a:pt x="261778" y="144245"/>
                      <a:pt x="238290" y="160704"/>
                    </a:cubicBezTo>
                    <a:cubicBezTo>
                      <a:pt x="247548" y="138244"/>
                      <a:pt x="248491" y="112869"/>
                      <a:pt x="245748" y="87837"/>
                    </a:cubicBezTo>
                    <a:cubicBezTo>
                      <a:pt x="243262" y="64777"/>
                      <a:pt x="233146" y="10171"/>
                      <a:pt x="207257" y="998"/>
                    </a:cubicBezTo>
                    <a:cubicBezTo>
                      <a:pt x="180425" y="-8517"/>
                      <a:pt x="157965" y="52776"/>
                      <a:pt x="153164" y="67435"/>
                    </a:cubicBezTo>
                    <a:cubicBezTo>
                      <a:pt x="147421" y="85094"/>
                      <a:pt x="142192" y="110983"/>
                      <a:pt x="145278" y="133186"/>
                    </a:cubicBezTo>
                    <a:cubicBezTo>
                      <a:pt x="131305" y="111755"/>
                      <a:pt x="115017" y="92638"/>
                      <a:pt x="90585" y="80808"/>
                    </a:cubicBezTo>
                    <a:cubicBezTo>
                      <a:pt x="70097" y="70949"/>
                      <a:pt x="40436" y="57662"/>
                      <a:pt x="20891" y="76007"/>
                    </a:cubicBezTo>
                    <a:cubicBezTo>
                      <a:pt x="4003" y="91952"/>
                      <a:pt x="19862" y="127357"/>
                      <a:pt x="29720" y="142273"/>
                    </a:cubicBezTo>
                    <a:cubicBezTo>
                      <a:pt x="44294" y="164132"/>
                      <a:pt x="72497" y="187878"/>
                      <a:pt x="100101" y="197823"/>
                    </a:cubicBezTo>
                    <a:cubicBezTo>
                      <a:pt x="73440" y="202966"/>
                      <a:pt x="47551" y="213424"/>
                      <a:pt x="27063" y="231255"/>
                    </a:cubicBezTo>
                    <a:cubicBezTo>
                      <a:pt x="18062" y="239057"/>
                      <a:pt x="-10056" y="265631"/>
                      <a:pt x="3746" y="279518"/>
                    </a:cubicBezTo>
                    <a:cubicBezTo>
                      <a:pt x="19262" y="295206"/>
                      <a:pt x="49180" y="290577"/>
                      <a:pt x="69325" y="289120"/>
                    </a:cubicBezTo>
                    <a:cubicBezTo>
                      <a:pt x="91100" y="287577"/>
                      <a:pt x="112959" y="279004"/>
                      <a:pt x="129162" y="264345"/>
                    </a:cubicBezTo>
                    <a:cubicBezTo>
                      <a:pt x="121704" y="289120"/>
                      <a:pt x="117160" y="313980"/>
                      <a:pt x="118617" y="340726"/>
                    </a:cubicBezTo>
                    <a:cubicBezTo>
                      <a:pt x="119560" y="356328"/>
                      <a:pt x="126504" y="394133"/>
                      <a:pt x="146907" y="397990"/>
                    </a:cubicBezTo>
                    <a:cubicBezTo>
                      <a:pt x="170395" y="402448"/>
                      <a:pt x="184111" y="376217"/>
                      <a:pt x="192084" y="357957"/>
                    </a:cubicBezTo>
                    <a:cubicBezTo>
                      <a:pt x="203485" y="331725"/>
                      <a:pt x="205457" y="298292"/>
                      <a:pt x="200570" y="268717"/>
                    </a:cubicBezTo>
                    <a:cubicBezTo>
                      <a:pt x="220287" y="294949"/>
                      <a:pt x="242576" y="318695"/>
                      <a:pt x="273351" y="332582"/>
                    </a:cubicBezTo>
                    <a:cubicBezTo>
                      <a:pt x="291268" y="340726"/>
                      <a:pt x="330015" y="350242"/>
                      <a:pt x="338159" y="324524"/>
                    </a:cubicBezTo>
                    <a:cubicBezTo>
                      <a:pt x="344846" y="303436"/>
                      <a:pt x="325643" y="275661"/>
                      <a:pt x="314756" y="259459"/>
                    </a:cubicBezTo>
                    <a:cubicBezTo>
                      <a:pt x="303869" y="243257"/>
                      <a:pt x="288353" y="232370"/>
                      <a:pt x="270951" y="225769"/>
                    </a:cubicBezTo>
                    <a:cubicBezTo>
                      <a:pt x="292639" y="223540"/>
                      <a:pt x="313556" y="217882"/>
                      <a:pt x="334644" y="206738"/>
                    </a:cubicBezTo>
                    <a:cubicBezTo>
                      <a:pt x="352561" y="197394"/>
                      <a:pt x="387022" y="168248"/>
                      <a:pt x="385308" y="144844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9" name="任意多边形: 形状 1488">
                <a:extLst>
                  <a:ext uri="{FF2B5EF4-FFF2-40B4-BE49-F238E27FC236}">
                    <a16:creationId xmlns:a16="http://schemas.microsoft.com/office/drawing/2014/main" id="{F1ACBA58-B342-7B60-CB76-2DF4DAD66AEC}"/>
                  </a:ext>
                </a:extLst>
              </p:cNvPr>
              <p:cNvSpPr/>
              <p:nvPr/>
            </p:nvSpPr>
            <p:spPr>
              <a:xfrm>
                <a:off x="6410600" y="4674462"/>
                <a:ext cx="139984" cy="130906"/>
              </a:xfrm>
              <a:custGeom>
                <a:avLst/>
                <a:gdLst>
                  <a:gd name="connsiteX0" fmla="*/ 138113 w 139984"/>
                  <a:gd name="connsiteY0" fmla="*/ 55501 h 130906"/>
                  <a:gd name="connsiteX1" fmla="*/ 133913 w 139984"/>
                  <a:gd name="connsiteY1" fmla="*/ 46500 h 130906"/>
                  <a:gd name="connsiteX2" fmla="*/ 106223 w 139984"/>
                  <a:gd name="connsiteY2" fmla="*/ 48299 h 130906"/>
                  <a:gd name="connsiteX3" fmla="*/ 111538 w 139984"/>
                  <a:gd name="connsiteY3" fmla="*/ 14867 h 130906"/>
                  <a:gd name="connsiteX4" fmla="*/ 103137 w 139984"/>
                  <a:gd name="connsiteY4" fmla="*/ 10495 h 130906"/>
                  <a:gd name="connsiteX5" fmla="*/ 79477 w 139984"/>
                  <a:gd name="connsiteY5" fmla="*/ 28583 h 130906"/>
                  <a:gd name="connsiteX6" fmla="*/ 66275 w 139984"/>
                  <a:gd name="connsiteY6" fmla="*/ 1665 h 130906"/>
                  <a:gd name="connsiteX7" fmla="*/ 58646 w 139984"/>
                  <a:gd name="connsiteY7" fmla="*/ 2951 h 130906"/>
                  <a:gd name="connsiteX8" fmla="*/ 51960 w 139984"/>
                  <a:gd name="connsiteY8" fmla="*/ 28326 h 130906"/>
                  <a:gd name="connsiteX9" fmla="*/ 26671 w 139984"/>
                  <a:gd name="connsiteY9" fmla="*/ 10838 h 130906"/>
                  <a:gd name="connsiteX10" fmla="*/ 18527 w 139984"/>
                  <a:gd name="connsiteY10" fmla="*/ 17696 h 130906"/>
                  <a:gd name="connsiteX11" fmla="*/ 31557 w 139984"/>
                  <a:gd name="connsiteY11" fmla="*/ 44957 h 130906"/>
                  <a:gd name="connsiteX12" fmla="*/ 3096 w 139984"/>
                  <a:gd name="connsiteY12" fmla="*/ 53272 h 130906"/>
                  <a:gd name="connsiteX13" fmla="*/ 2239 w 139984"/>
                  <a:gd name="connsiteY13" fmla="*/ 62616 h 130906"/>
                  <a:gd name="connsiteX14" fmla="*/ 35757 w 139984"/>
                  <a:gd name="connsiteY14" fmla="*/ 77360 h 130906"/>
                  <a:gd name="connsiteX15" fmla="*/ 27099 w 139984"/>
                  <a:gd name="connsiteY15" fmla="*/ 109850 h 130906"/>
                  <a:gd name="connsiteX16" fmla="*/ 34729 w 139984"/>
                  <a:gd name="connsiteY16" fmla="*/ 115165 h 130906"/>
                  <a:gd name="connsiteX17" fmla="*/ 60275 w 139984"/>
                  <a:gd name="connsiteY17" fmla="*/ 99649 h 130906"/>
                  <a:gd name="connsiteX18" fmla="*/ 73734 w 139984"/>
                  <a:gd name="connsiteY18" fmla="*/ 127938 h 130906"/>
                  <a:gd name="connsiteX19" fmla="*/ 83420 w 139984"/>
                  <a:gd name="connsiteY19" fmla="*/ 127509 h 130906"/>
                  <a:gd name="connsiteX20" fmla="*/ 89250 w 139984"/>
                  <a:gd name="connsiteY20" fmla="*/ 98106 h 130906"/>
                  <a:gd name="connsiteX21" fmla="*/ 109567 w 139984"/>
                  <a:gd name="connsiteY21" fmla="*/ 110364 h 130906"/>
                  <a:gd name="connsiteX22" fmla="*/ 117710 w 139984"/>
                  <a:gd name="connsiteY22" fmla="*/ 105135 h 130906"/>
                  <a:gd name="connsiteX23" fmla="*/ 118053 w 139984"/>
                  <a:gd name="connsiteY23" fmla="*/ 70331 h 130906"/>
                  <a:gd name="connsiteX24" fmla="*/ 138113 w 139984"/>
                  <a:gd name="connsiteY24" fmla="*/ 55501 h 130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9984" h="130906">
                    <a:moveTo>
                      <a:pt x="138113" y="55501"/>
                    </a:moveTo>
                    <a:cubicBezTo>
                      <a:pt x="142314" y="51814"/>
                      <a:pt x="138799" y="46242"/>
                      <a:pt x="133913" y="46500"/>
                    </a:cubicBezTo>
                    <a:cubicBezTo>
                      <a:pt x="124654" y="47014"/>
                      <a:pt x="115482" y="47699"/>
                      <a:pt x="106223" y="48299"/>
                    </a:cubicBezTo>
                    <a:cubicBezTo>
                      <a:pt x="108452" y="37155"/>
                      <a:pt x="111024" y="26268"/>
                      <a:pt x="111538" y="14867"/>
                    </a:cubicBezTo>
                    <a:cubicBezTo>
                      <a:pt x="111710" y="10323"/>
                      <a:pt x="106738" y="7837"/>
                      <a:pt x="103137" y="10495"/>
                    </a:cubicBezTo>
                    <a:cubicBezTo>
                      <a:pt x="95251" y="16496"/>
                      <a:pt x="87278" y="22411"/>
                      <a:pt x="79477" y="28583"/>
                    </a:cubicBezTo>
                    <a:cubicBezTo>
                      <a:pt x="75619" y="19239"/>
                      <a:pt x="71762" y="10238"/>
                      <a:pt x="66275" y="1665"/>
                    </a:cubicBezTo>
                    <a:cubicBezTo>
                      <a:pt x="64218" y="-1507"/>
                      <a:pt x="59932" y="379"/>
                      <a:pt x="58646" y="2951"/>
                    </a:cubicBezTo>
                    <a:cubicBezTo>
                      <a:pt x="54445" y="11181"/>
                      <a:pt x="52817" y="19582"/>
                      <a:pt x="51960" y="28326"/>
                    </a:cubicBezTo>
                    <a:cubicBezTo>
                      <a:pt x="43901" y="21982"/>
                      <a:pt x="35243" y="16667"/>
                      <a:pt x="26671" y="10838"/>
                    </a:cubicBezTo>
                    <a:cubicBezTo>
                      <a:pt x="22041" y="7752"/>
                      <a:pt x="16298" y="12638"/>
                      <a:pt x="18527" y="17696"/>
                    </a:cubicBezTo>
                    <a:cubicBezTo>
                      <a:pt x="22641" y="26954"/>
                      <a:pt x="27442" y="35784"/>
                      <a:pt x="31557" y="44957"/>
                    </a:cubicBezTo>
                    <a:cubicBezTo>
                      <a:pt x="21784" y="46842"/>
                      <a:pt x="12526" y="49586"/>
                      <a:pt x="3096" y="53272"/>
                    </a:cubicBezTo>
                    <a:cubicBezTo>
                      <a:pt x="-504" y="54643"/>
                      <a:pt x="-1190" y="60644"/>
                      <a:pt x="2239" y="62616"/>
                    </a:cubicBezTo>
                    <a:cubicBezTo>
                      <a:pt x="12955" y="68788"/>
                      <a:pt x="24442" y="72646"/>
                      <a:pt x="35757" y="77360"/>
                    </a:cubicBezTo>
                    <a:cubicBezTo>
                      <a:pt x="32328" y="88076"/>
                      <a:pt x="29500" y="98877"/>
                      <a:pt x="27099" y="109850"/>
                    </a:cubicBezTo>
                    <a:cubicBezTo>
                      <a:pt x="26156" y="113965"/>
                      <a:pt x="31385" y="116623"/>
                      <a:pt x="34729" y="115165"/>
                    </a:cubicBezTo>
                    <a:cubicBezTo>
                      <a:pt x="44159" y="110879"/>
                      <a:pt x="52559" y="105993"/>
                      <a:pt x="60275" y="99649"/>
                    </a:cubicBezTo>
                    <a:cubicBezTo>
                      <a:pt x="64904" y="108993"/>
                      <a:pt x="69362" y="118508"/>
                      <a:pt x="73734" y="127938"/>
                    </a:cubicBezTo>
                    <a:cubicBezTo>
                      <a:pt x="75448" y="131796"/>
                      <a:pt x="82306" y="132139"/>
                      <a:pt x="83420" y="127509"/>
                    </a:cubicBezTo>
                    <a:cubicBezTo>
                      <a:pt x="85821" y="117823"/>
                      <a:pt x="87535" y="107964"/>
                      <a:pt x="89250" y="98106"/>
                    </a:cubicBezTo>
                    <a:cubicBezTo>
                      <a:pt x="96622" y="101363"/>
                      <a:pt x="102709" y="105649"/>
                      <a:pt x="109567" y="110364"/>
                    </a:cubicBezTo>
                    <a:cubicBezTo>
                      <a:pt x="112996" y="112765"/>
                      <a:pt x="119082" y="109765"/>
                      <a:pt x="117710" y="105135"/>
                    </a:cubicBezTo>
                    <a:cubicBezTo>
                      <a:pt x="114367" y="93734"/>
                      <a:pt x="106223" y="80875"/>
                      <a:pt x="118053" y="70331"/>
                    </a:cubicBezTo>
                    <a:cubicBezTo>
                      <a:pt x="124397" y="64844"/>
                      <a:pt x="131855" y="60987"/>
                      <a:pt x="138113" y="55501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85" name="图形 4">
              <a:extLst>
                <a:ext uri="{FF2B5EF4-FFF2-40B4-BE49-F238E27FC236}">
                  <a16:creationId xmlns:a16="http://schemas.microsoft.com/office/drawing/2014/main" id="{6AE2888F-754A-D02A-E8C8-055042F73AAA}"/>
                </a:ext>
              </a:extLst>
            </p:cNvPr>
            <p:cNvGrpSpPr/>
            <p:nvPr/>
          </p:nvGrpSpPr>
          <p:grpSpPr>
            <a:xfrm>
              <a:off x="8783043" y="4406124"/>
              <a:ext cx="385316" cy="398492"/>
              <a:chOff x="8783043" y="4406124"/>
              <a:chExt cx="385316" cy="398492"/>
            </a:xfrm>
          </p:grpSpPr>
          <p:sp>
            <p:nvSpPr>
              <p:cNvPr id="1486" name="任意多边形: 形状 1485">
                <a:extLst>
                  <a:ext uri="{FF2B5EF4-FFF2-40B4-BE49-F238E27FC236}">
                    <a16:creationId xmlns:a16="http://schemas.microsoft.com/office/drawing/2014/main" id="{B491FF90-BE29-CDCB-8937-E186C8D4B542}"/>
                  </a:ext>
                </a:extLst>
              </p:cNvPr>
              <p:cNvSpPr/>
              <p:nvPr/>
            </p:nvSpPr>
            <p:spPr>
              <a:xfrm>
                <a:off x="8783043" y="4406124"/>
                <a:ext cx="385316" cy="398492"/>
              </a:xfrm>
              <a:custGeom>
                <a:avLst/>
                <a:gdLst>
                  <a:gd name="connsiteX0" fmla="*/ 385255 w 385316"/>
                  <a:gd name="connsiteY0" fmla="*/ 144845 h 398492"/>
                  <a:gd name="connsiteX1" fmla="*/ 317618 w 385316"/>
                  <a:gd name="connsiteY1" fmla="*/ 129243 h 398492"/>
                  <a:gd name="connsiteX2" fmla="*/ 238236 w 385316"/>
                  <a:gd name="connsiteY2" fmla="*/ 160704 h 398492"/>
                  <a:gd name="connsiteX3" fmla="*/ 245694 w 385316"/>
                  <a:gd name="connsiteY3" fmla="*/ 87752 h 398492"/>
                  <a:gd name="connsiteX4" fmla="*/ 207204 w 385316"/>
                  <a:gd name="connsiteY4" fmla="*/ 998 h 398492"/>
                  <a:gd name="connsiteX5" fmla="*/ 153111 w 385316"/>
                  <a:gd name="connsiteY5" fmla="*/ 67435 h 398492"/>
                  <a:gd name="connsiteX6" fmla="*/ 145225 w 385316"/>
                  <a:gd name="connsiteY6" fmla="*/ 133186 h 398492"/>
                  <a:gd name="connsiteX7" fmla="*/ 90532 w 385316"/>
                  <a:gd name="connsiteY7" fmla="*/ 80808 h 398492"/>
                  <a:gd name="connsiteX8" fmla="*/ 20838 w 385316"/>
                  <a:gd name="connsiteY8" fmla="*/ 76007 h 398492"/>
                  <a:gd name="connsiteX9" fmla="*/ 29753 w 385316"/>
                  <a:gd name="connsiteY9" fmla="*/ 142273 h 398492"/>
                  <a:gd name="connsiteX10" fmla="*/ 100134 w 385316"/>
                  <a:gd name="connsiteY10" fmla="*/ 197823 h 398492"/>
                  <a:gd name="connsiteX11" fmla="*/ 27010 w 385316"/>
                  <a:gd name="connsiteY11" fmla="*/ 231256 h 398492"/>
                  <a:gd name="connsiteX12" fmla="*/ 3779 w 385316"/>
                  <a:gd name="connsiteY12" fmla="*/ 279519 h 398492"/>
                  <a:gd name="connsiteX13" fmla="*/ 69444 w 385316"/>
                  <a:gd name="connsiteY13" fmla="*/ 289120 h 398492"/>
                  <a:gd name="connsiteX14" fmla="*/ 129280 w 385316"/>
                  <a:gd name="connsiteY14" fmla="*/ 264345 h 398492"/>
                  <a:gd name="connsiteX15" fmla="*/ 118821 w 385316"/>
                  <a:gd name="connsiteY15" fmla="*/ 340726 h 398492"/>
                  <a:gd name="connsiteX16" fmla="*/ 147111 w 385316"/>
                  <a:gd name="connsiteY16" fmla="*/ 397990 h 398492"/>
                  <a:gd name="connsiteX17" fmla="*/ 192288 w 385316"/>
                  <a:gd name="connsiteY17" fmla="*/ 357957 h 398492"/>
                  <a:gd name="connsiteX18" fmla="*/ 200860 w 385316"/>
                  <a:gd name="connsiteY18" fmla="*/ 268718 h 398492"/>
                  <a:gd name="connsiteX19" fmla="*/ 273641 w 385316"/>
                  <a:gd name="connsiteY19" fmla="*/ 332583 h 398492"/>
                  <a:gd name="connsiteX20" fmla="*/ 338535 w 385316"/>
                  <a:gd name="connsiteY20" fmla="*/ 324525 h 398492"/>
                  <a:gd name="connsiteX21" fmla="*/ 315132 w 385316"/>
                  <a:gd name="connsiteY21" fmla="*/ 259459 h 398492"/>
                  <a:gd name="connsiteX22" fmla="*/ 271326 w 385316"/>
                  <a:gd name="connsiteY22" fmla="*/ 225769 h 398492"/>
                  <a:gd name="connsiteX23" fmla="*/ 335020 w 385316"/>
                  <a:gd name="connsiteY23" fmla="*/ 206738 h 398492"/>
                  <a:gd name="connsiteX24" fmla="*/ 385255 w 385316"/>
                  <a:gd name="connsiteY24" fmla="*/ 144845 h 398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5316" h="398492">
                    <a:moveTo>
                      <a:pt x="385255" y="144845"/>
                    </a:moveTo>
                    <a:cubicBezTo>
                      <a:pt x="383198" y="117070"/>
                      <a:pt x="335106" y="126585"/>
                      <a:pt x="317618" y="129243"/>
                    </a:cubicBezTo>
                    <a:cubicBezTo>
                      <a:pt x="289757" y="133443"/>
                      <a:pt x="261725" y="144245"/>
                      <a:pt x="238236" y="160704"/>
                    </a:cubicBezTo>
                    <a:cubicBezTo>
                      <a:pt x="247495" y="138330"/>
                      <a:pt x="248523" y="112870"/>
                      <a:pt x="245694" y="87752"/>
                    </a:cubicBezTo>
                    <a:cubicBezTo>
                      <a:pt x="243209" y="64692"/>
                      <a:pt x="233093" y="10085"/>
                      <a:pt x="207204" y="998"/>
                    </a:cubicBezTo>
                    <a:cubicBezTo>
                      <a:pt x="180286" y="-8517"/>
                      <a:pt x="157826" y="52776"/>
                      <a:pt x="153111" y="67435"/>
                    </a:cubicBezTo>
                    <a:cubicBezTo>
                      <a:pt x="147368" y="85094"/>
                      <a:pt x="142139" y="110983"/>
                      <a:pt x="145225" y="133186"/>
                    </a:cubicBezTo>
                    <a:cubicBezTo>
                      <a:pt x="131252" y="111755"/>
                      <a:pt x="114964" y="92638"/>
                      <a:pt x="90532" y="80808"/>
                    </a:cubicBezTo>
                    <a:cubicBezTo>
                      <a:pt x="70044" y="70950"/>
                      <a:pt x="40383" y="57663"/>
                      <a:pt x="20838" y="76007"/>
                    </a:cubicBezTo>
                    <a:cubicBezTo>
                      <a:pt x="3864" y="91953"/>
                      <a:pt x="19809" y="127357"/>
                      <a:pt x="29753" y="142273"/>
                    </a:cubicBezTo>
                    <a:cubicBezTo>
                      <a:pt x="44326" y="164133"/>
                      <a:pt x="72530" y="187879"/>
                      <a:pt x="100134" y="197823"/>
                    </a:cubicBezTo>
                    <a:cubicBezTo>
                      <a:pt x="73473" y="202966"/>
                      <a:pt x="47584" y="213425"/>
                      <a:pt x="27010" y="231256"/>
                    </a:cubicBezTo>
                    <a:cubicBezTo>
                      <a:pt x="18095" y="239056"/>
                      <a:pt x="-10109" y="265631"/>
                      <a:pt x="3779" y="279519"/>
                    </a:cubicBezTo>
                    <a:cubicBezTo>
                      <a:pt x="19381" y="295206"/>
                      <a:pt x="49213" y="290577"/>
                      <a:pt x="69444" y="289120"/>
                    </a:cubicBezTo>
                    <a:cubicBezTo>
                      <a:pt x="91218" y="287577"/>
                      <a:pt x="113078" y="279005"/>
                      <a:pt x="129280" y="264345"/>
                    </a:cubicBezTo>
                    <a:cubicBezTo>
                      <a:pt x="121822" y="289205"/>
                      <a:pt x="117279" y="313980"/>
                      <a:pt x="118821" y="340726"/>
                    </a:cubicBezTo>
                    <a:cubicBezTo>
                      <a:pt x="119764" y="356328"/>
                      <a:pt x="126708" y="394133"/>
                      <a:pt x="147111" y="397990"/>
                    </a:cubicBezTo>
                    <a:cubicBezTo>
                      <a:pt x="170599" y="402448"/>
                      <a:pt x="184316" y="376217"/>
                      <a:pt x="192288" y="357957"/>
                    </a:cubicBezTo>
                    <a:cubicBezTo>
                      <a:pt x="203775" y="331725"/>
                      <a:pt x="205747" y="298293"/>
                      <a:pt x="200860" y="268718"/>
                    </a:cubicBezTo>
                    <a:cubicBezTo>
                      <a:pt x="220577" y="294949"/>
                      <a:pt x="242866" y="318695"/>
                      <a:pt x="273641" y="332583"/>
                    </a:cubicBezTo>
                    <a:cubicBezTo>
                      <a:pt x="291643" y="340726"/>
                      <a:pt x="330305" y="350242"/>
                      <a:pt x="338535" y="324525"/>
                    </a:cubicBezTo>
                    <a:cubicBezTo>
                      <a:pt x="345221" y="303436"/>
                      <a:pt x="326019" y="275661"/>
                      <a:pt x="315132" y="259459"/>
                    </a:cubicBezTo>
                    <a:cubicBezTo>
                      <a:pt x="304245" y="243257"/>
                      <a:pt x="288729" y="232370"/>
                      <a:pt x="271326" y="225769"/>
                    </a:cubicBezTo>
                    <a:cubicBezTo>
                      <a:pt x="293015" y="223540"/>
                      <a:pt x="313846" y="217883"/>
                      <a:pt x="335020" y="206738"/>
                    </a:cubicBezTo>
                    <a:cubicBezTo>
                      <a:pt x="352508" y="197394"/>
                      <a:pt x="386970" y="168248"/>
                      <a:pt x="385255" y="144845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7" name="任意多边形: 形状 1486">
                <a:extLst>
                  <a:ext uri="{FF2B5EF4-FFF2-40B4-BE49-F238E27FC236}">
                    <a16:creationId xmlns:a16="http://schemas.microsoft.com/office/drawing/2014/main" id="{634C95F9-2CF3-5F58-8D54-689CF7B4D838}"/>
                  </a:ext>
                </a:extLst>
              </p:cNvPr>
              <p:cNvSpPr/>
              <p:nvPr/>
            </p:nvSpPr>
            <p:spPr>
              <a:xfrm>
                <a:off x="8890367" y="4541651"/>
                <a:ext cx="139898" cy="130843"/>
              </a:xfrm>
              <a:custGeom>
                <a:avLst/>
                <a:gdLst>
                  <a:gd name="connsiteX0" fmla="*/ 138027 w 139898"/>
                  <a:gd name="connsiteY0" fmla="*/ 55694 h 130843"/>
                  <a:gd name="connsiteX1" fmla="*/ 133827 w 139898"/>
                  <a:gd name="connsiteY1" fmla="*/ 46693 h 130843"/>
                  <a:gd name="connsiteX2" fmla="*/ 106223 w 139898"/>
                  <a:gd name="connsiteY2" fmla="*/ 48408 h 130843"/>
                  <a:gd name="connsiteX3" fmla="*/ 111538 w 139898"/>
                  <a:gd name="connsiteY3" fmla="*/ 14975 h 130843"/>
                  <a:gd name="connsiteX4" fmla="*/ 103223 w 139898"/>
                  <a:gd name="connsiteY4" fmla="*/ 10603 h 130843"/>
                  <a:gd name="connsiteX5" fmla="*/ 79563 w 139898"/>
                  <a:gd name="connsiteY5" fmla="*/ 28605 h 130843"/>
                  <a:gd name="connsiteX6" fmla="*/ 66362 w 139898"/>
                  <a:gd name="connsiteY6" fmla="*/ 1688 h 130843"/>
                  <a:gd name="connsiteX7" fmla="*/ 58732 w 139898"/>
                  <a:gd name="connsiteY7" fmla="*/ 2974 h 130843"/>
                  <a:gd name="connsiteX8" fmla="*/ 52045 w 139898"/>
                  <a:gd name="connsiteY8" fmla="*/ 28348 h 130843"/>
                  <a:gd name="connsiteX9" fmla="*/ 26671 w 139898"/>
                  <a:gd name="connsiteY9" fmla="*/ 10860 h 130843"/>
                  <a:gd name="connsiteX10" fmla="*/ 18527 w 139898"/>
                  <a:gd name="connsiteY10" fmla="*/ 17632 h 130843"/>
                  <a:gd name="connsiteX11" fmla="*/ 31557 w 139898"/>
                  <a:gd name="connsiteY11" fmla="*/ 44893 h 130843"/>
                  <a:gd name="connsiteX12" fmla="*/ 3096 w 139898"/>
                  <a:gd name="connsiteY12" fmla="*/ 53209 h 130843"/>
                  <a:gd name="connsiteX13" fmla="*/ 2239 w 139898"/>
                  <a:gd name="connsiteY13" fmla="*/ 62553 h 130843"/>
                  <a:gd name="connsiteX14" fmla="*/ 35758 w 139898"/>
                  <a:gd name="connsiteY14" fmla="*/ 77211 h 130843"/>
                  <a:gd name="connsiteX15" fmla="*/ 27099 w 139898"/>
                  <a:gd name="connsiteY15" fmla="*/ 109702 h 130843"/>
                  <a:gd name="connsiteX16" fmla="*/ 34729 w 139898"/>
                  <a:gd name="connsiteY16" fmla="*/ 115016 h 130843"/>
                  <a:gd name="connsiteX17" fmla="*/ 60275 w 139898"/>
                  <a:gd name="connsiteY17" fmla="*/ 99500 h 130843"/>
                  <a:gd name="connsiteX18" fmla="*/ 73734 w 139898"/>
                  <a:gd name="connsiteY18" fmla="*/ 127875 h 130843"/>
                  <a:gd name="connsiteX19" fmla="*/ 83421 w 139898"/>
                  <a:gd name="connsiteY19" fmla="*/ 127446 h 130843"/>
                  <a:gd name="connsiteX20" fmla="*/ 89336 w 139898"/>
                  <a:gd name="connsiteY20" fmla="*/ 98043 h 130843"/>
                  <a:gd name="connsiteX21" fmla="*/ 109653 w 139898"/>
                  <a:gd name="connsiteY21" fmla="*/ 110301 h 130843"/>
                  <a:gd name="connsiteX22" fmla="*/ 117797 w 139898"/>
                  <a:gd name="connsiteY22" fmla="*/ 105072 h 130843"/>
                  <a:gd name="connsiteX23" fmla="*/ 118139 w 139898"/>
                  <a:gd name="connsiteY23" fmla="*/ 70268 h 130843"/>
                  <a:gd name="connsiteX24" fmla="*/ 138027 w 139898"/>
                  <a:gd name="connsiteY24" fmla="*/ 55694 h 13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9898" h="130843">
                    <a:moveTo>
                      <a:pt x="138027" y="55694"/>
                    </a:moveTo>
                    <a:cubicBezTo>
                      <a:pt x="142228" y="52008"/>
                      <a:pt x="138713" y="46436"/>
                      <a:pt x="133827" y="46693"/>
                    </a:cubicBezTo>
                    <a:cubicBezTo>
                      <a:pt x="124569" y="47208"/>
                      <a:pt x="115396" y="47808"/>
                      <a:pt x="106223" y="48408"/>
                    </a:cubicBezTo>
                    <a:cubicBezTo>
                      <a:pt x="108452" y="37350"/>
                      <a:pt x="111024" y="26377"/>
                      <a:pt x="111538" y="14975"/>
                    </a:cubicBezTo>
                    <a:cubicBezTo>
                      <a:pt x="111710" y="10432"/>
                      <a:pt x="106823" y="7860"/>
                      <a:pt x="103223" y="10603"/>
                    </a:cubicBezTo>
                    <a:cubicBezTo>
                      <a:pt x="95251" y="16604"/>
                      <a:pt x="87364" y="22519"/>
                      <a:pt x="79563" y="28605"/>
                    </a:cubicBezTo>
                    <a:cubicBezTo>
                      <a:pt x="75705" y="19347"/>
                      <a:pt x="71933" y="10260"/>
                      <a:pt x="66362" y="1688"/>
                    </a:cubicBezTo>
                    <a:cubicBezTo>
                      <a:pt x="64304" y="-1484"/>
                      <a:pt x="60017" y="316"/>
                      <a:pt x="58732" y="2974"/>
                    </a:cubicBezTo>
                    <a:cubicBezTo>
                      <a:pt x="54617" y="11203"/>
                      <a:pt x="52903" y="19604"/>
                      <a:pt x="52045" y="28348"/>
                    </a:cubicBezTo>
                    <a:cubicBezTo>
                      <a:pt x="43987" y="22005"/>
                      <a:pt x="35329" y="16690"/>
                      <a:pt x="26671" y="10860"/>
                    </a:cubicBezTo>
                    <a:cubicBezTo>
                      <a:pt x="22127" y="7774"/>
                      <a:pt x="16298" y="12575"/>
                      <a:pt x="18527" y="17632"/>
                    </a:cubicBezTo>
                    <a:cubicBezTo>
                      <a:pt x="22641" y="26891"/>
                      <a:pt x="27442" y="35721"/>
                      <a:pt x="31557" y="44893"/>
                    </a:cubicBezTo>
                    <a:cubicBezTo>
                      <a:pt x="21784" y="46779"/>
                      <a:pt x="12526" y="49522"/>
                      <a:pt x="3096" y="53209"/>
                    </a:cubicBezTo>
                    <a:cubicBezTo>
                      <a:pt x="-504" y="54580"/>
                      <a:pt x="-1190" y="60581"/>
                      <a:pt x="2239" y="62553"/>
                    </a:cubicBezTo>
                    <a:cubicBezTo>
                      <a:pt x="12954" y="68725"/>
                      <a:pt x="24442" y="72582"/>
                      <a:pt x="35758" y="77211"/>
                    </a:cubicBezTo>
                    <a:cubicBezTo>
                      <a:pt x="32328" y="87927"/>
                      <a:pt x="29585" y="98728"/>
                      <a:pt x="27099" y="109702"/>
                    </a:cubicBezTo>
                    <a:cubicBezTo>
                      <a:pt x="26156" y="113816"/>
                      <a:pt x="31386" y="116559"/>
                      <a:pt x="34729" y="115016"/>
                    </a:cubicBezTo>
                    <a:cubicBezTo>
                      <a:pt x="44158" y="110644"/>
                      <a:pt x="52559" y="105844"/>
                      <a:pt x="60275" y="99500"/>
                    </a:cubicBezTo>
                    <a:cubicBezTo>
                      <a:pt x="64904" y="108844"/>
                      <a:pt x="69362" y="118359"/>
                      <a:pt x="73734" y="127875"/>
                    </a:cubicBezTo>
                    <a:cubicBezTo>
                      <a:pt x="75534" y="131732"/>
                      <a:pt x="82306" y="132076"/>
                      <a:pt x="83421" y="127446"/>
                    </a:cubicBezTo>
                    <a:cubicBezTo>
                      <a:pt x="85821" y="117760"/>
                      <a:pt x="87535" y="107901"/>
                      <a:pt x="89336" y="98043"/>
                    </a:cubicBezTo>
                    <a:cubicBezTo>
                      <a:pt x="96708" y="101300"/>
                      <a:pt x="102795" y="105586"/>
                      <a:pt x="109653" y="110301"/>
                    </a:cubicBezTo>
                    <a:cubicBezTo>
                      <a:pt x="113081" y="112702"/>
                      <a:pt x="119168" y="109702"/>
                      <a:pt x="117797" y="105072"/>
                    </a:cubicBezTo>
                    <a:cubicBezTo>
                      <a:pt x="114453" y="93670"/>
                      <a:pt x="106395" y="80898"/>
                      <a:pt x="118139" y="70268"/>
                    </a:cubicBezTo>
                    <a:cubicBezTo>
                      <a:pt x="124311" y="65039"/>
                      <a:pt x="131770" y="61181"/>
                      <a:pt x="138027" y="55694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582" name="图形 2">
            <a:extLst>
              <a:ext uri="{FF2B5EF4-FFF2-40B4-BE49-F238E27FC236}">
                <a16:creationId xmlns:a16="http://schemas.microsoft.com/office/drawing/2014/main" id="{3FBDB381-9D49-6D41-E0CD-5AABB612CA25}"/>
              </a:ext>
            </a:extLst>
          </p:cNvPr>
          <p:cNvGrpSpPr/>
          <p:nvPr/>
        </p:nvGrpSpPr>
        <p:grpSpPr>
          <a:xfrm>
            <a:off x="4884959" y="4836208"/>
            <a:ext cx="1569079" cy="1471400"/>
            <a:chOff x="2895755" y="3407002"/>
            <a:chExt cx="3223964" cy="3023263"/>
          </a:xfrm>
        </p:grpSpPr>
        <p:grpSp>
          <p:nvGrpSpPr>
            <p:cNvPr id="2077" name="图形 2">
              <a:extLst>
                <a:ext uri="{FF2B5EF4-FFF2-40B4-BE49-F238E27FC236}">
                  <a16:creationId xmlns:a16="http://schemas.microsoft.com/office/drawing/2014/main" id="{6561D512-2968-7345-2706-70AD0B4C699E}"/>
                </a:ext>
              </a:extLst>
            </p:cNvPr>
            <p:cNvGrpSpPr/>
            <p:nvPr/>
          </p:nvGrpSpPr>
          <p:grpSpPr>
            <a:xfrm>
              <a:off x="2985195" y="3936372"/>
              <a:ext cx="619219" cy="902802"/>
              <a:chOff x="2985195" y="3936372"/>
              <a:chExt cx="619219" cy="902802"/>
            </a:xfrm>
          </p:grpSpPr>
          <p:sp>
            <p:nvSpPr>
              <p:cNvPr id="2290" name="任意多边形: 形状 2289">
                <a:extLst>
                  <a:ext uri="{FF2B5EF4-FFF2-40B4-BE49-F238E27FC236}">
                    <a16:creationId xmlns:a16="http://schemas.microsoft.com/office/drawing/2014/main" id="{4F825F3D-EE00-9A8B-13A4-D719E651DF93}"/>
                  </a:ext>
                </a:extLst>
              </p:cNvPr>
              <p:cNvSpPr/>
              <p:nvPr/>
            </p:nvSpPr>
            <p:spPr>
              <a:xfrm>
                <a:off x="2985195" y="3936372"/>
                <a:ext cx="619219" cy="850447"/>
              </a:xfrm>
              <a:custGeom>
                <a:avLst/>
                <a:gdLst>
                  <a:gd name="connsiteX0" fmla="*/ 554571 w 619219"/>
                  <a:gd name="connsiteY0" fmla="*/ 743270 h 850447"/>
                  <a:gd name="connsiteX1" fmla="*/ 499192 w 619219"/>
                  <a:gd name="connsiteY1" fmla="*/ 730754 h 850447"/>
                  <a:gd name="connsiteX2" fmla="*/ 453415 w 619219"/>
                  <a:gd name="connsiteY2" fmla="*/ 711638 h 850447"/>
                  <a:gd name="connsiteX3" fmla="*/ 458644 w 619219"/>
                  <a:gd name="connsiteY3" fmla="*/ 700408 h 850447"/>
                  <a:gd name="connsiteX4" fmla="*/ 483933 w 619219"/>
                  <a:gd name="connsiteY4" fmla="*/ 708637 h 850447"/>
                  <a:gd name="connsiteX5" fmla="*/ 607977 w 619219"/>
                  <a:gd name="connsiteY5" fmla="*/ 630541 h 850447"/>
                  <a:gd name="connsiteX6" fmla="*/ 577459 w 619219"/>
                  <a:gd name="connsiteY6" fmla="*/ 530757 h 850447"/>
                  <a:gd name="connsiteX7" fmla="*/ 519509 w 619219"/>
                  <a:gd name="connsiteY7" fmla="*/ 550732 h 850447"/>
                  <a:gd name="connsiteX8" fmla="*/ 445957 w 619219"/>
                  <a:gd name="connsiteY8" fmla="*/ 544560 h 850447"/>
                  <a:gd name="connsiteX9" fmla="*/ 440299 w 619219"/>
                  <a:gd name="connsiteY9" fmla="*/ 530929 h 850447"/>
                  <a:gd name="connsiteX10" fmla="*/ 471160 w 619219"/>
                  <a:gd name="connsiteY10" fmla="*/ 531958 h 850447"/>
                  <a:gd name="connsiteX11" fmla="*/ 520709 w 619219"/>
                  <a:gd name="connsiteY11" fmla="*/ 527243 h 850447"/>
                  <a:gd name="connsiteX12" fmla="*/ 589889 w 619219"/>
                  <a:gd name="connsiteY12" fmla="*/ 503240 h 850447"/>
                  <a:gd name="connsiteX13" fmla="*/ 613292 w 619219"/>
                  <a:gd name="connsiteY13" fmla="*/ 438260 h 850447"/>
                  <a:gd name="connsiteX14" fmla="*/ 607120 w 619219"/>
                  <a:gd name="connsiteY14" fmla="*/ 376796 h 850447"/>
                  <a:gd name="connsiteX15" fmla="*/ 597347 w 619219"/>
                  <a:gd name="connsiteY15" fmla="*/ 337362 h 850447"/>
                  <a:gd name="connsiteX16" fmla="*/ 540855 w 619219"/>
                  <a:gd name="connsiteY16" fmla="*/ 337448 h 850447"/>
                  <a:gd name="connsiteX17" fmla="*/ 446643 w 619219"/>
                  <a:gd name="connsiteY17" fmla="*/ 353907 h 850447"/>
                  <a:gd name="connsiteX18" fmla="*/ 446986 w 619219"/>
                  <a:gd name="connsiteY18" fmla="*/ 343534 h 850447"/>
                  <a:gd name="connsiteX19" fmla="*/ 470989 w 619219"/>
                  <a:gd name="connsiteY19" fmla="*/ 333590 h 850447"/>
                  <a:gd name="connsiteX20" fmla="*/ 492420 w 619219"/>
                  <a:gd name="connsiteY20" fmla="*/ 328361 h 850447"/>
                  <a:gd name="connsiteX21" fmla="*/ 531168 w 619219"/>
                  <a:gd name="connsiteY21" fmla="*/ 313273 h 850447"/>
                  <a:gd name="connsiteX22" fmla="*/ 573859 w 619219"/>
                  <a:gd name="connsiteY22" fmla="*/ 202174 h 850447"/>
                  <a:gd name="connsiteX23" fmla="*/ 483076 w 619219"/>
                  <a:gd name="connsiteY23" fmla="*/ 151425 h 850447"/>
                  <a:gd name="connsiteX24" fmla="*/ 411153 w 619219"/>
                  <a:gd name="connsiteY24" fmla="*/ 207917 h 850447"/>
                  <a:gd name="connsiteX25" fmla="*/ 421783 w 619219"/>
                  <a:gd name="connsiteY25" fmla="*/ 188458 h 850447"/>
                  <a:gd name="connsiteX26" fmla="*/ 435756 w 619219"/>
                  <a:gd name="connsiteY26" fmla="*/ 169341 h 850447"/>
                  <a:gd name="connsiteX27" fmla="*/ 457701 w 619219"/>
                  <a:gd name="connsiteY27" fmla="*/ 135222 h 850447"/>
                  <a:gd name="connsiteX28" fmla="*/ 390664 w 619219"/>
                  <a:gd name="connsiteY28" fmla="*/ 15979 h 850447"/>
                  <a:gd name="connsiteX29" fmla="*/ 240389 w 619219"/>
                  <a:gd name="connsiteY29" fmla="*/ 41696 h 850447"/>
                  <a:gd name="connsiteX30" fmla="*/ 227958 w 619219"/>
                  <a:gd name="connsiteY30" fmla="*/ 208689 h 850447"/>
                  <a:gd name="connsiteX31" fmla="*/ 213557 w 619219"/>
                  <a:gd name="connsiteY31" fmla="*/ 199773 h 850447"/>
                  <a:gd name="connsiteX32" fmla="*/ 206527 w 619219"/>
                  <a:gd name="connsiteY32" fmla="*/ 170627 h 850447"/>
                  <a:gd name="connsiteX33" fmla="*/ 188011 w 619219"/>
                  <a:gd name="connsiteY33" fmla="*/ 100590 h 850447"/>
                  <a:gd name="connsiteX34" fmla="*/ 94656 w 619219"/>
                  <a:gd name="connsiteY34" fmla="*/ 136166 h 850447"/>
                  <a:gd name="connsiteX35" fmla="*/ 67653 w 619219"/>
                  <a:gd name="connsiteY35" fmla="*/ 228920 h 850447"/>
                  <a:gd name="connsiteX36" fmla="*/ 96285 w 619219"/>
                  <a:gd name="connsiteY36" fmla="*/ 282670 h 850447"/>
                  <a:gd name="connsiteX37" fmla="*/ 131689 w 619219"/>
                  <a:gd name="connsiteY37" fmla="*/ 331533 h 850447"/>
                  <a:gd name="connsiteX38" fmla="*/ 49908 w 619219"/>
                  <a:gd name="connsiteY38" fmla="*/ 284213 h 850447"/>
                  <a:gd name="connsiteX39" fmla="*/ 7131 w 619219"/>
                  <a:gd name="connsiteY39" fmla="*/ 286784 h 850447"/>
                  <a:gd name="connsiteX40" fmla="*/ 1644 w 619219"/>
                  <a:gd name="connsiteY40" fmla="*/ 350907 h 850447"/>
                  <a:gd name="connsiteX41" fmla="*/ 3187 w 619219"/>
                  <a:gd name="connsiteY41" fmla="*/ 407057 h 850447"/>
                  <a:gd name="connsiteX42" fmla="*/ 7474 w 619219"/>
                  <a:gd name="connsiteY42" fmla="*/ 461749 h 850447"/>
                  <a:gd name="connsiteX43" fmla="*/ 130232 w 619219"/>
                  <a:gd name="connsiteY43" fmla="*/ 533844 h 850447"/>
                  <a:gd name="connsiteX44" fmla="*/ 110258 w 619219"/>
                  <a:gd name="connsiteY44" fmla="*/ 542502 h 850447"/>
                  <a:gd name="connsiteX45" fmla="*/ 90455 w 619219"/>
                  <a:gd name="connsiteY45" fmla="*/ 539245 h 850447"/>
                  <a:gd name="connsiteX46" fmla="*/ 54622 w 619219"/>
                  <a:gd name="connsiteY46" fmla="*/ 533415 h 850447"/>
                  <a:gd name="connsiteX47" fmla="*/ 4816 w 619219"/>
                  <a:gd name="connsiteY47" fmla="*/ 554247 h 850447"/>
                  <a:gd name="connsiteX48" fmla="*/ 27619 w 619219"/>
                  <a:gd name="connsiteY48" fmla="*/ 628141 h 850447"/>
                  <a:gd name="connsiteX49" fmla="*/ 82483 w 619219"/>
                  <a:gd name="connsiteY49" fmla="*/ 716010 h 850447"/>
                  <a:gd name="connsiteX50" fmla="*/ 149349 w 619219"/>
                  <a:gd name="connsiteY50" fmla="*/ 737098 h 850447"/>
                  <a:gd name="connsiteX51" fmla="*/ 174637 w 619219"/>
                  <a:gd name="connsiteY51" fmla="*/ 723810 h 850447"/>
                  <a:gd name="connsiteX52" fmla="*/ 192897 w 619219"/>
                  <a:gd name="connsiteY52" fmla="*/ 711466 h 850447"/>
                  <a:gd name="connsiteX53" fmla="*/ 201812 w 619219"/>
                  <a:gd name="connsiteY53" fmla="*/ 720810 h 850447"/>
                  <a:gd name="connsiteX54" fmla="*/ 144462 w 619219"/>
                  <a:gd name="connsiteY54" fmla="*/ 762644 h 850447"/>
                  <a:gd name="connsiteX55" fmla="*/ 158950 w 619219"/>
                  <a:gd name="connsiteY55" fmla="*/ 818794 h 850447"/>
                  <a:gd name="connsiteX56" fmla="*/ 329971 w 619219"/>
                  <a:gd name="connsiteY56" fmla="*/ 821023 h 850447"/>
                  <a:gd name="connsiteX57" fmla="*/ 373262 w 619219"/>
                  <a:gd name="connsiteY57" fmla="*/ 778331 h 850447"/>
                  <a:gd name="connsiteX58" fmla="*/ 391350 w 619219"/>
                  <a:gd name="connsiteY58" fmla="*/ 786047 h 850447"/>
                  <a:gd name="connsiteX59" fmla="*/ 554742 w 619219"/>
                  <a:gd name="connsiteY59" fmla="*/ 750642 h 850447"/>
                  <a:gd name="connsiteX60" fmla="*/ 554571 w 619219"/>
                  <a:gd name="connsiteY60" fmla="*/ 743270 h 850447"/>
                  <a:gd name="connsiteX61" fmla="*/ 394522 w 619219"/>
                  <a:gd name="connsiteY61" fmla="*/ 360594 h 850447"/>
                  <a:gd name="connsiteX62" fmla="*/ 324571 w 619219"/>
                  <a:gd name="connsiteY62" fmla="*/ 372081 h 850447"/>
                  <a:gd name="connsiteX63" fmla="*/ 325599 w 619219"/>
                  <a:gd name="connsiteY63" fmla="*/ 369680 h 850447"/>
                  <a:gd name="connsiteX64" fmla="*/ 394522 w 619219"/>
                  <a:gd name="connsiteY64" fmla="*/ 360594 h 850447"/>
                  <a:gd name="connsiteX65" fmla="*/ 252647 w 619219"/>
                  <a:gd name="connsiteY65" fmla="*/ 263639 h 850447"/>
                  <a:gd name="connsiteX66" fmla="*/ 256076 w 619219"/>
                  <a:gd name="connsiteY66" fmla="*/ 265267 h 850447"/>
                  <a:gd name="connsiteX67" fmla="*/ 279308 w 619219"/>
                  <a:gd name="connsiteY67" fmla="*/ 292614 h 850447"/>
                  <a:gd name="connsiteX68" fmla="*/ 276736 w 619219"/>
                  <a:gd name="connsiteY68" fmla="*/ 349707 h 850447"/>
                  <a:gd name="connsiteX69" fmla="*/ 230959 w 619219"/>
                  <a:gd name="connsiteY69" fmla="*/ 302729 h 850447"/>
                  <a:gd name="connsiteX70" fmla="*/ 252647 w 619219"/>
                  <a:gd name="connsiteY70" fmla="*/ 263639 h 850447"/>
                  <a:gd name="connsiteX71" fmla="*/ 183896 w 619219"/>
                  <a:gd name="connsiteY71" fmla="*/ 442804 h 850447"/>
                  <a:gd name="connsiteX72" fmla="*/ 149263 w 619219"/>
                  <a:gd name="connsiteY72" fmla="*/ 397627 h 850447"/>
                  <a:gd name="connsiteX73" fmla="*/ 159978 w 619219"/>
                  <a:gd name="connsiteY73" fmla="*/ 377567 h 850447"/>
                  <a:gd name="connsiteX74" fmla="*/ 186725 w 619219"/>
                  <a:gd name="connsiteY74" fmla="*/ 366423 h 850447"/>
                  <a:gd name="connsiteX75" fmla="*/ 222472 w 619219"/>
                  <a:gd name="connsiteY75" fmla="*/ 393426 h 850447"/>
                  <a:gd name="connsiteX76" fmla="*/ 250847 w 619219"/>
                  <a:gd name="connsiteY76" fmla="*/ 424287 h 850447"/>
                  <a:gd name="connsiteX77" fmla="*/ 267306 w 619219"/>
                  <a:gd name="connsiteY77" fmla="*/ 442118 h 850447"/>
                  <a:gd name="connsiteX78" fmla="*/ 259677 w 619219"/>
                  <a:gd name="connsiteY78" fmla="*/ 472293 h 850447"/>
                  <a:gd name="connsiteX79" fmla="*/ 183896 w 619219"/>
                  <a:gd name="connsiteY79" fmla="*/ 442804 h 850447"/>
                  <a:gd name="connsiteX80" fmla="*/ 243303 w 619219"/>
                  <a:gd name="connsiteY80" fmla="*/ 612368 h 850447"/>
                  <a:gd name="connsiteX81" fmla="*/ 183296 w 619219"/>
                  <a:gd name="connsiteY81" fmla="*/ 583393 h 850447"/>
                  <a:gd name="connsiteX82" fmla="*/ 223329 w 619219"/>
                  <a:gd name="connsiteY82" fmla="*/ 559904 h 850447"/>
                  <a:gd name="connsiteX83" fmla="*/ 295081 w 619219"/>
                  <a:gd name="connsiteY83" fmla="*/ 570277 h 850447"/>
                  <a:gd name="connsiteX84" fmla="*/ 243303 w 619219"/>
                  <a:gd name="connsiteY84" fmla="*/ 612368 h 850447"/>
                  <a:gd name="connsiteX85" fmla="*/ 389293 w 619219"/>
                  <a:gd name="connsiteY85" fmla="*/ 536758 h 850447"/>
                  <a:gd name="connsiteX86" fmla="*/ 332629 w 619219"/>
                  <a:gd name="connsiteY86" fmla="*/ 500411 h 850447"/>
                  <a:gd name="connsiteX87" fmla="*/ 333743 w 619219"/>
                  <a:gd name="connsiteY87" fmla="*/ 499468 h 850447"/>
                  <a:gd name="connsiteX88" fmla="*/ 344630 w 619219"/>
                  <a:gd name="connsiteY88" fmla="*/ 489267 h 850447"/>
                  <a:gd name="connsiteX89" fmla="*/ 374977 w 619219"/>
                  <a:gd name="connsiteY89" fmla="*/ 495782 h 850447"/>
                  <a:gd name="connsiteX90" fmla="*/ 389293 w 619219"/>
                  <a:gd name="connsiteY90" fmla="*/ 536758 h 850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619219" h="850447">
                    <a:moveTo>
                      <a:pt x="554571" y="743270"/>
                    </a:moveTo>
                    <a:cubicBezTo>
                      <a:pt x="541026" y="729725"/>
                      <a:pt x="516766" y="732383"/>
                      <a:pt x="499192" y="730754"/>
                    </a:cubicBezTo>
                    <a:cubicBezTo>
                      <a:pt x="482905" y="729211"/>
                      <a:pt x="466703" y="720296"/>
                      <a:pt x="453415" y="711638"/>
                    </a:cubicBezTo>
                    <a:cubicBezTo>
                      <a:pt x="436013" y="700236"/>
                      <a:pt x="447243" y="695607"/>
                      <a:pt x="458644" y="700408"/>
                    </a:cubicBezTo>
                    <a:cubicBezTo>
                      <a:pt x="466960" y="703836"/>
                      <a:pt x="475104" y="706494"/>
                      <a:pt x="483933" y="708637"/>
                    </a:cubicBezTo>
                    <a:cubicBezTo>
                      <a:pt x="548484" y="724153"/>
                      <a:pt x="592547" y="694235"/>
                      <a:pt x="607977" y="630541"/>
                    </a:cubicBezTo>
                    <a:cubicBezTo>
                      <a:pt x="615607" y="598909"/>
                      <a:pt x="640381" y="508383"/>
                      <a:pt x="577459" y="530757"/>
                    </a:cubicBezTo>
                    <a:cubicBezTo>
                      <a:pt x="557571" y="537787"/>
                      <a:pt x="540940" y="547131"/>
                      <a:pt x="519509" y="550732"/>
                    </a:cubicBezTo>
                    <a:cubicBezTo>
                      <a:pt x="496021" y="554675"/>
                      <a:pt x="468760" y="551160"/>
                      <a:pt x="445957" y="544560"/>
                    </a:cubicBezTo>
                    <a:cubicBezTo>
                      <a:pt x="440042" y="542845"/>
                      <a:pt x="413810" y="530843"/>
                      <a:pt x="440299" y="530929"/>
                    </a:cubicBezTo>
                    <a:cubicBezTo>
                      <a:pt x="450586" y="530929"/>
                      <a:pt x="460873" y="531958"/>
                      <a:pt x="471160" y="531958"/>
                    </a:cubicBezTo>
                    <a:cubicBezTo>
                      <a:pt x="487877" y="531958"/>
                      <a:pt x="504336" y="529986"/>
                      <a:pt x="520709" y="527243"/>
                    </a:cubicBezTo>
                    <a:cubicBezTo>
                      <a:pt x="543684" y="523385"/>
                      <a:pt x="570773" y="517384"/>
                      <a:pt x="589889" y="503240"/>
                    </a:cubicBezTo>
                    <a:cubicBezTo>
                      <a:pt x="612949" y="486266"/>
                      <a:pt x="615778" y="465864"/>
                      <a:pt x="613292" y="438260"/>
                    </a:cubicBezTo>
                    <a:cubicBezTo>
                      <a:pt x="611406" y="417515"/>
                      <a:pt x="607892" y="397798"/>
                      <a:pt x="607120" y="376796"/>
                    </a:cubicBezTo>
                    <a:cubicBezTo>
                      <a:pt x="606691" y="365223"/>
                      <a:pt x="606777" y="346363"/>
                      <a:pt x="597347" y="337362"/>
                    </a:cubicBezTo>
                    <a:cubicBezTo>
                      <a:pt x="580117" y="320989"/>
                      <a:pt x="560829" y="331275"/>
                      <a:pt x="540855" y="337448"/>
                    </a:cubicBezTo>
                    <a:cubicBezTo>
                      <a:pt x="512137" y="346192"/>
                      <a:pt x="477075" y="355107"/>
                      <a:pt x="446643" y="353907"/>
                    </a:cubicBezTo>
                    <a:cubicBezTo>
                      <a:pt x="446729" y="350478"/>
                      <a:pt x="446814" y="347049"/>
                      <a:pt x="446986" y="343534"/>
                    </a:cubicBezTo>
                    <a:cubicBezTo>
                      <a:pt x="454358" y="338819"/>
                      <a:pt x="462416" y="335562"/>
                      <a:pt x="470989" y="333590"/>
                    </a:cubicBezTo>
                    <a:cubicBezTo>
                      <a:pt x="478018" y="331533"/>
                      <a:pt x="485305" y="330075"/>
                      <a:pt x="492420" y="328361"/>
                    </a:cubicBezTo>
                    <a:cubicBezTo>
                      <a:pt x="505879" y="325189"/>
                      <a:pt x="518738" y="319446"/>
                      <a:pt x="531168" y="313273"/>
                    </a:cubicBezTo>
                    <a:cubicBezTo>
                      <a:pt x="579517" y="289356"/>
                      <a:pt x="593147" y="250951"/>
                      <a:pt x="573859" y="202174"/>
                    </a:cubicBezTo>
                    <a:cubicBezTo>
                      <a:pt x="559886" y="166769"/>
                      <a:pt x="523710" y="123135"/>
                      <a:pt x="483076" y="151425"/>
                    </a:cubicBezTo>
                    <a:cubicBezTo>
                      <a:pt x="457959" y="168913"/>
                      <a:pt x="439271" y="194630"/>
                      <a:pt x="411153" y="207917"/>
                    </a:cubicBezTo>
                    <a:cubicBezTo>
                      <a:pt x="412181" y="207489"/>
                      <a:pt x="420411" y="190515"/>
                      <a:pt x="421783" y="188458"/>
                    </a:cubicBezTo>
                    <a:cubicBezTo>
                      <a:pt x="426240" y="181943"/>
                      <a:pt x="431041" y="175685"/>
                      <a:pt x="435756" y="169341"/>
                    </a:cubicBezTo>
                    <a:cubicBezTo>
                      <a:pt x="443728" y="158540"/>
                      <a:pt x="452044" y="147395"/>
                      <a:pt x="457701" y="135222"/>
                    </a:cubicBezTo>
                    <a:cubicBezTo>
                      <a:pt x="483762" y="79158"/>
                      <a:pt x="436184" y="41525"/>
                      <a:pt x="390664" y="15979"/>
                    </a:cubicBezTo>
                    <a:cubicBezTo>
                      <a:pt x="336658" y="-14368"/>
                      <a:pt x="284280" y="891"/>
                      <a:pt x="240389" y="41696"/>
                    </a:cubicBezTo>
                    <a:cubicBezTo>
                      <a:pt x="181924" y="91931"/>
                      <a:pt x="227101" y="153653"/>
                      <a:pt x="227958" y="208689"/>
                    </a:cubicBezTo>
                    <a:cubicBezTo>
                      <a:pt x="228473" y="238521"/>
                      <a:pt x="218186" y="212547"/>
                      <a:pt x="213557" y="199773"/>
                    </a:cubicBezTo>
                    <a:cubicBezTo>
                      <a:pt x="210128" y="190344"/>
                      <a:pt x="208327" y="180485"/>
                      <a:pt x="206527" y="170627"/>
                    </a:cubicBezTo>
                    <a:cubicBezTo>
                      <a:pt x="202155" y="146795"/>
                      <a:pt x="198126" y="122707"/>
                      <a:pt x="188011" y="100590"/>
                    </a:cubicBezTo>
                    <a:cubicBezTo>
                      <a:pt x="162465" y="44525"/>
                      <a:pt x="113344" y="109848"/>
                      <a:pt x="94656" y="136166"/>
                    </a:cubicBezTo>
                    <a:cubicBezTo>
                      <a:pt x="76397" y="161883"/>
                      <a:pt x="57451" y="196344"/>
                      <a:pt x="67653" y="228920"/>
                    </a:cubicBezTo>
                    <a:cubicBezTo>
                      <a:pt x="73911" y="248980"/>
                      <a:pt x="84455" y="265525"/>
                      <a:pt x="96285" y="282670"/>
                    </a:cubicBezTo>
                    <a:cubicBezTo>
                      <a:pt x="106829" y="297929"/>
                      <a:pt x="127489" y="312159"/>
                      <a:pt x="131689" y="331533"/>
                    </a:cubicBezTo>
                    <a:cubicBezTo>
                      <a:pt x="101600" y="321246"/>
                      <a:pt x="76139" y="301872"/>
                      <a:pt x="49908" y="284213"/>
                    </a:cubicBezTo>
                    <a:cubicBezTo>
                      <a:pt x="35677" y="274611"/>
                      <a:pt x="17332" y="269897"/>
                      <a:pt x="7131" y="286784"/>
                    </a:cubicBezTo>
                    <a:cubicBezTo>
                      <a:pt x="-3499" y="304358"/>
                      <a:pt x="616" y="331361"/>
                      <a:pt x="1644" y="350907"/>
                    </a:cubicBezTo>
                    <a:cubicBezTo>
                      <a:pt x="2587" y="369595"/>
                      <a:pt x="2416" y="388368"/>
                      <a:pt x="3187" y="407057"/>
                    </a:cubicBezTo>
                    <a:cubicBezTo>
                      <a:pt x="3873" y="423087"/>
                      <a:pt x="959" y="446319"/>
                      <a:pt x="7474" y="461749"/>
                    </a:cubicBezTo>
                    <a:cubicBezTo>
                      <a:pt x="30877" y="517213"/>
                      <a:pt x="87712" y="504355"/>
                      <a:pt x="130232" y="533844"/>
                    </a:cubicBezTo>
                    <a:cubicBezTo>
                      <a:pt x="144034" y="543445"/>
                      <a:pt x="108629" y="542331"/>
                      <a:pt x="110258" y="542502"/>
                    </a:cubicBezTo>
                    <a:cubicBezTo>
                      <a:pt x="103571" y="541816"/>
                      <a:pt x="96971" y="540444"/>
                      <a:pt x="90455" y="539245"/>
                    </a:cubicBezTo>
                    <a:cubicBezTo>
                      <a:pt x="78540" y="537102"/>
                      <a:pt x="66538" y="535558"/>
                      <a:pt x="54622" y="533415"/>
                    </a:cubicBezTo>
                    <a:cubicBezTo>
                      <a:pt x="37477" y="530329"/>
                      <a:pt x="7817" y="530586"/>
                      <a:pt x="4816" y="554247"/>
                    </a:cubicBezTo>
                    <a:cubicBezTo>
                      <a:pt x="1559" y="579878"/>
                      <a:pt x="17846" y="605338"/>
                      <a:pt x="27619" y="628141"/>
                    </a:cubicBezTo>
                    <a:cubicBezTo>
                      <a:pt x="41335" y="660117"/>
                      <a:pt x="57966" y="690977"/>
                      <a:pt x="82483" y="716010"/>
                    </a:cubicBezTo>
                    <a:cubicBezTo>
                      <a:pt x="101514" y="735298"/>
                      <a:pt x="123031" y="743955"/>
                      <a:pt x="149349" y="737098"/>
                    </a:cubicBezTo>
                    <a:cubicBezTo>
                      <a:pt x="158693" y="734698"/>
                      <a:pt x="166922" y="729383"/>
                      <a:pt x="174637" y="723810"/>
                    </a:cubicBezTo>
                    <a:cubicBezTo>
                      <a:pt x="180638" y="719524"/>
                      <a:pt x="186639" y="715324"/>
                      <a:pt x="192897" y="711466"/>
                    </a:cubicBezTo>
                    <a:cubicBezTo>
                      <a:pt x="203870" y="704694"/>
                      <a:pt x="214757" y="708380"/>
                      <a:pt x="201812" y="720810"/>
                    </a:cubicBezTo>
                    <a:cubicBezTo>
                      <a:pt x="185696" y="736326"/>
                      <a:pt x="156892" y="743356"/>
                      <a:pt x="144462" y="762644"/>
                    </a:cubicBezTo>
                    <a:cubicBezTo>
                      <a:pt x="130575" y="783989"/>
                      <a:pt x="144719" y="801563"/>
                      <a:pt x="158950" y="818794"/>
                    </a:cubicBezTo>
                    <a:cubicBezTo>
                      <a:pt x="202841" y="872029"/>
                      <a:pt x="277593" y="847769"/>
                      <a:pt x="329971" y="821023"/>
                    </a:cubicBezTo>
                    <a:cubicBezTo>
                      <a:pt x="350031" y="810821"/>
                      <a:pt x="361004" y="795476"/>
                      <a:pt x="373262" y="778331"/>
                    </a:cubicBezTo>
                    <a:cubicBezTo>
                      <a:pt x="378920" y="779960"/>
                      <a:pt x="381235" y="780389"/>
                      <a:pt x="391350" y="786047"/>
                    </a:cubicBezTo>
                    <a:cubicBezTo>
                      <a:pt x="443042" y="804563"/>
                      <a:pt x="520366" y="792219"/>
                      <a:pt x="554742" y="750642"/>
                    </a:cubicBezTo>
                    <a:cubicBezTo>
                      <a:pt x="556371" y="748585"/>
                      <a:pt x="556285" y="745070"/>
                      <a:pt x="554571" y="743270"/>
                    </a:cubicBezTo>
                    <a:close/>
                    <a:moveTo>
                      <a:pt x="394522" y="360594"/>
                    </a:moveTo>
                    <a:cubicBezTo>
                      <a:pt x="393579" y="391112"/>
                      <a:pt x="321827" y="408514"/>
                      <a:pt x="324571" y="372081"/>
                    </a:cubicBezTo>
                    <a:cubicBezTo>
                      <a:pt x="324656" y="371138"/>
                      <a:pt x="325085" y="370366"/>
                      <a:pt x="325599" y="369680"/>
                    </a:cubicBezTo>
                    <a:cubicBezTo>
                      <a:pt x="327571" y="340277"/>
                      <a:pt x="395636" y="325103"/>
                      <a:pt x="394522" y="360594"/>
                    </a:cubicBezTo>
                    <a:close/>
                    <a:moveTo>
                      <a:pt x="252647" y="263639"/>
                    </a:moveTo>
                    <a:cubicBezTo>
                      <a:pt x="254276" y="263724"/>
                      <a:pt x="255390" y="264324"/>
                      <a:pt x="256076" y="265267"/>
                    </a:cubicBezTo>
                    <a:cubicBezTo>
                      <a:pt x="266449" y="269554"/>
                      <a:pt x="274850" y="282327"/>
                      <a:pt x="279308" y="292614"/>
                    </a:cubicBezTo>
                    <a:cubicBezTo>
                      <a:pt x="286766" y="309930"/>
                      <a:pt x="297481" y="337619"/>
                      <a:pt x="276736" y="349707"/>
                    </a:cubicBezTo>
                    <a:cubicBezTo>
                      <a:pt x="253419" y="363337"/>
                      <a:pt x="236274" y="317474"/>
                      <a:pt x="230959" y="302729"/>
                    </a:cubicBezTo>
                    <a:cubicBezTo>
                      <a:pt x="223072" y="281127"/>
                      <a:pt x="226244" y="262610"/>
                      <a:pt x="252647" y="263639"/>
                    </a:cubicBezTo>
                    <a:close/>
                    <a:moveTo>
                      <a:pt x="183896" y="442804"/>
                    </a:moveTo>
                    <a:cubicBezTo>
                      <a:pt x="171637" y="430545"/>
                      <a:pt x="152349" y="415629"/>
                      <a:pt x="149263" y="397627"/>
                    </a:cubicBezTo>
                    <a:cubicBezTo>
                      <a:pt x="147891" y="389826"/>
                      <a:pt x="153806" y="383053"/>
                      <a:pt x="159978" y="377567"/>
                    </a:cubicBezTo>
                    <a:cubicBezTo>
                      <a:pt x="166322" y="369595"/>
                      <a:pt x="176352" y="364365"/>
                      <a:pt x="186725" y="366423"/>
                    </a:cubicBezTo>
                    <a:cubicBezTo>
                      <a:pt x="203098" y="369766"/>
                      <a:pt x="212957" y="380310"/>
                      <a:pt x="222472" y="393426"/>
                    </a:cubicBezTo>
                    <a:cubicBezTo>
                      <a:pt x="230959" y="404999"/>
                      <a:pt x="239360" y="415372"/>
                      <a:pt x="250847" y="424287"/>
                    </a:cubicBezTo>
                    <a:cubicBezTo>
                      <a:pt x="257791" y="429602"/>
                      <a:pt x="262934" y="434574"/>
                      <a:pt x="267306" y="442118"/>
                    </a:cubicBezTo>
                    <a:cubicBezTo>
                      <a:pt x="273307" y="452319"/>
                      <a:pt x="268935" y="466035"/>
                      <a:pt x="259677" y="472293"/>
                    </a:cubicBezTo>
                    <a:cubicBezTo>
                      <a:pt x="233445" y="489867"/>
                      <a:pt x="200526" y="459349"/>
                      <a:pt x="183896" y="442804"/>
                    </a:cubicBezTo>
                    <a:close/>
                    <a:moveTo>
                      <a:pt x="243303" y="612368"/>
                    </a:moveTo>
                    <a:cubicBezTo>
                      <a:pt x="221786" y="613396"/>
                      <a:pt x="181667" y="613225"/>
                      <a:pt x="183296" y="583393"/>
                    </a:cubicBezTo>
                    <a:cubicBezTo>
                      <a:pt x="181324" y="565819"/>
                      <a:pt x="205756" y="560076"/>
                      <a:pt x="223329" y="559904"/>
                    </a:cubicBezTo>
                    <a:cubicBezTo>
                      <a:pt x="242189" y="559733"/>
                      <a:pt x="282994" y="550475"/>
                      <a:pt x="295081" y="570277"/>
                    </a:cubicBezTo>
                    <a:cubicBezTo>
                      <a:pt x="314369" y="601652"/>
                      <a:pt x="262163" y="611425"/>
                      <a:pt x="243303" y="612368"/>
                    </a:cubicBezTo>
                    <a:close/>
                    <a:moveTo>
                      <a:pt x="389293" y="536758"/>
                    </a:moveTo>
                    <a:cubicBezTo>
                      <a:pt x="371291" y="552189"/>
                      <a:pt x="312912" y="522785"/>
                      <a:pt x="332629" y="500411"/>
                    </a:cubicBezTo>
                    <a:cubicBezTo>
                      <a:pt x="332972" y="499982"/>
                      <a:pt x="333314" y="499811"/>
                      <a:pt x="333743" y="499468"/>
                    </a:cubicBezTo>
                    <a:cubicBezTo>
                      <a:pt x="334857" y="494410"/>
                      <a:pt x="338801" y="490381"/>
                      <a:pt x="344630" y="489267"/>
                    </a:cubicBezTo>
                    <a:cubicBezTo>
                      <a:pt x="354917" y="487295"/>
                      <a:pt x="366061" y="490724"/>
                      <a:pt x="374977" y="495782"/>
                    </a:cubicBezTo>
                    <a:cubicBezTo>
                      <a:pt x="386292" y="502297"/>
                      <a:pt x="403266" y="524757"/>
                      <a:pt x="389293" y="53675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1" name="任意多边形: 形状 2290">
                <a:extLst>
                  <a:ext uri="{FF2B5EF4-FFF2-40B4-BE49-F238E27FC236}">
                    <a16:creationId xmlns:a16="http://schemas.microsoft.com/office/drawing/2014/main" id="{97B604EC-B58D-6293-DB61-784AA31FCE46}"/>
                  </a:ext>
                </a:extLst>
              </p:cNvPr>
              <p:cNvSpPr/>
              <p:nvPr/>
            </p:nvSpPr>
            <p:spPr>
              <a:xfrm>
                <a:off x="3026892" y="4004150"/>
                <a:ext cx="526905" cy="835024"/>
              </a:xfrm>
              <a:custGeom>
                <a:avLst/>
                <a:gdLst>
                  <a:gd name="connsiteX0" fmla="*/ 407003 w 526905"/>
                  <a:gd name="connsiteY0" fmla="*/ 823796 h 835024"/>
                  <a:gd name="connsiteX1" fmla="*/ 310991 w 526905"/>
                  <a:gd name="connsiteY1" fmla="*/ 637773 h 835024"/>
                  <a:gd name="connsiteX2" fmla="*/ 339966 w 526905"/>
                  <a:gd name="connsiteY2" fmla="*/ 656718 h 835024"/>
                  <a:gd name="connsiteX3" fmla="*/ 395516 w 526905"/>
                  <a:gd name="connsiteY3" fmla="*/ 675235 h 835024"/>
                  <a:gd name="connsiteX4" fmla="*/ 396287 w 526905"/>
                  <a:gd name="connsiteY4" fmla="*/ 667862 h 835024"/>
                  <a:gd name="connsiteX5" fmla="*/ 304305 w 526905"/>
                  <a:gd name="connsiteY5" fmla="*/ 614884 h 835024"/>
                  <a:gd name="connsiteX6" fmla="*/ 286474 w 526905"/>
                  <a:gd name="connsiteY6" fmla="*/ 531045 h 835024"/>
                  <a:gd name="connsiteX7" fmla="*/ 512359 w 526905"/>
                  <a:gd name="connsiteY7" fmla="*/ 569107 h 835024"/>
                  <a:gd name="connsiteX8" fmla="*/ 511159 w 526905"/>
                  <a:gd name="connsiteY8" fmla="*/ 561135 h 835024"/>
                  <a:gd name="connsiteX9" fmla="*/ 396802 w 526905"/>
                  <a:gd name="connsiteY9" fmla="*/ 559506 h 835024"/>
                  <a:gd name="connsiteX10" fmla="*/ 284245 w 526905"/>
                  <a:gd name="connsiteY10" fmla="*/ 516043 h 835024"/>
                  <a:gd name="connsiteX11" fmla="*/ 276615 w 526905"/>
                  <a:gd name="connsiteY11" fmla="*/ 440091 h 835024"/>
                  <a:gd name="connsiteX12" fmla="*/ 275415 w 526905"/>
                  <a:gd name="connsiteY12" fmla="*/ 365082 h 835024"/>
                  <a:gd name="connsiteX13" fmla="*/ 525904 w 526905"/>
                  <a:gd name="connsiteY13" fmla="*/ 345365 h 835024"/>
                  <a:gd name="connsiteX14" fmla="*/ 522475 w 526905"/>
                  <a:gd name="connsiteY14" fmla="*/ 339536 h 835024"/>
                  <a:gd name="connsiteX15" fmla="*/ 395259 w 526905"/>
                  <a:gd name="connsiteY15" fmla="*/ 365853 h 835024"/>
                  <a:gd name="connsiteX16" fmla="*/ 275758 w 526905"/>
                  <a:gd name="connsiteY16" fmla="*/ 353080 h 835024"/>
                  <a:gd name="connsiteX17" fmla="*/ 283645 w 526905"/>
                  <a:gd name="connsiteY17" fmla="*/ 254839 h 835024"/>
                  <a:gd name="connsiteX18" fmla="*/ 488356 w 526905"/>
                  <a:gd name="connsiteY18" fmla="*/ 157627 h 835024"/>
                  <a:gd name="connsiteX19" fmla="*/ 484070 w 526905"/>
                  <a:gd name="connsiteY19" fmla="*/ 152227 h 835024"/>
                  <a:gd name="connsiteX20" fmla="*/ 383343 w 526905"/>
                  <a:gd name="connsiteY20" fmla="*/ 208119 h 835024"/>
                  <a:gd name="connsiteX21" fmla="*/ 285274 w 526905"/>
                  <a:gd name="connsiteY21" fmla="*/ 241038 h 835024"/>
                  <a:gd name="connsiteX22" fmla="*/ 319906 w 526905"/>
                  <a:gd name="connsiteY22" fmla="*/ 4865 h 835024"/>
                  <a:gd name="connsiteX23" fmla="*/ 312105 w 526905"/>
                  <a:gd name="connsiteY23" fmla="*/ 2979 h 835024"/>
                  <a:gd name="connsiteX24" fmla="*/ 278844 w 526905"/>
                  <a:gd name="connsiteY24" fmla="*/ 171772 h 835024"/>
                  <a:gd name="connsiteX25" fmla="*/ 246012 w 526905"/>
                  <a:gd name="connsiteY25" fmla="*/ 109621 h 835024"/>
                  <a:gd name="connsiteX26" fmla="*/ 234867 w 526905"/>
                  <a:gd name="connsiteY26" fmla="*/ 33069 h 835024"/>
                  <a:gd name="connsiteX27" fmla="*/ 228095 w 526905"/>
                  <a:gd name="connsiteY27" fmla="*/ 33154 h 835024"/>
                  <a:gd name="connsiteX28" fmla="*/ 276958 w 526905"/>
                  <a:gd name="connsiteY28" fmla="*/ 187031 h 835024"/>
                  <a:gd name="connsiteX29" fmla="*/ 272158 w 526905"/>
                  <a:gd name="connsiteY29" fmla="*/ 229293 h 835024"/>
                  <a:gd name="connsiteX30" fmla="*/ 263499 w 526905"/>
                  <a:gd name="connsiteY30" fmla="*/ 338936 h 835024"/>
                  <a:gd name="connsiteX31" fmla="*/ 174945 w 526905"/>
                  <a:gd name="connsiteY31" fmla="*/ 262640 h 835024"/>
                  <a:gd name="connsiteX32" fmla="*/ 92135 w 526905"/>
                  <a:gd name="connsiteY32" fmla="*/ 152141 h 835024"/>
                  <a:gd name="connsiteX33" fmla="*/ 85191 w 526905"/>
                  <a:gd name="connsiteY33" fmla="*/ 154113 h 835024"/>
                  <a:gd name="connsiteX34" fmla="*/ 151285 w 526905"/>
                  <a:gd name="connsiteY34" fmla="*/ 255182 h 835024"/>
                  <a:gd name="connsiteX35" fmla="*/ 213007 w 526905"/>
                  <a:gd name="connsiteY35" fmla="*/ 314504 h 835024"/>
                  <a:gd name="connsiteX36" fmla="*/ 263071 w 526905"/>
                  <a:gd name="connsiteY36" fmla="*/ 352137 h 835024"/>
                  <a:gd name="connsiteX37" fmla="*/ 263071 w 526905"/>
                  <a:gd name="connsiteY37" fmla="*/ 352137 h 835024"/>
                  <a:gd name="connsiteX38" fmla="*/ 264271 w 526905"/>
                  <a:gd name="connsiteY38" fmla="*/ 450378 h 835024"/>
                  <a:gd name="connsiteX39" fmla="*/ 265300 w 526905"/>
                  <a:gd name="connsiteY39" fmla="*/ 464780 h 835024"/>
                  <a:gd name="connsiteX40" fmla="*/ 209235 w 526905"/>
                  <a:gd name="connsiteY40" fmla="*/ 449435 h 835024"/>
                  <a:gd name="connsiteX41" fmla="*/ 139712 w 526905"/>
                  <a:gd name="connsiteY41" fmla="*/ 422603 h 835024"/>
                  <a:gd name="connsiteX42" fmla="*/ 7953 w 526905"/>
                  <a:gd name="connsiteY42" fmla="*/ 329677 h 835024"/>
                  <a:gd name="connsiteX43" fmla="*/ 324 w 526905"/>
                  <a:gd name="connsiteY43" fmla="*/ 332935 h 835024"/>
                  <a:gd name="connsiteX44" fmla="*/ 123682 w 526905"/>
                  <a:gd name="connsiteY44" fmla="*/ 428947 h 835024"/>
                  <a:gd name="connsiteX45" fmla="*/ 210350 w 526905"/>
                  <a:gd name="connsiteY45" fmla="*/ 463408 h 835024"/>
                  <a:gd name="connsiteX46" fmla="*/ 266328 w 526905"/>
                  <a:gd name="connsiteY46" fmla="*/ 477296 h 835024"/>
                  <a:gd name="connsiteX47" fmla="*/ 273443 w 526905"/>
                  <a:gd name="connsiteY47" fmla="*/ 535074 h 835024"/>
                  <a:gd name="connsiteX48" fmla="*/ 59131 w 526905"/>
                  <a:gd name="connsiteY48" fmla="*/ 565935 h 835024"/>
                  <a:gd name="connsiteX49" fmla="*/ 55788 w 526905"/>
                  <a:gd name="connsiteY49" fmla="*/ 571936 h 835024"/>
                  <a:gd name="connsiteX50" fmla="*/ 161572 w 526905"/>
                  <a:gd name="connsiteY50" fmla="*/ 584281 h 835024"/>
                  <a:gd name="connsiteX51" fmla="*/ 275501 w 526905"/>
                  <a:gd name="connsiteY51" fmla="*/ 547933 h 835024"/>
                  <a:gd name="connsiteX52" fmla="*/ 288102 w 526905"/>
                  <a:gd name="connsiteY52" fmla="*/ 607426 h 835024"/>
                  <a:gd name="connsiteX53" fmla="*/ 195005 w 526905"/>
                  <a:gd name="connsiteY53" fmla="*/ 715783 h 835024"/>
                  <a:gd name="connsiteX54" fmla="*/ 199206 w 526905"/>
                  <a:gd name="connsiteY54" fmla="*/ 721098 h 835024"/>
                  <a:gd name="connsiteX55" fmla="*/ 292303 w 526905"/>
                  <a:gd name="connsiteY55" fmla="*/ 623114 h 835024"/>
                  <a:gd name="connsiteX56" fmla="*/ 398002 w 526905"/>
                  <a:gd name="connsiteY56" fmla="*/ 832883 h 835024"/>
                  <a:gd name="connsiteX57" fmla="*/ 407003 w 526905"/>
                  <a:gd name="connsiteY57" fmla="*/ 823796 h 835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26905" h="835024">
                    <a:moveTo>
                      <a:pt x="407003" y="823796"/>
                    </a:moveTo>
                    <a:cubicBezTo>
                      <a:pt x="362340" y="767561"/>
                      <a:pt x="331565" y="704467"/>
                      <a:pt x="310991" y="637773"/>
                    </a:cubicBezTo>
                    <a:cubicBezTo>
                      <a:pt x="319735" y="645060"/>
                      <a:pt x="329508" y="651146"/>
                      <a:pt x="339966" y="656718"/>
                    </a:cubicBezTo>
                    <a:cubicBezTo>
                      <a:pt x="357111" y="665805"/>
                      <a:pt x="375456" y="677292"/>
                      <a:pt x="395516" y="675235"/>
                    </a:cubicBezTo>
                    <a:cubicBezTo>
                      <a:pt x="399459" y="674806"/>
                      <a:pt x="400745" y="668634"/>
                      <a:pt x="396287" y="667862"/>
                    </a:cubicBezTo>
                    <a:cubicBezTo>
                      <a:pt x="363112" y="662119"/>
                      <a:pt x="326250" y="640774"/>
                      <a:pt x="304305" y="614884"/>
                    </a:cubicBezTo>
                    <a:cubicBezTo>
                      <a:pt x="296846" y="587366"/>
                      <a:pt x="290931" y="559420"/>
                      <a:pt x="286474" y="531045"/>
                    </a:cubicBezTo>
                    <a:cubicBezTo>
                      <a:pt x="349653" y="569879"/>
                      <a:pt x="441465" y="592081"/>
                      <a:pt x="512359" y="569107"/>
                    </a:cubicBezTo>
                    <a:cubicBezTo>
                      <a:pt x="516560" y="567736"/>
                      <a:pt x="515960" y="560620"/>
                      <a:pt x="511159" y="561135"/>
                    </a:cubicBezTo>
                    <a:cubicBezTo>
                      <a:pt x="470868" y="565678"/>
                      <a:pt x="437007" y="567478"/>
                      <a:pt x="396802" y="559506"/>
                    </a:cubicBezTo>
                    <a:cubicBezTo>
                      <a:pt x="357197" y="551705"/>
                      <a:pt x="318021" y="538503"/>
                      <a:pt x="284245" y="516043"/>
                    </a:cubicBezTo>
                    <a:cubicBezTo>
                      <a:pt x="280730" y="490926"/>
                      <a:pt x="278244" y="465552"/>
                      <a:pt x="276615" y="440091"/>
                    </a:cubicBezTo>
                    <a:cubicBezTo>
                      <a:pt x="275072" y="414888"/>
                      <a:pt x="274729" y="389942"/>
                      <a:pt x="275415" y="365082"/>
                    </a:cubicBezTo>
                    <a:cubicBezTo>
                      <a:pt x="354282" y="370654"/>
                      <a:pt x="458610" y="403144"/>
                      <a:pt x="525904" y="345365"/>
                    </a:cubicBezTo>
                    <a:cubicBezTo>
                      <a:pt x="528475" y="343136"/>
                      <a:pt x="525646" y="338250"/>
                      <a:pt x="522475" y="339536"/>
                    </a:cubicBezTo>
                    <a:cubicBezTo>
                      <a:pt x="479612" y="357023"/>
                      <a:pt x="442065" y="367053"/>
                      <a:pt x="395259" y="365853"/>
                    </a:cubicBezTo>
                    <a:cubicBezTo>
                      <a:pt x="355139" y="364824"/>
                      <a:pt x="315706" y="354795"/>
                      <a:pt x="275758" y="353080"/>
                    </a:cubicBezTo>
                    <a:cubicBezTo>
                      <a:pt x="277044" y="320162"/>
                      <a:pt x="279873" y="287501"/>
                      <a:pt x="283645" y="254839"/>
                    </a:cubicBezTo>
                    <a:cubicBezTo>
                      <a:pt x="356597" y="234523"/>
                      <a:pt x="429977" y="208291"/>
                      <a:pt x="488356" y="157627"/>
                    </a:cubicBezTo>
                    <a:cubicBezTo>
                      <a:pt x="491528" y="154884"/>
                      <a:pt x="487413" y="150598"/>
                      <a:pt x="484070" y="152227"/>
                    </a:cubicBezTo>
                    <a:cubicBezTo>
                      <a:pt x="449608" y="168686"/>
                      <a:pt x="416947" y="189860"/>
                      <a:pt x="383343" y="208119"/>
                    </a:cubicBezTo>
                    <a:cubicBezTo>
                      <a:pt x="352653" y="224836"/>
                      <a:pt x="318706" y="232208"/>
                      <a:pt x="285274" y="241038"/>
                    </a:cubicBezTo>
                    <a:cubicBezTo>
                      <a:pt x="295046" y="162342"/>
                      <a:pt x="309791" y="84161"/>
                      <a:pt x="319906" y="4865"/>
                    </a:cubicBezTo>
                    <a:cubicBezTo>
                      <a:pt x="320592" y="-193"/>
                      <a:pt x="313649" y="-2078"/>
                      <a:pt x="312105" y="2979"/>
                    </a:cubicBezTo>
                    <a:cubicBezTo>
                      <a:pt x="295475" y="57243"/>
                      <a:pt x="286045" y="114765"/>
                      <a:pt x="278844" y="171772"/>
                    </a:cubicBezTo>
                    <a:cubicBezTo>
                      <a:pt x="263157" y="153084"/>
                      <a:pt x="252612" y="134567"/>
                      <a:pt x="246012" y="109621"/>
                    </a:cubicBezTo>
                    <a:cubicBezTo>
                      <a:pt x="239411" y="84418"/>
                      <a:pt x="240868" y="58186"/>
                      <a:pt x="234867" y="33069"/>
                    </a:cubicBezTo>
                    <a:cubicBezTo>
                      <a:pt x="234096" y="29725"/>
                      <a:pt x="228781" y="29811"/>
                      <a:pt x="228095" y="33154"/>
                    </a:cubicBezTo>
                    <a:cubicBezTo>
                      <a:pt x="218580" y="81075"/>
                      <a:pt x="234782" y="157198"/>
                      <a:pt x="276958" y="187031"/>
                    </a:cubicBezTo>
                    <a:cubicBezTo>
                      <a:pt x="275244" y="201175"/>
                      <a:pt x="273615" y="215320"/>
                      <a:pt x="272158" y="229293"/>
                    </a:cubicBezTo>
                    <a:cubicBezTo>
                      <a:pt x="268129" y="265898"/>
                      <a:pt x="265042" y="302331"/>
                      <a:pt x="263499" y="338936"/>
                    </a:cubicBezTo>
                    <a:cubicBezTo>
                      <a:pt x="230752" y="323505"/>
                      <a:pt x="199549" y="287501"/>
                      <a:pt x="174945" y="262640"/>
                    </a:cubicBezTo>
                    <a:cubicBezTo>
                      <a:pt x="142284" y="229636"/>
                      <a:pt x="111595" y="194489"/>
                      <a:pt x="92135" y="152141"/>
                    </a:cubicBezTo>
                    <a:cubicBezTo>
                      <a:pt x="90592" y="148798"/>
                      <a:pt x="84763" y="150426"/>
                      <a:pt x="85191" y="154113"/>
                    </a:cubicBezTo>
                    <a:cubicBezTo>
                      <a:pt x="89992" y="193803"/>
                      <a:pt x="125911" y="226807"/>
                      <a:pt x="151285" y="255182"/>
                    </a:cubicBezTo>
                    <a:cubicBezTo>
                      <a:pt x="170402" y="276613"/>
                      <a:pt x="191576" y="295559"/>
                      <a:pt x="213007" y="314504"/>
                    </a:cubicBezTo>
                    <a:cubicBezTo>
                      <a:pt x="229038" y="328648"/>
                      <a:pt x="242840" y="344079"/>
                      <a:pt x="263071" y="352137"/>
                    </a:cubicBezTo>
                    <a:cubicBezTo>
                      <a:pt x="263071" y="352137"/>
                      <a:pt x="263071" y="352137"/>
                      <a:pt x="263071" y="352137"/>
                    </a:cubicBezTo>
                    <a:cubicBezTo>
                      <a:pt x="262042" y="384799"/>
                      <a:pt x="262214" y="417545"/>
                      <a:pt x="264271" y="450378"/>
                    </a:cubicBezTo>
                    <a:cubicBezTo>
                      <a:pt x="264528" y="455179"/>
                      <a:pt x="264957" y="459979"/>
                      <a:pt x="265300" y="464780"/>
                    </a:cubicBezTo>
                    <a:cubicBezTo>
                      <a:pt x="245840" y="465294"/>
                      <a:pt x="226895" y="456550"/>
                      <a:pt x="209235" y="449435"/>
                    </a:cubicBezTo>
                    <a:cubicBezTo>
                      <a:pt x="186175" y="440091"/>
                      <a:pt x="162515" y="432633"/>
                      <a:pt x="139712" y="422603"/>
                    </a:cubicBezTo>
                    <a:cubicBezTo>
                      <a:pt x="90078" y="400744"/>
                      <a:pt x="41557" y="372968"/>
                      <a:pt x="7953" y="329677"/>
                    </a:cubicBezTo>
                    <a:cubicBezTo>
                      <a:pt x="5296" y="326248"/>
                      <a:pt x="-1562" y="328048"/>
                      <a:pt x="324" y="332935"/>
                    </a:cubicBezTo>
                    <a:cubicBezTo>
                      <a:pt x="18497" y="380341"/>
                      <a:pt x="81505" y="408373"/>
                      <a:pt x="123682" y="428947"/>
                    </a:cubicBezTo>
                    <a:cubicBezTo>
                      <a:pt x="151714" y="442663"/>
                      <a:pt x="181461" y="451749"/>
                      <a:pt x="210350" y="463408"/>
                    </a:cubicBezTo>
                    <a:cubicBezTo>
                      <a:pt x="228181" y="470609"/>
                      <a:pt x="246869" y="478239"/>
                      <a:pt x="266328" y="477296"/>
                    </a:cubicBezTo>
                    <a:cubicBezTo>
                      <a:pt x="268043" y="496584"/>
                      <a:pt x="270443" y="515872"/>
                      <a:pt x="273443" y="535074"/>
                    </a:cubicBezTo>
                    <a:cubicBezTo>
                      <a:pt x="212493" y="570650"/>
                      <a:pt x="127025" y="586938"/>
                      <a:pt x="59131" y="565935"/>
                    </a:cubicBezTo>
                    <a:cubicBezTo>
                      <a:pt x="55873" y="564907"/>
                      <a:pt x="53045" y="569707"/>
                      <a:pt x="55788" y="571936"/>
                    </a:cubicBezTo>
                    <a:cubicBezTo>
                      <a:pt x="84077" y="594310"/>
                      <a:pt x="128140" y="587967"/>
                      <a:pt x="161572" y="584281"/>
                    </a:cubicBezTo>
                    <a:cubicBezTo>
                      <a:pt x="199977" y="580080"/>
                      <a:pt x="241640" y="567478"/>
                      <a:pt x="275501" y="547933"/>
                    </a:cubicBezTo>
                    <a:cubicBezTo>
                      <a:pt x="278930" y="567907"/>
                      <a:pt x="283130" y="587795"/>
                      <a:pt x="288102" y="607426"/>
                    </a:cubicBezTo>
                    <a:cubicBezTo>
                      <a:pt x="262642" y="650460"/>
                      <a:pt x="230324" y="681150"/>
                      <a:pt x="195005" y="715783"/>
                    </a:cubicBezTo>
                    <a:cubicBezTo>
                      <a:pt x="192176" y="718611"/>
                      <a:pt x="195862" y="722812"/>
                      <a:pt x="199206" y="721098"/>
                    </a:cubicBezTo>
                    <a:cubicBezTo>
                      <a:pt x="239068" y="700866"/>
                      <a:pt x="269072" y="661433"/>
                      <a:pt x="292303" y="623114"/>
                    </a:cubicBezTo>
                    <a:cubicBezTo>
                      <a:pt x="313391" y="699323"/>
                      <a:pt x="347081" y="771589"/>
                      <a:pt x="398002" y="832883"/>
                    </a:cubicBezTo>
                    <a:cubicBezTo>
                      <a:pt x="403317" y="839227"/>
                      <a:pt x="411975" y="830054"/>
                      <a:pt x="407003" y="82379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078" name="任意多边形: 形状 2077">
              <a:extLst>
                <a:ext uri="{FF2B5EF4-FFF2-40B4-BE49-F238E27FC236}">
                  <a16:creationId xmlns:a16="http://schemas.microsoft.com/office/drawing/2014/main" id="{3F206863-3453-C5E3-2989-AA1AABA191E5}"/>
                </a:ext>
              </a:extLst>
            </p:cNvPr>
            <p:cNvSpPr/>
            <p:nvPr/>
          </p:nvSpPr>
          <p:spPr>
            <a:xfrm>
              <a:off x="5738437" y="5030940"/>
              <a:ext cx="334130" cy="423740"/>
            </a:xfrm>
            <a:custGeom>
              <a:avLst/>
              <a:gdLst>
                <a:gd name="connsiteX0" fmla="*/ 271752 w 334130"/>
                <a:gd name="connsiteY0" fmla="*/ 340674 h 423740"/>
                <a:gd name="connsiteX1" fmla="*/ 272180 w 334130"/>
                <a:gd name="connsiteY1" fmla="*/ 338445 h 423740"/>
                <a:gd name="connsiteX2" fmla="*/ 266523 w 334130"/>
                <a:gd name="connsiteY2" fmla="*/ 335273 h 423740"/>
                <a:gd name="connsiteX3" fmla="*/ 149765 w 334130"/>
                <a:gd name="connsiteY3" fmla="*/ 356961 h 423740"/>
                <a:gd name="connsiteX4" fmla="*/ 79728 w 334130"/>
                <a:gd name="connsiteY4" fmla="*/ 370935 h 423740"/>
                <a:gd name="connsiteX5" fmla="*/ 129020 w 334130"/>
                <a:gd name="connsiteY5" fmla="*/ 330901 h 423740"/>
                <a:gd name="connsiteX6" fmla="*/ 131420 w 334130"/>
                <a:gd name="connsiteY6" fmla="*/ 330730 h 423740"/>
                <a:gd name="connsiteX7" fmla="*/ 266951 w 334130"/>
                <a:gd name="connsiteY7" fmla="*/ 288296 h 423740"/>
                <a:gd name="connsiteX8" fmla="*/ 332445 w 334130"/>
                <a:gd name="connsiteY8" fmla="*/ 150793 h 423740"/>
                <a:gd name="connsiteX9" fmla="*/ 331588 w 334130"/>
                <a:gd name="connsiteY9" fmla="*/ 148307 h 423740"/>
                <a:gd name="connsiteX10" fmla="*/ 325330 w 334130"/>
                <a:gd name="connsiteY10" fmla="*/ 147021 h 423740"/>
                <a:gd name="connsiteX11" fmla="*/ 236090 w 334130"/>
                <a:gd name="connsiteY11" fmla="*/ 241404 h 423740"/>
                <a:gd name="connsiteX12" fmla="*/ 161938 w 334130"/>
                <a:gd name="connsiteY12" fmla="*/ 293354 h 423740"/>
                <a:gd name="connsiteX13" fmla="*/ 195542 w 334130"/>
                <a:gd name="connsiteY13" fmla="*/ 232317 h 423740"/>
                <a:gd name="connsiteX14" fmla="*/ 196314 w 334130"/>
                <a:gd name="connsiteY14" fmla="*/ 231974 h 423740"/>
                <a:gd name="connsiteX15" fmla="*/ 275352 w 334130"/>
                <a:gd name="connsiteY15" fmla="*/ 140420 h 423740"/>
                <a:gd name="connsiteX16" fmla="*/ 333388 w 334130"/>
                <a:gd name="connsiteY16" fmla="*/ 5746 h 423740"/>
                <a:gd name="connsiteX17" fmla="*/ 333388 w 334130"/>
                <a:gd name="connsiteY17" fmla="*/ 2231 h 423740"/>
                <a:gd name="connsiteX18" fmla="*/ 330645 w 334130"/>
                <a:gd name="connsiteY18" fmla="*/ 88 h 423740"/>
                <a:gd name="connsiteX19" fmla="*/ 185598 w 334130"/>
                <a:gd name="connsiteY19" fmla="*/ 227602 h 423740"/>
                <a:gd name="connsiteX20" fmla="*/ 186370 w 334130"/>
                <a:gd name="connsiteY20" fmla="*/ 229574 h 423740"/>
                <a:gd name="connsiteX21" fmla="*/ 153280 w 334130"/>
                <a:gd name="connsiteY21" fmla="*/ 284524 h 423740"/>
                <a:gd name="connsiteX22" fmla="*/ 150965 w 334130"/>
                <a:gd name="connsiteY22" fmla="*/ 212600 h 423740"/>
                <a:gd name="connsiteX23" fmla="*/ 158595 w 334130"/>
                <a:gd name="connsiteY23" fmla="*/ 125590 h 423740"/>
                <a:gd name="connsiteX24" fmla="*/ 208658 w 334130"/>
                <a:gd name="connsiteY24" fmla="*/ 43293 h 423740"/>
                <a:gd name="connsiteX25" fmla="*/ 207801 w 334130"/>
                <a:gd name="connsiteY25" fmla="*/ 38750 h 423740"/>
                <a:gd name="connsiteX26" fmla="*/ 203686 w 334130"/>
                <a:gd name="connsiteY26" fmla="*/ 37121 h 423740"/>
                <a:gd name="connsiteX27" fmla="*/ 85643 w 334130"/>
                <a:gd name="connsiteY27" fmla="*/ 163308 h 423740"/>
                <a:gd name="connsiteX28" fmla="*/ 84100 w 334130"/>
                <a:gd name="connsiteY28" fmla="*/ 238661 h 423740"/>
                <a:gd name="connsiteX29" fmla="*/ 95244 w 334130"/>
                <a:gd name="connsiteY29" fmla="*/ 274837 h 423740"/>
                <a:gd name="connsiteX30" fmla="*/ 120447 w 334130"/>
                <a:gd name="connsiteY30" fmla="*/ 324386 h 423740"/>
                <a:gd name="connsiteX31" fmla="*/ 103816 w 334130"/>
                <a:gd name="connsiteY31" fmla="*/ 339731 h 423740"/>
                <a:gd name="connsiteX32" fmla="*/ 67983 w 334130"/>
                <a:gd name="connsiteY32" fmla="*/ 368020 h 423740"/>
                <a:gd name="connsiteX33" fmla="*/ 57268 w 334130"/>
                <a:gd name="connsiteY33" fmla="*/ 188597 h 423740"/>
                <a:gd name="connsiteX34" fmla="*/ 57525 w 334130"/>
                <a:gd name="connsiteY34" fmla="*/ 186712 h 423740"/>
                <a:gd name="connsiteX35" fmla="*/ 52639 w 334130"/>
                <a:gd name="connsiteY35" fmla="*/ 182768 h 423740"/>
                <a:gd name="connsiteX36" fmla="*/ 175 w 334130"/>
                <a:gd name="connsiteY36" fmla="*/ 278523 h 423740"/>
                <a:gd name="connsiteX37" fmla="*/ 17834 w 334130"/>
                <a:gd name="connsiteY37" fmla="*/ 331587 h 423740"/>
                <a:gd name="connsiteX38" fmla="*/ 43895 w 334130"/>
                <a:gd name="connsiteY38" fmla="*/ 386365 h 423740"/>
                <a:gd name="connsiteX39" fmla="*/ 44238 w 334130"/>
                <a:gd name="connsiteY39" fmla="*/ 387480 h 423740"/>
                <a:gd name="connsiteX40" fmla="*/ 15948 w 334130"/>
                <a:gd name="connsiteY40" fmla="*/ 415940 h 423740"/>
                <a:gd name="connsiteX41" fmla="*/ 23578 w 334130"/>
                <a:gd name="connsiteY41" fmla="*/ 422026 h 423740"/>
                <a:gd name="connsiteX42" fmla="*/ 49553 w 334130"/>
                <a:gd name="connsiteY42" fmla="*/ 395795 h 423740"/>
                <a:gd name="connsiteX43" fmla="*/ 50581 w 334130"/>
                <a:gd name="connsiteY43" fmla="*/ 395880 h 423740"/>
                <a:gd name="connsiteX44" fmla="*/ 174711 w 334130"/>
                <a:gd name="connsiteY44" fmla="*/ 413626 h 423740"/>
                <a:gd name="connsiteX45" fmla="*/ 271752 w 334130"/>
                <a:gd name="connsiteY45" fmla="*/ 340674 h 423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130" h="423740">
                  <a:moveTo>
                    <a:pt x="271752" y="340674"/>
                  </a:moveTo>
                  <a:cubicBezTo>
                    <a:pt x="272180" y="339988"/>
                    <a:pt x="272266" y="339216"/>
                    <a:pt x="272180" y="338445"/>
                  </a:cubicBezTo>
                  <a:cubicBezTo>
                    <a:pt x="272266" y="335702"/>
                    <a:pt x="269009" y="333130"/>
                    <a:pt x="266523" y="335273"/>
                  </a:cubicBezTo>
                  <a:cubicBezTo>
                    <a:pt x="232318" y="365277"/>
                    <a:pt x="191427" y="357133"/>
                    <a:pt x="149765" y="356961"/>
                  </a:cubicBezTo>
                  <a:cubicBezTo>
                    <a:pt x="124476" y="356790"/>
                    <a:pt x="102102" y="362619"/>
                    <a:pt x="79728" y="370935"/>
                  </a:cubicBezTo>
                  <a:cubicBezTo>
                    <a:pt x="96444" y="357904"/>
                    <a:pt x="113418" y="345217"/>
                    <a:pt x="129020" y="330901"/>
                  </a:cubicBezTo>
                  <a:cubicBezTo>
                    <a:pt x="129706" y="330987"/>
                    <a:pt x="130563" y="330987"/>
                    <a:pt x="131420" y="330730"/>
                  </a:cubicBezTo>
                  <a:cubicBezTo>
                    <a:pt x="178826" y="315814"/>
                    <a:pt x="226318" y="321900"/>
                    <a:pt x="266951" y="288296"/>
                  </a:cubicBezTo>
                  <a:cubicBezTo>
                    <a:pt x="305185" y="256577"/>
                    <a:pt x="325501" y="198542"/>
                    <a:pt x="332445" y="150793"/>
                  </a:cubicBezTo>
                  <a:cubicBezTo>
                    <a:pt x="332616" y="149764"/>
                    <a:pt x="332188" y="148907"/>
                    <a:pt x="331588" y="148307"/>
                  </a:cubicBezTo>
                  <a:cubicBezTo>
                    <a:pt x="330816" y="145907"/>
                    <a:pt x="327130" y="144535"/>
                    <a:pt x="325330" y="147021"/>
                  </a:cubicBezTo>
                  <a:cubicBezTo>
                    <a:pt x="299012" y="184397"/>
                    <a:pt x="274752" y="215601"/>
                    <a:pt x="236090" y="241404"/>
                  </a:cubicBezTo>
                  <a:cubicBezTo>
                    <a:pt x="210544" y="258464"/>
                    <a:pt x="185855" y="275008"/>
                    <a:pt x="161938" y="293354"/>
                  </a:cubicBezTo>
                  <a:cubicBezTo>
                    <a:pt x="175654" y="274322"/>
                    <a:pt x="187055" y="253406"/>
                    <a:pt x="195542" y="232317"/>
                  </a:cubicBezTo>
                  <a:cubicBezTo>
                    <a:pt x="195799" y="232232"/>
                    <a:pt x="196057" y="232146"/>
                    <a:pt x="196314" y="231974"/>
                  </a:cubicBezTo>
                  <a:cubicBezTo>
                    <a:pt x="232233" y="208743"/>
                    <a:pt x="257007" y="179168"/>
                    <a:pt x="275352" y="140420"/>
                  </a:cubicBezTo>
                  <a:cubicBezTo>
                    <a:pt x="296869" y="94986"/>
                    <a:pt x="297641" y="44237"/>
                    <a:pt x="333388" y="5746"/>
                  </a:cubicBezTo>
                  <a:cubicBezTo>
                    <a:pt x="334502" y="4631"/>
                    <a:pt x="334245" y="3260"/>
                    <a:pt x="333388" y="2231"/>
                  </a:cubicBezTo>
                  <a:cubicBezTo>
                    <a:pt x="333217" y="859"/>
                    <a:pt x="332274" y="-340"/>
                    <a:pt x="330645" y="88"/>
                  </a:cubicBezTo>
                  <a:cubicBezTo>
                    <a:pt x="243891" y="18690"/>
                    <a:pt x="169996" y="142220"/>
                    <a:pt x="185598" y="227602"/>
                  </a:cubicBezTo>
                  <a:cubicBezTo>
                    <a:pt x="185770" y="228374"/>
                    <a:pt x="186027" y="229060"/>
                    <a:pt x="186370" y="229574"/>
                  </a:cubicBezTo>
                  <a:cubicBezTo>
                    <a:pt x="175654" y="248948"/>
                    <a:pt x="165196" y="267293"/>
                    <a:pt x="153280" y="284524"/>
                  </a:cubicBezTo>
                  <a:cubicBezTo>
                    <a:pt x="156623" y="260607"/>
                    <a:pt x="152337" y="233603"/>
                    <a:pt x="150965" y="212600"/>
                  </a:cubicBezTo>
                  <a:cubicBezTo>
                    <a:pt x="148908" y="182940"/>
                    <a:pt x="149508" y="154136"/>
                    <a:pt x="158595" y="125590"/>
                  </a:cubicBezTo>
                  <a:cubicBezTo>
                    <a:pt x="168625" y="94300"/>
                    <a:pt x="190056" y="69525"/>
                    <a:pt x="208658" y="43293"/>
                  </a:cubicBezTo>
                  <a:cubicBezTo>
                    <a:pt x="209773" y="41750"/>
                    <a:pt x="209087" y="39779"/>
                    <a:pt x="207801" y="38750"/>
                  </a:cubicBezTo>
                  <a:cubicBezTo>
                    <a:pt x="207029" y="37378"/>
                    <a:pt x="205401" y="36436"/>
                    <a:pt x="203686" y="37121"/>
                  </a:cubicBezTo>
                  <a:cubicBezTo>
                    <a:pt x="151908" y="57181"/>
                    <a:pt x="100816" y="109388"/>
                    <a:pt x="85643" y="163308"/>
                  </a:cubicBezTo>
                  <a:cubicBezTo>
                    <a:pt x="78785" y="187483"/>
                    <a:pt x="80585" y="214143"/>
                    <a:pt x="84100" y="238661"/>
                  </a:cubicBezTo>
                  <a:cubicBezTo>
                    <a:pt x="85900" y="251262"/>
                    <a:pt x="90272" y="263264"/>
                    <a:pt x="95244" y="274837"/>
                  </a:cubicBezTo>
                  <a:cubicBezTo>
                    <a:pt x="102616" y="291896"/>
                    <a:pt x="116847" y="305869"/>
                    <a:pt x="120447" y="324386"/>
                  </a:cubicBezTo>
                  <a:cubicBezTo>
                    <a:pt x="115218" y="329615"/>
                    <a:pt x="109731" y="334758"/>
                    <a:pt x="103816" y="339731"/>
                  </a:cubicBezTo>
                  <a:cubicBezTo>
                    <a:pt x="92158" y="349503"/>
                    <a:pt x="79985" y="358676"/>
                    <a:pt x="67983" y="368020"/>
                  </a:cubicBezTo>
                  <a:cubicBezTo>
                    <a:pt x="88729" y="312384"/>
                    <a:pt x="27435" y="246205"/>
                    <a:pt x="57268" y="188597"/>
                  </a:cubicBezTo>
                  <a:cubicBezTo>
                    <a:pt x="57611" y="187911"/>
                    <a:pt x="57611" y="187311"/>
                    <a:pt x="57525" y="186712"/>
                  </a:cubicBezTo>
                  <a:cubicBezTo>
                    <a:pt x="58982" y="184140"/>
                    <a:pt x="55296" y="180968"/>
                    <a:pt x="52639" y="182768"/>
                  </a:cubicBezTo>
                  <a:cubicBezTo>
                    <a:pt x="20320" y="204456"/>
                    <a:pt x="-2225" y="238746"/>
                    <a:pt x="175" y="278523"/>
                  </a:cubicBezTo>
                  <a:cubicBezTo>
                    <a:pt x="1289" y="297126"/>
                    <a:pt x="9862" y="315213"/>
                    <a:pt x="17834" y="331587"/>
                  </a:cubicBezTo>
                  <a:cubicBezTo>
                    <a:pt x="26064" y="348303"/>
                    <a:pt x="42266" y="367505"/>
                    <a:pt x="43895" y="386365"/>
                  </a:cubicBezTo>
                  <a:cubicBezTo>
                    <a:pt x="43895" y="386794"/>
                    <a:pt x="44066" y="387137"/>
                    <a:pt x="44238" y="387480"/>
                  </a:cubicBezTo>
                  <a:cubicBezTo>
                    <a:pt x="34208" y="396224"/>
                    <a:pt x="24607" y="405482"/>
                    <a:pt x="15948" y="415940"/>
                  </a:cubicBezTo>
                  <a:cubicBezTo>
                    <a:pt x="11919" y="420741"/>
                    <a:pt x="19549" y="426742"/>
                    <a:pt x="23578" y="422026"/>
                  </a:cubicBezTo>
                  <a:cubicBezTo>
                    <a:pt x="31636" y="412511"/>
                    <a:pt x="40380" y="403939"/>
                    <a:pt x="49553" y="395795"/>
                  </a:cubicBezTo>
                  <a:cubicBezTo>
                    <a:pt x="49895" y="395880"/>
                    <a:pt x="50238" y="395880"/>
                    <a:pt x="50581" y="395880"/>
                  </a:cubicBezTo>
                  <a:cubicBezTo>
                    <a:pt x="92329" y="395795"/>
                    <a:pt x="132620" y="424599"/>
                    <a:pt x="174711" y="413626"/>
                  </a:cubicBezTo>
                  <a:cubicBezTo>
                    <a:pt x="213373" y="403510"/>
                    <a:pt x="250835" y="374878"/>
                    <a:pt x="271752" y="340674"/>
                  </a:cubicBezTo>
                  <a:close/>
                </a:path>
              </a:pathLst>
            </a:custGeom>
            <a:solidFill>
              <a:srgbClr val="9CCC65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9" name="任意多边形: 形状 2078">
              <a:extLst>
                <a:ext uri="{FF2B5EF4-FFF2-40B4-BE49-F238E27FC236}">
                  <a16:creationId xmlns:a16="http://schemas.microsoft.com/office/drawing/2014/main" id="{B916360B-C8FF-975F-DBC1-2F9E83ED8C83}"/>
                </a:ext>
              </a:extLst>
            </p:cNvPr>
            <p:cNvSpPr/>
            <p:nvPr/>
          </p:nvSpPr>
          <p:spPr>
            <a:xfrm>
              <a:off x="4550111" y="6117116"/>
              <a:ext cx="485234" cy="298520"/>
            </a:xfrm>
            <a:custGeom>
              <a:avLst/>
              <a:gdLst>
                <a:gd name="connsiteX0" fmla="*/ 140084 w 485234"/>
                <a:gd name="connsiteY0" fmla="*/ 282855 h 298520"/>
                <a:gd name="connsiteX1" fmla="*/ 142313 w 485234"/>
                <a:gd name="connsiteY1" fmla="*/ 282769 h 298520"/>
                <a:gd name="connsiteX2" fmla="*/ 144028 w 485234"/>
                <a:gd name="connsiteY2" fmla="*/ 276597 h 298520"/>
                <a:gd name="connsiteX3" fmla="*/ 95508 w 485234"/>
                <a:gd name="connsiteY3" fmla="*/ 168241 h 298520"/>
                <a:gd name="connsiteX4" fmla="*/ 65504 w 485234"/>
                <a:gd name="connsiteY4" fmla="*/ 103433 h 298520"/>
                <a:gd name="connsiteX5" fmla="*/ 115996 w 485234"/>
                <a:gd name="connsiteY5" fmla="*/ 141923 h 298520"/>
                <a:gd name="connsiteX6" fmla="*/ 116682 w 485234"/>
                <a:gd name="connsiteY6" fmla="*/ 144152 h 298520"/>
                <a:gd name="connsiteX7" fmla="*/ 189805 w 485234"/>
                <a:gd name="connsiteY7" fmla="*/ 265882 h 298520"/>
                <a:gd name="connsiteX8" fmla="*/ 338881 w 485234"/>
                <a:gd name="connsiteY8" fmla="*/ 297171 h 298520"/>
                <a:gd name="connsiteX9" fmla="*/ 341110 w 485234"/>
                <a:gd name="connsiteY9" fmla="*/ 295800 h 298520"/>
                <a:gd name="connsiteX10" fmla="*/ 340852 w 485234"/>
                <a:gd name="connsiteY10" fmla="*/ 289370 h 298520"/>
                <a:gd name="connsiteX11" fmla="*/ 228210 w 485234"/>
                <a:gd name="connsiteY11" fmla="*/ 224905 h 298520"/>
                <a:gd name="connsiteX12" fmla="*/ 160230 w 485234"/>
                <a:gd name="connsiteY12" fmla="*/ 165069 h 298520"/>
                <a:gd name="connsiteX13" fmla="*/ 227438 w 485234"/>
                <a:gd name="connsiteY13" fmla="*/ 183329 h 298520"/>
                <a:gd name="connsiteX14" fmla="*/ 227953 w 485234"/>
                <a:gd name="connsiteY14" fmla="*/ 183929 h 298520"/>
                <a:gd name="connsiteX15" fmla="*/ 335538 w 485234"/>
                <a:gd name="connsiteY15" fmla="*/ 239221 h 298520"/>
                <a:gd name="connsiteX16" fmla="*/ 480070 w 485234"/>
                <a:gd name="connsiteY16" fmla="*/ 263910 h 298520"/>
                <a:gd name="connsiteX17" fmla="*/ 483499 w 485234"/>
                <a:gd name="connsiteY17" fmla="*/ 263139 h 298520"/>
                <a:gd name="connsiteX18" fmla="*/ 484956 w 485234"/>
                <a:gd name="connsiteY18" fmla="*/ 259881 h 298520"/>
                <a:gd name="connsiteX19" fmla="*/ 229667 w 485234"/>
                <a:gd name="connsiteY19" fmla="*/ 172527 h 298520"/>
                <a:gd name="connsiteX20" fmla="*/ 227953 w 485234"/>
                <a:gd name="connsiteY20" fmla="*/ 173727 h 298520"/>
                <a:gd name="connsiteX21" fmla="*/ 166745 w 485234"/>
                <a:gd name="connsiteY21" fmla="*/ 154439 h 298520"/>
                <a:gd name="connsiteX22" fmla="*/ 236182 w 485234"/>
                <a:gd name="connsiteY22" fmla="*/ 135236 h 298520"/>
                <a:gd name="connsiteX23" fmla="*/ 322593 w 485234"/>
                <a:gd name="connsiteY23" fmla="*/ 122207 h 298520"/>
                <a:gd name="connsiteX24" fmla="*/ 414405 w 485234"/>
                <a:gd name="connsiteY24" fmla="*/ 151439 h 298520"/>
                <a:gd name="connsiteX25" fmla="*/ 418605 w 485234"/>
                <a:gd name="connsiteY25" fmla="*/ 149553 h 298520"/>
                <a:gd name="connsiteX26" fmla="*/ 419205 w 485234"/>
                <a:gd name="connsiteY26" fmla="*/ 145181 h 298520"/>
                <a:gd name="connsiteX27" fmla="*/ 268843 w 485234"/>
                <a:gd name="connsiteY27" fmla="*/ 60142 h 298520"/>
                <a:gd name="connsiteX28" fmla="*/ 195206 w 485234"/>
                <a:gd name="connsiteY28" fmla="*/ 76343 h 298520"/>
                <a:gd name="connsiteX29" fmla="*/ 162716 w 485234"/>
                <a:gd name="connsiteY29" fmla="*/ 95717 h 298520"/>
                <a:gd name="connsiteX30" fmla="*/ 120454 w 485234"/>
                <a:gd name="connsiteY30" fmla="*/ 131894 h 298520"/>
                <a:gd name="connsiteX31" fmla="*/ 101594 w 485234"/>
                <a:gd name="connsiteY31" fmla="*/ 119292 h 298520"/>
                <a:gd name="connsiteX32" fmla="*/ 65590 w 485234"/>
                <a:gd name="connsiteY32" fmla="*/ 91088 h 298520"/>
                <a:gd name="connsiteX33" fmla="*/ 237468 w 485234"/>
                <a:gd name="connsiteY33" fmla="*/ 38453 h 298520"/>
                <a:gd name="connsiteX34" fmla="*/ 239354 w 485234"/>
                <a:gd name="connsiteY34" fmla="*/ 38281 h 298520"/>
                <a:gd name="connsiteX35" fmla="*/ 242012 w 485234"/>
                <a:gd name="connsiteY35" fmla="*/ 32624 h 298520"/>
                <a:gd name="connsiteX36" fmla="*/ 136570 w 485234"/>
                <a:gd name="connsiteY36" fmla="*/ 4163 h 298520"/>
                <a:gd name="connsiteX37" fmla="*/ 89164 w 485234"/>
                <a:gd name="connsiteY37" fmla="*/ 33824 h 298520"/>
                <a:gd name="connsiteX38" fmla="*/ 42101 w 485234"/>
                <a:gd name="connsiteY38" fmla="*/ 72057 h 298520"/>
                <a:gd name="connsiteX39" fmla="*/ 41072 w 485234"/>
                <a:gd name="connsiteY39" fmla="*/ 72657 h 298520"/>
                <a:gd name="connsiteX40" fmla="*/ 6782 w 485234"/>
                <a:gd name="connsiteY40" fmla="*/ 51826 h 298520"/>
                <a:gd name="connsiteX41" fmla="*/ 2667 w 485234"/>
                <a:gd name="connsiteY41" fmla="*/ 60656 h 298520"/>
                <a:gd name="connsiteX42" fmla="*/ 34300 w 485234"/>
                <a:gd name="connsiteY42" fmla="*/ 79687 h 298520"/>
                <a:gd name="connsiteX43" fmla="*/ 34471 w 485234"/>
                <a:gd name="connsiteY43" fmla="*/ 80715 h 298520"/>
                <a:gd name="connsiteX44" fmla="*/ 46473 w 485234"/>
                <a:gd name="connsiteY44" fmla="*/ 205445 h 298520"/>
                <a:gd name="connsiteX45" fmla="*/ 140084 w 485234"/>
                <a:gd name="connsiteY45" fmla="*/ 282855 h 298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5234" h="298520">
                  <a:moveTo>
                    <a:pt x="140084" y="282855"/>
                  </a:moveTo>
                  <a:cubicBezTo>
                    <a:pt x="140856" y="283112"/>
                    <a:pt x="141628" y="283027"/>
                    <a:pt x="142313" y="282769"/>
                  </a:cubicBezTo>
                  <a:cubicBezTo>
                    <a:pt x="144971" y="282169"/>
                    <a:pt x="146771" y="278483"/>
                    <a:pt x="144028" y="276597"/>
                  </a:cubicBezTo>
                  <a:cubicBezTo>
                    <a:pt x="106823" y="250451"/>
                    <a:pt x="105109" y="208789"/>
                    <a:pt x="95508" y="168241"/>
                  </a:cubicBezTo>
                  <a:cubicBezTo>
                    <a:pt x="89678" y="143638"/>
                    <a:pt x="78791" y="123235"/>
                    <a:pt x="65504" y="103433"/>
                  </a:cubicBezTo>
                  <a:cubicBezTo>
                    <a:pt x="82049" y="116634"/>
                    <a:pt x="98422" y="130093"/>
                    <a:pt x="115996" y="141923"/>
                  </a:cubicBezTo>
                  <a:cubicBezTo>
                    <a:pt x="116082" y="142609"/>
                    <a:pt x="116253" y="143380"/>
                    <a:pt x="116682" y="144152"/>
                  </a:cubicBezTo>
                  <a:cubicBezTo>
                    <a:pt x="142313" y="186671"/>
                    <a:pt x="147628" y="234335"/>
                    <a:pt x="189805" y="265882"/>
                  </a:cubicBezTo>
                  <a:cubicBezTo>
                    <a:pt x="229581" y="295628"/>
                    <a:pt x="290875" y="301715"/>
                    <a:pt x="338881" y="297171"/>
                  </a:cubicBezTo>
                  <a:cubicBezTo>
                    <a:pt x="339910" y="297085"/>
                    <a:pt x="340681" y="296485"/>
                    <a:pt x="341110" y="295800"/>
                  </a:cubicBezTo>
                  <a:cubicBezTo>
                    <a:pt x="343253" y="294428"/>
                    <a:pt x="343767" y="290570"/>
                    <a:pt x="340852" y="289370"/>
                  </a:cubicBezTo>
                  <a:cubicBezTo>
                    <a:pt x="298333" y="272568"/>
                    <a:pt x="262328" y="256366"/>
                    <a:pt x="228210" y="224905"/>
                  </a:cubicBezTo>
                  <a:cubicBezTo>
                    <a:pt x="205664" y="204074"/>
                    <a:pt x="183719" y="184014"/>
                    <a:pt x="160230" y="165069"/>
                  </a:cubicBezTo>
                  <a:cubicBezTo>
                    <a:pt x="181918" y="173898"/>
                    <a:pt x="204978" y="180071"/>
                    <a:pt x="227438" y="183329"/>
                  </a:cubicBezTo>
                  <a:cubicBezTo>
                    <a:pt x="227610" y="183500"/>
                    <a:pt x="227695" y="183757"/>
                    <a:pt x="227953" y="183929"/>
                  </a:cubicBezTo>
                  <a:cubicBezTo>
                    <a:pt x="258985" y="213332"/>
                    <a:pt x="293618" y="230477"/>
                    <a:pt x="335538" y="239221"/>
                  </a:cubicBezTo>
                  <a:cubicBezTo>
                    <a:pt x="384744" y="249422"/>
                    <a:pt x="434293" y="238278"/>
                    <a:pt x="480070" y="263910"/>
                  </a:cubicBezTo>
                  <a:cubicBezTo>
                    <a:pt x="481441" y="264682"/>
                    <a:pt x="482727" y="264081"/>
                    <a:pt x="483499" y="263139"/>
                  </a:cubicBezTo>
                  <a:cubicBezTo>
                    <a:pt x="484785" y="262709"/>
                    <a:pt x="485728" y="261510"/>
                    <a:pt x="484956" y="259881"/>
                  </a:cubicBezTo>
                  <a:cubicBezTo>
                    <a:pt x="446466" y="179899"/>
                    <a:pt x="308963" y="137208"/>
                    <a:pt x="229667" y="172527"/>
                  </a:cubicBezTo>
                  <a:cubicBezTo>
                    <a:pt x="228981" y="172870"/>
                    <a:pt x="228381" y="173213"/>
                    <a:pt x="227953" y="173727"/>
                  </a:cubicBezTo>
                  <a:cubicBezTo>
                    <a:pt x="206607" y="167898"/>
                    <a:pt x="186290" y="161983"/>
                    <a:pt x="166745" y="154439"/>
                  </a:cubicBezTo>
                  <a:cubicBezTo>
                    <a:pt x="190748" y="152039"/>
                    <a:pt x="216037" y="141581"/>
                    <a:pt x="236182" y="135236"/>
                  </a:cubicBezTo>
                  <a:cubicBezTo>
                    <a:pt x="264557" y="126321"/>
                    <a:pt x="292675" y="120063"/>
                    <a:pt x="322593" y="122207"/>
                  </a:cubicBezTo>
                  <a:cubicBezTo>
                    <a:pt x="355340" y="124521"/>
                    <a:pt x="384486" y="139523"/>
                    <a:pt x="414405" y="151439"/>
                  </a:cubicBezTo>
                  <a:cubicBezTo>
                    <a:pt x="416119" y="152125"/>
                    <a:pt x="417919" y="151010"/>
                    <a:pt x="418605" y="149553"/>
                  </a:cubicBezTo>
                  <a:cubicBezTo>
                    <a:pt x="419720" y="148438"/>
                    <a:pt x="420234" y="146638"/>
                    <a:pt x="419205" y="145181"/>
                  </a:cubicBezTo>
                  <a:cubicBezTo>
                    <a:pt x="387573" y="99489"/>
                    <a:pt x="324736" y="62285"/>
                    <a:pt x="268843" y="60142"/>
                  </a:cubicBezTo>
                  <a:cubicBezTo>
                    <a:pt x="243726" y="59198"/>
                    <a:pt x="218266" y="67171"/>
                    <a:pt x="195206" y="76343"/>
                  </a:cubicBezTo>
                  <a:cubicBezTo>
                    <a:pt x="183376" y="81059"/>
                    <a:pt x="172746" y="88173"/>
                    <a:pt x="162716" y="95717"/>
                  </a:cubicBezTo>
                  <a:cubicBezTo>
                    <a:pt x="147885" y="106861"/>
                    <a:pt x="137684" y="124006"/>
                    <a:pt x="120454" y="131894"/>
                  </a:cubicBezTo>
                  <a:cubicBezTo>
                    <a:pt x="114110" y="128036"/>
                    <a:pt x="107852" y="123921"/>
                    <a:pt x="101594" y="119292"/>
                  </a:cubicBezTo>
                  <a:cubicBezTo>
                    <a:pt x="89335" y="110205"/>
                    <a:pt x="77505" y="100604"/>
                    <a:pt x="65590" y="91088"/>
                  </a:cubicBezTo>
                  <a:cubicBezTo>
                    <a:pt x="124568" y="98118"/>
                    <a:pt x="174460" y="22937"/>
                    <a:pt x="237468" y="38453"/>
                  </a:cubicBezTo>
                  <a:cubicBezTo>
                    <a:pt x="238154" y="38625"/>
                    <a:pt x="238754" y="38539"/>
                    <a:pt x="239354" y="38281"/>
                  </a:cubicBezTo>
                  <a:cubicBezTo>
                    <a:pt x="242183" y="39139"/>
                    <a:pt x="244412" y="34767"/>
                    <a:pt x="242012" y="32624"/>
                  </a:cubicBezTo>
                  <a:cubicBezTo>
                    <a:pt x="213294" y="6392"/>
                    <a:pt x="174717" y="-7495"/>
                    <a:pt x="136570" y="4163"/>
                  </a:cubicBezTo>
                  <a:cubicBezTo>
                    <a:pt x="118825" y="9650"/>
                    <a:pt x="103137" y="22165"/>
                    <a:pt x="89164" y="33824"/>
                  </a:cubicBezTo>
                  <a:cubicBezTo>
                    <a:pt x="74848" y="45740"/>
                    <a:pt x="60017" y="65971"/>
                    <a:pt x="42101" y="72057"/>
                  </a:cubicBezTo>
                  <a:cubicBezTo>
                    <a:pt x="41672" y="72229"/>
                    <a:pt x="41329" y="72400"/>
                    <a:pt x="41072" y="72657"/>
                  </a:cubicBezTo>
                  <a:cubicBezTo>
                    <a:pt x="30185" y="64942"/>
                    <a:pt x="18955" y="57741"/>
                    <a:pt x="6782" y="51826"/>
                  </a:cubicBezTo>
                  <a:cubicBezTo>
                    <a:pt x="1124" y="49083"/>
                    <a:pt x="-2905" y="57827"/>
                    <a:pt x="2667" y="60656"/>
                  </a:cubicBezTo>
                  <a:cubicBezTo>
                    <a:pt x="13726" y="66228"/>
                    <a:pt x="24184" y="72743"/>
                    <a:pt x="34300" y="79687"/>
                  </a:cubicBezTo>
                  <a:cubicBezTo>
                    <a:pt x="34300" y="80030"/>
                    <a:pt x="34386" y="80373"/>
                    <a:pt x="34471" y="80715"/>
                  </a:cubicBezTo>
                  <a:cubicBezTo>
                    <a:pt x="44330" y="121263"/>
                    <a:pt x="25899" y="167212"/>
                    <a:pt x="46473" y="205445"/>
                  </a:cubicBezTo>
                  <a:cubicBezTo>
                    <a:pt x="65247" y="240850"/>
                    <a:pt x="101851" y="270511"/>
                    <a:pt x="140084" y="282855"/>
                  </a:cubicBezTo>
                  <a:close/>
                </a:path>
              </a:pathLst>
            </a:custGeom>
            <a:solidFill>
              <a:srgbClr val="9CCC65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080" name="图形 2">
              <a:extLst>
                <a:ext uri="{FF2B5EF4-FFF2-40B4-BE49-F238E27FC236}">
                  <a16:creationId xmlns:a16="http://schemas.microsoft.com/office/drawing/2014/main" id="{D9818560-B845-7C23-8EB0-5F2962365B60}"/>
                </a:ext>
              </a:extLst>
            </p:cNvPr>
            <p:cNvGrpSpPr/>
            <p:nvPr/>
          </p:nvGrpSpPr>
          <p:grpSpPr>
            <a:xfrm>
              <a:off x="4856823" y="3487378"/>
              <a:ext cx="267138" cy="273523"/>
              <a:chOff x="4856823" y="3487378"/>
              <a:chExt cx="267138" cy="273523"/>
            </a:xfrm>
          </p:grpSpPr>
          <p:sp>
            <p:nvSpPr>
              <p:cNvPr id="2288" name="任意多边形: 形状 2287">
                <a:extLst>
                  <a:ext uri="{FF2B5EF4-FFF2-40B4-BE49-F238E27FC236}">
                    <a16:creationId xmlns:a16="http://schemas.microsoft.com/office/drawing/2014/main" id="{1B6FC498-4F6B-D3DB-7BCA-2EFAF66B1503}"/>
                  </a:ext>
                </a:extLst>
              </p:cNvPr>
              <p:cNvSpPr/>
              <p:nvPr/>
            </p:nvSpPr>
            <p:spPr>
              <a:xfrm>
                <a:off x="4856823" y="3487378"/>
                <a:ext cx="267138" cy="273523"/>
              </a:xfrm>
              <a:custGeom>
                <a:avLst/>
                <a:gdLst>
                  <a:gd name="connsiteX0" fmla="*/ 198304 w 267138"/>
                  <a:gd name="connsiteY0" fmla="*/ 232487 h 273523"/>
                  <a:gd name="connsiteX1" fmla="*/ 160242 w 267138"/>
                  <a:gd name="connsiteY1" fmla="*/ 168622 h 273523"/>
                  <a:gd name="connsiteX2" fmla="*/ 266284 w 267138"/>
                  <a:gd name="connsiteY2" fmla="*/ 122416 h 273523"/>
                  <a:gd name="connsiteX3" fmla="*/ 265341 w 267138"/>
                  <a:gd name="connsiteY3" fmla="*/ 117015 h 273523"/>
                  <a:gd name="connsiteX4" fmla="*/ 156556 w 267138"/>
                  <a:gd name="connsiteY4" fmla="*/ 108529 h 273523"/>
                  <a:gd name="connsiteX5" fmla="*/ 157499 w 267138"/>
                  <a:gd name="connsiteY5" fmla="*/ 41063 h 273523"/>
                  <a:gd name="connsiteX6" fmla="*/ 130324 w 267138"/>
                  <a:gd name="connsiteY6" fmla="*/ 1 h 273523"/>
                  <a:gd name="connsiteX7" fmla="*/ 104006 w 267138"/>
                  <a:gd name="connsiteY7" fmla="*/ 40120 h 273523"/>
                  <a:gd name="connsiteX8" fmla="*/ 99977 w 267138"/>
                  <a:gd name="connsiteY8" fmla="*/ 99185 h 273523"/>
                  <a:gd name="connsiteX9" fmla="*/ 48542 w 267138"/>
                  <a:gd name="connsiteY9" fmla="*/ 78268 h 273523"/>
                  <a:gd name="connsiteX10" fmla="*/ 365 w 267138"/>
                  <a:gd name="connsiteY10" fmla="*/ 87869 h 273523"/>
                  <a:gd name="connsiteX11" fmla="*/ 39370 w 267138"/>
                  <a:gd name="connsiteY11" fmla="*/ 134846 h 273523"/>
                  <a:gd name="connsiteX12" fmla="*/ 76660 w 267138"/>
                  <a:gd name="connsiteY12" fmla="*/ 151820 h 273523"/>
                  <a:gd name="connsiteX13" fmla="*/ 36455 w 267138"/>
                  <a:gd name="connsiteY13" fmla="*/ 192368 h 273523"/>
                  <a:gd name="connsiteX14" fmla="*/ 23254 w 267138"/>
                  <a:gd name="connsiteY14" fmla="*/ 230172 h 273523"/>
                  <a:gd name="connsiteX15" fmla="*/ 61744 w 267138"/>
                  <a:gd name="connsiteY15" fmla="*/ 228372 h 273523"/>
                  <a:gd name="connsiteX16" fmla="*/ 117208 w 267138"/>
                  <a:gd name="connsiteY16" fmla="*/ 195454 h 273523"/>
                  <a:gd name="connsiteX17" fmla="*/ 150555 w 267138"/>
                  <a:gd name="connsiteY17" fmla="*/ 253061 h 273523"/>
                  <a:gd name="connsiteX18" fmla="*/ 195475 w 267138"/>
                  <a:gd name="connsiteY18" fmla="*/ 272178 h 273523"/>
                  <a:gd name="connsiteX19" fmla="*/ 198304 w 267138"/>
                  <a:gd name="connsiteY19" fmla="*/ 232487 h 27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38" h="273523">
                    <a:moveTo>
                      <a:pt x="198304" y="232487"/>
                    </a:moveTo>
                    <a:cubicBezTo>
                      <a:pt x="190760" y="207455"/>
                      <a:pt x="177044" y="187824"/>
                      <a:pt x="160242" y="168622"/>
                    </a:cubicBezTo>
                    <a:cubicBezTo>
                      <a:pt x="199161" y="170079"/>
                      <a:pt x="241081" y="151391"/>
                      <a:pt x="266284" y="122416"/>
                    </a:cubicBezTo>
                    <a:cubicBezTo>
                      <a:pt x="267827" y="120616"/>
                      <a:pt x="267141" y="118301"/>
                      <a:pt x="265341" y="117015"/>
                    </a:cubicBezTo>
                    <a:cubicBezTo>
                      <a:pt x="235594" y="96698"/>
                      <a:pt x="189817" y="92841"/>
                      <a:pt x="156556" y="108529"/>
                    </a:cubicBezTo>
                    <a:cubicBezTo>
                      <a:pt x="162814" y="85211"/>
                      <a:pt x="163671" y="65238"/>
                      <a:pt x="157499" y="41063"/>
                    </a:cubicBezTo>
                    <a:cubicBezTo>
                      <a:pt x="155099" y="31633"/>
                      <a:pt x="143783" y="-171"/>
                      <a:pt x="130324" y="1"/>
                    </a:cubicBezTo>
                    <a:cubicBezTo>
                      <a:pt x="113093" y="258"/>
                      <a:pt x="107778" y="27261"/>
                      <a:pt x="104006" y="40120"/>
                    </a:cubicBezTo>
                    <a:cubicBezTo>
                      <a:pt x="98263" y="59323"/>
                      <a:pt x="94919" y="79896"/>
                      <a:pt x="99977" y="99185"/>
                    </a:cubicBezTo>
                    <a:cubicBezTo>
                      <a:pt x="85661" y="88040"/>
                      <a:pt x="65259" y="82468"/>
                      <a:pt x="48542" y="78268"/>
                    </a:cubicBezTo>
                    <a:cubicBezTo>
                      <a:pt x="39541" y="75953"/>
                      <a:pt x="3622" y="73724"/>
                      <a:pt x="365" y="87869"/>
                    </a:cubicBezTo>
                    <a:cubicBezTo>
                      <a:pt x="-3750" y="105785"/>
                      <a:pt x="28054" y="126616"/>
                      <a:pt x="39370" y="134846"/>
                    </a:cubicBezTo>
                    <a:cubicBezTo>
                      <a:pt x="49828" y="142561"/>
                      <a:pt x="63201" y="150277"/>
                      <a:pt x="76660" y="151820"/>
                    </a:cubicBezTo>
                    <a:cubicBezTo>
                      <a:pt x="60201" y="161592"/>
                      <a:pt x="47771" y="175994"/>
                      <a:pt x="36455" y="192368"/>
                    </a:cubicBezTo>
                    <a:cubicBezTo>
                      <a:pt x="29683" y="202226"/>
                      <a:pt x="17253" y="217657"/>
                      <a:pt x="23254" y="230172"/>
                    </a:cubicBezTo>
                    <a:cubicBezTo>
                      <a:pt x="27968" y="239945"/>
                      <a:pt x="55315" y="230001"/>
                      <a:pt x="61744" y="228372"/>
                    </a:cubicBezTo>
                    <a:cubicBezTo>
                      <a:pt x="82318" y="223143"/>
                      <a:pt x="104949" y="213456"/>
                      <a:pt x="117208" y="195454"/>
                    </a:cubicBezTo>
                    <a:cubicBezTo>
                      <a:pt x="120551" y="218428"/>
                      <a:pt x="132724" y="237459"/>
                      <a:pt x="150555" y="253061"/>
                    </a:cubicBezTo>
                    <a:cubicBezTo>
                      <a:pt x="159985" y="261291"/>
                      <a:pt x="182102" y="278436"/>
                      <a:pt x="195475" y="272178"/>
                    </a:cubicBezTo>
                    <a:cubicBezTo>
                      <a:pt x="209791" y="265320"/>
                      <a:pt x="201647" y="243631"/>
                      <a:pt x="198304" y="23248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9" name="任意多边形: 形状 2288">
                <a:extLst>
                  <a:ext uri="{FF2B5EF4-FFF2-40B4-BE49-F238E27FC236}">
                    <a16:creationId xmlns:a16="http://schemas.microsoft.com/office/drawing/2014/main" id="{0CC4BE61-5770-FE80-A575-2C3F4756121D}"/>
                  </a:ext>
                </a:extLst>
              </p:cNvPr>
              <p:cNvSpPr/>
              <p:nvPr/>
            </p:nvSpPr>
            <p:spPr>
              <a:xfrm>
                <a:off x="4965697" y="3611974"/>
                <a:ext cx="40226" cy="36263"/>
              </a:xfrm>
              <a:custGeom>
                <a:avLst/>
                <a:gdLst>
                  <a:gd name="connsiteX0" fmla="*/ 38938 w 40226"/>
                  <a:gd name="connsiteY0" fmla="*/ 14279 h 36263"/>
                  <a:gd name="connsiteX1" fmla="*/ 15277 w 40226"/>
                  <a:gd name="connsiteY1" fmla="*/ 391 h 36263"/>
                  <a:gd name="connsiteX2" fmla="*/ 3962 w 40226"/>
                  <a:gd name="connsiteY2" fmla="*/ 30909 h 36263"/>
                  <a:gd name="connsiteX3" fmla="*/ 31394 w 40226"/>
                  <a:gd name="connsiteY3" fmla="*/ 33053 h 36263"/>
                  <a:gd name="connsiteX4" fmla="*/ 38938 w 40226"/>
                  <a:gd name="connsiteY4" fmla="*/ 14279 h 3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26" h="36263">
                    <a:moveTo>
                      <a:pt x="38938" y="14279"/>
                    </a:moveTo>
                    <a:cubicBezTo>
                      <a:pt x="36709" y="5192"/>
                      <a:pt x="24964" y="-1752"/>
                      <a:pt x="15277" y="391"/>
                    </a:cubicBezTo>
                    <a:cubicBezTo>
                      <a:pt x="3190" y="3049"/>
                      <a:pt x="-5382" y="20965"/>
                      <a:pt x="3962" y="30909"/>
                    </a:cubicBezTo>
                    <a:cubicBezTo>
                      <a:pt x="10820" y="38282"/>
                      <a:pt x="23164" y="37082"/>
                      <a:pt x="31394" y="33053"/>
                    </a:cubicBezTo>
                    <a:cubicBezTo>
                      <a:pt x="39366" y="29109"/>
                      <a:pt x="42109" y="21137"/>
                      <a:pt x="38938" y="142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1" name="图形 2">
              <a:extLst>
                <a:ext uri="{FF2B5EF4-FFF2-40B4-BE49-F238E27FC236}">
                  <a16:creationId xmlns:a16="http://schemas.microsoft.com/office/drawing/2014/main" id="{1FCCC91D-6CEF-7901-4152-705551E48CA9}"/>
                </a:ext>
              </a:extLst>
            </p:cNvPr>
            <p:cNvGrpSpPr/>
            <p:nvPr/>
          </p:nvGrpSpPr>
          <p:grpSpPr>
            <a:xfrm>
              <a:off x="5918128" y="4771364"/>
              <a:ext cx="201592" cy="213265"/>
              <a:chOff x="5918128" y="4771364"/>
              <a:chExt cx="201592" cy="213265"/>
            </a:xfrm>
          </p:grpSpPr>
          <p:sp>
            <p:nvSpPr>
              <p:cNvPr id="2286" name="任意多边形: 形状 2285">
                <a:extLst>
                  <a:ext uri="{FF2B5EF4-FFF2-40B4-BE49-F238E27FC236}">
                    <a16:creationId xmlns:a16="http://schemas.microsoft.com/office/drawing/2014/main" id="{0BB2E7B3-A7DB-3BE9-D126-D6E67B6FB9ED}"/>
                  </a:ext>
                </a:extLst>
              </p:cNvPr>
              <p:cNvSpPr/>
              <p:nvPr/>
            </p:nvSpPr>
            <p:spPr>
              <a:xfrm>
                <a:off x="5918128" y="4771364"/>
                <a:ext cx="201592" cy="213265"/>
              </a:xfrm>
              <a:custGeom>
                <a:avLst/>
                <a:gdLst>
                  <a:gd name="connsiteX0" fmla="*/ 34540 w 201592"/>
                  <a:gd name="connsiteY0" fmla="*/ 181997 h 213265"/>
                  <a:gd name="connsiteX1" fmla="*/ 76545 w 201592"/>
                  <a:gd name="connsiteY1" fmla="*/ 139906 h 213265"/>
                  <a:gd name="connsiteX2" fmla="*/ 133295 w 201592"/>
                  <a:gd name="connsiteY2" fmla="*/ 212944 h 213265"/>
                  <a:gd name="connsiteX3" fmla="*/ 137324 w 201592"/>
                  <a:gd name="connsiteY3" fmla="*/ 211143 h 213265"/>
                  <a:gd name="connsiteX4" fmla="*/ 122408 w 201592"/>
                  <a:gd name="connsiteY4" fmla="*/ 125161 h 213265"/>
                  <a:gd name="connsiteX5" fmla="*/ 174871 w 201592"/>
                  <a:gd name="connsiteY5" fmla="*/ 112560 h 213265"/>
                  <a:gd name="connsiteX6" fmla="*/ 201360 w 201592"/>
                  <a:gd name="connsiteY6" fmla="*/ 83328 h 213265"/>
                  <a:gd name="connsiteX7" fmla="*/ 165013 w 201592"/>
                  <a:gd name="connsiteY7" fmla="*/ 70812 h 213265"/>
                  <a:gd name="connsiteX8" fmla="*/ 118464 w 201592"/>
                  <a:gd name="connsiteY8" fmla="*/ 79384 h 213265"/>
                  <a:gd name="connsiteX9" fmla="*/ 124551 w 201592"/>
                  <a:gd name="connsiteY9" fmla="*/ 35407 h 213265"/>
                  <a:gd name="connsiteX10" fmla="*/ 107577 w 201592"/>
                  <a:gd name="connsiteY10" fmla="*/ 3 h 213265"/>
                  <a:gd name="connsiteX11" fmla="*/ 78860 w 201592"/>
                  <a:gd name="connsiteY11" fmla="*/ 39522 h 213265"/>
                  <a:gd name="connsiteX12" fmla="*/ 73116 w 201592"/>
                  <a:gd name="connsiteY12" fmla="*/ 71840 h 213265"/>
                  <a:gd name="connsiteX13" fmla="*/ 33768 w 201592"/>
                  <a:gd name="connsiteY13" fmla="*/ 48695 h 213265"/>
                  <a:gd name="connsiteX14" fmla="*/ 1878 w 201592"/>
                  <a:gd name="connsiteY14" fmla="*/ 45952 h 213265"/>
                  <a:gd name="connsiteX15" fmla="*/ 10879 w 201592"/>
                  <a:gd name="connsiteY15" fmla="*/ 75441 h 213265"/>
                  <a:gd name="connsiteX16" fmla="*/ 47398 w 201592"/>
                  <a:gd name="connsiteY16" fmla="*/ 111960 h 213265"/>
                  <a:gd name="connsiteX17" fmla="*/ 9251 w 201592"/>
                  <a:gd name="connsiteY17" fmla="*/ 149164 h 213265"/>
                  <a:gd name="connsiteX18" fmla="*/ 3336 w 201592"/>
                  <a:gd name="connsiteY18" fmla="*/ 187741 h 213265"/>
                  <a:gd name="connsiteX19" fmla="*/ 34540 w 201592"/>
                  <a:gd name="connsiteY19" fmla="*/ 181997 h 213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1592" h="213265">
                    <a:moveTo>
                      <a:pt x="34540" y="181997"/>
                    </a:moveTo>
                    <a:cubicBezTo>
                      <a:pt x="52456" y="171196"/>
                      <a:pt x="64972" y="156708"/>
                      <a:pt x="76545" y="139906"/>
                    </a:cubicBezTo>
                    <a:cubicBezTo>
                      <a:pt x="83060" y="170424"/>
                      <a:pt x="105863" y="199142"/>
                      <a:pt x="133295" y="212944"/>
                    </a:cubicBezTo>
                    <a:cubicBezTo>
                      <a:pt x="135009" y="213801"/>
                      <a:pt x="136638" y="212858"/>
                      <a:pt x="137324" y="211143"/>
                    </a:cubicBezTo>
                    <a:cubicBezTo>
                      <a:pt x="147182" y="184054"/>
                      <a:pt x="141096" y="147793"/>
                      <a:pt x="122408" y="125161"/>
                    </a:cubicBezTo>
                    <a:cubicBezTo>
                      <a:pt x="141696" y="125418"/>
                      <a:pt x="157383" y="122161"/>
                      <a:pt x="174871" y="112560"/>
                    </a:cubicBezTo>
                    <a:cubicBezTo>
                      <a:pt x="181730" y="108788"/>
                      <a:pt x="204104" y="93786"/>
                      <a:pt x="201360" y="83328"/>
                    </a:cubicBezTo>
                    <a:cubicBezTo>
                      <a:pt x="197760" y="70040"/>
                      <a:pt x="175729" y="71241"/>
                      <a:pt x="165013" y="70812"/>
                    </a:cubicBezTo>
                    <a:cubicBezTo>
                      <a:pt x="148983" y="70212"/>
                      <a:pt x="132352" y="71583"/>
                      <a:pt x="118464" y="79384"/>
                    </a:cubicBezTo>
                    <a:cubicBezTo>
                      <a:pt x="124294" y="66097"/>
                      <a:pt x="124551" y="49209"/>
                      <a:pt x="124551" y="35407"/>
                    </a:cubicBezTo>
                    <a:cubicBezTo>
                      <a:pt x="124551" y="27949"/>
                      <a:pt x="119236" y="-340"/>
                      <a:pt x="107577" y="3"/>
                    </a:cubicBezTo>
                    <a:cubicBezTo>
                      <a:pt x="92918" y="346"/>
                      <a:pt x="83060" y="29149"/>
                      <a:pt x="78860" y="39522"/>
                    </a:cubicBezTo>
                    <a:cubicBezTo>
                      <a:pt x="75002" y="49209"/>
                      <a:pt x="71658" y="61039"/>
                      <a:pt x="73116" y="71840"/>
                    </a:cubicBezTo>
                    <a:cubicBezTo>
                      <a:pt x="62229" y="61039"/>
                      <a:pt x="48684" y="54267"/>
                      <a:pt x="33768" y="48695"/>
                    </a:cubicBezTo>
                    <a:cubicBezTo>
                      <a:pt x="24853" y="45351"/>
                      <a:pt x="10365" y="38750"/>
                      <a:pt x="1878" y="45952"/>
                    </a:cubicBezTo>
                    <a:cubicBezTo>
                      <a:pt x="-4808" y="51523"/>
                      <a:pt x="8308" y="70812"/>
                      <a:pt x="10879" y="75441"/>
                    </a:cubicBezTo>
                    <a:cubicBezTo>
                      <a:pt x="19023" y="90357"/>
                      <a:pt x="31025" y="105959"/>
                      <a:pt x="47398" y="111960"/>
                    </a:cubicBezTo>
                    <a:cubicBezTo>
                      <a:pt x="30253" y="119075"/>
                      <a:pt x="17909" y="132277"/>
                      <a:pt x="9251" y="149164"/>
                    </a:cubicBezTo>
                    <a:cubicBezTo>
                      <a:pt x="4707" y="158080"/>
                      <a:pt x="-4208" y="178654"/>
                      <a:pt x="3336" y="187741"/>
                    </a:cubicBezTo>
                    <a:cubicBezTo>
                      <a:pt x="11394" y="197428"/>
                      <a:pt x="26653" y="186798"/>
                      <a:pt x="34540" y="18199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7" name="任意多边形: 形状 2286">
                <a:extLst>
                  <a:ext uri="{FF2B5EF4-FFF2-40B4-BE49-F238E27FC236}">
                    <a16:creationId xmlns:a16="http://schemas.microsoft.com/office/drawing/2014/main" id="{CEC974DC-6D48-16E5-95D2-0BB1750B2E0B}"/>
                  </a:ext>
                </a:extLst>
              </p:cNvPr>
              <p:cNvSpPr/>
              <p:nvPr/>
            </p:nvSpPr>
            <p:spPr>
              <a:xfrm>
                <a:off x="5993497" y="4866284"/>
                <a:ext cx="29406" cy="31887"/>
              </a:xfrm>
              <a:custGeom>
                <a:avLst/>
                <a:gdLst>
                  <a:gd name="connsiteX0" fmla="*/ 21835 w 29406"/>
                  <a:gd name="connsiteY0" fmla="*/ 29385 h 31887"/>
                  <a:gd name="connsiteX1" fmla="*/ 27922 w 29406"/>
                  <a:gd name="connsiteY1" fmla="*/ 8296 h 31887"/>
                  <a:gd name="connsiteX2" fmla="*/ 2033 w 29406"/>
                  <a:gd name="connsiteY2" fmla="*/ 5553 h 31887"/>
                  <a:gd name="connsiteX3" fmla="*/ 5805 w 29406"/>
                  <a:gd name="connsiteY3" fmla="*/ 27242 h 31887"/>
                  <a:gd name="connsiteX4" fmla="*/ 21835 w 29406"/>
                  <a:gd name="connsiteY4" fmla="*/ 29385 h 3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6" h="31887">
                    <a:moveTo>
                      <a:pt x="21835" y="29385"/>
                    </a:moveTo>
                    <a:cubicBezTo>
                      <a:pt x="28436" y="25870"/>
                      <a:pt x="31436" y="15412"/>
                      <a:pt x="27922" y="8296"/>
                    </a:cubicBezTo>
                    <a:cubicBezTo>
                      <a:pt x="23464" y="-534"/>
                      <a:pt x="7862" y="-3620"/>
                      <a:pt x="2033" y="5553"/>
                    </a:cubicBezTo>
                    <a:cubicBezTo>
                      <a:pt x="-2339" y="12325"/>
                      <a:pt x="1004" y="21669"/>
                      <a:pt x="5805" y="27242"/>
                    </a:cubicBezTo>
                    <a:cubicBezTo>
                      <a:pt x="10434" y="32728"/>
                      <a:pt x="17120" y="33242"/>
                      <a:pt x="21835" y="293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2" name="图形 2">
              <a:extLst>
                <a:ext uri="{FF2B5EF4-FFF2-40B4-BE49-F238E27FC236}">
                  <a16:creationId xmlns:a16="http://schemas.microsoft.com/office/drawing/2014/main" id="{37B3CF51-63FE-FB2E-5018-6968622543F5}"/>
                </a:ext>
              </a:extLst>
            </p:cNvPr>
            <p:cNvGrpSpPr/>
            <p:nvPr/>
          </p:nvGrpSpPr>
          <p:grpSpPr>
            <a:xfrm>
              <a:off x="3305794" y="4751471"/>
              <a:ext cx="259340" cy="279796"/>
              <a:chOff x="3305794" y="4751471"/>
              <a:chExt cx="259340" cy="279796"/>
            </a:xfrm>
          </p:grpSpPr>
          <p:sp>
            <p:nvSpPr>
              <p:cNvPr id="2284" name="任意多边形: 形状 2283">
                <a:extLst>
                  <a:ext uri="{FF2B5EF4-FFF2-40B4-BE49-F238E27FC236}">
                    <a16:creationId xmlns:a16="http://schemas.microsoft.com/office/drawing/2014/main" id="{4EAAAECF-9001-EBDC-2E42-94CF5405C836}"/>
                  </a:ext>
                </a:extLst>
              </p:cNvPr>
              <p:cNvSpPr/>
              <p:nvPr/>
            </p:nvSpPr>
            <p:spPr>
              <a:xfrm>
                <a:off x="3305794" y="4751471"/>
                <a:ext cx="259340" cy="279796"/>
              </a:xfrm>
              <a:custGeom>
                <a:avLst/>
                <a:gdLst>
                  <a:gd name="connsiteX0" fmla="*/ 172764 w 259340"/>
                  <a:gd name="connsiteY0" fmla="*/ 240724 h 279796"/>
                  <a:gd name="connsiteX1" fmla="*/ 145846 w 259340"/>
                  <a:gd name="connsiteY1" fmla="*/ 171458 h 279796"/>
                  <a:gd name="connsiteX2" fmla="*/ 258061 w 259340"/>
                  <a:gd name="connsiteY2" fmla="*/ 143512 h 279796"/>
                  <a:gd name="connsiteX3" fmla="*/ 257975 w 259340"/>
                  <a:gd name="connsiteY3" fmla="*/ 138025 h 279796"/>
                  <a:gd name="connsiteX4" fmla="*/ 152190 w 259340"/>
                  <a:gd name="connsiteY4" fmla="*/ 111537 h 279796"/>
                  <a:gd name="connsiteX5" fmla="*/ 164363 w 259340"/>
                  <a:gd name="connsiteY5" fmla="*/ 45185 h 279796"/>
                  <a:gd name="connsiteX6" fmla="*/ 144389 w 259340"/>
                  <a:gd name="connsiteY6" fmla="*/ 179 h 279796"/>
                  <a:gd name="connsiteX7" fmla="*/ 111728 w 259340"/>
                  <a:gd name="connsiteY7" fmla="*/ 35327 h 279796"/>
                  <a:gd name="connsiteX8" fmla="*/ 98012 w 259340"/>
                  <a:gd name="connsiteY8" fmla="*/ 92848 h 279796"/>
                  <a:gd name="connsiteX9" fmla="*/ 50777 w 259340"/>
                  <a:gd name="connsiteY9" fmla="*/ 63702 h 279796"/>
                  <a:gd name="connsiteX10" fmla="*/ 1743 w 259340"/>
                  <a:gd name="connsiteY10" fmla="*/ 65159 h 279796"/>
                  <a:gd name="connsiteX11" fmla="*/ 32347 w 259340"/>
                  <a:gd name="connsiteY11" fmla="*/ 117966 h 279796"/>
                  <a:gd name="connsiteX12" fmla="*/ 66294 w 259340"/>
                  <a:gd name="connsiteY12" fmla="*/ 140855 h 279796"/>
                  <a:gd name="connsiteX13" fmla="*/ 19916 w 259340"/>
                  <a:gd name="connsiteY13" fmla="*/ 174116 h 279796"/>
                  <a:gd name="connsiteX14" fmla="*/ 628 w 259340"/>
                  <a:gd name="connsiteY14" fmla="*/ 209177 h 279796"/>
                  <a:gd name="connsiteX15" fmla="*/ 38862 w 259340"/>
                  <a:gd name="connsiteY15" fmla="*/ 213807 h 279796"/>
                  <a:gd name="connsiteX16" fmla="*/ 99041 w 259340"/>
                  <a:gd name="connsiteY16" fmla="*/ 190575 h 279796"/>
                  <a:gd name="connsiteX17" fmla="*/ 122272 w 259340"/>
                  <a:gd name="connsiteY17" fmla="*/ 252983 h 279796"/>
                  <a:gd name="connsiteX18" fmla="*/ 163420 w 259340"/>
                  <a:gd name="connsiteY18" fmla="*/ 279300 h 279796"/>
                  <a:gd name="connsiteX19" fmla="*/ 172764 w 259340"/>
                  <a:gd name="connsiteY19" fmla="*/ 240724 h 27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9340" h="279796">
                    <a:moveTo>
                      <a:pt x="172764" y="240724"/>
                    </a:moveTo>
                    <a:cubicBezTo>
                      <a:pt x="169507" y="214749"/>
                      <a:pt x="159220" y="193147"/>
                      <a:pt x="145846" y="171458"/>
                    </a:cubicBezTo>
                    <a:cubicBezTo>
                      <a:pt x="183994" y="179431"/>
                      <a:pt x="228400" y="167943"/>
                      <a:pt x="258061" y="143512"/>
                    </a:cubicBezTo>
                    <a:cubicBezTo>
                      <a:pt x="259946" y="141969"/>
                      <a:pt x="259604" y="139568"/>
                      <a:pt x="257975" y="138025"/>
                    </a:cubicBezTo>
                    <a:cubicBezTo>
                      <a:pt x="232086" y="113080"/>
                      <a:pt x="187509" y="101678"/>
                      <a:pt x="152190" y="111537"/>
                    </a:cubicBezTo>
                    <a:cubicBezTo>
                      <a:pt x="162220" y="89591"/>
                      <a:pt x="166420" y="70046"/>
                      <a:pt x="164363" y="45185"/>
                    </a:cubicBezTo>
                    <a:cubicBezTo>
                      <a:pt x="163506" y="35498"/>
                      <a:pt x="157677" y="2237"/>
                      <a:pt x="144389" y="179"/>
                    </a:cubicBezTo>
                    <a:cubicBezTo>
                      <a:pt x="127330" y="-2392"/>
                      <a:pt x="117643" y="23325"/>
                      <a:pt x="111728" y="35327"/>
                    </a:cubicBezTo>
                    <a:cubicBezTo>
                      <a:pt x="102898" y="53329"/>
                      <a:pt x="96126" y="73046"/>
                      <a:pt x="98012" y="92848"/>
                    </a:cubicBezTo>
                    <a:cubicBezTo>
                      <a:pt x="85753" y="79475"/>
                      <a:pt x="66551" y="70560"/>
                      <a:pt x="50777" y="63702"/>
                    </a:cubicBezTo>
                    <a:cubicBezTo>
                      <a:pt x="42205" y="59930"/>
                      <a:pt x="7229" y="51786"/>
                      <a:pt x="1743" y="65159"/>
                    </a:cubicBezTo>
                    <a:cubicBezTo>
                      <a:pt x="-5287" y="82133"/>
                      <a:pt x="22660" y="107936"/>
                      <a:pt x="32347" y="117966"/>
                    </a:cubicBezTo>
                    <a:cubicBezTo>
                      <a:pt x="41433" y="127310"/>
                      <a:pt x="53264" y="137083"/>
                      <a:pt x="66294" y="140855"/>
                    </a:cubicBezTo>
                    <a:cubicBezTo>
                      <a:pt x="48463" y="147798"/>
                      <a:pt x="33804" y="159885"/>
                      <a:pt x="19916" y="174116"/>
                    </a:cubicBezTo>
                    <a:cubicBezTo>
                      <a:pt x="11601" y="182688"/>
                      <a:pt x="-3229" y="195804"/>
                      <a:pt x="628" y="209177"/>
                    </a:cubicBezTo>
                    <a:cubicBezTo>
                      <a:pt x="3714" y="219636"/>
                      <a:pt x="32261" y="214407"/>
                      <a:pt x="38862" y="213807"/>
                    </a:cubicBezTo>
                    <a:cubicBezTo>
                      <a:pt x="59950" y="212092"/>
                      <a:pt x="83953" y="206263"/>
                      <a:pt x="99041" y="190575"/>
                    </a:cubicBezTo>
                    <a:cubicBezTo>
                      <a:pt x="98526" y="213721"/>
                      <a:pt x="107356" y="234552"/>
                      <a:pt x="122272" y="252983"/>
                    </a:cubicBezTo>
                    <a:cubicBezTo>
                      <a:pt x="130159" y="262669"/>
                      <a:pt x="149190" y="283244"/>
                      <a:pt x="163420" y="279300"/>
                    </a:cubicBezTo>
                    <a:cubicBezTo>
                      <a:pt x="178593" y="275014"/>
                      <a:pt x="174136" y="252211"/>
                      <a:pt x="172764" y="240724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5" name="任意多边形: 形状 2284">
                <a:extLst>
                  <a:ext uri="{FF2B5EF4-FFF2-40B4-BE49-F238E27FC236}">
                    <a16:creationId xmlns:a16="http://schemas.microsoft.com/office/drawing/2014/main" id="{93E79050-CD1D-3E7F-4B5A-8D0FEEAD852F}"/>
                  </a:ext>
                </a:extLst>
              </p:cNvPr>
              <p:cNvSpPr/>
              <p:nvPr/>
            </p:nvSpPr>
            <p:spPr>
              <a:xfrm>
                <a:off x="3404593" y="4873873"/>
                <a:ext cx="40167" cy="36192"/>
              </a:xfrm>
              <a:custGeom>
                <a:avLst/>
                <a:gdLst>
                  <a:gd name="connsiteX0" fmla="*/ 39675 w 40167"/>
                  <a:gd name="connsiteY0" fmla="*/ 17595 h 36192"/>
                  <a:gd name="connsiteX1" fmla="*/ 18672 w 40167"/>
                  <a:gd name="connsiteY1" fmla="*/ 22 h 36192"/>
                  <a:gd name="connsiteX2" fmla="*/ 2385 w 40167"/>
                  <a:gd name="connsiteY2" fmla="*/ 28225 h 36192"/>
                  <a:gd name="connsiteX3" fmla="*/ 29045 w 40167"/>
                  <a:gd name="connsiteY3" fmla="*/ 34912 h 36192"/>
                  <a:gd name="connsiteX4" fmla="*/ 39675 w 40167"/>
                  <a:gd name="connsiteY4" fmla="*/ 17595 h 3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67" h="36192">
                    <a:moveTo>
                      <a:pt x="39675" y="17595"/>
                    </a:moveTo>
                    <a:cubicBezTo>
                      <a:pt x="38989" y="8251"/>
                      <a:pt x="28531" y="-493"/>
                      <a:pt x="18672" y="22"/>
                    </a:cubicBezTo>
                    <a:cubicBezTo>
                      <a:pt x="6242" y="622"/>
                      <a:pt x="-5074" y="16910"/>
                      <a:pt x="2385" y="28225"/>
                    </a:cubicBezTo>
                    <a:cubicBezTo>
                      <a:pt x="7871" y="36626"/>
                      <a:pt x="20301" y="37483"/>
                      <a:pt x="29045" y="34912"/>
                    </a:cubicBezTo>
                    <a:cubicBezTo>
                      <a:pt x="37618" y="32340"/>
                      <a:pt x="41647" y="24882"/>
                      <a:pt x="39675" y="175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3" name="图形 2">
              <a:extLst>
                <a:ext uri="{FF2B5EF4-FFF2-40B4-BE49-F238E27FC236}">
                  <a16:creationId xmlns:a16="http://schemas.microsoft.com/office/drawing/2014/main" id="{BD143B7C-8D56-28DE-38CA-95BEDE366EFD}"/>
                </a:ext>
              </a:extLst>
            </p:cNvPr>
            <p:cNvGrpSpPr/>
            <p:nvPr/>
          </p:nvGrpSpPr>
          <p:grpSpPr>
            <a:xfrm>
              <a:off x="5653999" y="5466077"/>
              <a:ext cx="325268" cy="341872"/>
              <a:chOff x="5653999" y="5466077"/>
              <a:chExt cx="325268" cy="341872"/>
            </a:xfrm>
          </p:grpSpPr>
          <p:sp>
            <p:nvSpPr>
              <p:cNvPr id="2282" name="任意多边形: 形状 2281">
                <a:extLst>
                  <a:ext uri="{FF2B5EF4-FFF2-40B4-BE49-F238E27FC236}">
                    <a16:creationId xmlns:a16="http://schemas.microsoft.com/office/drawing/2014/main" id="{767DC508-59B3-3CF2-8EC1-1635DD57F71B}"/>
                  </a:ext>
                </a:extLst>
              </p:cNvPr>
              <p:cNvSpPr/>
              <p:nvPr/>
            </p:nvSpPr>
            <p:spPr>
              <a:xfrm>
                <a:off x="5653999" y="5466077"/>
                <a:ext cx="325268" cy="341872"/>
              </a:xfrm>
              <a:custGeom>
                <a:avLst/>
                <a:gdLst>
                  <a:gd name="connsiteX0" fmla="*/ 120703 w 325268"/>
                  <a:gd name="connsiteY0" fmla="*/ 314531 h 341872"/>
                  <a:gd name="connsiteX1" fmla="*/ 162794 w 325268"/>
                  <a:gd name="connsiteY1" fmla="*/ 228978 h 341872"/>
                  <a:gd name="connsiteX2" fmla="*/ 286495 w 325268"/>
                  <a:gd name="connsiteY2" fmla="*/ 310759 h 341872"/>
                  <a:gd name="connsiteX3" fmla="*/ 291638 w 325268"/>
                  <a:gd name="connsiteY3" fmla="*/ 305958 h 341872"/>
                  <a:gd name="connsiteX4" fmla="*/ 224859 w 325268"/>
                  <a:gd name="connsiteY4" fmla="*/ 183029 h 341872"/>
                  <a:gd name="connsiteX5" fmla="*/ 298068 w 325268"/>
                  <a:gd name="connsiteY5" fmla="*/ 136909 h 341872"/>
                  <a:gd name="connsiteX6" fmla="*/ 323185 w 325268"/>
                  <a:gd name="connsiteY6" fmla="*/ 78959 h 341872"/>
                  <a:gd name="connsiteX7" fmla="*/ 261635 w 325268"/>
                  <a:gd name="connsiteY7" fmla="*/ 78701 h 341872"/>
                  <a:gd name="connsiteX8" fmla="*/ 195369 w 325268"/>
                  <a:gd name="connsiteY8" fmla="*/ 115649 h 341872"/>
                  <a:gd name="connsiteX9" fmla="*/ 181910 w 325268"/>
                  <a:gd name="connsiteY9" fmla="*/ 45783 h 341872"/>
                  <a:gd name="connsiteX10" fmla="*/ 138019 w 325268"/>
                  <a:gd name="connsiteY10" fmla="*/ 692 h 341872"/>
                  <a:gd name="connsiteX11" fmla="*/ 114788 w 325268"/>
                  <a:gd name="connsiteY11" fmla="*/ 75444 h 341872"/>
                  <a:gd name="connsiteX12" fmla="*/ 122589 w 325268"/>
                  <a:gd name="connsiteY12" fmla="*/ 127393 h 341872"/>
                  <a:gd name="connsiteX13" fmla="*/ 50923 w 325268"/>
                  <a:gd name="connsiteY13" fmla="*/ 112477 h 341872"/>
                  <a:gd name="connsiteX14" fmla="*/ 1116 w 325268"/>
                  <a:gd name="connsiteY14" fmla="*/ 124650 h 341872"/>
                  <a:gd name="connsiteX15" fmla="*/ 29920 w 325268"/>
                  <a:gd name="connsiteY15" fmla="*/ 164769 h 341872"/>
                  <a:gd name="connsiteX16" fmla="*/ 104158 w 325268"/>
                  <a:gd name="connsiteY16" fmla="*/ 201460 h 341872"/>
                  <a:gd name="connsiteX17" fmla="*/ 65410 w 325268"/>
                  <a:gd name="connsiteY17" fmla="*/ 277584 h 341872"/>
                  <a:gd name="connsiteX18" fmla="*/ 76211 w 325268"/>
                  <a:gd name="connsiteY18" fmla="*/ 339220 h 341872"/>
                  <a:gd name="connsiteX19" fmla="*/ 120703 w 325268"/>
                  <a:gd name="connsiteY19" fmla="*/ 314531 h 34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5268" h="341872">
                    <a:moveTo>
                      <a:pt x="120703" y="314531"/>
                    </a:moveTo>
                    <a:cubicBezTo>
                      <a:pt x="142391" y="288985"/>
                      <a:pt x="153879" y="260524"/>
                      <a:pt x="162794" y="228978"/>
                    </a:cubicBezTo>
                    <a:cubicBezTo>
                      <a:pt x="188426" y="271925"/>
                      <a:pt x="237718" y="303901"/>
                      <a:pt x="286495" y="310759"/>
                    </a:cubicBezTo>
                    <a:cubicBezTo>
                      <a:pt x="289581" y="311188"/>
                      <a:pt x="291553" y="308873"/>
                      <a:pt x="291638" y="305958"/>
                    </a:cubicBezTo>
                    <a:cubicBezTo>
                      <a:pt x="292667" y="259838"/>
                      <a:pt x="264806" y="207803"/>
                      <a:pt x="224859" y="183029"/>
                    </a:cubicBezTo>
                    <a:cubicBezTo>
                      <a:pt x="254262" y="173427"/>
                      <a:pt x="276379" y="160483"/>
                      <a:pt x="298068" y="136909"/>
                    </a:cubicBezTo>
                    <a:cubicBezTo>
                      <a:pt x="306555" y="127736"/>
                      <a:pt x="332787" y="93361"/>
                      <a:pt x="323185" y="78959"/>
                    </a:cubicBezTo>
                    <a:cubicBezTo>
                      <a:pt x="310841" y="60614"/>
                      <a:pt x="278094" y="73815"/>
                      <a:pt x="261635" y="78701"/>
                    </a:cubicBezTo>
                    <a:cubicBezTo>
                      <a:pt x="237032" y="85988"/>
                      <a:pt x="212514" y="96703"/>
                      <a:pt x="195369" y="115649"/>
                    </a:cubicBezTo>
                    <a:cubicBezTo>
                      <a:pt x="197341" y="92417"/>
                      <a:pt x="189111" y="66700"/>
                      <a:pt x="181910" y="45783"/>
                    </a:cubicBezTo>
                    <a:cubicBezTo>
                      <a:pt x="178053" y="34468"/>
                      <a:pt x="155421" y="-5737"/>
                      <a:pt x="138019" y="692"/>
                    </a:cubicBezTo>
                    <a:cubicBezTo>
                      <a:pt x="115902" y="8835"/>
                      <a:pt x="115731" y="57528"/>
                      <a:pt x="114788" y="75444"/>
                    </a:cubicBezTo>
                    <a:cubicBezTo>
                      <a:pt x="113845" y="92075"/>
                      <a:pt x="114873" y="111877"/>
                      <a:pt x="122589" y="127393"/>
                    </a:cubicBezTo>
                    <a:cubicBezTo>
                      <a:pt x="100558" y="116592"/>
                      <a:pt x="76383" y="113249"/>
                      <a:pt x="50923" y="112477"/>
                    </a:cubicBezTo>
                    <a:cubicBezTo>
                      <a:pt x="35664" y="112049"/>
                      <a:pt x="10375" y="109391"/>
                      <a:pt x="1116" y="124650"/>
                    </a:cubicBezTo>
                    <a:cubicBezTo>
                      <a:pt x="-6084" y="136566"/>
                      <a:pt x="23662" y="159026"/>
                      <a:pt x="29920" y="164769"/>
                    </a:cubicBezTo>
                    <a:cubicBezTo>
                      <a:pt x="49894" y="183200"/>
                      <a:pt x="76126" y="200774"/>
                      <a:pt x="104158" y="201460"/>
                    </a:cubicBezTo>
                    <a:cubicBezTo>
                      <a:pt x="81869" y="221091"/>
                      <a:pt x="69782" y="247408"/>
                      <a:pt x="65410" y="277584"/>
                    </a:cubicBezTo>
                    <a:cubicBezTo>
                      <a:pt x="63095" y="293442"/>
                      <a:pt x="60181" y="329275"/>
                      <a:pt x="76211" y="339220"/>
                    </a:cubicBezTo>
                    <a:cubicBezTo>
                      <a:pt x="93442" y="349850"/>
                      <a:pt x="111102" y="325847"/>
                      <a:pt x="120703" y="314531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3" name="任意多边形: 形状 2282">
                <a:extLst>
                  <a:ext uri="{FF2B5EF4-FFF2-40B4-BE49-F238E27FC236}">
                    <a16:creationId xmlns:a16="http://schemas.microsoft.com/office/drawing/2014/main" id="{5BE37C13-965C-21E4-4081-E2A9C0BF012F}"/>
                  </a:ext>
                </a:extLst>
              </p:cNvPr>
              <p:cNvSpPr/>
              <p:nvPr/>
            </p:nvSpPr>
            <p:spPr>
              <a:xfrm>
                <a:off x="5797076" y="5619219"/>
                <a:ext cx="48744" cy="49800"/>
              </a:xfrm>
              <a:custGeom>
                <a:avLst/>
                <a:gdLst>
                  <a:gd name="connsiteX0" fmla="*/ 43034 w 48744"/>
                  <a:gd name="connsiteY0" fmla="*/ 41631 h 49800"/>
                  <a:gd name="connsiteX1" fmla="*/ 41405 w 48744"/>
                  <a:gd name="connsiteY1" fmla="*/ 6484 h 49800"/>
                  <a:gd name="connsiteX2" fmla="*/ 601 w 48744"/>
                  <a:gd name="connsiteY2" fmla="*/ 15571 h 49800"/>
                  <a:gd name="connsiteX3" fmla="*/ 17488 w 48744"/>
                  <a:gd name="connsiteY3" fmla="*/ 46603 h 49800"/>
                  <a:gd name="connsiteX4" fmla="*/ 43034 w 48744"/>
                  <a:gd name="connsiteY4" fmla="*/ 41631 h 4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44" h="49800">
                    <a:moveTo>
                      <a:pt x="43034" y="41631"/>
                    </a:moveTo>
                    <a:cubicBezTo>
                      <a:pt x="51264" y="32973"/>
                      <a:pt x="50492" y="15399"/>
                      <a:pt x="41405" y="6484"/>
                    </a:cubicBezTo>
                    <a:cubicBezTo>
                      <a:pt x="30090" y="-4660"/>
                      <a:pt x="4887" y="-1317"/>
                      <a:pt x="601" y="15571"/>
                    </a:cubicBezTo>
                    <a:cubicBezTo>
                      <a:pt x="-2571" y="28087"/>
                      <a:pt x="7373" y="40517"/>
                      <a:pt x="17488" y="46603"/>
                    </a:cubicBezTo>
                    <a:cubicBezTo>
                      <a:pt x="27347" y="52518"/>
                      <a:pt x="37891" y="49861"/>
                      <a:pt x="43034" y="416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4" name="图形 2">
              <a:extLst>
                <a:ext uri="{FF2B5EF4-FFF2-40B4-BE49-F238E27FC236}">
                  <a16:creationId xmlns:a16="http://schemas.microsoft.com/office/drawing/2014/main" id="{7AFF6F7A-5413-4260-905B-B853C129F652}"/>
                </a:ext>
              </a:extLst>
            </p:cNvPr>
            <p:cNvGrpSpPr/>
            <p:nvPr/>
          </p:nvGrpSpPr>
          <p:grpSpPr>
            <a:xfrm>
              <a:off x="4772498" y="3622154"/>
              <a:ext cx="767950" cy="699258"/>
              <a:chOff x="4772498" y="3622154"/>
              <a:chExt cx="767950" cy="699258"/>
            </a:xfrm>
            <a:solidFill>
              <a:srgbClr val="9CCC65"/>
            </a:solidFill>
          </p:grpSpPr>
          <p:sp>
            <p:nvSpPr>
              <p:cNvPr id="2270" name="任意多边形: 形状 2269">
                <a:extLst>
                  <a:ext uri="{FF2B5EF4-FFF2-40B4-BE49-F238E27FC236}">
                    <a16:creationId xmlns:a16="http://schemas.microsoft.com/office/drawing/2014/main" id="{7BE775FC-C7E4-186D-B144-8BAE7D403461}"/>
                  </a:ext>
                </a:extLst>
              </p:cNvPr>
              <p:cNvSpPr/>
              <p:nvPr/>
            </p:nvSpPr>
            <p:spPr>
              <a:xfrm>
                <a:off x="4835048" y="3866460"/>
                <a:ext cx="301921" cy="79559"/>
              </a:xfrm>
              <a:custGeom>
                <a:avLst/>
                <a:gdLst>
                  <a:gd name="connsiteX0" fmla="*/ 300403 w 301921"/>
                  <a:gd name="connsiteY0" fmla="*/ 12510 h 79559"/>
                  <a:gd name="connsiteX1" fmla="*/ 298346 w 301921"/>
                  <a:gd name="connsiteY1" fmla="*/ 11310 h 79559"/>
                  <a:gd name="connsiteX2" fmla="*/ 160757 w 301921"/>
                  <a:gd name="connsiteY2" fmla="*/ 14739 h 79559"/>
                  <a:gd name="connsiteX3" fmla="*/ 4481 w 301921"/>
                  <a:gd name="connsiteY3" fmla="*/ 31370 h 79559"/>
                  <a:gd name="connsiteX4" fmla="*/ 709 w 301921"/>
                  <a:gd name="connsiteY4" fmla="*/ 33684 h 79559"/>
                  <a:gd name="connsiteX5" fmla="*/ 709 w 301921"/>
                  <a:gd name="connsiteY5" fmla="*/ 37542 h 79559"/>
                  <a:gd name="connsiteX6" fmla="*/ 116695 w 301921"/>
                  <a:gd name="connsiteY6" fmla="*/ 78947 h 79559"/>
                  <a:gd name="connsiteX7" fmla="*/ 298517 w 301921"/>
                  <a:gd name="connsiteY7" fmla="*/ 21169 h 79559"/>
                  <a:gd name="connsiteX8" fmla="*/ 301689 w 301921"/>
                  <a:gd name="connsiteY8" fmla="*/ 14396 h 79559"/>
                  <a:gd name="connsiteX9" fmla="*/ 300403 w 301921"/>
                  <a:gd name="connsiteY9" fmla="*/ 12510 h 79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921" h="79559">
                    <a:moveTo>
                      <a:pt x="300403" y="12510"/>
                    </a:moveTo>
                    <a:cubicBezTo>
                      <a:pt x="299803" y="11910"/>
                      <a:pt x="299117" y="11482"/>
                      <a:pt x="298346" y="11310"/>
                    </a:cubicBezTo>
                    <a:cubicBezTo>
                      <a:pt x="254198" y="-9092"/>
                      <a:pt x="205334" y="1880"/>
                      <a:pt x="160757" y="14739"/>
                    </a:cubicBezTo>
                    <a:cubicBezTo>
                      <a:pt x="107093" y="30255"/>
                      <a:pt x="60459" y="43200"/>
                      <a:pt x="4481" y="31370"/>
                    </a:cubicBezTo>
                    <a:cubicBezTo>
                      <a:pt x="2680" y="31027"/>
                      <a:pt x="1223" y="32227"/>
                      <a:pt x="709" y="33684"/>
                    </a:cubicBezTo>
                    <a:cubicBezTo>
                      <a:pt x="-149" y="34713"/>
                      <a:pt x="-320" y="36170"/>
                      <a:pt x="709" y="37542"/>
                    </a:cubicBezTo>
                    <a:cubicBezTo>
                      <a:pt x="22826" y="66774"/>
                      <a:pt x="82662" y="75861"/>
                      <a:pt x="116695" y="78947"/>
                    </a:cubicBezTo>
                    <a:cubicBezTo>
                      <a:pt x="184589" y="85034"/>
                      <a:pt x="238938" y="44314"/>
                      <a:pt x="298517" y="21169"/>
                    </a:cubicBezTo>
                    <a:cubicBezTo>
                      <a:pt x="301603" y="19968"/>
                      <a:pt x="302375" y="16882"/>
                      <a:pt x="301689" y="14396"/>
                    </a:cubicBezTo>
                    <a:cubicBezTo>
                      <a:pt x="301518" y="13796"/>
                      <a:pt x="301089" y="13110"/>
                      <a:pt x="300403" y="1251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1" name="任意多边形: 形状 2270">
                <a:extLst>
                  <a:ext uri="{FF2B5EF4-FFF2-40B4-BE49-F238E27FC236}">
                    <a16:creationId xmlns:a16="http://schemas.microsoft.com/office/drawing/2014/main" id="{159EAA9D-F7C5-0ABC-01F9-94A839CF4E2B}"/>
                  </a:ext>
                </a:extLst>
              </p:cNvPr>
              <p:cNvSpPr/>
              <p:nvPr/>
            </p:nvSpPr>
            <p:spPr>
              <a:xfrm>
                <a:off x="4910317" y="3935801"/>
                <a:ext cx="336043" cy="109900"/>
              </a:xfrm>
              <a:custGeom>
                <a:avLst/>
                <a:gdLst>
                  <a:gd name="connsiteX0" fmla="*/ 331948 w 336043"/>
                  <a:gd name="connsiteY0" fmla="*/ 15521 h 109900"/>
                  <a:gd name="connsiteX1" fmla="*/ 175242 w 336043"/>
                  <a:gd name="connsiteY1" fmla="*/ 25294 h 109900"/>
                  <a:gd name="connsiteX2" fmla="*/ 3878 w 336043"/>
                  <a:gd name="connsiteY2" fmla="*/ 72014 h 109900"/>
                  <a:gd name="connsiteX3" fmla="*/ 278 w 336043"/>
                  <a:gd name="connsiteY3" fmla="*/ 76557 h 109900"/>
                  <a:gd name="connsiteX4" fmla="*/ 1821 w 336043"/>
                  <a:gd name="connsiteY4" fmla="*/ 79129 h 109900"/>
                  <a:gd name="connsiteX5" fmla="*/ 160069 w 336043"/>
                  <a:gd name="connsiteY5" fmla="*/ 102961 h 109900"/>
                  <a:gd name="connsiteX6" fmla="*/ 332376 w 336043"/>
                  <a:gd name="connsiteY6" fmla="*/ 25894 h 109900"/>
                  <a:gd name="connsiteX7" fmla="*/ 333405 w 336043"/>
                  <a:gd name="connsiteY7" fmla="*/ 16721 h 109900"/>
                  <a:gd name="connsiteX8" fmla="*/ 331948 w 336043"/>
                  <a:gd name="connsiteY8" fmla="*/ 15521 h 10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043" h="109900">
                    <a:moveTo>
                      <a:pt x="331948" y="15521"/>
                    </a:moveTo>
                    <a:cubicBezTo>
                      <a:pt x="279912" y="-11911"/>
                      <a:pt x="225220" y="605"/>
                      <a:pt x="175242" y="25294"/>
                    </a:cubicBezTo>
                    <a:cubicBezTo>
                      <a:pt x="118407" y="53240"/>
                      <a:pt x="69886" y="86501"/>
                      <a:pt x="3878" y="72014"/>
                    </a:cubicBezTo>
                    <a:cubicBezTo>
                      <a:pt x="1220" y="71414"/>
                      <a:pt x="-751" y="74586"/>
                      <a:pt x="278" y="76557"/>
                    </a:cubicBezTo>
                    <a:cubicBezTo>
                      <a:pt x="363" y="77500"/>
                      <a:pt x="792" y="78443"/>
                      <a:pt x="1821" y="79129"/>
                    </a:cubicBezTo>
                    <a:cubicBezTo>
                      <a:pt x="49141" y="109133"/>
                      <a:pt x="106233" y="117448"/>
                      <a:pt x="160069" y="102961"/>
                    </a:cubicBezTo>
                    <a:cubicBezTo>
                      <a:pt x="221534" y="86501"/>
                      <a:pt x="270054" y="39010"/>
                      <a:pt x="332376" y="25894"/>
                    </a:cubicBezTo>
                    <a:cubicBezTo>
                      <a:pt x="337348" y="24865"/>
                      <a:pt x="336834" y="18865"/>
                      <a:pt x="333405" y="16721"/>
                    </a:cubicBezTo>
                    <a:cubicBezTo>
                      <a:pt x="333062" y="16207"/>
                      <a:pt x="332548" y="15778"/>
                      <a:pt x="331948" y="1552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2" name="任意多边形: 形状 2271">
                <a:extLst>
                  <a:ext uri="{FF2B5EF4-FFF2-40B4-BE49-F238E27FC236}">
                    <a16:creationId xmlns:a16="http://schemas.microsoft.com/office/drawing/2014/main" id="{FA3B580A-FC50-95D1-915B-361E921231BC}"/>
                  </a:ext>
                </a:extLst>
              </p:cNvPr>
              <p:cNvSpPr/>
              <p:nvPr/>
            </p:nvSpPr>
            <p:spPr>
              <a:xfrm>
                <a:off x="4995033" y="4008121"/>
                <a:ext cx="329963" cy="115101"/>
              </a:xfrm>
              <a:custGeom>
                <a:avLst/>
                <a:gdLst>
                  <a:gd name="connsiteX0" fmla="*/ 326784 w 329963"/>
                  <a:gd name="connsiteY0" fmla="*/ 9466 h 115101"/>
                  <a:gd name="connsiteX1" fmla="*/ 180280 w 329963"/>
                  <a:gd name="connsiteY1" fmla="*/ 26954 h 115101"/>
                  <a:gd name="connsiteX2" fmla="*/ 3429 w 329963"/>
                  <a:gd name="connsiteY2" fmla="*/ 86448 h 115101"/>
                  <a:gd name="connsiteX3" fmla="*/ 2658 w 329963"/>
                  <a:gd name="connsiteY3" fmla="*/ 93563 h 115101"/>
                  <a:gd name="connsiteX4" fmla="*/ 2744 w 329963"/>
                  <a:gd name="connsiteY4" fmla="*/ 93563 h 115101"/>
                  <a:gd name="connsiteX5" fmla="*/ 61722 w 329963"/>
                  <a:gd name="connsiteY5" fmla="*/ 113279 h 115101"/>
                  <a:gd name="connsiteX6" fmla="*/ 150619 w 329963"/>
                  <a:gd name="connsiteY6" fmla="*/ 109507 h 115101"/>
                  <a:gd name="connsiteX7" fmla="*/ 234973 w 329963"/>
                  <a:gd name="connsiteY7" fmla="*/ 68702 h 115101"/>
                  <a:gd name="connsiteX8" fmla="*/ 325241 w 329963"/>
                  <a:gd name="connsiteY8" fmla="*/ 21211 h 115101"/>
                  <a:gd name="connsiteX9" fmla="*/ 329270 w 329963"/>
                  <a:gd name="connsiteY9" fmla="*/ 13667 h 115101"/>
                  <a:gd name="connsiteX10" fmla="*/ 326784 w 329963"/>
                  <a:gd name="connsiteY10" fmla="*/ 9466 h 115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9963" h="115101">
                    <a:moveTo>
                      <a:pt x="326784" y="9466"/>
                    </a:moveTo>
                    <a:cubicBezTo>
                      <a:pt x="280750" y="-12736"/>
                      <a:pt x="223828" y="8695"/>
                      <a:pt x="180280" y="26954"/>
                    </a:cubicBezTo>
                    <a:cubicBezTo>
                      <a:pt x="120958" y="51900"/>
                      <a:pt x="69609" y="86019"/>
                      <a:pt x="3429" y="86448"/>
                    </a:cubicBezTo>
                    <a:cubicBezTo>
                      <a:pt x="-686" y="86448"/>
                      <a:pt x="-1285" y="92534"/>
                      <a:pt x="2658" y="93563"/>
                    </a:cubicBezTo>
                    <a:cubicBezTo>
                      <a:pt x="2658" y="93563"/>
                      <a:pt x="2658" y="93563"/>
                      <a:pt x="2744" y="93563"/>
                    </a:cubicBezTo>
                    <a:cubicBezTo>
                      <a:pt x="16545" y="108908"/>
                      <a:pt x="42520" y="111308"/>
                      <a:pt x="61722" y="113279"/>
                    </a:cubicBezTo>
                    <a:cubicBezTo>
                      <a:pt x="91898" y="116280"/>
                      <a:pt x="120873" y="115937"/>
                      <a:pt x="150619" y="109507"/>
                    </a:cubicBezTo>
                    <a:cubicBezTo>
                      <a:pt x="181823" y="102821"/>
                      <a:pt x="209855" y="88076"/>
                      <a:pt x="234973" y="68702"/>
                    </a:cubicBezTo>
                    <a:cubicBezTo>
                      <a:pt x="261290" y="48300"/>
                      <a:pt x="289665" y="20611"/>
                      <a:pt x="325241" y="21211"/>
                    </a:cubicBezTo>
                    <a:cubicBezTo>
                      <a:pt x="329699" y="21297"/>
                      <a:pt x="330899" y="16667"/>
                      <a:pt x="329270" y="13667"/>
                    </a:cubicBezTo>
                    <a:cubicBezTo>
                      <a:pt x="329442" y="12124"/>
                      <a:pt x="328756" y="10495"/>
                      <a:pt x="326784" y="946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3" name="任意多边形: 形状 2272">
                <a:extLst>
                  <a:ext uri="{FF2B5EF4-FFF2-40B4-BE49-F238E27FC236}">
                    <a16:creationId xmlns:a16="http://schemas.microsoft.com/office/drawing/2014/main" id="{453CDAE7-964D-0864-40DD-69767709C4B4}"/>
                  </a:ext>
                </a:extLst>
              </p:cNvPr>
              <p:cNvSpPr/>
              <p:nvPr/>
            </p:nvSpPr>
            <p:spPr>
              <a:xfrm>
                <a:off x="5106322" y="4089469"/>
                <a:ext cx="299343" cy="123416"/>
              </a:xfrm>
              <a:custGeom>
                <a:avLst/>
                <a:gdLst>
                  <a:gd name="connsiteX0" fmla="*/ 295820 w 299343"/>
                  <a:gd name="connsiteY0" fmla="*/ 15043 h 123416"/>
                  <a:gd name="connsiteX1" fmla="*/ 149744 w 299343"/>
                  <a:gd name="connsiteY1" fmla="*/ 18301 h 123416"/>
                  <a:gd name="connsiteX2" fmla="*/ 2812 w 299343"/>
                  <a:gd name="connsiteY2" fmla="*/ 107712 h 123416"/>
                  <a:gd name="connsiteX3" fmla="*/ 411 w 299343"/>
                  <a:gd name="connsiteY3" fmla="*/ 111055 h 123416"/>
                  <a:gd name="connsiteX4" fmla="*/ 2211 w 299343"/>
                  <a:gd name="connsiteY4" fmla="*/ 115685 h 123416"/>
                  <a:gd name="connsiteX5" fmla="*/ 136885 w 299343"/>
                  <a:gd name="connsiteY5" fmla="*/ 102997 h 123416"/>
                  <a:gd name="connsiteX6" fmla="*/ 294620 w 299343"/>
                  <a:gd name="connsiteY6" fmla="*/ 26016 h 123416"/>
                  <a:gd name="connsiteX7" fmla="*/ 297706 w 299343"/>
                  <a:gd name="connsiteY7" fmla="*/ 17186 h 123416"/>
                  <a:gd name="connsiteX8" fmla="*/ 295820 w 299343"/>
                  <a:gd name="connsiteY8" fmla="*/ 15043 h 12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9343" h="123416">
                    <a:moveTo>
                      <a:pt x="295820" y="15043"/>
                    </a:moveTo>
                    <a:cubicBezTo>
                      <a:pt x="252529" y="-9303"/>
                      <a:pt x="193636" y="-1073"/>
                      <a:pt x="149744" y="18301"/>
                    </a:cubicBezTo>
                    <a:cubicBezTo>
                      <a:pt x="96595" y="41790"/>
                      <a:pt x="59990" y="94682"/>
                      <a:pt x="2812" y="107712"/>
                    </a:cubicBezTo>
                    <a:cubicBezTo>
                      <a:pt x="1011" y="108141"/>
                      <a:pt x="326" y="109598"/>
                      <a:pt x="411" y="111055"/>
                    </a:cubicBezTo>
                    <a:cubicBezTo>
                      <a:pt x="-446" y="112598"/>
                      <a:pt x="-17" y="114913"/>
                      <a:pt x="2211" y="115685"/>
                    </a:cubicBezTo>
                    <a:cubicBezTo>
                      <a:pt x="47303" y="131201"/>
                      <a:pt x="94366" y="121514"/>
                      <a:pt x="136885" y="102997"/>
                    </a:cubicBezTo>
                    <a:cubicBezTo>
                      <a:pt x="191407" y="79337"/>
                      <a:pt x="231869" y="27130"/>
                      <a:pt x="294620" y="26016"/>
                    </a:cubicBezTo>
                    <a:cubicBezTo>
                      <a:pt x="299677" y="25930"/>
                      <a:pt x="300620" y="19844"/>
                      <a:pt x="297706" y="17186"/>
                    </a:cubicBezTo>
                    <a:cubicBezTo>
                      <a:pt x="297363" y="16329"/>
                      <a:pt x="296763" y="15558"/>
                      <a:pt x="295820" y="150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4" name="任意多边形: 形状 2273">
                <a:extLst>
                  <a:ext uri="{FF2B5EF4-FFF2-40B4-BE49-F238E27FC236}">
                    <a16:creationId xmlns:a16="http://schemas.microsoft.com/office/drawing/2014/main" id="{EC7CE817-1EDA-C149-BCB3-F117FFA3AE63}"/>
                  </a:ext>
                </a:extLst>
              </p:cNvPr>
              <p:cNvSpPr/>
              <p:nvPr/>
            </p:nvSpPr>
            <p:spPr>
              <a:xfrm>
                <a:off x="5276101" y="4167385"/>
                <a:ext cx="187102" cy="82245"/>
              </a:xfrm>
              <a:custGeom>
                <a:avLst/>
                <a:gdLst>
                  <a:gd name="connsiteX0" fmla="*/ 99465 w 187102"/>
                  <a:gd name="connsiteY0" fmla="*/ 7250 h 82245"/>
                  <a:gd name="connsiteX1" fmla="*/ 3968 w 187102"/>
                  <a:gd name="connsiteY1" fmla="*/ 62543 h 82245"/>
                  <a:gd name="connsiteX2" fmla="*/ 1053 w 187102"/>
                  <a:gd name="connsiteY2" fmla="*/ 65286 h 82245"/>
                  <a:gd name="connsiteX3" fmla="*/ 1653 w 187102"/>
                  <a:gd name="connsiteY3" fmla="*/ 70087 h 82245"/>
                  <a:gd name="connsiteX4" fmla="*/ 90121 w 187102"/>
                  <a:gd name="connsiteY4" fmla="*/ 77888 h 82245"/>
                  <a:gd name="connsiteX5" fmla="*/ 183390 w 187102"/>
                  <a:gd name="connsiteY5" fmla="*/ 22681 h 82245"/>
                  <a:gd name="connsiteX6" fmla="*/ 186648 w 187102"/>
                  <a:gd name="connsiteY6" fmla="*/ 18051 h 82245"/>
                  <a:gd name="connsiteX7" fmla="*/ 185019 w 187102"/>
                  <a:gd name="connsiteY7" fmla="*/ 12822 h 82245"/>
                  <a:gd name="connsiteX8" fmla="*/ 99465 w 187102"/>
                  <a:gd name="connsiteY8" fmla="*/ 7250 h 8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102" h="82245">
                    <a:moveTo>
                      <a:pt x="99465" y="7250"/>
                    </a:moveTo>
                    <a:cubicBezTo>
                      <a:pt x="64661" y="19509"/>
                      <a:pt x="41172" y="58857"/>
                      <a:pt x="3968" y="62543"/>
                    </a:cubicBezTo>
                    <a:cubicBezTo>
                      <a:pt x="2425" y="62714"/>
                      <a:pt x="1396" y="63914"/>
                      <a:pt x="1053" y="65286"/>
                    </a:cubicBezTo>
                    <a:cubicBezTo>
                      <a:pt x="-318" y="66572"/>
                      <a:pt x="-576" y="68887"/>
                      <a:pt x="1653" y="70087"/>
                    </a:cubicBezTo>
                    <a:cubicBezTo>
                      <a:pt x="28657" y="85088"/>
                      <a:pt x="60804" y="84317"/>
                      <a:pt x="90121" y="77888"/>
                    </a:cubicBezTo>
                    <a:cubicBezTo>
                      <a:pt x="126383" y="69829"/>
                      <a:pt x="149014" y="34939"/>
                      <a:pt x="183390" y="22681"/>
                    </a:cubicBezTo>
                    <a:cubicBezTo>
                      <a:pt x="185619" y="21909"/>
                      <a:pt x="186648" y="19937"/>
                      <a:pt x="186648" y="18051"/>
                    </a:cubicBezTo>
                    <a:cubicBezTo>
                      <a:pt x="187505" y="16337"/>
                      <a:pt x="187248" y="14194"/>
                      <a:pt x="185019" y="12822"/>
                    </a:cubicBezTo>
                    <a:cubicBezTo>
                      <a:pt x="158959" y="-3808"/>
                      <a:pt x="127755" y="-2694"/>
                      <a:pt x="99465" y="725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5" name="任意多边形: 形状 2274">
                <a:extLst>
                  <a:ext uri="{FF2B5EF4-FFF2-40B4-BE49-F238E27FC236}">
                    <a16:creationId xmlns:a16="http://schemas.microsoft.com/office/drawing/2014/main" id="{3DCB3DAF-C20B-D279-C3D4-D14C3052331C}"/>
                  </a:ext>
                </a:extLst>
              </p:cNvPr>
              <p:cNvSpPr/>
              <p:nvPr/>
            </p:nvSpPr>
            <p:spPr>
              <a:xfrm>
                <a:off x="4943593" y="3668475"/>
                <a:ext cx="203472" cy="216949"/>
              </a:xfrm>
              <a:custGeom>
                <a:avLst/>
                <a:gdLst>
                  <a:gd name="connsiteX0" fmla="*/ 5492 w 203472"/>
                  <a:gd name="connsiteY0" fmla="*/ 384 h 216949"/>
                  <a:gd name="connsiteX1" fmla="*/ 1377 w 203472"/>
                  <a:gd name="connsiteY1" fmla="*/ 2098 h 216949"/>
                  <a:gd name="connsiteX2" fmla="*/ 948 w 203472"/>
                  <a:gd name="connsiteY2" fmla="*/ 6641 h 216949"/>
                  <a:gd name="connsiteX3" fmla="*/ 45354 w 203472"/>
                  <a:gd name="connsiteY3" fmla="*/ 67506 h 216949"/>
                  <a:gd name="connsiteX4" fmla="*/ 91045 w 203472"/>
                  <a:gd name="connsiteY4" fmla="*/ 121856 h 216949"/>
                  <a:gd name="connsiteX5" fmla="*/ 192972 w 203472"/>
                  <a:gd name="connsiteY5" fmla="*/ 212553 h 216949"/>
                  <a:gd name="connsiteX6" fmla="*/ 194944 w 203472"/>
                  <a:gd name="connsiteY6" fmla="*/ 214525 h 216949"/>
                  <a:gd name="connsiteX7" fmla="*/ 194944 w 203472"/>
                  <a:gd name="connsiteY7" fmla="*/ 214525 h 216949"/>
                  <a:gd name="connsiteX8" fmla="*/ 203002 w 203472"/>
                  <a:gd name="connsiteY8" fmla="*/ 209810 h 216949"/>
                  <a:gd name="connsiteX9" fmla="*/ 183200 w 203472"/>
                  <a:gd name="connsiteY9" fmla="*/ 142601 h 216949"/>
                  <a:gd name="connsiteX10" fmla="*/ 145224 w 203472"/>
                  <a:gd name="connsiteY10" fmla="*/ 81822 h 216949"/>
                  <a:gd name="connsiteX11" fmla="*/ 5492 w 203472"/>
                  <a:gd name="connsiteY11" fmla="*/ 384 h 216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472" h="216949">
                    <a:moveTo>
                      <a:pt x="5492" y="384"/>
                    </a:moveTo>
                    <a:cubicBezTo>
                      <a:pt x="3520" y="-645"/>
                      <a:pt x="1891" y="555"/>
                      <a:pt x="1377" y="2098"/>
                    </a:cubicBezTo>
                    <a:cubicBezTo>
                      <a:pt x="6" y="3127"/>
                      <a:pt x="-680" y="5098"/>
                      <a:pt x="948" y="6641"/>
                    </a:cubicBezTo>
                    <a:cubicBezTo>
                      <a:pt x="19122" y="24301"/>
                      <a:pt x="31724" y="46418"/>
                      <a:pt x="45354" y="67506"/>
                    </a:cubicBezTo>
                    <a:cubicBezTo>
                      <a:pt x="58298" y="87394"/>
                      <a:pt x="74329" y="105140"/>
                      <a:pt x="91045" y="121856"/>
                    </a:cubicBezTo>
                    <a:cubicBezTo>
                      <a:pt x="121478" y="152117"/>
                      <a:pt x="174113" y="173291"/>
                      <a:pt x="192972" y="212553"/>
                    </a:cubicBezTo>
                    <a:cubicBezTo>
                      <a:pt x="193487" y="213582"/>
                      <a:pt x="194173" y="214182"/>
                      <a:pt x="194944" y="214525"/>
                    </a:cubicBezTo>
                    <a:cubicBezTo>
                      <a:pt x="194944" y="214525"/>
                      <a:pt x="194944" y="214525"/>
                      <a:pt x="194944" y="214525"/>
                    </a:cubicBezTo>
                    <a:cubicBezTo>
                      <a:pt x="197430" y="220011"/>
                      <a:pt x="205488" y="215210"/>
                      <a:pt x="203002" y="209810"/>
                    </a:cubicBezTo>
                    <a:cubicBezTo>
                      <a:pt x="193315" y="188293"/>
                      <a:pt x="192887" y="164033"/>
                      <a:pt x="183200" y="142601"/>
                    </a:cubicBezTo>
                    <a:cubicBezTo>
                      <a:pt x="173256" y="120570"/>
                      <a:pt x="160483" y="100510"/>
                      <a:pt x="145224" y="81822"/>
                    </a:cubicBezTo>
                    <a:cubicBezTo>
                      <a:pt x="109048" y="37502"/>
                      <a:pt x="54355" y="25330"/>
                      <a:pt x="5492" y="38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6" name="任意多边形: 形状 2275">
                <a:extLst>
                  <a:ext uri="{FF2B5EF4-FFF2-40B4-BE49-F238E27FC236}">
                    <a16:creationId xmlns:a16="http://schemas.microsoft.com/office/drawing/2014/main" id="{6F067B10-7B19-15DA-A5EF-D89AEC231B1D}"/>
                  </a:ext>
                </a:extLst>
              </p:cNvPr>
              <p:cNvSpPr/>
              <p:nvPr/>
            </p:nvSpPr>
            <p:spPr>
              <a:xfrm>
                <a:off x="5099649" y="3622154"/>
                <a:ext cx="155202" cy="334763"/>
              </a:xfrm>
              <a:custGeom>
                <a:avLst/>
                <a:gdLst>
                  <a:gd name="connsiteX0" fmla="*/ 6741 w 155202"/>
                  <a:gd name="connsiteY0" fmla="*/ 1355 h 334763"/>
                  <a:gd name="connsiteX1" fmla="*/ 5541 w 155202"/>
                  <a:gd name="connsiteY1" fmla="*/ 1012 h 334763"/>
                  <a:gd name="connsiteX2" fmla="*/ 5027 w 155202"/>
                  <a:gd name="connsiteY2" fmla="*/ 584 h 334763"/>
                  <a:gd name="connsiteX3" fmla="*/ 998 w 155202"/>
                  <a:gd name="connsiteY3" fmla="*/ 5984 h 334763"/>
                  <a:gd name="connsiteX4" fmla="*/ 62291 w 155202"/>
                  <a:gd name="connsiteY4" fmla="*/ 169548 h 334763"/>
                  <a:gd name="connsiteX5" fmla="*/ 143216 w 155202"/>
                  <a:gd name="connsiteY5" fmla="*/ 332339 h 334763"/>
                  <a:gd name="connsiteX6" fmla="*/ 147759 w 155202"/>
                  <a:gd name="connsiteY6" fmla="*/ 334140 h 334763"/>
                  <a:gd name="connsiteX7" fmla="*/ 154874 w 155202"/>
                  <a:gd name="connsiteY7" fmla="*/ 328825 h 334763"/>
                  <a:gd name="connsiteX8" fmla="*/ 145273 w 155202"/>
                  <a:gd name="connsiteY8" fmla="*/ 226040 h 334763"/>
                  <a:gd name="connsiteX9" fmla="*/ 125213 w 155202"/>
                  <a:gd name="connsiteY9" fmla="*/ 137144 h 334763"/>
                  <a:gd name="connsiteX10" fmla="*/ 6741 w 155202"/>
                  <a:gd name="connsiteY10" fmla="*/ 1355 h 334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5202" h="334763">
                    <a:moveTo>
                      <a:pt x="6741" y="1355"/>
                    </a:moveTo>
                    <a:cubicBezTo>
                      <a:pt x="6313" y="1184"/>
                      <a:pt x="5970" y="1098"/>
                      <a:pt x="5541" y="1012"/>
                    </a:cubicBezTo>
                    <a:cubicBezTo>
                      <a:pt x="5370" y="841"/>
                      <a:pt x="5198" y="755"/>
                      <a:pt x="5027" y="584"/>
                    </a:cubicBezTo>
                    <a:cubicBezTo>
                      <a:pt x="1941" y="-1731"/>
                      <a:pt x="-1831" y="3413"/>
                      <a:pt x="998" y="5984"/>
                    </a:cubicBezTo>
                    <a:cubicBezTo>
                      <a:pt x="42574" y="44046"/>
                      <a:pt x="50547" y="117341"/>
                      <a:pt x="62291" y="169548"/>
                    </a:cubicBezTo>
                    <a:cubicBezTo>
                      <a:pt x="75922" y="229984"/>
                      <a:pt x="104211" y="284334"/>
                      <a:pt x="143216" y="332339"/>
                    </a:cubicBezTo>
                    <a:cubicBezTo>
                      <a:pt x="144587" y="334054"/>
                      <a:pt x="146302" y="334483"/>
                      <a:pt x="147759" y="334140"/>
                    </a:cubicBezTo>
                    <a:cubicBezTo>
                      <a:pt x="151188" y="336026"/>
                      <a:pt x="156589" y="333454"/>
                      <a:pt x="154874" y="328825"/>
                    </a:cubicBezTo>
                    <a:cubicBezTo>
                      <a:pt x="143644" y="297878"/>
                      <a:pt x="146559" y="258702"/>
                      <a:pt x="145273" y="226040"/>
                    </a:cubicBezTo>
                    <a:cubicBezTo>
                      <a:pt x="144073" y="195094"/>
                      <a:pt x="136701" y="165862"/>
                      <a:pt x="125213" y="137144"/>
                    </a:cubicBezTo>
                    <a:cubicBezTo>
                      <a:pt x="103182" y="82108"/>
                      <a:pt x="60920" y="27416"/>
                      <a:pt x="6741" y="135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7" name="任意多边形: 形状 2276">
                <a:extLst>
                  <a:ext uri="{FF2B5EF4-FFF2-40B4-BE49-F238E27FC236}">
                    <a16:creationId xmlns:a16="http://schemas.microsoft.com/office/drawing/2014/main" id="{0D8F6382-8677-DDCA-65CE-A681DB5E7F0A}"/>
                  </a:ext>
                </a:extLst>
              </p:cNvPr>
              <p:cNvSpPr/>
              <p:nvPr/>
            </p:nvSpPr>
            <p:spPr>
              <a:xfrm>
                <a:off x="5262492" y="3670729"/>
                <a:ext cx="80723" cy="354538"/>
              </a:xfrm>
              <a:custGeom>
                <a:avLst/>
                <a:gdLst>
                  <a:gd name="connsiteX0" fmla="*/ 3518 w 80723"/>
                  <a:gd name="connsiteY0" fmla="*/ 530 h 354538"/>
                  <a:gd name="connsiteX1" fmla="*/ 860 w 80723"/>
                  <a:gd name="connsiteY1" fmla="*/ 6616 h 354538"/>
                  <a:gd name="connsiteX2" fmla="*/ 13462 w 80723"/>
                  <a:gd name="connsiteY2" fmla="*/ 92598 h 354538"/>
                  <a:gd name="connsiteX3" fmla="*/ 10204 w 80723"/>
                  <a:gd name="connsiteY3" fmla="*/ 184753 h 354538"/>
                  <a:gd name="connsiteX4" fmla="*/ 51695 w 80723"/>
                  <a:gd name="connsiteY4" fmla="*/ 348659 h 354538"/>
                  <a:gd name="connsiteX5" fmla="*/ 54010 w 80723"/>
                  <a:gd name="connsiteY5" fmla="*/ 351402 h 354538"/>
                  <a:gd name="connsiteX6" fmla="*/ 64125 w 80723"/>
                  <a:gd name="connsiteY6" fmla="*/ 347716 h 354538"/>
                  <a:gd name="connsiteX7" fmla="*/ 74755 w 80723"/>
                  <a:gd name="connsiteY7" fmla="*/ 242189 h 354538"/>
                  <a:gd name="connsiteX8" fmla="*/ 78956 w 80723"/>
                  <a:gd name="connsiteY8" fmla="*/ 148148 h 354538"/>
                  <a:gd name="connsiteX9" fmla="*/ 6347 w 80723"/>
                  <a:gd name="connsiteY9" fmla="*/ 444 h 354538"/>
                  <a:gd name="connsiteX10" fmla="*/ 3518 w 80723"/>
                  <a:gd name="connsiteY10" fmla="*/ 530 h 354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723" h="354538">
                    <a:moveTo>
                      <a:pt x="3518" y="530"/>
                    </a:moveTo>
                    <a:cubicBezTo>
                      <a:pt x="946" y="444"/>
                      <a:pt x="-1283" y="3959"/>
                      <a:pt x="860" y="6616"/>
                    </a:cubicBezTo>
                    <a:cubicBezTo>
                      <a:pt x="17234" y="26676"/>
                      <a:pt x="14062" y="68253"/>
                      <a:pt x="13462" y="92598"/>
                    </a:cubicBezTo>
                    <a:cubicBezTo>
                      <a:pt x="12776" y="123374"/>
                      <a:pt x="9776" y="153892"/>
                      <a:pt x="10204" y="184753"/>
                    </a:cubicBezTo>
                    <a:cubicBezTo>
                      <a:pt x="11062" y="242874"/>
                      <a:pt x="29493" y="295595"/>
                      <a:pt x="51695" y="348659"/>
                    </a:cubicBezTo>
                    <a:cubicBezTo>
                      <a:pt x="52210" y="349945"/>
                      <a:pt x="53067" y="350802"/>
                      <a:pt x="54010" y="351402"/>
                    </a:cubicBezTo>
                    <a:cubicBezTo>
                      <a:pt x="55896" y="357231"/>
                      <a:pt x="65497" y="354317"/>
                      <a:pt x="64125" y="347716"/>
                    </a:cubicBezTo>
                    <a:cubicBezTo>
                      <a:pt x="56753" y="312054"/>
                      <a:pt x="67383" y="276993"/>
                      <a:pt x="74755" y="242189"/>
                    </a:cubicBezTo>
                    <a:cubicBezTo>
                      <a:pt x="81356" y="211242"/>
                      <a:pt x="82042" y="179609"/>
                      <a:pt x="78956" y="148148"/>
                    </a:cubicBezTo>
                    <a:cubicBezTo>
                      <a:pt x="73812" y="95085"/>
                      <a:pt x="52210" y="31991"/>
                      <a:pt x="6347" y="444"/>
                    </a:cubicBezTo>
                    <a:cubicBezTo>
                      <a:pt x="5318" y="-242"/>
                      <a:pt x="4289" y="-70"/>
                      <a:pt x="3518" y="53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8" name="任意多边形: 形状 2277">
                <a:extLst>
                  <a:ext uri="{FF2B5EF4-FFF2-40B4-BE49-F238E27FC236}">
                    <a16:creationId xmlns:a16="http://schemas.microsoft.com/office/drawing/2014/main" id="{081E6C33-ADDA-5F87-AA1D-A950E6C7488B}"/>
                  </a:ext>
                </a:extLst>
              </p:cNvPr>
              <p:cNvSpPr/>
              <p:nvPr/>
            </p:nvSpPr>
            <p:spPr>
              <a:xfrm>
                <a:off x="5365659" y="3775225"/>
                <a:ext cx="83294" cy="336374"/>
              </a:xfrm>
              <a:custGeom>
                <a:avLst/>
                <a:gdLst>
                  <a:gd name="connsiteX0" fmla="*/ 38025 w 83294"/>
                  <a:gd name="connsiteY0" fmla="*/ 875 h 336374"/>
                  <a:gd name="connsiteX1" fmla="*/ 32624 w 83294"/>
                  <a:gd name="connsiteY1" fmla="*/ 3876 h 336374"/>
                  <a:gd name="connsiteX2" fmla="*/ 5364 w 83294"/>
                  <a:gd name="connsiteY2" fmla="*/ 180126 h 336374"/>
                  <a:gd name="connsiteX3" fmla="*/ 28681 w 83294"/>
                  <a:gd name="connsiteY3" fmla="*/ 333831 h 336374"/>
                  <a:gd name="connsiteX4" fmla="*/ 34596 w 83294"/>
                  <a:gd name="connsiteY4" fmla="*/ 336146 h 336374"/>
                  <a:gd name="connsiteX5" fmla="*/ 39997 w 83294"/>
                  <a:gd name="connsiteY5" fmla="*/ 329116 h 336374"/>
                  <a:gd name="connsiteX6" fmla="*/ 60656 w 83294"/>
                  <a:gd name="connsiteY6" fmla="*/ 228561 h 336374"/>
                  <a:gd name="connsiteX7" fmla="*/ 81573 w 83294"/>
                  <a:gd name="connsiteY7" fmla="*/ 150637 h 336374"/>
                  <a:gd name="connsiteX8" fmla="*/ 40511 w 83294"/>
                  <a:gd name="connsiteY8" fmla="*/ 1304 h 336374"/>
                  <a:gd name="connsiteX9" fmla="*/ 38025 w 83294"/>
                  <a:gd name="connsiteY9" fmla="*/ 875 h 33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294" h="336374">
                    <a:moveTo>
                      <a:pt x="38025" y="875"/>
                    </a:moveTo>
                    <a:cubicBezTo>
                      <a:pt x="35796" y="-1182"/>
                      <a:pt x="31338" y="618"/>
                      <a:pt x="32624" y="3876"/>
                    </a:cubicBezTo>
                    <a:cubicBezTo>
                      <a:pt x="56713" y="63455"/>
                      <a:pt x="17880" y="122348"/>
                      <a:pt x="5364" y="180126"/>
                    </a:cubicBezTo>
                    <a:cubicBezTo>
                      <a:pt x="-6123" y="233104"/>
                      <a:pt x="477" y="287454"/>
                      <a:pt x="28681" y="333831"/>
                    </a:cubicBezTo>
                    <a:cubicBezTo>
                      <a:pt x="30138" y="336231"/>
                      <a:pt x="32539" y="336746"/>
                      <a:pt x="34596" y="336146"/>
                    </a:cubicBezTo>
                    <a:cubicBezTo>
                      <a:pt x="37939" y="336060"/>
                      <a:pt x="41283" y="333317"/>
                      <a:pt x="39997" y="329116"/>
                    </a:cubicBezTo>
                    <a:cubicBezTo>
                      <a:pt x="29624" y="294912"/>
                      <a:pt x="47541" y="259508"/>
                      <a:pt x="60656" y="228561"/>
                    </a:cubicBezTo>
                    <a:cubicBezTo>
                      <a:pt x="71286" y="203358"/>
                      <a:pt x="78402" y="177898"/>
                      <a:pt x="81573" y="150637"/>
                    </a:cubicBezTo>
                    <a:cubicBezTo>
                      <a:pt x="87145" y="101602"/>
                      <a:pt x="80630" y="35680"/>
                      <a:pt x="40511" y="1304"/>
                    </a:cubicBezTo>
                    <a:cubicBezTo>
                      <a:pt x="39825" y="790"/>
                      <a:pt x="38882" y="704"/>
                      <a:pt x="38025" y="87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9" name="任意多边形: 形状 2278">
                <a:extLst>
                  <a:ext uri="{FF2B5EF4-FFF2-40B4-BE49-F238E27FC236}">
                    <a16:creationId xmlns:a16="http://schemas.microsoft.com/office/drawing/2014/main" id="{C18AFACD-5D2E-FE77-D49E-5BD1FEBC0A82}"/>
                  </a:ext>
                </a:extLst>
              </p:cNvPr>
              <p:cNvSpPr/>
              <p:nvPr/>
            </p:nvSpPr>
            <p:spPr>
              <a:xfrm>
                <a:off x="5439827" y="3951453"/>
                <a:ext cx="76625" cy="240200"/>
              </a:xfrm>
              <a:custGeom>
                <a:avLst/>
                <a:gdLst>
                  <a:gd name="connsiteX0" fmla="*/ 45382 w 76625"/>
                  <a:gd name="connsiteY0" fmla="*/ 2269 h 240200"/>
                  <a:gd name="connsiteX1" fmla="*/ 44867 w 76625"/>
                  <a:gd name="connsiteY1" fmla="*/ 4670 h 240200"/>
                  <a:gd name="connsiteX2" fmla="*/ 12463 w 76625"/>
                  <a:gd name="connsiteY2" fmla="*/ 114483 h 240200"/>
                  <a:gd name="connsiteX3" fmla="*/ 16406 w 76625"/>
                  <a:gd name="connsiteY3" fmla="*/ 235356 h 240200"/>
                  <a:gd name="connsiteX4" fmla="*/ 18550 w 76625"/>
                  <a:gd name="connsiteY4" fmla="*/ 237413 h 240200"/>
                  <a:gd name="connsiteX5" fmla="*/ 28751 w 76625"/>
                  <a:gd name="connsiteY5" fmla="*/ 235956 h 240200"/>
                  <a:gd name="connsiteX6" fmla="*/ 50353 w 76625"/>
                  <a:gd name="connsiteY6" fmla="*/ 983 h 240200"/>
                  <a:gd name="connsiteX7" fmla="*/ 45382 w 76625"/>
                  <a:gd name="connsiteY7" fmla="*/ 2269 h 24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625" h="240200">
                    <a:moveTo>
                      <a:pt x="45382" y="2269"/>
                    </a:moveTo>
                    <a:cubicBezTo>
                      <a:pt x="44953" y="2955"/>
                      <a:pt x="44696" y="3727"/>
                      <a:pt x="44867" y="4670"/>
                    </a:cubicBezTo>
                    <a:cubicBezTo>
                      <a:pt x="52325" y="42303"/>
                      <a:pt x="25665" y="80536"/>
                      <a:pt x="12463" y="114483"/>
                    </a:cubicBezTo>
                    <a:cubicBezTo>
                      <a:pt x="-3139" y="154774"/>
                      <a:pt x="-6482" y="197465"/>
                      <a:pt x="16406" y="235356"/>
                    </a:cubicBezTo>
                    <a:cubicBezTo>
                      <a:pt x="17007" y="236299"/>
                      <a:pt x="17692" y="236984"/>
                      <a:pt x="18550" y="237413"/>
                    </a:cubicBezTo>
                    <a:cubicBezTo>
                      <a:pt x="21121" y="241185"/>
                      <a:pt x="27979" y="241528"/>
                      <a:pt x="28751" y="235956"/>
                    </a:cubicBezTo>
                    <a:cubicBezTo>
                      <a:pt x="39381" y="160775"/>
                      <a:pt x="115933" y="71878"/>
                      <a:pt x="50353" y="983"/>
                    </a:cubicBezTo>
                    <a:cubicBezTo>
                      <a:pt x="48553" y="-988"/>
                      <a:pt x="45982" y="298"/>
                      <a:pt x="45382" y="226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0" name="任意多边形: 形状 2279">
                <a:extLst>
                  <a:ext uri="{FF2B5EF4-FFF2-40B4-BE49-F238E27FC236}">
                    <a16:creationId xmlns:a16="http://schemas.microsoft.com/office/drawing/2014/main" id="{87772A8F-C22D-3492-DD12-43928CFF0EB4}"/>
                  </a:ext>
                </a:extLst>
              </p:cNvPr>
              <p:cNvSpPr/>
              <p:nvPr/>
            </p:nvSpPr>
            <p:spPr>
              <a:xfrm>
                <a:off x="5037153" y="3833499"/>
                <a:ext cx="503296" cy="487913"/>
              </a:xfrm>
              <a:custGeom>
                <a:avLst/>
                <a:gdLst>
                  <a:gd name="connsiteX0" fmla="*/ 5287 w 503296"/>
                  <a:gd name="connsiteY0" fmla="*/ 380 h 487913"/>
                  <a:gd name="connsiteX1" fmla="*/ 1858 w 503296"/>
                  <a:gd name="connsiteY1" fmla="*/ 6552 h 487913"/>
                  <a:gd name="connsiteX2" fmla="*/ 78667 w 503296"/>
                  <a:gd name="connsiteY2" fmla="*/ 41013 h 487913"/>
                  <a:gd name="connsiteX3" fmla="*/ 153162 w 503296"/>
                  <a:gd name="connsiteY3" fmla="*/ 83619 h 487913"/>
                  <a:gd name="connsiteX4" fmla="*/ 289036 w 503296"/>
                  <a:gd name="connsiteY4" fmla="*/ 202519 h 487913"/>
                  <a:gd name="connsiteX5" fmla="*/ 493833 w 503296"/>
                  <a:gd name="connsiteY5" fmla="*/ 485240 h 487913"/>
                  <a:gd name="connsiteX6" fmla="*/ 502749 w 503296"/>
                  <a:gd name="connsiteY6" fmla="*/ 479925 h 487913"/>
                  <a:gd name="connsiteX7" fmla="*/ 295808 w 503296"/>
                  <a:gd name="connsiteY7" fmla="*/ 195575 h 487913"/>
                  <a:gd name="connsiteX8" fmla="*/ 165678 w 503296"/>
                  <a:gd name="connsiteY8" fmla="*/ 80789 h 487913"/>
                  <a:gd name="connsiteX9" fmla="*/ 5287 w 503296"/>
                  <a:gd name="connsiteY9" fmla="*/ 380 h 48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3296" h="487913">
                    <a:moveTo>
                      <a:pt x="5287" y="380"/>
                    </a:moveTo>
                    <a:cubicBezTo>
                      <a:pt x="1172" y="-1592"/>
                      <a:pt x="-2257" y="4666"/>
                      <a:pt x="1858" y="6552"/>
                    </a:cubicBezTo>
                    <a:cubicBezTo>
                      <a:pt x="22774" y="15724"/>
                      <a:pt x="52778" y="30641"/>
                      <a:pt x="78667" y="41013"/>
                    </a:cubicBezTo>
                    <a:cubicBezTo>
                      <a:pt x="105327" y="51729"/>
                      <a:pt x="129416" y="67416"/>
                      <a:pt x="153162" y="83619"/>
                    </a:cubicBezTo>
                    <a:cubicBezTo>
                      <a:pt x="203140" y="117651"/>
                      <a:pt x="247202" y="159142"/>
                      <a:pt x="289036" y="202519"/>
                    </a:cubicBezTo>
                    <a:cubicBezTo>
                      <a:pt x="369789" y="286015"/>
                      <a:pt x="444456" y="379627"/>
                      <a:pt x="493833" y="485240"/>
                    </a:cubicBezTo>
                    <a:cubicBezTo>
                      <a:pt x="496662" y="491327"/>
                      <a:pt x="505578" y="485926"/>
                      <a:pt x="502749" y="479925"/>
                    </a:cubicBezTo>
                    <a:cubicBezTo>
                      <a:pt x="452942" y="373455"/>
                      <a:pt x="376647" y="280186"/>
                      <a:pt x="295808" y="195575"/>
                    </a:cubicBezTo>
                    <a:cubicBezTo>
                      <a:pt x="255689" y="153570"/>
                      <a:pt x="212827" y="114737"/>
                      <a:pt x="165678" y="80789"/>
                    </a:cubicBezTo>
                    <a:cubicBezTo>
                      <a:pt x="115357" y="44528"/>
                      <a:pt x="46606" y="19839"/>
                      <a:pt x="5287" y="38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1" name="任意多边形: 形状 2280">
                <a:extLst>
                  <a:ext uri="{FF2B5EF4-FFF2-40B4-BE49-F238E27FC236}">
                    <a16:creationId xmlns:a16="http://schemas.microsoft.com/office/drawing/2014/main" id="{56B7AE89-A6CD-B853-B6F0-41E1A50C1BE0}"/>
                  </a:ext>
                </a:extLst>
              </p:cNvPr>
              <p:cNvSpPr/>
              <p:nvPr/>
            </p:nvSpPr>
            <p:spPr>
              <a:xfrm>
                <a:off x="4772498" y="3757995"/>
                <a:ext cx="276260" cy="85637"/>
              </a:xfrm>
              <a:custGeom>
                <a:avLst/>
                <a:gdLst>
                  <a:gd name="connsiteX0" fmla="*/ 154126 w 276260"/>
                  <a:gd name="connsiteY0" fmla="*/ 12276 h 85637"/>
                  <a:gd name="connsiteX1" fmla="*/ 5994 w 276260"/>
                  <a:gd name="connsiteY1" fmla="*/ 103 h 85637"/>
                  <a:gd name="connsiteX2" fmla="*/ 3593 w 276260"/>
                  <a:gd name="connsiteY2" fmla="*/ 531 h 85637"/>
                  <a:gd name="connsiteX3" fmla="*/ 1021 w 276260"/>
                  <a:gd name="connsiteY3" fmla="*/ 6789 h 85637"/>
                  <a:gd name="connsiteX4" fmla="*/ 115807 w 276260"/>
                  <a:gd name="connsiteY4" fmla="*/ 67482 h 85637"/>
                  <a:gd name="connsiteX5" fmla="*/ 188416 w 276260"/>
                  <a:gd name="connsiteY5" fmla="*/ 82227 h 85637"/>
                  <a:gd name="connsiteX6" fmla="*/ 268569 w 276260"/>
                  <a:gd name="connsiteY6" fmla="*/ 85570 h 85637"/>
                  <a:gd name="connsiteX7" fmla="*/ 271484 w 276260"/>
                  <a:gd name="connsiteY7" fmla="*/ 85228 h 85637"/>
                  <a:gd name="connsiteX8" fmla="*/ 275084 w 276260"/>
                  <a:gd name="connsiteY8" fmla="*/ 77255 h 85637"/>
                  <a:gd name="connsiteX9" fmla="*/ 154126 w 276260"/>
                  <a:gd name="connsiteY9" fmla="*/ 12276 h 85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6260" h="85637">
                    <a:moveTo>
                      <a:pt x="154126" y="12276"/>
                    </a:moveTo>
                    <a:cubicBezTo>
                      <a:pt x="105092" y="2074"/>
                      <a:pt x="55114" y="11933"/>
                      <a:pt x="5994" y="103"/>
                    </a:cubicBezTo>
                    <a:cubicBezTo>
                      <a:pt x="5136" y="-155"/>
                      <a:pt x="4279" y="103"/>
                      <a:pt x="3593" y="531"/>
                    </a:cubicBezTo>
                    <a:cubicBezTo>
                      <a:pt x="850" y="531"/>
                      <a:pt x="-1379" y="4560"/>
                      <a:pt x="1021" y="6789"/>
                    </a:cubicBezTo>
                    <a:cubicBezTo>
                      <a:pt x="34111" y="35936"/>
                      <a:pt x="73974" y="54452"/>
                      <a:pt x="115807" y="67482"/>
                    </a:cubicBezTo>
                    <a:cubicBezTo>
                      <a:pt x="139382" y="74855"/>
                      <a:pt x="163899" y="79055"/>
                      <a:pt x="188416" y="82227"/>
                    </a:cubicBezTo>
                    <a:cubicBezTo>
                      <a:pt x="215077" y="85656"/>
                      <a:pt x="242252" y="81113"/>
                      <a:pt x="268569" y="85570"/>
                    </a:cubicBezTo>
                    <a:cubicBezTo>
                      <a:pt x="269684" y="85742"/>
                      <a:pt x="270627" y="85570"/>
                      <a:pt x="271484" y="85228"/>
                    </a:cubicBezTo>
                    <a:cubicBezTo>
                      <a:pt x="274999" y="85399"/>
                      <a:pt x="277999" y="80770"/>
                      <a:pt x="275084" y="77255"/>
                    </a:cubicBezTo>
                    <a:cubicBezTo>
                      <a:pt x="245081" y="40993"/>
                      <a:pt x="199561" y="21705"/>
                      <a:pt x="154126" y="1227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5" name="图形 2">
              <a:extLst>
                <a:ext uri="{FF2B5EF4-FFF2-40B4-BE49-F238E27FC236}">
                  <a16:creationId xmlns:a16="http://schemas.microsoft.com/office/drawing/2014/main" id="{5A2A10EA-65BF-7261-17D8-6A6F89BA1A0B}"/>
                </a:ext>
              </a:extLst>
            </p:cNvPr>
            <p:cNvGrpSpPr/>
            <p:nvPr/>
          </p:nvGrpSpPr>
          <p:grpSpPr>
            <a:xfrm>
              <a:off x="2895755" y="5247497"/>
              <a:ext cx="811340" cy="622070"/>
              <a:chOff x="2895755" y="5247497"/>
              <a:chExt cx="811340" cy="622070"/>
            </a:xfrm>
            <a:solidFill>
              <a:srgbClr val="9CCC65"/>
            </a:solidFill>
          </p:grpSpPr>
          <p:sp>
            <p:nvSpPr>
              <p:cNvPr id="2258" name="任意多边形: 形状 2257">
                <a:extLst>
                  <a:ext uri="{FF2B5EF4-FFF2-40B4-BE49-F238E27FC236}">
                    <a16:creationId xmlns:a16="http://schemas.microsoft.com/office/drawing/2014/main" id="{78903C03-5322-EF3B-CA02-8FFE0FFF5C7D}"/>
                  </a:ext>
                </a:extLst>
              </p:cNvPr>
              <p:cNvSpPr/>
              <p:nvPr/>
            </p:nvSpPr>
            <p:spPr>
              <a:xfrm>
                <a:off x="3075981" y="5259911"/>
                <a:ext cx="97590" cy="291660"/>
              </a:xfrm>
              <a:custGeom>
                <a:avLst/>
                <a:gdLst>
                  <a:gd name="connsiteX0" fmla="*/ 83338 w 97590"/>
                  <a:gd name="connsiteY0" fmla="*/ 291639 h 291660"/>
                  <a:gd name="connsiteX1" fmla="*/ 88653 w 97590"/>
                  <a:gd name="connsiteY1" fmla="*/ 286410 h 291660"/>
                  <a:gd name="connsiteX2" fmla="*/ 82652 w 97590"/>
                  <a:gd name="connsiteY2" fmla="*/ 95757 h 291660"/>
                  <a:gd name="connsiteX3" fmla="*/ 5071 w 97590"/>
                  <a:gd name="connsiteY3" fmla="*/ 174 h 291660"/>
                  <a:gd name="connsiteX4" fmla="*/ 1385 w 97590"/>
                  <a:gd name="connsiteY4" fmla="*/ 1460 h 291660"/>
                  <a:gd name="connsiteX5" fmla="*/ 442 w 97590"/>
                  <a:gd name="connsiteY5" fmla="*/ 5746 h 291660"/>
                  <a:gd name="connsiteX6" fmla="*/ 36703 w 97590"/>
                  <a:gd name="connsiteY6" fmla="*/ 158594 h 291660"/>
                  <a:gd name="connsiteX7" fmla="*/ 79223 w 97590"/>
                  <a:gd name="connsiteY7" fmla="*/ 289496 h 291660"/>
                  <a:gd name="connsiteX8" fmla="*/ 81023 w 97590"/>
                  <a:gd name="connsiteY8" fmla="*/ 291124 h 291660"/>
                  <a:gd name="connsiteX9" fmla="*/ 83338 w 97590"/>
                  <a:gd name="connsiteY9" fmla="*/ 291639 h 291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590" h="291660">
                    <a:moveTo>
                      <a:pt x="83338" y="291639"/>
                    </a:moveTo>
                    <a:cubicBezTo>
                      <a:pt x="85909" y="291468"/>
                      <a:pt x="88567" y="289753"/>
                      <a:pt x="88653" y="286410"/>
                    </a:cubicBezTo>
                    <a:cubicBezTo>
                      <a:pt x="90624" y="222544"/>
                      <a:pt x="111027" y="157736"/>
                      <a:pt x="82652" y="95757"/>
                    </a:cubicBezTo>
                    <a:cubicBezTo>
                      <a:pt x="68421" y="64639"/>
                      <a:pt x="39961" y="11318"/>
                      <a:pt x="5071" y="174"/>
                    </a:cubicBezTo>
                    <a:cubicBezTo>
                      <a:pt x="3356" y="-341"/>
                      <a:pt x="2156" y="345"/>
                      <a:pt x="1385" y="1460"/>
                    </a:cubicBezTo>
                    <a:cubicBezTo>
                      <a:pt x="184" y="2403"/>
                      <a:pt x="-501" y="4203"/>
                      <a:pt x="442" y="5746"/>
                    </a:cubicBezTo>
                    <a:cubicBezTo>
                      <a:pt x="30188" y="54609"/>
                      <a:pt x="33531" y="102873"/>
                      <a:pt x="36703" y="158594"/>
                    </a:cubicBezTo>
                    <a:cubicBezTo>
                      <a:pt x="39361" y="204971"/>
                      <a:pt x="45276" y="254606"/>
                      <a:pt x="79223" y="289496"/>
                    </a:cubicBezTo>
                    <a:cubicBezTo>
                      <a:pt x="79651" y="290267"/>
                      <a:pt x="80252" y="290782"/>
                      <a:pt x="81023" y="291124"/>
                    </a:cubicBezTo>
                    <a:cubicBezTo>
                      <a:pt x="81623" y="291554"/>
                      <a:pt x="82480" y="291725"/>
                      <a:pt x="83338" y="29163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9" name="任意多边形: 形状 2258">
                <a:extLst>
                  <a:ext uri="{FF2B5EF4-FFF2-40B4-BE49-F238E27FC236}">
                    <a16:creationId xmlns:a16="http://schemas.microsoft.com/office/drawing/2014/main" id="{E4AED97A-4CE3-1869-8423-488284F6B67A}"/>
                  </a:ext>
                </a:extLst>
              </p:cNvPr>
              <p:cNvSpPr/>
              <p:nvPr/>
            </p:nvSpPr>
            <p:spPr>
              <a:xfrm>
                <a:off x="3204297" y="5294588"/>
                <a:ext cx="82117" cy="335301"/>
              </a:xfrm>
              <a:custGeom>
                <a:avLst/>
                <a:gdLst>
                  <a:gd name="connsiteX0" fmla="*/ 57891 w 82117"/>
                  <a:gd name="connsiteY0" fmla="*/ 334115 h 335301"/>
                  <a:gd name="connsiteX1" fmla="*/ 66206 w 82117"/>
                  <a:gd name="connsiteY1" fmla="*/ 330086 h 335301"/>
                  <a:gd name="connsiteX2" fmla="*/ 81551 w 82117"/>
                  <a:gd name="connsiteY2" fmla="*/ 142005 h 335301"/>
                  <a:gd name="connsiteX3" fmla="*/ 6456 w 82117"/>
                  <a:gd name="connsiteY3" fmla="*/ 731 h 335301"/>
                  <a:gd name="connsiteX4" fmla="*/ 3541 w 82117"/>
                  <a:gd name="connsiteY4" fmla="*/ 130 h 335301"/>
                  <a:gd name="connsiteX5" fmla="*/ 455 w 82117"/>
                  <a:gd name="connsiteY5" fmla="*/ 5102 h 335301"/>
                  <a:gd name="connsiteX6" fmla="*/ 13485 w 82117"/>
                  <a:gd name="connsiteY6" fmla="*/ 182296 h 335301"/>
                  <a:gd name="connsiteX7" fmla="*/ 56434 w 82117"/>
                  <a:gd name="connsiteY7" fmla="*/ 333258 h 335301"/>
                  <a:gd name="connsiteX8" fmla="*/ 57891 w 82117"/>
                  <a:gd name="connsiteY8" fmla="*/ 334115 h 33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117" h="335301">
                    <a:moveTo>
                      <a:pt x="57891" y="334115"/>
                    </a:moveTo>
                    <a:cubicBezTo>
                      <a:pt x="61063" y="336601"/>
                      <a:pt x="66892" y="335143"/>
                      <a:pt x="66206" y="330086"/>
                    </a:cubicBezTo>
                    <a:cubicBezTo>
                      <a:pt x="57891" y="266992"/>
                      <a:pt x="86437" y="205442"/>
                      <a:pt x="81551" y="142005"/>
                    </a:cubicBezTo>
                    <a:cubicBezTo>
                      <a:pt x="77265" y="86456"/>
                      <a:pt x="50519" y="35363"/>
                      <a:pt x="6456" y="731"/>
                    </a:cubicBezTo>
                    <a:cubicBezTo>
                      <a:pt x="5427" y="-41"/>
                      <a:pt x="4399" y="-127"/>
                      <a:pt x="3541" y="130"/>
                    </a:cubicBezTo>
                    <a:cubicBezTo>
                      <a:pt x="1313" y="-213"/>
                      <a:pt x="-1002" y="2702"/>
                      <a:pt x="455" y="5102"/>
                    </a:cubicBezTo>
                    <a:cubicBezTo>
                      <a:pt x="36117" y="62538"/>
                      <a:pt x="20944" y="119374"/>
                      <a:pt x="13485" y="182296"/>
                    </a:cubicBezTo>
                    <a:cubicBezTo>
                      <a:pt x="6885" y="237589"/>
                      <a:pt x="13228" y="293310"/>
                      <a:pt x="56434" y="333258"/>
                    </a:cubicBezTo>
                    <a:cubicBezTo>
                      <a:pt x="56862" y="333600"/>
                      <a:pt x="57377" y="333944"/>
                      <a:pt x="57891" y="33411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0" name="任意多边形: 形状 2259">
                <a:extLst>
                  <a:ext uri="{FF2B5EF4-FFF2-40B4-BE49-F238E27FC236}">
                    <a16:creationId xmlns:a16="http://schemas.microsoft.com/office/drawing/2014/main" id="{44FBEB98-19DB-17EA-1890-880AED519F31}"/>
                  </a:ext>
                </a:extLst>
              </p:cNvPr>
              <p:cNvSpPr/>
              <p:nvPr/>
            </p:nvSpPr>
            <p:spPr>
              <a:xfrm>
                <a:off x="3314521" y="5345466"/>
                <a:ext cx="72354" cy="336534"/>
              </a:xfrm>
              <a:custGeom>
                <a:avLst/>
                <a:gdLst>
                  <a:gd name="connsiteX0" fmla="*/ 39908 w 72354"/>
                  <a:gd name="connsiteY0" fmla="*/ 336129 h 336534"/>
                  <a:gd name="connsiteX1" fmla="*/ 45651 w 72354"/>
                  <a:gd name="connsiteY1" fmla="*/ 329786 h 336534"/>
                  <a:gd name="connsiteX2" fmla="*/ 60396 w 72354"/>
                  <a:gd name="connsiteY2" fmla="*/ 228801 h 336534"/>
                  <a:gd name="connsiteX3" fmla="*/ 70855 w 72354"/>
                  <a:gd name="connsiteY3" fmla="*/ 135704 h 336534"/>
                  <a:gd name="connsiteX4" fmla="*/ 44794 w 72354"/>
                  <a:gd name="connsiteY4" fmla="*/ 50579 h 336534"/>
                  <a:gd name="connsiteX5" fmla="*/ 6646 w 72354"/>
                  <a:gd name="connsiteY5" fmla="*/ 1544 h 336534"/>
                  <a:gd name="connsiteX6" fmla="*/ 6646 w 72354"/>
                  <a:gd name="connsiteY6" fmla="*/ 1544 h 336534"/>
                  <a:gd name="connsiteX7" fmla="*/ 217 w 72354"/>
                  <a:gd name="connsiteY7" fmla="*/ 4630 h 336534"/>
                  <a:gd name="connsiteX8" fmla="*/ 2875 w 72354"/>
                  <a:gd name="connsiteY8" fmla="*/ 191168 h 336534"/>
                  <a:gd name="connsiteX9" fmla="*/ 35107 w 72354"/>
                  <a:gd name="connsiteY9" fmla="*/ 335101 h 336534"/>
                  <a:gd name="connsiteX10" fmla="*/ 39908 w 72354"/>
                  <a:gd name="connsiteY10" fmla="*/ 336129 h 336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54" h="336534">
                    <a:moveTo>
                      <a:pt x="39908" y="336129"/>
                    </a:moveTo>
                    <a:cubicBezTo>
                      <a:pt x="43337" y="336644"/>
                      <a:pt x="47194" y="333900"/>
                      <a:pt x="45651" y="329786"/>
                    </a:cubicBezTo>
                    <a:cubicBezTo>
                      <a:pt x="33221" y="296439"/>
                      <a:pt x="49938" y="260434"/>
                      <a:pt x="60396" y="228801"/>
                    </a:cubicBezTo>
                    <a:cubicBezTo>
                      <a:pt x="70340" y="198712"/>
                      <a:pt x="74969" y="167337"/>
                      <a:pt x="70855" y="135704"/>
                    </a:cubicBezTo>
                    <a:cubicBezTo>
                      <a:pt x="66911" y="105443"/>
                      <a:pt x="57653" y="78097"/>
                      <a:pt x="44794" y="50579"/>
                    </a:cubicBezTo>
                    <a:cubicBezTo>
                      <a:pt x="36565" y="33091"/>
                      <a:pt x="25677" y="9431"/>
                      <a:pt x="6646" y="1544"/>
                    </a:cubicBezTo>
                    <a:cubicBezTo>
                      <a:pt x="6646" y="1544"/>
                      <a:pt x="6646" y="1544"/>
                      <a:pt x="6646" y="1544"/>
                    </a:cubicBezTo>
                    <a:cubicBezTo>
                      <a:pt x="4332" y="-1799"/>
                      <a:pt x="-1155" y="773"/>
                      <a:pt x="217" y="4630"/>
                    </a:cubicBezTo>
                    <a:cubicBezTo>
                      <a:pt x="21820" y="67210"/>
                      <a:pt x="6732" y="126960"/>
                      <a:pt x="2875" y="191168"/>
                    </a:cubicBezTo>
                    <a:cubicBezTo>
                      <a:pt x="131" y="238317"/>
                      <a:pt x="-1155" y="299096"/>
                      <a:pt x="35107" y="335101"/>
                    </a:cubicBezTo>
                    <a:cubicBezTo>
                      <a:pt x="36650" y="336729"/>
                      <a:pt x="38450" y="336815"/>
                      <a:pt x="39908" y="33612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1" name="任意多边形: 形状 2260">
                <a:extLst>
                  <a:ext uri="{FF2B5EF4-FFF2-40B4-BE49-F238E27FC236}">
                    <a16:creationId xmlns:a16="http://schemas.microsoft.com/office/drawing/2014/main" id="{16843FFA-006C-5C31-D3B9-4847C4BF520F}"/>
                  </a:ext>
                </a:extLst>
              </p:cNvPr>
              <p:cNvSpPr/>
              <p:nvPr/>
            </p:nvSpPr>
            <p:spPr>
              <a:xfrm>
                <a:off x="3412018" y="5415942"/>
                <a:ext cx="76993" cy="313295"/>
              </a:xfrm>
              <a:custGeom>
                <a:avLst/>
                <a:gdLst>
                  <a:gd name="connsiteX0" fmla="*/ 48795 w 76993"/>
                  <a:gd name="connsiteY0" fmla="*/ 312716 h 313295"/>
                  <a:gd name="connsiteX1" fmla="*/ 56082 w 76993"/>
                  <a:gd name="connsiteY1" fmla="*/ 306887 h 313295"/>
                  <a:gd name="connsiteX2" fmla="*/ 76227 w 76993"/>
                  <a:gd name="connsiteY2" fmla="*/ 132522 h 313295"/>
                  <a:gd name="connsiteX3" fmla="*/ 43395 w 76993"/>
                  <a:gd name="connsiteY3" fmla="*/ 1277 h 313295"/>
                  <a:gd name="connsiteX4" fmla="*/ 38423 w 76993"/>
                  <a:gd name="connsiteY4" fmla="*/ 1105 h 313295"/>
                  <a:gd name="connsiteX5" fmla="*/ 36108 w 76993"/>
                  <a:gd name="connsiteY5" fmla="*/ 4535 h 313295"/>
                  <a:gd name="connsiteX6" fmla="*/ 618 w 76993"/>
                  <a:gd name="connsiteY6" fmla="*/ 172813 h 313295"/>
                  <a:gd name="connsiteX7" fmla="*/ 46138 w 76993"/>
                  <a:gd name="connsiteY7" fmla="*/ 311602 h 313295"/>
                  <a:gd name="connsiteX8" fmla="*/ 48795 w 76993"/>
                  <a:gd name="connsiteY8" fmla="*/ 312716 h 31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993" h="313295">
                    <a:moveTo>
                      <a:pt x="48795" y="312716"/>
                    </a:moveTo>
                    <a:cubicBezTo>
                      <a:pt x="52224" y="314602"/>
                      <a:pt x="57711" y="311687"/>
                      <a:pt x="56082" y="306887"/>
                    </a:cubicBezTo>
                    <a:cubicBezTo>
                      <a:pt x="36279" y="247308"/>
                      <a:pt x="72027" y="191843"/>
                      <a:pt x="76227" y="132522"/>
                    </a:cubicBezTo>
                    <a:cubicBezTo>
                      <a:pt x="79485" y="86231"/>
                      <a:pt x="73056" y="38568"/>
                      <a:pt x="43395" y="1277"/>
                    </a:cubicBezTo>
                    <a:cubicBezTo>
                      <a:pt x="41937" y="-609"/>
                      <a:pt x="39623" y="-180"/>
                      <a:pt x="38423" y="1105"/>
                    </a:cubicBezTo>
                    <a:cubicBezTo>
                      <a:pt x="37051" y="1534"/>
                      <a:pt x="35937" y="2734"/>
                      <a:pt x="36108" y="4535"/>
                    </a:cubicBezTo>
                    <a:cubicBezTo>
                      <a:pt x="42795" y="62742"/>
                      <a:pt x="5076" y="114863"/>
                      <a:pt x="618" y="172813"/>
                    </a:cubicBezTo>
                    <a:cubicBezTo>
                      <a:pt x="-2983" y="220647"/>
                      <a:pt x="8762" y="278855"/>
                      <a:pt x="46138" y="311602"/>
                    </a:cubicBezTo>
                    <a:cubicBezTo>
                      <a:pt x="47081" y="312288"/>
                      <a:pt x="47938" y="312630"/>
                      <a:pt x="48795" y="31271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2" name="任意多边形: 形状 2261">
                <a:extLst>
                  <a:ext uri="{FF2B5EF4-FFF2-40B4-BE49-F238E27FC236}">
                    <a16:creationId xmlns:a16="http://schemas.microsoft.com/office/drawing/2014/main" id="{36182A7D-17C9-2588-4EFB-E4EABCAA6F39}"/>
                  </a:ext>
                </a:extLst>
              </p:cNvPr>
              <p:cNvSpPr/>
              <p:nvPr/>
            </p:nvSpPr>
            <p:spPr>
              <a:xfrm>
                <a:off x="3515506" y="5565071"/>
                <a:ext cx="63979" cy="193927"/>
              </a:xfrm>
              <a:custGeom>
                <a:avLst/>
                <a:gdLst>
                  <a:gd name="connsiteX0" fmla="*/ 33690 w 63979"/>
                  <a:gd name="connsiteY0" fmla="*/ 192905 h 193927"/>
                  <a:gd name="connsiteX1" fmla="*/ 39176 w 63979"/>
                  <a:gd name="connsiteY1" fmla="*/ 192733 h 193927"/>
                  <a:gd name="connsiteX2" fmla="*/ 42434 w 63979"/>
                  <a:gd name="connsiteY2" fmla="*/ 188104 h 193927"/>
                  <a:gd name="connsiteX3" fmla="*/ 63436 w 63979"/>
                  <a:gd name="connsiteY3" fmla="*/ 81720 h 193927"/>
                  <a:gd name="connsiteX4" fmla="*/ 26660 w 63979"/>
                  <a:gd name="connsiteY4" fmla="*/ 881 h 193927"/>
                  <a:gd name="connsiteX5" fmla="*/ 21946 w 63979"/>
                  <a:gd name="connsiteY5" fmla="*/ 1910 h 193927"/>
                  <a:gd name="connsiteX6" fmla="*/ 20403 w 63979"/>
                  <a:gd name="connsiteY6" fmla="*/ 5596 h 193927"/>
                  <a:gd name="connsiteX7" fmla="*/ 0 w 63979"/>
                  <a:gd name="connsiteY7" fmla="*/ 114038 h 193927"/>
                  <a:gd name="connsiteX8" fmla="*/ 33690 w 63979"/>
                  <a:gd name="connsiteY8" fmla="*/ 192905 h 19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979" h="193927">
                    <a:moveTo>
                      <a:pt x="33690" y="192905"/>
                    </a:moveTo>
                    <a:cubicBezTo>
                      <a:pt x="35747" y="194534"/>
                      <a:pt x="37890" y="194019"/>
                      <a:pt x="39176" y="192733"/>
                    </a:cubicBezTo>
                    <a:cubicBezTo>
                      <a:pt x="40977" y="192048"/>
                      <a:pt x="42434" y="190590"/>
                      <a:pt x="42434" y="188104"/>
                    </a:cubicBezTo>
                    <a:cubicBezTo>
                      <a:pt x="42520" y="151500"/>
                      <a:pt x="67980" y="118667"/>
                      <a:pt x="63436" y="81720"/>
                    </a:cubicBezTo>
                    <a:cubicBezTo>
                      <a:pt x="59750" y="51887"/>
                      <a:pt x="49806" y="21283"/>
                      <a:pt x="26660" y="881"/>
                    </a:cubicBezTo>
                    <a:cubicBezTo>
                      <a:pt x="24775" y="-833"/>
                      <a:pt x="22717" y="195"/>
                      <a:pt x="21946" y="1910"/>
                    </a:cubicBezTo>
                    <a:cubicBezTo>
                      <a:pt x="20831" y="2681"/>
                      <a:pt x="19974" y="4053"/>
                      <a:pt x="20403" y="5596"/>
                    </a:cubicBezTo>
                    <a:cubicBezTo>
                      <a:pt x="29318" y="41943"/>
                      <a:pt x="0" y="77176"/>
                      <a:pt x="0" y="114038"/>
                    </a:cubicBezTo>
                    <a:cubicBezTo>
                      <a:pt x="86" y="144042"/>
                      <a:pt x="9430" y="173874"/>
                      <a:pt x="33690" y="19290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3" name="任意多边形: 形状 2262">
                <a:extLst>
                  <a:ext uri="{FF2B5EF4-FFF2-40B4-BE49-F238E27FC236}">
                    <a16:creationId xmlns:a16="http://schemas.microsoft.com/office/drawing/2014/main" id="{3D5BC01F-EC49-EFFA-19F3-1BC30CD785E2}"/>
                  </a:ext>
                </a:extLst>
              </p:cNvPr>
              <p:cNvSpPr/>
              <p:nvPr/>
            </p:nvSpPr>
            <p:spPr>
              <a:xfrm>
                <a:off x="2895755" y="5438368"/>
                <a:ext cx="269663" cy="127507"/>
              </a:xfrm>
              <a:custGeom>
                <a:avLst/>
                <a:gdLst>
                  <a:gd name="connsiteX0" fmla="*/ 124260 w 269663"/>
                  <a:gd name="connsiteY0" fmla="*/ 111553 h 127507"/>
                  <a:gd name="connsiteX1" fmla="*/ 194212 w 269663"/>
                  <a:gd name="connsiteY1" fmla="*/ 127155 h 127507"/>
                  <a:gd name="connsiteX2" fmla="*/ 264163 w 269663"/>
                  <a:gd name="connsiteY2" fmla="*/ 123469 h 127507"/>
                  <a:gd name="connsiteX3" fmla="*/ 265963 w 269663"/>
                  <a:gd name="connsiteY3" fmla="*/ 114297 h 127507"/>
                  <a:gd name="connsiteX4" fmla="*/ 265963 w 269663"/>
                  <a:gd name="connsiteY4" fmla="*/ 114297 h 127507"/>
                  <a:gd name="connsiteX5" fmla="*/ 263392 w 269663"/>
                  <a:gd name="connsiteY5" fmla="*/ 113097 h 127507"/>
                  <a:gd name="connsiteX6" fmla="*/ 143977 w 269663"/>
                  <a:gd name="connsiteY6" fmla="*/ 47089 h 127507"/>
                  <a:gd name="connsiteX7" fmla="*/ 77540 w 269663"/>
                  <a:gd name="connsiteY7" fmla="*/ 22057 h 127507"/>
                  <a:gd name="connsiteX8" fmla="*/ 5445 w 269663"/>
                  <a:gd name="connsiteY8" fmla="*/ 368 h 127507"/>
                  <a:gd name="connsiteX9" fmla="*/ 1245 w 269663"/>
                  <a:gd name="connsiteY9" fmla="*/ 2254 h 127507"/>
                  <a:gd name="connsiteX10" fmla="*/ 987 w 269663"/>
                  <a:gd name="connsiteY10" fmla="*/ 6712 h 127507"/>
                  <a:gd name="connsiteX11" fmla="*/ 124260 w 269663"/>
                  <a:gd name="connsiteY11" fmla="*/ 111553 h 127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663" h="127507">
                    <a:moveTo>
                      <a:pt x="124260" y="111553"/>
                    </a:moveTo>
                    <a:cubicBezTo>
                      <a:pt x="146977" y="119783"/>
                      <a:pt x="170123" y="125098"/>
                      <a:pt x="194212" y="127155"/>
                    </a:cubicBezTo>
                    <a:cubicBezTo>
                      <a:pt x="217615" y="129213"/>
                      <a:pt x="240589" y="121498"/>
                      <a:pt x="264163" y="123469"/>
                    </a:cubicBezTo>
                    <a:cubicBezTo>
                      <a:pt x="270164" y="123984"/>
                      <a:pt x="271964" y="114811"/>
                      <a:pt x="265963" y="114297"/>
                    </a:cubicBezTo>
                    <a:cubicBezTo>
                      <a:pt x="265963" y="114297"/>
                      <a:pt x="265963" y="114297"/>
                      <a:pt x="265963" y="114297"/>
                    </a:cubicBezTo>
                    <a:cubicBezTo>
                      <a:pt x="265363" y="113697"/>
                      <a:pt x="264592" y="113182"/>
                      <a:pt x="263392" y="113097"/>
                    </a:cubicBezTo>
                    <a:cubicBezTo>
                      <a:pt x="220186" y="108382"/>
                      <a:pt x="182639" y="65777"/>
                      <a:pt x="143977" y="47089"/>
                    </a:cubicBezTo>
                    <a:cubicBezTo>
                      <a:pt x="122717" y="36802"/>
                      <a:pt x="100600" y="27629"/>
                      <a:pt x="77540" y="22057"/>
                    </a:cubicBezTo>
                    <a:cubicBezTo>
                      <a:pt x="53108" y="16142"/>
                      <a:pt x="28077" y="11598"/>
                      <a:pt x="5445" y="368"/>
                    </a:cubicBezTo>
                    <a:cubicBezTo>
                      <a:pt x="3388" y="-660"/>
                      <a:pt x="1759" y="625"/>
                      <a:pt x="1245" y="2254"/>
                    </a:cubicBezTo>
                    <a:cubicBezTo>
                      <a:pt x="-41" y="3197"/>
                      <a:pt x="-641" y="5169"/>
                      <a:pt x="987" y="6712"/>
                    </a:cubicBezTo>
                    <a:cubicBezTo>
                      <a:pt x="40764" y="44517"/>
                      <a:pt x="70425" y="92094"/>
                      <a:pt x="124260" y="11155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4" name="任意多边形: 形状 2263">
                <a:extLst>
                  <a:ext uri="{FF2B5EF4-FFF2-40B4-BE49-F238E27FC236}">
                    <a16:creationId xmlns:a16="http://schemas.microsoft.com/office/drawing/2014/main" id="{7A9F7F52-CD14-D9EC-FE67-1381B402FD3E}"/>
                  </a:ext>
                </a:extLst>
              </p:cNvPr>
              <p:cNvSpPr/>
              <p:nvPr/>
            </p:nvSpPr>
            <p:spPr>
              <a:xfrm>
                <a:off x="2903917" y="5601158"/>
                <a:ext cx="364889" cy="74387"/>
              </a:xfrm>
              <a:custGeom>
                <a:avLst/>
                <a:gdLst>
                  <a:gd name="connsiteX0" fmla="*/ 169848 w 364889"/>
                  <a:gd name="connsiteY0" fmla="*/ 74094 h 74387"/>
                  <a:gd name="connsiteX1" fmla="*/ 260373 w 364889"/>
                  <a:gd name="connsiteY1" fmla="*/ 63379 h 74387"/>
                  <a:gd name="connsiteX2" fmla="*/ 360500 w 364889"/>
                  <a:gd name="connsiteY2" fmla="*/ 38261 h 74387"/>
                  <a:gd name="connsiteX3" fmla="*/ 363158 w 364889"/>
                  <a:gd name="connsiteY3" fmla="*/ 29774 h 74387"/>
                  <a:gd name="connsiteX4" fmla="*/ 359986 w 364889"/>
                  <a:gd name="connsiteY4" fmla="*/ 26002 h 74387"/>
                  <a:gd name="connsiteX5" fmla="*/ 179620 w 364889"/>
                  <a:gd name="connsiteY5" fmla="*/ 3800 h 74387"/>
                  <a:gd name="connsiteX6" fmla="*/ 4998 w 364889"/>
                  <a:gd name="connsiteY6" fmla="*/ 370 h 74387"/>
                  <a:gd name="connsiteX7" fmla="*/ 1227 w 364889"/>
                  <a:gd name="connsiteY7" fmla="*/ 6029 h 74387"/>
                  <a:gd name="connsiteX8" fmla="*/ 1741 w 364889"/>
                  <a:gd name="connsiteY8" fmla="*/ 6371 h 74387"/>
                  <a:gd name="connsiteX9" fmla="*/ 2427 w 364889"/>
                  <a:gd name="connsiteY9" fmla="*/ 7400 h 74387"/>
                  <a:gd name="connsiteX10" fmla="*/ 169848 w 364889"/>
                  <a:gd name="connsiteY10" fmla="*/ 74094 h 7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4889" h="74387">
                    <a:moveTo>
                      <a:pt x="169848" y="74094"/>
                    </a:moveTo>
                    <a:cubicBezTo>
                      <a:pt x="200709" y="75380"/>
                      <a:pt x="230798" y="72551"/>
                      <a:pt x="260373" y="63379"/>
                    </a:cubicBezTo>
                    <a:cubicBezTo>
                      <a:pt x="291663" y="53692"/>
                      <a:pt x="327496" y="38004"/>
                      <a:pt x="360500" y="38261"/>
                    </a:cubicBezTo>
                    <a:cubicBezTo>
                      <a:pt x="365386" y="38261"/>
                      <a:pt x="366072" y="32432"/>
                      <a:pt x="363158" y="29774"/>
                    </a:cubicBezTo>
                    <a:cubicBezTo>
                      <a:pt x="362986" y="28231"/>
                      <a:pt x="362043" y="26774"/>
                      <a:pt x="359986" y="26002"/>
                    </a:cubicBezTo>
                    <a:cubicBezTo>
                      <a:pt x="301778" y="5171"/>
                      <a:pt x="241085" y="-3401"/>
                      <a:pt x="179620" y="3800"/>
                    </a:cubicBezTo>
                    <a:cubicBezTo>
                      <a:pt x="126557" y="10057"/>
                      <a:pt x="54719" y="26946"/>
                      <a:pt x="4998" y="370"/>
                    </a:cubicBezTo>
                    <a:cubicBezTo>
                      <a:pt x="1655" y="-1430"/>
                      <a:pt x="-1945" y="3800"/>
                      <a:pt x="1227" y="6029"/>
                    </a:cubicBezTo>
                    <a:cubicBezTo>
                      <a:pt x="1398" y="6114"/>
                      <a:pt x="1569" y="6200"/>
                      <a:pt x="1741" y="6371"/>
                    </a:cubicBezTo>
                    <a:cubicBezTo>
                      <a:pt x="1912" y="6714"/>
                      <a:pt x="2084" y="7057"/>
                      <a:pt x="2427" y="7400"/>
                    </a:cubicBezTo>
                    <a:cubicBezTo>
                      <a:pt x="45032" y="49920"/>
                      <a:pt x="110612" y="71608"/>
                      <a:pt x="169848" y="7409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5" name="任意多边形: 形状 2264">
                <a:extLst>
                  <a:ext uri="{FF2B5EF4-FFF2-40B4-BE49-F238E27FC236}">
                    <a16:creationId xmlns:a16="http://schemas.microsoft.com/office/drawing/2014/main" id="{C6E77FC6-F23A-E23D-ED25-4379C7E2340E}"/>
                  </a:ext>
                </a:extLst>
              </p:cNvPr>
              <p:cNvSpPr/>
              <p:nvPr/>
            </p:nvSpPr>
            <p:spPr>
              <a:xfrm>
                <a:off x="3004246" y="5671332"/>
                <a:ext cx="352583" cy="102150"/>
              </a:xfrm>
              <a:custGeom>
                <a:avLst/>
                <a:gdLst>
                  <a:gd name="connsiteX0" fmla="*/ 1110 w 352583"/>
                  <a:gd name="connsiteY0" fmla="*/ 74643 h 102150"/>
                  <a:gd name="connsiteX1" fmla="*/ 164502 w 352583"/>
                  <a:gd name="connsiteY1" fmla="*/ 94016 h 102150"/>
                  <a:gd name="connsiteX2" fmla="*/ 251770 w 352583"/>
                  <a:gd name="connsiteY2" fmla="*/ 58784 h 102150"/>
                  <a:gd name="connsiteX3" fmla="*/ 347782 w 352583"/>
                  <a:gd name="connsiteY3" fmla="*/ 13692 h 102150"/>
                  <a:gd name="connsiteX4" fmla="*/ 347867 w 352583"/>
                  <a:gd name="connsiteY4" fmla="*/ 2891 h 102150"/>
                  <a:gd name="connsiteX5" fmla="*/ 344524 w 352583"/>
                  <a:gd name="connsiteY5" fmla="*/ 1605 h 102150"/>
                  <a:gd name="connsiteX6" fmla="*/ 176160 w 352583"/>
                  <a:gd name="connsiteY6" fmla="*/ 17036 h 102150"/>
                  <a:gd name="connsiteX7" fmla="*/ 90349 w 352583"/>
                  <a:gd name="connsiteY7" fmla="*/ 50725 h 102150"/>
                  <a:gd name="connsiteX8" fmla="*/ 5053 w 352583"/>
                  <a:gd name="connsiteY8" fmla="*/ 67442 h 102150"/>
                  <a:gd name="connsiteX9" fmla="*/ 167 w 352583"/>
                  <a:gd name="connsiteY9" fmla="*/ 71985 h 102150"/>
                  <a:gd name="connsiteX10" fmla="*/ 1110 w 352583"/>
                  <a:gd name="connsiteY10" fmla="*/ 74643 h 102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2583" h="102150">
                    <a:moveTo>
                      <a:pt x="1110" y="74643"/>
                    </a:moveTo>
                    <a:cubicBezTo>
                      <a:pt x="46115" y="107390"/>
                      <a:pt x="112724" y="106790"/>
                      <a:pt x="164502" y="94016"/>
                    </a:cubicBezTo>
                    <a:cubicBezTo>
                      <a:pt x="195191" y="86473"/>
                      <a:pt x="224766" y="75243"/>
                      <a:pt x="251770" y="58784"/>
                    </a:cubicBezTo>
                    <a:cubicBezTo>
                      <a:pt x="282116" y="40267"/>
                      <a:pt x="311691" y="18664"/>
                      <a:pt x="347782" y="13692"/>
                    </a:cubicBezTo>
                    <a:cubicBezTo>
                      <a:pt x="354382" y="12749"/>
                      <a:pt x="353954" y="2720"/>
                      <a:pt x="347867" y="2891"/>
                    </a:cubicBezTo>
                    <a:cubicBezTo>
                      <a:pt x="347010" y="2205"/>
                      <a:pt x="345810" y="1691"/>
                      <a:pt x="344524" y="1605"/>
                    </a:cubicBezTo>
                    <a:cubicBezTo>
                      <a:pt x="287088" y="-1652"/>
                      <a:pt x="231196" y="-1481"/>
                      <a:pt x="176160" y="17036"/>
                    </a:cubicBezTo>
                    <a:cubicBezTo>
                      <a:pt x="147014" y="26894"/>
                      <a:pt x="119153" y="39838"/>
                      <a:pt x="90349" y="50725"/>
                    </a:cubicBezTo>
                    <a:cubicBezTo>
                      <a:pt x="67547" y="59298"/>
                      <a:pt x="29399" y="76271"/>
                      <a:pt x="5053" y="67442"/>
                    </a:cubicBezTo>
                    <a:cubicBezTo>
                      <a:pt x="1881" y="66242"/>
                      <a:pt x="-691" y="69585"/>
                      <a:pt x="167" y="71985"/>
                    </a:cubicBezTo>
                    <a:cubicBezTo>
                      <a:pt x="-90" y="72843"/>
                      <a:pt x="81" y="73871"/>
                      <a:pt x="1110" y="746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6" name="任意多边形: 形状 2265">
                <a:extLst>
                  <a:ext uri="{FF2B5EF4-FFF2-40B4-BE49-F238E27FC236}">
                    <a16:creationId xmlns:a16="http://schemas.microsoft.com/office/drawing/2014/main" id="{089616D8-A582-FD1D-15BA-679EA5EC3B9C}"/>
                  </a:ext>
                </a:extLst>
              </p:cNvPr>
              <p:cNvSpPr/>
              <p:nvPr/>
            </p:nvSpPr>
            <p:spPr>
              <a:xfrm>
                <a:off x="3147345" y="5714564"/>
                <a:ext cx="317212" cy="139706"/>
              </a:xfrm>
              <a:custGeom>
                <a:avLst/>
                <a:gdLst>
                  <a:gd name="connsiteX0" fmla="*/ 3143 w 317212"/>
                  <a:gd name="connsiteY0" fmla="*/ 125879 h 139706"/>
                  <a:gd name="connsiteX1" fmla="*/ 157619 w 317212"/>
                  <a:gd name="connsiteY1" fmla="*/ 114907 h 139706"/>
                  <a:gd name="connsiteX2" fmla="*/ 224142 w 317212"/>
                  <a:gd name="connsiteY2" fmla="*/ 69301 h 139706"/>
                  <a:gd name="connsiteX3" fmla="*/ 312096 w 317212"/>
                  <a:gd name="connsiteY3" fmla="*/ 16409 h 139706"/>
                  <a:gd name="connsiteX4" fmla="*/ 316897 w 317212"/>
                  <a:gd name="connsiteY4" fmla="*/ 8950 h 139706"/>
                  <a:gd name="connsiteX5" fmla="*/ 312696 w 317212"/>
                  <a:gd name="connsiteY5" fmla="*/ 4150 h 139706"/>
                  <a:gd name="connsiteX6" fmla="*/ 160020 w 317212"/>
                  <a:gd name="connsiteY6" fmla="*/ 33296 h 139706"/>
                  <a:gd name="connsiteX7" fmla="*/ 2886 w 317212"/>
                  <a:gd name="connsiteY7" fmla="*/ 117650 h 139706"/>
                  <a:gd name="connsiteX8" fmla="*/ 1857 w 317212"/>
                  <a:gd name="connsiteY8" fmla="*/ 123736 h 139706"/>
                  <a:gd name="connsiteX9" fmla="*/ 3143 w 317212"/>
                  <a:gd name="connsiteY9" fmla="*/ 125879 h 139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7212" h="139706">
                    <a:moveTo>
                      <a:pt x="3143" y="125879"/>
                    </a:moveTo>
                    <a:cubicBezTo>
                      <a:pt x="48834" y="152283"/>
                      <a:pt x="113214" y="136509"/>
                      <a:pt x="157619" y="114907"/>
                    </a:cubicBezTo>
                    <a:cubicBezTo>
                      <a:pt x="182223" y="102905"/>
                      <a:pt x="203911" y="87732"/>
                      <a:pt x="224142" y="69301"/>
                    </a:cubicBezTo>
                    <a:cubicBezTo>
                      <a:pt x="249002" y="46669"/>
                      <a:pt x="276349" y="18037"/>
                      <a:pt x="312096" y="16409"/>
                    </a:cubicBezTo>
                    <a:cubicBezTo>
                      <a:pt x="316468" y="16237"/>
                      <a:pt x="317925" y="12123"/>
                      <a:pt x="316897" y="8950"/>
                    </a:cubicBezTo>
                    <a:cubicBezTo>
                      <a:pt x="316725" y="6807"/>
                      <a:pt x="315439" y="4664"/>
                      <a:pt x="312696" y="4150"/>
                    </a:cubicBezTo>
                    <a:cubicBezTo>
                      <a:pt x="259547" y="-6994"/>
                      <a:pt x="206140" y="4836"/>
                      <a:pt x="160020" y="33296"/>
                    </a:cubicBezTo>
                    <a:cubicBezTo>
                      <a:pt x="109699" y="64329"/>
                      <a:pt x="67094" y="120564"/>
                      <a:pt x="2886" y="117650"/>
                    </a:cubicBezTo>
                    <a:cubicBezTo>
                      <a:pt x="-629" y="117478"/>
                      <a:pt x="-886" y="122365"/>
                      <a:pt x="1857" y="123736"/>
                    </a:cubicBezTo>
                    <a:cubicBezTo>
                      <a:pt x="1857" y="124508"/>
                      <a:pt x="2286" y="125365"/>
                      <a:pt x="3143" y="12587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7" name="任意多边形: 形状 2266">
                <a:extLst>
                  <a:ext uri="{FF2B5EF4-FFF2-40B4-BE49-F238E27FC236}">
                    <a16:creationId xmlns:a16="http://schemas.microsoft.com/office/drawing/2014/main" id="{7D9A6837-0DE0-B957-81E8-5B67EF3B155C}"/>
                  </a:ext>
                </a:extLst>
              </p:cNvPr>
              <p:cNvSpPr/>
              <p:nvPr/>
            </p:nvSpPr>
            <p:spPr>
              <a:xfrm>
                <a:off x="3342405" y="5748849"/>
                <a:ext cx="218801" cy="120718"/>
              </a:xfrm>
              <a:custGeom>
                <a:avLst/>
                <a:gdLst>
                  <a:gd name="connsiteX0" fmla="*/ 1650 w 218801"/>
                  <a:gd name="connsiteY0" fmla="*/ 112254 h 120718"/>
                  <a:gd name="connsiteX1" fmla="*/ 216048 w 218801"/>
                  <a:gd name="connsiteY1" fmla="*/ 13756 h 120718"/>
                  <a:gd name="connsiteX2" fmla="*/ 214077 w 218801"/>
                  <a:gd name="connsiteY2" fmla="*/ 3640 h 120718"/>
                  <a:gd name="connsiteX3" fmla="*/ 211419 w 218801"/>
                  <a:gd name="connsiteY3" fmla="*/ 2355 h 120718"/>
                  <a:gd name="connsiteX4" fmla="*/ 96119 w 218801"/>
                  <a:gd name="connsiteY4" fmla="*/ 38874 h 120718"/>
                  <a:gd name="connsiteX5" fmla="*/ 3365 w 218801"/>
                  <a:gd name="connsiteY5" fmla="*/ 105910 h 120718"/>
                  <a:gd name="connsiteX6" fmla="*/ 1307 w 218801"/>
                  <a:gd name="connsiteY6" fmla="*/ 107196 h 120718"/>
                  <a:gd name="connsiteX7" fmla="*/ 1650 w 218801"/>
                  <a:gd name="connsiteY7" fmla="*/ 112254 h 120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801" h="120718">
                    <a:moveTo>
                      <a:pt x="1650" y="112254"/>
                    </a:moveTo>
                    <a:cubicBezTo>
                      <a:pt x="90376" y="150487"/>
                      <a:pt x="148754" y="48818"/>
                      <a:pt x="216048" y="13756"/>
                    </a:cubicBezTo>
                    <a:cubicBezTo>
                      <a:pt x="221106" y="11098"/>
                      <a:pt x="218449" y="4841"/>
                      <a:pt x="214077" y="3640"/>
                    </a:cubicBezTo>
                    <a:cubicBezTo>
                      <a:pt x="213391" y="3040"/>
                      <a:pt x="212534" y="2526"/>
                      <a:pt x="211419" y="2355"/>
                    </a:cubicBezTo>
                    <a:cubicBezTo>
                      <a:pt x="168042" y="-6561"/>
                      <a:pt x="128866" y="10756"/>
                      <a:pt x="96119" y="38874"/>
                    </a:cubicBezTo>
                    <a:cubicBezTo>
                      <a:pt x="68516" y="62619"/>
                      <a:pt x="41341" y="100510"/>
                      <a:pt x="3365" y="105910"/>
                    </a:cubicBezTo>
                    <a:cubicBezTo>
                      <a:pt x="2422" y="105996"/>
                      <a:pt x="1736" y="106510"/>
                      <a:pt x="1307" y="107196"/>
                    </a:cubicBezTo>
                    <a:cubicBezTo>
                      <a:pt x="-321" y="108397"/>
                      <a:pt x="-664" y="111311"/>
                      <a:pt x="1650" y="11225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8" name="任意多边形: 形状 2267">
                <a:extLst>
                  <a:ext uri="{FF2B5EF4-FFF2-40B4-BE49-F238E27FC236}">
                    <a16:creationId xmlns:a16="http://schemas.microsoft.com/office/drawing/2014/main" id="{B1DFA0AF-B719-970B-1ACE-BFC23BA6D2BA}"/>
                  </a:ext>
                </a:extLst>
              </p:cNvPr>
              <p:cNvSpPr/>
              <p:nvPr/>
            </p:nvSpPr>
            <p:spPr>
              <a:xfrm>
                <a:off x="3082399" y="5472008"/>
                <a:ext cx="624697" cy="316083"/>
              </a:xfrm>
              <a:custGeom>
                <a:avLst/>
                <a:gdLst>
                  <a:gd name="connsiteX0" fmla="*/ 1053 w 624697"/>
                  <a:gd name="connsiteY0" fmla="*/ 6333 h 316083"/>
                  <a:gd name="connsiteX1" fmla="*/ 5682 w 624697"/>
                  <a:gd name="connsiteY1" fmla="*/ 1018 h 316083"/>
                  <a:gd name="connsiteX2" fmla="*/ 63718 w 624697"/>
                  <a:gd name="connsiteY2" fmla="*/ 61969 h 316083"/>
                  <a:gd name="connsiteX3" fmla="*/ 128612 w 624697"/>
                  <a:gd name="connsiteY3" fmla="*/ 118033 h 316083"/>
                  <a:gd name="connsiteX4" fmla="*/ 285917 w 624697"/>
                  <a:gd name="connsiteY4" fmla="*/ 206673 h 316083"/>
                  <a:gd name="connsiteX5" fmla="*/ 620588 w 624697"/>
                  <a:gd name="connsiteY5" fmla="*/ 305857 h 316083"/>
                  <a:gd name="connsiteX6" fmla="*/ 618616 w 624697"/>
                  <a:gd name="connsiteY6" fmla="*/ 316058 h 316083"/>
                  <a:gd name="connsiteX7" fmla="*/ 281631 w 624697"/>
                  <a:gd name="connsiteY7" fmla="*/ 215503 h 316083"/>
                  <a:gd name="connsiteX8" fmla="*/ 130155 w 624697"/>
                  <a:gd name="connsiteY8" fmla="*/ 130977 h 316083"/>
                  <a:gd name="connsiteX9" fmla="*/ 1053 w 624697"/>
                  <a:gd name="connsiteY9" fmla="*/ 6333 h 31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4697" h="316083">
                    <a:moveTo>
                      <a:pt x="1053" y="6333"/>
                    </a:moveTo>
                    <a:cubicBezTo>
                      <a:pt x="-2119" y="3076"/>
                      <a:pt x="2596" y="-2239"/>
                      <a:pt x="5682" y="1018"/>
                    </a:cubicBezTo>
                    <a:cubicBezTo>
                      <a:pt x="21284" y="17735"/>
                      <a:pt x="45287" y="41052"/>
                      <a:pt x="63718" y="61969"/>
                    </a:cubicBezTo>
                    <a:cubicBezTo>
                      <a:pt x="82749" y="83572"/>
                      <a:pt x="105552" y="101059"/>
                      <a:pt x="128612" y="118033"/>
                    </a:cubicBezTo>
                    <a:cubicBezTo>
                      <a:pt x="177304" y="153866"/>
                      <a:pt x="231139" y="181555"/>
                      <a:pt x="285917" y="206673"/>
                    </a:cubicBezTo>
                    <a:cubicBezTo>
                      <a:pt x="391445" y="255022"/>
                      <a:pt x="504687" y="294369"/>
                      <a:pt x="620588" y="305857"/>
                    </a:cubicBezTo>
                    <a:cubicBezTo>
                      <a:pt x="627274" y="306543"/>
                      <a:pt x="625217" y="316658"/>
                      <a:pt x="618616" y="316058"/>
                    </a:cubicBezTo>
                    <a:cubicBezTo>
                      <a:pt x="501687" y="304485"/>
                      <a:pt x="388273" y="263594"/>
                      <a:pt x="281631" y="215503"/>
                    </a:cubicBezTo>
                    <a:cubicBezTo>
                      <a:pt x="228739" y="191671"/>
                      <a:pt x="177818" y="164153"/>
                      <a:pt x="130155" y="130977"/>
                    </a:cubicBezTo>
                    <a:cubicBezTo>
                      <a:pt x="79234" y="95488"/>
                      <a:pt x="33114" y="38823"/>
                      <a:pt x="1053" y="633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9" name="任意多边形: 形状 2268">
                <a:extLst>
                  <a:ext uri="{FF2B5EF4-FFF2-40B4-BE49-F238E27FC236}">
                    <a16:creationId xmlns:a16="http://schemas.microsoft.com/office/drawing/2014/main" id="{C5A3E72D-8CE4-0EC2-B45A-9B8A25C3570E}"/>
                  </a:ext>
                </a:extLst>
              </p:cNvPr>
              <p:cNvSpPr/>
              <p:nvPr/>
            </p:nvSpPr>
            <p:spPr>
              <a:xfrm>
                <a:off x="2923683" y="5247497"/>
                <a:ext cx="169391" cy="235739"/>
              </a:xfrm>
              <a:custGeom>
                <a:avLst/>
                <a:gdLst>
                  <a:gd name="connsiteX0" fmla="*/ 162769 w 169391"/>
                  <a:gd name="connsiteY0" fmla="*/ 235388 h 235739"/>
                  <a:gd name="connsiteX1" fmla="*/ 169113 w 169391"/>
                  <a:gd name="connsiteY1" fmla="*/ 229387 h 235739"/>
                  <a:gd name="connsiteX2" fmla="*/ 168513 w 169391"/>
                  <a:gd name="connsiteY2" fmla="*/ 226472 h 235739"/>
                  <a:gd name="connsiteX3" fmla="*/ 138680 w 169391"/>
                  <a:gd name="connsiteY3" fmla="*/ 151977 h 235739"/>
                  <a:gd name="connsiteX4" fmla="*/ 100619 w 169391"/>
                  <a:gd name="connsiteY4" fmla="*/ 88455 h 235739"/>
                  <a:gd name="connsiteX5" fmla="*/ 5207 w 169391"/>
                  <a:gd name="connsiteY5" fmla="*/ 415 h 235739"/>
                  <a:gd name="connsiteX6" fmla="*/ 149 w 169391"/>
                  <a:gd name="connsiteY6" fmla="*/ 4873 h 235739"/>
                  <a:gd name="connsiteX7" fmla="*/ 492 w 169391"/>
                  <a:gd name="connsiteY7" fmla="*/ 7273 h 235739"/>
                  <a:gd name="connsiteX8" fmla="*/ 61271 w 169391"/>
                  <a:gd name="connsiteY8" fmla="*/ 142890 h 235739"/>
                  <a:gd name="connsiteX9" fmla="*/ 162769 w 169391"/>
                  <a:gd name="connsiteY9" fmla="*/ 235388 h 23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391" h="235739">
                    <a:moveTo>
                      <a:pt x="162769" y="235388"/>
                    </a:moveTo>
                    <a:cubicBezTo>
                      <a:pt x="167055" y="237017"/>
                      <a:pt x="170399" y="232644"/>
                      <a:pt x="169113" y="229387"/>
                    </a:cubicBezTo>
                    <a:cubicBezTo>
                      <a:pt x="169199" y="228444"/>
                      <a:pt x="169027" y="227501"/>
                      <a:pt x="168513" y="226472"/>
                    </a:cubicBezTo>
                    <a:cubicBezTo>
                      <a:pt x="155568" y="203069"/>
                      <a:pt x="150768" y="175980"/>
                      <a:pt x="138680" y="151977"/>
                    </a:cubicBezTo>
                    <a:cubicBezTo>
                      <a:pt x="127622" y="129946"/>
                      <a:pt x="115449" y="108257"/>
                      <a:pt x="100619" y="88455"/>
                    </a:cubicBezTo>
                    <a:cubicBezTo>
                      <a:pt x="74472" y="53393"/>
                      <a:pt x="43611" y="21932"/>
                      <a:pt x="5207" y="415"/>
                    </a:cubicBezTo>
                    <a:cubicBezTo>
                      <a:pt x="2292" y="-1214"/>
                      <a:pt x="-708" y="2301"/>
                      <a:pt x="149" y="4873"/>
                    </a:cubicBezTo>
                    <a:cubicBezTo>
                      <a:pt x="-23" y="5644"/>
                      <a:pt x="-23" y="6502"/>
                      <a:pt x="492" y="7273"/>
                    </a:cubicBezTo>
                    <a:cubicBezTo>
                      <a:pt x="28009" y="49621"/>
                      <a:pt x="35382" y="100028"/>
                      <a:pt x="61271" y="142890"/>
                    </a:cubicBezTo>
                    <a:cubicBezTo>
                      <a:pt x="85188" y="182409"/>
                      <a:pt x="118535" y="218928"/>
                      <a:pt x="162769" y="23538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6" name="图形 2">
              <a:extLst>
                <a:ext uri="{FF2B5EF4-FFF2-40B4-BE49-F238E27FC236}">
                  <a16:creationId xmlns:a16="http://schemas.microsoft.com/office/drawing/2014/main" id="{01C892CB-7B4A-3798-3015-80A96BE6E8F6}"/>
                </a:ext>
              </a:extLst>
            </p:cNvPr>
            <p:cNvGrpSpPr/>
            <p:nvPr/>
          </p:nvGrpSpPr>
          <p:grpSpPr>
            <a:xfrm>
              <a:off x="4841841" y="5748647"/>
              <a:ext cx="855315" cy="619964"/>
              <a:chOff x="4841841" y="5748647"/>
              <a:chExt cx="855315" cy="619964"/>
            </a:xfrm>
          </p:grpSpPr>
          <p:sp>
            <p:nvSpPr>
              <p:cNvPr id="2256" name="任意多边形: 形状 2255">
                <a:extLst>
                  <a:ext uri="{FF2B5EF4-FFF2-40B4-BE49-F238E27FC236}">
                    <a16:creationId xmlns:a16="http://schemas.microsoft.com/office/drawing/2014/main" id="{A282519E-71E1-683C-9DDF-EB7FCBE9B387}"/>
                  </a:ext>
                </a:extLst>
              </p:cNvPr>
              <p:cNvSpPr/>
              <p:nvPr/>
            </p:nvSpPr>
            <p:spPr>
              <a:xfrm>
                <a:off x="4933049" y="5748647"/>
                <a:ext cx="764107" cy="619964"/>
              </a:xfrm>
              <a:custGeom>
                <a:avLst/>
                <a:gdLst>
                  <a:gd name="connsiteX0" fmla="*/ 16464 w 764107"/>
                  <a:gd name="connsiteY0" fmla="*/ 170493 h 619964"/>
                  <a:gd name="connsiteX1" fmla="*/ 29837 w 764107"/>
                  <a:gd name="connsiteY1" fmla="*/ 328655 h 619964"/>
                  <a:gd name="connsiteX2" fmla="*/ 41925 w 764107"/>
                  <a:gd name="connsiteY2" fmla="*/ 342886 h 619964"/>
                  <a:gd name="connsiteX3" fmla="*/ 15264 w 764107"/>
                  <a:gd name="connsiteY3" fmla="*/ 394064 h 619964"/>
                  <a:gd name="connsiteX4" fmla="*/ 64985 w 764107"/>
                  <a:gd name="connsiteY4" fmla="*/ 548711 h 619964"/>
                  <a:gd name="connsiteX5" fmla="*/ 119934 w 764107"/>
                  <a:gd name="connsiteY5" fmla="*/ 546225 h 619964"/>
                  <a:gd name="connsiteX6" fmla="*/ 141880 w 764107"/>
                  <a:gd name="connsiteY6" fmla="*/ 482532 h 619964"/>
                  <a:gd name="connsiteX7" fmla="*/ 152853 w 764107"/>
                  <a:gd name="connsiteY7" fmla="*/ 487933 h 619964"/>
                  <a:gd name="connsiteX8" fmla="*/ 146766 w 764107"/>
                  <a:gd name="connsiteY8" fmla="*/ 507992 h 619964"/>
                  <a:gd name="connsiteX9" fmla="*/ 141794 w 764107"/>
                  <a:gd name="connsiteY9" fmla="*/ 534653 h 619964"/>
                  <a:gd name="connsiteX10" fmla="*/ 179513 w 764107"/>
                  <a:gd name="connsiteY10" fmla="*/ 589516 h 619964"/>
                  <a:gd name="connsiteX11" fmla="*/ 274496 w 764107"/>
                  <a:gd name="connsiteY11" fmla="*/ 614805 h 619964"/>
                  <a:gd name="connsiteX12" fmla="*/ 347877 w 764107"/>
                  <a:gd name="connsiteY12" fmla="*/ 614891 h 619964"/>
                  <a:gd name="connsiteX13" fmla="*/ 352935 w 764107"/>
                  <a:gd name="connsiteY13" fmla="*/ 563885 h 619964"/>
                  <a:gd name="connsiteX14" fmla="*/ 337590 w 764107"/>
                  <a:gd name="connsiteY14" fmla="*/ 533024 h 619964"/>
                  <a:gd name="connsiteX15" fmla="*/ 329103 w 764107"/>
                  <a:gd name="connsiteY15" fmla="*/ 515965 h 619964"/>
                  <a:gd name="connsiteX16" fmla="*/ 331418 w 764107"/>
                  <a:gd name="connsiteY16" fmla="*/ 495476 h 619964"/>
                  <a:gd name="connsiteX17" fmla="*/ 431116 w 764107"/>
                  <a:gd name="connsiteY17" fmla="*/ 586773 h 619964"/>
                  <a:gd name="connsiteX18" fmla="*/ 481951 w 764107"/>
                  <a:gd name="connsiteY18" fmla="*/ 575457 h 619964"/>
                  <a:gd name="connsiteX19" fmla="*/ 533386 w 764107"/>
                  <a:gd name="connsiteY19" fmla="*/ 561227 h 619964"/>
                  <a:gd name="connsiteX20" fmla="*/ 590050 w 764107"/>
                  <a:gd name="connsiteY20" fmla="*/ 538425 h 619964"/>
                  <a:gd name="connsiteX21" fmla="*/ 580449 w 764107"/>
                  <a:gd name="connsiteY21" fmla="*/ 498905 h 619964"/>
                  <a:gd name="connsiteX22" fmla="*/ 514698 w 764107"/>
                  <a:gd name="connsiteY22" fmla="*/ 437869 h 619964"/>
                  <a:gd name="connsiteX23" fmla="*/ 568962 w 764107"/>
                  <a:gd name="connsiteY23" fmla="*/ 456386 h 619964"/>
                  <a:gd name="connsiteX24" fmla="*/ 625712 w 764107"/>
                  <a:gd name="connsiteY24" fmla="*/ 467358 h 619964"/>
                  <a:gd name="connsiteX25" fmla="*/ 702350 w 764107"/>
                  <a:gd name="connsiteY25" fmla="*/ 416952 h 619964"/>
                  <a:gd name="connsiteX26" fmla="*/ 708694 w 764107"/>
                  <a:gd name="connsiteY26" fmla="*/ 322226 h 619964"/>
                  <a:gd name="connsiteX27" fmla="*/ 639942 w 764107"/>
                  <a:gd name="connsiteY27" fmla="*/ 324969 h 619964"/>
                  <a:gd name="connsiteX28" fmla="*/ 611567 w 764107"/>
                  <a:gd name="connsiteY28" fmla="*/ 326684 h 619964"/>
                  <a:gd name="connsiteX29" fmla="*/ 599480 w 764107"/>
                  <a:gd name="connsiteY29" fmla="*/ 316054 h 619964"/>
                  <a:gd name="connsiteX30" fmla="*/ 747613 w 764107"/>
                  <a:gd name="connsiteY30" fmla="*/ 258275 h 619964"/>
                  <a:gd name="connsiteX31" fmla="*/ 729010 w 764107"/>
                  <a:gd name="connsiteY31" fmla="*/ 114771 h 619964"/>
                  <a:gd name="connsiteX32" fmla="*/ 602137 w 764107"/>
                  <a:gd name="connsiteY32" fmla="*/ 87168 h 619964"/>
                  <a:gd name="connsiteX33" fmla="*/ 577277 w 764107"/>
                  <a:gd name="connsiteY33" fmla="*/ 116572 h 619964"/>
                  <a:gd name="connsiteX34" fmla="*/ 563818 w 764107"/>
                  <a:gd name="connsiteY34" fmla="*/ 134574 h 619964"/>
                  <a:gd name="connsiteX35" fmla="*/ 549074 w 764107"/>
                  <a:gd name="connsiteY35" fmla="*/ 149661 h 619964"/>
                  <a:gd name="connsiteX36" fmla="*/ 580363 w 764107"/>
                  <a:gd name="connsiteY36" fmla="*/ 68651 h 619964"/>
                  <a:gd name="connsiteX37" fmla="*/ 508954 w 764107"/>
                  <a:gd name="connsiteY37" fmla="*/ 414 h 619964"/>
                  <a:gd name="connsiteX38" fmla="*/ 419972 w 764107"/>
                  <a:gd name="connsiteY38" fmla="*/ 70109 h 619964"/>
                  <a:gd name="connsiteX39" fmla="*/ 417143 w 764107"/>
                  <a:gd name="connsiteY39" fmla="*/ 109456 h 619964"/>
                  <a:gd name="connsiteX40" fmla="*/ 418429 w 764107"/>
                  <a:gd name="connsiteY40" fmla="*/ 130373 h 619964"/>
                  <a:gd name="connsiteX41" fmla="*/ 416114 w 764107"/>
                  <a:gd name="connsiteY41" fmla="*/ 154891 h 619964"/>
                  <a:gd name="connsiteX42" fmla="*/ 406770 w 764107"/>
                  <a:gd name="connsiteY42" fmla="*/ 158063 h 619964"/>
                  <a:gd name="connsiteX43" fmla="*/ 395454 w 764107"/>
                  <a:gd name="connsiteY43" fmla="*/ 67966 h 619964"/>
                  <a:gd name="connsiteX44" fmla="*/ 379767 w 764107"/>
                  <a:gd name="connsiteY44" fmla="*/ 16702 h 619964"/>
                  <a:gd name="connsiteX45" fmla="*/ 341276 w 764107"/>
                  <a:gd name="connsiteY45" fmla="*/ 18845 h 619964"/>
                  <a:gd name="connsiteX46" fmla="*/ 283755 w 764107"/>
                  <a:gd name="connsiteY46" fmla="*/ 30418 h 619964"/>
                  <a:gd name="connsiteX47" fmla="*/ 231291 w 764107"/>
                  <a:gd name="connsiteY47" fmla="*/ 69766 h 619964"/>
                  <a:gd name="connsiteX48" fmla="*/ 228805 w 764107"/>
                  <a:gd name="connsiteY48" fmla="*/ 139289 h 619964"/>
                  <a:gd name="connsiteX49" fmla="*/ 238321 w 764107"/>
                  <a:gd name="connsiteY49" fmla="*/ 185580 h 619964"/>
                  <a:gd name="connsiteX50" fmla="*/ 247836 w 764107"/>
                  <a:gd name="connsiteY50" fmla="*/ 213355 h 619964"/>
                  <a:gd name="connsiteX51" fmla="*/ 233863 w 764107"/>
                  <a:gd name="connsiteY51" fmla="*/ 211984 h 619964"/>
                  <a:gd name="connsiteX52" fmla="*/ 207802 w 764107"/>
                  <a:gd name="connsiteY52" fmla="*/ 147004 h 619964"/>
                  <a:gd name="connsiteX53" fmla="*/ 209774 w 764107"/>
                  <a:gd name="connsiteY53" fmla="*/ 88883 h 619964"/>
                  <a:gd name="connsiteX54" fmla="*/ 110676 w 764107"/>
                  <a:gd name="connsiteY54" fmla="*/ 89054 h 619964"/>
                  <a:gd name="connsiteX55" fmla="*/ 74329 w 764107"/>
                  <a:gd name="connsiteY55" fmla="*/ 223385 h 619964"/>
                  <a:gd name="connsiteX56" fmla="*/ 88816 w 764107"/>
                  <a:gd name="connsiteY56" fmla="*/ 244045 h 619964"/>
                  <a:gd name="connsiteX57" fmla="*/ 80072 w 764107"/>
                  <a:gd name="connsiteY57" fmla="*/ 251931 h 619964"/>
                  <a:gd name="connsiteX58" fmla="*/ 49983 w 764107"/>
                  <a:gd name="connsiteY58" fmla="*/ 215756 h 619964"/>
                  <a:gd name="connsiteX59" fmla="*/ 23151 w 764107"/>
                  <a:gd name="connsiteY59" fmla="*/ 168950 h 619964"/>
                  <a:gd name="connsiteX60" fmla="*/ 16464 w 764107"/>
                  <a:gd name="connsiteY60" fmla="*/ 170493 h 619964"/>
                  <a:gd name="connsiteX61" fmla="*/ 425972 w 764107"/>
                  <a:gd name="connsiteY61" fmla="*/ 272420 h 619964"/>
                  <a:gd name="connsiteX62" fmla="*/ 424086 w 764107"/>
                  <a:gd name="connsiteY62" fmla="*/ 273963 h 619964"/>
                  <a:gd name="connsiteX63" fmla="*/ 415000 w 764107"/>
                  <a:gd name="connsiteY63" fmla="*/ 207269 h 619964"/>
                  <a:gd name="connsiteX64" fmla="*/ 425972 w 764107"/>
                  <a:gd name="connsiteY64" fmla="*/ 272420 h 619964"/>
                  <a:gd name="connsiteX65" fmla="*/ 513069 w 764107"/>
                  <a:gd name="connsiteY65" fmla="*/ 339714 h 619964"/>
                  <a:gd name="connsiteX66" fmla="*/ 457691 w 764107"/>
                  <a:gd name="connsiteY66" fmla="*/ 311253 h 619964"/>
                  <a:gd name="connsiteX67" fmla="*/ 508783 w 764107"/>
                  <a:gd name="connsiteY67" fmla="*/ 293080 h 619964"/>
                  <a:gd name="connsiteX68" fmla="*/ 540072 w 764107"/>
                  <a:gd name="connsiteY68" fmla="*/ 306538 h 619964"/>
                  <a:gd name="connsiteX69" fmla="*/ 542473 w 764107"/>
                  <a:gd name="connsiteY69" fmla="*/ 309196 h 619964"/>
                  <a:gd name="connsiteX70" fmla="*/ 513069 w 764107"/>
                  <a:gd name="connsiteY70" fmla="*/ 339714 h 619964"/>
                  <a:gd name="connsiteX71" fmla="*/ 351306 w 764107"/>
                  <a:gd name="connsiteY71" fmla="*/ 360802 h 619964"/>
                  <a:gd name="connsiteX72" fmla="*/ 376509 w 764107"/>
                  <a:gd name="connsiteY72" fmla="*/ 345458 h 619964"/>
                  <a:gd name="connsiteX73" fmla="*/ 397254 w 764107"/>
                  <a:gd name="connsiteY73" fmla="*/ 355487 h 619964"/>
                  <a:gd name="connsiteX74" fmla="*/ 433173 w 764107"/>
                  <a:gd name="connsiteY74" fmla="*/ 372632 h 619964"/>
                  <a:gd name="connsiteX75" fmla="*/ 467635 w 764107"/>
                  <a:gd name="connsiteY75" fmla="*/ 397578 h 619964"/>
                  <a:gd name="connsiteX76" fmla="*/ 464977 w 764107"/>
                  <a:gd name="connsiteY76" fmla="*/ 425010 h 619964"/>
                  <a:gd name="connsiteX77" fmla="*/ 449718 w 764107"/>
                  <a:gd name="connsiteY77" fmla="*/ 440355 h 619964"/>
                  <a:gd name="connsiteX78" fmla="*/ 399055 w 764107"/>
                  <a:gd name="connsiteY78" fmla="*/ 421496 h 619964"/>
                  <a:gd name="connsiteX79" fmla="*/ 351306 w 764107"/>
                  <a:gd name="connsiteY79" fmla="*/ 360802 h 619964"/>
                  <a:gd name="connsiteX80" fmla="*/ 252379 w 764107"/>
                  <a:gd name="connsiteY80" fmla="*/ 356002 h 619964"/>
                  <a:gd name="connsiteX81" fmla="*/ 281869 w 764107"/>
                  <a:gd name="connsiteY81" fmla="*/ 418238 h 619964"/>
                  <a:gd name="connsiteX82" fmla="*/ 271667 w 764107"/>
                  <a:gd name="connsiteY82" fmla="*/ 461186 h 619964"/>
                  <a:gd name="connsiteX83" fmla="*/ 228634 w 764107"/>
                  <a:gd name="connsiteY83" fmla="*/ 414809 h 619964"/>
                  <a:gd name="connsiteX84" fmla="*/ 252379 w 764107"/>
                  <a:gd name="connsiteY84" fmla="*/ 356002 h 619964"/>
                  <a:gd name="connsiteX85" fmla="*/ 297728 w 764107"/>
                  <a:gd name="connsiteY85" fmla="*/ 262819 h 619964"/>
                  <a:gd name="connsiteX86" fmla="*/ 312130 w 764107"/>
                  <a:gd name="connsiteY86" fmla="*/ 288622 h 619964"/>
                  <a:gd name="connsiteX87" fmla="*/ 305872 w 764107"/>
                  <a:gd name="connsiteY87" fmla="*/ 301309 h 619964"/>
                  <a:gd name="connsiteX88" fmla="*/ 305357 w 764107"/>
                  <a:gd name="connsiteY88" fmla="*/ 302595 h 619964"/>
                  <a:gd name="connsiteX89" fmla="*/ 256580 w 764107"/>
                  <a:gd name="connsiteY89" fmla="*/ 261276 h 619964"/>
                  <a:gd name="connsiteX90" fmla="*/ 297728 w 764107"/>
                  <a:gd name="connsiteY90" fmla="*/ 262819 h 6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764107" h="619964">
                    <a:moveTo>
                      <a:pt x="16464" y="170493"/>
                    </a:moveTo>
                    <a:cubicBezTo>
                      <a:pt x="-11739" y="213355"/>
                      <a:pt x="-1367" y="286907"/>
                      <a:pt x="29837" y="328655"/>
                    </a:cubicBezTo>
                    <a:cubicBezTo>
                      <a:pt x="37810" y="336199"/>
                      <a:pt x="38838" y="338171"/>
                      <a:pt x="41925" y="342886"/>
                    </a:cubicBezTo>
                    <a:cubicBezTo>
                      <a:pt x="29751" y="358831"/>
                      <a:pt x="18950" y="373061"/>
                      <a:pt x="15264" y="394064"/>
                    </a:cubicBezTo>
                    <a:cubicBezTo>
                      <a:pt x="5663" y="449099"/>
                      <a:pt x="4462" y="523766"/>
                      <a:pt x="64985" y="548711"/>
                    </a:cubicBezTo>
                    <a:cubicBezTo>
                      <a:pt x="84615" y="556855"/>
                      <a:pt x="104418" y="564742"/>
                      <a:pt x="119934" y="546225"/>
                    </a:cubicBezTo>
                    <a:cubicBezTo>
                      <a:pt x="133907" y="529595"/>
                      <a:pt x="132278" y="501477"/>
                      <a:pt x="141880" y="482532"/>
                    </a:cubicBezTo>
                    <a:cubicBezTo>
                      <a:pt x="149595" y="467272"/>
                      <a:pt x="155939" y="476102"/>
                      <a:pt x="152853" y="487933"/>
                    </a:cubicBezTo>
                    <a:cubicBezTo>
                      <a:pt x="151052" y="494705"/>
                      <a:pt x="148995" y="501306"/>
                      <a:pt x="146766" y="507992"/>
                    </a:cubicBezTo>
                    <a:cubicBezTo>
                      <a:pt x="143851" y="516564"/>
                      <a:pt x="141365" y="525480"/>
                      <a:pt x="141794" y="534653"/>
                    </a:cubicBezTo>
                    <a:cubicBezTo>
                      <a:pt x="142909" y="560541"/>
                      <a:pt x="156710" y="577601"/>
                      <a:pt x="179513" y="589516"/>
                    </a:cubicBezTo>
                    <a:cubicBezTo>
                      <a:pt x="209002" y="604862"/>
                      <a:pt x="241664" y="611291"/>
                      <a:pt x="274496" y="614805"/>
                    </a:cubicBezTo>
                    <a:cubicBezTo>
                      <a:pt x="297985" y="617291"/>
                      <a:pt x="325589" y="625007"/>
                      <a:pt x="347877" y="614891"/>
                    </a:cubicBezTo>
                    <a:cubicBezTo>
                      <a:pt x="368451" y="605547"/>
                      <a:pt x="360564" y="578630"/>
                      <a:pt x="352935" y="563885"/>
                    </a:cubicBezTo>
                    <a:cubicBezTo>
                      <a:pt x="347620" y="553683"/>
                      <a:pt x="342905" y="543225"/>
                      <a:pt x="337590" y="533024"/>
                    </a:cubicBezTo>
                    <a:cubicBezTo>
                      <a:pt x="334675" y="527366"/>
                      <a:pt x="331675" y="521794"/>
                      <a:pt x="329103" y="515965"/>
                    </a:cubicBezTo>
                    <a:cubicBezTo>
                      <a:pt x="329703" y="517422"/>
                      <a:pt x="318902" y="485618"/>
                      <a:pt x="331418" y="495476"/>
                    </a:cubicBezTo>
                    <a:cubicBezTo>
                      <a:pt x="369994" y="525823"/>
                      <a:pt x="374280" y="581030"/>
                      <a:pt x="431116" y="586773"/>
                    </a:cubicBezTo>
                    <a:cubicBezTo>
                      <a:pt x="446889" y="588402"/>
                      <a:pt x="467206" y="579229"/>
                      <a:pt x="481951" y="575457"/>
                    </a:cubicBezTo>
                    <a:cubicBezTo>
                      <a:pt x="499182" y="571000"/>
                      <a:pt x="516155" y="565599"/>
                      <a:pt x="533386" y="561227"/>
                    </a:cubicBezTo>
                    <a:cubicBezTo>
                      <a:pt x="551388" y="556684"/>
                      <a:pt x="577020" y="552912"/>
                      <a:pt x="590050" y="538425"/>
                    </a:cubicBezTo>
                    <a:cubicBezTo>
                      <a:pt x="602566" y="524451"/>
                      <a:pt x="593136" y="509192"/>
                      <a:pt x="580449" y="498905"/>
                    </a:cubicBezTo>
                    <a:cubicBezTo>
                      <a:pt x="557132" y="479960"/>
                      <a:pt x="532443" y="462301"/>
                      <a:pt x="514698" y="437869"/>
                    </a:cubicBezTo>
                    <a:cubicBezTo>
                      <a:pt x="533472" y="436326"/>
                      <a:pt x="552160" y="451071"/>
                      <a:pt x="568962" y="456386"/>
                    </a:cubicBezTo>
                    <a:cubicBezTo>
                      <a:pt x="587821" y="462301"/>
                      <a:pt x="605824" y="467272"/>
                      <a:pt x="625712" y="467358"/>
                    </a:cubicBezTo>
                    <a:cubicBezTo>
                      <a:pt x="658116" y="467530"/>
                      <a:pt x="684091" y="440698"/>
                      <a:pt x="702350" y="416952"/>
                    </a:cubicBezTo>
                    <a:cubicBezTo>
                      <a:pt x="721038" y="392606"/>
                      <a:pt x="766644" y="329770"/>
                      <a:pt x="708694" y="322226"/>
                    </a:cubicBezTo>
                    <a:cubicBezTo>
                      <a:pt x="685805" y="319226"/>
                      <a:pt x="662745" y="322312"/>
                      <a:pt x="639942" y="324969"/>
                    </a:cubicBezTo>
                    <a:cubicBezTo>
                      <a:pt x="630512" y="326084"/>
                      <a:pt x="621083" y="327198"/>
                      <a:pt x="611567" y="326684"/>
                    </a:cubicBezTo>
                    <a:cubicBezTo>
                      <a:pt x="598708" y="325998"/>
                      <a:pt x="572305" y="323941"/>
                      <a:pt x="599480" y="316054"/>
                    </a:cubicBezTo>
                    <a:cubicBezTo>
                      <a:pt x="649629" y="301481"/>
                      <a:pt x="718295" y="325312"/>
                      <a:pt x="747613" y="258275"/>
                    </a:cubicBezTo>
                    <a:cubicBezTo>
                      <a:pt x="772387" y="207097"/>
                      <a:pt x="771616" y="155320"/>
                      <a:pt x="729010" y="114771"/>
                    </a:cubicBezTo>
                    <a:cubicBezTo>
                      <a:pt x="693092" y="80567"/>
                      <a:pt x="645771" y="47906"/>
                      <a:pt x="602137" y="87168"/>
                    </a:cubicBezTo>
                    <a:cubicBezTo>
                      <a:pt x="592622" y="95741"/>
                      <a:pt x="584821" y="106370"/>
                      <a:pt x="577277" y="116572"/>
                    </a:cubicBezTo>
                    <a:cubicBezTo>
                      <a:pt x="572819" y="122573"/>
                      <a:pt x="568447" y="128745"/>
                      <a:pt x="563818" y="134574"/>
                    </a:cubicBezTo>
                    <a:cubicBezTo>
                      <a:pt x="562361" y="136460"/>
                      <a:pt x="549245" y="148633"/>
                      <a:pt x="549074" y="149661"/>
                    </a:cubicBezTo>
                    <a:cubicBezTo>
                      <a:pt x="553274" y="120515"/>
                      <a:pt x="571448" y="96341"/>
                      <a:pt x="580363" y="68651"/>
                    </a:cubicBezTo>
                    <a:cubicBezTo>
                      <a:pt x="594679" y="23817"/>
                      <a:pt x="544959" y="3158"/>
                      <a:pt x="508954" y="414"/>
                    </a:cubicBezTo>
                    <a:cubicBezTo>
                      <a:pt x="459320" y="-3443"/>
                      <a:pt x="428201" y="19617"/>
                      <a:pt x="419972" y="70109"/>
                    </a:cubicBezTo>
                    <a:cubicBezTo>
                      <a:pt x="417914" y="83053"/>
                      <a:pt x="416285" y="96255"/>
                      <a:pt x="417143" y="109456"/>
                    </a:cubicBezTo>
                    <a:cubicBezTo>
                      <a:pt x="417571" y="116400"/>
                      <a:pt x="418257" y="123430"/>
                      <a:pt x="418429" y="130373"/>
                    </a:cubicBezTo>
                    <a:cubicBezTo>
                      <a:pt x="419029" y="138689"/>
                      <a:pt x="418257" y="146832"/>
                      <a:pt x="416114" y="154891"/>
                    </a:cubicBezTo>
                    <a:cubicBezTo>
                      <a:pt x="413028" y="155920"/>
                      <a:pt x="409942" y="157034"/>
                      <a:pt x="406770" y="158063"/>
                    </a:cubicBezTo>
                    <a:cubicBezTo>
                      <a:pt x="397169" y="130802"/>
                      <a:pt x="395454" y="96427"/>
                      <a:pt x="395454" y="67966"/>
                    </a:cubicBezTo>
                    <a:cubicBezTo>
                      <a:pt x="395454" y="48163"/>
                      <a:pt x="399398" y="27761"/>
                      <a:pt x="379767" y="16702"/>
                    </a:cubicBezTo>
                    <a:cubicBezTo>
                      <a:pt x="369051" y="10616"/>
                      <a:pt x="351906" y="15931"/>
                      <a:pt x="341276" y="18845"/>
                    </a:cubicBezTo>
                    <a:cubicBezTo>
                      <a:pt x="322074" y="24075"/>
                      <a:pt x="303129" y="26303"/>
                      <a:pt x="283755" y="30418"/>
                    </a:cubicBezTo>
                    <a:cubicBezTo>
                      <a:pt x="257951" y="35905"/>
                      <a:pt x="240206" y="44134"/>
                      <a:pt x="231291" y="69766"/>
                    </a:cubicBezTo>
                    <a:cubicBezTo>
                      <a:pt x="223833" y="91111"/>
                      <a:pt x="225890" y="117258"/>
                      <a:pt x="228805" y="139289"/>
                    </a:cubicBezTo>
                    <a:cubicBezTo>
                      <a:pt x="230862" y="154976"/>
                      <a:pt x="233691" y="170493"/>
                      <a:pt x="238321" y="185580"/>
                    </a:cubicBezTo>
                    <a:cubicBezTo>
                      <a:pt x="241235" y="194925"/>
                      <a:pt x="245007" y="204011"/>
                      <a:pt x="247836" y="213355"/>
                    </a:cubicBezTo>
                    <a:cubicBezTo>
                      <a:pt x="255208" y="237358"/>
                      <a:pt x="237120" y="216956"/>
                      <a:pt x="233863" y="211984"/>
                    </a:cubicBezTo>
                    <a:cubicBezTo>
                      <a:pt x="221518" y="193210"/>
                      <a:pt x="210717" y="169378"/>
                      <a:pt x="207802" y="147004"/>
                    </a:cubicBezTo>
                    <a:cubicBezTo>
                      <a:pt x="205059" y="126601"/>
                      <a:pt x="208917" y="108856"/>
                      <a:pt x="209774" y="88883"/>
                    </a:cubicBezTo>
                    <a:cubicBezTo>
                      <a:pt x="212517" y="25532"/>
                      <a:pt x="137251" y="73281"/>
                      <a:pt x="110676" y="89054"/>
                    </a:cubicBezTo>
                    <a:cubicBezTo>
                      <a:pt x="57098" y="120772"/>
                      <a:pt x="42267" y="169121"/>
                      <a:pt x="74329" y="223385"/>
                    </a:cubicBezTo>
                    <a:cubicBezTo>
                      <a:pt x="78700" y="230758"/>
                      <a:pt x="83415" y="237444"/>
                      <a:pt x="88816" y="244045"/>
                    </a:cubicBezTo>
                    <a:cubicBezTo>
                      <a:pt x="96274" y="253046"/>
                      <a:pt x="95245" y="264533"/>
                      <a:pt x="80072" y="251931"/>
                    </a:cubicBezTo>
                    <a:cubicBezTo>
                      <a:pt x="68499" y="242244"/>
                      <a:pt x="55897" y="229986"/>
                      <a:pt x="49983" y="215756"/>
                    </a:cubicBezTo>
                    <a:cubicBezTo>
                      <a:pt x="43553" y="200239"/>
                      <a:pt x="39267" y="177436"/>
                      <a:pt x="23151" y="168950"/>
                    </a:cubicBezTo>
                    <a:cubicBezTo>
                      <a:pt x="21008" y="167664"/>
                      <a:pt x="17750" y="168607"/>
                      <a:pt x="16464" y="170493"/>
                    </a:cubicBezTo>
                    <a:close/>
                    <a:moveTo>
                      <a:pt x="425972" y="272420"/>
                    </a:moveTo>
                    <a:cubicBezTo>
                      <a:pt x="425544" y="273106"/>
                      <a:pt x="424944" y="273620"/>
                      <a:pt x="424086" y="273963"/>
                    </a:cubicBezTo>
                    <a:cubicBezTo>
                      <a:pt x="391768" y="286650"/>
                      <a:pt x="387653" y="216698"/>
                      <a:pt x="415000" y="207269"/>
                    </a:cubicBezTo>
                    <a:cubicBezTo>
                      <a:pt x="446975" y="196468"/>
                      <a:pt x="452118" y="262390"/>
                      <a:pt x="425972" y="272420"/>
                    </a:cubicBezTo>
                    <a:close/>
                    <a:moveTo>
                      <a:pt x="513069" y="339714"/>
                    </a:moveTo>
                    <a:cubicBezTo>
                      <a:pt x="498239" y="339028"/>
                      <a:pt x="451861" y="336199"/>
                      <a:pt x="457691" y="311253"/>
                    </a:cubicBezTo>
                    <a:cubicBezTo>
                      <a:pt x="462920" y="289050"/>
                      <a:pt x="491038" y="291108"/>
                      <a:pt x="508783" y="293080"/>
                    </a:cubicBezTo>
                    <a:cubicBezTo>
                      <a:pt x="519327" y="294194"/>
                      <a:pt x="533300" y="298309"/>
                      <a:pt x="540072" y="306538"/>
                    </a:cubicBezTo>
                    <a:cubicBezTo>
                      <a:pt x="541101" y="306881"/>
                      <a:pt x="542044" y="307738"/>
                      <a:pt x="542473" y="309196"/>
                    </a:cubicBezTo>
                    <a:cubicBezTo>
                      <a:pt x="550874" y="332770"/>
                      <a:pt x="534929" y="340828"/>
                      <a:pt x="513069" y="339714"/>
                    </a:cubicBezTo>
                    <a:close/>
                    <a:moveTo>
                      <a:pt x="351306" y="360802"/>
                    </a:moveTo>
                    <a:cubicBezTo>
                      <a:pt x="354392" y="350687"/>
                      <a:pt x="365622" y="342886"/>
                      <a:pt x="376509" y="345458"/>
                    </a:cubicBezTo>
                    <a:cubicBezTo>
                      <a:pt x="384567" y="347343"/>
                      <a:pt x="390482" y="350687"/>
                      <a:pt x="397254" y="355487"/>
                    </a:cubicBezTo>
                    <a:cubicBezTo>
                      <a:pt x="408484" y="363374"/>
                      <a:pt x="420315" y="368174"/>
                      <a:pt x="433173" y="372632"/>
                    </a:cubicBezTo>
                    <a:cubicBezTo>
                      <a:pt x="447661" y="377604"/>
                      <a:pt x="460005" y="383605"/>
                      <a:pt x="467635" y="397578"/>
                    </a:cubicBezTo>
                    <a:cubicBezTo>
                      <a:pt x="472521" y="406494"/>
                      <a:pt x="470464" y="417038"/>
                      <a:pt x="464977" y="425010"/>
                    </a:cubicBezTo>
                    <a:cubicBezTo>
                      <a:pt x="461720" y="432125"/>
                      <a:pt x="457176" y="439412"/>
                      <a:pt x="449718" y="440355"/>
                    </a:cubicBezTo>
                    <a:cubicBezTo>
                      <a:pt x="432488" y="442498"/>
                      <a:pt x="413628" y="429211"/>
                      <a:pt x="399055" y="421496"/>
                    </a:cubicBezTo>
                    <a:cubicBezTo>
                      <a:pt x="379509" y="410866"/>
                      <a:pt x="342562" y="389606"/>
                      <a:pt x="351306" y="360802"/>
                    </a:cubicBezTo>
                    <a:close/>
                    <a:moveTo>
                      <a:pt x="252379" y="356002"/>
                    </a:moveTo>
                    <a:cubicBezTo>
                      <a:pt x="273725" y="361488"/>
                      <a:pt x="276725" y="401093"/>
                      <a:pt x="281869" y="418238"/>
                    </a:cubicBezTo>
                    <a:cubicBezTo>
                      <a:pt x="286669" y="434269"/>
                      <a:pt x="288127" y="458100"/>
                      <a:pt x="271667" y="461186"/>
                    </a:cubicBezTo>
                    <a:cubicBezTo>
                      <a:pt x="245093" y="470873"/>
                      <a:pt x="233777" y="434611"/>
                      <a:pt x="228634" y="414809"/>
                    </a:cubicBezTo>
                    <a:cubicBezTo>
                      <a:pt x="224262" y="397407"/>
                      <a:pt x="218518" y="347343"/>
                      <a:pt x="252379" y="356002"/>
                    </a:cubicBezTo>
                    <a:close/>
                    <a:moveTo>
                      <a:pt x="297728" y="262819"/>
                    </a:moveTo>
                    <a:cubicBezTo>
                      <a:pt x="304843" y="269505"/>
                      <a:pt x="311015" y="278677"/>
                      <a:pt x="312130" y="288622"/>
                    </a:cubicBezTo>
                    <a:cubicBezTo>
                      <a:pt x="312730" y="294280"/>
                      <a:pt x="310158" y="298909"/>
                      <a:pt x="305872" y="301309"/>
                    </a:cubicBezTo>
                    <a:cubicBezTo>
                      <a:pt x="305700" y="301738"/>
                      <a:pt x="305614" y="302167"/>
                      <a:pt x="305357" y="302595"/>
                    </a:cubicBezTo>
                    <a:cubicBezTo>
                      <a:pt x="290527" y="326684"/>
                      <a:pt x="247665" y="281849"/>
                      <a:pt x="256580" y="261276"/>
                    </a:cubicBezTo>
                    <a:cubicBezTo>
                      <a:pt x="263609" y="245073"/>
                      <a:pt x="288727" y="254332"/>
                      <a:pt x="297728" y="26281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7" name="任意多边形: 形状 2256">
                <a:extLst>
                  <a:ext uri="{FF2B5EF4-FFF2-40B4-BE49-F238E27FC236}">
                    <a16:creationId xmlns:a16="http://schemas.microsoft.com/office/drawing/2014/main" id="{26297D7C-E7A4-E0B8-5D95-7FFFE4A0BA5C}"/>
                  </a:ext>
                </a:extLst>
              </p:cNvPr>
              <p:cNvSpPr/>
              <p:nvPr/>
            </p:nvSpPr>
            <p:spPr>
              <a:xfrm>
                <a:off x="4841841" y="5793379"/>
                <a:ext cx="782232" cy="510559"/>
              </a:xfrm>
              <a:custGeom>
                <a:avLst/>
                <a:gdLst>
                  <a:gd name="connsiteX0" fmla="*/ 9175 w 782232"/>
                  <a:gd name="connsiteY0" fmla="*/ 261377 h 510559"/>
                  <a:gd name="connsiteX1" fmla="*/ 204713 w 782232"/>
                  <a:gd name="connsiteY1" fmla="*/ 296696 h 510559"/>
                  <a:gd name="connsiteX2" fmla="*/ 179425 w 782232"/>
                  <a:gd name="connsiteY2" fmla="*/ 275693 h 510559"/>
                  <a:gd name="connsiteX3" fmla="*/ 147106 w 782232"/>
                  <a:gd name="connsiteY3" fmla="*/ 230431 h 510559"/>
                  <a:gd name="connsiteX4" fmla="*/ 153535 w 782232"/>
                  <a:gd name="connsiteY4" fmla="*/ 227602 h 510559"/>
                  <a:gd name="connsiteX5" fmla="*/ 227259 w 782232"/>
                  <a:gd name="connsiteY5" fmla="*/ 296353 h 510559"/>
                  <a:gd name="connsiteX6" fmla="*/ 308269 w 782232"/>
                  <a:gd name="connsiteY6" fmla="*/ 289152 h 510559"/>
                  <a:gd name="connsiteX7" fmla="*/ 210800 w 782232"/>
                  <a:gd name="connsiteY7" fmla="*/ 94814 h 510559"/>
                  <a:gd name="connsiteX8" fmla="*/ 218429 w 782232"/>
                  <a:gd name="connsiteY8" fmla="*/ 93699 h 510559"/>
                  <a:gd name="connsiteX9" fmla="*/ 251776 w 782232"/>
                  <a:gd name="connsiteY9" fmla="*/ 196998 h 510559"/>
                  <a:gd name="connsiteX10" fmla="*/ 322585 w 782232"/>
                  <a:gd name="connsiteY10" fmla="*/ 287095 h 510559"/>
                  <a:gd name="connsiteX11" fmla="*/ 393651 w 782232"/>
                  <a:gd name="connsiteY11" fmla="*/ 272779 h 510559"/>
                  <a:gd name="connsiteX12" fmla="*/ 462060 w 782232"/>
                  <a:gd name="connsiteY12" fmla="*/ 252977 h 510559"/>
                  <a:gd name="connsiteX13" fmla="*/ 410196 w 782232"/>
                  <a:gd name="connsiteY13" fmla="*/ 20062 h 510559"/>
                  <a:gd name="connsiteX14" fmla="*/ 416454 w 782232"/>
                  <a:gd name="connsiteY14" fmla="*/ 21519 h 510559"/>
                  <a:gd name="connsiteX15" fmla="*/ 428027 w 782232"/>
                  <a:gd name="connsiteY15" fmla="*/ 144277 h 510559"/>
                  <a:gd name="connsiteX16" fmla="*/ 472861 w 782232"/>
                  <a:gd name="connsiteY16" fmla="*/ 249205 h 510559"/>
                  <a:gd name="connsiteX17" fmla="*/ 559786 w 782232"/>
                  <a:gd name="connsiteY17" fmla="*/ 214657 h 510559"/>
                  <a:gd name="connsiteX18" fmla="*/ 590990 w 782232"/>
                  <a:gd name="connsiteY18" fmla="*/ 1802 h 510559"/>
                  <a:gd name="connsiteX19" fmla="*/ 597077 w 782232"/>
                  <a:gd name="connsiteY19" fmla="*/ 4117 h 510559"/>
                  <a:gd name="connsiteX20" fmla="*/ 574360 w 782232"/>
                  <a:gd name="connsiteY20" fmla="*/ 111102 h 510559"/>
                  <a:gd name="connsiteX21" fmla="*/ 571788 w 782232"/>
                  <a:gd name="connsiteY21" fmla="*/ 209257 h 510559"/>
                  <a:gd name="connsiteX22" fmla="*/ 776499 w 782232"/>
                  <a:gd name="connsiteY22" fmla="*/ 112045 h 510559"/>
                  <a:gd name="connsiteX23" fmla="*/ 780442 w 782232"/>
                  <a:gd name="connsiteY23" fmla="*/ 118646 h 510559"/>
                  <a:gd name="connsiteX24" fmla="*/ 636510 w 782232"/>
                  <a:gd name="connsiteY24" fmla="*/ 195883 h 510559"/>
                  <a:gd name="connsiteX25" fmla="*/ 702090 w 782232"/>
                  <a:gd name="connsiteY25" fmla="*/ 208399 h 510559"/>
                  <a:gd name="connsiteX26" fmla="*/ 774613 w 782232"/>
                  <a:gd name="connsiteY26" fmla="*/ 197170 h 510559"/>
                  <a:gd name="connsiteX27" fmla="*/ 776413 w 782232"/>
                  <a:gd name="connsiteY27" fmla="*/ 203342 h 510559"/>
                  <a:gd name="connsiteX28" fmla="*/ 623137 w 782232"/>
                  <a:gd name="connsiteY28" fmla="*/ 201884 h 510559"/>
                  <a:gd name="connsiteX29" fmla="*/ 586104 w 782232"/>
                  <a:gd name="connsiteY29" fmla="*/ 218086 h 510559"/>
                  <a:gd name="connsiteX30" fmla="*/ 488977 w 782232"/>
                  <a:gd name="connsiteY30" fmla="*/ 256491 h 510559"/>
                  <a:gd name="connsiteX31" fmla="*/ 582932 w 782232"/>
                  <a:gd name="connsiteY31" fmla="*/ 315556 h 510559"/>
                  <a:gd name="connsiteX32" fmla="*/ 706290 w 782232"/>
                  <a:gd name="connsiteY32" fmla="*/ 359961 h 510559"/>
                  <a:gd name="connsiteX33" fmla="*/ 706462 w 782232"/>
                  <a:gd name="connsiteY33" fmla="*/ 366819 h 510559"/>
                  <a:gd name="connsiteX34" fmla="*/ 596305 w 782232"/>
                  <a:gd name="connsiteY34" fmla="*/ 335015 h 510559"/>
                  <a:gd name="connsiteX35" fmla="*/ 525239 w 782232"/>
                  <a:gd name="connsiteY35" fmla="*/ 295496 h 510559"/>
                  <a:gd name="connsiteX36" fmla="*/ 477147 w 782232"/>
                  <a:gd name="connsiteY36" fmla="*/ 260520 h 510559"/>
                  <a:gd name="connsiteX37" fmla="*/ 477147 w 782232"/>
                  <a:gd name="connsiteY37" fmla="*/ 260520 h 510559"/>
                  <a:gd name="connsiteX38" fmla="*/ 387565 w 782232"/>
                  <a:gd name="connsiteY38" fmla="*/ 286838 h 510559"/>
                  <a:gd name="connsiteX39" fmla="*/ 374192 w 782232"/>
                  <a:gd name="connsiteY39" fmla="*/ 289924 h 510559"/>
                  <a:gd name="connsiteX40" fmla="*/ 403767 w 782232"/>
                  <a:gd name="connsiteY40" fmla="*/ 336473 h 510559"/>
                  <a:gd name="connsiteX41" fmla="*/ 447572 w 782232"/>
                  <a:gd name="connsiteY41" fmla="*/ 392108 h 510559"/>
                  <a:gd name="connsiteX42" fmla="*/ 568702 w 782232"/>
                  <a:gd name="connsiteY42" fmla="*/ 485805 h 510559"/>
                  <a:gd name="connsiteX43" fmla="*/ 567845 w 782232"/>
                  <a:gd name="connsiteY43" fmla="*/ 493693 h 510559"/>
                  <a:gd name="connsiteX44" fmla="*/ 446287 w 782232"/>
                  <a:gd name="connsiteY44" fmla="*/ 408482 h 510559"/>
                  <a:gd name="connsiteX45" fmla="*/ 390822 w 782232"/>
                  <a:gd name="connsiteY45" fmla="*/ 339473 h 510559"/>
                  <a:gd name="connsiteX46" fmla="*/ 362619 w 782232"/>
                  <a:gd name="connsiteY46" fmla="*/ 292582 h 510559"/>
                  <a:gd name="connsiteX47" fmla="*/ 308183 w 782232"/>
                  <a:gd name="connsiteY47" fmla="*/ 302268 h 510559"/>
                  <a:gd name="connsiteX48" fmla="*/ 339902 w 782232"/>
                  <a:gd name="connsiteY48" fmla="*/ 505351 h 510559"/>
                  <a:gd name="connsiteX49" fmla="*/ 335358 w 782232"/>
                  <a:gd name="connsiteY49" fmla="*/ 510066 h 510559"/>
                  <a:gd name="connsiteX50" fmla="*/ 294639 w 782232"/>
                  <a:gd name="connsiteY50" fmla="*/ 417483 h 510559"/>
                  <a:gd name="connsiteX51" fmla="*/ 295839 w 782232"/>
                  <a:gd name="connsiteY51" fmla="*/ 303983 h 510559"/>
                  <a:gd name="connsiteX52" fmla="*/ 238318 w 782232"/>
                  <a:gd name="connsiteY52" fmla="*/ 309126 h 510559"/>
                  <a:gd name="connsiteX53" fmla="*/ 165880 w 782232"/>
                  <a:gd name="connsiteY53" fmla="*/ 423826 h 510559"/>
                  <a:gd name="connsiteX54" fmla="*/ 159879 w 782232"/>
                  <a:gd name="connsiteY54" fmla="*/ 421512 h 510559"/>
                  <a:gd name="connsiteX55" fmla="*/ 222887 w 782232"/>
                  <a:gd name="connsiteY55" fmla="*/ 309641 h 510559"/>
                  <a:gd name="connsiteX56" fmla="*/ 3003 w 782232"/>
                  <a:gd name="connsiteY56" fmla="*/ 272179 h 510559"/>
                  <a:gd name="connsiteX57" fmla="*/ 9175 w 782232"/>
                  <a:gd name="connsiteY57" fmla="*/ 261377 h 51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82232" h="510559">
                    <a:moveTo>
                      <a:pt x="9175" y="261377"/>
                    </a:moveTo>
                    <a:cubicBezTo>
                      <a:pt x="72697" y="286238"/>
                      <a:pt x="138534" y="296610"/>
                      <a:pt x="204713" y="296696"/>
                    </a:cubicBezTo>
                    <a:cubicBezTo>
                      <a:pt x="195626" y="290781"/>
                      <a:pt x="187397" y="283666"/>
                      <a:pt x="179425" y="275693"/>
                    </a:cubicBezTo>
                    <a:cubicBezTo>
                      <a:pt x="166394" y="262664"/>
                      <a:pt x="150878" y="249205"/>
                      <a:pt x="147106" y="230431"/>
                    </a:cubicBezTo>
                    <a:cubicBezTo>
                      <a:pt x="146335" y="226745"/>
                      <a:pt x="151650" y="223830"/>
                      <a:pt x="153535" y="227602"/>
                    </a:cubicBezTo>
                    <a:cubicBezTo>
                      <a:pt x="167937" y="256063"/>
                      <a:pt x="197598" y="283580"/>
                      <a:pt x="227259" y="296353"/>
                    </a:cubicBezTo>
                    <a:cubicBezTo>
                      <a:pt x="254262" y="295496"/>
                      <a:pt x="281351" y="293010"/>
                      <a:pt x="308269" y="289152"/>
                    </a:cubicBezTo>
                    <a:cubicBezTo>
                      <a:pt x="255463" y="242604"/>
                      <a:pt x="209685" y="165537"/>
                      <a:pt x="210800" y="94814"/>
                    </a:cubicBezTo>
                    <a:cubicBezTo>
                      <a:pt x="210886" y="90613"/>
                      <a:pt x="217572" y="89156"/>
                      <a:pt x="218429" y="93699"/>
                    </a:cubicBezTo>
                    <a:cubicBezTo>
                      <a:pt x="225545" y="131504"/>
                      <a:pt x="233346" y="162708"/>
                      <a:pt x="251776" y="196998"/>
                    </a:cubicBezTo>
                    <a:cubicBezTo>
                      <a:pt x="269950" y="230774"/>
                      <a:pt x="292839" y="262664"/>
                      <a:pt x="322585" y="287095"/>
                    </a:cubicBezTo>
                    <a:cubicBezTo>
                      <a:pt x="346417" y="283237"/>
                      <a:pt x="370077" y="278437"/>
                      <a:pt x="393651" y="272779"/>
                    </a:cubicBezTo>
                    <a:cubicBezTo>
                      <a:pt x="416968" y="267207"/>
                      <a:pt x="439686" y="260435"/>
                      <a:pt x="462060" y="252977"/>
                    </a:cubicBezTo>
                    <a:cubicBezTo>
                      <a:pt x="434971" y="182939"/>
                      <a:pt x="376506" y="97300"/>
                      <a:pt x="410196" y="20062"/>
                    </a:cubicBezTo>
                    <a:cubicBezTo>
                      <a:pt x="411482" y="17061"/>
                      <a:pt x="416711" y="18261"/>
                      <a:pt x="416454" y="21519"/>
                    </a:cubicBezTo>
                    <a:cubicBezTo>
                      <a:pt x="412596" y="65239"/>
                      <a:pt x="413968" y="102186"/>
                      <a:pt x="428027" y="144277"/>
                    </a:cubicBezTo>
                    <a:cubicBezTo>
                      <a:pt x="440114" y="180453"/>
                      <a:pt x="460260" y="213372"/>
                      <a:pt x="472861" y="249205"/>
                    </a:cubicBezTo>
                    <a:cubicBezTo>
                      <a:pt x="502351" y="238918"/>
                      <a:pt x="531240" y="227173"/>
                      <a:pt x="559786" y="214657"/>
                    </a:cubicBezTo>
                    <a:cubicBezTo>
                      <a:pt x="557900" y="142820"/>
                      <a:pt x="561244" y="68839"/>
                      <a:pt x="590990" y="1802"/>
                    </a:cubicBezTo>
                    <a:cubicBezTo>
                      <a:pt x="592619" y="-1884"/>
                      <a:pt x="597591" y="688"/>
                      <a:pt x="597077" y="4117"/>
                    </a:cubicBezTo>
                    <a:cubicBezTo>
                      <a:pt x="591762" y="40035"/>
                      <a:pt x="581646" y="75526"/>
                      <a:pt x="574360" y="111102"/>
                    </a:cubicBezTo>
                    <a:cubicBezTo>
                      <a:pt x="567759" y="143591"/>
                      <a:pt x="570502" y="176424"/>
                      <a:pt x="571788" y="209257"/>
                    </a:cubicBezTo>
                    <a:cubicBezTo>
                      <a:pt x="640454" y="178482"/>
                      <a:pt x="707405" y="143334"/>
                      <a:pt x="776499" y="112045"/>
                    </a:cubicBezTo>
                    <a:cubicBezTo>
                      <a:pt x="780871" y="110073"/>
                      <a:pt x="784557" y="115817"/>
                      <a:pt x="780442" y="118646"/>
                    </a:cubicBezTo>
                    <a:cubicBezTo>
                      <a:pt x="735780" y="148821"/>
                      <a:pt x="686317" y="173424"/>
                      <a:pt x="636510" y="195883"/>
                    </a:cubicBezTo>
                    <a:cubicBezTo>
                      <a:pt x="657856" y="204970"/>
                      <a:pt x="677572" y="209342"/>
                      <a:pt x="702090" y="208399"/>
                    </a:cubicBezTo>
                    <a:cubicBezTo>
                      <a:pt x="726779" y="207457"/>
                      <a:pt x="750182" y="198713"/>
                      <a:pt x="774613" y="197170"/>
                    </a:cubicBezTo>
                    <a:cubicBezTo>
                      <a:pt x="777871" y="196998"/>
                      <a:pt x="779242" y="201798"/>
                      <a:pt x="776413" y="203342"/>
                    </a:cubicBezTo>
                    <a:cubicBezTo>
                      <a:pt x="735608" y="225373"/>
                      <a:pt x="661971" y="231888"/>
                      <a:pt x="623137" y="201884"/>
                    </a:cubicBezTo>
                    <a:cubicBezTo>
                      <a:pt x="610793" y="207371"/>
                      <a:pt x="598448" y="212772"/>
                      <a:pt x="586104" y="218086"/>
                    </a:cubicBezTo>
                    <a:cubicBezTo>
                      <a:pt x="554043" y="231888"/>
                      <a:pt x="521724" y="244918"/>
                      <a:pt x="488977" y="256491"/>
                    </a:cubicBezTo>
                    <a:cubicBezTo>
                      <a:pt x="512123" y="281866"/>
                      <a:pt x="553528" y="300211"/>
                      <a:pt x="582932" y="315556"/>
                    </a:cubicBezTo>
                    <a:cubicBezTo>
                      <a:pt x="622023" y="335958"/>
                      <a:pt x="662399" y="354046"/>
                      <a:pt x="706290" y="359961"/>
                    </a:cubicBezTo>
                    <a:cubicBezTo>
                      <a:pt x="709719" y="360476"/>
                      <a:pt x="709891" y="366220"/>
                      <a:pt x="706462" y="366819"/>
                    </a:cubicBezTo>
                    <a:cubicBezTo>
                      <a:pt x="669086" y="373592"/>
                      <a:pt x="629138" y="350103"/>
                      <a:pt x="596305" y="335015"/>
                    </a:cubicBezTo>
                    <a:cubicBezTo>
                      <a:pt x="571531" y="323614"/>
                      <a:pt x="548471" y="309727"/>
                      <a:pt x="525239" y="295496"/>
                    </a:cubicBezTo>
                    <a:cubicBezTo>
                      <a:pt x="507923" y="284952"/>
                      <a:pt x="490092" y="276637"/>
                      <a:pt x="477147" y="260520"/>
                    </a:cubicBezTo>
                    <a:cubicBezTo>
                      <a:pt x="477147" y="260520"/>
                      <a:pt x="477147" y="260520"/>
                      <a:pt x="477147" y="260520"/>
                    </a:cubicBezTo>
                    <a:cubicBezTo>
                      <a:pt x="447744" y="270550"/>
                      <a:pt x="417997" y="279465"/>
                      <a:pt x="387565" y="286838"/>
                    </a:cubicBezTo>
                    <a:cubicBezTo>
                      <a:pt x="383107" y="287867"/>
                      <a:pt x="378649" y="288895"/>
                      <a:pt x="374192" y="289924"/>
                    </a:cubicBezTo>
                    <a:cubicBezTo>
                      <a:pt x="379164" y="307669"/>
                      <a:pt x="392365" y="322414"/>
                      <a:pt x="403767" y="336473"/>
                    </a:cubicBezTo>
                    <a:cubicBezTo>
                      <a:pt x="418683" y="354818"/>
                      <a:pt x="432056" y="374192"/>
                      <a:pt x="447572" y="392108"/>
                    </a:cubicBezTo>
                    <a:cubicBezTo>
                      <a:pt x="481262" y="431028"/>
                      <a:pt x="519924" y="467375"/>
                      <a:pt x="568702" y="485805"/>
                    </a:cubicBezTo>
                    <a:cubicBezTo>
                      <a:pt x="572559" y="487263"/>
                      <a:pt x="572816" y="494035"/>
                      <a:pt x="567845" y="493693"/>
                    </a:cubicBezTo>
                    <a:cubicBezTo>
                      <a:pt x="519753" y="490435"/>
                      <a:pt x="476719" y="441057"/>
                      <a:pt x="446287" y="408482"/>
                    </a:cubicBezTo>
                    <a:cubicBezTo>
                      <a:pt x="426055" y="386793"/>
                      <a:pt x="409510" y="362362"/>
                      <a:pt x="390822" y="339473"/>
                    </a:cubicBezTo>
                    <a:cubicBezTo>
                      <a:pt x="379335" y="325329"/>
                      <a:pt x="367162" y="310498"/>
                      <a:pt x="362619" y="292582"/>
                    </a:cubicBezTo>
                    <a:cubicBezTo>
                      <a:pt x="344617" y="296353"/>
                      <a:pt x="326443" y="299611"/>
                      <a:pt x="308183" y="302268"/>
                    </a:cubicBezTo>
                    <a:cubicBezTo>
                      <a:pt x="292839" y="367505"/>
                      <a:pt x="301926" y="449630"/>
                      <a:pt x="339902" y="505351"/>
                    </a:cubicBezTo>
                    <a:cubicBezTo>
                      <a:pt x="341702" y="508008"/>
                      <a:pt x="338187" y="511952"/>
                      <a:pt x="335358" y="510066"/>
                    </a:cubicBezTo>
                    <a:cubicBezTo>
                      <a:pt x="307155" y="490606"/>
                      <a:pt x="300640" y="448858"/>
                      <a:pt x="294639" y="417483"/>
                    </a:cubicBezTo>
                    <a:cubicBezTo>
                      <a:pt x="287781" y="381478"/>
                      <a:pt x="287609" y="340159"/>
                      <a:pt x="295839" y="303983"/>
                    </a:cubicBezTo>
                    <a:cubicBezTo>
                      <a:pt x="276723" y="306469"/>
                      <a:pt x="257520" y="308184"/>
                      <a:pt x="238318" y="309126"/>
                    </a:cubicBezTo>
                    <a:cubicBezTo>
                      <a:pt x="206428" y="344188"/>
                      <a:pt x="187568" y="382164"/>
                      <a:pt x="165880" y="423826"/>
                    </a:cubicBezTo>
                    <a:cubicBezTo>
                      <a:pt x="164080" y="427256"/>
                      <a:pt x="159279" y="425027"/>
                      <a:pt x="159879" y="421512"/>
                    </a:cubicBezTo>
                    <a:cubicBezTo>
                      <a:pt x="167166" y="379678"/>
                      <a:pt x="194598" y="341445"/>
                      <a:pt x="222887" y="309641"/>
                    </a:cubicBezTo>
                    <a:cubicBezTo>
                      <a:pt x="147792" y="311698"/>
                      <a:pt x="72868" y="301326"/>
                      <a:pt x="3003" y="272179"/>
                    </a:cubicBezTo>
                    <a:cubicBezTo>
                      <a:pt x="-3770" y="269007"/>
                      <a:pt x="2060" y="258634"/>
                      <a:pt x="9175" y="26137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7" name="图形 2">
              <a:extLst>
                <a:ext uri="{FF2B5EF4-FFF2-40B4-BE49-F238E27FC236}">
                  <a16:creationId xmlns:a16="http://schemas.microsoft.com/office/drawing/2014/main" id="{A0127476-FB3D-9604-757B-01F3E90840DF}"/>
                </a:ext>
              </a:extLst>
            </p:cNvPr>
            <p:cNvGrpSpPr/>
            <p:nvPr/>
          </p:nvGrpSpPr>
          <p:grpSpPr>
            <a:xfrm>
              <a:off x="5143235" y="4920881"/>
              <a:ext cx="777849" cy="1003165"/>
              <a:chOff x="5143235" y="4920881"/>
              <a:chExt cx="777849" cy="1003165"/>
            </a:xfrm>
            <a:solidFill>
              <a:srgbClr val="26A69A"/>
            </a:solidFill>
          </p:grpSpPr>
          <p:sp>
            <p:nvSpPr>
              <p:cNvPr id="2244" name="任意多边形: 形状 2243">
                <a:extLst>
                  <a:ext uri="{FF2B5EF4-FFF2-40B4-BE49-F238E27FC236}">
                    <a16:creationId xmlns:a16="http://schemas.microsoft.com/office/drawing/2014/main" id="{F7035C4A-C0E1-00CD-830B-BD3B72F227DC}"/>
                  </a:ext>
                </a:extLst>
              </p:cNvPr>
              <p:cNvSpPr/>
              <p:nvPr/>
            </p:nvSpPr>
            <p:spPr>
              <a:xfrm>
                <a:off x="5510345" y="5016044"/>
                <a:ext cx="114914" cy="360182"/>
              </a:xfrm>
              <a:custGeom>
                <a:avLst/>
                <a:gdLst>
                  <a:gd name="connsiteX0" fmla="*/ 106795 w 114914"/>
                  <a:gd name="connsiteY0" fmla="*/ 357713 h 360182"/>
                  <a:gd name="connsiteX1" fmla="*/ 107909 w 114914"/>
                  <a:gd name="connsiteY1" fmla="*/ 355056 h 360182"/>
                  <a:gd name="connsiteX2" fmla="*/ 83820 w 114914"/>
                  <a:gd name="connsiteY2" fmla="*/ 190121 h 360182"/>
                  <a:gd name="connsiteX3" fmla="*/ 41215 w 114914"/>
                  <a:gd name="connsiteY3" fmla="*/ 4698 h 360182"/>
                  <a:gd name="connsiteX4" fmla="*/ 37872 w 114914"/>
                  <a:gd name="connsiteY4" fmla="*/ 583 h 360182"/>
                  <a:gd name="connsiteX5" fmla="*/ 33243 w 114914"/>
                  <a:gd name="connsiteY5" fmla="*/ 1183 h 360182"/>
                  <a:gd name="connsiteX6" fmla="*/ 238 w 114914"/>
                  <a:gd name="connsiteY6" fmla="*/ 146572 h 360182"/>
                  <a:gd name="connsiteX7" fmla="*/ 95993 w 114914"/>
                  <a:gd name="connsiteY7" fmla="*/ 356770 h 360182"/>
                  <a:gd name="connsiteX8" fmla="*/ 104566 w 114914"/>
                  <a:gd name="connsiteY8" fmla="*/ 359599 h 360182"/>
                  <a:gd name="connsiteX9" fmla="*/ 106795 w 114914"/>
                  <a:gd name="connsiteY9" fmla="*/ 357713 h 36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914" h="360182">
                    <a:moveTo>
                      <a:pt x="106795" y="357713"/>
                    </a:moveTo>
                    <a:cubicBezTo>
                      <a:pt x="107395" y="356942"/>
                      <a:pt x="107823" y="356084"/>
                      <a:pt x="107909" y="355056"/>
                    </a:cubicBezTo>
                    <a:cubicBezTo>
                      <a:pt x="125997" y="298992"/>
                      <a:pt x="105852" y="241898"/>
                      <a:pt x="83820" y="190121"/>
                    </a:cubicBezTo>
                    <a:cubicBezTo>
                      <a:pt x="57417" y="127884"/>
                      <a:pt x="35129" y="73706"/>
                      <a:pt x="41215" y="4698"/>
                    </a:cubicBezTo>
                    <a:cubicBezTo>
                      <a:pt x="41387" y="2469"/>
                      <a:pt x="39672" y="926"/>
                      <a:pt x="37872" y="583"/>
                    </a:cubicBezTo>
                    <a:cubicBezTo>
                      <a:pt x="36500" y="-275"/>
                      <a:pt x="34786" y="-275"/>
                      <a:pt x="33243" y="1183"/>
                    </a:cubicBezTo>
                    <a:cubicBezTo>
                      <a:pt x="1267" y="32044"/>
                      <a:pt x="-962" y="105168"/>
                      <a:pt x="238" y="146572"/>
                    </a:cubicBezTo>
                    <a:cubicBezTo>
                      <a:pt x="2725" y="229040"/>
                      <a:pt x="59560" y="288448"/>
                      <a:pt x="95993" y="356770"/>
                    </a:cubicBezTo>
                    <a:cubicBezTo>
                      <a:pt x="97879" y="360285"/>
                      <a:pt x="101737" y="360799"/>
                      <a:pt x="104566" y="359599"/>
                    </a:cubicBezTo>
                    <a:cubicBezTo>
                      <a:pt x="105423" y="359256"/>
                      <a:pt x="106195" y="358656"/>
                      <a:pt x="106795" y="35771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5" name="任意多边形: 形状 2244">
                <a:extLst>
                  <a:ext uri="{FF2B5EF4-FFF2-40B4-BE49-F238E27FC236}">
                    <a16:creationId xmlns:a16="http://schemas.microsoft.com/office/drawing/2014/main" id="{00326EC3-E653-7CFE-3799-94F8589BA7C2}"/>
                  </a:ext>
                </a:extLst>
              </p:cNvPr>
              <p:cNvSpPr/>
              <p:nvPr/>
            </p:nvSpPr>
            <p:spPr>
              <a:xfrm>
                <a:off x="5398083" y="5122220"/>
                <a:ext cx="158336" cy="396189"/>
              </a:xfrm>
              <a:custGeom>
                <a:avLst/>
                <a:gdLst>
                  <a:gd name="connsiteX0" fmla="*/ 147562 w 158336"/>
                  <a:gd name="connsiteY0" fmla="*/ 390497 h 396189"/>
                  <a:gd name="connsiteX1" fmla="*/ 113187 w 158336"/>
                  <a:gd name="connsiteY1" fmla="*/ 203531 h 396189"/>
                  <a:gd name="connsiteX2" fmla="*/ 32262 w 158336"/>
                  <a:gd name="connsiteY2" fmla="*/ 4221 h 396189"/>
                  <a:gd name="connsiteX3" fmla="*/ 26261 w 158336"/>
                  <a:gd name="connsiteY3" fmla="*/ 535 h 396189"/>
                  <a:gd name="connsiteX4" fmla="*/ 23347 w 158336"/>
                  <a:gd name="connsiteY4" fmla="*/ 2763 h 396189"/>
                  <a:gd name="connsiteX5" fmla="*/ 17603 w 158336"/>
                  <a:gd name="connsiteY5" fmla="*/ 196416 h 396189"/>
                  <a:gd name="connsiteX6" fmla="*/ 135218 w 158336"/>
                  <a:gd name="connsiteY6" fmla="*/ 392383 h 396189"/>
                  <a:gd name="connsiteX7" fmla="*/ 146448 w 158336"/>
                  <a:gd name="connsiteY7" fmla="*/ 392298 h 396189"/>
                  <a:gd name="connsiteX8" fmla="*/ 147562 w 158336"/>
                  <a:gd name="connsiteY8" fmla="*/ 390497 h 396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6" h="396189">
                    <a:moveTo>
                      <a:pt x="147562" y="390497"/>
                    </a:moveTo>
                    <a:cubicBezTo>
                      <a:pt x="173022" y="323975"/>
                      <a:pt x="150048" y="260110"/>
                      <a:pt x="113187" y="203531"/>
                    </a:cubicBezTo>
                    <a:cubicBezTo>
                      <a:pt x="71353" y="139238"/>
                      <a:pt x="24375" y="85745"/>
                      <a:pt x="32262" y="4221"/>
                    </a:cubicBezTo>
                    <a:cubicBezTo>
                      <a:pt x="32605" y="963"/>
                      <a:pt x="28490" y="-1008"/>
                      <a:pt x="26261" y="535"/>
                    </a:cubicBezTo>
                    <a:cubicBezTo>
                      <a:pt x="25147" y="706"/>
                      <a:pt x="24033" y="1392"/>
                      <a:pt x="23347" y="2763"/>
                    </a:cubicBezTo>
                    <a:cubicBezTo>
                      <a:pt x="-5886" y="64057"/>
                      <a:pt x="-7514" y="133837"/>
                      <a:pt x="17603" y="196416"/>
                    </a:cubicBezTo>
                    <a:cubicBezTo>
                      <a:pt x="46321" y="267911"/>
                      <a:pt x="110358" y="319432"/>
                      <a:pt x="135218" y="392383"/>
                    </a:cubicBezTo>
                    <a:cubicBezTo>
                      <a:pt x="137189" y="398212"/>
                      <a:pt x="144305" y="396669"/>
                      <a:pt x="146448" y="392298"/>
                    </a:cubicBezTo>
                    <a:cubicBezTo>
                      <a:pt x="146876" y="391955"/>
                      <a:pt x="147305" y="391269"/>
                      <a:pt x="147562" y="39049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6" name="任意多边形: 形状 2245">
                <a:extLst>
                  <a:ext uri="{FF2B5EF4-FFF2-40B4-BE49-F238E27FC236}">
                    <a16:creationId xmlns:a16="http://schemas.microsoft.com/office/drawing/2014/main" id="{06B093E7-4E3A-2F4E-0ADC-90CE8F87EA1E}"/>
                  </a:ext>
                </a:extLst>
              </p:cNvPr>
              <p:cNvSpPr/>
              <p:nvPr/>
            </p:nvSpPr>
            <p:spPr>
              <a:xfrm>
                <a:off x="5314104" y="5236714"/>
                <a:ext cx="169340" cy="385974"/>
              </a:xfrm>
              <a:custGeom>
                <a:avLst/>
                <a:gdLst>
                  <a:gd name="connsiteX0" fmla="*/ 163304 w 169340"/>
                  <a:gd name="connsiteY0" fmla="*/ 381188 h 385974"/>
                  <a:gd name="connsiteX1" fmla="*/ 121128 w 169340"/>
                  <a:gd name="connsiteY1" fmla="*/ 207595 h 385974"/>
                  <a:gd name="connsiteX2" fmla="*/ 24001 w 169340"/>
                  <a:gd name="connsiteY2" fmla="*/ 3655 h 385974"/>
                  <a:gd name="connsiteX3" fmla="*/ 15343 w 169340"/>
                  <a:gd name="connsiteY3" fmla="*/ 3741 h 385974"/>
                  <a:gd name="connsiteX4" fmla="*/ 15343 w 169340"/>
                  <a:gd name="connsiteY4" fmla="*/ 3826 h 385974"/>
                  <a:gd name="connsiteX5" fmla="*/ 170 w 169340"/>
                  <a:gd name="connsiteY5" fmla="*/ 77550 h 385974"/>
                  <a:gd name="connsiteX6" fmla="*/ 17572 w 169340"/>
                  <a:gd name="connsiteY6" fmla="*/ 183849 h 385974"/>
                  <a:gd name="connsiteX7" fmla="*/ 78865 w 169340"/>
                  <a:gd name="connsiteY7" fmla="*/ 279261 h 385974"/>
                  <a:gd name="connsiteX8" fmla="*/ 149074 w 169340"/>
                  <a:gd name="connsiteY8" fmla="*/ 380931 h 385974"/>
                  <a:gd name="connsiteX9" fmla="*/ 158675 w 169340"/>
                  <a:gd name="connsiteY9" fmla="*/ 384702 h 385974"/>
                  <a:gd name="connsiteX10" fmla="*/ 163304 w 169340"/>
                  <a:gd name="connsiteY10" fmla="*/ 381188 h 38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340" h="385974">
                    <a:moveTo>
                      <a:pt x="163304" y="381188"/>
                    </a:moveTo>
                    <a:cubicBezTo>
                      <a:pt x="183364" y="322638"/>
                      <a:pt x="149331" y="257315"/>
                      <a:pt x="121128" y="207595"/>
                    </a:cubicBezTo>
                    <a:cubicBezTo>
                      <a:pt x="82551" y="139872"/>
                      <a:pt x="34031" y="83122"/>
                      <a:pt x="24001" y="3655"/>
                    </a:cubicBezTo>
                    <a:cubicBezTo>
                      <a:pt x="23315" y="-1318"/>
                      <a:pt x="16029" y="-1146"/>
                      <a:pt x="15343" y="3741"/>
                    </a:cubicBezTo>
                    <a:cubicBezTo>
                      <a:pt x="15343" y="3741"/>
                      <a:pt x="15343" y="3826"/>
                      <a:pt x="15343" y="3826"/>
                    </a:cubicBezTo>
                    <a:cubicBezTo>
                      <a:pt x="-1116" y="22686"/>
                      <a:pt x="-259" y="54233"/>
                      <a:pt x="170" y="77550"/>
                    </a:cubicBezTo>
                    <a:cubicBezTo>
                      <a:pt x="941" y="114326"/>
                      <a:pt x="5570" y="148959"/>
                      <a:pt x="17572" y="183849"/>
                    </a:cubicBezTo>
                    <a:cubicBezTo>
                      <a:pt x="30088" y="220368"/>
                      <a:pt x="51948" y="252000"/>
                      <a:pt x="78865" y="279261"/>
                    </a:cubicBezTo>
                    <a:cubicBezTo>
                      <a:pt x="107155" y="307978"/>
                      <a:pt x="144616" y="338068"/>
                      <a:pt x="149074" y="380931"/>
                    </a:cubicBezTo>
                    <a:cubicBezTo>
                      <a:pt x="149588" y="386245"/>
                      <a:pt x="155332" y="387103"/>
                      <a:pt x="158675" y="384702"/>
                    </a:cubicBezTo>
                    <a:cubicBezTo>
                      <a:pt x="160561" y="384788"/>
                      <a:pt x="162447" y="383760"/>
                      <a:pt x="163304" y="38118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7" name="任意多边形: 形状 2246">
                <a:extLst>
                  <a:ext uri="{FF2B5EF4-FFF2-40B4-BE49-F238E27FC236}">
                    <a16:creationId xmlns:a16="http://schemas.microsoft.com/office/drawing/2014/main" id="{51E5C5DD-B068-5D53-D5D5-B631FF687581}"/>
                  </a:ext>
                </a:extLst>
              </p:cNvPr>
              <p:cNvSpPr/>
              <p:nvPr/>
            </p:nvSpPr>
            <p:spPr>
              <a:xfrm>
                <a:off x="5217460" y="5385648"/>
                <a:ext cx="177525" cy="346716"/>
              </a:xfrm>
              <a:custGeom>
                <a:avLst/>
                <a:gdLst>
                  <a:gd name="connsiteX0" fmla="*/ 167194 w 177525"/>
                  <a:gd name="connsiteY0" fmla="*/ 341381 h 346716"/>
                  <a:gd name="connsiteX1" fmla="*/ 142162 w 177525"/>
                  <a:gd name="connsiteY1" fmla="*/ 166331 h 346716"/>
                  <a:gd name="connsiteX2" fmla="*/ 13403 w 177525"/>
                  <a:gd name="connsiteY2" fmla="*/ 2682 h 346716"/>
                  <a:gd name="connsiteX3" fmla="*/ 9031 w 177525"/>
                  <a:gd name="connsiteY3" fmla="*/ 282 h 346716"/>
                  <a:gd name="connsiteX4" fmla="*/ 3802 w 177525"/>
                  <a:gd name="connsiteY4" fmla="*/ 3110 h 346716"/>
                  <a:gd name="connsiteX5" fmla="*/ 38606 w 177525"/>
                  <a:gd name="connsiteY5" fmla="*/ 163245 h 346716"/>
                  <a:gd name="connsiteX6" fmla="*/ 153992 w 177525"/>
                  <a:gd name="connsiteY6" fmla="*/ 341724 h 346716"/>
                  <a:gd name="connsiteX7" fmla="*/ 165051 w 177525"/>
                  <a:gd name="connsiteY7" fmla="*/ 344125 h 346716"/>
                  <a:gd name="connsiteX8" fmla="*/ 167194 w 177525"/>
                  <a:gd name="connsiteY8" fmla="*/ 341381 h 346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525" h="346716">
                    <a:moveTo>
                      <a:pt x="167194" y="341381"/>
                    </a:moveTo>
                    <a:cubicBezTo>
                      <a:pt x="190168" y="285746"/>
                      <a:pt x="171737" y="216223"/>
                      <a:pt x="142162" y="166331"/>
                    </a:cubicBezTo>
                    <a:cubicBezTo>
                      <a:pt x="106243" y="105809"/>
                      <a:pt x="37406" y="69461"/>
                      <a:pt x="13403" y="2682"/>
                    </a:cubicBezTo>
                    <a:cubicBezTo>
                      <a:pt x="12632" y="625"/>
                      <a:pt x="10831" y="-61"/>
                      <a:pt x="9031" y="282"/>
                    </a:cubicBezTo>
                    <a:cubicBezTo>
                      <a:pt x="7059" y="-490"/>
                      <a:pt x="4402" y="282"/>
                      <a:pt x="3802" y="3110"/>
                    </a:cubicBezTo>
                    <a:cubicBezTo>
                      <a:pt x="-8371" y="59603"/>
                      <a:pt x="10146" y="114725"/>
                      <a:pt x="38606" y="163245"/>
                    </a:cubicBezTo>
                    <a:cubicBezTo>
                      <a:pt x="75039" y="225395"/>
                      <a:pt x="143534" y="266458"/>
                      <a:pt x="153992" y="341724"/>
                    </a:cubicBezTo>
                    <a:cubicBezTo>
                      <a:pt x="154849" y="347811"/>
                      <a:pt x="162308" y="347982"/>
                      <a:pt x="165051" y="344125"/>
                    </a:cubicBezTo>
                    <a:cubicBezTo>
                      <a:pt x="165822" y="343439"/>
                      <a:pt x="166679" y="342667"/>
                      <a:pt x="167194" y="34138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8" name="任意多边形: 形状 2247">
                <a:extLst>
                  <a:ext uri="{FF2B5EF4-FFF2-40B4-BE49-F238E27FC236}">
                    <a16:creationId xmlns:a16="http://schemas.microsoft.com/office/drawing/2014/main" id="{DA7204D0-3B71-826F-6C97-C2032E5B3C3D}"/>
                  </a:ext>
                </a:extLst>
              </p:cNvPr>
              <p:cNvSpPr/>
              <p:nvPr/>
            </p:nvSpPr>
            <p:spPr>
              <a:xfrm>
                <a:off x="5198579" y="5594333"/>
                <a:ext cx="113293" cy="217528"/>
              </a:xfrm>
              <a:custGeom>
                <a:avLst/>
                <a:gdLst>
                  <a:gd name="connsiteX0" fmla="*/ 97949 w 113293"/>
                  <a:gd name="connsiteY0" fmla="*/ 110923 h 217528"/>
                  <a:gd name="connsiteX1" fmla="*/ 17711 w 113293"/>
                  <a:gd name="connsiteY1" fmla="*/ 4109 h 217528"/>
                  <a:gd name="connsiteX2" fmla="*/ 14024 w 113293"/>
                  <a:gd name="connsiteY2" fmla="*/ 938 h 217528"/>
                  <a:gd name="connsiteX3" fmla="*/ 8367 w 113293"/>
                  <a:gd name="connsiteY3" fmla="*/ 2309 h 217528"/>
                  <a:gd name="connsiteX4" fmla="*/ 11881 w 113293"/>
                  <a:gd name="connsiteY4" fmla="*/ 109808 h 217528"/>
                  <a:gd name="connsiteX5" fmla="*/ 91777 w 113293"/>
                  <a:gd name="connsiteY5" fmla="*/ 213964 h 217528"/>
                  <a:gd name="connsiteX6" fmla="*/ 97778 w 113293"/>
                  <a:gd name="connsiteY6" fmla="*/ 217222 h 217528"/>
                  <a:gd name="connsiteX7" fmla="*/ 103864 w 113293"/>
                  <a:gd name="connsiteY7" fmla="*/ 214478 h 217528"/>
                  <a:gd name="connsiteX8" fmla="*/ 97949 w 113293"/>
                  <a:gd name="connsiteY8" fmla="*/ 110923 h 21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293" h="217528">
                    <a:moveTo>
                      <a:pt x="97949" y="110923"/>
                    </a:moveTo>
                    <a:cubicBezTo>
                      <a:pt x="78147" y="70889"/>
                      <a:pt x="27569" y="48343"/>
                      <a:pt x="17711" y="4109"/>
                    </a:cubicBezTo>
                    <a:cubicBezTo>
                      <a:pt x="17282" y="2309"/>
                      <a:pt x="15653" y="1194"/>
                      <a:pt x="14024" y="938"/>
                    </a:cubicBezTo>
                    <a:cubicBezTo>
                      <a:pt x="12310" y="-520"/>
                      <a:pt x="9481" y="-434"/>
                      <a:pt x="8367" y="2309"/>
                    </a:cubicBezTo>
                    <a:cubicBezTo>
                      <a:pt x="-5778" y="36856"/>
                      <a:pt x="-206" y="75433"/>
                      <a:pt x="11881" y="109808"/>
                    </a:cubicBezTo>
                    <a:cubicBezTo>
                      <a:pt x="26712" y="152328"/>
                      <a:pt x="71974" y="174359"/>
                      <a:pt x="91777" y="213964"/>
                    </a:cubicBezTo>
                    <a:cubicBezTo>
                      <a:pt x="93063" y="216536"/>
                      <a:pt x="95463" y="217479"/>
                      <a:pt x="97778" y="217222"/>
                    </a:cubicBezTo>
                    <a:cubicBezTo>
                      <a:pt x="99921" y="217993"/>
                      <a:pt x="102492" y="217393"/>
                      <a:pt x="103864" y="214478"/>
                    </a:cubicBezTo>
                    <a:cubicBezTo>
                      <a:pt x="119809" y="180874"/>
                      <a:pt x="113980" y="143498"/>
                      <a:pt x="97949" y="11092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9" name="任意多边形: 形状 2248">
                <a:extLst>
                  <a:ext uri="{FF2B5EF4-FFF2-40B4-BE49-F238E27FC236}">
                    <a16:creationId xmlns:a16="http://schemas.microsoft.com/office/drawing/2014/main" id="{24415CFC-E790-1955-508C-46328836EDE1}"/>
                  </a:ext>
                </a:extLst>
              </p:cNvPr>
              <p:cNvSpPr/>
              <p:nvPr/>
            </p:nvSpPr>
            <p:spPr>
              <a:xfrm>
                <a:off x="5610225" y="5113364"/>
                <a:ext cx="232723" cy="274841"/>
              </a:xfrm>
              <a:custGeom>
                <a:avLst/>
                <a:gdLst>
                  <a:gd name="connsiteX0" fmla="*/ 232457 w 232723"/>
                  <a:gd name="connsiteY0" fmla="*/ 5961 h 274841"/>
                  <a:gd name="connsiteX1" fmla="*/ 229799 w 232723"/>
                  <a:gd name="connsiteY1" fmla="*/ 1332 h 274841"/>
                  <a:gd name="connsiteX2" fmla="*/ 224227 w 232723"/>
                  <a:gd name="connsiteY2" fmla="*/ 1503 h 274841"/>
                  <a:gd name="connsiteX3" fmla="*/ 157533 w 232723"/>
                  <a:gd name="connsiteY3" fmla="*/ 63739 h 274841"/>
                  <a:gd name="connsiteX4" fmla="*/ 98811 w 232723"/>
                  <a:gd name="connsiteY4" fmla="*/ 126576 h 274841"/>
                  <a:gd name="connsiteX5" fmla="*/ 4600 w 232723"/>
                  <a:gd name="connsiteY5" fmla="*/ 262193 h 274841"/>
                  <a:gd name="connsiteX6" fmla="*/ 2542 w 232723"/>
                  <a:gd name="connsiteY6" fmla="*/ 264850 h 274841"/>
                  <a:gd name="connsiteX7" fmla="*/ 2457 w 232723"/>
                  <a:gd name="connsiteY7" fmla="*/ 264936 h 274841"/>
                  <a:gd name="connsiteX8" fmla="*/ 9400 w 232723"/>
                  <a:gd name="connsiteY8" fmla="*/ 273937 h 274841"/>
                  <a:gd name="connsiteX9" fmla="*/ 87239 w 232723"/>
                  <a:gd name="connsiteY9" fmla="*/ 240419 h 274841"/>
                  <a:gd name="connsiteX10" fmla="*/ 154790 w 232723"/>
                  <a:gd name="connsiteY10" fmla="*/ 185897 h 274841"/>
                  <a:gd name="connsiteX11" fmla="*/ 232457 w 232723"/>
                  <a:gd name="connsiteY11" fmla="*/ 5961 h 27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2723" h="274841">
                    <a:moveTo>
                      <a:pt x="232457" y="5961"/>
                    </a:moveTo>
                    <a:cubicBezTo>
                      <a:pt x="233400" y="3475"/>
                      <a:pt x="231685" y="1674"/>
                      <a:pt x="229799" y="1332"/>
                    </a:cubicBezTo>
                    <a:cubicBezTo>
                      <a:pt x="228428" y="-211"/>
                      <a:pt x="225942" y="-726"/>
                      <a:pt x="224227" y="1503"/>
                    </a:cubicBezTo>
                    <a:cubicBezTo>
                      <a:pt x="205625" y="25849"/>
                      <a:pt x="180850" y="44194"/>
                      <a:pt x="157533" y="63739"/>
                    </a:cubicBezTo>
                    <a:cubicBezTo>
                      <a:pt x="135502" y="82170"/>
                      <a:pt x="116471" y="104030"/>
                      <a:pt x="98811" y="126576"/>
                    </a:cubicBezTo>
                    <a:cubicBezTo>
                      <a:pt x="66922" y="167467"/>
                      <a:pt x="49005" y="233818"/>
                      <a:pt x="4600" y="262193"/>
                    </a:cubicBezTo>
                    <a:cubicBezTo>
                      <a:pt x="3400" y="262964"/>
                      <a:pt x="2800" y="263907"/>
                      <a:pt x="2542" y="264850"/>
                    </a:cubicBezTo>
                    <a:cubicBezTo>
                      <a:pt x="2542" y="264850"/>
                      <a:pt x="2457" y="264850"/>
                      <a:pt x="2457" y="264936"/>
                    </a:cubicBezTo>
                    <a:cubicBezTo>
                      <a:pt x="-3801" y="268708"/>
                      <a:pt x="3143" y="277709"/>
                      <a:pt x="9400" y="273937"/>
                    </a:cubicBezTo>
                    <a:cubicBezTo>
                      <a:pt x="33832" y="259107"/>
                      <a:pt x="62978" y="255077"/>
                      <a:pt x="87239" y="240419"/>
                    </a:cubicBezTo>
                    <a:cubicBezTo>
                      <a:pt x="112270" y="225245"/>
                      <a:pt x="134559" y="206986"/>
                      <a:pt x="154790" y="185897"/>
                    </a:cubicBezTo>
                    <a:cubicBezTo>
                      <a:pt x="202882" y="135920"/>
                      <a:pt x="209568" y="68369"/>
                      <a:pt x="232457" y="596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0" name="任意多边形: 形状 2249">
                <a:extLst>
                  <a:ext uri="{FF2B5EF4-FFF2-40B4-BE49-F238E27FC236}">
                    <a16:creationId xmlns:a16="http://schemas.microsoft.com/office/drawing/2014/main" id="{3EDBC5E3-4DFF-D6CD-BF77-9C5DF25F2D3B}"/>
                  </a:ext>
                </a:extLst>
              </p:cNvPr>
              <p:cNvSpPr/>
              <p:nvPr/>
            </p:nvSpPr>
            <p:spPr>
              <a:xfrm>
                <a:off x="5539882" y="5294059"/>
                <a:ext cx="381202" cy="233879"/>
              </a:xfrm>
              <a:custGeom>
                <a:avLst/>
                <a:gdLst>
                  <a:gd name="connsiteX0" fmla="*/ 380124 w 381202"/>
                  <a:gd name="connsiteY0" fmla="*/ 7774 h 233879"/>
                  <a:gd name="connsiteX1" fmla="*/ 380296 w 381202"/>
                  <a:gd name="connsiteY1" fmla="*/ 6317 h 233879"/>
                  <a:gd name="connsiteX2" fmla="*/ 380724 w 381202"/>
                  <a:gd name="connsiteY2" fmla="*/ 5631 h 233879"/>
                  <a:gd name="connsiteX3" fmla="*/ 373609 w 381202"/>
                  <a:gd name="connsiteY3" fmla="*/ 1516 h 233879"/>
                  <a:gd name="connsiteX4" fmla="*/ 185871 w 381202"/>
                  <a:gd name="connsiteY4" fmla="*/ 98900 h 233879"/>
                  <a:gd name="connsiteX5" fmla="*/ 1906 w 381202"/>
                  <a:gd name="connsiteY5" fmla="*/ 219686 h 233879"/>
                  <a:gd name="connsiteX6" fmla="*/ 448 w 381202"/>
                  <a:gd name="connsiteY6" fmla="*/ 225430 h 233879"/>
                  <a:gd name="connsiteX7" fmla="*/ 7821 w 381202"/>
                  <a:gd name="connsiteY7" fmla="*/ 233231 h 233879"/>
                  <a:gd name="connsiteX8" fmla="*/ 129979 w 381202"/>
                  <a:gd name="connsiteY8" fmla="*/ 206828 h 233879"/>
                  <a:gd name="connsiteX9" fmla="*/ 233963 w 381202"/>
                  <a:gd name="connsiteY9" fmla="*/ 169880 h 233879"/>
                  <a:gd name="connsiteX10" fmla="*/ 380124 w 381202"/>
                  <a:gd name="connsiteY10" fmla="*/ 7774 h 23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202" h="233879">
                    <a:moveTo>
                      <a:pt x="380124" y="7774"/>
                    </a:moveTo>
                    <a:cubicBezTo>
                      <a:pt x="380296" y="7260"/>
                      <a:pt x="380381" y="6745"/>
                      <a:pt x="380296" y="6317"/>
                    </a:cubicBezTo>
                    <a:cubicBezTo>
                      <a:pt x="380467" y="6146"/>
                      <a:pt x="380639" y="5888"/>
                      <a:pt x="380724" y="5631"/>
                    </a:cubicBezTo>
                    <a:cubicBezTo>
                      <a:pt x="383039" y="1516"/>
                      <a:pt x="376352" y="-2170"/>
                      <a:pt x="373609" y="1516"/>
                    </a:cubicBezTo>
                    <a:cubicBezTo>
                      <a:pt x="333918" y="57066"/>
                      <a:pt x="246908" y="77212"/>
                      <a:pt x="185871" y="98900"/>
                    </a:cubicBezTo>
                    <a:cubicBezTo>
                      <a:pt x="115148" y="124018"/>
                      <a:pt x="54026" y="165937"/>
                      <a:pt x="1906" y="219686"/>
                    </a:cubicBezTo>
                    <a:cubicBezTo>
                      <a:pt x="105" y="221572"/>
                      <a:pt x="-238" y="223630"/>
                      <a:pt x="448" y="225430"/>
                    </a:cubicBezTo>
                    <a:cubicBezTo>
                      <a:pt x="-1352" y="229802"/>
                      <a:pt x="2506" y="235889"/>
                      <a:pt x="7821" y="233231"/>
                    </a:cubicBezTo>
                    <a:cubicBezTo>
                      <a:pt x="43482" y="215229"/>
                      <a:pt x="90888" y="213086"/>
                      <a:pt x="129979" y="206828"/>
                    </a:cubicBezTo>
                    <a:cubicBezTo>
                      <a:pt x="167012" y="200827"/>
                      <a:pt x="201130" y="187882"/>
                      <a:pt x="233963" y="169880"/>
                    </a:cubicBezTo>
                    <a:cubicBezTo>
                      <a:pt x="297057" y="135590"/>
                      <a:pt x="356636" y="76783"/>
                      <a:pt x="380124" y="777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1" name="任意多边形: 形状 2250">
                <a:extLst>
                  <a:ext uri="{FF2B5EF4-FFF2-40B4-BE49-F238E27FC236}">
                    <a16:creationId xmlns:a16="http://schemas.microsoft.com/office/drawing/2014/main" id="{6D6D2929-D479-B47F-7884-BE629103CF44}"/>
                  </a:ext>
                </a:extLst>
              </p:cNvPr>
              <p:cNvSpPr/>
              <p:nvPr/>
            </p:nvSpPr>
            <p:spPr>
              <a:xfrm>
                <a:off x="5467994" y="5496982"/>
                <a:ext cx="418561" cy="127302"/>
              </a:xfrm>
              <a:custGeom>
                <a:avLst/>
                <a:gdLst>
                  <a:gd name="connsiteX0" fmla="*/ 417722 w 418561"/>
                  <a:gd name="connsiteY0" fmla="*/ 3734 h 127302"/>
                  <a:gd name="connsiteX1" fmla="*/ 410007 w 418561"/>
                  <a:gd name="connsiteY1" fmla="*/ 1419 h 127302"/>
                  <a:gd name="connsiteX2" fmla="*/ 308423 w 418561"/>
                  <a:gd name="connsiteY2" fmla="*/ 29108 h 127302"/>
                  <a:gd name="connsiteX3" fmla="*/ 197238 w 418561"/>
                  <a:gd name="connsiteY3" fmla="*/ 38538 h 127302"/>
                  <a:gd name="connsiteX4" fmla="*/ 6157 w 418561"/>
                  <a:gd name="connsiteY4" fmla="*/ 112090 h 127302"/>
                  <a:gd name="connsiteX5" fmla="*/ 3156 w 418561"/>
                  <a:gd name="connsiteY5" fmla="*/ 115262 h 127302"/>
                  <a:gd name="connsiteX6" fmla="*/ 8986 w 418561"/>
                  <a:gd name="connsiteY6" fmla="*/ 126920 h 127302"/>
                  <a:gd name="connsiteX7" fmla="*/ 137402 w 418561"/>
                  <a:gd name="connsiteY7" fmla="*/ 124349 h 127302"/>
                  <a:gd name="connsiteX8" fmla="*/ 251073 w 418561"/>
                  <a:gd name="connsiteY8" fmla="*/ 115776 h 127302"/>
                  <a:gd name="connsiteX9" fmla="*/ 418065 w 418561"/>
                  <a:gd name="connsiteY9" fmla="*/ 7077 h 127302"/>
                  <a:gd name="connsiteX10" fmla="*/ 417722 w 418561"/>
                  <a:gd name="connsiteY10" fmla="*/ 3734 h 127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8561" h="127302">
                    <a:moveTo>
                      <a:pt x="417722" y="3734"/>
                    </a:moveTo>
                    <a:cubicBezTo>
                      <a:pt x="417379" y="648"/>
                      <a:pt x="412922" y="-1581"/>
                      <a:pt x="410007" y="1419"/>
                    </a:cubicBezTo>
                    <a:cubicBezTo>
                      <a:pt x="388319" y="24050"/>
                      <a:pt x="337741" y="26194"/>
                      <a:pt x="308423" y="29108"/>
                    </a:cubicBezTo>
                    <a:cubicBezTo>
                      <a:pt x="271390" y="32709"/>
                      <a:pt x="234185" y="33566"/>
                      <a:pt x="197238" y="38538"/>
                    </a:cubicBezTo>
                    <a:cubicBezTo>
                      <a:pt x="127543" y="47968"/>
                      <a:pt x="66764" y="77714"/>
                      <a:pt x="6157" y="112090"/>
                    </a:cubicBezTo>
                    <a:cubicBezTo>
                      <a:pt x="4699" y="112862"/>
                      <a:pt x="3756" y="113976"/>
                      <a:pt x="3156" y="115262"/>
                    </a:cubicBezTo>
                    <a:cubicBezTo>
                      <a:pt x="-3530" y="118348"/>
                      <a:pt x="1356" y="129493"/>
                      <a:pt x="8986" y="126920"/>
                    </a:cubicBezTo>
                    <a:cubicBezTo>
                      <a:pt x="50819" y="112947"/>
                      <a:pt x="94539" y="120577"/>
                      <a:pt x="137402" y="124349"/>
                    </a:cubicBezTo>
                    <a:cubicBezTo>
                      <a:pt x="175549" y="127778"/>
                      <a:pt x="213697" y="124006"/>
                      <a:pt x="251073" y="115776"/>
                    </a:cubicBezTo>
                    <a:cubicBezTo>
                      <a:pt x="314081" y="101889"/>
                      <a:pt x="386776" y="66828"/>
                      <a:pt x="418065" y="7077"/>
                    </a:cubicBezTo>
                    <a:cubicBezTo>
                      <a:pt x="418922" y="5791"/>
                      <a:pt x="418580" y="4591"/>
                      <a:pt x="417722" y="373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2" name="任意多边形: 形状 2251">
                <a:extLst>
                  <a:ext uri="{FF2B5EF4-FFF2-40B4-BE49-F238E27FC236}">
                    <a16:creationId xmlns:a16="http://schemas.microsoft.com/office/drawing/2014/main" id="{E6C54B42-3E97-BCDC-E616-7A24724D3222}"/>
                  </a:ext>
                </a:extLst>
              </p:cNvPr>
              <p:cNvSpPr/>
              <p:nvPr/>
            </p:nvSpPr>
            <p:spPr>
              <a:xfrm>
                <a:off x="5375582" y="5666761"/>
                <a:ext cx="404832" cy="88652"/>
              </a:xfrm>
              <a:custGeom>
                <a:avLst/>
                <a:gdLst>
                  <a:gd name="connsiteX0" fmla="*/ 404092 w 404832"/>
                  <a:gd name="connsiteY0" fmla="*/ 14577 h 88652"/>
                  <a:gd name="connsiteX1" fmla="*/ 399720 w 404832"/>
                  <a:gd name="connsiteY1" fmla="*/ 8576 h 88652"/>
                  <a:gd name="connsiteX2" fmla="*/ 183864 w 404832"/>
                  <a:gd name="connsiteY2" fmla="*/ 1290 h 88652"/>
                  <a:gd name="connsiteX3" fmla="*/ 2470 w 404832"/>
                  <a:gd name="connsiteY3" fmla="*/ 51610 h 88652"/>
                  <a:gd name="connsiteX4" fmla="*/ 498 w 404832"/>
                  <a:gd name="connsiteY4" fmla="*/ 59068 h 88652"/>
                  <a:gd name="connsiteX5" fmla="*/ 9671 w 404832"/>
                  <a:gd name="connsiteY5" fmla="*/ 64555 h 88652"/>
                  <a:gd name="connsiteX6" fmla="*/ 133458 w 404832"/>
                  <a:gd name="connsiteY6" fmla="*/ 74842 h 88652"/>
                  <a:gd name="connsiteX7" fmla="*/ 230156 w 404832"/>
                  <a:gd name="connsiteY7" fmla="*/ 88643 h 88652"/>
                  <a:gd name="connsiteX8" fmla="*/ 403663 w 404832"/>
                  <a:gd name="connsiteY8" fmla="*/ 17749 h 88652"/>
                  <a:gd name="connsiteX9" fmla="*/ 404092 w 404832"/>
                  <a:gd name="connsiteY9" fmla="*/ 14577 h 8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4832" h="88652">
                    <a:moveTo>
                      <a:pt x="404092" y="14577"/>
                    </a:moveTo>
                    <a:cubicBezTo>
                      <a:pt x="406235" y="11662"/>
                      <a:pt x="403406" y="6433"/>
                      <a:pt x="399720" y="8576"/>
                    </a:cubicBezTo>
                    <a:cubicBezTo>
                      <a:pt x="331569" y="46209"/>
                      <a:pt x="255102" y="8062"/>
                      <a:pt x="183864" y="1290"/>
                    </a:cubicBezTo>
                    <a:cubicBezTo>
                      <a:pt x="118542" y="-4883"/>
                      <a:pt x="54162" y="10976"/>
                      <a:pt x="2470" y="51610"/>
                    </a:cubicBezTo>
                    <a:cubicBezTo>
                      <a:pt x="-187" y="53753"/>
                      <a:pt x="-444" y="56668"/>
                      <a:pt x="498" y="59068"/>
                    </a:cubicBezTo>
                    <a:cubicBezTo>
                      <a:pt x="1099" y="63097"/>
                      <a:pt x="4870" y="66698"/>
                      <a:pt x="9671" y="64555"/>
                    </a:cubicBezTo>
                    <a:cubicBezTo>
                      <a:pt x="49276" y="47152"/>
                      <a:pt x="94453" y="63612"/>
                      <a:pt x="133458" y="74842"/>
                    </a:cubicBezTo>
                    <a:cubicBezTo>
                      <a:pt x="165262" y="84014"/>
                      <a:pt x="196980" y="88900"/>
                      <a:pt x="230156" y="88643"/>
                    </a:cubicBezTo>
                    <a:cubicBezTo>
                      <a:pt x="289906" y="88215"/>
                      <a:pt x="368259" y="70898"/>
                      <a:pt x="403663" y="17749"/>
                    </a:cubicBezTo>
                    <a:cubicBezTo>
                      <a:pt x="404349" y="16806"/>
                      <a:pt x="404349" y="15605"/>
                      <a:pt x="404092" y="1457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3" name="任意多边形: 形状 2252">
                <a:extLst>
                  <a:ext uri="{FF2B5EF4-FFF2-40B4-BE49-F238E27FC236}">
                    <a16:creationId xmlns:a16="http://schemas.microsoft.com/office/drawing/2014/main" id="{D9C0B18A-74AC-8D79-550D-7CA795BC11D4}"/>
                  </a:ext>
                </a:extLst>
              </p:cNvPr>
              <p:cNvSpPr/>
              <p:nvPr/>
            </p:nvSpPr>
            <p:spPr>
              <a:xfrm>
                <a:off x="5288911" y="5774365"/>
                <a:ext cx="292221" cy="78690"/>
              </a:xfrm>
              <a:custGeom>
                <a:avLst/>
                <a:gdLst>
                  <a:gd name="connsiteX0" fmla="*/ 289053 w 292221"/>
                  <a:gd name="connsiteY0" fmla="*/ 30674 h 78690"/>
                  <a:gd name="connsiteX1" fmla="*/ 286138 w 292221"/>
                  <a:gd name="connsiteY1" fmla="*/ 30417 h 78690"/>
                  <a:gd name="connsiteX2" fmla="*/ 149492 w 292221"/>
                  <a:gd name="connsiteY2" fmla="*/ 7357 h 78690"/>
                  <a:gd name="connsiteX3" fmla="*/ 4788 w 292221"/>
                  <a:gd name="connsiteY3" fmla="*/ 29559 h 78690"/>
                  <a:gd name="connsiteX4" fmla="*/ 2645 w 292221"/>
                  <a:gd name="connsiteY4" fmla="*/ 32388 h 78690"/>
                  <a:gd name="connsiteX5" fmla="*/ 5903 w 292221"/>
                  <a:gd name="connsiteY5" fmla="*/ 44476 h 78690"/>
                  <a:gd name="connsiteX6" fmla="*/ 291453 w 292221"/>
                  <a:gd name="connsiteY6" fmla="*/ 36418 h 78690"/>
                  <a:gd name="connsiteX7" fmla="*/ 289053 w 292221"/>
                  <a:gd name="connsiteY7" fmla="*/ 30674 h 7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221" h="78690">
                    <a:moveTo>
                      <a:pt x="289053" y="30674"/>
                    </a:moveTo>
                    <a:cubicBezTo>
                      <a:pt x="288195" y="30245"/>
                      <a:pt x="287167" y="30074"/>
                      <a:pt x="286138" y="30417"/>
                    </a:cubicBezTo>
                    <a:cubicBezTo>
                      <a:pt x="241989" y="44819"/>
                      <a:pt x="192183" y="18329"/>
                      <a:pt x="149492" y="7357"/>
                    </a:cubicBezTo>
                    <a:cubicBezTo>
                      <a:pt x="98829" y="-5588"/>
                      <a:pt x="46965" y="-3359"/>
                      <a:pt x="4788" y="29559"/>
                    </a:cubicBezTo>
                    <a:cubicBezTo>
                      <a:pt x="3674" y="30417"/>
                      <a:pt x="2988" y="31360"/>
                      <a:pt x="2645" y="32388"/>
                    </a:cubicBezTo>
                    <a:cubicBezTo>
                      <a:pt x="-1555" y="36074"/>
                      <a:pt x="-955" y="44304"/>
                      <a:pt x="5903" y="44476"/>
                    </a:cubicBezTo>
                    <a:cubicBezTo>
                      <a:pt x="97800" y="46447"/>
                      <a:pt x="215758" y="125486"/>
                      <a:pt x="291453" y="36418"/>
                    </a:cubicBezTo>
                    <a:cubicBezTo>
                      <a:pt x="293339" y="34103"/>
                      <a:pt x="291453" y="31188"/>
                      <a:pt x="289053" y="3067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4" name="任意多边形: 形状 2253">
                <a:extLst>
                  <a:ext uri="{FF2B5EF4-FFF2-40B4-BE49-F238E27FC236}">
                    <a16:creationId xmlns:a16="http://schemas.microsoft.com/office/drawing/2014/main" id="{2F29EB80-6965-72F6-1BE4-AE23D1A17A18}"/>
                  </a:ext>
                </a:extLst>
              </p:cNvPr>
              <p:cNvSpPr/>
              <p:nvPr/>
            </p:nvSpPr>
            <p:spPr>
              <a:xfrm>
                <a:off x="5143235" y="5249633"/>
                <a:ext cx="514864" cy="674414"/>
              </a:xfrm>
              <a:custGeom>
                <a:avLst/>
                <a:gdLst>
                  <a:gd name="connsiteX0" fmla="*/ 514624 w 514864"/>
                  <a:gd name="connsiteY0" fmla="*/ 5910 h 674414"/>
                  <a:gd name="connsiteX1" fmla="*/ 506737 w 514864"/>
                  <a:gd name="connsiteY1" fmla="*/ 2652 h 674414"/>
                  <a:gd name="connsiteX2" fmla="*/ 476391 w 514864"/>
                  <a:gd name="connsiteY2" fmla="*/ 100035 h 674414"/>
                  <a:gd name="connsiteX3" fmla="*/ 436014 w 514864"/>
                  <a:gd name="connsiteY3" fmla="*/ 195705 h 674414"/>
                  <a:gd name="connsiteX4" fmla="*/ 312827 w 514864"/>
                  <a:gd name="connsiteY4" fmla="*/ 376242 h 674414"/>
                  <a:gd name="connsiteX5" fmla="*/ 2674 w 514864"/>
                  <a:gd name="connsiteY5" fmla="*/ 663420 h 674414"/>
                  <a:gd name="connsiteX6" fmla="*/ 10304 w 514864"/>
                  <a:gd name="connsiteY6" fmla="*/ 673364 h 674414"/>
                  <a:gd name="connsiteX7" fmla="*/ 322171 w 514864"/>
                  <a:gd name="connsiteY7" fmla="*/ 383528 h 674414"/>
                  <a:gd name="connsiteX8" fmla="*/ 441329 w 514864"/>
                  <a:gd name="connsiteY8" fmla="*/ 210449 h 674414"/>
                  <a:gd name="connsiteX9" fmla="*/ 514624 w 514864"/>
                  <a:gd name="connsiteY9" fmla="*/ 5910 h 67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4864" h="674414">
                    <a:moveTo>
                      <a:pt x="514624" y="5910"/>
                    </a:moveTo>
                    <a:cubicBezTo>
                      <a:pt x="516338" y="680"/>
                      <a:pt x="508366" y="-2577"/>
                      <a:pt x="506737" y="2652"/>
                    </a:cubicBezTo>
                    <a:cubicBezTo>
                      <a:pt x="498679" y="29141"/>
                      <a:pt x="485135" y="67374"/>
                      <a:pt x="476391" y="100035"/>
                    </a:cubicBezTo>
                    <a:cubicBezTo>
                      <a:pt x="467304" y="133639"/>
                      <a:pt x="451959" y="164844"/>
                      <a:pt x="436014" y="195705"/>
                    </a:cubicBezTo>
                    <a:cubicBezTo>
                      <a:pt x="402324" y="260684"/>
                      <a:pt x="358776" y="319663"/>
                      <a:pt x="312827" y="376242"/>
                    </a:cubicBezTo>
                    <a:cubicBezTo>
                      <a:pt x="224188" y="485369"/>
                      <a:pt x="122432" y="588754"/>
                      <a:pt x="2674" y="663420"/>
                    </a:cubicBezTo>
                    <a:cubicBezTo>
                      <a:pt x="-4184" y="667707"/>
                      <a:pt x="3531" y="677651"/>
                      <a:pt x="10304" y="673364"/>
                    </a:cubicBezTo>
                    <a:cubicBezTo>
                      <a:pt x="131090" y="598098"/>
                      <a:pt x="232160" y="492913"/>
                      <a:pt x="322171" y="383528"/>
                    </a:cubicBezTo>
                    <a:cubicBezTo>
                      <a:pt x="366834" y="329264"/>
                      <a:pt x="407382" y="272086"/>
                      <a:pt x="441329" y="210449"/>
                    </a:cubicBezTo>
                    <a:cubicBezTo>
                      <a:pt x="477591" y="144613"/>
                      <a:pt x="497222" y="58373"/>
                      <a:pt x="514624" y="591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5" name="任意多边形: 形状 2254">
                <a:extLst>
                  <a:ext uri="{FF2B5EF4-FFF2-40B4-BE49-F238E27FC236}">
                    <a16:creationId xmlns:a16="http://schemas.microsoft.com/office/drawing/2014/main" id="{B9556A26-606C-7002-0D49-9611EE2DA325}"/>
                  </a:ext>
                </a:extLst>
              </p:cNvPr>
              <p:cNvSpPr/>
              <p:nvPr/>
            </p:nvSpPr>
            <p:spPr>
              <a:xfrm>
                <a:off x="5638394" y="4920881"/>
                <a:ext cx="80020" cy="343268"/>
              </a:xfrm>
              <a:custGeom>
                <a:avLst/>
                <a:gdLst>
                  <a:gd name="connsiteX0" fmla="*/ 79129 w 80020"/>
                  <a:gd name="connsiteY0" fmla="*/ 186271 h 343268"/>
                  <a:gd name="connsiteX1" fmla="*/ 72357 w 80020"/>
                  <a:gd name="connsiteY1" fmla="*/ 6506 h 343268"/>
                  <a:gd name="connsiteX2" fmla="*/ 71414 w 80020"/>
                  <a:gd name="connsiteY2" fmla="*/ 3762 h 343268"/>
                  <a:gd name="connsiteX3" fmla="*/ 63613 w 80020"/>
                  <a:gd name="connsiteY3" fmla="*/ 1619 h 343268"/>
                  <a:gd name="connsiteX4" fmla="*/ 7206 w 80020"/>
                  <a:gd name="connsiteY4" fmla="*/ 148381 h 343268"/>
                  <a:gd name="connsiteX5" fmla="*/ 5 w 80020"/>
                  <a:gd name="connsiteY5" fmla="*/ 237792 h 343268"/>
                  <a:gd name="connsiteX6" fmla="*/ 7549 w 80020"/>
                  <a:gd name="connsiteY6" fmla="*/ 334661 h 343268"/>
                  <a:gd name="connsiteX7" fmla="*/ 8406 w 80020"/>
                  <a:gd name="connsiteY7" fmla="*/ 338176 h 343268"/>
                  <a:gd name="connsiteX8" fmla="*/ 18522 w 80020"/>
                  <a:gd name="connsiteY8" fmla="*/ 341347 h 343268"/>
                  <a:gd name="connsiteX9" fmla="*/ 79129 w 80020"/>
                  <a:gd name="connsiteY9" fmla="*/ 186271 h 343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0020" h="343268">
                    <a:moveTo>
                      <a:pt x="79129" y="186271"/>
                    </a:moveTo>
                    <a:cubicBezTo>
                      <a:pt x="84273" y="125835"/>
                      <a:pt x="65156" y="67285"/>
                      <a:pt x="72357" y="6506"/>
                    </a:cubicBezTo>
                    <a:cubicBezTo>
                      <a:pt x="72528" y="5391"/>
                      <a:pt x="72100" y="4448"/>
                      <a:pt x="71414" y="3762"/>
                    </a:cubicBezTo>
                    <a:cubicBezTo>
                      <a:pt x="70986" y="505"/>
                      <a:pt x="65842" y="-1638"/>
                      <a:pt x="63613" y="1619"/>
                    </a:cubicBezTo>
                    <a:cubicBezTo>
                      <a:pt x="33438" y="45596"/>
                      <a:pt x="16807" y="96260"/>
                      <a:pt x="7206" y="148381"/>
                    </a:cubicBezTo>
                    <a:cubicBezTo>
                      <a:pt x="1805" y="177870"/>
                      <a:pt x="262" y="207874"/>
                      <a:pt x="5" y="237792"/>
                    </a:cubicBezTo>
                    <a:cubicBezTo>
                      <a:pt x="-252" y="270367"/>
                      <a:pt x="9092" y="302343"/>
                      <a:pt x="7549" y="334661"/>
                    </a:cubicBezTo>
                    <a:cubicBezTo>
                      <a:pt x="7463" y="336032"/>
                      <a:pt x="7892" y="337147"/>
                      <a:pt x="8406" y="338176"/>
                    </a:cubicBezTo>
                    <a:cubicBezTo>
                      <a:pt x="8749" y="342462"/>
                      <a:pt x="14750" y="345377"/>
                      <a:pt x="18522" y="341347"/>
                    </a:cubicBezTo>
                    <a:cubicBezTo>
                      <a:pt x="57784" y="299685"/>
                      <a:pt x="74414" y="242164"/>
                      <a:pt x="79129" y="18627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8" name="图形 2">
              <a:extLst>
                <a:ext uri="{FF2B5EF4-FFF2-40B4-BE49-F238E27FC236}">
                  <a16:creationId xmlns:a16="http://schemas.microsoft.com/office/drawing/2014/main" id="{8691F016-F42E-4454-88CC-9FAD86107434}"/>
                </a:ext>
              </a:extLst>
            </p:cNvPr>
            <p:cNvGrpSpPr/>
            <p:nvPr/>
          </p:nvGrpSpPr>
          <p:grpSpPr>
            <a:xfrm>
              <a:off x="5506208" y="3807335"/>
              <a:ext cx="441191" cy="1086392"/>
              <a:chOff x="5506208" y="3807335"/>
              <a:chExt cx="441191" cy="1086392"/>
            </a:xfrm>
          </p:grpSpPr>
          <p:sp>
            <p:nvSpPr>
              <p:cNvPr id="2221" name="任意多边形: 形状 2220">
                <a:extLst>
                  <a:ext uri="{FF2B5EF4-FFF2-40B4-BE49-F238E27FC236}">
                    <a16:creationId xmlns:a16="http://schemas.microsoft.com/office/drawing/2014/main" id="{8FEFB733-4A6D-4282-DA16-12C97E799F47}"/>
                  </a:ext>
                </a:extLst>
              </p:cNvPr>
              <p:cNvSpPr/>
              <p:nvPr/>
            </p:nvSpPr>
            <p:spPr>
              <a:xfrm>
                <a:off x="5506208" y="3807335"/>
                <a:ext cx="441191" cy="943032"/>
              </a:xfrm>
              <a:custGeom>
                <a:avLst/>
                <a:gdLst>
                  <a:gd name="connsiteX0" fmla="*/ 341103 w 441191"/>
                  <a:gd name="connsiteY0" fmla="*/ 210595 h 943032"/>
                  <a:gd name="connsiteX1" fmla="*/ 331245 w 441191"/>
                  <a:gd name="connsiteY1" fmla="*/ 205280 h 943032"/>
                  <a:gd name="connsiteX2" fmla="*/ 288125 w 441191"/>
                  <a:gd name="connsiteY2" fmla="*/ 221740 h 943032"/>
                  <a:gd name="connsiteX3" fmla="*/ 255978 w 441191"/>
                  <a:gd name="connsiteY3" fmla="*/ 232970 h 943032"/>
                  <a:gd name="connsiteX4" fmla="*/ 291811 w 441191"/>
                  <a:gd name="connsiteY4" fmla="*/ 147930 h 943032"/>
                  <a:gd name="connsiteX5" fmla="*/ 184055 w 441191"/>
                  <a:gd name="connsiteY5" fmla="*/ 72406 h 943032"/>
                  <a:gd name="connsiteX6" fmla="*/ 53239 w 441191"/>
                  <a:gd name="connsiteY6" fmla="*/ 226 h 943032"/>
                  <a:gd name="connsiteX7" fmla="*/ 50838 w 441191"/>
                  <a:gd name="connsiteY7" fmla="*/ 226 h 943032"/>
                  <a:gd name="connsiteX8" fmla="*/ 47238 w 441191"/>
                  <a:gd name="connsiteY8" fmla="*/ 3655 h 943032"/>
                  <a:gd name="connsiteX9" fmla="*/ 24349 w 441191"/>
                  <a:gd name="connsiteY9" fmla="*/ 138072 h 943032"/>
                  <a:gd name="connsiteX10" fmla="*/ 689 w 441191"/>
                  <a:gd name="connsiteY10" fmla="*/ 264259 h 943032"/>
                  <a:gd name="connsiteX11" fmla="*/ 37379 w 441191"/>
                  <a:gd name="connsiteY11" fmla="*/ 298892 h 943032"/>
                  <a:gd name="connsiteX12" fmla="*/ 128077 w 441191"/>
                  <a:gd name="connsiteY12" fmla="*/ 295549 h 943032"/>
                  <a:gd name="connsiteX13" fmla="*/ 17320 w 441191"/>
                  <a:gd name="connsiteY13" fmla="*/ 339097 h 943032"/>
                  <a:gd name="connsiteX14" fmla="*/ 12433 w 441191"/>
                  <a:gd name="connsiteY14" fmla="*/ 343469 h 943032"/>
                  <a:gd name="connsiteX15" fmla="*/ 7118 w 441191"/>
                  <a:gd name="connsiteY15" fmla="*/ 475829 h 943032"/>
                  <a:gd name="connsiteX16" fmla="*/ 9862 w 441191"/>
                  <a:gd name="connsiteY16" fmla="*/ 541408 h 943032"/>
                  <a:gd name="connsiteX17" fmla="*/ 16891 w 441191"/>
                  <a:gd name="connsiteY17" fmla="*/ 564725 h 943032"/>
                  <a:gd name="connsiteX18" fmla="*/ 111360 w 441191"/>
                  <a:gd name="connsiteY18" fmla="*/ 584270 h 943032"/>
                  <a:gd name="connsiteX19" fmla="*/ 181569 w 441191"/>
                  <a:gd name="connsiteY19" fmla="*/ 588642 h 943032"/>
                  <a:gd name="connsiteX20" fmla="*/ 29578 w 441191"/>
                  <a:gd name="connsiteY20" fmla="*/ 615903 h 943032"/>
                  <a:gd name="connsiteX21" fmla="*/ 24006 w 441191"/>
                  <a:gd name="connsiteY21" fmla="*/ 620961 h 943032"/>
                  <a:gd name="connsiteX22" fmla="*/ 49724 w 441191"/>
                  <a:gd name="connsiteY22" fmla="*/ 820272 h 943032"/>
                  <a:gd name="connsiteX23" fmla="*/ 70212 w 441191"/>
                  <a:gd name="connsiteY23" fmla="*/ 840588 h 943032"/>
                  <a:gd name="connsiteX24" fmla="*/ 117789 w 441191"/>
                  <a:gd name="connsiteY24" fmla="*/ 874793 h 943032"/>
                  <a:gd name="connsiteX25" fmla="*/ 209258 w 441191"/>
                  <a:gd name="connsiteY25" fmla="*/ 940801 h 943032"/>
                  <a:gd name="connsiteX26" fmla="*/ 214487 w 441191"/>
                  <a:gd name="connsiteY26" fmla="*/ 942772 h 943032"/>
                  <a:gd name="connsiteX27" fmla="*/ 329530 w 441191"/>
                  <a:gd name="connsiteY27" fmla="*/ 884137 h 943032"/>
                  <a:gd name="connsiteX28" fmla="*/ 398625 w 441191"/>
                  <a:gd name="connsiteY28" fmla="*/ 813500 h 943032"/>
                  <a:gd name="connsiteX29" fmla="*/ 425971 w 441191"/>
                  <a:gd name="connsiteY29" fmla="*/ 683369 h 943032"/>
                  <a:gd name="connsiteX30" fmla="*/ 440030 w 441191"/>
                  <a:gd name="connsiteY30" fmla="*/ 556924 h 943032"/>
                  <a:gd name="connsiteX31" fmla="*/ 435143 w 441191"/>
                  <a:gd name="connsiteY31" fmla="*/ 548095 h 943032"/>
                  <a:gd name="connsiteX32" fmla="*/ 433686 w 441191"/>
                  <a:gd name="connsiteY32" fmla="*/ 548437 h 943032"/>
                  <a:gd name="connsiteX33" fmla="*/ 360648 w 441191"/>
                  <a:gd name="connsiteY33" fmla="*/ 556839 h 943032"/>
                  <a:gd name="connsiteX34" fmla="*/ 302355 w 441191"/>
                  <a:gd name="connsiteY34" fmla="*/ 558296 h 943032"/>
                  <a:gd name="connsiteX35" fmla="*/ 357219 w 441191"/>
                  <a:gd name="connsiteY35" fmla="*/ 538408 h 943032"/>
                  <a:gd name="connsiteX36" fmla="*/ 421342 w 441191"/>
                  <a:gd name="connsiteY36" fmla="*/ 502832 h 943032"/>
                  <a:gd name="connsiteX37" fmla="*/ 429400 w 441191"/>
                  <a:gd name="connsiteY37" fmla="*/ 493745 h 943032"/>
                  <a:gd name="connsiteX38" fmla="*/ 369307 w 441191"/>
                  <a:gd name="connsiteY38" fmla="*/ 267088 h 943032"/>
                  <a:gd name="connsiteX39" fmla="*/ 341103 w 441191"/>
                  <a:gd name="connsiteY39" fmla="*/ 210595 h 943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41191" h="943032">
                    <a:moveTo>
                      <a:pt x="341103" y="210595"/>
                    </a:moveTo>
                    <a:cubicBezTo>
                      <a:pt x="339217" y="207166"/>
                      <a:pt x="335274" y="204766"/>
                      <a:pt x="331245" y="205280"/>
                    </a:cubicBezTo>
                    <a:cubicBezTo>
                      <a:pt x="316157" y="207423"/>
                      <a:pt x="301755" y="215224"/>
                      <a:pt x="288125" y="221740"/>
                    </a:cubicBezTo>
                    <a:cubicBezTo>
                      <a:pt x="277667" y="226712"/>
                      <a:pt x="266780" y="229884"/>
                      <a:pt x="255978" y="232970"/>
                    </a:cubicBezTo>
                    <a:cubicBezTo>
                      <a:pt x="287011" y="210252"/>
                      <a:pt x="325415" y="179306"/>
                      <a:pt x="291811" y="147930"/>
                    </a:cubicBezTo>
                    <a:cubicBezTo>
                      <a:pt x="260693" y="118870"/>
                      <a:pt x="220145" y="94610"/>
                      <a:pt x="184055" y="72406"/>
                    </a:cubicBezTo>
                    <a:cubicBezTo>
                      <a:pt x="142050" y="46518"/>
                      <a:pt x="99016" y="19000"/>
                      <a:pt x="53239" y="226"/>
                    </a:cubicBezTo>
                    <a:cubicBezTo>
                      <a:pt x="52381" y="-117"/>
                      <a:pt x="51524" y="-31"/>
                      <a:pt x="50838" y="226"/>
                    </a:cubicBezTo>
                    <a:cubicBezTo>
                      <a:pt x="49038" y="140"/>
                      <a:pt x="47238" y="1169"/>
                      <a:pt x="47238" y="3655"/>
                    </a:cubicBezTo>
                    <a:cubicBezTo>
                      <a:pt x="47152" y="49261"/>
                      <a:pt x="33693" y="93666"/>
                      <a:pt x="24349" y="138072"/>
                    </a:cubicBezTo>
                    <a:cubicBezTo>
                      <a:pt x="15520" y="179992"/>
                      <a:pt x="7376" y="221997"/>
                      <a:pt x="689" y="264259"/>
                    </a:cubicBezTo>
                    <a:cubicBezTo>
                      <a:pt x="-3511" y="291005"/>
                      <a:pt x="11833" y="294949"/>
                      <a:pt x="37379" y="298892"/>
                    </a:cubicBezTo>
                    <a:cubicBezTo>
                      <a:pt x="66955" y="303435"/>
                      <a:pt x="98673" y="302750"/>
                      <a:pt x="128077" y="295549"/>
                    </a:cubicBezTo>
                    <a:cubicBezTo>
                      <a:pt x="101416" y="322809"/>
                      <a:pt x="52038" y="341669"/>
                      <a:pt x="17320" y="339097"/>
                    </a:cubicBezTo>
                    <a:cubicBezTo>
                      <a:pt x="14748" y="338926"/>
                      <a:pt x="12691" y="340983"/>
                      <a:pt x="12433" y="343469"/>
                    </a:cubicBezTo>
                    <a:cubicBezTo>
                      <a:pt x="8404" y="387446"/>
                      <a:pt x="6947" y="431680"/>
                      <a:pt x="7118" y="475829"/>
                    </a:cubicBezTo>
                    <a:cubicBezTo>
                      <a:pt x="7204" y="497774"/>
                      <a:pt x="10119" y="519548"/>
                      <a:pt x="9862" y="541408"/>
                    </a:cubicBezTo>
                    <a:cubicBezTo>
                      <a:pt x="9776" y="547838"/>
                      <a:pt x="9862" y="560953"/>
                      <a:pt x="16891" y="564725"/>
                    </a:cubicBezTo>
                    <a:cubicBezTo>
                      <a:pt x="45352" y="579984"/>
                      <a:pt x="79728" y="583670"/>
                      <a:pt x="111360" y="584270"/>
                    </a:cubicBezTo>
                    <a:cubicBezTo>
                      <a:pt x="135106" y="584699"/>
                      <a:pt x="158338" y="590529"/>
                      <a:pt x="181569" y="588642"/>
                    </a:cubicBezTo>
                    <a:cubicBezTo>
                      <a:pt x="136820" y="612217"/>
                      <a:pt x="77584" y="622418"/>
                      <a:pt x="29578" y="615903"/>
                    </a:cubicBezTo>
                    <a:cubicBezTo>
                      <a:pt x="26664" y="615474"/>
                      <a:pt x="24092" y="618218"/>
                      <a:pt x="24006" y="620961"/>
                    </a:cubicBezTo>
                    <a:cubicBezTo>
                      <a:pt x="20920" y="684912"/>
                      <a:pt x="23406" y="760864"/>
                      <a:pt x="49724" y="820272"/>
                    </a:cubicBezTo>
                    <a:cubicBezTo>
                      <a:pt x="53496" y="828844"/>
                      <a:pt x="63011" y="835102"/>
                      <a:pt x="70212" y="840588"/>
                    </a:cubicBezTo>
                    <a:cubicBezTo>
                      <a:pt x="85728" y="852418"/>
                      <a:pt x="102102" y="863134"/>
                      <a:pt x="117789" y="874793"/>
                    </a:cubicBezTo>
                    <a:cubicBezTo>
                      <a:pt x="147879" y="897252"/>
                      <a:pt x="179769" y="917741"/>
                      <a:pt x="209258" y="940801"/>
                    </a:cubicBezTo>
                    <a:cubicBezTo>
                      <a:pt x="210201" y="942516"/>
                      <a:pt x="212087" y="943544"/>
                      <a:pt x="214487" y="942772"/>
                    </a:cubicBezTo>
                    <a:cubicBezTo>
                      <a:pt x="255978" y="929571"/>
                      <a:pt x="291383" y="904539"/>
                      <a:pt x="329530" y="884137"/>
                    </a:cubicBezTo>
                    <a:cubicBezTo>
                      <a:pt x="361591" y="866992"/>
                      <a:pt x="388080" y="849675"/>
                      <a:pt x="398625" y="813500"/>
                    </a:cubicBezTo>
                    <a:cubicBezTo>
                      <a:pt x="410969" y="771151"/>
                      <a:pt x="418170" y="726745"/>
                      <a:pt x="425971" y="683369"/>
                    </a:cubicBezTo>
                    <a:cubicBezTo>
                      <a:pt x="433257" y="642564"/>
                      <a:pt x="444916" y="598587"/>
                      <a:pt x="440030" y="556924"/>
                    </a:cubicBezTo>
                    <a:cubicBezTo>
                      <a:pt x="439944" y="550409"/>
                      <a:pt x="440544" y="546552"/>
                      <a:pt x="435143" y="548095"/>
                    </a:cubicBezTo>
                    <a:cubicBezTo>
                      <a:pt x="434629" y="548095"/>
                      <a:pt x="434115" y="548266"/>
                      <a:pt x="433686" y="548437"/>
                    </a:cubicBezTo>
                    <a:cubicBezTo>
                      <a:pt x="409683" y="555124"/>
                      <a:pt x="385252" y="554352"/>
                      <a:pt x="360648" y="556839"/>
                    </a:cubicBezTo>
                    <a:cubicBezTo>
                      <a:pt x="344361" y="558467"/>
                      <a:pt x="319500" y="564983"/>
                      <a:pt x="302355" y="558296"/>
                    </a:cubicBezTo>
                    <a:cubicBezTo>
                      <a:pt x="321301" y="552638"/>
                      <a:pt x="338531" y="547495"/>
                      <a:pt x="357219" y="538408"/>
                    </a:cubicBezTo>
                    <a:cubicBezTo>
                      <a:pt x="380108" y="527264"/>
                      <a:pt x="400511" y="517491"/>
                      <a:pt x="421342" y="502832"/>
                    </a:cubicBezTo>
                    <a:cubicBezTo>
                      <a:pt x="425628" y="500260"/>
                      <a:pt x="429400" y="499403"/>
                      <a:pt x="429400" y="493745"/>
                    </a:cubicBezTo>
                    <a:cubicBezTo>
                      <a:pt x="430257" y="415049"/>
                      <a:pt x="399053" y="339011"/>
                      <a:pt x="369307" y="267088"/>
                    </a:cubicBezTo>
                    <a:cubicBezTo>
                      <a:pt x="361163" y="247628"/>
                      <a:pt x="351219" y="228940"/>
                      <a:pt x="341103" y="21059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2" name="任意多边形: 形状 2221">
                <a:extLst>
                  <a:ext uri="{FF2B5EF4-FFF2-40B4-BE49-F238E27FC236}">
                    <a16:creationId xmlns:a16="http://schemas.microsoft.com/office/drawing/2014/main" id="{92E5C095-142E-52A9-4D28-FE79C1948AC9}"/>
                  </a:ext>
                </a:extLst>
              </p:cNvPr>
              <p:cNvSpPr/>
              <p:nvPr/>
            </p:nvSpPr>
            <p:spPr>
              <a:xfrm>
                <a:off x="5678930" y="4501149"/>
                <a:ext cx="77435" cy="58430"/>
              </a:xfrm>
              <a:custGeom>
                <a:avLst/>
                <a:gdLst>
                  <a:gd name="connsiteX0" fmla="*/ 75113 w 77435"/>
                  <a:gd name="connsiteY0" fmla="*/ 49305 h 58430"/>
                  <a:gd name="connsiteX1" fmla="*/ 39880 w 77435"/>
                  <a:gd name="connsiteY1" fmla="*/ 28645 h 58430"/>
                  <a:gd name="connsiteX2" fmla="*/ 4818 w 77435"/>
                  <a:gd name="connsiteY2" fmla="*/ 785 h 58430"/>
                  <a:gd name="connsiteX3" fmla="*/ 275 w 77435"/>
                  <a:gd name="connsiteY3" fmla="*/ 3957 h 58430"/>
                  <a:gd name="connsiteX4" fmla="*/ 69712 w 77435"/>
                  <a:gd name="connsiteY4" fmla="*/ 57792 h 58430"/>
                  <a:gd name="connsiteX5" fmla="*/ 75113 w 77435"/>
                  <a:gd name="connsiteY5" fmla="*/ 49305 h 5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435" h="58430">
                    <a:moveTo>
                      <a:pt x="75113" y="49305"/>
                    </a:moveTo>
                    <a:cubicBezTo>
                      <a:pt x="63797" y="41847"/>
                      <a:pt x="51538" y="35761"/>
                      <a:pt x="39880" y="28645"/>
                    </a:cubicBezTo>
                    <a:cubicBezTo>
                      <a:pt x="26850" y="20673"/>
                      <a:pt x="16134" y="10901"/>
                      <a:pt x="4818" y="785"/>
                    </a:cubicBezTo>
                    <a:cubicBezTo>
                      <a:pt x="2504" y="-1273"/>
                      <a:pt x="-1011" y="1042"/>
                      <a:pt x="275" y="3957"/>
                    </a:cubicBezTo>
                    <a:cubicBezTo>
                      <a:pt x="11848" y="29931"/>
                      <a:pt x="45881" y="45362"/>
                      <a:pt x="69712" y="57792"/>
                    </a:cubicBezTo>
                    <a:cubicBezTo>
                      <a:pt x="75370" y="60707"/>
                      <a:pt x="80599" y="52906"/>
                      <a:pt x="75113" y="4930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3" name="任意多边形: 形状 2222">
                <a:extLst>
                  <a:ext uri="{FF2B5EF4-FFF2-40B4-BE49-F238E27FC236}">
                    <a16:creationId xmlns:a16="http://schemas.microsoft.com/office/drawing/2014/main" id="{A57D75DD-AFD3-C714-075F-353BBF391EF9}"/>
                  </a:ext>
                </a:extLst>
              </p:cNvPr>
              <p:cNvSpPr/>
              <p:nvPr/>
            </p:nvSpPr>
            <p:spPr>
              <a:xfrm>
                <a:off x="5667434" y="4533555"/>
                <a:ext cx="84183" cy="55119"/>
              </a:xfrm>
              <a:custGeom>
                <a:avLst/>
                <a:gdLst>
                  <a:gd name="connsiteX0" fmla="*/ 82408 w 84183"/>
                  <a:gd name="connsiteY0" fmla="*/ 47160 h 55119"/>
                  <a:gd name="connsiteX1" fmla="*/ 42546 w 84183"/>
                  <a:gd name="connsiteY1" fmla="*/ 25129 h 55119"/>
                  <a:gd name="connsiteX2" fmla="*/ 4570 w 84183"/>
                  <a:gd name="connsiteY2" fmla="*/ 355 h 55119"/>
                  <a:gd name="connsiteX3" fmla="*/ 798 w 84183"/>
                  <a:gd name="connsiteY3" fmla="*/ 4812 h 55119"/>
                  <a:gd name="connsiteX4" fmla="*/ 78893 w 84183"/>
                  <a:gd name="connsiteY4" fmla="*/ 54790 h 55119"/>
                  <a:gd name="connsiteX5" fmla="*/ 82408 w 84183"/>
                  <a:gd name="connsiteY5" fmla="*/ 47160 h 55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183" h="55119">
                    <a:moveTo>
                      <a:pt x="82408" y="47160"/>
                    </a:moveTo>
                    <a:cubicBezTo>
                      <a:pt x="70664" y="37816"/>
                      <a:pt x="55662" y="32244"/>
                      <a:pt x="42546" y="25129"/>
                    </a:cubicBezTo>
                    <a:cubicBezTo>
                      <a:pt x="29173" y="17842"/>
                      <a:pt x="18028" y="7212"/>
                      <a:pt x="4570" y="355"/>
                    </a:cubicBezTo>
                    <a:cubicBezTo>
                      <a:pt x="1655" y="-1103"/>
                      <a:pt x="-1517" y="2240"/>
                      <a:pt x="798" y="4812"/>
                    </a:cubicBezTo>
                    <a:cubicBezTo>
                      <a:pt x="20943" y="27187"/>
                      <a:pt x="50947" y="44160"/>
                      <a:pt x="78893" y="54790"/>
                    </a:cubicBezTo>
                    <a:cubicBezTo>
                      <a:pt x="83780" y="56676"/>
                      <a:pt x="86009" y="49989"/>
                      <a:pt x="82408" y="4716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4" name="任意多边形: 形状 2223">
                <a:extLst>
                  <a:ext uri="{FF2B5EF4-FFF2-40B4-BE49-F238E27FC236}">
                    <a16:creationId xmlns:a16="http://schemas.microsoft.com/office/drawing/2014/main" id="{B7229650-E732-2EBC-1647-652C6926621D}"/>
                  </a:ext>
                </a:extLst>
              </p:cNvPr>
              <p:cNvSpPr/>
              <p:nvPr/>
            </p:nvSpPr>
            <p:spPr>
              <a:xfrm>
                <a:off x="5663468" y="4566335"/>
                <a:ext cx="84326" cy="55414"/>
              </a:xfrm>
              <a:custGeom>
                <a:avLst/>
                <a:gdLst>
                  <a:gd name="connsiteX0" fmla="*/ 82087 w 84326"/>
                  <a:gd name="connsiteY0" fmla="*/ 47041 h 55414"/>
                  <a:gd name="connsiteX1" fmla="*/ 44797 w 84326"/>
                  <a:gd name="connsiteY1" fmla="*/ 26553 h 55414"/>
                  <a:gd name="connsiteX2" fmla="*/ 4763 w 84326"/>
                  <a:gd name="connsiteY2" fmla="*/ 492 h 55414"/>
                  <a:gd name="connsiteX3" fmla="*/ 734 w 84326"/>
                  <a:gd name="connsiteY3" fmla="*/ 5379 h 55414"/>
                  <a:gd name="connsiteX4" fmla="*/ 77201 w 84326"/>
                  <a:gd name="connsiteY4" fmla="*/ 54842 h 55414"/>
                  <a:gd name="connsiteX5" fmla="*/ 82087 w 84326"/>
                  <a:gd name="connsiteY5" fmla="*/ 47041 h 5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326" h="55414">
                    <a:moveTo>
                      <a:pt x="82087" y="47041"/>
                    </a:moveTo>
                    <a:cubicBezTo>
                      <a:pt x="70000" y="39669"/>
                      <a:pt x="57141" y="33497"/>
                      <a:pt x="44797" y="26553"/>
                    </a:cubicBezTo>
                    <a:cubicBezTo>
                      <a:pt x="30824" y="18752"/>
                      <a:pt x="18479" y="8550"/>
                      <a:pt x="4763" y="492"/>
                    </a:cubicBezTo>
                    <a:cubicBezTo>
                      <a:pt x="1506" y="-1393"/>
                      <a:pt x="-1409" y="2550"/>
                      <a:pt x="734" y="5379"/>
                    </a:cubicBezTo>
                    <a:cubicBezTo>
                      <a:pt x="18222" y="28524"/>
                      <a:pt x="51912" y="42326"/>
                      <a:pt x="77201" y="54842"/>
                    </a:cubicBezTo>
                    <a:cubicBezTo>
                      <a:pt x="82430" y="57500"/>
                      <a:pt x="87317" y="50213"/>
                      <a:pt x="82087" y="4704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5" name="任意多边形: 形状 2224">
                <a:extLst>
                  <a:ext uri="{FF2B5EF4-FFF2-40B4-BE49-F238E27FC236}">
                    <a16:creationId xmlns:a16="http://schemas.microsoft.com/office/drawing/2014/main" id="{2413A733-6EB9-7782-5D5B-D90CAEE23F63}"/>
                  </a:ext>
                </a:extLst>
              </p:cNvPr>
              <p:cNvSpPr/>
              <p:nvPr/>
            </p:nvSpPr>
            <p:spPr>
              <a:xfrm>
                <a:off x="5676981" y="4204515"/>
                <a:ext cx="64027" cy="36999"/>
              </a:xfrm>
              <a:custGeom>
                <a:avLst/>
                <a:gdLst>
                  <a:gd name="connsiteX0" fmla="*/ 62059 w 64027"/>
                  <a:gd name="connsiteY0" fmla="*/ 29185 h 36999"/>
                  <a:gd name="connsiteX1" fmla="*/ 35999 w 64027"/>
                  <a:gd name="connsiteY1" fmla="*/ 18641 h 36999"/>
                  <a:gd name="connsiteX2" fmla="*/ 4624 w 64027"/>
                  <a:gd name="connsiteY2" fmla="*/ 381 h 36999"/>
                  <a:gd name="connsiteX3" fmla="*/ 423 w 64027"/>
                  <a:gd name="connsiteY3" fmla="*/ 4239 h 36999"/>
                  <a:gd name="connsiteX4" fmla="*/ 25541 w 64027"/>
                  <a:gd name="connsiteY4" fmla="*/ 24298 h 36999"/>
                  <a:gd name="connsiteX5" fmla="*/ 59659 w 64027"/>
                  <a:gd name="connsiteY5" fmla="*/ 36986 h 36999"/>
                  <a:gd name="connsiteX6" fmla="*/ 62059 w 64027"/>
                  <a:gd name="connsiteY6" fmla="*/ 29185 h 3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27" h="36999">
                    <a:moveTo>
                      <a:pt x="62059" y="29185"/>
                    </a:moveTo>
                    <a:cubicBezTo>
                      <a:pt x="54087" y="24556"/>
                      <a:pt x="44486" y="22327"/>
                      <a:pt x="35999" y="18641"/>
                    </a:cubicBezTo>
                    <a:cubicBezTo>
                      <a:pt x="24683" y="13669"/>
                      <a:pt x="15254" y="6382"/>
                      <a:pt x="4624" y="381"/>
                    </a:cubicBezTo>
                    <a:cubicBezTo>
                      <a:pt x="2224" y="-990"/>
                      <a:pt x="-1205" y="1581"/>
                      <a:pt x="423" y="4239"/>
                    </a:cubicBezTo>
                    <a:cubicBezTo>
                      <a:pt x="6167" y="13754"/>
                      <a:pt x="15940" y="19241"/>
                      <a:pt x="25541" y="24298"/>
                    </a:cubicBezTo>
                    <a:cubicBezTo>
                      <a:pt x="35656" y="29699"/>
                      <a:pt x="48172" y="35871"/>
                      <a:pt x="59659" y="36986"/>
                    </a:cubicBezTo>
                    <a:cubicBezTo>
                      <a:pt x="63860" y="37329"/>
                      <a:pt x="65746" y="31242"/>
                      <a:pt x="62059" y="2918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6" name="任意多边形: 形状 2225">
                <a:extLst>
                  <a:ext uri="{FF2B5EF4-FFF2-40B4-BE49-F238E27FC236}">
                    <a16:creationId xmlns:a16="http://schemas.microsoft.com/office/drawing/2014/main" id="{BE519FBB-9B62-92A8-6BA7-923419F7108B}"/>
                  </a:ext>
                </a:extLst>
              </p:cNvPr>
              <p:cNvSpPr/>
              <p:nvPr/>
            </p:nvSpPr>
            <p:spPr>
              <a:xfrm>
                <a:off x="5669742" y="4230388"/>
                <a:ext cx="76882" cy="38352"/>
              </a:xfrm>
              <a:custGeom>
                <a:avLst/>
                <a:gdLst>
                  <a:gd name="connsiteX0" fmla="*/ 72728 w 76882"/>
                  <a:gd name="connsiteY0" fmla="*/ 29201 h 38352"/>
                  <a:gd name="connsiteX1" fmla="*/ 39638 w 76882"/>
                  <a:gd name="connsiteY1" fmla="*/ 18057 h 38352"/>
                  <a:gd name="connsiteX2" fmla="*/ 4319 w 76882"/>
                  <a:gd name="connsiteY2" fmla="*/ 141 h 38352"/>
                  <a:gd name="connsiteX3" fmla="*/ 976 w 76882"/>
                  <a:gd name="connsiteY3" fmla="*/ 5455 h 38352"/>
                  <a:gd name="connsiteX4" fmla="*/ 38609 w 76882"/>
                  <a:gd name="connsiteY4" fmla="*/ 28173 h 38352"/>
                  <a:gd name="connsiteX5" fmla="*/ 73499 w 76882"/>
                  <a:gd name="connsiteY5" fmla="*/ 38117 h 38352"/>
                  <a:gd name="connsiteX6" fmla="*/ 72728 w 76882"/>
                  <a:gd name="connsiteY6" fmla="*/ 29201 h 3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882" h="38352">
                    <a:moveTo>
                      <a:pt x="72728" y="29201"/>
                    </a:moveTo>
                    <a:cubicBezTo>
                      <a:pt x="60641" y="27744"/>
                      <a:pt x="50696" y="23115"/>
                      <a:pt x="39638" y="18057"/>
                    </a:cubicBezTo>
                    <a:cubicBezTo>
                      <a:pt x="27722" y="12656"/>
                      <a:pt x="16664" y="4170"/>
                      <a:pt x="4319" y="141"/>
                    </a:cubicBezTo>
                    <a:cubicBezTo>
                      <a:pt x="1405" y="-802"/>
                      <a:pt x="-1596" y="3226"/>
                      <a:pt x="976" y="5455"/>
                    </a:cubicBezTo>
                    <a:cubicBezTo>
                      <a:pt x="12034" y="15228"/>
                      <a:pt x="25407" y="21829"/>
                      <a:pt x="38609" y="28173"/>
                    </a:cubicBezTo>
                    <a:cubicBezTo>
                      <a:pt x="49325" y="33316"/>
                      <a:pt x="61326" y="39660"/>
                      <a:pt x="73499" y="38117"/>
                    </a:cubicBezTo>
                    <a:cubicBezTo>
                      <a:pt x="78728" y="37431"/>
                      <a:pt x="77443" y="29801"/>
                      <a:pt x="72728" y="292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7" name="任意多边形: 形状 2226">
                <a:extLst>
                  <a:ext uri="{FF2B5EF4-FFF2-40B4-BE49-F238E27FC236}">
                    <a16:creationId xmlns:a16="http://schemas.microsoft.com/office/drawing/2014/main" id="{1FED2C32-B1BB-B3E6-8F09-81D3CB1CC403}"/>
                  </a:ext>
                </a:extLst>
              </p:cNvPr>
              <p:cNvSpPr/>
              <p:nvPr/>
            </p:nvSpPr>
            <p:spPr>
              <a:xfrm>
                <a:off x="5674010" y="4268143"/>
                <a:ext cx="81832" cy="33662"/>
              </a:xfrm>
              <a:custGeom>
                <a:avLst/>
                <a:gdLst>
                  <a:gd name="connsiteX0" fmla="*/ 79861 w 81832"/>
                  <a:gd name="connsiteY0" fmla="*/ 25651 h 33662"/>
                  <a:gd name="connsiteX1" fmla="*/ 43513 w 81832"/>
                  <a:gd name="connsiteY1" fmla="*/ 15364 h 33662"/>
                  <a:gd name="connsiteX2" fmla="*/ 20711 w 81832"/>
                  <a:gd name="connsiteY2" fmla="*/ 6706 h 33662"/>
                  <a:gd name="connsiteX3" fmla="*/ 3137 w 81832"/>
                  <a:gd name="connsiteY3" fmla="*/ 19 h 33662"/>
                  <a:gd name="connsiteX4" fmla="*/ 1337 w 81832"/>
                  <a:gd name="connsiteY4" fmla="*/ 5677 h 33662"/>
                  <a:gd name="connsiteX5" fmla="*/ 77203 w 81832"/>
                  <a:gd name="connsiteY5" fmla="*/ 33623 h 33662"/>
                  <a:gd name="connsiteX6" fmla="*/ 79861 w 81832"/>
                  <a:gd name="connsiteY6" fmla="*/ 25651 h 33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832" h="33662">
                    <a:moveTo>
                      <a:pt x="79861" y="25651"/>
                    </a:moveTo>
                    <a:cubicBezTo>
                      <a:pt x="69059" y="19650"/>
                      <a:pt x="55344" y="18878"/>
                      <a:pt x="43513" y="15364"/>
                    </a:cubicBezTo>
                    <a:cubicBezTo>
                      <a:pt x="35798" y="13135"/>
                      <a:pt x="28169" y="9877"/>
                      <a:pt x="20711" y="6706"/>
                    </a:cubicBezTo>
                    <a:cubicBezTo>
                      <a:pt x="14881" y="4220"/>
                      <a:pt x="9566" y="619"/>
                      <a:pt x="3137" y="19"/>
                    </a:cubicBezTo>
                    <a:cubicBezTo>
                      <a:pt x="51" y="-324"/>
                      <a:pt x="-1149" y="4048"/>
                      <a:pt x="1337" y="5677"/>
                    </a:cubicBezTo>
                    <a:cubicBezTo>
                      <a:pt x="24140" y="19907"/>
                      <a:pt x="50200" y="30709"/>
                      <a:pt x="77203" y="33623"/>
                    </a:cubicBezTo>
                    <a:cubicBezTo>
                      <a:pt x="81575" y="34223"/>
                      <a:pt x="83633" y="27794"/>
                      <a:pt x="79861" y="2565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8" name="任意多边形: 形状 2227">
                <a:extLst>
                  <a:ext uri="{FF2B5EF4-FFF2-40B4-BE49-F238E27FC236}">
                    <a16:creationId xmlns:a16="http://schemas.microsoft.com/office/drawing/2014/main" id="{6086E0AC-DA65-C8FF-1C99-79B1236D01D5}"/>
                  </a:ext>
                </a:extLst>
              </p:cNvPr>
              <p:cNvSpPr/>
              <p:nvPr/>
            </p:nvSpPr>
            <p:spPr>
              <a:xfrm>
                <a:off x="5608276" y="3954347"/>
                <a:ext cx="52657" cy="27359"/>
              </a:xfrm>
              <a:custGeom>
                <a:avLst/>
                <a:gdLst>
                  <a:gd name="connsiteX0" fmla="*/ 50869 w 52657"/>
                  <a:gd name="connsiteY0" fmla="*/ 19691 h 27359"/>
                  <a:gd name="connsiteX1" fmla="*/ 41439 w 52657"/>
                  <a:gd name="connsiteY1" fmla="*/ 16605 h 27359"/>
                  <a:gd name="connsiteX2" fmla="*/ 27466 w 52657"/>
                  <a:gd name="connsiteY2" fmla="*/ 11805 h 27359"/>
                  <a:gd name="connsiteX3" fmla="*/ 4406 w 52657"/>
                  <a:gd name="connsiteY3" fmla="*/ 146 h 27359"/>
                  <a:gd name="connsiteX4" fmla="*/ 462 w 52657"/>
                  <a:gd name="connsiteY4" fmla="*/ 4861 h 27359"/>
                  <a:gd name="connsiteX5" fmla="*/ 22322 w 52657"/>
                  <a:gd name="connsiteY5" fmla="*/ 19863 h 27359"/>
                  <a:gd name="connsiteX6" fmla="*/ 49668 w 52657"/>
                  <a:gd name="connsiteY6" fmla="*/ 26807 h 27359"/>
                  <a:gd name="connsiteX7" fmla="*/ 50869 w 52657"/>
                  <a:gd name="connsiteY7" fmla="*/ 19691 h 27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57" h="27359">
                    <a:moveTo>
                      <a:pt x="50869" y="19691"/>
                    </a:moveTo>
                    <a:cubicBezTo>
                      <a:pt x="47954" y="17720"/>
                      <a:pt x="44782" y="17463"/>
                      <a:pt x="41439" y="16605"/>
                    </a:cubicBezTo>
                    <a:cubicBezTo>
                      <a:pt x="36638" y="15405"/>
                      <a:pt x="32009" y="13605"/>
                      <a:pt x="27466" y="11805"/>
                    </a:cubicBezTo>
                    <a:cubicBezTo>
                      <a:pt x="19407" y="8633"/>
                      <a:pt x="12464" y="2889"/>
                      <a:pt x="4406" y="146"/>
                    </a:cubicBezTo>
                    <a:cubicBezTo>
                      <a:pt x="1834" y="-711"/>
                      <a:pt x="-1166" y="2375"/>
                      <a:pt x="462" y="4861"/>
                    </a:cubicBezTo>
                    <a:cubicBezTo>
                      <a:pt x="5177" y="12233"/>
                      <a:pt x="14521" y="16434"/>
                      <a:pt x="22322" y="19863"/>
                    </a:cubicBezTo>
                    <a:cubicBezTo>
                      <a:pt x="29695" y="23206"/>
                      <a:pt x="41525" y="29207"/>
                      <a:pt x="49668" y="26807"/>
                    </a:cubicBezTo>
                    <a:cubicBezTo>
                      <a:pt x="52840" y="25778"/>
                      <a:pt x="53869" y="21663"/>
                      <a:pt x="50869" y="1969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9" name="任意多边形: 形状 2228">
                <a:extLst>
                  <a:ext uri="{FF2B5EF4-FFF2-40B4-BE49-F238E27FC236}">
                    <a16:creationId xmlns:a16="http://schemas.microsoft.com/office/drawing/2014/main" id="{A0F98565-666A-3E70-9ED3-C549D121B650}"/>
                  </a:ext>
                </a:extLst>
              </p:cNvPr>
              <p:cNvSpPr/>
              <p:nvPr/>
            </p:nvSpPr>
            <p:spPr>
              <a:xfrm>
                <a:off x="5613302" y="3985776"/>
                <a:ext cx="60061" cy="28904"/>
              </a:xfrm>
              <a:custGeom>
                <a:avLst/>
                <a:gdLst>
                  <a:gd name="connsiteX0" fmla="*/ 58273 w 60061"/>
                  <a:gd name="connsiteY0" fmla="*/ 21353 h 28904"/>
                  <a:gd name="connsiteX1" fmla="*/ 33156 w 60061"/>
                  <a:gd name="connsiteY1" fmla="*/ 11923 h 28904"/>
                  <a:gd name="connsiteX2" fmla="*/ 3924 w 60061"/>
                  <a:gd name="connsiteY2" fmla="*/ 93 h 28904"/>
                  <a:gd name="connsiteX3" fmla="*/ 752 w 60061"/>
                  <a:gd name="connsiteY3" fmla="*/ 5151 h 28904"/>
                  <a:gd name="connsiteX4" fmla="*/ 24755 w 60061"/>
                  <a:gd name="connsiteY4" fmla="*/ 19553 h 28904"/>
                  <a:gd name="connsiteX5" fmla="*/ 55873 w 60061"/>
                  <a:gd name="connsiteY5" fmla="*/ 28897 h 28904"/>
                  <a:gd name="connsiteX6" fmla="*/ 58273 w 60061"/>
                  <a:gd name="connsiteY6" fmla="*/ 21353 h 2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61" h="28904">
                    <a:moveTo>
                      <a:pt x="58273" y="21353"/>
                    </a:moveTo>
                    <a:cubicBezTo>
                      <a:pt x="51844" y="16038"/>
                      <a:pt x="41128" y="14580"/>
                      <a:pt x="33156" y="11923"/>
                    </a:cubicBezTo>
                    <a:cubicBezTo>
                      <a:pt x="23383" y="8580"/>
                      <a:pt x="13954" y="2322"/>
                      <a:pt x="3924" y="93"/>
                    </a:cubicBezTo>
                    <a:cubicBezTo>
                      <a:pt x="752" y="-593"/>
                      <a:pt x="-1134" y="2665"/>
                      <a:pt x="752" y="5151"/>
                    </a:cubicBezTo>
                    <a:cubicBezTo>
                      <a:pt x="6067" y="12609"/>
                      <a:pt x="16525" y="16295"/>
                      <a:pt x="24755" y="19553"/>
                    </a:cubicBezTo>
                    <a:cubicBezTo>
                      <a:pt x="33842" y="23067"/>
                      <a:pt x="46100" y="29154"/>
                      <a:pt x="55873" y="28897"/>
                    </a:cubicBezTo>
                    <a:cubicBezTo>
                      <a:pt x="60245" y="28897"/>
                      <a:pt x="61445" y="24010"/>
                      <a:pt x="58273" y="2135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0" name="任意多边形: 形状 2229">
                <a:extLst>
                  <a:ext uri="{FF2B5EF4-FFF2-40B4-BE49-F238E27FC236}">
                    <a16:creationId xmlns:a16="http://schemas.microsoft.com/office/drawing/2014/main" id="{C5A6A341-49EC-316C-E1F4-DACE033D0418}"/>
                  </a:ext>
                </a:extLst>
              </p:cNvPr>
              <p:cNvSpPr/>
              <p:nvPr/>
            </p:nvSpPr>
            <p:spPr>
              <a:xfrm>
                <a:off x="5665933" y="3946252"/>
                <a:ext cx="19067" cy="59558"/>
              </a:xfrm>
              <a:custGeom>
                <a:avLst/>
                <a:gdLst>
                  <a:gd name="connsiteX0" fmla="*/ 10185 w 19067"/>
                  <a:gd name="connsiteY0" fmla="*/ 3270 h 59558"/>
                  <a:gd name="connsiteX1" fmla="*/ 8214 w 19067"/>
                  <a:gd name="connsiteY1" fmla="*/ 26759 h 59558"/>
                  <a:gd name="connsiteX2" fmla="*/ 327 w 19067"/>
                  <a:gd name="connsiteY2" fmla="*/ 53333 h 59558"/>
                  <a:gd name="connsiteX3" fmla="*/ 8985 w 19067"/>
                  <a:gd name="connsiteY3" fmla="*/ 57363 h 59558"/>
                  <a:gd name="connsiteX4" fmla="*/ 17215 w 19067"/>
                  <a:gd name="connsiteY4" fmla="*/ 2670 h 59558"/>
                  <a:gd name="connsiteX5" fmla="*/ 10185 w 19067"/>
                  <a:gd name="connsiteY5" fmla="*/ 3270 h 5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67" h="59558">
                    <a:moveTo>
                      <a:pt x="10185" y="3270"/>
                    </a:moveTo>
                    <a:cubicBezTo>
                      <a:pt x="9071" y="11071"/>
                      <a:pt x="9328" y="18958"/>
                      <a:pt x="8214" y="26759"/>
                    </a:cubicBezTo>
                    <a:cubicBezTo>
                      <a:pt x="6928" y="36017"/>
                      <a:pt x="3927" y="44761"/>
                      <a:pt x="327" y="53333"/>
                    </a:cubicBezTo>
                    <a:cubicBezTo>
                      <a:pt x="-1730" y="58306"/>
                      <a:pt x="6499" y="62163"/>
                      <a:pt x="8985" y="57363"/>
                    </a:cubicBezTo>
                    <a:cubicBezTo>
                      <a:pt x="16615" y="42618"/>
                      <a:pt x="22101" y="19043"/>
                      <a:pt x="17215" y="2670"/>
                    </a:cubicBezTo>
                    <a:cubicBezTo>
                      <a:pt x="16100" y="-1188"/>
                      <a:pt x="10785" y="-759"/>
                      <a:pt x="10185" y="327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1" name="任意多边形: 形状 2230">
                <a:extLst>
                  <a:ext uri="{FF2B5EF4-FFF2-40B4-BE49-F238E27FC236}">
                    <a16:creationId xmlns:a16="http://schemas.microsoft.com/office/drawing/2014/main" id="{A98635D6-8DF0-7AC2-7DCC-FBC1C652592C}"/>
                  </a:ext>
                </a:extLst>
              </p:cNvPr>
              <p:cNvSpPr/>
              <p:nvPr/>
            </p:nvSpPr>
            <p:spPr>
              <a:xfrm>
                <a:off x="5681733" y="3962246"/>
                <a:ext cx="30439" cy="73530"/>
              </a:xfrm>
              <a:custGeom>
                <a:avLst/>
                <a:gdLst>
                  <a:gd name="connsiteX0" fmla="*/ 24560 w 30439"/>
                  <a:gd name="connsiteY0" fmla="*/ 1506 h 73530"/>
                  <a:gd name="connsiteX1" fmla="*/ 12816 w 30439"/>
                  <a:gd name="connsiteY1" fmla="*/ 33481 h 73530"/>
                  <a:gd name="connsiteX2" fmla="*/ 129 w 30439"/>
                  <a:gd name="connsiteY2" fmla="*/ 68628 h 73530"/>
                  <a:gd name="connsiteX3" fmla="*/ 6901 w 30439"/>
                  <a:gd name="connsiteY3" fmla="*/ 71800 h 73530"/>
                  <a:gd name="connsiteX4" fmla="*/ 19931 w 30439"/>
                  <a:gd name="connsiteY4" fmla="*/ 39739 h 73530"/>
                  <a:gd name="connsiteX5" fmla="*/ 30390 w 30439"/>
                  <a:gd name="connsiteY5" fmla="*/ 3392 h 73530"/>
                  <a:gd name="connsiteX6" fmla="*/ 24560 w 30439"/>
                  <a:gd name="connsiteY6" fmla="*/ 1506 h 7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39" h="73530">
                    <a:moveTo>
                      <a:pt x="24560" y="1506"/>
                    </a:moveTo>
                    <a:cubicBezTo>
                      <a:pt x="19331" y="11535"/>
                      <a:pt x="16416" y="22765"/>
                      <a:pt x="12816" y="33481"/>
                    </a:cubicBezTo>
                    <a:cubicBezTo>
                      <a:pt x="8873" y="45140"/>
                      <a:pt x="3043" y="56713"/>
                      <a:pt x="129" y="68628"/>
                    </a:cubicBezTo>
                    <a:cubicBezTo>
                      <a:pt x="-900" y="72743"/>
                      <a:pt x="4501" y="75486"/>
                      <a:pt x="6901" y="71800"/>
                    </a:cubicBezTo>
                    <a:cubicBezTo>
                      <a:pt x="13245" y="62456"/>
                      <a:pt x="16331" y="50369"/>
                      <a:pt x="19931" y="39739"/>
                    </a:cubicBezTo>
                    <a:cubicBezTo>
                      <a:pt x="23874" y="27909"/>
                      <a:pt x="28332" y="15736"/>
                      <a:pt x="30390" y="3392"/>
                    </a:cubicBezTo>
                    <a:cubicBezTo>
                      <a:pt x="30990" y="134"/>
                      <a:pt x="26018" y="-1323"/>
                      <a:pt x="24560" y="150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2" name="任意多边形: 形状 2231">
                <a:extLst>
                  <a:ext uri="{FF2B5EF4-FFF2-40B4-BE49-F238E27FC236}">
                    <a16:creationId xmlns:a16="http://schemas.microsoft.com/office/drawing/2014/main" id="{335FB716-93B5-F655-66BC-3F805EB9CED7}"/>
                  </a:ext>
                </a:extLst>
              </p:cNvPr>
              <p:cNvSpPr/>
              <p:nvPr/>
            </p:nvSpPr>
            <p:spPr>
              <a:xfrm>
                <a:off x="5693850" y="3985889"/>
                <a:ext cx="39928" cy="86982"/>
              </a:xfrm>
              <a:custGeom>
                <a:avLst/>
                <a:gdLst>
                  <a:gd name="connsiteX0" fmla="*/ 33446 w 39928"/>
                  <a:gd name="connsiteY0" fmla="*/ 2209 h 86982"/>
                  <a:gd name="connsiteX1" fmla="*/ 18959 w 39928"/>
                  <a:gd name="connsiteY1" fmla="*/ 43186 h 86982"/>
                  <a:gd name="connsiteX2" fmla="*/ 99 w 39928"/>
                  <a:gd name="connsiteY2" fmla="*/ 81076 h 86982"/>
                  <a:gd name="connsiteX3" fmla="*/ 8329 w 39928"/>
                  <a:gd name="connsiteY3" fmla="*/ 84934 h 86982"/>
                  <a:gd name="connsiteX4" fmla="*/ 30532 w 39928"/>
                  <a:gd name="connsiteY4" fmla="*/ 41643 h 86982"/>
                  <a:gd name="connsiteX5" fmla="*/ 39618 w 39928"/>
                  <a:gd name="connsiteY5" fmla="*/ 2552 h 86982"/>
                  <a:gd name="connsiteX6" fmla="*/ 33446 w 39928"/>
                  <a:gd name="connsiteY6" fmla="*/ 2209 h 86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28" h="86982">
                    <a:moveTo>
                      <a:pt x="33446" y="2209"/>
                    </a:moveTo>
                    <a:cubicBezTo>
                      <a:pt x="29503" y="16611"/>
                      <a:pt x="25902" y="29727"/>
                      <a:pt x="18959" y="43186"/>
                    </a:cubicBezTo>
                    <a:cubicBezTo>
                      <a:pt x="12701" y="55187"/>
                      <a:pt x="2671" y="67703"/>
                      <a:pt x="99" y="81076"/>
                    </a:cubicBezTo>
                    <a:cubicBezTo>
                      <a:pt x="-844" y="86048"/>
                      <a:pt x="5157" y="89306"/>
                      <a:pt x="8329" y="84934"/>
                    </a:cubicBezTo>
                    <a:cubicBezTo>
                      <a:pt x="17330" y="72332"/>
                      <a:pt x="23931" y="55787"/>
                      <a:pt x="30532" y="41643"/>
                    </a:cubicBezTo>
                    <a:cubicBezTo>
                      <a:pt x="36190" y="29555"/>
                      <a:pt x="41247" y="16097"/>
                      <a:pt x="39618" y="2552"/>
                    </a:cubicBezTo>
                    <a:cubicBezTo>
                      <a:pt x="39276" y="-791"/>
                      <a:pt x="34218" y="-791"/>
                      <a:pt x="33446" y="220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3" name="任意多边形: 形状 2232">
                <a:extLst>
                  <a:ext uri="{FF2B5EF4-FFF2-40B4-BE49-F238E27FC236}">
                    <a16:creationId xmlns:a16="http://schemas.microsoft.com/office/drawing/2014/main" id="{47F09148-C782-40FA-CB5F-EB69AEBCD296}"/>
                  </a:ext>
                </a:extLst>
              </p:cNvPr>
              <p:cNvSpPr/>
              <p:nvPr/>
            </p:nvSpPr>
            <p:spPr>
              <a:xfrm>
                <a:off x="5734712" y="4151909"/>
                <a:ext cx="59693" cy="74750"/>
              </a:xfrm>
              <a:custGeom>
                <a:avLst/>
                <a:gdLst>
                  <a:gd name="connsiteX0" fmla="*/ 53449 w 59693"/>
                  <a:gd name="connsiteY0" fmla="*/ 1553 h 74750"/>
                  <a:gd name="connsiteX1" fmla="*/ 28332 w 59693"/>
                  <a:gd name="connsiteY1" fmla="*/ 37300 h 74750"/>
                  <a:gd name="connsiteX2" fmla="*/ 900 w 59693"/>
                  <a:gd name="connsiteY2" fmla="*/ 67475 h 74750"/>
                  <a:gd name="connsiteX3" fmla="*/ 8186 w 59693"/>
                  <a:gd name="connsiteY3" fmla="*/ 73562 h 74750"/>
                  <a:gd name="connsiteX4" fmla="*/ 59535 w 59693"/>
                  <a:gd name="connsiteY4" fmla="*/ 4381 h 74750"/>
                  <a:gd name="connsiteX5" fmla="*/ 53449 w 59693"/>
                  <a:gd name="connsiteY5" fmla="*/ 1553 h 74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93" h="74750">
                    <a:moveTo>
                      <a:pt x="53449" y="1553"/>
                    </a:moveTo>
                    <a:cubicBezTo>
                      <a:pt x="45391" y="13897"/>
                      <a:pt x="38104" y="26070"/>
                      <a:pt x="28332" y="37300"/>
                    </a:cubicBezTo>
                    <a:cubicBezTo>
                      <a:pt x="19416" y="47587"/>
                      <a:pt x="9215" y="56760"/>
                      <a:pt x="900" y="67475"/>
                    </a:cubicBezTo>
                    <a:cubicBezTo>
                      <a:pt x="-2444" y="71847"/>
                      <a:pt x="4329" y="77162"/>
                      <a:pt x="8186" y="73562"/>
                    </a:cubicBezTo>
                    <a:cubicBezTo>
                      <a:pt x="27817" y="55045"/>
                      <a:pt x="51477" y="30699"/>
                      <a:pt x="59535" y="4381"/>
                    </a:cubicBezTo>
                    <a:cubicBezTo>
                      <a:pt x="60650" y="610"/>
                      <a:pt x="55592" y="-1705"/>
                      <a:pt x="53449" y="155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4" name="任意多边形: 形状 2233">
                <a:extLst>
                  <a:ext uri="{FF2B5EF4-FFF2-40B4-BE49-F238E27FC236}">
                    <a16:creationId xmlns:a16="http://schemas.microsoft.com/office/drawing/2014/main" id="{2C01ED4F-C82B-7BBE-6F24-00E30BDA64B7}"/>
                  </a:ext>
                </a:extLst>
              </p:cNvPr>
              <p:cNvSpPr/>
              <p:nvPr/>
            </p:nvSpPr>
            <p:spPr>
              <a:xfrm>
                <a:off x="5742075" y="4189695"/>
                <a:ext cx="56994" cy="66097"/>
              </a:xfrm>
              <a:custGeom>
                <a:avLst/>
                <a:gdLst>
                  <a:gd name="connsiteX0" fmla="*/ 52001 w 56994"/>
                  <a:gd name="connsiteY0" fmla="*/ 714 h 66097"/>
                  <a:gd name="connsiteX1" fmla="*/ 22341 w 56994"/>
                  <a:gd name="connsiteY1" fmla="*/ 32261 h 66097"/>
                  <a:gd name="connsiteX2" fmla="*/ 309 w 56994"/>
                  <a:gd name="connsiteY2" fmla="*/ 60379 h 66097"/>
                  <a:gd name="connsiteX3" fmla="*/ 7596 w 56994"/>
                  <a:gd name="connsiteY3" fmla="*/ 65008 h 66097"/>
                  <a:gd name="connsiteX4" fmla="*/ 35628 w 56994"/>
                  <a:gd name="connsiteY4" fmla="*/ 32432 h 66097"/>
                  <a:gd name="connsiteX5" fmla="*/ 56716 w 56994"/>
                  <a:gd name="connsiteY5" fmla="*/ 3715 h 66097"/>
                  <a:gd name="connsiteX6" fmla="*/ 52001 w 56994"/>
                  <a:gd name="connsiteY6" fmla="*/ 714 h 6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994" h="66097">
                    <a:moveTo>
                      <a:pt x="52001" y="714"/>
                    </a:moveTo>
                    <a:cubicBezTo>
                      <a:pt x="41372" y="10401"/>
                      <a:pt x="32285" y="21888"/>
                      <a:pt x="22341" y="32261"/>
                    </a:cubicBezTo>
                    <a:cubicBezTo>
                      <a:pt x="14283" y="40662"/>
                      <a:pt x="4681" y="49406"/>
                      <a:pt x="309" y="60379"/>
                    </a:cubicBezTo>
                    <a:cubicBezTo>
                      <a:pt x="-1405" y="64751"/>
                      <a:pt x="4424" y="67837"/>
                      <a:pt x="7596" y="65008"/>
                    </a:cubicBezTo>
                    <a:cubicBezTo>
                      <a:pt x="18140" y="55664"/>
                      <a:pt x="26198" y="42977"/>
                      <a:pt x="35628" y="32432"/>
                    </a:cubicBezTo>
                    <a:cubicBezTo>
                      <a:pt x="43600" y="23517"/>
                      <a:pt x="51916" y="14773"/>
                      <a:pt x="56716" y="3715"/>
                    </a:cubicBezTo>
                    <a:cubicBezTo>
                      <a:pt x="58088" y="972"/>
                      <a:pt x="54059" y="-1172"/>
                      <a:pt x="52001" y="71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5" name="任意多边形: 形状 2234">
                <a:extLst>
                  <a:ext uri="{FF2B5EF4-FFF2-40B4-BE49-F238E27FC236}">
                    <a16:creationId xmlns:a16="http://schemas.microsoft.com/office/drawing/2014/main" id="{3C15B26B-452C-E02B-AF51-C6B601481B13}"/>
                  </a:ext>
                </a:extLst>
              </p:cNvPr>
              <p:cNvSpPr/>
              <p:nvPr/>
            </p:nvSpPr>
            <p:spPr>
              <a:xfrm>
                <a:off x="5748080" y="4234598"/>
                <a:ext cx="51461" cy="62321"/>
              </a:xfrm>
              <a:custGeom>
                <a:avLst/>
                <a:gdLst>
                  <a:gd name="connsiteX0" fmla="*/ 45911 w 51461"/>
                  <a:gd name="connsiteY0" fmla="*/ 817 h 62321"/>
                  <a:gd name="connsiteX1" fmla="*/ 20279 w 51461"/>
                  <a:gd name="connsiteY1" fmla="*/ 33478 h 62321"/>
                  <a:gd name="connsiteX2" fmla="*/ 133 w 51461"/>
                  <a:gd name="connsiteY2" fmla="*/ 56109 h 62321"/>
                  <a:gd name="connsiteX3" fmla="*/ 7849 w 51461"/>
                  <a:gd name="connsiteY3" fmla="*/ 60996 h 62321"/>
                  <a:gd name="connsiteX4" fmla="*/ 51226 w 51461"/>
                  <a:gd name="connsiteY4" fmla="*/ 4246 h 62321"/>
                  <a:gd name="connsiteX5" fmla="*/ 45911 w 51461"/>
                  <a:gd name="connsiteY5" fmla="*/ 817 h 6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461" h="62321">
                    <a:moveTo>
                      <a:pt x="45911" y="817"/>
                    </a:moveTo>
                    <a:cubicBezTo>
                      <a:pt x="35624" y="10247"/>
                      <a:pt x="30223" y="23705"/>
                      <a:pt x="20279" y="33478"/>
                    </a:cubicBezTo>
                    <a:cubicBezTo>
                      <a:pt x="13164" y="40422"/>
                      <a:pt x="2620" y="45822"/>
                      <a:pt x="133" y="56109"/>
                    </a:cubicBezTo>
                    <a:cubicBezTo>
                      <a:pt x="-895" y="60396"/>
                      <a:pt x="4248" y="64510"/>
                      <a:pt x="7849" y="60996"/>
                    </a:cubicBezTo>
                    <a:cubicBezTo>
                      <a:pt x="24565" y="44194"/>
                      <a:pt x="42567" y="26963"/>
                      <a:pt x="51226" y="4246"/>
                    </a:cubicBezTo>
                    <a:cubicBezTo>
                      <a:pt x="52512" y="1074"/>
                      <a:pt x="48225" y="-1326"/>
                      <a:pt x="45911" y="81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6" name="任意多边形: 形状 2235">
                <a:extLst>
                  <a:ext uri="{FF2B5EF4-FFF2-40B4-BE49-F238E27FC236}">
                    <a16:creationId xmlns:a16="http://schemas.microsoft.com/office/drawing/2014/main" id="{13C33B06-2999-C624-9EAD-89C245B9A11D}"/>
                  </a:ext>
                </a:extLst>
              </p:cNvPr>
              <p:cNvSpPr/>
              <p:nvPr/>
            </p:nvSpPr>
            <p:spPr>
              <a:xfrm>
                <a:off x="5751061" y="4284347"/>
                <a:ext cx="45560" cy="47325"/>
              </a:xfrm>
              <a:custGeom>
                <a:avLst/>
                <a:gdLst>
                  <a:gd name="connsiteX0" fmla="*/ 40871 w 45560"/>
                  <a:gd name="connsiteY0" fmla="*/ 360 h 47325"/>
                  <a:gd name="connsiteX1" fmla="*/ 20898 w 45560"/>
                  <a:gd name="connsiteY1" fmla="*/ 20677 h 47325"/>
                  <a:gd name="connsiteX2" fmla="*/ 924 w 45560"/>
                  <a:gd name="connsiteY2" fmla="*/ 39450 h 47325"/>
                  <a:gd name="connsiteX3" fmla="*/ 8725 w 45560"/>
                  <a:gd name="connsiteY3" fmla="*/ 45880 h 47325"/>
                  <a:gd name="connsiteX4" fmla="*/ 45158 w 45560"/>
                  <a:gd name="connsiteY4" fmla="*/ 4989 h 47325"/>
                  <a:gd name="connsiteX5" fmla="*/ 40871 w 45560"/>
                  <a:gd name="connsiteY5" fmla="*/ 360 h 47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560" h="47325">
                    <a:moveTo>
                      <a:pt x="40871" y="360"/>
                    </a:moveTo>
                    <a:cubicBezTo>
                      <a:pt x="31956" y="4560"/>
                      <a:pt x="27584" y="13819"/>
                      <a:pt x="20898" y="20677"/>
                    </a:cubicBezTo>
                    <a:cubicBezTo>
                      <a:pt x="14468" y="27277"/>
                      <a:pt x="6667" y="32078"/>
                      <a:pt x="924" y="39450"/>
                    </a:cubicBezTo>
                    <a:cubicBezTo>
                      <a:pt x="-2591" y="43994"/>
                      <a:pt x="4781" y="50166"/>
                      <a:pt x="8725" y="45880"/>
                    </a:cubicBezTo>
                    <a:cubicBezTo>
                      <a:pt x="21155" y="32249"/>
                      <a:pt x="36157" y="21619"/>
                      <a:pt x="45158" y="4989"/>
                    </a:cubicBezTo>
                    <a:cubicBezTo>
                      <a:pt x="46615" y="2160"/>
                      <a:pt x="43872" y="-1098"/>
                      <a:pt x="40871" y="36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7" name="任意多边形: 形状 2236">
                <a:extLst>
                  <a:ext uri="{FF2B5EF4-FFF2-40B4-BE49-F238E27FC236}">
                    <a16:creationId xmlns:a16="http://schemas.microsoft.com/office/drawing/2014/main" id="{D528CE7D-11F7-1156-28D3-2146704B4D38}"/>
                  </a:ext>
                </a:extLst>
              </p:cNvPr>
              <p:cNvSpPr/>
              <p:nvPr/>
            </p:nvSpPr>
            <p:spPr>
              <a:xfrm>
                <a:off x="5757842" y="4439561"/>
                <a:ext cx="70945" cy="54957"/>
              </a:xfrm>
              <a:custGeom>
                <a:avLst/>
                <a:gdLst>
                  <a:gd name="connsiteX0" fmla="*/ 66495 w 70945"/>
                  <a:gd name="connsiteY0" fmla="*/ 393 h 54957"/>
                  <a:gd name="connsiteX1" fmla="*/ 2716 w 70945"/>
                  <a:gd name="connsiteY1" fmla="*/ 44628 h 54957"/>
                  <a:gd name="connsiteX2" fmla="*/ 7688 w 70945"/>
                  <a:gd name="connsiteY2" fmla="*/ 54229 h 54957"/>
                  <a:gd name="connsiteX3" fmla="*/ 70096 w 70945"/>
                  <a:gd name="connsiteY3" fmla="*/ 5623 h 54957"/>
                  <a:gd name="connsiteX4" fmla="*/ 66495 w 70945"/>
                  <a:gd name="connsiteY4" fmla="*/ 393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945" h="54957">
                    <a:moveTo>
                      <a:pt x="66495" y="393"/>
                    </a:moveTo>
                    <a:cubicBezTo>
                      <a:pt x="43692" y="12138"/>
                      <a:pt x="25176" y="31854"/>
                      <a:pt x="2716" y="44628"/>
                    </a:cubicBezTo>
                    <a:cubicBezTo>
                      <a:pt x="-3285" y="48056"/>
                      <a:pt x="1687" y="57658"/>
                      <a:pt x="7688" y="54229"/>
                    </a:cubicBezTo>
                    <a:cubicBezTo>
                      <a:pt x="29633" y="41541"/>
                      <a:pt x="53636" y="24825"/>
                      <a:pt x="70096" y="5623"/>
                    </a:cubicBezTo>
                    <a:cubicBezTo>
                      <a:pt x="72324" y="2965"/>
                      <a:pt x="69838" y="-1321"/>
                      <a:pt x="66495" y="39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8" name="任意多边形: 形状 2237">
                <a:extLst>
                  <a:ext uri="{FF2B5EF4-FFF2-40B4-BE49-F238E27FC236}">
                    <a16:creationId xmlns:a16="http://schemas.microsoft.com/office/drawing/2014/main" id="{95E05ADB-A099-5C80-3175-369CE03CFDFB}"/>
                  </a:ext>
                </a:extLst>
              </p:cNvPr>
              <p:cNvSpPr/>
              <p:nvPr/>
            </p:nvSpPr>
            <p:spPr>
              <a:xfrm>
                <a:off x="5755044" y="4487841"/>
                <a:ext cx="59850" cy="43086"/>
              </a:xfrm>
              <a:custGeom>
                <a:avLst/>
                <a:gdLst>
                  <a:gd name="connsiteX0" fmla="*/ 55834 w 59850"/>
                  <a:gd name="connsiteY0" fmla="*/ 376 h 43086"/>
                  <a:gd name="connsiteX1" fmla="*/ 970 w 59850"/>
                  <a:gd name="connsiteY1" fmla="*/ 35352 h 43086"/>
                  <a:gd name="connsiteX2" fmla="*/ 8685 w 59850"/>
                  <a:gd name="connsiteY2" fmla="*/ 41782 h 43086"/>
                  <a:gd name="connsiteX3" fmla="*/ 59435 w 59850"/>
                  <a:gd name="connsiteY3" fmla="*/ 4320 h 43086"/>
                  <a:gd name="connsiteX4" fmla="*/ 55834 w 59850"/>
                  <a:gd name="connsiteY4" fmla="*/ 376 h 4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50" h="43086">
                    <a:moveTo>
                      <a:pt x="55834" y="376"/>
                    </a:moveTo>
                    <a:cubicBezTo>
                      <a:pt x="38003" y="10749"/>
                      <a:pt x="14086" y="18893"/>
                      <a:pt x="970" y="35352"/>
                    </a:cubicBezTo>
                    <a:cubicBezTo>
                      <a:pt x="-2630" y="39895"/>
                      <a:pt x="4656" y="45725"/>
                      <a:pt x="8685" y="41782"/>
                    </a:cubicBezTo>
                    <a:cubicBezTo>
                      <a:pt x="23516" y="27380"/>
                      <a:pt x="48290" y="22065"/>
                      <a:pt x="59435" y="4320"/>
                    </a:cubicBezTo>
                    <a:cubicBezTo>
                      <a:pt x="60892" y="2005"/>
                      <a:pt x="58234" y="-1081"/>
                      <a:pt x="55834" y="37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9" name="任意多边形: 形状 2238">
                <a:extLst>
                  <a:ext uri="{FF2B5EF4-FFF2-40B4-BE49-F238E27FC236}">
                    <a16:creationId xmlns:a16="http://schemas.microsoft.com/office/drawing/2014/main" id="{CFFF09E5-CB6A-EE1E-5889-6FDF9B3AA8C2}"/>
                  </a:ext>
                </a:extLst>
              </p:cNvPr>
              <p:cNvSpPr/>
              <p:nvPr/>
            </p:nvSpPr>
            <p:spPr>
              <a:xfrm>
                <a:off x="5751814" y="4522713"/>
                <a:ext cx="58034" cy="40349"/>
              </a:xfrm>
              <a:custGeom>
                <a:avLst/>
                <a:gdLst>
                  <a:gd name="connsiteX0" fmla="*/ 53063 w 58034"/>
                  <a:gd name="connsiteY0" fmla="*/ 395 h 40349"/>
                  <a:gd name="connsiteX1" fmla="*/ 25374 w 58034"/>
                  <a:gd name="connsiteY1" fmla="*/ 16083 h 40349"/>
                  <a:gd name="connsiteX2" fmla="*/ 1114 w 58034"/>
                  <a:gd name="connsiteY2" fmla="*/ 32284 h 40349"/>
                  <a:gd name="connsiteX3" fmla="*/ 6257 w 58034"/>
                  <a:gd name="connsiteY3" fmla="*/ 39571 h 40349"/>
                  <a:gd name="connsiteX4" fmla="*/ 33432 w 58034"/>
                  <a:gd name="connsiteY4" fmla="*/ 22769 h 40349"/>
                  <a:gd name="connsiteX5" fmla="*/ 57435 w 58034"/>
                  <a:gd name="connsiteY5" fmla="*/ 5110 h 40349"/>
                  <a:gd name="connsiteX6" fmla="*/ 53063 w 58034"/>
                  <a:gd name="connsiteY6" fmla="*/ 395 h 4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034" h="40349">
                    <a:moveTo>
                      <a:pt x="53063" y="395"/>
                    </a:moveTo>
                    <a:cubicBezTo>
                      <a:pt x="43891" y="5796"/>
                      <a:pt x="34890" y="11282"/>
                      <a:pt x="25374" y="16083"/>
                    </a:cubicBezTo>
                    <a:cubicBezTo>
                      <a:pt x="16802" y="20454"/>
                      <a:pt x="7458" y="24826"/>
                      <a:pt x="1114" y="32284"/>
                    </a:cubicBezTo>
                    <a:cubicBezTo>
                      <a:pt x="-1886" y="35799"/>
                      <a:pt x="1628" y="42657"/>
                      <a:pt x="6257" y="39571"/>
                    </a:cubicBezTo>
                    <a:cubicBezTo>
                      <a:pt x="15259" y="33656"/>
                      <a:pt x="23917" y="27827"/>
                      <a:pt x="33432" y="22769"/>
                    </a:cubicBezTo>
                    <a:cubicBezTo>
                      <a:pt x="42348" y="17968"/>
                      <a:pt x="51177" y="13254"/>
                      <a:pt x="57435" y="5110"/>
                    </a:cubicBezTo>
                    <a:cubicBezTo>
                      <a:pt x="59493" y="2538"/>
                      <a:pt x="55806" y="-1234"/>
                      <a:pt x="53063" y="39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0" name="任意多边形: 形状 2239">
                <a:extLst>
                  <a:ext uri="{FF2B5EF4-FFF2-40B4-BE49-F238E27FC236}">
                    <a16:creationId xmlns:a16="http://schemas.microsoft.com/office/drawing/2014/main" id="{0F663EC9-8567-2A47-F8E6-754DFB7BEBD4}"/>
                  </a:ext>
                </a:extLst>
              </p:cNvPr>
              <p:cNvSpPr/>
              <p:nvPr/>
            </p:nvSpPr>
            <p:spPr>
              <a:xfrm>
                <a:off x="5746255" y="4564250"/>
                <a:ext cx="53328" cy="33301"/>
              </a:xfrm>
              <a:custGeom>
                <a:avLst/>
                <a:gdLst>
                  <a:gd name="connsiteX0" fmla="*/ 49364 w 53328"/>
                  <a:gd name="connsiteY0" fmla="*/ 92 h 33301"/>
                  <a:gd name="connsiteX1" fmla="*/ 1615 w 53328"/>
                  <a:gd name="connsiteY1" fmla="*/ 24695 h 33301"/>
                  <a:gd name="connsiteX2" fmla="*/ 7187 w 53328"/>
                  <a:gd name="connsiteY2" fmla="*/ 32581 h 33301"/>
                  <a:gd name="connsiteX3" fmla="*/ 30762 w 53328"/>
                  <a:gd name="connsiteY3" fmla="*/ 18266 h 33301"/>
                  <a:gd name="connsiteX4" fmla="*/ 52278 w 53328"/>
                  <a:gd name="connsiteY4" fmla="*/ 5664 h 33301"/>
                  <a:gd name="connsiteX5" fmla="*/ 49364 w 53328"/>
                  <a:gd name="connsiteY5" fmla="*/ 92 h 3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328" h="33301">
                    <a:moveTo>
                      <a:pt x="49364" y="92"/>
                    </a:moveTo>
                    <a:cubicBezTo>
                      <a:pt x="32905" y="4121"/>
                      <a:pt x="14988" y="14494"/>
                      <a:pt x="1615" y="24695"/>
                    </a:cubicBezTo>
                    <a:cubicBezTo>
                      <a:pt x="-2757" y="28038"/>
                      <a:pt x="2644" y="35668"/>
                      <a:pt x="7187" y="32581"/>
                    </a:cubicBezTo>
                    <a:cubicBezTo>
                      <a:pt x="14902" y="27438"/>
                      <a:pt x="22618" y="22638"/>
                      <a:pt x="30762" y="18266"/>
                    </a:cubicBezTo>
                    <a:cubicBezTo>
                      <a:pt x="38048" y="14322"/>
                      <a:pt x="45935" y="11150"/>
                      <a:pt x="52278" y="5664"/>
                    </a:cubicBezTo>
                    <a:cubicBezTo>
                      <a:pt x="54764" y="3606"/>
                      <a:pt x="52450" y="-680"/>
                      <a:pt x="49364" y="9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1" name="任意多边形: 形状 2240">
                <a:extLst>
                  <a:ext uri="{FF2B5EF4-FFF2-40B4-BE49-F238E27FC236}">
                    <a16:creationId xmlns:a16="http://schemas.microsoft.com/office/drawing/2014/main" id="{69427E22-C0E3-1B47-92AE-2231AC6273A8}"/>
                  </a:ext>
                </a:extLst>
              </p:cNvPr>
              <p:cNvSpPr/>
              <p:nvPr/>
            </p:nvSpPr>
            <p:spPr>
              <a:xfrm>
                <a:off x="5740249" y="4594534"/>
                <a:ext cx="62299" cy="33187"/>
              </a:xfrm>
              <a:custGeom>
                <a:avLst/>
                <a:gdLst>
                  <a:gd name="connsiteX0" fmla="*/ 58884 w 62299"/>
                  <a:gd name="connsiteY0" fmla="*/ 68 h 33187"/>
                  <a:gd name="connsiteX1" fmla="*/ 36339 w 62299"/>
                  <a:gd name="connsiteY1" fmla="*/ 10869 h 33187"/>
                  <a:gd name="connsiteX2" fmla="*/ 3763 w 62299"/>
                  <a:gd name="connsiteY2" fmla="*/ 23557 h 33187"/>
                  <a:gd name="connsiteX3" fmla="*/ 5821 w 62299"/>
                  <a:gd name="connsiteY3" fmla="*/ 33158 h 33187"/>
                  <a:gd name="connsiteX4" fmla="*/ 61456 w 62299"/>
                  <a:gd name="connsiteY4" fmla="*/ 5040 h 33187"/>
                  <a:gd name="connsiteX5" fmla="*/ 58884 w 62299"/>
                  <a:gd name="connsiteY5" fmla="*/ 68 h 33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299" h="33187">
                    <a:moveTo>
                      <a:pt x="58884" y="68"/>
                    </a:moveTo>
                    <a:cubicBezTo>
                      <a:pt x="50655" y="1868"/>
                      <a:pt x="43625" y="6840"/>
                      <a:pt x="36339" y="10869"/>
                    </a:cubicBezTo>
                    <a:cubicBezTo>
                      <a:pt x="25880" y="16699"/>
                      <a:pt x="15336" y="20728"/>
                      <a:pt x="3763" y="23557"/>
                    </a:cubicBezTo>
                    <a:cubicBezTo>
                      <a:pt x="-2495" y="25100"/>
                      <a:pt x="-352" y="33758"/>
                      <a:pt x="5821" y="33158"/>
                    </a:cubicBezTo>
                    <a:cubicBezTo>
                      <a:pt x="24423" y="31272"/>
                      <a:pt x="48855" y="18842"/>
                      <a:pt x="61456" y="5040"/>
                    </a:cubicBezTo>
                    <a:cubicBezTo>
                      <a:pt x="63342" y="2983"/>
                      <a:pt x="61885" y="-532"/>
                      <a:pt x="58884" y="6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2" name="任意多边形: 形状 2241">
                <a:extLst>
                  <a:ext uri="{FF2B5EF4-FFF2-40B4-BE49-F238E27FC236}">
                    <a16:creationId xmlns:a16="http://schemas.microsoft.com/office/drawing/2014/main" id="{FA9501A0-501D-3A8C-55C6-C36C8E776E96}"/>
                  </a:ext>
                </a:extLst>
              </p:cNvPr>
              <p:cNvSpPr/>
              <p:nvPr/>
            </p:nvSpPr>
            <p:spPr>
              <a:xfrm>
                <a:off x="5605938" y="3891200"/>
                <a:ext cx="160587" cy="1002527"/>
              </a:xfrm>
              <a:custGeom>
                <a:avLst/>
                <a:gdLst>
                  <a:gd name="connsiteX0" fmla="*/ 6316 w 160587"/>
                  <a:gd name="connsiteY0" fmla="*/ 1143 h 1002527"/>
                  <a:gd name="connsiteX1" fmla="*/ 486 w 160587"/>
                  <a:gd name="connsiteY1" fmla="*/ 5258 h 1002527"/>
                  <a:gd name="connsiteX2" fmla="*/ 103442 w 160587"/>
                  <a:gd name="connsiteY2" fmla="*/ 253260 h 1002527"/>
                  <a:gd name="connsiteX3" fmla="*/ 134903 w 160587"/>
                  <a:gd name="connsiteY3" fmla="*/ 377819 h 1002527"/>
                  <a:gd name="connsiteX4" fmla="*/ 149648 w 160587"/>
                  <a:gd name="connsiteY4" fmla="*/ 512407 h 1002527"/>
                  <a:gd name="connsiteX5" fmla="*/ 125816 w 160587"/>
                  <a:gd name="connsiteY5" fmla="*/ 773354 h 1002527"/>
                  <a:gd name="connsiteX6" fmla="*/ 99499 w 160587"/>
                  <a:gd name="connsiteY6" fmla="*/ 889425 h 1002527"/>
                  <a:gd name="connsiteX7" fmla="*/ 54664 w 160587"/>
                  <a:gd name="connsiteY7" fmla="*/ 993667 h 1002527"/>
                  <a:gd name="connsiteX8" fmla="*/ 63151 w 160587"/>
                  <a:gd name="connsiteY8" fmla="*/ 1000697 h 1002527"/>
                  <a:gd name="connsiteX9" fmla="*/ 106014 w 160587"/>
                  <a:gd name="connsiteY9" fmla="*/ 909142 h 1002527"/>
                  <a:gd name="connsiteX10" fmla="*/ 134474 w 160587"/>
                  <a:gd name="connsiteY10" fmla="*/ 786384 h 1002527"/>
                  <a:gd name="connsiteX11" fmla="*/ 160363 w 160587"/>
                  <a:gd name="connsiteY11" fmla="*/ 513093 h 1002527"/>
                  <a:gd name="connsiteX12" fmla="*/ 147419 w 160587"/>
                  <a:gd name="connsiteY12" fmla="*/ 385362 h 1002527"/>
                  <a:gd name="connsiteX13" fmla="*/ 113729 w 160587"/>
                  <a:gd name="connsiteY13" fmla="*/ 251289 h 1002527"/>
                  <a:gd name="connsiteX14" fmla="*/ 6316 w 160587"/>
                  <a:gd name="connsiteY14" fmla="*/ 1143 h 1002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0587" h="1002527">
                    <a:moveTo>
                      <a:pt x="6316" y="1143"/>
                    </a:moveTo>
                    <a:cubicBezTo>
                      <a:pt x="3830" y="-1943"/>
                      <a:pt x="-1657" y="1829"/>
                      <a:pt x="486" y="5258"/>
                    </a:cubicBezTo>
                    <a:cubicBezTo>
                      <a:pt x="50207" y="82496"/>
                      <a:pt x="82525" y="163849"/>
                      <a:pt x="103442" y="253260"/>
                    </a:cubicBezTo>
                    <a:cubicBezTo>
                      <a:pt x="113215" y="295008"/>
                      <a:pt x="124959" y="336156"/>
                      <a:pt x="134903" y="377819"/>
                    </a:cubicBezTo>
                    <a:cubicBezTo>
                      <a:pt x="145447" y="422053"/>
                      <a:pt x="148448" y="467058"/>
                      <a:pt x="149648" y="512407"/>
                    </a:cubicBezTo>
                    <a:cubicBezTo>
                      <a:pt x="152048" y="600103"/>
                      <a:pt x="142704" y="687371"/>
                      <a:pt x="125816" y="773354"/>
                    </a:cubicBezTo>
                    <a:cubicBezTo>
                      <a:pt x="118187" y="812273"/>
                      <a:pt x="108928" y="850849"/>
                      <a:pt x="99499" y="889425"/>
                    </a:cubicBezTo>
                    <a:cubicBezTo>
                      <a:pt x="90326" y="926459"/>
                      <a:pt x="74896" y="959806"/>
                      <a:pt x="54664" y="993667"/>
                    </a:cubicBezTo>
                    <a:cubicBezTo>
                      <a:pt x="51407" y="999068"/>
                      <a:pt x="59465" y="1005840"/>
                      <a:pt x="63151" y="1000697"/>
                    </a:cubicBezTo>
                    <a:cubicBezTo>
                      <a:pt x="80639" y="976522"/>
                      <a:pt x="96841" y="942061"/>
                      <a:pt x="106014" y="909142"/>
                    </a:cubicBezTo>
                    <a:cubicBezTo>
                      <a:pt x="117244" y="868766"/>
                      <a:pt x="125988" y="827446"/>
                      <a:pt x="134474" y="786384"/>
                    </a:cubicBezTo>
                    <a:cubicBezTo>
                      <a:pt x="153077" y="696287"/>
                      <a:pt x="162164" y="604990"/>
                      <a:pt x="160363" y="513093"/>
                    </a:cubicBezTo>
                    <a:cubicBezTo>
                      <a:pt x="159506" y="470145"/>
                      <a:pt x="156249" y="427453"/>
                      <a:pt x="147419" y="385362"/>
                    </a:cubicBezTo>
                    <a:cubicBezTo>
                      <a:pt x="137989" y="340271"/>
                      <a:pt x="123845" y="296208"/>
                      <a:pt x="113729" y="251289"/>
                    </a:cubicBezTo>
                    <a:cubicBezTo>
                      <a:pt x="94098" y="163763"/>
                      <a:pt x="63409" y="71609"/>
                      <a:pt x="6316" y="114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3" name="任意多边形: 形状 2242">
                <a:extLst>
                  <a:ext uri="{FF2B5EF4-FFF2-40B4-BE49-F238E27FC236}">
                    <a16:creationId xmlns:a16="http://schemas.microsoft.com/office/drawing/2014/main" id="{F8C28542-4189-0BAC-7B24-67A612EF51E4}"/>
                  </a:ext>
                </a:extLst>
              </p:cNvPr>
              <p:cNvSpPr/>
              <p:nvPr/>
            </p:nvSpPr>
            <p:spPr>
              <a:xfrm>
                <a:off x="5664066" y="4602558"/>
                <a:ext cx="78994" cy="49040"/>
              </a:xfrm>
              <a:custGeom>
                <a:avLst/>
                <a:gdLst>
                  <a:gd name="connsiteX0" fmla="*/ 76775 w 78994"/>
                  <a:gd name="connsiteY0" fmla="*/ 40479 h 49040"/>
                  <a:gd name="connsiteX1" fmla="*/ 41885 w 78994"/>
                  <a:gd name="connsiteY1" fmla="*/ 23676 h 49040"/>
                  <a:gd name="connsiteX2" fmla="*/ 4594 w 78994"/>
                  <a:gd name="connsiteY2" fmla="*/ 445 h 49040"/>
                  <a:gd name="connsiteX3" fmla="*/ 737 w 78994"/>
                  <a:gd name="connsiteY3" fmla="*/ 5074 h 49040"/>
                  <a:gd name="connsiteX4" fmla="*/ 72917 w 78994"/>
                  <a:gd name="connsiteY4" fmla="*/ 48794 h 49040"/>
                  <a:gd name="connsiteX5" fmla="*/ 76775 w 78994"/>
                  <a:gd name="connsiteY5" fmla="*/ 40479 h 4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94" h="49040">
                    <a:moveTo>
                      <a:pt x="76775" y="40479"/>
                    </a:moveTo>
                    <a:cubicBezTo>
                      <a:pt x="65202" y="34735"/>
                      <a:pt x="53286" y="29763"/>
                      <a:pt x="41885" y="23676"/>
                    </a:cubicBezTo>
                    <a:cubicBezTo>
                      <a:pt x="28940" y="16733"/>
                      <a:pt x="17453" y="7389"/>
                      <a:pt x="4594" y="445"/>
                    </a:cubicBezTo>
                    <a:cubicBezTo>
                      <a:pt x="1508" y="-1269"/>
                      <a:pt x="-1407" y="2331"/>
                      <a:pt x="737" y="5074"/>
                    </a:cubicBezTo>
                    <a:cubicBezTo>
                      <a:pt x="17024" y="25905"/>
                      <a:pt x="48400" y="40307"/>
                      <a:pt x="72917" y="48794"/>
                    </a:cubicBezTo>
                    <a:cubicBezTo>
                      <a:pt x="77803" y="50508"/>
                      <a:pt x="81575" y="42793"/>
                      <a:pt x="76775" y="4047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89" name="图形 2">
              <a:extLst>
                <a:ext uri="{FF2B5EF4-FFF2-40B4-BE49-F238E27FC236}">
                  <a16:creationId xmlns:a16="http://schemas.microsoft.com/office/drawing/2014/main" id="{11A14CEF-9D1A-0EA5-94EB-3937AD7BE88D}"/>
                </a:ext>
              </a:extLst>
            </p:cNvPr>
            <p:cNvGrpSpPr/>
            <p:nvPr/>
          </p:nvGrpSpPr>
          <p:grpSpPr>
            <a:xfrm>
              <a:off x="3140020" y="4804006"/>
              <a:ext cx="626969" cy="975317"/>
              <a:chOff x="3140020" y="4804006"/>
              <a:chExt cx="626969" cy="975317"/>
            </a:xfrm>
          </p:grpSpPr>
          <p:sp>
            <p:nvSpPr>
              <p:cNvPr id="2198" name="任意多边形: 形状 2197">
                <a:extLst>
                  <a:ext uri="{FF2B5EF4-FFF2-40B4-BE49-F238E27FC236}">
                    <a16:creationId xmlns:a16="http://schemas.microsoft.com/office/drawing/2014/main" id="{A5C33765-DE73-1F26-4B07-AC3933AA69B6}"/>
                  </a:ext>
                </a:extLst>
              </p:cNvPr>
              <p:cNvSpPr/>
              <p:nvPr/>
            </p:nvSpPr>
            <p:spPr>
              <a:xfrm>
                <a:off x="3140020" y="4804006"/>
                <a:ext cx="574104" cy="896701"/>
              </a:xfrm>
              <a:custGeom>
                <a:avLst/>
                <a:gdLst>
                  <a:gd name="connsiteX0" fmla="*/ 6611 w 574104"/>
                  <a:gd name="connsiteY0" fmla="*/ 397016 h 896701"/>
                  <a:gd name="connsiteX1" fmla="*/ 78020 w 574104"/>
                  <a:gd name="connsiteY1" fmla="*/ 620329 h 896701"/>
                  <a:gd name="connsiteX2" fmla="*/ 89764 w 574104"/>
                  <a:gd name="connsiteY2" fmla="*/ 623672 h 896701"/>
                  <a:gd name="connsiteX3" fmla="*/ 162888 w 574104"/>
                  <a:gd name="connsiteY3" fmla="*/ 619129 h 896701"/>
                  <a:gd name="connsiteX4" fmla="*/ 219809 w 574104"/>
                  <a:gd name="connsiteY4" fmla="*/ 606356 h 896701"/>
                  <a:gd name="connsiteX5" fmla="*/ 169917 w 574104"/>
                  <a:gd name="connsiteY5" fmla="*/ 636445 h 896701"/>
                  <a:gd name="connsiteX6" fmla="*/ 103909 w 574104"/>
                  <a:gd name="connsiteY6" fmla="*/ 668678 h 896701"/>
                  <a:gd name="connsiteX7" fmla="*/ 102452 w 574104"/>
                  <a:gd name="connsiteY7" fmla="*/ 669192 h 896701"/>
                  <a:gd name="connsiteX8" fmla="*/ 103052 w 574104"/>
                  <a:gd name="connsiteY8" fmla="*/ 679222 h 896701"/>
                  <a:gd name="connsiteX9" fmla="*/ 183033 w 574104"/>
                  <a:gd name="connsiteY9" fmla="*/ 778234 h 896701"/>
                  <a:gd name="connsiteX10" fmla="*/ 276131 w 574104"/>
                  <a:gd name="connsiteY10" fmla="*/ 873218 h 896701"/>
                  <a:gd name="connsiteX11" fmla="*/ 372400 w 574104"/>
                  <a:gd name="connsiteY11" fmla="*/ 895506 h 896701"/>
                  <a:gd name="connsiteX12" fmla="*/ 500902 w 574104"/>
                  <a:gd name="connsiteY12" fmla="*/ 882991 h 896701"/>
                  <a:gd name="connsiteX13" fmla="*/ 504331 w 574104"/>
                  <a:gd name="connsiteY13" fmla="*/ 878533 h 896701"/>
                  <a:gd name="connsiteX14" fmla="*/ 545821 w 574104"/>
                  <a:gd name="connsiteY14" fmla="*/ 773691 h 896701"/>
                  <a:gd name="connsiteX15" fmla="*/ 567510 w 574104"/>
                  <a:gd name="connsiteY15" fmla="*/ 719256 h 896701"/>
                  <a:gd name="connsiteX16" fmla="*/ 573854 w 574104"/>
                  <a:gd name="connsiteY16" fmla="*/ 691138 h 896701"/>
                  <a:gd name="connsiteX17" fmla="*/ 488214 w 574104"/>
                  <a:gd name="connsiteY17" fmla="*/ 509315 h 896701"/>
                  <a:gd name="connsiteX18" fmla="*/ 480756 w 574104"/>
                  <a:gd name="connsiteY18" fmla="*/ 508029 h 896701"/>
                  <a:gd name="connsiteX19" fmla="*/ 338024 w 574104"/>
                  <a:gd name="connsiteY19" fmla="*/ 566923 h 896701"/>
                  <a:gd name="connsiteX20" fmla="*/ 394774 w 574104"/>
                  <a:gd name="connsiteY20" fmla="*/ 525431 h 896701"/>
                  <a:gd name="connsiteX21" fmla="*/ 463868 w 574104"/>
                  <a:gd name="connsiteY21" fmla="*/ 458138 h 896701"/>
                  <a:gd name="connsiteX22" fmla="*/ 457267 w 574104"/>
                  <a:gd name="connsiteY22" fmla="*/ 434734 h 896701"/>
                  <a:gd name="connsiteX23" fmla="*/ 424263 w 574104"/>
                  <a:gd name="connsiteY23" fmla="*/ 377984 h 896701"/>
                  <a:gd name="connsiteX24" fmla="*/ 348482 w 574104"/>
                  <a:gd name="connsiteY24" fmla="*/ 269371 h 896701"/>
                  <a:gd name="connsiteX25" fmla="*/ 342053 w 574104"/>
                  <a:gd name="connsiteY25" fmla="*/ 268256 h 896701"/>
                  <a:gd name="connsiteX26" fmla="*/ 225296 w 574104"/>
                  <a:gd name="connsiteY26" fmla="*/ 291231 h 896701"/>
                  <a:gd name="connsiteX27" fmla="*/ 303477 w 574104"/>
                  <a:gd name="connsiteY27" fmla="*/ 245196 h 896701"/>
                  <a:gd name="connsiteX28" fmla="*/ 315736 w 574104"/>
                  <a:gd name="connsiteY28" fmla="*/ 196247 h 896701"/>
                  <a:gd name="connsiteX29" fmla="*/ 227867 w 574104"/>
                  <a:gd name="connsiteY29" fmla="*/ 102636 h 896701"/>
                  <a:gd name="connsiteX30" fmla="*/ 136227 w 574104"/>
                  <a:gd name="connsiteY30" fmla="*/ 1652 h 896701"/>
                  <a:gd name="connsiteX31" fmla="*/ 131341 w 574104"/>
                  <a:gd name="connsiteY31" fmla="*/ 709 h 896701"/>
                  <a:gd name="connsiteX32" fmla="*/ 129284 w 574104"/>
                  <a:gd name="connsiteY32" fmla="*/ 1995 h 896701"/>
                  <a:gd name="connsiteX33" fmla="*/ 57875 w 574104"/>
                  <a:gd name="connsiteY33" fmla="*/ 133240 h 896701"/>
                  <a:gd name="connsiteX34" fmla="*/ 7726 w 574104"/>
                  <a:gd name="connsiteY34" fmla="*/ 254969 h 896701"/>
                  <a:gd name="connsiteX35" fmla="*/ 83764 w 574104"/>
                  <a:gd name="connsiteY35" fmla="*/ 307347 h 896701"/>
                  <a:gd name="connsiteX36" fmla="*/ 50674 w 574104"/>
                  <a:gd name="connsiteY36" fmla="*/ 315234 h 896701"/>
                  <a:gd name="connsiteX37" fmla="*/ 5497 w 574104"/>
                  <a:gd name="connsiteY37" fmla="*/ 324578 h 896701"/>
                  <a:gd name="connsiteX38" fmla="*/ 10 w 574104"/>
                  <a:gd name="connsiteY38" fmla="*/ 334351 h 896701"/>
                  <a:gd name="connsiteX39" fmla="*/ 6611 w 574104"/>
                  <a:gd name="connsiteY39" fmla="*/ 397016 h 89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74104" h="896701">
                    <a:moveTo>
                      <a:pt x="6611" y="397016"/>
                    </a:moveTo>
                    <a:cubicBezTo>
                      <a:pt x="20327" y="473568"/>
                      <a:pt x="34900" y="554492"/>
                      <a:pt x="78020" y="620329"/>
                    </a:cubicBezTo>
                    <a:cubicBezTo>
                      <a:pt x="81192" y="625130"/>
                      <a:pt x="84707" y="623758"/>
                      <a:pt x="89764" y="623672"/>
                    </a:cubicBezTo>
                    <a:cubicBezTo>
                      <a:pt x="115139" y="624787"/>
                      <a:pt x="137599" y="622044"/>
                      <a:pt x="162888" y="619129"/>
                    </a:cubicBezTo>
                    <a:cubicBezTo>
                      <a:pt x="183548" y="616729"/>
                      <a:pt x="200864" y="611842"/>
                      <a:pt x="219809" y="606356"/>
                    </a:cubicBezTo>
                    <a:cubicBezTo>
                      <a:pt x="209008" y="621272"/>
                      <a:pt x="184576" y="629073"/>
                      <a:pt x="169917" y="636445"/>
                    </a:cubicBezTo>
                    <a:cubicBezTo>
                      <a:pt x="147886" y="647675"/>
                      <a:pt x="127655" y="661391"/>
                      <a:pt x="103909" y="668678"/>
                    </a:cubicBezTo>
                    <a:cubicBezTo>
                      <a:pt x="103395" y="668763"/>
                      <a:pt x="102966" y="668935"/>
                      <a:pt x="102452" y="669192"/>
                    </a:cubicBezTo>
                    <a:cubicBezTo>
                      <a:pt x="97051" y="670821"/>
                      <a:pt x="99708" y="673736"/>
                      <a:pt x="103052" y="679222"/>
                    </a:cubicBezTo>
                    <a:cubicBezTo>
                      <a:pt x="121397" y="717027"/>
                      <a:pt x="154915" y="747802"/>
                      <a:pt x="183033" y="778234"/>
                    </a:cubicBezTo>
                    <a:cubicBezTo>
                      <a:pt x="212951" y="810553"/>
                      <a:pt x="242955" y="844157"/>
                      <a:pt x="276131" y="873218"/>
                    </a:cubicBezTo>
                    <a:cubicBezTo>
                      <a:pt x="304506" y="897992"/>
                      <a:pt x="336138" y="898335"/>
                      <a:pt x="372400" y="895506"/>
                    </a:cubicBezTo>
                    <a:cubicBezTo>
                      <a:pt x="415434" y="892163"/>
                      <a:pt x="458811" y="894135"/>
                      <a:pt x="500902" y="882991"/>
                    </a:cubicBezTo>
                    <a:cubicBezTo>
                      <a:pt x="503388" y="882305"/>
                      <a:pt x="504331" y="880504"/>
                      <a:pt x="504331" y="878533"/>
                    </a:cubicBezTo>
                    <a:cubicBezTo>
                      <a:pt x="516761" y="843214"/>
                      <a:pt x="532534" y="808752"/>
                      <a:pt x="545821" y="773691"/>
                    </a:cubicBezTo>
                    <a:cubicBezTo>
                      <a:pt x="552765" y="755432"/>
                      <a:pt x="560823" y="737601"/>
                      <a:pt x="567510" y="719256"/>
                    </a:cubicBezTo>
                    <a:cubicBezTo>
                      <a:pt x="570682" y="710769"/>
                      <a:pt x="575225" y="700396"/>
                      <a:pt x="573854" y="691138"/>
                    </a:cubicBezTo>
                    <a:cubicBezTo>
                      <a:pt x="564081" y="626930"/>
                      <a:pt x="525247" y="561607"/>
                      <a:pt x="488214" y="509315"/>
                    </a:cubicBezTo>
                    <a:cubicBezTo>
                      <a:pt x="486585" y="507086"/>
                      <a:pt x="482985" y="506143"/>
                      <a:pt x="480756" y="508029"/>
                    </a:cubicBezTo>
                    <a:cubicBezTo>
                      <a:pt x="443809" y="539405"/>
                      <a:pt x="388345" y="562722"/>
                      <a:pt x="338024" y="566923"/>
                    </a:cubicBezTo>
                    <a:cubicBezTo>
                      <a:pt x="358598" y="556035"/>
                      <a:pt x="375057" y="538547"/>
                      <a:pt x="394774" y="525431"/>
                    </a:cubicBezTo>
                    <a:cubicBezTo>
                      <a:pt x="421092" y="507858"/>
                      <a:pt x="448095" y="486341"/>
                      <a:pt x="463868" y="458138"/>
                    </a:cubicBezTo>
                    <a:cubicBezTo>
                      <a:pt x="467726" y="451194"/>
                      <a:pt x="460782" y="440135"/>
                      <a:pt x="457267" y="434734"/>
                    </a:cubicBezTo>
                    <a:cubicBezTo>
                      <a:pt x="445266" y="416475"/>
                      <a:pt x="436008" y="396501"/>
                      <a:pt x="424263" y="377984"/>
                    </a:cubicBezTo>
                    <a:cubicBezTo>
                      <a:pt x="400603" y="340694"/>
                      <a:pt x="375572" y="304261"/>
                      <a:pt x="348482" y="269371"/>
                    </a:cubicBezTo>
                    <a:cubicBezTo>
                      <a:pt x="346939" y="267399"/>
                      <a:pt x="344110" y="266713"/>
                      <a:pt x="342053" y="268256"/>
                    </a:cubicBezTo>
                    <a:cubicBezTo>
                      <a:pt x="314192" y="289088"/>
                      <a:pt x="262415" y="299889"/>
                      <a:pt x="225296" y="291231"/>
                    </a:cubicBezTo>
                    <a:cubicBezTo>
                      <a:pt x="253928" y="281458"/>
                      <a:pt x="281017" y="264999"/>
                      <a:pt x="303477" y="245196"/>
                    </a:cubicBezTo>
                    <a:cubicBezTo>
                      <a:pt x="322851" y="228137"/>
                      <a:pt x="333652" y="216564"/>
                      <a:pt x="315736" y="196247"/>
                    </a:cubicBezTo>
                    <a:cubicBezTo>
                      <a:pt x="287361" y="164186"/>
                      <a:pt x="257871" y="133154"/>
                      <a:pt x="227867" y="102636"/>
                    </a:cubicBezTo>
                    <a:cubicBezTo>
                      <a:pt x="196149" y="70232"/>
                      <a:pt x="160830" y="40057"/>
                      <a:pt x="136227" y="1652"/>
                    </a:cubicBezTo>
                    <a:cubicBezTo>
                      <a:pt x="134941" y="-406"/>
                      <a:pt x="132798" y="-320"/>
                      <a:pt x="131341" y="709"/>
                    </a:cubicBezTo>
                    <a:cubicBezTo>
                      <a:pt x="130570" y="880"/>
                      <a:pt x="129884" y="1309"/>
                      <a:pt x="129284" y="1995"/>
                    </a:cubicBezTo>
                    <a:cubicBezTo>
                      <a:pt x="100823" y="42457"/>
                      <a:pt x="79392" y="88834"/>
                      <a:pt x="57875" y="133240"/>
                    </a:cubicBezTo>
                    <a:cubicBezTo>
                      <a:pt x="39444" y="171387"/>
                      <a:pt x="18270" y="213650"/>
                      <a:pt x="7726" y="254969"/>
                    </a:cubicBezTo>
                    <a:cubicBezTo>
                      <a:pt x="-3676" y="299546"/>
                      <a:pt x="45359" y="304861"/>
                      <a:pt x="83764" y="307347"/>
                    </a:cubicBezTo>
                    <a:cubicBezTo>
                      <a:pt x="72962" y="310605"/>
                      <a:pt x="62161" y="313776"/>
                      <a:pt x="50674" y="315234"/>
                    </a:cubicBezTo>
                    <a:cubicBezTo>
                      <a:pt x="35672" y="317034"/>
                      <a:pt x="19384" y="318234"/>
                      <a:pt x="5497" y="324578"/>
                    </a:cubicBezTo>
                    <a:cubicBezTo>
                      <a:pt x="1811" y="326292"/>
                      <a:pt x="-161" y="330407"/>
                      <a:pt x="10" y="334351"/>
                    </a:cubicBezTo>
                    <a:cubicBezTo>
                      <a:pt x="1296" y="355353"/>
                      <a:pt x="2925" y="376527"/>
                      <a:pt x="6611" y="39701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9" name="任意多边形: 形状 2198">
                <a:extLst>
                  <a:ext uri="{FF2B5EF4-FFF2-40B4-BE49-F238E27FC236}">
                    <a16:creationId xmlns:a16="http://schemas.microsoft.com/office/drawing/2014/main" id="{8A80E31C-DFAE-958B-F620-DA4566A72788}"/>
                  </a:ext>
                </a:extLst>
              </p:cNvPr>
              <p:cNvSpPr/>
              <p:nvPr/>
            </p:nvSpPr>
            <p:spPr>
              <a:xfrm>
                <a:off x="3504715" y="5456094"/>
                <a:ext cx="39660" cy="87831"/>
              </a:xfrm>
              <a:custGeom>
                <a:avLst/>
                <a:gdLst>
                  <a:gd name="connsiteX0" fmla="*/ 504 w 39660"/>
                  <a:gd name="connsiteY0" fmla="*/ 80884 h 87831"/>
                  <a:gd name="connsiteX1" fmla="*/ 19020 w 39660"/>
                  <a:gd name="connsiteY1" fmla="*/ 44536 h 87831"/>
                  <a:gd name="connsiteX2" fmla="*/ 33594 w 39660"/>
                  <a:gd name="connsiteY2" fmla="*/ 2188 h 87831"/>
                  <a:gd name="connsiteX3" fmla="*/ 39080 w 39660"/>
                  <a:gd name="connsiteY3" fmla="*/ 2445 h 87831"/>
                  <a:gd name="connsiteX4" fmla="*/ 9505 w 39660"/>
                  <a:gd name="connsiteY4" fmla="*/ 85170 h 87831"/>
                  <a:gd name="connsiteX5" fmla="*/ 504 w 39660"/>
                  <a:gd name="connsiteY5" fmla="*/ 80884 h 8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60" h="87831">
                    <a:moveTo>
                      <a:pt x="504" y="80884"/>
                    </a:moveTo>
                    <a:cubicBezTo>
                      <a:pt x="6076" y="68453"/>
                      <a:pt x="13105" y="56795"/>
                      <a:pt x="19020" y="44536"/>
                    </a:cubicBezTo>
                    <a:cubicBezTo>
                      <a:pt x="25707" y="30820"/>
                      <a:pt x="29479" y="16761"/>
                      <a:pt x="33594" y="2188"/>
                    </a:cubicBezTo>
                    <a:cubicBezTo>
                      <a:pt x="34451" y="-813"/>
                      <a:pt x="38651" y="-727"/>
                      <a:pt x="39080" y="2445"/>
                    </a:cubicBezTo>
                    <a:cubicBezTo>
                      <a:pt x="43366" y="30563"/>
                      <a:pt x="22964" y="61938"/>
                      <a:pt x="9505" y="85170"/>
                    </a:cubicBezTo>
                    <a:cubicBezTo>
                      <a:pt x="6419" y="90656"/>
                      <a:pt x="-2154" y="86884"/>
                      <a:pt x="504" y="8088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0" name="任意多边形: 形状 2199">
                <a:extLst>
                  <a:ext uri="{FF2B5EF4-FFF2-40B4-BE49-F238E27FC236}">
                    <a16:creationId xmlns:a16="http://schemas.microsoft.com/office/drawing/2014/main" id="{048B31C6-7BFF-1A6C-E40D-D1D3DFA0A084}"/>
                  </a:ext>
                </a:extLst>
              </p:cNvPr>
              <p:cNvSpPr/>
              <p:nvPr/>
            </p:nvSpPr>
            <p:spPr>
              <a:xfrm>
                <a:off x="3524779" y="5477254"/>
                <a:ext cx="46330" cy="89218"/>
              </a:xfrm>
              <a:custGeom>
                <a:avLst/>
                <a:gdLst>
                  <a:gd name="connsiteX0" fmla="*/ 242 w 46330"/>
                  <a:gd name="connsiteY0" fmla="*/ 83041 h 89218"/>
                  <a:gd name="connsiteX1" fmla="*/ 22016 w 46330"/>
                  <a:gd name="connsiteY1" fmla="*/ 42922 h 89218"/>
                  <a:gd name="connsiteX2" fmla="*/ 40704 w 46330"/>
                  <a:gd name="connsiteY2" fmla="*/ 1602 h 89218"/>
                  <a:gd name="connsiteX3" fmla="*/ 46276 w 46330"/>
                  <a:gd name="connsiteY3" fmla="*/ 3403 h 89218"/>
                  <a:gd name="connsiteX4" fmla="*/ 7357 w 46330"/>
                  <a:gd name="connsiteY4" fmla="*/ 87585 h 89218"/>
                  <a:gd name="connsiteX5" fmla="*/ 242 w 46330"/>
                  <a:gd name="connsiteY5" fmla="*/ 83041 h 89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30" h="89218">
                    <a:moveTo>
                      <a:pt x="242" y="83041"/>
                    </a:moveTo>
                    <a:cubicBezTo>
                      <a:pt x="5042" y="68896"/>
                      <a:pt x="14729" y="56037"/>
                      <a:pt x="22016" y="42922"/>
                    </a:cubicBezTo>
                    <a:cubicBezTo>
                      <a:pt x="29388" y="29634"/>
                      <a:pt x="33074" y="14633"/>
                      <a:pt x="40704" y="1602"/>
                    </a:cubicBezTo>
                    <a:cubicBezTo>
                      <a:pt x="42333" y="-1227"/>
                      <a:pt x="46876" y="-112"/>
                      <a:pt x="46276" y="3403"/>
                    </a:cubicBezTo>
                    <a:cubicBezTo>
                      <a:pt x="41390" y="33149"/>
                      <a:pt x="25188" y="63581"/>
                      <a:pt x="7357" y="87585"/>
                    </a:cubicBezTo>
                    <a:cubicBezTo>
                      <a:pt x="4271" y="91699"/>
                      <a:pt x="-1216" y="87241"/>
                      <a:pt x="242" y="8304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1" name="任意多边形: 形状 2200">
                <a:extLst>
                  <a:ext uri="{FF2B5EF4-FFF2-40B4-BE49-F238E27FC236}">
                    <a16:creationId xmlns:a16="http://schemas.microsoft.com/office/drawing/2014/main" id="{F52F5EA1-FB2D-9E48-71A9-0BB4A51041EC}"/>
                  </a:ext>
                </a:extLst>
              </p:cNvPr>
              <p:cNvSpPr/>
              <p:nvPr/>
            </p:nvSpPr>
            <p:spPr>
              <a:xfrm>
                <a:off x="3545720" y="5502796"/>
                <a:ext cx="46691" cy="89027"/>
              </a:xfrm>
              <a:custGeom>
                <a:avLst/>
                <a:gdLst>
                  <a:gd name="connsiteX0" fmla="*/ 561 w 46691"/>
                  <a:gd name="connsiteY0" fmla="*/ 82701 h 89027"/>
                  <a:gd name="connsiteX1" fmla="*/ 20963 w 46691"/>
                  <a:gd name="connsiteY1" fmla="*/ 45325 h 89027"/>
                  <a:gd name="connsiteX2" fmla="*/ 40680 w 46691"/>
                  <a:gd name="connsiteY2" fmla="*/ 1777 h 89027"/>
                  <a:gd name="connsiteX3" fmla="*/ 46681 w 46691"/>
                  <a:gd name="connsiteY3" fmla="*/ 3663 h 89027"/>
                  <a:gd name="connsiteX4" fmla="*/ 8876 w 46691"/>
                  <a:gd name="connsiteY4" fmla="*/ 86559 h 89027"/>
                  <a:gd name="connsiteX5" fmla="*/ 561 w 46691"/>
                  <a:gd name="connsiteY5" fmla="*/ 82701 h 8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91" h="89027">
                    <a:moveTo>
                      <a:pt x="561" y="82701"/>
                    </a:moveTo>
                    <a:cubicBezTo>
                      <a:pt x="6819" y="69928"/>
                      <a:pt x="14277" y="57841"/>
                      <a:pt x="20963" y="45325"/>
                    </a:cubicBezTo>
                    <a:cubicBezTo>
                      <a:pt x="28593" y="31180"/>
                      <a:pt x="33479" y="16007"/>
                      <a:pt x="40680" y="1777"/>
                    </a:cubicBezTo>
                    <a:cubicBezTo>
                      <a:pt x="42394" y="-1567"/>
                      <a:pt x="46938" y="234"/>
                      <a:pt x="46681" y="3663"/>
                    </a:cubicBezTo>
                    <a:cubicBezTo>
                      <a:pt x="44452" y="32552"/>
                      <a:pt x="23449" y="62384"/>
                      <a:pt x="8876" y="86559"/>
                    </a:cubicBezTo>
                    <a:cubicBezTo>
                      <a:pt x="5876" y="91616"/>
                      <a:pt x="-2183" y="88188"/>
                      <a:pt x="561" y="827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2" name="任意多边形: 形状 2201">
                <a:extLst>
                  <a:ext uri="{FF2B5EF4-FFF2-40B4-BE49-F238E27FC236}">
                    <a16:creationId xmlns:a16="http://schemas.microsoft.com/office/drawing/2014/main" id="{10D9940E-7917-3720-8427-7C225C3E3455}"/>
                  </a:ext>
                </a:extLst>
              </p:cNvPr>
              <p:cNvSpPr/>
              <p:nvPr/>
            </p:nvSpPr>
            <p:spPr>
              <a:xfrm>
                <a:off x="3346859" y="5205161"/>
                <a:ext cx="39039" cy="62926"/>
              </a:xfrm>
              <a:custGeom>
                <a:avLst/>
                <a:gdLst>
                  <a:gd name="connsiteX0" fmla="*/ 454 w 39039"/>
                  <a:gd name="connsiteY0" fmla="*/ 56810 h 62926"/>
                  <a:gd name="connsiteX1" fmla="*/ 16742 w 39039"/>
                  <a:gd name="connsiteY1" fmla="*/ 33836 h 62926"/>
                  <a:gd name="connsiteX2" fmla="*/ 33373 w 39039"/>
                  <a:gd name="connsiteY2" fmla="*/ 1603 h 62926"/>
                  <a:gd name="connsiteX3" fmla="*/ 39030 w 39039"/>
                  <a:gd name="connsiteY3" fmla="*/ 2632 h 62926"/>
                  <a:gd name="connsiteX4" fmla="*/ 28658 w 39039"/>
                  <a:gd name="connsiteY4" fmla="*/ 33064 h 62926"/>
                  <a:gd name="connsiteX5" fmla="*/ 6712 w 39039"/>
                  <a:gd name="connsiteY5" fmla="*/ 62125 h 62926"/>
                  <a:gd name="connsiteX6" fmla="*/ 454 w 39039"/>
                  <a:gd name="connsiteY6" fmla="*/ 56810 h 62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039" h="62926">
                    <a:moveTo>
                      <a:pt x="454" y="56810"/>
                    </a:moveTo>
                    <a:cubicBezTo>
                      <a:pt x="4740" y="48580"/>
                      <a:pt x="11598" y="41551"/>
                      <a:pt x="16742" y="33836"/>
                    </a:cubicBezTo>
                    <a:cubicBezTo>
                      <a:pt x="23600" y="23635"/>
                      <a:pt x="27629" y="12405"/>
                      <a:pt x="33373" y="1603"/>
                    </a:cubicBezTo>
                    <a:cubicBezTo>
                      <a:pt x="34658" y="-797"/>
                      <a:pt x="38945" y="-540"/>
                      <a:pt x="39030" y="2632"/>
                    </a:cubicBezTo>
                    <a:cubicBezTo>
                      <a:pt x="39288" y="13690"/>
                      <a:pt x="33973" y="23635"/>
                      <a:pt x="28658" y="33064"/>
                    </a:cubicBezTo>
                    <a:cubicBezTo>
                      <a:pt x="23086" y="43094"/>
                      <a:pt x="15799" y="55010"/>
                      <a:pt x="6712" y="62125"/>
                    </a:cubicBezTo>
                    <a:cubicBezTo>
                      <a:pt x="3369" y="64697"/>
                      <a:pt x="-1518" y="60582"/>
                      <a:pt x="454" y="5681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3" name="任意多边形: 形状 2202">
                <a:extLst>
                  <a:ext uri="{FF2B5EF4-FFF2-40B4-BE49-F238E27FC236}">
                    <a16:creationId xmlns:a16="http://schemas.microsoft.com/office/drawing/2014/main" id="{05362881-DACF-3D66-EA29-0304C5CEE25A}"/>
                  </a:ext>
                </a:extLst>
              </p:cNvPr>
              <p:cNvSpPr/>
              <p:nvPr/>
            </p:nvSpPr>
            <p:spPr>
              <a:xfrm>
                <a:off x="3356776" y="5223320"/>
                <a:ext cx="49469" cy="70734"/>
              </a:xfrm>
              <a:custGeom>
                <a:avLst/>
                <a:gdLst>
                  <a:gd name="connsiteX0" fmla="*/ 1681 w 49469"/>
                  <a:gd name="connsiteY0" fmla="*/ 62397 h 70734"/>
                  <a:gd name="connsiteX1" fmla="*/ 23541 w 49469"/>
                  <a:gd name="connsiteY1" fmla="*/ 35222 h 70734"/>
                  <a:gd name="connsiteX2" fmla="*/ 43687 w 49469"/>
                  <a:gd name="connsiteY2" fmla="*/ 1104 h 70734"/>
                  <a:gd name="connsiteX3" fmla="*/ 49344 w 49469"/>
                  <a:gd name="connsiteY3" fmla="*/ 3761 h 70734"/>
                  <a:gd name="connsiteX4" fmla="*/ 29885 w 49469"/>
                  <a:gd name="connsiteY4" fmla="*/ 43109 h 70734"/>
                  <a:gd name="connsiteX5" fmla="*/ 5882 w 49469"/>
                  <a:gd name="connsiteY5" fmla="*/ 70284 h 70734"/>
                  <a:gd name="connsiteX6" fmla="*/ 1681 w 49469"/>
                  <a:gd name="connsiteY6" fmla="*/ 62397 h 70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69" h="70734">
                    <a:moveTo>
                      <a:pt x="1681" y="62397"/>
                    </a:moveTo>
                    <a:cubicBezTo>
                      <a:pt x="11111" y="54596"/>
                      <a:pt x="17026" y="45338"/>
                      <a:pt x="23541" y="35222"/>
                    </a:cubicBezTo>
                    <a:cubicBezTo>
                      <a:pt x="30656" y="24250"/>
                      <a:pt x="35371" y="11134"/>
                      <a:pt x="43687" y="1104"/>
                    </a:cubicBezTo>
                    <a:cubicBezTo>
                      <a:pt x="45658" y="-1297"/>
                      <a:pt x="50287" y="504"/>
                      <a:pt x="49344" y="3761"/>
                    </a:cubicBezTo>
                    <a:cubicBezTo>
                      <a:pt x="45315" y="17991"/>
                      <a:pt x="37600" y="30679"/>
                      <a:pt x="29885" y="43109"/>
                    </a:cubicBezTo>
                    <a:cubicBezTo>
                      <a:pt x="23627" y="53225"/>
                      <a:pt x="16940" y="64969"/>
                      <a:pt x="5882" y="70284"/>
                    </a:cubicBezTo>
                    <a:cubicBezTo>
                      <a:pt x="996" y="72599"/>
                      <a:pt x="-2091" y="65398"/>
                      <a:pt x="1681" y="6239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4" name="任意多边形: 形状 2203">
                <a:extLst>
                  <a:ext uri="{FF2B5EF4-FFF2-40B4-BE49-F238E27FC236}">
                    <a16:creationId xmlns:a16="http://schemas.microsoft.com/office/drawing/2014/main" id="{76BA2784-B234-A84E-9965-ECDBDE404742}"/>
                  </a:ext>
                </a:extLst>
              </p:cNvPr>
              <p:cNvSpPr/>
              <p:nvPr/>
            </p:nvSpPr>
            <p:spPr>
              <a:xfrm>
                <a:off x="3366759" y="5257180"/>
                <a:ext cx="56105" cy="69697"/>
              </a:xfrm>
              <a:custGeom>
                <a:avLst/>
                <a:gdLst>
                  <a:gd name="connsiteX0" fmla="*/ 442 w 56105"/>
                  <a:gd name="connsiteY0" fmla="*/ 63427 h 69697"/>
                  <a:gd name="connsiteX1" fmla="*/ 25560 w 56105"/>
                  <a:gd name="connsiteY1" fmla="*/ 35224 h 69697"/>
                  <a:gd name="connsiteX2" fmla="*/ 40133 w 56105"/>
                  <a:gd name="connsiteY2" fmla="*/ 15679 h 69697"/>
                  <a:gd name="connsiteX3" fmla="*/ 51277 w 56105"/>
                  <a:gd name="connsiteY3" fmla="*/ 591 h 69697"/>
                  <a:gd name="connsiteX4" fmla="*/ 55821 w 56105"/>
                  <a:gd name="connsiteY4" fmla="*/ 4363 h 69697"/>
                  <a:gd name="connsiteX5" fmla="*/ 6958 w 56105"/>
                  <a:gd name="connsiteY5" fmla="*/ 68828 h 69697"/>
                  <a:gd name="connsiteX6" fmla="*/ 442 w 56105"/>
                  <a:gd name="connsiteY6" fmla="*/ 63427 h 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05" h="69697">
                    <a:moveTo>
                      <a:pt x="442" y="63427"/>
                    </a:moveTo>
                    <a:cubicBezTo>
                      <a:pt x="6272" y="52540"/>
                      <a:pt x="17502" y="44482"/>
                      <a:pt x="25560" y="35224"/>
                    </a:cubicBezTo>
                    <a:cubicBezTo>
                      <a:pt x="30875" y="29137"/>
                      <a:pt x="35590" y="22279"/>
                      <a:pt x="40133" y="15679"/>
                    </a:cubicBezTo>
                    <a:cubicBezTo>
                      <a:pt x="43734" y="10449"/>
                      <a:pt x="46220" y="4534"/>
                      <a:pt x="51277" y="591"/>
                    </a:cubicBezTo>
                    <a:cubicBezTo>
                      <a:pt x="53763" y="-1295"/>
                      <a:pt x="57107" y="1706"/>
                      <a:pt x="55821" y="4363"/>
                    </a:cubicBezTo>
                    <a:cubicBezTo>
                      <a:pt x="44248" y="28623"/>
                      <a:pt x="28132" y="51683"/>
                      <a:pt x="6958" y="68828"/>
                    </a:cubicBezTo>
                    <a:cubicBezTo>
                      <a:pt x="3529" y="71571"/>
                      <a:pt x="-1529" y="67285"/>
                      <a:pt x="442" y="6342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5" name="任意多边形: 形状 2204">
                <a:extLst>
                  <a:ext uri="{FF2B5EF4-FFF2-40B4-BE49-F238E27FC236}">
                    <a16:creationId xmlns:a16="http://schemas.microsoft.com/office/drawing/2014/main" id="{80EC53FA-D0AB-DAE8-5B46-EAE25AF9E606}"/>
                  </a:ext>
                </a:extLst>
              </p:cNvPr>
              <p:cNvSpPr/>
              <p:nvPr/>
            </p:nvSpPr>
            <p:spPr>
              <a:xfrm>
                <a:off x="3274449" y="4957535"/>
                <a:ext cx="34888" cy="48127"/>
              </a:xfrm>
              <a:custGeom>
                <a:avLst/>
                <a:gdLst>
                  <a:gd name="connsiteX0" fmla="*/ 340 w 34888"/>
                  <a:gd name="connsiteY0" fmla="*/ 42633 h 48127"/>
                  <a:gd name="connsiteX1" fmla="*/ 6598 w 34888"/>
                  <a:gd name="connsiteY1" fmla="*/ 35003 h 48127"/>
                  <a:gd name="connsiteX2" fmla="*/ 15856 w 34888"/>
                  <a:gd name="connsiteY2" fmla="*/ 23430 h 48127"/>
                  <a:gd name="connsiteX3" fmla="*/ 29058 w 34888"/>
                  <a:gd name="connsiteY3" fmla="*/ 1142 h 48127"/>
                  <a:gd name="connsiteX4" fmla="*/ 34887 w 34888"/>
                  <a:gd name="connsiteY4" fmla="*/ 2942 h 48127"/>
                  <a:gd name="connsiteX5" fmla="*/ 24600 w 34888"/>
                  <a:gd name="connsiteY5" fmla="*/ 27373 h 48127"/>
                  <a:gd name="connsiteX6" fmla="*/ 5312 w 34888"/>
                  <a:gd name="connsiteY6" fmla="*/ 47948 h 48127"/>
                  <a:gd name="connsiteX7" fmla="*/ 340 w 34888"/>
                  <a:gd name="connsiteY7" fmla="*/ 42633 h 4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888" h="48127">
                    <a:moveTo>
                      <a:pt x="340" y="42633"/>
                    </a:moveTo>
                    <a:cubicBezTo>
                      <a:pt x="1712" y="39375"/>
                      <a:pt x="4198" y="37489"/>
                      <a:pt x="6598" y="35003"/>
                    </a:cubicBezTo>
                    <a:cubicBezTo>
                      <a:pt x="10027" y="31402"/>
                      <a:pt x="12942" y="27373"/>
                      <a:pt x="15856" y="23430"/>
                    </a:cubicBezTo>
                    <a:cubicBezTo>
                      <a:pt x="20914" y="16486"/>
                      <a:pt x="23657" y="7828"/>
                      <a:pt x="29058" y="1142"/>
                    </a:cubicBezTo>
                    <a:cubicBezTo>
                      <a:pt x="30773" y="-1002"/>
                      <a:pt x="34973" y="27"/>
                      <a:pt x="34887" y="2942"/>
                    </a:cubicBezTo>
                    <a:cubicBezTo>
                      <a:pt x="34887" y="11771"/>
                      <a:pt x="29230" y="20258"/>
                      <a:pt x="24600" y="27373"/>
                    </a:cubicBezTo>
                    <a:cubicBezTo>
                      <a:pt x="20143" y="34145"/>
                      <a:pt x="13456" y="45547"/>
                      <a:pt x="5312" y="47948"/>
                    </a:cubicBezTo>
                    <a:cubicBezTo>
                      <a:pt x="1969" y="48890"/>
                      <a:pt x="-1031" y="45976"/>
                      <a:pt x="340" y="4263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6" name="任意多边形: 形状 2205">
                <a:extLst>
                  <a:ext uri="{FF2B5EF4-FFF2-40B4-BE49-F238E27FC236}">
                    <a16:creationId xmlns:a16="http://schemas.microsoft.com/office/drawing/2014/main" id="{D9ADB1D2-C029-04B4-C3C1-88BF8325292B}"/>
                  </a:ext>
                </a:extLst>
              </p:cNvPr>
              <p:cNvSpPr/>
              <p:nvPr/>
            </p:nvSpPr>
            <p:spPr>
              <a:xfrm>
                <a:off x="3281927" y="4986583"/>
                <a:ext cx="40103" cy="54065"/>
              </a:xfrm>
              <a:custGeom>
                <a:avLst/>
                <a:gdLst>
                  <a:gd name="connsiteX0" fmla="*/ 235 w 40103"/>
                  <a:gd name="connsiteY0" fmla="*/ 48217 h 54065"/>
                  <a:gd name="connsiteX1" fmla="*/ 16266 w 40103"/>
                  <a:gd name="connsiteY1" fmla="*/ 26786 h 54065"/>
                  <a:gd name="connsiteX2" fmla="*/ 34611 w 40103"/>
                  <a:gd name="connsiteY2" fmla="*/ 1069 h 54065"/>
                  <a:gd name="connsiteX3" fmla="*/ 40097 w 40103"/>
                  <a:gd name="connsiteY3" fmla="*/ 3640 h 54065"/>
                  <a:gd name="connsiteX4" fmla="*/ 27581 w 40103"/>
                  <a:gd name="connsiteY4" fmla="*/ 28672 h 54065"/>
                  <a:gd name="connsiteX5" fmla="*/ 6407 w 40103"/>
                  <a:gd name="connsiteY5" fmla="*/ 53361 h 54065"/>
                  <a:gd name="connsiteX6" fmla="*/ 235 w 40103"/>
                  <a:gd name="connsiteY6" fmla="*/ 48217 h 54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03" h="54065">
                    <a:moveTo>
                      <a:pt x="235" y="48217"/>
                    </a:moveTo>
                    <a:cubicBezTo>
                      <a:pt x="2807" y="40245"/>
                      <a:pt x="11122" y="33301"/>
                      <a:pt x="16266" y="26786"/>
                    </a:cubicBezTo>
                    <a:cubicBezTo>
                      <a:pt x="22695" y="18728"/>
                      <a:pt x="27324" y="8269"/>
                      <a:pt x="34611" y="1069"/>
                    </a:cubicBezTo>
                    <a:cubicBezTo>
                      <a:pt x="36925" y="-1246"/>
                      <a:pt x="40269" y="468"/>
                      <a:pt x="40097" y="3640"/>
                    </a:cubicBezTo>
                    <a:cubicBezTo>
                      <a:pt x="39583" y="12727"/>
                      <a:pt x="32810" y="21471"/>
                      <a:pt x="27581" y="28672"/>
                    </a:cubicBezTo>
                    <a:cubicBezTo>
                      <a:pt x="21838" y="36559"/>
                      <a:pt x="14808" y="48303"/>
                      <a:pt x="6407" y="53361"/>
                    </a:cubicBezTo>
                    <a:cubicBezTo>
                      <a:pt x="2635" y="55590"/>
                      <a:pt x="-965" y="52161"/>
                      <a:pt x="235" y="4821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7" name="任意多边形: 形状 2206">
                <a:extLst>
                  <a:ext uri="{FF2B5EF4-FFF2-40B4-BE49-F238E27FC236}">
                    <a16:creationId xmlns:a16="http://schemas.microsoft.com/office/drawing/2014/main" id="{0E83597B-207E-204B-3742-CE79665EF59E}"/>
                  </a:ext>
                </a:extLst>
              </p:cNvPr>
              <p:cNvSpPr/>
              <p:nvPr/>
            </p:nvSpPr>
            <p:spPr>
              <a:xfrm>
                <a:off x="3240932" y="4987276"/>
                <a:ext cx="43414" cy="46961"/>
              </a:xfrm>
              <a:custGeom>
                <a:avLst/>
                <a:gdLst>
                  <a:gd name="connsiteX0" fmla="*/ 6425 w 43414"/>
                  <a:gd name="connsiteY0" fmla="*/ 1404 h 46961"/>
                  <a:gd name="connsiteX1" fmla="*/ 20741 w 43414"/>
                  <a:gd name="connsiteY1" fmla="*/ 20178 h 46961"/>
                  <a:gd name="connsiteX2" fmla="*/ 41658 w 43414"/>
                  <a:gd name="connsiteY2" fmla="*/ 38351 h 46961"/>
                  <a:gd name="connsiteX3" fmla="*/ 36515 w 43414"/>
                  <a:gd name="connsiteY3" fmla="*/ 46409 h 46961"/>
                  <a:gd name="connsiteX4" fmla="*/ 167 w 43414"/>
                  <a:gd name="connsiteY4" fmla="*/ 4747 h 46961"/>
                  <a:gd name="connsiteX5" fmla="*/ 6425 w 43414"/>
                  <a:gd name="connsiteY5" fmla="*/ 1404 h 46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414" h="46961">
                    <a:moveTo>
                      <a:pt x="6425" y="1404"/>
                    </a:moveTo>
                    <a:cubicBezTo>
                      <a:pt x="11569" y="7319"/>
                      <a:pt x="15598" y="14177"/>
                      <a:pt x="20741" y="20178"/>
                    </a:cubicBezTo>
                    <a:cubicBezTo>
                      <a:pt x="26828" y="27293"/>
                      <a:pt x="34029" y="33036"/>
                      <a:pt x="41658" y="38351"/>
                    </a:cubicBezTo>
                    <a:cubicBezTo>
                      <a:pt x="46116" y="41437"/>
                      <a:pt x="41230" y="49067"/>
                      <a:pt x="36515" y="46409"/>
                    </a:cubicBezTo>
                    <a:cubicBezTo>
                      <a:pt x="22113" y="38094"/>
                      <a:pt x="4797" y="21206"/>
                      <a:pt x="167" y="4747"/>
                    </a:cubicBezTo>
                    <a:cubicBezTo>
                      <a:pt x="-947" y="718"/>
                      <a:pt x="3768" y="-1682"/>
                      <a:pt x="6425" y="140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8" name="任意多边形: 形状 2207">
                <a:extLst>
                  <a:ext uri="{FF2B5EF4-FFF2-40B4-BE49-F238E27FC236}">
                    <a16:creationId xmlns:a16="http://schemas.microsoft.com/office/drawing/2014/main" id="{741054C0-8841-32C8-9225-F62652DF5CCF}"/>
                  </a:ext>
                </a:extLst>
              </p:cNvPr>
              <p:cNvSpPr/>
              <p:nvPr/>
            </p:nvSpPr>
            <p:spPr>
              <a:xfrm>
                <a:off x="3224911" y="5016530"/>
                <a:ext cx="62621" cy="50420"/>
              </a:xfrm>
              <a:custGeom>
                <a:avLst/>
                <a:gdLst>
                  <a:gd name="connsiteX0" fmla="*/ 4616 w 62621"/>
                  <a:gd name="connsiteY0" fmla="*/ 354 h 50420"/>
                  <a:gd name="connsiteX1" fmla="*/ 31705 w 62621"/>
                  <a:gd name="connsiteY1" fmla="*/ 21014 h 50420"/>
                  <a:gd name="connsiteX2" fmla="*/ 61366 w 62621"/>
                  <a:gd name="connsiteY2" fmla="*/ 43731 h 50420"/>
                  <a:gd name="connsiteX3" fmla="*/ 57337 w 62621"/>
                  <a:gd name="connsiteY3" fmla="*/ 50075 h 50420"/>
                  <a:gd name="connsiteX4" fmla="*/ 29048 w 62621"/>
                  <a:gd name="connsiteY4" fmla="*/ 30015 h 50420"/>
                  <a:gd name="connsiteX5" fmla="*/ 673 w 62621"/>
                  <a:gd name="connsiteY5" fmla="*/ 5069 h 50420"/>
                  <a:gd name="connsiteX6" fmla="*/ 4616 w 62621"/>
                  <a:gd name="connsiteY6" fmla="*/ 354 h 5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621" h="50420">
                    <a:moveTo>
                      <a:pt x="4616" y="354"/>
                    </a:moveTo>
                    <a:cubicBezTo>
                      <a:pt x="14475" y="6012"/>
                      <a:pt x="22876" y="13899"/>
                      <a:pt x="31705" y="21014"/>
                    </a:cubicBezTo>
                    <a:cubicBezTo>
                      <a:pt x="41307" y="28729"/>
                      <a:pt x="52451" y="35330"/>
                      <a:pt x="61366" y="43731"/>
                    </a:cubicBezTo>
                    <a:cubicBezTo>
                      <a:pt x="64452" y="46731"/>
                      <a:pt x="61366" y="51789"/>
                      <a:pt x="57337" y="50075"/>
                    </a:cubicBezTo>
                    <a:cubicBezTo>
                      <a:pt x="46964" y="45617"/>
                      <a:pt x="37792" y="37130"/>
                      <a:pt x="29048" y="30015"/>
                    </a:cubicBezTo>
                    <a:cubicBezTo>
                      <a:pt x="19361" y="22214"/>
                      <a:pt x="9074" y="14327"/>
                      <a:pt x="673" y="5069"/>
                    </a:cubicBezTo>
                    <a:cubicBezTo>
                      <a:pt x="-1470" y="2669"/>
                      <a:pt x="1959" y="-1189"/>
                      <a:pt x="4616" y="35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9" name="任意多边形: 形状 2208">
                <a:extLst>
                  <a:ext uri="{FF2B5EF4-FFF2-40B4-BE49-F238E27FC236}">
                    <a16:creationId xmlns:a16="http://schemas.microsoft.com/office/drawing/2014/main" id="{E9E300C6-3ED6-670D-C53B-A09F6CFDCE25}"/>
                  </a:ext>
                </a:extLst>
              </p:cNvPr>
              <p:cNvSpPr/>
              <p:nvPr/>
            </p:nvSpPr>
            <p:spPr>
              <a:xfrm>
                <a:off x="3219652" y="5047960"/>
                <a:ext cx="77336" cy="57295"/>
              </a:xfrm>
              <a:custGeom>
                <a:avLst/>
                <a:gdLst>
                  <a:gd name="connsiteX0" fmla="*/ 5331 w 77336"/>
                  <a:gd name="connsiteY0" fmla="*/ 727 h 57295"/>
                  <a:gd name="connsiteX1" fmla="*/ 39536 w 77336"/>
                  <a:gd name="connsiteY1" fmla="*/ 27474 h 57295"/>
                  <a:gd name="connsiteX2" fmla="*/ 75883 w 77336"/>
                  <a:gd name="connsiteY2" fmla="*/ 49248 h 57295"/>
                  <a:gd name="connsiteX3" fmla="*/ 70997 w 77336"/>
                  <a:gd name="connsiteY3" fmla="*/ 56877 h 57295"/>
                  <a:gd name="connsiteX4" fmla="*/ 28991 w 77336"/>
                  <a:gd name="connsiteY4" fmla="*/ 32360 h 57295"/>
                  <a:gd name="connsiteX5" fmla="*/ 274 w 77336"/>
                  <a:gd name="connsiteY5" fmla="*/ 4328 h 57295"/>
                  <a:gd name="connsiteX6" fmla="*/ 5331 w 77336"/>
                  <a:gd name="connsiteY6" fmla="*/ 727 h 5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336" h="57295">
                    <a:moveTo>
                      <a:pt x="5331" y="727"/>
                    </a:moveTo>
                    <a:cubicBezTo>
                      <a:pt x="16476" y="10671"/>
                      <a:pt x="26505" y="19930"/>
                      <a:pt x="39536" y="27474"/>
                    </a:cubicBezTo>
                    <a:cubicBezTo>
                      <a:pt x="51280" y="34246"/>
                      <a:pt x="66453" y="39304"/>
                      <a:pt x="75883" y="49248"/>
                    </a:cubicBezTo>
                    <a:cubicBezTo>
                      <a:pt x="79398" y="52934"/>
                      <a:pt x="76054" y="58935"/>
                      <a:pt x="70997" y="56877"/>
                    </a:cubicBezTo>
                    <a:cubicBezTo>
                      <a:pt x="56595" y="51134"/>
                      <a:pt x="42107" y="40675"/>
                      <a:pt x="28991" y="32360"/>
                    </a:cubicBezTo>
                    <a:cubicBezTo>
                      <a:pt x="17676" y="25159"/>
                      <a:pt x="6189" y="16672"/>
                      <a:pt x="274" y="4328"/>
                    </a:cubicBezTo>
                    <a:cubicBezTo>
                      <a:pt x="-1098" y="1328"/>
                      <a:pt x="3017" y="-1330"/>
                      <a:pt x="5331" y="72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0" name="任意多边形: 形状 2209">
                <a:extLst>
                  <a:ext uri="{FF2B5EF4-FFF2-40B4-BE49-F238E27FC236}">
                    <a16:creationId xmlns:a16="http://schemas.microsoft.com/office/drawing/2014/main" id="{7D47A886-311D-3A42-AF15-9AB1042F83BA}"/>
                  </a:ext>
                </a:extLst>
              </p:cNvPr>
              <p:cNvSpPr/>
              <p:nvPr/>
            </p:nvSpPr>
            <p:spPr>
              <a:xfrm>
                <a:off x="3257894" y="5220516"/>
                <a:ext cx="87249" cy="36743"/>
              </a:xfrm>
              <a:custGeom>
                <a:avLst/>
                <a:gdLst>
                  <a:gd name="connsiteX0" fmla="*/ 4808 w 87249"/>
                  <a:gd name="connsiteY0" fmla="*/ 308 h 36743"/>
                  <a:gd name="connsiteX1" fmla="*/ 45185 w 87249"/>
                  <a:gd name="connsiteY1" fmla="*/ 16938 h 36743"/>
                  <a:gd name="connsiteX2" fmla="*/ 84532 w 87249"/>
                  <a:gd name="connsiteY2" fmla="*/ 27654 h 36743"/>
                  <a:gd name="connsiteX3" fmla="*/ 81618 w 87249"/>
                  <a:gd name="connsiteY3" fmla="*/ 36655 h 36743"/>
                  <a:gd name="connsiteX4" fmla="*/ 1122 w 87249"/>
                  <a:gd name="connsiteY4" fmla="*/ 5965 h 36743"/>
                  <a:gd name="connsiteX5" fmla="*/ 4808 w 87249"/>
                  <a:gd name="connsiteY5" fmla="*/ 308 h 3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49" h="36743">
                    <a:moveTo>
                      <a:pt x="4808" y="308"/>
                    </a:moveTo>
                    <a:cubicBezTo>
                      <a:pt x="18267" y="6394"/>
                      <a:pt x="30954" y="12652"/>
                      <a:pt x="45185" y="16938"/>
                    </a:cubicBezTo>
                    <a:cubicBezTo>
                      <a:pt x="58215" y="20796"/>
                      <a:pt x="71759" y="23025"/>
                      <a:pt x="84532" y="27654"/>
                    </a:cubicBezTo>
                    <a:cubicBezTo>
                      <a:pt x="89676" y="29454"/>
                      <a:pt x="86847" y="37684"/>
                      <a:pt x="81618" y="36655"/>
                    </a:cubicBezTo>
                    <a:cubicBezTo>
                      <a:pt x="55129" y="31683"/>
                      <a:pt x="22125" y="23796"/>
                      <a:pt x="1122" y="5965"/>
                    </a:cubicBezTo>
                    <a:cubicBezTo>
                      <a:pt x="-1707" y="3394"/>
                      <a:pt x="1293" y="-1235"/>
                      <a:pt x="4808" y="30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1" name="任意多边形: 形状 2210">
                <a:extLst>
                  <a:ext uri="{FF2B5EF4-FFF2-40B4-BE49-F238E27FC236}">
                    <a16:creationId xmlns:a16="http://schemas.microsoft.com/office/drawing/2014/main" id="{1548FD96-B092-93C4-5C4C-3DC68766E4EE}"/>
                  </a:ext>
                </a:extLst>
              </p:cNvPr>
              <p:cNvSpPr/>
              <p:nvPr/>
            </p:nvSpPr>
            <p:spPr>
              <a:xfrm>
                <a:off x="3274083" y="5255153"/>
                <a:ext cx="80893" cy="30436"/>
              </a:xfrm>
              <a:custGeom>
                <a:avLst/>
                <a:gdLst>
                  <a:gd name="connsiteX0" fmla="*/ 3536 w 80893"/>
                  <a:gd name="connsiteY0" fmla="*/ 46 h 30436"/>
                  <a:gd name="connsiteX1" fmla="*/ 45541 w 80893"/>
                  <a:gd name="connsiteY1" fmla="*/ 10676 h 30436"/>
                  <a:gd name="connsiteX2" fmla="*/ 79231 w 80893"/>
                  <a:gd name="connsiteY2" fmla="*/ 22506 h 30436"/>
                  <a:gd name="connsiteX3" fmla="*/ 75545 w 80893"/>
                  <a:gd name="connsiteY3" fmla="*/ 30392 h 30436"/>
                  <a:gd name="connsiteX4" fmla="*/ 34397 w 80893"/>
                  <a:gd name="connsiteY4" fmla="*/ 18048 h 30436"/>
                  <a:gd name="connsiteX5" fmla="*/ 1135 w 80893"/>
                  <a:gd name="connsiteY5" fmla="*/ 5189 h 30436"/>
                  <a:gd name="connsiteX6" fmla="*/ 3536 w 80893"/>
                  <a:gd name="connsiteY6" fmla="*/ 46 h 3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893" h="30436">
                    <a:moveTo>
                      <a:pt x="3536" y="46"/>
                    </a:moveTo>
                    <a:cubicBezTo>
                      <a:pt x="17680" y="2446"/>
                      <a:pt x="31568" y="7247"/>
                      <a:pt x="45541" y="10676"/>
                    </a:cubicBezTo>
                    <a:cubicBezTo>
                      <a:pt x="56857" y="13419"/>
                      <a:pt x="69630" y="15562"/>
                      <a:pt x="79231" y="22506"/>
                    </a:cubicBezTo>
                    <a:cubicBezTo>
                      <a:pt x="83003" y="25249"/>
                      <a:pt x="79745" y="30993"/>
                      <a:pt x="75545" y="30392"/>
                    </a:cubicBezTo>
                    <a:cubicBezTo>
                      <a:pt x="61657" y="28249"/>
                      <a:pt x="48027" y="21820"/>
                      <a:pt x="34397" y="18048"/>
                    </a:cubicBezTo>
                    <a:cubicBezTo>
                      <a:pt x="22824" y="14876"/>
                      <a:pt x="11165" y="11961"/>
                      <a:pt x="1135" y="5189"/>
                    </a:cubicBezTo>
                    <a:cubicBezTo>
                      <a:pt x="-1436" y="3475"/>
                      <a:pt x="793" y="-469"/>
                      <a:pt x="3536" y="4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2" name="任意多边形: 形状 2211">
                <a:extLst>
                  <a:ext uri="{FF2B5EF4-FFF2-40B4-BE49-F238E27FC236}">
                    <a16:creationId xmlns:a16="http://schemas.microsoft.com/office/drawing/2014/main" id="{82F2DB68-AEB7-513A-7B7B-82B278F366C5}"/>
                  </a:ext>
                </a:extLst>
              </p:cNvPr>
              <p:cNvSpPr/>
              <p:nvPr/>
            </p:nvSpPr>
            <p:spPr>
              <a:xfrm>
                <a:off x="3298086" y="5292961"/>
                <a:ext cx="73697" cy="30349"/>
              </a:xfrm>
              <a:custGeom>
                <a:avLst/>
                <a:gdLst>
                  <a:gd name="connsiteX0" fmla="*/ 3878 w 73697"/>
                  <a:gd name="connsiteY0" fmla="*/ 42 h 30349"/>
                  <a:gd name="connsiteX1" fmla="*/ 43055 w 73697"/>
                  <a:gd name="connsiteY1" fmla="*/ 13758 h 30349"/>
                  <a:gd name="connsiteX2" fmla="*/ 72201 w 73697"/>
                  <a:gd name="connsiteY2" fmla="*/ 21988 h 30349"/>
                  <a:gd name="connsiteX3" fmla="*/ 68343 w 73697"/>
                  <a:gd name="connsiteY3" fmla="*/ 30218 h 30349"/>
                  <a:gd name="connsiteX4" fmla="*/ 1221 w 73697"/>
                  <a:gd name="connsiteY4" fmla="*/ 5786 h 30349"/>
                  <a:gd name="connsiteX5" fmla="*/ 3878 w 73697"/>
                  <a:gd name="connsiteY5" fmla="*/ 42 h 3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97" h="30349">
                    <a:moveTo>
                      <a:pt x="3878" y="42"/>
                    </a:moveTo>
                    <a:cubicBezTo>
                      <a:pt x="17594" y="2443"/>
                      <a:pt x="29424" y="10930"/>
                      <a:pt x="43055" y="13758"/>
                    </a:cubicBezTo>
                    <a:cubicBezTo>
                      <a:pt x="52741" y="15816"/>
                      <a:pt x="64572" y="14702"/>
                      <a:pt x="72201" y="21988"/>
                    </a:cubicBezTo>
                    <a:cubicBezTo>
                      <a:pt x="75373" y="25074"/>
                      <a:pt x="73230" y="31332"/>
                      <a:pt x="68343" y="30218"/>
                    </a:cubicBezTo>
                    <a:cubicBezTo>
                      <a:pt x="45283" y="25074"/>
                      <a:pt x="20766" y="20188"/>
                      <a:pt x="1221" y="5786"/>
                    </a:cubicBezTo>
                    <a:cubicBezTo>
                      <a:pt x="-1522" y="3814"/>
                      <a:pt x="792" y="-472"/>
                      <a:pt x="3878" y="4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3" name="任意多边形: 形状 2212">
                <a:extLst>
                  <a:ext uri="{FF2B5EF4-FFF2-40B4-BE49-F238E27FC236}">
                    <a16:creationId xmlns:a16="http://schemas.microsoft.com/office/drawing/2014/main" id="{2278DF6D-D105-29CF-5927-E32EEF8C219C}"/>
                  </a:ext>
                </a:extLst>
              </p:cNvPr>
              <p:cNvSpPr/>
              <p:nvPr/>
            </p:nvSpPr>
            <p:spPr>
              <a:xfrm>
                <a:off x="3327338" y="5333188"/>
                <a:ext cx="60475" cy="21367"/>
              </a:xfrm>
              <a:custGeom>
                <a:avLst/>
                <a:gdLst>
                  <a:gd name="connsiteX0" fmla="*/ 2916 w 60475"/>
                  <a:gd name="connsiteY0" fmla="*/ 193 h 21367"/>
                  <a:gd name="connsiteX1" fmla="*/ 30691 w 60475"/>
                  <a:gd name="connsiteY1" fmla="*/ 6536 h 21367"/>
                  <a:gd name="connsiteX2" fmla="*/ 57609 w 60475"/>
                  <a:gd name="connsiteY2" fmla="*/ 11594 h 21367"/>
                  <a:gd name="connsiteX3" fmla="*/ 54523 w 60475"/>
                  <a:gd name="connsiteY3" fmla="*/ 21195 h 21367"/>
                  <a:gd name="connsiteX4" fmla="*/ 1802 w 60475"/>
                  <a:gd name="connsiteY4" fmla="*/ 6365 h 21367"/>
                  <a:gd name="connsiteX5" fmla="*/ 2916 w 60475"/>
                  <a:gd name="connsiteY5" fmla="*/ 193 h 21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475" h="21367">
                    <a:moveTo>
                      <a:pt x="2916" y="193"/>
                    </a:moveTo>
                    <a:cubicBezTo>
                      <a:pt x="12689" y="-1093"/>
                      <a:pt x="21433" y="4393"/>
                      <a:pt x="30691" y="6536"/>
                    </a:cubicBezTo>
                    <a:cubicBezTo>
                      <a:pt x="39692" y="8680"/>
                      <a:pt x="48779" y="8508"/>
                      <a:pt x="57609" y="11594"/>
                    </a:cubicBezTo>
                    <a:cubicBezTo>
                      <a:pt x="63009" y="13480"/>
                      <a:pt x="60095" y="22739"/>
                      <a:pt x="54523" y="21195"/>
                    </a:cubicBezTo>
                    <a:cubicBezTo>
                      <a:pt x="36692" y="16395"/>
                      <a:pt x="18347" y="15537"/>
                      <a:pt x="1802" y="6365"/>
                    </a:cubicBezTo>
                    <a:cubicBezTo>
                      <a:pt x="-1027" y="4822"/>
                      <a:pt x="-427" y="621"/>
                      <a:pt x="2916" y="19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4" name="任意多边形: 形状 2213">
                <a:extLst>
                  <a:ext uri="{FF2B5EF4-FFF2-40B4-BE49-F238E27FC236}">
                    <a16:creationId xmlns:a16="http://schemas.microsoft.com/office/drawing/2014/main" id="{6E6A19B8-F047-4392-58DA-3C69D3EC1160}"/>
                  </a:ext>
                </a:extLst>
              </p:cNvPr>
              <p:cNvSpPr/>
              <p:nvPr/>
            </p:nvSpPr>
            <p:spPr>
              <a:xfrm>
                <a:off x="3383746" y="5481240"/>
                <a:ext cx="86113" cy="14530"/>
              </a:xfrm>
              <a:custGeom>
                <a:avLst/>
                <a:gdLst>
                  <a:gd name="connsiteX0" fmla="*/ 2829 w 86113"/>
                  <a:gd name="connsiteY0" fmla="*/ 530 h 14530"/>
                  <a:gd name="connsiteX1" fmla="*/ 80410 w 86113"/>
                  <a:gd name="connsiteY1" fmla="*/ 3445 h 14530"/>
                  <a:gd name="connsiteX2" fmla="*/ 81353 w 86113"/>
                  <a:gd name="connsiteY2" fmla="*/ 14160 h 14530"/>
                  <a:gd name="connsiteX3" fmla="*/ 2572 w 86113"/>
                  <a:gd name="connsiteY3" fmla="*/ 6788 h 14530"/>
                  <a:gd name="connsiteX4" fmla="*/ 2829 w 86113"/>
                  <a:gd name="connsiteY4" fmla="*/ 530 h 14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13" h="14530">
                    <a:moveTo>
                      <a:pt x="2829" y="530"/>
                    </a:moveTo>
                    <a:cubicBezTo>
                      <a:pt x="28375" y="-1870"/>
                      <a:pt x="54607" y="4731"/>
                      <a:pt x="80410" y="3445"/>
                    </a:cubicBezTo>
                    <a:cubicBezTo>
                      <a:pt x="87354" y="3102"/>
                      <a:pt x="88297" y="13903"/>
                      <a:pt x="81353" y="14160"/>
                    </a:cubicBezTo>
                    <a:cubicBezTo>
                      <a:pt x="56064" y="15275"/>
                      <a:pt x="26832" y="14160"/>
                      <a:pt x="2572" y="6788"/>
                    </a:cubicBezTo>
                    <a:cubicBezTo>
                      <a:pt x="-772" y="5845"/>
                      <a:pt x="-1029" y="873"/>
                      <a:pt x="2829" y="53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5" name="任意多边形: 形状 2214">
                <a:extLst>
                  <a:ext uri="{FF2B5EF4-FFF2-40B4-BE49-F238E27FC236}">
                    <a16:creationId xmlns:a16="http://schemas.microsoft.com/office/drawing/2014/main" id="{85C71589-4B99-FF9A-418B-664262A5EA93}"/>
                  </a:ext>
                </a:extLst>
              </p:cNvPr>
              <p:cNvSpPr/>
              <p:nvPr/>
            </p:nvSpPr>
            <p:spPr>
              <a:xfrm>
                <a:off x="3421343" y="5511809"/>
                <a:ext cx="70491" cy="12922"/>
              </a:xfrm>
              <a:custGeom>
                <a:avLst/>
                <a:gdLst>
                  <a:gd name="connsiteX0" fmla="*/ 2523 w 70491"/>
                  <a:gd name="connsiteY0" fmla="*/ 3309 h 12922"/>
                  <a:gd name="connsiteX1" fmla="*/ 67588 w 70491"/>
                  <a:gd name="connsiteY1" fmla="*/ 3223 h 12922"/>
                  <a:gd name="connsiteX2" fmla="*/ 64502 w 70491"/>
                  <a:gd name="connsiteY2" fmla="*/ 12824 h 12922"/>
                  <a:gd name="connsiteX3" fmla="*/ 1494 w 70491"/>
                  <a:gd name="connsiteY3" fmla="*/ 8538 h 12922"/>
                  <a:gd name="connsiteX4" fmla="*/ 2523 w 70491"/>
                  <a:gd name="connsiteY4" fmla="*/ 3309 h 1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91" h="12922">
                    <a:moveTo>
                      <a:pt x="2523" y="3309"/>
                    </a:moveTo>
                    <a:cubicBezTo>
                      <a:pt x="23182" y="2452"/>
                      <a:pt x="47700" y="-3635"/>
                      <a:pt x="67588" y="3223"/>
                    </a:cubicBezTo>
                    <a:cubicBezTo>
                      <a:pt x="73074" y="5195"/>
                      <a:pt x="70074" y="13939"/>
                      <a:pt x="64502" y="12824"/>
                    </a:cubicBezTo>
                    <a:cubicBezTo>
                      <a:pt x="44271" y="8624"/>
                      <a:pt x="20525" y="17539"/>
                      <a:pt x="1494" y="8538"/>
                    </a:cubicBezTo>
                    <a:cubicBezTo>
                      <a:pt x="-906" y="7424"/>
                      <a:pt x="-306" y="3394"/>
                      <a:pt x="2523" y="330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6" name="任意多边形: 形状 2215">
                <a:extLst>
                  <a:ext uri="{FF2B5EF4-FFF2-40B4-BE49-F238E27FC236}">
                    <a16:creationId xmlns:a16="http://schemas.microsoft.com/office/drawing/2014/main" id="{CF163B83-78BB-A348-4A26-A3E59FB27644}"/>
                  </a:ext>
                </a:extLst>
              </p:cNvPr>
              <p:cNvSpPr/>
              <p:nvPr/>
            </p:nvSpPr>
            <p:spPr>
              <a:xfrm>
                <a:off x="3444663" y="5538509"/>
                <a:ext cx="67532" cy="11724"/>
              </a:xfrm>
              <a:custGeom>
                <a:avLst/>
                <a:gdLst>
                  <a:gd name="connsiteX0" fmla="*/ 3034 w 67532"/>
                  <a:gd name="connsiteY0" fmla="*/ 2755 h 11724"/>
                  <a:gd name="connsiteX1" fmla="*/ 34838 w 67532"/>
                  <a:gd name="connsiteY1" fmla="*/ 1126 h 11724"/>
                  <a:gd name="connsiteX2" fmla="*/ 63985 w 67532"/>
                  <a:gd name="connsiteY2" fmla="*/ 1726 h 11724"/>
                  <a:gd name="connsiteX3" fmla="*/ 63556 w 67532"/>
                  <a:gd name="connsiteY3" fmla="*/ 10641 h 11724"/>
                  <a:gd name="connsiteX4" fmla="*/ 31666 w 67532"/>
                  <a:gd name="connsiteY4" fmla="*/ 11070 h 11724"/>
                  <a:gd name="connsiteX5" fmla="*/ 1920 w 67532"/>
                  <a:gd name="connsiteY5" fmla="*/ 9098 h 11724"/>
                  <a:gd name="connsiteX6" fmla="*/ 3034 w 67532"/>
                  <a:gd name="connsiteY6" fmla="*/ 2755 h 1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532" h="11724">
                    <a:moveTo>
                      <a:pt x="3034" y="2755"/>
                    </a:moveTo>
                    <a:cubicBezTo>
                      <a:pt x="13664" y="2326"/>
                      <a:pt x="24208" y="2155"/>
                      <a:pt x="34838" y="1126"/>
                    </a:cubicBezTo>
                    <a:cubicBezTo>
                      <a:pt x="44439" y="183"/>
                      <a:pt x="54641" y="-1103"/>
                      <a:pt x="63985" y="1726"/>
                    </a:cubicBezTo>
                    <a:cubicBezTo>
                      <a:pt x="68442" y="3097"/>
                      <a:pt x="69128" y="10727"/>
                      <a:pt x="63556" y="10641"/>
                    </a:cubicBezTo>
                    <a:cubicBezTo>
                      <a:pt x="52755" y="10555"/>
                      <a:pt x="42382" y="10213"/>
                      <a:pt x="31666" y="11070"/>
                    </a:cubicBezTo>
                    <a:cubicBezTo>
                      <a:pt x="21551" y="11842"/>
                      <a:pt x="11521" y="12613"/>
                      <a:pt x="1920" y="9098"/>
                    </a:cubicBezTo>
                    <a:cubicBezTo>
                      <a:pt x="-1252" y="8070"/>
                      <a:pt x="-223" y="2926"/>
                      <a:pt x="3034" y="275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7" name="任意多边形: 形状 2216">
                <a:extLst>
                  <a:ext uri="{FF2B5EF4-FFF2-40B4-BE49-F238E27FC236}">
                    <a16:creationId xmlns:a16="http://schemas.microsoft.com/office/drawing/2014/main" id="{7FA18FE7-A5DE-FF94-85B4-C58491E225F3}"/>
                  </a:ext>
                </a:extLst>
              </p:cNvPr>
              <p:cNvSpPr/>
              <p:nvPr/>
            </p:nvSpPr>
            <p:spPr>
              <a:xfrm>
                <a:off x="3475598" y="5565547"/>
                <a:ext cx="59501" cy="12285"/>
              </a:xfrm>
              <a:custGeom>
                <a:avLst/>
                <a:gdLst>
                  <a:gd name="connsiteX0" fmla="*/ 2103 w 59501"/>
                  <a:gd name="connsiteY0" fmla="*/ 5548 h 12285"/>
                  <a:gd name="connsiteX1" fmla="*/ 55595 w 59501"/>
                  <a:gd name="connsiteY1" fmla="*/ 576 h 12285"/>
                  <a:gd name="connsiteX2" fmla="*/ 55167 w 59501"/>
                  <a:gd name="connsiteY2" fmla="*/ 10263 h 12285"/>
                  <a:gd name="connsiteX3" fmla="*/ 27563 w 59501"/>
                  <a:gd name="connsiteY3" fmla="*/ 10863 h 12285"/>
                  <a:gd name="connsiteX4" fmla="*/ 2617 w 59501"/>
                  <a:gd name="connsiteY4" fmla="*/ 11892 h 12285"/>
                  <a:gd name="connsiteX5" fmla="*/ 2103 w 59501"/>
                  <a:gd name="connsiteY5" fmla="*/ 5548 h 12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501" h="12285">
                    <a:moveTo>
                      <a:pt x="2103" y="5548"/>
                    </a:moveTo>
                    <a:cubicBezTo>
                      <a:pt x="18133" y="62"/>
                      <a:pt x="38793" y="-795"/>
                      <a:pt x="55595" y="576"/>
                    </a:cubicBezTo>
                    <a:cubicBezTo>
                      <a:pt x="61082" y="1005"/>
                      <a:pt x="60653" y="10435"/>
                      <a:pt x="55167" y="10263"/>
                    </a:cubicBezTo>
                    <a:cubicBezTo>
                      <a:pt x="45908" y="10092"/>
                      <a:pt x="36821" y="10177"/>
                      <a:pt x="27563" y="10863"/>
                    </a:cubicBezTo>
                    <a:cubicBezTo>
                      <a:pt x="19248" y="11463"/>
                      <a:pt x="10932" y="13006"/>
                      <a:pt x="2617" y="11892"/>
                    </a:cubicBezTo>
                    <a:cubicBezTo>
                      <a:pt x="-555" y="11378"/>
                      <a:pt x="-983" y="6577"/>
                      <a:pt x="2103" y="554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8" name="任意多边形: 形状 2217">
                <a:extLst>
                  <a:ext uri="{FF2B5EF4-FFF2-40B4-BE49-F238E27FC236}">
                    <a16:creationId xmlns:a16="http://schemas.microsoft.com/office/drawing/2014/main" id="{7A463229-A3D5-A025-1B6F-98E3A1050F3A}"/>
                  </a:ext>
                </a:extLst>
              </p:cNvPr>
              <p:cNvSpPr/>
              <p:nvPr/>
            </p:nvSpPr>
            <p:spPr>
              <a:xfrm>
                <a:off x="3489186" y="5588351"/>
                <a:ext cx="67312" cy="18190"/>
              </a:xfrm>
              <a:custGeom>
                <a:avLst/>
                <a:gdLst>
                  <a:gd name="connsiteX0" fmla="*/ 1888 w 67312"/>
                  <a:gd name="connsiteY0" fmla="*/ 10177 h 18190"/>
                  <a:gd name="connsiteX1" fmla="*/ 26663 w 67312"/>
                  <a:gd name="connsiteY1" fmla="*/ 7176 h 18190"/>
                  <a:gd name="connsiteX2" fmla="*/ 60953 w 67312"/>
                  <a:gd name="connsiteY2" fmla="*/ 318 h 18190"/>
                  <a:gd name="connsiteX3" fmla="*/ 64382 w 67312"/>
                  <a:gd name="connsiteY3" fmla="*/ 9491 h 18190"/>
                  <a:gd name="connsiteX4" fmla="*/ 2403 w 67312"/>
                  <a:gd name="connsiteY4" fmla="*/ 15834 h 18190"/>
                  <a:gd name="connsiteX5" fmla="*/ 1888 w 67312"/>
                  <a:gd name="connsiteY5" fmla="*/ 10177 h 18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12" h="18190">
                    <a:moveTo>
                      <a:pt x="1888" y="10177"/>
                    </a:moveTo>
                    <a:cubicBezTo>
                      <a:pt x="9775" y="7262"/>
                      <a:pt x="18347" y="7690"/>
                      <a:pt x="26663" y="7176"/>
                    </a:cubicBezTo>
                    <a:cubicBezTo>
                      <a:pt x="38578" y="6491"/>
                      <a:pt x="49637" y="4176"/>
                      <a:pt x="60953" y="318"/>
                    </a:cubicBezTo>
                    <a:cubicBezTo>
                      <a:pt x="67039" y="-1739"/>
                      <a:pt x="69868" y="6748"/>
                      <a:pt x="64382" y="9491"/>
                    </a:cubicBezTo>
                    <a:cubicBezTo>
                      <a:pt x="47751" y="17892"/>
                      <a:pt x="20405" y="20635"/>
                      <a:pt x="2403" y="15834"/>
                    </a:cubicBezTo>
                    <a:cubicBezTo>
                      <a:pt x="-341" y="14977"/>
                      <a:pt x="-1026" y="11205"/>
                      <a:pt x="1888" y="1017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9" name="任意多边形: 形状 2218">
                <a:extLst>
                  <a:ext uri="{FF2B5EF4-FFF2-40B4-BE49-F238E27FC236}">
                    <a16:creationId xmlns:a16="http://schemas.microsoft.com/office/drawing/2014/main" id="{716C4CE2-90F0-4C79-788D-82872B29246E}"/>
                  </a:ext>
                </a:extLst>
              </p:cNvPr>
              <p:cNvSpPr/>
              <p:nvPr/>
            </p:nvSpPr>
            <p:spPr>
              <a:xfrm>
                <a:off x="3267966" y="4903304"/>
                <a:ext cx="499022" cy="876018"/>
              </a:xfrm>
              <a:custGeom>
                <a:avLst/>
                <a:gdLst>
                  <a:gd name="connsiteX0" fmla="*/ 2366 w 499022"/>
                  <a:gd name="connsiteY0" fmla="*/ 2823 h 876018"/>
                  <a:gd name="connsiteX1" fmla="*/ 9481 w 499022"/>
                  <a:gd name="connsiteY1" fmla="*/ 3165 h 876018"/>
                  <a:gd name="connsiteX2" fmla="*/ 56287 w 499022"/>
                  <a:gd name="connsiteY2" fmla="*/ 267627 h 876018"/>
                  <a:gd name="connsiteX3" fmla="*/ 96835 w 499022"/>
                  <a:gd name="connsiteY3" fmla="*/ 389528 h 876018"/>
                  <a:gd name="connsiteX4" fmla="*/ 156842 w 499022"/>
                  <a:gd name="connsiteY4" fmla="*/ 510915 h 876018"/>
                  <a:gd name="connsiteX5" fmla="*/ 317405 w 499022"/>
                  <a:gd name="connsiteY5" fmla="*/ 717940 h 876018"/>
                  <a:gd name="connsiteX6" fmla="*/ 402102 w 499022"/>
                  <a:gd name="connsiteY6" fmla="*/ 801522 h 876018"/>
                  <a:gd name="connsiteX7" fmla="*/ 496056 w 499022"/>
                  <a:gd name="connsiteY7" fmla="*/ 865131 h 876018"/>
                  <a:gd name="connsiteX8" fmla="*/ 492713 w 499022"/>
                  <a:gd name="connsiteY8" fmla="*/ 875675 h 876018"/>
                  <a:gd name="connsiteX9" fmla="*/ 407245 w 499022"/>
                  <a:gd name="connsiteY9" fmla="*/ 821582 h 876018"/>
                  <a:gd name="connsiteX10" fmla="*/ 317148 w 499022"/>
                  <a:gd name="connsiteY10" fmla="*/ 733457 h 876018"/>
                  <a:gd name="connsiteX11" fmla="*/ 148184 w 499022"/>
                  <a:gd name="connsiteY11" fmla="*/ 517087 h 876018"/>
                  <a:gd name="connsiteX12" fmla="*/ 90320 w 499022"/>
                  <a:gd name="connsiteY12" fmla="*/ 402472 h 876018"/>
                  <a:gd name="connsiteX13" fmla="*/ 46514 w 499022"/>
                  <a:gd name="connsiteY13" fmla="*/ 271313 h 876018"/>
                  <a:gd name="connsiteX14" fmla="*/ 2366 w 499022"/>
                  <a:gd name="connsiteY14" fmla="*/ 2823 h 876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9022" h="876018">
                    <a:moveTo>
                      <a:pt x="2366" y="2823"/>
                    </a:moveTo>
                    <a:cubicBezTo>
                      <a:pt x="2795" y="-1121"/>
                      <a:pt x="9481" y="-864"/>
                      <a:pt x="9481" y="3165"/>
                    </a:cubicBezTo>
                    <a:cubicBezTo>
                      <a:pt x="9138" y="94977"/>
                      <a:pt x="25683" y="180959"/>
                      <a:pt x="56287" y="267627"/>
                    </a:cubicBezTo>
                    <a:cubicBezTo>
                      <a:pt x="70517" y="308003"/>
                      <a:pt x="82776" y="349066"/>
                      <a:pt x="96835" y="389528"/>
                    </a:cubicBezTo>
                    <a:cubicBezTo>
                      <a:pt x="111837" y="432476"/>
                      <a:pt x="133525" y="471995"/>
                      <a:pt x="156842" y="510915"/>
                    </a:cubicBezTo>
                    <a:cubicBezTo>
                      <a:pt x="202019" y="586095"/>
                      <a:pt x="256883" y="654590"/>
                      <a:pt x="317405" y="717940"/>
                    </a:cubicBezTo>
                    <a:cubicBezTo>
                      <a:pt x="344837" y="746659"/>
                      <a:pt x="373384" y="774176"/>
                      <a:pt x="402102" y="801522"/>
                    </a:cubicBezTo>
                    <a:cubicBezTo>
                      <a:pt x="429705" y="827840"/>
                      <a:pt x="460652" y="847557"/>
                      <a:pt x="496056" y="865131"/>
                    </a:cubicBezTo>
                    <a:cubicBezTo>
                      <a:pt x="501714" y="867959"/>
                      <a:pt x="498542" y="877989"/>
                      <a:pt x="492713" y="875675"/>
                    </a:cubicBezTo>
                    <a:cubicBezTo>
                      <a:pt x="465024" y="864702"/>
                      <a:pt x="432791" y="844385"/>
                      <a:pt x="407245" y="821582"/>
                    </a:cubicBezTo>
                    <a:cubicBezTo>
                      <a:pt x="376041" y="793636"/>
                      <a:pt x="346380" y="763460"/>
                      <a:pt x="317148" y="733457"/>
                    </a:cubicBezTo>
                    <a:cubicBezTo>
                      <a:pt x="253026" y="667534"/>
                      <a:pt x="196190" y="595525"/>
                      <a:pt x="148184" y="517087"/>
                    </a:cubicBezTo>
                    <a:cubicBezTo>
                      <a:pt x="125724" y="480397"/>
                      <a:pt x="105579" y="442677"/>
                      <a:pt x="90320" y="402472"/>
                    </a:cubicBezTo>
                    <a:cubicBezTo>
                      <a:pt x="73946" y="359353"/>
                      <a:pt x="62202" y="314690"/>
                      <a:pt x="46514" y="271313"/>
                    </a:cubicBezTo>
                    <a:cubicBezTo>
                      <a:pt x="15996" y="187045"/>
                      <a:pt x="-7750" y="92920"/>
                      <a:pt x="2366" y="282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0" name="任意多边形: 形状 2219">
                <a:extLst>
                  <a:ext uri="{FF2B5EF4-FFF2-40B4-BE49-F238E27FC236}">
                    <a16:creationId xmlns:a16="http://schemas.microsoft.com/office/drawing/2014/main" id="{4EF9627C-4F7E-D6F4-8204-42FD18BF5059}"/>
                  </a:ext>
                </a:extLst>
              </p:cNvPr>
              <p:cNvSpPr/>
              <p:nvPr/>
            </p:nvSpPr>
            <p:spPr>
              <a:xfrm>
                <a:off x="3565563" y="5533657"/>
                <a:ext cx="45544" cy="80808"/>
              </a:xfrm>
              <a:custGeom>
                <a:avLst/>
                <a:gdLst>
                  <a:gd name="connsiteX0" fmla="*/ 606 w 45544"/>
                  <a:gd name="connsiteY0" fmla="*/ 74300 h 80808"/>
                  <a:gd name="connsiteX1" fmla="*/ 20923 w 45544"/>
                  <a:gd name="connsiteY1" fmla="*/ 41296 h 80808"/>
                  <a:gd name="connsiteX2" fmla="*/ 39782 w 45544"/>
                  <a:gd name="connsiteY2" fmla="*/ 1691 h 80808"/>
                  <a:gd name="connsiteX3" fmla="*/ 45526 w 45544"/>
                  <a:gd name="connsiteY3" fmla="*/ 3491 h 80808"/>
                  <a:gd name="connsiteX4" fmla="*/ 8235 w 45544"/>
                  <a:gd name="connsiteY4" fmla="*/ 79272 h 80808"/>
                  <a:gd name="connsiteX5" fmla="*/ 606 w 45544"/>
                  <a:gd name="connsiteY5" fmla="*/ 74300 h 8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544" h="80808">
                    <a:moveTo>
                      <a:pt x="606" y="74300"/>
                    </a:moveTo>
                    <a:cubicBezTo>
                      <a:pt x="7292" y="63242"/>
                      <a:pt x="14665" y="52612"/>
                      <a:pt x="20923" y="41296"/>
                    </a:cubicBezTo>
                    <a:cubicBezTo>
                      <a:pt x="28123" y="28437"/>
                      <a:pt x="32753" y="14464"/>
                      <a:pt x="39782" y="1691"/>
                    </a:cubicBezTo>
                    <a:cubicBezTo>
                      <a:pt x="41497" y="-1395"/>
                      <a:pt x="45869" y="62"/>
                      <a:pt x="45526" y="3491"/>
                    </a:cubicBezTo>
                    <a:cubicBezTo>
                      <a:pt x="43040" y="29809"/>
                      <a:pt x="24352" y="58870"/>
                      <a:pt x="8235" y="79272"/>
                    </a:cubicBezTo>
                    <a:cubicBezTo>
                      <a:pt x="5149" y="83215"/>
                      <a:pt x="-2137" y="78844"/>
                      <a:pt x="606" y="7430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090" name="任意多边形: 形状 2089">
              <a:extLst>
                <a:ext uri="{FF2B5EF4-FFF2-40B4-BE49-F238E27FC236}">
                  <a16:creationId xmlns:a16="http://schemas.microsoft.com/office/drawing/2014/main" id="{C3FF6C9C-BF47-2738-BDA3-1CD4D8388759}"/>
                </a:ext>
              </a:extLst>
            </p:cNvPr>
            <p:cNvSpPr/>
            <p:nvPr/>
          </p:nvSpPr>
          <p:spPr>
            <a:xfrm>
              <a:off x="4264781" y="5801464"/>
              <a:ext cx="491727" cy="321393"/>
            </a:xfrm>
            <a:custGeom>
              <a:avLst/>
              <a:gdLst>
                <a:gd name="connsiteX0" fmla="*/ 360692 w 491727"/>
                <a:gd name="connsiteY0" fmla="*/ 28093 h 321393"/>
                <a:gd name="connsiteX1" fmla="*/ 358377 w 491727"/>
                <a:gd name="connsiteY1" fmla="*/ 28093 h 321393"/>
                <a:gd name="connsiteX2" fmla="*/ 356148 w 491727"/>
                <a:gd name="connsiteY2" fmla="*/ 34437 h 321393"/>
                <a:gd name="connsiteX3" fmla="*/ 399525 w 491727"/>
                <a:gd name="connsiteY3" fmla="*/ 150423 h 321393"/>
                <a:gd name="connsiteX4" fmla="*/ 426529 w 491727"/>
                <a:gd name="connsiteY4" fmla="*/ 219860 h 321393"/>
                <a:gd name="connsiteX5" fmla="*/ 376465 w 491727"/>
                <a:gd name="connsiteY5" fmla="*/ 176483 h 321393"/>
                <a:gd name="connsiteX6" fmla="*/ 375865 w 491727"/>
                <a:gd name="connsiteY6" fmla="*/ 174083 h 321393"/>
                <a:gd name="connsiteX7" fmla="*/ 307800 w 491727"/>
                <a:gd name="connsiteY7" fmla="*/ 42580 h 321393"/>
                <a:gd name="connsiteX8" fmla="*/ 154609 w 491727"/>
                <a:gd name="connsiteY8" fmla="*/ 147 h 321393"/>
                <a:gd name="connsiteX9" fmla="*/ 152209 w 491727"/>
                <a:gd name="connsiteY9" fmla="*/ 1518 h 321393"/>
                <a:gd name="connsiteX10" fmla="*/ 152037 w 491727"/>
                <a:gd name="connsiteY10" fmla="*/ 8205 h 321393"/>
                <a:gd name="connsiteX11" fmla="*/ 265109 w 491727"/>
                <a:gd name="connsiteY11" fmla="*/ 82785 h 321393"/>
                <a:gd name="connsiteX12" fmla="*/ 331974 w 491727"/>
                <a:gd name="connsiteY12" fmla="*/ 149566 h 321393"/>
                <a:gd name="connsiteX13" fmla="*/ 263223 w 491727"/>
                <a:gd name="connsiteY13" fmla="*/ 126162 h 321393"/>
                <a:gd name="connsiteX14" fmla="*/ 262708 w 491727"/>
                <a:gd name="connsiteY14" fmla="*/ 125477 h 321393"/>
                <a:gd name="connsiteX15" fmla="*/ 154352 w 491727"/>
                <a:gd name="connsiteY15" fmla="*/ 60840 h 321393"/>
                <a:gd name="connsiteX16" fmla="*/ 5533 w 491727"/>
                <a:gd name="connsiteY16" fmla="*/ 25607 h 321393"/>
                <a:gd name="connsiteX17" fmla="*/ 1933 w 491727"/>
                <a:gd name="connsiteY17" fmla="*/ 26207 h 321393"/>
                <a:gd name="connsiteX18" fmla="*/ 218 w 491727"/>
                <a:gd name="connsiteY18" fmla="*/ 29465 h 321393"/>
                <a:gd name="connsiteX19" fmla="*/ 260222 w 491727"/>
                <a:gd name="connsiteY19" fmla="*/ 137221 h 321393"/>
                <a:gd name="connsiteX20" fmla="*/ 262108 w 491727"/>
                <a:gd name="connsiteY20" fmla="*/ 136107 h 321393"/>
                <a:gd name="connsiteX21" fmla="*/ 324516 w 491727"/>
                <a:gd name="connsiteY21" fmla="*/ 160195 h 321393"/>
                <a:gd name="connsiteX22" fmla="*/ 250964 w 491727"/>
                <a:gd name="connsiteY22" fmla="*/ 175626 h 321393"/>
                <a:gd name="connsiteX23" fmla="*/ 160181 w 491727"/>
                <a:gd name="connsiteY23" fmla="*/ 183512 h 321393"/>
                <a:gd name="connsiteX24" fmla="*/ 66569 w 491727"/>
                <a:gd name="connsiteY24" fmla="*/ 146994 h 321393"/>
                <a:gd name="connsiteX25" fmla="*/ 62112 w 491727"/>
                <a:gd name="connsiteY25" fmla="*/ 148708 h 321393"/>
                <a:gd name="connsiteX26" fmla="*/ 61169 w 491727"/>
                <a:gd name="connsiteY26" fmla="*/ 153252 h 321393"/>
                <a:gd name="connsiteX27" fmla="*/ 212131 w 491727"/>
                <a:gd name="connsiteY27" fmla="*/ 251664 h 321393"/>
                <a:gd name="connsiteX28" fmla="*/ 289797 w 491727"/>
                <a:gd name="connsiteY28" fmla="*/ 239577 h 321393"/>
                <a:gd name="connsiteX29" fmla="*/ 324945 w 491727"/>
                <a:gd name="connsiteY29" fmla="*/ 221574 h 321393"/>
                <a:gd name="connsiteX30" fmla="*/ 371322 w 491727"/>
                <a:gd name="connsiteY30" fmla="*/ 186685 h 321393"/>
                <a:gd name="connsiteX31" fmla="*/ 390096 w 491727"/>
                <a:gd name="connsiteY31" fmla="*/ 201001 h 321393"/>
                <a:gd name="connsiteX32" fmla="*/ 425671 w 491727"/>
                <a:gd name="connsiteY32" fmla="*/ 232719 h 321393"/>
                <a:gd name="connsiteX33" fmla="*/ 243249 w 491727"/>
                <a:gd name="connsiteY33" fmla="*/ 276267 h 321393"/>
                <a:gd name="connsiteX34" fmla="*/ 241277 w 491727"/>
                <a:gd name="connsiteY34" fmla="*/ 276353 h 321393"/>
                <a:gd name="connsiteX35" fmla="*/ 238105 w 491727"/>
                <a:gd name="connsiteY35" fmla="*/ 282096 h 321393"/>
                <a:gd name="connsiteX36" fmla="*/ 346033 w 491727"/>
                <a:gd name="connsiteY36" fmla="*/ 318701 h 321393"/>
                <a:gd name="connsiteX37" fmla="*/ 397382 w 491727"/>
                <a:gd name="connsiteY37" fmla="*/ 290926 h 321393"/>
                <a:gd name="connsiteX38" fmla="*/ 448903 w 491727"/>
                <a:gd name="connsiteY38" fmla="*/ 254235 h 321393"/>
                <a:gd name="connsiteX39" fmla="*/ 450017 w 491727"/>
                <a:gd name="connsiteY39" fmla="*/ 253721 h 321393"/>
                <a:gd name="connsiteX40" fmla="*/ 484393 w 491727"/>
                <a:gd name="connsiteY40" fmla="*/ 277639 h 321393"/>
                <a:gd name="connsiteX41" fmla="*/ 489194 w 491727"/>
                <a:gd name="connsiteY41" fmla="*/ 268723 h 321393"/>
                <a:gd name="connsiteX42" fmla="*/ 457475 w 491727"/>
                <a:gd name="connsiteY42" fmla="*/ 246777 h 321393"/>
                <a:gd name="connsiteX43" fmla="*/ 457390 w 491727"/>
                <a:gd name="connsiteY43" fmla="*/ 245663 h 321393"/>
                <a:gd name="connsiteX44" fmla="*/ 453104 w 491727"/>
                <a:gd name="connsiteY44" fmla="*/ 114932 h 321393"/>
                <a:gd name="connsiteX45" fmla="*/ 360692 w 491727"/>
                <a:gd name="connsiteY45" fmla="*/ 28093 h 32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1727" h="321393">
                  <a:moveTo>
                    <a:pt x="360692" y="28093"/>
                  </a:moveTo>
                  <a:cubicBezTo>
                    <a:pt x="359920" y="27750"/>
                    <a:pt x="359063" y="27836"/>
                    <a:pt x="358377" y="28093"/>
                  </a:cubicBezTo>
                  <a:cubicBezTo>
                    <a:pt x="355548" y="28522"/>
                    <a:pt x="353491" y="32294"/>
                    <a:pt x="356148" y="34437"/>
                  </a:cubicBezTo>
                  <a:cubicBezTo>
                    <a:pt x="393182" y="64097"/>
                    <a:pt x="392239" y="107560"/>
                    <a:pt x="399525" y="150423"/>
                  </a:cubicBezTo>
                  <a:cubicBezTo>
                    <a:pt x="403983" y="176398"/>
                    <a:pt x="414013" y="198343"/>
                    <a:pt x="426529" y="219860"/>
                  </a:cubicBezTo>
                  <a:cubicBezTo>
                    <a:pt x="410155" y="205029"/>
                    <a:pt x="394039" y="189942"/>
                    <a:pt x="376465" y="176483"/>
                  </a:cubicBezTo>
                  <a:cubicBezTo>
                    <a:pt x="376465" y="175712"/>
                    <a:pt x="376294" y="174940"/>
                    <a:pt x="375865" y="174083"/>
                  </a:cubicBezTo>
                  <a:cubicBezTo>
                    <a:pt x="351948" y="128048"/>
                    <a:pt x="349633" y="78156"/>
                    <a:pt x="307800" y="42580"/>
                  </a:cubicBezTo>
                  <a:cubicBezTo>
                    <a:pt x="268366" y="8976"/>
                    <a:pt x="204930" y="-1396"/>
                    <a:pt x="154609" y="147"/>
                  </a:cubicBezTo>
                  <a:cubicBezTo>
                    <a:pt x="153495" y="147"/>
                    <a:pt x="152723" y="747"/>
                    <a:pt x="152209" y="1518"/>
                  </a:cubicBezTo>
                  <a:cubicBezTo>
                    <a:pt x="149894" y="2804"/>
                    <a:pt x="149123" y="6833"/>
                    <a:pt x="152037" y="8205"/>
                  </a:cubicBezTo>
                  <a:cubicBezTo>
                    <a:pt x="195157" y="28522"/>
                    <a:pt x="231590" y="47724"/>
                    <a:pt x="265109" y="82785"/>
                  </a:cubicBezTo>
                  <a:cubicBezTo>
                    <a:pt x="287226" y="105931"/>
                    <a:pt x="308743" y="128305"/>
                    <a:pt x="331974" y="149566"/>
                  </a:cubicBezTo>
                  <a:cubicBezTo>
                    <a:pt x="309943" y="138936"/>
                    <a:pt x="286368" y="130963"/>
                    <a:pt x="263223" y="126162"/>
                  </a:cubicBezTo>
                  <a:cubicBezTo>
                    <a:pt x="263051" y="125905"/>
                    <a:pt x="262965" y="125734"/>
                    <a:pt x="262708" y="125477"/>
                  </a:cubicBezTo>
                  <a:cubicBezTo>
                    <a:pt x="232362" y="92816"/>
                    <a:pt x="197471" y="72670"/>
                    <a:pt x="154352" y="60840"/>
                  </a:cubicBezTo>
                  <a:cubicBezTo>
                    <a:pt x="103860" y="46952"/>
                    <a:pt x="51482" y="55354"/>
                    <a:pt x="5533" y="25607"/>
                  </a:cubicBezTo>
                  <a:cubicBezTo>
                    <a:pt x="4162" y="24664"/>
                    <a:pt x="2790" y="25178"/>
                    <a:pt x="1933" y="26207"/>
                  </a:cubicBezTo>
                  <a:cubicBezTo>
                    <a:pt x="561" y="26636"/>
                    <a:pt x="-468" y="27836"/>
                    <a:pt x="218" y="29465"/>
                  </a:cubicBezTo>
                  <a:cubicBezTo>
                    <a:pt x="35023" y="115276"/>
                    <a:pt x="175354" y="168768"/>
                    <a:pt x="260222" y="137221"/>
                  </a:cubicBezTo>
                  <a:cubicBezTo>
                    <a:pt x="260994" y="136964"/>
                    <a:pt x="261594" y="136535"/>
                    <a:pt x="262108" y="136107"/>
                  </a:cubicBezTo>
                  <a:cubicBezTo>
                    <a:pt x="283968" y="143565"/>
                    <a:pt x="304713" y="151109"/>
                    <a:pt x="324516" y="160195"/>
                  </a:cubicBezTo>
                  <a:cubicBezTo>
                    <a:pt x="299399" y="161138"/>
                    <a:pt x="272395" y="170311"/>
                    <a:pt x="250964" y="175626"/>
                  </a:cubicBezTo>
                  <a:cubicBezTo>
                    <a:pt x="220789" y="183084"/>
                    <a:pt x="191214" y="187713"/>
                    <a:pt x="160181" y="183512"/>
                  </a:cubicBezTo>
                  <a:cubicBezTo>
                    <a:pt x="126234" y="178883"/>
                    <a:pt x="96916" y="161396"/>
                    <a:pt x="66569" y="146994"/>
                  </a:cubicBezTo>
                  <a:cubicBezTo>
                    <a:pt x="64769" y="146136"/>
                    <a:pt x="62883" y="147251"/>
                    <a:pt x="62112" y="148708"/>
                  </a:cubicBezTo>
                  <a:cubicBezTo>
                    <a:pt x="60912" y="149737"/>
                    <a:pt x="60226" y="151623"/>
                    <a:pt x="61169" y="153252"/>
                  </a:cubicBezTo>
                  <a:cubicBezTo>
                    <a:pt x="91173" y="202886"/>
                    <a:pt x="154009" y="245835"/>
                    <a:pt x="212131" y="251664"/>
                  </a:cubicBezTo>
                  <a:cubicBezTo>
                    <a:pt x="238191" y="254321"/>
                    <a:pt x="265280" y="247721"/>
                    <a:pt x="289797" y="239577"/>
                  </a:cubicBezTo>
                  <a:cubicBezTo>
                    <a:pt x="302399" y="235462"/>
                    <a:pt x="313886" y="228775"/>
                    <a:pt x="324945" y="221574"/>
                  </a:cubicBezTo>
                  <a:cubicBezTo>
                    <a:pt x="341147" y="210944"/>
                    <a:pt x="352891" y="193799"/>
                    <a:pt x="371322" y="186685"/>
                  </a:cubicBezTo>
                  <a:cubicBezTo>
                    <a:pt x="377665" y="191142"/>
                    <a:pt x="383923" y="195857"/>
                    <a:pt x="390096" y="201001"/>
                  </a:cubicBezTo>
                  <a:cubicBezTo>
                    <a:pt x="402269" y="211288"/>
                    <a:pt x="413927" y="222089"/>
                    <a:pt x="425671" y="232719"/>
                  </a:cubicBezTo>
                  <a:cubicBezTo>
                    <a:pt x="364721" y="221574"/>
                    <a:pt x="307800" y="296498"/>
                    <a:pt x="243249" y="276267"/>
                  </a:cubicBezTo>
                  <a:cubicBezTo>
                    <a:pt x="242477" y="276010"/>
                    <a:pt x="241877" y="276096"/>
                    <a:pt x="241277" y="276353"/>
                  </a:cubicBezTo>
                  <a:cubicBezTo>
                    <a:pt x="238362" y="275324"/>
                    <a:pt x="235791" y="279696"/>
                    <a:pt x="238105" y="282096"/>
                  </a:cubicBezTo>
                  <a:cubicBezTo>
                    <a:pt x="266223" y="311329"/>
                    <a:pt x="305571" y="328302"/>
                    <a:pt x="346033" y="318701"/>
                  </a:cubicBezTo>
                  <a:cubicBezTo>
                    <a:pt x="364892" y="314158"/>
                    <a:pt x="381952" y="302156"/>
                    <a:pt x="397382" y="290926"/>
                  </a:cubicBezTo>
                  <a:cubicBezTo>
                    <a:pt x="413070" y="279524"/>
                    <a:pt x="429786" y="259379"/>
                    <a:pt x="448903" y="254235"/>
                  </a:cubicBezTo>
                  <a:cubicBezTo>
                    <a:pt x="449332" y="254150"/>
                    <a:pt x="449674" y="253893"/>
                    <a:pt x="450017" y="253721"/>
                  </a:cubicBezTo>
                  <a:cubicBezTo>
                    <a:pt x="460819" y="262465"/>
                    <a:pt x="472049" y="270695"/>
                    <a:pt x="484393" y="277639"/>
                  </a:cubicBezTo>
                  <a:cubicBezTo>
                    <a:pt x="490051" y="280896"/>
                    <a:pt x="494852" y="271981"/>
                    <a:pt x="489194" y="268723"/>
                  </a:cubicBezTo>
                  <a:cubicBezTo>
                    <a:pt x="477964" y="262208"/>
                    <a:pt x="467591" y="254750"/>
                    <a:pt x="457475" y="246777"/>
                  </a:cubicBezTo>
                  <a:cubicBezTo>
                    <a:pt x="457475" y="246435"/>
                    <a:pt x="457475" y="246006"/>
                    <a:pt x="457390" y="245663"/>
                  </a:cubicBezTo>
                  <a:cubicBezTo>
                    <a:pt x="449760" y="202715"/>
                    <a:pt x="472049" y="156166"/>
                    <a:pt x="453104" y="114932"/>
                  </a:cubicBezTo>
                  <a:cubicBezTo>
                    <a:pt x="435787" y="76785"/>
                    <a:pt x="399611" y="43438"/>
                    <a:pt x="360692" y="28093"/>
                  </a:cubicBezTo>
                  <a:close/>
                </a:path>
              </a:pathLst>
            </a:custGeom>
            <a:solidFill>
              <a:srgbClr val="26A69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091" name="图形 2">
              <a:extLst>
                <a:ext uri="{FF2B5EF4-FFF2-40B4-BE49-F238E27FC236}">
                  <a16:creationId xmlns:a16="http://schemas.microsoft.com/office/drawing/2014/main" id="{6E05AFFA-7C4A-2BF9-D33A-72D7C7D90AC8}"/>
                </a:ext>
              </a:extLst>
            </p:cNvPr>
            <p:cNvGrpSpPr/>
            <p:nvPr/>
          </p:nvGrpSpPr>
          <p:grpSpPr>
            <a:xfrm>
              <a:off x="3515420" y="3502840"/>
              <a:ext cx="1158110" cy="812182"/>
              <a:chOff x="3515420" y="3502840"/>
              <a:chExt cx="1158110" cy="812182"/>
            </a:xfrm>
            <a:solidFill>
              <a:srgbClr val="9CCC65"/>
            </a:solidFill>
          </p:grpSpPr>
          <p:sp>
            <p:nvSpPr>
              <p:cNvPr id="2180" name="任意多边形: 形状 2179">
                <a:extLst>
                  <a:ext uri="{FF2B5EF4-FFF2-40B4-BE49-F238E27FC236}">
                    <a16:creationId xmlns:a16="http://schemas.microsoft.com/office/drawing/2014/main" id="{6EF9B3C0-990E-9929-D522-A237C17DF75D}"/>
                  </a:ext>
                </a:extLst>
              </p:cNvPr>
              <p:cNvSpPr/>
              <p:nvPr/>
            </p:nvSpPr>
            <p:spPr>
              <a:xfrm>
                <a:off x="4298344" y="3729990"/>
                <a:ext cx="375186" cy="98924"/>
              </a:xfrm>
              <a:custGeom>
                <a:avLst/>
                <a:gdLst>
                  <a:gd name="connsiteX0" fmla="*/ 375135 w 375186"/>
                  <a:gd name="connsiteY0" fmla="*/ 36680 h 98924"/>
                  <a:gd name="connsiteX1" fmla="*/ 375050 w 375186"/>
                  <a:gd name="connsiteY1" fmla="*/ 36423 h 98924"/>
                  <a:gd name="connsiteX2" fmla="*/ 374964 w 375186"/>
                  <a:gd name="connsiteY2" fmla="*/ 35994 h 98924"/>
                  <a:gd name="connsiteX3" fmla="*/ 374707 w 375186"/>
                  <a:gd name="connsiteY3" fmla="*/ 35394 h 98924"/>
                  <a:gd name="connsiteX4" fmla="*/ 374364 w 375186"/>
                  <a:gd name="connsiteY4" fmla="*/ 35051 h 98924"/>
                  <a:gd name="connsiteX5" fmla="*/ 374192 w 375186"/>
                  <a:gd name="connsiteY5" fmla="*/ 34965 h 98924"/>
                  <a:gd name="connsiteX6" fmla="*/ 372563 w 375186"/>
                  <a:gd name="connsiteY6" fmla="*/ 34194 h 98924"/>
                  <a:gd name="connsiteX7" fmla="*/ 372478 w 375186"/>
                  <a:gd name="connsiteY7" fmla="*/ 34194 h 98924"/>
                  <a:gd name="connsiteX8" fmla="*/ 287096 w 375186"/>
                  <a:gd name="connsiteY8" fmla="*/ 7019 h 98924"/>
                  <a:gd name="connsiteX9" fmla="*/ 169995 w 375186"/>
                  <a:gd name="connsiteY9" fmla="*/ 75 h 98924"/>
                  <a:gd name="connsiteX10" fmla="*/ 1631 w 375186"/>
                  <a:gd name="connsiteY10" fmla="*/ 63855 h 98924"/>
                  <a:gd name="connsiteX11" fmla="*/ 1460 w 375186"/>
                  <a:gd name="connsiteY11" fmla="*/ 70627 h 98924"/>
                  <a:gd name="connsiteX12" fmla="*/ 3946 w 375186"/>
                  <a:gd name="connsiteY12" fmla="*/ 73027 h 98924"/>
                  <a:gd name="connsiteX13" fmla="*/ 88299 w 375186"/>
                  <a:gd name="connsiteY13" fmla="*/ 96687 h 98924"/>
                  <a:gd name="connsiteX14" fmla="*/ 180625 w 375186"/>
                  <a:gd name="connsiteY14" fmla="*/ 90601 h 98924"/>
                  <a:gd name="connsiteX15" fmla="*/ 269093 w 375186"/>
                  <a:gd name="connsiteY15" fmla="*/ 56397 h 98924"/>
                  <a:gd name="connsiteX16" fmla="*/ 329701 w 375186"/>
                  <a:gd name="connsiteY16" fmla="*/ 40194 h 98924"/>
                  <a:gd name="connsiteX17" fmla="*/ 372735 w 375186"/>
                  <a:gd name="connsiteY17" fmla="*/ 39937 h 98924"/>
                  <a:gd name="connsiteX18" fmla="*/ 375135 w 375186"/>
                  <a:gd name="connsiteY18" fmla="*/ 36680 h 9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5186" h="98924">
                    <a:moveTo>
                      <a:pt x="375135" y="36680"/>
                    </a:moveTo>
                    <a:cubicBezTo>
                      <a:pt x="375135" y="36594"/>
                      <a:pt x="375135" y="36508"/>
                      <a:pt x="375050" y="36423"/>
                    </a:cubicBezTo>
                    <a:cubicBezTo>
                      <a:pt x="375050" y="36251"/>
                      <a:pt x="374964" y="36080"/>
                      <a:pt x="374964" y="35994"/>
                    </a:cubicBezTo>
                    <a:cubicBezTo>
                      <a:pt x="374878" y="35737"/>
                      <a:pt x="374792" y="35651"/>
                      <a:pt x="374707" y="35394"/>
                    </a:cubicBezTo>
                    <a:cubicBezTo>
                      <a:pt x="374621" y="35223"/>
                      <a:pt x="374535" y="35137"/>
                      <a:pt x="374364" y="35051"/>
                    </a:cubicBezTo>
                    <a:cubicBezTo>
                      <a:pt x="374278" y="35051"/>
                      <a:pt x="374278" y="34965"/>
                      <a:pt x="374192" y="34965"/>
                    </a:cubicBezTo>
                    <a:cubicBezTo>
                      <a:pt x="373764" y="34537"/>
                      <a:pt x="373249" y="34279"/>
                      <a:pt x="372563" y="34194"/>
                    </a:cubicBezTo>
                    <a:cubicBezTo>
                      <a:pt x="372563" y="34194"/>
                      <a:pt x="372478" y="34194"/>
                      <a:pt x="372478" y="34194"/>
                    </a:cubicBezTo>
                    <a:cubicBezTo>
                      <a:pt x="344446" y="25364"/>
                      <a:pt x="315985" y="12420"/>
                      <a:pt x="287096" y="7019"/>
                    </a:cubicBezTo>
                    <a:cubicBezTo>
                      <a:pt x="248348" y="-182"/>
                      <a:pt x="209257" y="-182"/>
                      <a:pt x="169995" y="75"/>
                    </a:cubicBezTo>
                    <a:cubicBezTo>
                      <a:pt x="110074" y="504"/>
                      <a:pt x="47323" y="25879"/>
                      <a:pt x="1631" y="63855"/>
                    </a:cubicBezTo>
                    <a:cubicBezTo>
                      <a:pt x="-769" y="65912"/>
                      <a:pt x="-255" y="68827"/>
                      <a:pt x="1460" y="70627"/>
                    </a:cubicBezTo>
                    <a:cubicBezTo>
                      <a:pt x="1803" y="71656"/>
                      <a:pt x="2574" y="72599"/>
                      <a:pt x="3946" y="73027"/>
                    </a:cubicBezTo>
                    <a:cubicBezTo>
                      <a:pt x="32492" y="82457"/>
                      <a:pt x="58296" y="92658"/>
                      <a:pt x="88299" y="96687"/>
                    </a:cubicBezTo>
                    <a:cubicBezTo>
                      <a:pt x="119503" y="100888"/>
                      <a:pt x="150450" y="99345"/>
                      <a:pt x="180625" y="90601"/>
                    </a:cubicBezTo>
                    <a:cubicBezTo>
                      <a:pt x="210972" y="81771"/>
                      <a:pt x="239004" y="66255"/>
                      <a:pt x="269093" y="56397"/>
                    </a:cubicBezTo>
                    <a:cubicBezTo>
                      <a:pt x="289153" y="49881"/>
                      <a:pt x="308870" y="43624"/>
                      <a:pt x="329701" y="40194"/>
                    </a:cubicBezTo>
                    <a:cubicBezTo>
                      <a:pt x="343760" y="37880"/>
                      <a:pt x="358505" y="40880"/>
                      <a:pt x="372735" y="39937"/>
                    </a:cubicBezTo>
                    <a:cubicBezTo>
                      <a:pt x="374707" y="39852"/>
                      <a:pt x="375392" y="38137"/>
                      <a:pt x="375135" y="3668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1" name="任意多边形: 形状 2180">
                <a:extLst>
                  <a:ext uri="{FF2B5EF4-FFF2-40B4-BE49-F238E27FC236}">
                    <a16:creationId xmlns:a16="http://schemas.microsoft.com/office/drawing/2014/main" id="{9D9E9067-75DC-C9B0-29D8-327409C96E5E}"/>
                  </a:ext>
                </a:extLst>
              </p:cNvPr>
              <p:cNvSpPr/>
              <p:nvPr/>
            </p:nvSpPr>
            <p:spPr>
              <a:xfrm>
                <a:off x="4169651" y="3587226"/>
                <a:ext cx="245109" cy="228372"/>
              </a:xfrm>
              <a:custGeom>
                <a:avLst/>
                <a:gdLst>
                  <a:gd name="connsiteX0" fmla="*/ 198732 w 245109"/>
                  <a:gd name="connsiteY0" fmla="*/ 74688 h 228372"/>
                  <a:gd name="connsiteX1" fmla="*/ 244595 w 245109"/>
                  <a:gd name="connsiteY1" fmla="*/ 5422 h 228372"/>
                  <a:gd name="connsiteX2" fmla="*/ 244767 w 245109"/>
                  <a:gd name="connsiteY2" fmla="*/ 5079 h 228372"/>
                  <a:gd name="connsiteX3" fmla="*/ 244938 w 245109"/>
                  <a:gd name="connsiteY3" fmla="*/ 4651 h 228372"/>
                  <a:gd name="connsiteX4" fmla="*/ 245109 w 245109"/>
                  <a:gd name="connsiteY4" fmla="*/ 3708 h 228372"/>
                  <a:gd name="connsiteX5" fmla="*/ 245109 w 245109"/>
                  <a:gd name="connsiteY5" fmla="*/ 3536 h 228372"/>
                  <a:gd name="connsiteX6" fmla="*/ 244938 w 245109"/>
                  <a:gd name="connsiteY6" fmla="*/ 2507 h 228372"/>
                  <a:gd name="connsiteX7" fmla="*/ 244767 w 245109"/>
                  <a:gd name="connsiteY7" fmla="*/ 2079 h 228372"/>
                  <a:gd name="connsiteX8" fmla="*/ 244509 w 245109"/>
                  <a:gd name="connsiteY8" fmla="*/ 1650 h 228372"/>
                  <a:gd name="connsiteX9" fmla="*/ 239794 w 245109"/>
                  <a:gd name="connsiteY9" fmla="*/ 879 h 228372"/>
                  <a:gd name="connsiteX10" fmla="*/ 109921 w 245109"/>
                  <a:gd name="connsiteY10" fmla="*/ 85404 h 228372"/>
                  <a:gd name="connsiteX11" fmla="*/ 58658 w 245109"/>
                  <a:gd name="connsiteY11" fmla="*/ 153126 h 228372"/>
                  <a:gd name="connsiteX12" fmla="*/ 1908 w 245109"/>
                  <a:gd name="connsiteY12" fmla="*/ 218706 h 228372"/>
                  <a:gd name="connsiteX13" fmla="*/ 1908 w 245109"/>
                  <a:gd name="connsiteY13" fmla="*/ 225478 h 228372"/>
                  <a:gd name="connsiteX14" fmla="*/ 7565 w 245109"/>
                  <a:gd name="connsiteY14" fmla="*/ 227964 h 228372"/>
                  <a:gd name="connsiteX15" fmla="*/ 152526 w 245109"/>
                  <a:gd name="connsiteY15" fmla="*/ 141811 h 228372"/>
                  <a:gd name="connsiteX16" fmla="*/ 198732 w 245109"/>
                  <a:gd name="connsiteY16" fmla="*/ 74688 h 228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5109" h="228372">
                    <a:moveTo>
                      <a:pt x="198732" y="74688"/>
                    </a:moveTo>
                    <a:cubicBezTo>
                      <a:pt x="212105" y="49828"/>
                      <a:pt x="230622" y="29425"/>
                      <a:pt x="244595" y="5422"/>
                    </a:cubicBezTo>
                    <a:cubicBezTo>
                      <a:pt x="244681" y="5336"/>
                      <a:pt x="244681" y="5165"/>
                      <a:pt x="244767" y="5079"/>
                    </a:cubicBezTo>
                    <a:cubicBezTo>
                      <a:pt x="244852" y="4908"/>
                      <a:pt x="244852" y="4736"/>
                      <a:pt x="244938" y="4651"/>
                    </a:cubicBezTo>
                    <a:cubicBezTo>
                      <a:pt x="245024" y="4308"/>
                      <a:pt x="245109" y="4050"/>
                      <a:pt x="245109" y="3708"/>
                    </a:cubicBezTo>
                    <a:cubicBezTo>
                      <a:pt x="245109" y="3622"/>
                      <a:pt x="245109" y="3536"/>
                      <a:pt x="245109" y="3536"/>
                    </a:cubicBezTo>
                    <a:cubicBezTo>
                      <a:pt x="245109" y="3193"/>
                      <a:pt x="245024" y="2850"/>
                      <a:pt x="244938" y="2507"/>
                    </a:cubicBezTo>
                    <a:cubicBezTo>
                      <a:pt x="244852" y="2336"/>
                      <a:pt x="244852" y="2164"/>
                      <a:pt x="244767" y="2079"/>
                    </a:cubicBezTo>
                    <a:cubicBezTo>
                      <a:pt x="244681" y="1907"/>
                      <a:pt x="244595" y="1822"/>
                      <a:pt x="244509" y="1650"/>
                    </a:cubicBezTo>
                    <a:cubicBezTo>
                      <a:pt x="243566" y="107"/>
                      <a:pt x="241595" y="-750"/>
                      <a:pt x="239794" y="879"/>
                    </a:cubicBezTo>
                    <a:cubicBezTo>
                      <a:pt x="200961" y="36454"/>
                      <a:pt x="145840" y="46056"/>
                      <a:pt x="109921" y="85404"/>
                    </a:cubicBezTo>
                    <a:cubicBezTo>
                      <a:pt x="90804" y="106320"/>
                      <a:pt x="74431" y="129723"/>
                      <a:pt x="58658" y="153126"/>
                    </a:cubicBezTo>
                    <a:cubicBezTo>
                      <a:pt x="42284" y="177386"/>
                      <a:pt x="27197" y="202675"/>
                      <a:pt x="1908" y="218706"/>
                    </a:cubicBezTo>
                    <a:cubicBezTo>
                      <a:pt x="-1007" y="220592"/>
                      <a:pt x="-236" y="223764"/>
                      <a:pt x="1908" y="225478"/>
                    </a:cubicBezTo>
                    <a:cubicBezTo>
                      <a:pt x="2679" y="227536"/>
                      <a:pt x="4908" y="229164"/>
                      <a:pt x="7565" y="227964"/>
                    </a:cubicBezTo>
                    <a:cubicBezTo>
                      <a:pt x="61144" y="204561"/>
                      <a:pt x="110007" y="183473"/>
                      <a:pt x="152526" y="141811"/>
                    </a:cubicBezTo>
                    <a:cubicBezTo>
                      <a:pt x="172157" y="122351"/>
                      <a:pt x="185788" y="98777"/>
                      <a:pt x="198732" y="7468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2" name="任意多边形: 形状 2181">
                <a:extLst>
                  <a:ext uri="{FF2B5EF4-FFF2-40B4-BE49-F238E27FC236}">
                    <a16:creationId xmlns:a16="http://schemas.microsoft.com/office/drawing/2014/main" id="{5DA9045D-4B36-0A91-4CB6-28C059C4A19D}"/>
                  </a:ext>
                </a:extLst>
              </p:cNvPr>
              <p:cNvSpPr/>
              <p:nvPr/>
            </p:nvSpPr>
            <p:spPr>
              <a:xfrm>
                <a:off x="4072782" y="3544085"/>
                <a:ext cx="184030" cy="311234"/>
              </a:xfrm>
              <a:custGeom>
                <a:avLst/>
                <a:gdLst>
                  <a:gd name="connsiteX0" fmla="*/ 113778 w 184030"/>
                  <a:gd name="connsiteY0" fmla="*/ 182723 h 311234"/>
                  <a:gd name="connsiteX1" fmla="*/ 180987 w 184030"/>
                  <a:gd name="connsiteY1" fmla="*/ 7072 h 311234"/>
                  <a:gd name="connsiteX2" fmla="*/ 182959 w 184030"/>
                  <a:gd name="connsiteY2" fmla="*/ 5701 h 311234"/>
                  <a:gd name="connsiteX3" fmla="*/ 181844 w 184030"/>
                  <a:gd name="connsiteY3" fmla="*/ 557 h 311234"/>
                  <a:gd name="connsiteX4" fmla="*/ 178587 w 184030"/>
                  <a:gd name="connsiteY4" fmla="*/ 729 h 311234"/>
                  <a:gd name="connsiteX5" fmla="*/ 177044 w 184030"/>
                  <a:gd name="connsiteY5" fmla="*/ 2357 h 311234"/>
                  <a:gd name="connsiteX6" fmla="*/ 59857 w 184030"/>
                  <a:gd name="connsiteY6" fmla="*/ 116800 h 311234"/>
                  <a:gd name="connsiteX7" fmla="*/ 707 w 184030"/>
                  <a:gd name="connsiteY7" fmla="*/ 303595 h 311234"/>
                  <a:gd name="connsiteX8" fmla="*/ 7651 w 184030"/>
                  <a:gd name="connsiteY8" fmla="*/ 310110 h 311234"/>
                  <a:gd name="connsiteX9" fmla="*/ 7822 w 184030"/>
                  <a:gd name="connsiteY9" fmla="*/ 310024 h 311234"/>
                  <a:gd name="connsiteX10" fmla="*/ 68001 w 184030"/>
                  <a:gd name="connsiteY10" fmla="*/ 258161 h 311234"/>
                  <a:gd name="connsiteX11" fmla="*/ 113778 w 184030"/>
                  <a:gd name="connsiteY11" fmla="*/ 182723 h 31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030" h="311234">
                    <a:moveTo>
                      <a:pt x="113778" y="182723"/>
                    </a:moveTo>
                    <a:cubicBezTo>
                      <a:pt x="138039" y="122715"/>
                      <a:pt x="142411" y="60908"/>
                      <a:pt x="180987" y="7072"/>
                    </a:cubicBezTo>
                    <a:cubicBezTo>
                      <a:pt x="181587" y="6644"/>
                      <a:pt x="182273" y="6129"/>
                      <a:pt x="182959" y="5701"/>
                    </a:cubicBezTo>
                    <a:cubicBezTo>
                      <a:pt x="185016" y="4243"/>
                      <a:pt x="183816" y="1157"/>
                      <a:pt x="181844" y="557"/>
                    </a:cubicBezTo>
                    <a:cubicBezTo>
                      <a:pt x="180901" y="-129"/>
                      <a:pt x="179615" y="-300"/>
                      <a:pt x="178587" y="729"/>
                    </a:cubicBezTo>
                    <a:cubicBezTo>
                      <a:pt x="178072" y="1243"/>
                      <a:pt x="177558" y="1843"/>
                      <a:pt x="177044" y="2357"/>
                    </a:cubicBezTo>
                    <a:cubicBezTo>
                      <a:pt x="126809" y="30046"/>
                      <a:pt x="87118" y="65451"/>
                      <a:pt x="59857" y="116800"/>
                    </a:cubicBezTo>
                    <a:cubicBezTo>
                      <a:pt x="28654" y="175608"/>
                      <a:pt x="33883" y="246074"/>
                      <a:pt x="707" y="303595"/>
                    </a:cubicBezTo>
                    <a:cubicBezTo>
                      <a:pt x="-2122" y="308481"/>
                      <a:pt x="4222" y="313539"/>
                      <a:pt x="7651" y="310110"/>
                    </a:cubicBezTo>
                    <a:cubicBezTo>
                      <a:pt x="7737" y="310024"/>
                      <a:pt x="7737" y="310024"/>
                      <a:pt x="7822" y="310024"/>
                    </a:cubicBezTo>
                    <a:cubicBezTo>
                      <a:pt x="26596" y="291422"/>
                      <a:pt x="50685" y="278220"/>
                      <a:pt x="68001" y="258161"/>
                    </a:cubicBezTo>
                    <a:cubicBezTo>
                      <a:pt x="87375" y="235615"/>
                      <a:pt x="102634" y="210241"/>
                      <a:pt x="113778" y="18272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3" name="任意多边形: 形状 2182">
                <a:extLst>
                  <a:ext uri="{FF2B5EF4-FFF2-40B4-BE49-F238E27FC236}">
                    <a16:creationId xmlns:a16="http://schemas.microsoft.com/office/drawing/2014/main" id="{59EACB64-5299-F969-38C3-F154A03FBE31}"/>
                  </a:ext>
                </a:extLst>
              </p:cNvPr>
              <p:cNvSpPr/>
              <p:nvPr/>
            </p:nvSpPr>
            <p:spPr>
              <a:xfrm>
                <a:off x="3951205" y="3502840"/>
                <a:ext cx="159564" cy="414576"/>
              </a:xfrm>
              <a:custGeom>
                <a:avLst/>
                <a:gdLst>
                  <a:gd name="connsiteX0" fmla="*/ 97682 w 159564"/>
                  <a:gd name="connsiteY0" fmla="*/ 226882 h 414576"/>
                  <a:gd name="connsiteX1" fmla="*/ 116627 w 159564"/>
                  <a:gd name="connsiteY1" fmla="*/ 114411 h 414576"/>
                  <a:gd name="connsiteX2" fmla="*/ 159232 w 159564"/>
                  <a:gd name="connsiteY2" fmla="*/ 3569 h 414576"/>
                  <a:gd name="connsiteX3" fmla="*/ 154860 w 159564"/>
                  <a:gd name="connsiteY3" fmla="*/ 483 h 414576"/>
                  <a:gd name="connsiteX4" fmla="*/ 153060 w 159564"/>
                  <a:gd name="connsiteY4" fmla="*/ 1168 h 414576"/>
                  <a:gd name="connsiteX5" fmla="*/ 34074 w 159564"/>
                  <a:gd name="connsiteY5" fmla="*/ 182906 h 414576"/>
                  <a:gd name="connsiteX6" fmla="*/ 18901 w 159564"/>
                  <a:gd name="connsiteY6" fmla="*/ 295291 h 414576"/>
                  <a:gd name="connsiteX7" fmla="*/ 641 w 159564"/>
                  <a:gd name="connsiteY7" fmla="*/ 406733 h 414576"/>
                  <a:gd name="connsiteX8" fmla="*/ 8442 w 159564"/>
                  <a:gd name="connsiteY8" fmla="*/ 412391 h 414576"/>
                  <a:gd name="connsiteX9" fmla="*/ 8785 w 159564"/>
                  <a:gd name="connsiteY9" fmla="*/ 411706 h 414576"/>
                  <a:gd name="connsiteX10" fmla="*/ 9385 w 159564"/>
                  <a:gd name="connsiteY10" fmla="*/ 411363 h 414576"/>
                  <a:gd name="connsiteX11" fmla="*/ 97682 w 159564"/>
                  <a:gd name="connsiteY11" fmla="*/ 226882 h 41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564" h="414576">
                    <a:moveTo>
                      <a:pt x="97682" y="226882"/>
                    </a:moveTo>
                    <a:cubicBezTo>
                      <a:pt x="105397" y="189592"/>
                      <a:pt x="109255" y="151702"/>
                      <a:pt x="116627" y="114411"/>
                    </a:cubicBezTo>
                    <a:cubicBezTo>
                      <a:pt x="124685" y="73863"/>
                      <a:pt x="140459" y="40002"/>
                      <a:pt x="159232" y="3569"/>
                    </a:cubicBezTo>
                    <a:cubicBezTo>
                      <a:pt x="160690" y="825"/>
                      <a:pt x="157004" y="-889"/>
                      <a:pt x="154860" y="483"/>
                    </a:cubicBezTo>
                    <a:cubicBezTo>
                      <a:pt x="154260" y="483"/>
                      <a:pt x="153575" y="654"/>
                      <a:pt x="153060" y="1168"/>
                    </a:cubicBezTo>
                    <a:cubicBezTo>
                      <a:pt x="98711" y="52603"/>
                      <a:pt x="52676" y="109096"/>
                      <a:pt x="34074" y="182906"/>
                    </a:cubicBezTo>
                    <a:cubicBezTo>
                      <a:pt x="24901" y="219339"/>
                      <a:pt x="20101" y="257743"/>
                      <a:pt x="18901" y="295291"/>
                    </a:cubicBezTo>
                    <a:cubicBezTo>
                      <a:pt x="17700" y="333953"/>
                      <a:pt x="19672" y="371672"/>
                      <a:pt x="641" y="406733"/>
                    </a:cubicBezTo>
                    <a:cubicBezTo>
                      <a:pt x="-2274" y="412134"/>
                      <a:pt x="5527" y="417792"/>
                      <a:pt x="8442" y="412391"/>
                    </a:cubicBezTo>
                    <a:cubicBezTo>
                      <a:pt x="8528" y="412134"/>
                      <a:pt x="8699" y="411963"/>
                      <a:pt x="8785" y="411706"/>
                    </a:cubicBezTo>
                    <a:cubicBezTo>
                      <a:pt x="8957" y="411534"/>
                      <a:pt x="9214" y="411534"/>
                      <a:pt x="9385" y="411363"/>
                    </a:cubicBezTo>
                    <a:cubicBezTo>
                      <a:pt x="60992" y="362842"/>
                      <a:pt x="83709" y="294691"/>
                      <a:pt x="97682" y="22688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4" name="任意多边形: 形状 2183">
                <a:extLst>
                  <a:ext uri="{FF2B5EF4-FFF2-40B4-BE49-F238E27FC236}">
                    <a16:creationId xmlns:a16="http://schemas.microsoft.com/office/drawing/2014/main" id="{02E418DE-690B-E382-9C79-213F1D35E0D0}"/>
                  </a:ext>
                </a:extLst>
              </p:cNvPr>
              <p:cNvSpPr/>
              <p:nvPr/>
            </p:nvSpPr>
            <p:spPr>
              <a:xfrm>
                <a:off x="3847861" y="3533504"/>
                <a:ext cx="77553" cy="444877"/>
              </a:xfrm>
              <a:custGeom>
                <a:avLst/>
                <a:gdLst>
                  <a:gd name="connsiteX0" fmla="*/ 18259 w 77553"/>
                  <a:gd name="connsiteY0" fmla="*/ 437535 h 444877"/>
                  <a:gd name="connsiteX1" fmla="*/ 70552 w 77553"/>
                  <a:gd name="connsiteY1" fmla="*/ 249540 h 444877"/>
                  <a:gd name="connsiteX2" fmla="*/ 77238 w 77553"/>
                  <a:gd name="connsiteY2" fmla="*/ 4709 h 444877"/>
                  <a:gd name="connsiteX3" fmla="*/ 74409 w 77553"/>
                  <a:gd name="connsiteY3" fmla="*/ 1195 h 444877"/>
                  <a:gd name="connsiteX4" fmla="*/ 69609 w 77553"/>
                  <a:gd name="connsiteY4" fmla="*/ 1195 h 444877"/>
                  <a:gd name="connsiteX5" fmla="*/ 0 w 77553"/>
                  <a:gd name="connsiteY5" fmla="*/ 194848 h 444877"/>
                  <a:gd name="connsiteX6" fmla="*/ 10716 w 77553"/>
                  <a:gd name="connsiteY6" fmla="*/ 315463 h 444877"/>
                  <a:gd name="connsiteX7" fmla="*/ 7372 w 77553"/>
                  <a:gd name="connsiteY7" fmla="*/ 438649 h 444877"/>
                  <a:gd name="connsiteX8" fmla="*/ 16374 w 77553"/>
                  <a:gd name="connsiteY8" fmla="*/ 441993 h 444877"/>
                  <a:gd name="connsiteX9" fmla="*/ 18259 w 77553"/>
                  <a:gd name="connsiteY9" fmla="*/ 437535 h 44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553" h="444877">
                    <a:moveTo>
                      <a:pt x="18259" y="437535"/>
                    </a:moveTo>
                    <a:cubicBezTo>
                      <a:pt x="63265" y="385671"/>
                      <a:pt x="78181" y="316749"/>
                      <a:pt x="70552" y="249540"/>
                    </a:cubicBezTo>
                    <a:cubicBezTo>
                      <a:pt x="61293" y="168187"/>
                      <a:pt x="36605" y="81948"/>
                      <a:pt x="77238" y="4709"/>
                    </a:cubicBezTo>
                    <a:cubicBezTo>
                      <a:pt x="78353" y="2652"/>
                      <a:pt x="76295" y="1023"/>
                      <a:pt x="74409" y="1195"/>
                    </a:cubicBezTo>
                    <a:cubicBezTo>
                      <a:pt x="73295" y="-177"/>
                      <a:pt x="71066" y="-605"/>
                      <a:pt x="69609" y="1195"/>
                    </a:cubicBezTo>
                    <a:cubicBezTo>
                      <a:pt x="24775" y="58030"/>
                      <a:pt x="86" y="122324"/>
                      <a:pt x="0" y="194848"/>
                    </a:cubicBezTo>
                    <a:cubicBezTo>
                      <a:pt x="0" y="235310"/>
                      <a:pt x="3943" y="275601"/>
                      <a:pt x="10716" y="315463"/>
                    </a:cubicBezTo>
                    <a:cubicBezTo>
                      <a:pt x="17574" y="355668"/>
                      <a:pt x="24860" y="399988"/>
                      <a:pt x="7372" y="438649"/>
                    </a:cubicBezTo>
                    <a:cubicBezTo>
                      <a:pt x="4801" y="444307"/>
                      <a:pt x="13887" y="447565"/>
                      <a:pt x="16374" y="441993"/>
                    </a:cubicBezTo>
                    <a:cubicBezTo>
                      <a:pt x="17059" y="440450"/>
                      <a:pt x="17659" y="438992"/>
                      <a:pt x="18259" y="43753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5" name="任意多边形: 形状 2184">
                <a:extLst>
                  <a:ext uri="{FF2B5EF4-FFF2-40B4-BE49-F238E27FC236}">
                    <a16:creationId xmlns:a16="http://schemas.microsoft.com/office/drawing/2014/main" id="{423AC4D3-1AE4-5A13-64CC-FBA8D685DD70}"/>
                  </a:ext>
                </a:extLst>
              </p:cNvPr>
              <p:cNvSpPr/>
              <p:nvPr/>
            </p:nvSpPr>
            <p:spPr>
              <a:xfrm>
                <a:off x="3679296" y="3673285"/>
                <a:ext cx="138374" cy="350531"/>
              </a:xfrm>
              <a:custGeom>
                <a:avLst/>
                <a:gdLst>
                  <a:gd name="connsiteX0" fmla="*/ 138133 w 138374"/>
                  <a:gd name="connsiteY0" fmla="*/ 264493 h 350531"/>
                  <a:gd name="connsiteX1" fmla="*/ 117901 w 138374"/>
                  <a:gd name="connsiteY1" fmla="*/ 167366 h 350531"/>
                  <a:gd name="connsiteX2" fmla="*/ 23604 w 138374"/>
                  <a:gd name="connsiteY2" fmla="*/ 2774 h 350531"/>
                  <a:gd name="connsiteX3" fmla="*/ 19575 w 138374"/>
                  <a:gd name="connsiteY3" fmla="*/ 202 h 350531"/>
                  <a:gd name="connsiteX4" fmla="*/ 15374 w 138374"/>
                  <a:gd name="connsiteY4" fmla="*/ 1917 h 350531"/>
                  <a:gd name="connsiteX5" fmla="*/ 20775 w 138374"/>
                  <a:gd name="connsiteY5" fmla="*/ 151679 h 350531"/>
                  <a:gd name="connsiteX6" fmla="*/ 76496 w 138374"/>
                  <a:gd name="connsiteY6" fmla="*/ 237489 h 350531"/>
                  <a:gd name="connsiteX7" fmla="*/ 103757 w 138374"/>
                  <a:gd name="connsiteY7" fmla="*/ 344131 h 350531"/>
                  <a:gd name="connsiteX8" fmla="*/ 110958 w 138374"/>
                  <a:gd name="connsiteY8" fmla="*/ 349961 h 350531"/>
                  <a:gd name="connsiteX9" fmla="*/ 113444 w 138374"/>
                  <a:gd name="connsiteY9" fmla="*/ 348932 h 350531"/>
                  <a:gd name="connsiteX10" fmla="*/ 138133 w 138374"/>
                  <a:gd name="connsiteY10" fmla="*/ 264493 h 3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374" h="350531">
                    <a:moveTo>
                      <a:pt x="138133" y="264493"/>
                    </a:moveTo>
                    <a:cubicBezTo>
                      <a:pt x="139933" y="232003"/>
                      <a:pt x="131532" y="196770"/>
                      <a:pt x="117901" y="167366"/>
                    </a:cubicBezTo>
                    <a:cubicBezTo>
                      <a:pt x="89698" y="106844"/>
                      <a:pt x="26519" y="75298"/>
                      <a:pt x="23604" y="2774"/>
                    </a:cubicBezTo>
                    <a:cubicBezTo>
                      <a:pt x="23518" y="374"/>
                      <a:pt x="21375" y="-312"/>
                      <a:pt x="19575" y="202"/>
                    </a:cubicBezTo>
                    <a:cubicBezTo>
                      <a:pt x="18203" y="-312"/>
                      <a:pt x="16317" y="117"/>
                      <a:pt x="15374" y="1917"/>
                    </a:cubicBezTo>
                    <a:cubicBezTo>
                      <a:pt x="-9657" y="49066"/>
                      <a:pt x="-1428" y="105473"/>
                      <a:pt x="20775" y="151679"/>
                    </a:cubicBezTo>
                    <a:cubicBezTo>
                      <a:pt x="35691" y="182540"/>
                      <a:pt x="58923" y="208257"/>
                      <a:pt x="76496" y="237489"/>
                    </a:cubicBezTo>
                    <a:cubicBezTo>
                      <a:pt x="93898" y="266464"/>
                      <a:pt x="112072" y="309756"/>
                      <a:pt x="103757" y="344131"/>
                    </a:cubicBezTo>
                    <a:cubicBezTo>
                      <a:pt x="102642" y="348846"/>
                      <a:pt x="107957" y="351847"/>
                      <a:pt x="110958" y="349961"/>
                    </a:cubicBezTo>
                    <a:cubicBezTo>
                      <a:pt x="111815" y="349961"/>
                      <a:pt x="112672" y="349618"/>
                      <a:pt x="113444" y="348932"/>
                    </a:cubicBezTo>
                    <a:cubicBezTo>
                      <a:pt x="134018" y="327329"/>
                      <a:pt x="136504" y="292868"/>
                      <a:pt x="138133" y="26449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6" name="任意多边形: 形状 2185">
                <a:extLst>
                  <a:ext uri="{FF2B5EF4-FFF2-40B4-BE49-F238E27FC236}">
                    <a16:creationId xmlns:a16="http://schemas.microsoft.com/office/drawing/2014/main" id="{303D28BB-8D4D-37EB-E20A-E474C01F50E2}"/>
                  </a:ext>
                </a:extLst>
              </p:cNvPr>
              <p:cNvSpPr/>
              <p:nvPr/>
            </p:nvSpPr>
            <p:spPr>
              <a:xfrm>
                <a:off x="3568577" y="3849078"/>
                <a:ext cx="166924" cy="238955"/>
              </a:xfrm>
              <a:custGeom>
                <a:avLst/>
                <a:gdLst>
                  <a:gd name="connsiteX0" fmla="*/ 154726 w 166924"/>
                  <a:gd name="connsiteY0" fmla="*/ 235804 h 238955"/>
                  <a:gd name="connsiteX1" fmla="*/ 132266 w 166924"/>
                  <a:gd name="connsiteY1" fmla="*/ 121790 h 238955"/>
                  <a:gd name="connsiteX2" fmla="*/ 61285 w 166924"/>
                  <a:gd name="connsiteY2" fmla="*/ 65897 h 238955"/>
                  <a:gd name="connsiteX3" fmla="*/ 16537 w 166924"/>
                  <a:gd name="connsiteY3" fmla="*/ 5118 h 238955"/>
                  <a:gd name="connsiteX4" fmla="*/ 15423 w 166924"/>
                  <a:gd name="connsiteY4" fmla="*/ 2546 h 238955"/>
                  <a:gd name="connsiteX5" fmla="*/ 9850 w 166924"/>
                  <a:gd name="connsiteY5" fmla="*/ 1346 h 238955"/>
                  <a:gd name="connsiteX6" fmla="*/ 22966 w 166924"/>
                  <a:gd name="connsiteY6" fmla="*/ 108331 h 238955"/>
                  <a:gd name="connsiteX7" fmla="*/ 145296 w 166924"/>
                  <a:gd name="connsiteY7" fmla="*/ 235032 h 238955"/>
                  <a:gd name="connsiteX8" fmla="*/ 154726 w 166924"/>
                  <a:gd name="connsiteY8" fmla="*/ 235804 h 2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924" h="238955">
                    <a:moveTo>
                      <a:pt x="154726" y="235804"/>
                    </a:moveTo>
                    <a:cubicBezTo>
                      <a:pt x="183015" y="200399"/>
                      <a:pt x="156440" y="151365"/>
                      <a:pt x="132266" y="121790"/>
                    </a:cubicBezTo>
                    <a:cubicBezTo>
                      <a:pt x="113149" y="98387"/>
                      <a:pt x="86574" y="81584"/>
                      <a:pt x="61285" y="65897"/>
                    </a:cubicBezTo>
                    <a:cubicBezTo>
                      <a:pt x="39683" y="52438"/>
                      <a:pt x="16366" y="32636"/>
                      <a:pt x="16537" y="5118"/>
                    </a:cubicBezTo>
                    <a:cubicBezTo>
                      <a:pt x="16537" y="3918"/>
                      <a:pt x="16108" y="3060"/>
                      <a:pt x="15423" y="2546"/>
                    </a:cubicBezTo>
                    <a:cubicBezTo>
                      <a:pt x="14822" y="146"/>
                      <a:pt x="11393" y="-1140"/>
                      <a:pt x="9850" y="1346"/>
                    </a:cubicBezTo>
                    <a:cubicBezTo>
                      <a:pt x="-10295" y="33064"/>
                      <a:pt x="3678" y="79441"/>
                      <a:pt x="22966" y="108331"/>
                    </a:cubicBezTo>
                    <a:cubicBezTo>
                      <a:pt x="57685" y="160537"/>
                      <a:pt x="133809" y="163538"/>
                      <a:pt x="145296" y="235032"/>
                    </a:cubicBezTo>
                    <a:cubicBezTo>
                      <a:pt x="146153" y="240347"/>
                      <a:pt x="153268" y="239919"/>
                      <a:pt x="154726" y="23580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7" name="任意多边形: 形状 2186">
                <a:extLst>
                  <a:ext uri="{FF2B5EF4-FFF2-40B4-BE49-F238E27FC236}">
                    <a16:creationId xmlns:a16="http://schemas.microsoft.com/office/drawing/2014/main" id="{209B19AA-B3BA-E28C-5974-DBFDB603FA98}"/>
                  </a:ext>
                </a:extLst>
              </p:cNvPr>
              <p:cNvSpPr/>
              <p:nvPr/>
            </p:nvSpPr>
            <p:spPr>
              <a:xfrm>
                <a:off x="3534437" y="4030853"/>
                <a:ext cx="129279" cy="119008"/>
              </a:xfrm>
              <a:custGeom>
                <a:avLst/>
                <a:gdLst>
                  <a:gd name="connsiteX0" fmla="*/ 126373 w 129279"/>
                  <a:gd name="connsiteY0" fmla="*/ 113779 h 119008"/>
                  <a:gd name="connsiteX1" fmla="*/ 9272 w 129279"/>
                  <a:gd name="connsiteY1" fmla="*/ 2422 h 119008"/>
                  <a:gd name="connsiteX2" fmla="*/ 5329 w 129279"/>
                  <a:gd name="connsiteY2" fmla="*/ 22 h 119008"/>
                  <a:gd name="connsiteX3" fmla="*/ 4815 w 129279"/>
                  <a:gd name="connsiteY3" fmla="*/ 107 h 119008"/>
                  <a:gd name="connsiteX4" fmla="*/ 4729 w 129279"/>
                  <a:gd name="connsiteY4" fmla="*/ 107 h 119008"/>
                  <a:gd name="connsiteX5" fmla="*/ 2243 w 129279"/>
                  <a:gd name="connsiteY5" fmla="*/ 2336 h 119008"/>
                  <a:gd name="connsiteX6" fmla="*/ 22988 w 129279"/>
                  <a:gd name="connsiteY6" fmla="*/ 76917 h 119008"/>
                  <a:gd name="connsiteX7" fmla="*/ 117629 w 129279"/>
                  <a:gd name="connsiteY7" fmla="*/ 117893 h 119008"/>
                  <a:gd name="connsiteX8" fmla="*/ 124401 w 129279"/>
                  <a:gd name="connsiteY8" fmla="*/ 116093 h 119008"/>
                  <a:gd name="connsiteX9" fmla="*/ 126373 w 129279"/>
                  <a:gd name="connsiteY9" fmla="*/ 113779 h 119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79" h="119008">
                    <a:moveTo>
                      <a:pt x="126373" y="113779"/>
                    </a:moveTo>
                    <a:cubicBezTo>
                      <a:pt x="149690" y="35255"/>
                      <a:pt x="25560" y="57543"/>
                      <a:pt x="9272" y="2422"/>
                    </a:cubicBezTo>
                    <a:cubicBezTo>
                      <a:pt x="8758" y="707"/>
                      <a:pt x="6872" y="-150"/>
                      <a:pt x="5329" y="22"/>
                    </a:cubicBezTo>
                    <a:cubicBezTo>
                      <a:pt x="5157" y="22"/>
                      <a:pt x="4986" y="22"/>
                      <a:pt x="4815" y="107"/>
                    </a:cubicBezTo>
                    <a:cubicBezTo>
                      <a:pt x="4815" y="107"/>
                      <a:pt x="4729" y="107"/>
                      <a:pt x="4729" y="107"/>
                    </a:cubicBezTo>
                    <a:cubicBezTo>
                      <a:pt x="3614" y="279"/>
                      <a:pt x="2586" y="965"/>
                      <a:pt x="2243" y="2336"/>
                    </a:cubicBezTo>
                    <a:cubicBezTo>
                      <a:pt x="-4787" y="29511"/>
                      <a:pt x="5415" y="56000"/>
                      <a:pt x="22988" y="76917"/>
                    </a:cubicBezTo>
                    <a:cubicBezTo>
                      <a:pt x="47677" y="106406"/>
                      <a:pt x="90282" y="94319"/>
                      <a:pt x="117629" y="117893"/>
                    </a:cubicBezTo>
                    <a:cubicBezTo>
                      <a:pt x="120286" y="120208"/>
                      <a:pt x="123201" y="118579"/>
                      <a:pt x="124401" y="116093"/>
                    </a:cubicBezTo>
                    <a:cubicBezTo>
                      <a:pt x="125258" y="115750"/>
                      <a:pt x="125944" y="114979"/>
                      <a:pt x="126373" y="11377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8" name="任意多边形: 形状 2187">
                <a:extLst>
                  <a:ext uri="{FF2B5EF4-FFF2-40B4-BE49-F238E27FC236}">
                    <a16:creationId xmlns:a16="http://schemas.microsoft.com/office/drawing/2014/main" id="{6299F5CB-27F7-9793-0864-A9AB3B9C9B1E}"/>
                  </a:ext>
                </a:extLst>
              </p:cNvPr>
              <p:cNvSpPr/>
              <p:nvPr/>
            </p:nvSpPr>
            <p:spPr>
              <a:xfrm>
                <a:off x="3626326" y="4142954"/>
                <a:ext cx="56602" cy="127075"/>
              </a:xfrm>
              <a:custGeom>
                <a:avLst/>
                <a:gdLst>
                  <a:gd name="connsiteX0" fmla="*/ 35084 w 56602"/>
                  <a:gd name="connsiteY0" fmla="*/ 120749 h 127075"/>
                  <a:gd name="connsiteX1" fmla="*/ 55229 w 56602"/>
                  <a:gd name="connsiteY1" fmla="*/ 63999 h 127075"/>
                  <a:gd name="connsiteX2" fmla="*/ 33541 w 56602"/>
                  <a:gd name="connsiteY2" fmla="*/ 1849 h 127075"/>
                  <a:gd name="connsiteX3" fmla="*/ 24711 w 56602"/>
                  <a:gd name="connsiteY3" fmla="*/ 5535 h 127075"/>
                  <a:gd name="connsiteX4" fmla="*/ 22 w 56602"/>
                  <a:gd name="connsiteY4" fmla="*/ 87745 h 127075"/>
                  <a:gd name="connsiteX5" fmla="*/ 31397 w 56602"/>
                  <a:gd name="connsiteY5" fmla="*/ 126493 h 127075"/>
                  <a:gd name="connsiteX6" fmla="*/ 33455 w 56602"/>
                  <a:gd name="connsiteY6" fmla="*/ 124950 h 127075"/>
                  <a:gd name="connsiteX7" fmla="*/ 35084 w 56602"/>
                  <a:gd name="connsiteY7" fmla="*/ 120749 h 12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02" h="127075">
                    <a:moveTo>
                      <a:pt x="35084" y="120749"/>
                    </a:moveTo>
                    <a:cubicBezTo>
                      <a:pt x="24368" y="102833"/>
                      <a:pt x="52143" y="81659"/>
                      <a:pt x="55229" y="63999"/>
                    </a:cubicBezTo>
                    <a:cubicBezTo>
                      <a:pt x="59344" y="41025"/>
                      <a:pt x="54800" y="14450"/>
                      <a:pt x="33541" y="1849"/>
                    </a:cubicBezTo>
                    <a:cubicBezTo>
                      <a:pt x="30883" y="-1752"/>
                      <a:pt x="23854" y="134"/>
                      <a:pt x="24711" y="5535"/>
                    </a:cubicBezTo>
                    <a:cubicBezTo>
                      <a:pt x="29597" y="35967"/>
                      <a:pt x="1136" y="57913"/>
                      <a:pt x="22" y="87745"/>
                    </a:cubicBezTo>
                    <a:cubicBezTo>
                      <a:pt x="-578" y="104376"/>
                      <a:pt x="11081" y="131379"/>
                      <a:pt x="31397" y="126493"/>
                    </a:cubicBezTo>
                    <a:cubicBezTo>
                      <a:pt x="32426" y="126236"/>
                      <a:pt x="33026" y="125636"/>
                      <a:pt x="33455" y="124950"/>
                    </a:cubicBezTo>
                    <a:cubicBezTo>
                      <a:pt x="35169" y="124264"/>
                      <a:pt x="36198" y="122721"/>
                      <a:pt x="35084" y="12074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9" name="任意多边形: 形状 2188">
                <a:extLst>
                  <a:ext uri="{FF2B5EF4-FFF2-40B4-BE49-F238E27FC236}">
                    <a16:creationId xmlns:a16="http://schemas.microsoft.com/office/drawing/2014/main" id="{8B8DCEAA-AD72-BDDB-775B-12CB0AF2AACF}"/>
                  </a:ext>
                </a:extLst>
              </p:cNvPr>
              <p:cNvSpPr/>
              <p:nvPr/>
            </p:nvSpPr>
            <p:spPr>
              <a:xfrm>
                <a:off x="3712777" y="4081341"/>
                <a:ext cx="91888" cy="220609"/>
              </a:xfrm>
              <a:custGeom>
                <a:avLst/>
                <a:gdLst>
                  <a:gd name="connsiteX0" fmla="*/ 90336 w 91888"/>
                  <a:gd name="connsiteY0" fmla="*/ 218024 h 220609"/>
                  <a:gd name="connsiteX1" fmla="*/ 91108 w 91888"/>
                  <a:gd name="connsiteY1" fmla="*/ 213310 h 220609"/>
                  <a:gd name="connsiteX2" fmla="*/ 63676 w 91888"/>
                  <a:gd name="connsiteY2" fmla="*/ 90637 h 220609"/>
                  <a:gd name="connsiteX3" fmla="*/ 8726 w 91888"/>
                  <a:gd name="connsiteY3" fmla="*/ 969 h 220609"/>
                  <a:gd name="connsiteX4" fmla="*/ 3240 w 91888"/>
                  <a:gd name="connsiteY4" fmla="*/ 969 h 220609"/>
                  <a:gd name="connsiteX5" fmla="*/ 154 w 91888"/>
                  <a:gd name="connsiteY5" fmla="*/ 5941 h 220609"/>
                  <a:gd name="connsiteX6" fmla="*/ 11212 w 91888"/>
                  <a:gd name="connsiteY6" fmla="*/ 134785 h 220609"/>
                  <a:gd name="connsiteX7" fmla="*/ 85964 w 91888"/>
                  <a:gd name="connsiteY7" fmla="*/ 220510 h 220609"/>
                  <a:gd name="connsiteX8" fmla="*/ 87764 w 91888"/>
                  <a:gd name="connsiteY8" fmla="*/ 220510 h 220609"/>
                  <a:gd name="connsiteX9" fmla="*/ 90336 w 91888"/>
                  <a:gd name="connsiteY9" fmla="*/ 218024 h 220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888" h="220609">
                    <a:moveTo>
                      <a:pt x="90336" y="218024"/>
                    </a:moveTo>
                    <a:cubicBezTo>
                      <a:pt x="91794" y="216996"/>
                      <a:pt x="92565" y="214938"/>
                      <a:pt x="91108" y="213310"/>
                    </a:cubicBezTo>
                    <a:cubicBezTo>
                      <a:pt x="62133" y="180305"/>
                      <a:pt x="70877" y="131357"/>
                      <a:pt x="63676" y="90637"/>
                    </a:cubicBezTo>
                    <a:cubicBezTo>
                      <a:pt x="57075" y="53261"/>
                      <a:pt x="39073" y="23514"/>
                      <a:pt x="8726" y="969"/>
                    </a:cubicBezTo>
                    <a:cubicBezTo>
                      <a:pt x="6754" y="-489"/>
                      <a:pt x="4697" y="-146"/>
                      <a:pt x="3240" y="969"/>
                    </a:cubicBezTo>
                    <a:cubicBezTo>
                      <a:pt x="1182" y="1483"/>
                      <a:pt x="-532" y="3198"/>
                      <a:pt x="154" y="5941"/>
                    </a:cubicBezTo>
                    <a:cubicBezTo>
                      <a:pt x="10612" y="48117"/>
                      <a:pt x="-2504" y="92094"/>
                      <a:pt x="11212" y="134785"/>
                    </a:cubicBezTo>
                    <a:cubicBezTo>
                      <a:pt x="23385" y="172847"/>
                      <a:pt x="45331" y="209366"/>
                      <a:pt x="85964" y="220510"/>
                    </a:cubicBezTo>
                    <a:cubicBezTo>
                      <a:pt x="86564" y="220682"/>
                      <a:pt x="87164" y="220596"/>
                      <a:pt x="87764" y="220510"/>
                    </a:cubicBezTo>
                    <a:cubicBezTo>
                      <a:pt x="89222" y="220425"/>
                      <a:pt x="90336" y="219396"/>
                      <a:pt x="90336" y="21802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0" name="任意多边形: 形状 2189">
                <a:extLst>
                  <a:ext uri="{FF2B5EF4-FFF2-40B4-BE49-F238E27FC236}">
                    <a16:creationId xmlns:a16="http://schemas.microsoft.com/office/drawing/2014/main" id="{FC5401F0-0975-C716-BEBB-6C281948B6F7}"/>
                  </a:ext>
                </a:extLst>
              </p:cNvPr>
              <p:cNvSpPr/>
              <p:nvPr/>
            </p:nvSpPr>
            <p:spPr>
              <a:xfrm>
                <a:off x="3782442" y="4021192"/>
                <a:ext cx="195155" cy="293831"/>
              </a:xfrm>
              <a:custGeom>
                <a:avLst/>
                <a:gdLst>
                  <a:gd name="connsiteX0" fmla="*/ 194092 w 195155"/>
                  <a:gd name="connsiteY0" fmla="*/ 286146 h 293831"/>
                  <a:gd name="connsiteX1" fmla="*/ 167775 w 195155"/>
                  <a:gd name="connsiteY1" fmla="*/ 261972 h 293831"/>
                  <a:gd name="connsiteX2" fmla="*/ 148915 w 195155"/>
                  <a:gd name="connsiteY2" fmla="*/ 214823 h 293831"/>
                  <a:gd name="connsiteX3" fmla="*/ 119769 w 195155"/>
                  <a:gd name="connsiteY3" fmla="*/ 118554 h 293831"/>
                  <a:gd name="connsiteX4" fmla="*/ 8840 w 195155"/>
                  <a:gd name="connsiteY4" fmla="*/ 1454 h 293831"/>
                  <a:gd name="connsiteX5" fmla="*/ 2068 w 195155"/>
                  <a:gd name="connsiteY5" fmla="*/ 9426 h 293831"/>
                  <a:gd name="connsiteX6" fmla="*/ 36358 w 195155"/>
                  <a:gd name="connsiteY6" fmla="*/ 102095 h 293831"/>
                  <a:gd name="connsiteX7" fmla="*/ 81792 w 195155"/>
                  <a:gd name="connsiteY7" fmla="*/ 206765 h 293831"/>
                  <a:gd name="connsiteX8" fmla="*/ 191263 w 195155"/>
                  <a:gd name="connsiteY8" fmla="*/ 293519 h 293831"/>
                  <a:gd name="connsiteX9" fmla="*/ 194092 w 195155"/>
                  <a:gd name="connsiteY9" fmla="*/ 286146 h 293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155" h="293831">
                    <a:moveTo>
                      <a:pt x="194092" y="286146"/>
                    </a:moveTo>
                    <a:cubicBezTo>
                      <a:pt x="185691" y="277574"/>
                      <a:pt x="175490" y="271316"/>
                      <a:pt x="167775" y="261972"/>
                    </a:cubicBezTo>
                    <a:cubicBezTo>
                      <a:pt x="157488" y="249542"/>
                      <a:pt x="153973" y="229825"/>
                      <a:pt x="148915" y="214823"/>
                    </a:cubicBezTo>
                    <a:cubicBezTo>
                      <a:pt x="138285" y="183019"/>
                      <a:pt x="131341" y="150101"/>
                      <a:pt x="119769" y="118554"/>
                    </a:cubicBezTo>
                    <a:cubicBezTo>
                      <a:pt x="100652" y="66605"/>
                      <a:pt x="63447" y="17998"/>
                      <a:pt x="8840" y="1454"/>
                    </a:cubicBezTo>
                    <a:cubicBezTo>
                      <a:pt x="3354" y="-3176"/>
                      <a:pt x="-3504" y="4282"/>
                      <a:pt x="2068" y="9426"/>
                    </a:cubicBezTo>
                    <a:cubicBezTo>
                      <a:pt x="26843" y="32143"/>
                      <a:pt x="27014" y="71920"/>
                      <a:pt x="36358" y="102095"/>
                    </a:cubicBezTo>
                    <a:cubicBezTo>
                      <a:pt x="47588" y="138528"/>
                      <a:pt x="62847" y="173761"/>
                      <a:pt x="81792" y="206765"/>
                    </a:cubicBezTo>
                    <a:cubicBezTo>
                      <a:pt x="102624" y="243112"/>
                      <a:pt x="143343" y="298491"/>
                      <a:pt x="191263" y="293519"/>
                    </a:cubicBezTo>
                    <a:cubicBezTo>
                      <a:pt x="194521" y="293347"/>
                      <a:pt x="196492" y="288632"/>
                      <a:pt x="194092" y="28614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1" name="任意多边形: 形状 2190">
                <a:extLst>
                  <a:ext uri="{FF2B5EF4-FFF2-40B4-BE49-F238E27FC236}">
                    <a16:creationId xmlns:a16="http://schemas.microsoft.com/office/drawing/2014/main" id="{6D002925-FC01-99D7-4D3E-37C17441223F}"/>
                  </a:ext>
                </a:extLst>
              </p:cNvPr>
              <p:cNvSpPr/>
              <p:nvPr/>
            </p:nvSpPr>
            <p:spPr>
              <a:xfrm>
                <a:off x="3857069" y="3967433"/>
                <a:ext cx="341601" cy="317484"/>
              </a:xfrm>
              <a:custGeom>
                <a:avLst/>
                <a:gdLst>
                  <a:gd name="connsiteX0" fmla="*/ 338493 w 341601"/>
                  <a:gd name="connsiteY0" fmla="*/ 304843 h 317484"/>
                  <a:gd name="connsiteX1" fmla="*/ 225593 w 341601"/>
                  <a:gd name="connsiteY1" fmla="*/ 201630 h 317484"/>
                  <a:gd name="connsiteX2" fmla="*/ 147669 w 341601"/>
                  <a:gd name="connsiteY2" fmla="*/ 78872 h 317484"/>
                  <a:gd name="connsiteX3" fmla="*/ 1508 w 341601"/>
                  <a:gd name="connsiteY3" fmla="*/ 7378 h 317484"/>
                  <a:gd name="connsiteX4" fmla="*/ 823 w 341601"/>
                  <a:gd name="connsiteY4" fmla="*/ 12436 h 317484"/>
                  <a:gd name="connsiteX5" fmla="*/ 3651 w 341601"/>
                  <a:gd name="connsiteY5" fmla="*/ 16036 h 317484"/>
                  <a:gd name="connsiteX6" fmla="*/ 90748 w 341601"/>
                  <a:gd name="connsiteY6" fmla="*/ 123535 h 317484"/>
                  <a:gd name="connsiteX7" fmla="*/ 157785 w 341601"/>
                  <a:gd name="connsiteY7" fmla="*/ 229834 h 317484"/>
                  <a:gd name="connsiteX8" fmla="*/ 337722 w 341601"/>
                  <a:gd name="connsiteY8" fmla="*/ 314102 h 317484"/>
                  <a:gd name="connsiteX9" fmla="*/ 338493 w 341601"/>
                  <a:gd name="connsiteY9" fmla="*/ 304843 h 317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1601" h="317484">
                    <a:moveTo>
                      <a:pt x="338493" y="304843"/>
                    </a:moveTo>
                    <a:cubicBezTo>
                      <a:pt x="289887" y="289756"/>
                      <a:pt x="253025" y="242007"/>
                      <a:pt x="225593" y="201630"/>
                    </a:cubicBezTo>
                    <a:cubicBezTo>
                      <a:pt x="198333" y="161426"/>
                      <a:pt x="178530" y="116591"/>
                      <a:pt x="147669" y="78872"/>
                    </a:cubicBezTo>
                    <a:cubicBezTo>
                      <a:pt x="121095" y="46468"/>
                      <a:pt x="49943" y="-22626"/>
                      <a:pt x="1508" y="7378"/>
                    </a:cubicBezTo>
                    <a:cubicBezTo>
                      <a:pt x="-463" y="8578"/>
                      <a:pt x="-292" y="10807"/>
                      <a:pt x="823" y="12436"/>
                    </a:cubicBezTo>
                    <a:cubicBezTo>
                      <a:pt x="1080" y="13893"/>
                      <a:pt x="1937" y="15264"/>
                      <a:pt x="3651" y="16036"/>
                    </a:cubicBezTo>
                    <a:cubicBezTo>
                      <a:pt x="47543" y="36267"/>
                      <a:pt x="70174" y="82387"/>
                      <a:pt x="90748" y="123535"/>
                    </a:cubicBezTo>
                    <a:cubicBezTo>
                      <a:pt x="109779" y="161768"/>
                      <a:pt x="129753" y="197259"/>
                      <a:pt x="157785" y="229834"/>
                    </a:cubicBezTo>
                    <a:cubicBezTo>
                      <a:pt x="200133" y="279040"/>
                      <a:pt x="268113" y="331418"/>
                      <a:pt x="337722" y="314102"/>
                    </a:cubicBezTo>
                    <a:cubicBezTo>
                      <a:pt x="341922" y="313073"/>
                      <a:pt x="343465" y="306386"/>
                      <a:pt x="338493" y="3048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2" name="任意多边形: 形状 2191">
                <a:extLst>
                  <a:ext uri="{FF2B5EF4-FFF2-40B4-BE49-F238E27FC236}">
                    <a16:creationId xmlns:a16="http://schemas.microsoft.com/office/drawing/2014/main" id="{FCFF488B-7319-046A-1621-2C76E7698D35}"/>
                  </a:ext>
                </a:extLst>
              </p:cNvPr>
              <p:cNvSpPr/>
              <p:nvPr/>
            </p:nvSpPr>
            <p:spPr>
              <a:xfrm>
                <a:off x="3951470" y="3907855"/>
                <a:ext cx="409322" cy="278298"/>
              </a:xfrm>
              <a:custGeom>
                <a:avLst/>
                <a:gdLst>
                  <a:gd name="connsiteX0" fmla="*/ 404913 w 409322"/>
                  <a:gd name="connsiteY0" fmla="*/ 257351 h 278298"/>
                  <a:gd name="connsiteX1" fmla="*/ 272553 w 409322"/>
                  <a:gd name="connsiteY1" fmla="*/ 182770 h 278298"/>
                  <a:gd name="connsiteX2" fmla="*/ 180399 w 409322"/>
                  <a:gd name="connsiteY2" fmla="*/ 80243 h 278298"/>
                  <a:gd name="connsiteX3" fmla="*/ 87130 w 409322"/>
                  <a:gd name="connsiteY3" fmla="*/ 17321 h 278298"/>
                  <a:gd name="connsiteX4" fmla="*/ 6720 w 409322"/>
                  <a:gd name="connsiteY4" fmla="*/ 2576 h 278298"/>
                  <a:gd name="connsiteX5" fmla="*/ 4062 w 409322"/>
                  <a:gd name="connsiteY5" fmla="*/ 3348 h 278298"/>
                  <a:gd name="connsiteX6" fmla="*/ 2519 w 409322"/>
                  <a:gd name="connsiteY6" fmla="*/ 3776 h 278298"/>
                  <a:gd name="connsiteX7" fmla="*/ 4491 w 409322"/>
                  <a:gd name="connsiteY7" fmla="*/ 11492 h 278298"/>
                  <a:gd name="connsiteX8" fmla="*/ 62613 w 409322"/>
                  <a:gd name="connsiteY8" fmla="*/ 55040 h 278298"/>
                  <a:gd name="connsiteX9" fmla="*/ 112847 w 409322"/>
                  <a:gd name="connsiteY9" fmla="*/ 115991 h 278298"/>
                  <a:gd name="connsiteX10" fmla="*/ 207574 w 409322"/>
                  <a:gd name="connsiteY10" fmla="*/ 222804 h 278298"/>
                  <a:gd name="connsiteX11" fmla="*/ 318416 w 409322"/>
                  <a:gd name="connsiteY11" fmla="*/ 272867 h 278298"/>
                  <a:gd name="connsiteX12" fmla="*/ 407313 w 409322"/>
                  <a:gd name="connsiteY12" fmla="*/ 265752 h 278298"/>
                  <a:gd name="connsiteX13" fmla="*/ 404913 w 409322"/>
                  <a:gd name="connsiteY13" fmla="*/ 257351 h 27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9322" h="278298">
                    <a:moveTo>
                      <a:pt x="404913" y="257351"/>
                    </a:moveTo>
                    <a:cubicBezTo>
                      <a:pt x="352706" y="247664"/>
                      <a:pt x="308643" y="220918"/>
                      <a:pt x="272553" y="182770"/>
                    </a:cubicBezTo>
                    <a:cubicBezTo>
                      <a:pt x="240921" y="149337"/>
                      <a:pt x="213831" y="112133"/>
                      <a:pt x="180399" y="80243"/>
                    </a:cubicBezTo>
                    <a:cubicBezTo>
                      <a:pt x="152709" y="53840"/>
                      <a:pt x="121591" y="33523"/>
                      <a:pt x="87130" y="17321"/>
                    </a:cubicBezTo>
                    <a:cubicBezTo>
                      <a:pt x="62184" y="5577"/>
                      <a:pt x="34066" y="-5053"/>
                      <a:pt x="6720" y="2576"/>
                    </a:cubicBezTo>
                    <a:cubicBezTo>
                      <a:pt x="5777" y="2576"/>
                      <a:pt x="4834" y="2833"/>
                      <a:pt x="4062" y="3348"/>
                    </a:cubicBezTo>
                    <a:cubicBezTo>
                      <a:pt x="3548" y="3519"/>
                      <a:pt x="3034" y="3605"/>
                      <a:pt x="2519" y="3776"/>
                    </a:cubicBezTo>
                    <a:cubicBezTo>
                      <a:pt x="-2110" y="5405"/>
                      <a:pt x="290" y="11492"/>
                      <a:pt x="4491" y="11492"/>
                    </a:cubicBezTo>
                    <a:cubicBezTo>
                      <a:pt x="24894" y="25465"/>
                      <a:pt x="44696" y="37638"/>
                      <a:pt x="62613" y="55040"/>
                    </a:cubicBezTo>
                    <a:cubicBezTo>
                      <a:pt x="81472" y="73385"/>
                      <a:pt x="97245" y="94902"/>
                      <a:pt x="112847" y="115991"/>
                    </a:cubicBezTo>
                    <a:cubicBezTo>
                      <a:pt x="141479" y="154652"/>
                      <a:pt x="169597" y="192714"/>
                      <a:pt x="207574" y="222804"/>
                    </a:cubicBezTo>
                    <a:cubicBezTo>
                      <a:pt x="239635" y="248178"/>
                      <a:pt x="278725" y="264123"/>
                      <a:pt x="318416" y="272867"/>
                    </a:cubicBezTo>
                    <a:cubicBezTo>
                      <a:pt x="348420" y="279468"/>
                      <a:pt x="380309" y="282983"/>
                      <a:pt x="407313" y="265752"/>
                    </a:cubicBezTo>
                    <a:cubicBezTo>
                      <a:pt x="411428" y="263266"/>
                      <a:pt x="408513" y="258037"/>
                      <a:pt x="404913" y="25735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3" name="任意多边形: 形状 2192">
                <a:extLst>
                  <a:ext uri="{FF2B5EF4-FFF2-40B4-BE49-F238E27FC236}">
                    <a16:creationId xmlns:a16="http://schemas.microsoft.com/office/drawing/2014/main" id="{B5C67B63-1EE1-61A9-C722-86AAA95D82E2}"/>
                  </a:ext>
                </a:extLst>
              </p:cNvPr>
              <p:cNvSpPr/>
              <p:nvPr/>
            </p:nvSpPr>
            <p:spPr>
              <a:xfrm>
                <a:off x="4076151" y="3849078"/>
                <a:ext cx="393150" cy="252831"/>
              </a:xfrm>
              <a:custGeom>
                <a:avLst/>
                <a:gdLst>
                  <a:gd name="connsiteX0" fmla="*/ 388845 w 393150"/>
                  <a:gd name="connsiteY0" fmla="*/ 234346 h 252831"/>
                  <a:gd name="connsiteX1" fmla="*/ 277745 w 393150"/>
                  <a:gd name="connsiteY1" fmla="*/ 186769 h 252831"/>
                  <a:gd name="connsiteX2" fmla="*/ 186877 w 393150"/>
                  <a:gd name="connsiteY2" fmla="*/ 84241 h 252831"/>
                  <a:gd name="connsiteX3" fmla="*/ 99437 w 393150"/>
                  <a:gd name="connsiteY3" fmla="*/ 12318 h 252831"/>
                  <a:gd name="connsiteX4" fmla="*/ 4968 w 393150"/>
                  <a:gd name="connsiteY4" fmla="*/ 60 h 252831"/>
                  <a:gd name="connsiteX5" fmla="*/ 1796 w 393150"/>
                  <a:gd name="connsiteY5" fmla="*/ 1346 h 252831"/>
                  <a:gd name="connsiteX6" fmla="*/ 1882 w 393150"/>
                  <a:gd name="connsiteY6" fmla="*/ 9061 h 252831"/>
                  <a:gd name="connsiteX7" fmla="*/ 189277 w 393150"/>
                  <a:gd name="connsiteY7" fmla="*/ 202371 h 252831"/>
                  <a:gd name="connsiteX8" fmla="*/ 297976 w 393150"/>
                  <a:gd name="connsiteY8" fmla="*/ 246262 h 252831"/>
                  <a:gd name="connsiteX9" fmla="*/ 390302 w 393150"/>
                  <a:gd name="connsiteY9" fmla="*/ 243519 h 252831"/>
                  <a:gd name="connsiteX10" fmla="*/ 388845 w 393150"/>
                  <a:gd name="connsiteY10" fmla="*/ 234346 h 25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150" h="252831">
                    <a:moveTo>
                      <a:pt x="388845" y="234346"/>
                    </a:moveTo>
                    <a:cubicBezTo>
                      <a:pt x="351726" y="227317"/>
                      <a:pt x="307235" y="209914"/>
                      <a:pt x="277745" y="186769"/>
                    </a:cubicBezTo>
                    <a:cubicBezTo>
                      <a:pt x="241998" y="158651"/>
                      <a:pt x="216966" y="117932"/>
                      <a:pt x="186877" y="84241"/>
                    </a:cubicBezTo>
                    <a:cubicBezTo>
                      <a:pt x="161845" y="56210"/>
                      <a:pt x="132613" y="30235"/>
                      <a:pt x="99437" y="12318"/>
                    </a:cubicBezTo>
                    <a:cubicBezTo>
                      <a:pt x="69262" y="-3969"/>
                      <a:pt x="36686" y="5289"/>
                      <a:pt x="4968" y="60"/>
                    </a:cubicBezTo>
                    <a:cubicBezTo>
                      <a:pt x="3511" y="-197"/>
                      <a:pt x="2482" y="402"/>
                      <a:pt x="1796" y="1346"/>
                    </a:cubicBezTo>
                    <a:cubicBezTo>
                      <a:pt x="-261" y="3060"/>
                      <a:pt x="-947" y="6317"/>
                      <a:pt x="1882" y="9061"/>
                    </a:cubicBezTo>
                    <a:cubicBezTo>
                      <a:pt x="66776" y="69840"/>
                      <a:pt x="115468" y="151793"/>
                      <a:pt x="189277" y="202371"/>
                    </a:cubicBezTo>
                    <a:cubicBezTo>
                      <a:pt x="221938" y="224831"/>
                      <a:pt x="260000" y="236489"/>
                      <a:pt x="297976" y="246262"/>
                    </a:cubicBezTo>
                    <a:cubicBezTo>
                      <a:pt x="329266" y="254320"/>
                      <a:pt x="360127" y="256635"/>
                      <a:pt x="390302" y="243519"/>
                    </a:cubicBezTo>
                    <a:cubicBezTo>
                      <a:pt x="395103" y="241547"/>
                      <a:pt x="393302" y="235203"/>
                      <a:pt x="388845" y="23434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4" name="任意多边形: 形状 2193">
                <a:extLst>
                  <a:ext uri="{FF2B5EF4-FFF2-40B4-BE49-F238E27FC236}">
                    <a16:creationId xmlns:a16="http://schemas.microsoft.com/office/drawing/2014/main" id="{E69C348F-4F61-D939-F719-1B457F8EA95F}"/>
                  </a:ext>
                </a:extLst>
              </p:cNvPr>
              <p:cNvSpPr/>
              <p:nvPr/>
            </p:nvSpPr>
            <p:spPr>
              <a:xfrm>
                <a:off x="4169772" y="3806753"/>
                <a:ext cx="380923" cy="158794"/>
              </a:xfrm>
              <a:custGeom>
                <a:avLst/>
                <a:gdLst>
                  <a:gd name="connsiteX0" fmla="*/ 377005 w 380923"/>
                  <a:gd name="connsiteY0" fmla="*/ 136682 h 158794"/>
                  <a:gd name="connsiteX1" fmla="*/ 177609 w 380923"/>
                  <a:gd name="connsiteY1" fmla="*/ 44956 h 158794"/>
                  <a:gd name="connsiteX2" fmla="*/ 6759 w 380923"/>
                  <a:gd name="connsiteY2" fmla="*/ 1237 h 158794"/>
                  <a:gd name="connsiteX3" fmla="*/ 5130 w 380923"/>
                  <a:gd name="connsiteY3" fmla="*/ 1408 h 158794"/>
                  <a:gd name="connsiteX4" fmla="*/ 3158 w 380923"/>
                  <a:gd name="connsiteY4" fmla="*/ 1580 h 158794"/>
                  <a:gd name="connsiteX5" fmla="*/ 1615 w 380923"/>
                  <a:gd name="connsiteY5" fmla="*/ 8352 h 158794"/>
                  <a:gd name="connsiteX6" fmla="*/ 4616 w 380923"/>
                  <a:gd name="connsiteY6" fmla="*/ 11009 h 158794"/>
                  <a:gd name="connsiteX7" fmla="*/ 52450 w 380923"/>
                  <a:gd name="connsiteY7" fmla="*/ 41699 h 158794"/>
                  <a:gd name="connsiteX8" fmla="*/ 103199 w 380923"/>
                  <a:gd name="connsiteY8" fmla="*/ 81475 h 158794"/>
                  <a:gd name="connsiteX9" fmla="*/ 202297 w 380923"/>
                  <a:gd name="connsiteY9" fmla="*/ 139682 h 158794"/>
                  <a:gd name="connsiteX10" fmla="*/ 297195 w 380923"/>
                  <a:gd name="connsiteY10" fmla="*/ 157428 h 158794"/>
                  <a:gd name="connsiteX11" fmla="*/ 378291 w 380923"/>
                  <a:gd name="connsiteY11" fmla="*/ 145255 h 158794"/>
                  <a:gd name="connsiteX12" fmla="*/ 377005 w 380923"/>
                  <a:gd name="connsiteY12" fmla="*/ 136682 h 15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0923" h="158794">
                    <a:moveTo>
                      <a:pt x="377005" y="136682"/>
                    </a:moveTo>
                    <a:cubicBezTo>
                      <a:pt x="300196" y="130510"/>
                      <a:pt x="241988" y="81647"/>
                      <a:pt x="177609" y="44956"/>
                    </a:cubicBezTo>
                    <a:cubicBezTo>
                      <a:pt x="126431" y="15810"/>
                      <a:pt x="66338" y="-5450"/>
                      <a:pt x="6759" y="1237"/>
                    </a:cubicBezTo>
                    <a:cubicBezTo>
                      <a:pt x="6159" y="1237"/>
                      <a:pt x="5644" y="1237"/>
                      <a:pt x="5130" y="1408"/>
                    </a:cubicBezTo>
                    <a:cubicBezTo>
                      <a:pt x="4444" y="1494"/>
                      <a:pt x="3844" y="1494"/>
                      <a:pt x="3158" y="1580"/>
                    </a:cubicBezTo>
                    <a:cubicBezTo>
                      <a:pt x="-699" y="2094"/>
                      <a:pt x="-785" y="6466"/>
                      <a:pt x="1615" y="8352"/>
                    </a:cubicBezTo>
                    <a:cubicBezTo>
                      <a:pt x="2044" y="9552"/>
                      <a:pt x="2987" y="10495"/>
                      <a:pt x="4616" y="11009"/>
                    </a:cubicBezTo>
                    <a:cubicBezTo>
                      <a:pt x="21761" y="16581"/>
                      <a:pt x="37791" y="31326"/>
                      <a:pt x="52450" y="41699"/>
                    </a:cubicBezTo>
                    <a:cubicBezTo>
                      <a:pt x="69938" y="54129"/>
                      <a:pt x="86226" y="68445"/>
                      <a:pt x="103199" y="81475"/>
                    </a:cubicBezTo>
                    <a:cubicBezTo>
                      <a:pt x="133546" y="104707"/>
                      <a:pt x="166807" y="125367"/>
                      <a:pt x="202297" y="139682"/>
                    </a:cubicBezTo>
                    <a:cubicBezTo>
                      <a:pt x="232216" y="151770"/>
                      <a:pt x="265477" y="153999"/>
                      <a:pt x="297195" y="157428"/>
                    </a:cubicBezTo>
                    <a:cubicBezTo>
                      <a:pt x="325227" y="160514"/>
                      <a:pt x="353174" y="159142"/>
                      <a:pt x="378291" y="145255"/>
                    </a:cubicBezTo>
                    <a:cubicBezTo>
                      <a:pt x="382149" y="143112"/>
                      <a:pt x="381806" y="137025"/>
                      <a:pt x="377005" y="13668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195" name="图形 2">
                <a:extLst>
                  <a:ext uri="{FF2B5EF4-FFF2-40B4-BE49-F238E27FC236}">
                    <a16:creationId xmlns:a16="http://schemas.microsoft.com/office/drawing/2014/main" id="{444B255F-0CB4-F12B-332E-5AF58CD423BD}"/>
                  </a:ext>
                </a:extLst>
              </p:cNvPr>
              <p:cNvGrpSpPr/>
              <p:nvPr/>
            </p:nvGrpSpPr>
            <p:grpSpPr>
              <a:xfrm>
                <a:off x="3515420" y="3793249"/>
                <a:ext cx="793762" cy="511229"/>
                <a:chOff x="3515420" y="3793249"/>
                <a:chExt cx="793762" cy="511229"/>
              </a:xfrm>
              <a:solidFill>
                <a:srgbClr val="9CCC65"/>
              </a:solidFill>
            </p:grpSpPr>
            <p:sp>
              <p:nvSpPr>
                <p:cNvPr id="2196" name="任意多边形: 形状 2195">
                  <a:extLst>
                    <a:ext uri="{FF2B5EF4-FFF2-40B4-BE49-F238E27FC236}">
                      <a16:creationId xmlns:a16="http://schemas.microsoft.com/office/drawing/2014/main" id="{61A84F62-8E9B-DF71-6B85-6C2FAAFBB5D3}"/>
                    </a:ext>
                  </a:extLst>
                </p:cNvPr>
                <p:cNvSpPr/>
                <p:nvPr/>
              </p:nvSpPr>
              <p:spPr>
                <a:xfrm>
                  <a:off x="3520509" y="4304252"/>
                  <a:ext cx="482" cy="226"/>
                </a:xfrm>
                <a:custGeom>
                  <a:avLst/>
                  <a:gdLst>
                    <a:gd name="connsiteX0" fmla="*/ 483 w 482"/>
                    <a:gd name="connsiteY0" fmla="*/ 0 h 226"/>
                    <a:gd name="connsiteX1" fmla="*/ 483 w 482"/>
                    <a:gd name="connsiteY1" fmla="*/ 0 h 226"/>
                    <a:gd name="connsiteX2" fmla="*/ 483 w 482"/>
                    <a:gd name="connsiteY2" fmla="*/ 0 h 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2" h="226">
                      <a:moveTo>
                        <a:pt x="483" y="0"/>
                      </a:moveTo>
                      <a:cubicBezTo>
                        <a:pt x="483" y="86"/>
                        <a:pt x="483" y="86"/>
                        <a:pt x="483" y="0"/>
                      </a:cubicBezTo>
                      <a:cubicBezTo>
                        <a:pt x="-117" y="257"/>
                        <a:pt x="-203" y="343"/>
                        <a:pt x="483" y="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7" name="任意多边形: 形状 2196">
                  <a:extLst>
                    <a:ext uri="{FF2B5EF4-FFF2-40B4-BE49-F238E27FC236}">
                      <a16:creationId xmlns:a16="http://schemas.microsoft.com/office/drawing/2014/main" id="{A884DE97-3738-2EA7-4556-6B0BFA19AFB8}"/>
                    </a:ext>
                  </a:extLst>
                </p:cNvPr>
                <p:cNvSpPr/>
                <p:nvPr/>
              </p:nvSpPr>
              <p:spPr>
                <a:xfrm>
                  <a:off x="3515420" y="3793249"/>
                  <a:ext cx="793762" cy="510683"/>
                </a:xfrm>
                <a:custGeom>
                  <a:avLst/>
                  <a:gdLst>
                    <a:gd name="connsiteX0" fmla="*/ 790556 w 793762"/>
                    <a:gd name="connsiteY0" fmla="*/ 425 h 510683"/>
                    <a:gd name="connsiteX1" fmla="*/ 688972 w 793762"/>
                    <a:gd name="connsiteY1" fmla="*/ 5740 h 510683"/>
                    <a:gd name="connsiteX2" fmla="*/ 579587 w 793762"/>
                    <a:gd name="connsiteY2" fmla="*/ 45259 h 510683"/>
                    <a:gd name="connsiteX3" fmla="*/ 474659 w 793762"/>
                    <a:gd name="connsiteY3" fmla="*/ 96437 h 510683"/>
                    <a:gd name="connsiteX4" fmla="*/ 356102 w 793762"/>
                    <a:gd name="connsiteY4" fmla="*/ 169389 h 510683"/>
                    <a:gd name="connsiteX5" fmla="*/ 145390 w 793762"/>
                    <a:gd name="connsiteY5" fmla="*/ 341782 h 510683"/>
                    <a:gd name="connsiteX6" fmla="*/ 65237 w 793762"/>
                    <a:gd name="connsiteY6" fmla="*/ 426221 h 510683"/>
                    <a:gd name="connsiteX7" fmla="*/ 1372 w 793762"/>
                    <a:gd name="connsiteY7" fmla="*/ 501659 h 510683"/>
                    <a:gd name="connsiteX8" fmla="*/ 8573 w 793762"/>
                    <a:gd name="connsiteY8" fmla="*/ 509975 h 510683"/>
                    <a:gd name="connsiteX9" fmla="*/ 51949 w 793762"/>
                    <a:gd name="connsiteY9" fmla="*/ 456397 h 510683"/>
                    <a:gd name="connsiteX10" fmla="*/ 123787 w 793762"/>
                    <a:gd name="connsiteY10" fmla="*/ 376158 h 510683"/>
                    <a:gd name="connsiteX11" fmla="*/ 331499 w 793762"/>
                    <a:gd name="connsiteY11" fmla="*/ 197421 h 510683"/>
                    <a:gd name="connsiteX12" fmla="*/ 558756 w 793762"/>
                    <a:gd name="connsiteY12" fmla="*/ 64119 h 510683"/>
                    <a:gd name="connsiteX13" fmla="*/ 675770 w 793762"/>
                    <a:gd name="connsiteY13" fmla="*/ 17227 h 510683"/>
                    <a:gd name="connsiteX14" fmla="*/ 732177 w 793762"/>
                    <a:gd name="connsiteY14" fmla="*/ 8398 h 510683"/>
                    <a:gd name="connsiteX15" fmla="*/ 790728 w 793762"/>
                    <a:gd name="connsiteY15" fmla="*/ 7369 h 510683"/>
                    <a:gd name="connsiteX16" fmla="*/ 790556 w 793762"/>
                    <a:gd name="connsiteY16" fmla="*/ 425 h 510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93762" h="510683">
                      <a:moveTo>
                        <a:pt x="790556" y="425"/>
                      </a:moveTo>
                      <a:cubicBezTo>
                        <a:pt x="757295" y="425"/>
                        <a:pt x="724291" y="-2232"/>
                        <a:pt x="688972" y="5740"/>
                      </a:cubicBezTo>
                      <a:cubicBezTo>
                        <a:pt x="648338" y="14827"/>
                        <a:pt x="626135" y="22456"/>
                        <a:pt x="579587" y="45259"/>
                      </a:cubicBezTo>
                      <a:cubicBezTo>
                        <a:pt x="544354" y="62576"/>
                        <a:pt x="508264" y="75692"/>
                        <a:pt x="474659" y="96437"/>
                      </a:cubicBezTo>
                      <a:cubicBezTo>
                        <a:pt x="435140" y="120869"/>
                        <a:pt x="395278" y="144529"/>
                        <a:pt x="356102" y="169389"/>
                      </a:cubicBezTo>
                      <a:cubicBezTo>
                        <a:pt x="278178" y="218938"/>
                        <a:pt x="212084" y="278431"/>
                        <a:pt x="145390" y="341782"/>
                      </a:cubicBezTo>
                      <a:cubicBezTo>
                        <a:pt x="116843" y="368957"/>
                        <a:pt x="90526" y="395960"/>
                        <a:pt x="65237" y="426221"/>
                      </a:cubicBezTo>
                      <a:cubicBezTo>
                        <a:pt x="44148" y="451339"/>
                        <a:pt x="21088" y="475170"/>
                        <a:pt x="1372" y="501659"/>
                      </a:cubicBezTo>
                      <a:cubicBezTo>
                        <a:pt x="-2572" y="506974"/>
                        <a:pt x="2657" y="512718"/>
                        <a:pt x="8573" y="509975"/>
                      </a:cubicBezTo>
                      <a:cubicBezTo>
                        <a:pt x="10973" y="508860"/>
                        <a:pt x="18174" y="496516"/>
                        <a:pt x="51949" y="456397"/>
                      </a:cubicBezTo>
                      <a:cubicBezTo>
                        <a:pt x="75095" y="428879"/>
                        <a:pt x="97469" y="400847"/>
                        <a:pt x="123787" y="376158"/>
                      </a:cubicBezTo>
                      <a:cubicBezTo>
                        <a:pt x="190995" y="313150"/>
                        <a:pt x="255118" y="249456"/>
                        <a:pt x="331499" y="197421"/>
                      </a:cubicBezTo>
                      <a:cubicBezTo>
                        <a:pt x="403165" y="148558"/>
                        <a:pt x="478774" y="98152"/>
                        <a:pt x="558756" y="64119"/>
                      </a:cubicBezTo>
                      <a:cubicBezTo>
                        <a:pt x="597075" y="47831"/>
                        <a:pt x="638051" y="27514"/>
                        <a:pt x="675770" y="17227"/>
                      </a:cubicBezTo>
                      <a:cubicBezTo>
                        <a:pt x="697116" y="11398"/>
                        <a:pt x="712118" y="9083"/>
                        <a:pt x="732177" y="8398"/>
                      </a:cubicBezTo>
                      <a:cubicBezTo>
                        <a:pt x="750522" y="7797"/>
                        <a:pt x="772382" y="8312"/>
                        <a:pt x="790728" y="7369"/>
                      </a:cubicBezTo>
                      <a:cubicBezTo>
                        <a:pt x="794928" y="7369"/>
                        <a:pt x="794671" y="425"/>
                        <a:pt x="790556" y="42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92" name="图形 2">
              <a:extLst>
                <a:ext uri="{FF2B5EF4-FFF2-40B4-BE49-F238E27FC236}">
                  <a16:creationId xmlns:a16="http://schemas.microsoft.com/office/drawing/2014/main" id="{A3D810C9-E981-5E61-C888-6BBF3D47EAE1}"/>
                </a:ext>
              </a:extLst>
            </p:cNvPr>
            <p:cNvGrpSpPr/>
            <p:nvPr/>
          </p:nvGrpSpPr>
          <p:grpSpPr>
            <a:xfrm>
              <a:off x="5284999" y="4256488"/>
              <a:ext cx="481800" cy="691447"/>
              <a:chOff x="5284999" y="4256488"/>
              <a:chExt cx="481800" cy="691447"/>
            </a:xfrm>
          </p:grpSpPr>
          <p:sp>
            <p:nvSpPr>
              <p:cNvPr id="2164" name="任意多边形: 形状 2163">
                <a:extLst>
                  <a:ext uri="{FF2B5EF4-FFF2-40B4-BE49-F238E27FC236}">
                    <a16:creationId xmlns:a16="http://schemas.microsoft.com/office/drawing/2014/main" id="{CA59B66A-C8B6-CF30-A9BC-F838BB00C800}"/>
                  </a:ext>
                </a:extLst>
              </p:cNvPr>
              <p:cNvSpPr/>
              <p:nvPr/>
            </p:nvSpPr>
            <p:spPr>
              <a:xfrm>
                <a:off x="5284999" y="4256488"/>
                <a:ext cx="474911" cy="682202"/>
              </a:xfrm>
              <a:custGeom>
                <a:avLst/>
                <a:gdLst>
                  <a:gd name="connsiteX0" fmla="*/ 458328 w 474911"/>
                  <a:gd name="connsiteY0" fmla="*/ 464988 h 682202"/>
                  <a:gd name="connsiteX1" fmla="*/ 411865 w 474911"/>
                  <a:gd name="connsiteY1" fmla="*/ 386378 h 682202"/>
                  <a:gd name="connsiteX2" fmla="*/ 403721 w 474911"/>
                  <a:gd name="connsiteY2" fmla="*/ 384835 h 682202"/>
                  <a:gd name="connsiteX3" fmla="*/ 337027 w 474911"/>
                  <a:gd name="connsiteY3" fmla="*/ 441242 h 682202"/>
                  <a:gd name="connsiteX4" fmla="*/ 373289 w 474911"/>
                  <a:gd name="connsiteY4" fmla="*/ 382520 h 682202"/>
                  <a:gd name="connsiteX5" fmla="*/ 377832 w 474911"/>
                  <a:gd name="connsiteY5" fmla="*/ 329028 h 682202"/>
                  <a:gd name="connsiteX6" fmla="*/ 329998 w 474911"/>
                  <a:gd name="connsiteY6" fmla="*/ 258648 h 682202"/>
                  <a:gd name="connsiteX7" fmla="*/ 262275 w 474911"/>
                  <a:gd name="connsiteY7" fmla="*/ 158778 h 682202"/>
                  <a:gd name="connsiteX8" fmla="*/ 253274 w 474911"/>
                  <a:gd name="connsiteY8" fmla="*/ 158264 h 682202"/>
                  <a:gd name="connsiteX9" fmla="*/ 213926 w 474911"/>
                  <a:gd name="connsiteY9" fmla="*/ 201812 h 682202"/>
                  <a:gd name="connsiteX10" fmla="*/ 206125 w 474911"/>
                  <a:gd name="connsiteY10" fmla="*/ 209613 h 682202"/>
                  <a:gd name="connsiteX11" fmla="*/ 220955 w 474911"/>
                  <a:gd name="connsiteY11" fmla="*/ 129546 h 682202"/>
                  <a:gd name="connsiteX12" fmla="*/ 151690 w 474911"/>
                  <a:gd name="connsiteY12" fmla="*/ 73224 h 682202"/>
                  <a:gd name="connsiteX13" fmla="*/ 65965 w 474911"/>
                  <a:gd name="connsiteY13" fmla="*/ 1901 h 682202"/>
                  <a:gd name="connsiteX14" fmla="*/ 64507 w 474911"/>
                  <a:gd name="connsiteY14" fmla="*/ 958 h 682202"/>
                  <a:gd name="connsiteX15" fmla="*/ 58164 w 474911"/>
                  <a:gd name="connsiteY15" fmla="*/ 3444 h 682202"/>
                  <a:gd name="connsiteX16" fmla="*/ 385 w 474911"/>
                  <a:gd name="connsiteY16" fmla="*/ 210384 h 682202"/>
                  <a:gd name="connsiteX17" fmla="*/ 25245 w 474911"/>
                  <a:gd name="connsiteY17" fmla="*/ 232330 h 682202"/>
                  <a:gd name="connsiteX18" fmla="*/ 99740 w 474911"/>
                  <a:gd name="connsiteY18" fmla="*/ 260877 h 682202"/>
                  <a:gd name="connsiteX19" fmla="*/ 11872 w 474911"/>
                  <a:gd name="connsiteY19" fmla="*/ 256933 h 682202"/>
                  <a:gd name="connsiteX20" fmla="*/ 5100 w 474911"/>
                  <a:gd name="connsiteY20" fmla="*/ 262848 h 682202"/>
                  <a:gd name="connsiteX21" fmla="*/ 32960 w 474911"/>
                  <a:gd name="connsiteY21" fmla="*/ 392979 h 682202"/>
                  <a:gd name="connsiteX22" fmla="*/ 87053 w 474911"/>
                  <a:gd name="connsiteY22" fmla="*/ 502878 h 682202"/>
                  <a:gd name="connsiteX23" fmla="*/ 129230 w 474911"/>
                  <a:gd name="connsiteY23" fmla="*/ 531596 h 682202"/>
                  <a:gd name="connsiteX24" fmla="*/ 215983 w 474911"/>
                  <a:gd name="connsiteY24" fmla="*/ 507079 h 682202"/>
                  <a:gd name="connsiteX25" fmla="*/ 193352 w 474911"/>
                  <a:gd name="connsiteY25" fmla="*/ 525424 h 682202"/>
                  <a:gd name="connsiteX26" fmla="*/ 137116 w 474911"/>
                  <a:gd name="connsiteY26" fmla="*/ 565200 h 682202"/>
                  <a:gd name="connsiteX27" fmla="*/ 136602 w 474911"/>
                  <a:gd name="connsiteY27" fmla="*/ 574630 h 682202"/>
                  <a:gd name="connsiteX28" fmla="*/ 204410 w 474911"/>
                  <a:gd name="connsiteY28" fmla="*/ 649725 h 682202"/>
                  <a:gd name="connsiteX29" fmla="*/ 251645 w 474911"/>
                  <a:gd name="connsiteY29" fmla="*/ 681872 h 682202"/>
                  <a:gd name="connsiteX30" fmla="*/ 335313 w 474911"/>
                  <a:gd name="connsiteY30" fmla="*/ 666270 h 682202"/>
                  <a:gd name="connsiteX31" fmla="*/ 427467 w 474911"/>
                  <a:gd name="connsiteY31" fmla="*/ 640295 h 682202"/>
                  <a:gd name="connsiteX32" fmla="*/ 429438 w 474911"/>
                  <a:gd name="connsiteY32" fmla="*/ 639010 h 682202"/>
                  <a:gd name="connsiteX33" fmla="*/ 430896 w 474911"/>
                  <a:gd name="connsiteY33" fmla="*/ 637123 h 682202"/>
                  <a:gd name="connsiteX34" fmla="*/ 455242 w 474911"/>
                  <a:gd name="connsiteY34" fmla="*/ 570344 h 682202"/>
                  <a:gd name="connsiteX35" fmla="*/ 474444 w 474911"/>
                  <a:gd name="connsiteY35" fmla="*/ 509908 h 682202"/>
                  <a:gd name="connsiteX36" fmla="*/ 458328 w 474911"/>
                  <a:gd name="connsiteY36" fmla="*/ 464988 h 68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74911" h="682202">
                    <a:moveTo>
                      <a:pt x="458328" y="464988"/>
                    </a:moveTo>
                    <a:cubicBezTo>
                      <a:pt x="440926" y="440127"/>
                      <a:pt x="423095" y="414753"/>
                      <a:pt x="411865" y="386378"/>
                    </a:cubicBezTo>
                    <a:cubicBezTo>
                      <a:pt x="410665" y="383292"/>
                      <a:pt x="405950" y="382606"/>
                      <a:pt x="403721" y="384835"/>
                    </a:cubicBezTo>
                    <a:cubicBezTo>
                      <a:pt x="382976" y="405409"/>
                      <a:pt x="360601" y="424097"/>
                      <a:pt x="337027" y="441242"/>
                    </a:cubicBezTo>
                    <a:cubicBezTo>
                      <a:pt x="349543" y="421868"/>
                      <a:pt x="362230" y="402580"/>
                      <a:pt x="373289" y="382520"/>
                    </a:cubicBezTo>
                    <a:cubicBezTo>
                      <a:pt x="383233" y="364432"/>
                      <a:pt x="385462" y="348059"/>
                      <a:pt x="377832" y="329028"/>
                    </a:cubicBezTo>
                    <a:cubicBezTo>
                      <a:pt x="367717" y="303996"/>
                      <a:pt x="346028" y="280079"/>
                      <a:pt x="329998" y="258648"/>
                    </a:cubicBezTo>
                    <a:cubicBezTo>
                      <a:pt x="305823" y="226243"/>
                      <a:pt x="280277" y="195211"/>
                      <a:pt x="262275" y="158778"/>
                    </a:cubicBezTo>
                    <a:cubicBezTo>
                      <a:pt x="260646" y="155434"/>
                      <a:pt x="255331" y="154835"/>
                      <a:pt x="253274" y="158264"/>
                    </a:cubicBezTo>
                    <a:cubicBezTo>
                      <a:pt x="243158" y="175752"/>
                      <a:pt x="228585" y="188181"/>
                      <a:pt x="213926" y="201812"/>
                    </a:cubicBezTo>
                    <a:cubicBezTo>
                      <a:pt x="211269" y="204298"/>
                      <a:pt x="208697" y="206955"/>
                      <a:pt x="206125" y="209613"/>
                    </a:cubicBezTo>
                    <a:cubicBezTo>
                      <a:pt x="223184" y="181495"/>
                      <a:pt x="237072" y="148234"/>
                      <a:pt x="220955" y="129546"/>
                    </a:cubicBezTo>
                    <a:cubicBezTo>
                      <a:pt x="201839" y="107429"/>
                      <a:pt x="173721" y="92427"/>
                      <a:pt x="151690" y="73224"/>
                    </a:cubicBezTo>
                    <a:cubicBezTo>
                      <a:pt x="123743" y="48879"/>
                      <a:pt x="93054" y="27104"/>
                      <a:pt x="65965" y="1901"/>
                    </a:cubicBezTo>
                    <a:cubicBezTo>
                      <a:pt x="65450" y="1473"/>
                      <a:pt x="64936" y="1216"/>
                      <a:pt x="64507" y="958"/>
                    </a:cubicBezTo>
                    <a:cubicBezTo>
                      <a:pt x="62364" y="-842"/>
                      <a:pt x="58335" y="-156"/>
                      <a:pt x="58164" y="3444"/>
                    </a:cubicBezTo>
                    <a:cubicBezTo>
                      <a:pt x="54649" y="75453"/>
                      <a:pt x="17873" y="141719"/>
                      <a:pt x="385" y="210384"/>
                    </a:cubicBezTo>
                    <a:cubicBezTo>
                      <a:pt x="-2958" y="223586"/>
                      <a:pt x="16330" y="228815"/>
                      <a:pt x="25245" y="232330"/>
                    </a:cubicBezTo>
                    <a:cubicBezTo>
                      <a:pt x="50448" y="242360"/>
                      <a:pt x="73594" y="255133"/>
                      <a:pt x="99740" y="260877"/>
                    </a:cubicBezTo>
                    <a:cubicBezTo>
                      <a:pt x="72051" y="270135"/>
                      <a:pt x="36390" y="268506"/>
                      <a:pt x="11872" y="256933"/>
                    </a:cubicBezTo>
                    <a:cubicBezTo>
                      <a:pt x="8100" y="255133"/>
                      <a:pt x="4500" y="259334"/>
                      <a:pt x="5100" y="262848"/>
                    </a:cubicBezTo>
                    <a:cubicBezTo>
                      <a:pt x="12815" y="306653"/>
                      <a:pt x="18816" y="350630"/>
                      <a:pt x="32960" y="392979"/>
                    </a:cubicBezTo>
                    <a:cubicBezTo>
                      <a:pt x="45819" y="431555"/>
                      <a:pt x="66393" y="468074"/>
                      <a:pt x="87053" y="502878"/>
                    </a:cubicBezTo>
                    <a:cubicBezTo>
                      <a:pt x="97854" y="520966"/>
                      <a:pt x="104970" y="535025"/>
                      <a:pt x="129230" y="531596"/>
                    </a:cubicBezTo>
                    <a:cubicBezTo>
                      <a:pt x="157519" y="527567"/>
                      <a:pt x="188294" y="519166"/>
                      <a:pt x="215983" y="507079"/>
                    </a:cubicBezTo>
                    <a:cubicBezTo>
                      <a:pt x="208611" y="513336"/>
                      <a:pt x="200896" y="519251"/>
                      <a:pt x="193352" y="525424"/>
                    </a:cubicBezTo>
                    <a:cubicBezTo>
                      <a:pt x="175264" y="540254"/>
                      <a:pt x="158462" y="554999"/>
                      <a:pt x="137116" y="565200"/>
                    </a:cubicBezTo>
                    <a:cubicBezTo>
                      <a:pt x="133345" y="567000"/>
                      <a:pt x="133259" y="572315"/>
                      <a:pt x="136602" y="574630"/>
                    </a:cubicBezTo>
                    <a:cubicBezTo>
                      <a:pt x="163605" y="593746"/>
                      <a:pt x="181950" y="625722"/>
                      <a:pt x="204410" y="649725"/>
                    </a:cubicBezTo>
                    <a:cubicBezTo>
                      <a:pt x="218384" y="664727"/>
                      <a:pt x="230299" y="679986"/>
                      <a:pt x="251645" y="681872"/>
                    </a:cubicBezTo>
                    <a:cubicBezTo>
                      <a:pt x="278905" y="684358"/>
                      <a:pt x="309252" y="672185"/>
                      <a:pt x="335313" y="666270"/>
                    </a:cubicBezTo>
                    <a:cubicBezTo>
                      <a:pt x="366516" y="659155"/>
                      <a:pt x="397463" y="651440"/>
                      <a:pt x="427467" y="640295"/>
                    </a:cubicBezTo>
                    <a:cubicBezTo>
                      <a:pt x="428324" y="639952"/>
                      <a:pt x="429010" y="639524"/>
                      <a:pt x="429438" y="639010"/>
                    </a:cubicBezTo>
                    <a:cubicBezTo>
                      <a:pt x="430039" y="638495"/>
                      <a:pt x="430467" y="637895"/>
                      <a:pt x="430896" y="637123"/>
                    </a:cubicBezTo>
                    <a:cubicBezTo>
                      <a:pt x="440840" y="615692"/>
                      <a:pt x="447441" y="592632"/>
                      <a:pt x="455242" y="570344"/>
                    </a:cubicBezTo>
                    <a:cubicBezTo>
                      <a:pt x="462271" y="550284"/>
                      <a:pt x="470929" y="530996"/>
                      <a:pt x="474444" y="509908"/>
                    </a:cubicBezTo>
                    <a:cubicBezTo>
                      <a:pt x="477187" y="493363"/>
                      <a:pt x="467329" y="477932"/>
                      <a:pt x="458328" y="46498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5" name="任意多边形: 形状 2164">
                <a:extLst>
                  <a:ext uri="{FF2B5EF4-FFF2-40B4-BE49-F238E27FC236}">
                    <a16:creationId xmlns:a16="http://schemas.microsoft.com/office/drawing/2014/main" id="{7C8546EC-2C7A-9F61-22A9-83AAC12862E2}"/>
                  </a:ext>
                </a:extLst>
              </p:cNvPr>
              <p:cNvSpPr/>
              <p:nvPr/>
            </p:nvSpPr>
            <p:spPr>
              <a:xfrm>
                <a:off x="5398597" y="4379875"/>
                <a:ext cx="21501" cy="52712"/>
              </a:xfrm>
              <a:custGeom>
                <a:avLst/>
                <a:gdLst>
                  <a:gd name="connsiteX0" fmla="*/ 16146 w 21501"/>
                  <a:gd name="connsiteY0" fmla="*/ 1272 h 52712"/>
                  <a:gd name="connsiteX1" fmla="*/ 115 w 21501"/>
                  <a:gd name="connsiteY1" fmla="*/ 47220 h 52712"/>
                  <a:gd name="connsiteX2" fmla="*/ 8002 w 21501"/>
                  <a:gd name="connsiteY2" fmla="*/ 49964 h 52712"/>
                  <a:gd name="connsiteX3" fmla="*/ 21461 w 21501"/>
                  <a:gd name="connsiteY3" fmla="*/ 3072 h 52712"/>
                  <a:gd name="connsiteX4" fmla="*/ 16146 w 21501"/>
                  <a:gd name="connsiteY4" fmla="*/ 1272 h 5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1" h="52712">
                    <a:moveTo>
                      <a:pt x="16146" y="1272"/>
                    </a:moveTo>
                    <a:cubicBezTo>
                      <a:pt x="8688" y="15245"/>
                      <a:pt x="3544" y="31790"/>
                      <a:pt x="115" y="47220"/>
                    </a:cubicBezTo>
                    <a:cubicBezTo>
                      <a:pt x="-999" y="52364"/>
                      <a:pt x="6288" y="55107"/>
                      <a:pt x="8002" y="49964"/>
                    </a:cubicBezTo>
                    <a:cubicBezTo>
                      <a:pt x="13060" y="34790"/>
                      <a:pt x="18375" y="18760"/>
                      <a:pt x="21461" y="3072"/>
                    </a:cubicBezTo>
                    <a:cubicBezTo>
                      <a:pt x="21975" y="243"/>
                      <a:pt x="17518" y="-1214"/>
                      <a:pt x="16146" y="12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6" name="任意多边形: 形状 2165">
                <a:extLst>
                  <a:ext uri="{FF2B5EF4-FFF2-40B4-BE49-F238E27FC236}">
                    <a16:creationId xmlns:a16="http://schemas.microsoft.com/office/drawing/2014/main" id="{4DAD3E61-7128-D729-B7F9-F743CD349D6A}"/>
                  </a:ext>
                </a:extLst>
              </p:cNvPr>
              <p:cNvSpPr/>
              <p:nvPr/>
            </p:nvSpPr>
            <p:spPr>
              <a:xfrm>
                <a:off x="5408209" y="4403409"/>
                <a:ext cx="28735" cy="54789"/>
              </a:xfrm>
              <a:custGeom>
                <a:avLst/>
                <a:gdLst>
                  <a:gd name="connsiteX0" fmla="*/ 22993 w 28735"/>
                  <a:gd name="connsiteY0" fmla="*/ 1484 h 54789"/>
                  <a:gd name="connsiteX1" fmla="*/ 533 w 28735"/>
                  <a:gd name="connsiteY1" fmla="*/ 47947 h 54789"/>
                  <a:gd name="connsiteX2" fmla="*/ 7734 w 28735"/>
                  <a:gd name="connsiteY2" fmla="*/ 52748 h 54789"/>
                  <a:gd name="connsiteX3" fmla="*/ 28651 w 28735"/>
                  <a:gd name="connsiteY3" fmla="*/ 4227 h 54789"/>
                  <a:gd name="connsiteX4" fmla="*/ 22993 w 28735"/>
                  <a:gd name="connsiteY4" fmla="*/ 1484 h 5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5" h="54789">
                    <a:moveTo>
                      <a:pt x="22993" y="1484"/>
                    </a:moveTo>
                    <a:cubicBezTo>
                      <a:pt x="15021" y="16743"/>
                      <a:pt x="8506" y="32688"/>
                      <a:pt x="533" y="47947"/>
                    </a:cubicBezTo>
                    <a:cubicBezTo>
                      <a:pt x="-1953" y="52833"/>
                      <a:pt x="4905" y="57634"/>
                      <a:pt x="7734" y="52748"/>
                    </a:cubicBezTo>
                    <a:cubicBezTo>
                      <a:pt x="16392" y="37832"/>
                      <a:pt x="24450" y="20944"/>
                      <a:pt x="28651" y="4227"/>
                    </a:cubicBezTo>
                    <a:cubicBezTo>
                      <a:pt x="29423" y="1055"/>
                      <a:pt x="24708" y="-1859"/>
                      <a:pt x="22993" y="148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7" name="任意多边形: 形状 2166">
                <a:extLst>
                  <a:ext uri="{FF2B5EF4-FFF2-40B4-BE49-F238E27FC236}">
                    <a16:creationId xmlns:a16="http://schemas.microsoft.com/office/drawing/2014/main" id="{CC10180F-5D5D-221B-29A7-4638C1543A59}"/>
                  </a:ext>
                </a:extLst>
              </p:cNvPr>
              <p:cNvSpPr/>
              <p:nvPr/>
            </p:nvSpPr>
            <p:spPr>
              <a:xfrm>
                <a:off x="5504256" y="4519944"/>
                <a:ext cx="28116" cy="120113"/>
              </a:xfrm>
              <a:custGeom>
                <a:avLst/>
                <a:gdLst>
                  <a:gd name="connsiteX0" fmla="*/ 21844 w 28116"/>
                  <a:gd name="connsiteY0" fmla="*/ 2221 h 120113"/>
                  <a:gd name="connsiteX1" fmla="*/ 327 w 28116"/>
                  <a:gd name="connsiteY1" fmla="*/ 114264 h 120113"/>
                  <a:gd name="connsiteX2" fmla="*/ 9071 w 28116"/>
                  <a:gd name="connsiteY2" fmla="*/ 117264 h 120113"/>
                  <a:gd name="connsiteX3" fmla="*/ 28102 w 28116"/>
                  <a:gd name="connsiteY3" fmla="*/ 3592 h 120113"/>
                  <a:gd name="connsiteX4" fmla="*/ 21844 w 28116"/>
                  <a:gd name="connsiteY4" fmla="*/ 2221 h 12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16" h="120113">
                    <a:moveTo>
                      <a:pt x="21844" y="2221"/>
                    </a:moveTo>
                    <a:cubicBezTo>
                      <a:pt x="12843" y="39683"/>
                      <a:pt x="13271" y="77230"/>
                      <a:pt x="327" y="114264"/>
                    </a:cubicBezTo>
                    <a:cubicBezTo>
                      <a:pt x="-1731" y="120093"/>
                      <a:pt x="6499" y="122407"/>
                      <a:pt x="9071" y="117264"/>
                    </a:cubicBezTo>
                    <a:cubicBezTo>
                      <a:pt x="25444" y="84002"/>
                      <a:pt x="28359" y="40111"/>
                      <a:pt x="28102" y="3592"/>
                    </a:cubicBezTo>
                    <a:cubicBezTo>
                      <a:pt x="28187" y="-8"/>
                      <a:pt x="22787" y="-1637"/>
                      <a:pt x="21844" y="22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8" name="任意多边形: 形状 2167">
                <a:extLst>
                  <a:ext uri="{FF2B5EF4-FFF2-40B4-BE49-F238E27FC236}">
                    <a16:creationId xmlns:a16="http://schemas.microsoft.com/office/drawing/2014/main" id="{A3B410E6-E451-99D6-9052-306DBD6075D0}"/>
                  </a:ext>
                </a:extLst>
              </p:cNvPr>
              <p:cNvSpPr/>
              <p:nvPr/>
            </p:nvSpPr>
            <p:spPr>
              <a:xfrm>
                <a:off x="5523851" y="4592343"/>
                <a:ext cx="26313" cy="78201"/>
              </a:xfrm>
              <a:custGeom>
                <a:avLst/>
                <a:gdLst>
                  <a:gd name="connsiteX0" fmla="*/ 20765 w 26313"/>
                  <a:gd name="connsiteY0" fmla="*/ 1916 h 78201"/>
                  <a:gd name="connsiteX1" fmla="*/ 11764 w 26313"/>
                  <a:gd name="connsiteY1" fmla="*/ 36978 h 78201"/>
                  <a:gd name="connsiteX2" fmla="*/ 106 w 26313"/>
                  <a:gd name="connsiteY2" fmla="*/ 72725 h 78201"/>
                  <a:gd name="connsiteX3" fmla="*/ 8078 w 26313"/>
                  <a:gd name="connsiteY3" fmla="*/ 75468 h 78201"/>
                  <a:gd name="connsiteX4" fmla="*/ 26252 w 26313"/>
                  <a:gd name="connsiteY4" fmla="*/ 3031 h 78201"/>
                  <a:gd name="connsiteX5" fmla="*/ 20765 w 26313"/>
                  <a:gd name="connsiteY5" fmla="*/ 1916 h 78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13" h="78201">
                    <a:moveTo>
                      <a:pt x="20765" y="1916"/>
                    </a:moveTo>
                    <a:cubicBezTo>
                      <a:pt x="17937" y="13746"/>
                      <a:pt x="15450" y="25405"/>
                      <a:pt x="11764" y="36978"/>
                    </a:cubicBezTo>
                    <a:cubicBezTo>
                      <a:pt x="7992" y="48893"/>
                      <a:pt x="2592" y="60467"/>
                      <a:pt x="106" y="72725"/>
                    </a:cubicBezTo>
                    <a:cubicBezTo>
                      <a:pt x="-923" y="77954"/>
                      <a:pt x="5849" y="80526"/>
                      <a:pt x="8078" y="75468"/>
                    </a:cubicBezTo>
                    <a:cubicBezTo>
                      <a:pt x="17165" y="54294"/>
                      <a:pt x="27195" y="26433"/>
                      <a:pt x="26252" y="3031"/>
                    </a:cubicBezTo>
                    <a:cubicBezTo>
                      <a:pt x="26166" y="31"/>
                      <a:pt x="21623" y="-1427"/>
                      <a:pt x="20765" y="191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9" name="任意多边形: 形状 2168">
                <a:extLst>
                  <a:ext uri="{FF2B5EF4-FFF2-40B4-BE49-F238E27FC236}">
                    <a16:creationId xmlns:a16="http://schemas.microsoft.com/office/drawing/2014/main" id="{C261026D-DDE5-6D6B-77F2-703851B4921D}"/>
                  </a:ext>
                </a:extLst>
              </p:cNvPr>
              <p:cNvSpPr/>
              <p:nvPr/>
            </p:nvSpPr>
            <p:spPr>
              <a:xfrm>
                <a:off x="5548509" y="4636388"/>
                <a:ext cx="26298" cy="68931"/>
              </a:xfrm>
              <a:custGeom>
                <a:avLst/>
                <a:gdLst>
                  <a:gd name="connsiteX0" fmla="*/ 20196 w 26298"/>
                  <a:gd name="connsiteY0" fmla="*/ 2020 h 68931"/>
                  <a:gd name="connsiteX1" fmla="*/ 11452 w 26298"/>
                  <a:gd name="connsiteY1" fmla="*/ 31081 h 68931"/>
                  <a:gd name="connsiteX2" fmla="*/ 136 w 26298"/>
                  <a:gd name="connsiteY2" fmla="*/ 63913 h 68931"/>
                  <a:gd name="connsiteX3" fmla="*/ 6994 w 26298"/>
                  <a:gd name="connsiteY3" fmla="*/ 67343 h 68931"/>
                  <a:gd name="connsiteX4" fmla="*/ 18996 w 26298"/>
                  <a:gd name="connsiteY4" fmla="*/ 37767 h 68931"/>
                  <a:gd name="connsiteX5" fmla="*/ 26282 w 26298"/>
                  <a:gd name="connsiteY5" fmla="*/ 3220 h 68931"/>
                  <a:gd name="connsiteX6" fmla="*/ 20196 w 26298"/>
                  <a:gd name="connsiteY6" fmla="*/ 2020 h 6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98" h="68931">
                    <a:moveTo>
                      <a:pt x="20196" y="2020"/>
                    </a:moveTo>
                    <a:cubicBezTo>
                      <a:pt x="16338" y="11278"/>
                      <a:pt x="14195" y="21479"/>
                      <a:pt x="11452" y="31081"/>
                    </a:cubicBezTo>
                    <a:cubicBezTo>
                      <a:pt x="8365" y="42225"/>
                      <a:pt x="2793" y="52855"/>
                      <a:pt x="136" y="63913"/>
                    </a:cubicBezTo>
                    <a:cubicBezTo>
                      <a:pt x="-893" y="68200"/>
                      <a:pt x="4165" y="70771"/>
                      <a:pt x="6994" y="67343"/>
                    </a:cubicBezTo>
                    <a:cubicBezTo>
                      <a:pt x="13509" y="59113"/>
                      <a:pt x="16166" y="47711"/>
                      <a:pt x="18996" y="37767"/>
                    </a:cubicBezTo>
                    <a:cubicBezTo>
                      <a:pt x="22167" y="26623"/>
                      <a:pt x="25253" y="14793"/>
                      <a:pt x="26282" y="3220"/>
                    </a:cubicBezTo>
                    <a:cubicBezTo>
                      <a:pt x="26625" y="-466"/>
                      <a:pt x="21567" y="-1152"/>
                      <a:pt x="20196" y="202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0" name="任意多边形: 形状 2169">
                <a:extLst>
                  <a:ext uri="{FF2B5EF4-FFF2-40B4-BE49-F238E27FC236}">
                    <a16:creationId xmlns:a16="http://schemas.microsoft.com/office/drawing/2014/main" id="{B87A17CB-EFB9-622B-7C59-76900974F4F9}"/>
                  </a:ext>
                </a:extLst>
              </p:cNvPr>
              <p:cNvSpPr/>
              <p:nvPr/>
            </p:nvSpPr>
            <p:spPr>
              <a:xfrm>
                <a:off x="5650572" y="4748510"/>
                <a:ext cx="13760" cy="79230"/>
              </a:xfrm>
              <a:custGeom>
                <a:avLst/>
                <a:gdLst>
                  <a:gd name="connsiteX0" fmla="*/ 9602 w 13760"/>
                  <a:gd name="connsiteY0" fmla="*/ 2455 h 79230"/>
                  <a:gd name="connsiteX1" fmla="*/ 3344 w 13760"/>
                  <a:gd name="connsiteY1" fmla="*/ 2883 h 79230"/>
                  <a:gd name="connsiteX2" fmla="*/ 3687 w 13760"/>
                  <a:gd name="connsiteY2" fmla="*/ 39059 h 79230"/>
                  <a:gd name="connsiteX3" fmla="*/ 1 w 13760"/>
                  <a:gd name="connsiteY3" fmla="*/ 75321 h 79230"/>
                  <a:gd name="connsiteX4" fmla="*/ 7202 w 13760"/>
                  <a:gd name="connsiteY4" fmla="*/ 76778 h 79230"/>
                  <a:gd name="connsiteX5" fmla="*/ 9602 w 13760"/>
                  <a:gd name="connsiteY5" fmla="*/ 2455 h 7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60" h="79230">
                    <a:moveTo>
                      <a:pt x="9602" y="2455"/>
                    </a:moveTo>
                    <a:cubicBezTo>
                      <a:pt x="8659" y="-803"/>
                      <a:pt x="3344" y="-974"/>
                      <a:pt x="3344" y="2883"/>
                    </a:cubicBezTo>
                    <a:cubicBezTo>
                      <a:pt x="3430" y="14970"/>
                      <a:pt x="4373" y="26972"/>
                      <a:pt x="3687" y="39059"/>
                    </a:cubicBezTo>
                    <a:cubicBezTo>
                      <a:pt x="3087" y="51232"/>
                      <a:pt x="172" y="63234"/>
                      <a:pt x="1" y="75321"/>
                    </a:cubicBezTo>
                    <a:cubicBezTo>
                      <a:pt x="-85" y="79436"/>
                      <a:pt x="5744" y="80893"/>
                      <a:pt x="7202" y="76778"/>
                    </a:cubicBezTo>
                    <a:cubicBezTo>
                      <a:pt x="14831" y="55090"/>
                      <a:pt x="16031" y="24572"/>
                      <a:pt x="9602" y="245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1" name="任意多边形: 形状 2170">
                <a:extLst>
                  <a:ext uri="{FF2B5EF4-FFF2-40B4-BE49-F238E27FC236}">
                    <a16:creationId xmlns:a16="http://schemas.microsoft.com/office/drawing/2014/main" id="{9867759E-AB94-7206-F779-491449326773}"/>
                  </a:ext>
                </a:extLst>
              </p:cNvPr>
              <p:cNvSpPr/>
              <p:nvPr/>
            </p:nvSpPr>
            <p:spPr>
              <a:xfrm>
                <a:off x="5672000" y="4791254"/>
                <a:ext cx="11426" cy="61188"/>
              </a:xfrm>
              <a:custGeom>
                <a:avLst/>
                <a:gdLst>
                  <a:gd name="connsiteX0" fmla="*/ 8147 w 11426"/>
                  <a:gd name="connsiteY0" fmla="*/ 2145 h 61188"/>
                  <a:gd name="connsiteX1" fmla="*/ 2661 w 11426"/>
                  <a:gd name="connsiteY1" fmla="*/ 2488 h 61188"/>
                  <a:gd name="connsiteX2" fmla="*/ 3004 w 11426"/>
                  <a:gd name="connsiteY2" fmla="*/ 27862 h 61188"/>
                  <a:gd name="connsiteX3" fmla="*/ 4 w 11426"/>
                  <a:gd name="connsiteY3" fmla="*/ 57352 h 61188"/>
                  <a:gd name="connsiteX4" fmla="*/ 7119 w 11426"/>
                  <a:gd name="connsiteY4" fmla="*/ 58809 h 61188"/>
                  <a:gd name="connsiteX5" fmla="*/ 8147 w 11426"/>
                  <a:gd name="connsiteY5" fmla="*/ 2145 h 6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6" h="61188">
                    <a:moveTo>
                      <a:pt x="8147" y="2145"/>
                    </a:moveTo>
                    <a:cubicBezTo>
                      <a:pt x="7462" y="-770"/>
                      <a:pt x="2489" y="-770"/>
                      <a:pt x="2661" y="2488"/>
                    </a:cubicBezTo>
                    <a:cubicBezTo>
                      <a:pt x="3004" y="10975"/>
                      <a:pt x="3261" y="19461"/>
                      <a:pt x="3004" y="27862"/>
                    </a:cubicBezTo>
                    <a:cubicBezTo>
                      <a:pt x="2747" y="37807"/>
                      <a:pt x="518" y="47494"/>
                      <a:pt x="4" y="57352"/>
                    </a:cubicBezTo>
                    <a:cubicBezTo>
                      <a:pt x="-168" y="61467"/>
                      <a:pt x="5747" y="62752"/>
                      <a:pt x="7119" y="58809"/>
                    </a:cubicBezTo>
                    <a:cubicBezTo>
                      <a:pt x="13120" y="41664"/>
                      <a:pt x="12262" y="19633"/>
                      <a:pt x="8147" y="214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2" name="任意多边形: 形状 2171">
                <a:extLst>
                  <a:ext uri="{FF2B5EF4-FFF2-40B4-BE49-F238E27FC236}">
                    <a16:creationId xmlns:a16="http://schemas.microsoft.com/office/drawing/2014/main" id="{44C5C0C5-5DC4-0C56-20F1-A8CCE6C60ACA}"/>
                  </a:ext>
                </a:extLst>
              </p:cNvPr>
              <p:cNvSpPr/>
              <p:nvPr/>
            </p:nvSpPr>
            <p:spPr>
              <a:xfrm>
                <a:off x="5368034" y="4404338"/>
                <a:ext cx="34837" cy="29103"/>
              </a:xfrm>
              <a:custGeom>
                <a:avLst/>
                <a:gdLst>
                  <a:gd name="connsiteX0" fmla="*/ 20734 w 34837"/>
                  <a:gd name="connsiteY0" fmla="*/ 13328 h 29103"/>
                  <a:gd name="connsiteX1" fmla="*/ 4789 w 34837"/>
                  <a:gd name="connsiteY1" fmla="*/ 555 h 29103"/>
                  <a:gd name="connsiteX2" fmla="*/ 74 w 34837"/>
                  <a:gd name="connsiteY2" fmla="*/ 3727 h 29103"/>
                  <a:gd name="connsiteX3" fmla="*/ 12933 w 34837"/>
                  <a:gd name="connsiteY3" fmla="*/ 18900 h 29103"/>
                  <a:gd name="connsiteX4" fmla="*/ 22620 w 34837"/>
                  <a:gd name="connsiteY4" fmla="*/ 25501 h 29103"/>
                  <a:gd name="connsiteX5" fmla="*/ 31107 w 34837"/>
                  <a:gd name="connsiteY5" fmla="*/ 29101 h 29103"/>
                  <a:gd name="connsiteX6" fmla="*/ 34536 w 34837"/>
                  <a:gd name="connsiteY6" fmla="*/ 24043 h 29103"/>
                  <a:gd name="connsiteX7" fmla="*/ 20734 w 34837"/>
                  <a:gd name="connsiteY7" fmla="*/ 13328 h 2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837" h="29103">
                    <a:moveTo>
                      <a:pt x="20734" y="13328"/>
                    </a:moveTo>
                    <a:cubicBezTo>
                      <a:pt x="14990" y="9470"/>
                      <a:pt x="10276" y="4584"/>
                      <a:pt x="4789" y="555"/>
                    </a:cubicBezTo>
                    <a:cubicBezTo>
                      <a:pt x="2646" y="-1074"/>
                      <a:pt x="-526" y="1154"/>
                      <a:pt x="74" y="3727"/>
                    </a:cubicBezTo>
                    <a:cubicBezTo>
                      <a:pt x="1617" y="10413"/>
                      <a:pt x="7789" y="14957"/>
                      <a:pt x="12933" y="18900"/>
                    </a:cubicBezTo>
                    <a:cubicBezTo>
                      <a:pt x="16019" y="21300"/>
                      <a:pt x="19362" y="23358"/>
                      <a:pt x="22620" y="25501"/>
                    </a:cubicBezTo>
                    <a:cubicBezTo>
                      <a:pt x="25363" y="27301"/>
                      <a:pt x="27764" y="29187"/>
                      <a:pt x="31107" y="29101"/>
                    </a:cubicBezTo>
                    <a:cubicBezTo>
                      <a:pt x="33850" y="29015"/>
                      <a:pt x="35565" y="26615"/>
                      <a:pt x="34536" y="24043"/>
                    </a:cubicBezTo>
                    <a:cubicBezTo>
                      <a:pt x="32392" y="18985"/>
                      <a:pt x="25106" y="16242"/>
                      <a:pt x="20734" y="1332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3" name="任意多边形: 形状 2172">
                <a:extLst>
                  <a:ext uri="{FF2B5EF4-FFF2-40B4-BE49-F238E27FC236}">
                    <a16:creationId xmlns:a16="http://schemas.microsoft.com/office/drawing/2014/main" id="{CFEE2BE2-B9B7-C005-498C-7B99EDB92045}"/>
                  </a:ext>
                </a:extLst>
              </p:cNvPr>
              <p:cNvSpPr/>
              <p:nvPr/>
            </p:nvSpPr>
            <p:spPr>
              <a:xfrm>
                <a:off x="5360425" y="4432781"/>
                <a:ext cx="53491" cy="28134"/>
              </a:xfrm>
              <a:custGeom>
                <a:avLst/>
                <a:gdLst>
                  <a:gd name="connsiteX0" fmla="*/ 51918 w 53491"/>
                  <a:gd name="connsiteY0" fmla="*/ 20975 h 28134"/>
                  <a:gd name="connsiteX1" fmla="*/ 30401 w 53491"/>
                  <a:gd name="connsiteY1" fmla="*/ 10945 h 28134"/>
                  <a:gd name="connsiteX2" fmla="*/ 3569 w 53491"/>
                  <a:gd name="connsiteY2" fmla="*/ 143 h 28134"/>
                  <a:gd name="connsiteX3" fmla="*/ 1169 w 53491"/>
                  <a:gd name="connsiteY3" fmla="*/ 5030 h 28134"/>
                  <a:gd name="connsiteX4" fmla="*/ 24572 w 53491"/>
                  <a:gd name="connsiteY4" fmla="*/ 18060 h 28134"/>
                  <a:gd name="connsiteX5" fmla="*/ 49603 w 53491"/>
                  <a:gd name="connsiteY5" fmla="*/ 28090 h 28134"/>
                  <a:gd name="connsiteX6" fmla="*/ 51918 w 53491"/>
                  <a:gd name="connsiteY6" fmla="*/ 20975 h 28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491" h="28134">
                    <a:moveTo>
                      <a:pt x="51918" y="20975"/>
                    </a:moveTo>
                    <a:cubicBezTo>
                      <a:pt x="45660" y="16346"/>
                      <a:pt x="37516" y="14031"/>
                      <a:pt x="30401" y="10945"/>
                    </a:cubicBezTo>
                    <a:cubicBezTo>
                      <a:pt x="21571" y="7087"/>
                      <a:pt x="12827" y="2972"/>
                      <a:pt x="3569" y="143"/>
                    </a:cubicBezTo>
                    <a:cubicBezTo>
                      <a:pt x="483" y="-799"/>
                      <a:pt x="-1317" y="3144"/>
                      <a:pt x="1169" y="5030"/>
                    </a:cubicBezTo>
                    <a:cubicBezTo>
                      <a:pt x="8370" y="10431"/>
                      <a:pt x="16428" y="14288"/>
                      <a:pt x="24572" y="18060"/>
                    </a:cubicBezTo>
                    <a:cubicBezTo>
                      <a:pt x="32544" y="21746"/>
                      <a:pt x="40859" y="26633"/>
                      <a:pt x="49603" y="28090"/>
                    </a:cubicBezTo>
                    <a:cubicBezTo>
                      <a:pt x="53633" y="28690"/>
                      <a:pt x="54747" y="23118"/>
                      <a:pt x="51918" y="2097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4" name="任意多边形: 形状 2173">
                <a:extLst>
                  <a:ext uri="{FF2B5EF4-FFF2-40B4-BE49-F238E27FC236}">
                    <a16:creationId xmlns:a16="http://schemas.microsoft.com/office/drawing/2014/main" id="{3DF93B09-237D-1F0C-3B3A-81F1E69F5504}"/>
                  </a:ext>
                </a:extLst>
              </p:cNvPr>
              <p:cNvSpPr/>
              <p:nvPr/>
            </p:nvSpPr>
            <p:spPr>
              <a:xfrm>
                <a:off x="5422168" y="4573936"/>
                <a:ext cx="60278" cy="28405"/>
              </a:xfrm>
              <a:custGeom>
                <a:avLst/>
                <a:gdLst>
                  <a:gd name="connsiteX0" fmla="*/ 57040 w 60278"/>
                  <a:gd name="connsiteY0" fmla="*/ 18780 h 28405"/>
                  <a:gd name="connsiteX1" fmla="*/ 30637 w 60278"/>
                  <a:gd name="connsiteY1" fmla="*/ 9265 h 28405"/>
                  <a:gd name="connsiteX2" fmla="*/ 3290 w 60278"/>
                  <a:gd name="connsiteY2" fmla="*/ 6 h 28405"/>
                  <a:gd name="connsiteX3" fmla="*/ 804 w 60278"/>
                  <a:gd name="connsiteY3" fmla="*/ 5064 h 28405"/>
                  <a:gd name="connsiteX4" fmla="*/ 24207 w 60278"/>
                  <a:gd name="connsiteY4" fmla="*/ 17323 h 28405"/>
                  <a:gd name="connsiteX5" fmla="*/ 53868 w 60278"/>
                  <a:gd name="connsiteY5" fmla="*/ 28210 h 28405"/>
                  <a:gd name="connsiteX6" fmla="*/ 57040 w 60278"/>
                  <a:gd name="connsiteY6" fmla="*/ 18780 h 28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78" h="28405">
                    <a:moveTo>
                      <a:pt x="57040" y="18780"/>
                    </a:moveTo>
                    <a:cubicBezTo>
                      <a:pt x="48210" y="15608"/>
                      <a:pt x="39380" y="12608"/>
                      <a:pt x="30637" y="9265"/>
                    </a:cubicBezTo>
                    <a:cubicBezTo>
                      <a:pt x="21893" y="5836"/>
                      <a:pt x="12720" y="692"/>
                      <a:pt x="3290" y="6"/>
                    </a:cubicBezTo>
                    <a:cubicBezTo>
                      <a:pt x="804" y="-165"/>
                      <a:pt x="-1167" y="3178"/>
                      <a:pt x="804" y="5064"/>
                    </a:cubicBezTo>
                    <a:cubicBezTo>
                      <a:pt x="7234" y="11151"/>
                      <a:pt x="16149" y="13894"/>
                      <a:pt x="24207" y="17323"/>
                    </a:cubicBezTo>
                    <a:cubicBezTo>
                      <a:pt x="33894" y="21352"/>
                      <a:pt x="43838" y="25210"/>
                      <a:pt x="53868" y="28210"/>
                    </a:cubicBezTo>
                    <a:cubicBezTo>
                      <a:pt x="59955" y="29838"/>
                      <a:pt x="63041" y="20837"/>
                      <a:pt x="57040" y="187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5" name="任意多边形: 形状 2174">
                <a:extLst>
                  <a:ext uri="{FF2B5EF4-FFF2-40B4-BE49-F238E27FC236}">
                    <a16:creationId xmlns:a16="http://schemas.microsoft.com/office/drawing/2014/main" id="{148051C9-E273-1C4E-B6C3-96064C5843E2}"/>
                  </a:ext>
                </a:extLst>
              </p:cNvPr>
              <p:cNvSpPr/>
              <p:nvPr/>
            </p:nvSpPr>
            <p:spPr>
              <a:xfrm>
                <a:off x="5437717" y="4615983"/>
                <a:ext cx="67718" cy="23979"/>
              </a:xfrm>
              <a:custGeom>
                <a:avLst/>
                <a:gdLst>
                  <a:gd name="connsiteX0" fmla="*/ 66866 w 67718"/>
                  <a:gd name="connsiteY0" fmla="*/ 17710 h 23979"/>
                  <a:gd name="connsiteX1" fmla="*/ 37976 w 67718"/>
                  <a:gd name="connsiteY1" fmla="*/ 5709 h 23979"/>
                  <a:gd name="connsiteX2" fmla="*/ 3601 w 67718"/>
                  <a:gd name="connsiteY2" fmla="*/ 51 h 23979"/>
                  <a:gd name="connsiteX3" fmla="*/ 1543 w 67718"/>
                  <a:gd name="connsiteY3" fmla="*/ 6051 h 23979"/>
                  <a:gd name="connsiteX4" fmla="*/ 31461 w 67718"/>
                  <a:gd name="connsiteY4" fmla="*/ 14024 h 23979"/>
                  <a:gd name="connsiteX5" fmla="*/ 63865 w 67718"/>
                  <a:gd name="connsiteY5" fmla="*/ 23968 h 23979"/>
                  <a:gd name="connsiteX6" fmla="*/ 66866 w 67718"/>
                  <a:gd name="connsiteY6" fmla="*/ 17710 h 2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718" h="23979">
                    <a:moveTo>
                      <a:pt x="66866" y="17710"/>
                    </a:moveTo>
                    <a:cubicBezTo>
                      <a:pt x="60436" y="9995"/>
                      <a:pt x="47320" y="7938"/>
                      <a:pt x="37976" y="5709"/>
                    </a:cubicBezTo>
                    <a:cubicBezTo>
                      <a:pt x="27175" y="3051"/>
                      <a:pt x="14659" y="-464"/>
                      <a:pt x="3601" y="51"/>
                    </a:cubicBezTo>
                    <a:cubicBezTo>
                      <a:pt x="772" y="136"/>
                      <a:pt x="-1714" y="4337"/>
                      <a:pt x="1543" y="6051"/>
                    </a:cubicBezTo>
                    <a:cubicBezTo>
                      <a:pt x="10544" y="10766"/>
                      <a:pt x="21688" y="11795"/>
                      <a:pt x="31461" y="14024"/>
                    </a:cubicBezTo>
                    <a:cubicBezTo>
                      <a:pt x="42263" y="16424"/>
                      <a:pt x="53150" y="22768"/>
                      <a:pt x="63865" y="23968"/>
                    </a:cubicBezTo>
                    <a:cubicBezTo>
                      <a:pt x="67208" y="24225"/>
                      <a:pt x="68837" y="20110"/>
                      <a:pt x="66866" y="1771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6" name="任意多边形: 形状 2175">
                <a:extLst>
                  <a:ext uri="{FF2B5EF4-FFF2-40B4-BE49-F238E27FC236}">
                    <a16:creationId xmlns:a16="http://schemas.microsoft.com/office/drawing/2014/main" id="{5F04B427-A350-1BE7-D0D2-DE585C60CD1E}"/>
                  </a:ext>
                </a:extLst>
              </p:cNvPr>
              <p:cNvSpPr/>
              <p:nvPr/>
            </p:nvSpPr>
            <p:spPr>
              <a:xfrm>
                <a:off x="5539698" y="4782131"/>
                <a:ext cx="88917" cy="22930"/>
              </a:xfrm>
              <a:custGeom>
                <a:avLst/>
                <a:gdLst>
                  <a:gd name="connsiteX0" fmla="*/ 84643 w 88917"/>
                  <a:gd name="connsiteY0" fmla="*/ 13325 h 22930"/>
                  <a:gd name="connsiteX1" fmla="*/ 39637 w 88917"/>
                  <a:gd name="connsiteY1" fmla="*/ 7496 h 22930"/>
                  <a:gd name="connsiteX2" fmla="*/ 2433 w 88917"/>
                  <a:gd name="connsiteY2" fmla="*/ 295 h 22930"/>
                  <a:gd name="connsiteX3" fmla="*/ 2004 w 88917"/>
                  <a:gd name="connsiteY3" fmla="*/ 6296 h 22930"/>
                  <a:gd name="connsiteX4" fmla="*/ 85157 w 88917"/>
                  <a:gd name="connsiteY4" fmla="*/ 22583 h 22930"/>
                  <a:gd name="connsiteX5" fmla="*/ 84643 w 88917"/>
                  <a:gd name="connsiteY5" fmla="*/ 13325 h 2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17" h="22930">
                    <a:moveTo>
                      <a:pt x="84643" y="13325"/>
                    </a:moveTo>
                    <a:cubicBezTo>
                      <a:pt x="69727" y="11096"/>
                      <a:pt x="54639" y="10068"/>
                      <a:pt x="39637" y="7496"/>
                    </a:cubicBezTo>
                    <a:cubicBezTo>
                      <a:pt x="27378" y="5438"/>
                      <a:pt x="14863" y="-1505"/>
                      <a:pt x="2433" y="295"/>
                    </a:cubicBezTo>
                    <a:cubicBezTo>
                      <a:pt x="-911" y="724"/>
                      <a:pt x="-568" y="5181"/>
                      <a:pt x="2004" y="6296"/>
                    </a:cubicBezTo>
                    <a:cubicBezTo>
                      <a:pt x="27121" y="17354"/>
                      <a:pt x="57725" y="24641"/>
                      <a:pt x="85157" y="22583"/>
                    </a:cubicBezTo>
                    <a:cubicBezTo>
                      <a:pt x="90901" y="22155"/>
                      <a:pt x="89529" y="14011"/>
                      <a:pt x="84643" y="1332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7" name="任意多边形: 形状 2176">
                <a:extLst>
                  <a:ext uri="{FF2B5EF4-FFF2-40B4-BE49-F238E27FC236}">
                    <a16:creationId xmlns:a16="http://schemas.microsoft.com/office/drawing/2014/main" id="{B8834ABF-0344-49F2-628C-FC5A57FBCA4D}"/>
                  </a:ext>
                </a:extLst>
              </p:cNvPr>
              <p:cNvSpPr/>
              <p:nvPr/>
            </p:nvSpPr>
            <p:spPr>
              <a:xfrm>
                <a:off x="5557867" y="4817551"/>
                <a:ext cx="100625" cy="19141"/>
              </a:xfrm>
              <a:custGeom>
                <a:avLst/>
                <a:gdLst>
                  <a:gd name="connsiteX0" fmla="*/ 97763 w 100625"/>
                  <a:gd name="connsiteY0" fmla="*/ 10651 h 19141"/>
                  <a:gd name="connsiteX1" fmla="*/ 53358 w 100625"/>
                  <a:gd name="connsiteY1" fmla="*/ 3279 h 19141"/>
                  <a:gd name="connsiteX2" fmla="*/ 2609 w 100625"/>
                  <a:gd name="connsiteY2" fmla="*/ 1136 h 19141"/>
                  <a:gd name="connsiteX3" fmla="*/ 2180 w 100625"/>
                  <a:gd name="connsiteY3" fmla="*/ 7479 h 19141"/>
                  <a:gd name="connsiteX4" fmla="*/ 46328 w 100625"/>
                  <a:gd name="connsiteY4" fmla="*/ 12452 h 19141"/>
                  <a:gd name="connsiteX5" fmla="*/ 96135 w 100625"/>
                  <a:gd name="connsiteY5" fmla="*/ 19138 h 19141"/>
                  <a:gd name="connsiteX6" fmla="*/ 97763 w 100625"/>
                  <a:gd name="connsiteY6" fmla="*/ 10651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625" h="19141">
                    <a:moveTo>
                      <a:pt x="97763" y="10651"/>
                    </a:moveTo>
                    <a:cubicBezTo>
                      <a:pt x="83362" y="6451"/>
                      <a:pt x="68103" y="5165"/>
                      <a:pt x="53358" y="3279"/>
                    </a:cubicBezTo>
                    <a:cubicBezTo>
                      <a:pt x="36813" y="1222"/>
                      <a:pt x="19068" y="-1607"/>
                      <a:pt x="2609" y="1136"/>
                    </a:cubicBezTo>
                    <a:cubicBezTo>
                      <a:pt x="-477" y="1650"/>
                      <a:pt x="-1077" y="6794"/>
                      <a:pt x="2180" y="7479"/>
                    </a:cubicBezTo>
                    <a:cubicBezTo>
                      <a:pt x="16582" y="10651"/>
                      <a:pt x="31670" y="10823"/>
                      <a:pt x="46328" y="12452"/>
                    </a:cubicBezTo>
                    <a:cubicBezTo>
                      <a:pt x="62959" y="14338"/>
                      <a:pt x="79504" y="18195"/>
                      <a:pt x="96135" y="19138"/>
                    </a:cubicBezTo>
                    <a:cubicBezTo>
                      <a:pt x="100849" y="19310"/>
                      <a:pt x="102564" y="12023"/>
                      <a:pt x="97763" y="1065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8" name="任意多边形: 形状 2177">
                <a:extLst>
                  <a:ext uri="{FF2B5EF4-FFF2-40B4-BE49-F238E27FC236}">
                    <a16:creationId xmlns:a16="http://schemas.microsoft.com/office/drawing/2014/main" id="{9FE9545C-019A-C62E-9F2B-D7FF20E8A2EB}"/>
                  </a:ext>
                </a:extLst>
              </p:cNvPr>
              <p:cNvSpPr/>
              <p:nvPr/>
            </p:nvSpPr>
            <p:spPr>
              <a:xfrm>
                <a:off x="5597357" y="4848949"/>
                <a:ext cx="84898" cy="16147"/>
              </a:xfrm>
              <a:custGeom>
                <a:avLst/>
                <a:gdLst>
                  <a:gd name="connsiteX0" fmla="*/ 83047 w 84898"/>
                  <a:gd name="connsiteY0" fmla="*/ 8915 h 16147"/>
                  <a:gd name="connsiteX1" fmla="*/ 44814 w 84898"/>
                  <a:gd name="connsiteY1" fmla="*/ 3428 h 16147"/>
                  <a:gd name="connsiteX2" fmla="*/ 1608 w 84898"/>
                  <a:gd name="connsiteY2" fmla="*/ 2485 h 16147"/>
                  <a:gd name="connsiteX3" fmla="*/ 2723 w 84898"/>
                  <a:gd name="connsiteY3" fmla="*/ 7972 h 16147"/>
                  <a:gd name="connsiteX4" fmla="*/ 80561 w 84898"/>
                  <a:gd name="connsiteY4" fmla="*/ 16116 h 16147"/>
                  <a:gd name="connsiteX5" fmla="*/ 83047 w 84898"/>
                  <a:gd name="connsiteY5" fmla="*/ 8915 h 1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898" h="16147">
                    <a:moveTo>
                      <a:pt x="83047" y="8915"/>
                    </a:moveTo>
                    <a:cubicBezTo>
                      <a:pt x="71646" y="3000"/>
                      <a:pt x="57330" y="4028"/>
                      <a:pt x="44814" y="3428"/>
                    </a:cubicBezTo>
                    <a:cubicBezTo>
                      <a:pt x="31012" y="2828"/>
                      <a:pt x="14639" y="-3344"/>
                      <a:pt x="1608" y="2485"/>
                    </a:cubicBezTo>
                    <a:cubicBezTo>
                      <a:pt x="-1306" y="3772"/>
                      <a:pt x="151" y="7543"/>
                      <a:pt x="2723" y="7972"/>
                    </a:cubicBezTo>
                    <a:cubicBezTo>
                      <a:pt x="27498" y="12601"/>
                      <a:pt x="55444" y="16544"/>
                      <a:pt x="80561" y="16116"/>
                    </a:cubicBezTo>
                    <a:cubicBezTo>
                      <a:pt x="84076" y="16116"/>
                      <a:pt x="86905" y="10886"/>
                      <a:pt x="83047" y="89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9" name="任意多边形: 形状 2178">
                <a:extLst>
                  <a:ext uri="{FF2B5EF4-FFF2-40B4-BE49-F238E27FC236}">
                    <a16:creationId xmlns:a16="http://schemas.microsoft.com/office/drawing/2014/main" id="{EB4164BC-4336-5CDD-51A0-B08422C5D835}"/>
                  </a:ext>
                </a:extLst>
              </p:cNvPr>
              <p:cNvSpPr/>
              <p:nvPr/>
            </p:nvSpPr>
            <p:spPr>
              <a:xfrm>
                <a:off x="5372715" y="4337821"/>
                <a:ext cx="394084" cy="610114"/>
              </a:xfrm>
              <a:custGeom>
                <a:avLst/>
                <a:gdLst>
                  <a:gd name="connsiteX0" fmla="*/ 392043 w 394084"/>
                  <a:gd name="connsiteY0" fmla="*/ 600625 h 610114"/>
                  <a:gd name="connsiteX1" fmla="*/ 337265 w 394084"/>
                  <a:gd name="connsiteY1" fmla="*/ 546189 h 610114"/>
                  <a:gd name="connsiteX2" fmla="*/ 280001 w 394084"/>
                  <a:gd name="connsiteY2" fmla="*/ 480610 h 610114"/>
                  <a:gd name="connsiteX3" fmla="*/ 159900 w 394084"/>
                  <a:gd name="connsiteY3" fmla="*/ 332220 h 610114"/>
                  <a:gd name="connsiteX4" fmla="*/ 67232 w 394084"/>
                  <a:gd name="connsiteY4" fmla="*/ 175086 h 610114"/>
                  <a:gd name="connsiteX5" fmla="*/ 32513 w 394084"/>
                  <a:gd name="connsiteY5" fmla="*/ 83446 h 610114"/>
                  <a:gd name="connsiteX6" fmla="*/ 6281 w 394084"/>
                  <a:gd name="connsiteY6" fmla="*/ 2436 h 610114"/>
                  <a:gd name="connsiteX7" fmla="*/ 23 w 394084"/>
                  <a:gd name="connsiteY7" fmla="*/ 2864 h 610114"/>
                  <a:gd name="connsiteX8" fmla="*/ 20083 w 394084"/>
                  <a:gd name="connsiteY8" fmla="*/ 75816 h 610114"/>
                  <a:gd name="connsiteX9" fmla="*/ 50601 w 394084"/>
                  <a:gd name="connsiteY9" fmla="*/ 161370 h 610114"/>
                  <a:gd name="connsiteX10" fmla="*/ 150813 w 394084"/>
                  <a:gd name="connsiteY10" fmla="*/ 336763 h 610114"/>
                  <a:gd name="connsiteX11" fmla="*/ 265856 w 394084"/>
                  <a:gd name="connsiteY11" fmla="*/ 480181 h 610114"/>
                  <a:gd name="connsiteX12" fmla="*/ 329636 w 394084"/>
                  <a:gd name="connsiteY12" fmla="*/ 552962 h 610114"/>
                  <a:gd name="connsiteX13" fmla="*/ 386300 w 394084"/>
                  <a:gd name="connsiteY13" fmla="*/ 609112 h 610114"/>
                  <a:gd name="connsiteX14" fmla="*/ 392043 w 394084"/>
                  <a:gd name="connsiteY14" fmla="*/ 600625 h 610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4084" h="610114">
                    <a:moveTo>
                      <a:pt x="392043" y="600625"/>
                    </a:moveTo>
                    <a:cubicBezTo>
                      <a:pt x="370355" y="583137"/>
                      <a:pt x="354496" y="565563"/>
                      <a:pt x="337265" y="546189"/>
                    </a:cubicBezTo>
                    <a:cubicBezTo>
                      <a:pt x="317977" y="524501"/>
                      <a:pt x="299289" y="502298"/>
                      <a:pt x="280001" y="480610"/>
                    </a:cubicBezTo>
                    <a:cubicBezTo>
                      <a:pt x="237310" y="432689"/>
                      <a:pt x="195048" y="386227"/>
                      <a:pt x="159900" y="332220"/>
                    </a:cubicBezTo>
                    <a:cubicBezTo>
                      <a:pt x="127153" y="281814"/>
                      <a:pt x="93292" y="229178"/>
                      <a:pt x="67232" y="175086"/>
                    </a:cubicBezTo>
                    <a:cubicBezTo>
                      <a:pt x="53001" y="145596"/>
                      <a:pt x="43057" y="114392"/>
                      <a:pt x="32513" y="83446"/>
                    </a:cubicBezTo>
                    <a:cubicBezTo>
                      <a:pt x="23855" y="57900"/>
                      <a:pt x="13911" y="29182"/>
                      <a:pt x="6281" y="2436"/>
                    </a:cubicBezTo>
                    <a:cubicBezTo>
                      <a:pt x="5252" y="-1165"/>
                      <a:pt x="-406" y="-565"/>
                      <a:pt x="23" y="2864"/>
                    </a:cubicBezTo>
                    <a:cubicBezTo>
                      <a:pt x="2166" y="20610"/>
                      <a:pt x="12625" y="53871"/>
                      <a:pt x="20083" y="75816"/>
                    </a:cubicBezTo>
                    <a:cubicBezTo>
                      <a:pt x="29855" y="104534"/>
                      <a:pt x="39028" y="133338"/>
                      <a:pt x="50601" y="161370"/>
                    </a:cubicBezTo>
                    <a:cubicBezTo>
                      <a:pt x="75890" y="222835"/>
                      <a:pt x="115409" y="280699"/>
                      <a:pt x="150813" y="336763"/>
                    </a:cubicBezTo>
                    <a:cubicBezTo>
                      <a:pt x="183646" y="388712"/>
                      <a:pt x="223765" y="435519"/>
                      <a:pt x="265856" y="480181"/>
                    </a:cubicBezTo>
                    <a:cubicBezTo>
                      <a:pt x="287973" y="503670"/>
                      <a:pt x="307862" y="529130"/>
                      <a:pt x="329636" y="552962"/>
                    </a:cubicBezTo>
                    <a:cubicBezTo>
                      <a:pt x="347810" y="572850"/>
                      <a:pt x="362726" y="591109"/>
                      <a:pt x="386300" y="609112"/>
                    </a:cubicBezTo>
                    <a:cubicBezTo>
                      <a:pt x="391615" y="612969"/>
                      <a:pt x="397187" y="604740"/>
                      <a:pt x="392043" y="60062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93" name="图形 2">
              <a:extLst>
                <a:ext uri="{FF2B5EF4-FFF2-40B4-BE49-F238E27FC236}">
                  <a16:creationId xmlns:a16="http://schemas.microsoft.com/office/drawing/2014/main" id="{B8D65D1C-2BFB-EA76-3425-7805ACE08847}"/>
                </a:ext>
              </a:extLst>
            </p:cNvPr>
            <p:cNvGrpSpPr/>
            <p:nvPr/>
          </p:nvGrpSpPr>
          <p:grpSpPr>
            <a:xfrm>
              <a:off x="3600938" y="5301591"/>
              <a:ext cx="372654" cy="602184"/>
              <a:chOff x="3600938" y="5301591"/>
              <a:chExt cx="372654" cy="602184"/>
            </a:xfrm>
          </p:grpSpPr>
          <p:sp>
            <p:nvSpPr>
              <p:cNvPr id="2148" name="任意多边形: 形状 2147">
                <a:extLst>
                  <a:ext uri="{FF2B5EF4-FFF2-40B4-BE49-F238E27FC236}">
                    <a16:creationId xmlns:a16="http://schemas.microsoft.com/office/drawing/2014/main" id="{86FD3D9C-0DB5-2E74-35DF-3E660BC051F1}"/>
                  </a:ext>
                </a:extLst>
              </p:cNvPr>
              <p:cNvSpPr/>
              <p:nvPr/>
            </p:nvSpPr>
            <p:spPr>
              <a:xfrm>
                <a:off x="3600938" y="5301591"/>
                <a:ext cx="372654" cy="544566"/>
              </a:xfrm>
              <a:custGeom>
                <a:avLst/>
                <a:gdLst>
                  <a:gd name="connsiteX0" fmla="*/ 149111 w 372654"/>
                  <a:gd name="connsiteY0" fmla="*/ 514335 h 544566"/>
                  <a:gd name="connsiteX1" fmla="*/ 198403 w 372654"/>
                  <a:gd name="connsiteY1" fmla="*/ 529680 h 544566"/>
                  <a:gd name="connsiteX2" fmla="*/ 254296 w 372654"/>
                  <a:gd name="connsiteY2" fmla="*/ 544511 h 544566"/>
                  <a:gd name="connsiteX3" fmla="*/ 256268 w 372654"/>
                  <a:gd name="connsiteY3" fmla="*/ 544425 h 544566"/>
                  <a:gd name="connsiteX4" fmla="*/ 258068 w 372654"/>
                  <a:gd name="connsiteY4" fmla="*/ 543739 h 544566"/>
                  <a:gd name="connsiteX5" fmla="*/ 318332 w 372654"/>
                  <a:gd name="connsiteY5" fmla="*/ 494361 h 544566"/>
                  <a:gd name="connsiteX6" fmla="*/ 367710 w 372654"/>
                  <a:gd name="connsiteY6" fmla="*/ 445755 h 544566"/>
                  <a:gd name="connsiteX7" fmla="*/ 368224 w 372654"/>
                  <a:gd name="connsiteY7" fmla="*/ 399207 h 544566"/>
                  <a:gd name="connsiteX8" fmla="*/ 349622 w 372654"/>
                  <a:gd name="connsiteY8" fmla="*/ 318968 h 544566"/>
                  <a:gd name="connsiteX9" fmla="*/ 343021 w 372654"/>
                  <a:gd name="connsiteY9" fmla="*/ 314939 h 544566"/>
                  <a:gd name="connsiteX10" fmla="*/ 290215 w 372654"/>
                  <a:gd name="connsiteY10" fmla="*/ 333884 h 544566"/>
                  <a:gd name="connsiteX11" fmla="*/ 267412 w 372654"/>
                  <a:gd name="connsiteY11" fmla="*/ 340399 h 544566"/>
                  <a:gd name="connsiteX12" fmla="*/ 324162 w 372654"/>
                  <a:gd name="connsiteY12" fmla="*/ 293936 h 544566"/>
                  <a:gd name="connsiteX13" fmla="*/ 324676 w 372654"/>
                  <a:gd name="connsiteY13" fmla="*/ 252445 h 544566"/>
                  <a:gd name="connsiteX14" fmla="*/ 276584 w 372654"/>
                  <a:gd name="connsiteY14" fmla="*/ 165177 h 544566"/>
                  <a:gd name="connsiteX15" fmla="*/ 202689 w 372654"/>
                  <a:gd name="connsiteY15" fmla="*/ 85967 h 544566"/>
                  <a:gd name="connsiteX16" fmla="*/ 195574 w 372654"/>
                  <a:gd name="connsiteY16" fmla="*/ 87768 h 544566"/>
                  <a:gd name="connsiteX17" fmla="*/ 157255 w 372654"/>
                  <a:gd name="connsiteY17" fmla="*/ 148204 h 544566"/>
                  <a:gd name="connsiteX18" fmla="*/ 172857 w 372654"/>
                  <a:gd name="connsiteY18" fmla="*/ 85196 h 544566"/>
                  <a:gd name="connsiteX19" fmla="*/ 169771 w 372654"/>
                  <a:gd name="connsiteY19" fmla="*/ 58364 h 544566"/>
                  <a:gd name="connsiteX20" fmla="*/ 4750 w 372654"/>
                  <a:gd name="connsiteY20" fmla="*/ 500 h 544566"/>
                  <a:gd name="connsiteX21" fmla="*/ 121 w 372654"/>
                  <a:gd name="connsiteY21" fmla="*/ 3586 h 544566"/>
                  <a:gd name="connsiteX22" fmla="*/ 35 w 372654"/>
                  <a:gd name="connsiteY22" fmla="*/ 4957 h 544566"/>
                  <a:gd name="connsiteX23" fmla="*/ 7665 w 372654"/>
                  <a:gd name="connsiteY23" fmla="*/ 95397 h 544566"/>
                  <a:gd name="connsiteX24" fmla="*/ 12980 w 372654"/>
                  <a:gd name="connsiteY24" fmla="*/ 167835 h 544566"/>
                  <a:gd name="connsiteX25" fmla="*/ 73330 w 372654"/>
                  <a:gd name="connsiteY25" fmla="*/ 195267 h 544566"/>
                  <a:gd name="connsiteX26" fmla="*/ 64501 w 372654"/>
                  <a:gd name="connsiteY26" fmla="*/ 196810 h 544566"/>
                  <a:gd name="connsiteX27" fmla="*/ 17095 w 372654"/>
                  <a:gd name="connsiteY27" fmla="*/ 202810 h 544566"/>
                  <a:gd name="connsiteX28" fmla="*/ 13323 w 372654"/>
                  <a:gd name="connsiteY28" fmla="*/ 209069 h 544566"/>
                  <a:gd name="connsiteX29" fmla="*/ 48384 w 372654"/>
                  <a:gd name="connsiteY29" fmla="*/ 300795 h 544566"/>
                  <a:gd name="connsiteX30" fmla="*/ 73073 w 372654"/>
                  <a:gd name="connsiteY30" fmla="*/ 365517 h 544566"/>
                  <a:gd name="connsiteX31" fmla="*/ 110878 w 372654"/>
                  <a:gd name="connsiteY31" fmla="*/ 387377 h 544566"/>
                  <a:gd name="connsiteX32" fmla="*/ 166942 w 372654"/>
                  <a:gd name="connsiteY32" fmla="*/ 390548 h 544566"/>
                  <a:gd name="connsiteX33" fmla="*/ 98191 w 372654"/>
                  <a:gd name="connsiteY33" fmla="*/ 408808 h 544566"/>
                  <a:gd name="connsiteX34" fmla="*/ 95447 w 372654"/>
                  <a:gd name="connsiteY34" fmla="*/ 414980 h 544566"/>
                  <a:gd name="connsiteX35" fmla="*/ 126308 w 372654"/>
                  <a:gd name="connsiteY35" fmla="*/ 482617 h 544566"/>
                  <a:gd name="connsiteX36" fmla="*/ 149111 w 372654"/>
                  <a:gd name="connsiteY36" fmla="*/ 514335 h 54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72654" h="544566">
                    <a:moveTo>
                      <a:pt x="149111" y="514335"/>
                    </a:moveTo>
                    <a:cubicBezTo>
                      <a:pt x="164885" y="521793"/>
                      <a:pt x="181772" y="525051"/>
                      <a:pt x="198403" y="529680"/>
                    </a:cubicBezTo>
                    <a:cubicBezTo>
                      <a:pt x="216920" y="534824"/>
                      <a:pt x="235351" y="541167"/>
                      <a:pt x="254296" y="544511"/>
                    </a:cubicBezTo>
                    <a:cubicBezTo>
                      <a:pt x="254982" y="544596"/>
                      <a:pt x="255668" y="544596"/>
                      <a:pt x="256268" y="544425"/>
                    </a:cubicBezTo>
                    <a:cubicBezTo>
                      <a:pt x="256868" y="544339"/>
                      <a:pt x="257468" y="544167"/>
                      <a:pt x="258068" y="543739"/>
                    </a:cubicBezTo>
                    <a:cubicBezTo>
                      <a:pt x="279499" y="528909"/>
                      <a:pt x="299044" y="511849"/>
                      <a:pt x="318332" y="494361"/>
                    </a:cubicBezTo>
                    <a:cubicBezTo>
                      <a:pt x="334449" y="479703"/>
                      <a:pt x="356737" y="465043"/>
                      <a:pt x="367710" y="445755"/>
                    </a:cubicBezTo>
                    <a:cubicBezTo>
                      <a:pt x="376368" y="430582"/>
                      <a:pt x="371739" y="415494"/>
                      <a:pt x="368224" y="399207"/>
                    </a:cubicBezTo>
                    <a:cubicBezTo>
                      <a:pt x="362652" y="372975"/>
                      <a:pt x="349794" y="345885"/>
                      <a:pt x="349622" y="318968"/>
                    </a:cubicBezTo>
                    <a:cubicBezTo>
                      <a:pt x="349622" y="315711"/>
                      <a:pt x="346022" y="313224"/>
                      <a:pt x="343021" y="314939"/>
                    </a:cubicBezTo>
                    <a:cubicBezTo>
                      <a:pt x="326219" y="324369"/>
                      <a:pt x="308560" y="328740"/>
                      <a:pt x="290215" y="333884"/>
                    </a:cubicBezTo>
                    <a:cubicBezTo>
                      <a:pt x="282585" y="336027"/>
                      <a:pt x="275041" y="338427"/>
                      <a:pt x="267412" y="340399"/>
                    </a:cubicBezTo>
                    <a:cubicBezTo>
                      <a:pt x="288329" y="327541"/>
                      <a:pt x="308303" y="310910"/>
                      <a:pt x="324162" y="293936"/>
                    </a:cubicBezTo>
                    <a:cubicBezTo>
                      <a:pt x="337706" y="279363"/>
                      <a:pt x="331706" y="268048"/>
                      <a:pt x="324676" y="252445"/>
                    </a:cubicBezTo>
                    <a:cubicBezTo>
                      <a:pt x="311046" y="222442"/>
                      <a:pt x="296301" y="191666"/>
                      <a:pt x="276584" y="165177"/>
                    </a:cubicBezTo>
                    <a:cubicBezTo>
                      <a:pt x="254896" y="136031"/>
                      <a:pt x="228321" y="111514"/>
                      <a:pt x="202689" y="85967"/>
                    </a:cubicBezTo>
                    <a:cubicBezTo>
                      <a:pt x="200632" y="83910"/>
                      <a:pt x="196089" y="84424"/>
                      <a:pt x="195574" y="87768"/>
                    </a:cubicBezTo>
                    <a:cubicBezTo>
                      <a:pt x="191888" y="109542"/>
                      <a:pt x="176372" y="134059"/>
                      <a:pt x="157255" y="148204"/>
                    </a:cubicBezTo>
                    <a:cubicBezTo>
                      <a:pt x="165570" y="128144"/>
                      <a:pt x="167885" y="106713"/>
                      <a:pt x="172857" y="85196"/>
                    </a:cubicBezTo>
                    <a:cubicBezTo>
                      <a:pt x="174657" y="77652"/>
                      <a:pt x="180144" y="62307"/>
                      <a:pt x="169771" y="58364"/>
                    </a:cubicBezTo>
                    <a:cubicBezTo>
                      <a:pt x="115764" y="38047"/>
                      <a:pt x="54471" y="31704"/>
                      <a:pt x="4750" y="500"/>
                    </a:cubicBezTo>
                    <a:cubicBezTo>
                      <a:pt x="2264" y="-1043"/>
                      <a:pt x="-50" y="1271"/>
                      <a:pt x="121" y="3586"/>
                    </a:cubicBezTo>
                    <a:cubicBezTo>
                      <a:pt x="35" y="4014"/>
                      <a:pt x="-50" y="4443"/>
                      <a:pt x="35" y="4957"/>
                    </a:cubicBezTo>
                    <a:cubicBezTo>
                      <a:pt x="4236" y="34790"/>
                      <a:pt x="4493" y="65393"/>
                      <a:pt x="7665" y="95397"/>
                    </a:cubicBezTo>
                    <a:cubicBezTo>
                      <a:pt x="10237" y="119057"/>
                      <a:pt x="7151" y="144775"/>
                      <a:pt x="12980" y="167835"/>
                    </a:cubicBezTo>
                    <a:cubicBezTo>
                      <a:pt x="17952" y="187294"/>
                      <a:pt x="46584" y="193552"/>
                      <a:pt x="73330" y="195267"/>
                    </a:cubicBezTo>
                    <a:cubicBezTo>
                      <a:pt x="70416" y="195696"/>
                      <a:pt x="67415" y="196210"/>
                      <a:pt x="64501" y="196810"/>
                    </a:cubicBezTo>
                    <a:cubicBezTo>
                      <a:pt x="48642" y="200239"/>
                      <a:pt x="33554" y="204182"/>
                      <a:pt x="17095" y="202810"/>
                    </a:cubicBezTo>
                    <a:cubicBezTo>
                      <a:pt x="13837" y="202553"/>
                      <a:pt x="11780" y="206325"/>
                      <a:pt x="13323" y="209069"/>
                    </a:cubicBezTo>
                    <a:cubicBezTo>
                      <a:pt x="29268" y="238044"/>
                      <a:pt x="38097" y="269505"/>
                      <a:pt x="48384" y="300795"/>
                    </a:cubicBezTo>
                    <a:cubicBezTo>
                      <a:pt x="55242" y="321454"/>
                      <a:pt x="61072" y="347086"/>
                      <a:pt x="73073" y="365517"/>
                    </a:cubicBezTo>
                    <a:cubicBezTo>
                      <a:pt x="82160" y="379490"/>
                      <a:pt x="94162" y="385662"/>
                      <a:pt x="110878" y="387377"/>
                    </a:cubicBezTo>
                    <a:cubicBezTo>
                      <a:pt x="129480" y="389348"/>
                      <a:pt x="148254" y="389862"/>
                      <a:pt x="166942" y="390548"/>
                    </a:cubicBezTo>
                    <a:cubicBezTo>
                      <a:pt x="144482" y="398264"/>
                      <a:pt x="121679" y="404522"/>
                      <a:pt x="98191" y="408808"/>
                    </a:cubicBezTo>
                    <a:cubicBezTo>
                      <a:pt x="95619" y="409236"/>
                      <a:pt x="93904" y="412751"/>
                      <a:pt x="95447" y="414980"/>
                    </a:cubicBezTo>
                    <a:cubicBezTo>
                      <a:pt x="109163" y="435726"/>
                      <a:pt x="117822" y="459386"/>
                      <a:pt x="126308" y="482617"/>
                    </a:cubicBezTo>
                    <a:cubicBezTo>
                      <a:pt x="131023" y="494704"/>
                      <a:pt x="136767" y="508420"/>
                      <a:pt x="149111" y="51433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9" name="任意多边形: 形状 2148">
                <a:extLst>
                  <a:ext uri="{FF2B5EF4-FFF2-40B4-BE49-F238E27FC236}">
                    <a16:creationId xmlns:a16="http://schemas.microsoft.com/office/drawing/2014/main" id="{6317D53C-8B7D-04CF-B36C-B1F781DC150A}"/>
                  </a:ext>
                </a:extLst>
              </p:cNvPr>
              <p:cNvSpPr/>
              <p:nvPr/>
            </p:nvSpPr>
            <p:spPr>
              <a:xfrm>
                <a:off x="3651066" y="5406405"/>
                <a:ext cx="42792" cy="17418"/>
              </a:xfrm>
              <a:custGeom>
                <a:avLst/>
                <a:gdLst>
                  <a:gd name="connsiteX0" fmla="*/ 2371 w 42792"/>
                  <a:gd name="connsiteY0" fmla="*/ 13 h 17418"/>
                  <a:gd name="connsiteX1" fmla="*/ 40519 w 42792"/>
                  <a:gd name="connsiteY1" fmla="*/ 10728 h 17418"/>
                  <a:gd name="connsiteX2" fmla="*/ 38633 w 42792"/>
                  <a:gd name="connsiteY2" fmla="*/ 17244 h 17418"/>
                  <a:gd name="connsiteX3" fmla="*/ 1085 w 42792"/>
                  <a:gd name="connsiteY3" fmla="*/ 4385 h 17418"/>
                  <a:gd name="connsiteX4" fmla="*/ 2371 w 42792"/>
                  <a:gd name="connsiteY4" fmla="*/ 13 h 17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2" h="17418">
                    <a:moveTo>
                      <a:pt x="2371" y="13"/>
                    </a:moveTo>
                    <a:cubicBezTo>
                      <a:pt x="15144" y="1556"/>
                      <a:pt x="28603" y="5757"/>
                      <a:pt x="40519" y="10728"/>
                    </a:cubicBezTo>
                    <a:cubicBezTo>
                      <a:pt x="44462" y="12357"/>
                      <a:pt x="42919" y="18530"/>
                      <a:pt x="38633" y="17244"/>
                    </a:cubicBezTo>
                    <a:cubicBezTo>
                      <a:pt x="26117" y="13557"/>
                      <a:pt x="13001" y="9700"/>
                      <a:pt x="1085" y="4385"/>
                    </a:cubicBezTo>
                    <a:cubicBezTo>
                      <a:pt x="-972" y="3442"/>
                      <a:pt x="142" y="-244"/>
                      <a:pt x="2371" y="1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0" name="任意多边形: 形状 2149">
                <a:extLst>
                  <a:ext uri="{FF2B5EF4-FFF2-40B4-BE49-F238E27FC236}">
                    <a16:creationId xmlns:a16="http://schemas.microsoft.com/office/drawing/2014/main" id="{4E77FD89-CD13-A0B3-3FE2-9D078D4FCF36}"/>
                  </a:ext>
                </a:extLst>
              </p:cNvPr>
              <p:cNvSpPr/>
              <p:nvPr/>
            </p:nvSpPr>
            <p:spPr>
              <a:xfrm>
                <a:off x="3659142" y="5428431"/>
                <a:ext cx="47338" cy="13754"/>
              </a:xfrm>
              <a:custGeom>
                <a:avLst/>
                <a:gdLst>
                  <a:gd name="connsiteX0" fmla="*/ 2525 w 47338"/>
                  <a:gd name="connsiteY0" fmla="*/ 19 h 13754"/>
                  <a:gd name="connsiteX1" fmla="*/ 44016 w 47338"/>
                  <a:gd name="connsiteY1" fmla="*/ 6706 h 13754"/>
                  <a:gd name="connsiteX2" fmla="*/ 43844 w 47338"/>
                  <a:gd name="connsiteY2" fmla="*/ 13735 h 13754"/>
                  <a:gd name="connsiteX3" fmla="*/ 1753 w 47338"/>
                  <a:gd name="connsiteY3" fmla="*/ 5077 h 13754"/>
                  <a:gd name="connsiteX4" fmla="*/ 2525 w 47338"/>
                  <a:gd name="connsiteY4" fmla="*/ 19 h 13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38" h="13754">
                    <a:moveTo>
                      <a:pt x="2525" y="19"/>
                    </a:moveTo>
                    <a:cubicBezTo>
                      <a:pt x="16412" y="1819"/>
                      <a:pt x="30128" y="4905"/>
                      <a:pt x="44016" y="6706"/>
                    </a:cubicBezTo>
                    <a:cubicBezTo>
                      <a:pt x="48474" y="7306"/>
                      <a:pt x="48474" y="14164"/>
                      <a:pt x="43844" y="13735"/>
                    </a:cubicBezTo>
                    <a:cubicBezTo>
                      <a:pt x="29871" y="12621"/>
                      <a:pt x="14869" y="10134"/>
                      <a:pt x="1753" y="5077"/>
                    </a:cubicBezTo>
                    <a:cubicBezTo>
                      <a:pt x="-818" y="4133"/>
                      <a:pt x="-561" y="-324"/>
                      <a:pt x="2525" y="1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1" name="任意多边形: 形状 2150">
                <a:extLst>
                  <a:ext uri="{FF2B5EF4-FFF2-40B4-BE49-F238E27FC236}">
                    <a16:creationId xmlns:a16="http://schemas.microsoft.com/office/drawing/2014/main" id="{AD4C1C23-44A7-B4BC-939A-F8F665C1F68C}"/>
                  </a:ext>
                </a:extLst>
              </p:cNvPr>
              <p:cNvSpPr/>
              <p:nvPr/>
            </p:nvSpPr>
            <p:spPr>
              <a:xfrm>
                <a:off x="3692478" y="5546227"/>
                <a:ext cx="90687" cy="45247"/>
              </a:xfrm>
              <a:custGeom>
                <a:avLst/>
                <a:gdLst>
                  <a:gd name="connsiteX0" fmla="*/ 3221 w 90687"/>
                  <a:gd name="connsiteY0" fmla="*/ 180 h 45247"/>
                  <a:gd name="connsiteX1" fmla="*/ 88003 w 90687"/>
                  <a:gd name="connsiteY1" fmla="*/ 37984 h 45247"/>
                  <a:gd name="connsiteX2" fmla="*/ 85946 w 90687"/>
                  <a:gd name="connsiteY2" fmla="*/ 45185 h 45247"/>
                  <a:gd name="connsiteX3" fmla="*/ 1164 w 90687"/>
                  <a:gd name="connsiteY3" fmla="*/ 4980 h 45247"/>
                  <a:gd name="connsiteX4" fmla="*/ 3221 w 90687"/>
                  <a:gd name="connsiteY4" fmla="*/ 180 h 4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87" h="45247">
                    <a:moveTo>
                      <a:pt x="3221" y="180"/>
                    </a:moveTo>
                    <a:cubicBezTo>
                      <a:pt x="32454" y="11581"/>
                      <a:pt x="57314" y="29412"/>
                      <a:pt x="88003" y="37984"/>
                    </a:cubicBezTo>
                    <a:cubicBezTo>
                      <a:pt x="92804" y="39356"/>
                      <a:pt x="90575" y="45957"/>
                      <a:pt x="85946" y="45185"/>
                    </a:cubicBezTo>
                    <a:cubicBezTo>
                      <a:pt x="56114" y="40642"/>
                      <a:pt x="25424" y="22125"/>
                      <a:pt x="1164" y="4980"/>
                    </a:cubicBezTo>
                    <a:cubicBezTo>
                      <a:pt x="-1151" y="3437"/>
                      <a:pt x="221" y="-935"/>
                      <a:pt x="3221" y="1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2" name="任意多边形: 形状 2151">
                <a:extLst>
                  <a:ext uri="{FF2B5EF4-FFF2-40B4-BE49-F238E27FC236}">
                    <a16:creationId xmlns:a16="http://schemas.microsoft.com/office/drawing/2014/main" id="{F089092B-C7E6-6073-4110-BE8DC71ABF1F}"/>
                  </a:ext>
                </a:extLst>
              </p:cNvPr>
              <p:cNvSpPr/>
              <p:nvPr/>
            </p:nvSpPr>
            <p:spPr>
              <a:xfrm>
                <a:off x="3732392" y="5592180"/>
                <a:ext cx="61997" cy="26065"/>
              </a:xfrm>
              <a:custGeom>
                <a:avLst/>
                <a:gdLst>
                  <a:gd name="connsiteX0" fmla="*/ 2826 w 61997"/>
                  <a:gd name="connsiteY0" fmla="*/ 175 h 26065"/>
                  <a:gd name="connsiteX1" fmla="*/ 30430 w 61997"/>
                  <a:gd name="connsiteY1" fmla="*/ 10462 h 26065"/>
                  <a:gd name="connsiteX2" fmla="*/ 59662 w 61997"/>
                  <a:gd name="connsiteY2" fmla="*/ 19378 h 26065"/>
                  <a:gd name="connsiteX3" fmla="*/ 57776 w 61997"/>
                  <a:gd name="connsiteY3" fmla="*/ 25979 h 26065"/>
                  <a:gd name="connsiteX4" fmla="*/ 940 w 61997"/>
                  <a:gd name="connsiteY4" fmla="*/ 4376 h 26065"/>
                  <a:gd name="connsiteX5" fmla="*/ 2826 w 61997"/>
                  <a:gd name="connsiteY5" fmla="*/ 175 h 2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97" h="26065">
                    <a:moveTo>
                      <a:pt x="2826" y="175"/>
                    </a:moveTo>
                    <a:cubicBezTo>
                      <a:pt x="11999" y="3776"/>
                      <a:pt x="21000" y="7548"/>
                      <a:pt x="30430" y="10462"/>
                    </a:cubicBezTo>
                    <a:cubicBezTo>
                      <a:pt x="40117" y="13463"/>
                      <a:pt x="50404" y="15349"/>
                      <a:pt x="59662" y="19378"/>
                    </a:cubicBezTo>
                    <a:cubicBezTo>
                      <a:pt x="63691" y="21092"/>
                      <a:pt x="62148" y="26836"/>
                      <a:pt x="57776" y="25979"/>
                    </a:cubicBezTo>
                    <a:cubicBezTo>
                      <a:pt x="39345" y="22207"/>
                      <a:pt x="16114" y="15863"/>
                      <a:pt x="940" y="4376"/>
                    </a:cubicBezTo>
                    <a:cubicBezTo>
                      <a:pt x="-945" y="2919"/>
                      <a:pt x="169" y="-853"/>
                      <a:pt x="2826" y="17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3" name="任意多边形: 形状 2152">
                <a:extLst>
                  <a:ext uri="{FF2B5EF4-FFF2-40B4-BE49-F238E27FC236}">
                    <a16:creationId xmlns:a16="http://schemas.microsoft.com/office/drawing/2014/main" id="{07B96B11-789F-F1FE-F212-3A94A3E197B0}"/>
                  </a:ext>
                </a:extLst>
              </p:cNvPr>
              <p:cNvSpPr/>
              <p:nvPr/>
            </p:nvSpPr>
            <p:spPr>
              <a:xfrm>
                <a:off x="3750189" y="5628912"/>
                <a:ext cx="56149" cy="21786"/>
              </a:xfrm>
              <a:custGeom>
                <a:avLst/>
                <a:gdLst>
                  <a:gd name="connsiteX0" fmla="*/ 3290 w 56149"/>
                  <a:gd name="connsiteY0" fmla="*/ 48 h 21786"/>
                  <a:gd name="connsiteX1" fmla="*/ 26778 w 56149"/>
                  <a:gd name="connsiteY1" fmla="*/ 7849 h 21786"/>
                  <a:gd name="connsiteX2" fmla="*/ 53953 w 56149"/>
                  <a:gd name="connsiteY2" fmla="*/ 15564 h 21786"/>
                  <a:gd name="connsiteX3" fmla="*/ 53010 w 56149"/>
                  <a:gd name="connsiteY3" fmla="*/ 21736 h 21786"/>
                  <a:gd name="connsiteX4" fmla="*/ 27721 w 56149"/>
                  <a:gd name="connsiteY4" fmla="*/ 15993 h 21786"/>
                  <a:gd name="connsiteX5" fmla="*/ 1318 w 56149"/>
                  <a:gd name="connsiteY5" fmla="*/ 4763 h 21786"/>
                  <a:gd name="connsiteX6" fmla="*/ 3290 w 56149"/>
                  <a:gd name="connsiteY6" fmla="*/ 48 h 21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49" h="21786">
                    <a:moveTo>
                      <a:pt x="3290" y="48"/>
                    </a:moveTo>
                    <a:cubicBezTo>
                      <a:pt x="11262" y="1762"/>
                      <a:pt x="19063" y="5105"/>
                      <a:pt x="26778" y="7849"/>
                    </a:cubicBezTo>
                    <a:cubicBezTo>
                      <a:pt x="35608" y="10935"/>
                      <a:pt x="45295" y="12135"/>
                      <a:pt x="53953" y="15564"/>
                    </a:cubicBezTo>
                    <a:cubicBezTo>
                      <a:pt x="57296" y="16850"/>
                      <a:pt x="56696" y="21479"/>
                      <a:pt x="53010" y="21736"/>
                    </a:cubicBezTo>
                    <a:cubicBezTo>
                      <a:pt x="44523" y="22250"/>
                      <a:pt x="35608" y="18736"/>
                      <a:pt x="27721" y="15993"/>
                    </a:cubicBezTo>
                    <a:cubicBezTo>
                      <a:pt x="18806" y="12992"/>
                      <a:pt x="9462" y="9477"/>
                      <a:pt x="1318" y="4763"/>
                    </a:cubicBezTo>
                    <a:cubicBezTo>
                      <a:pt x="-1425" y="3305"/>
                      <a:pt x="546" y="-467"/>
                      <a:pt x="3290" y="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4" name="任意多边形: 形状 2153">
                <a:extLst>
                  <a:ext uri="{FF2B5EF4-FFF2-40B4-BE49-F238E27FC236}">
                    <a16:creationId xmlns:a16="http://schemas.microsoft.com/office/drawing/2014/main" id="{3AFE7138-FEA5-A7B4-588E-DA73410904EB}"/>
                  </a:ext>
                </a:extLst>
              </p:cNvPr>
              <p:cNvSpPr/>
              <p:nvPr/>
            </p:nvSpPr>
            <p:spPr>
              <a:xfrm>
                <a:off x="3785389" y="5738114"/>
                <a:ext cx="55041" cy="37734"/>
              </a:xfrm>
              <a:custGeom>
                <a:avLst/>
                <a:gdLst>
                  <a:gd name="connsiteX0" fmla="*/ 579 w 55041"/>
                  <a:gd name="connsiteY0" fmla="*/ 4432 h 37734"/>
                  <a:gd name="connsiteX1" fmla="*/ 3751 w 55041"/>
                  <a:gd name="connsiteY1" fmla="*/ 488 h 37734"/>
                  <a:gd name="connsiteX2" fmla="*/ 27754 w 55041"/>
                  <a:gd name="connsiteY2" fmla="*/ 17633 h 37734"/>
                  <a:gd name="connsiteX3" fmla="*/ 53643 w 55041"/>
                  <a:gd name="connsiteY3" fmla="*/ 32121 h 37734"/>
                  <a:gd name="connsiteX4" fmla="*/ 51243 w 55041"/>
                  <a:gd name="connsiteY4" fmla="*/ 37607 h 37734"/>
                  <a:gd name="connsiteX5" fmla="*/ 579 w 55041"/>
                  <a:gd name="connsiteY5" fmla="*/ 4432 h 37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041" h="37734">
                    <a:moveTo>
                      <a:pt x="579" y="4432"/>
                    </a:moveTo>
                    <a:cubicBezTo>
                      <a:pt x="-1135" y="2289"/>
                      <a:pt x="1265" y="-1312"/>
                      <a:pt x="3751" y="488"/>
                    </a:cubicBezTo>
                    <a:cubicBezTo>
                      <a:pt x="11809" y="6146"/>
                      <a:pt x="19353" y="12404"/>
                      <a:pt x="27754" y="17633"/>
                    </a:cubicBezTo>
                    <a:cubicBezTo>
                      <a:pt x="36155" y="22863"/>
                      <a:pt x="45499" y="26549"/>
                      <a:pt x="53643" y="32121"/>
                    </a:cubicBezTo>
                    <a:cubicBezTo>
                      <a:pt x="56472" y="34007"/>
                      <a:pt x="54672" y="38550"/>
                      <a:pt x="51243" y="37607"/>
                    </a:cubicBezTo>
                    <a:cubicBezTo>
                      <a:pt x="33240" y="32464"/>
                      <a:pt x="12324" y="19005"/>
                      <a:pt x="579" y="443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5" name="任意多边形: 形状 2154">
                <a:extLst>
                  <a:ext uri="{FF2B5EF4-FFF2-40B4-BE49-F238E27FC236}">
                    <a16:creationId xmlns:a16="http://schemas.microsoft.com/office/drawing/2014/main" id="{7C51AF0F-49B1-9720-2F97-A737E989311E}"/>
                  </a:ext>
                </a:extLst>
              </p:cNvPr>
              <p:cNvSpPr/>
              <p:nvPr/>
            </p:nvSpPr>
            <p:spPr>
              <a:xfrm>
                <a:off x="3804450" y="5771686"/>
                <a:ext cx="42649" cy="29794"/>
              </a:xfrm>
              <a:custGeom>
                <a:avLst/>
                <a:gdLst>
                  <a:gd name="connsiteX0" fmla="*/ 548 w 42649"/>
                  <a:gd name="connsiteY0" fmla="*/ 3949 h 29794"/>
                  <a:gd name="connsiteX1" fmla="*/ 3377 w 42649"/>
                  <a:gd name="connsiteY1" fmla="*/ 435 h 29794"/>
                  <a:gd name="connsiteX2" fmla="*/ 20179 w 42649"/>
                  <a:gd name="connsiteY2" fmla="*/ 12522 h 29794"/>
                  <a:gd name="connsiteX3" fmla="*/ 41268 w 42649"/>
                  <a:gd name="connsiteY3" fmla="*/ 24266 h 29794"/>
                  <a:gd name="connsiteX4" fmla="*/ 38953 w 42649"/>
                  <a:gd name="connsiteY4" fmla="*/ 29667 h 29794"/>
                  <a:gd name="connsiteX5" fmla="*/ 548 w 42649"/>
                  <a:gd name="connsiteY5" fmla="*/ 3949 h 2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9" h="29794">
                    <a:moveTo>
                      <a:pt x="548" y="3949"/>
                    </a:moveTo>
                    <a:cubicBezTo>
                      <a:pt x="-1080" y="2149"/>
                      <a:pt x="1234" y="-1194"/>
                      <a:pt x="3377" y="435"/>
                    </a:cubicBezTo>
                    <a:cubicBezTo>
                      <a:pt x="8864" y="4549"/>
                      <a:pt x="14436" y="8750"/>
                      <a:pt x="20179" y="12522"/>
                    </a:cubicBezTo>
                    <a:cubicBezTo>
                      <a:pt x="26952" y="16980"/>
                      <a:pt x="34496" y="19980"/>
                      <a:pt x="41268" y="24266"/>
                    </a:cubicBezTo>
                    <a:cubicBezTo>
                      <a:pt x="44097" y="26066"/>
                      <a:pt x="42211" y="30610"/>
                      <a:pt x="38953" y="29667"/>
                    </a:cubicBezTo>
                    <a:cubicBezTo>
                      <a:pt x="24637" y="25638"/>
                      <a:pt x="10321" y="14836"/>
                      <a:pt x="548" y="394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6" name="任意多边形: 形状 2155">
                <a:extLst>
                  <a:ext uri="{FF2B5EF4-FFF2-40B4-BE49-F238E27FC236}">
                    <a16:creationId xmlns:a16="http://schemas.microsoft.com/office/drawing/2014/main" id="{8E096714-F313-C6B1-4898-F7BD56FAC066}"/>
                  </a:ext>
                </a:extLst>
              </p:cNvPr>
              <p:cNvSpPr/>
              <p:nvPr/>
            </p:nvSpPr>
            <p:spPr>
              <a:xfrm>
                <a:off x="3688840" y="5387097"/>
                <a:ext cx="8647" cy="34633"/>
              </a:xfrm>
              <a:custGeom>
                <a:avLst/>
                <a:gdLst>
                  <a:gd name="connsiteX0" fmla="*/ 1116 w 8647"/>
                  <a:gd name="connsiteY0" fmla="*/ 18978 h 34633"/>
                  <a:gd name="connsiteX1" fmla="*/ 2 w 8647"/>
                  <a:gd name="connsiteY1" fmla="*/ 2433 h 34633"/>
                  <a:gd name="connsiteX2" fmla="*/ 4374 w 8647"/>
                  <a:gd name="connsiteY2" fmla="*/ 718 h 34633"/>
                  <a:gd name="connsiteX3" fmla="*/ 8574 w 8647"/>
                  <a:gd name="connsiteY3" fmla="*/ 16320 h 34633"/>
                  <a:gd name="connsiteX4" fmla="*/ 8489 w 8647"/>
                  <a:gd name="connsiteY4" fmla="*/ 25921 h 34633"/>
                  <a:gd name="connsiteX5" fmla="*/ 6946 w 8647"/>
                  <a:gd name="connsiteY5" fmla="*/ 33294 h 34633"/>
                  <a:gd name="connsiteX6" fmla="*/ 1974 w 8647"/>
                  <a:gd name="connsiteY6" fmla="*/ 33208 h 34633"/>
                  <a:gd name="connsiteX7" fmla="*/ 1116 w 8647"/>
                  <a:gd name="connsiteY7" fmla="*/ 18978 h 3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47" h="34633">
                    <a:moveTo>
                      <a:pt x="1116" y="18978"/>
                    </a:moveTo>
                    <a:cubicBezTo>
                      <a:pt x="1202" y="13405"/>
                      <a:pt x="173" y="7919"/>
                      <a:pt x="2" y="2433"/>
                    </a:cubicBezTo>
                    <a:cubicBezTo>
                      <a:pt x="-84" y="290"/>
                      <a:pt x="2916" y="-825"/>
                      <a:pt x="4374" y="718"/>
                    </a:cubicBezTo>
                    <a:cubicBezTo>
                      <a:pt x="8060" y="4833"/>
                      <a:pt x="8231" y="11091"/>
                      <a:pt x="8574" y="16320"/>
                    </a:cubicBezTo>
                    <a:cubicBezTo>
                      <a:pt x="8746" y="19492"/>
                      <a:pt x="8574" y="22664"/>
                      <a:pt x="8489" y="25921"/>
                    </a:cubicBezTo>
                    <a:cubicBezTo>
                      <a:pt x="8403" y="28579"/>
                      <a:pt x="8574" y="31065"/>
                      <a:pt x="6946" y="33294"/>
                    </a:cubicBezTo>
                    <a:cubicBezTo>
                      <a:pt x="5660" y="35094"/>
                      <a:pt x="3174" y="35094"/>
                      <a:pt x="1974" y="33208"/>
                    </a:cubicBezTo>
                    <a:cubicBezTo>
                      <a:pt x="-513" y="29351"/>
                      <a:pt x="1031" y="23264"/>
                      <a:pt x="1116" y="1897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7" name="任意多边形: 形状 2156">
                <a:extLst>
                  <a:ext uri="{FF2B5EF4-FFF2-40B4-BE49-F238E27FC236}">
                    <a16:creationId xmlns:a16="http://schemas.microsoft.com/office/drawing/2014/main" id="{DB4652AE-492E-13BD-B138-4265D82CFA16}"/>
                  </a:ext>
                </a:extLst>
              </p:cNvPr>
              <p:cNvSpPr/>
              <p:nvPr/>
            </p:nvSpPr>
            <p:spPr>
              <a:xfrm>
                <a:off x="3703063" y="5395061"/>
                <a:ext cx="12988" cy="46828"/>
              </a:xfrm>
              <a:custGeom>
                <a:avLst/>
                <a:gdLst>
                  <a:gd name="connsiteX0" fmla="*/ 9 w 12988"/>
                  <a:gd name="connsiteY0" fmla="*/ 43589 h 46828"/>
                  <a:gd name="connsiteX1" fmla="*/ 3353 w 12988"/>
                  <a:gd name="connsiteY1" fmla="*/ 24559 h 46828"/>
                  <a:gd name="connsiteX2" fmla="*/ 8582 w 12988"/>
                  <a:gd name="connsiteY2" fmla="*/ 1584 h 46828"/>
                  <a:gd name="connsiteX3" fmla="*/ 12954 w 12988"/>
                  <a:gd name="connsiteY3" fmla="*/ 2270 h 46828"/>
                  <a:gd name="connsiteX4" fmla="*/ 10725 w 12988"/>
                  <a:gd name="connsiteY4" fmla="*/ 23958 h 46828"/>
                  <a:gd name="connsiteX5" fmla="*/ 5753 w 12988"/>
                  <a:gd name="connsiteY5" fmla="*/ 45304 h 46828"/>
                  <a:gd name="connsiteX6" fmla="*/ 9 w 12988"/>
                  <a:gd name="connsiteY6" fmla="*/ 43589 h 4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988" h="46828">
                    <a:moveTo>
                      <a:pt x="9" y="43589"/>
                    </a:moveTo>
                    <a:cubicBezTo>
                      <a:pt x="-162" y="37246"/>
                      <a:pt x="2067" y="30731"/>
                      <a:pt x="3353" y="24559"/>
                    </a:cubicBezTo>
                    <a:cubicBezTo>
                      <a:pt x="4896" y="16843"/>
                      <a:pt x="6182" y="9128"/>
                      <a:pt x="8582" y="1584"/>
                    </a:cubicBezTo>
                    <a:cubicBezTo>
                      <a:pt x="9353" y="-902"/>
                      <a:pt x="12868" y="-302"/>
                      <a:pt x="12954" y="2270"/>
                    </a:cubicBezTo>
                    <a:cubicBezTo>
                      <a:pt x="13211" y="9642"/>
                      <a:pt x="12011" y="16757"/>
                      <a:pt x="10725" y="23958"/>
                    </a:cubicBezTo>
                    <a:cubicBezTo>
                      <a:pt x="9439" y="30988"/>
                      <a:pt x="8839" y="38789"/>
                      <a:pt x="5753" y="45304"/>
                    </a:cubicBezTo>
                    <a:cubicBezTo>
                      <a:pt x="4381" y="48304"/>
                      <a:pt x="95" y="46418"/>
                      <a:pt x="9" y="4358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8" name="任意多边形: 形状 2157">
                <a:extLst>
                  <a:ext uri="{FF2B5EF4-FFF2-40B4-BE49-F238E27FC236}">
                    <a16:creationId xmlns:a16="http://schemas.microsoft.com/office/drawing/2014/main" id="{09231718-D515-05B1-5F84-7715EA5F3511}"/>
                  </a:ext>
                </a:extLst>
              </p:cNvPr>
              <p:cNvSpPr/>
              <p:nvPr/>
            </p:nvSpPr>
            <p:spPr>
              <a:xfrm>
                <a:off x="3764455" y="5502134"/>
                <a:ext cx="17488" cy="50809"/>
              </a:xfrm>
              <a:custGeom>
                <a:avLst/>
                <a:gdLst>
                  <a:gd name="connsiteX0" fmla="*/ 167 w 17488"/>
                  <a:gd name="connsiteY0" fmla="*/ 45816 h 50809"/>
                  <a:gd name="connsiteX1" fmla="*/ 6082 w 17488"/>
                  <a:gd name="connsiteY1" fmla="*/ 23785 h 50809"/>
                  <a:gd name="connsiteX2" fmla="*/ 12683 w 17488"/>
                  <a:gd name="connsiteY2" fmla="*/ 1153 h 50809"/>
                  <a:gd name="connsiteX3" fmla="*/ 17227 w 17488"/>
                  <a:gd name="connsiteY3" fmla="*/ 1839 h 50809"/>
                  <a:gd name="connsiteX4" fmla="*/ 14484 w 17488"/>
                  <a:gd name="connsiteY4" fmla="*/ 23099 h 50809"/>
                  <a:gd name="connsiteX5" fmla="*/ 7883 w 17488"/>
                  <a:gd name="connsiteY5" fmla="*/ 47959 h 50809"/>
                  <a:gd name="connsiteX6" fmla="*/ 167 w 17488"/>
                  <a:gd name="connsiteY6" fmla="*/ 45816 h 5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488" h="50809">
                    <a:moveTo>
                      <a:pt x="167" y="45816"/>
                    </a:moveTo>
                    <a:cubicBezTo>
                      <a:pt x="2139" y="38444"/>
                      <a:pt x="4282" y="31157"/>
                      <a:pt x="6082" y="23785"/>
                    </a:cubicBezTo>
                    <a:cubicBezTo>
                      <a:pt x="7883" y="16327"/>
                      <a:pt x="8654" y="7840"/>
                      <a:pt x="12683" y="1153"/>
                    </a:cubicBezTo>
                    <a:cubicBezTo>
                      <a:pt x="13712" y="-561"/>
                      <a:pt x="16884" y="-390"/>
                      <a:pt x="17227" y="1839"/>
                    </a:cubicBezTo>
                    <a:cubicBezTo>
                      <a:pt x="18255" y="8954"/>
                      <a:pt x="16027" y="16155"/>
                      <a:pt x="14484" y="23099"/>
                    </a:cubicBezTo>
                    <a:cubicBezTo>
                      <a:pt x="12683" y="31500"/>
                      <a:pt x="10626" y="39901"/>
                      <a:pt x="7883" y="47959"/>
                    </a:cubicBezTo>
                    <a:cubicBezTo>
                      <a:pt x="6254" y="52931"/>
                      <a:pt x="-1204" y="50874"/>
                      <a:pt x="167" y="4581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9" name="任意多边形: 形状 2158">
                <a:extLst>
                  <a:ext uri="{FF2B5EF4-FFF2-40B4-BE49-F238E27FC236}">
                    <a16:creationId xmlns:a16="http://schemas.microsoft.com/office/drawing/2014/main" id="{390A4730-84BA-515B-EC63-284BD09F25CE}"/>
                  </a:ext>
                </a:extLst>
              </p:cNvPr>
              <p:cNvSpPr/>
              <p:nvPr/>
            </p:nvSpPr>
            <p:spPr>
              <a:xfrm>
                <a:off x="3779682" y="5532382"/>
                <a:ext cx="23194" cy="53943"/>
              </a:xfrm>
              <a:custGeom>
                <a:avLst/>
                <a:gdLst>
                  <a:gd name="connsiteX0" fmla="*/ 542 w 23194"/>
                  <a:gd name="connsiteY0" fmla="*/ 51658 h 53943"/>
                  <a:gd name="connsiteX1" fmla="*/ 5943 w 23194"/>
                  <a:gd name="connsiteY1" fmla="*/ 26798 h 53943"/>
                  <a:gd name="connsiteX2" fmla="*/ 18201 w 23194"/>
                  <a:gd name="connsiteY2" fmla="*/ 1166 h 53943"/>
                  <a:gd name="connsiteX3" fmla="*/ 23173 w 23194"/>
                  <a:gd name="connsiteY3" fmla="*/ 2623 h 53943"/>
                  <a:gd name="connsiteX4" fmla="*/ 14515 w 23194"/>
                  <a:gd name="connsiteY4" fmla="*/ 26283 h 53943"/>
                  <a:gd name="connsiteX5" fmla="*/ 6028 w 23194"/>
                  <a:gd name="connsiteY5" fmla="*/ 52515 h 53943"/>
                  <a:gd name="connsiteX6" fmla="*/ 542 w 23194"/>
                  <a:gd name="connsiteY6" fmla="*/ 51658 h 5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94" h="53943">
                    <a:moveTo>
                      <a:pt x="542" y="51658"/>
                    </a:moveTo>
                    <a:cubicBezTo>
                      <a:pt x="-1601" y="43771"/>
                      <a:pt x="3114" y="34085"/>
                      <a:pt x="5943" y="26798"/>
                    </a:cubicBezTo>
                    <a:cubicBezTo>
                      <a:pt x="9200" y="18397"/>
                      <a:pt x="12629" y="8367"/>
                      <a:pt x="18201" y="1166"/>
                    </a:cubicBezTo>
                    <a:cubicBezTo>
                      <a:pt x="19573" y="-720"/>
                      <a:pt x="23516" y="-377"/>
                      <a:pt x="23173" y="2623"/>
                    </a:cubicBezTo>
                    <a:cubicBezTo>
                      <a:pt x="22145" y="10767"/>
                      <a:pt x="17601" y="18740"/>
                      <a:pt x="14515" y="26283"/>
                    </a:cubicBezTo>
                    <a:cubicBezTo>
                      <a:pt x="11086" y="34599"/>
                      <a:pt x="10229" y="44800"/>
                      <a:pt x="6028" y="52515"/>
                    </a:cubicBezTo>
                    <a:cubicBezTo>
                      <a:pt x="4743" y="54916"/>
                      <a:pt x="1228" y="54058"/>
                      <a:pt x="542" y="5165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0" name="任意多边形: 形状 2159">
                <a:extLst>
                  <a:ext uri="{FF2B5EF4-FFF2-40B4-BE49-F238E27FC236}">
                    <a16:creationId xmlns:a16="http://schemas.microsoft.com/office/drawing/2014/main" id="{8551597B-8E55-DE31-3E83-7623CDDC005A}"/>
                  </a:ext>
                </a:extLst>
              </p:cNvPr>
              <p:cNvSpPr/>
              <p:nvPr/>
            </p:nvSpPr>
            <p:spPr>
              <a:xfrm>
                <a:off x="3831952" y="5677664"/>
                <a:ext cx="34213" cy="67663"/>
              </a:xfrm>
              <a:custGeom>
                <a:avLst/>
                <a:gdLst>
                  <a:gd name="connsiteX0" fmla="*/ 393 w 34213"/>
                  <a:gd name="connsiteY0" fmla="*/ 61624 h 67663"/>
                  <a:gd name="connsiteX1" fmla="*/ 17452 w 34213"/>
                  <a:gd name="connsiteY1" fmla="*/ 28963 h 67663"/>
                  <a:gd name="connsiteX2" fmla="*/ 29968 w 34213"/>
                  <a:gd name="connsiteY2" fmla="*/ 760 h 67663"/>
                  <a:gd name="connsiteX3" fmla="*/ 34169 w 34213"/>
                  <a:gd name="connsiteY3" fmla="*/ 3331 h 67663"/>
                  <a:gd name="connsiteX4" fmla="*/ 6308 w 34213"/>
                  <a:gd name="connsiteY4" fmla="*/ 66425 h 67663"/>
                  <a:gd name="connsiteX5" fmla="*/ 393 w 34213"/>
                  <a:gd name="connsiteY5" fmla="*/ 61624 h 6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13" h="67663">
                    <a:moveTo>
                      <a:pt x="393" y="61624"/>
                    </a:moveTo>
                    <a:cubicBezTo>
                      <a:pt x="5880" y="50566"/>
                      <a:pt x="12223" y="40107"/>
                      <a:pt x="17452" y="28963"/>
                    </a:cubicBezTo>
                    <a:cubicBezTo>
                      <a:pt x="21739" y="19876"/>
                      <a:pt x="22939" y="8218"/>
                      <a:pt x="29968" y="760"/>
                    </a:cubicBezTo>
                    <a:cubicBezTo>
                      <a:pt x="31854" y="-1212"/>
                      <a:pt x="34597" y="1016"/>
                      <a:pt x="34169" y="3331"/>
                    </a:cubicBezTo>
                    <a:cubicBezTo>
                      <a:pt x="29797" y="25191"/>
                      <a:pt x="20453" y="49108"/>
                      <a:pt x="6308" y="66425"/>
                    </a:cubicBezTo>
                    <a:cubicBezTo>
                      <a:pt x="3394" y="69939"/>
                      <a:pt x="-1407" y="65224"/>
                      <a:pt x="393" y="6162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1" name="任意多边形: 形状 2160">
                <a:extLst>
                  <a:ext uri="{FF2B5EF4-FFF2-40B4-BE49-F238E27FC236}">
                    <a16:creationId xmlns:a16="http://schemas.microsoft.com/office/drawing/2014/main" id="{92735CD5-9883-276B-BA66-EFA5B57A3956}"/>
                  </a:ext>
                </a:extLst>
              </p:cNvPr>
              <p:cNvSpPr/>
              <p:nvPr/>
            </p:nvSpPr>
            <p:spPr>
              <a:xfrm>
                <a:off x="3839444" y="5706787"/>
                <a:ext cx="42800" cy="73053"/>
              </a:xfrm>
              <a:custGeom>
                <a:avLst/>
                <a:gdLst>
                  <a:gd name="connsiteX0" fmla="*/ 188 w 42800"/>
                  <a:gd name="connsiteY0" fmla="*/ 68677 h 73053"/>
                  <a:gd name="connsiteX1" fmla="*/ 15961 w 42800"/>
                  <a:gd name="connsiteY1" fmla="*/ 35587 h 73053"/>
                  <a:gd name="connsiteX2" fmla="*/ 38164 w 42800"/>
                  <a:gd name="connsiteY2" fmla="*/ 697 h 73053"/>
                  <a:gd name="connsiteX3" fmla="*/ 42622 w 42800"/>
                  <a:gd name="connsiteY3" fmla="*/ 3355 h 73053"/>
                  <a:gd name="connsiteX4" fmla="*/ 25391 w 42800"/>
                  <a:gd name="connsiteY4" fmla="*/ 35073 h 73053"/>
                  <a:gd name="connsiteX5" fmla="*/ 6617 w 42800"/>
                  <a:gd name="connsiteY5" fmla="*/ 71420 h 73053"/>
                  <a:gd name="connsiteX6" fmla="*/ 188 w 42800"/>
                  <a:gd name="connsiteY6" fmla="*/ 68677 h 73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00" h="73053">
                    <a:moveTo>
                      <a:pt x="188" y="68677"/>
                    </a:moveTo>
                    <a:cubicBezTo>
                      <a:pt x="4131" y="57104"/>
                      <a:pt x="10304" y="46303"/>
                      <a:pt x="15961" y="35587"/>
                    </a:cubicBezTo>
                    <a:cubicBezTo>
                      <a:pt x="22219" y="23586"/>
                      <a:pt x="28649" y="10470"/>
                      <a:pt x="38164" y="697"/>
                    </a:cubicBezTo>
                    <a:cubicBezTo>
                      <a:pt x="39964" y="-1103"/>
                      <a:pt x="43651" y="869"/>
                      <a:pt x="42622" y="3355"/>
                    </a:cubicBezTo>
                    <a:cubicBezTo>
                      <a:pt x="38079" y="14414"/>
                      <a:pt x="31135" y="24615"/>
                      <a:pt x="25391" y="35073"/>
                    </a:cubicBezTo>
                    <a:cubicBezTo>
                      <a:pt x="18876" y="46989"/>
                      <a:pt x="13818" y="59933"/>
                      <a:pt x="6617" y="71420"/>
                    </a:cubicBezTo>
                    <a:cubicBezTo>
                      <a:pt x="4560" y="74764"/>
                      <a:pt x="-1098" y="72535"/>
                      <a:pt x="188" y="6867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2" name="任意多边形: 形状 2161">
                <a:extLst>
                  <a:ext uri="{FF2B5EF4-FFF2-40B4-BE49-F238E27FC236}">
                    <a16:creationId xmlns:a16="http://schemas.microsoft.com/office/drawing/2014/main" id="{C1F1828C-9557-8154-B398-A8CEDC91492A}"/>
                  </a:ext>
                </a:extLst>
              </p:cNvPr>
              <p:cNvSpPr/>
              <p:nvPr/>
            </p:nvSpPr>
            <p:spPr>
              <a:xfrm>
                <a:off x="3847834" y="5748122"/>
                <a:ext cx="37020" cy="60811"/>
              </a:xfrm>
              <a:custGeom>
                <a:avLst/>
                <a:gdLst>
                  <a:gd name="connsiteX0" fmla="*/ 27 w 37020"/>
                  <a:gd name="connsiteY0" fmla="*/ 57689 h 60811"/>
                  <a:gd name="connsiteX1" fmla="*/ 14172 w 37020"/>
                  <a:gd name="connsiteY1" fmla="*/ 29657 h 60811"/>
                  <a:gd name="connsiteX2" fmla="*/ 33631 w 37020"/>
                  <a:gd name="connsiteY2" fmla="*/ 339 h 60811"/>
                  <a:gd name="connsiteX3" fmla="*/ 36803 w 37020"/>
                  <a:gd name="connsiteY3" fmla="*/ 3596 h 60811"/>
                  <a:gd name="connsiteX4" fmla="*/ 5942 w 37020"/>
                  <a:gd name="connsiteY4" fmla="*/ 59403 h 60811"/>
                  <a:gd name="connsiteX5" fmla="*/ 27 w 37020"/>
                  <a:gd name="connsiteY5" fmla="*/ 57689 h 6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020" h="60811">
                    <a:moveTo>
                      <a:pt x="27" y="57689"/>
                    </a:moveTo>
                    <a:cubicBezTo>
                      <a:pt x="1399" y="47316"/>
                      <a:pt x="8771" y="38229"/>
                      <a:pt x="14172" y="29657"/>
                    </a:cubicBezTo>
                    <a:cubicBezTo>
                      <a:pt x="20172" y="20141"/>
                      <a:pt x="23687" y="6340"/>
                      <a:pt x="33631" y="339"/>
                    </a:cubicBezTo>
                    <a:cubicBezTo>
                      <a:pt x="35860" y="-947"/>
                      <a:pt x="37660" y="1710"/>
                      <a:pt x="36803" y="3596"/>
                    </a:cubicBezTo>
                    <a:cubicBezTo>
                      <a:pt x="28316" y="22284"/>
                      <a:pt x="18029" y="42773"/>
                      <a:pt x="5942" y="59403"/>
                    </a:cubicBezTo>
                    <a:cubicBezTo>
                      <a:pt x="4399" y="61718"/>
                      <a:pt x="-402" y="61203"/>
                      <a:pt x="27" y="5768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3" name="任意多边形: 形状 2162">
                <a:extLst>
                  <a:ext uri="{FF2B5EF4-FFF2-40B4-BE49-F238E27FC236}">
                    <a16:creationId xmlns:a16="http://schemas.microsoft.com/office/drawing/2014/main" id="{4CD46B42-770D-EE90-3BE9-BACB74DBEA3D}"/>
                  </a:ext>
                </a:extLst>
              </p:cNvPr>
              <p:cNvSpPr/>
              <p:nvPr/>
            </p:nvSpPr>
            <p:spPr>
              <a:xfrm>
                <a:off x="3642124" y="5359076"/>
                <a:ext cx="228460" cy="544699"/>
              </a:xfrm>
              <a:custGeom>
                <a:avLst/>
                <a:gdLst>
                  <a:gd name="connsiteX0" fmla="*/ 220225 w 228460"/>
                  <a:gd name="connsiteY0" fmla="*/ 540604 h 544699"/>
                  <a:gd name="connsiteX1" fmla="*/ 209423 w 228460"/>
                  <a:gd name="connsiteY1" fmla="*/ 478710 h 544699"/>
                  <a:gd name="connsiteX2" fmla="*/ 192278 w 228460"/>
                  <a:gd name="connsiteY2" fmla="*/ 409959 h 544699"/>
                  <a:gd name="connsiteX3" fmla="*/ 149159 w 228460"/>
                  <a:gd name="connsiteY3" fmla="*/ 260626 h 544699"/>
                  <a:gd name="connsiteX4" fmla="*/ 87437 w 228460"/>
                  <a:gd name="connsiteY4" fmla="*/ 125523 h 544699"/>
                  <a:gd name="connsiteX5" fmla="*/ 42431 w 228460"/>
                  <a:gd name="connsiteY5" fmla="*/ 59686 h 544699"/>
                  <a:gd name="connsiteX6" fmla="*/ 597 w 228460"/>
                  <a:gd name="connsiteY6" fmla="*/ 4479 h 544699"/>
                  <a:gd name="connsiteX7" fmla="*/ 3769 w 228460"/>
                  <a:gd name="connsiteY7" fmla="*/ 536 h 544699"/>
                  <a:gd name="connsiteX8" fmla="*/ 43117 w 228460"/>
                  <a:gd name="connsiteY8" fmla="*/ 47942 h 544699"/>
                  <a:gd name="connsiteX9" fmla="*/ 85979 w 228460"/>
                  <a:gd name="connsiteY9" fmla="*/ 108207 h 544699"/>
                  <a:gd name="connsiteX10" fmla="*/ 156360 w 228460"/>
                  <a:gd name="connsiteY10" fmla="*/ 256854 h 544699"/>
                  <a:gd name="connsiteX11" fmla="*/ 198536 w 228460"/>
                  <a:gd name="connsiteY11" fmla="*/ 400443 h 544699"/>
                  <a:gd name="connsiteX12" fmla="*/ 217396 w 228460"/>
                  <a:gd name="connsiteY12" fmla="*/ 476910 h 544699"/>
                  <a:gd name="connsiteX13" fmla="*/ 228454 w 228460"/>
                  <a:gd name="connsiteY13" fmla="*/ 540947 h 544699"/>
                  <a:gd name="connsiteX14" fmla="*/ 220225 w 228460"/>
                  <a:gd name="connsiteY14" fmla="*/ 540604 h 544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460" h="544699">
                    <a:moveTo>
                      <a:pt x="220225" y="540604"/>
                    </a:moveTo>
                    <a:cubicBezTo>
                      <a:pt x="218682" y="517972"/>
                      <a:pt x="214310" y="499199"/>
                      <a:pt x="209423" y="478710"/>
                    </a:cubicBezTo>
                    <a:cubicBezTo>
                      <a:pt x="203937" y="455736"/>
                      <a:pt x="197851" y="432933"/>
                      <a:pt x="192278" y="409959"/>
                    </a:cubicBezTo>
                    <a:cubicBezTo>
                      <a:pt x="180105" y="359124"/>
                      <a:pt x="168876" y="309318"/>
                      <a:pt x="149159" y="260626"/>
                    </a:cubicBezTo>
                    <a:cubicBezTo>
                      <a:pt x="130814" y="215277"/>
                      <a:pt x="111440" y="168215"/>
                      <a:pt x="87437" y="125523"/>
                    </a:cubicBezTo>
                    <a:cubicBezTo>
                      <a:pt x="74407" y="102292"/>
                      <a:pt x="58205" y="81118"/>
                      <a:pt x="42431" y="59686"/>
                    </a:cubicBezTo>
                    <a:cubicBezTo>
                      <a:pt x="29401" y="41941"/>
                      <a:pt x="14913" y="21968"/>
                      <a:pt x="597" y="4479"/>
                    </a:cubicBezTo>
                    <a:cubicBezTo>
                      <a:pt x="-1289" y="2165"/>
                      <a:pt x="1712" y="-1350"/>
                      <a:pt x="3769" y="536"/>
                    </a:cubicBezTo>
                    <a:cubicBezTo>
                      <a:pt x="14656" y="10223"/>
                      <a:pt x="31973" y="32683"/>
                      <a:pt x="43117" y="47942"/>
                    </a:cubicBezTo>
                    <a:cubicBezTo>
                      <a:pt x="57690" y="67830"/>
                      <a:pt x="72692" y="87376"/>
                      <a:pt x="85979" y="108207"/>
                    </a:cubicBezTo>
                    <a:cubicBezTo>
                      <a:pt x="115212" y="153727"/>
                      <a:pt x="135443" y="207048"/>
                      <a:pt x="156360" y="256854"/>
                    </a:cubicBezTo>
                    <a:cubicBezTo>
                      <a:pt x="175734" y="302974"/>
                      <a:pt x="188249" y="351580"/>
                      <a:pt x="198536" y="400443"/>
                    </a:cubicBezTo>
                    <a:cubicBezTo>
                      <a:pt x="203937" y="426161"/>
                      <a:pt x="211652" y="451278"/>
                      <a:pt x="217396" y="476910"/>
                    </a:cubicBezTo>
                    <a:cubicBezTo>
                      <a:pt x="222196" y="498342"/>
                      <a:pt x="227426" y="516772"/>
                      <a:pt x="228454" y="540947"/>
                    </a:cubicBezTo>
                    <a:cubicBezTo>
                      <a:pt x="228712" y="546090"/>
                      <a:pt x="220654" y="545919"/>
                      <a:pt x="220225" y="54060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94" name="图形 2">
              <a:extLst>
                <a:ext uri="{FF2B5EF4-FFF2-40B4-BE49-F238E27FC236}">
                  <a16:creationId xmlns:a16="http://schemas.microsoft.com/office/drawing/2014/main" id="{4013CDAF-F19F-6CD8-F652-8B95AB5EA734}"/>
                </a:ext>
              </a:extLst>
            </p:cNvPr>
            <p:cNvGrpSpPr/>
            <p:nvPr/>
          </p:nvGrpSpPr>
          <p:grpSpPr>
            <a:xfrm>
              <a:off x="3350759" y="5642544"/>
              <a:ext cx="1038362" cy="787721"/>
              <a:chOff x="3350759" y="5642544"/>
              <a:chExt cx="1038362" cy="787721"/>
            </a:xfrm>
          </p:grpSpPr>
          <p:sp>
            <p:nvSpPr>
              <p:cNvPr id="2146" name="任意多边形: 形状 2145">
                <a:extLst>
                  <a:ext uri="{FF2B5EF4-FFF2-40B4-BE49-F238E27FC236}">
                    <a16:creationId xmlns:a16="http://schemas.microsoft.com/office/drawing/2014/main" id="{9178EACF-C521-856B-2046-1D2863214F87}"/>
                  </a:ext>
                </a:extLst>
              </p:cNvPr>
              <p:cNvSpPr/>
              <p:nvPr/>
            </p:nvSpPr>
            <p:spPr>
              <a:xfrm>
                <a:off x="3350759" y="5642544"/>
                <a:ext cx="937241" cy="787721"/>
              </a:xfrm>
              <a:custGeom>
                <a:avLst/>
                <a:gdLst>
                  <a:gd name="connsiteX0" fmla="*/ 916127 w 937241"/>
                  <a:gd name="connsiteY0" fmla="*/ 269480 h 787721"/>
                  <a:gd name="connsiteX1" fmla="*/ 877122 w 937241"/>
                  <a:gd name="connsiteY1" fmla="*/ 323658 h 787721"/>
                  <a:gd name="connsiteX2" fmla="*/ 835374 w 937241"/>
                  <a:gd name="connsiteY2" fmla="*/ 364377 h 787721"/>
                  <a:gd name="connsiteX3" fmla="*/ 825601 w 937241"/>
                  <a:gd name="connsiteY3" fmla="*/ 353576 h 787721"/>
                  <a:gd name="connsiteX4" fmla="*/ 846089 w 937241"/>
                  <a:gd name="connsiteY4" fmla="*/ 330002 h 787721"/>
                  <a:gd name="connsiteX5" fmla="*/ 818572 w 937241"/>
                  <a:gd name="connsiteY5" fmla="*/ 160009 h 787721"/>
                  <a:gd name="connsiteX6" fmla="*/ 696585 w 937241"/>
                  <a:gd name="connsiteY6" fmla="*/ 147150 h 787721"/>
                  <a:gd name="connsiteX7" fmla="*/ 691613 w 937241"/>
                  <a:gd name="connsiteY7" fmla="*/ 218988 h 787721"/>
                  <a:gd name="connsiteX8" fmla="*/ 651151 w 937241"/>
                  <a:gd name="connsiteY8" fmla="*/ 295712 h 787721"/>
                  <a:gd name="connsiteX9" fmla="*/ 633834 w 937241"/>
                  <a:gd name="connsiteY9" fmla="*/ 295540 h 787721"/>
                  <a:gd name="connsiteX10" fmla="*/ 649093 w 937241"/>
                  <a:gd name="connsiteY10" fmla="*/ 262622 h 787721"/>
                  <a:gd name="connsiteX11" fmla="*/ 666753 w 937241"/>
                  <a:gd name="connsiteY11" fmla="*/ 206815 h 787721"/>
                  <a:gd name="connsiteX12" fmla="*/ 672582 w 937241"/>
                  <a:gd name="connsiteY12" fmla="*/ 120918 h 787721"/>
                  <a:gd name="connsiteX13" fmla="*/ 613003 w 937241"/>
                  <a:gd name="connsiteY13" fmla="*/ 65797 h 787721"/>
                  <a:gd name="connsiteX14" fmla="*/ 543737 w 937241"/>
                  <a:gd name="connsiteY14" fmla="*/ 44194 h 787721"/>
                  <a:gd name="connsiteX15" fmla="*/ 496674 w 937241"/>
                  <a:gd name="connsiteY15" fmla="*/ 36651 h 787721"/>
                  <a:gd name="connsiteX16" fmla="*/ 470785 w 937241"/>
                  <a:gd name="connsiteY16" fmla="*/ 97773 h 787721"/>
                  <a:gd name="connsiteX17" fmla="*/ 445325 w 937241"/>
                  <a:gd name="connsiteY17" fmla="*/ 207244 h 787721"/>
                  <a:gd name="connsiteX18" fmla="*/ 434266 w 937241"/>
                  <a:gd name="connsiteY18" fmla="*/ 202100 h 787721"/>
                  <a:gd name="connsiteX19" fmla="*/ 434524 w 937241"/>
                  <a:gd name="connsiteY19" fmla="*/ 171582 h 787721"/>
                  <a:gd name="connsiteX20" fmla="*/ 438724 w 937241"/>
                  <a:gd name="connsiteY20" fmla="*/ 146036 h 787721"/>
                  <a:gd name="connsiteX21" fmla="*/ 440181 w 937241"/>
                  <a:gd name="connsiteY21" fmla="*/ 97258 h 787721"/>
                  <a:gd name="connsiteX22" fmla="*/ 339540 w 937241"/>
                  <a:gd name="connsiteY22" fmla="*/ 46 h 787721"/>
                  <a:gd name="connsiteX23" fmla="*/ 242928 w 937241"/>
                  <a:gd name="connsiteY23" fmla="*/ 74970 h 787721"/>
                  <a:gd name="connsiteX24" fmla="*/ 271046 w 937241"/>
                  <a:gd name="connsiteY24" fmla="*/ 178697 h 787721"/>
                  <a:gd name="connsiteX25" fmla="*/ 254844 w 937241"/>
                  <a:gd name="connsiteY25" fmla="*/ 158209 h 787721"/>
                  <a:gd name="connsiteX26" fmla="*/ 240528 w 937241"/>
                  <a:gd name="connsiteY26" fmla="*/ 134291 h 787721"/>
                  <a:gd name="connsiteX27" fmla="*/ 213696 w 937241"/>
                  <a:gd name="connsiteY27" fmla="*/ 94943 h 787721"/>
                  <a:gd name="connsiteX28" fmla="*/ 53990 w 937241"/>
                  <a:gd name="connsiteY28" fmla="*/ 112689 h 787721"/>
                  <a:gd name="connsiteX29" fmla="*/ 12757 w 937241"/>
                  <a:gd name="connsiteY29" fmla="*/ 286968 h 787721"/>
                  <a:gd name="connsiteX30" fmla="*/ 187721 w 937241"/>
                  <a:gd name="connsiteY30" fmla="*/ 377065 h 787721"/>
                  <a:gd name="connsiteX31" fmla="*/ 171519 w 937241"/>
                  <a:gd name="connsiteY31" fmla="*/ 388552 h 787721"/>
                  <a:gd name="connsiteX32" fmla="*/ 136801 w 937241"/>
                  <a:gd name="connsiteY32" fmla="*/ 382808 h 787721"/>
                  <a:gd name="connsiteX33" fmla="*/ 52533 w 937241"/>
                  <a:gd name="connsiteY33" fmla="*/ 370635 h 787721"/>
                  <a:gd name="connsiteX34" fmla="*/ 48161 w 937241"/>
                  <a:gd name="connsiteY34" fmla="*/ 487993 h 787721"/>
                  <a:gd name="connsiteX35" fmla="*/ 136115 w 937241"/>
                  <a:gd name="connsiteY35" fmla="*/ 559831 h 787721"/>
                  <a:gd name="connsiteX36" fmla="*/ 207352 w 937241"/>
                  <a:gd name="connsiteY36" fmla="*/ 553572 h 787721"/>
                  <a:gd name="connsiteX37" fmla="*/ 276447 w 937241"/>
                  <a:gd name="connsiteY37" fmla="*/ 537713 h 787721"/>
                  <a:gd name="connsiteX38" fmla="*/ 187721 w 937241"/>
                  <a:gd name="connsiteY38" fmla="*/ 604493 h 787721"/>
                  <a:gd name="connsiteX39" fmla="*/ 170833 w 937241"/>
                  <a:gd name="connsiteY39" fmla="*/ 651899 h 787721"/>
                  <a:gd name="connsiteX40" fmla="*/ 237613 w 937241"/>
                  <a:gd name="connsiteY40" fmla="*/ 687218 h 787721"/>
                  <a:gd name="connsiteX41" fmla="*/ 299164 w 937241"/>
                  <a:gd name="connsiteY41" fmla="*/ 711306 h 787721"/>
                  <a:gd name="connsiteX42" fmla="*/ 360286 w 937241"/>
                  <a:gd name="connsiteY42" fmla="*/ 731795 h 787721"/>
                  <a:gd name="connsiteX43" fmla="*/ 494617 w 937241"/>
                  <a:gd name="connsiteY43" fmla="*/ 632182 h 787721"/>
                  <a:gd name="connsiteX44" fmla="*/ 494874 w 937241"/>
                  <a:gd name="connsiteY44" fmla="*/ 657728 h 787721"/>
                  <a:gd name="connsiteX45" fmla="*/ 482272 w 937241"/>
                  <a:gd name="connsiteY45" fmla="*/ 677702 h 787721"/>
                  <a:gd name="connsiteX46" fmla="*/ 459470 w 937241"/>
                  <a:gd name="connsiteY46" fmla="*/ 713792 h 787721"/>
                  <a:gd name="connsiteX47" fmla="*/ 459127 w 937241"/>
                  <a:gd name="connsiteY47" fmla="*/ 777229 h 787721"/>
                  <a:gd name="connsiteX48" fmla="*/ 549481 w 937241"/>
                  <a:gd name="connsiteY48" fmla="*/ 786487 h 787721"/>
                  <a:gd name="connsiteX49" fmla="*/ 669667 w 937241"/>
                  <a:gd name="connsiteY49" fmla="*/ 767456 h 787721"/>
                  <a:gd name="connsiteX50" fmla="*/ 723160 w 937241"/>
                  <a:gd name="connsiteY50" fmla="*/ 704791 h 787721"/>
                  <a:gd name="connsiteX51" fmla="*/ 720416 w 937241"/>
                  <a:gd name="connsiteY51" fmla="*/ 671359 h 787721"/>
                  <a:gd name="connsiteX52" fmla="*/ 715444 w 937241"/>
                  <a:gd name="connsiteY52" fmla="*/ 645984 h 787721"/>
                  <a:gd name="connsiteX53" fmla="*/ 729675 w 937241"/>
                  <a:gd name="connsiteY53" fmla="*/ 640669 h 787721"/>
                  <a:gd name="connsiteX54" fmla="*/ 748620 w 937241"/>
                  <a:gd name="connsiteY54" fmla="*/ 721850 h 787721"/>
                  <a:gd name="connsiteX55" fmla="*/ 816000 w 937241"/>
                  <a:gd name="connsiteY55" fmla="*/ 731966 h 787721"/>
                  <a:gd name="connsiteX56" fmla="*/ 896924 w 937241"/>
                  <a:gd name="connsiteY56" fmla="*/ 547915 h 787721"/>
                  <a:gd name="connsiteX57" fmla="*/ 870607 w 937241"/>
                  <a:gd name="connsiteY57" fmla="*/ 481478 h 787721"/>
                  <a:gd name="connsiteX58" fmla="*/ 887323 w 937241"/>
                  <a:gd name="connsiteY58" fmla="*/ 465533 h 787721"/>
                  <a:gd name="connsiteX59" fmla="*/ 924013 w 937241"/>
                  <a:gd name="connsiteY59" fmla="*/ 272480 h 787721"/>
                  <a:gd name="connsiteX60" fmla="*/ 916127 w 937241"/>
                  <a:gd name="connsiteY60" fmla="*/ 269480 h 787721"/>
                  <a:gd name="connsiteX61" fmla="*/ 428694 w 937241"/>
                  <a:gd name="connsiteY61" fmla="*/ 266908 h 787721"/>
                  <a:gd name="connsiteX62" fmla="*/ 409063 w 937241"/>
                  <a:gd name="connsiteY62" fmla="*/ 347832 h 787721"/>
                  <a:gd name="connsiteX63" fmla="*/ 406920 w 937241"/>
                  <a:gd name="connsiteY63" fmla="*/ 345604 h 787721"/>
                  <a:gd name="connsiteX64" fmla="*/ 428694 w 937241"/>
                  <a:gd name="connsiteY64" fmla="*/ 266908 h 787721"/>
                  <a:gd name="connsiteX65" fmla="*/ 258702 w 937241"/>
                  <a:gd name="connsiteY65" fmla="*/ 375864 h 787721"/>
                  <a:gd name="connsiteX66" fmla="*/ 262045 w 937241"/>
                  <a:gd name="connsiteY66" fmla="*/ 372950 h 787721"/>
                  <a:gd name="connsiteX67" fmla="*/ 302336 w 937241"/>
                  <a:gd name="connsiteY67" fmla="*/ 360434 h 787721"/>
                  <a:gd name="connsiteX68" fmla="*/ 362943 w 937241"/>
                  <a:gd name="connsiteY68" fmla="*/ 389409 h 787721"/>
                  <a:gd name="connsiteX69" fmla="*/ 291106 w 937241"/>
                  <a:gd name="connsiteY69" fmla="*/ 417356 h 787721"/>
                  <a:gd name="connsiteX70" fmla="*/ 258702 w 937241"/>
                  <a:gd name="connsiteY70" fmla="*/ 375864 h 787721"/>
                  <a:gd name="connsiteX71" fmla="*/ 420893 w 937241"/>
                  <a:gd name="connsiteY71" fmla="*/ 532398 h 787721"/>
                  <a:gd name="connsiteX72" fmla="*/ 356171 w 937241"/>
                  <a:gd name="connsiteY72" fmla="*/ 549201 h 787721"/>
                  <a:gd name="connsiteX73" fmla="*/ 339369 w 937241"/>
                  <a:gd name="connsiteY73" fmla="*/ 528369 h 787721"/>
                  <a:gd name="connsiteX74" fmla="*/ 339626 w 937241"/>
                  <a:gd name="connsiteY74" fmla="*/ 494251 h 787721"/>
                  <a:gd name="connsiteX75" fmla="*/ 385146 w 937241"/>
                  <a:gd name="connsiteY75" fmla="*/ 467933 h 787721"/>
                  <a:gd name="connsiteX76" fmla="*/ 431609 w 937241"/>
                  <a:gd name="connsiteY76" fmla="*/ 451388 h 787721"/>
                  <a:gd name="connsiteX77" fmla="*/ 458441 w 937241"/>
                  <a:gd name="connsiteY77" fmla="*/ 441787 h 787721"/>
                  <a:gd name="connsiteX78" fmla="*/ 487502 w 937241"/>
                  <a:gd name="connsiteY78" fmla="*/ 463818 h 787721"/>
                  <a:gd name="connsiteX79" fmla="*/ 420893 w 937241"/>
                  <a:gd name="connsiteY79" fmla="*/ 532398 h 787721"/>
                  <a:gd name="connsiteX80" fmla="*/ 631605 w 937241"/>
                  <a:gd name="connsiteY80" fmla="*/ 546028 h 787721"/>
                  <a:gd name="connsiteX81" fmla="*/ 572712 w 937241"/>
                  <a:gd name="connsiteY81" fmla="*/ 597721 h 787721"/>
                  <a:gd name="connsiteX82" fmla="*/ 565683 w 937241"/>
                  <a:gd name="connsiteY82" fmla="*/ 543628 h 787721"/>
                  <a:gd name="connsiteX83" fmla="*/ 609917 w 937241"/>
                  <a:gd name="connsiteY83" fmla="*/ 470762 h 787721"/>
                  <a:gd name="connsiteX84" fmla="*/ 631605 w 937241"/>
                  <a:gd name="connsiteY84" fmla="*/ 546028 h 787721"/>
                  <a:gd name="connsiteX85" fmla="*/ 616861 w 937241"/>
                  <a:gd name="connsiteY85" fmla="*/ 353405 h 787721"/>
                  <a:gd name="connsiteX86" fmla="*/ 551538 w 937241"/>
                  <a:gd name="connsiteY86" fmla="*/ 398067 h 787721"/>
                  <a:gd name="connsiteX87" fmla="*/ 551110 w 937241"/>
                  <a:gd name="connsiteY87" fmla="*/ 396439 h 787721"/>
                  <a:gd name="connsiteX88" fmla="*/ 545023 w 937241"/>
                  <a:gd name="connsiteY88" fmla="*/ 379979 h 787721"/>
                  <a:gd name="connsiteX89" fmla="*/ 566026 w 937241"/>
                  <a:gd name="connsiteY89" fmla="*/ 350061 h 787721"/>
                  <a:gd name="connsiteX90" fmla="*/ 616861 w 937241"/>
                  <a:gd name="connsiteY90" fmla="*/ 353405 h 787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937241" h="787721">
                    <a:moveTo>
                      <a:pt x="916127" y="269480"/>
                    </a:moveTo>
                    <a:cubicBezTo>
                      <a:pt x="895210" y="277881"/>
                      <a:pt x="887066" y="305399"/>
                      <a:pt x="877122" y="323658"/>
                    </a:cubicBezTo>
                    <a:cubicBezTo>
                      <a:pt x="867949" y="340546"/>
                      <a:pt x="850890" y="354005"/>
                      <a:pt x="835374" y="364377"/>
                    </a:cubicBezTo>
                    <a:cubicBezTo>
                      <a:pt x="815057" y="377922"/>
                      <a:pt x="815228" y="363692"/>
                      <a:pt x="825601" y="353576"/>
                    </a:cubicBezTo>
                    <a:cubicBezTo>
                      <a:pt x="833145" y="346118"/>
                      <a:pt x="839746" y="338574"/>
                      <a:pt x="846089" y="330002"/>
                    </a:cubicBezTo>
                    <a:cubicBezTo>
                      <a:pt x="892466" y="267251"/>
                      <a:pt x="880379" y="205957"/>
                      <a:pt x="818572" y="160009"/>
                    </a:cubicBezTo>
                    <a:cubicBezTo>
                      <a:pt x="787882" y="137206"/>
                      <a:pt x="701300" y="68883"/>
                      <a:pt x="696585" y="147150"/>
                    </a:cubicBezTo>
                    <a:cubicBezTo>
                      <a:pt x="695128" y="171839"/>
                      <a:pt x="697528" y="194127"/>
                      <a:pt x="691613" y="218988"/>
                    </a:cubicBezTo>
                    <a:cubicBezTo>
                      <a:pt x="685098" y="246162"/>
                      <a:pt x="668810" y="274109"/>
                      <a:pt x="651151" y="295712"/>
                    </a:cubicBezTo>
                    <a:cubicBezTo>
                      <a:pt x="646521" y="301369"/>
                      <a:pt x="621576" y="324173"/>
                      <a:pt x="633834" y="295540"/>
                    </a:cubicBezTo>
                    <a:cubicBezTo>
                      <a:pt x="638549" y="284396"/>
                      <a:pt x="644378" y="273766"/>
                      <a:pt x="649093" y="262622"/>
                    </a:cubicBezTo>
                    <a:cubicBezTo>
                      <a:pt x="656809" y="244620"/>
                      <a:pt x="662209" y="225846"/>
                      <a:pt x="666753" y="206815"/>
                    </a:cubicBezTo>
                    <a:cubicBezTo>
                      <a:pt x="673182" y="180154"/>
                      <a:pt x="679011" y="148179"/>
                      <a:pt x="672582" y="120918"/>
                    </a:cubicBezTo>
                    <a:cubicBezTo>
                      <a:pt x="664867" y="88171"/>
                      <a:pt x="644035" y="75741"/>
                      <a:pt x="613003" y="65797"/>
                    </a:cubicBezTo>
                    <a:cubicBezTo>
                      <a:pt x="589686" y="58253"/>
                      <a:pt x="566711" y="53110"/>
                      <a:pt x="543737" y="44194"/>
                    </a:cubicBezTo>
                    <a:cubicBezTo>
                      <a:pt x="531050" y="39308"/>
                      <a:pt x="510562" y="30564"/>
                      <a:pt x="496674" y="36651"/>
                    </a:cubicBezTo>
                    <a:cubicBezTo>
                      <a:pt x="471042" y="47795"/>
                      <a:pt x="473357" y="73341"/>
                      <a:pt x="470785" y="97773"/>
                    </a:cubicBezTo>
                    <a:cubicBezTo>
                      <a:pt x="467099" y="132834"/>
                      <a:pt x="460584" y="174925"/>
                      <a:pt x="445325" y="207244"/>
                    </a:cubicBezTo>
                    <a:cubicBezTo>
                      <a:pt x="441639" y="205529"/>
                      <a:pt x="437953" y="203814"/>
                      <a:pt x="434266" y="202100"/>
                    </a:cubicBezTo>
                    <a:cubicBezTo>
                      <a:pt x="432638" y="191984"/>
                      <a:pt x="432638" y="181783"/>
                      <a:pt x="434524" y="171582"/>
                    </a:cubicBezTo>
                    <a:cubicBezTo>
                      <a:pt x="435552" y="163009"/>
                      <a:pt x="437352" y="154522"/>
                      <a:pt x="438724" y="146036"/>
                    </a:cubicBezTo>
                    <a:cubicBezTo>
                      <a:pt x="441467" y="129919"/>
                      <a:pt x="441124" y="113460"/>
                      <a:pt x="440181" y="97258"/>
                    </a:cubicBezTo>
                    <a:cubicBezTo>
                      <a:pt x="436495" y="33993"/>
                      <a:pt x="401177" y="1675"/>
                      <a:pt x="339540" y="46"/>
                    </a:cubicBezTo>
                    <a:cubicBezTo>
                      <a:pt x="294878" y="-1068"/>
                      <a:pt x="231012" y="17963"/>
                      <a:pt x="242928" y="74970"/>
                    </a:cubicBezTo>
                    <a:cubicBezTo>
                      <a:pt x="250301" y="110203"/>
                      <a:pt x="269589" y="142264"/>
                      <a:pt x="271046" y="178697"/>
                    </a:cubicBezTo>
                    <a:cubicBezTo>
                      <a:pt x="270960" y="177411"/>
                      <a:pt x="256387" y="160695"/>
                      <a:pt x="254844" y="158209"/>
                    </a:cubicBezTo>
                    <a:cubicBezTo>
                      <a:pt x="249872" y="150408"/>
                      <a:pt x="245243" y="142264"/>
                      <a:pt x="240528" y="134291"/>
                    </a:cubicBezTo>
                    <a:cubicBezTo>
                      <a:pt x="232555" y="120747"/>
                      <a:pt x="224240" y="106602"/>
                      <a:pt x="213696" y="94943"/>
                    </a:cubicBezTo>
                    <a:cubicBezTo>
                      <a:pt x="164918" y="41023"/>
                      <a:pt x="102511" y="75227"/>
                      <a:pt x="53990" y="112689"/>
                    </a:cubicBezTo>
                    <a:cubicBezTo>
                      <a:pt x="-3617" y="157180"/>
                      <a:pt x="-11161" y="220874"/>
                      <a:pt x="12757" y="286968"/>
                    </a:cubicBezTo>
                    <a:cubicBezTo>
                      <a:pt x="40274" y="373293"/>
                      <a:pt x="127799" y="352719"/>
                      <a:pt x="187721" y="377065"/>
                    </a:cubicBezTo>
                    <a:cubicBezTo>
                      <a:pt x="220211" y="390266"/>
                      <a:pt x="187378" y="389409"/>
                      <a:pt x="171519" y="388552"/>
                    </a:cubicBezTo>
                    <a:cubicBezTo>
                      <a:pt x="159689" y="387951"/>
                      <a:pt x="148288" y="385380"/>
                      <a:pt x="136801" y="382808"/>
                    </a:cubicBezTo>
                    <a:cubicBezTo>
                      <a:pt x="109111" y="376550"/>
                      <a:pt x="81079" y="369864"/>
                      <a:pt x="52533" y="370635"/>
                    </a:cubicBezTo>
                    <a:cubicBezTo>
                      <a:pt x="-19819" y="372521"/>
                      <a:pt x="28273" y="455674"/>
                      <a:pt x="48161" y="487993"/>
                    </a:cubicBezTo>
                    <a:cubicBezTo>
                      <a:pt x="67621" y="519625"/>
                      <a:pt x="96167" y="555887"/>
                      <a:pt x="136115" y="559831"/>
                    </a:cubicBezTo>
                    <a:cubicBezTo>
                      <a:pt x="160632" y="562231"/>
                      <a:pt x="183435" y="558459"/>
                      <a:pt x="207352" y="553572"/>
                    </a:cubicBezTo>
                    <a:cubicBezTo>
                      <a:pt x="228698" y="549201"/>
                      <a:pt x="253644" y="533427"/>
                      <a:pt x="276447" y="537713"/>
                    </a:cubicBezTo>
                    <a:cubicBezTo>
                      <a:pt x="251501" y="565574"/>
                      <a:pt x="218839" y="584176"/>
                      <a:pt x="187721" y="604493"/>
                    </a:cubicBezTo>
                    <a:cubicBezTo>
                      <a:pt x="170833" y="615552"/>
                      <a:pt x="157289" y="633211"/>
                      <a:pt x="170833" y="651899"/>
                    </a:cubicBezTo>
                    <a:cubicBezTo>
                      <a:pt x="184978" y="671444"/>
                      <a:pt x="216011" y="679416"/>
                      <a:pt x="237613" y="687218"/>
                    </a:cubicBezTo>
                    <a:cubicBezTo>
                      <a:pt x="258273" y="694762"/>
                      <a:pt x="278504" y="703591"/>
                      <a:pt x="299164" y="711306"/>
                    </a:cubicBezTo>
                    <a:cubicBezTo>
                      <a:pt x="316737" y="717907"/>
                      <a:pt x="340655" y="731709"/>
                      <a:pt x="360286" y="731795"/>
                    </a:cubicBezTo>
                    <a:cubicBezTo>
                      <a:pt x="431009" y="731966"/>
                      <a:pt x="443268" y="664586"/>
                      <a:pt x="494617" y="632182"/>
                    </a:cubicBezTo>
                    <a:cubicBezTo>
                      <a:pt x="511247" y="621638"/>
                      <a:pt x="493931" y="659443"/>
                      <a:pt x="494874" y="657728"/>
                    </a:cubicBezTo>
                    <a:cubicBezTo>
                      <a:pt x="491016" y="664586"/>
                      <a:pt x="486559" y="671101"/>
                      <a:pt x="482272" y="677702"/>
                    </a:cubicBezTo>
                    <a:cubicBezTo>
                      <a:pt x="474471" y="689618"/>
                      <a:pt x="467271" y="701877"/>
                      <a:pt x="459470" y="713792"/>
                    </a:cubicBezTo>
                    <a:cubicBezTo>
                      <a:pt x="448240" y="730937"/>
                      <a:pt x="434952" y="763170"/>
                      <a:pt x="459127" y="777229"/>
                    </a:cubicBezTo>
                    <a:cubicBezTo>
                      <a:pt x="485359" y="792488"/>
                      <a:pt x="520334" y="786659"/>
                      <a:pt x="549481" y="786487"/>
                    </a:cubicBezTo>
                    <a:cubicBezTo>
                      <a:pt x="590372" y="786316"/>
                      <a:pt x="631348" y="782544"/>
                      <a:pt x="669667" y="767456"/>
                    </a:cubicBezTo>
                    <a:cubicBezTo>
                      <a:pt x="699328" y="755798"/>
                      <a:pt x="718445" y="736424"/>
                      <a:pt x="723160" y="704791"/>
                    </a:cubicBezTo>
                    <a:cubicBezTo>
                      <a:pt x="724788" y="693647"/>
                      <a:pt x="722902" y="682246"/>
                      <a:pt x="720416" y="671359"/>
                    </a:cubicBezTo>
                    <a:cubicBezTo>
                      <a:pt x="718531" y="662872"/>
                      <a:pt x="716816" y="654557"/>
                      <a:pt x="715444" y="645984"/>
                    </a:cubicBezTo>
                    <a:cubicBezTo>
                      <a:pt x="713130" y="630982"/>
                      <a:pt x="722131" y="620867"/>
                      <a:pt x="729675" y="640669"/>
                    </a:cubicBezTo>
                    <a:cubicBezTo>
                      <a:pt x="739019" y="665272"/>
                      <a:pt x="733532" y="699562"/>
                      <a:pt x="748620" y="721850"/>
                    </a:cubicBezTo>
                    <a:cubicBezTo>
                      <a:pt x="765336" y="746625"/>
                      <a:pt x="790797" y="739424"/>
                      <a:pt x="816000" y="731966"/>
                    </a:cubicBezTo>
                    <a:cubicBezTo>
                      <a:pt x="893667" y="708906"/>
                      <a:pt x="901725" y="616923"/>
                      <a:pt x="896924" y="547915"/>
                    </a:cubicBezTo>
                    <a:cubicBezTo>
                      <a:pt x="895124" y="521597"/>
                      <a:pt x="883551" y="502652"/>
                      <a:pt x="870607" y="481478"/>
                    </a:cubicBezTo>
                    <a:cubicBezTo>
                      <a:pt x="874979" y="476163"/>
                      <a:pt x="876522" y="473762"/>
                      <a:pt x="887323" y="465533"/>
                    </a:cubicBezTo>
                    <a:cubicBezTo>
                      <a:pt x="931129" y="418041"/>
                      <a:pt x="953160" y="328802"/>
                      <a:pt x="924013" y="272480"/>
                    </a:cubicBezTo>
                    <a:cubicBezTo>
                      <a:pt x="922642" y="269908"/>
                      <a:pt x="918784" y="268366"/>
                      <a:pt x="916127" y="269480"/>
                    </a:cubicBezTo>
                    <a:close/>
                    <a:moveTo>
                      <a:pt x="428694" y="266908"/>
                    </a:moveTo>
                    <a:cubicBezTo>
                      <a:pt x="461270" y="281995"/>
                      <a:pt x="447211" y="367549"/>
                      <a:pt x="409063" y="347832"/>
                    </a:cubicBezTo>
                    <a:cubicBezTo>
                      <a:pt x="408035" y="347318"/>
                      <a:pt x="407434" y="346547"/>
                      <a:pt x="406920" y="345604"/>
                    </a:cubicBezTo>
                    <a:cubicBezTo>
                      <a:pt x="376059" y="329916"/>
                      <a:pt x="390804" y="249420"/>
                      <a:pt x="428694" y="266908"/>
                    </a:cubicBezTo>
                    <a:close/>
                    <a:moveTo>
                      <a:pt x="258702" y="375864"/>
                    </a:moveTo>
                    <a:cubicBezTo>
                      <a:pt x="259473" y="374150"/>
                      <a:pt x="260673" y="373293"/>
                      <a:pt x="262045" y="372950"/>
                    </a:cubicBezTo>
                    <a:cubicBezTo>
                      <a:pt x="271389" y="363692"/>
                      <a:pt x="289134" y="360520"/>
                      <a:pt x="302336" y="360434"/>
                    </a:cubicBezTo>
                    <a:cubicBezTo>
                      <a:pt x="324453" y="360262"/>
                      <a:pt x="359343" y="361377"/>
                      <a:pt x="362943" y="389409"/>
                    </a:cubicBezTo>
                    <a:cubicBezTo>
                      <a:pt x="366972" y="420870"/>
                      <a:pt x="309451" y="418384"/>
                      <a:pt x="291106" y="417356"/>
                    </a:cubicBezTo>
                    <a:cubicBezTo>
                      <a:pt x="264017" y="415812"/>
                      <a:pt x="245500" y="403983"/>
                      <a:pt x="258702" y="375864"/>
                    </a:cubicBezTo>
                    <a:close/>
                    <a:moveTo>
                      <a:pt x="420893" y="532398"/>
                    </a:moveTo>
                    <a:cubicBezTo>
                      <a:pt x="402034" y="540113"/>
                      <a:pt x="377002" y="554001"/>
                      <a:pt x="356171" y="549201"/>
                    </a:cubicBezTo>
                    <a:cubicBezTo>
                      <a:pt x="347084" y="547058"/>
                      <a:pt x="342455" y="537542"/>
                      <a:pt x="339369" y="528369"/>
                    </a:cubicBezTo>
                    <a:cubicBezTo>
                      <a:pt x="333711" y="517911"/>
                      <a:pt x="332597" y="504624"/>
                      <a:pt x="339626" y="494251"/>
                    </a:cubicBezTo>
                    <a:cubicBezTo>
                      <a:pt x="350684" y="478049"/>
                      <a:pt x="366715" y="472305"/>
                      <a:pt x="385146" y="467933"/>
                    </a:cubicBezTo>
                    <a:cubicBezTo>
                      <a:pt x="401605" y="464075"/>
                      <a:pt x="416693" y="459704"/>
                      <a:pt x="431609" y="451388"/>
                    </a:cubicBezTo>
                    <a:cubicBezTo>
                      <a:pt x="440610" y="446416"/>
                      <a:pt x="448240" y="443073"/>
                      <a:pt x="458441" y="441787"/>
                    </a:cubicBezTo>
                    <a:cubicBezTo>
                      <a:pt x="472243" y="439987"/>
                      <a:pt x="485101" y="451045"/>
                      <a:pt x="487502" y="463818"/>
                    </a:cubicBezTo>
                    <a:cubicBezTo>
                      <a:pt x="494617" y="500423"/>
                      <a:pt x="446439" y="522025"/>
                      <a:pt x="420893" y="532398"/>
                    </a:cubicBezTo>
                    <a:close/>
                    <a:moveTo>
                      <a:pt x="631605" y="546028"/>
                    </a:moveTo>
                    <a:cubicBezTo>
                      <a:pt x="622861" y="569774"/>
                      <a:pt x="604173" y="613065"/>
                      <a:pt x="572712" y="597721"/>
                    </a:cubicBezTo>
                    <a:cubicBezTo>
                      <a:pt x="552824" y="591806"/>
                      <a:pt x="557796" y="562659"/>
                      <a:pt x="565683" y="543628"/>
                    </a:cubicBezTo>
                    <a:cubicBezTo>
                      <a:pt x="574170" y="523140"/>
                      <a:pt x="582914" y="474791"/>
                      <a:pt x="609917" y="470762"/>
                    </a:cubicBezTo>
                    <a:cubicBezTo>
                      <a:pt x="652694" y="464333"/>
                      <a:pt x="639321" y="525197"/>
                      <a:pt x="631605" y="546028"/>
                    </a:cubicBezTo>
                    <a:close/>
                    <a:moveTo>
                      <a:pt x="616861" y="353405"/>
                    </a:moveTo>
                    <a:cubicBezTo>
                      <a:pt x="625262" y="379979"/>
                      <a:pt x="566711" y="429614"/>
                      <a:pt x="551538" y="398067"/>
                    </a:cubicBezTo>
                    <a:cubicBezTo>
                      <a:pt x="551281" y="397553"/>
                      <a:pt x="551195" y="396953"/>
                      <a:pt x="551110" y="396439"/>
                    </a:cubicBezTo>
                    <a:cubicBezTo>
                      <a:pt x="546223" y="392924"/>
                      <a:pt x="543566" y="386838"/>
                      <a:pt x="545023" y="379979"/>
                    </a:cubicBezTo>
                    <a:cubicBezTo>
                      <a:pt x="547681" y="367892"/>
                      <a:pt x="556425" y="357433"/>
                      <a:pt x="566026" y="350061"/>
                    </a:cubicBezTo>
                    <a:cubicBezTo>
                      <a:pt x="578199" y="340803"/>
                      <a:pt x="610260" y="332745"/>
                      <a:pt x="616861" y="35340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7" name="任意多边形: 形状 2146">
                <a:extLst>
                  <a:ext uri="{FF2B5EF4-FFF2-40B4-BE49-F238E27FC236}">
                    <a16:creationId xmlns:a16="http://schemas.microsoft.com/office/drawing/2014/main" id="{F6D2B746-1A25-8792-B352-6DE78E983009}"/>
                  </a:ext>
                </a:extLst>
              </p:cNvPr>
              <p:cNvSpPr/>
              <p:nvPr/>
            </p:nvSpPr>
            <p:spPr>
              <a:xfrm>
                <a:off x="3439689" y="5698074"/>
                <a:ext cx="949431" cy="660576"/>
              </a:xfrm>
              <a:custGeom>
                <a:avLst/>
                <a:gdLst>
                  <a:gd name="connsiteX0" fmla="*/ 938981 w 949431"/>
                  <a:gd name="connsiteY0" fmla="*/ 396458 h 660576"/>
                  <a:gd name="connsiteX1" fmla="*/ 693722 w 949431"/>
                  <a:gd name="connsiteY1" fmla="*/ 414890 h 660576"/>
                  <a:gd name="connsiteX2" fmla="*/ 727498 w 949431"/>
                  <a:gd name="connsiteY2" fmla="*/ 392258 h 660576"/>
                  <a:gd name="connsiteX3" fmla="*/ 773018 w 949431"/>
                  <a:gd name="connsiteY3" fmla="*/ 340651 h 660576"/>
                  <a:gd name="connsiteX4" fmla="*/ 765474 w 949431"/>
                  <a:gd name="connsiteY4" fmla="*/ 336365 h 660576"/>
                  <a:gd name="connsiteX5" fmla="*/ 665947 w 949431"/>
                  <a:gd name="connsiteY5" fmla="*/ 411546 h 660576"/>
                  <a:gd name="connsiteX6" fmla="*/ 567106 w 949431"/>
                  <a:gd name="connsiteY6" fmla="*/ 392344 h 660576"/>
                  <a:gd name="connsiteX7" fmla="*/ 711896 w 949431"/>
                  <a:gd name="connsiteY7" fmla="*/ 165515 h 660576"/>
                  <a:gd name="connsiteX8" fmla="*/ 702723 w 949431"/>
                  <a:gd name="connsiteY8" fmla="*/ 163115 h 660576"/>
                  <a:gd name="connsiteX9" fmla="*/ 648459 w 949431"/>
                  <a:gd name="connsiteY9" fmla="*/ 286045 h 660576"/>
                  <a:gd name="connsiteX10" fmla="*/ 549790 w 949431"/>
                  <a:gd name="connsiteY10" fmla="*/ 387886 h 660576"/>
                  <a:gd name="connsiteX11" fmla="*/ 464065 w 949431"/>
                  <a:gd name="connsiteY11" fmla="*/ 361226 h 660576"/>
                  <a:gd name="connsiteX12" fmla="*/ 382369 w 949431"/>
                  <a:gd name="connsiteY12" fmla="*/ 328050 h 660576"/>
                  <a:gd name="connsiteX13" fmla="*/ 475981 w 949431"/>
                  <a:gd name="connsiteY13" fmla="*/ 47986 h 660576"/>
                  <a:gd name="connsiteX14" fmla="*/ 468094 w 949431"/>
                  <a:gd name="connsiteY14" fmla="*/ 49015 h 660576"/>
                  <a:gd name="connsiteX15" fmla="*/ 438176 w 949431"/>
                  <a:gd name="connsiteY15" fmla="*/ 198691 h 660576"/>
                  <a:gd name="connsiteX16" fmla="*/ 369510 w 949431"/>
                  <a:gd name="connsiteY16" fmla="*/ 322135 h 660576"/>
                  <a:gd name="connsiteX17" fmla="*/ 266897 w 949431"/>
                  <a:gd name="connsiteY17" fmla="*/ 268557 h 660576"/>
                  <a:gd name="connsiteX18" fmla="*/ 255667 w 949431"/>
                  <a:gd name="connsiteY18" fmla="*/ 2552 h 660576"/>
                  <a:gd name="connsiteX19" fmla="*/ 247866 w 949431"/>
                  <a:gd name="connsiteY19" fmla="*/ 4609 h 660576"/>
                  <a:gd name="connsiteX20" fmla="*/ 262097 w 949431"/>
                  <a:gd name="connsiteY20" fmla="*/ 139198 h 660576"/>
                  <a:gd name="connsiteX21" fmla="*/ 252667 w 949431"/>
                  <a:gd name="connsiteY21" fmla="*/ 260327 h 660576"/>
                  <a:gd name="connsiteX22" fmla="*/ 13066 w 949431"/>
                  <a:gd name="connsiteY22" fmla="*/ 114509 h 660576"/>
                  <a:gd name="connsiteX23" fmla="*/ 7408 w 949431"/>
                  <a:gd name="connsiteY23" fmla="*/ 122053 h 660576"/>
                  <a:gd name="connsiteX24" fmla="*/ 174743 w 949431"/>
                  <a:gd name="connsiteY24" fmla="*/ 235467 h 660576"/>
                  <a:gd name="connsiteX25" fmla="*/ 92447 w 949431"/>
                  <a:gd name="connsiteY25" fmla="*/ 242410 h 660576"/>
                  <a:gd name="connsiteX26" fmla="*/ 4579 w 949431"/>
                  <a:gd name="connsiteY26" fmla="*/ 219351 h 660576"/>
                  <a:gd name="connsiteX27" fmla="*/ 1664 w 949431"/>
                  <a:gd name="connsiteY27" fmla="*/ 226723 h 660576"/>
                  <a:gd name="connsiteX28" fmla="*/ 190516 w 949431"/>
                  <a:gd name="connsiteY28" fmla="*/ 244468 h 660576"/>
                  <a:gd name="connsiteX29" fmla="*/ 233979 w 949431"/>
                  <a:gd name="connsiteY29" fmla="*/ 269071 h 660576"/>
                  <a:gd name="connsiteX30" fmla="*/ 348593 w 949431"/>
                  <a:gd name="connsiteY30" fmla="*/ 328735 h 660576"/>
                  <a:gd name="connsiteX31" fmla="*/ 225406 w 949431"/>
                  <a:gd name="connsiteY31" fmla="*/ 389429 h 660576"/>
                  <a:gd name="connsiteX32" fmla="*/ 67844 w 949431"/>
                  <a:gd name="connsiteY32" fmla="*/ 428348 h 660576"/>
                  <a:gd name="connsiteX33" fmla="*/ 66815 w 949431"/>
                  <a:gd name="connsiteY33" fmla="*/ 436749 h 660576"/>
                  <a:gd name="connsiteX34" fmla="*/ 206461 w 949431"/>
                  <a:gd name="connsiteY34" fmla="*/ 411717 h 660576"/>
                  <a:gd name="connsiteX35" fmla="*/ 298958 w 949431"/>
                  <a:gd name="connsiteY35" fmla="*/ 372198 h 660576"/>
                  <a:gd name="connsiteX36" fmla="*/ 362652 w 949431"/>
                  <a:gd name="connsiteY36" fmla="*/ 335251 h 660576"/>
                  <a:gd name="connsiteX37" fmla="*/ 362652 w 949431"/>
                  <a:gd name="connsiteY37" fmla="*/ 335165 h 660576"/>
                  <a:gd name="connsiteX38" fmla="*/ 469551 w 949431"/>
                  <a:gd name="connsiteY38" fmla="*/ 378971 h 660576"/>
                  <a:gd name="connsiteX39" fmla="*/ 485582 w 949431"/>
                  <a:gd name="connsiteY39" fmla="*/ 384371 h 660576"/>
                  <a:gd name="connsiteX40" fmla="*/ 443234 w 949431"/>
                  <a:gd name="connsiteY40" fmla="*/ 437950 h 660576"/>
                  <a:gd name="connsiteX41" fmla="*/ 382283 w 949431"/>
                  <a:gd name="connsiteY41" fmla="*/ 500871 h 660576"/>
                  <a:gd name="connsiteX42" fmla="*/ 221292 w 949431"/>
                  <a:gd name="connsiteY42" fmla="*/ 600741 h 660576"/>
                  <a:gd name="connsiteX43" fmla="*/ 221292 w 949431"/>
                  <a:gd name="connsiteY43" fmla="*/ 610514 h 660576"/>
                  <a:gd name="connsiteX44" fmla="*/ 381854 w 949431"/>
                  <a:gd name="connsiteY44" fmla="*/ 521102 h 660576"/>
                  <a:gd name="connsiteX45" fmla="*/ 458921 w 949431"/>
                  <a:gd name="connsiteY45" fmla="*/ 443179 h 660576"/>
                  <a:gd name="connsiteX46" fmla="*/ 499641 w 949431"/>
                  <a:gd name="connsiteY46" fmla="*/ 389000 h 660576"/>
                  <a:gd name="connsiteX47" fmla="*/ 565392 w 949431"/>
                  <a:gd name="connsiteY47" fmla="*/ 407860 h 660576"/>
                  <a:gd name="connsiteX48" fmla="*/ 500412 w 949431"/>
                  <a:gd name="connsiteY48" fmla="*/ 653805 h 660576"/>
                  <a:gd name="connsiteX49" fmla="*/ 505384 w 949431"/>
                  <a:gd name="connsiteY49" fmla="*/ 660149 h 660576"/>
                  <a:gd name="connsiteX50" fmla="*/ 567278 w 949431"/>
                  <a:gd name="connsiteY50" fmla="*/ 551364 h 660576"/>
                  <a:gd name="connsiteX51" fmla="*/ 580308 w 949431"/>
                  <a:gd name="connsiteY51" fmla="*/ 411460 h 660576"/>
                  <a:gd name="connsiteX52" fmla="*/ 650517 w 949431"/>
                  <a:gd name="connsiteY52" fmla="*/ 425176 h 660576"/>
                  <a:gd name="connsiteX53" fmla="*/ 725012 w 949431"/>
                  <a:gd name="connsiteY53" fmla="*/ 575624 h 660576"/>
                  <a:gd name="connsiteX54" fmla="*/ 732727 w 949431"/>
                  <a:gd name="connsiteY54" fmla="*/ 573566 h 660576"/>
                  <a:gd name="connsiteX55" fmla="*/ 669462 w 949431"/>
                  <a:gd name="connsiteY55" fmla="*/ 427834 h 660576"/>
                  <a:gd name="connsiteX56" fmla="*/ 944896 w 949431"/>
                  <a:gd name="connsiteY56" fmla="*/ 409832 h 660576"/>
                  <a:gd name="connsiteX57" fmla="*/ 938981 w 949431"/>
                  <a:gd name="connsiteY57" fmla="*/ 396458 h 660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949431" h="660576">
                    <a:moveTo>
                      <a:pt x="938981" y="396458"/>
                    </a:moveTo>
                    <a:cubicBezTo>
                      <a:pt x="857628" y="419004"/>
                      <a:pt x="775247" y="423290"/>
                      <a:pt x="693722" y="414890"/>
                    </a:cubicBezTo>
                    <a:cubicBezTo>
                      <a:pt x="705638" y="408717"/>
                      <a:pt x="716696" y="401002"/>
                      <a:pt x="727498" y="392258"/>
                    </a:cubicBezTo>
                    <a:cubicBezTo>
                      <a:pt x="745243" y="377856"/>
                      <a:pt x="766074" y="363369"/>
                      <a:pt x="773018" y="340651"/>
                    </a:cubicBezTo>
                    <a:cubicBezTo>
                      <a:pt x="774389" y="336193"/>
                      <a:pt x="768303" y="331993"/>
                      <a:pt x="765474" y="336365"/>
                    </a:cubicBezTo>
                    <a:cubicBezTo>
                      <a:pt x="744043" y="369626"/>
                      <a:pt x="704009" y="399630"/>
                      <a:pt x="665947" y="411546"/>
                    </a:cubicBezTo>
                    <a:cubicBezTo>
                      <a:pt x="632772" y="407002"/>
                      <a:pt x="599767" y="400487"/>
                      <a:pt x="567106" y="392344"/>
                    </a:cubicBezTo>
                    <a:cubicBezTo>
                      <a:pt x="638087" y="341852"/>
                      <a:pt x="704266" y="252697"/>
                      <a:pt x="711896" y="165515"/>
                    </a:cubicBezTo>
                    <a:cubicBezTo>
                      <a:pt x="712324" y="160286"/>
                      <a:pt x="704352" y="157714"/>
                      <a:pt x="702723" y="163115"/>
                    </a:cubicBezTo>
                    <a:cubicBezTo>
                      <a:pt x="689093" y="208720"/>
                      <a:pt x="675548" y="246182"/>
                      <a:pt x="648459" y="286045"/>
                    </a:cubicBezTo>
                    <a:cubicBezTo>
                      <a:pt x="621799" y="325307"/>
                      <a:pt x="589566" y="361654"/>
                      <a:pt x="549790" y="387886"/>
                    </a:cubicBezTo>
                    <a:cubicBezTo>
                      <a:pt x="520986" y="380170"/>
                      <a:pt x="492354" y="371169"/>
                      <a:pt x="464065" y="361226"/>
                    </a:cubicBezTo>
                    <a:cubicBezTo>
                      <a:pt x="436118" y="351367"/>
                      <a:pt x="408944" y="340223"/>
                      <a:pt x="382369" y="328050"/>
                    </a:cubicBezTo>
                    <a:cubicBezTo>
                      <a:pt x="424631" y="245239"/>
                      <a:pt x="507613" y="147342"/>
                      <a:pt x="475981" y="47986"/>
                    </a:cubicBezTo>
                    <a:cubicBezTo>
                      <a:pt x="474780" y="44214"/>
                      <a:pt x="468180" y="44986"/>
                      <a:pt x="468094" y="49015"/>
                    </a:cubicBezTo>
                    <a:cubicBezTo>
                      <a:pt x="467322" y="103365"/>
                      <a:pt x="460893" y="148628"/>
                      <a:pt x="438176" y="198691"/>
                    </a:cubicBezTo>
                    <a:cubicBezTo>
                      <a:pt x="418631" y="241639"/>
                      <a:pt x="389655" y="279701"/>
                      <a:pt x="369510" y="322135"/>
                    </a:cubicBezTo>
                    <a:cubicBezTo>
                      <a:pt x="334534" y="305675"/>
                      <a:pt x="300416" y="287588"/>
                      <a:pt x="266897" y="268557"/>
                    </a:cubicBezTo>
                    <a:cubicBezTo>
                      <a:pt x="278384" y="180345"/>
                      <a:pt x="283699" y="88877"/>
                      <a:pt x="255667" y="2552"/>
                    </a:cubicBezTo>
                    <a:cubicBezTo>
                      <a:pt x="254124" y="-2163"/>
                      <a:pt x="247609" y="323"/>
                      <a:pt x="247866" y="4609"/>
                    </a:cubicBezTo>
                    <a:cubicBezTo>
                      <a:pt x="249838" y="49444"/>
                      <a:pt x="257810" y="94535"/>
                      <a:pt x="262097" y="139198"/>
                    </a:cubicBezTo>
                    <a:cubicBezTo>
                      <a:pt x="266040" y="180003"/>
                      <a:pt x="258496" y="220122"/>
                      <a:pt x="252667" y="260327"/>
                    </a:cubicBezTo>
                    <a:cubicBezTo>
                      <a:pt x="172085" y="213607"/>
                      <a:pt x="94247" y="161829"/>
                      <a:pt x="13066" y="114509"/>
                    </a:cubicBezTo>
                    <a:cubicBezTo>
                      <a:pt x="7922" y="111509"/>
                      <a:pt x="2607" y="118109"/>
                      <a:pt x="7408" y="122053"/>
                    </a:cubicBezTo>
                    <a:cubicBezTo>
                      <a:pt x="58500" y="164915"/>
                      <a:pt x="116364" y="201606"/>
                      <a:pt x="174743" y="235467"/>
                    </a:cubicBezTo>
                    <a:cubicBezTo>
                      <a:pt x="147311" y="243868"/>
                      <a:pt x="122451" y="246782"/>
                      <a:pt x="92447" y="242410"/>
                    </a:cubicBezTo>
                    <a:cubicBezTo>
                      <a:pt x="62186" y="238039"/>
                      <a:pt x="34411" y="224322"/>
                      <a:pt x="4579" y="219351"/>
                    </a:cubicBezTo>
                    <a:cubicBezTo>
                      <a:pt x="550" y="218665"/>
                      <a:pt x="-1765" y="224408"/>
                      <a:pt x="1664" y="226723"/>
                    </a:cubicBezTo>
                    <a:cubicBezTo>
                      <a:pt x="49070" y="259041"/>
                      <a:pt x="138910" y="276443"/>
                      <a:pt x="190516" y="244468"/>
                    </a:cubicBezTo>
                    <a:cubicBezTo>
                      <a:pt x="205089" y="252783"/>
                      <a:pt x="219577" y="261013"/>
                      <a:pt x="233979" y="269071"/>
                    </a:cubicBezTo>
                    <a:cubicBezTo>
                      <a:pt x="271698" y="290159"/>
                      <a:pt x="309760" y="310305"/>
                      <a:pt x="348593" y="328735"/>
                    </a:cubicBezTo>
                    <a:cubicBezTo>
                      <a:pt x="316875" y="357025"/>
                      <a:pt x="263640" y="374341"/>
                      <a:pt x="225406" y="389429"/>
                    </a:cubicBezTo>
                    <a:cubicBezTo>
                      <a:pt x="174657" y="409574"/>
                      <a:pt x="122622" y="426634"/>
                      <a:pt x="67844" y="428348"/>
                    </a:cubicBezTo>
                    <a:cubicBezTo>
                      <a:pt x="63472" y="428519"/>
                      <a:pt x="62615" y="435549"/>
                      <a:pt x="66815" y="436749"/>
                    </a:cubicBezTo>
                    <a:cubicBezTo>
                      <a:pt x="111992" y="449865"/>
                      <a:pt x="164113" y="426119"/>
                      <a:pt x="206461" y="411717"/>
                    </a:cubicBezTo>
                    <a:cubicBezTo>
                      <a:pt x="238351" y="400830"/>
                      <a:pt x="268612" y="386686"/>
                      <a:pt x="298958" y="372198"/>
                    </a:cubicBezTo>
                    <a:cubicBezTo>
                      <a:pt x="321590" y="361397"/>
                      <a:pt x="344650" y="353510"/>
                      <a:pt x="362652" y="335251"/>
                    </a:cubicBezTo>
                    <a:cubicBezTo>
                      <a:pt x="362652" y="335251"/>
                      <a:pt x="362652" y="335251"/>
                      <a:pt x="362652" y="335165"/>
                    </a:cubicBezTo>
                    <a:cubicBezTo>
                      <a:pt x="397542" y="351281"/>
                      <a:pt x="433032" y="366112"/>
                      <a:pt x="469551" y="378971"/>
                    </a:cubicBezTo>
                    <a:cubicBezTo>
                      <a:pt x="474866" y="380856"/>
                      <a:pt x="480267" y="382571"/>
                      <a:pt x="485582" y="384371"/>
                    </a:cubicBezTo>
                    <a:cubicBezTo>
                      <a:pt x="477181" y="405631"/>
                      <a:pt x="459093" y="422090"/>
                      <a:pt x="443234" y="437950"/>
                    </a:cubicBezTo>
                    <a:cubicBezTo>
                      <a:pt x="422574" y="458609"/>
                      <a:pt x="403629" y="480726"/>
                      <a:pt x="382283" y="500871"/>
                    </a:cubicBezTo>
                    <a:cubicBezTo>
                      <a:pt x="335906" y="544506"/>
                      <a:pt x="283528" y="584282"/>
                      <a:pt x="221292" y="600741"/>
                    </a:cubicBezTo>
                    <a:cubicBezTo>
                      <a:pt x="216405" y="602027"/>
                      <a:pt x="215205" y="610257"/>
                      <a:pt x="221292" y="610514"/>
                    </a:cubicBezTo>
                    <a:cubicBezTo>
                      <a:pt x="280956" y="612657"/>
                      <a:pt x="340192" y="557364"/>
                      <a:pt x="381854" y="521102"/>
                    </a:cubicBezTo>
                    <a:cubicBezTo>
                      <a:pt x="409544" y="497014"/>
                      <a:pt x="433032" y="469067"/>
                      <a:pt x="458921" y="443179"/>
                    </a:cubicBezTo>
                    <a:cubicBezTo>
                      <a:pt x="474866" y="427234"/>
                      <a:pt x="491754" y="410517"/>
                      <a:pt x="499641" y="389000"/>
                    </a:cubicBezTo>
                    <a:cubicBezTo>
                      <a:pt x="521329" y="395944"/>
                      <a:pt x="543189" y="402288"/>
                      <a:pt x="565392" y="407860"/>
                    </a:cubicBezTo>
                    <a:cubicBezTo>
                      <a:pt x="575936" y="490156"/>
                      <a:pt x="554247" y="590111"/>
                      <a:pt x="500412" y="653805"/>
                    </a:cubicBezTo>
                    <a:cubicBezTo>
                      <a:pt x="497840" y="656805"/>
                      <a:pt x="501698" y="662120"/>
                      <a:pt x="505384" y="660149"/>
                    </a:cubicBezTo>
                    <a:cubicBezTo>
                      <a:pt x="542589" y="639832"/>
                      <a:pt x="555962" y="589254"/>
                      <a:pt x="567278" y="551364"/>
                    </a:cubicBezTo>
                    <a:cubicBezTo>
                      <a:pt x="580308" y="507901"/>
                      <a:pt x="585880" y="457066"/>
                      <a:pt x="580308" y="411460"/>
                    </a:cubicBezTo>
                    <a:cubicBezTo>
                      <a:pt x="603539" y="416947"/>
                      <a:pt x="626942" y="421576"/>
                      <a:pt x="650517" y="425176"/>
                    </a:cubicBezTo>
                    <a:cubicBezTo>
                      <a:pt x="685321" y="472411"/>
                      <a:pt x="703666" y="521531"/>
                      <a:pt x="725012" y="575624"/>
                    </a:cubicBezTo>
                    <a:cubicBezTo>
                      <a:pt x="726726" y="579995"/>
                      <a:pt x="732984" y="577938"/>
                      <a:pt x="732727" y="573566"/>
                    </a:cubicBezTo>
                    <a:cubicBezTo>
                      <a:pt x="729126" y="521188"/>
                      <a:pt x="700237" y="470611"/>
                      <a:pt x="669462" y="427834"/>
                    </a:cubicBezTo>
                    <a:cubicBezTo>
                      <a:pt x="761616" y="440007"/>
                      <a:pt x="855142" y="436749"/>
                      <a:pt x="944896" y="409832"/>
                    </a:cubicBezTo>
                    <a:cubicBezTo>
                      <a:pt x="953983" y="407517"/>
                      <a:pt x="948068" y="393973"/>
                      <a:pt x="938981" y="39645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095" name="任意多边形: 形状 2094">
              <a:extLst>
                <a:ext uri="{FF2B5EF4-FFF2-40B4-BE49-F238E27FC236}">
                  <a16:creationId xmlns:a16="http://schemas.microsoft.com/office/drawing/2014/main" id="{5D019FD1-C7BA-89A2-ADDC-4FADFD4233A5}"/>
                </a:ext>
              </a:extLst>
            </p:cNvPr>
            <p:cNvSpPr/>
            <p:nvPr/>
          </p:nvSpPr>
          <p:spPr>
            <a:xfrm>
              <a:off x="3608941" y="3538969"/>
              <a:ext cx="261058" cy="469465"/>
            </a:xfrm>
            <a:custGeom>
              <a:avLst/>
              <a:gdLst>
                <a:gd name="connsiteX0" fmla="*/ 261037 w 261058"/>
                <a:gd name="connsiteY0" fmla="*/ 309740 h 469465"/>
                <a:gd name="connsiteX1" fmla="*/ 260608 w 261058"/>
                <a:gd name="connsiteY1" fmla="*/ 307683 h 469465"/>
                <a:gd name="connsiteX2" fmla="*/ 254693 w 261058"/>
                <a:gd name="connsiteY2" fmla="*/ 306997 h 469465"/>
                <a:gd name="connsiteX3" fmla="*/ 163396 w 261058"/>
                <a:gd name="connsiteY3" fmla="*/ 366576 h 469465"/>
                <a:gd name="connsiteX4" fmla="*/ 108961 w 261058"/>
                <a:gd name="connsiteY4" fmla="*/ 403181 h 469465"/>
                <a:gd name="connsiteX5" fmla="*/ 136564 w 261058"/>
                <a:gd name="connsiteY5" fmla="*/ 351831 h 469465"/>
                <a:gd name="connsiteX6" fmla="*/ 138536 w 261058"/>
                <a:gd name="connsiteY6" fmla="*/ 350888 h 469465"/>
                <a:gd name="connsiteX7" fmla="*/ 238406 w 261058"/>
                <a:gd name="connsiteY7" fmla="*/ 267049 h 469465"/>
                <a:gd name="connsiteX8" fmla="*/ 245264 w 261058"/>
                <a:gd name="connsiteY8" fmla="*/ 127403 h 469465"/>
                <a:gd name="connsiteX9" fmla="*/ 243635 w 261058"/>
                <a:gd name="connsiteY9" fmla="*/ 125603 h 469465"/>
                <a:gd name="connsiteX10" fmla="*/ 237891 w 261058"/>
                <a:gd name="connsiteY10" fmla="*/ 126717 h 469465"/>
                <a:gd name="connsiteX11" fmla="*/ 195629 w 261058"/>
                <a:gd name="connsiteY11" fmla="*/ 238160 h 469465"/>
                <a:gd name="connsiteX12" fmla="*/ 151138 w 261058"/>
                <a:gd name="connsiteY12" fmla="*/ 308454 h 469465"/>
                <a:gd name="connsiteX13" fmla="*/ 157996 w 261058"/>
                <a:gd name="connsiteY13" fmla="*/ 244847 h 469465"/>
                <a:gd name="connsiteX14" fmla="*/ 158510 w 261058"/>
                <a:gd name="connsiteY14" fmla="*/ 244332 h 469465"/>
                <a:gd name="connsiteX15" fmla="*/ 193143 w 261058"/>
                <a:gd name="connsiteY15" fmla="*/ 138890 h 469465"/>
                <a:gd name="connsiteX16" fmla="*/ 194772 w 261058"/>
                <a:gd name="connsiteY16" fmla="*/ 4302 h 469465"/>
                <a:gd name="connsiteX17" fmla="*/ 193571 w 261058"/>
                <a:gd name="connsiteY17" fmla="*/ 1302 h 469465"/>
                <a:gd name="connsiteX18" fmla="*/ 190400 w 261058"/>
                <a:gd name="connsiteY18" fmla="*/ 445 h 469465"/>
                <a:gd name="connsiteX19" fmla="*/ 147966 w 261058"/>
                <a:gd name="connsiteY19" fmla="*/ 244504 h 469465"/>
                <a:gd name="connsiteX20" fmla="*/ 149337 w 261058"/>
                <a:gd name="connsiteY20" fmla="*/ 245875 h 469465"/>
                <a:gd name="connsiteX21" fmla="*/ 140679 w 261058"/>
                <a:gd name="connsiteY21" fmla="*/ 304168 h 469465"/>
                <a:gd name="connsiteX22" fmla="*/ 113247 w 261058"/>
                <a:gd name="connsiteY22" fmla="*/ 243989 h 469465"/>
                <a:gd name="connsiteX23" fmla="*/ 88987 w 261058"/>
                <a:gd name="connsiteY23" fmla="*/ 167523 h 469465"/>
                <a:gd name="connsiteX24" fmla="*/ 102274 w 261058"/>
                <a:gd name="connsiteY24" fmla="*/ 80083 h 469465"/>
                <a:gd name="connsiteX25" fmla="*/ 99960 w 261058"/>
                <a:gd name="connsiteY25" fmla="*/ 76568 h 469465"/>
                <a:gd name="connsiteX26" fmla="*/ 95845 w 261058"/>
                <a:gd name="connsiteY26" fmla="*/ 76654 h 469465"/>
                <a:gd name="connsiteX27" fmla="*/ 40467 w 261058"/>
                <a:gd name="connsiteY27" fmla="*/ 225216 h 469465"/>
                <a:gd name="connsiteX28" fmla="*/ 65841 w 261058"/>
                <a:gd name="connsiteY28" fmla="*/ 289595 h 469465"/>
                <a:gd name="connsiteX29" fmla="*/ 88130 w 261058"/>
                <a:gd name="connsiteY29" fmla="*/ 316255 h 469465"/>
                <a:gd name="connsiteX30" fmla="*/ 126963 w 261058"/>
                <a:gd name="connsiteY30" fmla="*/ 349345 h 469465"/>
                <a:gd name="connsiteX31" fmla="*/ 118305 w 261058"/>
                <a:gd name="connsiteY31" fmla="*/ 368205 h 469465"/>
                <a:gd name="connsiteX32" fmla="*/ 97988 w 261058"/>
                <a:gd name="connsiteY32" fmla="*/ 404895 h 469465"/>
                <a:gd name="connsiteX33" fmla="*/ 25465 w 261058"/>
                <a:gd name="connsiteY33" fmla="*/ 256591 h 469465"/>
                <a:gd name="connsiteX34" fmla="*/ 25036 w 261058"/>
                <a:gd name="connsiteY34" fmla="*/ 254962 h 469465"/>
                <a:gd name="connsiteX35" fmla="*/ 19550 w 261058"/>
                <a:gd name="connsiteY35" fmla="*/ 253333 h 469465"/>
                <a:gd name="connsiteX36" fmla="*/ 8920 w 261058"/>
                <a:gd name="connsiteY36" fmla="*/ 353032 h 469465"/>
                <a:gd name="connsiteX37" fmla="*/ 42695 w 261058"/>
                <a:gd name="connsiteY37" fmla="*/ 391779 h 469465"/>
                <a:gd name="connsiteX38" fmla="*/ 84186 w 261058"/>
                <a:gd name="connsiteY38" fmla="*/ 428984 h 469465"/>
                <a:gd name="connsiteX39" fmla="*/ 84872 w 261058"/>
                <a:gd name="connsiteY39" fmla="*/ 429841 h 469465"/>
                <a:gd name="connsiteX40" fmla="*/ 70985 w 261058"/>
                <a:gd name="connsiteY40" fmla="*/ 463960 h 469465"/>
                <a:gd name="connsiteX41" fmla="*/ 79557 w 261058"/>
                <a:gd name="connsiteY41" fmla="*/ 466360 h 469465"/>
                <a:gd name="connsiteX42" fmla="*/ 92244 w 261058"/>
                <a:gd name="connsiteY42" fmla="*/ 434899 h 469465"/>
                <a:gd name="connsiteX43" fmla="*/ 93187 w 261058"/>
                <a:gd name="connsiteY43" fmla="*/ 434642 h 469465"/>
                <a:gd name="connsiteX44" fmla="*/ 204630 w 261058"/>
                <a:gd name="connsiteY44" fmla="*/ 405838 h 469465"/>
                <a:gd name="connsiteX45" fmla="*/ 261037 w 261058"/>
                <a:gd name="connsiteY45" fmla="*/ 309740 h 46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61058" h="469465">
                  <a:moveTo>
                    <a:pt x="261037" y="309740"/>
                  </a:moveTo>
                  <a:cubicBezTo>
                    <a:pt x="261123" y="309055"/>
                    <a:pt x="260951" y="308369"/>
                    <a:pt x="260608" y="307683"/>
                  </a:cubicBezTo>
                  <a:cubicBezTo>
                    <a:pt x="259665" y="305369"/>
                    <a:pt x="256065" y="304254"/>
                    <a:pt x="254693" y="306997"/>
                  </a:cubicBezTo>
                  <a:cubicBezTo>
                    <a:pt x="236348" y="344545"/>
                    <a:pt x="198801" y="352088"/>
                    <a:pt x="163396" y="366576"/>
                  </a:cubicBezTo>
                  <a:cubicBezTo>
                    <a:pt x="141965" y="375406"/>
                    <a:pt x="124991" y="388264"/>
                    <a:pt x="108961" y="403181"/>
                  </a:cubicBezTo>
                  <a:cubicBezTo>
                    <a:pt x="118562" y="386293"/>
                    <a:pt x="128420" y="369491"/>
                    <a:pt x="136564" y="351831"/>
                  </a:cubicBezTo>
                  <a:cubicBezTo>
                    <a:pt x="137250" y="351660"/>
                    <a:pt x="137850" y="351403"/>
                    <a:pt x="138536" y="350888"/>
                  </a:cubicBezTo>
                  <a:cubicBezTo>
                    <a:pt x="173426" y="321485"/>
                    <a:pt x="215860" y="309826"/>
                    <a:pt x="238406" y="267049"/>
                  </a:cubicBezTo>
                  <a:cubicBezTo>
                    <a:pt x="259665" y="226673"/>
                    <a:pt x="256322" y="170266"/>
                    <a:pt x="245264" y="127403"/>
                  </a:cubicBezTo>
                  <a:cubicBezTo>
                    <a:pt x="245006" y="126460"/>
                    <a:pt x="244406" y="125860"/>
                    <a:pt x="243635" y="125603"/>
                  </a:cubicBezTo>
                  <a:cubicBezTo>
                    <a:pt x="242092" y="123803"/>
                    <a:pt x="238491" y="123974"/>
                    <a:pt x="237891" y="126717"/>
                  </a:cubicBezTo>
                  <a:cubicBezTo>
                    <a:pt x="228804" y="167694"/>
                    <a:pt x="219289" y="202670"/>
                    <a:pt x="195629" y="238160"/>
                  </a:cubicBezTo>
                  <a:cubicBezTo>
                    <a:pt x="180027" y="261649"/>
                    <a:pt x="164939" y="284366"/>
                    <a:pt x="151138" y="308454"/>
                  </a:cubicBezTo>
                  <a:cubicBezTo>
                    <a:pt x="156024" y="287538"/>
                    <a:pt x="158339" y="265678"/>
                    <a:pt x="157996" y="244847"/>
                  </a:cubicBezTo>
                  <a:cubicBezTo>
                    <a:pt x="158167" y="244675"/>
                    <a:pt x="158339" y="244504"/>
                    <a:pt x="158510" y="244332"/>
                  </a:cubicBezTo>
                  <a:cubicBezTo>
                    <a:pt x="180713" y="211928"/>
                    <a:pt x="191257" y="178152"/>
                    <a:pt x="193143" y="138890"/>
                  </a:cubicBezTo>
                  <a:cubicBezTo>
                    <a:pt x="195286" y="92856"/>
                    <a:pt x="178055" y="49479"/>
                    <a:pt x="194772" y="4302"/>
                  </a:cubicBezTo>
                  <a:cubicBezTo>
                    <a:pt x="195286" y="2931"/>
                    <a:pt x="194600" y="1902"/>
                    <a:pt x="193571" y="1302"/>
                  </a:cubicBezTo>
                  <a:cubicBezTo>
                    <a:pt x="192971" y="187"/>
                    <a:pt x="191686" y="-498"/>
                    <a:pt x="190400" y="445"/>
                  </a:cubicBezTo>
                  <a:cubicBezTo>
                    <a:pt x="123448" y="46907"/>
                    <a:pt x="104503" y="177638"/>
                    <a:pt x="147966" y="244504"/>
                  </a:cubicBezTo>
                  <a:cubicBezTo>
                    <a:pt x="148309" y="245104"/>
                    <a:pt x="148823" y="245532"/>
                    <a:pt x="149337" y="245875"/>
                  </a:cubicBezTo>
                  <a:cubicBezTo>
                    <a:pt x="147108" y="266106"/>
                    <a:pt x="144708" y="285309"/>
                    <a:pt x="140679" y="304168"/>
                  </a:cubicBezTo>
                  <a:cubicBezTo>
                    <a:pt x="135021" y="282737"/>
                    <a:pt x="121905" y="261306"/>
                    <a:pt x="113247" y="243989"/>
                  </a:cubicBezTo>
                  <a:cubicBezTo>
                    <a:pt x="101074" y="219558"/>
                    <a:pt x="91387" y="194955"/>
                    <a:pt x="88987" y="167523"/>
                  </a:cubicBezTo>
                  <a:cubicBezTo>
                    <a:pt x="86415" y="137519"/>
                    <a:pt x="95845" y="108887"/>
                    <a:pt x="102274" y="80083"/>
                  </a:cubicBezTo>
                  <a:cubicBezTo>
                    <a:pt x="102617" y="78454"/>
                    <a:pt x="101417" y="76997"/>
                    <a:pt x="99960" y="76568"/>
                  </a:cubicBezTo>
                  <a:cubicBezTo>
                    <a:pt x="98760" y="75711"/>
                    <a:pt x="97131" y="75454"/>
                    <a:pt x="95845" y="76654"/>
                  </a:cubicBezTo>
                  <a:cubicBezTo>
                    <a:pt x="58983" y="111973"/>
                    <a:pt x="34209" y="174209"/>
                    <a:pt x="40467" y="225216"/>
                  </a:cubicBezTo>
                  <a:cubicBezTo>
                    <a:pt x="43210" y="248104"/>
                    <a:pt x="54097" y="270050"/>
                    <a:pt x="65841" y="289595"/>
                  </a:cubicBezTo>
                  <a:cubicBezTo>
                    <a:pt x="71842" y="299625"/>
                    <a:pt x="79729" y="308197"/>
                    <a:pt x="88130" y="316255"/>
                  </a:cubicBezTo>
                  <a:cubicBezTo>
                    <a:pt x="100388" y="328086"/>
                    <a:pt x="117362" y="334858"/>
                    <a:pt x="126963" y="349345"/>
                  </a:cubicBezTo>
                  <a:cubicBezTo>
                    <a:pt x="124391" y="355603"/>
                    <a:pt x="121562" y="361947"/>
                    <a:pt x="118305" y="368205"/>
                  </a:cubicBezTo>
                  <a:cubicBezTo>
                    <a:pt x="111875" y="380635"/>
                    <a:pt x="104760" y="392722"/>
                    <a:pt x="97988" y="404895"/>
                  </a:cubicBezTo>
                  <a:cubicBezTo>
                    <a:pt x="95845" y="350460"/>
                    <a:pt x="20493" y="315998"/>
                    <a:pt x="25465" y="256591"/>
                  </a:cubicBezTo>
                  <a:cubicBezTo>
                    <a:pt x="25550" y="255905"/>
                    <a:pt x="25293" y="255391"/>
                    <a:pt x="25036" y="254962"/>
                  </a:cubicBezTo>
                  <a:cubicBezTo>
                    <a:pt x="25379" y="252219"/>
                    <a:pt x="21178" y="250933"/>
                    <a:pt x="19550" y="253333"/>
                  </a:cubicBezTo>
                  <a:cubicBezTo>
                    <a:pt x="-167" y="283166"/>
                    <a:pt x="-7197" y="320199"/>
                    <a:pt x="8920" y="353032"/>
                  </a:cubicBezTo>
                  <a:cubicBezTo>
                    <a:pt x="16378" y="368376"/>
                    <a:pt x="30094" y="380721"/>
                    <a:pt x="42695" y="391779"/>
                  </a:cubicBezTo>
                  <a:cubicBezTo>
                    <a:pt x="55554" y="403009"/>
                    <a:pt x="76042" y="413553"/>
                    <a:pt x="84186" y="428984"/>
                  </a:cubicBezTo>
                  <a:cubicBezTo>
                    <a:pt x="84358" y="429327"/>
                    <a:pt x="84615" y="429584"/>
                    <a:pt x="84872" y="429841"/>
                  </a:cubicBezTo>
                  <a:cubicBezTo>
                    <a:pt x="79471" y="440814"/>
                    <a:pt x="74585" y="452044"/>
                    <a:pt x="70985" y="463960"/>
                  </a:cubicBezTo>
                  <a:cubicBezTo>
                    <a:pt x="69270" y="469446"/>
                    <a:pt x="77843" y="471846"/>
                    <a:pt x="79557" y="466360"/>
                  </a:cubicBezTo>
                  <a:cubicBezTo>
                    <a:pt x="82986" y="455473"/>
                    <a:pt x="87358" y="445100"/>
                    <a:pt x="92244" y="434899"/>
                  </a:cubicBezTo>
                  <a:cubicBezTo>
                    <a:pt x="92587" y="434813"/>
                    <a:pt x="92845" y="434728"/>
                    <a:pt x="93187" y="434642"/>
                  </a:cubicBezTo>
                  <a:cubicBezTo>
                    <a:pt x="128592" y="419811"/>
                    <a:pt x="172826" y="430012"/>
                    <a:pt x="204630" y="405838"/>
                  </a:cubicBezTo>
                  <a:cubicBezTo>
                    <a:pt x="233776" y="383635"/>
                    <a:pt x="255379" y="346173"/>
                    <a:pt x="261037" y="309740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096" name="图形 2">
              <a:extLst>
                <a:ext uri="{FF2B5EF4-FFF2-40B4-BE49-F238E27FC236}">
                  <a16:creationId xmlns:a16="http://schemas.microsoft.com/office/drawing/2014/main" id="{D9E988AF-E2B5-E504-5F9A-3CE7B1806E44}"/>
                </a:ext>
              </a:extLst>
            </p:cNvPr>
            <p:cNvGrpSpPr/>
            <p:nvPr/>
          </p:nvGrpSpPr>
          <p:grpSpPr>
            <a:xfrm>
              <a:off x="4818290" y="5567849"/>
              <a:ext cx="671624" cy="504828"/>
              <a:chOff x="4818290" y="5567849"/>
              <a:chExt cx="671624" cy="504828"/>
            </a:xfrm>
          </p:grpSpPr>
          <p:sp>
            <p:nvSpPr>
              <p:cNvPr id="2130" name="任意多边形: 形状 2129">
                <a:extLst>
                  <a:ext uri="{FF2B5EF4-FFF2-40B4-BE49-F238E27FC236}">
                    <a16:creationId xmlns:a16="http://schemas.microsoft.com/office/drawing/2014/main" id="{01BA0B84-CF0E-6B27-6B9F-46600E0B34BE}"/>
                  </a:ext>
                </a:extLst>
              </p:cNvPr>
              <p:cNvSpPr/>
              <p:nvPr/>
            </p:nvSpPr>
            <p:spPr>
              <a:xfrm>
                <a:off x="4818290" y="5567849"/>
                <a:ext cx="671624" cy="488862"/>
              </a:xfrm>
              <a:custGeom>
                <a:avLst/>
                <a:gdLst>
                  <a:gd name="connsiteX0" fmla="*/ 226893 w 671624"/>
                  <a:gd name="connsiteY0" fmla="*/ 470363 h 488862"/>
                  <a:gd name="connsiteX1" fmla="*/ 303102 w 671624"/>
                  <a:gd name="connsiteY1" fmla="*/ 420042 h 488862"/>
                  <a:gd name="connsiteX2" fmla="*/ 304217 w 671624"/>
                  <a:gd name="connsiteY2" fmla="*/ 411812 h 488862"/>
                  <a:gd name="connsiteX3" fmla="*/ 244638 w 671624"/>
                  <a:gd name="connsiteY3" fmla="*/ 347948 h 488862"/>
                  <a:gd name="connsiteX4" fmla="*/ 305074 w 671624"/>
                  <a:gd name="connsiteY4" fmla="*/ 381209 h 488862"/>
                  <a:gd name="connsiteX5" fmla="*/ 358738 w 671624"/>
                  <a:gd name="connsiteY5" fmla="*/ 383095 h 488862"/>
                  <a:gd name="connsiteX6" fmla="*/ 426632 w 671624"/>
                  <a:gd name="connsiteY6" fmla="*/ 331831 h 488862"/>
                  <a:gd name="connsiteX7" fmla="*/ 522987 w 671624"/>
                  <a:gd name="connsiteY7" fmla="*/ 259222 h 488862"/>
                  <a:gd name="connsiteX8" fmla="*/ 523073 w 671624"/>
                  <a:gd name="connsiteY8" fmla="*/ 250221 h 488862"/>
                  <a:gd name="connsiteX9" fmla="*/ 477638 w 671624"/>
                  <a:gd name="connsiteY9" fmla="*/ 213102 h 488862"/>
                  <a:gd name="connsiteX10" fmla="*/ 469494 w 671624"/>
                  <a:gd name="connsiteY10" fmla="*/ 205730 h 488862"/>
                  <a:gd name="connsiteX11" fmla="*/ 550162 w 671624"/>
                  <a:gd name="connsiteY11" fmla="*/ 216531 h 488862"/>
                  <a:gd name="connsiteX12" fmla="*/ 602968 w 671624"/>
                  <a:gd name="connsiteY12" fmla="*/ 144608 h 488862"/>
                  <a:gd name="connsiteX13" fmla="*/ 669920 w 671624"/>
                  <a:gd name="connsiteY13" fmla="*/ 55368 h 488862"/>
                  <a:gd name="connsiteX14" fmla="*/ 670777 w 671624"/>
                  <a:gd name="connsiteY14" fmla="*/ 53825 h 488862"/>
                  <a:gd name="connsiteX15" fmla="*/ 667948 w 671624"/>
                  <a:gd name="connsiteY15" fmla="*/ 47653 h 488862"/>
                  <a:gd name="connsiteX16" fmla="*/ 458436 w 671624"/>
                  <a:gd name="connsiteY16" fmla="*/ 247 h 488862"/>
                  <a:gd name="connsiteX17" fmla="*/ 437776 w 671624"/>
                  <a:gd name="connsiteY17" fmla="*/ 26136 h 488862"/>
                  <a:gd name="connsiteX18" fmla="*/ 413002 w 671624"/>
                  <a:gd name="connsiteY18" fmla="*/ 101917 h 488862"/>
                  <a:gd name="connsiteX19" fmla="*/ 412573 w 671624"/>
                  <a:gd name="connsiteY19" fmla="*/ 13963 h 488862"/>
                  <a:gd name="connsiteX20" fmla="*/ 406315 w 671624"/>
                  <a:gd name="connsiteY20" fmla="*/ 7448 h 488862"/>
                  <a:gd name="connsiteX21" fmla="*/ 277813 w 671624"/>
                  <a:gd name="connsiteY21" fmla="*/ 41738 h 488862"/>
                  <a:gd name="connsiteX22" fmla="*/ 170743 w 671624"/>
                  <a:gd name="connsiteY22" fmla="*/ 101317 h 488862"/>
                  <a:gd name="connsiteX23" fmla="*/ 144168 w 671624"/>
                  <a:gd name="connsiteY23" fmla="*/ 144865 h 488862"/>
                  <a:gd name="connsiteX24" fmla="*/ 172972 w 671624"/>
                  <a:gd name="connsiteY24" fmla="*/ 230247 h 488862"/>
                  <a:gd name="connsiteX25" fmla="*/ 153512 w 671624"/>
                  <a:gd name="connsiteY25" fmla="*/ 208559 h 488862"/>
                  <a:gd name="connsiteX26" fmla="*/ 110907 w 671624"/>
                  <a:gd name="connsiteY26" fmla="*/ 154381 h 488862"/>
                  <a:gd name="connsiteX27" fmla="*/ 101477 w 671624"/>
                  <a:gd name="connsiteY27" fmla="*/ 154295 h 488862"/>
                  <a:gd name="connsiteX28" fmla="*/ 29811 w 671624"/>
                  <a:gd name="connsiteY28" fmla="*/ 225704 h 488862"/>
                  <a:gd name="connsiteX29" fmla="*/ 64 w 671624"/>
                  <a:gd name="connsiteY29" fmla="*/ 274567 h 488862"/>
                  <a:gd name="connsiteX30" fmla="*/ 19781 w 671624"/>
                  <a:gd name="connsiteY30" fmla="*/ 357377 h 488862"/>
                  <a:gd name="connsiteX31" fmla="*/ 50299 w 671624"/>
                  <a:gd name="connsiteY31" fmla="*/ 448160 h 488862"/>
                  <a:gd name="connsiteX32" fmla="*/ 51756 w 671624"/>
                  <a:gd name="connsiteY32" fmla="*/ 450046 h 488862"/>
                  <a:gd name="connsiteX33" fmla="*/ 53728 w 671624"/>
                  <a:gd name="connsiteY33" fmla="*/ 451417 h 488862"/>
                  <a:gd name="connsiteX34" fmla="*/ 121622 w 671624"/>
                  <a:gd name="connsiteY34" fmla="*/ 472420 h 488862"/>
                  <a:gd name="connsiteX35" fmla="*/ 182916 w 671624"/>
                  <a:gd name="connsiteY35" fmla="*/ 488622 h 488862"/>
                  <a:gd name="connsiteX36" fmla="*/ 226893 w 671624"/>
                  <a:gd name="connsiteY36" fmla="*/ 470363 h 4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71624" h="488862">
                    <a:moveTo>
                      <a:pt x="226893" y="470363"/>
                    </a:moveTo>
                    <a:cubicBezTo>
                      <a:pt x="250896" y="451761"/>
                      <a:pt x="275327" y="432644"/>
                      <a:pt x="303102" y="420042"/>
                    </a:cubicBezTo>
                    <a:cubicBezTo>
                      <a:pt x="306103" y="418671"/>
                      <a:pt x="306617" y="413956"/>
                      <a:pt x="304217" y="411812"/>
                    </a:cubicBezTo>
                    <a:cubicBezTo>
                      <a:pt x="282614" y="392096"/>
                      <a:pt x="262897" y="370665"/>
                      <a:pt x="244638" y="347948"/>
                    </a:cubicBezTo>
                    <a:cubicBezTo>
                      <a:pt x="264612" y="359435"/>
                      <a:pt x="284500" y="371179"/>
                      <a:pt x="305074" y="381209"/>
                    </a:cubicBezTo>
                    <a:cubicBezTo>
                      <a:pt x="323591" y="390210"/>
                      <a:pt x="340135" y="391667"/>
                      <a:pt x="358738" y="383095"/>
                    </a:cubicBezTo>
                    <a:cubicBezTo>
                      <a:pt x="383255" y="371693"/>
                      <a:pt x="406058" y="348891"/>
                      <a:pt x="426632" y="331831"/>
                    </a:cubicBezTo>
                    <a:cubicBezTo>
                      <a:pt x="457750" y="306028"/>
                      <a:pt x="487497" y="279024"/>
                      <a:pt x="522987" y="259222"/>
                    </a:cubicBezTo>
                    <a:cubicBezTo>
                      <a:pt x="526244" y="257422"/>
                      <a:pt x="526587" y="252021"/>
                      <a:pt x="523073" y="250221"/>
                    </a:cubicBezTo>
                    <a:cubicBezTo>
                      <a:pt x="505070" y="240963"/>
                      <a:pt x="491954" y="226989"/>
                      <a:pt x="477638" y="213102"/>
                    </a:cubicBezTo>
                    <a:cubicBezTo>
                      <a:pt x="474981" y="210530"/>
                      <a:pt x="472238" y="208130"/>
                      <a:pt x="469494" y="205730"/>
                    </a:cubicBezTo>
                    <a:cubicBezTo>
                      <a:pt x="498384" y="221332"/>
                      <a:pt x="532331" y="233590"/>
                      <a:pt x="550162" y="216531"/>
                    </a:cubicBezTo>
                    <a:cubicBezTo>
                      <a:pt x="571336" y="196300"/>
                      <a:pt x="584880" y="167582"/>
                      <a:pt x="602968" y="144608"/>
                    </a:cubicBezTo>
                    <a:cubicBezTo>
                      <a:pt x="625943" y="115461"/>
                      <a:pt x="646174" y="83743"/>
                      <a:pt x="669920" y="55368"/>
                    </a:cubicBezTo>
                    <a:cubicBezTo>
                      <a:pt x="670348" y="54854"/>
                      <a:pt x="670605" y="54340"/>
                      <a:pt x="670777" y="53825"/>
                    </a:cubicBezTo>
                    <a:cubicBezTo>
                      <a:pt x="672491" y="51511"/>
                      <a:pt x="671634" y="47653"/>
                      <a:pt x="667948" y="47653"/>
                    </a:cubicBezTo>
                    <a:cubicBezTo>
                      <a:pt x="595853" y="47653"/>
                      <a:pt x="527873" y="14306"/>
                      <a:pt x="458436" y="247"/>
                    </a:cubicBezTo>
                    <a:cubicBezTo>
                      <a:pt x="445149" y="-2411"/>
                      <a:pt x="440862" y="17049"/>
                      <a:pt x="437776" y="26136"/>
                    </a:cubicBezTo>
                    <a:cubicBezTo>
                      <a:pt x="429032" y="51767"/>
                      <a:pt x="417374" y="75599"/>
                      <a:pt x="413002" y="101917"/>
                    </a:cubicBezTo>
                    <a:cubicBezTo>
                      <a:pt x="402372" y="74742"/>
                      <a:pt x="402200" y="38994"/>
                      <a:pt x="412573" y="13963"/>
                    </a:cubicBezTo>
                    <a:cubicBezTo>
                      <a:pt x="414116" y="10105"/>
                      <a:pt x="409744" y="6677"/>
                      <a:pt x="406315" y="7448"/>
                    </a:cubicBezTo>
                    <a:cubicBezTo>
                      <a:pt x="362938" y="17306"/>
                      <a:pt x="319390" y="25536"/>
                      <a:pt x="277813" y="41738"/>
                    </a:cubicBezTo>
                    <a:cubicBezTo>
                      <a:pt x="239923" y="56483"/>
                      <a:pt x="204518" y="78943"/>
                      <a:pt x="170743" y="101317"/>
                    </a:cubicBezTo>
                    <a:cubicBezTo>
                      <a:pt x="153169" y="112975"/>
                      <a:pt x="139539" y="120862"/>
                      <a:pt x="144168" y="144865"/>
                    </a:cubicBezTo>
                    <a:cubicBezTo>
                      <a:pt x="149569" y="172897"/>
                      <a:pt x="159513" y="203244"/>
                      <a:pt x="172972" y="230247"/>
                    </a:cubicBezTo>
                    <a:cubicBezTo>
                      <a:pt x="166285" y="223217"/>
                      <a:pt x="160027" y="215759"/>
                      <a:pt x="153512" y="208559"/>
                    </a:cubicBezTo>
                    <a:cubicBezTo>
                      <a:pt x="137824" y="191242"/>
                      <a:pt x="122308" y="175212"/>
                      <a:pt x="110907" y="154381"/>
                    </a:cubicBezTo>
                    <a:cubicBezTo>
                      <a:pt x="108849" y="150694"/>
                      <a:pt x="103620" y="150865"/>
                      <a:pt x="101477" y="154295"/>
                    </a:cubicBezTo>
                    <a:cubicBezTo>
                      <a:pt x="83732" y="182241"/>
                      <a:pt x="52700" y="202129"/>
                      <a:pt x="29811" y="225704"/>
                    </a:cubicBezTo>
                    <a:cubicBezTo>
                      <a:pt x="15581" y="240362"/>
                      <a:pt x="922" y="253050"/>
                      <a:pt x="64" y="274567"/>
                    </a:cubicBezTo>
                    <a:cubicBezTo>
                      <a:pt x="-1050" y="301913"/>
                      <a:pt x="12580" y="331660"/>
                      <a:pt x="19781" y="357377"/>
                    </a:cubicBezTo>
                    <a:cubicBezTo>
                      <a:pt x="28439" y="388153"/>
                      <a:pt x="37698" y="418756"/>
                      <a:pt x="50299" y="448160"/>
                    </a:cubicBezTo>
                    <a:cubicBezTo>
                      <a:pt x="50642" y="449017"/>
                      <a:pt x="51157" y="449617"/>
                      <a:pt x="51756" y="450046"/>
                    </a:cubicBezTo>
                    <a:cubicBezTo>
                      <a:pt x="52271" y="450560"/>
                      <a:pt x="52957" y="451075"/>
                      <a:pt x="53728" y="451417"/>
                    </a:cubicBezTo>
                    <a:cubicBezTo>
                      <a:pt x="75674" y="460333"/>
                      <a:pt x="98991" y="465734"/>
                      <a:pt x="121622" y="472420"/>
                    </a:cubicBezTo>
                    <a:cubicBezTo>
                      <a:pt x="142025" y="478421"/>
                      <a:pt x="161742" y="486051"/>
                      <a:pt x="182916" y="488622"/>
                    </a:cubicBezTo>
                    <a:cubicBezTo>
                      <a:pt x="199546" y="490594"/>
                      <a:pt x="214463" y="480050"/>
                      <a:pt x="226893" y="47036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1" name="任意多边形: 形状 2130">
                <a:extLst>
                  <a:ext uri="{FF2B5EF4-FFF2-40B4-BE49-F238E27FC236}">
                    <a16:creationId xmlns:a16="http://schemas.microsoft.com/office/drawing/2014/main" id="{CBFBB368-6EDF-F615-D3B0-CACF92DE1276}"/>
                  </a:ext>
                </a:extLst>
              </p:cNvPr>
              <p:cNvSpPr/>
              <p:nvPr/>
            </p:nvSpPr>
            <p:spPr>
              <a:xfrm>
                <a:off x="5316796" y="5679297"/>
                <a:ext cx="53386" cy="19128"/>
              </a:xfrm>
              <a:custGeom>
                <a:avLst/>
                <a:gdLst>
                  <a:gd name="connsiteX0" fmla="*/ 51999 w 53386"/>
                  <a:gd name="connsiteY0" fmla="*/ 13785 h 19128"/>
                  <a:gd name="connsiteX1" fmla="*/ 5279 w 53386"/>
                  <a:gd name="connsiteY1" fmla="*/ 69 h 19128"/>
                  <a:gd name="connsiteX2" fmla="*/ 2964 w 53386"/>
                  <a:gd name="connsiteY2" fmla="*/ 8042 h 19128"/>
                  <a:gd name="connsiteX3" fmla="*/ 50456 w 53386"/>
                  <a:gd name="connsiteY3" fmla="*/ 19100 h 19128"/>
                  <a:gd name="connsiteX4" fmla="*/ 51999 w 53386"/>
                  <a:gd name="connsiteY4" fmla="*/ 13785 h 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86" h="19128">
                    <a:moveTo>
                      <a:pt x="51999" y="13785"/>
                    </a:moveTo>
                    <a:cubicBezTo>
                      <a:pt x="37683" y="7013"/>
                      <a:pt x="20881" y="2727"/>
                      <a:pt x="5279" y="69"/>
                    </a:cubicBezTo>
                    <a:cubicBezTo>
                      <a:pt x="135" y="-788"/>
                      <a:pt x="-2351" y="6584"/>
                      <a:pt x="2964" y="8042"/>
                    </a:cubicBezTo>
                    <a:cubicBezTo>
                      <a:pt x="18395" y="12328"/>
                      <a:pt x="34597" y="16871"/>
                      <a:pt x="50456" y="19100"/>
                    </a:cubicBezTo>
                    <a:cubicBezTo>
                      <a:pt x="53285" y="19529"/>
                      <a:pt x="54571" y="14985"/>
                      <a:pt x="51999" y="1378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2" name="任意多边形: 形状 2131">
                <a:extLst>
                  <a:ext uri="{FF2B5EF4-FFF2-40B4-BE49-F238E27FC236}">
                    <a16:creationId xmlns:a16="http://schemas.microsoft.com/office/drawing/2014/main" id="{E7B36C7D-67D6-7924-57BB-32BE95FE4F69}"/>
                  </a:ext>
                </a:extLst>
              </p:cNvPr>
              <p:cNvSpPr/>
              <p:nvPr/>
            </p:nvSpPr>
            <p:spPr>
              <a:xfrm>
                <a:off x="5291576" y="5690059"/>
                <a:ext cx="55882" cy="26407"/>
              </a:xfrm>
              <a:custGeom>
                <a:avLst/>
                <a:gdLst>
                  <a:gd name="connsiteX0" fmla="*/ 54244 w 55882"/>
                  <a:gd name="connsiteY0" fmla="*/ 20597 h 26407"/>
                  <a:gd name="connsiteX1" fmla="*/ 6667 w 55882"/>
                  <a:gd name="connsiteY1" fmla="*/ 452 h 26407"/>
                  <a:gd name="connsiteX2" fmla="*/ 2209 w 55882"/>
                  <a:gd name="connsiteY2" fmla="*/ 7910 h 26407"/>
                  <a:gd name="connsiteX3" fmla="*/ 51672 w 55882"/>
                  <a:gd name="connsiteY3" fmla="*/ 26341 h 26407"/>
                  <a:gd name="connsiteX4" fmla="*/ 54244 w 55882"/>
                  <a:gd name="connsiteY4" fmla="*/ 20597 h 26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882" h="26407">
                    <a:moveTo>
                      <a:pt x="54244" y="20597"/>
                    </a:moveTo>
                    <a:cubicBezTo>
                      <a:pt x="38642" y="13397"/>
                      <a:pt x="22354" y="7738"/>
                      <a:pt x="6667" y="452"/>
                    </a:cubicBezTo>
                    <a:cubicBezTo>
                      <a:pt x="1695" y="-1863"/>
                      <a:pt x="-2849" y="5338"/>
                      <a:pt x="2209" y="7910"/>
                    </a:cubicBezTo>
                    <a:cubicBezTo>
                      <a:pt x="17468" y="15797"/>
                      <a:pt x="34785" y="22998"/>
                      <a:pt x="51672" y="26341"/>
                    </a:cubicBezTo>
                    <a:cubicBezTo>
                      <a:pt x="55016" y="27027"/>
                      <a:pt x="57759" y="22226"/>
                      <a:pt x="54244" y="2059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3" name="任意多边形: 形状 2132">
                <a:extLst>
                  <a:ext uri="{FF2B5EF4-FFF2-40B4-BE49-F238E27FC236}">
                    <a16:creationId xmlns:a16="http://schemas.microsoft.com/office/drawing/2014/main" id="{FDCD396B-1F8B-69BF-6A90-E4A8A4EFBBC6}"/>
                  </a:ext>
                </a:extLst>
              </p:cNvPr>
              <p:cNvSpPr/>
              <p:nvPr/>
            </p:nvSpPr>
            <p:spPr>
              <a:xfrm>
                <a:off x="5114954" y="5795207"/>
                <a:ext cx="120894" cy="23323"/>
              </a:xfrm>
              <a:custGeom>
                <a:avLst/>
                <a:gdLst>
                  <a:gd name="connsiteX0" fmla="*/ 118566 w 120894"/>
                  <a:gd name="connsiteY0" fmla="*/ 16090 h 23323"/>
                  <a:gd name="connsiteX1" fmla="*/ 5666 w 120894"/>
                  <a:gd name="connsiteY1" fmla="*/ 231 h 23323"/>
                  <a:gd name="connsiteX2" fmla="*/ 3095 w 120894"/>
                  <a:gd name="connsiteY2" fmla="*/ 9147 h 23323"/>
                  <a:gd name="connsiteX3" fmla="*/ 117623 w 120894"/>
                  <a:gd name="connsiteY3" fmla="*/ 22520 h 23323"/>
                  <a:gd name="connsiteX4" fmla="*/ 118566 w 120894"/>
                  <a:gd name="connsiteY4" fmla="*/ 16090 h 2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94" h="23323">
                    <a:moveTo>
                      <a:pt x="118566" y="16090"/>
                    </a:moveTo>
                    <a:cubicBezTo>
                      <a:pt x="80676" y="8889"/>
                      <a:pt x="43214" y="11204"/>
                      <a:pt x="5666" y="231"/>
                    </a:cubicBezTo>
                    <a:cubicBezTo>
                      <a:pt x="-249" y="-1484"/>
                      <a:pt x="-2221" y="6832"/>
                      <a:pt x="3095" y="9147"/>
                    </a:cubicBezTo>
                    <a:cubicBezTo>
                      <a:pt x="37127" y="23805"/>
                      <a:pt x="81104" y="24491"/>
                      <a:pt x="117623" y="22520"/>
                    </a:cubicBezTo>
                    <a:cubicBezTo>
                      <a:pt x="121052" y="22262"/>
                      <a:pt x="122424" y="16862"/>
                      <a:pt x="118566" y="1609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4" name="任意多边形: 形状 2133">
                <a:extLst>
                  <a:ext uri="{FF2B5EF4-FFF2-40B4-BE49-F238E27FC236}">
                    <a16:creationId xmlns:a16="http://schemas.microsoft.com/office/drawing/2014/main" id="{3EAD45B4-2C4F-771B-F5E0-21583330B9AD}"/>
                  </a:ext>
                </a:extLst>
              </p:cNvPr>
              <p:cNvSpPr/>
              <p:nvPr/>
            </p:nvSpPr>
            <p:spPr>
              <a:xfrm>
                <a:off x="5085450" y="5816196"/>
                <a:ext cx="78995" cy="23014"/>
              </a:xfrm>
              <a:custGeom>
                <a:avLst/>
                <a:gdLst>
                  <a:gd name="connsiteX0" fmla="*/ 77005 w 78995"/>
                  <a:gd name="connsiteY0" fmla="*/ 17218 h 23014"/>
                  <a:gd name="connsiteX1" fmla="*/ 41514 w 78995"/>
                  <a:gd name="connsiteY1" fmla="*/ 9931 h 23014"/>
                  <a:gd name="connsiteX2" fmla="*/ 5253 w 78995"/>
                  <a:gd name="connsiteY2" fmla="*/ 73 h 23014"/>
                  <a:gd name="connsiteX3" fmla="*/ 2938 w 78995"/>
                  <a:gd name="connsiteY3" fmla="*/ 8131 h 23014"/>
                  <a:gd name="connsiteX4" fmla="*/ 76233 w 78995"/>
                  <a:gd name="connsiteY4" fmla="*/ 22704 h 23014"/>
                  <a:gd name="connsiteX5" fmla="*/ 77005 w 78995"/>
                  <a:gd name="connsiteY5" fmla="*/ 17218 h 23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95" h="23014">
                    <a:moveTo>
                      <a:pt x="77005" y="17218"/>
                    </a:moveTo>
                    <a:cubicBezTo>
                      <a:pt x="65089" y="14989"/>
                      <a:pt x="53259" y="13017"/>
                      <a:pt x="41514" y="9931"/>
                    </a:cubicBezTo>
                    <a:cubicBezTo>
                      <a:pt x="29427" y="6760"/>
                      <a:pt x="17597" y="1959"/>
                      <a:pt x="5253" y="73"/>
                    </a:cubicBezTo>
                    <a:cubicBezTo>
                      <a:pt x="-62" y="-784"/>
                      <a:pt x="-2205" y="6160"/>
                      <a:pt x="2938" y="8131"/>
                    </a:cubicBezTo>
                    <a:cubicBezTo>
                      <a:pt x="24541" y="16189"/>
                      <a:pt x="52916" y="24762"/>
                      <a:pt x="76233" y="22704"/>
                    </a:cubicBezTo>
                    <a:cubicBezTo>
                      <a:pt x="79062" y="22448"/>
                      <a:pt x="80348" y="17818"/>
                      <a:pt x="77005" y="1721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5" name="任意多边形: 形状 2134">
                <a:extLst>
                  <a:ext uri="{FF2B5EF4-FFF2-40B4-BE49-F238E27FC236}">
                    <a16:creationId xmlns:a16="http://schemas.microsoft.com/office/drawing/2014/main" id="{32EDA71C-D0FF-7D64-AC88-C2AF2106D9F9}"/>
                  </a:ext>
                </a:extLst>
              </p:cNvPr>
              <p:cNvSpPr/>
              <p:nvPr/>
            </p:nvSpPr>
            <p:spPr>
              <a:xfrm>
                <a:off x="5051811" y="5842680"/>
                <a:ext cx="69884" cy="23224"/>
              </a:xfrm>
              <a:custGeom>
                <a:avLst/>
                <a:gdLst>
                  <a:gd name="connsiteX0" fmla="*/ 67695 w 69884"/>
                  <a:gd name="connsiteY0" fmla="*/ 16966 h 23224"/>
                  <a:gd name="connsiteX1" fmla="*/ 38206 w 69884"/>
                  <a:gd name="connsiteY1" fmla="*/ 9765 h 23224"/>
                  <a:gd name="connsiteX2" fmla="*/ 4859 w 69884"/>
                  <a:gd name="connsiteY2" fmla="*/ 78 h 23224"/>
                  <a:gd name="connsiteX3" fmla="*/ 1773 w 69884"/>
                  <a:gd name="connsiteY3" fmla="*/ 7108 h 23224"/>
                  <a:gd name="connsiteX4" fmla="*/ 31862 w 69884"/>
                  <a:gd name="connsiteY4" fmla="*/ 17652 h 23224"/>
                  <a:gd name="connsiteX5" fmla="*/ 66752 w 69884"/>
                  <a:gd name="connsiteY5" fmla="*/ 23224 h 23224"/>
                  <a:gd name="connsiteX6" fmla="*/ 67695 w 69884"/>
                  <a:gd name="connsiteY6" fmla="*/ 16966 h 2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884" h="23224">
                    <a:moveTo>
                      <a:pt x="67695" y="16966"/>
                    </a:moveTo>
                    <a:cubicBezTo>
                      <a:pt x="58266" y="13537"/>
                      <a:pt x="47979" y="11908"/>
                      <a:pt x="38206" y="9765"/>
                    </a:cubicBezTo>
                    <a:cubicBezTo>
                      <a:pt x="26976" y="7193"/>
                      <a:pt x="16089" y="2135"/>
                      <a:pt x="4859" y="78"/>
                    </a:cubicBezTo>
                    <a:cubicBezTo>
                      <a:pt x="487" y="-694"/>
                      <a:pt x="-1828" y="4450"/>
                      <a:pt x="1773" y="7108"/>
                    </a:cubicBezTo>
                    <a:cubicBezTo>
                      <a:pt x="10260" y="13194"/>
                      <a:pt x="21832" y="15252"/>
                      <a:pt x="31862" y="17652"/>
                    </a:cubicBezTo>
                    <a:cubicBezTo>
                      <a:pt x="43178" y="20309"/>
                      <a:pt x="55094" y="22795"/>
                      <a:pt x="66752" y="23224"/>
                    </a:cubicBezTo>
                    <a:cubicBezTo>
                      <a:pt x="70524" y="23310"/>
                      <a:pt x="70953" y="18166"/>
                      <a:pt x="67695" y="169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6" name="任意多边形: 形状 2135">
                <a:extLst>
                  <a:ext uri="{FF2B5EF4-FFF2-40B4-BE49-F238E27FC236}">
                    <a16:creationId xmlns:a16="http://schemas.microsoft.com/office/drawing/2014/main" id="{9C967E3D-063E-331C-88EA-954FA2EFBCE6}"/>
                  </a:ext>
                </a:extLst>
              </p:cNvPr>
              <p:cNvSpPr/>
              <p:nvPr/>
            </p:nvSpPr>
            <p:spPr>
              <a:xfrm>
                <a:off x="4934756" y="5950420"/>
                <a:ext cx="79177" cy="12171"/>
              </a:xfrm>
              <a:custGeom>
                <a:avLst/>
                <a:gdLst>
                  <a:gd name="connsiteX0" fmla="*/ 76909 w 79177"/>
                  <a:gd name="connsiteY0" fmla="*/ 6181 h 12171"/>
                  <a:gd name="connsiteX1" fmla="*/ 76223 w 79177"/>
                  <a:gd name="connsiteY1" fmla="*/ 9 h 12171"/>
                  <a:gd name="connsiteX2" fmla="*/ 40047 w 79177"/>
                  <a:gd name="connsiteY2" fmla="*/ 2152 h 12171"/>
                  <a:gd name="connsiteX3" fmla="*/ 3699 w 79177"/>
                  <a:gd name="connsiteY3" fmla="*/ 352 h 12171"/>
                  <a:gd name="connsiteX4" fmla="*/ 2585 w 79177"/>
                  <a:gd name="connsiteY4" fmla="*/ 7639 h 12171"/>
                  <a:gd name="connsiteX5" fmla="*/ 76909 w 79177"/>
                  <a:gd name="connsiteY5" fmla="*/ 6181 h 1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177" h="12171">
                    <a:moveTo>
                      <a:pt x="76909" y="6181"/>
                    </a:moveTo>
                    <a:cubicBezTo>
                      <a:pt x="80080" y="5067"/>
                      <a:pt x="79995" y="-248"/>
                      <a:pt x="76223" y="9"/>
                    </a:cubicBezTo>
                    <a:cubicBezTo>
                      <a:pt x="64135" y="695"/>
                      <a:pt x="52220" y="2238"/>
                      <a:pt x="40047" y="2152"/>
                    </a:cubicBezTo>
                    <a:cubicBezTo>
                      <a:pt x="27874" y="2152"/>
                      <a:pt x="15787" y="-163"/>
                      <a:pt x="3699" y="352"/>
                    </a:cubicBezTo>
                    <a:cubicBezTo>
                      <a:pt x="-416" y="523"/>
                      <a:pt x="-1530" y="6353"/>
                      <a:pt x="2585" y="7639"/>
                    </a:cubicBezTo>
                    <a:cubicBezTo>
                      <a:pt x="24530" y="14068"/>
                      <a:pt x="55134" y="13725"/>
                      <a:pt x="76909" y="618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7" name="任意多边形: 形状 2136">
                <a:extLst>
                  <a:ext uri="{FF2B5EF4-FFF2-40B4-BE49-F238E27FC236}">
                    <a16:creationId xmlns:a16="http://schemas.microsoft.com/office/drawing/2014/main" id="{607B23E1-2248-7504-C0CD-510202E14A03}"/>
                  </a:ext>
                </a:extLst>
              </p:cNvPr>
              <p:cNvSpPr/>
              <p:nvPr/>
            </p:nvSpPr>
            <p:spPr>
              <a:xfrm>
                <a:off x="4910960" y="5973222"/>
                <a:ext cx="61324" cy="10336"/>
              </a:xfrm>
              <a:custGeom>
                <a:avLst/>
                <a:gdLst>
                  <a:gd name="connsiteX0" fmla="*/ 59299 w 61324"/>
                  <a:gd name="connsiteY0" fmla="*/ 5496 h 10336"/>
                  <a:gd name="connsiteX1" fmla="*/ 58699 w 61324"/>
                  <a:gd name="connsiteY1" fmla="*/ 10 h 10336"/>
                  <a:gd name="connsiteX2" fmla="*/ 33324 w 61324"/>
                  <a:gd name="connsiteY2" fmla="*/ 1639 h 10336"/>
                  <a:gd name="connsiteX3" fmla="*/ 3664 w 61324"/>
                  <a:gd name="connsiteY3" fmla="*/ 181 h 10336"/>
                  <a:gd name="connsiteX4" fmla="*/ 2549 w 61324"/>
                  <a:gd name="connsiteY4" fmla="*/ 7383 h 10336"/>
                  <a:gd name="connsiteX5" fmla="*/ 59299 w 61324"/>
                  <a:gd name="connsiteY5" fmla="*/ 5496 h 10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24" h="10336">
                    <a:moveTo>
                      <a:pt x="59299" y="5496"/>
                    </a:moveTo>
                    <a:cubicBezTo>
                      <a:pt x="62214" y="4639"/>
                      <a:pt x="61956" y="-247"/>
                      <a:pt x="58699" y="10"/>
                    </a:cubicBezTo>
                    <a:cubicBezTo>
                      <a:pt x="50298" y="782"/>
                      <a:pt x="41811" y="1467"/>
                      <a:pt x="33324" y="1639"/>
                    </a:cubicBezTo>
                    <a:cubicBezTo>
                      <a:pt x="23380" y="1896"/>
                      <a:pt x="13608" y="96"/>
                      <a:pt x="3664" y="181"/>
                    </a:cubicBezTo>
                    <a:cubicBezTo>
                      <a:pt x="-451" y="181"/>
                      <a:pt x="-1480" y="6182"/>
                      <a:pt x="2549" y="7383"/>
                    </a:cubicBezTo>
                    <a:cubicBezTo>
                      <a:pt x="20037" y="12440"/>
                      <a:pt x="41983" y="10468"/>
                      <a:pt x="59299" y="549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8" name="任意多边形: 形状 2137">
                <a:extLst>
                  <a:ext uri="{FF2B5EF4-FFF2-40B4-BE49-F238E27FC236}">
                    <a16:creationId xmlns:a16="http://schemas.microsoft.com/office/drawing/2014/main" id="{210F7AFD-1DFB-3898-6EFC-B45B556CFD62}"/>
                  </a:ext>
                </a:extLst>
              </p:cNvPr>
              <p:cNvSpPr/>
              <p:nvPr/>
            </p:nvSpPr>
            <p:spPr>
              <a:xfrm>
                <a:off x="5315534" y="5647699"/>
                <a:ext cx="27822" cy="35851"/>
              </a:xfrm>
              <a:custGeom>
                <a:avLst/>
                <a:gdLst>
                  <a:gd name="connsiteX0" fmla="*/ 15455 w 27822"/>
                  <a:gd name="connsiteY0" fmla="*/ 21209 h 35851"/>
                  <a:gd name="connsiteX1" fmla="*/ 27371 w 27822"/>
                  <a:gd name="connsiteY1" fmla="*/ 4664 h 35851"/>
                  <a:gd name="connsiteX2" fmla="*/ 23942 w 27822"/>
                  <a:gd name="connsiteY2" fmla="*/ 121 h 35851"/>
                  <a:gd name="connsiteX3" fmla="*/ 9369 w 27822"/>
                  <a:gd name="connsiteY3" fmla="*/ 13665 h 35851"/>
                  <a:gd name="connsiteX4" fmla="*/ 3196 w 27822"/>
                  <a:gd name="connsiteY4" fmla="*/ 23695 h 35851"/>
                  <a:gd name="connsiteX5" fmla="*/ 25 w 27822"/>
                  <a:gd name="connsiteY5" fmla="*/ 32354 h 35851"/>
                  <a:gd name="connsiteX6" fmla="*/ 5254 w 27822"/>
                  <a:gd name="connsiteY6" fmla="*/ 35440 h 35851"/>
                  <a:gd name="connsiteX7" fmla="*/ 15455 w 27822"/>
                  <a:gd name="connsiteY7" fmla="*/ 21209 h 35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22" h="35851">
                    <a:moveTo>
                      <a:pt x="15455" y="21209"/>
                    </a:moveTo>
                    <a:cubicBezTo>
                      <a:pt x="18970" y="15294"/>
                      <a:pt x="23599" y="10322"/>
                      <a:pt x="27371" y="4664"/>
                    </a:cubicBezTo>
                    <a:cubicBezTo>
                      <a:pt x="28828" y="2435"/>
                      <a:pt x="26514" y="-651"/>
                      <a:pt x="23942" y="121"/>
                    </a:cubicBezTo>
                    <a:cubicBezTo>
                      <a:pt x="17427" y="2007"/>
                      <a:pt x="13141" y="8350"/>
                      <a:pt x="9369" y="13665"/>
                    </a:cubicBezTo>
                    <a:cubicBezTo>
                      <a:pt x="7140" y="16837"/>
                      <a:pt x="5168" y="20266"/>
                      <a:pt x="3196" y="23695"/>
                    </a:cubicBezTo>
                    <a:cubicBezTo>
                      <a:pt x="1568" y="26524"/>
                      <a:pt x="-232" y="29010"/>
                      <a:pt x="25" y="32354"/>
                    </a:cubicBezTo>
                    <a:cubicBezTo>
                      <a:pt x="196" y="35096"/>
                      <a:pt x="2768" y="36640"/>
                      <a:pt x="5254" y="35440"/>
                    </a:cubicBezTo>
                    <a:cubicBezTo>
                      <a:pt x="10398" y="33125"/>
                      <a:pt x="12798" y="25753"/>
                      <a:pt x="15455" y="2120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9" name="任意多边形: 形状 2138">
                <a:extLst>
                  <a:ext uri="{FF2B5EF4-FFF2-40B4-BE49-F238E27FC236}">
                    <a16:creationId xmlns:a16="http://schemas.microsoft.com/office/drawing/2014/main" id="{27CDD69D-B23A-BA49-FE7C-E1DE46AF8FAA}"/>
                  </a:ext>
                </a:extLst>
              </p:cNvPr>
              <p:cNvSpPr/>
              <p:nvPr/>
            </p:nvSpPr>
            <p:spPr>
              <a:xfrm>
                <a:off x="5288952" y="5641449"/>
                <a:ext cx="25761" cy="54553"/>
              </a:xfrm>
              <a:custGeom>
                <a:avLst/>
                <a:gdLst>
                  <a:gd name="connsiteX0" fmla="*/ 7148 w 25761"/>
                  <a:gd name="connsiteY0" fmla="*/ 52833 h 54553"/>
                  <a:gd name="connsiteX1" fmla="*/ 16149 w 25761"/>
                  <a:gd name="connsiteY1" fmla="*/ 30802 h 54553"/>
                  <a:gd name="connsiteX2" fmla="*/ 25664 w 25761"/>
                  <a:gd name="connsiteY2" fmla="*/ 3456 h 54553"/>
                  <a:gd name="connsiteX3" fmla="*/ 20607 w 25761"/>
                  <a:gd name="connsiteY3" fmla="*/ 1313 h 54553"/>
                  <a:gd name="connsiteX4" fmla="*/ 8777 w 25761"/>
                  <a:gd name="connsiteY4" fmla="*/ 25315 h 54553"/>
                  <a:gd name="connsiteX5" fmla="*/ 32 w 25761"/>
                  <a:gd name="connsiteY5" fmla="*/ 50776 h 54553"/>
                  <a:gd name="connsiteX6" fmla="*/ 7148 w 25761"/>
                  <a:gd name="connsiteY6" fmla="*/ 52833 h 54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61" h="54553">
                    <a:moveTo>
                      <a:pt x="7148" y="52833"/>
                    </a:moveTo>
                    <a:cubicBezTo>
                      <a:pt x="11520" y="46404"/>
                      <a:pt x="13406" y="38089"/>
                      <a:pt x="16149" y="30802"/>
                    </a:cubicBezTo>
                    <a:cubicBezTo>
                      <a:pt x="19578" y="21715"/>
                      <a:pt x="23264" y="12886"/>
                      <a:pt x="25664" y="3456"/>
                    </a:cubicBezTo>
                    <a:cubicBezTo>
                      <a:pt x="26436" y="370"/>
                      <a:pt x="22407" y="-1345"/>
                      <a:pt x="20607" y="1313"/>
                    </a:cubicBezTo>
                    <a:cubicBezTo>
                      <a:pt x="15549" y="8771"/>
                      <a:pt x="12120" y="17000"/>
                      <a:pt x="8777" y="25315"/>
                    </a:cubicBezTo>
                    <a:cubicBezTo>
                      <a:pt x="5519" y="33459"/>
                      <a:pt x="1061" y="42032"/>
                      <a:pt x="32" y="50776"/>
                    </a:cubicBezTo>
                    <a:cubicBezTo>
                      <a:pt x="-482" y="54891"/>
                      <a:pt x="5262" y="55748"/>
                      <a:pt x="7148" y="528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0" name="任意多边形: 形状 2139">
                <a:extLst>
                  <a:ext uri="{FF2B5EF4-FFF2-40B4-BE49-F238E27FC236}">
                    <a16:creationId xmlns:a16="http://schemas.microsoft.com/office/drawing/2014/main" id="{EFB7F1E2-6EFD-0E37-B149-E287D79C49D4}"/>
                  </a:ext>
                </a:extLst>
              </p:cNvPr>
              <p:cNvSpPr/>
              <p:nvPr/>
            </p:nvSpPr>
            <p:spPr>
              <a:xfrm>
                <a:off x="5151134" y="5710189"/>
                <a:ext cx="25723" cy="61254"/>
              </a:xfrm>
              <a:custGeom>
                <a:avLst/>
                <a:gdLst>
                  <a:gd name="connsiteX0" fmla="*/ 9605 w 25723"/>
                  <a:gd name="connsiteY0" fmla="*/ 57817 h 61254"/>
                  <a:gd name="connsiteX1" fmla="*/ 17835 w 25723"/>
                  <a:gd name="connsiteY1" fmla="*/ 30985 h 61254"/>
                  <a:gd name="connsiteX2" fmla="*/ 25722 w 25723"/>
                  <a:gd name="connsiteY2" fmla="*/ 3125 h 61254"/>
                  <a:gd name="connsiteX3" fmla="*/ 20578 w 25723"/>
                  <a:gd name="connsiteY3" fmla="*/ 896 h 61254"/>
                  <a:gd name="connsiteX4" fmla="*/ 9520 w 25723"/>
                  <a:gd name="connsiteY4" fmla="*/ 24813 h 61254"/>
                  <a:gd name="connsiteX5" fmla="*/ 176 w 25723"/>
                  <a:gd name="connsiteY5" fmla="*/ 54989 h 61254"/>
                  <a:gd name="connsiteX6" fmla="*/ 9605 w 25723"/>
                  <a:gd name="connsiteY6" fmla="*/ 57817 h 6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23" h="61254">
                    <a:moveTo>
                      <a:pt x="9605" y="57817"/>
                    </a:moveTo>
                    <a:cubicBezTo>
                      <a:pt x="12263" y="48902"/>
                      <a:pt x="14835" y="39901"/>
                      <a:pt x="17835" y="30985"/>
                    </a:cubicBezTo>
                    <a:cubicBezTo>
                      <a:pt x="20750" y="22070"/>
                      <a:pt x="25550" y="12640"/>
                      <a:pt x="25722" y="3125"/>
                    </a:cubicBezTo>
                    <a:cubicBezTo>
                      <a:pt x="25807" y="639"/>
                      <a:pt x="22379" y="-1162"/>
                      <a:pt x="20578" y="896"/>
                    </a:cubicBezTo>
                    <a:cubicBezTo>
                      <a:pt x="14835" y="7668"/>
                      <a:pt x="12520" y="16584"/>
                      <a:pt x="9520" y="24813"/>
                    </a:cubicBezTo>
                    <a:cubicBezTo>
                      <a:pt x="5919" y="34672"/>
                      <a:pt x="2662" y="44787"/>
                      <a:pt x="176" y="54989"/>
                    </a:cubicBezTo>
                    <a:cubicBezTo>
                      <a:pt x="-1367" y="61246"/>
                      <a:pt x="7719" y="63904"/>
                      <a:pt x="9605" y="5781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1" name="任意多边形: 形状 2140">
                <a:extLst>
                  <a:ext uri="{FF2B5EF4-FFF2-40B4-BE49-F238E27FC236}">
                    <a16:creationId xmlns:a16="http://schemas.microsoft.com/office/drawing/2014/main" id="{9C419492-8D11-F997-2C2F-4C0516DA35F7}"/>
                  </a:ext>
                </a:extLst>
              </p:cNvPr>
              <p:cNvSpPr/>
              <p:nvPr/>
            </p:nvSpPr>
            <p:spPr>
              <a:xfrm>
                <a:off x="5114618" y="5727839"/>
                <a:ext cx="21046" cy="68520"/>
              </a:xfrm>
              <a:custGeom>
                <a:avLst/>
                <a:gdLst>
                  <a:gd name="connsiteX0" fmla="*/ 6345 w 21046"/>
                  <a:gd name="connsiteY0" fmla="*/ 67513 h 68520"/>
                  <a:gd name="connsiteX1" fmla="*/ 16889 w 21046"/>
                  <a:gd name="connsiteY1" fmla="*/ 38024 h 68520"/>
                  <a:gd name="connsiteX2" fmla="*/ 20833 w 21046"/>
                  <a:gd name="connsiteY2" fmla="*/ 3391 h 68520"/>
                  <a:gd name="connsiteX3" fmla="*/ 14746 w 21046"/>
                  <a:gd name="connsiteY3" fmla="*/ 1676 h 68520"/>
                  <a:gd name="connsiteX4" fmla="*/ 8317 w 21046"/>
                  <a:gd name="connsiteY4" fmla="*/ 32023 h 68520"/>
                  <a:gd name="connsiteX5" fmla="*/ 1 w 21046"/>
                  <a:gd name="connsiteY5" fmla="*/ 64856 h 68520"/>
                  <a:gd name="connsiteX6" fmla="*/ 6345 w 21046"/>
                  <a:gd name="connsiteY6" fmla="*/ 67513 h 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46" h="68520">
                    <a:moveTo>
                      <a:pt x="6345" y="67513"/>
                    </a:moveTo>
                    <a:cubicBezTo>
                      <a:pt x="13717" y="60655"/>
                      <a:pt x="15089" y="47454"/>
                      <a:pt x="16889" y="38024"/>
                    </a:cubicBezTo>
                    <a:cubicBezTo>
                      <a:pt x="18947" y="27137"/>
                      <a:pt x="21861" y="14449"/>
                      <a:pt x="20833" y="3391"/>
                    </a:cubicBezTo>
                    <a:cubicBezTo>
                      <a:pt x="20575" y="562"/>
                      <a:pt x="16289" y="-1667"/>
                      <a:pt x="14746" y="1676"/>
                    </a:cubicBezTo>
                    <a:cubicBezTo>
                      <a:pt x="10546" y="10849"/>
                      <a:pt x="10031" y="22079"/>
                      <a:pt x="8317" y="32023"/>
                    </a:cubicBezTo>
                    <a:cubicBezTo>
                      <a:pt x="6431" y="42910"/>
                      <a:pt x="687" y="54054"/>
                      <a:pt x="1" y="64856"/>
                    </a:cubicBezTo>
                    <a:cubicBezTo>
                      <a:pt x="-84" y="68199"/>
                      <a:pt x="4116" y="69656"/>
                      <a:pt x="6345" y="6751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2" name="任意多边形: 形状 2141">
                <a:extLst>
                  <a:ext uri="{FF2B5EF4-FFF2-40B4-BE49-F238E27FC236}">
                    <a16:creationId xmlns:a16="http://schemas.microsoft.com/office/drawing/2014/main" id="{23B718B0-9D01-2455-E271-E7FAB30B0B3F}"/>
                  </a:ext>
                </a:extLst>
              </p:cNvPr>
              <p:cNvSpPr/>
              <p:nvPr/>
            </p:nvSpPr>
            <p:spPr>
              <a:xfrm>
                <a:off x="4955169" y="5838094"/>
                <a:ext cx="19661" cy="89506"/>
              </a:xfrm>
              <a:custGeom>
                <a:avLst/>
                <a:gdLst>
                  <a:gd name="connsiteX0" fmla="*/ 10289 w 19661"/>
                  <a:gd name="connsiteY0" fmla="*/ 84989 h 89506"/>
                  <a:gd name="connsiteX1" fmla="*/ 13804 w 19661"/>
                  <a:gd name="connsiteY1" fmla="*/ 39811 h 89506"/>
                  <a:gd name="connsiteX2" fmla="*/ 19119 w 19661"/>
                  <a:gd name="connsiteY2" fmla="*/ 2264 h 89506"/>
                  <a:gd name="connsiteX3" fmla="*/ 13118 w 19661"/>
                  <a:gd name="connsiteY3" fmla="*/ 2179 h 89506"/>
                  <a:gd name="connsiteX4" fmla="*/ 1031 w 19661"/>
                  <a:gd name="connsiteY4" fmla="*/ 86103 h 89506"/>
                  <a:gd name="connsiteX5" fmla="*/ 10289 w 19661"/>
                  <a:gd name="connsiteY5" fmla="*/ 84989 h 8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61" h="89506">
                    <a:moveTo>
                      <a:pt x="10289" y="84989"/>
                    </a:moveTo>
                    <a:cubicBezTo>
                      <a:pt x="11746" y="69901"/>
                      <a:pt x="12004" y="54813"/>
                      <a:pt x="13804" y="39811"/>
                    </a:cubicBezTo>
                    <a:cubicBezTo>
                      <a:pt x="15261" y="27467"/>
                      <a:pt x="21519" y="14608"/>
                      <a:pt x="19119" y="2264"/>
                    </a:cubicBezTo>
                    <a:cubicBezTo>
                      <a:pt x="18433" y="-994"/>
                      <a:pt x="14147" y="-479"/>
                      <a:pt x="13118" y="2179"/>
                    </a:cubicBezTo>
                    <a:cubicBezTo>
                      <a:pt x="3345" y="27810"/>
                      <a:pt x="-2484" y="58757"/>
                      <a:pt x="1031" y="86103"/>
                    </a:cubicBezTo>
                    <a:cubicBezTo>
                      <a:pt x="1716" y="91590"/>
                      <a:pt x="9775" y="89875"/>
                      <a:pt x="10289" y="8498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3" name="任意多边形: 形状 2142">
                <a:extLst>
                  <a:ext uri="{FF2B5EF4-FFF2-40B4-BE49-F238E27FC236}">
                    <a16:creationId xmlns:a16="http://schemas.microsoft.com/office/drawing/2014/main" id="{FE55AEE6-4217-AB51-45BF-E6B227D1CA5B}"/>
                  </a:ext>
                </a:extLst>
              </p:cNvPr>
              <p:cNvSpPr/>
              <p:nvPr/>
            </p:nvSpPr>
            <p:spPr>
              <a:xfrm>
                <a:off x="4925767" y="5857875"/>
                <a:ext cx="15339" cy="101097"/>
              </a:xfrm>
              <a:custGeom>
                <a:avLst/>
                <a:gdLst>
                  <a:gd name="connsiteX0" fmla="*/ 8487 w 15339"/>
                  <a:gd name="connsiteY0" fmla="*/ 98040 h 101097"/>
                  <a:gd name="connsiteX1" fmla="*/ 13630 w 15339"/>
                  <a:gd name="connsiteY1" fmla="*/ 53291 h 101097"/>
                  <a:gd name="connsiteX2" fmla="*/ 13288 w 15339"/>
                  <a:gd name="connsiteY2" fmla="*/ 2457 h 101097"/>
                  <a:gd name="connsiteX3" fmla="*/ 6944 w 15339"/>
                  <a:gd name="connsiteY3" fmla="*/ 2371 h 101097"/>
                  <a:gd name="connsiteX4" fmla="*/ 4201 w 15339"/>
                  <a:gd name="connsiteY4" fmla="*/ 46691 h 101097"/>
                  <a:gd name="connsiteX5" fmla="*/ 0 w 15339"/>
                  <a:gd name="connsiteY5" fmla="*/ 96754 h 101097"/>
                  <a:gd name="connsiteX6" fmla="*/ 8487 w 15339"/>
                  <a:gd name="connsiteY6" fmla="*/ 98040 h 10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39" h="101097">
                    <a:moveTo>
                      <a:pt x="8487" y="98040"/>
                    </a:moveTo>
                    <a:cubicBezTo>
                      <a:pt x="11916" y="83467"/>
                      <a:pt x="12516" y="68122"/>
                      <a:pt x="13630" y="53291"/>
                    </a:cubicBezTo>
                    <a:cubicBezTo>
                      <a:pt x="14916" y="36661"/>
                      <a:pt x="16888" y="18830"/>
                      <a:pt x="13288" y="2457"/>
                    </a:cubicBezTo>
                    <a:cubicBezTo>
                      <a:pt x="12602" y="-629"/>
                      <a:pt x="7458" y="-973"/>
                      <a:pt x="6944" y="2371"/>
                    </a:cubicBezTo>
                    <a:cubicBezTo>
                      <a:pt x="4458" y="16858"/>
                      <a:pt x="5058" y="32032"/>
                      <a:pt x="4201" y="46691"/>
                    </a:cubicBezTo>
                    <a:cubicBezTo>
                      <a:pt x="3172" y="63321"/>
                      <a:pt x="86" y="80123"/>
                      <a:pt x="0" y="96754"/>
                    </a:cubicBezTo>
                    <a:cubicBezTo>
                      <a:pt x="0" y="101555"/>
                      <a:pt x="7372" y="102927"/>
                      <a:pt x="8487" y="9804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4" name="任意多边形: 形状 2143">
                <a:extLst>
                  <a:ext uri="{FF2B5EF4-FFF2-40B4-BE49-F238E27FC236}">
                    <a16:creationId xmlns:a16="http://schemas.microsoft.com/office/drawing/2014/main" id="{6466FB90-1B16-F3F4-3B0F-B62A805932B7}"/>
                  </a:ext>
                </a:extLst>
              </p:cNvPr>
              <p:cNvSpPr/>
              <p:nvPr/>
            </p:nvSpPr>
            <p:spPr>
              <a:xfrm>
                <a:off x="4897995" y="5898964"/>
                <a:ext cx="13381" cy="85169"/>
              </a:xfrm>
              <a:custGeom>
                <a:avLst/>
                <a:gdLst>
                  <a:gd name="connsiteX0" fmla="*/ 7884 w 13381"/>
                  <a:gd name="connsiteY0" fmla="*/ 83184 h 85169"/>
                  <a:gd name="connsiteX1" fmla="*/ 11398 w 13381"/>
                  <a:gd name="connsiteY1" fmla="*/ 44693 h 85169"/>
                  <a:gd name="connsiteX2" fmla="*/ 10198 w 13381"/>
                  <a:gd name="connsiteY2" fmla="*/ 1487 h 85169"/>
                  <a:gd name="connsiteX3" fmla="*/ 4798 w 13381"/>
                  <a:gd name="connsiteY3" fmla="*/ 2859 h 85169"/>
                  <a:gd name="connsiteX4" fmla="*/ 511 w 13381"/>
                  <a:gd name="connsiteY4" fmla="*/ 81041 h 85169"/>
                  <a:gd name="connsiteX5" fmla="*/ 7884 w 13381"/>
                  <a:gd name="connsiteY5" fmla="*/ 83184 h 85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81" h="85169">
                    <a:moveTo>
                      <a:pt x="7884" y="83184"/>
                    </a:moveTo>
                    <a:cubicBezTo>
                      <a:pt x="13199" y="71525"/>
                      <a:pt x="11484" y="57295"/>
                      <a:pt x="11398" y="44693"/>
                    </a:cubicBezTo>
                    <a:cubicBezTo>
                      <a:pt x="11313" y="30891"/>
                      <a:pt x="16628" y="14260"/>
                      <a:pt x="10198" y="1487"/>
                    </a:cubicBezTo>
                    <a:cubicBezTo>
                      <a:pt x="8741" y="-1342"/>
                      <a:pt x="5141" y="287"/>
                      <a:pt x="4798" y="2859"/>
                    </a:cubicBezTo>
                    <a:cubicBezTo>
                      <a:pt x="1369" y="27805"/>
                      <a:pt x="-1117" y="55923"/>
                      <a:pt x="511" y="81041"/>
                    </a:cubicBezTo>
                    <a:cubicBezTo>
                      <a:pt x="769" y="84555"/>
                      <a:pt x="6084" y="87127"/>
                      <a:pt x="7884" y="8318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5" name="任意多边形: 形状 2144">
                <a:extLst>
                  <a:ext uri="{FF2B5EF4-FFF2-40B4-BE49-F238E27FC236}">
                    <a16:creationId xmlns:a16="http://schemas.microsoft.com/office/drawing/2014/main" id="{43B52166-2557-BF61-E306-3F3FC8883A9B}"/>
                  </a:ext>
                </a:extLst>
              </p:cNvPr>
              <p:cNvSpPr/>
              <p:nvPr/>
            </p:nvSpPr>
            <p:spPr>
              <a:xfrm>
                <a:off x="4819970" y="5649072"/>
                <a:ext cx="590004" cy="423605"/>
              </a:xfrm>
              <a:custGeom>
                <a:avLst/>
                <a:gdLst>
                  <a:gd name="connsiteX0" fmla="*/ 9614 w 590004"/>
                  <a:gd name="connsiteY0" fmla="*/ 421372 h 423605"/>
                  <a:gd name="connsiteX1" fmla="*/ 61221 w 590004"/>
                  <a:gd name="connsiteY1" fmla="*/ 363936 h 423605"/>
                  <a:gd name="connsiteX2" fmla="*/ 123886 w 590004"/>
                  <a:gd name="connsiteY2" fmla="*/ 303500 h 423605"/>
                  <a:gd name="connsiteX3" fmla="*/ 266104 w 590004"/>
                  <a:gd name="connsiteY3" fmla="*/ 176113 h 423605"/>
                  <a:gd name="connsiteX4" fmla="*/ 418437 w 590004"/>
                  <a:gd name="connsiteY4" fmla="*/ 75729 h 423605"/>
                  <a:gd name="connsiteX5" fmla="*/ 508191 w 590004"/>
                  <a:gd name="connsiteY5" fmla="*/ 36552 h 423605"/>
                  <a:gd name="connsiteX6" fmla="*/ 587744 w 590004"/>
                  <a:gd name="connsiteY6" fmla="*/ 6292 h 423605"/>
                  <a:gd name="connsiteX7" fmla="*/ 587058 w 590004"/>
                  <a:gd name="connsiteY7" fmla="*/ 33 h 423605"/>
                  <a:gd name="connsiteX8" fmla="*/ 515220 w 590004"/>
                  <a:gd name="connsiteY8" fmla="*/ 23694 h 423605"/>
                  <a:gd name="connsiteX9" fmla="*/ 431296 w 590004"/>
                  <a:gd name="connsiteY9" fmla="*/ 58412 h 423605"/>
                  <a:gd name="connsiteX10" fmla="*/ 261131 w 590004"/>
                  <a:gd name="connsiteY10" fmla="*/ 167283 h 423605"/>
                  <a:gd name="connsiteX11" fmla="*/ 123629 w 590004"/>
                  <a:gd name="connsiteY11" fmla="*/ 289270 h 423605"/>
                  <a:gd name="connsiteX12" fmla="*/ 54106 w 590004"/>
                  <a:gd name="connsiteY12" fmla="*/ 356650 h 423605"/>
                  <a:gd name="connsiteX13" fmla="*/ 870 w 590004"/>
                  <a:gd name="connsiteY13" fmla="*/ 416057 h 423605"/>
                  <a:gd name="connsiteX14" fmla="*/ 9614 w 590004"/>
                  <a:gd name="connsiteY14" fmla="*/ 421372 h 423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90004" h="423605">
                    <a:moveTo>
                      <a:pt x="9614" y="421372"/>
                    </a:moveTo>
                    <a:cubicBezTo>
                      <a:pt x="25988" y="398826"/>
                      <a:pt x="42790" y="382110"/>
                      <a:pt x="61221" y="363936"/>
                    </a:cubicBezTo>
                    <a:cubicBezTo>
                      <a:pt x="81966" y="343619"/>
                      <a:pt x="103140" y="323817"/>
                      <a:pt x="123886" y="303500"/>
                    </a:cubicBezTo>
                    <a:cubicBezTo>
                      <a:pt x="169663" y="258495"/>
                      <a:pt x="213897" y="213917"/>
                      <a:pt x="266104" y="176113"/>
                    </a:cubicBezTo>
                    <a:cubicBezTo>
                      <a:pt x="314795" y="140880"/>
                      <a:pt x="365716" y="104446"/>
                      <a:pt x="418437" y="75729"/>
                    </a:cubicBezTo>
                    <a:cubicBezTo>
                      <a:pt x="447155" y="60041"/>
                      <a:pt x="477844" y="48554"/>
                      <a:pt x="508191" y="36552"/>
                    </a:cubicBezTo>
                    <a:cubicBezTo>
                      <a:pt x="533308" y="26608"/>
                      <a:pt x="561512" y="15293"/>
                      <a:pt x="587744" y="6292"/>
                    </a:cubicBezTo>
                    <a:cubicBezTo>
                      <a:pt x="591259" y="5091"/>
                      <a:pt x="590401" y="-481"/>
                      <a:pt x="587058" y="33"/>
                    </a:cubicBezTo>
                    <a:cubicBezTo>
                      <a:pt x="569484" y="3034"/>
                      <a:pt x="536738" y="15207"/>
                      <a:pt x="515220" y="23694"/>
                    </a:cubicBezTo>
                    <a:cubicBezTo>
                      <a:pt x="487017" y="34924"/>
                      <a:pt x="458728" y="45468"/>
                      <a:pt x="431296" y="58412"/>
                    </a:cubicBezTo>
                    <a:cubicBezTo>
                      <a:pt x="371117" y="86787"/>
                      <a:pt x="315396" y="129050"/>
                      <a:pt x="261131" y="167283"/>
                    </a:cubicBezTo>
                    <a:cubicBezTo>
                      <a:pt x="210897" y="202687"/>
                      <a:pt x="166148" y="245121"/>
                      <a:pt x="123629" y="289270"/>
                    </a:cubicBezTo>
                    <a:cubicBezTo>
                      <a:pt x="101254" y="312501"/>
                      <a:pt x="76823" y="333676"/>
                      <a:pt x="54106" y="356650"/>
                    </a:cubicBezTo>
                    <a:cubicBezTo>
                      <a:pt x="35160" y="375766"/>
                      <a:pt x="17673" y="391540"/>
                      <a:pt x="870" y="416057"/>
                    </a:cubicBezTo>
                    <a:cubicBezTo>
                      <a:pt x="-2730" y="421544"/>
                      <a:pt x="5757" y="426687"/>
                      <a:pt x="9614" y="4213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97" name="图形 2">
              <a:extLst>
                <a:ext uri="{FF2B5EF4-FFF2-40B4-BE49-F238E27FC236}">
                  <a16:creationId xmlns:a16="http://schemas.microsoft.com/office/drawing/2014/main" id="{17D6BBBC-412B-7CF6-9F01-84024ABCFBE0}"/>
                </a:ext>
              </a:extLst>
            </p:cNvPr>
            <p:cNvGrpSpPr/>
            <p:nvPr/>
          </p:nvGrpSpPr>
          <p:grpSpPr>
            <a:xfrm>
              <a:off x="4354564" y="3407002"/>
              <a:ext cx="454746" cy="429351"/>
              <a:chOff x="4354564" y="3407002"/>
              <a:chExt cx="454746" cy="429351"/>
            </a:xfrm>
          </p:grpSpPr>
          <p:sp>
            <p:nvSpPr>
              <p:cNvPr id="2128" name="任意多边形: 形状 2127">
                <a:extLst>
                  <a:ext uri="{FF2B5EF4-FFF2-40B4-BE49-F238E27FC236}">
                    <a16:creationId xmlns:a16="http://schemas.microsoft.com/office/drawing/2014/main" id="{8CA3F374-3116-86AC-6923-09EEEDB175D3}"/>
                  </a:ext>
                </a:extLst>
              </p:cNvPr>
              <p:cNvSpPr/>
              <p:nvPr/>
            </p:nvSpPr>
            <p:spPr>
              <a:xfrm>
                <a:off x="4354564" y="3407002"/>
                <a:ext cx="454746" cy="429351"/>
              </a:xfrm>
              <a:custGeom>
                <a:avLst/>
                <a:gdLst>
                  <a:gd name="connsiteX0" fmla="*/ 389724 w 454746"/>
                  <a:gd name="connsiteY0" fmla="*/ 131126 h 429351"/>
                  <a:gd name="connsiteX1" fmla="*/ 279396 w 454746"/>
                  <a:gd name="connsiteY1" fmla="*/ 182047 h 429351"/>
                  <a:gd name="connsiteX2" fmla="*/ 222388 w 454746"/>
                  <a:gd name="connsiteY2" fmla="*/ 1852 h 429351"/>
                  <a:gd name="connsiteX3" fmla="*/ 213473 w 454746"/>
                  <a:gd name="connsiteY3" fmla="*/ 2453 h 429351"/>
                  <a:gd name="connsiteX4" fmla="*/ 181069 w 454746"/>
                  <a:gd name="connsiteY4" fmla="*/ 177846 h 429351"/>
                  <a:gd name="connsiteX5" fmla="*/ 71512 w 454746"/>
                  <a:gd name="connsiteY5" fmla="*/ 164816 h 429351"/>
                  <a:gd name="connsiteX6" fmla="*/ 103 w 454746"/>
                  <a:gd name="connsiteY6" fmla="*/ 202020 h 429351"/>
                  <a:gd name="connsiteX7" fmla="*/ 60883 w 454746"/>
                  <a:gd name="connsiteY7" fmla="*/ 251655 h 429351"/>
                  <a:gd name="connsiteX8" fmla="*/ 156209 w 454746"/>
                  <a:gd name="connsiteY8" fmla="*/ 268200 h 429351"/>
                  <a:gd name="connsiteX9" fmla="*/ 113432 w 454746"/>
                  <a:gd name="connsiteY9" fmla="*/ 348181 h 429351"/>
                  <a:gd name="connsiteX10" fmla="*/ 120804 w 454746"/>
                  <a:gd name="connsiteY10" fmla="*/ 428077 h 429351"/>
                  <a:gd name="connsiteX11" fmla="*/ 203786 w 454746"/>
                  <a:gd name="connsiteY11" fmla="*/ 372699 h 429351"/>
                  <a:gd name="connsiteX12" fmla="*/ 237733 w 454746"/>
                  <a:gd name="connsiteY12" fmla="*/ 314920 h 429351"/>
                  <a:gd name="connsiteX13" fmla="*/ 296712 w 454746"/>
                  <a:gd name="connsiteY13" fmla="*/ 387186 h 429351"/>
                  <a:gd name="connsiteX14" fmla="*/ 355862 w 454746"/>
                  <a:gd name="connsiteY14" fmla="*/ 415047 h 429351"/>
                  <a:gd name="connsiteX15" fmla="*/ 359548 w 454746"/>
                  <a:gd name="connsiteY15" fmla="*/ 352210 h 429351"/>
                  <a:gd name="connsiteX16" fmla="*/ 315400 w 454746"/>
                  <a:gd name="connsiteY16" fmla="*/ 256370 h 429351"/>
                  <a:gd name="connsiteX17" fmla="*/ 414755 w 454746"/>
                  <a:gd name="connsiteY17" fmla="*/ 212050 h 429351"/>
                  <a:gd name="connsiteX18" fmla="*/ 453503 w 454746"/>
                  <a:gd name="connsiteY18" fmla="*/ 142270 h 429351"/>
                  <a:gd name="connsiteX19" fmla="*/ 389724 w 454746"/>
                  <a:gd name="connsiteY19" fmla="*/ 131126 h 429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746" h="429351">
                    <a:moveTo>
                      <a:pt x="389724" y="131126"/>
                    </a:moveTo>
                    <a:cubicBezTo>
                      <a:pt x="347718" y="139012"/>
                      <a:pt x="313514" y="157958"/>
                      <a:pt x="279396" y="182047"/>
                    </a:cubicBezTo>
                    <a:cubicBezTo>
                      <a:pt x="288482" y="118953"/>
                      <a:pt x="265251" y="47715"/>
                      <a:pt x="222388" y="1852"/>
                    </a:cubicBezTo>
                    <a:cubicBezTo>
                      <a:pt x="219645" y="-1062"/>
                      <a:pt x="215788" y="-291"/>
                      <a:pt x="213473" y="2453"/>
                    </a:cubicBezTo>
                    <a:cubicBezTo>
                      <a:pt x="175411" y="47287"/>
                      <a:pt x="161352" y="121182"/>
                      <a:pt x="181069" y="177846"/>
                    </a:cubicBezTo>
                    <a:cubicBezTo>
                      <a:pt x="144293" y="163787"/>
                      <a:pt x="111889" y="158901"/>
                      <a:pt x="71512" y="164816"/>
                    </a:cubicBezTo>
                    <a:cubicBezTo>
                      <a:pt x="55739" y="167130"/>
                      <a:pt x="2075" y="180161"/>
                      <a:pt x="103" y="202020"/>
                    </a:cubicBezTo>
                    <a:cubicBezTo>
                      <a:pt x="-2383" y="230138"/>
                      <a:pt x="40566" y="243254"/>
                      <a:pt x="60883" y="251655"/>
                    </a:cubicBezTo>
                    <a:cubicBezTo>
                      <a:pt x="91143" y="264171"/>
                      <a:pt x="123976" y="273258"/>
                      <a:pt x="156209" y="268200"/>
                    </a:cubicBezTo>
                    <a:cubicBezTo>
                      <a:pt x="135549" y="289631"/>
                      <a:pt x="123119" y="321778"/>
                      <a:pt x="113432" y="348181"/>
                    </a:cubicBezTo>
                    <a:cubicBezTo>
                      <a:pt x="108203" y="362498"/>
                      <a:pt x="98430" y="420448"/>
                      <a:pt x="120804" y="428077"/>
                    </a:cubicBezTo>
                    <a:cubicBezTo>
                      <a:pt x="149179" y="437764"/>
                      <a:pt x="188441" y="389587"/>
                      <a:pt x="203786" y="372699"/>
                    </a:cubicBezTo>
                    <a:cubicBezTo>
                      <a:pt x="218102" y="356926"/>
                      <a:pt x="232933" y="336609"/>
                      <a:pt x="237733" y="314920"/>
                    </a:cubicBezTo>
                    <a:cubicBezTo>
                      <a:pt x="250849" y="343295"/>
                      <a:pt x="272109" y="366012"/>
                      <a:pt x="296712" y="387186"/>
                    </a:cubicBezTo>
                    <a:cubicBezTo>
                      <a:pt x="311457" y="399959"/>
                      <a:pt x="334517" y="422762"/>
                      <a:pt x="355862" y="415047"/>
                    </a:cubicBezTo>
                    <a:cubicBezTo>
                      <a:pt x="372579" y="409046"/>
                      <a:pt x="361091" y="362926"/>
                      <a:pt x="359548" y="352210"/>
                    </a:cubicBezTo>
                    <a:cubicBezTo>
                      <a:pt x="354576" y="317920"/>
                      <a:pt x="342575" y="279430"/>
                      <a:pt x="315400" y="256370"/>
                    </a:cubicBezTo>
                    <a:cubicBezTo>
                      <a:pt x="353291" y="254827"/>
                      <a:pt x="386295" y="238368"/>
                      <a:pt x="414755" y="212050"/>
                    </a:cubicBezTo>
                    <a:cubicBezTo>
                      <a:pt x="429757" y="198163"/>
                      <a:pt x="461390" y="165073"/>
                      <a:pt x="453503" y="142270"/>
                    </a:cubicBezTo>
                    <a:cubicBezTo>
                      <a:pt x="445016" y="118010"/>
                      <a:pt x="408412" y="127525"/>
                      <a:pt x="389724" y="131126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9" name="任意多边形: 形状 2128">
                <a:extLst>
                  <a:ext uri="{FF2B5EF4-FFF2-40B4-BE49-F238E27FC236}">
                    <a16:creationId xmlns:a16="http://schemas.microsoft.com/office/drawing/2014/main" id="{4157701F-B45B-C0FB-41E6-8153F5EDA4E9}"/>
                  </a:ext>
                </a:extLst>
              </p:cNvPr>
              <p:cNvSpPr/>
              <p:nvPr/>
            </p:nvSpPr>
            <p:spPr>
              <a:xfrm>
                <a:off x="4556729" y="3602969"/>
                <a:ext cx="59222" cy="65780"/>
              </a:xfrm>
              <a:custGeom>
                <a:avLst/>
                <a:gdLst>
                  <a:gd name="connsiteX0" fmla="*/ 26739 w 59222"/>
                  <a:gd name="connsiteY0" fmla="*/ 1252 h 65780"/>
                  <a:gd name="connsiteX1" fmla="*/ 164 w 59222"/>
                  <a:gd name="connsiteY1" fmla="*/ 37343 h 65780"/>
                  <a:gd name="connsiteX2" fmla="*/ 47913 w 59222"/>
                  <a:gd name="connsiteY2" fmla="*/ 61003 h 65780"/>
                  <a:gd name="connsiteX3" fmla="*/ 56057 w 59222"/>
                  <a:gd name="connsiteY3" fmla="*/ 16769 h 65780"/>
                  <a:gd name="connsiteX4" fmla="*/ 26739 w 59222"/>
                  <a:gd name="connsiteY4" fmla="*/ 1252 h 6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2" h="65780">
                    <a:moveTo>
                      <a:pt x="26739" y="1252"/>
                    </a:moveTo>
                    <a:cubicBezTo>
                      <a:pt x="11651" y="3310"/>
                      <a:pt x="-1636" y="21312"/>
                      <a:pt x="164" y="37343"/>
                    </a:cubicBezTo>
                    <a:cubicBezTo>
                      <a:pt x="2479" y="57488"/>
                      <a:pt x="30082" y="74376"/>
                      <a:pt x="47913" y="61003"/>
                    </a:cubicBezTo>
                    <a:cubicBezTo>
                      <a:pt x="61115" y="51059"/>
                      <a:pt x="61200" y="30828"/>
                      <a:pt x="56057" y="16769"/>
                    </a:cubicBezTo>
                    <a:cubicBezTo>
                      <a:pt x="50913" y="3053"/>
                      <a:pt x="38483" y="-2777"/>
                      <a:pt x="26739" y="12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98" name="图形 2">
              <a:extLst>
                <a:ext uri="{FF2B5EF4-FFF2-40B4-BE49-F238E27FC236}">
                  <a16:creationId xmlns:a16="http://schemas.microsoft.com/office/drawing/2014/main" id="{472A8ED4-C8E4-8BE1-5444-CC3844866CD4}"/>
                </a:ext>
              </a:extLst>
            </p:cNvPr>
            <p:cNvGrpSpPr/>
            <p:nvPr/>
          </p:nvGrpSpPr>
          <p:grpSpPr>
            <a:xfrm>
              <a:off x="3468614" y="3898928"/>
              <a:ext cx="335601" cy="311285"/>
              <a:chOff x="3468614" y="3898928"/>
              <a:chExt cx="335601" cy="311285"/>
            </a:xfrm>
          </p:grpSpPr>
          <p:sp>
            <p:nvSpPr>
              <p:cNvPr id="2126" name="任意多边形: 形状 2125">
                <a:extLst>
                  <a:ext uri="{FF2B5EF4-FFF2-40B4-BE49-F238E27FC236}">
                    <a16:creationId xmlns:a16="http://schemas.microsoft.com/office/drawing/2014/main" id="{E1E7146A-5CDF-A067-C104-2799904C5024}"/>
                  </a:ext>
                </a:extLst>
              </p:cNvPr>
              <p:cNvSpPr/>
              <p:nvPr/>
            </p:nvSpPr>
            <p:spPr>
              <a:xfrm>
                <a:off x="3468614" y="3898928"/>
                <a:ext cx="335601" cy="311285"/>
              </a:xfrm>
              <a:custGeom>
                <a:avLst/>
                <a:gdLst>
                  <a:gd name="connsiteX0" fmla="*/ 306124 w 335601"/>
                  <a:gd name="connsiteY0" fmla="*/ 179010 h 311285"/>
                  <a:gd name="connsiteX1" fmla="*/ 219799 w 335601"/>
                  <a:gd name="connsiteY1" fmla="*/ 145406 h 311285"/>
                  <a:gd name="connsiteX2" fmla="*/ 288551 w 335601"/>
                  <a:gd name="connsiteY2" fmla="*/ 18876 h 311285"/>
                  <a:gd name="connsiteX3" fmla="*/ 283493 w 335601"/>
                  <a:gd name="connsiteY3" fmla="*/ 14247 h 311285"/>
                  <a:gd name="connsiteX4" fmla="*/ 170165 w 335601"/>
                  <a:gd name="connsiteY4" fmla="*/ 89170 h 311285"/>
                  <a:gd name="connsiteX5" fmla="*/ 119415 w 335601"/>
                  <a:gd name="connsiteY5" fmla="*/ 22219 h 311285"/>
                  <a:gd name="connsiteX6" fmla="*/ 61294 w 335601"/>
                  <a:gd name="connsiteY6" fmla="*/ 2760 h 311285"/>
                  <a:gd name="connsiteX7" fmla="*/ 66180 w 335601"/>
                  <a:gd name="connsiteY7" fmla="*/ 62338 h 311285"/>
                  <a:gd name="connsiteX8" fmla="*/ 107500 w 335601"/>
                  <a:gd name="connsiteY8" fmla="*/ 123375 h 311285"/>
                  <a:gd name="connsiteX9" fmla="*/ 40977 w 335601"/>
                  <a:gd name="connsiteY9" fmla="*/ 142234 h 311285"/>
                  <a:gd name="connsiteX10" fmla="*/ 1029 w 335601"/>
                  <a:gd name="connsiteY10" fmla="*/ 188526 h 311285"/>
                  <a:gd name="connsiteX11" fmla="*/ 75267 w 335601"/>
                  <a:gd name="connsiteY11" fmla="*/ 204728 h 311285"/>
                  <a:gd name="connsiteX12" fmla="*/ 124902 w 335601"/>
                  <a:gd name="connsiteY12" fmla="*/ 192812 h 311285"/>
                  <a:gd name="connsiteX13" fmla="*/ 116415 w 335601"/>
                  <a:gd name="connsiteY13" fmla="*/ 263364 h 311285"/>
                  <a:gd name="connsiteX14" fmla="*/ 132446 w 335601"/>
                  <a:gd name="connsiteY14" fmla="*/ 310512 h 311285"/>
                  <a:gd name="connsiteX15" fmla="*/ 168879 w 335601"/>
                  <a:gd name="connsiteY15" fmla="*/ 279308 h 311285"/>
                  <a:gd name="connsiteX16" fmla="*/ 198111 w 335601"/>
                  <a:gd name="connsiteY16" fmla="*/ 204385 h 311285"/>
                  <a:gd name="connsiteX17" fmla="*/ 275006 w 335601"/>
                  <a:gd name="connsiteY17" fmla="*/ 235417 h 311285"/>
                  <a:gd name="connsiteX18" fmla="*/ 333728 w 335601"/>
                  <a:gd name="connsiteY18" fmla="*/ 219815 h 311285"/>
                  <a:gd name="connsiteX19" fmla="*/ 306124 w 335601"/>
                  <a:gd name="connsiteY19" fmla="*/ 179010 h 31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5601" h="311285">
                    <a:moveTo>
                      <a:pt x="306124" y="179010"/>
                    </a:moveTo>
                    <a:cubicBezTo>
                      <a:pt x="279550" y="160151"/>
                      <a:pt x="251089" y="151407"/>
                      <a:pt x="219799" y="145406"/>
                    </a:cubicBezTo>
                    <a:cubicBezTo>
                      <a:pt x="259233" y="117031"/>
                      <a:pt x="285979" y="66625"/>
                      <a:pt x="288551" y="18876"/>
                    </a:cubicBezTo>
                    <a:cubicBezTo>
                      <a:pt x="288722" y="15790"/>
                      <a:pt x="286236" y="14075"/>
                      <a:pt x="283493" y="14247"/>
                    </a:cubicBezTo>
                    <a:cubicBezTo>
                      <a:pt x="238745" y="17076"/>
                      <a:pt x="190824" y="48451"/>
                      <a:pt x="170165" y="89170"/>
                    </a:cubicBezTo>
                    <a:cubicBezTo>
                      <a:pt x="158420" y="61567"/>
                      <a:pt x="144018" y="41164"/>
                      <a:pt x="119415" y="22219"/>
                    </a:cubicBezTo>
                    <a:cubicBezTo>
                      <a:pt x="109814" y="14761"/>
                      <a:pt x="74324" y="-7785"/>
                      <a:pt x="61294" y="2760"/>
                    </a:cubicBezTo>
                    <a:cubicBezTo>
                      <a:pt x="44577" y="16218"/>
                      <a:pt x="60094" y="46822"/>
                      <a:pt x="66180" y="62338"/>
                    </a:cubicBezTo>
                    <a:cubicBezTo>
                      <a:pt x="75267" y="85570"/>
                      <a:pt x="87697" y="108373"/>
                      <a:pt x="107500" y="123375"/>
                    </a:cubicBezTo>
                    <a:cubicBezTo>
                      <a:pt x="84868" y="123375"/>
                      <a:pt x="60608" y="133576"/>
                      <a:pt x="40977" y="142234"/>
                    </a:cubicBezTo>
                    <a:cubicBezTo>
                      <a:pt x="30347" y="146949"/>
                      <a:pt x="-6600" y="172152"/>
                      <a:pt x="1029" y="188526"/>
                    </a:cubicBezTo>
                    <a:cubicBezTo>
                      <a:pt x="10716" y="209185"/>
                      <a:pt x="57950" y="205328"/>
                      <a:pt x="75267" y="204728"/>
                    </a:cubicBezTo>
                    <a:cubicBezTo>
                      <a:pt x="91469" y="204213"/>
                      <a:pt x="110500" y="201556"/>
                      <a:pt x="124902" y="192812"/>
                    </a:cubicBezTo>
                    <a:cubicBezTo>
                      <a:pt x="116243" y="215015"/>
                      <a:pt x="115043" y="238675"/>
                      <a:pt x="116415" y="263364"/>
                    </a:cubicBezTo>
                    <a:cubicBezTo>
                      <a:pt x="117272" y="278194"/>
                      <a:pt x="116844" y="302883"/>
                      <a:pt x="132446" y="310512"/>
                    </a:cubicBezTo>
                    <a:cubicBezTo>
                      <a:pt x="144533" y="316513"/>
                      <a:pt x="163821" y="285824"/>
                      <a:pt x="168879" y="279308"/>
                    </a:cubicBezTo>
                    <a:cubicBezTo>
                      <a:pt x="184995" y="258391"/>
                      <a:pt x="199825" y="231559"/>
                      <a:pt x="198111" y="204385"/>
                    </a:cubicBezTo>
                    <a:cubicBezTo>
                      <a:pt x="219028" y="224273"/>
                      <a:pt x="245517" y="233788"/>
                      <a:pt x="275006" y="235417"/>
                    </a:cubicBezTo>
                    <a:cubicBezTo>
                      <a:pt x="290522" y="236360"/>
                      <a:pt x="325413" y="236189"/>
                      <a:pt x="333728" y="219815"/>
                    </a:cubicBezTo>
                    <a:cubicBezTo>
                      <a:pt x="342558" y="202413"/>
                      <a:pt x="317954" y="187326"/>
                      <a:pt x="306124" y="179010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7" name="任意多边形: 形状 2126">
                <a:extLst>
                  <a:ext uri="{FF2B5EF4-FFF2-40B4-BE49-F238E27FC236}">
                    <a16:creationId xmlns:a16="http://schemas.microsoft.com/office/drawing/2014/main" id="{6F91D8E1-04F4-14A2-CA17-AD4761321625}"/>
                  </a:ext>
                </a:extLst>
              </p:cNvPr>
              <p:cNvSpPr/>
              <p:nvPr/>
            </p:nvSpPr>
            <p:spPr>
              <a:xfrm>
                <a:off x="3614552" y="4020365"/>
                <a:ext cx="48045" cy="47695"/>
              </a:xfrm>
              <a:custGeom>
                <a:avLst/>
                <a:gdLst>
                  <a:gd name="connsiteX0" fmla="*/ 38800 w 48045"/>
                  <a:gd name="connsiteY0" fmla="*/ 4252 h 47695"/>
                  <a:gd name="connsiteX1" fmla="*/ 4938 w 48045"/>
                  <a:gd name="connsiteY1" fmla="*/ 8795 h 47695"/>
                  <a:gd name="connsiteX2" fmla="*/ 17197 w 48045"/>
                  <a:gd name="connsiteY2" fmla="*/ 47457 h 47695"/>
                  <a:gd name="connsiteX3" fmla="*/ 45743 w 48045"/>
                  <a:gd name="connsiteY3" fmla="*/ 28512 h 47695"/>
                  <a:gd name="connsiteX4" fmla="*/ 38800 w 48045"/>
                  <a:gd name="connsiteY4" fmla="*/ 4252 h 4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45" h="47695">
                    <a:moveTo>
                      <a:pt x="38800" y="4252"/>
                    </a:moveTo>
                    <a:cubicBezTo>
                      <a:pt x="29713" y="-2949"/>
                      <a:pt x="12825" y="-720"/>
                      <a:pt x="4938" y="8795"/>
                    </a:cubicBezTo>
                    <a:cubicBezTo>
                      <a:pt x="-4920" y="20711"/>
                      <a:pt x="395" y="44800"/>
                      <a:pt x="17197" y="47457"/>
                    </a:cubicBezTo>
                    <a:cubicBezTo>
                      <a:pt x="29627" y="49429"/>
                      <a:pt x="40771" y="38799"/>
                      <a:pt x="45743" y="28512"/>
                    </a:cubicBezTo>
                    <a:cubicBezTo>
                      <a:pt x="50715" y="18482"/>
                      <a:pt x="47287" y="8624"/>
                      <a:pt x="38800" y="42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99" name="图形 2">
              <a:extLst>
                <a:ext uri="{FF2B5EF4-FFF2-40B4-BE49-F238E27FC236}">
                  <a16:creationId xmlns:a16="http://schemas.microsoft.com/office/drawing/2014/main" id="{66180FE3-7A62-165F-505A-8F4DAB7EBAAA}"/>
                </a:ext>
              </a:extLst>
            </p:cNvPr>
            <p:cNvGrpSpPr/>
            <p:nvPr/>
          </p:nvGrpSpPr>
          <p:grpSpPr>
            <a:xfrm>
              <a:off x="4692489" y="3735543"/>
              <a:ext cx="327436" cy="308365"/>
              <a:chOff x="4692489" y="3735543"/>
              <a:chExt cx="327436" cy="308365"/>
            </a:xfrm>
          </p:grpSpPr>
          <p:sp>
            <p:nvSpPr>
              <p:cNvPr id="2124" name="任意多边形: 形状 2123">
                <a:extLst>
                  <a:ext uri="{FF2B5EF4-FFF2-40B4-BE49-F238E27FC236}">
                    <a16:creationId xmlns:a16="http://schemas.microsoft.com/office/drawing/2014/main" id="{F8E3A61A-43F0-E9B3-6B28-08CF8307AFF3}"/>
                  </a:ext>
                </a:extLst>
              </p:cNvPr>
              <p:cNvSpPr/>
              <p:nvPr/>
            </p:nvSpPr>
            <p:spPr>
              <a:xfrm>
                <a:off x="4692489" y="3735543"/>
                <a:ext cx="327436" cy="308365"/>
              </a:xfrm>
              <a:custGeom>
                <a:avLst/>
                <a:gdLst>
                  <a:gd name="connsiteX0" fmla="*/ 300315 w 327436"/>
                  <a:gd name="connsiteY0" fmla="*/ 187576 h 308365"/>
                  <a:gd name="connsiteX1" fmla="*/ 217505 w 327436"/>
                  <a:gd name="connsiteY1" fmla="*/ 150200 h 308365"/>
                  <a:gd name="connsiteX2" fmla="*/ 291400 w 327436"/>
                  <a:gd name="connsiteY2" fmla="*/ 29756 h 308365"/>
                  <a:gd name="connsiteX3" fmla="*/ 286685 w 327436"/>
                  <a:gd name="connsiteY3" fmla="*/ 25041 h 308365"/>
                  <a:gd name="connsiteX4" fmla="*/ 171728 w 327436"/>
                  <a:gd name="connsiteY4" fmla="*/ 92592 h 308365"/>
                  <a:gd name="connsiteX5" fmla="*/ 125436 w 327436"/>
                  <a:gd name="connsiteY5" fmla="*/ 24355 h 308365"/>
                  <a:gd name="connsiteX6" fmla="*/ 69458 w 327436"/>
                  <a:gd name="connsiteY6" fmla="*/ 2238 h 308365"/>
                  <a:gd name="connsiteX7" fmla="*/ 71172 w 327436"/>
                  <a:gd name="connsiteY7" fmla="*/ 60874 h 308365"/>
                  <a:gd name="connsiteX8" fmla="*/ 108463 w 327436"/>
                  <a:gd name="connsiteY8" fmla="*/ 122768 h 308365"/>
                  <a:gd name="connsiteX9" fmla="*/ 42283 w 327436"/>
                  <a:gd name="connsiteY9" fmla="*/ 137769 h 308365"/>
                  <a:gd name="connsiteX10" fmla="*/ 792 w 327436"/>
                  <a:gd name="connsiteY10" fmla="*/ 181061 h 308365"/>
                  <a:gd name="connsiteX11" fmla="*/ 72715 w 327436"/>
                  <a:gd name="connsiteY11" fmla="*/ 200777 h 308365"/>
                  <a:gd name="connsiteX12" fmla="*/ 121921 w 327436"/>
                  <a:gd name="connsiteY12" fmla="*/ 191605 h 308365"/>
                  <a:gd name="connsiteX13" fmla="*/ 110006 w 327436"/>
                  <a:gd name="connsiteY13" fmla="*/ 260356 h 308365"/>
                  <a:gd name="connsiteX14" fmla="*/ 123207 w 327436"/>
                  <a:gd name="connsiteY14" fmla="*/ 307419 h 308365"/>
                  <a:gd name="connsiteX15" fmla="*/ 160498 w 327436"/>
                  <a:gd name="connsiteY15" fmla="*/ 278701 h 308365"/>
                  <a:gd name="connsiteX16" fmla="*/ 193073 w 327436"/>
                  <a:gd name="connsiteY16" fmla="*/ 206864 h 308365"/>
                  <a:gd name="connsiteX17" fmla="*/ 266797 w 327436"/>
                  <a:gd name="connsiteY17" fmla="*/ 241325 h 308365"/>
                  <a:gd name="connsiteX18" fmla="*/ 325175 w 327436"/>
                  <a:gd name="connsiteY18" fmla="*/ 229067 h 308365"/>
                  <a:gd name="connsiteX19" fmla="*/ 300315 w 327436"/>
                  <a:gd name="connsiteY19" fmla="*/ 187576 h 30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7436" h="308365">
                    <a:moveTo>
                      <a:pt x="300315" y="187576"/>
                    </a:moveTo>
                    <a:cubicBezTo>
                      <a:pt x="275284" y="167773"/>
                      <a:pt x="247852" y="157658"/>
                      <a:pt x="217505" y="150200"/>
                    </a:cubicBezTo>
                    <a:cubicBezTo>
                      <a:pt x="257624" y="124482"/>
                      <a:pt x="286428" y="76391"/>
                      <a:pt x="291400" y="29756"/>
                    </a:cubicBezTo>
                    <a:cubicBezTo>
                      <a:pt x="291743" y="26756"/>
                      <a:pt x="289428" y="24956"/>
                      <a:pt x="286685" y="25041"/>
                    </a:cubicBezTo>
                    <a:cubicBezTo>
                      <a:pt x="242708" y="25470"/>
                      <a:pt x="194102" y="53759"/>
                      <a:pt x="171728" y="92592"/>
                    </a:cubicBezTo>
                    <a:cubicBezTo>
                      <a:pt x="161698" y="64903"/>
                      <a:pt x="148582" y="44244"/>
                      <a:pt x="125436" y="24355"/>
                    </a:cubicBezTo>
                    <a:cubicBezTo>
                      <a:pt x="116435" y="16554"/>
                      <a:pt x="82745" y="-7363"/>
                      <a:pt x="69458" y="2238"/>
                    </a:cubicBezTo>
                    <a:cubicBezTo>
                      <a:pt x="52398" y="14583"/>
                      <a:pt x="65943" y="45358"/>
                      <a:pt x="71172" y="60874"/>
                    </a:cubicBezTo>
                    <a:cubicBezTo>
                      <a:pt x="78973" y="84106"/>
                      <a:pt x="89860" y="107080"/>
                      <a:pt x="108463" y="122768"/>
                    </a:cubicBezTo>
                    <a:cubicBezTo>
                      <a:pt x="86260" y="121653"/>
                      <a:pt x="62000" y="130311"/>
                      <a:pt x="42283" y="137769"/>
                    </a:cubicBezTo>
                    <a:cubicBezTo>
                      <a:pt x="31653" y="141799"/>
                      <a:pt x="-5895" y="164687"/>
                      <a:pt x="792" y="181061"/>
                    </a:cubicBezTo>
                    <a:cubicBezTo>
                      <a:pt x="9193" y="201806"/>
                      <a:pt x="55656" y="200435"/>
                      <a:pt x="72715" y="200777"/>
                    </a:cubicBezTo>
                    <a:cubicBezTo>
                      <a:pt x="88574" y="201120"/>
                      <a:pt x="107348" y="199492"/>
                      <a:pt x="121921" y="191605"/>
                    </a:cubicBezTo>
                    <a:cubicBezTo>
                      <a:pt x="112320" y="212950"/>
                      <a:pt x="109920" y="236011"/>
                      <a:pt x="110006" y="260356"/>
                    </a:cubicBezTo>
                    <a:cubicBezTo>
                      <a:pt x="110091" y="274929"/>
                      <a:pt x="108463" y="299104"/>
                      <a:pt x="123207" y="307419"/>
                    </a:cubicBezTo>
                    <a:cubicBezTo>
                      <a:pt x="134780" y="313935"/>
                      <a:pt x="155268" y="284874"/>
                      <a:pt x="160498" y="278701"/>
                    </a:cubicBezTo>
                    <a:cubicBezTo>
                      <a:pt x="177386" y="259071"/>
                      <a:pt x="193330" y="233439"/>
                      <a:pt x="193073" y="206864"/>
                    </a:cubicBezTo>
                    <a:cubicBezTo>
                      <a:pt x="212533" y="227524"/>
                      <a:pt x="237993" y="238154"/>
                      <a:pt x="266797" y="241325"/>
                    </a:cubicBezTo>
                    <a:cubicBezTo>
                      <a:pt x="281970" y="243040"/>
                      <a:pt x="316174" y="244669"/>
                      <a:pt x="325175" y="229067"/>
                    </a:cubicBezTo>
                    <a:cubicBezTo>
                      <a:pt x="334777" y="212350"/>
                      <a:pt x="311374" y="196320"/>
                      <a:pt x="300315" y="187576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5" name="任意多边形: 形状 2124">
                <a:extLst>
                  <a:ext uri="{FF2B5EF4-FFF2-40B4-BE49-F238E27FC236}">
                    <a16:creationId xmlns:a16="http://schemas.microsoft.com/office/drawing/2014/main" id="{E0737A2A-E745-E432-2210-7520F18A69DA}"/>
                  </a:ext>
                </a:extLst>
              </p:cNvPr>
              <p:cNvSpPr/>
              <p:nvPr/>
            </p:nvSpPr>
            <p:spPr>
              <a:xfrm>
                <a:off x="4837657" y="3859750"/>
                <a:ext cx="47299" cy="46551"/>
              </a:xfrm>
              <a:custGeom>
                <a:avLst/>
                <a:gdLst>
                  <a:gd name="connsiteX0" fmla="*/ 38990 w 47299"/>
                  <a:gd name="connsiteY0" fmla="*/ 4904 h 46551"/>
                  <a:gd name="connsiteX1" fmla="*/ 5643 w 47299"/>
                  <a:gd name="connsiteY1" fmla="*/ 7561 h 46551"/>
                  <a:gd name="connsiteX2" fmla="*/ 15673 w 47299"/>
                  <a:gd name="connsiteY2" fmla="*/ 46138 h 46551"/>
                  <a:gd name="connsiteX3" fmla="*/ 44648 w 47299"/>
                  <a:gd name="connsiteY3" fmla="*/ 29078 h 46551"/>
                  <a:gd name="connsiteX4" fmla="*/ 38990 w 47299"/>
                  <a:gd name="connsiteY4" fmla="*/ 4904 h 46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299" h="46551">
                    <a:moveTo>
                      <a:pt x="38990" y="4904"/>
                    </a:moveTo>
                    <a:cubicBezTo>
                      <a:pt x="30418" y="-2640"/>
                      <a:pt x="13787" y="-1268"/>
                      <a:pt x="5643" y="7561"/>
                    </a:cubicBezTo>
                    <a:cubicBezTo>
                      <a:pt x="-4644" y="18706"/>
                      <a:pt x="-615" y="42623"/>
                      <a:pt x="15673" y="46138"/>
                    </a:cubicBezTo>
                    <a:cubicBezTo>
                      <a:pt x="27760" y="48709"/>
                      <a:pt x="39248" y="38851"/>
                      <a:pt x="44648" y="29078"/>
                    </a:cubicBezTo>
                    <a:cubicBezTo>
                      <a:pt x="49877" y="19477"/>
                      <a:pt x="47049" y="9533"/>
                      <a:pt x="38990" y="49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0" name="图形 2">
              <a:extLst>
                <a:ext uri="{FF2B5EF4-FFF2-40B4-BE49-F238E27FC236}">
                  <a16:creationId xmlns:a16="http://schemas.microsoft.com/office/drawing/2014/main" id="{B5909B9D-C90B-DABD-6D95-B6CB4AC634AF}"/>
                </a:ext>
              </a:extLst>
            </p:cNvPr>
            <p:cNvGrpSpPr/>
            <p:nvPr/>
          </p:nvGrpSpPr>
          <p:grpSpPr>
            <a:xfrm>
              <a:off x="5588205" y="4780131"/>
              <a:ext cx="322384" cy="310746"/>
              <a:chOff x="5588205" y="4780131"/>
              <a:chExt cx="322384" cy="310746"/>
            </a:xfrm>
          </p:grpSpPr>
          <p:sp>
            <p:nvSpPr>
              <p:cNvPr id="2122" name="任意多边形: 形状 2121">
                <a:extLst>
                  <a:ext uri="{FF2B5EF4-FFF2-40B4-BE49-F238E27FC236}">
                    <a16:creationId xmlns:a16="http://schemas.microsoft.com/office/drawing/2014/main" id="{13F2D8AE-AD47-D3E5-C90B-5E43A952B8F2}"/>
                  </a:ext>
                </a:extLst>
              </p:cNvPr>
              <p:cNvSpPr/>
              <p:nvPr/>
            </p:nvSpPr>
            <p:spPr>
              <a:xfrm>
                <a:off x="5588205" y="4780131"/>
                <a:ext cx="322384" cy="310746"/>
              </a:xfrm>
              <a:custGeom>
                <a:avLst/>
                <a:gdLst>
                  <a:gd name="connsiteX0" fmla="*/ 284824 w 322384"/>
                  <a:gd name="connsiteY0" fmla="*/ 244983 h 310746"/>
                  <a:gd name="connsiteX1" fmla="*/ 216416 w 322384"/>
                  <a:gd name="connsiteY1" fmla="*/ 185147 h 310746"/>
                  <a:gd name="connsiteX2" fmla="*/ 322029 w 322384"/>
                  <a:gd name="connsiteY2" fmla="*/ 91364 h 310746"/>
                  <a:gd name="connsiteX3" fmla="*/ 318857 w 322384"/>
                  <a:gd name="connsiteY3" fmla="*/ 85449 h 310746"/>
                  <a:gd name="connsiteX4" fmla="*/ 189241 w 322384"/>
                  <a:gd name="connsiteY4" fmla="*/ 116738 h 310746"/>
                  <a:gd name="connsiteX5" fmla="*/ 164809 w 322384"/>
                  <a:gd name="connsiteY5" fmla="*/ 37957 h 310746"/>
                  <a:gd name="connsiteX6" fmla="*/ 117660 w 322384"/>
                  <a:gd name="connsiteY6" fmla="*/ 581 h 310746"/>
                  <a:gd name="connsiteX7" fmla="*/ 102230 w 322384"/>
                  <a:gd name="connsiteY7" fmla="*/ 57159 h 310746"/>
                  <a:gd name="connsiteX8" fmla="*/ 119975 w 322384"/>
                  <a:gd name="connsiteY8" fmla="*/ 127282 h 310746"/>
                  <a:gd name="connsiteX9" fmla="*/ 52338 w 322384"/>
                  <a:gd name="connsiteY9" fmla="*/ 122482 h 310746"/>
                  <a:gd name="connsiteX10" fmla="*/ 45 w 322384"/>
                  <a:gd name="connsiteY10" fmla="*/ 151800 h 310746"/>
                  <a:gd name="connsiteX11" fmla="*/ 63139 w 322384"/>
                  <a:gd name="connsiteY11" fmla="*/ 191576 h 310746"/>
                  <a:gd name="connsiteX12" fmla="*/ 112945 w 322384"/>
                  <a:gd name="connsiteY12" fmla="*/ 197148 h 310746"/>
                  <a:gd name="connsiteX13" fmla="*/ 81570 w 322384"/>
                  <a:gd name="connsiteY13" fmla="*/ 259470 h 310746"/>
                  <a:gd name="connsiteX14" fmla="*/ 80541 w 322384"/>
                  <a:gd name="connsiteY14" fmla="*/ 308334 h 310746"/>
                  <a:gd name="connsiteX15" fmla="*/ 124604 w 322384"/>
                  <a:gd name="connsiteY15" fmla="*/ 291703 h 310746"/>
                  <a:gd name="connsiteX16" fmla="*/ 176639 w 322384"/>
                  <a:gd name="connsiteY16" fmla="*/ 232381 h 310746"/>
                  <a:gd name="connsiteX17" fmla="*/ 237161 w 322384"/>
                  <a:gd name="connsiteY17" fmla="*/ 286731 h 310746"/>
                  <a:gd name="connsiteX18" fmla="*/ 296568 w 322384"/>
                  <a:gd name="connsiteY18" fmla="*/ 291874 h 310746"/>
                  <a:gd name="connsiteX19" fmla="*/ 284824 w 322384"/>
                  <a:gd name="connsiteY19" fmla="*/ 244983 h 310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2384" h="310746">
                    <a:moveTo>
                      <a:pt x="284824" y="244983"/>
                    </a:moveTo>
                    <a:cubicBezTo>
                      <a:pt x="266650" y="218751"/>
                      <a:pt x="243248" y="201177"/>
                      <a:pt x="216416" y="185147"/>
                    </a:cubicBezTo>
                    <a:cubicBezTo>
                      <a:pt x="262278" y="172202"/>
                      <a:pt x="303769" y="134569"/>
                      <a:pt x="322029" y="91364"/>
                    </a:cubicBezTo>
                    <a:cubicBezTo>
                      <a:pt x="323143" y="88620"/>
                      <a:pt x="321514" y="86220"/>
                      <a:pt x="318857" y="85449"/>
                    </a:cubicBezTo>
                    <a:cubicBezTo>
                      <a:pt x="276680" y="73104"/>
                      <a:pt x="221902" y="86049"/>
                      <a:pt x="189241" y="116738"/>
                    </a:cubicBezTo>
                    <a:cubicBezTo>
                      <a:pt x="187612" y="87334"/>
                      <a:pt x="181097" y="63674"/>
                      <a:pt x="164809" y="37957"/>
                    </a:cubicBezTo>
                    <a:cubicBezTo>
                      <a:pt x="158465" y="27927"/>
                      <a:pt x="133176" y="-4734"/>
                      <a:pt x="117660" y="581"/>
                    </a:cubicBezTo>
                    <a:cubicBezTo>
                      <a:pt x="97686" y="7439"/>
                      <a:pt x="101801" y="40786"/>
                      <a:pt x="102230" y="57159"/>
                    </a:cubicBezTo>
                    <a:cubicBezTo>
                      <a:pt x="102915" y="81677"/>
                      <a:pt x="106773" y="106794"/>
                      <a:pt x="119975" y="127282"/>
                    </a:cubicBezTo>
                    <a:cubicBezTo>
                      <a:pt x="99058" y="119739"/>
                      <a:pt x="73341" y="121024"/>
                      <a:pt x="52338" y="122482"/>
                    </a:cubicBezTo>
                    <a:cubicBezTo>
                      <a:pt x="41022" y="123253"/>
                      <a:pt x="-1583" y="134226"/>
                      <a:pt x="45" y="151800"/>
                    </a:cubicBezTo>
                    <a:cubicBezTo>
                      <a:pt x="2103" y="174088"/>
                      <a:pt x="46937" y="186261"/>
                      <a:pt x="63139" y="191576"/>
                    </a:cubicBezTo>
                    <a:cubicBezTo>
                      <a:pt x="78227" y="196548"/>
                      <a:pt x="96658" y="200406"/>
                      <a:pt x="112945" y="197148"/>
                    </a:cubicBezTo>
                    <a:cubicBezTo>
                      <a:pt x="97601" y="214722"/>
                      <a:pt x="88514" y="236153"/>
                      <a:pt x="81570" y="259470"/>
                    </a:cubicBezTo>
                    <a:cubicBezTo>
                      <a:pt x="77370" y="273443"/>
                      <a:pt x="68797" y="296075"/>
                      <a:pt x="80541" y="308334"/>
                    </a:cubicBezTo>
                    <a:cubicBezTo>
                      <a:pt x="89714" y="317935"/>
                      <a:pt x="117746" y="296075"/>
                      <a:pt x="124604" y="291703"/>
                    </a:cubicBezTo>
                    <a:cubicBezTo>
                      <a:pt x="146464" y="277816"/>
                      <a:pt x="169181" y="257927"/>
                      <a:pt x="176639" y="232381"/>
                    </a:cubicBezTo>
                    <a:cubicBezTo>
                      <a:pt x="189241" y="257756"/>
                      <a:pt x="210586" y="275329"/>
                      <a:pt x="237161" y="286731"/>
                    </a:cubicBezTo>
                    <a:cubicBezTo>
                      <a:pt x="251220" y="292732"/>
                      <a:pt x="283452" y="304218"/>
                      <a:pt x="296568" y="291874"/>
                    </a:cubicBezTo>
                    <a:cubicBezTo>
                      <a:pt x="310627" y="278758"/>
                      <a:pt x="292882" y="256641"/>
                      <a:pt x="284824" y="244983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3" name="任意多边形: 形状 2122">
                <a:extLst>
                  <a:ext uri="{FF2B5EF4-FFF2-40B4-BE49-F238E27FC236}">
                    <a16:creationId xmlns:a16="http://schemas.microsoft.com/office/drawing/2014/main" id="{3498C885-C8FB-0D1F-6969-503A66E11E09}"/>
                  </a:ext>
                </a:extLst>
              </p:cNvPr>
              <p:cNvSpPr/>
              <p:nvPr/>
            </p:nvSpPr>
            <p:spPr>
              <a:xfrm>
                <a:off x="5734827" y="4925278"/>
                <a:ext cx="48492" cy="45253"/>
              </a:xfrm>
              <a:custGeom>
                <a:avLst/>
                <a:gdLst>
                  <a:gd name="connsiteX0" fmla="*/ 43990 w 48492"/>
                  <a:gd name="connsiteY0" fmla="*/ 10167 h 45253"/>
                  <a:gd name="connsiteX1" fmla="*/ 11243 w 48492"/>
                  <a:gd name="connsiteY1" fmla="*/ 3052 h 45253"/>
                  <a:gd name="connsiteX2" fmla="*/ 9614 w 48492"/>
                  <a:gd name="connsiteY2" fmla="*/ 42828 h 45253"/>
                  <a:gd name="connsiteX3" fmla="*/ 42276 w 48492"/>
                  <a:gd name="connsiteY3" fmla="*/ 34941 h 45253"/>
                  <a:gd name="connsiteX4" fmla="*/ 43990 w 48492"/>
                  <a:gd name="connsiteY4" fmla="*/ 10167 h 4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492" h="45253">
                    <a:moveTo>
                      <a:pt x="43990" y="10167"/>
                    </a:moveTo>
                    <a:cubicBezTo>
                      <a:pt x="37989" y="480"/>
                      <a:pt x="21702" y="-3121"/>
                      <a:pt x="11243" y="3052"/>
                    </a:cubicBezTo>
                    <a:cubicBezTo>
                      <a:pt x="-1787" y="10767"/>
                      <a:pt x="-4959" y="34770"/>
                      <a:pt x="9614" y="42828"/>
                    </a:cubicBezTo>
                    <a:cubicBezTo>
                      <a:pt x="20416" y="48829"/>
                      <a:pt x="34303" y="42743"/>
                      <a:pt x="42276" y="34941"/>
                    </a:cubicBezTo>
                    <a:cubicBezTo>
                      <a:pt x="50162" y="27312"/>
                      <a:pt x="50334" y="17025"/>
                      <a:pt x="43990" y="101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1" name="图形 2">
              <a:extLst>
                <a:ext uri="{FF2B5EF4-FFF2-40B4-BE49-F238E27FC236}">
                  <a16:creationId xmlns:a16="http://schemas.microsoft.com/office/drawing/2014/main" id="{E0E73C4E-52C7-0E31-138F-BA849A1F4024}"/>
                </a:ext>
              </a:extLst>
            </p:cNvPr>
            <p:cNvGrpSpPr/>
            <p:nvPr/>
          </p:nvGrpSpPr>
          <p:grpSpPr>
            <a:xfrm>
              <a:off x="4759943" y="5608786"/>
              <a:ext cx="325359" cy="310160"/>
              <a:chOff x="4759943" y="5608786"/>
              <a:chExt cx="325359" cy="310160"/>
            </a:xfrm>
          </p:grpSpPr>
          <p:sp>
            <p:nvSpPr>
              <p:cNvPr id="2120" name="任意多边形: 形状 2119">
                <a:extLst>
                  <a:ext uri="{FF2B5EF4-FFF2-40B4-BE49-F238E27FC236}">
                    <a16:creationId xmlns:a16="http://schemas.microsoft.com/office/drawing/2014/main" id="{E9C5EE44-7009-5D2C-DC61-007A72245A44}"/>
                  </a:ext>
                </a:extLst>
              </p:cNvPr>
              <p:cNvSpPr/>
              <p:nvPr/>
            </p:nvSpPr>
            <p:spPr>
              <a:xfrm>
                <a:off x="4759943" y="5608786"/>
                <a:ext cx="325359" cy="310160"/>
              </a:xfrm>
              <a:custGeom>
                <a:avLst/>
                <a:gdLst>
                  <a:gd name="connsiteX0" fmla="*/ 299555 w 325359"/>
                  <a:gd name="connsiteY0" fmla="*/ 196425 h 310160"/>
                  <a:gd name="connsiteX1" fmla="*/ 218288 w 325359"/>
                  <a:gd name="connsiteY1" fmla="*/ 155706 h 310160"/>
                  <a:gd name="connsiteX2" fmla="*/ 296898 w 325359"/>
                  <a:gd name="connsiteY2" fmla="*/ 38348 h 310160"/>
                  <a:gd name="connsiteX3" fmla="*/ 292355 w 325359"/>
                  <a:gd name="connsiteY3" fmla="*/ 33376 h 310160"/>
                  <a:gd name="connsiteX4" fmla="*/ 174826 w 325359"/>
                  <a:gd name="connsiteY4" fmla="*/ 96298 h 310160"/>
                  <a:gd name="connsiteX5" fmla="*/ 131363 w 325359"/>
                  <a:gd name="connsiteY5" fmla="*/ 26261 h 310160"/>
                  <a:gd name="connsiteX6" fmla="*/ 76328 w 325359"/>
                  <a:gd name="connsiteY6" fmla="*/ 1915 h 310160"/>
                  <a:gd name="connsiteX7" fmla="*/ 75728 w 325359"/>
                  <a:gd name="connsiteY7" fmla="*/ 60551 h 310160"/>
                  <a:gd name="connsiteX8" fmla="*/ 110532 w 325359"/>
                  <a:gd name="connsiteY8" fmla="*/ 123902 h 310160"/>
                  <a:gd name="connsiteX9" fmla="*/ 43838 w 325359"/>
                  <a:gd name="connsiteY9" fmla="*/ 136246 h 310160"/>
                  <a:gd name="connsiteX10" fmla="*/ 632 w 325359"/>
                  <a:gd name="connsiteY10" fmla="*/ 177823 h 310160"/>
                  <a:gd name="connsiteX11" fmla="*/ 71698 w 325359"/>
                  <a:gd name="connsiteY11" fmla="*/ 200454 h 310160"/>
                  <a:gd name="connsiteX12" fmla="*/ 121248 w 325359"/>
                  <a:gd name="connsiteY12" fmla="*/ 193339 h 310160"/>
                  <a:gd name="connsiteX13" fmla="*/ 106588 w 325359"/>
                  <a:gd name="connsiteY13" fmla="*/ 261491 h 310160"/>
                  <a:gd name="connsiteX14" fmla="*/ 117904 w 325359"/>
                  <a:gd name="connsiteY14" fmla="*/ 309068 h 310160"/>
                  <a:gd name="connsiteX15" fmla="*/ 156309 w 325359"/>
                  <a:gd name="connsiteY15" fmla="*/ 281893 h 310160"/>
                  <a:gd name="connsiteX16" fmla="*/ 191714 w 325359"/>
                  <a:gd name="connsiteY16" fmla="*/ 211427 h 310160"/>
                  <a:gd name="connsiteX17" fmla="*/ 263980 w 325359"/>
                  <a:gd name="connsiteY17" fmla="*/ 248803 h 310160"/>
                  <a:gd name="connsiteX18" fmla="*/ 322787 w 325359"/>
                  <a:gd name="connsiteY18" fmla="*/ 238859 h 310160"/>
                  <a:gd name="connsiteX19" fmla="*/ 299555 w 325359"/>
                  <a:gd name="connsiteY19" fmla="*/ 196425 h 31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5359" h="310160">
                    <a:moveTo>
                      <a:pt x="299555" y="196425"/>
                    </a:moveTo>
                    <a:cubicBezTo>
                      <a:pt x="275381" y="175594"/>
                      <a:pt x="248292" y="164450"/>
                      <a:pt x="218288" y="155706"/>
                    </a:cubicBezTo>
                    <a:cubicBezTo>
                      <a:pt x="259350" y="131617"/>
                      <a:pt x="290126" y="84725"/>
                      <a:pt x="296898" y="38348"/>
                    </a:cubicBezTo>
                    <a:cubicBezTo>
                      <a:pt x="297327" y="35433"/>
                      <a:pt x="295098" y="33462"/>
                      <a:pt x="292355" y="33376"/>
                    </a:cubicBezTo>
                    <a:cubicBezTo>
                      <a:pt x="248378" y="32090"/>
                      <a:pt x="198743" y="58322"/>
                      <a:pt x="174826" y="96298"/>
                    </a:cubicBezTo>
                    <a:cubicBezTo>
                      <a:pt x="165910" y="68180"/>
                      <a:pt x="153652" y="47006"/>
                      <a:pt x="131363" y="26261"/>
                    </a:cubicBezTo>
                    <a:cubicBezTo>
                      <a:pt x="122619" y="18117"/>
                      <a:pt x="90044" y="-7086"/>
                      <a:pt x="76328" y="1915"/>
                    </a:cubicBezTo>
                    <a:cubicBezTo>
                      <a:pt x="58754" y="13573"/>
                      <a:pt x="71098" y="44863"/>
                      <a:pt x="75728" y="60551"/>
                    </a:cubicBezTo>
                    <a:cubicBezTo>
                      <a:pt x="82500" y="84040"/>
                      <a:pt x="92615" y="107442"/>
                      <a:pt x="110532" y="123902"/>
                    </a:cubicBezTo>
                    <a:cubicBezTo>
                      <a:pt x="88415" y="121844"/>
                      <a:pt x="63812" y="129560"/>
                      <a:pt x="43838" y="136246"/>
                    </a:cubicBezTo>
                    <a:cubicBezTo>
                      <a:pt x="33036" y="139847"/>
                      <a:pt x="-5368" y="161192"/>
                      <a:pt x="632" y="177823"/>
                    </a:cubicBezTo>
                    <a:cubicBezTo>
                      <a:pt x="8262" y="198911"/>
                      <a:pt x="54639" y="199425"/>
                      <a:pt x="71698" y="200454"/>
                    </a:cubicBezTo>
                    <a:cubicBezTo>
                      <a:pt x="87558" y="201483"/>
                      <a:pt x="106417" y="200626"/>
                      <a:pt x="121248" y="193339"/>
                    </a:cubicBezTo>
                    <a:cubicBezTo>
                      <a:pt x="110789" y="214256"/>
                      <a:pt x="107446" y="237230"/>
                      <a:pt x="106588" y="261491"/>
                    </a:cubicBezTo>
                    <a:cubicBezTo>
                      <a:pt x="106074" y="276063"/>
                      <a:pt x="103502" y="300152"/>
                      <a:pt x="117904" y="309068"/>
                    </a:cubicBezTo>
                    <a:cubicBezTo>
                      <a:pt x="129220" y="316012"/>
                      <a:pt x="150823" y="287808"/>
                      <a:pt x="156309" y="281893"/>
                    </a:cubicBezTo>
                    <a:cubicBezTo>
                      <a:pt x="173968" y="262948"/>
                      <a:pt x="190942" y="238001"/>
                      <a:pt x="191714" y="211427"/>
                    </a:cubicBezTo>
                    <a:cubicBezTo>
                      <a:pt x="210316" y="232772"/>
                      <a:pt x="235348" y="244431"/>
                      <a:pt x="263980" y="248803"/>
                    </a:cubicBezTo>
                    <a:cubicBezTo>
                      <a:pt x="279067" y="251118"/>
                      <a:pt x="313186" y="254118"/>
                      <a:pt x="322787" y="238859"/>
                    </a:cubicBezTo>
                    <a:cubicBezTo>
                      <a:pt x="332988" y="222571"/>
                      <a:pt x="310271" y="205684"/>
                      <a:pt x="299555" y="19642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1" name="任意多边形: 形状 2120">
                <a:extLst>
                  <a:ext uri="{FF2B5EF4-FFF2-40B4-BE49-F238E27FC236}">
                    <a16:creationId xmlns:a16="http://schemas.microsoft.com/office/drawing/2014/main" id="{161027FF-81CF-6B00-1405-34E73FDB0900}"/>
                  </a:ext>
                </a:extLst>
              </p:cNvPr>
              <p:cNvSpPr/>
              <p:nvPr/>
            </p:nvSpPr>
            <p:spPr>
              <a:xfrm>
                <a:off x="4905994" y="5736607"/>
                <a:ext cx="47477" cy="46401"/>
              </a:xfrm>
              <a:custGeom>
                <a:avLst/>
                <a:gdLst>
                  <a:gd name="connsiteX0" fmla="*/ 39748 w 47477"/>
                  <a:gd name="connsiteY0" fmla="*/ 5511 h 46401"/>
                  <a:gd name="connsiteX1" fmla="*/ 6315 w 47477"/>
                  <a:gd name="connsiteY1" fmla="*/ 6882 h 46401"/>
                  <a:gd name="connsiteX2" fmla="*/ 14716 w 47477"/>
                  <a:gd name="connsiteY2" fmla="*/ 45802 h 46401"/>
                  <a:gd name="connsiteX3" fmla="*/ 44377 w 47477"/>
                  <a:gd name="connsiteY3" fmla="*/ 29942 h 46401"/>
                  <a:gd name="connsiteX4" fmla="*/ 39748 w 47477"/>
                  <a:gd name="connsiteY4" fmla="*/ 5511 h 46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477" h="46401">
                    <a:moveTo>
                      <a:pt x="39748" y="5511"/>
                    </a:moveTo>
                    <a:cubicBezTo>
                      <a:pt x="31518" y="-2376"/>
                      <a:pt x="14802" y="-1690"/>
                      <a:pt x="6315" y="6882"/>
                    </a:cubicBezTo>
                    <a:cubicBezTo>
                      <a:pt x="-4401" y="17598"/>
                      <a:pt x="-1400" y="41686"/>
                      <a:pt x="14716" y="45802"/>
                    </a:cubicBezTo>
                    <a:cubicBezTo>
                      <a:pt x="26632" y="48888"/>
                      <a:pt x="38547" y="39543"/>
                      <a:pt x="44377" y="29942"/>
                    </a:cubicBezTo>
                    <a:cubicBezTo>
                      <a:pt x="50035" y="20513"/>
                      <a:pt x="47634" y="10482"/>
                      <a:pt x="39748" y="55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2" name="图形 2">
              <a:extLst>
                <a:ext uri="{FF2B5EF4-FFF2-40B4-BE49-F238E27FC236}">
                  <a16:creationId xmlns:a16="http://schemas.microsoft.com/office/drawing/2014/main" id="{F5E6E077-4DA8-E426-8FB2-5993E9DF8351}"/>
                </a:ext>
              </a:extLst>
            </p:cNvPr>
            <p:cNvGrpSpPr/>
            <p:nvPr/>
          </p:nvGrpSpPr>
          <p:grpSpPr>
            <a:xfrm>
              <a:off x="5728363" y="4554498"/>
              <a:ext cx="252683" cy="270294"/>
              <a:chOff x="5728363" y="4554498"/>
              <a:chExt cx="252683" cy="270294"/>
            </a:xfrm>
          </p:grpSpPr>
          <p:sp>
            <p:nvSpPr>
              <p:cNvPr id="2118" name="任意多边形: 形状 2117">
                <a:extLst>
                  <a:ext uri="{FF2B5EF4-FFF2-40B4-BE49-F238E27FC236}">
                    <a16:creationId xmlns:a16="http://schemas.microsoft.com/office/drawing/2014/main" id="{3E3B85BE-DB3F-CBBB-76B2-6243BB9B9A20}"/>
                  </a:ext>
                </a:extLst>
              </p:cNvPr>
              <p:cNvSpPr/>
              <p:nvPr/>
            </p:nvSpPr>
            <p:spPr>
              <a:xfrm>
                <a:off x="5728363" y="4554498"/>
                <a:ext cx="252683" cy="270294"/>
              </a:xfrm>
              <a:custGeom>
                <a:avLst/>
                <a:gdLst>
                  <a:gd name="connsiteX0" fmla="*/ 124092 w 252683"/>
                  <a:gd name="connsiteY0" fmla="*/ 243101 h 270294"/>
                  <a:gd name="connsiteX1" fmla="*/ 141323 w 252683"/>
                  <a:gd name="connsiteY1" fmla="*/ 170749 h 270294"/>
                  <a:gd name="connsiteX2" fmla="*/ 249508 w 252683"/>
                  <a:gd name="connsiteY2" fmla="*/ 211469 h 270294"/>
                  <a:gd name="connsiteX3" fmla="*/ 252594 w 252683"/>
                  <a:gd name="connsiteY3" fmla="*/ 206925 h 270294"/>
                  <a:gd name="connsiteX4" fmla="*/ 180499 w 252683"/>
                  <a:gd name="connsiteY4" fmla="*/ 125058 h 270294"/>
                  <a:gd name="connsiteX5" fmla="*/ 228162 w 252683"/>
                  <a:gd name="connsiteY5" fmla="*/ 77309 h 270294"/>
                  <a:gd name="connsiteX6" fmla="*/ 237249 w 252683"/>
                  <a:gd name="connsiteY6" fmla="*/ 28874 h 270294"/>
                  <a:gd name="connsiteX7" fmla="*/ 190357 w 252683"/>
                  <a:gd name="connsiteY7" fmla="*/ 39333 h 270294"/>
                  <a:gd name="connsiteX8" fmla="*/ 146381 w 252683"/>
                  <a:gd name="connsiteY8" fmla="*/ 78938 h 270294"/>
                  <a:gd name="connsiteX9" fmla="*/ 124092 w 252683"/>
                  <a:gd name="connsiteY9" fmla="*/ 28103 h 270294"/>
                  <a:gd name="connsiteX10" fmla="*/ 82858 w 252683"/>
                  <a:gd name="connsiteY10" fmla="*/ 1443 h 270294"/>
                  <a:gd name="connsiteX11" fmla="*/ 78143 w 252683"/>
                  <a:gd name="connsiteY11" fmla="*/ 62307 h 270294"/>
                  <a:gd name="connsiteX12" fmla="*/ 93145 w 252683"/>
                  <a:gd name="connsiteY12" fmla="*/ 100455 h 270294"/>
                  <a:gd name="connsiteX13" fmla="*/ 36052 w 252683"/>
                  <a:gd name="connsiteY13" fmla="*/ 101483 h 270294"/>
                  <a:gd name="connsiteX14" fmla="*/ 305 w 252683"/>
                  <a:gd name="connsiteY14" fmla="*/ 119400 h 270294"/>
                  <a:gd name="connsiteX15" fmla="*/ 29194 w 252683"/>
                  <a:gd name="connsiteY15" fmla="*/ 144946 h 270294"/>
                  <a:gd name="connsiteX16" fmla="*/ 91945 w 252683"/>
                  <a:gd name="connsiteY16" fmla="*/ 159948 h 270294"/>
                  <a:gd name="connsiteX17" fmla="*/ 75743 w 252683"/>
                  <a:gd name="connsiteY17" fmla="*/ 224499 h 270294"/>
                  <a:gd name="connsiteX18" fmla="*/ 94603 w 252683"/>
                  <a:gd name="connsiteY18" fmla="*/ 269504 h 270294"/>
                  <a:gd name="connsiteX19" fmla="*/ 124092 w 252683"/>
                  <a:gd name="connsiteY19" fmla="*/ 243101 h 27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2683" h="270294">
                    <a:moveTo>
                      <a:pt x="124092" y="243101"/>
                    </a:moveTo>
                    <a:cubicBezTo>
                      <a:pt x="136179" y="219870"/>
                      <a:pt x="139951" y="196295"/>
                      <a:pt x="141323" y="170749"/>
                    </a:cubicBezTo>
                    <a:cubicBezTo>
                      <a:pt x="168240" y="198953"/>
                      <a:pt x="211274" y="214726"/>
                      <a:pt x="249508" y="211469"/>
                    </a:cubicBezTo>
                    <a:cubicBezTo>
                      <a:pt x="251908" y="211297"/>
                      <a:pt x="253022" y="209154"/>
                      <a:pt x="252594" y="206925"/>
                    </a:cubicBezTo>
                    <a:cubicBezTo>
                      <a:pt x="245393" y="171692"/>
                      <a:pt x="215218" y="136974"/>
                      <a:pt x="180499" y="125058"/>
                    </a:cubicBezTo>
                    <a:cubicBezTo>
                      <a:pt x="201159" y="112713"/>
                      <a:pt x="215818" y="98998"/>
                      <a:pt x="228162" y="77309"/>
                    </a:cubicBezTo>
                    <a:cubicBezTo>
                      <a:pt x="232963" y="68822"/>
                      <a:pt x="247022" y="38133"/>
                      <a:pt x="237249" y="28874"/>
                    </a:cubicBezTo>
                    <a:cubicBezTo>
                      <a:pt x="224647" y="17045"/>
                      <a:pt x="202102" y="32732"/>
                      <a:pt x="190357" y="39333"/>
                    </a:cubicBezTo>
                    <a:cubicBezTo>
                      <a:pt x="172870" y="49106"/>
                      <a:pt x="156153" y="61535"/>
                      <a:pt x="146381" y="78938"/>
                    </a:cubicBezTo>
                    <a:cubicBezTo>
                      <a:pt x="143894" y="60936"/>
                      <a:pt x="133179" y="42762"/>
                      <a:pt x="124092" y="28103"/>
                    </a:cubicBezTo>
                    <a:cubicBezTo>
                      <a:pt x="119206" y="20216"/>
                      <a:pt x="95031" y="-6445"/>
                      <a:pt x="82858" y="1443"/>
                    </a:cubicBezTo>
                    <a:cubicBezTo>
                      <a:pt x="67428" y="11472"/>
                      <a:pt x="75743" y="48505"/>
                      <a:pt x="78143" y="62307"/>
                    </a:cubicBezTo>
                    <a:cubicBezTo>
                      <a:pt x="80287" y="75166"/>
                      <a:pt x="84487" y="89996"/>
                      <a:pt x="93145" y="100455"/>
                    </a:cubicBezTo>
                    <a:cubicBezTo>
                      <a:pt x="74543" y="96083"/>
                      <a:pt x="55598" y="97712"/>
                      <a:pt x="36052" y="101483"/>
                    </a:cubicBezTo>
                    <a:cubicBezTo>
                      <a:pt x="24308" y="103798"/>
                      <a:pt x="4677" y="106198"/>
                      <a:pt x="305" y="119400"/>
                    </a:cubicBezTo>
                    <a:cubicBezTo>
                      <a:pt x="-3124" y="129687"/>
                      <a:pt x="23365" y="141603"/>
                      <a:pt x="29194" y="144946"/>
                    </a:cubicBezTo>
                    <a:cubicBezTo>
                      <a:pt x="47540" y="155490"/>
                      <a:pt x="70600" y="164320"/>
                      <a:pt x="91945" y="159948"/>
                    </a:cubicBezTo>
                    <a:cubicBezTo>
                      <a:pt x="78401" y="178722"/>
                      <a:pt x="73771" y="200838"/>
                      <a:pt x="75743" y="224499"/>
                    </a:cubicBezTo>
                    <a:cubicBezTo>
                      <a:pt x="76686" y="236929"/>
                      <a:pt x="80715" y="264704"/>
                      <a:pt x="94603" y="269504"/>
                    </a:cubicBezTo>
                    <a:cubicBezTo>
                      <a:pt x="109433" y="274648"/>
                      <a:pt x="118691" y="253388"/>
                      <a:pt x="124092" y="243101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9" name="任意多边形: 形状 2118">
                <a:extLst>
                  <a:ext uri="{FF2B5EF4-FFF2-40B4-BE49-F238E27FC236}">
                    <a16:creationId xmlns:a16="http://schemas.microsoft.com/office/drawing/2014/main" id="{9615381C-10B0-876D-E747-CD027E670AE8}"/>
                  </a:ext>
                </a:extLst>
              </p:cNvPr>
              <p:cNvSpPr/>
              <p:nvPr/>
            </p:nvSpPr>
            <p:spPr>
              <a:xfrm>
                <a:off x="5844735" y="4666281"/>
                <a:ext cx="38788" cy="38003"/>
              </a:xfrm>
              <a:custGeom>
                <a:avLst/>
                <a:gdLst>
                  <a:gd name="connsiteX0" fmla="*/ 36695 w 38788"/>
                  <a:gd name="connsiteY0" fmla="*/ 28876 h 38003"/>
                  <a:gd name="connsiteX1" fmla="*/ 29409 w 38788"/>
                  <a:gd name="connsiteY1" fmla="*/ 2473 h 38003"/>
                  <a:gd name="connsiteX2" fmla="*/ 5 w 38788"/>
                  <a:gd name="connsiteY2" fmla="*/ 16446 h 38003"/>
                  <a:gd name="connsiteX3" fmla="*/ 18179 w 38788"/>
                  <a:gd name="connsiteY3" fmla="*/ 37106 h 38003"/>
                  <a:gd name="connsiteX4" fmla="*/ 36695 w 38788"/>
                  <a:gd name="connsiteY4" fmla="*/ 28876 h 38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88" h="38003">
                    <a:moveTo>
                      <a:pt x="36695" y="28876"/>
                    </a:moveTo>
                    <a:cubicBezTo>
                      <a:pt x="41410" y="20818"/>
                      <a:pt x="37810" y="7702"/>
                      <a:pt x="29409" y="2473"/>
                    </a:cubicBezTo>
                    <a:cubicBezTo>
                      <a:pt x="18865" y="-4042"/>
                      <a:pt x="262" y="2901"/>
                      <a:pt x="5" y="16446"/>
                    </a:cubicBezTo>
                    <a:cubicBezTo>
                      <a:pt x="-252" y="26562"/>
                      <a:pt x="9435" y="34277"/>
                      <a:pt x="18179" y="37106"/>
                    </a:cubicBezTo>
                    <a:cubicBezTo>
                      <a:pt x="26665" y="39849"/>
                      <a:pt x="34124" y="36077"/>
                      <a:pt x="36695" y="288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3" name="图形 2">
              <a:extLst>
                <a:ext uri="{FF2B5EF4-FFF2-40B4-BE49-F238E27FC236}">
                  <a16:creationId xmlns:a16="http://schemas.microsoft.com/office/drawing/2014/main" id="{ACD7D9FB-015B-243A-7024-6BCB9AFAA389}"/>
                </a:ext>
              </a:extLst>
            </p:cNvPr>
            <p:cNvGrpSpPr/>
            <p:nvPr/>
          </p:nvGrpSpPr>
          <p:grpSpPr>
            <a:xfrm>
              <a:off x="3322319" y="5568967"/>
              <a:ext cx="252597" cy="270270"/>
              <a:chOff x="3322319" y="5568967"/>
              <a:chExt cx="252597" cy="270270"/>
            </a:xfrm>
          </p:grpSpPr>
          <p:sp>
            <p:nvSpPr>
              <p:cNvPr id="2116" name="任意多边形: 形状 2115">
                <a:extLst>
                  <a:ext uri="{FF2B5EF4-FFF2-40B4-BE49-F238E27FC236}">
                    <a16:creationId xmlns:a16="http://schemas.microsoft.com/office/drawing/2014/main" id="{C0117EDB-70F2-00ED-574B-DFBA246E85A1}"/>
                  </a:ext>
                </a:extLst>
              </p:cNvPr>
              <p:cNvSpPr/>
              <p:nvPr/>
            </p:nvSpPr>
            <p:spPr>
              <a:xfrm>
                <a:off x="3322319" y="5568967"/>
                <a:ext cx="252597" cy="270270"/>
              </a:xfrm>
              <a:custGeom>
                <a:avLst/>
                <a:gdLst>
                  <a:gd name="connsiteX0" fmla="*/ 124006 w 252597"/>
                  <a:gd name="connsiteY0" fmla="*/ 243015 h 270270"/>
                  <a:gd name="connsiteX1" fmla="*/ 141237 w 252597"/>
                  <a:gd name="connsiteY1" fmla="*/ 170663 h 270270"/>
                  <a:gd name="connsiteX2" fmla="*/ 249422 w 252597"/>
                  <a:gd name="connsiteY2" fmla="*/ 211383 h 270270"/>
                  <a:gd name="connsiteX3" fmla="*/ 252508 w 252597"/>
                  <a:gd name="connsiteY3" fmla="*/ 206840 h 270270"/>
                  <a:gd name="connsiteX4" fmla="*/ 180413 w 252597"/>
                  <a:gd name="connsiteY4" fmla="*/ 124972 h 270270"/>
                  <a:gd name="connsiteX5" fmla="*/ 228076 w 252597"/>
                  <a:gd name="connsiteY5" fmla="*/ 77224 h 270270"/>
                  <a:gd name="connsiteX6" fmla="*/ 237163 w 252597"/>
                  <a:gd name="connsiteY6" fmla="*/ 28875 h 270270"/>
                  <a:gd name="connsiteX7" fmla="*/ 190357 w 252597"/>
                  <a:gd name="connsiteY7" fmla="*/ 39333 h 270270"/>
                  <a:gd name="connsiteX8" fmla="*/ 146380 w 252597"/>
                  <a:gd name="connsiteY8" fmla="*/ 78938 h 270270"/>
                  <a:gd name="connsiteX9" fmla="*/ 124092 w 252597"/>
                  <a:gd name="connsiteY9" fmla="*/ 28103 h 270270"/>
                  <a:gd name="connsiteX10" fmla="*/ 82858 w 252597"/>
                  <a:gd name="connsiteY10" fmla="*/ 1442 h 270270"/>
                  <a:gd name="connsiteX11" fmla="*/ 78143 w 252597"/>
                  <a:gd name="connsiteY11" fmla="*/ 62307 h 270270"/>
                  <a:gd name="connsiteX12" fmla="*/ 93145 w 252597"/>
                  <a:gd name="connsiteY12" fmla="*/ 100455 h 270270"/>
                  <a:gd name="connsiteX13" fmla="*/ 36052 w 252597"/>
                  <a:gd name="connsiteY13" fmla="*/ 101483 h 270270"/>
                  <a:gd name="connsiteX14" fmla="*/ 305 w 252597"/>
                  <a:gd name="connsiteY14" fmla="*/ 119400 h 270270"/>
                  <a:gd name="connsiteX15" fmla="*/ 29194 w 252597"/>
                  <a:gd name="connsiteY15" fmla="*/ 144946 h 270270"/>
                  <a:gd name="connsiteX16" fmla="*/ 91945 w 252597"/>
                  <a:gd name="connsiteY16" fmla="*/ 159948 h 270270"/>
                  <a:gd name="connsiteX17" fmla="*/ 75743 w 252597"/>
                  <a:gd name="connsiteY17" fmla="*/ 224499 h 270270"/>
                  <a:gd name="connsiteX18" fmla="*/ 94603 w 252597"/>
                  <a:gd name="connsiteY18" fmla="*/ 269505 h 270270"/>
                  <a:gd name="connsiteX19" fmla="*/ 124006 w 252597"/>
                  <a:gd name="connsiteY19" fmla="*/ 243015 h 2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2597" h="270270">
                    <a:moveTo>
                      <a:pt x="124006" y="243015"/>
                    </a:moveTo>
                    <a:cubicBezTo>
                      <a:pt x="136093" y="219784"/>
                      <a:pt x="139865" y="196210"/>
                      <a:pt x="141237" y="170663"/>
                    </a:cubicBezTo>
                    <a:cubicBezTo>
                      <a:pt x="168155" y="198867"/>
                      <a:pt x="211189" y="214640"/>
                      <a:pt x="249422" y="211383"/>
                    </a:cubicBezTo>
                    <a:cubicBezTo>
                      <a:pt x="251822" y="211126"/>
                      <a:pt x="252937" y="208983"/>
                      <a:pt x="252508" y="206840"/>
                    </a:cubicBezTo>
                    <a:cubicBezTo>
                      <a:pt x="245307" y="171607"/>
                      <a:pt x="215132" y="136888"/>
                      <a:pt x="180413" y="124972"/>
                    </a:cubicBezTo>
                    <a:cubicBezTo>
                      <a:pt x="201073" y="112628"/>
                      <a:pt x="215732" y="98912"/>
                      <a:pt x="228076" y="77224"/>
                    </a:cubicBezTo>
                    <a:cubicBezTo>
                      <a:pt x="232877" y="68737"/>
                      <a:pt x="246936" y="38047"/>
                      <a:pt x="237163" y="28875"/>
                    </a:cubicBezTo>
                    <a:cubicBezTo>
                      <a:pt x="224562" y="17044"/>
                      <a:pt x="202016" y="32732"/>
                      <a:pt x="190357" y="39333"/>
                    </a:cubicBezTo>
                    <a:cubicBezTo>
                      <a:pt x="172869" y="49105"/>
                      <a:pt x="156153" y="61536"/>
                      <a:pt x="146380" y="78938"/>
                    </a:cubicBezTo>
                    <a:cubicBezTo>
                      <a:pt x="143894" y="60936"/>
                      <a:pt x="133179" y="42762"/>
                      <a:pt x="124092" y="28103"/>
                    </a:cubicBezTo>
                    <a:cubicBezTo>
                      <a:pt x="119206" y="20216"/>
                      <a:pt x="95031" y="-6444"/>
                      <a:pt x="82858" y="1442"/>
                    </a:cubicBezTo>
                    <a:cubicBezTo>
                      <a:pt x="67428" y="11472"/>
                      <a:pt x="75743" y="48505"/>
                      <a:pt x="78143" y="62307"/>
                    </a:cubicBezTo>
                    <a:cubicBezTo>
                      <a:pt x="80286" y="75166"/>
                      <a:pt x="84487" y="89911"/>
                      <a:pt x="93145" y="100455"/>
                    </a:cubicBezTo>
                    <a:cubicBezTo>
                      <a:pt x="74543" y="96083"/>
                      <a:pt x="55598" y="97712"/>
                      <a:pt x="36052" y="101483"/>
                    </a:cubicBezTo>
                    <a:cubicBezTo>
                      <a:pt x="24308" y="103798"/>
                      <a:pt x="4677" y="106199"/>
                      <a:pt x="305" y="119400"/>
                    </a:cubicBezTo>
                    <a:cubicBezTo>
                      <a:pt x="-3124" y="129687"/>
                      <a:pt x="23365" y="141603"/>
                      <a:pt x="29194" y="144946"/>
                    </a:cubicBezTo>
                    <a:cubicBezTo>
                      <a:pt x="47539" y="155491"/>
                      <a:pt x="70600" y="164320"/>
                      <a:pt x="91945" y="159948"/>
                    </a:cubicBezTo>
                    <a:cubicBezTo>
                      <a:pt x="78400" y="178807"/>
                      <a:pt x="73771" y="200839"/>
                      <a:pt x="75743" y="224499"/>
                    </a:cubicBezTo>
                    <a:cubicBezTo>
                      <a:pt x="76686" y="236929"/>
                      <a:pt x="80715" y="264704"/>
                      <a:pt x="94603" y="269505"/>
                    </a:cubicBezTo>
                    <a:cubicBezTo>
                      <a:pt x="109347" y="274562"/>
                      <a:pt x="118606" y="253302"/>
                      <a:pt x="124006" y="24301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7" name="任意多边形: 形状 2116">
                <a:extLst>
                  <a:ext uri="{FF2B5EF4-FFF2-40B4-BE49-F238E27FC236}">
                    <a16:creationId xmlns:a16="http://schemas.microsoft.com/office/drawing/2014/main" id="{2E6E5E95-E676-D4EA-0BB9-582213EC60B0}"/>
                  </a:ext>
                </a:extLst>
              </p:cNvPr>
              <p:cNvSpPr/>
              <p:nvPr/>
            </p:nvSpPr>
            <p:spPr>
              <a:xfrm>
                <a:off x="3438605" y="5680751"/>
                <a:ext cx="38788" cy="38003"/>
              </a:xfrm>
              <a:custGeom>
                <a:avLst/>
                <a:gdLst>
                  <a:gd name="connsiteX0" fmla="*/ 36695 w 38788"/>
                  <a:gd name="connsiteY0" fmla="*/ 28876 h 38003"/>
                  <a:gd name="connsiteX1" fmla="*/ 29409 w 38788"/>
                  <a:gd name="connsiteY1" fmla="*/ 2473 h 38003"/>
                  <a:gd name="connsiteX2" fmla="*/ 5 w 38788"/>
                  <a:gd name="connsiteY2" fmla="*/ 16446 h 38003"/>
                  <a:gd name="connsiteX3" fmla="*/ 18179 w 38788"/>
                  <a:gd name="connsiteY3" fmla="*/ 37106 h 38003"/>
                  <a:gd name="connsiteX4" fmla="*/ 36695 w 38788"/>
                  <a:gd name="connsiteY4" fmla="*/ 28876 h 38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88" h="38003">
                    <a:moveTo>
                      <a:pt x="36695" y="28876"/>
                    </a:moveTo>
                    <a:cubicBezTo>
                      <a:pt x="41410" y="20818"/>
                      <a:pt x="37810" y="7702"/>
                      <a:pt x="29409" y="2473"/>
                    </a:cubicBezTo>
                    <a:cubicBezTo>
                      <a:pt x="18864" y="-4042"/>
                      <a:pt x="262" y="2901"/>
                      <a:pt x="5" y="16446"/>
                    </a:cubicBezTo>
                    <a:cubicBezTo>
                      <a:pt x="-252" y="26476"/>
                      <a:pt x="9435" y="34277"/>
                      <a:pt x="18179" y="37106"/>
                    </a:cubicBezTo>
                    <a:cubicBezTo>
                      <a:pt x="26665" y="39849"/>
                      <a:pt x="34124" y="36077"/>
                      <a:pt x="36695" y="288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4" name="图形 2">
              <a:extLst>
                <a:ext uri="{FF2B5EF4-FFF2-40B4-BE49-F238E27FC236}">
                  <a16:creationId xmlns:a16="http://schemas.microsoft.com/office/drawing/2014/main" id="{C6CB1646-6283-4834-6E3D-83FF07B09037}"/>
                </a:ext>
              </a:extLst>
            </p:cNvPr>
            <p:cNvGrpSpPr/>
            <p:nvPr/>
          </p:nvGrpSpPr>
          <p:grpSpPr>
            <a:xfrm>
              <a:off x="2998669" y="4826288"/>
              <a:ext cx="267454" cy="274438"/>
              <a:chOff x="2998669" y="4826288"/>
              <a:chExt cx="267454" cy="274438"/>
            </a:xfrm>
          </p:grpSpPr>
          <p:sp>
            <p:nvSpPr>
              <p:cNvPr id="2114" name="任意多边形: 形状 2113">
                <a:extLst>
                  <a:ext uri="{FF2B5EF4-FFF2-40B4-BE49-F238E27FC236}">
                    <a16:creationId xmlns:a16="http://schemas.microsoft.com/office/drawing/2014/main" id="{95425D69-87D5-436A-A60E-A0E4487804C2}"/>
                  </a:ext>
                </a:extLst>
              </p:cNvPr>
              <p:cNvSpPr/>
              <p:nvPr/>
            </p:nvSpPr>
            <p:spPr>
              <a:xfrm>
                <a:off x="2998669" y="4826288"/>
                <a:ext cx="267454" cy="274438"/>
              </a:xfrm>
              <a:custGeom>
                <a:avLst/>
                <a:gdLst>
                  <a:gd name="connsiteX0" fmla="*/ 155848 w 267454"/>
                  <a:gd name="connsiteY0" fmla="*/ 240231 h 274438"/>
                  <a:gd name="connsiteX1" fmla="*/ 149847 w 267454"/>
                  <a:gd name="connsiteY1" fmla="*/ 166164 h 274438"/>
                  <a:gd name="connsiteX2" fmla="*/ 265319 w 267454"/>
                  <a:gd name="connsiteY2" fmla="*/ 171479 h 274438"/>
                  <a:gd name="connsiteX3" fmla="*/ 266862 w 267454"/>
                  <a:gd name="connsiteY3" fmla="*/ 166164 h 274438"/>
                  <a:gd name="connsiteX4" fmla="*/ 172993 w 267454"/>
                  <a:gd name="connsiteY4" fmla="*/ 110529 h 274438"/>
                  <a:gd name="connsiteX5" fmla="*/ 203597 w 267454"/>
                  <a:gd name="connsiteY5" fmla="*/ 50349 h 274438"/>
                  <a:gd name="connsiteX6" fmla="*/ 197339 w 267454"/>
                  <a:gd name="connsiteY6" fmla="*/ 1486 h 274438"/>
                  <a:gd name="connsiteX7" fmla="*/ 156020 w 267454"/>
                  <a:gd name="connsiteY7" fmla="*/ 25918 h 274438"/>
                  <a:gd name="connsiteX8" fmla="*/ 126359 w 267454"/>
                  <a:gd name="connsiteY8" fmla="*/ 77181 h 274438"/>
                  <a:gd name="connsiteX9" fmla="*/ 89411 w 267454"/>
                  <a:gd name="connsiteY9" fmla="*/ 35776 h 274438"/>
                  <a:gd name="connsiteX10" fmla="*/ 42005 w 267454"/>
                  <a:gd name="connsiteY10" fmla="*/ 23175 h 274438"/>
                  <a:gd name="connsiteX11" fmla="*/ 56322 w 267454"/>
                  <a:gd name="connsiteY11" fmla="*/ 82496 h 274438"/>
                  <a:gd name="connsiteX12" fmla="*/ 82382 w 267454"/>
                  <a:gd name="connsiteY12" fmla="*/ 114129 h 274438"/>
                  <a:gd name="connsiteX13" fmla="*/ 28461 w 267454"/>
                  <a:gd name="connsiteY13" fmla="*/ 132817 h 274438"/>
                  <a:gd name="connsiteX14" fmla="*/ 0 w 267454"/>
                  <a:gd name="connsiteY14" fmla="*/ 160849 h 274438"/>
                  <a:gd name="connsiteX15" fmla="*/ 35319 w 267454"/>
                  <a:gd name="connsiteY15" fmla="*/ 176194 h 274438"/>
                  <a:gd name="connsiteX16" fmla="*/ 99698 w 267454"/>
                  <a:gd name="connsiteY16" fmla="*/ 171050 h 274438"/>
                  <a:gd name="connsiteX17" fmla="*/ 104156 w 267454"/>
                  <a:gd name="connsiteY17" fmla="*/ 237487 h 274438"/>
                  <a:gd name="connsiteX18" fmla="*/ 136046 w 267454"/>
                  <a:gd name="connsiteY18" fmla="*/ 274435 h 274438"/>
                  <a:gd name="connsiteX19" fmla="*/ 155848 w 267454"/>
                  <a:gd name="connsiteY19" fmla="*/ 240231 h 27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454" h="274438">
                    <a:moveTo>
                      <a:pt x="155848" y="240231"/>
                    </a:moveTo>
                    <a:cubicBezTo>
                      <a:pt x="160135" y="214427"/>
                      <a:pt x="156448" y="190767"/>
                      <a:pt x="149847" y="166164"/>
                    </a:cubicBezTo>
                    <a:cubicBezTo>
                      <a:pt x="184137" y="184680"/>
                      <a:pt x="230000" y="186395"/>
                      <a:pt x="265319" y="171479"/>
                    </a:cubicBezTo>
                    <a:cubicBezTo>
                      <a:pt x="267548" y="170536"/>
                      <a:pt x="267977" y="168136"/>
                      <a:pt x="266862" y="166164"/>
                    </a:cubicBezTo>
                    <a:cubicBezTo>
                      <a:pt x="249117" y="134874"/>
                      <a:pt x="209684" y="111214"/>
                      <a:pt x="172993" y="110529"/>
                    </a:cubicBezTo>
                    <a:cubicBezTo>
                      <a:pt x="188852" y="92355"/>
                      <a:pt x="198454" y="74781"/>
                      <a:pt x="203597" y="50349"/>
                    </a:cubicBezTo>
                    <a:cubicBezTo>
                      <a:pt x="205569" y="40834"/>
                      <a:pt x="209426" y="7315"/>
                      <a:pt x="197339" y="1486"/>
                    </a:cubicBezTo>
                    <a:cubicBezTo>
                      <a:pt x="181737" y="-5886"/>
                      <a:pt x="165107" y="16059"/>
                      <a:pt x="156020" y="25918"/>
                    </a:cubicBezTo>
                    <a:cubicBezTo>
                      <a:pt x="142389" y="40662"/>
                      <a:pt x="130302" y="57636"/>
                      <a:pt x="126359" y="77181"/>
                    </a:cubicBezTo>
                    <a:cubicBezTo>
                      <a:pt x="118386" y="60808"/>
                      <a:pt x="102613" y="46835"/>
                      <a:pt x="89411" y="35776"/>
                    </a:cubicBezTo>
                    <a:cubicBezTo>
                      <a:pt x="82296" y="29775"/>
                      <a:pt x="51092" y="11859"/>
                      <a:pt x="42005" y="23175"/>
                    </a:cubicBezTo>
                    <a:cubicBezTo>
                      <a:pt x="30433" y="37405"/>
                      <a:pt x="49806" y="70152"/>
                      <a:pt x="56322" y="82496"/>
                    </a:cubicBezTo>
                    <a:cubicBezTo>
                      <a:pt x="62322" y="93984"/>
                      <a:pt x="70895" y="106842"/>
                      <a:pt x="82382" y="114129"/>
                    </a:cubicBezTo>
                    <a:cubicBezTo>
                      <a:pt x="63351" y="115672"/>
                      <a:pt x="45777" y="123130"/>
                      <a:pt x="28461" y="132817"/>
                    </a:cubicBezTo>
                    <a:cubicBezTo>
                      <a:pt x="18002" y="138646"/>
                      <a:pt x="86" y="146962"/>
                      <a:pt x="0" y="160849"/>
                    </a:cubicBezTo>
                    <a:cubicBezTo>
                      <a:pt x="-86" y="171736"/>
                      <a:pt x="28804" y="174822"/>
                      <a:pt x="35319" y="176194"/>
                    </a:cubicBezTo>
                    <a:cubicBezTo>
                      <a:pt x="56064" y="180566"/>
                      <a:pt x="80667" y="181852"/>
                      <a:pt x="99698" y="171050"/>
                    </a:cubicBezTo>
                    <a:cubicBezTo>
                      <a:pt x="92583" y="193168"/>
                      <a:pt x="95069" y="215542"/>
                      <a:pt x="104156" y="237487"/>
                    </a:cubicBezTo>
                    <a:cubicBezTo>
                      <a:pt x="108957" y="249060"/>
                      <a:pt x="121301" y="274177"/>
                      <a:pt x="136046" y="274435"/>
                    </a:cubicBezTo>
                    <a:cubicBezTo>
                      <a:pt x="151733" y="274777"/>
                      <a:pt x="153962" y="251632"/>
                      <a:pt x="155848" y="240231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5" name="任意多边形: 形状 2114">
                <a:extLst>
                  <a:ext uri="{FF2B5EF4-FFF2-40B4-BE49-F238E27FC236}">
                    <a16:creationId xmlns:a16="http://schemas.microsoft.com/office/drawing/2014/main" id="{5CC64C37-AE5B-B574-E350-7BC4BE9454D5}"/>
                  </a:ext>
                </a:extLst>
              </p:cNvPr>
              <p:cNvSpPr/>
              <p:nvPr/>
            </p:nvSpPr>
            <p:spPr>
              <a:xfrm>
                <a:off x="3111115" y="4936897"/>
                <a:ext cx="39713" cy="36781"/>
              </a:xfrm>
              <a:custGeom>
                <a:avLst/>
                <a:gdLst>
                  <a:gd name="connsiteX0" fmla="*/ 39373 w 39713"/>
                  <a:gd name="connsiteY0" fmla="*/ 23322 h 36781"/>
                  <a:gd name="connsiteX1" fmla="*/ 24286 w 39713"/>
                  <a:gd name="connsiteY1" fmla="*/ 434 h 36781"/>
                  <a:gd name="connsiteX2" fmla="*/ 626 w 39713"/>
                  <a:gd name="connsiteY2" fmla="*/ 22808 h 36781"/>
                  <a:gd name="connsiteX3" fmla="*/ 24286 w 39713"/>
                  <a:gd name="connsiteY3" fmla="*/ 36781 h 36781"/>
                  <a:gd name="connsiteX4" fmla="*/ 39373 w 39713"/>
                  <a:gd name="connsiteY4" fmla="*/ 23322 h 36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13" h="36781">
                    <a:moveTo>
                      <a:pt x="39373" y="23322"/>
                    </a:moveTo>
                    <a:cubicBezTo>
                      <a:pt x="41431" y="14235"/>
                      <a:pt x="33887" y="2834"/>
                      <a:pt x="24286" y="434"/>
                    </a:cubicBezTo>
                    <a:cubicBezTo>
                      <a:pt x="12198" y="-2481"/>
                      <a:pt x="-3318" y="9777"/>
                      <a:pt x="626" y="22808"/>
                    </a:cubicBezTo>
                    <a:cubicBezTo>
                      <a:pt x="3540" y="32409"/>
                      <a:pt x="15113" y="36781"/>
                      <a:pt x="24286" y="36781"/>
                    </a:cubicBezTo>
                    <a:cubicBezTo>
                      <a:pt x="33201" y="36867"/>
                      <a:pt x="39202" y="30866"/>
                      <a:pt x="39373" y="233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5" name="图形 2">
              <a:extLst>
                <a:ext uri="{FF2B5EF4-FFF2-40B4-BE49-F238E27FC236}">
                  <a16:creationId xmlns:a16="http://schemas.microsoft.com/office/drawing/2014/main" id="{78F0F493-94D7-D03A-F45C-E98D0705B79C}"/>
                </a:ext>
              </a:extLst>
            </p:cNvPr>
            <p:cNvGrpSpPr/>
            <p:nvPr/>
          </p:nvGrpSpPr>
          <p:grpSpPr>
            <a:xfrm>
              <a:off x="3454974" y="4242893"/>
              <a:ext cx="323400" cy="311207"/>
              <a:chOff x="3454974" y="4242893"/>
              <a:chExt cx="323400" cy="311207"/>
            </a:xfrm>
          </p:grpSpPr>
          <p:sp>
            <p:nvSpPr>
              <p:cNvPr id="2112" name="任意多边形: 形状 2111">
                <a:extLst>
                  <a:ext uri="{FF2B5EF4-FFF2-40B4-BE49-F238E27FC236}">
                    <a16:creationId xmlns:a16="http://schemas.microsoft.com/office/drawing/2014/main" id="{967D8C4B-CADF-A391-CA63-F1BAA85FCC9D}"/>
                  </a:ext>
                </a:extLst>
              </p:cNvPr>
              <p:cNvSpPr/>
              <p:nvPr/>
            </p:nvSpPr>
            <p:spPr>
              <a:xfrm>
                <a:off x="3454974" y="4242893"/>
                <a:ext cx="323400" cy="311207"/>
              </a:xfrm>
              <a:custGeom>
                <a:avLst/>
                <a:gdLst>
                  <a:gd name="connsiteX0" fmla="*/ 298590 w 323400"/>
                  <a:gd name="connsiteY0" fmla="*/ 203577 h 311207"/>
                  <a:gd name="connsiteX1" fmla="*/ 218780 w 323400"/>
                  <a:gd name="connsiteY1" fmla="*/ 160114 h 311207"/>
                  <a:gd name="connsiteX2" fmla="*/ 301419 w 323400"/>
                  <a:gd name="connsiteY2" fmla="*/ 45500 h 311207"/>
                  <a:gd name="connsiteX3" fmla="*/ 297047 w 323400"/>
                  <a:gd name="connsiteY3" fmla="*/ 40442 h 311207"/>
                  <a:gd name="connsiteX4" fmla="*/ 177460 w 323400"/>
                  <a:gd name="connsiteY4" fmla="*/ 99335 h 311207"/>
                  <a:gd name="connsiteX5" fmla="*/ 136398 w 323400"/>
                  <a:gd name="connsiteY5" fmla="*/ 27841 h 311207"/>
                  <a:gd name="connsiteX6" fmla="*/ 82220 w 323400"/>
                  <a:gd name="connsiteY6" fmla="*/ 1695 h 311207"/>
                  <a:gd name="connsiteX7" fmla="*/ 79562 w 323400"/>
                  <a:gd name="connsiteY7" fmla="*/ 60245 h 311207"/>
                  <a:gd name="connsiteX8" fmla="*/ 112138 w 323400"/>
                  <a:gd name="connsiteY8" fmla="*/ 124796 h 311207"/>
                  <a:gd name="connsiteX9" fmla="*/ 45101 w 323400"/>
                  <a:gd name="connsiteY9" fmla="*/ 134825 h 311207"/>
                  <a:gd name="connsiteX10" fmla="*/ 524 w 323400"/>
                  <a:gd name="connsiteY10" fmla="*/ 174859 h 311207"/>
                  <a:gd name="connsiteX11" fmla="*/ 70818 w 323400"/>
                  <a:gd name="connsiteY11" fmla="*/ 199891 h 311207"/>
                  <a:gd name="connsiteX12" fmla="*/ 120624 w 323400"/>
                  <a:gd name="connsiteY12" fmla="*/ 194404 h 311207"/>
                  <a:gd name="connsiteX13" fmla="*/ 103651 w 323400"/>
                  <a:gd name="connsiteY13" fmla="*/ 262041 h 311207"/>
                  <a:gd name="connsiteX14" fmla="*/ 113338 w 323400"/>
                  <a:gd name="connsiteY14" fmla="*/ 309961 h 311207"/>
                  <a:gd name="connsiteX15" fmla="*/ 152686 w 323400"/>
                  <a:gd name="connsiteY15" fmla="*/ 284073 h 311207"/>
                  <a:gd name="connsiteX16" fmla="*/ 190490 w 323400"/>
                  <a:gd name="connsiteY16" fmla="*/ 214807 h 311207"/>
                  <a:gd name="connsiteX17" fmla="*/ 261471 w 323400"/>
                  <a:gd name="connsiteY17" fmla="*/ 254583 h 311207"/>
                  <a:gd name="connsiteX18" fmla="*/ 320621 w 323400"/>
                  <a:gd name="connsiteY18" fmla="*/ 246696 h 311207"/>
                  <a:gd name="connsiteX19" fmla="*/ 298590 w 323400"/>
                  <a:gd name="connsiteY19" fmla="*/ 203577 h 311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3400" h="311207">
                    <a:moveTo>
                      <a:pt x="298590" y="203577"/>
                    </a:moveTo>
                    <a:cubicBezTo>
                      <a:pt x="275101" y="181888"/>
                      <a:pt x="248440" y="169887"/>
                      <a:pt x="218780" y="160114"/>
                    </a:cubicBezTo>
                    <a:cubicBezTo>
                      <a:pt x="260699" y="137397"/>
                      <a:pt x="293017" y="91620"/>
                      <a:pt x="301419" y="45500"/>
                    </a:cubicBezTo>
                    <a:cubicBezTo>
                      <a:pt x="301933" y="42585"/>
                      <a:pt x="299790" y="40528"/>
                      <a:pt x="297047" y="40442"/>
                    </a:cubicBezTo>
                    <a:cubicBezTo>
                      <a:pt x="253155" y="37613"/>
                      <a:pt x="202578" y="62131"/>
                      <a:pt x="177460" y="99335"/>
                    </a:cubicBezTo>
                    <a:cubicBezTo>
                      <a:pt x="169488" y="70960"/>
                      <a:pt x="158001" y="49358"/>
                      <a:pt x="136398" y="27841"/>
                    </a:cubicBezTo>
                    <a:cubicBezTo>
                      <a:pt x="127997" y="19439"/>
                      <a:pt x="96193" y="-6878"/>
                      <a:pt x="82220" y="1695"/>
                    </a:cubicBezTo>
                    <a:cubicBezTo>
                      <a:pt x="64217" y="12753"/>
                      <a:pt x="75533" y="44385"/>
                      <a:pt x="79562" y="60245"/>
                    </a:cubicBezTo>
                    <a:cubicBezTo>
                      <a:pt x="85563" y="83990"/>
                      <a:pt x="94821" y="107736"/>
                      <a:pt x="112138" y="124796"/>
                    </a:cubicBezTo>
                    <a:cubicBezTo>
                      <a:pt x="90106" y="121967"/>
                      <a:pt x="65246" y="128825"/>
                      <a:pt x="45101" y="134825"/>
                    </a:cubicBezTo>
                    <a:cubicBezTo>
                      <a:pt x="34214" y="138083"/>
                      <a:pt x="-4963" y="158057"/>
                      <a:pt x="524" y="174859"/>
                    </a:cubicBezTo>
                    <a:cubicBezTo>
                      <a:pt x="7382" y="196205"/>
                      <a:pt x="53759" y="198262"/>
                      <a:pt x="70818" y="199891"/>
                    </a:cubicBezTo>
                    <a:cubicBezTo>
                      <a:pt x="86592" y="201434"/>
                      <a:pt x="105451" y="201176"/>
                      <a:pt x="120624" y="194404"/>
                    </a:cubicBezTo>
                    <a:cubicBezTo>
                      <a:pt x="109480" y="214893"/>
                      <a:pt x="105365" y="237781"/>
                      <a:pt x="103651" y="262041"/>
                    </a:cubicBezTo>
                    <a:cubicBezTo>
                      <a:pt x="102622" y="276615"/>
                      <a:pt x="99193" y="300532"/>
                      <a:pt x="113338" y="309961"/>
                    </a:cubicBezTo>
                    <a:cubicBezTo>
                      <a:pt x="124396" y="317334"/>
                      <a:pt x="146942" y="289816"/>
                      <a:pt x="152686" y="284073"/>
                    </a:cubicBezTo>
                    <a:cubicBezTo>
                      <a:pt x="171031" y="265727"/>
                      <a:pt x="188776" y="241381"/>
                      <a:pt x="190490" y="214807"/>
                    </a:cubicBezTo>
                    <a:cubicBezTo>
                      <a:pt x="208321" y="236838"/>
                      <a:pt x="232924" y="249268"/>
                      <a:pt x="261471" y="254583"/>
                    </a:cubicBezTo>
                    <a:cubicBezTo>
                      <a:pt x="276473" y="257412"/>
                      <a:pt x="310420" y="261527"/>
                      <a:pt x="320621" y="246696"/>
                    </a:cubicBezTo>
                    <a:cubicBezTo>
                      <a:pt x="331165" y="230923"/>
                      <a:pt x="309048" y="213178"/>
                      <a:pt x="298590" y="20357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3" name="任意多边形: 形状 2112">
                <a:extLst>
                  <a:ext uri="{FF2B5EF4-FFF2-40B4-BE49-F238E27FC236}">
                    <a16:creationId xmlns:a16="http://schemas.microsoft.com/office/drawing/2014/main" id="{F2F32B60-614A-7BB3-2137-F73862D1EC8C}"/>
                  </a:ext>
                </a:extLst>
              </p:cNvPr>
              <p:cNvSpPr/>
              <p:nvPr/>
            </p:nvSpPr>
            <p:spPr>
              <a:xfrm>
                <a:off x="3601645" y="4373464"/>
                <a:ext cx="47649" cy="46180"/>
              </a:xfrm>
              <a:custGeom>
                <a:avLst/>
                <a:gdLst>
                  <a:gd name="connsiteX0" fmla="*/ 40391 w 47649"/>
                  <a:gd name="connsiteY0" fmla="*/ 6055 h 46180"/>
                  <a:gd name="connsiteX1" fmla="*/ 6872 w 47649"/>
                  <a:gd name="connsiteY1" fmla="*/ 6226 h 46180"/>
                  <a:gd name="connsiteX2" fmla="*/ 13987 w 47649"/>
                  <a:gd name="connsiteY2" fmla="*/ 45402 h 46180"/>
                  <a:gd name="connsiteX3" fmla="*/ 44162 w 47649"/>
                  <a:gd name="connsiteY3" fmla="*/ 30572 h 46180"/>
                  <a:gd name="connsiteX4" fmla="*/ 40391 w 47649"/>
                  <a:gd name="connsiteY4" fmla="*/ 6055 h 4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49" h="46180">
                    <a:moveTo>
                      <a:pt x="40391" y="6055"/>
                    </a:moveTo>
                    <a:cubicBezTo>
                      <a:pt x="32418" y="-2089"/>
                      <a:pt x="15702" y="-2003"/>
                      <a:pt x="6872" y="6226"/>
                    </a:cubicBezTo>
                    <a:cubicBezTo>
                      <a:pt x="-4186" y="16599"/>
                      <a:pt x="-1958" y="40687"/>
                      <a:pt x="13987" y="45402"/>
                    </a:cubicBezTo>
                    <a:cubicBezTo>
                      <a:pt x="25817" y="48917"/>
                      <a:pt x="37990" y="39916"/>
                      <a:pt x="44162" y="30572"/>
                    </a:cubicBezTo>
                    <a:cubicBezTo>
                      <a:pt x="50163" y="21399"/>
                      <a:pt x="48106" y="11370"/>
                      <a:pt x="40391" y="60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6" name="图形 2">
              <a:extLst>
                <a:ext uri="{FF2B5EF4-FFF2-40B4-BE49-F238E27FC236}">
                  <a16:creationId xmlns:a16="http://schemas.microsoft.com/office/drawing/2014/main" id="{45E19303-C357-D5C5-E0A3-34F3DC1CDCA6}"/>
                </a:ext>
              </a:extLst>
            </p:cNvPr>
            <p:cNvGrpSpPr/>
            <p:nvPr/>
          </p:nvGrpSpPr>
          <p:grpSpPr>
            <a:xfrm>
              <a:off x="4682629" y="5955915"/>
              <a:ext cx="267138" cy="273522"/>
              <a:chOff x="4682629" y="5955915"/>
              <a:chExt cx="267138" cy="273522"/>
            </a:xfrm>
          </p:grpSpPr>
          <p:sp>
            <p:nvSpPr>
              <p:cNvPr id="2110" name="任意多边形: 形状 2109">
                <a:extLst>
                  <a:ext uri="{FF2B5EF4-FFF2-40B4-BE49-F238E27FC236}">
                    <a16:creationId xmlns:a16="http://schemas.microsoft.com/office/drawing/2014/main" id="{665A0FD0-0ED0-B6DF-861E-4A0030712110}"/>
                  </a:ext>
                </a:extLst>
              </p:cNvPr>
              <p:cNvSpPr/>
              <p:nvPr/>
            </p:nvSpPr>
            <p:spPr>
              <a:xfrm>
                <a:off x="4682629" y="5955915"/>
                <a:ext cx="267138" cy="273522"/>
              </a:xfrm>
              <a:custGeom>
                <a:avLst/>
                <a:gdLst>
                  <a:gd name="connsiteX0" fmla="*/ 198304 w 267138"/>
                  <a:gd name="connsiteY0" fmla="*/ 232487 h 273522"/>
                  <a:gd name="connsiteX1" fmla="*/ 160242 w 267138"/>
                  <a:gd name="connsiteY1" fmla="*/ 168622 h 273522"/>
                  <a:gd name="connsiteX2" fmla="*/ 266284 w 267138"/>
                  <a:gd name="connsiteY2" fmla="*/ 122416 h 273522"/>
                  <a:gd name="connsiteX3" fmla="*/ 265341 w 267138"/>
                  <a:gd name="connsiteY3" fmla="*/ 117015 h 273522"/>
                  <a:gd name="connsiteX4" fmla="*/ 156556 w 267138"/>
                  <a:gd name="connsiteY4" fmla="*/ 108528 h 273522"/>
                  <a:gd name="connsiteX5" fmla="*/ 157499 w 267138"/>
                  <a:gd name="connsiteY5" fmla="*/ 41063 h 273522"/>
                  <a:gd name="connsiteX6" fmla="*/ 130324 w 267138"/>
                  <a:gd name="connsiteY6" fmla="*/ 1 h 273522"/>
                  <a:gd name="connsiteX7" fmla="*/ 104006 w 267138"/>
                  <a:gd name="connsiteY7" fmla="*/ 40120 h 273522"/>
                  <a:gd name="connsiteX8" fmla="*/ 99977 w 267138"/>
                  <a:gd name="connsiteY8" fmla="*/ 99185 h 273522"/>
                  <a:gd name="connsiteX9" fmla="*/ 48542 w 267138"/>
                  <a:gd name="connsiteY9" fmla="*/ 78268 h 273522"/>
                  <a:gd name="connsiteX10" fmla="*/ 365 w 267138"/>
                  <a:gd name="connsiteY10" fmla="*/ 87869 h 273522"/>
                  <a:gd name="connsiteX11" fmla="*/ 39370 w 267138"/>
                  <a:gd name="connsiteY11" fmla="*/ 134846 h 273522"/>
                  <a:gd name="connsiteX12" fmla="*/ 76660 w 267138"/>
                  <a:gd name="connsiteY12" fmla="*/ 151819 h 273522"/>
                  <a:gd name="connsiteX13" fmla="*/ 36455 w 267138"/>
                  <a:gd name="connsiteY13" fmla="*/ 192368 h 273522"/>
                  <a:gd name="connsiteX14" fmla="*/ 23253 w 267138"/>
                  <a:gd name="connsiteY14" fmla="*/ 230172 h 273522"/>
                  <a:gd name="connsiteX15" fmla="*/ 61744 w 267138"/>
                  <a:gd name="connsiteY15" fmla="*/ 228372 h 273522"/>
                  <a:gd name="connsiteX16" fmla="*/ 117208 w 267138"/>
                  <a:gd name="connsiteY16" fmla="*/ 195454 h 273522"/>
                  <a:gd name="connsiteX17" fmla="*/ 150555 w 267138"/>
                  <a:gd name="connsiteY17" fmla="*/ 253061 h 273522"/>
                  <a:gd name="connsiteX18" fmla="*/ 195475 w 267138"/>
                  <a:gd name="connsiteY18" fmla="*/ 272178 h 273522"/>
                  <a:gd name="connsiteX19" fmla="*/ 198304 w 267138"/>
                  <a:gd name="connsiteY19" fmla="*/ 232487 h 27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38" h="273522">
                    <a:moveTo>
                      <a:pt x="198304" y="232487"/>
                    </a:moveTo>
                    <a:cubicBezTo>
                      <a:pt x="190760" y="207455"/>
                      <a:pt x="177044" y="187824"/>
                      <a:pt x="160242" y="168622"/>
                    </a:cubicBezTo>
                    <a:cubicBezTo>
                      <a:pt x="199161" y="170165"/>
                      <a:pt x="241081" y="151391"/>
                      <a:pt x="266284" y="122416"/>
                    </a:cubicBezTo>
                    <a:cubicBezTo>
                      <a:pt x="267827" y="120616"/>
                      <a:pt x="267141" y="118301"/>
                      <a:pt x="265341" y="117015"/>
                    </a:cubicBezTo>
                    <a:cubicBezTo>
                      <a:pt x="235594" y="96698"/>
                      <a:pt x="189817" y="92840"/>
                      <a:pt x="156556" y="108528"/>
                    </a:cubicBezTo>
                    <a:cubicBezTo>
                      <a:pt x="162814" y="85211"/>
                      <a:pt x="163671" y="65237"/>
                      <a:pt x="157499" y="41063"/>
                    </a:cubicBezTo>
                    <a:cubicBezTo>
                      <a:pt x="155099" y="31633"/>
                      <a:pt x="143783" y="-171"/>
                      <a:pt x="130324" y="1"/>
                    </a:cubicBezTo>
                    <a:cubicBezTo>
                      <a:pt x="113093" y="258"/>
                      <a:pt x="107778" y="27261"/>
                      <a:pt x="104006" y="40120"/>
                    </a:cubicBezTo>
                    <a:cubicBezTo>
                      <a:pt x="98349" y="59322"/>
                      <a:pt x="94920" y="79896"/>
                      <a:pt x="99977" y="99185"/>
                    </a:cubicBezTo>
                    <a:cubicBezTo>
                      <a:pt x="85661" y="88040"/>
                      <a:pt x="65259" y="82468"/>
                      <a:pt x="48542" y="78268"/>
                    </a:cubicBezTo>
                    <a:cubicBezTo>
                      <a:pt x="39541" y="76039"/>
                      <a:pt x="3623" y="73724"/>
                      <a:pt x="365" y="87869"/>
                    </a:cubicBezTo>
                    <a:cubicBezTo>
                      <a:pt x="-3750" y="105785"/>
                      <a:pt x="28054" y="126616"/>
                      <a:pt x="39370" y="134846"/>
                    </a:cubicBezTo>
                    <a:cubicBezTo>
                      <a:pt x="49828" y="142561"/>
                      <a:pt x="63201" y="150276"/>
                      <a:pt x="76660" y="151819"/>
                    </a:cubicBezTo>
                    <a:cubicBezTo>
                      <a:pt x="60201" y="161678"/>
                      <a:pt x="47771" y="175994"/>
                      <a:pt x="36455" y="192368"/>
                    </a:cubicBezTo>
                    <a:cubicBezTo>
                      <a:pt x="29683" y="202226"/>
                      <a:pt x="17253" y="217656"/>
                      <a:pt x="23253" y="230172"/>
                    </a:cubicBezTo>
                    <a:cubicBezTo>
                      <a:pt x="27968" y="239945"/>
                      <a:pt x="55315" y="230000"/>
                      <a:pt x="61744" y="228372"/>
                    </a:cubicBezTo>
                    <a:cubicBezTo>
                      <a:pt x="82318" y="223143"/>
                      <a:pt x="104949" y="213456"/>
                      <a:pt x="117208" y="195454"/>
                    </a:cubicBezTo>
                    <a:cubicBezTo>
                      <a:pt x="120637" y="218342"/>
                      <a:pt x="132724" y="237459"/>
                      <a:pt x="150555" y="253061"/>
                    </a:cubicBezTo>
                    <a:cubicBezTo>
                      <a:pt x="159985" y="261290"/>
                      <a:pt x="182102" y="278435"/>
                      <a:pt x="195475" y="272178"/>
                    </a:cubicBezTo>
                    <a:cubicBezTo>
                      <a:pt x="209877" y="265234"/>
                      <a:pt x="201647" y="243545"/>
                      <a:pt x="198304" y="23248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1" name="任意多边形: 形状 2110">
                <a:extLst>
                  <a:ext uri="{FF2B5EF4-FFF2-40B4-BE49-F238E27FC236}">
                    <a16:creationId xmlns:a16="http://schemas.microsoft.com/office/drawing/2014/main" id="{23C61A5D-4043-CD0D-5F6A-FE9E62206ACA}"/>
                  </a:ext>
                </a:extLst>
              </p:cNvPr>
              <p:cNvSpPr/>
              <p:nvPr/>
            </p:nvSpPr>
            <p:spPr>
              <a:xfrm>
                <a:off x="4791504" y="6080426"/>
                <a:ext cx="40226" cy="36263"/>
              </a:xfrm>
              <a:custGeom>
                <a:avLst/>
                <a:gdLst>
                  <a:gd name="connsiteX0" fmla="*/ 38937 w 40226"/>
                  <a:gd name="connsiteY0" fmla="*/ 14279 h 36263"/>
                  <a:gd name="connsiteX1" fmla="*/ 15277 w 40226"/>
                  <a:gd name="connsiteY1" fmla="*/ 391 h 36263"/>
                  <a:gd name="connsiteX2" fmla="*/ 3962 w 40226"/>
                  <a:gd name="connsiteY2" fmla="*/ 30909 h 36263"/>
                  <a:gd name="connsiteX3" fmla="*/ 31394 w 40226"/>
                  <a:gd name="connsiteY3" fmla="*/ 33053 h 36263"/>
                  <a:gd name="connsiteX4" fmla="*/ 38937 w 40226"/>
                  <a:gd name="connsiteY4" fmla="*/ 14279 h 3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26" h="36263">
                    <a:moveTo>
                      <a:pt x="38937" y="14279"/>
                    </a:moveTo>
                    <a:cubicBezTo>
                      <a:pt x="36709" y="5192"/>
                      <a:pt x="24964" y="-1752"/>
                      <a:pt x="15277" y="391"/>
                    </a:cubicBezTo>
                    <a:cubicBezTo>
                      <a:pt x="3190" y="3049"/>
                      <a:pt x="-5382" y="20965"/>
                      <a:pt x="3962" y="30909"/>
                    </a:cubicBezTo>
                    <a:cubicBezTo>
                      <a:pt x="10820" y="38282"/>
                      <a:pt x="23164" y="37081"/>
                      <a:pt x="31394" y="33053"/>
                    </a:cubicBezTo>
                    <a:cubicBezTo>
                      <a:pt x="39366" y="29195"/>
                      <a:pt x="42109" y="21222"/>
                      <a:pt x="38937" y="142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7" name="图形 2">
              <a:extLst>
                <a:ext uri="{FF2B5EF4-FFF2-40B4-BE49-F238E27FC236}">
                  <a16:creationId xmlns:a16="http://schemas.microsoft.com/office/drawing/2014/main" id="{28A9CAE6-A8A7-EB56-698F-75ED1C7F4741}"/>
                </a:ext>
              </a:extLst>
            </p:cNvPr>
            <p:cNvGrpSpPr/>
            <p:nvPr/>
          </p:nvGrpSpPr>
          <p:grpSpPr>
            <a:xfrm>
              <a:off x="4242934" y="5903199"/>
              <a:ext cx="440913" cy="438641"/>
              <a:chOff x="4242934" y="5903199"/>
              <a:chExt cx="440913" cy="438641"/>
            </a:xfrm>
          </p:grpSpPr>
          <p:sp>
            <p:nvSpPr>
              <p:cNvPr id="2108" name="任意多边形: 形状 2107">
                <a:extLst>
                  <a:ext uri="{FF2B5EF4-FFF2-40B4-BE49-F238E27FC236}">
                    <a16:creationId xmlns:a16="http://schemas.microsoft.com/office/drawing/2014/main" id="{DB92C5A3-5C83-1735-D6EF-BE13910149AC}"/>
                  </a:ext>
                </a:extLst>
              </p:cNvPr>
              <p:cNvSpPr/>
              <p:nvPr/>
            </p:nvSpPr>
            <p:spPr>
              <a:xfrm>
                <a:off x="4242934" y="5903199"/>
                <a:ext cx="440913" cy="438641"/>
              </a:xfrm>
              <a:custGeom>
                <a:avLst/>
                <a:gdLst>
                  <a:gd name="connsiteX0" fmla="*/ 373538 w 440913"/>
                  <a:gd name="connsiteY0" fmla="*/ 102437 h 438641"/>
                  <a:gd name="connsiteX1" fmla="*/ 272640 w 440913"/>
                  <a:gd name="connsiteY1" fmla="*/ 170159 h 438641"/>
                  <a:gd name="connsiteX2" fmla="*/ 187858 w 440913"/>
                  <a:gd name="connsiteY2" fmla="*/ 1281 h 438641"/>
                  <a:gd name="connsiteX3" fmla="*/ 179114 w 440913"/>
                  <a:gd name="connsiteY3" fmla="*/ 3339 h 438641"/>
                  <a:gd name="connsiteX4" fmla="*/ 174828 w 440913"/>
                  <a:gd name="connsiteY4" fmla="*/ 181647 h 438641"/>
                  <a:gd name="connsiteX5" fmla="*/ 64585 w 440913"/>
                  <a:gd name="connsiteY5" fmla="*/ 186104 h 438641"/>
                  <a:gd name="connsiteX6" fmla="*/ 34 w 440913"/>
                  <a:gd name="connsiteY6" fmla="*/ 234196 h 438641"/>
                  <a:gd name="connsiteX7" fmla="*/ 67843 w 440913"/>
                  <a:gd name="connsiteY7" fmla="*/ 273544 h 438641"/>
                  <a:gd name="connsiteX8" fmla="*/ 164541 w 440913"/>
                  <a:gd name="connsiteY8" fmla="*/ 274830 h 438641"/>
                  <a:gd name="connsiteX9" fmla="*/ 134966 w 440913"/>
                  <a:gd name="connsiteY9" fmla="*/ 360555 h 438641"/>
                  <a:gd name="connsiteX10" fmla="*/ 154854 w 440913"/>
                  <a:gd name="connsiteY10" fmla="*/ 438307 h 438641"/>
                  <a:gd name="connsiteX11" fmla="*/ 227977 w 440913"/>
                  <a:gd name="connsiteY11" fmla="*/ 370499 h 438641"/>
                  <a:gd name="connsiteX12" fmla="*/ 252323 w 440913"/>
                  <a:gd name="connsiteY12" fmla="*/ 308091 h 438641"/>
                  <a:gd name="connsiteX13" fmla="*/ 322017 w 440913"/>
                  <a:gd name="connsiteY13" fmla="*/ 370070 h 438641"/>
                  <a:gd name="connsiteX14" fmla="*/ 384854 w 440913"/>
                  <a:gd name="connsiteY14" fmla="*/ 388244 h 438641"/>
                  <a:gd name="connsiteX15" fmla="*/ 378510 w 440913"/>
                  <a:gd name="connsiteY15" fmla="*/ 325579 h 438641"/>
                  <a:gd name="connsiteX16" fmla="*/ 319789 w 440913"/>
                  <a:gd name="connsiteY16" fmla="*/ 237882 h 438641"/>
                  <a:gd name="connsiteX17" fmla="*/ 410914 w 440913"/>
                  <a:gd name="connsiteY17" fmla="*/ 178389 h 438641"/>
                  <a:gd name="connsiteX18" fmla="*/ 438089 w 440913"/>
                  <a:gd name="connsiteY18" fmla="*/ 103380 h 438641"/>
                  <a:gd name="connsiteX19" fmla="*/ 373538 w 440913"/>
                  <a:gd name="connsiteY19" fmla="*/ 102437 h 438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40913" h="438641">
                    <a:moveTo>
                      <a:pt x="373538" y="102437"/>
                    </a:moveTo>
                    <a:cubicBezTo>
                      <a:pt x="333333" y="116924"/>
                      <a:pt x="302558" y="141013"/>
                      <a:pt x="272640" y="170159"/>
                    </a:cubicBezTo>
                    <a:cubicBezTo>
                      <a:pt x="271697" y="106466"/>
                      <a:pt x="237407" y="39772"/>
                      <a:pt x="187858" y="1281"/>
                    </a:cubicBezTo>
                    <a:cubicBezTo>
                      <a:pt x="184686" y="-1205"/>
                      <a:pt x="181000" y="167"/>
                      <a:pt x="179114" y="3339"/>
                    </a:cubicBezTo>
                    <a:cubicBezTo>
                      <a:pt x="148596" y="53659"/>
                      <a:pt x="146453" y="128840"/>
                      <a:pt x="174828" y="181647"/>
                    </a:cubicBezTo>
                    <a:cubicBezTo>
                      <a:pt x="136251" y="173588"/>
                      <a:pt x="103504" y="173846"/>
                      <a:pt x="64585" y="186104"/>
                    </a:cubicBezTo>
                    <a:cubicBezTo>
                      <a:pt x="49412" y="190905"/>
                      <a:pt x="-1509" y="212250"/>
                      <a:pt x="34" y="234196"/>
                    </a:cubicBezTo>
                    <a:cubicBezTo>
                      <a:pt x="2006" y="262314"/>
                      <a:pt x="46583" y="268486"/>
                      <a:pt x="67843" y="273544"/>
                    </a:cubicBezTo>
                    <a:cubicBezTo>
                      <a:pt x="99733" y="281087"/>
                      <a:pt x="133508" y="284859"/>
                      <a:pt x="164541" y="274830"/>
                    </a:cubicBezTo>
                    <a:cubicBezTo>
                      <a:pt x="147567" y="299262"/>
                      <a:pt x="140366" y="332951"/>
                      <a:pt x="134966" y="360555"/>
                    </a:cubicBezTo>
                    <a:cubicBezTo>
                      <a:pt x="132051" y="375471"/>
                      <a:pt x="131536" y="434278"/>
                      <a:pt x="154854" y="438307"/>
                    </a:cubicBezTo>
                    <a:cubicBezTo>
                      <a:pt x="184429" y="443365"/>
                      <a:pt x="215547" y="389616"/>
                      <a:pt x="227977" y="370499"/>
                    </a:cubicBezTo>
                    <a:cubicBezTo>
                      <a:pt x="239550" y="352668"/>
                      <a:pt x="251037" y="330208"/>
                      <a:pt x="252323" y="308091"/>
                    </a:cubicBezTo>
                    <a:cubicBezTo>
                      <a:pt x="269811" y="333980"/>
                      <a:pt x="294328" y="353097"/>
                      <a:pt x="322017" y="370070"/>
                    </a:cubicBezTo>
                    <a:cubicBezTo>
                      <a:pt x="338648" y="380271"/>
                      <a:pt x="364966" y="399217"/>
                      <a:pt x="384854" y="388244"/>
                    </a:cubicBezTo>
                    <a:cubicBezTo>
                      <a:pt x="400370" y="379671"/>
                      <a:pt x="381768" y="335952"/>
                      <a:pt x="378510" y="325579"/>
                    </a:cubicBezTo>
                    <a:cubicBezTo>
                      <a:pt x="368138" y="292489"/>
                      <a:pt x="350221" y="256399"/>
                      <a:pt x="319789" y="237882"/>
                    </a:cubicBezTo>
                    <a:cubicBezTo>
                      <a:pt x="356908" y="230338"/>
                      <a:pt x="386997" y="208907"/>
                      <a:pt x="410914" y="178389"/>
                    </a:cubicBezTo>
                    <a:cubicBezTo>
                      <a:pt x="423516" y="162273"/>
                      <a:pt x="449491" y="124639"/>
                      <a:pt x="438089" y="103380"/>
                    </a:cubicBezTo>
                    <a:cubicBezTo>
                      <a:pt x="426088" y="80748"/>
                      <a:pt x="391369" y="96007"/>
                      <a:pt x="373538" y="102437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9" name="任意多边形: 形状 2108">
                <a:extLst>
                  <a:ext uri="{FF2B5EF4-FFF2-40B4-BE49-F238E27FC236}">
                    <a16:creationId xmlns:a16="http://schemas.microsoft.com/office/drawing/2014/main" id="{933886F7-CC13-F835-84D8-01540C65D75E}"/>
                  </a:ext>
                </a:extLst>
              </p:cNvPr>
              <p:cNvSpPr/>
              <p:nvPr/>
            </p:nvSpPr>
            <p:spPr>
              <a:xfrm>
                <a:off x="4446578" y="6093749"/>
                <a:ext cx="59424" cy="65756"/>
              </a:xfrm>
              <a:custGeom>
                <a:avLst/>
                <a:gdLst>
                  <a:gd name="connsiteX0" fmla="*/ 21504 w 59424"/>
                  <a:gd name="connsiteY0" fmla="*/ 2669 h 65756"/>
                  <a:gd name="connsiteX1" fmla="*/ 1015 w 59424"/>
                  <a:gd name="connsiteY1" fmla="*/ 42531 h 65756"/>
                  <a:gd name="connsiteX2" fmla="*/ 51850 w 59424"/>
                  <a:gd name="connsiteY2" fmla="*/ 58390 h 65756"/>
                  <a:gd name="connsiteX3" fmla="*/ 52879 w 59424"/>
                  <a:gd name="connsiteY3" fmla="*/ 13470 h 65756"/>
                  <a:gd name="connsiteX4" fmla="*/ 21504 w 59424"/>
                  <a:gd name="connsiteY4" fmla="*/ 2669 h 6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4" h="65756">
                    <a:moveTo>
                      <a:pt x="21504" y="2669"/>
                    </a:moveTo>
                    <a:cubicBezTo>
                      <a:pt x="6930" y="7041"/>
                      <a:pt x="-3357" y="26929"/>
                      <a:pt x="1015" y="42531"/>
                    </a:cubicBezTo>
                    <a:cubicBezTo>
                      <a:pt x="6502" y="62077"/>
                      <a:pt x="36420" y="74421"/>
                      <a:pt x="51850" y="58390"/>
                    </a:cubicBezTo>
                    <a:cubicBezTo>
                      <a:pt x="63252" y="46561"/>
                      <a:pt x="60251" y="26501"/>
                      <a:pt x="52879" y="13470"/>
                    </a:cubicBezTo>
                    <a:cubicBezTo>
                      <a:pt x="45678" y="612"/>
                      <a:pt x="32476" y="-3160"/>
                      <a:pt x="21504" y="26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583" name="图形 2">
            <a:extLst>
              <a:ext uri="{FF2B5EF4-FFF2-40B4-BE49-F238E27FC236}">
                <a16:creationId xmlns:a16="http://schemas.microsoft.com/office/drawing/2014/main" id="{C8B64E8C-1405-CA3D-F7E8-25D90599D322}"/>
              </a:ext>
            </a:extLst>
          </p:cNvPr>
          <p:cNvGrpSpPr/>
          <p:nvPr/>
        </p:nvGrpSpPr>
        <p:grpSpPr>
          <a:xfrm>
            <a:off x="1237793" y="4901855"/>
            <a:ext cx="1583136" cy="1423461"/>
            <a:chOff x="2747944" y="271016"/>
            <a:chExt cx="3252846" cy="2924764"/>
          </a:xfrm>
        </p:grpSpPr>
        <p:grpSp>
          <p:nvGrpSpPr>
            <p:cNvPr id="1964" name="图形 2">
              <a:extLst>
                <a:ext uri="{FF2B5EF4-FFF2-40B4-BE49-F238E27FC236}">
                  <a16:creationId xmlns:a16="http://schemas.microsoft.com/office/drawing/2014/main" id="{A25C90CE-6288-BC87-AE84-FBE0C856C177}"/>
                </a:ext>
              </a:extLst>
            </p:cNvPr>
            <p:cNvGrpSpPr/>
            <p:nvPr/>
          </p:nvGrpSpPr>
          <p:grpSpPr>
            <a:xfrm>
              <a:off x="3149377" y="321997"/>
              <a:ext cx="1080687" cy="957242"/>
              <a:chOff x="3149377" y="321997"/>
              <a:chExt cx="1080687" cy="957242"/>
            </a:xfrm>
          </p:grpSpPr>
          <p:sp>
            <p:nvSpPr>
              <p:cNvPr id="2075" name="任意多边形: 形状 2074">
                <a:extLst>
                  <a:ext uri="{FF2B5EF4-FFF2-40B4-BE49-F238E27FC236}">
                    <a16:creationId xmlns:a16="http://schemas.microsoft.com/office/drawing/2014/main" id="{BAE33B0C-CC02-F0DB-F3B6-471F6D057EA8}"/>
                  </a:ext>
                </a:extLst>
              </p:cNvPr>
              <p:cNvSpPr/>
              <p:nvPr/>
            </p:nvSpPr>
            <p:spPr>
              <a:xfrm>
                <a:off x="3149377" y="321997"/>
                <a:ext cx="1080687" cy="957242"/>
              </a:xfrm>
              <a:custGeom>
                <a:avLst/>
                <a:gdLst>
                  <a:gd name="connsiteX0" fmla="*/ 371786 w 1080687"/>
                  <a:gd name="connsiteY0" fmla="*/ 952047 h 957242"/>
                  <a:gd name="connsiteX1" fmla="*/ 346755 w 1080687"/>
                  <a:gd name="connsiteY1" fmla="*/ 880381 h 957242"/>
                  <a:gd name="connsiteX2" fmla="*/ 335953 w 1080687"/>
                  <a:gd name="connsiteY2" fmla="*/ 814973 h 957242"/>
                  <a:gd name="connsiteX3" fmla="*/ 352412 w 1080687"/>
                  <a:gd name="connsiteY3" fmla="*/ 812915 h 957242"/>
                  <a:gd name="connsiteX4" fmla="*/ 360985 w 1080687"/>
                  <a:gd name="connsiteY4" fmla="*/ 847377 h 957242"/>
                  <a:gd name="connsiteX5" fmla="*/ 537321 w 1080687"/>
                  <a:gd name="connsiteY5" fmla="*/ 932587 h 957242"/>
                  <a:gd name="connsiteX6" fmla="*/ 628790 w 1080687"/>
                  <a:gd name="connsiteY6" fmla="*/ 827317 h 957242"/>
                  <a:gd name="connsiteX7" fmla="*/ 565096 w 1080687"/>
                  <a:gd name="connsiteY7" fmla="*/ 775796 h 957242"/>
                  <a:gd name="connsiteX8" fmla="*/ 520005 w 1080687"/>
                  <a:gd name="connsiteY8" fmla="*/ 688100 h 957242"/>
                  <a:gd name="connsiteX9" fmla="*/ 531492 w 1080687"/>
                  <a:gd name="connsiteY9" fmla="*/ 671983 h 957242"/>
                  <a:gd name="connsiteX10" fmla="*/ 552237 w 1080687"/>
                  <a:gd name="connsiteY10" fmla="*/ 707731 h 957242"/>
                  <a:gd name="connsiteX11" fmla="*/ 592700 w 1080687"/>
                  <a:gd name="connsiteY11" fmla="*/ 760537 h 957242"/>
                  <a:gd name="connsiteX12" fmla="*/ 668909 w 1080687"/>
                  <a:gd name="connsiteY12" fmla="*/ 822002 h 957242"/>
                  <a:gd name="connsiteX13" fmla="*/ 759178 w 1080687"/>
                  <a:gd name="connsiteY13" fmla="*/ 802457 h 957242"/>
                  <a:gd name="connsiteX14" fmla="*/ 824500 w 1080687"/>
                  <a:gd name="connsiteY14" fmla="*/ 751965 h 957242"/>
                  <a:gd name="connsiteX15" fmla="*/ 862219 w 1080687"/>
                  <a:gd name="connsiteY15" fmla="*/ 712960 h 957242"/>
                  <a:gd name="connsiteX16" fmla="*/ 822185 w 1080687"/>
                  <a:gd name="connsiteY16" fmla="*/ 649009 h 957242"/>
                  <a:gd name="connsiteX17" fmla="*/ 736803 w 1080687"/>
                  <a:gd name="connsiteY17" fmla="*/ 553854 h 957242"/>
                  <a:gd name="connsiteX18" fmla="*/ 748805 w 1080687"/>
                  <a:gd name="connsiteY18" fmla="*/ 546911 h 957242"/>
                  <a:gd name="connsiteX19" fmla="*/ 777094 w 1080687"/>
                  <a:gd name="connsiteY19" fmla="*/ 566970 h 957242"/>
                  <a:gd name="connsiteX20" fmla="*/ 798183 w 1080687"/>
                  <a:gd name="connsiteY20" fmla="*/ 587544 h 957242"/>
                  <a:gd name="connsiteX21" fmla="*/ 842674 w 1080687"/>
                  <a:gd name="connsiteY21" fmla="*/ 620720 h 957242"/>
                  <a:gd name="connsiteX22" fmla="*/ 998865 w 1080687"/>
                  <a:gd name="connsiteY22" fmla="*/ 590373 h 957242"/>
                  <a:gd name="connsiteX23" fmla="*/ 992092 w 1080687"/>
                  <a:gd name="connsiteY23" fmla="*/ 451499 h 957242"/>
                  <a:gd name="connsiteX24" fmla="*/ 877135 w 1080687"/>
                  <a:gd name="connsiteY24" fmla="*/ 410094 h 957242"/>
                  <a:gd name="connsiteX25" fmla="*/ 906796 w 1080687"/>
                  <a:gd name="connsiteY25" fmla="*/ 408379 h 957242"/>
                  <a:gd name="connsiteX26" fmla="*/ 938343 w 1080687"/>
                  <a:gd name="connsiteY26" fmla="*/ 410608 h 957242"/>
                  <a:gd name="connsiteX27" fmla="*/ 992521 w 1080687"/>
                  <a:gd name="connsiteY27" fmla="*/ 411294 h 957242"/>
                  <a:gd name="connsiteX28" fmla="*/ 1080132 w 1080687"/>
                  <a:gd name="connsiteY28" fmla="*/ 250902 h 957242"/>
                  <a:gd name="connsiteX29" fmla="*/ 944601 w 1080687"/>
                  <a:gd name="connsiteY29" fmla="*/ 98826 h 957242"/>
                  <a:gd name="connsiteX30" fmla="*/ 746576 w 1080687"/>
                  <a:gd name="connsiteY30" fmla="*/ 203153 h 957242"/>
                  <a:gd name="connsiteX31" fmla="*/ 746405 w 1080687"/>
                  <a:gd name="connsiteY31" fmla="*/ 180522 h 957242"/>
                  <a:gd name="connsiteX32" fmla="*/ 774437 w 1080687"/>
                  <a:gd name="connsiteY32" fmla="*/ 151890 h 957242"/>
                  <a:gd name="connsiteX33" fmla="*/ 840702 w 1080687"/>
                  <a:gd name="connsiteY33" fmla="*/ 81252 h 957242"/>
                  <a:gd name="connsiteX34" fmla="*/ 734146 w 1080687"/>
                  <a:gd name="connsiteY34" fmla="*/ 671 h 957242"/>
                  <a:gd name="connsiteX35" fmla="*/ 609845 w 1080687"/>
                  <a:gd name="connsiteY35" fmla="*/ 35818 h 957242"/>
                  <a:gd name="connsiteX36" fmla="*/ 569211 w 1080687"/>
                  <a:gd name="connsiteY36" fmla="*/ 106284 h 957242"/>
                  <a:gd name="connsiteX37" fmla="*/ 538950 w 1080687"/>
                  <a:gd name="connsiteY37" fmla="*/ 181036 h 957242"/>
                  <a:gd name="connsiteX38" fmla="*/ 534664 w 1080687"/>
                  <a:gd name="connsiteY38" fmla="*/ 54763 h 957242"/>
                  <a:gd name="connsiteX39" fmla="*/ 501403 w 1080687"/>
                  <a:gd name="connsiteY39" fmla="*/ 8129 h 957242"/>
                  <a:gd name="connsiteX40" fmla="*/ 424936 w 1080687"/>
                  <a:gd name="connsiteY40" fmla="*/ 47305 h 957242"/>
                  <a:gd name="connsiteX41" fmla="*/ 362442 w 1080687"/>
                  <a:gd name="connsiteY41" fmla="*/ 88882 h 957242"/>
                  <a:gd name="connsiteX42" fmla="*/ 303463 w 1080687"/>
                  <a:gd name="connsiteY42" fmla="*/ 132516 h 957242"/>
                  <a:gd name="connsiteX43" fmla="*/ 308693 w 1080687"/>
                  <a:gd name="connsiteY43" fmla="*/ 322654 h 957242"/>
                  <a:gd name="connsiteX44" fmla="*/ 284690 w 1080687"/>
                  <a:gd name="connsiteY44" fmla="*/ 306195 h 957242"/>
                  <a:gd name="connsiteX45" fmla="*/ 274317 w 1080687"/>
                  <a:gd name="connsiteY45" fmla="*/ 281420 h 957242"/>
                  <a:gd name="connsiteX46" fmla="*/ 255629 w 1080687"/>
                  <a:gd name="connsiteY46" fmla="*/ 236672 h 957242"/>
                  <a:gd name="connsiteX47" fmla="*/ 196736 w 1080687"/>
                  <a:gd name="connsiteY47" fmla="*/ 195009 h 957242"/>
                  <a:gd name="connsiteX48" fmla="*/ 129185 w 1080687"/>
                  <a:gd name="connsiteY48" fmla="*/ 273191 h 957242"/>
                  <a:gd name="connsiteX49" fmla="*/ 68577 w 1080687"/>
                  <a:gd name="connsiteY49" fmla="*/ 397578 h 957242"/>
                  <a:gd name="connsiteX50" fmla="*/ 92151 w 1080687"/>
                  <a:gd name="connsiteY50" fmla="*/ 488275 h 957242"/>
                  <a:gd name="connsiteX51" fmla="*/ 125070 w 1080687"/>
                  <a:gd name="connsiteY51" fmla="*/ 507477 h 957242"/>
                  <a:gd name="connsiteX52" fmla="*/ 151987 w 1080687"/>
                  <a:gd name="connsiteY52" fmla="*/ 519393 h 957242"/>
                  <a:gd name="connsiteX53" fmla="*/ 147615 w 1080687"/>
                  <a:gd name="connsiteY53" fmla="*/ 536109 h 957242"/>
                  <a:gd name="connsiteX54" fmla="*/ 59576 w 1080687"/>
                  <a:gd name="connsiteY54" fmla="*/ 500791 h 957242"/>
                  <a:gd name="connsiteX55" fmla="*/ 6169 w 1080687"/>
                  <a:gd name="connsiteY55" fmla="*/ 556940 h 957242"/>
                  <a:gd name="connsiteX56" fmla="*/ 124898 w 1080687"/>
                  <a:gd name="connsiteY56" fmla="*/ 752308 h 957242"/>
                  <a:gd name="connsiteX57" fmla="*/ 203937 w 1080687"/>
                  <a:gd name="connsiteY57" fmla="*/ 771082 h 957242"/>
                  <a:gd name="connsiteX58" fmla="*/ 207966 w 1080687"/>
                  <a:gd name="connsiteY58" fmla="*/ 797056 h 957242"/>
                  <a:gd name="connsiteX59" fmla="*/ 363900 w 1080687"/>
                  <a:gd name="connsiteY59" fmla="*/ 957105 h 957242"/>
                  <a:gd name="connsiteX60" fmla="*/ 371786 w 1080687"/>
                  <a:gd name="connsiteY60" fmla="*/ 952047 h 957242"/>
                  <a:gd name="connsiteX61" fmla="*/ 692055 w 1080687"/>
                  <a:gd name="connsiteY61" fmla="*/ 499505 h 957242"/>
                  <a:gd name="connsiteX62" fmla="*/ 629476 w 1080687"/>
                  <a:gd name="connsiteY62" fmla="*/ 428439 h 957242"/>
                  <a:gd name="connsiteX63" fmla="*/ 632905 w 1080687"/>
                  <a:gd name="connsiteY63" fmla="*/ 427839 h 957242"/>
                  <a:gd name="connsiteX64" fmla="*/ 692055 w 1080687"/>
                  <a:gd name="connsiteY64" fmla="*/ 499505 h 957242"/>
                  <a:gd name="connsiteX65" fmla="*/ 701313 w 1080687"/>
                  <a:gd name="connsiteY65" fmla="*/ 270105 h 957242"/>
                  <a:gd name="connsiteX66" fmla="*/ 701913 w 1080687"/>
                  <a:gd name="connsiteY66" fmla="*/ 275162 h 957242"/>
                  <a:gd name="connsiteX67" fmla="*/ 687340 w 1080687"/>
                  <a:gd name="connsiteY67" fmla="*/ 320854 h 957242"/>
                  <a:gd name="connsiteX68" fmla="*/ 620903 w 1080687"/>
                  <a:gd name="connsiteY68" fmla="*/ 358401 h 957242"/>
                  <a:gd name="connsiteX69" fmla="*/ 641649 w 1080687"/>
                  <a:gd name="connsiteY69" fmla="*/ 273276 h 957242"/>
                  <a:gd name="connsiteX70" fmla="*/ 701313 w 1080687"/>
                  <a:gd name="connsiteY70" fmla="*/ 270105 h 957242"/>
                  <a:gd name="connsiteX71" fmla="*/ 449710 w 1080687"/>
                  <a:gd name="connsiteY71" fmla="*/ 319139 h 957242"/>
                  <a:gd name="connsiteX72" fmla="*/ 476285 w 1080687"/>
                  <a:gd name="connsiteY72" fmla="*/ 247816 h 957242"/>
                  <a:gd name="connsiteX73" fmla="*/ 506632 w 1080687"/>
                  <a:gd name="connsiteY73" fmla="*/ 245759 h 957242"/>
                  <a:gd name="connsiteX74" fmla="*/ 538179 w 1080687"/>
                  <a:gd name="connsiteY74" fmla="*/ 268219 h 957242"/>
                  <a:gd name="connsiteX75" fmla="*/ 532949 w 1080687"/>
                  <a:gd name="connsiteY75" fmla="*/ 327798 h 957242"/>
                  <a:gd name="connsiteX76" fmla="*/ 518033 w 1080687"/>
                  <a:gd name="connsiteY76" fmla="*/ 381890 h 957242"/>
                  <a:gd name="connsiteX77" fmla="*/ 509546 w 1080687"/>
                  <a:gd name="connsiteY77" fmla="*/ 413180 h 957242"/>
                  <a:gd name="connsiteX78" fmla="*/ 470027 w 1080687"/>
                  <a:gd name="connsiteY78" fmla="*/ 425867 h 957242"/>
                  <a:gd name="connsiteX79" fmla="*/ 449710 w 1080687"/>
                  <a:gd name="connsiteY79" fmla="*/ 319139 h 957242"/>
                  <a:gd name="connsiteX80" fmla="*/ 299606 w 1080687"/>
                  <a:gd name="connsiteY80" fmla="*/ 506534 h 957242"/>
                  <a:gd name="connsiteX81" fmla="*/ 289833 w 1080687"/>
                  <a:gd name="connsiteY81" fmla="*/ 417980 h 957242"/>
                  <a:gd name="connsiteX82" fmla="*/ 344869 w 1080687"/>
                  <a:gd name="connsiteY82" fmla="*/ 446698 h 957242"/>
                  <a:gd name="connsiteX83" fmla="*/ 383959 w 1080687"/>
                  <a:gd name="connsiteY83" fmla="*/ 535423 h 957242"/>
                  <a:gd name="connsiteX84" fmla="*/ 299606 w 1080687"/>
                  <a:gd name="connsiteY84" fmla="*/ 506534 h 957242"/>
                  <a:gd name="connsiteX85" fmla="*/ 488715 w 1080687"/>
                  <a:gd name="connsiteY85" fmla="*/ 618491 h 957242"/>
                  <a:gd name="connsiteX86" fmla="*/ 489658 w 1080687"/>
                  <a:gd name="connsiteY86" fmla="*/ 528565 h 957242"/>
                  <a:gd name="connsiteX87" fmla="*/ 491458 w 1080687"/>
                  <a:gd name="connsiteY87" fmla="*/ 529166 h 957242"/>
                  <a:gd name="connsiteX88" fmla="*/ 510747 w 1080687"/>
                  <a:gd name="connsiteY88" fmla="*/ 534223 h 957242"/>
                  <a:gd name="connsiteX89" fmla="*/ 524891 w 1080687"/>
                  <a:gd name="connsiteY89" fmla="*/ 573314 h 957242"/>
                  <a:gd name="connsiteX90" fmla="*/ 488715 w 1080687"/>
                  <a:gd name="connsiteY90" fmla="*/ 618491 h 957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080687" h="957242">
                    <a:moveTo>
                      <a:pt x="371786" y="952047"/>
                    </a:moveTo>
                    <a:cubicBezTo>
                      <a:pt x="377616" y="927101"/>
                      <a:pt x="357299" y="901469"/>
                      <a:pt x="346755" y="880381"/>
                    </a:cubicBezTo>
                    <a:cubicBezTo>
                      <a:pt x="336982" y="860836"/>
                      <a:pt x="335525" y="836147"/>
                      <a:pt x="335953" y="814973"/>
                    </a:cubicBezTo>
                    <a:cubicBezTo>
                      <a:pt x="336553" y="787198"/>
                      <a:pt x="349669" y="796628"/>
                      <a:pt x="352412" y="812915"/>
                    </a:cubicBezTo>
                    <a:cubicBezTo>
                      <a:pt x="354384" y="824831"/>
                      <a:pt x="357213" y="835975"/>
                      <a:pt x="360985" y="847377"/>
                    </a:cubicBezTo>
                    <a:cubicBezTo>
                      <a:pt x="389188" y="931473"/>
                      <a:pt x="454254" y="960191"/>
                      <a:pt x="537321" y="932587"/>
                    </a:cubicBezTo>
                    <a:cubicBezTo>
                      <a:pt x="578641" y="918871"/>
                      <a:pt x="698741" y="882781"/>
                      <a:pt x="628790" y="827317"/>
                    </a:cubicBezTo>
                    <a:cubicBezTo>
                      <a:pt x="606673" y="809829"/>
                      <a:pt x="584384" y="797571"/>
                      <a:pt x="565096" y="775796"/>
                    </a:cubicBezTo>
                    <a:cubicBezTo>
                      <a:pt x="544008" y="752051"/>
                      <a:pt x="528577" y="718618"/>
                      <a:pt x="520005" y="688100"/>
                    </a:cubicBezTo>
                    <a:cubicBezTo>
                      <a:pt x="517776" y="680127"/>
                      <a:pt x="512718" y="641980"/>
                      <a:pt x="531492" y="671983"/>
                    </a:cubicBezTo>
                    <a:cubicBezTo>
                      <a:pt x="538779" y="683642"/>
                      <a:pt x="544951" y="696072"/>
                      <a:pt x="552237" y="707731"/>
                    </a:cubicBezTo>
                    <a:cubicBezTo>
                      <a:pt x="564067" y="726676"/>
                      <a:pt x="577955" y="743907"/>
                      <a:pt x="592700" y="760537"/>
                    </a:cubicBezTo>
                    <a:cubicBezTo>
                      <a:pt x="613359" y="783855"/>
                      <a:pt x="639420" y="810258"/>
                      <a:pt x="668909" y="822002"/>
                    </a:cubicBezTo>
                    <a:cubicBezTo>
                      <a:pt x="704485" y="836147"/>
                      <a:pt x="729603" y="824831"/>
                      <a:pt x="759178" y="802457"/>
                    </a:cubicBezTo>
                    <a:cubicBezTo>
                      <a:pt x="781380" y="785655"/>
                      <a:pt x="801183" y="767653"/>
                      <a:pt x="824500" y="751965"/>
                    </a:cubicBezTo>
                    <a:cubicBezTo>
                      <a:pt x="837359" y="743307"/>
                      <a:pt x="858790" y="729933"/>
                      <a:pt x="862219" y="712960"/>
                    </a:cubicBezTo>
                    <a:cubicBezTo>
                      <a:pt x="868563" y="681842"/>
                      <a:pt x="843188" y="667354"/>
                      <a:pt x="822185" y="649009"/>
                    </a:cubicBezTo>
                    <a:cubicBezTo>
                      <a:pt x="791924" y="622692"/>
                      <a:pt x="756949" y="589259"/>
                      <a:pt x="736803" y="553854"/>
                    </a:cubicBezTo>
                    <a:cubicBezTo>
                      <a:pt x="740832" y="551540"/>
                      <a:pt x="744776" y="549225"/>
                      <a:pt x="748805" y="546911"/>
                    </a:cubicBezTo>
                    <a:cubicBezTo>
                      <a:pt x="759349" y="551968"/>
                      <a:pt x="768779" y="558655"/>
                      <a:pt x="777094" y="566970"/>
                    </a:cubicBezTo>
                    <a:cubicBezTo>
                      <a:pt x="784381" y="573485"/>
                      <a:pt x="791239" y="580686"/>
                      <a:pt x="798183" y="587544"/>
                    </a:cubicBezTo>
                    <a:cubicBezTo>
                      <a:pt x="811384" y="600575"/>
                      <a:pt x="826986" y="611033"/>
                      <a:pt x="842674" y="620720"/>
                    </a:cubicBezTo>
                    <a:cubicBezTo>
                      <a:pt x="904053" y="658610"/>
                      <a:pt x="957202" y="646780"/>
                      <a:pt x="998865" y="590373"/>
                    </a:cubicBezTo>
                    <a:cubicBezTo>
                      <a:pt x="1029040" y="549482"/>
                      <a:pt x="1052957" y="477559"/>
                      <a:pt x="992092" y="451499"/>
                    </a:cubicBezTo>
                    <a:cubicBezTo>
                      <a:pt x="954459" y="435382"/>
                      <a:pt x="912025" y="432468"/>
                      <a:pt x="877135" y="410094"/>
                    </a:cubicBezTo>
                    <a:cubicBezTo>
                      <a:pt x="878335" y="410865"/>
                      <a:pt x="903453" y="408208"/>
                      <a:pt x="906796" y="408379"/>
                    </a:cubicBezTo>
                    <a:cubicBezTo>
                      <a:pt x="917340" y="408808"/>
                      <a:pt x="927884" y="409836"/>
                      <a:pt x="938343" y="410608"/>
                    </a:cubicBezTo>
                    <a:cubicBezTo>
                      <a:pt x="956174" y="411979"/>
                      <a:pt x="974776" y="413523"/>
                      <a:pt x="992521" y="411294"/>
                    </a:cubicBezTo>
                    <a:cubicBezTo>
                      <a:pt x="1074560" y="401007"/>
                      <a:pt x="1083390" y="320511"/>
                      <a:pt x="1080132" y="250902"/>
                    </a:cubicBezTo>
                    <a:cubicBezTo>
                      <a:pt x="1076274" y="168178"/>
                      <a:pt x="1021839" y="119657"/>
                      <a:pt x="944601" y="98826"/>
                    </a:cubicBezTo>
                    <a:cubicBezTo>
                      <a:pt x="846188" y="68222"/>
                      <a:pt x="808298" y="163120"/>
                      <a:pt x="746576" y="203153"/>
                    </a:cubicBezTo>
                    <a:cubicBezTo>
                      <a:pt x="713143" y="224842"/>
                      <a:pt x="735260" y="194752"/>
                      <a:pt x="746405" y="180522"/>
                    </a:cubicBezTo>
                    <a:cubicBezTo>
                      <a:pt x="754634" y="169978"/>
                      <a:pt x="764493" y="160891"/>
                      <a:pt x="774437" y="151890"/>
                    </a:cubicBezTo>
                    <a:cubicBezTo>
                      <a:pt x="798354" y="130116"/>
                      <a:pt x="822786" y="108427"/>
                      <a:pt x="840702" y="81252"/>
                    </a:cubicBezTo>
                    <a:cubicBezTo>
                      <a:pt x="886136" y="12587"/>
                      <a:pt x="777266" y="3243"/>
                      <a:pt x="734146" y="671"/>
                    </a:cubicBezTo>
                    <a:cubicBezTo>
                      <a:pt x="692055" y="-1815"/>
                      <a:pt x="639591" y="1100"/>
                      <a:pt x="609845" y="35818"/>
                    </a:cubicBezTo>
                    <a:cubicBezTo>
                      <a:pt x="591585" y="57078"/>
                      <a:pt x="580270" y="80824"/>
                      <a:pt x="569211" y="106284"/>
                    </a:cubicBezTo>
                    <a:cubicBezTo>
                      <a:pt x="559438" y="129001"/>
                      <a:pt x="557895" y="162520"/>
                      <a:pt x="538950" y="181036"/>
                    </a:cubicBezTo>
                    <a:cubicBezTo>
                      <a:pt x="529263" y="139631"/>
                      <a:pt x="533292" y="97026"/>
                      <a:pt x="534664" y="54763"/>
                    </a:cubicBezTo>
                    <a:cubicBezTo>
                      <a:pt x="535435" y="31789"/>
                      <a:pt x="527806" y="7700"/>
                      <a:pt x="501403" y="8129"/>
                    </a:cubicBezTo>
                    <a:cubicBezTo>
                      <a:pt x="473970" y="8558"/>
                      <a:pt x="446281" y="32303"/>
                      <a:pt x="424936" y="47305"/>
                    </a:cubicBezTo>
                    <a:cubicBezTo>
                      <a:pt x="404447" y="61621"/>
                      <a:pt x="383016" y="74737"/>
                      <a:pt x="362442" y="88882"/>
                    </a:cubicBezTo>
                    <a:cubicBezTo>
                      <a:pt x="344783" y="100969"/>
                      <a:pt x="316322" y="114257"/>
                      <a:pt x="303463" y="132516"/>
                    </a:cubicBezTo>
                    <a:cubicBezTo>
                      <a:pt x="257172" y="198267"/>
                      <a:pt x="312036" y="253645"/>
                      <a:pt x="308693" y="322654"/>
                    </a:cubicBezTo>
                    <a:cubicBezTo>
                      <a:pt x="307578" y="345028"/>
                      <a:pt x="283747" y="304223"/>
                      <a:pt x="284690" y="306195"/>
                    </a:cubicBezTo>
                    <a:cubicBezTo>
                      <a:pt x="280832" y="298137"/>
                      <a:pt x="277575" y="289736"/>
                      <a:pt x="274317" y="281420"/>
                    </a:cubicBezTo>
                    <a:cubicBezTo>
                      <a:pt x="268316" y="266418"/>
                      <a:pt x="261630" y="251759"/>
                      <a:pt x="255629" y="236672"/>
                    </a:cubicBezTo>
                    <a:cubicBezTo>
                      <a:pt x="246971" y="214983"/>
                      <a:pt x="225625" y="181636"/>
                      <a:pt x="196736" y="195009"/>
                    </a:cubicBezTo>
                    <a:cubicBezTo>
                      <a:pt x="165360" y="209497"/>
                      <a:pt x="148044" y="245930"/>
                      <a:pt x="129185" y="273191"/>
                    </a:cubicBezTo>
                    <a:cubicBezTo>
                      <a:pt x="102610" y="311338"/>
                      <a:pt x="79464" y="352058"/>
                      <a:pt x="68577" y="397578"/>
                    </a:cubicBezTo>
                    <a:cubicBezTo>
                      <a:pt x="60176" y="432811"/>
                      <a:pt x="65662" y="463243"/>
                      <a:pt x="92151" y="488275"/>
                    </a:cubicBezTo>
                    <a:cubicBezTo>
                      <a:pt x="101495" y="497104"/>
                      <a:pt x="113325" y="502762"/>
                      <a:pt x="125070" y="507477"/>
                    </a:cubicBezTo>
                    <a:cubicBezTo>
                      <a:pt x="134157" y="511163"/>
                      <a:pt x="143158" y="515021"/>
                      <a:pt x="151987" y="519393"/>
                    </a:cubicBezTo>
                    <a:cubicBezTo>
                      <a:pt x="167504" y="527022"/>
                      <a:pt x="171018" y="541939"/>
                      <a:pt x="147615" y="536109"/>
                    </a:cubicBezTo>
                    <a:cubicBezTo>
                      <a:pt x="118555" y="528823"/>
                      <a:pt x="90265" y="501219"/>
                      <a:pt x="59576" y="500791"/>
                    </a:cubicBezTo>
                    <a:cubicBezTo>
                      <a:pt x="25543" y="500276"/>
                      <a:pt x="15685" y="528651"/>
                      <a:pt x="6169" y="556940"/>
                    </a:cubicBezTo>
                    <a:cubicBezTo>
                      <a:pt x="-23063" y="644294"/>
                      <a:pt x="57433" y="711846"/>
                      <a:pt x="124898" y="752308"/>
                    </a:cubicBezTo>
                    <a:cubicBezTo>
                      <a:pt x="150616" y="767738"/>
                      <a:pt x="175819" y="769367"/>
                      <a:pt x="203937" y="771082"/>
                    </a:cubicBezTo>
                    <a:cubicBezTo>
                      <a:pt x="206080" y="778625"/>
                      <a:pt x="207280" y="781626"/>
                      <a:pt x="207966" y="797056"/>
                    </a:cubicBezTo>
                    <a:cubicBezTo>
                      <a:pt x="223653" y="868808"/>
                      <a:pt x="292405" y="947589"/>
                      <a:pt x="363900" y="957105"/>
                    </a:cubicBezTo>
                    <a:cubicBezTo>
                      <a:pt x="367071" y="957876"/>
                      <a:pt x="371015" y="955305"/>
                      <a:pt x="371786" y="952047"/>
                    </a:cubicBezTo>
                    <a:close/>
                    <a:moveTo>
                      <a:pt x="692055" y="499505"/>
                    </a:moveTo>
                    <a:cubicBezTo>
                      <a:pt x="656822" y="519993"/>
                      <a:pt x="586185" y="451070"/>
                      <a:pt x="629476" y="428439"/>
                    </a:cubicBezTo>
                    <a:cubicBezTo>
                      <a:pt x="630590" y="427839"/>
                      <a:pt x="631790" y="427753"/>
                      <a:pt x="632905" y="427839"/>
                    </a:cubicBezTo>
                    <a:cubicBezTo>
                      <a:pt x="667623" y="409322"/>
                      <a:pt x="733031" y="475673"/>
                      <a:pt x="692055" y="499505"/>
                    </a:cubicBezTo>
                    <a:close/>
                    <a:moveTo>
                      <a:pt x="701313" y="270105"/>
                    </a:moveTo>
                    <a:cubicBezTo>
                      <a:pt x="702342" y="271991"/>
                      <a:pt x="702428" y="273705"/>
                      <a:pt x="701913" y="275162"/>
                    </a:cubicBezTo>
                    <a:cubicBezTo>
                      <a:pt x="704399" y="289993"/>
                      <a:pt x="695913" y="308509"/>
                      <a:pt x="687340" y="320854"/>
                    </a:cubicBezTo>
                    <a:cubicBezTo>
                      <a:pt x="673024" y="341599"/>
                      <a:pt x="649278" y="373317"/>
                      <a:pt x="620903" y="358401"/>
                    </a:cubicBezTo>
                    <a:cubicBezTo>
                      <a:pt x="588928" y="341685"/>
                      <a:pt x="628790" y="289736"/>
                      <a:pt x="641649" y="273276"/>
                    </a:cubicBezTo>
                    <a:cubicBezTo>
                      <a:pt x="660594" y="249016"/>
                      <a:pt x="683825" y="239501"/>
                      <a:pt x="701313" y="270105"/>
                    </a:cubicBezTo>
                    <a:close/>
                    <a:moveTo>
                      <a:pt x="449710" y="319139"/>
                    </a:moveTo>
                    <a:cubicBezTo>
                      <a:pt x="454854" y="296508"/>
                      <a:pt x="458111" y="264190"/>
                      <a:pt x="476285" y="247816"/>
                    </a:cubicBezTo>
                    <a:cubicBezTo>
                      <a:pt x="484172" y="240787"/>
                      <a:pt x="496088" y="242673"/>
                      <a:pt x="506632" y="245759"/>
                    </a:cubicBezTo>
                    <a:cubicBezTo>
                      <a:pt x="520091" y="247302"/>
                      <a:pt x="533206" y="254846"/>
                      <a:pt x="538179" y="268219"/>
                    </a:cubicBezTo>
                    <a:cubicBezTo>
                      <a:pt x="545980" y="289136"/>
                      <a:pt x="541007" y="307824"/>
                      <a:pt x="532949" y="327798"/>
                    </a:cubicBezTo>
                    <a:cubicBezTo>
                      <a:pt x="525834" y="345628"/>
                      <a:pt x="520005" y="362602"/>
                      <a:pt x="518033" y="381890"/>
                    </a:cubicBezTo>
                    <a:cubicBezTo>
                      <a:pt x="516833" y="393549"/>
                      <a:pt x="514947" y="402807"/>
                      <a:pt x="509546" y="413180"/>
                    </a:cubicBezTo>
                    <a:cubicBezTo>
                      <a:pt x="502174" y="427153"/>
                      <a:pt x="483572" y="431953"/>
                      <a:pt x="470027" y="425867"/>
                    </a:cubicBezTo>
                    <a:cubicBezTo>
                      <a:pt x="431365" y="408636"/>
                      <a:pt x="442767" y="349743"/>
                      <a:pt x="449710" y="319139"/>
                    </a:cubicBezTo>
                    <a:close/>
                    <a:moveTo>
                      <a:pt x="299606" y="506534"/>
                    </a:moveTo>
                    <a:cubicBezTo>
                      <a:pt x="283147" y="482874"/>
                      <a:pt x="255029" y="437268"/>
                      <a:pt x="289833" y="417980"/>
                    </a:cubicBezTo>
                    <a:cubicBezTo>
                      <a:pt x="308264" y="403321"/>
                      <a:pt x="332267" y="426896"/>
                      <a:pt x="344869" y="446698"/>
                    </a:cubicBezTo>
                    <a:cubicBezTo>
                      <a:pt x="358413" y="467958"/>
                      <a:pt x="397761" y="507649"/>
                      <a:pt x="383959" y="535423"/>
                    </a:cubicBezTo>
                    <a:cubicBezTo>
                      <a:pt x="362014" y="579486"/>
                      <a:pt x="314008" y="527365"/>
                      <a:pt x="299606" y="506534"/>
                    </a:cubicBezTo>
                    <a:close/>
                    <a:moveTo>
                      <a:pt x="488715" y="618491"/>
                    </a:moveTo>
                    <a:cubicBezTo>
                      <a:pt x="458540" y="609061"/>
                      <a:pt x="450396" y="522050"/>
                      <a:pt x="489658" y="528565"/>
                    </a:cubicBezTo>
                    <a:cubicBezTo>
                      <a:pt x="490344" y="528651"/>
                      <a:pt x="490858" y="528908"/>
                      <a:pt x="491458" y="529166"/>
                    </a:cubicBezTo>
                    <a:cubicBezTo>
                      <a:pt x="497888" y="526851"/>
                      <a:pt x="505346" y="528394"/>
                      <a:pt x="510747" y="534223"/>
                    </a:cubicBezTo>
                    <a:cubicBezTo>
                      <a:pt x="520262" y="544510"/>
                      <a:pt x="524291" y="559598"/>
                      <a:pt x="524891" y="573314"/>
                    </a:cubicBezTo>
                    <a:cubicBezTo>
                      <a:pt x="525663" y="590630"/>
                      <a:pt x="512290" y="625863"/>
                      <a:pt x="488715" y="61849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6" name="任意多边形: 形状 2075">
                <a:extLst>
                  <a:ext uri="{FF2B5EF4-FFF2-40B4-BE49-F238E27FC236}">
                    <a16:creationId xmlns:a16="http://schemas.microsoft.com/office/drawing/2014/main" id="{5C201541-BCF9-1439-3FF6-BE3A6886DC5D}"/>
                  </a:ext>
                </a:extLst>
              </p:cNvPr>
              <p:cNvSpPr/>
              <p:nvPr/>
            </p:nvSpPr>
            <p:spPr>
              <a:xfrm>
                <a:off x="3245157" y="419149"/>
                <a:ext cx="902865" cy="846164"/>
              </a:xfrm>
              <a:custGeom>
                <a:avLst/>
                <a:gdLst>
                  <a:gd name="connsiteX0" fmla="*/ 32976 w 902865"/>
                  <a:gd name="connsiteY0" fmla="*/ 840065 h 846164"/>
                  <a:gd name="connsiteX1" fmla="*/ 175708 w 902865"/>
                  <a:gd name="connsiteY1" fmla="*/ 599521 h 846164"/>
                  <a:gd name="connsiteX2" fmla="*/ 174765 w 902865"/>
                  <a:gd name="connsiteY2" fmla="*/ 645812 h 846164"/>
                  <a:gd name="connsiteX3" fmla="*/ 193110 w 902865"/>
                  <a:gd name="connsiteY3" fmla="*/ 721850 h 846164"/>
                  <a:gd name="connsiteX4" fmla="*/ 202026 w 902865"/>
                  <a:gd name="connsiteY4" fmla="*/ 717564 h 846164"/>
                  <a:gd name="connsiteX5" fmla="*/ 196882 w 902865"/>
                  <a:gd name="connsiteY5" fmla="*/ 575775 h 846164"/>
                  <a:gd name="connsiteX6" fmla="*/ 279264 w 902865"/>
                  <a:gd name="connsiteY6" fmla="*/ 496222 h 846164"/>
                  <a:gd name="connsiteX7" fmla="*/ 396193 w 902865"/>
                  <a:gd name="connsiteY7" fmla="*/ 779114 h 846164"/>
                  <a:gd name="connsiteX8" fmla="*/ 404423 w 902865"/>
                  <a:gd name="connsiteY8" fmla="*/ 772085 h 846164"/>
                  <a:gd name="connsiteX9" fmla="*/ 325213 w 902865"/>
                  <a:gd name="connsiteY9" fmla="*/ 641354 h 846164"/>
                  <a:gd name="connsiteX10" fmla="*/ 294695 w 902865"/>
                  <a:gd name="connsiteY10" fmla="*/ 482935 h 846164"/>
                  <a:gd name="connsiteX11" fmla="*/ 375447 w 902865"/>
                  <a:gd name="connsiteY11" fmla="*/ 420441 h 846164"/>
                  <a:gd name="connsiteX12" fmla="*/ 459629 w 902865"/>
                  <a:gd name="connsiteY12" fmla="*/ 365920 h 846164"/>
                  <a:gd name="connsiteX13" fmla="*/ 659540 w 902865"/>
                  <a:gd name="connsiteY13" fmla="*/ 635782 h 846164"/>
                  <a:gd name="connsiteX14" fmla="*/ 663655 w 902865"/>
                  <a:gd name="connsiteY14" fmla="*/ 627810 h 846164"/>
                  <a:gd name="connsiteX15" fmla="*/ 543726 w 902865"/>
                  <a:gd name="connsiteY15" fmla="*/ 502308 h 846164"/>
                  <a:gd name="connsiteX16" fmla="*/ 473517 w 902865"/>
                  <a:gd name="connsiteY16" fmla="*/ 357862 h 846164"/>
                  <a:gd name="connsiteX17" fmla="*/ 590360 w 902865"/>
                  <a:gd name="connsiteY17" fmla="*/ 297254 h 846164"/>
                  <a:gd name="connsiteX18" fmla="*/ 845563 w 902865"/>
                  <a:gd name="connsiteY18" fmla="*/ 460303 h 846164"/>
                  <a:gd name="connsiteX19" fmla="*/ 848735 w 902865"/>
                  <a:gd name="connsiteY19" fmla="*/ 451645 h 846164"/>
                  <a:gd name="connsiteX20" fmla="*/ 713976 w 902865"/>
                  <a:gd name="connsiteY20" fmla="*/ 377150 h 846164"/>
                  <a:gd name="connsiteX21" fmla="*/ 607248 w 902865"/>
                  <a:gd name="connsiteY21" fmla="*/ 289368 h 846164"/>
                  <a:gd name="connsiteX22" fmla="*/ 899399 w 902865"/>
                  <a:gd name="connsiteY22" fmla="*/ 161209 h 846164"/>
                  <a:gd name="connsiteX23" fmla="*/ 896055 w 902865"/>
                  <a:gd name="connsiteY23" fmla="*/ 151007 h 846164"/>
                  <a:gd name="connsiteX24" fmla="*/ 681229 w 902865"/>
                  <a:gd name="connsiteY24" fmla="*/ 232875 h 846164"/>
                  <a:gd name="connsiteX25" fmla="*/ 728377 w 902865"/>
                  <a:gd name="connsiteY25" fmla="*/ 151607 h 846164"/>
                  <a:gd name="connsiteX26" fmla="*/ 807159 w 902865"/>
                  <a:gd name="connsiteY26" fmla="*/ 84742 h 846164"/>
                  <a:gd name="connsiteX27" fmla="*/ 802272 w 902865"/>
                  <a:gd name="connsiteY27" fmla="*/ 77198 h 846164"/>
                  <a:gd name="connsiteX28" fmla="*/ 662541 w 902865"/>
                  <a:gd name="connsiteY28" fmla="*/ 241619 h 846164"/>
                  <a:gd name="connsiteX29" fmla="*/ 611191 w 902865"/>
                  <a:gd name="connsiteY29" fmla="*/ 266136 h 846164"/>
                  <a:gd name="connsiteX30" fmla="*/ 480889 w 902865"/>
                  <a:gd name="connsiteY30" fmla="*/ 334030 h 846164"/>
                  <a:gd name="connsiteX31" fmla="*/ 504635 w 902865"/>
                  <a:gd name="connsiteY31" fmla="*/ 179639 h 846164"/>
                  <a:gd name="connsiteX32" fmla="*/ 571158 w 902865"/>
                  <a:gd name="connsiteY32" fmla="*/ 7418 h 846164"/>
                  <a:gd name="connsiteX33" fmla="*/ 563957 w 902865"/>
                  <a:gd name="connsiteY33" fmla="*/ 903 h 846164"/>
                  <a:gd name="connsiteX34" fmla="*/ 496234 w 902865"/>
                  <a:gd name="connsiteY34" fmla="*/ 147407 h 846164"/>
                  <a:gd name="connsiteX35" fmla="*/ 472745 w 902865"/>
                  <a:gd name="connsiteY35" fmla="*/ 259364 h 846164"/>
                  <a:gd name="connsiteX36" fmla="*/ 465630 w 902865"/>
                  <a:gd name="connsiteY36" fmla="*/ 342774 h 846164"/>
                  <a:gd name="connsiteX37" fmla="*/ 465630 w 902865"/>
                  <a:gd name="connsiteY37" fmla="*/ 342860 h 846164"/>
                  <a:gd name="connsiteX38" fmla="*/ 355131 w 902865"/>
                  <a:gd name="connsiteY38" fmla="*/ 413926 h 846164"/>
                  <a:gd name="connsiteX39" fmla="*/ 339614 w 902865"/>
                  <a:gd name="connsiteY39" fmla="*/ 425327 h 846164"/>
                  <a:gd name="connsiteX40" fmla="*/ 317326 w 902865"/>
                  <a:gd name="connsiteY40" fmla="*/ 351004 h 846164"/>
                  <a:gd name="connsiteX41" fmla="*/ 298466 w 902865"/>
                  <a:gd name="connsiteY41" fmla="*/ 253192 h 846164"/>
                  <a:gd name="connsiteX42" fmla="*/ 310468 w 902865"/>
                  <a:gd name="connsiteY42" fmla="*/ 38022 h 846164"/>
                  <a:gd name="connsiteX43" fmla="*/ 301295 w 902865"/>
                  <a:gd name="connsiteY43" fmla="*/ 31678 h 846164"/>
                  <a:gd name="connsiteX44" fmla="*/ 279950 w 902865"/>
                  <a:gd name="connsiteY44" fmla="*/ 239561 h 846164"/>
                  <a:gd name="connsiteX45" fmla="*/ 302324 w 902865"/>
                  <a:gd name="connsiteY45" fmla="*/ 362148 h 846164"/>
                  <a:gd name="connsiteX46" fmla="*/ 326241 w 902865"/>
                  <a:gd name="connsiteY46" fmla="*/ 435443 h 846164"/>
                  <a:gd name="connsiteX47" fmla="*/ 265805 w 902865"/>
                  <a:gd name="connsiteY47" fmla="*/ 484392 h 846164"/>
                  <a:gd name="connsiteX48" fmla="*/ 79010 w 902865"/>
                  <a:gd name="connsiteY48" fmla="*/ 263479 h 846164"/>
                  <a:gd name="connsiteX49" fmla="*/ 69838 w 902865"/>
                  <a:gd name="connsiteY49" fmla="*/ 263907 h 846164"/>
                  <a:gd name="connsiteX50" fmla="*/ 130788 w 902865"/>
                  <a:gd name="connsiteY50" fmla="*/ 392495 h 846164"/>
                  <a:gd name="connsiteX51" fmla="*/ 252689 w 902865"/>
                  <a:gd name="connsiteY51" fmla="*/ 495793 h 846164"/>
                  <a:gd name="connsiteX52" fmla="*/ 194139 w 902865"/>
                  <a:gd name="connsiteY52" fmla="*/ 552200 h 846164"/>
                  <a:gd name="connsiteX53" fmla="*/ 5373 w 902865"/>
                  <a:gd name="connsiteY53" fmla="*/ 523482 h 846164"/>
                  <a:gd name="connsiteX54" fmla="*/ 2287 w 902865"/>
                  <a:gd name="connsiteY54" fmla="*/ 531969 h 846164"/>
                  <a:gd name="connsiteX55" fmla="*/ 179309 w 902865"/>
                  <a:gd name="connsiteY55" fmla="*/ 568060 h 846164"/>
                  <a:gd name="connsiteX56" fmla="*/ 16517 w 902865"/>
                  <a:gd name="connsiteY56" fmla="*/ 836464 h 846164"/>
                  <a:gd name="connsiteX57" fmla="*/ 32976 w 902865"/>
                  <a:gd name="connsiteY57" fmla="*/ 840065 h 846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902865" h="846164">
                    <a:moveTo>
                      <a:pt x="32976" y="840065"/>
                    </a:moveTo>
                    <a:cubicBezTo>
                      <a:pt x="65037" y="749539"/>
                      <a:pt x="114758" y="670072"/>
                      <a:pt x="175708" y="599521"/>
                    </a:cubicBezTo>
                    <a:cubicBezTo>
                      <a:pt x="173651" y="614608"/>
                      <a:pt x="173651" y="630039"/>
                      <a:pt x="174765" y="645812"/>
                    </a:cubicBezTo>
                    <a:cubicBezTo>
                      <a:pt x="176651" y="671701"/>
                      <a:pt x="176566" y="700590"/>
                      <a:pt x="193110" y="721850"/>
                    </a:cubicBezTo>
                    <a:cubicBezTo>
                      <a:pt x="196368" y="726051"/>
                      <a:pt x="204255" y="723136"/>
                      <a:pt x="202026" y="717564"/>
                    </a:cubicBezTo>
                    <a:cubicBezTo>
                      <a:pt x="185052" y="675987"/>
                      <a:pt x="183166" y="619066"/>
                      <a:pt x="196882" y="575775"/>
                    </a:cubicBezTo>
                    <a:cubicBezTo>
                      <a:pt x="222686" y="547828"/>
                      <a:pt x="250289" y="521339"/>
                      <a:pt x="279264" y="496222"/>
                    </a:cubicBezTo>
                    <a:cubicBezTo>
                      <a:pt x="280036" y="595320"/>
                      <a:pt x="319898" y="715078"/>
                      <a:pt x="396193" y="779114"/>
                    </a:cubicBezTo>
                    <a:cubicBezTo>
                      <a:pt x="400736" y="782886"/>
                      <a:pt x="408366" y="777143"/>
                      <a:pt x="404423" y="772085"/>
                    </a:cubicBezTo>
                    <a:cubicBezTo>
                      <a:pt x="370733" y="729651"/>
                      <a:pt x="344758" y="692618"/>
                      <a:pt x="325213" y="641354"/>
                    </a:cubicBezTo>
                    <a:cubicBezTo>
                      <a:pt x="306010" y="590948"/>
                      <a:pt x="293152" y="537198"/>
                      <a:pt x="294695" y="482935"/>
                    </a:cubicBezTo>
                    <a:cubicBezTo>
                      <a:pt x="320669" y="461160"/>
                      <a:pt x="347673" y="440329"/>
                      <a:pt x="375447" y="420441"/>
                    </a:cubicBezTo>
                    <a:cubicBezTo>
                      <a:pt x="402880" y="400810"/>
                      <a:pt x="430997" y="382808"/>
                      <a:pt x="459629" y="365920"/>
                    </a:cubicBezTo>
                    <a:cubicBezTo>
                      <a:pt x="509178" y="459274"/>
                      <a:pt x="546383" y="600378"/>
                      <a:pt x="659540" y="635782"/>
                    </a:cubicBezTo>
                    <a:cubicBezTo>
                      <a:pt x="663912" y="637154"/>
                      <a:pt x="667427" y="630467"/>
                      <a:pt x="663655" y="627810"/>
                    </a:cubicBezTo>
                    <a:cubicBezTo>
                      <a:pt x="613506" y="591634"/>
                      <a:pt x="575530" y="556144"/>
                      <a:pt x="543726" y="502308"/>
                    </a:cubicBezTo>
                    <a:cubicBezTo>
                      <a:pt x="516465" y="456103"/>
                      <a:pt x="499920" y="404325"/>
                      <a:pt x="473517" y="357862"/>
                    </a:cubicBezTo>
                    <a:cubicBezTo>
                      <a:pt x="511665" y="336002"/>
                      <a:pt x="550755" y="316028"/>
                      <a:pt x="590360" y="297254"/>
                    </a:cubicBezTo>
                    <a:cubicBezTo>
                      <a:pt x="665112" y="365491"/>
                      <a:pt x="746808" y="430042"/>
                      <a:pt x="845563" y="460303"/>
                    </a:cubicBezTo>
                    <a:cubicBezTo>
                      <a:pt x="850964" y="461932"/>
                      <a:pt x="852850" y="454302"/>
                      <a:pt x="848735" y="451645"/>
                    </a:cubicBezTo>
                    <a:cubicBezTo>
                      <a:pt x="805616" y="424299"/>
                      <a:pt x="758467" y="402267"/>
                      <a:pt x="713976" y="377150"/>
                    </a:cubicBezTo>
                    <a:cubicBezTo>
                      <a:pt x="673342" y="354176"/>
                      <a:pt x="640938" y="321000"/>
                      <a:pt x="607248" y="289368"/>
                    </a:cubicBezTo>
                    <a:cubicBezTo>
                      <a:pt x="703346" y="244705"/>
                      <a:pt x="802358" y="205957"/>
                      <a:pt x="899399" y="161209"/>
                    </a:cubicBezTo>
                    <a:cubicBezTo>
                      <a:pt x="905571" y="158380"/>
                      <a:pt x="902913" y="149121"/>
                      <a:pt x="896055" y="151007"/>
                    </a:cubicBezTo>
                    <a:cubicBezTo>
                      <a:pt x="822846" y="170638"/>
                      <a:pt x="750923" y="200642"/>
                      <a:pt x="681229" y="232875"/>
                    </a:cubicBezTo>
                    <a:cubicBezTo>
                      <a:pt x="691258" y="201842"/>
                      <a:pt x="704803" y="176811"/>
                      <a:pt x="728377" y="151607"/>
                    </a:cubicBezTo>
                    <a:cubicBezTo>
                      <a:pt x="752209" y="126233"/>
                      <a:pt x="783070" y="109345"/>
                      <a:pt x="807159" y="84742"/>
                    </a:cubicBezTo>
                    <a:cubicBezTo>
                      <a:pt x="810416" y="81484"/>
                      <a:pt x="806559" y="75569"/>
                      <a:pt x="802272" y="77198"/>
                    </a:cubicBezTo>
                    <a:cubicBezTo>
                      <a:pt x="741236" y="100344"/>
                      <a:pt x="666398" y="172696"/>
                      <a:pt x="662541" y="241619"/>
                    </a:cubicBezTo>
                    <a:cubicBezTo>
                      <a:pt x="645310" y="249763"/>
                      <a:pt x="628165" y="257906"/>
                      <a:pt x="611191" y="266136"/>
                    </a:cubicBezTo>
                    <a:cubicBezTo>
                      <a:pt x="566957" y="287482"/>
                      <a:pt x="523323" y="309856"/>
                      <a:pt x="480889" y="334030"/>
                    </a:cubicBezTo>
                    <a:cubicBezTo>
                      <a:pt x="475146" y="286024"/>
                      <a:pt x="493834" y="225159"/>
                      <a:pt x="504635" y="179639"/>
                    </a:cubicBezTo>
                    <a:cubicBezTo>
                      <a:pt x="518951" y="119203"/>
                      <a:pt x="536953" y="59624"/>
                      <a:pt x="571158" y="7418"/>
                    </a:cubicBezTo>
                    <a:cubicBezTo>
                      <a:pt x="573815" y="3303"/>
                      <a:pt x="567814" y="-2183"/>
                      <a:pt x="563957" y="903"/>
                    </a:cubicBezTo>
                    <a:cubicBezTo>
                      <a:pt x="522294" y="34421"/>
                      <a:pt x="510379" y="98544"/>
                      <a:pt x="496234" y="147407"/>
                    </a:cubicBezTo>
                    <a:cubicBezTo>
                      <a:pt x="485518" y="184183"/>
                      <a:pt x="479089" y="221645"/>
                      <a:pt x="472745" y="259364"/>
                    </a:cubicBezTo>
                    <a:cubicBezTo>
                      <a:pt x="468031" y="287567"/>
                      <a:pt x="460401" y="314142"/>
                      <a:pt x="465630" y="342774"/>
                    </a:cubicBezTo>
                    <a:cubicBezTo>
                      <a:pt x="465630" y="342774"/>
                      <a:pt x="465630" y="342774"/>
                      <a:pt x="465630" y="342860"/>
                    </a:cubicBezTo>
                    <a:cubicBezTo>
                      <a:pt x="427825" y="364891"/>
                      <a:pt x="390878" y="388294"/>
                      <a:pt x="355131" y="413926"/>
                    </a:cubicBezTo>
                    <a:cubicBezTo>
                      <a:pt x="349901" y="417698"/>
                      <a:pt x="344758" y="421470"/>
                      <a:pt x="339614" y="425327"/>
                    </a:cubicBezTo>
                    <a:cubicBezTo>
                      <a:pt x="325298" y="403639"/>
                      <a:pt x="321698" y="376035"/>
                      <a:pt x="317326" y="351004"/>
                    </a:cubicBezTo>
                    <a:cubicBezTo>
                      <a:pt x="311582" y="318257"/>
                      <a:pt x="303267" y="286196"/>
                      <a:pt x="298466" y="253192"/>
                    </a:cubicBezTo>
                    <a:cubicBezTo>
                      <a:pt x="288094" y="181440"/>
                      <a:pt x="285093" y="106773"/>
                      <a:pt x="310468" y="38022"/>
                    </a:cubicBezTo>
                    <a:cubicBezTo>
                      <a:pt x="312440" y="32621"/>
                      <a:pt x="305496" y="26106"/>
                      <a:pt x="301295" y="31678"/>
                    </a:cubicBezTo>
                    <a:cubicBezTo>
                      <a:pt x="260405" y="85856"/>
                      <a:pt x="273349" y="177153"/>
                      <a:pt x="279950" y="239561"/>
                    </a:cubicBezTo>
                    <a:cubicBezTo>
                      <a:pt x="284322" y="281052"/>
                      <a:pt x="295123" y="321171"/>
                      <a:pt x="302324" y="362148"/>
                    </a:cubicBezTo>
                    <a:cubicBezTo>
                      <a:pt x="306782" y="387437"/>
                      <a:pt x="311411" y="414097"/>
                      <a:pt x="326241" y="435443"/>
                    </a:cubicBezTo>
                    <a:cubicBezTo>
                      <a:pt x="305667" y="451131"/>
                      <a:pt x="285436" y="467418"/>
                      <a:pt x="265805" y="484392"/>
                    </a:cubicBezTo>
                    <a:cubicBezTo>
                      <a:pt x="182223" y="440501"/>
                      <a:pt x="103271" y="355204"/>
                      <a:pt x="79010" y="263479"/>
                    </a:cubicBezTo>
                    <a:cubicBezTo>
                      <a:pt x="77810" y="259107"/>
                      <a:pt x="70352" y="259192"/>
                      <a:pt x="69838" y="263907"/>
                    </a:cubicBezTo>
                    <a:cubicBezTo>
                      <a:pt x="64523" y="311827"/>
                      <a:pt x="102928" y="357262"/>
                      <a:pt x="130788" y="392495"/>
                    </a:cubicBezTo>
                    <a:cubicBezTo>
                      <a:pt x="162764" y="432957"/>
                      <a:pt x="206484" y="471276"/>
                      <a:pt x="252689" y="495793"/>
                    </a:cubicBezTo>
                    <a:cubicBezTo>
                      <a:pt x="232458" y="513881"/>
                      <a:pt x="212913" y="532655"/>
                      <a:pt x="194139" y="552200"/>
                    </a:cubicBezTo>
                    <a:cubicBezTo>
                      <a:pt x="127359" y="553829"/>
                      <a:pt x="69666" y="538913"/>
                      <a:pt x="5373" y="523482"/>
                    </a:cubicBezTo>
                    <a:cubicBezTo>
                      <a:pt x="143" y="522197"/>
                      <a:pt x="-2000" y="529398"/>
                      <a:pt x="2287" y="531969"/>
                    </a:cubicBezTo>
                    <a:cubicBezTo>
                      <a:pt x="53379" y="562745"/>
                      <a:pt x="119473" y="568831"/>
                      <a:pt x="179309" y="568060"/>
                    </a:cubicBezTo>
                    <a:cubicBezTo>
                      <a:pt x="107900" y="645984"/>
                      <a:pt x="49950" y="735309"/>
                      <a:pt x="16517" y="836464"/>
                    </a:cubicBezTo>
                    <a:cubicBezTo>
                      <a:pt x="13002" y="846837"/>
                      <a:pt x="29376" y="850181"/>
                      <a:pt x="32976" y="84006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5" name="图形 2">
              <a:extLst>
                <a:ext uri="{FF2B5EF4-FFF2-40B4-BE49-F238E27FC236}">
                  <a16:creationId xmlns:a16="http://schemas.microsoft.com/office/drawing/2014/main" id="{DEF8E06D-7F64-2351-B323-82C0CA58CC44}"/>
                </a:ext>
              </a:extLst>
            </p:cNvPr>
            <p:cNvGrpSpPr/>
            <p:nvPr/>
          </p:nvGrpSpPr>
          <p:grpSpPr>
            <a:xfrm>
              <a:off x="2846376" y="828360"/>
              <a:ext cx="828290" cy="1338140"/>
              <a:chOff x="2846376" y="828360"/>
              <a:chExt cx="828290" cy="1338140"/>
            </a:xfrm>
          </p:grpSpPr>
          <p:sp>
            <p:nvSpPr>
              <p:cNvPr id="2057" name="任意多边形: 形状 2056">
                <a:extLst>
                  <a:ext uri="{FF2B5EF4-FFF2-40B4-BE49-F238E27FC236}">
                    <a16:creationId xmlns:a16="http://schemas.microsoft.com/office/drawing/2014/main" id="{9FCEB0DB-BEB7-3AE1-E163-BB4C88B67A5F}"/>
                  </a:ext>
                </a:extLst>
              </p:cNvPr>
              <p:cNvSpPr/>
              <p:nvPr/>
            </p:nvSpPr>
            <p:spPr>
              <a:xfrm>
                <a:off x="3298947" y="828360"/>
                <a:ext cx="194857" cy="352575"/>
              </a:xfrm>
              <a:custGeom>
                <a:avLst/>
                <a:gdLst>
                  <a:gd name="connsiteX0" fmla="*/ 192984 w 194857"/>
                  <a:gd name="connsiteY0" fmla="*/ 343 h 352575"/>
                  <a:gd name="connsiteX1" fmla="*/ 192727 w 194857"/>
                  <a:gd name="connsiteY1" fmla="*/ 257 h 352575"/>
                  <a:gd name="connsiteX2" fmla="*/ 192212 w 194857"/>
                  <a:gd name="connsiteY2" fmla="*/ 86 h 352575"/>
                  <a:gd name="connsiteX3" fmla="*/ 191527 w 194857"/>
                  <a:gd name="connsiteY3" fmla="*/ 0 h 352575"/>
                  <a:gd name="connsiteX4" fmla="*/ 191012 w 194857"/>
                  <a:gd name="connsiteY4" fmla="*/ 86 h 352575"/>
                  <a:gd name="connsiteX5" fmla="*/ 190841 w 194857"/>
                  <a:gd name="connsiteY5" fmla="*/ 171 h 352575"/>
                  <a:gd name="connsiteX6" fmla="*/ 189212 w 194857"/>
                  <a:gd name="connsiteY6" fmla="*/ 1200 h 352575"/>
                  <a:gd name="connsiteX7" fmla="*/ 189126 w 194857"/>
                  <a:gd name="connsiteY7" fmla="*/ 1286 h 352575"/>
                  <a:gd name="connsiteX8" fmla="*/ 115746 w 194857"/>
                  <a:gd name="connsiteY8" fmla="*/ 61636 h 352575"/>
                  <a:gd name="connsiteX9" fmla="*/ 42194 w 194857"/>
                  <a:gd name="connsiteY9" fmla="*/ 161849 h 352575"/>
                  <a:gd name="connsiteX10" fmla="*/ 1989 w 194857"/>
                  <a:gd name="connsiteY10" fmla="*/ 348386 h 352575"/>
                  <a:gd name="connsiteX11" fmla="*/ 7904 w 194857"/>
                  <a:gd name="connsiteY11" fmla="*/ 352416 h 352575"/>
                  <a:gd name="connsiteX12" fmla="*/ 11504 w 194857"/>
                  <a:gd name="connsiteY12" fmla="*/ 351558 h 352575"/>
                  <a:gd name="connsiteX13" fmla="*/ 81113 w 194857"/>
                  <a:gd name="connsiteY13" fmla="*/ 290093 h 352575"/>
                  <a:gd name="connsiteX14" fmla="*/ 128862 w 194857"/>
                  <a:gd name="connsiteY14" fmla="*/ 204368 h 352575"/>
                  <a:gd name="connsiteX15" fmla="*/ 149436 w 194857"/>
                  <a:gd name="connsiteY15" fmla="*/ 105956 h 352575"/>
                  <a:gd name="connsiteX16" fmla="*/ 169924 w 194857"/>
                  <a:gd name="connsiteY16" fmla="*/ 42691 h 352575"/>
                  <a:gd name="connsiteX17" fmla="*/ 194441 w 194857"/>
                  <a:gd name="connsiteY17" fmla="*/ 4201 h 352575"/>
                  <a:gd name="connsiteX18" fmla="*/ 192984 w 194857"/>
                  <a:gd name="connsiteY18" fmla="*/ 343 h 3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4857" h="352575">
                    <a:moveTo>
                      <a:pt x="192984" y="343"/>
                    </a:moveTo>
                    <a:cubicBezTo>
                      <a:pt x="192898" y="257"/>
                      <a:pt x="192813" y="257"/>
                      <a:pt x="192727" y="257"/>
                    </a:cubicBezTo>
                    <a:cubicBezTo>
                      <a:pt x="192555" y="257"/>
                      <a:pt x="192384" y="171"/>
                      <a:pt x="192212" y="86"/>
                    </a:cubicBezTo>
                    <a:cubicBezTo>
                      <a:pt x="191955" y="0"/>
                      <a:pt x="191784" y="0"/>
                      <a:pt x="191527" y="0"/>
                    </a:cubicBezTo>
                    <a:cubicBezTo>
                      <a:pt x="191355" y="0"/>
                      <a:pt x="191184" y="0"/>
                      <a:pt x="191012" y="86"/>
                    </a:cubicBezTo>
                    <a:cubicBezTo>
                      <a:pt x="190927" y="86"/>
                      <a:pt x="190927" y="86"/>
                      <a:pt x="190841" y="171"/>
                    </a:cubicBezTo>
                    <a:cubicBezTo>
                      <a:pt x="190241" y="343"/>
                      <a:pt x="189641" y="600"/>
                      <a:pt x="189212" y="1200"/>
                    </a:cubicBezTo>
                    <a:cubicBezTo>
                      <a:pt x="189212" y="1200"/>
                      <a:pt x="189212" y="1286"/>
                      <a:pt x="189126" y="1286"/>
                    </a:cubicBezTo>
                    <a:cubicBezTo>
                      <a:pt x="165123" y="21174"/>
                      <a:pt x="137177" y="39005"/>
                      <a:pt x="115746" y="61636"/>
                    </a:cubicBezTo>
                    <a:cubicBezTo>
                      <a:pt x="87028" y="91983"/>
                      <a:pt x="64482" y="126702"/>
                      <a:pt x="42194" y="161849"/>
                    </a:cubicBezTo>
                    <a:cubicBezTo>
                      <a:pt x="8075" y="215427"/>
                      <a:pt x="-5469" y="285893"/>
                      <a:pt x="1989" y="348386"/>
                    </a:cubicBezTo>
                    <a:cubicBezTo>
                      <a:pt x="2417" y="351730"/>
                      <a:pt x="5332" y="352930"/>
                      <a:pt x="7904" y="352416"/>
                    </a:cubicBezTo>
                    <a:cubicBezTo>
                      <a:pt x="9018" y="352758"/>
                      <a:pt x="10218" y="352587"/>
                      <a:pt x="11504" y="351558"/>
                    </a:cubicBezTo>
                    <a:cubicBezTo>
                      <a:pt x="36364" y="331584"/>
                      <a:pt x="60282" y="314525"/>
                      <a:pt x="81113" y="290093"/>
                    </a:cubicBezTo>
                    <a:cubicBezTo>
                      <a:pt x="102801" y="264805"/>
                      <a:pt x="119260" y="236344"/>
                      <a:pt x="128862" y="204368"/>
                    </a:cubicBezTo>
                    <a:cubicBezTo>
                      <a:pt x="138549" y="172307"/>
                      <a:pt x="140863" y="138360"/>
                      <a:pt x="149436" y="105956"/>
                    </a:cubicBezTo>
                    <a:cubicBezTo>
                      <a:pt x="155179" y="84353"/>
                      <a:pt x="161009" y="63179"/>
                      <a:pt x="169924" y="42691"/>
                    </a:cubicBezTo>
                    <a:cubicBezTo>
                      <a:pt x="175925" y="28889"/>
                      <a:pt x="187155" y="17402"/>
                      <a:pt x="194441" y="4201"/>
                    </a:cubicBezTo>
                    <a:cubicBezTo>
                      <a:pt x="195470" y="2572"/>
                      <a:pt x="194441" y="1029"/>
                      <a:pt x="192984" y="34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8" name="任意多边形: 形状 2057">
                <a:extLst>
                  <a:ext uri="{FF2B5EF4-FFF2-40B4-BE49-F238E27FC236}">
                    <a16:creationId xmlns:a16="http://schemas.microsoft.com/office/drawing/2014/main" id="{8E49AB5B-8DCF-AD8F-BC7D-8EC401DECB6E}"/>
                  </a:ext>
                </a:extLst>
              </p:cNvPr>
              <p:cNvSpPr/>
              <p:nvPr/>
            </p:nvSpPr>
            <p:spPr>
              <a:xfrm>
                <a:off x="3176288" y="957205"/>
                <a:ext cx="85674" cy="345145"/>
              </a:xfrm>
              <a:custGeom>
                <a:avLst/>
                <a:gdLst>
                  <a:gd name="connsiteX0" fmla="*/ 46638 w 85674"/>
                  <a:gd name="connsiteY0" fmla="*/ 82725 h 345145"/>
                  <a:gd name="connsiteX1" fmla="*/ 11320 w 85674"/>
                  <a:gd name="connsiteY1" fmla="*/ 2057 h 345145"/>
                  <a:gd name="connsiteX2" fmla="*/ 11063 w 85674"/>
                  <a:gd name="connsiteY2" fmla="*/ 1714 h 345145"/>
                  <a:gd name="connsiteX3" fmla="*/ 10720 w 85674"/>
                  <a:gd name="connsiteY3" fmla="*/ 1286 h 345145"/>
                  <a:gd name="connsiteX4" fmla="*/ 9948 w 85674"/>
                  <a:gd name="connsiteY4" fmla="*/ 600 h 345145"/>
                  <a:gd name="connsiteX5" fmla="*/ 9777 w 85674"/>
                  <a:gd name="connsiteY5" fmla="*/ 514 h 345145"/>
                  <a:gd name="connsiteX6" fmla="*/ 8748 w 85674"/>
                  <a:gd name="connsiteY6" fmla="*/ 86 h 345145"/>
                  <a:gd name="connsiteX7" fmla="*/ 8234 w 85674"/>
                  <a:gd name="connsiteY7" fmla="*/ 0 h 345145"/>
                  <a:gd name="connsiteX8" fmla="*/ 7719 w 85674"/>
                  <a:gd name="connsiteY8" fmla="*/ 0 h 345145"/>
                  <a:gd name="connsiteX9" fmla="*/ 4376 w 85674"/>
                  <a:gd name="connsiteY9" fmla="*/ 3772 h 345145"/>
                  <a:gd name="connsiteX10" fmla="*/ 4805 w 85674"/>
                  <a:gd name="connsiteY10" fmla="*/ 168021 h 345145"/>
                  <a:gd name="connsiteX11" fmla="*/ 35580 w 85674"/>
                  <a:gd name="connsiteY11" fmla="*/ 252632 h 345145"/>
                  <a:gd name="connsiteX12" fmla="*/ 61297 w 85674"/>
                  <a:gd name="connsiteY12" fmla="*/ 340928 h 345145"/>
                  <a:gd name="connsiteX13" fmla="*/ 67298 w 85674"/>
                  <a:gd name="connsiteY13" fmla="*/ 344872 h 345145"/>
                  <a:gd name="connsiteX14" fmla="*/ 72785 w 85674"/>
                  <a:gd name="connsiteY14" fmla="*/ 341271 h 345145"/>
                  <a:gd name="connsiteX15" fmla="*/ 79557 w 85674"/>
                  <a:gd name="connsiteY15" fmla="*/ 162620 h 345145"/>
                  <a:gd name="connsiteX16" fmla="*/ 46638 w 85674"/>
                  <a:gd name="connsiteY16" fmla="*/ 82725 h 34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5674" h="345145">
                    <a:moveTo>
                      <a:pt x="46638" y="82725"/>
                    </a:moveTo>
                    <a:cubicBezTo>
                      <a:pt x="32237" y="56493"/>
                      <a:pt x="24779" y="28289"/>
                      <a:pt x="11320" y="2057"/>
                    </a:cubicBezTo>
                    <a:cubicBezTo>
                      <a:pt x="11234" y="1972"/>
                      <a:pt x="11148" y="1800"/>
                      <a:pt x="11063" y="1714"/>
                    </a:cubicBezTo>
                    <a:cubicBezTo>
                      <a:pt x="10977" y="1543"/>
                      <a:pt x="10891" y="1457"/>
                      <a:pt x="10720" y="1286"/>
                    </a:cubicBezTo>
                    <a:cubicBezTo>
                      <a:pt x="10463" y="1029"/>
                      <a:pt x="10291" y="771"/>
                      <a:pt x="9948" y="600"/>
                    </a:cubicBezTo>
                    <a:cubicBezTo>
                      <a:pt x="9862" y="514"/>
                      <a:pt x="9777" y="514"/>
                      <a:pt x="9777" y="514"/>
                    </a:cubicBezTo>
                    <a:cubicBezTo>
                      <a:pt x="9434" y="343"/>
                      <a:pt x="9091" y="171"/>
                      <a:pt x="8748" y="86"/>
                    </a:cubicBezTo>
                    <a:cubicBezTo>
                      <a:pt x="8577" y="0"/>
                      <a:pt x="8405" y="0"/>
                      <a:pt x="8234" y="0"/>
                    </a:cubicBezTo>
                    <a:cubicBezTo>
                      <a:pt x="8062" y="0"/>
                      <a:pt x="7891" y="0"/>
                      <a:pt x="7719" y="0"/>
                    </a:cubicBezTo>
                    <a:cubicBezTo>
                      <a:pt x="5748" y="0"/>
                      <a:pt x="3947" y="1200"/>
                      <a:pt x="4376" y="3772"/>
                    </a:cubicBezTo>
                    <a:cubicBezTo>
                      <a:pt x="13634" y="58807"/>
                      <a:pt x="-9511" y="113328"/>
                      <a:pt x="4805" y="168021"/>
                    </a:cubicBezTo>
                    <a:cubicBezTo>
                      <a:pt x="12434" y="197082"/>
                      <a:pt x="23750" y="225114"/>
                      <a:pt x="35580" y="252632"/>
                    </a:cubicBezTo>
                    <a:cubicBezTo>
                      <a:pt x="47753" y="281178"/>
                      <a:pt x="61555" y="309210"/>
                      <a:pt x="61297" y="340928"/>
                    </a:cubicBezTo>
                    <a:cubicBezTo>
                      <a:pt x="61297" y="344614"/>
                      <a:pt x="64555" y="345729"/>
                      <a:pt x="67298" y="344872"/>
                    </a:cubicBezTo>
                    <a:cubicBezTo>
                      <a:pt x="69613" y="345386"/>
                      <a:pt x="72270" y="344357"/>
                      <a:pt x="72785" y="341271"/>
                    </a:cubicBezTo>
                    <a:cubicBezTo>
                      <a:pt x="82814" y="280064"/>
                      <a:pt x="92244" y="224428"/>
                      <a:pt x="79557" y="162620"/>
                    </a:cubicBezTo>
                    <a:cubicBezTo>
                      <a:pt x="73813" y="133817"/>
                      <a:pt x="60612" y="108185"/>
                      <a:pt x="46638" y="8272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9" name="任意多边形: 形状 2058">
                <a:extLst>
                  <a:ext uri="{FF2B5EF4-FFF2-40B4-BE49-F238E27FC236}">
                    <a16:creationId xmlns:a16="http://schemas.microsoft.com/office/drawing/2014/main" id="{60279AC2-B8BD-E2A2-8022-24B12467C2A3}"/>
                  </a:ext>
                </a:extLst>
              </p:cNvPr>
              <p:cNvSpPr/>
              <p:nvPr/>
            </p:nvSpPr>
            <p:spPr>
              <a:xfrm>
                <a:off x="3050790" y="1073016"/>
                <a:ext cx="177455" cy="339190"/>
              </a:xfrm>
              <a:custGeom>
                <a:avLst/>
                <a:gdLst>
                  <a:gd name="connsiteX0" fmla="*/ 125159 w 177455"/>
                  <a:gd name="connsiteY0" fmla="*/ 166138 h 339190"/>
                  <a:gd name="connsiteX1" fmla="*/ 7544 w 177455"/>
                  <a:gd name="connsiteY1" fmla="*/ 5147 h 339190"/>
                  <a:gd name="connsiteX2" fmla="*/ 7458 w 177455"/>
                  <a:gd name="connsiteY2" fmla="*/ 2661 h 339190"/>
                  <a:gd name="connsiteX3" fmla="*/ 2229 w 177455"/>
                  <a:gd name="connsiteY3" fmla="*/ 689 h 339190"/>
                  <a:gd name="connsiteX4" fmla="*/ 515 w 177455"/>
                  <a:gd name="connsiteY4" fmla="*/ 3604 h 339190"/>
                  <a:gd name="connsiteX5" fmla="*/ 1029 w 177455"/>
                  <a:gd name="connsiteY5" fmla="*/ 5918 h 339190"/>
                  <a:gd name="connsiteX6" fmla="*/ 35405 w 177455"/>
                  <a:gd name="connsiteY6" fmla="*/ 176082 h 339190"/>
                  <a:gd name="connsiteX7" fmla="*/ 167593 w 177455"/>
                  <a:gd name="connsiteY7" fmla="*/ 336302 h 339190"/>
                  <a:gd name="connsiteX8" fmla="*/ 177365 w 177455"/>
                  <a:gd name="connsiteY8" fmla="*/ 333902 h 339190"/>
                  <a:gd name="connsiteX9" fmla="*/ 177365 w 177455"/>
                  <a:gd name="connsiteY9" fmla="*/ 333645 h 339190"/>
                  <a:gd name="connsiteX10" fmla="*/ 165878 w 177455"/>
                  <a:gd name="connsiteY10" fmla="*/ 250235 h 339190"/>
                  <a:gd name="connsiteX11" fmla="*/ 125159 w 177455"/>
                  <a:gd name="connsiteY11" fmla="*/ 166138 h 339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7455" h="339190">
                    <a:moveTo>
                      <a:pt x="125159" y="166138"/>
                    </a:moveTo>
                    <a:cubicBezTo>
                      <a:pt x="85811" y="109988"/>
                      <a:pt x="33262" y="70555"/>
                      <a:pt x="7544" y="5147"/>
                    </a:cubicBezTo>
                    <a:cubicBezTo>
                      <a:pt x="7458" y="4289"/>
                      <a:pt x="7458" y="3518"/>
                      <a:pt x="7458" y="2661"/>
                    </a:cubicBezTo>
                    <a:cubicBezTo>
                      <a:pt x="7287" y="3"/>
                      <a:pt x="3944" y="-683"/>
                      <a:pt x="2229" y="689"/>
                    </a:cubicBezTo>
                    <a:cubicBezTo>
                      <a:pt x="1115" y="1118"/>
                      <a:pt x="258" y="2146"/>
                      <a:pt x="515" y="3604"/>
                    </a:cubicBezTo>
                    <a:cubicBezTo>
                      <a:pt x="686" y="4375"/>
                      <a:pt x="943" y="5147"/>
                      <a:pt x="1029" y="5918"/>
                    </a:cubicBezTo>
                    <a:cubicBezTo>
                      <a:pt x="-3257" y="66612"/>
                      <a:pt x="5401" y="122333"/>
                      <a:pt x="35405" y="176082"/>
                    </a:cubicBezTo>
                    <a:cubicBezTo>
                      <a:pt x="69781" y="237719"/>
                      <a:pt x="135532" y="273723"/>
                      <a:pt x="167593" y="336302"/>
                    </a:cubicBezTo>
                    <a:cubicBezTo>
                      <a:pt x="170336" y="341617"/>
                      <a:pt x="178394" y="338874"/>
                      <a:pt x="177365" y="333902"/>
                    </a:cubicBezTo>
                    <a:cubicBezTo>
                      <a:pt x="177365" y="333816"/>
                      <a:pt x="177365" y="333731"/>
                      <a:pt x="177365" y="333645"/>
                    </a:cubicBezTo>
                    <a:cubicBezTo>
                      <a:pt x="171622" y="306213"/>
                      <a:pt x="173679" y="277152"/>
                      <a:pt x="165878" y="250235"/>
                    </a:cubicBezTo>
                    <a:cubicBezTo>
                      <a:pt x="157134" y="220059"/>
                      <a:pt x="143247" y="191856"/>
                      <a:pt x="125159" y="16613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0" name="任意多边形: 形状 2059">
                <a:extLst>
                  <a:ext uri="{FF2B5EF4-FFF2-40B4-BE49-F238E27FC236}">
                    <a16:creationId xmlns:a16="http://schemas.microsoft.com/office/drawing/2014/main" id="{AD456326-B811-8664-C4C0-BB530B282518}"/>
                  </a:ext>
                </a:extLst>
              </p:cNvPr>
              <p:cNvSpPr/>
              <p:nvPr/>
            </p:nvSpPr>
            <p:spPr>
              <a:xfrm>
                <a:off x="2930281" y="1178569"/>
                <a:ext cx="283420" cy="377645"/>
              </a:xfrm>
              <a:custGeom>
                <a:avLst/>
                <a:gdLst>
                  <a:gd name="connsiteX0" fmla="*/ 169030 w 283420"/>
                  <a:gd name="connsiteY0" fmla="*/ 184715 h 377645"/>
                  <a:gd name="connsiteX1" fmla="*/ 79790 w 283420"/>
                  <a:gd name="connsiteY1" fmla="*/ 103105 h 377645"/>
                  <a:gd name="connsiteX2" fmla="*/ 5724 w 283420"/>
                  <a:gd name="connsiteY2" fmla="*/ 1350 h 377645"/>
                  <a:gd name="connsiteX3" fmla="*/ 494 w 283420"/>
                  <a:gd name="connsiteY3" fmla="*/ 3493 h 377645"/>
                  <a:gd name="connsiteX4" fmla="*/ 66 w 283420"/>
                  <a:gd name="connsiteY4" fmla="*/ 5550 h 377645"/>
                  <a:gd name="connsiteX5" fmla="*/ 93334 w 283420"/>
                  <a:gd name="connsiteY5" fmla="*/ 216091 h 377645"/>
                  <a:gd name="connsiteX6" fmla="*/ 184632 w 283420"/>
                  <a:gd name="connsiteY6" fmla="*/ 294272 h 377645"/>
                  <a:gd name="connsiteX7" fmla="*/ 273271 w 283420"/>
                  <a:gd name="connsiteY7" fmla="*/ 374768 h 377645"/>
                  <a:gd name="connsiteX8" fmla="*/ 282787 w 283420"/>
                  <a:gd name="connsiteY8" fmla="*/ 370996 h 377645"/>
                  <a:gd name="connsiteX9" fmla="*/ 282358 w 283420"/>
                  <a:gd name="connsiteY9" fmla="*/ 370310 h 377645"/>
                  <a:gd name="connsiteX10" fmla="*/ 282358 w 283420"/>
                  <a:gd name="connsiteY10" fmla="*/ 369539 h 377645"/>
                  <a:gd name="connsiteX11" fmla="*/ 169030 w 283420"/>
                  <a:gd name="connsiteY11" fmla="*/ 184715 h 37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3420" h="377645">
                    <a:moveTo>
                      <a:pt x="169030" y="184715"/>
                    </a:moveTo>
                    <a:cubicBezTo>
                      <a:pt x="140312" y="156426"/>
                      <a:pt x="108765" y="131137"/>
                      <a:pt x="79790" y="103105"/>
                    </a:cubicBezTo>
                    <a:cubicBezTo>
                      <a:pt x="48329" y="72587"/>
                      <a:pt x="27241" y="39069"/>
                      <a:pt x="5724" y="1350"/>
                    </a:cubicBezTo>
                    <a:cubicBezTo>
                      <a:pt x="4095" y="-1565"/>
                      <a:pt x="494" y="750"/>
                      <a:pt x="494" y="3493"/>
                    </a:cubicBezTo>
                    <a:cubicBezTo>
                      <a:pt x="66" y="4007"/>
                      <a:pt x="-106" y="4693"/>
                      <a:pt x="66" y="5550"/>
                    </a:cubicBezTo>
                    <a:cubicBezTo>
                      <a:pt x="14553" y="83560"/>
                      <a:pt x="38299" y="157026"/>
                      <a:pt x="93334" y="216091"/>
                    </a:cubicBezTo>
                    <a:cubicBezTo>
                      <a:pt x="120509" y="245237"/>
                      <a:pt x="151885" y="271641"/>
                      <a:pt x="184632" y="294272"/>
                    </a:cubicBezTo>
                    <a:cubicBezTo>
                      <a:pt x="218322" y="317589"/>
                      <a:pt x="253040" y="337563"/>
                      <a:pt x="273271" y="374768"/>
                    </a:cubicBezTo>
                    <a:cubicBezTo>
                      <a:pt x="276357" y="380511"/>
                      <a:pt x="285959" y="376825"/>
                      <a:pt x="282787" y="370996"/>
                    </a:cubicBezTo>
                    <a:cubicBezTo>
                      <a:pt x="282615" y="370739"/>
                      <a:pt x="282530" y="370567"/>
                      <a:pt x="282358" y="370310"/>
                    </a:cubicBezTo>
                    <a:cubicBezTo>
                      <a:pt x="282358" y="370053"/>
                      <a:pt x="282444" y="369796"/>
                      <a:pt x="282358" y="369539"/>
                    </a:cubicBezTo>
                    <a:cubicBezTo>
                      <a:pt x="268899" y="295729"/>
                      <a:pt x="221322" y="236236"/>
                      <a:pt x="169030" y="1847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1" name="任意多边形: 形状 2060">
                <a:extLst>
                  <a:ext uri="{FF2B5EF4-FFF2-40B4-BE49-F238E27FC236}">
                    <a16:creationId xmlns:a16="http://schemas.microsoft.com/office/drawing/2014/main" id="{1CEB5799-08E0-00A5-C05F-513122C72945}"/>
                  </a:ext>
                </a:extLst>
              </p:cNvPr>
              <p:cNvSpPr/>
              <p:nvPr/>
            </p:nvSpPr>
            <p:spPr>
              <a:xfrm>
                <a:off x="2849741" y="1362019"/>
                <a:ext cx="362731" cy="315581"/>
              </a:xfrm>
              <a:custGeom>
                <a:avLst/>
                <a:gdLst>
                  <a:gd name="connsiteX0" fmla="*/ 359041 w 362731"/>
                  <a:gd name="connsiteY0" fmla="*/ 303017 h 315581"/>
                  <a:gd name="connsiteX1" fmla="*/ 221795 w 362731"/>
                  <a:gd name="connsiteY1" fmla="*/ 148198 h 315581"/>
                  <a:gd name="connsiteX2" fmla="*/ 7740 w 362731"/>
                  <a:gd name="connsiteY2" fmla="*/ 1265 h 315581"/>
                  <a:gd name="connsiteX3" fmla="*/ 2939 w 362731"/>
                  <a:gd name="connsiteY3" fmla="*/ 1779 h 315581"/>
                  <a:gd name="connsiteX4" fmla="*/ 196 w 362731"/>
                  <a:gd name="connsiteY4" fmla="*/ 6066 h 315581"/>
                  <a:gd name="connsiteX5" fmla="*/ 132470 w 362731"/>
                  <a:gd name="connsiteY5" fmla="*/ 179487 h 315581"/>
                  <a:gd name="connsiteX6" fmla="*/ 245970 w 362731"/>
                  <a:gd name="connsiteY6" fmla="*/ 239409 h 315581"/>
                  <a:gd name="connsiteX7" fmla="*/ 353726 w 362731"/>
                  <a:gd name="connsiteY7" fmla="*/ 313390 h 315581"/>
                  <a:gd name="connsiteX8" fmla="*/ 361870 w 362731"/>
                  <a:gd name="connsiteY8" fmla="*/ 307303 h 315581"/>
                  <a:gd name="connsiteX9" fmla="*/ 359041 w 362731"/>
                  <a:gd name="connsiteY9" fmla="*/ 303017 h 31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731" h="315581">
                    <a:moveTo>
                      <a:pt x="359041" y="303017"/>
                    </a:moveTo>
                    <a:cubicBezTo>
                      <a:pt x="338810" y="233066"/>
                      <a:pt x="286089" y="180087"/>
                      <a:pt x="221795" y="148198"/>
                    </a:cubicBezTo>
                    <a:cubicBezTo>
                      <a:pt x="144043" y="109621"/>
                      <a:pt x="53088" y="81932"/>
                      <a:pt x="7740" y="1265"/>
                    </a:cubicBezTo>
                    <a:cubicBezTo>
                      <a:pt x="6540" y="-878"/>
                      <a:pt x="3968" y="-21"/>
                      <a:pt x="2939" y="1779"/>
                    </a:cubicBezTo>
                    <a:cubicBezTo>
                      <a:pt x="1053" y="1951"/>
                      <a:pt x="-576" y="3665"/>
                      <a:pt x="196" y="6066"/>
                    </a:cubicBezTo>
                    <a:cubicBezTo>
                      <a:pt x="24971" y="78675"/>
                      <a:pt x="68004" y="137739"/>
                      <a:pt x="132470" y="179487"/>
                    </a:cubicBezTo>
                    <a:cubicBezTo>
                      <a:pt x="168388" y="202804"/>
                      <a:pt x="206622" y="222521"/>
                      <a:pt x="245970" y="239409"/>
                    </a:cubicBezTo>
                    <a:cubicBezTo>
                      <a:pt x="285746" y="256468"/>
                      <a:pt x="329380" y="275499"/>
                      <a:pt x="353726" y="313390"/>
                    </a:cubicBezTo>
                    <a:cubicBezTo>
                      <a:pt x="357241" y="318962"/>
                      <a:pt x="365385" y="312790"/>
                      <a:pt x="361870" y="307303"/>
                    </a:cubicBezTo>
                    <a:cubicBezTo>
                      <a:pt x="361013" y="305760"/>
                      <a:pt x="359984" y="304389"/>
                      <a:pt x="359041" y="30301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2" name="任意多边形: 形状 2061">
                <a:extLst>
                  <a:ext uri="{FF2B5EF4-FFF2-40B4-BE49-F238E27FC236}">
                    <a16:creationId xmlns:a16="http://schemas.microsoft.com/office/drawing/2014/main" id="{DC84BA4A-6BAC-02BF-E5F1-946F4C8D509F}"/>
                  </a:ext>
                </a:extLst>
              </p:cNvPr>
              <p:cNvSpPr/>
              <p:nvPr/>
            </p:nvSpPr>
            <p:spPr>
              <a:xfrm>
                <a:off x="2846376" y="1639862"/>
                <a:ext cx="365866" cy="127446"/>
              </a:xfrm>
              <a:custGeom>
                <a:avLst/>
                <a:gdLst>
                  <a:gd name="connsiteX0" fmla="*/ 304798 w 365866"/>
                  <a:gd name="connsiteY0" fmla="*/ 49263 h 127446"/>
                  <a:gd name="connsiteX1" fmla="*/ 206729 w 365866"/>
                  <a:gd name="connsiteY1" fmla="*/ 11373 h 127446"/>
                  <a:gd name="connsiteX2" fmla="*/ 5961 w 365866"/>
                  <a:gd name="connsiteY2" fmla="*/ 486 h 127446"/>
                  <a:gd name="connsiteX3" fmla="*/ 1417 w 365866"/>
                  <a:gd name="connsiteY3" fmla="*/ 2629 h 127446"/>
                  <a:gd name="connsiteX4" fmla="*/ 560 w 365866"/>
                  <a:gd name="connsiteY4" fmla="*/ 7344 h 127446"/>
                  <a:gd name="connsiteX5" fmla="*/ 136949 w 365866"/>
                  <a:gd name="connsiteY5" fmla="*/ 88783 h 127446"/>
                  <a:gd name="connsiteX6" fmla="*/ 245391 w 365866"/>
                  <a:gd name="connsiteY6" fmla="*/ 88611 h 127446"/>
                  <a:gd name="connsiteX7" fmla="*/ 355976 w 365866"/>
                  <a:gd name="connsiteY7" fmla="*/ 125730 h 127446"/>
                  <a:gd name="connsiteX8" fmla="*/ 365320 w 365866"/>
                  <a:gd name="connsiteY8" fmla="*/ 122644 h 127446"/>
                  <a:gd name="connsiteX9" fmla="*/ 365749 w 365866"/>
                  <a:gd name="connsiteY9" fmla="*/ 119901 h 127446"/>
                  <a:gd name="connsiteX10" fmla="*/ 304798 w 365866"/>
                  <a:gd name="connsiteY10" fmla="*/ 49263 h 127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5866" h="127446">
                    <a:moveTo>
                      <a:pt x="304798" y="49263"/>
                    </a:moveTo>
                    <a:cubicBezTo>
                      <a:pt x="276937" y="28947"/>
                      <a:pt x="240761" y="16088"/>
                      <a:pt x="206729" y="11373"/>
                    </a:cubicBezTo>
                    <a:cubicBezTo>
                      <a:pt x="136606" y="1600"/>
                      <a:pt x="72226" y="39662"/>
                      <a:pt x="5961" y="486"/>
                    </a:cubicBezTo>
                    <a:cubicBezTo>
                      <a:pt x="3732" y="-800"/>
                      <a:pt x="1932" y="657"/>
                      <a:pt x="1417" y="2629"/>
                    </a:cubicBezTo>
                    <a:cubicBezTo>
                      <a:pt x="131" y="3572"/>
                      <a:pt x="-554" y="5458"/>
                      <a:pt x="560" y="7344"/>
                    </a:cubicBezTo>
                    <a:cubicBezTo>
                      <a:pt x="28078" y="56722"/>
                      <a:pt x="83027" y="81925"/>
                      <a:pt x="136949" y="88783"/>
                    </a:cubicBezTo>
                    <a:cubicBezTo>
                      <a:pt x="172953" y="93326"/>
                      <a:pt x="209300" y="87411"/>
                      <a:pt x="245391" y="88611"/>
                    </a:cubicBezTo>
                    <a:cubicBezTo>
                      <a:pt x="281138" y="89811"/>
                      <a:pt x="330173" y="98555"/>
                      <a:pt x="355976" y="125730"/>
                    </a:cubicBezTo>
                    <a:cubicBezTo>
                      <a:pt x="359491" y="129502"/>
                      <a:pt x="365320" y="126416"/>
                      <a:pt x="365320" y="122644"/>
                    </a:cubicBezTo>
                    <a:cubicBezTo>
                      <a:pt x="365834" y="121872"/>
                      <a:pt x="366006" y="120929"/>
                      <a:pt x="365749" y="119901"/>
                    </a:cubicBezTo>
                    <a:cubicBezTo>
                      <a:pt x="358376" y="89040"/>
                      <a:pt x="329144" y="67008"/>
                      <a:pt x="304798" y="4926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3" name="任意多边形: 形状 2062">
                <a:extLst>
                  <a:ext uri="{FF2B5EF4-FFF2-40B4-BE49-F238E27FC236}">
                    <a16:creationId xmlns:a16="http://schemas.microsoft.com/office/drawing/2014/main" id="{BAB0E9FB-C8A0-A04B-CC87-9D668D1A9E40}"/>
                  </a:ext>
                </a:extLst>
              </p:cNvPr>
              <p:cNvSpPr/>
              <p:nvPr/>
            </p:nvSpPr>
            <p:spPr>
              <a:xfrm>
                <a:off x="2935537" y="1810543"/>
                <a:ext cx="293330" cy="90931"/>
              </a:xfrm>
              <a:custGeom>
                <a:avLst/>
                <a:gdLst>
                  <a:gd name="connsiteX0" fmla="*/ 292361 w 293330"/>
                  <a:gd name="connsiteY0" fmla="*/ 47031 h 90931"/>
                  <a:gd name="connsiteX1" fmla="*/ 178004 w 293330"/>
                  <a:gd name="connsiteY1" fmla="*/ 1340 h 90931"/>
                  <a:gd name="connsiteX2" fmla="*/ 87307 w 293330"/>
                  <a:gd name="connsiteY2" fmla="*/ 32372 h 90931"/>
                  <a:gd name="connsiteX3" fmla="*/ 7497 w 293330"/>
                  <a:gd name="connsiteY3" fmla="*/ 37173 h 90931"/>
                  <a:gd name="connsiteX4" fmla="*/ 4583 w 293330"/>
                  <a:gd name="connsiteY4" fmla="*/ 36658 h 90931"/>
                  <a:gd name="connsiteX5" fmla="*/ 296 w 293330"/>
                  <a:gd name="connsiteY5" fmla="*/ 40945 h 90931"/>
                  <a:gd name="connsiteX6" fmla="*/ 103081 w 293330"/>
                  <a:gd name="connsiteY6" fmla="*/ 90922 h 90931"/>
                  <a:gd name="connsiteX7" fmla="*/ 286275 w 293330"/>
                  <a:gd name="connsiteY7" fmla="*/ 55003 h 90931"/>
                  <a:gd name="connsiteX8" fmla="*/ 292361 w 293330"/>
                  <a:gd name="connsiteY8" fmla="*/ 47031 h 90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330" h="90931">
                    <a:moveTo>
                      <a:pt x="292361" y="47031"/>
                    </a:moveTo>
                    <a:cubicBezTo>
                      <a:pt x="277102" y="1511"/>
                      <a:pt x="218209" y="-3118"/>
                      <a:pt x="178004" y="1340"/>
                    </a:cubicBezTo>
                    <a:cubicBezTo>
                      <a:pt x="146115" y="4940"/>
                      <a:pt x="115939" y="18828"/>
                      <a:pt x="87307" y="32372"/>
                    </a:cubicBezTo>
                    <a:cubicBezTo>
                      <a:pt x="62876" y="43859"/>
                      <a:pt x="31843" y="53203"/>
                      <a:pt x="7497" y="37173"/>
                    </a:cubicBezTo>
                    <a:cubicBezTo>
                      <a:pt x="6469" y="36487"/>
                      <a:pt x="5440" y="36401"/>
                      <a:pt x="4583" y="36658"/>
                    </a:cubicBezTo>
                    <a:cubicBezTo>
                      <a:pt x="2182" y="35801"/>
                      <a:pt x="-990" y="38116"/>
                      <a:pt x="296" y="40945"/>
                    </a:cubicBezTo>
                    <a:cubicBezTo>
                      <a:pt x="16927" y="77121"/>
                      <a:pt x="66219" y="91351"/>
                      <a:pt x="103081" y="90922"/>
                    </a:cubicBezTo>
                    <a:cubicBezTo>
                      <a:pt x="169517" y="90065"/>
                      <a:pt x="216066" y="24057"/>
                      <a:pt x="286275" y="55003"/>
                    </a:cubicBezTo>
                    <a:cubicBezTo>
                      <a:pt x="291418" y="57318"/>
                      <a:pt x="295190" y="50717"/>
                      <a:pt x="292361" y="4703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4" name="任意多边形: 形状 2063">
                <a:extLst>
                  <a:ext uri="{FF2B5EF4-FFF2-40B4-BE49-F238E27FC236}">
                    <a16:creationId xmlns:a16="http://schemas.microsoft.com/office/drawing/2014/main" id="{7B0F084D-5853-C36D-CA99-9A47476ECA22}"/>
                  </a:ext>
                </a:extLst>
              </p:cNvPr>
              <p:cNvSpPr/>
              <p:nvPr/>
            </p:nvSpPr>
            <p:spPr>
              <a:xfrm>
                <a:off x="3073457" y="1928068"/>
                <a:ext cx="173510" cy="91342"/>
              </a:xfrm>
              <a:custGeom>
                <a:avLst/>
                <a:gdLst>
                  <a:gd name="connsiteX0" fmla="*/ 171586 w 173510"/>
                  <a:gd name="connsiteY0" fmla="*/ 19604 h 91342"/>
                  <a:gd name="connsiteX1" fmla="*/ 5023 w 173510"/>
                  <a:gd name="connsiteY1" fmla="*/ 59723 h 91342"/>
                  <a:gd name="connsiteX2" fmla="*/ 565 w 173510"/>
                  <a:gd name="connsiteY2" fmla="*/ 61866 h 91342"/>
                  <a:gd name="connsiteX3" fmla="*/ 308 w 173510"/>
                  <a:gd name="connsiteY3" fmla="*/ 62295 h 91342"/>
                  <a:gd name="connsiteX4" fmla="*/ 308 w 173510"/>
                  <a:gd name="connsiteY4" fmla="*/ 62380 h 91342"/>
                  <a:gd name="connsiteX5" fmla="*/ 908 w 173510"/>
                  <a:gd name="connsiteY5" fmla="*/ 65895 h 91342"/>
                  <a:gd name="connsiteX6" fmla="*/ 79260 w 173510"/>
                  <a:gd name="connsiteY6" fmla="*/ 90413 h 91342"/>
                  <a:gd name="connsiteX7" fmla="*/ 170300 w 173510"/>
                  <a:gd name="connsiteY7" fmla="*/ 29805 h 91342"/>
                  <a:gd name="connsiteX8" fmla="*/ 172615 w 173510"/>
                  <a:gd name="connsiteY8" fmla="*/ 22775 h 91342"/>
                  <a:gd name="connsiteX9" fmla="*/ 171586 w 173510"/>
                  <a:gd name="connsiteY9" fmla="*/ 19604 h 9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510" h="91342">
                    <a:moveTo>
                      <a:pt x="171586" y="19604"/>
                    </a:moveTo>
                    <a:cubicBezTo>
                      <a:pt x="115093" y="-46405"/>
                      <a:pt x="63487" y="76868"/>
                      <a:pt x="5023" y="59723"/>
                    </a:cubicBezTo>
                    <a:cubicBezTo>
                      <a:pt x="3222" y="59209"/>
                      <a:pt x="1336" y="60409"/>
                      <a:pt x="565" y="61866"/>
                    </a:cubicBezTo>
                    <a:cubicBezTo>
                      <a:pt x="479" y="62037"/>
                      <a:pt x="393" y="62209"/>
                      <a:pt x="308" y="62295"/>
                    </a:cubicBezTo>
                    <a:cubicBezTo>
                      <a:pt x="308" y="62295"/>
                      <a:pt x="308" y="62380"/>
                      <a:pt x="308" y="62380"/>
                    </a:cubicBezTo>
                    <a:cubicBezTo>
                      <a:pt x="-207" y="63495"/>
                      <a:pt x="-121" y="64781"/>
                      <a:pt x="908" y="65895"/>
                    </a:cubicBezTo>
                    <a:cubicBezTo>
                      <a:pt x="21053" y="87841"/>
                      <a:pt x="50457" y="93927"/>
                      <a:pt x="79260" y="90413"/>
                    </a:cubicBezTo>
                    <a:cubicBezTo>
                      <a:pt x="119808" y="85440"/>
                      <a:pt x="133524" y="40606"/>
                      <a:pt x="170300" y="29805"/>
                    </a:cubicBezTo>
                    <a:cubicBezTo>
                      <a:pt x="173901" y="28776"/>
                      <a:pt x="174158" y="25261"/>
                      <a:pt x="172615" y="22775"/>
                    </a:cubicBezTo>
                    <a:cubicBezTo>
                      <a:pt x="172701" y="21747"/>
                      <a:pt x="172529" y="20632"/>
                      <a:pt x="171586" y="1960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5" name="任意多边形: 形状 2064">
                <a:extLst>
                  <a:ext uri="{FF2B5EF4-FFF2-40B4-BE49-F238E27FC236}">
                    <a16:creationId xmlns:a16="http://schemas.microsoft.com/office/drawing/2014/main" id="{69615CDA-7D69-2BC9-2478-F42D73BCD5F7}"/>
                  </a:ext>
                </a:extLst>
              </p:cNvPr>
              <p:cNvSpPr/>
              <p:nvPr/>
            </p:nvSpPr>
            <p:spPr>
              <a:xfrm>
                <a:off x="3239880" y="1943857"/>
                <a:ext cx="114674" cy="92787"/>
              </a:xfrm>
              <a:custGeom>
                <a:avLst/>
                <a:gdLst>
                  <a:gd name="connsiteX0" fmla="*/ 111462 w 114674"/>
                  <a:gd name="connsiteY0" fmla="*/ 71881 h 92787"/>
                  <a:gd name="connsiteX1" fmla="*/ 72629 w 114674"/>
                  <a:gd name="connsiteY1" fmla="*/ 21303 h 92787"/>
                  <a:gd name="connsiteX2" fmla="*/ 4821 w 114674"/>
                  <a:gd name="connsiteY2" fmla="*/ 4758 h 92787"/>
                  <a:gd name="connsiteX3" fmla="*/ 3020 w 114674"/>
                  <a:gd name="connsiteY3" fmla="*/ 14702 h 92787"/>
                  <a:gd name="connsiteX4" fmla="*/ 61913 w 114674"/>
                  <a:gd name="connsiteY4" fmla="*/ 83968 h 92787"/>
                  <a:gd name="connsiteX5" fmla="*/ 114463 w 114674"/>
                  <a:gd name="connsiteY5" fmla="*/ 78396 h 92787"/>
                  <a:gd name="connsiteX6" fmla="*/ 114291 w 114674"/>
                  <a:gd name="connsiteY6" fmla="*/ 75652 h 92787"/>
                  <a:gd name="connsiteX7" fmla="*/ 111462 w 114674"/>
                  <a:gd name="connsiteY7" fmla="*/ 71881 h 9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674" h="92787">
                    <a:moveTo>
                      <a:pt x="111462" y="71881"/>
                    </a:moveTo>
                    <a:cubicBezTo>
                      <a:pt x="89345" y="71109"/>
                      <a:pt x="86516" y="34247"/>
                      <a:pt x="72629" y="21303"/>
                    </a:cubicBezTo>
                    <a:cubicBezTo>
                      <a:pt x="54541" y="4501"/>
                      <a:pt x="28309" y="-6901"/>
                      <a:pt x="4821" y="4758"/>
                    </a:cubicBezTo>
                    <a:cubicBezTo>
                      <a:pt x="106" y="5015"/>
                      <a:pt x="-2295" y="12387"/>
                      <a:pt x="3020" y="14702"/>
                    </a:cubicBezTo>
                    <a:cubicBezTo>
                      <a:pt x="32938" y="27818"/>
                      <a:pt x="36024" y="65794"/>
                      <a:pt x="61913" y="83968"/>
                    </a:cubicBezTo>
                    <a:cubicBezTo>
                      <a:pt x="76401" y="94083"/>
                      <a:pt x="107090" y="99227"/>
                      <a:pt x="114463" y="78396"/>
                    </a:cubicBezTo>
                    <a:cubicBezTo>
                      <a:pt x="114806" y="77367"/>
                      <a:pt x="114720" y="76424"/>
                      <a:pt x="114291" y="75652"/>
                    </a:cubicBezTo>
                    <a:cubicBezTo>
                      <a:pt x="114634" y="73852"/>
                      <a:pt x="113863" y="71966"/>
                      <a:pt x="111462" y="7188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6" name="任意多边形: 形状 2065">
                <a:extLst>
                  <a:ext uri="{FF2B5EF4-FFF2-40B4-BE49-F238E27FC236}">
                    <a16:creationId xmlns:a16="http://schemas.microsoft.com/office/drawing/2014/main" id="{2B48EAD0-559F-1882-06C5-08FEACAC782A}"/>
                  </a:ext>
                </a:extLst>
              </p:cNvPr>
              <p:cNvSpPr/>
              <p:nvPr/>
            </p:nvSpPr>
            <p:spPr>
              <a:xfrm>
                <a:off x="3221075" y="1847959"/>
                <a:ext cx="244843" cy="91995"/>
              </a:xfrm>
              <a:custGeom>
                <a:avLst/>
                <a:gdLst>
                  <a:gd name="connsiteX0" fmla="*/ 243682 w 244843"/>
                  <a:gd name="connsiteY0" fmla="*/ 62165 h 91995"/>
                  <a:gd name="connsiteX1" fmla="*/ 239910 w 244843"/>
                  <a:gd name="connsiteY1" fmla="*/ 58736 h 91995"/>
                  <a:gd name="connsiteX2" fmla="*/ 114923 w 244843"/>
                  <a:gd name="connsiteY2" fmla="*/ 12531 h 91995"/>
                  <a:gd name="connsiteX3" fmla="*/ 3480 w 244843"/>
                  <a:gd name="connsiteY3" fmla="*/ 9873 h 91995"/>
                  <a:gd name="connsiteX4" fmla="*/ 309 w 244843"/>
                  <a:gd name="connsiteY4" fmla="*/ 14759 h 91995"/>
                  <a:gd name="connsiteX5" fmla="*/ 2966 w 244843"/>
                  <a:gd name="connsiteY5" fmla="*/ 20332 h 91995"/>
                  <a:gd name="connsiteX6" fmla="*/ 124010 w 244843"/>
                  <a:gd name="connsiteY6" fmla="*/ 84711 h 91995"/>
                  <a:gd name="connsiteX7" fmla="*/ 243339 w 244843"/>
                  <a:gd name="connsiteY7" fmla="*/ 67566 h 91995"/>
                  <a:gd name="connsiteX8" fmla="*/ 244368 w 244843"/>
                  <a:gd name="connsiteY8" fmla="*/ 65937 h 91995"/>
                  <a:gd name="connsiteX9" fmla="*/ 243682 w 244843"/>
                  <a:gd name="connsiteY9" fmla="*/ 62165 h 91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4843" h="91995">
                    <a:moveTo>
                      <a:pt x="243682" y="62165"/>
                    </a:moveTo>
                    <a:cubicBezTo>
                      <a:pt x="243596" y="60279"/>
                      <a:pt x="242225" y="58393"/>
                      <a:pt x="239910" y="58736"/>
                    </a:cubicBezTo>
                    <a:cubicBezTo>
                      <a:pt x="193790" y="65509"/>
                      <a:pt x="155299" y="29504"/>
                      <a:pt x="114923" y="12531"/>
                    </a:cubicBezTo>
                    <a:cubicBezTo>
                      <a:pt x="77804" y="-3071"/>
                      <a:pt x="41028" y="-4272"/>
                      <a:pt x="3480" y="9873"/>
                    </a:cubicBezTo>
                    <a:cubicBezTo>
                      <a:pt x="1080" y="10730"/>
                      <a:pt x="137" y="12788"/>
                      <a:pt x="309" y="14759"/>
                    </a:cubicBezTo>
                    <a:cubicBezTo>
                      <a:pt x="-463" y="16902"/>
                      <a:pt x="137" y="19389"/>
                      <a:pt x="2966" y="20332"/>
                    </a:cubicBezTo>
                    <a:cubicBezTo>
                      <a:pt x="46514" y="35333"/>
                      <a:pt x="78147" y="72281"/>
                      <a:pt x="124010" y="84711"/>
                    </a:cubicBezTo>
                    <a:cubicBezTo>
                      <a:pt x="164901" y="95770"/>
                      <a:pt x="209992" y="97227"/>
                      <a:pt x="243339" y="67566"/>
                    </a:cubicBezTo>
                    <a:cubicBezTo>
                      <a:pt x="243853" y="67137"/>
                      <a:pt x="244110" y="66537"/>
                      <a:pt x="244368" y="65937"/>
                    </a:cubicBezTo>
                    <a:cubicBezTo>
                      <a:pt x="245225" y="64566"/>
                      <a:pt x="244882" y="62937"/>
                      <a:pt x="243682" y="6216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7" name="任意多边形: 形状 2066">
                <a:extLst>
                  <a:ext uri="{FF2B5EF4-FFF2-40B4-BE49-F238E27FC236}">
                    <a16:creationId xmlns:a16="http://schemas.microsoft.com/office/drawing/2014/main" id="{655E6553-FA6B-2425-BDF6-17D0A5820998}"/>
                  </a:ext>
                </a:extLst>
              </p:cNvPr>
              <p:cNvSpPr/>
              <p:nvPr/>
            </p:nvSpPr>
            <p:spPr>
              <a:xfrm>
                <a:off x="3207528" y="1723663"/>
                <a:ext cx="369639" cy="91544"/>
              </a:xfrm>
              <a:custGeom>
                <a:avLst/>
                <a:gdLst>
                  <a:gd name="connsiteX0" fmla="*/ 364213 w 369639"/>
                  <a:gd name="connsiteY0" fmla="*/ 36699 h 91544"/>
                  <a:gd name="connsiteX1" fmla="*/ 327523 w 369639"/>
                  <a:gd name="connsiteY1" fmla="*/ 46215 h 91544"/>
                  <a:gd name="connsiteX2" fmla="*/ 274716 w 369639"/>
                  <a:gd name="connsiteY2" fmla="*/ 35842 h 91544"/>
                  <a:gd name="connsiteX3" fmla="*/ 172275 w 369639"/>
                  <a:gd name="connsiteY3" fmla="*/ 6353 h 91544"/>
                  <a:gd name="connsiteX4" fmla="*/ 4254 w 369639"/>
                  <a:gd name="connsiteY4" fmla="*/ 37642 h 91544"/>
                  <a:gd name="connsiteX5" fmla="*/ 7426 w 369639"/>
                  <a:gd name="connsiteY5" fmla="*/ 48272 h 91544"/>
                  <a:gd name="connsiteX6" fmla="*/ 109610 w 369639"/>
                  <a:gd name="connsiteY6" fmla="*/ 71161 h 91544"/>
                  <a:gd name="connsiteX7" fmla="*/ 228939 w 369639"/>
                  <a:gd name="connsiteY7" fmla="*/ 91049 h 91544"/>
                  <a:gd name="connsiteX8" fmla="*/ 369185 w 369639"/>
                  <a:gd name="connsiteY8" fmla="*/ 43643 h 91544"/>
                  <a:gd name="connsiteX9" fmla="*/ 364213 w 369639"/>
                  <a:gd name="connsiteY9" fmla="*/ 36699 h 9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9639" h="91544">
                    <a:moveTo>
                      <a:pt x="364213" y="36699"/>
                    </a:moveTo>
                    <a:cubicBezTo>
                      <a:pt x="351783" y="39271"/>
                      <a:pt x="340296" y="44757"/>
                      <a:pt x="327523" y="46215"/>
                    </a:cubicBezTo>
                    <a:cubicBezTo>
                      <a:pt x="310464" y="48186"/>
                      <a:pt x="290918" y="40042"/>
                      <a:pt x="274716" y="35842"/>
                    </a:cubicBezTo>
                    <a:cubicBezTo>
                      <a:pt x="240255" y="26927"/>
                      <a:pt x="206993" y="14239"/>
                      <a:pt x="172275" y="6353"/>
                    </a:cubicBezTo>
                    <a:cubicBezTo>
                      <a:pt x="115096" y="-6592"/>
                      <a:pt x="50374" y="-1449"/>
                      <a:pt x="4254" y="37642"/>
                    </a:cubicBezTo>
                    <a:cubicBezTo>
                      <a:pt x="-3033" y="39871"/>
                      <a:pt x="-290" y="50329"/>
                      <a:pt x="7426" y="48272"/>
                    </a:cubicBezTo>
                    <a:cubicBezTo>
                      <a:pt x="41887" y="39271"/>
                      <a:pt x="77377" y="62074"/>
                      <a:pt x="109610" y="71161"/>
                    </a:cubicBezTo>
                    <a:cubicBezTo>
                      <a:pt x="148529" y="82133"/>
                      <a:pt x="188648" y="88906"/>
                      <a:pt x="228939" y="91049"/>
                    </a:cubicBezTo>
                    <a:cubicBezTo>
                      <a:pt x="273259" y="93363"/>
                      <a:pt x="346039" y="89163"/>
                      <a:pt x="369185" y="43643"/>
                    </a:cubicBezTo>
                    <a:cubicBezTo>
                      <a:pt x="370814" y="40385"/>
                      <a:pt x="367814" y="35928"/>
                      <a:pt x="364213" y="3669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8" name="任意多边形: 形状 2067">
                <a:extLst>
                  <a:ext uri="{FF2B5EF4-FFF2-40B4-BE49-F238E27FC236}">
                    <a16:creationId xmlns:a16="http://schemas.microsoft.com/office/drawing/2014/main" id="{B752BCEF-C201-A5EE-7269-A3FF573B2C3C}"/>
                  </a:ext>
                </a:extLst>
              </p:cNvPr>
              <p:cNvSpPr/>
              <p:nvPr/>
            </p:nvSpPr>
            <p:spPr>
              <a:xfrm>
                <a:off x="3207753" y="1544115"/>
                <a:ext cx="466913" cy="133844"/>
              </a:xfrm>
              <a:custGeom>
                <a:avLst/>
                <a:gdLst>
                  <a:gd name="connsiteX0" fmla="*/ 458886 w 466913"/>
                  <a:gd name="connsiteY0" fmla="*/ 1164 h 133844"/>
                  <a:gd name="connsiteX1" fmla="*/ 302009 w 466913"/>
                  <a:gd name="connsiteY1" fmla="*/ 42226 h 133844"/>
                  <a:gd name="connsiteX2" fmla="*/ 147876 w 466913"/>
                  <a:gd name="connsiteY2" fmla="*/ 40940 h 133844"/>
                  <a:gd name="connsiteX3" fmla="*/ 0 w 466913"/>
                  <a:gd name="connsiteY3" fmla="*/ 129837 h 133844"/>
                  <a:gd name="connsiteX4" fmla="*/ 4115 w 466913"/>
                  <a:gd name="connsiteY4" fmla="*/ 133438 h 133844"/>
                  <a:gd name="connsiteX5" fmla="*/ 8915 w 466913"/>
                  <a:gd name="connsiteY5" fmla="*/ 133009 h 133844"/>
                  <a:gd name="connsiteX6" fmla="*/ 154734 w 466913"/>
                  <a:gd name="connsiteY6" fmla="*/ 117407 h 133844"/>
                  <a:gd name="connsiteX7" fmla="*/ 287950 w 466913"/>
                  <a:gd name="connsiteY7" fmla="*/ 118950 h 133844"/>
                  <a:gd name="connsiteX8" fmla="*/ 466601 w 466913"/>
                  <a:gd name="connsiteY8" fmla="*/ 7336 h 133844"/>
                  <a:gd name="connsiteX9" fmla="*/ 458886 w 466913"/>
                  <a:gd name="connsiteY9" fmla="*/ 1164 h 13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6913" h="133844">
                    <a:moveTo>
                      <a:pt x="458886" y="1164"/>
                    </a:moveTo>
                    <a:cubicBezTo>
                      <a:pt x="417481" y="35711"/>
                      <a:pt x="353701" y="41026"/>
                      <a:pt x="302009" y="42226"/>
                    </a:cubicBezTo>
                    <a:cubicBezTo>
                      <a:pt x="250574" y="43340"/>
                      <a:pt x="199225" y="35197"/>
                      <a:pt x="147876" y="40940"/>
                    </a:cubicBezTo>
                    <a:cubicBezTo>
                      <a:pt x="103727" y="45912"/>
                      <a:pt x="1286" y="69487"/>
                      <a:pt x="0" y="129837"/>
                    </a:cubicBezTo>
                    <a:cubicBezTo>
                      <a:pt x="0" y="132237"/>
                      <a:pt x="2057" y="133438"/>
                      <a:pt x="4115" y="133438"/>
                    </a:cubicBezTo>
                    <a:cubicBezTo>
                      <a:pt x="5572" y="134038"/>
                      <a:pt x="7287" y="134038"/>
                      <a:pt x="8915" y="133009"/>
                    </a:cubicBezTo>
                    <a:cubicBezTo>
                      <a:pt x="52206" y="105577"/>
                      <a:pt x="106299" y="112006"/>
                      <a:pt x="154734" y="117407"/>
                    </a:cubicBezTo>
                    <a:cubicBezTo>
                      <a:pt x="199739" y="122465"/>
                      <a:pt x="242773" y="125122"/>
                      <a:pt x="287950" y="118950"/>
                    </a:cubicBezTo>
                    <a:cubicBezTo>
                      <a:pt x="356187" y="109606"/>
                      <a:pt x="441827" y="79259"/>
                      <a:pt x="466601" y="7336"/>
                    </a:cubicBezTo>
                    <a:cubicBezTo>
                      <a:pt x="468230" y="2793"/>
                      <a:pt x="463172" y="-2351"/>
                      <a:pt x="458886" y="116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9" name="任意多边形: 形状 2068">
                <a:extLst>
                  <a:ext uri="{FF2B5EF4-FFF2-40B4-BE49-F238E27FC236}">
                    <a16:creationId xmlns:a16="http://schemas.microsoft.com/office/drawing/2014/main" id="{73BD28D1-C7CD-D164-09E5-DFE3CB6C485E}"/>
                  </a:ext>
                </a:extLst>
              </p:cNvPr>
              <p:cNvSpPr/>
              <p:nvPr/>
            </p:nvSpPr>
            <p:spPr>
              <a:xfrm>
                <a:off x="3206411" y="1338727"/>
                <a:ext cx="466570" cy="218539"/>
              </a:xfrm>
              <a:custGeom>
                <a:avLst/>
                <a:gdLst>
                  <a:gd name="connsiteX0" fmla="*/ 457570 w 466570"/>
                  <a:gd name="connsiteY0" fmla="*/ 1754 h 218539"/>
                  <a:gd name="connsiteX1" fmla="*/ 314924 w 466570"/>
                  <a:gd name="connsiteY1" fmla="*/ 76592 h 218539"/>
                  <a:gd name="connsiteX2" fmla="*/ 170648 w 466570"/>
                  <a:gd name="connsiteY2" fmla="*/ 99567 h 218539"/>
                  <a:gd name="connsiteX3" fmla="*/ 60920 w 466570"/>
                  <a:gd name="connsiteY3" fmla="*/ 146287 h 218539"/>
                  <a:gd name="connsiteX4" fmla="*/ 1427 w 466570"/>
                  <a:gd name="connsiteY4" fmla="*/ 209295 h 218539"/>
                  <a:gd name="connsiteX5" fmla="*/ 570 w 466570"/>
                  <a:gd name="connsiteY5" fmla="*/ 212124 h 218539"/>
                  <a:gd name="connsiteX6" fmla="*/ 141 w 466570"/>
                  <a:gd name="connsiteY6" fmla="*/ 213752 h 218539"/>
                  <a:gd name="connsiteX7" fmla="*/ 8199 w 466570"/>
                  <a:gd name="connsiteY7" fmla="*/ 216410 h 218539"/>
                  <a:gd name="connsiteX8" fmla="*/ 80466 w 466570"/>
                  <a:gd name="connsiteY8" fmla="*/ 189749 h 218539"/>
                  <a:gd name="connsiteX9" fmla="*/ 163705 w 466570"/>
                  <a:gd name="connsiteY9" fmla="*/ 180148 h 218539"/>
                  <a:gd name="connsiteX10" fmla="*/ 313295 w 466570"/>
                  <a:gd name="connsiteY10" fmla="*/ 157345 h 218539"/>
                  <a:gd name="connsiteX11" fmla="*/ 421651 w 466570"/>
                  <a:gd name="connsiteY11" fmla="*/ 87479 h 218539"/>
                  <a:gd name="connsiteX12" fmla="*/ 466571 w 466570"/>
                  <a:gd name="connsiteY12" fmla="*/ 4241 h 218539"/>
                  <a:gd name="connsiteX13" fmla="*/ 457570 w 466570"/>
                  <a:gd name="connsiteY13" fmla="*/ 1754 h 218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6570" h="218539">
                    <a:moveTo>
                      <a:pt x="457570" y="1754"/>
                    </a:moveTo>
                    <a:cubicBezTo>
                      <a:pt x="418908" y="42645"/>
                      <a:pt x="369702" y="66477"/>
                      <a:pt x="314924" y="76592"/>
                    </a:cubicBezTo>
                    <a:cubicBezTo>
                      <a:pt x="266917" y="85508"/>
                      <a:pt x="218226" y="88251"/>
                      <a:pt x="170648" y="99567"/>
                    </a:cubicBezTo>
                    <a:cubicBezTo>
                      <a:pt x="131215" y="108997"/>
                      <a:pt x="95210" y="125027"/>
                      <a:pt x="60920" y="146287"/>
                    </a:cubicBezTo>
                    <a:cubicBezTo>
                      <a:pt x="36060" y="161717"/>
                      <a:pt x="10428" y="180577"/>
                      <a:pt x="1427" y="209295"/>
                    </a:cubicBezTo>
                    <a:cubicBezTo>
                      <a:pt x="913" y="210152"/>
                      <a:pt x="570" y="211095"/>
                      <a:pt x="570" y="212124"/>
                    </a:cubicBezTo>
                    <a:cubicBezTo>
                      <a:pt x="398" y="212638"/>
                      <a:pt x="227" y="213152"/>
                      <a:pt x="141" y="213752"/>
                    </a:cubicBezTo>
                    <a:cubicBezTo>
                      <a:pt x="-1059" y="218724"/>
                      <a:pt x="5713" y="220182"/>
                      <a:pt x="8199" y="216410"/>
                    </a:cubicBezTo>
                    <a:cubicBezTo>
                      <a:pt x="32374" y="206294"/>
                      <a:pt x="54662" y="195665"/>
                      <a:pt x="80466" y="189749"/>
                    </a:cubicBezTo>
                    <a:cubicBezTo>
                      <a:pt x="107640" y="183492"/>
                      <a:pt x="135930" y="181863"/>
                      <a:pt x="163705" y="180148"/>
                    </a:cubicBezTo>
                    <a:cubicBezTo>
                      <a:pt x="214625" y="176976"/>
                      <a:pt x="264603" y="173805"/>
                      <a:pt x="313295" y="157345"/>
                    </a:cubicBezTo>
                    <a:cubicBezTo>
                      <a:pt x="354357" y="143372"/>
                      <a:pt x="391047" y="117826"/>
                      <a:pt x="421651" y="87479"/>
                    </a:cubicBezTo>
                    <a:cubicBezTo>
                      <a:pt x="444797" y="64591"/>
                      <a:pt x="466314" y="38273"/>
                      <a:pt x="466571" y="4241"/>
                    </a:cubicBezTo>
                    <a:cubicBezTo>
                      <a:pt x="466571" y="-646"/>
                      <a:pt x="460227" y="-1074"/>
                      <a:pt x="457570" y="175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0" name="任意多边形: 形状 2069">
                <a:extLst>
                  <a:ext uri="{FF2B5EF4-FFF2-40B4-BE49-F238E27FC236}">
                    <a16:creationId xmlns:a16="http://schemas.microsoft.com/office/drawing/2014/main" id="{007F4EFB-294C-47D2-DF2C-E16D7ADA1916}"/>
                  </a:ext>
                </a:extLst>
              </p:cNvPr>
              <p:cNvSpPr/>
              <p:nvPr/>
            </p:nvSpPr>
            <p:spPr>
              <a:xfrm>
                <a:off x="3223261" y="1194984"/>
                <a:ext cx="439681" cy="216510"/>
              </a:xfrm>
              <a:custGeom>
                <a:avLst/>
                <a:gdLst>
                  <a:gd name="connsiteX0" fmla="*/ 430519 w 439681"/>
                  <a:gd name="connsiteY0" fmla="*/ 1737 h 216510"/>
                  <a:gd name="connsiteX1" fmla="*/ 324220 w 439681"/>
                  <a:gd name="connsiteY1" fmla="*/ 73232 h 216510"/>
                  <a:gd name="connsiteX2" fmla="*/ 180631 w 439681"/>
                  <a:gd name="connsiteY2" fmla="*/ 95006 h 216510"/>
                  <a:gd name="connsiteX3" fmla="*/ 66274 w 439681"/>
                  <a:gd name="connsiteY3" fmla="*/ 131353 h 216510"/>
                  <a:gd name="connsiteX4" fmla="*/ 951 w 439681"/>
                  <a:gd name="connsiteY4" fmla="*/ 208420 h 216510"/>
                  <a:gd name="connsiteX5" fmla="*/ 265 w 439681"/>
                  <a:gd name="connsiteY5" fmla="*/ 211935 h 216510"/>
                  <a:gd name="connsiteX6" fmla="*/ 7209 w 439681"/>
                  <a:gd name="connsiteY6" fmla="*/ 216307 h 216510"/>
                  <a:gd name="connsiteX7" fmla="*/ 287187 w 439681"/>
                  <a:gd name="connsiteY7" fmla="*/ 160928 h 216510"/>
                  <a:gd name="connsiteX8" fmla="*/ 388857 w 439681"/>
                  <a:gd name="connsiteY8" fmla="*/ 89519 h 216510"/>
                  <a:gd name="connsiteX9" fmla="*/ 439606 w 439681"/>
                  <a:gd name="connsiteY9" fmla="*/ 5766 h 216510"/>
                  <a:gd name="connsiteX10" fmla="*/ 430519 w 439681"/>
                  <a:gd name="connsiteY10" fmla="*/ 1737 h 216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681" h="216510">
                    <a:moveTo>
                      <a:pt x="430519" y="1737"/>
                    </a:moveTo>
                    <a:cubicBezTo>
                      <a:pt x="402916" y="30712"/>
                      <a:pt x="361853" y="60287"/>
                      <a:pt x="324220" y="73232"/>
                    </a:cubicBezTo>
                    <a:cubicBezTo>
                      <a:pt x="278614" y="88919"/>
                      <a:pt x="227951" y="87633"/>
                      <a:pt x="180631" y="95006"/>
                    </a:cubicBezTo>
                    <a:cubicBezTo>
                      <a:pt x="141197" y="101178"/>
                      <a:pt x="101335" y="112151"/>
                      <a:pt x="66274" y="131353"/>
                    </a:cubicBezTo>
                    <a:cubicBezTo>
                      <a:pt x="34384" y="148755"/>
                      <a:pt x="23840" y="183131"/>
                      <a:pt x="951" y="208420"/>
                    </a:cubicBezTo>
                    <a:cubicBezTo>
                      <a:pt x="-163" y="209620"/>
                      <a:pt x="-163" y="210906"/>
                      <a:pt x="265" y="211935"/>
                    </a:cubicBezTo>
                    <a:cubicBezTo>
                      <a:pt x="608" y="214764"/>
                      <a:pt x="3094" y="217250"/>
                      <a:pt x="7209" y="216307"/>
                    </a:cubicBezTo>
                    <a:cubicBezTo>
                      <a:pt x="98678" y="193589"/>
                      <a:pt x="199662" y="197361"/>
                      <a:pt x="287187" y="160928"/>
                    </a:cubicBezTo>
                    <a:cubicBezTo>
                      <a:pt x="325935" y="144726"/>
                      <a:pt x="358253" y="117637"/>
                      <a:pt x="388857" y="89519"/>
                    </a:cubicBezTo>
                    <a:cubicBezTo>
                      <a:pt x="414060" y="66288"/>
                      <a:pt x="433948" y="40227"/>
                      <a:pt x="439606" y="5766"/>
                    </a:cubicBezTo>
                    <a:cubicBezTo>
                      <a:pt x="440463" y="280"/>
                      <a:pt x="433777" y="-1778"/>
                      <a:pt x="430519" y="173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1" name="任意多边形: 形状 2070">
                <a:extLst>
                  <a:ext uri="{FF2B5EF4-FFF2-40B4-BE49-F238E27FC236}">
                    <a16:creationId xmlns:a16="http://schemas.microsoft.com/office/drawing/2014/main" id="{6EBA1AFA-5600-BCB2-C2EC-1ABF90656ED6}"/>
                  </a:ext>
                </a:extLst>
              </p:cNvPr>
              <p:cNvSpPr/>
              <p:nvPr/>
            </p:nvSpPr>
            <p:spPr>
              <a:xfrm>
                <a:off x="3240211" y="1041429"/>
                <a:ext cx="344563" cy="262215"/>
              </a:xfrm>
              <a:custGeom>
                <a:avLst/>
                <a:gdLst>
                  <a:gd name="connsiteX0" fmla="*/ 335987 w 344563"/>
                  <a:gd name="connsiteY0" fmla="*/ 1844 h 262215"/>
                  <a:gd name="connsiteX1" fmla="*/ 139506 w 344563"/>
                  <a:gd name="connsiteY1" fmla="*/ 126488 h 262215"/>
                  <a:gd name="connsiteX2" fmla="*/ 2174 w 344563"/>
                  <a:gd name="connsiteY2" fmla="*/ 253275 h 262215"/>
                  <a:gd name="connsiteX3" fmla="*/ 1403 w 344563"/>
                  <a:gd name="connsiteY3" fmla="*/ 254819 h 262215"/>
                  <a:gd name="connsiteX4" fmla="*/ 460 w 344563"/>
                  <a:gd name="connsiteY4" fmla="*/ 256704 h 262215"/>
                  <a:gd name="connsiteX5" fmla="*/ 5603 w 344563"/>
                  <a:gd name="connsiteY5" fmla="*/ 262019 h 262215"/>
                  <a:gd name="connsiteX6" fmla="*/ 9718 w 344563"/>
                  <a:gd name="connsiteY6" fmla="*/ 260905 h 262215"/>
                  <a:gd name="connsiteX7" fmla="*/ 64582 w 344563"/>
                  <a:gd name="connsiteY7" fmla="*/ 235959 h 262215"/>
                  <a:gd name="connsiteX8" fmla="*/ 129219 w 344563"/>
                  <a:gd name="connsiteY8" fmla="*/ 213671 h 262215"/>
                  <a:gd name="connsiteX9" fmla="*/ 238175 w 344563"/>
                  <a:gd name="connsiteY9" fmla="*/ 158978 h 262215"/>
                  <a:gd name="connsiteX10" fmla="*/ 308641 w 344563"/>
                  <a:gd name="connsiteY10" fmla="*/ 84740 h 262215"/>
                  <a:gd name="connsiteX11" fmla="*/ 344560 w 344563"/>
                  <a:gd name="connsiteY11" fmla="*/ 5616 h 262215"/>
                  <a:gd name="connsiteX12" fmla="*/ 335987 w 344563"/>
                  <a:gd name="connsiteY12" fmla="*/ 1844 h 26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4563" h="262215">
                    <a:moveTo>
                      <a:pt x="335987" y="1844"/>
                    </a:moveTo>
                    <a:cubicBezTo>
                      <a:pt x="286181" y="66652"/>
                      <a:pt x="209200" y="90312"/>
                      <a:pt x="139506" y="126488"/>
                    </a:cubicBezTo>
                    <a:cubicBezTo>
                      <a:pt x="84042" y="155206"/>
                      <a:pt x="30549" y="196440"/>
                      <a:pt x="2174" y="253275"/>
                    </a:cubicBezTo>
                    <a:cubicBezTo>
                      <a:pt x="1831" y="253790"/>
                      <a:pt x="1574" y="254304"/>
                      <a:pt x="1403" y="254819"/>
                    </a:cubicBezTo>
                    <a:cubicBezTo>
                      <a:pt x="1060" y="255419"/>
                      <a:pt x="717" y="256019"/>
                      <a:pt x="460" y="256704"/>
                    </a:cubicBezTo>
                    <a:cubicBezTo>
                      <a:pt x="-1340" y="260391"/>
                      <a:pt x="2517" y="262962"/>
                      <a:pt x="5603" y="262019"/>
                    </a:cubicBezTo>
                    <a:cubicBezTo>
                      <a:pt x="6889" y="262277"/>
                      <a:pt x="8346" y="262019"/>
                      <a:pt x="9718" y="260905"/>
                    </a:cubicBezTo>
                    <a:cubicBezTo>
                      <a:pt x="24549" y="248818"/>
                      <a:pt x="46837" y="243074"/>
                      <a:pt x="64582" y="235959"/>
                    </a:cubicBezTo>
                    <a:cubicBezTo>
                      <a:pt x="85670" y="227472"/>
                      <a:pt x="107788" y="221300"/>
                      <a:pt x="129219" y="213671"/>
                    </a:cubicBezTo>
                    <a:cubicBezTo>
                      <a:pt x="167366" y="200040"/>
                      <a:pt x="204914" y="182381"/>
                      <a:pt x="238175" y="158978"/>
                    </a:cubicBezTo>
                    <a:cubicBezTo>
                      <a:pt x="266122" y="139347"/>
                      <a:pt x="287296" y="110972"/>
                      <a:pt x="308641" y="84740"/>
                    </a:cubicBezTo>
                    <a:cubicBezTo>
                      <a:pt x="327501" y="61509"/>
                      <a:pt x="342417" y="35877"/>
                      <a:pt x="344560" y="5616"/>
                    </a:cubicBezTo>
                    <a:cubicBezTo>
                      <a:pt x="344731" y="987"/>
                      <a:pt x="339074" y="-2185"/>
                      <a:pt x="335987" y="184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072" name="图形 2">
                <a:extLst>
                  <a:ext uri="{FF2B5EF4-FFF2-40B4-BE49-F238E27FC236}">
                    <a16:creationId xmlns:a16="http://schemas.microsoft.com/office/drawing/2014/main" id="{B27303BD-4CD6-B98E-E066-5A36332CA4E1}"/>
                  </a:ext>
                </a:extLst>
              </p:cNvPr>
              <p:cNvGrpSpPr/>
              <p:nvPr/>
            </p:nvGrpSpPr>
            <p:grpSpPr>
              <a:xfrm>
                <a:off x="3204466" y="1169887"/>
                <a:ext cx="106767" cy="996613"/>
                <a:chOff x="3204466" y="1169887"/>
                <a:chExt cx="106767" cy="996613"/>
              </a:xfrm>
            </p:grpSpPr>
            <p:sp>
              <p:nvSpPr>
                <p:cNvPr id="2073" name="任意多边形: 形状 2072">
                  <a:extLst>
                    <a:ext uri="{FF2B5EF4-FFF2-40B4-BE49-F238E27FC236}">
                      <a16:creationId xmlns:a16="http://schemas.microsoft.com/office/drawing/2014/main" id="{A691951E-F202-3B4D-CBEE-4C35C4B20781}"/>
                    </a:ext>
                  </a:extLst>
                </p:cNvPr>
                <p:cNvSpPr/>
                <p:nvPr/>
              </p:nvSpPr>
              <p:spPr>
                <a:xfrm>
                  <a:off x="3306529" y="2164041"/>
                  <a:ext cx="64" cy="546"/>
                </a:xfrm>
                <a:custGeom>
                  <a:avLst/>
                  <a:gdLst>
                    <a:gd name="connsiteX0" fmla="*/ 64 w 64"/>
                    <a:gd name="connsiteY0" fmla="*/ 0 h 546"/>
                    <a:gd name="connsiteX1" fmla="*/ 64 w 64"/>
                    <a:gd name="connsiteY1" fmla="*/ 0 h 546"/>
                    <a:gd name="connsiteX2" fmla="*/ 64 w 64"/>
                    <a:gd name="connsiteY2" fmla="*/ 0 h 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4" h="546">
                      <a:moveTo>
                        <a:pt x="64" y="0"/>
                      </a:move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-21" y="686"/>
                        <a:pt x="-21" y="771"/>
                        <a:pt x="64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4" name="任意多边形: 形状 2073">
                  <a:extLst>
                    <a:ext uri="{FF2B5EF4-FFF2-40B4-BE49-F238E27FC236}">
                      <a16:creationId xmlns:a16="http://schemas.microsoft.com/office/drawing/2014/main" id="{0A0BD54D-A084-04AC-91DC-44F2C26FEEB1}"/>
                    </a:ext>
                  </a:extLst>
                </p:cNvPr>
                <p:cNvSpPr/>
                <p:nvPr/>
              </p:nvSpPr>
              <p:spPr>
                <a:xfrm>
                  <a:off x="3204466" y="1169887"/>
                  <a:ext cx="106767" cy="996613"/>
                </a:xfrm>
                <a:custGeom>
                  <a:avLst/>
                  <a:gdLst>
                    <a:gd name="connsiteX0" fmla="*/ 99813 w 106767"/>
                    <a:gd name="connsiteY0" fmla="*/ 1459 h 996613"/>
                    <a:gd name="connsiteX1" fmla="*/ 45977 w 106767"/>
                    <a:gd name="connsiteY1" fmla="*/ 94899 h 996613"/>
                    <a:gd name="connsiteX2" fmla="*/ 18202 w 106767"/>
                    <a:gd name="connsiteY2" fmla="*/ 215000 h 996613"/>
                    <a:gd name="connsiteX3" fmla="*/ 3372 w 106767"/>
                    <a:gd name="connsiteY3" fmla="*/ 337844 h 996613"/>
                    <a:gd name="connsiteX4" fmla="*/ 29 w 106767"/>
                    <a:gd name="connsiteY4" fmla="*/ 485376 h 996613"/>
                    <a:gd name="connsiteX5" fmla="*/ 32090 w 106767"/>
                    <a:gd name="connsiteY5" fmla="*/ 772126 h 996613"/>
                    <a:gd name="connsiteX6" fmla="*/ 61065 w 106767"/>
                    <a:gd name="connsiteY6" fmla="*/ 892056 h 996613"/>
                    <a:gd name="connsiteX7" fmla="*/ 91412 w 106767"/>
                    <a:gd name="connsiteY7" fmla="*/ 992354 h 996613"/>
                    <a:gd name="connsiteX8" fmla="*/ 103070 w 106767"/>
                    <a:gd name="connsiteY8" fmla="*/ 990725 h 996613"/>
                    <a:gd name="connsiteX9" fmla="*/ 80353 w 106767"/>
                    <a:gd name="connsiteY9" fmla="*/ 921288 h 996613"/>
                    <a:gd name="connsiteX10" fmla="*/ 50349 w 106767"/>
                    <a:gd name="connsiteY10" fmla="*/ 811131 h 996613"/>
                    <a:gd name="connsiteX11" fmla="*/ 10916 w 106767"/>
                    <a:gd name="connsiteY11" fmla="*/ 523352 h 996613"/>
                    <a:gd name="connsiteX12" fmla="*/ 23175 w 106767"/>
                    <a:gd name="connsiteY12" fmla="*/ 244318 h 996613"/>
                    <a:gd name="connsiteX13" fmla="*/ 48892 w 106767"/>
                    <a:gd name="connsiteY13" fmla="*/ 113158 h 996613"/>
                    <a:gd name="connsiteX14" fmla="*/ 73495 w 106767"/>
                    <a:gd name="connsiteY14" fmla="*/ 57866 h 996613"/>
                    <a:gd name="connsiteX15" fmla="*/ 106328 w 106767"/>
                    <a:gd name="connsiteY15" fmla="*/ 5145 h 996613"/>
                    <a:gd name="connsiteX16" fmla="*/ 99813 w 106767"/>
                    <a:gd name="connsiteY16" fmla="*/ 1459 h 99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767" h="996613">
                      <a:moveTo>
                        <a:pt x="99813" y="1459"/>
                      </a:moveTo>
                      <a:cubicBezTo>
                        <a:pt x="80610" y="31034"/>
                        <a:pt x="59351" y="58894"/>
                        <a:pt x="45977" y="94899"/>
                      </a:cubicBezTo>
                      <a:cubicBezTo>
                        <a:pt x="30633" y="136304"/>
                        <a:pt x="24718" y="160478"/>
                        <a:pt x="18202" y="215000"/>
                      </a:cubicBezTo>
                      <a:cubicBezTo>
                        <a:pt x="13316" y="256319"/>
                        <a:pt x="4229" y="296010"/>
                        <a:pt x="3372" y="337844"/>
                      </a:cubicBezTo>
                      <a:cubicBezTo>
                        <a:pt x="2343" y="387050"/>
                        <a:pt x="372" y="436170"/>
                        <a:pt x="29" y="485376"/>
                      </a:cubicBezTo>
                      <a:cubicBezTo>
                        <a:pt x="-743" y="583274"/>
                        <a:pt x="14088" y="676371"/>
                        <a:pt x="32090" y="772126"/>
                      </a:cubicBezTo>
                      <a:cubicBezTo>
                        <a:pt x="39805" y="813189"/>
                        <a:pt x="48721" y="852194"/>
                        <a:pt x="61065" y="892056"/>
                      </a:cubicBezTo>
                      <a:cubicBezTo>
                        <a:pt x="71352" y="925317"/>
                        <a:pt x="79239" y="959607"/>
                        <a:pt x="91412" y="992354"/>
                      </a:cubicBezTo>
                      <a:cubicBezTo>
                        <a:pt x="93898" y="998869"/>
                        <a:pt x="102042" y="997583"/>
                        <a:pt x="103070" y="990725"/>
                      </a:cubicBezTo>
                      <a:cubicBezTo>
                        <a:pt x="103413" y="987982"/>
                        <a:pt x="96641" y="974437"/>
                        <a:pt x="80353" y="921288"/>
                      </a:cubicBezTo>
                      <a:cubicBezTo>
                        <a:pt x="69209" y="884855"/>
                        <a:pt x="57122" y="848764"/>
                        <a:pt x="50349" y="811131"/>
                      </a:cubicBezTo>
                      <a:cubicBezTo>
                        <a:pt x="33033" y="715119"/>
                        <a:pt x="13230" y="621336"/>
                        <a:pt x="10916" y="523352"/>
                      </a:cubicBezTo>
                      <a:cubicBezTo>
                        <a:pt x="8687" y="431455"/>
                        <a:pt x="7401" y="335100"/>
                        <a:pt x="23175" y="244318"/>
                      </a:cubicBezTo>
                      <a:cubicBezTo>
                        <a:pt x="30718" y="200769"/>
                        <a:pt x="36290" y="152592"/>
                        <a:pt x="48892" y="113158"/>
                      </a:cubicBezTo>
                      <a:cubicBezTo>
                        <a:pt x="56007" y="90784"/>
                        <a:pt x="62522" y="76125"/>
                        <a:pt x="73495" y="57866"/>
                      </a:cubicBezTo>
                      <a:cubicBezTo>
                        <a:pt x="83525" y="41149"/>
                        <a:pt x="96641" y="22033"/>
                        <a:pt x="106328" y="5145"/>
                      </a:cubicBezTo>
                      <a:cubicBezTo>
                        <a:pt x="108471" y="1630"/>
                        <a:pt x="102213" y="-2142"/>
                        <a:pt x="99813" y="145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966" name="图形 2">
              <a:extLst>
                <a:ext uri="{FF2B5EF4-FFF2-40B4-BE49-F238E27FC236}">
                  <a16:creationId xmlns:a16="http://schemas.microsoft.com/office/drawing/2014/main" id="{E235DBD8-6C07-EE44-70C1-F0EC8D655522}"/>
                </a:ext>
              </a:extLst>
            </p:cNvPr>
            <p:cNvGrpSpPr/>
            <p:nvPr/>
          </p:nvGrpSpPr>
          <p:grpSpPr>
            <a:xfrm>
              <a:off x="4343387" y="305065"/>
              <a:ext cx="1039208" cy="733324"/>
              <a:chOff x="4343387" y="305065"/>
              <a:chExt cx="1039208" cy="733324"/>
            </a:xfrm>
          </p:grpSpPr>
          <p:sp>
            <p:nvSpPr>
              <p:cNvPr id="2045" name="任意多边形: 形状 2044">
                <a:extLst>
                  <a:ext uri="{FF2B5EF4-FFF2-40B4-BE49-F238E27FC236}">
                    <a16:creationId xmlns:a16="http://schemas.microsoft.com/office/drawing/2014/main" id="{6435D71B-117C-3334-BB8C-8DEEABBA6E95}"/>
                  </a:ext>
                </a:extLst>
              </p:cNvPr>
              <p:cNvSpPr/>
              <p:nvPr/>
            </p:nvSpPr>
            <p:spPr>
              <a:xfrm>
                <a:off x="4449437" y="597927"/>
                <a:ext cx="354866" cy="128529"/>
              </a:xfrm>
              <a:custGeom>
                <a:avLst/>
                <a:gdLst>
                  <a:gd name="connsiteX0" fmla="*/ 352029 w 354866"/>
                  <a:gd name="connsiteY0" fmla="*/ 5148 h 128529"/>
                  <a:gd name="connsiteX1" fmla="*/ 349286 w 354866"/>
                  <a:gd name="connsiteY1" fmla="*/ 4205 h 128529"/>
                  <a:gd name="connsiteX2" fmla="*/ 186408 w 354866"/>
                  <a:gd name="connsiteY2" fmla="*/ 39609 h 128529"/>
                  <a:gd name="connsiteX3" fmla="*/ 4414 w 354866"/>
                  <a:gd name="connsiteY3" fmla="*/ 94902 h 128529"/>
                  <a:gd name="connsiteX4" fmla="*/ 471 w 354866"/>
                  <a:gd name="connsiteY4" fmla="*/ 98502 h 128529"/>
                  <a:gd name="connsiteX5" fmla="*/ 1414 w 354866"/>
                  <a:gd name="connsiteY5" fmla="*/ 103132 h 128529"/>
                  <a:gd name="connsiteX6" fmla="*/ 148775 w 354866"/>
                  <a:gd name="connsiteY6" fmla="*/ 126020 h 128529"/>
                  <a:gd name="connsiteX7" fmla="*/ 351858 w 354866"/>
                  <a:gd name="connsiteY7" fmla="*/ 16035 h 128529"/>
                  <a:gd name="connsiteX8" fmla="*/ 354086 w 354866"/>
                  <a:gd name="connsiteY8" fmla="*/ 7291 h 128529"/>
                  <a:gd name="connsiteX9" fmla="*/ 352029 w 354866"/>
                  <a:gd name="connsiteY9" fmla="*/ 5148 h 12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4866" h="128529">
                    <a:moveTo>
                      <a:pt x="352029" y="5148"/>
                    </a:moveTo>
                    <a:cubicBezTo>
                      <a:pt x="351172" y="4548"/>
                      <a:pt x="350315" y="4205"/>
                      <a:pt x="349286" y="4205"/>
                    </a:cubicBezTo>
                    <a:cubicBezTo>
                      <a:pt x="292107" y="-9940"/>
                      <a:pt x="236558" y="14063"/>
                      <a:pt x="186408" y="39609"/>
                    </a:cubicBezTo>
                    <a:cubicBezTo>
                      <a:pt x="126144" y="70299"/>
                      <a:pt x="73594" y="96274"/>
                      <a:pt x="4414" y="94902"/>
                    </a:cubicBezTo>
                    <a:cubicBezTo>
                      <a:pt x="2185" y="94902"/>
                      <a:pt x="728" y="96702"/>
                      <a:pt x="471" y="98502"/>
                    </a:cubicBezTo>
                    <a:cubicBezTo>
                      <a:pt x="-301" y="99960"/>
                      <a:pt x="-215" y="101674"/>
                      <a:pt x="1414" y="103132"/>
                    </a:cubicBezTo>
                    <a:cubicBezTo>
                      <a:pt x="34418" y="132878"/>
                      <a:pt x="107541" y="130135"/>
                      <a:pt x="148775" y="126020"/>
                    </a:cubicBezTo>
                    <a:cubicBezTo>
                      <a:pt x="230900" y="117876"/>
                      <a:pt x="286278" y="57012"/>
                      <a:pt x="351858" y="16035"/>
                    </a:cubicBezTo>
                    <a:cubicBezTo>
                      <a:pt x="355201" y="13892"/>
                      <a:pt x="355458" y="10034"/>
                      <a:pt x="354086" y="7291"/>
                    </a:cubicBezTo>
                    <a:cubicBezTo>
                      <a:pt x="353658" y="6348"/>
                      <a:pt x="352972" y="5662"/>
                      <a:pt x="352029" y="514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6" name="任意多边形: 形状 2045">
                <a:extLst>
                  <a:ext uri="{FF2B5EF4-FFF2-40B4-BE49-F238E27FC236}">
                    <a16:creationId xmlns:a16="http://schemas.microsoft.com/office/drawing/2014/main" id="{10B7094F-61DB-0D25-3E23-ADBFD5B93DC6}"/>
                  </a:ext>
                </a:extLst>
              </p:cNvPr>
              <p:cNvSpPr/>
              <p:nvPr/>
            </p:nvSpPr>
            <p:spPr>
              <a:xfrm>
                <a:off x="4563675" y="657640"/>
                <a:ext cx="387592" cy="174543"/>
              </a:xfrm>
              <a:custGeom>
                <a:avLst/>
                <a:gdLst>
                  <a:gd name="connsiteX0" fmla="*/ 381295 w 387592"/>
                  <a:gd name="connsiteY0" fmla="*/ 7157 h 174543"/>
                  <a:gd name="connsiteX1" fmla="*/ 197158 w 387592"/>
                  <a:gd name="connsiteY1" fmla="*/ 54306 h 174543"/>
                  <a:gd name="connsiteX2" fmla="*/ 3934 w 387592"/>
                  <a:gd name="connsiteY2" fmla="*/ 148775 h 174543"/>
                  <a:gd name="connsiteX3" fmla="*/ 676 w 387592"/>
                  <a:gd name="connsiteY3" fmla="*/ 155033 h 174543"/>
                  <a:gd name="connsiteX4" fmla="*/ 3162 w 387592"/>
                  <a:gd name="connsiteY4" fmla="*/ 157776 h 174543"/>
                  <a:gd name="connsiteX5" fmla="*/ 196729 w 387592"/>
                  <a:gd name="connsiteY5" fmla="*/ 150147 h 174543"/>
                  <a:gd name="connsiteX6" fmla="*/ 384124 w 387592"/>
                  <a:gd name="connsiteY6" fmla="*/ 19330 h 174543"/>
                  <a:gd name="connsiteX7" fmla="*/ 383267 w 387592"/>
                  <a:gd name="connsiteY7" fmla="*/ 8186 h 174543"/>
                  <a:gd name="connsiteX8" fmla="*/ 381295 w 387592"/>
                  <a:gd name="connsiteY8" fmla="*/ 7157 h 174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592" h="174543">
                    <a:moveTo>
                      <a:pt x="381295" y="7157"/>
                    </a:moveTo>
                    <a:cubicBezTo>
                      <a:pt x="313144" y="-13674"/>
                      <a:pt x="250993" y="13672"/>
                      <a:pt x="197158" y="54306"/>
                    </a:cubicBezTo>
                    <a:cubicBezTo>
                      <a:pt x="135950" y="100512"/>
                      <a:pt x="85715" y="151004"/>
                      <a:pt x="3934" y="148775"/>
                    </a:cubicBezTo>
                    <a:cubicBezTo>
                      <a:pt x="676" y="148689"/>
                      <a:pt x="-1039" y="152890"/>
                      <a:pt x="676" y="155033"/>
                    </a:cubicBezTo>
                    <a:cubicBezTo>
                      <a:pt x="933" y="156147"/>
                      <a:pt x="1705" y="157176"/>
                      <a:pt x="3162" y="157776"/>
                    </a:cubicBezTo>
                    <a:cubicBezTo>
                      <a:pt x="66256" y="182722"/>
                      <a:pt x="136036" y="179550"/>
                      <a:pt x="196729" y="150147"/>
                    </a:cubicBezTo>
                    <a:cubicBezTo>
                      <a:pt x="265995" y="116542"/>
                      <a:pt x="313058" y="49077"/>
                      <a:pt x="384124" y="19330"/>
                    </a:cubicBezTo>
                    <a:cubicBezTo>
                      <a:pt x="389782" y="16930"/>
                      <a:pt x="387810" y="9986"/>
                      <a:pt x="383267" y="8186"/>
                    </a:cubicBezTo>
                    <a:cubicBezTo>
                      <a:pt x="382752" y="7757"/>
                      <a:pt x="382152" y="7414"/>
                      <a:pt x="381295" y="715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7" name="任意多边形: 形状 2046">
                <a:extLst>
                  <a:ext uri="{FF2B5EF4-FFF2-40B4-BE49-F238E27FC236}">
                    <a16:creationId xmlns:a16="http://schemas.microsoft.com/office/drawing/2014/main" id="{4F0DEBF8-BB3C-22DD-C0E4-DBE1C10E324E}"/>
                  </a:ext>
                </a:extLst>
              </p:cNvPr>
              <p:cNvSpPr/>
              <p:nvPr/>
            </p:nvSpPr>
            <p:spPr>
              <a:xfrm>
                <a:off x="4684254" y="721817"/>
                <a:ext cx="375896" cy="189177"/>
              </a:xfrm>
              <a:custGeom>
                <a:avLst/>
                <a:gdLst>
                  <a:gd name="connsiteX0" fmla="*/ 370358 w 375896"/>
                  <a:gd name="connsiteY0" fmla="*/ 3759 h 189177"/>
                  <a:gd name="connsiteX1" fmla="*/ 200109 w 375896"/>
                  <a:gd name="connsiteY1" fmla="*/ 57852 h 189177"/>
                  <a:gd name="connsiteX2" fmla="*/ 3370 w 375896"/>
                  <a:gd name="connsiteY2" fmla="*/ 168780 h 189177"/>
                  <a:gd name="connsiteX3" fmla="*/ 4055 w 375896"/>
                  <a:gd name="connsiteY3" fmla="*/ 177438 h 189177"/>
                  <a:gd name="connsiteX4" fmla="*/ 4141 w 375896"/>
                  <a:gd name="connsiteY4" fmla="*/ 177438 h 189177"/>
                  <a:gd name="connsiteX5" fmla="*/ 78722 w 375896"/>
                  <a:gd name="connsiteY5" fmla="*/ 187468 h 189177"/>
                  <a:gd name="connsiteX6" fmla="*/ 183649 w 375896"/>
                  <a:gd name="connsiteY6" fmla="*/ 162865 h 189177"/>
                  <a:gd name="connsiteX7" fmla="*/ 274604 w 375896"/>
                  <a:gd name="connsiteY7" fmla="*/ 95142 h 189177"/>
                  <a:gd name="connsiteX8" fmla="*/ 371216 w 375896"/>
                  <a:gd name="connsiteY8" fmla="*/ 18161 h 189177"/>
                  <a:gd name="connsiteX9" fmla="*/ 374302 w 375896"/>
                  <a:gd name="connsiteY9" fmla="*/ 8303 h 189177"/>
                  <a:gd name="connsiteX10" fmla="*/ 370358 w 375896"/>
                  <a:gd name="connsiteY10" fmla="*/ 3759 h 18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5896" h="189177">
                    <a:moveTo>
                      <a:pt x="370358" y="3759"/>
                    </a:moveTo>
                    <a:cubicBezTo>
                      <a:pt x="310522" y="-12271"/>
                      <a:pt x="247686" y="26219"/>
                      <a:pt x="200109" y="57852"/>
                    </a:cubicBezTo>
                    <a:cubicBezTo>
                      <a:pt x="135215" y="100971"/>
                      <a:pt x="81894" y="153264"/>
                      <a:pt x="3370" y="168780"/>
                    </a:cubicBezTo>
                    <a:cubicBezTo>
                      <a:pt x="-1517" y="169723"/>
                      <a:pt x="-917" y="177095"/>
                      <a:pt x="4055" y="177438"/>
                    </a:cubicBezTo>
                    <a:cubicBezTo>
                      <a:pt x="4055" y="177438"/>
                      <a:pt x="4141" y="177438"/>
                      <a:pt x="4141" y="177438"/>
                    </a:cubicBezTo>
                    <a:cubicBezTo>
                      <a:pt x="24115" y="192526"/>
                      <a:pt x="55490" y="189525"/>
                      <a:pt x="78722" y="187468"/>
                    </a:cubicBezTo>
                    <a:cubicBezTo>
                      <a:pt x="115327" y="184210"/>
                      <a:pt x="149617" y="177181"/>
                      <a:pt x="183649" y="162865"/>
                    </a:cubicBezTo>
                    <a:cubicBezTo>
                      <a:pt x="219225" y="147863"/>
                      <a:pt x="249229" y="123860"/>
                      <a:pt x="274604" y="95142"/>
                    </a:cubicBezTo>
                    <a:cubicBezTo>
                      <a:pt x="301264" y="64881"/>
                      <a:pt x="328782" y="25448"/>
                      <a:pt x="371216" y="18161"/>
                    </a:cubicBezTo>
                    <a:cubicBezTo>
                      <a:pt x="376531" y="17218"/>
                      <a:pt x="376959" y="11475"/>
                      <a:pt x="374302" y="8303"/>
                    </a:cubicBezTo>
                    <a:cubicBezTo>
                      <a:pt x="374130" y="6245"/>
                      <a:pt x="372930" y="4445"/>
                      <a:pt x="370358" y="375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8" name="任意多边形: 形状 2047">
                <a:extLst>
                  <a:ext uri="{FF2B5EF4-FFF2-40B4-BE49-F238E27FC236}">
                    <a16:creationId xmlns:a16="http://schemas.microsoft.com/office/drawing/2014/main" id="{4132094F-6D6D-6697-B571-0F29ABA897A1}"/>
                  </a:ext>
                </a:extLst>
              </p:cNvPr>
              <p:cNvSpPr/>
              <p:nvPr/>
            </p:nvSpPr>
            <p:spPr>
              <a:xfrm>
                <a:off x="4840180" y="803695"/>
                <a:ext cx="335385" cy="194920"/>
              </a:xfrm>
              <a:custGeom>
                <a:avLst/>
                <a:gdLst>
                  <a:gd name="connsiteX0" fmla="*/ 329732 w 335385"/>
                  <a:gd name="connsiteY0" fmla="*/ 6920 h 194920"/>
                  <a:gd name="connsiteX1" fmla="*/ 156739 w 335385"/>
                  <a:gd name="connsiteY1" fmla="*/ 43953 h 194920"/>
                  <a:gd name="connsiteX2" fmla="*/ 2348 w 335385"/>
                  <a:gd name="connsiteY2" fmla="*/ 183685 h 194920"/>
                  <a:gd name="connsiteX3" fmla="*/ 205 w 335385"/>
                  <a:gd name="connsiteY3" fmla="*/ 188142 h 194920"/>
                  <a:gd name="connsiteX4" fmla="*/ 3377 w 335385"/>
                  <a:gd name="connsiteY4" fmla="*/ 193200 h 194920"/>
                  <a:gd name="connsiteX5" fmla="*/ 160682 w 335385"/>
                  <a:gd name="connsiteY5" fmla="*/ 147509 h 194920"/>
                  <a:gd name="connsiteX6" fmla="*/ 330761 w 335385"/>
                  <a:gd name="connsiteY6" fmla="*/ 20121 h 194920"/>
                  <a:gd name="connsiteX7" fmla="*/ 332389 w 335385"/>
                  <a:gd name="connsiteY7" fmla="*/ 8977 h 194920"/>
                  <a:gd name="connsiteX8" fmla="*/ 329732 w 335385"/>
                  <a:gd name="connsiteY8" fmla="*/ 6920 h 19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5385" h="194920">
                    <a:moveTo>
                      <a:pt x="329732" y="6920"/>
                    </a:moveTo>
                    <a:cubicBezTo>
                      <a:pt x="272639" y="-12197"/>
                      <a:pt x="204573" y="10949"/>
                      <a:pt x="156739" y="43953"/>
                    </a:cubicBezTo>
                    <a:cubicBezTo>
                      <a:pt x="98789" y="83901"/>
                      <a:pt x="67328" y="155138"/>
                      <a:pt x="2348" y="183685"/>
                    </a:cubicBezTo>
                    <a:cubicBezTo>
                      <a:pt x="377" y="184542"/>
                      <a:pt x="-224" y="186428"/>
                      <a:pt x="205" y="188142"/>
                    </a:cubicBezTo>
                    <a:cubicBezTo>
                      <a:pt x="-481" y="190114"/>
                      <a:pt x="548" y="192771"/>
                      <a:pt x="3377" y="193200"/>
                    </a:cubicBezTo>
                    <a:cubicBezTo>
                      <a:pt x="60556" y="201430"/>
                      <a:pt x="114305" y="179141"/>
                      <a:pt x="160682" y="147509"/>
                    </a:cubicBezTo>
                    <a:cubicBezTo>
                      <a:pt x="220175" y="106961"/>
                      <a:pt x="256351" y="35723"/>
                      <a:pt x="330761" y="20121"/>
                    </a:cubicBezTo>
                    <a:cubicBezTo>
                      <a:pt x="336762" y="18835"/>
                      <a:pt x="336504" y="11377"/>
                      <a:pt x="332389" y="8977"/>
                    </a:cubicBezTo>
                    <a:cubicBezTo>
                      <a:pt x="331875" y="8120"/>
                      <a:pt x="331018" y="7348"/>
                      <a:pt x="329732" y="692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9" name="任意多边形: 形状 2048">
                <a:extLst>
                  <a:ext uri="{FF2B5EF4-FFF2-40B4-BE49-F238E27FC236}">
                    <a16:creationId xmlns:a16="http://schemas.microsoft.com/office/drawing/2014/main" id="{C47B3DAC-55BB-14CF-E35B-B2537A056401}"/>
                  </a:ext>
                </a:extLst>
              </p:cNvPr>
              <p:cNvSpPr/>
              <p:nvPr/>
            </p:nvSpPr>
            <p:spPr>
              <a:xfrm>
                <a:off x="5049648" y="880390"/>
                <a:ext cx="210979" cy="122189"/>
              </a:xfrm>
              <a:custGeom>
                <a:avLst/>
                <a:gdLst>
                  <a:gd name="connsiteX0" fmla="*/ 104577 w 210979"/>
                  <a:gd name="connsiteY0" fmla="*/ 19722 h 122189"/>
                  <a:gd name="connsiteX1" fmla="*/ 3593 w 210979"/>
                  <a:gd name="connsiteY1" fmla="*/ 107162 h 122189"/>
                  <a:gd name="connsiteX2" fmla="*/ 764 w 210979"/>
                  <a:gd name="connsiteY2" fmla="*/ 111020 h 122189"/>
                  <a:gd name="connsiteX3" fmla="*/ 2564 w 210979"/>
                  <a:gd name="connsiteY3" fmla="*/ 116592 h 122189"/>
                  <a:gd name="connsiteX4" fmla="*/ 109549 w 210979"/>
                  <a:gd name="connsiteY4" fmla="*/ 105705 h 122189"/>
                  <a:gd name="connsiteX5" fmla="*/ 207961 w 210979"/>
                  <a:gd name="connsiteY5" fmla="*/ 18865 h 122189"/>
                  <a:gd name="connsiteX6" fmla="*/ 210790 w 210979"/>
                  <a:gd name="connsiteY6" fmla="*/ 12693 h 122189"/>
                  <a:gd name="connsiteX7" fmla="*/ 207619 w 210979"/>
                  <a:gd name="connsiteY7" fmla="*/ 6864 h 122189"/>
                  <a:gd name="connsiteX8" fmla="*/ 104577 w 210979"/>
                  <a:gd name="connsiteY8" fmla="*/ 19722 h 122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979" h="122189">
                    <a:moveTo>
                      <a:pt x="104577" y="19722"/>
                    </a:moveTo>
                    <a:cubicBezTo>
                      <a:pt x="66001" y="42182"/>
                      <a:pt x="46970" y="94303"/>
                      <a:pt x="3593" y="107162"/>
                    </a:cubicBezTo>
                    <a:cubicBezTo>
                      <a:pt x="1793" y="107676"/>
                      <a:pt x="850" y="109391"/>
                      <a:pt x="764" y="111020"/>
                    </a:cubicBezTo>
                    <a:cubicBezTo>
                      <a:pt x="-522" y="112820"/>
                      <a:pt x="-350" y="115649"/>
                      <a:pt x="2564" y="116592"/>
                    </a:cubicBezTo>
                    <a:cubicBezTo>
                      <a:pt x="38054" y="128336"/>
                      <a:pt x="76116" y="120106"/>
                      <a:pt x="109549" y="105705"/>
                    </a:cubicBezTo>
                    <a:cubicBezTo>
                      <a:pt x="150869" y="87960"/>
                      <a:pt x="169814" y="41325"/>
                      <a:pt x="207961" y="18865"/>
                    </a:cubicBezTo>
                    <a:cubicBezTo>
                      <a:pt x="210447" y="17408"/>
                      <a:pt x="211219" y="14922"/>
                      <a:pt x="210790" y="12693"/>
                    </a:cubicBezTo>
                    <a:cubicBezTo>
                      <a:pt x="211390" y="10464"/>
                      <a:pt x="210619" y="7978"/>
                      <a:pt x="207619" y="6864"/>
                    </a:cubicBezTo>
                    <a:cubicBezTo>
                      <a:pt x="172814" y="-6938"/>
                      <a:pt x="135952" y="1463"/>
                      <a:pt x="104577" y="1972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0" name="任意多边形: 形状 2049">
                <a:extLst>
                  <a:ext uri="{FF2B5EF4-FFF2-40B4-BE49-F238E27FC236}">
                    <a16:creationId xmlns:a16="http://schemas.microsoft.com/office/drawing/2014/main" id="{CE2BD37A-8DF7-4853-CFE3-9D104B410AA5}"/>
                  </a:ext>
                </a:extLst>
              </p:cNvPr>
              <p:cNvSpPr/>
              <p:nvPr/>
            </p:nvSpPr>
            <p:spPr>
              <a:xfrm>
                <a:off x="4526534" y="395266"/>
                <a:ext cx="289270" cy="214122"/>
              </a:xfrm>
              <a:custGeom>
                <a:avLst/>
                <a:gdLst>
                  <a:gd name="connsiteX0" fmla="*/ 5585 w 289270"/>
                  <a:gd name="connsiteY0" fmla="*/ 183 h 214122"/>
                  <a:gd name="connsiteX1" fmla="*/ 1127 w 289270"/>
                  <a:gd name="connsiteY1" fmla="*/ 3183 h 214122"/>
                  <a:gd name="connsiteX2" fmla="*/ 1641 w 289270"/>
                  <a:gd name="connsiteY2" fmla="*/ 8755 h 214122"/>
                  <a:gd name="connsiteX3" fmla="*/ 68250 w 289270"/>
                  <a:gd name="connsiteY3" fmla="*/ 70992 h 214122"/>
                  <a:gd name="connsiteX4" fmla="*/ 134944 w 289270"/>
                  <a:gd name="connsiteY4" fmla="*/ 125255 h 214122"/>
                  <a:gd name="connsiteX5" fmla="*/ 276733 w 289270"/>
                  <a:gd name="connsiteY5" fmla="*/ 209952 h 214122"/>
                  <a:gd name="connsiteX6" fmla="*/ 279562 w 289270"/>
                  <a:gd name="connsiteY6" fmla="*/ 211838 h 214122"/>
                  <a:gd name="connsiteX7" fmla="*/ 279647 w 289270"/>
                  <a:gd name="connsiteY7" fmla="*/ 211923 h 214122"/>
                  <a:gd name="connsiteX8" fmla="*/ 288134 w 289270"/>
                  <a:gd name="connsiteY8" fmla="*/ 204380 h 214122"/>
                  <a:gd name="connsiteX9" fmla="*/ 249301 w 289270"/>
                  <a:gd name="connsiteY9" fmla="*/ 129027 h 214122"/>
                  <a:gd name="connsiteX10" fmla="*/ 190236 w 289270"/>
                  <a:gd name="connsiteY10" fmla="*/ 65334 h 214122"/>
                  <a:gd name="connsiteX11" fmla="*/ 5585 w 289270"/>
                  <a:gd name="connsiteY11" fmla="*/ 183 h 214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9270" h="214122">
                    <a:moveTo>
                      <a:pt x="5585" y="183"/>
                    </a:moveTo>
                    <a:cubicBezTo>
                      <a:pt x="3013" y="-589"/>
                      <a:pt x="1384" y="1211"/>
                      <a:pt x="1127" y="3183"/>
                    </a:cubicBezTo>
                    <a:cubicBezTo>
                      <a:pt x="-330" y="4726"/>
                      <a:pt x="-588" y="7212"/>
                      <a:pt x="1641" y="8755"/>
                    </a:cubicBezTo>
                    <a:cubicBezTo>
                      <a:pt x="27187" y="25557"/>
                      <a:pt x="47247" y="49046"/>
                      <a:pt x="68250" y="70992"/>
                    </a:cubicBezTo>
                    <a:cubicBezTo>
                      <a:pt x="88138" y="91737"/>
                      <a:pt x="111198" y="109225"/>
                      <a:pt x="134944" y="125255"/>
                    </a:cubicBezTo>
                    <a:cubicBezTo>
                      <a:pt x="177977" y="154316"/>
                      <a:pt x="245357" y="167604"/>
                      <a:pt x="276733" y="209952"/>
                    </a:cubicBezTo>
                    <a:cubicBezTo>
                      <a:pt x="277504" y="211066"/>
                      <a:pt x="278533" y="211581"/>
                      <a:pt x="279562" y="211838"/>
                    </a:cubicBezTo>
                    <a:cubicBezTo>
                      <a:pt x="279562" y="211838"/>
                      <a:pt x="279562" y="211838"/>
                      <a:pt x="279647" y="211923"/>
                    </a:cubicBezTo>
                    <a:cubicBezTo>
                      <a:pt x="283848" y="217924"/>
                      <a:pt x="292335" y="210380"/>
                      <a:pt x="288134" y="204380"/>
                    </a:cubicBezTo>
                    <a:cubicBezTo>
                      <a:pt x="271675" y="180977"/>
                      <a:pt x="265674" y="152259"/>
                      <a:pt x="249301" y="129027"/>
                    </a:cubicBezTo>
                    <a:cubicBezTo>
                      <a:pt x="232413" y="105110"/>
                      <a:pt x="212696" y="84193"/>
                      <a:pt x="190236" y="65334"/>
                    </a:cubicBezTo>
                    <a:cubicBezTo>
                      <a:pt x="137172" y="20842"/>
                      <a:pt x="69364" y="18785"/>
                      <a:pt x="5585" y="18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1" name="任意多边形: 形状 2050">
                <a:extLst>
                  <a:ext uri="{FF2B5EF4-FFF2-40B4-BE49-F238E27FC236}">
                    <a16:creationId xmlns:a16="http://schemas.microsoft.com/office/drawing/2014/main" id="{11994CF0-5242-38A0-3499-EC8D64DE7B58}"/>
                  </a:ext>
                </a:extLst>
              </p:cNvPr>
              <p:cNvSpPr/>
              <p:nvPr/>
            </p:nvSpPr>
            <p:spPr>
              <a:xfrm>
                <a:off x="4701419" y="305065"/>
                <a:ext cx="258955" cy="364998"/>
              </a:xfrm>
              <a:custGeom>
                <a:avLst/>
                <a:gdLst>
                  <a:gd name="connsiteX0" fmla="*/ 7464 w 258955"/>
                  <a:gd name="connsiteY0" fmla="*/ 801 h 364998"/>
                  <a:gd name="connsiteX1" fmla="*/ 6007 w 258955"/>
                  <a:gd name="connsiteY1" fmla="*/ 715 h 364998"/>
                  <a:gd name="connsiteX2" fmla="*/ 5321 w 258955"/>
                  <a:gd name="connsiteY2" fmla="*/ 372 h 364998"/>
                  <a:gd name="connsiteX3" fmla="*/ 1720 w 258955"/>
                  <a:gd name="connsiteY3" fmla="*/ 7745 h 364998"/>
                  <a:gd name="connsiteX4" fmla="*/ 111791 w 258955"/>
                  <a:gd name="connsiteY4" fmla="*/ 188282 h 364998"/>
                  <a:gd name="connsiteX5" fmla="*/ 245008 w 258955"/>
                  <a:gd name="connsiteY5" fmla="*/ 363503 h 364998"/>
                  <a:gd name="connsiteX6" fmla="*/ 250837 w 258955"/>
                  <a:gd name="connsiteY6" fmla="*/ 364532 h 364998"/>
                  <a:gd name="connsiteX7" fmla="*/ 258124 w 258955"/>
                  <a:gd name="connsiteY7" fmla="*/ 356646 h 364998"/>
                  <a:gd name="connsiteX8" fmla="*/ 223405 w 258955"/>
                  <a:gd name="connsiteY8" fmla="*/ 236630 h 364998"/>
                  <a:gd name="connsiteX9" fmla="*/ 179342 w 258955"/>
                  <a:gd name="connsiteY9" fmla="*/ 135475 h 364998"/>
                  <a:gd name="connsiteX10" fmla="*/ 7464 w 258955"/>
                  <a:gd name="connsiteY10" fmla="*/ 801 h 36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55" h="364998">
                    <a:moveTo>
                      <a:pt x="7464" y="801"/>
                    </a:moveTo>
                    <a:cubicBezTo>
                      <a:pt x="6950" y="715"/>
                      <a:pt x="6435" y="630"/>
                      <a:pt x="6007" y="715"/>
                    </a:cubicBezTo>
                    <a:cubicBezTo>
                      <a:pt x="5749" y="630"/>
                      <a:pt x="5578" y="458"/>
                      <a:pt x="5321" y="372"/>
                    </a:cubicBezTo>
                    <a:cubicBezTo>
                      <a:pt x="1120" y="-1685"/>
                      <a:pt x="-2137" y="5344"/>
                      <a:pt x="1720" y="7745"/>
                    </a:cubicBezTo>
                    <a:cubicBezTo>
                      <a:pt x="59842" y="43578"/>
                      <a:pt x="85988" y="128960"/>
                      <a:pt x="111791" y="188282"/>
                    </a:cubicBezTo>
                    <a:cubicBezTo>
                      <a:pt x="141709" y="257119"/>
                      <a:pt x="187744" y="315240"/>
                      <a:pt x="245008" y="363503"/>
                    </a:cubicBezTo>
                    <a:cubicBezTo>
                      <a:pt x="247065" y="365218"/>
                      <a:pt x="249123" y="365304"/>
                      <a:pt x="250837" y="364532"/>
                    </a:cubicBezTo>
                    <a:cubicBezTo>
                      <a:pt x="255381" y="365989"/>
                      <a:pt x="261124" y="361703"/>
                      <a:pt x="258124" y="356646"/>
                    </a:cubicBezTo>
                    <a:cubicBezTo>
                      <a:pt x="237721" y="322356"/>
                      <a:pt x="232321" y="275207"/>
                      <a:pt x="223405" y="236630"/>
                    </a:cubicBezTo>
                    <a:cubicBezTo>
                      <a:pt x="214919" y="200112"/>
                      <a:pt x="199574" y="166936"/>
                      <a:pt x="179342" y="135475"/>
                    </a:cubicBezTo>
                    <a:cubicBezTo>
                      <a:pt x="140595" y="74867"/>
                      <a:pt x="77930" y="19489"/>
                      <a:pt x="7464" y="80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2" name="任意多边形: 形状 2051">
                <a:extLst>
                  <a:ext uri="{FF2B5EF4-FFF2-40B4-BE49-F238E27FC236}">
                    <a16:creationId xmlns:a16="http://schemas.microsoft.com/office/drawing/2014/main" id="{9AFDACEE-C8AE-B44B-E9D3-A85151876FB7}"/>
                  </a:ext>
                </a:extLst>
              </p:cNvPr>
              <p:cNvSpPr/>
              <p:nvPr/>
            </p:nvSpPr>
            <p:spPr>
              <a:xfrm>
                <a:off x="4906212" y="325344"/>
                <a:ext cx="154949" cy="409548"/>
              </a:xfrm>
              <a:custGeom>
                <a:avLst/>
                <a:gdLst>
                  <a:gd name="connsiteX0" fmla="*/ 3439 w 154949"/>
                  <a:gd name="connsiteY0" fmla="*/ 1010 h 409548"/>
                  <a:gd name="connsiteX1" fmla="*/ 1639 w 154949"/>
                  <a:gd name="connsiteY1" fmla="*/ 8811 h 409548"/>
                  <a:gd name="connsiteX2" fmla="*/ 36186 w 154949"/>
                  <a:gd name="connsiteY2" fmla="*/ 108252 h 409548"/>
                  <a:gd name="connsiteX3" fmla="*/ 53246 w 154949"/>
                  <a:gd name="connsiteY3" fmla="*/ 218495 h 409548"/>
                  <a:gd name="connsiteX4" fmla="*/ 139828 w 154949"/>
                  <a:gd name="connsiteY4" fmla="*/ 404004 h 409548"/>
                  <a:gd name="connsiteX5" fmla="*/ 143171 w 154949"/>
                  <a:gd name="connsiteY5" fmla="*/ 406747 h 409548"/>
                  <a:gd name="connsiteX6" fmla="*/ 154401 w 154949"/>
                  <a:gd name="connsiteY6" fmla="*/ 400060 h 409548"/>
                  <a:gd name="connsiteX7" fmla="*/ 143000 w 154949"/>
                  <a:gd name="connsiteY7" fmla="*/ 272159 h 409548"/>
                  <a:gd name="connsiteX8" fmla="*/ 126626 w 154949"/>
                  <a:gd name="connsiteY8" fmla="*/ 159345 h 409548"/>
                  <a:gd name="connsiteX9" fmla="*/ 6697 w 154949"/>
                  <a:gd name="connsiteY9" fmla="*/ 239 h 409548"/>
                  <a:gd name="connsiteX10" fmla="*/ 3439 w 154949"/>
                  <a:gd name="connsiteY10" fmla="*/ 1010 h 40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949" h="409548">
                    <a:moveTo>
                      <a:pt x="3439" y="1010"/>
                    </a:moveTo>
                    <a:cubicBezTo>
                      <a:pt x="353" y="1525"/>
                      <a:pt x="-1533" y="6240"/>
                      <a:pt x="1639" y="8811"/>
                    </a:cubicBezTo>
                    <a:cubicBezTo>
                      <a:pt x="25728" y="28957"/>
                      <a:pt x="31300" y="79192"/>
                      <a:pt x="36186" y="108252"/>
                    </a:cubicBezTo>
                    <a:cubicBezTo>
                      <a:pt x="42359" y="144943"/>
                      <a:pt x="45702" y="181976"/>
                      <a:pt x="53246" y="218495"/>
                    </a:cubicBezTo>
                    <a:cubicBezTo>
                      <a:pt x="67476" y="287418"/>
                      <a:pt x="101337" y="345968"/>
                      <a:pt x="139828" y="404004"/>
                    </a:cubicBezTo>
                    <a:cubicBezTo>
                      <a:pt x="140771" y="405375"/>
                      <a:pt x="141885" y="406233"/>
                      <a:pt x="143171" y="406747"/>
                    </a:cubicBezTo>
                    <a:cubicBezTo>
                      <a:pt x="146686" y="413176"/>
                      <a:pt x="157487" y="407518"/>
                      <a:pt x="154401" y="400060"/>
                    </a:cubicBezTo>
                    <a:cubicBezTo>
                      <a:pt x="137599" y="359255"/>
                      <a:pt x="142143" y="315107"/>
                      <a:pt x="143000" y="272159"/>
                    </a:cubicBezTo>
                    <a:cubicBezTo>
                      <a:pt x="143771" y="233840"/>
                      <a:pt x="137428" y="196035"/>
                      <a:pt x="126626" y="159345"/>
                    </a:cubicBezTo>
                    <a:cubicBezTo>
                      <a:pt x="108453" y="97365"/>
                      <a:pt x="68419" y="27328"/>
                      <a:pt x="6697" y="239"/>
                    </a:cubicBezTo>
                    <a:cubicBezTo>
                      <a:pt x="5411" y="-275"/>
                      <a:pt x="4211" y="67"/>
                      <a:pt x="3439" y="101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3" name="任意多边形: 形状 2052">
                <a:extLst>
                  <a:ext uri="{FF2B5EF4-FFF2-40B4-BE49-F238E27FC236}">
                    <a16:creationId xmlns:a16="http://schemas.microsoft.com/office/drawing/2014/main" id="{90661339-5B65-B322-F6A5-4F4F7A338AEB}"/>
                  </a:ext>
                </a:extLst>
              </p:cNvPr>
              <p:cNvSpPr/>
              <p:nvPr/>
            </p:nvSpPr>
            <p:spPr>
              <a:xfrm>
                <a:off x="5090793" y="419104"/>
                <a:ext cx="93063" cy="400854"/>
              </a:xfrm>
              <a:custGeom>
                <a:avLst/>
                <a:gdLst>
                  <a:gd name="connsiteX0" fmla="*/ 6339 w 93063"/>
                  <a:gd name="connsiteY0" fmla="*/ 605 h 400854"/>
                  <a:gd name="connsiteX1" fmla="*/ 595 w 93063"/>
                  <a:gd name="connsiteY1" fmla="*/ 5406 h 400854"/>
                  <a:gd name="connsiteX2" fmla="*/ 8225 w 93063"/>
                  <a:gd name="connsiteY2" fmla="*/ 221176 h 400854"/>
                  <a:gd name="connsiteX3" fmla="*/ 70890 w 93063"/>
                  <a:gd name="connsiteY3" fmla="*/ 398712 h 400854"/>
                  <a:gd name="connsiteX4" fmla="*/ 78434 w 93063"/>
                  <a:gd name="connsiteY4" fmla="*/ 400170 h 400854"/>
                  <a:gd name="connsiteX5" fmla="*/ 83320 w 93063"/>
                  <a:gd name="connsiteY5" fmla="*/ 390654 h 400854"/>
                  <a:gd name="connsiteX6" fmla="*/ 85034 w 93063"/>
                  <a:gd name="connsiteY6" fmla="*/ 266439 h 400854"/>
                  <a:gd name="connsiteX7" fmla="*/ 92149 w 93063"/>
                  <a:gd name="connsiteY7" fmla="*/ 169055 h 400854"/>
                  <a:gd name="connsiteX8" fmla="*/ 9425 w 93063"/>
                  <a:gd name="connsiteY8" fmla="*/ 863 h 400854"/>
                  <a:gd name="connsiteX9" fmla="*/ 6339 w 93063"/>
                  <a:gd name="connsiteY9" fmla="*/ 605 h 400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063" h="400854">
                    <a:moveTo>
                      <a:pt x="6339" y="605"/>
                    </a:moveTo>
                    <a:cubicBezTo>
                      <a:pt x="3253" y="-1366"/>
                      <a:pt x="-1719" y="1806"/>
                      <a:pt x="595" y="5406"/>
                    </a:cubicBezTo>
                    <a:cubicBezTo>
                      <a:pt x="42772" y="70814"/>
                      <a:pt x="10025" y="149681"/>
                      <a:pt x="8225" y="221176"/>
                    </a:cubicBezTo>
                    <a:cubicBezTo>
                      <a:pt x="6596" y="286755"/>
                      <a:pt x="26827" y="349935"/>
                      <a:pt x="70890" y="398712"/>
                    </a:cubicBezTo>
                    <a:cubicBezTo>
                      <a:pt x="73204" y="401198"/>
                      <a:pt x="76119" y="401284"/>
                      <a:pt x="78434" y="400170"/>
                    </a:cubicBezTo>
                    <a:cubicBezTo>
                      <a:pt x="82377" y="399312"/>
                      <a:pt x="85720" y="395283"/>
                      <a:pt x="83320" y="390654"/>
                    </a:cubicBezTo>
                    <a:cubicBezTo>
                      <a:pt x="63260" y="352335"/>
                      <a:pt x="76548" y="306129"/>
                      <a:pt x="85034" y="266439"/>
                    </a:cubicBezTo>
                    <a:cubicBezTo>
                      <a:pt x="91978" y="234035"/>
                      <a:pt x="94635" y="202059"/>
                      <a:pt x="92149" y="169055"/>
                    </a:cubicBezTo>
                    <a:cubicBezTo>
                      <a:pt x="87606" y="109390"/>
                      <a:pt x="64975" y="32581"/>
                      <a:pt x="9425" y="863"/>
                    </a:cubicBezTo>
                    <a:cubicBezTo>
                      <a:pt x="8482" y="177"/>
                      <a:pt x="7367" y="262"/>
                      <a:pt x="6339" y="60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4" name="任意多边形: 形状 2053">
                <a:extLst>
                  <a:ext uri="{FF2B5EF4-FFF2-40B4-BE49-F238E27FC236}">
                    <a16:creationId xmlns:a16="http://schemas.microsoft.com/office/drawing/2014/main" id="{13335CAA-CA96-FDAB-9E18-ECDFB3E742BF}"/>
                  </a:ext>
                </a:extLst>
              </p:cNvPr>
              <p:cNvSpPr/>
              <p:nvPr/>
            </p:nvSpPr>
            <p:spPr>
              <a:xfrm>
                <a:off x="5216720" y="609006"/>
                <a:ext cx="72432" cy="291395"/>
              </a:xfrm>
              <a:custGeom>
                <a:avLst/>
                <a:gdLst>
                  <a:gd name="connsiteX0" fmla="*/ 17743 w 72432"/>
                  <a:gd name="connsiteY0" fmla="*/ 3412 h 291395"/>
                  <a:gd name="connsiteX1" fmla="*/ 17657 w 72432"/>
                  <a:gd name="connsiteY1" fmla="*/ 6327 h 291395"/>
                  <a:gd name="connsiteX2" fmla="*/ 4027 w 72432"/>
                  <a:gd name="connsiteY2" fmla="*/ 144259 h 291395"/>
                  <a:gd name="connsiteX3" fmla="*/ 36174 w 72432"/>
                  <a:gd name="connsiteY3" fmla="*/ 287162 h 291395"/>
                  <a:gd name="connsiteX4" fmla="*/ 39174 w 72432"/>
                  <a:gd name="connsiteY4" fmla="*/ 289134 h 291395"/>
                  <a:gd name="connsiteX5" fmla="*/ 51004 w 72432"/>
                  <a:gd name="connsiteY5" fmla="*/ 285019 h 291395"/>
                  <a:gd name="connsiteX6" fmla="*/ 23315 w 72432"/>
                  <a:gd name="connsiteY6" fmla="*/ 669 h 291395"/>
                  <a:gd name="connsiteX7" fmla="*/ 17743 w 72432"/>
                  <a:gd name="connsiteY7" fmla="*/ 3412 h 29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432" h="291395">
                    <a:moveTo>
                      <a:pt x="17743" y="3412"/>
                    </a:moveTo>
                    <a:cubicBezTo>
                      <a:pt x="17400" y="4270"/>
                      <a:pt x="17229" y="5298"/>
                      <a:pt x="17657" y="6327"/>
                    </a:cubicBezTo>
                    <a:cubicBezTo>
                      <a:pt x="35145" y="49361"/>
                      <a:pt x="11999" y="100882"/>
                      <a:pt x="4027" y="144259"/>
                    </a:cubicBezTo>
                    <a:cubicBezTo>
                      <a:pt x="-5403" y="195694"/>
                      <a:pt x="341" y="247214"/>
                      <a:pt x="36174" y="287162"/>
                    </a:cubicBezTo>
                    <a:cubicBezTo>
                      <a:pt x="37117" y="288191"/>
                      <a:pt x="38146" y="288791"/>
                      <a:pt x="39174" y="289134"/>
                    </a:cubicBezTo>
                    <a:cubicBezTo>
                      <a:pt x="43118" y="293077"/>
                      <a:pt x="51347" y="291963"/>
                      <a:pt x="51004" y="285019"/>
                    </a:cubicBezTo>
                    <a:cubicBezTo>
                      <a:pt x="46632" y="193208"/>
                      <a:pt x="117355" y="70106"/>
                      <a:pt x="23315" y="669"/>
                    </a:cubicBezTo>
                    <a:cubicBezTo>
                      <a:pt x="20829" y="-1131"/>
                      <a:pt x="18000" y="1012"/>
                      <a:pt x="17743" y="341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5" name="任意多边形: 形状 2054">
                <a:extLst>
                  <a:ext uri="{FF2B5EF4-FFF2-40B4-BE49-F238E27FC236}">
                    <a16:creationId xmlns:a16="http://schemas.microsoft.com/office/drawing/2014/main" id="{12DE0798-E878-9A01-6D21-7FFDDA5822D0}"/>
                  </a:ext>
                </a:extLst>
              </p:cNvPr>
              <p:cNvSpPr/>
              <p:nvPr/>
            </p:nvSpPr>
            <p:spPr>
              <a:xfrm>
                <a:off x="4675088" y="570346"/>
                <a:ext cx="707507" cy="468043"/>
              </a:xfrm>
              <a:custGeom>
                <a:avLst/>
                <a:gdLst>
                  <a:gd name="connsiteX0" fmla="*/ 5592 w 707507"/>
                  <a:gd name="connsiteY0" fmla="*/ 154 h 468043"/>
                  <a:gd name="connsiteX1" fmla="*/ 2935 w 707507"/>
                  <a:gd name="connsiteY1" fmla="*/ 8212 h 468043"/>
                  <a:gd name="connsiteX2" fmla="*/ 102118 w 707507"/>
                  <a:gd name="connsiteY2" fmla="*/ 31786 h 468043"/>
                  <a:gd name="connsiteX3" fmla="*/ 200359 w 707507"/>
                  <a:gd name="connsiteY3" fmla="*/ 65476 h 468043"/>
                  <a:gd name="connsiteX4" fmla="*/ 388954 w 707507"/>
                  <a:gd name="connsiteY4" fmla="*/ 175976 h 468043"/>
                  <a:gd name="connsiteX5" fmla="*/ 696793 w 707507"/>
                  <a:gd name="connsiteY5" fmla="*/ 465640 h 468043"/>
                  <a:gd name="connsiteX6" fmla="*/ 706223 w 707507"/>
                  <a:gd name="connsiteY6" fmla="*/ 457325 h 468043"/>
                  <a:gd name="connsiteX7" fmla="*/ 395555 w 707507"/>
                  <a:gd name="connsiteY7" fmla="*/ 166117 h 468043"/>
                  <a:gd name="connsiteX8" fmla="*/ 214675 w 707507"/>
                  <a:gd name="connsiteY8" fmla="*/ 59218 h 468043"/>
                  <a:gd name="connsiteX9" fmla="*/ 5592 w 707507"/>
                  <a:gd name="connsiteY9" fmla="*/ 154 h 468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7507" h="468043">
                    <a:moveTo>
                      <a:pt x="5592" y="154"/>
                    </a:moveTo>
                    <a:cubicBezTo>
                      <a:pt x="277" y="-1218"/>
                      <a:pt x="-2466" y="7012"/>
                      <a:pt x="2935" y="8212"/>
                    </a:cubicBezTo>
                    <a:cubicBezTo>
                      <a:pt x="29938" y="14384"/>
                      <a:pt x="68943" y="25271"/>
                      <a:pt x="102118" y="31786"/>
                    </a:cubicBezTo>
                    <a:cubicBezTo>
                      <a:pt x="136323" y="38473"/>
                      <a:pt x="168470" y="51674"/>
                      <a:pt x="200359" y="65476"/>
                    </a:cubicBezTo>
                    <a:cubicBezTo>
                      <a:pt x="267482" y="94623"/>
                      <a:pt x="329290" y="133970"/>
                      <a:pt x="388954" y="175976"/>
                    </a:cubicBezTo>
                    <a:cubicBezTo>
                      <a:pt x="503912" y="256900"/>
                      <a:pt x="614068" y="351283"/>
                      <a:pt x="696793" y="465640"/>
                    </a:cubicBezTo>
                    <a:cubicBezTo>
                      <a:pt x="701508" y="472241"/>
                      <a:pt x="710937" y="463840"/>
                      <a:pt x="706223" y="457325"/>
                    </a:cubicBezTo>
                    <a:cubicBezTo>
                      <a:pt x="622812" y="342025"/>
                      <a:pt x="510855" y="248413"/>
                      <a:pt x="395555" y="166117"/>
                    </a:cubicBezTo>
                    <a:cubicBezTo>
                      <a:pt x="338291" y="125312"/>
                      <a:pt x="278540" y="88793"/>
                      <a:pt x="214675" y="59218"/>
                    </a:cubicBezTo>
                    <a:cubicBezTo>
                      <a:pt x="146524" y="27671"/>
                      <a:pt x="59170" y="13955"/>
                      <a:pt x="5592" y="15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6" name="任意多边形: 形状 2055">
                <a:extLst>
                  <a:ext uri="{FF2B5EF4-FFF2-40B4-BE49-F238E27FC236}">
                    <a16:creationId xmlns:a16="http://schemas.microsoft.com/office/drawing/2014/main" id="{D5922AC0-1001-D18B-C8BD-0A8D34712F0B}"/>
                  </a:ext>
                </a:extLst>
              </p:cNvPr>
              <p:cNvSpPr/>
              <p:nvPr/>
            </p:nvSpPr>
            <p:spPr>
              <a:xfrm>
                <a:off x="4343387" y="521179"/>
                <a:ext cx="345976" cy="76799"/>
              </a:xfrm>
              <a:custGeom>
                <a:avLst/>
                <a:gdLst>
                  <a:gd name="connsiteX0" fmla="*/ 185131 w 345976"/>
                  <a:gd name="connsiteY0" fmla="*/ 28 h 76799"/>
                  <a:gd name="connsiteX1" fmla="*/ 6223 w 345976"/>
                  <a:gd name="connsiteY1" fmla="*/ 19145 h 76799"/>
                  <a:gd name="connsiteX2" fmla="*/ 3480 w 345976"/>
                  <a:gd name="connsiteY2" fmla="*/ 20259 h 76799"/>
                  <a:gd name="connsiteX3" fmla="*/ 1851 w 345976"/>
                  <a:gd name="connsiteY3" fmla="*/ 28232 h 76799"/>
                  <a:gd name="connsiteX4" fmla="*/ 152127 w 345976"/>
                  <a:gd name="connsiteY4" fmla="*/ 74352 h 76799"/>
                  <a:gd name="connsiteX5" fmla="*/ 241795 w 345976"/>
                  <a:gd name="connsiteY5" fmla="*/ 75380 h 76799"/>
                  <a:gd name="connsiteX6" fmla="*/ 337893 w 345976"/>
                  <a:gd name="connsiteY6" fmla="*/ 61150 h 76799"/>
                  <a:gd name="connsiteX7" fmla="*/ 341322 w 345976"/>
                  <a:gd name="connsiteY7" fmla="*/ 60036 h 76799"/>
                  <a:gd name="connsiteX8" fmla="*/ 343808 w 345976"/>
                  <a:gd name="connsiteY8" fmla="*/ 49749 h 76799"/>
                  <a:gd name="connsiteX9" fmla="*/ 185131 w 345976"/>
                  <a:gd name="connsiteY9" fmla="*/ 28 h 7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976" h="76799">
                    <a:moveTo>
                      <a:pt x="185131" y="28"/>
                    </a:moveTo>
                    <a:cubicBezTo>
                      <a:pt x="124438" y="-915"/>
                      <a:pt x="67345" y="22145"/>
                      <a:pt x="6223" y="19145"/>
                    </a:cubicBezTo>
                    <a:cubicBezTo>
                      <a:pt x="5108" y="19059"/>
                      <a:pt x="4165" y="19573"/>
                      <a:pt x="3480" y="20259"/>
                    </a:cubicBezTo>
                    <a:cubicBezTo>
                      <a:pt x="222" y="20859"/>
                      <a:pt x="-1578" y="26174"/>
                      <a:pt x="1851" y="28232"/>
                    </a:cubicBezTo>
                    <a:cubicBezTo>
                      <a:pt x="47799" y="55321"/>
                      <a:pt x="99492" y="68437"/>
                      <a:pt x="152127" y="74352"/>
                    </a:cubicBezTo>
                    <a:cubicBezTo>
                      <a:pt x="181873" y="77695"/>
                      <a:pt x="211963" y="77181"/>
                      <a:pt x="241795" y="75380"/>
                    </a:cubicBezTo>
                    <a:cubicBezTo>
                      <a:pt x="274285" y="73409"/>
                      <a:pt x="305574" y="61836"/>
                      <a:pt x="337893" y="61150"/>
                    </a:cubicBezTo>
                    <a:cubicBezTo>
                      <a:pt x="339264" y="61150"/>
                      <a:pt x="340379" y="60636"/>
                      <a:pt x="341322" y="60036"/>
                    </a:cubicBezTo>
                    <a:cubicBezTo>
                      <a:pt x="345522" y="59436"/>
                      <a:pt x="348008" y="53263"/>
                      <a:pt x="343808" y="49749"/>
                    </a:cubicBezTo>
                    <a:cubicBezTo>
                      <a:pt x="299745" y="13573"/>
                      <a:pt x="241195" y="885"/>
                      <a:pt x="185131" y="2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7" name="图形 2">
              <a:extLst>
                <a:ext uri="{FF2B5EF4-FFF2-40B4-BE49-F238E27FC236}">
                  <a16:creationId xmlns:a16="http://schemas.microsoft.com/office/drawing/2014/main" id="{1E13615B-F3B5-F21A-08E7-6BC0528DF462}"/>
                </a:ext>
              </a:extLst>
            </p:cNvPr>
            <p:cNvGrpSpPr/>
            <p:nvPr/>
          </p:nvGrpSpPr>
          <p:grpSpPr>
            <a:xfrm>
              <a:off x="3092063" y="2077836"/>
              <a:ext cx="828434" cy="768433"/>
              <a:chOff x="3092063" y="2077836"/>
              <a:chExt cx="828434" cy="768433"/>
            </a:xfrm>
          </p:grpSpPr>
          <p:sp>
            <p:nvSpPr>
              <p:cNvPr id="2043" name="任意多边形: 形状 2042">
                <a:extLst>
                  <a:ext uri="{FF2B5EF4-FFF2-40B4-BE49-F238E27FC236}">
                    <a16:creationId xmlns:a16="http://schemas.microsoft.com/office/drawing/2014/main" id="{21556CFD-C7D4-8C02-2F53-0CB23EEEF3B2}"/>
                  </a:ext>
                </a:extLst>
              </p:cNvPr>
              <p:cNvSpPr/>
              <p:nvPr/>
            </p:nvSpPr>
            <p:spPr>
              <a:xfrm>
                <a:off x="3092063" y="2077836"/>
                <a:ext cx="828434" cy="768433"/>
              </a:xfrm>
              <a:custGeom>
                <a:avLst/>
                <a:gdLst>
                  <a:gd name="connsiteX0" fmla="*/ 704364 w 828434"/>
                  <a:gd name="connsiteY0" fmla="*/ 145013 h 768433"/>
                  <a:gd name="connsiteX1" fmla="*/ 700420 w 828434"/>
                  <a:gd name="connsiteY1" fmla="*/ 142698 h 768433"/>
                  <a:gd name="connsiteX2" fmla="*/ 695877 w 828434"/>
                  <a:gd name="connsiteY2" fmla="*/ 145956 h 768433"/>
                  <a:gd name="connsiteX3" fmla="*/ 696048 w 828434"/>
                  <a:gd name="connsiteY3" fmla="*/ 147928 h 768433"/>
                  <a:gd name="connsiteX4" fmla="*/ 707621 w 828434"/>
                  <a:gd name="connsiteY4" fmla="*/ 269057 h 768433"/>
                  <a:gd name="connsiteX5" fmla="*/ 691248 w 828434"/>
                  <a:gd name="connsiteY5" fmla="*/ 394815 h 768433"/>
                  <a:gd name="connsiteX6" fmla="*/ 648900 w 828434"/>
                  <a:gd name="connsiteY6" fmla="*/ 431506 h 768433"/>
                  <a:gd name="connsiteX7" fmla="*/ 606637 w 828434"/>
                  <a:gd name="connsiteY7" fmla="*/ 389415 h 768433"/>
                  <a:gd name="connsiteX8" fmla="*/ 647614 w 828434"/>
                  <a:gd name="connsiteY8" fmla="*/ 290488 h 768433"/>
                  <a:gd name="connsiteX9" fmla="*/ 679418 w 828434"/>
                  <a:gd name="connsiteY9" fmla="*/ 199962 h 768433"/>
                  <a:gd name="connsiteX10" fmla="*/ 675646 w 828434"/>
                  <a:gd name="connsiteY10" fmla="*/ 155814 h 768433"/>
                  <a:gd name="connsiteX11" fmla="*/ 664501 w 828434"/>
                  <a:gd name="connsiteY11" fmla="*/ 116381 h 768433"/>
                  <a:gd name="connsiteX12" fmla="*/ 570547 w 828434"/>
                  <a:gd name="connsiteY12" fmla="*/ 51401 h 768433"/>
                  <a:gd name="connsiteX13" fmla="*/ 474792 w 828434"/>
                  <a:gd name="connsiteY13" fmla="*/ 26884 h 768433"/>
                  <a:gd name="connsiteX14" fmla="*/ 471363 w 828434"/>
                  <a:gd name="connsiteY14" fmla="*/ 29113 h 768433"/>
                  <a:gd name="connsiteX15" fmla="*/ 470163 w 828434"/>
                  <a:gd name="connsiteY15" fmla="*/ 31770 h 768433"/>
                  <a:gd name="connsiteX16" fmla="*/ 487394 w 828434"/>
                  <a:gd name="connsiteY16" fmla="*/ 104722 h 768433"/>
                  <a:gd name="connsiteX17" fmla="*/ 520826 w 828434"/>
                  <a:gd name="connsiteY17" fmla="*/ 212650 h 768433"/>
                  <a:gd name="connsiteX18" fmla="*/ 526484 w 828434"/>
                  <a:gd name="connsiteY18" fmla="*/ 262113 h 768433"/>
                  <a:gd name="connsiteX19" fmla="*/ 471192 w 828434"/>
                  <a:gd name="connsiteY19" fmla="*/ 318006 h 768433"/>
                  <a:gd name="connsiteX20" fmla="*/ 404755 w 828434"/>
                  <a:gd name="connsiteY20" fmla="*/ 223108 h 768433"/>
                  <a:gd name="connsiteX21" fmla="*/ 423871 w 828434"/>
                  <a:gd name="connsiteY21" fmla="*/ 119810 h 768433"/>
                  <a:gd name="connsiteX22" fmla="*/ 427815 w 828434"/>
                  <a:gd name="connsiteY22" fmla="*/ 36571 h 768433"/>
                  <a:gd name="connsiteX23" fmla="*/ 368407 w 828434"/>
                  <a:gd name="connsiteY23" fmla="*/ 3824 h 768433"/>
                  <a:gd name="connsiteX24" fmla="*/ 299570 w 828434"/>
                  <a:gd name="connsiteY24" fmla="*/ 5538 h 768433"/>
                  <a:gd name="connsiteX25" fmla="*/ 298199 w 828434"/>
                  <a:gd name="connsiteY25" fmla="*/ 11196 h 768433"/>
                  <a:gd name="connsiteX26" fmla="*/ 299142 w 828434"/>
                  <a:gd name="connsiteY26" fmla="*/ 13082 h 768433"/>
                  <a:gd name="connsiteX27" fmla="*/ 341918 w 828434"/>
                  <a:gd name="connsiteY27" fmla="*/ 98207 h 768433"/>
                  <a:gd name="connsiteX28" fmla="*/ 295455 w 828434"/>
                  <a:gd name="connsiteY28" fmla="*/ 179817 h 768433"/>
                  <a:gd name="connsiteX29" fmla="*/ 254565 w 828434"/>
                  <a:gd name="connsiteY29" fmla="*/ 93749 h 768433"/>
                  <a:gd name="connsiteX30" fmla="*/ 230047 w 828434"/>
                  <a:gd name="connsiteY30" fmla="*/ 16940 h 768433"/>
                  <a:gd name="connsiteX31" fmla="*/ 226618 w 828434"/>
                  <a:gd name="connsiteY31" fmla="*/ 16254 h 768433"/>
                  <a:gd name="connsiteX32" fmla="*/ 54054 w 828434"/>
                  <a:gd name="connsiteY32" fmla="*/ 46515 h 768433"/>
                  <a:gd name="connsiteX33" fmla="*/ 52854 w 828434"/>
                  <a:gd name="connsiteY33" fmla="*/ 46429 h 768433"/>
                  <a:gd name="connsiteX34" fmla="*/ 49082 w 828434"/>
                  <a:gd name="connsiteY34" fmla="*/ 50715 h 768433"/>
                  <a:gd name="connsiteX35" fmla="*/ 647 w 828434"/>
                  <a:gd name="connsiteY35" fmla="*/ 207763 h 768433"/>
                  <a:gd name="connsiteX36" fmla="*/ 1247 w 828434"/>
                  <a:gd name="connsiteY36" fmla="*/ 209306 h 768433"/>
                  <a:gd name="connsiteX37" fmla="*/ 1933 w 828434"/>
                  <a:gd name="connsiteY37" fmla="*/ 210593 h 768433"/>
                  <a:gd name="connsiteX38" fmla="*/ 76942 w 828434"/>
                  <a:gd name="connsiteY38" fmla="*/ 253369 h 768433"/>
                  <a:gd name="connsiteX39" fmla="*/ 174926 w 828434"/>
                  <a:gd name="connsiteY39" fmla="*/ 278487 h 768433"/>
                  <a:gd name="connsiteX40" fmla="*/ 150409 w 828434"/>
                  <a:gd name="connsiteY40" fmla="*/ 309433 h 768433"/>
                  <a:gd name="connsiteX41" fmla="*/ 98288 w 828434"/>
                  <a:gd name="connsiteY41" fmla="*/ 302318 h 768433"/>
                  <a:gd name="connsiteX42" fmla="*/ 11448 w 828434"/>
                  <a:gd name="connsiteY42" fmla="*/ 250455 h 768433"/>
                  <a:gd name="connsiteX43" fmla="*/ 6391 w 828434"/>
                  <a:gd name="connsiteY43" fmla="*/ 250798 h 768433"/>
                  <a:gd name="connsiteX44" fmla="*/ 4848 w 828434"/>
                  <a:gd name="connsiteY44" fmla="*/ 253455 h 768433"/>
                  <a:gd name="connsiteX45" fmla="*/ 1076 w 828434"/>
                  <a:gd name="connsiteY45" fmla="*/ 300004 h 768433"/>
                  <a:gd name="connsiteX46" fmla="*/ 6133 w 828434"/>
                  <a:gd name="connsiteY46" fmla="*/ 357611 h 768433"/>
                  <a:gd name="connsiteX47" fmla="*/ 33051 w 828434"/>
                  <a:gd name="connsiteY47" fmla="*/ 435449 h 768433"/>
                  <a:gd name="connsiteX48" fmla="*/ 125377 w 828434"/>
                  <a:gd name="connsiteY48" fmla="*/ 457566 h 768433"/>
                  <a:gd name="connsiteX49" fmla="*/ 224561 w 828434"/>
                  <a:gd name="connsiteY49" fmla="*/ 432363 h 768433"/>
                  <a:gd name="connsiteX50" fmla="*/ 332060 w 828434"/>
                  <a:gd name="connsiteY50" fmla="*/ 436649 h 768433"/>
                  <a:gd name="connsiteX51" fmla="*/ 307457 w 828434"/>
                  <a:gd name="connsiteY51" fmla="*/ 504201 h 768433"/>
                  <a:gd name="connsiteX52" fmla="*/ 241706 w 828434"/>
                  <a:gd name="connsiteY52" fmla="*/ 497428 h 768433"/>
                  <a:gd name="connsiteX53" fmla="*/ 41024 w 828434"/>
                  <a:gd name="connsiteY53" fmla="*/ 489627 h 768433"/>
                  <a:gd name="connsiteX54" fmla="*/ 39052 w 828434"/>
                  <a:gd name="connsiteY54" fmla="*/ 491599 h 768433"/>
                  <a:gd name="connsiteX55" fmla="*/ 37937 w 828434"/>
                  <a:gd name="connsiteY55" fmla="*/ 496314 h 768433"/>
                  <a:gd name="connsiteX56" fmla="*/ 94945 w 828434"/>
                  <a:gd name="connsiteY56" fmla="*/ 591297 h 768433"/>
                  <a:gd name="connsiteX57" fmla="*/ 178869 w 828434"/>
                  <a:gd name="connsiteY57" fmla="*/ 688767 h 768433"/>
                  <a:gd name="connsiteX58" fmla="*/ 240849 w 828434"/>
                  <a:gd name="connsiteY58" fmla="*/ 695967 h 768433"/>
                  <a:gd name="connsiteX59" fmla="*/ 347148 w 828434"/>
                  <a:gd name="connsiteY59" fmla="*/ 642475 h 768433"/>
                  <a:gd name="connsiteX60" fmla="*/ 444531 w 828434"/>
                  <a:gd name="connsiteY60" fmla="*/ 564894 h 768433"/>
                  <a:gd name="connsiteX61" fmla="*/ 508139 w 828434"/>
                  <a:gd name="connsiteY61" fmla="*/ 545434 h 768433"/>
                  <a:gd name="connsiteX62" fmla="*/ 507196 w 828434"/>
                  <a:gd name="connsiteY62" fmla="*/ 618301 h 768433"/>
                  <a:gd name="connsiteX63" fmla="*/ 372093 w 828434"/>
                  <a:gd name="connsiteY63" fmla="*/ 668192 h 768433"/>
                  <a:gd name="connsiteX64" fmla="*/ 257565 w 828434"/>
                  <a:gd name="connsiteY64" fmla="*/ 716541 h 768433"/>
                  <a:gd name="connsiteX65" fmla="*/ 255336 w 828434"/>
                  <a:gd name="connsiteY65" fmla="*/ 719799 h 768433"/>
                  <a:gd name="connsiteX66" fmla="*/ 255850 w 828434"/>
                  <a:gd name="connsiteY66" fmla="*/ 722799 h 768433"/>
                  <a:gd name="connsiteX67" fmla="*/ 258594 w 828434"/>
                  <a:gd name="connsiteY67" fmla="*/ 725200 h 768433"/>
                  <a:gd name="connsiteX68" fmla="*/ 375951 w 828434"/>
                  <a:gd name="connsiteY68" fmla="*/ 764119 h 768433"/>
                  <a:gd name="connsiteX69" fmla="*/ 498624 w 828434"/>
                  <a:gd name="connsiteY69" fmla="*/ 759575 h 768433"/>
                  <a:gd name="connsiteX70" fmla="*/ 670245 w 828434"/>
                  <a:gd name="connsiteY70" fmla="*/ 577410 h 768433"/>
                  <a:gd name="connsiteX71" fmla="*/ 770372 w 828434"/>
                  <a:gd name="connsiteY71" fmla="*/ 497857 h 768433"/>
                  <a:gd name="connsiteX72" fmla="*/ 826265 w 828434"/>
                  <a:gd name="connsiteY72" fmla="*/ 381957 h 768433"/>
                  <a:gd name="connsiteX73" fmla="*/ 704364 w 828434"/>
                  <a:gd name="connsiteY73" fmla="*/ 145013 h 768433"/>
                  <a:gd name="connsiteX74" fmla="*/ 447960 w 828434"/>
                  <a:gd name="connsiteY74" fmla="*/ 481998 h 768433"/>
                  <a:gd name="connsiteX75" fmla="*/ 390353 w 828434"/>
                  <a:gd name="connsiteY75" fmla="*/ 500257 h 768433"/>
                  <a:gd name="connsiteX76" fmla="*/ 368579 w 828434"/>
                  <a:gd name="connsiteY76" fmla="*/ 462281 h 768433"/>
                  <a:gd name="connsiteX77" fmla="*/ 439559 w 828434"/>
                  <a:gd name="connsiteY77" fmla="*/ 433992 h 768433"/>
                  <a:gd name="connsiteX78" fmla="*/ 441016 w 828434"/>
                  <a:gd name="connsiteY78" fmla="*/ 434420 h 768433"/>
                  <a:gd name="connsiteX79" fmla="*/ 447960 w 828434"/>
                  <a:gd name="connsiteY79" fmla="*/ 481998 h 768433"/>
                  <a:gd name="connsiteX80" fmla="*/ 303085 w 828434"/>
                  <a:gd name="connsiteY80" fmla="*/ 276772 h 768433"/>
                  <a:gd name="connsiteX81" fmla="*/ 283540 w 828434"/>
                  <a:gd name="connsiteY81" fmla="*/ 248397 h 768433"/>
                  <a:gd name="connsiteX82" fmla="*/ 284997 w 828434"/>
                  <a:gd name="connsiteY82" fmla="*/ 218479 h 768433"/>
                  <a:gd name="connsiteX83" fmla="*/ 299570 w 828434"/>
                  <a:gd name="connsiteY83" fmla="*/ 213336 h 768433"/>
                  <a:gd name="connsiteX84" fmla="*/ 319458 w 828434"/>
                  <a:gd name="connsiteY84" fmla="*/ 240082 h 768433"/>
                  <a:gd name="connsiteX85" fmla="*/ 303085 w 828434"/>
                  <a:gd name="connsiteY85" fmla="*/ 276772 h 768433"/>
                  <a:gd name="connsiteX86" fmla="*/ 496909 w 828434"/>
                  <a:gd name="connsiteY86" fmla="*/ 406303 h 768433"/>
                  <a:gd name="connsiteX87" fmla="*/ 468620 w 828434"/>
                  <a:gd name="connsiteY87" fmla="*/ 400045 h 768433"/>
                  <a:gd name="connsiteX88" fmla="*/ 474792 w 828434"/>
                  <a:gd name="connsiteY88" fmla="*/ 348181 h 768433"/>
                  <a:gd name="connsiteX89" fmla="*/ 510282 w 828434"/>
                  <a:gd name="connsiteY89" fmla="*/ 358982 h 768433"/>
                  <a:gd name="connsiteX90" fmla="*/ 496909 w 828434"/>
                  <a:gd name="connsiteY90" fmla="*/ 406303 h 768433"/>
                  <a:gd name="connsiteX91" fmla="*/ 658844 w 828434"/>
                  <a:gd name="connsiteY91" fmla="*/ 469568 h 768433"/>
                  <a:gd name="connsiteX92" fmla="*/ 620610 w 828434"/>
                  <a:gd name="connsiteY92" fmla="*/ 500686 h 768433"/>
                  <a:gd name="connsiteX93" fmla="*/ 599522 w 828434"/>
                  <a:gd name="connsiteY93" fmla="*/ 489113 h 768433"/>
                  <a:gd name="connsiteX94" fmla="*/ 601494 w 828434"/>
                  <a:gd name="connsiteY94" fmla="*/ 471368 h 768433"/>
                  <a:gd name="connsiteX95" fmla="*/ 621210 w 828434"/>
                  <a:gd name="connsiteY95" fmla="*/ 451823 h 768433"/>
                  <a:gd name="connsiteX96" fmla="*/ 658844 w 828434"/>
                  <a:gd name="connsiteY96" fmla="*/ 469568 h 76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28434" h="768433">
                    <a:moveTo>
                      <a:pt x="704364" y="145013"/>
                    </a:moveTo>
                    <a:cubicBezTo>
                      <a:pt x="703506" y="143470"/>
                      <a:pt x="701963" y="142784"/>
                      <a:pt x="700420" y="142698"/>
                    </a:cubicBezTo>
                    <a:cubicBezTo>
                      <a:pt x="698191" y="141755"/>
                      <a:pt x="695705" y="143898"/>
                      <a:pt x="695877" y="145956"/>
                    </a:cubicBezTo>
                    <a:cubicBezTo>
                      <a:pt x="695791" y="146556"/>
                      <a:pt x="695791" y="147242"/>
                      <a:pt x="696048" y="147928"/>
                    </a:cubicBezTo>
                    <a:cubicBezTo>
                      <a:pt x="709079" y="186761"/>
                      <a:pt x="709507" y="228509"/>
                      <a:pt x="707621" y="269057"/>
                    </a:cubicBezTo>
                    <a:cubicBezTo>
                      <a:pt x="705735" y="310462"/>
                      <a:pt x="709679" y="356582"/>
                      <a:pt x="691248" y="394815"/>
                    </a:cubicBezTo>
                    <a:cubicBezTo>
                      <a:pt x="683104" y="411617"/>
                      <a:pt x="666473" y="425762"/>
                      <a:pt x="648900" y="431506"/>
                    </a:cubicBezTo>
                    <a:cubicBezTo>
                      <a:pt x="622411" y="440250"/>
                      <a:pt x="605951" y="411275"/>
                      <a:pt x="606637" y="389415"/>
                    </a:cubicBezTo>
                    <a:cubicBezTo>
                      <a:pt x="607666" y="356239"/>
                      <a:pt x="632269" y="318606"/>
                      <a:pt x="647614" y="290488"/>
                    </a:cubicBezTo>
                    <a:cubicBezTo>
                      <a:pt x="663387" y="261599"/>
                      <a:pt x="676503" y="233138"/>
                      <a:pt x="679418" y="199962"/>
                    </a:cubicBezTo>
                    <a:cubicBezTo>
                      <a:pt x="680704" y="185218"/>
                      <a:pt x="678475" y="170216"/>
                      <a:pt x="675646" y="155814"/>
                    </a:cubicBezTo>
                    <a:cubicBezTo>
                      <a:pt x="673160" y="143213"/>
                      <a:pt x="673331" y="126668"/>
                      <a:pt x="664501" y="116381"/>
                    </a:cubicBezTo>
                    <a:cubicBezTo>
                      <a:pt x="640070" y="87834"/>
                      <a:pt x="604065" y="67260"/>
                      <a:pt x="570547" y="51401"/>
                    </a:cubicBezTo>
                    <a:cubicBezTo>
                      <a:pt x="541143" y="37428"/>
                      <a:pt x="507710" y="25341"/>
                      <a:pt x="474792" y="26884"/>
                    </a:cubicBezTo>
                    <a:cubicBezTo>
                      <a:pt x="473078" y="26969"/>
                      <a:pt x="471963" y="27912"/>
                      <a:pt x="471363" y="29113"/>
                    </a:cubicBezTo>
                    <a:cubicBezTo>
                      <a:pt x="470763" y="29798"/>
                      <a:pt x="470249" y="30656"/>
                      <a:pt x="470163" y="31770"/>
                    </a:cubicBezTo>
                    <a:cubicBezTo>
                      <a:pt x="467848" y="56630"/>
                      <a:pt x="479936" y="81491"/>
                      <a:pt x="487394" y="104722"/>
                    </a:cubicBezTo>
                    <a:cubicBezTo>
                      <a:pt x="498795" y="140555"/>
                      <a:pt x="513197" y="175788"/>
                      <a:pt x="520826" y="212650"/>
                    </a:cubicBezTo>
                    <a:cubicBezTo>
                      <a:pt x="524170" y="228852"/>
                      <a:pt x="526313" y="245568"/>
                      <a:pt x="526484" y="262113"/>
                    </a:cubicBezTo>
                    <a:cubicBezTo>
                      <a:pt x="526741" y="296146"/>
                      <a:pt x="501024" y="312005"/>
                      <a:pt x="471192" y="318006"/>
                    </a:cubicBezTo>
                    <a:cubicBezTo>
                      <a:pt x="413070" y="329750"/>
                      <a:pt x="403812" y="265199"/>
                      <a:pt x="404755" y="223108"/>
                    </a:cubicBezTo>
                    <a:cubicBezTo>
                      <a:pt x="405526" y="187618"/>
                      <a:pt x="415470" y="154014"/>
                      <a:pt x="423871" y="119810"/>
                    </a:cubicBezTo>
                    <a:cubicBezTo>
                      <a:pt x="430044" y="94435"/>
                      <a:pt x="437673" y="61945"/>
                      <a:pt x="427815" y="36571"/>
                    </a:cubicBezTo>
                    <a:cubicBezTo>
                      <a:pt x="417185" y="9053"/>
                      <a:pt x="395068" y="8110"/>
                      <a:pt x="368407" y="3824"/>
                    </a:cubicBezTo>
                    <a:cubicBezTo>
                      <a:pt x="345519" y="137"/>
                      <a:pt x="321687" y="-3206"/>
                      <a:pt x="299570" y="5538"/>
                    </a:cubicBezTo>
                    <a:cubicBezTo>
                      <a:pt x="297170" y="6481"/>
                      <a:pt x="297084" y="9224"/>
                      <a:pt x="298199" y="11196"/>
                    </a:cubicBezTo>
                    <a:cubicBezTo>
                      <a:pt x="298370" y="11796"/>
                      <a:pt x="298627" y="12482"/>
                      <a:pt x="299142" y="13082"/>
                    </a:cubicBezTo>
                    <a:cubicBezTo>
                      <a:pt x="320058" y="37085"/>
                      <a:pt x="333946" y="67603"/>
                      <a:pt x="341918" y="98207"/>
                    </a:cubicBezTo>
                    <a:cubicBezTo>
                      <a:pt x="349891" y="129068"/>
                      <a:pt x="341061" y="189761"/>
                      <a:pt x="295455" y="179817"/>
                    </a:cubicBezTo>
                    <a:cubicBezTo>
                      <a:pt x="262023" y="172531"/>
                      <a:pt x="257908" y="120924"/>
                      <a:pt x="254565" y="93749"/>
                    </a:cubicBezTo>
                    <a:cubicBezTo>
                      <a:pt x="251221" y="66489"/>
                      <a:pt x="249164" y="38199"/>
                      <a:pt x="230047" y="16940"/>
                    </a:cubicBezTo>
                    <a:cubicBezTo>
                      <a:pt x="229104" y="15911"/>
                      <a:pt x="227733" y="15739"/>
                      <a:pt x="226618" y="16254"/>
                    </a:cubicBezTo>
                    <a:cubicBezTo>
                      <a:pt x="166696" y="-548"/>
                      <a:pt x="112347" y="66832"/>
                      <a:pt x="54054" y="46515"/>
                    </a:cubicBezTo>
                    <a:cubicBezTo>
                      <a:pt x="53625" y="46343"/>
                      <a:pt x="53197" y="46429"/>
                      <a:pt x="52854" y="46429"/>
                    </a:cubicBezTo>
                    <a:cubicBezTo>
                      <a:pt x="50710" y="46343"/>
                      <a:pt x="48310" y="48229"/>
                      <a:pt x="49082" y="50715"/>
                    </a:cubicBezTo>
                    <a:cubicBezTo>
                      <a:pt x="65712" y="108323"/>
                      <a:pt x="-7583" y="151014"/>
                      <a:pt x="647" y="207763"/>
                    </a:cubicBezTo>
                    <a:cubicBezTo>
                      <a:pt x="733" y="208364"/>
                      <a:pt x="990" y="208878"/>
                      <a:pt x="1247" y="209306"/>
                    </a:cubicBezTo>
                    <a:cubicBezTo>
                      <a:pt x="1419" y="209735"/>
                      <a:pt x="1590" y="210164"/>
                      <a:pt x="1933" y="210593"/>
                    </a:cubicBezTo>
                    <a:cubicBezTo>
                      <a:pt x="22164" y="233653"/>
                      <a:pt x="47624" y="245825"/>
                      <a:pt x="76942" y="253369"/>
                    </a:cubicBezTo>
                    <a:cubicBezTo>
                      <a:pt x="106689" y="260999"/>
                      <a:pt x="154609" y="250883"/>
                      <a:pt x="174926" y="278487"/>
                    </a:cubicBezTo>
                    <a:cubicBezTo>
                      <a:pt x="186242" y="293917"/>
                      <a:pt x="160696" y="306690"/>
                      <a:pt x="150409" y="309433"/>
                    </a:cubicBezTo>
                    <a:cubicBezTo>
                      <a:pt x="134121" y="313805"/>
                      <a:pt x="113890" y="307033"/>
                      <a:pt x="98288" y="302318"/>
                    </a:cubicBezTo>
                    <a:cubicBezTo>
                      <a:pt x="64684" y="292117"/>
                      <a:pt x="39395" y="270514"/>
                      <a:pt x="11448" y="250455"/>
                    </a:cubicBezTo>
                    <a:cubicBezTo>
                      <a:pt x="9477" y="249083"/>
                      <a:pt x="7677" y="249511"/>
                      <a:pt x="6391" y="250798"/>
                    </a:cubicBezTo>
                    <a:cubicBezTo>
                      <a:pt x="5533" y="251312"/>
                      <a:pt x="4933" y="252169"/>
                      <a:pt x="4848" y="253455"/>
                    </a:cubicBezTo>
                    <a:cubicBezTo>
                      <a:pt x="4162" y="269057"/>
                      <a:pt x="1333" y="284402"/>
                      <a:pt x="1076" y="300004"/>
                    </a:cubicBezTo>
                    <a:cubicBezTo>
                      <a:pt x="733" y="319120"/>
                      <a:pt x="4076" y="338580"/>
                      <a:pt x="6133" y="357611"/>
                    </a:cubicBezTo>
                    <a:cubicBezTo>
                      <a:pt x="8877" y="383500"/>
                      <a:pt x="9220" y="419590"/>
                      <a:pt x="33051" y="435449"/>
                    </a:cubicBezTo>
                    <a:cubicBezTo>
                      <a:pt x="56968" y="451394"/>
                      <a:pt x="97173" y="457137"/>
                      <a:pt x="125377" y="457566"/>
                    </a:cubicBezTo>
                    <a:cubicBezTo>
                      <a:pt x="158895" y="458081"/>
                      <a:pt x="193271" y="442736"/>
                      <a:pt x="224561" y="432363"/>
                    </a:cubicBezTo>
                    <a:cubicBezTo>
                      <a:pt x="258937" y="420961"/>
                      <a:pt x="301628" y="410760"/>
                      <a:pt x="332060" y="436649"/>
                    </a:cubicBezTo>
                    <a:cubicBezTo>
                      <a:pt x="359921" y="460309"/>
                      <a:pt x="335489" y="496657"/>
                      <a:pt x="307457" y="504201"/>
                    </a:cubicBezTo>
                    <a:cubicBezTo>
                      <a:pt x="286197" y="509944"/>
                      <a:pt x="262280" y="502829"/>
                      <a:pt x="241706" y="497428"/>
                    </a:cubicBezTo>
                    <a:cubicBezTo>
                      <a:pt x="176898" y="480455"/>
                      <a:pt x="106089" y="458423"/>
                      <a:pt x="41024" y="489627"/>
                    </a:cubicBezTo>
                    <a:cubicBezTo>
                      <a:pt x="39995" y="490142"/>
                      <a:pt x="39480" y="490828"/>
                      <a:pt x="39052" y="491599"/>
                    </a:cubicBezTo>
                    <a:cubicBezTo>
                      <a:pt x="37766" y="492628"/>
                      <a:pt x="36994" y="494342"/>
                      <a:pt x="37937" y="496314"/>
                    </a:cubicBezTo>
                    <a:cubicBezTo>
                      <a:pt x="54740" y="530175"/>
                      <a:pt x="71970" y="561208"/>
                      <a:pt x="94945" y="591297"/>
                    </a:cubicBezTo>
                    <a:cubicBezTo>
                      <a:pt x="121091" y="625501"/>
                      <a:pt x="149466" y="657305"/>
                      <a:pt x="178869" y="688767"/>
                    </a:cubicBezTo>
                    <a:cubicBezTo>
                      <a:pt x="196357" y="707455"/>
                      <a:pt x="217446" y="700854"/>
                      <a:pt x="240849" y="695967"/>
                    </a:cubicBezTo>
                    <a:cubicBezTo>
                      <a:pt x="280539" y="687652"/>
                      <a:pt x="314744" y="665792"/>
                      <a:pt x="347148" y="642475"/>
                    </a:cubicBezTo>
                    <a:cubicBezTo>
                      <a:pt x="380837" y="618129"/>
                      <a:pt x="410927" y="589240"/>
                      <a:pt x="444531" y="564894"/>
                    </a:cubicBezTo>
                    <a:cubicBezTo>
                      <a:pt x="462705" y="551692"/>
                      <a:pt x="485251" y="541491"/>
                      <a:pt x="508139" y="545434"/>
                    </a:cubicBezTo>
                    <a:cubicBezTo>
                      <a:pt x="548601" y="552464"/>
                      <a:pt x="522284" y="601927"/>
                      <a:pt x="507196" y="618301"/>
                    </a:cubicBezTo>
                    <a:cubicBezTo>
                      <a:pt x="472735" y="655677"/>
                      <a:pt x="417699" y="656191"/>
                      <a:pt x="372093" y="668192"/>
                    </a:cubicBezTo>
                    <a:cubicBezTo>
                      <a:pt x="331974" y="678737"/>
                      <a:pt x="293398" y="695796"/>
                      <a:pt x="257565" y="716541"/>
                    </a:cubicBezTo>
                    <a:cubicBezTo>
                      <a:pt x="256193" y="717313"/>
                      <a:pt x="255508" y="718513"/>
                      <a:pt x="255336" y="719799"/>
                    </a:cubicBezTo>
                    <a:cubicBezTo>
                      <a:pt x="255165" y="720828"/>
                      <a:pt x="255250" y="721856"/>
                      <a:pt x="255850" y="722799"/>
                    </a:cubicBezTo>
                    <a:cubicBezTo>
                      <a:pt x="256450" y="723914"/>
                      <a:pt x="257393" y="724771"/>
                      <a:pt x="258594" y="725200"/>
                    </a:cubicBezTo>
                    <a:cubicBezTo>
                      <a:pt x="291855" y="749460"/>
                      <a:pt x="336175" y="757261"/>
                      <a:pt x="375951" y="764119"/>
                    </a:cubicBezTo>
                    <a:cubicBezTo>
                      <a:pt x="417185" y="771234"/>
                      <a:pt x="458076" y="769434"/>
                      <a:pt x="498624" y="759575"/>
                    </a:cubicBezTo>
                    <a:cubicBezTo>
                      <a:pt x="584692" y="738744"/>
                      <a:pt x="643499" y="657134"/>
                      <a:pt x="670245" y="577410"/>
                    </a:cubicBezTo>
                    <a:cubicBezTo>
                      <a:pt x="712422" y="565751"/>
                      <a:pt x="741911" y="528889"/>
                      <a:pt x="770372" y="497857"/>
                    </a:cubicBezTo>
                    <a:cubicBezTo>
                      <a:pt x="800033" y="465624"/>
                      <a:pt x="819578" y="425162"/>
                      <a:pt x="826265" y="381957"/>
                    </a:cubicBezTo>
                    <a:cubicBezTo>
                      <a:pt x="840666" y="290488"/>
                      <a:pt x="781516" y="192076"/>
                      <a:pt x="704364" y="145013"/>
                    </a:cubicBezTo>
                    <a:close/>
                    <a:moveTo>
                      <a:pt x="447960" y="481998"/>
                    </a:moveTo>
                    <a:cubicBezTo>
                      <a:pt x="433387" y="495199"/>
                      <a:pt x="409984" y="503086"/>
                      <a:pt x="390353" y="500257"/>
                    </a:cubicBezTo>
                    <a:cubicBezTo>
                      <a:pt x="369522" y="497257"/>
                      <a:pt x="360778" y="481912"/>
                      <a:pt x="368579" y="462281"/>
                    </a:cubicBezTo>
                    <a:cubicBezTo>
                      <a:pt x="378180" y="438021"/>
                      <a:pt x="415899" y="420876"/>
                      <a:pt x="439559" y="433992"/>
                    </a:cubicBezTo>
                    <a:cubicBezTo>
                      <a:pt x="440073" y="433992"/>
                      <a:pt x="440502" y="434077"/>
                      <a:pt x="441016" y="434420"/>
                    </a:cubicBezTo>
                    <a:cubicBezTo>
                      <a:pt x="458076" y="445907"/>
                      <a:pt x="464591" y="466996"/>
                      <a:pt x="447960" y="481998"/>
                    </a:cubicBezTo>
                    <a:close/>
                    <a:moveTo>
                      <a:pt x="303085" y="276772"/>
                    </a:moveTo>
                    <a:cubicBezTo>
                      <a:pt x="293312" y="271886"/>
                      <a:pt x="287054" y="258084"/>
                      <a:pt x="283540" y="248397"/>
                    </a:cubicBezTo>
                    <a:cubicBezTo>
                      <a:pt x="280882" y="241196"/>
                      <a:pt x="280282" y="226880"/>
                      <a:pt x="284997" y="218479"/>
                    </a:cubicBezTo>
                    <a:cubicBezTo>
                      <a:pt x="289112" y="214964"/>
                      <a:pt x="293227" y="212050"/>
                      <a:pt x="299570" y="213336"/>
                    </a:cubicBezTo>
                    <a:cubicBezTo>
                      <a:pt x="310543" y="215650"/>
                      <a:pt x="316372" y="230823"/>
                      <a:pt x="319458" y="240082"/>
                    </a:cubicBezTo>
                    <a:cubicBezTo>
                      <a:pt x="323145" y="251226"/>
                      <a:pt x="325631" y="288002"/>
                      <a:pt x="303085" y="276772"/>
                    </a:cubicBezTo>
                    <a:close/>
                    <a:moveTo>
                      <a:pt x="496909" y="406303"/>
                    </a:moveTo>
                    <a:cubicBezTo>
                      <a:pt x="485508" y="414789"/>
                      <a:pt x="474535" y="409732"/>
                      <a:pt x="468620" y="400045"/>
                    </a:cubicBezTo>
                    <a:cubicBezTo>
                      <a:pt x="457904" y="387014"/>
                      <a:pt x="463648" y="358382"/>
                      <a:pt x="474792" y="348181"/>
                    </a:cubicBezTo>
                    <a:cubicBezTo>
                      <a:pt x="487308" y="336780"/>
                      <a:pt x="506425" y="342266"/>
                      <a:pt x="510282" y="358982"/>
                    </a:cubicBezTo>
                    <a:cubicBezTo>
                      <a:pt x="513797" y="373899"/>
                      <a:pt x="510025" y="396530"/>
                      <a:pt x="496909" y="406303"/>
                    </a:cubicBezTo>
                    <a:close/>
                    <a:moveTo>
                      <a:pt x="658844" y="469568"/>
                    </a:moveTo>
                    <a:cubicBezTo>
                      <a:pt x="661330" y="488942"/>
                      <a:pt x="637155" y="501543"/>
                      <a:pt x="620610" y="500686"/>
                    </a:cubicBezTo>
                    <a:cubicBezTo>
                      <a:pt x="612895" y="500257"/>
                      <a:pt x="602179" y="497600"/>
                      <a:pt x="599522" y="489113"/>
                    </a:cubicBezTo>
                    <a:cubicBezTo>
                      <a:pt x="597550" y="482684"/>
                      <a:pt x="598322" y="476597"/>
                      <a:pt x="601494" y="471368"/>
                    </a:cubicBezTo>
                    <a:cubicBezTo>
                      <a:pt x="605437" y="462710"/>
                      <a:pt x="613667" y="455166"/>
                      <a:pt x="621210" y="451823"/>
                    </a:cubicBezTo>
                    <a:cubicBezTo>
                      <a:pt x="637070" y="444965"/>
                      <a:pt x="656443" y="450537"/>
                      <a:pt x="658844" y="46956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4" name="任意多边形: 形状 2043">
                <a:extLst>
                  <a:ext uri="{FF2B5EF4-FFF2-40B4-BE49-F238E27FC236}">
                    <a16:creationId xmlns:a16="http://schemas.microsoft.com/office/drawing/2014/main" id="{64F8D85C-B39E-3434-A9F8-9B8E0D14A910}"/>
                  </a:ext>
                </a:extLst>
              </p:cNvPr>
              <p:cNvSpPr/>
              <p:nvPr/>
            </p:nvSpPr>
            <p:spPr>
              <a:xfrm>
                <a:off x="3175439" y="2180184"/>
                <a:ext cx="694065" cy="616847"/>
              </a:xfrm>
              <a:custGeom>
                <a:avLst/>
                <a:gdLst>
                  <a:gd name="connsiteX0" fmla="*/ 674651 w 694065"/>
                  <a:gd name="connsiteY0" fmla="*/ 226374 h 616847"/>
                  <a:gd name="connsiteX1" fmla="*/ 668479 w 694065"/>
                  <a:gd name="connsiteY1" fmla="*/ 297954 h 616847"/>
                  <a:gd name="connsiteX2" fmla="*/ 611301 w 694065"/>
                  <a:gd name="connsiteY2" fmla="*/ 367648 h 616847"/>
                  <a:gd name="connsiteX3" fmla="*/ 555408 w 694065"/>
                  <a:gd name="connsiteY3" fmla="*/ 441458 h 616847"/>
                  <a:gd name="connsiteX4" fmla="*/ 546064 w 694065"/>
                  <a:gd name="connsiteY4" fmla="*/ 433657 h 616847"/>
                  <a:gd name="connsiteX5" fmla="*/ 469426 w 694065"/>
                  <a:gd name="connsiteY5" fmla="*/ 374935 h 616847"/>
                  <a:gd name="connsiteX6" fmla="*/ 469169 w 694065"/>
                  <a:gd name="connsiteY6" fmla="*/ 374249 h 616847"/>
                  <a:gd name="connsiteX7" fmla="*/ 468826 w 694065"/>
                  <a:gd name="connsiteY7" fmla="*/ 373563 h 616847"/>
                  <a:gd name="connsiteX8" fmla="*/ 468140 w 694065"/>
                  <a:gd name="connsiteY8" fmla="*/ 372363 h 616847"/>
                  <a:gd name="connsiteX9" fmla="*/ 496858 w 694065"/>
                  <a:gd name="connsiteY9" fmla="*/ 218658 h 616847"/>
                  <a:gd name="connsiteX10" fmla="*/ 498144 w 694065"/>
                  <a:gd name="connsiteY10" fmla="*/ 76183 h 616847"/>
                  <a:gd name="connsiteX11" fmla="*/ 493172 w 694065"/>
                  <a:gd name="connsiteY11" fmla="*/ 78069 h 616847"/>
                  <a:gd name="connsiteX12" fmla="*/ 470112 w 694065"/>
                  <a:gd name="connsiteY12" fmla="*/ 257663 h 616847"/>
                  <a:gd name="connsiteX13" fmla="*/ 453910 w 694065"/>
                  <a:gd name="connsiteY13" fmla="*/ 363962 h 616847"/>
                  <a:gd name="connsiteX14" fmla="*/ 364413 w 694065"/>
                  <a:gd name="connsiteY14" fmla="*/ 303183 h 616847"/>
                  <a:gd name="connsiteX15" fmla="*/ 294890 w 694065"/>
                  <a:gd name="connsiteY15" fmla="*/ 254920 h 616847"/>
                  <a:gd name="connsiteX16" fmla="*/ 283145 w 694065"/>
                  <a:gd name="connsiteY16" fmla="*/ 164651 h 616847"/>
                  <a:gd name="connsiteX17" fmla="*/ 275001 w 694065"/>
                  <a:gd name="connsiteY17" fmla="*/ 73783 h 616847"/>
                  <a:gd name="connsiteX18" fmla="*/ 270029 w 694065"/>
                  <a:gd name="connsiteY18" fmla="*/ 74983 h 616847"/>
                  <a:gd name="connsiteX19" fmla="*/ 277059 w 694065"/>
                  <a:gd name="connsiteY19" fmla="*/ 135505 h 616847"/>
                  <a:gd name="connsiteX20" fmla="*/ 271487 w 694065"/>
                  <a:gd name="connsiteY20" fmla="*/ 185654 h 616847"/>
                  <a:gd name="connsiteX21" fmla="*/ 277487 w 694065"/>
                  <a:gd name="connsiteY21" fmla="*/ 242232 h 616847"/>
                  <a:gd name="connsiteX22" fmla="*/ 177532 w 694065"/>
                  <a:gd name="connsiteY22" fmla="*/ 163194 h 616847"/>
                  <a:gd name="connsiteX23" fmla="*/ 147185 w 694065"/>
                  <a:gd name="connsiteY23" fmla="*/ 137734 h 616847"/>
                  <a:gd name="connsiteX24" fmla="*/ 146328 w 694065"/>
                  <a:gd name="connsiteY24" fmla="*/ 135162 h 616847"/>
                  <a:gd name="connsiteX25" fmla="*/ 133041 w 694065"/>
                  <a:gd name="connsiteY25" fmla="*/ 54323 h 616847"/>
                  <a:gd name="connsiteX26" fmla="*/ 114781 w 694065"/>
                  <a:gd name="connsiteY26" fmla="*/ 1517 h 616847"/>
                  <a:gd name="connsiteX27" fmla="*/ 109638 w 694065"/>
                  <a:gd name="connsiteY27" fmla="*/ 4346 h 616847"/>
                  <a:gd name="connsiteX28" fmla="*/ 124383 w 694065"/>
                  <a:gd name="connsiteY28" fmla="*/ 87156 h 616847"/>
                  <a:gd name="connsiteX29" fmla="*/ 129440 w 694065"/>
                  <a:gd name="connsiteY29" fmla="*/ 123075 h 616847"/>
                  <a:gd name="connsiteX30" fmla="*/ 25542 w 694065"/>
                  <a:gd name="connsiteY30" fmla="*/ 10346 h 616847"/>
                  <a:gd name="connsiteX31" fmla="*/ 19627 w 694065"/>
                  <a:gd name="connsiteY31" fmla="*/ 12575 h 616847"/>
                  <a:gd name="connsiteX32" fmla="*/ 117010 w 694065"/>
                  <a:gd name="connsiteY32" fmla="*/ 123246 h 616847"/>
                  <a:gd name="connsiteX33" fmla="*/ 90950 w 694065"/>
                  <a:gd name="connsiteY33" fmla="*/ 122046 h 616847"/>
                  <a:gd name="connsiteX34" fmla="*/ 19970 w 694065"/>
                  <a:gd name="connsiteY34" fmla="*/ 97872 h 616847"/>
                  <a:gd name="connsiteX35" fmla="*/ 16712 w 694065"/>
                  <a:gd name="connsiteY35" fmla="*/ 101986 h 616847"/>
                  <a:gd name="connsiteX36" fmla="*/ 73462 w 694065"/>
                  <a:gd name="connsiteY36" fmla="*/ 129419 h 616847"/>
                  <a:gd name="connsiteX37" fmla="*/ 134241 w 694065"/>
                  <a:gd name="connsiteY37" fmla="*/ 137391 h 616847"/>
                  <a:gd name="connsiteX38" fmla="*/ 142471 w 694065"/>
                  <a:gd name="connsiteY38" fmla="*/ 144506 h 616847"/>
                  <a:gd name="connsiteX39" fmla="*/ 266257 w 694065"/>
                  <a:gd name="connsiteY39" fmla="*/ 245319 h 616847"/>
                  <a:gd name="connsiteX40" fmla="*/ 173417 w 694065"/>
                  <a:gd name="connsiteY40" fmla="*/ 259635 h 616847"/>
                  <a:gd name="connsiteX41" fmla="*/ 84178 w 694065"/>
                  <a:gd name="connsiteY41" fmla="*/ 271379 h 616847"/>
                  <a:gd name="connsiteX42" fmla="*/ 3596 w 694065"/>
                  <a:gd name="connsiteY42" fmla="*/ 260835 h 616847"/>
                  <a:gd name="connsiteX43" fmla="*/ 1367 w 694065"/>
                  <a:gd name="connsiteY43" fmla="*/ 266064 h 616847"/>
                  <a:gd name="connsiteX44" fmla="*/ 124811 w 694065"/>
                  <a:gd name="connsiteY44" fmla="*/ 277723 h 616847"/>
                  <a:gd name="connsiteX45" fmla="*/ 209679 w 694065"/>
                  <a:gd name="connsiteY45" fmla="*/ 262635 h 616847"/>
                  <a:gd name="connsiteX46" fmla="*/ 284260 w 694065"/>
                  <a:gd name="connsiteY46" fmla="*/ 261092 h 616847"/>
                  <a:gd name="connsiteX47" fmla="*/ 288117 w 694065"/>
                  <a:gd name="connsiteY47" fmla="*/ 261435 h 616847"/>
                  <a:gd name="connsiteX48" fmla="*/ 321121 w 694065"/>
                  <a:gd name="connsiteY48" fmla="*/ 284924 h 616847"/>
                  <a:gd name="connsiteX49" fmla="*/ 444651 w 694065"/>
                  <a:gd name="connsiteY49" fmla="*/ 368591 h 616847"/>
                  <a:gd name="connsiteX50" fmla="*/ 341010 w 694065"/>
                  <a:gd name="connsiteY50" fmla="*/ 422341 h 616847"/>
                  <a:gd name="connsiteX51" fmla="*/ 252627 w 694065"/>
                  <a:gd name="connsiteY51" fmla="*/ 479605 h 616847"/>
                  <a:gd name="connsiteX52" fmla="*/ 144185 w 694065"/>
                  <a:gd name="connsiteY52" fmla="*/ 494778 h 616847"/>
                  <a:gd name="connsiteX53" fmla="*/ 144099 w 694065"/>
                  <a:gd name="connsiteY53" fmla="*/ 501379 h 616847"/>
                  <a:gd name="connsiteX54" fmla="*/ 296690 w 694065"/>
                  <a:gd name="connsiteY54" fmla="*/ 467775 h 616847"/>
                  <a:gd name="connsiteX55" fmla="*/ 459739 w 694065"/>
                  <a:gd name="connsiteY55" fmla="*/ 379221 h 616847"/>
                  <a:gd name="connsiteX56" fmla="*/ 518118 w 694065"/>
                  <a:gd name="connsiteY56" fmla="*/ 422770 h 616847"/>
                  <a:gd name="connsiteX57" fmla="*/ 546664 w 694065"/>
                  <a:gd name="connsiteY57" fmla="*/ 446258 h 616847"/>
                  <a:gd name="connsiteX58" fmla="*/ 481942 w 694065"/>
                  <a:gd name="connsiteY58" fmla="*/ 523925 h 616847"/>
                  <a:gd name="connsiteX59" fmla="*/ 315635 w 694065"/>
                  <a:gd name="connsiteY59" fmla="*/ 607335 h 616847"/>
                  <a:gd name="connsiteX60" fmla="*/ 314778 w 694065"/>
                  <a:gd name="connsiteY60" fmla="*/ 613250 h 616847"/>
                  <a:gd name="connsiteX61" fmla="*/ 456396 w 694065"/>
                  <a:gd name="connsiteY61" fmla="*/ 568588 h 616847"/>
                  <a:gd name="connsiteX62" fmla="*/ 497886 w 694065"/>
                  <a:gd name="connsiteY62" fmla="*/ 514666 h 616847"/>
                  <a:gd name="connsiteX63" fmla="*/ 558237 w 694065"/>
                  <a:gd name="connsiteY63" fmla="*/ 455859 h 616847"/>
                  <a:gd name="connsiteX64" fmla="*/ 601014 w 694065"/>
                  <a:gd name="connsiteY64" fmla="*/ 492978 h 616847"/>
                  <a:gd name="connsiteX65" fmla="*/ 684767 w 694065"/>
                  <a:gd name="connsiteY65" fmla="*/ 582304 h 616847"/>
                  <a:gd name="connsiteX66" fmla="*/ 693339 w 694065"/>
                  <a:gd name="connsiteY66" fmla="*/ 577674 h 616847"/>
                  <a:gd name="connsiteX67" fmla="*/ 565438 w 694065"/>
                  <a:gd name="connsiteY67" fmla="*/ 449430 h 616847"/>
                  <a:gd name="connsiteX68" fmla="*/ 657849 w 694065"/>
                  <a:gd name="connsiteY68" fmla="*/ 336959 h 616847"/>
                  <a:gd name="connsiteX69" fmla="*/ 680395 w 694065"/>
                  <a:gd name="connsiteY69" fmla="*/ 225516 h 616847"/>
                  <a:gd name="connsiteX70" fmla="*/ 674651 w 694065"/>
                  <a:gd name="connsiteY70" fmla="*/ 226374 h 616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694065" h="616847">
                    <a:moveTo>
                      <a:pt x="674651" y="226374"/>
                    </a:moveTo>
                    <a:cubicBezTo>
                      <a:pt x="677395" y="251234"/>
                      <a:pt x="676280" y="274037"/>
                      <a:pt x="668479" y="297954"/>
                    </a:cubicBezTo>
                    <a:cubicBezTo>
                      <a:pt x="658364" y="328643"/>
                      <a:pt x="635818" y="348446"/>
                      <a:pt x="611301" y="367648"/>
                    </a:cubicBezTo>
                    <a:cubicBezTo>
                      <a:pt x="589355" y="384879"/>
                      <a:pt x="556865" y="410596"/>
                      <a:pt x="555408" y="441458"/>
                    </a:cubicBezTo>
                    <a:cubicBezTo>
                      <a:pt x="552236" y="438886"/>
                      <a:pt x="549150" y="436314"/>
                      <a:pt x="546064" y="433657"/>
                    </a:cubicBezTo>
                    <a:cubicBezTo>
                      <a:pt x="521375" y="412911"/>
                      <a:pt x="495658" y="393623"/>
                      <a:pt x="469426" y="374935"/>
                    </a:cubicBezTo>
                    <a:cubicBezTo>
                      <a:pt x="469340" y="374678"/>
                      <a:pt x="469340" y="374506"/>
                      <a:pt x="469169" y="374249"/>
                    </a:cubicBezTo>
                    <a:cubicBezTo>
                      <a:pt x="468997" y="373992"/>
                      <a:pt x="468911" y="373820"/>
                      <a:pt x="468826" y="373563"/>
                    </a:cubicBezTo>
                    <a:cubicBezTo>
                      <a:pt x="468654" y="373135"/>
                      <a:pt x="468397" y="372792"/>
                      <a:pt x="468140" y="372363"/>
                    </a:cubicBezTo>
                    <a:cubicBezTo>
                      <a:pt x="437879" y="321785"/>
                      <a:pt x="478341" y="266064"/>
                      <a:pt x="496858" y="218658"/>
                    </a:cubicBezTo>
                    <a:cubicBezTo>
                      <a:pt x="513488" y="176139"/>
                      <a:pt x="516746" y="118446"/>
                      <a:pt x="498144" y="76183"/>
                    </a:cubicBezTo>
                    <a:cubicBezTo>
                      <a:pt x="496943" y="73354"/>
                      <a:pt x="492400" y="75240"/>
                      <a:pt x="493172" y="78069"/>
                    </a:cubicBezTo>
                    <a:cubicBezTo>
                      <a:pt x="511088" y="140649"/>
                      <a:pt x="496943" y="200313"/>
                      <a:pt x="470112" y="257663"/>
                    </a:cubicBezTo>
                    <a:cubicBezTo>
                      <a:pt x="454595" y="290924"/>
                      <a:pt x="440365" y="329072"/>
                      <a:pt x="453910" y="363962"/>
                    </a:cubicBezTo>
                    <a:cubicBezTo>
                      <a:pt x="424334" y="343302"/>
                      <a:pt x="394331" y="323328"/>
                      <a:pt x="364413" y="303183"/>
                    </a:cubicBezTo>
                    <a:cubicBezTo>
                      <a:pt x="341010" y="287410"/>
                      <a:pt x="317778" y="271379"/>
                      <a:pt x="294890" y="254920"/>
                    </a:cubicBezTo>
                    <a:cubicBezTo>
                      <a:pt x="277659" y="226116"/>
                      <a:pt x="279202" y="196884"/>
                      <a:pt x="283145" y="164651"/>
                    </a:cubicBezTo>
                    <a:cubicBezTo>
                      <a:pt x="287003" y="133276"/>
                      <a:pt x="286489" y="103615"/>
                      <a:pt x="275001" y="73783"/>
                    </a:cubicBezTo>
                    <a:cubicBezTo>
                      <a:pt x="273801" y="70782"/>
                      <a:pt x="269429" y="71640"/>
                      <a:pt x="270029" y="74983"/>
                    </a:cubicBezTo>
                    <a:cubicBezTo>
                      <a:pt x="273544" y="95300"/>
                      <a:pt x="277402" y="114845"/>
                      <a:pt x="277059" y="135505"/>
                    </a:cubicBezTo>
                    <a:cubicBezTo>
                      <a:pt x="276716" y="152221"/>
                      <a:pt x="273201" y="169023"/>
                      <a:pt x="271487" y="185654"/>
                    </a:cubicBezTo>
                    <a:cubicBezTo>
                      <a:pt x="269515" y="204599"/>
                      <a:pt x="270458" y="224573"/>
                      <a:pt x="277487" y="242232"/>
                    </a:cubicBezTo>
                    <a:cubicBezTo>
                      <a:pt x="243197" y="217201"/>
                      <a:pt x="209765" y="191140"/>
                      <a:pt x="177532" y="163194"/>
                    </a:cubicBezTo>
                    <a:cubicBezTo>
                      <a:pt x="167759" y="154707"/>
                      <a:pt x="157558" y="146221"/>
                      <a:pt x="147185" y="137734"/>
                    </a:cubicBezTo>
                    <a:cubicBezTo>
                      <a:pt x="147100" y="136877"/>
                      <a:pt x="146928" y="136019"/>
                      <a:pt x="146328" y="135162"/>
                    </a:cubicBezTo>
                    <a:cubicBezTo>
                      <a:pt x="128755" y="111673"/>
                      <a:pt x="134670" y="81584"/>
                      <a:pt x="133041" y="54323"/>
                    </a:cubicBezTo>
                    <a:cubicBezTo>
                      <a:pt x="131926" y="35464"/>
                      <a:pt x="124125" y="17633"/>
                      <a:pt x="114781" y="1517"/>
                    </a:cubicBezTo>
                    <a:cubicBezTo>
                      <a:pt x="112895" y="-1827"/>
                      <a:pt x="108181" y="917"/>
                      <a:pt x="109638" y="4346"/>
                    </a:cubicBezTo>
                    <a:cubicBezTo>
                      <a:pt x="121897" y="32806"/>
                      <a:pt x="124383" y="56638"/>
                      <a:pt x="124383" y="87156"/>
                    </a:cubicBezTo>
                    <a:cubicBezTo>
                      <a:pt x="124383" y="99329"/>
                      <a:pt x="125411" y="111759"/>
                      <a:pt x="129440" y="123075"/>
                    </a:cubicBezTo>
                    <a:cubicBezTo>
                      <a:pt x="89578" y="89813"/>
                      <a:pt x="49973" y="54409"/>
                      <a:pt x="25542" y="10346"/>
                    </a:cubicBezTo>
                    <a:cubicBezTo>
                      <a:pt x="23827" y="7260"/>
                      <a:pt x="18426" y="9146"/>
                      <a:pt x="19627" y="12575"/>
                    </a:cubicBezTo>
                    <a:cubicBezTo>
                      <a:pt x="35057" y="57409"/>
                      <a:pt x="78777" y="91957"/>
                      <a:pt x="117010" y="123246"/>
                    </a:cubicBezTo>
                    <a:cubicBezTo>
                      <a:pt x="108352" y="122046"/>
                      <a:pt x="99179" y="122217"/>
                      <a:pt x="90950" y="122046"/>
                    </a:cubicBezTo>
                    <a:cubicBezTo>
                      <a:pt x="64289" y="121360"/>
                      <a:pt x="43030" y="109873"/>
                      <a:pt x="19970" y="97872"/>
                    </a:cubicBezTo>
                    <a:cubicBezTo>
                      <a:pt x="17483" y="96586"/>
                      <a:pt x="14226" y="100015"/>
                      <a:pt x="16712" y="101986"/>
                    </a:cubicBezTo>
                    <a:cubicBezTo>
                      <a:pt x="33514" y="115703"/>
                      <a:pt x="52374" y="124704"/>
                      <a:pt x="73462" y="129419"/>
                    </a:cubicBezTo>
                    <a:cubicBezTo>
                      <a:pt x="93865" y="134048"/>
                      <a:pt x="113924" y="130190"/>
                      <a:pt x="134241" y="137391"/>
                    </a:cubicBezTo>
                    <a:cubicBezTo>
                      <a:pt x="137070" y="139791"/>
                      <a:pt x="139813" y="142106"/>
                      <a:pt x="142471" y="144506"/>
                    </a:cubicBezTo>
                    <a:cubicBezTo>
                      <a:pt x="182504" y="179996"/>
                      <a:pt x="223652" y="213515"/>
                      <a:pt x="266257" y="245319"/>
                    </a:cubicBezTo>
                    <a:cubicBezTo>
                      <a:pt x="236339" y="241290"/>
                      <a:pt x="198963" y="254748"/>
                      <a:pt x="173417" y="259635"/>
                    </a:cubicBezTo>
                    <a:cubicBezTo>
                      <a:pt x="143928" y="265207"/>
                      <a:pt x="114181" y="270522"/>
                      <a:pt x="84178" y="271379"/>
                    </a:cubicBezTo>
                    <a:cubicBezTo>
                      <a:pt x="56145" y="272236"/>
                      <a:pt x="30685" y="266493"/>
                      <a:pt x="3596" y="260835"/>
                    </a:cubicBezTo>
                    <a:cubicBezTo>
                      <a:pt x="338" y="260149"/>
                      <a:pt x="-1376" y="264178"/>
                      <a:pt x="1367" y="266064"/>
                    </a:cubicBezTo>
                    <a:cubicBezTo>
                      <a:pt x="33857" y="288953"/>
                      <a:pt x="87864" y="282352"/>
                      <a:pt x="124811" y="277723"/>
                    </a:cubicBezTo>
                    <a:cubicBezTo>
                      <a:pt x="153272" y="274122"/>
                      <a:pt x="181475" y="268036"/>
                      <a:pt x="209679" y="262635"/>
                    </a:cubicBezTo>
                    <a:cubicBezTo>
                      <a:pt x="233511" y="258092"/>
                      <a:pt x="261628" y="248233"/>
                      <a:pt x="284260" y="261092"/>
                    </a:cubicBezTo>
                    <a:cubicBezTo>
                      <a:pt x="285717" y="261864"/>
                      <a:pt x="287003" y="261864"/>
                      <a:pt x="288117" y="261435"/>
                    </a:cubicBezTo>
                    <a:cubicBezTo>
                      <a:pt x="299004" y="269322"/>
                      <a:pt x="310063" y="277208"/>
                      <a:pt x="321121" y="284924"/>
                    </a:cubicBezTo>
                    <a:cubicBezTo>
                      <a:pt x="361927" y="313213"/>
                      <a:pt x="403760" y="340216"/>
                      <a:pt x="444651" y="368591"/>
                    </a:cubicBezTo>
                    <a:cubicBezTo>
                      <a:pt x="406075" y="370048"/>
                      <a:pt x="369470" y="399881"/>
                      <a:pt x="341010" y="422341"/>
                    </a:cubicBezTo>
                    <a:cubicBezTo>
                      <a:pt x="312720" y="444629"/>
                      <a:pt x="285974" y="465289"/>
                      <a:pt x="252627" y="479605"/>
                    </a:cubicBezTo>
                    <a:cubicBezTo>
                      <a:pt x="216880" y="494950"/>
                      <a:pt x="181733" y="491692"/>
                      <a:pt x="144185" y="494778"/>
                    </a:cubicBezTo>
                    <a:cubicBezTo>
                      <a:pt x="139899" y="495121"/>
                      <a:pt x="139813" y="500951"/>
                      <a:pt x="144099" y="501379"/>
                    </a:cubicBezTo>
                    <a:cubicBezTo>
                      <a:pt x="199821" y="506866"/>
                      <a:pt x="248512" y="496407"/>
                      <a:pt x="296690" y="467775"/>
                    </a:cubicBezTo>
                    <a:cubicBezTo>
                      <a:pt x="343667" y="439915"/>
                      <a:pt x="398103" y="366534"/>
                      <a:pt x="459739" y="379221"/>
                    </a:cubicBezTo>
                    <a:cubicBezTo>
                      <a:pt x="479541" y="393280"/>
                      <a:pt x="499087" y="407682"/>
                      <a:pt x="518118" y="422770"/>
                    </a:cubicBezTo>
                    <a:cubicBezTo>
                      <a:pt x="527719" y="430485"/>
                      <a:pt x="537234" y="438371"/>
                      <a:pt x="546664" y="446258"/>
                    </a:cubicBezTo>
                    <a:cubicBezTo>
                      <a:pt x="513231" y="451059"/>
                      <a:pt x="496172" y="497779"/>
                      <a:pt x="481942" y="523925"/>
                    </a:cubicBezTo>
                    <a:cubicBezTo>
                      <a:pt x="450138" y="582304"/>
                      <a:pt x="378043" y="607507"/>
                      <a:pt x="315635" y="607335"/>
                    </a:cubicBezTo>
                    <a:cubicBezTo>
                      <a:pt x="312206" y="607335"/>
                      <a:pt x="311435" y="612307"/>
                      <a:pt x="314778" y="613250"/>
                    </a:cubicBezTo>
                    <a:cubicBezTo>
                      <a:pt x="362955" y="627223"/>
                      <a:pt x="419877" y="597991"/>
                      <a:pt x="456396" y="568588"/>
                    </a:cubicBezTo>
                    <a:cubicBezTo>
                      <a:pt x="474826" y="553757"/>
                      <a:pt x="487085" y="535412"/>
                      <a:pt x="497886" y="514666"/>
                    </a:cubicBezTo>
                    <a:cubicBezTo>
                      <a:pt x="509545" y="492121"/>
                      <a:pt x="526604" y="450287"/>
                      <a:pt x="558237" y="455859"/>
                    </a:cubicBezTo>
                    <a:cubicBezTo>
                      <a:pt x="572639" y="468118"/>
                      <a:pt x="586869" y="480548"/>
                      <a:pt x="601014" y="492978"/>
                    </a:cubicBezTo>
                    <a:cubicBezTo>
                      <a:pt x="631875" y="519982"/>
                      <a:pt x="662993" y="547156"/>
                      <a:pt x="684767" y="582304"/>
                    </a:cubicBezTo>
                    <a:cubicBezTo>
                      <a:pt x="688025" y="587619"/>
                      <a:pt x="696597" y="582989"/>
                      <a:pt x="693339" y="577674"/>
                    </a:cubicBezTo>
                    <a:cubicBezTo>
                      <a:pt x="661793" y="526754"/>
                      <a:pt x="612072" y="487492"/>
                      <a:pt x="565438" y="449430"/>
                    </a:cubicBezTo>
                    <a:cubicBezTo>
                      <a:pt x="559780" y="398252"/>
                      <a:pt x="633075" y="371420"/>
                      <a:pt x="657849" y="336959"/>
                    </a:cubicBezTo>
                    <a:cubicBezTo>
                      <a:pt x="680738" y="305069"/>
                      <a:pt x="691196" y="263750"/>
                      <a:pt x="680395" y="225516"/>
                    </a:cubicBezTo>
                    <a:cubicBezTo>
                      <a:pt x="679366" y="222859"/>
                      <a:pt x="674308" y="223116"/>
                      <a:pt x="674651" y="226374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968" name="任意多边形: 形状 1967">
              <a:extLst>
                <a:ext uri="{FF2B5EF4-FFF2-40B4-BE49-F238E27FC236}">
                  <a16:creationId xmlns:a16="http://schemas.microsoft.com/office/drawing/2014/main" id="{D454E805-76BF-D4C1-5AB9-DDC107C6B5AF}"/>
                </a:ext>
              </a:extLst>
            </p:cNvPr>
            <p:cNvSpPr/>
            <p:nvPr/>
          </p:nvSpPr>
          <p:spPr>
            <a:xfrm>
              <a:off x="5443753" y="2142696"/>
              <a:ext cx="373367" cy="290822"/>
            </a:xfrm>
            <a:custGeom>
              <a:avLst/>
              <a:gdLst>
                <a:gd name="connsiteX0" fmla="*/ 226879 w 373367"/>
                <a:gd name="connsiteY0" fmla="*/ 260604 h 290822"/>
                <a:gd name="connsiteX1" fmla="*/ 227822 w 373367"/>
                <a:gd name="connsiteY1" fmla="*/ 258975 h 290822"/>
                <a:gd name="connsiteX2" fmla="*/ 224307 w 373367"/>
                <a:gd name="connsiteY2" fmla="*/ 254860 h 290822"/>
                <a:gd name="connsiteX3" fmla="*/ 125466 w 373367"/>
                <a:gd name="connsiteY3" fmla="*/ 238401 h 290822"/>
                <a:gd name="connsiteX4" fmla="*/ 65888 w 373367"/>
                <a:gd name="connsiteY4" fmla="*/ 229315 h 290822"/>
                <a:gd name="connsiteX5" fmla="*/ 116551 w 373367"/>
                <a:gd name="connsiteY5" fmla="*/ 211741 h 290822"/>
                <a:gd name="connsiteX6" fmla="*/ 118437 w 373367"/>
                <a:gd name="connsiteY6" fmla="*/ 212255 h 290822"/>
                <a:gd name="connsiteX7" fmla="*/ 238195 w 373367"/>
                <a:gd name="connsiteY7" fmla="*/ 217570 h 290822"/>
                <a:gd name="connsiteX8" fmla="*/ 329749 w 373367"/>
                <a:gd name="connsiteY8" fmla="*/ 127302 h 290822"/>
                <a:gd name="connsiteX9" fmla="*/ 329749 w 373367"/>
                <a:gd name="connsiteY9" fmla="*/ 125073 h 290822"/>
                <a:gd name="connsiteX10" fmla="*/ 325120 w 373367"/>
                <a:gd name="connsiteY10" fmla="*/ 122244 h 290822"/>
                <a:gd name="connsiteX11" fmla="*/ 227136 w 373367"/>
                <a:gd name="connsiteY11" fmla="*/ 171450 h 290822"/>
                <a:gd name="connsiteX12" fmla="*/ 153327 w 373367"/>
                <a:gd name="connsiteY12" fmla="*/ 191338 h 290822"/>
                <a:gd name="connsiteX13" fmla="*/ 197561 w 373367"/>
                <a:gd name="connsiteY13" fmla="*/ 152591 h 290822"/>
                <a:gd name="connsiteX14" fmla="*/ 198247 w 373367"/>
                <a:gd name="connsiteY14" fmla="*/ 152505 h 290822"/>
                <a:gd name="connsiteX15" fmla="*/ 287315 w 373367"/>
                <a:gd name="connsiteY15" fmla="*/ 102613 h 290822"/>
                <a:gd name="connsiteX16" fmla="*/ 372183 w 373367"/>
                <a:gd name="connsiteY16" fmla="*/ 12430 h 290822"/>
                <a:gd name="connsiteX17" fmla="*/ 373212 w 373367"/>
                <a:gd name="connsiteY17" fmla="*/ 9687 h 290822"/>
                <a:gd name="connsiteX18" fmla="*/ 371668 w 373367"/>
                <a:gd name="connsiteY18" fmla="*/ 7115 h 290822"/>
                <a:gd name="connsiteX19" fmla="*/ 191046 w 373367"/>
                <a:gd name="connsiteY19" fmla="*/ 145990 h 290822"/>
                <a:gd name="connsiteX20" fmla="*/ 191132 w 373367"/>
                <a:gd name="connsiteY20" fmla="*/ 147790 h 290822"/>
                <a:gd name="connsiteX21" fmla="*/ 149041 w 373367"/>
                <a:gd name="connsiteY21" fmla="*/ 181909 h 290822"/>
                <a:gd name="connsiteX22" fmla="*/ 167900 w 373367"/>
                <a:gd name="connsiteY22" fmla="*/ 124130 h 290822"/>
                <a:gd name="connsiteX23" fmla="*/ 199018 w 373367"/>
                <a:gd name="connsiteY23" fmla="*/ 57264 h 290822"/>
                <a:gd name="connsiteX24" fmla="*/ 262369 w 373367"/>
                <a:gd name="connsiteY24" fmla="*/ 6344 h 290822"/>
                <a:gd name="connsiteX25" fmla="*/ 262969 w 373367"/>
                <a:gd name="connsiteY25" fmla="*/ 2486 h 290822"/>
                <a:gd name="connsiteX26" fmla="*/ 260140 w 373367"/>
                <a:gd name="connsiteY26" fmla="*/ 0 h 290822"/>
                <a:gd name="connsiteX27" fmla="*/ 130181 w 373367"/>
                <a:gd name="connsiteY27" fmla="*/ 66094 h 290822"/>
                <a:gd name="connsiteX28" fmla="*/ 107293 w 373367"/>
                <a:gd name="connsiteY28" fmla="*/ 125501 h 290822"/>
                <a:gd name="connsiteX29" fmla="*/ 105750 w 373367"/>
                <a:gd name="connsiteY29" fmla="*/ 157391 h 290822"/>
                <a:gd name="connsiteX30" fmla="*/ 111493 w 373367"/>
                <a:gd name="connsiteY30" fmla="*/ 203940 h 290822"/>
                <a:gd name="connsiteX31" fmla="*/ 93834 w 373367"/>
                <a:gd name="connsiteY31" fmla="*/ 211312 h 290822"/>
                <a:gd name="connsiteX32" fmla="*/ 57229 w 373367"/>
                <a:gd name="connsiteY32" fmla="*/ 223485 h 290822"/>
                <a:gd name="connsiteX33" fmla="*/ 100349 w 373367"/>
                <a:gd name="connsiteY33" fmla="*/ 77924 h 290822"/>
                <a:gd name="connsiteX34" fmla="*/ 101035 w 373367"/>
                <a:gd name="connsiteY34" fmla="*/ 76552 h 290822"/>
                <a:gd name="connsiteX35" fmla="*/ 98292 w 373367"/>
                <a:gd name="connsiteY35" fmla="*/ 72009 h 290822"/>
                <a:gd name="connsiteX36" fmla="*/ 29026 w 373367"/>
                <a:gd name="connsiteY36" fmla="*/ 132874 h 290822"/>
                <a:gd name="connsiteX37" fmla="*/ 27826 w 373367"/>
                <a:gd name="connsiteY37" fmla="*/ 180108 h 290822"/>
                <a:gd name="connsiteX38" fmla="*/ 32712 w 373367"/>
                <a:gd name="connsiteY38" fmla="*/ 231115 h 290822"/>
                <a:gd name="connsiteX39" fmla="*/ 32626 w 373367"/>
                <a:gd name="connsiteY39" fmla="*/ 232143 h 290822"/>
                <a:gd name="connsiteX40" fmla="*/ 1937 w 373367"/>
                <a:gd name="connsiteY40" fmla="*/ 246545 h 290822"/>
                <a:gd name="connsiteX41" fmla="*/ 6223 w 373367"/>
                <a:gd name="connsiteY41" fmla="*/ 253489 h 290822"/>
                <a:gd name="connsiteX42" fmla="*/ 34426 w 373367"/>
                <a:gd name="connsiteY42" fmla="*/ 240116 h 290822"/>
                <a:gd name="connsiteX43" fmla="*/ 35284 w 373367"/>
                <a:gd name="connsiteY43" fmla="*/ 240459 h 290822"/>
                <a:gd name="connsiteX44" fmla="*/ 128638 w 373367"/>
                <a:gd name="connsiteY44" fmla="*/ 290265 h 290822"/>
                <a:gd name="connsiteX45" fmla="*/ 226879 w 373367"/>
                <a:gd name="connsiteY45" fmla="*/ 260604 h 29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3367" h="290822">
                  <a:moveTo>
                    <a:pt x="226879" y="260604"/>
                  </a:moveTo>
                  <a:cubicBezTo>
                    <a:pt x="227393" y="260175"/>
                    <a:pt x="227736" y="259575"/>
                    <a:pt x="227822" y="258975"/>
                  </a:cubicBezTo>
                  <a:cubicBezTo>
                    <a:pt x="228679" y="256832"/>
                    <a:pt x="226879" y="253832"/>
                    <a:pt x="224307" y="254860"/>
                  </a:cubicBezTo>
                  <a:cubicBezTo>
                    <a:pt x="188560" y="268834"/>
                    <a:pt x="158470" y="250660"/>
                    <a:pt x="125466" y="238401"/>
                  </a:cubicBezTo>
                  <a:cubicBezTo>
                    <a:pt x="105492" y="231029"/>
                    <a:pt x="85947" y="229229"/>
                    <a:pt x="65888" y="229315"/>
                  </a:cubicBezTo>
                  <a:cubicBezTo>
                    <a:pt x="82861" y="223828"/>
                    <a:pt x="100006" y="218599"/>
                    <a:pt x="116551" y="211741"/>
                  </a:cubicBezTo>
                  <a:cubicBezTo>
                    <a:pt x="117065" y="211998"/>
                    <a:pt x="117751" y="212255"/>
                    <a:pt x="118437" y="212255"/>
                  </a:cubicBezTo>
                  <a:cubicBezTo>
                    <a:pt x="160356" y="214055"/>
                    <a:pt x="196275" y="232572"/>
                    <a:pt x="238195" y="217570"/>
                  </a:cubicBezTo>
                  <a:cubicBezTo>
                    <a:pt x="277714" y="203425"/>
                    <a:pt x="310547" y="163220"/>
                    <a:pt x="329749" y="127302"/>
                  </a:cubicBezTo>
                  <a:cubicBezTo>
                    <a:pt x="330178" y="126530"/>
                    <a:pt x="330092" y="125759"/>
                    <a:pt x="329749" y="125073"/>
                  </a:cubicBezTo>
                  <a:cubicBezTo>
                    <a:pt x="329835" y="122930"/>
                    <a:pt x="327263" y="120787"/>
                    <a:pt x="325120" y="122244"/>
                  </a:cubicBezTo>
                  <a:cubicBezTo>
                    <a:pt x="293487" y="144275"/>
                    <a:pt x="265284" y="162106"/>
                    <a:pt x="227136" y="171450"/>
                  </a:cubicBezTo>
                  <a:cubicBezTo>
                    <a:pt x="201933" y="177622"/>
                    <a:pt x="177587" y="183623"/>
                    <a:pt x="153327" y="191338"/>
                  </a:cubicBezTo>
                  <a:cubicBezTo>
                    <a:pt x="169615" y="180194"/>
                    <a:pt x="184788" y="166821"/>
                    <a:pt x="197561" y="152591"/>
                  </a:cubicBezTo>
                  <a:cubicBezTo>
                    <a:pt x="197818" y="152591"/>
                    <a:pt x="197990" y="152591"/>
                    <a:pt x="198247" y="152505"/>
                  </a:cubicBezTo>
                  <a:cubicBezTo>
                    <a:pt x="233394" y="144447"/>
                    <a:pt x="261683" y="128073"/>
                    <a:pt x="287315" y="102613"/>
                  </a:cubicBezTo>
                  <a:cubicBezTo>
                    <a:pt x="317490" y="72781"/>
                    <a:pt x="332749" y="32661"/>
                    <a:pt x="372183" y="12430"/>
                  </a:cubicBezTo>
                  <a:cubicBezTo>
                    <a:pt x="373383" y="11830"/>
                    <a:pt x="373554" y="10716"/>
                    <a:pt x="373212" y="9687"/>
                  </a:cubicBezTo>
                  <a:cubicBezTo>
                    <a:pt x="373469" y="8573"/>
                    <a:pt x="373040" y="7372"/>
                    <a:pt x="371668" y="7115"/>
                  </a:cubicBezTo>
                  <a:cubicBezTo>
                    <a:pt x="297431" y="-3086"/>
                    <a:pt x="203305" y="73723"/>
                    <a:pt x="191046" y="145990"/>
                  </a:cubicBezTo>
                  <a:cubicBezTo>
                    <a:pt x="190960" y="146590"/>
                    <a:pt x="190960" y="147190"/>
                    <a:pt x="191132" y="147790"/>
                  </a:cubicBezTo>
                  <a:cubicBezTo>
                    <a:pt x="177073" y="160134"/>
                    <a:pt x="163443" y="171621"/>
                    <a:pt x="149041" y="181909"/>
                  </a:cubicBezTo>
                  <a:cubicBezTo>
                    <a:pt x="158556" y="163906"/>
                    <a:pt x="163014" y="141275"/>
                    <a:pt x="167900" y="124130"/>
                  </a:cubicBezTo>
                  <a:cubicBezTo>
                    <a:pt x="174844" y="99955"/>
                    <a:pt x="183588" y="77324"/>
                    <a:pt x="199018" y="57264"/>
                  </a:cubicBezTo>
                  <a:cubicBezTo>
                    <a:pt x="215906" y="35319"/>
                    <a:pt x="240081" y="21774"/>
                    <a:pt x="262369" y="6344"/>
                  </a:cubicBezTo>
                  <a:cubicBezTo>
                    <a:pt x="263655" y="5486"/>
                    <a:pt x="263655" y="3686"/>
                    <a:pt x="262969" y="2486"/>
                  </a:cubicBezTo>
                  <a:cubicBezTo>
                    <a:pt x="262712" y="1200"/>
                    <a:pt x="261683" y="0"/>
                    <a:pt x="260140" y="0"/>
                  </a:cubicBezTo>
                  <a:cubicBezTo>
                    <a:pt x="213249" y="943"/>
                    <a:pt x="157699" y="27775"/>
                    <a:pt x="130181" y="66094"/>
                  </a:cubicBezTo>
                  <a:cubicBezTo>
                    <a:pt x="117751" y="83325"/>
                    <a:pt x="111493" y="104927"/>
                    <a:pt x="107293" y="125501"/>
                  </a:cubicBezTo>
                  <a:cubicBezTo>
                    <a:pt x="105149" y="136046"/>
                    <a:pt x="105149" y="146761"/>
                    <a:pt x="105750" y="157391"/>
                  </a:cubicBezTo>
                  <a:cubicBezTo>
                    <a:pt x="106692" y="173079"/>
                    <a:pt x="113979" y="188166"/>
                    <a:pt x="111493" y="203940"/>
                  </a:cubicBezTo>
                  <a:cubicBezTo>
                    <a:pt x="105835" y="206597"/>
                    <a:pt x="100006" y="209083"/>
                    <a:pt x="93834" y="211312"/>
                  </a:cubicBezTo>
                  <a:cubicBezTo>
                    <a:pt x="81747" y="215684"/>
                    <a:pt x="69402" y="219542"/>
                    <a:pt x="57229" y="223485"/>
                  </a:cubicBezTo>
                  <a:cubicBezTo>
                    <a:pt x="89719" y="185252"/>
                    <a:pt x="60144" y="115129"/>
                    <a:pt x="100349" y="77924"/>
                  </a:cubicBezTo>
                  <a:cubicBezTo>
                    <a:pt x="100778" y="77495"/>
                    <a:pt x="101035" y="76981"/>
                    <a:pt x="101035" y="76552"/>
                  </a:cubicBezTo>
                  <a:cubicBezTo>
                    <a:pt x="103006" y="74924"/>
                    <a:pt x="100949" y="71409"/>
                    <a:pt x="98292" y="72009"/>
                  </a:cubicBezTo>
                  <a:cubicBezTo>
                    <a:pt x="66402" y="79981"/>
                    <a:pt x="38627" y="100641"/>
                    <a:pt x="29026" y="132874"/>
                  </a:cubicBezTo>
                  <a:cubicBezTo>
                    <a:pt x="24568" y="147961"/>
                    <a:pt x="26111" y="164764"/>
                    <a:pt x="27826" y="180108"/>
                  </a:cubicBezTo>
                  <a:cubicBezTo>
                    <a:pt x="29540" y="195710"/>
                    <a:pt x="36912" y="215598"/>
                    <a:pt x="32712" y="231115"/>
                  </a:cubicBezTo>
                  <a:cubicBezTo>
                    <a:pt x="32626" y="231458"/>
                    <a:pt x="32626" y="231800"/>
                    <a:pt x="32626" y="232143"/>
                  </a:cubicBezTo>
                  <a:cubicBezTo>
                    <a:pt x="22082" y="236172"/>
                    <a:pt x="11795" y="240802"/>
                    <a:pt x="1937" y="246545"/>
                  </a:cubicBezTo>
                  <a:cubicBezTo>
                    <a:pt x="-2607" y="249203"/>
                    <a:pt x="1679" y="256146"/>
                    <a:pt x="6223" y="253489"/>
                  </a:cubicBezTo>
                  <a:cubicBezTo>
                    <a:pt x="15310" y="248260"/>
                    <a:pt x="24739" y="243973"/>
                    <a:pt x="34426" y="240116"/>
                  </a:cubicBezTo>
                  <a:cubicBezTo>
                    <a:pt x="34683" y="240287"/>
                    <a:pt x="34941" y="240373"/>
                    <a:pt x="35284" y="240459"/>
                  </a:cubicBezTo>
                  <a:cubicBezTo>
                    <a:pt x="68459" y="252460"/>
                    <a:pt x="92119" y="286836"/>
                    <a:pt x="128638" y="290265"/>
                  </a:cubicBezTo>
                  <a:cubicBezTo>
                    <a:pt x="162499" y="293608"/>
                    <a:pt x="200390" y="281692"/>
                    <a:pt x="226879" y="260604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969" name="图形 2">
              <a:extLst>
                <a:ext uri="{FF2B5EF4-FFF2-40B4-BE49-F238E27FC236}">
                  <a16:creationId xmlns:a16="http://schemas.microsoft.com/office/drawing/2014/main" id="{7501D156-4010-D805-32BA-F2A863217251}"/>
                </a:ext>
              </a:extLst>
            </p:cNvPr>
            <p:cNvGrpSpPr/>
            <p:nvPr/>
          </p:nvGrpSpPr>
          <p:grpSpPr>
            <a:xfrm>
              <a:off x="4638963" y="2134930"/>
              <a:ext cx="934071" cy="872400"/>
              <a:chOff x="4638963" y="2134930"/>
              <a:chExt cx="934071" cy="872400"/>
            </a:xfrm>
          </p:grpSpPr>
          <p:sp>
            <p:nvSpPr>
              <p:cNvPr id="2041" name="任意多边形: 形状 2040">
                <a:extLst>
                  <a:ext uri="{FF2B5EF4-FFF2-40B4-BE49-F238E27FC236}">
                    <a16:creationId xmlns:a16="http://schemas.microsoft.com/office/drawing/2014/main" id="{77D2E5C0-F0C6-51F9-6710-F3448CBBA46C}"/>
                  </a:ext>
                </a:extLst>
              </p:cNvPr>
              <p:cNvSpPr/>
              <p:nvPr/>
            </p:nvSpPr>
            <p:spPr>
              <a:xfrm>
                <a:off x="4674492" y="2134930"/>
                <a:ext cx="898542" cy="872400"/>
              </a:xfrm>
              <a:custGeom>
                <a:avLst/>
                <a:gdLst>
                  <a:gd name="connsiteX0" fmla="*/ 444 w 898542"/>
                  <a:gd name="connsiteY0" fmla="*/ 486711 h 872400"/>
                  <a:gd name="connsiteX1" fmla="*/ 107000 w 898542"/>
                  <a:gd name="connsiteY1" fmla="*/ 651818 h 872400"/>
                  <a:gd name="connsiteX2" fmla="*/ 128432 w 898542"/>
                  <a:gd name="connsiteY2" fmla="*/ 660390 h 872400"/>
                  <a:gd name="connsiteX3" fmla="*/ 129032 w 898542"/>
                  <a:gd name="connsiteY3" fmla="*/ 731799 h 872400"/>
                  <a:gd name="connsiteX4" fmla="*/ 273221 w 898542"/>
                  <a:gd name="connsiteY4" fmla="*/ 871874 h 872400"/>
                  <a:gd name="connsiteX5" fmla="*/ 331857 w 898542"/>
                  <a:gd name="connsiteY5" fmla="*/ 837155 h 872400"/>
                  <a:gd name="connsiteX6" fmla="*/ 318827 w 898542"/>
                  <a:gd name="connsiteY6" fmla="*/ 754773 h 872400"/>
                  <a:gd name="connsiteX7" fmla="*/ 334000 w 898542"/>
                  <a:gd name="connsiteY7" fmla="*/ 754345 h 872400"/>
                  <a:gd name="connsiteX8" fmla="*/ 338972 w 898542"/>
                  <a:gd name="connsiteY8" fmla="*/ 779719 h 872400"/>
                  <a:gd name="connsiteX9" fmla="*/ 349002 w 898542"/>
                  <a:gd name="connsiteY9" fmla="*/ 811695 h 872400"/>
                  <a:gd name="connsiteX10" fmla="*/ 422126 w 898542"/>
                  <a:gd name="connsiteY10" fmla="*/ 849671 h 872400"/>
                  <a:gd name="connsiteX11" fmla="*/ 540683 w 898542"/>
                  <a:gd name="connsiteY11" fmla="*/ 822068 h 872400"/>
                  <a:gd name="connsiteX12" fmla="*/ 620922 w 898542"/>
                  <a:gd name="connsiteY12" fmla="*/ 779462 h 872400"/>
                  <a:gd name="connsiteX13" fmla="*/ 596747 w 898542"/>
                  <a:gd name="connsiteY13" fmla="*/ 720826 h 872400"/>
                  <a:gd name="connsiteX14" fmla="*/ 562114 w 898542"/>
                  <a:gd name="connsiteY14" fmla="*/ 695966 h 872400"/>
                  <a:gd name="connsiteX15" fmla="*/ 542912 w 898542"/>
                  <a:gd name="connsiteY15" fmla="*/ 682164 h 872400"/>
                  <a:gd name="connsiteX16" fmla="*/ 533568 w 898542"/>
                  <a:gd name="connsiteY16" fmla="*/ 658419 h 872400"/>
                  <a:gd name="connsiteX17" fmla="*/ 695503 w 898542"/>
                  <a:gd name="connsiteY17" fmla="*/ 700252 h 872400"/>
                  <a:gd name="connsiteX18" fmla="*/ 744451 w 898542"/>
                  <a:gd name="connsiteY18" fmla="*/ 658333 h 872400"/>
                  <a:gd name="connsiteX19" fmla="*/ 792372 w 898542"/>
                  <a:gd name="connsiteY19" fmla="*/ 612899 h 872400"/>
                  <a:gd name="connsiteX20" fmla="*/ 840978 w 898542"/>
                  <a:gd name="connsiteY20" fmla="*/ 555034 h 872400"/>
                  <a:gd name="connsiteX21" fmla="*/ 807545 w 898542"/>
                  <a:gd name="connsiteY21" fmla="*/ 517401 h 872400"/>
                  <a:gd name="connsiteX22" fmla="*/ 700217 w 898542"/>
                  <a:gd name="connsiteY22" fmla="*/ 488940 h 872400"/>
                  <a:gd name="connsiteX23" fmla="*/ 770255 w 898542"/>
                  <a:gd name="connsiteY23" fmla="*/ 477710 h 872400"/>
                  <a:gd name="connsiteX24" fmla="*/ 838663 w 898542"/>
                  <a:gd name="connsiteY24" fmla="*/ 456708 h 872400"/>
                  <a:gd name="connsiteX25" fmla="*/ 893099 w 898542"/>
                  <a:gd name="connsiteY25" fmla="*/ 357095 h 872400"/>
                  <a:gd name="connsiteX26" fmla="*/ 844921 w 898542"/>
                  <a:gd name="connsiteY26" fmla="*/ 249939 h 872400"/>
                  <a:gd name="connsiteX27" fmla="*/ 771455 w 898542"/>
                  <a:gd name="connsiteY27" fmla="*/ 292887 h 872400"/>
                  <a:gd name="connsiteX28" fmla="*/ 741451 w 898542"/>
                  <a:gd name="connsiteY28" fmla="*/ 311318 h 872400"/>
                  <a:gd name="connsiteX29" fmla="*/ 722077 w 898542"/>
                  <a:gd name="connsiteY29" fmla="*/ 306774 h 872400"/>
                  <a:gd name="connsiteX30" fmla="*/ 850322 w 898542"/>
                  <a:gd name="connsiteY30" fmla="*/ 157527 h 872400"/>
                  <a:gd name="connsiteX31" fmla="*/ 746595 w 898542"/>
                  <a:gd name="connsiteY31" fmla="*/ 11452 h 872400"/>
                  <a:gd name="connsiteX32" fmla="*/ 591861 w 898542"/>
                  <a:gd name="connsiteY32" fmla="*/ 55086 h 872400"/>
                  <a:gd name="connsiteX33" fmla="*/ 581746 w 898542"/>
                  <a:gd name="connsiteY33" fmla="*/ 101635 h 872400"/>
                  <a:gd name="connsiteX34" fmla="*/ 577459 w 898542"/>
                  <a:gd name="connsiteY34" fmla="*/ 129152 h 872400"/>
                  <a:gd name="connsiteX35" fmla="*/ 570173 w 898542"/>
                  <a:gd name="connsiteY35" fmla="*/ 154270 h 872400"/>
                  <a:gd name="connsiteX36" fmla="*/ 557228 w 898542"/>
                  <a:gd name="connsiteY36" fmla="*/ 47628 h 872400"/>
                  <a:gd name="connsiteX37" fmla="*/ 439528 w 898542"/>
                  <a:gd name="connsiteY37" fmla="*/ 14538 h 872400"/>
                  <a:gd name="connsiteX38" fmla="*/ 382863 w 898542"/>
                  <a:gd name="connsiteY38" fmla="*/ 142440 h 872400"/>
                  <a:gd name="connsiteX39" fmla="*/ 402580 w 898542"/>
                  <a:gd name="connsiteY39" fmla="*/ 187102 h 872400"/>
                  <a:gd name="connsiteX40" fmla="*/ 416125 w 898542"/>
                  <a:gd name="connsiteY40" fmla="*/ 209220 h 872400"/>
                  <a:gd name="connsiteX41" fmla="*/ 427783 w 898542"/>
                  <a:gd name="connsiteY41" fmla="*/ 237423 h 872400"/>
                  <a:gd name="connsiteX42" fmla="*/ 419468 w 898542"/>
                  <a:gd name="connsiteY42" fmla="*/ 246338 h 872400"/>
                  <a:gd name="connsiteX43" fmla="*/ 354660 w 898542"/>
                  <a:gd name="connsiteY43" fmla="*/ 154527 h 872400"/>
                  <a:gd name="connsiteX44" fmla="*/ 307768 w 898542"/>
                  <a:gd name="connsiteY44" fmla="*/ 107635 h 872400"/>
                  <a:gd name="connsiteX45" fmla="*/ 266963 w 898542"/>
                  <a:gd name="connsiteY45" fmla="*/ 132324 h 872400"/>
                  <a:gd name="connsiteX46" fmla="*/ 210899 w 898542"/>
                  <a:gd name="connsiteY46" fmla="*/ 178359 h 872400"/>
                  <a:gd name="connsiteX47" fmla="*/ 176438 w 898542"/>
                  <a:gd name="connsiteY47" fmla="*/ 251825 h 872400"/>
                  <a:gd name="connsiteX48" fmla="*/ 214157 w 898542"/>
                  <a:gd name="connsiteY48" fmla="*/ 329235 h 872400"/>
                  <a:gd name="connsiteX49" fmla="*/ 251533 w 898542"/>
                  <a:gd name="connsiteY49" fmla="*/ 374326 h 872400"/>
                  <a:gd name="connsiteX50" fmla="*/ 278107 w 898542"/>
                  <a:gd name="connsiteY50" fmla="*/ 399100 h 872400"/>
                  <a:gd name="connsiteX51" fmla="*/ 262077 w 898542"/>
                  <a:gd name="connsiteY51" fmla="*/ 405787 h 872400"/>
                  <a:gd name="connsiteX52" fmla="*/ 195811 w 898542"/>
                  <a:gd name="connsiteY52" fmla="*/ 349894 h 872400"/>
                  <a:gd name="connsiteX53" fmla="*/ 164179 w 898542"/>
                  <a:gd name="connsiteY53" fmla="*/ 285172 h 872400"/>
                  <a:gd name="connsiteX54" fmla="*/ 55994 w 898542"/>
                  <a:gd name="connsiteY54" fmla="*/ 342950 h 872400"/>
                  <a:gd name="connsiteX55" fmla="*/ 94399 w 898542"/>
                  <a:gd name="connsiteY55" fmla="*/ 510800 h 872400"/>
                  <a:gd name="connsiteX56" fmla="*/ 122259 w 898542"/>
                  <a:gd name="connsiteY56" fmla="*/ 524945 h 872400"/>
                  <a:gd name="connsiteX57" fmla="*/ 117287 w 898542"/>
                  <a:gd name="connsiteY57" fmla="*/ 538661 h 872400"/>
                  <a:gd name="connsiteX58" fmla="*/ 63281 w 898542"/>
                  <a:gd name="connsiteY58" fmla="*/ 516629 h 872400"/>
                  <a:gd name="connsiteX59" fmla="*/ 6788 w 898542"/>
                  <a:gd name="connsiteY59" fmla="*/ 481139 h 872400"/>
                  <a:gd name="connsiteX60" fmla="*/ 444 w 898542"/>
                  <a:gd name="connsiteY60" fmla="*/ 486711 h 872400"/>
                  <a:gd name="connsiteX61" fmla="*/ 507165 w 898542"/>
                  <a:gd name="connsiteY61" fmla="*/ 360095 h 872400"/>
                  <a:gd name="connsiteX62" fmla="*/ 505965 w 898542"/>
                  <a:gd name="connsiteY62" fmla="*/ 362924 h 872400"/>
                  <a:gd name="connsiteX63" fmla="*/ 457358 w 898542"/>
                  <a:gd name="connsiteY63" fmla="*/ 295373 h 872400"/>
                  <a:gd name="connsiteX64" fmla="*/ 507165 w 898542"/>
                  <a:gd name="connsiteY64" fmla="*/ 360095 h 872400"/>
                  <a:gd name="connsiteX65" fmla="*/ 641324 w 898542"/>
                  <a:gd name="connsiteY65" fmla="*/ 382984 h 872400"/>
                  <a:gd name="connsiteX66" fmla="*/ 564258 w 898542"/>
                  <a:gd name="connsiteY66" fmla="*/ 384099 h 872400"/>
                  <a:gd name="connsiteX67" fmla="*/ 609520 w 898542"/>
                  <a:gd name="connsiteY67" fmla="*/ 334464 h 872400"/>
                  <a:gd name="connsiteX68" fmla="*/ 651526 w 898542"/>
                  <a:gd name="connsiteY68" fmla="*/ 330949 h 872400"/>
                  <a:gd name="connsiteX69" fmla="*/ 655726 w 898542"/>
                  <a:gd name="connsiteY69" fmla="*/ 332406 h 872400"/>
                  <a:gd name="connsiteX70" fmla="*/ 641324 w 898542"/>
                  <a:gd name="connsiteY70" fmla="*/ 382984 h 872400"/>
                  <a:gd name="connsiteX71" fmla="*/ 476904 w 898542"/>
                  <a:gd name="connsiteY71" fmla="*/ 500084 h 872400"/>
                  <a:gd name="connsiteX72" fmla="*/ 495592 w 898542"/>
                  <a:gd name="connsiteY72" fmla="*/ 468709 h 872400"/>
                  <a:gd name="connsiteX73" fmla="*/ 524053 w 898542"/>
                  <a:gd name="connsiteY73" fmla="*/ 467595 h 872400"/>
                  <a:gd name="connsiteX74" fmla="*/ 573259 w 898542"/>
                  <a:gd name="connsiteY74" fmla="*/ 465451 h 872400"/>
                  <a:gd name="connsiteX75" fmla="*/ 625380 w 898542"/>
                  <a:gd name="connsiteY75" fmla="*/ 472652 h 872400"/>
                  <a:gd name="connsiteX76" fmla="*/ 638410 w 898542"/>
                  <a:gd name="connsiteY76" fmla="*/ 504114 h 872400"/>
                  <a:gd name="connsiteX77" fmla="*/ 630694 w 898542"/>
                  <a:gd name="connsiteY77" fmla="*/ 529745 h 872400"/>
                  <a:gd name="connsiteX78" fmla="*/ 564343 w 898542"/>
                  <a:gd name="connsiteY78" fmla="*/ 538575 h 872400"/>
                  <a:gd name="connsiteX79" fmla="*/ 476904 w 898542"/>
                  <a:gd name="connsiteY79" fmla="*/ 500084 h 872400"/>
                  <a:gd name="connsiteX80" fmla="*/ 366061 w 898542"/>
                  <a:gd name="connsiteY80" fmla="*/ 552291 h 872400"/>
                  <a:gd name="connsiteX81" fmla="*/ 434470 w 898542"/>
                  <a:gd name="connsiteY81" fmla="*/ 603212 h 872400"/>
                  <a:gd name="connsiteX82" fmla="*/ 448272 w 898542"/>
                  <a:gd name="connsiteY82" fmla="*/ 656018 h 872400"/>
                  <a:gd name="connsiteX83" fmla="*/ 374291 w 898542"/>
                  <a:gd name="connsiteY83" fmla="*/ 630301 h 872400"/>
                  <a:gd name="connsiteX84" fmla="*/ 366061 w 898542"/>
                  <a:gd name="connsiteY84" fmla="*/ 552291 h 872400"/>
                  <a:gd name="connsiteX85" fmla="*/ 361346 w 898542"/>
                  <a:gd name="connsiteY85" fmla="*/ 424132 h 872400"/>
                  <a:gd name="connsiteX86" fmla="*/ 392036 w 898542"/>
                  <a:gd name="connsiteY86" fmla="*/ 443934 h 872400"/>
                  <a:gd name="connsiteX87" fmla="*/ 392636 w 898542"/>
                  <a:gd name="connsiteY87" fmla="*/ 461422 h 872400"/>
                  <a:gd name="connsiteX88" fmla="*/ 392808 w 898542"/>
                  <a:gd name="connsiteY88" fmla="*/ 463137 h 872400"/>
                  <a:gd name="connsiteX89" fmla="*/ 315484 w 898542"/>
                  <a:gd name="connsiteY89" fmla="*/ 446335 h 872400"/>
                  <a:gd name="connsiteX90" fmla="*/ 361346 w 898542"/>
                  <a:gd name="connsiteY90" fmla="*/ 424132 h 87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98542" h="872400">
                    <a:moveTo>
                      <a:pt x="444" y="486711"/>
                    </a:moveTo>
                    <a:cubicBezTo>
                      <a:pt x="-5471" y="549891"/>
                      <a:pt x="48622" y="624300"/>
                      <a:pt x="107000" y="651818"/>
                    </a:cubicBezTo>
                    <a:cubicBezTo>
                      <a:pt x="120031" y="655418"/>
                      <a:pt x="122431" y="657047"/>
                      <a:pt x="128432" y="660390"/>
                    </a:cubicBezTo>
                    <a:cubicBezTo>
                      <a:pt x="124403" y="684908"/>
                      <a:pt x="120802" y="706682"/>
                      <a:pt x="129032" y="731799"/>
                    </a:cubicBezTo>
                    <a:cubicBezTo>
                      <a:pt x="150463" y="797550"/>
                      <a:pt x="192554" y="879761"/>
                      <a:pt x="273221" y="871874"/>
                    </a:cubicBezTo>
                    <a:cubicBezTo>
                      <a:pt x="299367" y="869302"/>
                      <a:pt x="325599" y="866473"/>
                      <a:pt x="331857" y="837155"/>
                    </a:cubicBezTo>
                    <a:cubicBezTo>
                      <a:pt x="337429" y="810838"/>
                      <a:pt x="319427" y="781091"/>
                      <a:pt x="318827" y="754773"/>
                    </a:cubicBezTo>
                    <a:cubicBezTo>
                      <a:pt x="318398" y="733599"/>
                      <a:pt x="330486" y="739600"/>
                      <a:pt x="334000" y="754345"/>
                    </a:cubicBezTo>
                    <a:cubicBezTo>
                      <a:pt x="335972" y="762832"/>
                      <a:pt x="337601" y="771233"/>
                      <a:pt x="338972" y="779719"/>
                    </a:cubicBezTo>
                    <a:cubicBezTo>
                      <a:pt x="340772" y="790778"/>
                      <a:pt x="343259" y="802008"/>
                      <a:pt x="349002" y="811695"/>
                    </a:cubicBezTo>
                    <a:cubicBezTo>
                      <a:pt x="365204" y="839298"/>
                      <a:pt x="390321" y="850014"/>
                      <a:pt x="422126" y="849671"/>
                    </a:cubicBezTo>
                    <a:cubicBezTo>
                      <a:pt x="463274" y="849242"/>
                      <a:pt x="502707" y="837327"/>
                      <a:pt x="540683" y="822068"/>
                    </a:cubicBezTo>
                    <a:cubicBezTo>
                      <a:pt x="567772" y="811181"/>
                      <a:pt x="602405" y="803465"/>
                      <a:pt x="620922" y="779462"/>
                    </a:cubicBezTo>
                    <a:cubicBezTo>
                      <a:pt x="638067" y="757345"/>
                      <a:pt x="613635" y="732485"/>
                      <a:pt x="596747" y="720826"/>
                    </a:cubicBezTo>
                    <a:cubicBezTo>
                      <a:pt x="585003" y="712768"/>
                      <a:pt x="573773" y="704110"/>
                      <a:pt x="562114" y="695966"/>
                    </a:cubicBezTo>
                    <a:cubicBezTo>
                      <a:pt x="555685" y="691508"/>
                      <a:pt x="549084" y="687136"/>
                      <a:pt x="542912" y="682164"/>
                    </a:cubicBezTo>
                    <a:cubicBezTo>
                      <a:pt x="544455" y="683365"/>
                      <a:pt x="514108" y="654904"/>
                      <a:pt x="533568" y="658419"/>
                    </a:cubicBezTo>
                    <a:cubicBezTo>
                      <a:pt x="593404" y="669134"/>
                      <a:pt x="630094" y="726999"/>
                      <a:pt x="695503" y="700252"/>
                    </a:cubicBezTo>
                    <a:cubicBezTo>
                      <a:pt x="713676" y="692880"/>
                      <a:pt x="730564" y="671020"/>
                      <a:pt x="744451" y="658333"/>
                    </a:cubicBezTo>
                    <a:cubicBezTo>
                      <a:pt x="760654" y="643417"/>
                      <a:pt x="776084" y="627643"/>
                      <a:pt x="792372" y="612899"/>
                    </a:cubicBezTo>
                    <a:cubicBezTo>
                      <a:pt x="809431" y="597468"/>
                      <a:pt x="835234" y="578437"/>
                      <a:pt x="840978" y="555034"/>
                    </a:cubicBezTo>
                    <a:cubicBezTo>
                      <a:pt x="846550" y="532574"/>
                      <a:pt x="827348" y="521259"/>
                      <a:pt x="807545" y="517401"/>
                    </a:cubicBezTo>
                    <a:cubicBezTo>
                      <a:pt x="771112" y="510286"/>
                      <a:pt x="733822" y="505314"/>
                      <a:pt x="700217" y="488940"/>
                    </a:cubicBezTo>
                    <a:cubicBezTo>
                      <a:pt x="719848" y="476338"/>
                      <a:pt x="748824" y="481654"/>
                      <a:pt x="770255" y="477710"/>
                    </a:cubicBezTo>
                    <a:cubicBezTo>
                      <a:pt x="794258" y="473252"/>
                      <a:pt x="816889" y="468195"/>
                      <a:pt x="838663" y="456708"/>
                    </a:cubicBezTo>
                    <a:cubicBezTo>
                      <a:pt x="874153" y="438020"/>
                      <a:pt x="887012" y="393700"/>
                      <a:pt x="893099" y="357095"/>
                    </a:cubicBezTo>
                    <a:cubicBezTo>
                      <a:pt x="899442" y="319633"/>
                      <a:pt x="912730" y="224479"/>
                      <a:pt x="844921" y="249939"/>
                    </a:cubicBezTo>
                    <a:cubicBezTo>
                      <a:pt x="818175" y="259969"/>
                      <a:pt x="794772" y="276685"/>
                      <a:pt x="771455" y="292887"/>
                    </a:cubicBezTo>
                    <a:cubicBezTo>
                      <a:pt x="761768" y="299574"/>
                      <a:pt x="752167" y="306260"/>
                      <a:pt x="741451" y="311318"/>
                    </a:cubicBezTo>
                    <a:cubicBezTo>
                      <a:pt x="727049" y="318090"/>
                      <a:pt x="696960" y="331121"/>
                      <a:pt x="722077" y="306774"/>
                    </a:cubicBezTo>
                    <a:cubicBezTo>
                      <a:pt x="768455" y="261683"/>
                      <a:pt x="857266" y="247881"/>
                      <a:pt x="850322" y="157527"/>
                    </a:cubicBezTo>
                    <a:cubicBezTo>
                      <a:pt x="847664" y="87147"/>
                      <a:pt x="816718" y="31083"/>
                      <a:pt x="746595" y="11452"/>
                    </a:cubicBezTo>
                    <a:cubicBezTo>
                      <a:pt x="687530" y="-5007"/>
                      <a:pt x="616807" y="-13237"/>
                      <a:pt x="591861" y="55086"/>
                    </a:cubicBezTo>
                    <a:cubicBezTo>
                      <a:pt x="586460" y="69916"/>
                      <a:pt x="584146" y="86118"/>
                      <a:pt x="581746" y="101635"/>
                    </a:cubicBezTo>
                    <a:cubicBezTo>
                      <a:pt x="580374" y="110807"/>
                      <a:pt x="579174" y="119980"/>
                      <a:pt x="577459" y="129152"/>
                    </a:cubicBezTo>
                    <a:cubicBezTo>
                      <a:pt x="576945" y="132067"/>
                      <a:pt x="569744" y="152984"/>
                      <a:pt x="570173" y="154270"/>
                    </a:cubicBezTo>
                    <a:cubicBezTo>
                      <a:pt x="557828" y="119894"/>
                      <a:pt x="563657" y="83032"/>
                      <a:pt x="557228" y="47628"/>
                    </a:cubicBezTo>
                    <a:cubicBezTo>
                      <a:pt x="546855" y="-9636"/>
                      <a:pt x="480504" y="-3293"/>
                      <a:pt x="439528" y="14538"/>
                    </a:cubicBezTo>
                    <a:cubicBezTo>
                      <a:pt x="383035" y="39141"/>
                      <a:pt x="362461" y="82432"/>
                      <a:pt x="382863" y="142440"/>
                    </a:cubicBezTo>
                    <a:cubicBezTo>
                      <a:pt x="388093" y="157785"/>
                      <a:pt x="394008" y="173215"/>
                      <a:pt x="402580" y="187102"/>
                    </a:cubicBezTo>
                    <a:cubicBezTo>
                      <a:pt x="407124" y="194475"/>
                      <a:pt x="411924" y="201676"/>
                      <a:pt x="416125" y="209220"/>
                    </a:cubicBezTo>
                    <a:cubicBezTo>
                      <a:pt x="421611" y="217963"/>
                      <a:pt x="425555" y="227307"/>
                      <a:pt x="427783" y="237423"/>
                    </a:cubicBezTo>
                    <a:cubicBezTo>
                      <a:pt x="424954" y="240423"/>
                      <a:pt x="422211" y="243338"/>
                      <a:pt x="419468" y="246338"/>
                    </a:cubicBezTo>
                    <a:cubicBezTo>
                      <a:pt x="393065" y="222164"/>
                      <a:pt x="371291" y="185559"/>
                      <a:pt x="354660" y="154527"/>
                    </a:cubicBezTo>
                    <a:cubicBezTo>
                      <a:pt x="343087" y="132839"/>
                      <a:pt x="335629" y="108321"/>
                      <a:pt x="307768" y="107635"/>
                    </a:cubicBezTo>
                    <a:cubicBezTo>
                      <a:pt x="292595" y="107292"/>
                      <a:pt x="276907" y="122980"/>
                      <a:pt x="266963" y="132324"/>
                    </a:cubicBezTo>
                    <a:cubicBezTo>
                      <a:pt x="248961" y="149212"/>
                      <a:pt x="229587" y="162671"/>
                      <a:pt x="210899" y="178359"/>
                    </a:cubicBezTo>
                    <a:cubicBezTo>
                      <a:pt x="185867" y="199275"/>
                      <a:pt x="171294" y="218649"/>
                      <a:pt x="176438" y="251825"/>
                    </a:cubicBezTo>
                    <a:cubicBezTo>
                      <a:pt x="180724" y="279428"/>
                      <a:pt x="198212" y="306860"/>
                      <a:pt x="214157" y="329235"/>
                    </a:cubicBezTo>
                    <a:cubicBezTo>
                      <a:pt x="225472" y="345179"/>
                      <a:pt x="237560" y="360524"/>
                      <a:pt x="251533" y="374326"/>
                    </a:cubicBezTo>
                    <a:cubicBezTo>
                      <a:pt x="260105" y="382813"/>
                      <a:pt x="269535" y="390613"/>
                      <a:pt x="278107" y="399100"/>
                    </a:cubicBezTo>
                    <a:cubicBezTo>
                      <a:pt x="300139" y="421046"/>
                      <a:pt x="268421" y="409216"/>
                      <a:pt x="262077" y="405787"/>
                    </a:cubicBezTo>
                    <a:cubicBezTo>
                      <a:pt x="237645" y="392414"/>
                      <a:pt x="212014" y="372697"/>
                      <a:pt x="195811" y="349894"/>
                    </a:cubicBezTo>
                    <a:cubicBezTo>
                      <a:pt x="180981" y="329149"/>
                      <a:pt x="174809" y="307546"/>
                      <a:pt x="164179" y="285172"/>
                    </a:cubicBezTo>
                    <a:cubicBezTo>
                      <a:pt x="130403" y="214363"/>
                      <a:pt x="75882" y="310204"/>
                      <a:pt x="55994" y="342950"/>
                    </a:cubicBezTo>
                    <a:cubicBezTo>
                      <a:pt x="15960" y="408787"/>
                      <a:pt x="27790" y="470167"/>
                      <a:pt x="94399" y="510800"/>
                    </a:cubicBezTo>
                    <a:cubicBezTo>
                      <a:pt x="103400" y="516372"/>
                      <a:pt x="112487" y="520916"/>
                      <a:pt x="122259" y="524945"/>
                    </a:cubicBezTo>
                    <a:cubicBezTo>
                      <a:pt x="135718" y="530431"/>
                      <a:pt x="141119" y="543633"/>
                      <a:pt x="117287" y="538661"/>
                    </a:cubicBezTo>
                    <a:cubicBezTo>
                      <a:pt x="99028" y="534889"/>
                      <a:pt x="78111" y="528802"/>
                      <a:pt x="63281" y="516629"/>
                    </a:cubicBezTo>
                    <a:cubicBezTo>
                      <a:pt x="47250" y="503428"/>
                      <a:pt x="29248" y="481053"/>
                      <a:pt x="6788" y="481139"/>
                    </a:cubicBezTo>
                    <a:cubicBezTo>
                      <a:pt x="3702" y="480968"/>
                      <a:pt x="701" y="483882"/>
                      <a:pt x="444" y="486711"/>
                    </a:cubicBezTo>
                    <a:close/>
                    <a:moveTo>
                      <a:pt x="507165" y="360095"/>
                    </a:moveTo>
                    <a:cubicBezTo>
                      <a:pt x="507079" y="361124"/>
                      <a:pt x="506736" y="362067"/>
                      <a:pt x="505965" y="362924"/>
                    </a:cubicBezTo>
                    <a:cubicBezTo>
                      <a:pt x="478018" y="395586"/>
                      <a:pt x="432841" y="321519"/>
                      <a:pt x="457358" y="295373"/>
                    </a:cubicBezTo>
                    <a:cubicBezTo>
                      <a:pt x="485819" y="264855"/>
                      <a:pt x="529796" y="333949"/>
                      <a:pt x="507165" y="360095"/>
                    </a:cubicBezTo>
                    <a:close/>
                    <a:moveTo>
                      <a:pt x="641324" y="382984"/>
                    </a:moveTo>
                    <a:cubicBezTo>
                      <a:pt x="624694" y="390785"/>
                      <a:pt x="572402" y="414702"/>
                      <a:pt x="564258" y="384099"/>
                    </a:cubicBezTo>
                    <a:cubicBezTo>
                      <a:pt x="557057" y="356838"/>
                      <a:pt x="588946" y="342693"/>
                      <a:pt x="609520" y="334464"/>
                    </a:cubicBezTo>
                    <a:cubicBezTo>
                      <a:pt x="621779" y="329577"/>
                      <a:pt x="639353" y="325891"/>
                      <a:pt x="651526" y="330949"/>
                    </a:cubicBezTo>
                    <a:cubicBezTo>
                      <a:pt x="652897" y="330778"/>
                      <a:pt x="654355" y="331121"/>
                      <a:pt x="655726" y="332406"/>
                    </a:cubicBezTo>
                    <a:cubicBezTo>
                      <a:pt x="678615" y="353495"/>
                      <a:pt x="665927" y="371497"/>
                      <a:pt x="641324" y="382984"/>
                    </a:cubicBezTo>
                    <a:close/>
                    <a:moveTo>
                      <a:pt x="476904" y="500084"/>
                    </a:moveTo>
                    <a:cubicBezTo>
                      <a:pt x="474418" y="487312"/>
                      <a:pt x="482133" y="472224"/>
                      <a:pt x="495592" y="468709"/>
                    </a:cubicBezTo>
                    <a:cubicBezTo>
                      <a:pt x="505536" y="466052"/>
                      <a:pt x="513851" y="466309"/>
                      <a:pt x="524053" y="467595"/>
                    </a:cubicBezTo>
                    <a:cubicBezTo>
                      <a:pt x="540940" y="469652"/>
                      <a:pt x="556628" y="468109"/>
                      <a:pt x="573259" y="465451"/>
                    </a:cubicBezTo>
                    <a:cubicBezTo>
                      <a:pt x="592032" y="462537"/>
                      <a:pt x="609006" y="461851"/>
                      <a:pt x="625380" y="472652"/>
                    </a:cubicBezTo>
                    <a:cubicBezTo>
                      <a:pt x="635838" y="479596"/>
                      <a:pt x="639781" y="492283"/>
                      <a:pt x="638410" y="504114"/>
                    </a:cubicBezTo>
                    <a:cubicBezTo>
                      <a:pt x="639010" y="513801"/>
                      <a:pt x="638238" y="524345"/>
                      <a:pt x="630694" y="529745"/>
                    </a:cubicBezTo>
                    <a:cubicBezTo>
                      <a:pt x="613121" y="542090"/>
                      <a:pt x="584746" y="538575"/>
                      <a:pt x="564343" y="538575"/>
                    </a:cubicBezTo>
                    <a:cubicBezTo>
                      <a:pt x="536825" y="538404"/>
                      <a:pt x="484019" y="536603"/>
                      <a:pt x="476904" y="500084"/>
                    </a:cubicBezTo>
                    <a:close/>
                    <a:moveTo>
                      <a:pt x="366061" y="552291"/>
                    </a:moveTo>
                    <a:cubicBezTo>
                      <a:pt x="392636" y="545862"/>
                      <a:pt x="418868" y="587438"/>
                      <a:pt x="434470" y="603212"/>
                    </a:cubicBezTo>
                    <a:cubicBezTo>
                      <a:pt x="448957" y="617956"/>
                      <a:pt x="464474" y="643074"/>
                      <a:pt x="448272" y="656018"/>
                    </a:cubicBezTo>
                    <a:cubicBezTo>
                      <a:pt x="424869" y="682078"/>
                      <a:pt x="391350" y="648989"/>
                      <a:pt x="374291" y="630301"/>
                    </a:cubicBezTo>
                    <a:cubicBezTo>
                      <a:pt x="359289" y="613841"/>
                      <a:pt x="323970" y="562492"/>
                      <a:pt x="366061" y="552291"/>
                    </a:cubicBezTo>
                    <a:close/>
                    <a:moveTo>
                      <a:pt x="361346" y="424132"/>
                    </a:moveTo>
                    <a:cubicBezTo>
                      <a:pt x="373005" y="427304"/>
                      <a:pt x="385092" y="433733"/>
                      <a:pt x="392036" y="443934"/>
                    </a:cubicBezTo>
                    <a:cubicBezTo>
                      <a:pt x="395979" y="449678"/>
                      <a:pt x="395808" y="456365"/>
                      <a:pt x="392636" y="461422"/>
                    </a:cubicBezTo>
                    <a:cubicBezTo>
                      <a:pt x="392722" y="461937"/>
                      <a:pt x="392893" y="462537"/>
                      <a:pt x="392808" y="463137"/>
                    </a:cubicBezTo>
                    <a:cubicBezTo>
                      <a:pt x="390579" y="498027"/>
                      <a:pt x="317712" y="474024"/>
                      <a:pt x="315484" y="446335"/>
                    </a:cubicBezTo>
                    <a:cubicBezTo>
                      <a:pt x="313769" y="424646"/>
                      <a:pt x="346602" y="420103"/>
                      <a:pt x="361346" y="42413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2" name="任意多边形: 形状 2041">
                <a:extLst>
                  <a:ext uri="{FF2B5EF4-FFF2-40B4-BE49-F238E27FC236}">
                    <a16:creationId xmlns:a16="http://schemas.microsoft.com/office/drawing/2014/main" id="{FAE2B7CE-71AC-F21E-0546-2E6ED6850E95}"/>
                  </a:ext>
                </a:extLst>
              </p:cNvPr>
              <p:cNvSpPr/>
              <p:nvPr/>
            </p:nvSpPr>
            <p:spPr>
              <a:xfrm>
                <a:off x="4638963" y="2201317"/>
                <a:ext cx="831892" cy="715380"/>
              </a:xfrm>
              <a:custGeom>
                <a:avLst/>
                <a:gdLst>
                  <a:gd name="connsiteX0" fmla="*/ 7170 w 831892"/>
                  <a:gd name="connsiteY0" fmla="*/ 625808 h 715380"/>
                  <a:gd name="connsiteX1" fmla="*/ 241370 w 831892"/>
                  <a:gd name="connsiteY1" fmla="*/ 550713 h 715380"/>
                  <a:gd name="connsiteX2" fmla="*/ 201508 w 831892"/>
                  <a:gd name="connsiteY2" fmla="*/ 542397 h 715380"/>
                  <a:gd name="connsiteX3" fmla="*/ 139872 w 831892"/>
                  <a:gd name="connsiteY3" fmla="*/ 511708 h 715380"/>
                  <a:gd name="connsiteX4" fmla="*/ 145273 w 831892"/>
                  <a:gd name="connsiteY4" fmla="*/ 504935 h 715380"/>
                  <a:gd name="connsiteX5" fmla="*/ 265802 w 831892"/>
                  <a:gd name="connsiteY5" fmla="*/ 537168 h 715380"/>
                  <a:gd name="connsiteX6" fmla="*/ 350155 w 831892"/>
                  <a:gd name="connsiteY6" fmla="*/ 482218 h 715380"/>
                  <a:gd name="connsiteX7" fmla="*/ 130699 w 831892"/>
                  <a:gd name="connsiteY7" fmla="*/ 326456 h 715380"/>
                  <a:gd name="connsiteX8" fmla="*/ 138329 w 831892"/>
                  <a:gd name="connsiteY8" fmla="*/ 320798 h 715380"/>
                  <a:gd name="connsiteX9" fmla="*/ 234855 w 831892"/>
                  <a:gd name="connsiteY9" fmla="*/ 414324 h 715380"/>
                  <a:gd name="connsiteX10" fmla="*/ 364643 w 831892"/>
                  <a:gd name="connsiteY10" fmla="*/ 471588 h 715380"/>
                  <a:gd name="connsiteX11" fmla="*/ 433995 w 831892"/>
                  <a:gd name="connsiteY11" fmla="*/ 414667 h 715380"/>
                  <a:gd name="connsiteX12" fmla="*/ 497260 w 831892"/>
                  <a:gd name="connsiteY12" fmla="*/ 353202 h 715380"/>
                  <a:gd name="connsiteX13" fmla="*/ 305150 w 831892"/>
                  <a:gd name="connsiteY13" fmla="*/ 128860 h 715380"/>
                  <a:gd name="connsiteX14" fmla="*/ 312779 w 831892"/>
                  <a:gd name="connsiteY14" fmla="*/ 126888 h 715380"/>
                  <a:gd name="connsiteX15" fmla="*/ 396790 w 831892"/>
                  <a:gd name="connsiteY15" fmla="*/ 254276 h 715380"/>
                  <a:gd name="connsiteX16" fmla="*/ 506775 w 831892"/>
                  <a:gd name="connsiteY16" fmla="*/ 342829 h 715380"/>
                  <a:gd name="connsiteX17" fmla="*/ 581699 w 831892"/>
                  <a:gd name="connsiteY17" fmla="*/ 254618 h 715380"/>
                  <a:gd name="connsiteX18" fmla="*/ 492030 w 831892"/>
                  <a:gd name="connsiteY18" fmla="*/ 3873 h 715380"/>
                  <a:gd name="connsiteX19" fmla="*/ 500088 w 831892"/>
                  <a:gd name="connsiteY19" fmla="*/ 2844 h 715380"/>
                  <a:gd name="connsiteX20" fmla="*/ 537550 w 831892"/>
                  <a:gd name="connsiteY20" fmla="*/ 132975 h 715380"/>
                  <a:gd name="connsiteX21" fmla="*/ 591814 w 831892"/>
                  <a:gd name="connsiteY21" fmla="*/ 241674 h 715380"/>
                  <a:gd name="connsiteX22" fmla="*/ 758978 w 831892"/>
                  <a:gd name="connsiteY22" fmla="*/ 16474 h 715380"/>
                  <a:gd name="connsiteX23" fmla="*/ 767036 w 831892"/>
                  <a:gd name="connsiteY23" fmla="*/ 21361 h 715380"/>
                  <a:gd name="connsiteX24" fmla="*/ 654651 w 831892"/>
                  <a:gd name="connsiteY24" fmla="*/ 189382 h 715380"/>
                  <a:gd name="connsiteX25" fmla="*/ 733603 w 831892"/>
                  <a:gd name="connsiteY25" fmla="*/ 164864 h 715380"/>
                  <a:gd name="connsiteX26" fmla="*/ 806384 w 831892"/>
                  <a:gd name="connsiteY26" fmla="*/ 110429 h 715380"/>
                  <a:gd name="connsiteX27" fmla="*/ 811870 w 831892"/>
                  <a:gd name="connsiteY27" fmla="*/ 116087 h 715380"/>
                  <a:gd name="connsiteX28" fmla="*/ 643506 w 831892"/>
                  <a:gd name="connsiteY28" fmla="*/ 203612 h 715380"/>
                  <a:gd name="connsiteX29" fmla="*/ 612474 w 831892"/>
                  <a:gd name="connsiteY29" fmla="*/ 242788 h 715380"/>
                  <a:gd name="connsiteX30" fmla="*/ 528721 w 831892"/>
                  <a:gd name="connsiteY30" fmla="*/ 341201 h 715380"/>
                  <a:gd name="connsiteX31" fmla="*/ 665709 w 831892"/>
                  <a:gd name="connsiteY31" fmla="*/ 351145 h 715380"/>
                  <a:gd name="connsiteX32" fmla="*/ 826358 w 831892"/>
                  <a:gd name="connsiteY32" fmla="*/ 327913 h 715380"/>
                  <a:gd name="connsiteX33" fmla="*/ 830558 w 831892"/>
                  <a:gd name="connsiteY33" fmla="*/ 335371 h 715380"/>
                  <a:gd name="connsiteX34" fmla="*/ 691770 w 831892"/>
                  <a:gd name="connsiteY34" fmla="*/ 364689 h 715380"/>
                  <a:gd name="connsiteX35" fmla="*/ 591214 w 831892"/>
                  <a:gd name="connsiteY35" fmla="*/ 362803 h 715380"/>
                  <a:gd name="connsiteX36" fmla="*/ 518348 w 831892"/>
                  <a:gd name="connsiteY36" fmla="*/ 352516 h 715380"/>
                  <a:gd name="connsiteX37" fmla="*/ 518348 w 831892"/>
                  <a:gd name="connsiteY37" fmla="*/ 352516 h 715380"/>
                  <a:gd name="connsiteX38" fmla="*/ 435795 w 831892"/>
                  <a:gd name="connsiteY38" fmla="*/ 433269 h 715380"/>
                  <a:gd name="connsiteX39" fmla="*/ 422936 w 831892"/>
                  <a:gd name="connsiteY39" fmla="*/ 444328 h 715380"/>
                  <a:gd name="connsiteX40" fmla="*/ 482258 w 831892"/>
                  <a:gd name="connsiteY40" fmla="*/ 478018 h 715380"/>
                  <a:gd name="connsiteX41" fmla="*/ 562411 w 831892"/>
                  <a:gd name="connsiteY41" fmla="*/ 513337 h 715380"/>
                  <a:gd name="connsiteX42" fmla="*/ 749205 w 831892"/>
                  <a:gd name="connsiteY42" fmla="*/ 545312 h 715380"/>
                  <a:gd name="connsiteX43" fmla="*/ 752891 w 831892"/>
                  <a:gd name="connsiteY43" fmla="*/ 554399 h 715380"/>
                  <a:gd name="connsiteX44" fmla="*/ 570554 w 831892"/>
                  <a:gd name="connsiteY44" fmla="*/ 531939 h 715380"/>
                  <a:gd name="connsiteX45" fmla="*/ 469827 w 831892"/>
                  <a:gd name="connsiteY45" fmla="*/ 488733 h 715380"/>
                  <a:gd name="connsiteX46" fmla="*/ 411706 w 831892"/>
                  <a:gd name="connsiteY46" fmla="*/ 453843 h 715380"/>
                  <a:gd name="connsiteX47" fmla="*/ 357871 w 831892"/>
                  <a:gd name="connsiteY47" fmla="*/ 496020 h 715380"/>
                  <a:gd name="connsiteX48" fmla="*/ 510547 w 831892"/>
                  <a:gd name="connsiteY48" fmla="*/ 699446 h 715380"/>
                  <a:gd name="connsiteX49" fmla="*/ 508318 w 831892"/>
                  <a:gd name="connsiteY49" fmla="*/ 707247 h 715380"/>
                  <a:gd name="connsiteX50" fmla="*/ 410077 w 831892"/>
                  <a:gd name="connsiteY50" fmla="*/ 629751 h 715380"/>
                  <a:gd name="connsiteX51" fmla="*/ 345440 w 831892"/>
                  <a:gd name="connsiteY51" fmla="*/ 505021 h 715380"/>
                  <a:gd name="connsiteX52" fmla="*/ 285605 w 831892"/>
                  <a:gd name="connsiteY52" fmla="*/ 544112 h 715380"/>
                  <a:gd name="connsiteX53" fmla="*/ 273174 w 831892"/>
                  <a:gd name="connsiteY53" fmla="*/ 711533 h 715380"/>
                  <a:gd name="connsiteX54" fmla="*/ 265288 w 831892"/>
                  <a:gd name="connsiteY54" fmla="*/ 712561 h 715380"/>
                  <a:gd name="connsiteX55" fmla="*/ 269145 w 831892"/>
                  <a:gd name="connsiteY55" fmla="*/ 553713 h 715380"/>
                  <a:gd name="connsiteX56" fmla="*/ 7170 w 831892"/>
                  <a:gd name="connsiteY56" fmla="*/ 640552 h 715380"/>
                  <a:gd name="connsiteX57" fmla="*/ 7170 w 831892"/>
                  <a:gd name="connsiteY57" fmla="*/ 625808 h 715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31892" h="715380">
                    <a:moveTo>
                      <a:pt x="7170" y="625808"/>
                    </a:moveTo>
                    <a:cubicBezTo>
                      <a:pt x="91094" y="616121"/>
                      <a:pt x="168933" y="589117"/>
                      <a:pt x="241370" y="550713"/>
                    </a:cubicBezTo>
                    <a:cubicBezTo>
                      <a:pt x="227997" y="549513"/>
                      <a:pt x="214881" y="546512"/>
                      <a:pt x="201508" y="542397"/>
                    </a:cubicBezTo>
                    <a:cubicBezTo>
                      <a:pt x="179648" y="535711"/>
                      <a:pt x="154874" y="530139"/>
                      <a:pt x="139872" y="511708"/>
                    </a:cubicBezTo>
                    <a:cubicBezTo>
                      <a:pt x="136957" y="508107"/>
                      <a:pt x="140986" y="501935"/>
                      <a:pt x="145273" y="504935"/>
                    </a:cubicBezTo>
                    <a:cubicBezTo>
                      <a:pt x="177591" y="527653"/>
                      <a:pt x="226026" y="540511"/>
                      <a:pt x="265802" y="537168"/>
                    </a:cubicBezTo>
                    <a:cubicBezTo>
                      <a:pt x="294777" y="520452"/>
                      <a:pt x="322895" y="502106"/>
                      <a:pt x="350155" y="482218"/>
                    </a:cubicBezTo>
                    <a:cubicBezTo>
                      <a:pt x="265373" y="462073"/>
                      <a:pt x="170561" y="404466"/>
                      <a:pt x="130699" y="326456"/>
                    </a:cubicBezTo>
                    <a:cubicBezTo>
                      <a:pt x="128299" y="321827"/>
                      <a:pt x="134814" y="316426"/>
                      <a:pt x="138329" y="320798"/>
                    </a:cubicBezTo>
                    <a:cubicBezTo>
                      <a:pt x="168076" y="358003"/>
                      <a:pt x="194736" y="387578"/>
                      <a:pt x="234855" y="414324"/>
                    </a:cubicBezTo>
                    <a:cubicBezTo>
                      <a:pt x="274289" y="440642"/>
                      <a:pt x="317837" y="462244"/>
                      <a:pt x="364643" y="471588"/>
                    </a:cubicBezTo>
                    <a:cubicBezTo>
                      <a:pt x="388475" y="453586"/>
                      <a:pt x="411535" y="434555"/>
                      <a:pt x="433995" y="414667"/>
                    </a:cubicBezTo>
                    <a:cubicBezTo>
                      <a:pt x="456197" y="395036"/>
                      <a:pt x="477114" y="374462"/>
                      <a:pt x="497260" y="353202"/>
                    </a:cubicBezTo>
                    <a:cubicBezTo>
                      <a:pt x="426965" y="292423"/>
                      <a:pt x="313294" y="232844"/>
                      <a:pt x="305150" y="128860"/>
                    </a:cubicBezTo>
                    <a:cubicBezTo>
                      <a:pt x="304807" y="124916"/>
                      <a:pt x="311236" y="123116"/>
                      <a:pt x="312779" y="126888"/>
                    </a:cubicBezTo>
                    <a:cubicBezTo>
                      <a:pt x="333953" y="176952"/>
                      <a:pt x="356928" y="216471"/>
                      <a:pt x="396790" y="254276"/>
                    </a:cubicBezTo>
                    <a:cubicBezTo>
                      <a:pt x="431080" y="286765"/>
                      <a:pt x="472142" y="311111"/>
                      <a:pt x="506775" y="342829"/>
                    </a:cubicBezTo>
                    <a:cubicBezTo>
                      <a:pt x="533007" y="314369"/>
                      <a:pt x="557781" y="284879"/>
                      <a:pt x="581699" y="254618"/>
                    </a:cubicBezTo>
                    <a:cubicBezTo>
                      <a:pt x="537893" y="177209"/>
                      <a:pt x="498545" y="94484"/>
                      <a:pt x="492030" y="3873"/>
                    </a:cubicBezTo>
                    <a:cubicBezTo>
                      <a:pt x="491688" y="-1013"/>
                      <a:pt x="498631" y="-1185"/>
                      <a:pt x="500088" y="2844"/>
                    </a:cubicBezTo>
                    <a:cubicBezTo>
                      <a:pt x="515090" y="45192"/>
                      <a:pt x="524691" y="89855"/>
                      <a:pt x="537550" y="132975"/>
                    </a:cubicBezTo>
                    <a:cubicBezTo>
                      <a:pt x="549209" y="172323"/>
                      <a:pt x="571326" y="206613"/>
                      <a:pt x="591814" y="241674"/>
                    </a:cubicBezTo>
                    <a:cubicBezTo>
                      <a:pt x="648993" y="168036"/>
                      <a:pt x="701628" y="90798"/>
                      <a:pt x="758978" y="16474"/>
                    </a:cubicBezTo>
                    <a:cubicBezTo>
                      <a:pt x="762664" y="11674"/>
                      <a:pt x="769951" y="15874"/>
                      <a:pt x="767036" y="21361"/>
                    </a:cubicBezTo>
                    <a:cubicBezTo>
                      <a:pt x="735832" y="80254"/>
                      <a:pt x="696056" y="135975"/>
                      <a:pt x="654651" y="189382"/>
                    </a:cubicBezTo>
                    <a:cubicBezTo>
                      <a:pt x="683197" y="186896"/>
                      <a:pt x="707371" y="180209"/>
                      <a:pt x="733603" y="164864"/>
                    </a:cubicBezTo>
                    <a:cubicBezTo>
                      <a:pt x="760007" y="149434"/>
                      <a:pt x="780581" y="126288"/>
                      <a:pt x="806384" y="110429"/>
                    </a:cubicBezTo>
                    <a:cubicBezTo>
                      <a:pt x="809813" y="108286"/>
                      <a:pt x="814099" y="112744"/>
                      <a:pt x="811870" y="116087"/>
                    </a:cubicBezTo>
                    <a:cubicBezTo>
                      <a:pt x="780066" y="163836"/>
                      <a:pt x="703342" y="213813"/>
                      <a:pt x="643506" y="203612"/>
                    </a:cubicBezTo>
                    <a:cubicBezTo>
                      <a:pt x="633134" y="216814"/>
                      <a:pt x="622847" y="229844"/>
                      <a:pt x="612474" y="242788"/>
                    </a:cubicBezTo>
                    <a:cubicBezTo>
                      <a:pt x="585470" y="276564"/>
                      <a:pt x="557781" y="309483"/>
                      <a:pt x="528721" y="341201"/>
                    </a:cubicBezTo>
                    <a:cubicBezTo>
                      <a:pt x="568754" y="355517"/>
                      <a:pt x="624647" y="351488"/>
                      <a:pt x="665709" y="351145"/>
                    </a:cubicBezTo>
                    <a:cubicBezTo>
                      <a:pt x="720316" y="350716"/>
                      <a:pt x="774923" y="346944"/>
                      <a:pt x="826358" y="327913"/>
                    </a:cubicBezTo>
                    <a:cubicBezTo>
                      <a:pt x="830387" y="326370"/>
                      <a:pt x="833902" y="332628"/>
                      <a:pt x="830558" y="335371"/>
                    </a:cubicBezTo>
                    <a:cubicBezTo>
                      <a:pt x="793611" y="364432"/>
                      <a:pt x="736347" y="362118"/>
                      <a:pt x="691770" y="364689"/>
                    </a:cubicBezTo>
                    <a:cubicBezTo>
                      <a:pt x="658080" y="366661"/>
                      <a:pt x="624818" y="364861"/>
                      <a:pt x="591214" y="362803"/>
                    </a:cubicBezTo>
                    <a:cubicBezTo>
                      <a:pt x="566182" y="361346"/>
                      <a:pt x="541836" y="362632"/>
                      <a:pt x="518348" y="352516"/>
                    </a:cubicBezTo>
                    <a:cubicBezTo>
                      <a:pt x="518348" y="352516"/>
                      <a:pt x="518348" y="352516"/>
                      <a:pt x="518348" y="352516"/>
                    </a:cubicBezTo>
                    <a:cubicBezTo>
                      <a:pt x="492116" y="380548"/>
                      <a:pt x="464770" y="407638"/>
                      <a:pt x="435795" y="433269"/>
                    </a:cubicBezTo>
                    <a:cubicBezTo>
                      <a:pt x="431594" y="437041"/>
                      <a:pt x="427308" y="440642"/>
                      <a:pt x="422936" y="444328"/>
                    </a:cubicBezTo>
                    <a:cubicBezTo>
                      <a:pt x="438709" y="460873"/>
                      <a:pt x="461684" y="469360"/>
                      <a:pt x="482258" y="478018"/>
                    </a:cubicBezTo>
                    <a:cubicBezTo>
                      <a:pt x="509175" y="489419"/>
                      <a:pt x="535064" y="502792"/>
                      <a:pt x="562411" y="513337"/>
                    </a:cubicBezTo>
                    <a:cubicBezTo>
                      <a:pt x="621818" y="536311"/>
                      <a:pt x="685254" y="553541"/>
                      <a:pt x="749205" y="545312"/>
                    </a:cubicBezTo>
                    <a:cubicBezTo>
                      <a:pt x="754263" y="544626"/>
                      <a:pt x="758464" y="551827"/>
                      <a:pt x="752891" y="554399"/>
                    </a:cubicBezTo>
                    <a:cubicBezTo>
                      <a:pt x="698370" y="578745"/>
                      <a:pt x="622761" y="549770"/>
                      <a:pt x="570554" y="531939"/>
                    </a:cubicBezTo>
                    <a:cubicBezTo>
                      <a:pt x="535836" y="520023"/>
                      <a:pt x="503603" y="502964"/>
                      <a:pt x="469827" y="488733"/>
                    </a:cubicBezTo>
                    <a:cubicBezTo>
                      <a:pt x="448996" y="479989"/>
                      <a:pt x="427136" y="470817"/>
                      <a:pt x="411706" y="453843"/>
                    </a:cubicBezTo>
                    <a:cubicBezTo>
                      <a:pt x="394218" y="468417"/>
                      <a:pt x="376301" y="482561"/>
                      <a:pt x="357871" y="496020"/>
                    </a:cubicBezTo>
                    <a:cubicBezTo>
                      <a:pt x="379045" y="576259"/>
                      <a:pt x="436738" y="660698"/>
                      <a:pt x="510547" y="699446"/>
                    </a:cubicBezTo>
                    <a:cubicBezTo>
                      <a:pt x="514062" y="701331"/>
                      <a:pt x="512519" y="707675"/>
                      <a:pt x="508318" y="707247"/>
                    </a:cubicBezTo>
                    <a:cubicBezTo>
                      <a:pt x="466227" y="702360"/>
                      <a:pt x="434852" y="660526"/>
                      <a:pt x="410077" y="629751"/>
                    </a:cubicBezTo>
                    <a:cubicBezTo>
                      <a:pt x="381616" y="594432"/>
                      <a:pt x="357442" y="549341"/>
                      <a:pt x="345440" y="505021"/>
                    </a:cubicBezTo>
                    <a:cubicBezTo>
                      <a:pt x="325981" y="518823"/>
                      <a:pt x="306007" y="531939"/>
                      <a:pt x="285605" y="544112"/>
                    </a:cubicBezTo>
                    <a:cubicBezTo>
                      <a:pt x="271117" y="601033"/>
                      <a:pt x="272574" y="653411"/>
                      <a:pt x="273174" y="711533"/>
                    </a:cubicBezTo>
                    <a:cubicBezTo>
                      <a:pt x="273260" y="716248"/>
                      <a:pt x="266659" y="716676"/>
                      <a:pt x="265288" y="712561"/>
                    </a:cubicBezTo>
                    <a:cubicBezTo>
                      <a:pt x="248914" y="662669"/>
                      <a:pt x="256715" y="604891"/>
                      <a:pt x="269145" y="553713"/>
                    </a:cubicBezTo>
                    <a:cubicBezTo>
                      <a:pt x="188307" y="599661"/>
                      <a:pt x="100353" y="631808"/>
                      <a:pt x="7170" y="640552"/>
                    </a:cubicBezTo>
                    <a:cubicBezTo>
                      <a:pt x="-2603" y="641667"/>
                      <a:pt x="-2174" y="626922"/>
                      <a:pt x="7170" y="62580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970" name="任意多边形: 形状 1969">
              <a:extLst>
                <a:ext uri="{FF2B5EF4-FFF2-40B4-BE49-F238E27FC236}">
                  <a16:creationId xmlns:a16="http://schemas.microsoft.com/office/drawing/2014/main" id="{BECEE2F2-43B1-3A3E-65FD-54CBFCF7FCB7}"/>
                </a:ext>
              </a:extLst>
            </p:cNvPr>
            <p:cNvSpPr/>
            <p:nvPr/>
          </p:nvSpPr>
          <p:spPr>
            <a:xfrm>
              <a:off x="5405235" y="601335"/>
              <a:ext cx="304834" cy="537387"/>
            </a:xfrm>
            <a:custGeom>
              <a:avLst/>
              <a:gdLst>
                <a:gd name="connsiteX0" fmla="*/ 297201 w 304834"/>
                <a:gd name="connsiteY0" fmla="*/ 280261 h 537387"/>
                <a:gd name="connsiteX1" fmla="*/ 295744 w 304834"/>
                <a:gd name="connsiteY1" fmla="*/ 278375 h 537387"/>
                <a:gd name="connsiteX2" fmla="*/ 289400 w 304834"/>
                <a:gd name="connsiteY2" fmla="*/ 280689 h 537387"/>
                <a:gd name="connsiteX3" fmla="*/ 226735 w 304834"/>
                <a:gd name="connsiteY3" fmla="*/ 387503 h 537387"/>
                <a:gd name="connsiteX4" fmla="*/ 189873 w 304834"/>
                <a:gd name="connsiteY4" fmla="*/ 452225 h 537387"/>
                <a:gd name="connsiteX5" fmla="*/ 191931 w 304834"/>
                <a:gd name="connsiteY5" fmla="*/ 386045 h 537387"/>
                <a:gd name="connsiteX6" fmla="*/ 193388 w 304834"/>
                <a:gd name="connsiteY6" fmla="*/ 384074 h 537387"/>
                <a:gd name="connsiteX7" fmla="*/ 252538 w 304834"/>
                <a:gd name="connsiteY7" fmla="*/ 248285 h 537387"/>
                <a:gd name="connsiteX8" fmla="*/ 188845 w 304834"/>
                <a:gd name="connsiteY8" fmla="*/ 102724 h 537387"/>
                <a:gd name="connsiteX9" fmla="*/ 186273 w 304834"/>
                <a:gd name="connsiteY9" fmla="*/ 101695 h 537387"/>
                <a:gd name="connsiteX10" fmla="*/ 180958 w 304834"/>
                <a:gd name="connsiteY10" fmla="*/ 105810 h 537387"/>
                <a:gd name="connsiteX11" fmla="*/ 194417 w 304834"/>
                <a:gd name="connsiteY11" fmla="*/ 240570 h 537387"/>
                <a:gd name="connsiteX12" fmla="*/ 184730 w 304834"/>
                <a:gd name="connsiteY12" fmla="*/ 334525 h 537387"/>
                <a:gd name="connsiteX13" fmla="*/ 159527 w 304834"/>
                <a:gd name="connsiteY13" fmla="*/ 266373 h 537387"/>
                <a:gd name="connsiteX14" fmla="*/ 159784 w 304834"/>
                <a:gd name="connsiteY14" fmla="*/ 265516 h 537387"/>
                <a:gd name="connsiteX15" fmla="*/ 141610 w 304834"/>
                <a:gd name="connsiteY15" fmla="*/ 140700 h 537387"/>
                <a:gd name="connsiteX16" fmla="*/ 75088 w 304834"/>
                <a:gd name="connsiteY16" fmla="*/ 2940 h 537387"/>
                <a:gd name="connsiteX17" fmla="*/ 72344 w 304834"/>
                <a:gd name="connsiteY17" fmla="*/ 540 h 537387"/>
                <a:gd name="connsiteX18" fmla="*/ 68744 w 304834"/>
                <a:gd name="connsiteY18" fmla="*/ 1226 h 537387"/>
                <a:gd name="connsiteX19" fmla="*/ 149068 w 304834"/>
                <a:gd name="connsiteY19" fmla="*/ 271002 h 537387"/>
                <a:gd name="connsiteX20" fmla="*/ 151126 w 304834"/>
                <a:gd name="connsiteY20" fmla="*/ 271774 h 537387"/>
                <a:gd name="connsiteX21" fmla="*/ 171785 w 304834"/>
                <a:gd name="connsiteY21" fmla="*/ 335382 h 537387"/>
                <a:gd name="connsiteX22" fmla="*/ 113492 w 304834"/>
                <a:gd name="connsiteY22" fmla="*/ 288062 h 537387"/>
                <a:gd name="connsiteX23" fmla="*/ 50142 w 304834"/>
                <a:gd name="connsiteY23" fmla="*/ 222568 h 537387"/>
                <a:gd name="connsiteX24" fmla="*/ 19366 w 304834"/>
                <a:gd name="connsiteY24" fmla="*/ 126899 h 537387"/>
                <a:gd name="connsiteX25" fmla="*/ 15252 w 304834"/>
                <a:gd name="connsiteY25" fmla="*/ 124498 h 537387"/>
                <a:gd name="connsiteX26" fmla="*/ 11137 w 304834"/>
                <a:gd name="connsiteY26" fmla="*/ 126641 h 537387"/>
                <a:gd name="connsiteX27" fmla="*/ 29996 w 304834"/>
                <a:gd name="connsiteY27" fmla="*/ 305892 h 537387"/>
                <a:gd name="connsiteX28" fmla="*/ 88375 w 304834"/>
                <a:gd name="connsiteY28" fmla="*/ 358613 h 537387"/>
                <a:gd name="connsiteX29" fmla="*/ 124551 w 304834"/>
                <a:gd name="connsiteY29" fmla="*/ 374472 h 537387"/>
                <a:gd name="connsiteX30" fmla="*/ 180787 w 304834"/>
                <a:gd name="connsiteY30" fmla="*/ 388446 h 537387"/>
                <a:gd name="connsiteX31" fmla="*/ 181472 w 304834"/>
                <a:gd name="connsiteY31" fmla="*/ 412020 h 537387"/>
                <a:gd name="connsiteX32" fmla="*/ 179329 w 304834"/>
                <a:gd name="connsiteY32" fmla="*/ 459597 h 537387"/>
                <a:gd name="connsiteX33" fmla="*/ 30511 w 304834"/>
                <a:gd name="connsiteY33" fmla="*/ 345497 h 537387"/>
                <a:gd name="connsiteX34" fmla="*/ 29225 w 304834"/>
                <a:gd name="connsiteY34" fmla="*/ 344040 h 537387"/>
                <a:gd name="connsiteX35" fmla="*/ 22795 w 304834"/>
                <a:gd name="connsiteY35" fmla="*/ 345154 h 537387"/>
                <a:gd name="connsiteX36" fmla="*/ 62486 w 304834"/>
                <a:gd name="connsiteY36" fmla="*/ 451968 h 537387"/>
                <a:gd name="connsiteX37" fmla="*/ 116407 w 304834"/>
                <a:gd name="connsiteY37" fmla="*/ 474256 h 537387"/>
                <a:gd name="connsiteX38" fmla="*/ 177443 w 304834"/>
                <a:gd name="connsiteY38" fmla="*/ 491144 h 537387"/>
                <a:gd name="connsiteX39" fmla="*/ 178558 w 304834"/>
                <a:gd name="connsiteY39" fmla="*/ 491658 h 537387"/>
                <a:gd name="connsiteX40" fmla="*/ 181644 w 304834"/>
                <a:gd name="connsiteY40" fmla="*/ 533406 h 537387"/>
                <a:gd name="connsiteX41" fmla="*/ 191588 w 304834"/>
                <a:gd name="connsiteY41" fmla="*/ 531521 h 537387"/>
                <a:gd name="connsiteX42" fmla="*/ 188588 w 304834"/>
                <a:gd name="connsiteY42" fmla="*/ 493116 h 537387"/>
                <a:gd name="connsiteX43" fmla="*/ 189445 w 304834"/>
                <a:gd name="connsiteY43" fmla="*/ 492344 h 537387"/>
                <a:gd name="connsiteX44" fmla="*/ 288200 w 304834"/>
                <a:gd name="connsiteY44" fmla="*/ 406619 h 537387"/>
                <a:gd name="connsiteX45" fmla="*/ 297201 w 304834"/>
                <a:gd name="connsiteY45" fmla="*/ 280261 h 5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4834" h="537387">
                  <a:moveTo>
                    <a:pt x="297201" y="280261"/>
                  </a:moveTo>
                  <a:cubicBezTo>
                    <a:pt x="296944" y="279489"/>
                    <a:pt x="296430" y="278889"/>
                    <a:pt x="295744" y="278375"/>
                  </a:cubicBezTo>
                  <a:cubicBezTo>
                    <a:pt x="293601" y="276489"/>
                    <a:pt x="289400" y="277260"/>
                    <a:pt x="289400" y="280689"/>
                  </a:cubicBezTo>
                  <a:cubicBezTo>
                    <a:pt x="289743" y="328095"/>
                    <a:pt x="255367" y="354841"/>
                    <a:pt x="226735" y="387503"/>
                  </a:cubicBezTo>
                  <a:cubicBezTo>
                    <a:pt x="209333" y="407305"/>
                    <a:pt x="198703" y="428993"/>
                    <a:pt x="189873" y="452225"/>
                  </a:cubicBezTo>
                  <a:cubicBezTo>
                    <a:pt x="191073" y="430194"/>
                    <a:pt x="192617" y="408077"/>
                    <a:pt x="191931" y="386045"/>
                  </a:cubicBezTo>
                  <a:cubicBezTo>
                    <a:pt x="192531" y="385531"/>
                    <a:pt x="193045" y="384931"/>
                    <a:pt x="193388" y="384074"/>
                  </a:cubicBezTo>
                  <a:cubicBezTo>
                    <a:pt x="213962" y="336496"/>
                    <a:pt x="251253" y="303149"/>
                    <a:pt x="252538" y="248285"/>
                  </a:cubicBezTo>
                  <a:cubicBezTo>
                    <a:pt x="253738" y="196422"/>
                    <a:pt x="221763" y="140786"/>
                    <a:pt x="188845" y="102724"/>
                  </a:cubicBezTo>
                  <a:cubicBezTo>
                    <a:pt x="188159" y="101867"/>
                    <a:pt x="187216" y="101610"/>
                    <a:pt x="186273" y="101695"/>
                  </a:cubicBezTo>
                  <a:cubicBezTo>
                    <a:pt x="183787" y="100667"/>
                    <a:pt x="180186" y="102638"/>
                    <a:pt x="180958" y="105810"/>
                  </a:cubicBezTo>
                  <a:cubicBezTo>
                    <a:pt x="192445" y="152102"/>
                    <a:pt x="200503" y="192478"/>
                    <a:pt x="194417" y="240570"/>
                  </a:cubicBezTo>
                  <a:cubicBezTo>
                    <a:pt x="190388" y="272374"/>
                    <a:pt x="186616" y="303149"/>
                    <a:pt x="184730" y="334525"/>
                  </a:cubicBezTo>
                  <a:cubicBezTo>
                    <a:pt x="179072" y="310779"/>
                    <a:pt x="170414" y="287376"/>
                    <a:pt x="159527" y="266373"/>
                  </a:cubicBezTo>
                  <a:cubicBezTo>
                    <a:pt x="159613" y="266116"/>
                    <a:pt x="159698" y="265859"/>
                    <a:pt x="159784" y="265516"/>
                  </a:cubicBezTo>
                  <a:cubicBezTo>
                    <a:pt x="166042" y="221368"/>
                    <a:pt x="159613" y="181591"/>
                    <a:pt x="141610" y="140700"/>
                  </a:cubicBezTo>
                  <a:cubicBezTo>
                    <a:pt x="120522" y="92780"/>
                    <a:pt x="81003" y="57376"/>
                    <a:pt x="75088" y="2940"/>
                  </a:cubicBezTo>
                  <a:cubicBezTo>
                    <a:pt x="74916" y="1311"/>
                    <a:pt x="73716" y="540"/>
                    <a:pt x="72344" y="540"/>
                  </a:cubicBezTo>
                  <a:cubicBezTo>
                    <a:pt x="71144" y="-232"/>
                    <a:pt x="69601" y="-317"/>
                    <a:pt x="68744" y="1226"/>
                  </a:cubicBezTo>
                  <a:cubicBezTo>
                    <a:pt x="24167" y="82322"/>
                    <a:pt x="71058" y="224968"/>
                    <a:pt x="149068" y="271002"/>
                  </a:cubicBezTo>
                  <a:cubicBezTo>
                    <a:pt x="149754" y="271431"/>
                    <a:pt x="150440" y="271688"/>
                    <a:pt x="151126" y="271774"/>
                  </a:cubicBezTo>
                  <a:cubicBezTo>
                    <a:pt x="159098" y="293462"/>
                    <a:pt x="166385" y="314208"/>
                    <a:pt x="171785" y="335382"/>
                  </a:cubicBezTo>
                  <a:cubicBezTo>
                    <a:pt x="155240" y="316437"/>
                    <a:pt x="131066" y="301349"/>
                    <a:pt x="113492" y="288062"/>
                  </a:cubicBezTo>
                  <a:cubicBezTo>
                    <a:pt x="88718" y="269374"/>
                    <a:pt x="66429" y="249314"/>
                    <a:pt x="50142" y="222568"/>
                  </a:cubicBezTo>
                  <a:cubicBezTo>
                    <a:pt x="32311" y="193335"/>
                    <a:pt x="27424" y="159474"/>
                    <a:pt x="19366" y="126899"/>
                  </a:cubicBezTo>
                  <a:cubicBezTo>
                    <a:pt x="18938" y="125013"/>
                    <a:pt x="16880" y="124155"/>
                    <a:pt x="15252" y="124498"/>
                  </a:cubicBezTo>
                  <a:cubicBezTo>
                    <a:pt x="13623" y="124241"/>
                    <a:pt x="11822" y="124841"/>
                    <a:pt x="11137" y="126641"/>
                  </a:cubicBezTo>
                  <a:cubicBezTo>
                    <a:pt x="-8494" y="181162"/>
                    <a:pt x="-2151" y="257115"/>
                    <a:pt x="29996" y="305892"/>
                  </a:cubicBezTo>
                  <a:cubicBezTo>
                    <a:pt x="44398" y="327838"/>
                    <a:pt x="66601" y="344640"/>
                    <a:pt x="88375" y="358613"/>
                  </a:cubicBezTo>
                  <a:cubicBezTo>
                    <a:pt x="99519" y="365728"/>
                    <a:pt x="111949" y="370529"/>
                    <a:pt x="124551" y="374472"/>
                  </a:cubicBezTo>
                  <a:cubicBezTo>
                    <a:pt x="142982" y="380302"/>
                    <a:pt x="163727" y="378673"/>
                    <a:pt x="180787" y="388446"/>
                  </a:cubicBezTo>
                  <a:cubicBezTo>
                    <a:pt x="181386" y="396161"/>
                    <a:pt x="181644" y="403962"/>
                    <a:pt x="181472" y="412020"/>
                  </a:cubicBezTo>
                  <a:cubicBezTo>
                    <a:pt x="181215" y="427965"/>
                    <a:pt x="180186" y="443824"/>
                    <a:pt x="179329" y="459597"/>
                  </a:cubicBezTo>
                  <a:cubicBezTo>
                    <a:pt x="149583" y="405248"/>
                    <a:pt x="55542" y="408334"/>
                    <a:pt x="30511" y="345497"/>
                  </a:cubicBezTo>
                  <a:cubicBezTo>
                    <a:pt x="30254" y="344812"/>
                    <a:pt x="29739" y="344383"/>
                    <a:pt x="29225" y="344040"/>
                  </a:cubicBezTo>
                  <a:cubicBezTo>
                    <a:pt x="28196" y="341125"/>
                    <a:pt x="23224" y="341897"/>
                    <a:pt x="22795" y="345154"/>
                  </a:cubicBezTo>
                  <a:cubicBezTo>
                    <a:pt x="17823" y="385445"/>
                    <a:pt x="29482" y="426679"/>
                    <a:pt x="62486" y="451968"/>
                  </a:cubicBezTo>
                  <a:cubicBezTo>
                    <a:pt x="77831" y="463798"/>
                    <a:pt x="97976" y="469456"/>
                    <a:pt x="116407" y="474256"/>
                  </a:cubicBezTo>
                  <a:cubicBezTo>
                    <a:pt x="135181" y="479228"/>
                    <a:pt x="161413" y="479486"/>
                    <a:pt x="177443" y="491144"/>
                  </a:cubicBezTo>
                  <a:cubicBezTo>
                    <a:pt x="177786" y="491401"/>
                    <a:pt x="178215" y="491573"/>
                    <a:pt x="178558" y="491658"/>
                  </a:cubicBezTo>
                  <a:cubicBezTo>
                    <a:pt x="178558" y="505546"/>
                    <a:pt x="179329" y="519519"/>
                    <a:pt x="181644" y="533406"/>
                  </a:cubicBezTo>
                  <a:cubicBezTo>
                    <a:pt x="182673" y="539836"/>
                    <a:pt x="192617" y="537950"/>
                    <a:pt x="191588" y="531521"/>
                  </a:cubicBezTo>
                  <a:cubicBezTo>
                    <a:pt x="189616" y="518748"/>
                    <a:pt x="188759" y="505889"/>
                    <a:pt x="188588" y="493116"/>
                  </a:cubicBezTo>
                  <a:cubicBezTo>
                    <a:pt x="188845" y="492859"/>
                    <a:pt x="189187" y="492601"/>
                    <a:pt x="189445" y="492344"/>
                  </a:cubicBezTo>
                  <a:cubicBezTo>
                    <a:pt x="217905" y="459340"/>
                    <a:pt x="268140" y="447253"/>
                    <a:pt x="288200" y="406619"/>
                  </a:cubicBezTo>
                  <a:cubicBezTo>
                    <a:pt x="306802" y="369157"/>
                    <a:pt x="309803" y="320123"/>
                    <a:pt x="297201" y="280261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971" name="图形 2">
              <a:extLst>
                <a:ext uri="{FF2B5EF4-FFF2-40B4-BE49-F238E27FC236}">
                  <a16:creationId xmlns:a16="http://schemas.microsoft.com/office/drawing/2014/main" id="{B4F086EC-ED00-CD28-8E51-8721F353020F}"/>
                </a:ext>
              </a:extLst>
            </p:cNvPr>
            <p:cNvGrpSpPr/>
            <p:nvPr/>
          </p:nvGrpSpPr>
          <p:grpSpPr>
            <a:xfrm>
              <a:off x="5326338" y="1324600"/>
              <a:ext cx="552520" cy="928501"/>
              <a:chOff x="5326338" y="1324600"/>
              <a:chExt cx="552520" cy="928501"/>
            </a:xfrm>
          </p:grpSpPr>
          <p:sp>
            <p:nvSpPr>
              <p:cNvPr id="2029" name="任意多边形: 形状 2028">
                <a:extLst>
                  <a:ext uri="{FF2B5EF4-FFF2-40B4-BE49-F238E27FC236}">
                    <a16:creationId xmlns:a16="http://schemas.microsoft.com/office/drawing/2014/main" id="{C6305315-68C5-011B-5103-9FF297DEE2FD}"/>
                  </a:ext>
                </a:extLst>
              </p:cNvPr>
              <p:cNvSpPr/>
              <p:nvPr/>
            </p:nvSpPr>
            <p:spPr>
              <a:xfrm>
                <a:off x="5480077" y="1439297"/>
                <a:ext cx="154553" cy="267844"/>
              </a:xfrm>
              <a:custGeom>
                <a:avLst/>
                <a:gdLst>
                  <a:gd name="connsiteX0" fmla="*/ 154293 w 154553"/>
                  <a:gd name="connsiteY0" fmla="*/ 264230 h 267844"/>
                  <a:gd name="connsiteX1" fmla="*/ 154465 w 154553"/>
                  <a:gd name="connsiteY1" fmla="*/ 261829 h 267844"/>
                  <a:gd name="connsiteX2" fmla="*/ 94543 w 154553"/>
                  <a:gd name="connsiteY2" fmla="*/ 137957 h 267844"/>
                  <a:gd name="connsiteX3" fmla="*/ 14905 w 154553"/>
                  <a:gd name="connsiteY3" fmla="*/ 2511 h 267844"/>
                  <a:gd name="connsiteX4" fmla="*/ 11218 w 154553"/>
                  <a:gd name="connsiteY4" fmla="*/ 111 h 267844"/>
                  <a:gd name="connsiteX5" fmla="*/ 7703 w 154553"/>
                  <a:gd name="connsiteY5" fmla="*/ 1740 h 267844"/>
                  <a:gd name="connsiteX6" fmla="*/ 17819 w 154553"/>
                  <a:gd name="connsiteY6" fmla="*/ 124498 h 267844"/>
                  <a:gd name="connsiteX7" fmla="*/ 145464 w 154553"/>
                  <a:gd name="connsiteY7" fmla="*/ 266287 h 267844"/>
                  <a:gd name="connsiteX8" fmla="*/ 152922 w 154553"/>
                  <a:gd name="connsiteY8" fmla="*/ 266373 h 267844"/>
                  <a:gd name="connsiteX9" fmla="*/ 154293 w 154553"/>
                  <a:gd name="connsiteY9" fmla="*/ 264230 h 267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553" h="267844">
                    <a:moveTo>
                      <a:pt x="154293" y="264230"/>
                    </a:moveTo>
                    <a:cubicBezTo>
                      <a:pt x="154550" y="263458"/>
                      <a:pt x="154636" y="262686"/>
                      <a:pt x="154465" y="261829"/>
                    </a:cubicBezTo>
                    <a:cubicBezTo>
                      <a:pt x="154808" y="213223"/>
                      <a:pt x="124718" y="173190"/>
                      <a:pt x="94543" y="137957"/>
                    </a:cubicBezTo>
                    <a:cubicBezTo>
                      <a:pt x="58196" y="95437"/>
                      <a:pt x="27249" y="58318"/>
                      <a:pt x="14905" y="2511"/>
                    </a:cubicBezTo>
                    <a:cubicBezTo>
                      <a:pt x="14476" y="711"/>
                      <a:pt x="12761" y="-61"/>
                      <a:pt x="11218" y="111"/>
                    </a:cubicBezTo>
                    <a:cubicBezTo>
                      <a:pt x="9932" y="-232"/>
                      <a:pt x="8561" y="197"/>
                      <a:pt x="7703" y="1740"/>
                    </a:cubicBezTo>
                    <a:cubicBezTo>
                      <a:pt x="-9870" y="33972"/>
                      <a:pt x="6589" y="92179"/>
                      <a:pt x="17819" y="124498"/>
                    </a:cubicBezTo>
                    <a:cubicBezTo>
                      <a:pt x="40279" y="188877"/>
                      <a:pt x="99858" y="221539"/>
                      <a:pt x="145464" y="266287"/>
                    </a:cubicBezTo>
                    <a:cubicBezTo>
                      <a:pt x="147778" y="268601"/>
                      <a:pt x="150950" y="268087"/>
                      <a:pt x="152922" y="266373"/>
                    </a:cubicBezTo>
                    <a:cubicBezTo>
                      <a:pt x="153608" y="265773"/>
                      <a:pt x="154036" y="265087"/>
                      <a:pt x="154293" y="26423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0" name="任意多边形: 形状 2029">
                <a:extLst>
                  <a:ext uri="{FF2B5EF4-FFF2-40B4-BE49-F238E27FC236}">
                    <a16:creationId xmlns:a16="http://schemas.microsoft.com/office/drawing/2014/main" id="{21F36628-F332-D612-68A9-9A9A84FF5DD6}"/>
                  </a:ext>
                </a:extLst>
              </p:cNvPr>
              <p:cNvSpPr/>
              <p:nvPr/>
            </p:nvSpPr>
            <p:spPr>
              <a:xfrm>
                <a:off x="5416494" y="1552619"/>
                <a:ext cx="196352" cy="284639"/>
              </a:xfrm>
              <a:custGeom>
                <a:avLst/>
                <a:gdLst>
                  <a:gd name="connsiteX0" fmla="*/ 196102 w 196352"/>
                  <a:gd name="connsiteY0" fmla="*/ 278038 h 284639"/>
                  <a:gd name="connsiteX1" fmla="*/ 122550 w 196352"/>
                  <a:gd name="connsiteY1" fmla="*/ 139335 h 284639"/>
                  <a:gd name="connsiteX2" fmla="*/ 9308 w 196352"/>
                  <a:gd name="connsiteY2" fmla="*/ 2432 h 284639"/>
                  <a:gd name="connsiteX3" fmla="*/ 3650 w 196352"/>
                  <a:gd name="connsiteY3" fmla="*/ 1060 h 284639"/>
                  <a:gd name="connsiteX4" fmla="*/ 1935 w 196352"/>
                  <a:gd name="connsiteY4" fmla="*/ 3546 h 284639"/>
                  <a:gd name="connsiteX5" fmla="*/ 45569 w 196352"/>
                  <a:gd name="connsiteY5" fmla="*/ 157509 h 284639"/>
                  <a:gd name="connsiteX6" fmla="*/ 186844 w 196352"/>
                  <a:gd name="connsiteY6" fmla="*/ 282667 h 284639"/>
                  <a:gd name="connsiteX7" fmla="*/ 195674 w 196352"/>
                  <a:gd name="connsiteY7" fmla="*/ 279838 h 284639"/>
                  <a:gd name="connsiteX8" fmla="*/ 196102 w 196352"/>
                  <a:gd name="connsiteY8" fmla="*/ 278038 h 284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352" h="284639">
                    <a:moveTo>
                      <a:pt x="196102" y="278038"/>
                    </a:moveTo>
                    <a:cubicBezTo>
                      <a:pt x="199617" y="219316"/>
                      <a:pt x="165670" y="174739"/>
                      <a:pt x="122550" y="139335"/>
                    </a:cubicBezTo>
                    <a:cubicBezTo>
                      <a:pt x="73601" y="99130"/>
                      <a:pt x="23281" y="68612"/>
                      <a:pt x="9308" y="2432"/>
                    </a:cubicBezTo>
                    <a:cubicBezTo>
                      <a:pt x="8708" y="-225"/>
                      <a:pt x="5021" y="-740"/>
                      <a:pt x="3650" y="1060"/>
                    </a:cubicBezTo>
                    <a:cubicBezTo>
                      <a:pt x="2792" y="1489"/>
                      <a:pt x="2107" y="2261"/>
                      <a:pt x="1935" y="3546"/>
                    </a:cubicBezTo>
                    <a:cubicBezTo>
                      <a:pt x="-5866" y="59096"/>
                      <a:pt x="10165" y="114475"/>
                      <a:pt x="45569" y="157509"/>
                    </a:cubicBezTo>
                    <a:cubicBezTo>
                      <a:pt x="85946" y="206629"/>
                      <a:pt x="149211" y="231318"/>
                      <a:pt x="186844" y="282667"/>
                    </a:cubicBezTo>
                    <a:cubicBezTo>
                      <a:pt x="189844" y="286782"/>
                      <a:pt x="195074" y="283782"/>
                      <a:pt x="195674" y="279838"/>
                    </a:cubicBezTo>
                    <a:cubicBezTo>
                      <a:pt x="195931" y="279410"/>
                      <a:pt x="196102" y="278809"/>
                      <a:pt x="196102" y="27803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1" name="任意多边形: 形状 2030">
                <a:extLst>
                  <a:ext uri="{FF2B5EF4-FFF2-40B4-BE49-F238E27FC236}">
                    <a16:creationId xmlns:a16="http://schemas.microsoft.com/office/drawing/2014/main" id="{23C85C64-AEB6-C4EB-4F5F-17032A2AE759}"/>
                  </a:ext>
                </a:extLst>
              </p:cNvPr>
              <p:cNvSpPr/>
              <p:nvPr/>
            </p:nvSpPr>
            <p:spPr>
              <a:xfrm>
                <a:off x="5371216" y="1665765"/>
                <a:ext cx="213804" cy="271030"/>
              </a:xfrm>
              <a:custGeom>
                <a:avLst/>
                <a:gdLst>
                  <a:gd name="connsiteX0" fmla="*/ 213777 w 213804"/>
                  <a:gd name="connsiteY0" fmla="*/ 264762 h 271030"/>
                  <a:gd name="connsiteX1" fmla="*/ 137396 w 213804"/>
                  <a:gd name="connsiteY1" fmla="*/ 138575 h 271030"/>
                  <a:gd name="connsiteX2" fmla="*/ 10180 w 213804"/>
                  <a:gd name="connsiteY2" fmla="*/ 2015 h 271030"/>
                  <a:gd name="connsiteX3" fmla="*/ 3408 w 213804"/>
                  <a:gd name="connsiteY3" fmla="*/ 4244 h 271030"/>
                  <a:gd name="connsiteX4" fmla="*/ 3408 w 213804"/>
                  <a:gd name="connsiteY4" fmla="*/ 4329 h 271030"/>
                  <a:gd name="connsiteX5" fmla="*/ 9837 w 213804"/>
                  <a:gd name="connsiteY5" fmla="*/ 66137 h 271030"/>
                  <a:gd name="connsiteX6" fmla="*/ 49956 w 213804"/>
                  <a:gd name="connsiteY6" fmla="*/ 145604 h 271030"/>
                  <a:gd name="connsiteX7" fmla="*/ 121965 w 213804"/>
                  <a:gd name="connsiteY7" fmla="*/ 205526 h 271030"/>
                  <a:gd name="connsiteX8" fmla="*/ 202547 w 213804"/>
                  <a:gd name="connsiteY8" fmla="*/ 268191 h 271030"/>
                  <a:gd name="connsiteX9" fmla="*/ 211119 w 213804"/>
                  <a:gd name="connsiteY9" fmla="*/ 268791 h 271030"/>
                  <a:gd name="connsiteX10" fmla="*/ 213777 w 213804"/>
                  <a:gd name="connsiteY10" fmla="*/ 264762 h 271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804" h="271030">
                    <a:moveTo>
                      <a:pt x="213777" y="264762"/>
                    </a:moveTo>
                    <a:cubicBezTo>
                      <a:pt x="215063" y="213670"/>
                      <a:pt x="172028" y="170636"/>
                      <a:pt x="137396" y="138575"/>
                    </a:cubicBezTo>
                    <a:cubicBezTo>
                      <a:pt x="90161" y="94855"/>
                      <a:pt x="37869" y="62194"/>
                      <a:pt x="10180" y="2015"/>
                    </a:cubicBezTo>
                    <a:cubicBezTo>
                      <a:pt x="8465" y="-1757"/>
                      <a:pt x="2722" y="215"/>
                      <a:pt x="3408" y="4244"/>
                    </a:cubicBezTo>
                    <a:cubicBezTo>
                      <a:pt x="3408" y="4244"/>
                      <a:pt x="3408" y="4244"/>
                      <a:pt x="3408" y="4329"/>
                    </a:cubicBezTo>
                    <a:cubicBezTo>
                      <a:pt x="-4822" y="23275"/>
                      <a:pt x="3665" y="47878"/>
                      <a:pt x="9837" y="66137"/>
                    </a:cubicBezTo>
                    <a:cubicBezTo>
                      <a:pt x="19524" y="94855"/>
                      <a:pt x="31868" y="121087"/>
                      <a:pt x="49956" y="145604"/>
                    </a:cubicBezTo>
                    <a:cubicBezTo>
                      <a:pt x="68901" y="171322"/>
                      <a:pt x="93933" y="190695"/>
                      <a:pt x="121965" y="205526"/>
                    </a:cubicBezTo>
                    <a:cubicBezTo>
                      <a:pt x="151369" y="221128"/>
                      <a:pt x="188402" y="235530"/>
                      <a:pt x="202547" y="268191"/>
                    </a:cubicBezTo>
                    <a:cubicBezTo>
                      <a:pt x="204261" y="272220"/>
                      <a:pt x="208976" y="271534"/>
                      <a:pt x="211119" y="268791"/>
                    </a:cubicBezTo>
                    <a:cubicBezTo>
                      <a:pt x="212491" y="268191"/>
                      <a:pt x="213691" y="266991"/>
                      <a:pt x="213777" y="26476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2" name="任意多边形: 形状 2031">
                <a:extLst>
                  <a:ext uri="{FF2B5EF4-FFF2-40B4-BE49-F238E27FC236}">
                    <a16:creationId xmlns:a16="http://schemas.microsoft.com/office/drawing/2014/main" id="{ACE68C6A-6F20-595A-510F-01C027793412}"/>
                  </a:ext>
                </a:extLst>
              </p:cNvPr>
              <p:cNvSpPr/>
              <p:nvPr/>
            </p:nvSpPr>
            <p:spPr>
              <a:xfrm>
                <a:off x="5326338" y="1809668"/>
                <a:ext cx="213095" cy="236001"/>
              </a:xfrm>
              <a:custGeom>
                <a:avLst/>
                <a:gdLst>
                  <a:gd name="connsiteX0" fmla="*/ 212706 w 213095"/>
                  <a:gd name="connsiteY0" fmla="*/ 229815 h 236001"/>
                  <a:gd name="connsiteX1" fmla="*/ 149527 w 213095"/>
                  <a:gd name="connsiteY1" fmla="*/ 98141 h 236001"/>
                  <a:gd name="connsiteX2" fmla="*/ 7481 w 213095"/>
                  <a:gd name="connsiteY2" fmla="*/ 1272 h 236001"/>
                  <a:gd name="connsiteX3" fmla="*/ 3452 w 213095"/>
                  <a:gd name="connsiteY3" fmla="*/ 415 h 236001"/>
                  <a:gd name="connsiteX4" fmla="*/ 23 w 213095"/>
                  <a:gd name="connsiteY4" fmla="*/ 3929 h 236001"/>
                  <a:gd name="connsiteX5" fmla="*/ 67231 w 213095"/>
                  <a:gd name="connsiteY5" fmla="*/ 121373 h 236001"/>
                  <a:gd name="connsiteX6" fmla="*/ 202419 w 213095"/>
                  <a:gd name="connsiteY6" fmla="*/ 233244 h 236001"/>
                  <a:gd name="connsiteX7" fmla="*/ 211678 w 213095"/>
                  <a:gd name="connsiteY7" fmla="*/ 232387 h 236001"/>
                  <a:gd name="connsiteX8" fmla="*/ 212706 w 213095"/>
                  <a:gd name="connsiteY8" fmla="*/ 229815 h 236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3095" h="236001">
                    <a:moveTo>
                      <a:pt x="212706" y="229815"/>
                    </a:moveTo>
                    <a:cubicBezTo>
                      <a:pt x="216993" y="180266"/>
                      <a:pt x="185189" y="130117"/>
                      <a:pt x="149527" y="98141"/>
                    </a:cubicBezTo>
                    <a:cubicBezTo>
                      <a:pt x="106236" y="59394"/>
                      <a:pt x="42885" y="47906"/>
                      <a:pt x="7481" y="1272"/>
                    </a:cubicBezTo>
                    <a:cubicBezTo>
                      <a:pt x="6366" y="-185"/>
                      <a:pt x="4738" y="-271"/>
                      <a:pt x="3452" y="415"/>
                    </a:cubicBezTo>
                    <a:cubicBezTo>
                      <a:pt x="1737" y="243"/>
                      <a:pt x="-234" y="1615"/>
                      <a:pt x="23" y="3929"/>
                    </a:cubicBezTo>
                    <a:cubicBezTo>
                      <a:pt x="4480" y="51421"/>
                      <a:pt x="32770" y="90255"/>
                      <a:pt x="67231" y="121373"/>
                    </a:cubicBezTo>
                    <a:cubicBezTo>
                      <a:pt x="111294" y="161235"/>
                      <a:pt x="175502" y="176580"/>
                      <a:pt x="202419" y="233244"/>
                    </a:cubicBezTo>
                    <a:cubicBezTo>
                      <a:pt x="204562" y="237787"/>
                      <a:pt x="210563" y="236158"/>
                      <a:pt x="211678" y="232387"/>
                    </a:cubicBezTo>
                    <a:cubicBezTo>
                      <a:pt x="212192" y="231787"/>
                      <a:pt x="212621" y="231015"/>
                      <a:pt x="212706" y="22981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3" name="任意多边形: 形状 2032">
                <a:extLst>
                  <a:ext uri="{FF2B5EF4-FFF2-40B4-BE49-F238E27FC236}">
                    <a16:creationId xmlns:a16="http://schemas.microsoft.com/office/drawing/2014/main" id="{2FC12C17-7E44-87B2-0740-01946B90701B}"/>
                  </a:ext>
                </a:extLst>
              </p:cNvPr>
              <p:cNvSpPr/>
              <p:nvPr/>
            </p:nvSpPr>
            <p:spPr>
              <a:xfrm>
                <a:off x="5366345" y="1978282"/>
                <a:ext cx="129019" cy="150306"/>
              </a:xfrm>
              <a:custGeom>
                <a:avLst/>
                <a:gdLst>
                  <a:gd name="connsiteX0" fmla="*/ 97861 w 129019"/>
                  <a:gd name="connsiteY0" fmla="*/ 66002 h 150306"/>
                  <a:gd name="connsiteX1" fmla="*/ 8107 w 129019"/>
                  <a:gd name="connsiteY1" fmla="*/ 1794 h 150306"/>
                  <a:gd name="connsiteX2" fmla="*/ 4421 w 129019"/>
                  <a:gd name="connsiteY2" fmla="*/ 251 h 150306"/>
                  <a:gd name="connsiteX3" fmla="*/ 306 w 129019"/>
                  <a:gd name="connsiteY3" fmla="*/ 2737 h 150306"/>
                  <a:gd name="connsiteX4" fmla="*/ 29795 w 129019"/>
                  <a:gd name="connsiteY4" fmla="*/ 86576 h 150306"/>
                  <a:gd name="connsiteX5" fmla="*/ 118606 w 129019"/>
                  <a:gd name="connsiteY5" fmla="*/ 148812 h 150306"/>
                  <a:gd name="connsiteX6" fmla="*/ 124178 w 129019"/>
                  <a:gd name="connsiteY6" fmla="*/ 149841 h 150306"/>
                  <a:gd name="connsiteX7" fmla="*/ 128293 w 129019"/>
                  <a:gd name="connsiteY7" fmla="*/ 146155 h 150306"/>
                  <a:gd name="connsiteX8" fmla="*/ 97861 w 129019"/>
                  <a:gd name="connsiteY8" fmla="*/ 66002 h 15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150306">
                    <a:moveTo>
                      <a:pt x="97861" y="66002"/>
                    </a:moveTo>
                    <a:cubicBezTo>
                      <a:pt x="72315" y="39341"/>
                      <a:pt x="26880" y="34198"/>
                      <a:pt x="8107" y="1794"/>
                    </a:cubicBezTo>
                    <a:cubicBezTo>
                      <a:pt x="7335" y="508"/>
                      <a:pt x="5792" y="-6"/>
                      <a:pt x="4421" y="251"/>
                    </a:cubicBezTo>
                    <a:cubicBezTo>
                      <a:pt x="2706" y="-435"/>
                      <a:pt x="477" y="251"/>
                      <a:pt x="306" y="2737"/>
                    </a:cubicBezTo>
                    <a:cubicBezTo>
                      <a:pt x="-2266" y="33512"/>
                      <a:pt x="11707" y="62487"/>
                      <a:pt x="29795" y="86576"/>
                    </a:cubicBezTo>
                    <a:cubicBezTo>
                      <a:pt x="52084" y="116322"/>
                      <a:pt x="93146" y="122495"/>
                      <a:pt x="118606" y="148812"/>
                    </a:cubicBezTo>
                    <a:cubicBezTo>
                      <a:pt x="120321" y="150527"/>
                      <a:pt x="122378" y="150612"/>
                      <a:pt x="124178" y="149841"/>
                    </a:cubicBezTo>
                    <a:cubicBezTo>
                      <a:pt x="126064" y="149927"/>
                      <a:pt x="127950" y="148812"/>
                      <a:pt x="128293" y="146155"/>
                    </a:cubicBezTo>
                    <a:cubicBezTo>
                      <a:pt x="132408" y="115637"/>
                      <a:pt x="118606" y="87605"/>
                      <a:pt x="97861" y="6600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4" name="任意多边形: 形状 2033">
                <a:extLst>
                  <a:ext uri="{FF2B5EF4-FFF2-40B4-BE49-F238E27FC236}">
                    <a16:creationId xmlns:a16="http://schemas.microsoft.com/office/drawing/2014/main" id="{52EC7035-1460-28D8-AACF-70205C8AC812}"/>
                  </a:ext>
                </a:extLst>
              </p:cNvPr>
              <p:cNvSpPr/>
              <p:nvPr/>
            </p:nvSpPr>
            <p:spPr>
              <a:xfrm>
                <a:off x="5630838" y="1443580"/>
                <a:ext cx="118465" cy="271572"/>
              </a:xfrm>
              <a:custGeom>
                <a:avLst/>
                <a:gdLst>
                  <a:gd name="connsiteX0" fmla="*/ 117976 w 118465"/>
                  <a:gd name="connsiteY0" fmla="*/ 3458 h 271572"/>
                  <a:gd name="connsiteX1" fmla="*/ 114718 w 118465"/>
                  <a:gd name="connsiteY1" fmla="*/ 458 h 271572"/>
                  <a:gd name="connsiteX2" fmla="*/ 110346 w 118465"/>
                  <a:gd name="connsiteY2" fmla="*/ 2001 h 271572"/>
                  <a:gd name="connsiteX3" fmla="*/ 73313 w 118465"/>
                  <a:gd name="connsiteY3" fmla="*/ 67580 h 271572"/>
                  <a:gd name="connsiteX4" fmla="*/ 42709 w 118465"/>
                  <a:gd name="connsiteY4" fmla="*/ 131617 h 271572"/>
                  <a:gd name="connsiteX5" fmla="*/ 2161 w 118465"/>
                  <a:gd name="connsiteY5" fmla="*/ 261833 h 271572"/>
                  <a:gd name="connsiteX6" fmla="*/ 1132 w 118465"/>
                  <a:gd name="connsiteY6" fmla="*/ 264491 h 271572"/>
                  <a:gd name="connsiteX7" fmla="*/ 1132 w 118465"/>
                  <a:gd name="connsiteY7" fmla="*/ 264491 h 271572"/>
                  <a:gd name="connsiteX8" fmla="*/ 8762 w 118465"/>
                  <a:gd name="connsiteY8" fmla="*/ 269891 h 271572"/>
                  <a:gd name="connsiteX9" fmla="*/ 61740 w 118465"/>
                  <a:gd name="connsiteY9" fmla="*/ 224114 h 271572"/>
                  <a:gd name="connsiteX10" fmla="*/ 101431 w 118465"/>
                  <a:gd name="connsiteY10" fmla="*/ 164364 h 271572"/>
                  <a:gd name="connsiteX11" fmla="*/ 117976 w 118465"/>
                  <a:gd name="connsiteY11" fmla="*/ 3458 h 27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8465" h="271572">
                    <a:moveTo>
                      <a:pt x="117976" y="3458"/>
                    </a:moveTo>
                    <a:cubicBezTo>
                      <a:pt x="118061" y="1229"/>
                      <a:pt x="116347" y="286"/>
                      <a:pt x="114718" y="458"/>
                    </a:cubicBezTo>
                    <a:cubicBezTo>
                      <a:pt x="113261" y="-400"/>
                      <a:pt x="111118" y="-142"/>
                      <a:pt x="110346" y="2001"/>
                    </a:cubicBezTo>
                    <a:cubicBezTo>
                      <a:pt x="101774" y="25832"/>
                      <a:pt x="86772" y="46406"/>
                      <a:pt x="73313" y="67580"/>
                    </a:cubicBezTo>
                    <a:cubicBezTo>
                      <a:pt x="60540" y="87554"/>
                      <a:pt x="50939" y="109500"/>
                      <a:pt x="42709" y="131617"/>
                    </a:cubicBezTo>
                    <a:cubicBezTo>
                      <a:pt x="27707" y="171822"/>
                      <a:pt x="30108" y="228486"/>
                      <a:pt x="2161" y="261833"/>
                    </a:cubicBezTo>
                    <a:cubicBezTo>
                      <a:pt x="1390" y="262690"/>
                      <a:pt x="1218" y="263633"/>
                      <a:pt x="1132" y="264491"/>
                    </a:cubicBezTo>
                    <a:cubicBezTo>
                      <a:pt x="1132" y="264491"/>
                      <a:pt x="1132" y="264491"/>
                      <a:pt x="1132" y="264491"/>
                    </a:cubicBezTo>
                    <a:cubicBezTo>
                      <a:pt x="-2897" y="269034"/>
                      <a:pt x="4819" y="274349"/>
                      <a:pt x="8762" y="269891"/>
                    </a:cubicBezTo>
                    <a:cubicBezTo>
                      <a:pt x="24364" y="252146"/>
                      <a:pt x="46310" y="241774"/>
                      <a:pt x="61740" y="224114"/>
                    </a:cubicBezTo>
                    <a:cubicBezTo>
                      <a:pt x="77685" y="205940"/>
                      <a:pt x="90715" y="186052"/>
                      <a:pt x="101431" y="164364"/>
                    </a:cubicBezTo>
                    <a:cubicBezTo>
                      <a:pt x="126977" y="113186"/>
                      <a:pt x="115490" y="58236"/>
                      <a:pt x="117976" y="345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5" name="任意多边形: 形状 2034">
                <a:extLst>
                  <a:ext uri="{FF2B5EF4-FFF2-40B4-BE49-F238E27FC236}">
                    <a16:creationId xmlns:a16="http://schemas.microsoft.com/office/drawing/2014/main" id="{36EB8B7E-78B2-9F30-46C7-6D2206B0DD2D}"/>
                  </a:ext>
                </a:extLst>
              </p:cNvPr>
              <p:cNvSpPr/>
              <p:nvPr/>
            </p:nvSpPr>
            <p:spPr>
              <a:xfrm>
                <a:off x="5609261" y="1566209"/>
                <a:ext cx="245831" cy="276848"/>
              </a:xfrm>
              <a:custGeom>
                <a:avLst/>
                <a:gdLst>
                  <a:gd name="connsiteX0" fmla="*/ 245765 w 245831"/>
                  <a:gd name="connsiteY0" fmla="*/ 5387 h 276848"/>
                  <a:gd name="connsiteX1" fmla="*/ 245594 w 245831"/>
                  <a:gd name="connsiteY1" fmla="*/ 4187 h 276848"/>
                  <a:gd name="connsiteX2" fmla="*/ 245765 w 245831"/>
                  <a:gd name="connsiteY2" fmla="*/ 3587 h 276848"/>
                  <a:gd name="connsiteX3" fmla="*/ 239164 w 245831"/>
                  <a:gd name="connsiteY3" fmla="*/ 2130 h 276848"/>
                  <a:gd name="connsiteX4" fmla="*/ 115463 w 245831"/>
                  <a:gd name="connsiteY4" fmla="*/ 125488 h 276848"/>
                  <a:gd name="connsiteX5" fmla="*/ 592 w 245831"/>
                  <a:gd name="connsiteY5" fmla="*/ 266334 h 276848"/>
                  <a:gd name="connsiteX6" fmla="*/ 849 w 245831"/>
                  <a:gd name="connsiteY6" fmla="*/ 271221 h 276848"/>
                  <a:gd name="connsiteX7" fmla="*/ 8564 w 245831"/>
                  <a:gd name="connsiteY7" fmla="*/ 275507 h 276848"/>
                  <a:gd name="connsiteX8" fmla="*/ 98232 w 245831"/>
                  <a:gd name="connsiteY8" fmla="*/ 224329 h 276848"/>
                  <a:gd name="connsiteX9" fmla="*/ 170927 w 245831"/>
                  <a:gd name="connsiteY9" fmla="*/ 169379 h 276848"/>
                  <a:gd name="connsiteX10" fmla="*/ 245765 w 245831"/>
                  <a:gd name="connsiteY10" fmla="*/ 5387 h 27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5831" h="276848">
                    <a:moveTo>
                      <a:pt x="245765" y="5387"/>
                    </a:moveTo>
                    <a:cubicBezTo>
                      <a:pt x="245765" y="4959"/>
                      <a:pt x="245679" y="4530"/>
                      <a:pt x="245594" y="4187"/>
                    </a:cubicBezTo>
                    <a:cubicBezTo>
                      <a:pt x="245679" y="4016"/>
                      <a:pt x="245765" y="3759"/>
                      <a:pt x="245765" y="3587"/>
                    </a:cubicBezTo>
                    <a:cubicBezTo>
                      <a:pt x="246537" y="-185"/>
                      <a:pt x="240365" y="-1471"/>
                      <a:pt x="239164" y="2130"/>
                    </a:cubicBezTo>
                    <a:cubicBezTo>
                      <a:pt x="221676" y="55708"/>
                      <a:pt x="158154" y="93256"/>
                      <a:pt x="115463" y="125488"/>
                    </a:cubicBezTo>
                    <a:cubicBezTo>
                      <a:pt x="66000" y="162864"/>
                      <a:pt x="28281" y="211042"/>
                      <a:pt x="592" y="266334"/>
                    </a:cubicBezTo>
                    <a:cubicBezTo>
                      <a:pt x="-351" y="268306"/>
                      <a:pt x="-94" y="270020"/>
                      <a:pt x="849" y="271221"/>
                    </a:cubicBezTo>
                    <a:cubicBezTo>
                      <a:pt x="506" y="275164"/>
                      <a:pt x="5049" y="278936"/>
                      <a:pt x="8564" y="275507"/>
                    </a:cubicBezTo>
                    <a:cubicBezTo>
                      <a:pt x="32138" y="252533"/>
                      <a:pt x="69000" y="238988"/>
                      <a:pt x="98232" y="224329"/>
                    </a:cubicBezTo>
                    <a:cubicBezTo>
                      <a:pt x="125922" y="210442"/>
                      <a:pt x="149582" y="191668"/>
                      <a:pt x="170927" y="169379"/>
                    </a:cubicBezTo>
                    <a:cubicBezTo>
                      <a:pt x="212075" y="126688"/>
                      <a:pt x="244479" y="65566"/>
                      <a:pt x="245765" y="538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6" name="任意多边形: 形状 2035">
                <a:extLst>
                  <a:ext uri="{FF2B5EF4-FFF2-40B4-BE49-F238E27FC236}">
                    <a16:creationId xmlns:a16="http://schemas.microsoft.com/office/drawing/2014/main" id="{267FE956-80CE-C435-5D97-806BC3D76CA2}"/>
                  </a:ext>
                </a:extLst>
              </p:cNvPr>
              <p:cNvSpPr/>
              <p:nvPr/>
            </p:nvSpPr>
            <p:spPr>
              <a:xfrm>
                <a:off x="5577316" y="1734769"/>
                <a:ext cx="301542" cy="201665"/>
              </a:xfrm>
              <a:custGeom>
                <a:avLst/>
                <a:gdLst>
                  <a:gd name="connsiteX0" fmla="*/ 300171 w 301542"/>
                  <a:gd name="connsiteY0" fmla="*/ 2019 h 201665"/>
                  <a:gd name="connsiteX1" fmla="*/ 293570 w 301542"/>
                  <a:gd name="connsiteY1" fmla="*/ 2105 h 201665"/>
                  <a:gd name="connsiteX2" fmla="*/ 220447 w 301542"/>
                  <a:gd name="connsiteY2" fmla="*/ 49082 h 201665"/>
                  <a:gd name="connsiteX3" fmla="*/ 135236 w 301542"/>
                  <a:gd name="connsiteY3" fmla="*/ 84143 h 201665"/>
                  <a:gd name="connsiteX4" fmla="*/ 3048 w 301542"/>
                  <a:gd name="connsiteY4" fmla="*/ 189585 h 201665"/>
                  <a:gd name="connsiteX5" fmla="*/ 1505 w 301542"/>
                  <a:gd name="connsiteY5" fmla="*/ 192843 h 201665"/>
                  <a:gd name="connsiteX6" fmla="*/ 9049 w 301542"/>
                  <a:gd name="connsiteY6" fmla="*/ 200558 h 201665"/>
                  <a:gd name="connsiteX7" fmla="*/ 109518 w 301542"/>
                  <a:gd name="connsiteY7" fmla="*/ 166611 h 201665"/>
                  <a:gd name="connsiteX8" fmla="*/ 196958 w 301542"/>
                  <a:gd name="connsiteY8" fmla="*/ 131635 h 201665"/>
                  <a:gd name="connsiteX9" fmla="*/ 301543 w 301542"/>
                  <a:gd name="connsiteY9" fmla="*/ 4591 h 201665"/>
                  <a:gd name="connsiteX10" fmla="*/ 300171 w 301542"/>
                  <a:gd name="connsiteY10" fmla="*/ 2019 h 201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1542" h="201665">
                    <a:moveTo>
                      <a:pt x="300171" y="2019"/>
                    </a:moveTo>
                    <a:cubicBezTo>
                      <a:pt x="299142" y="-381"/>
                      <a:pt x="295028" y="-981"/>
                      <a:pt x="293570" y="2105"/>
                    </a:cubicBezTo>
                    <a:cubicBezTo>
                      <a:pt x="282083" y="25336"/>
                      <a:pt x="242821" y="39567"/>
                      <a:pt x="220447" y="49082"/>
                    </a:cubicBezTo>
                    <a:cubicBezTo>
                      <a:pt x="192158" y="61169"/>
                      <a:pt x="163097" y="71028"/>
                      <a:pt x="135236" y="84143"/>
                    </a:cubicBezTo>
                    <a:cubicBezTo>
                      <a:pt x="82687" y="108918"/>
                      <a:pt x="42225" y="147494"/>
                      <a:pt x="3048" y="189585"/>
                    </a:cubicBezTo>
                    <a:cubicBezTo>
                      <a:pt x="2105" y="190614"/>
                      <a:pt x="1677" y="191728"/>
                      <a:pt x="1505" y="192843"/>
                    </a:cubicBezTo>
                    <a:cubicBezTo>
                      <a:pt x="-3038" y="196958"/>
                      <a:pt x="3648" y="204501"/>
                      <a:pt x="9049" y="200558"/>
                    </a:cubicBezTo>
                    <a:cubicBezTo>
                      <a:pt x="38538" y="179127"/>
                      <a:pt x="74800" y="174326"/>
                      <a:pt x="109518" y="166611"/>
                    </a:cubicBezTo>
                    <a:cubicBezTo>
                      <a:pt x="140465" y="159839"/>
                      <a:pt x="169526" y="147409"/>
                      <a:pt x="196958" y="131635"/>
                    </a:cubicBezTo>
                    <a:cubicBezTo>
                      <a:pt x="243164" y="105060"/>
                      <a:pt x="291684" y="59369"/>
                      <a:pt x="301543" y="4591"/>
                    </a:cubicBezTo>
                    <a:cubicBezTo>
                      <a:pt x="301543" y="3305"/>
                      <a:pt x="301028" y="2448"/>
                      <a:pt x="300171" y="201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7" name="任意多边形: 形状 2036">
                <a:extLst>
                  <a:ext uri="{FF2B5EF4-FFF2-40B4-BE49-F238E27FC236}">
                    <a16:creationId xmlns:a16="http://schemas.microsoft.com/office/drawing/2014/main" id="{2B530AB7-4E6D-7E0C-847E-855C274ED979}"/>
                  </a:ext>
                </a:extLst>
              </p:cNvPr>
              <p:cNvSpPr/>
              <p:nvPr/>
            </p:nvSpPr>
            <p:spPr>
              <a:xfrm>
                <a:off x="5530664" y="1900816"/>
                <a:ext cx="308775" cy="143316"/>
              </a:xfrm>
              <a:custGeom>
                <a:avLst/>
                <a:gdLst>
                  <a:gd name="connsiteX0" fmla="*/ 308160 w 308775"/>
                  <a:gd name="connsiteY0" fmla="*/ 4593 h 143316"/>
                  <a:gd name="connsiteX1" fmla="*/ 303188 w 308775"/>
                  <a:gd name="connsiteY1" fmla="*/ 907 h 143316"/>
                  <a:gd name="connsiteX2" fmla="*/ 131395 w 308775"/>
                  <a:gd name="connsiteY2" fmla="*/ 48827 h 143316"/>
                  <a:gd name="connsiteX3" fmla="*/ 1008 w 308775"/>
                  <a:gd name="connsiteY3" fmla="*/ 133523 h 143316"/>
                  <a:gd name="connsiteX4" fmla="*/ 1351 w 308775"/>
                  <a:gd name="connsiteY4" fmla="*/ 139867 h 143316"/>
                  <a:gd name="connsiteX5" fmla="*/ 9923 w 308775"/>
                  <a:gd name="connsiteY5" fmla="*/ 141924 h 143316"/>
                  <a:gd name="connsiteX6" fmla="*/ 109964 w 308775"/>
                  <a:gd name="connsiteY6" fmla="*/ 119207 h 143316"/>
                  <a:gd name="connsiteX7" fmla="*/ 189603 w 308775"/>
                  <a:gd name="connsiteY7" fmla="*/ 106091 h 143316"/>
                  <a:gd name="connsiteX8" fmla="*/ 308675 w 308775"/>
                  <a:gd name="connsiteY8" fmla="*/ 7079 h 143316"/>
                  <a:gd name="connsiteX9" fmla="*/ 308160 w 308775"/>
                  <a:gd name="connsiteY9" fmla="*/ 4593 h 14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775" h="143316">
                    <a:moveTo>
                      <a:pt x="308160" y="4593"/>
                    </a:moveTo>
                    <a:cubicBezTo>
                      <a:pt x="309189" y="1764"/>
                      <a:pt x="305674" y="-1665"/>
                      <a:pt x="303188" y="907"/>
                    </a:cubicBezTo>
                    <a:cubicBezTo>
                      <a:pt x="258869" y="47456"/>
                      <a:pt x="189174" y="36397"/>
                      <a:pt x="131395" y="48827"/>
                    </a:cubicBezTo>
                    <a:cubicBezTo>
                      <a:pt x="78417" y="60229"/>
                      <a:pt x="31611" y="88689"/>
                      <a:pt x="1008" y="133523"/>
                    </a:cubicBezTo>
                    <a:cubicBezTo>
                      <a:pt x="-621" y="135838"/>
                      <a:pt x="-107" y="138238"/>
                      <a:pt x="1351" y="139867"/>
                    </a:cubicBezTo>
                    <a:cubicBezTo>
                      <a:pt x="2808" y="142867"/>
                      <a:pt x="6665" y="144753"/>
                      <a:pt x="9923" y="141924"/>
                    </a:cubicBezTo>
                    <a:cubicBezTo>
                      <a:pt x="36841" y="118350"/>
                      <a:pt x="76446" y="120065"/>
                      <a:pt x="109964" y="119207"/>
                    </a:cubicBezTo>
                    <a:cubicBezTo>
                      <a:pt x="137311" y="118522"/>
                      <a:pt x="163457" y="114492"/>
                      <a:pt x="189603" y="106091"/>
                    </a:cubicBezTo>
                    <a:cubicBezTo>
                      <a:pt x="236580" y="90918"/>
                      <a:pt x="293930" y="57743"/>
                      <a:pt x="308675" y="7079"/>
                    </a:cubicBezTo>
                    <a:cubicBezTo>
                      <a:pt x="308932" y="6222"/>
                      <a:pt x="308675" y="5279"/>
                      <a:pt x="308160" y="459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8" name="任意多边形: 形状 2037">
                <a:extLst>
                  <a:ext uri="{FF2B5EF4-FFF2-40B4-BE49-F238E27FC236}">
                    <a16:creationId xmlns:a16="http://schemas.microsoft.com/office/drawing/2014/main" id="{9BDA5CAF-58CC-1AD5-2A48-19255ED90700}"/>
                  </a:ext>
                </a:extLst>
              </p:cNvPr>
              <p:cNvSpPr/>
              <p:nvPr/>
            </p:nvSpPr>
            <p:spPr>
              <a:xfrm>
                <a:off x="5484380" y="2052878"/>
                <a:ext cx="229723" cy="81593"/>
              </a:xfrm>
              <a:custGeom>
                <a:avLst/>
                <a:gdLst>
                  <a:gd name="connsiteX0" fmla="*/ 226285 w 229723"/>
                  <a:gd name="connsiteY0" fmla="*/ 64 h 81593"/>
                  <a:gd name="connsiteX1" fmla="*/ 223885 w 229723"/>
                  <a:gd name="connsiteY1" fmla="*/ 579 h 81593"/>
                  <a:gd name="connsiteX2" fmla="*/ 110471 w 229723"/>
                  <a:gd name="connsiteY2" fmla="*/ 16352 h 81593"/>
                  <a:gd name="connsiteX3" fmla="*/ 1943 w 229723"/>
                  <a:gd name="connsiteY3" fmla="*/ 69844 h 81593"/>
                  <a:gd name="connsiteX4" fmla="*/ 914 w 229723"/>
                  <a:gd name="connsiteY4" fmla="*/ 72673 h 81593"/>
                  <a:gd name="connsiteX5" fmla="*/ 6487 w 229723"/>
                  <a:gd name="connsiteY5" fmla="*/ 81332 h 81593"/>
                  <a:gd name="connsiteX6" fmla="*/ 229457 w 229723"/>
                  <a:gd name="connsiteY6" fmla="*/ 4008 h 81593"/>
                  <a:gd name="connsiteX7" fmla="*/ 226285 w 229723"/>
                  <a:gd name="connsiteY7" fmla="*/ 64 h 81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9723" h="81593">
                    <a:moveTo>
                      <a:pt x="226285" y="64"/>
                    </a:moveTo>
                    <a:cubicBezTo>
                      <a:pt x="225514" y="-107"/>
                      <a:pt x="224657" y="64"/>
                      <a:pt x="223885" y="579"/>
                    </a:cubicBezTo>
                    <a:cubicBezTo>
                      <a:pt x="192767" y="22953"/>
                      <a:pt x="146904" y="14380"/>
                      <a:pt x="110471" y="16352"/>
                    </a:cubicBezTo>
                    <a:cubicBezTo>
                      <a:pt x="67351" y="18667"/>
                      <a:pt x="27061" y="33326"/>
                      <a:pt x="1943" y="69844"/>
                    </a:cubicBezTo>
                    <a:cubicBezTo>
                      <a:pt x="1343" y="70787"/>
                      <a:pt x="1000" y="71730"/>
                      <a:pt x="914" y="72673"/>
                    </a:cubicBezTo>
                    <a:cubicBezTo>
                      <a:pt x="-1486" y="76617"/>
                      <a:pt x="1000" y="82960"/>
                      <a:pt x="6487" y="81332"/>
                    </a:cubicBezTo>
                    <a:cubicBezTo>
                      <a:pt x="79353" y="59986"/>
                      <a:pt x="191910" y="92990"/>
                      <a:pt x="229457" y="4008"/>
                    </a:cubicBezTo>
                    <a:cubicBezTo>
                      <a:pt x="230486" y="1693"/>
                      <a:pt x="228343" y="-107"/>
                      <a:pt x="226285" y="6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9" name="任意多边形: 形状 2038">
                <a:extLst>
                  <a:ext uri="{FF2B5EF4-FFF2-40B4-BE49-F238E27FC236}">
                    <a16:creationId xmlns:a16="http://schemas.microsoft.com/office/drawing/2014/main" id="{C78C81BB-8E09-BF92-4520-35F647DA9135}"/>
                  </a:ext>
                </a:extLst>
              </p:cNvPr>
              <p:cNvSpPr/>
              <p:nvPr/>
            </p:nvSpPr>
            <p:spPr>
              <a:xfrm>
                <a:off x="5395961" y="1596506"/>
                <a:ext cx="241988" cy="656595"/>
              </a:xfrm>
              <a:custGeom>
                <a:avLst/>
                <a:gdLst>
                  <a:gd name="connsiteX0" fmla="*/ 241153 w 241988"/>
                  <a:gd name="connsiteY0" fmla="*/ 3722 h 656595"/>
                  <a:gd name="connsiteX1" fmla="*/ 234123 w 241988"/>
                  <a:gd name="connsiteY1" fmla="*/ 3122 h 656595"/>
                  <a:gd name="connsiteX2" fmla="*/ 234381 w 241988"/>
                  <a:gd name="connsiteY2" fmla="*/ 87304 h 656595"/>
                  <a:gd name="connsiteX3" fmla="*/ 226322 w 241988"/>
                  <a:gd name="connsiteY3" fmla="*/ 172686 h 656595"/>
                  <a:gd name="connsiteX4" fmla="*/ 174116 w 241988"/>
                  <a:gd name="connsiteY4" fmla="*/ 345508 h 656595"/>
                  <a:gd name="connsiteX5" fmla="*/ 1209 w 241988"/>
                  <a:gd name="connsiteY5" fmla="*/ 648717 h 656595"/>
                  <a:gd name="connsiteX6" fmla="*/ 9695 w 241988"/>
                  <a:gd name="connsiteY6" fmla="*/ 654718 h 656595"/>
                  <a:gd name="connsiteX7" fmla="*/ 183289 w 241988"/>
                  <a:gd name="connsiteY7" fmla="*/ 348937 h 656595"/>
                  <a:gd name="connsiteX8" fmla="*/ 234123 w 241988"/>
                  <a:gd name="connsiteY8" fmla="*/ 183059 h 656595"/>
                  <a:gd name="connsiteX9" fmla="*/ 241153 w 241988"/>
                  <a:gd name="connsiteY9" fmla="*/ 3722 h 656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1988" h="656595">
                    <a:moveTo>
                      <a:pt x="241153" y="3722"/>
                    </a:moveTo>
                    <a:cubicBezTo>
                      <a:pt x="241239" y="-821"/>
                      <a:pt x="234123" y="-1421"/>
                      <a:pt x="234123" y="3122"/>
                    </a:cubicBezTo>
                    <a:cubicBezTo>
                      <a:pt x="234381" y="26011"/>
                      <a:pt x="233181" y="59444"/>
                      <a:pt x="234381" y="87304"/>
                    </a:cubicBezTo>
                    <a:cubicBezTo>
                      <a:pt x="235666" y="116022"/>
                      <a:pt x="231295" y="144483"/>
                      <a:pt x="226322" y="172686"/>
                    </a:cubicBezTo>
                    <a:cubicBezTo>
                      <a:pt x="215950" y="232265"/>
                      <a:pt x="196319" y="289444"/>
                      <a:pt x="174116" y="345508"/>
                    </a:cubicBezTo>
                    <a:cubicBezTo>
                      <a:pt x="131425" y="453521"/>
                      <a:pt x="76904" y="560163"/>
                      <a:pt x="1209" y="648717"/>
                    </a:cubicBezTo>
                    <a:cubicBezTo>
                      <a:pt x="-3163" y="653775"/>
                      <a:pt x="5409" y="659690"/>
                      <a:pt x="9695" y="654718"/>
                    </a:cubicBezTo>
                    <a:cubicBezTo>
                      <a:pt x="86077" y="565393"/>
                      <a:pt x="139569" y="457465"/>
                      <a:pt x="183289" y="348937"/>
                    </a:cubicBezTo>
                    <a:cubicBezTo>
                      <a:pt x="204977" y="295102"/>
                      <a:pt x="222722" y="239980"/>
                      <a:pt x="234123" y="183059"/>
                    </a:cubicBezTo>
                    <a:cubicBezTo>
                      <a:pt x="246382" y="122194"/>
                      <a:pt x="240467" y="49414"/>
                      <a:pt x="241153" y="372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0" name="任意多边形: 形状 2039">
                <a:extLst>
                  <a:ext uri="{FF2B5EF4-FFF2-40B4-BE49-F238E27FC236}">
                    <a16:creationId xmlns:a16="http://schemas.microsoft.com/office/drawing/2014/main" id="{AD5183DB-5AE1-4FD6-2E7E-A0DE45F486BC}"/>
                  </a:ext>
                </a:extLst>
              </p:cNvPr>
              <p:cNvSpPr/>
              <p:nvPr/>
            </p:nvSpPr>
            <p:spPr>
              <a:xfrm>
                <a:off x="5577979" y="1324600"/>
                <a:ext cx="76338" cy="283716"/>
              </a:xfrm>
              <a:custGeom>
                <a:avLst/>
                <a:gdLst>
                  <a:gd name="connsiteX0" fmla="*/ 69250 w 76338"/>
                  <a:gd name="connsiteY0" fmla="*/ 143868 h 283716"/>
                  <a:gd name="connsiteX1" fmla="*/ 19272 w 76338"/>
                  <a:gd name="connsiteY1" fmla="*/ 3965 h 283716"/>
                  <a:gd name="connsiteX2" fmla="*/ 17901 w 76338"/>
                  <a:gd name="connsiteY2" fmla="*/ 1994 h 283716"/>
                  <a:gd name="connsiteX3" fmla="*/ 11214 w 76338"/>
                  <a:gd name="connsiteY3" fmla="*/ 2251 h 283716"/>
                  <a:gd name="connsiteX4" fmla="*/ 3242 w 76338"/>
                  <a:gd name="connsiteY4" fmla="*/ 131867 h 283716"/>
                  <a:gd name="connsiteX5" fmla="*/ 19787 w 76338"/>
                  <a:gd name="connsiteY5" fmla="*/ 204047 h 283716"/>
                  <a:gd name="connsiteX6" fmla="*/ 49790 w 76338"/>
                  <a:gd name="connsiteY6" fmla="*/ 278457 h 283716"/>
                  <a:gd name="connsiteX7" fmla="*/ 51333 w 76338"/>
                  <a:gd name="connsiteY7" fmla="*/ 280943 h 283716"/>
                  <a:gd name="connsiteX8" fmla="*/ 60077 w 76338"/>
                  <a:gd name="connsiteY8" fmla="*/ 280943 h 283716"/>
                  <a:gd name="connsiteX9" fmla="*/ 69250 w 76338"/>
                  <a:gd name="connsiteY9" fmla="*/ 143868 h 28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38" h="283716">
                    <a:moveTo>
                      <a:pt x="69250" y="143868"/>
                    </a:moveTo>
                    <a:cubicBezTo>
                      <a:pt x="58277" y="95005"/>
                      <a:pt x="28702" y="53600"/>
                      <a:pt x="19272" y="3965"/>
                    </a:cubicBezTo>
                    <a:cubicBezTo>
                      <a:pt x="19101" y="3022"/>
                      <a:pt x="18501" y="2422"/>
                      <a:pt x="17901" y="1994"/>
                    </a:cubicBezTo>
                    <a:cubicBezTo>
                      <a:pt x="16786" y="-492"/>
                      <a:pt x="12157" y="-921"/>
                      <a:pt x="11214" y="2251"/>
                    </a:cubicBezTo>
                    <a:cubicBezTo>
                      <a:pt x="-1645" y="44427"/>
                      <a:pt x="-2159" y="88404"/>
                      <a:pt x="3242" y="131867"/>
                    </a:cubicBezTo>
                    <a:cubicBezTo>
                      <a:pt x="6328" y="156384"/>
                      <a:pt x="12586" y="180473"/>
                      <a:pt x="19787" y="204047"/>
                    </a:cubicBezTo>
                    <a:cubicBezTo>
                      <a:pt x="27673" y="229765"/>
                      <a:pt x="43018" y="252654"/>
                      <a:pt x="49790" y="278457"/>
                    </a:cubicBezTo>
                    <a:cubicBezTo>
                      <a:pt x="50047" y="279571"/>
                      <a:pt x="50648" y="280343"/>
                      <a:pt x="51333" y="280943"/>
                    </a:cubicBezTo>
                    <a:cubicBezTo>
                      <a:pt x="52619" y="284200"/>
                      <a:pt x="58106" y="285058"/>
                      <a:pt x="60077" y="280943"/>
                    </a:cubicBezTo>
                    <a:cubicBezTo>
                      <a:pt x="80566" y="238509"/>
                      <a:pt x="79365" y="189131"/>
                      <a:pt x="69250" y="14386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2" name="图形 2">
              <a:extLst>
                <a:ext uri="{FF2B5EF4-FFF2-40B4-BE49-F238E27FC236}">
                  <a16:creationId xmlns:a16="http://schemas.microsoft.com/office/drawing/2014/main" id="{9C3CE195-6EC2-73D7-55CA-FC5415814E11}"/>
                </a:ext>
              </a:extLst>
            </p:cNvPr>
            <p:cNvGrpSpPr/>
            <p:nvPr/>
          </p:nvGrpSpPr>
          <p:grpSpPr>
            <a:xfrm>
              <a:off x="5628218" y="1105295"/>
              <a:ext cx="372572" cy="397892"/>
              <a:chOff x="5628218" y="1105295"/>
              <a:chExt cx="372572" cy="397892"/>
            </a:xfrm>
          </p:grpSpPr>
          <p:sp>
            <p:nvSpPr>
              <p:cNvPr id="2027" name="任意多边形: 形状 2026">
                <a:extLst>
                  <a:ext uri="{FF2B5EF4-FFF2-40B4-BE49-F238E27FC236}">
                    <a16:creationId xmlns:a16="http://schemas.microsoft.com/office/drawing/2014/main" id="{6CE79EE4-8344-4084-5F0D-094174DBBA9B}"/>
                  </a:ext>
                </a:extLst>
              </p:cNvPr>
              <p:cNvSpPr/>
              <p:nvPr/>
            </p:nvSpPr>
            <p:spPr>
              <a:xfrm>
                <a:off x="5628218" y="1105295"/>
                <a:ext cx="372572" cy="397892"/>
              </a:xfrm>
              <a:custGeom>
                <a:avLst/>
                <a:gdLst>
                  <a:gd name="connsiteX0" fmla="*/ 371770 w 372572"/>
                  <a:gd name="connsiteY0" fmla="*/ 107713 h 397892"/>
                  <a:gd name="connsiteX1" fmla="*/ 303018 w 372572"/>
                  <a:gd name="connsiteY1" fmla="*/ 104884 h 397892"/>
                  <a:gd name="connsiteX2" fmla="*/ 231438 w 372572"/>
                  <a:gd name="connsiteY2" fmla="*/ 150061 h 397892"/>
                  <a:gd name="connsiteX3" fmla="*/ 225352 w 372572"/>
                  <a:gd name="connsiteY3" fmla="*/ 77709 h 397892"/>
                  <a:gd name="connsiteX4" fmla="*/ 172031 w 372572"/>
                  <a:gd name="connsiteY4" fmla="*/ 214 h 397892"/>
                  <a:gd name="connsiteX5" fmla="*/ 131483 w 372572"/>
                  <a:gd name="connsiteY5" fmla="*/ 74795 h 397892"/>
                  <a:gd name="connsiteX6" fmla="*/ 135855 w 372572"/>
                  <a:gd name="connsiteY6" fmla="*/ 140289 h 397892"/>
                  <a:gd name="connsiteX7" fmla="*/ 73018 w 372572"/>
                  <a:gd name="connsiteY7" fmla="*/ 99312 h 397892"/>
                  <a:gd name="connsiteX8" fmla="*/ 4267 w 372572"/>
                  <a:gd name="connsiteY8" fmla="*/ 107370 h 397892"/>
                  <a:gd name="connsiteX9" fmla="*/ 25012 w 372572"/>
                  <a:gd name="connsiteY9" fmla="*/ 170292 h 397892"/>
                  <a:gd name="connsiteX10" fmla="*/ 103708 w 372572"/>
                  <a:gd name="connsiteY10" fmla="*/ 211526 h 397892"/>
                  <a:gd name="connsiteX11" fmla="*/ 38642 w 372572"/>
                  <a:gd name="connsiteY11" fmla="*/ 257475 h 397892"/>
                  <a:gd name="connsiteX12" fmla="*/ 24841 w 372572"/>
                  <a:gd name="connsiteY12" fmla="*/ 308738 h 397892"/>
                  <a:gd name="connsiteX13" fmla="*/ 90506 w 372572"/>
                  <a:gd name="connsiteY13" fmla="*/ 306081 h 397892"/>
                  <a:gd name="connsiteX14" fmla="*/ 144256 w 372572"/>
                  <a:gd name="connsiteY14" fmla="*/ 271019 h 397892"/>
                  <a:gd name="connsiteX15" fmla="*/ 148028 w 372572"/>
                  <a:gd name="connsiteY15" fmla="*/ 347315 h 397892"/>
                  <a:gd name="connsiteX16" fmla="*/ 186090 w 372572"/>
                  <a:gd name="connsiteY16" fmla="*/ 397892 h 397892"/>
                  <a:gd name="connsiteX17" fmla="*/ 222780 w 372572"/>
                  <a:gd name="connsiteY17" fmla="*/ 350658 h 397892"/>
                  <a:gd name="connsiteX18" fmla="*/ 214722 w 372572"/>
                  <a:gd name="connsiteY18" fmla="*/ 262104 h 397892"/>
                  <a:gd name="connsiteX19" fmla="*/ 297275 w 372572"/>
                  <a:gd name="connsiteY19" fmla="*/ 310967 h 397892"/>
                  <a:gd name="connsiteX20" fmla="*/ 358911 w 372572"/>
                  <a:gd name="connsiteY20" fmla="*/ 291250 h 397892"/>
                  <a:gd name="connsiteX21" fmla="*/ 324192 w 372572"/>
                  <a:gd name="connsiteY21" fmla="*/ 232100 h 397892"/>
                  <a:gd name="connsiteX22" fmla="*/ 275415 w 372572"/>
                  <a:gd name="connsiteY22" fmla="*/ 207326 h 397892"/>
                  <a:gd name="connsiteX23" fmla="*/ 333965 w 372572"/>
                  <a:gd name="connsiteY23" fmla="*/ 177151 h 397892"/>
                  <a:gd name="connsiteX24" fmla="*/ 371770 w 372572"/>
                  <a:gd name="connsiteY24" fmla="*/ 107713 h 397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72572" h="397892">
                    <a:moveTo>
                      <a:pt x="371770" y="107713"/>
                    </a:moveTo>
                    <a:cubicBezTo>
                      <a:pt x="364655" y="81053"/>
                      <a:pt x="319563" y="99141"/>
                      <a:pt x="303018" y="104884"/>
                    </a:cubicBezTo>
                    <a:cubicBezTo>
                      <a:pt x="276701" y="114057"/>
                      <a:pt x="251240" y="129745"/>
                      <a:pt x="231438" y="150061"/>
                    </a:cubicBezTo>
                    <a:cubicBezTo>
                      <a:pt x="236324" y="126573"/>
                      <a:pt x="232638" y="101627"/>
                      <a:pt x="225352" y="77709"/>
                    </a:cubicBezTo>
                    <a:cubicBezTo>
                      <a:pt x="218665" y="55764"/>
                      <a:pt x="198863" y="4329"/>
                      <a:pt x="172031" y="214"/>
                    </a:cubicBezTo>
                    <a:cubicBezTo>
                      <a:pt x="144084" y="-4158"/>
                      <a:pt x="133454" y="59707"/>
                      <a:pt x="131483" y="74795"/>
                    </a:cubicBezTo>
                    <a:cubicBezTo>
                      <a:pt x="129082" y="93054"/>
                      <a:pt x="128740" y="119286"/>
                      <a:pt x="135855" y="140289"/>
                    </a:cubicBezTo>
                    <a:cubicBezTo>
                      <a:pt x="118367" y="122029"/>
                      <a:pt x="98993" y="106256"/>
                      <a:pt x="73018" y="99312"/>
                    </a:cubicBezTo>
                    <a:cubicBezTo>
                      <a:pt x="51244" y="93397"/>
                      <a:pt x="19869" y="85939"/>
                      <a:pt x="4267" y="107370"/>
                    </a:cubicBezTo>
                    <a:cubicBezTo>
                      <a:pt x="-9278" y="125973"/>
                      <a:pt x="12668" y="157605"/>
                      <a:pt x="25012" y="170292"/>
                    </a:cubicBezTo>
                    <a:cubicBezTo>
                      <a:pt x="43186" y="188895"/>
                      <a:pt x="75076" y="206897"/>
                      <a:pt x="103708" y="211526"/>
                    </a:cubicBezTo>
                    <a:cubicBezTo>
                      <a:pt x="78762" y="221385"/>
                      <a:pt x="55359" y="236301"/>
                      <a:pt x="38642" y="257475"/>
                    </a:cubicBezTo>
                    <a:cubicBezTo>
                      <a:pt x="31356" y="266733"/>
                      <a:pt x="8810" y="297680"/>
                      <a:pt x="24841" y="308738"/>
                    </a:cubicBezTo>
                    <a:cubicBezTo>
                      <a:pt x="42843" y="321168"/>
                      <a:pt x="71132" y="311139"/>
                      <a:pt x="90506" y="306081"/>
                    </a:cubicBezTo>
                    <a:cubicBezTo>
                      <a:pt x="111509" y="300594"/>
                      <a:pt x="131140" y="288250"/>
                      <a:pt x="144256" y="271019"/>
                    </a:cubicBezTo>
                    <a:cubicBezTo>
                      <a:pt x="141512" y="296565"/>
                      <a:pt x="141598" y="321511"/>
                      <a:pt x="148028" y="347315"/>
                    </a:cubicBezTo>
                    <a:cubicBezTo>
                      <a:pt x="151714" y="362316"/>
                      <a:pt x="165430" y="397892"/>
                      <a:pt x="186090" y="397892"/>
                    </a:cubicBezTo>
                    <a:cubicBezTo>
                      <a:pt x="209835" y="397892"/>
                      <a:pt x="218322" y="369860"/>
                      <a:pt x="222780" y="350658"/>
                    </a:cubicBezTo>
                    <a:cubicBezTo>
                      <a:pt x="229123" y="322969"/>
                      <a:pt x="224923" y="290136"/>
                      <a:pt x="214722" y="262104"/>
                    </a:cubicBezTo>
                    <a:cubicBezTo>
                      <a:pt x="238810" y="284050"/>
                      <a:pt x="264785" y="303080"/>
                      <a:pt x="297275" y="310967"/>
                    </a:cubicBezTo>
                    <a:cubicBezTo>
                      <a:pt x="316220" y="315596"/>
                      <a:pt x="355739" y="317825"/>
                      <a:pt x="358911" y="291250"/>
                    </a:cubicBezTo>
                    <a:cubicBezTo>
                      <a:pt x="361568" y="269476"/>
                      <a:pt x="337823" y="245902"/>
                      <a:pt x="324192" y="232100"/>
                    </a:cubicBezTo>
                    <a:cubicBezTo>
                      <a:pt x="310562" y="218298"/>
                      <a:pt x="293503" y="210583"/>
                      <a:pt x="275415" y="207326"/>
                    </a:cubicBezTo>
                    <a:cubicBezTo>
                      <a:pt x="296075" y="201153"/>
                      <a:pt x="315449" y="191895"/>
                      <a:pt x="333965" y="177151"/>
                    </a:cubicBezTo>
                    <a:cubicBezTo>
                      <a:pt x="349481" y="164892"/>
                      <a:pt x="377685" y="130173"/>
                      <a:pt x="371770" y="10771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8" name="任意多边形: 形状 2027">
                <a:extLst>
                  <a:ext uri="{FF2B5EF4-FFF2-40B4-BE49-F238E27FC236}">
                    <a16:creationId xmlns:a16="http://schemas.microsoft.com/office/drawing/2014/main" id="{39B781A5-78AE-9864-D708-874D14F8C79E}"/>
                  </a:ext>
                </a:extLst>
              </p:cNvPr>
              <p:cNvSpPr/>
              <p:nvPr/>
            </p:nvSpPr>
            <p:spPr>
              <a:xfrm>
                <a:off x="5738129" y="1243315"/>
                <a:ext cx="135255" cy="124883"/>
              </a:xfrm>
              <a:custGeom>
                <a:avLst/>
                <a:gdLst>
                  <a:gd name="connsiteX0" fmla="*/ 134043 w 135255"/>
                  <a:gd name="connsiteY0" fmla="*/ 40502 h 124883"/>
                  <a:gd name="connsiteX1" fmla="*/ 128299 w 135255"/>
                  <a:gd name="connsiteY1" fmla="*/ 32530 h 124883"/>
                  <a:gd name="connsiteX2" fmla="*/ 101638 w 135255"/>
                  <a:gd name="connsiteY2" fmla="*/ 39302 h 124883"/>
                  <a:gd name="connsiteX3" fmla="*/ 100696 w 135255"/>
                  <a:gd name="connsiteY3" fmla="*/ 5783 h 124883"/>
                  <a:gd name="connsiteX4" fmla="*/ 91780 w 135255"/>
                  <a:gd name="connsiteY4" fmla="*/ 3040 h 124883"/>
                  <a:gd name="connsiteX5" fmla="*/ 72063 w 135255"/>
                  <a:gd name="connsiteY5" fmla="*/ 24986 h 124883"/>
                  <a:gd name="connsiteX6" fmla="*/ 54318 w 135255"/>
                  <a:gd name="connsiteY6" fmla="*/ 1154 h 124883"/>
                  <a:gd name="connsiteX7" fmla="*/ 47117 w 135255"/>
                  <a:gd name="connsiteY7" fmla="*/ 3812 h 124883"/>
                  <a:gd name="connsiteX8" fmla="*/ 45317 w 135255"/>
                  <a:gd name="connsiteY8" fmla="*/ 29786 h 124883"/>
                  <a:gd name="connsiteX9" fmla="*/ 17457 w 135255"/>
                  <a:gd name="connsiteY9" fmla="*/ 17356 h 124883"/>
                  <a:gd name="connsiteX10" fmla="*/ 10770 w 135255"/>
                  <a:gd name="connsiteY10" fmla="*/ 25500 h 124883"/>
                  <a:gd name="connsiteX11" fmla="*/ 28429 w 135255"/>
                  <a:gd name="connsiteY11" fmla="*/ 49675 h 124883"/>
                  <a:gd name="connsiteX12" fmla="*/ 2198 w 135255"/>
                  <a:gd name="connsiteY12" fmla="*/ 62962 h 124883"/>
                  <a:gd name="connsiteX13" fmla="*/ 3055 w 135255"/>
                  <a:gd name="connsiteY13" fmla="*/ 72220 h 124883"/>
                  <a:gd name="connsiteX14" fmla="*/ 38374 w 135255"/>
                  <a:gd name="connsiteY14" fmla="*/ 80450 h 124883"/>
                  <a:gd name="connsiteX15" fmla="*/ 35888 w 135255"/>
                  <a:gd name="connsiteY15" fmla="*/ 113711 h 124883"/>
                  <a:gd name="connsiteX16" fmla="*/ 44289 w 135255"/>
                  <a:gd name="connsiteY16" fmla="*/ 117483 h 124883"/>
                  <a:gd name="connsiteX17" fmla="*/ 66320 w 135255"/>
                  <a:gd name="connsiteY17" fmla="*/ 97681 h 124883"/>
                  <a:gd name="connsiteX18" fmla="*/ 84579 w 135255"/>
                  <a:gd name="connsiteY18" fmla="*/ 122798 h 124883"/>
                  <a:gd name="connsiteX19" fmla="*/ 94009 w 135255"/>
                  <a:gd name="connsiteY19" fmla="*/ 120655 h 124883"/>
                  <a:gd name="connsiteX20" fmla="*/ 94352 w 135255"/>
                  <a:gd name="connsiteY20" fmla="*/ 90908 h 124883"/>
                  <a:gd name="connsiteX21" fmla="*/ 116298 w 135255"/>
                  <a:gd name="connsiteY21" fmla="*/ 99138 h 124883"/>
                  <a:gd name="connsiteX22" fmla="*/ 123327 w 135255"/>
                  <a:gd name="connsiteY22" fmla="*/ 92537 h 124883"/>
                  <a:gd name="connsiteX23" fmla="*/ 117326 w 135255"/>
                  <a:gd name="connsiteY23" fmla="*/ 58590 h 124883"/>
                  <a:gd name="connsiteX24" fmla="*/ 134043 w 135255"/>
                  <a:gd name="connsiteY24" fmla="*/ 40502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5255" h="124883">
                    <a:moveTo>
                      <a:pt x="134043" y="40502"/>
                    </a:moveTo>
                    <a:cubicBezTo>
                      <a:pt x="137472" y="36216"/>
                      <a:pt x="133014" y="31415"/>
                      <a:pt x="128299" y="32530"/>
                    </a:cubicBezTo>
                    <a:cubicBezTo>
                      <a:pt x="119384" y="34758"/>
                      <a:pt x="110554" y="36987"/>
                      <a:pt x="101638" y="39302"/>
                    </a:cubicBezTo>
                    <a:cubicBezTo>
                      <a:pt x="101810" y="28072"/>
                      <a:pt x="102324" y="17013"/>
                      <a:pt x="100696" y="5783"/>
                    </a:cubicBezTo>
                    <a:cubicBezTo>
                      <a:pt x="100095" y="1326"/>
                      <a:pt x="94781" y="-217"/>
                      <a:pt x="91780" y="3040"/>
                    </a:cubicBezTo>
                    <a:cubicBezTo>
                      <a:pt x="85179" y="10327"/>
                      <a:pt x="78493" y="17528"/>
                      <a:pt x="72063" y="24986"/>
                    </a:cubicBezTo>
                    <a:cubicBezTo>
                      <a:pt x="66663" y="16670"/>
                      <a:pt x="61262" y="8527"/>
                      <a:pt x="54318" y="1154"/>
                    </a:cubicBezTo>
                    <a:cubicBezTo>
                      <a:pt x="51747" y="-1589"/>
                      <a:pt x="47889" y="1069"/>
                      <a:pt x="47117" y="3812"/>
                    </a:cubicBezTo>
                    <a:cubicBezTo>
                      <a:pt x="44546" y="12641"/>
                      <a:pt x="44546" y="21042"/>
                      <a:pt x="45317" y="29786"/>
                    </a:cubicBezTo>
                    <a:cubicBezTo>
                      <a:pt x="36316" y="25072"/>
                      <a:pt x="26886" y="21471"/>
                      <a:pt x="17457" y="17356"/>
                    </a:cubicBezTo>
                    <a:cubicBezTo>
                      <a:pt x="12399" y="15127"/>
                      <a:pt x="7598" y="20957"/>
                      <a:pt x="10770" y="25500"/>
                    </a:cubicBezTo>
                    <a:cubicBezTo>
                      <a:pt x="16428" y="33730"/>
                      <a:pt x="22772" y="41445"/>
                      <a:pt x="28429" y="49675"/>
                    </a:cubicBezTo>
                    <a:cubicBezTo>
                      <a:pt x="19257" y="53275"/>
                      <a:pt x="10684" y="57647"/>
                      <a:pt x="2198" y="62962"/>
                    </a:cubicBezTo>
                    <a:cubicBezTo>
                      <a:pt x="-1060" y="65019"/>
                      <a:pt x="-631" y="70934"/>
                      <a:pt x="3055" y="72220"/>
                    </a:cubicBezTo>
                    <a:cubicBezTo>
                      <a:pt x="14628" y="76249"/>
                      <a:pt x="26544" y="77878"/>
                      <a:pt x="38374" y="80450"/>
                    </a:cubicBezTo>
                    <a:cubicBezTo>
                      <a:pt x="37002" y="91508"/>
                      <a:pt x="36230" y="102567"/>
                      <a:pt x="35888" y="113711"/>
                    </a:cubicBezTo>
                    <a:cubicBezTo>
                      <a:pt x="35716" y="117912"/>
                      <a:pt x="41374" y="119540"/>
                      <a:pt x="44289" y="117483"/>
                    </a:cubicBezTo>
                    <a:cubicBezTo>
                      <a:pt x="52690" y="111568"/>
                      <a:pt x="59976" y="105310"/>
                      <a:pt x="66320" y="97681"/>
                    </a:cubicBezTo>
                    <a:cubicBezTo>
                      <a:pt x="72578" y="105996"/>
                      <a:pt x="78579" y="114311"/>
                      <a:pt x="84579" y="122798"/>
                    </a:cubicBezTo>
                    <a:cubicBezTo>
                      <a:pt x="86980" y="126227"/>
                      <a:pt x="93752" y="125370"/>
                      <a:pt x="94009" y="120655"/>
                    </a:cubicBezTo>
                    <a:cubicBezTo>
                      <a:pt x="94523" y="110711"/>
                      <a:pt x="94438" y="100852"/>
                      <a:pt x="94352" y="90908"/>
                    </a:cubicBezTo>
                    <a:cubicBezTo>
                      <a:pt x="102067" y="92709"/>
                      <a:pt x="108840" y="95795"/>
                      <a:pt x="116298" y="99138"/>
                    </a:cubicBezTo>
                    <a:cubicBezTo>
                      <a:pt x="120070" y="100852"/>
                      <a:pt x="125470" y="96823"/>
                      <a:pt x="123327" y="92537"/>
                    </a:cubicBezTo>
                    <a:cubicBezTo>
                      <a:pt x="117926" y="82079"/>
                      <a:pt x="107725" y="71106"/>
                      <a:pt x="117326" y="58590"/>
                    </a:cubicBezTo>
                    <a:cubicBezTo>
                      <a:pt x="122298" y="52075"/>
                      <a:pt x="128985" y="46931"/>
                      <a:pt x="134043" y="405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3" name="图形 2">
              <a:extLst>
                <a:ext uri="{FF2B5EF4-FFF2-40B4-BE49-F238E27FC236}">
                  <a16:creationId xmlns:a16="http://schemas.microsoft.com/office/drawing/2014/main" id="{714EB2C2-BCCE-9BAF-194F-7290DFF6FBC6}"/>
                </a:ext>
              </a:extLst>
            </p:cNvPr>
            <p:cNvGrpSpPr/>
            <p:nvPr/>
          </p:nvGrpSpPr>
          <p:grpSpPr>
            <a:xfrm>
              <a:off x="4034007" y="271016"/>
              <a:ext cx="339720" cy="379179"/>
              <a:chOff x="4034007" y="271016"/>
              <a:chExt cx="339720" cy="379179"/>
            </a:xfrm>
          </p:grpSpPr>
          <p:sp>
            <p:nvSpPr>
              <p:cNvPr id="2025" name="任意多边形: 形状 2024">
                <a:extLst>
                  <a:ext uri="{FF2B5EF4-FFF2-40B4-BE49-F238E27FC236}">
                    <a16:creationId xmlns:a16="http://schemas.microsoft.com/office/drawing/2014/main" id="{157916BE-B1D5-6616-FD53-3A07E34F19FD}"/>
                  </a:ext>
                </a:extLst>
              </p:cNvPr>
              <p:cNvSpPr/>
              <p:nvPr/>
            </p:nvSpPr>
            <p:spPr>
              <a:xfrm>
                <a:off x="4034007" y="271016"/>
                <a:ext cx="339720" cy="379179"/>
              </a:xfrm>
              <a:custGeom>
                <a:avLst/>
                <a:gdLst>
                  <a:gd name="connsiteX0" fmla="*/ 4764 w 339720"/>
                  <a:gd name="connsiteY0" fmla="*/ 83885 h 379179"/>
                  <a:gd name="connsiteX1" fmla="*/ 36911 w 339720"/>
                  <a:gd name="connsiteY1" fmla="*/ 140464 h 379179"/>
                  <a:gd name="connsiteX2" fmla="*/ 109005 w 339720"/>
                  <a:gd name="connsiteY2" fmla="*/ 175354 h 379179"/>
                  <a:gd name="connsiteX3" fmla="*/ 53884 w 339720"/>
                  <a:gd name="connsiteY3" fmla="*/ 216416 h 379179"/>
                  <a:gd name="connsiteX4" fmla="*/ 18308 w 339720"/>
                  <a:gd name="connsiteY4" fmla="*/ 298026 h 379179"/>
                  <a:gd name="connsiteX5" fmla="*/ 98461 w 339720"/>
                  <a:gd name="connsiteY5" fmla="*/ 293226 h 379179"/>
                  <a:gd name="connsiteX6" fmla="*/ 148868 w 339720"/>
                  <a:gd name="connsiteY6" fmla="*/ 256964 h 379179"/>
                  <a:gd name="connsiteX7" fmla="*/ 147410 w 339720"/>
                  <a:gd name="connsiteY7" fmla="*/ 327944 h 379179"/>
                  <a:gd name="connsiteX8" fmla="*/ 188301 w 339720"/>
                  <a:gd name="connsiteY8" fmla="*/ 379122 h 379179"/>
                  <a:gd name="connsiteX9" fmla="*/ 228420 w 339720"/>
                  <a:gd name="connsiteY9" fmla="*/ 330945 h 379179"/>
                  <a:gd name="connsiteX10" fmla="*/ 222162 w 339720"/>
                  <a:gd name="connsiteY10" fmla="*/ 247106 h 379179"/>
                  <a:gd name="connsiteX11" fmla="*/ 291600 w 339720"/>
                  <a:gd name="connsiteY11" fmla="*/ 276338 h 379179"/>
                  <a:gd name="connsiteX12" fmla="*/ 339691 w 339720"/>
                  <a:gd name="connsiteY12" fmla="*/ 261765 h 379179"/>
                  <a:gd name="connsiteX13" fmla="*/ 304716 w 339720"/>
                  <a:gd name="connsiteY13" fmla="*/ 210330 h 379179"/>
                  <a:gd name="connsiteX14" fmla="*/ 249680 w 339720"/>
                  <a:gd name="connsiteY14" fmla="*/ 184698 h 379179"/>
                  <a:gd name="connsiteX15" fmla="*/ 309088 w 339720"/>
                  <a:gd name="connsiteY15" fmla="*/ 143550 h 379179"/>
                  <a:gd name="connsiteX16" fmla="*/ 330690 w 339720"/>
                  <a:gd name="connsiteY16" fmla="*/ 87657 h 379179"/>
                  <a:gd name="connsiteX17" fmla="*/ 274369 w 339720"/>
                  <a:gd name="connsiteY17" fmla="*/ 81828 h 379179"/>
                  <a:gd name="connsiteX18" fmla="*/ 207332 w 339720"/>
                  <a:gd name="connsiteY18" fmla="*/ 132577 h 379179"/>
                  <a:gd name="connsiteX19" fmla="*/ 205275 w 339720"/>
                  <a:gd name="connsiteY19" fmla="*/ 41794 h 379179"/>
                  <a:gd name="connsiteX20" fmla="*/ 158640 w 339720"/>
                  <a:gd name="connsiteY20" fmla="*/ 2104 h 379179"/>
                  <a:gd name="connsiteX21" fmla="*/ 128551 w 339720"/>
                  <a:gd name="connsiteY21" fmla="*/ 59539 h 379179"/>
                  <a:gd name="connsiteX22" fmla="*/ 133094 w 339720"/>
                  <a:gd name="connsiteY22" fmla="*/ 111146 h 379179"/>
                  <a:gd name="connsiteX23" fmla="*/ 79516 w 339720"/>
                  <a:gd name="connsiteY23" fmla="*/ 79170 h 379179"/>
                  <a:gd name="connsiteX24" fmla="*/ 4764 w 339720"/>
                  <a:gd name="connsiteY24" fmla="*/ 83885 h 37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39720" h="379179">
                    <a:moveTo>
                      <a:pt x="4764" y="83885"/>
                    </a:moveTo>
                    <a:cubicBezTo>
                      <a:pt x="-13067" y="102916"/>
                      <a:pt x="23966" y="130091"/>
                      <a:pt x="36911" y="140464"/>
                    </a:cubicBezTo>
                    <a:cubicBezTo>
                      <a:pt x="57485" y="157009"/>
                      <a:pt x="82774" y="169610"/>
                      <a:pt x="109005" y="175354"/>
                    </a:cubicBezTo>
                    <a:cubicBezTo>
                      <a:pt x="87660" y="183155"/>
                      <a:pt x="69486" y="198585"/>
                      <a:pt x="53884" y="216416"/>
                    </a:cubicBezTo>
                    <a:cubicBezTo>
                      <a:pt x="39568" y="232790"/>
                      <a:pt x="8193" y="274452"/>
                      <a:pt x="18308" y="298026"/>
                    </a:cubicBezTo>
                    <a:cubicBezTo>
                      <a:pt x="28767" y="322629"/>
                      <a:pt x="85345" y="299226"/>
                      <a:pt x="98461" y="293226"/>
                    </a:cubicBezTo>
                    <a:cubicBezTo>
                      <a:pt x="114320" y="285939"/>
                      <a:pt x="135580" y="273166"/>
                      <a:pt x="148868" y="256964"/>
                    </a:cubicBezTo>
                    <a:cubicBezTo>
                      <a:pt x="142953" y="280195"/>
                      <a:pt x="140038" y="303598"/>
                      <a:pt x="147410" y="327944"/>
                    </a:cubicBezTo>
                    <a:cubicBezTo>
                      <a:pt x="153582" y="348433"/>
                      <a:pt x="163269" y="377322"/>
                      <a:pt x="188301" y="379122"/>
                    </a:cubicBezTo>
                    <a:cubicBezTo>
                      <a:pt x="210075" y="380751"/>
                      <a:pt x="224391" y="347232"/>
                      <a:pt x="228420" y="330945"/>
                    </a:cubicBezTo>
                    <a:cubicBezTo>
                      <a:pt x="234335" y="307027"/>
                      <a:pt x="232792" y="272394"/>
                      <a:pt x="222162" y="247106"/>
                    </a:cubicBezTo>
                    <a:cubicBezTo>
                      <a:pt x="242651" y="262193"/>
                      <a:pt x="266225" y="273509"/>
                      <a:pt x="291600" y="276338"/>
                    </a:cubicBezTo>
                    <a:cubicBezTo>
                      <a:pt x="302658" y="277538"/>
                      <a:pt x="338834" y="280195"/>
                      <a:pt x="339691" y="261765"/>
                    </a:cubicBezTo>
                    <a:cubicBezTo>
                      <a:pt x="340634" y="241105"/>
                      <a:pt x="318432" y="223360"/>
                      <a:pt x="304716" y="210330"/>
                    </a:cubicBezTo>
                    <a:cubicBezTo>
                      <a:pt x="289800" y="196271"/>
                      <a:pt x="270083" y="186584"/>
                      <a:pt x="249680" y="184698"/>
                    </a:cubicBezTo>
                    <a:cubicBezTo>
                      <a:pt x="271540" y="174154"/>
                      <a:pt x="291600" y="161552"/>
                      <a:pt x="309088" y="143550"/>
                    </a:cubicBezTo>
                    <a:cubicBezTo>
                      <a:pt x="319289" y="133006"/>
                      <a:pt x="340977" y="104288"/>
                      <a:pt x="330690" y="87657"/>
                    </a:cubicBezTo>
                    <a:cubicBezTo>
                      <a:pt x="318860" y="68626"/>
                      <a:pt x="292028" y="75741"/>
                      <a:pt x="274369" y="81828"/>
                    </a:cubicBezTo>
                    <a:cubicBezTo>
                      <a:pt x="248994" y="90572"/>
                      <a:pt x="224648" y="110374"/>
                      <a:pt x="207332" y="132577"/>
                    </a:cubicBezTo>
                    <a:cubicBezTo>
                      <a:pt x="212904" y="102316"/>
                      <a:pt x="215133" y="71884"/>
                      <a:pt x="205275" y="41794"/>
                    </a:cubicBezTo>
                    <a:cubicBezTo>
                      <a:pt x="199445" y="24221"/>
                      <a:pt x="181529" y="-8612"/>
                      <a:pt x="158640" y="2104"/>
                    </a:cubicBezTo>
                    <a:cubicBezTo>
                      <a:pt x="139781" y="10847"/>
                      <a:pt x="132837" y="41708"/>
                      <a:pt x="128551" y="59539"/>
                    </a:cubicBezTo>
                    <a:cubicBezTo>
                      <a:pt x="124265" y="77370"/>
                      <a:pt x="126579" y="94944"/>
                      <a:pt x="133094" y="111146"/>
                    </a:cubicBezTo>
                    <a:cubicBezTo>
                      <a:pt x="117749" y="97601"/>
                      <a:pt x="100690" y="86714"/>
                      <a:pt x="79516" y="79170"/>
                    </a:cubicBezTo>
                    <a:cubicBezTo>
                      <a:pt x="61771" y="73170"/>
                      <a:pt x="19766" y="67855"/>
                      <a:pt x="4764" y="8388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6" name="任意多边形: 形状 2025">
                <a:extLst>
                  <a:ext uri="{FF2B5EF4-FFF2-40B4-BE49-F238E27FC236}">
                    <a16:creationId xmlns:a16="http://schemas.microsoft.com/office/drawing/2014/main" id="{B01D296D-8D3B-2A17-564B-52967E262B1E}"/>
                  </a:ext>
                </a:extLst>
              </p:cNvPr>
              <p:cNvSpPr/>
              <p:nvPr/>
            </p:nvSpPr>
            <p:spPr>
              <a:xfrm>
                <a:off x="4146520" y="402687"/>
                <a:ext cx="122942" cy="129197"/>
              </a:xfrm>
              <a:custGeom>
                <a:avLst/>
                <a:gdLst>
                  <a:gd name="connsiteX0" fmla="*/ 13037 w 122942"/>
                  <a:gd name="connsiteY0" fmla="*/ 19423 h 129197"/>
                  <a:gd name="connsiteX1" fmla="*/ 9522 w 122942"/>
                  <a:gd name="connsiteY1" fmla="*/ 27995 h 129197"/>
                  <a:gd name="connsiteX2" fmla="*/ 28296 w 122942"/>
                  <a:gd name="connsiteY2" fmla="*/ 45997 h 129197"/>
                  <a:gd name="connsiteX3" fmla="*/ 1807 w 122942"/>
                  <a:gd name="connsiteY3" fmla="*/ 63571 h 129197"/>
                  <a:gd name="connsiteX4" fmla="*/ 4122 w 122942"/>
                  <a:gd name="connsiteY4" fmla="*/ 72143 h 129197"/>
                  <a:gd name="connsiteX5" fmla="*/ 31554 w 122942"/>
                  <a:gd name="connsiteY5" fmla="*/ 77030 h 129197"/>
                  <a:gd name="connsiteX6" fmla="*/ 21352 w 122942"/>
                  <a:gd name="connsiteY6" fmla="*/ 103176 h 129197"/>
                  <a:gd name="connsiteX7" fmla="*/ 27096 w 122942"/>
                  <a:gd name="connsiteY7" fmla="*/ 107634 h 129197"/>
                  <a:gd name="connsiteX8" fmla="*/ 48870 w 122942"/>
                  <a:gd name="connsiteY8" fmla="*/ 96146 h 129197"/>
                  <a:gd name="connsiteX9" fmla="*/ 52813 w 122942"/>
                  <a:gd name="connsiteY9" fmla="*/ 124779 h 129197"/>
                  <a:gd name="connsiteX10" fmla="*/ 62672 w 122942"/>
                  <a:gd name="connsiteY10" fmla="*/ 126064 h 129197"/>
                  <a:gd name="connsiteX11" fmla="*/ 73216 w 122942"/>
                  <a:gd name="connsiteY11" fmla="*/ 99747 h 129197"/>
                  <a:gd name="connsiteX12" fmla="*/ 97048 w 122942"/>
                  <a:gd name="connsiteY12" fmla="*/ 114149 h 129197"/>
                  <a:gd name="connsiteX13" fmla="*/ 104077 w 122942"/>
                  <a:gd name="connsiteY13" fmla="*/ 108748 h 129197"/>
                  <a:gd name="connsiteX14" fmla="*/ 93018 w 122942"/>
                  <a:gd name="connsiteY14" fmla="*/ 76258 h 129197"/>
                  <a:gd name="connsiteX15" fmla="*/ 120965 w 122942"/>
                  <a:gd name="connsiteY15" fmla="*/ 61685 h 129197"/>
                  <a:gd name="connsiteX16" fmla="*/ 119850 w 122942"/>
                  <a:gd name="connsiteY16" fmla="*/ 53027 h 129197"/>
                  <a:gd name="connsiteX17" fmla="*/ 92933 w 122942"/>
                  <a:gd name="connsiteY17" fmla="*/ 45226 h 129197"/>
                  <a:gd name="connsiteX18" fmla="*/ 103906 w 122942"/>
                  <a:gd name="connsiteY18" fmla="*/ 17965 h 129197"/>
                  <a:gd name="connsiteX19" fmla="*/ 97476 w 122942"/>
                  <a:gd name="connsiteY19" fmla="*/ 11536 h 129197"/>
                  <a:gd name="connsiteX20" fmla="*/ 73387 w 122942"/>
                  <a:gd name="connsiteY20" fmla="*/ 26109 h 129197"/>
                  <a:gd name="connsiteX21" fmla="*/ 69015 w 122942"/>
                  <a:gd name="connsiteY21" fmla="*/ 4335 h 129197"/>
                  <a:gd name="connsiteX22" fmla="*/ 60271 w 122942"/>
                  <a:gd name="connsiteY22" fmla="*/ 2020 h 129197"/>
                  <a:gd name="connsiteX23" fmla="*/ 36011 w 122942"/>
                  <a:gd name="connsiteY23" fmla="*/ 23880 h 129197"/>
                  <a:gd name="connsiteX24" fmla="*/ 13037 w 122942"/>
                  <a:gd name="connsiteY24" fmla="*/ 19423 h 129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2942" h="129197">
                    <a:moveTo>
                      <a:pt x="13037" y="19423"/>
                    </a:moveTo>
                    <a:cubicBezTo>
                      <a:pt x="7893" y="18822"/>
                      <a:pt x="6265" y="24823"/>
                      <a:pt x="9522" y="27995"/>
                    </a:cubicBezTo>
                    <a:cubicBezTo>
                      <a:pt x="15694" y="33996"/>
                      <a:pt x="22038" y="39997"/>
                      <a:pt x="28296" y="45997"/>
                    </a:cubicBezTo>
                    <a:cubicBezTo>
                      <a:pt x="19209" y="51484"/>
                      <a:pt x="10037" y="56627"/>
                      <a:pt x="1807" y="63571"/>
                    </a:cubicBezTo>
                    <a:cubicBezTo>
                      <a:pt x="-1451" y="66314"/>
                      <a:pt x="-79" y="71372"/>
                      <a:pt x="4122" y="72143"/>
                    </a:cubicBezTo>
                    <a:cubicBezTo>
                      <a:pt x="13294" y="73858"/>
                      <a:pt x="22381" y="75487"/>
                      <a:pt x="31554" y="77030"/>
                    </a:cubicBezTo>
                    <a:cubicBezTo>
                      <a:pt x="27525" y="85602"/>
                      <a:pt x="23753" y="94003"/>
                      <a:pt x="21352" y="103176"/>
                    </a:cubicBezTo>
                    <a:cubicBezTo>
                      <a:pt x="20495" y="106605"/>
                      <a:pt x="24438" y="108405"/>
                      <a:pt x="27096" y="107634"/>
                    </a:cubicBezTo>
                    <a:cubicBezTo>
                      <a:pt x="35411" y="105233"/>
                      <a:pt x="42269" y="101119"/>
                      <a:pt x="48870" y="96146"/>
                    </a:cubicBezTo>
                    <a:cubicBezTo>
                      <a:pt x="49556" y="105748"/>
                      <a:pt x="51442" y="115092"/>
                      <a:pt x="52813" y="124779"/>
                    </a:cubicBezTo>
                    <a:cubicBezTo>
                      <a:pt x="53585" y="129922"/>
                      <a:pt x="60614" y="130865"/>
                      <a:pt x="62672" y="126064"/>
                    </a:cubicBezTo>
                    <a:cubicBezTo>
                      <a:pt x="66444" y="117406"/>
                      <a:pt x="69530" y="108405"/>
                      <a:pt x="73216" y="99747"/>
                    </a:cubicBezTo>
                    <a:cubicBezTo>
                      <a:pt x="80760" y="105319"/>
                      <a:pt x="88475" y="110034"/>
                      <a:pt x="97048" y="114149"/>
                    </a:cubicBezTo>
                    <a:cubicBezTo>
                      <a:pt x="100305" y="115777"/>
                      <a:pt x="104849" y="112434"/>
                      <a:pt x="104077" y="108748"/>
                    </a:cubicBezTo>
                    <a:cubicBezTo>
                      <a:pt x="101505" y="97432"/>
                      <a:pt x="96876" y="87060"/>
                      <a:pt x="93018" y="76258"/>
                    </a:cubicBezTo>
                    <a:cubicBezTo>
                      <a:pt x="102620" y="71801"/>
                      <a:pt x="111792" y="66914"/>
                      <a:pt x="120965" y="61685"/>
                    </a:cubicBezTo>
                    <a:cubicBezTo>
                      <a:pt x="124394" y="59713"/>
                      <a:pt x="122936" y="54398"/>
                      <a:pt x="119850" y="53027"/>
                    </a:cubicBezTo>
                    <a:cubicBezTo>
                      <a:pt x="110849" y="49255"/>
                      <a:pt x="102277" y="46512"/>
                      <a:pt x="92933" y="45226"/>
                    </a:cubicBezTo>
                    <a:cubicBezTo>
                      <a:pt x="96447" y="36053"/>
                      <a:pt x="100134" y="27052"/>
                      <a:pt x="103906" y="17965"/>
                    </a:cubicBezTo>
                    <a:cubicBezTo>
                      <a:pt x="105449" y="14279"/>
                      <a:pt x="101334" y="9393"/>
                      <a:pt x="97476" y="11536"/>
                    </a:cubicBezTo>
                    <a:cubicBezTo>
                      <a:pt x="89247" y="16079"/>
                      <a:pt x="81360" y="21137"/>
                      <a:pt x="73387" y="26109"/>
                    </a:cubicBezTo>
                    <a:cubicBezTo>
                      <a:pt x="70987" y="18994"/>
                      <a:pt x="70044" y="12050"/>
                      <a:pt x="69015" y="4335"/>
                    </a:cubicBezTo>
                    <a:cubicBezTo>
                      <a:pt x="68501" y="477"/>
                      <a:pt x="62586" y="-1923"/>
                      <a:pt x="60271" y="2020"/>
                    </a:cubicBezTo>
                    <a:cubicBezTo>
                      <a:pt x="54528" y="11536"/>
                      <a:pt x="50842" y="25338"/>
                      <a:pt x="36011" y="23880"/>
                    </a:cubicBezTo>
                    <a:cubicBezTo>
                      <a:pt x="28210" y="23023"/>
                      <a:pt x="20752" y="20280"/>
                      <a:pt x="13037" y="194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4" name="图形 2">
              <a:extLst>
                <a:ext uri="{FF2B5EF4-FFF2-40B4-BE49-F238E27FC236}">
                  <a16:creationId xmlns:a16="http://schemas.microsoft.com/office/drawing/2014/main" id="{3B908FCA-E394-7C4D-9724-090983794522}"/>
                </a:ext>
              </a:extLst>
            </p:cNvPr>
            <p:cNvGrpSpPr/>
            <p:nvPr/>
          </p:nvGrpSpPr>
          <p:grpSpPr>
            <a:xfrm>
              <a:off x="5503161" y="1526425"/>
              <a:ext cx="283179" cy="312096"/>
              <a:chOff x="5503161" y="1526425"/>
              <a:chExt cx="283179" cy="312096"/>
            </a:xfrm>
          </p:grpSpPr>
          <p:sp>
            <p:nvSpPr>
              <p:cNvPr id="2023" name="任意多边形: 形状 2022">
                <a:extLst>
                  <a:ext uri="{FF2B5EF4-FFF2-40B4-BE49-F238E27FC236}">
                    <a16:creationId xmlns:a16="http://schemas.microsoft.com/office/drawing/2014/main" id="{85CBE432-CAF5-C58E-EB9F-19B20F8071C9}"/>
                  </a:ext>
                </a:extLst>
              </p:cNvPr>
              <p:cNvSpPr/>
              <p:nvPr/>
            </p:nvSpPr>
            <p:spPr>
              <a:xfrm>
                <a:off x="5503161" y="1526425"/>
                <a:ext cx="283179" cy="312096"/>
              </a:xfrm>
              <a:custGeom>
                <a:avLst/>
                <a:gdLst>
                  <a:gd name="connsiteX0" fmla="*/ 135068 w 283179"/>
                  <a:gd name="connsiteY0" fmla="*/ 311690 h 312096"/>
                  <a:gd name="connsiteX1" fmla="*/ 161642 w 283179"/>
                  <a:gd name="connsiteY1" fmla="*/ 265484 h 312096"/>
                  <a:gd name="connsiteX2" fmla="*/ 156242 w 283179"/>
                  <a:gd name="connsiteY2" fmla="*/ 200076 h 312096"/>
                  <a:gd name="connsiteX3" fmla="*/ 208191 w 283179"/>
                  <a:gd name="connsiteY3" fmla="*/ 221850 h 312096"/>
                  <a:gd name="connsiteX4" fmla="*/ 280628 w 283179"/>
                  <a:gd name="connsiteY4" fmla="*/ 212935 h 312096"/>
                  <a:gd name="connsiteX5" fmla="*/ 243853 w 283179"/>
                  <a:gd name="connsiteY5" fmla="*/ 158328 h 312096"/>
                  <a:gd name="connsiteX6" fmla="*/ 197304 w 283179"/>
                  <a:gd name="connsiteY6" fmla="*/ 137840 h 312096"/>
                  <a:gd name="connsiteX7" fmla="*/ 248053 w 283179"/>
                  <a:gd name="connsiteY7" fmla="*/ 109379 h 312096"/>
                  <a:gd name="connsiteX8" fmla="*/ 267170 w 283179"/>
                  <a:gd name="connsiteY8" fmla="*/ 59144 h 312096"/>
                  <a:gd name="connsiteX9" fmla="*/ 216506 w 283179"/>
                  <a:gd name="connsiteY9" fmla="*/ 50915 h 312096"/>
                  <a:gd name="connsiteX10" fmla="*/ 159928 w 283179"/>
                  <a:gd name="connsiteY10" fmla="*/ 90262 h 312096"/>
                  <a:gd name="connsiteX11" fmla="*/ 151612 w 283179"/>
                  <a:gd name="connsiteY11" fmla="*/ 29055 h 312096"/>
                  <a:gd name="connsiteX12" fmla="*/ 121351 w 283179"/>
                  <a:gd name="connsiteY12" fmla="*/ 1194 h 312096"/>
                  <a:gd name="connsiteX13" fmla="*/ 99663 w 283179"/>
                  <a:gd name="connsiteY13" fmla="*/ 47314 h 312096"/>
                  <a:gd name="connsiteX14" fmla="*/ 104549 w 283179"/>
                  <a:gd name="connsiteY14" fmla="*/ 96863 h 312096"/>
                  <a:gd name="connsiteX15" fmla="*/ 50800 w 283179"/>
                  <a:gd name="connsiteY15" fmla="*/ 72089 h 312096"/>
                  <a:gd name="connsiteX16" fmla="*/ 2365 w 283179"/>
                  <a:gd name="connsiteY16" fmla="*/ 80147 h 312096"/>
                  <a:gd name="connsiteX17" fmla="*/ 21739 w 283179"/>
                  <a:gd name="connsiteY17" fmla="*/ 122323 h 312096"/>
                  <a:gd name="connsiteX18" fmla="*/ 85519 w 283179"/>
                  <a:gd name="connsiteY18" fmla="*/ 148555 h 312096"/>
                  <a:gd name="connsiteX19" fmla="*/ 22339 w 283179"/>
                  <a:gd name="connsiteY19" fmla="*/ 187817 h 312096"/>
                  <a:gd name="connsiteX20" fmla="*/ 13767 w 283179"/>
                  <a:gd name="connsiteY20" fmla="*/ 237281 h 312096"/>
                  <a:gd name="connsiteX21" fmla="*/ 66831 w 283179"/>
                  <a:gd name="connsiteY21" fmla="*/ 234623 h 312096"/>
                  <a:gd name="connsiteX22" fmla="*/ 101378 w 283179"/>
                  <a:gd name="connsiteY22" fmla="*/ 209934 h 312096"/>
                  <a:gd name="connsiteX23" fmla="*/ 101121 w 283179"/>
                  <a:gd name="connsiteY23" fmla="*/ 261026 h 312096"/>
                  <a:gd name="connsiteX24" fmla="*/ 135068 w 283179"/>
                  <a:gd name="connsiteY24" fmla="*/ 311690 h 31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3179" h="312096">
                    <a:moveTo>
                      <a:pt x="135068" y="311690"/>
                    </a:moveTo>
                    <a:cubicBezTo>
                      <a:pt x="155984" y="316405"/>
                      <a:pt x="159671" y="278857"/>
                      <a:pt x="161642" y="265484"/>
                    </a:cubicBezTo>
                    <a:cubicBezTo>
                      <a:pt x="164728" y="244053"/>
                      <a:pt x="163100" y="220993"/>
                      <a:pt x="156242" y="200076"/>
                    </a:cubicBezTo>
                    <a:cubicBezTo>
                      <a:pt x="170643" y="211906"/>
                      <a:pt x="189074" y="218250"/>
                      <a:pt x="208191" y="221850"/>
                    </a:cubicBezTo>
                    <a:cubicBezTo>
                      <a:pt x="225679" y="225108"/>
                      <a:pt x="268113" y="229908"/>
                      <a:pt x="280628" y="212935"/>
                    </a:cubicBezTo>
                    <a:cubicBezTo>
                      <a:pt x="293573" y="195275"/>
                      <a:pt x="253540" y="165100"/>
                      <a:pt x="243853" y="158328"/>
                    </a:cubicBezTo>
                    <a:cubicBezTo>
                      <a:pt x="232108" y="150184"/>
                      <a:pt x="214277" y="140497"/>
                      <a:pt x="197304" y="137840"/>
                    </a:cubicBezTo>
                    <a:cubicBezTo>
                      <a:pt x="216163" y="132353"/>
                      <a:pt x="233908" y="124638"/>
                      <a:pt x="248053" y="109379"/>
                    </a:cubicBezTo>
                    <a:cubicBezTo>
                      <a:pt x="259883" y="96520"/>
                      <a:pt x="276257" y="77661"/>
                      <a:pt x="267170" y="59144"/>
                    </a:cubicBezTo>
                    <a:cubicBezTo>
                      <a:pt x="259197" y="43114"/>
                      <a:pt x="229622" y="46885"/>
                      <a:pt x="216506" y="50915"/>
                    </a:cubicBezTo>
                    <a:cubicBezTo>
                      <a:pt x="197132" y="56744"/>
                      <a:pt x="173387" y="72174"/>
                      <a:pt x="159928" y="90262"/>
                    </a:cubicBezTo>
                    <a:cubicBezTo>
                      <a:pt x="162071" y="69517"/>
                      <a:pt x="160185" y="48171"/>
                      <a:pt x="151612" y="29055"/>
                    </a:cubicBezTo>
                    <a:cubicBezTo>
                      <a:pt x="147926" y="20739"/>
                      <a:pt x="134639" y="-5921"/>
                      <a:pt x="121351" y="1194"/>
                    </a:cubicBezTo>
                    <a:cubicBezTo>
                      <a:pt x="106350" y="9166"/>
                      <a:pt x="103092" y="32227"/>
                      <a:pt x="99663" y="47314"/>
                    </a:cubicBezTo>
                    <a:cubicBezTo>
                      <a:pt x="95891" y="63688"/>
                      <a:pt x="97349" y="81690"/>
                      <a:pt x="104549" y="96863"/>
                    </a:cubicBezTo>
                    <a:cubicBezTo>
                      <a:pt x="88004" y="85805"/>
                      <a:pt x="70774" y="76975"/>
                      <a:pt x="50800" y="72089"/>
                    </a:cubicBezTo>
                    <a:cubicBezTo>
                      <a:pt x="39141" y="69260"/>
                      <a:pt x="9823" y="65916"/>
                      <a:pt x="2365" y="80147"/>
                    </a:cubicBezTo>
                    <a:cubicBezTo>
                      <a:pt x="-6122" y="96434"/>
                      <a:pt x="10080" y="112379"/>
                      <a:pt x="21739" y="122323"/>
                    </a:cubicBezTo>
                    <a:cubicBezTo>
                      <a:pt x="38455" y="136640"/>
                      <a:pt x="62630" y="145555"/>
                      <a:pt x="85519" y="148555"/>
                    </a:cubicBezTo>
                    <a:cubicBezTo>
                      <a:pt x="61773" y="157213"/>
                      <a:pt x="39398" y="168272"/>
                      <a:pt x="22339" y="187817"/>
                    </a:cubicBezTo>
                    <a:cubicBezTo>
                      <a:pt x="12395" y="199219"/>
                      <a:pt x="-3293" y="225536"/>
                      <a:pt x="13767" y="237281"/>
                    </a:cubicBezTo>
                    <a:cubicBezTo>
                      <a:pt x="27740" y="246882"/>
                      <a:pt x="52514" y="238995"/>
                      <a:pt x="66831" y="234623"/>
                    </a:cubicBezTo>
                    <a:cubicBezTo>
                      <a:pt x="81146" y="230166"/>
                      <a:pt x="92634" y="221250"/>
                      <a:pt x="101378" y="209934"/>
                    </a:cubicBezTo>
                    <a:cubicBezTo>
                      <a:pt x="98206" y="226394"/>
                      <a:pt x="97691" y="243024"/>
                      <a:pt x="101121" y="261026"/>
                    </a:cubicBezTo>
                    <a:cubicBezTo>
                      <a:pt x="103778" y="275857"/>
                      <a:pt x="117494" y="307747"/>
                      <a:pt x="135068" y="311690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4" name="任意多边形: 形状 2023">
                <a:extLst>
                  <a:ext uri="{FF2B5EF4-FFF2-40B4-BE49-F238E27FC236}">
                    <a16:creationId xmlns:a16="http://schemas.microsoft.com/office/drawing/2014/main" id="{9C1B0980-3645-1F43-E034-A90F71426EB7}"/>
                  </a:ext>
                </a:extLst>
              </p:cNvPr>
              <p:cNvSpPr/>
              <p:nvPr/>
            </p:nvSpPr>
            <p:spPr>
              <a:xfrm>
                <a:off x="5592997" y="1622492"/>
                <a:ext cx="101606" cy="104722"/>
              </a:xfrm>
              <a:custGeom>
                <a:avLst/>
                <a:gdLst>
                  <a:gd name="connsiteX0" fmla="*/ 42317 w 101606"/>
                  <a:gd name="connsiteY0" fmla="*/ 102380 h 104722"/>
                  <a:gd name="connsiteX1" fmla="*/ 49861 w 101606"/>
                  <a:gd name="connsiteY1" fmla="*/ 101266 h 104722"/>
                  <a:gd name="connsiteX2" fmla="*/ 54747 w 101606"/>
                  <a:gd name="connsiteY2" fmla="*/ 80520 h 104722"/>
                  <a:gd name="connsiteX3" fmla="*/ 78150 w 101606"/>
                  <a:gd name="connsiteY3" fmla="*/ 91922 h 104722"/>
                  <a:gd name="connsiteX4" fmla="*/ 83208 w 101606"/>
                  <a:gd name="connsiteY4" fmla="*/ 86778 h 104722"/>
                  <a:gd name="connsiteX5" fmla="*/ 75235 w 101606"/>
                  <a:gd name="connsiteY5" fmla="*/ 65347 h 104722"/>
                  <a:gd name="connsiteX6" fmla="*/ 97952 w 101606"/>
                  <a:gd name="connsiteY6" fmla="*/ 61661 h 104722"/>
                  <a:gd name="connsiteX7" fmla="*/ 98724 w 101606"/>
                  <a:gd name="connsiteY7" fmla="*/ 55746 h 104722"/>
                  <a:gd name="connsiteX8" fmla="*/ 81493 w 101606"/>
                  <a:gd name="connsiteY8" fmla="*/ 45202 h 104722"/>
                  <a:gd name="connsiteX9" fmla="*/ 100010 w 101606"/>
                  <a:gd name="connsiteY9" fmla="*/ 30457 h 104722"/>
                  <a:gd name="connsiteX10" fmla="*/ 96838 w 101606"/>
                  <a:gd name="connsiteY10" fmla="*/ 22913 h 104722"/>
                  <a:gd name="connsiteX11" fmla="*/ 73864 w 101606"/>
                  <a:gd name="connsiteY11" fmla="*/ 26428 h 104722"/>
                  <a:gd name="connsiteX12" fmla="*/ 74121 w 101606"/>
                  <a:gd name="connsiteY12" fmla="*/ 3625 h 104722"/>
                  <a:gd name="connsiteX13" fmla="*/ 67434 w 101606"/>
                  <a:gd name="connsiteY13" fmla="*/ 882 h 104722"/>
                  <a:gd name="connsiteX14" fmla="*/ 49175 w 101606"/>
                  <a:gd name="connsiteY14" fmla="*/ 22227 h 104722"/>
                  <a:gd name="connsiteX15" fmla="*/ 27229 w 101606"/>
                  <a:gd name="connsiteY15" fmla="*/ 8597 h 104722"/>
                  <a:gd name="connsiteX16" fmla="*/ 21571 w 101606"/>
                  <a:gd name="connsiteY16" fmla="*/ 12969 h 104722"/>
                  <a:gd name="connsiteX17" fmla="*/ 27315 w 101606"/>
                  <a:gd name="connsiteY17" fmla="*/ 35258 h 104722"/>
                  <a:gd name="connsiteX18" fmla="*/ 3483 w 101606"/>
                  <a:gd name="connsiteY18" fmla="*/ 38858 h 104722"/>
                  <a:gd name="connsiteX19" fmla="*/ 1597 w 101606"/>
                  <a:gd name="connsiteY19" fmla="*/ 46059 h 104722"/>
                  <a:gd name="connsiteX20" fmla="*/ 21914 w 101606"/>
                  <a:gd name="connsiteY20" fmla="*/ 56946 h 104722"/>
                  <a:gd name="connsiteX21" fmla="*/ 8369 w 101606"/>
                  <a:gd name="connsiteY21" fmla="*/ 69119 h 104722"/>
                  <a:gd name="connsiteX22" fmla="*/ 10341 w 101606"/>
                  <a:gd name="connsiteY22" fmla="*/ 76320 h 104722"/>
                  <a:gd name="connsiteX23" fmla="*/ 35802 w 101606"/>
                  <a:gd name="connsiteY23" fmla="*/ 84378 h 104722"/>
                  <a:gd name="connsiteX24" fmla="*/ 42317 w 101606"/>
                  <a:gd name="connsiteY24" fmla="*/ 102380 h 10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1606" h="104722">
                    <a:moveTo>
                      <a:pt x="42317" y="102380"/>
                    </a:moveTo>
                    <a:cubicBezTo>
                      <a:pt x="44031" y="106238"/>
                      <a:pt x="48918" y="104952"/>
                      <a:pt x="49861" y="101266"/>
                    </a:cubicBezTo>
                    <a:cubicBezTo>
                      <a:pt x="51575" y="94408"/>
                      <a:pt x="53118" y="87464"/>
                      <a:pt x="54747" y="80520"/>
                    </a:cubicBezTo>
                    <a:cubicBezTo>
                      <a:pt x="62376" y="84635"/>
                      <a:pt x="69834" y="88922"/>
                      <a:pt x="78150" y="91922"/>
                    </a:cubicBezTo>
                    <a:cubicBezTo>
                      <a:pt x="81407" y="93122"/>
                      <a:pt x="84408" y="90036"/>
                      <a:pt x="83208" y="86778"/>
                    </a:cubicBezTo>
                    <a:cubicBezTo>
                      <a:pt x="80550" y="79663"/>
                      <a:pt x="77978" y="72462"/>
                      <a:pt x="75235" y="65347"/>
                    </a:cubicBezTo>
                    <a:cubicBezTo>
                      <a:pt x="82950" y="64576"/>
                      <a:pt x="90408" y="63804"/>
                      <a:pt x="97952" y="61661"/>
                    </a:cubicBezTo>
                    <a:cubicBezTo>
                      <a:pt x="100695" y="60889"/>
                      <a:pt x="100353" y="57289"/>
                      <a:pt x="98724" y="55746"/>
                    </a:cubicBezTo>
                    <a:cubicBezTo>
                      <a:pt x="93580" y="50860"/>
                      <a:pt x="87751" y="47773"/>
                      <a:pt x="81493" y="45202"/>
                    </a:cubicBezTo>
                    <a:cubicBezTo>
                      <a:pt x="87922" y="40658"/>
                      <a:pt x="93837" y="35515"/>
                      <a:pt x="100010" y="30457"/>
                    </a:cubicBezTo>
                    <a:cubicBezTo>
                      <a:pt x="103353" y="27800"/>
                      <a:pt x="101038" y="22399"/>
                      <a:pt x="96838" y="22913"/>
                    </a:cubicBezTo>
                    <a:cubicBezTo>
                      <a:pt x="89123" y="23856"/>
                      <a:pt x="81579" y="25399"/>
                      <a:pt x="73864" y="26428"/>
                    </a:cubicBezTo>
                    <a:cubicBezTo>
                      <a:pt x="74635" y="18799"/>
                      <a:pt x="74721" y="11340"/>
                      <a:pt x="74121" y="3625"/>
                    </a:cubicBezTo>
                    <a:cubicBezTo>
                      <a:pt x="73864" y="625"/>
                      <a:pt x="69663" y="-1175"/>
                      <a:pt x="67434" y="882"/>
                    </a:cubicBezTo>
                    <a:cubicBezTo>
                      <a:pt x="60490" y="7397"/>
                      <a:pt x="55176" y="14941"/>
                      <a:pt x="49175" y="22227"/>
                    </a:cubicBezTo>
                    <a:cubicBezTo>
                      <a:pt x="42060" y="17341"/>
                      <a:pt x="34773" y="12883"/>
                      <a:pt x="27229" y="8597"/>
                    </a:cubicBezTo>
                    <a:cubicBezTo>
                      <a:pt x="24400" y="6968"/>
                      <a:pt x="21228" y="10226"/>
                      <a:pt x="21571" y="12969"/>
                    </a:cubicBezTo>
                    <a:cubicBezTo>
                      <a:pt x="22686" y="20856"/>
                      <a:pt x="24314" y="28057"/>
                      <a:pt x="27315" y="35258"/>
                    </a:cubicBezTo>
                    <a:cubicBezTo>
                      <a:pt x="19428" y="36544"/>
                      <a:pt x="11456" y="37744"/>
                      <a:pt x="3483" y="38858"/>
                    </a:cubicBezTo>
                    <a:cubicBezTo>
                      <a:pt x="311" y="39287"/>
                      <a:pt x="-1489" y="44259"/>
                      <a:pt x="1597" y="46059"/>
                    </a:cubicBezTo>
                    <a:cubicBezTo>
                      <a:pt x="8198" y="50002"/>
                      <a:pt x="15056" y="53431"/>
                      <a:pt x="21914" y="56946"/>
                    </a:cubicBezTo>
                    <a:cubicBezTo>
                      <a:pt x="17885" y="61575"/>
                      <a:pt x="13342" y="65176"/>
                      <a:pt x="8369" y="69119"/>
                    </a:cubicBezTo>
                    <a:cubicBezTo>
                      <a:pt x="5884" y="71091"/>
                      <a:pt x="6655" y="76234"/>
                      <a:pt x="10341" y="76320"/>
                    </a:cubicBezTo>
                    <a:cubicBezTo>
                      <a:pt x="19428" y="76406"/>
                      <a:pt x="30658" y="73320"/>
                      <a:pt x="35802" y="84378"/>
                    </a:cubicBezTo>
                    <a:cubicBezTo>
                      <a:pt x="38545" y="90207"/>
                      <a:pt x="39745" y="96637"/>
                      <a:pt x="42317" y="1023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5" name="图形 2">
              <a:extLst>
                <a:ext uri="{FF2B5EF4-FFF2-40B4-BE49-F238E27FC236}">
                  <a16:creationId xmlns:a16="http://schemas.microsoft.com/office/drawing/2014/main" id="{5CB7B767-5F1D-DC7D-BAF7-C6BFC869C10C}"/>
                </a:ext>
              </a:extLst>
            </p:cNvPr>
            <p:cNvGrpSpPr/>
            <p:nvPr/>
          </p:nvGrpSpPr>
          <p:grpSpPr>
            <a:xfrm>
              <a:off x="4219106" y="630772"/>
              <a:ext cx="308045" cy="288785"/>
              <a:chOff x="4219106" y="630772"/>
              <a:chExt cx="308045" cy="288785"/>
            </a:xfrm>
          </p:grpSpPr>
          <p:sp>
            <p:nvSpPr>
              <p:cNvPr id="2021" name="任意多边形: 形状 2020">
                <a:extLst>
                  <a:ext uri="{FF2B5EF4-FFF2-40B4-BE49-F238E27FC236}">
                    <a16:creationId xmlns:a16="http://schemas.microsoft.com/office/drawing/2014/main" id="{4EA76D64-D77D-04EB-2BEA-94B4DA026F68}"/>
                  </a:ext>
                </a:extLst>
              </p:cNvPr>
              <p:cNvSpPr/>
              <p:nvPr/>
            </p:nvSpPr>
            <p:spPr>
              <a:xfrm>
                <a:off x="4219106" y="630772"/>
                <a:ext cx="308045" cy="288785"/>
              </a:xfrm>
              <a:custGeom>
                <a:avLst/>
                <a:gdLst>
                  <a:gd name="connsiteX0" fmla="*/ 79840 w 308045"/>
                  <a:gd name="connsiteY0" fmla="*/ 764 h 288785"/>
                  <a:gd name="connsiteX1" fmla="*/ 78897 w 308045"/>
                  <a:gd name="connsiteY1" fmla="*/ 54085 h 288785"/>
                  <a:gd name="connsiteX2" fmla="*/ 115245 w 308045"/>
                  <a:gd name="connsiteY2" fmla="*/ 108777 h 288785"/>
                  <a:gd name="connsiteX3" fmla="*/ 59266 w 308045"/>
                  <a:gd name="connsiteY3" fmla="*/ 114778 h 288785"/>
                  <a:gd name="connsiteX4" fmla="*/ 116 w 308045"/>
                  <a:gd name="connsiteY4" fmla="*/ 157555 h 288785"/>
                  <a:gd name="connsiteX5" fmla="*/ 58666 w 308045"/>
                  <a:gd name="connsiteY5" fmla="*/ 187644 h 288785"/>
                  <a:gd name="connsiteX6" fmla="*/ 109330 w 308045"/>
                  <a:gd name="connsiteY6" fmla="*/ 183101 h 288785"/>
                  <a:gd name="connsiteX7" fmla="*/ 78726 w 308045"/>
                  <a:gd name="connsiteY7" fmla="*/ 232564 h 288785"/>
                  <a:gd name="connsiteX8" fmla="*/ 86270 w 308045"/>
                  <a:gd name="connsiteY8" fmla="*/ 285714 h 288785"/>
                  <a:gd name="connsiteX9" fmla="*/ 134619 w 308045"/>
                  <a:gd name="connsiteY9" fmla="*/ 268483 h 288785"/>
                  <a:gd name="connsiteX10" fmla="*/ 165137 w 308045"/>
                  <a:gd name="connsiteY10" fmla="*/ 206761 h 288785"/>
                  <a:gd name="connsiteX11" fmla="*/ 201913 w 308045"/>
                  <a:gd name="connsiteY11" fmla="*/ 256310 h 288785"/>
                  <a:gd name="connsiteX12" fmla="*/ 241946 w 308045"/>
                  <a:gd name="connsiteY12" fmla="*/ 266083 h 288785"/>
                  <a:gd name="connsiteX13" fmla="*/ 238689 w 308045"/>
                  <a:gd name="connsiteY13" fmla="*/ 215248 h 288785"/>
                  <a:gd name="connsiteX14" fmla="*/ 210485 w 308045"/>
                  <a:gd name="connsiteY14" fmla="*/ 174271 h 288785"/>
                  <a:gd name="connsiteX15" fmla="*/ 269550 w 308045"/>
                  <a:gd name="connsiteY15" fmla="*/ 169985 h 288785"/>
                  <a:gd name="connsiteX16" fmla="*/ 308040 w 308045"/>
                  <a:gd name="connsiteY16" fmla="*/ 139553 h 288785"/>
                  <a:gd name="connsiteX17" fmla="*/ 270750 w 308045"/>
                  <a:gd name="connsiteY17" fmla="*/ 112035 h 288785"/>
                  <a:gd name="connsiteX18" fmla="*/ 202256 w 308045"/>
                  <a:gd name="connsiteY18" fmla="*/ 119922 h 288785"/>
                  <a:gd name="connsiteX19" fmla="*/ 238603 w 308045"/>
                  <a:gd name="connsiteY19" fmla="*/ 55028 h 288785"/>
                  <a:gd name="connsiteX20" fmla="*/ 222230 w 308045"/>
                  <a:gd name="connsiteY20" fmla="*/ 7622 h 288785"/>
                  <a:gd name="connsiteX21" fmla="*/ 177053 w 308045"/>
                  <a:gd name="connsiteY21" fmla="*/ 35654 h 288785"/>
                  <a:gd name="connsiteX22" fmla="*/ 158707 w 308045"/>
                  <a:gd name="connsiteY22" fmla="*/ 73973 h 288785"/>
                  <a:gd name="connsiteX23" fmla="*/ 134276 w 308045"/>
                  <a:gd name="connsiteY23" fmla="*/ 29139 h 288785"/>
                  <a:gd name="connsiteX24" fmla="*/ 79840 w 308045"/>
                  <a:gd name="connsiteY24" fmla="*/ 764 h 28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8045" h="288785">
                    <a:moveTo>
                      <a:pt x="79840" y="764"/>
                    </a:moveTo>
                    <a:cubicBezTo>
                      <a:pt x="59266" y="6765"/>
                      <a:pt x="74097" y="41398"/>
                      <a:pt x="78897" y="54085"/>
                    </a:cubicBezTo>
                    <a:cubicBezTo>
                      <a:pt x="86527" y="74316"/>
                      <a:pt x="99129" y="93690"/>
                      <a:pt x="115245" y="108777"/>
                    </a:cubicBezTo>
                    <a:cubicBezTo>
                      <a:pt x="96900" y="105434"/>
                      <a:pt x="77697" y="108692"/>
                      <a:pt x="59266" y="114778"/>
                    </a:cubicBezTo>
                    <a:cubicBezTo>
                      <a:pt x="42379" y="120350"/>
                      <a:pt x="2859" y="136638"/>
                      <a:pt x="116" y="157555"/>
                    </a:cubicBezTo>
                    <a:cubicBezTo>
                      <a:pt x="-2713" y="179243"/>
                      <a:pt x="46922" y="186359"/>
                      <a:pt x="58666" y="187644"/>
                    </a:cubicBezTo>
                    <a:cubicBezTo>
                      <a:pt x="72897" y="189188"/>
                      <a:pt x="93213" y="188930"/>
                      <a:pt x="109330" y="183101"/>
                    </a:cubicBezTo>
                    <a:cubicBezTo>
                      <a:pt x="95442" y="196988"/>
                      <a:pt x="83612" y="212333"/>
                      <a:pt x="78726" y="232564"/>
                    </a:cubicBezTo>
                    <a:cubicBezTo>
                      <a:pt x="74611" y="249538"/>
                      <a:pt x="69296" y="273970"/>
                      <a:pt x="86270" y="285714"/>
                    </a:cubicBezTo>
                    <a:cubicBezTo>
                      <a:pt x="100929" y="295915"/>
                      <a:pt x="125018" y="278256"/>
                      <a:pt x="134619" y="268483"/>
                    </a:cubicBezTo>
                    <a:cubicBezTo>
                      <a:pt x="148763" y="254081"/>
                      <a:pt x="162051" y="229050"/>
                      <a:pt x="165137" y="206761"/>
                    </a:cubicBezTo>
                    <a:cubicBezTo>
                      <a:pt x="173281" y="225964"/>
                      <a:pt x="185196" y="243794"/>
                      <a:pt x="201913" y="256310"/>
                    </a:cubicBezTo>
                    <a:cubicBezTo>
                      <a:pt x="209200" y="261797"/>
                      <a:pt x="233631" y="278684"/>
                      <a:pt x="241946" y="266083"/>
                    </a:cubicBezTo>
                    <a:cubicBezTo>
                      <a:pt x="251290" y="251852"/>
                      <a:pt x="242975" y="230164"/>
                      <a:pt x="238689" y="215248"/>
                    </a:cubicBezTo>
                    <a:cubicBezTo>
                      <a:pt x="234060" y="199046"/>
                      <a:pt x="224116" y="184044"/>
                      <a:pt x="210485" y="174271"/>
                    </a:cubicBezTo>
                    <a:cubicBezTo>
                      <a:pt x="230288" y="175900"/>
                      <a:pt x="249662" y="175386"/>
                      <a:pt x="269550" y="169985"/>
                    </a:cubicBezTo>
                    <a:cubicBezTo>
                      <a:pt x="281123" y="166813"/>
                      <a:pt x="308469" y="155583"/>
                      <a:pt x="308040" y="139553"/>
                    </a:cubicBezTo>
                    <a:cubicBezTo>
                      <a:pt x="307612" y="121208"/>
                      <a:pt x="285752" y="115035"/>
                      <a:pt x="270750" y="112035"/>
                    </a:cubicBezTo>
                    <a:cubicBezTo>
                      <a:pt x="249147" y="107663"/>
                      <a:pt x="223773" y="111435"/>
                      <a:pt x="202256" y="119922"/>
                    </a:cubicBezTo>
                    <a:cubicBezTo>
                      <a:pt x="218801" y="100891"/>
                      <a:pt x="233117" y="80317"/>
                      <a:pt x="238603" y="55028"/>
                    </a:cubicBezTo>
                    <a:cubicBezTo>
                      <a:pt x="241861" y="40197"/>
                      <a:pt x="242889" y="9594"/>
                      <a:pt x="222230" y="7622"/>
                    </a:cubicBezTo>
                    <a:cubicBezTo>
                      <a:pt x="205342" y="5907"/>
                      <a:pt x="187511" y="24767"/>
                      <a:pt x="177053" y="35654"/>
                    </a:cubicBezTo>
                    <a:cubicBezTo>
                      <a:pt x="166594" y="46455"/>
                      <a:pt x="160936" y="59828"/>
                      <a:pt x="158707" y="73973"/>
                    </a:cubicBezTo>
                    <a:cubicBezTo>
                      <a:pt x="153564" y="58028"/>
                      <a:pt x="146020" y="43284"/>
                      <a:pt x="134276" y="29139"/>
                    </a:cubicBezTo>
                    <a:cubicBezTo>
                      <a:pt x="124589" y="16966"/>
                      <a:pt x="97157" y="-4294"/>
                      <a:pt x="79840" y="764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2" name="任意多边形: 形状 2021">
                <a:extLst>
                  <a:ext uri="{FF2B5EF4-FFF2-40B4-BE49-F238E27FC236}">
                    <a16:creationId xmlns:a16="http://schemas.microsoft.com/office/drawing/2014/main" id="{EC7660FE-7F18-A044-5247-84CA75CA21A4}"/>
                  </a:ext>
                </a:extLst>
              </p:cNvPr>
              <p:cNvSpPr/>
              <p:nvPr/>
            </p:nvSpPr>
            <p:spPr>
              <a:xfrm>
                <a:off x="4326216" y="728380"/>
                <a:ext cx="96140" cy="104433"/>
              </a:xfrm>
              <a:custGeom>
                <a:avLst/>
                <a:gdLst>
                  <a:gd name="connsiteX0" fmla="*/ 29909 w 96140"/>
                  <a:gd name="connsiteY0" fmla="*/ 882 h 104433"/>
                  <a:gd name="connsiteX1" fmla="*/ 23822 w 96140"/>
                  <a:gd name="connsiteY1" fmla="*/ 5511 h 104433"/>
                  <a:gd name="connsiteX2" fmla="*/ 29566 w 96140"/>
                  <a:gd name="connsiteY2" fmla="*/ 25999 h 104433"/>
                  <a:gd name="connsiteX3" fmla="*/ 3591 w 96140"/>
                  <a:gd name="connsiteY3" fmla="*/ 27371 h 104433"/>
                  <a:gd name="connsiteX4" fmla="*/ 1620 w 96140"/>
                  <a:gd name="connsiteY4" fmla="*/ 34314 h 104433"/>
                  <a:gd name="connsiteX5" fmla="*/ 18936 w 96140"/>
                  <a:gd name="connsiteY5" fmla="*/ 49231 h 104433"/>
                  <a:gd name="connsiteX6" fmla="*/ 848 w 96140"/>
                  <a:gd name="connsiteY6" fmla="*/ 63461 h 104433"/>
                  <a:gd name="connsiteX7" fmla="*/ 3077 w 96140"/>
                  <a:gd name="connsiteY7" fmla="*/ 69033 h 104433"/>
                  <a:gd name="connsiteX8" fmla="*/ 23222 w 96140"/>
                  <a:gd name="connsiteY8" fmla="*/ 69976 h 104433"/>
                  <a:gd name="connsiteX9" fmla="*/ 14135 w 96140"/>
                  <a:gd name="connsiteY9" fmla="*/ 91836 h 104433"/>
                  <a:gd name="connsiteX10" fmla="*/ 20565 w 96140"/>
                  <a:gd name="connsiteY10" fmla="*/ 96894 h 104433"/>
                  <a:gd name="connsiteX11" fmla="*/ 38996 w 96140"/>
                  <a:gd name="connsiteY11" fmla="*/ 82749 h 104433"/>
                  <a:gd name="connsiteX12" fmla="*/ 49797 w 96140"/>
                  <a:gd name="connsiteY12" fmla="*/ 102809 h 104433"/>
                  <a:gd name="connsiteX13" fmla="*/ 56998 w 96140"/>
                  <a:gd name="connsiteY13" fmla="*/ 101951 h 104433"/>
                  <a:gd name="connsiteX14" fmla="*/ 62741 w 96140"/>
                  <a:gd name="connsiteY14" fmla="*/ 74434 h 104433"/>
                  <a:gd name="connsiteX15" fmla="*/ 88545 w 96140"/>
                  <a:gd name="connsiteY15" fmla="*/ 75805 h 104433"/>
                  <a:gd name="connsiteX16" fmla="*/ 91288 w 96140"/>
                  <a:gd name="connsiteY16" fmla="*/ 69205 h 104433"/>
                  <a:gd name="connsiteX17" fmla="*/ 75514 w 96140"/>
                  <a:gd name="connsiteY17" fmla="*/ 52488 h 104433"/>
                  <a:gd name="connsiteX18" fmla="*/ 94631 w 96140"/>
                  <a:gd name="connsiteY18" fmla="*/ 37829 h 104433"/>
                  <a:gd name="connsiteX19" fmla="*/ 92745 w 96140"/>
                  <a:gd name="connsiteY19" fmla="*/ 30543 h 104433"/>
                  <a:gd name="connsiteX20" fmla="*/ 69685 w 96140"/>
                  <a:gd name="connsiteY20" fmla="*/ 30800 h 104433"/>
                  <a:gd name="connsiteX21" fmla="*/ 75686 w 96140"/>
                  <a:gd name="connsiteY21" fmla="*/ 13655 h 104433"/>
                  <a:gd name="connsiteX22" fmla="*/ 70457 w 96140"/>
                  <a:gd name="connsiteY22" fmla="*/ 8340 h 104433"/>
                  <a:gd name="connsiteX23" fmla="*/ 44225 w 96140"/>
                  <a:gd name="connsiteY23" fmla="*/ 13655 h 104433"/>
                  <a:gd name="connsiteX24" fmla="*/ 29909 w 96140"/>
                  <a:gd name="connsiteY24" fmla="*/ 882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6140" h="104433">
                    <a:moveTo>
                      <a:pt x="29909" y="882"/>
                    </a:moveTo>
                    <a:cubicBezTo>
                      <a:pt x="26480" y="-1690"/>
                      <a:pt x="22879" y="1825"/>
                      <a:pt x="23822" y="5511"/>
                    </a:cubicBezTo>
                    <a:cubicBezTo>
                      <a:pt x="25708" y="12369"/>
                      <a:pt x="27594" y="19141"/>
                      <a:pt x="29566" y="25999"/>
                    </a:cubicBezTo>
                    <a:cubicBezTo>
                      <a:pt x="20822" y="26085"/>
                      <a:pt x="12249" y="25913"/>
                      <a:pt x="3591" y="27371"/>
                    </a:cubicBezTo>
                    <a:cubicBezTo>
                      <a:pt x="162" y="27971"/>
                      <a:pt x="-952" y="32086"/>
                      <a:pt x="1620" y="34314"/>
                    </a:cubicBezTo>
                    <a:cubicBezTo>
                      <a:pt x="7363" y="39287"/>
                      <a:pt x="13107" y="44344"/>
                      <a:pt x="18936" y="49231"/>
                    </a:cubicBezTo>
                    <a:cubicBezTo>
                      <a:pt x="12592" y="53603"/>
                      <a:pt x="6334" y="57889"/>
                      <a:pt x="848" y="63461"/>
                    </a:cubicBezTo>
                    <a:cubicBezTo>
                      <a:pt x="-1209" y="65518"/>
                      <a:pt x="848" y="68433"/>
                      <a:pt x="3077" y="69033"/>
                    </a:cubicBezTo>
                    <a:cubicBezTo>
                      <a:pt x="9935" y="70833"/>
                      <a:pt x="16536" y="70748"/>
                      <a:pt x="23222" y="69976"/>
                    </a:cubicBezTo>
                    <a:cubicBezTo>
                      <a:pt x="19708" y="77005"/>
                      <a:pt x="17136" y="84378"/>
                      <a:pt x="14135" y="91836"/>
                    </a:cubicBezTo>
                    <a:cubicBezTo>
                      <a:pt x="12507" y="95779"/>
                      <a:pt x="17136" y="99380"/>
                      <a:pt x="20565" y="96894"/>
                    </a:cubicBezTo>
                    <a:cubicBezTo>
                      <a:pt x="26823" y="92350"/>
                      <a:pt x="32738" y="87293"/>
                      <a:pt x="38996" y="82749"/>
                    </a:cubicBezTo>
                    <a:cubicBezTo>
                      <a:pt x="41996" y="89779"/>
                      <a:pt x="45511" y="96294"/>
                      <a:pt x="49797" y="102809"/>
                    </a:cubicBezTo>
                    <a:cubicBezTo>
                      <a:pt x="51426" y="105295"/>
                      <a:pt x="56055" y="104866"/>
                      <a:pt x="56998" y="101951"/>
                    </a:cubicBezTo>
                    <a:cubicBezTo>
                      <a:pt x="59912" y="92950"/>
                      <a:pt x="60941" y="83692"/>
                      <a:pt x="62741" y="74434"/>
                    </a:cubicBezTo>
                    <a:cubicBezTo>
                      <a:pt x="71314" y="75291"/>
                      <a:pt x="79886" y="75634"/>
                      <a:pt x="88545" y="75805"/>
                    </a:cubicBezTo>
                    <a:cubicBezTo>
                      <a:pt x="91802" y="75805"/>
                      <a:pt x="93002" y="71519"/>
                      <a:pt x="91288" y="69205"/>
                    </a:cubicBezTo>
                    <a:cubicBezTo>
                      <a:pt x="86573" y="62861"/>
                      <a:pt x="81601" y="57289"/>
                      <a:pt x="75514" y="52488"/>
                    </a:cubicBezTo>
                    <a:cubicBezTo>
                      <a:pt x="81772" y="47516"/>
                      <a:pt x="88202" y="42630"/>
                      <a:pt x="94631" y="37829"/>
                    </a:cubicBezTo>
                    <a:cubicBezTo>
                      <a:pt x="97203" y="35858"/>
                      <a:pt x="96431" y="30714"/>
                      <a:pt x="92745" y="30543"/>
                    </a:cubicBezTo>
                    <a:cubicBezTo>
                      <a:pt x="85030" y="30285"/>
                      <a:pt x="77400" y="30543"/>
                      <a:pt x="69685" y="30800"/>
                    </a:cubicBezTo>
                    <a:cubicBezTo>
                      <a:pt x="70971" y="24799"/>
                      <a:pt x="73200" y="19484"/>
                      <a:pt x="75686" y="13655"/>
                    </a:cubicBezTo>
                    <a:cubicBezTo>
                      <a:pt x="76886" y="10654"/>
                      <a:pt x="73714" y="6540"/>
                      <a:pt x="70457" y="8340"/>
                    </a:cubicBezTo>
                    <a:cubicBezTo>
                      <a:pt x="62484" y="12712"/>
                      <a:pt x="54083" y="20856"/>
                      <a:pt x="44225" y="13655"/>
                    </a:cubicBezTo>
                    <a:cubicBezTo>
                      <a:pt x="39167" y="9711"/>
                      <a:pt x="35052" y="4739"/>
                      <a:pt x="29909" y="88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6" name="图形 2">
              <a:extLst>
                <a:ext uri="{FF2B5EF4-FFF2-40B4-BE49-F238E27FC236}">
                  <a16:creationId xmlns:a16="http://schemas.microsoft.com/office/drawing/2014/main" id="{DC3D6E9D-3558-CD08-E595-D6A6A3ED789D}"/>
                </a:ext>
              </a:extLst>
            </p:cNvPr>
            <p:cNvGrpSpPr/>
            <p:nvPr/>
          </p:nvGrpSpPr>
          <p:grpSpPr>
            <a:xfrm>
              <a:off x="4683588" y="2238769"/>
              <a:ext cx="357601" cy="312968"/>
              <a:chOff x="4683588" y="2238769"/>
              <a:chExt cx="357601" cy="312968"/>
            </a:xfrm>
          </p:grpSpPr>
          <p:sp>
            <p:nvSpPr>
              <p:cNvPr id="2019" name="任意多边形: 形状 2018">
                <a:extLst>
                  <a:ext uri="{FF2B5EF4-FFF2-40B4-BE49-F238E27FC236}">
                    <a16:creationId xmlns:a16="http://schemas.microsoft.com/office/drawing/2014/main" id="{926FFB52-A9AD-2F01-865F-A12CCEB550A0}"/>
                  </a:ext>
                </a:extLst>
              </p:cNvPr>
              <p:cNvSpPr/>
              <p:nvPr/>
            </p:nvSpPr>
            <p:spPr>
              <a:xfrm>
                <a:off x="4683588" y="2238769"/>
                <a:ext cx="357601" cy="312968"/>
              </a:xfrm>
              <a:custGeom>
                <a:avLst/>
                <a:gdLst>
                  <a:gd name="connsiteX0" fmla="*/ 66958 w 357601"/>
                  <a:gd name="connsiteY0" fmla="*/ 307606 h 312968"/>
                  <a:gd name="connsiteX1" fmla="*/ 122422 w 357601"/>
                  <a:gd name="connsiteY1" fmla="*/ 281460 h 312968"/>
                  <a:gd name="connsiteX2" fmla="*/ 160312 w 357601"/>
                  <a:gd name="connsiteY2" fmla="*/ 216223 h 312968"/>
                  <a:gd name="connsiteX3" fmla="*/ 195031 w 357601"/>
                  <a:gd name="connsiteY3" fmla="*/ 270916 h 312968"/>
                  <a:gd name="connsiteX4" fmla="*/ 269183 w 357601"/>
                  <a:gd name="connsiteY4" fmla="*/ 310092 h 312968"/>
                  <a:gd name="connsiteX5" fmla="*/ 270383 w 357601"/>
                  <a:gd name="connsiteY5" fmla="*/ 234397 h 312968"/>
                  <a:gd name="connsiteX6" fmla="*/ 239865 w 357601"/>
                  <a:gd name="connsiteY6" fmla="*/ 184505 h 312968"/>
                  <a:gd name="connsiteX7" fmla="*/ 306388 w 357601"/>
                  <a:gd name="connsiteY7" fmla="*/ 190934 h 312968"/>
                  <a:gd name="connsiteX8" fmla="*/ 357394 w 357601"/>
                  <a:gd name="connsiteY8" fmla="*/ 156130 h 312968"/>
                  <a:gd name="connsiteX9" fmla="*/ 314960 w 357601"/>
                  <a:gd name="connsiteY9" fmla="*/ 115067 h 312968"/>
                  <a:gd name="connsiteX10" fmla="*/ 235750 w 357601"/>
                  <a:gd name="connsiteY10" fmla="*/ 115067 h 312968"/>
                  <a:gd name="connsiteX11" fmla="*/ 268154 w 357601"/>
                  <a:gd name="connsiteY11" fmla="*/ 51888 h 312968"/>
                  <a:gd name="connsiteX12" fmla="*/ 257868 w 357601"/>
                  <a:gd name="connsiteY12" fmla="*/ 5682 h 312968"/>
                  <a:gd name="connsiteX13" fmla="*/ 207118 w 357601"/>
                  <a:gd name="connsiteY13" fmla="*/ 34915 h 312968"/>
                  <a:gd name="connsiteX14" fmla="*/ 179172 w 357601"/>
                  <a:gd name="connsiteY14" fmla="*/ 84806 h 312968"/>
                  <a:gd name="connsiteX15" fmla="*/ 144710 w 357601"/>
                  <a:gd name="connsiteY15" fmla="*/ 26085 h 312968"/>
                  <a:gd name="connsiteX16" fmla="*/ 93790 w 357601"/>
                  <a:gd name="connsiteY16" fmla="*/ 1910 h 312968"/>
                  <a:gd name="connsiteX17" fmla="*/ 84360 w 357601"/>
                  <a:gd name="connsiteY17" fmla="*/ 54374 h 312968"/>
                  <a:gd name="connsiteX18" fmla="*/ 127308 w 357601"/>
                  <a:gd name="connsiteY18" fmla="*/ 120982 h 312968"/>
                  <a:gd name="connsiteX19" fmla="*/ 41926 w 357601"/>
                  <a:gd name="connsiteY19" fmla="*/ 116525 h 312968"/>
                  <a:gd name="connsiteX20" fmla="*/ 1378 w 357601"/>
                  <a:gd name="connsiteY20" fmla="*/ 157587 h 312968"/>
                  <a:gd name="connsiteX21" fmla="*/ 53242 w 357601"/>
                  <a:gd name="connsiteY21" fmla="*/ 189905 h 312968"/>
                  <a:gd name="connsiteX22" fmla="*/ 102019 w 357601"/>
                  <a:gd name="connsiteY22" fmla="*/ 189305 h 312968"/>
                  <a:gd name="connsiteX23" fmla="*/ 68244 w 357601"/>
                  <a:gd name="connsiteY23" fmla="*/ 237311 h 312968"/>
                  <a:gd name="connsiteX24" fmla="*/ 66958 w 357601"/>
                  <a:gd name="connsiteY24" fmla="*/ 307606 h 31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7601" h="312968">
                    <a:moveTo>
                      <a:pt x="66958" y="307606"/>
                    </a:moveTo>
                    <a:cubicBezTo>
                      <a:pt x="83589" y="325780"/>
                      <a:pt x="111706" y="292861"/>
                      <a:pt x="122422" y="281460"/>
                    </a:cubicBezTo>
                    <a:cubicBezTo>
                      <a:pt x="139396" y="263286"/>
                      <a:pt x="153026" y="240483"/>
                      <a:pt x="160312" y="216223"/>
                    </a:cubicBezTo>
                    <a:cubicBezTo>
                      <a:pt x="166142" y="236797"/>
                      <a:pt x="179343" y="254971"/>
                      <a:pt x="195031" y="270916"/>
                    </a:cubicBezTo>
                    <a:cubicBezTo>
                      <a:pt x="209433" y="285489"/>
                      <a:pt x="246295" y="317893"/>
                      <a:pt x="269183" y="310092"/>
                    </a:cubicBezTo>
                    <a:cubicBezTo>
                      <a:pt x="293015" y="301948"/>
                      <a:pt x="275013" y="247170"/>
                      <a:pt x="270383" y="234397"/>
                    </a:cubicBezTo>
                    <a:cubicBezTo>
                      <a:pt x="264725" y="218966"/>
                      <a:pt x="254181" y="198135"/>
                      <a:pt x="239865" y="184505"/>
                    </a:cubicBezTo>
                    <a:cubicBezTo>
                      <a:pt x="261211" y="191705"/>
                      <a:pt x="283071" y="196078"/>
                      <a:pt x="306388" y="190934"/>
                    </a:cubicBezTo>
                    <a:cubicBezTo>
                      <a:pt x="326019" y="186562"/>
                      <a:pt x="353879" y="179533"/>
                      <a:pt x="357394" y="156130"/>
                    </a:cubicBezTo>
                    <a:cubicBezTo>
                      <a:pt x="360395" y="135813"/>
                      <a:pt x="330048" y="119954"/>
                      <a:pt x="314960" y="115067"/>
                    </a:cubicBezTo>
                    <a:cubicBezTo>
                      <a:pt x="292929" y="107866"/>
                      <a:pt x="260268" y="106838"/>
                      <a:pt x="235750" y="115067"/>
                    </a:cubicBezTo>
                    <a:cubicBezTo>
                      <a:pt x="251352" y="96894"/>
                      <a:pt x="263697" y="75548"/>
                      <a:pt x="268154" y="51888"/>
                    </a:cubicBezTo>
                    <a:cubicBezTo>
                      <a:pt x="270126" y="41601"/>
                      <a:pt x="275098" y="7740"/>
                      <a:pt x="257868" y="5682"/>
                    </a:cubicBezTo>
                    <a:cubicBezTo>
                      <a:pt x="238494" y="3282"/>
                      <a:pt x="220320" y="22913"/>
                      <a:pt x="207118" y="34915"/>
                    </a:cubicBezTo>
                    <a:cubicBezTo>
                      <a:pt x="192802" y="47945"/>
                      <a:pt x="182344" y="65775"/>
                      <a:pt x="179172" y="84806"/>
                    </a:cubicBezTo>
                    <a:cubicBezTo>
                      <a:pt x="170771" y="63547"/>
                      <a:pt x="160398" y="43830"/>
                      <a:pt x="144710" y="26085"/>
                    </a:cubicBezTo>
                    <a:cubicBezTo>
                      <a:pt x="135538" y="15798"/>
                      <a:pt x="110078" y="-6662"/>
                      <a:pt x="93790" y="1910"/>
                    </a:cubicBezTo>
                    <a:cubicBezTo>
                      <a:pt x="75016" y="11683"/>
                      <a:pt x="79902" y="37400"/>
                      <a:pt x="84360" y="54374"/>
                    </a:cubicBezTo>
                    <a:cubicBezTo>
                      <a:pt x="90790" y="78891"/>
                      <a:pt x="107677" y="103066"/>
                      <a:pt x="127308" y="120982"/>
                    </a:cubicBezTo>
                    <a:cubicBezTo>
                      <a:pt x="99276" y="113610"/>
                      <a:pt x="70816" y="109324"/>
                      <a:pt x="41926" y="116525"/>
                    </a:cubicBezTo>
                    <a:cubicBezTo>
                      <a:pt x="25038" y="120725"/>
                      <a:pt x="-7023" y="135299"/>
                      <a:pt x="1378" y="157587"/>
                    </a:cubicBezTo>
                    <a:cubicBezTo>
                      <a:pt x="8236" y="175847"/>
                      <a:pt x="36783" y="184676"/>
                      <a:pt x="53242" y="189905"/>
                    </a:cubicBezTo>
                    <a:cubicBezTo>
                      <a:pt x="69701" y="195135"/>
                      <a:pt x="86332" y="194277"/>
                      <a:pt x="102019" y="189305"/>
                    </a:cubicBezTo>
                    <a:cubicBezTo>
                      <a:pt x="88218" y="202678"/>
                      <a:pt x="76816" y="218023"/>
                      <a:pt x="68244" y="237311"/>
                    </a:cubicBezTo>
                    <a:cubicBezTo>
                      <a:pt x="60957" y="253256"/>
                      <a:pt x="52985" y="292347"/>
                      <a:pt x="66958" y="30760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0" name="任意多边形: 形状 2019">
                <a:extLst>
                  <a:ext uri="{FF2B5EF4-FFF2-40B4-BE49-F238E27FC236}">
                    <a16:creationId xmlns:a16="http://schemas.microsoft.com/office/drawing/2014/main" id="{DCF34F91-2B72-121A-DC0D-6EC539EB68D4}"/>
                  </a:ext>
                </a:extLst>
              </p:cNvPr>
              <p:cNvSpPr/>
              <p:nvPr/>
            </p:nvSpPr>
            <p:spPr>
              <a:xfrm>
                <a:off x="4807229" y="2337400"/>
                <a:ext cx="121002" cy="115969"/>
              </a:xfrm>
              <a:custGeom>
                <a:avLst/>
                <a:gdLst>
                  <a:gd name="connsiteX0" fmla="*/ 14897 w 121002"/>
                  <a:gd name="connsiteY0" fmla="*/ 100276 h 115969"/>
                  <a:gd name="connsiteX1" fmla="*/ 22698 w 121002"/>
                  <a:gd name="connsiteY1" fmla="*/ 104219 h 115969"/>
                  <a:gd name="connsiteX2" fmla="*/ 40872 w 121002"/>
                  <a:gd name="connsiteY2" fmla="*/ 87932 h 115969"/>
                  <a:gd name="connsiteX3" fmla="*/ 55445 w 121002"/>
                  <a:gd name="connsiteY3" fmla="*/ 113992 h 115969"/>
                  <a:gd name="connsiteX4" fmla="*/ 63589 w 121002"/>
                  <a:gd name="connsiteY4" fmla="*/ 112449 h 115969"/>
                  <a:gd name="connsiteX5" fmla="*/ 70104 w 121002"/>
                  <a:gd name="connsiteY5" fmla="*/ 86989 h 115969"/>
                  <a:gd name="connsiteX6" fmla="*/ 93936 w 121002"/>
                  <a:gd name="connsiteY6" fmla="*/ 98476 h 115969"/>
                  <a:gd name="connsiteX7" fmla="*/ 98565 w 121002"/>
                  <a:gd name="connsiteY7" fmla="*/ 93418 h 115969"/>
                  <a:gd name="connsiteX8" fmla="*/ 89306 w 121002"/>
                  <a:gd name="connsiteY8" fmla="*/ 72158 h 115969"/>
                  <a:gd name="connsiteX9" fmla="*/ 116481 w 121002"/>
                  <a:gd name="connsiteY9" fmla="*/ 70444 h 115969"/>
                  <a:gd name="connsiteX10" fmla="*/ 118367 w 121002"/>
                  <a:gd name="connsiteY10" fmla="*/ 61271 h 115969"/>
                  <a:gd name="connsiteX11" fmla="*/ 94450 w 121002"/>
                  <a:gd name="connsiteY11" fmla="*/ 49527 h 115969"/>
                  <a:gd name="connsiteX12" fmla="*/ 109623 w 121002"/>
                  <a:gd name="connsiteY12" fmla="*/ 28181 h 115969"/>
                  <a:gd name="connsiteX13" fmla="*/ 105080 w 121002"/>
                  <a:gd name="connsiteY13" fmla="*/ 21238 h 115969"/>
                  <a:gd name="connsiteX14" fmla="*/ 73790 w 121002"/>
                  <a:gd name="connsiteY14" fmla="*/ 29381 h 115969"/>
                  <a:gd name="connsiteX15" fmla="*/ 62046 w 121002"/>
                  <a:gd name="connsiteY15" fmla="*/ 2121 h 115969"/>
                  <a:gd name="connsiteX16" fmla="*/ 53816 w 121002"/>
                  <a:gd name="connsiteY16" fmla="*/ 2635 h 115969"/>
                  <a:gd name="connsiteX17" fmla="*/ 44558 w 121002"/>
                  <a:gd name="connsiteY17" fmla="*/ 27410 h 115969"/>
                  <a:gd name="connsiteX18" fmla="*/ 19698 w 121002"/>
                  <a:gd name="connsiteY18" fmla="*/ 15151 h 115969"/>
                  <a:gd name="connsiteX19" fmla="*/ 13183 w 121002"/>
                  <a:gd name="connsiteY19" fmla="*/ 20723 h 115969"/>
                  <a:gd name="connsiteX20" fmla="*/ 25184 w 121002"/>
                  <a:gd name="connsiteY20" fmla="*/ 44298 h 115969"/>
                  <a:gd name="connsiteX21" fmla="*/ 4439 w 121002"/>
                  <a:gd name="connsiteY21" fmla="*/ 46869 h 115969"/>
                  <a:gd name="connsiteX22" fmla="*/ 1610 w 121002"/>
                  <a:gd name="connsiteY22" fmla="*/ 54928 h 115969"/>
                  <a:gd name="connsiteX23" fmla="*/ 20384 w 121002"/>
                  <a:gd name="connsiteY23" fmla="*/ 79273 h 115969"/>
                  <a:gd name="connsiteX24" fmla="*/ 14897 w 121002"/>
                  <a:gd name="connsiteY24" fmla="*/ 100276 h 11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002" h="115969">
                    <a:moveTo>
                      <a:pt x="14897" y="100276"/>
                    </a:moveTo>
                    <a:cubicBezTo>
                      <a:pt x="13954" y="105077"/>
                      <a:pt x="19526" y="107048"/>
                      <a:pt x="22698" y="104219"/>
                    </a:cubicBezTo>
                    <a:cubicBezTo>
                      <a:pt x="28785" y="98819"/>
                      <a:pt x="34871" y="93332"/>
                      <a:pt x="40872" y="87932"/>
                    </a:cubicBezTo>
                    <a:cubicBezTo>
                      <a:pt x="45415" y="96847"/>
                      <a:pt x="49616" y="105762"/>
                      <a:pt x="55445" y="113992"/>
                    </a:cubicBezTo>
                    <a:cubicBezTo>
                      <a:pt x="57760" y="117250"/>
                      <a:pt x="62646" y="116307"/>
                      <a:pt x="63589" y="112449"/>
                    </a:cubicBezTo>
                    <a:cubicBezTo>
                      <a:pt x="65818" y="103962"/>
                      <a:pt x="68047" y="95475"/>
                      <a:pt x="70104" y="86989"/>
                    </a:cubicBezTo>
                    <a:cubicBezTo>
                      <a:pt x="77819" y="91361"/>
                      <a:pt x="85449" y="95475"/>
                      <a:pt x="93936" y="98476"/>
                    </a:cubicBezTo>
                    <a:cubicBezTo>
                      <a:pt x="97107" y="99590"/>
                      <a:pt x="99079" y="95904"/>
                      <a:pt x="98565" y="93418"/>
                    </a:cubicBezTo>
                    <a:cubicBezTo>
                      <a:pt x="96936" y="85446"/>
                      <a:pt x="93507" y="78673"/>
                      <a:pt x="89306" y="72158"/>
                    </a:cubicBezTo>
                    <a:cubicBezTo>
                      <a:pt x="98394" y="72158"/>
                      <a:pt x="107309" y="71129"/>
                      <a:pt x="116481" y="70444"/>
                    </a:cubicBezTo>
                    <a:cubicBezTo>
                      <a:pt x="121368" y="70101"/>
                      <a:pt x="122739" y="63586"/>
                      <a:pt x="118367" y="61271"/>
                    </a:cubicBezTo>
                    <a:cubicBezTo>
                      <a:pt x="110481" y="57071"/>
                      <a:pt x="102337" y="53642"/>
                      <a:pt x="94450" y="49527"/>
                    </a:cubicBezTo>
                    <a:cubicBezTo>
                      <a:pt x="100194" y="42840"/>
                      <a:pt x="105166" y="35897"/>
                      <a:pt x="109623" y="28181"/>
                    </a:cubicBezTo>
                    <a:cubicBezTo>
                      <a:pt x="111338" y="25267"/>
                      <a:pt x="108595" y="20723"/>
                      <a:pt x="105080" y="21238"/>
                    </a:cubicBezTo>
                    <a:cubicBezTo>
                      <a:pt x="94279" y="22781"/>
                      <a:pt x="84249" y="26467"/>
                      <a:pt x="73790" y="29381"/>
                    </a:cubicBezTo>
                    <a:cubicBezTo>
                      <a:pt x="70275" y="20123"/>
                      <a:pt x="66332" y="11036"/>
                      <a:pt x="62046" y="2121"/>
                    </a:cubicBezTo>
                    <a:cubicBezTo>
                      <a:pt x="60417" y="-1222"/>
                      <a:pt x="55274" y="-279"/>
                      <a:pt x="53816" y="2635"/>
                    </a:cubicBezTo>
                    <a:cubicBezTo>
                      <a:pt x="49616" y="10779"/>
                      <a:pt x="46444" y="18752"/>
                      <a:pt x="44558" y="27410"/>
                    </a:cubicBezTo>
                    <a:cubicBezTo>
                      <a:pt x="36243" y="23466"/>
                      <a:pt x="27927" y="19352"/>
                      <a:pt x="19698" y="15151"/>
                    </a:cubicBezTo>
                    <a:cubicBezTo>
                      <a:pt x="16355" y="13437"/>
                      <a:pt x="11468" y="16951"/>
                      <a:pt x="13183" y="20723"/>
                    </a:cubicBezTo>
                    <a:cubicBezTo>
                      <a:pt x="16869" y="28781"/>
                      <a:pt x="21069" y="36497"/>
                      <a:pt x="25184" y="44298"/>
                    </a:cubicBezTo>
                    <a:cubicBezTo>
                      <a:pt x="18326" y="46012"/>
                      <a:pt x="11725" y="46441"/>
                      <a:pt x="4439" y="46869"/>
                    </a:cubicBezTo>
                    <a:cubicBezTo>
                      <a:pt x="753" y="47127"/>
                      <a:pt x="-1819" y="52442"/>
                      <a:pt x="1610" y="54928"/>
                    </a:cubicBezTo>
                    <a:cubicBezTo>
                      <a:pt x="10182" y="61014"/>
                      <a:pt x="22784" y="65472"/>
                      <a:pt x="20384" y="79273"/>
                    </a:cubicBezTo>
                    <a:cubicBezTo>
                      <a:pt x="19355" y="86303"/>
                      <a:pt x="16269" y="93075"/>
                      <a:pt x="14897" y="10027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7" name="图形 2">
              <a:extLst>
                <a:ext uri="{FF2B5EF4-FFF2-40B4-BE49-F238E27FC236}">
                  <a16:creationId xmlns:a16="http://schemas.microsoft.com/office/drawing/2014/main" id="{D07B382A-A243-E159-EA8F-42D0A93F2C90}"/>
                </a:ext>
              </a:extLst>
            </p:cNvPr>
            <p:cNvGrpSpPr/>
            <p:nvPr/>
          </p:nvGrpSpPr>
          <p:grpSpPr>
            <a:xfrm>
              <a:off x="2747944" y="1416517"/>
              <a:ext cx="400782" cy="366889"/>
              <a:chOff x="2747944" y="1416517"/>
              <a:chExt cx="400782" cy="366889"/>
            </a:xfrm>
          </p:grpSpPr>
          <p:sp>
            <p:nvSpPr>
              <p:cNvPr id="2017" name="任意多边形: 形状 2016">
                <a:extLst>
                  <a:ext uri="{FF2B5EF4-FFF2-40B4-BE49-F238E27FC236}">
                    <a16:creationId xmlns:a16="http://schemas.microsoft.com/office/drawing/2014/main" id="{ECE27B32-2629-8519-FCF8-143E9F83A953}"/>
                  </a:ext>
                </a:extLst>
              </p:cNvPr>
              <p:cNvSpPr/>
              <p:nvPr/>
            </p:nvSpPr>
            <p:spPr>
              <a:xfrm>
                <a:off x="2747944" y="1416517"/>
                <a:ext cx="400782" cy="366889"/>
              </a:xfrm>
              <a:custGeom>
                <a:avLst/>
                <a:gdLst>
                  <a:gd name="connsiteX0" fmla="*/ 399373 w 400782"/>
                  <a:gd name="connsiteY0" fmla="*/ 219630 h 366889"/>
                  <a:gd name="connsiteX1" fmla="*/ 345709 w 400782"/>
                  <a:gd name="connsiteY1" fmla="*/ 176596 h 366889"/>
                  <a:gd name="connsiteX2" fmla="*/ 261270 w 400782"/>
                  <a:gd name="connsiteY2" fmla="*/ 170595 h 366889"/>
                  <a:gd name="connsiteX3" fmla="*/ 299246 w 400782"/>
                  <a:gd name="connsiteY3" fmla="*/ 108702 h 366889"/>
                  <a:gd name="connsiteX4" fmla="*/ 302161 w 400782"/>
                  <a:gd name="connsiteY4" fmla="*/ 14661 h 366889"/>
                  <a:gd name="connsiteX5" fmla="*/ 225351 w 400782"/>
                  <a:gd name="connsiteY5" fmla="*/ 50751 h 366889"/>
                  <a:gd name="connsiteX6" fmla="*/ 190033 w 400782"/>
                  <a:gd name="connsiteY6" fmla="*/ 106044 h 366889"/>
                  <a:gd name="connsiteX7" fmla="*/ 163715 w 400782"/>
                  <a:gd name="connsiteY7" fmla="*/ 35835 h 366889"/>
                  <a:gd name="connsiteX8" fmla="*/ 103536 w 400782"/>
                  <a:gd name="connsiteY8" fmla="*/ 1545 h 366889"/>
                  <a:gd name="connsiteX9" fmla="*/ 82962 w 400782"/>
                  <a:gd name="connsiteY9" fmla="*/ 64553 h 366889"/>
                  <a:gd name="connsiteX10" fmla="*/ 121881 w 400782"/>
                  <a:gd name="connsiteY10" fmla="*/ 144363 h 366889"/>
                  <a:gd name="connsiteX11" fmla="*/ 42243 w 400782"/>
                  <a:gd name="connsiteY11" fmla="*/ 142820 h 366889"/>
                  <a:gd name="connsiteX12" fmla="*/ 752 w 400782"/>
                  <a:gd name="connsiteY12" fmla="*/ 175910 h 366889"/>
                  <a:gd name="connsiteX13" fmla="*/ 55273 w 400782"/>
                  <a:gd name="connsiteY13" fmla="*/ 212686 h 366889"/>
                  <a:gd name="connsiteX14" fmla="*/ 119309 w 400782"/>
                  <a:gd name="connsiteY14" fmla="*/ 216286 h 366889"/>
                  <a:gd name="connsiteX15" fmla="*/ 77133 w 400782"/>
                  <a:gd name="connsiteY15" fmla="*/ 279980 h 366889"/>
                  <a:gd name="connsiteX16" fmla="*/ 77819 w 400782"/>
                  <a:gd name="connsiteY16" fmla="*/ 343245 h 366889"/>
                  <a:gd name="connsiteX17" fmla="*/ 135340 w 400782"/>
                  <a:gd name="connsiteY17" fmla="*/ 326957 h 366889"/>
                  <a:gd name="connsiteX18" fmla="*/ 181289 w 400782"/>
                  <a:gd name="connsiteY18" fmla="*/ 250834 h 366889"/>
                  <a:gd name="connsiteX19" fmla="*/ 218836 w 400782"/>
                  <a:gd name="connsiteY19" fmla="*/ 339130 h 366889"/>
                  <a:gd name="connsiteX20" fmla="*/ 280215 w 400782"/>
                  <a:gd name="connsiteY20" fmla="*/ 359790 h 366889"/>
                  <a:gd name="connsiteX21" fmla="*/ 287245 w 400782"/>
                  <a:gd name="connsiteY21" fmla="*/ 291639 h 366889"/>
                  <a:gd name="connsiteX22" fmla="*/ 262642 w 400782"/>
                  <a:gd name="connsiteY22" fmla="*/ 242775 h 366889"/>
                  <a:gd name="connsiteX23" fmla="*/ 327707 w 400782"/>
                  <a:gd name="connsiteY23" fmla="*/ 253148 h 366889"/>
                  <a:gd name="connsiteX24" fmla="*/ 399373 w 400782"/>
                  <a:gd name="connsiteY24" fmla="*/ 219630 h 36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00782" h="366889">
                    <a:moveTo>
                      <a:pt x="399373" y="219630"/>
                    </a:moveTo>
                    <a:cubicBezTo>
                      <a:pt x="409489" y="193912"/>
                      <a:pt x="362426" y="181739"/>
                      <a:pt x="345709" y="176596"/>
                    </a:cubicBezTo>
                    <a:cubicBezTo>
                      <a:pt x="319049" y="168452"/>
                      <a:pt x="289302" y="165966"/>
                      <a:pt x="261270" y="170595"/>
                    </a:cubicBezTo>
                    <a:cubicBezTo>
                      <a:pt x="279187" y="154564"/>
                      <a:pt x="290931" y="132276"/>
                      <a:pt x="299246" y="108702"/>
                    </a:cubicBezTo>
                    <a:cubicBezTo>
                      <a:pt x="306876" y="87013"/>
                      <a:pt x="321363" y="33864"/>
                      <a:pt x="302161" y="14661"/>
                    </a:cubicBezTo>
                    <a:cubicBezTo>
                      <a:pt x="282273" y="-5398"/>
                      <a:pt x="235810" y="39693"/>
                      <a:pt x="225351" y="50751"/>
                    </a:cubicBezTo>
                    <a:cubicBezTo>
                      <a:pt x="212578" y="64039"/>
                      <a:pt x="196805" y="84956"/>
                      <a:pt x="190033" y="106044"/>
                    </a:cubicBezTo>
                    <a:cubicBezTo>
                      <a:pt x="186775" y="80927"/>
                      <a:pt x="180431" y="56838"/>
                      <a:pt x="163715" y="35835"/>
                    </a:cubicBezTo>
                    <a:cubicBezTo>
                      <a:pt x="149656" y="18176"/>
                      <a:pt x="128825" y="-6427"/>
                      <a:pt x="103536" y="1545"/>
                    </a:cubicBezTo>
                    <a:cubicBezTo>
                      <a:pt x="81590" y="8489"/>
                      <a:pt x="80562" y="46980"/>
                      <a:pt x="82962" y="64553"/>
                    </a:cubicBezTo>
                    <a:cubicBezTo>
                      <a:pt x="86563" y="90356"/>
                      <a:pt x="101564" y="123703"/>
                      <a:pt x="121881" y="144363"/>
                    </a:cubicBezTo>
                    <a:cubicBezTo>
                      <a:pt x="95907" y="137505"/>
                      <a:pt x="68303" y="135705"/>
                      <a:pt x="42243" y="142820"/>
                    </a:cubicBezTo>
                    <a:cubicBezTo>
                      <a:pt x="30927" y="145906"/>
                      <a:pt x="-5678" y="157565"/>
                      <a:pt x="752" y="175910"/>
                    </a:cubicBezTo>
                    <a:cubicBezTo>
                      <a:pt x="7867" y="196570"/>
                      <a:pt x="36671" y="205314"/>
                      <a:pt x="55273" y="212686"/>
                    </a:cubicBezTo>
                    <a:cubicBezTo>
                      <a:pt x="75418" y="220658"/>
                      <a:pt x="98564" y="222459"/>
                      <a:pt x="119309" y="216286"/>
                    </a:cubicBezTo>
                    <a:cubicBezTo>
                      <a:pt x="101993" y="235232"/>
                      <a:pt x="87248" y="255377"/>
                      <a:pt x="77133" y="279980"/>
                    </a:cubicBezTo>
                    <a:cubicBezTo>
                      <a:pt x="71218" y="294296"/>
                      <a:pt x="61188" y="331072"/>
                      <a:pt x="77819" y="343245"/>
                    </a:cubicBezTo>
                    <a:cubicBezTo>
                      <a:pt x="96935" y="357304"/>
                      <a:pt x="120424" y="339816"/>
                      <a:pt x="135340" y="326957"/>
                    </a:cubicBezTo>
                    <a:cubicBezTo>
                      <a:pt x="156857" y="308441"/>
                      <a:pt x="172973" y="279466"/>
                      <a:pt x="181289" y="250834"/>
                    </a:cubicBezTo>
                    <a:cubicBezTo>
                      <a:pt x="187632" y="282723"/>
                      <a:pt x="197405" y="313499"/>
                      <a:pt x="218836" y="339130"/>
                    </a:cubicBezTo>
                    <a:cubicBezTo>
                      <a:pt x="231352" y="354132"/>
                      <a:pt x="261870" y="379250"/>
                      <a:pt x="280215" y="359790"/>
                    </a:cubicBezTo>
                    <a:cubicBezTo>
                      <a:pt x="295217" y="343845"/>
                      <a:pt x="290074" y="310755"/>
                      <a:pt x="287245" y="291639"/>
                    </a:cubicBezTo>
                    <a:cubicBezTo>
                      <a:pt x="284416" y="272436"/>
                      <a:pt x="275329" y="256149"/>
                      <a:pt x="262642" y="242775"/>
                    </a:cubicBezTo>
                    <a:cubicBezTo>
                      <a:pt x="282959" y="250062"/>
                      <a:pt x="304047" y="254005"/>
                      <a:pt x="327707" y="253148"/>
                    </a:cubicBezTo>
                    <a:cubicBezTo>
                      <a:pt x="347595" y="252548"/>
                      <a:pt x="390886" y="241318"/>
                      <a:pt x="399373" y="219630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8" name="任意多边形: 形状 2017">
                <a:extLst>
                  <a:ext uri="{FF2B5EF4-FFF2-40B4-BE49-F238E27FC236}">
                    <a16:creationId xmlns:a16="http://schemas.microsoft.com/office/drawing/2014/main" id="{22054115-1953-51FD-5501-BEA8C2212D7E}"/>
                  </a:ext>
                </a:extLst>
              </p:cNvPr>
              <p:cNvSpPr/>
              <p:nvPr/>
            </p:nvSpPr>
            <p:spPr>
              <a:xfrm>
                <a:off x="2877355" y="1527013"/>
                <a:ext cx="128798" cy="132799"/>
              </a:xfrm>
              <a:custGeom>
                <a:avLst/>
                <a:gdLst>
                  <a:gd name="connsiteX0" fmla="*/ 125086 w 128798"/>
                  <a:gd name="connsiteY0" fmla="*/ 90532 h 132799"/>
                  <a:gd name="connsiteX1" fmla="*/ 125172 w 128798"/>
                  <a:gd name="connsiteY1" fmla="*/ 80673 h 132799"/>
                  <a:gd name="connsiteX2" fmla="*/ 99712 w 128798"/>
                  <a:gd name="connsiteY2" fmla="*/ 70386 h 132799"/>
                  <a:gd name="connsiteX3" fmla="*/ 118828 w 128798"/>
                  <a:gd name="connsiteY3" fmla="*/ 42783 h 132799"/>
                  <a:gd name="connsiteX4" fmla="*/ 113256 w 128798"/>
                  <a:gd name="connsiteY4" fmla="*/ 35325 h 132799"/>
                  <a:gd name="connsiteX5" fmla="*/ 84367 w 128798"/>
                  <a:gd name="connsiteY5" fmla="*/ 41240 h 132799"/>
                  <a:gd name="connsiteX6" fmla="*/ 84196 w 128798"/>
                  <a:gd name="connsiteY6" fmla="*/ 11579 h 132799"/>
                  <a:gd name="connsiteX7" fmla="*/ 76823 w 128798"/>
                  <a:gd name="connsiteY7" fmla="*/ 9436 h 132799"/>
                  <a:gd name="connsiteX8" fmla="*/ 59935 w 128798"/>
                  <a:gd name="connsiteY8" fmla="*/ 29238 h 132799"/>
                  <a:gd name="connsiteX9" fmla="*/ 44848 w 128798"/>
                  <a:gd name="connsiteY9" fmla="*/ 2749 h 132799"/>
                  <a:gd name="connsiteX10" fmla="*/ 34646 w 128798"/>
                  <a:gd name="connsiteY10" fmla="*/ 5321 h 132799"/>
                  <a:gd name="connsiteX11" fmla="*/ 34561 w 128798"/>
                  <a:gd name="connsiteY11" fmla="*/ 35239 h 132799"/>
                  <a:gd name="connsiteX12" fmla="*/ 5500 w 128798"/>
                  <a:gd name="connsiteY12" fmla="*/ 30438 h 132799"/>
                  <a:gd name="connsiteX13" fmla="*/ 785 w 128798"/>
                  <a:gd name="connsiteY13" fmla="*/ 38411 h 132799"/>
                  <a:gd name="connsiteX14" fmla="*/ 24359 w 128798"/>
                  <a:gd name="connsiteY14" fmla="*/ 65928 h 132799"/>
                  <a:gd name="connsiteX15" fmla="*/ 2585 w 128798"/>
                  <a:gd name="connsiteY15" fmla="*/ 91217 h 132799"/>
                  <a:gd name="connsiteX16" fmla="*/ 7129 w 128798"/>
                  <a:gd name="connsiteY16" fmla="*/ 99190 h 132799"/>
                  <a:gd name="connsiteX17" fmla="*/ 36618 w 128798"/>
                  <a:gd name="connsiteY17" fmla="*/ 96361 h 132799"/>
                  <a:gd name="connsiteX18" fmla="*/ 36447 w 128798"/>
                  <a:gd name="connsiteY18" fmla="*/ 127393 h 132799"/>
                  <a:gd name="connsiteX19" fmla="*/ 45276 w 128798"/>
                  <a:gd name="connsiteY19" fmla="*/ 131251 h 132799"/>
                  <a:gd name="connsiteX20" fmla="*/ 63193 w 128798"/>
                  <a:gd name="connsiteY20" fmla="*/ 107505 h 132799"/>
                  <a:gd name="connsiteX21" fmla="*/ 76052 w 128798"/>
                  <a:gd name="connsiteY21" fmla="*/ 127136 h 132799"/>
                  <a:gd name="connsiteX22" fmla="*/ 85567 w 128798"/>
                  <a:gd name="connsiteY22" fmla="*/ 126022 h 132799"/>
                  <a:gd name="connsiteX23" fmla="*/ 100826 w 128798"/>
                  <a:gd name="connsiteY23" fmla="*/ 95075 h 132799"/>
                  <a:gd name="connsiteX24" fmla="*/ 125086 w 128798"/>
                  <a:gd name="connsiteY24" fmla="*/ 90532 h 13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8798" h="132799">
                    <a:moveTo>
                      <a:pt x="125086" y="90532"/>
                    </a:moveTo>
                    <a:cubicBezTo>
                      <a:pt x="130401" y="89074"/>
                      <a:pt x="129630" y="82559"/>
                      <a:pt x="125172" y="80673"/>
                    </a:cubicBezTo>
                    <a:cubicBezTo>
                      <a:pt x="116685" y="77158"/>
                      <a:pt x="108199" y="73815"/>
                      <a:pt x="99712" y="70386"/>
                    </a:cubicBezTo>
                    <a:cubicBezTo>
                      <a:pt x="106484" y="61471"/>
                      <a:pt x="113428" y="52812"/>
                      <a:pt x="118828" y="42783"/>
                    </a:cubicBezTo>
                    <a:cubicBezTo>
                      <a:pt x="120972" y="38839"/>
                      <a:pt x="117628" y="34467"/>
                      <a:pt x="113256" y="35325"/>
                    </a:cubicBezTo>
                    <a:cubicBezTo>
                      <a:pt x="103569" y="37296"/>
                      <a:pt x="93968" y="39182"/>
                      <a:pt x="84367" y="41240"/>
                    </a:cubicBezTo>
                    <a:cubicBezTo>
                      <a:pt x="84967" y="31296"/>
                      <a:pt x="85396" y="21523"/>
                      <a:pt x="84196" y="11579"/>
                    </a:cubicBezTo>
                    <a:cubicBezTo>
                      <a:pt x="83767" y="7893"/>
                      <a:pt x="79138" y="7721"/>
                      <a:pt x="76823" y="9436"/>
                    </a:cubicBezTo>
                    <a:cubicBezTo>
                      <a:pt x="69537" y="15008"/>
                      <a:pt x="64479" y="21780"/>
                      <a:pt x="59935" y="29238"/>
                    </a:cubicBezTo>
                    <a:cubicBezTo>
                      <a:pt x="55478" y="20066"/>
                      <a:pt x="49991" y="11579"/>
                      <a:pt x="44848" y="2749"/>
                    </a:cubicBezTo>
                    <a:cubicBezTo>
                      <a:pt x="42105" y="-2051"/>
                      <a:pt x="34818" y="-166"/>
                      <a:pt x="34646" y="5321"/>
                    </a:cubicBezTo>
                    <a:cubicBezTo>
                      <a:pt x="34304" y="15351"/>
                      <a:pt x="34818" y="25295"/>
                      <a:pt x="34561" y="35239"/>
                    </a:cubicBezTo>
                    <a:cubicBezTo>
                      <a:pt x="25045" y="32753"/>
                      <a:pt x="15530" y="31210"/>
                      <a:pt x="5500" y="30438"/>
                    </a:cubicBezTo>
                    <a:cubicBezTo>
                      <a:pt x="1642" y="30181"/>
                      <a:pt x="-1529" y="35153"/>
                      <a:pt x="785" y="38411"/>
                    </a:cubicBezTo>
                    <a:cubicBezTo>
                      <a:pt x="7729" y="48526"/>
                      <a:pt x="16301" y="56842"/>
                      <a:pt x="24359" y="65928"/>
                    </a:cubicBezTo>
                    <a:cubicBezTo>
                      <a:pt x="16730" y="73987"/>
                      <a:pt x="9529" y="82473"/>
                      <a:pt x="2585" y="91217"/>
                    </a:cubicBezTo>
                    <a:cubicBezTo>
                      <a:pt x="14" y="94475"/>
                      <a:pt x="3528" y="99190"/>
                      <a:pt x="7129" y="99190"/>
                    </a:cubicBezTo>
                    <a:cubicBezTo>
                      <a:pt x="17416" y="99361"/>
                      <a:pt x="26931" y="98675"/>
                      <a:pt x="36618" y="96361"/>
                    </a:cubicBezTo>
                    <a:cubicBezTo>
                      <a:pt x="36704" y="106734"/>
                      <a:pt x="36618" y="117106"/>
                      <a:pt x="36447" y="127393"/>
                    </a:cubicBezTo>
                    <a:cubicBezTo>
                      <a:pt x="36361" y="131594"/>
                      <a:pt x="42276" y="134851"/>
                      <a:pt x="45276" y="131251"/>
                    </a:cubicBezTo>
                    <a:cubicBezTo>
                      <a:pt x="51620" y="123621"/>
                      <a:pt x="57364" y="115563"/>
                      <a:pt x="63193" y="107505"/>
                    </a:cubicBezTo>
                    <a:cubicBezTo>
                      <a:pt x="68336" y="113592"/>
                      <a:pt x="71937" y="120021"/>
                      <a:pt x="76052" y="127136"/>
                    </a:cubicBezTo>
                    <a:cubicBezTo>
                      <a:pt x="78109" y="130737"/>
                      <a:pt x="84796" y="130737"/>
                      <a:pt x="85567" y="126022"/>
                    </a:cubicBezTo>
                    <a:cubicBezTo>
                      <a:pt x="87453" y="114449"/>
                      <a:pt x="85739" y="99447"/>
                      <a:pt x="100826" y="95075"/>
                    </a:cubicBezTo>
                    <a:cubicBezTo>
                      <a:pt x="108799" y="92932"/>
                      <a:pt x="117200" y="92675"/>
                      <a:pt x="125086" y="9053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8" name="图形 2">
              <a:extLst>
                <a:ext uri="{FF2B5EF4-FFF2-40B4-BE49-F238E27FC236}">
                  <a16:creationId xmlns:a16="http://schemas.microsoft.com/office/drawing/2014/main" id="{D6708D9E-4B34-FEF1-276E-F07F223F71E7}"/>
                </a:ext>
              </a:extLst>
            </p:cNvPr>
            <p:cNvGrpSpPr/>
            <p:nvPr/>
          </p:nvGrpSpPr>
          <p:grpSpPr>
            <a:xfrm>
              <a:off x="4450012" y="2439355"/>
              <a:ext cx="250420" cy="278378"/>
              <a:chOff x="4450012" y="2439355"/>
              <a:chExt cx="250420" cy="278378"/>
            </a:xfrm>
          </p:grpSpPr>
          <p:sp>
            <p:nvSpPr>
              <p:cNvPr id="2015" name="任意多边形: 形状 2014">
                <a:extLst>
                  <a:ext uri="{FF2B5EF4-FFF2-40B4-BE49-F238E27FC236}">
                    <a16:creationId xmlns:a16="http://schemas.microsoft.com/office/drawing/2014/main" id="{6D4D94AE-E93B-6263-7EB7-867CCB6F67E4}"/>
                  </a:ext>
                </a:extLst>
              </p:cNvPr>
              <p:cNvSpPr/>
              <p:nvPr/>
            </p:nvSpPr>
            <p:spPr>
              <a:xfrm>
                <a:off x="4450012" y="2439355"/>
                <a:ext cx="250420" cy="278378"/>
              </a:xfrm>
              <a:custGeom>
                <a:avLst/>
                <a:gdLst>
                  <a:gd name="connsiteX0" fmla="*/ 116482 w 250420"/>
                  <a:gd name="connsiteY0" fmla="*/ 277956 h 278378"/>
                  <a:gd name="connsiteX1" fmla="*/ 141000 w 250420"/>
                  <a:gd name="connsiteY1" fmla="*/ 237237 h 278378"/>
                  <a:gd name="connsiteX2" fmla="*/ 137399 w 250420"/>
                  <a:gd name="connsiteY2" fmla="*/ 178858 h 278378"/>
                  <a:gd name="connsiteX3" fmla="*/ 183262 w 250420"/>
                  <a:gd name="connsiteY3" fmla="*/ 199175 h 278378"/>
                  <a:gd name="connsiteX4" fmla="*/ 247985 w 250420"/>
                  <a:gd name="connsiteY4" fmla="*/ 192574 h 278378"/>
                  <a:gd name="connsiteX5" fmla="*/ 216181 w 250420"/>
                  <a:gd name="connsiteY5" fmla="*/ 143282 h 278378"/>
                  <a:gd name="connsiteX6" fmla="*/ 175033 w 250420"/>
                  <a:gd name="connsiteY6" fmla="*/ 124165 h 278378"/>
                  <a:gd name="connsiteX7" fmla="*/ 220724 w 250420"/>
                  <a:gd name="connsiteY7" fmla="*/ 99648 h 278378"/>
                  <a:gd name="connsiteX8" fmla="*/ 238641 w 250420"/>
                  <a:gd name="connsiteY8" fmla="*/ 55242 h 278378"/>
                  <a:gd name="connsiteX9" fmla="*/ 193635 w 250420"/>
                  <a:gd name="connsiteY9" fmla="*/ 47013 h 278378"/>
                  <a:gd name="connsiteX10" fmla="*/ 142543 w 250420"/>
                  <a:gd name="connsiteY10" fmla="*/ 81046 h 278378"/>
                  <a:gd name="connsiteX11" fmla="*/ 136285 w 250420"/>
                  <a:gd name="connsiteY11" fmla="*/ 26353 h 278378"/>
                  <a:gd name="connsiteX12" fmla="*/ 109796 w 250420"/>
                  <a:gd name="connsiteY12" fmla="*/ 978 h 278378"/>
                  <a:gd name="connsiteX13" fmla="*/ 89650 w 250420"/>
                  <a:gd name="connsiteY13" fmla="*/ 41698 h 278378"/>
                  <a:gd name="connsiteX14" fmla="*/ 93079 w 250420"/>
                  <a:gd name="connsiteY14" fmla="*/ 85932 h 278378"/>
                  <a:gd name="connsiteX15" fmla="*/ 45588 w 250420"/>
                  <a:gd name="connsiteY15" fmla="*/ 62872 h 278378"/>
                  <a:gd name="connsiteX16" fmla="*/ 2297 w 250420"/>
                  <a:gd name="connsiteY16" fmla="*/ 69130 h 278378"/>
                  <a:gd name="connsiteX17" fmla="*/ 18756 w 250420"/>
                  <a:gd name="connsiteY17" fmla="*/ 107020 h 278378"/>
                  <a:gd name="connsiteX18" fmla="*/ 75077 w 250420"/>
                  <a:gd name="connsiteY18" fmla="*/ 131537 h 278378"/>
                  <a:gd name="connsiteX19" fmla="*/ 18070 w 250420"/>
                  <a:gd name="connsiteY19" fmla="*/ 165399 h 278378"/>
                  <a:gd name="connsiteX20" fmla="*/ 9583 w 250420"/>
                  <a:gd name="connsiteY20" fmla="*/ 209290 h 278378"/>
                  <a:gd name="connsiteX21" fmla="*/ 56904 w 250420"/>
                  <a:gd name="connsiteY21" fmla="*/ 207833 h 278378"/>
                  <a:gd name="connsiteX22" fmla="*/ 88107 w 250420"/>
                  <a:gd name="connsiteY22" fmla="*/ 186487 h 278378"/>
                  <a:gd name="connsiteX23" fmla="*/ 86993 w 250420"/>
                  <a:gd name="connsiteY23" fmla="*/ 232007 h 278378"/>
                  <a:gd name="connsiteX24" fmla="*/ 116482 w 250420"/>
                  <a:gd name="connsiteY24" fmla="*/ 277956 h 27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0420" h="278378">
                    <a:moveTo>
                      <a:pt x="116482" y="277956"/>
                    </a:moveTo>
                    <a:cubicBezTo>
                      <a:pt x="134999" y="282499"/>
                      <a:pt x="139028" y="249152"/>
                      <a:pt x="141000" y="237237"/>
                    </a:cubicBezTo>
                    <a:cubicBezTo>
                      <a:pt x="144172" y="218206"/>
                      <a:pt x="143143" y="197631"/>
                      <a:pt x="137399" y="178858"/>
                    </a:cubicBezTo>
                    <a:cubicBezTo>
                      <a:pt x="150001" y="189659"/>
                      <a:pt x="166374" y="195660"/>
                      <a:pt x="183262" y="199175"/>
                    </a:cubicBezTo>
                    <a:cubicBezTo>
                      <a:pt x="198778" y="202432"/>
                      <a:pt x="236497" y="207404"/>
                      <a:pt x="247985" y="192574"/>
                    </a:cubicBezTo>
                    <a:cubicBezTo>
                      <a:pt x="259900" y="177057"/>
                      <a:pt x="224667" y="149454"/>
                      <a:pt x="216181" y="143282"/>
                    </a:cubicBezTo>
                    <a:cubicBezTo>
                      <a:pt x="205893" y="135738"/>
                      <a:pt x="190120" y="126823"/>
                      <a:pt x="175033" y="124165"/>
                    </a:cubicBezTo>
                    <a:cubicBezTo>
                      <a:pt x="191920" y="119622"/>
                      <a:pt x="207865" y="113107"/>
                      <a:pt x="220724" y="99648"/>
                    </a:cubicBezTo>
                    <a:cubicBezTo>
                      <a:pt x="231525" y="88418"/>
                      <a:pt x="246442" y="71873"/>
                      <a:pt x="238641" y="55242"/>
                    </a:cubicBezTo>
                    <a:cubicBezTo>
                      <a:pt x="231868" y="40841"/>
                      <a:pt x="205465" y="43669"/>
                      <a:pt x="193635" y="47013"/>
                    </a:cubicBezTo>
                    <a:cubicBezTo>
                      <a:pt x="176318" y="51813"/>
                      <a:pt x="154887" y="65186"/>
                      <a:pt x="142543" y="81046"/>
                    </a:cubicBezTo>
                    <a:cubicBezTo>
                      <a:pt x="144857" y="62614"/>
                      <a:pt x="143572" y="43498"/>
                      <a:pt x="136285" y="26353"/>
                    </a:cubicBezTo>
                    <a:cubicBezTo>
                      <a:pt x="133113" y="18895"/>
                      <a:pt x="121797" y="-5108"/>
                      <a:pt x="109796" y="978"/>
                    </a:cubicBezTo>
                    <a:cubicBezTo>
                      <a:pt x="96251" y="7751"/>
                      <a:pt x="92994" y="28239"/>
                      <a:pt x="89650" y="41698"/>
                    </a:cubicBezTo>
                    <a:cubicBezTo>
                      <a:pt x="86050" y="56271"/>
                      <a:pt x="86993" y="72216"/>
                      <a:pt x="93079" y="85932"/>
                    </a:cubicBezTo>
                    <a:cubicBezTo>
                      <a:pt x="78506" y="75816"/>
                      <a:pt x="63333" y="67587"/>
                      <a:pt x="45588" y="62872"/>
                    </a:cubicBezTo>
                    <a:cubicBezTo>
                      <a:pt x="35215" y="60129"/>
                      <a:pt x="9155" y="56700"/>
                      <a:pt x="2297" y="69130"/>
                    </a:cubicBezTo>
                    <a:cubicBezTo>
                      <a:pt x="-5590" y="83531"/>
                      <a:pt x="8555" y="98019"/>
                      <a:pt x="18756" y="107020"/>
                    </a:cubicBezTo>
                    <a:cubicBezTo>
                      <a:pt x="33415" y="120050"/>
                      <a:pt x="54760" y="128366"/>
                      <a:pt x="75077" y="131537"/>
                    </a:cubicBezTo>
                    <a:cubicBezTo>
                      <a:pt x="53817" y="138824"/>
                      <a:pt x="33672" y="148339"/>
                      <a:pt x="18070" y="165399"/>
                    </a:cubicBezTo>
                    <a:cubicBezTo>
                      <a:pt x="8983" y="175343"/>
                      <a:pt x="-5504" y="198574"/>
                      <a:pt x="9583" y="209290"/>
                    </a:cubicBezTo>
                    <a:cubicBezTo>
                      <a:pt x="21928" y="218120"/>
                      <a:pt x="44045" y="211519"/>
                      <a:pt x="56904" y="207833"/>
                    </a:cubicBezTo>
                    <a:cubicBezTo>
                      <a:pt x="69762" y="204147"/>
                      <a:pt x="80135" y="196431"/>
                      <a:pt x="88107" y="186487"/>
                    </a:cubicBezTo>
                    <a:cubicBezTo>
                      <a:pt x="84936" y="201061"/>
                      <a:pt x="84164" y="215891"/>
                      <a:pt x="86993" y="232007"/>
                    </a:cubicBezTo>
                    <a:cubicBezTo>
                      <a:pt x="89222" y="245552"/>
                      <a:pt x="100966" y="274184"/>
                      <a:pt x="116482" y="27795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6" name="任意多边形: 形状 2015">
                <a:extLst>
                  <a:ext uri="{FF2B5EF4-FFF2-40B4-BE49-F238E27FC236}">
                    <a16:creationId xmlns:a16="http://schemas.microsoft.com/office/drawing/2014/main" id="{7B46E750-772F-9AD7-6350-DF6CA70CBD6E}"/>
                  </a:ext>
                </a:extLst>
              </p:cNvPr>
              <p:cNvSpPr/>
              <p:nvPr/>
            </p:nvSpPr>
            <p:spPr>
              <a:xfrm>
                <a:off x="4529361" y="2525861"/>
                <a:ext cx="90800" cy="92715"/>
              </a:xfrm>
              <a:custGeom>
                <a:avLst/>
                <a:gdLst>
                  <a:gd name="connsiteX0" fmla="*/ 36619 w 90800"/>
                  <a:gd name="connsiteY0" fmla="*/ 90551 h 92715"/>
                  <a:gd name="connsiteX1" fmla="*/ 43391 w 90800"/>
                  <a:gd name="connsiteY1" fmla="*/ 89694 h 92715"/>
                  <a:gd name="connsiteX2" fmla="*/ 48106 w 90800"/>
                  <a:gd name="connsiteY2" fmla="*/ 71349 h 92715"/>
                  <a:gd name="connsiteX3" fmla="*/ 68766 w 90800"/>
                  <a:gd name="connsiteY3" fmla="*/ 81893 h 92715"/>
                  <a:gd name="connsiteX4" fmla="*/ 73395 w 90800"/>
                  <a:gd name="connsiteY4" fmla="*/ 77350 h 92715"/>
                  <a:gd name="connsiteX5" fmla="*/ 66623 w 90800"/>
                  <a:gd name="connsiteY5" fmla="*/ 58147 h 92715"/>
                  <a:gd name="connsiteX6" fmla="*/ 86939 w 90800"/>
                  <a:gd name="connsiteY6" fmla="*/ 55319 h 92715"/>
                  <a:gd name="connsiteX7" fmla="*/ 87711 w 90800"/>
                  <a:gd name="connsiteY7" fmla="*/ 50089 h 92715"/>
                  <a:gd name="connsiteX8" fmla="*/ 72538 w 90800"/>
                  <a:gd name="connsiteY8" fmla="*/ 40402 h 92715"/>
                  <a:gd name="connsiteX9" fmla="*/ 89340 w 90800"/>
                  <a:gd name="connsiteY9" fmla="*/ 27629 h 92715"/>
                  <a:gd name="connsiteX10" fmla="*/ 86596 w 90800"/>
                  <a:gd name="connsiteY10" fmla="*/ 20857 h 92715"/>
                  <a:gd name="connsiteX11" fmla="*/ 66108 w 90800"/>
                  <a:gd name="connsiteY11" fmla="*/ 23600 h 92715"/>
                  <a:gd name="connsiteX12" fmla="*/ 66708 w 90800"/>
                  <a:gd name="connsiteY12" fmla="*/ 3283 h 92715"/>
                  <a:gd name="connsiteX13" fmla="*/ 60793 w 90800"/>
                  <a:gd name="connsiteY13" fmla="*/ 797 h 92715"/>
                  <a:gd name="connsiteX14" fmla="*/ 44077 w 90800"/>
                  <a:gd name="connsiteY14" fmla="*/ 19486 h 92715"/>
                  <a:gd name="connsiteX15" fmla="*/ 24789 w 90800"/>
                  <a:gd name="connsiteY15" fmla="*/ 6970 h 92715"/>
                  <a:gd name="connsiteX16" fmla="*/ 19731 w 90800"/>
                  <a:gd name="connsiteY16" fmla="*/ 10827 h 92715"/>
                  <a:gd name="connsiteX17" fmla="*/ 24446 w 90800"/>
                  <a:gd name="connsiteY17" fmla="*/ 30801 h 92715"/>
                  <a:gd name="connsiteX18" fmla="*/ 3186 w 90800"/>
                  <a:gd name="connsiteY18" fmla="*/ 33544 h 92715"/>
                  <a:gd name="connsiteX19" fmla="*/ 1386 w 90800"/>
                  <a:gd name="connsiteY19" fmla="*/ 39974 h 92715"/>
                  <a:gd name="connsiteX20" fmla="*/ 19302 w 90800"/>
                  <a:gd name="connsiteY20" fmla="*/ 50004 h 92715"/>
                  <a:gd name="connsiteX21" fmla="*/ 7044 w 90800"/>
                  <a:gd name="connsiteY21" fmla="*/ 60633 h 92715"/>
                  <a:gd name="connsiteX22" fmla="*/ 8672 w 90800"/>
                  <a:gd name="connsiteY22" fmla="*/ 67063 h 92715"/>
                  <a:gd name="connsiteX23" fmla="*/ 31218 w 90800"/>
                  <a:gd name="connsiteY23" fmla="*/ 74692 h 92715"/>
                  <a:gd name="connsiteX24" fmla="*/ 36619 w 90800"/>
                  <a:gd name="connsiteY24" fmla="*/ 90551 h 92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0800" h="92715">
                    <a:moveTo>
                      <a:pt x="36619" y="90551"/>
                    </a:moveTo>
                    <a:cubicBezTo>
                      <a:pt x="38076" y="94066"/>
                      <a:pt x="42534" y="92952"/>
                      <a:pt x="43391" y="89694"/>
                    </a:cubicBezTo>
                    <a:cubicBezTo>
                      <a:pt x="45020" y="83608"/>
                      <a:pt x="46563" y="77435"/>
                      <a:pt x="48106" y="71349"/>
                    </a:cubicBezTo>
                    <a:cubicBezTo>
                      <a:pt x="54878" y="75207"/>
                      <a:pt x="61393" y="79150"/>
                      <a:pt x="68766" y="81893"/>
                    </a:cubicBezTo>
                    <a:cubicBezTo>
                      <a:pt x="71680" y="83008"/>
                      <a:pt x="74338" y="80265"/>
                      <a:pt x="73395" y="77350"/>
                    </a:cubicBezTo>
                    <a:cubicBezTo>
                      <a:pt x="71166" y="70921"/>
                      <a:pt x="69023" y="64491"/>
                      <a:pt x="66623" y="58147"/>
                    </a:cubicBezTo>
                    <a:cubicBezTo>
                      <a:pt x="73481" y="57633"/>
                      <a:pt x="80167" y="57033"/>
                      <a:pt x="86939" y="55319"/>
                    </a:cubicBezTo>
                    <a:cubicBezTo>
                      <a:pt x="89425" y="54633"/>
                      <a:pt x="89168" y="51461"/>
                      <a:pt x="87711" y="50089"/>
                    </a:cubicBezTo>
                    <a:cubicBezTo>
                      <a:pt x="83253" y="45632"/>
                      <a:pt x="78110" y="42803"/>
                      <a:pt x="72538" y="40402"/>
                    </a:cubicBezTo>
                    <a:cubicBezTo>
                      <a:pt x="78367" y="36459"/>
                      <a:pt x="83682" y="32001"/>
                      <a:pt x="89340" y="27629"/>
                    </a:cubicBezTo>
                    <a:cubicBezTo>
                      <a:pt x="92340" y="25315"/>
                      <a:pt x="90368" y="20514"/>
                      <a:pt x="86596" y="20857"/>
                    </a:cubicBezTo>
                    <a:cubicBezTo>
                      <a:pt x="79738" y="21543"/>
                      <a:pt x="72966" y="22829"/>
                      <a:pt x="66108" y="23600"/>
                    </a:cubicBezTo>
                    <a:cubicBezTo>
                      <a:pt x="66965" y="16828"/>
                      <a:pt x="67137" y="10227"/>
                      <a:pt x="66708" y="3283"/>
                    </a:cubicBezTo>
                    <a:cubicBezTo>
                      <a:pt x="66537" y="626"/>
                      <a:pt x="62851" y="-1089"/>
                      <a:pt x="60793" y="797"/>
                    </a:cubicBezTo>
                    <a:cubicBezTo>
                      <a:pt x="54535" y="6455"/>
                      <a:pt x="49563" y="13142"/>
                      <a:pt x="44077" y="19486"/>
                    </a:cubicBezTo>
                    <a:cubicBezTo>
                      <a:pt x="37819" y="15028"/>
                      <a:pt x="31390" y="10913"/>
                      <a:pt x="24789" y="6970"/>
                    </a:cubicBezTo>
                    <a:cubicBezTo>
                      <a:pt x="22303" y="5512"/>
                      <a:pt x="19474" y="8341"/>
                      <a:pt x="19731" y="10827"/>
                    </a:cubicBezTo>
                    <a:cubicBezTo>
                      <a:pt x="20588" y="17857"/>
                      <a:pt x="21874" y="24372"/>
                      <a:pt x="24446" y="30801"/>
                    </a:cubicBezTo>
                    <a:cubicBezTo>
                      <a:pt x="17331" y="31830"/>
                      <a:pt x="10301" y="32687"/>
                      <a:pt x="3186" y="33544"/>
                    </a:cubicBezTo>
                    <a:cubicBezTo>
                      <a:pt x="357" y="33887"/>
                      <a:pt x="-1357" y="38259"/>
                      <a:pt x="1386" y="39974"/>
                    </a:cubicBezTo>
                    <a:cubicBezTo>
                      <a:pt x="7215" y="43574"/>
                      <a:pt x="13216" y="46832"/>
                      <a:pt x="19302" y="50004"/>
                    </a:cubicBezTo>
                    <a:cubicBezTo>
                      <a:pt x="15616" y="54033"/>
                      <a:pt x="11501" y="57204"/>
                      <a:pt x="7044" y="60633"/>
                    </a:cubicBezTo>
                    <a:cubicBezTo>
                      <a:pt x="4729" y="62348"/>
                      <a:pt x="5415" y="66977"/>
                      <a:pt x="8672" y="67063"/>
                    </a:cubicBezTo>
                    <a:cubicBezTo>
                      <a:pt x="16816" y="67320"/>
                      <a:pt x="26846" y="64748"/>
                      <a:pt x="31218" y="74692"/>
                    </a:cubicBezTo>
                    <a:cubicBezTo>
                      <a:pt x="33447" y="79579"/>
                      <a:pt x="34390" y="85322"/>
                      <a:pt x="36619" y="9055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9" name="图形 2">
              <a:extLst>
                <a:ext uri="{FF2B5EF4-FFF2-40B4-BE49-F238E27FC236}">
                  <a16:creationId xmlns:a16="http://schemas.microsoft.com/office/drawing/2014/main" id="{BA615D14-6A0B-B1B6-5375-D8A1F7D90057}"/>
                </a:ext>
              </a:extLst>
            </p:cNvPr>
            <p:cNvGrpSpPr/>
            <p:nvPr/>
          </p:nvGrpSpPr>
          <p:grpSpPr>
            <a:xfrm>
              <a:off x="2865899" y="2001557"/>
              <a:ext cx="250424" cy="278378"/>
              <a:chOff x="2865899" y="2001557"/>
              <a:chExt cx="250424" cy="278378"/>
            </a:xfrm>
          </p:grpSpPr>
          <p:sp>
            <p:nvSpPr>
              <p:cNvPr id="2013" name="任意多边形: 形状 2012">
                <a:extLst>
                  <a:ext uri="{FF2B5EF4-FFF2-40B4-BE49-F238E27FC236}">
                    <a16:creationId xmlns:a16="http://schemas.microsoft.com/office/drawing/2014/main" id="{598BDFB9-7221-340F-1422-1FCE8DFB6439}"/>
                  </a:ext>
                </a:extLst>
              </p:cNvPr>
              <p:cNvSpPr/>
              <p:nvPr/>
            </p:nvSpPr>
            <p:spPr>
              <a:xfrm>
                <a:off x="2865899" y="2001557"/>
                <a:ext cx="250424" cy="278378"/>
              </a:xfrm>
              <a:custGeom>
                <a:avLst/>
                <a:gdLst>
                  <a:gd name="connsiteX0" fmla="*/ 116568 w 250424"/>
                  <a:gd name="connsiteY0" fmla="*/ 277956 h 278378"/>
                  <a:gd name="connsiteX1" fmla="*/ 141085 w 250424"/>
                  <a:gd name="connsiteY1" fmla="*/ 237236 h 278378"/>
                  <a:gd name="connsiteX2" fmla="*/ 137399 w 250424"/>
                  <a:gd name="connsiteY2" fmla="*/ 178858 h 278378"/>
                  <a:gd name="connsiteX3" fmla="*/ 183262 w 250424"/>
                  <a:gd name="connsiteY3" fmla="*/ 199175 h 278378"/>
                  <a:gd name="connsiteX4" fmla="*/ 247985 w 250424"/>
                  <a:gd name="connsiteY4" fmla="*/ 192574 h 278378"/>
                  <a:gd name="connsiteX5" fmla="*/ 216181 w 250424"/>
                  <a:gd name="connsiteY5" fmla="*/ 143282 h 278378"/>
                  <a:gd name="connsiteX6" fmla="*/ 175033 w 250424"/>
                  <a:gd name="connsiteY6" fmla="*/ 124165 h 278378"/>
                  <a:gd name="connsiteX7" fmla="*/ 220724 w 250424"/>
                  <a:gd name="connsiteY7" fmla="*/ 99648 h 278378"/>
                  <a:gd name="connsiteX8" fmla="*/ 238640 w 250424"/>
                  <a:gd name="connsiteY8" fmla="*/ 55242 h 278378"/>
                  <a:gd name="connsiteX9" fmla="*/ 193635 w 250424"/>
                  <a:gd name="connsiteY9" fmla="*/ 47013 h 278378"/>
                  <a:gd name="connsiteX10" fmla="*/ 142543 w 250424"/>
                  <a:gd name="connsiteY10" fmla="*/ 81046 h 278378"/>
                  <a:gd name="connsiteX11" fmla="*/ 136285 w 250424"/>
                  <a:gd name="connsiteY11" fmla="*/ 26353 h 278378"/>
                  <a:gd name="connsiteX12" fmla="*/ 109796 w 250424"/>
                  <a:gd name="connsiteY12" fmla="*/ 978 h 278378"/>
                  <a:gd name="connsiteX13" fmla="*/ 89650 w 250424"/>
                  <a:gd name="connsiteY13" fmla="*/ 41698 h 278378"/>
                  <a:gd name="connsiteX14" fmla="*/ 93079 w 250424"/>
                  <a:gd name="connsiteY14" fmla="*/ 85932 h 278378"/>
                  <a:gd name="connsiteX15" fmla="*/ 45588 w 250424"/>
                  <a:gd name="connsiteY15" fmla="*/ 62872 h 278378"/>
                  <a:gd name="connsiteX16" fmla="*/ 2297 w 250424"/>
                  <a:gd name="connsiteY16" fmla="*/ 69130 h 278378"/>
                  <a:gd name="connsiteX17" fmla="*/ 18756 w 250424"/>
                  <a:gd name="connsiteY17" fmla="*/ 107020 h 278378"/>
                  <a:gd name="connsiteX18" fmla="*/ 75077 w 250424"/>
                  <a:gd name="connsiteY18" fmla="*/ 131538 h 278378"/>
                  <a:gd name="connsiteX19" fmla="*/ 18070 w 250424"/>
                  <a:gd name="connsiteY19" fmla="*/ 165399 h 278378"/>
                  <a:gd name="connsiteX20" fmla="*/ 9583 w 250424"/>
                  <a:gd name="connsiteY20" fmla="*/ 209290 h 278378"/>
                  <a:gd name="connsiteX21" fmla="*/ 56903 w 250424"/>
                  <a:gd name="connsiteY21" fmla="*/ 207833 h 278378"/>
                  <a:gd name="connsiteX22" fmla="*/ 88107 w 250424"/>
                  <a:gd name="connsiteY22" fmla="*/ 186487 h 278378"/>
                  <a:gd name="connsiteX23" fmla="*/ 86993 w 250424"/>
                  <a:gd name="connsiteY23" fmla="*/ 232007 h 278378"/>
                  <a:gd name="connsiteX24" fmla="*/ 116568 w 250424"/>
                  <a:gd name="connsiteY24" fmla="*/ 277956 h 27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0424" h="278378">
                    <a:moveTo>
                      <a:pt x="116568" y="277956"/>
                    </a:moveTo>
                    <a:cubicBezTo>
                      <a:pt x="135085" y="282499"/>
                      <a:pt x="139114" y="249152"/>
                      <a:pt x="141085" y="237236"/>
                    </a:cubicBezTo>
                    <a:cubicBezTo>
                      <a:pt x="144257" y="218206"/>
                      <a:pt x="143229" y="197632"/>
                      <a:pt x="137399" y="178858"/>
                    </a:cubicBezTo>
                    <a:cubicBezTo>
                      <a:pt x="150001" y="189659"/>
                      <a:pt x="166374" y="195660"/>
                      <a:pt x="183262" y="199175"/>
                    </a:cubicBezTo>
                    <a:cubicBezTo>
                      <a:pt x="198778" y="202432"/>
                      <a:pt x="236497" y="207404"/>
                      <a:pt x="247985" y="192574"/>
                    </a:cubicBezTo>
                    <a:cubicBezTo>
                      <a:pt x="259900" y="177058"/>
                      <a:pt x="224753" y="149454"/>
                      <a:pt x="216181" y="143282"/>
                    </a:cubicBezTo>
                    <a:cubicBezTo>
                      <a:pt x="205894" y="135824"/>
                      <a:pt x="190120" y="126908"/>
                      <a:pt x="175033" y="124165"/>
                    </a:cubicBezTo>
                    <a:cubicBezTo>
                      <a:pt x="191920" y="119622"/>
                      <a:pt x="207865" y="113107"/>
                      <a:pt x="220724" y="99648"/>
                    </a:cubicBezTo>
                    <a:cubicBezTo>
                      <a:pt x="231525" y="88418"/>
                      <a:pt x="246441" y="71873"/>
                      <a:pt x="238640" y="55242"/>
                    </a:cubicBezTo>
                    <a:cubicBezTo>
                      <a:pt x="231868" y="40840"/>
                      <a:pt x="205465" y="43669"/>
                      <a:pt x="193635" y="47013"/>
                    </a:cubicBezTo>
                    <a:cubicBezTo>
                      <a:pt x="176318" y="51813"/>
                      <a:pt x="154887" y="65186"/>
                      <a:pt x="142543" y="81046"/>
                    </a:cubicBezTo>
                    <a:cubicBezTo>
                      <a:pt x="144857" y="62615"/>
                      <a:pt x="143571" y="43498"/>
                      <a:pt x="136285" y="26353"/>
                    </a:cubicBezTo>
                    <a:cubicBezTo>
                      <a:pt x="133113" y="18895"/>
                      <a:pt x="121797" y="-5108"/>
                      <a:pt x="109796" y="978"/>
                    </a:cubicBezTo>
                    <a:cubicBezTo>
                      <a:pt x="96251" y="7751"/>
                      <a:pt x="92994" y="28239"/>
                      <a:pt x="89650" y="41698"/>
                    </a:cubicBezTo>
                    <a:cubicBezTo>
                      <a:pt x="86050" y="56271"/>
                      <a:pt x="86993" y="72216"/>
                      <a:pt x="93079" y="85932"/>
                    </a:cubicBezTo>
                    <a:cubicBezTo>
                      <a:pt x="78506" y="75816"/>
                      <a:pt x="63333" y="67587"/>
                      <a:pt x="45588" y="62872"/>
                    </a:cubicBezTo>
                    <a:cubicBezTo>
                      <a:pt x="35215" y="60129"/>
                      <a:pt x="9155" y="56700"/>
                      <a:pt x="2297" y="69130"/>
                    </a:cubicBezTo>
                    <a:cubicBezTo>
                      <a:pt x="-5590" y="83531"/>
                      <a:pt x="8555" y="98019"/>
                      <a:pt x="18756" y="107020"/>
                    </a:cubicBezTo>
                    <a:cubicBezTo>
                      <a:pt x="33415" y="120050"/>
                      <a:pt x="54760" y="128451"/>
                      <a:pt x="75077" y="131538"/>
                    </a:cubicBezTo>
                    <a:cubicBezTo>
                      <a:pt x="53817" y="138824"/>
                      <a:pt x="33672" y="148340"/>
                      <a:pt x="18070" y="165399"/>
                    </a:cubicBezTo>
                    <a:cubicBezTo>
                      <a:pt x="8983" y="175343"/>
                      <a:pt x="-5504" y="198574"/>
                      <a:pt x="9583" y="209290"/>
                    </a:cubicBezTo>
                    <a:cubicBezTo>
                      <a:pt x="21928" y="218120"/>
                      <a:pt x="44045" y="211519"/>
                      <a:pt x="56903" y="207833"/>
                    </a:cubicBezTo>
                    <a:cubicBezTo>
                      <a:pt x="69762" y="204147"/>
                      <a:pt x="80135" y="196431"/>
                      <a:pt x="88107" y="186487"/>
                    </a:cubicBezTo>
                    <a:cubicBezTo>
                      <a:pt x="84936" y="201061"/>
                      <a:pt x="84250" y="215891"/>
                      <a:pt x="86993" y="232007"/>
                    </a:cubicBezTo>
                    <a:cubicBezTo>
                      <a:pt x="89308" y="245466"/>
                      <a:pt x="101052" y="274098"/>
                      <a:pt x="116568" y="27795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4" name="任意多边形: 形状 2013">
                <a:extLst>
                  <a:ext uri="{FF2B5EF4-FFF2-40B4-BE49-F238E27FC236}">
                    <a16:creationId xmlns:a16="http://schemas.microsoft.com/office/drawing/2014/main" id="{AD564B3A-6859-6233-4497-FB6675E95774}"/>
                  </a:ext>
                </a:extLst>
              </p:cNvPr>
              <p:cNvSpPr/>
              <p:nvPr/>
            </p:nvSpPr>
            <p:spPr>
              <a:xfrm>
                <a:off x="2945334" y="2087978"/>
                <a:ext cx="90800" cy="92800"/>
              </a:xfrm>
              <a:custGeom>
                <a:avLst/>
                <a:gdLst>
                  <a:gd name="connsiteX0" fmla="*/ 36619 w 90800"/>
                  <a:gd name="connsiteY0" fmla="*/ 90637 h 92800"/>
                  <a:gd name="connsiteX1" fmla="*/ 43391 w 90800"/>
                  <a:gd name="connsiteY1" fmla="*/ 89780 h 92800"/>
                  <a:gd name="connsiteX2" fmla="*/ 48106 w 90800"/>
                  <a:gd name="connsiteY2" fmla="*/ 71435 h 92800"/>
                  <a:gd name="connsiteX3" fmla="*/ 68766 w 90800"/>
                  <a:gd name="connsiteY3" fmla="*/ 81979 h 92800"/>
                  <a:gd name="connsiteX4" fmla="*/ 73395 w 90800"/>
                  <a:gd name="connsiteY4" fmla="*/ 77436 h 92800"/>
                  <a:gd name="connsiteX5" fmla="*/ 66622 w 90800"/>
                  <a:gd name="connsiteY5" fmla="*/ 58233 h 92800"/>
                  <a:gd name="connsiteX6" fmla="*/ 86939 w 90800"/>
                  <a:gd name="connsiteY6" fmla="*/ 55318 h 92800"/>
                  <a:gd name="connsiteX7" fmla="*/ 87711 w 90800"/>
                  <a:gd name="connsiteY7" fmla="*/ 50089 h 92800"/>
                  <a:gd name="connsiteX8" fmla="*/ 72537 w 90800"/>
                  <a:gd name="connsiteY8" fmla="*/ 40402 h 92800"/>
                  <a:gd name="connsiteX9" fmla="*/ 89340 w 90800"/>
                  <a:gd name="connsiteY9" fmla="*/ 27629 h 92800"/>
                  <a:gd name="connsiteX10" fmla="*/ 86596 w 90800"/>
                  <a:gd name="connsiteY10" fmla="*/ 20857 h 92800"/>
                  <a:gd name="connsiteX11" fmla="*/ 66108 w 90800"/>
                  <a:gd name="connsiteY11" fmla="*/ 23600 h 92800"/>
                  <a:gd name="connsiteX12" fmla="*/ 66708 w 90800"/>
                  <a:gd name="connsiteY12" fmla="*/ 3283 h 92800"/>
                  <a:gd name="connsiteX13" fmla="*/ 60793 w 90800"/>
                  <a:gd name="connsiteY13" fmla="*/ 797 h 92800"/>
                  <a:gd name="connsiteX14" fmla="*/ 44077 w 90800"/>
                  <a:gd name="connsiteY14" fmla="*/ 19485 h 92800"/>
                  <a:gd name="connsiteX15" fmla="*/ 24789 w 90800"/>
                  <a:gd name="connsiteY15" fmla="*/ 6970 h 92800"/>
                  <a:gd name="connsiteX16" fmla="*/ 19731 w 90800"/>
                  <a:gd name="connsiteY16" fmla="*/ 10827 h 92800"/>
                  <a:gd name="connsiteX17" fmla="*/ 24446 w 90800"/>
                  <a:gd name="connsiteY17" fmla="*/ 30801 h 92800"/>
                  <a:gd name="connsiteX18" fmla="*/ 3186 w 90800"/>
                  <a:gd name="connsiteY18" fmla="*/ 33544 h 92800"/>
                  <a:gd name="connsiteX19" fmla="*/ 1386 w 90800"/>
                  <a:gd name="connsiteY19" fmla="*/ 39974 h 92800"/>
                  <a:gd name="connsiteX20" fmla="*/ 19302 w 90800"/>
                  <a:gd name="connsiteY20" fmla="*/ 50089 h 92800"/>
                  <a:gd name="connsiteX21" fmla="*/ 7044 w 90800"/>
                  <a:gd name="connsiteY21" fmla="*/ 60719 h 92800"/>
                  <a:gd name="connsiteX22" fmla="*/ 8672 w 90800"/>
                  <a:gd name="connsiteY22" fmla="*/ 67148 h 92800"/>
                  <a:gd name="connsiteX23" fmla="*/ 31218 w 90800"/>
                  <a:gd name="connsiteY23" fmla="*/ 74778 h 92800"/>
                  <a:gd name="connsiteX24" fmla="*/ 36619 w 90800"/>
                  <a:gd name="connsiteY24" fmla="*/ 90637 h 92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0800" h="92800">
                    <a:moveTo>
                      <a:pt x="36619" y="90637"/>
                    </a:moveTo>
                    <a:cubicBezTo>
                      <a:pt x="38076" y="94152"/>
                      <a:pt x="42534" y="93037"/>
                      <a:pt x="43391" y="89780"/>
                    </a:cubicBezTo>
                    <a:cubicBezTo>
                      <a:pt x="45020" y="83693"/>
                      <a:pt x="46563" y="77521"/>
                      <a:pt x="48106" y="71435"/>
                    </a:cubicBezTo>
                    <a:cubicBezTo>
                      <a:pt x="54878" y="75292"/>
                      <a:pt x="61393" y="79236"/>
                      <a:pt x="68766" y="81979"/>
                    </a:cubicBezTo>
                    <a:cubicBezTo>
                      <a:pt x="71680" y="83093"/>
                      <a:pt x="74338" y="80350"/>
                      <a:pt x="73395" y="77436"/>
                    </a:cubicBezTo>
                    <a:cubicBezTo>
                      <a:pt x="71166" y="71006"/>
                      <a:pt x="69023" y="64577"/>
                      <a:pt x="66622" y="58233"/>
                    </a:cubicBezTo>
                    <a:cubicBezTo>
                      <a:pt x="73480" y="57719"/>
                      <a:pt x="80167" y="57119"/>
                      <a:pt x="86939" y="55318"/>
                    </a:cubicBezTo>
                    <a:cubicBezTo>
                      <a:pt x="89425" y="54633"/>
                      <a:pt x="89168" y="51461"/>
                      <a:pt x="87711" y="50089"/>
                    </a:cubicBezTo>
                    <a:cubicBezTo>
                      <a:pt x="83253" y="45631"/>
                      <a:pt x="78110" y="42803"/>
                      <a:pt x="72537" y="40402"/>
                    </a:cubicBezTo>
                    <a:cubicBezTo>
                      <a:pt x="78367" y="36459"/>
                      <a:pt x="83682" y="32001"/>
                      <a:pt x="89340" y="27629"/>
                    </a:cubicBezTo>
                    <a:cubicBezTo>
                      <a:pt x="92340" y="25315"/>
                      <a:pt x="90368" y="20514"/>
                      <a:pt x="86596" y="20857"/>
                    </a:cubicBezTo>
                    <a:cubicBezTo>
                      <a:pt x="79738" y="21543"/>
                      <a:pt x="72966" y="22829"/>
                      <a:pt x="66108" y="23600"/>
                    </a:cubicBezTo>
                    <a:cubicBezTo>
                      <a:pt x="66965" y="16828"/>
                      <a:pt x="67137" y="10227"/>
                      <a:pt x="66708" y="3283"/>
                    </a:cubicBezTo>
                    <a:cubicBezTo>
                      <a:pt x="66537" y="626"/>
                      <a:pt x="62851" y="-1089"/>
                      <a:pt x="60793" y="797"/>
                    </a:cubicBezTo>
                    <a:cubicBezTo>
                      <a:pt x="54535" y="6455"/>
                      <a:pt x="49563" y="13142"/>
                      <a:pt x="44077" y="19485"/>
                    </a:cubicBezTo>
                    <a:cubicBezTo>
                      <a:pt x="37819" y="14942"/>
                      <a:pt x="31389" y="10827"/>
                      <a:pt x="24789" y="6970"/>
                    </a:cubicBezTo>
                    <a:cubicBezTo>
                      <a:pt x="22303" y="5512"/>
                      <a:pt x="19474" y="8341"/>
                      <a:pt x="19731" y="10827"/>
                    </a:cubicBezTo>
                    <a:cubicBezTo>
                      <a:pt x="20588" y="17857"/>
                      <a:pt x="21874" y="24372"/>
                      <a:pt x="24446" y="30801"/>
                    </a:cubicBezTo>
                    <a:cubicBezTo>
                      <a:pt x="17331" y="31830"/>
                      <a:pt x="10301" y="32687"/>
                      <a:pt x="3186" y="33544"/>
                    </a:cubicBezTo>
                    <a:cubicBezTo>
                      <a:pt x="357" y="33887"/>
                      <a:pt x="-1357" y="38259"/>
                      <a:pt x="1386" y="39974"/>
                    </a:cubicBezTo>
                    <a:cubicBezTo>
                      <a:pt x="7215" y="43574"/>
                      <a:pt x="13216" y="46832"/>
                      <a:pt x="19302" y="50089"/>
                    </a:cubicBezTo>
                    <a:cubicBezTo>
                      <a:pt x="15616" y="54118"/>
                      <a:pt x="11501" y="57290"/>
                      <a:pt x="7044" y="60719"/>
                    </a:cubicBezTo>
                    <a:cubicBezTo>
                      <a:pt x="4729" y="62434"/>
                      <a:pt x="5415" y="67063"/>
                      <a:pt x="8672" y="67148"/>
                    </a:cubicBezTo>
                    <a:cubicBezTo>
                      <a:pt x="16816" y="67406"/>
                      <a:pt x="26846" y="64834"/>
                      <a:pt x="31218" y="74778"/>
                    </a:cubicBezTo>
                    <a:cubicBezTo>
                      <a:pt x="33447" y="79664"/>
                      <a:pt x="34390" y="85408"/>
                      <a:pt x="36619" y="9063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80" name="图形 2">
              <a:extLst>
                <a:ext uri="{FF2B5EF4-FFF2-40B4-BE49-F238E27FC236}">
                  <a16:creationId xmlns:a16="http://schemas.microsoft.com/office/drawing/2014/main" id="{CC1FB520-C0F1-4D2F-917A-F0A631177F3D}"/>
                </a:ext>
              </a:extLst>
            </p:cNvPr>
            <p:cNvGrpSpPr/>
            <p:nvPr/>
          </p:nvGrpSpPr>
          <p:grpSpPr>
            <a:xfrm>
              <a:off x="3579275" y="2226962"/>
              <a:ext cx="918011" cy="968818"/>
              <a:chOff x="3579275" y="2226962"/>
              <a:chExt cx="918011" cy="968818"/>
            </a:xfrm>
          </p:grpSpPr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id="{A860A6DB-6391-0257-6AB2-59BE5DE46D9D}"/>
                  </a:ext>
                </a:extLst>
              </p:cNvPr>
              <p:cNvSpPr/>
              <p:nvPr/>
            </p:nvSpPr>
            <p:spPr>
              <a:xfrm>
                <a:off x="3579275" y="2226962"/>
                <a:ext cx="918011" cy="968818"/>
              </a:xfrm>
              <a:custGeom>
                <a:avLst/>
                <a:gdLst>
                  <a:gd name="connsiteX0" fmla="*/ 229067 w 918011"/>
                  <a:gd name="connsiteY0" fmla="*/ 76725 h 968818"/>
                  <a:gd name="connsiteX1" fmla="*/ 228553 w 918011"/>
                  <a:gd name="connsiteY1" fmla="*/ 80925 h 968818"/>
                  <a:gd name="connsiteX2" fmla="*/ 360140 w 918011"/>
                  <a:gd name="connsiteY2" fmla="*/ 282979 h 968818"/>
                  <a:gd name="connsiteX3" fmla="*/ 434121 w 918011"/>
                  <a:gd name="connsiteY3" fmla="*/ 374962 h 968818"/>
                  <a:gd name="connsiteX4" fmla="*/ 471326 w 918011"/>
                  <a:gd name="connsiteY4" fmla="*/ 410281 h 968818"/>
                  <a:gd name="connsiteX5" fmla="*/ 436436 w 918011"/>
                  <a:gd name="connsiteY5" fmla="*/ 381220 h 968818"/>
                  <a:gd name="connsiteX6" fmla="*/ 312477 w 918011"/>
                  <a:gd name="connsiteY6" fmla="*/ 315126 h 968818"/>
                  <a:gd name="connsiteX7" fmla="*/ 119339 w 918011"/>
                  <a:gd name="connsiteY7" fmla="*/ 278264 h 968818"/>
                  <a:gd name="connsiteX8" fmla="*/ 24527 w 918011"/>
                  <a:gd name="connsiteY8" fmla="*/ 277579 h 968818"/>
                  <a:gd name="connsiteX9" fmla="*/ 21784 w 918011"/>
                  <a:gd name="connsiteY9" fmla="*/ 279722 h 968818"/>
                  <a:gd name="connsiteX10" fmla="*/ 22727 w 918011"/>
                  <a:gd name="connsiteY10" fmla="*/ 287523 h 968818"/>
                  <a:gd name="connsiteX11" fmla="*/ 131855 w 918011"/>
                  <a:gd name="connsiteY11" fmla="*/ 357732 h 968818"/>
                  <a:gd name="connsiteX12" fmla="*/ 258299 w 918011"/>
                  <a:gd name="connsiteY12" fmla="*/ 411138 h 968818"/>
                  <a:gd name="connsiteX13" fmla="*/ 472355 w 918011"/>
                  <a:gd name="connsiteY13" fmla="*/ 468060 h 968818"/>
                  <a:gd name="connsiteX14" fmla="*/ 259499 w 918011"/>
                  <a:gd name="connsiteY14" fmla="*/ 471746 h 968818"/>
                  <a:gd name="connsiteX15" fmla="*/ 2496 w 918011"/>
                  <a:gd name="connsiteY15" fmla="*/ 566643 h 968818"/>
                  <a:gd name="connsiteX16" fmla="*/ 2239 w 918011"/>
                  <a:gd name="connsiteY16" fmla="*/ 566901 h 968818"/>
                  <a:gd name="connsiteX17" fmla="*/ 3524 w 918011"/>
                  <a:gd name="connsiteY17" fmla="*/ 575044 h 968818"/>
                  <a:gd name="connsiteX18" fmla="*/ 284788 w 918011"/>
                  <a:gd name="connsiteY18" fmla="*/ 562528 h 968818"/>
                  <a:gd name="connsiteX19" fmla="*/ 418262 w 918011"/>
                  <a:gd name="connsiteY19" fmla="*/ 533811 h 968818"/>
                  <a:gd name="connsiteX20" fmla="*/ 448951 w 918011"/>
                  <a:gd name="connsiteY20" fmla="*/ 525410 h 968818"/>
                  <a:gd name="connsiteX21" fmla="*/ 334252 w 918011"/>
                  <a:gd name="connsiteY21" fmla="*/ 639938 h 968818"/>
                  <a:gd name="connsiteX22" fmla="*/ 272444 w 918011"/>
                  <a:gd name="connsiteY22" fmla="*/ 746152 h 968818"/>
                  <a:gd name="connsiteX23" fmla="*/ 240897 w 918011"/>
                  <a:gd name="connsiteY23" fmla="*/ 822190 h 968818"/>
                  <a:gd name="connsiteX24" fmla="*/ 236268 w 918011"/>
                  <a:gd name="connsiteY24" fmla="*/ 836077 h 968818"/>
                  <a:gd name="connsiteX25" fmla="*/ 233096 w 918011"/>
                  <a:gd name="connsiteY25" fmla="*/ 864709 h 968818"/>
                  <a:gd name="connsiteX26" fmla="*/ 239183 w 918011"/>
                  <a:gd name="connsiteY26" fmla="*/ 866681 h 968818"/>
                  <a:gd name="connsiteX27" fmla="*/ 241840 w 918011"/>
                  <a:gd name="connsiteY27" fmla="*/ 866081 h 968818"/>
                  <a:gd name="connsiteX28" fmla="*/ 404375 w 918011"/>
                  <a:gd name="connsiteY28" fmla="*/ 691630 h 968818"/>
                  <a:gd name="connsiteX29" fmla="*/ 474155 w 918011"/>
                  <a:gd name="connsiteY29" fmla="*/ 587646 h 968818"/>
                  <a:gd name="connsiteX30" fmla="*/ 477241 w 918011"/>
                  <a:gd name="connsiteY30" fmla="*/ 583445 h 968818"/>
                  <a:gd name="connsiteX31" fmla="*/ 466954 w 918011"/>
                  <a:gd name="connsiteY31" fmla="*/ 605563 h 968818"/>
                  <a:gd name="connsiteX32" fmla="*/ 445265 w 918011"/>
                  <a:gd name="connsiteY32" fmla="*/ 715719 h 968818"/>
                  <a:gd name="connsiteX33" fmla="*/ 440208 w 918011"/>
                  <a:gd name="connsiteY33" fmla="*/ 836591 h 968818"/>
                  <a:gd name="connsiteX34" fmla="*/ 469268 w 918011"/>
                  <a:gd name="connsiteY34" fmla="*/ 964664 h 968818"/>
                  <a:gd name="connsiteX35" fmla="*/ 480413 w 918011"/>
                  <a:gd name="connsiteY35" fmla="*/ 966379 h 968818"/>
                  <a:gd name="connsiteX36" fmla="*/ 534677 w 918011"/>
                  <a:gd name="connsiteY36" fmla="*/ 747780 h 968818"/>
                  <a:gd name="connsiteX37" fmla="*/ 536648 w 918011"/>
                  <a:gd name="connsiteY37" fmla="*/ 580702 h 968818"/>
                  <a:gd name="connsiteX38" fmla="*/ 580282 w 918011"/>
                  <a:gd name="connsiteY38" fmla="*/ 721377 h 968818"/>
                  <a:gd name="connsiteX39" fmla="*/ 635575 w 918011"/>
                  <a:gd name="connsiteY39" fmla="*/ 818503 h 968818"/>
                  <a:gd name="connsiteX40" fmla="*/ 699869 w 918011"/>
                  <a:gd name="connsiteY40" fmla="*/ 885026 h 968818"/>
                  <a:gd name="connsiteX41" fmla="*/ 709213 w 918011"/>
                  <a:gd name="connsiteY41" fmla="*/ 879968 h 968818"/>
                  <a:gd name="connsiteX42" fmla="*/ 666693 w 918011"/>
                  <a:gd name="connsiteY42" fmla="*/ 682458 h 968818"/>
                  <a:gd name="connsiteX43" fmla="*/ 630603 w 918011"/>
                  <a:gd name="connsiteY43" fmla="*/ 611477 h 968818"/>
                  <a:gd name="connsiteX44" fmla="*/ 647233 w 918011"/>
                  <a:gd name="connsiteY44" fmla="*/ 627937 h 968818"/>
                  <a:gd name="connsiteX45" fmla="*/ 733216 w 918011"/>
                  <a:gd name="connsiteY45" fmla="*/ 687516 h 968818"/>
                  <a:gd name="connsiteX46" fmla="*/ 809511 w 918011"/>
                  <a:gd name="connsiteY46" fmla="*/ 720691 h 968818"/>
                  <a:gd name="connsiteX47" fmla="*/ 816798 w 918011"/>
                  <a:gd name="connsiteY47" fmla="*/ 711776 h 968818"/>
                  <a:gd name="connsiteX48" fmla="*/ 700297 w 918011"/>
                  <a:gd name="connsiteY48" fmla="*/ 557728 h 968818"/>
                  <a:gd name="connsiteX49" fmla="*/ 619116 w 918011"/>
                  <a:gd name="connsiteY49" fmla="*/ 506550 h 968818"/>
                  <a:gd name="connsiteX50" fmla="*/ 565623 w 918011"/>
                  <a:gd name="connsiteY50" fmla="*/ 478175 h 968818"/>
                  <a:gd name="connsiteX51" fmla="*/ 730644 w 918011"/>
                  <a:gd name="connsiteY51" fmla="*/ 465488 h 968818"/>
                  <a:gd name="connsiteX52" fmla="*/ 910238 w 918011"/>
                  <a:gd name="connsiteY52" fmla="*/ 511522 h 968818"/>
                  <a:gd name="connsiteX53" fmla="*/ 915810 w 918011"/>
                  <a:gd name="connsiteY53" fmla="*/ 502435 h 968818"/>
                  <a:gd name="connsiteX54" fmla="*/ 732701 w 918011"/>
                  <a:gd name="connsiteY54" fmla="*/ 452801 h 968818"/>
                  <a:gd name="connsiteX55" fmla="*/ 600771 w 918011"/>
                  <a:gd name="connsiteY55" fmla="*/ 457172 h 968818"/>
                  <a:gd name="connsiteX56" fmla="*/ 720014 w 918011"/>
                  <a:gd name="connsiteY56" fmla="*/ 357817 h 968818"/>
                  <a:gd name="connsiteX57" fmla="*/ 777878 w 918011"/>
                  <a:gd name="connsiteY57" fmla="*/ 270378 h 968818"/>
                  <a:gd name="connsiteX58" fmla="*/ 788680 w 918011"/>
                  <a:gd name="connsiteY58" fmla="*/ 216628 h 968818"/>
                  <a:gd name="connsiteX59" fmla="*/ 779593 w 918011"/>
                  <a:gd name="connsiteY59" fmla="*/ 216971 h 968818"/>
                  <a:gd name="connsiteX60" fmla="*/ 647148 w 918011"/>
                  <a:gd name="connsiteY60" fmla="*/ 330985 h 968818"/>
                  <a:gd name="connsiteX61" fmla="*/ 625459 w 918011"/>
                  <a:gd name="connsiteY61" fmla="*/ 358246 h 968818"/>
                  <a:gd name="connsiteX62" fmla="*/ 677066 w 918011"/>
                  <a:gd name="connsiteY62" fmla="*/ 265577 h 968818"/>
                  <a:gd name="connsiteX63" fmla="*/ 714185 w 918011"/>
                  <a:gd name="connsiteY63" fmla="*/ 58294 h 968818"/>
                  <a:gd name="connsiteX64" fmla="*/ 709041 w 918011"/>
                  <a:gd name="connsiteY64" fmla="*/ 55722 h 968818"/>
                  <a:gd name="connsiteX65" fmla="*/ 705184 w 918011"/>
                  <a:gd name="connsiteY65" fmla="*/ 56322 h 968818"/>
                  <a:gd name="connsiteX66" fmla="*/ 600513 w 918011"/>
                  <a:gd name="connsiteY66" fmla="*/ 238402 h 968818"/>
                  <a:gd name="connsiteX67" fmla="*/ 587740 w 918011"/>
                  <a:gd name="connsiteY67" fmla="*/ 280922 h 968818"/>
                  <a:gd name="connsiteX68" fmla="*/ 586540 w 918011"/>
                  <a:gd name="connsiteY68" fmla="*/ 217742 h 968818"/>
                  <a:gd name="connsiteX69" fmla="*/ 534591 w 918011"/>
                  <a:gd name="connsiteY69" fmla="*/ 944 h 968818"/>
                  <a:gd name="connsiteX70" fmla="*/ 529104 w 918011"/>
                  <a:gd name="connsiteY70" fmla="*/ 858 h 968818"/>
                  <a:gd name="connsiteX71" fmla="*/ 525847 w 918011"/>
                  <a:gd name="connsiteY71" fmla="*/ 2916 h 968818"/>
                  <a:gd name="connsiteX72" fmla="*/ 494986 w 918011"/>
                  <a:gd name="connsiteY72" fmla="*/ 221171 h 968818"/>
                  <a:gd name="connsiteX73" fmla="*/ 505016 w 918011"/>
                  <a:gd name="connsiteY73" fmla="*/ 315469 h 968818"/>
                  <a:gd name="connsiteX74" fmla="*/ 453752 w 918011"/>
                  <a:gd name="connsiteY74" fmla="*/ 230173 h 968818"/>
                  <a:gd name="connsiteX75" fmla="*/ 348396 w 918011"/>
                  <a:gd name="connsiteY75" fmla="*/ 137933 h 968818"/>
                  <a:gd name="connsiteX76" fmla="*/ 233267 w 918011"/>
                  <a:gd name="connsiteY76" fmla="*/ 74239 h 968818"/>
                  <a:gd name="connsiteX77" fmla="*/ 229067 w 918011"/>
                  <a:gd name="connsiteY77" fmla="*/ 76725 h 96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918011" h="968818">
                    <a:moveTo>
                      <a:pt x="229067" y="76725"/>
                    </a:moveTo>
                    <a:cubicBezTo>
                      <a:pt x="228295" y="77754"/>
                      <a:pt x="227952" y="79211"/>
                      <a:pt x="228553" y="80925"/>
                    </a:cubicBezTo>
                    <a:cubicBezTo>
                      <a:pt x="254699" y="156192"/>
                      <a:pt x="315221" y="218514"/>
                      <a:pt x="360140" y="282979"/>
                    </a:cubicBezTo>
                    <a:cubicBezTo>
                      <a:pt x="382772" y="315469"/>
                      <a:pt x="406003" y="347016"/>
                      <a:pt x="434121" y="374962"/>
                    </a:cubicBezTo>
                    <a:cubicBezTo>
                      <a:pt x="446294" y="387049"/>
                      <a:pt x="458981" y="398537"/>
                      <a:pt x="471326" y="410281"/>
                    </a:cubicBezTo>
                    <a:cubicBezTo>
                      <a:pt x="460010" y="400337"/>
                      <a:pt x="448437" y="390564"/>
                      <a:pt x="436436" y="381220"/>
                    </a:cubicBezTo>
                    <a:cubicBezTo>
                      <a:pt x="399488" y="352331"/>
                      <a:pt x="356283" y="331243"/>
                      <a:pt x="312477" y="315126"/>
                    </a:cubicBezTo>
                    <a:cubicBezTo>
                      <a:pt x="251698" y="292752"/>
                      <a:pt x="185347" y="281951"/>
                      <a:pt x="119339" y="278264"/>
                    </a:cubicBezTo>
                    <a:cubicBezTo>
                      <a:pt x="87449" y="276464"/>
                      <a:pt x="55645" y="276464"/>
                      <a:pt x="24527" y="277579"/>
                    </a:cubicBezTo>
                    <a:cubicBezTo>
                      <a:pt x="23070" y="277664"/>
                      <a:pt x="22213" y="278607"/>
                      <a:pt x="21784" y="279722"/>
                    </a:cubicBezTo>
                    <a:cubicBezTo>
                      <a:pt x="19726" y="281608"/>
                      <a:pt x="19555" y="285551"/>
                      <a:pt x="22727" y="287523"/>
                    </a:cubicBezTo>
                    <a:cubicBezTo>
                      <a:pt x="59846" y="309726"/>
                      <a:pt x="94650" y="335700"/>
                      <a:pt x="131855" y="357732"/>
                    </a:cubicBezTo>
                    <a:cubicBezTo>
                      <a:pt x="171631" y="381220"/>
                      <a:pt x="214665" y="396479"/>
                      <a:pt x="258299" y="411138"/>
                    </a:cubicBezTo>
                    <a:cubicBezTo>
                      <a:pt x="329537" y="434970"/>
                      <a:pt x="399660" y="453572"/>
                      <a:pt x="472355" y="468060"/>
                    </a:cubicBezTo>
                    <a:cubicBezTo>
                      <a:pt x="401460" y="461973"/>
                      <a:pt x="330908" y="462573"/>
                      <a:pt x="259499" y="471746"/>
                    </a:cubicBezTo>
                    <a:cubicBezTo>
                      <a:pt x="165973" y="483919"/>
                      <a:pt x="84020" y="520437"/>
                      <a:pt x="2496" y="566643"/>
                    </a:cubicBezTo>
                    <a:cubicBezTo>
                      <a:pt x="2324" y="566729"/>
                      <a:pt x="2324" y="566815"/>
                      <a:pt x="2239" y="566901"/>
                    </a:cubicBezTo>
                    <a:cubicBezTo>
                      <a:pt x="-933" y="568701"/>
                      <a:pt x="-933" y="574016"/>
                      <a:pt x="3524" y="575044"/>
                    </a:cubicBezTo>
                    <a:cubicBezTo>
                      <a:pt x="94393" y="596561"/>
                      <a:pt x="194177" y="575730"/>
                      <a:pt x="284788" y="562528"/>
                    </a:cubicBezTo>
                    <a:cubicBezTo>
                      <a:pt x="330137" y="555928"/>
                      <a:pt x="374285" y="546584"/>
                      <a:pt x="418262" y="533811"/>
                    </a:cubicBezTo>
                    <a:cubicBezTo>
                      <a:pt x="428292" y="530896"/>
                      <a:pt x="438579" y="528238"/>
                      <a:pt x="448951" y="525410"/>
                    </a:cubicBezTo>
                    <a:cubicBezTo>
                      <a:pt x="405060" y="556956"/>
                      <a:pt x="366913" y="596818"/>
                      <a:pt x="334252" y="639938"/>
                    </a:cubicBezTo>
                    <a:cubicBezTo>
                      <a:pt x="309391" y="672685"/>
                      <a:pt x="291046" y="709718"/>
                      <a:pt x="272444" y="746152"/>
                    </a:cubicBezTo>
                    <a:cubicBezTo>
                      <a:pt x="260699" y="769126"/>
                      <a:pt x="247326" y="795443"/>
                      <a:pt x="240897" y="822190"/>
                    </a:cubicBezTo>
                    <a:cubicBezTo>
                      <a:pt x="239097" y="826647"/>
                      <a:pt x="237725" y="831362"/>
                      <a:pt x="236268" y="836077"/>
                    </a:cubicBezTo>
                    <a:cubicBezTo>
                      <a:pt x="233525" y="845164"/>
                      <a:pt x="230781" y="855365"/>
                      <a:pt x="233096" y="864709"/>
                    </a:cubicBezTo>
                    <a:cubicBezTo>
                      <a:pt x="233867" y="867795"/>
                      <a:pt x="236954" y="867967"/>
                      <a:pt x="239183" y="866681"/>
                    </a:cubicBezTo>
                    <a:cubicBezTo>
                      <a:pt x="240040" y="866681"/>
                      <a:pt x="240897" y="866595"/>
                      <a:pt x="241840" y="866081"/>
                    </a:cubicBezTo>
                    <a:cubicBezTo>
                      <a:pt x="311020" y="826219"/>
                      <a:pt x="360483" y="756267"/>
                      <a:pt x="404375" y="691630"/>
                    </a:cubicBezTo>
                    <a:cubicBezTo>
                      <a:pt x="427863" y="657083"/>
                      <a:pt x="449894" y="621679"/>
                      <a:pt x="474155" y="587646"/>
                    </a:cubicBezTo>
                    <a:cubicBezTo>
                      <a:pt x="475183" y="586189"/>
                      <a:pt x="476212" y="584817"/>
                      <a:pt x="477241" y="583445"/>
                    </a:cubicBezTo>
                    <a:cubicBezTo>
                      <a:pt x="473640" y="590732"/>
                      <a:pt x="470211" y="598104"/>
                      <a:pt x="466954" y="605563"/>
                    </a:cubicBezTo>
                    <a:cubicBezTo>
                      <a:pt x="451523" y="641310"/>
                      <a:pt x="448180" y="677314"/>
                      <a:pt x="445265" y="715719"/>
                    </a:cubicBezTo>
                    <a:cubicBezTo>
                      <a:pt x="442179" y="756010"/>
                      <a:pt x="438665" y="796129"/>
                      <a:pt x="440208" y="836591"/>
                    </a:cubicBezTo>
                    <a:cubicBezTo>
                      <a:pt x="441836" y="880482"/>
                      <a:pt x="454524" y="923602"/>
                      <a:pt x="469268" y="964664"/>
                    </a:cubicBezTo>
                    <a:cubicBezTo>
                      <a:pt x="470897" y="969294"/>
                      <a:pt x="477412" y="970322"/>
                      <a:pt x="480413" y="966379"/>
                    </a:cubicBezTo>
                    <a:cubicBezTo>
                      <a:pt x="524818" y="908857"/>
                      <a:pt x="531248" y="817217"/>
                      <a:pt x="534677" y="747780"/>
                    </a:cubicBezTo>
                    <a:cubicBezTo>
                      <a:pt x="536734" y="705346"/>
                      <a:pt x="537677" y="649882"/>
                      <a:pt x="536648" y="580702"/>
                    </a:cubicBezTo>
                    <a:cubicBezTo>
                      <a:pt x="547793" y="640967"/>
                      <a:pt x="564680" y="685287"/>
                      <a:pt x="580282" y="721377"/>
                    </a:cubicBezTo>
                    <a:cubicBezTo>
                      <a:pt x="595198" y="755839"/>
                      <a:pt x="613029" y="788414"/>
                      <a:pt x="635575" y="818503"/>
                    </a:cubicBezTo>
                    <a:cubicBezTo>
                      <a:pt x="653491" y="842421"/>
                      <a:pt x="673037" y="870710"/>
                      <a:pt x="699869" y="885026"/>
                    </a:cubicBezTo>
                    <a:cubicBezTo>
                      <a:pt x="703641" y="886998"/>
                      <a:pt x="708698" y="884083"/>
                      <a:pt x="709213" y="879968"/>
                    </a:cubicBezTo>
                    <a:cubicBezTo>
                      <a:pt x="717957" y="814303"/>
                      <a:pt x="692753" y="741608"/>
                      <a:pt x="666693" y="682458"/>
                    </a:cubicBezTo>
                    <a:cubicBezTo>
                      <a:pt x="655977" y="658198"/>
                      <a:pt x="643547" y="634709"/>
                      <a:pt x="630603" y="611477"/>
                    </a:cubicBezTo>
                    <a:cubicBezTo>
                      <a:pt x="636004" y="617050"/>
                      <a:pt x="641490" y="622622"/>
                      <a:pt x="647233" y="627937"/>
                    </a:cubicBezTo>
                    <a:cubicBezTo>
                      <a:pt x="672694" y="651854"/>
                      <a:pt x="702526" y="671142"/>
                      <a:pt x="733216" y="687516"/>
                    </a:cubicBezTo>
                    <a:cubicBezTo>
                      <a:pt x="758247" y="700889"/>
                      <a:pt x="780193" y="718548"/>
                      <a:pt x="809511" y="720691"/>
                    </a:cubicBezTo>
                    <a:cubicBezTo>
                      <a:pt x="814140" y="721034"/>
                      <a:pt x="818941" y="716748"/>
                      <a:pt x="816798" y="711776"/>
                    </a:cubicBezTo>
                    <a:cubicBezTo>
                      <a:pt x="789537" y="649796"/>
                      <a:pt x="754047" y="599476"/>
                      <a:pt x="700297" y="557728"/>
                    </a:cubicBezTo>
                    <a:cubicBezTo>
                      <a:pt x="674923" y="538011"/>
                      <a:pt x="646462" y="523095"/>
                      <a:pt x="619116" y="506550"/>
                    </a:cubicBezTo>
                    <a:cubicBezTo>
                      <a:pt x="601714" y="496092"/>
                      <a:pt x="584226" y="485890"/>
                      <a:pt x="565623" y="478175"/>
                    </a:cubicBezTo>
                    <a:cubicBezTo>
                      <a:pt x="619716" y="467202"/>
                      <a:pt x="675608" y="462659"/>
                      <a:pt x="730644" y="465488"/>
                    </a:cubicBezTo>
                    <a:cubicBezTo>
                      <a:pt x="794423" y="468831"/>
                      <a:pt x="851173" y="490091"/>
                      <a:pt x="910238" y="511522"/>
                    </a:cubicBezTo>
                    <a:cubicBezTo>
                      <a:pt x="915638" y="513494"/>
                      <a:pt x="921211" y="505950"/>
                      <a:pt x="915810" y="502435"/>
                    </a:cubicBezTo>
                    <a:cubicBezTo>
                      <a:pt x="864804" y="468574"/>
                      <a:pt x="792537" y="457258"/>
                      <a:pt x="732701" y="452801"/>
                    </a:cubicBezTo>
                    <a:cubicBezTo>
                      <a:pt x="692582" y="449800"/>
                      <a:pt x="644833" y="449629"/>
                      <a:pt x="600771" y="457172"/>
                    </a:cubicBezTo>
                    <a:cubicBezTo>
                      <a:pt x="645948" y="431884"/>
                      <a:pt x="685467" y="398279"/>
                      <a:pt x="720014" y="357817"/>
                    </a:cubicBezTo>
                    <a:cubicBezTo>
                      <a:pt x="742903" y="330985"/>
                      <a:pt x="764334" y="303039"/>
                      <a:pt x="777878" y="270378"/>
                    </a:cubicBezTo>
                    <a:cubicBezTo>
                      <a:pt x="784479" y="254433"/>
                      <a:pt x="793223" y="233859"/>
                      <a:pt x="788680" y="216628"/>
                    </a:cubicBezTo>
                    <a:cubicBezTo>
                      <a:pt x="787480" y="211913"/>
                      <a:pt x="780879" y="213114"/>
                      <a:pt x="779593" y="216971"/>
                    </a:cubicBezTo>
                    <a:cubicBezTo>
                      <a:pt x="726100" y="240374"/>
                      <a:pt x="683752" y="286837"/>
                      <a:pt x="647148" y="330985"/>
                    </a:cubicBezTo>
                    <a:cubicBezTo>
                      <a:pt x="639775" y="339901"/>
                      <a:pt x="632575" y="349073"/>
                      <a:pt x="625459" y="358246"/>
                    </a:cubicBezTo>
                    <a:cubicBezTo>
                      <a:pt x="644490" y="328671"/>
                      <a:pt x="662235" y="298324"/>
                      <a:pt x="677066" y="265577"/>
                    </a:cubicBezTo>
                    <a:cubicBezTo>
                      <a:pt x="702612" y="208913"/>
                      <a:pt x="736302" y="120273"/>
                      <a:pt x="714185" y="58294"/>
                    </a:cubicBezTo>
                    <a:cubicBezTo>
                      <a:pt x="713328" y="55979"/>
                      <a:pt x="711099" y="55294"/>
                      <a:pt x="709041" y="55722"/>
                    </a:cubicBezTo>
                    <a:cubicBezTo>
                      <a:pt x="707841" y="55122"/>
                      <a:pt x="706469" y="55122"/>
                      <a:pt x="705184" y="56322"/>
                    </a:cubicBezTo>
                    <a:cubicBezTo>
                      <a:pt x="653920" y="104500"/>
                      <a:pt x="622630" y="172823"/>
                      <a:pt x="600513" y="238402"/>
                    </a:cubicBezTo>
                    <a:cubicBezTo>
                      <a:pt x="595798" y="252461"/>
                      <a:pt x="591598" y="266606"/>
                      <a:pt x="587740" y="280922"/>
                    </a:cubicBezTo>
                    <a:cubicBezTo>
                      <a:pt x="587826" y="259834"/>
                      <a:pt x="586969" y="238659"/>
                      <a:pt x="586540" y="217742"/>
                    </a:cubicBezTo>
                    <a:cubicBezTo>
                      <a:pt x="585169" y="151649"/>
                      <a:pt x="594598" y="47664"/>
                      <a:pt x="534591" y="944"/>
                    </a:cubicBezTo>
                    <a:cubicBezTo>
                      <a:pt x="532876" y="-427"/>
                      <a:pt x="530733" y="-170"/>
                      <a:pt x="529104" y="858"/>
                    </a:cubicBezTo>
                    <a:cubicBezTo>
                      <a:pt x="527819" y="944"/>
                      <a:pt x="526533" y="1544"/>
                      <a:pt x="525847" y="2916"/>
                    </a:cubicBezTo>
                    <a:cubicBezTo>
                      <a:pt x="491471" y="71753"/>
                      <a:pt x="492843" y="146334"/>
                      <a:pt x="494986" y="221171"/>
                    </a:cubicBezTo>
                    <a:cubicBezTo>
                      <a:pt x="495929" y="252976"/>
                      <a:pt x="499015" y="284437"/>
                      <a:pt x="505016" y="315469"/>
                    </a:cubicBezTo>
                    <a:cubicBezTo>
                      <a:pt x="490700" y="284694"/>
                      <a:pt x="472955" y="255719"/>
                      <a:pt x="453752" y="230173"/>
                    </a:cubicBezTo>
                    <a:cubicBezTo>
                      <a:pt x="425720" y="192882"/>
                      <a:pt x="388173" y="161850"/>
                      <a:pt x="348396" y="137933"/>
                    </a:cubicBezTo>
                    <a:cubicBezTo>
                      <a:pt x="311191" y="115644"/>
                      <a:pt x="277073" y="82726"/>
                      <a:pt x="233267" y="74239"/>
                    </a:cubicBezTo>
                    <a:cubicBezTo>
                      <a:pt x="231210" y="73896"/>
                      <a:pt x="229667" y="75096"/>
                      <a:pt x="229067" y="7672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id="{F04CDB98-953E-01A9-B093-C050AA959ED5}"/>
                  </a:ext>
                </a:extLst>
              </p:cNvPr>
              <p:cNvSpPr/>
              <p:nvPr/>
            </p:nvSpPr>
            <p:spPr>
              <a:xfrm>
                <a:off x="3940855" y="2784402"/>
                <a:ext cx="94684" cy="116760"/>
              </a:xfrm>
              <a:custGeom>
                <a:avLst/>
                <a:gdLst>
                  <a:gd name="connsiteX0" fmla="*/ 87115 w 94684"/>
                  <a:gd name="connsiteY0" fmla="*/ 1231 h 116760"/>
                  <a:gd name="connsiteX1" fmla="*/ 40309 w 94684"/>
                  <a:gd name="connsiteY1" fmla="*/ 53952 h 116760"/>
                  <a:gd name="connsiteX2" fmla="*/ 447 w 94684"/>
                  <a:gd name="connsiteY2" fmla="*/ 110959 h 116760"/>
                  <a:gd name="connsiteX3" fmla="*/ 7733 w 94684"/>
                  <a:gd name="connsiteY3" fmla="*/ 115417 h 116760"/>
                  <a:gd name="connsiteX4" fmla="*/ 51110 w 94684"/>
                  <a:gd name="connsiteY4" fmla="*/ 62696 h 116760"/>
                  <a:gd name="connsiteX5" fmla="*/ 93973 w 94684"/>
                  <a:gd name="connsiteY5" fmla="*/ 8432 h 116760"/>
                  <a:gd name="connsiteX6" fmla="*/ 87115 w 94684"/>
                  <a:gd name="connsiteY6" fmla="*/ 1231 h 11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684" h="116760">
                    <a:moveTo>
                      <a:pt x="87115" y="1231"/>
                    </a:moveTo>
                    <a:cubicBezTo>
                      <a:pt x="69455" y="16747"/>
                      <a:pt x="55054" y="35693"/>
                      <a:pt x="40309" y="53952"/>
                    </a:cubicBezTo>
                    <a:cubicBezTo>
                      <a:pt x="25907" y="71783"/>
                      <a:pt x="9876" y="89871"/>
                      <a:pt x="447" y="110959"/>
                    </a:cubicBezTo>
                    <a:cubicBezTo>
                      <a:pt x="-1696" y="115760"/>
                      <a:pt x="4390" y="118589"/>
                      <a:pt x="7733" y="115417"/>
                    </a:cubicBezTo>
                    <a:cubicBezTo>
                      <a:pt x="23935" y="99729"/>
                      <a:pt x="36794" y="80098"/>
                      <a:pt x="51110" y="62696"/>
                    </a:cubicBezTo>
                    <a:cubicBezTo>
                      <a:pt x="65683" y="44865"/>
                      <a:pt x="81800" y="27977"/>
                      <a:pt x="93973" y="8432"/>
                    </a:cubicBezTo>
                    <a:cubicBezTo>
                      <a:pt x="96544" y="3974"/>
                      <a:pt x="91658" y="-2798"/>
                      <a:pt x="87115" y="12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4" name="任意多边形: 形状 2003">
                <a:extLst>
                  <a:ext uri="{FF2B5EF4-FFF2-40B4-BE49-F238E27FC236}">
                    <a16:creationId xmlns:a16="http://schemas.microsoft.com/office/drawing/2014/main" id="{EDDD52F1-3127-E5C1-E3B6-C5CC6EFDA000}"/>
                  </a:ext>
                </a:extLst>
              </p:cNvPr>
              <p:cNvSpPr/>
              <p:nvPr/>
            </p:nvSpPr>
            <p:spPr>
              <a:xfrm>
                <a:off x="3846879" y="2716149"/>
                <a:ext cx="170085" cy="37968"/>
              </a:xfrm>
              <a:custGeom>
                <a:avLst/>
                <a:gdLst>
                  <a:gd name="connsiteX0" fmla="*/ 5012 w 170085"/>
                  <a:gd name="connsiteY0" fmla="*/ 37937 h 37968"/>
                  <a:gd name="connsiteX1" fmla="*/ 166089 w 170085"/>
                  <a:gd name="connsiteY1" fmla="*/ 9219 h 37968"/>
                  <a:gd name="connsiteX2" fmla="*/ 165232 w 170085"/>
                  <a:gd name="connsiteY2" fmla="*/ 47 h 37968"/>
                  <a:gd name="connsiteX3" fmla="*/ 2954 w 170085"/>
                  <a:gd name="connsiteY3" fmla="*/ 29022 h 37968"/>
                  <a:gd name="connsiteX4" fmla="*/ 5012 w 170085"/>
                  <a:gd name="connsiteY4" fmla="*/ 37937 h 3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085" h="37968">
                    <a:moveTo>
                      <a:pt x="5012" y="37937"/>
                    </a:moveTo>
                    <a:cubicBezTo>
                      <a:pt x="58161" y="31508"/>
                      <a:pt x="113711" y="20707"/>
                      <a:pt x="166089" y="9219"/>
                    </a:cubicBezTo>
                    <a:cubicBezTo>
                      <a:pt x="171918" y="7933"/>
                      <a:pt x="171147" y="132"/>
                      <a:pt x="165232" y="47"/>
                    </a:cubicBezTo>
                    <a:cubicBezTo>
                      <a:pt x="112254" y="-982"/>
                      <a:pt x="53875" y="15134"/>
                      <a:pt x="2954" y="29022"/>
                    </a:cubicBezTo>
                    <a:cubicBezTo>
                      <a:pt x="-2189" y="30479"/>
                      <a:pt x="-46" y="38537"/>
                      <a:pt x="5012" y="379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id="{474FB3C0-4DF1-D298-916D-F9822F4695FC}"/>
                  </a:ext>
                </a:extLst>
              </p:cNvPr>
              <p:cNvSpPr/>
              <p:nvPr/>
            </p:nvSpPr>
            <p:spPr>
              <a:xfrm>
                <a:off x="3855922" y="2586922"/>
                <a:ext cx="170150" cy="70451"/>
              </a:xfrm>
              <a:custGeom>
                <a:avLst/>
                <a:gdLst>
                  <a:gd name="connsiteX0" fmla="*/ 2313 w 170150"/>
                  <a:gd name="connsiteY0" fmla="*/ 8145 h 70451"/>
                  <a:gd name="connsiteX1" fmla="*/ 84866 w 170150"/>
                  <a:gd name="connsiteY1" fmla="*/ 40292 h 70451"/>
                  <a:gd name="connsiteX2" fmla="*/ 164933 w 170150"/>
                  <a:gd name="connsiteY2" fmla="*/ 70381 h 70451"/>
                  <a:gd name="connsiteX3" fmla="*/ 167590 w 170150"/>
                  <a:gd name="connsiteY3" fmla="*/ 61637 h 70451"/>
                  <a:gd name="connsiteX4" fmla="*/ 5827 w 170150"/>
                  <a:gd name="connsiteY4" fmla="*/ 344 h 70451"/>
                  <a:gd name="connsiteX5" fmla="*/ 2313 w 170150"/>
                  <a:gd name="connsiteY5" fmla="*/ 8145 h 7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150" h="70451">
                    <a:moveTo>
                      <a:pt x="2313" y="8145"/>
                    </a:moveTo>
                    <a:cubicBezTo>
                      <a:pt x="27944" y="23404"/>
                      <a:pt x="57691" y="28548"/>
                      <a:pt x="84866" y="40292"/>
                    </a:cubicBezTo>
                    <a:cubicBezTo>
                      <a:pt x="110583" y="51436"/>
                      <a:pt x="136986" y="66009"/>
                      <a:pt x="164933" y="70381"/>
                    </a:cubicBezTo>
                    <a:cubicBezTo>
                      <a:pt x="170248" y="71238"/>
                      <a:pt x="172134" y="64038"/>
                      <a:pt x="167590" y="61637"/>
                    </a:cubicBezTo>
                    <a:cubicBezTo>
                      <a:pt x="116070" y="35491"/>
                      <a:pt x="59577" y="20747"/>
                      <a:pt x="5827" y="344"/>
                    </a:cubicBezTo>
                    <a:cubicBezTo>
                      <a:pt x="598" y="-1628"/>
                      <a:pt x="-2317" y="5402"/>
                      <a:pt x="2313" y="8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id="{A646A948-17FD-3969-1F9D-8A495BDD7AAA}"/>
                  </a:ext>
                </a:extLst>
              </p:cNvPr>
              <p:cNvSpPr/>
              <p:nvPr/>
            </p:nvSpPr>
            <p:spPr>
              <a:xfrm>
                <a:off x="3961596" y="2466934"/>
                <a:ext cx="119170" cy="145114"/>
              </a:xfrm>
              <a:custGeom>
                <a:avLst/>
                <a:gdLst>
                  <a:gd name="connsiteX0" fmla="*/ 365 w 119170"/>
                  <a:gd name="connsiteY0" fmla="*/ 4945 h 145114"/>
                  <a:gd name="connsiteX1" fmla="*/ 45971 w 119170"/>
                  <a:gd name="connsiteY1" fmla="*/ 67610 h 145114"/>
                  <a:gd name="connsiteX2" fmla="*/ 109836 w 119170"/>
                  <a:gd name="connsiteY2" fmla="*/ 143391 h 145114"/>
                  <a:gd name="connsiteX3" fmla="*/ 118580 w 119170"/>
                  <a:gd name="connsiteY3" fmla="*/ 138591 h 145114"/>
                  <a:gd name="connsiteX4" fmla="*/ 70402 w 119170"/>
                  <a:gd name="connsiteY4" fmla="*/ 76869 h 145114"/>
                  <a:gd name="connsiteX5" fmla="*/ 6880 w 119170"/>
                  <a:gd name="connsiteY5" fmla="*/ 1345 h 145114"/>
                  <a:gd name="connsiteX6" fmla="*/ 365 w 119170"/>
                  <a:gd name="connsiteY6" fmla="*/ 4945 h 14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170" h="145114">
                    <a:moveTo>
                      <a:pt x="365" y="4945"/>
                    </a:moveTo>
                    <a:cubicBezTo>
                      <a:pt x="11681" y="28434"/>
                      <a:pt x="28911" y="48065"/>
                      <a:pt x="45971" y="67610"/>
                    </a:cubicBezTo>
                    <a:cubicBezTo>
                      <a:pt x="67659" y="92471"/>
                      <a:pt x="87890" y="118874"/>
                      <a:pt x="109836" y="143391"/>
                    </a:cubicBezTo>
                    <a:cubicBezTo>
                      <a:pt x="113351" y="147335"/>
                      <a:pt x="121409" y="143991"/>
                      <a:pt x="118580" y="138591"/>
                    </a:cubicBezTo>
                    <a:cubicBezTo>
                      <a:pt x="106578" y="115273"/>
                      <a:pt x="87890" y="96157"/>
                      <a:pt x="70402" y="76869"/>
                    </a:cubicBezTo>
                    <a:cubicBezTo>
                      <a:pt x="48200" y="52351"/>
                      <a:pt x="27968" y="26805"/>
                      <a:pt x="6880" y="1345"/>
                    </a:cubicBezTo>
                    <a:cubicBezTo>
                      <a:pt x="4394" y="-1741"/>
                      <a:pt x="-1521" y="916"/>
                      <a:pt x="365" y="49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7" name="任意多边形: 形状 2006">
                <a:extLst>
                  <a:ext uri="{FF2B5EF4-FFF2-40B4-BE49-F238E27FC236}">
                    <a16:creationId xmlns:a16="http://schemas.microsoft.com/office/drawing/2014/main" id="{48BDBE3B-93DC-652A-3A4F-9235686C1AE6}"/>
                  </a:ext>
                </a:extLst>
              </p:cNvPr>
              <p:cNvSpPr/>
              <p:nvPr/>
            </p:nvSpPr>
            <p:spPr>
              <a:xfrm>
                <a:off x="4114110" y="2427544"/>
                <a:ext cx="24591" cy="165712"/>
              </a:xfrm>
              <a:custGeom>
                <a:avLst/>
                <a:gdLst>
                  <a:gd name="connsiteX0" fmla="*/ 13 w 24591"/>
                  <a:gd name="connsiteY0" fmla="*/ 4302 h 165712"/>
                  <a:gd name="connsiteX1" fmla="*/ 8157 w 24591"/>
                  <a:gd name="connsiteY1" fmla="*/ 76826 h 165712"/>
                  <a:gd name="connsiteX2" fmla="*/ 12272 w 24591"/>
                  <a:gd name="connsiteY2" fmla="*/ 161093 h 165712"/>
                  <a:gd name="connsiteX3" fmla="*/ 22645 w 24591"/>
                  <a:gd name="connsiteY3" fmla="*/ 161436 h 165712"/>
                  <a:gd name="connsiteX4" fmla="*/ 7729 w 24591"/>
                  <a:gd name="connsiteY4" fmla="*/ 2502 h 165712"/>
                  <a:gd name="connsiteX5" fmla="*/ 13 w 24591"/>
                  <a:gd name="connsiteY5" fmla="*/ 4302 h 165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91" h="165712">
                    <a:moveTo>
                      <a:pt x="13" y="4302"/>
                    </a:moveTo>
                    <a:cubicBezTo>
                      <a:pt x="2156" y="28563"/>
                      <a:pt x="6357" y="52480"/>
                      <a:pt x="8157" y="76826"/>
                    </a:cubicBezTo>
                    <a:cubicBezTo>
                      <a:pt x="10300" y="104772"/>
                      <a:pt x="8586" y="133319"/>
                      <a:pt x="12272" y="161093"/>
                    </a:cubicBezTo>
                    <a:cubicBezTo>
                      <a:pt x="13043" y="166751"/>
                      <a:pt x="22130" y="167609"/>
                      <a:pt x="22645" y="161436"/>
                    </a:cubicBezTo>
                    <a:cubicBezTo>
                      <a:pt x="26931" y="111887"/>
                      <a:pt x="25045" y="49394"/>
                      <a:pt x="7729" y="2502"/>
                    </a:cubicBezTo>
                    <a:cubicBezTo>
                      <a:pt x="6100" y="-1784"/>
                      <a:pt x="-330" y="-155"/>
                      <a:pt x="13" y="43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id="{AF6F7DB6-B3F3-E014-355A-15F7681B1EAD}"/>
                  </a:ext>
                </a:extLst>
              </p:cNvPr>
              <p:cNvSpPr/>
              <p:nvPr/>
            </p:nvSpPr>
            <p:spPr>
              <a:xfrm>
                <a:off x="4180108" y="2458542"/>
                <a:ext cx="47672" cy="117116"/>
              </a:xfrm>
              <a:custGeom>
                <a:avLst/>
                <a:gdLst>
                  <a:gd name="connsiteX0" fmla="*/ 40228 w 47672"/>
                  <a:gd name="connsiteY0" fmla="*/ 2279 h 117116"/>
                  <a:gd name="connsiteX1" fmla="*/ 24112 w 47672"/>
                  <a:gd name="connsiteY1" fmla="*/ 56886 h 117116"/>
                  <a:gd name="connsiteX2" fmla="*/ 195 w 47672"/>
                  <a:gd name="connsiteY2" fmla="*/ 111750 h 117116"/>
                  <a:gd name="connsiteX3" fmla="*/ 8681 w 47672"/>
                  <a:gd name="connsiteY3" fmla="*/ 115522 h 117116"/>
                  <a:gd name="connsiteX4" fmla="*/ 34656 w 47672"/>
                  <a:gd name="connsiteY4" fmla="*/ 61515 h 117116"/>
                  <a:gd name="connsiteX5" fmla="*/ 47600 w 47672"/>
                  <a:gd name="connsiteY5" fmla="*/ 3394 h 117116"/>
                  <a:gd name="connsiteX6" fmla="*/ 40228 w 47672"/>
                  <a:gd name="connsiteY6" fmla="*/ 2279 h 117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72" h="117116">
                    <a:moveTo>
                      <a:pt x="40228" y="2279"/>
                    </a:moveTo>
                    <a:cubicBezTo>
                      <a:pt x="34570" y="20453"/>
                      <a:pt x="30713" y="38970"/>
                      <a:pt x="24112" y="56886"/>
                    </a:cubicBezTo>
                    <a:cubicBezTo>
                      <a:pt x="17254" y="75574"/>
                      <a:pt x="5767" y="92891"/>
                      <a:pt x="195" y="111750"/>
                    </a:cubicBezTo>
                    <a:cubicBezTo>
                      <a:pt x="-1263" y="116636"/>
                      <a:pt x="5852" y="118865"/>
                      <a:pt x="8681" y="115522"/>
                    </a:cubicBezTo>
                    <a:cubicBezTo>
                      <a:pt x="21197" y="100863"/>
                      <a:pt x="27970" y="79346"/>
                      <a:pt x="34656" y="61515"/>
                    </a:cubicBezTo>
                    <a:cubicBezTo>
                      <a:pt x="41514" y="43256"/>
                      <a:pt x="48458" y="23110"/>
                      <a:pt x="47600" y="3394"/>
                    </a:cubicBezTo>
                    <a:cubicBezTo>
                      <a:pt x="47429" y="-207"/>
                      <a:pt x="41343" y="-1493"/>
                      <a:pt x="40228" y="22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id="{FBA7A661-3918-8D72-BEE4-1754494EA307}"/>
                  </a:ext>
                </a:extLst>
              </p:cNvPr>
              <p:cNvSpPr/>
              <p:nvPr/>
            </p:nvSpPr>
            <p:spPr>
              <a:xfrm>
                <a:off x="4207076" y="2543821"/>
                <a:ext cx="79853" cy="83654"/>
              </a:xfrm>
              <a:custGeom>
                <a:avLst/>
                <a:gdLst>
                  <a:gd name="connsiteX0" fmla="*/ 37778 w 79853"/>
                  <a:gd name="connsiteY0" fmla="*/ 35558 h 83654"/>
                  <a:gd name="connsiteX1" fmla="*/ 1088 w 79853"/>
                  <a:gd name="connsiteY1" fmla="*/ 76535 h 83654"/>
                  <a:gd name="connsiteX2" fmla="*/ 7260 w 79853"/>
                  <a:gd name="connsiteY2" fmla="*/ 82964 h 83654"/>
                  <a:gd name="connsiteX3" fmla="*/ 42407 w 79853"/>
                  <a:gd name="connsiteY3" fmla="*/ 47388 h 83654"/>
                  <a:gd name="connsiteX4" fmla="*/ 79012 w 79853"/>
                  <a:gd name="connsiteY4" fmla="*/ 5468 h 83654"/>
                  <a:gd name="connsiteX5" fmla="*/ 74211 w 79853"/>
                  <a:gd name="connsiteY5" fmla="*/ 496 h 83654"/>
                  <a:gd name="connsiteX6" fmla="*/ 37778 w 79853"/>
                  <a:gd name="connsiteY6" fmla="*/ 35558 h 8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53" h="83654">
                    <a:moveTo>
                      <a:pt x="37778" y="35558"/>
                    </a:moveTo>
                    <a:cubicBezTo>
                      <a:pt x="25948" y="49531"/>
                      <a:pt x="12489" y="62304"/>
                      <a:pt x="1088" y="76535"/>
                    </a:cubicBezTo>
                    <a:cubicBezTo>
                      <a:pt x="-2341" y="80735"/>
                      <a:pt x="3060" y="85450"/>
                      <a:pt x="7260" y="82964"/>
                    </a:cubicBezTo>
                    <a:cubicBezTo>
                      <a:pt x="21491" y="74734"/>
                      <a:pt x="32120" y="59904"/>
                      <a:pt x="42407" y="47388"/>
                    </a:cubicBezTo>
                    <a:cubicBezTo>
                      <a:pt x="54237" y="33072"/>
                      <a:pt x="67525" y="19956"/>
                      <a:pt x="79012" y="5468"/>
                    </a:cubicBezTo>
                    <a:cubicBezTo>
                      <a:pt x="81669" y="2125"/>
                      <a:pt x="77469" y="-1304"/>
                      <a:pt x="74211" y="496"/>
                    </a:cubicBezTo>
                    <a:cubicBezTo>
                      <a:pt x="59381" y="8640"/>
                      <a:pt x="48580" y="22785"/>
                      <a:pt x="37778" y="355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0" name="任意多边形: 形状 2009">
                <a:extLst>
                  <a:ext uri="{FF2B5EF4-FFF2-40B4-BE49-F238E27FC236}">
                    <a16:creationId xmlns:a16="http://schemas.microsoft.com/office/drawing/2014/main" id="{64BEE037-7EFD-AE8D-5231-E4505A77B3CA}"/>
                  </a:ext>
                </a:extLst>
              </p:cNvPr>
              <p:cNvSpPr/>
              <p:nvPr/>
            </p:nvSpPr>
            <p:spPr>
              <a:xfrm>
                <a:off x="4186571" y="2763612"/>
                <a:ext cx="96808" cy="79160"/>
              </a:xfrm>
              <a:custGeom>
                <a:avLst/>
                <a:gdLst>
                  <a:gd name="connsiteX0" fmla="*/ 1104 w 96808"/>
                  <a:gd name="connsiteY0" fmla="*/ 6934 h 79160"/>
                  <a:gd name="connsiteX1" fmla="*/ 40709 w 96808"/>
                  <a:gd name="connsiteY1" fmla="*/ 38995 h 79160"/>
                  <a:gd name="connsiteX2" fmla="*/ 90773 w 96808"/>
                  <a:gd name="connsiteY2" fmla="*/ 78600 h 79160"/>
                  <a:gd name="connsiteX3" fmla="*/ 95916 w 96808"/>
                  <a:gd name="connsiteY3" fmla="*/ 73628 h 79160"/>
                  <a:gd name="connsiteX4" fmla="*/ 53825 w 96808"/>
                  <a:gd name="connsiteY4" fmla="*/ 33937 h 79160"/>
                  <a:gd name="connsiteX5" fmla="*/ 6419 w 96808"/>
                  <a:gd name="connsiteY5" fmla="*/ 247 h 79160"/>
                  <a:gd name="connsiteX6" fmla="*/ 1104 w 96808"/>
                  <a:gd name="connsiteY6" fmla="*/ 6934 h 7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08" h="79160">
                    <a:moveTo>
                      <a:pt x="1104" y="6934"/>
                    </a:moveTo>
                    <a:cubicBezTo>
                      <a:pt x="12763" y="19192"/>
                      <a:pt x="27593" y="28279"/>
                      <a:pt x="40709" y="38995"/>
                    </a:cubicBezTo>
                    <a:cubicBezTo>
                      <a:pt x="57168" y="52454"/>
                      <a:pt x="72770" y="67284"/>
                      <a:pt x="90773" y="78600"/>
                    </a:cubicBezTo>
                    <a:cubicBezTo>
                      <a:pt x="93944" y="80571"/>
                      <a:pt x="98831" y="76971"/>
                      <a:pt x="95916" y="73628"/>
                    </a:cubicBezTo>
                    <a:cubicBezTo>
                      <a:pt x="83229" y="59054"/>
                      <a:pt x="68484" y="46539"/>
                      <a:pt x="53825" y="33937"/>
                    </a:cubicBezTo>
                    <a:cubicBezTo>
                      <a:pt x="39509" y="21593"/>
                      <a:pt x="24164" y="7105"/>
                      <a:pt x="6419" y="247"/>
                    </a:cubicBezTo>
                    <a:cubicBezTo>
                      <a:pt x="2733" y="-1124"/>
                      <a:pt x="-2239" y="3505"/>
                      <a:pt x="1104" y="69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id="{22410B7E-AE05-33ED-32FA-7BCF6C9F4557}"/>
                  </a:ext>
                </a:extLst>
              </p:cNvPr>
              <p:cNvSpPr/>
              <p:nvPr/>
            </p:nvSpPr>
            <p:spPr>
              <a:xfrm>
                <a:off x="4146218" y="2803510"/>
                <a:ext cx="66408" cy="132693"/>
              </a:xfrm>
              <a:custGeom>
                <a:avLst/>
                <a:gdLst>
                  <a:gd name="connsiteX0" fmla="*/ 395 w 66408"/>
                  <a:gd name="connsiteY0" fmla="*/ 6384 h 132693"/>
                  <a:gd name="connsiteX1" fmla="*/ 27656 w 66408"/>
                  <a:gd name="connsiteY1" fmla="*/ 74878 h 132693"/>
                  <a:gd name="connsiteX2" fmla="*/ 60145 w 66408"/>
                  <a:gd name="connsiteY2" fmla="*/ 131628 h 132693"/>
                  <a:gd name="connsiteX3" fmla="*/ 66060 w 66408"/>
                  <a:gd name="connsiteY3" fmla="*/ 127342 h 132693"/>
                  <a:gd name="connsiteX4" fmla="*/ 36657 w 66408"/>
                  <a:gd name="connsiteY4" fmla="*/ 61419 h 132693"/>
                  <a:gd name="connsiteX5" fmla="*/ 8796 w 66408"/>
                  <a:gd name="connsiteY5" fmla="*/ 1840 h 132693"/>
                  <a:gd name="connsiteX6" fmla="*/ 395 w 66408"/>
                  <a:gd name="connsiteY6" fmla="*/ 6384 h 132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408" h="132693">
                    <a:moveTo>
                      <a:pt x="395" y="6384"/>
                    </a:moveTo>
                    <a:cubicBezTo>
                      <a:pt x="9568" y="29272"/>
                      <a:pt x="19426" y="51561"/>
                      <a:pt x="27656" y="74878"/>
                    </a:cubicBezTo>
                    <a:cubicBezTo>
                      <a:pt x="34942" y="95709"/>
                      <a:pt x="44972" y="109339"/>
                      <a:pt x="60145" y="131628"/>
                    </a:cubicBezTo>
                    <a:cubicBezTo>
                      <a:pt x="62203" y="134628"/>
                      <a:pt x="67861" y="130685"/>
                      <a:pt x="66060" y="127342"/>
                    </a:cubicBezTo>
                    <a:cubicBezTo>
                      <a:pt x="54659" y="105653"/>
                      <a:pt x="44801" y="84565"/>
                      <a:pt x="36657" y="61419"/>
                    </a:cubicBezTo>
                    <a:cubicBezTo>
                      <a:pt x="29456" y="40759"/>
                      <a:pt x="23284" y="18728"/>
                      <a:pt x="8796" y="1840"/>
                    </a:cubicBezTo>
                    <a:cubicBezTo>
                      <a:pt x="5367" y="-2275"/>
                      <a:pt x="-1748" y="1069"/>
                      <a:pt x="395" y="6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id="{86A567C1-CAE8-D9AA-720B-FC53A905AED0}"/>
                  </a:ext>
                </a:extLst>
              </p:cNvPr>
              <p:cNvSpPr/>
              <p:nvPr/>
            </p:nvSpPr>
            <p:spPr>
              <a:xfrm>
                <a:off x="4062763" y="2807184"/>
                <a:ext cx="23672" cy="163495"/>
              </a:xfrm>
              <a:custGeom>
                <a:avLst/>
                <a:gdLst>
                  <a:gd name="connsiteX0" fmla="*/ 13984 w 23672"/>
                  <a:gd name="connsiteY0" fmla="*/ 2967 h 163495"/>
                  <a:gd name="connsiteX1" fmla="*/ 1126 w 23672"/>
                  <a:gd name="connsiteY1" fmla="*/ 101294 h 163495"/>
                  <a:gd name="connsiteX2" fmla="*/ 2926 w 23672"/>
                  <a:gd name="connsiteY2" fmla="*/ 161558 h 163495"/>
                  <a:gd name="connsiteX3" fmla="*/ 10213 w 23672"/>
                  <a:gd name="connsiteY3" fmla="*/ 158815 h 163495"/>
                  <a:gd name="connsiteX4" fmla="*/ 23671 w 23672"/>
                  <a:gd name="connsiteY4" fmla="*/ 4596 h 163495"/>
                  <a:gd name="connsiteX5" fmla="*/ 13984 w 23672"/>
                  <a:gd name="connsiteY5" fmla="*/ 2967 h 16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72" h="163495">
                    <a:moveTo>
                      <a:pt x="13984" y="2967"/>
                    </a:moveTo>
                    <a:cubicBezTo>
                      <a:pt x="4126" y="34171"/>
                      <a:pt x="4469" y="68890"/>
                      <a:pt x="1126" y="101294"/>
                    </a:cubicBezTo>
                    <a:cubicBezTo>
                      <a:pt x="-932" y="121353"/>
                      <a:pt x="-74" y="136612"/>
                      <a:pt x="2926" y="161558"/>
                    </a:cubicBezTo>
                    <a:cubicBezTo>
                      <a:pt x="3440" y="165673"/>
                      <a:pt x="9870" y="162501"/>
                      <a:pt x="10213" y="158815"/>
                    </a:cubicBezTo>
                    <a:cubicBezTo>
                      <a:pt x="14670" y="107294"/>
                      <a:pt x="22471" y="55431"/>
                      <a:pt x="23671" y="4596"/>
                    </a:cubicBezTo>
                    <a:cubicBezTo>
                      <a:pt x="23757" y="-462"/>
                      <a:pt x="15442" y="-1834"/>
                      <a:pt x="13984" y="29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81" name="图形 2">
              <a:extLst>
                <a:ext uri="{FF2B5EF4-FFF2-40B4-BE49-F238E27FC236}">
                  <a16:creationId xmlns:a16="http://schemas.microsoft.com/office/drawing/2014/main" id="{B193617F-8614-CB77-D9AE-2A30758C9D53}"/>
                </a:ext>
              </a:extLst>
            </p:cNvPr>
            <p:cNvGrpSpPr/>
            <p:nvPr/>
          </p:nvGrpSpPr>
          <p:grpSpPr>
            <a:xfrm>
              <a:off x="5143162" y="806961"/>
              <a:ext cx="459642" cy="685482"/>
              <a:chOff x="5143162" y="806961"/>
              <a:chExt cx="459642" cy="685482"/>
            </a:xfrm>
          </p:grpSpPr>
          <p:sp>
            <p:nvSpPr>
              <p:cNvPr id="1996" name="任意多边形: 形状 1995">
                <a:extLst>
                  <a:ext uri="{FF2B5EF4-FFF2-40B4-BE49-F238E27FC236}">
                    <a16:creationId xmlns:a16="http://schemas.microsoft.com/office/drawing/2014/main" id="{DD00BFFE-CF3B-2AF9-5609-863CAF5B937A}"/>
                  </a:ext>
                </a:extLst>
              </p:cNvPr>
              <p:cNvSpPr/>
              <p:nvPr/>
            </p:nvSpPr>
            <p:spPr>
              <a:xfrm>
                <a:off x="5143162" y="840989"/>
                <a:ext cx="354010" cy="635720"/>
              </a:xfrm>
              <a:custGeom>
                <a:avLst/>
                <a:gdLst>
                  <a:gd name="connsiteX0" fmla="*/ 141879 w 354010"/>
                  <a:gd name="connsiteY0" fmla="*/ 1173 h 635720"/>
                  <a:gd name="connsiteX1" fmla="*/ 123877 w 354010"/>
                  <a:gd name="connsiteY1" fmla="*/ 16604 h 635720"/>
                  <a:gd name="connsiteX2" fmla="*/ 122248 w 354010"/>
                  <a:gd name="connsiteY2" fmla="*/ 23033 h 635720"/>
                  <a:gd name="connsiteX3" fmla="*/ 185942 w 354010"/>
                  <a:gd name="connsiteY3" fmla="*/ 148192 h 635720"/>
                  <a:gd name="connsiteX4" fmla="*/ 214317 w 354010"/>
                  <a:gd name="connsiteY4" fmla="*/ 281151 h 635720"/>
                  <a:gd name="connsiteX5" fmla="*/ 200086 w 354010"/>
                  <a:gd name="connsiteY5" fmla="*/ 355389 h 635720"/>
                  <a:gd name="connsiteX6" fmla="*/ 153538 w 354010"/>
                  <a:gd name="connsiteY6" fmla="*/ 442314 h 635720"/>
                  <a:gd name="connsiteX7" fmla="*/ 101931 w 354010"/>
                  <a:gd name="connsiteY7" fmla="*/ 494263 h 635720"/>
                  <a:gd name="connsiteX8" fmla="*/ 35751 w 354010"/>
                  <a:gd name="connsiteY8" fmla="*/ 543641 h 635720"/>
                  <a:gd name="connsiteX9" fmla="*/ 10891 w 354010"/>
                  <a:gd name="connsiteY9" fmla="*/ 596276 h 635720"/>
                  <a:gd name="connsiteX10" fmla="*/ 1033 w 354010"/>
                  <a:gd name="connsiteY10" fmla="*/ 619508 h 635720"/>
                  <a:gd name="connsiteX11" fmla="*/ 23150 w 354010"/>
                  <a:gd name="connsiteY11" fmla="*/ 635710 h 635720"/>
                  <a:gd name="connsiteX12" fmla="*/ 35237 w 354010"/>
                  <a:gd name="connsiteY12" fmla="*/ 631938 h 635720"/>
                  <a:gd name="connsiteX13" fmla="*/ 80157 w 354010"/>
                  <a:gd name="connsiteY13" fmla="*/ 622165 h 635720"/>
                  <a:gd name="connsiteX14" fmla="*/ 187656 w 354010"/>
                  <a:gd name="connsiteY14" fmla="*/ 582646 h 635720"/>
                  <a:gd name="connsiteX15" fmla="*/ 236091 w 354010"/>
                  <a:gd name="connsiteY15" fmla="*/ 541069 h 635720"/>
                  <a:gd name="connsiteX16" fmla="*/ 293269 w 354010"/>
                  <a:gd name="connsiteY16" fmla="*/ 483976 h 635720"/>
                  <a:gd name="connsiteX17" fmla="*/ 322759 w 354010"/>
                  <a:gd name="connsiteY17" fmla="*/ 435456 h 635720"/>
                  <a:gd name="connsiteX18" fmla="*/ 349762 w 354010"/>
                  <a:gd name="connsiteY18" fmla="*/ 277722 h 635720"/>
                  <a:gd name="connsiteX19" fmla="*/ 278010 w 354010"/>
                  <a:gd name="connsiteY19" fmla="*/ 117245 h 635720"/>
                  <a:gd name="connsiteX20" fmla="*/ 148737 w 354010"/>
                  <a:gd name="connsiteY20" fmla="*/ 3488 h 635720"/>
                  <a:gd name="connsiteX21" fmla="*/ 141879 w 354010"/>
                  <a:gd name="connsiteY21" fmla="*/ 1173 h 63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4010" h="635720">
                    <a:moveTo>
                      <a:pt x="141879" y="1173"/>
                    </a:moveTo>
                    <a:cubicBezTo>
                      <a:pt x="136393" y="6831"/>
                      <a:pt x="130392" y="11975"/>
                      <a:pt x="123877" y="16604"/>
                    </a:cubicBezTo>
                    <a:cubicBezTo>
                      <a:pt x="121905" y="18147"/>
                      <a:pt x="120791" y="20718"/>
                      <a:pt x="122248" y="23033"/>
                    </a:cubicBezTo>
                    <a:cubicBezTo>
                      <a:pt x="150280" y="65381"/>
                      <a:pt x="187828" y="93328"/>
                      <a:pt x="185942" y="148192"/>
                    </a:cubicBezTo>
                    <a:cubicBezTo>
                      <a:pt x="184313" y="196455"/>
                      <a:pt x="207887" y="234517"/>
                      <a:pt x="214317" y="281151"/>
                    </a:cubicBezTo>
                    <a:cubicBezTo>
                      <a:pt x="217831" y="306354"/>
                      <a:pt x="208487" y="332072"/>
                      <a:pt x="200086" y="355389"/>
                    </a:cubicBezTo>
                    <a:cubicBezTo>
                      <a:pt x="188771" y="387193"/>
                      <a:pt x="174197" y="415568"/>
                      <a:pt x="153538" y="442314"/>
                    </a:cubicBezTo>
                    <a:cubicBezTo>
                      <a:pt x="138621" y="461602"/>
                      <a:pt x="120533" y="478404"/>
                      <a:pt x="101931" y="494263"/>
                    </a:cubicBezTo>
                    <a:cubicBezTo>
                      <a:pt x="80929" y="512180"/>
                      <a:pt x="55640" y="524782"/>
                      <a:pt x="35751" y="543641"/>
                    </a:cubicBezTo>
                    <a:cubicBezTo>
                      <a:pt x="21007" y="557614"/>
                      <a:pt x="25722" y="580846"/>
                      <a:pt x="10891" y="596276"/>
                    </a:cubicBezTo>
                    <a:cubicBezTo>
                      <a:pt x="5319" y="602020"/>
                      <a:pt x="-2910" y="610592"/>
                      <a:pt x="1033" y="619508"/>
                    </a:cubicBezTo>
                    <a:cubicBezTo>
                      <a:pt x="4891" y="628166"/>
                      <a:pt x="12948" y="636053"/>
                      <a:pt x="23150" y="635710"/>
                    </a:cubicBezTo>
                    <a:cubicBezTo>
                      <a:pt x="27608" y="635538"/>
                      <a:pt x="31208" y="633738"/>
                      <a:pt x="35237" y="631938"/>
                    </a:cubicBezTo>
                    <a:cubicBezTo>
                      <a:pt x="51268" y="624737"/>
                      <a:pt x="62069" y="620279"/>
                      <a:pt x="80157" y="622165"/>
                    </a:cubicBezTo>
                    <a:cubicBezTo>
                      <a:pt x="125420" y="626880"/>
                      <a:pt x="151909" y="609049"/>
                      <a:pt x="187656" y="582646"/>
                    </a:cubicBezTo>
                    <a:cubicBezTo>
                      <a:pt x="205230" y="569701"/>
                      <a:pt x="221003" y="557014"/>
                      <a:pt x="236091" y="541069"/>
                    </a:cubicBezTo>
                    <a:cubicBezTo>
                      <a:pt x="254350" y="521610"/>
                      <a:pt x="277239" y="505236"/>
                      <a:pt x="293269" y="483976"/>
                    </a:cubicBezTo>
                    <a:cubicBezTo>
                      <a:pt x="294470" y="482348"/>
                      <a:pt x="314015" y="450544"/>
                      <a:pt x="322759" y="435456"/>
                    </a:cubicBezTo>
                    <a:cubicBezTo>
                      <a:pt x="352334" y="384535"/>
                      <a:pt x="359878" y="335415"/>
                      <a:pt x="349762" y="277722"/>
                    </a:cubicBezTo>
                    <a:cubicBezTo>
                      <a:pt x="339389" y="218915"/>
                      <a:pt x="309557" y="166965"/>
                      <a:pt x="278010" y="117245"/>
                    </a:cubicBezTo>
                    <a:cubicBezTo>
                      <a:pt x="245263" y="65638"/>
                      <a:pt x="187570" y="49094"/>
                      <a:pt x="148737" y="3488"/>
                    </a:cubicBezTo>
                    <a:cubicBezTo>
                      <a:pt x="148137" y="659"/>
                      <a:pt x="144536" y="-1399"/>
                      <a:pt x="141879" y="1173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7" name="任意多边形: 形状 1996">
                <a:extLst>
                  <a:ext uri="{FF2B5EF4-FFF2-40B4-BE49-F238E27FC236}">
                    <a16:creationId xmlns:a16="http://schemas.microsoft.com/office/drawing/2014/main" id="{63E1DA92-E32F-E3D3-2313-4CEACAD2C4F7}"/>
                  </a:ext>
                </a:extLst>
              </p:cNvPr>
              <p:cNvSpPr/>
              <p:nvPr/>
            </p:nvSpPr>
            <p:spPr>
              <a:xfrm>
                <a:off x="5284481" y="806961"/>
                <a:ext cx="318323" cy="685482"/>
              </a:xfrm>
              <a:custGeom>
                <a:avLst/>
                <a:gdLst>
                  <a:gd name="connsiteX0" fmla="*/ 35364 w 318323"/>
                  <a:gd name="connsiteY0" fmla="*/ 3569 h 685482"/>
                  <a:gd name="connsiteX1" fmla="*/ 7418 w 318323"/>
                  <a:gd name="connsiteY1" fmla="*/ 11627 h 685482"/>
                  <a:gd name="connsiteX2" fmla="*/ 11190 w 318323"/>
                  <a:gd name="connsiteY2" fmla="*/ 52432 h 685482"/>
                  <a:gd name="connsiteX3" fmla="*/ 62453 w 318323"/>
                  <a:gd name="connsiteY3" fmla="*/ 125727 h 685482"/>
                  <a:gd name="connsiteX4" fmla="*/ 94343 w 318323"/>
                  <a:gd name="connsiteY4" fmla="*/ 206737 h 685482"/>
                  <a:gd name="connsiteX5" fmla="*/ 172867 w 318323"/>
                  <a:gd name="connsiteY5" fmla="*/ 412048 h 685482"/>
                  <a:gd name="connsiteX6" fmla="*/ 143292 w 318323"/>
                  <a:gd name="connsiteY6" fmla="*/ 514318 h 685482"/>
                  <a:gd name="connsiteX7" fmla="*/ 138663 w 318323"/>
                  <a:gd name="connsiteY7" fmla="*/ 617960 h 685482"/>
                  <a:gd name="connsiteX8" fmla="*/ 130605 w 318323"/>
                  <a:gd name="connsiteY8" fmla="*/ 671967 h 685482"/>
                  <a:gd name="connsiteX9" fmla="*/ 171067 w 318323"/>
                  <a:gd name="connsiteY9" fmla="*/ 681311 h 685482"/>
                  <a:gd name="connsiteX10" fmla="*/ 220873 w 318323"/>
                  <a:gd name="connsiteY10" fmla="*/ 633391 h 685482"/>
                  <a:gd name="connsiteX11" fmla="*/ 283881 w 318323"/>
                  <a:gd name="connsiteY11" fmla="*/ 559753 h 685482"/>
                  <a:gd name="connsiteX12" fmla="*/ 235704 w 318323"/>
                  <a:gd name="connsiteY12" fmla="*/ 160446 h 685482"/>
                  <a:gd name="connsiteX13" fmla="*/ 151779 w 318323"/>
                  <a:gd name="connsiteY13" fmla="*/ 84065 h 685482"/>
                  <a:gd name="connsiteX14" fmla="*/ 75312 w 318323"/>
                  <a:gd name="connsiteY14" fmla="*/ 43174 h 685482"/>
                  <a:gd name="connsiteX15" fmla="*/ 35364 w 318323"/>
                  <a:gd name="connsiteY15" fmla="*/ 3569 h 68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8323" h="685482">
                    <a:moveTo>
                      <a:pt x="35364" y="3569"/>
                    </a:moveTo>
                    <a:cubicBezTo>
                      <a:pt x="22077" y="-3718"/>
                      <a:pt x="19848" y="740"/>
                      <a:pt x="7418" y="11627"/>
                    </a:cubicBezTo>
                    <a:cubicBezTo>
                      <a:pt x="-6298" y="23714"/>
                      <a:pt x="1417" y="40688"/>
                      <a:pt x="11190" y="52432"/>
                    </a:cubicBezTo>
                    <a:cubicBezTo>
                      <a:pt x="31850" y="77121"/>
                      <a:pt x="54995" y="92294"/>
                      <a:pt x="62453" y="125727"/>
                    </a:cubicBezTo>
                    <a:cubicBezTo>
                      <a:pt x="69312" y="156931"/>
                      <a:pt x="73341" y="181105"/>
                      <a:pt x="94343" y="206737"/>
                    </a:cubicBezTo>
                    <a:cubicBezTo>
                      <a:pt x="143806" y="267088"/>
                      <a:pt x="184869" y="330181"/>
                      <a:pt x="172867" y="412048"/>
                    </a:cubicBezTo>
                    <a:cubicBezTo>
                      <a:pt x="167724" y="446939"/>
                      <a:pt x="152722" y="480457"/>
                      <a:pt x="143292" y="514318"/>
                    </a:cubicBezTo>
                    <a:cubicBezTo>
                      <a:pt x="133605" y="549380"/>
                      <a:pt x="134120" y="582298"/>
                      <a:pt x="138663" y="617960"/>
                    </a:cubicBezTo>
                    <a:cubicBezTo>
                      <a:pt x="141235" y="638363"/>
                      <a:pt x="119375" y="653107"/>
                      <a:pt x="130605" y="671967"/>
                    </a:cubicBezTo>
                    <a:cubicBezTo>
                      <a:pt x="139435" y="686711"/>
                      <a:pt x="157437" y="688683"/>
                      <a:pt x="171067" y="681311"/>
                    </a:cubicBezTo>
                    <a:cubicBezTo>
                      <a:pt x="190184" y="671024"/>
                      <a:pt x="202957" y="646421"/>
                      <a:pt x="220873" y="633391"/>
                    </a:cubicBezTo>
                    <a:cubicBezTo>
                      <a:pt x="249334" y="612645"/>
                      <a:pt x="268193" y="591557"/>
                      <a:pt x="283881" y="559753"/>
                    </a:cubicBezTo>
                    <a:cubicBezTo>
                      <a:pt x="347661" y="431165"/>
                      <a:pt x="317828" y="273946"/>
                      <a:pt x="235704" y="160446"/>
                    </a:cubicBezTo>
                    <a:cubicBezTo>
                      <a:pt x="213329" y="129499"/>
                      <a:pt x="184869" y="103010"/>
                      <a:pt x="151779" y="84065"/>
                    </a:cubicBezTo>
                    <a:cubicBezTo>
                      <a:pt x="128462" y="70692"/>
                      <a:pt x="93400" y="64091"/>
                      <a:pt x="75312" y="43174"/>
                    </a:cubicBezTo>
                    <a:cubicBezTo>
                      <a:pt x="64597" y="30658"/>
                      <a:pt x="48223" y="10598"/>
                      <a:pt x="35364" y="3569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id="{8169478E-DB36-7DFF-E4B6-335FB1195C5E}"/>
                  </a:ext>
                </a:extLst>
              </p:cNvPr>
              <p:cNvSpPr/>
              <p:nvPr/>
            </p:nvSpPr>
            <p:spPr>
              <a:xfrm>
                <a:off x="5447351" y="964978"/>
                <a:ext cx="96304" cy="413367"/>
              </a:xfrm>
              <a:custGeom>
                <a:avLst/>
                <a:gdLst>
                  <a:gd name="connsiteX0" fmla="*/ 396 w 96304"/>
                  <a:gd name="connsiteY0" fmla="*/ 4485 h 413367"/>
                  <a:gd name="connsiteX1" fmla="*/ 82177 w 96304"/>
                  <a:gd name="connsiteY1" fmla="*/ 197281 h 413367"/>
                  <a:gd name="connsiteX2" fmla="*/ 79177 w 96304"/>
                  <a:gd name="connsiteY2" fmla="*/ 302294 h 413367"/>
                  <a:gd name="connsiteX3" fmla="*/ 42401 w 96304"/>
                  <a:gd name="connsiteY3" fmla="*/ 407479 h 413367"/>
                  <a:gd name="connsiteX4" fmla="*/ 51659 w 96304"/>
                  <a:gd name="connsiteY4" fmla="*/ 410993 h 413367"/>
                  <a:gd name="connsiteX5" fmla="*/ 4939 w 96304"/>
                  <a:gd name="connsiteY5" fmla="*/ 799 h 413367"/>
                  <a:gd name="connsiteX6" fmla="*/ 396 w 96304"/>
                  <a:gd name="connsiteY6" fmla="*/ 4485 h 41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304" h="413367">
                    <a:moveTo>
                      <a:pt x="396" y="4485"/>
                    </a:moveTo>
                    <a:cubicBezTo>
                      <a:pt x="36915" y="67150"/>
                      <a:pt x="71890" y="123814"/>
                      <a:pt x="82177" y="197281"/>
                    </a:cubicBezTo>
                    <a:cubicBezTo>
                      <a:pt x="87064" y="232171"/>
                      <a:pt x="85263" y="267661"/>
                      <a:pt x="79177" y="302294"/>
                    </a:cubicBezTo>
                    <a:cubicBezTo>
                      <a:pt x="72491" y="339927"/>
                      <a:pt x="55431" y="372160"/>
                      <a:pt x="42401" y="407479"/>
                    </a:cubicBezTo>
                    <a:cubicBezTo>
                      <a:pt x="40344" y="412965"/>
                      <a:pt x="48916" y="415622"/>
                      <a:pt x="51659" y="410993"/>
                    </a:cubicBezTo>
                    <a:cubicBezTo>
                      <a:pt x="124611" y="287206"/>
                      <a:pt x="107552" y="104698"/>
                      <a:pt x="4939" y="799"/>
                    </a:cubicBezTo>
                    <a:cubicBezTo>
                      <a:pt x="2539" y="-1516"/>
                      <a:pt x="-1233" y="1656"/>
                      <a:pt x="396" y="4485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id="{783DED89-87EA-1960-4162-B1FB33AD1ABD}"/>
                  </a:ext>
                </a:extLst>
              </p:cNvPr>
              <p:cNvSpPr/>
              <p:nvPr/>
            </p:nvSpPr>
            <p:spPr>
              <a:xfrm>
                <a:off x="5435688" y="1449809"/>
                <a:ext cx="19487" cy="16210"/>
              </a:xfrm>
              <a:custGeom>
                <a:avLst/>
                <a:gdLst>
                  <a:gd name="connsiteX0" fmla="*/ 8202 w 19487"/>
                  <a:gd name="connsiteY0" fmla="*/ 143 h 16210"/>
                  <a:gd name="connsiteX1" fmla="*/ 3230 w 19487"/>
                  <a:gd name="connsiteY1" fmla="*/ 4344 h 16210"/>
                  <a:gd name="connsiteX2" fmla="*/ 1601 w 19487"/>
                  <a:gd name="connsiteY2" fmla="*/ 7515 h 16210"/>
                  <a:gd name="connsiteX3" fmla="*/ 1430 w 19487"/>
                  <a:gd name="connsiteY3" fmla="*/ 14545 h 16210"/>
                  <a:gd name="connsiteX4" fmla="*/ 10173 w 19487"/>
                  <a:gd name="connsiteY4" fmla="*/ 15659 h 16210"/>
                  <a:gd name="connsiteX5" fmla="*/ 13774 w 19487"/>
                  <a:gd name="connsiteY5" fmla="*/ 13945 h 16210"/>
                  <a:gd name="connsiteX6" fmla="*/ 14374 w 19487"/>
                  <a:gd name="connsiteY6" fmla="*/ 13087 h 16210"/>
                  <a:gd name="connsiteX7" fmla="*/ 15917 w 19487"/>
                  <a:gd name="connsiteY7" fmla="*/ 12916 h 16210"/>
                  <a:gd name="connsiteX8" fmla="*/ 16946 w 19487"/>
                  <a:gd name="connsiteY8" fmla="*/ 3658 h 16210"/>
                  <a:gd name="connsiteX9" fmla="*/ 8202 w 19487"/>
                  <a:gd name="connsiteY9" fmla="*/ 143 h 1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487" h="16210">
                    <a:moveTo>
                      <a:pt x="8202" y="143"/>
                    </a:moveTo>
                    <a:cubicBezTo>
                      <a:pt x="5458" y="-628"/>
                      <a:pt x="3230" y="1857"/>
                      <a:pt x="3230" y="4344"/>
                    </a:cubicBezTo>
                    <a:cubicBezTo>
                      <a:pt x="2372" y="5115"/>
                      <a:pt x="1772" y="6230"/>
                      <a:pt x="1601" y="7515"/>
                    </a:cubicBezTo>
                    <a:cubicBezTo>
                      <a:pt x="-371" y="9316"/>
                      <a:pt x="-628" y="12573"/>
                      <a:pt x="1430" y="14545"/>
                    </a:cubicBezTo>
                    <a:cubicBezTo>
                      <a:pt x="3744" y="16774"/>
                      <a:pt x="7173" y="16345"/>
                      <a:pt x="10173" y="15659"/>
                    </a:cubicBezTo>
                    <a:cubicBezTo>
                      <a:pt x="11459" y="15574"/>
                      <a:pt x="12660" y="15059"/>
                      <a:pt x="13774" y="13945"/>
                    </a:cubicBezTo>
                    <a:cubicBezTo>
                      <a:pt x="14031" y="13688"/>
                      <a:pt x="14203" y="13430"/>
                      <a:pt x="14374" y="13087"/>
                    </a:cubicBezTo>
                    <a:cubicBezTo>
                      <a:pt x="14888" y="13002"/>
                      <a:pt x="15403" y="13002"/>
                      <a:pt x="15917" y="12916"/>
                    </a:cubicBezTo>
                    <a:cubicBezTo>
                      <a:pt x="20118" y="11887"/>
                      <a:pt x="20803" y="5629"/>
                      <a:pt x="16946" y="3658"/>
                    </a:cubicBezTo>
                    <a:cubicBezTo>
                      <a:pt x="14117" y="2200"/>
                      <a:pt x="11288" y="914"/>
                      <a:pt x="8202" y="143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id="{1D2C03FC-97B7-0510-3BA6-98EC4072CFB7}"/>
                  </a:ext>
                </a:extLst>
              </p:cNvPr>
              <p:cNvSpPr/>
              <p:nvPr/>
            </p:nvSpPr>
            <p:spPr>
              <a:xfrm>
                <a:off x="5266044" y="1096679"/>
                <a:ext cx="157489" cy="300626"/>
              </a:xfrm>
              <a:custGeom>
                <a:avLst/>
                <a:gdLst>
                  <a:gd name="connsiteX0" fmla="*/ 140469 w 157489"/>
                  <a:gd name="connsiteY0" fmla="*/ 3172 h 300626"/>
                  <a:gd name="connsiteX1" fmla="*/ 144584 w 157489"/>
                  <a:gd name="connsiteY1" fmla="*/ 83668 h 300626"/>
                  <a:gd name="connsiteX2" fmla="*/ 114837 w 157489"/>
                  <a:gd name="connsiteY2" fmla="*/ 166307 h 300626"/>
                  <a:gd name="connsiteX3" fmla="*/ 65288 w 157489"/>
                  <a:gd name="connsiteY3" fmla="*/ 238744 h 300626"/>
                  <a:gd name="connsiteX4" fmla="*/ 40257 w 157489"/>
                  <a:gd name="connsiteY4" fmla="*/ 263176 h 300626"/>
                  <a:gd name="connsiteX5" fmla="*/ 6395 w 157489"/>
                  <a:gd name="connsiteY5" fmla="*/ 289837 h 300626"/>
                  <a:gd name="connsiteX6" fmla="*/ 3995 w 157489"/>
                  <a:gd name="connsiteY6" fmla="*/ 300209 h 300626"/>
                  <a:gd name="connsiteX7" fmla="*/ 54916 w 157489"/>
                  <a:gd name="connsiteY7" fmla="*/ 265062 h 300626"/>
                  <a:gd name="connsiteX8" fmla="*/ 115180 w 157489"/>
                  <a:gd name="connsiteY8" fmla="*/ 187824 h 300626"/>
                  <a:gd name="connsiteX9" fmla="*/ 153156 w 157489"/>
                  <a:gd name="connsiteY9" fmla="*/ 94812 h 300626"/>
                  <a:gd name="connsiteX10" fmla="*/ 147156 w 157489"/>
                  <a:gd name="connsiteY10" fmla="*/ 3001 h 300626"/>
                  <a:gd name="connsiteX11" fmla="*/ 140469 w 157489"/>
                  <a:gd name="connsiteY11" fmla="*/ 3172 h 300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489" h="300626">
                    <a:moveTo>
                      <a:pt x="140469" y="3172"/>
                    </a:moveTo>
                    <a:cubicBezTo>
                      <a:pt x="145441" y="31719"/>
                      <a:pt x="148956" y="55293"/>
                      <a:pt x="144584" y="83668"/>
                    </a:cubicBezTo>
                    <a:cubicBezTo>
                      <a:pt x="140126" y="112557"/>
                      <a:pt x="128382" y="140589"/>
                      <a:pt x="114837" y="166307"/>
                    </a:cubicBezTo>
                    <a:cubicBezTo>
                      <a:pt x="101122" y="192282"/>
                      <a:pt x="84662" y="216627"/>
                      <a:pt x="65288" y="238744"/>
                    </a:cubicBezTo>
                    <a:cubicBezTo>
                      <a:pt x="57573" y="247488"/>
                      <a:pt x="49001" y="255375"/>
                      <a:pt x="40257" y="263176"/>
                    </a:cubicBezTo>
                    <a:cubicBezTo>
                      <a:pt x="35370" y="267548"/>
                      <a:pt x="6567" y="289665"/>
                      <a:pt x="6395" y="289837"/>
                    </a:cubicBezTo>
                    <a:cubicBezTo>
                      <a:pt x="-720" y="294380"/>
                      <a:pt x="-2434" y="297980"/>
                      <a:pt x="3995" y="300209"/>
                    </a:cubicBezTo>
                    <a:cubicBezTo>
                      <a:pt x="16682" y="304581"/>
                      <a:pt x="45658" y="273377"/>
                      <a:pt x="54916" y="265062"/>
                    </a:cubicBezTo>
                    <a:cubicBezTo>
                      <a:pt x="79347" y="243202"/>
                      <a:pt x="98464" y="215856"/>
                      <a:pt x="115180" y="187824"/>
                    </a:cubicBezTo>
                    <a:cubicBezTo>
                      <a:pt x="132497" y="158763"/>
                      <a:pt x="145270" y="127731"/>
                      <a:pt x="153156" y="94812"/>
                    </a:cubicBezTo>
                    <a:cubicBezTo>
                      <a:pt x="161215" y="60951"/>
                      <a:pt x="157357" y="35062"/>
                      <a:pt x="147156" y="3001"/>
                    </a:cubicBezTo>
                    <a:cubicBezTo>
                      <a:pt x="145784" y="-1028"/>
                      <a:pt x="139783" y="-1028"/>
                      <a:pt x="140469" y="31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id="{8D082F26-E33D-1B4A-D159-1D25704783BE}"/>
                  </a:ext>
                </a:extLst>
              </p:cNvPr>
              <p:cNvSpPr/>
              <p:nvPr/>
            </p:nvSpPr>
            <p:spPr>
              <a:xfrm>
                <a:off x="5166469" y="1440932"/>
                <a:ext cx="15314" cy="13536"/>
              </a:xfrm>
              <a:custGeom>
                <a:avLst/>
                <a:gdLst>
                  <a:gd name="connsiteX0" fmla="*/ 6958 w 15314"/>
                  <a:gd name="connsiteY0" fmla="*/ 533 h 13536"/>
                  <a:gd name="connsiteX1" fmla="*/ 272 w 15314"/>
                  <a:gd name="connsiteY1" fmla="*/ 5934 h 13536"/>
                  <a:gd name="connsiteX2" fmla="*/ 6358 w 15314"/>
                  <a:gd name="connsiteY2" fmla="*/ 13049 h 13536"/>
                  <a:gd name="connsiteX3" fmla="*/ 11673 w 15314"/>
                  <a:gd name="connsiteY3" fmla="*/ 12278 h 13536"/>
                  <a:gd name="connsiteX4" fmla="*/ 13045 w 15314"/>
                  <a:gd name="connsiteY4" fmla="*/ 3876 h 13536"/>
                  <a:gd name="connsiteX5" fmla="*/ 10130 w 15314"/>
                  <a:gd name="connsiteY5" fmla="*/ 1648 h 13536"/>
                  <a:gd name="connsiteX6" fmla="*/ 10130 w 15314"/>
                  <a:gd name="connsiteY6" fmla="*/ 1648 h 13536"/>
                  <a:gd name="connsiteX7" fmla="*/ 6958 w 15314"/>
                  <a:gd name="connsiteY7" fmla="*/ 533 h 13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14" h="13536">
                    <a:moveTo>
                      <a:pt x="6958" y="533"/>
                    </a:moveTo>
                    <a:cubicBezTo>
                      <a:pt x="3530" y="-1353"/>
                      <a:pt x="-1186" y="2076"/>
                      <a:pt x="272" y="5934"/>
                    </a:cubicBezTo>
                    <a:cubicBezTo>
                      <a:pt x="1301" y="8677"/>
                      <a:pt x="3615" y="11763"/>
                      <a:pt x="6358" y="13049"/>
                    </a:cubicBezTo>
                    <a:cubicBezTo>
                      <a:pt x="8416" y="13992"/>
                      <a:pt x="10387" y="13478"/>
                      <a:pt x="11673" y="12278"/>
                    </a:cubicBezTo>
                    <a:cubicBezTo>
                      <a:pt x="15188" y="11506"/>
                      <a:pt x="17074" y="6191"/>
                      <a:pt x="13045" y="3876"/>
                    </a:cubicBezTo>
                    <a:cubicBezTo>
                      <a:pt x="12188" y="3362"/>
                      <a:pt x="10816" y="2419"/>
                      <a:pt x="10130" y="1648"/>
                    </a:cubicBezTo>
                    <a:cubicBezTo>
                      <a:pt x="10130" y="1648"/>
                      <a:pt x="10130" y="1648"/>
                      <a:pt x="10130" y="1648"/>
                    </a:cubicBezTo>
                    <a:cubicBezTo>
                      <a:pt x="9187" y="705"/>
                      <a:pt x="8073" y="362"/>
                      <a:pt x="6958" y="5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82" name="图形 2">
              <a:extLst>
                <a:ext uri="{FF2B5EF4-FFF2-40B4-BE49-F238E27FC236}">
                  <a16:creationId xmlns:a16="http://schemas.microsoft.com/office/drawing/2014/main" id="{63AF6385-7064-30CA-B551-D07CBCE32A58}"/>
                </a:ext>
              </a:extLst>
            </p:cNvPr>
            <p:cNvGrpSpPr/>
            <p:nvPr/>
          </p:nvGrpSpPr>
          <p:grpSpPr>
            <a:xfrm>
              <a:off x="3229476" y="752658"/>
              <a:ext cx="491204" cy="669858"/>
              <a:chOff x="3229476" y="752658"/>
              <a:chExt cx="491204" cy="669858"/>
            </a:xfrm>
          </p:grpSpPr>
          <p:sp>
            <p:nvSpPr>
              <p:cNvPr id="1990" name="任意多边形: 形状 1989">
                <a:extLst>
                  <a:ext uri="{FF2B5EF4-FFF2-40B4-BE49-F238E27FC236}">
                    <a16:creationId xmlns:a16="http://schemas.microsoft.com/office/drawing/2014/main" id="{0CAC210C-6364-C4AE-F651-96053718B98D}"/>
                  </a:ext>
                </a:extLst>
              </p:cNvPr>
              <p:cNvSpPr/>
              <p:nvPr/>
            </p:nvSpPr>
            <p:spPr>
              <a:xfrm>
                <a:off x="3360004" y="793698"/>
                <a:ext cx="360675" cy="628818"/>
              </a:xfrm>
              <a:custGeom>
                <a:avLst/>
                <a:gdLst>
                  <a:gd name="connsiteX0" fmla="*/ 343411 w 360675"/>
                  <a:gd name="connsiteY0" fmla="*/ 1658 h 628818"/>
                  <a:gd name="connsiteX1" fmla="*/ 177790 w 360675"/>
                  <a:gd name="connsiteY1" fmla="*/ 49064 h 628818"/>
                  <a:gd name="connsiteX2" fmla="*/ 44145 w 360675"/>
                  <a:gd name="connsiteY2" fmla="*/ 163335 h 628818"/>
                  <a:gd name="connsiteX3" fmla="*/ 939 w 360675"/>
                  <a:gd name="connsiteY3" fmla="*/ 317469 h 628818"/>
                  <a:gd name="connsiteX4" fmla="*/ 6769 w 360675"/>
                  <a:gd name="connsiteY4" fmla="*/ 373876 h 628818"/>
                  <a:gd name="connsiteX5" fmla="*/ 33943 w 360675"/>
                  <a:gd name="connsiteY5" fmla="*/ 450000 h 628818"/>
                  <a:gd name="connsiteX6" fmla="*/ 59832 w 360675"/>
                  <a:gd name="connsiteY6" fmla="*/ 508293 h 628818"/>
                  <a:gd name="connsiteX7" fmla="*/ 139985 w 360675"/>
                  <a:gd name="connsiteY7" fmla="*/ 589989 h 628818"/>
                  <a:gd name="connsiteX8" fmla="*/ 176333 w 360675"/>
                  <a:gd name="connsiteY8" fmla="*/ 618107 h 628818"/>
                  <a:gd name="connsiteX9" fmla="*/ 185591 w 360675"/>
                  <a:gd name="connsiteY9" fmla="*/ 626679 h 628818"/>
                  <a:gd name="connsiteX10" fmla="*/ 212509 w 360675"/>
                  <a:gd name="connsiteY10" fmla="*/ 621536 h 628818"/>
                  <a:gd name="connsiteX11" fmla="*/ 213537 w 360675"/>
                  <a:gd name="connsiteY11" fmla="*/ 596247 h 628818"/>
                  <a:gd name="connsiteX12" fmla="*/ 213623 w 360675"/>
                  <a:gd name="connsiteY12" fmla="*/ 538039 h 628818"/>
                  <a:gd name="connsiteX13" fmla="*/ 174961 w 360675"/>
                  <a:gd name="connsiteY13" fmla="*/ 465087 h 628818"/>
                  <a:gd name="connsiteX14" fmla="*/ 150615 w 360675"/>
                  <a:gd name="connsiteY14" fmla="*/ 396079 h 628818"/>
                  <a:gd name="connsiteX15" fmla="*/ 145815 w 360675"/>
                  <a:gd name="connsiteY15" fmla="*/ 297666 h 628818"/>
                  <a:gd name="connsiteX16" fmla="*/ 164846 w 360675"/>
                  <a:gd name="connsiteY16" fmla="*/ 224457 h 628818"/>
                  <a:gd name="connsiteX17" fmla="*/ 247484 w 360675"/>
                  <a:gd name="connsiteY17" fmla="*/ 116530 h 628818"/>
                  <a:gd name="connsiteX18" fmla="*/ 358670 w 360675"/>
                  <a:gd name="connsiteY18" fmla="*/ 30719 h 628818"/>
                  <a:gd name="connsiteX19" fmla="*/ 359956 w 360675"/>
                  <a:gd name="connsiteY19" fmla="*/ 24204 h 628818"/>
                  <a:gd name="connsiteX20" fmla="*/ 350354 w 360675"/>
                  <a:gd name="connsiteY20" fmla="*/ 2601 h 628818"/>
                  <a:gd name="connsiteX21" fmla="*/ 343411 w 360675"/>
                  <a:gd name="connsiteY21" fmla="*/ 1658 h 62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60675" h="628818">
                    <a:moveTo>
                      <a:pt x="343411" y="1658"/>
                    </a:moveTo>
                    <a:cubicBezTo>
                      <a:pt x="288718" y="26175"/>
                      <a:pt x="229568" y="16489"/>
                      <a:pt x="177790" y="49064"/>
                    </a:cubicBezTo>
                    <a:cubicBezTo>
                      <a:pt x="127984" y="80439"/>
                      <a:pt x="78692" y="114644"/>
                      <a:pt x="44145" y="163335"/>
                    </a:cubicBezTo>
                    <a:cubicBezTo>
                      <a:pt x="10198" y="211170"/>
                      <a:pt x="-3947" y="258747"/>
                      <a:pt x="939" y="317469"/>
                    </a:cubicBezTo>
                    <a:cubicBezTo>
                      <a:pt x="2397" y="334871"/>
                      <a:pt x="6340" y="371904"/>
                      <a:pt x="6769" y="373876"/>
                    </a:cubicBezTo>
                    <a:cubicBezTo>
                      <a:pt x="12169" y="399936"/>
                      <a:pt x="25800" y="424540"/>
                      <a:pt x="33943" y="450000"/>
                    </a:cubicBezTo>
                    <a:cubicBezTo>
                      <a:pt x="40630" y="470831"/>
                      <a:pt x="49545" y="489090"/>
                      <a:pt x="59832" y="508293"/>
                    </a:cubicBezTo>
                    <a:cubicBezTo>
                      <a:pt x="80835" y="547383"/>
                      <a:pt x="97037" y="574901"/>
                      <a:pt x="139985" y="589989"/>
                    </a:cubicBezTo>
                    <a:cubicBezTo>
                      <a:pt x="157130" y="595990"/>
                      <a:pt x="164931" y="604648"/>
                      <a:pt x="176333" y="618107"/>
                    </a:cubicBezTo>
                    <a:cubicBezTo>
                      <a:pt x="179162" y="621450"/>
                      <a:pt x="181648" y="624622"/>
                      <a:pt x="185591" y="626679"/>
                    </a:cubicBezTo>
                    <a:cubicBezTo>
                      <a:pt x="194764" y="631394"/>
                      <a:pt x="205308" y="627708"/>
                      <a:pt x="212509" y="621536"/>
                    </a:cubicBezTo>
                    <a:cubicBezTo>
                      <a:pt x="219881" y="615192"/>
                      <a:pt x="216109" y="603876"/>
                      <a:pt x="213537" y="596247"/>
                    </a:cubicBezTo>
                    <a:cubicBezTo>
                      <a:pt x="206765" y="575930"/>
                      <a:pt x="220995" y="556985"/>
                      <a:pt x="213623" y="538039"/>
                    </a:cubicBezTo>
                    <a:cubicBezTo>
                      <a:pt x="203679" y="512493"/>
                      <a:pt x="186277" y="490205"/>
                      <a:pt x="174961" y="465087"/>
                    </a:cubicBezTo>
                    <a:cubicBezTo>
                      <a:pt x="165017" y="442885"/>
                      <a:pt x="155844" y="419996"/>
                      <a:pt x="150615" y="396079"/>
                    </a:cubicBezTo>
                    <a:cubicBezTo>
                      <a:pt x="143414" y="363075"/>
                      <a:pt x="142386" y="331185"/>
                      <a:pt x="145815" y="297666"/>
                    </a:cubicBezTo>
                    <a:cubicBezTo>
                      <a:pt x="148301" y="272978"/>
                      <a:pt x="150872" y="245717"/>
                      <a:pt x="164846" y="224457"/>
                    </a:cubicBezTo>
                    <a:cubicBezTo>
                      <a:pt x="190734" y="185110"/>
                      <a:pt x="228282" y="160849"/>
                      <a:pt x="247484" y="116530"/>
                    </a:cubicBezTo>
                    <a:cubicBezTo>
                      <a:pt x="269259" y="66123"/>
                      <a:pt x="315207" y="56951"/>
                      <a:pt x="358670" y="30719"/>
                    </a:cubicBezTo>
                    <a:cubicBezTo>
                      <a:pt x="361070" y="29262"/>
                      <a:pt x="361070" y="26433"/>
                      <a:pt x="359956" y="24204"/>
                    </a:cubicBezTo>
                    <a:cubicBezTo>
                      <a:pt x="356098" y="17260"/>
                      <a:pt x="352840" y="10059"/>
                      <a:pt x="350354" y="2601"/>
                    </a:cubicBezTo>
                    <a:cubicBezTo>
                      <a:pt x="349154" y="-828"/>
                      <a:pt x="345125" y="-571"/>
                      <a:pt x="343411" y="1658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1" name="任意多边形: 形状 1990">
                <a:extLst>
                  <a:ext uri="{FF2B5EF4-FFF2-40B4-BE49-F238E27FC236}">
                    <a16:creationId xmlns:a16="http://schemas.microsoft.com/office/drawing/2014/main" id="{A0C95670-31C2-2DFC-AFEB-6B1BEED9EF95}"/>
                  </a:ext>
                </a:extLst>
              </p:cNvPr>
              <p:cNvSpPr/>
              <p:nvPr/>
            </p:nvSpPr>
            <p:spPr>
              <a:xfrm>
                <a:off x="3229476" y="752658"/>
                <a:ext cx="486931" cy="567902"/>
              </a:xfrm>
              <a:custGeom>
                <a:avLst/>
                <a:gdLst>
                  <a:gd name="connsiteX0" fmla="*/ 409903 w 486931"/>
                  <a:gd name="connsiteY0" fmla="*/ 18781 h 567902"/>
                  <a:gd name="connsiteX1" fmla="*/ 323320 w 486931"/>
                  <a:gd name="connsiteY1" fmla="*/ 22982 h 567902"/>
                  <a:gd name="connsiteX2" fmla="*/ 214707 w 486931"/>
                  <a:gd name="connsiteY2" fmla="*/ 56071 h 567902"/>
                  <a:gd name="connsiteX3" fmla="*/ 51 w 486931"/>
                  <a:gd name="connsiteY3" fmla="*/ 396142 h 567902"/>
                  <a:gd name="connsiteX4" fmla="*/ 25512 w 486931"/>
                  <a:gd name="connsiteY4" fmla="*/ 489668 h 567902"/>
                  <a:gd name="connsiteX5" fmla="*/ 50029 w 486931"/>
                  <a:gd name="connsiteY5" fmla="*/ 554305 h 567902"/>
                  <a:gd name="connsiteX6" fmla="*/ 90663 w 486931"/>
                  <a:gd name="connsiteY6" fmla="*/ 563220 h 567902"/>
                  <a:gd name="connsiteX7" fmla="*/ 106522 w 486931"/>
                  <a:gd name="connsiteY7" fmla="*/ 511014 h 567902"/>
                  <a:gd name="connsiteX8" fmla="*/ 146812 w 486931"/>
                  <a:gd name="connsiteY8" fmla="*/ 415345 h 567902"/>
                  <a:gd name="connsiteX9" fmla="*/ 163957 w 486931"/>
                  <a:gd name="connsiteY9" fmla="*/ 310246 h 567902"/>
                  <a:gd name="connsiteX10" fmla="*/ 322892 w 486931"/>
                  <a:gd name="connsiteY10" fmla="*/ 158427 h 567902"/>
                  <a:gd name="connsiteX11" fmla="*/ 386414 w 486931"/>
                  <a:gd name="connsiteY11" fmla="*/ 98848 h 567902"/>
                  <a:gd name="connsiteX12" fmla="*/ 464081 w 486931"/>
                  <a:gd name="connsiteY12" fmla="*/ 54614 h 567902"/>
                  <a:gd name="connsiteX13" fmla="*/ 484998 w 486931"/>
                  <a:gd name="connsiteY13" fmla="*/ 19381 h 567902"/>
                  <a:gd name="connsiteX14" fmla="*/ 463224 w 486931"/>
                  <a:gd name="connsiteY14" fmla="*/ 93 h 567902"/>
                  <a:gd name="connsiteX15" fmla="*/ 409903 w 486931"/>
                  <a:gd name="connsiteY15" fmla="*/ 18781 h 56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6931" h="567902">
                    <a:moveTo>
                      <a:pt x="409903" y="18781"/>
                    </a:moveTo>
                    <a:cubicBezTo>
                      <a:pt x="384614" y="30011"/>
                      <a:pt x="350066" y="20924"/>
                      <a:pt x="323320" y="22982"/>
                    </a:cubicBezTo>
                    <a:cubicBezTo>
                      <a:pt x="285258" y="25982"/>
                      <a:pt x="248225" y="37726"/>
                      <a:pt x="214707" y="56071"/>
                    </a:cubicBezTo>
                    <a:cubicBezTo>
                      <a:pt x="91863" y="123365"/>
                      <a:pt x="-2520" y="252639"/>
                      <a:pt x="51" y="396142"/>
                    </a:cubicBezTo>
                    <a:cubicBezTo>
                      <a:pt x="651" y="431633"/>
                      <a:pt x="8624" y="458722"/>
                      <a:pt x="25512" y="489668"/>
                    </a:cubicBezTo>
                    <a:cubicBezTo>
                      <a:pt x="36142" y="509128"/>
                      <a:pt x="37085" y="536817"/>
                      <a:pt x="50029" y="554305"/>
                    </a:cubicBezTo>
                    <a:cubicBezTo>
                      <a:pt x="59202" y="566735"/>
                      <a:pt x="76347" y="572736"/>
                      <a:pt x="90663" y="563220"/>
                    </a:cubicBezTo>
                    <a:cubicBezTo>
                      <a:pt x="108922" y="550962"/>
                      <a:pt x="95463" y="528245"/>
                      <a:pt x="106522" y="511014"/>
                    </a:cubicBezTo>
                    <a:cubicBezTo>
                      <a:pt x="125981" y="480667"/>
                      <a:pt x="140555" y="451178"/>
                      <a:pt x="146812" y="415345"/>
                    </a:cubicBezTo>
                    <a:cubicBezTo>
                      <a:pt x="152813" y="380712"/>
                      <a:pt x="153585" y="344022"/>
                      <a:pt x="163957" y="310246"/>
                    </a:cubicBezTo>
                    <a:cubicBezTo>
                      <a:pt x="188132" y="231122"/>
                      <a:pt x="252340" y="191688"/>
                      <a:pt x="322892" y="158427"/>
                    </a:cubicBezTo>
                    <a:cubicBezTo>
                      <a:pt x="352895" y="144282"/>
                      <a:pt x="366869" y="124137"/>
                      <a:pt x="386414" y="98848"/>
                    </a:cubicBezTo>
                    <a:cubicBezTo>
                      <a:pt x="407417" y="71845"/>
                      <a:pt x="434848" y="68073"/>
                      <a:pt x="464081" y="54614"/>
                    </a:cubicBezTo>
                    <a:cubicBezTo>
                      <a:pt x="477968" y="48185"/>
                      <a:pt x="492199" y="36269"/>
                      <a:pt x="484998" y="19381"/>
                    </a:cubicBezTo>
                    <a:cubicBezTo>
                      <a:pt x="478483" y="4208"/>
                      <a:pt x="478397" y="-764"/>
                      <a:pt x="463224" y="93"/>
                    </a:cubicBezTo>
                    <a:cubicBezTo>
                      <a:pt x="448479" y="1036"/>
                      <a:pt x="425076" y="12009"/>
                      <a:pt x="409903" y="18781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2" name="任意多边形: 形状 1991">
                <a:extLst>
                  <a:ext uri="{FF2B5EF4-FFF2-40B4-BE49-F238E27FC236}">
                    <a16:creationId xmlns:a16="http://schemas.microsoft.com/office/drawing/2014/main" id="{5712426A-5E84-4037-327E-7967833518B3}"/>
                  </a:ext>
                </a:extLst>
              </p:cNvPr>
              <p:cNvSpPr/>
              <p:nvPr/>
            </p:nvSpPr>
            <p:spPr>
              <a:xfrm>
                <a:off x="3287327" y="836159"/>
                <a:ext cx="222887" cy="355389"/>
              </a:xfrm>
              <a:custGeom>
                <a:avLst/>
                <a:gdLst>
                  <a:gd name="connsiteX0" fmla="*/ 221664 w 222887"/>
                  <a:gd name="connsiteY0" fmla="*/ 5403 h 355389"/>
                  <a:gd name="connsiteX1" fmla="*/ 65130 w 222887"/>
                  <a:gd name="connsiteY1" fmla="*/ 144535 h 355389"/>
                  <a:gd name="connsiteX2" fmla="*/ 22867 w 222887"/>
                  <a:gd name="connsiteY2" fmla="*/ 240718 h 355389"/>
                  <a:gd name="connsiteX3" fmla="*/ 11037 w 222887"/>
                  <a:gd name="connsiteY3" fmla="*/ 351561 h 355389"/>
                  <a:gd name="connsiteX4" fmla="*/ 1179 w 222887"/>
                  <a:gd name="connsiteY4" fmla="*/ 350789 h 355389"/>
                  <a:gd name="connsiteX5" fmla="*/ 219178 w 222887"/>
                  <a:gd name="connsiteY5" fmla="*/ 174 h 355389"/>
                  <a:gd name="connsiteX6" fmla="*/ 221664 w 222887"/>
                  <a:gd name="connsiteY6" fmla="*/ 5403 h 355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887" h="355389">
                    <a:moveTo>
                      <a:pt x="221664" y="5403"/>
                    </a:moveTo>
                    <a:cubicBezTo>
                      <a:pt x="161828" y="46379"/>
                      <a:pt x="105935" y="82641"/>
                      <a:pt x="65130" y="144535"/>
                    </a:cubicBezTo>
                    <a:cubicBezTo>
                      <a:pt x="45756" y="174024"/>
                      <a:pt x="32126" y="206857"/>
                      <a:pt x="22867" y="240718"/>
                    </a:cubicBezTo>
                    <a:cubicBezTo>
                      <a:pt x="12752" y="277580"/>
                      <a:pt x="14381" y="314013"/>
                      <a:pt x="11037" y="351561"/>
                    </a:cubicBezTo>
                    <a:cubicBezTo>
                      <a:pt x="10523" y="357390"/>
                      <a:pt x="1693" y="356104"/>
                      <a:pt x="1179" y="350789"/>
                    </a:cubicBezTo>
                    <a:cubicBezTo>
                      <a:pt x="-11680" y="207714"/>
                      <a:pt x="81932" y="50066"/>
                      <a:pt x="219178" y="174"/>
                    </a:cubicBezTo>
                    <a:cubicBezTo>
                      <a:pt x="222264" y="-941"/>
                      <a:pt x="224321" y="3603"/>
                      <a:pt x="221664" y="5403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3" name="任意多边形: 形状 1992">
                <a:extLst>
                  <a:ext uri="{FF2B5EF4-FFF2-40B4-BE49-F238E27FC236}">
                    <a16:creationId xmlns:a16="http://schemas.microsoft.com/office/drawing/2014/main" id="{044852B5-9BA5-9FF6-4C9B-F7CDFC72E71C}"/>
                  </a:ext>
                </a:extLst>
              </p:cNvPr>
              <p:cNvSpPr/>
              <p:nvPr/>
            </p:nvSpPr>
            <p:spPr>
              <a:xfrm>
                <a:off x="3292419" y="1276702"/>
                <a:ext cx="17202" cy="16750"/>
              </a:xfrm>
              <a:custGeom>
                <a:avLst/>
                <a:gdLst>
                  <a:gd name="connsiteX0" fmla="*/ 14089 w 17202"/>
                  <a:gd name="connsiteY0" fmla="*/ 600 h 16750"/>
                  <a:gd name="connsiteX1" fmla="*/ 16746 w 17202"/>
                  <a:gd name="connsiteY1" fmla="*/ 6515 h 16750"/>
                  <a:gd name="connsiteX2" fmla="*/ 16832 w 17202"/>
                  <a:gd name="connsiteY2" fmla="*/ 10030 h 16750"/>
                  <a:gd name="connsiteX3" fmla="*/ 14003 w 17202"/>
                  <a:gd name="connsiteY3" fmla="*/ 16459 h 16750"/>
                  <a:gd name="connsiteX4" fmla="*/ 5602 w 17202"/>
                  <a:gd name="connsiteY4" fmla="*/ 13716 h 16750"/>
                  <a:gd name="connsiteX5" fmla="*/ 3116 w 17202"/>
                  <a:gd name="connsiteY5" fmla="*/ 10630 h 16750"/>
                  <a:gd name="connsiteX6" fmla="*/ 2945 w 17202"/>
                  <a:gd name="connsiteY6" fmla="*/ 9601 h 16750"/>
                  <a:gd name="connsiteX7" fmla="*/ 1659 w 17202"/>
                  <a:gd name="connsiteY7" fmla="*/ 8744 h 16750"/>
                  <a:gd name="connsiteX8" fmla="*/ 4745 w 17202"/>
                  <a:gd name="connsiteY8" fmla="*/ 0 h 16750"/>
                  <a:gd name="connsiteX9" fmla="*/ 14089 w 17202"/>
                  <a:gd name="connsiteY9" fmla="*/ 600 h 1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02" h="16750">
                    <a:moveTo>
                      <a:pt x="14089" y="600"/>
                    </a:moveTo>
                    <a:cubicBezTo>
                      <a:pt x="16918" y="1114"/>
                      <a:pt x="17861" y="4286"/>
                      <a:pt x="16746" y="6515"/>
                    </a:cubicBezTo>
                    <a:cubicBezTo>
                      <a:pt x="17175" y="7630"/>
                      <a:pt x="17261" y="8915"/>
                      <a:pt x="16832" y="10030"/>
                    </a:cubicBezTo>
                    <a:cubicBezTo>
                      <a:pt x="17861" y="12516"/>
                      <a:pt x="16660" y="15602"/>
                      <a:pt x="14003" y="16459"/>
                    </a:cubicBezTo>
                    <a:cubicBezTo>
                      <a:pt x="11003" y="17488"/>
                      <a:pt x="8002" y="15602"/>
                      <a:pt x="5602" y="13716"/>
                    </a:cubicBezTo>
                    <a:cubicBezTo>
                      <a:pt x="4488" y="13116"/>
                      <a:pt x="3630" y="12173"/>
                      <a:pt x="3116" y="10630"/>
                    </a:cubicBezTo>
                    <a:cubicBezTo>
                      <a:pt x="3030" y="10287"/>
                      <a:pt x="2945" y="9944"/>
                      <a:pt x="2945" y="9601"/>
                    </a:cubicBezTo>
                    <a:cubicBezTo>
                      <a:pt x="2516" y="9344"/>
                      <a:pt x="2087" y="9087"/>
                      <a:pt x="1659" y="8744"/>
                    </a:cubicBezTo>
                    <a:cubicBezTo>
                      <a:pt x="-1685" y="6001"/>
                      <a:pt x="373" y="0"/>
                      <a:pt x="4745" y="0"/>
                    </a:cubicBezTo>
                    <a:cubicBezTo>
                      <a:pt x="7831" y="0"/>
                      <a:pt x="10917" y="86"/>
                      <a:pt x="14089" y="600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4" name="任意多边形: 形状 1993">
                <a:extLst>
                  <a:ext uri="{FF2B5EF4-FFF2-40B4-BE49-F238E27FC236}">
                    <a16:creationId xmlns:a16="http://schemas.microsoft.com/office/drawing/2014/main" id="{0FE1C839-BAAD-413D-2BC4-9A9431F1CB93}"/>
                  </a:ext>
                </a:extLst>
              </p:cNvPr>
              <p:cNvSpPr/>
              <p:nvPr/>
            </p:nvSpPr>
            <p:spPr>
              <a:xfrm>
                <a:off x="3432623" y="972685"/>
                <a:ext cx="59186" cy="331201"/>
              </a:xfrm>
              <a:custGeom>
                <a:avLst/>
                <a:gdLst>
                  <a:gd name="connsiteX0" fmla="*/ 57680 w 59186"/>
                  <a:gd name="connsiteY0" fmla="*/ 4408 h 331201"/>
                  <a:gd name="connsiteX1" fmla="*/ 19446 w 59186"/>
                  <a:gd name="connsiteY1" fmla="*/ 75388 h 331201"/>
                  <a:gd name="connsiteX2" fmla="*/ 10960 w 59186"/>
                  <a:gd name="connsiteY2" fmla="*/ 162742 h 331201"/>
                  <a:gd name="connsiteX3" fmla="*/ 24676 w 59186"/>
                  <a:gd name="connsiteY3" fmla="*/ 249410 h 331201"/>
                  <a:gd name="connsiteX4" fmla="*/ 36849 w 59186"/>
                  <a:gd name="connsiteY4" fmla="*/ 282157 h 331201"/>
                  <a:gd name="connsiteX5" fmla="*/ 56051 w 59186"/>
                  <a:gd name="connsiteY5" fmla="*/ 320733 h 331201"/>
                  <a:gd name="connsiteX6" fmla="*/ 53822 w 59186"/>
                  <a:gd name="connsiteY6" fmla="*/ 331106 h 331201"/>
                  <a:gd name="connsiteX7" fmla="*/ 22875 w 59186"/>
                  <a:gd name="connsiteY7" fmla="*/ 277528 h 331201"/>
                  <a:gd name="connsiteX8" fmla="*/ 1530 w 59186"/>
                  <a:gd name="connsiteY8" fmla="*/ 181944 h 331201"/>
                  <a:gd name="connsiteX9" fmla="*/ 7102 w 59186"/>
                  <a:gd name="connsiteY9" fmla="*/ 81646 h 331201"/>
                  <a:gd name="connsiteX10" fmla="*/ 51936 w 59186"/>
                  <a:gd name="connsiteY10" fmla="*/ 1322 h 331201"/>
                  <a:gd name="connsiteX11" fmla="*/ 57680 w 59186"/>
                  <a:gd name="connsiteY11" fmla="*/ 4408 h 33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186" h="331201">
                    <a:moveTo>
                      <a:pt x="57680" y="4408"/>
                    </a:moveTo>
                    <a:cubicBezTo>
                      <a:pt x="40963" y="28068"/>
                      <a:pt x="27676" y="47871"/>
                      <a:pt x="19446" y="75388"/>
                    </a:cubicBezTo>
                    <a:cubicBezTo>
                      <a:pt x="11131" y="103420"/>
                      <a:pt x="9674" y="133767"/>
                      <a:pt x="10960" y="162742"/>
                    </a:cubicBezTo>
                    <a:cubicBezTo>
                      <a:pt x="12245" y="192146"/>
                      <a:pt x="16617" y="221121"/>
                      <a:pt x="24676" y="249410"/>
                    </a:cubicBezTo>
                    <a:cubicBezTo>
                      <a:pt x="27847" y="260640"/>
                      <a:pt x="32305" y="271441"/>
                      <a:pt x="36849" y="282157"/>
                    </a:cubicBezTo>
                    <a:cubicBezTo>
                      <a:pt x="39420" y="288158"/>
                      <a:pt x="55965" y="320562"/>
                      <a:pt x="56051" y="320733"/>
                    </a:cubicBezTo>
                    <a:cubicBezTo>
                      <a:pt x="60509" y="327934"/>
                      <a:pt x="60594" y="331877"/>
                      <a:pt x="53822" y="331106"/>
                    </a:cubicBezTo>
                    <a:cubicBezTo>
                      <a:pt x="40449" y="329649"/>
                      <a:pt x="27676" y="289015"/>
                      <a:pt x="22875" y="277528"/>
                    </a:cubicBezTo>
                    <a:cubicBezTo>
                      <a:pt x="10188" y="247267"/>
                      <a:pt x="4616" y="214434"/>
                      <a:pt x="1530" y="181944"/>
                    </a:cubicBezTo>
                    <a:cubicBezTo>
                      <a:pt x="-1642" y="148254"/>
                      <a:pt x="72" y="114736"/>
                      <a:pt x="7102" y="81646"/>
                    </a:cubicBezTo>
                    <a:cubicBezTo>
                      <a:pt x="14303" y="47613"/>
                      <a:pt x="28962" y="25839"/>
                      <a:pt x="51936" y="1322"/>
                    </a:cubicBezTo>
                    <a:cubicBezTo>
                      <a:pt x="54679" y="-1679"/>
                      <a:pt x="60166" y="893"/>
                      <a:pt x="57680" y="44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5" name="任意多边形: 形状 1994">
                <a:extLst>
                  <a:ext uri="{FF2B5EF4-FFF2-40B4-BE49-F238E27FC236}">
                    <a16:creationId xmlns:a16="http://schemas.microsoft.com/office/drawing/2014/main" id="{7B3380D3-3CEB-A3DD-272D-1C85101B79BB}"/>
                  </a:ext>
                </a:extLst>
              </p:cNvPr>
              <p:cNvSpPr/>
              <p:nvPr/>
            </p:nvSpPr>
            <p:spPr>
              <a:xfrm>
                <a:off x="3543394" y="1385011"/>
                <a:ext cx="16059" cy="12220"/>
              </a:xfrm>
              <a:custGeom>
                <a:avLst/>
                <a:gdLst>
                  <a:gd name="connsiteX0" fmla="*/ 11116 w 16059"/>
                  <a:gd name="connsiteY0" fmla="*/ 562 h 12220"/>
                  <a:gd name="connsiteX1" fmla="*/ 14802 w 16059"/>
                  <a:gd name="connsiteY1" fmla="*/ 8363 h 12220"/>
                  <a:gd name="connsiteX2" fmla="*/ 6230 w 16059"/>
                  <a:gd name="connsiteY2" fmla="*/ 12220 h 12220"/>
                  <a:gd name="connsiteX3" fmla="*/ 1772 w 16059"/>
                  <a:gd name="connsiteY3" fmla="*/ 9306 h 12220"/>
                  <a:gd name="connsiteX4" fmla="*/ 4172 w 16059"/>
                  <a:gd name="connsiteY4" fmla="*/ 1076 h 12220"/>
                  <a:gd name="connsiteX5" fmla="*/ 7773 w 16059"/>
                  <a:gd name="connsiteY5" fmla="*/ 305 h 12220"/>
                  <a:gd name="connsiteX6" fmla="*/ 7773 w 16059"/>
                  <a:gd name="connsiteY6" fmla="*/ 305 h 12220"/>
                  <a:gd name="connsiteX7" fmla="*/ 11116 w 16059"/>
                  <a:gd name="connsiteY7" fmla="*/ 562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59" h="12220">
                    <a:moveTo>
                      <a:pt x="11116" y="562"/>
                    </a:moveTo>
                    <a:cubicBezTo>
                      <a:pt x="14974" y="305"/>
                      <a:pt x="17803" y="5448"/>
                      <a:pt x="14802" y="8363"/>
                    </a:cubicBezTo>
                    <a:cubicBezTo>
                      <a:pt x="12659" y="10420"/>
                      <a:pt x="9316" y="12220"/>
                      <a:pt x="6230" y="12220"/>
                    </a:cubicBezTo>
                    <a:cubicBezTo>
                      <a:pt x="3915" y="12220"/>
                      <a:pt x="2458" y="10934"/>
                      <a:pt x="1772" y="9306"/>
                    </a:cubicBezTo>
                    <a:cubicBezTo>
                      <a:pt x="-1143" y="7077"/>
                      <a:pt x="-542" y="1505"/>
                      <a:pt x="4172" y="1076"/>
                    </a:cubicBezTo>
                    <a:cubicBezTo>
                      <a:pt x="5201" y="990"/>
                      <a:pt x="6830" y="733"/>
                      <a:pt x="7773" y="305"/>
                    </a:cubicBezTo>
                    <a:cubicBezTo>
                      <a:pt x="7773" y="305"/>
                      <a:pt x="7773" y="305"/>
                      <a:pt x="7773" y="305"/>
                    </a:cubicBezTo>
                    <a:cubicBezTo>
                      <a:pt x="8973" y="-210"/>
                      <a:pt x="10173" y="-38"/>
                      <a:pt x="11116" y="5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83" name="图形 2">
              <a:extLst>
                <a:ext uri="{FF2B5EF4-FFF2-40B4-BE49-F238E27FC236}">
                  <a16:creationId xmlns:a16="http://schemas.microsoft.com/office/drawing/2014/main" id="{3B6973B1-B978-4CC8-CCC5-C8DCA5BE6CA5}"/>
                </a:ext>
              </a:extLst>
            </p:cNvPr>
            <p:cNvGrpSpPr/>
            <p:nvPr/>
          </p:nvGrpSpPr>
          <p:grpSpPr>
            <a:xfrm>
              <a:off x="4233274" y="2479120"/>
              <a:ext cx="693338" cy="585720"/>
              <a:chOff x="4233274" y="2479120"/>
              <a:chExt cx="693338" cy="585720"/>
            </a:xfrm>
          </p:grpSpPr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id="{673FCAD1-2AAB-1D4B-DB20-57E01ABCE31D}"/>
                  </a:ext>
                </a:extLst>
              </p:cNvPr>
              <p:cNvSpPr/>
              <p:nvPr/>
            </p:nvSpPr>
            <p:spPr>
              <a:xfrm>
                <a:off x="4279646" y="2481361"/>
                <a:ext cx="646965" cy="437577"/>
              </a:xfrm>
              <a:custGeom>
                <a:avLst/>
                <a:gdLst>
                  <a:gd name="connsiteX0" fmla="*/ 1212 w 646965"/>
                  <a:gd name="connsiteY0" fmla="*/ 14436 h 437577"/>
                  <a:gd name="connsiteX1" fmla="*/ 23758 w 646965"/>
                  <a:gd name="connsiteY1" fmla="*/ 199516 h 437577"/>
                  <a:gd name="connsiteX2" fmla="*/ 123285 w 646965"/>
                  <a:gd name="connsiteY2" fmla="*/ 361794 h 437577"/>
                  <a:gd name="connsiteX3" fmla="*/ 280761 w 646965"/>
                  <a:gd name="connsiteY3" fmla="*/ 434231 h 437577"/>
                  <a:gd name="connsiteX4" fmla="*/ 342140 w 646965"/>
                  <a:gd name="connsiteY4" fmla="*/ 437574 h 437577"/>
                  <a:gd name="connsiteX5" fmla="*/ 428123 w 646965"/>
                  <a:gd name="connsiteY5" fmla="*/ 421372 h 437577"/>
                  <a:gd name="connsiteX6" fmla="*/ 494902 w 646965"/>
                  <a:gd name="connsiteY6" fmla="*/ 403627 h 437577"/>
                  <a:gd name="connsiteX7" fmla="*/ 595887 w 646965"/>
                  <a:gd name="connsiteY7" fmla="*/ 331790 h 437577"/>
                  <a:gd name="connsiteX8" fmla="*/ 632148 w 646965"/>
                  <a:gd name="connsiteY8" fmla="*/ 297671 h 437577"/>
                  <a:gd name="connsiteX9" fmla="*/ 642864 w 646965"/>
                  <a:gd name="connsiteY9" fmla="*/ 289184 h 437577"/>
                  <a:gd name="connsiteX10" fmla="*/ 641921 w 646965"/>
                  <a:gd name="connsiteY10" fmla="*/ 259524 h 437577"/>
                  <a:gd name="connsiteX11" fmla="*/ 615089 w 646965"/>
                  <a:gd name="connsiteY11" fmla="*/ 254123 h 437577"/>
                  <a:gd name="connsiteX12" fmla="*/ 552853 w 646965"/>
                  <a:gd name="connsiteY12" fmla="*/ 244179 h 437577"/>
                  <a:gd name="connsiteX13" fmla="*/ 468242 w 646965"/>
                  <a:gd name="connsiteY13" fmla="*/ 273068 h 437577"/>
                  <a:gd name="connsiteX14" fmla="*/ 390318 w 646965"/>
                  <a:gd name="connsiteY14" fmla="*/ 287384 h 437577"/>
                  <a:gd name="connsiteX15" fmla="*/ 284190 w 646965"/>
                  <a:gd name="connsiteY15" fmla="*/ 275811 h 437577"/>
                  <a:gd name="connsiteX16" fmla="*/ 209181 w 646965"/>
                  <a:gd name="connsiteY16" fmla="*/ 243064 h 437577"/>
                  <a:gd name="connsiteX17" fmla="*/ 107854 w 646965"/>
                  <a:gd name="connsiteY17" fmla="*/ 136337 h 437577"/>
                  <a:gd name="connsiteX18" fmla="*/ 34988 w 646965"/>
                  <a:gd name="connsiteY18" fmla="*/ 2863 h 437577"/>
                  <a:gd name="connsiteX19" fmla="*/ 28301 w 646965"/>
                  <a:gd name="connsiteY19" fmla="*/ 377 h 437577"/>
                  <a:gd name="connsiteX20" fmla="*/ 3527 w 646965"/>
                  <a:gd name="connsiteY20" fmla="*/ 6978 h 437577"/>
                  <a:gd name="connsiteX21" fmla="*/ 1212 w 646965"/>
                  <a:gd name="connsiteY21" fmla="*/ 14436 h 43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46965" h="437577">
                    <a:moveTo>
                      <a:pt x="1212" y="14436"/>
                    </a:moveTo>
                    <a:cubicBezTo>
                      <a:pt x="18186" y="77101"/>
                      <a:pt x="-2303" y="138737"/>
                      <a:pt x="23758" y="199516"/>
                    </a:cubicBezTo>
                    <a:cubicBezTo>
                      <a:pt x="48875" y="258152"/>
                      <a:pt x="77079" y="316617"/>
                      <a:pt x="123285" y="361794"/>
                    </a:cubicBezTo>
                    <a:cubicBezTo>
                      <a:pt x="168633" y="406199"/>
                      <a:pt x="217153" y="429430"/>
                      <a:pt x="280761" y="434231"/>
                    </a:cubicBezTo>
                    <a:cubicBezTo>
                      <a:pt x="299621" y="435603"/>
                      <a:pt x="339912" y="437660"/>
                      <a:pt x="342140" y="437574"/>
                    </a:cubicBezTo>
                    <a:cubicBezTo>
                      <a:pt x="370944" y="436289"/>
                      <a:pt x="399576" y="425830"/>
                      <a:pt x="428123" y="421372"/>
                    </a:cubicBezTo>
                    <a:cubicBezTo>
                      <a:pt x="451611" y="417772"/>
                      <a:pt x="472614" y="411343"/>
                      <a:pt x="494902" y="403627"/>
                    </a:cubicBezTo>
                    <a:cubicBezTo>
                      <a:pt x="540251" y="387854"/>
                      <a:pt x="572483" y="375081"/>
                      <a:pt x="595887" y="331790"/>
                    </a:cubicBezTo>
                    <a:cubicBezTo>
                      <a:pt x="605231" y="314473"/>
                      <a:pt x="615860" y="307530"/>
                      <a:pt x="632148" y="297671"/>
                    </a:cubicBezTo>
                    <a:cubicBezTo>
                      <a:pt x="636177" y="295185"/>
                      <a:pt x="640035" y="293128"/>
                      <a:pt x="642864" y="289184"/>
                    </a:cubicBezTo>
                    <a:cubicBezTo>
                      <a:pt x="649465" y="280183"/>
                      <a:pt x="647322" y="268268"/>
                      <a:pt x="641921" y="259524"/>
                    </a:cubicBezTo>
                    <a:cubicBezTo>
                      <a:pt x="636349" y="250522"/>
                      <a:pt x="623661" y="252666"/>
                      <a:pt x="615089" y="254123"/>
                    </a:cubicBezTo>
                    <a:cubicBezTo>
                      <a:pt x="592200" y="257895"/>
                      <a:pt x="574284" y="239464"/>
                      <a:pt x="552853" y="244179"/>
                    </a:cubicBezTo>
                    <a:cubicBezTo>
                      <a:pt x="523877" y="250437"/>
                      <a:pt x="497131" y="265267"/>
                      <a:pt x="468242" y="273068"/>
                    </a:cubicBezTo>
                    <a:cubicBezTo>
                      <a:pt x="442782" y="279926"/>
                      <a:pt x="416721" y="285841"/>
                      <a:pt x="390318" y="287384"/>
                    </a:cubicBezTo>
                    <a:cubicBezTo>
                      <a:pt x="353799" y="289527"/>
                      <a:pt x="319595" y="285155"/>
                      <a:pt x="284190" y="275811"/>
                    </a:cubicBezTo>
                    <a:cubicBezTo>
                      <a:pt x="258216" y="268953"/>
                      <a:pt x="229498" y="261581"/>
                      <a:pt x="209181" y="243064"/>
                    </a:cubicBezTo>
                    <a:cubicBezTo>
                      <a:pt x="171548" y="208774"/>
                      <a:pt x="152002" y="164455"/>
                      <a:pt x="107854" y="136337"/>
                    </a:cubicBezTo>
                    <a:cubicBezTo>
                      <a:pt x="57705" y="104447"/>
                      <a:pt x="55648" y="53784"/>
                      <a:pt x="34988" y="2863"/>
                    </a:cubicBezTo>
                    <a:cubicBezTo>
                      <a:pt x="33873" y="34"/>
                      <a:pt x="30787" y="-480"/>
                      <a:pt x="28301" y="377"/>
                    </a:cubicBezTo>
                    <a:cubicBezTo>
                      <a:pt x="20243" y="3377"/>
                      <a:pt x="11928" y="5520"/>
                      <a:pt x="3527" y="6978"/>
                    </a:cubicBezTo>
                    <a:cubicBezTo>
                      <a:pt x="-417" y="7835"/>
                      <a:pt x="-845" y="12207"/>
                      <a:pt x="1212" y="14436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id="{5069CC5F-1268-509C-D824-261F4B046F93}"/>
                  </a:ext>
                </a:extLst>
              </p:cNvPr>
              <p:cNvSpPr/>
              <p:nvPr/>
            </p:nvSpPr>
            <p:spPr>
              <a:xfrm>
                <a:off x="4233274" y="2479120"/>
                <a:ext cx="541876" cy="585720"/>
              </a:xfrm>
              <a:custGeom>
                <a:avLst/>
                <a:gdLst>
                  <a:gd name="connsiteX0" fmla="*/ 11151 w 541876"/>
                  <a:gd name="connsiteY0" fmla="*/ 81056 h 585720"/>
                  <a:gd name="connsiteX1" fmla="*/ 950 w 541876"/>
                  <a:gd name="connsiteY1" fmla="*/ 174325 h 585720"/>
                  <a:gd name="connsiteX2" fmla="*/ 17838 w 541876"/>
                  <a:gd name="connsiteY2" fmla="*/ 296055 h 585720"/>
                  <a:gd name="connsiteX3" fmla="*/ 345050 w 541876"/>
                  <a:gd name="connsiteY3" fmla="*/ 583405 h 585720"/>
                  <a:gd name="connsiteX4" fmla="*/ 449378 w 541876"/>
                  <a:gd name="connsiteY4" fmla="*/ 572089 h 585720"/>
                  <a:gd name="connsiteX5" fmla="*/ 522673 w 541876"/>
                  <a:gd name="connsiteY5" fmla="*/ 556830 h 585720"/>
                  <a:gd name="connsiteX6" fmla="*/ 539046 w 541876"/>
                  <a:gd name="connsiteY6" fmla="*/ 514910 h 585720"/>
                  <a:gd name="connsiteX7" fmla="*/ 485897 w 541876"/>
                  <a:gd name="connsiteY7" fmla="*/ 489107 h 585720"/>
                  <a:gd name="connsiteX8" fmla="*/ 390485 w 541876"/>
                  <a:gd name="connsiteY8" fmla="*/ 429785 h 585720"/>
                  <a:gd name="connsiteX9" fmla="*/ 281014 w 541876"/>
                  <a:gd name="connsiteY9" fmla="*/ 393609 h 585720"/>
                  <a:gd name="connsiteX10" fmla="*/ 145654 w 541876"/>
                  <a:gd name="connsiteY10" fmla="*/ 197899 h 585720"/>
                  <a:gd name="connsiteX11" fmla="*/ 92762 w 541876"/>
                  <a:gd name="connsiteY11" fmla="*/ 119804 h 585720"/>
                  <a:gd name="connsiteX12" fmla="*/ 58643 w 541876"/>
                  <a:gd name="connsiteY12" fmla="*/ 29193 h 585720"/>
                  <a:gd name="connsiteX13" fmla="*/ 24525 w 541876"/>
                  <a:gd name="connsiteY13" fmla="*/ 818 h 585720"/>
                  <a:gd name="connsiteX14" fmla="*/ 179 w 541876"/>
                  <a:gd name="connsiteY14" fmla="*/ 20791 h 585720"/>
                  <a:gd name="connsiteX15" fmla="*/ 11151 w 541876"/>
                  <a:gd name="connsiteY15" fmla="*/ 81056 h 58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1876" h="585720">
                    <a:moveTo>
                      <a:pt x="11151" y="81056"/>
                    </a:moveTo>
                    <a:cubicBezTo>
                      <a:pt x="18867" y="110031"/>
                      <a:pt x="3265" y="145350"/>
                      <a:pt x="950" y="174325"/>
                    </a:cubicBezTo>
                    <a:cubicBezTo>
                      <a:pt x="-2307" y="215559"/>
                      <a:pt x="3951" y="257135"/>
                      <a:pt x="17838" y="296055"/>
                    </a:cubicBezTo>
                    <a:cubicBezTo>
                      <a:pt x="68930" y="438872"/>
                      <a:pt x="191174" y="561716"/>
                      <a:pt x="345050" y="583405"/>
                    </a:cubicBezTo>
                    <a:cubicBezTo>
                      <a:pt x="383112" y="588720"/>
                      <a:pt x="413459" y="584862"/>
                      <a:pt x="449378" y="572089"/>
                    </a:cubicBezTo>
                    <a:cubicBezTo>
                      <a:pt x="472009" y="564031"/>
                      <a:pt x="501841" y="567717"/>
                      <a:pt x="522673" y="556830"/>
                    </a:cubicBezTo>
                    <a:cubicBezTo>
                      <a:pt x="537589" y="549115"/>
                      <a:pt x="546847" y="531798"/>
                      <a:pt x="539046" y="514910"/>
                    </a:cubicBezTo>
                    <a:cubicBezTo>
                      <a:pt x="529102" y="493308"/>
                      <a:pt x="502527" y="503852"/>
                      <a:pt x="485897" y="489107"/>
                    </a:cubicBezTo>
                    <a:cubicBezTo>
                      <a:pt x="456750" y="463133"/>
                      <a:pt x="427689" y="442559"/>
                      <a:pt x="390485" y="429785"/>
                    </a:cubicBezTo>
                    <a:cubicBezTo>
                      <a:pt x="354480" y="417441"/>
                      <a:pt x="315390" y="410412"/>
                      <a:pt x="281014" y="393609"/>
                    </a:cubicBezTo>
                    <a:cubicBezTo>
                      <a:pt x="200604" y="354262"/>
                      <a:pt x="169314" y="278995"/>
                      <a:pt x="145654" y="197899"/>
                    </a:cubicBezTo>
                    <a:cubicBezTo>
                      <a:pt x="135624" y="163438"/>
                      <a:pt x="116422" y="145007"/>
                      <a:pt x="92762" y="119804"/>
                    </a:cubicBezTo>
                    <a:cubicBezTo>
                      <a:pt x="67473" y="92800"/>
                      <a:pt x="68073" y="62711"/>
                      <a:pt x="58643" y="29193"/>
                    </a:cubicBezTo>
                    <a:cubicBezTo>
                      <a:pt x="54185" y="13248"/>
                      <a:pt x="43813" y="-3983"/>
                      <a:pt x="24525" y="818"/>
                    </a:cubicBezTo>
                    <a:cubicBezTo>
                      <a:pt x="7208" y="5189"/>
                      <a:pt x="1893" y="4504"/>
                      <a:pt x="179" y="20791"/>
                    </a:cubicBezTo>
                    <a:cubicBezTo>
                      <a:pt x="-1279" y="36822"/>
                      <a:pt x="6522" y="63654"/>
                      <a:pt x="11151" y="81056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6" name="任意多边形: 形状 1985">
                <a:extLst>
                  <a:ext uri="{FF2B5EF4-FFF2-40B4-BE49-F238E27FC236}">
                    <a16:creationId xmlns:a16="http://schemas.microsoft.com/office/drawing/2014/main" id="{ADEFC0A5-B49B-B250-B764-0CEEEA66A393}"/>
                  </a:ext>
                </a:extLst>
              </p:cNvPr>
              <p:cNvSpPr/>
              <p:nvPr/>
            </p:nvSpPr>
            <p:spPr>
              <a:xfrm>
                <a:off x="4291324" y="2709815"/>
                <a:ext cx="343840" cy="296145"/>
              </a:xfrm>
              <a:custGeom>
                <a:avLst/>
                <a:gdLst>
                  <a:gd name="connsiteX0" fmla="*/ 5993 w 343840"/>
                  <a:gd name="connsiteY0" fmla="*/ 1752 h 296145"/>
                  <a:gd name="connsiteX1" fmla="*/ 128237 w 343840"/>
                  <a:gd name="connsiteY1" fmla="*/ 192747 h 296145"/>
                  <a:gd name="connsiteX2" fmla="*/ 223906 w 343840"/>
                  <a:gd name="connsiteY2" fmla="*/ 254298 h 296145"/>
                  <a:gd name="connsiteX3" fmla="*/ 340407 w 343840"/>
                  <a:gd name="connsiteY3" fmla="*/ 285759 h 296145"/>
                  <a:gd name="connsiteX4" fmla="*/ 337921 w 343840"/>
                  <a:gd name="connsiteY4" fmla="*/ 296131 h 296145"/>
                  <a:gd name="connsiteX5" fmla="*/ 78 w 343840"/>
                  <a:gd name="connsiteY5" fmla="*/ 3552 h 296145"/>
                  <a:gd name="connsiteX6" fmla="*/ 5993 w 343840"/>
                  <a:gd name="connsiteY6" fmla="*/ 1752 h 29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40" h="296145">
                    <a:moveTo>
                      <a:pt x="5993" y="1752"/>
                    </a:moveTo>
                    <a:cubicBezTo>
                      <a:pt x="39598" y="72732"/>
                      <a:pt x="68916" y="138655"/>
                      <a:pt x="128237" y="192747"/>
                    </a:cubicBezTo>
                    <a:cubicBezTo>
                      <a:pt x="156441" y="218465"/>
                      <a:pt x="189188" y="238610"/>
                      <a:pt x="223906" y="254298"/>
                    </a:cubicBezTo>
                    <a:cubicBezTo>
                      <a:pt x="261625" y="271357"/>
                      <a:pt x="300887" y="275815"/>
                      <a:pt x="340407" y="285759"/>
                    </a:cubicBezTo>
                    <a:cubicBezTo>
                      <a:pt x="346493" y="287302"/>
                      <a:pt x="343750" y="296560"/>
                      <a:pt x="337921" y="296131"/>
                    </a:cubicBezTo>
                    <a:cubicBezTo>
                      <a:pt x="182673" y="285587"/>
                      <a:pt x="30082" y="158714"/>
                      <a:pt x="78" y="3552"/>
                    </a:cubicBezTo>
                    <a:cubicBezTo>
                      <a:pt x="-693" y="37"/>
                      <a:pt x="4450" y="-1420"/>
                      <a:pt x="5993" y="1752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7" name="任意多边形: 形状 1986">
                <a:extLst>
                  <a:ext uri="{FF2B5EF4-FFF2-40B4-BE49-F238E27FC236}">
                    <a16:creationId xmlns:a16="http://schemas.microsoft.com/office/drawing/2014/main" id="{DA381C9F-4EA7-04AA-FD2A-D699F9157ACF}"/>
                  </a:ext>
                </a:extLst>
              </p:cNvPr>
              <p:cNvSpPr/>
              <p:nvPr/>
            </p:nvSpPr>
            <p:spPr>
              <a:xfrm>
                <a:off x="4726489" y="2999412"/>
                <a:ext cx="19347" cy="18718"/>
              </a:xfrm>
              <a:custGeom>
                <a:avLst/>
                <a:gdLst>
                  <a:gd name="connsiteX0" fmla="*/ 2369 w 19347"/>
                  <a:gd name="connsiteY0" fmla="*/ 2677 h 18718"/>
                  <a:gd name="connsiteX1" fmla="*/ 9141 w 19347"/>
                  <a:gd name="connsiteY1" fmla="*/ 877 h 18718"/>
                  <a:gd name="connsiteX2" fmla="*/ 12913 w 19347"/>
                  <a:gd name="connsiteY2" fmla="*/ 1391 h 18718"/>
                  <a:gd name="connsiteX3" fmla="*/ 19257 w 19347"/>
                  <a:gd name="connsiteY3" fmla="*/ 5506 h 18718"/>
                  <a:gd name="connsiteX4" fmla="*/ 14884 w 19347"/>
                  <a:gd name="connsiteY4" fmla="*/ 13993 h 18718"/>
                  <a:gd name="connsiteX5" fmla="*/ 11113 w 19347"/>
                  <a:gd name="connsiteY5" fmla="*/ 16222 h 18718"/>
                  <a:gd name="connsiteX6" fmla="*/ 9998 w 19347"/>
                  <a:gd name="connsiteY6" fmla="*/ 16222 h 18718"/>
                  <a:gd name="connsiteX7" fmla="*/ 8884 w 19347"/>
                  <a:gd name="connsiteY7" fmla="*/ 17508 h 18718"/>
                  <a:gd name="connsiteX8" fmla="*/ 54 w 19347"/>
                  <a:gd name="connsiteY8" fmla="*/ 12707 h 18718"/>
                  <a:gd name="connsiteX9" fmla="*/ 2369 w 19347"/>
                  <a:gd name="connsiteY9" fmla="*/ 2677 h 1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47" h="18718">
                    <a:moveTo>
                      <a:pt x="2369" y="2677"/>
                    </a:moveTo>
                    <a:cubicBezTo>
                      <a:pt x="3397" y="-237"/>
                      <a:pt x="6998" y="-666"/>
                      <a:pt x="9141" y="877"/>
                    </a:cubicBezTo>
                    <a:cubicBezTo>
                      <a:pt x="10427" y="534"/>
                      <a:pt x="11713" y="791"/>
                      <a:pt x="12913" y="1391"/>
                    </a:cubicBezTo>
                    <a:cubicBezTo>
                      <a:pt x="15742" y="706"/>
                      <a:pt x="18828" y="2506"/>
                      <a:pt x="19257" y="5506"/>
                    </a:cubicBezTo>
                    <a:cubicBezTo>
                      <a:pt x="19857" y="8935"/>
                      <a:pt x="17371" y="11764"/>
                      <a:pt x="14884" y="13993"/>
                    </a:cubicBezTo>
                    <a:cubicBezTo>
                      <a:pt x="14027" y="15022"/>
                      <a:pt x="12827" y="15879"/>
                      <a:pt x="11113" y="16222"/>
                    </a:cubicBezTo>
                    <a:cubicBezTo>
                      <a:pt x="10684" y="16308"/>
                      <a:pt x="10341" y="16222"/>
                      <a:pt x="9998" y="16222"/>
                    </a:cubicBezTo>
                    <a:cubicBezTo>
                      <a:pt x="9655" y="16650"/>
                      <a:pt x="9312" y="17079"/>
                      <a:pt x="8884" y="17508"/>
                    </a:cubicBezTo>
                    <a:cubicBezTo>
                      <a:pt x="5369" y="20594"/>
                      <a:pt x="-632" y="17336"/>
                      <a:pt x="54" y="12707"/>
                    </a:cubicBezTo>
                    <a:cubicBezTo>
                      <a:pt x="654" y="9278"/>
                      <a:pt x="1254" y="5935"/>
                      <a:pt x="2369" y="2677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8" name="任意多边形: 形状 1987">
                <a:extLst>
                  <a:ext uri="{FF2B5EF4-FFF2-40B4-BE49-F238E27FC236}">
                    <a16:creationId xmlns:a16="http://schemas.microsoft.com/office/drawing/2014/main" id="{F28BE32C-761F-4772-97E1-A826D5005FBA}"/>
                  </a:ext>
                </a:extLst>
              </p:cNvPr>
              <p:cNvSpPr/>
              <p:nvPr/>
            </p:nvSpPr>
            <p:spPr>
              <a:xfrm>
                <a:off x="4433849" y="2753545"/>
                <a:ext cx="354467" cy="92387"/>
              </a:xfrm>
              <a:custGeom>
                <a:avLst/>
                <a:gdLst>
                  <a:gd name="connsiteX0" fmla="*/ 5172 w 354467"/>
                  <a:gd name="connsiteY0" fmla="*/ 970 h 92387"/>
                  <a:gd name="connsiteX1" fmla="*/ 74609 w 354467"/>
                  <a:gd name="connsiteY1" fmla="*/ 53862 h 92387"/>
                  <a:gd name="connsiteX2" fmla="*/ 166592 w 354467"/>
                  <a:gd name="connsiteY2" fmla="*/ 77780 h 92387"/>
                  <a:gd name="connsiteX3" fmla="*/ 261575 w 354467"/>
                  <a:gd name="connsiteY3" fmla="*/ 77866 h 92387"/>
                  <a:gd name="connsiteX4" fmla="*/ 298694 w 354467"/>
                  <a:gd name="connsiteY4" fmla="*/ 70408 h 92387"/>
                  <a:gd name="connsiteX5" fmla="*/ 343271 w 354467"/>
                  <a:gd name="connsiteY5" fmla="*/ 56434 h 92387"/>
                  <a:gd name="connsiteX6" fmla="*/ 353987 w 354467"/>
                  <a:gd name="connsiteY6" fmla="*/ 60635 h 92387"/>
                  <a:gd name="connsiteX7" fmla="*/ 291408 w 354467"/>
                  <a:gd name="connsiteY7" fmla="*/ 84638 h 92387"/>
                  <a:gd name="connsiteX8" fmla="*/ 185623 w 354467"/>
                  <a:gd name="connsiteY8" fmla="*/ 91239 h 92387"/>
                  <a:gd name="connsiteX9" fmla="*/ 79324 w 354467"/>
                  <a:gd name="connsiteY9" fmla="*/ 68264 h 92387"/>
                  <a:gd name="connsiteX10" fmla="*/ 971 w 354467"/>
                  <a:gd name="connsiteY10" fmla="*/ 6714 h 92387"/>
                  <a:gd name="connsiteX11" fmla="*/ 5172 w 354467"/>
                  <a:gd name="connsiteY11" fmla="*/ 970 h 9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4467" h="92387">
                    <a:moveTo>
                      <a:pt x="5172" y="970"/>
                    </a:moveTo>
                    <a:cubicBezTo>
                      <a:pt x="27632" y="22830"/>
                      <a:pt x="46491" y="40404"/>
                      <a:pt x="74609" y="53862"/>
                    </a:cubicBezTo>
                    <a:cubicBezTo>
                      <a:pt x="103155" y="67493"/>
                      <a:pt x="135388" y="74265"/>
                      <a:pt x="166592" y="77780"/>
                    </a:cubicBezTo>
                    <a:cubicBezTo>
                      <a:pt x="198224" y="81380"/>
                      <a:pt x="230028" y="81638"/>
                      <a:pt x="261575" y="77866"/>
                    </a:cubicBezTo>
                    <a:cubicBezTo>
                      <a:pt x="274091" y="76322"/>
                      <a:pt x="286435" y="73494"/>
                      <a:pt x="298694" y="70408"/>
                    </a:cubicBezTo>
                    <a:cubicBezTo>
                      <a:pt x="305552" y="68693"/>
                      <a:pt x="343014" y="56520"/>
                      <a:pt x="343271" y="56434"/>
                    </a:cubicBezTo>
                    <a:cubicBezTo>
                      <a:pt x="351758" y="52834"/>
                      <a:pt x="355958" y="53520"/>
                      <a:pt x="353987" y="60635"/>
                    </a:cubicBezTo>
                    <a:cubicBezTo>
                      <a:pt x="350129" y="74608"/>
                      <a:pt x="304523" y="81466"/>
                      <a:pt x="291408" y="84638"/>
                    </a:cubicBezTo>
                    <a:cubicBezTo>
                      <a:pt x="256946" y="93039"/>
                      <a:pt x="220856" y="93467"/>
                      <a:pt x="185623" y="91239"/>
                    </a:cubicBezTo>
                    <a:cubicBezTo>
                      <a:pt x="149104" y="88924"/>
                      <a:pt x="113528" y="81380"/>
                      <a:pt x="79324" y="68264"/>
                    </a:cubicBezTo>
                    <a:cubicBezTo>
                      <a:pt x="44091" y="54806"/>
                      <a:pt x="23345" y="35432"/>
                      <a:pt x="971" y="6714"/>
                    </a:cubicBezTo>
                    <a:cubicBezTo>
                      <a:pt x="-1772" y="3113"/>
                      <a:pt x="1828" y="-2201"/>
                      <a:pt x="5172" y="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9" name="任意多边形: 形状 1988">
                <a:extLst>
                  <a:ext uri="{FF2B5EF4-FFF2-40B4-BE49-F238E27FC236}">
                    <a16:creationId xmlns:a16="http://schemas.microsoft.com/office/drawing/2014/main" id="{97614E1E-7DC2-CFC8-4E0B-D70EA994FD41}"/>
                  </a:ext>
                </a:extLst>
              </p:cNvPr>
              <p:cNvSpPr/>
              <p:nvPr/>
            </p:nvSpPr>
            <p:spPr>
              <a:xfrm>
                <a:off x="4885736" y="2750691"/>
                <a:ext cx="12736" cy="17195"/>
              </a:xfrm>
              <a:custGeom>
                <a:avLst/>
                <a:gdLst>
                  <a:gd name="connsiteX0" fmla="*/ 1027 w 12736"/>
                  <a:gd name="connsiteY0" fmla="*/ 4510 h 17195"/>
                  <a:gd name="connsiteX1" fmla="*/ 9942 w 12736"/>
                  <a:gd name="connsiteY1" fmla="*/ 1853 h 17195"/>
                  <a:gd name="connsiteX2" fmla="*/ 12600 w 12736"/>
                  <a:gd name="connsiteY2" fmla="*/ 11625 h 17195"/>
                  <a:gd name="connsiteX3" fmla="*/ 8656 w 12736"/>
                  <a:gd name="connsiteY3" fmla="*/ 15912 h 17195"/>
                  <a:gd name="connsiteX4" fmla="*/ 255 w 12736"/>
                  <a:gd name="connsiteY4" fmla="*/ 11968 h 17195"/>
                  <a:gd name="connsiteX5" fmla="*/ 84 w 12736"/>
                  <a:gd name="connsiteY5" fmla="*/ 8025 h 17195"/>
                  <a:gd name="connsiteX6" fmla="*/ 84 w 12736"/>
                  <a:gd name="connsiteY6" fmla="*/ 8025 h 17195"/>
                  <a:gd name="connsiteX7" fmla="*/ 1027 w 12736"/>
                  <a:gd name="connsiteY7" fmla="*/ 4510 h 17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36" h="17195">
                    <a:moveTo>
                      <a:pt x="1027" y="4510"/>
                    </a:moveTo>
                    <a:cubicBezTo>
                      <a:pt x="1455" y="310"/>
                      <a:pt x="7370" y="-1748"/>
                      <a:pt x="9942" y="1853"/>
                    </a:cubicBezTo>
                    <a:cubicBezTo>
                      <a:pt x="11742" y="4425"/>
                      <a:pt x="13199" y="8368"/>
                      <a:pt x="12600" y="11625"/>
                    </a:cubicBezTo>
                    <a:cubicBezTo>
                      <a:pt x="12171" y="14111"/>
                      <a:pt x="10542" y="15483"/>
                      <a:pt x="8656" y="15912"/>
                    </a:cubicBezTo>
                    <a:cubicBezTo>
                      <a:pt x="5827" y="18569"/>
                      <a:pt x="-88" y="17026"/>
                      <a:pt x="255" y="11968"/>
                    </a:cubicBezTo>
                    <a:cubicBezTo>
                      <a:pt x="341" y="10854"/>
                      <a:pt x="341" y="9054"/>
                      <a:pt x="84" y="8025"/>
                    </a:cubicBezTo>
                    <a:cubicBezTo>
                      <a:pt x="84" y="8025"/>
                      <a:pt x="84" y="8025"/>
                      <a:pt x="84" y="8025"/>
                    </a:cubicBezTo>
                    <a:cubicBezTo>
                      <a:pt x="-174" y="6653"/>
                      <a:pt x="169" y="5453"/>
                      <a:pt x="1027" y="45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584" name="图形 2">
            <a:extLst>
              <a:ext uri="{FF2B5EF4-FFF2-40B4-BE49-F238E27FC236}">
                <a16:creationId xmlns:a16="http://schemas.microsoft.com/office/drawing/2014/main" id="{DD582B9C-B0B5-8C5B-65DD-C6C9B4C35686}"/>
              </a:ext>
            </a:extLst>
          </p:cNvPr>
          <p:cNvGrpSpPr/>
          <p:nvPr/>
        </p:nvGrpSpPr>
        <p:grpSpPr>
          <a:xfrm>
            <a:off x="3062716" y="4869243"/>
            <a:ext cx="1469003" cy="1469518"/>
            <a:chOff x="6350068" y="204008"/>
            <a:chExt cx="3018340" cy="3019396"/>
          </a:xfrm>
        </p:grpSpPr>
        <p:grpSp>
          <p:nvGrpSpPr>
            <p:cNvPr id="1745" name="图形 2">
              <a:extLst>
                <a:ext uri="{FF2B5EF4-FFF2-40B4-BE49-F238E27FC236}">
                  <a16:creationId xmlns:a16="http://schemas.microsoft.com/office/drawing/2014/main" id="{714C7639-E3D4-89B1-18E7-AEF6D4984D8C}"/>
                </a:ext>
              </a:extLst>
            </p:cNvPr>
            <p:cNvGrpSpPr/>
            <p:nvPr/>
          </p:nvGrpSpPr>
          <p:grpSpPr>
            <a:xfrm>
              <a:off x="8686155" y="982115"/>
              <a:ext cx="575695" cy="596324"/>
              <a:chOff x="8686155" y="982115"/>
              <a:chExt cx="575695" cy="596324"/>
            </a:xfrm>
          </p:grpSpPr>
          <p:sp>
            <p:nvSpPr>
              <p:cNvPr id="1932" name="任意多边形: 形状 1931">
                <a:extLst>
                  <a:ext uri="{FF2B5EF4-FFF2-40B4-BE49-F238E27FC236}">
                    <a16:creationId xmlns:a16="http://schemas.microsoft.com/office/drawing/2014/main" id="{512E7E19-2E36-2419-8980-4F9BF361E98B}"/>
                  </a:ext>
                </a:extLst>
              </p:cNvPr>
              <p:cNvSpPr/>
              <p:nvPr/>
            </p:nvSpPr>
            <p:spPr>
              <a:xfrm>
                <a:off x="8818350" y="1010544"/>
                <a:ext cx="223585" cy="294681"/>
              </a:xfrm>
              <a:custGeom>
                <a:avLst/>
                <a:gdLst>
                  <a:gd name="connsiteX0" fmla="*/ 19 w 223585"/>
                  <a:gd name="connsiteY0" fmla="*/ 121025 h 294681"/>
                  <a:gd name="connsiteX1" fmla="*/ 50854 w 223585"/>
                  <a:gd name="connsiteY1" fmla="*/ 236325 h 294681"/>
                  <a:gd name="connsiteX2" fmla="*/ 153981 w 223585"/>
                  <a:gd name="connsiteY2" fmla="*/ 294533 h 294681"/>
                  <a:gd name="connsiteX3" fmla="*/ 223504 w 223585"/>
                  <a:gd name="connsiteY3" fmla="*/ 225610 h 294681"/>
                  <a:gd name="connsiteX4" fmla="*/ 198729 w 223585"/>
                  <a:gd name="connsiteY4" fmla="*/ 106281 h 294681"/>
                  <a:gd name="connsiteX5" fmla="*/ 170354 w 223585"/>
                  <a:gd name="connsiteY5" fmla="*/ 43787 h 294681"/>
                  <a:gd name="connsiteX6" fmla="*/ 61398 w 223585"/>
                  <a:gd name="connsiteY6" fmla="*/ 4268 h 294681"/>
                  <a:gd name="connsiteX7" fmla="*/ 19 w 223585"/>
                  <a:gd name="connsiteY7" fmla="*/ 121025 h 29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85" h="294681">
                    <a:moveTo>
                      <a:pt x="19" y="121025"/>
                    </a:moveTo>
                    <a:cubicBezTo>
                      <a:pt x="533" y="162088"/>
                      <a:pt x="24964" y="205807"/>
                      <a:pt x="50854" y="236325"/>
                    </a:cubicBezTo>
                    <a:cubicBezTo>
                      <a:pt x="75971" y="265901"/>
                      <a:pt x="112318" y="297104"/>
                      <a:pt x="153981" y="294533"/>
                    </a:cubicBezTo>
                    <a:cubicBezTo>
                      <a:pt x="193072" y="292047"/>
                      <a:pt x="222304" y="265815"/>
                      <a:pt x="223504" y="225610"/>
                    </a:cubicBezTo>
                    <a:cubicBezTo>
                      <a:pt x="224704" y="185405"/>
                      <a:pt x="212531" y="143914"/>
                      <a:pt x="198729" y="106281"/>
                    </a:cubicBezTo>
                    <a:cubicBezTo>
                      <a:pt x="192728" y="83392"/>
                      <a:pt x="184156" y="61447"/>
                      <a:pt x="170354" y="43787"/>
                    </a:cubicBezTo>
                    <a:cubicBezTo>
                      <a:pt x="145923" y="12497"/>
                      <a:pt x="101346" y="-9705"/>
                      <a:pt x="61398" y="4268"/>
                    </a:cubicBezTo>
                    <a:cubicBezTo>
                      <a:pt x="13134" y="21156"/>
                      <a:pt x="-581" y="74562"/>
                      <a:pt x="19" y="121025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3" name="任意多边形: 形状 1932">
                <a:extLst>
                  <a:ext uri="{FF2B5EF4-FFF2-40B4-BE49-F238E27FC236}">
                    <a16:creationId xmlns:a16="http://schemas.microsoft.com/office/drawing/2014/main" id="{680EE5A5-3043-4E75-87BC-460868753683}"/>
                  </a:ext>
                </a:extLst>
              </p:cNvPr>
              <p:cNvSpPr/>
              <p:nvPr/>
            </p:nvSpPr>
            <p:spPr>
              <a:xfrm>
                <a:off x="8852960" y="1342606"/>
                <a:ext cx="200314" cy="235833"/>
              </a:xfrm>
              <a:custGeom>
                <a:avLst/>
                <a:gdLst>
                  <a:gd name="connsiteX0" fmla="*/ 12215 w 200314"/>
                  <a:gd name="connsiteY0" fmla="*/ 190585 h 235833"/>
                  <a:gd name="connsiteX1" fmla="*/ 105226 w 200314"/>
                  <a:gd name="connsiteY1" fmla="*/ 230533 h 235833"/>
                  <a:gd name="connsiteX2" fmla="*/ 187436 w 200314"/>
                  <a:gd name="connsiteY2" fmla="*/ 20764 h 235833"/>
                  <a:gd name="connsiteX3" fmla="*/ 184350 w 200314"/>
                  <a:gd name="connsiteY3" fmla="*/ 18535 h 235833"/>
                  <a:gd name="connsiteX4" fmla="*/ 143288 w 200314"/>
                  <a:gd name="connsiteY4" fmla="*/ 961 h 235833"/>
                  <a:gd name="connsiteX5" fmla="*/ 12557 w 200314"/>
                  <a:gd name="connsiteY5" fmla="*/ 111632 h 235833"/>
                  <a:gd name="connsiteX6" fmla="*/ 12215 w 200314"/>
                  <a:gd name="connsiteY6" fmla="*/ 190585 h 23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314" h="235833">
                    <a:moveTo>
                      <a:pt x="12215" y="190585"/>
                    </a:moveTo>
                    <a:cubicBezTo>
                      <a:pt x="32788" y="222732"/>
                      <a:pt x="65878" y="246992"/>
                      <a:pt x="105226" y="230533"/>
                    </a:cubicBezTo>
                    <a:cubicBezTo>
                      <a:pt x="169262" y="203701"/>
                      <a:pt x="226784" y="85658"/>
                      <a:pt x="187436" y="20764"/>
                    </a:cubicBezTo>
                    <a:cubicBezTo>
                      <a:pt x="186579" y="19392"/>
                      <a:pt x="185464" y="18707"/>
                      <a:pt x="184350" y="18535"/>
                    </a:cubicBezTo>
                    <a:cubicBezTo>
                      <a:pt x="175263" y="4819"/>
                      <a:pt x="160861" y="-2810"/>
                      <a:pt x="143288" y="961"/>
                    </a:cubicBezTo>
                    <a:cubicBezTo>
                      <a:pt x="90224" y="12277"/>
                      <a:pt x="39646" y="66970"/>
                      <a:pt x="12557" y="111632"/>
                    </a:cubicBezTo>
                    <a:cubicBezTo>
                      <a:pt x="-3388" y="137521"/>
                      <a:pt x="-4845" y="163925"/>
                      <a:pt x="12215" y="190585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4" name="任意多边形: 形状 1933">
                <a:extLst>
                  <a:ext uri="{FF2B5EF4-FFF2-40B4-BE49-F238E27FC236}">
                    <a16:creationId xmlns:a16="http://schemas.microsoft.com/office/drawing/2014/main" id="{4C4988EE-BC9C-1AF1-765C-8A4F4E906DF3}"/>
                  </a:ext>
                </a:extLst>
              </p:cNvPr>
              <p:cNvSpPr/>
              <p:nvPr/>
            </p:nvSpPr>
            <p:spPr>
              <a:xfrm>
                <a:off x="9046429" y="1276219"/>
                <a:ext cx="215421" cy="144851"/>
              </a:xfrm>
              <a:custGeom>
                <a:avLst/>
                <a:gdLst>
                  <a:gd name="connsiteX0" fmla="*/ 140 w 215421"/>
                  <a:gd name="connsiteY0" fmla="*/ 81150 h 144851"/>
                  <a:gd name="connsiteX1" fmla="*/ 56033 w 215421"/>
                  <a:gd name="connsiteY1" fmla="*/ 133871 h 144851"/>
                  <a:gd name="connsiteX2" fmla="*/ 165932 w 215421"/>
                  <a:gd name="connsiteY2" fmla="*/ 133871 h 144851"/>
                  <a:gd name="connsiteX3" fmla="*/ 206651 w 215421"/>
                  <a:gd name="connsiteY3" fmla="*/ 103096 h 144851"/>
                  <a:gd name="connsiteX4" fmla="*/ 189335 w 215421"/>
                  <a:gd name="connsiteY4" fmla="*/ 14199 h 144851"/>
                  <a:gd name="connsiteX5" fmla="*/ 90323 w 215421"/>
                  <a:gd name="connsiteY5" fmla="*/ 16514 h 144851"/>
                  <a:gd name="connsiteX6" fmla="*/ 140 w 215421"/>
                  <a:gd name="connsiteY6" fmla="*/ 81150 h 144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421" h="144851">
                    <a:moveTo>
                      <a:pt x="140" y="81150"/>
                    </a:moveTo>
                    <a:cubicBezTo>
                      <a:pt x="-2604" y="108068"/>
                      <a:pt x="35716" y="127099"/>
                      <a:pt x="56033" y="133871"/>
                    </a:cubicBezTo>
                    <a:cubicBezTo>
                      <a:pt x="87922" y="144501"/>
                      <a:pt x="136099" y="152045"/>
                      <a:pt x="165932" y="133871"/>
                    </a:cubicBezTo>
                    <a:cubicBezTo>
                      <a:pt x="182906" y="128299"/>
                      <a:pt x="197907" y="118784"/>
                      <a:pt x="206651" y="103096"/>
                    </a:cubicBezTo>
                    <a:cubicBezTo>
                      <a:pt x="222853" y="74035"/>
                      <a:pt x="216338" y="35630"/>
                      <a:pt x="189335" y="14199"/>
                    </a:cubicBezTo>
                    <a:cubicBezTo>
                      <a:pt x="158045" y="-10575"/>
                      <a:pt x="123412" y="1598"/>
                      <a:pt x="90323" y="16514"/>
                    </a:cubicBezTo>
                    <a:cubicBezTo>
                      <a:pt x="58518" y="30915"/>
                      <a:pt x="4512" y="38545"/>
                      <a:pt x="140" y="81150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5" name="任意多边形: 形状 1934">
                <a:extLst>
                  <a:ext uri="{FF2B5EF4-FFF2-40B4-BE49-F238E27FC236}">
                    <a16:creationId xmlns:a16="http://schemas.microsoft.com/office/drawing/2014/main" id="{7A9D9F31-B358-9FA3-1249-0FC93350211F}"/>
                  </a:ext>
                </a:extLst>
              </p:cNvPr>
              <p:cNvSpPr/>
              <p:nvPr/>
            </p:nvSpPr>
            <p:spPr>
              <a:xfrm>
                <a:off x="8992168" y="982115"/>
                <a:ext cx="266917" cy="361419"/>
              </a:xfrm>
              <a:custGeom>
                <a:avLst/>
                <a:gdLst>
                  <a:gd name="connsiteX0" fmla="*/ 4423 w 266917"/>
                  <a:gd name="connsiteY0" fmla="*/ 153141 h 361419"/>
                  <a:gd name="connsiteX1" fmla="*/ 19510 w 266917"/>
                  <a:gd name="connsiteY1" fmla="*/ 218720 h 361419"/>
                  <a:gd name="connsiteX2" fmla="*/ 72574 w 266917"/>
                  <a:gd name="connsiteY2" fmla="*/ 317047 h 361419"/>
                  <a:gd name="connsiteX3" fmla="*/ 106264 w 266917"/>
                  <a:gd name="connsiteY3" fmla="*/ 354423 h 361419"/>
                  <a:gd name="connsiteX4" fmla="*/ 216078 w 266917"/>
                  <a:gd name="connsiteY4" fmla="*/ 337364 h 361419"/>
                  <a:gd name="connsiteX5" fmla="*/ 266827 w 266917"/>
                  <a:gd name="connsiteY5" fmla="*/ 227893 h 361419"/>
                  <a:gd name="connsiteX6" fmla="*/ 90833 w 266917"/>
                  <a:gd name="connsiteY6" fmla="*/ 36 h 361419"/>
                  <a:gd name="connsiteX7" fmla="*/ 4423 w 266917"/>
                  <a:gd name="connsiteY7" fmla="*/ 153141 h 36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917" h="361419">
                    <a:moveTo>
                      <a:pt x="4423" y="153141"/>
                    </a:moveTo>
                    <a:cubicBezTo>
                      <a:pt x="6137" y="176544"/>
                      <a:pt x="11795" y="199518"/>
                      <a:pt x="19510" y="218720"/>
                    </a:cubicBezTo>
                    <a:cubicBezTo>
                      <a:pt x="33569" y="253525"/>
                      <a:pt x="55257" y="283871"/>
                      <a:pt x="72574" y="317047"/>
                    </a:cubicBezTo>
                    <a:cubicBezTo>
                      <a:pt x="80632" y="332392"/>
                      <a:pt x="89462" y="347308"/>
                      <a:pt x="106264" y="354423"/>
                    </a:cubicBezTo>
                    <a:cubicBezTo>
                      <a:pt x="141754" y="369425"/>
                      <a:pt x="185217" y="358709"/>
                      <a:pt x="216078" y="337364"/>
                    </a:cubicBezTo>
                    <a:cubicBezTo>
                      <a:pt x="252168" y="312418"/>
                      <a:pt x="268284" y="271355"/>
                      <a:pt x="266827" y="227893"/>
                    </a:cubicBezTo>
                    <a:cubicBezTo>
                      <a:pt x="263570" y="134453"/>
                      <a:pt x="198247" y="2522"/>
                      <a:pt x="90833" y="36"/>
                    </a:cubicBezTo>
                    <a:cubicBezTo>
                      <a:pt x="6395" y="-2022"/>
                      <a:pt x="-9379" y="84989"/>
                      <a:pt x="4423" y="153141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6" name="任意多边形: 形状 1935">
                <a:extLst>
                  <a:ext uri="{FF2B5EF4-FFF2-40B4-BE49-F238E27FC236}">
                    <a16:creationId xmlns:a16="http://schemas.microsoft.com/office/drawing/2014/main" id="{2F11C914-D781-84C5-7EE6-954EDF868171}"/>
                  </a:ext>
                </a:extLst>
              </p:cNvPr>
              <p:cNvSpPr/>
              <p:nvPr/>
            </p:nvSpPr>
            <p:spPr>
              <a:xfrm>
                <a:off x="8686155" y="1137775"/>
                <a:ext cx="289826" cy="368501"/>
              </a:xfrm>
              <a:custGeom>
                <a:avLst/>
                <a:gdLst>
                  <a:gd name="connsiteX0" fmla="*/ 30201 w 289826"/>
                  <a:gd name="connsiteY0" fmla="*/ 277287 h 368501"/>
                  <a:gd name="connsiteX1" fmla="*/ 160674 w 289826"/>
                  <a:gd name="connsiteY1" fmla="*/ 368498 h 368501"/>
                  <a:gd name="connsiteX2" fmla="*/ 275203 w 289826"/>
                  <a:gd name="connsiteY2" fmla="*/ 287574 h 368501"/>
                  <a:gd name="connsiteX3" fmla="*/ 252143 w 289826"/>
                  <a:gd name="connsiteY3" fmla="*/ 144413 h 368501"/>
                  <a:gd name="connsiteX4" fmla="*/ 223425 w 289826"/>
                  <a:gd name="connsiteY4" fmla="*/ 103694 h 368501"/>
                  <a:gd name="connsiteX5" fmla="*/ 162389 w 289826"/>
                  <a:gd name="connsiteY5" fmla="*/ 16768 h 368501"/>
                  <a:gd name="connsiteX6" fmla="*/ 47517 w 289826"/>
                  <a:gd name="connsiteY6" fmla="*/ 24998 h 368501"/>
                  <a:gd name="connsiteX7" fmla="*/ 30201 w 289826"/>
                  <a:gd name="connsiteY7" fmla="*/ 277287 h 368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826" h="368501">
                    <a:moveTo>
                      <a:pt x="30201" y="277287"/>
                    </a:moveTo>
                    <a:cubicBezTo>
                      <a:pt x="57804" y="332322"/>
                      <a:pt x="95781" y="368927"/>
                      <a:pt x="160674" y="368498"/>
                    </a:cubicBezTo>
                    <a:cubicBezTo>
                      <a:pt x="209538" y="368155"/>
                      <a:pt x="254286" y="329407"/>
                      <a:pt x="275203" y="287574"/>
                    </a:cubicBezTo>
                    <a:cubicBezTo>
                      <a:pt x="302035" y="233996"/>
                      <a:pt x="290547" y="188390"/>
                      <a:pt x="252143" y="144413"/>
                    </a:cubicBezTo>
                    <a:cubicBezTo>
                      <a:pt x="240999" y="131640"/>
                      <a:pt x="232512" y="117495"/>
                      <a:pt x="223425" y="103694"/>
                    </a:cubicBezTo>
                    <a:cubicBezTo>
                      <a:pt x="208766" y="70861"/>
                      <a:pt x="190507" y="36999"/>
                      <a:pt x="162389" y="16768"/>
                    </a:cubicBezTo>
                    <a:cubicBezTo>
                      <a:pt x="127156" y="-8521"/>
                      <a:pt x="79750" y="-4749"/>
                      <a:pt x="47517" y="24998"/>
                    </a:cubicBezTo>
                    <a:cubicBezTo>
                      <a:pt x="-18920" y="86377"/>
                      <a:pt x="-6918" y="203306"/>
                      <a:pt x="30201" y="277287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7" name="任意多边形: 形状 1936">
                <a:extLst>
                  <a:ext uri="{FF2B5EF4-FFF2-40B4-BE49-F238E27FC236}">
                    <a16:creationId xmlns:a16="http://schemas.microsoft.com/office/drawing/2014/main" id="{C69201D9-31C5-4FAC-965C-D75A7EABBFA9}"/>
                  </a:ext>
                </a:extLst>
              </p:cNvPr>
              <p:cNvSpPr/>
              <p:nvPr/>
            </p:nvSpPr>
            <p:spPr>
              <a:xfrm>
                <a:off x="8904222" y="1165407"/>
                <a:ext cx="182932" cy="183385"/>
              </a:xfrm>
              <a:custGeom>
                <a:avLst/>
                <a:gdLst>
                  <a:gd name="connsiteX0" fmla="*/ 13331 w 182932"/>
                  <a:gd name="connsiteY0" fmla="*/ 130326 h 183385"/>
                  <a:gd name="connsiteX1" fmla="*/ 98884 w 182932"/>
                  <a:gd name="connsiteY1" fmla="*/ 182532 h 183385"/>
                  <a:gd name="connsiteX2" fmla="*/ 179208 w 182932"/>
                  <a:gd name="connsiteY2" fmla="*/ 125954 h 183385"/>
                  <a:gd name="connsiteX3" fmla="*/ 180151 w 182932"/>
                  <a:gd name="connsiteY3" fmla="*/ 77262 h 183385"/>
                  <a:gd name="connsiteX4" fmla="*/ 143975 w 182932"/>
                  <a:gd name="connsiteY4" fmla="*/ 16997 h 183385"/>
                  <a:gd name="connsiteX5" fmla="*/ 80710 w 182932"/>
                  <a:gd name="connsiteY5" fmla="*/ 20512 h 183385"/>
                  <a:gd name="connsiteX6" fmla="*/ 94512 w 182932"/>
                  <a:gd name="connsiteY6" fmla="*/ 61660 h 183385"/>
                  <a:gd name="connsiteX7" fmla="*/ 103084 w 182932"/>
                  <a:gd name="connsiteY7" fmla="*/ 91835 h 183385"/>
                  <a:gd name="connsiteX8" fmla="*/ 72910 w 182932"/>
                  <a:gd name="connsiteY8" fmla="*/ 83520 h 183385"/>
                  <a:gd name="connsiteX9" fmla="*/ 68880 w 182932"/>
                  <a:gd name="connsiteY9" fmla="*/ 72118 h 183385"/>
                  <a:gd name="connsiteX10" fmla="*/ 18388 w 182932"/>
                  <a:gd name="connsiteY10" fmla="*/ 40400 h 183385"/>
                  <a:gd name="connsiteX11" fmla="*/ 13331 w 182932"/>
                  <a:gd name="connsiteY11" fmla="*/ 130326 h 18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932" h="183385">
                    <a:moveTo>
                      <a:pt x="13331" y="130326"/>
                    </a:moveTo>
                    <a:cubicBezTo>
                      <a:pt x="30732" y="163587"/>
                      <a:pt x="58765" y="188361"/>
                      <a:pt x="98884" y="182532"/>
                    </a:cubicBezTo>
                    <a:cubicBezTo>
                      <a:pt x="131117" y="177817"/>
                      <a:pt x="169093" y="160244"/>
                      <a:pt x="179208" y="125954"/>
                    </a:cubicBezTo>
                    <a:cubicBezTo>
                      <a:pt x="183494" y="111466"/>
                      <a:pt x="184437" y="93378"/>
                      <a:pt x="180151" y="77262"/>
                    </a:cubicBezTo>
                    <a:cubicBezTo>
                      <a:pt x="175780" y="54116"/>
                      <a:pt x="158977" y="29342"/>
                      <a:pt x="143975" y="16997"/>
                    </a:cubicBezTo>
                    <a:cubicBezTo>
                      <a:pt x="127859" y="3796"/>
                      <a:pt x="84139" y="-15150"/>
                      <a:pt x="80710" y="20512"/>
                    </a:cubicBezTo>
                    <a:cubicBezTo>
                      <a:pt x="79253" y="35857"/>
                      <a:pt x="88426" y="48458"/>
                      <a:pt x="94512" y="61660"/>
                    </a:cubicBezTo>
                    <a:cubicBezTo>
                      <a:pt x="98370" y="70147"/>
                      <a:pt x="105228" y="82234"/>
                      <a:pt x="103084" y="91835"/>
                    </a:cubicBezTo>
                    <a:cubicBezTo>
                      <a:pt x="91168" y="107094"/>
                      <a:pt x="76424" y="95436"/>
                      <a:pt x="72910" y="83520"/>
                    </a:cubicBezTo>
                    <a:cubicBezTo>
                      <a:pt x="71366" y="79748"/>
                      <a:pt x="70080" y="75976"/>
                      <a:pt x="68880" y="72118"/>
                    </a:cubicBezTo>
                    <a:cubicBezTo>
                      <a:pt x="61765" y="49401"/>
                      <a:pt x="44191" y="27799"/>
                      <a:pt x="18388" y="40400"/>
                    </a:cubicBezTo>
                    <a:cubicBezTo>
                      <a:pt x="-12044" y="55145"/>
                      <a:pt x="1929" y="108466"/>
                      <a:pt x="13331" y="130326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8" name="任意多边形: 形状 1937">
                <a:extLst>
                  <a:ext uri="{FF2B5EF4-FFF2-40B4-BE49-F238E27FC236}">
                    <a16:creationId xmlns:a16="http://schemas.microsoft.com/office/drawing/2014/main" id="{D933DBD9-5C41-0A20-F313-A9154E9684B0}"/>
                  </a:ext>
                </a:extLst>
              </p:cNvPr>
              <p:cNvSpPr/>
              <p:nvPr/>
            </p:nvSpPr>
            <p:spPr>
              <a:xfrm>
                <a:off x="8925960" y="1244870"/>
                <a:ext cx="199552" cy="157824"/>
              </a:xfrm>
              <a:custGeom>
                <a:avLst/>
                <a:gdLst>
                  <a:gd name="connsiteX0" fmla="*/ 11738 w 199552"/>
                  <a:gd name="connsiteY0" fmla="*/ 140532 h 157824"/>
                  <a:gd name="connsiteX1" fmla="*/ 100549 w 199552"/>
                  <a:gd name="connsiteY1" fmla="*/ 148504 h 157824"/>
                  <a:gd name="connsiteX2" fmla="*/ 187645 w 199552"/>
                  <a:gd name="connsiteY2" fmla="*/ 72980 h 157824"/>
                  <a:gd name="connsiteX3" fmla="*/ 191417 w 199552"/>
                  <a:gd name="connsiteY3" fmla="*/ 64922 h 157824"/>
                  <a:gd name="connsiteX4" fmla="*/ 189103 w 199552"/>
                  <a:gd name="connsiteY4" fmla="*/ 6800 h 157824"/>
                  <a:gd name="connsiteX5" fmla="*/ 131581 w 199552"/>
                  <a:gd name="connsiteY5" fmla="*/ 23945 h 157824"/>
                  <a:gd name="connsiteX6" fmla="*/ 75603 w 199552"/>
                  <a:gd name="connsiteY6" fmla="*/ 76666 h 157824"/>
                  <a:gd name="connsiteX7" fmla="*/ 14395 w 199552"/>
                  <a:gd name="connsiteY7" fmla="*/ 91154 h 157824"/>
                  <a:gd name="connsiteX8" fmla="*/ 11738 w 199552"/>
                  <a:gd name="connsiteY8" fmla="*/ 140532 h 157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552" h="157824">
                    <a:moveTo>
                      <a:pt x="11738" y="140532"/>
                    </a:moveTo>
                    <a:cubicBezTo>
                      <a:pt x="31969" y="164535"/>
                      <a:pt x="75260" y="159905"/>
                      <a:pt x="100549" y="148504"/>
                    </a:cubicBezTo>
                    <a:cubicBezTo>
                      <a:pt x="135782" y="132731"/>
                      <a:pt x="168529" y="106842"/>
                      <a:pt x="187645" y="72980"/>
                    </a:cubicBezTo>
                    <a:cubicBezTo>
                      <a:pt x="189017" y="70580"/>
                      <a:pt x="190303" y="67837"/>
                      <a:pt x="191417" y="64922"/>
                    </a:cubicBezTo>
                    <a:cubicBezTo>
                      <a:pt x="201104" y="48977"/>
                      <a:pt x="204190" y="18716"/>
                      <a:pt x="189103" y="6800"/>
                    </a:cubicBezTo>
                    <a:cubicBezTo>
                      <a:pt x="168443" y="-9659"/>
                      <a:pt x="145640" y="6800"/>
                      <a:pt x="131581" y="23945"/>
                    </a:cubicBezTo>
                    <a:cubicBezTo>
                      <a:pt x="115036" y="44177"/>
                      <a:pt x="100806" y="66379"/>
                      <a:pt x="75603" y="76666"/>
                    </a:cubicBezTo>
                    <a:cubicBezTo>
                      <a:pt x="55200" y="84982"/>
                      <a:pt x="34712" y="84467"/>
                      <a:pt x="14395" y="91154"/>
                    </a:cubicBezTo>
                    <a:cubicBezTo>
                      <a:pt x="-9179" y="98869"/>
                      <a:pt x="850" y="127587"/>
                      <a:pt x="11738" y="140532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9" name="任意多边形: 形状 1938">
                <a:extLst>
                  <a:ext uri="{FF2B5EF4-FFF2-40B4-BE49-F238E27FC236}">
                    <a16:creationId xmlns:a16="http://schemas.microsoft.com/office/drawing/2014/main" id="{CBF6C108-9713-2618-D25D-F2FE4DFEF4CF}"/>
                  </a:ext>
                </a:extLst>
              </p:cNvPr>
              <p:cNvSpPr/>
              <p:nvPr/>
            </p:nvSpPr>
            <p:spPr>
              <a:xfrm>
                <a:off x="8931304" y="1152961"/>
                <a:ext cx="30209" cy="38329"/>
              </a:xfrm>
              <a:custGeom>
                <a:avLst/>
                <a:gdLst>
                  <a:gd name="connsiteX0" fmla="*/ 8451 w 30209"/>
                  <a:gd name="connsiteY0" fmla="*/ 34158 h 38329"/>
                  <a:gd name="connsiteX1" fmla="*/ 1079 w 30209"/>
                  <a:gd name="connsiteY1" fmla="*/ 17614 h 38329"/>
                  <a:gd name="connsiteX2" fmla="*/ 7508 w 30209"/>
                  <a:gd name="connsiteY2" fmla="*/ 297 h 38329"/>
                  <a:gd name="connsiteX3" fmla="*/ 29968 w 30209"/>
                  <a:gd name="connsiteY3" fmla="*/ 23529 h 38329"/>
                  <a:gd name="connsiteX4" fmla="*/ 23196 w 30209"/>
                  <a:gd name="connsiteY4" fmla="*/ 37159 h 38329"/>
                  <a:gd name="connsiteX5" fmla="*/ 8451 w 30209"/>
                  <a:gd name="connsiteY5" fmla="*/ 34158 h 38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09" h="38329">
                    <a:moveTo>
                      <a:pt x="8451" y="34158"/>
                    </a:moveTo>
                    <a:cubicBezTo>
                      <a:pt x="5022" y="29186"/>
                      <a:pt x="2965" y="23357"/>
                      <a:pt x="1079" y="17614"/>
                    </a:cubicBezTo>
                    <a:cubicBezTo>
                      <a:pt x="-636" y="12384"/>
                      <a:pt x="-1407" y="2097"/>
                      <a:pt x="7508" y="297"/>
                    </a:cubicBezTo>
                    <a:cubicBezTo>
                      <a:pt x="20024" y="-2360"/>
                      <a:pt x="27911" y="13413"/>
                      <a:pt x="29968" y="23529"/>
                    </a:cubicBezTo>
                    <a:cubicBezTo>
                      <a:pt x="31083" y="29015"/>
                      <a:pt x="28254" y="34673"/>
                      <a:pt x="23196" y="37159"/>
                    </a:cubicBezTo>
                    <a:cubicBezTo>
                      <a:pt x="18738" y="39302"/>
                      <a:pt x="11538" y="38616"/>
                      <a:pt x="8451" y="3415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0" name="任意多边形: 形状 1939">
                <a:extLst>
                  <a:ext uri="{FF2B5EF4-FFF2-40B4-BE49-F238E27FC236}">
                    <a16:creationId xmlns:a16="http://schemas.microsoft.com/office/drawing/2014/main" id="{48DA0374-152C-423B-1A25-54F92751A833}"/>
                  </a:ext>
                </a:extLst>
              </p:cNvPr>
              <p:cNvSpPr/>
              <p:nvPr/>
            </p:nvSpPr>
            <p:spPr>
              <a:xfrm>
                <a:off x="8938743" y="1104350"/>
                <a:ext cx="27867" cy="28747"/>
              </a:xfrm>
              <a:custGeom>
                <a:avLst/>
                <a:gdLst>
                  <a:gd name="connsiteX0" fmla="*/ 69 w 27867"/>
                  <a:gd name="connsiteY0" fmla="*/ 11532 h 28747"/>
                  <a:gd name="connsiteX1" fmla="*/ 12670 w 27867"/>
                  <a:gd name="connsiteY1" fmla="*/ 302 h 28747"/>
                  <a:gd name="connsiteX2" fmla="*/ 24929 w 27867"/>
                  <a:gd name="connsiteY2" fmla="*/ 9388 h 28747"/>
                  <a:gd name="connsiteX3" fmla="*/ 27243 w 27867"/>
                  <a:gd name="connsiteY3" fmla="*/ 20704 h 28747"/>
                  <a:gd name="connsiteX4" fmla="*/ 18414 w 27867"/>
                  <a:gd name="connsiteY4" fmla="*/ 28505 h 28747"/>
                  <a:gd name="connsiteX5" fmla="*/ 7441 w 27867"/>
                  <a:gd name="connsiteY5" fmla="*/ 24819 h 28747"/>
                  <a:gd name="connsiteX6" fmla="*/ 69 w 27867"/>
                  <a:gd name="connsiteY6" fmla="*/ 11532 h 28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67" h="28747">
                    <a:moveTo>
                      <a:pt x="69" y="11532"/>
                    </a:moveTo>
                    <a:cubicBezTo>
                      <a:pt x="-703" y="3816"/>
                      <a:pt x="5127" y="-1327"/>
                      <a:pt x="12670" y="302"/>
                    </a:cubicBezTo>
                    <a:cubicBezTo>
                      <a:pt x="17728" y="1416"/>
                      <a:pt x="21500" y="5788"/>
                      <a:pt x="24929" y="9388"/>
                    </a:cubicBezTo>
                    <a:cubicBezTo>
                      <a:pt x="27672" y="12217"/>
                      <a:pt x="28615" y="17018"/>
                      <a:pt x="27243" y="20704"/>
                    </a:cubicBezTo>
                    <a:cubicBezTo>
                      <a:pt x="25700" y="24905"/>
                      <a:pt x="22872" y="27476"/>
                      <a:pt x="18414" y="28505"/>
                    </a:cubicBezTo>
                    <a:cubicBezTo>
                      <a:pt x="14642" y="29362"/>
                      <a:pt x="9927" y="27905"/>
                      <a:pt x="7441" y="24819"/>
                    </a:cubicBezTo>
                    <a:cubicBezTo>
                      <a:pt x="4441" y="20961"/>
                      <a:pt x="497" y="16761"/>
                      <a:pt x="69" y="1153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1" name="任意多边形: 形状 1940">
                <a:extLst>
                  <a:ext uri="{FF2B5EF4-FFF2-40B4-BE49-F238E27FC236}">
                    <a16:creationId xmlns:a16="http://schemas.microsoft.com/office/drawing/2014/main" id="{85D88AF6-EEC7-9DA7-17D8-A39D097DAE36}"/>
                  </a:ext>
                </a:extLst>
              </p:cNvPr>
              <p:cNvSpPr/>
              <p:nvPr/>
            </p:nvSpPr>
            <p:spPr>
              <a:xfrm>
                <a:off x="8881652" y="1154322"/>
                <a:ext cx="25161" cy="30753"/>
              </a:xfrm>
              <a:custGeom>
                <a:avLst/>
                <a:gdLst>
                  <a:gd name="connsiteX0" fmla="*/ 3239 w 25161"/>
                  <a:gd name="connsiteY0" fmla="*/ 24225 h 30753"/>
                  <a:gd name="connsiteX1" fmla="*/ 1182 w 25161"/>
                  <a:gd name="connsiteY1" fmla="*/ 6480 h 30753"/>
                  <a:gd name="connsiteX2" fmla="*/ 5983 w 25161"/>
                  <a:gd name="connsiteY2" fmla="*/ 993 h 30753"/>
                  <a:gd name="connsiteX3" fmla="*/ 15241 w 25161"/>
                  <a:gd name="connsiteY3" fmla="*/ 1593 h 30753"/>
                  <a:gd name="connsiteX4" fmla="*/ 18327 w 25161"/>
                  <a:gd name="connsiteY4" fmla="*/ 4336 h 30753"/>
                  <a:gd name="connsiteX5" fmla="*/ 19870 w 25161"/>
                  <a:gd name="connsiteY5" fmla="*/ 6651 h 30753"/>
                  <a:gd name="connsiteX6" fmla="*/ 19784 w 25161"/>
                  <a:gd name="connsiteY6" fmla="*/ 6480 h 30753"/>
                  <a:gd name="connsiteX7" fmla="*/ 24071 w 25161"/>
                  <a:gd name="connsiteY7" fmla="*/ 14023 h 30753"/>
                  <a:gd name="connsiteX8" fmla="*/ 18756 w 25161"/>
                  <a:gd name="connsiteY8" fmla="*/ 29625 h 30753"/>
                  <a:gd name="connsiteX9" fmla="*/ 3239 w 25161"/>
                  <a:gd name="connsiteY9" fmla="*/ 24225 h 30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161" h="30753">
                    <a:moveTo>
                      <a:pt x="3239" y="24225"/>
                    </a:moveTo>
                    <a:cubicBezTo>
                      <a:pt x="325" y="19252"/>
                      <a:pt x="-1218" y="11880"/>
                      <a:pt x="1182" y="6480"/>
                    </a:cubicBezTo>
                    <a:cubicBezTo>
                      <a:pt x="2211" y="4079"/>
                      <a:pt x="3582" y="2193"/>
                      <a:pt x="5983" y="993"/>
                    </a:cubicBezTo>
                    <a:cubicBezTo>
                      <a:pt x="8725" y="-379"/>
                      <a:pt x="12755" y="-464"/>
                      <a:pt x="15241" y="1593"/>
                    </a:cubicBezTo>
                    <a:cubicBezTo>
                      <a:pt x="16355" y="2450"/>
                      <a:pt x="17384" y="3308"/>
                      <a:pt x="18327" y="4336"/>
                    </a:cubicBezTo>
                    <a:cubicBezTo>
                      <a:pt x="18841" y="5108"/>
                      <a:pt x="19356" y="5879"/>
                      <a:pt x="19870" y="6651"/>
                    </a:cubicBezTo>
                    <a:cubicBezTo>
                      <a:pt x="19098" y="5537"/>
                      <a:pt x="19098" y="5451"/>
                      <a:pt x="19784" y="6480"/>
                    </a:cubicBezTo>
                    <a:cubicBezTo>
                      <a:pt x="21499" y="8965"/>
                      <a:pt x="22870" y="11366"/>
                      <a:pt x="24071" y="14023"/>
                    </a:cubicBezTo>
                    <a:cubicBezTo>
                      <a:pt x="26642" y="19853"/>
                      <a:pt x="24585" y="26711"/>
                      <a:pt x="18756" y="29625"/>
                    </a:cubicBezTo>
                    <a:cubicBezTo>
                      <a:pt x="12841" y="32454"/>
                      <a:pt x="6411" y="29711"/>
                      <a:pt x="3239" y="2422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2" name="任意多边形: 形状 1941">
                <a:extLst>
                  <a:ext uri="{FF2B5EF4-FFF2-40B4-BE49-F238E27FC236}">
                    <a16:creationId xmlns:a16="http://schemas.microsoft.com/office/drawing/2014/main" id="{8D0ECAD7-C7C3-B036-46B7-1E12F4CF4561}"/>
                  </a:ext>
                </a:extLst>
              </p:cNvPr>
              <p:cNvSpPr/>
              <p:nvPr/>
            </p:nvSpPr>
            <p:spPr>
              <a:xfrm>
                <a:off x="8894267" y="1102098"/>
                <a:ext cx="27596" cy="31374"/>
              </a:xfrm>
              <a:custGeom>
                <a:avLst/>
                <a:gdLst>
                  <a:gd name="connsiteX0" fmla="*/ 3311 w 27596"/>
                  <a:gd name="connsiteY0" fmla="*/ 20385 h 31374"/>
                  <a:gd name="connsiteX1" fmla="*/ 140 w 27596"/>
                  <a:gd name="connsiteY1" fmla="*/ 11727 h 31374"/>
                  <a:gd name="connsiteX2" fmla="*/ 15313 w 27596"/>
                  <a:gd name="connsiteY2" fmla="*/ 1440 h 31374"/>
                  <a:gd name="connsiteX3" fmla="*/ 26886 w 27596"/>
                  <a:gd name="connsiteY3" fmla="*/ 23986 h 31374"/>
                  <a:gd name="connsiteX4" fmla="*/ 10169 w 27596"/>
                  <a:gd name="connsiteY4" fmla="*/ 29815 h 31374"/>
                  <a:gd name="connsiteX5" fmla="*/ 3311 w 27596"/>
                  <a:gd name="connsiteY5" fmla="*/ 20385 h 3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96" h="31374">
                    <a:moveTo>
                      <a:pt x="3311" y="20385"/>
                    </a:moveTo>
                    <a:cubicBezTo>
                      <a:pt x="1854" y="17642"/>
                      <a:pt x="654" y="14813"/>
                      <a:pt x="140" y="11727"/>
                    </a:cubicBezTo>
                    <a:cubicBezTo>
                      <a:pt x="-1232" y="2983"/>
                      <a:pt x="7769" y="-2846"/>
                      <a:pt x="15313" y="1440"/>
                    </a:cubicBezTo>
                    <a:cubicBezTo>
                      <a:pt x="22428" y="5469"/>
                      <a:pt x="29972" y="15585"/>
                      <a:pt x="26886" y="23986"/>
                    </a:cubicBezTo>
                    <a:cubicBezTo>
                      <a:pt x="24143" y="31272"/>
                      <a:pt x="16770" y="33072"/>
                      <a:pt x="10169" y="29815"/>
                    </a:cubicBezTo>
                    <a:cubicBezTo>
                      <a:pt x="6312" y="27843"/>
                      <a:pt x="5283" y="23986"/>
                      <a:pt x="3311" y="2038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3" name="任意多边形: 形状 1942">
                <a:extLst>
                  <a:ext uri="{FF2B5EF4-FFF2-40B4-BE49-F238E27FC236}">
                    <a16:creationId xmlns:a16="http://schemas.microsoft.com/office/drawing/2014/main" id="{2D05D7F9-99BA-AA74-81B3-F0DF04444922}"/>
                  </a:ext>
                </a:extLst>
              </p:cNvPr>
              <p:cNvSpPr/>
              <p:nvPr/>
            </p:nvSpPr>
            <p:spPr>
              <a:xfrm>
                <a:off x="8853814" y="1103213"/>
                <a:ext cx="23334" cy="31762"/>
              </a:xfrm>
              <a:custGeom>
                <a:avLst/>
                <a:gdLst>
                  <a:gd name="connsiteX0" fmla="*/ 2273 w 23334"/>
                  <a:gd name="connsiteY0" fmla="*/ 18926 h 31762"/>
                  <a:gd name="connsiteX1" fmla="*/ 730 w 23334"/>
                  <a:gd name="connsiteY1" fmla="*/ 4696 h 31762"/>
                  <a:gd name="connsiteX2" fmla="*/ 11189 w 23334"/>
                  <a:gd name="connsiteY2" fmla="*/ 1010 h 31762"/>
                  <a:gd name="connsiteX3" fmla="*/ 18904 w 23334"/>
                  <a:gd name="connsiteY3" fmla="*/ 10783 h 31762"/>
                  <a:gd name="connsiteX4" fmla="*/ 23190 w 23334"/>
                  <a:gd name="connsiteY4" fmla="*/ 23384 h 31762"/>
                  <a:gd name="connsiteX5" fmla="*/ 11789 w 23334"/>
                  <a:gd name="connsiteY5" fmla="*/ 31185 h 31762"/>
                  <a:gd name="connsiteX6" fmla="*/ 2273 w 23334"/>
                  <a:gd name="connsiteY6" fmla="*/ 18926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34" h="31762">
                    <a:moveTo>
                      <a:pt x="2273" y="18926"/>
                    </a:moveTo>
                    <a:cubicBezTo>
                      <a:pt x="645" y="14469"/>
                      <a:pt x="-984" y="9411"/>
                      <a:pt x="730" y="4696"/>
                    </a:cubicBezTo>
                    <a:cubicBezTo>
                      <a:pt x="2445" y="153"/>
                      <a:pt x="7160" y="-1133"/>
                      <a:pt x="11189" y="1010"/>
                    </a:cubicBezTo>
                    <a:cubicBezTo>
                      <a:pt x="14875" y="2982"/>
                      <a:pt x="17104" y="7182"/>
                      <a:pt x="18904" y="10783"/>
                    </a:cubicBezTo>
                    <a:cubicBezTo>
                      <a:pt x="20876" y="14812"/>
                      <a:pt x="24048" y="18755"/>
                      <a:pt x="23190" y="23384"/>
                    </a:cubicBezTo>
                    <a:cubicBezTo>
                      <a:pt x="22247" y="28442"/>
                      <a:pt x="17447" y="33500"/>
                      <a:pt x="11789" y="31185"/>
                    </a:cubicBezTo>
                    <a:cubicBezTo>
                      <a:pt x="6045" y="28870"/>
                      <a:pt x="4245" y="24327"/>
                      <a:pt x="2273" y="1892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4" name="任意多边形: 形状 1943">
                <a:extLst>
                  <a:ext uri="{FF2B5EF4-FFF2-40B4-BE49-F238E27FC236}">
                    <a16:creationId xmlns:a16="http://schemas.microsoft.com/office/drawing/2014/main" id="{AC155C5C-4831-B34C-5FD1-E527F5129B01}"/>
                  </a:ext>
                </a:extLst>
              </p:cNvPr>
              <p:cNvSpPr/>
              <p:nvPr/>
            </p:nvSpPr>
            <p:spPr>
              <a:xfrm>
                <a:off x="8807731" y="1256465"/>
                <a:ext cx="26840" cy="25763"/>
              </a:xfrm>
              <a:custGeom>
                <a:avLst/>
                <a:gdLst>
                  <a:gd name="connsiteX0" fmla="*/ 264 w 26840"/>
                  <a:gd name="connsiteY0" fmla="*/ 10464 h 25763"/>
                  <a:gd name="connsiteX1" fmla="*/ 4894 w 26840"/>
                  <a:gd name="connsiteY1" fmla="*/ 1120 h 25763"/>
                  <a:gd name="connsiteX2" fmla="*/ 18267 w 26840"/>
                  <a:gd name="connsiteY2" fmla="*/ 2834 h 25763"/>
                  <a:gd name="connsiteX3" fmla="*/ 26840 w 26840"/>
                  <a:gd name="connsiteY3" fmla="*/ 16551 h 25763"/>
                  <a:gd name="connsiteX4" fmla="*/ 16467 w 26840"/>
                  <a:gd name="connsiteY4" fmla="*/ 25723 h 25763"/>
                  <a:gd name="connsiteX5" fmla="*/ 8666 w 26840"/>
                  <a:gd name="connsiteY5" fmla="*/ 22208 h 25763"/>
                  <a:gd name="connsiteX6" fmla="*/ 5579 w 26840"/>
                  <a:gd name="connsiteY6" fmla="*/ 18951 h 25763"/>
                  <a:gd name="connsiteX7" fmla="*/ 264 w 26840"/>
                  <a:gd name="connsiteY7" fmla="*/ 10464 h 2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840" h="25763">
                    <a:moveTo>
                      <a:pt x="264" y="10464"/>
                    </a:moveTo>
                    <a:cubicBezTo>
                      <a:pt x="-850" y="6778"/>
                      <a:pt x="1722" y="2749"/>
                      <a:pt x="4894" y="1120"/>
                    </a:cubicBezTo>
                    <a:cubicBezTo>
                      <a:pt x="9351" y="-1109"/>
                      <a:pt x="14324" y="263"/>
                      <a:pt x="18267" y="2834"/>
                    </a:cubicBezTo>
                    <a:cubicBezTo>
                      <a:pt x="22982" y="5921"/>
                      <a:pt x="26925" y="10635"/>
                      <a:pt x="26840" y="16551"/>
                    </a:cubicBezTo>
                    <a:cubicBezTo>
                      <a:pt x="26840" y="21694"/>
                      <a:pt x="21610" y="26237"/>
                      <a:pt x="16467" y="25723"/>
                    </a:cubicBezTo>
                    <a:cubicBezTo>
                      <a:pt x="13381" y="25466"/>
                      <a:pt x="10809" y="24523"/>
                      <a:pt x="8666" y="22208"/>
                    </a:cubicBezTo>
                    <a:cubicBezTo>
                      <a:pt x="7637" y="21094"/>
                      <a:pt x="6608" y="19979"/>
                      <a:pt x="5579" y="18951"/>
                    </a:cubicBezTo>
                    <a:cubicBezTo>
                      <a:pt x="3265" y="16465"/>
                      <a:pt x="1293" y="13807"/>
                      <a:pt x="264" y="1046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5" name="任意多边形: 形状 1944">
                <a:extLst>
                  <a:ext uri="{FF2B5EF4-FFF2-40B4-BE49-F238E27FC236}">
                    <a16:creationId xmlns:a16="http://schemas.microsoft.com/office/drawing/2014/main" id="{3A4E44C7-C4FE-7116-532A-09BB69B5526F}"/>
                  </a:ext>
                </a:extLst>
              </p:cNvPr>
              <p:cNvSpPr/>
              <p:nvPr/>
            </p:nvSpPr>
            <p:spPr>
              <a:xfrm>
                <a:off x="8877727" y="1428783"/>
                <a:ext cx="28027" cy="21337"/>
              </a:xfrm>
              <a:custGeom>
                <a:avLst/>
                <a:gdLst>
                  <a:gd name="connsiteX0" fmla="*/ 306 w 28027"/>
                  <a:gd name="connsiteY0" fmla="*/ 11482 h 21337"/>
                  <a:gd name="connsiteX1" fmla="*/ 14022 w 28027"/>
                  <a:gd name="connsiteY1" fmla="*/ 852 h 21337"/>
                  <a:gd name="connsiteX2" fmla="*/ 25595 w 28027"/>
                  <a:gd name="connsiteY2" fmla="*/ 3166 h 21337"/>
                  <a:gd name="connsiteX3" fmla="*/ 27567 w 28027"/>
                  <a:gd name="connsiteY3" fmla="*/ 12682 h 21337"/>
                  <a:gd name="connsiteX4" fmla="*/ 20194 w 28027"/>
                  <a:gd name="connsiteY4" fmla="*/ 19197 h 21337"/>
                  <a:gd name="connsiteX5" fmla="*/ 3135 w 28027"/>
                  <a:gd name="connsiteY5" fmla="*/ 19540 h 21337"/>
                  <a:gd name="connsiteX6" fmla="*/ 306 w 28027"/>
                  <a:gd name="connsiteY6" fmla="*/ 11482 h 21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27" h="21337">
                    <a:moveTo>
                      <a:pt x="306" y="11482"/>
                    </a:moveTo>
                    <a:cubicBezTo>
                      <a:pt x="2020" y="5567"/>
                      <a:pt x="8707" y="2738"/>
                      <a:pt x="14022" y="852"/>
                    </a:cubicBezTo>
                    <a:cubicBezTo>
                      <a:pt x="18308" y="-691"/>
                      <a:pt x="22252" y="-262"/>
                      <a:pt x="25595" y="3166"/>
                    </a:cubicBezTo>
                    <a:cubicBezTo>
                      <a:pt x="28252" y="5910"/>
                      <a:pt x="28424" y="9167"/>
                      <a:pt x="27567" y="12682"/>
                    </a:cubicBezTo>
                    <a:cubicBezTo>
                      <a:pt x="26709" y="16111"/>
                      <a:pt x="23452" y="18426"/>
                      <a:pt x="20194" y="19197"/>
                    </a:cubicBezTo>
                    <a:cubicBezTo>
                      <a:pt x="14708" y="20569"/>
                      <a:pt x="8364" y="23055"/>
                      <a:pt x="3135" y="19540"/>
                    </a:cubicBezTo>
                    <a:cubicBezTo>
                      <a:pt x="392" y="17654"/>
                      <a:pt x="-551" y="14482"/>
                      <a:pt x="306" y="1148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6" name="任意多边形: 形状 1945">
                <a:extLst>
                  <a:ext uri="{FF2B5EF4-FFF2-40B4-BE49-F238E27FC236}">
                    <a16:creationId xmlns:a16="http://schemas.microsoft.com/office/drawing/2014/main" id="{8F526644-294B-9B73-C1CB-01203742E0FD}"/>
                  </a:ext>
                </a:extLst>
              </p:cNvPr>
              <p:cNvSpPr/>
              <p:nvPr/>
            </p:nvSpPr>
            <p:spPr>
              <a:xfrm>
                <a:off x="8836234" y="1422247"/>
                <a:ext cx="28162" cy="19958"/>
              </a:xfrm>
              <a:custGeom>
                <a:avLst/>
                <a:gdLst>
                  <a:gd name="connsiteX0" fmla="*/ 308 w 28162"/>
                  <a:gd name="connsiteY0" fmla="*/ 10646 h 19958"/>
                  <a:gd name="connsiteX1" fmla="*/ 16939 w 28162"/>
                  <a:gd name="connsiteY1" fmla="*/ 101 h 19958"/>
                  <a:gd name="connsiteX2" fmla="*/ 27997 w 28162"/>
                  <a:gd name="connsiteY2" fmla="*/ 7474 h 19958"/>
                  <a:gd name="connsiteX3" fmla="*/ 20625 w 28162"/>
                  <a:gd name="connsiteY3" fmla="*/ 18532 h 19958"/>
                  <a:gd name="connsiteX4" fmla="*/ 13424 w 28162"/>
                  <a:gd name="connsiteY4" fmla="*/ 19647 h 19958"/>
                  <a:gd name="connsiteX5" fmla="*/ 2966 w 28162"/>
                  <a:gd name="connsiteY5" fmla="*/ 18189 h 19958"/>
                  <a:gd name="connsiteX6" fmla="*/ 308 w 28162"/>
                  <a:gd name="connsiteY6" fmla="*/ 10646 h 1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62" h="19958">
                    <a:moveTo>
                      <a:pt x="308" y="10646"/>
                    </a:moveTo>
                    <a:cubicBezTo>
                      <a:pt x="2623" y="3788"/>
                      <a:pt x="10338" y="959"/>
                      <a:pt x="16939" y="101"/>
                    </a:cubicBezTo>
                    <a:cubicBezTo>
                      <a:pt x="21997" y="-584"/>
                      <a:pt x="26969" y="2245"/>
                      <a:pt x="27997" y="7474"/>
                    </a:cubicBezTo>
                    <a:cubicBezTo>
                      <a:pt x="28941" y="12103"/>
                      <a:pt x="25768" y="18104"/>
                      <a:pt x="20625" y="18532"/>
                    </a:cubicBezTo>
                    <a:cubicBezTo>
                      <a:pt x="18139" y="18704"/>
                      <a:pt x="15825" y="19218"/>
                      <a:pt x="13424" y="19647"/>
                    </a:cubicBezTo>
                    <a:cubicBezTo>
                      <a:pt x="9653" y="20333"/>
                      <a:pt x="6395" y="19904"/>
                      <a:pt x="2966" y="18189"/>
                    </a:cubicBezTo>
                    <a:cubicBezTo>
                      <a:pt x="394" y="16818"/>
                      <a:pt x="-549" y="13217"/>
                      <a:pt x="308" y="1064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7" name="任意多边形: 形状 1946">
                <a:extLst>
                  <a:ext uri="{FF2B5EF4-FFF2-40B4-BE49-F238E27FC236}">
                    <a16:creationId xmlns:a16="http://schemas.microsoft.com/office/drawing/2014/main" id="{0D5F485D-8B6C-14E5-707D-38A1708E9707}"/>
                  </a:ext>
                </a:extLst>
              </p:cNvPr>
              <p:cNvSpPr/>
              <p:nvPr/>
            </p:nvSpPr>
            <p:spPr>
              <a:xfrm>
                <a:off x="8889019" y="1375348"/>
                <a:ext cx="33733" cy="27893"/>
              </a:xfrm>
              <a:custGeom>
                <a:avLst/>
                <a:gdLst>
                  <a:gd name="connsiteX0" fmla="*/ 73 w 33733"/>
                  <a:gd name="connsiteY0" fmla="*/ 19569 h 27893"/>
                  <a:gd name="connsiteX1" fmla="*/ 14989 w 33733"/>
                  <a:gd name="connsiteY1" fmla="*/ 1309 h 27893"/>
                  <a:gd name="connsiteX2" fmla="*/ 32391 w 33733"/>
                  <a:gd name="connsiteY2" fmla="*/ 7224 h 27893"/>
                  <a:gd name="connsiteX3" fmla="*/ 23219 w 33733"/>
                  <a:gd name="connsiteY3" fmla="*/ 25741 h 27893"/>
                  <a:gd name="connsiteX4" fmla="*/ 15417 w 33733"/>
                  <a:gd name="connsiteY4" fmla="*/ 27627 h 27893"/>
                  <a:gd name="connsiteX5" fmla="*/ 73 w 33733"/>
                  <a:gd name="connsiteY5" fmla="*/ 19569 h 2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33" h="27893">
                    <a:moveTo>
                      <a:pt x="73" y="19569"/>
                    </a:moveTo>
                    <a:cubicBezTo>
                      <a:pt x="-870" y="9968"/>
                      <a:pt x="7531" y="5081"/>
                      <a:pt x="14989" y="1309"/>
                    </a:cubicBezTo>
                    <a:cubicBezTo>
                      <a:pt x="21332" y="-1862"/>
                      <a:pt x="29305" y="967"/>
                      <a:pt x="32391" y="7224"/>
                    </a:cubicBezTo>
                    <a:cubicBezTo>
                      <a:pt x="36248" y="15111"/>
                      <a:pt x="31362" y="23684"/>
                      <a:pt x="23219" y="25741"/>
                    </a:cubicBezTo>
                    <a:cubicBezTo>
                      <a:pt x="20646" y="26427"/>
                      <a:pt x="18075" y="27113"/>
                      <a:pt x="15417" y="27627"/>
                    </a:cubicBezTo>
                    <a:cubicBezTo>
                      <a:pt x="9674" y="28656"/>
                      <a:pt x="759" y="26856"/>
                      <a:pt x="73" y="1956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8" name="任意多边形: 形状 1947">
                <a:extLst>
                  <a:ext uri="{FF2B5EF4-FFF2-40B4-BE49-F238E27FC236}">
                    <a16:creationId xmlns:a16="http://schemas.microsoft.com/office/drawing/2014/main" id="{47647A74-8F77-A7C7-F356-1B14D7F3AF27}"/>
                  </a:ext>
                </a:extLst>
              </p:cNvPr>
              <p:cNvSpPr/>
              <p:nvPr/>
            </p:nvSpPr>
            <p:spPr>
              <a:xfrm>
                <a:off x="8871608" y="1315657"/>
                <a:ext cx="37304" cy="29483"/>
              </a:xfrm>
              <a:custGeom>
                <a:avLst/>
                <a:gdLst>
                  <a:gd name="connsiteX0" fmla="*/ 6511 w 37304"/>
                  <a:gd name="connsiteY0" fmla="*/ 2450 h 29483"/>
                  <a:gd name="connsiteX1" fmla="*/ 33857 w 37304"/>
                  <a:gd name="connsiteY1" fmla="*/ 6908 h 29483"/>
                  <a:gd name="connsiteX2" fmla="*/ 35057 w 37304"/>
                  <a:gd name="connsiteY2" fmla="*/ 23453 h 29483"/>
                  <a:gd name="connsiteX3" fmla="*/ 19284 w 37304"/>
                  <a:gd name="connsiteY3" fmla="*/ 29025 h 29483"/>
                  <a:gd name="connsiteX4" fmla="*/ 14569 w 37304"/>
                  <a:gd name="connsiteY4" fmla="*/ 26968 h 29483"/>
                  <a:gd name="connsiteX5" fmla="*/ 14055 w 37304"/>
                  <a:gd name="connsiteY5" fmla="*/ 26796 h 29483"/>
                  <a:gd name="connsiteX6" fmla="*/ 8054 w 37304"/>
                  <a:gd name="connsiteY6" fmla="*/ 24568 h 29483"/>
                  <a:gd name="connsiteX7" fmla="*/ 6511 w 37304"/>
                  <a:gd name="connsiteY7" fmla="*/ 2450 h 29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04" h="29483">
                    <a:moveTo>
                      <a:pt x="6511" y="2450"/>
                    </a:moveTo>
                    <a:cubicBezTo>
                      <a:pt x="15341" y="-2350"/>
                      <a:pt x="26828" y="307"/>
                      <a:pt x="33857" y="6908"/>
                    </a:cubicBezTo>
                    <a:cubicBezTo>
                      <a:pt x="38229" y="11023"/>
                      <a:pt x="38229" y="18738"/>
                      <a:pt x="35057" y="23453"/>
                    </a:cubicBezTo>
                    <a:cubicBezTo>
                      <a:pt x="31457" y="29025"/>
                      <a:pt x="25370" y="30311"/>
                      <a:pt x="19284" y="29025"/>
                    </a:cubicBezTo>
                    <a:cubicBezTo>
                      <a:pt x="17570" y="28682"/>
                      <a:pt x="16112" y="27739"/>
                      <a:pt x="14569" y="26968"/>
                    </a:cubicBezTo>
                    <a:cubicBezTo>
                      <a:pt x="18427" y="29025"/>
                      <a:pt x="14998" y="27225"/>
                      <a:pt x="14055" y="26796"/>
                    </a:cubicBezTo>
                    <a:cubicBezTo>
                      <a:pt x="12083" y="26025"/>
                      <a:pt x="10112" y="25253"/>
                      <a:pt x="8054" y="24568"/>
                    </a:cubicBezTo>
                    <a:cubicBezTo>
                      <a:pt x="-2233" y="21139"/>
                      <a:pt x="-2576" y="7508"/>
                      <a:pt x="6511" y="245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9" name="任意多边形: 形状 1948">
                <a:extLst>
                  <a:ext uri="{FF2B5EF4-FFF2-40B4-BE49-F238E27FC236}">
                    <a16:creationId xmlns:a16="http://schemas.microsoft.com/office/drawing/2014/main" id="{4B4F8E3A-8930-4E49-D9E9-DE2BBAF9A55C}"/>
                  </a:ext>
                </a:extLst>
              </p:cNvPr>
              <p:cNvSpPr/>
              <p:nvPr/>
            </p:nvSpPr>
            <p:spPr>
              <a:xfrm>
                <a:off x="8858829" y="1269227"/>
                <a:ext cx="36320" cy="34797"/>
              </a:xfrm>
              <a:custGeom>
                <a:avLst/>
                <a:gdLst>
                  <a:gd name="connsiteX0" fmla="*/ 87 w 36320"/>
                  <a:gd name="connsiteY0" fmla="*/ 13218 h 34797"/>
                  <a:gd name="connsiteX1" fmla="*/ 14574 w 36320"/>
                  <a:gd name="connsiteY1" fmla="*/ 445 h 34797"/>
                  <a:gd name="connsiteX2" fmla="*/ 30176 w 36320"/>
                  <a:gd name="connsiteY2" fmla="*/ 9618 h 34797"/>
                  <a:gd name="connsiteX3" fmla="*/ 34120 w 36320"/>
                  <a:gd name="connsiteY3" fmla="*/ 28477 h 34797"/>
                  <a:gd name="connsiteX4" fmla="*/ 15260 w 36320"/>
                  <a:gd name="connsiteY4" fmla="*/ 32507 h 34797"/>
                  <a:gd name="connsiteX5" fmla="*/ 11831 w 36320"/>
                  <a:gd name="connsiteY5" fmla="*/ 29592 h 34797"/>
                  <a:gd name="connsiteX6" fmla="*/ 11317 w 36320"/>
                  <a:gd name="connsiteY6" fmla="*/ 29163 h 34797"/>
                  <a:gd name="connsiteX7" fmla="*/ 6088 w 36320"/>
                  <a:gd name="connsiteY7" fmla="*/ 24620 h 34797"/>
                  <a:gd name="connsiteX8" fmla="*/ 87 w 36320"/>
                  <a:gd name="connsiteY8" fmla="*/ 13218 h 3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320" h="34797">
                    <a:moveTo>
                      <a:pt x="87" y="13218"/>
                    </a:moveTo>
                    <a:cubicBezTo>
                      <a:pt x="-856" y="4646"/>
                      <a:pt x="6002" y="-1783"/>
                      <a:pt x="14574" y="445"/>
                    </a:cubicBezTo>
                    <a:cubicBezTo>
                      <a:pt x="20318" y="1903"/>
                      <a:pt x="25633" y="5846"/>
                      <a:pt x="30176" y="9618"/>
                    </a:cubicBezTo>
                    <a:cubicBezTo>
                      <a:pt x="35920" y="14333"/>
                      <a:pt x="38492" y="21791"/>
                      <a:pt x="34120" y="28477"/>
                    </a:cubicBezTo>
                    <a:cubicBezTo>
                      <a:pt x="30434" y="34221"/>
                      <a:pt x="21004" y="37136"/>
                      <a:pt x="15260" y="32507"/>
                    </a:cubicBezTo>
                    <a:cubicBezTo>
                      <a:pt x="14060" y="31564"/>
                      <a:pt x="12946" y="30535"/>
                      <a:pt x="11831" y="29592"/>
                    </a:cubicBezTo>
                    <a:cubicBezTo>
                      <a:pt x="11574" y="29335"/>
                      <a:pt x="11488" y="29249"/>
                      <a:pt x="11317" y="29163"/>
                    </a:cubicBezTo>
                    <a:cubicBezTo>
                      <a:pt x="9602" y="27620"/>
                      <a:pt x="7802" y="26163"/>
                      <a:pt x="6088" y="24620"/>
                    </a:cubicBezTo>
                    <a:cubicBezTo>
                      <a:pt x="2916" y="21619"/>
                      <a:pt x="515" y="17590"/>
                      <a:pt x="87" y="1321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0" name="任意多边形: 形状 1949">
                <a:extLst>
                  <a:ext uri="{FF2B5EF4-FFF2-40B4-BE49-F238E27FC236}">
                    <a16:creationId xmlns:a16="http://schemas.microsoft.com/office/drawing/2014/main" id="{9F05C811-22F0-C2A7-C915-94F56A426311}"/>
                  </a:ext>
                </a:extLst>
              </p:cNvPr>
              <p:cNvSpPr/>
              <p:nvPr/>
            </p:nvSpPr>
            <p:spPr>
              <a:xfrm>
                <a:off x="8819464" y="1301589"/>
                <a:ext cx="34235" cy="31107"/>
              </a:xfrm>
              <a:custGeom>
                <a:avLst/>
                <a:gdLst>
                  <a:gd name="connsiteX0" fmla="*/ 3448 w 34235"/>
                  <a:gd name="connsiteY0" fmla="*/ 3145 h 31107"/>
                  <a:gd name="connsiteX1" fmla="*/ 18450 w 34235"/>
                  <a:gd name="connsiteY1" fmla="*/ 1345 h 31107"/>
                  <a:gd name="connsiteX2" fmla="*/ 31052 w 34235"/>
                  <a:gd name="connsiteY2" fmla="*/ 9917 h 31107"/>
                  <a:gd name="connsiteX3" fmla="*/ 32166 w 34235"/>
                  <a:gd name="connsiteY3" fmla="*/ 25348 h 31107"/>
                  <a:gd name="connsiteX4" fmla="*/ 14421 w 34235"/>
                  <a:gd name="connsiteY4" fmla="*/ 29120 h 31107"/>
                  <a:gd name="connsiteX5" fmla="*/ 4220 w 34235"/>
                  <a:gd name="connsiteY5" fmla="*/ 21061 h 31107"/>
                  <a:gd name="connsiteX6" fmla="*/ 3448 w 34235"/>
                  <a:gd name="connsiteY6" fmla="*/ 3145 h 3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35" h="31107">
                    <a:moveTo>
                      <a:pt x="3448" y="3145"/>
                    </a:moveTo>
                    <a:cubicBezTo>
                      <a:pt x="7134" y="-970"/>
                      <a:pt x="13821" y="-455"/>
                      <a:pt x="18450" y="1345"/>
                    </a:cubicBezTo>
                    <a:cubicBezTo>
                      <a:pt x="23079" y="3231"/>
                      <a:pt x="27536" y="6403"/>
                      <a:pt x="31052" y="9917"/>
                    </a:cubicBezTo>
                    <a:cubicBezTo>
                      <a:pt x="34995" y="13946"/>
                      <a:pt x="35166" y="20804"/>
                      <a:pt x="32166" y="25348"/>
                    </a:cubicBezTo>
                    <a:cubicBezTo>
                      <a:pt x="28308" y="31263"/>
                      <a:pt x="20336" y="32806"/>
                      <a:pt x="14421" y="29120"/>
                    </a:cubicBezTo>
                    <a:cubicBezTo>
                      <a:pt x="10821" y="26891"/>
                      <a:pt x="7306" y="23976"/>
                      <a:pt x="4220" y="21061"/>
                    </a:cubicBezTo>
                    <a:cubicBezTo>
                      <a:pt x="-1181" y="16090"/>
                      <a:pt x="-1353" y="8460"/>
                      <a:pt x="3448" y="314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1" name="任意多边形: 形状 1950">
                <a:extLst>
                  <a:ext uri="{FF2B5EF4-FFF2-40B4-BE49-F238E27FC236}">
                    <a16:creationId xmlns:a16="http://schemas.microsoft.com/office/drawing/2014/main" id="{7761939A-C3EB-3F1B-5BCF-8C380BE0B026}"/>
                  </a:ext>
                </a:extLst>
              </p:cNvPr>
              <p:cNvSpPr/>
              <p:nvPr/>
            </p:nvSpPr>
            <p:spPr>
              <a:xfrm>
                <a:off x="8996661" y="1413462"/>
                <a:ext cx="31632" cy="32517"/>
              </a:xfrm>
              <a:custGeom>
                <a:avLst/>
                <a:gdLst>
                  <a:gd name="connsiteX0" fmla="*/ 15 w 31632"/>
                  <a:gd name="connsiteY0" fmla="*/ 20803 h 32517"/>
                  <a:gd name="connsiteX1" fmla="*/ 3701 w 31632"/>
                  <a:gd name="connsiteY1" fmla="*/ 11287 h 32517"/>
                  <a:gd name="connsiteX2" fmla="*/ 9616 w 31632"/>
                  <a:gd name="connsiteY2" fmla="*/ 3401 h 32517"/>
                  <a:gd name="connsiteX3" fmla="*/ 30962 w 31632"/>
                  <a:gd name="connsiteY3" fmla="*/ 17459 h 32517"/>
                  <a:gd name="connsiteX4" fmla="*/ 7216 w 31632"/>
                  <a:gd name="connsiteY4" fmla="*/ 31433 h 32517"/>
                  <a:gd name="connsiteX5" fmla="*/ 15 w 31632"/>
                  <a:gd name="connsiteY5" fmla="*/ 20803 h 32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632" h="32517">
                    <a:moveTo>
                      <a:pt x="15" y="20803"/>
                    </a:moveTo>
                    <a:cubicBezTo>
                      <a:pt x="187" y="17459"/>
                      <a:pt x="1730" y="14031"/>
                      <a:pt x="3701" y="11287"/>
                    </a:cubicBezTo>
                    <a:cubicBezTo>
                      <a:pt x="5673" y="8544"/>
                      <a:pt x="7131" y="5715"/>
                      <a:pt x="9616" y="3401"/>
                    </a:cubicBezTo>
                    <a:cubicBezTo>
                      <a:pt x="19303" y="-5772"/>
                      <a:pt x="35077" y="5201"/>
                      <a:pt x="30962" y="17459"/>
                    </a:cubicBezTo>
                    <a:cubicBezTo>
                      <a:pt x="28219" y="25689"/>
                      <a:pt x="16474" y="35890"/>
                      <a:pt x="7216" y="31433"/>
                    </a:cubicBezTo>
                    <a:cubicBezTo>
                      <a:pt x="2759" y="29290"/>
                      <a:pt x="-242" y="26032"/>
                      <a:pt x="15" y="2080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2" name="任意多边形: 形状 1951">
                <a:extLst>
                  <a:ext uri="{FF2B5EF4-FFF2-40B4-BE49-F238E27FC236}">
                    <a16:creationId xmlns:a16="http://schemas.microsoft.com/office/drawing/2014/main" id="{85E698F1-48BF-F910-BBC3-9878DBC8BA00}"/>
                  </a:ext>
                </a:extLst>
              </p:cNvPr>
              <p:cNvSpPr/>
              <p:nvPr/>
            </p:nvSpPr>
            <p:spPr>
              <a:xfrm>
                <a:off x="9084921" y="1360322"/>
                <a:ext cx="34620" cy="32253"/>
              </a:xfrm>
              <a:custGeom>
                <a:avLst/>
                <a:gdLst>
                  <a:gd name="connsiteX0" fmla="*/ 2195 w 34620"/>
                  <a:gd name="connsiteY0" fmla="*/ 6134 h 32253"/>
                  <a:gd name="connsiteX1" fmla="*/ 21054 w 34620"/>
                  <a:gd name="connsiteY1" fmla="*/ 2191 h 32253"/>
                  <a:gd name="connsiteX2" fmla="*/ 25512 w 34620"/>
                  <a:gd name="connsiteY2" fmla="*/ 5877 h 32253"/>
                  <a:gd name="connsiteX3" fmla="*/ 27055 w 34620"/>
                  <a:gd name="connsiteY3" fmla="*/ 7249 h 32253"/>
                  <a:gd name="connsiteX4" fmla="*/ 28684 w 34620"/>
                  <a:gd name="connsiteY4" fmla="*/ 8620 h 32253"/>
                  <a:gd name="connsiteX5" fmla="*/ 34256 w 34620"/>
                  <a:gd name="connsiteY5" fmla="*/ 18307 h 32253"/>
                  <a:gd name="connsiteX6" fmla="*/ 24998 w 34620"/>
                  <a:gd name="connsiteY6" fmla="*/ 32109 h 32253"/>
                  <a:gd name="connsiteX7" fmla="*/ 12053 w 34620"/>
                  <a:gd name="connsiteY7" fmla="*/ 29451 h 32253"/>
                  <a:gd name="connsiteX8" fmla="*/ 3395 w 34620"/>
                  <a:gd name="connsiteY8" fmla="*/ 22508 h 32253"/>
                  <a:gd name="connsiteX9" fmla="*/ 2195 w 34620"/>
                  <a:gd name="connsiteY9" fmla="*/ 6134 h 32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620" h="32253">
                    <a:moveTo>
                      <a:pt x="2195" y="6134"/>
                    </a:moveTo>
                    <a:cubicBezTo>
                      <a:pt x="6224" y="-38"/>
                      <a:pt x="14797" y="-1924"/>
                      <a:pt x="21054" y="2191"/>
                    </a:cubicBezTo>
                    <a:cubicBezTo>
                      <a:pt x="22683" y="3220"/>
                      <a:pt x="24140" y="4591"/>
                      <a:pt x="25512" y="5877"/>
                    </a:cubicBezTo>
                    <a:cubicBezTo>
                      <a:pt x="26027" y="6391"/>
                      <a:pt x="26541" y="6820"/>
                      <a:pt x="27055" y="7249"/>
                    </a:cubicBezTo>
                    <a:cubicBezTo>
                      <a:pt x="24998" y="5449"/>
                      <a:pt x="25512" y="5963"/>
                      <a:pt x="28684" y="8620"/>
                    </a:cubicBezTo>
                    <a:cubicBezTo>
                      <a:pt x="31427" y="11535"/>
                      <a:pt x="33056" y="14450"/>
                      <a:pt x="34256" y="18307"/>
                    </a:cubicBezTo>
                    <a:cubicBezTo>
                      <a:pt x="36056" y="23965"/>
                      <a:pt x="30913" y="31509"/>
                      <a:pt x="24998" y="32109"/>
                    </a:cubicBezTo>
                    <a:cubicBezTo>
                      <a:pt x="19940" y="32623"/>
                      <a:pt x="16597" y="31766"/>
                      <a:pt x="12053" y="29451"/>
                    </a:cubicBezTo>
                    <a:cubicBezTo>
                      <a:pt x="8967" y="27823"/>
                      <a:pt x="5710" y="24994"/>
                      <a:pt x="3395" y="22508"/>
                    </a:cubicBezTo>
                    <a:cubicBezTo>
                      <a:pt x="-720" y="18136"/>
                      <a:pt x="-1063" y="11106"/>
                      <a:pt x="2195" y="613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3" name="任意多边形: 形状 1952">
                <a:extLst>
                  <a:ext uri="{FF2B5EF4-FFF2-40B4-BE49-F238E27FC236}">
                    <a16:creationId xmlns:a16="http://schemas.microsoft.com/office/drawing/2014/main" id="{C30FF52F-DE30-C7E0-EC4D-E3EA9AC60792}"/>
                  </a:ext>
                </a:extLst>
              </p:cNvPr>
              <p:cNvSpPr/>
              <p:nvPr/>
            </p:nvSpPr>
            <p:spPr>
              <a:xfrm>
                <a:off x="9140071" y="1360239"/>
                <a:ext cx="32497" cy="25866"/>
              </a:xfrm>
              <a:custGeom>
                <a:avLst/>
                <a:gdLst>
                  <a:gd name="connsiteX0" fmla="*/ 23 w 32497"/>
                  <a:gd name="connsiteY0" fmla="*/ 11532 h 25866"/>
                  <a:gd name="connsiteX1" fmla="*/ 12968 w 32497"/>
                  <a:gd name="connsiteY1" fmla="*/ 45 h 25866"/>
                  <a:gd name="connsiteX2" fmla="*/ 31399 w 32497"/>
                  <a:gd name="connsiteY2" fmla="*/ 10589 h 25866"/>
                  <a:gd name="connsiteX3" fmla="*/ 26769 w 32497"/>
                  <a:gd name="connsiteY3" fmla="*/ 24391 h 25866"/>
                  <a:gd name="connsiteX4" fmla="*/ 17511 w 32497"/>
                  <a:gd name="connsiteY4" fmla="*/ 25762 h 25866"/>
                  <a:gd name="connsiteX5" fmla="*/ 11853 w 32497"/>
                  <a:gd name="connsiteY5" fmla="*/ 24734 h 25866"/>
                  <a:gd name="connsiteX6" fmla="*/ 12539 w 32497"/>
                  <a:gd name="connsiteY6" fmla="*/ 24820 h 25866"/>
                  <a:gd name="connsiteX7" fmla="*/ 8424 w 32497"/>
                  <a:gd name="connsiteY7" fmla="*/ 23962 h 25866"/>
                  <a:gd name="connsiteX8" fmla="*/ 23 w 32497"/>
                  <a:gd name="connsiteY8" fmla="*/ 11532 h 2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497" h="25866">
                    <a:moveTo>
                      <a:pt x="23" y="11532"/>
                    </a:moveTo>
                    <a:cubicBezTo>
                      <a:pt x="452" y="4931"/>
                      <a:pt x="6367" y="-555"/>
                      <a:pt x="12968" y="45"/>
                    </a:cubicBezTo>
                    <a:cubicBezTo>
                      <a:pt x="20340" y="645"/>
                      <a:pt x="27713" y="4160"/>
                      <a:pt x="31399" y="10589"/>
                    </a:cubicBezTo>
                    <a:cubicBezTo>
                      <a:pt x="34056" y="15218"/>
                      <a:pt x="31656" y="22419"/>
                      <a:pt x="26769" y="24391"/>
                    </a:cubicBezTo>
                    <a:cubicBezTo>
                      <a:pt x="23597" y="25591"/>
                      <a:pt x="20855" y="26105"/>
                      <a:pt x="17511" y="25762"/>
                    </a:cubicBezTo>
                    <a:cubicBezTo>
                      <a:pt x="15625" y="25591"/>
                      <a:pt x="13739" y="25162"/>
                      <a:pt x="11853" y="24734"/>
                    </a:cubicBezTo>
                    <a:cubicBezTo>
                      <a:pt x="10996" y="24562"/>
                      <a:pt x="8596" y="24048"/>
                      <a:pt x="12539" y="24820"/>
                    </a:cubicBezTo>
                    <a:cubicBezTo>
                      <a:pt x="10996" y="24562"/>
                      <a:pt x="9796" y="24305"/>
                      <a:pt x="8424" y="23962"/>
                    </a:cubicBezTo>
                    <a:cubicBezTo>
                      <a:pt x="3195" y="22419"/>
                      <a:pt x="-320" y="16847"/>
                      <a:pt x="23" y="1153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4" name="任意多边形: 形状 1953">
                <a:extLst>
                  <a:ext uri="{FF2B5EF4-FFF2-40B4-BE49-F238E27FC236}">
                    <a16:creationId xmlns:a16="http://schemas.microsoft.com/office/drawing/2014/main" id="{58CCCA7C-F19E-B390-5814-FB15350A7147}"/>
                  </a:ext>
                </a:extLst>
              </p:cNvPr>
              <p:cNvSpPr/>
              <p:nvPr/>
            </p:nvSpPr>
            <p:spPr>
              <a:xfrm>
                <a:off x="9132946" y="1282967"/>
                <a:ext cx="38866" cy="33507"/>
              </a:xfrm>
              <a:custGeom>
                <a:avLst/>
                <a:gdLst>
                  <a:gd name="connsiteX0" fmla="*/ 1405 w 38866"/>
                  <a:gd name="connsiteY0" fmla="*/ 25539 h 33507"/>
                  <a:gd name="connsiteX1" fmla="*/ 4663 w 38866"/>
                  <a:gd name="connsiteY1" fmla="*/ 9080 h 33507"/>
                  <a:gd name="connsiteX2" fmla="*/ 29352 w 38866"/>
                  <a:gd name="connsiteY2" fmla="*/ 165 h 33507"/>
                  <a:gd name="connsiteX3" fmla="*/ 38524 w 38866"/>
                  <a:gd name="connsiteY3" fmla="*/ 13624 h 33507"/>
                  <a:gd name="connsiteX4" fmla="*/ 16579 w 38866"/>
                  <a:gd name="connsiteY4" fmla="*/ 33083 h 33507"/>
                  <a:gd name="connsiteX5" fmla="*/ 1405 w 38866"/>
                  <a:gd name="connsiteY5" fmla="*/ 25539 h 3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66" h="33507">
                    <a:moveTo>
                      <a:pt x="1405" y="25539"/>
                    </a:moveTo>
                    <a:cubicBezTo>
                      <a:pt x="-1338" y="20053"/>
                      <a:pt x="34" y="13109"/>
                      <a:pt x="4663" y="9080"/>
                    </a:cubicBezTo>
                    <a:cubicBezTo>
                      <a:pt x="10749" y="3765"/>
                      <a:pt x="21122" y="-950"/>
                      <a:pt x="29352" y="165"/>
                    </a:cubicBezTo>
                    <a:cubicBezTo>
                      <a:pt x="36295" y="1022"/>
                      <a:pt x="40067" y="6937"/>
                      <a:pt x="38524" y="13624"/>
                    </a:cubicBezTo>
                    <a:cubicBezTo>
                      <a:pt x="36209" y="23396"/>
                      <a:pt x="25408" y="30254"/>
                      <a:pt x="16579" y="33083"/>
                    </a:cubicBezTo>
                    <a:cubicBezTo>
                      <a:pt x="10664" y="34883"/>
                      <a:pt x="3891" y="30683"/>
                      <a:pt x="1405" y="2553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5" name="任意多边形: 形状 1954">
                <a:extLst>
                  <a:ext uri="{FF2B5EF4-FFF2-40B4-BE49-F238E27FC236}">
                    <a16:creationId xmlns:a16="http://schemas.microsoft.com/office/drawing/2014/main" id="{140CDFFA-CF70-3DAA-FA89-420B404762F1}"/>
                  </a:ext>
                </a:extLst>
              </p:cNvPr>
              <p:cNvSpPr/>
              <p:nvPr/>
            </p:nvSpPr>
            <p:spPr>
              <a:xfrm>
                <a:off x="9132286" y="1222648"/>
                <a:ext cx="32951" cy="38793"/>
              </a:xfrm>
              <a:custGeom>
                <a:avLst/>
                <a:gdLst>
                  <a:gd name="connsiteX0" fmla="*/ 694 w 32951"/>
                  <a:gd name="connsiteY0" fmla="*/ 21478 h 38793"/>
                  <a:gd name="connsiteX1" fmla="*/ 31468 w 32951"/>
                  <a:gd name="connsiteY1" fmla="*/ 5876 h 38793"/>
                  <a:gd name="connsiteX2" fmla="*/ 30440 w 32951"/>
                  <a:gd name="connsiteY2" fmla="*/ 21307 h 38793"/>
                  <a:gd name="connsiteX3" fmla="*/ 21953 w 32951"/>
                  <a:gd name="connsiteY3" fmla="*/ 35451 h 38793"/>
                  <a:gd name="connsiteX4" fmla="*/ 694 w 32951"/>
                  <a:gd name="connsiteY4" fmla="*/ 21478 h 3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51" h="38793">
                    <a:moveTo>
                      <a:pt x="694" y="21478"/>
                    </a:moveTo>
                    <a:cubicBezTo>
                      <a:pt x="4294" y="10763"/>
                      <a:pt x="21181" y="-10240"/>
                      <a:pt x="31468" y="5876"/>
                    </a:cubicBezTo>
                    <a:cubicBezTo>
                      <a:pt x="34298" y="10420"/>
                      <a:pt x="32583" y="16849"/>
                      <a:pt x="30440" y="21307"/>
                    </a:cubicBezTo>
                    <a:cubicBezTo>
                      <a:pt x="28040" y="26364"/>
                      <a:pt x="26154" y="31508"/>
                      <a:pt x="21953" y="35451"/>
                    </a:cubicBezTo>
                    <a:cubicBezTo>
                      <a:pt x="12352" y="44452"/>
                      <a:pt x="-3507" y="33737"/>
                      <a:pt x="694" y="2147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6" name="任意多边形: 形状 1955">
                <a:extLst>
                  <a:ext uri="{FF2B5EF4-FFF2-40B4-BE49-F238E27FC236}">
                    <a16:creationId xmlns:a16="http://schemas.microsoft.com/office/drawing/2014/main" id="{7DF54ED9-0F24-91B7-8667-E9BD274F4C3B}"/>
                  </a:ext>
                </a:extLst>
              </p:cNvPr>
              <p:cNvSpPr/>
              <p:nvPr/>
            </p:nvSpPr>
            <p:spPr>
              <a:xfrm>
                <a:off x="9181591" y="1227090"/>
                <a:ext cx="30556" cy="34679"/>
              </a:xfrm>
              <a:custGeom>
                <a:avLst/>
                <a:gdLst>
                  <a:gd name="connsiteX0" fmla="*/ 251 w 30556"/>
                  <a:gd name="connsiteY0" fmla="*/ 23894 h 34679"/>
                  <a:gd name="connsiteX1" fmla="*/ 2137 w 30556"/>
                  <a:gd name="connsiteY1" fmla="*/ 13950 h 34679"/>
                  <a:gd name="connsiteX2" fmla="*/ 18082 w 30556"/>
                  <a:gd name="connsiteY2" fmla="*/ 62 h 34679"/>
                  <a:gd name="connsiteX3" fmla="*/ 30255 w 30556"/>
                  <a:gd name="connsiteY3" fmla="*/ 8206 h 34679"/>
                  <a:gd name="connsiteX4" fmla="*/ 24683 w 30556"/>
                  <a:gd name="connsiteY4" fmla="*/ 28609 h 34679"/>
                  <a:gd name="connsiteX5" fmla="*/ 6081 w 30556"/>
                  <a:gd name="connsiteY5" fmla="*/ 32552 h 34679"/>
                  <a:gd name="connsiteX6" fmla="*/ 251 w 30556"/>
                  <a:gd name="connsiteY6" fmla="*/ 23894 h 3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56" h="34679">
                    <a:moveTo>
                      <a:pt x="251" y="23894"/>
                    </a:moveTo>
                    <a:cubicBezTo>
                      <a:pt x="-520" y="20122"/>
                      <a:pt x="594" y="17293"/>
                      <a:pt x="2137" y="13950"/>
                    </a:cubicBezTo>
                    <a:cubicBezTo>
                      <a:pt x="4966" y="8035"/>
                      <a:pt x="11052" y="663"/>
                      <a:pt x="18082" y="62"/>
                    </a:cubicBezTo>
                    <a:cubicBezTo>
                      <a:pt x="23654" y="-452"/>
                      <a:pt x="29055" y="2206"/>
                      <a:pt x="30255" y="8206"/>
                    </a:cubicBezTo>
                    <a:cubicBezTo>
                      <a:pt x="31541" y="14807"/>
                      <a:pt x="28540" y="23294"/>
                      <a:pt x="24683" y="28609"/>
                    </a:cubicBezTo>
                    <a:cubicBezTo>
                      <a:pt x="20396" y="34524"/>
                      <a:pt x="12510" y="36667"/>
                      <a:pt x="6081" y="32552"/>
                    </a:cubicBezTo>
                    <a:cubicBezTo>
                      <a:pt x="2994" y="30581"/>
                      <a:pt x="937" y="27409"/>
                      <a:pt x="251" y="2389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7" name="任意多边形: 形状 1956">
                <a:extLst>
                  <a:ext uri="{FF2B5EF4-FFF2-40B4-BE49-F238E27FC236}">
                    <a16:creationId xmlns:a16="http://schemas.microsoft.com/office/drawing/2014/main" id="{6FDE4483-39EA-432D-060A-F4077AAD0A6A}"/>
                  </a:ext>
                </a:extLst>
              </p:cNvPr>
              <p:cNvSpPr/>
              <p:nvPr/>
            </p:nvSpPr>
            <p:spPr>
              <a:xfrm>
                <a:off x="9083163" y="1197126"/>
                <a:ext cx="27549" cy="37431"/>
              </a:xfrm>
              <a:custGeom>
                <a:avLst/>
                <a:gdLst>
                  <a:gd name="connsiteX0" fmla="*/ 10 w 27549"/>
                  <a:gd name="connsiteY0" fmla="*/ 23512 h 37431"/>
                  <a:gd name="connsiteX1" fmla="*/ 4125 w 27549"/>
                  <a:gd name="connsiteY1" fmla="*/ 7567 h 37431"/>
                  <a:gd name="connsiteX2" fmla="*/ 23670 w 27549"/>
                  <a:gd name="connsiteY2" fmla="*/ 3366 h 37431"/>
                  <a:gd name="connsiteX3" fmla="*/ 27528 w 27549"/>
                  <a:gd name="connsiteY3" fmla="*/ 16397 h 37431"/>
                  <a:gd name="connsiteX4" fmla="*/ 25642 w 27549"/>
                  <a:gd name="connsiteY4" fmla="*/ 28398 h 37431"/>
                  <a:gd name="connsiteX5" fmla="*/ 12355 w 27549"/>
                  <a:gd name="connsiteY5" fmla="*/ 37399 h 37431"/>
                  <a:gd name="connsiteX6" fmla="*/ 10 w 27549"/>
                  <a:gd name="connsiteY6" fmla="*/ 23512 h 37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49" h="37431">
                    <a:moveTo>
                      <a:pt x="10" y="23512"/>
                    </a:moveTo>
                    <a:cubicBezTo>
                      <a:pt x="-161" y="18111"/>
                      <a:pt x="1810" y="12368"/>
                      <a:pt x="4125" y="7567"/>
                    </a:cubicBezTo>
                    <a:cubicBezTo>
                      <a:pt x="7897" y="-234"/>
                      <a:pt x="17155" y="-2634"/>
                      <a:pt x="23670" y="3366"/>
                    </a:cubicBezTo>
                    <a:cubicBezTo>
                      <a:pt x="27357" y="6710"/>
                      <a:pt x="27357" y="11853"/>
                      <a:pt x="27528" y="16397"/>
                    </a:cubicBezTo>
                    <a:cubicBezTo>
                      <a:pt x="27699" y="20083"/>
                      <a:pt x="26842" y="25055"/>
                      <a:pt x="25642" y="28398"/>
                    </a:cubicBezTo>
                    <a:cubicBezTo>
                      <a:pt x="23670" y="33970"/>
                      <a:pt x="18355" y="37828"/>
                      <a:pt x="12355" y="37399"/>
                    </a:cubicBezTo>
                    <a:cubicBezTo>
                      <a:pt x="4725" y="36971"/>
                      <a:pt x="267" y="30627"/>
                      <a:pt x="10" y="2351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8" name="任意多边形: 形状 1957">
                <a:extLst>
                  <a:ext uri="{FF2B5EF4-FFF2-40B4-BE49-F238E27FC236}">
                    <a16:creationId xmlns:a16="http://schemas.microsoft.com/office/drawing/2014/main" id="{E72AB664-4653-24BC-E9C7-2676D36EFFB2}"/>
                  </a:ext>
                </a:extLst>
              </p:cNvPr>
              <p:cNvSpPr/>
              <p:nvPr/>
            </p:nvSpPr>
            <p:spPr>
              <a:xfrm>
                <a:off x="9078632" y="1142649"/>
                <a:ext cx="24783" cy="33527"/>
              </a:xfrm>
              <a:custGeom>
                <a:avLst/>
                <a:gdLst>
                  <a:gd name="connsiteX0" fmla="*/ 8656 w 24783"/>
                  <a:gd name="connsiteY0" fmla="*/ 1093 h 33527"/>
                  <a:gd name="connsiteX1" fmla="*/ 22200 w 24783"/>
                  <a:gd name="connsiteY1" fmla="*/ 5722 h 33527"/>
                  <a:gd name="connsiteX2" fmla="*/ 24600 w 24783"/>
                  <a:gd name="connsiteY2" fmla="*/ 16095 h 33527"/>
                  <a:gd name="connsiteX3" fmla="*/ 24600 w 24783"/>
                  <a:gd name="connsiteY3" fmla="*/ 16867 h 33527"/>
                  <a:gd name="connsiteX4" fmla="*/ 24686 w 24783"/>
                  <a:gd name="connsiteY4" fmla="*/ 17638 h 33527"/>
                  <a:gd name="connsiteX5" fmla="*/ 22457 w 24783"/>
                  <a:gd name="connsiteY5" fmla="*/ 28268 h 33527"/>
                  <a:gd name="connsiteX6" fmla="*/ 4027 w 24783"/>
                  <a:gd name="connsiteY6" fmla="*/ 29640 h 33527"/>
                  <a:gd name="connsiteX7" fmla="*/ 8656 w 24783"/>
                  <a:gd name="connsiteY7" fmla="*/ 1093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83" h="33527">
                    <a:moveTo>
                      <a:pt x="8656" y="1093"/>
                    </a:moveTo>
                    <a:cubicBezTo>
                      <a:pt x="13799" y="-1650"/>
                      <a:pt x="19457" y="1093"/>
                      <a:pt x="22200" y="5722"/>
                    </a:cubicBezTo>
                    <a:cubicBezTo>
                      <a:pt x="23914" y="8637"/>
                      <a:pt x="24429" y="12838"/>
                      <a:pt x="24600" y="16095"/>
                    </a:cubicBezTo>
                    <a:cubicBezTo>
                      <a:pt x="24600" y="16524"/>
                      <a:pt x="24600" y="16781"/>
                      <a:pt x="24600" y="16867"/>
                    </a:cubicBezTo>
                    <a:cubicBezTo>
                      <a:pt x="24600" y="17124"/>
                      <a:pt x="24686" y="17381"/>
                      <a:pt x="24686" y="17638"/>
                    </a:cubicBezTo>
                    <a:cubicBezTo>
                      <a:pt x="25029" y="21582"/>
                      <a:pt x="24514" y="24753"/>
                      <a:pt x="22457" y="28268"/>
                    </a:cubicBezTo>
                    <a:cubicBezTo>
                      <a:pt x="18771" y="34526"/>
                      <a:pt x="8570" y="35469"/>
                      <a:pt x="4027" y="29640"/>
                    </a:cubicBezTo>
                    <a:cubicBezTo>
                      <a:pt x="-2489" y="21496"/>
                      <a:pt x="-1203" y="6322"/>
                      <a:pt x="8656" y="109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9" name="任意多边形: 形状 1958">
                <a:extLst>
                  <a:ext uri="{FF2B5EF4-FFF2-40B4-BE49-F238E27FC236}">
                    <a16:creationId xmlns:a16="http://schemas.microsoft.com/office/drawing/2014/main" id="{4BBD6E09-03F2-98DF-DD3B-7D48471B6242}"/>
                  </a:ext>
                </a:extLst>
              </p:cNvPr>
              <p:cNvSpPr/>
              <p:nvPr/>
            </p:nvSpPr>
            <p:spPr>
              <a:xfrm>
                <a:off x="9119925" y="1154793"/>
                <a:ext cx="21760" cy="28321"/>
              </a:xfrm>
              <a:custGeom>
                <a:avLst/>
                <a:gdLst>
                  <a:gd name="connsiteX0" fmla="*/ 24 w 21760"/>
                  <a:gd name="connsiteY0" fmla="*/ 17238 h 28321"/>
                  <a:gd name="connsiteX1" fmla="*/ 16655 w 21760"/>
                  <a:gd name="connsiteY1" fmla="*/ 1379 h 28321"/>
                  <a:gd name="connsiteX2" fmla="*/ 21713 w 21760"/>
                  <a:gd name="connsiteY2" fmla="*/ 12095 h 28321"/>
                  <a:gd name="connsiteX3" fmla="*/ 20427 w 21760"/>
                  <a:gd name="connsiteY3" fmla="*/ 21096 h 28321"/>
                  <a:gd name="connsiteX4" fmla="*/ 9883 w 21760"/>
                  <a:gd name="connsiteY4" fmla="*/ 28297 h 28321"/>
                  <a:gd name="connsiteX5" fmla="*/ 24 w 21760"/>
                  <a:gd name="connsiteY5" fmla="*/ 17238 h 2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60" h="28321">
                    <a:moveTo>
                      <a:pt x="24" y="17238"/>
                    </a:moveTo>
                    <a:cubicBezTo>
                      <a:pt x="-490" y="9180"/>
                      <a:pt x="7225" y="-4364"/>
                      <a:pt x="16655" y="1379"/>
                    </a:cubicBezTo>
                    <a:cubicBezTo>
                      <a:pt x="20599" y="3779"/>
                      <a:pt x="21456" y="7894"/>
                      <a:pt x="21713" y="12095"/>
                    </a:cubicBezTo>
                    <a:cubicBezTo>
                      <a:pt x="21884" y="14924"/>
                      <a:pt x="21627" y="18610"/>
                      <a:pt x="20427" y="21096"/>
                    </a:cubicBezTo>
                    <a:cubicBezTo>
                      <a:pt x="18370" y="25382"/>
                      <a:pt x="15026" y="28640"/>
                      <a:pt x="9883" y="28297"/>
                    </a:cubicBezTo>
                    <a:cubicBezTo>
                      <a:pt x="3539" y="27954"/>
                      <a:pt x="367" y="22982"/>
                      <a:pt x="24" y="1723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0" name="任意多边形: 形状 1959">
                <a:extLst>
                  <a:ext uri="{FF2B5EF4-FFF2-40B4-BE49-F238E27FC236}">
                    <a16:creationId xmlns:a16="http://schemas.microsoft.com/office/drawing/2014/main" id="{8AA437F3-2F15-900F-5F99-100B59744054}"/>
                  </a:ext>
                </a:extLst>
              </p:cNvPr>
              <p:cNvSpPr/>
              <p:nvPr/>
            </p:nvSpPr>
            <p:spPr>
              <a:xfrm>
                <a:off x="9111352" y="1108280"/>
                <a:ext cx="22270" cy="25210"/>
              </a:xfrm>
              <a:custGeom>
                <a:avLst/>
                <a:gdLst>
                  <a:gd name="connsiteX0" fmla="*/ 2339 w 22270"/>
                  <a:gd name="connsiteY0" fmla="*/ 19174 h 25210"/>
                  <a:gd name="connsiteX1" fmla="*/ 1653 w 22270"/>
                  <a:gd name="connsiteY1" fmla="*/ 17203 h 25210"/>
                  <a:gd name="connsiteX2" fmla="*/ 24 w 22270"/>
                  <a:gd name="connsiteY2" fmla="*/ 8630 h 25210"/>
                  <a:gd name="connsiteX3" fmla="*/ 12026 w 22270"/>
                  <a:gd name="connsiteY3" fmla="*/ 486 h 25210"/>
                  <a:gd name="connsiteX4" fmla="*/ 20512 w 22270"/>
                  <a:gd name="connsiteY4" fmla="*/ 8030 h 25210"/>
                  <a:gd name="connsiteX5" fmla="*/ 20341 w 22270"/>
                  <a:gd name="connsiteY5" fmla="*/ 20889 h 25210"/>
                  <a:gd name="connsiteX6" fmla="*/ 6796 w 22270"/>
                  <a:gd name="connsiteY6" fmla="*/ 23803 h 25210"/>
                  <a:gd name="connsiteX7" fmla="*/ 3882 w 22270"/>
                  <a:gd name="connsiteY7" fmla="*/ 21575 h 25210"/>
                  <a:gd name="connsiteX8" fmla="*/ 2339 w 22270"/>
                  <a:gd name="connsiteY8" fmla="*/ 19174 h 2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70" h="25210">
                    <a:moveTo>
                      <a:pt x="2339" y="19174"/>
                    </a:moveTo>
                    <a:cubicBezTo>
                      <a:pt x="1310" y="16345"/>
                      <a:pt x="1138" y="15745"/>
                      <a:pt x="1653" y="17203"/>
                    </a:cubicBezTo>
                    <a:cubicBezTo>
                      <a:pt x="624" y="14288"/>
                      <a:pt x="-148" y="11716"/>
                      <a:pt x="24" y="8630"/>
                    </a:cubicBezTo>
                    <a:cubicBezTo>
                      <a:pt x="367" y="2801"/>
                      <a:pt x="6453" y="-1485"/>
                      <a:pt x="12026" y="486"/>
                    </a:cubicBezTo>
                    <a:cubicBezTo>
                      <a:pt x="16054" y="1944"/>
                      <a:pt x="18112" y="4515"/>
                      <a:pt x="20512" y="8030"/>
                    </a:cubicBezTo>
                    <a:cubicBezTo>
                      <a:pt x="23170" y="12059"/>
                      <a:pt x="22570" y="16945"/>
                      <a:pt x="20341" y="20889"/>
                    </a:cubicBezTo>
                    <a:cubicBezTo>
                      <a:pt x="17512" y="25861"/>
                      <a:pt x="11254" y="26118"/>
                      <a:pt x="6796" y="23803"/>
                    </a:cubicBezTo>
                    <a:cubicBezTo>
                      <a:pt x="5682" y="23289"/>
                      <a:pt x="4739" y="22518"/>
                      <a:pt x="3882" y="21575"/>
                    </a:cubicBezTo>
                    <a:cubicBezTo>
                      <a:pt x="3367" y="20717"/>
                      <a:pt x="2853" y="19946"/>
                      <a:pt x="2339" y="1917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1" name="任意多边形: 形状 1960">
                <a:extLst>
                  <a:ext uri="{FF2B5EF4-FFF2-40B4-BE49-F238E27FC236}">
                    <a16:creationId xmlns:a16="http://schemas.microsoft.com/office/drawing/2014/main" id="{A9C731CE-653B-4B53-8AA0-F6DFF6178D86}"/>
                  </a:ext>
                </a:extLst>
              </p:cNvPr>
              <p:cNvSpPr/>
              <p:nvPr/>
            </p:nvSpPr>
            <p:spPr>
              <a:xfrm>
                <a:off x="9178319" y="1182670"/>
                <a:ext cx="22902" cy="25740"/>
              </a:xfrm>
              <a:custGeom>
                <a:avLst/>
                <a:gdLst>
                  <a:gd name="connsiteX0" fmla="*/ 694 w 22902"/>
                  <a:gd name="connsiteY0" fmla="*/ 11564 h 25740"/>
                  <a:gd name="connsiteX1" fmla="*/ 6352 w 22902"/>
                  <a:gd name="connsiteY1" fmla="*/ 2820 h 25740"/>
                  <a:gd name="connsiteX2" fmla="*/ 20325 w 22902"/>
                  <a:gd name="connsiteY2" fmla="*/ 2906 h 25740"/>
                  <a:gd name="connsiteX3" fmla="*/ 22897 w 22902"/>
                  <a:gd name="connsiteY3" fmla="*/ 10879 h 25740"/>
                  <a:gd name="connsiteX4" fmla="*/ 21183 w 22902"/>
                  <a:gd name="connsiteY4" fmla="*/ 18337 h 25740"/>
                  <a:gd name="connsiteX5" fmla="*/ 7552 w 22902"/>
                  <a:gd name="connsiteY5" fmla="*/ 25195 h 25740"/>
                  <a:gd name="connsiteX6" fmla="*/ 694 w 22902"/>
                  <a:gd name="connsiteY6" fmla="*/ 11564 h 2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02" h="25740">
                    <a:moveTo>
                      <a:pt x="694" y="11564"/>
                    </a:moveTo>
                    <a:cubicBezTo>
                      <a:pt x="2323" y="8135"/>
                      <a:pt x="3952" y="5649"/>
                      <a:pt x="6352" y="2820"/>
                    </a:cubicBezTo>
                    <a:cubicBezTo>
                      <a:pt x="9781" y="-1123"/>
                      <a:pt x="16896" y="-780"/>
                      <a:pt x="20325" y="2906"/>
                    </a:cubicBezTo>
                    <a:cubicBezTo>
                      <a:pt x="22468" y="5307"/>
                      <a:pt x="22726" y="7792"/>
                      <a:pt x="22897" y="10879"/>
                    </a:cubicBezTo>
                    <a:cubicBezTo>
                      <a:pt x="22982" y="13022"/>
                      <a:pt x="22125" y="15336"/>
                      <a:pt x="21183" y="18337"/>
                    </a:cubicBezTo>
                    <a:cubicBezTo>
                      <a:pt x="19382" y="23909"/>
                      <a:pt x="13124" y="27081"/>
                      <a:pt x="7552" y="25195"/>
                    </a:cubicBezTo>
                    <a:cubicBezTo>
                      <a:pt x="2494" y="23480"/>
                      <a:pt x="-1706" y="16965"/>
                      <a:pt x="694" y="1156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2" name="任意多边形: 形状 1961">
                <a:extLst>
                  <a:ext uri="{FF2B5EF4-FFF2-40B4-BE49-F238E27FC236}">
                    <a16:creationId xmlns:a16="http://schemas.microsoft.com/office/drawing/2014/main" id="{7D1D047A-99C5-4B37-C05D-08D3B5D15D88}"/>
                  </a:ext>
                </a:extLst>
              </p:cNvPr>
              <p:cNvSpPr/>
              <p:nvPr/>
            </p:nvSpPr>
            <p:spPr>
              <a:xfrm>
                <a:off x="8951751" y="1448504"/>
                <a:ext cx="27342" cy="24742"/>
              </a:xfrm>
              <a:custGeom>
                <a:avLst/>
                <a:gdLst>
                  <a:gd name="connsiteX0" fmla="*/ 262 w 27342"/>
                  <a:gd name="connsiteY0" fmla="*/ 13449 h 24742"/>
                  <a:gd name="connsiteX1" fmla="*/ 12950 w 27342"/>
                  <a:gd name="connsiteY1" fmla="*/ 1019 h 24742"/>
                  <a:gd name="connsiteX2" fmla="*/ 24780 w 27342"/>
                  <a:gd name="connsiteY2" fmla="*/ 3334 h 24742"/>
                  <a:gd name="connsiteX3" fmla="*/ 25723 w 27342"/>
                  <a:gd name="connsiteY3" fmla="*/ 15335 h 24742"/>
                  <a:gd name="connsiteX4" fmla="*/ 5834 w 27342"/>
                  <a:gd name="connsiteY4" fmla="*/ 24337 h 24742"/>
                  <a:gd name="connsiteX5" fmla="*/ 262 w 27342"/>
                  <a:gd name="connsiteY5" fmla="*/ 13449 h 2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42" h="24742">
                    <a:moveTo>
                      <a:pt x="262" y="13449"/>
                    </a:moveTo>
                    <a:cubicBezTo>
                      <a:pt x="1462" y="7877"/>
                      <a:pt x="8320" y="3505"/>
                      <a:pt x="12950" y="1019"/>
                    </a:cubicBezTo>
                    <a:cubicBezTo>
                      <a:pt x="16807" y="-1038"/>
                      <a:pt x="21865" y="162"/>
                      <a:pt x="24780" y="3334"/>
                    </a:cubicBezTo>
                    <a:cubicBezTo>
                      <a:pt x="27437" y="6420"/>
                      <a:pt x="28466" y="11992"/>
                      <a:pt x="25723" y="15335"/>
                    </a:cubicBezTo>
                    <a:cubicBezTo>
                      <a:pt x="20922" y="21250"/>
                      <a:pt x="13721" y="26223"/>
                      <a:pt x="5834" y="24337"/>
                    </a:cubicBezTo>
                    <a:cubicBezTo>
                      <a:pt x="862" y="23136"/>
                      <a:pt x="-681" y="17736"/>
                      <a:pt x="262" y="1344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3" name="任意多边形: 形状 1962">
                <a:extLst>
                  <a:ext uri="{FF2B5EF4-FFF2-40B4-BE49-F238E27FC236}">
                    <a16:creationId xmlns:a16="http://schemas.microsoft.com/office/drawing/2014/main" id="{42C41158-1A41-393F-C78D-07FD77846508}"/>
                  </a:ext>
                </a:extLst>
              </p:cNvPr>
              <p:cNvSpPr/>
              <p:nvPr/>
            </p:nvSpPr>
            <p:spPr>
              <a:xfrm>
                <a:off x="8968577" y="1491346"/>
                <a:ext cx="25054" cy="24087"/>
              </a:xfrm>
              <a:custGeom>
                <a:avLst/>
                <a:gdLst>
                  <a:gd name="connsiteX0" fmla="*/ 581 w 25054"/>
                  <a:gd name="connsiteY0" fmla="*/ 11242 h 24087"/>
                  <a:gd name="connsiteX1" fmla="*/ 12497 w 25054"/>
                  <a:gd name="connsiteY1" fmla="*/ 354 h 24087"/>
                  <a:gd name="connsiteX2" fmla="*/ 23984 w 25054"/>
                  <a:gd name="connsiteY2" fmla="*/ 6098 h 24087"/>
                  <a:gd name="connsiteX3" fmla="*/ 21498 w 25054"/>
                  <a:gd name="connsiteY3" fmla="*/ 18614 h 24087"/>
                  <a:gd name="connsiteX4" fmla="*/ 18412 w 25054"/>
                  <a:gd name="connsiteY4" fmla="*/ 20843 h 24087"/>
                  <a:gd name="connsiteX5" fmla="*/ 16783 w 25054"/>
                  <a:gd name="connsiteY5" fmla="*/ 21871 h 24087"/>
                  <a:gd name="connsiteX6" fmla="*/ 11554 w 25054"/>
                  <a:gd name="connsiteY6" fmla="*/ 23843 h 24087"/>
                  <a:gd name="connsiteX7" fmla="*/ 581 w 25054"/>
                  <a:gd name="connsiteY7" fmla="*/ 11242 h 2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054" h="24087">
                    <a:moveTo>
                      <a:pt x="581" y="11242"/>
                    </a:moveTo>
                    <a:cubicBezTo>
                      <a:pt x="2810" y="5584"/>
                      <a:pt x="6754" y="2155"/>
                      <a:pt x="12497" y="354"/>
                    </a:cubicBezTo>
                    <a:cubicBezTo>
                      <a:pt x="16955" y="-1103"/>
                      <a:pt x="22098" y="2155"/>
                      <a:pt x="23984" y="6098"/>
                    </a:cubicBezTo>
                    <a:cubicBezTo>
                      <a:pt x="26127" y="10384"/>
                      <a:pt x="24927" y="15442"/>
                      <a:pt x="21498" y="18614"/>
                    </a:cubicBezTo>
                    <a:cubicBezTo>
                      <a:pt x="20641" y="19471"/>
                      <a:pt x="19612" y="20243"/>
                      <a:pt x="18412" y="20843"/>
                    </a:cubicBezTo>
                    <a:cubicBezTo>
                      <a:pt x="19955" y="19728"/>
                      <a:pt x="19441" y="20071"/>
                      <a:pt x="16783" y="21871"/>
                    </a:cubicBezTo>
                    <a:cubicBezTo>
                      <a:pt x="15154" y="22814"/>
                      <a:pt x="13355" y="23414"/>
                      <a:pt x="11554" y="23843"/>
                    </a:cubicBezTo>
                    <a:cubicBezTo>
                      <a:pt x="4867" y="25558"/>
                      <a:pt x="-2076" y="17928"/>
                      <a:pt x="581" y="1124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46" name="图形 2">
              <a:extLst>
                <a:ext uri="{FF2B5EF4-FFF2-40B4-BE49-F238E27FC236}">
                  <a16:creationId xmlns:a16="http://schemas.microsoft.com/office/drawing/2014/main" id="{67C64EBF-AFD1-3054-BFB6-C8DBE97E4E49}"/>
                </a:ext>
              </a:extLst>
            </p:cNvPr>
            <p:cNvGrpSpPr/>
            <p:nvPr/>
          </p:nvGrpSpPr>
          <p:grpSpPr>
            <a:xfrm>
              <a:off x="6681758" y="1977094"/>
              <a:ext cx="950873" cy="965537"/>
              <a:chOff x="6681758" y="1977094"/>
              <a:chExt cx="950873" cy="965537"/>
            </a:xfrm>
          </p:grpSpPr>
          <p:sp>
            <p:nvSpPr>
              <p:cNvPr id="1914" name="任意多边形: 形状 1913">
                <a:extLst>
                  <a:ext uri="{FF2B5EF4-FFF2-40B4-BE49-F238E27FC236}">
                    <a16:creationId xmlns:a16="http://schemas.microsoft.com/office/drawing/2014/main" id="{2ECA3A43-18EF-8334-F23A-0AF1A321432F}"/>
                  </a:ext>
                </a:extLst>
              </p:cNvPr>
              <p:cNvSpPr/>
              <p:nvPr/>
            </p:nvSpPr>
            <p:spPr>
              <a:xfrm>
                <a:off x="6754364" y="1977094"/>
                <a:ext cx="159794" cy="330133"/>
              </a:xfrm>
              <a:custGeom>
                <a:avLst/>
                <a:gdLst>
                  <a:gd name="connsiteX0" fmla="*/ 1632 w 159794"/>
                  <a:gd name="connsiteY0" fmla="*/ 410 h 330133"/>
                  <a:gd name="connsiteX1" fmla="*/ 1375 w 159794"/>
                  <a:gd name="connsiteY1" fmla="*/ 496 h 330133"/>
                  <a:gd name="connsiteX2" fmla="*/ 1032 w 159794"/>
                  <a:gd name="connsiteY2" fmla="*/ 753 h 330133"/>
                  <a:gd name="connsiteX3" fmla="*/ 604 w 159794"/>
                  <a:gd name="connsiteY3" fmla="*/ 1182 h 330133"/>
                  <a:gd name="connsiteX4" fmla="*/ 346 w 159794"/>
                  <a:gd name="connsiteY4" fmla="*/ 1610 h 330133"/>
                  <a:gd name="connsiteX5" fmla="*/ 261 w 159794"/>
                  <a:gd name="connsiteY5" fmla="*/ 1782 h 330133"/>
                  <a:gd name="connsiteX6" fmla="*/ 89 w 159794"/>
                  <a:gd name="connsiteY6" fmla="*/ 3496 h 330133"/>
                  <a:gd name="connsiteX7" fmla="*/ 175 w 159794"/>
                  <a:gd name="connsiteY7" fmla="*/ 3582 h 330133"/>
                  <a:gd name="connsiteX8" fmla="*/ 4375 w 159794"/>
                  <a:gd name="connsiteY8" fmla="*/ 90164 h 330133"/>
                  <a:gd name="connsiteX9" fmla="*/ 37637 w 159794"/>
                  <a:gd name="connsiteY9" fmla="*/ 198520 h 330133"/>
                  <a:gd name="connsiteX10" fmla="*/ 152251 w 159794"/>
                  <a:gd name="connsiteY10" fmla="*/ 329508 h 330133"/>
                  <a:gd name="connsiteX11" fmla="*/ 158423 w 159794"/>
                  <a:gd name="connsiteY11" fmla="*/ 327365 h 330133"/>
                  <a:gd name="connsiteX12" fmla="*/ 159795 w 159794"/>
                  <a:gd name="connsiteY12" fmla="*/ 324279 h 330133"/>
                  <a:gd name="connsiteX13" fmla="*/ 152765 w 159794"/>
                  <a:gd name="connsiteY13" fmla="*/ 239926 h 330133"/>
                  <a:gd name="connsiteX14" fmla="*/ 116075 w 159794"/>
                  <a:gd name="connsiteY14" fmla="*/ 158315 h 330133"/>
                  <a:gd name="connsiteX15" fmla="*/ 55296 w 159794"/>
                  <a:gd name="connsiteY15" fmla="*/ 89735 h 330133"/>
                  <a:gd name="connsiteX16" fmla="*/ 20149 w 159794"/>
                  <a:gd name="connsiteY16" fmla="*/ 40272 h 330133"/>
                  <a:gd name="connsiteX17" fmla="*/ 5319 w 159794"/>
                  <a:gd name="connsiteY17" fmla="*/ 1353 h 330133"/>
                  <a:gd name="connsiteX18" fmla="*/ 1632 w 159794"/>
                  <a:gd name="connsiteY18" fmla="*/ 410 h 330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9794" h="330133">
                    <a:moveTo>
                      <a:pt x="1632" y="410"/>
                    </a:moveTo>
                    <a:cubicBezTo>
                      <a:pt x="1547" y="410"/>
                      <a:pt x="1461" y="496"/>
                      <a:pt x="1375" y="496"/>
                    </a:cubicBezTo>
                    <a:cubicBezTo>
                      <a:pt x="1289" y="581"/>
                      <a:pt x="1118" y="667"/>
                      <a:pt x="1032" y="753"/>
                    </a:cubicBezTo>
                    <a:cubicBezTo>
                      <a:pt x="861" y="924"/>
                      <a:pt x="775" y="1096"/>
                      <a:pt x="604" y="1182"/>
                    </a:cubicBezTo>
                    <a:cubicBezTo>
                      <a:pt x="518" y="1353"/>
                      <a:pt x="432" y="1439"/>
                      <a:pt x="346" y="1610"/>
                    </a:cubicBezTo>
                    <a:cubicBezTo>
                      <a:pt x="346" y="1696"/>
                      <a:pt x="346" y="1696"/>
                      <a:pt x="261" y="1782"/>
                    </a:cubicBezTo>
                    <a:cubicBezTo>
                      <a:pt x="3" y="2296"/>
                      <a:pt x="-82" y="2896"/>
                      <a:pt x="89" y="3496"/>
                    </a:cubicBezTo>
                    <a:cubicBezTo>
                      <a:pt x="89" y="3496"/>
                      <a:pt x="89" y="3582"/>
                      <a:pt x="175" y="3582"/>
                    </a:cubicBezTo>
                    <a:cubicBezTo>
                      <a:pt x="1632" y="31957"/>
                      <a:pt x="-511" y="62132"/>
                      <a:pt x="4375" y="90164"/>
                    </a:cubicBezTo>
                    <a:cubicBezTo>
                      <a:pt x="10891" y="127712"/>
                      <a:pt x="24092" y="163116"/>
                      <a:pt x="37637" y="198520"/>
                    </a:cubicBezTo>
                    <a:cubicBezTo>
                      <a:pt x="58297" y="252699"/>
                      <a:pt x="102445" y="300962"/>
                      <a:pt x="152251" y="329508"/>
                    </a:cubicBezTo>
                    <a:cubicBezTo>
                      <a:pt x="154909" y="331051"/>
                      <a:pt x="157395" y="329508"/>
                      <a:pt x="158423" y="327365"/>
                    </a:cubicBezTo>
                    <a:cubicBezTo>
                      <a:pt x="159281" y="326765"/>
                      <a:pt x="159795" y="325736"/>
                      <a:pt x="159795" y="324279"/>
                    </a:cubicBezTo>
                    <a:cubicBezTo>
                      <a:pt x="158766" y="295218"/>
                      <a:pt x="159195" y="268386"/>
                      <a:pt x="152765" y="239926"/>
                    </a:cubicBezTo>
                    <a:cubicBezTo>
                      <a:pt x="146079" y="210265"/>
                      <a:pt x="134249" y="182747"/>
                      <a:pt x="116075" y="158315"/>
                    </a:cubicBezTo>
                    <a:cubicBezTo>
                      <a:pt x="97901" y="133798"/>
                      <a:pt x="74327" y="113653"/>
                      <a:pt x="55296" y="89735"/>
                    </a:cubicBezTo>
                    <a:cubicBezTo>
                      <a:pt x="42609" y="73791"/>
                      <a:pt x="30350" y="58017"/>
                      <a:pt x="20149" y="40272"/>
                    </a:cubicBezTo>
                    <a:cubicBezTo>
                      <a:pt x="13291" y="28356"/>
                      <a:pt x="11062" y="13869"/>
                      <a:pt x="5319" y="1353"/>
                    </a:cubicBezTo>
                    <a:cubicBezTo>
                      <a:pt x="4718" y="-190"/>
                      <a:pt x="2918" y="-276"/>
                      <a:pt x="1632" y="41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5" name="任意多边形: 形状 1914">
                <a:extLst>
                  <a:ext uri="{FF2B5EF4-FFF2-40B4-BE49-F238E27FC236}">
                    <a16:creationId xmlns:a16="http://schemas.microsoft.com/office/drawing/2014/main" id="{52705075-9357-B5A1-7F19-D6AFE3A1B5F9}"/>
                  </a:ext>
                </a:extLst>
              </p:cNvPr>
              <p:cNvSpPr/>
              <p:nvPr/>
            </p:nvSpPr>
            <p:spPr>
              <a:xfrm>
                <a:off x="6681758" y="2271198"/>
                <a:ext cx="287098" cy="148943"/>
              </a:xfrm>
              <a:custGeom>
                <a:avLst/>
                <a:gdLst>
                  <a:gd name="connsiteX0" fmla="*/ 82382 w 287098"/>
                  <a:gd name="connsiteY0" fmla="*/ 18088 h 148943"/>
                  <a:gd name="connsiteX1" fmla="*/ 4115 w 287098"/>
                  <a:gd name="connsiteY1" fmla="*/ 0 h 148943"/>
                  <a:gd name="connsiteX2" fmla="*/ 3772 w 287098"/>
                  <a:gd name="connsiteY2" fmla="*/ 0 h 148943"/>
                  <a:gd name="connsiteX3" fmla="*/ 3343 w 287098"/>
                  <a:gd name="connsiteY3" fmla="*/ 0 h 148943"/>
                  <a:gd name="connsiteX4" fmla="*/ 2400 w 287098"/>
                  <a:gd name="connsiteY4" fmla="*/ 171 h 148943"/>
                  <a:gd name="connsiteX5" fmla="*/ 2229 w 287098"/>
                  <a:gd name="connsiteY5" fmla="*/ 257 h 148943"/>
                  <a:gd name="connsiteX6" fmla="*/ 1372 w 287098"/>
                  <a:gd name="connsiteY6" fmla="*/ 771 h 148943"/>
                  <a:gd name="connsiteX7" fmla="*/ 1029 w 287098"/>
                  <a:gd name="connsiteY7" fmla="*/ 1114 h 148943"/>
                  <a:gd name="connsiteX8" fmla="*/ 772 w 287098"/>
                  <a:gd name="connsiteY8" fmla="*/ 1457 h 148943"/>
                  <a:gd name="connsiteX9" fmla="*/ 1715 w 287098"/>
                  <a:gd name="connsiteY9" fmla="*/ 6001 h 148943"/>
                  <a:gd name="connsiteX10" fmla="*/ 122072 w 287098"/>
                  <a:gd name="connsiteY10" fmla="*/ 95155 h 148943"/>
                  <a:gd name="connsiteX11" fmla="*/ 200768 w 287098"/>
                  <a:gd name="connsiteY11" fmla="*/ 118729 h 148943"/>
                  <a:gd name="connsiteX12" fmla="*/ 279378 w 287098"/>
                  <a:gd name="connsiteY12" fmla="*/ 148047 h 148943"/>
                  <a:gd name="connsiteX13" fmla="*/ 285550 w 287098"/>
                  <a:gd name="connsiteY13" fmla="*/ 145818 h 148943"/>
                  <a:gd name="connsiteX14" fmla="*/ 285893 w 287098"/>
                  <a:gd name="connsiteY14" fmla="*/ 139903 h 148943"/>
                  <a:gd name="connsiteX15" fmla="*/ 158848 w 287098"/>
                  <a:gd name="connsiteY15" fmla="*/ 37633 h 148943"/>
                  <a:gd name="connsiteX16" fmla="*/ 82382 w 287098"/>
                  <a:gd name="connsiteY16" fmla="*/ 18088 h 148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7098" h="148943">
                    <a:moveTo>
                      <a:pt x="82382" y="18088"/>
                    </a:moveTo>
                    <a:cubicBezTo>
                      <a:pt x="55378" y="14316"/>
                      <a:pt x="30604" y="4458"/>
                      <a:pt x="4115" y="0"/>
                    </a:cubicBezTo>
                    <a:cubicBezTo>
                      <a:pt x="3943" y="0"/>
                      <a:pt x="3858" y="0"/>
                      <a:pt x="3772" y="0"/>
                    </a:cubicBezTo>
                    <a:cubicBezTo>
                      <a:pt x="3600" y="0"/>
                      <a:pt x="3429" y="0"/>
                      <a:pt x="3343" y="0"/>
                    </a:cubicBezTo>
                    <a:cubicBezTo>
                      <a:pt x="3000" y="0"/>
                      <a:pt x="2743" y="86"/>
                      <a:pt x="2400" y="171"/>
                    </a:cubicBezTo>
                    <a:cubicBezTo>
                      <a:pt x="2315" y="171"/>
                      <a:pt x="2315" y="257"/>
                      <a:pt x="2229" y="257"/>
                    </a:cubicBezTo>
                    <a:cubicBezTo>
                      <a:pt x="1886" y="343"/>
                      <a:pt x="1629" y="514"/>
                      <a:pt x="1372" y="771"/>
                    </a:cubicBezTo>
                    <a:cubicBezTo>
                      <a:pt x="1286" y="857"/>
                      <a:pt x="1114" y="943"/>
                      <a:pt x="1029" y="1114"/>
                    </a:cubicBezTo>
                    <a:cubicBezTo>
                      <a:pt x="943" y="1200"/>
                      <a:pt x="857" y="1372"/>
                      <a:pt x="772" y="1457"/>
                    </a:cubicBezTo>
                    <a:cubicBezTo>
                      <a:pt x="-343" y="2829"/>
                      <a:pt x="-429" y="4886"/>
                      <a:pt x="1715" y="6001"/>
                    </a:cubicBezTo>
                    <a:cubicBezTo>
                      <a:pt x="47063" y="29232"/>
                      <a:pt x="74324" y="75867"/>
                      <a:pt x="122072" y="95155"/>
                    </a:cubicBezTo>
                    <a:cubicBezTo>
                      <a:pt x="147447" y="105442"/>
                      <a:pt x="174193" y="112300"/>
                      <a:pt x="200768" y="118729"/>
                    </a:cubicBezTo>
                    <a:cubicBezTo>
                      <a:pt x="228286" y="125330"/>
                      <a:pt x="256232" y="130473"/>
                      <a:pt x="279378" y="148047"/>
                    </a:cubicBezTo>
                    <a:cubicBezTo>
                      <a:pt x="282035" y="150105"/>
                      <a:pt x="284693" y="148304"/>
                      <a:pt x="285550" y="145818"/>
                    </a:cubicBezTo>
                    <a:cubicBezTo>
                      <a:pt x="287179" y="144361"/>
                      <a:pt x="287865" y="141875"/>
                      <a:pt x="285893" y="139903"/>
                    </a:cubicBezTo>
                    <a:cubicBezTo>
                      <a:pt x="246545" y="99269"/>
                      <a:pt x="210969" y="62065"/>
                      <a:pt x="158848" y="37633"/>
                    </a:cubicBezTo>
                    <a:cubicBezTo>
                      <a:pt x="134588" y="26146"/>
                      <a:pt x="108614" y="21774"/>
                      <a:pt x="82382" y="1808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6" name="任意多边形: 形状 1915">
                <a:extLst>
                  <a:ext uri="{FF2B5EF4-FFF2-40B4-BE49-F238E27FC236}">
                    <a16:creationId xmlns:a16="http://schemas.microsoft.com/office/drawing/2014/main" id="{05F9104C-4727-BE36-E055-E5A0B7151AC6}"/>
                  </a:ext>
                </a:extLst>
              </p:cNvPr>
              <p:cNvSpPr/>
              <p:nvPr/>
            </p:nvSpPr>
            <p:spPr>
              <a:xfrm>
                <a:off x="6696241" y="2428916"/>
                <a:ext cx="341443" cy="75995"/>
              </a:xfrm>
              <a:custGeom>
                <a:avLst/>
                <a:gdLst>
                  <a:gd name="connsiteX0" fmla="*/ 188085 w 341443"/>
                  <a:gd name="connsiteY0" fmla="*/ 3273 h 75995"/>
                  <a:gd name="connsiteX1" fmla="*/ 6263 w 341443"/>
                  <a:gd name="connsiteY1" fmla="*/ 1730 h 75995"/>
                  <a:gd name="connsiteX2" fmla="*/ 4377 w 341443"/>
                  <a:gd name="connsiteY2" fmla="*/ 444 h 75995"/>
                  <a:gd name="connsiteX3" fmla="*/ 91 w 341443"/>
                  <a:gd name="connsiteY3" fmla="*/ 3187 h 75995"/>
                  <a:gd name="connsiteX4" fmla="*/ 1291 w 341443"/>
                  <a:gd name="connsiteY4" fmla="*/ 6016 h 75995"/>
                  <a:gd name="connsiteX5" fmla="*/ 3262 w 341443"/>
                  <a:gd name="connsiteY5" fmla="*/ 6874 h 75995"/>
                  <a:gd name="connsiteX6" fmla="*/ 146509 w 341443"/>
                  <a:gd name="connsiteY6" fmla="*/ 74425 h 75995"/>
                  <a:gd name="connsiteX7" fmla="*/ 335704 w 341443"/>
                  <a:gd name="connsiteY7" fmla="*/ 64909 h 75995"/>
                  <a:gd name="connsiteX8" fmla="*/ 339305 w 341443"/>
                  <a:gd name="connsiteY8" fmla="*/ 56423 h 75995"/>
                  <a:gd name="connsiteX9" fmla="*/ 339133 w 341443"/>
                  <a:gd name="connsiteY9" fmla="*/ 56251 h 75995"/>
                  <a:gd name="connsiteX10" fmla="*/ 271839 w 341443"/>
                  <a:gd name="connsiteY10" fmla="*/ 19303 h 75995"/>
                  <a:gd name="connsiteX11" fmla="*/ 188085 w 341443"/>
                  <a:gd name="connsiteY11" fmla="*/ 3273 h 7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443" h="75995">
                    <a:moveTo>
                      <a:pt x="188085" y="3273"/>
                    </a:moveTo>
                    <a:cubicBezTo>
                      <a:pt x="125506" y="1558"/>
                      <a:pt x="68070" y="18446"/>
                      <a:pt x="6263" y="1730"/>
                    </a:cubicBezTo>
                    <a:cubicBezTo>
                      <a:pt x="5577" y="1301"/>
                      <a:pt x="4977" y="873"/>
                      <a:pt x="4377" y="444"/>
                    </a:cubicBezTo>
                    <a:cubicBezTo>
                      <a:pt x="2320" y="-927"/>
                      <a:pt x="5" y="1130"/>
                      <a:pt x="91" y="3187"/>
                    </a:cubicBezTo>
                    <a:cubicBezTo>
                      <a:pt x="-167" y="4216"/>
                      <a:pt x="91" y="5416"/>
                      <a:pt x="1291" y="6016"/>
                    </a:cubicBezTo>
                    <a:cubicBezTo>
                      <a:pt x="1977" y="6359"/>
                      <a:pt x="2662" y="6616"/>
                      <a:pt x="3262" y="6874"/>
                    </a:cubicBezTo>
                    <a:cubicBezTo>
                      <a:pt x="45353" y="43049"/>
                      <a:pt x="90788" y="67052"/>
                      <a:pt x="146509" y="74425"/>
                    </a:cubicBezTo>
                    <a:cubicBezTo>
                      <a:pt x="210288" y="82826"/>
                      <a:pt x="272439" y="54279"/>
                      <a:pt x="335704" y="64909"/>
                    </a:cubicBezTo>
                    <a:cubicBezTo>
                      <a:pt x="341105" y="65852"/>
                      <a:pt x="343505" y="58394"/>
                      <a:pt x="339305" y="56423"/>
                    </a:cubicBezTo>
                    <a:cubicBezTo>
                      <a:pt x="339219" y="56337"/>
                      <a:pt x="339219" y="56337"/>
                      <a:pt x="339133" y="56251"/>
                    </a:cubicBezTo>
                    <a:cubicBezTo>
                      <a:pt x="315987" y="45535"/>
                      <a:pt x="295842" y="28219"/>
                      <a:pt x="271839" y="19303"/>
                    </a:cubicBezTo>
                    <a:cubicBezTo>
                      <a:pt x="244921" y="9274"/>
                      <a:pt x="216803" y="4130"/>
                      <a:pt x="188085" y="327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7" name="任意多边形: 形状 1916">
                <a:extLst>
                  <a:ext uri="{FF2B5EF4-FFF2-40B4-BE49-F238E27FC236}">
                    <a16:creationId xmlns:a16="http://schemas.microsoft.com/office/drawing/2014/main" id="{EF6351B1-EA5B-127C-FCEC-B7405F9925EB}"/>
                  </a:ext>
                </a:extLst>
              </p:cNvPr>
              <p:cNvSpPr/>
              <p:nvPr/>
            </p:nvSpPr>
            <p:spPr>
              <a:xfrm>
                <a:off x="6707752" y="2548960"/>
                <a:ext cx="427274" cy="81038"/>
              </a:xfrm>
              <a:custGeom>
                <a:avLst/>
                <a:gdLst>
                  <a:gd name="connsiteX0" fmla="*/ 225695 w 427274"/>
                  <a:gd name="connsiteY0" fmla="*/ 6931 h 81038"/>
                  <a:gd name="connsiteX1" fmla="*/ 117338 w 427274"/>
                  <a:gd name="connsiteY1" fmla="*/ 27762 h 81038"/>
                  <a:gd name="connsiteX2" fmla="*/ 2553 w 427274"/>
                  <a:gd name="connsiteY2" fmla="*/ 26562 h 81038"/>
                  <a:gd name="connsiteX3" fmla="*/ 1267 w 427274"/>
                  <a:gd name="connsiteY3" fmla="*/ 31534 h 81038"/>
                  <a:gd name="connsiteX4" fmla="*/ 2467 w 427274"/>
                  <a:gd name="connsiteY4" fmla="*/ 32991 h 81038"/>
                  <a:gd name="connsiteX5" fmla="*/ 207350 w 427274"/>
                  <a:gd name="connsiteY5" fmla="*/ 79368 h 81038"/>
                  <a:gd name="connsiteX6" fmla="*/ 314249 w 427274"/>
                  <a:gd name="connsiteY6" fmla="*/ 55194 h 81038"/>
                  <a:gd name="connsiteX7" fmla="*/ 421405 w 427274"/>
                  <a:gd name="connsiteY7" fmla="*/ 34106 h 81038"/>
                  <a:gd name="connsiteX8" fmla="*/ 423891 w 427274"/>
                  <a:gd name="connsiteY8" fmla="*/ 25104 h 81038"/>
                  <a:gd name="connsiteX9" fmla="*/ 423205 w 427274"/>
                  <a:gd name="connsiteY9" fmla="*/ 25019 h 81038"/>
                  <a:gd name="connsiteX10" fmla="*/ 422691 w 427274"/>
                  <a:gd name="connsiteY10" fmla="*/ 24590 h 81038"/>
                  <a:gd name="connsiteX11" fmla="*/ 225695 w 427274"/>
                  <a:gd name="connsiteY11" fmla="*/ 6931 h 8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7274" h="81038">
                    <a:moveTo>
                      <a:pt x="225695" y="6931"/>
                    </a:moveTo>
                    <a:cubicBezTo>
                      <a:pt x="189347" y="12503"/>
                      <a:pt x="153686" y="21847"/>
                      <a:pt x="117338" y="27762"/>
                    </a:cubicBezTo>
                    <a:cubicBezTo>
                      <a:pt x="77905" y="34191"/>
                      <a:pt x="41900" y="31362"/>
                      <a:pt x="2553" y="26562"/>
                    </a:cubicBezTo>
                    <a:cubicBezTo>
                      <a:pt x="-448" y="26219"/>
                      <a:pt x="-705" y="30077"/>
                      <a:pt x="1267" y="31534"/>
                    </a:cubicBezTo>
                    <a:cubicBezTo>
                      <a:pt x="1438" y="32134"/>
                      <a:pt x="1781" y="32648"/>
                      <a:pt x="2467" y="32991"/>
                    </a:cubicBezTo>
                    <a:cubicBezTo>
                      <a:pt x="67447" y="64881"/>
                      <a:pt x="134141" y="87512"/>
                      <a:pt x="207350" y="79368"/>
                    </a:cubicBezTo>
                    <a:cubicBezTo>
                      <a:pt x="243440" y="75339"/>
                      <a:pt x="279873" y="66767"/>
                      <a:pt x="314249" y="55194"/>
                    </a:cubicBezTo>
                    <a:cubicBezTo>
                      <a:pt x="349653" y="43278"/>
                      <a:pt x="383172" y="28705"/>
                      <a:pt x="421405" y="34106"/>
                    </a:cubicBezTo>
                    <a:cubicBezTo>
                      <a:pt x="427320" y="34963"/>
                      <a:pt x="429806" y="25962"/>
                      <a:pt x="423891" y="25104"/>
                    </a:cubicBezTo>
                    <a:cubicBezTo>
                      <a:pt x="423634" y="25104"/>
                      <a:pt x="423377" y="25104"/>
                      <a:pt x="423205" y="25019"/>
                    </a:cubicBezTo>
                    <a:cubicBezTo>
                      <a:pt x="423034" y="24847"/>
                      <a:pt x="422862" y="24676"/>
                      <a:pt x="422691" y="24590"/>
                    </a:cubicBezTo>
                    <a:cubicBezTo>
                      <a:pt x="361312" y="-5756"/>
                      <a:pt x="291875" y="-3271"/>
                      <a:pt x="225695" y="693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8" name="任意多边形: 形状 1917">
                <a:extLst>
                  <a:ext uri="{FF2B5EF4-FFF2-40B4-BE49-F238E27FC236}">
                    <a16:creationId xmlns:a16="http://schemas.microsoft.com/office/drawing/2014/main" id="{58008D05-E4E7-5B4B-E284-DF178D5431E7}"/>
                  </a:ext>
                </a:extLst>
              </p:cNvPr>
              <p:cNvSpPr/>
              <p:nvPr/>
            </p:nvSpPr>
            <p:spPr>
              <a:xfrm>
                <a:off x="6799110" y="2627138"/>
                <a:ext cx="423916" cy="129793"/>
              </a:xfrm>
              <a:custGeom>
                <a:avLst/>
                <a:gdLst>
                  <a:gd name="connsiteX0" fmla="*/ 414744 w 423916"/>
                  <a:gd name="connsiteY0" fmla="*/ 12934 h 129793"/>
                  <a:gd name="connsiteX1" fmla="*/ 226749 w 423916"/>
                  <a:gd name="connsiteY1" fmla="*/ 29050 h 129793"/>
                  <a:gd name="connsiteX2" fmla="*/ 2664 w 423916"/>
                  <a:gd name="connsiteY2" fmla="*/ 105689 h 129793"/>
                  <a:gd name="connsiteX3" fmla="*/ 435 w 423916"/>
                  <a:gd name="connsiteY3" fmla="*/ 109460 h 129793"/>
                  <a:gd name="connsiteX4" fmla="*/ 2064 w 423916"/>
                  <a:gd name="connsiteY4" fmla="*/ 113747 h 129793"/>
                  <a:gd name="connsiteX5" fmla="*/ 201031 w 423916"/>
                  <a:gd name="connsiteY5" fmla="*/ 111432 h 129793"/>
                  <a:gd name="connsiteX6" fmla="*/ 306645 w 423916"/>
                  <a:gd name="connsiteY6" fmla="*/ 60940 h 129793"/>
                  <a:gd name="connsiteX7" fmla="*/ 419459 w 423916"/>
                  <a:gd name="connsiteY7" fmla="*/ 22364 h 129793"/>
                  <a:gd name="connsiteX8" fmla="*/ 419373 w 423916"/>
                  <a:gd name="connsiteY8" fmla="*/ 13105 h 129793"/>
                  <a:gd name="connsiteX9" fmla="*/ 414744 w 423916"/>
                  <a:gd name="connsiteY9" fmla="*/ 12934 h 129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3916" h="129793">
                    <a:moveTo>
                      <a:pt x="414744" y="12934"/>
                    </a:moveTo>
                    <a:cubicBezTo>
                      <a:pt x="352508" y="-10297"/>
                      <a:pt x="285042" y="-610"/>
                      <a:pt x="226749" y="29050"/>
                    </a:cubicBezTo>
                    <a:cubicBezTo>
                      <a:pt x="156197" y="64883"/>
                      <a:pt x="86331" y="116404"/>
                      <a:pt x="2664" y="105689"/>
                    </a:cubicBezTo>
                    <a:cubicBezTo>
                      <a:pt x="435" y="105431"/>
                      <a:pt x="-336" y="107746"/>
                      <a:pt x="435" y="109460"/>
                    </a:cubicBezTo>
                    <a:cubicBezTo>
                      <a:pt x="-422" y="110918"/>
                      <a:pt x="-79" y="113061"/>
                      <a:pt x="2064" y="113747"/>
                    </a:cubicBezTo>
                    <a:cubicBezTo>
                      <a:pt x="68672" y="135178"/>
                      <a:pt x="135280" y="135864"/>
                      <a:pt x="201031" y="111432"/>
                    </a:cubicBezTo>
                    <a:cubicBezTo>
                      <a:pt x="237636" y="97802"/>
                      <a:pt x="272869" y="80571"/>
                      <a:pt x="306645" y="60940"/>
                    </a:cubicBezTo>
                    <a:cubicBezTo>
                      <a:pt x="340763" y="41138"/>
                      <a:pt x="378482" y="19535"/>
                      <a:pt x="419459" y="22364"/>
                    </a:cubicBezTo>
                    <a:cubicBezTo>
                      <a:pt x="425460" y="22792"/>
                      <a:pt x="425374" y="13448"/>
                      <a:pt x="419373" y="13105"/>
                    </a:cubicBezTo>
                    <a:cubicBezTo>
                      <a:pt x="417744" y="13020"/>
                      <a:pt x="416287" y="12934"/>
                      <a:pt x="414744" y="1293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9" name="任意多边形: 形状 1918">
                <a:extLst>
                  <a:ext uri="{FF2B5EF4-FFF2-40B4-BE49-F238E27FC236}">
                    <a16:creationId xmlns:a16="http://schemas.microsoft.com/office/drawing/2014/main" id="{34CD6A04-C7E3-1048-C429-01B50B8AB78D}"/>
                  </a:ext>
                </a:extLst>
              </p:cNvPr>
              <p:cNvSpPr/>
              <p:nvPr/>
            </p:nvSpPr>
            <p:spPr>
              <a:xfrm>
                <a:off x="6999970" y="2683954"/>
                <a:ext cx="288281" cy="212296"/>
              </a:xfrm>
              <a:custGeom>
                <a:avLst/>
                <a:gdLst>
                  <a:gd name="connsiteX0" fmla="*/ 200168 w 288281"/>
                  <a:gd name="connsiteY0" fmla="*/ 11411 h 212296"/>
                  <a:gd name="connsiteX1" fmla="*/ 118987 w 288281"/>
                  <a:gd name="connsiteY1" fmla="*/ 62503 h 212296"/>
                  <a:gd name="connsiteX2" fmla="*/ 1715 w 288281"/>
                  <a:gd name="connsiteY2" fmla="*/ 203521 h 212296"/>
                  <a:gd name="connsiteX3" fmla="*/ 772 w 288281"/>
                  <a:gd name="connsiteY3" fmla="*/ 208064 h 212296"/>
                  <a:gd name="connsiteX4" fmla="*/ 3686 w 288281"/>
                  <a:gd name="connsiteY4" fmla="*/ 211236 h 212296"/>
                  <a:gd name="connsiteX5" fmla="*/ 137589 w 288281"/>
                  <a:gd name="connsiteY5" fmla="*/ 155772 h 212296"/>
                  <a:gd name="connsiteX6" fmla="*/ 196482 w 288281"/>
                  <a:gd name="connsiteY6" fmla="*/ 76305 h 212296"/>
                  <a:gd name="connsiteX7" fmla="*/ 283921 w 288281"/>
                  <a:gd name="connsiteY7" fmla="*/ 15611 h 212296"/>
                  <a:gd name="connsiteX8" fmla="*/ 286750 w 288281"/>
                  <a:gd name="connsiteY8" fmla="*/ 7125 h 212296"/>
                  <a:gd name="connsiteX9" fmla="*/ 284950 w 288281"/>
                  <a:gd name="connsiteY9" fmla="*/ 5239 h 212296"/>
                  <a:gd name="connsiteX10" fmla="*/ 200168 w 288281"/>
                  <a:gd name="connsiteY10" fmla="*/ 11411 h 2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281" h="212296">
                    <a:moveTo>
                      <a:pt x="200168" y="11411"/>
                    </a:moveTo>
                    <a:cubicBezTo>
                      <a:pt x="170078" y="20755"/>
                      <a:pt x="141018" y="40215"/>
                      <a:pt x="118987" y="62503"/>
                    </a:cubicBezTo>
                    <a:cubicBezTo>
                      <a:pt x="73638" y="108452"/>
                      <a:pt x="66437" y="176346"/>
                      <a:pt x="1715" y="203521"/>
                    </a:cubicBezTo>
                    <a:cubicBezTo>
                      <a:pt x="-429" y="204464"/>
                      <a:pt x="-343" y="206521"/>
                      <a:pt x="772" y="208064"/>
                    </a:cubicBezTo>
                    <a:cubicBezTo>
                      <a:pt x="772" y="209521"/>
                      <a:pt x="1800" y="210979"/>
                      <a:pt x="3686" y="211236"/>
                    </a:cubicBezTo>
                    <a:cubicBezTo>
                      <a:pt x="54778" y="218008"/>
                      <a:pt x="103213" y="191519"/>
                      <a:pt x="137589" y="155772"/>
                    </a:cubicBezTo>
                    <a:cubicBezTo>
                      <a:pt x="160477" y="131855"/>
                      <a:pt x="175993" y="102108"/>
                      <a:pt x="196482" y="76305"/>
                    </a:cubicBezTo>
                    <a:cubicBezTo>
                      <a:pt x="216799" y="50759"/>
                      <a:pt x="249974" y="19641"/>
                      <a:pt x="283921" y="15611"/>
                    </a:cubicBezTo>
                    <a:cubicBezTo>
                      <a:pt x="288550" y="15011"/>
                      <a:pt x="289493" y="9182"/>
                      <a:pt x="286750" y="7125"/>
                    </a:cubicBezTo>
                    <a:cubicBezTo>
                      <a:pt x="286407" y="6353"/>
                      <a:pt x="285893" y="5667"/>
                      <a:pt x="284950" y="5239"/>
                    </a:cubicBezTo>
                    <a:cubicBezTo>
                      <a:pt x="258375" y="-6077"/>
                      <a:pt x="226400" y="3267"/>
                      <a:pt x="200168" y="1141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0" name="任意多边形: 形状 1919">
                <a:extLst>
                  <a:ext uri="{FF2B5EF4-FFF2-40B4-BE49-F238E27FC236}">
                    <a16:creationId xmlns:a16="http://schemas.microsoft.com/office/drawing/2014/main" id="{AE0339E3-BDC2-EF31-4BCF-CA9EC5CE1B84}"/>
                  </a:ext>
                </a:extLst>
              </p:cNvPr>
              <p:cNvSpPr/>
              <p:nvPr/>
            </p:nvSpPr>
            <p:spPr>
              <a:xfrm>
                <a:off x="7199515" y="2728228"/>
                <a:ext cx="170450" cy="214403"/>
              </a:xfrm>
              <a:custGeom>
                <a:avLst/>
                <a:gdLst>
                  <a:gd name="connsiteX0" fmla="*/ 165643 w 170450"/>
                  <a:gd name="connsiteY0" fmla="*/ 2713 h 214403"/>
                  <a:gd name="connsiteX1" fmla="*/ 69975 w 170450"/>
                  <a:gd name="connsiteY1" fmla="*/ 61520 h 214403"/>
                  <a:gd name="connsiteX2" fmla="*/ 43314 w 170450"/>
                  <a:gd name="connsiteY2" fmla="*/ 144759 h 214403"/>
                  <a:gd name="connsiteX3" fmla="*/ 3366 w 170450"/>
                  <a:gd name="connsiteY3" fmla="*/ 205796 h 214403"/>
                  <a:gd name="connsiteX4" fmla="*/ 1394 w 170450"/>
                  <a:gd name="connsiteY4" fmla="*/ 207682 h 214403"/>
                  <a:gd name="connsiteX5" fmla="*/ 2166 w 170450"/>
                  <a:gd name="connsiteY5" fmla="*/ 213168 h 214403"/>
                  <a:gd name="connsiteX6" fmla="*/ 94663 w 170450"/>
                  <a:gd name="connsiteY6" fmla="*/ 165162 h 214403"/>
                  <a:gd name="connsiteX7" fmla="*/ 168130 w 170450"/>
                  <a:gd name="connsiteY7" fmla="*/ 11543 h 214403"/>
                  <a:gd name="connsiteX8" fmla="*/ 165643 w 170450"/>
                  <a:gd name="connsiteY8" fmla="*/ 2713 h 21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0" h="214403">
                    <a:moveTo>
                      <a:pt x="165643" y="2713"/>
                    </a:moveTo>
                    <a:cubicBezTo>
                      <a:pt x="123981" y="-10917"/>
                      <a:pt x="88577" y="29631"/>
                      <a:pt x="69975" y="61520"/>
                    </a:cubicBezTo>
                    <a:cubicBezTo>
                      <a:pt x="55230" y="86809"/>
                      <a:pt x="48972" y="116470"/>
                      <a:pt x="43314" y="144759"/>
                    </a:cubicBezTo>
                    <a:cubicBezTo>
                      <a:pt x="38428" y="168934"/>
                      <a:pt x="28398" y="196709"/>
                      <a:pt x="3366" y="205796"/>
                    </a:cubicBezTo>
                    <a:cubicBezTo>
                      <a:pt x="2337" y="206224"/>
                      <a:pt x="1651" y="206910"/>
                      <a:pt x="1394" y="207682"/>
                    </a:cubicBezTo>
                    <a:cubicBezTo>
                      <a:pt x="-578" y="208967"/>
                      <a:pt x="-578" y="212568"/>
                      <a:pt x="2166" y="213168"/>
                    </a:cubicBezTo>
                    <a:cubicBezTo>
                      <a:pt x="37656" y="220712"/>
                      <a:pt x="74946" y="192337"/>
                      <a:pt x="94663" y="165162"/>
                    </a:cubicBezTo>
                    <a:cubicBezTo>
                      <a:pt x="130239" y="116041"/>
                      <a:pt x="107265" y="46090"/>
                      <a:pt x="168130" y="11543"/>
                    </a:cubicBezTo>
                    <a:cubicBezTo>
                      <a:pt x="172673" y="9057"/>
                      <a:pt x="169844" y="2627"/>
                      <a:pt x="165643" y="271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1" name="任意多边形: 形状 1920">
                <a:extLst>
                  <a:ext uri="{FF2B5EF4-FFF2-40B4-BE49-F238E27FC236}">
                    <a16:creationId xmlns:a16="http://schemas.microsoft.com/office/drawing/2014/main" id="{A877B8EE-F4D1-80F7-7F78-0C44B2D125AA}"/>
                  </a:ext>
                </a:extLst>
              </p:cNvPr>
              <p:cNvSpPr/>
              <p:nvPr/>
            </p:nvSpPr>
            <p:spPr>
              <a:xfrm>
                <a:off x="7377797" y="2767449"/>
                <a:ext cx="71136" cy="150293"/>
              </a:xfrm>
              <a:custGeom>
                <a:avLst/>
                <a:gdLst>
                  <a:gd name="connsiteX0" fmla="*/ 62628 w 71136"/>
                  <a:gd name="connsiteY0" fmla="*/ 11 h 150293"/>
                  <a:gd name="connsiteX1" fmla="*/ 1249 w 71136"/>
                  <a:gd name="connsiteY1" fmla="*/ 143772 h 150293"/>
                  <a:gd name="connsiteX2" fmla="*/ 392 w 71136"/>
                  <a:gd name="connsiteY2" fmla="*/ 148229 h 150293"/>
                  <a:gd name="connsiteX3" fmla="*/ 649 w 71136"/>
                  <a:gd name="connsiteY3" fmla="*/ 148658 h 150293"/>
                  <a:gd name="connsiteX4" fmla="*/ 735 w 71136"/>
                  <a:gd name="connsiteY4" fmla="*/ 148744 h 150293"/>
                  <a:gd name="connsiteX5" fmla="*/ 3649 w 71136"/>
                  <a:gd name="connsiteY5" fmla="*/ 150287 h 150293"/>
                  <a:gd name="connsiteX6" fmla="*/ 64171 w 71136"/>
                  <a:gd name="connsiteY6" fmla="*/ 106310 h 150293"/>
                  <a:gd name="connsiteX7" fmla="*/ 69315 w 71136"/>
                  <a:gd name="connsiteY7" fmla="*/ 6697 h 150293"/>
                  <a:gd name="connsiteX8" fmla="*/ 65372 w 71136"/>
                  <a:gd name="connsiteY8" fmla="*/ 1211 h 150293"/>
                  <a:gd name="connsiteX9" fmla="*/ 62628 w 71136"/>
                  <a:gd name="connsiteY9" fmla="*/ 11 h 15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136" h="150293">
                    <a:moveTo>
                      <a:pt x="62628" y="11"/>
                    </a:moveTo>
                    <a:cubicBezTo>
                      <a:pt x="-16410" y="5411"/>
                      <a:pt x="45654" y="110339"/>
                      <a:pt x="1249" y="143772"/>
                    </a:cubicBezTo>
                    <a:cubicBezTo>
                      <a:pt x="-122" y="144800"/>
                      <a:pt x="-294" y="146858"/>
                      <a:pt x="392" y="148229"/>
                    </a:cubicBezTo>
                    <a:cubicBezTo>
                      <a:pt x="478" y="148401"/>
                      <a:pt x="563" y="148486"/>
                      <a:pt x="649" y="148658"/>
                    </a:cubicBezTo>
                    <a:cubicBezTo>
                      <a:pt x="649" y="148658"/>
                      <a:pt x="649" y="148744"/>
                      <a:pt x="735" y="148744"/>
                    </a:cubicBezTo>
                    <a:cubicBezTo>
                      <a:pt x="1249" y="149687"/>
                      <a:pt x="2278" y="150372"/>
                      <a:pt x="3649" y="150287"/>
                    </a:cubicBezTo>
                    <a:cubicBezTo>
                      <a:pt x="30653" y="147458"/>
                      <a:pt x="51141" y="129284"/>
                      <a:pt x="64171" y="106310"/>
                    </a:cubicBezTo>
                    <a:cubicBezTo>
                      <a:pt x="82602" y="73906"/>
                      <a:pt x="57228" y="39444"/>
                      <a:pt x="69315" y="6697"/>
                    </a:cubicBezTo>
                    <a:cubicBezTo>
                      <a:pt x="70515" y="3525"/>
                      <a:pt x="68114" y="1382"/>
                      <a:pt x="65372" y="1211"/>
                    </a:cubicBezTo>
                    <a:cubicBezTo>
                      <a:pt x="64771" y="354"/>
                      <a:pt x="63828" y="-75"/>
                      <a:pt x="62628" y="1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2" name="任意多边形: 形状 1921">
                <a:extLst>
                  <a:ext uri="{FF2B5EF4-FFF2-40B4-BE49-F238E27FC236}">
                    <a16:creationId xmlns:a16="http://schemas.microsoft.com/office/drawing/2014/main" id="{488DA00F-B26C-2FC9-6DFA-783C3FF12FF8}"/>
                  </a:ext>
                </a:extLst>
              </p:cNvPr>
              <p:cNvSpPr/>
              <p:nvPr/>
            </p:nvSpPr>
            <p:spPr>
              <a:xfrm>
                <a:off x="7440147" y="2725609"/>
                <a:ext cx="117646" cy="49988"/>
              </a:xfrm>
              <a:custGeom>
                <a:avLst/>
                <a:gdLst>
                  <a:gd name="connsiteX0" fmla="*/ 107949 w 117646"/>
                  <a:gd name="connsiteY0" fmla="*/ 1131 h 49988"/>
                  <a:gd name="connsiteX1" fmla="*/ 49741 w 117646"/>
                  <a:gd name="connsiteY1" fmla="*/ 1988 h 49988"/>
                  <a:gd name="connsiteX2" fmla="*/ 707 w 117646"/>
                  <a:gd name="connsiteY2" fmla="*/ 42622 h 49988"/>
                  <a:gd name="connsiteX3" fmla="*/ 7050 w 117646"/>
                  <a:gd name="connsiteY3" fmla="*/ 49308 h 49988"/>
                  <a:gd name="connsiteX4" fmla="*/ 89861 w 117646"/>
                  <a:gd name="connsiteY4" fmla="*/ 43908 h 49988"/>
                  <a:gd name="connsiteX5" fmla="*/ 114378 w 117646"/>
                  <a:gd name="connsiteY5" fmla="*/ 2417 h 49988"/>
                  <a:gd name="connsiteX6" fmla="*/ 112321 w 117646"/>
                  <a:gd name="connsiteY6" fmla="*/ 1131 h 49988"/>
                  <a:gd name="connsiteX7" fmla="*/ 107949 w 117646"/>
                  <a:gd name="connsiteY7" fmla="*/ 1131 h 4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646" h="49988">
                    <a:moveTo>
                      <a:pt x="107949" y="1131"/>
                    </a:moveTo>
                    <a:cubicBezTo>
                      <a:pt x="95347" y="16904"/>
                      <a:pt x="66801" y="-1098"/>
                      <a:pt x="49741" y="1988"/>
                    </a:cubicBezTo>
                    <a:cubicBezTo>
                      <a:pt x="27539" y="6017"/>
                      <a:pt x="4993" y="19047"/>
                      <a:pt x="707" y="42622"/>
                    </a:cubicBezTo>
                    <a:cubicBezTo>
                      <a:pt x="-1694" y="46222"/>
                      <a:pt x="2421" y="51966"/>
                      <a:pt x="7050" y="49308"/>
                    </a:cubicBezTo>
                    <a:cubicBezTo>
                      <a:pt x="32939" y="34564"/>
                      <a:pt x="62429" y="52995"/>
                      <a:pt x="89861" y="43908"/>
                    </a:cubicBezTo>
                    <a:cubicBezTo>
                      <a:pt x="105205" y="38850"/>
                      <a:pt x="125694" y="19133"/>
                      <a:pt x="114378" y="2417"/>
                    </a:cubicBezTo>
                    <a:cubicBezTo>
                      <a:pt x="113778" y="1560"/>
                      <a:pt x="113092" y="1217"/>
                      <a:pt x="112321" y="1131"/>
                    </a:cubicBezTo>
                    <a:cubicBezTo>
                      <a:pt x="111120" y="-155"/>
                      <a:pt x="109320" y="-584"/>
                      <a:pt x="107949" y="113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3" name="任意多边形: 形状 1922">
                <a:extLst>
                  <a:ext uri="{FF2B5EF4-FFF2-40B4-BE49-F238E27FC236}">
                    <a16:creationId xmlns:a16="http://schemas.microsoft.com/office/drawing/2014/main" id="{D00F405B-1477-160C-0B86-1005F5BB25FF}"/>
                  </a:ext>
                </a:extLst>
              </p:cNvPr>
              <p:cNvSpPr/>
              <p:nvPr/>
            </p:nvSpPr>
            <p:spPr>
              <a:xfrm>
                <a:off x="7363226" y="2585611"/>
                <a:ext cx="173276" cy="154644"/>
              </a:xfrm>
              <a:custGeom>
                <a:avLst/>
                <a:gdLst>
                  <a:gd name="connsiteX0" fmla="*/ 169267 w 173276"/>
                  <a:gd name="connsiteY0" fmla="*/ 626 h 154644"/>
                  <a:gd name="connsiteX1" fmla="*/ 164724 w 173276"/>
                  <a:gd name="connsiteY1" fmla="*/ 1483 h 154644"/>
                  <a:gd name="connsiteX2" fmla="*/ 62882 w 173276"/>
                  <a:gd name="connsiteY2" fmla="*/ 67748 h 154644"/>
                  <a:gd name="connsiteX3" fmla="*/ 217 w 173276"/>
                  <a:gd name="connsiteY3" fmla="*/ 147815 h 154644"/>
                  <a:gd name="connsiteX4" fmla="*/ 2018 w 173276"/>
                  <a:gd name="connsiteY4" fmla="*/ 152788 h 154644"/>
                  <a:gd name="connsiteX5" fmla="*/ 7504 w 173276"/>
                  <a:gd name="connsiteY5" fmla="*/ 153902 h 154644"/>
                  <a:gd name="connsiteX6" fmla="*/ 120490 w 173276"/>
                  <a:gd name="connsiteY6" fmla="*/ 100409 h 154644"/>
                  <a:gd name="connsiteX7" fmla="*/ 172953 w 173276"/>
                  <a:gd name="connsiteY7" fmla="*/ 3712 h 154644"/>
                  <a:gd name="connsiteX8" fmla="*/ 172353 w 173276"/>
                  <a:gd name="connsiteY8" fmla="*/ 2083 h 154644"/>
                  <a:gd name="connsiteX9" fmla="*/ 169267 w 173276"/>
                  <a:gd name="connsiteY9" fmla="*/ 626 h 15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276" h="154644">
                    <a:moveTo>
                      <a:pt x="169267" y="626"/>
                    </a:moveTo>
                    <a:cubicBezTo>
                      <a:pt x="167810" y="-317"/>
                      <a:pt x="165752" y="-317"/>
                      <a:pt x="164724" y="1483"/>
                    </a:cubicBezTo>
                    <a:cubicBezTo>
                      <a:pt x="144578" y="38859"/>
                      <a:pt x="97258" y="47517"/>
                      <a:pt x="62882" y="67748"/>
                    </a:cubicBezTo>
                    <a:cubicBezTo>
                      <a:pt x="31250" y="86351"/>
                      <a:pt x="10333" y="112668"/>
                      <a:pt x="217" y="147815"/>
                    </a:cubicBezTo>
                    <a:cubicBezTo>
                      <a:pt x="-468" y="150044"/>
                      <a:pt x="560" y="151844"/>
                      <a:pt x="2018" y="152788"/>
                    </a:cubicBezTo>
                    <a:cubicBezTo>
                      <a:pt x="3218" y="154502"/>
                      <a:pt x="5361" y="155359"/>
                      <a:pt x="7504" y="153902"/>
                    </a:cubicBezTo>
                    <a:cubicBezTo>
                      <a:pt x="42223" y="130156"/>
                      <a:pt x="86457" y="127241"/>
                      <a:pt x="120490" y="100409"/>
                    </a:cubicBezTo>
                    <a:cubicBezTo>
                      <a:pt x="150836" y="76492"/>
                      <a:pt x="176468" y="44260"/>
                      <a:pt x="172953" y="3712"/>
                    </a:cubicBezTo>
                    <a:cubicBezTo>
                      <a:pt x="172953" y="3112"/>
                      <a:pt x="172611" y="2597"/>
                      <a:pt x="172353" y="2083"/>
                    </a:cubicBezTo>
                    <a:cubicBezTo>
                      <a:pt x="171925" y="797"/>
                      <a:pt x="170553" y="197"/>
                      <a:pt x="169267" y="62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4" name="任意多边形: 形状 1923">
                <a:extLst>
                  <a:ext uri="{FF2B5EF4-FFF2-40B4-BE49-F238E27FC236}">
                    <a16:creationId xmlns:a16="http://schemas.microsoft.com/office/drawing/2014/main" id="{979539D7-EFA7-2116-B25D-A78A8AA37848}"/>
                  </a:ext>
                </a:extLst>
              </p:cNvPr>
              <p:cNvSpPr/>
              <p:nvPr/>
            </p:nvSpPr>
            <p:spPr>
              <a:xfrm>
                <a:off x="7285489" y="2424236"/>
                <a:ext cx="209546" cy="273129"/>
              </a:xfrm>
              <a:custGeom>
                <a:avLst/>
                <a:gdLst>
                  <a:gd name="connsiteX0" fmla="*/ 195741 w 209546"/>
                  <a:gd name="connsiteY0" fmla="*/ 2209 h 273129"/>
                  <a:gd name="connsiteX1" fmla="*/ 182711 w 209546"/>
                  <a:gd name="connsiteY1" fmla="*/ 34185 h 273129"/>
                  <a:gd name="connsiteX2" fmla="*/ 146363 w 209546"/>
                  <a:gd name="connsiteY2" fmla="*/ 67189 h 273129"/>
                  <a:gd name="connsiteX3" fmla="*/ 69039 w 209546"/>
                  <a:gd name="connsiteY3" fmla="*/ 126082 h 273129"/>
                  <a:gd name="connsiteX4" fmla="*/ 373 w 209546"/>
                  <a:gd name="connsiteY4" fmla="*/ 266071 h 273129"/>
                  <a:gd name="connsiteX5" fmla="*/ 9889 w 209546"/>
                  <a:gd name="connsiteY5" fmla="*/ 269585 h 273129"/>
                  <a:gd name="connsiteX6" fmla="*/ 82241 w 209546"/>
                  <a:gd name="connsiteY6" fmla="*/ 207263 h 273129"/>
                  <a:gd name="connsiteX7" fmla="*/ 161794 w 209546"/>
                  <a:gd name="connsiteY7" fmla="*/ 130711 h 273129"/>
                  <a:gd name="connsiteX8" fmla="*/ 203456 w 209546"/>
                  <a:gd name="connsiteY8" fmla="*/ 2295 h 273129"/>
                  <a:gd name="connsiteX9" fmla="*/ 195741 w 209546"/>
                  <a:gd name="connsiteY9" fmla="*/ 2209 h 27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46" h="273129">
                    <a:moveTo>
                      <a:pt x="195741" y="2209"/>
                    </a:moveTo>
                    <a:cubicBezTo>
                      <a:pt x="190855" y="12753"/>
                      <a:pt x="188540" y="24069"/>
                      <a:pt x="182711" y="34185"/>
                    </a:cubicBezTo>
                    <a:cubicBezTo>
                      <a:pt x="174909" y="47729"/>
                      <a:pt x="158279" y="57588"/>
                      <a:pt x="146363" y="67189"/>
                    </a:cubicBezTo>
                    <a:cubicBezTo>
                      <a:pt x="121074" y="87591"/>
                      <a:pt x="93642" y="104994"/>
                      <a:pt x="69039" y="126082"/>
                    </a:cubicBezTo>
                    <a:cubicBezTo>
                      <a:pt x="28406" y="160886"/>
                      <a:pt x="-3055" y="211035"/>
                      <a:pt x="373" y="266071"/>
                    </a:cubicBezTo>
                    <a:cubicBezTo>
                      <a:pt x="-1941" y="272586"/>
                      <a:pt x="7146" y="276272"/>
                      <a:pt x="9889" y="269585"/>
                    </a:cubicBezTo>
                    <a:cubicBezTo>
                      <a:pt x="22062" y="239496"/>
                      <a:pt x="58067" y="225866"/>
                      <a:pt x="82241" y="207263"/>
                    </a:cubicBezTo>
                    <a:cubicBezTo>
                      <a:pt x="111387" y="184804"/>
                      <a:pt x="138219" y="159086"/>
                      <a:pt x="161794" y="130711"/>
                    </a:cubicBezTo>
                    <a:cubicBezTo>
                      <a:pt x="187683" y="99593"/>
                      <a:pt x="224116" y="44043"/>
                      <a:pt x="203456" y="2295"/>
                    </a:cubicBezTo>
                    <a:cubicBezTo>
                      <a:pt x="202085" y="-620"/>
                      <a:pt x="197112" y="-877"/>
                      <a:pt x="195741" y="220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5" name="任意多边形: 形状 1924">
                <a:extLst>
                  <a:ext uri="{FF2B5EF4-FFF2-40B4-BE49-F238E27FC236}">
                    <a16:creationId xmlns:a16="http://schemas.microsoft.com/office/drawing/2014/main" id="{921CEB20-447F-54D1-CE95-120129E9C927}"/>
                  </a:ext>
                </a:extLst>
              </p:cNvPr>
              <p:cNvSpPr/>
              <p:nvPr/>
            </p:nvSpPr>
            <p:spPr>
              <a:xfrm>
                <a:off x="7199966" y="2235327"/>
                <a:ext cx="204570" cy="411004"/>
              </a:xfrm>
              <a:custGeom>
                <a:avLst/>
                <a:gdLst>
                  <a:gd name="connsiteX0" fmla="*/ 175565 w 204570"/>
                  <a:gd name="connsiteY0" fmla="*/ 4495 h 411004"/>
                  <a:gd name="connsiteX1" fmla="*/ 120186 w 204570"/>
                  <a:gd name="connsiteY1" fmla="*/ 141655 h 411004"/>
                  <a:gd name="connsiteX2" fmla="*/ 35319 w 204570"/>
                  <a:gd name="connsiteY2" fmla="*/ 253698 h 411004"/>
                  <a:gd name="connsiteX3" fmla="*/ 19888 w 204570"/>
                  <a:gd name="connsiteY3" fmla="*/ 410317 h 411004"/>
                  <a:gd name="connsiteX4" fmla="*/ 24774 w 204570"/>
                  <a:gd name="connsiteY4" fmla="*/ 409289 h 411004"/>
                  <a:gd name="connsiteX5" fmla="*/ 27089 w 204570"/>
                  <a:gd name="connsiteY5" fmla="*/ 405517 h 411004"/>
                  <a:gd name="connsiteX6" fmla="*/ 95069 w 204570"/>
                  <a:gd name="connsiteY6" fmla="*/ 290388 h 411004"/>
                  <a:gd name="connsiteX7" fmla="*/ 168707 w 204570"/>
                  <a:gd name="connsiteY7" fmla="*/ 193776 h 411004"/>
                  <a:gd name="connsiteX8" fmla="*/ 184309 w 204570"/>
                  <a:gd name="connsiteY8" fmla="*/ 2266 h 411004"/>
                  <a:gd name="connsiteX9" fmla="*/ 175565 w 204570"/>
                  <a:gd name="connsiteY9" fmla="*/ 4495 h 411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570" h="411004">
                    <a:moveTo>
                      <a:pt x="175565" y="4495"/>
                    </a:moveTo>
                    <a:cubicBezTo>
                      <a:pt x="178308" y="53616"/>
                      <a:pt x="147447" y="103165"/>
                      <a:pt x="120186" y="141655"/>
                    </a:cubicBezTo>
                    <a:cubicBezTo>
                      <a:pt x="93012" y="179889"/>
                      <a:pt x="59064" y="213064"/>
                      <a:pt x="35319" y="253698"/>
                    </a:cubicBezTo>
                    <a:cubicBezTo>
                      <a:pt x="14916" y="288674"/>
                      <a:pt x="-23660" y="376542"/>
                      <a:pt x="19888" y="410317"/>
                    </a:cubicBezTo>
                    <a:cubicBezTo>
                      <a:pt x="21603" y="411689"/>
                      <a:pt x="23660" y="410832"/>
                      <a:pt x="24774" y="409289"/>
                    </a:cubicBezTo>
                    <a:cubicBezTo>
                      <a:pt x="25975" y="408517"/>
                      <a:pt x="26917" y="407317"/>
                      <a:pt x="27089" y="405517"/>
                    </a:cubicBezTo>
                    <a:cubicBezTo>
                      <a:pt x="30604" y="358968"/>
                      <a:pt x="64723" y="322792"/>
                      <a:pt x="95069" y="290388"/>
                    </a:cubicBezTo>
                    <a:cubicBezTo>
                      <a:pt x="123272" y="260213"/>
                      <a:pt x="148733" y="230124"/>
                      <a:pt x="168707" y="193776"/>
                    </a:cubicBezTo>
                    <a:cubicBezTo>
                      <a:pt x="198968" y="138741"/>
                      <a:pt x="223485" y="59531"/>
                      <a:pt x="184309" y="2266"/>
                    </a:cubicBezTo>
                    <a:cubicBezTo>
                      <a:pt x="181823" y="-1420"/>
                      <a:pt x="175307" y="-562"/>
                      <a:pt x="175565" y="449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6" name="任意多边形: 形状 1925">
                <a:extLst>
                  <a:ext uri="{FF2B5EF4-FFF2-40B4-BE49-F238E27FC236}">
                    <a16:creationId xmlns:a16="http://schemas.microsoft.com/office/drawing/2014/main" id="{D76393AD-F90C-80F1-B3F9-65CAF8E0E3F5}"/>
                  </a:ext>
                </a:extLst>
              </p:cNvPr>
              <p:cNvSpPr/>
              <p:nvPr/>
            </p:nvSpPr>
            <p:spPr>
              <a:xfrm>
                <a:off x="7112993" y="2124260"/>
                <a:ext cx="157479" cy="457604"/>
              </a:xfrm>
              <a:custGeom>
                <a:avLst/>
                <a:gdLst>
                  <a:gd name="connsiteX0" fmla="*/ 111233 w 157479"/>
                  <a:gd name="connsiteY0" fmla="*/ 6006 h 457604"/>
                  <a:gd name="connsiteX1" fmla="*/ 88344 w 157479"/>
                  <a:gd name="connsiteY1" fmla="*/ 151138 h 457604"/>
                  <a:gd name="connsiteX2" fmla="*/ 26622 w 157479"/>
                  <a:gd name="connsiteY2" fmla="*/ 269267 h 457604"/>
                  <a:gd name="connsiteX3" fmla="*/ 1076 w 157479"/>
                  <a:gd name="connsiteY3" fmla="*/ 375052 h 457604"/>
                  <a:gd name="connsiteX4" fmla="*/ 14792 w 157479"/>
                  <a:gd name="connsiteY4" fmla="*/ 452890 h 457604"/>
                  <a:gd name="connsiteX5" fmla="*/ 16421 w 157479"/>
                  <a:gd name="connsiteY5" fmla="*/ 455033 h 457604"/>
                  <a:gd name="connsiteX6" fmla="*/ 17364 w 157479"/>
                  <a:gd name="connsiteY6" fmla="*/ 456233 h 457604"/>
                  <a:gd name="connsiteX7" fmla="*/ 23708 w 157479"/>
                  <a:gd name="connsiteY7" fmla="*/ 451776 h 457604"/>
                  <a:gd name="connsiteX8" fmla="*/ 43510 w 157479"/>
                  <a:gd name="connsiteY8" fmla="*/ 384396 h 457604"/>
                  <a:gd name="connsiteX9" fmla="*/ 81743 w 157479"/>
                  <a:gd name="connsiteY9" fmla="*/ 318302 h 457604"/>
                  <a:gd name="connsiteX10" fmla="*/ 146465 w 157479"/>
                  <a:gd name="connsiteY10" fmla="*/ 196401 h 457604"/>
                  <a:gd name="connsiteX11" fmla="*/ 154353 w 157479"/>
                  <a:gd name="connsiteY11" fmla="*/ 79043 h 457604"/>
                  <a:gd name="connsiteX12" fmla="*/ 117919 w 157479"/>
                  <a:gd name="connsiteY12" fmla="*/ 862 h 457604"/>
                  <a:gd name="connsiteX13" fmla="*/ 111233 w 157479"/>
                  <a:gd name="connsiteY13" fmla="*/ 6006 h 457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479" h="457604">
                    <a:moveTo>
                      <a:pt x="111233" y="6006"/>
                    </a:moveTo>
                    <a:cubicBezTo>
                      <a:pt x="120148" y="56584"/>
                      <a:pt x="110718" y="105532"/>
                      <a:pt x="88344" y="151138"/>
                    </a:cubicBezTo>
                    <a:cubicBezTo>
                      <a:pt x="68713" y="191086"/>
                      <a:pt x="44196" y="228205"/>
                      <a:pt x="26622" y="269267"/>
                    </a:cubicBezTo>
                    <a:cubicBezTo>
                      <a:pt x="12049" y="303215"/>
                      <a:pt x="4162" y="338276"/>
                      <a:pt x="1076" y="375052"/>
                    </a:cubicBezTo>
                    <a:cubicBezTo>
                      <a:pt x="-1153" y="401627"/>
                      <a:pt x="-1324" y="430602"/>
                      <a:pt x="14792" y="452890"/>
                    </a:cubicBezTo>
                    <a:cubicBezTo>
                      <a:pt x="15135" y="453748"/>
                      <a:pt x="15650" y="454519"/>
                      <a:pt x="16421" y="455033"/>
                    </a:cubicBezTo>
                    <a:cubicBezTo>
                      <a:pt x="16764" y="455462"/>
                      <a:pt x="17021" y="455805"/>
                      <a:pt x="17364" y="456233"/>
                    </a:cubicBezTo>
                    <a:cubicBezTo>
                      <a:pt x="20364" y="459834"/>
                      <a:pt x="25079" y="455634"/>
                      <a:pt x="23708" y="451776"/>
                    </a:cubicBezTo>
                    <a:cubicBezTo>
                      <a:pt x="29451" y="428630"/>
                      <a:pt x="33823" y="406513"/>
                      <a:pt x="43510" y="384396"/>
                    </a:cubicBezTo>
                    <a:cubicBezTo>
                      <a:pt x="53797" y="361079"/>
                      <a:pt x="67942" y="339562"/>
                      <a:pt x="81743" y="318302"/>
                    </a:cubicBezTo>
                    <a:cubicBezTo>
                      <a:pt x="107118" y="279297"/>
                      <a:pt x="132064" y="240978"/>
                      <a:pt x="146465" y="196401"/>
                    </a:cubicBezTo>
                    <a:cubicBezTo>
                      <a:pt x="158639" y="158768"/>
                      <a:pt x="159839" y="117963"/>
                      <a:pt x="154353" y="79043"/>
                    </a:cubicBezTo>
                    <a:cubicBezTo>
                      <a:pt x="150152" y="49640"/>
                      <a:pt x="142608" y="19550"/>
                      <a:pt x="117919" y="862"/>
                    </a:cubicBezTo>
                    <a:cubicBezTo>
                      <a:pt x="114404" y="-1881"/>
                      <a:pt x="110547" y="2491"/>
                      <a:pt x="111233" y="600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7" name="任意多边形: 形状 1926">
                <a:extLst>
                  <a:ext uri="{FF2B5EF4-FFF2-40B4-BE49-F238E27FC236}">
                    <a16:creationId xmlns:a16="http://schemas.microsoft.com/office/drawing/2014/main" id="{62EDA79B-ECDC-AA37-F2DE-2141661AF26E}"/>
                  </a:ext>
                </a:extLst>
              </p:cNvPr>
              <p:cNvSpPr/>
              <p:nvPr/>
            </p:nvSpPr>
            <p:spPr>
              <a:xfrm>
                <a:off x="7009292" y="2053560"/>
                <a:ext cx="149081" cy="435852"/>
              </a:xfrm>
              <a:custGeom>
                <a:avLst/>
                <a:gdLst>
                  <a:gd name="connsiteX0" fmla="*/ 104178 w 149081"/>
                  <a:gd name="connsiteY0" fmla="*/ 5982 h 435852"/>
                  <a:gd name="connsiteX1" fmla="*/ 98605 w 149081"/>
                  <a:gd name="connsiteY1" fmla="*/ 122654 h 435852"/>
                  <a:gd name="connsiteX2" fmla="*/ 36369 w 149081"/>
                  <a:gd name="connsiteY2" fmla="*/ 239583 h 435852"/>
                  <a:gd name="connsiteX3" fmla="*/ 707 w 149081"/>
                  <a:gd name="connsiteY3" fmla="*/ 343053 h 435852"/>
                  <a:gd name="connsiteX4" fmla="*/ 21539 w 149081"/>
                  <a:gd name="connsiteY4" fmla="*/ 432807 h 435852"/>
                  <a:gd name="connsiteX5" fmla="*/ 23768 w 149081"/>
                  <a:gd name="connsiteY5" fmla="*/ 435208 h 435852"/>
                  <a:gd name="connsiteX6" fmla="*/ 30711 w 149081"/>
                  <a:gd name="connsiteY6" fmla="*/ 432550 h 435852"/>
                  <a:gd name="connsiteX7" fmla="*/ 142582 w 149081"/>
                  <a:gd name="connsiteY7" fmla="*/ 197492 h 435852"/>
                  <a:gd name="connsiteX8" fmla="*/ 145669 w 149081"/>
                  <a:gd name="connsiteY8" fmla="*/ 84164 h 435852"/>
                  <a:gd name="connsiteX9" fmla="*/ 112064 w 149081"/>
                  <a:gd name="connsiteY9" fmla="*/ 1439 h 435852"/>
                  <a:gd name="connsiteX10" fmla="*/ 104178 w 149081"/>
                  <a:gd name="connsiteY10" fmla="*/ 5982 h 43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081" h="435852">
                    <a:moveTo>
                      <a:pt x="104178" y="5982"/>
                    </a:moveTo>
                    <a:cubicBezTo>
                      <a:pt x="110350" y="41987"/>
                      <a:pt x="109664" y="88107"/>
                      <a:pt x="98605" y="122654"/>
                    </a:cubicBezTo>
                    <a:cubicBezTo>
                      <a:pt x="85232" y="164574"/>
                      <a:pt x="56771" y="200921"/>
                      <a:pt x="36369" y="239583"/>
                    </a:cubicBezTo>
                    <a:cubicBezTo>
                      <a:pt x="19395" y="271730"/>
                      <a:pt x="5765" y="306963"/>
                      <a:pt x="707" y="343053"/>
                    </a:cubicBezTo>
                    <a:cubicBezTo>
                      <a:pt x="-3922" y="375886"/>
                      <a:pt x="15452" y="402289"/>
                      <a:pt x="21539" y="432807"/>
                    </a:cubicBezTo>
                    <a:cubicBezTo>
                      <a:pt x="21796" y="434265"/>
                      <a:pt x="22739" y="434950"/>
                      <a:pt x="23768" y="435208"/>
                    </a:cubicBezTo>
                    <a:cubicBezTo>
                      <a:pt x="25996" y="436493"/>
                      <a:pt x="29254" y="435979"/>
                      <a:pt x="30711" y="432550"/>
                    </a:cubicBezTo>
                    <a:cubicBezTo>
                      <a:pt x="63887" y="353255"/>
                      <a:pt x="121665" y="281417"/>
                      <a:pt x="142582" y="197492"/>
                    </a:cubicBezTo>
                    <a:cubicBezTo>
                      <a:pt x="151841" y="160287"/>
                      <a:pt x="149612" y="121883"/>
                      <a:pt x="145669" y="84164"/>
                    </a:cubicBezTo>
                    <a:cubicBezTo>
                      <a:pt x="142411" y="53046"/>
                      <a:pt x="134096" y="24328"/>
                      <a:pt x="112064" y="1439"/>
                    </a:cubicBezTo>
                    <a:cubicBezTo>
                      <a:pt x="108550" y="-2161"/>
                      <a:pt x="103406" y="1611"/>
                      <a:pt x="104178" y="598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8" name="任意多边形: 形状 1927">
                <a:extLst>
                  <a:ext uri="{FF2B5EF4-FFF2-40B4-BE49-F238E27FC236}">
                    <a16:creationId xmlns:a16="http://schemas.microsoft.com/office/drawing/2014/main" id="{74E8907A-8634-8E89-53C8-6F3D5AB4B459}"/>
                  </a:ext>
                </a:extLst>
              </p:cNvPr>
              <p:cNvSpPr/>
              <p:nvPr/>
            </p:nvSpPr>
            <p:spPr>
              <a:xfrm>
                <a:off x="6937975" y="2027384"/>
                <a:ext cx="82624" cy="391479"/>
              </a:xfrm>
              <a:custGeom>
                <a:avLst/>
                <a:gdLst>
                  <a:gd name="connsiteX0" fmla="*/ 21018 w 82624"/>
                  <a:gd name="connsiteY0" fmla="*/ 5241 h 391479"/>
                  <a:gd name="connsiteX1" fmla="*/ 5245 w 82624"/>
                  <a:gd name="connsiteY1" fmla="*/ 216896 h 391479"/>
                  <a:gd name="connsiteX2" fmla="*/ 23247 w 82624"/>
                  <a:gd name="connsiteY2" fmla="*/ 386460 h 391479"/>
                  <a:gd name="connsiteX3" fmla="*/ 23933 w 82624"/>
                  <a:gd name="connsiteY3" fmla="*/ 387832 h 391479"/>
                  <a:gd name="connsiteX4" fmla="*/ 24790 w 82624"/>
                  <a:gd name="connsiteY4" fmla="*/ 389547 h 391479"/>
                  <a:gd name="connsiteX5" fmla="*/ 31477 w 82624"/>
                  <a:gd name="connsiteY5" fmla="*/ 388689 h 391479"/>
                  <a:gd name="connsiteX6" fmla="*/ 32848 w 82624"/>
                  <a:gd name="connsiteY6" fmla="*/ 385089 h 391479"/>
                  <a:gd name="connsiteX7" fmla="*/ 44421 w 82624"/>
                  <a:gd name="connsiteY7" fmla="*/ 331339 h 391479"/>
                  <a:gd name="connsiteX8" fmla="*/ 63281 w 82624"/>
                  <a:gd name="connsiteY8" fmla="*/ 271932 h 391479"/>
                  <a:gd name="connsiteX9" fmla="*/ 82569 w 82624"/>
                  <a:gd name="connsiteY9" fmla="*/ 162461 h 391479"/>
                  <a:gd name="connsiteX10" fmla="*/ 66624 w 82624"/>
                  <a:gd name="connsiteY10" fmla="*/ 70478 h 391479"/>
                  <a:gd name="connsiteX11" fmla="*/ 28219 w 82624"/>
                  <a:gd name="connsiteY11" fmla="*/ 1127 h 391479"/>
                  <a:gd name="connsiteX12" fmla="*/ 21018 w 82624"/>
                  <a:gd name="connsiteY12" fmla="*/ 5241 h 39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624" h="391479">
                    <a:moveTo>
                      <a:pt x="21018" y="5241"/>
                    </a:moveTo>
                    <a:cubicBezTo>
                      <a:pt x="41335" y="76907"/>
                      <a:pt x="16732" y="146173"/>
                      <a:pt x="5245" y="216896"/>
                    </a:cubicBezTo>
                    <a:cubicBezTo>
                      <a:pt x="-3928" y="273132"/>
                      <a:pt x="-2899" y="334768"/>
                      <a:pt x="23247" y="386460"/>
                    </a:cubicBezTo>
                    <a:cubicBezTo>
                      <a:pt x="23419" y="386975"/>
                      <a:pt x="23590" y="387489"/>
                      <a:pt x="23933" y="387832"/>
                    </a:cubicBezTo>
                    <a:cubicBezTo>
                      <a:pt x="24190" y="388432"/>
                      <a:pt x="24447" y="388946"/>
                      <a:pt x="24790" y="389547"/>
                    </a:cubicBezTo>
                    <a:cubicBezTo>
                      <a:pt x="26590" y="392890"/>
                      <a:pt x="30534" y="391433"/>
                      <a:pt x="31477" y="388689"/>
                    </a:cubicBezTo>
                    <a:cubicBezTo>
                      <a:pt x="32334" y="387918"/>
                      <a:pt x="32934" y="386717"/>
                      <a:pt x="32848" y="385089"/>
                    </a:cubicBezTo>
                    <a:cubicBezTo>
                      <a:pt x="32077" y="367601"/>
                      <a:pt x="39963" y="348141"/>
                      <a:pt x="44421" y="331339"/>
                    </a:cubicBezTo>
                    <a:cubicBezTo>
                      <a:pt x="49736" y="311280"/>
                      <a:pt x="57194" y="291734"/>
                      <a:pt x="63281" y="271932"/>
                    </a:cubicBezTo>
                    <a:cubicBezTo>
                      <a:pt x="74082" y="236613"/>
                      <a:pt x="81626" y="199494"/>
                      <a:pt x="82569" y="162461"/>
                    </a:cubicBezTo>
                    <a:cubicBezTo>
                      <a:pt x="83426" y="131343"/>
                      <a:pt x="74168" y="100396"/>
                      <a:pt x="66624" y="70478"/>
                    </a:cubicBezTo>
                    <a:cubicBezTo>
                      <a:pt x="59937" y="43989"/>
                      <a:pt x="49307" y="19129"/>
                      <a:pt x="28219" y="1127"/>
                    </a:cubicBezTo>
                    <a:cubicBezTo>
                      <a:pt x="25133" y="-1531"/>
                      <a:pt x="19732" y="784"/>
                      <a:pt x="21018" y="524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929" name="图形 2">
                <a:extLst>
                  <a:ext uri="{FF2B5EF4-FFF2-40B4-BE49-F238E27FC236}">
                    <a16:creationId xmlns:a16="http://schemas.microsoft.com/office/drawing/2014/main" id="{7BFAF3A8-A89D-F046-313E-B475C76C6C4D}"/>
                  </a:ext>
                </a:extLst>
              </p:cNvPr>
              <p:cNvGrpSpPr/>
              <p:nvPr/>
            </p:nvGrpSpPr>
            <p:grpSpPr>
              <a:xfrm>
                <a:off x="6904360" y="2296985"/>
                <a:ext cx="728271" cy="550499"/>
                <a:chOff x="6904360" y="2296985"/>
                <a:chExt cx="728271" cy="550499"/>
              </a:xfrm>
            </p:grpSpPr>
            <p:sp>
              <p:nvSpPr>
                <p:cNvPr id="1930" name="任意多边形: 形状 1929">
                  <a:extLst>
                    <a:ext uri="{FF2B5EF4-FFF2-40B4-BE49-F238E27FC236}">
                      <a16:creationId xmlns:a16="http://schemas.microsoft.com/office/drawing/2014/main" id="{B377DDD3-0CE3-D906-5ED7-A0DF245BB51B}"/>
                    </a:ext>
                  </a:extLst>
                </p:cNvPr>
                <p:cNvSpPr/>
                <p:nvPr/>
              </p:nvSpPr>
              <p:spPr>
                <a:xfrm>
                  <a:off x="7632277" y="2840240"/>
                  <a:ext cx="354" cy="354"/>
                </a:xfrm>
                <a:custGeom>
                  <a:avLst/>
                  <a:gdLst>
                    <a:gd name="connsiteX0" fmla="*/ 0 w 354"/>
                    <a:gd name="connsiteY0" fmla="*/ 0 h 354"/>
                    <a:gd name="connsiteX1" fmla="*/ 0 w 354"/>
                    <a:gd name="connsiteY1" fmla="*/ 0 h 354"/>
                    <a:gd name="connsiteX2" fmla="*/ 0 w 354"/>
                    <a:gd name="connsiteY2" fmla="*/ 0 h 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4" h="35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29" y="429"/>
                        <a:pt x="514" y="514"/>
                        <a:pt x="0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1" name="任意多边形: 形状 1930">
                  <a:extLst>
                    <a:ext uri="{FF2B5EF4-FFF2-40B4-BE49-F238E27FC236}">
                      <a16:creationId xmlns:a16="http://schemas.microsoft.com/office/drawing/2014/main" id="{0115A064-71B0-52F8-340D-C6F14AE1E46B}"/>
                    </a:ext>
                  </a:extLst>
                </p:cNvPr>
                <p:cNvSpPr/>
                <p:nvPr/>
              </p:nvSpPr>
              <p:spPr>
                <a:xfrm>
                  <a:off x="6904360" y="2296985"/>
                  <a:ext cx="728039" cy="550499"/>
                </a:xfrm>
                <a:custGeom>
                  <a:avLst/>
                  <a:gdLst>
                    <a:gd name="connsiteX0" fmla="*/ 197 w 728039"/>
                    <a:gd name="connsiteY0" fmla="*/ 4388 h 550499"/>
                    <a:gd name="connsiteX1" fmla="*/ 39288 w 728039"/>
                    <a:gd name="connsiteY1" fmla="*/ 94657 h 550499"/>
                    <a:gd name="connsiteX2" fmla="*/ 112068 w 728039"/>
                    <a:gd name="connsiteY2" fmla="*/ 180382 h 550499"/>
                    <a:gd name="connsiteX3" fmla="*/ 193850 w 728039"/>
                    <a:gd name="connsiteY3" fmla="*/ 258134 h 550499"/>
                    <a:gd name="connsiteX4" fmla="*/ 299977 w 728039"/>
                    <a:gd name="connsiteY4" fmla="*/ 340945 h 550499"/>
                    <a:gd name="connsiteX5" fmla="*/ 527320 w 728039"/>
                    <a:gd name="connsiteY5" fmla="*/ 473647 h 550499"/>
                    <a:gd name="connsiteX6" fmla="*/ 630876 w 728039"/>
                    <a:gd name="connsiteY6" fmla="*/ 517795 h 550499"/>
                    <a:gd name="connsiteX7" fmla="*/ 720887 w 728039"/>
                    <a:gd name="connsiteY7" fmla="*/ 550199 h 550499"/>
                    <a:gd name="connsiteX8" fmla="*/ 726031 w 728039"/>
                    <a:gd name="connsiteY8" fmla="*/ 540770 h 550499"/>
                    <a:gd name="connsiteX9" fmla="*/ 662851 w 728039"/>
                    <a:gd name="connsiteY9" fmla="*/ 519510 h 550499"/>
                    <a:gd name="connsiteX10" fmla="*/ 565897 w 728039"/>
                    <a:gd name="connsiteY10" fmla="*/ 481534 h 550499"/>
                    <a:gd name="connsiteX11" fmla="*/ 333839 w 728039"/>
                    <a:gd name="connsiteY11" fmla="*/ 353718 h 550499"/>
                    <a:gd name="connsiteX12" fmla="*/ 136329 w 728039"/>
                    <a:gd name="connsiteY12" fmla="*/ 192812 h 550499"/>
                    <a:gd name="connsiteX13" fmla="*/ 54376 w 728039"/>
                    <a:gd name="connsiteY13" fmla="*/ 102543 h 550499"/>
                    <a:gd name="connsiteX14" fmla="*/ 27286 w 728039"/>
                    <a:gd name="connsiteY14" fmla="*/ 54452 h 550499"/>
                    <a:gd name="connsiteX15" fmla="*/ 6627 w 728039"/>
                    <a:gd name="connsiteY15" fmla="*/ 1731 h 550499"/>
                    <a:gd name="connsiteX16" fmla="*/ 197 w 728039"/>
                    <a:gd name="connsiteY16" fmla="*/ 4388 h 550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28039" h="550499">
                      <a:moveTo>
                        <a:pt x="197" y="4388"/>
                      </a:moveTo>
                      <a:cubicBezTo>
                        <a:pt x="11341" y="34564"/>
                        <a:pt x="20171" y="65339"/>
                        <a:pt x="39288" y="94657"/>
                      </a:cubicBezTo>
                      <a:cubicBezTo>
                        <a:pt x="61233" y="128432"/>
                        <a:pt x="75635" y="145920"/>
                        <a:pt x="112068" y="180382"/>
                      </a:cubicBezTo>
                      <a:cubicBezTo>
                        <a:pt x="139586" y="206442"/>
                        <a:pt x="163761" y="234731"/>
                        <a:pt x="193850" y="258134"/>
                      </a:cubicBezTo>
                      <a:cubicBezTo>
                        <a:pt x="229254" y="285652"/>
                        <a:pt x="264230" y="313855"/>
                        <a:pt x="299977" y="340945"/>
                      </a:cubicBezTo>
                      <a:cubicBezTo>
                        <a:pt x="371130" y="394780"/>
                        <a:pt x="447339" y="434642"/>
                        <a:pt x="527320" y="473647"/>
                      </a:cubicBezTo>
                      <a:cubicBezTo>
                        <a:pt x="561524" y="490363"/>
                        <a:pt x="594957" y="505022"/>
                        <a:pt x="630876" y="517795"/>
                      </a:cubicBezTo>
                      <a:cubicBezTo>
                        <a:pt x="660794" y="528425"/>
                        <a:pt x="690198" y="541284"/>
                        <a:pt x="720887" y="550199"/>
                      </a:cubicBezTo>
                      <a:cubicBezTo>
                        <a:pt x="726974" y="552000"/>
                        <a:pt x="730489" y="545313"/>
                        <a:pt x="726031" y="540770"/>
                      </a:cubicBezTo>
                      <a:cubicBezTo>
                        <a:pt x="724231" y="538969"/>
                        <a:pt x="710600" y="536569"/>
                        <a:pt x="662851" y="519510"/>
                      </a:cubicBezTo>
                      <a:cubicBezTo>
                        <a:pt x="630104" y="507851"/>
                        <a:pt x="597101" y="497050"/>
                        <a:pt x="565897" y="481534"/>
                      </a:cubicBezTo>
                      <a:cubicBezTo>
                        <a:pt x="486172" y="441929"/>
                        <a:pt x="406791" y="405324"/>
                        <a:pt x="333839" y="353718"/>
                      </a:cubicBezTo>
                      <a:cubicBezTo>
                        <a:pt x="265345" y="305283"/>
                        <a:pt x="194193" y="253762"/>
                        <a:pt x="136329" y="192812"/>
                      </a:cubicBezTo>
                      <a:cubicBezTo>
                        <a:pt x="108639" y="163580"/>
                        <a:pt x="76407" y="133319"/>
                        <a:pt x="54376" y="102543"/>
                      </a:cubicBezTo>
                      <a:cubicBezTo>
                        <a:pt x="41945" y="85141"/>
                        <a:pt x="34744" y="72454"/>
                        <a:pt x="27286" y="54452"/>
                      </a:cubicBezTo>
                      <a:cubicBezTo>
                        <a:pt x="20514" y="38078"/>
                        <a:pt x="13656" y="18018"/>
                        <a:pt x="6627" y="1731"/>
                      </a:cubicBezTo>
                      <a:cubicBezTo>
                        <a:pt x="4998" y="-1870"/>
                        <a:pt x="-1174" y="702"/>
                        <a:pt x="197" y="438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747" name="任意多边形: 形状 1746">
              <a:extLst>
                <a:ext uri="{FF2B5EF4-FFF2-40B4-BE49-F238E27FC236}">
                  <a16:creationId xmlns:a16="http://schemas.microsoft.com/office/drawing/2014/main" id="{CA20D19E-306D-590D-24AB-A71CA13FB5A8}"/>
                </a:ext>
              </a:extLst>
            </p:cNvPr>
            <p:cNvSpPr/>
            <p:nvPr/>
          </p:nvSpPr>
          <p:spPr>
            <a:xfrm>
              <a:off x="8864493" y="2329657"/>
              <a:ext cx="359766" cy="245224"/>
            </a:xfrm>
            <a:custGeom>
              <a:avLst/>
              <a:gdLst>
                <a:gd name="connsiteX0" fmla="*/ 200078 w 359766"/>
                <a:gd name="connsiteY0" fmla="*/ 227690 h 245224"/>
                <a:gd name="connsiteX1" fmla="*/ 201106 w 359766"/>
                <a:gd name="connsiteY1" fmla="*/ 226319 h 245224"/>
                <a:gd name="connsiteX2" fmla="*/ 198449 w 359766"/>
                <a:gd name="connsiteY2" fmla="*/ 222204 h 245224"/>
                <a:gd name="connsiteX3" fmla="*/ 112724 w 359766"/>
                <a:gd name="connsiteY3" fmla="*/ 195801 h 245224"/>
                <a:gd name="connsiteX4" fmla="*/ 60946 w 359766"/>
                <a:gd name="connsiteY4" fmla="*/ 180627 h 245224"/>
                <a:gd name="connsiteX5" fmla="*/ 107923 w 359766"/>
                <a:gd name="connsiteY5" fmla="*/ 171112 h 245224"/>
                <a:gd name="connsiteX6" fmla="*/ 109552 w 359766"/>
                <a:gd name="connsiteY6" fmla="*/ 171883 h 245224"/>
                <a:gd name="connsiteX7" fmla="*/ 215080 w 359766"/>
                <a:gd name="connsiteY7" fmla="*/ 191000 h 245224"/>
                <a:gd name="connsiteX8" fmla="*/ 307063 w 359766"/>
                <a:gd name="connsiteY8" fmla="*/ 121906 h 245224"/>
                <a:gd name="connsiteX9" fmla="*/ 307320 w 359766"/>
                <a:gd name="connsiteY9" fmla="*/ 119934 h 245224"/>
                <a:gd name="connsiteX10" fmla="*/ 303548 w 359766"/>
                <a:gd name="connsiteY10" fmla="*/ 116848 h 245224"/>
                <a:gd name="connsiteX11" fmla="*/ 210793 w 359766"/>
                <a:gd name="connsiteY11" fmla="*/ 148737 h 245224"/>
                <a:gd name="connsiteX12" fmla="*/ 142899 w 359766"/>
                <a:gd name="connsiteY12" fmla="*/ 157567 h 245224"/>
                <a:gd name="connsiteX13" fmla="*/ 186791 w 359766"/>
                <a:gd name="connsiteY13" fmla="*/ 128421 h 245224"/>
                <a:gd name="connsiteX14" fmla="*/ 187391 w 359766"/>
                <a:gd name="connsiteY14" fmla="*/ 128421 h 245224"/>
                <a:gd name="connsiteX15" fmla="*/ 272344 w 359766"/>
                <a:gd name="connsiteY15" fmla="*/ 94902 h 245224"/>
                <a:gd name="connsiteX16" fmla="*/ 358326 w 359766"/>
                <a:gd name="connsiteY16" fmla="*/ 25122 h 245224"/>
                <a:gd name="connsiteX17" fmla="*/ 359612 w 359766"/>
                <a:gd name="connsiteY17" fmla="*/ 22808 h 245224"/>
                <a:gd name="connsiteX18" fmla="*/ 358498 w 359766"/>
                <a:gd name="connsiteY18" fmla="*/ 20407 h 245224"/>
                <a:gd name="connsiteX19" fmla="*/ 181733 w 359766"/>
                <a:gd name="connsiteY19" fmla="*/ 121906 h 245224"/>
                <a:gd name="connsiteX20" fmla="*/ 181561 w 359766"/>
                <a:gd name="connsiteY20" fmla="*/ 123535 h 245224"/>
                <a:gd name="connsiteX21" fmla="*/ 140156 w 359766"/>
                <a:gd name="connsiteY21" fmla="*/ 148737 h 245224"/>
                <a:gd name="connsiteX22" fmla="*/ 163816 w 359766"/>
                <a:gd name="connsiteY22" fmla="*/ 99789 h 245224"/>
                <a:gd name="connsiteX23" fmla="*/ 199392 w 359766"/>
                <a:gd name="connsiteY23" fmla="*/ 44239 h 245224"/>
                <a:gd name="connsiteX24" fmla="*/ 261714 w 359766"/>
                <a:gd name="connsiteY24" fmla="*/ 6691 h 245224"/>
                <a:gd name="connsiteX25" fmla="*/ 262743 w 359766"/>
                <a:gd name="connsiteY25" fmla="*/ 3348 h 245224"/>
                <a:gd name="connsiteX26" fmla="*/ 260514 w 359766"/>
                <a:gd name="connsiteY26" fmla="*/ 776 h 245224"/>
                <a:gd name="connsiteX27" fmla="*/ 137327 w 359766"/>
                <a:gd name="connsiteY27" fmla="*/ 43896 h 245224"/>
                <a:gd name="connsiteX28" fmla="*/ 109895 w 359766"/>
                <a:gd name="connsiteY28" fmla="*/ 93788 h 245224"/>
                <a:gd name="connsiteX29" fmla="*/ 104666 w 359766"/>
                <a:gd name="connsiteY29" fmla="*/ 121906 h 245224"/>
                <a:gd name="connsiteX30" fmla="*/ 104151 w 359766"/>
                <a:gd name="connsiteY30" fmla="*/ 163911 h 245224"/>
                <a:gd name="connsiteX31" fmla="*/ 87607 w 359766"/>
                <a:gd name="connsiteY31" fmla="*/ 168283 h 245224"/>
                <a:gd name="connsiteX32" fmla="*/ 53660 w 359766"/>
                <a:gd name="connsiteY32" fmla="*/ 174712 h 245224"/>
                <a:gd name="connsiteX33" fmla="*/ 109381 w 359766"/>
                <a:gd name="connsiteY33" fmla="*/ 50840 h 245224"/>
                <a:gd name="connsiteX34" fmla="*/ 110238 w 359766"/>
                <a:gd name="connsiteY34" fmla="*/ 49639 h 245224"/>
                <a:gd name="connsiteX35" fmla="*/ 108352 w 359766"/>
                <a:gd name="connsiteY35" fmla="*/ 45353 h 245224"/>
                <a:gd name="connsiteX36" fmla="*/ 39687 w 359766"/>
                <a:gd name="connsiteY36" fmla="*/ 91045 h 245224"/>
                <a:gd name="connsiteX37" fmla="*/ 32914 w 359766"/>
                <a:gd name="connsiteY37" fmla="*/ 132793 h 245224"/>
                <a:gd name="connsiteX38" fmla="*/ 31200 w 359766"/>
                <a:gd name="connsiteY38" fmla="*/ 178570 h 245224"/>
                <a:gd name="connsiteX39" fmla="*/ 31028 w 359766"/>
                <a:gd name="connsiteY39" fmla="*/ 179427 h 245224"/>
                <a:gd name="connsiteX40" fmla="*/ 2139 w 359766"/>
                <a:gd name="connsiteY40" fmla="*/ 188514 h 245224"/>
                <a:gd name="connsiteX41" fmla="*/ 5139 w 359766"/>
                <a:gd name="connsiteY41" fmla="*/ 195201 h 245224"/>
                <a:gd name="connsiteX42" fmla="*/ 31714 w 359766"/>
                <a:gd name="connsiteY42" fmla="*/ 186714 h 245224"/>
                <a:gd name="connsiteX43" fmla="*/ 32400 w 359766"/>
                <a:gd name="connsiteY43" fmla="*/ 187142 h 245224"/>
                <a:gd name="connsiteX44" fmla="*/ 109209 w 359766"/>
                <a:gd name="connsiteY44" fmla="*/ 242521 h 245224"/>
                <a:gd name="connsiteX45" fmla="*/ 200078 w 359766"/>
                <a:gd name="connsiteY45" fmla="*/ 227690 h 2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9766" h="245224">
                  <a:moveTo>
                    <a:pt x="200078" y="227690"/>
                  </a:moveTo>
                  <a:cubicBezTo>
                    <a:pt x="200592" y="227347"/>
                    <a:pt x="200935" y="226919"/>
                    <a:pt x="201106" y="226319"/>
                  </a:cubicBezTo>
                  <a:cubicBezTo>
                    <a:pt x="202136" y="224519"/>
                    <a:pt x="200850" y="221690"/>
                    <a:pt x="198449" y="222204"/>
                  </a:cubicBezTo>
                  <a:cubicBezTo>
                    <a:pt x="165102" y="230348"/>
                    <a:pt x="140499" y="210545"/>
                    <a:pt x="112724" y="195801"/>
                  </a:cubicBezTo>
                  <a:cubicBezTo>
                    <a:pt x="95836" y="186799"/>
                    <a:pt x="78863" y="182942"/>
                    <a:pt x="60946" y="180627"/>
                  </a:cubicBezTo>
                  <a:cubicBezTo>
                    <a:pt x="76634" y="177798"/>
                    <a:pt x="92493" y="175227"/>
                    <a:pt x="107923" y="171112"/>
                  </a:cubicBezTo>
                  <a:cubicBezTo>
                    <a:pt x="108352" y="171455"/>
                    <a:pt x="108867" y="171712"/>
                    <a:pt x="109552" y="171883"/>
                  </a:cubicBezTo>
                  <a:cubicBezTo>
                    <a:pt x="146500" y="178484"/>
                    <a:pt x="176161" y="199230"/>
                    <a:pt x="215080" y="191000"/>
                  </a:cubicBezTo>
                  <a:cubicBezTo>
                    <a:pt x="251770" y="183199"/>
                    <a:pt x="285803" y="151395"/>
                    <a:pt x="307063" y="121906"/>
                  </a:cubicBezTo>
                  <a:cubicBezTo>
                    <a:pt x="307577" y="121220"/>
                    <a:pt x="307577" y="120534"/>
                    <a:pt x="307320" y="119934"/>
                  </a:cubicBezTo>
                  <a:cubicBezTo>
                    <a:pt x="307663" y="118048"/>
                    <a:pt x="305691" y="115819"/>
                    <a:pt x="303548" y="116848"/>
                  </a:cubicBezTo>
                  <a:cubicBezTo>
                    <a:pt x="272859" y="132621"/>
                    <a:pt x="245684" y="145051"/>
                    <a:pt x="210793" y="148737"/>
                  </a:cubicBezTo>
                  <a:cubicBezTo>
                    <a:pt x="187733" y="151224"/>
                    <a:pt x="165445" y="153624"/>
                    <a:pt x="142899" y="157567"/>
                  </a:cubicBezTo>
                  <a:cubicBezTo>
                    <a:pt x="158758" y="149595"/>
                    <a:pt x="173760" y="139651"/>
                    <a:pt x="186791" y="128421"/>
                  </a:cubicBezTo>
                  <a:cubicBezTo>
                    <a:pt x="186962" y="128421"/>
                    <a:pt x="187219" y="128506"/>
                    <a:pt x="187391" y="128421"/>
                  </a:cubicBezTo>
                  <a:cubicBezTo>
                    <a:pt x="219538" y="125506"/>
                    <a:pt x="246541" y="114362"/>
                    <a:pt x="272344" y="94902"/>
                  </a:cubicBezTo>
                  <a:cubicBezTo>
                    <a:pt x="302605" y="72014"/>
                    <a:pt x="320950" y="38324"/>
                    <a:pt x="358326" y="25122"/>
                  </a:cubicBezTo>
                  <a:cubicBezTo>
                    <a:pt x="359441" y="24694"/>
                    <a:pt x="359784" y="23751"/>
                    <a:pt x="359612" y="22808"/>
                  </a:cubicBezTo>
                  <a:cubicBezTo>
                    <a:pt x="359955" y="21865"/>
                    <a:pt x="359784" y="20750"/>
                    <a:pt x="358498" y="20407"/>
                  </a:cubicBezTo>
                  <a:cubicBezTo>
                    <a:pt x="293947" y="2405"/>
                    <a:pt x="201192" y="59241"/>
                    <a:pt x="181733" y="121906"/>
                  </a:cubicBezTo>
                  <a:cubicBezTo>
                    <a:pt x="181561" y="122420"/>
                    <a:pt x="181476" y="123020"/>
                    <a:pt x="181561" y="123535"/>
                  </a:cubicBezTo>
                  <a:cubicBezTo>
                    <a:pt x="167588" y="132793"/>
                    <a:pt x="154129" y="141365"/>
                    <a:pt x="140156" y="148737"/>
                  </a:cubicBezTo>
                  <a:cubicBezTo>
                    <a:pt x="150786" y="133907"/>
                    <a:pt x="157387" y="114362"/>
                    <a:pt x="163816" y="99789"/>
                  </a:cubicBezTo>
                  <a:cubicBezTo>
                    <a:pt x="172903" y="79215"/>
                    <a:pt x="183362" y="60184"/>
                    <a:pt x="199392" y="44239"/>
                  </a:cubicBezTo>
                  <a:cubicBezTo>
                    <a:pt x="217052" y="26837"/>
                    <a:pt x="240112" y="17750"/>
                    <a:pt x="261714" y="6691"/>
                  </a:cubicBezTo>
                  <a:cubicBezTo>
                    <a:pt x="263000" y="6005"/>
                    <a:pt x="263172" y="4462"/>
                    <a:pt x="262743" y="3348"/>
                  </a:cubicBezTo>
                  <a:cubicBezTo>
                    <a:pt x="262657" y="2148"/>
                    <a:pt x="261886" y="948"/>
                    <a:pt x="260514" y="776"/>
                  </a:cubicBezTo>
                  <a:cubicBezTo>
                    <a:pt x="218766" y="-3939"/>
                    <a:pt x="166388" y="13121"/>
                    <a:pt x="137327" y="43896"/>
                  </a:cubicBezTo>
                  <a:cubicBezTo>
                    <a:pt x="124297" y="57698"/>
                    <a:pt x="116153" y="76129"/>
                    <a:pt x="109895" y="93788"/>
                  </a:cubicBezTo>
                  <a:cubicBezTo>
                    <a:pt x="106724" y="102875"/>
                    <a:pt x="105438" y="112390"/>
                    <a:pt x="104666" y="121906"/>
                  </a:cubicBezTo>
                  <a:cubicBezTo>
                    <a:pt x="103637" y="135879"/>
                    <a:pt x="108267" y="150195"/>
                    <a:pt x="104151" y="163911"/>
                  </a:cubicBezTo>
                  <a:cubicBezTo>
                    <a:pt x="98837" y="165540"/>
                    <a:pt x="93351" y="167083"/>
                    <a:pt x="87607" y="168283"/>
                  </a:cubicBezTo>
                  <a:cubicBezTo>
                    <a:pt x="76291" y="170769"/>
                    <a:pt x="64976" y="172655"/>
                    <a:pt x="53660" y="174712"/>
                  </a:cubicBezTo>
                  <a:cubicBezTo>
                    <a:pt x="87006" y="144709"/>
                    <a:pt x="69176" y="78957"/>
                    <a:pt x="109381" y="50840"/>
                  </a:cubicBezTo>
                  <a:cubicBezTo>
                    <a:pt x="109810" y="50497"/>
                    <a:pt x="110067" y="50068"/>
                    <a:pt x="110238" y="49639"/>
                  </a:cubicBezTo>
                  <a:cubicBezTo>
                    <a:pt x="112124" y="48439"/>
                    <a:pt x="110752" y="45096"/>
                    <a:pt x="108352" y="45353"/>
                  </a:cubicBezTo>
                  <a:cubicBezTo>
                    <a:pt x="79120" y="48525"/>
                    <a:pt x="52031" y="63613"/>
                    <a:pt x="39687" y="91045"/>
                  </a:cubicBezTo>
                  <a:cubicBezTo>
                    <a:pt x="33943" y="103818"/>
                    <a:pt x="33257" y="118991"/>
                    <a:pt x="32914" y="132793"/>
                  </a:cubicBezTo>
                  <a:cubicBezTo>
                    <a:pt x="32571" y="146852"/>
                    <a:pt x="36686" y="165368"/>
                    <a:pt x="31200" y="178570"/>
                  </a:cubicBezTo>
                  <a:cubicBezTo>
                    <a:pt x="31114" y="178913"/>
                    <a:pt x="31028" y="179170"/>
                    <a:pt x="31028" y="179427"/>
                  </a:cubicBezTo>
                  <a:cubicBezTo>
                    <a:pt x="21256" y="181742"/>
                    <a:pt x="11569" y="184571"/>
                    <a:pt x="2139" y="188514"/>
                  </a:cubicBezTo>
                  <a:cubicBezTo>
                    <a:pt x="-2233" y="190314"/>
                    <a:pt x="767" y="197001"/>
                    <a:pt x="5139" y="195201"/>
                  </a:cubicBezTo>
                  <a:cubicBezTo>
                    <a:pt x="13798" y="191686"/>
                    <a:pt x="22713" y="188943"/>
                    <a:pt x="31714" y="186714"/>
                  </a:cubicBezTo>
                  <a:cubicBezTo>
                    <a:pt x="31971" y="186885"/>
                    <a:pt x="32143" y="187057"/>
                    <a:pt x="32400" y="187142"/>
                  </a:cubicBezTo>
                  <a:cubicBezTo>
                    <a:pt x="60432" y="201716"/>
                    <a:pt x="77234" y="235063"/>
                    <a:pt x="109209" y="242521"/>
                  </a:cubicBezTo>
                  <a:cubicBezTo>
                    <a:pt x="139042" y="249207"/>
                    <a:pt x="174103" y="243207"/>
                    <a:pt x="200078" y="227690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48" name="图形 2">
              <a:extLst>
                <a:ext uri="{FF2B5EF4-FFF2-40B4-BE49-F238E27FC236}">
                  <a16:creationId xmlns:a16="http://schemas.microsoft.com/office/drawing/2014/main" id="{E161F1D6-FCB9-95D1-ED25-D67F93B5A797}"/>
                </a:ext>
              </a:extLst>
            </p:cNvPr>
            <p:cNvGrpSpPr/>
            <p:nvPr/>
          </p:nvGrpSpPr>
          <p:grpSpPr>
            <a:xfrm>
              <a:off x="8698334" y="1319937"/>
              <a:ext cx="670075" cy="1121436"/>
              <a:chOff x="8698334" y="1319937"/>
              <a:chExt cx="670075" cy="1121436"/>
            </a:xfrm>
          </p:grpSpPr>
          <p:sp>
            <p:nvSpPr>
              <p:cNvPr id="1902" name="任意多边形: 形状 1901">
                <a:extLst>
                  <a:ext uri="{FF2B5EF4-FFF2-40B4-BE49-F238E27FC236}">
                    <a16:creationId xmlns:a16="http://schemas.microsoft.com/office/drawing/2014/main" id="{82C421F6-DAEE-9DE1-36E8-333698AF8560}"/>
                  </a:ext>
                </a:extLst>
              </p:cNvPr>
              <p:cNvSpPr/>
              <p:nvPr/>
            </p:nvSpPr>
            <p:spPr>
              <a:xfrm>
                <a:off x="8889601" y="1457172"/>
                <a:ext cx="183837" cy="326209"/>
              </a:xfrm>
              <a:custGeom>
                <a:avLst/>
                <a:gdLst>
                  <a:gd name="connsiteX0" fmla="*/ 183457 w 183837"/>
                  <a:gd name="connsiteY0" fmla="*/ 322136 h 326209"/>
                  <a:gd name="connsiteX1" fmla="*/ 183714 w 183837"/>
                  <a:gd name="connsiteY1" fmla="*/ 319221 h 326209"/>
                  <a:gd name="connsiteX2" fmla="*/ 112990 w 183837"/>
                  <a:gd name="connsiteY2" fmla="*/ 168345 h 326209"/>
                  <a:gd name="connsiteX3" fmla="*/ 18607 w 183837"/>
                  <a:gd name="connsiteY3" fmla="*/ 3153 h 326209"/>
                  <a:gd name="connsiteX4" fmla="*/ 14150 w 183837"/>
                  <a:gd name="connsiteY4" fmla="*/ 152 h 326209"/>
                  <a:gd name="connsiteX5" fmla="*/ 9864 w 183837"/>
                  <a:gd name="connsiteY5" fmla="*/ 2038 h 326209"/>
                  <a:gd name="connsiteX6" fmla="*/ 20322 w 183837"/>
                  <a:gd name="connsiteY6" fmla="*/ 150771 h 326209"/>
                  <a:gd name="connsiteX7" fmla="*/ 172741 w 183837"/>
                  <a:gd name="connsiteY7" fmla="*/ 324279 h 326209"/>
                  <a:gd name="connsiteX8" fmla="*/ 181742 w 183837"/>
                  <a:gd name="connsiteY8" fmla="*/ 324536 h 326209"/>
                  <a:gd name="connsiteX9" fmla="*/ 183457 w 183837"/>
                  <a:gd name="connsiteY9" fmla="*/ 322136 h 32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837" h="326209">
                    <a:moveTo>
                      <a:pt x="183457" y="322136"/>
                    </a:moveTo>
                    <a:cubicBezTo>
                      <a:pt x="183799" y="321193"/>
                      <a:pt x="183971" y="320250"/>
                      <a:pt x="183714" y="319221"/>
                    </a:cubicBezTo>
                    <a:cubicBezTo>
                      <a:pt x="184828" y="260328"/>
                      <a:pt x="148995" y="211550"/>
                      <a:pt x="112990" y="168345"/>
                    </a:cubicBezTo>
                    <a:cubicBezTo>
                      <a:pt x="69699" y="116396"/>
                      <a:pt x="32666" y="70961"/>
                      <a:pt x="18607" y="3153"/>
                    </a:cubicBezTo>
                    <a:cubicBezTo>
                      <a:pt x="18179" y="1010"/>
                      <a:pt x="16035" y="-19"/>
                      <a:pt x="14150" y="152"/>
                    </a:cubicBezTo>
                    <a:cubicBezTo>
                      <a:pt x="12606" y="-276"/>
                      <a:pt x="10892" y="152"/>
                      <a:pt x="9864" y="2038"/>
                    </a:cubicBezTo>
                    <a:cubicBezTo>
                      <a:pt x="-11825" y="40786"/>
                      <a:pt x="7120" y="111509"/>
                      <a:pt x="20322" y="150771"/>
                    </a:cubicBezTo>
                    <a:cubicBezTo>
                      <a:pt x="46554" y="229038"/>
                      <a:pt x="118134" y="269500"/>
                      <a:pt x="172741" y="324279"/>
                    </a:cubicBezTo>
                    <a:cubicBezTo>
                      <a:pt x="175570" y="327108"/>
                      <a:pt x="179341" y="326508"/>
                      <a:pt x="181742" y="324536"/>
                    </a:cubicBezTo>
                    <a:cubicBezTo>
                      <a:pt x="182599" y="324021"/>
                      <a:pt x="183199" y="323164"/>
                      <a:pt x="183457" y="32213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3" name="任意多边形: 形状 1902">
                <a:extLst>
                  <a:ext uri="{FF2B5EF4-FFF2-40B4-BE49-F238E27FC236}">
                    <a16:creationId xmlns:a16="http://schemas.microsoft.com/office/drawing/2014/main" id="{A379B5FB-34BC-7047-BF05-31F7E227242B}"/>
                  </a:ext>
                </a:extLst>
              </p:cNvPr>
              <p:cNvSpPr/>
              <p:nvPr/>
            </p:nvSpPr>
            <p:spPr>
              <a:xfrm>
                <a:off x="8811047" y="1593547"/>
                <a:ext cx="234162" cy="347297"/>
              </a:xfrm>
              <a:custGeom>
                <a:avLst/>
                <a:gdLst>
                  <a:gd name="connsiteX0" fmla="*/ 233721 w 234162"/>
                  <a:gd name="connsiteY0" fmla="*/ 339380 h 347297"/>
                  <a:gd name="connsiteX1" fmla="*/ 146796 w 234162"/>
                  <a:gd name="connsiteY1" fmla="*/ 170416 h 347297"/>
                  <a:gd name="connsiteX2" fmla="*/ 11694 w 234162"/>
                  <a:gd name="connsiteY2" fmla="*/ 2995 h 347297"/>
                  <a:gd name="connsiteX3" fmla="*/ 4921 w 234162"/>
                  <a:gd name="connsiteY3" fmla="*/ 1195 h 347297"/>
                  <a:gd name="connsiteX4" fmla="*/ 2778 w 234162"/>
                  <a:gd name="connsiteY4" fmla="*/ 4195 h 347297"/>
                  <a:gd name="connsiteX5" fmla="*/ 53270 w 234162"/>
                  <a:gd name="connsiteY5" fmla="*/ 191247 h 347297"/>
                  <a:gd name="connsiteX6" fmla="*/ 222491 w 234162"/>
                  <a:gd name="connsiteY6" fmla="*/ 344866 h 347297"/>
                  <a:gd name="connsiteX7" fmla="*/ 233207 w 234162"/>
                  <a:gd name="connsiteY7" fmla="*/ 341523 h 347297"/>
                  <a:gd name="connsiteX8" fmla="*/ 233721 w 234162"/>
                  <a:gd name="connsiteY8" fmla="*/ 339380 h 347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4162" h="347297">
                    <a:moveTo>
                      <a:pt x="233721" y="339380"/>
                    </a:moveTo>
                    <a:cubicBezTo>
                      <a:pt x="238865" y="268314"/>
                      <a:pt x="198402" y="213878"/>
                      <a:pt x="146796" y="170416"/>
                    </a:cubicBezTo>
                    <a:cubicBezTo>
                      <a:pt x="88160" y="120952"/>
                      <a:pt x="27724" y="83319"/>
                      <a:pt x="11694" y="2995"/>
                    </a:cubicBezTo>
                    <a:cubicBezTo>
                      <a:pt x="11093" y="-263"/>
                      <a:pt x="6550" y="-863"/>
                      <a:pt x="4921" y="1195"/>
                    </a:cubicBezTo>
                    <a:cubicBezTo>
                      <a:pt x="3892" y="1709"/>
                      <a:pt x="3035" y="2652"/>
                      <a:pt x="2778" y="4195"/>
                    </a:cubicBezTo>
                    <a:cubicBezTo>
                      <a:pt x="-7509" y="71318"/>
                      <a:pt x="11093" y="138612"/>
                      <a:pt x="53270" y="191247"/>
                    </a:cubicBezTo>
                    <a:cubicBezTo>
                      <a:pt x="101447" y="251340"/>
                      <a:pt x="177657" y="282201"/>
                      <a:pt x="222491" y="344866"/>
                    </a:cubicBezTo>
                    <a:cubicBezTo>
                      <a:pt x="226092" y="349838"/>
                      <a:pt x="232435" y="346409"/>
                      <a:pt x="233207" y="341523"/>
                    </a:cubicBezTo>
                    <a:cubicBezTo>
                      <a:pt x="233464" y="340923"/>
                      <a:pt x="233721" y="340237"/>
                      <a:pt x="233721" y="3393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4" name="任意多边形: 形状 1903">
                <a:extLst>
                  <a:ext uri="{FF2B5EF4-FFF2-40B4-BE49-F238E27FC236}">
                    <a16:creationId xmlns:a16="http://schemas.microsoft.com/office/drawing/2014/main" id="{E04C7C30-CFEA-D90C-E6AE-E252E2401F92}"/>
                  </a:ext>
                </a:extLst>
              </p:cNvPr>
              <p:cNvSpPr/>
              <p:nvPr/>
            </p:nvSpPr>
            <p:spPr>
              <a:xfrm>
                <a:off x="8754711" y="1729773"/>
                <a:ext cx="255242" cy="331055"/>
              </a:xfrm>
              <a:custGeom>
                <a:avLst/>
                <a:gdLst>
                  <a:gd name="connsiteX0" fmla="*/ 255167 w 255242"/>
                  <a:gd name="connsiteY0" fmla="*/ 323597 h 331055"/>
                  <a:gd name="connsiteX1" fmla="*/ 164556 w 255242"/>
                  <a:gd name="connsiteY1" fmla="*/ 169635 h 331055"/>
                  <a:gd name="connsiteX2" fmla="*/ 12651 w 255242"/>
                  <a:gd name="connsiteY2" fmla="*/ 2472 h 331055"/>
                  <a:gd name="connsiteX3" fmla="*/ 4421 w 255242"/>
                  <a:gd name="connsiteY3" fmla="*/ 5043 h 331055"/>
                  <a:gd name="connsiteX4" fmla="*/ 4421 w 255242"/>
                  <a:gd name="connsiteY4" fmla="*/ 5129 h 331055"/>
                  <a:gd name="connsiteX5" fmla="*/ 11194 w 255242"/>
                  <a:gd name="connsiteY5" fmla="*/ 80053 h 331055"/>
                  <a:gd name="connsiteX6" fmla="*/ 58514 w 255242"/>
                  <a:gd name="connsiteY6" fmla="*/ 176836 h 331055"/>
                  <a:gd name="connsiteX7" fmla="*/ 144753 w 255242"/>
                  <a:gd name="connsiteY7" fmla="*/ 250474 h 331055"/>
                  <a:gd name="connsiteX8" fmla="*/ 241365 w 255242"/>
                  <a:gd name="connsiteY8" fmla="*/ 327541 h 331055"/>
                  <a:gd name="connsiteX9" fmla="*/ 251652 w 255242"/>
                  <a:gd name="connsiteY9" fmla="*/ 328398 h 331055"/>
                  <a:gd name="connsiteX10" fmla="*/ 255167 w 255242"/>
                  <a:gd name="connsiteY10" fmla="*/ 323597 h 331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5242" h="331055">
                    <a:moveTo>
                      <a:pt x="255167" y="323597"/>
                    </a:moveTo>
                    <a:cubicBezTo>
                      <a:pt x="257482" y="261704"/>
                      <a:pt x="206047" y="209069"/>
                      <a:pt x="164556" y="169635"/>
                    </a:cubicBezTo>
                    <a:cubicBezTo>
                      <a:pt x="108063" y="115971"/>
                      <a:pt x="45226" y="75595"/>
                      <a:pt x="12651" y="2472"/>
                    </a:cubicBezTo>
                    <a:cubicBezTo>
                      <a:pt x="10594" y="-2072"/>
                      <a:pt x="3650" y="157"/>
                      <a:pt x="4421" y="5043"/>
                    </a:cubicBezTo>
                    <a:cubicBezTo>
                      <a:pt x="4421" y="5043"/>
                      <a:pt x="4421" y="5129"/>
                      <a:pt x="4421" y="5129"/>
                    </a:cubicBezTo>
                    <a:cubicBezTo>
                      <a:pt x="-5865" y="27932"/>
                      <a:pt x="4078" y="57850"/>
                      <a:pt x="11194" y="80053"/>
                    </a:cubicBezTo>
                    <a:cubicBezTo>
                      <a:pt x="22509" y="115028"/>
                      <a:pt x="36997" y="146832"/>
                      <a:pt x="58514" y="176836"/>
                    </a:cubicBezTo>
                    <a:cubicBezTo>
                      <a:pt x="81059" y="208212"/>
                      <a:pt x="111063" y="232129"/>
                      <a:pt x="144753" y="250474"/>
                    </a:cubicBezTo>
                    <a:cubicBezTo>
                      <a:pt x="180157" y="269762"/>
                      <a:pt x="224734" y="287764"/>
                      <a:pt x="241365" y="327541"/>
                    </a:cubicBezTo>
                    <a:cubicBezTo>
                      <a:pt x="243422" y="332513"/>
                      <a:pt x="249081" y="331656"/>
                      <a:pt x="251652" y="328398"/>
                    </a:cubicBezTo>
                    <a:cubicBezTo>
                      <a:pt x="253538" y="327798"/>
                      <a:pt x="255081" y="326255"/>
                      <a:pt x="255167" y="32359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5" name="任意多边形: 形状 1904">
                <a:extLst>
                  <a:ext uri="{FF2B5EF4-FFF2-40B4-BE49-F238E27FC236}">
                    <a16:creationId xmlns:a16="http://schemas.microsoft.com/office/drawing/2014/main" id="{8B959B4F-93B3-A0F5-853B-0F9EFA088F1F}"/>
                  </a:ext>
                </a:extLst>
              </p:cNvPr>
              <p:cNvSpPr/>
              <p:nvPr/>
            </p:nvSpPr>
            <p:spPr>
              <a:xfrm>
                <a:off x="8698334" y="1903319"/>
                <a:ext cx="254909" cy="288816"/>
              </a:xfrm>
              <a:custGeom>
                <a:avLst/>
                <a:gdLst>
                  <a:gd name="connsiteX0" fmla="*/ 254280 w 254909"/>
                  <a:gd name="connsiteY0" fmla="*/ 281382 h 288816"/>
                  <a:gd name="connsiteX1" fmla="*/ 179699 w 254909"/>
                  <a:gd name="connsiteY1" fmla="*/ 120990 h 288816"/>
                  <a:gd name="connsiteX2" fmla="*/ 9107 w 254909"/>
                  <a:gd name="connsiteY2" fmla="*/ 1576 h 288816"/>
                  <a:gd name="connsiteX3" fmla="*/ 4220 w 254909"/>
                  <a:gd name="connsiteY3" fmla="*/ 461 h 288816"/>
                  <a:gd name="connsiteX4" fmla="*/ 20 w 254909"/>
                  <a:gd name="connsiteY4" fmla="*/ 4662 h 288816"/>
                  <a:gd name="connsiteX5" fmla="*/ 79572 w 254909"/>
                  <a:gd name="connsiteY5" fmla="*/ 147908 h 288816"/>
                  <a:gd name="connsiteX6" fmla="*/ 241593 w 254909"/>
                  <a:gd name="connsiteY6" fmla="*/ 285411 h 288816"/>
                  <a:gd name="connsiteX7" fmla="*/ 252823 w 254909"/>
                  <a:gd name="connsiteY7" fmla="*/ 284554 h 288816"/>
                  <a:gd name="connsiteX8" fmla="*/ 254280 w 254909"/>
                  <a:gd name="connsiteY8" fmla="*/ 281382 h 28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909" h="288816">
                    <a:moveTo>
                      <a:pt x="254280" y="281382"/>
                    </a:moveTo>
                    <a:cubicBezTo>
                      <a:pt x="260281" y="221460"/>
                      <a:pt x="222476" y="160253"/>
                      <a:pt x="179699" y="120990"/>
                    </a:cubicBezTo>
                    <a:cubicBezTo>
                      <a:pt x="127835" y="73413"/>
                      <a:pt x="51369" y="58497"/>
                      <a:pt x="9107" y="1576"/>
                    </a:cubicBezTo>
                    <a:cubicBezTo>
                      <a:pt x="7820" y="-225"/>
                      <a:pt x="5849" y="-310"/>
                      <a:pt x="4220" y="461"/>
                    </a:cubicBezTo>
                    <a:cubicBezTo>
                      <a:pt x="2077" y="290"/>
                      <a:pt x="-238" y="1833"/>
                      <a:pt x="20" y="4662"/>
                    </a:cubicBezTo>
                    <a:cubicBezTo>
                      <a:pt x="4649" y="62269"/>
                      <a:pt x="38424" y="109675"/>
                      <a:pt x="79572" y="147908"/>
                    </a:cubicBezTo>
                    <a:cubicBezTo>
                      <a:pt x="132379" y="196857"/>
                      <a:pt x="209874" y="216317"/>
                      <a:pt x="241593" y="285411"/>
                    </a:cubicBezTo>
                    <a:cubicBezTo>
                      <a:pt x="244164" y="290983"/>
                      <a:pt x="251365" y="289012"/>
                      <a:pt x="252823" y="284554"/>
                    </a:cubicBezTo>
                    <a:cubicBezTo>
                      <a:pt x="253594" y="283696"/>
                      <a:pt x="254109" y="282668"/>
                      <a:pt x="254280" y="28138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6" name="任意多边形: 形状 1905">
                <a:extLst>
                  <a:ext uri="{FF2B5EF4-FFF2-40B4-BE49-F238E27FC236}">
                    <a16:creationId xmlns:a16="http://schemas.microsoft.com/office/drawing/2014/main" id="{DCD8214E-F781-DF11-0B2C-D53A73E8D9BC}"/>
                  </a:ext>
                </a:extLst>
              </p:cNvPr>
              <p:cNvSpPr/>
              <p:nvPr/>
            </p:nvSpPr>
            <p:spPr>
              <a:xfrm>
                <a:off x="8744256" y="2107919"/>
                <a:ext cx="154216" cy="183760"/>
              </a:xfrm>
              <a:custGeom>
                <a:avLst/>
                <a:gdLst>
                  <a:gd name="connsiteX0" fmla="*/ 117661 w 154216"/>
                  <a:gd name="connsiteY0" fmla="*/ 81325 h 183760"/>
                  <a:gd name="connsiteX1" fmla="*/ 9905 w 154216"/>
                  <a:gd name="connsiteY1" fmla="*/ 2287 h 183760"/>
                  <a:gd name="connsiteX2" fmla="*/ 5533 w 154216"/>
                  <a:gd name="connsiteY2" fmla="*/ 315 h 183760"/>
                  <a:gd name="connsiteX3" fmla="*/ 475 w 154216"/>
                  <a:gd name="connsiteY3" fmla="*/ 3315 h 183760"/>
                  <a:gd name="connsiteX4" fmla="*/ 34850 w 154216"/>
                  <a:gd name="connsiteY4" fmla="*/ 105243 h 183760"/>
                  <a:gd name="connsiteX5" fmla="*/ 141406 w 154216"/>
                  <a:gd name="connsiteY5" fmla="*/ 181881 h 183760"/>
                  <a:gd name="connsiteX6" fmla="*/ 148093 w 154216"/>
                  <a:gd name="connsiteY6" fmla="*/ 183252 h 183760"/>
                  <a:gd name="connsiteX7" fmla="*/ 153065 w 154216"/>
                  <a:gd name="connsiteY7" fmla="*/ 178880 h 183760"/>
                  <a:gd name="connsiteX8" fmla="*/ 117661 w 154216"/>
                  <a:gd name="connsiteY8" fmla="*/ 81325 h 183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216" h="183760">
                    <a:moveTo>
                      <a:pt x="117661" y="81325"/>
                    </a:moveTo>
                    <a:cubicBezTo>
                      <a:pt x="87143" y="48750"/>
                      <a:pt x="32193" y="41720"/>
                      <a:pt x="9905" y="2287"/>
                    </a:cubicBezTo>
                    <a:cubicBezTo>
                      <a:pt x="9047" y="658"/>
                      <a:pt x="7161" y="144"/>
                      <a:pt x="5533" y="315"/>
                    </a:cubicBezTo>
                    <a:cubicBezTo>
                      <a:pt x="3475" y="-542"/>
                      <a:pt x="818" y="315"/>
                      <a:pt x="475" y="3315"/>
                    </a:cubicBezTo>
                    <a:cubicBezTo>
                      <a:pt x="-3040" y="40520"/>
                      <a:pt x="13419" y="75753"/>
                      <a:pt x="34850" y="105243"/>
                    </a:cubicBezTo>
                    <a:cubicBezTo>
                      <a:pt x="61340" y="141590"/>
                      <a:pt x="111060" y="149648"/>
                      <a:pt x="141406" y="181881"/>
                    </a:cubicBezTo>
                    <a:cubicBezTo>
                      <a:pt x="143379" y="184024"/>
                      <a:pt x="145950" y="184109"/>
                      <a:pt x="148093" y="183252"/>
                    </a:cubicBezTo>
                    <a:cubicBezTo>
                      <a:pt x="150322" y="183338"/>
                      <a:pt x="152636" y="182052"/>
                      <a:pt x="153065" y="178880"/>
                    </a:cubicBezTo>
                    <a:cubicBezTo>
                      <a:pt x="158809" y="141933"/>
                      <a:pt x="142435" y="107814"/>
                      <a:pt x="117661" y="8132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7" name="任意多边形: 形状 1906">
                <a:extLst>
                  <a:ext uri="{FF2B5EF4-FFF2-40B4-BE49-F238E27FC236}">
                    <a16:creationId xmlns:a16="http://schemas.microsoft.com/office/drawing/2014/main" id="{15D7E6CD-EF6A-E7E6-AE0B-FAB2736DBCDB}"/>
                  </a:ext>
                </a:extLst>
              </p:cNvPr>
              <p:cNvSpPr/>
              <p:nvPr/>
            </p:nvSpPr>
            <p:spPr>
              <a:xfrm>
                <a:off x="9068845" y="1466252"/>
                <a:ext cx="146696" cy="327068"/>
              </a:xfrm>
              <a:custGeom>
                <a:avLst/>
                <a:gdLst>
                  <a:gd name="connsiteX0" fmla="*/ 146687 w 146696"/>
                  <a:gd name="connsiteY0" fmla="*/ 4275 h 327068"/>
                  <a:gd name="connsiteX1" fmla="*/ 142744 w 146696"/>
                  <a:gd name="connsiteY1" fmla="*/ 588 h 327068"/>
                  <a:gd name="connsiteX2" fmla="*/ 137515 w 146696"/>
                  <a:gd name="connsiteY2" fmla="*/ 2303 h 327068"/>
                  <a:gd name="connsiteX3" fmla="*/ 91651 w 146696"/>
                  <a:gd name="connsiteY3" fmla="*/ 81084 h 327068"/>
                  <a:gd name="connsiteX4" fmla="*/ 53590 w 146696"/>
                  <a:gd name="connsiteY4" fmla="*/ 158151 h 327068"/>
                  <a:gd name="connsiteX5" fmla="*/ 2584 w 146696"/>
                  <a:gd name="connsiteY5" fmla="*/ 315199 h 327068"/>
                  <a:gd name="connsiteX6" fmla="*/ 1383 w 146696"/>
                  <a:gd name="connsiteY6" fmla="*/ 318371 h 327068"/>
                  <a:gd name="connsiteX7" fmla="*/ 1383 w 146696"/>
                  <a:gd name="connsiteY7" fmla="*/ 318457 h 327068"/>
                  <a:gd name="connsiteX8" fmla="*/ 10556 w 146696"/>
                  <a:gd name="connsiteY8" fmla="*/ 325058 h 327068"/>
                  <a:gd name="connsiteX9" fmla="*/ 75364 w 146696"/>
                  <a:gd name="connsiteY9" fmla="*/ 270451 h 327068"/>
                  <a:gd name="connsiteX10" fmla="*/ 124313 w 146696"/>
                  <a:gd name="connsiteY10" fmla="*/ 198699 h 327068"/>
                  <a:gd name="connsiteX11" fmla="*/ 146687 w 146696"/>
                  <a:gd name="connsiteY11" fmla="*/ 4275 h 32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696" h="327068">
                    <a:moveTo>
                      <a:pt x="146687" y="4275"/>
                    </a:moveTo>
                    <a:cubicBezTo>
                      <a:pt x="146858" y="1617"/>
                      <a:pt x="144715" y="417"/>
                      <a:pt x="142744" y="588"/>
                    </a:cubicBezTo>
                    <a:cubicBezTo>
                      <a:pt x="140943" y="-440"/>
                      <a:pt x="138458" y="-269"/>
                      <a:pt x="137515" y="2303"/>
                    </a:cubicBezTo>
                    <a:cubicBezTo>
                      <a:pt x="126799" y="31021"/>
                      <a:pt x="108368" y="55710"/>
                      <a:pt x="91651" y="81084"/>
                    </a:cubicBezTo>
                    <a:cubicBezTo>
                      <a:pt x="75878" y="105087"/>
                      <a:pt x="63962" y="131491"/>
                      <a:pt x="53590" y="158151"/>
                    </a:cubicBezTo>
                    <a:cubicBezTo>
                      <a:pt x="34816" y="206586"/>
                      <a:pt x="36874" y="275251"/>
                      <a:pt x="2584" y="315199"/>
                    </a:cubicBezTo>
                    <a:cubicBezTo>
                      <a:pt x="1640" y="316228"/>
                      <a:pt x="1383" y="317342"/>
                      <a:pt x="1383" y="318371"/>
                    </a:cubicBezTo>
                    <a:cubicBezTo>
                      <a:pt x="1383" y="318371"/>
                      <a:pt x="1383" y="318371"/>
                      <a:pt x="1383" y="318457"/>
                    </a:cubicBezTo>
                    <a:cubicBezTo>
                      <a:pt x="-3503" y="323857"/>
                      <a:pt x="5755" y="330458"/>
                      <a:pt x="10556" y="325058"/>
                    </a:cubicBezTo>
                    <a:cubicBezTo>
                      <a:pt x="29672" y="303798"/>
                      <a:pt x="56419" y="291539"/>
                      <a:pt x="75364" y="270451"/>
                    </a:cubicBezTo>
                    <a:cubicBezTo>
                      <a:pt x="94995" y="248677"/>
                      <a:pt x="110940" y="224759"/>
                      <a:pt x="124313" y="198699"/>
                    </a:cubicBezTo>
                    <a:cubicBezTo>
                      <a:pt x="155774" y="137148"/>
                      <a:pt x="142744" y="70540"/>
                      <a:pt x="146687" y="427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8" name="任意多边形: 形状 1907">
                <a:extLst>
                  <a:ext uri="{FF2B5EF4-FFF2-40B4-BE49-F238E27FC236}">
                    <a16:creationId xmlns:a16="http://schemas.microsoft.com/office/drawing/2014/main" id="{A9BDA657-7409-1728-9BD8-D3350C4F83D6}"/>
                  </a:ext>
                </a:extLst>
              </p:cNvPr>
              <p:cNvSpPr/>
              <p:nvPr/>
            </p:nvSpPr>
            <p:spPr>
              <a:xfrm>
                <a:off x="9040671" y="1616186"/>
                <a:ext cx="301572" cy="331689"/>
              </a:xfrm>
              <a:custGeom>
                <a:avLst/>
                <a:gdLst>
                  <a:gd name="connsiteX0" fmla="*/ 301563 w 301572"/>
                  <a:gd name="connsiteY0" fmla="*/ 6673 h 331689"/>
                  <a:gd name="connsiteX1" fmla="*/ 301306 w 301572"/>
                  <a:gd name="connsiteY1" fmla="*/ 5216 h 331689"/>
                  <a:gd name="connsiteX2" fmla="*/ 301477 w 301572"/>
                  <a:gd name="connsiteY2" fmla="*/ 4444 h 331689"/>
                  <a:gd name="connsiteX3" fmla="*/ 293505 w 301572"/>
                  <a:gd name="connsiteY3" fmla="*/ 2558 h 331689"/>
                  <a:gd name="connsiteX4" fmla="*/ 141943 w 301572"/>
                  <a:gd name="connsiteY4" fmla="*/ 150091 h 331689"/>
                  <a:gd name="connsiteX5" fmla="*/ 754 w 301572"/>
                  <a:gd name="connsiteY5" fmla="*/ 318884 h 331689"/>
                  <a:gd name="connsiteX6" fmla="*/ 1011 w 301572"/>
                  <a:gd name="connsiteY6" fmla="*/ 324799 h 331689"/>
                  <a:gd name="connsiteX7" fmla="*/ 10355 w 301572"/>
                  <a:gd name="connsiteY7" fmla="*/ 330114 h 331689"/>
                  <a:gd name="connsiteX8" fmla="*/ 119654 w 301572"/>
                  <a:gd name="connsiteY8" fmla="*/ 269506 h 331689"/>
                  <a:gd name="connsiteX9" fmla="*/ 208551 w 301572"/>
                  <a:gd name="connsiteY9" fmla="*/ 204098 h 331689"/>
                  <a:gd name="connsiteX10" fmla="*/ 301563 w 301572"/>
                  <a:gd name="connsiteY10" fmla="*/ 6673 h 331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1572" h="331689">
                    <a:moveTo>
                      <a:pt x="301563" y="6673"/>
                    </a:moveTo>
                    <a:cubicBezTo>
                      <a:pt x="301563" y="6159"/>
                      <a:pt x="301477" y="5645"/>
                      <a:pt x="301306" y="5216"/>
                    </a:cubicBezTo>
                    <a:cubicBezTo>
                      <a:pt x="301391" y="4959"/>
                      <a:pt x="301477" y="4702"/>
                      <a:pt x="301477" y="4444"/>
                    </a:cubicBezTo>
                    <a:cubicBezTo>
                      <a:pt x="302506" y="-185"/>
                      <a:pt x="294962" y="-1813"/>
                      <a:pt x="293505" y="2558"/>
                    </a:cubicBezTo>
                    <a:cubicBezTo>
                      <a:pt x="271559" y="67195"/>
                      <a:pt x="194064" y="111686"/>
                      <a:pt x="141943" y="150091"/>
                    </a:cubicBezTo>
                    <a:cubicBezTo>
                      <a:pt x="81507" y="194582"/>
                      <a:pt x="35044" y="252361"/>
                      <a:pt x="754" y="318884"/>
                    </a:cubicBezTo>
                    <a:cubicBezTo>
                      <a:pt x="-446" y="321198"/>
                      <a:pt x="-104" y="323256"/>
                      <a:pt x="1011" y="324799"/>
                    </a:cubicBezTo>
                    <a:cubicBezTo>
                      <a:pt x="582" y="329514"/>
                      <a:pt x="5983" y="334229"/>
                      <a:pt x="10355" y="330114"/>
                    </a:cubicBezTo>
                    <a:cubicBezTo>
                      <a:pt x="39244" y="302596"/>
                      <a:pt x="84078" y="286823"/>
                      <a:pt x="119654" y="269506"/>
                    </a:cubicBezTo>
                    <a:cubicBezTo>
                      <a:pt x="153344" y="253133"/>
                      <a:pt x="182234" y="230758"/>
                      <a:pt x="208551" y="204098"/>
                    </a:cubicBezTo>
                    <a:cubicBezTo>
                      <a:pt x="258958" y="153006"/>
                      <a:pt x="298991" y="79539"/>
                      <a:pt x="301563" y="667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9" name="任意多边形: 形状 1908">
                <a:extLst>
                  <a:ext uri="{FF2B5EF4-FFF2-40B4-BE49-F238E27FC236}">
                    <a16:creationId xmlns:a16="http://schemas.microsoft.com/office/drawing/2014/main" id="{8C0708E9-7915-269B-4168-A28ACA0FFBE2}"/>
                  </a:ext>
                </a:extLst>
              </p:cNvPr>
              <p:cNvSpPr/>
              <p:nvPr/>
            </p:nvSpPr>
            <p:spPr>
              <a:xfrm>
                <a:off x="9000492" y="1820715"/>
                <a:ext cx="367917" cy="239785"/>
              </a:xfrm>
              <a:custGeom>
                <a:avLst/>
                <a:gdLst>
                  <a:gd name="connsiteX0" fmla="*/ 366431 w 367917"/>
                  <a:gd name="connsiteY0" fmla="*/ 2484 h 239785"/>
                  <a:gd name="connsiteX1" fmla="*/ 358373 w 367917"/>
                  <a:gd name="connsiteY1" fmla="*/ 2484 h 239785"/>
                  <a:gd name="connsiteX2" fmla="*/ 269133 w 367917"/>
                  <a:gd name="connsiteY2" fmla="*/ 58291 h 239785"/>
                  <a:gd name="connsiteX3" fmla="*/ 165406 w 367917"/>
                  <a:gd name="connsiteY3" fmla="*/ 99439 h 239785"/>
                  <a:gd name="connsiteX4" fmla="*/ 3814 w 367917"/>
                  <a:gd name="connsiteY4" fmla="*/ 225112 h 239785"/>
                  <a:gd name="connsiteX5" fmla="*/ 1843 w 367917"/>
                  <a:gd name="connsiteY5" fmla="*/ 229055 h 239785"/>
                  <a:gd name="connsiteX6" fmla="*/ 10844 w 367917"/>
                  <a:gd name="connsiteY6" fmla="*/ 238485 h 239785"/>
                  <a:gd name="connsiteX7" fmla="*/ 133002 w 367917"/>
                  <a:gd name="connsiteY7" fmla="*/ 198965 h 239785"/>
                  <a:gd name="connsiteX8" fmla="*/ 239386 w 367917"/>
                  <a:gd name="connsiteY8" fmla="*/ 157989 h 239785"/>
                  <a:gd name="connsiteX9" fmla="*/ 367888 w 367917"/>
                  <a:gd name="connsiteY9" fmla="*/ 5656 h 239785"/>
                  <a:gd name="connsiteX10" fmla="*/ 366431 w 367917"/>
                  <a:gd name="connsiteY10" fmla="*/ 2484 h 23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917" h="239785">
                    <a:moveTo>
                      <a:pt x="366431" y="2484"/>
                    </a:moveTo>
                    <a:cubicBezTo>
                      <a:pt x="365231" y="-431"/>
                      <a:pt x="360259" y="-1202"/>
                      <a:pt x="358373" y="2484"/>
                    </a:cubicBezTo>
                    <a:cubicBezTo>
                      <a:pt x="344143" y="30430"/>
                      <a:pt x="296394" y="47061"/>
                      <a:pt x="269133" y="58291"/>
                    </a:cubicBezTo>
                    <a:cubicBezTo>
                      <a:pt x="234672" y="72521"/>
                      <a:pt x="199353" y="84008"/>
                      <a:pt x="165406" y="99439"/>
                    </a:cubicBezTo>
                    <a:cubicBezTo>
                      <a:pt x="101369" y="128585"/>
                      <a:pt x="51820" y="174705"/>
                      <a:pt x="3814" y="225112"/>
                    </a:cubicBezTo>
                    <a:cubicBezTo>
                      <a:pt x="2700" y="226312"/>
                      <a:pt x="2014" y="227683"/>
                      <a:pt x="1843" y="229055"/>
                    </a:cubicBezTo>
                    <a:cubicBezTo>
                      <a:pt x="-3644" y="233941"/>
                      <a:pt x="4243" y="243199"/>
                      <a:pt x="10844" y="238485"/>
                    </a:cubicBezTo>
                    <a:cubicBezTo>
                      <a:pt x="46848" y="213024"/>
                      <a:pt x="90911" y="207709"/>
                      <a:pt x="133002" y="198965"/>
                    </a:cubicBezTo>
                    <a:cubicBezTo>
                      <a:pt x="170549" y="191164"/>
                      <a:pt x="205954" y="176591"/>
                      <a:pt x="239386" y="157989"/>
                    </a:cubicBezTo>
                    <a:cubicBezTo>
                      <a:pt x="295708" y="126442"/>
                      <a:pt x="355201" y="71835"/>
                      <a:pt x="367888" y="5656"/>
                    </a:cubicBezTo>
                    <a:cubicBezTo>
                      <a:pt x="368060" y="4112"/>
                      <a:pt x="367459" y="2998"/>
                      <a:pt x="366431" y="248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0" name="任意多边形: 形状 1909">
                <a:extLst>
                  <a:ext uri="{FF2B5EF4-FFF2-40B4-BE49-F238E27FC236}">
                    <a16:creationId xmlns:a16="http://schemas.microsoft.com/office/drawing/2014/main" id="{C91C0981-A787-D520-980F-616E1B97DD5B}"/>
                  </a:ext>
                </a:extLst>
              </p:cNvPr>
              <p:cNvSpPr/>
              <p:nvPr/>
            </p:nvSpPr>
            <p:spPr>
              <a:xfrm>
                <a:off x="8942458" y="2021213"/>
                <a:ext cx="375766" cy="169047"/>
              </a:xfrm>
              <a:custGeom>
                <a:avLst/>
                <a:gdLst>
                  <a:gd name="connsiteX0" fmla="*/ 375087 w 375766"/>
                  <a:gd name="connsiteY0" fmla="*/ 5582 h 169047"/>
                  <a:gd name="connsiteX1" fmla="*/ 369086 w 375766"/>
                  <a:gd name="connsiteY1" fmla="*/ 1039 h 169047"/>
                  <a:gd name="connsiteX2" fmla="*/ 160346 w 375766"/>
                  <a:gd name="connsiteY2" fmla="*/ 56503 h 169047"/>
                  <a:gd name="connsiteX3" fmla="*/ 1240 w 375766"/>
                  <a:gd name="connsiteY3" fmla="*/ 157058 h 169047"/>
                  <a:gd name="connsiteX4" fmla="*/ 1497 w 375766"/>
                  <a:gd name="connsiteY4" fmla="*/ 164774 h 169047"/>
                  <a:gd name="connsiteX5" fmla="*/ 11870 w 375766"/>
                  <a:gd name="connsiteY5" fmla="*/ 167431 h 169047"/>
                  <a:gd name="connsiteX6" fmla="*/ 133342 w 375766"/>
                  <a:gd name="connsiteY6" fmla="*/ 141456 h 169047"/>
                  <a:gd name="connsiteX7" fmla="*/ 229869 w 375766"/>
                  <a:gd name="connsiteY7" fmla="*/ 126712 h 169047"/>
                  <a:gd name="connsiteX8" fmla="*/ 375515 w 375766"/>
                  <a:gd name="connsiteY8" fmla="*/ 8668 h 169047"/>
                  <a:gd name="connsiteX9" fmla="*/ 375087 w 375766"/>
                  <a:gd name="connsiteY9" fmla="*/ 5582 h 169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5766" h="169047">
                    <a:moveTo>
                      <a:pt x="375087" y="5582"/>
                    </a:moveTo>
                    <a:cubicBezTo>
                      <a:pt x="376287" y="2153"/>
                      <a:pt x="372087" y="-1962"/>
                      <a:pt x="369086" y="1039"/>
                    </a:cubicBezTo>
                    <a:cubicBezTo>
                      <a:pt x="314737" y="56760"/>
                      <a:pt x="230555" y="42358"/>
                      <a:pt x="160346" y="56503"/>
                    </a:cubicBezTo>
                    <a:cubicBezTo>
                      <a:pt x="96052" y="69447"/>
                      <a:pt x="38959" y="103223"/>
                      <a:pt x="1240" y="157058"/>
                    </a:cubicBezTo>
                    <a:cubicBezTo>
                      <a:pt x="-731" y="159887"/>
                      <a:pt x="-131" y="162716"/>
                      <a:pt x="1497" y="164774"/>
                    </a:cubicBezTo>
                    <a:cubicBezTo>
                      <a:pt x="3212" y="168460"/>
                      <a:pt x="7927" y="170774"/>
                      <a:pt x="11870" y="167431"/>
                    </a:cubicBezTo>
                    <a:cubicBezTo>
                      <a:pt x="44789" y="139313"/>
                      <a:pt x="92709" y="141971"/>
                      <a:pt x="133342" y="141456"/>
                    </a:cubicBezTo>
                    <a:cubicBezTo>
                      <a:pt x="166433" y="141028"/>
                      <a:pt x="198236" y="136570"/>
                      <a:pt x="229869" y="126712"/>
                    </a:cubicBezTo>
                    <a:cubicBezTo>
                      <a:pt x="286962" y="109052"/>
                      <a:pt x="356913" y="69790"/>
                      <a:pt x="375515" y="8668"/>
                    </a:cubicBezTo>
                    <a:cubicBezTo>
                      <a:pt x="376030" y="7554"/>
                      <a:pt x="375687" y="6439"/>
                      <a:pt x="375087" y="558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1" name="任意多边形: 形状 1910">
                <a:extLst>
                  <a:ext uri="{FF2B5EF4-FFF2-40B4-BE49-F238E27FC236}">
                    <a16:creationId xmlns:a16="http://schemas.microsoft.com/office/drawing/2014/main" id="{F872823D-76FE-162E-3B63-CD859EA89D07}"/>
                  </a:ext>
                </a:extLst>
              </p:cNvPr>
              <p:cNvSpPr/>
              <p:nvPr/>
            </p:nvSpPr>
            <p:spPr>
              <a:xfrm>
                <a:off x="8885134" y="2203399"/>
                <a:ext cx="279166" cy="95412"/>
              </a:xfrm>
              <a:custGeom>
                <a:avLst/>
                <a:gdLst>
                  <a:gd name="connsiteX0" fmla="*/ 275020 w 279166"/>
                  <a:gd name="connsiteY0" fmla="*/ 76 h 95412"/>
                  <a:gd name="connsiteX1" fmla="*/ 272106 w 279166"/>
                  <a:gd name="connsiteY1" fmla="*/ 676 h 95412"/>
                  <a:gd name="connsiteX2" fmla="*/ 134603 w 279166"/>
                  <a:gd name="connsiteY2" fmla="*/ 18078 h 95412"/>
                  <a:gd name="connsiteX3" fmla="*/ 2415 w 279166"/>
                  <a:gd name="connsiteY3" fmla="*/ 81172 h 95412"/>
                  <a:gd name="connsiteX4" fmla="*/ 1129 w 279166"/>
                  <a:gd name="connsiteY4" fmla="*/ 84515 h 95412"/>
                  <a:gd name="connsiteX5" fmla="*/ 7730 w 279166"/>
                  <a:gd name="connsiteY5" fmla="*/ 95145 h 95412"/>
                  <a:gd name="connsiteX6" fmla="*/ 278792 w 279166"/>
                  <a:gd name="connsiteY6" fmla="*/ 4877 h 95412"/>
                  <a:gd name="connsiteX7" fmla="*/ 275020 w 279166"/>
                  <a:gd name="connsiteY7" fmla="*/ 76 h 9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66" h="95412">
                    <a:moveTo>
                      <a:pt x="275020" y="76"/>
                    </a:moveTo>
                    <a:cubicBezTo>
                      <a:pt x="274078" y="-96"/>
                      <a:pt x="273049" y="-10"/>
                      <a:pt x="272106" y="676"/>
                    </a:cubicBezTo>
                    <a:cubicBezTo>
                      <a:pt x="234044" y="27251"/>
                      <a:pt x="178666" y="16192"/>
                      <a:pt x="134603" y="18078"/>
                    </a:cubicBezTo>
                    <a:cubicBezTo>
                      <a:pt x="82396" y="20307"/>
                      <a:pt x="33362" y="37367"/>
                      <a:pt x="2415" y="81172"/>
                    </a:cubicBezTo>
                    <a:cubicBezTo>
                      <a:pt x="1643" y="82286"/>
                      <a:pt x="1215" y="83486"/>
                      <a:pt x="1129" y="84515"/>
                    </a:cubicBezTo>
                    <a:cubicBezTo>
                      <a:pt x="-1785" y="89230"/>
                      <a:pt x="1129" y="96945"/>
                      <a:pt x="7730" y="95145"/>
                    </a:cubicBezTo>
                    <a:cubicBezTo>
                      <a:pt x="96198" y="70456"/>
                      <a:pt x="231986" y="112033"/>
                      <a:pt x="278792" y="4877"/>
                    </a:cubicBezTo>
                    <a:cubicBezTo>
                      <a:pt x="280164" y="2133"/>
                      <a:pt x="277506" y="-181"/>
                      <a:pt x="275020" y="7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2" name="任意多边形: 形状 1911">
                <a:extLst>
                  <a:ext uri="{FF2B5EF4-FFF2-40B4-BE49-F238E27FC236}">
                    <a16:creationId xmlns:a16="http://schemas.microsoft.com/office/drawing/2014/main" id="{84F9273F-6578-5CCF-9FBD-0DB019600072}"/>
                  </a:ext>
                </a:extLst>
              </p:cNvPr>
              <p:cNvSpPr/>
              <p:nvPr/>
            </p:nvSpPr>
            <p:spPr>
              <a:xfrm>
                <a:off x="8776158" y="1649786"/>
                <a:ext cx="301700" cy="791587"/>
              </a:xfrm>
              <a:custGeom>
                <a:avLst/>
                <a:gdLst>
                  <a:gd name="connsiteX0" fmla="*/ 301700 w 301700"/>
                  <a:gd name="connsiteY0" fmla="*/ 4534 h 791587"/>
                  <a:gd name="connsiteX1" fmla="*/ 293213 w 301700"/>
                  <a:gd name="connsiteY1" fmla="*/ 3677 h 791587"/>
                  <a:gd name="connsiteX2" fmla="*/ 292270 w 301700"/>
                  <a:gd name="connsiteY2" fmla="*/ 105690 h 791587"/>
                  <a:gd name="connsiteX3" fmla="*/ 281211 w 301700"/>
                  <a:gd name="connsiteY3" fmla="*/ 208988 h 791587"/>
                  <a:gd name="connsiteX4" fmla="*/ 215460 w 301700"/>
                  <a:gd name="connsiteY4" fmla="*/ 417471 h 791587"/>
                  <a:gd name="connsiteX5" fmla="*/ 1491 w 301700"/>
                  <a:gd name="connsiteY5" fmla="*/ 781974 h 791587"/>
                  <a:gd name="connsiteX6" fmla="*/ 11692 w 301700"/>
                  <a:gd name="connsiteY6" fmla="*/ 789346 h 791587"/>
                  <a:gd name="connsiteX7" fmla="*/ 226519 w 301700"/>
                  <a:gd name="connsiteY7" fmla="*/ 421672 h 791587"/>
                  <a:gd name="connsiteX8" fmla="*/ 290555 w 301700"/>
                  <a:gd name="connsiteY8" fmla="*/ 221590 h 791587"/>
                  <a:gd name="connsiteX9" fmla="*/ 301700 w 301700"/>
                  <a:gd name="connsiteY9" fmla="*/ 4534 h 791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700" h="791587">
                    <a:moveTo>
                      <a:pt x="301700" y="4534"/>
                    </a:moveTo>
                    <a:cubicBezTo>
                      <a:pt x="301785" y="-952"/>
                      <a:pt x="293213" y="-1724"/>
                      <a:pt x="293213" y="3677"/>
                    </a:cubicBezTo>
                    <a:cubicBezTo>
                      <a:pt x="293127" y="31366"/>
                      <a:pt x="291241" y="71828"/>
                      <a:pt x="292270" y="105690"/>
                    </a:cubicBezTo>
                    <a:cubicBezTo>
                      <a:pt x="293298" y="140494"/>
                      <a:pt x="287641" y="174870"/>
                      <a:pt x="281211" y="208988"/>
                    </a:cubicBezTo>
                    <a:cubicBezTo>
                      <a:pt x="267752" y="280911"/>
                      <a:pt x="243149" y="349920"/>
                      <a:pt x="215460" y="417471"/>
                    </a:cubicBezTo>
                    <a:cubicBezTo>
                      <a:pt x="162139" y="547516"/>
                      <a:pt x="94588" y="675932"/>
                      <a:pt x="1491" y="781974"/>
                    </a:cubicBezTo>
                    <a:cubicBezTo>
                      <a:pt x="-3824" y="788061"/>
                      <a:pt x="6377" y="795347"/>
                      <a:pt x="11692" y="789346"/>
                    </a:cubicBezTo>
                    <a:cubicBezTo>
                      <a:pt x="105561" y="682362"/>
                      <a:pt x="171912" y="552403"/>
                      <a:pt x="226519" y="421672"/>
                    </a:cubicBezTo>
                    <a:cubicBezTo>
                      <a:pt x="253608" y="356778"/>
                      <a:pt x="275896" y="290341"/>
                      <a:pt x="290555" y="221590"/>
                    </a:cubicBezTo>
                    <a:cubicBezTo>
                      <a:pt x="306329" y="147952"/>
                      <a:pt x="300242" y="59741"/>
                      <a:pt x="301700" y="453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3" name="任意多边形: 形状 1912">
                <a:extLst>
                  <a:ext uri="{FF2B5EF4-FFF2-40B4-BE49-F238E27FC236}">
                    <a16:creationId xmlns:a16="http://schemas.microsoft.com/office/drawing/2014/main" id="{1DA4082A-D9FD-E26A-6CE3-B056268C24E4}"/>
                  </a:ext>
                </a:extLst>
              </p:cNvPr>
              <p:cNvSpPr/>
              <p:nvPr/>
            </p:nvSpPr>
            <p:spPr>
              <a:xfrm>
                <a:off x="9009082" y="1319937"/>
                <a:ext cx="90778" cy="344128"/>
              </a:xfrm>
              <a:custGeom>
                <a:avLst/>
                <a:gdLst>
                  <a:gd name="connsiteX0" fmla="*/ 83092 w 90778"/>
                  <a:gd name="connsiteY0" fmla="*/ 175021 h 344128"/>
                  <a:gd name="connsiteX1" fmla="*/ 24627 w 90778"/>
                  <a:gd name="connsiteY1" fmla="*/ 4857 h 344128"/>
                  <a:gd name="connsiteX2" fmla="*/ 22913 w 90778"/>
                  <a:gd name="connsiteY2" fmla="*/ 2456 h 344128"/>
                  <a:gd name="connsiteX3" fmla="*/ 14769 w 90778"/>
                  <a:gd name="connsiteY3" fmla="*/ 2628 h 344128"/>
                  <a:gd name="connsiteX4" fmla="*/ 3196 w 90778"/>
                  <a:gd name="connsiteY4" fmla="*/ 159419 h 344128"/>
                  <a:gd name="connsiteX5" fmla="*/ 22141 w 90778"/>
                  <a:gd name="connsiteY5" fmla="*/ 247116 h 344128"/>
                  <a:gd name="connsiteX6" fmla="*/ 57374 w 90778"/>
                  <a:gd name="connsiteY6" fmla="*/ 337641 h 344128"/>
                  <a:gd name="connsiteX7" fmla="*/ 59260 w 90778"/>
                  <a:gd name="connsiteY7" fmla="*/ 340727 h 344128"/>
                  <a:gd name="connsiteX8" fmla="*/ 69804 w 90778"/>
                  <a:gd name="connsiteY8" fmla="*/ 340813 h 344128"/>
                  <a:gd name="connsiteX9" fmla="*/ 83092 w 90778"/>
                  <a:gd name="connsiteY9" fmla="*/ 175021 h 34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778" h="344128">
                    <a:moveTo>
                      <a:pt x="83092" y="175021"/>
                    </a:moveTo>
                    <a:cubicBezTo>
                      <a:pt x="70576" y="115699"/>
                      <a:pt x="35343" y="65121"/>
                      <a:pt x="24627" y="4857"/>
                    </a:cubicBezTo>
                    <a:cubicBezTo>
                      <a:pt x="24456" y="3742"/>
                      <a:pt x="23770" y="2971"/>
                      <a:pt x="22913" y="2456"/>
                    </a:cubicBezTo>
                    <a:cubicBezTo>
                      <a:pt x="21627" y="-544"/>
                      <a:pt x="15969" y="-1144"/>
                      <a:pt x="14769" y="2628"/>
                    </a:cubicBezTo>
                    <a:cubicBezTo>
                      <a:pt x="-1433" y="53463"/>
                      <a:pt x="-2633" y="106698"/>
                      <a:pt x="3196" y="159419"/>
                    </a:cubicBezTo>
                    <a:cubicBezTo>
                      <a:pt x="6539" y="189165"/>
                      <a:pt x="13740" y="218398"/>
                      <a:pt x="22141" y="247116"/>
                    </a:cubicBezTo>
                    <a:cubicBezTo>
                      <a:pt x="31313" y="278405"/>
                      <a:pt x="49488" y="306266"/>
                      <a:pt x="57374" y="337641"/>
                    </a:cubicBezTo>
                    <a:cubicBezTo>
                      <a:pt x="57717" y="339013"/>
                      <a:pt x="58403" y="339956"/>
                      <a:pt x="59260" y="340727"/>
                    </a:cubicBezTo>
                    <a:cubicBezTo>
                      <a:pt x="60803" y="344671"/>
                      <a:pt x="67404" y="345785"/>
                      <a:pt x="69804" y="340813"/>
                    </a:cubicBezTo>
                    <a:cubicBezTo>
                      <a:pt x="95350" y="289807"/>
                      <a:pt x="94664" y="229885"/>
                      <a:pt x="83092" y="17502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49" name="图形 2">
              <a:extLst>
                <a:ext uri="{FF2B5EF4-FFF2-40B4-BE49-F238E27FC236}">
                  <a16:creationId xmlns:a16="http://schemas.microsoft.com/office/drawing/2014/main" id="{7665DB89-27B5-62B5-EC89-7F7E4A36C0AB}"/>
                </a:ext>
              </a:extLst>
            </p:cNvPr>
            <p:cNvGrpSpPr/>
            <p:nvPr/>
          </p:nvGrpSpPr>
          <p:grpSpPr>
            <a:xfrm>
              <a:off x="7611382" y="251965"/>
              <a:ext cx="945376" cy="559359"/>
              <a:chOff x="7611382" y="251965"/>
              <a:chExt cx="945376" cy="559359"/>
            </a:xfrm>
          </p:grpSpPr>
          <p:sp>
            <p:nvSpPr>
              <p:cNvPr id="1890" name="任意多边形: 形状 1889">
                <a:extLst>
                  <a:ext uri="{FF2B5EF4-FFF2-40B4-BE49-F238E27FC236}">
                    <a16:creationId xmlns:a16="http://schemas.microsoft.com/office/drawing/2014/main" id="{4C7CABFF-0F1F-2A6D-A876-ECD11E7196B7}"/>
                  </a:ext>
                </a:extLst>
              </p:cNvPr>
              <p:cNvSpPr/>
              <p:nvPr/>
            </p:nvSpPr>
            <p:spPr>
              <a:xfrm>
                <a:off x="7729379" y="500201"/>
                <a:ext cx="269519" cy="160397"/>
              </a:xfrm>
              <a:custGeom>
                <a:avLst/>
                <a:gdLst>
                  <a:gd name="connsiteX0" fmla="*/ 265857 w 269519"/>
                  <a:gd name="connsiteY0" fmla="*/ 261 h 160397"/>
                  <a:gd name="connsiteX1" fmla="*/ 263457 w 269519"/>
                  <a:gd name="connsiteY1" fmla="*/ 89 h 160397"/>
                  <a:gd name="connsiteX2" fmla="*/ 138642 w 269519"/>
                  <a:gd name="connsiteY2" fmla="*/ 62926 h 160397"/>
                  <a:gd name="connsiteX3" fmla="*/ 2510 w 269519"/>
                  <a:gd name="connsiteY3" fmla="*/ 145907 h 160397"/>
                  <a:gd name="connsiteX4" fmla="*/ 110 w 269519"/>
                  <a:gd name="connsiteY4" fmla="*/ 149679 h 160397"/>
                  <a:gd name="connsiteX5" fmla="*/ 1825 w 269519"/>
                  <a:gd name="connsiteY5" fmla="*/ 153194 h 160397"/>
                  <a:gd name="connsiteX6" fmla="*/ 126212 w 269519"/>
                  <a:gd name="connsiteY6" fmla="*/ 140935 h 160397"/>
                  <a:gd name="connsiteX7" fmla="*/ 268001 w 269519"/>
                  <a:gd name="connsiteY7" fmla="*/ 9090 h 160397"/>
                  <a:gd name="connsiteX8" fmla="*/ 268001 w 269519"/>
                  <a:gd name="connsiteY8" fmla="*/ 1547 h 160397"/>
                  <a:gd name="connsiteX9" fmla="*/ 265857 w 269519"/>
                  <a:gd name="connsiteY9" fmla="*/ 261 h 16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519" h="160397">
                    <a:moveTo>
                      <a:pt x="265857" y="261"/>
                    </a:moveTo>
                    <a:cubicBezTo>
                      <a:pt x="265086" y="3"/>
                      <a:pt x="264229" y="-82"/>
                      <a:pt x="263457" y="89"/>
                    </a:cubicBezTo>
                    <a:cubicBezTo>
                      <a:pt x="214080" y="518"/>
                      <a:pt x="174046" y="31722"/>
                      <a:pt x="138642" y="62926"/>
                    </a:cubicBezTo>
                    <a:cubicBezTo>
                      <a:pt x="96122" y="100473"/>
                      <a:pt x="58917" y="132534"/>
                      <a:pt x="2510" y="145907"/>
                    </a:cubicBezTo>
                    <a:cubicBezTo>
                      <a:pt x="710" y="146336"/>
                      <a:pt x="-61" y="148136"/>
                      <a:pt x="110" y="149679"/>
                    </a:cubicBezTo>
                    <a:cubicBezTo>
                      <a:pt x="-233" y="150965"/>
                      <a:pt x="196" y="152423"/>
                      <a:pt x="1825" y="153194"/>
                    </a:cubicBezTo>
                    <a:cubicBezTo>
                      <a:pt x="34828" y="170425"/>
                      <a:pt x="93636" y="152851"/>
                      <a:pt x="126212" y="140935"/>
                    </a:cubicBezTo>
                    <a:cubicBezTo>
                      <a:pt x="191191" y="117104"/>
                      <a:pt x="223338" y="56153"/>
                      <a:pt x="268001" y="9090"/>
                    </a:cubicBezTo>
                    <a:cubicBezTo>
                      <a:pt x="270315" y="6690"/>
                      <a:pt x="269715" y="3518"/>
                      <a:pt x="268001" y="1547"/>
                    </a:cubicBezTo>
                    <a:cubicBezTo>
                      <a:pt x="267400" y="946"/>
                      <a:pt x="266715" y="518"/>
                      <a:pt x="265857" y="26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1" name="任意多边形: 形状 1890">
                <a:extLst>
                  <a:ext uri="{FF2B5EF4-FFF2-40B4-BE49-F238E27FC236}">
                    <a16:creationId xmlns:a16="http://schemas.microsoft.com/office/drawing/2014/main" id="{ACD749D5-862F-90D1-9A2D-4881BA487523}"/>
                  </a:ext>
                </a:extLst>
              </p:cNvPr>
              <p:cNvSpPr/>
              <p:nvPr/>
            </p:nvSpPr>
            <p:spPr>
              <a:xfrm>
                <a:off x="7845548" y="520381"/>
                <a:ext cx="285966" cy="203142"/>
              </a:xfrm>
              <a:custGeom>
                <a:avLst/>
                <a:gdLst>
                  <a:gd name="connsiteX0" fmla="*/ 279048 w 285966"/>
                  <a:gd name="connsiteY0" fmla="*/ 141 h 203142"/>
                  <a:gd name="connsiteX1" fmla="*/ 139488 w 285966"/>
                  <a:gd name="connsiteY1" fmla="*/ 76951 h 203142"/>
                  <a:gd name="connsiteX2" fmla="*/ 2413 w 285966"/>
                  <a:gd name="connsiteY2" fmla="*/ 194137 h 203142"/>
                  <a:gd name="connsiteX3" fmla="*/ 1127 w 285966"/>
                  <a:gd name="connsiteY3" fmla="*/ 199880 h 203142"/>
                  <a:gd name="connsiteX4" fmla="*/ 3699 w 285966"/>
                  <a:gd name="connsiteY4" fmla="*/ 201595 h 203142"/>
                  <a:gd name="connsiteX5" fmla="*/ 159290 w 285966"/>
                  <a:gd name="connsiteY5" fmla="*/ 154875 h 203142"/>
                  <a:gd name="connsiteX6" fmla="*/ 284020 w 285966"/>
                  <a:gd name="connsiteY6" fmla="*/ 9485 h 203142"/>
                  <a:gd name="connsiteX7" fmla="*/ 281020 w 285966"/>
                  <a:gd name="connsiteY7" fmla="*/ 570 h 203142"/>
                  <a:gd name="connsiteX8" fmla="*/ 279048 w 285966"/>
                  <a:gd name="connsiteY8" fmla="*/ 141 h 20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5966" h="203142">
                    <a:moveTo>
                      <a:pt x="279048" y="141"/>
                    </a:moveTo>
                    <a:cubicBezTo>
                      <a:pt x="219383" y="-2516"/>
                      <a:pt x="174720" y="32717"/>
                      <a:pt x="139488" y="76951"/>
                    </a:cubicBezTo>
                    <a:cubicBezTo>
                      <a:pt x="99454" y="127271"/>
                      <a:pt x="69279" y="178792"/>
                      <a:pt x="2413" y="194137"/>
                    </a:cubicBezTo>
                    <a:cubicBezTo>
                      <a:pt x="-244" y="194737"/>
                      <a:pt x="-758" y="198509"/>
                      <a:pt x="1127" y="199880"/>
                    </a:cubicBezTo>
                    <a:cubicBezTo>
                      <a:pt x="1556" y="200738"/>
                      <a:pt x="2413" y="201423"/>
                      <a:pt x="3699" y="201595"/>
                    </a:cubicBezTo>
                    <a:cubicBezTo>
                      <a:pt x="60192" y="208624"/>
                      <a:pt x="116171" y="191479"/>
                      <a:pt x="159290" y="154875"/>
                    </a:cubicBezTo>
                    <a:cubicBezTo>
                      <a:pt x="208496" y="113127"/>
                      <a:pt x="232500" y="48490"/>
                      <a:pt x="284020" y="9485"/>
                    </a:cubicBezTo>
                    <a:cubicBezTo>
                      <a:pt x="288135" y="6399"/>
                      <a:pt x="285049" y="1084"/>
                      <a:pt x="281020" y="570"/>
                    </a:cubicBezTo>
                    <a:cubicBezTo>
                      <a:pt x="280419" y="313"/>
                      <a:pt x="279819" y="141"/>
                      <a:pt x="279048" y="14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2" name="任意多边形: 形状 1891">
                <a:extLst>
                  <a:ext uri="{FF2B5EF4-FFF2-40B4-BE49-F238E27FC236}">
                    <a16:creationId xmlns:a16="http://schemas.microsoft.com/office/drawing/2014/main" id="{D1E997CB-758D-FC3D-77C3-19CA2B4E8B3D}"/>
                  </a:ext>
                </a:extLst>
              </p:cNvPr>
              <p:cNvSpPr/>
              <p:nvPr/>
            </p:nvSpPr>
            <p:spPr>
              <a:xfrm>
                <a:off x="7961016" y="546922"/>
                <a:ext cx="271756" cy="220844"/>
              </a:xfrm>
              <a:custGeom>
                <a:avLst/>
                <a:gdLst>
                  <a:gd name="connsiteX0" fmla="*/ 265336 w 271756"/>
                  <a:gd name="connsiteY0" fmla="*/ 3 h 220844"/>
                  <a:gd name="connsiteX1" fmla="*/ 138463 w 271756"/>
                  <a:gd name="connsiteY1" fmla="*/ 79556 h 220844"/>
                  <a:gd name="connsiteX2" fmla="*/ 1988 w 271756"/>
                  <a:gd name="connsiteY2" fmla="*/ 210801 h 220844"/>
                  <a:gd name="connsiteX3" fmla="*/ 4303 w 271756"/>
                  <a:gd name="connsiteY3" fmla="*/ 217659 h 220844"/>
                  <a:gd name="connsiteX4" fmla="*/ 4389 w 271756"/>
                  <a:gd name="connsiteY4" fmla="*/ 217659 h 220844"/>
                  <a:gd name="connsiteX5" fmla="*/ 67054 w 271756"/>
                  <a:gd name="connsiteY5" fmla="*/ 210201 h 220844"/>
                  <a:gd name="connsiteX6" fmla="*/ 147035 w 271756"/>
                  <a:gd name="connsiteY6" fmla="*/ 168196 h 220844"/>
                  <a:gd name="connsiteX7" fmla="*/ 206699 w 271756"/>
                  <a:gd name="connsiteY7" fmla="*/ 94215 h 220844"/>
                  <a:gd name="connsiteX8" fmla="*/ 268936 w 271756"/>
                  <a:gd name="connsiteY8" fmla="*/ 11490 h 220844"/>
                  <a:gd name="connsiteX9" fmla="*/ 269364 w 271756"/>
                  <a:gd name="connsiteY9" fmla="*/ 2832 h 220844"/>
                  <a:gd name="connsiteX10" fmla="*/ 265336 w 271756"/>
                  <a:gd name="connsiteY10" fmla="*/ 3 h 22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1756" h="220844">
                    <a:moveTo>
                      <a:pt x="265336" y="3"/>
                    </a:moveTo>
                    <a:cubicBezTo>
                      <a:pt x="213472" y="-426"/>
                      <a:pt x="170524" y="43894"/>
                      <a:pt x="138463" y="79556"/>
                    </a:cubicBezTo>
                    <a:cubicBezTo>
                      <a:pt x="94828" y="128162"/>
                      <a:pt x="62510" y="181740"/>
                      <a:pt x="1988" y="210801"/>
                    </a:cubicBezTo>
                    <a:cubicBezTo>
                      <a:pt x="-1784" y="212601"/>
                      <a:pt x="274" y="218430"/>
                      <a:pt x="4303" y="217659"/>
                    </a:cubicBezTo>
                    <a:cubicBezTo>
                      <a:pt x="4303" y="217659"/>
                      <a:pt x="4389" y="217659"/>
                      <a:pt x="4389" y="217659"/>
                    </a:cubicBezTo>
                    <a:cubicBezTo>
                      <a:pt x="23763" y="225717"/>
                      <a:pt x="48622" y="216716"/>
                      <a:pt x="67054" y="210201"/>
                    </a:cubicBezTo>
                    <a:cubicBezTo>
                      <a:pt x="96114" y="199914"/>
                      <a:pt x="122432" y="186969"/>
                      <a:pt x="147035" y="168196"/>
                    </a:cubicBezTo>
                    <a:cubicBezTo>
                      <a:pt x="172753" y="148565"/>
                      <a:pt x="192126" y="122847"/>
                      <a:pt x="206699" y="94215"/>
                    </a:cubicBezTo>
                    <a:cubicBezTo>
                      <a:pt x="222045" y="64125"/>
                      <a:pt x="236018" y="26321"/>
                      <a:pt x="268936" y="11490"/>
                    </a:cubicBezTo>
                    <a:cubicBezTo>
                      <a:pt x="273050" y="9604"/>
                      <a:pt x="272193" y="4889"/>
                      <a:pt x="269364" y="2832"/>
                    </a:cubicBezTo>
                    <a:cubicBezTo>
                      <a:pt x="268936" y="1203"/>
                      <a:pt x="267564" y="3"/>
                      <a:pt x="265336" y="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3" name="任意多边形: 形状 1892">
                <a:extLst>
                  <a:ext uri="{FF2B5EF4-FFF2-40B4-BE49-F238E27FC236}">
                    <a16:creationId xmlns:a16="http://schemas.microsoft.com/office/drawing/2014/main" id="{5094B1FB-EAD9-D175-F4C8-778340442509}"/>
                  </a:ext>
                </a:extLst>
              </p:cNvPr>
              <p:cNvSpPr/>
              <p:nvPr/>
            </p:nvSpPr>
            <p:spPr>
              <a:xfrm>
                <a:off x="8107863" y="591490"/>
                <a:ext cx="236285" cy="219834"/>
              </a:xfrm>
              <a:custGeom>
                <a:avLst/>
                <a:gdLst>
                  <a:gd name="connsiteX0" fmla="*/ 229845 w 236285"/>
                  <a:gd name="connsiteY0" fmla="*/ 269 h 219834"/>
                  <a:gd name="connsiteX1" fmla="*/ 97228 w 236285"/>
                  <a:gd name="connsiteY1" fmla="*/ 66534 h 219834"/>
                  <a:gd name="connsiteX2" fmla="*/ 1216 w 236285"/>
                  <a:gd name="connsiteY2" fmla="*/ 212267 h 219834"/>
                  <a:gd name="connsiteX3" fmla="*/ 445 w 236285"/>
                  <a:gd name="connsiteY3" fmla="*/ 216382 h 219834"/>
                  <a:gd name="connsiteX4" fmla="*/ 4045 w 236285"/>
                  <a:gd name="connsiteY4" fmla="*/ 219811 h 219834"/>
                  <a:gd name="connsiteX5" fmla="*/ 122174 w 236285"/>
                  <a:gd name="connsiteY5" fmla="*/ 149773 h 219834"/>
                  <a:gd name="connsiteX6" fmla="*/ 233531 w 236285"/>
                  <a:gd name="connsiteY6" fmla="*/ 10727 h 219834"/>
                  <a:gd name="connsiteX7" fmla="*/ 232502 w 236285"/>
                  <a:gd name="connsiteY7" fmla="*/ 1298 h 219834"/>
                  <a:gd name="connsiteX8" fmla="*/ 229845 w 236285"/>
                  <a:gd name="connsiteY8" fmla="*/ 269 h 219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285" h="219834">
                    <a:moveTo>
                      <a:pt x="229845" y="269"/>
                    </a:moveTo>
                    <a:cubicBezTo>
                      <a:pt x="179524" y="-3331"/>
                      <a:pt x="129118" y="29758"/>
                      <a:pt x="97228" y="66534"/>
                    </a:cubicBezTo>
                    <a:cubicBezTo>
                      <a:pt x="58566" y="111111"/>
                      <a:pt x="47937" y="175491"/>
                      <a:pt x="1216" y="212267"/>
                    </a:cubicBezTo>
                    <a:cubicBezTo>
                      <a:pt x="-241" y="213381"/>
                      <a:pt x="-241" y="215010"/>
                      <a:pt x="445" y="216382"/>
                    </a:cubicBezTo>
                    <a:cubicBezTo>
                      <a:pt x="273" y="218182"/>
                      <a:pt x="1645" y="220068"/>
                      <a:pt x="4045" y="219811"/>
                    </a:cubicBezTo>
                    <a:cubicBezTo>
                      <a:pt x="52137" y="214582"/>
                      <a:pt x="91142" y="185178"/>
                      <a:pt x="122174" y="149773"/>
                    </a:cubicBezTo>
                    <a:cubicBezTo>
                      <a:pt x="161951" y="104339"/>
                      <a:pt x="176438" y="39017"/>
                      <a:pt x="233531" y="10727"/>
                    </a:cubicBezTo>
                    <a:cubicBezTo>
                      <a:pt x="238160" y="8499"/>
                      <a:pt x="236360" y="2412"/>
                      <a:pt x="232502" y="1298"/>
                    </a:cubicBezTo>
                    <a:cubicBezTo>
                      <a:pt x="231816" y="869"/>
                      <a:pt x="231045" y="355"/>
                      <a:pt x="229845" y="269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4" name="任意多边形: 形状 1893">
                <a:extLst>
                  <a:ext uri="{FF2B5EF4-FFF2-40B4-BE49-F238E27FC236}">
                    <a16:creationId xmlns:a16="http://schemas.microsoft.com/office/drawing/2014/main" id="{C726A688-5BA0-714F-2839-DBA222D9AE68}"/>
                  </a:ext>
                </a:extLst>
              </p:cNvPr>
              <p:cNvSpPr/>
              <p:nvPr/>
            </p:nvSpPr>
            <p:spPr>
              <a:xfrm>
                <a:off x="8278319" y="635028"/>
                <a:ext cx="150637" cy="132918"/>
              </a:xfrm>
              <a:custGeom>
                <a:avLst/>
                <a:gdLst>
                  <a:gd name="connsiteX0" fmla="*/ 65476 w 150637"/>
                  <a:gd name="connsiteY0" fmla="*/ 32683 h 132918"/>
                  <a:gd name="connsiteX1" fmla="*/ 1782 w 150637"/>
                  <a:gd name="connsiteY1" fmla="*/ 124838 h 132918"/>
                  <a:gd name="connsiteX2" fmla="*/ 239 w 150637"/>
                  <a:gd name="connsiteY2" fmla="*/ 128610 h 132918"/>
                  <a:gd name="connsiteX3" fmla="*/ 2811 w 150637"/>
                  <a:gd name="connsiteY3" fmla="*/ 132725 h 132918"/>
                  <a:gd name="connsiteX4" fmla="*/ 87421 w 150637"/>
                  <a:gd name="connsiteY4" fmla="*/ 101521 h 132918"/>
                  <a:gd name="connsiteX5" fmla="*/ 149143 w 150637"/>
                  <a:gd name="connsiteY5" fmla="*/ 10395 h 132918"/>
                  <a:gd name="connsiteX6" fmla="*/ 150172 w 150637"/>
                  <a:gd name="connsiteY6" fmla="*/ 4737 h 132918"/>
                  <a:gd name="connsiteX7" fmla="*/ 146400 w 150637"/>
                  <a:gd name="connsiteY7" fmla="*/ 622 h 132918"/>
                  <a:gd name="connsiteX8" fmla="*/ 65476 w 150637"/>
                  <a:gd name="connsiteY8" fmla="*/ 32683 h 13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637" h="132918">
                    <a:moveTo>
                      <a:pt x="65476" y="32683"/>
                    </a:moveTo>
                    <a:cubicBezTo>
                      <a:pt x="38901" y="59001"/>
                      <a:pt x="34358" y="105293"/>
                      <a:pt x="1782" y="124838"/>
                    </a:cubicBezTo>
                    <a:cubicBezTo>
                      <a:pt x="410" y="125609"/>
                      <a:pt x="-18" y="127238"/>
                      <a:pt x="239" y="128610"/>
                    </a:cubicBezTo>
                    <a:cubicBezTo>
                      <a:pt x="-447" y="130410"/>
                      <a:pt x="324" y="132553"/>
                      <a:pt x="2811" y="132725"/>
                    </a:cubicBezTo>
                    <a:cubicBezTo>
                      <a:pt x="34014" y="134782"/>
                      <a:pt x="63247" y="120209"/>
                      <a:pt x="87421" y="101521"/>
                    </a:cubicBezTo>
                    <a:cubicBezTo>
                      <a:pt x="117253" y="78461"/>
                      <a:pt x="122826" y="36627"/>
                      <a:pt x="149143" y="10395"/>
                    </a:cubicBezTo>
                    <a:cubicBezTo>
                      <a:pt x="150858" y="8680"/>
                      <a:pt x="150943" y="6537"/>
                      <a:pt x="150172" y="4737"/>
                    </a:cubicBezTo>
                    <a:cubicBezTo>
                      <a:pt x="150172" y="2851"/>
                      <a:pt x="149058" y="965"/>
                      <a:pt x="146400" y="622"/>
                    </a:cubicBezTo>
                    <a:cubicBezTo>
                      <a:pt x="115282" y="-3235"/>
                      <a:pt x="87078" y="11252"/>
                      <a:pt x="65476" y="3268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5" name="任意多边形: 形状 1894">
                <a:extLst>
                  <a:ext uri="{FF2B5EF4-FFF2-40B4-BE49-F238E27FC236}">
                    <a16:creationId xmlns:a16="http://schemas.microsoft.com/office/drawing/2014/main" id="{08238CFC-29FF-6FF8-B34E-04B253E94E83}"/>
                  </a:ext>
                </a:extLst>
              </p:cNvPr>
              <p:cNvSpPr/>
              <p:nvPr/>
            </p:nvSpPr>
            <p:spPr>
              <a:xfrm>
                <a:off x="7729635" y="386759"/>
                <a:ext cx="277415" cy="117006"/>
              </a:xfrm>
              <a:custGeom>
                <a:avLst/>
                <a:gdLst>
                  <a:gd name="connsiteX0" fmla="*/ 3454 w 277415"/>
                  <a:gd name="connsiteY0" fmla="*/ 1660 h 117006"/>
                  <a:gd name="connsiteX1" fmla="*/ 454 w 277415"/>
                  <a:gd name="connsiteY1" fmla="*/ 5003 h 117006"/>
                  <a:gd name="connsiteX2" fmla="*/ 2083 w 277415"/>
                  <a:gd name="connsiteY2" fmla="*/ 9375 h 117006"/>
                  <a:gd name="connsiteX3" fmla="*/ 69206 w 277415"/>
                  <a:gd name="connsiteY3" fmla="*/ 45980 h 117006"/>
                  <a:gd name="connsiteX4" fmla="*/ 134700 w 277415"/>
                  <a:gd name="connsiteY4" fmla="*/ 75984 h 117006"/>
                  <a:gd name="connsiteX5" fmla="*/ 267574 w 277415"/>
                  <a:gd name="connsiteY5" fmla="*/ 114989 h 117006"/>
                  <a:gd name="connsiteX6" fmla="*/ 270231 w 277415"/>
                  <a:gd name="connsiteY6" fmla="*/ 115932 h 117006"/>
                  <a:gd name="connsiteX7" fmla="*/ 270316 w 277415"/>
                  <a:gd name="connsiteY7" fmla="*/ 115932 h 117006"/>
                  <a:gd name="connsiteX8" fmla="*/ 275631 w 277415"/>
                  <a:gd name="connsiteY8" fmla="*/ 108045 h 117006"/>
                  <a:gd name="connsiteX9" fmla="*/ 228311 w 277415"/>
                  <a:gd name="connsiteY9" fmla="*/ 54981 h 117006"/>
                  <a:gd name="connsiteX10" fmla="*/ 167018 w 277415"/>
                  <a:gd name="connsiteY10" fmla="*/ 15719 h 117006"/>
                  <a:gd name="connsiteX11" fmla="*/ 3454 w 277415"/>
                  <a:gd name="connsiteY11" fmla="*/ 1660 h 117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7415" h="117006">
                    <a:moveTo>
                      <a:pt x="3454" y="1660"/>
                    </a:moveTo>
                    <a:cubicBezTo>
                      <a:pt x="1226" y="1574"/>
                      <a:pt x="197" y="3375"/>
                      <a:pt x="454" y="5003"/>
                    </a:cubicBezTo>
                    <a:cubicBezTo>
                      <a:pt x="-403" y="6546"/>
                      <a:pt x="-146" y="8604"/>
                      <a:pt x="2083" y="9375"/>
                    </a:cubicBezTo>
                    <a:cubicBezTo>
                      <a:pt x="26343" y="17691"/>
                      <a:pt x="47517" y="32521"/>
                      <a:pt x="69206" y="45980"/>
                    </a:cubicBezTo>
                    <a:cubicBezTo>
                      <a:pt x="89694" y="58582"/>
                      <a:pt x="112068" y="68011"/>
                      <a:pt x="134700" y="75984"/>
                    </a:cubicBezTo>
                    <a:cubicBezTo>
                      <a:pt x="175676" y="90557"/>
                      <a:pt x="233198" y="87214"/>
                      <a:pt x="267574" y="114989"/>
                    </a:cubicBezTo>
                    <a:cubicBezTo>
                      <a:pt x="268516" y="115760"/>
                      <a:pt x="269373" y="115932"/>
                      <a:pt x="270231" y="115932"/>
                    </a:cubicBezTo>
                    <a:cubicBezTo>
                      <a:pt x="270231" y="115932"/>
                      <a:pt x="270231" y="115932"/>
                      <a:pt x="270316" y="115932"/>
                    </a:cubicBezTo>
                    <a:cubicBezTo>
                      <a:pt x="274946" y="119875"/>
                      <a:pt x="280261" y="111988"/>
                      <a:pt x="275631" y="108045"/>
                    </a:cubicBezTo>
                    <a:cubicBezTo>
                      <a:pt x="257372" y="92529"/>
                      <a:pt x="246485" y="70412"/>
                      <a:pt x="228311" y="54981"/>
                    </a:cubicBezTo>
                    <a:cubicBezTo>
                      <a:pt x="209623" y="39122"/>
                      <a:pt x="189221" y="26177"/>
                      <a:pt x="167018" y="15719"/>
                    </a:cubicBezTo>
                    <a:cubicBezTo>
                      <a:pt x="114640" y="-9141"/>
                      <a:pt x="59090" y="3375"/>
                      <a:pt x="3454" y="166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6" name="任意多边形: 形状 1895">
                <a:extLst>
                  <a:ext uri="{FF2B5EF4-FFF2-40B4-BE49-F238E27FC236}">
                    <a16:creationId xmlns:a16="http://schemas.microsoft.com/office/drawing/2014/main" id="{D400F255-1FC3-2792-B39F-62D9F06EBF5B}"/>
                  </a:ext>
                </a:extLst>
              </p:cNvPr>
              <p:cNvSpPr/>
              <p:nvPr/>
            </p:nvSpPr>
            <p:spPr>
              <a:xfrm>
                <a:off x="7852424" y="278606"/>
                <a:ext cx="284866" cy="245132"/>
              </a:xfrm>
              <a:custGeom>
                <a:avLst/>
                <a:gdLst>
                  <a:gd name="connsiteX0" fmla="*/ 5396 w 284866"/>
                  <a:gd name="connsiteY0" fmla="*/ 0 h 245132"/>
                  <a:gd name="connsiteX1" fmla="*/ 4196 w 284866"/>
                  <a:gd name="connsiteY1" fmla="*/ 257 h 245132"/>
                  <a:gd name="connsiteX2" fmla="*/ 3596 w 284866"/>
                  <a:gd name="connsiteY2" fmla="*/ 86 h 245132"/>
                  <a:gd name="connsiteX3" fmla="*/ 2224 w 284866"/>
                  <a:gd name="connsiteY3" fmla="*/ 6772 h 245132"/>
                  <a:gd name="connsiteX4" fmla="*/ 129440 w 284866"/>
                  <a:gd name="connsiteY4" fmla="*/ 130302 h 245132"/>
                  <a:gd name="connsiteX5" fmla="*/ 274230 w 284866"/>
                  <a:gd name="connsiteY5" fmla="*/ 244573 h 245132"/>
                  <a:gd name="connsiteX6" fmla="*/ 279202 w 284866"/>
                  <a:gd name="connsiteY6" fmla="*/ 244231 h 245132"/>
                  <a:gd name="connsiteX7" fmla="*/ 283488 w 284866"/>
                  <a:gd name="connsiteY7" fmla="*/ 236258 h 245132"/>
                  <a:gd name="connsiteX8" fmla="*/ 230167 w 284866"/>
                  <a:gd name="connsiteY8" fmla="*/ 146075 h 245132"/>
                  <a:gd name="connsiteX9" fmla="*/ 173245 w 284866"/>
                  <a:gd name="connsiteY9" fmla="*/ 73209 h 245132"/>
                  <a:gd name="connsiteX10" fmla="*/ 5396 w 284866"/>
                  <a:gd name="connsiteY10" fmla="*/ 0 h 245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4866" h="245132">
                    <a:moveTo>
                      <a:pt x="5396" y="0"/>
                    </a:moveTo>
                    <a:cubicBezTo>
                      <a:pt x="4967" y="0"/>
                      <a:pt x="4539" y="86"/>
                      <a:pt x="4196" y="257"/>
                    </a:cubicBezTo>
                    <a:cubicBezTo>
                      <a:pt x="4024" y="171"/>
                      <a:pt x="3767" y="171"/>
                      <a:pt x="3596" y="86"/>
                    </a:cubicBezTo>
                    <a:cubicBezTo>
                      <a:pt x="-262" y="-686"/>
                      <a:pt x="-1462" y="5658"/>
                      <a:pt x="2224" y="6772"/>
                    </a:cubicBezTo>
                    <a:cubicBezTo>
                      <a:pt x="56917" y="23660"/>
                      <a:pt x="96007" y="87525"/>
                      <a:pt x="129440" y="130302"/>
                    </a:cubicBezTo>
                    <a:cubicBezTo>
                      <a:pt x="168102" y="179851"/>
                      <a:pt x="217651" y="217399"/>
                      <a:pt x="274230" y="244573"/>
                    </a:cubicBezTo>
                    <a:cubicBezTo>
                      <a:pt x="276201" y="245516"/>
                      <a:pt x="277916" y="245173"/>
                      <a:pt x="279202" y="244231"/>
                    </a:cubicBezTo>
                    <a:cubicBezTo>
                      <a:pt x="283145" y="244488"/>
                      <a:pt x="287003" y="239773"/>
                      <a:pt x="283488" y="236258"/>
                    </a:cubicBezTo>
                    <a:cubicBezTo>
                      <a:pt x="259742" y="212684"/>
                      <a:pt x="245512" y="175565"/>
                      <a:pt x="230167" y="146075"/>
                    </a:cubicBezTo>
                    <a:cubicBezTo>
                      <a:pt x="215593" y="118215"/>
                      <a:pt x="196220" y="94555"/>
                      <a:pt x="173245" y="73209"/>
                    </a:cubicBezTo>
                    <a:cubicBezTo>
                      <a:pt x="128926" y="32318"/>
                      <a:pt x="66432" y="429"/>
                      <a:pt x="5396" y="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7" name="任意多边形: 形状 1896">
                <a:extLst>
                  <a:ext uri="{FF2B5EF4-FFF2-40B4-BE49-F238E27FC236}">
                    <a16:creationId xmlns:a16="http://schemas.microsoft.com/office/drawing/2014/main" id="{97A7FFF8-D6E8-3568-448F-498AC4850883}"/>
                  </a:ext>
                </a:extLst>
              </p:cNvPr>
              <p:cNvSpPr/>
              <p:nvPr/>
            </p:nvSpPr>
            <p:spPr>
              <a:xfrm>
                <a:off x="8023096" y="251965"/>
                <a:ext cx="209376" cy="302922"/>
              </a:xfrm>
              <a:custGeom>
                <a:avLst/>
                <a:gdLst>
                  <a:gd name="connsiteX0" fmla="*/ 1974 w 209376"/>
                  <a:gd name="connsiteY0" fmla="*/ 1266 h 302922"/>
                  <a:gd name="connsiteX1" fmla="*/ 2145 w 209376"/>
                  <a:gd name="connsiteY1" fmla="*/ 8038 h 302922"/>
                  <a:gd name="connsiteX2" fmla="*/ 51094 w 209376"/>
                  <a:gd name="connsiteY2" fmla="*/ 81505 h 302922"/>
                  <a:gd name="connsiteX3" fmla="*/ 88042 w 209376"/>
                  <a:gd name="connsiteY3" fmla="*/ 167487 h 302922"/>
                  <a:gd name="connsiteX4" fmla="*/ 197169 w 209376"/>
                  <a:gd name="connsiteY4" fmla="*/ 299932 h 302922"/>
                  <a:gd name="connsiteX5" fmla="*/ 200513 w 209376"/>
                  <a:gd name="connsiteY5" fmla="*/ 301475 h 302922"/>
                  <a:gd name="connsiteX6" fmla="*/ 208228 w 209376"/>
                  <a:gd name="connsiteY6" fmla="*/ 293760 h 302922"/>
                  <a:gd name="connsiteX7" fmla="*/ 172224 w 209376"/>
                  <a:gd name="connsiteY7" fmla="*/ 192261 h 302922"/>
                  <a:gd name="connsiteX8" fmla="*/ 135362 w 209376"/>
                  <a:gd name="connsiteY8" fmla="*/ 104136 h 302922"/>
                  <a:gd name="connsiteX9" fmla="*/ 4717 w 209376"/>
                  <a:gd name="connsiteY9" fmla="*/ 66 h 302922"/>
                  <a:gd name="connsiteX10" fmla="*/ 1974 w 209376"/>
                  <a:gd name="connsiteY10" fmla="*/ 1266 h 30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376" h="302922">
                    <a:moveTo>
                      <a:pt x="1974" y="1266"/>
                    </a:moveTo>
                    <a:cubicBezTo>
                      <a:pt x="-427" y="2295"/>
                      <a:pt x="-941" y="6495"/>
                      <a:pt x="2145" y="8038"/>
                    </a:cubicBezTo>
                    <a:cubicBezTo>
                      <a:pt x="25891" y="19354"/>
                      <a:pt x="40979" y="58959"/>
                      <a:pt x="51094" y="81505"/>
                    </a:cubicBezTo>
                    <a:cubicBezTo>
                      <a:pt x="63781" y="110051"/>
                      <a:pt x="74325" y="139369"/>
                      <a:pt x="88042" y="167487"/>
                    </a:cubicBezTo>
                    <a:cubicBezTo>
                      <a:pt x="114016" y="220465"/>
                      <a:pt x="153793" y="260841"/>
                      <a:pt x="197169" y="299932"/>
                    </a:cubicBezTo>
                    <a:cubicBezTo>
                      <a:pt x="198198" y="300875"/>
                      <a:pt x="199313" y="301304"/>
                      <a:pt x="200513" y="301475"/>
                    </a:cubicBezTo>
                    <a:cubicBezTo>
                      <a:pt x="204713" y="305933"/>
                      <a:pt x="212257" y="299161"/>
                      <a:pt x="208228" y="293760"/>
                    </a:cubicBezTo>
                    <a:cubicBezTo>
                      <a:pt x="186025" y="264185"/>
                      <a:pt x="180539" y="227409"/>
                      <a:pt x="172224" y="192261"/>
                    </a:cubicBezTo>
                    <a:cubicBezTo>
                      <a:pt x="164851" y="160972"/>
                      <a:pt x="151735" y="131654"/>
                      <a:pt x="135362" y="104136"/>
                    </a:cubicBezTo>
                    <a:cubicBezTo>
                      <a:pt x="107587" y="57673"/>
                      <a:pt x="60438" y="9153"/>
                      <a:pt x="4717" y="66"/>
                    </a:cubicBezTo>
                    <a:cubicBezTo>
                      <a:pt x="3259" y="-191"/>
                      <a:pt x="2402" y="323"/>
                      <a:pt x="1974" y="126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8" name="任意多边形: 形状 1897">
                <a:extLst>
                  <a:ext uri="{FF2B5EF4-FFF2-40B4-BE49-F238E27FC236}">
                    <a16:creationId xmlns:a16="http://schemas.microsoft.com/office/drawing/2014/main" id="{DA6AD459-6662-CE24-A038-5C93FCA8693D}"/>
                  </a:ext>
                </a:extLst>
              </p:cNvPr>
              <p:cNvSpPr/>
              <p:nvPr/>
            </p:nvSpPr>
            <p:spPr>
              <a:xfrm>
                <a:off x="8192207" y="289098"/>
                <a:ext cx="150319" cy="311229"/>
              </a:xfrm>
              <a:custGeom>
                <a:avLst/>
                <a:gdLst>
                  <a:gd name="connsiteX0" fmla="*/ 4569 w 150319"/>
                  <a:gd name="connsiteY0" fmla="*/ 652 h 311229"/>
                  <a:gd name="connsiteX1" fmla="*/ 969 w 150319"/>
                  <a:gd name="connsiteY1" fmla="*/ 5796 h 311229"/>
                  <a:gd name="connsiteX2" fmla="*/ 52404 w 150319"/>
                  <a:gd name="connsiteY2" fmla="*/ 179389 h 311229"/>
                  <a:gd name="connsiteX3" fmla="*/ 140443 w 150319"/>
                  <a:gd name="connsiteY3" fmla="*/ 310291 h 311229"/>
                  <a:gd name="connsiteX4" fmla="*/ 146873 w 150319"/>
                  <a:gd name="connsiteY4" fmla="*/ 309862 h 311229"/>
                  <a:gd name="connsiteX5" fmla="*/ 148845 w 150319"/>
                  <a:gd name="connsiteY5" fmla="*/ 301118 h 311229"/>
                  <a:gd name="connsiteX6" fmla="*/ 124242 w 150319"/>
                  <a:gd name="connsiteY6" fmla="*/ 199963 h 311229"/>
                  <a:gd name="connsiteX7" fmla="*/ 109583 w 150319"/>
                  <a:gd name="connsiteY7" fmla="*/ 119382 h 311229"/>
                  <a:gd name="connsiteX8" fmla="*/ 7227 w 150319"/>
                  <a:gd name="connsiteY8" fmla="*/ 138 h 311229"/>
                  <a:gd name="connsiteX9" fmla="*/ 4569 w 150319"/>
                  <a:gd name="connsiteY9" fmla="*/ 652 h 311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319" h="311229">
                    <a:moveTo>
                      <a:pt x="4569" y="652"/>
                    </a:moveTo>
                    <a:cubicBezTo>
                      <a:pt x="1654" y="-291"/>
                      <a:pt x="-1688" y="3310"/>
                      <a:pt x="969" y="5796"/>
                    </a:cubicBezTo>
                    <a:cubicBezTo>
                      <a:pt x="48975" y="50030"/>
                      <a:pt x="38859" y="120925"/>
                      <a:pt x="52404" y="179389"/>
                    </a:cubicBezTo>
                    <a:cubicBezTo>
                      <a:pt x="64834" y="232967"/>
                      <a:pt x="94409" y="280030"/>
                      <a:pt x="140443" y="310291"/>
                    </a:cubicBezTo>
                    <a:cubicBezTo>
                      <a:pt x="142844" y="311834"/>
                      <a:pt x="145244" y="311320"/>
                      <a:pt x="146873" y="309862"/>
                    </a:cubicBezTo>
                    <a:cubicBezTo>
                      <a:pt x="149959" y="308319"/>
                      <a:pt x="151759" y="304376"/>
                      <a:pt x="148845" y="301118"/>
                    </a:cubicBezTo>
                    <a:cubicBezTo>
                      <a:pt x="124499" y="274201"/>
                      <a:pt x="125613" y="233996"/>
                      <a:pt x="124242" y="199963"/>
                    </a:cubicBezTo>
                    <a:cubicBezTo>
                      <a:pt x="123041" y="172188"/>
                      <a:pt x="118584" y="145699"/>
                      <a:pt x="109583" y="119382"/>
                    </a:cubicBezTo>
                    <a:cubicBezTo>
                      <a:pt x="93466" y="71890"/>
                      <a:pt x="58919" y="14283"/>
                      <a:pt x="7227" y="138"/>
                    </a:cubicBezTo>
                    <a:cubicBezTo>
                      <a:pt x="6198" y="-205"/>
                      <a:pt x="5341" y="138"/>
                      <a:pt x="4569" y="65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9" name="任意多边形: 形状 1898">
                <a:extLst>
                  <a:ext uri="{FF2B5EF4-FFF2-40B4-BE49-F238E27FC236}">
                    <a16:creationId xmlns:a16="http://schemas.microsoft.com/office/drawing/2014/main" id="{391F00F5-26CD-5CD9-17A6-AB4CA000649F}"/>
                  </a:ext>
                </a:extLst>
              </p:cNvPr>
              <p:cNvSpPr/>
              <p:nvPr/>
            </p:nvSpPr>
            <p:spPr>
              <a:xfrm>
                <a:off x="8348567" y="413723"/>
                <a:ext cx="86294" cy="231863"/>
              </a:xfrm>
              <a:custGeom>
                <a:avLst/>
                <a:gdLst>
                  <a:gd name="connsiteX0" fmla="*/ 28 w 86294"/>
                  <a:gd name="connsiteY0" fmla="*/ 3671 h 231863"/>
                  <a:gd name="connsiteX1" fmla="*/ 628 w 86294"/>
                  <a:gd name="connsiteY1" fmla="*/ 6071 h 231863"/>
                  <a:gd name="connsiteX2" fmla="*/ 18459 w 86294"/>
                  <a:gd name="connsiteY2" fmla="*/ 120857 h 231863"/>
                  <a:gd name="connsiteX3" fmla="*/ 74437 w 86294"/>
                  <a:gd name="connsiteY3" fmla="*/ 230071 h 231863"/>
                  <a:gd name="connsiteX4" fmla="*/ 77266 w 86294"/>
                  <a:gd name="connsiteY4" fmla="*/ 231014 h 231863"/>
                  <a:gd name="connsiteX5" fmla="*/ 86010 w 86294"/>
                  <a:gd name="connsiteY5" fmla="*/ 225184 h 231863"/>
                  <a:gd name="connsiteX6" fmla="*/ 3971 w 86294"/>
                  <a:gd name="connsiteY6" fmla="*/ 156 h 231863"/>
                  <a:gd name="connsiteX7" fmla="*/ 28 w 86294"/>
                  <a:gd name="connsiteY7" fmla="*/ 3671 h 23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294" h="231863">
                    <a:moveTo>
                      <a:pt x="28" y="3671"/>
                    </a:moveTo>
                    <a:cubicBezTo>
                      <a:pt x="-58" y="4443"/>
                      <a:pt x="28" y="5300"/>
                      <a:pt x="628" y="6071"/>
                    </a:cubicBezTo>
                    <a:cubicBezTo>
                      <a:pt x="23774" y="37361"/>
                      <a:pt x="15887" y="83995"/>
                      <a:pt x="18459" y="120857"/>
                    </a:cubicBezTo>
                    <a:cubicBezTo>
                      <a:pt x="21545" y="164577"/>
                      <a:pt x="37061" y="205211"/>
                      <a:pt x="74437" y="230071"/>
                    </a:cubicBezTo>
                    <a:cubicBezTo>
                      <a:pt x="75380" y="230671"/>
                      <a:pt x="76409" y="231014"/>
                      <a:pt x="77266" y="231014"/>
                    </a:cubicBezTo>
                    <a:cubicBezTo>
                      <a:pt x="81295" y="233328"/>
                      <a:pt x="87725" y="230757"/>
                      <a:pt x="86010" y="225184"/>
                    </a:cubicBezTo>
                    <a:cubicBezTo>
                      <a:pt x="63207" y="151632"/>
                      <a:pt x="94840" y="36847"/>
                      <a:pt x="3971" y="156"/>
                    </a:cubicBezTo>
                    <a:cubicBezTo>
                      <a:pt x="1657" y="-615"/>
                      <a:pt x="-229" y="1614"/>
                      <a:pt x="28" y="367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0" name="任意多边形: 形状 1899">
                <a:extLst>
                  <a:ext uri="{FF2B5EF4-FFF2-40B4-BE49-F238E27FC236}">
                    <a16:creationId xmlns:a16="http://schemas.microsoft.com/office/drawing/2014/main" id="{FA235579-6934-DFB2-FDFA-BE652BB12AA4}"/>
                  </a:ext>
                </a:extLst>
              </p:cNvPr>
              <p:cNvSpPr/>
              <p:nvPr/>
            </p:nvSpPr>
            <p:spPr>
              <a:xfrm>
                <a:off x="7886603" y="497074"/>
                <a:ext cx="670155" cy="236465"/>
              </a:xfrm>
              <a:custGeom>
                <a:avLst/>
                <a:gdLst>
                  <a:gd name="connsiteX0" fmla="*/ 3706 w 670155"/>
                  <a:gd name="connsiteY0" fmla="*/ 2273 h 236465"/>
                  <a:gd name="connsiteX1" fmla="*/ 3192 w 670155"/>
                  <a:gd name="connsiteY1" fmla="*/ 9389 h 236465"/>
                  <a:gd name="connsiteX2" fmla="*/ 88659 w 670155"/>
                  <a:gd name="connsiteY2" fmla="*/ 7760 h 236465"/>
                  <a:gd name="connsiteX3" fmla="*/ 175499 w 670155"/>
                  <a:gd name="connsiteY3" fmla="*/ 14532 h 236465"/>
                  <a:gd name="connsiteX4" fmla="*/ 351749 w 670155"/>
                  <a:gd name="connsiteY4" fmla="*/ 64681 h 236465"/>
                  <a:gd name="connsiteX5" fmla="*/ 662246 w 670155"/>
                  <a:gd name="connsiteY5" fmla="*/ 235274 h 236465"/>
                  <a:gd name="connsiteX6" fmla="*/ 668161 w 670155"/>
                  <a:gd name="connsiteY6" fmla="*/ 226530 h 236465"/>
                  <a:gd name="connsiteX7" fmla="*/ 355007 w 670155"/>
                  <a:gd name="connsiteY7" fmla="*/ 55251 h 236465"/>
                  <a:gd name="connsiteX8" fmla="*/ 185786 w 670155"/>
                  <a:gd name="connsiteY8" fmla="*/ 6302 h 236465"/>
                  <a:gd name="connsiteX9" fmla="*/ 3706 w 670155"/>
                  <a:gd name="connsiteY9" fmla="*/ 2273 h 23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0155" h="236465">
                    <a:moveTo>
                      <a:pt x="3706" y="2273"/>
                    </a:moveTo>
                    <a:cubicBezTo>
                      <a:pt x="-923" y="2273"/>
                      <a:pt x="-1352" y="9560"/>
                      <a:pt x="3192" y="9389"/>
                    </a:cubicBezTo>
                    <a:cubicBezTo>
                      <a:pt x="26423" y="8788"/>
                      <a:pt x="60370" y="9389"/>
                      <a:pt x="88659" y="7760"/>
                    </a:cubicBezTo>
                    <a:cubicBezTo>
                      <a:pt x="117806" y="6045"/>
                      <a:pt x="146695" y="9989"/>
                      <a:pt x="175499" y="14532"/>
                    </a:cubicBezTo>
                    <a:cubicBezTo>
                      <a:pt x="236106" y="24133"/>
                      <a:pt x="294485" y="43078"/>
                      <a:pt x="351749" y="64681"/>
                    </a:cubicBezTo>
                    <a:cubicBezTo>
                      <a:pt x="461992" y="106258"/>
                      <a:pt x="571206" y="159836"/>
                      <a:pt x="662246" y="235274"/>
                    </a:cubicBezTo>
                    <a:cubicBezTo>
                      <a:pt x="667475" y="239646"/>
                      <a:pt x="673304" y="230902"/>
                      <a:pt x="668161" y="226530"/>
                    </a:cubicBezTo>
                    <a:cubicBezTo>
                      <a:pt x="576263" y="150406"/>
                      <a:pt x="465849" y="97857"/>
                      <a:pt x="355007" y="55251"/>
                    </a:cubicBezTo>
                    <a:cubicBezTo>
                      <a:pt x="299972" y="34077"/>
                      <a:pt x="243822" y="17018"/>
                      <a:pt x="185786" y="6302"/>
                    </a:cubicBezTo>
                    <a:cubicBezTo>
                      <a:pt x="123893" y="-4928"/>
                      <a:pt x="50083" y="2273"/>
                      <a:pt x="3706" y="227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1" name="任意多边形: 形状 1900">
                <a:extLst>
                  <a:ext uri="{FF2B5EF4-FFF2-40B4-BE49-F238E27FC236}">
                    <a16:creationId xmlns:a16="http://schemas.microsoft.com/office/drawing/2014/main" id="{185FE1DB-8B4B-B8FA-1432-A738AE2BD1C8}"/>
                  </a:ext>
                </a:extLst>
              </p:cNvPr>
              <p:cNvSpPr/>
              <p:nvPr/>
            </p:nvSpPr>
            <p:spPr>
              <a:xfrm>
                <a:off x="7611382" y="482963"/>
                <a:ext cx="287301" cy="79567"/>
              </a:xfrm>
              <a:custGeom>
                <a:avLst/>
                <a:gdLst>
                  <a:gd name="connsiteX0" fmla="*/ 145111 w 287301"/>
                  <a:gd name="connsiteY0" fmla="*/ 8241 h 79567"/>
                  <a:gd name="connsiteX1" fmla="*/ 3922 w 287301"/>
                  <a:gd name="connsiteY1" fmla="*/ 61219 h 79567"/>
                  <a:gd name="connsiteX2" fmla="*/ 1950 w 287301"/>
                  <a:gd name="connsiteY2" fmla="*/ 62676 h 79567"/>
                  <a:gd name="connsiteX3" fmla="*/ 2293 w 287301"/>
                  <a:gd name="connsiteY3" fmla="*/ 69449 h 79567"/>
                  <a:gd name="connsiteX4" fmla="*/ 133967 w 287301"/>
                  <a:gd name="connsiteY4" fmla="*/ 75449 h 79567"/>
                  <a:gd name="connsiteX5" fmla="*/ 207004 w 287301"/>
                  <a:gd name="connsiteY5" fmla="*/ 57447 h 79567"/>
                  <a:gd name="connsiteX6" fmla="*/ 282014 w 287301"/>
                  <a:gd name="connsiteY6" fmla="*/ 25729 h 79567"/>
                  <a:gd name="connsiteX7" fmla="*/ 284585 w 287301"/>
                  <a:gd name="connsiteY7" fmla="*/ 24100 h 79567"/>
                  <a:gd name="connsiteX8" fmla="*/ 284414 w 287301"/>
                  <a:gd name="connsiteY8" fmla="*/ 15185 h 79567"/>
                  <a:gd name="connsiteX9" fmla="*/ 145111 w 287301"/>
                  <a:gd name="connsiteY9" fmla="*/ 8241 h 7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7301" h="79567">
                    <a:moveTo>
                      <a:pt x="145111" y="8241"/>
                    </a:moveTo>
                    <a:cubicBezTo>
                      <a:pt x="95648" y="20157"/>
                      <a:pt x="54157" y="50846"/>
                      <a:pt x="3922" y="61219"/>
                    </a:cubicBezTo>
                    <a:cubicBezTo>
                      <a:pt x="2979" y="61390"/>
                      <a:pt x="2379" y="61990"/>
                      <a:pt x="1950" y="62676"/>
                    </a:cubicBezTo>
                    <a:cubicBezTo>
                      <a:pt x="-536" y="63876"/>
                      <a:pt x="-879" y="68591"/>
                      <a:pt x="2293" y="69449"/>
                    </a:cubicBezTo>
                    <a:cubicBezTo>
                      <a:pt x="45241" y="81793"/>
                      <a:pt x="89904" y="81621"/>
                      <a:pt x="133967" y="75449"/>
                    </a:cubicBezTo>
                    <a:cubicBezTo>
                      <a:pt x="158827" y="71935"/>
                      <a:pt x="183087" y="65248"/>
                      <a:pt x="207004" y="57447"/>
                    </a:cubicBezTo>
                    <a:cubicBezTo>
                      <a:pt x="232979" y="49046"/>
                      <a:pt x="255953" y="33101"/>
                      <a:pt x="282014" y="25729"/>
                    </a:cubicBezTo>
                    <a:cubicBezTo>
                      <a:pt x="283128" y="25386"/>
                      <a:pt x="283900" y="24786"/>
                      <a:pt x="284585" y="24100"/>
                    </a:cubicBezTo>
                    <a:cubicBezTo>
                      <a:pt x="287843" y="22728"/>
                      <a:pt x="288615" y="17156"/>
                      <a:pt x="284414" y="15185"/>
                    </a:cubicBezTo>
                    <a:cubicBezTo>
                      <a:pt x="240952" y="-4789"/>
                      <a:pt x="190803" y="-2818"/>
                      <a:pt x="145111" y="824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50" name="任意多边形: 形状 1749">
              <a:extLst>
                <a:ext uri="{FF2B5EF4-FFF2-40B4-BE49-F238E27FC236}">
                  <a16:creationId xmlns:a16="http://schemas.microsoft.com/office/drawing/2014/main" id="{1D7BABD3-134B-EA8A-2590-D34974E020EE}"/>
                </a:ext>
              </a:extLst>
            </p:cNvPr>
            <p:cNvSpPr/>
            <p:nvPr/>
          </p:nvSpPr>
          <p:spPr>
            <a:xfrm>
              <a:off x="6399509" y="1056887"/>
              <a:ext cx="287288" cy="422698"/>
            </a:xfrm>
            <a:custGeom>
              <a:avLst/>
              <a:gdLst>
                <a:gd name="connsiteX0" fmla="*/ 266990 w 287288"/>
                <a:gd name="connsiteY0" fmla="*/ 188697 h 422698"/>
                <a:gd name="connsiteX1" fmla="*/ 265447 w 287288"/>
                <a:gd name="connsiteY1" fmla="*/ 187411 h 422698"/>
                <a:gd name="connsiteX2" fmla="*/ 260647 w 287288"/>
                <a:gd name="connsiteY2" fmla="*/ 190497 h 422698"/>
                <a:gd name="connsiteX3" fmla="*/ 229271 w 287288"/>
                <a:gd name="connsiteY3" fmla="*/ 290881 h 422698"/>
                <a:gd name="connsiteX4" fmla="*/ 211183 w 287288"/>
                <a:gd name="connsiteY4" fmla="*/ 351574 h 422698"/>
                <a:gd name="connsiteX5" fmla="*/ 200211 w 287288"/>
                <a:gd name="connsiteY5" fmla="*/ 296367 h 422698"/>
                <a:gd name="connsiteX6" fmla="*/ 201068 w 287288"/>
                <a:gd name="connsiteY6" fmla="*/ 294481 h 422698"/>
                <a:gd name="connsiteX7" fmla="*/ 224042 w 287288"/>
                <a:gd name="connsiteY7" fmla="*/ 170780 h 422698"/>
                <a:gd name="connsiteX8" fmla="*/ 143461 w 287288"/>
                <a:gd name="connsiteY8" fmla="*/ 62510 h 422698"/>
                <a:gd name="connsiteX9" fmla="*/ 141146 w 287288"/>
                <a:gd name="connsiteY9" fmla="*/ 62167 h 422698"/>
                <a:gd name="connsiteX10" fmla="*/ 137546 w 287288"/>
                <a:gd name="connsiteY10" fmla="*/ 66539 h 422698"/>
                <a:gd name="connsiteX11" fmla="*/ 174493 w 287288"/>
                <a:gd name="connsiteY11" fmla="*/ 175495 h 422698"/>
                <a:gd name="connsiteX12" fmla="*/ 184523 w 287288"/>
                <a:gd name="connsiteY12" fmla="*/ 255134 h 422698"/>
                <a:gd name="connsiteX13" fmla="*/ 150576 w 287288"/>
                <a:gd name="connsiteY13" fmla="*/ 203527 h 422698"/>
                <a:gd name="connsiteX14" fmla="*/ 150576 w 287288"/>
                <a:gd name="connsiteY14" fmla="*/ 202756 h 422698"/>
                <a:gd name="connsiteX15" fmla="*/ 111656 w 287288"/>
                <a:gd name="connsiteY15" fmla="*/ 102886 h 422698"/>
                <a:gd name="connsiteX16" fmla="*/ 30218 w 287288"/>
                <a:gd name="connsiteY16" fmla="*/ 1645 h 422698"/>
                <a:gd name="connsiteX17" fmla="*/ 27474 w 287288"/>
                <a:gd name="connsiteY17" fmla="*/ 187 h 422698"/>
                <a:gd name="connsiteX18" fmla="*/ 24646 w 287288"/>
                <a:gd name="connsiteY18" fmla="*/ 1473 h 422698"/>
                <a:gd name="connsiteX19" fmla="*/ 142775 w 287288"/>
                <a:gd name="connsiteY19" fmla="*/ 209357 h 422698"/>
                <a:gd name="connsiteX20" fmla="*/ 144661 w 287288"/>
                <a:gd name="connsiteY20" fmla="*/ 209614 h 422698"/>
                <a:gd name="connsiteX21" fmla="*/ 173979 w 287288"/>
                <a:gd name="connsiteY21" fmla="*/ 258305 h 422698"/>
                <a:gd name="connsiteX22" fmla="*/ 116629 w 287288"/>
                <a:gd name="connsiteY22" fmla="*/ 230273 h 422698"/>
                <a:gd name="connsiteX23" fmla="*/ 51649 w 287288"/>
                <a:gd name="connsiteY23" fmla="*/ 188182 h 422698"/>
                <a:gd name="connsiteX24" fmla="*/ 7844 w 287288"/>
                <a:gd name="connsiteY24" fmla="*/ 114888 h 422698"/>
                <a:gd name="connsiteX25" fmla="*/ 3986 w 287288"/>
                <a:gd name="connsiteY25" fmla="*/ 113687 h 422698"/>
                <a:gd name="connsiteX26" fmla="*/ 985 w 287288"/>
                <a:gd name="connsiteY26" fmla="*/ 116259 h 422698"/>
                <a:gd name="connsiteX27" fmla="*/ 50877 w 287288"/>
                <a:gd name="connsiteY27" fmla="*/ 260963 h 422698"/>
                <a:gd name="connsiteX28" fmla="*/ 109256 w 287288"/>
                <a:gd name="connsiteY28" fmla="*/ 293367 h 422698"/>
                <a:gd name="connsiteX29" fmla="*/ 142260 w 287288"/>
                <a:gd name="connsiteY29" fmla="*/ 299625 h 422698"/>
                <a:gd name="connsiteX30" fmla="*/ 191552 w 287288"/>
                <a:gd name="connsiteY30" fmla="*/ 300396 h 422698"/>
                <a:gd name="connsiteX31" fmla="*/ 196696 w 287288"/>
                <a:gd name="connsiteY31" fmla="*/ 319770 h 422698"/>
                <a:gd name="connsiteX32" fmla="*/ 204068 w 287288"/>
                <a:gd name="connsiteY32" fmla="*/ 359547 h 422698"/>
                <a:gd name="connsiteX33" fmla="*/ 59021 w 287288"/>
                <a:gd name="connsiteY33" fmla="*/ 293538 h 422698"/>
                <a:gd name="connsiteX34" fmla="*/ 57650 w 287288"/>
                <a:gd name="connsiteY34" fmla="*/ 292595 h 422698"/>
                <a:gd name="connsiteX35" fmla="*/ 52592 w 287288"/>
                <a:gd name="connsiteY35" fmla="*/ 294739 h 422698"/>
                <a:gd name="connsiteX36" fmla="*/ 105827 w 287288"/>
                <a:gd name="connsiteY36" fmla="*/ 375577 h 422698"/>
                <a:gd name="connsiteX37" fmla="*/ 154776 w 287288"/>
                <a:gd name="connsiteY37" fmla="*/ 383721 h 422698"/>
                <a:gd name="connsiteX38" fmla="*/ 208440 w 287288"/>
                <a:gd name="connsiteY38" fmla="*/ 385950 h 422698"/>
                <a:gd name="connsiteX39" fmla="*/ 209469 w 287288"/>
                <a:gd name="connsiteY39" fmla="*/ 386207 h 422698"/>
                <a:gd name="connsiteX40" fmla="*/ 220013 w 287288"/>
                <a:gd name="connsiteY40" fmla="*/ 420154 h 422698"/>
                <a:gd name="connsiteX41" fmla="*/ 227900 w 287288"/>
                <a:gd name="connsiteY41" fmla="*/ 416725 h 422698"/>
                <a:gd name="connsiteX42" fmla="*/ 218127 w 287288"/>
                <a:gd name="connsiteY42" fmla="*/ 385436 h 422698"/>
                <a:gd name="connsiteX43" fmla="*/ 218641 w 287288"/>
                <a:gd name="connsiteY43" fmla="*/ 384664 h 422698"/>
                <a:gd name="connsiteX44" fmla="*/ 283964 w 287288"/>
                <a:gd name="connsiteY44" fmla="*/ 294824 h 422698"/>
                <a:gd name="connsiteX45" fmla="*/ 266990 w 287288"/>
                <a:gd name="connsiteY45" fmla="*/ 188697 h 42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7288" h="422698">
                  <a:moveTo>
                    <a:pt x="266990" y="188697"/>
                  </a:moveTo>
                  <a:cubicBezTo>
                    <a:pt x="266647" y="188097"/>
                    <a:pt x="266047" y="187668"/>
                    <a:pt x="265447" y="187411"/>
                  </a:cubicBezTo>
                  <a:cubicBezTo>
                    <a:pt x="263304" y="186211"/>
                    <a:pt x="259961" y="187668"/>
                    <a:pt x="260647" y="190497"/>
                  </a:cubicBezTo>
                  <a:cubicBezTo>
                    <a:pt x="269991" y="229673"/>
                    <a:pt x="246673" y="258391"/>
                    <a:pt x="229271" y="290881"/>
                  </a:cubicBezTo>
                  <a:cubicBezTo>
                    <a:pt x="218727" y="310598"/>
                    <a:pt x="214012" y="330572"/>
                    <a:pt x="211183" y="351574"/>
                  </a:cubicBezTo>
                  <a:cubicBezTo>
                    <a:pt x="207926" y="333058"/>
                    <a:pt x="205011" y="314541"/>
                    <a:pt x="200211" y="296367"/>
                  </a:cubicBezTo>
                  <a:cubicBezTo>
                    <a:pt x="200553" y="295853"/>
                    <a:pt x="200896" y="295253"/>
                    <a:pt x="201068" y="294481"/>
                  </a:cubicBezTo>
                  <a:cubicBezTo>
                    <a:pt x="209040" y="251190"/>
                    <a:pt x="233472" y="216472"/>
                    <a:pt x="224042" y="170780"/>
                  </a:cubicBezTo>
                  <a:cubicBezTo>
                    <a:pt x="215127" y="127660"/>
                    <a:pt x="178008" y="87627"/>
                    <a:pt x="143461" y="62510"/>
                  </a:cubicBezTo>
                  <a:cubicBezTo>
                    <a:pt x="142689" y="61909"/>
                    <a:pt x="141917" y="61909"/>
                    <a:pt x="141146" y="62167"/>
                  </a:cubicBezTo>
                  <a:cubicBezTo>
                    <a:pt x="138917" y="61824"/>
                    <a:pt x="136345" y="64053"/>
                    <a:pt x="137546" y="66539"/>
                  </a:cubicBezTo>
                  <a:cubicBezTo>
                    <a:pt x="155891" y="102629"/>
                    <a:pt x="170292" y="134604"/>
                    <a:pt x="174493" y="175495"/>
                  </a:cubicBezTo>
                  <a:cubicBezTo>
                    <a:pt x="177236" y="202584"/>
                    <a:pt x="179979" y="228816"/>
                    <a:pt x="184523" y="255134"/>
                  </a:cubicBezTo>
                  <a:cubicBezTo>
                    <a:pt x="175265" y="236531"/>
                    <a:pt x="163606" y="218872"/>
                    <a:pt x="150576" y="203527"/>
                  </a:cubicBezTo>
                  <a:cubicBezTo>
                    <a:pt x="150576" y="203270"/>
                    <a:pt x="150661" y="203099"/>
                    <a:pt x="150576" y="202756"/>
                  </a:cubicBezTo>
                  <a:cubicBezTo>
                    <a:pt x="147318" y="165037"/>
                    <a:pt x="134374" y="133318"/>
                    <a:pt x="111656" y="102886"/>
                  </a:cubicBezTo>
                  <a:cubicBezTo>
                    <a:pt x="84996" y="67224"/>
                    <a:pt x="45563" y="45536"/>
                    <a:pt x="30218" y="1645"/>
                  </a:cubicBezTo>
                  <a:cubicBezTo>
                    <a:pt x="29789" y="359"/>
                    <a:pt x="28589" y="-70"/>
                    <a:pt x="27474" y="187"/>
                  </a:cubicBezTo>
                  <a:cubicBezTo>
                    <a:pt x="26360" y="-241"/>
                    <a:pt x="24989" y="16"/>
                    <a:pt x="24646" y="1473"/>
                  </a:cubicBezTo>
                  <a:cubicBezTo>
                    <a:pt x="3214" y="77168"/>
                    <a:pt x="69394" y="186211"/>
                    <a:pt x="142775" y="209357"/>
                  </a:cubicBezTo>
                  <a:cubicBezTo>
                    <a:pt x="143461" y="209528"/>
                    <a:pt x="144060" y="209614"/>
                    <a:pt x="144661" y="209614"/>
                  </a:cubicBezTo>
                  <a:cubicBezTo>
                    <a:pt x="155462" y="226073"/>
                    <a:pt x="165406" y="241846"/>
                    <a:pt x="173979" y="258305"/>
                  </a:cubicBezTo>
                  <a:cubicBezTo>
                    <a:pt x="156662" y="245790"/>
                    <a:pt x="133688" y="237903"/>
                    <a:pt x="116629" y="230273"/>
                  </a:cubicBezTo>
                  <a:cubicBezTo>
                    <a:pt x="92540" y="219558"/>
                    <a:pt x="70251" y="207213"/>
                    <a:pt x="51649" y="188182"/>
                  </a:cubicBezTo>
                  <a:cubicBezTo>
                    <a:pt x="31246" y="167437"/>
                    <a:pt x="20702" y="140348"/>
                    <a:pt x="7844" y="114888"/>
                  </a:cubicBezTo>
                  <a:cubicBezTo>
                    <a:pt x="7072" y="113430"/>
                    <a:pt x="5272" y="113087"/>
                    <a:pt x="3986" y="113687"/>
                  </a:cubicBezTo>
                  <a:cubicBezTo>
                    <a:pt x="2614" y="113773"/>
                    <a:pt x="1157" y="114630"/>
                    <a:pt x="985" y="116259"/>
                  </a:cubicBezTo>
                  <a:cubicBezTo>
                    <a:pt x="-4758" y="165122"/>
                    <a:pt x="14959" y="226759"/>
                    <a:pt x="50877" y="260963"/>
                  </a:cubicBezTo>
                  <a:cubicBezTo>
                    <a:pt x="66994" y="276308"/>
                    <a:pt x="88596" y="285995"/>
                    <a:pt x="109256" y="293367"/>
                  </a:cubicBezTo>
                  <a:cubicBezTo>
                    <a:pt x="119886" y="297139"/>
                    <a:pt x="131030" y="298682"/>
                    <a:pt x="142260" y="299625"/>
                  </a:cubicBezTo>
                  <a:cubicBezTo>
                    <a:pt x="158720" y="300911"/>
                    <a:pt x="175522" y="295596"/>
                    <a:pt x="191552" y="300396"/>
                  </a:cubicBezTo>
                  <a:cubicBezTo>
                    <a:pt x="193524" y="306654"/>
                    <a:pt x="195238" y="313084"/>
                    <a:pt x="196696" y="319770"/>
                  </a:cubicBezTo>
                  <a:cubicBezTo>
                    <a:pt x="199525" y="332972"/>
                    <a:pt x="201668" y="346345"/>
                    <a:pt x="204068" y="359547"/>
                  </a:cubicBezTo>
                  <a:cubicBezTo>
                    <a:pt x="169092" y="320285"/>
                    <a:pt x="91768" y="340859"/>
                    <a:pt x="59021" y="293538"/>
                  </a:cubicBezTo>
                  <a:cubicBezTo>
                    <a:pt x="58678" y="293024"/>
                    <a:pt x="58164" y="292767"/>
                    <a:pt x="57650" y="292595"/>
                  </a:cubicBezTo>
                  <a:cubicBezTo>
                    <a:pt x="56278" y="290367"/>
                    <a:pt x="52249" y="291995"/>
                    <a:pt x="52592" y="294739"/>
                  </a:cubicBezTo>
                  <a:cubicBezTo>
                    <a:pt x="56192" y="329029"/>
                    <a:pt x="73680" y="360918"/>
                    <a:pt x="105827" y="375577"/>
                  </a:cubicBezTo>
                  <a:cubicBezTo>
                    <a:pt x="120829" y="382435"/>
                    <a:pt x="138574" y="383207"/>
                    <a:pt x="154776" y="383721"/>
                  </a:cubicBezTo>
                  <a:cubicBezTo>
                    <a:pt x="171235" y="384235"/>
                    <a:pt x="193010" y="379435"/>
                    <a:pt x="208440" y="385950"/>
                  </a:cubicBezTo>
                  <a:cubicBezTo>
                    <a:pt x="208783" y="386121"/>
                    <a:pt x="209126" y="386121"/>
                    <a:pt x="209469" y="386207"/>
                  </a:cubicBezTo>
                  <a:cubicBezTo>
                    <a:pt x="212126" y="397694"/>
                    <a:pt x="215384" y="409096"/>
                    <a:pt x="220013" y="420154"/>
                  </a:cubicBezTo>
                  <a:cubicBezTo>
                    <a:pt x="222156" y="425298"/>
                    <a:pt x="229957" y="421869"/>
                    <a:pt x="227900" y="416725"/>
                  </a:cubicBezTo>
                  <a:cubicBezTo>
                    <a:pt x="223785" y="406524"/>
                    <a:pt x="220699" y="396066"/>
                    <a:pt x="218127" y="385436"/>
                  </a:cubicBezTo>
                  <a:cubicBezTo>
                    <a:pt x="218298" y="385178"/>
                    <a:pt x="218470" y="384921"/>
                    <a:pt x="218641" y="384664"/>
                  </a:cubicBezTo>
                  <a:cubicBezTo>
                    <a:pt x="235872" y="351917"/>
                    <a:pt x="275134" y="332286"/>
                    <a:pt x="283964" y="294824"/>
                  </a:cubicBezTo>
                  <a:cubicBezTo>
                    <a:pt x="292022" y="260534"/>
                    <a:pt x="285078" y="219386"/>
                    <a:pt x="266990" y="188697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51" name="图形 2">
              <a:extLst>
                <a:ext uri="{FF2B5EF4-FFF2-40B4-BE49-F238E27FC236}">
                  <a16:creationId xmlns:a16="http://schemas.microsoft.com/office/drawing/2014/main" id="{B67F8087-0519-BF5A-E703-42E067830FF3}"/>
                </a:ext>
              </a:extLst>
            </p:cNvPr>
            <p:cNvGrpSpPr/>
            <p:nvPr/>
          </p:nvGrpSpPr>
          <p:grpSpPr>
            <a:xfrm>
              <a:off x="6655818" y="675938"/>
              <a:ext cx="649242" cy="790947"/>
              <a:chOff x="6655818" y="675938"/>
              <a:chExt cx="649242" cy="790947"/>
            </a:xfrm>
          </p:grpSpPr>
          <p:sp>
            <p:nvSpPr>
              <p:cNvPr id="1878" name="任意多边形: 形状 1877">
                <a:extLst>
                  <a:ext uri="{FF2B5EF4-FFF2-40B4-BE49-F238E27FC236}">
                    <a16:creationId xmlns:a16="http://schemas.microsoft.com/office/drawing/2014/main" id="{31CC4719-C831-F280-048D-43CDF4A3CC41}"/>
                  </a:ext>
                </a:extLst>
              </p:cNvPr>
              <p:cNvSpPr/>
              <p:nvPr/>
            </p:nvSpPr>
            <p:spPr>
              <a:xfrm>
                <a:off x="6987197" y="868717"/>
                <a:ext cx="296027" cy="87645"/>
              </a:xfrm>
              <a:custGeom>
                <a:avLst/>
                <a:gdLst>
                  <a:gd name="connsiteX0" fmla="*/ 0 w 296027"/>
                  <a:gd name="connsiteY0" fmla="*/ 65513 h 87645"/>
                  <a:gd name="connsiteX1" fmla="*/ 4886 w 296027"/>
                  <a:gd name="connsiteY1" fmla="*/ 71171 h 87645"/>
                  <a:gd name="connsiteX2" fmla="*/ 195539 w 296027"/>
                  <a:gd name="connsiteY2" fmla="*/ 76914 h 87645"/>
                  <a:gd name="connsiteX3" fmla="*/ 295752 w 296027"/>
                  <a:gd name="connsiteY3" fmla="*/ 5334 h 87645"/>
                  <a:gd name="connsiteX4" fmla="*/ 294723 w 296027"/>
                  <a:gd name="connsiteY4" fmla="*/ 1562 h 87645"/>
                  <a:gd name="connsiteX5" fmla="*/ 290522 w 296027"/>
                  <a:gd name="connsiteY5" fmla="*/ 362 h 87645"/>
                  <a:gd name="connsiteX6" fmla="*/ 135703 w 296027"/>
                  <a:gd name="connsiteY6" fmla="*/ 27108 h 87645"/>
                  <a:gd name="connsiteX7" fmla="*/ 2400 w 296027"/>
                  <a:gd name="connsiteY7" fmla="*/ 61484 h 87645"/>
                  <a:gd name="connsiteX8" fmla="*/ 686 w 296027"/>
                  <a:gd name="connsiteY8" fmla="*/ 63198 h 87645"/>
                  <a:gd name="connsiteX9" fmla="*/ 0 w 296027"/>
                  <a:gd name="connsiteY9" fmla="*/ 65513 h 8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027" h="87645">
                    <a:moveTo>
                      <a:pt x="0" y="65513"/>
                    </a:moveTo>
                    <a:cubicBezTo>
                      <a:pt x="0" y="68085"/>
                      <a:pt x="1629" y="70828"/>
                      <a:pt x="4886" y="71171"/>
                    </a:cubicBezTo>
                    <a:cubicBezTo>
                      <a:pt x="68494" y="77086"/>
                      <a:pt x="131931" y="101432"/>
                      <a:pt x="195539" y="76914"/>
                    </a:cubicBezTo>
                    <a:cubicBezTo>
                      <a:pt x="227428" y="64656"/>
                      <a:pt x="282464" y="39538"/>
                      <a:pt x="295752" y="5334"/>
                    </a:cubicBezTo>
                    <a:cubicBezTo>
                      <a:pt x="296437" y="3705"/>
                      <a:pt x="295752" y="2334"/>
                      <a:pt x="294723" y="1562"/>
                    </a:cubicBezTo>
                    <a:cubicBezTo>
                      <a:pt x="293865" y="276"/>
                      <a:pt x="292151" y="-495"/>
                      <a:pt x="290522" y="362"/>
                    </a:cubicBezTo>
                    <a:cubicBezTo>
                      <a:pt x="239944" y="27023"/>
                      <a:pt x="191595" y="27365"/>
                      <a:pt x="135703" y="27108"/>
                    </a:cubicBezTo>
                    <a:cubicBezTo>
                      <a:pt x="89240" y="26851"/>
                      <a:pt x="39348" y="29766"/>
                      <a:pt x="2400" y="61484"/>
                    </a:cubicBezTo>
                    <a:cubicBezTo>
                      <a:pt x="1629" y="61827"/>
                      <a:pt x="1114" y="62427"/>
                      <a:pt x="686" y="63198"/>
                    </a:cubicBezTo>
                    <a:cubicBezTo>
                      <a:pt x="172" y="63884"/>
                      <a:pt x="0" y="64656"/>
                      <a:pt x="0" y="65513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9" name="任意多边形: 形状 1878">
                <a:extLst>
                  <a:ext uri="{FF2B5EF4-FFF2-40B4-BE49-F238E27FC236}">
                    <a16:creationId xmlns:a16="http://schemas.microsoft.com/office/drawing/2014/main" id="{EB9DA4CA-FE93-32A0-CF60-42F35A93168E}"/>
                  </a:ext>
                </a:extLst>
              </p:cNvPr>
              <p:cNvSpPr/>
              <p:nvPr/>
            </p:nvSpPr>
            <p:spPr>
              <a:xfrm>
                <a:off x="6902475" y="992290"/>
                <a:ext cx="338270" cy="75434"/>
              </a:xfrm>
              <a:custGeom>
                <a:avLst/>
                <a:gdLst>
                  <a:gd name="connsiteX0" fmla="*/ 1397 w 338270"/>
                  <a:gd name="connsiteY0" fmla="*/ 39925 h 75434"/>
                  <a:gd name="connsiteX1" fmla="*/ 4912 w 338270"/>
                  <a:gd name="connsiteY1" fmla="*/ 48497 h 75434"/>
                  <a:gd name="connsiteX2" fmla="*/ 191706 w 338270"/>
                  <a:gd name="connsiteY2" fmla="*/ 75415 h 75434"/>
                  <a:gd name="connsiteX3" fmla="*/ 337353 w 338270"/>
                  <a:gd name="connsiteY3" fmla="*/ 9149 h 75434"/>
                  <a:gd name="connsiteX4" fmla="*/ 338211 w 338270"/>
                  <a:gd name="connsiteY4" fmla="*/ 6235 h 75434"/>
                  <a:gd name="connsiteX5" fmla="*/ 333495 w 338270"/>
                  <a:gd name="connsiteY5" fmla="*/ 2806 h 75434"/>
                  <a:gd name="connsiteX6" fmla="*/ 155873 w 338270"/>
                  <a:gd name="connsiteY6" fmla="*/ 4863 h 75434"/>
                  <a:gd name="connsiteX7" fmla="*/ 2511 w 338270"/>
                  <a:gd name="connsiteY7" fmla="*/ 38381 h 75434"/>
                  <a:gd name="connsiteX8" fmla="*/ 1397 w 338270"/>
                  <a:gd name="connsiteY8" fmla="*/ 39925 h 75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8270" h="75434">
                    <a:moveTo>
                      <a:pt x="1397" y="39925"/>
                    </a:moveTo>
                    <a:cubicBezTo>
                      <a:pt x="-1261" y="42925"/>
                      <a:pt x="-146" y="48840"/>
                      <a:pt x="4912" y="48497"/>
                    </a:cubicBezTo>
                    <a:cubicBezTo>
                      <a:pt x="68434" y="44039"/>
                      <a:pt x="128098" y="76358"/>
                      <a:pt x="191706" y="75415"/>
                    </a:cubicBezTo>
                    <a:cubicBezTo>
                      <a:pt x="247428" y="74557"/>
                      <a:pt x="300063" y="50983"/>
                      <a:pt x="337353" y="9149"/>
                    </a:cubicBezTo>
                    <a:cubicBezTo>
                      <a:pt x="338211" y="8206"/>
                      <a:pt x="338382" y="7178"/>
                      <a:pt x="338211" y="6235"/>
                    </a:cubicBezTo>
                    <a:cubicBezTo>
                      <a:pt x="338639" y="4006"/>
                      <a:pt x="335896" y="1520"/>
                      <a:pt x="333495" y="2806"/>
                    </a:cubicBezTo>
                    <a:cubicBezTo>
                      <a:pt x="273917" y="34867"/>
                      <a:pt x="218196" y="16179"/>
                      <a:pt x="155873" y="4863"/>
                    </a:cubicBezTo>
                    <a:cubicBezTo>
                      <a:pt x="101009" y="-5167"/>
                      <a:pt x="45031" y="-2252"/>
                      <a:pt x="2511" y="38381"/>
                    </a:cubicBezTo>
                    <a:cubicBezTo>
                      <a:pt x="1911" y="38896"/>
                      <a:pt x="1568" y="39410"/>
                      <a:pt x="1397" y="3992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0" name="任意多边形: 形状 1879">
                <a:extLst>
                  <a:ext uri="{FF2B5EF4-FFF2-40B4-BE49-F238E27FC236}">
                    <a16:creationId xmlns:a16="http://schemas.microsoft.com/office/drawing/2014/main" id="{5A7E39E1-9773-CF5D-4AB5-CEE0DB29B222}"/>
                  </a:ext>
                </a:extLst>
              </p:cNvPr>
              <p:cNvSpPr/>
              <p:nvPr/>
            </p:nvSpPr>
            <p:spPr>
              <a:xfrm>
                <a:off x="6845096" y="1088909"/>
                <a:ext cx="338187" cy="75722"/>
              </a:xfrm>
              <a:custGeom>
                <a:avLst/>
                <a:gdLst>
                  <a:gd name="connsiteX0" fmla="*/ 311 w 338187"/>
                  <a:gd name="connsiteY0" fmla="*/ 32031 h 75722"/>
                  <a:gd name="connsiteX1" fmla="*/ 6312 w 338187"/>
                  <a:gd name="connsiteY1" fmla="*/ 38117 h 75722"/>
                  <a:gd name="connsiteX2" fmla="*/ 106181 w 338187"/>
                  <a:gd name="connsiteY2" fmla="*/ 59120 h 75722"/>
                  <a:gd name="connsiteX3" fmla="*/ 198422 w 338187"/>
                  <a:gd name="connsiteY3" fmla="*/ 75322 h 75722"/>
                  <a:gd name="connsiteX4" fmla="*/ 285004 w 338187"/>
                  <a:gd name="connsiteY4" fmla="*/ 54576 h 75722"/>
                  <a:gd name="connsiteX5" fmla="*/ 336353 w 338187"/>
                  <a:gd name="connsiteY5" fmla="*/ 19515 h 75722"/>
                  <a:gd name="connsiteX6" fmla="*/ 336439 w 338187"/>
                  <a:gd name="connsiteY6" fmla="*/ 19515 h 75722"/>
                  <a:gd name="connsiteX7" fmla="*/ 333696 w 338187"/>
                  <a:gd name="connsiteY7" fmla="*/ 12914 h 75722"/>
                  <a:gd name="connsiteX8" fmla="*/ 147330 w 338187"/>
                  <a:gd name="connsiteY8" fmla="*/ 4084 h 75722"/>
                  <a:gd name="connsiteX9" fmla="*/ 1683 w 338187"/>
                  <a:gd name="connsiteY9" fmla="*/ 27401 h 75722"/>
                  <a:gd name="connsiteX10" fmla="*/ 311 w 338187"/>
                  <a:gd name="connsiteY10" fmla="*/ 32031 h 7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187" h="75722">
                    <a:moveTo>
                      <a:pt x="311" y="32031"/>
                    </a:moveTo>
                    <a:cubicBezTo>
                      <a:pt x="-375" y="35374"/>
                      <a:pt x="2026" y="39403"/>
                      <a:pt x="6312" y="38117"/>
                    </a:cubicBezTo>
                    <a:cubicBezTo>
                      <a:pt x="40345" y="27830"/>
                      <a:pt x="75235" y="46690"/>
                      <a:pt x="106181" y="59120"/>
                    </a:cubicBezTo>
                    <a:cubicBezTo>
                      <a:pt x="135585" y="70864"/>
                      <a:pt x="166618" y="77465"/>
                      <a:pt x="198422" y="75322"/>
                    </a:cubicBezTo>
                    <a:cubicBezTo>
                      <a:pt x="228854" y="73264"/>
                      <a:pt x="256715" y="65721"/>
                      <a:pt x="285004" y="54576"/>
                    </a:cubicBezTo>
                    <a:cubicBezTo>
                      <a:pt x="302920" y="47461"/>
                      <a:pt x="327181" y="38031"/>
                      <a:pt x="336353" y="19515"/>
                    </a:cubicBezTo>
                    <a:cubicBezTo>
                      <a:pt x="336353" y="19515"/>
                      <a:pt x="336353" y="19515"/>
                      <a:pt x="336439" y="19515"/>
                    </a:cubicBezTo>
                    <a:cubicBezTo>
                      <a:pt x="339953" y="17457"/>
                      <a:pt x="337725" y="11799"/>
                      <a:pt x="333696" y="12914"/>
                    </a:cubicBezTo>
                    <a:cubicBezTo>
                      <a:pt x="269916" y="30659"/>
                      <a:pt x="211195" y="11885"/>
                      <a:pt x="147330" y="4084"/>
                    </a:cubicBezTo>
                    <a:cubicBezTo>
                      <a:pt x="100438" y="-1574"/>
                      <a:pt x="39830" y="-6631"/>
                      <a:pt x="1683" y="27401"/>
                    </a:cubicBezTo>
                    <a:cubicBezTo>
                      <a:pt x="-117" y="28773"/>
                      <a:pt x="-289" y="30573"/>
                      <a:pt x="311" y="3203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1" name="任意多边形: 形状 1880">
                <a:extLst>
                  <a:ext uri="{FF2B5EF4-FFF2-40B4-BE49-F238E27FC236}">
                    <a16:creationId xmlns:a16="http://schemas.microsoft.com/office/drawing/2014/main" id="{86B4D43A-D790-EBD9-4358-FBE28056AA9C}"/>
                  </a:ext>
                </a:extLst>
              </p:cNvPr>
              <p:cNvSpPr/>
              <p:nvPr/>
            </p:nvSpPr>
            <p:spPr>
              <a:xfrm>
                <a:off x="6791104" y="1182797"/>
                <a:ext cx="313258" cy="82534"/>
              </a:xfrm>
              <a:custGeom>
                <a:avLst/>
                <a:gdLst>
                  <a:gd name="connsiteX0" fmla="*/ 726 w 313258"/>
                  <a:gd name="connsiteY0" fmla="*/ 41441 h 82534"/>
                  <a:gd name="connsiteX1" fmla="*/ 6041 w 313258"/>
                  <a:gd name="connsiteY1" fmla="*/ 49071 h 82534"/>
                  <a:gd name="connsiteX2" fmla="*/ 178777 w 313258"/>
                  <a:gd name="connsiteY2" fmla="*/ 79932 h 82534"/>
                  <a:gd name="connsiteX3" fmla="*/ 311822 w 313258"/>
                  <a:gd name="connsiteY3" fmla="*/ 55243 h 82534"/>
                  <a:gd name="connsiteX4" fmla="*/ 312251 w 313258"/>
                  <a:gd name="connsiteY4" fmla="*/ 50357 h 82534"/>
                  <a:gd name="connsiteX5" fmla="*/ 308993 w 313258"/>
                  <a:gd name="connsiteY5" fmla="*/ 47871 h 82534"/>
                  <a:gd name="connsiteX6" fmla="*/ 143201 w 313258"/>
                  <a:gd name="connsiteY6" fmla="*/ 2094 h 82534"/>
                  <a:gd name="connsiteX7" fmla="*/ 1840 w 313258"/>
                  <a:gd name="connsiteY7" fmla="*/ 38955 h 82534"/>
                  <a:gd name="connsiteX8" fmla="*/ 726 w 313258"/>
                  <a:gd name="connsiteY8" fmla="*/ 41441 h 8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258" h="82534">
                    <a:moveTo>
                      <a:pt x="726" y="41441"/>
                    </a:moveTo>
                    <a:cubicBezTo>
                      <a:pt x="-1332" y="44785"/>
                      <a:pt x="1154" y="50357"/>
                      <a:pt x="6041" y="49071"/>
                    </a:cubicBezTo>
                    <a:cubicBezTo>
                      <a:pt x="66734" y="32955"/>
                      <a:pt x="119884" y="72045"/>
                      <a:pt x="178777" y="79932"/>
                    </a:cubicBezTo>
                    <a:cubicBezTo>
                      <a:pt x="224811" y="86104"/>
                      <a:pt x="272731" y="82589"/>
                      <a:pt x="311822" y="55243"/>
                    </a:cubicBezTo>
                    <a:cubicBezTo>
                      <a:pt x="313794" y="53871"/>
                      <a:pt x="313536" y="51557"/>
                      <a:pt x="312251" y="50357"/>
                    </a:cubicBezTo>
                    <a:cubicBezTo>
                      <a:pt x="311907" y="48899"/>
                      <a:pt x="310793" y="47785"/>
                      <a:pt x="308993" y="47871"/>
                    </a:cubicBezTo>
                    <a:cubicBezTo>
                      <a:pt x="250528" y="50957"/>
                      <a:pt x="200808" y="10066"/>
                      <a:pt x="143201" y="2094"/>
                    </a:cubicBezTo>
                    <a:cubicBezTo>
                      <a:pt x="95709" y="-4507"/>
                      <a:pt x="36816" y="3637"/>
                      <a:pt x="1840" y="38955"/>
                    </a:cubicBezTo>
                    <a:cubicBezTo>
                      <a:pt x="1240" y="39812"/>
                      <a:pt x="897" y="40670"/>
                      <a:pt x="726" y="4144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2" name="任意多边形: 形状 1881">
                <a:extLst>
                  <a:ext uri="{FF2B5EF4-FFF2-40B4-BE49-F238E27FC236}">
                    <a16:creationId xmlns:a16="http://schemas.microsoft.com/office/drawing/2014/main" id="{AE26303D-8FAC-957D-C7AE-81A8E81D2F13}"/>
                  </a:ext>
                </a:extLst>
              </p:cNvPr>
              <p:cNvSpPr/>
              <p:nvPr/>
            </p:nvSpPr>
            <p:spPr>
              <a:xfrm>
                <a:off x="6755867" y="1281612"/>
                <a:ext cx="194244" cy="65684"/>
              </a:xfrm>
              <a:custGeom>
                <a:avLst/>
                <a:gdLst>
                  <a:gd name="connsiteX0" fmla="*/ 1244 w 194244"/>
                  <a:gd name="connsiteY0" fmla="*/ 29037 h 65684"/>
                  <a:gd name="connsiteX1" fmla="*/ 1072 w 194244"/>
                  <a:gd name="connsiteY1" fmla="*/ 34523 h 65684"/>
                  <a:gd name="connsiteX2" fmla="*/ 5444 w 194244"/>
                  <a:gd name="connsiteY2" fmla="*/ 38038 h 65684"/>
                  <a:gd name="connsiteX3" fmla="*/ 110286 w 194244"/>
                  <a:gd name="connsiteY3" fmla="*/ 65556 h 65684"/>
                  <a:gd name="connsiteX4" fmla="*/ 193268 w 194244"/>
                  <a:gd name="connsiteY4" fmla="*/ 33838 h 65684"/>
                  <a:gd name="connsiteX5" fmla="*/ 192496 w 194244"/>
                  <a:gd name="connsiteY5" fmla="*/ 29037 h 65684"/>
                  <a:gd name="connsiteX6" fmla="*/ 188982 w 194244"/>
                  <a:gd name="connsiteY6" fmla="*/ 27237 h 65684"/>
                  <a:gd name="connsiteX7" fmla="*/ 81997 w 194244"/>
                  <a:gd name="connsiteY7" fmla="*/ 233 h 65684"/>
                  <a:gd name="connsiteX8" fmla="*/ 1244 w 194244"/>
                  <a:gd name="connsiteY8" fmla="*/ 29037 h 65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244" h="65684">
                    <a:moveTo>
                      <a:pt x="1244" y="29037"/>
                    </a:moveTo>
                    <a:cubicBezTo>
                      <a:pt x="-556" y="31009"/>
                      <a:pt x="-213" y="33152"/>
                      <a:pt x="1072" y="34523"/>
                    </a:cubicBezTo>
                    <a:cubicBezTo>
                      <a:pt x="1587" y="36324"/>
                      <a:pt x="3044" y="37867"/>
                      <a:pt x="5444" y="38038"/>
                    </a:cubicBezTo>
                    <a:cubicBezTo>
                      <a:pt x="41963" y="40438"/>
                      <a:pt x="73167" y="67785"/>
                      <a:pt x="110286" y="65556"/>
                    </a:cubicBezTo>
                    <a:cubicBezTo>
                      <a:pt x="140290" y="63756"/>
                      <a:pt x="171408" y="55698"/>
                      <a:pt x="193268" y="33838"/>
                    </a:cubicBezTo>
                    <a:cubicBezTo>
                      <a:pt x="195068" y="32037"/>
                      <a:pt x="194125" y="29980"/>
                      <a:pt x="192496" y="29037"/>
                    </a:cubicBezTo>
                    <a:cubicBezTo>
                      <a:pt x="191811" y="27837"/>
                      <a:pt x="190439" y="26980"/>
                      <a:pt x="188982" y="27237"/>
                    </a:cubicBezTo>
                    <a:cubicBezTo>
                      <a:pt x="152206" y="33838"/>
                      <a:pt x="118773" y="2462"/>
                      <a:pt x="81997" y="233"/>
                    </a:cubicBezTo>
                    <a:cubicBezTo>
                      <a:pt x="52079" y="-1481"/>
                      <a:pt x="21818" y="6063"/>
                      <a:pt x="1244" y="2903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3" name="任意多边形: 形状 1882">
                <a:extLst>
                  <a:ext uri="{FF2B5EF4-FFF2-40B4-BE49-F238E27FC236}">
                    <a16:creationId xmlns:a16="http://schemas.microsoft.com/office/drawing/2014/main" id="{DF9476D2-B4DD-FDC4-4071-7C97636E9B5F}"/>
                  </a:ext>
                </a:extLst>
              </p:cNvPr>
              <p:cNvSpPr/>
              <p:nvPr/>
            </p:nvSpPr>
            <p:spPr>
              <a:xfrm>
                <a:off x="6976444" y="677871"/>
                <a:ext cx="139618" cy="262155"/>
              </a:xfrm>
              <a:custGeom>
                <a:avLst/>
                <a:gdLst>
                  <a:gd name="connsiteX0" fmla="*/ 20954 w 139618"/>
                  <a:gd name="connsiteY0" fmla="*/ 117485 h 262155"/>
                  <a:gd name="connsiteX1" fmla="*/ 1065 w 139618"/>
                  <a:gd name="connsiteY1" fmla="*/ 186323 h 262155"/>
                  <a:gd name="connsiteX2" fmla="*/ 380 w 139618"/>
                  <a:gd name="connsiteY2" fmla="*/ 256360 h 262155"/>
                  <a:gd name="connsiteX3" fmla="*/ 9467 w 139618"/>
                  <a:gd name="connsiteY3" fmla="*/ 258674 h 262155"/>
                  <a:gd name="connsiteX4" fmla="*/ 9467 w 139618"/>
                  <a:gd name="connsiteY4" fmla="*/ 258674 h 262155"/>
                  <a:gd name="connsiteX5" fmla="*/ 10838 w 139618"/>
                  <a:gd name="connsiteY5" fmla="*/ 256188 h 262155"/>
                  <a:gd name="connsiteX6" fmla="*/ 84047 w 139618"/>
                  <a:gd name="connsiteY6" fmla="*/ 141060 h 262155"/>
                  <a:gd name="connsiteX7" fmla="*/ 113108 w 139618"/>
                  <a:gd name="connsiteY7" fmla="*/ 76337 h 262155"/>
                  <a:gd name="connsiteX8" fmla="*/ 139169 w 139618"/>
                  <a:gd name="connsiteY8" fmla="*/ 5700 h 262155"/>
                  <a:gd name="connsiteX9" fmla="*/ 137540 w 139618"/>
                  <a:gd name="connsiteY9" fmla="*/ 1414 h 262155"/>
                  <a:gd name="connsiteX10" fmla="*/ 133168 w 139618"/>
                  <a:gd name="connsiteY10" fmla="*/ 814 h 262155"/>
                  <a:gd name="connsiteX11" fmla="*/ 20954 w 139618"/>
                  <a:gd name="connsiteY11" fmla="*/ 117485 h 262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618" h="262155">
                    <a:moveTo>
                      <a:pt x="20954" y="117485"/>
                    </a:moveTo>
                    <a:cubicBezTo>
                      <a:pt x="11353" y="139688"/>
                      <a:pt x="4580" y="162405"/>
                      <a:pt x="1065" y="186323"/>
                    </a:cubicBezTo>
                    <a:cubicBezTo>
                      <a:pt x="-2364" y="209554"/>
                      <a:pt x="3894" y="232957"/>
                      <a:pt x="380" y="256360"/>
                    </a:cubicBezTo>
                    <a:cubicBezTo>
                      <a:pt x="-478" y="262275"/>
                      <a:pt x="8524" y="264675"/>
                      <a:pt x="9467" y="258674"/>
                    </a:cubicBezTo>
                    <a:cubicBezTo>
                      <a:pt x="9467" y="258674"/>
                      <a:pt x="9467" y="258674"/>
                      <a:pt x="9467" y="258674"/>
                    </a:cubicBezTo>
                    <a:cubicBezTo>
                      <a:pt x="10153" y="258074"/>
                      <a:pt x="10667" y="257389"/>
                      <a:pt x="10838" y="256188"/>
                    </a:cubicBezTo>
                    <a:cubicBezTo>
                      <a:pt x="18296" y="213326"/>
                      <a:pt x="63045" y="178522"/>
                      <a:pt x="84047" y="141060"/>
                    </a:cubicBezTo>
                    <a:cubicBezTo>
                      <a:pt x="95534" y="120486"/>
                      <a:pt x="106165" y="98969"/>
                      <a:pt x="113108" y="76337"/>
                    </a:cubicBezTo>
                    <a:cubicBezTo>
                      <a:pt x="120481" y="52334"/>
                      <a:pt x="126567" y="27560"/>
                      <a:pt x="139169" y="5700"/>
                    </a:cubicBezTo>
                    <a:cubicBezTo>
                      <a:pt x="140283" y="3728"/>
                      <a:pt x="139169" y="2014"/>
                      <a:pt x="137540" y="1414"/>
                    </a:cubicBezTo>
                    <a:cubicBezTo>
                      <a:pt x="136683" y="42"/>
                      <a:pt x="134796" y="-644"/>
                      <a:pt x="133168" y="814"/>
                    </a:cubicBezTo>
                    <a:cubicBezTo>
                      <a:pt x="92963" y="38190"/>
                      <a:pt x="43671" y="64936"/>
                      <a:pt x="20954" y="11748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4" name="任意多边形: 形状 1883">
                <a:extLst>
                  <a:ext uri="{FF2B5EF4-FFF2-40B4-BE49-F238E27FC236}">
                    <a16:creationId xmlns:a16="http://schemas.microsoft.com/office/drawing/2014/main" id="{9511FFE8-77AF-AB81-3F4D-E32EFC64FC7D}"/>
                  </a:ext>
                </a:extLst>
              </p:cNvPr>
              <p:cNvSpPr/>
              <p:nvPr/>
            </p:nvSpPr>
            <p:spPr>
              <a:xfrm>
                <a:off x="6867259" y="675938"/>
                <a:ext cx="85928" cy="362461"/>
              </a:xfrm>
              <a:custGeom>
                <a:avLst/>
                <a:gdLst>
                  <a:gd name="connsiteX0" fmla="*/ 1723 w 85928"/>
                  <a:gd name="connsiteY0" fmla="*/ 165367 h 362461"/>
                  <a:gd name="connsiteX1" fmla="*/ 6781 w 85928"/>
                  <a:gd name="connsiteY1" fmla="*/ 256321 h 362461"/>
                  <a:gd name="connsiteX2" fmla="*/ 25726 w 85928"/>
                  <a:gd name="connsiteY2" fmla="*/ 357819 h 362461"/>
                  <a:gd name="connsiteX3" fmla="*/ 34041 w 85928"/>
                  <a:gd name="connsiteY3" fmla="*/ 360905 h 362461"/>
                  <a:gd name="connsiteX4" fmla="*/ 37984 w 85928"/>
                  <a:gd name="connsiteY4" fmla="*/ 357991 h 362461"/>
                  <a:gd name="connsiteX5" fmla="*/ 71246 w 85928"/>
                  <a:gd name="connsiteY5" fmla="*/ 179340 h 362461"/>
                  <a:gd name="connsiteX6" fmla="*/ 85476 w 85928"/>
                  <a:gd name="connsiteY6" fmla="*/ 5232 h 362461"/>
                  <a:gd name="connsiteX7" fmla="*/ 80075 w 85928"/>
                  <a:gd name="connsiteY7" fmla="*/ 1118 h 362461"/>
                  <a:gd name="connsiteX8" fmla="*/ 79732 w 85928"/>
                  <a:gd name="connsiteY8" fmla="*/ 1632 h 362461"/>
                  <a:gd name="connsiteX9" fmla="*/ 78704 w 85928"/>
                  <a:gd name="connsiteY9" fmla="*/ 2232 h 362461"/>
                  <a:gd name="connsiteX10" fmla="*/ 1723 w 85928"/>
                  <a:gd name="connsiteY10" fmla="*/ 165367 h 36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928" h="362461">
                    <a:moveTo>
                      <a:pt x="1723" y="165367"/>
                    </a:moveTo>
                    <a:cubicBezTo>
                      <a:pt x="-1449" y="196142"/>
                      <a:pt x="-506" y="226231"/>
                      <a:pt x="6781" y="256321"/>
                    </a:cubicBezTo>
                    <a:cubicBezTo>
                      <a:pt x="14496" y="288125"/>
                      <a:pt x="27955" y="324901"/>
                      <a:pt x="25726" y="357819"/>
                    </a:cubicBezTo>
                    <a:cubicBezTo>
                      <a:pt x="25383" y="362706"/>
                      <a:pt x="31212" y="363734"/>
                      <a:pt x="34041" y="360905"/>
                    </a:cubicBezTo>
                    <a:cubicBezTo>
                      <a:pt x="35584" y="360820"/>
                      <a:pt x="37127" y="359962"/>
                      <a:pt x="37984" y="357991"/>
                    </a:cubicBezTo>
                    <a:cubicBezTo>
                      <a:pt x="62330" y="301155"/>
                      <a:pt x="74675" y="241148"/>
                      <a:pt x="71246" y="179340"/>
                    </a:cubicBezTo>
                    <a:cubicBezTo>
                      <a:pt x="68331" y="125933"/>
                      <a:pt x="55901" y="53238"/>
                      <a:pt x="85476" y="5232"/>
                    </a:cubicBezTo>
                    <a:cubicBezTo>
                      <a:pt x="87448" y="1975"/>
                      <a:pt x="82476" y="-1969"/>
                      <a:pt x="80075" y="1118"/>
                    </a:cubicBezTo>
                    <a:cubicBezTo>
                      <a:pt x="79990" y="1289"/>
                      <a:pt x="79818" y="1460"/>
                      <a:pt x="79732" y="1632"/>
                    </a:cubicBezTo>
                    <a:cubicBezTo>
                      <a:pt x="79390" y="1718"/>
                      <a:pt x="79047" y="1975"/>
                      <a:pt x="78704" y="2232"/>
                    </a:cubicBezTo>
                    <a:cubicBezTo>
                      <a:pt x="33613" y="42180"/>
                      <a:pt x="7895" y="106388"/>
                      <a:pt x="1723" y="165367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5" name="任意多边形: 形状 1884">
                <a:extLst>
                  <a:ext uri="{FF2B5EF4-FFF2-40B4-BE49-F238E27FC236}">
                    <a16:creationId xmlns:a16="http://schemas.microsoft.com/office/drawing/2014/main" id="{B3D910D8-959D-E99B-D97A-65DE75DEBABE}"/>
                  </a:ext>
                </a:extLst>
              </p:cNvPr>
              <p:cNvSpPr/>
              <p:nvPr/>
            </p:nvSpPr>
            <p:spPr>
              <a:xfrm>
                <a:off x="6768636" y="767702"/>
                <a:ext cx="91442" cy="355933"/>
              </a:xfrm>
              <a:custGeom>
                <a:avLst/>
                <a:gdLst>
                  <a:gd name="connsiteX0" fmla="*/ 33994 w 91442"/>
                  <a:gd name="connsiteY0" fmla="*/ 908 h 355933"/>
                  <a:gd name="connsiteX1" fmla="*/ 4591 w 91442"/>
                  <a:gd name="connsiteY1" fmla="*/ 162842 h 355933"/>
                  <a:gd name="connsiteX2" fmla="*/ 34423 w 91442"/>
                  <a:gd name="connsiteY2" fmla="*/ 252168 h 355933"/>
                  <a:gd name="connsiteX3" fmla="*/ 73514 w 91442"/>
                  <a:gd name="connsiteY3" fmla="*/ 350752 h 355933"/>
                  <a:gd name="connsiteX4" fmla="*/ 84229 w 91442"/>
                  <a:gd name="connsiteY4" fmla="*/ 351523 h 355933"/>
                  <a:gd name="connsiteX5" fmla="*/ 85686 w 91442"/>
                  <a:gd name="connsiteY5" fmla="*/ 348265 h 355933"/>
                  <a:gd name="connsiteX6" fmla="*/ 80714 w 91442"/>
                  <a:gd name="connsiteY6" fmla="*/ 179301 h 355933"/>
                  <a:gd name="connsiteX7" fmla="*/ 52339 w 91442"/>
                  <a:gd name="connsiteY7" fmla="*/ 91605 h 355933"/>
                  <a:gd name="connsiteX8" fmla="*/ 40938 w 91442"/>
                  <a:gd name="connsiteY8" fmla="*/ 5451 h 355933"/>
                  <a:gd name="connsiteX9" fmla="*/ 36737 w 91442"/>
                  <a:gd name="connsiteY9" fmla="*/ 308 h 355933"/>
                  <a:gd name="connsiteX10" fmla="*/ 33994 w 91442"/>
                  <a:gd name="connsiteY10" fmla="*/ 908 h 35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442" h="355933">
                    <a:moveTo>
                      <a:pt x="33994" y="908"/>
                    </a:moveTo>
                    <a:cubicBezTo>
                      <a:pt x="-1496" y="43770"/>
                      <a:pt x="-5011" y="110379"/>
                      <a:pt x="4591" y="162842"/>
                    </a:cubicBezTo>
                    <a:cubicBezTo>
                      <a:pt x="10248" y="193875"/>
                      <a:pt x="19592" y="224136"/>
                      <a:pt x="34423" y="252168"/>
                    </a:cubicBezTo>
                    <a:cubicBezTo>
                      <a:pt x="51054" y="283629"/>
                      <a:pt x="70770" y="314490"/>
                      <a:pt x="73514" y="350752"/>
                    </a:cubicBezTo>
                    <a:cubicBezTo>
                      <a:pt x="74028" y="357438"/>
                      <a:pt x="84058" y="357610"/>
                      <a:pt x="84229" y="351523"/>
                    </a:cubicBezTo>
                    <a:cubicBezTo>
                      <a:pt x="85001" y="350666"/>
                      <a:pt x="85515" y="349551"/>
                      <a:pt x="85686" y="348265"/>
                    </a:cubicBezTo>
                    <a:cubicBezTo>
                      <a:pt x="92545" y="291173"/>
                      <a:pt x="95802" y="235366"/>
                      <a:pt x="80714" y="179301"/>
                    </a:cubicBezTo>
                    <a:cubicBezTo>
                      <a:pt x="72656" y="149555"/>
                      <a:pt x="61426" y="121008"/>
                      <a:pt x="52339" y="91605"/>
                    </a:cubicBezTo>
                    <a:cubicBezTo>
                      <a:pt x="45139" y="68373"/>
                      <a:pt x="30651" y="29197"/>
                      <a:pt x="40938" y="5451"/>
                    </a:cubicBezTo>
                    <a:cubicBezTo>
                      <a:pt x="42310" y="2365"/>
                      <a:pt x="39224" y="-464"/>
                      <a:pt x="36737" y="308"/>
                    </a:cubicBezTo>
                    <a:cubicBezTo>
                      <a:pt x="35880" y="-207"/>
                      <a:pt x="34852" y="-121"/>
                      <a:pt x="33994" y="908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6" name="任意多边形: 形状 1885">
                <a:extLst>
                  <a:ext uri="{FF2B5EF4-FFF2-40B4-BE49-F238E27FC236}">
                    <a16:creationId xmlns:a16="http://schemas.microsoft.com/office/drawing/2014/main" id="{A241FDCE-DDA3-0FD0-75D3-941E99BAF56C}"/>
                  </a:ext>
                </a:extLst>
              </p:cNvPr>
              <p:cNvSpPr/>
              <p:nvPr/>
            </p:nvSpPr>
            <p:spPr>
              <a:xfrm>
                <a:off x="6681807" y="904585"/>
                <a:ext cx="126956" cy="323467"/>
              </a:xfrm>
              <a:custGeom>
                <a:avLst/>
                <a:gdLst>
                  <a:gd name="connsiteX0" fmla="*/ 17611 w 126956"/>
                  <a:gd name="connsiteY0" fmla="*/ 2985 h 323467"/>
                  <a:gd name="connsiteX1" fmla="*/ 18982 w 126956"/>
                  <a:gd name="connsiteY1" fmla="*/ 157805 h 323467"/>
                  <a:gd name="connsiteX2" fmla="*/ 60388 w 126956"/>
                  <a:gd name="connsiteY2" fmla="*/ 226985 h 323467"/>
                  <a:gd name="connsiteX3" fmla="*/ 107794 w 126956"/>
                  <a:gd name="connsiteY3" fmla="*/ 318025 h 323467"/>
                  <a:gd name="connsiteX4" fmla="*/ 114909 w 126956"/>
                  <a:gd name="connsiteY4" fmla="*/ 323254 h 323467"/>
                  <a:gd name="connsiteX5" fmla="*/ 119966 w 126956"/>
                  <a:gd name="connsiteY5" fmla="*/ 319396 h 323467"/>
                  <a:gd name="connsiteX6" fmla="*/ 100335 w 126956"/>
                  <a:gd name="connsiteY6" fmla="*/ 165177 h 323467"/>
                  <a:gd name="connsiteX7" fmla="*/ 25840 w 126956"/>
                  <a:gd name="connsiteY7" fmla="*/ 3071 h 323467"/>
                  <a:gd name="connsiteX8" fmla="*/ 19840 w 126956"/>
                  <a:gd name="connsiteY8" fmla="*/ 1614 h 323467"/>
                  <a:gd name="connsiteX9" fmla="*/ 17611 w 126956"/>
                  <a:gd name="connsiteY9" fmla="*/ 2985 h 32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956" h="323467">
                    <a:moveTo>
                      <a:pt x="17611" y="2985"/>
                    </a:moveTo>
                    <a:cubicBezTo>
                      <a:pt x="-11536" y="46962"/>
                      <a:pt x="208" y="112199"/>
                      <a:pt x="18982" y="157805"/>
                    </a:cubicBezTo>
                    <a:cubicBezTo>
                      <a:pt x="29441" y="183093"/>
                      <a:pt x="43243" y="205725"/>
                      <a:pt x="60388" y="226985"/>
                    </a:cubicBezTo>
                    <a:cubicBezTo>
                      <a:pt x="81390" y="253131"/>
                      <a:pt x="108308" y="282277"/>
                      <a:pt x="107794" y="318025"/>
                    </a:cubicBezTo>
                    <a:cubicBezTo>
                      <a:pt x="107708" y="322397"/>
                      <a:pt x="111651" y="324111"/>
                      <a:pt x="114909" y="323254"/>
                    </a:cubicBezTo>
                    <a:cubicBezTo>
                      <a:pt x="117052" y="323254"/>
                      <a:pt x="119195" y="322139"/>
                      <a:pt x="119966" y="319396"/>
                    </a:cubicBezTo>
                    <a:cubicBezTo>
                      <a:pt x="134368" y="267104"/>
                      <a:pt x="125881" y="213011"/>
                      <a:pt x="100335" y="165177"/>
                    </a:cubicBezTo>
                    <a:cubicBezTo>
                      <a:pt x="72475" y="113056"/>
                      <a:pt x="18982" y="67022"/>
                      <a:pt x="25840" y="3071"/>
                    </a:cubicBezTo>
                    <a:cubicBezTo>
                      <a:pt x="26183" y="-444"/>
                      <a:pt x="21383" y="-958"/>
                      <a:pt x="19840" y="1614"/>
                    </a:cubicBezTo>
                    <a:cubicBezTo>
                      <a:pt x="19068" y="1871"/>
                      <a:pt x="18211" y="2214"/>
                      <a:pt x="17611" y="298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7" name="任意多边形: 形状 1886">
                <a:extLst>
                  <a:ext uri="{FF2B5EF4-FFF2-40B4-BE49-F238E27FC236}">
                    <a16:creationId xmlns:a16="http://schemas.microsoft.com/office/drawing/2014/main" id="{F0C93405-0C15-C5EB-8738-822FF4A6D60B}"/>
                  </a:ext>
                </a:extLst>
              </p:cNvPr>
              <p:cNvSpPr/>
              <p:nvPr/>
            </p:nvSpPr>
            <p:spPr>
              <a:xfrm>
                <a:off x="6655818" y="1098023"/>
                <a:ext cx="111789" cy="224638"/>
              </a:xfrm>
              <a:custGeom>
                <a:avLst/>
                <a:gdLst>
                  <a:gd name="connsiteX0" fmla="*/ 11024 w 111789"/>
                  <a:gd name="connsiteY0" fmla="*/ 1485 h 224638"/>
                  <a:gd name="connsiteX1" fmla="*/ 96149 w 111789"/>
                  <a:gd name="connsiteY1" fmla="*/ 221627 h 224638"/>
                  <a:gd name="connsiteX2" fmla="*/ 106350 w 111789"/>
                  <a:gd name="connsiteY2" fmla="*/ 220255 h 224638"/>
                  <a:gd name="connsiteX3" fmla="*/ 107808 w 111789"/>
                  <a:gd name="connsiteY3" fmla="*/ 217683 h 224638"/>
                  <a:gd name="connsiteX4" fmla="*/ 78490 w 111789"/>
                  <a:gd name="connsiteY4" fmla="*/ 100326 h 224638"/>
                  <a:gd name="connsiteX5" fmla="*/ 17282 w 111789"/>
                  <a:gd name="connsiteY5" fmla="*/ 3628 h 224638"/>
                  <a:gd name="connsiteX6" fmla="*/ 16168 w 111789"/>
                  <a:gd name="connsiteY6" fmla="*/ 1485 h 224638"/>
                  <a:gd name="connsiteX7" fmla="*/ 11024 w 111789"/>
                  <a:gd name="connsiteY7" fmla="*/ 1485 h 22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789" h="224638">
                    <a:moveTo>
                      <a:pt x="11024" y="1485"/>
                    </a:moveTo>
                    <a:cubicBezTo>
                      <a:pt x="-32610" y="87639"/>
                      <a:pt x="65288" y="152190"/>
                      <a:pt x="96149" y="221627"/>
                    </a:cubicBezTo>
                    <a:cubicBezTo>
                      <a:pt x="98464" y="226856"/>
                      <a:pt x="104893" y="224541"/>
                      <a:pt x="106350" y="220255"/>
                    </a:cubicBezTo>
                    <a:cubicBezTo>
                      <a:pt x="107036" y="219655"/>
                      <a:pt x="107551" y="218798"/>
                      <a:pt x="107808" y="217683"/>
                    </a:cubicBezTo>
                    <a:cubicBezTo>
                      <a:pt x="119381" y="174992"/>
                      <a:pt x="104550" y="134787"/>
                      <a:pt x="78490" y="100326"/>
                    </a:cubicBezTo>
                    <a:cubicBezTo>
                      <a:pt x="56458" y="71265"/>
                      <a:pt x="20368" y="41862"/>
                      <a:pt x="17282" y="3628"/>
                    </a:cubicBezTo>
                    <a:cubicBezTo>
                      <a:pt x="17196" y="2685"/>
                      <a:pt x="16768" y="1999"/>
                      <a:pt x="16168" y="1485"/>
                    </a:cubicBezTo>
                    <a:cubicBezTo>
                      <a:pt x="14967" y="-230"/>
                      <a:pt x="12139" y="-744"/>
                      <a:pt x="11024" y="148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8" name="任意多边形: 形状 1887">
                <a:extLst>
                  <a:ext uri="{FF2B5EF4-FFF2-40B4-BE49-F238E27FC236}">
                    <a16:creationId xmlns:a16="http://schemas.microsoft.com/office/drawing/2014/main" id="{59188A53-58FB-A0C8-1A47-007D223F0C1A}"/>
                  </a:ext>
                </a:extLst>
              </p:cNvPr>
              <p:cNvSpPr/>
              <p:nvPr/>
            </p:nvSpPr>
            <p:spPr>
              <a:xfrm>
                <a:off x="6717677" y="862074"/>
                <a:ext cx="353434" cy="604811"/>
              </a:xfrm>
              <a:custGeom>
                <a:avLst/>
                <a:gdLst>
                  <a:gd name="connsiteX0" fmla="*/ 347272 w 353434"/>
                  <a:gd name="connsiteY0" fmla="*/ 919 h 604811"/>
                  <a:gd name="connsiteX1" fmla="*/ 352244 w 353434"/>
                  <a:gd name="connsiteY1" fmla="*/ 5891 h 604811"/>
                  <a:gd name="connsiteX2" fmla="*/ 287779 w 353434"/>
                  <a:gd name="connsiteY2" fmla="*/ 60069 h 604811"/>
                  <a:gd name="connsiteX3" fmla="*/ 227857 w 353434"/>
                  <a:gd name="connsiteY3" fmla="*/ 121449 h 604811"/>
                  <a:gd name="connsiteX4" fmla="*/ 129702 w 353434"/>
                  <a:gd name="connsiteY4" fmla="*/ 273010 h 604811"/>
                  <a:gd name="connsiteX5" fmla="*/ 10116 w 353434"/>
                  <a:gd name="connsiteY5" fmla="*/ 600994 h 604811"/>
                  <a:gd name="connsiteX6" fmla="*/ 86 w 353434"/>
                  <a:gd name="connsiteY6" fmla="*/ 598337 h 604811"/>
                  <a:gd name="connsiteX7" fmla="*/ 121215 w 353434"/>
                  <a:gd name="connsiteY7" fmla="*/ 268210 h 604811"/>
                  <a:gd name="connsiteX8" fmla="*/ 214912 w 353434"/>
                  <a:gd name="connsiteY8" fmla="*/ 122220 h 604811"/>
                  <a:gd name="connsiteX9" fmla="*/ 347272 w 353434"/>
                  <a:gd name="connsiteY9" fmla="*/ 919 h 604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3434" h="604811">
                    <a:moveTo>
                      <a:pt x="347272" y="919"/>
                    </a:moveTo>
                    <a:cubicBezTo>
                      <a:pt x="350701" y="-2081"/>
                      <a:pt x="355759" y="2977"/>
                      <a:pt x="352244" y="5891"/>
                    </a:cubicBezTo>
                    <a:cubicBezTo>
                      <a:pt x="334670" y="20464"/>
                      <a:pt x="309896" y="43010"/>
                      <a:pt x="287779" y="60069"/>
                    </a:cubicBezTo>
                    <a:cubicBezTo>
                      <a:pt x="265062" y="77729"/>
                      <a:pt x="246202" y="99417"/>
                      <a:pt x="227857" y="121449"/>
                    </a:cubicBezTo>
                    <a:cubicBezTo>
                      <a:pt x="189109" y="167826"/>
                      <a:pt x="158163" y="219861"/>
                      <a:pt x="129702" y="273010"/>
                    </a:cubicBezTo>
                    <a:cubicBezTo>
                      <a:pt x="74924" y="375366"/>
                      <a:pt x="28718" y="485951"/>
                      <a:pt x="10116" y="600994"/>
                    </a:cubicBezTo>
                    <a:cubicBezTo>
                      <a:pt x="9087" y="607595"/>
                      <a:pt x="-1029" y="604938"/>
                      <a:pt x="86" y="598337"/>
                    </a:cubicBezTo>
                    <a:cubicBezTo>
                      <a:pt x="18859" y="482351"/>
                      <a:pt x="66694" y="371680"/>
                      <a:pt x="121215" y="268210"/>
                    </a:cubicBezTo>
                    <a:cubicBezTo>
                      <a:pt x="148304" y="216860"/>
                      <a:pt x="178908" y="167740"/>
                      <a:pt x="214912" y="122220"/>
                    </a:cubicBezTo>
                    <a:cubicBezTo>
                      <a:pt x="253489" y="73528"/>
                      <a:pt x="312896" y="30923"/>
                      <a:pt x="347272" y="91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9" name="任意多边形: 形状 1888">
                <a:extLst>
                  <a:ext uri="{FF2B5EF4-FFF2-40B4-BE49-F238E27FC236}">
                    <a16:creationId xmlns:a16="http://schemas.microsoft.com/office/drawing/2014/main" id="{D5D99AC4-DCE0-C6D0-EAA6-24DBE16B5794}"/>
                  </a:ext>
                </a:extLst>
              </p:cNvPr>
              <p:cNvSpPr/>
              <p:nvPr/>
            </p:nvSpPr>
            <p:spPr>
              <a:xfrm>
                <a:off x="7059766" y="717428"/>
                <a:ext cx="245294" cy="155199"/>
              </a:xfrm>
              <a:custGeom>
                <a:avLst/>
                <a:gdLst>
                  <a:gd name="connsiteX0" fmla="*/ 468 w 245294"/>
                  <a:gd name="connsiteY0" fmla="*/ 148308 h 155199"/>
                  <a:gd name="connsiteX1" fmla="*/ 6126 w 245294"/>
                  <a:gd name="connsiteY1" fmla="*/ 154995 h 155199"/>
                  <a:gd name="connsiteX2" fmla="*/ 9041 w 245294"/>
                  <a:gd name="connsiteY2" fmla="*/ 154566 h 155199"/>
                  <a:gd name="connsiteX3" fmla="*/ 85250 w 245294"/>
                  <a:gd name="connsiteY3" fmla="*/ 129363 h 155199"/>
                  <a:gd name="connsiteX4" fmla="*/ 151001 w 245294"/>
                  <a:gd name="connsiteY4" fmla="*/ 95330 h 155199"/>
                  <a:gd name="connsiteX5" fmla="*/ 244784 w 245294"/>
                  <a:gd name="connsiteY5" fmla="*/ 5490 h 155199"/>
                  <a:gd name="connsiteX6" fmla="*/ 240670 w 245294"/>
                  <a:gd name="connsiteY6" fmla="*/ 176 h 155199"/>
                  <a:gd name="connsiteX7" fmla="*/ 238269 w 245294"/>
                  <a:gd name="connsiteY7" fmla="*/ 347 h 155199"/>
                  <a:gd name="connsiteX8" fmla="*/ 99138 w 245294"/>
                  <a:gd name="connsiteY8" fmla="*/ 52639 h 155199"/>
                  <a:gd name="connsiteX9" fmla="*/ 468 w 245294"/>
                  <a:gd name="connsiteY9" fmla="*/ 148308 h 155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5294" h="155199">
                    <a:moveTo>
                      <a:pt x="468" y="148308"/>
                    </a:moveTo>
                    <a:cubicBezTo>
                      <a:pt x="-1418" y="152509"/>
                      <a:pt x="2783" y="156109"/>
                      <a:pt x="6126" y="154995"/>
                    </a:cubicBezTo>
                    <a:cubicBezTo>
                      <a:pt x="7069" y="155081"/>
                      <a:pt x="8012" y="155081"/>
                      <a:pt x="9041" y="154566"/>
                    </a:cubicBezTo>
                    <a:cubicBezTo>
                      <a:pt x="33215" y="143079"/>
                      <a:pt x="60562" y="139993"/>
                      <a:pt x="85250" y="129363"/>
                    </a:cubicBezTo>
                    <a:cubicBezTo>
                      <a:pt x="107968" y="119676"/>
                      <a:pt x="130342" y="108875"/>
                      <a:pt x="151001" y="95330"/>
                    </a:cubicBezTo>
                    <a:cubicBezTo>
                      <a:pt x="187606" y="71327"/>
                      <a:pt x="220867" y="42609"/>
                      <a:pt x="244784" y="5490"/>
                    </a:cubicBezTo>
                    <a:cubicBezTo>
                      <a:pt x="246585" y="2747"/>
                      <a:pt x="243241" y="-510"/>
                      <a:pt x="240670" y="176"/>
                    </a:cubicBezTo>
                    <a:cubicBezTo>
                      <a:pt x="239898" y="-82"/>
                      <a:pt x="239041" y="-82"/>
                      <a:pt x="238269" y="347"/>
                    </a:cubicBezTo>
                    <a:cubicBezTo>
                      <a:pt x="194293" y="25207"/>
                      <a:pt x="143543" y="29408"/>
                      <a:pt x="99138" y="52639"/>
                    </a:cubicBezTo>
                    <a:cubicBezTo>
                      <a:pt x="58076" y="74156"/>
                      <a:pt x="19585" y="105274"/>
                      <a:pt x="468" y="14830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2" name="图形 2">
              <a:extLst>
                <a:ext uri="{FF2B5EF4-FFF2-40B4-BE49-F238E27FC236}">
                  <a16:creationId xmlns:a16="http://schemas.microsoft.com/office/drawing/2014/main" id="{7DFC3A95-0B33-5EA5-DD74-43D87A756B67}"/>
                </a:ext>
              </a:extLst>
            </p:cNvPr>
            <p:cNvGrpSpPr/>
            <p:nvPr/>
          </p:nvGrpSpPr>
          <p:grpSpPr>
            <a:xfrm>
              <a:off x="7230172" y="397625"/>
              <a:ext cx="342613" cy="361271"/>
              <a:chOff x="7230172" y="397625"/>
              <a:chExt cx="342613" cy="361271"/>
            </a:xfrm>
          </p:grpSpPr>
          <p:sp>
            <p:nvSpPr>
              <p:cNvPr id="1876" name="任意多边形: 形状 1875">
                <a:extLst>
                  <a:ext uri="{FF2B5EF4-FFF2-40B4-BE49-F238E27FC236}">
                    <a16:creationId xmlns:a16="http://schemas.microsoft.com/office/drawing/2014/main" id="{20BA39EA-ED91-06D5-76D0-ADFF78F0C4F5}"/>
                  </a:ext>
                </a:extLst>
              </p:cNvPr>
              <p:cNvSpPr/>
              <p:nvPr/>
            </p:nvSpPr>
            <p:spPr>
              <a:xfrm>
                <a:off x="7230172" y="397625"/>
                <a:ext cx="342613" cy="361271"/>
              </a:xfrm>
              <a:custGeom>
                <a:avLst/>
                <a:gdLst>
                  <a:gd name="connsiteX0" fmla="*/ 172191 w 342613"/>
                  <a:gd name="connsiteY0" fmla="*/ 323579 h 361271"/>
                  <a:gd name="connsiteX1" fmla="*/ 191565 w 342613"/>
                  <a:gd name="connsiteY1" fmla="*/ 225853 h 361271"/>
                  <a:gd name="connsiteX2" fmla="*/ 338497 w 342613"/>
                  <a:gd name="connsiteY2" fmla="*/ 274887 h 361271"/>
                  <a:gd name="connsiteX3" fmla="*/ 342441 w 342613"/>
                  <a:gd name="connsiteY3" fmla="*/ 268629 h 361271"/>
                  <a:gd name="connsiteX4" fmla="*/ 241800 w 342613"/>
                  <a:gd name="connsiteY4" fmla="*/ 162673 h 361271"/>
                  <a:gd name="connsiteX5" fmla="*/ 303179 w 342613"/>
                  <a:gd name="connsiteY5" fmla="*/ 96322 h 361271"/>
                  <a:gd name="connsiteX6" fmla="*/ 312866 w 342613"/>
                  <a:gd name="connsiteY6" fmla="*/ 31085 h 361271"/>
                  <a:gd name="connsiteX7" fmla="*/ 250715 w 342613"/>
                  <a:gd name="connsiteY7" fmla="*/ 47459 h 361271"/>
                  <a:gd name="connsiteX8" fmla="*/ 193794 w 342613"/>
                  <a:gd name="connsiteY8" fmla="*/ 102666 h 361271"/>
                  <a:gd name="connsiteX9" fmla="*/ 161390 w 342613"/>
                  <a:gd name="connsiteY9" fmla="*/ 35800 h 361271"/>
                  <a:gd name="connsiteX10" fmla="*/ 104897 w 342613"/>
                  <a:gd name="connsiteY10" fmla="*/ 2196 h 361271"/>
                  <a:gd name="connsiteX11" fmla="*/ 101639 w 342613"/>
                  <a:gd name="connsiteY11" fmla="*/ 83892 h 361271"/>
                  <a:gd name="connsiteX12" fmla="*/ 123585 w 342613"/>
                  <a:gd name="connsiteY12" fmla="*/ 134212 h 361271"/>
                  <a:gd name="connsiteX13" fmla="*/ 47290 w 342613"/>
                  <a:gd name="connsiteY13" fmla="*/ 138499 h 361271"/>
                  <a:gd name="connsiteX14" fmla="*/ 313 w 342613"/>
                  <a:gd name="connsiteY14" fmla="*/ 164302 h 361271"/>
                  <a:gd name="connsiteX15" fmla="*/ 40260 w 342613"/>
                  <a:gd name="connsiteY15" fmla="*/ 196963 h 361271"/>
                  <a:gd name="connsiteX16" fmla="*/ 125043 w 342613"/>
                  <a:gd name="connsiteY16" fmla="*/ 213937 h 361271"/>
                  <a:gd name="connsiteX17" fmla="*/ 106526 w 342613"/>
                  <a:gd name="connsiteY17" fmla="*/ 301119 h 361271"/>
                  <a:gd name="connsiteX18" fmla="*/ 134129 w 342613"/>
                  <a:gd name="connsiteY18" fmla="*/ 360441 h 361271"/>
                  <a:gd name="connsiteX19" fmla="*/ 172191 w 342613"/>
                  <a:gd name="connsiteY19" fmla="*/ 323579 h 36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42613" h="361271">
                    <a:moveTo>
                      <a:pt x="172191" y="323579"/>
                    </a:moveTo>
                    <a:cubicBezTo>
                      <a:pt x="187107" y="291947"/>
                      <a:pt x="191051" y="260143"/>
                      <a:pt x="191565" y="225853"/>
                    </a:cubicBezTo>
                    <a:cubicBezTo>
                      <a:pt x="229027" y="262286"/>
                      <a:pt x="287406" y="281145"/>
                      <a:pt x="338497" y="274887"/>
                    </a:cubicBezTo>
                    <a:cubicBezTo>
                      <a:pt x="341755" y="274459"/>
                      <a:pt x="343127" y="271544"/>
                      <a:pt x="342441" y="268629"/>
                    </a:cubicBezTo>
                    <a:cubicBezTo>
                      <a:pt x="331039" y="221823"/>
                      <a:pt x="288863" y="176904"/>
                      <a:pt x="241800" y="162673"/>
                    </a:cubicBezTo>
                    <a:cubicBezTo>
                      <a:pt x="268889" y="145100"/>
                      <a:pt x="287663" y="125983"/>
                      <a:pt x="303179" y="96322"/>
                    </a:cubicBezTo>
                    <a:cubicBezTo>
                      <a:pt x="309265" y="84749"/>
                      <a:pt x="326410" y="42915"/>
                      <a:pt x="312866" y="31085"/>
                    </a:cubicBezTo>
                    <a:cubicBezTo>
                      <a:pt x="295464" y="15912"/>
                      <a:pt x="265974" y="38029"/>
                      <a:pt x="250715" y="47459"/>
                    </a:cubicBezTo>
                    <a:cubicBezTo>
                      <a:pt x="227827" y="61432"/>
                      <a:pt x="206053" y="78920"/>
                      <a:pt x="193794" y="102666"/>
                    </a:cubicBezTo>
                    <a:cubicBezTo>
                      <a:pt x="189507" y="78663"/>
                      <a:pt x="174249" y="54917"/>
                      <a:pt x="161390" y="35800"/>
                    </a:cubicBezTo>
                    <a:cubicBezTo>
                      <a:pt x="154446" y="25427"/>
                      <a:pt x="120756" y="-8948"/>
                      <a:pt x="104897" y="2196"/>
                    </a:cubicBezTo>
                    <a:cubicBezTo>
                      <a:pt x="84752" y="16341"/>
                      <a:pt x="97782" y="65547"/>
                      <a:pt x="101639" y="83892"/>
                    </a:cubicBezTo>
                    <a:cubicBezTo>
                      <a:pt x="105240" y="100951"/>
                      <a:pt x="111584" y="120582"/>
                      <a:pt x="123585" y="134212"/>
                    </a:cubicBezTo>
                    <a:cubicBezTo>
                      <a:pt x="98467" y="129240"/>
                      <a:pt x="73179" y="132412"/>
                      <a:pt x="47290" y="138499"/>
                    </a:cubicBezTo>
                    <a:cubicBezTo>
                      <a:pt x="31688" y="142185"/>
                      <a:pt x="5542" y="146385"/>
                      <a:pt x="313" y="164302"/>
                    </a:cubicBezTo>
                    <a:cubicBezTo>
                      <a:pt x="-3717" y="178275"/>
                      <a:pt x="32374" y="192848"/>
                      <a:pt x="40260" y="196963"/>
                    </a:cubicBezTo>
                    <a:cubicBezTo>
                      <a:pt x="65378" y="210165"/>
                      <a:pt x="96668" y="220795"/>
                      <a:pt x="125043" y="213937"/>
                    </a:cubicBezTo>
                    <a:cubicBezTo>
                      <a:pt x="107812" y="239826"/>
                      <a:pt x="102840" y="269572"/>
                      <a:pt x="106526" y="301119"/>
                    </a:cubicBezTo>
                    <a:cubicBezTo>
                      <a:pt x="108498" y="317750"/>
                      <a:pt x="115184" y="354611"/>
                      <a:pt x="134129" y="360441"/>
                    </a:cubicBezTo>
                    <a:cubicBezTo>
                      <a:pt x="154189" y="366527"/>
                      <a:pt x="165590" y="337638"/>
                      <a:pt x="172191" y="323579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7" name="任意多边形: 形状 1876">
                <a:extLst>
                  <a:ext uri="{FF2B5EF4-FFF2-40B4-BE49-F238E27FC236}">
                    <a16:creationId xmlns:a16="http://schemas.microsoft.com/office/drawing/2014/main" id="{B9EE5C6F-E9A9-E7DE-9A30-E0288364D43E}"/>
                  </a:ext>
                </a:extLst>
              </p:cNvPr>
              <p:cNvSpPr/>
              <p:nvPr/>
            </p:nvSpPr>
            <p:spPr>
              <a:xfrm>
                <a:off x="7386157" y="544848"/>
                <a:ext cx="52213" cy="50681"/>
              </a:xfrm>
              <a:custGeom>
                <a:avLst/>
                <a:gdLst>
                  <a:gd name="connsiteX0" fmla="*/ 49810 w 52213"/>
                  <a:gd name="connsiteY0" fmla="*/ 37824 h 50681"/>
                  <a:gd name="connsiteX1" fmla="*/ 38666 w 52213"/>
                  <a:gd name="connsiteY1" fmla="*/ 2848 h 50681"/>
                  <a:gd name="connsiteX2" fmla="*/ 4 w 52213"/>
                  <a:gd name="connsiteY2" fmla="*/ 23079 h 50681"/>
                  <a:gd name="connsiteX3" fmla="*/ 25378 w 52213"/>
                  <a:gd name="connsiteY3" fmla="*/ 49740 h 50681"/>
                  <a:gd name="connsiteX4" fmla="*/ 49810 w 52213"/>
                  <a:gd name="connsiteY4" fmla="*/ 37824 h 5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13" h="50681">
                    <a:moveTo>
                      <a:pt x="49810" y="37824"/>
                    </a:moveTo>
                    <a:cubicBezTo>
                      <a:pt x="55725" y="26851"/>
                      <a:pt x="50238" y="9363"/>
                      <a:pt x="38666" y="2848"/>
                    </a:cubicBezTo>
                    <a:cubicBezTo>
                      <a:pt x="24178" y="-5296"/>
                      <a:pt x="-339" y="4820"/>
                      <a:pt x="4" y="23079"/>
                    </a:cubicBezTo>
                    <a:cubicBezTo>
                      <a:pt x="261" y="36538"/>
                      <a:pt x="13548" y="46397"/>
                      <a:pt x="25378" y="49740"/>
                    </a:cubicBezTo>
                    <a:cubicBezTo>
                      <a:pt x="36951" y="52997"/>
                      <a:pt x="46810" y="47511"/>
                      <a:pt x="49810" y="37824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3" name="图形 2">
              <a:extLst>
                <a:ext uri="{FF2B5EF4-FFF2-40B4-BE49-F238E27FC236}">
                  <a16:creationId xmlns:a16="http://schemas.microsoft.com/office/drawing/2014/main" id="{197A2CD2-6E1E-9790-D573-29F8074DA775}"/>
                </a:ext>
              </a:extLst>
            </p:cNvPr>
            <p:cNvGrpSpPr/>
            <p:nvPr/>
          </p:nvGrpSpPr>
          <p:grpSpPr>
            <a:xfrm>
              <a:off x="8358535" y="619045"/>
              <a:ext cx="461026" cy="446562"/>
              <a:chOff x="8358535" y="619045"/>
              <a:chExt cx="461026" cy="446562"/>
            </a:xfrm>
          </p:grpSpPr>
          <p:sp>
            <p:nvSpPr>
              <p:cNvPr id="1874" name="任意多边形: 形状 1873">
                <a:extLst>
                  <a:ext uri="{FF2B5EF4-FFF2-40B4-BE49-F238E27FC236}">
                    <a16:creationId xmlns:a16="http://schemas.microsoft.com/office/drawing/2014/main" id="{90137C69-170D-559C-87D6-60985D379881}"/>
                  </a:ext>
                </a:extLst>
              </p:cNvPr>
              <p:cNvSpPr/>
              <p:nvPr/>
            </p:nvSpPr>
            <p:spPr>
              <a:xfrm>
                <a:off x="8358535" y="619045"/>
                <a:ext cx="461026" cy="446562"/>
              </a:xfrm>
              <a:custGeom>
                <a:avLst/>
                <a:gdLst>
                  <a:gd name="connsiteX0" fmla="*/ 410627 w 461026"/>
                  <a:gd name="connsiteY0" fmla="*/ 347589 h 446562"/>
                  <a:gd name="connsiteX1" fmla="*/ 311100 w 461026"/>
                  <a:gd name="connsiteY1" fmla="*/ 263322 h 446562"/>
                  <a:gd name="connsiteX2" fmla="*/ 460519 w 461026"/>
                  <a:gd name="connsiteY2" fmla="*/ 126333 h 446562"/>
                  <a:gd name="connsiteX3" fmla="*/ 455804 w 461026"/>
                  <a:gd name="connsiteY3" fmla="*/ 117932 h 446562"/>
                  <a:gd name="connsiteX4" fmla="*/ 270638 w 461026"/>
                  <a:gd name="connsiteY4" fmla="*/ 165852 h 446562"/>
                  <a:gd name="connsiteX5" fmla="*/ 233691 w 461026"/>
                  <a:gd name="connsiteY5" fmla="*/ 53467 h 446562"/>
                  <a:gd name="connsiteX6" fmla="*/ 165196 w 461026"/>
                  <a:gd name="connsiteY6" fmla="*/ 918 h 446562"/>
                  <a:gd name="connsiteX7" fmla="*/ 144451 w 461026"/>
                  <a:gd name="connsiteY7" fmla="*/ 82442 h 446562"/>
                  <a:gd name="connsiteX8" fmla="*/ 171540 w 461026"/>
                  <a:gd name="connsiteY8" fmla="*/ 182569 h 446562"/>
                  <a:gd name="connsiteX9" fmla="*/ 74413 w 461026"/>
                  <a:gd name="connsiteY9" fmla="*/ 177254 h 446562"/>
                  <a:gd name="connsiteX10" fmla="*/ 90 w 461026"/>
                  <a:gd name="connsiteY10" fmla="*/ 220631 h 446562"/>
                  <a:gd name="connsiteX11" fmla="*/ 91558 w 461026"/>
                  <a:gd name="connsiteY11" fmla="*/ 276266 h 446562"/>
                  <a:gd name="connsiteX12" fmla="*/ 163139 w 461026"/>
                  <a:gd name="connsiteY12" fmla="*/ 283039 h 446562"/>
                  <a:gd name="connsiteX13" fmla="*/ 119591 w 461026"/>
                  <a:gd name="connsiteY13" fmla="*/ 373136 h 446562"/>
                  <a:gd name="connsiteX14" fmla="*/ 119248 w 461026"/>
                  <a:gd name="connsiteY14" fmla="*/ 443259 h 446562"/>
                  <a:gd name="connsiteX15" fmla="*/ 181998 w 461026"/>
                  <a:gd name="connsiteY15" fmla="*/ 418313 h 446562"/>
                  <a:gd name="connsiteX16" fmla="*/ 255208 w 461026"/>
                  <a:gd name="connsiteY16" fmla="*/ 331988 h 446562"/>
                  <a:gd name="connsiteX17" fmla="*/ 343333 w 461026"/>
                  <a:gd name="connsiteY17" fmla="*/ 408540 h 446562"/>
                  <a:gd name="connsiteX18" fmla="*/ 428715 w 461026"/>
                  <a:gd name="connsiteY18" fmla="*/ 414541 h 446562"/>
                  <a:gd name="connsiteX19" fmla="*/ 410627 w 461026"/>
                  <a:gd name="connsiteY19" fmla="*/ 347589 h 446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1026" h="446562">
                    <a:moveTo>
                      <a:pt x="410627" y="347589"/>
                    </a:moveTo>
                    <a:cubicBezTo>
                      <a:pt x="383881" y="310299"/>
                      <a:pt x="349934" y="285696"/>
                      <a:pt x="311100" y="263322"/>
                    </a:cubicBezTo>
                    <a:cubicBezTo>
                      <a:pt x="376508" y="243605"/>
                      <a:pt x="435316" y="188741"/>
                      <a:pt x="460519" y="126333"/>
                    </a:cubicBezTo>
                    <a:cubicBezTo>
                      <a:pt x="462148" y="122390"/>
                      <a:pt x="459662" y="118961"/>
                      <a:pt x="455804" y="117932"/>
                    </a:cubicBezTo>
                    <a:cubicBezTo>
                      <a:pt x="394939" y="101216"/>
                      <a:pt x="316758" y="121018"/>
                      <a:pt x="270638" y="165852"/>
                    </a:cubicBezTo>
                    <a:cubicBezTo>
                      <a:pt x="267638" y="123676"/>
                      <a:pt x="257779" y="89986"/>
                      <a:pt x="233691" y="53467"/>
                    </a:cubicBezTo>
                    <a:cubicBezTo>
                      <a:pt x="224346" y="39151"/>
                      <a:pt x="187314" y="-7055"/>
                      <a:pt x="165196" y="918"/>
                    </a:cubicBezTo>
                    <a:cubicBezTo>
                      <a:pt x="136736" y="11205"/>
                      <a:pt x="143422" y="58953"/>
                      <a:pt x="144451" y="82442"/>
                    </a:cubicBezTo>
                    <a:cubicBezTo>
                      <a:pt x="145994" y="117504"/>
                      <a:pt x="152080" y="153508"/>
                      <a:pt x="171540" y="182569"/>
                    </a:cubicBezTo>
                    <a:cubicBezTo>
                      <a:pt x="141365" y="172196"/>
                      <a:pt x="104503" y="174682"/>
                      <a:pt x="74413" y="177254"/>
                    </a:cubicBezTo>
                    <a:cubicBezTo>
                      <a:pt x="58126" y="178626"/>
                      <a:pt x="-2653" y="195342"/>
                      <a:pt x="90" y="220631"/>
                    </a:cubicBezTo>
                    <a:cubicBezTo>
                      <a:pt x="3519" y="252606"/>
                      <a:pt x="68156" y="268980"/>
                      <a:pt x="91558" y="276266"/>
                    </a:cubicBezTo>
                    <a:cubicBezTo>
                      <a:pt x="113333" y="283039"/>
                      <a:pt x="139822" y="288182"/>
                      <a:pt x="163139" y="283039"/>
                    </a:cubicBezTo>
                    <a:cubicBezTo>
                      <a:pt x="141450" y="308670"/>
                      <a:pt x="129020" y="339617"/>
                      <a:pt x="119591" y="373136"/>
                    </a:cubicBezTo>
                    <a:cubicBezTo>
                      <a:pt x="113933" y="393281"/>
                      <a:pt x="102103" y="425942"/>
                      <a:pt x="119248" y="443259"/>
                    </a:cubicBezTo>
                    <a:cubicBezTo>
                      <a:pt x="132621" y="456803"/>
                      <a:pt x="172312" y="424742"/>
                      <a:pt x="181998" y="418313"/>
                    </a:cubicBezTo>
                    <a:cubicBezTo>
                      <a:pt x="213031" y="397910"/>
                      <a:pt x="245092" y="368849"/>
                      <a:pt x="255208" y="331988"/>
                    </a:cubicBezTo>
                    <a:cubicBezTo>
                      <a:pt x="273896" y="368078"/>
                      <a:pt x="304842" y="392767"/>
                      <a:pt x="343333" y="408540"/>
                    </a:cubicBezTo>
                    <a:cubicBezTo>
                      <a:pt x="363649" y="416855"/>
                      <a:pt x="410113" y="432629"/>
                      <a:pt x="428715" y="414541"/>
                    </a:cubicBezTo>
                    <a:cubicBezTo>
                      <a:pt x="448432" y="395424"/>
                      <a:pt x="422543" y="364134"/>
                      <a:pt x="410627" y="347589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5" name="任意多边形: 形状 1874">
                <a:extLst>
                  <a:ext uri="{FF2B5EF4-FFF2-40B4-BE49-F238E27FC236}">
                    <a16:creationId xmlns:a16="http://schemas.microsoft.com/office/drawing/2014/main" id="{9B301437-2428-C64B-BCD6-47307C8DD89D}"/>
                  </a:ext>
                </a:extLst>
              </p:cNvPr>
              <p:cNvSpPr/>
              <p:nvPr/>
            </p:nvSpPr>
            <p:spPr>
              <a:xfrm>
                <a:off x="8569305" y="826151"/>
                <a:ext cx="69440" cy="64942"/>
              </a:xfrm>
              <a:custGeom>
                <a:avLst/>
                <a:gdLst>
                  <a:gd name="connsiteX0" fmla="*/ 62697 w 69440"/>
                  <a:gd name="connsiteY0" fmla="*/ 14125 h 64942"/>
                  <a:gd name="connsiteX1" fmla="*/ 15634 w 69440"/>
                  <a:gd name="connsiteY1" fmla="*/ 4609 h 64942"/>
                  <a:gd name="connsiteX2" fmla="*/ 14263 w 69440"/>
                  <a:gd name="connsiteY2" fmla="*/ 61702 h 64942"/>
                  <a:gd name="connsiteX3" fmla="*/ 60983 w 69440"/>
                  <a:gd name="connsiteY3" fmla="*/ 49529 h 64942"/>
                  <a:gd name="connsiteX4" fmla="*/ 62697 w 69440"/>
                  <a:gd name="connsiteY4" fmla="*/ 14125 h 6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440" h="64942">
                    <a:moveTo>
                      <a:pt x="62697" y="14125"/>
                    </a:moveTo>
                    <a:cubicBezTo>
                      <a:pt x="53867" y="323"/>
                      <a:pt x="30379" y="-4392"/>
                      <a:pt x="15634" y="4609"/>
                    </a:cubicBezTo>
                    <a:cubicBezTo>
                      <a:pt x="-2968" y="16010"/>
                      <a:pt x="-6826" y="50472"/>
                      <a:pt x="14263" y="61702"/>
                    </a:cubicBezTo>
                    <a:cubicBezTo>
                      <a:pt x="29865" y="70017"/>
                      <a:pt x="49581" y="61016"/>
                      <a:pt x="60983" y="49529"/>
                    </a:cubicBezTo>
                    <a:cubicBezTo>
                      <a:pt x="71955" y="38470"/>
                      <a:pt x="71955" y="23726"/>
                      <a:pt x="62697" y="1412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4" name="图形 2">
              <a:extLst>
                <a:ext uri="{FF2B5EF4-FFF2-40B4-BE49-F238E27FC236}">
                  <a16:creationId xmlns:a16="http://schemas.microsoft.com/office/drawing/2014/main" id="{F4819EC8-309E-6B8B-58D5-92A574FA35C2}"/>
                </a:ext>
              </a:extLst>
            </p:cNvPr>
            <p:cNvGrpSpPr/>
            <p:nvPr/>
          </p:nvGrpSpPr>
          <p:grpSpPr>
            <a:xfrm>
              <a:off x="8580464" y="353854"/>
              <a:ext cx="326773" cy="339132"/>
              <a:chOff x="8580464" y="353854"/>
              <a:chExt cx="326773" cy="339132"/>
            </a:xfrm>
          </p:grpSpPr>
          <p:sp>
            <p:nvSpPr>
              <p:cNvPr id="1872" name="任意多边形: 形状 1871">
                <a:extLst>
                  <a:ext uri="{FF2B5EF4-FFF2-40B4-BE49-F238E27FC236}">
                    <a16:creationId xmlns:a16="http://schemas.microsoft.com/office/drawing/2014/main" id="{18CC4598-4428-9716-36D7-B8800BAFFD1C}"/>
                  </a:ext>
                </a:extLst>
              </p:cNvPr>
              <p:cNvSpPr/>
              <p:nvPr/>
            </p:nvSpPr>
            <p:spPr>
              <a:xfrm>
                <a:off x="8580464" y="353854"/>
                <a:ext cx="326773" cy="339132"/>
              </a:xfrm>
              <a:custGeom>
                <a:avLst/>
                <a:gdLst>
                  <a:gd name="connsiteX0" fmla="*/ 112660 w 326773"/>
                  <a:gd name="connsiteY0" fmla="*/ 313428 h 339132"/>
                  <a:gd name="connsiteX1" fmla="*/ 158352 w 326773"/>
                  <a:gd name="connsiteY1" fmla="*/ 229761 h 339132"/>
                  <a:gd name="connsiteX2" fmla="*/ 278452 w 326773"/>
                  <a:gd name="connsiteY2" fmla="*/ 316686 h 339132"/>
                  <a:gd name="connsiteX3" fmla="*/ 283767 w 326773"/>
                  <a:gd name="connsiteY3" fmla="*/ 312057 h 339132"/>
                  <a:gd name="connsiteX4" fmla="*/ 222303 w 326773"/>
                  <a:gd name="connsiteY4" fmla="*/ 186384 h 339132"/>
                  <a:gd name="connsiteX5" fmla="*/ 297398 w 326773"/>
                  <a:gd name="connsiteY5" fmla="*/ 143436 h 339132"/>
                  <a:gd name="connsiteX6" fmla="*/ 325001 w 326773"/>
                  <a:gd name="connsiteY6" fmla="*/ 86600 h 339132"/>
                  <a:gd name="connsiteX7" fmla="*/ 263536 w 326773"/>
                  <a:gd name="connsiteY7" fmla="*/ 83685 h 339132"/>
                  <a:gd name="connsiteX8" fmla="*/ 195728 w 326773"/>
                  <a:gd name="connsiteY8" fmla="*/ 117804 h 339132"/>
                  <a:gd name="connsiteX9" fmla="*/ 185355 w 326773"/>
                  <a:gd name="connsiteY9" fmla="*/ 47424 h 339132"/>
                  <a:gd name="connsiteX10" fmla="*/ 143435 w 326773"/>
                  <a:gd name="connsiteY10" fmla="*/ 532 h 339132"/>
                  <a:gd name="connsiteX11" fmla="*/ 117032 w 326773"/>
                  <a:gd name="connsiteY11" fmla="*/ 74170 h 339132"/>
                  <a:gd name="connsiteX12" fmla="*/ 122604 w 326773"/>
                  <a:gd name="connsiteY12" fmla="*/ 126462 h 339132"/>
                  <a:gd name="connsiteX13" fmla="*/ 51624 w 326773"/>
                  <a:gd name="connsiteY13" fmla="*/ 108460 h 339132"/>
                  <a:gd name="connsiteX14" fmla="*/ 1303 w 326773"/>
                  <a:gd name="connsiteY14" fmla="*/ 118490 h 339132"/>
                  <a:gd name="connsiteX15" fmla="*/ 28393 w 326773"/>
                  <a:gd name="connsiteY15" fmla="*/ 159809 h 339132"/>
                  <a:gd name="connsiteX16" fmla="*/ 101001 w 326773"/>
                  <a:gd name="connsiteY16" fmla="*/ 199586 h 339132"/>
                  <a:gd name="connsiteX17" fmla="*/ 59082 w 326773"/>
                  <a:gd name="connsiteY17" fmla="*/ 273909 h 339132"/>
                  <a:gd name="connsiteX18" fmla="*/ 67312 w 326773"/>
                  <a:gd name="connsiteY18" fmla="*/ 335974 h 339132"/>
                  <a:gd name="connsiteX19" fmla="*/ 112660 w 326773"/>
                  <a:gd name="connsiteY19" fmla="*/ 313428 h 33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6773" h="339132">
                    <a:moveTo>
                      <a:pt x="112660" y="313428"/>
                    </a:moveTo>
                    <a:cubicBezTo>
                      <a:pt x="135377" y="288825"/>
                      <a:pt x="148150" y="260879"/>
                      <a:pt x="158352" y="229761"/>
                    </a:cubicBezTo>
                    <a:cubicBezTo>
                      <a:pt x="182098" y="273738"/>
                      <a:pt x="230018" y="307771"/>
                      <a:pt x="278452" y="316686"/>
                    </a:cubicBezTo>
                    <a:cubicBezTo>
                      <a:pt x="281538" y="317200"/>
                      <a:pt x="283596" y="314971"/>
                      <a:pt x="283767" y="312057"/>
                    </a:cubicBezTo>
                    <a:cubicBezTo>
                      <a:pt x="286768" y="266023"/>
                      <a:pt x="261136" y="212873"/>
                      <a:pt x="222303" y="186384"/>
                    </a:cubicBezTo>
                    <a:cubicBezTo>
                      <a:pt x="252049" y="178069"/>
                      <a:pt x="274766" y="166067"/>
                      <a:pt x="297398" y="143436"/>
                    </a:cubicBezTo>
                    <a:cubicBezTo>
                      <a:pt x="306227" y="134606"/>
                      <a:pt x="334003" y="101345"/>
                      <a:pt x="325001" y="86600"/>
                    </a:cubicBezTo>
                    <a:cubicBezTo>
                      <a:pt x="313428" y="67741"/>
                      <a:pt x="280167" y="79485"/>
                      <a:pt x="263536" y="83685"/>
                    </a:cubicBezTo>
                    <a:cubicBezTo>
                      <a:pt x="238591" y="89943"/>
                      <a:pt x="213730" y="99545"/>
                      <a:pt x="195728" y="117804"/>
                    </a:cubicBezTo>
                    <a:cubicBezTo>
                      <a:pt x="198728" y="94658"/>
                      <a:pt x="191613" y="68598"/>
                      <a:pt x="185355" y="47424"/>
                    </a:cubicBezTo>
                    <a:cubicBezTo>
                      <a:pt x="182012" y="35937"/>
                      <a:pt x="161095" y="-5126"/>
                      <a:pt x="143435" y="532"/>
                    </a:cubicBezTo>
                    <a:cubicBezTo>
                      <a:pt x="120976" y="7733"/>
                      <a:pt x="118747" y="56425"/>
                      <a:pt x="117032" y="74170"/>
                    </a:cubicBezTo>
                    <a:cubicBezTo>
                      <a:pt x="115404" y="90801"/>
                      <a:pt x="115575" y="110517"/>
                      <a:pt x="122604" y="126462"/>
                    </a:cubicBezTo>
                    <a:cubicBezTo>
                      <a:pt x="101087" y="114718"/>
                      <a:pt x="77084" y="110346"/>
                      <a:pt x="51624" y="108460"/>
                    </a:cubicBezTo>
                    <a:cubicBezTo>
                      <a:pt x="36365" y="107346"/>
                      <a:pt x="11248" y="103659"/>
                      <a:pt x="1303" y="118490"/>
                    </a:cubicBezTo>
                    <a:cubicBezTo>
                      <a:pt x="-6412" y="130063"/>
                      <a:pt x="22392" y="153809"/>
                      <a:pt x="28393" y="159809"/>
                    </a:cubicBezTo>
                    <a:cubicBezTo>
                      <a:pt x="47595" y="179097"/>
                      <a:pt x="73056" y="197785"/>
                      <a:pt x="101001" y="199586"/>
                    </a:cubicBezTo>
                    <a:cubicBezTo>
                      <a:pt x="77856" y="218274"/>
                      <a:pt x="64740" y="244077"/>
                      <a:pt x="59082" y="273909"/>
                    </a:cubicBezTo>
                    <a:cubicBezTo>
                      <a:pt x="56082" y="289683"/>
                      <a:pt x="51624" y="325259"/>
                      <a:pt x="67312" y="335974"/>
                    </a:cubicBezTo>
                    <a:cubicBezTo>
                      <a:pt x="83856" y="347547"/>
                      <a:pt x="102545" y="324401"/>
                      <a:pt x="112660" y="313428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3" name="任意多边形: 形状 1872">
                <a:extLst>
                  <a:ext uri="{FF2B5EF4-FFF2-40B4-BE49-F238E27FC236}">
                    <a16:creationId xmlns:a16="http://schemas.microsoft.com/office/drawing/2014/main" id="{385A37B8-6D5D-9908-BD11-BBF9B5D8BCE4}"/>
                  </a:ext>
                </a:extLst>
              </p:cNvPr>
              <p:cNvSpPr/>
              <p:nvPr/>
            </p:nvSpPr>
            <p:spPr>
              <a:xfrm>
                <a:off x="8721540" y="508028"/>
                <a:ext cx="48469" cy="49991"/>
              </a:xfrm>
              <a:custGeom>
                <a:avLst/>
                <a:gdLst>
                  <a:gd name="connsiteX0" fmla="*/ 42050 w 48469"/>
                  <a:gd name="connsiteY0" fmla="*/ 42412 h 49991"/>
                  <a:gd name="connsiteX1" fmla="*/ 41965 w 48469"/>
                  <a:gd name="connsiteY1" fmla="*/ 7265 h 49991"/>
                  <a:gd name="connsiteX2" fmla="*/ 817 w 48469"/>
                  <a:gd name="connsiteY2" fmla="*/ 14637 h 49991"/>
                  <a:gd name="connsiteX3" fmla="*/ 16333 w 48469"/>
                  <a:gd name="connsiteY3" fmla="*/ 46355 h 49991"/>
                  <a:gd name="connsiteX4" fmla="*/ 42050 w 48469"/>
                  <a:gd name="connsiteY4" fmla="*/ 42412 h 49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469" h="49991">
                    <a:moveTo>
                      <a:pt x="42050" y="42412"/>
                    </a:moveTo>
                    <a:cubicBezTo>
                      <a:pt x="50623" y="34097"/>
                      <a:pt x="50623" y="16523"/>
                      <a:pt x="41965" y="7265"/>
                    </a:cubicBezTo>
                    <a:cubicBezTo>
                      <a:pt x="31078" y="-4394"/>
                      <a:pt x="5789" y="-2079"/>
                      <a:pt x="817" y="14637"/>
                    </a:cubicBezTo>
                    <a:cubicBezTo>
                      <a:pt x="-2869" y="26981"/>
                      <a:pt x="6560" y="39840"/>
                      <a:pt x="16333" y="46355"/>
                    </a:cubicBezTo>
                    <a:cubicBezTo>
                      <a:pt x="25934" y="52613"/>
                      <a:pt x="36479" y="50470"/>
                      <a:pt x="42050" y="42412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5" name="图形 2">
              <a:extLst>
                <a:ext uri="{FF2B5EF4-FFF2-40B4-BE49-F238E27FC236}">
                  <a16:creationId xmlns:a16="http://schemas.microsoft.com/office/drawing/2014/main" id="{2D47DD32-42E6-6CBB-92CA-67AF207E9631}"/>
                </a:ext>
              </a:extLst>
            </p:cNvPr>
            <p:cNvGrpSpPr/>
            <p:nvPr/>
          </p:nvGrpSpPr>
          <p:grpSpPr>
            <a:xfrm>
              <a:off x="8016891" y="2942409"/>
              <a:ext cx="266484" cy="262649"/>
              <a:chOff x="8016891" y="2942409"/>
              <a:chExt cx="266484" cy="262649"/>
            </a:xfrm>
          </p:grpSpPr>
          <p:sp>
            <p:nvSpPr>
              <p:cNvPr id="1870" name="任意多边形: 形状 1869">
                <a:extLst>
                  <a:ext uri="{FF2B5EF4-FFF2-40B4-BE49-F238E27FC236}">
                    <a16:creationId xmlns:a16="http://schemas.microsoft.com/office/drawing/2014/main" id="{E0EC3B46-153D-F764-298D-4901FAB191A7}"/>
                  </a:ext>
                </a:extLst>
              </p:cNvPr>
              <p:cNvSpPr/>
              <p:nvPr/>
            </p:nvSpPr>
            <p:spPr>
              <a:xfrm>
                <a:off x="8016891" y="2942409"/>
                <a:ext cx="266484" cy="262649"/>
              </a:xfrm>
              <a:custGeom>
                <a:avLst/>
                <a:gdLst>
                  <a:gd name="connsiteX0" fmla="*/ 32609 w 266484"/>
                  <a:gd name="connsiteY0" fmla="*/ 148491 h 262649"/>
                  <a:gd name="connsiteX1" fmla="*/ 105818 w 266484"/>
                  <a:gd name="connsiteY1" fmla="*/ 147205 h 262649"/>
                  <a:gd name="connsiteX2" fmla="*/ 93474 w 266484"/>
                  <a:gd name="connsiteY2" fmla="*/ 260362 h 262649"/>
                  <a:gd name="connsiteX3" fmla="*/ 98618 w 266484"/>
                  <a:gd name="connsiteY3" fmla="*/ 262163 h 262649"/>
                  <a:gd name="connsiteX4" fmla="*/ 159054 w 266484"/>
                  <a:gd name="connsiteY4" fmla="*/ 173351 h 262649"/>
                  <a:gd name="connsiteX5" fmla="*/ 216232 w 266484"/>
                  <a:gd name="connsiteY5" fmla="*/ 207127 h 262649"/>
                  <a:gd name="connsiteX6" fmla="*/ 264581 w 266484"/>
                  <a:gd name="connsiteY6" fmla="*/ 203955 h 262649"/>
                  <a:gd name="connsiteX7" fmla="*/ 243150 w 266484"/>
                  <a:gd name="connsiteY7" fmla="*/ 161864 h 262649"/>
                  <a:gd name="connsiteX8" fmla="*/ 194630 w 266484"/>
                  <a:gd name="connsiteY8" fmla="*/ 129546 h 262649"/>
                  <a:gd name="connsiteX9" fmla="*/ 237663 w 266484"/>
                  <a:gd name="connsiteY9" fmla="*/ 95856 h 262649"/>
                  <a:gd name="connsiteX10" fmla="*/ 253009 w 266484"/>
                  <a:gd name="connsiteY10" fmla="*/ 49993 h 262649"/>
                  <a:gd name="connsiteX11" fmla="*/ 193772 w 266484"/>
                  <a:gd name="connsiteY11" fmla="*/ 60366 h 262649"/>
                  <a:gd name="connsiteX12" fmla="*/ 161025 w 266484"/>
                  <a:gd name="connsiteY12" fmla="*/ 83940 h 262649"/>
                  <a:gd name="connsiteX13" fmla="*/ 146023 w 266484"/>
                  <a:gd name="connsiteY13" fmla="*/ 29762 h 262649"/>
                  <a:gd name="connsiteX14" fmla="*/ 120220 w 266484"/>
                  <a:gd name="connsiteY14" fmla="*/ 16 h 262649"/>
                  <a:gd name="connsiteX15" fmla="*/ 102904 w 266484"/>
                  <a:gd name="connsiteY15" fmla="*/ 33791 h 262649"/>
                  <a:gd name="connsiteX16" fmla="*/ 103933 w 266484"/>
                  <a:gd name="connsiteY16" fmla="*/ 97313 h 262649"/>
                  <a:gd name="connsiteX17" fmla="*/ 38353 w 266484"/>
                  <a:gd name="connsiteY17" fmla="*/ 97656 h 262649"/>
                  <a:gd name="connsiteX18" fmla="*/ 34 w 266484"/>
                  <a:gd name="connsiteY18" fmla="*/ 126717 h 262649"/>
                  <a:gd name="connsiteX19" fmla="*/ 32609 w 266484"/>
                  <a:gd name="connsiteY19" fmla="*/ 148491 h 26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6484" h="262649">
                    <a:moveTo>
                      <a:pt x="32609" y="148491"/>
                    </a:moveTo>
                    <a:cubicBezTo>
                      <a:pt x="57641" y="154321"/>
                      <a:pt x="81130" y="152177"/>
                      <a:pt x="105818" y="147205"/>
                    </a:cubicBezTo>
                    <a:cubicBezTo>
                      <a:pt x="85502" y="179781"/>
                      <a:pt x="81044" y="224701"/>
                      <a:pt x="93474" y="260362"/>
                    </a:cubicBezTo>
                    <a:cubicBezTo>
                      <a:pt x="94246" y="262591"/>
                      <a:pt x="96560" y="263191"/>
                      <a:pt x="98618" y="262163"/>
                    </a:cubicBezTo>
                    <a:cubicBezTo>
                      <a:pt x="130507" y="246647"/>
                      <a:pt x="156225" y="209356"/>
                      <a:pt x="159054" y="173351"/>
                    </a:cubicBezTo>
                    <a:cubicBezTo>
                      <a:pt x="175941" y="190068"/>
                      <a:pt x="192572" y="200612"/>
                      <a:pt x="216232" y="207127"/>
                    </a:cubicBezTo>
                    <a:cubicBezTo>
                      <a:pt x="225491" y="209699"/>
                      <a:pt x="258238" y="215528"/>
                      <a:pt x="264581" y="203955"/>
                    </a:cubicBezTo>
                    <a:cubicBezTo>
                      <a:pt x="272811" y="189039"/>
                      <a:pt x="252237" y="171380"/>
                      <a:pt x="243150" y="161864"/>
                    </a:cubicBezTo>
                    <a:cubicBezTo>
                      <a:pt x="229520" y="147634"/>
                      <a:pt x="213575" y="134690"/>
                      <a:pt x="194630" y="129546"/>
                    </a:cubicBezTo>
                    <a:cubicBezTo>
                      <a:pt x="211175" y="122774"/>
                      <a:pt x="225833" y="108029"/>
                      <a:pt x="237663" y="95856"/>
                    </a:cubicBezTo>
                    <a:cubicBezTo>
                      <a:pt x="244007" y="89255"/>
                      <a:pt x="263467" y="59680"/>
                      <a:pt x="253009" y="49993"/>
                    </a:cubicBezTo>
                    <a:cubicBezTo>
                      <a:pt x="239721" y="37735"/>
                      <a:pt x="206374" y="54794"/>
                      <a:pt x="193772" y="60366"/>
                    </a:cubicBezTo>
                    <a:cubicBezTo>
                      <a:pt x="182028" y="65595"/>
                      <a:pt x="168912" y="73225"/>
                      <a:pt x="161025" y="83940"/>
                    </a:cubicBezTo>
                    <a:cubicBezTo>
                      <a:pt x="160683" y="65081"/>
                      <a:pt x="154510" y="47421"/>
                      <a:pt x="146023" y="29762"/>
                    </a:cubicBezTo>
                    <a:cubicBezTo>
                      <a:pt x="140966" y="19132"/>
                      <a:pt x="133851" y="959"/>
                      <a:pt x="120220" y="16"/>
                    </a:cubicBezTo>
                    <a:cubicBezTo>
                      <a:pt x="109505" y="-756"/>
                      <a:pt x="104704" y="27448"/>
                      <a:pt x="102904" y="33791"/>
                    </a:cubicBezTo>
                    <a:cubicBezTo>
                      <a:pt x="97332" y="53937"/>
                      <a:pt x="94588" y="78025"/>
                      <a:pt x="103933" y="97313"/>
                    </a:cubicBezTo>
                    <a:cubicBezTo>
                      <a:pt x="82673" y="88998"/>
                      <a:pt x="60470" y="90027"/>
                      <a:pt x="38353" y="97656"/>
                    </a:cubicBezTo>
                    <a:cubicBezTo>
                      <a:pt x="26694" y="101600"/>
                      <a:pt x="1234" y="112230"/>
                      <a:pt x="34" y="126717"/>
                    </a:cubicBezTo>
                    <a:cubicBezTo>
                      <a:pt x="-995" y="142233"/>
                      <a:pt x="21551" y="145834"/>
                      <a:pt x="32609" y="148491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1" name="任意多边形: 形状 1870">
                <a:extLst>
                  <a:ext uri="{FF2B5EF4-FFF2-40B4-BE49-F238E27FC236}">
                    <a16:creationId xmlns:a16="http://schemas.microsoft.com/office/drawing/2014/main" id="{9CE911FA-9C64-1187-C42D-55E5C853D520}"/>
                  </a:ext>
                </a:extLst>
              </p:cNvPr>
              <p:cNvSpPr/>
              <p:nvPr/>
            </p:nvSpPr>
            <p:spPr>
              <a:xfrm>
                <a:off x="8141878" y="3054957"/>
                <a:ext cx="36552" cy="39069"/>
              </a:xfrm>
              <a:custGeom>
                <a:avLst/>
                <a:gdLst>
                  <a:gd name="connsiteX0" fmla="*/ 12464 w 36552"/>
                  <a:gd name="connsiteY0" fmla="*/ 38515 h 39069"/>
                  <a:gd name="connsiteX1" fmla="*/ 35867 w 36552"/>
                  <a:gd name="connsiteY1" fmla="*/ 25056 h 39069"/>
                  <a:gd name="connsiteX2" fmla="*/ 15293 w 36552"/>
                  <a:gd name="connsiteY2" fmla="*/ 367 h 39069"/>
                  <a:gd name="connsiteX3" fmla="*/ 34 w 36552"/>
                  <a:gd name="connsiteY3" fmla="*/ 22741 h 39069"/>
                  <a:gd name="connsiteX4" fmla="*/ 12464 w 36552"/>
                  <a:gd name="connsiteY4" fmla="*/ 38515 h 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52" h="39069">
                    <a:moveTo>
                      <a:pt x="12464" y="38515"/>
                    </a:moveTo>
                    <a:cubicBezTo>
                      <a:pt x="21294" y="41087"/>
                      <a:pt x="32952" y="34400"/>
                      <a:pt x="35867" y="25056"/>
                    </a:cubicBezTo>
                    <a:cubicBezTo>
                      <a:pt x="39468" y="13397"/>
                      <a:pt x="28324" y="-2633"/>
                      <a:pt x="15293" y="367"/>
                    </a:cubicBezTo>
                    <a:cubicBezTo>
                      <a:pt x="5606" y="2596"/>
                      <a:pt x="634" y="13740"/>
                      <a:pt x="34" y="22741"/>
                    </a:cubicBezTo>
                    <a:cubicBezTo>
                      <a:pt x="-480" y="31657"/>
                      <a:pt x="4920" y="37829"/>
                      <a:pt x="12464" y="3851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6" name="图形 2">
              <a:extLst>
                <a:ext uri="{FF2B5EF4-FFF2-40B4-BE49-F238E27FC236}">
                  <a16:creationId xmlns:a16="http://schemas.microsoft.com/office/drawing/2014/main" id="{04428045-C7F5-8822-26F7-9143F5DE01CF}"/>
                </a:ext>
              </a:extLst>
            </p:cNvPr>
            <p:cNvGrpSpPr/>
            <p:nvPr/>
          </p:nvGrpSpPr>
          <p:grpSpPr>
            <a:xfrm>
              <a:off x="6963888" y="399755"/>
              <a:ext cx="266125" cy="243841"/>
              <a:chOff x="6963888" y="399755"/>
              <a:chExt cx="266125" cy="243841"/>
            </a:xfrm>
          </p:grpSpPr>
          <p:sp>
            <p:nvSpPr>
              <p:cNvPr id="1868" name="任意多边形: 形状 1867">
                <a:extLst>
                  <a:ext uri="{FF2B5EF4-FFF2-40B4-BE49-F238E27FC236}">
                    <a16:creationId xmlns:a16="http://schemas.microsoft.com/office/drawing/2014/main" id="{99861AAA-1811-1D83-DD27-CFCCE6AA2A10}"/>
                  </a:ext>
                </a:extLst>
              </p:cNvPr>
              <p:cNvSpPr/>
              <p:nvPr/>
            </p:nvSpPr>
            <p:spPr>
              <a:xfrm>
                <a:off x="6963888" y="399755"/>
                <a:ext cx="266125" cy="243841"/>
              </a:xfrm>
              <a:custGeom>
                <a:avLst/>
                <a:gdLst>
                  <a:gd name="connsiteX0" fmla="*/ 24423 w 266125"/>
                  <a:gd name="connsiteY0" fmla="*/ 110394 h 243841"/>
                  <a:gd name="connsiteX1" fmla="*/ 93688 w 266125"/>
                  <a:gd name="connsiteY1" fmla="*/ 134054 h 243841"/>
                  <a:gd name="connsiteX2" fmla="*/ 43625 w 266125"/>
                  <a:gd name="connsiteY2" fmla="*/ 236324 h 243841"/>
                  <a:gd name="connsiteX3" fmla="*/ 47826 w 266125"/>
                  <a:gd name="connsiteY3" fmla="*/ 239753 h 243841"/>
                  <a:gd name="connsiteX4" fmla="*/ 134836 w 266125"/>
                  <a:gd name="connsiteY4" fmla="*/ 176745 h 243841"/>
                  <a:gd name="connsiteX5" fmla="*/ 177185 w 266125"/>
                  <a:gd name="connsiteY5" fmla="*/ 227923 h 243841"/>
                  <a:gd name="connsiteX6" fmla="*/ 223734 w 266125"/>
                  <a:gd name="connsiteY6" fmla="*/ 241381 h 243841"/>
                  <a:gd name="connsiteX7" fmla="*/ 217904 w 266125"/>
                  <a:gd name="connsiteY7" fmla="*/ 194490 h 243841"/>
                  <a:gd name="connsiteX8" fmla="*/ 183271 w 266125"/>
                  <a:gd name="connsiteY8" fmla="*/ 147684 h 243841"/>
                  <a:gd name="connsiteX9" fmla="*/ 235135 w 266125"/>
                  <a:gd name="connsiteY9" fmla="*/ 130539 h 243841"/>
                  <a:gd name="connsiteX10" fmla="*/ 265138 w 266125"/>
                  <a:gd name="connsiteY10" fmla="*/ 92649 h 243841"/>
                  <a:gd name="connsiteX11" fmla="*/ 205903 w 266125"/>
                  <a:gd name="connsiteY11" fmla="*/ 82276 h 243841"/>
                  <a:gd name="connsiteX12" fmla="*/ 167069 w 266125"/>
                  <a:gd name="connsiteY12" fmla="*/ 93334 h 243841"/>
                  <a:gd name="connsiteX13" fmla="*/ 171355 w 266125"/>
                  <a:gd name="connsiteY13" fmla="*/ 37270 h 243841"/>
                  <a:gd name="connsiteX14" fmla="*/ 157125 w 266125"/>
                  <a:gd name="connsiteY14" fmla="*/ 494 h 243841"/>
                  <a:gd name="connsiteX15" fmla="*/ 129436 w 266125"/>
                  <a:gd name="connsiteY15" fmla="*/ 26383 h 243841"/>
                  <a:gd name="connsiteX16" fmla="*/ 108862 w 266125"/>
                  <a:gd name="connsiteY16" fmla="*/ 86476 h 243841"/>
                  <a:gd name="connsiteX17" fmla="*/ 47054 w 266125"/>
                  <a:gd name="connsiteY17" fmla="*/ 64531 h 243841"/>
                  <a:gd name="connsiteX18" fmla="*/ 1191 w 266125"/>
                  <a:gd name="connsiteY18" fmla="*/ 78847 h 243841"/>
                  <a:gd name="connsiteX19" fmla="*/ 24423 w 266125"/>
                  <a:gd name="connsiteY19" fmla="*/ 110394 h 24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6125" h="243841">
                    <a:moveTo>
                      <a:pt x="24423" y="110394"/>
                    </a:moveTo>
                    <a:cubicBezTo>
                      <a:pt x="46025" y="124367"/>
                      <a:pt x="68828" y="130368"/>
                      <a:pt x="93688" y="134054"/>
                    </a:cubicBezTo>
                    <a:cubicBezTo>
                      <a:pt x="63513" y="157800"/>
                      <a:pt x="44054" y="198519"/>
                      <a:pt x="43625" y="236324"/>
                    </a:cubicBezTo>
                    <a:cubicBezTo>
                      <a:pt x="43625" y="238724"/>
                      <a:pt x="45597" y="240010"/>
                      <a:pt x="47826" y="239753"/>
                    </a:cubicBezTo>
                    <a:cubicBezTo>
                      <a:pt x="83059" y="235981"/>
                      <a:pt x="119920" y="209663"/>
                      <a:pt x="134836" y="176745"/>
                    </a:cubicBezTo>
                    <a:cubicBezTo>
                      <a:pt x="145038" y="198176"/>
                      <a:pt x="157125" y="213778"/>
                      <a:pt x="177185" y="227923"/>
                    </a:cubicBezTo>
                    <a:cubicBezTo>
                      <a:pt x="184986" y="233495"/>
                      <a:pt x="213789" y="250040"/>
                      <a:pt x="223734" y="241381"/>
                    </a:cubicBezTo>
                    <a:cubicBezTo>
                      <a:pt x="236507" y="230151"/>
                      <a:pt x="223219" y="206577"/>
                      <a:pt x="217904" y="194490"/>
                    </a:cubicBezTo>
                    <a:cubicBezTo>
                      <a:pt x="209932" y="176488"/>
                      <a:pt x="199388" y="158828"/>
                      <a:pt x="183271" y="147684"/>
                    </a:cubicBezTo>
                    <a:cubicBezTo>
                      <a:pt x="201188" y="146912"/>
                      <a:pt x="219962" y="138083"/>
                      <a:pt x="235135" y="130539"/>
                    </a:cubicBezTo>
                    <a:cubicBezTo>
                      <a:pt x="243365" y="126510"/>
                      <a:pt x="271739" y="105250"/>
                      <a:pt x="265138" y="92649"/>
                    </a:cubicBezTo>
                    <a:cubicBezTo>
                      <a:pt x="256738" y="76618"/>
                      <a:pt x="219619" y="81333"/>
                      <a:pt x="205903" y="82276"/>
                    </a:cubicBezTo>
                    <a:cubicBezTo>
                      <a:pt x="193130" y="83219"/>
                      <a:pt x="178214" y="85962"/>
                      <a:pt x="167069" y="93334"/>
                    </a:cubicBezTo>
                    <a:cubicBezTo>
                      <a:pt x="173156" y="75504"/>
                      <a:pt x="173327" y="56730"/>
                      <a:pt x="171355" y="37270"/>
                    </a:cubicBezTo>
                    <a:cubicBezTo>
                      <a:pt x="170156" y="25612"/>
                      <a:pt x="169641" y="6066"/>
                      <a:pt x="157125" y="494"/>
                    </a:cubicBezTo>
                    <a:cubicBezTo>
                      <a:pt x="147352" y="-3792"/>
                      <a:pt x="133208" y="21068"/>
                      <a:pt x="129436" y="26383"/>
                    </a:cubicBezTo>
                    <a:cubicBezTo>
                      <a:pt x="117349" y="43442"/>
                      <a:pt x="106547" y="65131"/>
                      <a:pt x="108862" y="86476"/>
                    </a:cubicBezTo>
                    <a:cubicBezTo>
                      <a:pt x="91717" y="71474"/>
                      <a:pt x="70457" y="64874"/>
                      <a:pt x="47054" y="64531"/>
                    </a:cubicBezTo>
                    <a:cubicBezTo>
                      <a:pt x="34710" y="64359"/>
                      <a:pt x="7192" y="65645"/>
                      <a:pt x="1191" y="78847"/>
                    </a:cubicBezTo>
                    <a:cubicBezTo>
                      <a:pt x="-5067" y="93163"/>
                      <a:pt x="14907" y="104221"/>
                      <a:pt x="24423" y="110394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9" name="任意多边形: 形状 1868">
                <a:extLst>
                  <a:ext uri="{FF2B5EF4-FFF2-40B4-BE49-F238E27FC236}">
                    <a16:creationId xmlns:a16="http://schemas.microsoft.com/office/drawing/2014/main" id="{6FBD6F16-A4D6-FB9C-4B33-F1BFB5E5266C}"/>
                  </a:ext>
                </a:extLst>
              </p:cNvPr>
              <p:cNvSpPr/>
              <p:nvPr/>
            </p:nvSpPr>
            <p:spPr>
              <a:xfrm>
                <a:off x="7078215" y="513125"/>
                <a:ext cx="37795" cy="37939"/>
              </a:xfrm>
              <a:custGeom>
                <a:avLst/>
                <a:gdLst>
                  <a:gd name="connsiteX0" fmla="*/ 7823 w 37795"/>
                  <a:gd name="connsiteY0" fmla="*/ 35000 h 37939"/>
                  <a:gd name="connsiteX1" fmla="*/ 34398 w 37795"/>
                  <a:gd name="connsiteY1" fmla="*/ 30285 h 37939"/>
                  <a:gd name="connsiteX2" fmla="*/ 23425 w 37795"/>
                  <a:gd name="connsiteY2" fmla="*/ 110 h 37939"/>
                  <a:gd name="connsiteX3" fmla="*/ 1479 w 37795"/>
                  <a:gd name="connsiteY3" fmla="*/ 16055 h 37939"/>
                  <a:gd name="connsiteX4" fmla="*/ 7823 w 37795"/>
                  <a:gd name="connsiteY4" fmla="*/ 35000 h 3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5" h="37939">
                    <a:moveTo>
                      <a:pt x="7823" y="35000"/>
                    </a:moveTo>
                    <a:cubicBezTo>
                      <a:pt x="15281" y="40401"/>
                      <a:pt x="28483" y="38086"/>
                      <a:pt x="34398" y="30285"/>
                    </a:cubicBezTo>
                    <a:cubicBezTo>
                      <a:pt x="41770" y="20513"/>
                      <a:pt x="36712" y="1653"/>
                      <a:pt x="23425" y="110"/>
                    </a:cubicBezTo>
                    <a:cubicBezTo>
                      <a:pt x="13566" y="-1090"/>
                      <a:pt x="5079" y="7740"/>
                      <a:pt x="1479" y="16055"/>
                    </a:cubicBezTo>
                    <a:cubicBezTo>
                      <a:pt x="-2036" y="24199"/>
                      <a:pt x="965" y="31914"/>
                      <a:pt x="7823" y="35000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7" name="图形 2">
              <a:extLst>
                <a:ext uri="{FF2B5EF4-FFF2-40B4-BE49-F238E27FC236}">
                  <a16:creationId xmlns:a16="http://schemas.microsoft.com/office/drawing/2014/main" id="{9555F2D0-BAB3-7753-B01A-91AF34195885}"/>
                </a:ext>
              </a:extLst>
            </p:cNvPr>
            <p:cNvGrpSpPr/>
            <p:nvPr/>
          </p:nvGrpSpPr>
          <p:grpSpPr>
            <a:xfrm>
              <a:off x="7446605" y="204008"/>
              <a:ext cx="256831" cy="251923"/>
              <a:chOff x="7446605" y="204008"/>
              <a:chExt cx="256831" cy="251923"/>
            </a:xfrm>
          </p:grpSpPr>
          <p:sp>
            <p:nvSpPr>
              <p:cNvPr id="1866" name="任意多边形: 形状 1865">
                <a:extLst>
                  <a:ext uri="{FF2B5EF4-FFF2-40B4-BE49-F238E27FC236}">
                    <a16:creationId xmlns:a16="http://schemas.microsoft.com/office/drawing/2014/main" id="{933C04BA-157B-C3FD-9237-23303F18329E}"/>
                  </a:ext>
                </a:extLst>
              </p:cNvPr>
              <p:cNvSpPr/>
              <p:nvPr/>
            </p:nvSpPr>
            <p:spPr>
              <a:xfrm>
                <a:off x="7446605" y="204008"/>
                <a:ext cx="256831" cy="251923"/>
              </a:xfrm>
              <a:custGeom>
                <a:avLst/>
                <a:gdLst>
                  <a:gd name="connsiteX0" fmla="*/ 18080 w 256831"/>
                  <a:gd name="connsiteY0" fmla="*/ 77599 h 251923"/>
                  <a:gd name="connsiteX1" fmla="*/ 80145 w 256831"/>
                  <a:gd name="connsiteY1" fmla="*/ 116518 h 251923"/>
                  <a:gd name="connsiteX2" fmla="*/ 7964 w 256831"/>
                  <a:gd name="connsiteY2" fmla="*/ 204557 h 251923"/>
                  <a:gd name="connsiteX3" fmla="*/ 11222 w 256831"/>
                  <a:gd name="connsiteY3" fmla="*/ 208844 h 251923"/>
                  <a:gd name="connsiteX4" fmla="*/ 110406 w 256831"/>
                  <a:gd name="connsiteY4" fmla="*/ 167524 h 251923"/>
                  <a:gd name="connsiteX5" fmla="*/ 139895 w 256831"/>
                  <a:gd name="connsiteY5" fmla="*/ 227103 h 251923"/>
                  <a:gd name="connsiteX6" fmla="*/ 182158 w 256831"/>
                  <a:gd name="connsiteY6" fmla="*/ 250849 h 251923"/>
                  <a:gd name="connsiteX7" fmla="*/ 187216 w 256831"/>
                  <a:gd name="connsiteY7" fmla="*/ 203871 h 251923"/>
                  <a:gd name="connsiteX8" fmla="*/ 164241 w 256831"/>
                  <a:gd name="connsiteY8" fmla="*/ 150293 h 251923"/>
                  <a:gd name="connsiteX9" fmla="*/ 218677 w 256831"/>
                  <a:gd name="connsiteY9" fmla="*/ 145578 h 251923"/>
                  <a:gd name="connsiteX10" fmla="*/ 256567 w 256831"/>
                  <a:gd name="connsiteY10" fmla="*/ 115575 h 251923"/>
                  <a:gd name="connsiteX11" fmla="*/ 201275 w 256831"/>
                  <a:gd name="connsiteY11" fmla="*/ 91915 h 251923"/>
                  <a:gd name="connsiteX12" fmla="*/ 160984 w 256831"/>
                  <a:gd name="connsiteY12" fmla="*/ 93801 h 251923"/>
                  <a:gd name="connsiteX13" fmla="*/ 178043 w 256831"/>
                  <a:gd name="connsiteY13" fmla="*/ 40222 h 251923"/>
                  <a:gd name="connsiteX14" fmla="*/ 172642 w 256831"/>
                  <a:gd name="connsiteY14" fmla="*/ 1218 h 251923"/>
                  <a:gd name="connsiteX15" fmla="*/ 139724 w 256831"/>
                  <a:gd name="connsiteY15" fmla="*/ 20077 h 251923"/>
                  <a:gd name="connsiteX16" fmla="*/ 105863 w 256831"/>
                  <a:gd name="connsiteY16" fmla="*/ 73912 h 251923"/>
                  <a:gd name="connsiteX17" fmla="*/ 50827 w 256831"/>
                  <a:gd name="connsiteY17" fmla="*/ 38336 h 251923"/>
                  <a:gd name="connsiteX18" fmla="*/ 2907 w 256831"/>
                  <a:gd name="connsiteY18" fmla="*/ 41765 h 251923"/>
                  <a:gd name="connsiteX19" fmla="*/ 18080 w 256831"/>
                  <a:gd name="connsiteY19" fmla="*/ 77599 h 25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6831" h="251923">
                    <a:moveTo>
                      <a:pt x="18080" y="77599"/>
                    </a:moveTo>
                    <a:cubicBezTo>
                      <a:pt x="35911" y="96201"/>
                      <a:pt x="56742" y="107174"/>
                      <a:pt x="80145" y="116518"/>
                    </a:cubicBezTo>
                    <a:cubicBezTo>
                      <a:pt x="45341" y="132634"/>
                      <a:pt x="17051" y="167867"/>
                      <a:pt x="7964" y="204557"/>
                    </a:cubicBezTo>
                    <a:cubicBezTo>
                      <a:pt x="7364" y="206872"/>
                      <a:pt x="8993" y="208586"/>
                      <a:pt x="11222" y="208844"/>
                    </a:cubicBezTo>
                    <a:cubicBezTo>
                      <a:pt x="46369" y="213301"/>
                      <a:pt x="88289" y="196070"/>
                      <a:pt x="110406" y="167524"/>
                    </a:cubicBezTo>
                    <a:cubicBezTo>
                      <a:pt x="115378" y="190756"/>
                      <a:pt x="123607" y="208672"/>
                      <a:pt x="139895" y="227103"/>
                    </a:cubicBezTo>
                    <a:cubicBezTo>
                      <a:pt x="146239" y="234304"/>
                      <a:pt x="170413" y="257107"/>
                      <a:pt x="182158" y="250849"/>
                    </a:cubicBezTo>
                    <a:cubicBezTo>
                      <a:pt x="197159" y="242876"/>
                      <a:pt x="189701" y="216816"/>
                      <a:pt x="187216" y="203871"/>
                    </a:cubicBezTo>
                    <a:cubicBezTo>
                      <a:pt x="183615" y="184498"/>
                      <a:pt x="177357" y="164952"/>
                      <a:pt x="164241" y="150293"/>
                    </a:cubicBezTo>
                    <a:cubicBezTo>
                      <a:pt x="181815" y="153637"/>
                      <a:pt x="202132" y="149350"/>
                      <a:pt x="218677" y="145578"/>
                    </a:cubicBezTo>
                    <a:cubicBezTo>
                      <a:pt x="227592" y="143521"/>
                      <a:pt x="260082" y="129376"/>
                      <a:pt x="256567" y="115575"/>
                    </a:cubicBezTo>
                    <a:cubicBezTo>
                      <a:pt x="252109" y="98087"/>
                      <a:pt x="214905" y="94058"/>
                      <a:pt x="201275" y="91915"/>
                    </a:cubicBezTo>
                    <a:cubicBezTo>
                      <a:pt x="188587" y="89857"/>
                      <a:pt x="173499" y="89086"/>
                      <a:pt x="160984" y="93801"/>
                    </a:cubicBezTo>
                    <a:cubicBezTo>
                      <a:pt x="171013" y="77856"/>
                      <a:pt x="175471" y="59682"/>
                      <a:pt x="178043" y="40222"/>
                    </a:cubicBezTo>
                    <a:cubicBezTo>
                      <a:pt x="179586" y="28564"/>
                      <a:pt x="183615" y="9447"/>
                      <a:pt x="172642" y="1218"/>
                    </a:cubicBezTo>
                    <a:cubicBezTo>
                      <a:pt x="164070" y="-5212"/>
                      <a:pt x="144610" y="15705"/>
                      <a:pt x="139724" y="20077"/>
                    </a:cubicBezTo>
                    <a:cubicBezTo>
                      <a:pt x="124036" y="33879"/>
                      <a:pt x="108520" y="52567"/>
                      <a:pt x="105863" y="73912"/>
                    </a:cubicBezTo>
                    <a:cubicBezTo>
                      <a:pt x="92575" y="55310"/>
                      <a:pt x="73458" y="44080"/>
                      <a:pt x="50827" y="38336"/>
                    </a:cubicBezTo>
                    <a:cubicBezTo>
                      <a:pt x="38911" y="35336"/>
                      <a:pt x="11822" y="30278"/>
                      <a:pt x="2907" y="41765"/>
                    </a:cubicBezTo>
                    <a:cubicBezTo>
                      <a:pt x="-6780" y="54024"/>
                      <a:pt x="10193" y="69369"/>
                      <a:pt x="18080" y="77599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7" name="任意多边形: 形状 1866">
                <a:extLst>
                  <a:ext uri="{FF2B5EF4-FFF2-40B4-BE49-F238E27FC236}">
                    <a16:creationId xmlns:a16="http://schemas.microsoft.com/office/drawing/2014/main" id="{C5AFC236-DD1E-0DA5-8448-8F9E20ED109E}"/>
                  </a:ext>
                </a:extLst>
              </p:cNvPr>
              <p:cNvSpPr/>
              <p:nvPr/>
            </p:nvSpPr>
            <p:spPr>
              <a:xfrm>
                <a:off x="7545808" y="309734"/>
                <a:ext cx="38576" cy="37007"/>
              </a:xfrm>
              <a:custGeom>
                <a:avLst/>
                <a:gdLst>
                  <a:gd name="connsiteX0" fmla="*/ 5201 w 38576"/>
                  <a:gd name="connsiteY0" fmla="*/ 31279 h 37007"/>
                  <a:gd name="connsiteX1" fmla="*/ 32119 w 38576"/>
                  <a:gd name="connsiteY1" fmla="*/ 32822 h 37007"/>
                  <a:gd name="connsiteX2" fmla="*/ 28347 w 38576"/>
                  <a:gd name="connsiteY2" fmla="*/ 933 h 37007"/>
                  <a:gd name="connsiteX3" fmla="*/ 3316 w 38576"/>
                  <a:gd name="connsiteY3" fmla="*/ 11391 h 37007"/>
                  <a:gd name="connsiteX4" fmla="*/ 5201 w 38576"/>
                  <a:gd name="connsiteY4" fmla="*/ 31279 h 3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76" h="37007">
                    <a:moveTo>
                      <a:pt x="5201" y="31279"/>
                    </a:moveTo>
                    <a:cubicBezTo>
                      <a:pt x="11202" y="38223"/>
                      <a:pt x="24661" y="38994"/>
                      <a:pt x="32119" y="32822"/>
                    </a:cubicBezTo>
                    <a:cubicBezTo>
                      <a:pt x="41549" y="25021"/>
                      <a:pt x="40949" y="5476"/>
                      <a:pt x="28347" y="933"/>
                    </a:cubicBezTo>
                    <a:cubicBezTo>
                      <a:pt x="19004" y="-2496"/>
                      <a:pt x="8716" y="4104"/>
                      <a:pt x="3316" y="11391"/>
                    </a:cubicBezTo>
                    <a:cubicBezTo>
                      <a:pt x="-1913" y="18420"/>
                      <a:pt x="-714" y="26650"/>
                      <a:pt x="5201" y="31279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8" name="图形 2">
              <a:extLst>
                <a:ext uri="{FF2B5EF4-FFF2-40B4-BE49-F238E27FC236}">
                  <a16:creationId xmlns:a16="http://schemas.microsoft.com/office/drawing/2014/main" id="{5436D80D-6552-97E5-4613-20815A2148B3}"/>
                </a:ext>
              </a:extLst>
            </p:cNvPr>
            <p:cNvGrpSpPr/>
            <p:nvPr/>
          </p:nvGrpSpPr>
          <p:grpSpPr>
            <a:xfrm>
              <a:off x="6405786" y="1959411"/>
              <a:ext cx="328429" cy="307337"/>
              <a:chOff x="6405786" y="1959411"/>
              <a:chExt cx="328429" cy="307337"/>
            </a:xfrm>
          </p:grpSpPr>
          <p:sp>
            <p:nvSpPr>
              <p:cNvPr id="1864" name="任意多边形: 形状 1863">
                <a:extLst>
                  <a:ext uri="{FF2B5EF4-FFF2-40B4-BE49-F238E27FC236}">
                    <a16:creationId xmlns:a16="http://schemas.microsoft.com/office/drawing/2014/main" id="{9A6BD181-1EA8-9DF8-D39F-9320F1B1B67F}"/>
                  </a:ext>
                </a:extLst>
              </p:cNvPr>
              <p:cNvSpPr/>
              <p:nvPr/>
            </p:nvSpPr>
            <p:spPr>
              <a:xfrm>
                <a:off x="6405786" y="1959411"/>
                <a:ext cx="328429" cy="307337"/>
              </a:xfrm>
              <a:custGeom>
                <a:avLst/>
                <a:gdLst>
                  <a:gd name="connsiteX0" fmla="*/ 300404 w 328429"/>
                  <a:gd name="connsiteY0" fmla="*/ 182599 h 307337"/>
                  <a:gd name="connsiteX1" fmla="*/ 216822 w 328429"/>
                  <a:gd name="connsiteY1" fmla="*/ 147023 h 307337"/>
                  <a:gd name="connsiteX2" fmla="*/ 287974 w 328429"/>
                  <a:gd name="connsiteY2" fmla="*/ 24951 h 307337"/>
                  <a:gd name="connsiteX3" fmla="*/ 283088 w 328429"/>
                  <a:gd name="connsiteY3" fmla="*/ 20322 h 307337"/>
                  <a:gd name="connsiteX4" fmla="*/ 169673 w 328429"/>
                  <a:gd name="connsiteY4" fmla="*/ 90445 h 307337"/>
                  <a:gd name="connsiteX5" fmla="*/ 121924 w 328429"/>
                  <a:gd name="connsiteY5" fmla="*/ 23236 h 307337"/>
                  <a:gd name="connsiteX6" fmla="*/ 65518 w 328429"/>
                  <a:gd name="connsiteY6" fmla="*/ 2405 h 307337"/>
                  <a:gd name="connsiteX7" fmla="*/ 68518 w 328429"/>
                  <a:gd name="connsiteY7" fmla="*/ 60955 h 307337"/>
                  <a:gd name="connsiteX8" fmla="*/ 107180 w 328429"/>
                  <a:gd name="connsiteY8" fmla="*/ 122077 h 307337"/>
                  <a:gd name="connsiteX9" fmla="*/ 41429 w 328429"/>
                  <a:gd name="connsiteY9" fmla="*/ 138536 h 307337"/>
                  <a:gd name="connsiteX10" fmla="*/ 881 w 328429"/>
                  <a:gd name="connsiteY10" fmla="*/ 182771 h 307337"/>
                  <a:gd name="connsiteX11" fmla="*/ 73233 w 328429"/>
                  <a:gd name="connsiteY11" fmla="*/ 200944 h 307337"/>
                  <a:gd name="connsiteX12" fmla="*/ 122267 w 328429"/>
                  <a:gd name="connsiteY12" fmla="*/ 190743 h 307337"/>
                  <a:gd name="connsiteX13" fmla="*/ 111895 w 328429"/>
                  <a:gd name="connsiteY13" fmla="*/ 259752 h 307337"/>
                  <a:gd name="connsiteX14" fmla="*/ 126211 w 328429"/>
                  <a:gd name="connsiteY14" fmla="*/ 306472 h 307337"/>
                  <a:gd name="connsiteX15" fmla="*/ 162901 w 328429"/>
                  <a:gd name="connsiteY15" fmla="*/ 276982 h 307337"/>
                  <a:gd name="connsiteX16" fmla="*/ 193848 w 328429"/>
                  <a:gd name="connsiteY16" fmla="*/ 204373 h 307337"/>
                  <a:gd name="connsiteX17" fmla="*/ 268343 w 328429"/>
                  <a:gd name="connsiteY17" fmla="*/ 237206 h 307337"/>
                  <a:gd name="connsiteX18" fmla="*/ 326464 w 328429"/>
                  <a:gd name="connsiteY18" fmla="*/ 223576 h 307337"/>
                  <a:gd name="connsiteX19" fmla="*/ 300404 w 328429"/>
                  <a:gd name="connsiteY19" fmla="*/ 182599 h 3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8429" h="307337">
                    <a:moveTo>
                      <a:pt x="300404" y="182599"/>
                    </a:moveTo>
                    <a:cubicBezTo>
                      <a:pt x="274944" y="163311"/>
                      <a:pt x="247255" y="153881"/>
                      <a:pt x="216822" y="147023"/>
                    </a:cubicBezTo>
                    <a:cubicBezTo>
                      <a:pt x="256341" y="120448"/>
                      <a:pt x="284116" y="71757"/>
                      <a:pt x="287974" y="24951"/>
                    </a:cubicBezTo>
                    <a:cubicBezTo>
                      <a:pt x="288231" y="21950"/>
                      <a:pt x="285831" y="20150"/>
                      <a:pt x="283088" y="20322"/>
                    </a:cubicBezTo>
                    <a:cubicBezTo>
                      <a:pt x="239111" y="21779"/>
                      <a:pt x="191190" y="51097"/>
                      <a:pt x="169673" y="90445"/>
                    </a:cubicBezTo>
                    <a:cubicBezTo>
                      <a:pt x="158958" y="63013"/>
                      <a:pt x="145413" y="42610"/>
                      <a:pt x="121924" y="23236"/>
                    </a:cubicBezTo>
                    <a:cubicBezTo>
                      <a:pt x="112752" y="15692"/>
                      <a:pt x="78548" y="-7453"/>
                      <a:pt x="65518" y="2405"/>
                    </a:cubicBezTo>
                    <a:cubicBezTo>
                      <a:pt x="48715" y="15092"/>
                      <a:pt x="63031" y="45525"/>
                      <a:pt x="68518" y="60955"/>
                    </a:cubicBezTo>
                    <a:cubicBezTo>
                      <a:pt x="76833" y="84015"/>
                      <a:pt x="88235" y="106733"/>
                      <a:pt x="107180" y="122077"/>
                    </a:cubicBezTo>
                    <a:cubicBezTo>
                      <a:pt x="84977" y="121391"/>
                      <a:pt x="60888" y="130650"/>
                      <a:pt x="41429" y="138536"/>
                    </a:cubicBezTo>
                    <a:cubicBezTo>
                      <a:pt x="30885" y="142823"/>
                      <a:pt x="-6148" y="166483"/>
                      <a:pt x="881" y="182771"/>
                    </a:cubicBezTo>
                    <a:cubicBezTo>
                      <a:pt x="9796" y="203345"/>
                      <a:pt x="56174" y="200944"/>
                      <a:pt x="73233" y="200944"/>
                    </a:cubicBezTo>
                    <a:cubicBezTo>
                      <a:pt x="89092" y="200944"/>
                      <a:pt x="107866" y="198887"/>
                      <a:pt x="122267" y="190743"/>
                    </a:cubicBezTo>
                    <a:cubicBezTo>
                      <a:pt x="113181" y="212260"/>
                      <a:pt x="111209" y="235406"/>
                      <a:pt x="111895" y="259752"/>
                    </a:cubicBezTo>
                    <a:cubicBezTo>
                      <a:pt x="112323" y="274325"/>
                      <a:pt x="111209" y="298499"/>
                      <a:pt x="126211" y="306472"/>
                    </a:cubicBezTo>
                    <a:cubicBezTo>
                      <a:pt x="137955" y="312730"/>
                      <a:pt x="157758" y="283240"/>
                      <a:pt x="162901" y="276982"/>
                    </a:cubicBezTo>
                    <a:cubicBezTo>
                      <a:pt x="179360" y="257008"/>
                      <a:pt x="194705" y="231034"/>
                      <a:pt x="193848" y="204373"/>
                    </a:cubicBezTo>
                    <a:cubicBezTo>
                      <a:pt x="213736" y="224519"/>
                      <a:pt x="239454" y="234634"/>
                      <a:pt x="268343" y="237206"/>
                    </a:cubicBezTo>
                    <a:cubicBezTo>
                      <a:pt x="283602" y="238577"/>
                      <a:pt x="317806" y="239435"/>
                      <a:pt x="326464" y="223576"/>
                    </a:cubicBezTo>
                    <a:cubicBezTo>
                      <a:pt x="335380" y="206688"/>
                      <a:pt x="311720" y="191172"/>
                      <a:pt x="300404" y="182599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5" name="任意多边形: 形状 1864">
                <a:extLst>
                  <a:ext uri="{FF2B5EF4-FFF2-40B4-BE49-F238E27FC236}">
                    <a16:creationId xmlns:a16="http://schemas.microsoft.com/office/drawing/2014/main" id="{DDFBAAC0-65CB-1736-BAC2-E82EAAEE5C77}"/>
                  </a:ext>
                </a:extLst>
              </p:cNvPr>
              <p:cNvSpPr/>
              <p:nvPr/>
            </p:nvSpPr>
            <p:spPr>
              <a:xfrm>
                <a:off x="6550105" y="2081596"/>
                <a:ext cx="47207" cy="46689"/>
              </a:xfrm>
              <a:custGeom>
                <a:avLst/>
                <a:gdLst>
                  <a:gd name="connsiteX0" fmla="*/ 38642 w 47207"/>
                  <a:gd name="connsiteY0" fmla="*/ 4608 h 46689"/>
                  <a:gd name="connsiteX1" fmla="*/ 5295 w 47207"/>
                  <a:gd name="connsiteY1" fmla="*/ 8037 h 46689"/>
                  <a:gd name="connsiteX2" fmla="*/ 16182 w 47207"/>
                  <a:gd name="connsiteY2" fmla="*/ 46356 h 46689"/>
                  <a:gd name="connsiteX3" fmla="*/ 44728 w 47207"/>
                  <a:gd name="connsiteY3" fmla="*/ 28611 h 46689"/>
                  <a:gd name="connsiteX4" fmla="*/ 38642 w 47207"/>
                  <a:gd name="connsiteY4" fmla="*/ 4608 h 4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207" h="46689">
                    <a:moveTo>
                      <a:pt x="38642" y="4608"/>
                    </a:moveTo>
                    <a:cubicBezTo>
                      <a:pt x="29898" y="-2765"/>
                      <a:pt x="13267" y="-1050"/>
                      <a:pt x="5295" y="8037"/>
                    </a:cubicBezTo>
                    <a:cubicBezTo>
                      <a:pt x="-4735" y="19438"/>
                      <a:pt x="-192" y="43184"/>
                      <a:pt x="16182" y="46356"/>
                    </a:cubicBezTo>
                    <a:cubicBezTo>
                      <a:pt x="28269" y="48670"/>
                      <a:pt x="39585" y="38555"/>
                      <a:pt x="44728" y="28611"/>
                    </a:cubicBezTo>
                    <a:cubicBezTo>
                      <a:pt x="49786" y="18924"/>
                      <a:pt x="46786" y="9065"/>
                      <a:pt x="38642" y="4608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9" name="图形 2">
              <a:extLst>
                <a:ext uri="{FF2B5EF4-FFF2-40B4-BE49-F238E27FC236}">
                  <a16:creationId xmlns:a16="http://schemas.microsoft.com/office/drawing/2014/main" id="{14652B60-327D-AAA2-67C1-A2BC962451C9}"/>
                </a:ext>
              </a:extLst>
            </p:cNvPr>
            <p:cNvGrpSpPr/>
            <p:nvPr/>
          </p:nvGrpSpPr>
          <p:grpSpPr>
            <a:xfrm>
              <a:off x="8813009" y="692037"/>
              <a:ext cx="327790" cy="307982"/>
              <a:chOff x="8813009" y="692037"/>
              <a:chExt cx="327790" cy="307982"/>
            </a:xfrm>
          </p:grpSpPr>
          <p:sp>
            <p:nvSpPr>
              <p:cNvPr id="1862" name="任意多边形: 形状 1861">
                <a:extLst>
                  <a:ext uri="{FF2B5EF4-FFF2-40B4-BE49-F238E27FC236}">
                    <a16:creationId xmlns:a16="http://schemas.microsoft.com/office/drawing/2014/main" id="{8D69E436-C2A2-76EA-6599-D44BF8268AB9}"/>
                  </a:ext>
                </a:extLst>
              </p:cNvPr>
              <p:cNvSpPr/>
              <p:nvPr/>
            </p:nvSpPr>
            <p:spPr>
              <a:xfrm>
                <a:off x="8813009" y="692037"/>
                <a:ext cx="327790" cy="307982"/>
              </a:xfrm>
              <a:custGeom>
                <a:avLst/>
                <a:gdLst>
                  <a:gd name="connsiteX0" fmla="*/ 300425 w 327790"/>
                  <a:gd name="connsiteY0" fmla="*/ 185444 h 307982"/>
                  <a:gd name="connsiteX1" fmla="*/ 217272 w 327790"/>
                  <a:gd name="connsiteY1" fmla="*/ 148839 h 307982"/>
                  <a:gd name="connsiteX2" fmla="*/ 289967 w 327790"/>
                  <a:gd name="connsiteY2" fmla="*/ 27710 h 307982"/>
                  <a:gd name="connsiteX3" fmla="*/ 285166 w 327790"/>
                  <a:gd name="connsiteY3" fmla="*/ 22995 h 307982"/>
                  <a:gd name="connsiteX4" fmla="*/ 170895 w 327790"/>
                  <a:gd name="connsiteY4" fmla="*/ 91661 h 307982"/>
                  <a:gd name="connsiteX5" fmla="*/ 124003 w 327790"/>
                  <a:gd name="connsiteY5" fmla="*/ 23852 h 307982"/>
                  <a:gd name="connsiteX6" fmla="*/ 67853 w 327790"/>
                  <a:gd name="connsiteY6" fmla="*/ 2335 h 307982"/>
                  <a:gd name="connsiteX7" fmla="*/ 70082 w 327790"/>
                  <a:gd name="connsiteY7" fmla="*/ 60885 h 307982"/>
                  <a:gd name="connsiteX8" fmla="*/ 107972 w 327790"/>
                  <a:gd name="connsiteY8" fmla="*/ 122436 h 307982"/>
                  <a:gd name="connsiteX9" fmla="*/ 41965 w 327790"/>
                  <a:gd name="connsiteY9" fmla="*/ 138124 h 307982"/>
                  <a:gd name="connsiteX10" fmla="*/ 816 w 327790"/>
                  <a:gd name="connsiteY10" fmla="*/ 181758 h 307982"/>
                  <a:gd name="connsiteX11" fmla="*/ 72911 w 327790"/>
                  <a:gd name="connsiteY11" fmla="*/ 200874 h 307982"/>
                  <a:gd name="connsiteX12" fmla="*/ 122031 w 327790"/>
                  <a:gd name="connsiteY12" fmla="*/ 191273 h 307982"/>
                  <a:gd name="connsiteX13" fmla="*/ 110716 w 327790"/>
                  <a:gd name="connsiteY13" fmla="*/ 260110 h 307982"/>
                  <a:gd name="connsiteX14" fmla="*/ 124346 w 327790"/>
                  <a:gd name="connsiteY14" fmla="*/ 307088 h 307982"/>
                  <a:gd name="connsiteX15" fmla="*/ 161379 w 327790"/>
                  <a:gd name="connsiteY15" fmla="*/ 278027 h 307982"/>
                  <a:gd name="connsiteX16" fmla="*/ 193269 w 327790"/>
                  <a:gd name="connsiteY16" fmla="*/ 205846 h 307982"/>
                  <a:gd name="connsiteX17" fmla="*/ 267250 w 327790"/>
                  <a:gd name="connsiteY17" fmla="*/ 239622 h 307982"/>
                  <a:gd name="connsiteX18" fmla="*/ 325542 w 327790"/>
                  <a:gd name="connsiteY18" fmla="*/ 226763 h 307982"/>
                  <a:gd name="connsiteX19" fmla="*/ 300425 w 327790"/>
                  <a:gd name="connsiteY19" fmla="*/ 185444 h 307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7790" h="307982">
                    <a:moveTo>
                      <a:pt x="300425" y="185444"/>
                    </a:moveTo>
                    <a:cubicBezTo>
                      <a:pt x="275222" y="165813"/>
                      <a:pt x="247619" y="156040"/>
                      <a:pt x="217272" y="148839"/>
                    </a:cubicBezTo>
                    <a:cubicBezTo>
                      <a:pt x="257134" y="122693"/>
                      <a:pt x="285509" y="74430"/>
                      <a:pt x="289967" y="27710"/>
                    </a:cubicBezTo>
                    <a:cubicBezTo>
                      <a:pt x="290224" y="24795"/>
                      <a:pt x="287910" y="22909"/>
                      <a:pt x="285166" y="22995"/>
                    </a:cubicBezTo>
                    <a:cubicBezTo>
                      <a:pt x="241189" y="23852"/>
                      <a:pt x="192840" y="52570"/>
                      <a:pt x="170895" y="91661"/>
                    </a:cubicBezTo>
                    <a:cubicBezTo>
                      <a:pt x="160608" y="64057"/>
                      <a:pt x="147320" y="43483"/>
                      <a:pt x="124003" y="23852"/>
                    </a:cubicBezTo>
                    <a:cubicBezTo>
                      <a:pt x="114916" y="16137"/>
                      <a:pt x="81055" y="-7437"/>
                      <a:pt x="67853" y="2335"/>
                    </a:cubicBezTo>
                    <a:cubicBezTo>
                      <a:pt x="50880" y="14851"/>
                      <a:pt x="64767" y="45455"/>
                      <a:pt x="70082" y="60885"/>
                    </a:cubicBezTo>
                    <a:cubicBezTo>
                      <a:pt x="78054" y="84031"/>
                      <a:pt x="89199" y="106920"/>
                      <a:pt x="107972" y="122436"/>
                    </a:cubicBezTo>
                    <a:cubicBezTo>
                      <a:pt x="85770" y="121493"/>
                      <a:pt x="61595" y="130408"/>
                      <a:pt x="41965" y="138124"/>
                    </a:cubicBezTo>
                    <a:cubicBezTo>
                      <a:pt x="31334" y="142238"/>
                      <a:pt x="-5956" y="165470"/>
                      <a:pt x="816" y="181758"/>
                    </a:cubicBezTo>
                    <a:cubicBezTo>
                      <a:pt x="9474" y="202417"/>
                      <a:pt x="55852" y="200617"/>
                      <a:pt x="72911" y="200874"/>
                    </a:cubicBezTo>
                    <a:cubicBezTo>
                      <a:pt x="88770" y="201046"/>
                      <a:pt x="107544" y="199246"/>
                      <a:pt x="122031" y="191273"/>
                    </a:cubicBezTo>
                    <a:cubicBezTo>
                      <a:pt x="112688" y="212704"/>
                      <a:pt x="110459" y="235850"/>
                      <a:pt x="110716" y="260110"/>
                    </a:cubicBezTo>
                    <a:cubicBezTo>
                      <a:pt x="110887" y="274684"/>
                      <a:pt x="109515" y="298858"/>
                      <a:pt x="124346" y="307088"/>
                    </a:cubicBezTo>
                    <a:cubicBezTo>
                      <a:pt x="136005" y="313431"/>
                      <a:pt x="156150" y="284199"/>
                      <a:pt x="161379" y="278027"/>
                    </a:cubicBezTo>
                    <a:cubicBezTo>
                      <a:pt x="178095" y="258224"/>
                      <a:pt x="193783" y="232507"/>
                      <a:pt x="193269" y="205846"/>
                    </a:cubicBezTo>
                    <a:cubicBezTo>
                      <a:pt x="212900" y="226249"/>
                      <a:pt x="238446" y="236707"/>
                      <a:pt x="267250" y="239622"/>
                    </a:cubicBezTo>
                    <a:cubicBezTo>
                      <a:pt x="282423" y="241165"/>
                      <a:pt x="316627" y="242451"/>
                      <a:pt x="325542" y="226763"/>
                    </a:cubicBezTo>
                    <a:cubicBezTo>
                      <a:pt x="335144" y="209961"/>
                      <a:pt x="311569" y="194188"/>
                      <a:pt x="300425" y="185444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3" name="任意多边形: 形状 1862">
                <a:extLst>
                  <a:ext uri="{FF2B5EF4-FFF2-40B4-BE49-F238E27FC236}">
                    <a16:creationId xmlns:a16="http://schemas.microsoft.com/office/drawing/2014/main" id="{8CE9106E-CA43-A507-1493-1A1978CFC787}"/>
                  </a:ext>
                </a:extLst>
              </p:cNvPr>
              <p:cNvSpPr/>
              <p:nvPr/>
            </p:nvSpPr>
            <p:spPr>
              <a:xfrm>
                <a:off x="8957914" y="815346"/>
                <a:ext cx="47243" cy="46662"/>
              </a:xfrm>
              <a:custGeom>
                <a:avLst/>
                <a:gdLst>
                  <a:gd name="connsiteX0" fmla="*/ 38848 w 47243"/>
                  <a:gd name="connsiteY0" fmla="*/ 4785 h 46662"/>
                  <a:gd name="connsiteX1" fmla="*/ 5501 w 47243"/>
                  <a:gd name="connsiteY1" fmla="*/ 7785 h 46662"/>
                  <a:gd name="connsiteX2" fmla="*/ 15874 w 47243"/>
                  <a:gd name="connsiteY2" fmla="*/ 46276 h 46662"/>
                  <a:gd name="connsiteX3" fmla="*/ 44677 w 47243"/>
                  <a:gd name="connsiteY3" fmla="*/ 28959 h 46662"/>
                  <a:gd name="connsiteX4" fmla="*/ 38848 w 47243"/>
                  <a:gd name="connsiteY4" fmla="*/ 4785 h 46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243" h="46662">
                    <a:moveTo>
                      <a:pt x="38848" y="4785"/>
                    </a:moveTo>
                    <a:cubicBezTo>
                      <a:pt x="30190" y="-2673"/>
                      <a:pt x="13559" y="-1216"/>
                      <a:pt x="5501" y="7785"/>
                    </a:cubicBezTo>
                    <a:cubicBezTo>
                      <a:pt x="-4700" y="19101"/>
                      <a:pt x="-414" y="42932"/>
                      <a:pt x="15874" y="46276"/>
                    </a:cubicBezTo>
                    <a:cubicBezTo>
                      <a:pt x="27961" y="48762"/>
                      <a:pt x="39363" y="38818"/>
                      <a:pt x="44677" y="28959"/>
                    </a:cubicBezTo>
                    <a:cubicBezTo>
                      <a:pt x="49821" y="19272"/>
                      <a:pt x="46906" y="9414"/>
                      <a:pt x="38848" y="4785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60" name="图形 2">
              <a:extLst>
                <a:ext uri="{FF2B5EF4-FFF2-40B4-BE49-F238E27FC236}">
                  <a16:creationId xmlns:a16="http://schemas.microsoft.com/office/drawing/2014/main" id="{A2FEA4DE-AD4A-D8BC-4218-EC25144E8918}"/>
                </a:ext>
              </a:extLst>
            </p:cNvPr>
            <p:cNvGrpSpPr/>
            <p:nvPr/>
          </p:nvGrpSpPr>
          <p:grpSpPr>
            <a:xfrm>
              <a:off x="8319957" y="2915208"/>
              <a:ext cx="325451" cy="308196"/>
              <a:chOff x="8319957" y="2915208"/>
              <a:chExt cx="325451" cy="308196"/>
            </a:xfrm>
          </p:grpSpPr>
          <p:sp>
            <p:nvSpPr>
              <p:cNvPr id="1860" name="任意多边形: 形状 1859">
                <a:extLst>
                  <a:ext uri="{FF2B5EF4-FFF2-40B4-BE49-F238E27FC236}">
                    <a16:creationId xmlns:a16="http://schemas.microsoft.com/office/drawing/2014/main" id="{209C8F95-9D69-A8E5-33EB-2163D2509987}"/>
                  </a:ext>
                </a:extLst>
              </p:cNvPr>
              <p:cNvSpPr/>
              <p:nvPr/>
            </p:nvSpPr>
            <p:spPr>
              <a:xfrm>
                <a:off x="8319957" y="2915208"/>
                <a:ext cx="325451" cy="308196"/>
              </a:xfrm>
              <a:custGeom>
                <a:avLst/>
                <a:gdLst>
                  <a:gd name="connsiteX0" fmla="*/ 278698 w 325451"/>
                  <a:gd name="connsiteY0" fmla="*/ 254217 h 308196"/>
                  <a:gd name="connsiteX1" fmla="*/ 213976 w 325451"/>
                  <a:gd name="connsiteY1" fmla="*/ 190437 h 308196"/>
                  <a:gd name="connsiteX2" fmla="*/ 324990 w 325451"/>
                  <a:gd name="connsiteY2" fmla="*/ 103083 h 308196"/>
                  <a:gd name="connsiteX3" fmla="*/ 322161 w 325451"/>
                  <a:gd name="connsiteY3" fmla="*/ 96997 h 308196"/>
                  <a:gd name="connsiteX4" fmla="*/ 191002 w 325451"/>
                  <a:gd name="connsiteY4" fmla="*/ 120571 h 308196"/>
                  <a:gd name="connsiteX5" fmla="*/ 171199 w 325451"/>
                  <a:gd name="connsiteY5" fmla="*/ 40504 h 308196"/>
                  <a:gd name="connsiteX6" fmla="*/ 126365 w 325451"/>
                  <a:gd name="connsiteY6" fmla="*/ 385 h 308196"/>
                  <a:gd name="connsiteX7" fmla="*/ 107677 w 325451"/>
                  <a:gd name="connsiteY7" fmla="*/ 55935 h 308196"/>
                  <a:gd name="connsiteX8" fmla="*/ 121221 w 325451"/>
                  <a:gd name="connsiteY8" fmla="*/ 127001 h 308196"/>
                  <a:gd name="connsiteX9" fmla="*/ 53927 w 325451"/>
                  <a:gd name="connsiteY9" fmla="*/ 118171 h 308196"/>
                  <a:gd name="connsiteX10" fmla="*/ 6 w 325451"/>
                  <a:gd name="connsiteY10" fmla="*/ 144403 h 308196"/>
                  <a:gd name="connsiteX11" fmla="*/ 60614 w 325451"/>
                  <a:gd name="connsiteY11" fmla="*/ 187865 h 308196"/>
                  <a:gd name="connsiteX12" fmla="*/ 109992 w 325451"/>
                  <a:gd name="connsiteY12" fmla="*/ 196352 h 308196"/>
                  <a:gd name="connsiteX13" fmla="*/ 75016 w 325451"/>
                  <a:gd name="connsiteY13" fmla="*/ 256703 h 308196"/>
                  <a:gd name="connsiteX14" fmla="*/ 71158 w 325451"/>
                  <a:gd name="connsiteY14" fmla="*/ 305394 h 308196"/>
                  <a:gd name="connsiteX15" fmla="*/ 116078 w 325451"/>
                  <a:gd name="connsiteY15" fmla="*/ 291421 h 308196"/>
                  <a:gd name="connsiteX16" fmla="*/ 171456 w 325451"/>
                  <a:gd name="connsiteY16" fmla="*/ 235271 h 308196"/>
                  <a:gd name="connsiteX17" fmla="*/ 228635 w 325451"/>
                  <a:gd name="connsiteY17" fmla="*/ 293136 h 308196"/>
                  <a:gd name="connsiteX18" fmla="*/ 287699 w 325451"/>
                  <a:gd name="connsiteY18" fmla="*/ 301794 h 308196"/>
                  <a:gd name="connsiteX19" fmla="*/ 278698 w 325451"/>
                  <a:gd name="connsiteY19" fmla="*/ 254217 h 30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5451" h="308196">
                    <a:moveTo>
                      <a:pt x="278698" y="254217"/>
                    </a:moveTo>
                    <a:cubicBezTo>
                      <a:pt x="262068" y="226956"/>
                      <a:pt x="239779" y="208011"/>
                      <a:pt x="213976" y="190437"/>
                    </a:cubicBezTo>
                    <a:cubicBezTo>
                      <a:pt x="260525" y="180150"/>
                      <a:pt x="304244" y="145089"/>
                      <a:pt x="324990" y="103083"/>
                    </a:cubicBezTo>
                    <a:cubicBezTo>
                      <a:pt x="326276" y="100426"/>
                      <a:pt x="324733" y="97940"/>
                      <a:pt x="322161" y="96997"/>
                    </a:cubicBezTo>
                    <a:cubicBezTo>
                      <a:pt x="280756" y="82166"/>
                      <a:pt x="225377" y="91853"/>
                      <a:pt x="191002" y="120571"/>
                    </a:cubicBezTo>
                    <a:cubicBezTo>
                      <a:pt x="191173" y="91082"/>
                      <a:pt x="186030" y="67165"/>
                      <a:pt x="171199" y="40504"/>
                    </a:cubicBezTo>
                    <a:cubicBezTo>
                      <a:pt x="165455" y="30131"/>
                      <a:pt x="142138" y="-3987"/>
                      <a:pt x="126365" y="385"/>
                    </a:cubicBezTo>
                    <a:cubicBezTo>
                      <a:pt x="106048" y="6043"/>
                      <a:pt x="108191" y="39561"/>
                      <a:pt x="107677" y="55935"/>
                    </a:cubicBezTo>
                    <a:cubicBezTo>
                      <a:pt x="106906" y="80366"/>
                      <a:pt x="109220" y="105741"/>
                      <a:pt x="121221" y="127001"/>
                    </a:cubicBezTo>
                    <a:cubicBezTo>
                      <a:pt x="100819" y="118257"/>
                      <a:pt x="75016" y="117999"/>
                      <a:pt x="53927" y="118171"/>
                    </a:cubicBezTo>
                    <a:cubicBezTo>
                      <a:pt x="42526" y="118257"/>
                      <a:pt x="-594" y="126658"/>
                      <a:pt x="6" y="144403"/>
                    </a:cubicBezTo>
                    <a:cubicBezTo>
                      <a:pt x="692" y="166777"/>
                      <a:pt x="44755" y="181607"/>
                      <a:pt x="60614" y="187865"/>
                    </a:cubicBezTo>
                    <a:cubicBezTo>
                      <a:pt x="75358" y="193695"/>
                      <a:pt x="93532" y="198667"/>
                      <a:pt x="109992" y="196352"/>
                    </a:cubicBezTo>
                    <a:cubicBezTo>
                      <a:pt x="93618" y="212983"/>
                      <a:pt x="83331" y="233900"/>
                      <a:pt x="75016" y="256703"/>
                    </a:cubicBezTo>
                    <a:cubicBezTo>
                      <a:pt x="70043" y="270418"/>
                      <a:pt x="60100" y="292536"/>
                      <a:pt x="71158" y="305394"/>
                    </a:cubicBezTo>
                    <a:cubicBezTo>
                      <a:pt x="79730" y="315510"/>
                      <a:pt x="109049" y="295279"/>
                      <a:pt x="116078" y="291421"/>
                    </a:cubicBezTo>
                    <a:cubicBezTo>
                      <a:pt x="138709" y="278905"/>
                      <a:pt x="162541" y="260389"/>
                      <a:pt x="171456" y="235271"/>
                    </a:cubicBezTo>
                    <a:cubicBezTo>
                      <a:pt x="182515" y="261332"/>
                      <a:pt x="202746" y="280105"/>
                      <a:pt x="228635" y="293136"/>
                    </a:cubicBezTo>
                    <a:cubicBezTo>
                      <a:pt x="242265" y="299994"/>
                      <a:pt x="273812" y="313367"/>
                      <a:pt x="287699" y="301794"/>
                    </a:cubicBezTo>
                    <a:cubicBezTo>
                      <a:pt x="302530" y="289449"/>
                      <a:pt x="286071" y="266304"/>
                      <a:pt x="278698" y="254217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1" name="任意多边形: 形状 1860">
                <a:extLst>
                  <a:ext uri="{FF2B5EF4-FFF2-40B4-BE49-F238E27FC236}">
                    <a16:creationId xmlns:a16="http://schemas.microsoft.com/office/drawing/2014/main" id="{6F2717A2-DF91-7E27-2703-018B1AA273D3}"/>
                  </a:ext>
                </a:extLst>
              </p:cNvPr>
              <p:cNvSpPr/>
              <p:nvPr/>
            </p:nvSpPr>
            <p:spPr>
              <a:xfrm>
                <a:off x="8465188" y="3062915"/>
                <a:ext cx="48687" cy="44978"/>
              </a:xfrm>
              <a:custGeom>
                <a:avLst/>
                <a:gdLst>
                  <a:gd name="connsiteX0" fmla="*/ 44827 w 48687"/>
                  <a:gd name="connsiteY0" fmla="*/ 11441 h 44978"/>
                  <a:gd name="connsiteX1" fmla="*/ 12595 w 48687"/>
                  <a:gd name="connsiteY1" fmla="*/ 2354 h 44978"/>
                  <a:gd name="connsiteX2" fmla="*/ 8651 w 48687"/>
                  <a:gd name="connsiteY2" fmla="*/ 41959 h 44978"/>
                  <a:gd name="connsiteX3" fmla="*/ 41741 w 48687"/>
                  <a:gd name="connsiteY3" fmla="*/ 35958 h 44978"/>
                  <a:gd name="connsiteX4" fmla="*/ 44827 w 48687"/>
                  <a:gd name="connsiteY4" fmla="*/ 11441 h 4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687" h="44978">
                    <a:moveTo>
                      <a:pt x="44827" y="11441"/>
                    </a:moveTo>
                    <a:cubicBezTo>
                      <a:pt x="39426" y="1411"/>
                      <a:pt x="23311" y="-3133"/>
                      <a:pt x="12595" y="2354"/>
                    </a:cubicBezTo>
                    <a:cubicBezTo>
                      <a:pt x="-950" y="9297"/>
                      <a:pt x="-5493" y="33043"/>
                      <a:pt x="8651" y="41959"/>
                    </a:cubicBezTo>
                    <a:cubicBezTo>
                      <a:pt x="19024" y="48559"/>
                      <a:pt x="33255" y="43330"/>
                      <a:pt x="41741" y="35958"/>
                    </a:cubicBezTo>
                    <a:cubicBezTo>
                      <a:pt x="49971" y="28843"/>
                      <a:pt x="50742" y="18641"/>
                      <a:pt x="44827" y="11441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61" name="图形 2">
              <a:extLst>
                <a:ext uri="{FF2B5EF4-FFF2-40B4-BE49-F238E27FC236}">
                  <a16:creationId xmlns:a16="http://schemas.microsoft.com/office/drawing/2014/main" id="{01D2E9D4-A485-1F2A-0FD1-E9480A29D67C}"/>
                </a:ext>
              </a:extLst>
            </p:cNvPr>
            <p:cNvGrpSpPr/>
            <p:nvPr/>
          </p:nvGrpSpPr>
          <p:grpSpPr>
            <a:xfrm>
              <a:off x="8068963" y="2272744"/>
              <a:ext cx="823982" cy="703817"/>
              <a:chOff x="8068963" y="2272744"/>
              <a:chExt cx="823982" cy="703817"/>
            </a:xfrm>
          </p:grpSpPr>
          <p:sp>
            <p:nvSpPr>
              <p:cNvPr id="1828" name="任意多边形: 形状 1827">
                <a:extLst>
                  <a:ext uri="{FF2B5EF4-FFF2-40B4-BE49-F238E27FC236}">
                    <a16:creationId xmlns:a16="http://schemas.microsoft.com/office/drawing/2014/main" id="{098D3986-A4E4-3F86-B857-49F46837B60B}"/>
                  </a:ext>
                </a:extLst>
              </p:cNvPr>
              <p:cNvSpPr/>
              <p:nvPr/>
            </p:nvSpPr>
            <p:spPr>
              <a:xfrm>
                <a:off x="8369148" y="2272744"/>
                <a:ext cx="282470" cy="414727"/>
              </a:xfrm>
              <a:custGeom>
                <a:avLst/>
                <a:gdLst>
                  <a:gd name="connsiteX0" fmla="*/ 32854 w 282470"/>
                  <a:gd name="connsiteY0" fmla="*/ 87693 h 414727"/>
                  <a:gd name="connsiteX1" fmla="*/ 1993 w 282470"/>
                  <a:gd name="connsiteY1" fmla="*/ 255371 h 414727"/>
                  <a:gd name="connsiteX2" fmla="*/ 73059 w 282470"/>
                  <a:gd name="connsiteY2" fmla="*/ 398875 h 414727"/>
                  <a:gd name="connsiteX3" fmla="*/ 203275 w 282470"/>
                  <a:gd name="connsiteY3" fmla="*/ 374615 h 414727"/>
                  <a:gd name="connsiteX4" fmla="*/ 266283 w 282470"/>
                  <a:gd name="connsiteY4" fmla="*/ 222281 h 414727"/>
                  <a:gd name="connsiteX5" fmla="*/ 282142 w 282470"/>
                  <a:gd name="connsiteY5" fmla="*/ 130727 h 414727"/>
                  <a:gd name="connsiteX6" fmla="*/ 190245 w 282470"/>
                  <a:gd name="connsiteY6" fmla="*/ 3683 h 414727"/>
                  <a:gd name="connsiteX7" fmla="*/ 32854 w 282470"/>
                  <a:gd name="connsiteY7" fmla="*/ 87693 h 41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470" h="414727">
                    <a:moveTo>
                      <a:pt x="32854" y="87693"/>
                    </a:moveTo>
                    <a:cubicBezTo>
                      <a:pt x="2164" y="133985"/>
                      <a:pt x="-3837" y="201536"/>
                      <a:pt x="1993" y="255371"/>
                    </a:cubicBezTo>
                    <a:cubicBezTo>
                      <a:pt x="7651" y="307578"/>
                      <a:pt x="24539" y="370157"/>
                      <a:pt x="73059" y="398875"/>
                    </a:cubicBezTo>
                    <a:cubicBezTo>
                      <a:pt x="118665" y="425878"/>
                      <a:pt x="171385" y="418763"/>
                      <a:pt x="203275" y="374615"/>
                    </a:cubicBezTo>
                    <a:cubicBezTo>
                      <a:pt x="235165" y="330552"/>
                      <a:pt x="253167" y="274917"/>
                      <a:pt x="266283" y="222281"/>
                    </a:cubicBezTo>
                    <a:cubicBezTo>
                      <a:pt x="276998" y="192106"/>
                      <a:pt x="284114" y="160988"/>
                      <a:pt x="282142" y="130727"/>
                    </a:cubicBezTo>
                    <a:cubicBezTo>
                      <a:pt x="278627" y="77149"/>
                      <a:pt x="245623" y="18427"/>
                      <a:pt x="190245" y="3683"/>
                    </a:cubicBezTo>
                    <a:cubicBezTo>
                      <a:pt x="123465" y="-14062"/>
                      <a:pt x="67572" y="35315"/>
                      <a:pt x="32854" y="87693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9" name="任意多边形: 形状 1828">
                <a:extLst>
                  <a:ext uri="{FF2B5EF4-FFF2-40B4-BE49-F238E27FC236}">
                    <a16:creationId xmlns:a16="http://schemas.microsoft.com/office/drawing/2014/main" id="{165DC9DF-FF5D-4F10-7BC0-97210729F167}"/>
                  </a:ext>
                </a:extLst>
              </p:cNvPr>
              <p:cNvSpPr/>
              <p:nvPr/>
            </p:nvSpPr>
            <p:spPr>
              <a:xfrm>
                <a:off x="8148777" y="2720206"/>
                <a:ext cx="325240" cy="243011"/>
              </a:xfrm>
              <a:custGeom>
                <a:avLst/>
                <a:gdLst>
                  <a:gd name="connsiteX0" fmla="*/ 79 w 325240"/>
                  <a:gd name="connsiteY0" fmla="*/ 125092 h 243011"/>
                  <a:gd name="connsiteX1" fmla="*/ 73717 w 325240"/>
                  <a:gd name="connsiteY1" fmla="*/ 240478 h 243011"/>
                  <a:gd name="connsiteX2" fmla="*/ 325234 w 325240"/>
                  <a:gd name="connsiteY2" fmla="*/ 68342 h 243011"/>
                  <a:gd name="connsiteX3" fmla="*/ 323434 w 325240"/>
                  <a:gd name="connsiteY3" fmla="*/ 63456 h 243011"/>
                  <a:gd name="connsiteX4" fmla="*/ 290858 w 325240"/>
                  <a:gd name="connsiteY4" fmla="*/ 12535 h 243011"/>
                  <a:gd name="connsiteX5" fmla="*/ 60429 w 325240"/>
                  <a:gd name="connsiteY5" fmla="*/ 36795 h 243011"/>
                  <a:gd name="connsiteX6" fmla="*/ 79 w 325240"/>
                  <a:gd name="connsiteY6" fmla="*/ 125092 h 243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5240" h="243011">
                    <a:moveTo>
                      <a:pt x="79" y="125092"/>
                    </a:moveTo>
                    <a:cubicBezTo>
                      <a:pt x="-1379" y="176698"/>
                      <a:pt x="17224" y="228991"/>
                      <a:pt x="73717" y="240478"/>
                    </a:cubicBezTo>
                    <a:cubicBezTo>
                      <a:pt x="165785" y="259252"/>
                      <a:pt x="319833" y="170869"/>
                      <a:pt x="325234" y="68342"/>
                    </a:cubicBezTo>
                    <a:cubicBezTo>
                      <a:pt x="325319" y="66199"/>
                      <a:pt x="324548" y="64570"/>
                      <a:pt x="323434" y="63456"/>
                    </a:cubicBezTo>
                    <a:cubicBezTo>
                      <a:pt x="323776" y="41253"/>
                      <a:pt x="313318" y="21708"/>
                      <a:pt x="290858" y="12535"/>
                    </a:cubicBezTo>
                    <a:cubicBezTo>
                      <a:pt x="222878" y="-15154"/>
                      <a:pt x="124723" y="7563"/>
                      <a:pt x="60429" y="36795"/>
                    </a:cubicBezTo>
                    <a:cubicBezTo>
                      <a:pt x="22968" y="53855"/>
                      <a:pt x="1279" y="82230"/>
                      <a:pt x="79" y="125092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0" name="任意多边形: 形状 1829">
                <a:extLst>
                  <a:ext uri="{FF2B5EF4-FFF2-40B4-BE49-F238E27FC236}">
                    <a16:creationId xmlns:a16="http://schemas.microsoft.com/office/drawing/2014/main" id="{893E5BB5-6F1F-5F64-030B-9A99D869D5C8}"/>
                  </a:ext>
                </a:extLst>
              </p:cNvPr>
              <p:cNvSpPr/>
              <p:nvPr/>
            </p:nvSpPr>
            <p:spPr>
              <a:xfrm>
                <a:off x="8476568" y="2763764"/>
                <a:ext cx="275766" cy="212797"/>
              </a:xfrm>
              <a:custGeom>
                <a:avLst/>
                <a:gdLst>
                  <a:gd name="connsiteX0" fmla="*/ 8930 w 275766"/>
                  <a:gd name="connsiteY0" fmla="*/ 22812 h 212797"/>
                  <a:gd name="connsiteX1" fmla="*/ 31390 w 275766"/>
                  <a:gd name="connsiteY1" fmla="*/ 124225 h 212797"/>
                  <a:gd name="connsiteX2" fmla="*/ 154406 w 275766"/>
                  <a:gd name="connsiteY2" fmla="*/ 207892 h 212797"/>
                  <a:gd name="connsiteX3" fmla="*/ 223329 w 275766"/>
                  <a:gd name="connsiteY3" fmla="*/ 204378 h 212797"/>
                  <a:gd name="connsiteX4" fmla="*/ 271592 w 275766"/>
                  <a:gd name="connsiteY4" fmla="*/ 91735 h 212797"/>
                  <a:gd name="connsiteX5" fmla="*/ 159035 w 275766"/>
                  <a:gd name="connsiteY5" fmla="*/ 19040 h 212797"/>
                  <a:gd name="connsiteX6" fmla="*/ 8930 w 275766"/>
                  <a:gd name="connsiteY6" fmla="*/ 22812 h 212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766" h="212797">
                    <a:moveTo>
                      <a:pt x="8930" y="22812"/>
                    </a:moveTo>
                    <a:cubicBezTo>
                      <a:pt x="-14558" y="50759"/>
                      <a:pt x="13731" y="101251"/>
                      <a:pt x="31390" y="124225"/>
                    </a:cubicBezTo>
                    <a:cubicBezTo>
                      <a:pt x="58994" y="160315"/>
                      <a:pt x="107086" y="205492"/>
                      <a:pt x="154406" y="207892"/>
                    </a:cubicBezTo>
                    <a:cubicBezTo>
                      <a:pt x="177637" y="214579"/>
                      <a:pt x="201555" y="215350"/>
                      <a:pt x="223329" y="204378"/>
                    </a:cubicBezTo>
                    <a:cubicBezTo>
                      <a:pt x="263534" y="184233"/>
                      <a:pt x="285479" y="136312"/>
                      <a:pt x="271592" y="91735"/>
                    </a:cubicBezTo>
                    <a:cubicBezTo>
                      <a:pt x="255476" y="40214"/>
                      <a:pt x="207470" y="27441"/>
                      <a:pt x="159035" y="19040"/>
                    </a:cubicBezTo>
                    <a:cubicBezTo>
                      <a:pt x="112486" y="10982"/>
                      <a:pt x="46221" y="-21507"/>
                      <a:pt x="8930" y="22812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1" name="任意多边形: 形状 1830">
                <a:extLst>
                  <a:ext uri="{FF2B5EF4-FFF2-40B4-BE49-F238E27FC236}">
                    <a16:creationId xmlns:a16="http://schemas.microsoft.com/office/drawing/2014/main" id="{944F3A82-A625-0563-B2FE-A6ED843941D0}"/>
                  </a:ext>
                </a:extLst>
              </p:cNvPr>
              <p:cNvSpPr/>
              <p:nvPr/>
            </p:nvSpPr>
            <p:spPr>
              <a:xfrm>
                <a:off x="8548260" y="2370781"/>
                <a:ext cx="344685" cy="496469"/>
              </a:xfrm>
              <a:custGeom>
                <a:avLst/>
                <a:gdLst>
                  <a:gd name="connsiteX0" fmla="*/ 50224 w 344685"/>
                  <a:gd name="connsiteY0" fmla="*/ 129303 h 496469"/>
                  <a:gd name="connsiteX1" fmla="*/ 17220 w 344685"/>
                  <a:gd name="connsiteY1" fmla="*/ 214171 h 496469"/>
                  <a:gd name="connsiteX2" fmla="*/ 1789 w 344685"/>
                  <a:gd name="connsiteY2" fmla="*/ 364532 h 496469"/>
                  <a:gd name="connsiteX3" fmla="*/ 11047 w 344685"/>
                  <a:gd name="connsiteY3" fmla="*/ 431998 h 496469"/>
                  <a:gd name="connsiteX4" fmla="*/ 146836 w 344685"/>
                  <a:gd name="connsiteY4" fmla="*/ 496463 h 496469"/>
                  <a:gd name="connsiteX5" fmla="*/ 286825 w 344685"/>
                  <a:gd name="connsiteY5" fmla="*/ 412538 h 496469"/>
                  <a:gd name="connsiteX6" fmla="*/ 263336 w 344685"/>
                  <a:gd name="connsiteY6" fmla="*/ 23775 h 496469"/>
                  <a:gd name="connsiteX7" fmla="*/ 50224 w 344685"/>
                  <a:gd name="connsiteY7" fmla="*/ 129303 h 49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685" h="496469">
                    <a:moveTo>
                      <a:pt x="50224" y="129303"/>
                    </a:moveTo>
                    <a:cubicBezTo>
                      <a:pt x="34365" y="156735"/>
                      <a:pt x="23135" y="186824"/>
                      <a:pt x="17220" y="214171"/>
                    </a:cubicBezTo>
                    <a:cubicBezTo>
                      <a:pt x="6504" y="263805"/>
                      <a:pt x="7618" y="314297"/>
                      <a:pt x="1789" y="364532"/>
                    </a:cubicBezTo>
                    <a:cubicBezTo>
                      <a:pt x="-868" y="387849"/>
                      <a:pt x="-2411" y="411252"/>
                      <a:pt x="11047" y="431998"/>
                    </a:cubicBezTo>
                    <a:cubicBezTo>
                      <a:pt x="39337" y="475717"/>
                      <a:pt x="96087" y="496892"/>
                      <a:pt x="146836" y="496463"/>
                    </a:cubicBezTo>
                    <a:cubicBezTo>
                      <a:pt x="206157" y="495949"/>
                      <a:pt x="255449" y="462344"/>
                      <a:pt x="286825" y="412538"/>
                    </a:cubicBezTo>
                    <a:cubicBezTo>
                      <a:pt x="354290" y="305554"/>
                      <a:pt x="381465" y="108300"/>
                      <a:pt x="263336" y="23775"/>
                    </a:cubicBezTo>
                    <a:cubicBezTo>
                      <a:pt x="170582" y="-42747"/>
                      <a:pt x="86742" y="42549"/>
                      <a:pt x="50224" y="129303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2" name="任意多边形: 形状 1831">
                <a:extLst>
                  <a:ext uri="{FF2B5EF4-FFF2-40B4-BE49-F238E27FC236}">
                    <a16:creationId xmlns:a16="http://schemas.microsoft.com/office/drawing/2014/main" id="{A6E1CE79-0779-A6AF-15FD-D2BA6EEE5196}"/>
                  </a:ext>
                </a:extLst>
              </p:cNvPr>
              <p:cNvSpPr/>
              <p:nvPr/>
            </p:nvSpPr>
            <p:spPr>
              <a:xfrm>
                <a:off x="8068963" y="2329426"/>
                <a:ext cx="359748" cy="495682"/>
              </a:xfrm>
              <a:custGeom>
                <a:avLst/>
                <a:gdLst>
                  <a:gd name="connsiteX0" fmla="*/ 3255 w 359748"/>
                  <a:gd name="connsiteY0" fmla="*/ 270527 h 495682"/>
                  <a:gd name="connsiteX1" fmla="*/ 79808 w 359748"/>
                  <a:gd name="connsiteY1" fmla="*/ 471810 h 495682"/>
                  <a:gd name="connsiteX2" fmla="*/ 269517 w 359748"/>
                  <a:gd name="connsiteY2" fmla="*/ 468381 h 495682"/>
                  <a:gd name="connsiteX3" fmla="*/ 352670 w 359748"/>
                  <a:gd name="connsiteY3" fmla="*/ 290673 h 495682"/>
                  <a:gd name="connsiteX4" fmla="*/ 351556 w 359748"/>
                  <a:gd name="connsiteY4" fmla="*/ 223293 h 495682"/>
                  <a:gd name="connsiteX5" fmla="*/ 349412 w 359748"/>
                  <a:gd name="connsiteY5" fmla="*/ 79618 h 495682"/>
                  <a:gd name="connsiteX6" fmla="*/ 214739 w 359748"/>
                  <a:gd name="connsiteY6" fmla="*/ 1437 h 495682"/>
                  <a:gd name="connsiteX7" fmla="*/ 3255 w 359748"/>
                  <a:gd name="connsiteY7" fmla="*/ 270527 h 495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748" h="495682">
                    <a:moveTo>
                      <a:pt x="3255" y="270527"/>
                    </a:moveTo>
                    <a:cubicBezTo>
                      <a:pt x="-7718" y="353081"/>
                      <a:pt x="6941" y="423032"/>
                      <a:pt x="79808" y="471810"/>
                    </a:cubicBezTo>
                    <a:cubicBezTo>
                      <a:pt x="134671" y="508586"/>
                      <a:pt x="214224" y="499242"/>
                      <a:pt x="269517" y="468381"/>
                    </a:cubicBezTo>
                    <a:cubicBezTo>
                      <a:pt x="340326" y="428862"/>
                      <a:pt x="362100" y="369111"/>
                      <a:pt x="352670" y="290673"/>
                    </a:cubicBezTo>
                    <a:cubicBezTo>
                      <a:pt x="349927" y="267956"/>
                      <a:pt x="351213" y="245581"/>
                      <a:pt x="351556" y="223293"/>
                    </a:cubicBezTo>
                    <a:cubicBezTo>
                      <a:pt x="360128" y="175373"/>
                      <a:pt x="365443" y="123595"/>
                      <a:pt x="349412" y="79618"/>
                    </a:cubicBezTo>
                    <a:cubicBezTo>
                      <a:pt x="329267" y="24497"/>
                      <a:pt x="273289" y="-7307"/>
                      <a:pt x="214739" y="1437"/>
                    </a:cubicBezTo>
                    <a:cubicBezTo>
                      <a:pt x="93523" y="19525"/>
                      <a:pt x="18000" y="159428"/>
                      <a:pt x="3255" y="270527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3" name="任意多边形: 形状 1832">
                <a:extLst>
                  <a:ext uri="{FF2B5EF4-FFF2-40B4-BE49-F238E27FC236}">
                    <a16:creationId xmlns:a16="http://schemas.microsoft.com/office/drawing/2014/main" id="{6FC19865-E0B9-C250-E6EB-D668FF188A27}"/>
                  </a:ext>
                </a:extLst>
              </p:cNvPr>
              <p:cNvSpPr/>
              <p:nvPr/>
            </p:nvSpPr>
            <p:spPr>
              <a:xfrm>
                <a:off x="8386706" y="2522280"/>
                <a:ext cx="238699" cy="238477"/>
              </a:xfrm>
              <a:custGeom>
                <a:avLst/>
                <a:gdLst>
                  <a:gd name="connsiteX0" fmla="*/ 1323 w 238699"/>
                  <a:gd name="connsiteY0" fmla="*/ 97218 h 238477"/>
                  <a:gd name="connsiteX1" fmla="*/ 57387 w 238699"/>
                  <a:gd name="connsiteY1" fmla="*/ 220748 h 238477"/>
                  <a:gd name="connsiteX2" fmla="*/ 190260 w 238699"/>
                  <a:gd name="connsiteY2" fmla="*/ 218605 h 238477"/>
                  <a:gd name="connsiteX3" fmla="*/ 228322 w 238699"/>
                  <a:gd name="connsiteY3" fmla="*/ 164855 h 238477"/>
                  <a:gd name="connsiteX4" fmla="*/ 233637 w 238699"/>
                  <a:gd name="connsiteY4" fmla="*/ 69958 h 238477"/>
                  <a:gd name="connsiteX5" fmla="*/ 160171 w 238699"/>
                  <a:gd name="connsiteY5" fmla="*/ 25723 h 238477"/>
                  <a:gd name="connsiteX6" fmla="*/ 144312 w 238699"/>
                  <a:gd name="connsiteY6" fmla="*/ 82216 h 238477"/>
                  <a:gd name="connsiteX7" fmla="*/ 130939 w 238699"/>
                  <a:gd name="connsiteY7" fmla="*/ 122421 h 238477"/>
                  <a:gd name="connsiteX8" fmla="*/ 103507 w 238699"/>
                  <a:gd name="connsiteY8" fmla="*/ 90189 h 238477"/>
                  <a:gd name="connsiteX9" fmla="*/ 107708 w 238699"/>
                  <a:gd name="connsiteY9" fmla="*/ 74329 h 238477"/>
                  <a:gd name="connsiteX10" fmla="*/ 75389 w 238699"/>
                  <a:gd name="connsiteY10" fmla="*/ 434 h 238477"/>
                  <a:gd name="connsiteX11" fmla="*/ 1323 w 238699"/>
                  <a:gd name="connsiteY11" fmla="*/ 97218 h 23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699" h="238477">
                    <a:moveTo>
                      <a:pt x="1323" y="97218"/>
                    </a:moveTo>
                    <a:cubicBezTo>
                      <a:pt x="-4507" y="147624"/>
                      <a:pt x="8009" y="196745"/>
                      <a:pt x="57387" y="220748"/>
                    </a:cubicBezTo>
                    <a:cubicBezTo>
                      <a:pt x="97077" y="240036"/>
                      <a:pt x="152970" y="249208"/>
                      <a:pt x="190260" y="218605"/>
                    </a:cubicBezTo>
                    <a:cubicBezTo>
                      <a:pt x="206034" y="205660"/>
                      <a:pt x="220864" y="186029"/>
                      <a:pt x="228322" y="164855"/>
                    </a:cubicBezTo>
                    <a:cubicBezTo>
                      <a:pt x="241096" y="135708"/>
                      <a:pt x="241096" y="95160"/>
                      <a:pt x="233637" y="69958"/>
                    </a:cubicBezTo>
                    <a:cubicBezTo>
                      <a:pt x="225665" y="42954"/>
                      <a:pt x="191204" y="-11567"/>
                      <a:pt x="160171" y="25723"/>
                    </a:cubicBezTo>
                    <a:cubicBezTo>
                      <a:pt x="146798" y="41754"/>
                      <a:pt x="147569" y="62842"/>
                      <a:pt x="144312" y="82216"/>
                    </a:cubicBezTo>
                    <a:cubicBezTo>
                      <a:pt x="142169" y="94646"/>
                      <a:pt x="140712" y="113334"/>
                      <a:pt x="130939" y="122421"/>
                    </a:cubicBezTo>
                    <a:cubicBezTo>
                      <a:pt x="105993" y="130479"/>
                      <a:pt x="98363" y="106133"/>
                      <a:pt x="103507" y="90189"/>
                    </a:cubicBezTo>
                    <a:cubicBezTo>
                      <a:pt x="104707" y="84874"/>
                      <a:pt x="106079" y="79559"/>
                      <a:pt x="107708" y="74329"/>
                    </a:cubicBezTo>
                    <a:cubicBezTo>
                      <a:pt x="116966" y="43468"/>
                      <a:pt x="113794" y="6007"/>
                      <a:pt x="75389" y="434"/>
                    </a:cubicBezTo>
                    <a:cubicBezTo>
                      <a:pt x="30212" y="-6166"/>
                      <a:pt x="5180" y="64128"/>
                      <a:pt x="1323" y="97218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4" name="任意多边形: 形状 1833">
                <a:extLst>
                  <a:ext uri="{FF2B5EF4-FFF2-40B4-BE49-F238E27FC236}">
                    <a16:creationId xmlns:a16="http://schemas.microsoft.com/office/drawing/2014/main" id="{DEFF8D77-5273-0076-F9FA-8FE8C07A8525}"/>
                  </a:ext>
                </a:extLst>
              </p:cNvPr>
              <p:cNvSpPr/>
              <p:nvPr/>
            </p:nvSpPr>
            <p:spPr>
              <a:xfrm>
                <a:off x="8342034" y="2680448"/>
                <a:ext cx="301818" cy="135587"/>
              </a:xfrm>
              <a:custGeom>
                <a:avLst/>
                <a:gdLst>
                  <a:gd name="connsiteX0" fmla="*/ 303 w 301818"/>
                  <a:gd name="connsiteY0" fmla="*/ 54608 h 135587"/>
                  <a:gd name="connsiteX1" fmla="*/ 93572 w 301818"/>
                  <a:gd name="connsiteY1" fmla="*/ 131075 h 135587"/>
                  <a:gd name="connsiteX2" fmla="*/ 248477 w 301818"/>
                  <a:gd name="connsiteY2" fmla="*/ 112901 h 135587"/>
                  <a:gd name="connsiteX3" fmla="*/ 258764 w 301818"/>
                  <a:gd name="connsiteY3" fmla="*/ 106729 h 135587"/>
                  <a:gd name="connsiteX4" fmla="*/ 300426 w 301818"/>
                  <a:gd name="connsiteY4" fmla="*/ 39949 h 135587"/>
                  <a:gd name="connsiteX5" fmla="*/ 223017 w 301818"/>
                  <a:gd name="connsiteY5" fmla="*/ 15432 h 135587"/>
                  <a:gd name="connsiteX6" fmla="*/ 120232 w 301818"/>
                  <a:gd name="connsiteY6" fmla="*/ 31805 h 135587"/>
                  <a:gd name="connsiteX7" fmla="*/ 40679 w 301818"/>
                  <a:gd name="connsiteY7" fmla="*/ 1373 h 135587"/>
                  <a:gd name="connsiteX8" fmla="*/ 303 w 301818"/>
                  <a:gd name="connsiteY8" fmla="*/ 54608 h 135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818" h="135587">
                    <a:moveTo>
                      <a:pt x="303" y="54608"/>
                    </a:moveTo>
                    <a:cubicBezTo>
                      <a:pt x="4589" y="96785"/>
                      <a:pt x="56624" y="124560"/>
                      <a:pt x="93572" y="131075"/>
                    </a:cubicBezTo>
                    <a:cubicBezTo>
                      <a:pt x="145007" y="140162"/>
                      <a:pt x="201328" y="136218"/>
                      <a:pt x="248477" y="112901"/>
                    </a:cubicBezTo>
                    <a:cubicBezTo>
                      <a:pt x="251734" y="111272"/>
                      <a:pt x="255335" y="109129"/>
                      <a:pt x="258764" y="106729"/>
                    </a:cubicBezTo>
                    <a:cubicBezTo>
                      <a:pt x="281738" y="96270"/>
                      <a:pt x="308227" y="64724"/>
                      <a:pt x="300426" y="39949"/>
                    </a:cubicBezTo>
                    <a:cubicBezTo>
                      <a:pt x="289796" y="5830"/>
                      <a:pt x="251906" y="6859"/>
                      <a:pt x="223017" y="15432"/>
                    </a:cubicBezTo>
                    <a:cubicBezTo>
                      <a:pt x="189155" y="25461"/>
                      <a:pt x="156322" y="39435"/>
                      <a:pt x="120232" y="31805"/>
                    </a:cubicBezTo>
                    <a:cubicBezTo>
                      <a:pt x="91086" y="25547"/>
                      <a:pt x="68540" y="9345"/>
                      <a:pt x="40679" y="1373"/>
                    </a:cubicBezTo>
                    <a:cubicBezTo>
                      <a:pt x="8704" y="-7885"/>
                      <a:pt x="-2011" y="31891"/>
                      <a:pt x="303" y="54608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5" name="任意多边形: 形状 1834">
                <a:extLst>
                  <a:ext uri="{FF2B5EF4-FFF2-40B4-BE49-F238E27FC236}">
                    <a16:creationId xmlns:a16="http://schemas.microsoft.com/office/drawing/2014/main" id="{575A0132-20DF-8A3F-EB32-9B21408D3951}"/>
                  </a:ext>
                </a:extLst>
              </p:cNvPr>
              <p:cNvSpPr/>
              <p:nvPr/>
            </p:nvSpPr>
            <p:spPr>
              <a:xfrm>
                <a:off x="8495528" y="2475184"/>
                <a:ext cx="36594" cy="54371"/>
              </a:xfrm>
              <a:custGeom>
                <a:avLst/>
                <a:gdLst>
                  <a:gd name="connsiteX0" fmla="*/ 0 w 36594"/>
                  <a:gd name="connsiteY0" fmla="*/ 39644 h 54371"/>
                  <a:gd name="connsiteX1" fmla="*/ 4372 w 36594"/>
                  <a:gd name="connsiteY1" fmla="*/ 15555 h 54371"/>
                  <a:gd name="connsiteX2" fmla="*/ 24775 w 36594"/>
                  <a:gd name="connsiteY2" fmla="*/ 1068 h 54371"/>
                  <a:gd name="connsiteX3" fmla="*/ 32233 w 36594"/>
                  <a:gd name="connsiteY3" fmla="*/ 44102 h 54371"/>
                  <a:gd name="connsiteX4" fmla="*/ 14316 w 36594"/>
                  <a:gd name="connsiteY4" fmla="*/ 54217 h 54371"/>
                  <a:gd name="connsiteX5" fmla="*/ 0 w 36594"/>
                  <a:gd name="connsiteY5" fmla="*/ 39644 h 54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94" h="54371">
                    <a:moveTo>
                      <a:pt x="0" y="39644"/>
                    </a:moveTo>
                    <a:cubicBezTo>
                      <a:pt x="0" y="31500"/>
                      <a:pt x="2058" y="23442"/>
                      <a:pt x="4372" y="15555"/>
                    </a:cubicBezTo>
                    <a:cubicBezTo>
                      <a:pt x="6515" y="8354"/>
                      <a:pt x="13373" y="-3647"/>
                      <a:pt x="24775" y="1068"/>
                    </a:cubicBezTo>
                    <a:cubicBezTo>
                      <a:pt x="40719" y="7669"/>
                      <a:pt x="37633" y="31243"/>
                      <a:pt x="32233" y="44102"/>
                    </a:cubicBezTo>
                    <a:cubicBezTo>
                      <a:pt x="29318" y="51046"/>
                      <a:pt x="21774" y="55246"/>
                      <a:pt x="14316" y="54217"/>
                    </a:cubicBezTo>
                    <a:cubicBezTo>
                      <a:pt x="7630" y="53275"/>
                      <a:pt x="0" y="47017"/>
                      <a:pt x="0" y="3964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6" name="任意多边形: 形状 1835">
                <a:extLst>
                  <a:ext uri="{FF2B5EF4-FFF2-40B4-BE49-F238E27FC236}">
                    <a16:creationId xmlns:a16="http://schemas.microsoft.com/office/drawing/2014/main" id="{D285D446-CB5B-B103-622B-7E3FF66B6D52}"/>
                  </a:ext>
                </a:extLst>
              </p:cNvPr>
              <p:cNvSpPr/>
              <p:nvPr/>
            </p:nvSpPr>
            <p:spPr>
              <a:xfrm>
                <a:off x="8546292" y="2426593"/>
                <a:ext cx="31978" cy="42241"/>
              </a:xfrm>
              <a:custGeom>
                <a:avLst/>
                <a:gdLst>
                  <a:gd name="connsiteX0" fmla="*/ 2299 w 31978"/>
                  <a:gd name="connsiteY0" fmla="*/ 7825 h 42241"/>
                  <a:gd name="connsiteX1" fmla="*/ 24931 w 31978"/>
                  <a:gd name="connsiteY1" fmla="*/ 4910 h 42241"/>
                  <a:gd name="connsiteX2" fmla="*/ 31789 w 31978"/>
                  <a:gd name="connsiteY2" fmla="*/ 24455 h 42241"/>
                  <a:gd name="connsiteX3" fmla="*/ 25788 w 31978"/>
                  <a:gd name="connsiteY3" fmla="*/ 38943 h 42241"/>
                  <a:gd name="connsiteX4" fmla="*/ 10101 w 31978"/>
                  <a:gd name="connsiteY4" fmla="*/ 41000 h 42241"/>
                  <a:gd name="connsiteX5" fmla="*/ 671 w 31978"/>
                  <a:gd name="connsiteY5" fmla="*/ 28570 h 42241"/>
                  <a:gd name="connsiteX6" fmla="*/ 2299 w 31978"/>
                  <a:gd name="connsiteY6" fmla="*/ 7825 h 4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978" h="42241">
                    <a:moveTo>
                      <a:pt x="2299" y="7825"/>
                    </a:moveTo>
                    <a:cubicBezTo>
                      <a:pt x="7357" y="-1348"/>
                      <a:pt x="17730" y="-2634"/>
                      <a:pt x="24931" y="4910"/>
                    </a:cubicBezTo>
                    <a:cubicBezTo>
                      <a:pt x="29817" y="10053"/>
                      <a:pt x="30589" y="17769"/>
                      <a:pt x="31789" y="24455"/>
                    </a:cubicBezTo>
                    <a:cubicBezTo>
                      <a:pt x="32732" y="29684"/>
                      <a:pt x="30075" y="35771"/>
                      <a:pt x="25788" y="38943"/>
                    </a:cubicBezTo>
                    <a:cubicBezTo>
                      <a:pt x="20816" y="42543"/>
                      <a:pt x="15758" y="43143"/>
                      <a:pt x="10101" y="41000"/>
                    </a:cubicBezTo>
                    <a:cubicBezTo>
                      <a:pt x="5128" y="39028"/>
                      <a:pt x="1100" y="33799"/>
                      <a:pt x="671" y="28570"/>
                    </a:cubicBezTo>
                    <a:cubicBezTo>
                      <a:pt x="71" y="21712"/>
                      <a:pt x="-1044" y="13997"/>
                      <a:pt x="2299" y="782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7" name="任意多边形: 形状 1836">
                <a:extLst>
                  <a:ext uri="{FF2B5EF4-FFF2-40B4-BE49-F238E27FC236}">
                    <a16:creationId xmlns:a16="http://schemas.microsoft.com/office/drawing/2014/main" id="{F6E4DA03-48FA-06C9-9A17-EE7D577BF5D4}"/>
                  </a:ext>
                </a:extLst>
              </p:cNvPr>
              <p:cNvSpPr/>
              <p:nvPr/>
            </p:nvSpPr>
            <p:spPr>
              <a:xfrm>
                <a:off x="8440689" y="2439522"/>
                <a:ext cx="32306" cy="41957"/>
              </a:xfrm>
              <a:custGeom>
                <a:avLst/>
                <a:gdLst>
                  <a:gd name="connsiteX0" fmla="*/ 61 w 32306"/>
                  <a:gd name="connsiteY0" fmla="*/ 24043 h 41957"/>
                  <a:gd name="connsiteX1" fmla="*/ 11377 w 32306"/>
                  <a:gd name="connsiteY1" fmla="*/ 2612 h 41957"/>
                  <a:gd name="connsiteX2" fmla="*/ 20978 w 32306"/>
                  <a:gd name="connsiteY2" fmla="*/ 125 h 41957"/>
                  <a:gd name="connsiteX3" fmla="*/ 30922 w 32306"/>
                  <a:gd name="connsiteY3" fmla="*/ 7755 h 41957"/>
                  <a:gd name="connsiteX4" fmla="*/ 32294 w 32306"/>
                  <a:gd name="connsiteY4" fmla="*/ 13156 h 41957"/>
                  <a:gd name="connsiteX5" fmla="*/ 32294 w 32306"/>
                  <a:gd name="connsiteY5" fmla="*/ 16927 h 41957"/>
                  <a:gd name="connsiteX6" fmla="*/ 32294 w 32306"/>
                  <a:gd name="connsiteY6" fmla="*/ 16670 h 41957"/>
                  <a:gd name="connsiteX7" fmla="*/ 31350 w 32306"/>
                  <a:gd name="connsiteY7" fmla="*/ 28415 h 41957"/>
                  <a:gd name="connsiteX8" fmla="*/ 13520 w 32306"/>
                  <a:gd name="connsiteY8" fmla="*/ 41788 h 41957"/>
                  <a:gd name="connsiteX9" fmla="*/ 61 w 32306"/>
                  <a:gd name="connsiteY9" fmla="*/ 24043 h 4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306" h="41957">
                    <a:moveTo>
                      <a:pt x="61" y="24043"/>
                    </a:moveTo>
                    <a:cubicBezTo>
                      <a:pt x="661" y="16328"/>
                      <a:pt x="4518" y="6898"/>
                      <a:pt x="11377" y="2612"/>
                    </a:cubicBezTo>
                    <a:cubicBezTo>
                      <a:pt x="14377" y="726"/>
                      <a:pt x="17292" y="-389"/>
                      <a:pt x="20978" y="125"/>
                    </a:cubicBezTo>
                    <a:cubicBezTo>
                      <a:pt x="25007" y="726"/>
                      <a:pt x="29636" y="3640"/>
                      <a:pt x="30922" y="7755"/>
                    </a:cubicBezTo>
                    <a:cubicBezTo>
                      <a:pt x="31522" y="9555"/>
                      <a:pt x="31950" y="11355"/>
                      <a:pt x="32294" y="13156"/>
                    </a:cubicBezTo>
                    <a:cubicBezTo>
                      <a:pt x="32294" y="14442"/>
                      <a:pt x="32294" y="15642"/>
                      <a:pt x="32294" y="16927"/>
                    </a:cubicBezTo>
                    <a:cubicBezTo>
                      <a:pt x="32294" y="15127"/>
                      <a:pt x="32294" y="15041"/>
                      <a:pt x="32294" y="16670"/>
                    </a:cubicBezTo>
                    <a:cubicBezTo>
                      <a:pt x="32379" y="20699"/>
                      <a:pt x="32036" y="24471"/>
                      <a:pt x="31350" y="28415"/>
                    </a:cubicBezTo>
                    <a:cubicBezTo>
                      <a:pt x="29893" y="36902"/>
                      <a:pt x="22263" y="43074"/>
                      <a:pt x="13520" y="41788"/>
                    </a:cubicBezTo>
                    <a:cubicBezTo>
                      <a:pt x="4518" y="40588"/>
                      <a:pt x="-625" y="32615"/>
                      <a:pt x="61" y="2404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8" name="任意多边形: 形状 1837">
                <a:extLst>
                  <a:ext uri="{FF2B5EF4-FFF2-40B4-BE49-F238E27FC236}">
                    <a16:creationId xmlns:a16="http://schemas.microsoft.com/office/drawing/2014/main" id="{A6DF0D56-7187-0FB0-5D25-97DE34A9147A}"/>
                  </a:ext>
                </a:extLst>
              </p:cNvPr>
              <p:cNvSpPr/>
              <p:nvPr/>
            </p:nvSpPr>
            <p:spPr>
              <a:xfrm>
                <a:off x="8496510" y="2390419"/>
                <a:ext cx="32468" cy="45229"/>
              </a:xfrm>
              <a:custGeom>
                <a:avLst/>
                <a:gdLst>
                  <a:gd name="connsiteX0" fmla="*/ 1075 w 32468"/>
                  <a:gd name="connsiteY0" fmla="*/ 20082 h 45229"/>
                  <a:gd name="connsiteX1" fmla="*/ 4161 w 32468"/>
                  <a:gd name="connsiteY1" fmla="*/ 7994 h 45229"/>
                  <a:gd name="connsiteX2" fmla="*/ 28936 w 32468"/>
                  <a:gd name="connsiteY2" fmla="*/ 8080 h 45229"/>
                  <a:gd name="connsiteX3" fmla="*/ 24735 w 32468"/>
                  <a:gd name="connsiteY3" fmla="*/ 42199 h 45229"/>
                  <a:gd name="connsiteX4" fmla="*/ 1590 w 32468"/>
                  <a:gd name="connsiteY4" fmla="*/ 36026 h 45229"/>
                  <a:gd name="connsiteX5" fmla="*/ 1075 w 32468"/>
                  <a:gd name="connsiteY5" fmla="*/ 20082 h 4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468" h="45229">
                    <a:moveTo>
                      <a:pt x="1075" y="20082"/>
                    </a:moveTo>
                    <a:cubicBezTo>
                      <a:pt x="1504" y="15881"/>
                      <a:pt x="2275" y="11852"/>
                      <a:pt x="4161" y="7994"/>
                    </a:cubicBezTo>
                    <a:cubicBezTo>
                      <a:pt x="9305" y="-2807"/>
                      <a:pt x="23792" y="-2550"/>
                      <a:pt x="28936" y="8080"/>
                    </a:cubicBezTo>
                    <a:cubicBezTo>
                      <a:pt x="33822" y="18110"/>
                      <a:pt x="34679" y="35084"/>
                      <a:pt x="24735" y="42199"/>
                    </a:cubicBezTo>
                    <a:cubicBezTo>
                      <a:pt x="16162" y="48285"/>
                      <a:pt x="6476" y="44685"/>
                      <a:pt x="1590" y="36026"/>
                    </a:cubicBezTo>
                    <a:cubicBezTo>
                      <a:pt x="-1325" y="30712"/>
                      <a:pt x="561" y="25568"/>
                      <a:pt x="1075" y="2008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9" name="任意多边形: 形状 1838">
                <a:extLst>
                  <a:ext uri="{FF2B5EF4-FFF2-40B4-BE49-F238E27FC236}">
                    <a16:creationId xmlns:a16="http://schemas.microsoft.com/office/drawing/2014/main" id="{933ECFCD-41FC-B40D-4DE7-AF18AF4789DA}"/>
                  </a:ext>
                </a:extLst>
              </p:cNvPr>
              <p:cNvSpPr/>
              <p:nvPr/>
            </p:nvSpPr>
            <p:spPr>
              <a:xfrm>
                <a:off x="8449600" y="2359479"/>
                <a:ext cx="27199" cy="44375"/>
              </a:xfrm>
              <a:custGeom>
                <a:avLst/>
                <a:gdLst>
                  <a:gd name="connsiteX0" fmla="*/ 1779 w 27199"/>
                  <a:gd name="connsiteY0" fmla="*/ 19046 h 44375"/>
                  <a:gd name="connsiteX1" fmla="*/ 10866 w 27199"/>
                  <a:gd name="connsiteY1" fmla="*/ 1901 h 44375"/>
                  <a:gd name="connsiteX2" fmla="*/ 25354 w 27199"/>
                  <a:gd name="connsiteY2" fmla="*/ 5673 h 44375"/>
                  <a:gd name="connsiteX3" fmla="*/ 26468 w 27199"/>
                  <a:gd name="connsiteY3" fmla="*/ 22475 h 44375"/>
                  <a:gd name="connsiteX4" fmla="*/ 21668 w 27199"/>
                  <a:gd name="connsiteY4" fmla="*/ 39877 h 44375"/>
                  <a:gd name="connsiteX5" fmla="*/ 2980 w 27199"/>
                  <a:gd name="connsiteY5" fmla="*/ 39877 h 44375"/>
                  <a:gd name="connsiteX6" fmla="*/ 1779 w 27199"/>
                  <a:gd name="connsiteY6" fmla="*/ 19046 h 4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199" h="44375">
                    <a:moveTo>
                      <a:pt x="1779" y="19046"/>
                    </a:moveTo>
                    <a:cubicBezTo>
                      <a:pt x="3322" y="12788"/>
                      <a:pt x="5380" y="5844"/>
                      <a:pt x="10866" y="1901"/>
                    </a:cubicBezTo>
                    <a:cubicBezTo>
                      <a:pt x="16181" y="-1871"/>
                      <a:pt x="22439" y="272"/>
                      <a:pt x="25354" y="5673"/>
                    </a:cubicBezTo>
                    <a:cubicBezTo>
                      <a:pt x="28011" y="10645"/>
                      <a:pt x="27239" y="17074"/>
                      <a:pt x="26468" y="22475"/>
                    </a:cubicBezTo>
                    <a:cubicBezTo>
                      <a:pt x="25696" y="28476"/>
                      <a:pt x="26211" y="35334"/>
                      <a:pt x="21668" y="39877"/>
                    </a:cubicBezTo>
                    <a:cubicBezTo>
                      <a:pt x="16781" y="44849"/>
                      <a:pt x="7609" y="46821"/>
                      <a:pt x="2980" y="39877"/>
                    </a:cubicBezTo>
                    <a:cubicBezTo>
                      <a:pt x="-1478" y="33019"/>
                      <a:pt x="-107" y="26590"/>
                      <a:pt x="1779" y="1904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0" name="任意多边形: 形状 1839">
                <a:extLst>
                  <a:ext uri="{FF2B5EF4-FFF2-40B4-BE49-F238E27FC236}">
                    <a16:creationId xmlns:a16="http://schemas.microsoft.com/office/drawing/2014/main" id="{D013BEA6-C3B9-993B-AB3F-035A3B594E57}"/>
                  </a:ext>
                </a:extLst>
              </p:cNvPr>
              <p:cNvSpPr/>
              <p:nvPr/>
            </p:nvSpPr>
            <p:spPr>
              <a:xfrm>
                <a:off x="8286401" y="2496914"/>
                <a:ext cx="29448" cy="39169"/>
              </a:xfrm>
              <a:custGeom>
                <a:avLst/>
                <a:gdLst>
                  <a:gd name="connsiteX0" fmla="*/ 1073 w 29448"/>
                  <a:gd name="connsiteY0" fmla="*/ 7027 h 39169"/>
                  <a:gd name="connsiteX1" fmla="*/ 13332 w 29448"/>
                  <a:gd name="connsiteY1" fmla="*/ 84 h 39169"/>
                  <a:gd name="connsiteX2" fmla="*/ 27047 w 29448"/>
                  <a:gd name="connsiteY2" fmla="*/ 12171 h 39169"/>
                  <a:gd name="connsiteX3" fmla="*/ 26190 w 29448"/>
                  <a:gd name="connsiteY3" fmla="*/ 34031 h 39169"/>
                  <a:gd name="connsiteX4" fmla="*/ 7673 w 29448"/>
                  <a:gd name="connsiteY4" fmla="*/ 36431 h 39169"/>
                  <a:gd name="connsiteX5" fmla="*/ 1673 w 29448"/>
                  <a:gd name="connsiteY5" fmla="*/ 26573 h 39169"/>
                  <a:gd name="connsiteX6" fmla="*/ 730 w 29448"/>
                  <a:gd name="connsiteY6" fmla="*/ 20572 h 39169"/>
                  <a:gd name="connsiteX7" fmla="*/ 1073 w 29448"/>
                  <a:gd name="connsiteY7" fmla="*/ 7027 h 3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48" h="39169">
                    <a:moveTo>
                      <a:pt x="1073" y="7027"/>
                    </a:moveTo>
                    <a:cubicBezTo>
                      <a:pt x="2616" y="2141"/>
                      <a:pt x="8617" y="-516"/>
                      <a:pt x="13332" y="84"/>
                    </a:cubicBezTo>
                    <a:cubicBezTo>
                      <a:pt x="20018" y="941"/>
                      <a:pt x="24562" y="6256"/>
                      <a:pt x="27047" y="12171"/>
                    </a:cubicBezTo>
                    <a:cubicBezTo>
                      <a:pt x="30048" y="19286"/>
                      <a:pt x="30733" y="27516"/>
                      <a:pt x="26190" y="34031"/>
                    </a:cubicBezTo>
                    <a:cubicBezTo>
                      <a:pt x="22161" y="39774"/>
                      <a:pt x="12989" y="40889"/>
                      <a:pt x="7673" y="36431"/>
                    </a:cubicBezTo>
                    <a:cubicBezTo>
                      <a:pt x="4502" y="33774"/>
                      <a:pt x="2187" y="30773"/>
                      <a:pt x="1673" y="26573"/>
                    </a:cubicBezTo>
                    <a:cubicBezTo>
                      <a:pt x="1416" y="24601"/>
                      <a:pt x="1073" y="22544"/>
                      <a:pt x="730" y="20572"/>
                    </a:cubicBezTo>
                    <a:cubicBezTo>
                      <a:pt x="-213" y="15943"/>
                      <a:pt x="-385" y="11485"/>
                      <a:pt x="1073" y="702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1" name="任意多边形: 形状 1840">
                <a:extLst>
                  <a:ext uri="{FF2B5EF4-FFF2-40B4-BE49-F238E27FC236}">
                    <a16:creationId xmlns:a16="http://schemas.microsoft.com/office/drawing/2014/main" id="{495D49BE-0573-F49C-001F-9ED8BC70832A}"/>
                  </a:ext>
                </a:extLst>
              </p:cNvPr>
              <p:cNvSpPr/>
              <p:nvPr/>
            </p:nvSpPr>
            <p:spPr>
              <a:xfrm>
                <a:off x="8230276" y="2747654"/>
                <a:ext cx="38463" cy="28240"/>
              </a:xfrm>
              <a:custGeom>
                <a:avLst/>
                <a:gdLst>
                  <a:gd name="connsiteX0" fmla="*/ 3620 w 38463"/>
                  <a:gd name="connsiteY0" fmla="*/ 3433 h 28240"/>
                  <a:gd name="connsiteX1" fmla="*/ 27022 w 38463"/>
                  <a:gd name="connsiteY1" fmla="*/ 1975 h 28240"/>
                  <a:gd name="connsiteX2" fmla="*/ 38252 w 38463"/>
                  <a:gd name="connsiteY2" fmla="*/ 13376 h 28240"/>
                  <a:gd name="connsiteX3" fmla="*/ 33195 w 38463"/>
                  <a:gd name="connsiteY3" fmla="*/ 25549 h 28240"/>
                  <a:gd name="connsiteX4" fmla="*/ 19993 w 38463"/>
                  <a:gd name="connsiteY4" fmla="*/ 27264 h 28240"/>
                  <a:gd name="connsiteX5" fmla="*/ 705 w 38463"/>
                  <a:gd name="connsiteY5" fmla="*/ 14577 h 28240"/>
                  <a:gd name="connsiteX6" fmla="*/ 3620 w 38463"/>
                  <a:gd name="connsiteY6" fmla="*/ 3433 h 2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463" h="28240">
                    <a:moveTo>
                      <a:pt x="3620" y="3433"/>
                    </a:moveTo>
                    <a:cubicBezTo>
                      <a:pt x="10049" y="-1883"/>
                      <a:pt x="19650" y="89"/>
                      <a:pt x="27022" y="1975"/>
                    </a:cubicBezTo>
                    <a:cubicBezTo>
                      <a:pt x="33023" y="3604"/>
                      <a:pt x="37052" y="7033"/>
                      <a:pt x="38252" y="13376"/>
                    </a:cubicBezTo>
                    <a:cubicBezTo>
                      <a:pt x="39195" y="18434"/>
                      <a:pt x="36881" y="22292"/>
                      <a:pt x="33195" y="25549"/>
                    </a:cubicBezTo>
                    <a:cubicBezTo>
                      <a:pt x="29680" y="28721"/>
                      <a:pt x="24193" y="28807"/>
                      <a:pt x="19993" y="27264"/>
                    </a:cubicBezTo>
                    <a:cubicBezTo>
                      <a:pt x="12792" y="24521"/>
                      <a:pt x="3877" y="22549"/>
                      <a:pt x="705" y="14577"/>
                    </a:cubicBezTo>
                    <a:cubicBezTo>
                      <a:pt x="-924" y="10462"/>
                      <a:pt x="362" y="6176"/>
                      <a:pt x="3620" y="343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2" name="任意多边形: 形状 1841">
                <a:extLst>
                  <a:ext uri="{FF2B5EF4-FFF2-40B4-BE49-F238E27FC236}">
                    <a16:creationId xmlns:a16="http://schemas.microsoft.com/office/drawing/2014/main" id="{8EC6265E-E6CC-743B-E028-2FD66FE868F2}"/>
                  </a:ext>
                </a:extLst>
              </p:cNvPr>
              <p:cNvSpPr/>
              <p:nvPr/>
            </p:nvSpPr>
            <p:spPr>
              <a:xfrm>
                <a:off x="8189556" y="2707856"/>
                <a:ext cx="37971" cy="29008"/>
              </a:xfrm>
              <a:custGeom>
                <a:avLst/>
                <a:gdLst>
                  <a:gd name="connsiteX0" fmla="*/ 3534 w 37971"/>
                  <a:gd name="connsiteY0" fmla="*/ 3454 h 29008"/>
                  <a:gd name="connsiteX1" fmla="*/ 30194 w 37971"/>
                  <a:gd name="connsiteY1" fmla="*/ 4312 h 29008"/>
                  <a:gd name="connsiteX2" fmla="*/ 36967 w 37971"/>
                  <a:gd name="connsiteY2" fmla="*/ 21028 h 29008"/>
                  <a:gd name="connsiteX3" fmla="*/ 20251 w 37971"/>
                  <a:gd name="connsiteY3" fmla="*/ 27800 h 29008"/>
                  <a:gd name="connsiteX4" fmla="*/ 11335 w 37971"/>
                  <a:gd name="connsiteY4" fmla="*/ 23514 h 29008"/>
                  <a:gd name="connsiteX5" fmla="*/ 791 w 37971"/>
                  <a:gd name="connsiteY5" fmla="*/ 13913 h 29008"/>
                  <a:gd name="connsiteX6" fmla="*/ 3534 w 37971"/>
                  <a:gd name="connsiteY6" fmla="*/ 3454 h 29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971" h="29008">
                    <a:moveTo>
                      <a:pt x="3534" y="3454"/>
                    </a:moveTo>
                    <a:cubicBezTo>
                      <a:pt x="11335" y="-2547"/>
                      <a:pt x="22136" y="282"/>
                      <a:pt x="30194" y="4312"/>
                    </a:cubicBezTo>
                    <a:cubicBezTo>
                      <a:pt x="36367" y="7398"/>
                      <a:pt x="39796" y="14341"/>
                      <a:pt x="36967" y="21028"/>
                    </a:cubicBezTo>
                    <a:cubicBezTo>
                      <a:pt x="34481" y="26857"/>
                      <a:pt x="26337" y="31229"/>
                      <a:pt x="20251" y="27800"/>
                    </a:cubicBezTo>
                    <a:cubicBezTo>
                      <a:pt x="17422" y="26171"/>
                      <a:pt x="14336" y="24885"/>
                      <a:pt x="11335" y="23514"/>
                    </a:cubicBezTo>
                    <a:cubicBezTo>
                      <a:pt x="6620" y="21371"/>
                      <a:pt x="3277" y="18456"/>
                      <a:pt x="791" y="13913"/>
                    </a:cubicBezTo>
                    <a:cubicBezTo>
                      <a:pt x="-1095" y="10398"/>
                      <a:pt x="619" y="5683"/>
                      <a:pt x="3534" y="345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3" name="任意多边形: 形状 1842">
                <a:extLst>
                  <a:ext uri="{FF2B5EF4-FFF2-40B4-BE49-F238E27FC236}">
                    <a16:creationId xmlns:a16="http://schemas.microsoft.com/office/drawing/2014/main" id="{8D8CE1F8-52DC-6B6F-71B8-4270FF19E1D2}"/>
                  </a:ext>
                </a:extLst>
              </p:cNvPr>
              <p:cNvSpPr/>
              <p:nvPr/>
            </p:nvSpPr>
            <p:spPr>
              <a:xfrm>
                <a:off x="8279357" y="2698885"/>
                <a:ext cx="47040" cy="35725"/>
              </a:xfrm>
              <a:custGeom>
                <a:avLst/>
                <a:gdLst>
                  <a:gd name="connsiteX0" fmla="*/ 1344 w 47040"/>
                  <a:gd name="connsiteY0" fmla="*/ 9939 h 35725"/>
                  <a:gd name="connsiteX1" fmla="*/ 31947 w 47040"/>
                  <a:gd name="connsiteY1" fmla="*/ 852 h 35725"/>
                  <a:gd name="connsiteX2" fmla="*/ 46863 w 47040"/>
                  <a:gd name="connsiteY2" fmla="*/ 20826 h 35725"/>
                  <a:gd name="connsiteX3" fmla="*/ 22518 w 47040"/>
                  <a:gd name="connsiteY3" fmla="*/ 34542 h 35725"/>
                  <a:gd name="connsiteX4" fmla="*/ 12402 w 47040"/>
                  <a:gd name="connsiteY4" fmla="*/ 30684 h 35725"/>
                  <a:gd name="connsiteX5" fmla="*/ 1344 w 47040"/>
                  <a:gd name="connsiteY5" fmla="*/ 9939 h 3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40" h="35725">
                    <a:moveTo>
                      <a:pt x="1344" y="9939"/>
                    </a:moveTo>
                    <a:cubicBezTo>
                      <a:pt x="7602" y="-1548"/>
                      <a:pt x="20717" y="-605"/>
                      <a:pt x="31947" y="852"/>
                    </a:cubicBezTo>
                    <a:cubicBezTo>
                      <a:pt x="41463" y="2138"/>
                      <a:pt x="48235" y="11396"/>
                      <a:pt x="46863" y="20826"/>
                    </a:cubicBezTo>
                    <a:cubicBezTo>
                      <a:pt x="45235" y="32570"/>
                      <a:pt x="33148" y="38400"/>
                      <a:pt x="22518" y="34542"/>
                    </a:cubicBezTo>
                    <a:cubicBezTo>
                      <a:pt x="19089" y="33342"/>
                      <a:pt x="15746" y="32227"/>
                      <a:pt x="12402" y="30684"/>
                    </a:cubicBezTo>
                    <a:cubicBezTo>
                      <a:pt x="5287" y="27427"/>
                      <a:pt x="-3371" y="18597"/>
                      <a:pt x="1344" y="993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4" name="任意多边形: 形状 1843">
                <a:extLst>
                  <a:ext uri="{FF2B5EF4-FFF2-40B4-BE49-F238E27FC236}">
                    <a16:creationId xmlns:a16="http://schemas.microsoft.com/office/drawing/2014/main" id="{BE0E6F5B-A4E0-3F5D-36D2-4650BA5001C9}"/>
                  </a:ext>
                </a:extLst>
              </p:cNvPr>
              <p:cNvSpPr/>
              <p:nvPr/>
            </p:nvSpPr>
            <p:spPr>
              <a:xfrm>
                <a:off x="8308529" y="2614527"/>
                <a:ext cx="45964" cy="46894"/>
              </a:xfrm>
              <a:custGeom>
                <a:avLst/>
                <a:gdLst>
                  <a:gd name="connsiteX0" fmla="*/ 18463 w 45964"/>
                  <a:gd name="connsiteY0" fmla="*/ 85 h 46894"/>
                  <a:gd name="connsiteX1" fmla="*/ 45638 w 45964"/>
                  <a:gd name="connsiteY1" fmla="*/ 25888 h 46894"/>
                  <a:gd name="connsiteX2" fmla="*/ 34408 w 45964"/>
                  <a:gd name="connsiteY2" fmla="*/ 45433 h 46894"/>
                  <a:gd name="connsiteX3" fmla="*/ 12548 w 45964"/>
                  <a:gd name="connsiteY3" fmla="*/ 39604 h 46894"/>
                  <a:gd name="connsiteX4" fmla="*/ 8862 w 45964"/>
                  <a:gd name="connsiteY4" fmla="*/ 33689 h 46894"/>
                  <a:gd name="connsiteX5" fmla="*/ 8348 w 45964"/>
                  <a:gd name="connsiteY5" fmla="*/ 33174 h 46894"/>
                  <a:gd name="connsiteX6" fmla="*/ 3376 w 45964"/>
                  <a:gd name="connsiteY6" fmla="*/ 26145 h 46894"/>
                  <a:gd name="connsiteX7" fmla="*/ 18463 w 45964"/>
                  <a:gd name="connsiteY7" fmla="*/ 85 h 46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964" h="46894">
                    <a:moveTo>
                      <a:pt x="18463" y="85"/>
                    </a:moveTo>
                    <a:cubicBezTo>
                      <a:pt x="32008" y="1370"/>
                      <a:pt x="42810" y="13115"/>
                      <a:pt x="45638" y="25888"/>
                    </a:cubicBezTo>
                    <a:cubicBezTo>
                      <a:pt x="47439" y="33860"/>
                      <a:pt x="41524" y="42433"/>
                      <a:pt x="34408" y="45433"/>
                    </a:cubicBezTo>
                    <a:cubicBezTo>
                      <a:pt x="26093" y="48948"/>
                      <a:pt x="18378" y="45776"/>
                      <a:pt x="12548" y="39604"/>
                    </a:cubicBezTo>
                    <a:cubicBezTo>
                      <a:pt x="10920" y="37889"/>
                      <a:pt x="9977" y="35746"/>
                      <a:pt x="8862" y="33689"/>
                    </a:cubicBezTo>
                    <a:cubicBezTo>
                      <a:pt x="11606" y="38918"/>
                      <a:pt x="9119" y="34289"/>
                      <a:pt x="8348" y="33174"/>
                    </a:cubicBezTo>
                    <a:cubicBezTo>
                      <a:pt x="6719" y="30774"/>
                      <a:pt x="5090" y="28374"/>
                      <a:pt x="3376" y="26145"/>
                    </a:cubicBezTo>
                    <a:cubicBezTo>
                      <a:pt x="-5539" y="14315"/>
                      <a:pt x="4490" y="-1287"/>
                      <a:pt x="18463" y="8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5" name="任意多边形: 形状 1844">
                <a:extLst>
                  <a:ext uri="{FF2B5EF4-FFF2-40B4-BE49-F238E27FC236}">
                    <a16:creationId xmlns:a16="http://schemas.microsoft.com/office/drawing/2014/main" id="{54FC9B0A-11E8-E430-ABB4-46028D00B3DB}"/>
                  </a:ext>
                </a:extLst>
              </p:cNvPr>
              <p:cNvSpPr/>
              <p:nvPr/>
            </p:nvSpPr>
            <p:spPr>
              <a:xfrm>
                <a:off x="8330007" y="2550960"/>
                <a:ext cx="40078" cy="53200"/>
              </a:xfrm>
              <a:custGeom>
                <a:avLst/>
                <a:gdLst>
                  <a:gd name="connsiteX0" fmla="*/ 2558 w 40078"/>
                  <a:gd name="connsiteY0" fmla="*/ 9046 h 53200"/>
                  <a:gd name="connsiteX1" fmla="*/ 28446 w 40078"/>
                  <a:gd name="connsiteY1" fmla="*/ 5702 h 53200"/>
                  <a:gd name="connsiteX2" fmla="*/ 38991 w 40078"/>
                  <a:gd name="connsiteY2" fmla="*/ 27819 h 53200"/>
                  <a:gd name="connsiteX3" fmla="*/ 29132 w 40078"/>
                  <a:gd name="connsiteY3" fmla="*/ 51908 h 53200"/>
                  <a:gd name="connsiteX4" fmla="*/ 5044 w 40078"/>
                  <a:gd name="connsiteY4" fmla="*/ 42050 h 53200"/>
                  <a:gd name="connsiteX5" fmla="*/ 3415 w 40078"/>
                  <a:gd name="connsiteY5" fmla="*/ 36220 h 53200"/>
                  <a:gd name="connsiteX6" fmla="*/ 3157 w 40078"/>
                  <a:gd name="connsiteY6" fmla="*/ 35363 h 53200"/>
                  <a:gd name="connsiteX7" fmla="*/ 757 w 40078"/>
                  <a:gd name="connsiteY7" fmla="*/ 26276 h 53200"/>
                  <a:gd name="connsiteX8" fmla="*/ 2558 w 40078"/>
                  <a:gd name="connsiteY8" fmla="*/ 9046 h 5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78" h="53200">
                    <a:moveTo>
                      <a:pt x="2558" y="9046"/>
                    </a:moveTo>
                    <a:cubicBezTo>
                      <a:pt x="8044" y="-1242"/>
                      <a:pt x="20560" y="-3299"/>
                      <a:pt x="28446" y="5702"/>
                    </a:cubicBezTo>
                    <a:cubicBezTo>
                      <a:pt x="33761" y="11703"/>
                      <a:pt x="36676" y="20104"/>
                      <a:pt x="38991" y="27819"/>
                    </a:cubicBezTo>
                    <a:cubicBezTo>
                      <a:pt x="41905" y="37421"/>
                      <a:pt x="39076" y="47793"/>
                      <a:pt x="29132" y="51908"/>
                    </a:cubicBezTo>
                    <a:cubicBezTo>
                      <a:pt x="20646" y="55423"/>
                      <a:pt x="7873" y="51651"/>
                      <a:pt x="5044" y="42050"/>
                    </a:cubicBezTo>
                    <a:cubicBezTo>
                      <a:pt x="4443" y="40078"/>
                      <a:pt x="3929" y="38192"/>
                      <a:pt x="3415" y="36220"/>
                    </a:cubicBezTo>
                    <a:cubicBezTo>
                      <a:pt x="3329" y="35792"/>
                      <a:pt x="3243" y="35535"/>
                      <a:pt x="3157" y="35363"/>
                    </a:cubicBezTo>
                    <a:cubicBezTo>
                      <a:pt x="2386" y="32363"/>
                      <a:pt x="1529" y="29362"/>
                      <a:pt x="757" y="26276"/>
                    </a:cubicBezTo>
                    <a:cubicBezTo>
                      <a:pt x="-614" y="20618"/>
                      <a:pt x="-186" y="14275"/>
                      <a:pt x="2558" y="904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6" name="任意多边形: 形状 1845">
                <a:extLst>
                  <a:ext uri="{FF2B5EF4-FFF2-40B4-BE49-F238E27FC236}">
                    <a16:creationId xmlns:a16="http://schemas.microsoft.com/office/drawing/2014/main" id="{03CC5375-6456-0C6F-4C20-72DE49563AEE}"/>
                  </a:ext>
                </a:extLst>
              </p:cNvPr>
              <p:cNvSpPr/>
              <p:nvPr/>
            </p:nvSpPr>
            <p:spPr>
              <a:xfrm>
                <a:off x="8262070" y="2557179"/>
                <a:ext cx="39173" cy="48461"/>
              </a:xfrm>
              <a:custGeom>
                <a:avLst/>
                <a:gdLst>
                  <a:gd name="connsiteX0" fmla="*/ 13231 w 39173"/>
                  <a:gd name="connsiteY0" fmla="*/ 341 h 48461"/>
                  <a:gd name="connsiteX1" fmla="*/ 31405 w 39173"/>
                  <a:gd name="connsiteY1" fmla="*/ 9770 h 48461"/>
                  <a:gd name="connsiteX2" fmla="*/ 38948 w 39173"/>
                  <a:gd name="connsiteY2" fmla="*/ 28973 h 48461"/>
                  <a:gd name="connsiteX3" fmla="*/ 28490 w 39173"/>
                  <a:gd name="connsiteY3" fmla="*/ 47146 h 48461"/>
                  <a:gd name="connsiteX4" fmla="*/ 5858 w 39173"/>
                  <a:gd name="connsiteY4" fmla="*/ 37888 h 48461"/>
                  <a:gd name="connsiteX5" fmla="*/ 458 w 39173"/>
                  <a:gd name="connsiteY5" fmla="*/ 21086 h 48461"/>
                  <a:gd name="connsiteX6" fmla="*/ 13231 w 39173"/>
                  <a:gd name="connsiteY6" fmla="*/ 341 h 48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173" h="48461">
                    <a:moveTo>
                      <a:pt x="13231" y="341"/>
                    </a:moveTo>
                    <a:cubicBezTo>
                      <a:pt x="20518" y="-1460"/>
                      <a:pt x="27633" y="4198"/>
                      <a:pt x="31405" y="9770"/>
                    </a:cubicBezTo>
                    <a:cubicBezTo>
                      <a:pt x="35262" y="15428"/>
                      <a:pt x="37748" y="22286"/>
                      <a:pt x="38948" y="28973"/>
                    </a:cubicBezTo>
                    <a:cubicBezTo>
                      <a:pt x="40320" y="36516"/>
                      <a:pt x="35262" y="44232"/>
                      <a:pt x="28490" y="47146"/>
                    </a:cubicBezTo>
                    <a:cubicBezTo>
                      <a:pt x="19660" y="50833"/>
                      <a:pt x="9630" y="46461"/>
                      <a:pt x="5858" y="37888"/>
                    </a:cubicBezTo>
                    <a:cubicBezTo>
                      <a:pt x="3544" y="32659"/>
                      <a:pt x="1744" y="26744"/>
                      <a:pt x="458" y="21086"/>
                    </a:cubicBezTo>
                    <a:cubicBezTo>
                      <a:pt x="-1685" y="11313"/>
                      <a:pt x="3887" y="2741"/>
                      <a:pt x="13231" y="34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7" name="任意多边形: 形状 1846">
                <a:extLst>
                  <a:ext uri="{FF2B5EF4-FFF2-40B4-BE49-F238E27FC236}">
                    <a16:creationId xmlns:a16="http://schemas.microsoft.com/office/drawing/2014/main" id="{EC71E5B4-FF2F-68DC-8C4C-B0985A02E86B}"/>
                  </a:ext>
                </a:extLst>
              </p:cNvPr>
              <p:cNvSpPr/>
              <p:nvPr/>
            </p:nvSpPr>
            <p:spPr>
              <a:xfrm>
                <a:off x="8368303" y="2822181"/>
                <a:ext cx="46773" cy="38172"/>
              </a:xfrm>
              <a:custGeom>
                <a:avLst/>
                <a:gdLst>
                  <a:gd name="connsiteX0" fmla="*/ 2838 w 46773"/>
                  <a:gd name="connsiteY0" fmla="*/ 12487 h 38172"/>
                  <a:gd name="connsiteX1" fmla="*/ 14239 w 46773"/>
                  <a:gd name="connsiteY1" fmla="*/ 4601 h 38172"/>
                  <a:gd name="connsiteX2" fmla="*/ 26841 w 46773"/>
                  <a:gd name="connsiteY2" fmla="*/ 228 h 38172"/>
                  <a:gd name="connsiteX3" fmla="*/ 40043 w 46773"/>
                  <a:gd name="connsiteY3" fmla="*/ 32204 h 38172"/>
                  <a:gd name="connsiteX4" fmla="*/ 2838 w 46773"/>
                  <a:gd name="connsiteY4" fmla="*/ 29804 h 38172"/>
                  <a:gd name="connsiteX5" fmla="*/ 2838 w 46773"/>
                  <a:gd name="connsiteY5" fmla="*/ 12487 h 38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73" h="38172">
                    <a:moveTo>
                      <a:pt x="2838" y="12487"/>
                    </a:moveTo>
                    <a:cubicBezTo>
                      <a:pt x="5581" y="8801"/>
                      <a:pt x="9953" y="6144"/>
                      <a:pt x="14239" y="4601"/>
                    </a:cubicBezTo>
                    <a:cubicBezTo>
                      <a:pt x="18526" y="3058"/>
                      <a:pt x="22297" y="1000"/>
                      <a:pt x="26841" y="228"/>
                    </a:cubicBezTo>
                    <a:cubicBezTo>
                      <a:pt x="44586" y="-2600"/>
                      <a:pt x="54016" y="21574"/>
                      <a:pt x="40043" y="32204"/>
                    </a:cubicBezTo>
                    <a:cubicBezTo>
                      <a:pt x="30699" y="39319"/>
                      <a:pt x="9867" y="41805"/>
                      <a:pt x="2838" y="29804"/>
                    </a:cubicBezTo>
                    <a:cubicBezTo>
                      <a:pt x="-505" y="24060"/>
                      <a:pt x="-1363" y="18059"/>
                      <a:pt x="2838" y="1248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8" name="任意多边形: 形状 1847">
                <a:extLst>
                  <a:ext uri="{FF2B5EF4-FFF2-40B4-BE49-F238E27FC236}">
                    <a16:creationId xmlns:a16="http://schemas.microsoft.com/office/drawing/2014/main" id="{B24BD15D-8B2A-4E86-2DCB-CB48819532B0}"/>
                  </a:ext>
                </a:extLst>
              </p:cNvPr>
              <p:cNvSpPr/>
              <p:nvPr/>
            </p:nvSpPr>
            <p:spPr>
              <a:xfrm>
                <a:off x="8512515" y="2826163"/>
                <a:ext cx="39509" cy="49252"/>
              </a:xfrm>
              <a:custGeom>
                <a:avLst/>
                <a:gdLst>
                  <a:gd name="connsiteX0" fmla="*/ 11388 w 39509"/>
                  <a:gd name="connsiteY0" fmla="*/ 1390 h 49252"/>
                  <a:gd name="connsiteX1" fmla="*/ 35477 w 39509"/>
                  <a:gd name="connsiteY1" fmla="*/ 11248 h 49252"/>
                  <a:gd name="connsiteX2" fmla="*/ 37706 w 39509"/>
                  <a:gd name="connsiteY2" fmla="*/ 18792 h 49252"/>
                  <a:gd name="connsiteX3" fmla="*/ 38392 w 39509"/>
                  <a:gd name="connsiteY3" fmla="*/ 21621 h 49252"/>
                  <a:gd name="connsiteX4" fmla="*/ 39077 w 39509"/>
                  <a:gd name="connsiteY4" fmla="*/ 24364 h 49252"/>
                  <a:gd name="connsiteX5" fmla="*/ 37877 w 39509"/>
                  <a:gd name="connsiteY5" fmla="*/ 39452 h 49252"/>
                  <a:gd name="connsiteX6" fmla="*/ 17046 w 39509"/>
                  <a:gd name="connsiteY6" fmla="*/ 47853 h 49252"/>
                  <a:gd name="connsiteX7" fmla="*/ 4616 w 39509"/>
                  <a:gd name="connsiteY7" fmla="*/ 35079 h 49252"/>
                  <a:gd name="connsiteX8" fmla="*/ 158 w 39509"/>
                  <a:gd name="connsiteY8" fmla="*/ 20764 h 49252"/>
                  <a:gd name="connsiteX9" fmla="*/ 11388 w 39509"/>
                  <a:gd name="connsiteY9" fmla="*/ 1390 h 4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509" h="49252">
                    <a:moveTo>
                      <a:pt x="11388" y="1390"/>
                    </a:moveTo>
                    <a:cubicBezTo>
                      <a:pt x="20646" y="-2468"/>
                      <a:pt x="31619" y="1990"/>
                      <a:pt x="35477" y="11248"/>
                    </a:cubicBezTo>
                    <a:cubicBezTo>
                      <a:pt x="36506" y="13648"/>
                      <a:pt x="37020" y="16306"/>
                      <a:pt x="37706" y="18792"/>
                    </a:cubicBezTo>
                    <a:cubicBezTo>
                      <a:pt x="37963" y="19735"/>
                      <a:pt x="38135" y="20678"/>
                      <a:pt x="38392" y="21621"/>
                    </a:cubicBezTo>
                    <a:cubicBezTo>
                      <a:pt x="37449" y="18020"/>
                      <a:pt x="37706" y="18963"/>
                      <a:pt x="39077" y="24364"/>
                    </a:cubicBezTo>
                    <a:cubicBezTo>
                      <a:pt x="39934" y="29765"/>
                      <a:pt x="39506" y="34222"/>
                      <a:pt x="37877" y="39452"/>
                    </a:cubicBezTo>
                    <a:cubicBezTo>
                      <a:pt x="35562" y="47167"/>
                      <a:pt x="24076" y="51710"/>
                      <a:pt x="17046" y="47853"/>
                    </a:cubicBezTo>
                    <a:cubicBezTo>
                      <a:pt x="11045" y="44509"/>
                      <a:pt x="7873" y="41080"/>
                      <a:pt x="4616" y="35079"/>
                    </a:cubicBezTo>
                    <a:cubicBezTo>
                      <a:pt x="2387" y="30965"/>
                      <a:pt x="844" y="25307"/>
                      <a:pt x="158" y="20764"/>
                    </a:cubicBezTo>
                    <a:cubicBezTo>
                      <a:pt x="-956" y="12705"/>
                      <a:pt x="3930" y="4561"/>
                      <a:pt x="11388" y="139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9" name="任意多边形: 形状 1848">
                <a:extLst>
                  <a:ext uri="{FF2B5EF4-FFF2-40B4-BE49-F238E27FC236}">
                    <a16:creationId xmlns:a16="http://schemas.microsoft.com/office/drawing/2014/main" id="{D2839F39-C091-CB49-D35F-E8736EA08F43}"/>
                  </a:ext>
                </a:extLst>
              </p:cNvPr>
              <p:cNvSpPr/>
              <p:nvPr/>
            </p:nvSpPr>
            <p:spPr>
              <a:xfrm>
                <a:off x="8575723" y="2867430"/>
                <a:ext cx="39376" cy="41391"/>
              </a:xfrm>
              <a:custGeom>
                <a:avLst/>
                <a:gdLst>
                  <a:gd name="connsiteX0" fmla="*/ 3473 w 39376"/>
                  <a:gd name="connsiteY0" fmla="*/ 6415 h 41391"/>
                  <a:gd name="connsiteX1" fmla="*/ 26705 w 39376"/>
                  <a:gd name="connsiteY1" fmla="*/ 3415 h 41391"/>
                  <a:gd name="connsiteX2" fmla="*/ 39306 w 39376"/>
                  <a:gd name="connsiteY2" fmla="*/ 29303 h 41391"/>
                  <a:gd name="connsiteX3" fmla="*/ 23533 w 39376"/>
                  <a:gd name="connsiteY3" fmla="*/ 41133 h 41391"/>
                  <a:gd name="connsiteX4" fmla="*/ 12217 w 39376"/>
                  <a:gd name="connsiteY4" fmla="*/ 35647 h 41391"/>
                  <a:gd name="connsiteX5" fmla="*/ 6731 w 39376"/>
                  <a:gd name="connsiteY5" fmla="*/ 30161 h 41391"/>
                  <a:gd name="connsiteX6" fmla="*/ 7416 w 39376"/>
                  <a:gd name="connsiteY6" fmla="*/ 30761 h 41391"/>
                  <a:gd name="connsiteX7" fmla="*/ 3473 w 39376"/>
                  <a:gd name="connsiteY7" fmla="*/ 26646 h 41391"/>
                  <a:gd name="connsiteX8" fmla="*/ 3473 w 39376"/>
                  <a:gd name="connsiteY8" fmla="*/ 6415 h 41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76" h="41391">
                    <a:moveTo>
                      <a:pt x="3473" y="6415"/>
                    </a:moveTo>
                    <a:cubicBezTo>
                      <a:pt x="8874" y="-615"/>
                      <a:pt x="19675" y="-2243"/>
                      <a:pt x="26705" y="3415"/>
                    </a:cubicBezTo>
                    <a:cubicBezTo>
                      <a:pt x="34420" y="9672"/>
                      <a:pt x="40078" y="19273"/>
                      <a:pt x="39306" y="29303"/>
                    </a:cubicBezTo>
                    <a:cubicBezTo>
                      <a:pt x="38792" y="36418"/>
                      <a:pt x="30648" y="42762"/>
                      <a:pt x="23533" y="41133"/>
                    </a:cubicBezTo>
                    <a:cubicBezTo>
                      <a:pt x="19075" y="40105"/>
                      <a:pt x="15646" y="38562"/>
                      <a:pt x="12217" y="35647"/>
                    </a:cubicBezTo>
                    <a:cubicBezTo>
                      <a:pt x="10246" y="33933"/>
                      <a:pt x="8445" y="32047"/>
                      <a:pt x="6731" y="30161"/>
                    </a:cubicBezTo>
                    <a:cubicBezTo>
                      <a:pt x="5959" y="29303"/>
                      <a:pt x="3559" y="26903"/>
                      <a:pt x="7416" y="30761"/>
                    </a:cubicBezTo>
                    <a:cubicBezTo>
                      <a:pt x="5959" y="29303"/>
                      <a:pt x="4759" y="28103"/>
                      <a:pt x="3473" y="26646"/>
                    </a:cubicBezTo>
                    <a:cubicBezTo>
                      <a:pt x="-1328" y="20988"/>
                      <a:pt x="-984" y="12073"/>
                      <a:pt x="3473" y="641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0" name="任意多边形: 形状 1849">
                <a:extLst>
                  <a:ext uri="{FF2B5EF4-FFF2-40B4-BE49-F238E27FC236}">
                    <a16:creationId xmlns:a16="http://schemas.microsoft.com/office/drawing/2014/main" id="{E170D049-5C3E-DE8C-65CC-0273ADAB1894}"/>
                  </a:ext>
                </a:extLst>
              </p:cNvPr>
              <p:cNvSpPr/>
              <p:nvPr/>
            </p:nvSpPr>
            <p:spPr>
              <a:xfrm>
                <a:off x="8620686" y="2782402"/>
                <a:ext cx="56107" cy="38609"/>
              </a:xfrm>
              <a:custGeom>
                <a:avLst/>
                <a:gdLst>
                  <a:gd name="connsiteX0" fmla="*/ 172 w 56107"/>
                  <a:gd name="connsiteY0" fmla="*/ 16261 h 38609"/>
                  <a:gd name="connsiteX1" fmla="*/ 16373 w 56107"/>
                  <a:gd name="connsiteY1" fmla="*/ 316 h 38609"/>
                  <a:gd name="connsiteX2" fmla="*/ 50835 w 56107"/>
                  <a:gd name="connsiteY2" fmla="*/ 9146 h 38609"/>
                  <a:gd name="connsiteX3" fmla="*/ 50835 w 56107"/>
                  <a:gd name="connsiteY3" fmla="*/ 31178 h 38609"/>
                  <a:gd name="connsiteX4" fmla="*/ 11487 w 56107"/>
                  <a:gd name="connsiteY4" fmla="*/ 36150 h 38609"/>
                  <a:gd name="connsiteX5" fmla="*/ 172 w 56107"/>
                  <a:gd name="connsiteY5" fmla="*/ 16261 h 38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07" h="38609">
                    <a:moveTo>
                      <a:pt x="172" y="16261"/>
                    </a:moveTo>
                    <a:cubicBezTo>
                      <a:pt x="1371" y="8032"/>
                      <a:pt x="8058" y="1345"/>
                      <a:pt x="16373" y="316"/>
                    </a:cubicBezTo>
                    <a:cubicBezTo>
                      <a:pt x="27261" y="-969"/>
                      <a:pt x="42434" y="1603"/>
                      <a:pt x="50835" y="9146"/>
                    </a:cubicBezTo>
                    <a:cubicBezTo>
                      <a:pt x="57950" y="15404"/>
                      <a:pt x="57779" y="24834"/>
                      <a:pt x="50835" y="31178"/>
                    </a:cubicBezTo>
                    <a:cubicBezTo>
                      <a:pt x="40805" y="40264"/>
                      <a:pt x="23489" y="39836"/>
                      <a:pt x="11487" y="36150"/>
                    </a:cubicBezTo>
                    <a:cubicBezTo>
                      <a:pt x="3429" y="33749"/>
                      <a:pt x="-943" y="23891"/>
                      <a:pt x="172" y="1626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1" name="任意多边形: 形状 1850">
                <a:extLst>
                  <a:ext uri="{FF2B5EF4-FFF2-40B4-BE49-F238E27FC236}">
                    <a16:creationId xmlns:a16="http://schemas.microsoft.com/office/drawing/2014/main" id="{D8935F94-A89C-94BE-F134-93882347D197}"/>
                  </a:ext>
                </a:extLst>
              </p:cNvPr>
              <p:cNvSpPr/>
              <p:nvPr/>
            </p:nvSpPr>
            <p:spPr>
              <a:xfrm>
                <a:off x="8661549" y="2715420"/>
                <a:ext cx="52936" cy="42225"/>
              </a:xfrm>
              <a:custGeom>
                <a:avLst/>
                <a:gdLst>
                  <a:gd name="connsiteX0" fmla="*/ 6715 w 52936"/>
                  <a:gd name="connsiteY0" fmla="*/ 10206 h 42225"/>
                  <a:gd name="connsiteX1" fmla="*/ 52921 w 52936"/>
                  <a:gd name="connsiteY1" fmla="*/ 16206 h 42225"/>
                  <a:gd name="connsiteX2" fmla="*/ 40062 w 52936"/>
                  <a:gd name="connsiteY2" fmla="*/ 32666 h 42225"/>
                  <a:gd name="connsiteX3" fmla="*/ 19831 w 52936"/>
                  <a:gd name="connsiteY3" fmla="*/ 42010 h 42225"/>
                  <a:gd name="connsiteX4" fmla="*/ 6715 w 52936"/>
                  <a:gd name="connsiteY4" fmla="*/ 10206 h 4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936" h="42225">
                    <a:moveTo>
                      <a:pt x="6715" y="10206"/>
                    </a:moveTo>
                    <a:cubicBezTo>
                      <a:pt x="18888" y="1033"/>
                      <a:pt x="53778" y="-9682"/>
                      <a:pt x="52921" y="16206"/>
                    </a:cubicBezTo>
                    <a:cubicBezTo>
                      <a:pt x="52664" y="23407"/>
                      <a:pt x="45806" y="29322"/>
                      <a:pt x="40062" y="32666"/>
                    </a:cubicBezTo>
                    <a:cubicBezTo>
                      <a:pt x="33461" y="36523"/>
                      <a:pt x="27461" y="40809"/>
                      <a:pt x="19831" y="42010"/>
                    </a:cubicBezTo>
                    <a:cubicBezTo>
                      <a:pt x="2257" y="44753"/>
                      <a:pt x="-7258" y="20664"/>
                      <a:pt x="6715" y="1020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2" name="任意多边形: 形状 1851">
                <a:extLst>
                  <a:ext uri="{FF2B5EF4-FFF2-40B4-BE49-F238E27FC236}">
                    <a16:creationId xmlns:a16="http://schemas.microsoft.com/office/drawing/2014/main" id="{3E3BCBF4-361E-1148-EB72-87146B56BA3D}"/>
                  </a:ext>
                </a:extLst>
              </p:cNvPr>
              <p:cNvSpPr/>
              <p:nvPr/>
            </p:nvSpPr>
            <p:spPr>
              <a:xfrm>
                <a:off x="8716227" y="2755271"/>
                <a:ext cx="48000" cy="40244"/>
              </a:xfrm>
              <a:custGeom>
                <a:avLst/>
                <a:gdLst>
                  <a:gd name="connsiteX0" fmla="*/ 1415 w 48000"/>
                  <a:gd name="connsiteY0" fmla="*/ 15189 h 40244"/>
                  <a:gd name="connsiteX1" fmla="*/ 11102 w 48000"/>
                  <a:gd name="connsiteY1" fmla="*/ 5588 h 40244"/>
                  <a:gd name="connsiteX2" fmla="*/ 39477 w 48000"/>
                  <a:gd name="connsiteY2" fmla="*/ 2159 h 40244"/>
                  <a:gd name="connsiteX3" fmla="*/ 46849 w 48000"/>
                  <a:gd name="connsiteY3" fmla="*/ 20504 h 40244"/>
                  <a:gd name="connsiteX4" fmla="*/ 25161 w 48000"/>
                  <a:gd name="connsiteY4" fmla="*/ 39021 h 40244"/>
                  <a:gd name="connsiteX5" fmla="*/ 1415 w 48000"/>
                  <a:gd name="connsiteY5" fmla="*/ 29334 h 40244"/>
                  <a:gd name="connsiteX6" fmla="*/ 1415 w 48000"/>
                  <a:gd name="connsiteY6" fmla="*/ 15189 h 40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000" h="40244">
                    <a:moveTo>
                      <a:pt x="1415" y="15189"/>
                    </a:moveTo>
                    <a:cubicBezTo>
                      <a:pt x="3472" y="10389"/>
                      <a:pt x="6815" y="8074"/>
                      <a:pt x="11102" y="5588"/>
                    </a:cubicBezTo>
                    <a:cubicBezTo>
                      <a:pt x="18817" y="1131"/>
                      <a:pt x="31161" y="-2470"/>
                      <a:pt x="39477" y="2159"/>
                    </a:cubicBezTo>
                    <a:cubicBezTo>
                      <a:pt x="46078" y="5845"/>
                      <a:pt x="50106" y="12875"/>
                      <a:pt x="46849" y="20504"/>
                    </a:cubicBezTo>
                    <a:cubicBezTo>
                      <a:pt x="43334" y="28820"/>
                      <a:pt x="33476" y="36020"/>
                      <a:pt x="25161" y="39021"/>
                    </a:cubicBezTo>
                    <a:cubicBezTo>
                      <a:pt x="15902" y="42364"/>
                      <a:pt x="5358" y="38764"/>
                      <a:pt x="1415" y="29334"/>
                    </a:cubicBezTo>
                    <a:cubicBezTo>
                      <a:pt x="-472" y="24790"/>
                      <a:pt x="-472" y="19647"/>
                      <a:pt x="1415" y="1518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3" name="任意多边形: 形状 1852">
                <a:extLst>
                  <a:ext uri="{FF2B5EF4-FFF2-40B4-BE49-F238E27FC236}">
                    <a16:creationId xmlns:a16="http://schemas.microsoft.com/office/drawing/2014/main" id="{E29693A0-53DC-127B-38F1-F4B2F0F70FB2}"/>
                  </a:ext>
                </a:extLst>
              </p:cNvPr>
              <p:cNvSpPr/>
              <p:nvPr/>
            </p:nvSpPr>
            <p:spPr>
              <a:xfrm>
                <a:off x="8626990" y="2644218"/>
                <a:ext cx="45648" cy="45982"/>
              </a:xfrm>
              <a:custGeom>
                <a:avLst/>
                <a:gdLst>
                  <a:gd name="connsiteX0" fmla="*/ 3469 w 45648"/>
                  <a:gd name="connsiteY0" fmla="*/ 17286 h 45982"/>
                  <a:gd name="connsiteX1" fmla="*/ 20185 w 45648"/>
                  <a:gd name="connsiteY1" fmla="*/ 2627 h 45982"/>
                  <a:gd name="connsiteX2" fmla="*/ 45303 w 45648"/>
                  <a:gd name="connsiteY2" fmla="*/ 12743 h 45982"/>
                  <a:gd name="connsiteX3" fmla="*/ 39731 w 45648"/>
                  <a:gd name="connsiteY3" fmla="*/ 30316 h 45982"/>
                  <a:gd name="connsiteX4" fmla="*/ 28415 w 45648"/>
                  <a:gd name="connsiteY4" fmla="*/ 42318 h 45982"/>
                  <a:gd name="connsiteX5" fmla="*/ 6727 w 45648"/>
                  <a:gd name="connsiteY5" fmla="*/ 42318 h 45982"/>
                  <a:gd name="connsiteX6" fmla="*/ 3469 w 45648"/>
                  <a:gd name="connsiteY6" fmla="*/ 17286 h 4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48" h="45982">
                    <a:moveTo>
                      <a:pt x="3469" y="17286"/>
                    </a:moveTo>
                    <a:cubicBezTo>
                      <a:pt x="7412" y="11114"/>
                      <a:pt x="14013" y="6142"/>
                      <a:pt x="20185" y="2627"/>
                    </a:cubicBezTo>
                    <a:cubicBezTo>
                      <a:pt x="30387" y="-3288"/>
                      <a:pt x="42560" y="1084"/>
                      <a:pt x="45303" y="12743"/>
                    </a:cubicBezTo>
                    <a:cubicBezTo>
                      <a:pt x="46846" y="19258"/>
                      <a:pt x="42903" y="25001"/>
                      <a:pt x="39731" y="30316"/>
                    </a:cubicBezTo>
                    <a:cubicBezTo>
                      <a:pt x="37074" y="34602"/>
                      <a:pt x="32359" y="39403"/>
                      <a:pt x="28415" y="42318"/>
                    </a:cubicBezTo>
                    <a:cubicBezTo>
                      <a:pt x="21986" y="47118"/>
                      <a:pt x="13071" y="47290"/>
                      <a:pt x="6727" y="42318"/>
                    </a:cubicBezTo>
                    <a:cubicBezTo>
                      <a:pt x="-1503" y="35888"/>
                      <a:pt x="-1674" y="25430"/>
                      <a:pt x="3469" y="1728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4" name="任意多边形: 形状 1853">
                <a:extLst>
                  <a:ext uri="{FF2B5EF4-FFF2-40B4-BE49-F238E27FC236}">
                    <a16:creationId xmlns:a16="http://schemas.microsoft.com/office/drawing/2014/main" id="{8AC9BC4B-6626-B2EA-31A0-1AB7DC06D7A7}"/>
                  </a:ext>
                </a:extLst>
              </p:cNvPr>
              <p:cNvSpPr/>
              <p:nvPr/>
            </p:nvSpPr>
            <p:spPr>
              <a:xfrm>
                <a:off x="8666423" y="2578481"/>
                <a:ext cx="38732" cy="42292"/>
              </a:xfrm>
              <a:custGeom>
                <a:avLst/>
                <a:gdLst>
                  <a:gd name="connsiteX0" fmla="*/ 27129 w 38732"/>
                  <a:gd name="connsiteY0" fmla="*/ 126 h 42292"/>
                  <a:gd name="connsiteX1" fmla="*/ 38702 w 38732"/>
                  <a:gd name="connsiteY1" fmla="*/ 15557 h 42292"/>
                  <a:gd name="connsiteX2" fmla="*/ 33473 w 38732"/>
                  <a:gd name="connsiteY2" fmla="*/ 29015 h 42292"/>
                  <a:gd name="connsiteX3" fmla="*/ 32873 w 38732"/>
                  <a:gd name="connsiteY3" fmla="*/ 29873 h 42292"/>
                  <a:gd name="connsiteX4" fmla="*/ 32359 w 38732"/>
                  <a:gd name="connsiteY4" fmla="*/ 30816 h 42292"/>
                  <a:gd name="connsiteX5" fmla="*/ 21729 w 38732"/>
                  <a:gd name="connsiteY5" fmla="*/ 41017 h 42292"/>
                  <a:gd name="connsiteX6" fmla="*/ 40 w 38732"/>
                  <a:gd name="connsiteY6" fmla="*/ 28501 h 42292"/>
                  <a:gd name="connsiteX7" fmla="*/ 27129 w 38732"/>
                  <a:gd name="connsiteY7" fmla="*/ 126 h 4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732" h="42292">
                    <a:moveTo>
                      <a:pt x="27129" y="126"/>
                    </a:moveTo>
                    <a:cubicBezTo>
                      <a:pt x="35016" y="983"/>
                      <a:pt x="39131" y="8356"/>
                      <a:pt x="38702" y="15557"/>
                    </a:cubicBezTo>
                    <a:cubicBezTo>
                      <a:pt x="38445" y="20100"/>
                      <a:pt x="35788" y="25244"/>
                      <a:pt x="33473" y="29015"/>
                    </a:cubicBezTo>
                    <a:cubicBezTo>
                      <a:pt x="33130" y="29530"/>
                      <a:pt x="33044" y="29787"/>
                      <a:pt x="32873" y="29873"/>
                    </a:cubicBezTo>
                    <a:cubicBezTo>
                      <a:pt x="32701" y="30215"/>
                      <a:pt x="32530" y="30473"/>
                      <a:pt x="32359" y="30816"/>
                    </a:cubicBezTo>
                    <a:cubicBezTo>
                      <a:pt x="29787" y="35530"/>
                      <a:pt x="26701" y="38617"/>
                      <a:pt x="21729" y="41017"/>
                    </a:cubicBezTo>
                    <a:cubicBezTo>
                      <a:pt x="12813" y="45217"/>
                      <a:pt x="726" y="38531"/>
                      <a:pt x="40" y="28501"/>
                    </a:cubicBezTo>
                    <a:cubicBezTo>
                      <a:pt x="-817" y="14528"/>
                      <a:pt x="12213" y="-1588"/>
                      <a:pt x="27129" y="12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5" name="任意多边形: 形状 1854">
                <a:extLst>
                  <a:ext uri="{FF2B5EF4-FFF2-40B4-BE49-F238E27FC236}">
                    <a16:creationId xmlns:a16="http://schemas.microsoft.com/office/drawing/2014/main" id="{EFE7B40E-8C4B-FDD7-1FA5-F780AD768869}"/>
                  </a:ext>
                </a:extLst>
              </p:cNvPr>
              <p:cNvSpPr/>
              <p:nvPr/>
            </p:nvSpPr>
            <p:spPr>
              <a:xfrm>
                <a:off x="8705710" y="2623123"/>
                <a:ext cx="34596" cy="34707"/>
              </a:xfrm>
              <a:custGeom>
                <a:avLst/>
                <a:gdLst>
                  <a:gd name="connsiteX0" fmla="*/ 2759 w 34596"/>
                  <a:gd name="connsiteY0" fmla="*/ 11978 h 34707"/>
                  <a:gd name="connsiteX1" fmla="*/ 33449 w 34596"/>
                  <a:gd name="connsiteY1" fmla="*/ 6920 h 34707"/>
                  <a:gd name="connsiteX2" fmla="*/ 30877 w 34596"/>
                  <a:gd name="connsiteY2" fmla="*/ 22779 h 34707"/>
                  <a:gd name="connsiteX3" fmla="*/ 22562 w 34596"/>
                  <a:gd name="connsiteY3" fmla="*/ 31866 h 34707"/>
                  <a:gd name="connsiteX4" fmla="*/ 5245 w 34596"/>
                  <a:gd name="connsiteY4" fmla="*/ 31866 h 34707"/>
                  <a:gd name="connsiteX5" fmla="*/ 2759 w 34596"/>
                  <a:gd name="connsiteY5" fmla="*/ 11978 h 3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96" h="34707">
                    <a:moveTo>
                      <a:pt x="2759" y="11978"/>
                    </a:moveTo>
                    <a:cubicBezTo>
                      <a:pt x="8332" y="2548"/>
                      <a:pt x="27276" y="-6796"/>
                      <a:pt x="33449" y="6920"/>
                    </a:cubicBezTo>
                    <a:cubicBezTo>
                      <a:pt x="36021" y="12578"/>
                      <a:pt x="33877" y="17892"/>
                      <a:pt x="30877" y="22779"/>
                    </a:cubicBezTo>
                    <a:cubicBezTo>
                      <a:pt x="28905" y="26036"/>
                      <a:pt x="25819" y="29980"/>
                      <a:pt x="22562" y="31866"/>
                    </a:cubicBezTo>
                    <a:cubicBezTo>
                      <a:pt x="16989" y="35123"/>
                      <a:pt x="10817" y="36152"/>
                      <a:pt x="5245" y="31866"/>
                    </a:cubicBezTo>
                    <a:cubicBezTo>
                      <a:pt x="-1355" y="26637"/>
                      <a:pt x="-1184" y="18578"/>
                      <a:pt x="2759" y="1197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6" name="任意多边形: 形状 1855">
                <a:extLst>
                  <a:ext uri="{FF2B5EF4-FFF2-40B4-BE49-F238E27FC236}">
                    <a16:creationId xmlns:a16="http://schemas.microsoft.com/office/drawing/2014/main" id="{FF20D990-B49F-D750-9DDA-0A8FC20BFF63}"/>
                  </a:ext>
                </a:extLst>
              </p:cNvPr>
              <p:cNvSpPr/>
              <p:nvPr/>
            </p:nvSpPr>
            <p:spPr>
              <a:xfrm>
                <a:off x="8735434" y="2562105"/>
                <a:ext cx="28927" cy="35011"/>
              </a:xfrm>
              <a:custGeom>
                <a:avLst/>
                <a:gdLst>
                  <a:gd name="connsiteX0" fmla="*/ 38 w 28927"/>
                  <a:gd name="connsiteY0" fmla="*/ 18303 h 35011"/>
                  <a:gd name="connsiteX1" fmla="*/ 809 w 28927"/>
                  <a:gd name="connsiteY1" fmla="*/ 15645 h 35011"/>
                  <a:gd name="connsiteX2" fmla="*/ 5524 w 28927"/>
                  <a:gd name="connsiteY2" fmla="*/ 4758 h 35011"/>
                  <a:gd name="connsiteX3" fmla="*/ 25156 w 28927"/>
                  <a:gd name="connsiteY3" fmla="*/ 4758 h 35011"/>
                  <a:gd name="connsiteX4" fmla="*/ 28927 w 28927"/>
                  <a:gd name="connsiteY4" fmla="*/ 19588 h 35011"/>
                  <a:gd name="connsiteX5" fmla="*/ 18897 w 28927"/>
                  <a:gd name="connsiteY5" fmla="*/ 33819 h 35011"/>
                  <a:gd name="connsiteX6" fmla="*/ 1581 w 28927"/>
                  <a:gd name="connsiteY6" fmla="*/ 26703 h 35011"/>
                  <a:gd name="connsiteX7" fmla="*/ 38 w 28927"/>
                  <a:gd name="connsiteY7" fmla="*/ 21989 h 35011"/>
                  <a:gd name="connsiteX8" fmla="*/ 38 w 28927"/>
                  <a:gd name="connsiteY8" fmla="*/ 18303 h 35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927" h="35011">
                    <a:moveTo>
                      <a:pt x="38" y="18303"/>
                    </a:moveTo>
                    <a:cubicBezTo>
                      <a:pt x="1067" y="14445"/>
                      <a:pt x="1324" y="13502"/>
                      <a:pt x="809" y="15645"/>
                    </a:cubicBezTo>
                    <a:cubicBezTo>
                      <a:pt x="1838" y="11616"/>
                      <a:pt x="2952" y="8101"/>
                      <a:pt x="5524" y="4758"/>
                    </a:cubicBezTo>
                    <a:cubicBezTo>
                      <a:pt x="10325" y="-1500"/>
                      <a:pt x="20441" y="-1671"/>
                      <a:pt x="25156" y="4758"/>
                    </a:cubicBezTo>
                    <a:cubicBezTo>
                      <a:pt x="28584" y="9473"/>
                      <a:pt x="28927" y="13931"/>
                      <a:pt x="28927" y="19588"/>
                    </a:cubicBezTo>
                    <a:cubicBezTo>
                      <a:pt x="28842" y="26189"/>
                      <a:pt x="24470" y="31076"/>
                      <a:pt x="18897" y="33819"/>
                    </a:cubicBezTo>
                    <a:cubicBezTo>
                      <a:pt x="12039" y="37248"/>
                      <a:pt x="4753" y="32790"/>
                      <a:pt x="1581" y="26703"/>
                    </a:cubicBezTo>
                    <a:cubicBezTo>
                      <a:pt x="724" y="25246"/>
                      <a:pt x="209" y="23703"/>
                      <a:pt x="38" y="21989"/>
                    </a:cubicBezTo>
                    <a:cubicBezTo>
                      <a:pt x="-48" y="20874"/>
                      <a:pt x="38" y="19588"/>
                      <a:pt x="38" y="1830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7" name="任意多边形: 形状 1856">
                <a:extLst>
                  <a:ext uri="{FF2B5EF4-FFF2-40B4-BE49-F238E27FC236}">
                    <a16:creationId xmlns:a16="http://schemas.microsoft.com/office/drawing/2014/main" id="{65A7DC4A-E5F3-95FC-55C9-2625EFE7F08B}"/>
                  </a:ext>
                </a:extLst>
              </p:cNvPr>
              <p:cNvSpPr/>
              <p:nvPr/>
            </p:nvSpPr>
            <p:spPr>
              <a:xfrm>
                <a:off x="8752161" y="2699060"/>
                <a:ext cx="34272" cy="31801"/>
              </a:xfrm>
              <a:custGeom>
                <a:avLst/>
                <a:gdLst>
                  <a:gd name="connsiteX0" fmla="*/ 5600 w 34272"/>
                  <a:gd name="connsiteY0" fmla="*/ 5821 h 31801"/>
                  <a:gd name="connsiteX1" fmla="*/ 18630 w 34272"/>
                  <a:gd name="connsiteY1" fmla="*/ 334 h 31801"/>
                  <a:gd name="connsiteX2" fmla="*/ 34147 w 34272"/>
                  <a:gd name="connsiteY2" fmla="*/ 11050 h 31801"/>
                  <a:gd name="connsiteX3" fmla="*/ 30975 w 34272"/>
                  <a:gd name="connsiteY3" fmla="*/ 21851 h 31801"/>
                  <a:gd name="connsiteX4" fmla="*/ 23431 w 34272"/>
                  <a:gd name="connsiteY4" fmla="*/ 28795 h 31801"/>
                  <a:gd name="connsiteX5" fmla="*/ 3028 w 34272"/>
                  <a:gd name="connsiteY5" fmla="*/ 26137 h 31801"/>
                  <a:gd name="connsiteX6" fmla="*/ 5600 w 34272"/>
                  <a:gd name="connsiteY6" fmla="*/ 5821 h 3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72" h="31801">
                    <a:moveTo>
                      <a:pt x="5600" y="5821"/>
                    </a:moveTo>
                    <a:cubicBezTo>
                      <a:pt x="9972" y="3163"/>
                      <a:pt x="13658" y="1706"/>
                      <a:pt x="18630" y="334"/>
                    </a:cubicBezTo>
                    <a:cubicBezTo>
                      <a:pt x="25488" y="-1466"/>
                      <a:pt x="33203" y="4278"/>
                      <a:pt x="34147" y="11050"/>
                    </a:cubicBezTo>
                    <a:cubicBezTo>
                      <a:pt x="34747" y="15336"/>
                      <a:pt x="33118" y="18336"/>
                      <a:pt x="30975" y="21851"/>
                    </a:cubicBezTo>
                    <a:cubicBezTo>
                      <a:pt x="29432" y="24423"/>
                      <a:pt x="26774" y="26223"/>
                      <a:pt x="23431" y="28795"/>
                    </a:cubicBezTo>
                    <a:cubicBezTo>
                      <a:pt x="17173" y="33681"/>
                      <a:pt x="7829" y="32481"/>
                      <a:pt x="3028" y="26137"/>
                    </a:cubicBezTo>
                    <a:cubicBezTo>
                      <a:pt x="-1515" y="20479"/>
                      <a:pt x="-1172" y="9935"/>
                      <a:pt x="5600" y="582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8" name="任意多边形: 形状 1857">
                <a:extLst>
                  <a:ext uri="{FF2B5EF4-FFF2-40B4-BE49-F238E27FC236}">
                    <a16:creationId xmlns:a16="http://schemas.microsoft.com/office/drawing/2014/main" id="{A56D8DC2-6D57-1037-8E81-693E9B947A84}"/>
                  </a:ext>
                </a:extLst>
              </p:cNvPr>
              <p:cNvSpPr/>
              <p:nvPr/>
            </p:nvSpPr>
            <p:spPr>
              <a:xfrm>
                <a:off x="8295569" y="2826905"/>
                <a:ext cx="39746" cy="27999"/>
              </a:xfrm>
              <a:custGeom>
                <a:avLst/>
                <a:gdLst>
                  <a:gd name="connsiteX0" fmla="*/ 4592 w 39746"/>
                  <a:gd name="connsiteY0" fmla="*/ 4677 h 27999"/>
                  <a:gd name="connsiteX1" fmla="*/ 28252 w 39746"/>
                  <a:gd name="connsiteY1" fmla="*/ 476 h 27999"/>
                  <a:gd name="connsiteX2" fmla="*/ 39654 w 39746"/>
                  <a:gd name="connsiteY2" fmla="*/ 12049 h 27999"/>
                  <a:gd name="connsiteX3" fmla="*/ 31510 w 39746"/>
                  <a:gd name="connsiteY3" fmla="*/ 26194 h 27999"/>
                  <a:gd name="connsiteX4" fmla="*/ 2449 w 39746"/>
                  <a:gd name="connsiteY4" fmla="*/ 21136 h 27999"/>
                  <a:gd name="connsiteX5" fmla="*/ 4592 w 39746"/>
                  <a:gd name="connsiteY5" fmla="*/ 4677 h 27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46" h="27999">
                    <a:moveTo>
                      <a:pt x="4592" y="4677"/>
                    </a:moveTo>
                    <a:cubicBezTo>
                      <a:pt x="10250" y="-638"/>
                      <a:pt x="21137" y="-381"/>
                      <a:pt x="28252" y="476"/>
                    </a:cubicBezTo>
                    <a:cubicBezTo>
                      <a:pt x="34167" y="1162"/>
                      <a:pt x="38968" y="6305"/>
                      <a:pt x="39654" y="12049"/>
                    </a:cubicBezTo>
                    <a:cubicBezTo>
                      <a:pt x="40339" y="17535"/>
                      <a:pt x="37167" y="24479"/>
                      <a:pt x="31510" y="26194"/>
                    </a:cubicBezTo>
                    <a:cubicBezTo>
                      <a:pt x="21651" y="29108"/>
                      <a:pt x="9821" y="29194"/>
                      <a:pt x="2449" y="21136"/>
                    </a:cubicBezTo>
                    <a:cubicBezTo>
                      <a:pt x="-2094" y="15992"/>
                      <a:pt x="306" y="8706"/>
                      <a:pt x="4592" y="467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9" name="任意多边形: 形状 1858">
                <a:extLst>
                  <a:ext uri="{FF2B5EF4-FFF2-40B4-BE49-F238E27FC236}">
                    <a16:creationId xmlns:a16="http://schemas.microsoft.com/office/drawing/2014/main" id="{A3182A11-E5FE-0B9D-12F7-C4E87032CFE1}"/>
                  </a:ext>
                </a:extLst>
              </p:cNvPr>
              <p:cNvSpPr/>
              <p:nvPr/>
            </p:nvSpPr>
            <p:spPr>
              <a:xfrm>
                <a:off x="8283373" y="2885744"/>
                <a:ext cx="35413" cy="28932"/>
              </a:xfrm>
              <a:custGeom>
                <a:avLst/>
                <a:gdLst>
                  <a:gd name="connsiteX0" fmla="*/ 5043 w 35413"/>
                  <a:gd name="connsiteY0" fmla="*/ 4388 h 28932"/>
                  <a:gd name="connsiteX1" fmla="*/ 26732 w 35413"/>
                  <a:gd name="connsiteY1" fmla="*/ 1302 h 28932"/>
                  <a:gd name="connsiteX2" fmla="*/ 35304 w 35413"/>
                  <a:gd name="connsiteY2" fmla="*/ 16475 h 28932"/>
                  <a:gd name="connsiteX3" fmla="*/ 22960 w 35413"/>
                  <a:gd name="connsiteY3" fmla="*/ 28648 h 28932"/>
                  <a:gd name="connsiteX4" fmla="*/ 17816 w 35413"/>
                  <a:gd name="connsiteY4" fmla="*/ 28819 h 28932"/>
                  <a:gd name="connsiteX5" fmla="*/ 15244 w 35413"/>
                  <a:gd name="connsiteY5" fmla="*/ 28734 h 28932"/>
                  <a:gd name="connsiteX6" fmla="*/ 7958 w 35413"/>
                  <a:gd name="connsiteY6" fmla="*/ 27019 h 28932"/>
                  <a:gd name="connsiteX7" fmla="*/ 5043 w 35413"/>
                  <a:gd name="connsiteY7" fmla="*/ 4388 h 2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13" h="28932">
                    <a:moveTo>
                      <a:pt x="5043" y="4388"/>
                    </a:moveTo>
                    <a:cubicBezTo>
                      <a:pt x="11901" y="-241"/>
                      <a:pt x="18845" y="-1098"/>
                      <a:pt x="26732" y="1302"/>
                    </a:cubicBezTo>
                    <a:cubicBezTo>
                      <a:pt x="32732" y="3102"/>
                      <a:pt x="36075" y="10646"/>
                      <a:pt x="35304" y="16475"/>
                    </a:cubicBezTo>
                    <a:cubicBezTo>
                      <a:pt x="34361" y="22904"/>
                      <a:pt x="29303" y="27619"/>
                      <a:pt x="22960" y="28648"/>
                    </a:cubicBezTo>
                    <a:cubicBezTo>
                      <a:pt x="21245" y="28991"/>
                      <a:pt x="19531" y="28991"/>
                      <a:pt x="17816" y="28819"/>
                    </a:cubicBezTo>
                    <a:cubicBezTo>
                      <a:pt x="20388" y="28734"/>
                      <a:pt x="19531" y="28734"/>
                      <a:pt x="15244" y="28734"/>
                    </a:cubicBezTo>
                    <a:cubicBezTo>
                      <a:pt x="12673" y="28477"/>
                      <a:pt x="10358" y="27877"/>
                      <a:pt x="7958" y="27019"/>
                    </a:cubicBezTo>
                    <a:cubicBezTo>
                      <a:pt x="-958" y="23590"/>
                      <a:pt x="-3015" y="9788"/>
                      <a:pt x="5043" y="438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62" name="图形 2">
              <a:extLst>
                <a:ext uri="{FF2B5EF4-FFF2-40B4-BE49-F238E27FC236}">
                  <a16:creationId xmlns:a16="http://schemas.microsoft.com/office/drawing/2014/main" id="{351C24C5-367C-6799-CFD8-5A885E35478C}"/>
                </a:ext>
              </a:extLst>
            </p:cNvPr>
            <p:cNvGrpSpPr/>
            <p:nvPr/>
          </p:nvGrpSpPr>
          <p:grpSpPr>
            <a:xfrm>
              <a:off x="6350068" y="1364160"/>
              <a:ext cx="743777" cy="643495"/>
              <a:chOff x="6350068" y="1364160"/>
              <a:chExt cx="743777" cy="643495"/>
            </a:xfrm>
          </p:grpSpPr>
          <p:sp>
            <p:nvSpPr>
              <p:cNvPr id="1796" name="任意多边形: 形状 1795">
                <a:extLst>
                  <a:ext uri="{FF2B5EF4-FFF2-40B4-BE49-F238E27FC236}">
                    <a16:creationId xmlns:a16="http://schemas.microsoft.com/office/drawing/2014/main" id="{6D64B943-B52D-7743-EEB3-D2A6C0E9D14D}"/>
                  </a:ext>
                </a:extLst>
              </p:cNvPr>
              <p:cNvSpPr/>
              <p:nvPr/>
            </p:nvSpPr>
            <p:spPr>
              <a:xfrm>
                <a:off x="6638678" y="1364160"/>
                <a:ext cx="270412" cy="360465"/>
              </a:xfrm>
              <a:custGeom>
                <a:avLst/>
                <a:gdLst>
                  <a:gd name="connsiteX0" fmla="*/ 58597 w 270412"/>
                  <a:gd name="connsiteY0" fmla="*/ 55446 h 360465"/>
                  <a:gd name="connsiteX1" fmla="*/ 1504 w 270412"/>
                  <a:gd name="connsiteY1" fmla="*/ 196721 h 360465"/>
                  <a:gd name="connsiteX2" fmla="*/ 38023 w 270412"/>
                  <a:gd name="connsiteY2" fmla="*/ 335081 h 360465"/>
                  <a:gd name="connsiteX3" fmla="*/ 156409 w 270412"/>
                  <a:gd name="connsiteY3" fmla="*/ 337224 h 360465"/>
                  <a:gd name="connsiteX4" fmla="*/ 238877 w 270412"/>
                  <a:gd name="connsiteY4" fmla="*/ 215151 h 360465"/>
                  <a:gd name="connsiteX5" fmla="*/ 269138 w 270412"/>
                  <a:gd name="connsiteY5" fmla="*/ 137828 h 360465"/>
                  <a:gd name="connsiteX6" fmla="*/ 211445 w 270412"/>
                  <a:gd name="connsiteY6" fmla="*/ 10097 h 360465"/>
                  <a:gd name="connsiteX7" fmla="*/ 58597 w 270412"/>
                  <a:gd name="connsiteY7" fmla="*/ 55446 h 360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0412" h="360465">
                    <a:moveTo>
                      <a:pt x="58597" y="55446"/>
                    </a:moveTo>
                    <a:cubicBezTo>
                      <a:pt x="23450" y="90507"/>
                      <a:pt x="6133" y="148543"/>
                      <a:pt x="1504" y="196721"/>
                    </a:cubicBezTo>
                    <a:cubicBezTo>
                      <a:pt x="-2954" y="243441"/>
                      <a:pt x="647" y="301219"/>
                      <a:pt x="38023" y="335081"/>
                    </a:cubicBezTo>
                    <a:cubicBezTo>
                      <a:pt x="73085" y="366885"/>
                      <a:pt x="120490" y="370142"/>
                      <a:pt x="156409" y="337224"/>
                    </a:cubicBezTo>
                    <a:cubicBezTo>
                      <a:pt x="192242" y="304391"/>
                      <a:pt x="217960" y="258871"/>
                      <a:pt x="238877" y="215151"/>
                    </a:cubicBezTo>
                    <a:cubicBezTo>
                      <a:pt x="253707" y="190634"/>
                      <a:pt x="265451" y="164745"/>
                      <a:pt x="269138" y="137828"/>
                    </a:cubicBezTo>
                    <a:cubicBezTo>
                      <a:pt x="275653" y="90250"/>
                      <a:pt x="257308" y="32900"/>
                      <a:pt x="211445" y="10097"/>
                    </a:cubicBezTo>
                    <a:cubicBezTo>
                      <a:pt x="156238" y="-17420"/>
                      <a:pt x="98374" y="15841"/>
                      <a:pt x="58597" y="55446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7" name="任意多边形: 形状 1796">
                <a:extLst>
                  <a:ext uri="{FF2B5EF4-FFF2-40B4-BE49-F238E27FC236}">
                    <a16:creationId xmlns:a16="http://schemas.microsoft.com/office/drawing/2014/main" id="{24A71A2D-5C2B-92B3-93CF-A09A48B97DC2}"/>
                  </a:ext>
                </a:extLst>
              </p:cNvPr>
              <p:cNvSpPr/>
              <p:nvPr/>
            </p:nvSpPr>
            <p:spPr>
              <a:xfrm>
                <a:off x="6384390" y="1722821"/>
                <a:ext cx="299845" cy="200426"/>
              </a:xfrm>
              <a:custGeom>
                <a:avLst/>
                <a:gdLst>
                  <a:gd name="connsiteX0" fmla="*/ 4275 w 299845"/>
                  <a:gd name="connsiteY0" fmla="*/ 75946 h 200426"/>
                  <a:gd name="connsiteX1" fmla="*/ 48080 w 299845"/>
                  <a:gd name="connsiteY1" fmla="*/ 190217 h 200426"/>
                  <a:gd name="connsiteX2" fmla="*/ 299168 w 299845"/>
                  <a:gd name="connsiteY2" fmla="*/ 84604 h 200426"/>
                  <a:gd name="connsiteX3" fmla="*/ 298483 w 299845"/>
                  <a:gd name="connsiteY3" fmla="*/ 79975 h 200426"/>
                  <a:gd name="connsiteX4" fmla="*/ 279109 w 299845"/>
                  <a:gd name="connsiteY4" fmla="*/ 29569 h 200426"/>
                  <a:gd name="connsiteX5" fmla="*/ 73026 w 299845"/>
                  <a:gd name="connsiteY5" fmla="*/ 9509 h 200426"/>
                  <a:gd name="connsiteX6" fmla="*/ 4275 w 299845"/>
                  <a:gd name="connsiteY6" fmla="*/ 75946 h 200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845" h="200426">
                    <a:moveTo>
                      <a:pt x="4275" y="75946"/>
                    </a:moveTo>
                    <a:cubicBezTo>
                      <a:pt x="-6270" y="120866"/>
                      <a:pt x="674" y="169986"/>
                      <a:pt x="48080" y="190217"/>
                    </a:cubicBezTo>
                    <a:cubicBezTo>
                      <a:pt x="125318" y="223136"/>
                      <a:pt x="276108" y="173415"/>
                      <a:pt x="299168" y="84604"/>
                    </a:cubicBezTo>
                    <a:cubicBezTo>
                      <a:pt x="299683" y="82718"/>
                      <a:pt x="299254" y="81175"/>
                      <a:pt x="298483" y="79975"/>
                    </a:cubicBezTo>
                    <a:cubicBezTo>
                      <a:pt x="302769" y="60601"/>
                      <a:pt x="297111" y="41570"/>
                      <a:pt x="279109" y="29569"/>
                    </a:cubicBezTo>
                    <a:cubicBezTo>
                      <a:pt x="224588" y="-6864"/>
                      <a:pt x="134491" y="-4550"/>
                      <a:pt x="73026" y="9509"/>
                    </a:cubicBezTo>
                    <a:cubicBezTo>
                      <a:pt x="37107" y="17653"/>
                      <a:pt x="13018" y="38656"/>
                      <a:pt x="4275" y="75946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8" name="任意多边形: 形状 1797">
                <a:extLst>
                  <a:ext uri="{FF2B5EF4-FFF2-40B4-BE49-F238E27FC236}">
                    <a16:creationId xmlns:a16="http://schemas.microsoft.com/office/drawing/2014/main" id="{4444984F-4B63-534B-AE30-160DC9220F36}"/>
                  </a:ext>
                </a:extLst>
              </p:cNvPr>
              <p:cNvSpPr/>
              <p:nvPr/>
            </p:nvSpPr>
            <p:spPr>
              <a:xfrm>
                <a:off x="6680112" y="1795635"/>
                <a:ext cx="231824" cy="212020"/>
              </a:xfrm>
              <a:custGeom>
                <a:avLst/>
                <a:gdLst>
                  <a:gd name="connsiteX0" fmla="*/ 13820 w 231824"/>
                  <a:gd name="connsiteY0" fmla="*/ 12134 h 212020"/>
                  <a:gd name="connsiteX1" fmla="*/ 15277 w 231824"/>
                  <a:gd name="connsiteY1" fmla="*/ 104974 h 212020"/>
                  <a:gd name="connsiteX2" fmla="*/ 107946 w 231824"/>
                  <a:gd name="connsiteY2" fmla="*/ 200300 h 212020"/>
                  <a:gd name="connsiteX3" fmla="*/ 168982 w 231824"/>
                  <a:gd name="connsiteY3" fmla="*/ 209644 h 212020"/>
                  <a:gd name="connsiteX4" fmla="*/ 231390 w 231824"/>
                  <a:gd name="connsiteY4" fmla="*/ 119633 h 212020"/>
                  <a:gd name="connsiteX5" fmla="*/ 145922 w 231824"/>
                  <a:gd name="connsiteY5" fmla="*/ 35794 h 212020"/>
                  <a:gd name="connsiteX6" fmla="*/ 13820 w 231824"/>
                  <a:gd name="connsiteY6" fmla="*/ 12134 h 212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824" h="212020">
                    <a:moveTo>
                      <a:pt x="13820" y="12134"/>
                    </a:moveTo>
                    <a:cubicBezTo>
                      <a:pt x="-11812" y="32365"/>
                      <a:pt x="3961" y="81742"/>
                      <a:pt x="15277" y="104974"/>
                    </a:cubicBezTo>
                    <a:cubicBezTo>
                      <a:pt x="32936" y="141493"/>
                      <a:pt x="66969" y="189670"/>
                      <a:pt x="107946" y="200300"/>
                    </a:cubicBezTo>
                    <a:cubicBezTo>
                      <a:pt x="127062" y="210330"/>
                      <a:pt x="147979" y="215302"/>
                      <a:pt x="168982" y="209644"/>
                    </a:cubicBezTo>
                    <a:cubicBezTo>
                      <a:pt x="207815" y="199186"/>
                      <a:pt x="235676" y="161210"/>
                      <a:pt x="231390" y="119633"/>
                    </a:cubicBezTo>
                    <a:cubicBezTo>
                      <a:pt x="226503" y="71627"/>
                      <a:pt x="186727" y="51824"/>
                      <a:pt x="145922" y="35794"/>
                    </a:cubicBezTo>
                    <a:cubicBezTo>
                      <a:pt x="106660" y="20363"/>
                      <a:pt x="54539" y="-20099"/>
                      <a:pt x="13820" y="12134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9" name="任意多边形: 形状 1798">
                <a:extLst>
                  <a:ext uri="{FF2B5EF4-FFF2-40B4-BE49-F238E27FC236}">
                    <a16:creationId xmlns:a16="http://schemas.microsoft.com/office/drawing/2014/main" id="{50E8CBA0-6E77-DD8E-46DC-6E78369AE010}"/>
                  </a:ext>
                </a:extLst>
              </p:cNvPr>
              <p:cNvSpPr/>
              <p:nvPr/>
            </p:nvSpPr>
            <p:spPr>
              <a:xfrm>
                <a:off x="6751781" y="1488244"/>
                <a:ext cx="342064" cy="430138"/>
              </a:xfrm>
              <a:custGeom>
                <a:avLst/>
                <a:gdLst>
                  <a:gd name="connsiteX0" fmla="*/ 92512 w 342064"/>
                  <a:gd name="connsiteY0" fmla="*/ 88838 h 430138"/>
                  <a:gd name="connsiteX1" fmla="*/ 48450 w 342064"/>
                  <a:gd name="connsiteY1" fmla="*/ 157161 h 430138"/>
                  <a:gd name="connsiteX2" fmla="*/ 7987 w 342064"/>
                  <a:gd name="connsiteY2" fmla="*/ 286006 h 430138"/>
                  <a:gd name="connsiteX3" fmla="*/ 3958 w 342064"/>
                  <a:gd name="connsiteY3" fmla="*/ 346785 h 430138"/>
                  <a:gd name="connsiteX4" fmla="*/ 111286 w 342064"/>
                  <a:gd name="connsiteY4" fmla="*/ 427538 h 430138"/>
                  <a:gd name="connsiteX5" fmla="*/ 248875 w 342064"/>
                  <a:gd name="connsiteY5" fmla="*/ 379189 h 430138"/>
                  <a:gd name="connsiteX6" fmla="*/ 297995 w 342064"/>
                  <a:gd name="connsiteY6" fmla="*/ 34574 h 430138"/>
                  <a:gd name="connsiteX7" fmla="*/ 92512 w 342064"/>
                  <a:gd name="connsiteY7" fmla="*/ 88838 h 43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064" h="430138">
                    <a:moveTo>
                      <a:pt x="92512" y="88838"/>
                    </a:moveTo>
                    <a:cubicBezTo>
                      <a:pt x="73739" y="110012"/>
                      <a:pt x="58479" y="134358"/>
                      <a:pt x="48450" y="157161"/>
                    </a:cubicBezTo>
                    <a:cubicBezTo>
                      <a:pt x="30190" y="198738"/>
                      <a:pt x="22132" y="243058"/>
                      <a:pt x="7987" y="286006"/>
                    </a:cubicBezTo>
                    <a:cubicBezTo>
                      <a:pt x="1472" y="305980"/>
                      <a:pt x="-4014" y="326125"/>
                      <a:pt x="3958" y="346785"/>
                    </a:cubicBezTo>
                    <a:cubicBezTo>
                      <a:pt x="20932" y="390162"/>
                      <a:pt x="66795" y="418794"/>
                      <a:pt x="111286" y="427538"/>
                    </a:cubicBezTo>
                    <a:cubicBezTo>
                      <a:pt x="163321" y="437739"/>
                      <a:pt x="212527" y="417165"/>
                      <a:pt x="248875" y="379189"/>
                    </a:cubicBezTo>
                    <a:cubicBezTo>
                      <a:pt x="327141" y="297579"/>
                      <a:pt x="386378" y="129729"/>
                      <a:pt x="297995" y="34574"/>
                    </a:cubicBezTo>
                    <a:cubicBezTo>
                      <a:pt x="228729" y="-40178"/>
                      <a:pt x="140090" y="19487"/>
                      <a:pt x="92512" y="88838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0" name="任意多边形: 形状 1799">
                <a:extLst>
                  <a:ext uri="{FF2B5EF4-FFF2-40B4-BE49-F238E27FC236}">
                    <a16:creationId xmlns:a16="http://schemas.microsoft.com/office/drawing/2014/main" id="{FAC7630F-9BC2-D87E-9FD0-0340F61D4112}"/>
                  </a:ext>
                </a:extLst>
              </p:cNvPr>
              <p:cNvSpPr/>
              <p:nvPr/>
            </p:nvSpPr>
            <p:spPr>
              <a:xfrm>
                <a:off x="6350068" y="1372153"/>
                <a:ext cx="354440" cy="427894"/>
              </a:xfrm>
              <a:custGeom>
                <a:avLst/>
                <a:gdLst>
                  <a:gd name="connsiteX0" fmla="*/ 15537 w 354440"/>
                  <a:gd name="connsiteY0" fmla="*/ 197985 h 427894"/>
                  <a:gd name="connsiteX1" fmla="*/ 46483 w 354440"/>
                  <a:gd name="connsiteY1" fmla="*/ 387952 h 427894"/>
                  <a:gd name="connsiteX2" fmla="*/ 213218 w 354440"/>
                  <a:gd name="connsiteY2" fmla="*/ 418984 h 427894"/>
                  <a:gd name="connsiteX3" fmla="*/ 317889 w 354440"/>
                  <a:gd name="connsiteY3" fmla="*/ 278310 h 427894"/>
                  <a:gd name="connsiteX4" fmla="*/ 329033 w 354440"/>
                  <a:gd name="connsiteY4" fmla="*/ 219074 h 427894"/>
                  <a:gd name="connsiteX5" fmla="*/ 352950 w 354440"/>
                  <a:gd name="connsiteY5" fmla="*/ 92886 h 427894"/>
                  <a:gd name="connsiteX6" fmla="*/ 249051 w 354440"/>
                  <a:gd name="connsiteY6" fmla="*/ 218 h 427894"/>
                  <a:gd name="connsiteX7" fmla="*/ 15537 w 354440"/>
                  <a:gd name="connsiteY7" fmla="*/ 197985 h 427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40" h="427894">
                    <a:moveTo>
                      <a:pt x="15537" y="197985"/>
                    </a:moveTo>
                    <a:cubicBezTo>
                      <a:pt x="-8895" y="268280"/>
                      <a:pt x="-8638" y="332145"/>
                      <a:pt x="46483" y="387952"/>
                    </a:cubicBezTo>
                    <a:cubicBezTo>
                      <a:pt x="87974" y="429957"/>
                      <a:pt x="159297" y="436129"/>
                      <a:pt x="213218" y="418984"/>
                    </a:cubicBezTo>
                    <a:cubicBezTo>
                      <a:pt x="282227" y="397125"/>
                      <a:pt x="312059" y="348604"/>
                      <a:pt x="317889" y="278310"/>
                    </a:cubicBezTo>
                    <a:cubicBezTo>
                      <a:pt x="319517" y="257907"/>
                      <a:pt x="324661" y="238533"/>
                      <a:pt x="329033" y="219074"/>
                    </a:cubicBezTo>
                    <a:cubicBezTo>
                      <a:pt x="345149" y="178697"/>
                      <a:pt x="359122" y="134292"/>
                      <a:pt x="352950" y="92886"/>
                    </a:cubicBezTo>
                    <a:cubicBezTo>
                      <a:pt x="345235" y="41023"/>
                      <a:pt x="301944" y="3132"/>
                      <a:pt x="249051" y="218"/>
                    </a:cubicBezTo>
                    <a:cubicBezTo>
                      <a:pt x="139581" y="-5526"/>
                      <a:pt x="48369" y="103431"/>
                      <a:pt x="15537" y="197985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1" name="任意多边形: 形状 1800">
                <a:extLst>
                  <a:ext uri="{FF2B5EF4-FFF2-40B4-BE49-F238E27FC236}">
                    <a16:creationId xmlns:a16="http://schemas.microsoft.com/office/drawing/2014/main" id="{84D07E04-7EC0-24D2-0A91-C6B8D164760E}"/>
                  </a:ext>
                </a:extLst>
              </p:cNvPr>
              <p:cNvSpPr/>
              <p:nvPr/>
            </p:nvSpPr>
            <p:spPr>
              <a:xfrm>
                <a:off x="6630649" y="1570455"/>
                <a:ext cx="216638" cy="222333"/>
              </a:xfrm>
              <a:custGeom>
                <a:avLst/>
                <a:gdLst>
                  <a:gd name="connsiteX0" fmla="*/ 7989 w 216638"/>
                  <a:gd name="connsiteY0" fmla="*/ 73493 h 222333"/>
                  <a:gd name="connsiteX1" fmla="*/ 34907 w 216638"/>
                  <a:gd name="connsiteY1" fmla="*/ 191708 h 222333"/>
                  <a:gd name="connsiteX2" fmla="*/ 151665 w 216638"/>
                  <a:gd name="connsiteY2" fmla="*/ 213653 h 222333"/>
                  <a:gd name="connsiteX3" fmla="*/ 194613 w 216638"/>
                  <a:gd name="connsiteY3" fmla="*/ 173448 h 222333"/>
                  <a:gd name="connsiteX4" fmla="*/ 216301 w 216638"/>
                  <a:gd name="connsiteY4" fmla="*/ 91324 h 222333"/>
                  <a:gd name="connsiteX5" fmla="*/ 159894 w 216638"/>
                  <a:gd name="connsiteY5" fmla="*/ 39460 h 222333"/>
                  <a:gd name="connsiteX6" fmla="*/ 135891 w 216638"/>
                  <a:gd name="connsiteY6" fmla="*/ 86094 h 222333"/>
                  <a:gd name="connsiteX7" fmla="*/ 116946 w 216638"/>
                  <a:gd name="connsiteY7" fmla="*/ 118927 h 222333"/>
                  <a:gd name="connsiteX8" fmla="*/ 98687 w 216638"/>
                  <a:gd name="connsiteY8" fmla="*/ 85751 h 222333"/>
                  <a:gd name="connsiteX9" fmla="*/ 105202 w 216638"/>
                  <a:gd name="connsiteY9" fmla="*/ 72636 h 222333"/>
                  <a:gd name="connsiteX10" fmla="*/ 90114 w 216638"/>
                  <a:gd name="connsiteY10" fmla="*/ 2170 h 222333"/>
                  <a:gd name="connsiteX11" fmla="*/ 7989 w 216638"/>
                  <a:gd name="connsiteY11" fmla="*/ 73493 h 22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8" h="222333">
                    <a:moveTo>
                      <a:pt x="7989" y="73493"/>
                    </a:moveTo>
                    <a:cubicBezTo>
                      <a:pt x="-6155" y="116613"/>
                      <a:pt x="-4012" y="161875"/>
                      <a:pt x="34907" y="191708"/>
                    </a:cubicBezTo>
                    <a:cubicBezTo>
                      <a:pt x="66197" y="215711"/>
                      <a:pt x="113517" y="233799"/>
                      <a:pt x="151665" y="213653"/>
                    </a:cubicBezTo>
                    <a:cubicBezTo>
                      <a:pt x="167781" y="205166"/>
                      <a:pt x="184326" y="190679"/>
                      <a:pt x="194613" y="173448"/>
                    </a:cubicBezTo>
                    <a:cubicBezTo>
                      <a:pt x="210986" y="150217"/>
                      <a:pt x="218359" y="114727"/>
                      <a:pt x="216301" y="91324"/>
                    </a:cubicBezTo>
                    <a:cubicBezTo>
                      <a:pt x="214158" y="66206"/>
                      <a:pt x="193756" y="12371"/>
                      <a:pt x="159894" y="39460"/>
                    </a:cubicBezTo>
                    <a:cubicBezTo>
                      <a:pt x="145321" y="51119"/>
                      <a:pt x="142235" y="69721"/>
                      <a:pt x="135891" y="86094"/>
                    </a:cubicBezTo>
                    <a:cubicBezTo>
                      <a:pt x="131776" y="96639"/>
                      <a:pt x="127147" y="112755"/>
                      <a:pt x="116946" y="118927"/>
                    </a:cubicBezTo>
                    <a:cubicBezTo>
                      <a:pt x="93629" y="121499"/>
                      <a:pt x="91314" y="98867"/>
                      <a:pt x="98687" y="85751"/>
                    </a:cubicBezTo>
                    <a:cubicBezTo>
                      <a:pt x="100658" y="81294"/>
                      <a:pt x="102887" y="76922"/>
                      <a:pt x="105202" y="72636"/>
                    </a:cubicBezTo>
                    <a:cubicBezTo>
                      <a:pt x="118832" y="47261"/>
                      <a:pt x="122775" y="13914"/>
                      <a:pt x="90114" y="2170"/>
                    </a:cubicBezTo>
                    <a:cubicBezTo>
                      <a:pt x="51795" y="-11803"/>
                      <a:pt x="17248" y="45204"/>
                      <a:pt x="7989" y="73493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2" name="任意多边形: 形状 1801">
                <a:extLst>
                  <a:ext uri="{FF2B5EF4-FFF2-40B4-BE49-F238E27FC236}">
                    <a16:creationId xmlns:a16="http://schemas.microsoft.com/office/drawing/2014/main" id="{D8F45A55-CAAC-BF6E-FCB8-F3A561EB3BB9}"/>
                  </a:ext>
                </a:extLst>
              </p:cNvPr>
              <p:cNvSpPr/>
              <p:nvPr/>
            </p:nvSpPr>
            <p:spPr>
              <a:xfrm>
                <a:off x="6577700" y="1694244"/>
                <a:ext cx="265866" cy="144320"/>
              </a:xfrm>
              <a:custGeom>
                <a:avLst/>
                <a:gdLst>
                  <a:gd name="connsiteX0" fmla="*/ 245 w 265866"/>
                  <a:gd name="connsiteY0" fmla="*/ 42716 h 144320"/>
                  <a:gd name="connsiteX1" fmla="*/ 68139 w 265866"/>
                  <a:gd name="connsiteY1" fmla="*/ 126384 h 144320"/>
                  <a:gd name="connsiteX2" fmla="*/ 207100 w 265866"/>
                  <a:gd name="connsiteY2" fmla="*/ 138214 h 144320"/>
                  <a:gd name="connsiteX3" fmla="*/ 217215 w 265866"/>
                  <a:gd name="connsiteY3" fmla="*/ 134699 h 144320"/>
                  <a:gd name="connsiteX4" fmla="*/ 265735 w 265866"/>
                  <a:gd name="connsiteY4" fmla="*/ 83692 h 144320"/>
                  <a:gd name="connsiteX5" fmla="*/ 202385 w 265866"/>
                  <a:gd name="connsiteY5" fmla="*/ 48288 h 144320"/>
                  <a:gd name="connsiteX6" fmla="*/ 109459 w 265866"/>
                  <a:gd name="connsiteY6" fmla="*/ 44173 h 144320"/>
                  <a:gd name="connsiteX7" fmla="*/ 45337 w 265866"/>
                  <a:gd name="connsiteY7" fmla="*/ 3282 h 144320"/>
                  <a:gd name="connsiteX8" fmla="*/ 245 w 265866"/>
                  <a:gd name="connsiteY8" fmla="*/ 42716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866" h="144320">
                    <a:moveTo>
                      <a:pt x="245" y="42716"/>
                    </a:moveTo>
                    <a:cubicBezTo>
                      <a:pt x="-3527" y="80435"/>
                      <a:pt x="37021" y="114039"/>
                      <a:pt x="68139" y="126384"/>
                    </a:cubicBezTo>
                    <a:cubicBezTo>
                      <a:pt x="111516" y="143614"/>
                      <a:pt x="161580" y="150215"/>
                      <a:pt x="207100" y="138214"/>
                    </a:cubicBezTo>
                    <a:cubicBezTo>
                      <a:pt x="210271" y="137356"/>
                      <a:pt x="213786" y="136156"/>
                      <a:pt x="217215" y="134699"/>
                    </a:cubicBezTo>
                    <a:cubicBezTo>
                      <a:pt x="239246" y="129641"/>
                      <a:pt x="268050" y="106838"/>
                      <a:pt x="265735" y="83692"/>
                    </a:cubicBezTo>
                    <a:cubicBezTo>
                      <a:pt x="262564" y="51889"/>
                      <a:pt x="229131" y="46059"/>
                      <a:pt x="202385" y="48288"/>
                    </a:cubicBezTo>
                    <a:cubicBezTo>
                      <a:pt x="170924" y="50946"/>
                      <a:pt x="139720" y="57375"/>
                      <a:pt x="109459" y="44173"/>
                    </a:cubicBezTo>
                    <a:cubicBezTo>
                      <a:pt x="85027" y="33458"/>
                      <a:pt x="68225" y="15284"/>
                      <a:pt x="45337" y="3282"/>
                    </a:cubicBezTo>
                    <a:cubicBezTo>
                      <a:pt x="18762" y="-10519"/>
                      <a:pt x="2217" y="22399"/>
                      <a:pt x="245" y="42716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3" name="任意多边形: 形状 1802">
                <a:extLst>
                  <a:ext uri="{FF2B5EF4-FFF2-40B4-BE49-F238E27FC236}">
                    <a16:creationId xmlns:a16="http://schemas.microsoft.com/office/drawing/2014/main" id="{CAB95D2B-BE70-FCDD-7B5E-647A4DBA45F8}"/>
                  </a:ext>
                </a:extLst>
              </p:cNvPr>
              <p:cNvSpPr/>
              <p:nvPr/>
            </p:nvSpPr>
            <p:spPr>
              <a:xfrm>
                <a:off x="6751266" y="1540239"/>
                <a:ext cx="35940" cy="47541"/>
              </a:xfrm>
              <a:custGeom>
                <a:avLst/>
                <a:gdLst>
                  <a:gd name="connsiteX0" fmla="*/ 187 w 35940"/>
                  <a:gd name="connsiteY0" fmla="*/ 31357 h 47541"/>
                  <a:gd name="connsiteX1" fmla="*/ 8331 w 35940"/>
                  <a:gd name="connsiteY1" fmla="*/ 11040 h 47541"/>
                  <a:gd name="connsiteX2" fmla="*/ 28819 w 35940"/>
                  <a:gd name="connsiteY2" fmla="*/ 2039 h 47541"/>
                  <a:gd name="connsiteX3" fmla="*/ 27619 w 35940"/>
                  <a:gd name="connsiteY3" fmla="*/ 41044 h 47541"/>
                  <a:gd name="connsiteX4" fmla="*/ 10131 w 35940"/>
                  <a:gd name="connsiteY4" fmla="*/ 46701 h 47541"/>
                  <a:gd name="connsiteX5" fmla="*/ 187 w 35940"/>
                  <a:gd name="connsiteY5" fmla="*/ 31357 h 4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940" h="47541">
                    <a:moveTo>
                      <a:pt x="187" y="31357"/>
                    </a:moveTo>
                    <a:cubicBezTo>
                      <a:pt x="1644" y="24156"/>
                      <a:pt x="4902" y="17469"/>
                      <a:pt x="8331" y="11040"/>
                    </a:cubicBezTo>
                    <a:cubicBezTo>
                      <a:pt x="11503" y="5125"/>
                      <a:pt x="19647" y="-4133"/>
                      <a:pt x="28819" y="2039"/>
                    </a:cubicBezTo>
                    <a:cubicBezTo>
                      <a:pt x="41592" y="10697"/>
                      <a:pt x="34648" y="30757"/>
                      <a:pt x="27619" y="41044"/>
                    </a:cubicBezTo>
                    <a:cubicBezTo>
                      <a:pt x="23761" y="46616"/>
                      <a:pt x="16475" y="48930"/>
                      <a:pt x="10131" y="46701"/>
                    </a:cubicBezTo>
                    <a:cubicBezTo>
                      <a:pt x="4473" y="44644"/>
                      <a:pt x="-1099" y="37872"/>
                      <a:pt x="187" y="3135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4" name="任意多边形: 形状 1803">
                <a:extLst>
                  <a:ext uri="{FF2B5EF4-FFF2-40B4-BE49-F238E27FC236}">
                    <a16:creationId xmlns:a16="http://schemas.microsoft.com/office/drawing/2014/main" id="{4D931D04-6D4D-CF7A-DE8B-7C36E598235D}"/>
                  </a:ext>
                </a:extLst>
              </p:cNvPr>
              <p:cNvSpPr/>
              <p:nvPr/>
            </p:nvSpPr>
            <p:spPr>
              <a:xfrm>
                <a:off x="6807110" y="1505814"/>
                <a:ext cx="28356" cy="37827"/>
              </a:xfrm>
              <a:custGeom>
                <a:avLst/>
                <a:gdLst>
                  <a:gd name="connsiteX0" fmla="*/ 5293 w 28356"/>
                  <a:gd name="connsiteY0" fmla="*/ 4917 h 37827"/>
                  <a:gd name="connsiteX1" fmla="*/ 25696 w 28356"/>
                  <a:gd name="connsiteY1" fmla="*/ 6460 h 37827"/>
                  <a:gd name="connsiteX2" fmla="*/ 28181 w 28356"/>
                  <a:gd name="connsiteY2" fmla="*/ 24805 h 37827"/>
                  <a:gd name="connsiteX3" fmla="*/ 20295 w 28356"/>
                  <a:gd name="connsiteY3" fmla="*/ 36378 h 37827"/>
                  <a:gd name="connsiteX4" fmla="*/ 6150 w 28356"/>
                  <a:gd name="connsiteY4" fmla="*/ 35350 h 37827"/>
                  <a:gd name="connsiteX5" fmla="*/ 64 w 28356"/>
                  <a:gd name="connsiteY5" fmla="*/ 22748 h 37827"/>
                  <a:gd name="connsiteX6" fmla="*/ 5293 w 28356"/>
                  <a:gd name="connsiteY6" fmla="*/ 4917 h 37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356" h="37827">
                    <a:moveTo>
                      <a:pt x="5293" y="4917"/>
                    </a:moveTo>
                    <a:cubicBezTo>
                      <a:pt x="11294" y="-2198"/>
                      <a:pt x="20723" y="-1512"/>
                      <a:pt x="25696" y="6460"/>
                    </a:cubicBezTo>
                    <a:cubicBezTo>
                      <a:pt x="29039" y="11861"/>
                      <a:pt x="28353" y="18719"/>
                      <a:pt x="28181" y="24805"/>
                    </a:cubicBezTo>
                    <a:cubicBezTo>
                      <a:pt x="28010" y="29606"/>
                      <a:pt x="24667" y="34407"/>
                      <a:pt x="20295" y="36378"/>
                    </a:cubicBezTo>
                    <a:cubicBezTo>
                      <a:pt x="15323" y="38607"/>
                      <a:pt x="10694" y="38264"/>
                      <a:pt x="6150" y="35350"/>
                    </a:cubicBezTo>
                    <a:cubicBezTo>
                      <a:pt x="2207" y="32778"/>
                      <a:pt x="-451" y="27463"/>
                      <a:pt x="64" y="22748"/>
                    </a:cubicBezTo>
                    <a:cubicBezTo>
                      <a:pt x="835" y="16662"/>
                      <a:pt x="1178" y="9718"/>
                      <a:pt x="5293" y="491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5" name="任意多边形: 形状 1804">
                <a:extLst>
                  <a:ext uri="{FF2B5EF4-FFF2-40B4-BE49-F238E27FC236}">
                    <a16:creationId xmlns:a16="http://schemas.microsoft.com/office/drawing/2014/main" id="{07072DE7-3E97-286A-BE23-5716FAEBE841}"/>
                  </a:ext>
                </a:extLst>
              </p:cNvPr>
              <p:cNvSpPr/>
              <p:nvPr/>
            </p:nvSpPr>
            <p:spPr>
              <a:xfrm>
                <a:off x="6712074" y="1498965"/>
                <a:ext cx="30720" cy="36677"/>
              </a:xfrm>
              <a:custGeom>
                <a:avLst/>
                <a:gdLst>
                  <a:gd name="connsiteX0" fmla="*/ 631 w 30720"/>
                  <a:gd name="connsiteY0" fmla="*/ 17852 h 36677"/>
                  <a:gd name="connsiteX1" fmla="*/ 14347 w 30720"/>
                  <a:gd name="connsiteY1" fmla="*/ 1136 h 36677"/>
                  <a:gd name="connsiteX2" fmla="*/ 23177 w 30720"/>
                  <a:gd name="connsiteY2" fmla="*/ 622 h 36677"/>
                  <a:gd name="connsiteX3" fmla="*/ 30464 w 30720"/>
                  <a:gd name="connsiteY3" fmla="*/ 9108 h 36677"/>
                  <a:gd name="connsiteX4" fmla="*/ 30721 w 30720"/>
                  <a:gd name="connsiteY4" fmla="*/ 14166 h 36677"/>
                  <a:gd name="connsiteX5" fmla="*/ 30035 w 30720"/>
                  <a:gd name="connsiteY5" fmla="*/ 17424 h 36677"/>
                  <a:gd name="connsiteX6" fmla="*/ 30121 w 30720"/>
                  <a:gd name="connsiteY6" fmla="*/ 17252 h 36677"/>
                  <a:gd name="connsiteX7" fmla="*/ 27206 w 30720"/>
                  <a:gd name="connsiteY7" fmla="*/ 27368 h 36677"/>
                  <a:gd name="connsiteX8" fmla="*/ 9204 w 30720"/>
                  <a:gd name="connsiteY8" fmla="*/ 35855 h 36677"/>
                  <a:gd name="connsiteX9" fmla="*/ 631 w 30720"/>
                  <a:gd name="connsiteY9" fmla="*/ 17852 h 3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20" h="36677">
                    <a:moveTo>
                      <a:pt x="631" y="17852"/>
                    </a:moveTo>
                    <a:cubicBezTo>
                      <a:pt x="2517" y="11166"/>
                      <a:pt x="7575" y="3622"/>
                      <a:pt x="14347" y="1136"/>
                    </a:cubicBezTo>
                    <a:cubicBezTo>
                      <a:pt x="17348" y="22"/>
                      <a:pt x="20091" y="-493"/>
                      <a:pt x="23177" y="622"/>
                    </a:cubicBezTo>
                    <a:cubicBezTo>
                      <a:pt x="26606" y="1822"/>
                      <a:pt x="30121" y="5251"/>
                      <a:pt x="30464" y="9108"/>
                    </a:cubicBezTo>
                    <a:cubicBezTo>
                      <a:pt x="30635" y="10737"/>
                      <a:pt x="30721" y="12452"/>
                      <a:pt x="30721" y="14166"/>
                    </a:cubicBezTo>
                    <a:cubicBezTo>
                      <a:pt x="30464" y="15281"/>
                      <a:pt x="30207" y="16309"/>
                      <a:pt x="30035" y="17424"/>
                    </a:cubicBezTo>
                    <a:cubicBezTo>
                      <a:pt x="30378" y="15795"/>
                      <a:pt x="30378" y="15795"/>
                      <a:pt x="30121" y="17252"/>
                    </a:cubicBezTo>
                    <a:cubicBezTo>
                      <a:pt x="29435" y="20767"/>
                      <a:pt x="28492" y="24025"/>
                      <a:pt x="27206" y="27368"/>
                    </a:cubicBezTo>
                    <a:cubicBezTo>
                      <a:pt x="24377" y="34483"/>
                      <a:pt x="16576" y="38512"/>
                      <a:pt x="9204" y="35855"/>
                    </a:cubicBezTo>
                    <a:cubicBezTo>
                      <a:pt x="1574" y="33197"/>
                      <a:pt x="-1426" y="25310"/>
                      <a:pt x="631" y="1785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6" name="任意多边形: 形状 1805">
                <a:extLst>
                  <a:ext uri="{FF2B5EF4-FFF2-40B4-BE49-F238E27FC236}">
                    <a16:creationId xmlns:a16="http://schemas.microsoft.com/office/drawing/2014/main" id="{2E0C5C7C-960E-9A18-4B0C-ABBC59CE749C}"/>
                  </a:ext>
                </a:extLst>
              </p:cNvPr>
              <p:cNvSpPr/>
              <p:nvPr/>
            </p:nvSpPr>
            <p:spPr>
              <a:xfrm>
                <a:off x="6769144" y="1465564"/>
                <a:ext cx="30379" cy="39893"/>
              </a:xfrm>
              <a:custGeom>
                <a:avLst/>
                <a:gdLst>
                  <a:gd name="connsiteX0" fmla="*/ 2883 w 30379"/>
                  <a:gd name="connsiteY0" fmla="*/ 15078 h 39893"/>
                  <a:gd name="connsiteX1" fmla="*/ 7769 w 30379"/>
                  <a:gd name="connsiteY1" fmla="*/ 5048 h 39893"/>
                  <a:gd name="connsiteX2" fmla="*/ 29458 w 30379"/>
                  <a:gd name="connsiteY2" fmla="*/ 9506 h 39893"/>
                  <a:gd name="connsiteX3" fmla="*/ 19685 w 30379"/>
                  <a:gd name="connsiteY3" fmla="*/ 38566 h 39893"/>
                  <a:gd name="connsiteX4" fmla="*/ 569 w 30379"/>
                  <a:gd name="connsiteY4" fmla="*/ 29051 h 39893"/>
                  <a:gd name="connsiteX5" fmla="*/ 2883 w 30379"/>
                  <a:gd name="connsiteY5" fmla="*/ 15078 h 39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79" h="39893">
                    <a:moveTo>
                      <a:pt x="2883" y="15078"/>
                    </a:moveTo>
                    <a:cubicBezTo>
                      <a:pt x="3998" y="11477"/>
                      <a:pt x="5455" y="8048"/>
                      <a:pt x="7769" y="5048"/>
                    </a:cubicBezTo>
                    <a:cubicBezTo>
                      <a:pt x="14199" y="-3525"/>
                      <a:pt x="26886" y="-610"/>
                      <a:pt x="29458" y="9506"/>
                    </a:cubicBezTo>
                    <a:cubicBezTo>
                      <a:pt x="31944" y="19107"/>
                      <a:pt x="29630" y="34194"/>
                      <a:pt x="19685" y="38566"/>
                    </a:cubicBezTo>
                    <a:cubicBezTo>
                      <a:pt x="11027" y="42424"/>
                      <a:pt x="3226" y="37452"/>
                      <a:pt x="569" y="29051"/>
                    </a:cubicBezTo>
                    <a:cubicBezTo>
                      <a:pt x="-1146" y="23993"/>
                      <a:pt x="1426" y="19793"/>
                      <a:pt x="2883" y="1507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7" name="任意多边形: 形状 1806">
                <a:extLst>
                  <a:ext uri="{FF2B5EF4-FFF2-40B4-BE49-F238E27FC236}">
                    <a16:creationId xmlns:a16="http://schemas.microsoft.com/office/drawing/2014/main" id="{7322A018-F7D5-31C9-3D3E-A497ED0D76C0}"/>
                  </a:ext>
                </a:extLst>
              </p:cNvPr>
              <p:cNvSpPr/>
              <p:nvPr/>
            </p:nvSpPr>
            <p:spPr>
              <a:xfrm>
                <a:off x="6733475" y="1430119"/>
                <a:ext cx="27429" cy="38382"/>
              </a:xfrm>
              <a:custGeom>
                <a:avLst/>
                <a:gdLst>
                  <a:gd name="connsiteX0" fmla="*/ 3833 w 27429"/>
                  <a:gd name="connsiteY0" fmla="*/ 14175 h 38382"/>
                  <a:gd name="connsiteX1" fmla="*/ 14892 w 27429"/>
                  <a:gd name="connsiteY1" fmla="*/ 802 h 38382"/>
                  <a:gd name="connsiteX2" fmla="*/ 26893 w 27429"/>
                  <a:gd name="connsiteY2" fmla="*/ 6717 h 38382"/>
                  <a:gd name="connsiteX3" fmla="*/ 24921 w 27429"/>
                  <a:gd name="connsiteY3" fmla="*/ 21633 h 38382"/>
                  <a:gd name="connsiteX4" fmla="*/ 17635 w 27429"/>
                  <a:gd name="connsiteY4" fmla="*/ 36035 h 38382"/>
                  <a:gd name="connsiteX5" fmla="*/ 1262 w 27429"/>
                  <a:gd name="connsiteY5" fmla="*/ 32692 h 38382"/>
                  <a:gd name="connsiteX6" fmla="*/ 3833 w 27429"/>
                  <a:gd name="connsiteY6" fmla="*/ 14175 h 3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29" h="38382">
                    <a:moveTo>
                      <a:pt x="3833" y="14175"/>
                    </a:moveTo>
                    <a:cubicBezTo>
                      <a:pt x="6319" y="9032"/>
                      <a:pt x="9320" y="3288"/>
                      <a:pt x="14892" y="802"/>
                    </a:cubicBezTo>
                    <a:cubicBezTo>
                      <a:pt x="20207" y="-1512"/>
                      <a:pt x="25264" y="1402"/>
                      <a:pt x="26893" y="6717"/>
                    </a:cubicBezTo>
                    <a:cubicBezTo>
                      <a:pt x="28351" y="11603"/>
                      <a:pt x="26550" y="17004"/>
                      <a:pt x="24921" y="21633"/>
                    </a:cubicBezTo>
                    <a:cubicBezTo>
                      <a:pt x="23121" y="26691"/>
                      <a:pt x="22350" y="32863"/>
                      <a:pt x="17635" y="36035"/>
                    </a:cubicBezTo>
                    <a:cubicBezTo>
                      <a:pt x="12406" y="39550"/>
                      <a:pt x="4090" y="39636"/>
                      <a:pt x="1262" y="32692"/>
                    </a:cubicBezTo>
                    <a:cubicBezTo>
                      <a:pt x="-1568" y="25920"/>
                      <a:pt x="833" y="20433"/>
                      <a:pt x="3833" y="1417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8" name="任意多边形: 形状 1807">
                <a:extLst>
                  <a:ext uri="{FF2B5EF4-FFF2-40B4-BE49-F238E27FC236}">
                    <a16:creationId xmlns:a16="http://schemas.microsoft.com/office/drawing/2014/main" id="{88283E5C-01F9-84B3-7AD5-75ED9E49C784}"/>
                  </a:ext>
                </a:extLst>
              </p:cNvPr>
              <p:cNvSpPr/>
              <p:nvPr/>
            </p:nvSpPr>
            <p:spPr>
              <a:xfrm>
                <a:off x="6568143" y="1520266"/>
                <a:ext cx="25435" cy="35392"/>
              </a:xfrm>
              <a:custGeom>
                <a:avLst/>
                <a:gdLst>
                  <a:gd name="connsiteX0" fmla="*/ 3116 w 25435"/>
                  <a:gd name="connsiteY0" fmla="*/ 4438 h 35392"/>
                  <a:gd name="connsiteX1" fmla="*/ 15117 w 25435"/>
                  <a:gd name="connsiteY1" fmla="*/ 581 h 35392"/>
                  <a:gd name="connsiteX2" fmla="*/ 24890 w 25435"/>
                  <a:gd name="connsiteY2" fmla="*/ 13611 h 35392"/>
                  <a:gd name="connsiteX3" fmla="*/ 20261 w 25435"/>
                  <a:gd name="connsiteY3" fmla="*/ 32556 h 35392"/>
                  <a:gd name="connsiteX4" fmla="*/ 3544 w 25435"/>
                  <a:gd name="connsiteY4" fmla="*/ 31270 h 35392"/>
                  <a:gd name="connsiteX5" fmla="*/ 29 w 25435"/>
                  <a:gd name="connsiteY5" fmla="*/ 21498 h 35392"/>
                  <a:gd name="connsiteX6" fmla="*/ 286 w 25435"/>
                  <a:gd name="connsiteY6" fmla="*/ 16011 h 35392"/>
                  <a:gd name="connsiteX7" fmla="*/ 3116 w 25435"/>
                  <a:gd name="connsiteY7" fmla="*/ 4438 h 3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35" h="35392">
                    <a:moveTo>
                      <a:pt x="3116" y="4438"/>
                    </a:moveTo>
                    <a:cubicBezTo>
                      <a:pt x="5344" y="409"/>
                      <a:pt x="11002" y="-877"/>
                      <a:pt x="15117" y="581"/>
                    </a:cubicBezTo>
                    <a:cubicBezTo>
                      <a:pt x="20861" y="2552"/>
                      <a:pt x="23861" y="8039"/>
                      <a:pt x="24890" y="13611"/>
                    </a:cubicBezTo>
                    <a:cubicBezTo>
                      <a:pt x="26176" y="20383"/>
                      <a:pt x="25404" y="27670"/>
                      <a:pt x="20261" y="32556"/>
                    </a:cubicBezTo>
                    <a:cubicBezTo>
                      <a:pt x="15717" y="36842"/>
                      <a:pt x="7488" y="36156"/>
                      <a:pt x="3544" y="31270"/>
                    </a:cubicBezTo>
                    <a:cubicBezTo>
                      <a:pt x="1230" y="28355"/>
                      <a:pt x="-228" y="25355"/>
                      <a:pt x="29" y="21498"/>
                    </a:cubicBezTo>
                    <a:cubicBezTo>
                      <a:pt x="115" y="19697"/>
                      <a:pt x="201" y="17897"/>
                      <a:pt x="286" y="16011"/>
                    </a:cubicBezTo>
                    <a:cubicBezTo>
                      <a:pt x="458" y="12068"/>
                      <a:pt x="1058" y="8124"/>
                      <a:pt x="3116" y="443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9" name="任意多边形: 形状 1808">
                <a:extLst>
                  <a:ext uri="{FF2B5EF4-FFF2-40B4-BE49-F238E27FC236}">
                    <a16:creationId xmlns:a16="http://schemas.microsoft.com/office/drawing/2014/main" id="{75F0B1F1-4221-EC71-2F40-6396878E762E}"/>
                  </a:ext>
                </a:extLst>
              </p:cNvPr>
              <p:cNvSpPr/>
              <p:nvPr/>
            </p:nvSpPr>
            <p:spPr>
              <a:xfrm>
                <a:off x="6475308" y="1729986"/>
                <a:ext cx="33287" cy="27332"/>
              </a:xfrm>
              <a:custGeom>
                <a:avLst/>
                <a:gdLst>
                  <a:gd name="connsiteX0" fmla="*/ 4739 w 33287"/>
                  <a:gd name="connsiteY0" fmla="*/ 1487 h 27332"/>
                  <a:gd name="connsiteX1" fmla="*/ 25485 w 33287"/>
                  <a:gd name="connsiteY1" fmla="*/ 4402 h 27332"/>
                  <a:gd name="connsiteX2" fmla="*/ 33286 w 33287"/>
                  <a:gd name="connsiteY2" fmla="*/ 16404 h 27332"/>
                  <a:gd name="connsiteX3" fmla="*/ 26685 w 33287"/>
                  <a:gd name="connsiteY3" fmla="*/ 26091 h 27332"/>
                  <a:gd name="connsiteX4" fmla="*/ 14769 w 33287"/>
                  <a:gd name="connsiteY4" fmla="*/ 25233 h 27332"/>
                  <a:gd name="connsiteX5" fmla="*/ 111 w 33287"/>
                  <a:gd name="connsiteY5" fmla="*/ 10660 h 27332"/>
                  <a:gd name="connsiteX6" fmla="*/ 4739 w 33287"/>
                  <a:gd name="connsiteY6" fmla="*/ 1487 h 2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287" h="27332">
                    <a:moveTo>
                      <a:pt x="4739" y="1487"/>
                    </a:moveTo>
                    <a:cubicBezTo>
                      <a:pt x="11340" y="-2027"/>
                      <a:pt x="19399" y="1402"/>
                      <a:pt x="25485" y="4402"/>
                    </a:cubicBezTo>
                    <a:cubicBezTo>
                      <a:pt x="30457" y="6888"/>
                      <a:pt x="33372" y="10660"/>
                      <a:pt x="33286" y="16404"/>
                    </a:cubicBezTo>
                    <a:cubicBezTo>
                      <a:pt x="33200" y="21033"/>
                      <a:pt x="30457" y="23948"/>
                      <a:pt x="26685" y="26091"/>
                    </a:cubicBezTo>
                    <a:cubicBezTo>
                      <a:pt x="22999" y="28234"/>
                      <a:pt x="18198" y="27376"/>
                      <a:pt x="14769" y="25233"/>
                    </a:cubicBezTo>
                    <a:cubicBezTo>
                      <a:pt x="8940" y="21547"/>
                      <a:pt x="1482" y="18204"/>
                      <a:pt x="111" y="10660"/>
                    </a:cubicBezTo>
                    <a:cubicBezTo>
                      <a:pt x="-490" y="6888"/>
                      <a:pt x="1396" y="3288"/>
                      <a:pt x="4739" y="148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0" name="任意多边形: 形状 1809">
                <a:extLst>
                  <a:ext uri="{FF2B5EF4-FFF2-40B4-BE49-F238E27FC236}">
                    <a16:creationId xmlns:a16="http://schemas.microsoft.com/office/drawing/2014/main" id="{7EAF44BB-6DD3-DC19-725F-EA6255D3BC74}"/>
                  </a:ext>
                </a:extLst>
              </p:cNvPr>
              <p:cNvSpPr/>
              <p:nvPr/>
            </p:nvSpPr>
            <p:spPr>
              <a:xfrm>
                <a:off x="6446916" y="1687922"/>
                <a:ext cx="32632" cy="27917"/>
              </a:xfrm>
              <a:custGeom>
                <a:avLst/>
                <a:gdLst>
                  <a:gd name="connsiteX0" fmla="*/ 4585 w 32632"/>
                  <a:gd name="connsiteY0" fmla="*/ 1460 h 27917"/>
                  <a:gd name="connsiteX1" fmla="*/ 27731 w 32632"/>
                  <a:gd name="connsiteY1" fmla="*/ 7032 h 27917"/>
                  <a:gd name="connsiteX2" fmla="*/ 30646 w 32632"/>
                  <a:gd name="connsiteY2" fmla="*/ 22891 h 27917"/>
                  <a:gd name="connsiteX3" fmla="*/ 14787 w 32632"/>
                  <a:gd name="connsiteY3" fmla="*/ 25806 h 27917"/>
                  <a:gd name="connsiteX4" fmla="*/ 7757 w 32632"/>
                  <a:gd name="connsiteY4" fmla="*/ 20491 h 27917"/>
                  <a:gd name="connsiteX5" fmla="*/ 213 w 32632"/>
                  <a:gd name="connsiteY5" fmla="*/ 10204 h 27917"/>
                  <a:gd name="connsiteX6" fmla="*/ 4585 w 32632"/>
                  <a:gd name="connsiteY6" fmla="*/ 1460 h 2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632" h="27917">
                    <a:moveTo>
                      <a:pt x="4585" y="1460"/>
                    </a:moveTo>
                    <a:cubicBezTo>
                      <a:pt x="12472" y="-2398"/>
                      <a:pt x="21387" y="2060"/>
                      <a:pt x="27731" y="7032"/>
                    </a:cubicBezTo>
                    <a:cubicBezTo>
                      <a:pt x="32617" y="10890"/>
                      <a:pt x="34332" y="17491"/>
                      <a:pt x="30646" y="22891"/>
                    </a:cubicBezTo>
                    <a:cubicBezTo>
                      <a:pt x="27388" y="27521"/>
                      <a:pt x="19501" y="29921"/>
                      <a:pt x="14787" y="25806"/>
                    </a:cubicBezTo>
                    <a:cubicBezTo>
                      <a:pt x="12558" y="23834"/>
                      <a:pt x="10157" y="22206"/>
                      <a:pt x="7757" y="20491"/>
                    </a:cubicBezTo>
                    <a:cubicBezTo>
                      <a:pt x="3985" y="17748"/>
                      <a:pt x="1585" y="14576"/>
                      <a:pt x="213" y="10204"/>
                    </a:cubicBezTo>
                    <a:cubicBezTo>
                      <a:pt x="-730" y="6775"/>
                      <a:pt x="1585" y="2918"/>
                      <a:pt x="4585" y="146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1" name="任意多边形: 形状 1810">
                <a:extLst>
                  <a:ext uri="{FF2B5EF4-FFF2-40B4-BE49-F238E27FC236}">
                    <a16:creationId xmlns:a16="http://schemas.microsoft.com/office/drawing/2014/main" id="{E3AA05FE-6F48-C8EB-F40D-E167AA08DE26}"/>
                  </a:ext>
                </a:extLst>
              </p:cNvPr>
              <p:cNvSpPr/>
              <p:nvPr/>
            </p:nvSpPr>
            <p:spPr>
              <a:xfrm>
                <a:off x="6526327" y="1697084"/>
                <a:ext cx="41174" cy="33744"/>
              </a:xfrm>
              <a:custGeom>
                <a:avLst/>
                <a:gdLst>
                  <a:gd name="connsiteX0" fmla="*/ 2327 w 41174"/>
                  <a:gd name="connsiteY0" fmla="*/ 5843 h 33744"/>
                  <a:gd name="connsiteX1" fmla="*/ 30788 w 41174"/>
                  <a:gd name="connsiteY1" fmla="*/ 3357 h 33744"/>
                  <a:gd name="connsiteX2" fmla="*/ 40303 w 41174"/>
                  <a:gd name="connsiteY2" fmla="*/ 23502 h 33744"/>
                  <a:gd name="connsiteX3" fmla="*/ 16557 w 41174"/>
                  <a:gd name="connsiteY3" fmla="*/ 31132 h 33744"/>
                  <a:gd name="connsiteX4" fmla="*/ 8328 w 41174"/>
                  <a:gd name="connsiteY4" fmla="*/ 25902 h 33744"/>
                  <a:gd name="connsiteX5" fmla="*/ 2327 w 41174"/>
                  <a:gd name="connsiteY5" fmla="*/ 5843 h 33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74" h="33744">
                    <a:moveTo>
                      <a:pt x="2327" y="5843"/>
                    </a:moveTo>
                    <a:cubicBezTo>
                      <a:pt x="9871" y="-3073"/>
                      <a:pt x="21186" y="13"/>
                      <a:pt x="30788" y="3357"/>
                    </a:cubicBezTo>
                    <a:cubicBezTo>
                      <a:pt x="38846" y="6186"/>
                      <a:pt x="43132" y="15444"/>
                      <a:pt x="40303" y="23502"/>
                    </a:cubicBezTo>
                    <a:cubicBezTo>
                      <a:pt x="36703" y="33532"/>
                      <a:pt x="25130" y="36447"/>
                      <a:pt x="16557" y="31132"/>
                    </a:cubicBezTo>
                    <a:cubicBezTo>
                      <a:pt x="13728" y="29417"/>
                      <a:pt x="10985" y="27874"/>
                      <a:pt x="8328" y="25902"/>
                    </a:cubicBezTo>
                    <a:cubicBezTo>
                      <a:pt x="2584" y="21788"/>
                      <a:pt x="-3417" y="12615"/>
                      <a:pt x="2327" y="584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2" name="任意多边形: 形状 1811">
                <a:extLst>
                  <a:ext uri="{FF2B5EF4-FFF2-40B4-BE49-F238E27FC236}">
                    <a16:creationId xmlns:a16="http://schemas.microsoft.com/office/drawing/2014/main" id="{09F15169-64B5-AA70-2D58-6F5DDCE3FD70}"/>
                  </a:ext>
                </a:extLst>
              </p:cNvPr>
              <p:cNvSpPr/>
              <p:nvPr/>
            </p:nvSpPr>
            <p:spPr>
              <a:xfrm>
                <a:off x="6566609" y="1628003"/>
                <a:ext cx="38600" cy="43529"/>
              </a:xfrm>
              <a:custGeom>
                <a:avLst/>
                <a:gdLst>
                  <a:gd name="connsiteX0" fmla="*/ 19395 w 38600"/>
                  <a:gd name="connsiteY0" fmla="*/ 685 h 43529"/>
                  <a:gd name="connsiteX1" fmla="*/ 38597 w 38600"/>
                  <a:gd name="connsiteY1" fmla="*/ 28117 h 43529"/>
                  <a:gd name="connsiteX2" fmla="*/ 25224 w 38600"/>
                  <a:gd name="connsiteY2" fmla="*/ 43205 h 43529"/>
                  <a:gd name="connsiteX3" fmla="*/ 7050 w 38600"/>
                  <a:gd name="connsiteY3" fmla="*/ 34204 h 43529"/>
                  <a:gd name="connsiteX4" fmla="*/ 4907 w 38600"/>
                  <a:gd name="connsiteY4" fmla="*/ 28375 h 43529"/>
                  <a:gd name="connsiteX5" fmla="*/ 4564 w 38600"/>
                  <a:gd name="connsiteY5" fmla="*/ 27774 h 43529"/>
                  <a:gd name="connsiteX6" fmla="*/ 1478 w 38600"/>
                  <a:gd name="connsiteY6" fmla="*/ 20659 h 43529"/>
                  <a:gd name="connsiteX7" fmla="*/ 19395 w 38600"/>
                  <a:gd name="connsiteY7" fmla="*/ 685 h 4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00" h="43529">
                    <a:moveTo>
                      <a:pt x="19395" y="685"/>
                    </a:moveTo>
                    <a:cubicBezTo>
                      <a:pt x="30968" y="4200"/>
                      <a:pt x="38340" y="16459"/>
                      <a:pt x="38597" y="28117"/>
                    </a:cubicBezTo>
                    <a:cubicBezTo>
                      <a:pt x="38769" y="35404"/>
                      <a:pt x="31996" y="41833"/>
                      <a:pt x="25224" y="43205"/>
                    </a:cubicBezTo>
                    <a:cubicBezTo>
                      <a:pt x="17338" y="44748"/>
                      <a:pt x="11080" y="40633"/>
                      <a:pt x="7050" y="34204"/>
                    </a:cubicBezTo>
                    <a:cubicBezTo>
                      <a:pt x="5936" y="32404"/>
                      <a:pt x="5507" y="30346"/>
                      <a:pt x="4907" y="28375"/>
                    </a:cubicBezTo>
                    <a:cubicBezTo>
                      <a:pt x="6365" y="33432"/>
                      <a:pt x="5079" y="28889"/>
                      <a:pt x="4564" y="27774"/>
                    </a:cubicBezTo>
                    <a:cubicBezTo>
                      <a:pt x="3622" y="25460"/>
                      <a:pt x="2593" y="22974"/>
                      <a:pt x="1478" y="20659"/>
                    </a:cubicBezTo>
                    <a:cubicBezTo>
                      <a:pt x="-4179" y="8829"/>
                      <a:pt x="7393" y="-3001"/>
                      <a:pt x="19395" y="68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3" name="任意多边形: 形状 1812">
                <a:extLst>
                  <a:ext uri="{FF2B5EF4-FFF2-40B4-BE49-F238E27FC236}">
                    <a16:creationId xmlns:a16="http://schemas.microsoft.com/office/drawing/2014/main" id="{F7DB690E-4051-25CB-AEAD-692E7A48DC70}"/>
                  </a:ext>
                </a:extLst>
              </p:cNvPr>
              <p:cNvSpPr/>
              <p:nvPr/>
            </p:nvSpPr>
            <p:spPr>
              <a:xfrm>
                <a:off x="6596090" y="1576254"/>
                <a:ext cx="33309" cy="48233"/>
              </a:xfrm>
              <a:custGeom>
                <a:avLst/>
                <a:gdLst>
                  <a:gd name="connsiteX0" fmla="*/ 4658 w 33309"/>
                  <a:gd name="connsiteY0" fmla="*/ 5629 h 48233"/>
                  <a:gd name="connsiteX1" fmla="*/ 27975 w 33309"/>
                  <a:gd name="connsiteY1" fmla="*/ 7344 h 48233"/>
                  <a:gd name="connsiteX2" fmla="*/ 33204 w 33309"/>
                  <a:gd name="connsiteY2" fmla="*/ 28604 h 48233"/>
                  <a:gd name="connsiteX3" fmla="*/ 20260 w 33309"/>
                  <a:gd name="connsiteY3" fmla="*/ 47977 h 48233"/>
                  <a:gd name="connsiteX4" fmla="*/ 886 w 33309"/>
                  <a:gd name="connsiteY4" fmla="*/ 35033 h 48233"/>
                  <a:gd name="connsiteX5" fmla="*/ 543 w 33309"/>
                  <a:gd name="connsiteY5" fmla="*/ 29632 h 48233"/>
                  <a:gd name="connsiteX6" fmla="*/ 458 w 33309"/>
                  <a:gd name="connsiteY6" fmla="*/ 28861 h 48233"/>
                  <a:gd name="connsiteX7" fmla="*/ 29 w 33309"/>
                  <a:gd name="connsiteY7" fmla="*/ 20460 h 48233"/>
                  <a:gd name="connsiteX8" fmla="*/ 4658 w 33309"/>
                  <a:gd name="connsiteY8" fmla="*/ 5629 h 48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09" h="48233">
                    <a:moveTo>
                      <a:pt x="4658" y="5629"/>
                    </a:moveTo>
                    <a:cubicBezTo>
                      <a:pt x="11345" y="-2343"/>
                      <a:pt x="22660" y="-1915"/>
                      <a:pt x="27975" y="7344"/>
                    </a:cubicBezTo>
                    <a:cubicBezTo>
                      <a:pt x="31576" y="13602"/>
                      <a:pt x="32604" y="21488"/>
                      <a:pt x="33204" y="28604"/>
                    </a:cubicBezTo>
                    <a:cubicBezTo>
                      <a:pt x="34062" y="37519"/>
                      <a:pt x="29690" y="46091"/>
                      <a:pt x="20260" y="47977"/>
                    </a:cubicBezTo>
                    <a:cubicBezTo>
                      <a:pt x="12202" y="49520"/>
                      <a:pt x="1743" y="43948"/>
                      <a:pt x="886" y="35033"/>
                    </a:cubicBezTo>
                    <a:cubicBezTo>
                      <a:pt x="715" y="33233"/>
                      <a:pt x="629" y="31432"/>
                      <a:pt x="543" y="29632"/>
                    </a:cubicBezTo>
                    <a:cubicBezTo>
                      <a:pt x="543" y="29204"/>
                      <a:pt x="543" y="29032"/>
                      <a:pt x="458" y="28861"/>
                    </a:cubicBezTo>
                    <a:cubicBezTo>
                      <a:pt x="286" y="26032"/>
                      <a:pt x="115" y="23289"/>
                      <a:pt x="29" y="20460"/>
                    </a:cubicBezTo>
                    <a:cubicBezTo>
                      <a:pt x="-228" y="15230"/>
                      <a:pt x="1229" y="9744"/>
                      <a:pt x="4658" y="562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4" name="任意多边形: 形状 1813">
                <a:extLst>
                  <a:ext uri="{FF2B5EF4-FFF2-40B4-BE49-F238E27FC236}">
                    <a16:creationId xmlns:a16="http://schemas.microsoft.com/office/drawing/2014/main" id="{70235BEB-AD68-3409-D2EF-42DEF5A7E10B}"/>
                  </a:ext>
                </a:extLst>
              </p:cNvPr>
              <p:cNvSpPr/>
              <p:nvPr/>
            </p:nvSpPr>
            <p:spPr>
              <a:xfrm>
                <a:off x="6536111" y="1569445"/>
                <a:ext cx="32324" cy="44096"/>
              </a:xfrm>
              <a:custGeom>
                <a:avLst/>
                <a:gdLst>
                  <a:gd name="connsiteX0" fmla="*/ 14917 w 32324"/>
                  <a:gd name="connsiteY0" fmla="*/ 8 h 44096"/>
                  <a:gd name="connsiteX1" fmla="*/ 29147 w 32324"/>
                  <a:gd name="connsiteY1" fmla="*/ 11580 h 44096"/>
                  <a:gd name="connsiteX2" fmla="*/ 32319 w 32324"/>
                  <a:gd name="connsiteY2" fmla="*/ 29754 h 44096"/>
                  <a:gd name="connsiteX3" fmla="*/ 19889 w 32324"/>
                  <a:gd name="connsiteY3" fmla="*/ 43813 h 44096"/>
                  <a:gd name="connsiteX4" fmla="*/ 1715 w 32324"/>
                  <a:gd name="connsiteY4" fmla="*/ 31640 h 44096"/>
                  <a:gd name="connsiteX5" fmla="*/ 1 w 32324"/>
                  <a:gd name="connsiteY5" fmla="*/ 15953 h 44096"/>
                  <a:gd name="connsiteX6" fmla="*/ 14917 w 32324"/>
                  <a:gd name="connsiteY6" fmla="*/ 8 h 4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24" h="44096">
                    <a:moveTo>
                      <a:pt x="14917" y="8"/>
                    </a:moveTo>
                    <a:cubicBezTo>
                      <a:pt x="21603" y="-249"/>
                      <a:pt x="26833" y="6008"/>
                      <a:pt x="29147" y="11580"/>
                    </a:cubicBezTo>
                    <a:cubicBezTo>
                      <a:pt x="31462" y="17153"/>
                      <a:pt x="32405" y="23668"/>
                      <a:pt x="32319" y="29754"/>
                    </a:cubicBezTo>
                    <a:cubicBezTo>
                      <a:pt x="32234" y="36612"/>
                      <a:pt x="26404" y="42442"/>
                      <a:pt x="19889" y="43813"/>
                    </a:cubicBezTo>
                    <a:cubicBezTo>
                      <a:pt x="11488" y="45442"/>
                      <a:pt x="3516" y="39870"/>
                      <a:pt x="1715" y="31640"/>
                    </a:cubicBezTo>
                    <a:cubicBezTo>
                      <a:pt x="687" y="26582"/>
                      <a:pt x="87" y="21096"/>
                      <a:pt x="1" y="15953"/>
                    </a:cubicBezTo>
                    <a:cubicBezTo>
                      <a:pt x="-85" y="6951"/>
                      <a:pt x="6259" y="436"/>
                      <a:pt x="14917" y="8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5" name="任意多边形: 形状 1814">
                <a:extLst>
                  <a:ext uri="{FF2B5EF4-FFF2-40B4-BE49-F238E27FC236}">
                    <a16:creationId xmlns:a16="http://schemas.microsoft.com/office/drawing/2014/main" id="{2AB3F5AB-0D92-1B06-DE85-4523324D9EA4}"/>
                  </a:ext>
                </a:extLst>
              </p:cNvPr>
              <p:cNvSpPr/>
              <p:nvPr/>
            </p:nvSpPr>
            <p:spPr>
              <a:xfrm>
                <a:off x="6581050" y="1822838"/>
                <a:ext cx="41937" cy="32726"/>
              </a:xfrm>
              <a:custGeom>
                <a:avLst/>
                <a:gdLst>
                  <a:gd name="connsiteX0" fmla="*/ 4182 w 41937"/>
                  <a:gd name="connsiteY0" fmla="*/ 6447 h 32726"/>
                  <a:gd name="connsiteX1" fmla="*/ 15584 w 41937"/>
                  <a:gd name="connsiteY1" fmla="*/ 1561 h 32726"/>
                  <a:gd name="connsiteX2" fmla="*/ 27414 w 41937"/>
                  <a:gd name="connsiteY2" fmla="*/ 18 h 32726"/>
                  <a:gd name="connsiteX3" fmla="*/ 33243 w 41937"/>
                  <a:gd name="connsiteY3" fmla="*/ 30364 h 32726"/>
                  <a:gd name="connsiteX4" fmla="*/ 1096 w 41937"/>
                  <a:gd name="connsiteY4" fmla="*/ 21620 h 32726"/>
                  <a:gd name="connsiteX5" fmla="*/ 4182 w 41937"/>
                  <a:gd name="connsiteY5" fmla="*/ 6447 h 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37" h="32726">
                    <a:moveTo>
                      <a:pt x="4182" y="6447"/>
                    </a:moveTo>
                    <a:cubicBezTo>
                      <a:pt x="7268" y="3704"/>
                      <a:pt x="11555" y="2161"/>
                      <a:pt x="15584" y="1561"/>
                    </a:cubicBezTo>
                    <a:cubicBezTo>
                      <a:pt x="19613" y="961"/>
                      <a:pt x="23299" y="-154"/>
                      <a:pt x="27414" y="18"/>
                    </a:cubicBezTo>
                    <a:cubicBezTo>
                      <a:pt x="43444" y="704"/>
                      <a:pt x="47388" y="23592"/>
                      <a:pt x="33243" y="30364"/>
                    </a:cubicBezTo>
                    <a:cubicBezTo>
                      <a:pt x="23813" y="34908"/>
                      <a:pt x="5040" y="33365"/>
                      <a:pt x="1096" y="21620"/>
                    </a:cubicBezTo>
                    <a:cubicBezTo>
                      <a:pt x="-790" y="16048"/>
                      <a:pt x="-533" y="10648"/>
                      <a:pt x="4182" y="644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6" name="任意多边形: 形状 1815">
                <a:extLst>
                  <a:ext uri="{FF2B5EF4-FFF2-40B4-BE49-F238E27FC236}">
                    <a16:creationId xmlns:a16="http://schemas.microsoft.com/office/drawing/2014/main" id="{F95AD5ED-939F-7D76-9D3D-2DADAFBB61A1}"/>
                  </a:ext>
                </a:extLst>
              </p:cNvPr>
              <p:cNvSpPr/>
              <p:nvPr/>
            </p:nvSpPr>
            <p:spPr>
              <a:xfrm>
                <a:off x="6706967" y="1850249"/>
                <a:ext cx="33427" cy="44526"/>
              </a:xfrm>
              <a:custGeom>
                <a:avLst/>
                <a:gdLst>
                  <a:gd name="connsiteX0" fmla="*/ 13282 w 33427"/>
                  <a:gd name="connsiteY0" fmla="*/ 296 h 44526"/>
                  <a:gd name="connsiteX1" fmla="*/ 32570 w 33427"/>
                  <a:gd name="connsiteY1" fmla="*/ 13241 h 44526"/>
                  <a:gd name="connsiteX2" fmla="*/ 33170 w 33427"/>
                  <a:gd name="connsiteY2" fmla="*/ 20270 h 44526"/>
                  <a:gd name="connsiteX3" fmla="*/ 33256 w 33427"/>
                  <a:gd name="connsiteY3" fmla="*/ 22842 h 44526"/>
                  <a:gd name="connsiteX4" fmla="*/ 33427 w 33427"/>
                  <a:gd name="connsiteY4" fmla="*/ 25414 h 44526"/>
                  <a:gd name="connsiteX5" fmla="*/ 29656 w 33427"/>
                  <a:gd name="connsiteY5" fmla="*/ 38358 h 44526"/>
                  <a:gd name="connsiteX6" fmla="*/ 9939 w 33427"/>
                  <a:gd name="connsiteY6" fmla="*/ 41959 h 44526"/>
                  <a:gd name="connsiteX7" fmla="*/ 1366 w 33427"/>
                  <a:gd name="connsiteY7" fmla="*/ 28500 h 44526"/>
                  <a:gd name="connsiteX8" fmla="*/ 80 w 33427"/>
                  <a:gd name="connsiteY8" fmla="*/ 15127 h 44526"/>
                  <a:gd name="connsiteX9" fmla="*/ 13282 w 33427"/>
                  <a:gd name="connsiteY9" fmla="*/ 296 h 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427" h="44526">
                    <a:moveTo>
                      <a:pt x="13282" y="296"/>
                    </a:moveTo>
                    <a:cubicBezTo>
                      <a:pt x="22112" y="-1418"/>
                      <a:pt x="30856" y="4497"/>
                      <a:pt x="32570" y="13241"/>
                    </a:cubicBezTo>
                    <a:cubicBezTo>
                      <a:pt x="32999" y="15555"/>
                      <a:pt x="33084" y="17955"/>
                      <a:pt x="33170" y="20270"/>
                    </a:cubicBezTo>
                    <a:cubicBezTo>
                      <a:pt x="33170" y="21127"/>
                      <a:pt x="33256" y="21985"/>
                      <a:pt x="33256" y="22842"/>
                    </a:cubicBezTo>
                    <a:cubicBezTo>
                      <a:pt x="33084" y="19499"/>
                      <a:pt x="33084" y="20442"/>
                      <a:pt x="33427" y="25414"/>
                    </a:cubicBezTo>
                    <a:cubicBezTo>
                      <a:pt x="33170" y="30300"/>
                      <a:pt x="32056" y="34072"/>
                      <a:pt x="29656" y="38358"/>
                    </a:cubicBezTo>
                    <a:cubicBezTo>
                      <a:pt x="26226" y="44702"/>
                      <a:pt x="15425" y="46588"/>
                      <a:pt x="9939" y="41959"/>
                    </a:cubicBezTo>
                    <a:cubicBezTo>
                      <a:pt x="5310" y="38015"/>
                      <a:pt x="3167" y="34415"/>
                      <a:pt x="1366" y="28500"/>
                    </a:cubicBezTo>
                    <a:cubicBezTo>
                      <a:pt x="166" y="24471"/>
                      <a:pt x="-177" y="19241"/>
                      <a:pt x="80" y="15127"/>
                    </a:cubicBezTo>
                    <a:cubicBezTo>
                      <a:pt x="509" y="7926"/>
                      <a:pt x="6252" y="1668"/>
                      <a:pt x="13282" y="29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7" name="任意多边形: 形状 1816">
                <a:extLst>
                  <a:ext uri="{FF2B5EF4-FFF2-40B4-BE49-F238E27FC236}">
                    <a16:creationId xmlns:a16="http://schemas.microsoft.com/office/drawing/2014/main" id="{EEFCB109-8B3E-D65E-E099-EE62FC4199D5}"/>
                  </a:ext>
                </a:extLst>
              </p:cNvPr>
              <p:cNvSpPr/>
              <p:nvPr/>
            </p:nvSpPr>
            <p:spPr>
              <a:xfrm>
                <a:off x="6755180" y="1897330"/>
                <a:ext cx="33304" cy="38400"/>
              </a:xfrm>
              <a:custGeom>
                <a:avLst/>
                <a:gdLst>
                  <a:gd name="connsiteX0" fmla="*/ 5188 w 33304"/>
                  <a:gd name="connsiteY0" fmla="*/ 3536 h 38400"/>
                  <a:gd name="connsiteX1" fmla="*/ 26105 w 33304"/>
                  <a:gd name="connsiteY1" fmla="*/ 5079 h 38400"/>
                  <a:gd name="connsiteX2" fmla="*/ 32448 w 33304"/>
                  <a:gd name="connsiteY2" fmla="*/ 30025 h 38400"/>
                  <a:gd name="connsiteX3" fmla="*/ 16504 w 33304"/>
                  <a:gd name="connsiteY3" fmla="*/ 37569 h 38400"/>
                  <a:gd name="connsiteX4" fmla="*/ 7588 w 33304"/>
                  <a:gd name="connsiteY4" fmla="*/ 30711 h 38400"/>
                  <a:gd name="connsiteX5" fmla="*/ 3731 w 33304"/>
                  <a:gd name="connsiteY5" fmla="*/ 24881 h 38400"/>
                  <a:gd name="connsiteX6" fmla="*/ 4159 w 33304"/>
                  <a:gd name="connsiteY6" fmla="*/ 25482 h 38400"/>
                  <a:gd name="connsiteX7" fmla="*/ 1502 w 33304"/>
                  <a:gd name="connsiteY7" fmla="*/ 21195 h 38400"/>
                  <a:gd name="connsiteX8" fmla="*/ 5188 w 33304"/>
                  <a:gd name="connsiteY8" fmla="*/ 3536 h 38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04" h="38400">
                    <a:moveTo>
                      <a:pt x="5188" y="3536"/>
                    </a:moveTo>
                    <a:cubicBezTo>
                      <a:pt x="11189" y="-1608"/>
                      <a:pt x="20961" y="-1179"/>
                      <a:pt x="26105" y="5079"/>
                    </a:cubicBezTo>
                    <a:cubicBezTo>
                      <a:pt x="31763" y="11937"/>
                      <a:pt x="34935" y="21367"/>
                      <a:pt x="32448" y="30025"/>
                    </a:cubicBezTo>
                    <a:cubicBezTo>
                      <a:pt x="30648" y="36197"/>
                      <a:pt x="22419" y="40226"/>
                      <a:pt x="16504" y="37569"/>
                    </a:cubicBezTo>
                    <a:cubicBezTo>
                      <a:pt x="12818" y="35854"/>
                      <a:pt x="10074" y="33968"/>
                      <a:pt x="7588" y="30711"/>
                    </a:cubicBezTo>
                    <a:cubicBezTo>
                      <a:pt x="6131" y="28911"/>
                      <a:pt x="4931" y="26939"/>
                      <a:pt x="3731" y="24881"/>
                    </a:cubicBezTo>
                    <a:cubicBezTo>
                      <a:pt x="3216" y="23938"/>
                      <a:pt x="1502" y="21453"/>
                      <a:pt x="4159" y="25482"/>
                    </a:cubicBezTo>
                    <a:cubicBezTo>
                      <a:pt x="3131" y="23938"/>
                      <a:pt x="2273" y="22738"/>
                      <a:pt x="1502" y="21195"/>
                    </a:cubicBezTo>
                    <a:cubicBezTo>
                      <a:pt x="-1584" y="15537"/>
                      <a:pt x="302" y="7736"/>
                      <a:pt x="5188" y="353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8" name="任意多边形: 形状 1817">
                <a:extLst>
                  <a:ext uri="{FF2B5EF4-FFF2-40B4-BE49-F238E27FC236}">
                    <a16:creationId xmlns:a16="http://schemas.microsoft.com/office/drawing/2014/main" id="{0D753471-8A54-873B-A47F-1F6DB0933A68}"/>
                  </a:ext>
                </a:extLst>
              </p:cNvPr>
              <p:cNvSpPr/>
              <p:nvPr/>
            </p:nvSpPr>
            <p:spPr>
              <a:xfrm>
                <a:off x="6809430" y="1831463"/>
                <a:ext cx="49396" cy="36500"/>
              </a:xfrm>
              <a:custGeom>
                <a:avLst/>
                <a:gdLst>
                  <a:gd name="connsiteX0" fmla="*/ 916 w 49396"/>
                  <a:gd name="connsiteY0" fmla="*/ 11110 h 36500"/>
                  <a:gd name="connsiteX1" fmla="*/ 17975 w 49396"/>
                  <a:gd name="connsiteY1" fmla="*/ 51 h 36500"/>
                  <a:gd name="connsiteX2" fmla="*/ 46522 w 49396"/>
                  <a:gd name="connsiteY2" fmla="*/ 13939 h 36500"/>
                  <a:gd name="connsiteX3" fmla="*/ 42578 w 49396"/>
                  <a:gd name="connsiteY3" fmla="*/ 33227 h 36500"/>
                  <a:gd name="connsiteX4" fmla="*/ 7260 w 49396"/>
                  <a:gd name="connsiteY4" fmla="*/ 30570 h 36500"/>
                  <a:gd name="connsiteX5" fmla="*/ 916 w 49396"/>
                  <a:gd name="connsiteY5" fmla="*/ 11110 h 3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396" h="36500">
                    <a:moveTo>
                      <a:pt x="916" y="11110"/>
                    </a:moveTo>
                    <a:cubicBezTo>
                      <a:pt x="3402" y="4166"/>
                      <a:pt x="10517" y="-549"/>
                      <a:pt x="17975" y="51"/>
                    </a:cubicBezTo>
                    <a:cubicBezTo>
                      <a:pt x="27748" y="909"/>
                      <a:pt x="40521" y="5881"/>
                      <a:pt x="46522" y="13939"/>
                    </a:cubicBezTo>
                    <a:cubicBezTo>
                      <a:pt x="51579" y="20711"/>
                      <a:pt x="49779" y="28941"/>
                      <a:pt x="42578" y="33227"/>
                    </a:cubicBezTo>
                    <a:cubicBezTo>
                      <a:pt x="32206" y="39399"/>
                      <a:pt x="17118" y="35884"/>
                      <a:pt x="7260" y="30570"/>
                    </a:cubicBezTo>
                    <a:cubicBezTo>
                      <a:pt x="659" y="27055"/>
                      <a:pt x="-1399" y="17625"/>
                      <a:pt x="916" y="1111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9" name="任意多边形: 形状 1818">
                <a:extLst>
                  <a:ext uri="{FF2B5EF4-FFF2-40B4-BE49-F238E27FC236}">
                    <a16:creationId xmlns:a16="http://schemas.microsoft.com/office/drawing/2014/main" id="{23AF3E03-BACF-061B-3670-679278B4C7D8}"/>
                  </a:ext>
                </a:extLst>
              </p:cNvPr>
              <p:cNvSpPr/>
              <p:nvPr/>
            </p:nvSpPr>
            <p:spPr>
              <a:xfrm>
                <a:off x="6856284" y="1782865"/>
                <a:ext cx="48702" cy="34533"/>
              </a:xfrm>
              <a:custGeom>
                <a:avLst/>
                <a:gdLst>
                  <a:gd name="connsiteX0" fmla="*/ 8669 w 48702"/>
                  <a:gd name="connsiteY0" fmla="*/ 4244 h 34533"/>
                  <a:gd name="connsiteX1" fmla="*/ 48102 w 48702"/>
                  <a:gd name="connsiteY1" fmla="*/ 17788 h 34533"/>
                  <a:gd name="connsiteX2" fmla="*/ 33872 w 48702"/>
                  <a:gd name="connsiteY2" fmla="*/ 29961 h 34533"/>
                  <a:gd name="connsiteX3" fmla="*/ 14498 w 48702"/>
                  <a:gd name="connsiteY3" fmla="*/ 34505 h 34533"/>
                  <a:gd name="connsiteX4" fmla="*/ 8669 w 48702"/>
                  <a:gd name="connsiteY4" fmla="*/ 4244 h 3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02" h="34533">
                    <a:moveTo>
                      <a:pt x="8669" y="4244"/>
                    </a:moveTo>
                    <a:cubicBezTo>
                      <a:pt x="21013" y="-1586"/>
                      <a:pt x="53503" y="-4757"/>
                      <a:pt x="48102" y="17788"/>
                    </a:cubicBezTo>
                    <a:cubicBezTo>
                      <a:pt x="46645" y="24046"/>
                      <a:pt x="39529" y="27990"/>
                      <a:pt x="33872" y="29961"/>
                    </a:cubicBezTo>
                    <a:cubicBezTo>
                      <a:pt x="27442" y="32104"/>
                      <a:pt x="21441" y="34848"/>
                      <a:pt x="14498" y="34505"/>
                    </a:cubicBezTo>
                    <a:cubicBezTo>
                      <a:pt x="-1447" y="33733"/>
                      <a:pt x="-5476" y="10930"/>
                      <a:pt x="8669" y="424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0" name="任意多边形: 形状 1819">
                <a:extLst>
                  <a:ext uri="{FF2B5EF4-FFF2-40B4-BE49-F238E27FC236}">
                    <a16:creationId xmlns:a16="http://schemas.microsoft.com/office/drawing/2014/main" id="{614EFCC2-0911-41CD-9ADD-11F7B6FD6D11}"/>
                  </a:ext>
                </a:extLst>
              </p:cNvPr>
              <p:cNvSpPr/>
              <p:nvPr/>
            </p:nvSpPr>
            <p:spPr>
              <a:xfrm>
                <a:off x="6897304" y="1826632"/>
                <a:ext cx="43915" cy="34054"/>
              </a:xfrm>
              <a:custGeom>
                <a:avLst/>
                <a:gdLst>
                  <a:gd name="connsiteX0" fmla="*/ 2881 w 43915"/>
                  <a:gd name="connsiteY0" fmla="*/ 8654 h 34054"/>
                  <a:gd name="connsiteX1" fmla="*/ 13083 w 43915"/>
                  <a:gd name="connsiteY1" fmla="*/ 1967 h 34054"/>
                  <a:gd name="connsiteX2" fmla="*/ 38543 w 43915"/>
                  <a:gd name="connsiteY2" fmla="*/ 4110 h 34054"/>
                  <a:gd name="connsiteX3" fmla="*/ 41715 w 43915"/>
                  <a:gd name="connsiteY3" fmla="*/ 21513 h 34054"/>
                  <a:gd name="connsiteX4" fmla="*/ 19341 w 43915"/>
                  <a:gd name="connsiteY4" fmla="*/ 33857 h 34054"/>
                  <a:gd name="connsiteX5" fmla="*/ 310 w 43915"/>
                  <a:gd name="connsiteY5" fmla="*/ 21084 h 34054"/>
                  <a:gd name="connsiteX6" fmla="*/ 2881 w 43915"/>
                  <a:gd name="connsiteY6" fmla="*/ 8654 h 3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915" h="34054">
                    <a:moveTo>
                      <a:pt x="2881" y="8654"/>
                    </a:moveTo>
                    <a:cubicBezTo>
                      <a:pt x="5539" y="4882"/>
                      <a:pt x="8882" y="3339"/>
                      <a:pt x="13083" y="1967"/>
                    </a:cubicBezTo>
                    <a:cubicBezTo>
                      <a:pt x="20627" y="-519"/>
                      <a:pt x="32114" y="-1462"/>
                      <a:pt x="38543" y="4110"/>
                    </a:cubicBezTo>
                    <a:cubicBezTo>
                      <a:pt x="43687" y="8568"/>
                      <a:pt x="45915" y="15426"/>
                      <a:pt x="41715" y="21513"/>
                    </a:cubicBezTo>
                    <a:cubicBezTo>
                      <a:pt x="37086" y="28199"/>
                      <a:pt x="27142" y="32742"/>
                      <a:pt x="19341" y="33857"/>
                    </a:cubicBezTo>
                    <a:cubicBezTo>
                      <a:pt x="10597" y="35143"/>
                      <a:pt x="2024" y="30085"/>
                      <a:pt x="310" y="21084"/>
                    </a:cubicBezTo>
                    <a:cubicBezTo>
                      <a:pt x="-548" y="16712"/>
                      <a:pt x="395" y="12169"/>
                      <a:pt x="2881" y="865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1" name="任意多边形: 形状 1820">
                <a:extLst>
                  <a:ext uri="{FF2B5EF4-FFF2-40B4-BE49-F238E27FC236}">
                    <a16:creationId xmlns:a16="http://schemas.microsoft.com/office/drawing/2014/main" id="{F3D230F5-86D3-2F16-57E4-AB4900EDA0B1}"/>
                  </a:ext>
                </a:extLst>
              </p:cNvPr>
              <p:cNvSpPr/>
              <p:nvPr/>
            </p:nvSpPr>
            <p:spPr>
              <a:xfrm>
                <a:off x="6837953" y="1713402"/>
                <a:ext cx="42863" cy="38632"/>
              </a:xfrm>
              <a:custGeom>
                <a:avLst/>
                <a:gdLst>
                  <a:gd name="connsiteX0" fmla="*/ 5397 w 42863"/>
                  <a:gd name="connsiteY0" fmla="*/ 10784 h 38632"/>
                  <a:gd name="connsiteX1" fmla="*/ 22713 w 42863"/>
                  <a:gd name="connsiteY1" fmla="*/ 926 h 38632"/>
                  <a:gd name="connsiteX2" fmla="*/ 42859 w 42863"/>
                  <a:gd name="connsiteY2" fmla="*/ 14299 h 38632"/>
                  <a:gd name="connsiteX3" fmla="*/ 34886 w 42863"/>
                  <a:gd name="connsiteY3" fmla="*/ 28615 h 38632"/>
                  <a:gd name="connsiteX4" fmla="*/ 22799 w 42863"/>
                  <a:gd name="connsiteY4" fmla="*/ 37102 h 38632"/>
                  <a:gd name="connsiteX5" fmla="*/ 3768 w 42863"/>
                  <a:gd name="connsiteY5" fmla="*/ 33158 h 38632"/>
                  <a:gd name="connsiteX6" fmla="*/ 5397 w 42863"/>
                  <a:gd name="connsiteY6" fmla="*/ 10784 h 3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3" h="38632">
                    <a:moveTo>
                      <a:pt x="5397" y="10784"/>
                    </a:moveTo>
                    <a:cubicBezTo>
                      <a:pt x="9940" y="6069"/>
                      <a:pt x="16627" y="2983"/>
                      <a:pt x="22713" y="926"/>
                    </a:cubicBezTo>
                    <a:cubicBezTo>
                      <a:pt x="32657" y="-2418"/>
                      <a:pt x="42601" y="3583"/>
                      <a:pt x="42859" y="14299"/>
                    </a:cubicBezTo>
                    <a:cubicBezTo>
                      <a:pt x="43030" y="20300"/>
                      <a:pt x="38572" y="24671"/>
                      <a:pt x="34886" y="28615"/>
                    </a:cubicBezTo>
                    <a:cubicBezTo>
                      <a:pt x="31800" y="31872"/>
                      <a:pt x="26828" y="35216"/>
                      <a:pt x="22799" y="37102"/>
                    </a:cubicBezTo>
                    <a:cubicBezTo>
                      <a:pt x="16284" y="40102"/>
                      <a:pt x="8483" y="38645"/>
                      <a:pt x="3768" y="33158"/>
                    </a:cubicBezTo>
                    <a:cubicBezTo>
                      <a:pt x="-2233" y="26214"/>
                      <a:pt x="-604" y="17042"/>
                      <a:pt x="5397" y="1078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2" name="任意多边形: 形状 1821">
                <a:extLst>
                  <a:ext uri="{FF2B5EF4-FFF2-40B4-BE49-F238E27FC236}">
                    <a16:creationId xmlns:a16="http://schemas.microsoft.com/office/drawing/2014/main" id="{9500556A-EA9B-C2BC-AB0C-B95E569A9995}"/>
                  </a:ext>
                </a:extLst>
              </p:cNvPr>
              <p:cNvSpPr/>
              <p:nvPr/>
            </p:nvSpPr>
            <p:spPr>
              <a:xfrm>
                <a:off x="6884565" y="1662110"/>
                <a:ext cx="36814" cy="35997"/>
              </a:xfrm>
              <a:custGeom>
                <a:avLst/>
                <a:gdLst>
                  <a:gd name="connsiteX0" fmla="*/ 28908 w 36814"/>
                  <a:gd name="connsiteY0" fmla="*/ 869 h 35997"/>
                  <a:gd name="connsiteX1" fmla="*/ 36281 w 36814"/>
                  <a:gd name="connsiteY1" fmla="*/ 16471 h 35997"/>
                  <a:gd name="connsiteX2" fmla="*/ 29251 w 36814"/>
                  <a:gd name="connsiteY2" fmla="*/ 27358 h 35997"/>
                  <a:gd name="connsiteX3" fmla="*/ 28565 w 36814"/>
                  <a:gd name="connsiteY3" fmla="*/ 28043 h 35997"/>
                  <a:gd name="connsiteX4" fmla="*/ 27965 w 36814"/>
                  <a:gd name="connsiteY4" fmla="*/ 28729 h 35997"/>
                  <a:gd name="connsiteX5" fmla="*/ 16821 w 36814"/>
                  <a:gd name="connsiteY5" fmla="*/ 35673 h 35997"/>
                  <a:gd name="connsiteX6" fmla="*/ 105 w 36814"/>
                  <a:gd name="connsiteY6" fmla="*/ 20843 h 35997"/>
                  <a:gd name="connsiteX7" fmla="*/ 28908 w 36814"/>
                  <a:gd name="connsiteY7" fmla="*/ 869 h 35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814" h="35997">
                    <a:moveTo>
                      <a:pt x="28908" y="869"/>
                    </a:moveTo>
                    <a:cubicBezTo>
                      <a:pt x="35595" y="3012"/>
                      <a:pt x="37995" y="10213"/>
                      <a:pt x="36281" y="16471"/>
                    </a:cubicBezTo>
                    <a:cubicBezTo>
                      <a:pt x="35252" y="20414"/>
                      <a:pt x="31994" y="24443"/>
                      <a:pt x="29251" y="27358"/>
                    </a:cubicBezTo>
                    <a:cubicBezTo>
                      <a:pt x="28908" y="27700"/>
                      <a:pt x="28737" y="27958"/>
                      <a:pt x="28565" y="28043"/>
                    </a:cubicBezTo>
                    <a:cubicBezTo>
                      <a:pt x="28394" y="28301"/>
                      <a:pt x="28137" y="28558"/>
                      <a:pt x="27965" y="28729"/>
                    </a:cubicBezTo>
                    <a:cubicBezTo>
                      <a:pt x="24879" y="32415"/>
                      <a:pt x="21622" y="34558"/>
                      <a:pt x="16821" y="35673"/>
                    </a:cubicBezTo>
                    <a:cubicBezTo>
                      <a:pt x="8249" y="37730"/>
                      <a:pt x="-1096" y="29672"/>
                      <a:pt x="105" y="20843"/>
                    </a:cubicBezTo>
                    <a:cubicBezTo>
                      <a:pt x="1819" y="8412"/>
                      <a:pt x="16135" y="-3332"/>
                      <a:pt x="28908" y="86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3" name="任意多边形: 形状 1822">
                <a:extLst>
                  <a:ext uri="{FF2B5EF4-FFF2-40B4-BE49-F238E27FC236}">
                    <a16:creationId xmlns:a16="http://schemas.microsoft.com/office/drawing/2014/main" id="{5328C799-6C26-623E-FD35-057179B1C8E1}"/>
                  </a:ext>
                </a:extLst>
              </p:cNvPr>
              <p:cNvSpPr/>
              <p:nvPr/>
            </p:nvSpPr>
            <p:spPr>
              <a:xfrm>
                <a:off x="6912063" y="1707934"/>
                <a:ext cx="32380" cy="29178"/>
              </a:xfrm>
              <a:custGeom>
                <a:avLst/>
                <a:gdLst>
                  <a:gd name="connsiteX0" fmla="*/ 4325 w 32380"/>
                  <a:gd name="connsiteY0" fmla="*/ 7166 h 29178"/>
                  <a:gd name="connsiteX1" fmla="*/ 32100 w 32380"/>
                  <a:gd name="connsiteY1" fmla="*/ 8195 h 29178"/>
                  <a:gd name="connsiteX2" fmla="*/ 27042 w 32380"/>
                  <a:gd name="connsiteY2" fmla="*/ 21653 h 29178"/>
                  <a:gd name="connsiteX3" fmla="*/ 18127 w 32380"/>
                  <a:gd name="connsiteY3" fmla="*/ 28083 h 29178"/>
                  <a:gd name="connsiteX4" fmla="*/ 3039 w 32380"/>
                  <a:gd name="connsiteY4" fmla="*/ 24997 h 29178"/>
                  <a:gd name="connsiteX5" fmla="*/ 4325 w 32380"/>
                  <a:gd name="connsiteY5" fmla="*/ 7166 h 2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380" h="29178">
                    <a:moveTo>
                      <a:pt x="4325" y="7166"/>
                    </a:moveTo>
                    <a:cubicBezTo>
                      <a:pt x="10926" y="-121"/>
                      <a:pt x="29099" y="-4836"/>
                      <a:pt x="32100" y="8195"/>
                    </a:cubicBezTo>
                    <a:cubicBezTo>
                      <a:pt x="33300" y="13595"/>
                      <a:pt x="30471" y="17881"/>
                      <a:pt x="27042" y="21653"/>
                    </a:cubicBezTo>
                    <a:cubicBezTo>
                      <a:pt x="24727" y="24139"/>
                      <a:pt x="21298" y="27054"/>
                      <a:pt x="18127" y="28083"/>
                    </a:cubicBezTo>
                    <a:cubicBezTo>
                      <a:pt x="12640" y="29969"/>
                      <a:pt x="7068" y="29711"/>
                      <a:pt x="3039" y="24997"/>
                    </a:cubicBezTo>
                    <a:cubicBezTo>
                      <a:pt x="-1933" y="19253"/>
                      <a:pt x="-304" y="12224"/>
                      <a:pt x="4325" y="716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4" name="任意多边形: 形状 1823">
                <a:extLst>
                  <a:ext uri="{FF2B5EF4-FFF2-40B4-BE49-F238E27FC236}">
                    <a16:creationId xmlns:a16="http://schemas.microsoft.com/office/drawing/2014/main" id="{972BB54C-D7E9-8412-EEF9-1D2A7AA30DA2}"/>
                  </a:ext>
                </a:extLst>
              </p:cNvPr>
              <p:cNvSpPr/>
              <p:nvPr/>
            </p:nvSpPr>
            <p:spPr>
              <a:xfrm>
                <a:off x="6949070" y="1658536"/>
                <a:ext cx="26704" cy="30837"/>
              </a:xfrm>
              <a:custGeom>
                <a:avLst/>
                <a:gdLst>
                  <a:gd name="connsiteX0" fmla="*/ 750 w 26704"/>
                  <a:gd name="connsiteY0" fmla="*/ 13529 h 30837"/>
                  <a:gd name="connsiteX1" fmla="*/ 1950 w 26704"/>
                  <a:gd name="connsiteY1" fmla="*/ 11300 h 30837"/>
                  <a:gd name="connsiteX2" fmla="*/ 8037 w 26704"/>
                  <a:gd name="connsiteY2" fmla="*/ 2642 h 30837"/>
                  <a:gd name="connsiteX3" fmla="*/ 25182 w 26704"/>
                  <a:gd name="connsiteY3" fmla="*/ 6157 h 30837"/>
                  <a:gd name="connsiteX4" fmla="*/ 25782 w 26704"/>
                  <a:gd name="connsiteY4" fmla="*/ 19787 h 30837"/>
                  <a:gd name="connsiteX5" fmla="*/ 14466 w 26704"/>
                  <a:gd name="connsiteY5" fmla="*/ 30503 h 30837"/>
                  <a:gd name="connsiteX6" fmla="*/ 579 w 26704"/>
                  <a:gd name="connsiteY6" fmla="*/ 21159 h 30837"/>
                  <a:gd name="connsiteX7" fmla="*/ 64 w 26704"/>
                  <a:gd name="connsiteY7" fmla="*/ 16787 h 30837"/>
                  <a:gd name="connsiteX8" fmla="*/ 750 w 26704"/>
                  <a:gd name="connsiteY8" fmla="*/ 13529 h 3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04" h="30837">
                    <a:moveTo>
                      <a:pt x="750" y="13529"/>
                    </a:moveTo>
                    <a:cubicBezTo>
                      <a:pt x="2379" y="10357"/>
                      <a:pt x="2722" y="9586"/>
                      <a:pt x="1950" y="11300"/>
                    </a:cubicBezTo>
                    <a:cubicBezTo>
                      <a:pt x="3579" y="7957"/>
                      <a:pt x="5122" y="5128"/>
                      <a:pt x="8037" y="2642"/>
                    </a:cubicBezTo>
                    <a:cubicBezTo>
                      <a:pt x="13352" y="-1987"/>
                      <a:pt x="22181" y="-358"/>
                      <a:pt x="25182" y="6157"/>
                    </a:cubicBezTo>
                    <a:cubicBezTo>
                      <a:pt x="27325" y="10872"/>
                      <a:pt x="26896" y="14815"/>
                      <a:pt x="25782" y="19787"/>
                    </a:cubicBezTo>
                    <a:cubicBezTo>
                      <a:pt x="24496" y="25531"/>
                      <a:pt x="19781" y="29046"/>
                      <a:pt x="14466" y="30503"/>
                    </a:cubicBezTo>
                    <a:cubicBezTo>
                      <a:pt x="7780" y="32217"/>
                      <a:pt x="2207" y="27074"/>
                      <a:pt x="579" y="21159"/>
                    </a:cubicBezTo>
                    <a:cubicBezTo>
                      <a:pt x="64" y="19787"/>
                      <a:pt x="-107" y="18330"/>
                      <a:pt x="64" y="16787"/>
                    </a:cubicBezTo>
                    <a:cubicBezTo>
                      <a:pt x="236" y="15758"/>
                      <a:pt x="493" y="14644"/>
                      <a:pt x="750" y="1352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5" name="任意多边形: 形状 1824">
                <a:extLst>
                  <a:ext uri="{FF2B5EF4-FFF2-40B4-BE49-F238E27FC236}">
                    <a16:creationId xmlns:a16="http://schemas.microsoft.com/office/drawing/2014/main" id="{C650AAD0-00A2-6122-4472-20CAC9F9A852}"/>
                  </a:ext>
                </a:extLst>
              </p:cNvPr>
              <p:cNvSpPr/>
              <p:nvPr/>
            </p:nvSpPr>
            <p:spPr>
              <a:xfrm>
                <a:off x="6939774" y="1782552"/>
                <a:ext cx="31235" cy="27224"/>
              </a:xfrm>
              <a:custGeom>
                <a:avLst/>
                <a:gdLst>
                  <a:gd name="connsiteX0" fmla="*/ 7218 w 31235"/>
                  <a:gd name="connsiteY0" fmla="*/ 2413 h 27224"/>
                  <a:gd name="connsiteX1" fmla="*/ 19562 w 31235"/>
                  <a:gd name="connsiteY1" fmla="*/ 13 h 27224"/>
                  <a:gd name="connsiteX2" fmla="*/ 31221 w 31235"/>
                  <a:gd name="connsiteY2" fmla="*/ 12186 h 27224"/>
                  <a:gd name="connsiteX3" fmla="*/ 26506 w 31235"/>
                  <a:gd name="connsiteY3" fmla="*/ 21101 h 27224"/>
                  <a:gd name="connsiteX4" fmla="*/ 18619 w 31235"/>
                  <a:gd name="connsiteY4" fmla="*/ 25902 h 27224"/>
                  <a:gd name="connsiteX5" fmla="*/ 1217 w 31235"/>
                  <a:gd name="connsiteY5" fmla="*/ 19901 h 27224"/>
                  <a:gd name="connsiteX6" fmla="*/ 7218 w 31235"/>
                  <a:gd name="connsiteY6" fmla="*/ 2413 h 2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235" h="27224">
                    <a:moveTo>
                      <a:pt x="7218" y="2413"/>
                    </a:moveTo>
                    <a:cubicBezTo>
                      <a:pt x="11504" y="870"/>
                      <a:pt x="15019" y="270"/>
                      <a:pt x="19562" y="13"/>
                    </a:cubicBezTo>
                    <a:cubicBezTo>
                      <a:pt x="25906" y="-330"/>
                      <a:pt x="31564" y="6100"/>
                      <a:pt x="31221" y="12186"/>
                    </a:cubicBezTo>
                    <a:cubicBezTo>
                      <a:pt x="30964" y="16044"/>
                      <a:pt x="29078" y="18358"/>
                      <a:pt x="26506" y="21101"/>
                    </a:cubicBezTo>
                    <a:cubicBezTo>
                      <a:pt x="24706" y="23073"/>
                      <a:pt x="21963" y="24188"/>
                      <a:pt x="18619" y="25902"/>
                    </a:cubicBezTo>
                    <a:cubicBezTo>
                      <a:pt x="12276" y="29074"/>
                      <a:pt x="4303" y="26331"/>
                      <a:pt x="1217" y="19901"/>
                    </a:cubicBezTo>
                    <a:cubicBezTo>
                      <a:pt x="-1612" y="14072"/>
                      <a:pt x="531" y="4899"/>
                      <a:pt x="7218" y="241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6" name="任意多边形: 形状 1825">
                <a:extLst>
                  <a:ext uri="{FF2B5EF4-FFF2-40B4-BE49-F238E27FC236}">
                    <a16:creationId xmlns:a16="http://schemas.microsoft.com/office/drawing/2014/main" id="{89284D1A-1EAB-66B5-E7E5-46AFC838ACE1}"/>
                  </a:ext>
                </a:extLst>
              </p:cNvPr>
              <p:cNvSpPr/>
              <p:nvPr/>
            </p:nvSpPr>
            <p:spPr>
              <a:xfrm>
                <a:off x="6517647" y="1811875"/>
                <a:ext cx="35548" cy="25707"/>
              </a:xfrm>
              <a:custGeom>
                <a:avLst/>
                <a:gdLst>
                  <a:gd name="connsiteX0" fmla="*/ 6034 w 35548"/>
                  <a:gd name="connsiteY0" fmla="*/ 1980 h 25707"/>
                  <a:gd name="connsiteX1" fmla="*/ 27551 w 35548"/>
                  <a:gd name="connsiteY1" fmla="*/ 2494 h 25707"/>
                  <a:gd name="connsiteX2" fmla="*/ 35524 w 35548"/>
                  <a:gd name="connsiteY2" fmla="*/ 14667 h 25707"/>
                  <a:gd name="connsiteX3" fmla="*/ 25837 w 35548"/>
                  <a:gd name="connsiteY3" fmla="*/ 25554 h 25707"/>
                  <a:gd name="connsiteX4" fmla="*/ 1234 w 35548"/>
                  <a:gd name="connsiteY4" fmla="*/ 15867 h 25707"/>
                  <a:gd name="connsiteX5" fmla="*/ 6034 w 35548"/>
                  <a:gd name="connsiteY5" fmla="*/ 1980 h 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48" h="25707">
                    <a:moveTo>
                      <a:pt x="6034" y="1980"/>
                    </a:moveTo>
                    <a:cubicBezTo>
                      <a:pt x="11864" y="-1706"/>
                      <a:pt x="21379" y="523"/>
                      <a:pt x="27551" y="2494"/>
                    </a:cubicBezTo>
                    <a:cubicBezTo>
                      <a:pt x="32609" y="4123"/>
                      <a:pt x="35867" y="9524"/>
                      <a:pt x="35524" y="14667"/>
                    </a:cubicBezTo>
                    <a:cubicBezTo>
                      <a:pt x="35181" y="19554"/>
                      <a:pt x="31152" y="25126"/>
                      <a:pt x="25837" y="25554"/>
                    </a:cubicBezTo>
                    <a:cubicBezTo>
                      <a:pt x="16664" y="26326"/>
                      <a:pt x="6292" y="24354"/>
                      <a:pt x="1234" y="15867"/>
                    </a:cubicBezTo>
                    <a:cubicBezTo>
                      <a:pt x="-1938" y="10724"/>
                      <a:pt x="1491" y="4809"/>
                      <a:pt x="6034" y="198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7" name="任意多边形: 形状 1826">
                <a:extLst>
                  <a:ext uri="{FF2B5EF4-FFF2-40B4-BE49-F238E27FC236}">
                    <a16:creationId xmlns:a16="http://schemas.microsoft.com/office/drawing/2014/main" id="{EC7472F7-778E-406C-0B2F-018B45514113}"/>
                  </a:ext>
                </a:extLst>
              </p:cNvPr>
              <p:cNvSpPr/>
              <p:nvPr/>
            </p:nvSpPr>
            <p:spPr>
              <a:xfrm>
                <a:off x="6496339" y="1861239"/>
                <a:ext cx="31530" cy="26267"/>
              </a:xfrm>
              <a:custGeom>
                <a:avLst/>
                <a:gdLst>
                  <a:gd name="connsiteX0" fmla="*/ 6511 w 31530"/>
                  <a:gd name="connsiteY0" fmla="*/ 1822 h 26267"/>
                  <a:gd name="connsiteX1" fmla="*/ 26056 w 31530"/>
                  <a:gd name="connsiteY1" fmla="*/ 3022 h 26267"/>
                  <a:gd name="connsiteX2" fmla="*/ 30857 w 31530"/>
                  <a:gd name="connsiteY2" fmla="*/ 17767 h 26267"/>
                  <a:gd name="connsiteX3" fmla="*/ 17913 w 31530"/>
                  <a:gd name="connsiteY3" fmla="*/ 26254 h 26267"/>
                  <a:gd name="connsiteX4" fmla="*/ 13369 w 31530"/>
                  <a:gd name="connsiteY4" fmla="*/ 25482 h 26267"/>
                  <a:gd name="connsiteX5" fmla="*/ 11140 w 31530"/>
                  <a:gd name="connsiteY5" fmla="*/ 24968 h 26267"/>
                  <a:gd name="connsiteX6" fmla="*/ 5054 w 31530"/>
                  <a:gd name="connsiteY6" fmla="*/ 22139 h 26267"/>
                  <a:gd name="connsiteX7" fmla="*/ 6511 w 31530"/>
                  <a:gd name="connsiteY7" fmla="*/ 1822 h 26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30" h="26267">
                    <a:moveTo>
                      <a:pt x="6511" y="1822"/>
                    </a:moveTo>
                    <a:cubicBezTo>
                      <a:pt x="13369" y="-1007"/>
                      <a:pt x="19627" y="-492"/>
                      <a:pt x="26056" y="3022"/>
                    </a:cubicBezTo>
                    <a:cubicBezTo>
                      <a:pt x="31028" y="5680"/>
                      <a:pt x="32571" y="12881"/>
                      <a:pt x="30857" y="17767"/>
                    </a:cubicBezTo>
                    <a:cubicBezTo>
                      <a:pt x="28885" y="23253"/>
                      <a:pt x="23570" y="26511"/>
                      <a:pt x="17913" y="26254"/>
                    </a:cubicBezTo>
                    <a:cubicBezTo>
                      <a:pt x="16369" y="26254"/>
                      <a:pt x="14912" y="25997"/>
                      <a:pt x="13369" y="25482"/>
                    </a:cubicBezTo>
                    <a:cubicBezTo>
                      <a:pt x="15598" y="25911"/>
                      <a:pt x="14826" y="25739"/>
                      <a:pt x="11140" y="24968"/>
                    </a:cubicBezTo>
                    <a:cubicBezTo>
                      <a:pt x="8997" y="24282"/>
                      <a:pt x="6940" y="23339"/>
                      <a:pt x="5054" y="22139"/>
                    </a:cubicBezTo>
                    <a:cubicBezTo>
                      <a:pt x="-2233" y="17596"/>
                      <a:pt x="-1547" y="5080"/>
                      <a:pt x="6511" y="182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63" name="图形 2">
              <a:extLst>
                <a:ext uri="{FF2B5EF4-FFF2-40B4-BE49-F238E27FC236}">
                  <a16:creationId xmlns:a16="http://schemas.microsoft.com/office/drawing/2014/main" id="{E2247B51-A1A8-7B57-3C19-75208A961AFE}"/>
                </a:ext>
              </a:extLst>
            </p:cNvPr>
            <p:cNvGrpSpPr/>
            <p:nvPr/>
          </p:nvGrpSpPr>
          <p:grpSpPr>
            <a:xfrm>
              <a:off x="7575373" y="2494957"/>
              <a:ext cx="579213" cy="622040"/>
              <a:chOff x="7575373" y="2494957"/>
              <a:chExt cx="579213" cy="622040"/>
            </a:xfrm>
          </p:grpSpPr>
          <p:sp>
            <p:nvSpPr>
              <p:cNvPr id="1764" name="任意多边形: 形状 1763">
                <a:extLst>
                  <a:ext uri="{FF2B5EF4-FFF2-40B4-BE49-F238E27FC236}">
                    <a16:creationId xmlns:a16="http://schemas.microsoft.com/office/drawing/2014/main" id="{5FB68E33-9C3B-B1F7-58C9-3B218F998A04}"/>
                  </a:ext>
                </a:extLst>
              </p:cNvPr>
              <p:cNvSpPr/>
              <p:nvPr/>
            </p:nvSpPr>
            <p:spPr>
              <a:xfrm>
                <a:off x="7651751" y="2579516"/>
                <a:ext cx="259259" cy="268558"/>
              </a:xfrm>
              <a:custGeom>
                <a:avLst/>
                <a:gdLst>
                  <a:gd name="connsiteX0" fmla="*/ 10787 w 259259"/>
                  <a:gd name="connsiteY0" fmla="*/ 146882 h 268558"/>
                  <a:gd name="connsiteX1" fmla="*/ 95569 w 259259"/>
                  <a:gd name="connsiteY1" fmla="*/ 240151 h 268558"/>
                  <a:gd name="connsiteX2" fmla="*/ 211812 w 259259"/>
                  <a:gd name="connsiteY2" fmla="*/ 262611 h 268558"/>
                  <a:gd name="connsiteX3" fmla="*/ 255875 w 259259"/>
                  <a:gd name="connsiteY3" fmla="*/ 175171 h 268558"/>
                  <a:gd name="connsiteX4" fmla="*/ 194581 w 259259"/>
                  <a:gd name="connsiteY4" fmla="*/ 69901 h 268558"/>
                  <a:gd name="connsiteX5" fmla="*/ 147861 w 259259"/>
                  <a:gd name="connsiteY5" fmla="*/ 19580 h 268558"/>
                  <a:gd name="connsiteX6" fmla="*/ 32046 w 259259"/>
                  <a:gd name="connsiteY6" fmla="*/ 16666 h 268558"/>
                  <a:gd name="connsiteX7" fmla="*/ 10787 w 259259"/>
                  <a:gd name="connsiteY7" fmla="*/ 146882 h 26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259" h="268558">
                    <a:moveTo>
                      <a:pt x="10787" y="146882"/>
                    </a:moveTo>
                    <a:cubicBezTo>
                      <a:pt x="24331" y="185715"/>
                      <a:pt x="61279" y="219405"/>
                      <a:pt x="95569" y="240151"/>
                    </a:cubicBezTo>
                    <a:cubicBezTo>
                      <a:pt x="128744" y="260210"/>
                      <a:pt x="173150" y="278298"/>
                      <a:pt x="211812" y="262611"/>
                    </a:cubicBezTo>
                    <a:cubicBezTo>
                      <a:pt x="248159" y="247866"/>
                      <a:pt x="267533" y="213747"/>
                      <a:pt x="255875" y="175171"/>
                    </a:cubicBezTo>
                    <a:cubicBezTo>
                      <a:pt x="244301" y="136681"/>
                      <a:pt x="219613" y="101105"/>
                      <a:pt x="194581" y="69901"/>
                    </a:cubicBezTo>
                    <a:cubicBezTo>
                      <a:pt x="181637" y="50098"/>
                      <a:pt x="166549" y="32010"/>
                      <a:pt x="147861" y="19580"/>
                    </a:cubicBezTo>
                    <a:cubicBezTo>
                      <a:pt x="114771" y="-2365"/>
                      <a:pt x="65393" y="-9224"/>
                      <a:pt x="32046" y="16666"/>
                    </a:cubicBezTo>
                    <a:cubicBezTo>
                      <a:pt x="-8416" y="48041"/>
                      <a:pt x="-4472" y="102991"/>
                      <a:pt x="10787" y="146882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5" name="任意多边形: 形状 1764">
                <a:extLst>
                  <a:ext uri="{FF2B5EF4-FFF2-40B4-BE49-F238E27FC236}">
                    <a16:creationId xmlns:a16="http://schemas.microsoft.com/office/drawing/2014/main" id="{7EEA6D0F-BA1D-082A-82D9-64C710F97EC1}"/>
                  </a:ext>
                </a:extLst>
              </p:cNvPr>
              <p:cNvSpPr/>
              <p:nvPr/>
            </p:nvSpPr>
            <p:spPr>
              <a:xfrm>
                <a:off x="7806935" y="2865549"/>
                <a:ext cx="175858" cy="251448"/>
              </a:xfrm>
              <a:custGeom>
                <a:avLst/>
                <a:gdLst>
                  <a:gd name="connsiteX0" fmla="*/ 27311 w 175858"/>
                  <a:gd name="connsiteY0" fmla="*/ 226980 h 251448"/>
                  <a:gd name="connsiteX1" fmla="*/ 128123 w 175858"/>
                  <a:gd name="connsiteY1" fmla="*/ 235381 h 251448"/>
                  <a:gd name="connsiteX2" fmla="*/ 139610 w 175858"/>
                  <a:gd name="connsiteY2" fmla="*/ 10353 h 251448"/>
                  <a:gd name="connsiteX3" fmla="*/ 135924 w 175858"/>
                  <a:gd name="connsiteY3" fmla="*/ 9238 h 251448"/>
                  <a:gd name="connsiteX4" fmla="*/ 91433 w 175858"/>
                  <a:gd name="connsiteY4" fmla="*/ 5552 h 251448"/>
                  <a:gd name="connsiteX5" fmla="*/ 2450 w 175858"/>
                  <a:gd name="connsiteY5" fmla="*/ 151884 h 251448"/>
                  <a:gd name="connsiteX6" fmla="*/ 27311 w 175858"/>
                  <a:gd name="connsiteY6" fmla="*/ 226980 h 25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858" h="251448">
                    <a:moveTo>
                      <a:pt x="27311" y="226980"/>
                    </a:moveTo>
                    <a:cubicBezTo>
                      <a:pt x="56971" y="250983"/>
                      <a:pt x="96148" y="263413"/>
                      <a:pt x="128123" y="235381"/>
                    </a:cubicBezTo>
                    <a:cubicBezTo>
                      <a:pt x="180415" y="189689"/>
                      <a:pt x="197475" y="59473"/>
                      <a:pt x="139610" y="10353"/>
                    </a:cubicBezTo>
                    <a:cubicBezTo>
                      <a:pt x="138410" y="9324"/>
                      <a:pt x="137124" y="9067"/>
                      <a:pt x="135924" y="9238"/>
                    </a:cubicBezTo>
                    <a:cubicBezTo>
                      <a:pt x="122980" y="-877"/>
                      <a:pt x="106863" y="-3535"/>
                      <a:pt x="91433" y="5552"/>
                    </a:cubicBezTo>
                    <a:cubicBezTo>
                      <a:pt x="44713" y="33156"/>
                      <a:pt x="14109" y="101050"/>
                      <a:pt x="2450" y="151884"/>
                    </a:cubicBezTo>
                    <a:cubicBezTo>
                      <a:pt x="-4322" y="181545"/>
                      <a:pt x="2622" y="207006"/>
                      <a:pt x="27311" y="226980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6" name="任意多边形: 形状 1765">
                <a:extLst>
                  <a:ext uri="{FF2B5EF4-FFF2-40B4-BE49-F238E27FC236}">
                    <a16:creationId xmlns:a16="http://schemas.microsoft.com/office/drawing/2014/main" id="{33CB1A9A-0E25-677A-1D49-3A14345127E6}"/>
                  </a:ext>
                </a:extLst>
              </p:cNvPr>
              <p:cNvSpPr/>
              <p:nvPr/>
            </p:nvSpPr>
            <p:spPr>
              <a:xfrm>
                <a:off x="7949401" y="2740541"/>
                <a:ext cx="205185" cy="159965"/>
              </a:xfrm>
              <a:custGeom>
                <a:avLst/>
                <a:gdLst>
                  <a:gd name="connsiteX0" fmla="*/ 1173 w 205185"/>
                  <a:gd name="connsiteY0" fmla="*/ 127732 h 159965"/>
                  <a:gd name="connsiteX1" fmla="*/ 70867 w 205185"/>
                  <a:gd name="connsiteY1" fmla="*/ 159964 h 159965"/>
                  <a:gd name="connsiteX2" fmla="*/ 175109 w 205185"/>
                  <a:gd name="connsiteY2" fmla="*/ 125074 h 159965"/>
                  <a:gd name="connsiteX3" fmla="*/ 203998 w 205185"/>
                  <a:gd name="connsiteY3" fmla="*/ 82983 h 159965"/>
                  <a:gd name="connsiteX4" fmla="*/ 159421 w 205185"/>
                  <a:gd name="connsiteY4" fmla="*/ 4116 h 159965"/>
                  <a:gd name="connsiteX5" fmla="*/ 66238 w 205185"/>
                  <a:gd name="connsiteY5" fmla="*/ 37720 h 159965"/>
                  <a:gd name="connsiteX6" fmla="*/ 1173 w 205185"/>
                  <a:gd name="connsiteY6" fmla="*/ 127732 h 15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185" h="159965">
                    <a:moveTo>
                      <a:pt x="1173" y="127732"/>
                    </a:moveTo>
                    <a:cubicBezTo>
                      <a:pt x="7088" y="154135"/>
                      <a:pt x="49521" y="160050"/>
                      <a:pt x="70867" y="159964"/>
                    </a:cubicBezTo>
                    <a:cubicBezTo>
                      <a:pt x="104471" y="159879"/>
                      <a:pt x="152563" y="151820"/>
                      <a:pt x="175109" y="125074"/>
                    </a:cubicBezTo>
                    <a:cubicBezTo>
                      <a:pt x="189425" y="114444"/>
                      <a:pt x="200655" y="100643"/>
                      <a:pt x="203998" y="82983"/>
                    </a:cubicBezTo>
                    <a:cubicBezTo>
                      <a:pt x="210170" y="50322"/>
                      <a:pt x="191825" y="15946"/>
                      <a:pt x="159421" y="4116"/>
                    </a:cubicBezTo>
                    <a:cubicBezTo>
                      <a:pt x="121959" y="-9514"/>
                      <a:pt x="92898" y="13032"/>
                      <a:pt x="66238" y="37720"/>
                    </a:cubicBezTo>
                    <a:cubicBezTo>
                      <a:pt x="40606" y="61552"/>
                      <a:pt x="-8171" y="85898"/>
                      <a:pt x="1173" y="127732"/>
                    </a:cubicBezTo>
                    <a:close/>
                  </a:path>
                </a:pathLst>
              </a:custGeom>
              <a:solidFill>
                <a:srgbClr val="FCE4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7" name="任意多边形: 形状 1766">
                <a:extLst>
                  <a:ext uri="{FF2B5EF4-FFF2-40B4-BE49-F238E27FC236}">
                    <a16:creationId xmlns:a16="http://schemas.microsoft.com/office/drawing/2014/main" id="{37871BEA-73FD-AD35-8308-11AF84473EDD}"/>
                  </a:ext>
                </a:extLst>
              </p:cNvPr>
              <p:cNvSpPr/>
              <p:nvPr/>
            </p:nvSpPr>
            <p:spPr>
              <a:xfrm>
                <a:off x="7805813" y="2494957"/>
                <a:ext cx="308873" cy="337294"/>
              </a:xfrm>
              <a:custGeom>
                <a:avLst/>
                <a:gdLst>
                  <a:gd name="connsiteX0" fmla="*/ 26889 w 308873"/>
                  <a:gd name="connsiteY0" fmla="*/ 178462 h 337294"/>
                  <a:gd name="connsiteX1" fmla="*/ 61950 w 308873"/>
                  <a:gd name="connsiteY1" fmla="*/ 235898 h 337294"/>
                  <a:gd name="connsiteX2" fmla="*/ 143475 w 308873"/>
                  <a:gd name="connsiteY2" fmla="*/ 312279 h 337294"/>
                  <a:gd name="connsiteX3" fmla="*/ 187280 w 308873"/>
                  <a:gd name="connsiteY3" fmla="*/ 337053 h 337294"/>
                  <a:gd name="connsiteX4" fmla="*/ 286036 w 308873"/>
                  <a:gd name="connsiteY4" fmla="*/ 286047 h 337294"/>
                  <a:gd name="connsiteX5" fmla="*/ 299409 w 308873"/>
                  <a:gd name="connsiteY5" fmla="*/ 166118 h 337294"/>
                  <a:gd name="connsiteX6" fmla="*/ 60236 w 308873"/>
                  <a:gd name="connsiteY6" fmla="*/ 5812 h 337294"/>
                  <a:gd name="connsiteX7" fmla="*/ 26889 w 308873"/>
                  <a:gd name="connsiteY7" fmla="*/ 178462 h 337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8873" h="337294">
                    <a:moveTo>
                      <a:pt x="26889" y="178462"/>
                    </a:moveTo>
                    <a:cubicBezTo>
                      <a:pt x="35976" y="200065"/>
                      <a:pt x="48577" y="220124"/>
                      <a:pt x="61950" y="235898"/>
                    </a:cubicBezTo>
                    <a:cubicBezTo>
                      <a:pt x="86382" y="264444"/>
                      <a:pt x="116557" y="286390"/>
                      <a:pt x="143475" y="312279"/>
                    </a:cubicBezTo>
                    <a:cubicBezTo>
                      <a:pt x="155991" y="324280"/>
                      <a:pt x="169107" y="335682"/>
                      <a:pt x="187280" y="337053"/>
                    </a:cubicBezTo>
                    <a:cubicBezTo>
                      <a:pt x="225685" y="339968"/>
                      <a:pt x="263576" y="316051"/>
                      <a:pt x="286036" y="286047"/>
                    </a:cubicBezTo>
                    <a:cubicBezTo>
                      <a:pt x="312353" y="250900"/>
                      <a:pt x="314667" y="206923"/>
                      <a:pt x="299409" y="166118"/>
                    </a:cubicBezTo>
                    <a:cubicBezTo>
                      <a:pt x="266747" y="78507"/>
                      <a:pt x="162935" y="-25906"/>
                      <a:pt x="60236" y="5812"/>
                    </a:cubicBezTo>
                    <a:cubicBezTo>
                      <a:pt x="-20345" y="30672"/>
                      <a:pt x="-7744" y="118112"/>
                      <a:pt x="26889" y="178462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8" name="任意多边形: 形状 1767">
                <a:extLst>
                  <a:ext uri="{FF2B5EF4-FFF2-40B4-BE49-F238E27FC236}">
                    <a16:creationId xmlns:a16="http://schemas.microsoft.com/office/drawing/2014/main" id="{52C60BE9-0D33-8EEC-C149-C968F72CB004}"/>
                  </a:ext>
                </a:extLst>
              </p:cNvPr>
              <p:cNvSpPr/>
              <p:nvPr/>
            </p:nvSpPr>
            <p:spPr>
              <a:xfrm>
                <a:off x="7575373" y="2734523"/>
                <a:ext cx="317578" cy="346196"/>
              </a:xfrm>
              <a:custGeom>
                <a:avLst/>
                <a:gdLst>
                  <a:gd name="connsiteX0" fmla="*/ 80307 w 317578"/>
                  <a:gd name="connsiteY0" fmla="*/ 293112 h 346196"/>
                  <a:gd name="connsiteX1" fmla="*/ 232983 w 317578"/>
                  <a:gd name="connsiteY1" fmla="*/ 338289 h 346196"/>
                  <a:gd name="connsiteX2" fmla="*/ 315965 w 317578"/>
                  <a:gd name="connsiteY2" fmla="*/ 225218 h 346196"/>
                  <a:gd name="connsiteX3" fmla="*/ 248757 w 317578"/>
                  <a:gd name="connsiteY3" fmla="*/ 96716 h 346196"/>
                  <a:gd name="connsiteX4" fmla="*/ 208637 w 317578"/>
                  <a:gd name="connsiteY4" fmla="*/ 67141 h 346196"/>
                  <a:gd name="connsiteX5" fmla="*/ 123255 w 317578"/>
                  <a:gd name="connsiteY5" fmla="*/ 4047 h 346196"/>
                  <a:gd name="connsiteX6" fmla="*/ 16870 w 317578"/>
                  <a:gd name="connsiteY6" fmla="*/ 48196 h 346196"/>
                  <a:gd name="connsiteX7" fmla="*/ 80307 w 317578"/>
                  <a:gd name="connsiteY7" fmla="*/ 293112 h 346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578" h="346196">
                    <a:moveTo>
                      <a:pt x="80307" y="293112"/>
                    </a:moveTo>
                    <a:cubicBezTo>
                      <a:pt x="123941" y="336489"/>
                      <a:pt x="171604" y="359292"/>
                      <a:pt x="232983" y="338289"/>
                    </a:cubicBezTo>
                    <a:cubicBezTo>
                      <a:pt x="279189" y="322516"/>
                      <a:pt x="309364" y="271509"/>
                      <a:pt x="315965" y="225218"/>
                    </a:cubicBezTo>
                    <a:cubicBezTo>
                      <a:pt x="324451" y="165896"/>
                      <a:pt x="299077" y="126291"/>
                      <a:pt x="248757" y="96716"/>
                    </a:cubicBezTo>
                    <a:cubicBezTo>
                      <a:pt x="234183" y="88144"/>
                      <a:pt x="221581" y="77428"/>
                      <a:pt x="208637" y="67141"/>
                    </a:cubicBezTo>
                    <a:cubicBezTo>
                      <a:pt x="184291" y="40652"/>
                      <a:pt x="156259" y="14334"/>
                      <a:pt x="123255" y="4047"/>
                    </a:cubicBezTo>
                    <a:cubicBezTo>
                      <a:pt x="81764" y="-8811"/>
                      <a:pt x="37959" y="9791"/>
                      <a:pt x="16870" y="48196"/>
                    </a:cubicBezTo>
                    <a:cubicBezTo>
                      <a:pt x="-26849" y="127577"/>
                      <a:pt x="21585" y="234648"/>
                      <a:pt x="80307" y="293112"/>
                    </a:cubicBezTo>
                    <a:close/>
                  </a:path>
                </a:pathLst>
              </a:custGeom>
              <a:solidFill>
                <a:srgbClr val="F8BB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9" name="任意多边形: 形状 1768">
                <a:extLst>
                  <a:ext uri="{FF2B5EF4-FFF2-40B4-BE49-F238E27FC236}">
                    <a16:creationId xmlns:a16="http://schemas.microsoft.com/office/drawing/2014/main" id="{6D972B31-AB2B-821D-8C34-A698678C7F98}"/>
                  </a:ext>
                </a:extLst>
              </p:cNvPr>
              <p:cNvSpPr/>
              <p:nvPr/>
            </p:nvSpPr>
            <p:spPr>
              <a:xfrm>
                <a:off x="7775907" y="2696737"/>
                <a:ext cx="188765" cy="184487"/>
              </a:xfrm>
              <a:custGeom>
                <a:avLst/>
                <a:gdLst>
                  <a:gd name="connsiteX0" fmla="*/ 32707 w 188765"/>
                  <a:gd name="connsiteY0" fmla="*/ 153962 h 184487"/>
                  <a:gd name="connsiteX1" fmla="*/ 130433 w 188765"/>
                  <a:gd name="connsiteY1" fmla="*/ 176336 h 184487"/>
                  <a:gd name="connsiteX2" fmla="*/ 188726 w 188765"/>
                  <a:gd name="connsiteY2" fmla="*/ 97212 h 184487"/>
                  <a:gd name="connsiteX3" fmla="*/ 174154 w 188765"/>
                  <a:gd name="connsiteY3" fmla="*/ 50749 h 184487"/>
                  <a:gd name="connsiteX4" fmla="*/ 120746 w 188765"/>
                  <a:gd name="connsiteY4" fmla="*/ 5057 h 184487"/>
                  <a:gd name="connsiteX5" fmla="*/ 61853 w 188765"/>
                  <a:gd name="connsiteY5" fmla="*/ 28460 h 184487"/>
                  <a:gd name="connsiteX6" fmla="*/ 87914 w 188765"/>
                  <a:gd name="connsiteY6" fmla="*/ 63093 h 184487"/>
                  <a:gd name="connsiteX7" fmla="*/ 105574 w 188765"/>
                  <a:gd name="connsiteY7" fmla="*/ 88982 h 184487"/>
                  <a:gd name="connsiteX8" fmla="*/ 74369 w 188765"/>
                  <a:gd name="connsiteY8" fmla="*/ 90697 h 184487"/>
                  <a:gd name="connsiteX9" fmla="*/ 66911 w 188765"/>
                  <a:gd name="connsiteY9" fmla="*/ 81095 h 184487"/>
                  <a:gd name="connsiteX10" fmla="*/ 8961 w 188765"/>
                  <a:gd name="connsiteY10" fmla="*/ 67036 h 184487"/>
                  <a:gd name="connsiteX11" fmla="*/ 32707 w 188765"/>
                  <a:gd name="connsiteY11" fmla="*/ 153962 h 18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765" h="184487">
                    <a:moveTo>
                      <a:pt x="32707" y="153962"/>
                    </a:moveTo>
                    <a:cubicBezTo>
                      <a:pt x="59710" y="180022"/>
                      <a:pt x="94258" y="194595"/>
                      <a:pt x="130433" y="176336"/>
                    </a:cubicBezTo>
                    <a:cubicBezTo>
                      <a:pt x="159494" y="161677"/>
                      <a:pt x="190012" y="132873"/>
                      <a:pt x="188726" y="97212"/>
                    </a:cubicBezTo>
                    <a:cubicBezTo>
                      <a:pt x="188212" y="82124"/>
                      <a:pt x="183326" y="64636"/>
                      <a:pt x="174154" y="50749"/>
                    </a:cubicBezTo>
                    <a:cubicBezTo>
                      <a:pt x="162666" y="30175"/>
                      <a:pt x="138920" y="12001"/>
                      <a:pt x="120746" y="5057"/>
                    </a:cubicBezTo>
                    <a:cubicBezTo>
                      <a:pt x="101287" y="-2315"/>
                      <a:pt x="53795" y="-6516"/>
                      <a:pt x="61853" y="28460"/>
                    </a:cubicBezTo>
                    <a:cubicBezTo>
                      <a:pt x="65283" y="43462"/>
                      <a:pt x="78056" y="52463"/>
                      <a:pt x="87914" y="63093"/>
                    </a:cubicBezTo>
                    <a:cubicBezTo>
                      <a:pt x="94258" y="69951"/>
                      <a:pt x="104630" y="79209"/>
                      <a:pt x="105574" y="88982"/>
                    </a:cubicBezTo>
                    <a:cubicBezTo>
                      <a:pt x="99058" y="107241"/>
                      <a:pt x="81399" y="100898"/>
                      <a:pt x="74369" y="90697"/>
                    </a:cubicBezTo>
                    <a:cubicBezTo>
                      <a:pt x="71712" y="87610"/>
                      <a:pt x="69226" y="84439"/>
                      <a:pt x="66911" y="81095"/>
                    </a:cubicBezTo>
                    <a:cubicBezTo>
                      <a:pt x="52938" y="61807"/>
                      <a:pt x="29450" y="46891"/>
                      <a:pt x="8961" y="67036"/>
                    </a:cubicBezTo>
                    <a:cubicBezTo>
                      <a:pt x="-15127" y="90697"/>
                      <a:pt x="15047" y="136817"/>
                      <a:pt x="32707" y="153962"/>
                    </a:cubicBezTo>
                    <a:close/>
                  </a:path>
                </a:pathLst>
              </a:custGeom>
              <a:solidFill>
                <a:srgbClr val="EC407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0" name="任意多边形: 形状 1769">
                <a:extLst>
                  <a:ext uri="{FF2B5EF4-FFF2-40B4-BE49-F238E27FC236}">
                    <a16:creationId xmlns:a16="http://schemas.microsoft.com/office/drawing/2014/main" id="{011F2A3C-E56C-15A3-9C73-C1717988DFB4}"/>
                  </a:ext>
                </a:extLst>
              </p:cNvPr>
              <p:cNvSpPr/>
              <p:nvPr/>
            </p:nvSpPr>
            <p:spPr>
              <a:xfrm>
                <a:off x="7834307" y="2744175"/>
                <a:ext cx="169388" cy="191509"/>
              </a:xfrm>
              <a:custGeom>
                <a:avLst/>
                <a:gdLst>
                  <a:gd name="connsiteX0" fmla="*/ 21798 w 169388"/>
                  <a:gd name="connsiteY0" fmla="*/ 185133 h 191509"/>
                  <a:gd name="connsiteX1" fmla="*/ 108552 w 169388"/>
                  <a:gd name="connsiteY1" fmla="*/ 164559 h 191509"/>
                  <a:gd name="connsiteX2" fmla="*/ 167188 w 169388"/>
                  <a:gd name="connsiteY2" fmla="*/ 65290 h 191509"/>
                  <a:gd name="connsiteX3" fmla="*/ 168217 w 169388"/>
                  <a:gd name="connsiteY3" fmla="*/ 56460 h 191509"/>
                  <a:gd name="connsiteX4" fmla="*/ 147642 w 169388"/>
                  <a:gd name="connsiteY4" fmla="*/ 2025 h 191509"/>
                  <a:gd name="connsiteX5" fmla="*/ 98522 w 169388"/>
                  <a:gd name="connsiteY5" fmla="*/ 36572 h 191509"/>
                  <a:gd name="connsiteX6" fmla="*/ 62089 w 169388"/>
                  <a:gd name="connsiteY6" fmla="*/ 104294 h 191509"/>
                  <a:gd name="connsiteX7" fmla="*/ 8597 w 169388"/>
                  <a:gd name="connsiteY7" fmla="*/ 137384 h 191509"/>
                  <a:gd name="connsiteX8" fmla="*/ 21798 w 169388"/>
                  <a:gd name="connsiteY8" fmla="*/ 185133 h 191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388" h="191509">
                    <a:moveTo>
                      <a:pt x="21798" y="185133"/>
                    </a:moveTo>
                    <a:cubicBezTo>
                      <a:pt x="48544" y="201507"/>
                      <a:pt x="88149" y="183333"/>
                      <a:pt x="108552" y="164559"/>
                    </a:cubicBezTo>
                    <a:cubicBezTo>
                      <a:pt x="136927" y="138413"/>
                      <a:pt x="159815" y="103523"/>
                      <a:pt x="167188" y="65290"/>
                    </a:cubicBezTo>
                    <a:cubicBezTo>
                      <a:pt x="167702" y="62632"/>
                      <a:pt x="168045" y="59632"/>
                      <a:pt x="168217" y="56460"/>
                    </a:cubicBezTo>
                    <a:cubicBezTo>
                      <a:pt x="172331" y="38201"/>
                      <a:pt x="165644" y="8625"/>
                      <a:pt x="147642" y="2025"/>
                    </a:cubicBezTo>
                    <a:cubicBezTo>
                      <a:pt x="122782" y="-6977"/>
                      <a:pt x="106495" y="15741"/>
                      <a:pt x="98522" y="36572"/>
                    </a:cubicBezTo>
                    <a:cubicBezTo>
                      <a:pt x="89264" y="61003"/>
                      <a:pt x="82749" y="86549"/>
                      <a:pt x="62089" y="104294"/>
                    </a:cubicBezTo>
                    <a:cubicBezTo>
                      <a:pt x="45373" y="118696"/>
                      <a:pt x="25742" y="124611"/>
                      <a:pt x="8597" y="137384"/>
                    </a:cubicBezTo>
                    <a:cubicBezTo>
                      <a:pt x="-11206" y="152215"/>
                      <a:pt x="7482" y="176303"/>
                      <a:pt x="21798" y="185133"/>
                    </a:cubicBezTo>
                    <a:close/>
                  </a:path>
                </a:pathLst>
              </a:custGeom>
              <a:solidFill>
                <a:srgbClr val="C2185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1" name="任意多边形: 形状 1770">
                <a:extLst>
                  <a:ext uri="{FF2B5EF4-FFF2-40B4-BE49-F238E27FC236}">
                    <a16:creationId xmlns:a16="http://schemas.microsoft.com/office/drawing/2014/main" id="{C9B8F486-9B71-D226-8FF1-F27C6A06C50A}"/>
                  </a:ext>
                </a:extLst>
              </p:cNvPr>
              <p:cNvSpPr/>
              <p:nvPr/>
            </p:nvSpPr>
            <p:spPr>
              <a:xfrm>
                <a:off x="7779095" y="2706962"/>
                <a:ext cx="34839" cy="35400"/>
              </a:xfrm>
              <a:custGeom>
                <a:avLst/>
                <a:gdLst>
                  <a:gd name="connsiteX0" fmla="*/ 16146 w 34839"/>
                  <a:gd name="connsiteY0" fmla="*/ 33666 h 35400"/>
                  <a:gd name="connsiteX1" fmla="*/ 3973 w 34839"/>
                  <a:gd name="connsiteY1" fmla="*/ 20293 h 35400"/>
                  <a:gd name="connsiteX2" fmla="*/ 4573 w 34839"/>
                  <a:gd name="connsiteY2" fmla="*/ 1776 h 35400"/>
                  <a:gd name="connsiteX3" fmla="*/ 33205 w 34839"/>
                  <a:gd name="connsiteY3" fmla="*/ 16692 h 35400"/>
                  <a:gd name="connsiteX4" fmla="*/ 31147 w 34839"/>
                  <a:gd name="connsiteY4" fmla="*/ 31694 h 35400"/>
                  <a:gd name="connsiteX5" fmla="*/ 16146 w 34839"/>
                  <a:gd name="connsiteY5" fmla="*/ 33666 h 3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39" h="35400">
                    <a:moveTo>
                      <a:pt x="16146" y="33666"/>
                    </a:moveTo>
                    <a:cubicBezTo>
                      <a:pt x="11345" y="29979"/>
                      <a:pt x="7573" y="25179"/>
                      <a:pt x="3973" y="20293"/>
                    </a:cubicBezTo>
                    <a:cubicBezTo>
                      <a:pt x="715" y="15835"/>
                      <a:pt x="-3314" y="6405"/>
                      <a:pt x="4573" y="1776"/>
                    </a:cubicBezTo>
                    <a:cubicBezTo>
                      <a:pt x="15631" y="-4653"/>
                      <a:pt x="28061" y="7777"/>
                      <a:pt x="33205" y="16692"/>
                    </a:cubicBezTo>
                    <a:cubicBezTo>
                      <a:pt x="36034" y="21493"/>
                      <a:pt x="35091" y="27836"/>
                      <a:pt x="31147" y="31694"/>
                    </a:cubicBezTo>
                    <a:cubicBezTo>
                      <a:pt x="27547" y="35209"/>
                      <a:pt x="20518" y="36923"/>
                      <a:pt x="16146" y="3366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2" name="任意多边形: 形状 1771">
                <a:extLst>
                  <a:ext uri="{FF2B5EF4-FFF2-40B4-BE49-F238E27FC236}">
                    <a16:creationId xmlns:a16="http://schemas.microsoft.com/office/drawing/2014/main" id="{22C16763-224A-2C4C-4A48-F32CF8CDBAA0}"/>
                  </a:ext>
                </a:extLst>
              </p:cNvPr>
              <p:cNvSpPr/>
              <p:nvPr/>
            </p:nvSpPr>
            <p:spPr>
              <a:xfrm>
                <a:off x="7770651" y="2658615"/>
                <a:ext cx="29992" cy="26548"/>
              </a:xfrm>
              <a:custGeom>
                <a:avLst/>
                <a:gdLst>
                  <a:gd name="connsiteX0" fmla="*/ 1101 w 29992"/>
                  <a:gd name="connsiteY0" fmla="*/ 14719 h 26548"/>
                  <a:gd name="connsiteX1" fmla="*/ 9587 w 29992"/>
                  <a:gd name="connsiteY1" fmla="*/ 60 h 26548"/>
                  <a:gd name="connsiteX2" fmla="*/ 24161 w 29992"/>
                  <a:gd name="connsiteY2" fmla="*/ 4775 h 26548"/>
                  <a:gd name="connsiteX3" fmla="*/ 29990 w 29992"/>
                  <a:gd name="connsiteY3" fmla="*/ 14804 h 26548"/>
                  <a:gd name="connsiteX4" fmla="*/ 24075 w 29992"/>
                  <a:gd name="connsiteY4" fmla="*/ 25005 h 26548"/>
                  <a:gd name="connsiteX5" fmla="*/ 12502 w 29992"/>
                  <a:gd name="connsiteY5" fmla="*/ 25005 h 26548"/>
                  <a:gd name="connsiteX6" fmla="*/ 1101 w 29992"/>
                  <a:gd name="connsiteY6" fmla="*/ 14719 h 2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92" h="26548">
                    <a:moveTo>
                      <a:pt x="1101" y="14719"/>
                    </a:moveTo>
                    <a:cubicBezTo>
                      <a:pt x="-2071" y="7689"/>
                      <a:pt x="1872" y="917"/>
                      <a:pt x="9587" y="60"/>
                    </a:cubicBezTo>
                    <a:cubicBezTo>
                      <a:pt x="14731" y="-455"/>
                      <a:pt x="19703" y="2460"/>
                      <a:pt x="24161" y="4775"/>
                    </a:cubicBezTo>
                    <a:cubicBezTo>
                      <a:pt x="27676" y="6575"/>
                      <a:pt x="30076" y="10861"/>
                      <a:pt x="29990" y="14804"/>
                    </a:cubicBezTo>
                    <a:cubicBezTo>
                      <a:pt x="29905" y="19262"/>
                      <a:pt x="27933" y="22605"/>
                      <a:pt x="24075" y="25005"/>
                    </a:cubicBezTo>
                    <a:cubicBezTo>
                      <a:pt x="20732" y="27063"/>
                      <a:pt x="15846" y="27063"/>
                      <a:pt x="12502" y="25005"/>
                    </a:cubicBezTo>
                    <a:cubicBezTo>
                      <a:pt x="8302" y="22262"/>
                      <a:pt x="3244" y="19519"/>
                      <a:pt x="1101" y="1471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3" name="任意多边形: 形状 1772">
                <a:extLst>
                  <a:ext uri="{FF2B5EF4-FFF2-40B4-BE49-F238E27FC236}">
                    <a16:creationId xmlns:a16="http://schemas.microsoft.com/office/drawing/2014/main" id="{533DA830-609F-3F53-6CA2-EBE144335DA6}"/>
                  </a:ext>
                </a:extLst>
              </p:cNvPr>
              <p:cNvSpPr/>
              <p:nvPr/>
            </p:nvSpPr>
            <p:spPr>
              <a:xfrm>
                <a:off x="7732957" y="2724115"/>
                <a:ext cx="27522" cy="29140"/>
              </a:xfrm>
              <a:custGeom>
                <a:avLst/>
                <a:gdLst>
                  <a:gd name="connsiteX0" fmla="*/ 7591 w 27522"/>
                  <a:gd name="connsiteY0" fmla="*/ 25771 h 29140"/>
                  <a:gd name="connsiteX1" fmla="*/ 47 w 27522"/>
                  <a:gd name="connsiteY1" fmla="*/ 9569 h 29140"/>
                  <a:gd name="connsiteX2" fmla="*/ 2876 w 27522"/>
                  <a:gd name="connsiteY2" fmla="*/ 2797 h 29140"/>
                  <a:gd name="connsiteX3" fmla="*/ 11791 w 27522"/>
                  <a:gd name="connsiteY3" fmla="*/ 397 h 29140"/>
                  <a:gd name="connsiteX4" fmla="*/ 15649 w 27522"/>
                  <a:gd name="connsiteY4" fmla="*/ 2025 h 29140"/>
                  <a:gd name="connsiteX5" fmla="*/ 17878 w 27522"/>
                  <a:gd name="connsiteY5" fmla="*/ 3740 h 29140"/>
                  <a:gd name="connsiteX6" fmla="*/ 17792 w 27522"/>
                  <a:gd name="connsiteY6" fmla="*/ 3654 h 29140"/>
                  <a:gd name="connsiteX7" fmla="*/ 24222 w 27522"/>
                  <a:gd name="connsiteY7" fmla="*/ 9483 h 29140"/>
                  <a:gd name="connsiteX8" fmla="*/ 24136 w 27522"/>
                  <a:gd name="connsiteY8" fmla="*/ 25943 h 29140"/>
                  <a:gd name="connsiteX9" fmla="*/ 7591 w 27522"/>
                  <a:gd name="connsiteY9" fmla="*/ 25771 h 29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22" h="29140">
                    <a:moveTo>
                      <a:pt x="7591" y="25771"/>
                    </a:moveTo>
                    <a:cubicBezTo>
                      <a:pt x="3305" y="21999"/>
                      <a:pt x="-467" y="15484"/>
                      <a:pt x="47" y="9569"/>
                    </a:cubicBezTo>
                    <a:cubicBezTo>
                      <a:pt x="304" y="6912"/>
                      <a:pt x="904" y="4768"/>
                      <a:pt x="2876" y="2797"/>
                    </a:cubicBezTo>
                    <a:cubicBezTo>
                      <a:pt x="5019" y="654"/>
                      <a:pt x="8877" y="-718"/>
                      <a:pt x="11791" y="397"/>
                    </a:cubicBezTo>
                    <a:cubicBezTo>
                      <a:pt x="13077" y="825"/>
                      <a:pt x="14363" y="1340"/>
                      <a:pt x="15649" y="2025"/>
                    </a:cubicBezTo>
                    <a:cubicBezTo>
                      <a:pt x="16420" y="2625"/>
                      <a:pt x="17106" y="3140"/>
                      <a:pt x="17878" y="3740"/>
                    </a:cubicBezTo>
                    <a:cubicBezTo>
                      <a:pt x="16849" y="2883"/>
                      <a:pt x="16763" y="2883"/>
                      <a:pt x="17792" y="3654"/>
                    </a:cubicBezTo>
                    <a:cubicBezTo>
                      <a:pt x="20192" y="5454"/>
                      <a:pt x="22250" y="7255"/>
                      <a:pt x="24222" y="9483"/>
                    </a:cubicBezTo>
                    <a:cubicBezTo>
                      <a:pt x="28508" y="14198"/>
                      <a:pt x="28765" y="21399"/>
                      <a:pt x="24136" y="25943"/>
                    </a:cubicBezTo>
                    <a:cubicBezTo>
                      <a:pt x="19335" y="30486"/>
                      <a:pt x="12306" y="29972"/>
                      <a:pt x="7591" y="2577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4" name="任意多边形: 形状 1773">
                <a:extLst>
                  <a:ext uri="{FF2B5EF4-FFF2-40B4-BE49-F238E27FC236}">
                    <a16:creationId xmlns:a16="http://schemas.microsoft.com/office/drawing/2014/main" id="{3F2DADD9-4D00-8DB3-4E01-A1877F80F1D6}"/>
                  </a:ext>
                </a:extLst>
              </p:cNvPr>
              <p:cNvSpPr/>
              <p:nvPr/>
            </p:nvSpPr>
            <p:spPr>
              <a:xfrm>
                <a:off x="7727857" y="2670623"/>
                <a:ext cx="30526" cy="28992"/>
              </a:xfrm>
              <a:custGeom>
                <a:avLst/>
                <a:gdLst>
                  <a:gd name="connsiteX0" fmla="*/ 6947 w 30526"/>
                  <a:gd name="connsiteY0" fmla="*/ 21999 h 28992"/>
                  <a:gd name="connsiteX1" fmla="*/ 1204 w 30526"/>
                  <a:gd name="connsiteY1" fmla="*/ 14798 h 28992"/>
                  <a:gd name="connsiteX2" fmla="*/ 12348 w 30526"/>
                  <a:gd name="connsiteY2" fmla="*/ 225 h 28992"/>
                  <a:gd name="connsiteX3" fmla="*/ 30521 w 30526"/>
                  <a:gd name="connsiteY3" fmla="*/ 17970 h 28992"/>
                  <a:gd name="connsiteX4" fmla="*/ 16548 w 30526"/>
                  <a:gd name="connsiteY4" fmla="*/ 28857 h 28992"/>
                  <a:gd name="connsiteX5" fmla="*/ 6947 w 30526"/>
                  <a:gd name="connsiteY5" fmla="*/ 21999 h 2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26" h="28992">
                    <a:moveTo>
                      <a:pt x="6947" y="21999"/>
                    </a:moveTo>
                    <a:cubicBezTo>
                      <a:pt x="4633" y="19856"/>
                      <a:pt x="2661" y="17541"/>
                      <a:pt x="1204" y="14798"/>
                    </a:cubicBezTo>
                    <a:cubicBezTo>
                      <a:pt x="-2825" y="6911"/>
                      <a:pt x="3861" y="-1490"/>
                      <a:pt x="12348" y="225"/>
                    </a:cubicBezTo>
                    <a:cubicBezTo>
                      <a:pt x="20406" y="1854"/>
                      <a:pt x="30779" y="8969"/>
                      <a:pt x="30521" y="17970"/>
                    </a:cubicBezTo>
                    <a:cubicBezTo>
                      <a:pt x="30265" y="25771"/>
                      <a:pt x="23749" y="29800"/>
                      <a:pt x="16548" y="28857"/>
                    </a:cubicBezTo>
                    <a:cubicBezTo>
                      <a:pt x="12177" y="28171"/>
                      <a:pt x="9948" y="24828"/>
                      <a:pt x="6947" y="2199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5" name="任意多边形: 形状 1774">
                <a:extLst>
                  <a:ext uri="{FF2B5EF4-FFF2-40B4-BE49-F238E27FC236}">
                    <a16:creationId xmlns:a16="http://schemas.microsoft.com/office/drawing/2014/main" id="{4D8D14A9-0AB5-4DCF-D2B5-2A19E7C4B707}"/>
                  </a:ext>
                </a:extLst>
              </p:cNvPr>
              <p:cNvSpPr/>
              <p:nvPr/>
            </p:nvSpPr>
            <p:spPr>
              <a:xfrm>
                <a:off x="7689363" y="2685549"/>
                <a:ext cx="27386" cy="28610"/>
              </a:xfrm>
              <a:custGeom>
                <a:avLst/>
                <a:gdLst>
                  <a:gd name="connsiteX0" fmla="*/ 6008 w 27386"/>
                  <a:gd name="connsiteY0" fmla="*/ 19931 h 28610"/>
                  <a:gd name="connsiteX1" fmla="*/ 7 w 27386"/>
                  <a:gd name="connsiteY1" fmla="*/ 6901 h 28610"/>
                  <a:gd name="connsiteX2" fmla="*/ 8751 w 27386"/>
                  <a:gd name="connsiteY2" fmla="*/ 129 h 28610"/>
                  <a:gd name="connsiteX3" fmla="*/ 19123 w 27386"/>
                  <a:gd name="connsiteY3" fmla="*/ 6987 h 28610"/>
                  <a:gd name="connsiteX4" fmla="*/ 27267 w 27386"/>
                  <a:gd name="connsiteY4" fmla="*/ 17617 h 28610"/>
                  <a:gd name="connsiteX5" fmla="*/ 18866 w 27386"/>
                  <a:gd name="connsiteY5" fmla="*/ 28590 h 28610"/>
                  <a:gd name="connsiteX6" fmla="*/ 6008 w 27386"/>
                  <a:gd name="connsiteY6" fmla="*/ 19931 h 2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86" h="28610">
                    <a:moveTo>
                      <a:pt x="6008" y="19931"/>
                    </a:moveTo>
                    <a:cubicBezTo>
                      <a:pt x="3007" y="16245"/>
                      <a:pt x="-165" y="11959"/>
                      <a:pt x="7" y="6901"/>
                    </a:cubicBezTo>
                    <a:cubicBezTo>
                      <a:pt x="178" y="2101"/>
                      <a:pt x="4207" y="-642"/>
                      <a:pt x="8751" y="129"/>
                    </a:cubicBezTo>
                    <a:cubicBezTo>
                      <a:pt x="12865" y="815"/>
                      <a:pt x="16295" y="4158"/>
                      <a:pt x="19123" y="6987"/>
                    </a:cubicBezTo>
                    <a:cubicBezTo>
                      <a:pt x="22295" y="10159"/>
                      <a:pt x="26581" y="12902"/>
                      <a:pt x="27267" y="17617"/>
                    </a:cubicBezTo>
                    <a:cubicBezTo>
                      <a:pt x="28039" y="22760"/>
                      <a:pt x="25038" y="29018"/>
                      <a:pt x="18866" y="28590"/>
                    </a:cubicBezTo>
                    <a:cubicBezTo>
                      <a:pt x="12694" y="28161"/>
                      <a:pt x="9522" y="24389"/>
                      <a:pt x="6008" y="19931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6" name="任意多边形: 形状 1775">
                <a:extLst>
                  <a:ext uri="{FF2B5EF4-FFF2-40B4-BE49-F238E27FC236}">
                    <a16:creationId xmlns:a16="http://schemas.microsoft.com/office/drawing/2014/main" id="{55CD8D5C-EC49-13AA-CC82-A7BA6897C671}"/>
                  </a:ext>
                </a:extLst>
              </p:cNvPr>
              <p:cNvSpPr/>
              <p:nvPr/>
            </p:nvSpPr>
            <p:spPr>
              <a:xfrm>
                <a:off x="7694491" y="2844501"/>
                <a:ext cx="28714" cy="23352"/>
              </a:xfrm>
              <a:custGeom>
                <a:avLst/>
                <a:gdLst>
                  <a:gd name="connsiteX0" fmla="*/ 1137 w 28714"/>
                  <a:gd name="connsiteY0" fmla="*/ 13570 h 23352"/>
                  <a:gd name="connsiteX1" fmla="*/ 2594 w 28714"/>
                  <a:gd name="connsiteY1" fmla="*/ 3283 h 23352"/>
                  <a:gd name="connsiteX2" fmla="*/ 15881 w 28714"/>
                  <a:gd name="connsiteY2" fmla="*/ 626 h 23352"/>
                  <a:gd name="connsiteX3" fmla="*/ 28312 w 28714"/>
                  <a:gd name="connsiteY3" fmla="*/ 10912 h 23352"/>
                  <a:gd name="connsiteX4" fmla="*/ 21368 w 28714"/>
                  <a:gd name="connsiteY4" fmla="*/ 22914 h 23352"/>
                  <a:gd name="connsiteX5" fmla="*/ 12881 w 28714"/>
                  <a:gd name="connsiteY5" fmla="*/ 22057 h 23352"/>
                  <a:gd name="connsiteX6" fmla="*/ 8938 w 28714"/>
                  <a:gd name="connsiteY6" fmla="*/ 19914 h 23352"/>
                  <a:gd name="connsiteX7" fmla="*/ 1137 w 28714"/>
                  <a:gd name="connsiteY7" fmla="*/ 13570 h 2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4" h="23352">
                    <a:moveTo>
                      <a:pt x="1137" y="13570"/>
                    </a:moveTo>
                    <a:cubicBezTo>
                      <a:pt x="-1007" y="10484"/>
                      <a:pt x="108" y="5769"/>
                      <a:pt x="2594" y="3283"/>
                    </a:cubicBezTo>
                    <a:cubicBezTo>
                      <a:pt x="6109" y="-232"/>
                      <a:pt x="11253" y="-575"/>
                      <a:pt x="15881" y="626"/>
                    </a:cubicBezTo>
                    <a:cubicBezTo>
                      <a:pt x="21368" y="2083"/>
                      <a:pt x="26597" y="5340"/>
                      <a:pt x="28312" y="10912"/>
                    </a:cubicBezTo>
                    <a:cubicBezTo>
                      <a:pt x="29941" y="15799"/>
                      <a:pt x="26425" y="21714"/>
                      <a:pt x="21368" y="22914"/>
                    </a:cubicBezTo>
                    <a:cubicBezTo>
                      <a:pt x="18367" y="23600"/>
                      <a:pt x="15624" y="23600"/>
                      <a:pt x="12881" y="22057"/>
                    </a:cubicBezTo>
                    <a:cubicBezTo>
                      <a:pt x="11595" y="21285"/>
                      <a:pt x="10223" y="20599"/>
                      <a:pt x="8938" y="19914"/>
                    </a:cubicBezTo>
                    <a:cubicBezTo>
                      <a:pt x="5852" y="18285"/>
                      <a:pt x="3109" y="16399"/>
                      <a:pt x="1137" y="1357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7" name="任意多边形: 形状 1776">
                <a:extLst>
                  <a:ext uri="{FF2B5EF4-FFF2-40B4-BE49-F238E27FC236}">
                    <a16:creationId xmlns:a16="http://schemas.microsoft.com/office/drawing/2014/main" id="{68AB7620-C8E1-05D4-1329-DF23F8B51309}"/>
                  </a:ext>
                </a:extLst>
              </p:cNvPr>
              <p:cNvSpPr/>
              <p:nvPr/>
            </p:nvSpPr>
            <p:spPr>
              <a:xfrm>
                <a:off x="7816920" y="2983144"/>
                <a:ext cx="26259" cy="24183"/>
              </a:xfrm>
              <a:custGeom>
                <a:avLst/>
                <a:gdLst>
                  <a:gd name="connsiteX0" fmla="*/ 9 w 26259"/>
                  <a:gd name="connsiteY0" fmla="*/ 17145 h 24183"/>
                  <a:gd name="connsiteX1" fmla="*/ 9610 w 26259"/>
                  <a:gd name="connsiteY1" fmla="*/ 2743 h 24183"/>
                  <a:gd name="connsiteX2" fmla="*/ 21354 w 26259"/>
                  <a:gd name="connsiteY2" fmla="*/ 1200 h 24183"/>
                  <a:gd name="connsiteX3" fmla="*/ 26241 w 26259"/>
                  <a:gd name="connsiteY3" fmla="*/ 9601 h 24183"/>
                  <a:gd name="connsiteX4" fmla="*/ 21268 w 26259"/>
                  <a:gd name="connsiteY4" fmla="*/ 18088 h 24183"/>
                  <a:gd name="connsiteX5" fmla="*/ 5152 w 26259"/>
                  <a:gd name="connsiteY5" fmla="*/ 23831 h 24183"/>
                  <a:gd name="connsiteX6" fmla="*/ 9 w 26259"/>
                  <a:gd name="connsiteY6" fmla="*/ 17145 h 24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59" h="24183">
                    <a:moveTo>
                      <a:pt x="9" y="17145"/>
                    </a:moveTo>
                    <a:cubicBezTo>
                      <a:pt x="-249" y="10972"/>
                      <a:pt x="5152" y="6172"/>
                      <a:pt x="9610" y="2743"/>
                    </a:cubicBezTo>
                    <a:cubicBezTo>
                      <a:pt x="13210" y="-86"/>
                      <a:pt x="17068" y="-943"/>
                      <a:pt x="21354" y="1200"/>
                    </a:cubicBezTo>
                    <a:cubicBezTo>
                      <a:pt x="24784" y="2914"/>
                      <a:pt x="25984" y="6000"/>
                      <a:pt x="26241" y="9601"/>
                    </a:cubicBezTo>
                    <a:cubicBezTo>
                      <a:pt x="26498" y="13116"/>
                      <a:pt x="24098" y="16373"/>
                      <a:pt x="21268" y="18088"/>
                    </a:cubicBezTo>
                    <a:cubicBezTo>
                      <a:pt x="16468" y="21088"/>
                      <a:pt x="11239" y="25460"/>
                      <a:pt x="5152" y="23831"/>
                    </a:cubicBezTo>
                    <a:cubicBezTo>
                      <a:pt x="2152" y="22974"/>
                      <a:pt x="180" y="20316"/>
                      <a:pt x="9" y="1714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8" name="任意多边形: 形状 1777">
                <a:extLst>
                  <a:ext uri="{FF2B5EF4-FFF2-40B4-BE49-F238E27FC236}">
                    <a16:creationId xmlns:a16="http://schemas.microsoft.com/office/drawing/2014/main" id="{7E1FB87A-EC93-21E1-D784-79911564C141}"/>
                  </a:ext>
                </a:extLst>
              </p:cNvPr>
              <p:cNvSpPr/>
              <p:nvPr/>
            </p:nvSpPr>
            <p:spPr>
              <a:xfrm>
                <a:off x="7775267" y="2990075"/>
                <a:ext cx="26539" cy="22942"/>
              </a:xfrm>
              <a:custGeom>
                <a:avLst/>
                <a:gdLst>
                  <a:gd name="connsiteX0" fmla="*/ 0 w 26539"/>
                  <a:gd name="connsiteY0" fmla="*/ 16386 h 22942"/>
                  <a:gd name="connsiteX1" fmla="*/ 12516 w 26539"/>
                  <a:gd name="connsiteY1" fmla="*/ 1127 h 22942"/>
                  <a:gd name="connsiteX2" fmla="*/ 25374 w 26539"/>
                  <a:gd name="connsiteY2" fmla="*/ 4642 h 22942"/>
                  <a:gd name="connsiteX3" fmla="*/ 21860 w 26539"/>
                  <a:gd name="connsiteY3" fmla="*/ 17501 h 22942"/>
                  <a:gd name="connsiteX4" fmla="*/ 15345 w 26539"/>
                  <a:gd name="connsiteY4" fmla="*/ 20844 h 22942"/>
                  <a:gd name="connsiteX5" fmla="*/ 4972 w 26539"/>
                  <a:gd name="connsiteY5" fmla="*/ 22730 h 22942"/>
                  <a:gd name="connsiteX6" fmla="*/ 0 w 26539"/>
                  <a:gd name="connsiteY6" fmla="*/ 16386 h 2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39" h="22942">
                    <a:moveTo>
                      <a:pt x="0" y="16386"/>
                    </a:moveTo>
                    <a:cubicBezTo>
                      <a:pt x="0" y="9185"/>
                      <a:pt x="6515" y="4042"/>
                      <a:pt x="12516" y="1127"/>
                    </a:cubicBezTo>
                    <a:cubicBezTo>
                      <a:pt x="17145" y="-1102"/>
                      <a:pt x="22717" y="-73"/>
                      <a:pt x="25374" y="4642"/>
                    </a:cubicBezTo>
                    <a:cubicBezTo>
                      <a:pt x="27689" y="8757"/>
                      <a:pt x="26575" y="15443"/>
                      <a:pt x="21860" y="17501"/>
                    </a:cubicBezTo>
                    <a:cubicBezTo>
                      <a:pt x="19631" y="18444"/>
                      <a:pt x="17488" y="19644"/>
                      <a:pt x="15345" y="20844"/>
                    </a:cubicBezTo>
                    <a:cubicBezTo>
                      <a:pt x="12001" y="22644"/>
                      <a:pt x="8744" y="23330"/>
                      <a:pt x="4972" y="22730"/>
                    </a:cubicBezTo>
                    <a:cubicBezTo>
                      <a:pt x="2057" y="22216"/>
                      <a:pt x="0" y="19044"/>
                      <a:pt x="0" y="1638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9" name="任意多边形: 形状 1778">
                <a:extLst>
                  <a:ext uri="{FF2B5EF4-FFF2-40B4-BE49-F238E27FC236}">
                    <a16:creationId xmlns:a16="http://schemas.microsoft.com/office/drawing/2014/main" id="{13DF5D61-6641-8A7F-204E-F82C5149A2EF}"/>
                  </a:ext>
                </a:extLst>
              </p:cNvPr>
              <p:cNvSpPr/>
              <p:nvPr/>
            </p:nvSpPr>
            <p:spPr>
              <a:xfrm>
                <a:off x="7811858" y="2928076"/>
                <a:ext cx="31742" cy="30682"/>
              </a:xfrm>
              <a:custGeom>
                <a:avLst/>
                <a:gdLst>
                  <a:gd name="connsiteX0" fmla="*/ 1213 w 31742"/>
                  <a:gd name="connsiteY0" fmla="*/ 25750 h 30682"/>
                  <a:gd name="connsiteX1" fmla="*/ 9614 w 31742"/>
                  <a:gd name="connsiteY1" fmla="*/ 3719 h 30682"/>
                  <a:gd name="connsiteX2" fmla="*/ 28045 w 31742"/>
                  <a:gd name="connsiteY2" fmla="*/ 3805 h 30682"/>
                  <a:gd name="connsiteX3" fmla="*/ 25216 w 31742"/>
                  <a:gd name="connsiteY3" fmla="*/ 24293 h 30682"/>
                  <a:gd name="connsiteX4" fmla="*/ 18444 w 31742"/>
                  <a:gd name="connsiteY4" fmla="*/ 28494 h 30682"/>
                  <a:gd name="connsiteX5" fmla="*/ 1213 w 31742"/>
                  <a:gd name="connsiteY5" fmla="*/ 25750 h 30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42" h="30682">
                    <a:moveTo>
                      <a:pt x="1213" y="25750"/>
                    </a:moveTo>
                    <a:cubicBezTo>
                      <a:pt x="-2730" y="16921"/>
                      <a:pt x="3699" y="9634"/>
                      <a:pt x="9614" y="3719"/>
                    </a:cubicBezTo>
                    <a:cubicBezTo>
                      <a:pt x="14586" y="-1339"/>
                      <a:pt x="23073" y="-1167"/>
                      <a:pt x="28045" y="3805"/>
                    </a:cubicBezTo>
                    <a:cubicBezTo>
                      <a:pt x="34218" y="10063"/>
                      <a:pt x="32245" y="19749"/>
                      <a:pt x="25216" y="24293"/>
                    </a:cubicBezTo>
                    <a:cubicBezTo>
                      <a:pt x="22988" y="25750"/>
                      <a:pt x="20759" y="27208"/>
                      <a:pt x="18444" y="28494"/>
                    </a:cubicBezTo>
                    <a:cubicBezTo>
                      <a:pt x="13215" y="31237"/>
                      <a:pt x="4214" y="32437"/>
                      <a:pt x="1213" y="2575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0" name="任意多边形: 形状 1779">
                <a:extLst>
                  <a:ext uri="{FF2B5EF4-FFF2-40B4-BE49-F238E27FC236}">
                    <a16:creationId xmlns:a16="http://schemas.microsoft.com/office/drawing/2014/main" id="{0EC6A5D0-5B9A-BCD5-F5BC-761F58054544}"/>
                  </a:ext>
                </a:extLst>
              </p:cNvPr>
              <p:cNvSpPr/>
              <p:nvPr/>
            </p:nvSpPr>
            <p:spPr>
              <a:xfrm>
                <a:off x="7775026" y="2877627"/>
                <a:ext cx="37520" cy="27981"/>
              </a:xfrm>
              <a:custGeom>
                <a:avLst/>
                <a:gdLst>
                  <a:gd name="connsiteX0" fmla="*/ 3327 w 37520"/>
                  <a:gd name="connsiteY0" fmla="*/ 6762 h 27981"/>
                  <a:gd name="connsiteX1" fmla="*/ 30673 w 37520"/>
                  <a:gd name="connsiteY1" fmla="*/ 2304 h 27981"/>
                  <a:gd name="connsiteX2" fmla="*/ 37102 w 37520"/>
                  <a:gd name="connsiteY2" fmla="*/ 17649 h 27981"/>
                  <a:gd name="connsiteX3" fmla="*/ 23901 w 37520"/>
                  <a:gd name="connsiteY3" fmla="*/ 27936 h 27981"/>
                  <a:gd name="connsiteX4" fmla="*/ 18757 w 37520"/>
                  <a:gd name="connsiteY4" fmla="*/ 27421 h 27981"/>
                  <a:gd name="connsiteX5" fmla="*/ 18157 w 37520"/>
                  <a:gd name="connsiteY5" fmla="*/ 27421 h 27981"/>
                  <a:gd name="connsiteX6" fmla="*/ 11813 w 37520"/>
                  <a:gd name="connsiteY6" fmla="*/ 27164 h 27981"/>
                  <a:gd name="connsiteX7" fmla="*/ 3327 w 37520"/>
                  <a:gd name="connsiteY7" fmla="*/ 6762 h 2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520" h="27981">
                    <a:moveTo>
                      <a:pt x="3327" y="6762"/>
                    </a:moveTo>
                    <a:cubicBezTo>
                      <a:pt x="10099" y="-611"/>
                      <a:pt x="21929" y="-1725"/>
                      <a:pt x="30673" y="2304"/>
                    </a:cubicBezTo>
                    <a:cubicBezTo>
                      <a:pt x="36159" y="4790"/>
                      <a:pt x="38559" y="12162"/>
                      <a:pt x="37102" y="17649"/>
                    </a:cubicBezTo>
                    <a:cubicBezTo>
                      <a:pt x="35473" y="24078"/>
                      <a:pt x="30073" y="27250"/>
                      <a:pt x="23901" y="27936"/>
                    </a:cubicBezTo>
                    <a:cubicBezTo>
                      <a:pt x="22186" y="28107"/>
                      <a:pt x="20472" y="27764"/>
                      <a:pt x="18757" y="27421"/>
                    </a:cubicBezTo>
                    <a:cubicBezTo>
                      <a:pt x="23043" y="28107"/>
                      <a:pt x="19185" y="27507"/>
                      <a:pt x="18157" y="27421"/>
                    </a:cubicBezTo>
                    <a:cubicBezTo>
                      <a:pt x="16099" y="27336"/>
                      <a:pt x="13871" y="27250"/>
                      <a:pt x="11813" y="27164"/>
                    </a:cubicBezTo>
                    <a:cubicBezTo>
                      <a:pt x="1012" y="27250"/>
                      <a:pt x="-3703" y="14391"/>
                      <a:pt x="3327" y="676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1" name="任意多边形: 形状 1780">
                <a:extLst>
                  <a:ext uri="{FF2B5EF4-FFF2-40B4-BE49-F238E27FC236}">
                    <a16:creationId xmlns:a16="http://schemas.microsoft.com/office/drawing/2014/main" id="{18C21473-3AEA-DAB5-B3D9-6ED0E55A48DB}"/>
                  </a:ext>
                </a:extLst>
              </p:cNvPr>
              <p:cNvSpPr/>
              <p:nvPr/>
            </p:nvSpPr>
            <p:spPr>
              <a:xfrm>
                <a:off x="7747526" y="2839840"/>
                <a:ext cx="38901" cy="30804"/>
              </a:xfrm>
              <a:custGeom>
                <a:avLst/>
                <a:gdLst>
                  <a:gd name="connsiteX0" fmla="*/ 1251 w 38901"/>
                  <a:gd name="connsiteY0" fmla="*/ 16774 h 30804"/>
                  <a:gd name="connsiteX1" fmla="*/ 10938 w 38901"/>
                  <a:gd name="connsiteY1" fmla="*/ 57 h 30804"/>
                  <a:gd name="connsiteX2" fmla="*/ 28683 w 38901"/>
                  <a:gd name="connsiteY2" fmla="*/ 3743 h 30804"/>
                  <a:gd name="connsiteX3" fmla="*/ 38456 w 38901"/>
                  <a:gd name="connsiteY3" fmla="*/ 20374 h 30804"/>
                  <a:gd name="connsiteX4" fmla="*/ 21825 w 38901"/>
                  <a:gd name="connsiteY4" fmla="*/ 30147 h 30804"/>
                  <a:gd name="connsiteX5" fmla="*/ 17625 w 38901"/>
                  <a:gd name="connsiteY5" fmla="*/ 28432 h 30804"/>
                  <a:gd name="connsiteX6" fmla="*/ 17025 w 38901"/>
                  <a:gd name="connsiteY6" fmla="*/ 28175 h 30804"/>
                  <a:gd name="connsiteX7" fmla="*/ 10595 w 38901"/>
                  <a:gd name="connsiteY7" fmla="*/ 25517 h 30804"/>
                  <a:gd name="connsiteX8" fmla="*/ 1251 w 38901"/>
                  <a:gd name="connsiteY8" fmla="*/ 16774 h 3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" h="30804">
                    <a:moveTo>
                      <a:pt x="1251" y="16774"/>
                    </a:moveTo>
                    <a:cubicBezTo>
                      <a:pt x="-2349" y="8973"/>
                      <a:pt x="2109" y="657"/>
                      <a:pt x="10938" y="57"/>
                    </a:cubicBezTo>
                    <a:cubicBezTo>
                      <a:pt x="16853" y="-371"/>
                      <a:pt x="23111" y="1686"/>
                      <a:pt x="28683" y="3743"/>
                    </a:cubicBezTo>
                    <a:cubicBezTo>
                      <a:pt x="35627" y="6315"/>
                      <a:pt x="40427" y="12573"/>
                      <a:pt x="38456" y="20374"/>
                    </a:cubicBezTo>
                    <a:cubicBezTo>
                      <a:pt x="36741" y="26975"/>
                      <a:pt x="28769" y="32804"/>
                      <a:pt x="21825" y="30147"/>
                    </a:cubicBezTo>
                    <a:cubicBezTo>
                      <a:pt x="20453" y="29632"/>
                      <a:pt x="18996" y="29032"/>
                      <a:pt x="17625" y="28432"/>
                    </a:cubicBezTo>
                    <a:cubicBezTo>
                      <a:pt x="17282" y="28261"/>
                      <a:pt x="17196" y="28261"/>
                      <a:pt x="17025" y="28175"/>
                    </a:cubicBezTo>
                    <a:cubicBezTo>
                      <a:pt x="14882" y="27318"/>
                      <a:pt x="12738" y="26460"/>
                      <a:pt x="10595" y="25517"/>
                    </a:cubicBezTo>
                    <a:cubicBezTo>
                      <a:pt x="6652" y="23889"/>
                      <a:pt x="3051" y="20803"/>
                      <a:pt x="1251" y="16774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2" name="任意多边形: 形状 1781">
                <a:extLst>
                  <a:ext uri="{FF2B5EF4-FFF2-40B4-BE49-F238E27FC236}">
                    <a16:creationId xmlns:a16="http://schemas.microsoft.com/office/drawing/2014/main" id="{51ED4316-E78A-15D6-9FEB-70DAE2CCFB4F}"/>
                  </a:ext>
                </a:extLst>
              </p:cNvPr>
              <p:cNvSpPr/>
              <p:nvPr/>
            </p:nvSpPr>
            <p:spPr>
              <a:xfrm>
                <a:off x="7720592" y="2882718"/>
                <a:ext cx="35861" cy="28011"/>
              </a:xfrm>
              <a:custGeom>
                <a:avLst/>
                <a:gdLst>
                  <a:gd name="connsiteX0" fmla="*/ 1097 w 35861"/>
                  <a:gd name="connsiteY0" fmla="*/ 6472 h 28011"/>
                  <a:gd name="connsiteX1" fmla="*/ 14813 w 35861"/>
                  <a:gd name="connsiteY1" fmla="*/ 42 h 28011"/>
                  <a:gd name="connsiteX2" fmla="*/ 29472 w 35861"/>
                  <a:gd name="connsiteY2" fmla="*/ 4157 h 28011"/>
                  <a:gd name="connsiteX3" fmla="*/ 35473 w 35861"/>
                  <a:gd name="connsiteY3" fmla="*/ 18473 h 28011"/>
                  <a:gd name="connsiteX4" fmla="*/ 19871 w 35861"/>
                  <a:gd name="connsiteY4" fmla="*/ 27646 h 28011"/>
                  <a:gd name="connsiteX5" fmla="*/ 7612 w 35861"/>
                  <a:gd name="connsiteY5" fmla="*/ 23274 h 28011"/>
                  <a:gd name="connsiteX6" fmla="*/ 1097 w 35861"/>
                  <a:gd name="connsiteY6" fmla="*/ 6472 h 28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61" h="28011">
                    <a:moveTo>
                      <a:pt x="1097" y="6472"/>
                    </a:moveTo>
                    <a:cubicBezTo>
                      <a:pt x="3240" y="1414"/>
                      <a:pt x="9841" y="-301"/>
                      <a:pt x="14813" y="42"/>
                    </a:cubicBezTo>
                    <a:cubicBezTo>
                      <a:pt x="19871" y="299"/>
                      <a:pt x="25014" y="1928"/>
                      <a:pt x="29472" y="4157"/>
                    </a:cubicBezTo>
                    <a:cubicBezTo>
                      <a:pt x="34529" y="6729"/>
                      <a:pt x="36844" y="13158"/>
                      <a:pt x="35473" y="18473"/>
                    </a:cubicBezTo>
                    <a:cubicBezTo>
                      <a:pt x="33672" y="25331"/>
                      <a:pt x="26643" y="29274"/>
                      <a:pt x="19871" y="27646"/>
                    </a:cubicBezTo>
                    <a:cubicBezTo>
                      <a:pt x="15756" y="26617"/>
                      <a:pt x="11469" y="25074"/>
                      <a:pt x="7612" y="23274"/>
                    </a:cubicBezTo>
                    <a:cubicBezTo>
                      <a:pt x="840" y="20188"/>
                      <a:pt x="-1646" y="13072"/>
                      <a:pt x="1097" y="647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3" name="任意多边形: 形状 1782">
                <a:extLst>
                  <a:ext uri="{FF2B5EF4-FFF2-40B4-BE49-F238E27FC236}">
                    <a16:creationId xmlns:a16="http://schemas.microsoft.com/office/drawing/2014/main" id="{BFB22BF5-72D5-3081-CDBD-F452DFB3B436}"/>
                  </a:ext>
                </a:extLst>
              </p:cNvPr>
              <p:cNvSpPr/>
              <p:nvPr/>
            </p:nvSpPr>
            <p:spPr>
              <a:xfrm>
                <a:off x="7926986" y="2930935"/>
                <a:ext cx="28731" cy="33938"/>
              </a:xfrm>
              <a:custGeom>
                <a:avLst/>
                <a:gdLst>
                  <a:gd name="connsiteX0" fmla="*/ 528 w 28731"/>
                  <a:gd name="connsiteY0" fmla="*/ 26062 h 33938"/>
                  <a:gd name="connsiteX1" fmla="*/ 957 w 28731"/>
                  <a:gd name="connsiteY1" fmla="*/ 15861 h 33938"/>
                  <a:gd name="connsiteX2" fmla="*/ 4043 w 28731"/>
                  <a:gd name="connsiteY2" fmla="*/ 6517 h 33938"/>
                  <a:gd name="connsiteX3" fmla="*/ 28732 w 28731"/>
                  <a:gd name="connsiteY3" fmla="*/ 13032 h 33938"/>
                  <a:gd name="connsiteX4" fmla="*/ 10644 w 28731"/>
                  <a:gd name="connsiteY4" fmla="*/ 33863 h 33938"/>
                  <a:gd name="connsiteX5" fmla="*/ 528 w 28731"/>
                  <a:gd name="connsiteY5" fmla="*/ 26062 h 3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31" h="33938">
                    <a:moveTo>
                      <a:pt x="528" y="26062"/>
                    </a:moveTo>
                    <a:cubicBezTo>
                      <a:pt x="-415" y="22805"/>
                      <a:pt x="14" y="19033"/>
                      <a:pt x="957" y="15861"/>
                    </a:cubicBezTo>
                    <a:cubicBezTo>
                      <a:pt x="1986" y="12603"/>
                      <a:pt x="2414" y="9517"/>
                      <a:pt x="4043" y="6517"/>
                    </a:cubicBezTo>
                    <a:cubicBezTo>
                      <a:pt x="10301" y="-5227"/>
                      <a:pt x="28732" y="88"/>
                      <a:pt x="28732" y="13032"/>
                    </a:cubicBezTo>
                    <a:cubicBezTo>
                      <a:pt x="28732" y="21690"/>
                      <a:pt x="20845" y="35063"/>
                      <a:pt x="10644" y="33863"/>
                    </a:cubicBezTo>
                    <a:cubicBezTo>
                      <a:pt x="5929" y="33263"/>
                      <a:pt x="1986" y="31034"/>
                      <a:pt x="528" y="2606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4" name="任意多边形: 形状 1783">
                <a:extLst>
                  <a:ext uri="{FF2B5EF4-FFF2-40B4-BE49-F238E27FC236}">
                    <a16:creationId xmlns:a16="http://schemas.microsoft.com/office/drawing/2014/main" id="{2D7AF314-E2D5-615B-340B-385EB8A10B31}"/>
                  </a:ext>
                </a:extLst>
              </p:cNvPr>
              <p:cNvSpPr/>
              <p:nvPr/>
            </p:nvSpPr>
            <p:spPr>
              <a:xfrm>
                <a:off x="7991450" y="2853780"/>
                <a:ext cx="36365" cy="29674"/>
              </a:xfrm>
              <a:custGeom>
                <a:avLst/>
                <a:gdLst>
                  <a:gd name="connsiteX0" fmla="*/ 443 w 36365"/>
                  <a:gd name="connsiteY0" fmla="*/ 10206 h 29674"/>
                  <a:gd name="connsiteX1" fmla="*/ 17074 w 36365"/>
                  <a:gd name="connsiteY1" fmla="*/ 433 h 29674"/>
                  <a:gd name="connsiteX2" fmla="*/ 22475 w 36365"/>
                  <a:gd name="connsiteY2" fmla="*/ 2576 h 29674"/>
                  <a:gd name="connsiteX3" fmla="*/ 24447 w 36365"/>
                  <a:gd name="connsiteY3" fmla="*/ 3433 h 29674"/>
                  <a:gd name="connsiteX4" fmla="*/ 26418 w 36365"/>
                  <a:gd name="connsiteY4" fmla="*/ 4205 h 29674"/>
                  <a:gd name="connsiteX5" fmla="*/ 34733 w 36365"/>
                  <a:gd name="connsiteY5" fmla="*/ 11663 h 29674"/>
                  <a:gd name="connsiteX6" fmla="*/ 30362 w 36365"/>
                  <a:gd name="connsiteY6" fmla="*/ 27694 h 29674"/>
                  <a:gd name="connsiteX7" fmla="*/ 17246 w 36365"/>
                  <a:gd name="connsiteY7" fmla="*/ 29237 h 29674"/>
                  <a:gd name="connsiteX8" fmla="*/ 6787 w 36365"/>
                  <a:gd name="connsiteY8" fmla="*/ 25465 h 29674"/>
                  <a:gd name="connsiteX9" fmla="*/ 443 w 36365"/>
                  <a:gd name="connsiteY9" fmla="*/ 10206 h 29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365" h="29674">
                    <a:moveTo>
                      <a:pt x="443" y="10206"/>
                    </a:moveTo>
                    <a:cubicBezTo>
                      <a:pt x="2330" y="3005"/>
                      <a:pt x="9873" y="-1453"/>
                      <a:pt x="17074" y="433"/>
                    </a:cubicBezTo>
                    <a:cubicBezTo>
                      <a:pt x="18960" y="947"/>
                      <a:pt x="20761" y="1805"/>
                      <a:pt x="22475" y="2576"/>
                    </a:cubicBezTo>
                    <a:cubicBezTo>
                      <a:pt x="23075" y="2833"/>
                      <a:pt x="23761" y="3176"/>
                      <a:pt x="24447" y="3433"/>
                    </a:cubicBezTo>
                    <a:cubicBezTo>
                      <a:pt x="21960" y="2405"/>
                      <a:pt x="22561" y="2662"/>
                      <a:pt x="26418" y="4205"/>
                    </a:cubicBezTo>
                    <a:cubicBezTo>
                      <a:pt x="29933" y="6091"/>
                      <a:pt x="32419" y="8406"/>
                      <a:pt x="34733" y="11663"/>
                    </a:cubicBezTo>
                    <a:cubicBezTo>
                      <a:pt x="38248" y="16464"/>
                      <a:pt x="35763" y="25293"/>
                      <a:pt x="30362" y="27694"/>
                    </a:cubicBezTo>
                    <a:cubicBezTo>
                      <a:pt x="25732" y="29751"/>
                      <a:pt x="22218" y="30094"/>
                      <a:pt x="17246" y="29237"/>
                    </a:cubicBezTo>
                    <a:cubicBezTo>
                      <a:pt x="13816" y="28637"/>
                      <a:pt x="9788" y="27094"/>
                      <a:pt x="6787" y="25465"/>
                    </a:cubicBezTo>
                    <a:cubicBezTo>
                      <a:pt x="1473" y="22550"/>
                      <a:pt x="-1100" y="16035"/>
                      <a:pt x="443" y="1020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5" name="任意多边形: 形状 1784">
                <a:extLst>
                  <a:ext uri="{FF2B5EF4-FFF2-40B4-BE49-F238E27FC236}">
                    <a16:creationId xmlns:a16="http://schemas.microsoft.com/office/drawing/2014/main" id="{9CDCA76D-4FA9-DA41-CDA3-14723E76ABEA}"/>
                  </a:ext>
                </a:extLst>
              </p:cNvPr>
              <p:cNvSpPr/>
              <p:nvPr/>
            </p:nvSpPr>
            <p:spPr>
              <a:xfrm>
                <a:off x="8043436" y="2836451"/>
                <a:ext cx="32875" cy="24811"/>
              </a:xfrm>
              <a:custGeom>
                <a:avLst/>
                <a:gdLst>
                  <a:gd name="connsiteX0" fmla="*/ 407 w 32875"/>
                  <a:gd name="connsiteY0" fmla="*/ 15790 h 24811"/>
                  <a:gd name="connsiteX1" fmla="*/ 9065 w 32875"/>
                  <a:gd name="connsiteY1" fmla="*/ 789 h 24811"/>
                  <a:gd name="connsiteX2" fmla="*/ 29896 w 32875"/>
                  <a:gd name="connsiteY2" fmla="*/ 4989 h 24811"/>
                  <a:gd name="connsiteX3" fmla="*/ 29811 w 32875"/>
                  <a:gd name="connsiteY3" fmla="*/ 19562 h 24811"/>
                  <a:gd name="connsiteX4" fmla="*/ 21495 w 32875"/>
                  <a:gd name="connsiteY4" fmla="*/ 23763 h 24811"/>
                  <a:gd name="connsiteX5" fmla="*/ 15838 w 32875"/>
                  <a:gd name="connsiteY5" fmla="*/ 24534 h 24811"/>
                  <a:gd name="connsiteX6" fmla="*/ 16523 w 32875"/>
                  <a:gd name="connsiteY6" fmla="*/ 24363 h 24811"/>
                  <a:gd name="connsiteX7" fmla="*/ 12323 w 32875"/>
                  <a:gd name="connsiteY7" fmla="*/ 24791 h 24811"/>
                  <a:gd name="connsiteX8" fmla="*/ 407 w 32875"/>
                  <a:gd name="connsiteY8" fmla="*/ 15790 h 24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75" h="24811">
                    <a:moveTo>
                      <a:pt x="407" y="15790"/>
                    </a:moveTo>
                    <a:cubicBezTo>
                      <a:pt x="-1307" y="9447"/>
                      <a:pt x="2550" y="2332"/>
                      <a:pt x="9065" y="789"/>
                    </a:cubicBezTo>
                    <a:cubicBezTo>
                      <a:pt x="16266" y="-926"/>
                      <a:pt x="24324" y="17"/>
                      <a:pt x="29896" y="4989"/>
                    </a:cubicBezTo>
                    <a:cubicBezTo>
                      <a:pt x="33840" y="8504"/>
                      <a:pt x="33926" y="16133"/>
                      <a:pt x="29811" y="19562"/>
                    </a:cubicBezTo>
                    <a:cubicBezTo>
                      <a:pt x="27239" y="21705"/>
                      <a:pt x="24753" y="23077"/>
                      <a:pt x="21495" y="23763"/>
                    </a:cubicBezTo>
                    <a:cubicBezTo>
                      <a:pt x="19610" y="24192"/>
                      <a:pt x="17723" y="24363"/>
                      <a:pt x="15838" y="24534"/>
                    </a:cubicBezTo>
                    <a:cubicBezTo>
                      <a:pt x="14980" y="24620"/>
                      <a:pt x="12494" y="24963"/>
                      <a:pt x="16523" y="24363"/>
                    </a:cubicBezTo>
                    <a:cubicBezTo>
                      <a:pt x="14980" y="24534"/>
                      <a:pt x="13780" y="24706"/>
                      <a:pt x="12323" y="24791"/>
                    </a:cubicBezTo>
                    <a:cubicBezTo>
                      <a:pt x="6836" y="25134"/>
                      <a:pt x="1779" y="20934"/>
                      <a:pt x="407" y="1579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6" name="任意多边形: 形状 1785">
                <a:extLst>
                  <a:ext uri="{FF2B5EF4-FFF2-40B4-BE49-F238E27FC236}">
                    <a16:creationId xmlns:a16="http://schemas.microsoft.com/office/drawing/2014/main" id="{4A907FCA-5B43-9319-01CA-FD35A19DA1A3}"/>
                  </a:ext>
                </a:extLst>
              </p:cNvPr>
              <p:cNvSpPr/>
              <p:nvPr/>
            </p:nvSpPr>
            <p:spPr>
              <a:xfrm>
                <a:off x="8014340" y="2760864"/>
                <a:ext cx="35395" cy="37419"/>
              </a:xfrm>
              <a:custGeom>
                <a:avLst/>
                <a:gdLst>
                  <a:gd name="connsiteX0" fmla="*/ 3956 w 35395"/>
                  <a:gd name="connsiteY0" fmla="*/ 33170 h 37419"/>
                  <a:gd name="connsiteX1" fmla="*/ 1813 w 35395"/>
                  <a:gd name="connsiteY1" fmla="*/ 16539 h 37419"/>
                  <a:gd name="connsiteX2" fmla="*/ 22388 w 35395"/>
                  <a:gd name="connsiteY2" fmla="*/ 252 h 37419"/>
                  <a:gd name="connsiteX3" fmla="*/ 35332 w 35395"/>
                  <a:gd name="connsiteY3" fmla="*/ 10110 h 37419"/>
                  <a:gd name="connsiteX4" fmla="*/ 20673 w 35395"/>
                  <a:gd name="connsiteY4" fmla="*/ 35485 h 37419"/>
                  <a:gd name="connsiteX5" fmla="*/ 3956 w 35395"/>
                  <a:gd name="connsiteY5" fmla="*/ 33170 h 3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395" h="37419">
                    <a:moveTo>
                      <a:pt x="3956" y="33170"/>
                    </a:moveTo>
                    <a:cubicBezTo>
                      <a:pt x="-330" y="28798"/>
                      <a:pt x="-1273" y="21769"/>
                      <a:pt x="1813" y="16539"/>
                    </a:cubicBezTo>
                    <a:cubicBezTo>
                      <a:pt x="5928" y="9596"/>
                      <a:pt x="14244" y="1795"/>
                      <a:pt x="22388" y="252"/>
                    </a:cubicBezTo>
                    <a:cubicBezTo>
                      <a:pt x="29245" y="-1120"/>
                      <a:pt x="34732" y="3252"/>
                      <a:pt x="35332" y="10110"/>
                    </a:cubicBezTo>
                    <a:cubicBezTo>
                      <a:pt x="36189" y="20054"/>
                      <a:pt x="28217" y="30084"/>
                      <a:pt x="20673" y="35485"/>
                    </a:cubicBezTo>
                    <a:cubicBezTo>
                      <a:pt x="15701" y="39085"/>
                      <a:pt x="7986" y="37285"/>
                      <a:pt x="3956" y="3317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7" name="任意多边形: 形状 1786">
                <a:extLst>
                  <a:ext uri="{FF2B5EF4-FFF2-40B4-BE49-F238E27FC236}">
                    <a16:creationId xmlns:a16="http://schemas.microsoft.com/office/drawing/2014/main" id="{94FE4EE1-02E4-3279-5811-F79D1E06AFF4}"/>
                  </a:ext>
                </a:extLst>
              </p:cNvPr>
              <p:cNvSpPr/>
              <p:nvPr/>
            </p:nvSpPr>
            <p:spPr>
              <a:xfrm>
                <a:off x="7996608" y="2705714"/>
                <a:ext cx="28336" cy="40690"/>
              </a:xfrm>
              <a:custGeom>
                <a:avLst/>
                <a:gdLst>
                  <a:gd name="connsiteX0" fmla="*/ 0 w 28336"/>
                  <a:gd name="connsiteY0" fmla="*/ 27713 h 40690"/>
                  <a:gd name="connsiteX1" fmla="*/ 24175 w 28336"/>
                  <a:gd name="connsiteY1" fmla="*/ 3196 h 40690"/>
                  <a:gd name="connsiteX2" fmla="*/ 28118 w 28336"/>
                  <a:gd name="connsiteY2" fmla="*/ 18198 h 40690"/>
                  <a:gd name="connsiteX3" fmla="*/ 24518 w 28336"/>
                  <a:gd name="connsiteY3" fmla="*/ 34314 h 40690"/>
                  <a:gd name="connsiteX4" fmla="*/ 0 w 28336"/>
                  <a:gd name="connsiteY4" fmla="*/ 27713 h 40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336" h="40690">
                    <a:moveTo>
                      <a:pt x="0" y="27713"/>
                    </a:moveTo>
                    <a:cubicBezTo>
                      <a:pt x="86" y="16398"/>
                      <a:pt x="9430" y="-8891"/>
                      <a:pt x="24175" y="3196"/>
                    </a:cubicBezTo>
                    <a:cubicBezTo>
                      <a:pt x="28289" y="6539"/>
                      <a:pt x="28718" y="13226"/>
                      <a:pt x="28118" y="18198"/>
                    </a:cubicBezTo>
                    <a:cubicBezTo>
                      <a:pt x="27432" y="23770"/>
                      <a:pt x="27261" y="29256"/>
                      <a:pt x="24518" y="34314"/>
                    </a:cubicBezTo>
                    <a:cubicBezTo>
                      <a:pt x="18345" y="45801"/>
                      <a:pt x="-86" y="40658"/>
                      <a:pt x="0" y="2771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8" name="任意多边形: 形状 1787">
                <a:extLst>
                  <a:ext uri="{FF2B5EF4-FFF2-40B4-BE49-F238E27FC236}">
                    <a16:creationId xmlns:a16="http://schemas.microsoft.com/office/drawing/2014/main" id="{C94665C4-823D-8F88-C04B-422F1E47E6AD}"/>
                  </a:ext>
                </a:extLst>
              </p:cNvPr>
              <p:cNvSpPr/>
              <p:nvPr/>
            </p:nvSpPr>
            <p:spPr>
              <a:xfrm>
                <a:off x="8043503" y="2695136"/>
                <a:ext cx="27606" cy="36148"/>
              </a:xfrm>
              <a:custGeom>
                <a:avLst/>
                <a:gdLst>
                  <a:gd name="connsiteX0" fmla="*/ 1626 w 27606"/>
                  <a:gd name="connsiteY0" fmla="*/ 29376 h 36148"/>
                  <a:gd name="connsiteX1" fmla="*/ 254 w 27606"/>
                  <a:gd name="connsiteY1" fmla="*/ 19346 h 36148"/>
                  <a:gd name="connsiteX2" fmla="*/ 10970 w 27606"/>
                  <a:gd name="connsiteY2" fmla="*/ 1172 h 36148"/>
                  <a:gd name="connsiteX3" fmla="*/ 25029 w 27606"/>
                  <a:gd name="connsiteY3" fmla="*/ 5030 h 36148"/>
                  <a:gd name="connsiteX4" fmla="*/ 26229 w 27606"/>
                  <a:gd name="connsiteY4" fmla="*/ 26118 h 36148"/>
                  <a:gd name="connsiteX5" fmla="*/ 9856 w 27606"/>
                  <a:gd name="connsiteY5" fmla="*/ 35719 h 36148"/>
                  <a:gd name="connsiteX6" fmla="*/ 1626 w 27606"/>
                  <a:gd name="connsiteY6" fmla="*/ 29376 h 36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" h="36148">
                    <a:moveTo>
                      <a:pt x="1626" y="29376"/>
                    </a:moveTo>
                    <a:cubicBezTo>
                      <a:pt x="-260" y="26033"/>
                      <a:pt x="-175" y="23032"/>
                      <a:pt x="254" y="19346"/>
                    </a:cubicBezTo>
                    <a:cubicBezTo>
                      <a:pt x="1026" y="12831"/>
                      <a:pt x="4541" y="3916"/>
                      <a:pt x="10970" y="1172"/>
                    </a:cubicBezTo>
                    <a:cubicBezTo>
                      <a:pt x="16113" y="-1057"/>
                      <a:pt x="22028" y="-285"/>
                      <a:pt x="25029" y="5030"/>
                    </a:cubicBezTo>
                    <a:cubicBezTo>
                      <a:pt x="28372" y="10859"/>
                      <a:pt x="28115" y="19860"/>
                      <a:pt x="26229" y="26118"/>
                    </a:cubicBezTo>
                    <a:cubicBezTo>
                      <a:pt x="24086" y="33062"/>
                      <a:pt x="17228" y="37605"/>
                      <a:pt x="9856" y="35719"/>
                    </a:cubicBezTo>
                    <a:cubicBezTo>
                      <a:pt x="6341" y="34777"/>
                      <a:pt x="3340" y="32462"/>
                      <a:pt x="1626" y="29376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9" name="任意多边形: 形状 1788">
                <a:extLst>
                  <a:ext uri="{FF2B5EF4-FFF2-40B4-BE49-F238E27FC236}">
                    <a16:creationId xmlns:a16="http://schemas.microsoft.com/office/drawing/2014/main" id="{BE589954-0248-FCFA-A0B2-8214411E6C84}"/>
                  </a:ext>
                </a:extLst>
              </p:cNvPr>
              <p:cNvSpPr/>
              <p:nvPr/>
            </p:nvSpPr>
            <p:spPr>
              <a:xfrm>
                <a:off x="7940440" y="2699089"/>
                <a:ext cx="27457" cy="37580"/>
              </a:xfrm>
              <a:custGeom>
                <a:avLst/>
                <a:gdLst>
                  <a:gd name="connsiteX0" fmla="*/ 1562 w 27457"/>
                  <a:gd name="connsiteY0" fmla="*/ 27823 h 37580"/>
                  <a:gd name="connsiteX1" fmla="*/ 447 w 27457"/>
                  <a:gd name="connsiteY1" fmla="*/ 11364 h 37580"/>
                  <a:gd name="connsiteX2" fmla="*/ 17678 w 27457"/>
                  <a:gd name="connsiteY2" fmla="*/ 1162 h 37580"/>
                  <a:gd name="connsiteX3" fmla="*/ 25479 w 27457"/>
                  <a:gd name="connsiteY3" fmla="*/ 12307 h 37580"/>
                  <a:gd name="connsiteX4" fmla="*/ 27450 w 27457"/>
                  <a:gd name="connsiteY4" fmla="*/ 24308 h 37580"/>
                  <a:gd name="connsiteX5" fmla="*/ 17763 w 27457"/>
                  <a:gd name="connsiteY5" fmla="*/ 37081 h 37580"/>
                  <a:gd name="connsiteX6" fmla="*/ 1562 w 27457"/>
                  <a:gd name="connsiteY6" fmla="*/ 27823 h 3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57" h="37580">
                    <a:moveTo>
                      <a:pt x="1562" y="27823"/>
                    </a:moveTo>
                    <a:cubicBezTo>
                      <a:pt x="-324" y="22765"/>
                      <a:pt x="-239" y="16678"/>
                      <a:pt x="447" y="11364"/>
                    </a:cubicBezTo>
                    <a:cubicBezTo>
                      <a:pt x="1562" y="2706"/>
                      <a:pt x="9534" y="-2438"/>
                      <a:pt x="17678" y="1162"/>
                    </a:cubicBezTo>
                    <a:cubicBezTo>
                      <a:pt x="22221" y="3220"/>
                      <a:pt x="23850" y="8020"/>
                      <a:pt x="25479" y="12307"/>
                    </a:cubicBezTo>
                    <a:cubicBezTo>
                      <a:pt x="26850" y="15736"/>
                      <a:pt x="27536" y="20708"/>
                      <a:pt x="27450" y="24308"/>
                    </a:cubicBezTo>
                    <a:cubicBezTo>
                      <a:pt x="27365" y="30223"/>
                      <a:pt x="23507" y="35538"/>
                      <a:pt x="17763" y="37081"/>
                    </a:cubicBezTo>
                    <a:cubicBezTo>
                      <a:pt x="10220" y="39139"/>
                      <a:pt x="3962" y="34595"/>
                      <a:pt x="1562" y="2782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0" name="任意多边形: 形状 1789">
                <a:extLst>
                  <a:ext uri="{FF2B5EF4-FFF2-40B4-BE49-F238E27FC236}">
                    <a16:creationId xmlns:a16="http://schemas.microsoft.com/office/drawing/2014/main" id="{B36CA8CD-43F1-9BE7-C7CB-BF657D7EF780}"/>
                  </a:ext>
                </a:extLst>
              </p:cNvPr>
              <p:cNvSpPr/>
              <p:nvPr/>
            </p:nvSpPr>
            <p:spPr>
              <a:xfrm>
                <a:off x="7917281" y="2649815"/>
                <a:ext cx="26352" cy="33004"/>
              </a:xfrm>
              <a:custGeom>
                <a:avLst/>
                <a:gdLst>
                  <a:gd name="connsiteX0" fmla="*/ 4232 w 26352"/>
                  <a:gd name="connsiteY0" fmla="*/ 2859 h 33004"/>
                  <a:gd name="connsiteX1" fmla="*/ 18548 w 26352"/>
                  <a:gd name="connsiteY1" fmla="*/ 2945 h 33004"/>
                  <a:gd name="connsiteX2" fmla="*/ 24121 w 26352"/>
                  <a:gd name="connsiteY2" fmla="*/ 12032 h 33004"/>
                  <a:gd name="connsiteX3" fmla="*/ 24377 w 26352"/>
                  <a:gd name="connsiteY3" fmla="*/ 12803 h 33004"/>
                  <a:gd name="connsiteX4" fmla="*/ 24721 w 26352"/>
                  <a:gd name="connsiteY4" fmla="*/ 13489 h 33004"/>
                  <a:gd name="connsiteX5" fmla="*/ 25920 w 26352"/>
                  <a:gd name="connsiteY5" fmla="*/ 24290 h 33004"/>
                  <a:gd name="connsiteX6" fmla="*/ 8861 w 26352"/>
                  <a:gd name="connsiteY6" fmla="*/ 31405 h 33004"/>
                  <a:gd name="connsiteX7" fmla="*/ 4232 w 26352"/>
                  <a:gd name="connsiteY7" fmla="*/ 2859 h 3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52" h="33004">
                    <a:moveTo>
                      <a:pt x="4232" y="2859"/>
                    </a:moveTo>
                    <a:cubicBezTo>
                      <a:pt x="8261" y="-1341"/>
                      <a:pt x="14434" y="-570"/>
                      <a:pt x="18548" y="2945"/>
                    </a:cubicBezTo>
                    <a:cubicBezTo>
                      <a:pt x="21120" y="5174"/>
                      <a:pt x="22920" y="8946"/>
                      <a:pt x="24121" y="12032"/>
                    </a:cubicBezTo>
                    <a:cubicBezTo>
                      <a:pt x="24292" y="12460"/>
                      <a:pt x="24377" y="12632"/>
                      <a:pt x="24377" y="12803"/>
                    </a:cubicBezTo>
                    <a:cubicBezTo>
                      <a:pt x="24463" y="13060"/>
                      <a:pt x="24549" y="13232"/>
                      <a:pt x="24721" y="13489"/>
                    </a:cubicBezTo>
                    <a:cubicBezTo>
                      <a:pt x="26350" y="17090"/>
                      <a:pt x="26778" y="20347"/>
                      <a:pt x="25920" y="24290"/>
                    </a:cubicBezTo>
                    <a:cubicBezTo>
                      <a:pt x="24377" y="31405"/>
                      <a:pt x="15034" y="35435"/>
                      <a:pt x="8861" y="31405"/>
                    </a:cubicBezTo>
                    <a:cubicBezTo>
                      <a:pt x="117" y="25833"/>
                      <a:pt x="-3483" y="10917"/>
                      <a:pt x="4232" y="2859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1" name="任意多边形: 形状 1790">
                <a:extLst>
                  <a:ext uri="{FF2B5EF4-FFF2-40B4-BE49-F238E27FC236}">
                    <a16:creationId xmlns:a16="http://schemas.microsoft.com/office/drawing/2014/main" id="{BA81BF9D-B612-485C-76A9-F60B49B0F41C}"/>
                  </a:ext>
                </a:extLst>
              </p:cNvPr>
              <p:cNvSpPr/>
              <p:nvPr/>
            </p:nvSpPr>
            <p:spPr>
              <a:xfrm>
                <a:off x="7960240" y="2648631"/>
                <a:ext cx="21695" cy="28378"/>
              </a:xfrm>
              <a:custGeom>
                <a:avLst/>
                <a:gdLst>
                  <a:gd name="connsiteX0" fmla="*/ 1135 w 21695"/>
                  <a:gd name="connsiteY0" fmla="*/ 20587 h 28378"/>
                  <a:gd name="connsiteX1" fmla="*/ 11851 w 21695"/>
                  <a:gd name="connsiteY1" fmla="*/ 271 h 28378"/>
                  <a:gd name="connsiteX2" fmla="*/ 19995 w 21695"/>
                  <a:gd name="connsiteY2" fmla="*/ 8843 h 28378"/>
                  <a:gd name="connsiteX3" fmla="*/ 21624 w 21695"/>
                  <a:gd name="connsiteY3" fmla="*/ 17844 h 28378"/>
                  <a:gd name="connsiteX4" fmla="*/ 13823 w 21695"/>
                  <a:gd name="connsiteY4" fmla="*/ 27960 h 28378"/>
                  <a:gd name="connsiteX5" fmla="*/ 1135 w 21695"/>
                  <a:gd name="connsiteY5" fmla="*/ 20587 h 2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95" h="28378">
                    <a:moveTo>
                      <a:pt x="1135" y="20587"/>
                    </a:moveTo>
                    <a:cubicBezTo>
                      <a:pt x="-1951" y="13044"/>
                      <a:pt x="1135" y="-2215"/>
                      <a:pt x="11851" y="271"/>
                    </a:cubicBezTo>
                    <a:cubicBezTo>
                      <a:pt x="16309" y="1299"/>
                      <a:pt x="18452" y="4900"/>
                      <a:pt x="19995" y="8843"/>
                    </a:cubicBezTo>
                    <a:cubicBezTo>
                      <a:pt x="21024" y="11501"/>
                      <a:pt x="21967" y="15101"/>
                      <a:pt x="21624" y="17844"/>
                    </a:cubicBezTo>
                    <a:cubicBezTo>
                      <a:pt x="21024" y="22559"/>
                      <a:pt x="18881" y="26674"/>
                      <a:pt x="13823" y="27960"/>
                    </a:cubicBezTo>
                    <a:cubicBezTo>
                      <a:pt x="7908" y="29674"/>
                      <a:pt x="3279" y="25902"/>
                      <a:pt x="1135" y="20587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2" name="任意多边形: 形状 1791">
                <a:extLst>
                  <a:ext uri="{FF2B5EF4-FFF2-40B4-BE49-F238E27FC236}">
                    <a16:creationId xmlns:a16="http://schemas.microsoft.com/office/drawing/2014/main" id="{F9A37C0B-DB50-FFD7-0FD6-346346984F6F}"/>
                  </a:ext>
                </a:extLst>
              </p:cNvPr>
              <p:cNvSpPr/>
              <p:nvPr/>
            </p:nvSpPr>
            <p:spPr>
              <a:xfrm>
                <a:off x="7935436" y="2608096"/>
                <a:ext cx="23746" cy="23920"/>
              </a:xfrm>
              <a:custGeom>
                <a:avLst/>
                <a:gdLst>
                  <a:gd name="connsiteX0" fmla="*/ 5880 w 23746"/>
                  <a:gd name="connsiteY0" fmla="*/ 20832 h 23920"/>
                  <a:gd name="connsiteX1" fmla="*/ 4594 w 23746"/>
                  <a:gd name="connsiteY1" fmla="*/ 19203 h 23920"/>
                  <a:gd name="connsiteX2" fmla="*/ 308 w 23746"/>
                  <a:gd name="connsiteY2" fmla="*/ 11574 h 23920"/>
                  <a:gd name="connsiteX3" fmla="*/ 9138 w 23746"/>
                  <a:gd name="connsiteY3" fmla="*/ 1 h 23920"/>
                  <a:gd name="connsiteX4" fmla="*/ 19510 w 23746"/>
                  <a:gd name="connsiteY4" fmla="*/ 4459 h 23920"/>
                  <a:gd name="connsiteX5" fmla="*/ 23454 w 23746"/>
                  <a:gd name="connsiteY5" fmla="*/ 16717 h 23920"/>
                  <a:gd name="connsiteX6" fmla="*/ 11538 w 23746"/>
                  <a:gd name="connsiteY6" fmla="*/ 23747 h 23920"/>
                  <a:gd name="connsiteX7" fmla="*/ 8109 w 23746"/>
                  <a:gd name="connsiteY7" fmla="*/ 22547 h 23920"/>
                  <a:gd name="connsiteX8" fmla="*/ 5880 w 23746"/>
                  <a:gd name="connsiteY8" fmla="*/ 20832 h 2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46" h="23920">
                    <a:moveTo>
                      <a:pt x="5880" y="20832"/>
                    </a:moveTo>
                    <a:cubicBezTo>
                      <a:pt x="4080" y="18518"/>
                      <a:pt x="3651" y="17917"/>
                      <a:pt x="4594" y="19203"/>
                    </a:cubicBezTo>
                    <a:cubicBezTo>
                      <a:pt x="2709" y="16803"/>
                      <a:pt x="1166" y="14574"/>
                      <a:pt x="308" y="11574"/>
                    </a:cubicBezTo>
                    <a:cubicBezTo>
                      <a:pt x="-1235" y="5916"/>
                      <a:pt x="3223" y="-85"/>
                      <a:pt x="9138" y="1"/>
                    </a:cubicBezTo>
                    <a:cubicBezTo>
                      <a:pt x="13424" y="87"/>
                      <a:pt x="16167" y="1887"/>
                      <a:pt x="19510" y="4459"/>
                    </a:cubicBezTo>
                    <a:cubicBezTo>
                      <a:pt x="23368" y="7459"/>
                      <a:pt x="24311" y="12260"/>
                      <a:pt x="23454" y="16717"/>
                    </a:cubicBezTo>
                    <a:cubicBezTo>
                      <a:pt x="22339" y="22289"/>
                      <a:pt x="16510" y="24604"/>
                      <a:pt x="11538" y="23747"/>
                    </a:cubicBezTo>
                    <a:cubicBezTo>
                      <a:pt x="10338" y="23575"/>
                      <a:pt x="9138" y="23233"/>
                      <a:pt x="8109" y="22547"/>
                    </a:cubicBezTo>
                    <a:cubicBezTo>
                      <a:pt x="7338" y="21946"/>
                      <a:pt x="6652" y="21347"/>
                      <a:pt x="5880" y="20832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3" name="任意多边形: 形状 1792">
                <a:extLst>
                  <a:ext uri="{FF2B5EF4-FFF2-40B4-BE49-F238E27FC236}">
                    <a16:creationId xmlns:a16="http://schemas.microsoft.com/office/drawing/2014/main" id="{9950BD49-4122-3F01-0AE5-EBDA45783CBA}"/>
                  </a:ext>
                </a:extLst>
              </p:cNvPr>
              <p:cNvSpPr/>
              <p:nvPr/>
            </p:nvSpPr>
            <p:spPr>
              <a:xfrm>
                <a:off x="8024428" y="2656053"/>
                <a:ext cx="21475" cy="26196"/>
              </a:xfrm>
              <a:custGeom>
                <a:avLst/>
                <a:gdLst>
                  <a:gd name="connsiteX0" fmla="*/ 41 w 21475"/>
                  <a:gd name="connsiteY0" fmla="*/ 15480 h 26196"/>
                  <a:gd name="connsiteX1" fmla="*/ 2613 w 21475"/>
                  <a:gd name="connsiteY1" fmla="*/ 5364 h 26196"/>
                  <a:gd name="connsiteX2" fmla="*/ 15814 w 21475"/>
                  <a:gd name="connsiteY2" fmla="*/ 1078 h 26196"/>
                  <a:gd name="connsiteX3" fmla="*/ 20786 w 21475"/>
                  <a:gd name="connsiteY3" fmla="*/ 7765 h 26196"/>
                  <a:gd name="connsiteX4" fmla="*/ 21472 w 21475"/>
                  <a:gd name="connsiteY4" fmla="*/ 15394 h 26196"/>
                  <a:gd name="connsiteX5" fmla="*/ 10757 w 21475"/>
                  <a:gd name="connsiteY5" fmla="*/ 26196 h 26196"/>
                  <a:gd name="connsiteX6" fmla="*/ 41 w 21475"/>
                  <a:gd name="connsiteY6" fmla="*/ 15480 h 26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75" h="26196">
                    <a:moveTo>
                      <a:pt x="41" y="15480"/>
                    </a:moveTo>
                    <a:cubicBezTo>
                      <a:pt x="470" y="11708"/>
                      <a:pt x="1241" y="8879"/>
                      <a:pt x="2613" y="5364"/>
                    </a:cubicBezTo>
                    <a:cubicBezTo>
                      <a:pt x="4670" y="564"/>
                      <a:pt x="11528" y="-1408"/>
                      <a:pt x="15814" y="1078"/>
                    </a:cubicBezTo>
                    <a:cubicBezTo>
                      <a:pt x="18643" y="2707"/>
                      <a:pt x="19672" y="4936"/>
                      <a:pt x="20786" y="7765"/>
                    </a:cubicBezTo>
                    <a:cubicBezTo>
                      <a:pt x="21558" y="9822"/>
                      <a:pt x="21472" y="12222"/>
                      <a:pt x="21472" y="15394"/>
                    </a:cubicBezTo>
                    <a:cubicBezTo>
                      <a:pt x="21472" y="21223"/>
                      <a:pt x="16586" y="26196"/>
                      <a:pt x="10757" y="26196"/>
                    </a:cubicBezTo>
                    <a:cubicBezTo>
                      <a:pt x="5527" y="26281"/>
                      <a:pt x="-559" y="21309"/>
                      <a:pt x="41" y="15480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4" name="任意多边形: 形状 1793">
                <a:extLst>
                  <a:ext uri="{FF2B5EF4-FFF2-40B4-BE49-F238E27FC236}">
                    <a16:creationId xmlns:a16="http://schemas.microsoft.com/office/drawing/2014/main" id="{2CED86A0-E7ED-B79E-EBA2-CDEC965F4B41}"/>
                  </a:ext>
                </a:extLst>
              </p:cNvPr>
              <p:cNvSpPr/>
              <p:nvPr/>
            </p:nvSpPr>
            <p:spPr>
              <a:xfrm>
                <a:off x="7893947" y="2978761"/>
                <a:ext cx="25186" cy="27298"/>
              </a:xfrm>
              <a:custGeom>
                <a:avLst/>
                <a:gdLst>
                  <a:gd name="connsiteX0" fmla="*/ 49 w 25186"/>
                  <a:gd name="connsiteY0" fmla="*/ 18613 h 27298"/>
                  <a:gd name="connsiteX1" fmla="*/ 8193 w 25186"/>
                  <a:gd name="connsiteY1" fmla="*/ 2839 h 27298"/>
                  <a:gd name="connsiteX2" fmla="*/ 20109 w 25186"/>
                  <a:gd name="connsiteY2" fmla="*/ 1296 h 27298"/>
                  <a:gd name="connsiteX3" fmla="*/ 24738 w 25186"/>
                  <a:gd name="connsiteY3" fmla="*/ 12440 h 27298"/>
                  <a:gd name="connsiteX4" fmla="*/ 8707 w 25186"/>
                  <a:gd name="connsiteY4" fmla="*/ 27271 h 27298"/>
                  <a:gd name="connsiteX5" fmla="*/ 49 w 25186"/>
                  <a:gd name="connsiteY5" fmla="*/ 18613 h 2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86" h="27298">
                    <a:moveTo>
                      <a:pt x="49" y="18613"/>
                    </a:moveTo>
                    <a:cubicBezTo>
                      <a:pt x="-551" y="12955"/>
                      <a:pt x="4507" y="6611"/>
                      <a:pt x="8193" y="2839"/>
                    </a:cubicBezTo>
                    <a:cubicBezTo>
                      <a:pt x="11279" y="-333"/>
                      <a:pt x="16423" y="-847"/>
                      <a:pt x="20109" y="1296"/>
                    </a:cubicBezTo>
                    <a:cubicBezTo>
                      <a:pt x="23623" y="3354"/>
                      <a:pt x="26281" y="8326"/>
                      <a:pt x="24738" y="12440"/>
                    </a:cubicBezTo>
                    <a:cubicBezTo>
                      <a:pt x="21994" y="19556"/>
                      <a:pt x="16765" y="26499"/>
                      <a:pt x="8707" y="27271"/>
                    </a:cubicBezTo>
                    <a:cubicBezTo>
                      <a:pt x="3735" y="27699"/>
                      <a:pt x="477" y="22985"/>
                      <a:pt x="49" y="18613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5" name="任意多边形: 形状 1794">
                <a:extLst>
                  <a:ext uri="{FF2B5EF4-FFF2-40B4-BE49-F238E27FC236}">
                    <a16:creationId xmlns:a16="http://schemas.microsoft.com/office/drawing/2014/main" id="{0C0E9BEE-CCA9-1A74-9F90-8A5A022F7EAA}"/>
                  </a:ext>
                </a:extLst>
              </p:cNvPr>
              <p:cNvSpPr/>
              <p:nvPr/>
            </p:nvSpPr>
            <p:spPr>
              <a:xfrm>
                <a:off x="7923128" y="3014869"/>
                <a:ext cx="23655" cy="25364"/>
              </a:xfrm>
              <a:custGeom>
                <a:avLst/>
                <a:gdLst>
                  <a:gd name="connsiteX0" fmla="*/ 15 w 23655"/>
                  <a:gd name="connsiteY0" fmla="*/ 15595 h 25364"/>
                  <a:gd name="connsiteX1" fmla="*/ 7901 w 23655"/>
                  <a:gd name="connsiteY1" fmla="*/ 1450 h 25364"/>
                  <a:gd name="connsiteX2" fmla="*/ 20674 w 23655"/>
                  <a:gd name="connsiteY2" fmla="*/ 3250 h 25364"/>
                  <a:gd name="connsiteX3" fmla="*/ 22303 w 23655"/>
                  <a:gd name="connsiteY3" fmla="*/ 15938 h 25364"/>
                  <a:gd name="connsiteX4" fmla="*/ 20074 w 23655"/>
                  <a:gd name="connsiteY4" fmla="*/ 19024 h 25364"/>
                  <a:gd name="connsiteX5" fmla="*/ 18874 w 23655"/>
                  <a:gd name="connsiteY5" fmla="*/ 20567 h 25364"/>
                  <a:gd name="connsiteX6" fmla="*/ 14588 w 23655"/>
                  <a:gd name="connsiteY6" fmla="*/ 24082 h 25364"/>
                  <a:gd name="connsiteX7" fmla="*/ 15 w 23655"/>
                  <a:gd name="connsiteY7" fmla="*/ 15595 h 2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55" h="25364">
                    <a:moveTo>
                      <a:pt x="15" y="15595"/>
                    </a:moveTo>
                    <a:cubicBezTo>
                      <a:pt x="357" y="9508"/>
                      <a:pt x="3015" y="5051"/>
                      <a:pt x="7901" y="1450"/>
                    </a:cubicBezTo>
                    <a:cubicBezTo>
                      <a:pt x="11673" y="-1293"/>
                      <a:pt x="17588" y="164"/>
                      <a:pt x="20674" y="3250"/>
                    </a:cubicBezTo>
                    <a:cubicBezTo>
                      <a:pt x="24018" y="6679"/>
                      <a:pt x="24532" y="11823"/>
                      <a:pt x="22303" y="15938"/>
                    </a:cubicBezTo>
                    <a:cubicBezTo>
                      <a:pt x="21703" y="17052"/>
                      <a:pt x="21017" y="18081"/>
                      <a:pt x="20074" y="19024"/>
                    </a:cubicBezTo>
                    <a:cubicBezTo>
                      <a:pt x="21189" y="17481"/>
                      <a:pt x="20760" y="17995"/>
                      <a:pt x="18874" y="20567"/>
                    </a:cubicBezTo>
                    <a:cubicBezTo>
                      <a:pt x="17588" y="21938"/>
                      <a:pt x="16131" y="23053"/>
                      <a:pt x="14588" y="24082"/>
                    </a:cubicBezTo>
                    <a:cubicBezTo>
                      <a:pt x="8587" y="27853"/>
                      <a:pt x="-414" y="22796"/>
                      <a:pt x="15" y="15595"/>
                    </a:cubicBezTo>
                    <a:close/>
                  </a:path>
                </a:pathLst>
              </a:custGeom>
              <a:solidFill>
                <a:srgbClr val="D81B6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585" name="图形 2">
            <a:extLst>
              <a:ext uri="{FF2B5EF4-FFF2-40B4-BE49-F238E27FC236}">
                <a16:creationId xmlns:a16="http://schemas.microsoft.com/office/drawing/2014/main" id="{B20FF788-A7E4-5D93-8054-B8D5B3FDDDAB}"/>
              </a:ext>
            </a:extLst>
          </p:cNvPr>
          <p:cNvGrpSpPr/>
          <p:nvPr/>
        </p:nvGrpSpPr>
        <p:grpSpPr>
          <a:xfrm>
            <a:off x="6674713" y="4913309"/>
            <a:ext cx="1474964" cy="1411138"/>
            <a:chOff x="6312434" y="3565419"/>
            <a:chExt cx="3030587" cy="2899445"/>
          </a:xfrm>
        </p:grpSpPr>
        <p:grpSp>
          <p:nvGrpSpPr>
            <p:cNvPr id="1586" name="图形 2">
              <a:extLst>
                <a:ext uri="{FF2B5EF4-FFF2-40B4-BE49-F238E27FC236}">
                  <a16:creationId xmlns:a16="http://schemas.microsoft.com/office/drawing/2014/main" id="{F9E45503-6A20-9F92-93A2-073C511142B3}"/>
                </a:ext>
              </a:extLst>
            </p:cNvPr>
            <p:cNvGrpSpPr/>
            <p:nvPr/>
          </p:nvGrpSpPr>
          <p:grpSpPr>
            <a:xfrm>
              <a:off x="7725921" y="3682302"/>
              <a:ext cx="985753" cy="498814"/>
              <a:chOff x="7725921" y="3682302"/>
              <a:chExt cx="985753" cy="498814"/>
            </a:xfrm>
          </p:grpSpPr>
          <p:sp>
            <p:nvSpPr>
              <p:cNvPr id="1722" name="任意多边形: 形状 1721">
                <a:extLst>
                  <a:ext uri="{FF2B5EF4-FFF2-40B4-BE49-F238E27FC236}">
                    <a16:creationId xmlns:a16="http://schemas.microsoft.com/office/drawing/2014/main" id="{E765EA12-12EF-B4FA-E4D1-F57E7364688F}"/>
                  </a:ext>
                </a:extLst>
              </p:cNvPr>
              <p:cNvSpPr/>
              <p:nvPr/>
            </p:nvSpPr>
            <p:spPr>
              <a:xfrm>
                <a:off x="7725921" y="3682302"/>
                <a:ext cx="882902" cy="489590"/>
              </a:xfrm>
              <a:custGeom>
                <a:avLst/>
                <a:gdLst>
                  <a:gd name="connsiteX0" fmla="*/ 294348 w 882902"/>
                  <a:gd name="connsiteY0" fmla="*/ 2844 h 489590"/>
                  <a:gd name="connsiteX1" fmla="*/ 285947 w 882902"/>
                  <a:gd name="connsiteY1" fmla="*/ 9359 h 489590"/>
                  <a:gd name="connsiteX2" fmla="*/ 283718 w 882902"/>
                  <a:gd name="connsiteY2" fmla="*/ 53164 h 489590"/>
                  <a:gd name="connsiteX3" fmla="*/ 281146 w 882902"/>
                  <a:gd name="connsiteY3" fmla="*/ 85397 h 489590"/>
                  <a:gd name="connsiteX4" fmla="*/ 220967 w 882902"/>
                  <a:gd name="connsiteY4" fmla="*/ 21703 h 489590"/>
                  <a:gd name="connsiteX5" fmla="*/ 114068 w 882902"/>
                  <a:gd name="connsiteY5" fmla="*/ 86426 h 489590"/>
                  <a:gd name="connsiteX6" fmla="*/ 1340 w 882902"/>
                  <a:gd name="connsiteY6" fmla="*/ 172494 h 489590"/>
                  <a:gd name="connsiteX7" fmla="*/ 397 w 882902"/>
                  <a:gd name="connsiteY7" fmla="*/ 174637 h 489590"/>
                  <a:gd name="connsiteX8" fmla="*/ 2026 w 882902"/>
                  <a:gd name="connsiteY8" fmla="*/ 179094 h 489590"/>
                  <a:gd name="connsiteX9" fmla="*/ 110039 w 882902"/>
                  <a:gd name="connsiteY9" fmla="*/ 250418 h 489590"/>
                  <a:gd name="connsiteX10" fmla="*/ 210595 w 882902"/>
                  <a:gd name="connsiteY10" fmla="*/ 319255 h 489590"/>
                  <a:gd name="connsiteX11" fmla="*/ 254743 w 882902"/>
                  <a:gd name="connsiteY11" fmla="*/ 300652 h 489590"/>
                  <a:gd name="connsiteX12" fmla="*/ 286547 w 882902"/>
                  <a:gd name="connsiteY12" fmla="*/ 220585 h 489590"/>
                  <a:gd name="connsiteX13" fmla="*/ 281918 w 882902"/>
                  <a:gd name="connsiteY13" fmla="*/ 333485 h 489590"/>
                  <a:gd name="connsiteX14" fmla="*/ 283889 w 882902"/>
                  <a:gd name="connsiteY14" fmla="*/ 339400 h 489590"/>
                  <a:gd name="connsiteX15" fmla="*/ 396789 w 882902"/>
                  <a:gd name="connsiteY15" fmla="*/ 394693 h 489590"/>
                  <a:gd name="connsiteX16" fmla="*/ 454825 w 882902"/>
                  <a:gd name="connsiteY16" fmla="*/ 417410 h 489590"/>
                  <a:gd name="connsiteX17" fmla="*/ 477714 w 882902"/>
                  <a:gd name="connsiteY17" fmla="*/ 420239 h 489590"/>
                  <a:gd name="connsiteX18" fmla="*/ 530777 w 882902"/>
                  <a:gd name="connsiteY18" fmla="*/ 345658 h 489590"/>
                  <a:gd name="connsiteX19" fmla="*/ 561467 w 882902"/>
                  <a:gd name="connsiteY19" fmla="*/ 286336 h 489590"/>
                  <a:gd name="connsiteX20" fmla="*/ 526920 w 882902"/>
                  <a:gd name="connsiteY20" fmla="*/ 428811 h 489590"/>
                  <a:gd name="connsiteX21" fmla="*/ 529234 w 882902"/>
                  <a:gd name="connsiteY21" fmla="*/ 435669 h 489590"/>
                  <a:gd name="connsiteX22" fmla="*/ 712257 w 882902"/>
                  <a:gd name="connsiteY22" fmla="*/ 489590 h 489590"/>
                  <a:gd name="connsiteX23" fmla="*/ 737718 w 882902"/>
                  <a:gd name="connsiteY23" fmla="*/ 479560 h 489590"/>
                  <a:gd name="connsiteX24" fmla="*/ 785638 w 882902"/>
                  <a:gd name="connsiteY24" fmla="*/ 451271 h 489590"/>
                  <a:gd name="connsiteX25" fmla="*/ 877964 w 882902"/>
                  <a:gd name="connsiteY25" fmla="*/ 397093 h 489590"/>
                  <a:gd name="connsiteX26" fmla="*/ 881650 w 882902"/>
                  <a:gd name="connsiteY26" fmla="*/ 393235 h 489590"/>
                  <a:gd name="connsiteX27" fmla="*/ 874706 w 882902"/>
                  <a:gd name="connsiteY27" fmla="*/ 270906 h 489590"/>
                  <a:gd name="connsiteX28" fmla="*/ 839816 w 882902"/>
                  <a:gd name="connsiteY28" fmla="*/ 183809 h 489590"/>
                  <a:gd name="connsiteX29" fmla="*/ 737203 w 882902"/>
                  <a:gd name="connsiteY29" fmla="*/ 110257 h 489590"/>
                  <a:gd name="connsiteX30" fmla="*/ 632705 w 882902"/>
                  <a:gd name="connsiteY30" fmla="*/ 49650 h 489590"/>
                  <a:gd name="connsiteX31" fmla="*/ 623189 w 882902"/>
                  <a:gd name="connsiteY31" fmla="*/ 50507 h 489590"/>
                  <a:gd name="connsiteX32" fmla="*/ 622932 w 882902"/>
                  <a:gd name="connsiteY32" fmla="*/ 51878 h 489590"/>
                  <a:gd name="connsiteX33" fmla="*/ 602272 w 882902"/>
                  <a:gd name="connsiteY33" fmla="*/ 118487 h 489590"/>
                  <a:gd name="connsiteX34" fmla="*/ 581270 w 882902"/>
                  <a:gd name="connsiteY34" fmla="*/ 169665 h 489590"/>
                  <a:gd name="connsiteX35" fmla="*/ 584956 w 882902"/>
                  <a:gd name="connsiteY35" fmla="*/ 114372 h 489590"/>
                  <a:gd name="connsiteX36" fmla="*/ 578612 w 882902"/>
                  <a:gd name="connsiteY36" fmla="*/ 45106 h 489590"/>
                  <a:gd name="connsiteX37" fmla="*/ 573811 w 882902"/>
                  <a:gd name="connsiteY37" fmla="*/ 34562 h 489590"/>
                  <a:gd name="connsiteX38" fmla="*/ 353927 w 882902"/>
                  <a:gd name="connsiteY38" fmla="*/ 100 h 489590"/>
                  <a:gd name="connsiteX39" fmla="*/ 294348 w 882902"/>
                  <a:gd name="connsiteY39" fmla="*/ 2844 h 489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82902" h="489590">
                    <a:moveTo>
                      <a:pt x="294348" y="2844"/>
                    </a:moveTo>
                    <a:cubicBezTo>
                      <a:pt x="290576" y="3187"/>
                      <a:pt x="286975" y="5673"/>
                      <a:pt x="285947" y="9359"/>
                    </a:cubicBezTo>
                    <a:cubicBezTo>
                      <a:pt x="282004" y="23332"/>
                      <a:pt x="283289" y="38848"/>
                      <a:pt x="283718" y="53164"/>
                    </a:cubicBezTo>
                    <a:cubicBezTo>
                      <a:pt x="284061" y="64223"/>
                      <a:pt x="282603" y="74767"/>
                      <a:pt x="281146" y="85397"/>
                    </a:cubicBezTo>
                    <a:cubicBezTo>
                      <a:pt x="273260" y="49735"/>
                      <a:pt x="261087" y="4558"/>
                      <a:pt x="220967" y="21703"/>
                    </a:cubicBezTo>
                    <a:cubicBezTo>
                      <a:pt x="183763" y="37648"/>
                      <a:pt x="147244" y="63623"/>
                      <a:pt x="114068" y="86426"/>
                    </a:cubicBezTo>
                    <a:cubicBezTo>
                      <a:pt x="75492" y="113000"/>
                      <a:pt x="35115" y="139918"/>
                      <a:pt x="1340" y="172494"/>
                    </a:cubicBezTo>
                    <a:cubicBezTo>
                      <a:pt x="740" y="173093"/>
                      <a:pt x="483" y="173865"/>
                      <a:pt x="397" y="174637"/>
                    </a:cubicBezTo>
                    <a:cubicBezTo>
                      <a:pt x="-374" y="176180"/>
                      <a:pt x="-118" y="178151"/>
                      <a:pt x="2026" y="179094"/>
                    </a:cubicBezTo>
                    <a:cubicBezTo>
                      <a:pt x="41630" y="196668"/>
                      <a:pt x="75063" y="225300"/>
                      <a:pt x="110039" y="250418"/>
                    </a:cubicBezTo>
                    <a:cubicBezTo>
                      <a:pt x="143043" y="274078"/>
                      <a:pt x="176476" y="297223"/>
                      <a:pt x="210595" y="319255"/>
                    </a:cubicBezTo>
                    <a:cubicBezTo>
                      <a:pt x="232283" y="333142"/>
                      <a:pt x="241541" y="321398"/>
                      <a:pt x="254743" y="300652"/>
                    </a:cubicBezTo>
                    <a:cubicBezTo>
                      <a:pt x="270088" y="276649"/>
                      <a:pt x="281575" y="248874"/>
                      <a:pt x="286547" y="220585"/>
                    </a:cubicBezTo>
                    <a:cubicBezTo>
                      <a:pt x="300006" y="254190"/>
                      <a:pt x="297520" y="304338"/>
                      <a:pt x="281918" y="333485"/>
                    </a:cubicBezTo>
                    <a:cubicBezTo>
                      <a:pt x="280803" y="335628"/>
                      <a:pt x="281832" y="338200"/>
                      <a:pt x="283889" y="339400"/>
                    </a:cubicBezTo>
                    <a:cubicBezTo>
                      <a:pt x="320580" y="359717"/>
                      <a:pt x="358384" y="377976"/>
                      <a:pt x="396789" y="394693"/>
                    </a:cubicBezTo>
                    <a:cubicBezTo>
                      <a:pt x="415820" y="403008"/>
                      <a:pt x="435880" y="408752"/>
                      <a:pt x="454825" y="417410"/>
                    </a:cubicBezTo>
                    <a:cubicBezTo>
                      <a:pt x="460397" y="419982"/>
                      <a:pt x="471798" y="424868"/>
                      <a:pt x="477714" y="420239"/>
                    </a:cubicBezTo>
                    <a:cubicBezTo>
                      <a:pt x="501888" y="401379"/>
                      <a:pt x="518176" y="372918"/>
                      <a:pt x="530777" y="345658"/>
                    </a:cubicBezTo>
                    <a:cubicBezTo>
                      <a:pt x="540293" y="325170"/>
                      <a:pt x="554266" y="307253"/>
                      <a:pt x="561467" y="286336"/>
                    </a:cubicBezTo>
                    <a:cubicBezTo>
                      <a:pt x="564810" y="334171"/>
                      <a:pt x="551008" y="389635"/>
                      <a:pt x="526920" y="428811"/>
                    </a:cubicBezTo>
                    <a:cubicBezTo>
                      <a:pt x="525462" y="431212"/>
                      <a:pt x="526834" y="434469"/>
                      <a:pt x="529234" y="435669"/>
                    </a:cubicBezTo>
                    <a:cubicBezTo>
                      <a:pt x="583670" y="462844"/>
                      <a:pt x="650535" y="489676"/>
                      <a:pt x="712257" y="489590"/>
                    </a:cubicBezTo>
                    <a:cubicBezTo>
                      <a:pt x="721173" y="489590"/>
                      <a:pt x="730174" y="483761"/>
                      <a:pt x="737718" y="479560"/>
                    </a:cubicBezTo>
                    <a:cubicBezTo>
                      <a:pt x="753920" y="470645"/>
                      <a:pt x="769522" y="460444"/>
                      <a:pt x="785638" y="451271"/>
                    </a:cubicBezTo>
                    <a:cubicBezTo>
                      <a:pt x="816585" y="433698"/>
                      <a:pt x="846674" y="413895"/>
                      <a:pt x="877964" y="397093"/>
                    </a:cubicBezTo>
                    <a:cubicBezTo>
                      <a:pt x="879764" y="396922"/>
                      <a:pt x="881393" y="395721"/>
                      <a:pt x="881650" y="393235"/>
                    </a:cubicBezTo>
                    <a:cubicBezTo>
                      <a:pt x="886022" y="352173"/>
                      <a:pt x="877793" y="311711"/>
                      <a:pt x="874706" y="270906"/>
                    </a:cubicBezTo>
                    <a:cubicBezTo>
                      <a:pt x="872049" y="236530"/>
                      <a:pt x="867162" y="206869"/>
                      <a:pt x="839816" y="183809"/>
                    </a:cubicBezTo>
                    <a:cubicBezTo>
                      <a:pt x="807755" y="156892"/>
                      <a:pt x="771922" y="133574"/>
                      <a:pt x="737203" y="110257"/>
                    </a:cubicBezTo>
                    <a:cubicBezTo>
                      <a:pt x="704628" y="88312"/>
                      <a:pt x="670852" y="61394"/>
                      <a:pt x="632705" y="49650"/>
                    </a:cubicBezTo>
                    <a:cubicBezTo>
                      <a:pt x="627047" y="47249"/>
                      <a:pt x="623960" y="45277"/>
                      <a:pt x="623189" y="50507"/>
                    </a:cubicBezTo>
                    <a:cubicBezTo>
                      <a:pt x="623018" y="50935"/>
                      <a:pt x="622932" y="51450"/>
                      <a:pt x="622932" y="51878"/>
                    </a:cubicBezTo>
                    <a:cubicBezTo>
                      <a:pt x="619503" y="75281"/>
                      <a:pt x="609559" y="96198"/>
                      <a:pt x="602272" y="118487"/>
                    </a:cubicBezTo>
                    <a:cubicBezTo>
                      <a:pt x="597386" y="133317"/>
                      <a:pt x="593614" y="157320"/>
                      <a:pt x="581270" y="169665"/>
                    </a:cubicBezTo>
                    <a:cubicBezTo>
                      <a:pt x="583584" y="151062"/>
                      <a:pt x="585727" y="134089"/>
                      <a:pt x="584956" y="114372"/>
                    </a:cubicBezTo>
                    <a:cubicBezTo>
                      <a:pt x="584013" y="90198"/>
                      <a:pt x="583327" y="68766"/>
                      <a:pt x="578612" y="45106"/>
                    </a:cubicBezTo>
                    <a:cubicBezTo>
                      <a:pt x="578012" y="40391"/>
                      <a:pt x="578698" y="36791"/>
                      <a:pt x="573811" y="34562"/>
                    </a:cubicBezTo>
                    <a:cubicBezTo>
                      <a:pt x="505746" y="3701"/>
                      <a:pt x="427736" y="1729"/>
                      <a:pt x="353927" y="100"/>
                    </a:cubicBezTo>
                    <a:cubicBezTo>
                      <a:pt x="334210" y="-414"/>
                      <a:pt x="314065" y="1129"/>
                      <a:pt x="294348" y="284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3" name="任意多边形: 形状 1722">
                <a:extLst>
                  <a:ext uri="{FF2B5EF4-FFF2-40B4-BE49-F238E27FC236}">
                    <a16:creationId xmlns:a16="http://schemas.microsoft.com/office/drawing/2014/main" id="{6BF0F7ED-3E36-D622-FB8D-6F16B6031148}"/>
                  </a:ext>
                </a:extLst>
              </p:cNvPr>
              <p:cNvSpPr/>
              <p:nvPr/>
            </p:nvSpPr>
            <p:spPr>
              <a:xfrm>
                <a:off x="8376452" y="3969054"/>
                <a:ext cx="77950" cy="48619"/>
              </a:xfrm>
              <a:custGeom>
                <a:avLst/>
                <a:gdLst>
                  <a:gd name="connsiteX0" fmla="*/ 70727 w 77950"/>
                  <a:gd name="connsiteY0" fmla="*/ 871 h 48619"/>
                  <a:gd name="connsiteX1" fmla="*/ 39266 w 77950"/>
                  <a:gd name="connsiteY1" fmla="*/ 23588 h 48619"/>
                  <a:gd name="connsiteX2" fmla="*/ 1718 w 77950"/>
                  <a:gd name="connsiteY2" fmla="*/ 43476 h 48619"/>
                  <a:gd name="connsiteX3" fmla="*/ 2747 w 77950"/>
                  <a:gd name="connsiteY3" fmla="*/ 48620 h 48619"/>
                  <a:gd name="connsiteX4" fmla="*/ 76042 w 77950"/>
                  <a:gd name="connsiteY4" fmla="*/ 8843 h 48619"/>
                  <a:gd name="connsiteX5" fmla="*/ 70727 w 77950"/>
                  <a:gd name="connsiteY5" fmla="*/ 871 h 48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950" h="48619">
                    <a:moveTo>
                      <a:pt x="70727" y="871"/>
                    </a:moveTo>
                    <a:cubicBezTo>
                      <a:pt x="59926" y="7900"/>
                      <a:pt x="49896" y="16216"/>
                      <a:pt x="39266" y="23588"/>
                    </a:cubicBezTo>
                    <a:cubicBezTo>
                      <a:pt x="27350" y="31817"/>
                      <a:pt x="14749" y="37475"/>
                      <a:pt x="1718" y="43476"/>
                    </a:cubicBezTo>
                    <a:cubicBezTo>
                      <a:pt x="-1024" y="44676"/>
                      <a:pt x="-339" y="48620"/>
                      <a:pt x="2747" y="48620"/>
                    </a:cubicBezTo>
                    <a:cubicBezTo>
                      <a:pt x="29750" y="48534"/>
                      <a:pt x="56240" y="24874"/>
                      <a:pt x="76042" y="8843"/>
                    </a:cubicBezTo>
                    <a:cubicBezTo>
                      <a:pt x="80757" y="4985"/>
                      <a:pt x="75871" y="-2558"/>
                      <a:pt x="70727" y="87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id="{8CF26840-849C-3789-EDF4-15F5B64B606F}"/>
                  </a:ext>
                </a:extLst>
              </p:cNvPr>
              <p:cNvSpPr/>
              <p:nvPr/>
            </p:nvSpPr>
            <p:spPr>
              <a:xfrm>
                <a:off x="8400189" y="3984528"/>
                <a:ext cx="78105" cy="55427"/>
              </a:xfrm>
              <a:custGeom>
                <a:avLst/>
                <a:gdLst>
                  <a:gd name="connsiteX0" fmla="*/ 71594 w 78105"/>
                  <a:gd name="connsiteY0" fmla="*/ 484 h 55427"/>
                  <a:gd name="connsiteX1" fmla="*/ 37132 w 78105"/>
                  <a:gd name="connsiteY1" fmla="*/ 26716 h 55427"/>
                  <a:gd name="connsiteX2" fmla="*/ 1127 w 78105"/>
                  <a:gd name="connsiteY2" fmla="*/ 50290 h 55427"/>
                  <a:gd name="connsiteX3" fmla="*/ 3614 w 78105"/>
                  <a:gd name="connsiteY3" fmla="*/ 55262 h 55427"/>
                  <a:gd name="connsiteX4" fmla="*/ 76909 w 78105"/>
                  <a:gd name="connsiteY4" fmla="*/ 6571 h 55427"/>
                  <a:gd name="connsiteX5" fmla="*/ 71594 w 78105"/>
                  <a:gd name="connsiteY5" fmla="*/ 484 h 55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05" h="55427">
                    <a:moveTo>
                      <a:pt x="71594" y="484"/>
                    </a:moveTo>
                    <a:cubicBezTo>
                      <a:pt x="58992" y="7085"/>
                      <a:pt x="48362" y="18058"/>
                      <a:pt x="37132" y="26716"/>
                    </a:cubicBezTo>
                    <a:cubicBezTo>
                      <a:pt x="25730" y="35546"/>
                      <a:pt x="12186" y="41203"/>
                      <a:pt x="1127" y="50290"/>
                    </a:cubicBezTo>
                    <a:cubicBezTo>
                      <a:pt x="-1273" y="52262"/>
                      <a:pt x="442" y="56291"/>
                      <a:pt x="3614" y="55262"/>
                    </a:cubicBezTo>
                    <a:cubicBezTo>
                      <a:pt x="30788" y="46347"/>
                      <a:pt x="57020" y="26802"/>
                      <a:pt x="76909" y="6571"/>
                    </a:cubicBezTo>
                    <a:cubicBezTo>
                      <a:pt x="80423" y="2970"/>
                      <a:pt x="75451" y="-1488"/>
                      <a:pt x="71594" y="48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id="{1A9256E2-9C0F-5EDE-D8B7-DD02501714B4}"/>
                  </a:ext>
                </a:extLst>
              </p:cNvPr>
              <p:cNvSpPr/>
              <p:nvPr/>
            </p:nvSpPr>
            <p:spPr>
              <a:xfrm>
                <a:off x="8427245" y="4000422"/>
                <a:ext cx="77986" cy="55754"/>
              </a:xfrm>
              <a:custGeom>
                <a:avLst/>
                <a:gdLst>
                  <a:gd name="connsiteX0" fmla="*/ 71370 w 77986"/>
                  <a:gd name="connsiteY0" fmla="*/ 878 h 55754"/>
                  <a:gd name="connsiteX1" fmla="*/ 39309 w 77986"/>
                  <a:gd name="connsiteY1" fmla="*/ 25481 h 55754"/>
                  <a:gd name="connsiteX2" fmla="*/ 1332 w 77986"/>
                  <a:gd name="connsiteY2" fmla="*/ 50341 h 55754"/>
                  <a:gd name="connsiteX3" fmla="*/ 3989 w 77986"/>
                  <a:gd name="connsiteY3" fmla="*/ 55656 h 55754"/>
                  <a:gd name="connsiteX4" fmla="*/ 76256 w 77986"/>
                  <a:gd name="connsiteY4" fmla="*/ 8164 h 55754"/>
                  <a:gd name="connsiteX5" fmla="*/ 71370 w 77986"/>
                  <a:gd name="connsiteY5" fmla="*/ 878 h 55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986" h="55754">
                    <a:moveTo>
                      <a:pt x="71370" y="878"/>
                    </a:moveTo>
                    <a:cubicBezTo>
                      <a:pt x="60311" y="8593"/>
                      <a:pt x="50024" y="17337"/>
                      <a:pt x="39309" y="25481"/>
                    </a:cubicBezTo>
                    <a:cubicBezTo>
                      <a:pt x="27221" y="34654"/>
                      <a:pt x="13591" y="41512"/>
                      <a:pt x="1332" y="50341"/>
                    </a:cubicBezTo>
                    <a:cubicBezTo>
                      <a:pt x="-1582" y="52484"/>
                      <a:pt x="732" y="56428"/>
                      <a:pt x="3989" y="55656"/>
                    </a:cubicBezTo>
                    <a:cubicBezTo>
                      <a:pt x="30736" y="49313"/>
                      <a:pt x="55682" y="25309"/>
                      <a:pt x="76256" y="8164"/>
                    </a:cubicBezTo>
                    <a:cubicBezTo>
                      <a:pt x="80542" y="4564"/>
                      <a:pt x="76084" y="-2465"/>
                      <a:pt x="71370" y="87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id="{5AA3A421-5E42-EFB1-5233-4F6633487572}"/>
                  </a:ext>
                </a:extLst>
              </p:cNvPr>
              <p:cNvSpPr/>
              <p:nvPr/>
            </p:nvSpPr>
            <p:spPr>
              <a:xfrm>
                <a:off x="8118032" y="3861013"/>
                <a:ext cx="54479" cy="44724"/>
              </a:xfrm>
              <a:custGeom>
                <a:avLst/>
                <a:gdLst>
                  <a:gd name="connsiteX0" fmla="*/ 48227 w 54479"/>
                  <a:gd name="connsiteY0" fmla="*/ 727 h 44724"/>
                  <a:gd name="connsiteX1" fmla="*/ 29024 w 54479"/>
                  <a:gd name="connsiteY1" fmla="*/ 19329 h 44724"/>
                  <a:gd name="connsiteX2" fmla="*/ 1164 w 54479"/>
                  <a:gd name="connsiteY2" fmla="*/ 39560 h 44724"/>
                  <a:gd name="connsiteX3" fmla="*/ 2963 w 54479"/>
                  <a:gd name="connsiteY3" fmla="*/ 44703 h 44724"/>
                  <a:gd name="connsiteX4" fmla="*/ 29967 w 54479"/>
                  <a:gd name="connsiteY4" fmla="*/ 30559 h 44724"/>
                  <a:gd name="connsiteX5" fmla="*/ 53970 w 54479"/>
                  <a:gd name="connsiteY5" fmla="*/ 5784 h 44724"/>
                  <a:gd name="connsiteX6" fmla="*/ 48227 w 54479"/>
                  <a:gd name="connsiteY6" fmla="*/ 727 h 4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479" h="44724">
                    <a:moveTo>
                      <a:pt x="48227" y="727"/>
                    </a:moveTo>
                    <a:cubicBezTo>
                      <a:pt x="41111" y="5870"/>
                      <a:pt x="35539" y="13414"/>
                      <a:pt x="29024" y="19329"/>
                    </a:cubicBezTo>
                    <a:cubicBezTo>
                      <a:pt x="20452" y="27216"/>
                      <a:pt x="10507" y="32616"/>
                      <a:pt x="1164" y="39560"/>
                    </a:cubicBezTo>
                    <a:cubicBezTo>
                      <a:pt x="-980" y="41103"/>
                      <a:pt x="-37" y="45046"/>
                      <a:pt x="2963" y="44703"/>
                    </a:cubicBezTo>
                    <a:cubicBezTo>
                      <a:pt x="13422" y="43332"/>
                      <a:pt x="21909" y="36903"/>
                      <a:pt x="29967" y="30559"/>
                    </a:cubicBezTo>
                    <a:cubicBezTo>
                      <a:pt x="38540" y="23872"/>
                      <a:pt x="48655" y="15300"/>
                      <a:pt x="53970" y="5784"/>
                    </a:cubicBezTo>
                    <a:cubicBezTo>
                      <a:pt x="56027" y="2355"/>
                      <a:pt x="51398" y="-1674"/>
                      <a:pt x="48227" y="72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id="{5BEF862A-B87E-99F6-C691-FD37BD7FB8DB}"/>
                  </a:ext>
                </a:extLst>
              </p:cNvPr>
              <p:cNvSpPr/>
              <p:nvPr/>
            </p:nvSpPr>
            <p:spPr>
              <a:xfrm>
                <a:off x="8137972" y="3866530"/>
                <a:ext cx="60285" cy="55632"/>
              </a:xfrm>
              <a:custGeom>
                <a:avLst/>
                <a:gdLst>
                  <a:gd name="connsiteX0" fmla="*/ 52118 w 60285"/>
                  <a:gd name="connsiteY0" fmla="*/ 2153 h 55632"/>
                  <a:gd name="connsiteX1" fmla="*/ 29744 w 60285"/>
                  <a:gd name="connsiteY1" fmla="*/ 26585 h 55632"/>
                  <a:gd name="connsiteX2" fmla="*/ 683 w 60285"/>
                  <a:gd name="connsiteY2" fmla="*/ 50417 h 55632"/>
                  <a:gd name="connsiteX3" fmla="*/ 4026 w 60285"/>
                  <a:gd name="connsiteY3" fmla="*/ 55389 h 55632"/>
                  <a:gd name="connsiteX4" fmla="*/ 38145 w 60285"/>
                  <a:gd name="connsiteY4" fmla="*/ 31386 h 55632"/>
                  <a:gd name="connsiteX5" fmla="*/ 60091 w 60285"/>
                  <a:gd name="connsiteY5" fmla="*/ 4896 h 55632"/>
                  <a:gd name="connsiteX6" fmla="*/ 52118 w 60285"/>
                  <a:gd name="connsiteY6" fmla="*/ 2153 h 5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85" h="55632">
                    <a:moveTo>
                      <a:pt x="52118" y="2153"/>
                    </a:moveTo>
                    <a:cubicBezTo>
                      <a:pt x="46203" y="12098"/>
                      <a:pt x="38316" y="18955"/>
                      <a:pt x="29744" y="26585"/>
                    </a:cubicBezTo>
                    <a:cubicBezTo>
                      <a:pt x="20486" y="34815"/>
                      <a:pt x="8913" y="41244"/>
                      <a:pt x="683" y="50417"/>
                    </a:cubicBezTo>
                    <a:cubicBezTo>
                      <a:pt x="-1203" y="52560"/>
                      <a:pt x="1112" y="56674"/>
                      <a:pt x="4026" y="55389"/>
                    </a:cubicBezTo>
                    <a:cubicBezTo>
                      <a:pt x="16799" y="49559"/>
                      <a:pt x="27515" y="40473"/>
                      <a:pt x="38145" y="31386"/>
                    </a:cubicBezTo>
                    <a:cubicBezTo>
                      <a:pt x="46718" y="24099"/>
                      <a:pt x="56833" y="16041"/>
                      <a:pt x="60091" y="4896"/>
                    </a:cubicBezTo>
                    <a:cubicBezTo>
                      <a:pt x="61548" y="10"/>
                      <a:pt x="54433" y="-1790"/>
                      <a:pt x="52118" y="215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id="{7B09D81F-EF17-CA91-1AAA-E929E68B85E7}"/>
                  </a:ext>
                </a:extLst>
              </p:cNvPr>
              <p:cNvSpPr/>
              <p:nvPr/>
            </p:nvSpPr>
            <p:spPr>
              <a:xfrm>
                <a:off x="8172246" y="3871139"/>
                <a:ext cx="58373" cy="61642"/>
              </a:xfrm>
              <a:custGeom>
                <a:avLst/>
                <a:gdLst>
                  <a:gd name="connsiteX0" fmla="*/ 51876 w 58373"/>
                  <a:gd name="connsiteY0" fmla="*/ 716 h 61642"/>
                  <a:gd name="connsiteX1" fmla="*/ 29074 w 58373"/>
                  <a:gd name="connsiteY1" fmla="*/ 28320 h 61642"/>
                  <a:gd name="connsiteX2" fmla="*/ 12872 w 58373"/>
                  <a:gd name="connsiteY2" fmla="*/ 44779 h 61642"/>
                  <a:gd name="connsiteX3" fmla="*/ 356 w 58373"/>
                  <a:gd name="connsiteY3" fmla="*/ 57466 h 61642"/>
                  <a:gd name="connsiteX4" fmla="*/ 4556 w 58373"/>
                  <a:gd name="connsiteY4" fmla="*/ 61152 h 61642"/>
                  <a:gd name="connsiteX5" fmla="*/ 57877 w 58373"/>
                  <a:gd name="connsiteY5" fmla="*/ 5945 h 61642"/>
                  <a:gd name="connsiteX6" fmla="*/ 51876 w 58373"/>
                  <a:gd name="connsiteY6" fmla="*/ 716 h 6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373" h="61642">
                    <a:moveTo>
                      <a:pt x="51876" y="716"/>
                    </a:moveTo>
                    <a:cubicBezTo>
                      <a:pt x="42532" y="7746"/>
                      <a:pt x="36532" y="19404"/>
                      <a:pt x="29074" y="28320"/>
                    </a:cubicBezTo>
                    <a:cubicBezTo>
                      <a:pt x="24102" y="34149"/>
                      <a:pt x="18443" y="39550"/>
                      <a:pt x="12872" y="44779"/>
                    </a:cubicBezTo>
                    <a:cubicBezTo>
                      <a:pt x="8500" y="48894"/>
                      <a:pt x="3270" y="52151"/>
                      <a:pt x="356" y="57466"/>
                    </a:cubicBezTo>
                    <a:cubicBezTo>
                      <a:pt x="-1102" y="60038"/>
                      <a:pt x="2242" y="62781"/>
                      <a:pt x="4556" y="61152"/>
                    </a:cubicBezTo>
                    <a:cubicBezTo>
                      <a:pt x="25645" y="46751"/>
                      <a:pt x="44933" y="28320"/>
                      <a:pt x="57877" y="5945"/>
                    </a:cubicBezTo>
                    <a:cubicBezTo>
                      <a:pt x="59935" y="2431"/>
                      <a:pt x="55134" y="-1684"/>
                      <a:pt x="51876" y="71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id="{1120F635-B3E9-3F68-A05C-069B6DDD8B4C}"/>
                  </a:ext>
                </a:extLst>
              </p:cNvPr>
              <p:cNvSpPr/>
              <p:nvPr/>
            </p:nvSpPr>
            <p:spPr>
              <a:xfrm>
                <a:off x="7874673" y="3831206"/>
                <a:ext cx="41207" cy="38882"/>
              </a:xfrm>
              <a:custGeom>
                <a:avLst/>
                <a:gdLst>
                  <a:gd name="connsiteX0" fmla="*/ 35439 w 41207"/>
                  <a:gd name="connsiteY0" fmla="*/ 615 h 38882"/>
                  <a:gd name="connsiteX1" fmla="*/ 29181 w 41207"/>
                  <a:gd name="connsiteY1" fmla="*/ 7645 h 38882"/>
                  <a:gd name="connsiteX2" fmla="*/ 19665 w 41207"/>
                  <a:gd name="connsiteY2" fmla="*/ 18018 h 38882"/>
                  <a:gd name="connsiteX3" fmla="*/ 720 w 41207"/>
                  <a:gd name="connsiteY3" fmla="*/ 33620 h 38882"/>
                  <a:gd name="connsiteX4" fmla="*/ 3292 w 41207"/>
                  <a:gd name="connsiteY4" fmla="*/ 38849 h 38882"/>
                  <a:gd name="connsiteX5" fmla="*/ 24723 w 41207"/>
                  <a:gd name="connsiteY5" fmla="*/ 25647 h 38882"/>
                  <a:gd name="connsiteX6" fmla="*/ 41182 w 41207"/>
                  <a:gd name="connsiteY6" fmla="*/ 4559 h 38882"/>
                  <a:gd name="connsiteX7" fmla="*/ 35439 w 41207"/>
                  <a:gd name="connsiteY7" fmla="*/ 615 h 38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207" h="38882">
                    <a:moveTo>
                      <a:pt x="35439" y="615"/>
                    </a:moveTo>
                    <a:cubicBezTo>
                      <a:pt x="32609" y="2416"/>
                      <a:pt x="31152" y="4988"/>
                      <a:pt x="29181" y="7645"/>
                    </a:cubicBezTo>
                    <a:cubicBezTo>
                      <a:pt x="26266" y="11331"/>
                      <a:pt x="23008" y="14675"/>
                      <a:pt x="19665" y="18018"/>
                    </a:cubicBezTo>
                    <a:cubicBezTo>
                      <a:pt x="13836" y="23761"/>
                      <a:pt x="6207" y="27619"/>
                      <a:pt x="720" y="33620"/>
                    </a:cubicBezTo>
                    <a:cubicBezTo>
                      <a:pt x="-995" y="35506"/>
                      <a:pt x="548" y="39278"/>
                      <a:pt x="3292" y="38849"/>
                    </a:cubicBezTo>
                    <a:cubicBezTo>
                      <a:pt x="11521" y="37563"/>
                      <a:pt x="18722" y="31048"/>
                      <a:pt x="24723" y="25647"/>
                    </a:cubicBezTo>
                    <a:cubicBezTo>
                      <a:pt x="30381" y="20504"/>
                      <a:pt x="40153" y="12617"/>
                      <a:pt x="41182" y="4559"/>
                    </a:cubicBezTo>
                    <a:cubicBezTo>
                      <a:pt x="41525" y="1216"/>
                      <a:pt x="38353" y="-1185"/>
                      <a:pt x="35439" y="61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id="{6DB9E318-1407-510D-A980-E7D4F020171B}"/>
                  </a:ext>
                </a:extLst>
              </p:cNvPr>
              <p:cNvSpPr/>
              <p:nvPr/>
            </p:nvSpPr>
            <p:spPr>
              <a:xfrm>
                <a:off x="7903780" y="3833163"/>
                <a:ext cx="45949" cy="44451"/>
              </a:xfrm>
              <a:custGeom>
                <a:avLst/>
                <a:gdLst>
                  <a:gd name="connsiteX0" fmla="*/ 39851 w 45949"/>
                  <a:gd name="connsiteY0" fmla="*/ 545 h 44451"/>
                  <a:gd name="connsiteX1" fmla="*/ 22106 w 45949"/>
                  <a:gd name="connsiteY1" fmla="*/ 18718 h 44451"/>
                  <a:gd name="connsiteX2" fmla="*/ 675 w 45949"/>
                  <a:gd name="connsiteY2" fmla="*/ 39635 h 44451"/>
                  <a:gd name="connsiteX3" fmla="*/ 3846 w 45949"/>
                  <a:gd name="connsiteY3" fmla="*/ 44350 h 44451"/>
                  <a:gd name="connsiteX4" fmla="*/ 25535 w 45949"/>
                  <a:gd name="connsiteY4" fmla="*/ 29005 h 44451"/>
                  <a:gd name="connsiteX5" fmla="*/ 45595 w 45949"/>
                  <a:gd name="connsiteY5" fmla="*/ 5602 h 44451"/>
                  <a:gd name="connsiteX6" fmla="*/ 39851 w 45949"/>
                  <a:gd name="connsiteY6" fmla="*/ 545 h 4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949" h="44451">
                    <a:moveTo>
                      <a:pt x="39851" y="545"/>
                    </a:moveTo>
                    <a:cubicBezTo>
                      <a:pt x="32736" y="4145"/>
                      <a:pt x="27421" y="12889"/>
                      <a:pt x="22106" y="18718"/>
                    </a:cubicBezTo>
                    <a:cubicBezTo>
                      <a:pt x="15505" y="25919"/>
                      <a:pt x="6418" y="31749"/>
                      <a:pt x="675" y="39635"/>
                    </a:cubicBezTo>
                    <a:cubicBezTo>
                      <a:pt x="-1126" y="42121"/>
                      <a:pt x="932" y="45036"/>
                      <a:pt x="3846" y="44350"/>
                    </a:cubicBezTo>
                    <a:cubicBezTo>
                      <a:pt x="12333" y="42550"/>
                      <a:pt x="19534" y="34920"/>
                      <a:pt x="25535" y="29005"/>
                    </a:cubicBezTo>
                    <a:cubicBezTo>
                      <a:pt x="32050" y="22490"/>
                      <a:pt x="42080" y="14175"/>
                      <a:pt x="45595" y="5602"/>
                    </a:cubicBezTo>
                    <a:cubicBezTo>
                      <a:pt x="47138" y="1659"/>
                      <a:pt x="43366" y="-1256"/>
                      <a:pt x="39851" y="54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id="{F088ECED-B5AD-2896-E322-A0D9E4D376AE}"/>
                  </a:ext>
                </a:extLst>
              </p:cNvPr>
              <p:cNvSpPr/>
              <p:nvPr/>
            </p:nvSpPr>
            <p:spPr>
              <a:xfrm>
                <a:off x="7893559" y="3801276"/>
                <a:ext cx="49164" cy="35253"/>
              </a:xfrm>
              <a:custGeom>
                <a:avLst/>
                <a:gdLst>
                  <a:gd name="connsiteX0" fmla="*/ 1808 w 49164"/>
                  <a:gd name="connsiteY0" fmla="*/ 6371 h 35253"/>
                  <a:gd name="connsiteX1" fmla="*/ 21439 w 49164"/>
                  <a:gd name="connsiteY1" fmla="*/ 17086 h 35253"/>
                  <a:gd name="connsiteX2" fmla="*/ 41499 w 49164"/>
                  <a:gd name="connsiteY2" fmla="*/ 34060 h 35253"/>
                  <a:gd name="connsiteX3" fmla="*/ 48271 w 49164"/>
                  <a:gd name="connsiteY3" fmla="*/ 28059 h 35253"/>
                  <a:gd name="connsiteX4" fmla="*/ 3951 w 49164"/>
                  <a:gd name="connsiteY4" fmla="*/ 27 h 35253"/>
                  <a:gd name="connsiteX5" fmla="*/ 1808 w 49164"/>
                  <a:gd name="connsiteY5" fmla="*/ 6371 h 3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64" h="35253">
                    <a:moveTo>
                      <a:pt x="1808" y="6371"/>
                    </a:moveTo>
                    <a:cubicBezTo>
                      <a:pt x="8152" y="10314"/>
                      <a:pt x="15096" y="13143"/>
                      <a:pt x="21439" y="17086"/>
                    </a:cubicBezTo>
                    <a:cubicBezTo>
                      <a:pt x="28983" y="21715"/>
                      <a:pt x="35412" y="27716"/>
                      <a:pt x="41499" y="34060"/>
                    </a:cubicBezTo>
                    <a:cubicBezTo>
                      <a:pt x="45099" y="37746"/>
                      <a:pt x="51529" y="32088"/>
                      <a:pt x="48271" y="28059"/>
                    </a:cubicBezTo>
                    <a:cubicBezTo>
                      <a:pt x="38327" y="15800"/>
                      <a:pt x="19982" y="1999"/>
                      <a:pt x="3951" y="27"/>
                    </a:cubicBezTo>
                    <a:cubicBezTo>
                      <a:pt x="94" y="-402"/>
                      <a:pt x="-1535" y="4399"/>
                      <a:pt x="1808" y="637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2" name="任意多边形: 形状 1731">
                <a:extLst>
                  <a:ext uri="{FF2B5EF4-FFF2-40B4-BE49-F238E27FC236}">
                    <a16:creationId xmlns:a16="http://schemas.microsoft.com/office/drawing/2014/main" id="{893F3A1B-7F0E-08FF-6BC5-699D7562F773}"/>
                  </a:ext>
                </a:extLst>
              </p:cNvPr>
              <p:cNvSpPr/>
              <p:nvPr/>
            </p:nvSpPr>
            <p:spPr>
              <a:xfrm>
                <a:off x="7918627" y="3782048"/>
                <a:ext cx="55452" cy="52558"/>
              </a:xfrm>
              <a:custGeom>
                <a:avLst/>
                <a:gdLst>
                  <a:gd name="connsiteX0" fmla="*/ 571 w 55452"/>
                  <a:gd name="connsiteY0" fmla="*/ 4854 h 52558"/>
                  <a:gd name="connsiteX1" fmla="*/ 23889 w 55452"/>
                  <a:gd name="connsiteY1" fmla="*/ 27314 h 52558"/>
                  <a:gd name="connsiteX2" fmla="*/ 49520 w 55452"/>
                  <a:gd name="connsiteY2" fmla="*/ 51745 h 52558"/>
                  <a:gd name="connsiteX3" fmla="*/ 54835 w 55452"/>
                  <a:gd name="connsiteY3" fmla="*/ 47031 h 52558"/>
                  <a:gd name="connsiteX4" fmla="*/ 31947 w 55452"/>
                  <a:gd name="connsiteY4" fmla="*/ 23370 h 52558"/>
                  <a:gd name="connsiteX5" fmla="*/ 4429 w 55452"/>
                  <a:gd name="connsiteY5" fmla="*/ 396 h 52558"/>
                  <a:gd name="connsiteX6" fmla="*/ 571 w 55452"/>
                  <a:gd name="connsiteY6" fmla="*/ 4854 h 5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52" h="52558">
                    <a:moveTo>
                      <a:pt x="571" y="4854"/>
                    </a:moveTo>
                    <a:cubicBezTo>
                      <a:pt x="7343" y="13255"/>
                      <a:pt x="15916" y="20027"/>
                      <a:pt x="23889" y="27314"/>
                    </a:cubicBezTo>
                    <a:cubicBezTo>
                      <a:pt x="32547" y="35200"/>
                      <a:pt x="40348" y="44716"/>
                      <a:pt x="49520" y="51745"/>
                    </a:cubicBezTo>
                    <a:cubicBezTo>
                      <a:pt x="52778" y="54231"/>
                      <a:pt x="57064" y="50545"/>
                      <a:pt x="54835" y="47031"/>
                    </a:cubicBezTo>
                    <a:cubicBezTo>
                      <a:pt x="49092" y="37943"/>
                      <a:pt x="39834" y="30571"/>
                      <a:pt x="31947" y="23370"/>
                    </a:cubicBezTo>
                    <a:cubicBezTo>
                      <a:pt x="23203" y="15398"/>
                      <a:pt x="14373" y="6911"/>
                      <a:pt x="4429" y="396"/>
                    </a:cubicBezTo>
                    <a:cubicBezTo>
                      <a:pt x="1857" y="-1233"/>
                      <a:pt x="-1314" y="2539"/>
                      <a:pt x="571" y="485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3" name="任意多边形: 形状 1732">
                <a:extLst>
                  <a:ext uri="{FF2B5EF4-FFF2-40B4-BE49-F238E27FC236}">
                    <a16:creationId xmlns:a16="http://schemas.microsoft.com/office/drawing/2014/main" id="{34E7BFF4-9C75-5718-AC45-9AEC4A15AB89}"/>
                  </a:ext>
                </a:extLst>
              </p:cNvPr>
              <p:cNvSpPr/>
              <p:nvPr/>
            </p:nvSpPr>
            <p:spPr>
              <a:xfrm>
                <a:off x="7947367" y="3772561"/>
                <a:ext cx="63861" cy="65396"/>
              </a:xfrm>
              <a:custGeom>
                <a:avLst/>
                <a:gdLst>
                  <a:gd name="connsiteX0" fmla="*/ 979 w 63861"/>
                  <a:gd name="connsiteY0" fmla="*/ 5425 h 65396"/>
                  <a:gd name="connsiteX1" fmla="*/ 30982 w 63861"/>
                  <a:gd name="connsiteY1" fmla="*/ 33629 h 65396"/>
                  <a:gd name="connsiteX2" fmla="*/ 56700 w 63861"/>
                  <a:gd name="connsiteY2" fmla="*/ 64490 h 65396"/>
                  <a:gd name="connsiteX3" fmla="*/ 63129 w 63861"/>
                  <a:gd name="connsiteY3" fmla="*/ 58832 h 65396"/>
                  <a:gd name="connsiteX4" fmla="*/ 34068 w 63861"/>
                  <a:gd name="connsiteY4" fmla="*/ 22999 h 65396"/>
                  <a:gd name="connsiteX5" fmla="*/ 3550 w 63861"/>
                  <a:gd name="connsiteY5" fmla="*/ 110 h 65396"/>
                  <a:gd name="connsiteX6" fmla="*/ 979 w 63861"/>
                  <a:gd name="connsiteY6" fmla="*/ 5425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861" h="65396">
                    <a:moveTo>
                      <a:pt x="979" y="5425"/>
                    </a:moveTo>
                    <a:cubicBezTo>
                      <a:pt x="11951" y="14426"/>
                      <a:pt x="22067" y="22485"/>
                      <a:pt x="30982" y="33629"/>
                    </a:cubicBezTo>
                    <a:cubicBezTo>
                      <a:pt x="39041" y="43659"/>
                      <a:pt x="45984" y="57117"/>
                      <a:pt x="56700" y="64490"/>
                    </a:cubicBezTo>
                    <a:cubicBezTo>
                      <a:pt x="60643" y="67233"/>
                      <a:pt x="65787" y="63289"/>
                      <a:pt x="63129" y="58832"/>
                    </a:cubicBezTo>
                    <a:cubicBezTo>
                      <a:pt x="55586" y="46144"/>
                      <a:pt x="43755" y="34143"/>
                      <a:pt x="34068" y="22999"/>
                    </a:cubicBezTo>
                    <a:cubicBezTo>
                      <a:pt x="25668" y="13398"/>
                      <a:pt x="15981" y="3882"/>
                      <a:pt x="3550" y="110"/>
                    </a:cubicBezTo>
                    <a:cubicBezTo>
                      <a:pt x="635" y="-747"/>
                      <a:pt x="-1250" y="3625"/>
                      <a:pt x="979" y="542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4" name="任意多边形: 形状 1733">
                <a:extLst>
                  <a:ext uri="{FF2B5EF4-FFF2-40B4-BE49-F238E27FC236}">
                    <a16:creationId xmlns:a16="http://schemas.microsoft.com/office/drawing/2014/main" id="{62616787-D18A-436E-C55D-D3D1DC20060D}"/>
                  </a:ext>
                </a:extLst>
              </p:cNvPr>
              <p:cNvSpPr/>
              <p:nvPr/>
            </p:nvSpPr>
            <p:spPr>
              <a:xfrm>
                <a:off x="8114806" y="3783363"/>
                <a:ext cx="46031" cy="77956"/>
              </a:xfrm>
              <a:custGeom>
                <a:avLst/>
                <a:gdLst>
                  <a:gd name="connsiteX0" fmla="*/ 532 w 46031"/>
                  <a:gd name="connsiteY0" fmla="*/ 4995 h 77956"/>
                  <a:gd name="connsiteX1" fmla="*/ 21963 w 46031"/>
                  <a:gd name="connsiteY1" fmla="*/ 40485 h 77956"/>
                  <a:gd name="connsiteX2" fmla="*/ 37736 w 46031"/>
                  <a:gd name="connsiteY2" fmla="*/ 75890 h 77956"/>
                  <a:gd name="connsiteX3" fmla="*/ 45795 w 46031"/>
                  <a:gd name="connsiteY3" fmla="*/ 71861 h 77956"/>
                  <a:gd name="connsiteX4" fmla="*/ 5332 w 46031"/>
                  <a:gd name="connsiteY4" fmla="*/ 795 h 77956"/>
                  <a:gd name="connsiteX5" fmla="*/ 532 w 46031"/>
                  <a:gd name="connsiteY5" fmla="*/ 4995 h 77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31" h="77956">
                    <a:moveTo>
                      <a:pt x="532" y="4995"/>
                    </a:moveTo>
                    <a:cubicBezTo>
                      <a:pt x="8161" y="16740"/>
                      <a:pt x="15962" y="27712"/>
                      <a:pt x="21963" y="40485"/>
                    </a:cubicBezTo>
                    <a:cubicBezTo>
                      <a:pt x="27449" y="52144"/>
                      <a:pt x="31564" y="64488"/>
                      <a:pt x="37736" y="75890"/>
                    </a:cubicBezTo>
                    <a:cubicBezTo>
                      <a:pt x="40222" y="80519"/>
                      <a:pt x="47423" y="76576"/>
                      <a:pt x="45795" y="71861"/>
                    </a:cubicBezTo>
                    <a:cubicBezTo>
                      <a:pt x="37222" y="47686"/>
                      <a:pt x="25135" y="17854"/>
                      <a:pt x="5332" y="795"/>
                    </a:cubicBezTo>
                    <a:cubicBezTo>
                      <a:pt x="2503" y="-1606"/>
                      <a:pt x="-1440" y="1909"/>
                      <a:pt x="532" y="499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5" name="任意多边形: 形状 1734">
                <a:extLst>
                  <a:ext uri="{FF2B5EF4-FFF2-40B4-BE49-F238E27FC236}">
                    <a16:creationId xmlns:a16="http://schemas.microsoft.com/office/drawing/2014/main" id="{D947C7AE-0C81-56DC-3788-15441197F3D1}"/>
                  </a:ext>
                </a:extLst>
              </p:cNvPr>
              <p:cNvSpPr/>
              <p:nvPr/>
            </p:nvSpPr>
            <p:spPr>
              <a:xfrm>
                <a:off x="8149576" y="3793537"/>
                <a:ext cx="39328" cy="72703"/>
              </a:xfrm>
              <a:custGeom>
                <a:avLst/>
                <a:gdLst>
                  <a:gd name="connsiteX0" fmla="*/ 138 w 39328"/>
                  <a:gd name="connsiteY0" fmla="*/ 3823 h 72703"/>
                  <a:gd name="connsiteX1" fmla="*/ 16254 w 39328"/>
                  <a:gd name="connsiteY1" fmla="*/ 41627 h 72703"/>
                  <a:gd name="connsiteX2" fmla="*/ 32285 w 39328"/>
                  <a:gd name="connsiteY2" fmla="*/ 71545 h 72703"/>
                  <a:gd name="connsiteX3" fmla="*/ 39142 w 39328"/>
                  <a:gd name="connsiteY3" fmla="*/ 66916 h 72703"/>
                  <a:gd name="connsiteX4" fmla="*/ 21569 w 39328"/>
                  <a:gd name="connsiteY4" fmla="*/ 30140 h 72703"/>
                  <a:gd name="connsiteX5" fmla="*/ 4767 w 39328"/>
                  <a:gd name="connsiteY5" fmla="*/ 822 h 72703"/>
                  <a:gd name="connsiteX6" fmla="*/ 138 w 39328"/>
                  <a:gd name="connsiteY6" fmla="*/ 3823 h 7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28" h="72703">
                    <a:moveTo>
                      <a:pt x="138" y="3823"/>
                    </a:moveTo>
                    <a:cubicBezTo>
                      <a:pt x="4510" y="16681"/>
                      <a:pt x="11025" y="29026"/>
                      <a:pt x="16254" y="41627"/>
                    </a:cubicBezTo>
                    <a:cubicBezTo>
                      <a:pt x="20454" y="51914"/>
                      <a:pt x="24398" y="63487"/>
                      <a:pt x="32285" y="71545"/>
                    </a:cubicBezTo>
                    <a:cubicBezTo>
                      <a:pt x="35456" y="74717"/>
                      <a:pt x="40343" y="70774"/>
                      <a:pt x="39142" y="66916"/>
                    </a:cubicBezTo>
                    <a:cubicBezTo>
                      <a:pt x="35114" y="54229"/>
                      <a:pt x="27141" y="42313"/>
                      <a:pt x="21569" y="30140"/>
                    </a:cubicBezTo>
                    <a:cubicBezTo>
                      <a:pt x="16854" y="19767"/>
                      <a:pt x="12482" y="9223"/>
                      <a:pt x="4767" y="822"/>
                    </a:cubicBezTo>
                    <a:cubicBezTo>
                      <a:pt x="2624" y="-1407"/>
                      <a:pt x="-720" y="1336"/>
                      <a:pt x="138" y="382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6" name="任意多边形: 形状 1735">
                <a:extLst>
                  <a:ext uri="{FF2B5EF4-FFF2-40B4-BE49-F238E27FC236}">
                    <a16:creationId xmlns:a16="http://schemas.microsoft.com/office/drawing/2014/main" id="{A7BF9A4A-2080-A910-34E0-630960EF03E0}"/>
                  </a:ext>
                </a:extLst>
              </p:cNvPr>
              <p:cNvSpPr/>
              <p:nvPr/>
            </p:nvSpPr>
            <p:spPr>
              <a:xfrm>
                <a:off x="8188567" y="3810480"/>
                <a:ext cx="38190" cy="66023"/>
              </a:xfrm>
              <a:custGeom>
                <a:avLst/>
                <a:gdLst>
                  <a:gd name="connsiteX0" fmla="*/ 151 w 38190"/>
                  <a:gd name="connsiteY0" fmla="*/ 4196 h 66023"/>
                  <a:gd name="connsiteX1" fmla="*/ 18668 w 38190"/>
                  <a:gd name="connsiteY1" fmla="*/ 38915 h 66023"/>
                  <a:gd name="connsiteX2" fmla="*/ 30669 w 38190"/>
                  <a:gd name="connsiteY2" fmla="*/ 65061 h 66023"/>
                  <a:gd name="connsiteX3" fmla="*/ 37870 w 38190"/>
                  <a:gd name="connsiteY3" fmla="*/ 60260 h 66023"/>
                  <a:gd name="connsiteX4" fmla="*/ 5209 w 38190"/>
                  <a:gd name="connsiteY4" fmla="*/ 853 h 66023"/>
                  <a:gd name="connsiteX5" fmla="*/ 151 w 38190"/>
                  <a:gd name="connsiteY5" fmla="*/ 4196 h 6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90" h="66023">
                    <a:moveTo>
                      <a:pt x="151" y="4196"/>
                    </a:moveTo>
                    <a:cubicBezTo>
                      <a:pt x="4352" y="16712"/>
                      <a:pt x="14039" y="26570"/>
                      <a:pt x="18668" y="38915"/>
                    </a:cubicBezTo>
                    <a:cubicBezTo>
                      <a:pt x="22011" y="47744"/>
                      <a:pt x="22611" y="58974"/>
                      <a:pt x="30669" y="65061"/>
                    </a:cubicBezTo>
                    <a:cubicBezTo>
                      <a:pt x="34013" y="67633"/>
                      <a:pt x="39584" y="64718"/>
                      <a:pt x="37870" y="60260"/>
                    </a:cubicBezTo>
                    <a:cubicBezTo>
                      <a:pt x="29726" y="39343"/>
                      <a:pt x="21497" y="17055"/>
                      <a:pt x="5209" y="853"/>
                    </a:cubicBezTo>
                    <a:cubicBezTo>
                      <a:pt x="2894" y="-1462"/>
                      <a:pt x="-792" y="1367"/>
                      <a:pt x="151" y="419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7" name="任意多边形: 形状 1736">
                <a:extLst>
                  <a:ext uri="{FF2B5EF4-FFF2-40B4-BE49-F238E27FC236}">
                    <a16:creationId xmlns:a16="http://schemas.microsoft.com/office/drawing/2014/main" id="{62C60DD2-C0A4-EAF9-6DA6-7E446651C4EE}"/>
                  </a:ext>
                </a:extLst>
              </p:cNvPr>
              <p:cNvSpPr/>
              <p:nvPr/>
            </p:nvSpPr>
            <p:spPr>
              <a:xfrm>
                <a:off x="8230722" y="3832096"/>
                <a:ext cx="27640" cy="55009"/>
              </a:xfrm>
              <a:custGeom>
                <a:avLst/>
                <a:gdLst>
                  <a:gd name="connsiteX0" fmla="*/ 1 w 27640"/>
                  <a:gd name="connsiteY0" fmla="*/ 3240 h 55009"/>
                  <a:gd name="connsiteX1" fmla="*/ 10031 w 27640"/>
                  <a:gd name="connsiteY1" fmla="*/ 28357 h 55009"/>
                  <a:gd name="connsiteX2" fmla="*/ 18689 w 27640"/>
                  <a:gd name="connsiteY2" fmla="*/ 52875 h 55009"/>
                  <a:gd name="connsiteX3" fmla="*/ 27262 w 27640"/>
                  <a:gd name="connsiteY3" fmla="*/ 48589 h 55009"/>
                  <a:gd name="connsiteX4" fmla="*/ 5659 w 27640"/>
                  <a:gd name="connsiteY4" fmla="*/ 1269 h 55009"/>
                  <a:gd name="connsiteX5" fmla="*/ 1 w 27640"/>
                  <a:gd name="connsiteY5" fmla="*/ 3240 h 5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40" h="55009">
                    <a:moveTo>
                      <a:pt x="1" y="3240"/>
                    </a:moveTo>
                    <a:cubicBezTo>
                      <a:pt x="258" y="12584"/>
                      <a:pt x="6602" y="19957"/>
                      <a:pt x="10031" y="28357"/>
                    </a:cubicBezTo>
                    <a:cubicBezTo>
                      <a:pt x="13289" y="36501"/>
                      <a:pt x="14489" y="45074"/>
                      <a:pt x="18689" y="52875"/>
                    </a:cubicBezTo>
                    <a:cubicBezTo>
                      <a:pt x="21261" y="57676"/>
                      <a:pt x="29491" y="53561"/>
                      <a:pt x="27262" y="48589"/>
                    </a:cubicBezTo>
                    <a:cubicBezTo>
                      <a:pt x="20147" y="32644"/>
                      <a:pt x="16717" y="15499"/>
                      <a:pt x="5659" y="1269"/>
                    </a:cubicBezTo>
                    <a:cubicBezTo>
                      <a:pt x="3773" y="-1132"/>
                      <a:pt x="-84" y="68"/>
                      <a:pt x="1" y="324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8" name="任意多边形: 形状 1737">
                <a:extLst>
                  <a:ext uri="{FF2B5EF4-FFF2-40B4-BE49-F238E27FC236}">
                    <a16:creationId xmlns:a16="http://schemas.microsoft.com/office/drawing/2014/main" id="{B57804CD-089F-41A8-F88A-015E0E3E8600}"/>
                  </a:ext>
                </a:extLst>
              </p:cNvPr>
              <p:cNvSpPr/>
              <p:nvPr/>
            </p:nvSpPr>
            <p:spPr>
              <a:xfrm>
                <a:off x="8378075" y="3863477"/>
                <a:ext cx="24303" cy="80087"/>
              </a:xfrm>
              <a:custGeom>
                <a:avLst/>
                <a:gdLst>
                  <a:gd name="connsiteX0" fmla="*/ 10 w 24303"/>
                  <a:gd name="connsiteY0" fmla="*/ 3149 h 80087"/>
                  <a:gd name="connsiteX1" fmla="*/ 14069 w 24303"/>
                  <a:gd name="connsiteY1" fmla="*/ 75501 h 80087"/>
                  <a:gd name="connsiteX2" fmla="*/ 24270 w 24303"/>
                  <a:gd name="connsiteY2" fmla="*/ 74815 h 80087"/>
                  <a:gd name="connsiteX3" fmla="*/ 5925 w 24303"/>
                  <a:gd name="connsiteY3" fmla="*/ 1949 h 80087"/>
                  <a:gd name="connsiteX4" fmla="*/ 10 w 24303"/>
                  <a:gd name="connsiteY4" fmla="*/ 3149 h 8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03" h="80087">
                    <a:moveTo>
                      <a:pt x="10" y="3149"/>
                    </a:moveTo>
                    <a:cubicBezTo>
                      <a:pt x="1553" y="27409"/>
                      <a:pt x="11497" y="51069"/>
                      <a:pt x="14069" y="75501"/>
                    </a:cubicBezTo>
                    <a:cubicBezTo>
                      <a:pt x="14755" y="82016"/>
                      <a:pt x="24956" y="81416"/>
                      <a:pt x="24270" y="74815"/>
                    </a:cubicBezTo>
                    <a:cubicBezTo>
                      <a:pt x="21612" y="50897"/>
                      <a:pt x="16298" y="23637"/>
                      <a:pt x="5925" y="1949"/>
                    </a:cubicBezTo>
                    <a:cubicBezTo>
                      <a:pt x="4467" y="-1052"/>
                      <a:pt x="-247" y="-538"/>
                      <a:pt x="10" y="314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9" name="任意多边形: 形状 1738">
                <a:extLst>
                  <a:ext uri="{FF2B5EF4-FFF2-40B4-BE49-F238E27FC236}">
                    <a16:creationId xmlns:a16="http://schemas.microsoft.com/office/drawing/2014/main" id="{D4026D03-FEE8-8E79-AD3F-33517636C403}"/>
                  </a:ext>
                </a:extLst>
              </p:cNvPr>
              <p:cNvSpPr/>
              <p:nvPr/>
            </p:nvSpPr>
            <p:spPr>
              <a:xfrm>
                <a:off x="8414762" y="3893936"/>
                <a:ext cx="18282" cy="66005"/>
              </a:xfrm>
              <a:custGeom>
                <a:avLst/>
                <a:gdLst>
                  <a:gd name="connsiteX0" fmla="*/ 13 w 18282"/>
                  <a:gd name="connsiteY0" fmla="*/ 2779 h 66005"/>
                  <a:gd name="connsiteX1" fmla="*/ 9443 w 18282"/>
                  <a:gd name="connsiteY1" fmla="*/ 63816 h 66005"/>
                  <a:gd name="connsiteX2" fmla="*/ 18015 w 18282"/>
                  <a:gd name="connsiteY2" fmla="*/ 59529 h 66005"/>
                  <a:gd name="connsiteX3" fmla="*/ 4899 w 18282"/>
                  <a:gd name="connsiteY3" fmla="*/ 1065 h 66005"/>
                  <a:gd name="connsiteX4" fmla="*/ 13 w 18282"/>
                  <a:gd name="connsiteY4" fmla="*/ 2779 h 6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2" h="66005">
                    <a:moveTo>
                      <a:pt x="13" y="2779"/>
                    </a:moveTo>
                    <a:cubicBezTo>
                      <a:pt x="2242" y="22239"/>
                      <a:pt x="99" y="46156"/>
                      <a:pt x="9443" y="63816"/>
                    </a:cubicBezTo>
                    <a:cubicBezTo>
                      <a:pt x="12014" y="68702"/>
                      <a:pt x="19815" y="64587"/>
                      <a:pt x="18015" y="59529"/>
                    </a:cubicBezTo>
                    <a:cubicBezTo>
                      <a:pt x="11157" y="41098"/>
                      <a:pt x="16043" y="17610"/>
                      <a:pt x="4899" y="1065"/>
                    </a:cubicBezTo>
                    <a:cubicBezTo>
                      <a:pt x="3442" y="-993"/>
                      <a:pt x="-244" y="122"/>
                      <a:pt x="13" y="277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0" name="任意多边形: 形状 1739">
                <a:extLst>
                  <a:ext uri="{FF2B5EF4-FFF2-40B4-BE49-F238E27FC236}">
                    <a16:creationId xmlns:a16="http://schemas.microsoft.com/office/drawing/2014/main" id="{70B89BC2-2929-F570-3F81-0223C8B4761A}"/>
                  </a:ext>
                </a:extLst>
              </p:cNvPr>
              <p:cNvSpPr/>
              <p:nvPr/>
            </p:nvSpPr>
            <p:spPr>
              <a:xfrm>
                <a:off x="8442789" y="3911844"/>
                <a:ext cx="16290" cy="63367"/>
              </a:xfrm>
              <a:custGeom>
                <a:avLst/>
                <a:gdLst>
                  <a:gd name="connsiteX0" fmla="*/ 18 w 16290"/>
                  <a:gd name="connsiteY0" fmla="*/ 3388 h 63367"/>
                  <a:gd name="connsiteX1" fmla="*/ 3104 w 16290"/>
                  <a:gd name="connsiteY1" fmla="*/ 33477 h 63367"/>
                  <a:gd name="connsiteX2" fmla="*/ 7905 w 16290"/>
                  <a:gd name="connsiteY2" fmla="*/ 60738 h 63367"/>
                  <a:gd name="connsiteX3" fmla="*/ 16220 w 16290"/>
                  <a:gd name="connsiteY3" fmla="*/ 59023 h 63367"/>
                  <a:gd name="connsiteX4" fmla="*/ 12019 w 16290"/>
                  <a:gd name="connsiteY4" fmla="*/ 29020 h 63367"/>
                  <a:gd name="connsiteX5" fmla="*/ 5847 w 16290"/>
                  <a:gd name="connsiteY5" fmla="*/ 1416 h 63367"/>
                  <a:gd name="connsiteX6" fmla="*/ 18 w 16290"/>
                  <a:gd name="connsiteY6" fmla="*/ 3388 h 6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290" h="63367">
                    <a:moveTo>
                      <a:pt x="18" y="3388"/>
                    </a:moveTo>
                    <a:cubicBezTo>
                      <a:pt x="1218" y="13418"/>
                      <a:pt x="2504" y="23362"/>
                      <a:pt x="3104" y="33477"/>
                    </a:cubicBezTo>
                    <a:cubicBezTo>
                      <a:pt x="3618" y="42564"/>
                      <a:pt x="3876" y="52423"/>
                      <a:pt x="7905" y="60738"/>
                    </a:cubicBezTo>
                    <a:cubicBezTo>
                      <a:pt x="9791" y="64681"/>
                      <a:pt x="17077" y="64253"/>
                      <a:pt x="16220" y="59023"/>
                    </a:cubicBezTo>
                    <a:cubicBezTo>
                      <a:pt x="14591" y="48908"/>
                      <a:pt x="12791" y="39221"/>
                      <a:pt x="12019" y="29020"/>
                    </a:cubicBezTo>
                    <a:cubicBezTo>
                      <a:pt x="11248" y="19418"/>
                      <a:pt x="10476" y="9989"/>
                      <a:pt x="5847" y="1416"/>
                    </a:cubicBezTo>
                    <a:cubicBezTo>
                      <a:pt x="4304" y="-1413"/>
                      <a:pt x="-325" y="387"/>
                      <a:pt x="18" y="338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1" name="任意多边形: 形状 1740">
                <a:extLst>
                  <a:ext uri="{FF2B5EF4-FFF2-40B4-BE49-F238E27FC236}">
                    <a16:creationId xmlns:a16="http://schemas.microsoft.com/office/drawing/2014/main" id="{9D78F87B-47E7-BC45-BFD1-E6AE108EEBDB}"/>
                  </a:ext>
                </a:extLst>
              </p:cNvPr>
              <p:cNvSpPr/>
              <p:nvPr/>
            </p:nvSpPr>
            <p:spPr>
              <a:xfrm>
                <a:off x="8473845" y="3936634"/>
                <a:ext cx="13438" cy="56386"/>
              </a:xfrm>
              <a:custGeom>
                <a:avLst/>
                <a:gdLst>
                  <a:gd name="connsiteX0" fmla="*/ 1280 w 13438"/>
                  <a:gd name="connsiteY0" fmla="*/ 2429 h 56386"/>
                  <a:gd name="connsiteX1" fmla="*/ 4366 w 13438"/>
                  <a:gd name="connsiteY1" fmla="*/ 53350 h 56386"/>
                  <a:gd name="connsiteX2" fmla="*/ 13367 w 13438"/>
                  <a:gd name="connsiteY2" fmla="*/ 51550 h 56386"/>
                  <a:gd name="connsiteX3" fmla="*/ 9938 w 13438"/>
                  <a:gd name="connsiteY3" fmla="*/ 25575 h 56386"/>
                  <a:gd name="connsiteX4" fmla="*/ 7281 w 13438"/>
                  <a:gd name="connsiteY4" fmla="*/ 2086 h 56386"/>
                  <a:gd name="connsiteX5" fmla="*/ 1280 w 13438"/>
                  <a:gd name="connsiteY5" fmla="*/ 2429 h 56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8" h="56386">
                    <a:moveTo>
                      <a:pt x="1280" y="2429"/>
                    </a:moveTo>
                    <a:cubicBezTo>
                      <a:pt x="-1549" y="18288"/>
                      <a:pt x="680" y="37748"/>
                      <a:pt x="4366" y="53350"/>
                    </a:cubicBezTo>
                    <a:cubicBezTo>
                      <a:pt x="5567" y="58408"/>
                      <a:pt x="14310" y="56693"/>
                      <a:pt x="13367" y="51550"/>
                    </a:cubicBezTo>
                    <a:cubicBezTo>
                      <a:pt x="11824" y="42891"/>
                      <a:pt x="10624" y="34405"/>
                      <a:pt x="9938" y="25575"/>
                    </a:cubicBezTo>
                    <a:cubicBezTo>
                      <a:pt x="9338" y="17688"/>
                      <a:pt x="9510" y="9630"/>
                      <a:pt x="7281" y="2086"/>
                    </a:cubicBezTo>
                    <a:cubicBezTo>
                      <a:pt x="6338" y="-914"/>
                      <a:pt x="1795" y="-571"/>
                      <a:pt x="1280" y="242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2" name="任意多边形: 形状 1741">
                <a:extLst>
                  <a:ext uri="{FF2B5EF4-FFF2-40B4-BE49-F238E27FC236}">
                    <a16:creationId xmlns:a16="http://schemas.microsoft.com/office/drawing/2014/main" id="{8367C701-C676-8C84-E152-88B1071C95E0}"/>
                  </a:ext>
                </a:extLst>
              </p:cNvPr>
              <p:cNvSpPr/>
              <p:nvPr/>
            </p:nvSpPr>
            <p:spPr>
              <a:xfrm>
                <a:off x="8501955" y="3945502"/>
                <a:ext cx="12509" cy="64341"/>
              </a:xfrm>
              <a:custGeom>
                <a:avLst/>
                <a:gdLst>
                  <a:gd name="connsiteX0" fmla="*/ 774 w 12509"/>
                  <a:gd name="connsiteY0" fmla="*/ 2134 h 64341"/>
                  <a:gd name="connsiteX1" fmla="*/ 1545 w 12509"/>
                  <a:gd name="connsiteY1" fmla="*/ 25794 h 64341"/>
                  <a:gd name="connsiteX2" fmla="*/ 88 w 12509"/>
                  <a:gd name="connsiteY2" fmla="*/ 58969 h 64341"/>
                  <a:gd name="connsiteX3" fmla="*/ 9175 w 12509"/>
                  <a:gd name="connsiteY3" fmla="*/ 60855 h 64341"/>
                  <a:gd name="connsiteX4" fmla="*/ 6089 w 12509"/>
                  <a:gd name="connsiteY4" fmla="*/ 1791 h 64341"/>
                  <a:gd name="connsiteX5" fmla="*/ 774 w 12509"/>
                  <a:gd name="connsiteY5" fmla="*/ 2134 h 64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09" h="64341">
                    <a:moveTo>
                      <a:pt x="774" y="2134"/>
                    </a:moveTo>
                    <a:cubicBezTo>
                      <a:pt x="-855" y="9935"/>
                      <a:pt x="774" y="17993"/>
                      <a:pt x="1545" y="25794"/>
                    </a:cubicBezTo>
                    <a:cubicBezTo>
                      <a:pt x="2574" y="37109"/>
                      <a:pt x="1974" y="47825"/>
                      <a:pt x="88" y="58969"/>
                    </a:cubicBezTo>
                    <a:cubicBezTo>
                      <a:pt x="-941" y="64970"/>
                      <a:pt x="7375" y="66427"/>
                      <a:pt x="9175" y="60855"/>
                    </a:cubicBezTo>
                    <a:cubicBezTo>
                      <a:pt x="14661" y="43967"/>
                      <a:pt x="13204" y="17993"/>
                      <a:pt x="6089" y="1791"/>
                    </a:cubicBezTo>
                    <a:cubicBezTo>
                      <a:pt x="5060" y="-610"/>
                      <a:pt x="1374" y="-695"/>
                      <a:pt x="774" y="213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3" name="任意多边形: 形状 1742">
                <a:extLst>
                  <a:ext uri="{FF2B5EF4-FFF2-40B4-BE49-F238E27FC236}">
                    <a16:creationId xmlns:a16="http://schemas.microsoft.com/office/drawing/2014/main" id="{7E525CD2-6BA1-66DD-676F-E76611271046}"/>
                  </a:ext>
                </a:extLst>
              </p:cNvPr>
              <p:cNvSpPr/>
              <p:nvPr/>
            </p:nvSpPr>
            <p:spPr>
              <a:xfrm>
                <a:off x="7818985" y="3827567"/>
                <a:ext cx="892689" cy="353549"/>
              </a:xfrm>
              <a:custGeom>
                <a:avLst/>
                <a:gdLst>
                  <a:gd name="connsiteX0" fmla="*/ 2230 w 892689"/>
                  <a:gd name="connsiteY0" fmla="*/ 13684 h 353549"/>
                  <a:gd name="connsiteX1" fmla="*/ 3516 w 892689"/>
                  <a:gd name="connsiteY1" fmla="*/ 20285 h 353549"/>
                  <a:gd name="connsiteX2" fmla="*/ 258376 w 892689"/>
                  <a:gd name="connsiteY2" fmla="*/ 25771 h 353549"/>
                  <a:gd name="connsiteX3" fmla="*/ 378563 w 892689"/>
                  <a:gd name="connsiteY3" fmla="*/ 46088 h 353549"/>
                  <a:gd name="connsiteX4" fmla="*/ 501064 w 892689"/>
                  <a:gd name="connsiteY4" fmla="*/ 84750 h 353549"/>
                  <a:gd name="connsiteX5" fmla="*/ 718634 w 892689"/>
                  <a:gd name="connsiteY5" fmla="*/ 205279 h 353549"/>
                  <a:gd name="connsiteX6" fmla="*/ 809331 w 892689"/>
                  <a:gd name="connsiteY6" fmla="*/ 272573 h 353549"/>
                  <a:gd name="connsiteX7" fmla="*/ 882712 w 892689"/>
                  <a:gd name="connsiteY7" fmla="*/ 351440 h 353549"/>
                  <a:gd name="connsiteX8" fmla="*/ 892056 w 892689"/>
                  <a:gd name="connsiteY8" fmla="*/ 346726 h 353549"/>
                  <a:gd name="connsiteX9" fmla="*/ 828876 w 892689"/>
                  <a:gd name="connsiteY9" fmla="*/ 274459 h 353549"/>
                  <a:gd name="connsiteX10" fmla="*/ 733122 w 892689"/>
                  <a:gd name="connsiteY10" fmla="*/ 202708 h 353549"/>
                  <a:gd name="connsiteX11" fmla="*/ 505607 w 892689"/>
                  <a:gd name="connsiteY11" fmla="*/ 75663 h 353549"/>
                  <a:gd name="connsiteX12" fmla="*/ 389707 w 892689"/>
                  <a:gd name="connsiteY12" fmla="*/ 38030 h 353549"/>
                  <a:gd name="connsiteX13" fmla="*/ 260348 w 892689"/>
                  <a:gd name="connsiteY13" fmla="*/ 15998 h 353549"/>
                  <a:gd name="connsiteX14" fmla="*/ 2230 w 892689"/>
                  <a:gd name="connsiteY14" fmla="*/ 13684 h 35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92689" h="353549">
                    <a:moveTo>
                      <a:pt x="2230" y="13684"/>
                    </a:moveTo>
                    <a:cubicBezTo>
                      <a:pt x="-1456" y="14627"/>
                      <a:pt x="-256" y="20885"/>
                      <a:pt x="3516" y="20285"/>
                    </a:cubicBezTo>
                    <a:cubicBezTo>
                      <a:pt x="89584" y="6654"/>
                      <a:pt x="172651" y="9655"/>
                      <a:pt x="258376" y="25771"/>
                    </a:cubicBezTo>
                    <a:cubicBezTo>
                      <a:pt x="298324" y="33229"/>
                      <a:pt x="338615" y="38716"/>
                      <a:pt x="378563" y="46088"/>
                    </a:cubicBezTo>
                    <a:cubicBezTo>
                      <a:pt x="420997" y="53889"/>
                      <a:pt x="461287" y="68462"/>
                      <a:pt x="501064" y="84750"/>
                    </a:cubicBezTo>
                    <a:cubicBezTo>
                      <a:pt x="578216" y="116211"/>
                      <a:pt x="650397" y="157702"/>
                      <a:pt x="718634" y="205279"/>
                    </a:cubicBezTo>
                    <a:cubicBezTo>
                      <a:pt x="749495" y="226796"/>
                      <a:pt x="779499" y="249599"/>
                      <a:pt x="809331" y="272573"/>
                    </a:cubicBezTo>
                    <a:cubicBezTo>
                      <a:pt x="838049" y="294690"/>
                      <a:pt x="861109" y="320837"/>
                      <a:pt x="882712" y="351440"/>
                    </a:cubicBezTo>
                    <a:cubicBezTo>
                      <a:pt x="886141" y="356327"/>
                      <a:pt x="895142" y="351869"/>
                      <a:pt x="892056" y="346726"/>
                    </a:cubicBezTo>
                    <a:cubicBezTo>
                      <a:pt x="877740" y="322294"/>
                      <a:pt x="853994" y="295033"/>
                      <a:pt x="828876" y="274459"/>
                    </a:cubicBezTo>
                    <a:cubicBezTo>
                      <a:pt x="798101" y="249256"/>
                      <a:pt x="765611" y="225853"/>
                      <a:pt x="733122" y="202708"/>
                    </a:cubicBezTo>
                    <a:cubicBezTo>
                      <a:pt x="662055" y="152130"/>
                      <a:pt x="586189" y="109267"/>
                      <a:pt x="505607" y="75663"/>
                    </a:cubicBezTo>
                    <a:cubicBezTo>
                      <a:pt x="467974" y="59975"/>
                      <a:pt x="429655" y="46517"/>
                      <a:pt x="389707" y="38030"/>
                    </a:cubicBezTo>
                    <a:cubicBezTo>
                      <a:pt x="346931" y="28943"/>
                      <a:pt x="303296" y="24399"/>
                      <a:pt x="260348" y="15998"/>
                    </a:cubicBezTo>
                    <a:cubicBezTo>
                      <a:pt x="177109" y="-289"/>
                      <a:pt x="85298" y="-8862"/>
                      <a:pt x="2230" y="1368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4" name="任意多边形: 形状 1743">
                <a:extLst>
                  <a:ext uri="{FF2B5EF4-FFF2-40B4-BE49-F238E27FC236}">
                    <a16:creationId xmlns:a16="http://schemas.microsoft.com/office/drawing/2014/main" id="{7F02C94E-A5A7-D2DA-9FF5-AB015B1B4B10}"/>
                  </a:ext>
                </a:extLst>
              </p:cNvPr>
              <p:cNvSpPr/>
              <p:nvPr/>
            </p:nvSpPr>
            <p:spPr>
              <a:xfrm>
                <a:off x="8458799" y="4015811"/>
                <a:ext cx="70504" cy="53483"/>
              </a:xfrm>
              <a:custGeom>
                <a:avLst/>
                <a:gdLst>
                  <a:gd name="connsiteX0" fmla="*/ 63732 w 70504"/>
                  <a:gd name="connsiteY0" fmla="*/ 919 h 53483"/>
                  <a:gd name="connsiteX1" fmla="*/ 35700 w 70504"/>
                  <a:gd name="connsiteY1" fmla="*/ 24751 h 53483"/>
                  <a:gd name="connsiteX2" fmla="*/ 1239 w 70504"/>
                  <a:gd name="connsiteY2" fmla="*/ 48239 h 53483"/>
                  <a:gd name="connsiteX3" fmla="*/ 3811 w 70504"/>
                  <a:gd name="connsiteY3" fmla="*/ 53383 h 53483"/>
                  <a:gd name="connsiteX4" fmla="*/ 69390 w 70504"/>
                  <a:gd name="connsiteY4" fmla="*/ 7434 h 53483"/>
                  <a:gd name="connsiteX5" fmla="*/ 63732 w 70504"/>
                  <a:gd name="connsiteY5" fmla="*/ 919 h 53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504" h="53483">
                    <a:moveTo>
                      <a:pt x="63732" y="919"/>
                    </a:moveTo>
                    <a:cubicBezTo>
                      <a:pt x="54303" y="8806"/>
                      <a:pt x="45473" y="17207"/>
                      <a:pt x="35700" y="24751"/>
                    </a:cubicBezTo>
                    <a:cubicBezTo>
                      <a:pt x="24728" y="33323"/>
                      <a:pt x="12211" y="39753"/>
                      <a:pt x="1239" y="48239"/>
                    </a:cubicBezTo>
                    <a:cubicBezTo>
                      <a:pt x="-1418" y="50297"/>
                      <a:pt x="553" y="54154"/>
                      <a:pt x="3811" y="53383"/>
                    </a:cubicBezTo>
                    <a:cubicBezTo>
                      <a:pt x="28156" y="47211"/>
                      <a:pt x="52674" y="25437"/>
                      <a:pt x="69390" y="7434"/>
                    </a:cubicBezTo>
                    <a:cubicBezTo>
                      <a:pt x="72819" y="3834"/>
                      <a:pt x="67590" y="-2338"/>
                      <a:pt x="63732" y="91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87" name="图形 2">
              <a:extLst>
                <a:ext uri="{FF2B5EF4-FFF2-40B4-BE49-F238E27FC236}">
                  <a16:creationId xmlns:a16="http://schemas.microsoft.com/office/drawing/2014/main" id="{38B3F6D9-7B29-5C13-4B13-B353C269910A}"/>
                </a:ext>
              </a:extLst>
            </p:cNvPr>
            <p:cNvGrpSpPr/>
            <p:nvPr/>
          </p:nvGrpSpPr>
          <p:grpSpPr>
            <a:xfrm>
              <a:off x="8179098" y="3568043"/>
              <a:ext cx="622649" cy="576209"/>
              <a:chOff x="8179098" y="3568043"/>
              <a:chExt cx="622649" cy="576209"/>
            </a:xfrm>
          </p:grpSpPr>
          <p:sp>
            <p:nvSpPr>
              <p:cNvPr id="1706" name="任意多边形: 形状 1705">
                <a:extLst>
                  <a:ext uri="{FF2B5EF4-FFF2-40B4-BE49-F238E27FC236}">
                    <a16:creationId xmlns:a16="http://schemas.microsoft.com/office/drawing/2014/main" id="{4083DEE9-D934-8589-06A6-26E9CA34DE95}"/>
                  </a:ext>
                </a:extLst>
              </p:cNvPr>
              <p:cNvSpPr/>
              <p:nvPr/>
            </p:nvSpPr>
            <p:spPr>
              <a:xfrm>
                <a:off x="8179098" y="3568043"/>
                <a:ext cx="622649" cy="529487"/>
              </a:xfrm>
              <a:custGeom>
                <a:avLst/>
                <a:gdLst>
                  <a:gd name="connsiteX0" fmla="*/ 404556 w 622649"/>
                  <a:gd name="connsiteY0" fmla="*/ 529269 h 529487"/>
                  <a:gd name="connsiteX1" fmla="*/ 467821 w 622649"/>
                  <a:gd name="connsiteY1" fmla="*/ 524125 h 529487"/>
                  <a:gd name="connsiteX2" fmla="*/ 538372 w 622649"/>
                  <a:gd name="connsiteY2" fmla="*/ 515381 h 529487"/>
                  <a:gd name="connsiteX3" fmla="*/ 540515 w 622649"/>
                  <a:gd name="connsiteY3" fmla="*/ 514352 h 529487"/>
                  <a:gd name="connsiteX4" fmla="*/ 542316 w 622649"/>
                  <a:gd name="connsiteY4" fmla="*/ 512724 h 529487"/>
                  <a:gd name="connsiteX5" fmla="*/ 588264 w 622649"/>
                  <a:gd name="connsiteY5" fmla="*/ 428713 h 529487"/>
                  <a:gd name="connsiteX6" fmla="*/ 622211 w 622649"/>
                  <a:gd name="connsiteY6" fmla="*/ 350618 h 529487"/>
                  <a:gd name="connsiteX7" fmla="*/ 601466 w 622649"/>
                  <a:gd name="connsiteY7" fmla="*/ 297297 h 529487"/>
                  <a:gd name="connsiteX8" fmla="*/ 543430 w 622649"/>
                  <a:gd name="connsiteY8" fmla="*/ 214401 h 529487"/>
                  <a:gd name="connsiteX9" fmla="*/ 534086 w 622649"/>
                  <a:gd name="connsiteY9" fmla="*/ 212772 h 529487"/>
                  <a:gd name="connsiteX10" fmla="*/ 482651 w 622649"/>
                  <a:gd name="connsiteY10" fmla="*/ 258635 h 529487"/>
                  <a:gd name="connsiteX11" fmla="*/ 459677 w 622649"/>
                  <a:gd name="connsiteY11" fmla="*/ 276551 h 529487"/>
                  <a:gd name="connsiteX12" fmla="*/ 503053 w 622649"/>
                  <a:gd name="connsiteY12" fmla="*/ 197513 h 529487"/>
                  <a:gd name="connsiteX13" fmla="*/ 484537 w 622649"/>
                  <a:gd name="connsiteY13" fmla="*/ 150021 h 529487"/>
                  <a:gd name="connsiteX14" fmla="*/ 389639 w 622649"/>
                  <a:gd name="connsiteY14" fmla="*/ 72612 h 529487"/>
                  <a:gd name="connsiteX15" fmla="*/ 269110 w 622649"/>
                  <a:gd name="connsiteY15" fmla="*/ 16290 h 529487"/>
                  <a:gd name="connsiteX16" fmla="*/ 261738 w 622649"/>
                  <a:gd name="connsiteY16" fmla="*/ 21605 h 529487"/>
                  <a:gd name="connsiteX17" fmla="*/ 245878 w 622649"/>
                  <a:gd name="connsiteY17" fmla="*/ 108102 h 529487"/>
                  <a:gd name="connsiteX18" fmla="*/ 234820 w 622649"/>
                  <a:gd name="connsiteY18" fmla="*/ 29149 h 529487"/>
                  <a:gd name="connsiteX19" fmla="*/ 218961 w 622649"/>
                  <a:gd name="connsiteY19" fmla="*/ 2 h 529487"/>
                  <a:gd name="connsiteX20" fmla="*/ 4305 w 622649"/>
                  <a:gd name="connsiteY20" fmla="*/ 9861 h 529487"/>
                  <a:gd name="connsiteX21" fmla="*/ 448 w 622649"/>
                  <a:gd name="connsiteY21" fmla="*/ 15519 h 529487"/>
                  <a:gd name="connsiteX22" fmla="*/ 962 w 622649"/>
                  <a:gd name="connsiteY22" fmla="*/ 17147 h 529487"/>
                  <a:gd name="connsiteX23" fmla="*/ 51197 w 622649"/>
                  <a:gd name="connsiteY23" fmla="*/ 116760 h 529487"/>
                  <a:gd name="connsiteX24" fmla="*/ 90545 w 622649"/>
                  <a:gd name="connsiteY24" fmla="*/ 196827 h 529487"/>
                  <a:gd name="connsiteX25" fmla="*/ 171898 w 622649"/>
                  <a:gd name="connsiteY25" fmla="*/ 200342 h 529487"/>
                  <a:gd name="connsiteX26" fmla="*/ 162554 w 622649"/>
                  <a:gd name="connsiteY26" fmla="*/ 206171 h 529487"/>
                  <a:gd name="connsiteX27" fmla="*/ 111290 w 622649"/>
                  <a:gd name="connsiteY27" fmla="*/ 234718 h 529487"/>
                  <a:gd name="connsiteX28" fmla="*/ 109833 w 622649"/>
                  <a:gd name="connsiteY28" fmla="*/ 243547 h 529487"/>
                  <a:gd name="connsiteX29" fmla="*/ 191958 w 622649"/>
                  <a:gd name="connsiteY29" fmla="*/ 331930 h 529487"/>
                  <a:gd name="connsiteX30" fmla="*/ 249822 w 622649"/>
                  <a:gd name="connsiteY30" fmla="*/ 394337 h 529487"/>
                  <a:gd name="connsiteX31" fmla="*/ 302972 w 622649"/>
                  <a:gd name="connsiteY31" fmla="*/ 401881 h 529487"/>
                  <a:gd name="connsiteX32" fmla="*/ 368379 w 622649"/>
                  <a:gd name="connsiteY32" fmla="*/ 379764 h 529487"/>
                  <a:gd name="connsiteX33" fmla="*/ 298514 w 622649"/>
                  <a:gd name="connsiteY33" fmla="*/ 432142 h 529487"/>
                  <a:gd name="connsiteX34" fmla="*/ 298171 w 622649"/>
                  <a:gd name="connsiteY34" fmla="*/ 440458 h 529487"/>
                  <a:gd name="connsiteX35" fmla="*/ 364350 w 622649"/>
                  <a:gd name="connsiteY35" fmla="*/ 503380 h 529487"/>
                  <a:gd name="connsiteX36" fmla="*/ 404556 w 622649"/>
                  <a:gd name="connsiteY36" fmla="*/ 529269 h 52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22649" h="529487">
                    <a:moveTo>
                      <a:pt x="404556" y="529269"/>
                    </a:moveTo>
                    <a:cubicBezTo>
                      <a:pt x="425901" y="530469"/>
                      <a:pt x="446646" y="526440"/>
                      <a:pt x="467821" y="524125"/>
                    </a:cubicBezTo>
                    <a:cubicBezTo>
                      <a:pt x="491309" y="521553"/>
                      <a:pt x="515226" y="520268"/>
                      <a:pt x="538372" y="515381"/>
                    </a:cubicBezTo>
                    <a:cubicBezTo>
                      <a:pt x="539230" y="515210"/>
                      <a:pt x="539915" y="514867"/>
                      <a:pt x="540515" y="514352"/>
                    </a:cubicBezTo>
                    <a:cubicBezTo>
                      <a:pt x="541115" y="514010"/>
                      <a:pt x="541716" y="513495"/>
                      <a:pt x="542316" y="512724"/>
                    </a:cubicBezTo>
                    <a:cubicBezTo>
                      <a:pt x="559889" y="485978"/>
                      <a:pt x="574377" y="457517"/>
                      <a:pt x="588264" y="428713"/>
                    </a:cubicBezTo>
                    <a:cubicBezTo>
                      <a:pt x="599923" y="404625"/>
                      <a:pt x="618525" y="377707"/>
                      <a:pt x="622211" y="350618"/>
                    </a:cubicBezTo>
                    <a:cubicBezTo>
                      <a:pt x="625126" y="329358"/>
                      <a:pt x="612953" y="314270"/>
                      <a:pt x="601466" y="297297"/>
                    </a:cubicBezTo>
                    <a:cubicBezTo>
                      <a:pt x="583035" y="270036"/>
                      <a:pt x="556031" y="245004"/>
                      <a:pt x="543430" y="214401"/>
                    </a:cubicBezTo>
                    <a:cubicBezTo>
                      <a:pt x="541887" y="210629"/>
                      <a:pt x="536743" y="209514"/>
                      <a:pt x="534086" y="212772"/>
                    </a:cubicBezTo>
                    <a:cubicBezTo>
                      <a:pt x="519256" y="231289"/>
                      <a:pt x="501168" y="244319"/>
                      <a:pt x="482651" y="258635"/>
                    </a:cubicBezTo>
                    <a:cubicBezTo>
                      <a:pt x="474936" y="264636"/>
                      <a:pt x="467478" y="270808"/>
                      <a:pt x="459677" y="276551"/>
                    </a:cubicBezTo>
                    <a:cubicBezTo>
                      <a:pt x="477679" y="252291"/>
                      <a:pt x="492766" y="224173"/>
                      <a:pt x="503053" y="197513"/>
                    </a:cubicBezTo>
                    <a:cubicBezTo>
                      <a:pt x="511883" y="174710"/>
                      <a:pt x="499796" y="164595"/>
                      <a:pt x="484537" y="150021"/>
                    </a:cubicBezTo>
                    <a:cubicBezTo>
                      <a:pt x="455305" y="122075"/>
                      <a:pt x="424272" y="93786"/>
                      <a:pt x="389639" y="72612"/>
                    </a:cubicBezTo>
                    <a:cubicBezTo>
                      <a:pt x="351492" y="49380"/>
                      <a:pt x="310086" y="33607"/>
                      <a:pt x="269110" y="16290"/>
                    </a:cubicBezTo>
                    <a:cubicBezTo>
                      <a:pt x="265853" y="14919"/>
                      <a:pt x="260880" y="17490"/>
                      <a:pt x="261738" y="21605"/>
                    </a:cubicBezTo>
                    <a:cubicBezTo>
                      <a:pt x="267567" y="48094"/>
                      <a:pt x="261052" y="83241"/>
                      <a:pt x="245878" y="108102"/>
                    </a:cubicBezTo>
                    <a:cubicBezTo>
                      <a:pt x="246136" y="81355"/>
                      <a:pt x="238935" y="55895"/>
                      <a:pt x="234820" y="29149"/>
                    </a:cubicBezTo>
                    <a:cubicBezTo>
                      <a:pt x="233362" y="19719"/>
                      <a:pt x="232591" y="-255"/>
                      <a:pt x="218961" y="2"/>
                    </a:cubicBezTo>
                    <a:cubicBezTo>
                      <a:pt x="148066" y="1631"/>
                      <a:pt x="75371" y="22548"/>
                      <a:pt x="4305" y="9861"/>
                    </a:cubicBezTo>
                    <a:cubicBezTo>
                      <a:pt x="705" y="9261"/>
                      <a:pt x="-838" y="12947"/>
                      <a:pt x="448" y="15519"/>
                    </a:cubicBezTo>
                    <a:cubicBezTo>
                      <a:pt x="534" y="16033"/>
                      <a:pt x="705" y="16633"/>
                      <a:pt x="962" y="17147"/>
                    </a:cubicBezTo>
                    <a:cubicBezTo>
                      <a:pt x="19393" y="49209"/>
                      <a:pt x="33795" y="84013"/>
                      <a:pt x="51197" y="116760"/>
                    </a:cubicBezTo>
                    <a:cubicBezTo>
                      <a:pt x="64999" y="142563"/>
                      <a:pt x="73314" y="173253"/>
                      <a:pt x="90545" y="196827"/>
                    </a:cubicBezTo>
                    <a:cubicBezTo>
                      <a:pt x="105118" y="216715"/>
                      <a:pt x="140694" y="210629"/>
                      <a:pt x="171898" y="200342"/>
                    </a:cubicBezTo>
                    <a:cubicBezTo>
                      <a:pt x="168726" y="202228"/>
                      <a:pt x="165554" y="204114"/>
                      <a:pt x="162554" y="206171"/>
                    </a:cubicBezTo>
                    <a:cubicBezTo>
                      <a:pt x="146009" y="217401"/>
                      <a:pt x="130664" y="228803"/>
                      <a:pt x="111290" y="234718"/>
                    </a:cubicBezTo>
                    <a:cubicBezTo>
                      <a:pt x="107518" y="235918"/>
                      <a:pt x="106918" y="241232"/>
                      <a:pt x="109833" y="243547"/>
                    </a:cubicBezTo>
                    <a:cubicBezTo>
                      <a:pt x="141294" y="269265"/>
                      <a:pt x="165812" y="301069"/>
                      <a:pt x="191958" y="331930"/>
                    </a:cubicBezTo>
                    <a:cubicBezTo>
                      <a:pt x="209274" y="352332"/>
                      <a:pt x="227705" y="378821"/>
                      <a:pt x="249822" y="394337"/>
                    </a:cubicBezTo>
                    <a:cubicBezTo>
                      <a:pt x="266538" y="406082"/>
                      <a:pt x="283083" y="407539"/>
                      <a:pt x="302972" y="401881"/>
                    </a:cubicBezTo>
                    <a:cubicBezTo>
                      <a:pt x="325002" y="395623"/>
                      <a:pt x="346691" y="387565"/>
                      <a:pt x="368379" y="379764"/>
                    </a:cubicBezTo>
                    <a:cubicBezTo>
                      <a:pt x="346348" y="398881"/>
                      <a:pt x="323203" y="416540"/>
                      <a:pt x="298514" y="432142"/>
                    </a:cubicBezTo>
                    <a:cubicBezTo>
                      <a:pt x="295770" y="433857"/>
                      <a:pt x="295428" y="438572"/>
                      <a:pt x="298171" y="440458"/>
                    </a:cubicBezTo>
                    <a:cubicBezTo>
                      <a:pt x="323288" y="457774"/>
                      <a:pt x="344034" y="480834"/>
                      <a:pt x="364350" y="503380"/>
                    </a:cubicBezTo>
                    <a:cubicBezTo>
                      <a:pt x="374980" y="515295"/>
                      <a:pt x="387753" y="528326"/>
                      <a:pt x="404556" y="52926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7" name="任意多边形: 形状 1706">
                <a:extLst>
                  <a:ext uri="{FF2B5EF4-FFF2-40B4-BE49-F238E27FC236}">
                    <a16:creationId xmlns:a16="http://schemas.microsoft.com/office/drawing/2014/main" id="{9CFB967C-2618-8244-C7E4-9C9B1DD7B7AF}"/>
                  </a:ext>
                </a:extLst>
              </p:cNvPr>
              <p:cNvSpPr/>
              <p:nvPr/>
            </p:nvSpPr>
            <p:spPr>
              <a:xfrm>
                <a:off x="8283655" y="3669701"/>
                <a:ext cx="54676" cy="11028"/>
              </a:xfrm>
              <a:custGeom>
                <a:avLst/>
                <a:gdLst>
                  <a:gd name="connsiteX0" fmla="*/ 1847 w 54676"/>
                  <a:gd name="connsiteY0" fmla="*/ 5329 h 11028"/>
                  <a:gd name="connsiteX1" fmla="*/ 50196 w 54676"/>
                  <a:gd name="connsiteY1" fmla="*/ 14 h 11028"/>
                  <a:gd name="connsiteX2" fmla="*/ 51054 w 54676"/>
                  <a:gd name="connsiteY2" fmla="*/ 8329 h 11028"/>
                  <a:gd name="connsiteX3" fmla="*/ 2361 w 54676"/>
                  <a:gd name="connsiteY3" fmla="*/ 10901 h 11028"/>
                  <a:gd name="connsiteX4" fmla="*/ 1847 w 54676"/>
                  <a:gd name="connsiteY4" fmla="*/ 5329 h 11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76" h="11028">
                    <a:moveTo>
                      <a:pt x="1847" y="5329"/>
                    </a:moveTo>
                    <a:cubicBezTo>
                      <a:pt x="17106" y="1214"/>
                      <a:pt x="34423" y="-157"/>
                      <a:pt x="50196" y="14"/>
                    </a:cubicBezTo>
                    <a:cubicBezTo>
                      <a:pt x="55425" y="100"/>
                      <a:pt x="56540" y="7815"/>
                      <a:pt x="51054" y="8329"/>
                    </a:cubicBezTo>
                    <a:cubicBezTo>
                      <a:pt x="35108" y="9873"/>
                      <a:pt x="18392" y="11501"/>
                      <a:pt x="2361" y="10901"/>
                    </a:cubicBezTo>
                    <a:cubicBezTo>
                      <a:pt x="-467" y="10816"/>
                      <a:pt x="-896" y="6101"/>
                      <a:pt x="1847" y="532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8" name="任意多边形: 形状 1707">
                <a:extLst>
                  <a:ext uri="{FF2B5EF4-FFF2-40B4-BE49-F238E27FC236}">
                    <a16:creationId xmlns:a16="http://schemas.microsoft.com/office/drawing/2014/main" id="{16BFE96A-9117-F8A8-82AC-0C96F14C84D9}"/>
                  </a:ext>
                </a:extLst>
              </p:cNvPr>
              <p:cNvSpPr/>
              <p:nvPr/>
            </p:nvSpPr>
            <p:spPr>
              <a:xfrm>
                <a:off x="8302966" y="3684813"/>
                <a:ext cx="58287" cy="17820"/>
              </a:xfrm>
              <a:custGeom>
                <a:avLst/>
                <a:gdLst>
                  <a:gd name="connsiteX0" fmla="*/ 2081 w 58287"/>
                  <a:gd name="connsiteY0" fmla="*/ 11562 h 17820"/>
                  <a:gd name="connsiteX1" fmla="*/ 52401 w 58287"/>
                  <a:gd name="connsiteY1" fmla="*/ 161 h 17820"/>
                  <a:gd name="connsiteX2" fmla="*/ 55487 w 58287"/>
                  <a:gd name="connsiteY2" fmla="*/ 8305 h 17820"/>
                  <a:gd name="connsiteX3" fmla="*/ 3538 w 58287"/>
                  <a:gd name="connsiteY3" fmla="*/ 17820 h 17820"/>
                  <a:gd name="connsiteX4" fmla="*/ 2081 w 58287"/>
                  <a:gd name="connsiteY4" fmla="*/ 11562 h 1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87" h="17820">
                    <a:moveTo>
                      <a:pt x="2081" y="11562"/>
                    </a:moveTo>
                    <a:cubicBezTo>
                      <a:pt x="18711" y="7190"/>
                      <a:pt x="35771" y="4447"/>
                      <a:pt x="52401" y="161"/>
                    </a:cubicBezTo>
                    <a:cubicBezTo>
                      <a:pt x="57716" y="-1211"/>
                      <a:pt x="60888" y="6590"/>
                      <a:pt x="55487" y="8305"/>
                    </a:cubicBezTo>
                    <a:cubicBezTo>
                      <a:pt x="39028" y="13448"/>
                      <a:pt x="20769" y="17477"/>
                      <a:pt x="3538" y="17820"/>
                    </a:cubicBezTo>
                    <a:cubicBezTo>
                      <a:pt x="194" y="17735"/>
                      <a:pt x="-1691" y="12505"/>
                      <a:pt x="2081" y="1156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9" name="任意多边形: 形状 1708">
                <a:extLst>
                  <a:ext uri="{FF2B5EF4-FFF2-40B4-BE49-F238E27FC236}">
                    <a16:creationId xmlns:a16="http://schemas.microsoft.com/office/drawing/2014/main" id="{57B25D74-E2E3-6C6E-C5C1-1DB019CB35E5}"/>
                  </a:ext>
                </a:extLst>
              </p:cNvPr>
              <p:cNvSpPr/>
              <p:nvPr/>
            </p:nvSpPr>
            <p:spPr>
              <a:xfrm>
                <a:off x="8395112" y="3815175"/>
                <a:ext cx="121682" cy="17232"/>
              </a:xfrm>
              <a:custGeom>
                <a:avLst/>
                <a:gdLst>
                  <a:gd name="connsiteX0" fmla="*/ 2861 w 121682"/>
                  <a:gd name="connsiteY0" fmla="*/ 15 h 17232"/>
                  <a:gd name="connsiteX1" fmla="*/ 116790 w 121682"/>
                  <a:gd name="connsiteY1" fmla="*/ 4216 h 17232"/>
                  <a:gd name="connsiteX2" fmla="*/ 117733 w 121682"/>
                  <a:gd name="connsiteY2" fmla="*/ 13388 h 17232"/>
                  <a:gd name="connsiteX3" fmla="*/ 2604 w 121682"/>
                  <a:gd name="connsiteY3" fmla="*/ 6444 h 17232"/>
                  <a:gd name="connsiteX4" fmla="*/ 2861 w 121682"/>
                  <a:gd name="connsiteY4" fmla="*/ 15 h 1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82" h="17232">
                    <a:moveTo>
                      <a:pt x="2861" y="15"/>
                    </a:moveTo>
                    <a:cubicBezTo>
                      <a:pt x="41438" y="-413"/>
                      <a:pt x="77871" y="8502"/>
                      <a:pt x="116790" y="4216"/>
                    </a:cubicBezTo>
                    <a:cubicBezTo>
                      <a:pt x="122876" y="3530"/>
                      <a:pt x="123391" y="12102"/>
                      <a:pt x="117733" y="13388"/>
                    </a:cubicBezTo>
                    <a:cubicBezTo>
                      <a:pt x="81642" y="21875"/>
                      <a:pt x="38180" y="14846"/>
                      <a:pt x="2604" y="6444"/>
                    </a:cubicBezTo>
                    <a:cubicBezTo>
                      <a:pt x="-739" y="5673"/>
                      <a:pt x="-1082" y="101"/>
                      <a:pt x="2861" y="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0" name="任意多边形: 形状 1709">
                <a:extLst>
                  <a:ext uri="{FF2B5EF4-FFF2-40B4-BE49-F238E27FC236}">
                    <a16:creationId xmlns:a16="http://schemas.microsoft.com/office/drawing/2014/main" id="{8A846F47-6119-FF80-EE65-86CFB21B2A3F}"/>
                  </a:ext>
                </a:extLst>
              </p:cNvPr>
              <p:cNvSpPr/>
              <p:nvPr/>
            </p:nvSpPr>
            <p:spPr>
              <a:xfrm>
                <a:off x="8461634" y="3845176"/>
                <a:ext cx="80546" cy="13131"/>
              </a:xfrm>
              <a:custGeom>
                <a:avLst/>
                <a:gdLst>
                  <a:gd name="connsiteX0" fmla="*/ 2433 w 80546"/>
                  <a:gd name="connsiteY0" fmla="*/ 4304 h 13131"/>
                  <a:gd name="connsiteX1" fmla="*/ 38609 w 80546"/>
                  <a:gd name="connsiteY1" fmla="*/ 3361 h 13131"/>
                  <a:gd name="connsiteX2" fmla="*/ 76071 w 80546"/>
                  <a:gd name="connsiteY2" fmla="*/ 18 h 13131"/>
                  <a:gd name="connsiteX3" fmla="*/ 76928 w 80546"/>
                  <a:gd name="connsiteY3" fmla="*/ 8333 h 13131"/>
                  <a:gd name="connsiteX4" fmla="*/ 2262 w 80546"/>
                  <a:gd name="connsiteY4" fmla="*/ 9791 h 13131"/>
                  <a:gd name="connsiteX5" fmla="*/ 2433 w 80546"/>
                  <a:gd name="connsiteY5" fmla="*/ 4304 h 1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46" h="13131">
                    <a:moveTo>
                      <a:pt x="2433" y="4304"/>
                    </a:moveTo>
                    <a:cubicBezTo>
                      <a:pt x="14521" y="4219"/>
                      <a:pt x="26522" y="4390"/>
                      <a:pt x="38609" y="3361"/>
                    </a:cubicBezTo>
                    <a:cubicBezTo>
                      <a:pt x="51039" y="2333"/>
                      <a:pt x="63555" y="-239"/>
                      <a:pt x="76071" y="18"/>
                    </a:cubicBezTo>
                    <a:cubicBezTo>
                      <a:pt x="81386" y="190"/>
                      <a:pt x="82329" y="7390"/>
                      <a:pt x="76928" y="8333"/>
                    </a:cubicBezTo>
                    <a:cubicBezTo>
                      <a:pt x="54211" y="12448"/>
                      <a:pt x="24807" y="15963"/>
                      <a:pt x="2262" y="9791"/>
                    </a:cubicBezTo>
                    <a:cubicBezTo>
                      <a:pt x="-567" y="9105"/>
                      <a:pt x="-995" y="4304"/>
                      <a:pt x="2433" y="430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1" name="任意多边形: 形状 1710">
                <a:extLst>
                  <a:ext uri="{FF2B5EF4-FFF2-40B4-BE49-F238E27FC236}">
                    <a16:creationId xmlns:a16="http://schemas.microsoft.com/office/drawing/2014/main" id="{6FC8A7C3-AFE8-8863-208B-3F03845B1FD9}"/>
                  </a:ext>
                </a:extLst>
              </p:cNvPr>
              <p:cNvSpPr/>
              <p:nvPr/>
            </p:nvSpPr>
            <p:spPr>
              <a:xfrm>
                <a:off x="8498941" y="3877256"/>
                <a:ext cx="71844" cy="13013"/>
              </a:xfrm>
              <a:custGeom>
                <a:avLst/>
                <a:gdLst>
                  <a:gd name="connsiteX0" fmla="*/ 2759 w 71844"/>
                  <a:gd name="connsiteY0" fmla="*/ 5572 h 13013"/>
                  <a:gd name="connsiteX1" fmla="*/ 33105 w 71844"/>
                  <a:gd name="connsiteY1" fmla="*/ 3686 h 13013"/>
                  <a:gd name="connsiteX2" fmla="*/ 67653 w 71844"/>
                  <a:gd name="connsiteY2" fmla="*/ 0 h 13013"/>
                  <a:gd name="connsiteX3" fmla="*/ 69453 w 71844"/>
                  <a:gd name="connsiteY3" fmla="*/ 7458 h 13013"/>
                  <a:gd name="connsiteX4" fmla="*/ 37906 w 71844"/>
                  <a:gd name="connsiteY4" fmla="*/ 12516 h 13013"/>
                  <a:gd name="connsiteX5" fmla="*/ 2587 w 71844"/>
                  <a:gd name="connsiteY5" fmla="*/ 11830 h 13013"/>
                  <a:gd name="connsiteX6" fmla="*/ 2759 w 71844"/>
                  <a:gd name="connsiteY6" fmla="*/ 5572 h 13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844" h="13013">
                    <a:moveTo>
                      <a:pt x="2759" y="5572"/>
                    </a:moveTo>
                    <a:cubicBezTo>
                      <a:pt x="12703" y="3857"/>
                      <a:pt x="23076" y="4115"/>
                      <a:pt x="33105" y="3686"/>
                    </a:cubicBezTo>
                    <a:cubicBezTo>
                      <a:pt x="44678" y="3172"/>
                      <a:pt x="56251" y="86"/>
                      <a:pt x="67653" y="0"/>
                    </a:cubicBezTo>
                    <a:cubicBezTo>
                      <a:pt x="72110" y="0"/>
                      <a:pt x="73482" y="5486"/>
                      <a:pt x="69453" y="7458"/>
                    </a:cubicBezTo>
                    <a:cubicBezTo>
                      <a:pt x="60023" y="12001"/>
                      <a:pt x="48279" y="12001"/>
                      <a:pt x="37906" y="12516"/>
                    </a:cubicBezTo>
                    <a:cubicBezTo>
                      <a:pt x="26333" y="13116"/>
                      <a:pt x="14160" y="13459"/>
                      <a:pt x="2587" y="11830"/>
                    </a:cubicBezTo>
                    <a:cubicBezTo>
                      <a:pt x="-1099" y="11316"/>
                      <a:pt x="-670" y="6172"/>
                      <a:pt x="2759" y="55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2" name="任意多边形: 形状 1711">
                <a:extLst>
                  <a:ext uri="{FF2B5EF4-FFF2-40B4-BE49-F238E27FC236}">
                    <a16:creationId xmlns:a16="http://schemas.microsoft.com/office/drawing/2014/main" id="{7CE8A32A-7EE0-589A-2E0B-AE4B17A7255A}"/>
                  </a:ext>
                </a:extLst>
              </p:cNvPr>
              <p:cNvSpPr/>
              <p:nvPr/>
            </p:nvSpPr>
            <p:spPr>
              <a:xfrm>
                <a:off x="8589167" y="3991090"/>
                <a:ext cx="77928" cy="21104"/>
              </a:xfrm>
              <a:custGeom>
                <a:avLst/>
                <a:gdLst>
                  <a:gd name="connsiteX0" fmla="*/ 1688 w 77928"/>
                  <a:gd name="connsiteY0" fmla="*/ 6095 h 21104"/>
                  <a:gd name="connsiteX1" fmla="*/ 3487 w 77928"/>
                  <a:gd name="connsiteY1" fmla="*/ 94 h 21104"/>
                  <a:gd name="connsiteX2" fmla="*/ 38720 w 77928"/>
                  <a:gd name="connsiteY2" fmla="*/ 8581 h 21104"/>
                  <a:gd name="connsiteX3" fmla="*/ 74896 w 77928"/>
                  <a:gd name="connsiteY3" fmla="*/ 13125 h 21104"/>
                  <a:gd name="connsiteX4" fmla="*/ 74725 w 77928"/>
                  <a:gd name="connsiteY4" fmla="*/ 20497 h 21104"/>
                  <a:gd name="connsiteX5" fmla="*/ 1688 w 77928"/>
                  <a:gd name="connsiteY5" fmla="*/ 6095 h 21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928" h="21104">
                    <a:moveTo>
                      <a:pt x="1688" y="6095"/>
                    </a:moveTo>
                    <a:cubicBezTo>
                      <a:pt x="-1227" y="4466"/>
                      <a:pt x="-199" y="-763"/>
                      <a:pt x="3487" y="94"/>
                    </a:cubicBezTo>
                    <a:cubicBezTo>
                      <a:pt x="15318" y="2837"/>
                      <a:pt x="26719" y="6438"/>
                      <a:pt x="38720" y="8581"/>
                    </a:cubicBezTo>
                    <a:cubicBezTo>
                      <a:pt x="50722" y="10724"/>
                      <a:pt x="63066" y="10553"/>
                      <a:pt x="74896" y="13125"/>
                    </a:cubicBezTo>
                    <a:cubicBezTo>
                      <a:pt x="78925" y="13982"/>
                      <a:pt x="79011" y="19982"/>
                      <a:pt x="74725" y="20497"/>
                    </a:cubicBezTo>
                    <a:cubicBezTo>
                      <a:pt x="51836" y="23069"/>
                      <a:pt x="21833" y="17325"/>
                      <a:pt x="1688" y="609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3" name="任意多边形: 形状 1712">
                <a:extLst>
                  <a:ext uri="{FF2B5EF4-FFF2-40B4-BE49-F238E27FC236}">
                    <a16:creationId xmlns:a16="http://schemas.microsoft.com/office/drawing/2014/main" id="{7D6BAAFC-E62F-1938-7FEE-C7DFA82497E9}"/>
                  </a:ext>
                </a:extLst>
              </p:cNvPr>
              <p:cNvSpPr/>
              <p:nvPr/>
            </p:nvSpPr>
            <p:spPr>
              <a:xfrm>
                <a:off x="8626184" y="4020745"/>
                <a:ext cx="60168" cy="17631"/>
              </a:xfrm>
              <a:custGeom>
                <a:avLst/>
                <a:gdLst>
                  <a:gd name="connsiteX0" fmla="*/ 1532 w 60168"/>
                  <a:gd name="connsiteY0" fmla="*/ 5415 h 17631"/>
                  <a:gd name="connsiteX1" fmla="*/ 3075 w 60168"/>
                  <a:gd name="connsiteY1" fmla="*/ 100 h 17631"/>
                  <a:gd name="connsiteX2" fmla="*/ 27764 w 60168"/>
                  <a:gd name="connsiteY2" fmla="*/ 6187 h 17631"/>
                  <a:gd name="connsiteX3" fmla="*/ 57168 w 60168"/>
                  <a:gd name="connsiteY3" fmla="*/ 9959 h 17631"/>
                  <a:gd name="connsiteX4" fmla="*/ 56996 w 60168"/>
                  <a:gd name="connsiteY4" fmla="*/ 17245 h 17631"/>
                  <a:gd name="connsiteX5" fmla="*/ 1532 w 60168"/>
                  <a:gd name="connsiteY5" fmla="*/ 5415 h 1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168" h="17631">
                    <a:moveTo>
                      <a:pt x="1532" y="5415"/>
                    </a:moveTo>
                    <a:cubicBezTo>
                      <a:pt x="-1211" y="4129"/>
                      <a:pt x="-11" y="-757"/>
                      <a:pt x="3075" y="100"/>
                    </a:cubicBezTo>
                    <a:cubicBezTo>
                      <a:pt x="11219" y="2329"/>
                      <a:pt x="19449" y="4472"/>
                      <a:pt x="27764" y="6187"/>
                    </a:cubicBezTo>
                    <a:cubicBezTo>
                      <a:pt x="37537" y="8158"/>
                      <a:pt x="47481" y="8158"/>
                      <a:pt x="57168" y="9959"/>
                    </a:cubicBezTo>
                    <a:cubicBezTo>
                      <a:pt x="61197" y="10730"/>
                      <a:pt x="61197" y="16731"/>
                      <a:pt x="56996" y="17245"/>
                    </a:cubicBezTo>
                    <a:cubicBezTo>
                      <a:pt x="38994" y="19217"/>
                      <a:pt x="17649" y="13388"/>
                      <a:pt x="1532" y="541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4" name="任意多边形: 形状 1713">
                <a:extLst>
                  <a:ext uri="{FF2B5EF4-FFF2-40B4-BE49-F238E27FC236}">
                    <a16:creationId xmlns:a16="http://schemas.microsoft.com/office/drawing/2014/main" id="{FCBC1AC5-888C-BA8E-B3DE-71A20363720D}"/>
                  </a:ext>
                </a:extLst>
              </p:cNvPr>
              <p:cNvSpPr/>
              <p:nvPr/>
            </p:nvSpPr>
            <p:spPr>
              <a:xfrm>
                <a:off x="8317860" y="3635329"/>
                <a:ext cx="22517" cy="39175"/>
              </a:xfrm>
              <a:custGeom>
                <a:avLst/>
                <a:gdLst>
                  <a:gd name="connsiteX0" fmla="*/ 9132 w 22517"/>
                  <a:gd name="connsiteY0" fmla="*/ 22556 h 39175"/>
                  <a:gd name="connsiteX1" fmla="*/ 217 w 22517"/>
                  <a:gd name="connsiteY1" fmla="*/ 4211 h 39175"/>
                  <a:gd name="connsiteX2" fmla="*/ 4418 w 22517"/>
                  <a:gd name="connsiteY2" fmla="*/ 268 h 39175"/>
                  <a:gd name="connsiteX3" fmla="*/ 16334 w 22517"/>
                  <a:gd name="connsiteY3" fmla="*/ 16212 h 39175"/>
                  <a:gd name="connsiteX4" fmla="*/ 20620 w 22517"/>
                  <a:gd name="connsiteY4" fmla="*/ 27185 h 39175"/>
                  <a:gd name="connsiteX5" fmla="*/ 22249 w 22517"/>
                  <a:gd name="connsiteY5" fmla="*/ 36272 h 39175"/>
                  <a:gd name="connsiteX6" fmla="*/ 16505 w 22517"/>
                  <a:gd name="connsiteY6" fmla="*/ 38415 h 39175"/>
                  <a:gd name="connsiteX7" fmla="*/ 9132 w 22517"/>
                  <a:gd name="connsiteY7" fmla="*/ 22556 h 3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17" h="39175">
                    <a:moveTo>
                      <a:pt x="9132" y="22556"/>
                    </a:moveTo>
                    <a:cubicBezTo>
                      <a:pt x="6647" y="16127"/>
                      <a:pt x="2960" y="10469"/>
                      <a:pt x="217" y="4211"/>
                    </a:cubicBezTo>
                    <a:cubicBezTo>
                      <a:pt x="-811" y="1725"/>
                      <a:pt x="2017" y="-847"/>
                      <a:pt x="4418" y="268"/>
                    </a:cubicBezTo>
                    <a:cubicBezTo>
                      <a:pt x="10504" y="3268"/>
                      <a:pt x="13590" y="10297"/>
                      <a:pt x="16334" y="16212"/>
                    </a:cubicBezTo>
                    <a:cubicBezTo>
                      <a:pt x="17962" y="19727"/>
                      <a:pt x="19248" y="23499"/>
                      <a:pt x="20620" y="27185"/>
                    </a:cubicBezTo>
                    <a:cubicBezTo>
                      <a:pt x="21734" y="30185"/>
                      <a:pt x="23106" y="33015"/>
                      <a:pt x="22249" y="36272"/>
                    </a:cubicBezTo>
                    <a:cubicBezTo>
                      <a:pt x="21563" y="38929"/>
                      <a:pt x="18819" y="40044"/>
                      <a:pt x="16505" y="38415"/>
                    </a:cubicBezTo>
                    <a:cubicBezTo>
                      <a:pt x="11962" y="35158"/>
                      <a:pt x="10933" y="27528"/>
                      <a:pt x="9132" y="2255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5" name="任意多边形: 形状 1714">
                <a:extLst>
                  <a:ext uri="{FF2B5EF4-FFF2-40B4-BE49-F238E27FC236}">
                    <a16:creationId xmlns:a16="http://schemas.microsoft.com/office/drawing/2014/main" id="{1703E443-D31E-CF1E-8B3A-83CBE5325536}"/>
                  </a:ext>
                </a:extLst>
              </p:cNvPr>
              <p:cNvSpPr/>
              <p:nvPr/>
            </p:nvSpPr>
            <p:spPr>
              <a:xfrm>
                <a:off x="8347298" y="3634256"/>
                <a:ext cx="16960" cy="57132"/>
              </a:xfrm>
              <a:custGeom>
                <a:avLst/>
                <a:gdLst>
                  <a:gd name="connsiteX0" fmla="*/ 9526 w 16960"/>
                  <a:gd name="connsiteY0" fmla="*/ 54747 h 57132"/>
                  <a:gd name="connsiteX1" fmla="*/ 4555 w 16960"/>
                  <a:gd name="connsiteY1" fmla="*/ 31516 h 57132"/>
                  <a:gd name="connsiteX2" fmla="*/ 11 w 16960"/>
                  <a:gd name="connsiteY2" fmla="*/ 2970 h 57132"/>
                  <a:gd name="connsiteX3" fmla="*/ 5326 w 16960"/>
                  <a:gd name="connsiteY3" fmla="*/ 1684 h 57132"/>
                  <a:gd name="connsiteX4" fmla="*/ 12784 w 16960"/>
                  <a:gd name="connsiteY4" fmla="*/ 27401 h 57132"/>
                  <a:gd name="connsiteX5" fmla="*/ 16899 w 16960"/>
                  <a:gd name="connsiteY5" fmla="*/ 53976 h 57132"/>
                  <a:gd name="connsiteX6" fmla="*/ 9526 w 16960"/>
                  <a:gd name="connsiteY6" fmla="*/ 54747 h 5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60" h="57132">
                    <a:moveTo>
                      <a:pt x="9526" y="54747"/>
                    </a:moveTo>
                    <a:cubicBezTo>
                      <a:pt x="6355" y="47632"/>
                      <a:pt x="5926" y="39146"/>
                      <a:pt x="4555" y="31516"/>
                    </a:cubicBezTo>
                    <a:cubicBezTo>
                      <a:pt x="2840" y="22001"/>
                      <a:pt x="697" y="12571"/>
                      <a:pt x="11" y="2970"/>
                    </a:cubicBezTo>
                    <a:cubicBezTo>
                      <a:pt x="-246" y="-202"/>
                      <a:pt x="4040" y="-1145"/>
                      <a:pt x="5326" y="1684"/>
                    </a:cubicBezTo>
                    <a:cubicBezTo>
                      <a:pt x="9012" y="9913"/>
                      <a:pt x="10984" y="18571"/>
                      <a:pt x="12784" y="27401"/>
                    </a:cubicBezTo>
                    <a:cubicBezTo>
                      <a:pt x="14584" y="35974"/>
                      <a:pt x="17413" y="45232"/>
                      <a:pt x="16899" y="53976"/>
                    </a:cubicBezTo>
                    <a:cubicBezTo>
                      <a:pt x="16728" y="58091"/>
                      <a:pt x="10984" y="58005"/>
                      <a:pt x="9526" y="5474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6" name="任意多边形: 形状 1715">
                <a:extLst>
                  <a:ext uri="{FF2B5EF4-FFF2-40B4-BE49-F238E27FC236}">
                    <a16:creationId xmlns:a16="http://schemas.microsoft.com/office/drawing/2014/main" id="{A81966E4-B438-BE9D-7191-D0FE8D58C4AE}"/>
                  </a:ext>
                </a:extLst>
              </p:cNvPr>
              <p:cNvSpPr/>
              <p:nvPr/>
            </p:nvSpPr>
            <p:spPr>
              <a:xfrm>
                <a:off x="8470621" y="3726105"/>
                <a:ext cx="16511" cy="63493"/>
              </a:xfrm>
              <a:custGeom>
                <a:avLst/>
                <a:gdLst>
                  <a:gd name="connsiteX0" fmla="*/ 6648 w 16511"/>
                  <a:gd name="connsiteY0" fmla="*/ 59254 h 63493"/>
                  <a:gd name="connsiteX1" fmla="*/ 3305 w 16511"/>
                  <a:gd name="connsiteY1" fmla="*/ 31393 h 63493"/>
                  <a:gd name="connsiteX2" fmla="*/ 390 w 16511"/>
                  <a:gd name="connsiteY2" fmla="*/ 2589 h 63493"/>
                  <a:gd name="connsiteX3" fmla="*/ 5876 w 16511"/>
                  <a:gd name="connsiteY3" fmla="*/ 1304 h 63493"/>
                  <a:gd name="connsiteX4" fmla="*/ 12562 w 16511"/>
                  <a:gd name="connsiteY4" fmla="*/ 26850 h 63493"/>
                  <a:gd name="connsiteX5" fmla="*/ 16506 w 16511"/>
                  <a:gd name="connsiteY5" fmla="*/ 58225 h 63493"/>
                  <a:gd name="connsiteX6" fmla="*/ 6648 w 16511"/>
                  <a:gd name="connsiteY6" fmla="*/ 59254 h 6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11" h="63493">
                    <a:moveTo>
                      <a:pt x="6648" y="59254"/>
                    </a:moveTo>
                    <a:cubicBezTo>
                      <a:pt x="5533" y="49995"/>
                      <a:pt x="4590" y="40651"/>
                      <a:pt x="3305" y="31393"/>
                    </a:cubicBezTo>
                    <a:cubicBezTo>
                      <a:pt x="1933" y="22049"/>
                      <a:pt x="-1068" y="12019"/>
                      <a:pt x="390" y="2589"/>
                    </a:cubicBezTo>
                    <a:cubicBezTo>
                      <a:pt x="733" y="104"/>
                      <a:pt x="4505" y="-1097"/>
                      <a:pt x="5876" y="1304"/>
                    </a:cubicBezTo>
                    <a:cubicBezTo>
                      <a:pt x="10334" y="8933"/>
                      <a:pt x="11105" y="18191"/>
                      <a:pt x="12562" y="26850"/>
                    </a:cubicBezTo>
                    <a:cubicBezTo>
                      <a:pt x="14363" y="37222"/>
                      <a:pt x="15820" y="47681"/>
                      <a:pt x="16506" y="58225"/>
                    </a:cubicBezTo>
                    <a:cubicBezTo>
                      <a:pt x="16763" y="64569"/>
                      <a:pt x="7333" y="65512"/>
                      <a:pt x="6648" y="5925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7" name="任意多边形: 形状 1716">
                <a:extLst>
                  <a:ext uri="{FF2B5EF4-FFF2-40B4-BE49-F238E27FC236}">
                    <a16:creationId xmlns:a16="http://schemas.microsoft.com/office/drawing/2014/main" id="{79F43447-5C5D-5A85-B01D-E487CC209397}"/>
                  </a:ext>
                </a:extLst>
              </p:cNvPr>
              <p:cNvSpPr/>
              <p:nvPr/>
            </p:nvSpPr>
            <p:spPr>
              <a:xfrm>
                <a:off x="8506140" y="3750798"/>
                <a:ext cx="12259" cy="69909"/>
              </a:xfrm>
              <a:custGeom>
                <a:avLst/>
                <a:gdLst>
                  <a:gd name="connsiteX0" fmla="*/ 5419 w 12259"/>
                  <a:gd name="connsiteY0" fmla="*/ 68422 h 69909"/>
                  <a:gd name="connsiteX1" fmla="*/ 189 w 12259"/>
                  <a:gd name="connsiteY1" fmla="*/ 37561 h 69909"/>
                  <a:gd name="connsiteX2" fmla="*/ 2332 w 12259"/>
                  <a:gd name="connsiteY2" fmla="*/ 2756 h 69909"/>
                  <a:gd name="connsiteX3" fmla="*/ 8590 w 12259"/>
                  <a:gd name="connsiteY3" fmla="*/ 2070 h 69909"/>
                  <a:gd name="connsiteX4" fmla="*/ 9619 w 12259"/>
                  <a:gd name="connsiteY4" fmla="*/ 33017 h 69909"/>
                  <a:gd name="connsiteX5" fmla="*/ 12019 w 12259"/>
                  <a:gd name="connsiteY5" fmla="*/ 66793 h 69909"/>
                  <a:gd name="connsiteX6" fmla="*/ 5419 w 12259"/>
                  <a:gd name="connsiteY6" fmla="*/ 68422 h 6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59" h="69909">
                    <a:moveTo>
                      <a:pt x="5419" y="68422"/>
                    </a:moveTo>
                    <a:cubicBezTo>
                      <a:pt x="-668" y="60363"/>
                      <a:pt x="275" y="47162"/>
                      <a:pt x="189" y="37561"/>
                    </a:cubicBezTo>
                    <a:cubicBezTo>
                      <a:pt x="18" y="26502"/>
                      <a:pt x="-668" y="13472"/>
                      <a:pt x="2332" y="2756"/>
                    </a:cubicBezTo>
                    <a:cubicBezTo>
                      <a:pt x="3104" y="13"/>
                      <a:pt x="7647" y="-1444"/>
                      <a:pt x="8590" y="2070"/>
                    </a:cubicBezTo>
                    <a:cubicBezTo>
                      <a:pt x="11162" y="11843"/>
                      <a:pt x="9619" y="22987"/>
                      <a:pt x="9619" y="33017"/>
                    </a:cubicBezTo>
                    <a:cubicBezTo>
                      <a:pt x="9533" y="44076"/>
                      <a:pt x="13219" y="56077"/>
                      <a:pt x="12019" y="66793"/>
                    </a:cubicBezTo>
                    <a:cubicBezTo>
                      <a:pt x="11676" y="70222"/>
                      <a:pt x="7218" y="70908"/>
                      <a:pt x="5419" y="6842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8" name="任意多边形: 形状 1717">
                <a:extLst>
                  <a:ext uri="{FF2B5EF4-FFF2-40B4-BE49-F238E27FC236}">
                    <a16:creationId xmlns:a16="http://schemas.microsoft.com/office/drawing/2014/main" id="{EADC3C9B-1B06-D580-3C56-6271AEB36694}"/>
                  </a:ext>
                </a:extLst>
              </p:cNvPr>
              <p:cNvSpPr/>
              <p:nvPr/>
            </p:nvSpPr>
            <p:spPr>
              <a:xfrm>
                <a:off x="8642272" y="3887514"/>
                <a:ext cx="15323" cy="90251"/>
              </a:xfrm>
              <a:custGeom>
                <a:avLst/>
                <a:gdLst>
                  <a:gd name="connsiteX0" fmla="*/ 17 w 15323"/>
                  <a:gd name="connsiteY0" fmla="*/ 84811 h 90251"/>
                  <a:gd name="connsiteX1" fmla="*/ 4475 w 15323"/>
                  <a:gd name="connsiteY1" fmla="*/ 39719 h 90251"/>
                  <a:gd name="connsiteX2" fmla="*/ 5761 w 15323"/>
                  <a:gd name="connsiteY2" fmla="*/ 1829 h 90251"/>
                  <a:gd name="connsiteX3" fmla="*/ 11676 w 15323"/>
                  <a:gd name="connsiteY3" fmla="*/ 2772 h 90251"/>
                  <a:gd name="connsiteX4" fmla="*/ 8847 w 15323"/>
                  <a:gd name="connsiteY4" fmla="*/ 87468 h 90251"/>
                  <a:gd name="connsiteX5" fmla="*/ 17 w 15323"/>
                  <a:gd name="connsiteY5" fmla="*/ 84811 h 9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23" h="90251">
                    <a:moveTo>
                      <a:pt x="17" y="84811"/>
                    </a:moveTo>
                    <a:cubicBezTo>
                      <a:pt x="1131" y="69723"/>
                      <a:pt x="3532" y="54807"/>
                      <a:pt x="4475" y="39719"/>
                    </a:cubicBezTo>
                    <a:cubicBezTo>
                      <a:pt x="5161" y="27375"/>
                      <a:pt x="1217" y="13573"/>
                      <a:pt x="5761" y="1829"/>
                    </a:cubicBezTo>
                    <a:cubicBezTo>
                      <a:pt x="6961" y="-1343"/>
                      <a:pt x="11162" y="29"/>
                      <a:pt x="11676" y="2772"/>
                    </a:cubicBezTo>
                    <a:cubicBezTo>
                      <a:pt x="16819" y="29690"/>
                      <a:pt x="17077" y="61236"/>
                      <a:pt x="8847" y="87468"/>
                    </a:cubicBezTo>
                    <a:cubicBezTo>
                      <a:pt x="7218" y="92783"/>
                      <a:pt x="-412" y="89697"/>
                      <a:pt x="17" y="8481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9" name="任意多边形: 形状 1718">
                <a:extLst>
                  <a:ext uri="{FF2B5EF4-FFF2-40B4-BE49-F238E27FC236}">
                    <a16:creationId xmlns:a16="http://schemas.microsoft.com/office/drawing/2014/main" id="{BEE65325-2E69-20A6-79A6-E4E608A15909}"/>
                  </a:ext>
                </a:extLst>
              </p:cNvPr>
              <p:cNvSpPr/>
              <p:nvPr/>
            </p:nvSpPr>
            <p:spPr>
              <a:xfrm>
                <a:off x="8666953" y="3913188"/>
                <a:ext cx="18456" cy="100637"/>
              </a:xfrm>
              <a:custGeom>
                <a:avLst/>
                <a:gdLst>
                  <a:gd name="connsiteX0" fmla="*/ 196 w 18456"/>
                  <a:gd name="connsiteY0" fmla="*/ 96855 h 100637"/>
                  <a:gd name="connsiteX1" fmla="*/ 2939 w 18456"/>
                  <a:gd name="connsiteY1" fmla="*/ 51850 h 100637"/>
                  <a:gd name="connsiteX2" fmla="*/ 12198 w 18456"/>
                  <a:gd name="connsiteY2" fmla="*/ 1872 h 100637"/>
                  <a:gd name="connsiteX3" fmla="*/ 18456 w 18456"/>
                  <a:gd name="connsiteY3" fmla="*/ 2901 h 100637"/>
                  <a:gd name="connsiteX4" fmla="*/ 13398 w 18456"/>
                  <a:gd name="connsiteY4" fmla="*/ 46963 h 100637"/>
                  <a:gd name="connsiteX5" fmla="*/ 8769 w 18456"/>
                  <a:gd name="connsiteY5" fmla="*/ 97027 h 100637"/>
                  <a:gd name="connsiteX6" fmla="*/ 196 w 18456"/>
                  <a:gd name="connsiteY6" fmla="*/ 96855 h 10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56" h="100637">
                    <a:moveTo>
                      <a:pt x="196" y="96855"/>
                    </a:moveTo>
                    <a:cubicBezTo>
                      <a:pt x="-661" y="81939"/>
                      <a:pt x="1482" y="66766"/>
                      <a:pt x="2939" y="51850"/>
                    </a:cubicBezTo>
                    <a:cubicBezTo>
                      <a:pt x="4568" y="35305"/>
                      <a:pt x="5854" y="17388"/>
                      <a:pt x="12198" y="1872"/>
                    </a:cubicBezTo>
                    <a:cubicBezTo>
                      <a:pt x="13398" y="-1043"/>
                      <a:pt x="18541" y="-443"/>
                      <a:pt x="18456" y="2901"/>
                    </a:cubicBezTo>
                    <a:cubicBezTo>
                      <a:pt x="18284" y="17645"/>
                      <a:pt x="15112" y="32390"/>
                      <a:pt x="13398" y="46963"/>
                    </a:cubicBezTo>
                    <a:cubicBezTo>
                      <a:pt x="11512" y="63508"/>
                      <a:pt x="11598" y="80568"/>
                      <a:pt x="8769" y="97027"/>
                    </a:cubicBezTo>
                    <a:cubicBezTo>
                      <a:pt x="7997" y="101827"/>
                      <a:pt x="454" y="101913"/>
                      <a:pt x="196" y="9685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0" name="任意多边形: 形状 1719">
                <a:extLst>
                  <a:ext uri="{FF2B5EF4-FFF2-40B4-BE49-F238E27FC236}">
                    <a16:creationId xmlns:a16="http://schemas.microsoft.com/office/drawing/2014/main" id="{EFC411AC-8F24-A83F-8A88-E38F0EA2A2E0}"/>
                  </a:ext>
                </a:extLst>
              </p:cNvPr>
              <p:cNvSpPr/>
              <p:nvPr/>
            </p:nvSpPr>
            <p:spPr>
              <a:xfrm>
                <a:off x="8689324" y="3958966"/>
                <a:ext cx="18375" cy="84507"/>
              </a:xfrm>
              <a:custGeom>
                <a:avLst/>
                <a:gdLst>
                  <a:gd name="connsiteX0" fmla="*/ 1143 w 18375"/>
                  <a:gd name="connsiteY0" fmla="*/ 81939 h 84507"/>
                  <a:gd name="connsiteX1" fmla="*/ 4401 w 18375"/>
                  <a:gd name="connsiteY1" fmla="*/ 43448 h 84507"/>
                  <a:gd name="connsiteX2" fmla="*/ 13230 w 18375"/>
                  <a:gd name="connsiteY2" fmla="*/ 1100 h 84507"/>
                  <a:gd name="connsiteX3" fmla="*/ 18374 w 18375"/>
                  <a:gd name="connsiteY3" fmla="*/ 3415 h 84507"/>
                  <a:gd name="connsiteX4" fmla="*/ 8858 w 18375"/>
                  <a:gd name="connsiteY4" fmla="*/ 81081 h 84507"/>
                  <a:gd name="connsiteX5" fmla="*/ 1143 w 18375"/>
                  <a:gd name="connsiteY5" fmla="*/ 81939 h 84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375" h="84507">
                    <a:moveTo>
                      <a:pt x="1143" y="81939"/>
                    </a:moveTo>
                    <a:cubicBezTo>
                      <a:pt x="-2029" y="69508"/>
                      <a:pt x="2172" y="55792"/>
                      <a:pt x="4401" y="43448"/>
                    </a:cubicBezTo>
                    <a:cubicBezTo>
                      <a:pt x="6887" y="29904"/>
                      <a:pt x="4572" y="12501"/>
                      <a:pt x="13230" y="1100"/>
                    </a:cubicBezTo>
                    <a:cubicBezTo>
                      <a:pt x="15116" y="-1386"/>
                      <a:pt x="18459" y="757"/>
                      <a:pt x="18374" y="3415"/>
                    </a:cubicBezTo>
                    <a:cubicBezTo>
                      <a:pt x="17345" y="28618"/>
                      <a:pt x="14945" y="56650"/>
                      <a:pt x="8858" y="81081"/>
                    </a:cubicBezTo>
                    <a:cubicBezTo>
                      <a:pt x="8001" y="84596"/>
                      <a:pt x="2258" y="86225"/>
                      <a:pt x="1143" y="8193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1" name="任意多边形: 形状 1720">
                <a:extLst>
                  <a:ext uri="{FF2B5EF4-FFF2-40B4-BE49-F238E27FC236}">
                    <a16:creationId xmlns:a16="http://schemas.microsoft.com/office/drawing/2014/main" id="{4A40AF15-9DCC-C69C-8400-CFF498BCBD66}"/>
                  </a:ext>
                </a:extLst>
              </p:cNvPr>
              <p:cNvSpPr/>
              <p:nvPr/>
            </p:nvSpPr>
            <p:spPr>
              <a:xfrm>
                <a:off x="8251977" y="3624900"/>
                <a:ext cx="508000" cy="519352"/>
              </a:xfrm>
              <a:custGeom>
                <a:avLst/>
                <a:gdLst>
                  <a:gd name="connsiteX0" fmla="*/ 498154 w 508000"/>
                  <a:gd name="connsiteY0" fmla="*/ 516302 h 519352"/>
                  <a:gd name="connsiteX1" fmla="*/ 457435 w 508000"/>
                  <a:gd name="connsiteY1" fmla="*/ 450723 h 519352"/>
                  <a:gd name="connsiteX2" fmla="*/ 406343 w 508000"/>
                  <a:gd name="connsiteY2" fmla="*/ 380171 h 519352"/>
                  <a:gd name="connsiteX3" fmla="*/ 288642 w 508000"/>
                  <a:gd name="connsiteY3" fmla="*/ 229809 h 519352"/>
                  <a:gd name="connsiteX4" fmla="*/ 156283 w 508000"/>
                  <a:gd name="connsiteY4" fmla="*/ 104222 h 519352"/>
                  <a:gd name="connsiteX5" fmla="*/ 74758 w 508000"/>
                  <a:gd name="connsiteY5" fmla="*/ 49873 h 519352"/>
                  <a:gd name="connsiteX6" fmla="*/ 1721 w 508000"/>
                  <a:gd name="connsiteY6" fmla="*/ 6153 h 519352"/>
                  <a:gd name="connsiteX7" fmla="*/ 3521 w 508000"/>
                  <a:gd name="connsiteY7" fmla="*/ 152 h 519352"/>
                  <a:gd name="connsiteX8" fmla="*/ 70044 w 508000"/>
                  <a:gd name="connsiteY8" fmla="*/ 36071 h 519352"/>
                  <a:gd name="connsiteX9" fmla="*/ 146596 w 508000"/>
                  <a:gd name="connsiteY9" fmla="*/ 85020 h 519352"/>
                  <a:gd name="connsiteX10" fmla="*/ 294986 w 508000"/>
                  <a:gd name="connsiteY10" fmla="*/ 222094 h 519352"/>
                  <a:gd name="connsiteX11" fmla="*/ 408915 w 508000"/>
                  <a:gd name="connsiteY11" fmla="*/ 366369 h 519352"/>
                  <a:gd name="connsiteX12" fmla="*/ 465493 w 508000"/>
                  <a:gd name="connsiteY12" fmla="*/ 444893 h 519352"/>
                  <a:gd name="connsiteX13" fmla="*/ 507499 w 508000"/>
                  <a:gd name="connsiteY13" fmla="*/ 512788 h 519352"/>
                  <a:gd name="connsiteX14" fmla="*/ 498154 w 508000"/>
                  <a:gd name="connsiteY14" fmla="*/ 516302 h 51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8000" h="519352">
                    <a:moveTo>
                      <a:pt x="498154" y="516302"/>
                    </a:moveTo>
                    <a:cubicBezTo>
                      <a:pt x="485981" y="491185"/>
                      <a:pt x="472437" y="471811"/>
                      <a:pt x="457435" y="450723"/>
                    </a:cubicBezTo>
                    <a:cubicBezTo>
                      <a:pt x="440633" y="427063"/>
                      <a:pt x="423145" y="403831"/>
                      <a:pt x="406343" y="380171"/>
                    </a:cubicBezTo>
                    <a:cubicBezTo>
                      <a:pt x="369138" y="327793"/>
                      <a:pt x="333477" y="276187"/>
                      <a:pt x="288642" y="229809"/>
                    </a:cubicBezTo>
                    <a:cubicBezTo>
                      <a:pt x="246894" y="186604"/>
                      <a:pt x="203175" y="141770"/>
                      <a:pt x="156283" y="104222"/>
                    </a:cubicBezTo>
                    <a:cubicBezTo>
                      <a:pt x="130737" y="83734"/>
                      <a:pt x="102619" y="67018"/>
                      <a:pt x="74758" y="49873"/>
                    </a:cubicBezTo>
                    <a:cubicBezTo>
                      <a:pt x="51784" y="35642"/>
                      <a:pt x="26067" y="19526"/>
                      <a:pt x="1721" y="6153"/>
                    </a:cubicBezTo>
                    <a:cubicBezTo>
                      <a:pt x="-1537" y="4353"/>
                      <a:pt x="264" y="-962"/>
                      <a:pt x="3521" y="152"/>
                    </a:cubicBezTo>
                    <a:cubicBezTo>
                      <a:pt x="20323" y="6239"/>
                      <a:pt x="50413" y="23898"/>
                      <a:pt x="70044" y="36071"/>
                    </a:cubicBezTo>
                    <a:cubicBezTo>
                      <a:pt x="95847" y="52016"/>
                      <a:pt x="121822" y="67446"/>
                      <a:pt x="146596" y="85020"/>
                    </a:cubicBezTo>
                    <a:cubicBezTo>
                      <a:pt x="200860" y="123511"/>
                      <a:pt x="248352" y="174946"/>
                      <a:pt x="294986" y="222094"/>
                    </a:cubicBezTo>
                    <a:cubicBezTo>
                      <a:pt x="338277" y="265814"/>
                      <a:pt x="374796" y="315363"/>
                      <a:pt x="408915" y="366369"/>
                    </a:cubicBezTo>
                    <a:cubicBezTo>
                      <a:pt x="426917" y="393201"/>
                      <a:pt x="447234" y="418319"/>
                      <a:pt x="465493" y="444893"/>
                    </a:cubicBezTo>
                    <a:cubicBezTo>
                      <a:pt x="480838" y="467096"/>
                      <a:pt x="495240" y="485699"/>
                      <a:pt x="507499" y="512788"/>
                    </a:cubicBezTo>
                    <a:cubicBezTo>
                      <a:pt x="510242" y="518703"/>
                      <a:pt x="500983" y="522217"/>
                      <a:pt x="498154" y="51630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588" name="任意多边形: 形状 1587">
              <a:extLst>
                <a:ext uri="{FF2B5EF4-FFF2-40B4-BE49-F238E27FC236}">
                  <a16:creationId xmlns:a16="http://schemas.microsoft.com/office/drawing/2014/main" id="{74A5AC8D-B520-FEBD-4343-5D0FB4591B9D}"/>
                </a:ext>
              </a:extLst>
            </p:cNvPr>
            <p:cNvSpPr/>
            <p:nvPr/>
          </p:nvSpPr>
          <p:spPr>
            <a:xfrm>
              <a:off x="9107646" y="4529392"/>
              <a:ext cx="214201" cy="392507"/>
            </a:xfrm>
            <a:custGeom>
              <a:avLst/>
              <a:gdLst>
                <a:gd name="connsiteX0" fmla="*/ 214185 w 214201"/>
                <a:gd name="connsiteY0" fmla="*/ 249605 h 392507"/>
                <a:gd name="connsiteX1" fmla="*/ 213671 w 214201"/>
                <a:gd name="connsiteY1" fmla="*/ 247976 h 392507"/>
                <a:gd name="connsiteX2" fmla="*/ 208784 w 214201"/>
                <a:gd name="connsiteY2" fmla="*/ 247805 h 392507"/>
                <a:gd name="connsiteX3" fmla="*/ 137804 w 214201"/>
                <a:gd name="connsiteY3" fmla="*/ 302669 h 392507"/>
                <a:gd name="connsiteX4" fmla="*/ 95542 w 214201"/>
                <a:gd name="connsiteY4" fmla="*/ 336188 h 392507"/>
                <a:gd name="connsiteX5" fmla="*/ 114830 w 214201"/>
                <a:gd name="connsiteY5" fmla="*/ 292297 h 392507"/>
                <a:gd name="connsiteX6" fmla="*/ 116373 w 214201"/>
                <a:gd name="connsiteY6" fmla="*/ 291353 h 392507"/>
                <a:gd name="connsiteX7" fmla="*/ 192839 w 214201"/>
                <a:gd name="connsiteY7" fmla="*/ 216087 h 392507"/>
                <a:gd name="connsiteX8" fmla="*/ 189410 w 214201"/>
                <a:gd name="connsiteY8" fmla="*/ 101044 h 392507"/>
                <a:gd name="connsiteX9" fmla="*/ 187953 w 214201"/>
                <a:gd name="connsiteY9" fmla="*/ 99672 h 392507"/>
                <a:gd name="connsiteX10" fmla="*/ 183324 w 214201"/>
                <a:gd name="connsiteY10" fmla="*/ 100958 h 392507"/>
                <a:gd name="connsiteX11" fmla="*/ 155892 w 214201"/>
                <a:gd name="connsiteY11" fmla="*/ 195084 h 392507"/>
                <a:gd name="connsiteX12" fmla="*/ 124003 w 214201"/>
                <a:gd name="connsiteY12" fmla="*/ 255606 h 392507"/>
                <a:gd name="connsiteX13" fmla="*/ 125460 w 214201"/>
                <a:gd name="connsiteY13" fmla="*/ 202971 h 392507"/>
                <a:gd name="connsiteX14" fmla="*/ 125802 w 214201"/>
                <a:gd name="connsiteY14" fmla="*/ 202456 h 392507"/>
                <a:gd name="connsiteX15" fmla="*/ 147319 w 214201"/>
                <a:gd name="connsiteY15" fmla="*/ 113731 h 392507"/>
                <a:gd name="connsiteX16" fmla="*/ 139861 w 214201"/>
                <a:gd name="connsiteY16" fmla="*/ 3232 h 392507"/>
                <a:gd name="connsiteX17" fmla="*/ 138661 w 214201"/>
                <a:gd name="connsiteY17" fmla="*/ 917 h 392507"/>
                <a:gd name="connsiteX18" fmla="*/ 136004 w 214201"/>
                <a:gd name="connsiteY18" fmla="*/ 402 h 392507"/>
                <a:gd name="connsiteX19" fmla="*/ 117058 w 214201"/>
                <a:gd name="connsiteY19" fmla="*/ 203314 h 392507"/>
                <a:gd name="connsiteX20" fmla="*/ 118259 w 214201"/>
                <a:gd name="connsiteY20" fmla="*/ 204343 h 392507"/>
                <a:gd name="connsiteX21" fmla="*/ 115001 w 214201"/>
                <a:gd name="connsiteY21" fmla="*/ 252692 h 392507"/>
                <a:gd name="connsiteX22" fmla="*/ 88598 w 214201"/>
                <a:gd name="connsiteY22" fmla="*/ 205114 h 392507"/>
                <a:gd name="connsiteX23" fmla="*/ 63738 w 214201"/>
                <a:gd name="connsiteY23" fmla="*/ 143992 h 392507"/>
                <a:gd name="connsiteX24" fmla="*/ 68967 w 214201"/>
                <a:gd name="connsiteY24" fmla="*/ 71383 h 392507"/>
                <a:gd name="connsiteX25" fmla="*/ 66824 w 214201"/>
                <a:gd name="connsiteY25" fmla="*/ 68640 h 392507"/>
                <a:gd name="connsiteX26" fmla="*/ 63480 w 214201"/>
                <a:gd name="connsiteY26" fmla="*/ 68982 h 392507"/>
                <a:gd name="connsiteX27" fmla="*/ 27733 w 214201"/>
                <a:gd name="connsiteY27" fmla="*/ 194484 h 392507"/>
                <a:gd name="connsiteX28" fmla="*/ 52679 w 214201"/>
                <a:gd name="connsiteY28" fmla="*/ 245662 h 392507"/>
                <a:gd name="connsiteX29" fmla="*/ 72653 w 214201"/>
                <a:gd name="connsiteY29" fmla="*/ 266065 h 392507"/>
                <a:gd name="connsiteX30" fmla="*/ 106686 w 214201"/>
                <a:gd name="connsiteY30" fmla="*/ 290668 h 392507"/>
                <a:gd name="connsiteX31" fmla="*/ 100771 w 214201"/>
                <a:gd name="connsiteY31" fmla="*/ 306698 h 392507"/>
                <a:gd name="connsiteX32" fmla="*/ 86455 w 214201"/>
                <a:gd name="connsiteY32" fmla="*/ 338073 h 392507"/>
                <a:gd name="connsiteX33" fmla="*/ 17361 w 214201"/>
                <a:gd name="connsiteY33" fmla="*/ 221144 h 392507"/>
                <a:gd name="connsiteX34" fmla="*/ 16932 w 214201"/>
                <a:gd name="connsiteY34" fmla="*/ 219773 h 392507"/>
                <a:gd name="connsiteX35" fmla="*/ 12303 w 214201"/>
                <a:gd name="connsiteY35" fmla="*/ 218830 h 392507"/>
                <a:gd name="connsiteX36" fmla="*/ 10074 w 214201"/>
                <a:gd name="connsiteY36" fmla="*/ 301298 h 392507"/>
                <a:gd name="connsiteX37" fmla="*/ 40249 w 214201"/>
                <a:gd name="connsiteY37" fmla="*/ 330873 h 392507"/>
                <a:gd name="connsiteX38" fmla="*/ 76596 w 214201"/>
                <a:gd name="connsiteY38" fmla="*/ 358648 h 392507"/>
                <a:gd name="connsiteX39" fmla="*/ 77197 w 214201"/>
                <a:gd name="connsiteY39" fmla="*/ 359334 h 392507"/>
                <a:gd name="connsiteX40" fmla="*/ 68024 w 214201"/>
                <a:gd name="connsiteY40" fmla="*/ 388223 h 392507"/>
                <a:gd name="connsiteX41" fmla="*/ 75225 w 214201"/>
                <a:gd name="connsiteY41" fmla="*/ 389680 h 392507"/>
                <a:gd name="connsiteX42" fmla="*/ 83626 w 214201"/>
                <a:gd name="connsiteY42" fmla="*/ 363105 h 392507"/>
                <a:gd name="connsiteX43" fmla="*/ 84397 w 214201"/>
                <a:gd name="connsiteY43" fmla="*/ 362762 h 392507"/>
                <a:gd name="connsiteX44" fmla="*/ 173894 w 214201"/>
                <a:gd name="connsiteY44" fmla="*/ 331901 h 392507"/>
                <a:gd name="connsiteX45" fmla="*/ 214185 w 214201"/>
                <a:gd name="connsiteY45" fmla="*/ 249605 h 39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4201" h="392507">
                  <a:moveTo>
                    <a:pt x="214185" y="249605"/>
                  </a:moveTo>
                  <a:cubicBezTo>
                    <a:pt x="214271" y="249005"/>
                    <a:pt x="214014" y="248405"/>
                    <a:pt x="213671" y="247976"/>
                  </a:cubicBezTo>
                  <a:cubicBezTo>
                    <a:pt x="212814" y="246091"/>
                    <a:pt x="209728" y="245491"/>
                    <a:pt x="208784" y="247805"/>
                  </a:cubicBezTo>
                  <a:cubicBezTo>
                    <a:pt x="196183" y="279781"/>
                    <a:pt x="165922" y="288439"/>
                    <a:pt x="137804" y="302669"/>
                  </a:cubicBezTo>
                  <a:cubicBezTo>
                    <a:pt x="120745" y="311241"/>
                    <a:pt x="107715" y="322900"/>
                    <a:pt x="95542" y="336188"/>
                  </a:cubicBezTo>
                  <a:cubicBezTo>
                    <a:pt x="102314" y="321700"/>
                    <a:pt x="109258" y="307298"/>
                    <a:pt x="114830" y="292297"/>
                  </a:cubicBezTo>
                  <a:cubicBezTo>
                    <a:pt x="115344" y="292125"/>
                    <a:pt x="115859" y="291868"/>
                    <a:pt x="116373" y="291353"/>
                  </a:cubicBezTo>
                  <a:cubicBezTo>
                    <a:pt x="143119" y="265036"/>
                    <a:pt x="177152" y="252692"/>
                    <a:pt x="192839" y="216087"/>
                  </a:cubicBezTo>
                  <a:cubicBezTo>
                    <a:pt x="207670" y="181625"/>
                    <a:pt x="201240" y="135505"/>
                    <a:pt x="189410" y="101044"/>
                  </a:cubicBezTo>
                  <a:cubicBezTo>
                    <a:pt x="189153" y="100272"/>
                    <a:pt x="188553" y="99844"/>
                    <a:pt x="187953" y="99672"/>
                  </a:cubicBezTo>
                  <a:cubicBezTo>
                    <a:pt x="186582" y="98301"/>
                    <a:pt x="183667" y="98644"/>
                    <a:pt x="183324" y="100958"/>
                  </a:cubicBezTo>
                  <a:cubicBezTo>
                    <a:pt x="178524" y="135162"/>
                    <a:pt x="172951" y="164480"/>
                    <a:pt x="155892" y="195084"/>
                  </a:cubicBezTo>
                  <a:cubicBezTo>
                    <a:pt x="144662" y="215315"/>
                    <a:pt x="133689" y="235032"/>
                    <a:pt x="124003" y="255606"/>
                  </a:cubicBezTo>
                  <a:cubicBezTo>
                    <a:pt x="126660" y="238118"/>
                    <a:pt x="127089" y="220116"/>
                    <a:pt x="125460" y="202971"/>
                  </a:cubicBezTo>
                  <a:cubicBezTo>
                    <a:pt x="125631" y="202800"/>
                    <a:pt x="125717" y="202714"/>
                    <a:pt x="125802" y="202456"/>
                  </a:cubicBezTo>
                  <a:cubicBezTo>
                    <a:pt x="141919" y="174510"/>
                    <a:pt x="148348" y="146050"/>
                    <a:pt x="147319" y="113731"/>
                  </a:cubicBezTo>
                  <a:cubicBezTo>
                    <a:pt x="146119" y="75841"/>
                    <a:pt x="129146" y="41379"/>
                    <a:pt x="139861" y="3232"/>
                  </a:cubicBezTo>
                  <a:cubicBezTo>
                    <a:pt x="140204" y="2117"/>
                    <a:pt x="139519" y="1260"/>
                    <a:pt x="138661" y="917"/>
                  </a:cubicBezTo>
                  <a:cubicBezTo>
                    <a:pt x="138061" y="60"/>
                    <a:pt x="137032" y="-369"/>
                    <a:pt x="136004" y="402"/>
                  </a:cubicBezTo>
                  <a:cubicBezTo>
                    <a:pt x="84140" y="42836"/>
                    <a:pt x="77111" y="151365"/>
                    <a:pt x="117058" y="203314"/>
                  </a:cubicBezTo>
                  <a:cubicBezTo>
                    <a:pt x="117402" y="203742"/>
                    <a:pt x="117830" y="204085"/>
                    <a:pt x="118259" y="204343"/>
                  </a:cubicBezTo>
                  <a:cubicBezTo>
                    <a:pt x="117744" y="221059"/>
                    <a:pt x="117058" y="237004"/>
                    <a:pt x="115001" y="252692"/>
                  </a:cubicBezTo>
                  <a:cubicBezTo>
                    <a:pt x="109001" y="235461"/>
                    <a:pt x="96827" y="218744"/>
                    <a:pt x="88598" y="205114"/>
                  </a:cubicBezTo>
                  <a:cubicBezTo>
                    <a:pt x="77025" y="185826"/>
                    <a:pt x="67424" y="166366"/>
                    <a:pt x="63738" y="143992"/>
                  </a:cubicBezTo>
                  <a:cubicBezTo>
                    <a:pt x="59709" y="119560"/>
                    <a:pt x="65538" y="95472"/>
                    <a:pt x="68967" y="71383"/>
                  </a:cubicBezTo>
                  <a:cubicBezTo>
                    <a:pt x="69138" y="70012"/>
                    <a:pt x="68024" y="68897"/>
                    <a:pt x="66824" y="68640"/>
                  </a:cubicBezTo>
                  <a:cubicBezTo>
                    <a:pt x="65795" y="68040"/>
                    <a:pt x="64424" y="67954"/>
                    <a:pt x="63480" y="68982"/>
                  </a:cubicBezTo>
                  <a:cubicBezTo>
                    <a:pt x="35534" y="100358"/>
                    <a:pt x="19332" y="152993"/>
                    <a:pt x="27733" y="194484"/>
                  </a:cubicBezTo>
                  <a:cubicBezTo>
                    <a:pt x="31505" y="213086"/>
                    <a:pt x="41792" y="230403"/>
                    <a:pt x="52679" y="245662"/>
                  </a:cubicBezTo>
                  <a:cubicBezTo>
                    <a:pt x="58251" y="253463"/>
                    <a:pt x="65281" y="260064"/>
                    <a:pt x="72653" y="266065"/>
                  </a:cubicBezTo>
                  <a:cubicBezTo>
                    <a:pt x="83454" y="274980"/>
                    <a:pt x="97856" y="279438"/>
                    <a:pt x="106686" y="290668"/>
                  </a:cubicBezTo>
                  <a:cubicBezTo>
                    <a:pt x="104971" y="295983"/>
                    <a:pt x="103000" y="301298"/>
                    <a:pt x="100771" y="306698"/>
                  </a:cubicBezTo>
                  <a:cubicBezTo>
                    <a:pt x="96313" y="317328"/>
                    <a:pt x="91256" y="327701"/>
                    <a:pt x="86455" y="338073"/>
                  </a:cubicBezTo>
                  <a:cubicBezTo>
                    <a:pt x="81140" y="293496"/>
                    <a:pt x="17103" y="270179"/>
                    <a:pt x="17361" y="221144"/>
                  </a:cubicBezTo>
                  <a:cubicBezTo>
                    <a:pt x="17361" y="220630"/>
                    <a:pt x="17189" y="220116"/>
                    <a:pt x="16932" y="219773"/>
                  </a:cubicBezTo>
                  <a:cubicBezTo>
                    <a:pt x="17017" y="217544"/>
                    <a:pt x="13503" y="216687"/>
                    <a:pt x="12303" y="218830"/>
                  </a:cubicBezTo>
                  <a:cubicBezTo>
                    <a:pt x="-1928" y="244548"/>
                    <a:pt x="-5271" y="275408"/>
                    <a:pt x="10074" y="301298"/>
                  </a:cubicBezTo>
                  <a:cubicBezTo>
                    <a:pt x="17189" y="313385"/>
                    <a:pt x="29190" y="322643"/>
                    <a:pt x="40249" y="330873"/>
                  </a:cubicBezTo>
                  <a:cubicBezTo>
                    <a:pt x="51479" y="339274"/>
                    <a:pt x="69053" y="346560"/>
                    <a:pt x="76596" y="358648"/>
                  </a:cubicBezTo>
                  <a:cubicBezTo>
                    <a:pt x="76768" y="358905"/>
                    <a:pt x="77025" y="359076"/>
                    <a:pt x="77197" y="359334"/>
                  </a:cubicBezTo>
                  <a:cubicBezTo>
                    <a:pt x="73425" y="368677"/>
                    <a:pt x="70167" y="378193"/>
                    <a:pt x="68024" y="388223"/>
                  </a:cubicBezTo>
                  <a:cubicBezTo>
                    <a:pt x="66995" y="392852"/>
                    <a:pt x="74111" y="394309"/>
                    <a:pt x="75225" y="389680"/>
                  </a:cubicBezTo>
                  <a:cubicBezTo>
                    <a:pt x="77282" y="380507"/>
                    <a:pt x="80282" y="371763"/>
                    <a:pt x="83626" y="363105"/>
                  </a:cubicBezTo>
                  <a:cubicBezTo>
                    <a:pt x="83883" y="363020"/>
                    <a:pt x="84140" y="362934"/>
                    <a:pt x="84397" y="362762"/>
                  </a:cubicBezTo>
                  <a:cubicBezTo>
                    <a:pt x="112429" y="348275"/>
                    <a:pt x="149463" y="353761"/>
                    <a:pt x="173894" y="331901"/>
                  </a:cubicBezTo>
                  <a:cubicBezTo>
                    <a:pt x="196611" y="311927"/>
                    <a:pt x="211956" y="279781"/>
                    <a:pt x="214185" y="249605"/>
                  </a:cubicBezTo>
                  <a:close/>
                </a:path>
              </a:pathLst>
            </a:custGeom>
            <a:solidFill>
              <a:srgbClr val="00796B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9" name="任意多边形: 形状 1588">
              <a:extLst>
                <a:ext uri="{FF2B5EF4-FFF2-40B4-BE49-F238E27FC236}">
                  <a16:creationId xmlns:a16="http://schemas.microsoft.com/office/drawing/2014/main" id="{F8F73C97-ADFA-672D-B78F-06FC64E3C63A}"/>
                </a:ext>
              </a:extLst>
            </p:cNvPr>
            <p:cNvSpPr/>
            <p:nvPr/>
          </p:nvSpPr>
          <p:spPr>
            <a:xfrm>
              <a:off x="6915039" y="3653267"/>
              <a:ext cx="264186" cy="325612"/>
            </a:xfrm>
            <a:custGeom>
              <a:avLst/>
              <a:gdLst>
                <a:gd name="connsiteX0" fmla="*/ 149 w 264186"/>
                <a:gd name="connsiteY0" fmla="*/ 209244 h 325612"/>
                <a:gd name="connsiteX1" fmla="*/ 41554 w 264186"/>
                <a:gd name="connsiteY1" fmla="*/ 294369 h 325612"/>
                <a:gd name="connsiteX2" fmla="*/ 41897 w 264186"/>
                <a:gd name="connsiteY2" fmla="*/ 295140 h 325612"/>
                <a:gd name="connsiteX3" fmla="*/ 29038 w 264186"/>
                <a:gd name="connsiteY3" fmla="*/ 319915 h 325612"/>
                <a:gd name="connsiteX4" fmla="*/ 35125 w 264186"/>
                <a:gd name="connsiteY4" fmla="*/ 323944 h 325612"/>
                <a:gd name="connsiteX5" fmla="*/ 49012 w 264186"/>
                <a:gd name="connsiteY5" fmla="*/ 297026 h 325612"/>
                <a:gd name="connsiteX6" fmla="*/ 49955 w 264186"/>
                <a:gd name="connsiteY6" fmla="*/ 297026 h 325612"/>
                <a:gd name="connsiteX7" fmla="*/ 95390 w 264186"/>
                <a:gd name="connsiteY7" fmla="*/ 303113 h 325612"/>
                <a:gd name="connsiteX8" fmla="*/ 137652 w 264186"/>
                <a:gd name="connsiteY8" fmla="*/ 303541 h 325612"/>
                <a:gd name="connsiteX9" fmla="*/ 194402 w 264186"/>
                <a:gd name="connsiteY9" fmla="*/ 243619 h 325612"/>
                <a:gd name="connsiteX10" fmla="*/ 190459 w 264186"/>
                <a:gd name="connsiteY10" fmla="*/ 241048 h 325612"/>
                <a:gd name="connsiteX11" fmla="*/ 189173 w 264186"/>
                <a:gd name="connsiteY11" fmla="*/ 241648 h 325612"/>
                <a:gd name="connsiteX12" fmla="*/ 57585 w 264186"/>
                <a:gd name="connsiteY12" fmla="*/ 275424 h 325612"/>
                <a:gd name="connsiteX13" fmla="*/ 69672 w 264186"/>
                <a:gd name="connsiteY13" fmla="*/ 243105 h 325612"/>
                <a:gd name="connsiteX14" fmla="*/ 76873 w 264186"/>
                <a:gd name="connsiteY14" fmla="*/ 227589 h 325612"/>
                <a:gd name="connsiteX15" fmla="*/ 118364 w 264186"/>
                <a:gd name="connsiteY15" fmla="*/ 234275 h 325612"/>
                <a:gd name="connsiteX16" fmla="*/ 146910 w 264186"/>
                <a:gd name="connsiteY16" fmla="*/ 233933 h 325612"/>
                <a:gd name="connsiteX17" fmla="*/ 200746 w 264186"/>
                <a:gd name="connsiteY17" fmla="*/ 215416 h 325612"/>
                <a:gd name="connsiteX18" fmla="*/ 264182 w 264186"/>
                <a:gd name="connsiteY18" fmla="*/ 101402 h 325612"/>
                <a:gd name="connsiteX19" fmla="*/ 262039 w 264186"/>
                <a:gd name="connsiteY19" fmla="*/ 98830 h 325612"/>
                <a:gd name="connsiteX20" fmla="*/ 258610 w 264186"/>
                <a:gd name="connsiteY20" fmla="*/ 99258 h 325612"/>
                <a:gd name="connsiteX21" fmla="*/ 210947 w 264186"/>
                <a:gd name="connsiteY21" fmla="*/ 154294 h 325612"/>
                <a:gd name="connsiteX22" fmla="*/ 150168 w 264186"/>
                <a:gd name="connsiteY22" fmla="*/ 179926 h 325612"/>
                <a:gd name="connsiteX23" fmla="*/ 97876 w 264186"/>
                <a:gd name="connsiteY23" fmla="*/ 194928 h 325612"/>
                <a:gd name="connsiteX24" fmla="*/ 129765 w 264186"/>
                <a:gd name="connsiteY24" fmla="*/ 158409 h 325612"/>
                <a:gd name="connsiteX25" fmla="*/ 131394 w 264186"/>
                <a:gd name="connsiteY25" fmla="*/ 158494 h 325612"/>
                <a:gd name="connsiteX26" fmla="*/ 261525 w 264186"/>
                <a:gd name="connsiteY26" fmla="*/ 1618 h 325612"/>
                <a:gd name="connsiteX27" fmla="*/ 259296 w 264186"/>
                <a:gd name="connsiteY27" fmla="*/ 160 h 325612"/>
                <a:gd name="connsiteX28" fmla="*/ 256810 w 264186"/>
                <a:gd name="connsiteY28" fmla="*/ 1018 h 325612"/>
                <a:gd name="connsiteX29" fmla="*/ 173399 w 264186"/>
                <a:gd name="connsiteY29" fmla="*/ 73884 h 325612"/>
                <a:gd name="connsiteX30" fmla="*/ 125822 w 264186"/>
                <a:gd name="connsiteY30" fmla="*/ 151894 h 325612"/>
                <a:gd name="connsiteX31" fmla="*/ 125736 w 264186"/>
                <a:gd name="connsiteY31" fmla="*/ 152494 h 325612"/>
                <a:gd name="connsiteX32" fmla="*/ 89560 w 264186"/>
                <a:gd name="connsiteY32" fmla="*/ 190727 h 325612"/>
                <a:gd name="connsiteX33" fmla="*/ 109791 w 264186"/>
                <a:gd name="connsiteY33" fmla="*/ 125405 h 325612"/>
                <a:gd name="connsiteX34" fmla="*/ 157026 w 264186"/>
                <a:gd name="connsiteY34" fmla="*/ 39423 h 325612"/>
                <a:gd name="connsiteX35" fmla="*/ 154711 w 264186"/>
                <a:gd name="connsiteY35" fmla="*/ 35222 h 325612"/>
                <a:gd name="connsiteX36" fmla="*/ 152739 w 264186"/>
                <a:gd name="connsiteY36" fmla="*/ 35136 h 325612"/>
                <a:gd name="connsiteX37" fmla="*/ 68986 w 264186"/>
                <a:gd name="connsiteY37" fmla="*/ 114089 h 325612"/>
                <a:gd name="connsiteX38" fmla="*/ 69844 w 264186"/>
                <a:gd name="connsiteY38" fmla="*/ 221331 h 325612"/>
                <a:gd name="connsiteX39" fmla="*/ 70272 w 264186"/>
                <a:gd name="connsiteY39" fmla="*/ 223045 h 325612"/>
                <a:gd name="connsiteX40" fmla="*/ 52870 w 264186"/>
                <a:gd name="connsiteY40" fmla="*/ 267708 h 325612"/>
                <a:gd name="connsiteX41" fmla="*/ 46698 w 264186"/>
                <a:gd name="connsiteY41" fmla="*/ 214130 h 325612"/>
                <a:gd name="connsiteX42" fmla="*/ 35296 w 264186"/>
                <a:gd name="connsiteY42" fmla="*/ 125148 h 325612"/>
                <a:gd name="connsiteX43" fmla="*/ 31696 w 264186"/>
                <a:gd name="connsiteY43" fmla="*/ 121890 h 325612"/>
                <a:gd name="connsiteX44" fmla="*/ 30239 w 264186"/>
                <a:gd name="connsiteY44" fmla="*/ 122661 h 325612"/>
                <a:gd name="connsiteX45" fmla="*/ 149 w 264186"/>
                <a:gd name="connsiteY45" fmla="*/ 209244 h 32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64186" h="325612">
                  <a:moveTo>
                    <a:pt x="149" y="209244"/>
                  </a:moveTo>
                  <a:cubicBezTo>
                    <a:pt x="1949" y="242076"/>
                    <a:pt x="31953" y="264365"/>
                    <a:pt x="41554" y="294369"/>
                  </a:cubicBezTo>
                  <a:cubicBezTo>
                    <a:pt x="41640" y="294626"/>
                    <a:pt x="41726" y="294883"/>
                    <a:pt x="41897" y="295140"/>
                  </a:cubicBezTo>
                  <a:cubicBezTo>
                    <a:pt x="38125" y="303627"/>
                    <a:pt x="34011" y="311942"/>
                    <a:pt x="29038" y="319915"/>
                  </a:cubicBezTo>
                  <a:cubicBezTo>
                    <a:pt x="26553" y="323944"/>
                    <a:pt x="32639" y="327973"/>
                    <a:pt x="35125" y="323944"/>
                  </a:cubicBezTo>
                  <a:cubicBezTo>
                    <a:pt x="40611" y="315371"/>
                    <a:pt x="45069" y="306285"/>
                    <a:pt x="49012" y="297026"/>
                  </a:cubicBezTo>
                  <a:cubicBezTo>
                    <a:pt x="49270" y="297026"/>
                    <a:pt x="49612" y="297026"/>
                    <a:pt x="49955" y="297026"/>
                  </a:cubicBezTo>
                  <a:cubicBezTo>
                    <a:pt x="63928" y="293854"/>
                    <a:pt x="81416" y="301055"/>
                    <a:pt x="95390" y="303113"/>
                  </a:cubicBezTo>
                  <a:cubicBezTo>
                    <a:pt x="109020" y="305084"/>
                    <a:pt x="124022" y="307056"/>
                    <a:pt x="137652" y="303541"/>
                  </a:cubicBezTo>
                  <a:cubicBezTo>
                    <a:pt x="166798" y="296083"/>
                    <a:pt x="186258" y="271909"/>
                    <a:pt x="194402" y="243619"/>
                  </a:cubicBezTo>
                  <a:cubicBezTo>
                    <a:pt x="195088" y="241305"/>
                    <a:pt x="191916" y="239333"/>
                    <a:pt x="190459" y="241048"/>
                  </a:cubicBezTo>
                  <a:cubicBezTo>
                    <a:pt x="190030" y="241134"/>
                    <a:pt x="189601" y="241219"/>
                    <a:pt x="189173" y="241648"/>
                  </a:cubicBezTo>
                  <a:cubicBezTo>
                    <a:pt x="154626" y="276452"/>
                    <a:pt x="92818" y="247648"/>
                    <a:pt x="57585" y="275424"/>
                  </a:cubicBezTo>
                  <a:cubicBezTo>
                    <a:pt x="61528" y="264708"/>
                    <a:pt x="65300" y="253821"/>
                    <a:pt x="69672" y="243105"/>
                  </a:cubicBezTo>
                  <a:cubicBezTo>
                    <a:pt x="71901" y="237705"/>
                    <a:pt x="74301" y="232561"/>
                    <a:pt x="76873" y="227589"/>
                  </a:cubicBezTo>
                  <a:cubicBezTo>
                    <a:pt x="91018" y="225874"/>
                    <a:pt x="104391" y="232904"/>
                    <a:pt x="118364" y="234275"/>
                  </a:cubicBezTo>
                  <a:cubicBezTo>
                    <a:pt x="127879" y="235218"/>
                    <a:pt x="137480" y="235561"/>
                    <a:pt x="146910" y="233933"/>
                  </a:cubicBezTo>
                  <a:cubicBezTo>
                    <a:pt x="165341" y="230846"/>
                    <a:pt x="184886" y="225874"/>
                    <a:pt x="200746" y="215416"/>
                  </a:cubicBezTo>
                  <a:cubicBezTo>
                    <a:pt x="235979" y="192013"/>
                    <a:pt x="261782" y="143235"/>
                    <a:pt x="264182" y="101402"/>
                  </a:cubicBezTo>
                  <a:cubicBezTo>
                    <a:pt x="264268" y="100030"/>
                    <a:pt x="263153" y="99087"/>
                    <a:pt x="262039" y="98830"/>
                  </a:cubicBezTo>
                  <a:cubicBezTo>
                    <a:pt x="261010" y="98144"/>
                    <a:pt x="259467" y="98144"/>
                    <a:pt x="258610" y="99258"/>
                  </a:cubicBezTo>
                  <a:cubicBezTo>
                    <a:pt x="244037" y="118718"/>
                    <a:pt x="231178" y="139806"/>
                    <a:pt x="210947" y="154294"/>
                  </a:cubicBezTo>
                  <a:cubicBezTo>
                    <a:pt x="192516" y="167496"/>
                    <a:pt x="171942" y="174525"/>
                    <a:pt x="150168" y="179926"/>
                  </a:cubicBezTo>
                  <a:cubicBezTo>
                    <a:pt x="134737" y="183783"/>
                    <a:pt x="114249" y="186955"/>
                    <a:pt x="97876" y="194928"/>
                  </a:cubicBezTo>
                  <a:cubicBezTo>
                    <a:pt x="107477" y="182412"/>
                    <a:pt x="118278" y="170582"/>
                    <a:pt x="129765" y="158409"/>
                  </a:cubicBezTo>
                  <a:cubicBezTo>
                    <a:pt x="130280" y="158494"/>
                    <a:pt x="130794" y="158580"/>
                    <a:pt x="131394" y="158494"/>
                  </a:cubicBezTo>
                  <a:cubicBezTo>
                    <a:pt x="196460" y="150008"/>
                    <a:pt x="268211" y="68312"/>
                    <a:pt x="261525" y="1618"/>
                  </a:cubicBezTo>
                  <a:cubicBezTo>
                    <a:pt x="261439" y="332"/>
                    <a:pt x="260324" y="-97"/>
                    <a:pt x="259296" y="160"/>
                  </a:cubicBezTo>
                  <a:cubicBezTo>
                    <a:pt x="258439" y="-182"/>
                    <a:pt x="257410" y="-11"/>
                    <a:pt x="256810" y="1018"/>
                  </a:cubicBezTo>
                  <a:cubicBezTo>
                    <a:pt x="237436" y="35651"/>
                    <a:pt x="201088" y="47909"/>
                    <a:pt x="173399" y="73884"/>
                  </a:cubicBezTo>
                  <a:cubicBezTo>
                    <a:pt x="149825" y="96001"/>
                    <a:pt x="134223" y="120690"/>
                    <a:pt x="125822" y="151894"/>
                  </a:cubicBezTo>
                  <a:cubicBezTo>
                    <a:pt x="125736" y="152151"/>
                    <a:pt x="125736" y="152322"/>
                    <a:pt x="125736" y="152494"/>
                  </a:cubicBezTo>
                  <a:cubicBezTo>
                    <a:pt x="112535" y="163381"/>
                    <a:pt x="100104" y="176497"/>
                    <a:pt x="89560" y="190727"/>
                  </a:cubicBezTo>
                  <a:cubicBezTo>
                    <a:pt x="97276" y="169296"/>
                    <a:pt x="103448" y="147693"/>
                    <a:pt x="109791" y="125405"/>
                  </a:cubicBezTo>
                  <a:cubicBezTo>
                    <a:pt x="119393" y="91629"/>
                    <a:pt x="136195" y="67026"/>
                    <a:pt x="157026" y="39423"/>
                  </a:cubicBezTo>
                  <a:cubicBezTo>
                    <a:pt x="158483" y="37537"/>
                    <a:pt x="156597" y="35222"/>
                    <a:pt x="154711" y="35222"/>
                  </a:cubicBezTo>
                  <a:cubicBezTo>
                    <a:pt x="154111" y="34879"/>
                    <a:pt x="153425" y="34793"/>
                    <a:pt x="152739" y="35136"/>
                  </a:cubicBezTo>
                  <a:cubicBezTo>
                    <a:pt x="119993" y="51167"/>
                    <a:pt x="82959" y="79199"/>
                    <a:pt x="68986" y="114089"/>
                  </a:cubicBezTo>
                  <a:cubicBezTo>
                    <a:pt x="54242" y="151036"/>
                    <a:pt x="69586" y="183783"/>
                    <a:pt x="69844" y="221331"/>
                  </a:cubicBezTo>
                  <a:cubicBezTo>
                    <a:pt x="69844" y="222017"/>
                    <a:pt x="70015" y="222617"/>
                    <a:pt x="70272" y="223045"/>
                  </a:cubicBezTo>
                  <a:cubicBezTo>
                    <a:pt x="63586" y="237533"/>
                    <a:pt x="58356" y="252706"/>
                    <a:pt x="52870" y="267708"/>
                  </a:cubicBezTo>
                  <a:cubicBezTo>
                    <a:pt x="53641" y="249706"/>
                    <a:pt x="52699" y="232218"/>
                    <a:pt x="46698" y="214130"/>
                  </a:cubicBezTo>
                  <a:cubicBezTo>
                    <a:pt x="36925" y="184212"/>
                    <a:pt x="21580" y="156694"/>
                    <a:pt x="35296" y="125148"/>
                  </a:cubicBezTo>
                  <a:cubicBezTo>
                    <a:pt x="36239" y="122919"/>
                    <a:pt x="33668" y="121204"/>
                    <a:pt x="31696" y="121890"/>
                  </a:cubicBezTo>
                  <a:cubicBezTo>
                    <a:pt x="31096" y="121976"/>
                    <a:pt x="30581" y="122233"/>
                    <a:pt x="30239" y="122661"/>
                  </a:cubicBezTo>
                  <a:cubicBezTo>
                    <a:pt x="10350" y="145464"/>
                    <a:pt x="-1480" y="178983"/>
                    <a:pt x="149" y="209244"/>
                  </a:cubicBezTo>
                  <a:close/>
                </a:path>
              </a:pathLst>
            </a:custGeom>
            <a:solidFill>
              <a:srgbClr val="26A69A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590" name="图形 2">
              <a:extLst>
                <a:ext uri="{FF2B5EF4-FFF2-40B4-BE49-F238E27FC236}">
                  <a16:creationId xmlns:a16="http://schemas.microsoft.com/office/drawing/2014/main" id="{91DB09A8-9303-4A46-C382-503C3AF3B2E7}"/>
                </a:ext>
              </a:extLst>
            </p:cNvPr>
            <p:cNvGrpSpPr/>
            <p:nvPr/>
          </p:nvGrpSpPr>
          <p:grpSpPr>
            <a:xfrm>
              <a:off x="7016417" y="3886262"/>
              <a:ext cx="773469" cy="402575"/>
              <a:chOff x="7016417" y="3886262"/>
              <a:chExt cx="773469" cy="402575"/>
            </a:xfrm>
          </p:grpSpPr>
          <p:sp>
            <p:nvSpPr>
              <p:cNvPr id="1690" name="任意多边形: 形状 1689">
                <a:extLst>
                  <a:ext uri="{FF2B5EF4-FFF2-40B4-BE49-F238E27FC236}">
                    <a16:creationId xmlns:a16="http://schemas.microsoft.com/office/drawing/2014/main" id="{177603D5-D70F-4947-C176-A2F5A94CA25F}"/>
                  </a:ext>
                </a:extLst>
              </p:cNvPr>
              <p:cNvSpPr/>
              <p:nvPr/>
            </p:nvSpPr>
            <p:spPr>
              <a:xfrm>
                <a:off x="7075498" y="3886262"/>
                <a:ext cx="714388" cy="402575"/>
              </a:xfrm>
              <a:custGeom>
                <a:avLst/>
                <a:gdLst>
                  <a:gd name="connsiteX0" fmla="*/ 164930 w 714388"/>
                  <a:gd name="connsiteY0" fmla="*/ 395101 h 402575"/>
                  <a:gd name="connsiteX1" fmla="*/ 252627 w 714388"/>
                  <a:gd name="connsiteY1" fmla="*/ 369727 h 402575"/>
                  <a:gd name="connsiteX2" fmla="*/ 256142 w 714388"/>
                  <a:gd name="connsiteY2" fmla="*/ 362183 h 402575"/>
                  <a:gd name="connsiteX3" fmla="*/ 218251 w 714388"/>
                  <a:gd name="connsiteY3" fmla="*/ 283488 h 402575"/>
                  <a:gd name="connsiteX4" fmla="*/ 266086 w 714388"/>
                  <a:gd name="connsiteY4" fmla="*/ 333294 h 402575"/>
                  <a:gd name="connsiteX5" fmla="*/ 316749 w 714388"/>
                  <a:gd name="connsiteY5" fmla="*/ 351039 h 402575"/>
                  <a:gd name="connsiteX6" fmla="*/ 396816 w 714388"/>
                  <a:gd name="connsiteY6" fmla="*/ 322321 h 402575"/>
                  <a:gd name="connsiteX7" fmla="*/ 510402 w 714388"/>
                  <a:gd name="connsiteY7" fmla="*/ 281687 h 402575"/>
                  <a:gd name="connsiteX8" fmla="*/ 513145 w 714388"/>
                  <a:gd name="connsiteY8" fmla="*/ 273115 h 402575"/>
                  <a:gd name="connsiteX9" fmla="*/ 480827 w 714388"/>
                  <a:gd name="connsiteY9" fmla="*/ 224166 h 402575"/>
                  <a:gd name="connsiteX10" fmla="*/ 475169 w 714388"/>
                  <a:gd name="connsiteY10" fmla="*/ 214650 h 402575"/>
                  <a:gd name="connsiteX11" fmla="*/ 548978 w 714388"/>
                  <a:gd name="connsiteY11" fmla="*/ 248940 h 402575"/>
                  <a:gd name="connsiteX12" fmla="*/ 620816 w 714388"/>
                  <a:gd name="connsiteY12" fmla="*/ 195962 h 402575"/>
                  <a:gd name="connsiteX13" fmla="*/ 711341 w 714388"/>
                  <a:gd name="connsiteY13" fmla="*/ 130726 h 402575"/>
                  <a:gd name="connsiteX14" fmla="*/ 712627 w 714388"/>
                  <a:gd name="connsiteY14" fmla="*/ 129526 h 402575"/>
                  <a:gd name="connsiteX15" fmla="*/ 711770 w 714388"/>
                  <a:gd name="connsiteY15" fmla="*/ 122753 h 402575"/>
                  <a:gd name="connsiteX16" fmla="*/ 525832 w 714388"/>
                  <a:gd name="connsiteY16" fmla="*/ 15168 h 402575"/>
                  <a:gd name="connsiteX17" fmla="*/ 498401 w 714388"/>
                  <a:gd name="connsiteY17" fmla="*/ 33685 h 402575"/>
                  <a:gd name="connsiteX18" fmla="*/ 452195 w 714388"/>
                  <a:gd name="connsiteY18" fmla="*/ 98665 h 402575"/>
                  <a:gd name="connsiteX19" fmla="*/ 477912 w 714388"/>
                  <a:gd name="connsiteY19" fmla="*/ 14568 h 402575"/>
                  <a:gd name="connsiteX20" fmla="*/ 473883 w 714388"/>
                  <a:gd name="connsiteY20" fmla="*/ 6510 h 402575"/>
                  <a:gd name="connsiteX21" fmla="*/ 340924 w 714388"/>
                  <a:gd name="connsiteY21" fmla="*/ 938 h 402575"/>
                  <a:gd name="connsiteX22" fmla="*/ 220994 w 714388"/>
                  <a:gd name="connsiteY22" fmla="*/ 25970 h 402575"/>
                  <a:gd name="connsiteX23" fmla="*/ 182675 w 714388"/>
                  <a:gd name="connsiteY23" fmla="*/ 59574 h 402575"/>
                  <a:gd name="connsiteX24" fmla="*/ 184733 w 714388"/>
                  <a:gd name="connsiteY24" fmla="*/ 149671 h 402575"/>
                  <a:gd name="connsiteX25" fmla="*/ 172560 w 714388"/>
                  <a:gd name="connsiteY25" fmla="*/ 123182 h 402575"/>
                  <a:gd name="connsiteX26" fmla="*/ 148043 w 714388"/>
                  <a:gd name="connsiteY26" fmla="*/ 58802 h 402575"/>
                  <a:gd name="connsiteX27" fmla="*/ 139041 w 714388"/>
                  <a:gd name="connsiteY27" fmla="*/ 55888 h 402575"/>
                  <a:gd name="connsiteX28" fmla="*/ 49373 w 714388"/>
                  <a:gd name="connsiteY28" fmla="*/ 102779 h 402575"/>
                  <a:gd name="connsiteX29" fmla="*/ 6425 w 714388"/>
                  <a:gd name="connsiteY29" fmla="*/ 140498 h 402575"/>
                  <a:gd name="connsiteX30" fmla="*/ 595 w 714388"/>
                  <a:gd name="connsiteY30" fmla="*/ 225452 h 402575"/>
                  <a:gd name="connsiteX31" fmla="*/ 2739 w 714388"/>
                  <a:gd name="connsiteY31" fmla="*/ 321207 h 402575"/>
                  <a:gd name="connsiteX32" fmla="*/ 3510 w 714388"/>
                  <a:gd name="connsiteY32" fmla="*/ 323435 h 402575"/>
                  <a:gd name="connsiteX33" fmla="*/ 4968 w 714388"/>
                  <a:gd name="connsiteY33" fmla="*/ 325321 h 402575"/>
                  <a:gd name="connsiteX34" fmla="*/ 63517 w 714388"/>
                  <a:gd name="connsiteY34" fmla="*/ 365612 h 402575"/>
                  <a:gd name="connsiteX35" fmla="*/ 117267 w 714388"/>
                  <a:gd name="connsiteY35" fmla="*/ 399302 h 402575"/>
                  <a:gd name="connsiteX36" fmla="*/ 164930 w 714388"/>
                  <a:gd name="connsiteY36" fmla="*/ 395101 h 40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14388" h="402575">
                    <a:moveTo>
                      <a:pt x="164930" y="395101"/>
                    </a:moveTo>
                    <a:cubicBezTo>
                      <a:pt x="193391" y="384472"/>
                      <a:pt x="222452" y="373499"/>
                      <a:pt x="252627" y="369727"/>
                    </a:cubicBezTo>
                    <a:cubicBezTo>
                      <a:pt x="255884" y="369298"/>
                      <a:pt x="257770" y="364926"/>
                      <a:pt x="256142" y="362183"/>
                    </a:cubicBezTo>
                    <a:cubicBezTo>
                      <a:pt x="241397" y="336894"/>
                      <a:pt x="228966" y="310577"/>
                      <a:pt x="218251" y="283488"/>
                    </a:cubicBezTo>
                    <a:cubicBezTo>
                      <a:pt x="233853" y="300461"/>
                      <a:pt x="249369" y="317520"/>
                      <a:pt x="266086" y="333294"/>
                    </a:cubicBezTo>
                    <a:cubicBezTo>
                      <a:pt x="281087" y="347438"/>
                      <a:pt x="296433" y="353696"/>
                      <a:pt x="316749" y="351039"/>
                    </a:cubicBezTo>
                    <a:cubicBezTo>
                      <a:pt x="343495" y="347524"/>
                      <a:pt x="372042" y="332522"/>
                      <a:pt x="396816" y="322321"/>
                    </a:cubicBezTo>
                    <a:cubicBezTo>
                      <a:pt x="434192" y="306976"/>
                      <a:pt x="470625" y="290003"/>
                      <a:pt x="510402" y="281687"/>
                    </a:cubicBezTo>
                    <a:cubicBezTo>
                      <a:pt x="514088" y="280916"/>
                      <a:pt x="515974" y="275944"/>
                      <a:pt x="513145" y="273115"/>
                    </a:cubicBezTo>
                    <a:cubicBezTo>
                      <a:pt x="498743" y="258970"/>
                      <a:pt x="490342" y="241740"/>
                      <a:pt x="480827" y="224166"/>
                    </a:cubicBezTo>
                    <a:cubicBezTo>
                      <a:pt x="479112" y="220908"/>
                      <a:pt x="477140" y="217822"/>
                      <a:pt x="475169" y="214650"/>
                    </a:cubicBezTo>
                    <a:cubicBezTo>
                      <a:pt x="498143" y="238139"/>
                      <a:pt x="526947" y="259913"/>
                      <a:pt x="548978" y="248940"/>
                    </a:cubicBezTo>
                    <a:cubicBezTo>
                      <a:pt x="575210" y="235910"/>
                      <a:pt x="596727" y="212507"/>
                      <a:pt x="620816" y="195962"/>
                    </a:cubicBezTo>
                    <a:cubicBezTo>
                      <a:pt x="651420" y="174960"/>
                      <a:pt x="680137" y="150700"/>
                      <a:pt x="711341" y="130726"/>
                    </a:cubicBezTo>
                    <a:cubicBezTo>
                      <a:pt x="711856" y="130383"/>
                      <a:pt x="712284" y="129954"/>
                      <a:pt x="712627" y="129526"/>
                    </a:cubicBezTo>
                    <a:cubicBezTo>
                      <a:pt x="714942" y="127811"/>
                      <a:pt x="715285" y="123868"/>
                      <a:pt x="711770" y="122753"/>
                    </a:cubicBezTo>
                    <a:cubicBezTo>
                      <a:pt x="642933" y="101322"/>
                      <a:pt x="587983" y="49201"/>
                      <a:pt x="525832" y="15168"/>
                    </a:cubicBezTo>
                    <a:cubicBezTo>
                      <a:pt x="513917" y="8653"/>
                      <a:pt x="504058" y="25970"/>
                      <a:pt x="498401" y="33685"/>
                    </a:cubicBezTo>
                    <a:cubicBezTo>
                      <a:pt x="482370" y="55545"/>
                      <a:pt x="464196" y="74833"/>
                      <a:pt x="452195" y="98665"/>
                    </a:cubicBezTo>
                    <a:cubicBezTo>
                      <a:pt x="450137" y="69604"/>
                      <a:pt x="460596" y="35399"/>
                      <a:pt x="477912" y="14568"/>
                    </a:cubicBezTo>
                    <a:cubicBezTo>
                      <a:pt x="480570" y="11397"/>
                      <a:pt x="477398" y="6767"/>
                      <a:pt x="473883" y="6510"/>
                    </a:cubicBezTo>
                    <a:cubicBezTo>
                      <a:pt x="429563" y="3081"/>
                      <a:pt x="385500" y="-2148"/>
                      <a:pt x="340924" y="938"/>
                    </a:cubicBezTo>
                    <a:cubicBezTo>
                      <a:pt x="300376" y="3767"/>
                      <a:pt x="259828" y="14654"/>
                      <a:pt x="220994" y="25970"/>
                    </a:cubicBezTo>
                    <a:cubicBezTo>
                      <a:pt x="200763" y="31885"/>
                      <a:pt x="185419" y="35314"/>
                      <a:pt x="182675" y="59574"/>
                    </a:cubicBezTo>
                    <a:cubicBezTo>
                      <a:pt x="179503" y="87949"/>
                      <a:pt x="179932" y="119924"/>
                      <a:pt x="184733" y="149671"/>
                    </a:cubicBezTo>
                    <a:cubicBezTo>
                      <a:pt x="180446" y="141013"/>
                      <a:pt x="176674" y="132011"/>
                      <a:pt x="172560" y="123182"/>
                    </a:cubicBezTo>
                    <a:cubicBezTo>
                      <a:pt x="162787" y="101922"/>
                      <a:pt x="152672" y="82034"/>
                      <a:pt x="148043" y="58802"/>
                    </a:cubicBezTo>
                    <a:cubicBezTo>
                      <a:pt x="147185" y="54688"/>
                      <a:pt x="142128" y="53316"/>
                      <a:pt x="139041" y="55888"/>
                    </a:cubicBezTo>
                    <a:cubicBezTo>
                      <a:pt x="113753" y="77319"/>
                      <a:pt x="78262" y="87006"/>
                      <a:pt x="49373" y="102779"/>
                    </a:cubicBezTo>
                    <a:cubicBezTo>
                      <a:pt x="31370" y="112552"/>
                      <a:pt x="13625" y="120267"/>
                      <a:pt x="6425" y="140498"/>
                    </a:cubicBezTo>
                    <a:cubicBezTo>
                      <a:pt x="-2748" y="166216"/>
                      <a:pt x="1367" y="198705"/>
                      <a:pt x="595" y="225452"/>
                    </a:cubicBezTo>
                    <a:cubicBezTo>
                      <a:pt x="-348" y="257427"/>
                      <a:pt x="-519" y="289317"/>
                      <a:pt x="2739" y="321207"/>
                    </a:cubicBezTo>
                    <a:cubicBezTo>
                      <a:pt x="2824" y="322150"/>
                      <a:pt x="3081" y="322921"/>
                      <a:pt x="3510" y="323435"/>
                    </a:cubicBezTo>
                    <a:cubicBezTo>
                      <a:pt x="3853" y="324121"/>
                      <a:pt x="4367" y="324721"/>
                      <a:pt x="4968" y="325321"/>
                    </a:cubicBezTo>
                    <a:cubicBezTo>
                      <a:pt x="23226" y="340323"/>
                      <a:pt x="43886" y="352411"/>
                      <a:pt x="63517" y="365612"/>
                    </a:cubicBezTo>
                    <a:cubicBezTo>
                      <a:pt x="81177" y="377442"/>
                      <a:pt x="97721" y="390558"/>
                      <a:pt x="117267" y="399302"/>
                    </a:cubicBezTo>
                    <a:cubicBezTo>
                      <a:pt x="132783" y="406331"/>
                      <a:pt x="150186" y="400674"/>
                      <a:pt x="164930" y="39510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1" name="任意多边形: 形状 1690">
                <a:extLst>
                  <a:ext uri="{FF2B5EF4-FFF2-40B4-BE49-F238E27FC236}">
                    <a16:creationId xmlns:a16="http://schemas.microsoft.com/office/drawing/2014/main" id="{5A0564C6-C8D1-7B77-32A7-EC76E6B53D7B}"/>
                  </a:ext>
                </a:extLst>
              </p:cNvPr>
              <p:cNvSpPr/>
              <p:nvPr/>
            </p:nvSpPr>
            <p:spPr>
              <a:xfrm>
                <a:off x="7605023" y="4020657"/>
                <a:ext cx="47803" cy="32416"/>
              </a:xfrm>
              <a:custGeom>
                <a:avLst/>
                <a:gdLst>
                  <a:gd name="connsiteX0" fmla="*/ 47057 w 47803"/>
                  <a:gd name="connsiteY0" fmla="*/ 27535 h 32416"/>
                  <a:gd name="connsiteX1" fmla="*/ 6509 w 47803"/>
                  <a:gd name="connsiteY1" fmla="*/ 531 h 32416"/>
                  <a:gd name="connsiteX2" fmla="*/ 1880 w 47803"/>
                  <a:gd name="connsiteY2" fmla="*/ 7475 h 32416"/>
                  <a:gd name="connsiteX3" fmla="*/ 43885 w 47803"/>
                  <a:gd name="connsiteY3" fmla="*/ 32164 h 32416"/>
                  <a:gd name="connsiteX4" fmla="*/ 47057 w 47803"/>
                  <a:gd name="connsiteY4" fmla="*/ 27535 h 3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803" h="32416">
                    <a:moveTo>
                      <a:pt x="47057" y="27535"/>
                    </a:moveTo>
                    <a:cubicBezTo>
                      <a:pt x="35398" y="16819"/>
                      <a:pt x="20654" y="7646"/>
                      <a:pt x="6509" y="531"/>
                    </a:cubicBezTo>
                    <a:cubicBezTo>
                      <a:pt x="1880" y="-1869"/>
                      <a:pt x="-2664" y="4474"/>
                      <a:pt x="1880" y="7475"/>
                    </a:cubicBezTo>
                    <a:cubicBezTo>
                      <a:pt x="15339" y="16133"/>
                      <a:pt x="29483" y="25306"/>
                      <a:pt x="43885" y="32164"/>
                    </a:cubicBezTo>
                    <a:cubicBezTo>
                      <a:pt x="46543" y="33450"/>
                      <a:pt x="49114" y="29506"/>
                      <a:pt x="47057" y="2753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2" name="任意多边形: 形状 1691">
                <a:extLst>
                  <a:ext uri="{FF2B5EF4-FFF2-40B4-BE49-F238E27FC236}">
                    <a16:creationId xmlns:a16="http://schemas.microsoft.com/office/drawing/2014/main" id="{8D85ABAC-95F9-E419-EF73-38F8E80C539E}"/>
                  </a:ext>
                </a:extLst>
              </p:cNvPr>
              <p:cNvSpPr/>
              <p:nvPr/>
            </p:nvSpPr>
            <p:spPr>
              <a:xfrm>
                <a:off x="7577754" y="4023570"/>
                <a:ext cx="48159" cy="39711"/>
              </a:xfrm>
              <a:custGeom>
                <a:avLst/>
                <a:gdLst>
                  <a:gd name="connsiteX0" fmla="*/ 47150 w 48159"/>
                  <a:gd name="connsiteY0" fmla="*/ 34565 h 39711"/>
                  <a:gd name="connsiteX1" fmla="*/ 7717 w 48159"/>
                  <a:gd name="connsiteY1" fmla="*/ 1218 h 39711"/>
                  <a:gd name="connsiteX2" fmla="*/ 1288 w 48159"/>
                  <a:gd name="connsiteY2" fmla="*/ 6962 h 39711"/>
                  <a:gd name="connsiteX3" fmla="*/ 43036 w 48159"/>
                  <a:gd name="connsiteY3" fmla="*/ 39280 h 39711"/>
                  <a:gd name="connsiteX4" fmla="*/ 47150 w 48159"/>
                  <a:gd name="connsiteY4" fmla="*/ 34565 h 3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59" h="39711">
                    <a:moveTo>
                      <a:pt x="47150" y="34565"/>
                    </a:moveTo>
                    <a:cubicBezTo>
                      <a:pt x="34377" y="22992"/>
                      <a:pt x="20490" y="12791"/>
                      <a:pt x="7717" y="1218"/>
                    </a:cubicBezTo>
                    <a:cubicBezTo>
                      <a:pt x="3602" y="-2468"/>
                      <a:pt x="-2741" y="3018"/>
                      <a:pt x="1288" y="6962"/>
                    </a:cubicBezTo>
                    <a:cubicBezTo>
                      <a:pt x="13546" y="19049"/>
                      <a:pt x="27862" y="31051"/>
                      <a:pt x="43036" y="39280"/>
                    </a:cubicBezTo>
                    <a:cubicBezTo>
                      <a:pt x="46036" y="40995"/>
                      <a:pt x="50065" y="37223"/>
                      <a:pt x="47150" y="3456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3" name="任意多边形: 形状 1692">
                <a:extLst>
                  <a:ext uri="{FF2B5EF4-FFF2-40B4-BE49-F238E27FC236}">
                    <a16:creationId xmlns:a16="http://schemas.microsoft.com/office/drawing/2014/main" id="{3E68D4C0-E413-271C-B0BB-F2B82E87EC57}"/>
                  </a:ext>
                </a:extLst>
              </p:cNvPr>
              <p:cNvSpPr/>
              <p:nvPr/>
            </p:nvSpPr>
            <p:spPr>
              <a:xfrm>
                <a:off x="7377836" y="4071223"/>
                <a:ext cx="111448" cy="55508"/>
              </a:xfrm>
              <a:custGeom>
                <a:avLst/>
                <a:gdLst>
                  <a:gd name="connsiteX0" fmla="*/ 109909 w 111448"/>
                  <a:gd name="connsiteY0" fmla="*/ 49663 h 55508"/>
                  <a:gd name="connsiteX1" fmla="*/ 6867 w 111448"/>
                  <a:gd name="connsiteY1" fmla="*/ 886 h 55508"/>
                  <a:gd name="connsiteX2" fmla="*/ 1809 w 111448"/>
                  <a:gd name="connsiteY2" fmla="*/ 8601 h 55508"/>
                  <a:gd name="connsiteX3" fmla="*/ 107166 w 111448"/>
                  <a:gd name="connsiteY3" fmla="*/ 55407 h 55508"/>
                  <a:gd name="connsiteX4" fmla="*/ 109909 w 111448"/>
                  <a:gd name="connsiteY4" fmla="*/ 49663 h 5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8" h="55508">
                    <a:moveTo>
                      <a:pt x="109909" y="49663"/>
                    </a:moveTo>
                    <a:cubicBezTo>
                      <a:pt x="75876" y="31575"/>
                      <a:pt x="39443" y="22574"/>
                      <a:pt x="6867" y="886"/>
                    </a:cubicBezTo>
                    <a:cubicBezTo>
                      <a:pt x="1724" y="-2543"/>
                      <a:pt x="-2563" y="4829"/>
                      <a:pt x="1809" y="8601"/>
                    </a:cubicBezTo>
                    <a:cubicBezTo>
                      <a:pt x="29928" y="32775"/>
                      <a:pt x="71761" y="46491"/>
                      <a:pt x="107166" y="55407"/>
                    </a:cubicBezTo>
                    <a:cubicBezTo>
                      <a:pt x="110423" y="56264"/>
                      <a:pt x="113338" y="51464"/>
                      <a:pt x="109909" y="4966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4" name="任意多边形: 形状 1693">
                <a:extLst>
                  <a:ext uri="{FF2B5EF4-FFF2-40B4-BE49-F238E27FC236}">
                    <a16:creationId xmlns:a16="http://schemas.microsoft.com/office/drawing/2014/main" id="{F43EE177-96C7-786C-3D11-99DAC24C0296}"/>
                  </a:ext>
                </a:extLst>
              </p:cNvPr>
              <p:cNvSpPr/>
              <p:nvPr/>
            </p:nvSpPr>
            <p:spPr>
              <a:xfrm>
                <a:off x="7343348" y="4082558"/>
                <a:ext cx="71279" cy="43292"/>
              </a:xfrm>
              <a:custGeom>
                <a:avLst/>
                <a:gdLst>
                  <a:gd name="connsiteX0" fmla="*/ 69901 w 71279"/>
                  <a:gd name="connsiteY0" fmla="*/ 38243 h 43292"/>
                  <a:gd name="connsiteX1" fmla="*/ 38183 w 71279"/>
                  <a:gd name="connsiteY1" fmla="*/ 20755 h 43292"/>
                  <a:gd name="connsiteX2" fmla="*/ 6465 w 71279"/>
                  <a:gd name="connsiteY2" fmla="*/ 523 h 43292"/>
                  <a:gd name="connsiteX3" fmla="*/ 1836 w 71279"/>
                  <a:gd name="connsiteY3" fmla="*/ 7467 h 43292"/>
                  <a:gd name="connsiteX4" fmla="*/ 67415 w 71279"/>
                  <a:gd name="connsiteY4" fmla="*/ 43215 h 43292"/>
                  <a:gd name="connsiteX5" fmla="*/ 69901 w 71279"/>
                  <a:gd name="connsiteY5" fmla="*/ 38243 h 4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279" h="43292">
                    <a:moveTo>
                      <a:pt x="69901" y="38243"/>
                    </a:moveTo>
                    <a:cubicBezTo>
                      <a:pt x="59186" y="32585"/>
                      <a:pt x="48470" y="27184"/>
                      <a:pt x="38183" y="20755"/>
                    </a:cubicBezTo>
                    <a:cubicBezTo>
                      <a:pt x="27639" y="14154"/>
                      <a:pt x="17695" y="6010"/>
                      <a:pt x="6465" y="523"/>
                    </a:cubicBezTo>
                    <a:cubicBezTo>
                      <a:pt x="1664" y="-1791"/>
                      <a:pt x="-2536" y="4124"/>
                      <a:pt x="1836" y="7467"/>
                    </a:cubicBezTo>
                    <a:cubicBezTo>
                      <a:pt x="20095" y="21612"/>
                      <a:pt x="44527" y="38243"/>
                      <a:pt x="67415" y="43215"/>
                    </a:cubicBezTo>
                    <a:cubicBezTo>
                      <a:pt x="70330" y="43900"/>
                      <a:pt x="72988" y="39871"/>
                      <a:pt x="69901" y="3824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5" name="任意多边形: 形状 1694">
                <a:extLst>
                  <a:ext uri="{FF2B5EF4-FFF2-40B4-BE49-F238E27FC236}">
                    <a16:creationId xmlns:a16="http://schemas.microsoft.com/office/drawing/2014/main" id="{F41BCCC9-7DA5-28BF-4741-DA960DADECC3}"/>
                  </a:ext>
                </a:extLst>
              </p:cNvPr>
              <p:cNvSpPr/>
              <p:nvPr/>
            </p:nvSpPr>
            <p:spPr>
              <a:xfrm>
                <a:off x="7303613" y="4097633"/>
                <a:ext cx="62208" cy="41216"/>
              </a:xfrm>
              <a:custGeom>
                <a:avLst/>
                <a:gdLst>
                  <a:gd name="connsiteX0" fmla="*/ 60859 w 62208"/>
                  <a:gd name="connsiteY0" fmla="*/ 35426 h 41216"/>
                  <a:gd name="connsiteX1" fmla="*/ 34884 w 62208"/>
                  <a:gd name="connsiteY1" fmla="*/ 19738 h 41216"/>
                  <a:gd name="connsiteX2" fmla="*/ 5909 w 62208"/>
                  <a:gd name="connsiteY2" fmla="*/ 536 h 41216"/>
                  <a:gd name="connsiteX3" fmla="*/ 937 w 62208"/>
                  <a:gd name="connsiteY3" fmla="*/ 6280 h 41216"/>
                  <a:gd name="connsiteX4" fmla="*/ 26569 w 62208"/>
                  <a:gd name="connsiteY4" fmla="*/ 25311 h 41216"/>
                  <a:gd name="connsiteX5" fmla="*/ 58201 w 62208"/>
                  <a:gd name="connsiteY5" fmla="*/ 40998 h 41216"/>
                  <a:gd name="connsiteX6" fmla="*/ 60859 w 62208"/>
                  <a:gd name="connsiteY6" fmla="*/ 35426 h 4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08" h="41216">
                    <a:moveTo>
                      <a:pt x="60859" y="35426"/>
                    </a:moveTo>
                    <a:cubicBezTo>
                      <a:pt x="52886" y="29340"/>
                      <a:pt x="43543" y="24796"/>
                      <a:pt x="34884" y="19738"/>
                    </a:cubicBezTo>
                    <a:cubicBezTo>
                      <a:pt x="24855" y="13995"/>
                      <a:pt x="16025" y="5937"/>
                      <a:pt x="5909" y="536"/>
                    </a:cubicBezTo>
                    <a:cubicBezTo>
                      <a:pt x="1966" y="-1521"/>
                      <a:pt x="-1806" y="2765"/>
                      <a:pt x="937" y="6280"/>
                    </a:cubicBezTo>
                    <a:cubicBezTo>
                      <a:pt x="7281" y="14680"/>
                      <a:pt x="17654" y="20081"/>
                      <a:pt x="26569" y="25311"/>
                    </a:cubicBezTo>
                    <a:cubicBezTo>
                      <a:pt x="36513" y="31226"/>
                      <a:pt x="47229" y="37140"/>
                      <a:pt x="58201" y="40998"/>
                    </a:cubicBezTo>
                    <a:cubicBezTo>
                      <a:pt x="61716" y="42284"/>
                      <a:pt x="63688" y="37569"/>
                      <a:pt x="60859" y="3542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6" name="任意多边形: 形状 1695">
                <a:extLst>
                  <a:ext uri="{FF2B5EF4-FFF2-40B4-BE49-F238E27FC236}">
                    <a16:creationId xmlns:a16="http://schemas.microsoft.com/office/drawing/2014/main" id="{4362BA8A-B3CD-2662-B420-7FAC64FF9E0D}"/>
                  </a:ext>
                </a:extLst>
              </p:cNvPr>
              <p:cNvSpPr/>
              <p:nvPr/>
            </p:nvSpPr>
            <p:spPr>
              <a:xfrm>
                <a:off x="7159689" y="4165997"/>
                <a:ext cx="76357" cy="27613"/>
              </a:xfrm>
              <a:custGeom>
                <a:avLst/>
                <a:gdLst>
                  <a:gd name="connsiteX0" fmla="*/ 73023 w 76357"/>
                  <a:gd name="connsiteY0" fmla="*/ 27584 h 27613"/>
                  <a:gd name="connsiteX1" fmla="*/ 74224 w 76357"/>
                  <a:gd name="connsiteY1" fmla="*/ 21412 h 27613"/>
                  <a:gd name="connsiteX2" fmla="*/ 39077 w 76357"/>
                  <a:gd name="connsiteY2" fmla="*/ 12753 h 27613"/>
                  <a:gd name="connsiteX3" fmla="*/ 4872 w 76357"/>
                  <a:gd name="connsiteY3" fmla="*/ 152 h 27613"/>
                  <a:gd name="connsiteX4" fmla="*/ 1615 w 76357"/>
                  <a:gd name="connsiteY4" fmla="*/ 6753 h 27613"/>
                  <a:gd name="connsiteX5" fmla="*/ 73023 w 76357"/>
                  <a:gd name="connsiteY5" fmla="*/ 27584 h 2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357" h="27613">
                    <a:moveTo>
                      <a:pt x="73023" y="27584"/>
                    </a:moveTo>
                    <a:cubicBezTo>
                      <a:pt x="76367" y="27498"/>
                      <a:pt x="77910" y="22354"/>
                      <a:pt x="74224" y="21412"/>
                    </a:cubicBezTo>
                    <a:cubicBezTo>
                      <a:pt x="62479" y="18411"/>
                      <a:pt x="50649" y="16354"/>
                      <a:pt x="39077" y="12753"/>
                    </a:cubicBezTo>
                    <a:cubicBezTo>
                      <a:pt x="27503" y="9153"/>
                      <a:pt x="16531" y="3323"/>
                      <a:pt x="4872" y="152"/>
                    </a:cubicBezTo>
                    <a:cubicBezTo>
                      <a:pt x="843" y="-963"/>
                      <a:pt x="-1900" y="4352"/>
                      <a:pt x="1615" y="6753"/>
                    </a:cubicBezTo>
                    <a:cubicBezTo>
                      <a:pt x="20646" y="19526"/>
                      <a:pt x="49963" y="28184"/>
                      <a:pt x="73023" y="2758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7" name="任意多边形: 形状 1696">
                <a:extLst>
                  <a:ext uri="{FF2B5EF4-FFF2-40B4-BE49-F238E27FC236}">
                    <a16:creationId xmlns:a16="http://schemas.microsoft.com/office/drawing/2014/main" id="{1771A2F1-797F-A2BE-D8F7-106BF740B3E2}"/>
                  </a:ext>
                </a:extLst>
              </p:cNvPr>
              <p:cNvSpPr/>
              <p:nvPr/>
            </p:nvSpPr>
            <p:spPr>
              <a:xfrm>
                <a:off x="7130283" y="4180464"/>
                <a:ext cx="59212" cy="21861"/>
              </a:xfrm>
              <a:custGeom>
                <a:avLst/>
                <a:gdLst>
                  <a:gd name="connsiteX0" fmla="*/ 56310 w 59212"/>
                  <a:gd name="connsiteY0" fmla="*/ 21860 h 21861"/>
                  <a:gd name="connsiteX1" fmla="*/ 57339 w 59212"/>
                  <a:gd name="connsiteY1" fmla="*/ 16459 h 21861"/>
                  <a:gd name="connsiteX2" fmla="*/ 32650 w 59212"/>
                  <a:gd name="connsiteY2" fmla="*/ 10459 h 21861"/>
                  <a:gd name="connsiteX3" fmla="*/ 4790 w 59212"/>
                  <a:gd name="connsiteY3" fmla="*/ 172 h 21861"/>
                  <a:gd name="connsiteX4" fmla="*/ 1618 w 59212"/>
                  <a:gd name="connsiteY4" fmla="*/ 6687 h 21861"/>
                  <a:gd name="connsiteX5" fmla="*/ 56310 w 59212"/>
                  <a:gd name="connsiteY5" fmla="*/ 21860 h 2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212" h="21861">
                    <a:moveTo>
                      <a:pt x="56310" y="21860"/>
                    </a:moveTo>
                    <a:cubicBezTo>
                      <a:pt x="59310" y="21946"/>
                      <a:pt x="60511" y="17145"/>
                      <a:pt x="57339" y="16459"/>
                    </a:cubicBezTo>
                    <a:cubicBezTo>
                      <a:pt x="49023" y="14659"/>
                      <a:pt x="40794" y="12859"/>
                      <a:pt x="32650" y="10459"/>
                    </a:cubicBezTo>
                    <a:cubicBezTo>
                      <a:pt x="23049" y="7716"/>
                      <a:pt x="14305" y="3086"/>
                      <a:pt x="4790" y="172"/>
                    </a:cubicBezTo>
                    <a:cubicBezTo>
                      <a:pt x="846" y="-1028"/>
                      <a:pt x="-1897" y="4372"/>
                      <a:pt x="1618" y="6687"/>
                    </a:cubicBezTo>
                    <a:cubicBezTo>
                      <a:pt x="16791" y="16802"/>
                      <a:pt x="38308" y="21432"/>
                      <a:pt x="56310" y="2186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8" name="任意多边形: 形状 1697">
                <a:extLst>
                  <a:ext uri="{FF2B5EF4-FFF2-40B4-BE49-F238E27FC236}">
                    <a16:creationId xmlns:a16="http://schemas.microsoft.com/office/drawing/2014/main" id="{0DC4B202-1C40-19DF-AA8C-4D6ABA61DB72}"/>
                  </a:ext>
                </a:extLst>
              </p:cNvPr>
              <p:cNvSpPr/>
              <p:nvPr/>
            </p:nvSpPr>
            <p:spPr>
              <a:xfrm>
                <a:off x="7605137" y="3996237"/>
                <a:ext cx="35443" cy="28260"/>
              </a:xfrm>
              <a:custGeom>
                <a:avLst/>
                <a:gdLst>
                  <a:gd name="connsiteX0" fmla="*/ 18054 w 35443"/>
                  <a:gd name="connsiteY0" fmla="*/ 17664 h 28260"/>
                  <a:gd name="connsiteX1" fmla="*/ 34427 w 35443"/>
                  <a:gd name="connsiteY1" fmla="*/ 5405 h 28260"/>
                  <a:gd name="connsiteX2" fmla="*/ 32541 w 35443"/>
                  <a:gd name="connsiteY2" fmla="*/ 4 h 28260"/>
                  <a:gd name="connsiteX3" fmla="*/ 14624 w 35443"/>
                  <a:gd name="connsiteY3" fmla="*/ 8663 h 28260"/>
                  <a:gd name="connsiteX4" fmla="*/ 5795 w 35443"/>
                  <a:gd name="connsiteY4" fmla="*/ 16378 h 28260"/>
                  <a:gd name="connsiteX5" fmla="*/ 137 w 35443"/>
                  <a:gd name="connsiteY5" fmla="*/ 23664 h 28260"/>
                  <a:gd name="connsiteX6" fmla="*/ 4252 w 35443"/>
                  <a:gd name="connsiteY6" fmla="*/ 28208 h 28260"/>
                  <a:gd name="connsiteX7" fmla="*/ 18054 w 35443"/>
                  <a:gd name="connsiteY7" fmla="*/ 17664 h 2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3" h="28260">
                    <a:moveTo>
                      <a:pt x="18054" y="17664"/>
                    </a:moveTo>
                    <a:cubicBezTo>
                      <a:pt x="23197" y="13035"/>
                      <a:pt x="29112" y="9777"/>
                      <a:pt x="34427" y="5405"/>
                    </a:cubicBezTo>
                    <a:cubicBezTo>
                      <a:pt x="36484" y="3691"/>
                      <a:pt x="35199" y="90"/>
                      <a:pt x="32541" y="4"/>
                    </a:cubicBezTo>
                    <a:cubicBezTo>
                      <a:pt x="25769" y="-167"/>
                      <a:pt x="19768" y="4633"/>
                      <a:pt x="14624" y="8663"/>
                    </a:cubicBezTo>
                    <a:cubicBezTo>
                      <a:pt x="11538" y="11063"/>
                      <a:pt x="8709" y="13720"/>
                      <a:pt x="5795" y="16378"/>
                    </a:cubicBezTo>
                    <a:cubicBezTo>
                      <a:pt x="3395" y="18607"/>
                      <a:pt x="909" y="20407"/>
                      <a:pt x="137" y="23664"/>
                    </a:cubicBezTo>
                    <a:cubicBezTo>
                      <a:pt x="-549" y="26408"/>
                      <a:pt x="1423" y="28637"/>
                      <a:pt x="4252" y="28208"/>
                    </a:cubicBezTo>
                    <a:cubicBezTo>
                      <a:pt x="9652" y="27522"/>
                      <a:pt x="14110" y="21179"/>
                      <a:pt x="18054" y="1766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9" name="任意多边形: 形状 1698">
                <a:extLst>
                  <a:ext uri="{FF2B5EF4-FFF2-40B4-BE49-F238E27FC236}">
                    <a16:creationId xmlns:a16="http://schemas.microsoft.com/office/drawing/2014/main" id="{C74C6054-9D3C-12C6-7069-6956D109982A}"/>
                  </a:ext>
                </a:extLst>
              </p:cNvPr>
              <p:cNvSpPr/>
              <p:nvPr/>
            </p:nvSpPr>
            <p:spPr>
              <a:xfrm>
                <a:off x="7575785" y="3981988"/>
                <a:ext cx="39295" cy="46628"/>
              </a:xfrm>
              <a:custGeom>
                <a:avLst/>
                <a:gdLst>
                  <a:gd name="connsiteX0" fmla="*/ 6515 w 39295"/>
                  <a:gd name="connsiteY0" fmla="*/ 45800 h 46628"/>
                  <a:gd name="connsiteX1" fmla="*/ 21602 w 39295"/>
                  <a:gd name="connsiteY1" fmla="*/ 27455 h 46628"/>
                  <a:gd name="connsiteX2" fmla="*/ 38833 w 39295"/>
                  <a:gd name="connsiteY2" fmla="*/ 4224 h 46628"/>
                  <a:gd name="connsiteX3" fmla="*/ 34718 w 39295"/>
                  <a:gd name="connsiteY3" fmla="*/ 623 h 46628"/>
                  <a:gd name="connsiteX4" fmla="*/ 16287 w 39295"/>
                  <a:gd name="connsiteY4" fmla="*/ 19997 h 46628"/>
                  <a:gd name="connsiteX5" fmla="*/ 342 w 39295"/>
                  <a:gd name="connsiteY5" fmla="*/ 41685 h 46628"/>
                  <a:gd name="connsiteX6" fmla="*/ 6515 w 39295"/>
                  <a:gd name="connsiteY6" fmla="*/ 45800 h 4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95" h="46628">
                    <a:moveTo>
                      <a:pt x="6515" y="45800"/>
                    </a:moveTo>
                    <a:cubicBezTo>
                      <a:pt x="12601" y="40914"/>
                      <a:pt x="16888" y="33627"/>
                      <a:pt x="21602" y="27455"/>
                    </a:cubicBezTo>
                    <a:cubicBezTo>
                      <a:pt x="27517" y="19826"/>
                      <a:pt x="33775" y="12453"/>
                      <a:pt x="38833" y="4224"/>
                    </a:cubicBezTo>
                    <a:cubicBezTo>
                      <a:pt x="40547" y="1480"/>
                      <a:pt x="37119" y="-1263"/>
                      <a:pt x="34718" y="623"/>
                    </a:cubicBezTo>
                    <a:cubicBezTo>
                      <a:pt x="27688" y="6281"/>
                      <a:pt x="21945" y="13053"/>
                      <a:pt x="16287" y="19997"/>
                    </a:cubicBezTo>
                    <a:cubicBezTo>
                      <a:pt x="10715" y="26769"/>
                      <a:pt x="3943" y="33713"/>
                      <a:pt x="342" y="41685"/>
                    </a:cubicBezTo>
                    <a:cubicBezTo>
                      <a:pt x="-1372" y="45457"/>
                      <a:pt x="3771" y="48029"/>
                      <a:pt x="6515" y="4580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0" name="任意多边形: 形状 1699">
                <a:extLst>
                  <a:ext uri="{FF2B5EF4-FFF2-40B4-BE49-F238E27FC236}">
                    <a16:creationId xmlns:a16="http://schemas.microsoft.com/office/drawing/2014/main" id="{6C18CC40-424A-8D41-5AD5-264C6B4BEF1A}"/>
                  </a:ext>
                </a:extLst>
              </p:cNvPr>
              <p:cNvSpPr/>
              <p:nvPr/>
            </p:nvSpPr>
            <p:spPr>
              <a:xfrm>
                <a:off x="7422165" y="4006387"/>
                <a:ext cx="40766" cy="53620"/>
              </a:xfrm>
              <a:custGeom>
                <a:avLst/>
                <a:gdLst>
                  <a:gd name="connsiteX0" fmla="*/ 9001 w 40766"/>
                  <a:gd name="connsiteY0" fmla="*/ 51406 h 53620"/>
                  <a:gd name="connsiteX1" fmla="*/ 24775 w 40766"/>
                  <a:gd name="connsiteY1" fmla="*/ 28260 h 53620"/>
                  <a:gd name="connsiteX2" fmla="*/ 40634 w 40766"/>
                  <a:gd name="connsiteY2" fmla="*/ 4085 h 53620"/>
                  <a:gd name="connsiteX3" fmla="*/ 36348 w 40766"/>
                  <a:gd name="connsiteY3" fmla="*/ 399 h 53620"/>
                  <a:gd name="connsiteX4" fmla="*/ 18688 w 40766"/>
                  <a:gd name="connsiteY4" fmla="*/ 20030 h 53620"/>
                  <a:gd name="connsiteX5" fmla="*/ 772 w 40766"/>
                  <a:gd name="connsiteY5" fmla="*/ 46005 h 53620"/>
                  <a:gd name="connsiteX6" fmla="*/ 9001 w 40766"/>
                  <a:gd name="connsiteY6" fmla="*/ 51406 h 53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766" h="53620">
                    <a:moveTo>
                      <a:pt x="9001" y="51406"/>
                    </a:moveTo>
                    <a:cubicBezTo>
                      <a:pt x="14230" y="43691"/>
                      <a:pt x="19374" y="35804"/>
                      <a:pt x="24775" y="28260"/>
                    </a:cubicBezTo>
                    <a:cubicBezTo>
                      <a:pt x="30261" y="20631"/>
                      <a:pt x="37548" y="13087"/>
                      <a:pt x="40634" y="4085"/>
                    </a:cubicBezTo>
                    <a:cubicBezTo>
                      <a:pt x="41406" y="1771"/>
                      <a:pt x="38662" y="-1058"/>
                      <a:pt x="36348" y="399"/>
                    </a:cubicBezTo>
                    <a:cubicBezTo>
                      <a:pt x="28804" y="5114"/>
                      <a:pt x="23917" y="13001"/>
                      <a:pt x="18688" y="20030"/>
                    </a:cubicBezTo>
                    <a:cubicBezTo>
                      <a:pt x="12345" y="28346"/>
                      <a:pt x="6172" y="37004"/>
                      <a:pt x="772" y="46005"/>
                    </a:cubicBezTo>
                    <a:cubicBezTo>
                      <a:pt x="-2486" y="51491"/>
                      <a:pt x="5401" y="56721"/>
                      <a:pt x="9001" y="5140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1" name="任意多边形: 形状 1700">
                <a:extLst>
                  <a:ext uri="{FF2B5EF4-FFF2-40B4-BE49-F238E27FC236}">
                    <a16:creationId xmlns:a16="http://schemas.microsoft.com/office/drawing/2014/main" id="{55A5C183-FAEC-43AF-09FA-1191C769F544}"/>
                  </a:ext>
                </a:extLst>
              </p:cNvPr>
              <p:cNvSpPr/>
              <p:nvPr/>
            </p:nvSpPr>
            <p:spPr>
              <a:xfrm>
                <a:off x="7379606" y="4010788"/>
                <a:ext cx="38428" cy="61690"/>
              </a:xfrm>
              <a:custGeom>
                <a:avLst/>
                <a:gdLst>
                  <a:gd name="connsiteX0" fmla="*/ 5441 w 38428"/>
                  <a:gd name="connsiteY0" fmla="*/ 61321 h 61690"/>
                  <a:gd name="connsiteX1" fmla="*/ 24300 w 38428"/>
                  <a:gd name="connsiteY1" fmla="*/ 36375 h 61690"/>
                  <a:gd name="connsiteX2" fmla="*/ 38359 w 38428"/>
                  <a:gd name="connsiteY2" fmla="*/ 4485 h 61690"/>
                  <a:gd name="connsiteX3" fmla="*/ 33130 w 38428"/>
                  <a:gd name="connsiteY3" fmla="*/ 970 h 61690"/>
                  <a:gd name="connsiteX4" fmla="*/ 17957 w 38428"/>
                  <a:gd name="connsiteY4" fmla="*/ 27974 h 61690"/>
                  <a:gd name="connsiteX5" fmla="*/ 212 w 38428"/>
                  <a:gd name="connsiteY5" fmla="*/ 56863 h 61690"/>
                  <a:gd name="connsiteX6" fmla="*/ 5441 w 38428"/>
                  <a:gd name="connsiteY6" fmla="*/ 61321 h 6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428" h="61690">
                    <a:moveTo>
                      <a:pt x="5441" y="61321"/>
                    </a:moveTo>
                    <a:cubicBezTo>
                      <a:pt x="14528" y="57034"/>
                      <a:pt x="19757" y="44862"/>
                      <a:pt x="24300" y="36375"/>
                    </a:cubicBezTo>
                    <a:cubicBezTo>
                      <a:pt x="29529" y="26602"/>
                      <a:pt x="36130" y="15372"/>
                      <a:pt x="38359" y="4485"/>
                    </a:cubicBezTo>
                    <a:cubicBezTo>
                      <a:pt x="38959" y="1656"/>
                      <a:pt x="35530" y="-1687"/>
                      <a:pt x="33130" y="970"/>
                    </a:cubicBezTo>
                    <a:cubicBezTo>
                      <a:pt x="26358" y="8514"/>
                      <a:pt x="22586" y="19058"/>
                      <a:pt x="17957" y="27974"/>
                    </a:cubicBezTo>
                    <a:cubicBezTo>
                      <a:pt x="12899" y="37832"/>
                      <a:pt x="4069" y="46748"/>
                      <a:pt x="212" y="56863"/>
                    </a:cubicBezTo>
                    <a:cubicBezTo>
                      <a:pt x="-903" y="60035"/>
                      <a:pt x="2612" y="62692"/>
                      <a:pt x="5441" y="613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2" name="任意多边形: 形状 1701">
                <a:extLst>
                  <a:ext uri="{FF2B5EF4-FFF2-40B4-BE49-F238E27FC236}">
                    <a16:creationId xmlns:a16="http://schemas.microsoft.com/office/drawing/2014/main" id="{5B596AB0-9D63-DF51-D7B8-AF660232D834}"/>
                  </a:ext>
                </a:extLst>
              </p:cNvPr>
              <p:cNvSpPr/>
              <p:nvPr/>
            </p:nvSpPr>
            <p:spPr>
              <a:xfrm>
                <a:off x="7189273" y="4068186"/>
                <a:ext cx="42344" cy="82513"/>
              </a:xfrm>
              <a:custGeom>
                <a:avLst/>
                <a:gdLst>
                  <a:gd name="connsiteX0" fmla="*/ 9236 w 42344"/>
                  <a:gd name="connsiteY0" fmla="*/ 79532 h 82513"/>
                  <a:gd name="connsiteX1" fmla="*/ 26038 w 42344"/>
                  <a:gd name="connsiteY1" fmla="*/ 37441 h 82513"/>
                  <a:gd name="connsiteX2" fmla="*/ 42325 w 42344"/>
                  <a:gd name="connsiteY2" fmla="*/ 3151 h 82513"/>
                  <a:gd name="connsiteX3" fmla="*/ 36582 w 42344"/>
                  <a:gd name="connsiteY3" fmla="*/ 1265 h 82513"/>
                  <a:gd name="connsiteX4" fmla="*/ 63 w 42344"/>
                  <a:gd name="connsiteY4" fmla="*/ 77731 h 82513"/>
                  <a:gd name="connsiteX5" fmla="*/ 9236 w 42344"/>
                  <a:gd name="connsiteY5" fmla="*/ 79532 h 82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44" h="82513">
                    <a:moveTo>
                      <a:pt x="9236" y="79532"/>
                    </a:moveTo>
                    <a:cubicBezTo>
                      <a:pt x="15151" y="65644"/>
                      <a:pt x="19865" y="51242"/>
                      <a:pt x="26038" y="37441"/>
                    </a:cubicBezTo>
                    <a:cubicBezTo>
                      <a:pt x="31095" y="26125"/>
                      <a:pt x="40954" y="15752"/>
                      <a:pt x="42325" y="3151"/>
                    </a:cubicBezTo>
                    <a:cubicBezTo>
                      <a:pt x="42669" y="-193"/>
                      <a:pt x="38382" y="-964"/>
                      <a:pt x="36582" y="1265"/>
                    </a:cubicBezTo>
                    <a:cubicBezTo>
                      <a:pt x="19609" y="22867"/>
                      <a:pt x="4864" y="50642"/>
                      <a:pt x="63" y="77731"/>
                    </a:cubicBezTo>
                    <a:cubicBezTo>
                      <a:pt x="-794" y="83389"/>
                      <a:pt x="7350" y="84075"/>
                      <a:pt x="9236" y="7953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3" name="任意多边形: 形状 1702">
                <a:extLst>
                  <a:ext uri="{FF2B5EF4-FFF2-40B4-BE49-F238E27FC236}">
                    <a16:creationId xmlns:a16="http://schemas.microsoft.com/office/drawing/2014/main" id="{0454EB13-3F4F-D4B0-451B-2E7C03EC8F10}"/>
                  </a:ext>
                </a:extLst>
              </p:cNvPr>
              <p:cNvSpPr/>
              <p:nvPr/>
            </p:nvSpPr>
            <p:spPr>
              <a:xfrm>
                <a:off x="7151005" y="4076510"/>
                <a:ext cx="40998" cy="95264"/>
              </a:xfrm>
              <a:custGeom>
                <a:avLst/>
                <a:gdLst>
                  <a:gd name="connsiteX0" fmla="*/ 7984 w 40998"/>
                  <a:gd name="connsiteY0" fmla="*/ 93325 h 95264"/>
                  <a:gd name="connsiteX1" fmla="*/ 26244 w 40998"/>
                  <a:gd name="connsiteY1" fmla="*/ 52091 h 95264"/>
                  <a:gd name="connsiteX2" fmla="*/ 40988 w 40998"/>
                  <a:gd name="connsiteY2" fmla="*/ 3485 h 95264"/>
                  <a:gd name="connsiteX3" fmla="*/ 34902 w 40998"/>
                  <a:gd name="connsiteY3" fmla="*/ 1513 h 95264"/>
                  <a:gd name="connsiteX4" fmla="*/ 19128 w 40998"/>
                  <a:gd name="connsiteY4" fmla="*/ 43004 h 95264"/>
                  <a:gd name="connsiteX5" fmla="*/ 184 w 40998"/>
                  <a:gd name="connsiteY5" fmla="*/ 89553 h 95264"/>
                  <a:gd name="connsiteX6" fmla="*/ 7984 w 40998"/>
                  <a:gd name="connsiteY6" fmla="*/ 93325 h 9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98" h="95264">
                    <a:moveTo>
                      <a:pt x="7984" y="93325"/>
                    </a:moveTo>
                    <a:cubicBezTo>
                      <a:pt x="15614" y="80466"/>
                      <a:pt x="20671" y="65978"/>
                      <a:pt x="26244" y="52091"/>
                    </a:cubicBezTo>
                    <a:cubicBezTo>
                      <a:pt x="32416" y="36660"/>
                      <a:pt x="39531" y="20115"/>
                      <a:pt x="40988" y="3485"/>
                    </a:cubicBezTo>
                    <a:cubicBezTo>
                      <a:pt x="41246" y="398"/>
                      <a:pt x="36445" y="-1487"/>
                      <a:pt x="34902" y="1513"/>
                    </a:cubicBezTo>
                    <a:cubicBezTo>
                      <a:pt x="28215" y="14629"/>
                      <a:pt x="24358" y="29202"/>
                      <a:pt x="19128" y="43004"/>
                    </a:cubicBezTo>
                    <a:cubicBezTo>
                      <a:pt x="13213" y="58606"/>
                      <a:pt x="5241" y="73694"/>
                      <a:pt x="184" y="89553"/>
                    </a:cubicBezTo>
                    <a:cubicBezTo>
                      <a:pt x="-1188" y="94096"/>
                      <a:pt x="5498" y="97611"/>
                      <a:pt x="7984" y="9332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4" name="任意多边形: 形状 1703">
                <a:extLst>
                  <a:ext uri="{FF2B5EF4-FFF2-40B4-BE49-F238E27FC236}">
                    <a16:creationId xmlns:a16="http://schemas.microsoft.com/office/drawing/2014/main" id="{431EB8E7-7DD4-02CE-B9DF-DE481807374E}"/>
                  </a:ext>
                </a:extLst>
              </p:cNvPr>
              <p:cNvSpPr/>
              <p:nvPr/>
            </p:nvSpPr>
            <p:spPr>
              <a:xfrm>
                <a:off x="7117645" y="4107031"/>
                <a:ext cx="33372" cy="80623"/>
              </a:xfrm>
              <a:custGeom>
                <a:avLst/>
                <a:gdLst>
                  <a:gd name="connsiteX0" fmla="*/ 6455 w 33372"/>
                  <a:gd name="connsiteY0" fmla="*/ 79435 h 80623"/>
                  <a:gd name="connsiteX1" fmla="*/ 21285 w 33372"/>
                  <a:gd name="connsiteY1" fmla="*/ 43774 h 80623"/>
                  <a:gd name="connsiteX2" fmla="*/ 33030 w 33372"/>
                  <a:gd name="connsiteY2" fmla="*/ 2197 h 80623"/>
                  <a:gd name="connsiteX3" fmla="*/ 27458 w 33372"/>
                  <a:gd name="connsiteY3" fmla="*/ 1854 h 80623"/>
                  <a:gd name="connsiteX4" fmla="*/ 111 w 33372"/>
                  <a:gd name="connsiteY4" fmla="*/ 75234 h 80623"/>
                  <a:gd name="connsiteX5" fmla="*/ 6455 w 33372"/>
                  <a:gd name="connsiteY5" fmla="*/ 79435 h 80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72" h="80623">
                    <a:moveTo>
                      <a:pt x="6455" y="79435"/>
                    </a:moveTo>
                    <a:cubicBezTo>
                      <a:pt x="15027" y="69920"/>
                      <a:pt x="17599" y="55775"/>
                      <a:pt x="21285" y="43774"/>
                    </a:cubicBezTo>
                    <a:cubicBezTo>
                      <a:pt x="25314" y="30572"/>
                      <a:pt x="35344" y="16256"/>
                      <a:pt x="33030" y="2197"/>
                    </a:cubicBezTo>
                    <a:cubicBezTo>
                      <a:pt x="32515" y="-889"/>
                      <a:pt x="28572" y="-461"/>
                      <a:pt x="27458" y="1854"/>
                    </a:cubicBezTo>
                    <a:cubicBezTo>
                      <a:pt x="16742" y="24743"/>
                      <a:pt x="6026" y="50717"/>
                      <a:pt x="111" y="75234"/>
                    </a:cubicBezTo>
                    <a:cubicBezTo>
                      <a:pt x="-746" y="78578"/>
                      <a:pt x="3540" y="82693"/>
                      <a:pt x="6455" y="7943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5" name="任意多边形: 形状 1704">
                <a:extLst>
                  <a:ext uri="{FF2B5EF4-FFF2-40B4-BE49-F238E27FC236}">
                    <a16:creationId xmlns:a16="http://schemas.microsoft.com/office/drawing/2014/main" id="{999845D6-3E31-DFA9-4C00-315D7F515603}"/>
                  </a:ext>
                </a:extLst>
              </p:cNvPr>
              <p:cNvSpPr/>
              <p:nvPr/>
            </p:nvSpPr>
            <p:spPr>
              <a:xfrm>
                <a:off x="7016417" y="4016539"/>
                <a:ext cx="687389" cy="232592"/>
              </a:xfrm>
              <a:custGeom>
                <a:avLst/>
                <a:gdLst>
                  <a:gd name="connsiteX0" fmla="*/ 8584 w 687389"/>
                  <a:gd name="connsiteY0" fmla="*/ 231477 h 232592"/>
                  <a:gd name="connsiteX1" fmla="*/ 74935 w 687389"/>
                  <a:gd name="connsiteY1" fmla="*/ 192043 h 232592"/>
                  <a:gd name="connsiteX2" fmla="*/ 152774 w 687389"/>
                  <a:gd name="connsiteY2" fmla="*/ 152953 h 232592"/>
                  <a:gd name="connsiteX3" fmla="*/ 326453 w 687389"/>
                  <a:gd name="connsiteY3" fmla="*/ 73657 h 232592"/>
                  <a:gd name="connsiteX4" fmla="*/ 501760 w 687389"/>
                  <a:gd name="connsiteY4" fmla="*/ 23165 h 232592"/>
                  <a:gd name="connsiteX5" fmla="*/ 599144 w 687389"/>
                  <a:gd name="connsiteY5" fmla="*/ 12449 h 232592"/>
                  <a:gd name="connsiteX6" fmla="*/ 684097 w 687389"/>
                  <a:gd name="connsiteY6" fmla="*/ 7306 h 232592"/>
                  <a:gd name="connsiteX7" fmla="*/ 685297 w 687389"/>
                  <a:gd name="connsiteY7" fmla="*/ 1134 h 232592"/>
                  <a:gd name="connsiteX8" fmla="*/ 609688 w 687389"/>
                  <a:gd name="connsiteY8" fmla="*/ 2420 h 232592"/>
                  <a:gd name="connsiteX9" fmla="*/ 519248 w 687389"/>
                  <a:gd name="connsiteY9" fmla="*/ 10563 h 232592"/>
                  <a:gd name="connsiteX10" fmla="*/ 324395 w 687389"/>
                  <a:gd name="connsiteY10" fmla="*/ 63799 h 232592"/>
                  <a:gd name="connsiteX11" fmla="*/ 156802 w 687389"/>
                  <a:gd name="connsiteY11" fmla="*/ 139322 h 232592"/>
                  <a:gd name="connsiteX12" fmla="*/ 70392 w 687389"/>
                  <a:gd name="connsiteY12" fmla="*/ 182956 h 232592"/>
                  <a:gd name="connsiteX13" fmla="*/ 1898 w 687389"/>
                  <a:gd name="connsiteY13" fmla="*/ 223847 h 232592"/>
                  <a:gd name="connsiteX14" fmla="*/ 8584 w 687389"/>
                  <a:gd name="connsiteY14" fmla="*/ 231477 h 23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87389" h="232592">
                    <a:moveTo>
                      <a:pt x="8584" y="231477"/>
                    </a:moveTo>
                    <a:cubicBezTo>
                      <a:pt x="30959" y="214760"/>
                      <a:pt x="51961" y="203873"/>
                      <a:pt x="74935" y="192043"/>
                    </a:cubicBezTo>
                    <a:cubicBezTo>
                      <a:pt x="100739" y="178842"/>
                      <a:pt x="126885" y="166240"/>
                      <a:pt x="152774" y="152953"/>
                    </a:cubicBezTo>
                    <a:cubicBezTo>
                      <a:pt x="209866" y="123635"/>
                      <a:pt x="265331" y="94231"/>
                      <a:pt x="326453" y="73657"/>
                    </a:cubicBezTo>
                    <a:cubicBezTo>
                      <a:pt x="383459" y="54540"/>
                      <a:pt x="442867" y="34909"/>
                      <a:pt x="501760" y="23165"/>
                    </a:cubicBezTo>
                    <a:cubicBezTo>
                      <a:pt x="533907" y="16735"/>
                      <a:pt x="566568" y="14935"/>
                      <a:pt x="599144" y="12449"/>
                    </a:cubicBezTo>
                    <a:cubicBezTo>
                      <a:pt x="626062" y="10392"/>
                      <a:pt x="656322" y="7992"/>
                      <a:pt x="684097" y="7306"/>
                    </a:cubicBezTo>
                    <a:cubicBezTo>
                      <a:pt x="687783" y="7220"/>
                      <a:pt x="688641" y="1648"/>
                      <a:pt x="685297" y="1134"/>
                    </a:cubicBezTo>
                    <a:cubicBezTo>
                      <a:pt x="667552" y="-1267"/>
                      <a:pt x="632748" y="619"/>
                      <a:pt x="609688" y="2420"/>
                    </a:cubicBezTo>
                    <a:cubicBezTo>
                      <a:pt x="579427" y="4734"/>
                      <a:pt x="549252" y="6449"/>
                      <a:pt x="519248" y="10563"/>
                    </a:cubicBezTo>
                    <a:cubicBezTo>
                      <a:pt x="453411" y="19736"/>
                      <a:pt x="387489" y="43482"/>
                      <a:pt x="324395" y="63799"/>
                    </a:cubicBezTo>
                    <a:cubicBezTo>
                      <a:pt x="265845" y="82658"/>
                      <a:pt x="210552" y="109833"/>
                      <a:pt x="156802" y="139322"/>
                    </a:cubicBezTo>
                    <a:cubicBezTo>
                      <a:pt x="128513" y="154839"/>
                      <a:pt x="98938" y="167783"/>
                      <a:pt x="70392" y="182956"/>
                    </a:cubicBezTo>
                    <a:cubicBezTo>
                      <a:pt x="46560" y="195558"/>
                      <a:pt x="25215" y="205416"/>
                      <a:pt x="1898" y="223847"/>
                    </a:cubicBezTo>
                    <a:cubicBezTo>
                      <a:pt x="-3331" y="227962"/>
                      <a:pt x="3355" y="235420"/>
                      <a:pt x="8584" y="23147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1" name="图形 2">
              <a:extLst>
                <a:ext uri="{FF2B5EF4-FFF2-40B4-BE49-F238E27FC236}">
                  <a16:creationId xmlns:a16="http://schemas.microsoft.com/office/drawing/2014/main" id="{D5BBAC73-CB98-7DB1-C6C9-E6131A6B7F9A}"/>
                </a:ext>
              </a:extLst>
            </p:cNvPr>
            <p:cNvGrpSpPr/>
            <p:nvPr/>
          </p:nvGrpSpPr>
          <p:grpSpPr>
            <a:xfrm>
              <a:off x="6491307" y="3908805"/>
              <a:ext cx="643912" cy="794223"/>
              <a:chOff x="6491307" y="3908805"/>
              <a:chExt cx="643912" cy="794223"/>
            </a:xfrm>
          </p:grpSpPr>
          <p:sp>
            <p:nvSpPr>
              <p:cNvPr id="1688" name="任意多边形: 形状 1687">
                <a:extLst>
                  <a:ext uri="{FF2B5EF4-FFF2-40B4-BE49-F238E27FC236}">
                    <a16:creationId xmlns:a16="http://schemas.microsoft.com/office/drawing/2014/main" id="{199A5558-3A22-E610-2E38-8784E7AFCAEC}"/>
                  </a:ext>
                </a:extLst>
              </p:cNvPr>
              <p:cNvSpPr/>
              <p:nvPr/>
            </p:nvSpPr>
            <p:spPr>
              <a:xfrm>
                <a:off x="6491307" y="3908805"/>
                <a:ext cx="643912" cy="731337"/>
              </a:xfrm>
              <a:custGeom>
                <a:avLst/>
                <a:gdLst>
                  <a:gd name="connsiteX0" fmla="*/ 365759 w 643912"/>
                  <a:gd name="connsiteY0" fmla="*/ 720344 h 731337"/>
                  <a:gd name="connsiteX1" fmla="*/ 327869 w 643912"/>
                  <a:gd name="connsiteY1" fmla="*/ 683654 h 731337"/>
                  <a:gd name="connsiteX2" fmla="*/ 300780 w 643912"/>
                  <a:gd name="connsiteY2" fmla="*/ 646449 h 731337"/>
                  <a:gd name="connsiteX3" fmla="*/ 310381 w 643912"/>
                  <a:gd name="connsiteY3" fmla="*/ 640020 h 731337"/>
                  <a:gd name="connsiteX4" fmla="*/ 326497 w 643912"/>
                  <a:gd name="connsiteY4" fmla="*/ 658708 h 731337"/>
                  <a:gd name="connsiteX5" fmla="*/ 462457 w 643912"/>
                  <a:gd name="connsiteY5" fmla="*/ 656565 h 731337"/>
                  <a:gd name="connsiteX6" fmla="*/ 486374 w 643912"/>
                  <a:gd name="connsiteY6" fmla="*/ 562782 h 731337"/>
                  <a:gd name="connsiteX7" fmla="*/ 430824 w 643912"/>
                  <a:gd name="connsiteY7" fmla="*/ 550695 h 731337"/>
                  <a:gd name="connsiteX8" fmla="*/ 375532 w 643912"/>
                  <a:gd name="connsiteY8" fmla="*/ 510404 h 731337"/>
                  <a:gd name="connsiteX9" fmla="*/ 377589 w 643912"/>
                  <a:gd name="connsiteY9" fmla="*/ 496859 h 731337"/>
                  <a:gd name="connsiteX10" fmla="*/ 401592 w 643912"/>
                  <a:gd name="connsiteY10" fmla="*/ 512547 h 731337"/>
                  <a:gd name="connsiteX11" fmla="*/ 443169 w 643912"/>
                  <a:gd name="connsiteY11" fmla="*/ 532692 h 731337"/>
                  <a:gd name="connsiteX12" fmla="*/ 509606 w 643912"/>
                  <a:gd name="connsiteY12" fmla="*/ 547009 h 731337"/>
                  <a:gd name="connsiteX13" fmla="*/ 559498 w 643912"/>
                  <a:gd name="connsiteY13" fmla="*/ 506718 h 731337"/>
                  <a:gd name="connsiteX14" fmla="*/ 584272 w 643912"/>
                  <a:gd name="connsiteY14" fmla="*/ 455025 h 731337"/>
                  <a:gd name="connsiteX15" fmla="*/ 595502 w 643912"/>
                  <a:gd name="connsiteY15" fmla="*/ 419106 h 731337"/>
                  <a:gd name="connsiteX16" fmla="*/ 550754 w 643912"/>
                  <a:gd name="connsiteY16" fmla="*/ 391932 h 731337"/>
                  <a:gd name="connsiteX17" fmla="*/ 468115 w 643912"/>
                  <a:gd name="connsiteY17" fmla="*/ 359528 h 731337"/>
                  <a:gd name="connsiteX18" fmla="*/ 473344 w 643912"/>
                  <a:gd name="connsiteY18" fmla="*/ 351470 h 731337"/>
                  <a:gd name="connsiteX19" fmla="*/ 497176 w 643912"/>
                  <a:gd name="connsiteY19" fmla="*/ 355156 h 731337"/>
                  <a:gd name="connsiteX20" fmla="*/ 516721 w 643912"/>
                  <a:gd name="connsiteY20" fmla="*/ 361414 h 731337"/>
                  <a:gd name="connsiteX21" fmla="*/ 554697 w 643912"/>
                  <a:gd name="connsiteY21" fmla="*/ 368100 h 731337"/>
                  <a:gd name="connsiteX22" fmla="*/ 642137 w 643912"/>
                  <a:gd name="connsiteY22" fmla="*/ 300635 h 731337"/>
                  <a:gd name="connsiteX23" fmla="*/ 594645 w 643912"/>
                  <a:gd name="connsiteY23" fmla="*/ 216624 h 731337"/>
                  <a:gd name="connsiteX24" fmla="*/ 510377 w 643912"/>
                  <a:gd name="connsiteY24" fmla="*/ 226740 h 731337"/>
                  <a:gd name="connsiteX25" fmla="*/ 528208 w 643912"/>
                  <a:gd name="connsiteY25" fmla="*/ 216453 h 731337"/>
                  <a:gd name="connsiteX26" fmla="*/ 548525 w 643912"/>
                  <a:gd name="connsiteY26" fmla="*/ 208052 h 731337"/>
                  <a:gd name="connsiteX27" fmla="*/ 582386 w 643912"/>
                  <a:gd name="connsiteY27" fmla="*/ 191592 h 731337"/>
                  <a:gd name="connsiteX28" fmla="*/ 586758 w 643912"/>
                  <a:gd name="connsiteY28" fmla="*/ 64805 h 731337"/>
                  <a:gd name="connsiteX29" fmla="*/ 455256 w 643912"/>
                  <a:gd name="connsiteY29" fmla="*/ 12770 h 731337"/>
                  <a:gd name="connsiteX30" fmla="*/ 364902 w 643912"/>
                  <a:gd name="connsiteY30" fmla="*/ 139214 h 731337"/>
                  <a:gd name="connsiteX31" fmla="*/ 357787 w 643912"/>
                  <a:gd name="connsiteY31" fmla="*/ 125241 h 731337"/>
                  <a:gd name="connsiteX32" fmla="*/ 366274 w 643912"/>
                  <a:gd name="connsiteY32" fmla="*/ 98752 h 731337"/>
                  <a:gd name="connsiteX33" fmla="*/ 385390 w 643912"/>
                  <a:gd name="connsiteY33" fmla="*/ 34287 h 731337"/>
                  <a:gd name="connsiteX34" fmla="*/ 294179 w 643912"/>
                  <a:gd name="connsiteY34" fmla="*/ 17485 h 731337"/>
                  <a:gd name="connsiteX35" fmla="*/ 228085 w 643912"/>
                  <a:gd name="connsiteY35" fmla="*/ 78007 h 731337"/>
                  <a:gd name="connsiteX36" fmla="*/ 224827 w 643912"/>
                  <a:gd name="connsiteY36" fmla="*/ 134414 h 731337"/>
                  <a:gd name="connsiteX37" fmla="*/ 229371 w 643912"/>
                  <a:gd name="connsiteY37" fmla="*/ 190221 h 731337"/>
                  <a:gd name="connsiteX38" fmla="*/ 187366 w 643912"/>
                  <a:gd name="connsiteY38" fmla="*/ 113240 h 731337"/>
                  <a:gd name="connsiteX39" fmla="*/ 152218 w 643912"/>
                  <a:gd name="connsiteY39" fmla="*/ 94638 h 731337"/>
                  <a:gd name="connsiteX40" fmla="*/ 116985 w 643912"/>
                  <a:gd name="connsiteY40" fmla="*/ 142815 h 731337"/>
                  <a:gd name="connsiteX41" fmla="*/ 91182 w 643912"/>
                  <a:gd name="connsiteY41" fmla="*/ 188164 h 731337"/>
                  <a:gd name="connsiteX42" fmla="*/ 68208 w 643912"/>
                  <a:gd name="connsiteY42" fmla="*/ 233598 h 731337"/>
                  <a:gd name="connsiteX43" fmla="*/ 130701 w 643912"/>
                  <a:gd name="connsiteY43" fmla="*/ 349927 h 731337"/>
                  <a:gd name="connsiteX44" fmla="*/ 110727 w 643912"/>
                  <a:gd name="connsiteY44" fmla="*/ 347183 h 731337"/>
                  <a:gd name="connsiteX45" fmla="*/ 96583 w 643912"/>
                  <a:gd name="connsiteY45" fmla="*/ 335096 h 731337"/>
                  <a:gd name="connsiteX46" fmla="*/ 71037 w 643912"/>
                  <a:gd name="connsiteY46" fmla="*/ 313236 h 731337"/>
                  <a:gd name="connsiteX47" fmla="*/ 21488 w 643912"/>
                  <a:gd name="connsiteY47" fmla="*/ 305778 h 731337"/>
                  <a:gd name="connsiteX48" fmla="*/ 3914 w 643912"/>
                  <a:gd name="connsiteY48" fmla="*/ 375301 h 731337"/>
                  <a:gd name="connsiteX49" fmla="*/ 5029 w 643912"/>
                  <a:gd name="connsiteY49" fmla="*/ 471399 h 731337"/>
                  <a:gd name="connsiteX50" fmla="*/ 47891 w 643912"/>
                  <a:gd name="connsiteY50" fmla="*/ 520348 h 731337"/>
                  <a:gd name="connsiteX51" fmla="*/ 74294 w 643912"/>
                  <a:gd name="connsiteY51" fmla="*/ 522062 h 731337"/>
                  <a:gd name="connsiteX52" fmla="*/ 94697 w 643912"/>
                  <a:gd name="connsiteY52" fmla="*/ 521119 h 731337"/>
                  <a:gd name="connsiteX53" fmla="*/ 97183 w 643912"/>
                  <a:gd name="connsiteY53" fmla="*/ 532864 h 731337"/>
                  <a:gd name="connsiteX54" fmla="*/ 31603 w 643912"/>
                  <a:gd name="connsiteY54" fmla="*/ 538350 h 731337"/>
                  <a:gd name="connsiteX55" fmla="*/ 16001 w 643912"/>
                  <a:gd name="connsiteY55" fmla="*/ 589785 h 731337"/>
                  <a:gd name="connsiteX56" fmla="*/ 150504 w 643912"/>
                  <a:gd name="connsiteY56" fmla="*/ 673967 h 731337"/>
                  <a:gd name="connsiteX57" fmla="*/ 205368 w 643912"/>
                  <a:gd name="connsiteY57" fmla="*/ 661023 h 731337"/>
                  <a:gd name="connsiteX58" fmla="*/ 215998 w 643912"/>
                  <a:gd name="connsiteY58" fmla="*/ 675853 h 731337"/>
                  <a:gd name="connsiteX59" fmla="*/ 362587 w 643912"/>
                  <a:gd name="connsiteY59" fmla="*/ 726516 h 731337"/>
                  <a:gd name="connsiteX60" fmla="*/ 365759 w 643912"/>
                  <a:gd name="connsiteY60" fmla="*/ 720344 h 731337"/>
                  <a:gd name="connsiteX61" fmla="*/ 423281 w 643912"/>
                  <a:gd name="connsiteY61" fmla="*/ 339897 h 731337"/>
                  <a:gd name="connsiteX62" fmla="*/ 362330 w 643912"/>
                  <a:gd name="connsiteY62" fmla="*/ 315294 h 731337"/>
                  <a:gd name="connsiteX63" fmla="*/ 364302 w 643912"/>
                  <a:gd name="connsiteY63" fmla="*/ 313836 h 731337"/>
                  <a:gd name="connsiteX64" fmla="*/ 423281 w 643912"/>
                  <a:gd name="connsiteY64" fmla="*/ 339897 h 731337"/>
                  <a:gd name="connsiteX65" fmla="*/ 357530 w 643912"/>
                  <a:gd name="connsiteY65" fmla="*/ 194678 h 731337"/>
                  <a:gd name="connsiteX66" fmla="*/ 359416 w 643912"/>
                  <a:gd name="connsiteY66" fmla="*/ 197593 h 731337"/>
                  <a:gd name="connsiteX67" fmla="*/ 364645 w 643912"/>
                  <a:gd name="connsiteY67" fmla="*/ 230511 h 731337"/>
                  <a:gd name="connsiteX68" fmla="*/ 335155 w 643912"/>
                  <a:gd name="connsiteY68" fmla="*/ 274574 h 731337"/>
                  <a:gd name="connsiteX69" fmla="*/ 321439 w 643912"/>
                  <a:gd name="connsiteY69" fmla="*/ 215252 h 731337"/>
                  <a:gd name="connsiteX70" fmla="*/ 357530 w 643912"/>
                  <a:gd name="connsiteY70" fmla="*/ 194678 h 731337"/>
                  <a:gd name="connsiteX71" fmla="*/ 216769 w 643912"/>
                  <a:gd name="connsiteY71" fmla="*/ 303549 h 731337"/>
                  <a:gd name="connsiteX72" fmla="*/ 211026 w 643912"/>
                  <a:gd name="connsiteY72" fmla="*/ 251086 h 731337"/>
                  <a:gd name="connsiteX73" fmla="*/ 229199 w 643912"/>
                  <a:gd name="connsiteY73" fmla="*/ 240370 h 731337"/>
                  <a:gd name="connsiteX74" fmla="*/ 255774 w 643912"/>
                  <a:gd name="connsiteY74" fmla="*/ 244485 h 731337"/>
                  <a:gd name="connsiteX75" fmla="*/ 271119 w 643912"/>
                  <a:gd name="connsiteY75" fmla="*/ 283061 h 731337"/>
                  <a:gd name="connsiteX76" fmla="*/ 278748 w 643912"/>
                  <a:gd name="connsiteY76" fmla="*/ 321209 h 731337"/>
                  <a:gd name="connsiteX77" fmla="*/ 283206 w 643912"/>
                  <a:gd name="connsiteY77" fmla="*/ 343240 h 731337"/>
                  <a:gd name="connsiteX78" fmla="*/ 262632 w 643912"/>
                  <a:gd name="connsiteY78" fmla="*/ 363471 h 731337"/>
                  <a:gd name="connsiteX79" fmla="*/ 216769 w 643912"/>
                  <a:gd name="connsiteY79" fmla="*/ 303549 h 731337"/>
                  <a:gd name="connsiteX80" fmla="*/ 182136 w 643912"/>
                  <a:gd name="connsiteY80" fmla="*/ 466598 h 731337"/>
                  <a:gd name="connsiteX81" fmla="*/ 148532 w 643912"/>
                  <a:gd name="connsiteY81" fmla="*/ 414735 h 731337"/>
                  <a:gd name="connsiteX82" fmla="*/ 191652 w 643912"/>
                  <a:gd name="connsiteY82" fmla="*/ 415420 h 731337"/>
                  <a:gd name="connsiteX83" fmla="*/ 243515 w 643912"/>
                  <a:gd name="connsiteY83" fmla="*/ 458283 h 731337"/>
                  <a:gd name="connsiteX84" fmla="*/ 182136 w 643912"/>
                  <a:gd name="connsiteY84" fmla="*/ 466598 h 731337"/>
                  <a:gd name="connsiteX85" fmla="*/ 334212 w 643912"/>
                  <a:gd name="connsiteY85" fmla="*/ 477057 h 731337"/>
                  <a:gd name="connsiteX86" fmla="*/ 306780 w 643912"/>
                  <a:gd name="connsiteY86" fmla="*/ 420992 h 731337"/>
                  <a:gd name="connsiteX87" fmla="*/ 308066 w 643912"/>
                  <a:gd name="connsiteY87" fmla="*/ 420821 h 731337"/>
                  <a:gd name="connsiteX88" fmla="*/ 321611 w 643912"/>
                  <a:gd name="connsiteY88" fmla="*/ 417992 h 731337"/>
                  <a:gd name="connsiteX89" fmla="*/ 342528 w 643912"/>
                  <a:gd name="connsiteY89" fmla="*/ 437795 h 731337"/>
                  <a:gd name="connsiteX90" fmla="*/ 334212 w 643912"/>
                  <a:gd name="connsiteY90" fmla="*/ 477057 h 731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643912" h="731337">
                    <a:moveTo>
                      <a:pt x="365759" y="720344"/>
                    </a:moveTo>
                    <a:cubicBezTo>
                      <a:pt x="361559" y="703028"/>
                      <a:pt x="341070" y="693512"/>
                      <a:pt x="327869" y="683654"/>
                    </a:cubicBezTo>
                    <a:cubicBezTo>
                      <a:pt x="315782" y="674567"/>
                      <a:pt x="307123" y="659737"/>
                      <a:pt x="300780" y="646449"/>
                    </a:cubicBezTo>
                    <a:cubicBezTo>
                      <a:pt x="292464" y="629047"/>
                      <a:pt x="303609" y="630761"/>
                      <a:pt x="310381" y="640020"/>
                    </a:cubicBezTo>
                    <a:cubicBezTo>
                      <a:pt x="315353" y="646792"/>
                      <a:pt x="320496" y="652793"/>
                      <a:pt x="326497" y="658708"/>
                    </a:cubicBezTo>
                    <a:cubicBezTo>
                      <a:pt x="370217" y="702085"/>
                      <a:pt x="419509" y="699599"/>
                      <a:pt x="462457" y="656565"/>
                    </a:cubicBezTo>
                    <a:cubicBezTo>
                      <a:pt x="483802" y="635134"/>
                      <a:pt x="547068" y="575383"/>
                      <a:pt x="486374" y="562782"/>
                    </a:cubicBezTo>
                    <a:cubicBezTo>
                      <a:pt x="467258" y="558838"/>
                      <a:pt x="449512" y="558153"/>
                      <a:pt x="430824" y="550695"/>
                    </a:cubicBezTo>
                    <a:cubicBezTo>
                      <a:pt x="410336" y="542551"/>
                      <a:pt x="390362" y="526606"/>
                      <a:pt x="375532" y="510404"/>
                    </a:cubicBezTo>
                    <a:cubicBezTo>
                      <a:pt x="371674" y="506203"/>
                      <a:pt x="356672" y="484086"/>
                      <a:pt x="377589" y="496859"/>
                    </a:cubicBezTo>
                    <a:cubicBezTo>
                      <a:pt x="385733" y="501831"/>
                      <a:pt x="393448" y="507575"/>
                      <a:pt x="401592" y="512547"/>
                    </a:cubicBezTo>
                    <a:cubicBezTo>
                      <a:pt x="414794" y="520605"/>
                      <a:pt x="428853" y="526949"/>
                      <a:pt x="443169" y="532692"/>
                    </a:cubicBezTo>
                    <a:cubicBezTo>
                      <a:pt x="463314" y="540750"/>
                      <a:pt x="487574" y="548980"/>
                      <a:pt x="509606" y="547009"/>
                    </a:cubicBezTo>
                    <a:cubicBezTo>
                      <a:pt x="536095" y="544694"/>
                      <a:pt x="548096" y="529864"/>
                      <a:pt x="559498" y="506718"/>
                    </a:cubicBezTo>
                    <a:cubicBezTo>
                      <a:pt x="568070" y="489401"/>
                      <a:pt x="574671" y="471999"/>
                      <a:pt x="584272" y="455025"/>
                    </a:cubicBezTo>
                    <a:cubicBezTo>
                      <a:pt x="589587" y="445681"/>
                      <a:pt x="598674" y="430679"/>
                      <a:pt x="595502" y="419106"/>
                    </a:cubicBezTo>
                    <a:cubicBezTo>
                      <a:pt x="589673" y="397847"/>
                      <a:pt x="569527" y="396732"/>
                      <a:pt x="550754" y="391932"/>
                    </a:cubicBezTo>
                    <a:cubicBezTo>
                      <a:pt x="523836" y="385074"/>
                      <a:pt x="491689" y="375215"/>
                      <a:pt x="468115" y="359528"/>
                    </a:cubicBezTo>
                    <a:cubicBezTo>
                      <a:pt x="469829" y="356870"/>
                      <a:pt x="471630" y="354213"/>
                      <a:pt x="473344" y="351470"/>
                    </a:cubicBezTo>
                    <a:cubicBezTo>
                      <a:pt x="481488" y="351298"/>
                      <a:pt x="489375" y="352498"/>
                      <a:pt x="497176" y="355156"/>
                    </a:cubicBezTo>
                    <a:cubicBezTo>
                      <a:pt x="503777" y="356956"/>
                      <a:pt x="510206" y="359271"/>
                      <a:pt x="516721" y="361414"/>
                    </a:cubicBezTo>
                    <a:cubicBezTo>
                      <a:pt x="528980" y="365357"/>
                      <a:pt x="541924" y="366986"/>
                      <a:pt x="554697" y="368100"/>
                    </a:cubicBezTo>
                    <a:cubicBezTo>
                      <a:pt x="604503" y="372472"/>
                      <a:pt x="633821" y="348555"/>
                      <a:pt x="642137" y="300635"/>
                    </a:cubicBezTo>
                    <a:cubicBezTo>
                      <a:pt x="648137" y="265916"/>
                      <a:pt x="640508" y="213795"/>
                      <a:pt x="594645" y="216624"/>
                    </a:cubicBezTo>
                    <a:cubicBezTo>
                      <a:pt x="566270" y="218339"/>
                      <a:pt x="539095" y="229740"/>
                      <a:pt x="510377" y="226740"/>
                    </a:cubicBezTo>
                    <a:cubicBezTo>
                      <a:pt x="511406" y="226825"/>
                      <a:pt x="526151" y="217396"/>
                      <a:pt x="528208" y="216453"/>
                    </a:cubicBezTo>
                    <a:cubicBezTo>
                      <a:pt x="534895" y="213452"/>
                      <a:pt x="541753" y="210795"/>
                      <a:pt x="548525" y="208052"/>
                    </a:cubicBezTo>
                    <a:cubicBezTo>
                      <a:pt x="560012" y="203337"/>
                      <a:pt x="572014" y="198536"/>
                      <a:pt x="582386" y="191592"/>
                    </a:cubicBezTo>
                    <a:cubicBezTo>
                      <a:pt x="630049" y="159617"/>
                      <a:pt x="610504" y="106982"/>
                      <a:pt x="586758" y="64805"/>
                    </a:cubicBezTo>
                    <a:cubicBezTo>
                      <a:pt x="558555" y="14742"/>
                      <a:pt x="509692" y="1540"/>
                      <a:pt x="455256" y="12770"/>
                    </a:cubicBezTo>
                    <a:cubicBezTo>
                      <a:pt x="384704" y="24429"/>
                      <a:pt x="390791" y="95152"/>
                      <a:pt x="364902" y="139214"/>
                    </a:cubicBezTo>
                    <a:cubicBezTo>
                      <a:pt x="350929" y="163046"/>
                      <a:pt x="355301" y="137500"/>
                      <a:pt x="357787" y="125241"/>
                    </a:cubicBezTo>
                    <a:cubicBezTo>
                      <a:pt x="359587" y="116069"/>
                      <a:pt x="362930" y="107410"/>
                      <a:pt x="366274" y="98752"/>
                    </a:cubicBezTo>
                    <a:cubicBezTo>
                      <a:pt x="374332" y="77835"/>
                      <a:pt x="382733" y="56747"/>
                      <a:pt x="385390" y="34287"/>
                    </a:cubicBezTo>
                    <a:cubicBezTo>
                      <a:pt x="392162" y="-22463"/>
                      <a:pt x="321697" y="5655"/>
                      <a:pt x="294179" y="17485"/>
                    </a:cubicBezTo>
                    <a:cubicBezTo>
                      <a:pt x="267261" y="29058"/>
                      <a:pt x="235714" y="47232"/>
                      <a:pt x="228085" y="78007"/>
                    </a:cubicBezTo>
                    <a:cubicBezTo>
                      <a:pt x="223370" y="96866"/>
                      <a:pt x="223713" y="115126"/>
                      <a:pt x="224827" y="134414"/>
                    </a:cubicBezTo>
                    <a:cubicBezTo>
                      <a:pt x="225856" y="151559"/>
                      <a:pt x="235286" y="172819"/>
                      <a:pt x="229371" y="190221"/>
                    </a:cubicBezTo>
                    <a:cubicBezTo>
                      <a:pt x="210426" y="167504"/>
                      <a:pt x="199624" y="139900"/>
                      <a:pt x="187366" y="113240"/>
                    </a:cubicBezTo>
                    <a:cubicBezTo>
                      <a:pt x="180679" y="98752"/>
                      <a:pt x="168420" y="86151"/>
                      <a:pt x="152218" y="94638"/>
                    </a:cubicBezTo>
                    <a:cubicBezTo>
                      <a:pt x="135330" y="103467"/>
                      <a:pt x="125558" y="126784"/>
                      <a:pt x="116985" y="142815"/>
                    </a:cubicBezTo>
                    <a:cubicBezTo>
                      <a:pt x="108756" y="158074"/>
                      <a:pt x="99583" y="172904"/>
                      <a:pt x="91182" y="188164"/>
                    </a:cubicBezTo>
                    <a:cubicBezTo>
                      <a:pt x="83981" y="201194"/>
                      <a:pt x="70522" y="218253"/>
                      <a:pt x="68208" y="233598"/>
                    </a:cubicBezTo>
                    <a:cubicBezTo>
                      <a:pt x="60064" y="288805"/>
                      <a:pt x="111242" y="306035"/>
                      <a:pt x="130701" y="349927"/>
                    </a:cubicBezTo>
                    <a:cubicBezTo>
                      <a:pt x="137045" y="364157"/>
                      <a:pt x="109442" y="346240"/>
                      <a:pt x="110727" y="347183"/>
                    </a:cubicBezTo>
                    <a:cubicBezTo>
                      <a:pt x="105841" y="343411"/>
                      <a:pt x="101212" y="339211"/>
                      <a:pt x="96583" y="335096"/>
                    </a:cubicBezTo>
                    <a:cubicBezTo>
                      <a:pt x="88182" y="327638"/>
                      <a:pt x="79438" y="320608"/>
                      <a:pt x="71037" y="313236"/>
                    </a:cubicBezTo>
                    <a:cubicBezTo>
                      <a:pt x="58949" y="302521"/>
                      <a:pt x="35289" y="288462"/>
                      <a:pt x="21488" y="305778"/>
                    </a:cubicBezTo>
                    <a:cubicBezTo>
                      <a:pt x="6572" y="324552"/>
                      <a:pt x="7172" y="352498"/>
                      <a:pt x="3914" y="375301"/>
                    </a:cubicBezTo>
                    <a:cubicBezTo>
                      <a:pt x="-629" y="407277"/>
                      <a:pt x="-2344" y="439766"/>
                      <a:pt x="5029" y="471399"/>
                    </a:cubicBezTo>
                    <a:cubicBezTo>
                      <a:pt x="10772" y="495916"/>
                      <a:pt x="23717" y="513061"/>
                      <a:pt x="47891" y="520348"/>
                    </a:cubicBezTo>
                    <a:cubicBezTo>
                      <a:pt x="56464" y="522919"/>
                      <a:pt x="65550" y="522748"/>
                      <a:pt x="74294" y="522062"/>
                    </a:cubicBezTo>
                    <a:cubicBezTo>
                      <a:pt x="81067" y="521548"/>
                      <a:pt x="87839" y="521119"/>
                      <a:pt x="94697" y="521119"/>
                    </a:cubicBezTo>
                    <a:cubicBezTo>
                      <a:pt x="106698" y="521034"/>
                      <a:pt x="113556" y="529178"/>
                      <a:pt x="97183" y="532864"/>
                    </a:cubicBezTo>
                    <a:cubicBezTo>
                      <a:pt x="76866" y="537407"/>
                      <a:pt x="50720" y="529092"/>
                      <a:pt x="31603" y="538350"/>
                    </a:cubicBezTo>
                    <a:cubicBezTo>
                      <a:pt x="10343" y="548637"/>
                      <a:pt x="13087" y="569297"/>
                      <a:pt x="16001" y="589785"/>
                    </a:cubicBezTo>
                    <a:cubicBezTo>
                      <a:pt x="25088" y="653050"/>
                      <a:pt x="96068" y="669852"/>
                      <a:pt x="150504" y="673967"/>
                    </a:cubicBezTo>
                    <a:cubicBezTo>
                      <a:pt x="171249" y="675510"/>
                      <a:pt x="187366" y="668738"/>
                      <a:pt x="205368" y="661023"/>
                    </a:cubicBezTo>
                    <a:cubicBezTo>
                      <a:pt x="209054" y="665051"/>
                      <a:pt x="210683" y="666509"/>
                      <a:pt x="215998" y="675853"/>
                    </a:cubicBezTo>
                    <a:cubicBezTo>
                      <a:pt x="248059" y="715458"/>
                      <a:pt x="315267" y="742890"/>
                      <a:pt x="362587" y="726516"/>
                    </a:cubicBezTo>
                    <a:cubicBezTo>
                      <a:pt x="364645" y="725488"/>
                      <a:pt x="366274" y="722573"/>
                      <a:pt x="365759" y="720344"/>
                    </a:cubicBezTo>
                    <a:close/>
                    <a:moveTo>
                      <a:pt x="423281" y="339897"/>
                    </a:moveTo>
                    <a:cubicBezTo>
                      <a:pt x="407850" y="363643"/>
                      <a:pt x="342528" y="342897"/>
                      <a:pt x="362330" y="315294"/>
                    </a:cubicBezTo>
                    <a:cubicBezTo>
                      <a:pt x="362845" y="314608"/>
                      <a:pt x="363530" y="314179"/>
                      <a:pt x="364302" y="313836"/>
                    </a:cubicBezTo>
                    <a:cubicBezTo>
                      <a:pt x="380075" y="291548"/>
                      <a:pt x="441283" y="312293"/>
                      <a:pt x="423281" y="339897"/>
                    </a:cubicBezTo>
                    <a:close/>
                    <a:moveTo>
                      <a:pt x="357530" y="194678"/>
                    </a:moveTo>
                    <a:cubicBezTo>
                      <a:pt x="358730" y="195450"/>
                      <a:pt x="359330" y="196564"/>
                      <a:pt x="359416" y="197593"/>
                    </a:cubicBezTo>
                    <a:cubicBezTo>
                      <a:pt x="365588" y="205994"/>
                      <a:pt x="366102" y="220139"/>
                      <a:pt x="364645" y="230511"/>
                    </a:cubicBezTo>
                    <a:cubicBezTo>
                      <a:pt x="362244" y="247828"/>
                      <a:pt x="357358" y="274917"/>
                      <a:pt x="335155" y="274574"/>
                    </a:cubicBezTo>
                    <a:cubicBezTo>
                      <a:pt x="310124" y="274146"/>
                      <a:pt x="318610" y="229483"/>
                      <a:pt x="321439" y="215252"/>
                    </a:cubicBezTo>
                    <a:cubicBezTo>
                      <a:pt x="325726" y="194250"/>
                      <a:pt x="337127" y="181134"/>
                      <a:pt x="357530" y="194678"/>
                    </a:cubicBezTo>
                    <a:close/>
                    <a:moveTo>
                      <a:pt x="216769" y="303549"/>
                    </a:moveTo>
                    <a:cubicBezTo>
                      <a:pt x="212912" y="287947"/>
                      <a:pt x="204853" y="266773"/>
                      <a:pt x="211026" y="251086"/>
                    </a:cubicBezTo>
                    <a:cubicBezTo>
                      <a:pt x="213683" y="244227"/>
                      <a:pt x="221656" y="241742"/>
                      <a:pt x="229199" y="240370"/>
                    </a:cubicBezTo>
                    <a:cubicBezTo>
                      <a:pt x="238029" y="237112"/>
                      <a:pt x="248487" y="237713"/>
                      <a:pt x="255774" y="244485"/>
                    </a:cubicBezTo>
                    <a:cubicBezTo>
                      <a:pt x="267175" y="254943"/>
                      <a:pt x="269833" y="268145"/>
                      <a:pt x="271119" y="283061"/>
                    </a:cubicBezTo>
                    <a:cubicBezTo>
                      <a:pt x="272233" y="296348"/>
                      <a:pt x="273948" y="308693"/>
                      <a:pt x="278748" y="321209"/>
                    </a:cubicBezTo>
                    <a:cubicBezTo>
                      <a:pt x="281663" y="328752"/>
                      <a:pt x="283378" y="335182"/>
                      <a:pt x="283206" y="343240"/>
                    </a:cubicBezTo>
                    <a:cubicBezTo>
                      <a:pt x="283035" y="354213"/>
                      <a:pt x="272919" y="362957"/>
                      <a:pt x="262632" y="363471"/>
                    </a:cubicBezTo>
                    <a:cubicBezTo>
                      <a:pt x="233314" y="364757"/>
                      <a:pt x="221998" y="324723"/>
                      <a:pt x="216769" y="303549"/>
                    </a:cubicBezTo>
                    <a:close/>
                    <a:moveTo>
                      <a:pt x="182136" y="466598"/>
                    </a:moveTo>
                    <a:cubicBezTo>
                      <a:pt x="164563" y="456997"/>
                      <a:pt x="132930" y="437538"/>
                      <a:pt x="148532" y="414735"/>
                    </a:cubicBezTo>
                    <a:cubicBezTo>
                      <a:pt x="155390" y="399904"/>
                      <a:pt x="177593" y="407019"/>
                      <a:pt x="191652" y="415420"/>
                    </a:cubicBezTo>
                    <a:cubicBezTo>
                      <a:pt x="206654" y="424336"/>
                      <a:pt x="243430" y="436680"/>
                      <a:pt x="243515" y="458283"/>
                    </a:cubicBezTo>
                    <a:cubicBezTo>
                      <a:pt x="243601" y="492316"/>
                      <a:pt x="197481" y="474999"/>
                      <a:pt x="182136" y="466598"/>
                    </a:cubicBezTo>
                    <a:close/>
                    <a:moveTo>
                      <a:pt x="334212" y="477057"/>
                    </a:moveTo>
                    <a:cubicBezTo>
                      <a:pt x="312524" y="480572"/>
                      <a:pt x="280377" y="429222"/>
                      <a:pt x="306780" y="420992"/>
                    </a:cubicBezTo>
                    <a:cubicBezTo>
                      <a:pt x="307209" y="420821"/>
                      <a:pt x="307638" y="420821"/>
                      <a:pt x="308066" y="420821"/>
                    </a:cubicBezTo>
                    <a:cubicBezTo>
                      <a:pt x="311324" y="417392"/>
                      <a:pt x="316467" y="416020"/>
                      <a:pt x="321611" y="417992"/>
                    </a:cubicBezTo>
                    <a:cubicBezTo>
                      <a:pt x="330698" y="421421"/>
                      <a:pt x="337899" y="429479"/>
                      <a:pt x="342528" y="437795"/>
                    </a:cubicBezTo>
                    <a:cubicBezTo>
                      <a:pt x="348528" y="448253"/>
                      <a:pt x="351186" y="474228"/>
                      <a:pt x="334212" y="47705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9" name="任意多边形: 形状 1688">
                <a:extLst>
                  <a:ext uri="{FF2B5EF4-FFF2-40B4-BE49-F238E27FC236}">
                    <a16:creationId xmlns:a16="http://schemas.microsoft.com/office/drawing/2014/main" id="{A6782775-B08A-F559-6C8E-4868F29C040C}"/>
                  </a:ext>
                </a:extLst>
              </p:cNvPr>
              <p:cNvSpPr/>
              <p:nvPr/>
            </p:nvSpPr>
            <p:spPr>
              <a:xfrm>
                <a:off x="6544513" y="3982116"/>
                <a:ext cx="545206" cy="720912"/>
              </a:xfrm>
              <a:custGeom>
                <a:avLst/>
                <a:gdLst>
                  <a:gd name="connsiteX0" fmla="*/ 157133 w 545206"/>
                  <a:gd name="connsiteY0" fmla="*/ 713642 h 720912"/>
                  <a:gd name="connsiteX1" fmla="*/ 170678 w 545206"/>
                  <a:gd name="connsiteY1" fmla="*/ 519989 h 720912"/>
                  <a:gd name="connsiteX2" fmla="*/ 184479 w 545206"/>
                  <a:gd name="connsiteY2" fmla="*/ 548964 h 720912"/>
                  <a:gd name="connsiteX3" fmla="*/ 219627 w 545206"/>
                  <a:gd name="connsiteY3" fmla="*/ 590455 h 720912"/>
                  <a:gd name="connsiteX4" fmla="*/ 223827 w 545206"/>
                  <a:gd name="connsiteY4" fmla="*/ 585054 h 720912"/>
                  <a:gd name="connsiteX5" fmla="*/ 176421 w 545206"/>
                  <a:gd name="connsiteY5" fmla="*/ 498729 h 720912"/>
                  <a:gd name="connsiteX6" fmla="*/ 202739 w 545206"/>
                  <a:gd name="connsiteY6" fmla="*/ 423720 h 720912"/>
                  <a:gd name="connsiteX7" fmla="*/ 363388 w 545206"/>
                  <a:gd name="connsiteY7" fmla="*/ 562680 h 720912"/>
                  <a:gd name="connsiteX8" fmla="*/ 366302 w 545206"/>
                  <a:gd name="connsiteY8" fmla="*/ 555822 h 720912"/>
                  <a:gd name="connsiteX9" fmla="*/ 276462 w 545206"/>
                  <a:gd name="connsiteY9" fmla="*/ 499415 h 720912"/>
                  <a:gd name="connsiteX10" fmla="*/ 208140 w 545206"/>
                  <a:gd name="connsiteY10" fmla="*/ 410689 h 720912"/>
                  <a:gd name="connsiteX11" fmla="*/ 238744 w 545206"/>
                  <a:gd name="connsiteY11" fmla="*/ 346738 h 720912"/>
                  <a:gd name="connsiteX12" fmla="*/ 273976 w 545206"/>
                  <a:gd name="connsiteY12" fmla="*/ 286731 h 720912"/>
                  <a:gd name="connsiteX13" fmla="*/ 482117 w 545206"/>
                  <a:gd name="connsiteY13" fmla="*/ 391830 h 720912"/>
                  <a:gd name="connsiteX14" fmla="*/ 482202 w 545206"/>
                  <a:gd name="connsiteY14" fmla="*/ 385572 h 720912"/>
                  <a:gd name="connsiteX15" fmla="*/ 368702 w 545206"/>
                  <a:gd name="connsiteY15" fmla="*/ 345110 h 720912"/>
                  <a:gd name="connsiteX16" fmla="*/ 280149 w 545206"/>
                  <a:gd name="connsiteY16" fmla="*/ 277387 h 720912"/>
                  <a:gd name="connsiteX17" fmla="*/ 333727 w 545206"/>
                  <a:gd name="connsiteY17" fmla="*/ 203406 h 720912"/>
                  <a:gd name="connsiteX18" fmla="*/ 542810 w 545206"/>
                  <a:gd name="connsiteY18" fmla="*/ 225009 h 720912"/>
                  <a:gd name="connsiteX19" fmla="*/ 542038 w 545206"/>
                  <a:gd name="connsiteY19" fmla="*/ 218665 h 720912"/>
                  <a:gd name="connsiteX20" fmla="*/ 435225 w 545206"/>
                  <a:gd name="connsiteY20" fmla="*/ 214465 h 720912"/>
                  <a:gd name="connsiteX21" fmla="*/ 341614 w 545206"/>
                  <a:gd name="connsiteY21" fmla="*/ 193291 h 720912"/>
                  <a:gd name="connsiteX22" fmla="*/ 482803 w 545206"/>
                  <a:gd name="connsiteY22" fmla="*/ 22784 h 720912"/>
                  <a:gd name="connsiteX23" fmla="*/ 477487 w 545206"/>
                  <a:gd name="connsiteY23" fmla="*/ 17469 h 720912"/>
                  <a:gd name="connsiteX24" fmla="*/ 369817 w 545206"/>
                  <a:gd name="connsiteY24" fmla="*/ 135255 h 720912"/>
                  <a:gd name="connsiteX25" fmla="*/ 373760 w 545206"/>
                  <a:gd name="connsiteY25" fmla="*/ 70104 h 720912"/>
                  <a:gd name="connsiteX26" fmla="*/ 401792 w 545206"/>
                  <a:gd name="connsiteY26" fmla="*/ 4096 h 720912"/>
                  <a:gd name="connsiteX27" fmla="*/ 396392 w 545206"/>
                  <a:gd name="connsiteY27" fmla="*/ 924 h 720912"/>
                  <a:gd name="connsiteX28" fmla="*/ 360987 w 545206"/>
                  <a:gd name="connsiteY28" fmla="*/ 146485 h 720912"/>
                  <a:gd name="connsiteX29" fmla="*/ 336813 w 545206"/>
                  <a:gd name="connsiteY29" fmla="*/ 177689 h 720912"/>
                  <a:gd name="connsiteX30" fmla="*/ 277148 w 545206"/>
                  <a:gd name="connsiteY30" fmla="*/ 260413 h 720912"/>
                  <a:gd name="connsiteX31" fmla="*/ 243801 w 545206"/>
                  <a:gd name="connsiteY31" fmla="*/ 157286 h 720912"/>
                  <a:gd name="connsiteX32" fmla="*/ 231371 w 545206"/>
                  <a:gd name="connsiteY32" fmla="*/ 29727 h 720912"/>
                  <a:gd name="connsiteX33" fmla="*/ 224942 w 545206"/>
                  <a:gd name="connsiteY33" fmla="*/ 27927 h 720912"/>
                  <a:gd name="connsiteX34" fmla="*/ 228542 w 545206"/>
                  <a:gd name="connsiteY34" fmla="*/ 139884 h 720912"/>
                  <a:gd name="connsiteX35" fmla="*/ 248859 w 545206"/>
                  <a:gd name="connsiteY35" fmla="*/ 216608 h 720912"/>
                  <a:gd name="connsiteX36" fmla="*/ 270462 w 545206"/>
                  <a:gd name="connsiteY36" fmla="*/ 270529 h 720912"/>
                  <a:gd name="connsiteX37" fmla="*/ 270462 w 545206"/>
                  <a:gd name="connsiteY37" fmla="*/ 270529 h 720912"/>
                  <a:gd name="connsiteX38" fmla="*/ 224084 w 545206"/>
                  <a:gd name="connsiteY38" fmla="*/ 349053 h 720912"/>
                  <a:gd name="connsiteX39" fmla="*/ 217998 w 545206"/>
                  <a:gd name="connsiteY39" fmla="*/ 360969 h 720912"/>
                  <a:gd name="connsiteX40" fmla="*/ 180965 w 545206"/>
                  <a:gd name="connsiteY40" fmla="*/ 321792 h 720912"/>
                  <a:gd name="connsiteX41" fmla="*/ 138788 w 545206"/>
                  <a:gd name="connsiteY41" fmla="*/ 267014 h 720912"/>
                  <a:gd name="connsiteX42" fmla="*/ 79123 w 545206"/>
                  <a:gd name="connsiteY42" fmla="*/ 129854 h 720912"/>
                  <a:gd name="connsiteX43" fmla="*/ 71494 w 545206"/>
                  <a:gd name="connsiteY43" fmla="*/ 128740 h 720912"/>
                  <a:gd name="connsiteX44" fmla="*/ 123015 w 545206"/>
                  <a:gd name="connsiteY44" fmla="*/ 264357 h 720912"/>
                  <a:gd name="connsiteX45" fmla="*/ 175050 w 545206"/>
                  <a:gd name="connsiteY45" fmla="*/ 333451 h 720912"/>
                  <a:gd name="connsiteX46" fmla="*/ 212683 w 545206"/>
                  <a:gd name="connsiteY46" fmla="*/ 371427 h 720912"/>
                  <a:gd name="connsiteX47" fmla="*/ 190480 w 545206"/>
                  <a:gd name="connsiteY47" fmla="*/ 420634 h 720912"/>
                  <a:gd name="connsiteX48" fmla="*/ 5743 w 545206"/>
                  <a:gd name="connsiteY48" fmla="*/ 341767 h 720912"/>
                  <a:gd name="connsiteX49" fmla="*/ 171 w 545206"/>
                  <a:gd name="connsiteY49" fmla="*/ 344938 h 720912"/>
                  <a:gd name="connsiteX50" fmla="*/ 78095 w 545206"/>
                  <a:gd name="connsiteY50" fmla="*/ 405717 h 720912"/>
                  <a:gd name="connsiteX51" fmla="*/ 185937 w 545206"/>
                  <a:gd name="connsiteY51" fmla="*/ 431778 h 720912"/>
                  <a:gd name="connsiteX52" fmla="*/ 167249 w 545206"/>
                  <a:gd name="connsiteY52" fmla="*/ 485013 h 720912"/>
                  <a:gd name="connsiteX53" fmla="*/ 41233 w 545206"/>
                  <a:gd name="connsiteY53" fmla="*/ 526075 h 720912"/>
                  <a:gd name="connsiteX54" fmla="*/ 41919 w 545206"/>
                  <a:gd name="connsiteY54" fmla="*/ 532333 h 720912"/>
                  <a:gd name="connsiteX55" fmla="*/ 162962 w 545206"/>
                  <a:gd name="connsiteY55" fmla="*/ 499500 h 720912"/>
                  <a:gd name="connsiteX56" fmla="*/ 145646 w 545206"/>
                  <a:gd name="connsiteY56" fmla="*/ 716728 h 720912"/>
                  <a:gd name="connsiteX57" fmla="*/ 157133 w 545206"/>
                  <a:gd name="connsiteY57" fmla="*/ 713642 h 720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45206" h="720912">
                    <a:moveTo>
                      <a:pt x="157133" y="713642"/>
                    </a:moveTo>
                    <a:cubicBezTo>
                      <a:pt x="148818" y="647462"/>
                      <a:pt x="154905" y="582739"/>
                      <a:pt x="170678" y="519989"/>
                    </a:cubicBezTo>
                    <a:cubicBezTo>
                      <a:pt x="174107" y="530018"/>
                      <a:pt x="178907" y="539534"/>
                      <a:pt x="184479" y="548964"/>
                    </a:cubicBezTo>
                    <a:cubicBezTo>
                      <a:pt x="193738" y="564480"/>
                      <a:pt x="202653" y="582397"/>
                      <a:pt x="219627" y="590455"/>
                    </a:cubicBezTo>
                    <a:cubicBezTo>
                      <a:pt x="222970" y="591998"/>
                      <a:pt x="226913" y="587797"/>
                      <a:pt x="223827" y="585054"/>
                    </a:cubicBezTo>
                    <a:cubicBezTo>
                      <a:pt x="200339" y="564566"/>
                      <a:pt x="181393" y="529847"/>
                      <a:pt x="176421" y="498729"/>
                    </a:cubicBezTo>
                    <a:cubicBezTo>
                      <a:pt x="183794" y="473354"/>
                      <a:pt x="192538" y="448323"/>
                      <a:pt x="202739" y="423720"/>
                    </a:cubicBezTo>
                    <a:cubicBezTo>
                      <a:pt x="234114" y="484927"/>
                      <a:pt x="296179" y="546821"/>
                      <a:pt x="363388" y="562680"/>
                    </a:cubicBezTo>
                    <a:cubicBezTo>
                      <a:pt x="367417" y="563623"/>
                      <a:pt x="370331" y="557622"/>
                      <a:pt x="366302" y="555822"/>
                    </a:cubicBezTo>
                    <a:cubicBezTo>
                      <a:pt x="332184" y="539963"/>
                      <a:pt x="304494" y="525132"/>
                      <a:pt x="276462" y="499415"/>
                    </a:cubicBezTo>
                    <a:cubicBezTo>
                      <a:pt x="248859" y="474126"/>
                      <a:pt x="224084" y="444808"/>
                      <a:pt x="208140" y="410689"/>
                    </a:cubicBezTo>
                    <a:cubicBezTo>
                      <a:pt x="217484" y="389087"/>
                      <a:pt x="227685" y="367741"/>
                      <a:pt x="238744" y="346738"/>
                    </a:cubicBezTo>
                    <a:cubicBezTo>
                      <a:pt x="249631" y="325993"/>
                      <a:pt x="261461" y="306105"/>
                      <a:pt x="273976" y="286731"/>
                    </a:cubicBezTo>
                    <a:cubicBezTo>
                      <a:pt x="333813" y="329165"/>
                      <a:pt x="400849" y="405117"/>
                      <a:pt x="482117" y="391830"/>
                    </a:cubicBezTo>
                    <a:cubicBezTo>
                      <a:pt x="485203" y="391316"/>
                      <a:pt x="485374" y="386086"/>
                      <a:pt x="482202" y="385572"/>
                    </a:cubicBezTo>
                    <a:cubicBezTo>
                      <a:pt x="439854" y="378800"/>
                      <a:pt x="405221" y="368598"/>
                      <a:pt x="368702" y="345110"/>
                    </a:cubicBezTo>
                    <a:cubicBezTo>
                      <a:pt x="337413" y="324964"/>
                      <a:pt x="310924" y="297961"/>
                      <a:pt x="280149" y="277387"/>
                    </a:cubicBezTo>
                    <a:cubicBezTo>
                      <a:pt x="297036" y="251927"/>
                      <a:pt x="315039" y="227324"/>
                      <a:pt x="333727" y="203406"/>
                    </a:cubicBezTo>
                    <a:cubicBezTo>
                      <a:pt x="401364" y="222437"/>
                      <a:pt x="472173" y="237011"/>
                      <a:pt x="542810" y="225009"/>
                    </a:cubicBezTo>
                    <a:cubicBezTo>
                      <a:pt x="546668" y="224323"/>
                      <a:pt x="545468" y="219008"/>
                      <a:pt x="542038" y="218665"/>
                    </a:cubicBezTo>
                    <a:cubicBezTo>
                      <a:pt x="506806" y="215065"/>
                      <a:pt x="470715" y="216179"/>
                      <a:pt x="435225" y="214465"/>
                    </a:cubicBezTo>
                    <a:cubicBezTo>
                      <a:pt x="402907" y="212922"/>
                      <a:pt x="372389" y="202378"/>
                      <a:pt x="341614" y="193291"/>
                    </a:cubicBezTo>
                    <a:cubicBezTo>
                      <a:pt x="387305" y="135598"/>
                      <a:pt x="436597" y="80734"/>
                      <a:pt x="482803" y="22784"/>
                    </a:cubicBezTo>
                    <a:cubicBezTo>
                      <a:pt x="485803" y="19097"/>
                      <a:pt x="481174" y="14211"/>
                      <a:pt x="477487" y="17469"/>
                    </a:cubicBezTo>
                    <a:cubicBezTo>
                      <a:pt x="438226" y="52445"/>
                      <a:pt x="402992" y="93507"/>
                      <a:pt x="369817" y="135255"/>
                    </a:cubicBezTo>
                    <a:cubicBezTo>
                      <a:pt x="366388" y="112881"/>
                      <a:pt x="366902" y="93078"/>
                      <a:pt x="373760" y="70104"/>
                    </a:cubicBezTo>
                    <a:cubicBezTo>
                      <a:pt x="380618" y="46958"/>
                      <a:pt x="394506" y="26898"/>
                      <a:pt x="401792" y="4096"/>
                    </a:cubicBezTo>
                    <a:cubicBezTo>
                      <a:pt x="402735" y="1010"/>
                      <a:pt x="398535" y="-1391"/>
                      <a:pt x="396392" y="924"/>
                    </a:cubicBezTo>
                    <a:cubicBezTo>
                      <a:pt x="365788" y="34271"/>
                      <a:pt x="341871" y="102508"/>
                      <a:pt x="360987" y="146485"/>
                    </a:cubicBezTo>
                    <a:cubicBezTo>
                      <a:pt x="352844" y="156858"/>
                      <a:pt x="344785" y="167316"/>
                      <a:pt x="336813" y="177689"/>
                    </a:cubicBezTo>
                    <a:cubicBezTo>
                      <a:pt x="315982" y="204778"/>
                      <a:pt x="295922" y="232210"/>
                      <a:pt x="277148" y="260413"/>
                    </a:cubicBezTo>
                    <a:cubicBezTo>
                      <a:pt x="258632" y="232381"/>
                      <a:pt x="251259" y="188833"/>
                      <a:pt x="243801" y="157286"/>
                    </a:cubicBezTo>
                    <a:cubicBezTo>
                      <a:pt x="233857" y="115367"/>
                      <a:pt x="226399" y="72761"/>
                      <a:pt x="231371" y="29727"/>
                    </a:cubicBezTo>
                    <a:cubicBezTo>
                      <a:pt x="231714" y="26298"/>
                      <a:pt x="226313" y="24841"/>
                      <a:pt x="224942" y="27927"/>
                    </a:cubicBezTo>
                    <a:cubicBezTo>
                      <a:pt x="209597" y="61703"/>
                      <a:pt x="222198" y="105165"/>
                      <a:pt x="228542" y="139884"/>
                    </a:cubicBezTo>
                    <a:cubicBezTo>
                      <a:pt x="233428" y="166030"/>
                      <a:pt x="241058" y="191233"/>
                      <a:pt x="248859" y="216608"/>
                    </a:cubicBezTo>
                    <a:cubicBezTo>
                      <a:pt x="254688" y="235553"/>
                      <a:pt x="258289" y="254413"/>
                      <a:pt x="270462" y="270529"/>
                    </a:cubicBezTo>
                    <a:cubicBezTo>
                      <a:pt x="270462" y="270529"/>
                      <a:pt x="270462" y="270529"/>
                      <a:pt x="270462" y="270529"/>
                    </a:cubicBezTo>
                    <a:cubicBezTo>
                      <a:pt x="253917" y="295904"/>
                      <a:pt x="238315" y="321964"/>
                      <a:pt x="224084" y="349053"/>
                    </a:cubicBezTo>
                    <a:cubicBezTo>
                      <a:pt x="222027" y="352996"/>
                      <a:pt x="220055" y="356940"/>
                      <a:pt x="217998" y="360969"/>
                    </a:cubicBezTo>
                    <a:cubicBezTo>
                      <a:pt x="202396" y="351968"/>
                      <a:pt x="191509" y="335937"/>
                      <a:pt x="180965" y="321792"/>
                    </a:cubicBezTo>
                    <a:cubicBezTo>
                      <a:pt x="167163" y="303276"/>
                      <a:pt x="152075" y="285959"/>
                      <a:pt x="138788" y="267014"/>
                    </a:cubicBezTo>
                    <a:cubicBezTo>
                      <a:pt x="109984" y="225780"/>
                      <a:pt x="84867" y="180346"/>
                      <a:pt x="79123" y="129854"/>
                    </a:cubicBezTo>
                    <a:cubicBezTo>
                      <a:pt x="78695" y="125911"/>
                      <a:pt x="72351" y="124025"/>
                      <a:pt x="71494" y="128740"/>
                    </a:cubicBezTo>
                    <a:cubicBezTo>
                      <a:pt x="63007" y="175117"/>
                      <a:pt x="99526" y="227666"/>
                      <a:pt x="123015" y="264357"/>
                    </a:cubicBezTo>
                    <a:cubicBezTo>
                      <a:pt x="138617" y="288788"/>
                      <a:pt x="157819" y="310305"/>
                      <a:pt x="175050" y="333451"/>
                    </a:cubicBezTo>
                    <a:cubicBezTo>
                      <a:pt x="185680" y="347767"/>
                      <a:pt x="196824" y="362769"/>
                      <a:pt x="212683" y="371427"/>
                    </a:cubicBezTo>
                    <a:cubicBezTo>
                      <a:pt x="204796" y="387544"/>
                      <a:pt x="197338" y="403917"/>
                      <a:pt x="190480" y="420634"/>
                    </a:cubicBezTo>
                    <a:cubicBezTo>
                      <a:pt x="124986" y="419433"/>
                      <a:pt x="49377" y="391144"/>
                      <a:pt x="5743" y="341767"/>
                    </a:cubicBezTo>
                    <a:cubicBezTo>
                      <a:pt x="3685" y="339452"/>
                      <a:pt x="-944" y="341852"/>
                      <a:pt x="171" y="344938"/>
                    </a:cubicBezTo>
                    <a:cubicBezTo>
                      <a:pt x="11829" y="376314"/>
                      <a:pt x="49806" y="392516"/>
                      <a:pt x="78095" y="405717"/>
                    </a:cubicBezTo>
                    <a:cubicBezTo>
                      <a:pt x="110585" y="420891"/>
                      <a:pt x="149589" y="431006"/>
                      <a:pt x="185937" y="431778"/>
                    </a:cubicBezTo>
                    <a:cubicBezTo>
                      <a:pt x="178993" y="449265"/>
                      <a:pt x="172735" y="467011"/>
                      <a:pt x="167249" y="485013"/>
                    </a:cubicBezTo>
                    <a:cubicBezTo>
                      <a:pt x="126358" y="506787"/>
                      <a:pt x="85896" y="515531"/>
                      <a:pt x="41233" y="526075"/>
                    </a:cubicBezTo>
                    <a:cubicBezTo>
                      <a:pt x="37632" y="526932"/>
                      <a:pt x="38490" y="532076"/>
                      <a:pt x="41919" y="532333"/>
                    </a:cubicBezTo>
                    <a:cubicBezTo>
                      <a:pt x="83238" y="535505"/>
                      <a:pt x="126101" y="518703"/>
                      <a:pt x="162962" y="499500"/>
                    </a:cubicBezTo>
                    <a:cubicBezTo>
                      <a:pt x="142989" y="570052"/>
                      <a:pt x="134845" y="643604"/>
                      <a:pt x="145646" y="716728"/>
                    </a:cubicBezTo>
                    <a:cubicBezTo>
                      <a:pt x="146846" y="724014"/>
                      <a:pt x="158076" y="721014"/>
                      <a:pt x="157133" y="71364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2" name="图形 2">
              <a:extLst>
                <a:ext uri="{FF2B5EF4-FFF2-40B4-BE49-F238E27FC236}">
                  <a16:creationId xmlns:a16="http://schemas.microsoft.com/office/drawing/2014/main" id="{147060BE-2A30-AA91-EEA7-F0D752608AC0}"/>
                </a:ext>
              </a:extLst>
            </p:cNvPr>
            <p:cNvGrpSpPr/>
            <p:nvPr/>
          </p:nvGrpSpPr>
          <p:grpSpPr>
            <a:xfrm>
              <a:off x="6312434" y="4434039"/>
              <a:ext cx="770893" cy="1229287"/>
              <a:chOff x="6312434" y="4434039"/>
              <a:chExt cx="770893" cy="1229287"/>
            </a:xfrm>
          </p:grpSpPr>
          <p:sp>
            <p:nvSpPr>
              <p:cNvPr id="1670" name="任意多边形: 形状 1669">
                <a:extLst>
                  <a:ext uri="{FF2B5EF4-FFF2-40B4-BE49-F238E27FC236}">
                    <a16:creationId xmlns:a16="http://schemas.microsoft.com/office/drawing/2014/main" id="{6045FDE6-D147-CC2B-0B3E-7E18F396A062}"/>
                  </a:ext>
                </a:extLst>
              </p:cNvPr>
              <p:cNvSpPr/>
              <p:nvPr/>
            </p:nvSpPr>
            <p:spPr>
              <a:xfrm>
                <a:off x="6662207" y="4434039"/>
                <a:ext cx="118936" cy="350463"/>
              </a:xfrm>
              <a:custGeom>
                <a:avLst/>
                <a:gdLst>
                  <a:gd name="connsiteX0" fmla="*/ 116592 w 118936"/>
                  <a:gd name="connsiteY0" fmla="*/ 86 h 350463"/>
                  <a:gd name="connsiteX1" fmla="*/ 116335 w 118936"/>
                  <a:gd name="connsiteY1" fmla="*/ 0 h 350463"/>
                  <a:gd name="connsiteX2" fmla="*/ 115907 w 118936"/>
                  <a:gd name="connsiteY2" fmla="*/ 0 h 350463"/>
                  <a:gd name="connsiteX3" fmla="*/ 115306 w 118936"/>
                  <a:gd name="connsiteY3" fmla="*/ 86 h 350463"/>
                  <a:gd name="connsiteX4" fmla="*/ 114878 w 118936"/>
                  <a:gd name="connsiteY4" fmla="*/ 257 h 350463"/>
                  <a:gd name="connsiteX5" fmla="*/ 114706 w 118936"/>
                  <a:gd name="connsiteY5" fmla="*/ 343 h 350463"/>
                  <a:gd name="connsiteX6" fmla="*/ 113506 w 118936"/>
                  <a:gd name="connsiteY6" fmla="*/ 1543 h 350463"/>
                  <a:gd name="connsiteX7" fmla="*/ 113506 w 118936"/>
                  <a:gd name="connsiteY7" fmla="*/ 1629 h 350463"/>
                  <a:gd name="connsiteX8" fmla="*/ 60014 w 118936"/>
                  <a:gd name="connsiteY8" fmla="*/ 69780 h 350463"/>
                  <a:gd name="connsiteX9" fmla="*/ 14151 w 118936"/>
                  <a:gd name="connsiteY9" fmla="*/ 173507 h 350463"/>
                  <a:gd name="connsiteX10" fmla="*/ 15008 w 118936"/>
                  <a:gd name="connsiteY10" fmla="*/ 347615 h 350463"/>
                  <a:gd name="connsiteX11" fmla="*/ 21009 w 118936"/>
                  <a:gd name="connsiteY11" fmla="*/ 350015 h 350463"/>
                  <a:gd name="connsiteX12" fmla="*/ 24009 w 118936"/>
                  <a:gd name="connsiteY12" fmla="*/ 348558 h 350463"/>
                  <a:gd name="connsiteX13" fmla="*/ 73987 w 118936"/>
                  <a:gd name="connsiteY13" fmla="*/ 280149 h 350463"/>
                  <a:gd name="connsiteX14" fmla="*/ 99704 w 118936"/>
                  <a:gd name="connsiteY14" fmla="*/ 194424 h 350463"/>
                  <a:gd name="connsiteX15" fmla="*/ 98676 w 118936"/>
                  <a:gd name="connsiteY15" fmla="*/ 102698 h 350463"/>
                  <a:gd name="connsiteX16" fmla="*/ 104505 w 118936"/>
                  <a:gd name="connsiteY16" fmla="*/ 42348 h 350463"/>
                  <a:gd name="connsiteX17" fmla="*/ 118821 w 118936"/>
                  <a:gd name="connsiteY17" fmla="*/ 3258 h 350463"/>
                  <a:gd name="connsiteX18" fmla="*/ 116592 w 118936"/>
                  <a:gd name="connsiteY18" fmla="*/ 86 h 35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8936" h="350463">
                    <a:moveTo>
                      <a:pt x="116592" y="86"/>
                    </a:moveTo>
                    <a:cubicBezTo>
                      <a:pt x="116507" y="86"/>
                      <a:pt x="116421" y="86"/>
                      <a:pt x="116335" y="0"/>
                    </a:cubicBezTo>
                    <a:cubicBezTo>
                      <a:pt x="116164" y="0"/>
                      <a:pt x="115992" y="0"/>
                      <a:pt x="115907" y="0"/>
                    </a:cubicBezTo>
                    <a:cubicBezTo>
                      <a:pt x="115649" y="0"/>
                      <a:pt x="115478" y="0"/>
                      <a:pt x="115306" y="86"/>
                    </a:cubicBezTo>
                    <a:cubicBezTo>
                      <a:pt x="115135" y="86"/>
                      <a:pt x="114963" y="172"/>
                      <a:pt x="114878" y="257"/>
                    </a:cubicBezTo>
                    <a:cubicBezTo>
                      <a:pt x="114792" y="257"/>
                      <a:pt x="114792" y="343"/>
                      <a:pt x="114706" y="343"/>
                    </a:cubicBezTo>
                    <a:cubicBezTo>
                      <a:pt x="114192" y="600"/>
                      <a:pt x="113763" y="943"/>
                      <a:pt x="113506" y="1543"/>
                    </a:cubicBezTo>
                    <a:cubicBezTo>
                      <a:pt x="113506" y="1543"/>
                      <a:pt x="113506" y="1629"/>
                      <a:pt x="113506" y="1629"/>
                    </a:cubicBezTo>
                    <a:cubicBezTo>
                      <a:pt x="96018" y="24089"/>
                      <a:pt x="74673" y="45434"/>
                      <a:pt x="60014" y="69780"/>
                    </a:cubicBezTo>
                    <a:cubicBezTo>
                      <a:pt x="40383" y="102441"/>
                      <a:pt x="27181" y="137846"/>
                      <a:pt x="14151" y="173507"/>
                    </a:cubicBezTo>
                    <a:cubicBezTo>
                      <a:pt x="-5737" y="227943"/>
                      <a:pt x="-3937" y="293351"/>
                      <a:pt x="15008" y="347615"/>
                    </a:cubicBezTo>
                    <a:cubicBezTo>
                      <a:pt x="16037" y="350530"/>
                      <a:pt x="18866" y="350958"/>
                      <a:pt x="21009" y="350015"/>
                    </a:cubicBezTo>
                    <a:cubicBezTo>
                      <a:pt x="22038" y="350101"/>
                      <a:pt x="23152" y="349673"/>
                      <a:pt x="24009" y="348558"/>
                    </a:cubicBezTo>
                    <a:cubicBezTo>
                      <a:pt x="42269" y="325927"/>
                      <a:pt x="60185" y="305953"/>
                      <a:pt x="73987" y="280149"/>
                    </a:cubicBezTo>
                    <a:cubicBezTo>
                      <a:pt x="88389" y="253317"/>
                      <a:pt x="97390" y="224771"/>
                      <a:pt x="99704" y="194424"/>
                    </a:cubicBezTo>
                    <a:cubicBezTo>
                      <a:pt x="102019" y="163906"/>
                      <a:pt x="97390" y="133302"/>
                      <a:pt x="98676" y="102698"/>
                    </a:cubicBezTo>
                    <a:cubicBezTo>
                      <a:pt x="99533" y="82296"/>
                      <a:pt x="100562" y="62408"/>
                      <a:pt x="104505" y="42348"/>
                    </a:cubicBezTo>
                    <a:cubicBezTo>
                      <a:pt x="107162" y="28889"/>
                      <a:pt x="114963" y="16459"/>
                      <a:pt x="118821" y="3258"/>
                    </a:cubicBezTo>
                    <a:cubicBezTo>
                      <a:pt x="119336" y="1543"/>
                      <a:pt x="118050" y="343"/>
                      <a:pt x="116592" y="8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1" name="任意多边形: 形状 1670">
                <a:extLst>
                  <a:ext uri="{FF2B5EF4-FFF2-40B4-BE49-F238E27FC236}">
                    <a16:creationId xmlns:a16="http://schemas.microsoft.com/office/drawing/2014/main" id="{2125274E-8401-C46F-66A2-D984D69D8D65}"/>
                  </a:ext>
                </a:extLst>
              </p:cNvPr>
              <p:cNvSpPr/>
              <p:nvPr/>
            </p:nvSpPr>
            <p:spPr>
              <a:xfrm>
                <a:off x="6527534" y="4608661"/>
                <a:ext cx="127394" cy="296314"/>
              </a:xfrm>
              <a:custGeom>
                <a:avLst/>
                <a:gdLst>
                  <a:gd name="connsiteX0" fmla="*/ 53154 w 127394"/>
                  <a:gd name="connsiteY0" fmla="*/ 66351 h 296314"/>
                  <a:gd name="connsiteX1" fmla="*/ 5920 w 127394"/>
                  <a:gd name="connsiteY1" fmla="*/ 1372 h 296314"/>
                  <a:gd name="connsiteX2" fmla="*/ 5663 w 127394"/>
                  <a:gd name="connsiteY2" fmla="*/ 1114 h 296314"/>
                  <a:gd name="connsiteX3" fmla="*/ 5320 w 127394"/>
                  <a:gd name="connsiteY3" fmla="*/ 772 h 296314"/>
                  <a:gd name="connsiteX4" fmla="*/ 4548 w 127394"/>
                  <a:gd name="connsiteY4" fmla="*/ 257 h 296314"/>
                  <a:gd name="connsiteX5" fmla="*/ 4377 w 127394"/>
                  <a:gd name="connsiteY5" fmla="*/ 172 h 296314"/>
                  <a:gd name="connsiteX6" fmla="*/ 3434 w 127394"/>
                  <a:gd name="connsiteY6" fmla="*/ 0 h 296314"/>
                  <a:gd name="connsiteX7" fmla="*/ 3005 w 127394"/>
                  <a:gd name="connsiteY7" fmla="*/ 0 h 296314"/>
                  <a:gd name="connsiteX8" fmla="*/ 2577 w 127394"/>
                  <a:gd name="connsiteY8" fmla="*/ 86 h 296314"/>
                  <a:gd name="connsiteX9" fmla="*/ 262 w 127394"/>
                  <a:gd name="connsiteY9" fmla="*/ 4115 h 296314"/>
                  <a:gd name="connsiteX10" fmla="*/ 32838 w 127394"/>
                  <a:gd name="connsiteY10" fmla="*/ 150362 h 296314"/>
                  <a:gd name="connsiteX11" fmla="*/ 76900 w 127394"/>
                  <a:gd name="connsiteY11" fmla="*/ 219713 h 296314"/>
                  <a:gd name="connsiteX12" fmla="*/ 117105 w 127394"/>
                  <a:gd name="connsiteY12" fmla="*/ 293265 h 296314"/>
                  <a:gd name="connsiteX13" fmla="*/ 123192 w 127394"/>
                  <a:gd name="connsiteY13" fmla="*/ 295580 h 296314"/>
                  <a:gd name="connsiteX14" fmla="*/ 127392 w 127394"/>
                  <a:gd name="connsiteY14" fmla="*/ 291294 h 296314"/>
                  <a:gd name="connsiteX15" fmla="*/ 98331 w 127394"/>
                  <a:gd name="connsiteY15" fmla="*/ 130816 h 296314"/>
                  <a:gd name="connsiteX16" fmla="*/ 53154 w 127394"/>
                  <a:gd name="connsiteY16" fmla="*/ 66351 h 29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94" h="296314">
                    <a:moveTo>
                      <a:pt x="53154" y="66351"/>
                    </a:moveTo>
                    <a:cubicBezTo>
                      <a:pt x="35152" y="45777"/>
                      <a:pt x="22979" y="22117"/>
                      <a:pt x="5920" y="1372"/>
                    </a:cubicBezTo>
                    <a:cubicBezTo>
                      <a:pt x="5834" y="1286"/>
                      <a:pt x="5748" y="1200"/>
                      <a:pt x="5663" y="1114"/>
                    </a:cubicBezTo>
                    <a:cubicBezTo>
                      <a:pt x="5577" y="1029"/>
                      <a:pt x="5405" y="858"/>
                      <a:pt x="5320" y="772"/>
                    </a:cubicBezTo>
                    <a:cubicBezTo>
                      <a:pt x="5062" y="600"/>
                      <a:pt x="4805" y="429"/>
                      <a:pt x="4548" y="257"/>
                    </a:cubicBezTo>
                    <a:cubicBezTo>
                      <a:pt x="4462" y="257"/>
                      <a:pt x="4377" y="257"/>
                      <a:pt x="4377" y="172"/>
                    </a:cubicBezTo>
                    <a:cubicBezTo>
                      <a:pt x="4034" y="86"/>
                      <a:pt x="3777" y="0"/>
                      <a:pt x="3434" y="0"/>
                    </a:cubicBezTo>
                    <a:cubicBezTo>
                      <a:pt x="3262" y="0"/>
                      <a:pt x="3091" y="0"/>
                      <a:pt x="3005" y="0"/>
                    </a:cubicBezTo>
                    <a:cubicBezTo>
                      <a:pt x="2834" y="0"/>
                      <a:pt x="2748" y="0"/>
                      <a:pt x="2577" y="86"/>
                    </a:cubicBezTo>
                    <a:cubicBezTo>
                      <a:pt x="776" y="429"/>
                      <a:pt x="-595" y="1886"/>
                      <a:pt x="262" y="4115"/>
                    </a:cubicBezTo>
                    <a:cubicBezTo>
                      <a:pt x="19379" y="51349"/>
                      <a:pt x="9435" y="104499"/>
                      <a:pt x="32838" y="150362"/>
                    </a:cubicBezTo>
                    <a:cubicBezTo>
                      <a:pt x="45353" y="174793"/>
                      <a:pt x="60955" y="197511"/>
                      <a:pt x="76900" y="219713"/>
                    </a:cubicBezTo>
                    <a:cubicBezTo>
                      <a:pt x="93359" y="242773"/>
                      <a:pt x="111104" y="264976"/>
                      <a:pt x="117105" y="293265"/>
                    </a:cubicBezTo>
                    <a:cubicBezTo>
                      <a:pt x="117791" y="296523"/>
                      <a:pt x="120963" y="296952"/>
                      <a:pt x="123192" y="295580"/>
                    </a:cubicBezTo>
                    <a:cubicBezTo>
                      <a:pt x="125335" y="295580"/>
                      <a:pt x="127478" y="294122"/>
                      <a:pt x="127392" y="291294"/>
                    </a:cubicBezTo>
                    <a:cubicBezTo>
                      <a:pt x="124306" y="234801"/>
                      <a:pt x="121734" y="183452"/>
                      <a:pt x="98331" y="130816"/>
                    </a:cubicBezTo>
                    <a:cubicBezTo>
                      <a:pt x="87444" y="106556"/>
                      <a:pt x="70642" y="86325"/>
                      <a:pt x="53154" y="66351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2" name="任意多边形: 形状 1671">
                <a:extLst>
                  <a:ext uri="{FF2B5EF4-FFF2-40B4-BE49-F238E27FC236}">
                    <a16:creationId xmlns:a16="http://schemas.microsoft.com/office/drawing/2014/main" id="{09C40948-91AA-C245-A0BA-838248599D1D}"/>
                  </a:ext>
                </a:extLst>
              </p:cNvPr>
              <p:cNvSpPr/>
              <p:nvPr/>
            </p:nvSpPr>
            <p:spPr>
              <a:xfrm>
                <a:off x="6434753" y="4737374"/>
                <a:ext cx="223012" cy="269456"/>
              </a:xfrm>
              <a:custGeom>
                <a:avLst/>
                <a:gdLst>
                  <a:gd name="connsiteX0" fmla="*/ 143193 w 223012"/>
                  <a:gd name="connsiteY0" fmla="*/ 124348 h 269456"/>
                  <a:gd name="connsiteX1" fmla="*/ 6804 w 223012"/>
                  <a:gd name="connsiteY1" fmla="*/ 4076 h 269456"/>
                  <a:gd name="connsiteX2" fmla="*/ 6204 w 223012"/>
                  <a:gd name="connsiteY2" fmla="*/ 1847 h 269456"/>
                  <a:gd name="connsiteX3" fmla="*/ 1146 w 223012"/>
                  <a:gd name="connsiteY3" fmla="*/ 1075 h 269456"/>
                  <a:gd name="connsiteX4" fmla="*/ 203 w 223012"/>
                  <a:gd name="connsiteY4" fmla="*/ 4076 h 269456"/>
                  <a:gd name="connsiteX5" fmla="*/ 1146 w 223012"/>
                  <a:gd name="connsiteY5" fmla="*/ 6048 h 269456"/>
                  <a:gd name="connsiteX6" fmla="*/ 65183 w 223012"/>
                  <a:gd name="connsiteY6" fmla="*/ 150922 h 269456"/>
                  <a:gd name="connsiteX7" fmla="*/ 214430 w 223012"/>
                  <a:gd name="connsiteY7" fmla="*/ 267680 h 269456"/>
                  <a:gd name="connsiteX8" fmla="*/ 222660 w 223012"/>
                  <a:gd name="connsiteY8" fmla="*/ 263651 h 269456"/>
                  <a:gd name="connsiteX9" fmla="*/ 222660 w 223012"/>
                  <a:gd name="connsiteY9" fmla="*/ 263394 h 269456"/>
                  <a:gd name="connsiteX10" fmla="*/ 195999 w 223012"/>
                  <a:gd name="connsiteY10" fmla="*/ 191385 h 269456"/>
                  <a:gd name="connsiteX11" fmla="*/ 143193 w 223012"/>
                  <a:gd name="connsiteY11" fmla="*/ 124348 h 26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3012" h="269456">
                    <a:moveTo>
                      <a:pt x="143193" y="124348"/>
                    </a:moveTo>
                    <a:cubicBezTo>
                      <a:pt x="97073" y="82086"/>
                      <a:pt x="42552" y="57225"/>
                      <a:pt x="6804" y="4076"/>
                    </a:cubicBezTo>
                    <a:cubicBezTo>
                      <a:pt x="6547" y="3390"/>
                      <a:pt x="6461" y="2618"/>
                      <a:pt x="6204" y="1847"/>
                    </a:cubicBezTo>
                    <a:cubicBezTo>
                      <a:pt x="5518" y="-468"/>
                      <a:pt x="2432" y="-468"/>
                      <a:pt x="1146" y="1075"/>
                    </a:cubicBezTo>
                    <a:cubicBezTo>
                      <a:pt x="203" y="1675"/>
                      <a:pt x="-311" y="2790"/>
                      <a:pt x="203" y="4076"/>
                    </a:cubicBezTo>
                    <a:cubicBezTo>
                      <a:pt x="461" y="4761"/>
                      <a:pt x="889" y="5362"/>
                      <a:pt x="1146" y="6048"/>
                    </a:cubicBezTo>
                    <a:cubicBezTo>
                      <a:pt x="9204" y="60911"/>
                      <a:pt x="27892" y="108832"/>
                      <a:pt x="65183" y="150922"/>
                    </a:cubicBezTo>
                    <a:cubicBezTo>
                      <a:pt x="107874" y="199015"/>
                      <a:pt x="173539" y="218217"/>
                      <a:pt x="214430" y="267680"/>
                    </a:cubicBezTo>
                    <a:cubicBezTo>
                      <a:pt x="217859" y="271881"/>
                      <a:pt x="224631" y="267852"/>
                      <a:pt x="222660" y="263651"/>
                    </a:cubicBezTo>
                    <a:cubicBezTo>
                      <a:pt x="222660" y="263565"/>
                      <a:pt x="222660" y="263479"/>
                      <a:pt x="222660" y="263394"/>
                    </a:cubicBezTo>
                    <a:cubicBezTo>
                      <a:pt x="212201" y="240077"/>
                      <a:pt x="208344" y="213845"/>
                      <a:pt x="195999" y="191385"/>
                    </a:cubicBezTo>
                    <a:cubicBezTo>
                      <a:pt x="182283" y="166096"/>
                      <a:pt x="164367" y="143722"/>
                      <a:pt x="143193" y="12434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3" name="任意多边形: 形状 1672">
                <a:extLst>
                  <a:ext uri="{FF2B5EF4-FFF2-40B4-BE49-F238E27FC236}">
                    <a16:creationId xmlns:a16="http://schemas.microsoft.com/office/drawing/2014/main" id="{B20D76F6-14E4-F84C-60D1-D25C4136AA20}"/>
                  </a:ext>
                </a:extLst>
              </p:cNvPr>
              <p:cNvSpPr/>
              <p:nvPr/>
            </p:nvSpPr>
            <p:spPr>
              <a:xfrm>
                <a:off x="6348062" y="4855240"/>
                <a:ext cx="324961" cy="282513"/>
              </a:xfrm>
              <a:custGeom>
                <a:avLst/>
                <a:gdLst>
                  <a:gd name="connsiteX0" fmla="*/ 185992 w 324961"/>
                  <a:gd name="connsiteY0" fmla="*/ 132154 h 282513"/>
                  <a:gd name="connsiteX1" fmla="*/ 90495 w 324961"/>
                  <a:gd name="connsiteY1" fmla="*/ 76947 h 282513"/>
                  <a:gd name="connsiteX2" fmla="*/ 4512 w 324961"/>
                  <a:gd name="connsiteY2" fmla="*/ 823 h 282513"/>
                  <a:gd name="connsiteX3" fmla="*/ 226 w 324961"/>
                  <a:gd name="connsiteY3" fmla="*/ 3738 h 282513"/>
                  <a:gd name="connsiteX4" fmla="*/ 226 w 324961"/>
                  <a:gd name="connsiteY4" fmla="*/ 5624 h 282513"/>
                  <a:gd name="connsiteX5" fmla="*/ 124699 w 324961"/>
                  <a:gd name="connsiteY5" fmla="*/ 174845 h 282513"/>
                  <a:gd name="connsiteX6" fmla="*/ 221311 w 324961"/>
                  <a:gd name="connsiteY6" fmla="*/ 226537 h 282513"/>
                  <a:gd name="connsiteX7" fmla="*/ 316123 w 324961"/>
                  <a:gd name="connsiteY7" fmla="*/ 280801 h 282513"/>
                  <a:gd name="connsiteX8" fmla="*/ 323838 w 324961"/>
                  <a:gd name="connsiteY8" fmla="*/ 275572 h 282513"/>
                  <a:gd name="connsiteX9" fmla="*/ 323324 w 324961"/>
                  <a:gd name="connsiteY9" fmla="*/ 275058 h 282513"/>
                  <a:gd name="connsiteX10" fmla="*/ 323152 w 324961"/>
                  <a:gd name="connsiteY10" fmla="*/ 274372 h 282513"/>
                  <a:gd name="connsiteX11" fmla="*/ 185992 w 324961"/>
                  <a:gd name="connsiteY11" fmla="*/ 132154 h 282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4961" h="282513">
                    <a:moveTo>
                      <a:pt x="185992" y="132154"/>
                    </a:moveTo>
                    <a:cubicBezTo>
                      <a:pt x="154874" y="112609"/>
                      <a:pt x="121784" y="96235"/>
                      <a:pt x="90495" y="76947"/>
                    </a:cubicBezTo>
                    <a:cubicBezTo>
                      <a:pt x="56462" y="55945"/>
                      <a:pt x="31087" y="30227"/>
                      <a:pt x="4512" y="823"/>
                    </a:cubicBezTo>
                    <a:cubicBezTo>
                      <a:pt x="2455" y="-1405"/>
                      <a:pt x="-288" y="1338"/>
                      <a:pt x="226" y="3738"/>
                    </a:cubicBezTo>
                    <a:cubicBezTo>
                      <a:pt x="-31" y="4338"/>
                      <a:pt x="-117" y="4938"/>
                      <a:pt x="226" y="5624"/>
                    </a:cubicBezTo>
                    <a:cubicBezTo>
                      <a:pt x="28430" y="72232"/>
                      <a:pt x="64006" y="133097"/>
                      <a:pt x="124699" y="174845"/>
                    </a:cubicBezTo>
                    <a:cubicBezTo>
                      <a:pt x="154617" y="195505"/>
                      <a:pt x="187707" y="212822"/>
                      <a:pt x="221311" y="226537"/>
                    </a:cubicBezTo>
                    <a:cubicBezTo>
                      <a:pt x="255858" y="240682"/>
                      <a:pt x="290748" y="251655"/>
                      <a:pt x="316123" y="280801"/>
                    </a:cubicBezTo>
                    <a:cubicBezTo>
                      <a:pt x="320066" y="285259"/>
                      <a:pt x="327867" y="280116"/>
                      <a:pt x="323838" y="275572"/>
                    </a:cubicBezTo>
                    <a:cubicBezTo>
                      <a:pt x="323667" y="275401"/>
                      <a:pt x="323495" y="275229"/>
                      <a:pt x="323324" y="275058"/>
                    </a:cubicBezTo>
                    <a:cubicBezTo>
                      <a:pt x="323238" y="274801"/>
                      <a:pt x="323324" y="274629"/>
                      <a:pt x="323152" y="274372"/>
                    </a:cubicBezTo>
                    <a:cubicBezTo>
                      <a:pt x="296835" y="211364"/>
                      <a:pt x="242742" y="167730"/>
                      <a:pt x="185992" y="13215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4" name="任意多边形: 形状 1673">
                <a:extLst>
                  <a:ext uri="{FF2B5EF4-FFF2-40B4-BE49-F238E27FC236}">
                    <a16:creationId xmlns:a16="http://schemas.microsoft.com/office/drawing/2014/main" id="{7EADE7E0-9489-A499-2489-BB97EB5174AD}"/>
                  </a:ext>
                </a:extLst>
              </p:cNvPr>
              <p:cNvSpPr/>
              <p:nvPr/>
            </p:nvSpPr>
            <p:spPr>
              <a:xfrm>
                <a:off x="6312434" y="5033994"/>
                <a:ext cx="383255" cy="212038"/>
              </a:xfrm>
              <a:custGeom>
                <a:avLst/>
                <a:gdLst>
                  <a:gd name="connsiteX0" fmla="*/ 378411 w 383255"/>
                  <a:gd name="connsiteY0" fmla="*/ 200631 h 212038"/>
                  <a:gd name="connsiteX1" fmla="*/ 225821 w 383255"/>
                  <a:gd name="connsiteY1" fmla="*/ 89703 h 212038"/>
                  <a:gd name="connsiteX2" fmla="*/ 6279 w 383255"/>
                  <a:gd name="connsiteY2" fmla="*/ 807 h 212038"/>
                  <a:gd name="connsiteX3" fmla="*/ 2078 w 383255"/>
                  <a:gd name="connsiteY3" fmla="*/ 2178 h 212038"/>
                  <a:gd name="connsiteX4" fmla="*/ 449 w 383255"/>
                  <a:gd name="connsiteY4" fmla="*/ 6464 h 212038"/>
                  <a:gd name="connsiteX5" fmla="*/ 152354 w 383255"/>
                  <a:gd name="connsiteY5" fmla="*/ 134966 h 212038"/>
                  <a:gd name="connsiteX6" fmla="*/ 265254 w 383255"/>
                  <a:gd name="connsiteY6" fmla="*/ 165999 h 212038"/>
                  <a:gd name="connsiteX7" fmla="*/ 375753 w 383255"/>
                  <a:gd name="connsiteY7" fmla="*/ 210747 h 212038"/>
                  <a:gd name="connsiteX8" fmla="*/ 381840 w 383255"/>
                  <a:gd name="connsiteY8" fmla="*/ 203717 h 212038"/>
                  <a:gd name="connsiteX9" fmla="*/ 378411 w 383255"/>
                  <a:gd name="connsiteY9" fmla="*/ 200631 h 21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3255" h="212038">
                    <a:moveTo>
                      <a:pt x="378411" y="200631"/>
                    </a:moveTo>
                    <a:cubicBezTo>
                      <a:pt x="346607" y="142339"/>
                      <a:pt x="289257" y="105477"/>
                      <a:pt x="225821" y="89703"/>
                    </a:cubicBezTo>
                    <a:cubicBezTo>
                      <a:pt x="149011" y="70587"/>
                      <a:pt x="62515" y="63814"/>
                      <a:pt x="6279" y="807"/>
                    </a:cubicBezTo>
                    <a:cubicBezTo>
                      <a:pt x="4736" y="-908"/>
                      <a:pt x="2678" y="378"/>
                      <a:pt x="2078" y="2178"/>
                    </a:cubicBezTo>
                    <a:cubicBezTo>
                      <a:pt x="449" y="2692"/>
                      <a:pt x="-665" y="4578"/>
                      <a:pt x="449" y="6464"/>
                    </a:cubicBezTo>
                    <a:cubicBezTo>
                      <a:pt x="36797" y="66301"/>
                      <a:pt x="86689" y="110449"/>
                      <a:pt x="152354" y="134966"/>
                    </a:cubicBezTo>
                    <a:cubicBezTo>
                      <a:pt x="188959" y="148682"/>
                      <a:pt x="226849" y="158712"/>
                      <a:pt x="265254" y="165999"/>
                    </a:cubicBezTo>
                    <a:cubicBezTo>
                      <a:pt x="304002" y="173371"/>
                      <a:pt x="346607" y="181772"/>
                      <a:pt x="375753" y="210747"/>
                    </a:cubicBezTo>
                    <a:cubicBezTo>
                      <a:pt x="379954" y="214947"/>
                      <a:pt x="386041" y="207918"/>
                      <a:pt x="381840" y="203717"/>
                    </a:cubicBezTo>
                    <a:cubicBezTo>
                      <a:pt x="380640" y="202689"/>
                      <a:pt x="379525" y="201660"/>
                      <a:pt x="378411" y="20063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5" name="任意多边形: 形状 1674">
                <a:extLst>
                  <a:ext uri="{FF2B5EF4-FFF2-40B4-BE49-F238E27FC236}">
                    <a16:creationId xmlns:a16="http://schemas.microsoft.com/office/drawing/2014/main" id="{48101B79-2BD6-A4B7-8526-7217E464F380}"/>
                  </a:ext>
                </a:extLst>
              </p:cNvPr>
              <p:cNvSpPr/>
              <p:nvPr/>
            </p:nvSpPr>
            <p:spPr>
              <a:xfrm>
                <a:off x="6363965" y="5252254"/>
                <a:ext cx="348783" cy="84252"/>
              </a:xfrm>
              <a:custGeom>
                <a:avLst/>
                <a:gdLst>
                  <a:gd name="connsiteX0" fmla="*/ 280246 w 348783"/>
                  <a:gd name="connsiteY0" fmla="*/ 15204 h 84252"/>
                  <a:gd name="connsiteX1" fmla="*/ 185434 w 348783"/>
                  <a:gd name="connsiteY1" fmla="*/ 630 h 84252"/>
                  <a:gd name="connsiteX2" fmla="*/ 4469 w 348783"/>
                  <a:gd name="connsiteY2" fmla="*/ 30377 h 84252"/>
                  <a:gd name="connsiteX3" fmla="*/ 783 w 348783"/>
                  <a:gd name="connsiteY3" fmla="*/ 33206 h 84252"/>
                  <a:gd name="connsiteX4" fmla="*/ 954 w 348783"/>
                  <a:gd name="connsiteY4" fmla="*/ 37578 h 84252"/>
                  <a:gd name="connsiteX5" fmla="*/ 138457 w 348783"/>
                  <a:gd name="connsiteY5" fmla="*/ 83355 h 84252"/>
                  <a:gd name="connsiteX6" fmla="*/ 235069 w 348783"/>
                  <a:gd name="connsiteY6" fmla="*/ 61838 h 84252"/>
                  <a:gd name="connsiteX7" fmla="*/ 340854 w 348783"/>
                  <a:gd name="connsiteY7" fmla="*/ 73239 h 84252"/>
                  <a:gd name="connsiteX8" fmla="*/ 348569 w 348783"/>
                  <a:gd name="connsiteY8" fmla="*/ 68610 h 84252"/>
                  <a:gd name="connsiteX9" fmla="*/ 348483 w 348783"/>
                  <a:gd name="connsiteY9" fmla="*/ 66038 h 84252"/>
                  <a:gd name="connsiteX10" fmla="*/ 280246 w 348783"/>
                  <a:gd name="connsiteY10" fmla="*/ 15204 h 8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8783" h="84252">
                    <a:moveTo>
                      <a:pt x="280246" y="15204"/>
                    </a:moveTo>
                    <a:cubicBezTo>
                      <a:pt x="251442" y="2602"/>
                      <a:pt x="216724" y="-1770"/>
                      <a:pt x="185434" y="630"/>
                    </a:cubicBezTo>
                    <a:cubicBezTo>
                      <a:pt x="121055" y="5688"/>
                      <a:pt x="71163" y="52237"/>
                      <a:pt x="4469" y="30377"/>
                    </a:cubicBezTo>
                    <a:cubicBezTo>
                      <a:pt x="2240" y="29605"/>
                      <a:pt x="954" y="31320"/>
                      <a:pt x="783" y="33206"/>
                    </a:cubicBezTo>
                    <a:cubicBezTo>
                      <a:pt x="-160" y="34320"/>
                      <a:pt x="-418" y="36035"/>
                      <a:pt x="954" y="37578"/>
                    </a:cubicBezTo>
                    <a:cubicBezTo>
                      <a:pt x="35158" y="76154"/>
                      <a:pt x="89079" y="87812"/>
                      <a:pt x="138457" y="83355"/>
                    </a:cubicBezTo>
                    <a:cubicBezTo>
                      <a:pt x="171461" y="80269"/>
                      <a:pt x="202665" y="67924"/>
                      <a:pt x="235069" y="61838"/>
                    </a:cubicBezTo>
                    <a:cubicBezTo>
                      <a:pt x="267130" y="55837"/>
                      <a:pt x="312564" y="54037"/>
                      <a:pt x="340854" y="73239"/>
                    </a:cubicBezTo>
                    <a:cubicBezTo>
                      <a:pt x="344711" y="75897"/>
                      <a:pt x="349255" y="72039"/>
                      <a:pt x="348569" y="68610"/>
                    </a:cubicBezTo>
                    <a:cubicBezTo>
                      <a:pt x="348826" y="67838"/>
                      <a:pt x="348912" y="66981"/>
                      <a:pt x="348483" y="66038"/>
                    </a:cubicBezTo>
                    <a:cubicBezTo>
                      <a:pt x="335796" y="40149"/>
                      <a:pt x="305449" y="26176"/>
                      <a:pt x="280246" y="1520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6" name="任意多边形: 形状 1675">
                <a:extLst>
                  <a:ext uri="{FF2B5EF4-FFF2-40B4-BE49-F238E27FC236}">
                    <a16:creationId xmlns:a16="http://schemas.microsoft.com/office/drawing/2014/main" id="{8BA0A015-0819-B418-98A6-20E56138283B}"/>
                  </a:ext>
                </a:extLst>
              </p:cNvPr>
              <p:cNvSpPr/>
              <p:nvPr/>
            </p:nvSpPr>
            <p:spPr>
              <a:xfrm>
                <a:off x="6483666" y="5374529"/>
                <a:ext cx="263551" cy="107738"/>
              </a:xfrm>
              <a:custGeom>
                <a:avLst/>
                <a:gdLst>
                  <a:gd name="connsiteX0" fmla="*/ 262043 w 263551"/>
                  <a:gd name="connsiteY0" fmla="*/ 27860 h 107738"/>
                  <a:gd name="connsiteX1" fmla="*/ 151200 w 263551"/>
                  <a:gd name="connsiteY1" fmla="*/ 9687 h 107738"/>
                  <a:gd name="connsiteX2" fmla="*/ 76534 w 263551"/>
                  <a:gd name="connsiteY2" fmla="*/ 55121 h 107738"/>
                  <a:gd name="connsiteX3" fmla="*/ 6325 w 263551"/>
                  <a:gd name="connsiteY3" fmla="*/ 75095 h 107738"/>
                  <a:gd name="connsiteX4" fmla="*/ 3582 w 263551"/>
                  <a:gd name="connsiteY4" fmla="*/ 75180 h 107738"/>
                  <a:gd name="connsiteX5" fmla="*/ 582 w 263551"/>
                  <a:gd name="connsiteY5" fmla="*/ 79810 h 107738"/>
                  <a:gd name="connsiteX6" fmla="*/ 101908 w 263551"/>
                  <a:gd name="connsiteY6" fmla="*/ 104155 h 107738"/>
                  <a:gd name="connsiteX7" fmla="*/ 258014 w 263551"/>
                  <a:gd name="connsiteY7" fmla="*/ 36175 h 107738"/>
                  <a:gd name="connsiteX8" fmla="*/ 262043 w 263551"/>
                  <a:gd name="connsiteY8" fmla="*/ 27860 h 10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551" h="107738">
                    <a:moveTo>
                      <a:pt x="262043" y="27860"/>
                    </a:moveTo>
                    <a:cubicBezTo>
                      <a:pt x="239583" y="-9687"/>
                      <a:pt x="186176" y="-2229"/>
                      <a:pt x="151200" y="9687"/>
                    </a:cubicBezTo>
                    <a:cubicBezTo>
                      <a:pt x="123511" y="19116"/>
                      <a:pt x="99423" y="37461"/>
                      <a:pt x="76534" y="55121"/>
                    </a:cubicBezTo>
                    <a:cubicBezTo>
                      <a:pt x="56989" y="70123"/>
                      <a:pt x="31185" y="84610"/>
                      <a:pt x="6325" y="75095"/>
                    </a:cubicBezTo>
                    <a:cubicBezTo>
                      <a:pt x="5211" y="74666"/>
                      <a:pt x="4354" y="74837"/>
                      <a:pt x="3582" y="75180"/>
                    </a:cubicBezTo>
                    <a:cubicBezTo>
                      <a:pt x="1267" y="74923"/>
                      <a:pt x="-1133" y="77581"/>
                      <a:pt x="582" y="79810"/>
                    </a:cubicBezTo>
                    <a:cubicBezTo>
                      <a:pt x="22527" y="108785"/>
                      <a:pt x="69247" y="111785"/>
                      <a:pt x="101908" y="104155"/>
                    </a:cubicBezTo>
                    <a:cubicBezTo>
                      <a:pt x="160887" y="90354"/>
                      <a:pt x="189434" y="22374"/>
                      <a:pt x="258014" y="36175"/>
                    </a:cubicBezTo>
                    <a:cubicBezTo>
                      <a:pt x="263157" y="37204"/>
                      <a:pt x="265215" y="30603"/>
                      <a:pt x="262043" y="2786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7" name="任意多边形: 形状 1676">
                <a:extLst>
                  <a:ext uri="{FF2B5EF4-FFF2-40B4-BE49-F238E27FC236}">
                    <a16:creationId xmlns:a16="http://schemas.microsoft.com/office/drawing/2014/main" id="{C6AE4286-C58D-B216-95C6-0C8439A264F3}"/>
                  </a:ext>
                </a:extLst>
              </p:cNvPr>
              <p:cNvSpPr/>
              <p:nvPr/>
            </p:nvSpPr>
            <p:spPr>
              <a:xfrm>
                <a:off x="6634475" y="5468040"/>
                <a:ext cx="147185" cy="98431"/>
              </a:xfrm>
              <a:custGeom>
                <a:avLst/>
                <a:gdLst>
                  <a:gd name="connsiteX0" fmla="*/ 144152 w 147185"/>
                  <a:gd name="connsiteY0" fmla="*/ 11244 h 98431"/>
                  <a:gd name="connsiteX1" fmla="*/ 3649 w 147185"/>
                  <a:gd name="connsiteY1" fmla="*/ 79653 h 98431"/>
                  <a:gd name="connsiteX2" fmla="*/ 134 w 147185"/>
                  <a:gd name="connsiteY2" fmla="*/ 82396 h 98431"/>
                  <a:gd name="connsiteX3" fmla="*/ 49 w 147185"/>
                  <a:gd name="connsiteY3" fmla="*/ 82825 h 98431"/>
                  <a:gd name="connsiteX4" fmla="*/ 49 w 147185"/>
                  <a:gd name="connsiteY4" fmla="*/ 82911 h 98431"/>
                  <a:gd name="connsiteX5" fmla="*/ 1249 w 147185"/>
                  <a:gd name="connsiteY5" fmla="*/ 85911 h 98431"/>
                  <a:gd name="connsiteX6" fmla="*/ 75829 w 147185"/>
                  <a:gd name="connsiteY6" fmla="*/ 92340 h 98431"/>
                  <a:gd name="connsiteX7" fmla="*/ 145010 w 147185"/>
                  <a:gd name="connsiteY7" fmla="*/ 20503 h 98431"/>
                  <a:gd name="connsiteX8" fmla="*/ 145695 w 147185"/>
                  <a:gd name="connsiteY8" fmla="*/ 13816 h 98431"/>
                  <a:gd name="connsiteX9" fmla="*/ 144152 w 147185"/>
                  <a:gd name="connsiteY9" fmla="*/ 11244 h 98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185" h="98431">
                    <a:moveTo>
                      <a:pt x="144152" y="11244"/>
                    </a:moveTo>
                    <a:cubicBezTo>
                      <a:pt x="80887" y="-36505"/>
                      <a:pt x="59113" y="83510"/>
                      <a:pt x="3649" y="79653"/>
                    </a:cubicBezTo>
                    <a:cubicBezTo>
                      <a:pt x="1934" y="79567"/>
                      <a:pt x="477" y="80939"/>
                      <a:pt x="134" y="82396"/>
                    </a:cubicBezTo>
                    <a:cubicBezTo>
                      <a:pt x="49" y="82568"/>
                      <a:pt x="49" y="82739"/>
                      <a:pt x="49" y="82825"/>
                    </a:cubicBezTo>
                    <a:cubicBezTo>
                      <a:pt x="49" y="82825"/>
                      <a:pt x="49" y="82911"/>
                      <a:pt x="49" y="82911"/>
                    </a:cubicBezTo>
                    <a:cubicBezTo>
                      <a:pt x="-123" y="84025"/>
                      <a:pt x="134" y="85139"/>
                      <a:pt x="1249" y="85911"/>
                    </a:cubicBezTo>
                    <a:cubicBezTo>
                      <a:pt x="23451" y="101513"/>
                      <a:pt x="50883" y="101170"/>
                      <a:pt x="75829" y="92340"/>
                    </a:cubicBezTo>
                    <a:cubicBezTo>
                      <a:pt x="110891" y="79910"/>
                      <a:pt x="114406" y="37305"/>
                      <a:pt x="145010" y="20503"/>
                    </a:cubicBezTo>
                    <a:cubicBezTo>
                      <a:pt x="148010" y="18874"/>
                      <a:pt x="147581" y="15702"/>
                      <a:pt x="145695" y="13816"/>
                    </a:cubicBezTo>
                    <a:cubicBezTo>
                      <a:pt x="145524" y="12959"/>
                      <a:pt x="145095" y="12016"/>
                      <a:pt x="144152" y="1124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8" name="任意多边形: 形状 1677">
                <a:extLst>
                  <a:ext uri="{FF2B5EF4-FFF2-40B4-BE49-F238E27FC236}">
                    <a16:creationId xmlns:a16="http://schemas.microsoft.com/office/drawing/2014/main" id="{7CEF88E3-0014-40D1-D282-0F48286BD37F}"/>
                  </a:ext>
                </a:extLst>
              </p:cNvPr>
              <p:cNvSpPr/>
              <p:nvPr/>
            </p:nvSpPr>
            <p:spPr>
              <a:xfrm>
                <a:off x="6775069" y="5470758"/>
                <a:ext cx="115446" cy="72014"/>
              </a:xfrm>
              <a:custGeom>
                <a:avLst/>
                <a:gdLst>
                  <a:gd name="connsiteX0" fmla="*/ 111572 w 115446"/>
                  <a:gd name="connsiteY0" fmla="*/ 48217 h 72014"/>
                  <a:gd name="connsiteX1" fmla="*/ 66995 w 115446"/>
                  <a:gd name="connsiteY1" fmla="*/ 10755 h 72014"/>
                  <a:gd name="connsiteX2" fmla="*/ 3302 w 115446"/>
                  <a:gd name="connsiteY2" fmla="*/ 9384 h 72014"/>
                  <a:gd name="connsiteX3" fmla="*/ 3645 w 115446"/>
                  <a:gd name="connsiteY3" fmla="*/ 18641 h 72014"/>
                  <a:gd name="connsiteX4" fmla="*/ 69738 w 115446"/>
                  <a:gd name="connsiteY4" fmla="*/ 68791 h 72014"/>
                  <a:gd name="connsiteX5" fmla="*/ 115430 w 115446"/>
                  <a:gd name="connsiteY5" fmla="*/ 53446 h 72014"/>
                  <a:gd name="connsiteX6" fmla="*/ 114744 w 115446"/>
                  <a:gd name="connsiteY6" fmla="*/ 51046 h 72014"/>
                  <a:gd name="connsiteX7" fmla="*/ 111572 w 115446"/>
                  <a:gd name="connsiteY7" fmla="*/ 48217 h 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6" h="72014">
                    <a:moveTo>
                      <a:pt x="111572" y="48217"/>
                    </a:moveTo>
                    <a:cubicBezTo>
                      <a:pt x="91684" y="51903"/>
                      <a:pt x="81911" y="19585"/>
                      <a:pt x="66995" y="10755"/>
                    </a:cubicBezTo>
                    <a:cubicBezTo>
                      <a:pt x="47536" y="-732"/>
                      <a:pt x="21990" y="-5618"/>
                      <a:pt x="3302" y="9384"/>
                    </a:cubicBezTo>
                    <a:cubicBezTo>
                      <a:pt x="-813" y="10583"/>
                      <a:pt x="-1499" y="17613"/>
                      <a:pt x="3645" y="18641"/>
                    </a:cubicBezTo>
                    <a:cubicBezTo>
                      <a:pt x="32877" y="24471"/>
                      <a:pt x="43078" y="57647"/>
                      <a:pt x="69738" y="68791"/>
                    </a:cubicBezTo>
                    <a:cubicBezTo>
                      <a:pt x="84569" y="74963"/>
                      <a:pt x="113030" y="73506"/>
                      <a:pt x="115430" y="53446"/>
                    </a:cubicBezTo>
                    <a:cubicBezTo>
                      <a:pt x="115516" y="52417"/>
                      <a:pt x="115258" y="51646"/>
                      <a:pt x="114744" y="51046"/>
                    </a:cubicBezTo>
                    <a:cubicBezTo>
                      <a:pt x="114830" y="49417"/>
                      <a:pt x="113715" y="47874"/>
                      <a:pt x="111572" y="4821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9" name="任意多边形: 形状 1678">
                <a:extLst>
                  <a:ext uri="{FF2B5EF4-FFF2-40B4-BE49-F238E27FC236}">
                    <a16:creationId xmlns:a16="http://schemas.microsoft.com/office/drawing/2014/main" id="{AF6B101B-188D-8920-3478-BF9BC4ED5815}"/>
                  </a:ext>
                </a:extLst>
              </p:cNvPr>
              <p:cNvSpPr/>
              <p:nvPr/>
            </p:nvSpPr>
            <p:spPr>
              <a:xfrm>
                <a:off x="6740709" y="5381159"/>
                <a:ext cx="227766" cy="65197"/>
              </a:xfrm>
              <a:custGeom>
                <a:avLst/>
                <a:gdLst>
                  <a:gd name="connsiteX0" fmla="*/ 226256 w 227766"/>
                  <a:gd name="connsiteY0" fmla="*/ 21487 h 65197"/>
                  <a:gd name="connsiteX1" fmla="*/ 222227 w 227766"/>
                  <a:gd name="connsiteY1" fmla="*/ 19173 h 65197"/>
                  <a:gd name="connsiteX2" fmla="*/ 101869 w 227766"/>
                  <a:gd name="connsiteY2" fmla="*/ 2542 h 65197"/>
                  <a:gd name="connsiteX3" fmla="*/ 2086 w 227766"/>
                  <a:gd name="connsiteY3" fmla="*/ 22002 h 65197"/>
                  <a:gd name="connsiteX4" fmla="*/ 200 w 227766"/>
                  <a:gd name="connsiteY4" fmla="*/ 26974 h 65197"/>
                  <a:gd name="connsiteX5" fmla="*/ 3629 w 227766"/>
                  <a:gd name="connsiteY5" fmla="*/ 31432 h 65197"/>
                  <a:gd name="connsiteX6" fmla="*/ 124072 w 227766"/>
                  <a:gd name="connsiteY6" fmla="*/ 64950 h 65197"/>
                  <a:gd name="connsiteX7" fmla="*/ 227028 w 227766"/>
                  <a:gd name="connsiteY7" fmla="*/ 26288 h 65197"/>
                  <a:gd name="connsiteX8" fmla="*/ 227628 w 227766"/>
                  <a:gd name="connsiteY8" fmla="*/ 24659 h 65197"/>
                  <a:gd name="connsiteX9" fmla="*/ 226256 w 227766"/>
                  <a:gd name="connsiteY9" fmla="*/ 21487 h 65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766" h="65197">
                    <a:moveTo>
                      <a:pt x="226256" y="21487"/>
                    </a:moveTo>
                    <a:cubicBezTo>
                      <a:pt x="225828" y="19773"/>
                      <a:pt x="224199" y="18401"/>
                      <a:pt x="222227" y="19173"/>
                    </a:cubicBezTo>
                    <a:cubicBezTo>
                      <a:pt x="182537" y="34260"/>
                      <a:pt x="141132" y="9743"/>
                      <a:pt x="101869" y="2542"/>
                    </a:cubicBezTo>
                    <a:cubicBezTo>
                      <a:pt x="65779" y="-4059"/>
                      <a:pt x="32689" y="2113"/>
                      <a:pt x="2086" y="22002"/>
                    </a:cubicBezTo>
                    <a:cubicBezTo>
                      <a:pt x="114" y="23288"/>
                      <a:pt x="-315" y="25259"/>
                      <a:pt x="200" y="26974"/>
                    </a:cubicBezTo>
                    <a:cubicBezTo>
                      <a:pt x="-58" y="29031"/>
                      <a:pt x="971" y="31089"/>
                      <a:pt x="3629" y="31432"/>
                    </a:cubicBezTo>
                    <a:cubicBezTo>
                      <a:pt x="45377" y="36232"/>
                      <a:pt x="80781" y="62978"/>
                      <a:pt x="124072" y="64950"/>
                    </a:cubicBezTo>
                    <a:cubicBezTo>
                      <a:pt x="162648" y="66750"/>
                      <a:pt x="203196" y="59207"/>
                      <a:pt x="227028" y="26288"/>
                    </a:cubicBezTo>
                    <a:cubicBezTo>
                      <a:pt x="227371" y="25774"/>
                      <a:pt x="227542" y="25259"/>
                      <a:pt x="227628" y="24659"/>
                    </a:cubicBezTo>
                    <a:cubicBezTo>
                      <a:pt x="228057" y="23374"/>
                      <a:pt x="227456" y="22002"/>
                      <a:pt x="226256" y="2148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0" name="任意多边形: 形状 1679">
                <a:extLst>
                  <a:ext uri="{FF2B5EF4-FFF2-40B4-BE49-F238E27FC236}">
                    <a16:creationId xmlns:a16="http://schemas.microsoft.com/office/drawing/2014/main" id="{32B2A2E9-7F3E-71C6-9379-D313F990EC11}"/>
                  </a:ext>
                </a:extLst>
              </p:cNvPr>
              <p:cNvSpPr/>
              <p:nvPr/>
            </p:nvSpPr>
            <p:spPr>
              <a:xfrm>
                <a:off x="6709476" y="5247973"/>
                <a:ext cx="329263" cy="81803"/>
              </a:xfrm>
              <a:custGeom>
                <a:avLst/>
                <a:gdLst>
                  <a:gd name="connsiteX0" fmla="*/ 323326 w 329263"/>
                  <a:gd name="connsiteY0" fmla="*/ 283 h 81803"/>
                  <a:gd name="connsiteX1" fmla="*/ 292551 w 329263"/>
                  <a:gd name="connsiteY1" fmla="*/ 15970 h 81803"/>
                  <a:gd name="connsiteX2" fmla="*/ 243516 w 329263"/>
                  <a:gd name="connsiteY2" fmla="*/ 17085 h 81803"/>
                  <a:gd name="connsiteX3" fmla="*/ 146475 w 329263"/>
                  <a:gd name="connsiteY3" fmla="*/ 10913 h 81803"/>
                  <a:gd name="connsiteX4" fmla="*/ 2886 w 329263"/>
                  <a:gd name="connsiteY4" fmla="*/ 71777 h 81803"/>
                  <a:gd name="connsiteX5" fmla="*/ 7772 w 329263"/>
                  <a:gd name="connsiteY5" fmla="*/ 80607 h 81803"/>
                  <a:gd name="connsiteX6" fmla="*/ 103270 w 329263"/>
                  <a:gd name="connsiteY6" fmla="*/ 80950 h 81803"/>
                  <a:gd name="connsiteX7" fmla="*/ 213512 w 329263"/>
                  <a:gd name="connsiteY7" fmla="*/ 75207 h 81803"/>
                  <a:gd name="connsiteX8" fmla="*/ 329155 w 329263"/>
                  <a:gd name="connsiteY8" fmla="*/ 5426 h 81803"/>
                  <a:gd name="connsiteX9" fmla="*/ 323326 w 329263"/>
                  <a:gd name="connsiteY9" fmla="*/ 283 h 8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9263" h="81803">
                    <a:moveTo>
                      <a:pt x="323326" y="283"/>
                    </a:moveTo>
                    <a:cubicBezTo>
                      <a:pt x="312696" y="4998"/>
                      <a:pt x="303610" y="12113"/>
                      <a:pt x="292551" y="15970"/>
                    </a:cubicBezTo>
                    <a:cubicBezTo>
                      <a:pt x="277806" y="21114"/>
                      <a:pt x="258775" y="17599"/>
                      <a:pt x="243516" y="17085"/>
                    </a:cubicBezTo>
                    <a:cubicBezTo>
                      <a:pt x="211112" y="15970"/>
                      <a:pt x="178965" y="11170"/>
                      <a:pt x="146475" y="10913"/>
                    </a:cubicBezTo>
                    <a:cubicBezTo>
                      <a:pt x="92983" y="10570"/>
                      <a:pt x="36319" y="27886"/>
                      <a:pt x="2886" y="71777"/>
                    </a:cubicBezTo>
                    <a:cubicBezTo>
                      <a:pt x="-3200" y="75207"/>
                      <a:pt x="1257" y="83950"/>
                      <a:pt x="7772" y="80607"/>
                    </a:cubicBezTo>
                    <a:cubicBezTo>
                      <a:pt x="36748" y="65862"/>
                      <a:pt x="72752" y="79150"/>
                      <a:pt x="103270" y="80950"/>
                    </a:cubicBezTo>
                    <a:cubicBezTo>
                      <a:pt x="140046" y="83093"/>
                      <a:pt x="177079" y="81207"/>
                      <a:pt x="213512" y="75207"/>
                    </a:cubicBezTo>
                    <a:cubicBezTo>
                      <a:pt x="253460" y="68606"/>
                      <a:pt x="317411" y="50518"/>
                      <a:pt x="329155" y="5426"/>
                    </a:cubicBezTo>
                    <a:cubicBezTo>
                      <a:pt x="329927" y="2340"/>
                      <a:pt x="326412" y="-1003"/>
                      <a:pt x="323326" y="28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1" name="任意多边形: 形状 1680">
                <a:extLst>
                  <a:ext uri="{FF2B5EF4-FFF2-40B4-BE49-F238E27FC236}">
                    <a16:creationId xmlns:a16="http://schemas.microsoft.com/office/drawing/2014/main" id="{EEC62EDD-3E5A-6649-11FE-B9330F37E322}"/>
                  </a:ext>
                </a:extLst>
              </p:cNvPr>
              <p:cNvSpPr/>
              <p:nvPr/>
            </p:nvSpPr>
            <p:spPr>
              <a:xfrm>
                <a:off x="6690792" y="5036355"/>
                <a:ext cx="392535" cy="208763"/>
              </a:xfrm>
              <a:custGeom>
                <a:avLst/>
                <a:gdLst>
                  <a:gd name="connsiteX0" fmla="*/ 384358 w 392535"/>
                  <a:gd name="connsiteY0" fmla="*/ 1702 h 208763"/>
                  <a:gd name="connsiteX1" fmla="*/ 252685 w 392535"/>
                  <a:gd name="connsiteY1" fmla="*/ 68996 h 208763"/>
                  <a:gd name="connsiteX2" fmla="*/ 115182 w 392535"/>
                  <a:gd name="connsiteY2" fmla="*/ 98057 h 208763"/>
                  <a:gd name="connsiteX3" fmla="*/ 910 w 392535"/>
                  <a:gd name="connsiteY3" fmla="*/ 206242 h 208763"/>
                  <a:gd name="connsiteX4" fmla="*/ 5282 w 392535"/>
                  <a:gd name="connsiteY4" fmla="*/ 208643 h 208763"/>
                  <a:gd name="connsiteX5" fmla="*/ 9483 w 392535"/>
                  <a:gd name="connsiteY5" fmla="*/ 207271 h 208763"/>
                  <a:gd name="connsiteX6" fmla="*/ 136270 w 392535"/>
                  <a:gd name="connsiteY6" fmla="*/ 164751 h 208763"/>
                  <a:gd name="connsiteX7" fmla="*/ 255256 w 392535"/>
                  <a:gd name="connsiteY7" fmla="*/ 139977 h 208763"/>
                  <a:gd name="connsiteX8" fmla="*/ 392502 w 392535"/>
                  <a:gd name="connsiteY8" fmla="*/ 5474 h 208763"/>
                  <a:gd name="connsiteX9" fmla="*/ 384358 w 392535"/>
                  <a:gd name="connsiteY9" fmla="*/ 1702 h 20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2535" h="208763">
                    <a:moveTo>
                      <a:pt x="384358" y="1702"/>
                    </a:moveTo>
                    <a:cubicBezTo>
                      <a:pt x="354269" y="40621"/>
                      <a:pt x="298462" y="57852"/>
                      <a:pt x="252685" y="68996"/>
                    </a:cubicBezTo>
                    <a:cubicBezTo>
                      <a:pt x="207079" y="80055"/>
                      <a:pt x="159759" y="82884"/>
                      <a:pt x="115182" y="98057"/>
                    </a:cubicBezTo>
                    <a:cubicBezTo>
                      <a:pt x="76863" y="111088"/>
                      <a:pt x="-9805" y="152236"/>
                      <a:pt x="910" y="206242"/>
                    </a:cubicBezTo>
                    <a:cubicBezTo>
                      <a:pt x="1339" y="208385"/>
                      <a:pt x="3396" y="209071"/>
                      <a:pt x="5282" y="208643"/>
                    </a:cubicBezTo>
                    <a:cubicBezTo>
                      <a:pt x="6654" y="208900"/>
                      <a:pt x="8197" y="208557"/>
                      <a:pt x="9483" y="207271"/>
                    </a:cubicBezTo>
                    <a:cubicBezTo>
                      <a:pt x="42658" y="174353"/>
                      <a:pt x="92122" y="169466"/>
                      <a:pt x="136270" y="164751"/>
                    </a:cubicBezTo>
                    <a:cubicBezTo>
                      <a:pt x="177332" y="160465"/>
                      <a:pt x="216251" y="154379"/>
                      <a:pt x="255256" y="139977"/>
                    </a:cubicBezTo>
                    <a:cubicBezTo>
                      <a:pt x="314149" y="118288"/>
                      <a:pt x="384530" y="74397"/>
                      <a:pt x="392502" y="5474"/>
                    </a:cubicBezTo>
                    <a:cubicBezTo>
                      <a:pt x="393016" y="1359"/>
                      <a:pt x="387444" y="-2241"/>
                      <a:pt x="384358" y="170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2" name="任意多边形: 形状 1681">
                <a:extLst>
                  <a:ext uri="{FF2B5EF4-FFF2-40B4-BE49-F238E27FC236}">
                    <a16:creationId xmlns:a16="http://schemas.microsoft.com/office/drawing/2014/main" id="{A2497D96-E7E6-10D3-FB0D-5979220B0F36}"/>
                  </a:ext>
                </a:extLst>
              </p:cNvPr>
              <p:cNvSpPr/>
              <p:nvPr/>
            </p:nvSpPr>
            <p:spPr>
              <a:xfrm>
                <a:off x="6666693" y="4853629"/>
                <a:ext cx="376024" cy="284818"/>
              </a:xfrm>
              <a:custGeom>
                <a:avLst/>
                <a:gdLst>
                  <a:gd name="connsiteX0" fmla="*/ 365852 w 376024"/>
                  <a:gd name="connsiteY0" fmla="*/ 2520 h 284818"/>
                  <a:gd name="connsiteX1" fmla="*/ 253467 w 376024"/>
                  <a:gd name="connsiteY1" fmla="*/ 97161 h 284818"/>
                  <a:gd name="connsiteX2" fmla="*/ 129423 w 376024"/>
                  <a:gd name="connsiteY2" fmla="*/ 146024 h 284818"/>
                  <a:gd name="connsiteX3" fmla="*/ 40869 w 376024"/>
                  <a:gd name="connsiteY3" fmla="*/ 209204 h 284818"/>
                  <a:gd name="connsiteX4" fmla="*/ 321 w 376024"/>
                  <a:gd name="connsiteY4" fmla="*/ 277012 h 284818"/>
                  <a:gd name="connsiteX5" fmla="*/ 150 w 376024"/>
                  <a:gd name="connsiteY5" fmla="*/ 279669 h 284818"/>
                  <a:gd name="connsiteX6" fmla="*/ 64 w 376024"/>
                  <a:gd name="connsiteY6" fmla="*/ 281212 h 284818"/>
                  <a:gd name="connsiteX7" fmla="*/ 7779 w 376024"/>
                  <a:gd name="connsiteY7" fmla="*/ 281984 h 284818"/>
                  <a:gd name="connsiteX8" fmla="*/ 66929 w 376024"/>
                  <a:gd name="connsiteY8" fmla="*/ 244093 h 284818"/>
                  <a:gd name="connsiteX9" fmla="*/ 139195 w 376024"/>
                  <a:gd name="connsiteY9" fmla="*/ 219147 h 284818"/>
                  <a:gd name="connsiteX10" fmla="*/ 267954 w 376024"/>
                  <a:gd name="connsiteY10" fmla="*/ 169427 h 284818"/>
                  <a:gd name="connsiteX11" fmla="*/ 350765 w 376024"/>
                  <a:gd name="connsiteY11" fmla="*/ 85931 h 284818"/>
                  <a:gd name="connsiteX12" fmla="*/ 374425 w 376024"/>
                  <a:gd name="connsiteY12" fmla="*/ 2949 h 284818"/>
                  <a:gd name="connsiteX13" fmla="*/ 365852 w 376024"/>
                  <a:gd name="connsiteY13" fmla="*/ 2520 h 284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6024" h="284818">
                    <a:moveTo>
                      <a:pt x="365852" y="2520"/>
                    </a:moveTo>
                    <a:cubicBezTo>
                      <a:pt x="339449" y="46583"/>
                      <a:pt x="300273" y="77444"/>
                      <a:pt x="253467" y="97161"/>
                    </a:cubicBezTo>
                    <a:cubicBezTo>
                      <a:pt x="212490" y="114477"/>
                      <a:pt x="169628" y="126479"/>
                      <a:pt x="129423" y="146024"/>
                    </a:cubicBezTo>
                    <a:cubicBezTo>
                      <a:pt x="96162" y="162140"/>
                      <a:pt x="67272" y="183486"/>
                      <a:pt x="40869" y="209204"/>
                    </a:cubicBezTo>
                    <a:cubicBezTo>
                      <a:pt x="21752" y="227806"/>
                      <a:pt x="2636" y="249666"/>
                      <a:pt x="321" y="277012"/>
                    </a:cubicBezTo>
                    <a:cubicBezTo>
                      <a:pt x="-22" y="277869"/>
                      <a:pt x="-108" y="278812"/>
                      <a:pt x="150" y="279669"/>
                    </a:cubicBezTo>
                    <a:cubicBezTo>
                      <a:pt x="150" y="280184"/>
                      <a:pt x="64" y="280698"/>
                      <a:pt x="64" y="281212"/>
                    </a:cubicBezTo>
                    <a:cubicBezTo>
                      <a:pt x="-22" y="285927"/>
                      <a:pt x="6322" y="285842"/>
                      <a:pt x="7779" y="281984"/>
                    </a:cubicBezTo>
                    <a:cubicBezTo>
                      <a:pt x="27324" y="268182"/>
                      <a:pt x="45069" y="254380"/>
                      <a:pt x="66929" y="244093"/>
                    </a:cubicBezTo>
                    <a:cubicBezTo>
                      <a:pt x="89904" y="233207"/>
                      <a:pt x="114764" y="226177"/>
                      <a:pt x="139195" y="219147"/>
                    </a:cubicBezTo>
                    <a:cubicBezTo>
                      <a:pt x="183944" y="206289"/>
                      <a:pt x="227835" y="193687"/>
                      <a:pt x="267954" y="169427"/>
                    </a:cubicBezTo>
                    <a:cubicBezTo>
                      <a:pt x="301816" y="148939"/>
                      <a:pt x="329419" y="118935"/>
                      <a:pt x="350765" y="85931"/>
                    </a:cubicBezTo>
                    <a:cubicBezTo>
                      <a:pt x="366881" y="60985"/>
                      <a:pt x="380854" y="33296"/>
                      <a:pt x="374425" y="2949"/>
                    </a:cubicBezTo>
                    <a:cubicBezTo>
                      <a:pt x="373396" y="-1337"/>
                      <a:pt x="367653" y="-480"/>
                      <a:pt x="365852" y="252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3" name="任意多边形: 形状 1682">
                <a:extLst>
                  <a:ext uri="{FF2B5EF4-FFF2-40B4-BE49-F238E27FC236}">
                    <a16:creationId xmlns:a16="http://schemas.microsoft.com/office/drawing/2014/main" id="{71343A24-97BF-FC7B-1B6C-773F74009ED4}"/>
                  </a:ext>
                </a:extLst>
              </p:cNvPr>
              <p:cNvSpPr/>
              <p:nvPr/>
            </p:nvSpPr>
            <p:spPr>
              <a:xfrm>
                <a:off x="6652768" y="4727652"/>
                <a:ext cx="351544" cy="277308"/>
              </a:xfrm>
              <a:custGeom>
                <a:avLst/>
                <a:gdLst>
                  <a:gd name="connsiteX0" fmla="*/ 342487 w 351544"/>
                  <a:gd name="connsiteY0" fmla="*/ 2482 h 277308"/>
                  <a:gd name="connsiteX1" fmla="*/ 261819 w 351544"/>
                  <a:gd name="connsiteY1" fmla="*/ 87007 h 277308"/>
                  <a:gd name="connsiteX2" fmla="*/ 138204 w 351544"/>
                  <a:gd name="connsiteY2" fmla="*/ 134584 h 277308"/>
                  <a:gd name="connsiteX3" fmla="*/ 43478 w 351544"/>
                  <a:gd name="connsiteY3" fmla="*/ 189448 h 277308"/>
                  <a:gd name="connsiteX4" fmla="*/ 444 w 351544"/>
                  <a:gd name="connsiteY4" fmla="*/ 270887 h 277308"/>
                  <a:gd name="connsiteX5" fmla="*/ 530 w 351544"/>
                  <a:gd name="connsiteY5" fmla="*/ 274144 h 277308"/>
                  <a:gd name="connsiteX6" fmla="*/ 7559 w 351544"/>
                  <a:gd name="connsiteY6" fmla="*/ 276631 h 277308"/>
                  <a:gd name="connsiteX7" fmla="*/ 246046 w 351544"/>
                  <a:gd name="connsiteY7" fmla="*/ 172303 h 277308"/>
                  <a:gd name="connsiteX8" fmla="*/ 322598 w 351544"/>
                  <a:gd name="connsiteY8" fmla="*/ 88722 h 277308"/>
                  <a:gd name="connsiteX9" fmla="*/ 351402 w 351544"/>
                  <a:gd name="connsiteY9" fmla="*/ 4111 h 277308"/>
                  <a:gd name="connsiteX10" fmla="*/ 342487 w 351544"/>
                  <a:gd name="connsiteY10" fmla="*/ 2482 h 2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1544" h="277308">
                    <a:moveTo>
                      <a:pt x="342487" y="2482"/>
                    </a:moveTo>
                    <a:cubicBezTo>
                      <a:pt x="323627" y="33686"/>
                      <a:pt x="292766" y="68147"/>
                      <a:pt x="261819" y="87007"/>
                    </a:cubicBezTo>
                    <a:cubicBezTo>
                      <a:pt x="224272" y="109895"/>
                      <a:pt x="178924" y="118725"/>
                      <a:pt x="138204" y="134584"/>
                    </a:cubicBezTo>
                    <a:cubicBezTo>
                      <a:pt x="104343" y="147786"/>
                      <a:pt x="70910" y="165445"/>
                      <a:pt x="43478" y="189448"/>
                    </a:cubicBezTo>
                    <a:cubicBezTo>
                      <a:pt x="18532" y="211222"/>
                      <a:pt x="15874" y="243884"/>
                      <a:pt x="444" y="270887"/>
                    </a:cubicBezTo>
                    <a:cubicBezTo>
                      <a:pt x="-242" y="272173"/>
                      <a:pt x="-70" y="273287"/>
                      <a:pt x="530" y="274144"/>
                    </a:cubicBezTo>
                    <a:cubicBezTo>
                      <a:pt x="1387" y="276545"/>
                      <a:pt x="4130" y="278345"/>
                      <a:pt x="7559" y="276631"/>
                    </a:cubicBezTo>
                    <a:cubicBezTo>
                      <a:pt x="84540" y="238397"/>
                      <a:pt x="175237" y="222024"/>
                      <a:pt x="246046" y="172303"/>
                    </a:cubicBezTo>
                    <a:cubicBezTo>
                      <a:pt x="277422" y="150272"/>
                      <a:pt x="300910" y="119839"/>
                      <a:pt x="322598" y="88722"/>
                    </a:cubicBezTo>
                    <a:cubicBezTo>
                      <a:pt x="340515" y="63089"/>
                      <a:pt x="353031" y="35915"/>
                      <a:pt x="351402" y="4111"/>
                    </a:cubicBezTo>
                    <a:cubicBezTo>
                      <a:pt x="351059" y="-775"/>
                      <a:pt x="344716" y="-1290"/>
                      <a:pt x="342487" y="248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4" name="任意多边形: 形状 1683">
                <a:extLst>
                  <a:ext uri="{FF2B5EF4-FFF2-40B4-BE49-F238E27FC236}">
                    <a16:creationId xmlns:a16="http://schemas.microsoft.com/office/drawing/2014/main" id="{F5FCD327-3796-FB53-3286-664EA15C7CD6}"/>
                  </a:ext>
                </a:extLst>
              </p:cNvPr>
              <p:cNvSpPr/>
              <p:nvPr/>
            </p:nvSpPr>
            <p:spPr>
              <a:xfrm>
                <a:off x="6647177" y="4606223"/>
                <a:ext cx="258242" cy="299555"/>
              </a:xfrm>
              <a:custGeom>
                <a:avLst/>
                <a:gdLst>
                  <a:gd name="connsiteX0" fmla="*/ 248894 w 258242"/>
                  <a:gd name="connsiteY0" fmla="*/ 2438 h 299555"/>
                  <a:gd name="connsiteX1" fmla="*/ 98360 w 258242"/>
                  <a:gd name="connsiteY1" fmla="*/ 152028 h 299555"/>
                  <a:gd name="connsiteX2" fmla="*/ 977 w 258242"/>
                  <a:gd name="connsiteY2" fmla="*/ 291931 h 299555"/>
                  <a:gd name="connsiteX3" fmla="*/ 634 w 258242"/>
                  <a:gd name="connsiteY3" fmla="*/ 293474 h 299555"/>
                  <a:gd name="connsiteX4" fmla="*/ 120 w 258242"/>
                  <a:gd name="connsiteY4" fmla="*/ 295275 h 299555"/>
                  <a:gd name="connsiteX5" fmla="*/ 5692 w 258242"/>
                  <a:gd name="connsiteY5" fmla="*/ 298961 h 299555"/>
                  <a:gd name="connsiteX6" fmla="*/ 9121 w 258242"/>
                  <a:gd name="connsiteY6" fmla="*/ 297160 h 299555"/>
                  <a:gd name="connsiteX7" fmla="*/ 53098 w 258242"/>
                  <a:gd name="connsiteY7" fmla="*/ 264156 h 299555"/>
                  <a:gd name="connsiteX8" fmla="*/ 106247 w 258242"/>
                  <a:gd name="connsiteY8" fmla="*/ 231581 h 299555"/>
                  <a:gd name="connsiteX9" fmla="*/ 192572 w 258242"/>
                  <a:gd name="connsiteY9" fmla="*/ 161458 h 299555"/>
                  <a:gd name="connsiteX10" fmla="*/ 240750 w 258242"/>
                  <a:gd name="connsiteY10" fmla="*/ 81477 h 299555"/>
                  <a:gd name="connsiteX11" fmla="*/ 257209 w 258242"/>
                  <a:gd name="connsiteY11" fmla="*/ 3895 h 299555"/>
                  <a:gd name="connsiteX12" fmla="*/ 248894 w 258242"/>
                  <a:gd name="connsiteY12" fmla="*/ 2438 h 29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242" h="299555">
                    <a:moveTo>
                      <a:pt x="248894" y="2438"/>
                    </a:moveTo>
                    <a:cubicBezTo>
                      <a:pt x="217261" y="69903"/>
                      <a:pt x="153396" y="106080"/>
                      <a:pt x="98360" y="152028"/>
                    </a:cubicBezTo>
                    <a:cubicBezTo>
                      <a:pt x="54641" y="188461"/>
                      <a:pt x="15036" y="235696"/>
                      <a:pt x="977" y="291931"/>
                    </a:cubicBezTo>
                    <a:cubicBezTo>
                      <a:pt x="720" y="292446"/>
                      <a:pt x="634" y="292960"/>
                      <a:pt x="634" y="293474"/>
                    </a:cubicBezTo>
                    <a:cubicBezTo>
                      <a:pt x="463" y="294074"/>
                      <a:pt x="291" y="294675"/>
                      <a:pt x="120" y="295275"/>
                    </a:cubicBezTo>
                    <a:cubicBezTo>
                      <a:pt x="-738" y="298961"/>
                      <a:pt x="3206" y="300504"/>
                      <a:pt x="5692" y="298961"/>
                    </a:cubicBezTo>
                    <a:cubicBezTo>
                      <a:pt x="6892" y="298961"/>
                      <a:pt x="8092" y="298446"/>
                      <a:pt x="9121" y="297160"/>
                    </a:cubicBezTo>
                    <a:cubicBezTo>
                      <a:pt x="20008" y="283445"/>
                      <a:pt x="38696" y="273929"/>
                      <a:pt x="53098" y="264156"/>
                    </a:cubicBezTo>
                    <a:cubicBezTo>
                      <a:pt x="70243" y="252498"/>
                      <a:pt x="88674" y="242639"/>
                      <a:pt x="106247" y="231581"/>
                    </a:cubicBezTo>
                    <a:cubicBezTo>
                      <a:pt x="137537" y="211950"/>
                      <a:pt x="167541" y="188804"/>
                      <a:pt x="192572" y="161458"/>
                    </a:cubicBezTo>
                    <a:cubicBezTo>
                      <a:pt x="213575" y="138483"/>
                      <a:pt x="226862" y="109080"/>
                      <a:pt x="240750" y="81477"/>
                    </a:cubicBezTo>
                    <a:cubicBezTo>
                      <a:pt x="253008" y="57130"/>
                      <a:pt x="261238" y="31327"/>
                      <a:pt x="257209" y="3895"/>
                    </a:cubicBezTo>
                    <a:cubicBezTo>
                      <a:pt x="256523" y="-48"/>
                      <a:pt x="250865" y="-1763"/>
                      <a:pt x="248894" y="243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685" name="图形 2">
                <a:extLst>
                  <a:ext uri="{FF2B5EF4-FFF2-40B4-BE49-F238E27FC236}">
                    <a16:creationId xmlns:a16="http://schemas.microsoft.com/office/drawing/2014/main" id="{CAC09BF9-FF44-909E-5F1E-09C036072A0B}"/>
                  </a:ext>
                </a:extLst>
              </p:cNvPr>
              <p:cNvGrpSpPr/>
              <p:nvPr/>
            </p:nvGrpSpPr>
            <p:grpSpPr>
              <a:xfrm>
                <a:off x="6644935" y="4774209"/>
                <a:ext cx="231181" cy="889118"/>
                <a:chOff x="6644935" y="4774209"/>
                <a:chExt cx="231181" cy="889118"/>
              </a:xfrm>
            </p:grpSpPr>
            <p:sp>
              <p:nvSpPr>
                <p:cNvPr id="1686" name="任意多边形: 形状 1685">
                  <a:extLst>
                    <a:ext uri="{FF2B5EF4-FFF2-40B4-BE49-F238E27FC236}">
                      <a16:creationId xmlns:a16="http://schemas.microsoft.com/office/drawing/2014/main" id="{E23F2975-1D96-69B6-2230-9F45805E4EC3}"/>
                    </a:ext>
                  </a:extLst>
                </p:cNvPr>
                <p:cNvSpPr/>
                <p:nvPr/>
              </p:nvSpPr>
              <p:spPr>
                <a:xfrm>
                  <a:off x="6875926" y="5659907"/>
                  <a:ext cx="64" cy="547"/>
                </a:xfrm>
                <a:custGeom>
                  <a:avLst/>
                  <a:gdLst>
                    <a:gd name="connsiteX0" fmla="*/ 0 w 64"/>
                    <a:gd name="connsiteY0" fmla="*/ 0 h 547"/>
                    <a:gd name="connsiteX1" fmla="*/ 0 w 64"/>
                    <a:gd name="connsiteY1" fmla="*/ 0 h 547"/>
                    <a:gd name="connsiteX2" fmla="*/ 0 w 64"/>
                    <a:gd name="connsiteY2" fmla="*/ 0 h 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4" h="54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6" y="686"/>
                        <a:pt x="86" y="772"/>
                        <a:pt x="0" y="0"/>
                      </a:cubicBezTo>
                      <a:close/>
                    </a:path>
                  </a:pathLst>
                </a:custGeom>
                <a:solidFill>
                  <a:srgbClr val="53575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7" name="任意多边形: 形状 1686">
                  <a:extLst>
                    <a:ext uri="{FF2B5EF4-FFF2-40B4-BE49-F238E27FC236}">
                      <a16:creationId xmlns:a16="http://schemas.microsoft.com/office/drawing/2014/main" id="{4844BDA9-4738-A3D2-469D-53C7B9750305}"/>
                    </a:ext>
                  </a:extLst>
                </p:cNvPr>
                <p:cNvSpPr/>
                <p:nvPr/>
              </p:nvSpPr>
              <p:spPr>
                <a:xfrm>
                  <a:off x="6644935" y="4774209"/>
                  <a:ext cx="231181" cy="889118"/>
                </a:xfrm>
                <a:custGeom>
                  <a:avLst/>
                  <a:gdLst>
                    <a:gd name="connsiteX0" fmla="*/ 34081 w 231181"/>
                    <a:gd name="connsiteY0" fmla="*/ 1873 h 889118"/>
                    <a:gd name="connsiteX1" fmla="*/ 4505 w 231181"/>
                    <a:gd name="connsiteY1" fmla="*/ 95656 h 889118"/>
                    <a:gd name="connsiteX2" fmla="*/ 3391 w 231181"/>
                    <a:gd name="connsiteY2" fmla="*/ 208127 h 889118"/>
                    <a:gd name="connsiteX3" fmla="*/ 14278 w 231181"/>
                    <a:gd name="connsiteY3" fmla="*/ 320513 h 889118"/>
                    <a:gd name="connsiteX4" fmla="*/ 40253 w 231181"/>
                    <a:gd name="connsiteY4" fmla="*/ 452615 h 889118"/>
                    <a:gd name="connsiteX5" fmla="*/ 125121 w 231181"/>
                    <a:gd name="connsiteY5" fmla="*/ 701732 h 889118"/>
                    <a:gd name="connsiteX6" fmla="*/ 174412 w 231181"/>
                    <a:gd name="connsiteY6" fmla="*/ 802888 h 889118"/>
                    <a:gd name="connsiteX7" fmla="*/ 221132 w 231181"/>
                    <a:gd name="connsiteY7" fmla="*/ 886298 h 889118"/>
                    <a:gd name="connsiteX8" fmla="*/ 231162 w 231181"/>
                    <a:gd name="connsiteY8" fmla="*/ 882612 h 889118"/>
                    <a:gd name="connsiteX9" fmla="*/ 197301 w 231181"/>
                    <a:gd name="connsiteY9" fmla="*/ 825176 h 889118"/>
                    <a:gd name="connsiteX10" fmla="*/ 148952 w 231181"/>
                    <a:gd name="connsiteY10" fmla="*/ 733021 h 889118"/>
                    <a:gd name="connsiteX11" fmla="*/ 57312 w 231181"/>
                    <a:gd name="connsiteY11" fmla="*/ 484419 h 889118"/>
                    <a:gd name="connsiteX12" fmla="*/ 13506 w 231181"/>
                    <a:gd name="connsiteY12" fmla="*/ 233502 h 889118"/>
                    <a:gd name="connsiteX13" fmla="*/ 10678 w 231181"/>
                    <a:gd name="connsiteY13" fmla="*/ 111601 h 889118"/>
                    <a:gd name="connsiteX14" fmla="*/ 21736 w 231181"/>
                    <a:gd name="connsiteY14" fmla="*/ 57509 h 889118"/>
                    <a:gd name="connsiteX15" fmla="*/ 40596 w 231181"/>
                    <a:gd name="connsiteY15" fmla="*/ 4102 h 889118"/>
                    <a:gd name="connsiteX16" fmla="*/ 34081 w 231181"/>
                    <a:gd name="connsiteY16" fmla="*/ 1873 h 889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1181" h="889118">
                      <a:moveTo>
                        <a:pt x="34081" y="1873"/>
                      </a:moveTo>
                      <a:cubicBezTo>
                        <a:pt x="22765" y="31963"/>
                        <a:pt x="9306" y="61023"/>
                        <a:pt x="4505" y="95656"/>
                      </a:cubicBezTo>
                      <a:cubicBezTo>
                        <a:pt x="-981" y="135518"/>
                        <a:pt x="-1581" y="158235"/>
                        <a:pt x="3391" y="208127"/>
                      </a:cubicBezTo>
                      <a:cubicBezTo>
                        <a:pt x="7163" y="245932"/>
                        <a:pt x="6906" y="283051"/>
                        <a:pt x="14278" y="320513"/>
                      </a:cubicBezTo>
                      <a:cubicBezTo>
                        <a:pt x="23022" y="364576"/>
                        <a:pt x="30994" y="408724"/>
                        <a:pt x="40253" y="452615"/>
                      </a:cubicBezTo>
                      <a:cubicBezTo>
                        <a:pt x="58769" y="539883"/>
                        <a:pt x="90230" y="619950"/>
                        <a:pt x="125121" y="701732"/>
                      </a:cubicBezTo>
                      <a:cubicBezTo>
                        <a:pt x="140037" y="736793"/>
                        <a:pt x="155639" y="769797"/>
                        <a:pt x="174412" y="802888"/>
                      </a:cubicBezTo>
                      <a:cubicBezTo>
                        <a:pt x="190100" y="830491"/>
                        <a:pt x="203902" y="859466"/>
                        <a:pt x="221132" y="886298"/>
                      </a:cubicBezTo>
                      <a:cubicBezTo>
                        <a:pt x="224562" y="891613"/>
                        <a:pt x="231591" y="888869"/>
                        <a:pt x="231162" y="882612"/>
                      </a:cubicBezTo>
                      <a:cubicBezTo>
                        <a:pt x="230991" y="880040"/>
                        <a:pt x="222247" y="869324"/>
                        <a:pt x="197301" y="825176"/>
                      </a:cubicBezTo>
                      <a:cubicBezTo>
                        <a:pt x="180156" y="794915"/>
                        <a:pt x="162325" y="765168"/>
                        <a:pt x="148952" y="733021"/>
                      </a:cubicBezTo>
                      <a:cubicBezTo>
                        <a:pt x="114662" y="650811"/>
                        <a:pt x="78657" y="571173"/>
                        <a:pt x="57312" y="484419"/>
                      </a:cubicBezTo>
                      <a:cubicBezTo>
                        <a:pt x="37338" y="402980"/>
                        <a:pt x="17193" y="317427"/>
                        <a:pt x="13506" y="233502"/>
                      </a:cubicBezTo>
                      <a:cubicBezTo>
                        <a:pt x="11706" y="193211"/>
                        <a:pt x="7163" y="149234"/>
                        <a:pt x="10678" y="111601"/>
                      </a:cubicBezTo>
                      <a:cubicBezTo>
                        <a:pt x="12649" y="90256"/>
                        <a:pt x="15564" y="75940"/>
                        <a:pt x="21736" y="57509"/>
                      </a:cubicBezTo>
                      <a:cubicBezTo>
                        <a:pt x="27394" y="40706"/>
                        <a:pt x="35281" y="21075"/>
                        <a:pt x="40596" y="4102"/>
                      </a:cubicBezTo>
                      <a:cubicBezTo>
                        <a:pt x="41796" y="330"/>
                        <a:pt x="35452" y="-1728"/>
                        <a:pt x="34081" y="187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93" name="图形 2">
              <a:extLst>
                <a:ext uri="{FF2B5EF4-FFF2-40B4-BE49-F238E27FC236}">
                  <a16:creationId xmlns:a16="http://schemas.microsoft.com/office/drawing/2014/main" id="{E6455BB7-F03B-0DA0-685E-D06C79784845}"/>
                </a:ext>
              </a:extLst>
            </p:cNvPr>
            <p:cNvGrpSpPr/>
            <p:nvPr/>
          </p:nvGrpSpPr>
          <p:grpSpPr>
            <a:xfrm>
              <a:off x="8669036" y="4672364"/>
              <a:ext cx="673985" cy="1102379"/>
              <a:chOff x="8669036" y="4672364"/>
              <a:chExt cx="673985" cy="1102379"/>
            </a:xfrm>
          </p:grpSpPr>
          <p:sp>
            <p:nvSpPr>
              <p:cNvPr id="1658" name="任意多边形: 形状 1657">
                <a:extLst>
                  <a:ext uri="{FF2B5EF4-FFF2-40B4-BE49-F238E27FC236}">
                    <a16:creationId xmlns:a16="http://schemas.microsoft.com/office/drawing/2014/main" id="{9A54E7EC-E9F9-2606-70CC-A66B7C1EDDA3}"/>
                  </a:ext>
                </a:extLst>
              </p:cNvPr>
              <p:cNvSpPr/>
              <p:nvPr/>
            </p:nvSpPr>
            <p:spPr>
              <a:xfrm>
                <a:off x="8886378" y="4800811"/>
                <a:ext cx="166113" cy="336521"/>
              </a:xfrm>
              <a:custGeom>
                <a:avLst/>
                <a:gdLst>
                  <a:gd name="connsiteX0" fmla="*/ 165163 w 166113"/>
                  <a:gd name="connsiteY0" fmla="*/ 332830 h 336521"/>
                  <a:gd name="connsiteX1" fmla="*/ 165591 w 166113"/>
                  <a:gd name="connsiteY1" fmla="*/ 329916 h 336521"/>
                  <a:gd name="connsiteX2" fmla="*/ 105155 w 166113"/>
                  <a:gd name="connsiteY2" fmla="*/ 174582 h 336521"/>
                  <a:gd name="connsiteX3" fmla="*/ 22002 w 166113"/>
                  <a:gd name="connsiteY3" fmla="*/ 3475 h 336521"/>
                  <a:gd name="connsiteX4" fmla="*/ 17801 w 166113"/>
                  <a:gd name="connsiteY4" fmla="*/ 217 h 336521"/>
                  <a:gd name="connsiteX5" fmla="*/ 13343 w 166113"/>
                  <a:gd name="connsiteY5" fmla="*/ 1846 h 336521"/>
                  <a:gd name="connsiteX6" fmla="*/ 13772 w 166113"/>
                  <a:gd name="connsiteY6" fmla="*/ 150922 h 336521"/>
                  <a:gd name="connsiteX7" fmla="*/ 154190 w 166113"/>
                  <a:gd name="connsiteY7" fmla="*/ 334288 h 336521"/>
                  <a:gd name="connsiteX8" fmla="*/ 163191 w 166113"/>
                  <a:gd name="connsiteY8" fmla="*/ 335145 h 336521"/>
                  <a:gd name="connsiteX9" fmla="*/ 165163 w 166113"/>
                  <a:gd name="connsiteY9" fmla="*/ 332830 h 336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113" h="336521">
                    <a:moveTo>
                      <a:pt x="165163" y="332830"/>
                    </a:moveTo>
                    <a:cubicBezTo>
                      <a:pt x="165591" y="331887"/>
                      <a:pt x="165763" y="330945"/>
                      <a:pt x="165591" y="329916"/>
                    </a:cubicBezTo>
                    <a:cubicBezTo>
                      <a:pt x="170649" y="271280"/>
                      <a:pt x="138159" y="220102"/>
                      <a:pt x="105155" y="174582"/>
                    </a:cubicBezTo>
                    <a:cubicBezTo>
                      <a:pt x="65464" y="119804"/>
                      <a:pt x="31517" y="72055"/>
                      <a:pt x="22002" y="3475"/>
                    </a:cubicBezTo>
                    <a:cubicBezTo>
                      <a:pt x="21659" y="1246"/>
                      <a:pt x="19687" y="131"/>
                      <a:pt x="17801" y="217"/>
                    </a:cubicBezTo>
                    <a:cubicBezTo>
                      <a:pt x="16258" y="-297"/>
                      <a:pt x="14544" y="46"/>
                      <a:pt x="13343" y="1846"/>
                    </a:cubicBezTo>
                    <a:cubicBezTo>
                      <a:pt x="-10917" y="39051"/>
                      <a:pt x="3314" y="110889"/>
                      <a:pt x="13772" y="150922"/>
                    </a:cubicBezTo>
                    <a:cubicBezTo>
                      <a:pt x="34689" y="230732"/>
                      <a:pt x="103440" y="275909"/>
                      <a:pt x="154190" y="334288"/>
                    </a:cubicBezTo>
                    <a:cubicBezTo>
                      <a:pt x="156847" y="337288"/>
                      <a:pt x="160705" y="336945"/>
                      <a:pt x="163191" y="335145"/>
                    </a:cubicBezTo>
                    <a:cubicBezTo>
                      <a:pt x="164134" y="334716"/>
                      <a:pt x="164819" y="333859"/>
                      <a:pt x="165163" y="332830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9" name="任意多边形: 形状 1658">
                <a:extLst>
                  <a:ext uri="{FF2B5EF4-FFF2-40B4-BE49-F238E27FC236}">
                    <a16:creationId xmlns:a16="http://schemas.microsoft.com/office/drawing/2014/main" id="{F9D4C837-1437-D121-0DFF-F766E07D3A69}"/>
                  </a:ext>
                </a:extLst>
              </p:cNvPr>
              <p:cNvSpPr/>
              <p:nvPr/>
            </p:nvSpPr>
            <p:spPr>
              <a:xfrm>
                <a:off x="8799345" y="4931334"/>
                <a:ext cx="215315" cy="361226"/>
              </a:xfrm>
              <a:custGeom>
                <a:avLst/>
                <a:gdLst>
                  <a:gd name="connsiteX0" fmla="*/ 213706 w 215315"/>
                  <a:gd name="connsiteY0" fmla="*/ 353783 h 361226"/>
                  <a:gd name="connsiteX1" fmla="*/ 138267 w 215315"/>
                  <a:gd name="connsiteY1" fmla="*/ 179333 h 361226"/>
                  <a:gd name="connsiteX2" fmla="*/ 14738 w 215315"/>
                  <a:gd name="connsiteY2" fmla="*/ 3254 h 361226"/>
                  <a:gd name="connsiteX3" fmla="*/ 8051 w 215315"/>
                  <a:gd name="connsiteY3" fmla="*/ 1025 h 361226"/>
                  <a:gd name="connsiteX4" fmla="*/ 5737 w 215315"/>
                  <a:gd name="connsiteY4" fmla="*/ 3854 h 361226"/>
                  <a:gd name="connsiteX5" fmla="*/ 43541 w 215315"/>
                  <a:gd name="connsiteY5" fmla="*/ 193906 h 361226"/>
                  <a:gd name="connsiteX6" fmla="*/ 202047 w 215315"/>
                  <a:gd name="connsiteY6" fmla="*/ 358498 h 361226"/>
                  <a:gd name="connsiteX7" fmla="*/ 212934 w 215315"/>
                  <a:gd name="connsiteY7" fmla="*/ 355926 h 361226"/>
                  <a:gd name="connsiteX8" fmla="*/ 213706 w 215315"/>
                  <a:gd name="connsiteY8" fmla="*/ 353783 h 36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5315" h="361226">
                    <a:moveTo>
                      <a:pt x="213706" y="353783"/>
                    </a:moveTo>
                    <a:cubicBezTo>
                      <a:pt x="223564" y="283231"/>
                      <a:pt x="186874" y="226139"/>
                      <a:pt x="138267" y="179333"/>
                    </a:cubicBezTo>
                    <a:cubicBezTo>
                      <a:pt x="83060" y="126098"/>
                      <a:pt x="25282" y="84435"/>
                      <a:pt x="14738" y="3254"/>
                    </a:cubicBezTo>
                    <a:cubicBezTo>
                      <a:pt x="14309" y="-4"/>
                      <a:pt x="9937" y="-947"/>
                      <a:pt x="8051" y="1025"/>
                    </a:cubicBezTo>
                    <a:cubicBezTo>
                      <a:pt x="7022" y="1453"/>
                      <a:pt x="6079" y="2397"/>
                      <a:pt x="5737" y="3854"/>
                    </a:cubicBezTo>
                    <a:cubicBezTo>
                      <a:pt x="-9008" y="70119"/>
                      <a:pt x="5051" y="138527"/>
                      <a:pt x="43541" y="193906"/>
                    </a:cubicBezTo>
                    <a:cubicBezTo>
                      <a:pt x="87518" y="257085"/>
                      <a:pt x="161499" y="292918"/>
                      <a:pt x="202047" y="358498"/>
                    </a:cubicBezTo>
                    <a:cubicBezTo>
                      <a:pt x="205304" y="363727"/>
                      <a:pt x="211905" y="360641"/>
                      <a:pt x="212934" y="355926"/>
                    </a:cubicBezTo>
                    <a:cubicBezTo>
                      <a:pt x="213276" y="355326"/>
                      <a:pt x="213534" y="354555"/>
                      <a:pt x="213706" y="35378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0" name="任意多边形: 形状 1659">
                <a:extLst>
                  <a:ext uri="{FF2B5EF4-FFF2-40B4-BE49-F238E27FC236}">
                    <a16:creationId xmlns:a16="http://schemas.microsoft.com/office/drawing/2014/main" id="{BEDB1FDC-F2F2-F656-4FEE-F35DB23916EE}"/>
                  </a:ext>
                </a:extLst>
              </p:cNvPr>
              <p:cNvSpPr/>
              <p:nvPr/>
            </p:nvSpPr>
            <p:spPr>
              <a:xfrm>
                <a:off x="8735071" y="5063511"/>
                <a:ext cx="235616" cy="346232"/>
              </a:xfrm>
              <a:custGeom>
                <a:avLst/>
                <a:gdLst>
                  <a:gd name="connsiteX0" fmla="*/ 235030 w 235616"/>
                  <a:gd name="connsiteY0" fmla="*/ 339393 h 346232"/>
                  <a:gd name="connsiteX1" fmla="*/ 154963 w 235616"/>
                  <a:gd name="connsiteY1" fmla="*/ 179773 h 346232"/>
                  <a:gd name="connsiteX2" fmla="*/ 14545 w 235616"/>
                  <a:gd name="connsiteY2" fmla="*/ 2750 h 346232"/>
                  <a:gd name="connsiteX3" fmla="*/ 6145 w 235616"/>
                  <a:gd name="connsiteY3" fmla="*/ 4722 h 346232"/>
                  <a:gd name="connsiteX4" fmla="*/ 6145 w 235616"/>
                  <a:gd name="connsiteY4" fmla="*/ 4808 h 346232"/>
                  <a:gd name="connsiteX5" fmla="*/ 7945 w 235616"/>
                  <a:gd name="connsiteY5" fmla="*/ 80074 h 346232"/>
                  <a:gd name="connsiteX6" fmla="*/ 48664 w 235616"/>
                  <a:gd name="connsiteY6" fmla="*/ 179773 h 346232"/>
                  <a:gd name="connsiteX7" fmla="*/ 129760 w 235616"/>
                  <a:gd name="connsiteY7" fmla="*/ 259068 h 346232"/>
                  <a:gd name="connsiteX8" fmla="*/ 220971 w 235616"/>
                  <a:gd name="connsiteY8" fmla="*/ 342393 h 346232"/>
                  <a:gd name="connsiteX9" fmla="*/ 231173 w 235616"/>
                  <a:gd name="connsiteY9" fmla="*/ 343936 h 346232"/>
                  <a:gd name="connsiteX10" fmla="*/ 235030 w 235616"/>
                  <a:gd name="connsiteY10" fmla="*/ 339393 h 34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616" h="346232">
                    <a:moveTo>
                      <a:pt x="235030" y="339393"/>
                    </a:moveTo>
                    <a:cubicBezTo>
                      <a:pt x="241460" y="277842"/>
                      <a:pt x="193711" y="221778"/>
                      <a:pt x="154963" y="179773"/>
                    </a:cubicBezTo>
                    <a:cubicBezTo>
                      <a:pt x="102157" y="122423"/>
                      <a:pt x="42235" y="78017"/>
                      <a:pt x="14545" y="2750"/>
                    </a:cubicBezTo>
                    <a:cubicBezTo>
                      <a:pt x="12831" y="-1964"/>
                      <a:pt x="5630" y="-164"/>
                      <a:pt x="6145" y="4722"/>
                    </a:cubicBezTo>
                    <a:cubicBezTo>
                      <a:pt x="6145" y="4722"/>
                      <a:pt x="6145" y="4808"/>
                      <a:pt x="6145" y="4808"/>
                    </a:cubicBezTo>
                    <a:cubicBezTo>
                      <a:pt x="-5686" y="26925"/>
                      <a:pt x="2201" y="57357"/>
                      <a:pt x="7945" y="80074"/>
                    </a:cubicBezTo>
                    <a:cubicBezTo>
                      <a:pt x="16860" y="115736"/>
                      <a:pt x="29205" y="148483"/>
                      <a:pt x="48664" y="179773"/>
                    </a:cubicBezTo>
                    <a:cubicBezTo>
                      <a:pt x="69066" y="212605"/>
                      <a:pt x="97441" y="238494"/>
                      <a:pt x="129760" y="259068"/>
                    </a:cubicBezTo>
                    <a:cubicBezTo>
                      <a:pt x="163793" y="280671"/>
                      <a:pt x="206998" y="301673"/>
                      <a:pt x="220971" y="342393"/>
                    </a:cubicBezTo>
                    <a:cubicBezTo>
                      <a:pt x="222686" y="347451"/>
                      <a:pt x="228429" y="347022"/>
                      <a:pt x="231173" y="343936"/>
                    </a:cubicBezTo>
                    <a:cubicBezTo>
                      <a:pt x="233144" y="343507"/>
                      <a:pt x="234773" y="342050"/>
                      <a:pt x="235030" y="339393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1" name="任意多边形: 形状 1660">
                <a:extLst>
                  <a:ext uri="{FF2B5EF4-FFF2-40B4-BE49-F238E27FC236}">
                    <a16:creationId xmlns:a16="http://schemas.microsoft.com/office/drawing/2014/main" id="{9C0CA1FC-907B-6BC0-37E6-4E49408F69E4}"/>
                  </a:ext>
                </a:extLst>
              </p:cNvPr>
              <p:cNvSpPr/>
              <p:nvPr/>
            </p:nvSpPr>
            <p:spPr>
              <a:xfrm>
                <a:off x="8669036" y="5232733"/>
                <a:ext cx="236909" cy="304330"/>
              </a:xfrm>
              <a:custGeom>
                <a:avLst/>
                <a:gdLst>
                  <a:gd name="connsiteX0" fmla="*/ 235144 w 236909"/>
                  <a:gd name="connsiteY0" fmla="*/ 297301 h 304330"/>
                  <a:gd name="connsiteX1" fmla="*/ 171535 w 236909"/>
                  <a:gd name="connsiteY1" fmla="*/ 132280 h 304330"/>
                  <a:gd name="connsiteX2" fmla="*/ 9344 w 236909"/>
                  <a:gd name="connsiteY2" fmla="*/ 1721 h 304330"/>
                  <a:gd name="connsiteX3" fmla="*/ 4543 w 236909"/>
                  <a:gd name="connsiteY3" fmla="*/ 349 h 304330"/>
                  <a:gd name="connsiteX4" fmla="*/ 0 w 236909"/>
                  <a:gd name="connsiteY4" fmla="*/ 4292 h 304330"/>
                  <a:gd name="connsiteX5" fmla="*/ 69780 w 236909"/>
                  <a:gd name="connsiteY5" fmla="*/ 152511 h 304330"/>
                  <a:gd name="connsiteX6" fmla="*/ 222199 w 236909"/>
                  <a:gd name="connsiteY6" fmla="*/ 300558 h 304330"/>
                  <a:gd name="connsiteX7" fmla="*/ 233515 w 236909"/>
                  <a:gd name="connsiteY7" fmla="*/ 300473 h 304330"/>
                  <a:gd name="connsiteX8" fmla="*/ 235144 w 236909"/>
                  <a:gd name="connsiteY8" fmla="*/ 297301 h 30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909" h="304330">
                    <a:moveTo>
                      <a:pt x="235144" y="297301"/>
                    </a:moveTo>
                    <a:cubicBezTo>
                      <a:pt x="245087" y="237979"/>
                      <a:pt x="211569" y="174285"/>
                      <a:pt x="171535" y="132280"/>
                    </a:cubicBezTo>
                    <a:cubicBezTo>
                      <a:pt x="123015" y="81360"/>
                      <a:pt x="47748" y="61386"/>
                      <a:pt x="9344" y="1721"/>
                    </a:cubicBezTo>
                    <a:cubicBezTo>
                      <a:pt x="8143" y="-79"/>
                      <a:pt x="6258" y="-337"/>
                      <a:pt x="4543" y="349"/>
                    </a:cubicBezTo>
                    <a:cubicBezTo>
                      <a:pt x="2486" y="6"/>
                      <a:pt x="0" y="1378"/>
                      <a:pt x="0" y="4292"/>
                    </a:cubicBezTo>
                    <a:cubicBezTo>
                      <a:pt x="771" y="62071"/>
                      <a:pt x="31204" y="111620"/>
                      <a:pt x="69780" y="152511"/>
                    </a:cubicBezTo>
                    <a:cubicBezTo>
                      <a:pt x="119157" y="204889"/>
                      <a:pt x="195195" y="229492"/>
                      <a:pt x="222199" y="300558"/>
                    </a:cubicBezTo>
                    <a:cubicBezTo>
                      <a:pt x="224342" y="306302"/>
                      <a:pt x="231714" y="304844"/>
                      <a:pt x="233515" y="300473"/>
                    </a:cubicBezTo>
                    <a:cubicBezTo>
                      <a:pt x="234286" y="299615"/>
                      <a:pt x="234886" y="298672"/>
                      <a:pt x="235144" y="29730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2" name="任意多边形: 形状 1661">
                <a:extLst>
                  <a:ext uri="{FF2B5EF4-FFF2-40B4-BE49-F238E27FC236}">
                    <a16:creationId xmlns:a16="http://schemas.microsoft.com/office/drawing/2014/main" id="{88670458-91E2-7532-9C9D-8D4C6BC77421}"/>
                  </a:ext>
                </a:extLst>
              </p:cNvPr>
              <p:cNvSpPr/>
              <p:nvPr/>
            </p:nvSpPr>
            <p:spPr>
              <a:xfrm>
                <a:off x="8700297" y="5439832"/>
                <a:ext cx="144278" cy="192845"/>
              </a:xfrm>
              <a:custGeom>
                <a:avLst/>
                <a:gdLst>
                  <a:gd name="connsiteX0" fmla="*/ 113099 w 144278"/>
                  <a:gd name="connsiteY0" fmla="*/ 88744 h 192845"/>
                  <a:gd name="connsiteX1" fmla="*/ 10915 w 144278"/>
                  <a:gd name="connsiteY1" fmla="*/ 2677 h 192845"/>
                  <a:gd name="connsiteX2" fmla="*/ 6629 w 144278"/>
                  <a:gd name="connsiteY2" fmla="*/ 448 h 192845"/>
                  <a:gd name="connsiteX3" fmla="*/ 1400 w 144278"/>
                  <a:gd name="connsiteY3" fmla="*/ 3105 h 192845"/>
                  <a:gd name="connsiteX4" fmla="*/ 28917 w 144278"/>
                  <a:gd name="connsiteY4" fmla="*/ 107090 h 192845"/>
                  <a:gd name="connsiteX5" fmla="*/ 130073 w 144278"/>
                  <a:gd name="connsiteY5" fmla="*/ 190672 h 192845"/>
                  <a:gd name="connsiteX6" fmla="*/ 136674 w 144278"/>
                  <a:gd name="connsiteY6" fmla="*/ 192472 h 192845"/>
                  <a:gd name="connsiteX7" fmla="*/ 141989 w 144278"/>
                  <a:gd name="connsiteY7" fmla="*/ 188443 h 192845"/>
                  <a:gd name="connsiteX8" fmla="*/ 113099 w 144278"/>
                  <a:gd name="connsiteY8" fmla="*/ 88744 h 19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278" h="192845">
                    <a:moveTo>
                      <a:pt x="113099" y="88744"/>
                    </a:moveTo>
                    <a:cubicBezTo>
                      <a:pt x="84896" y="54198"/>
                      <a:pt x="30460" y="43482"/>
                      <a:pt x="10915" y="2677"/>
                    </a:cubicBezTo>
                    <a:cubicBezTo>
                      <a:pt x="10144" y="962"/>
                      <a:pt x="8344" y="276"/>
                      <a:pt x="6629" y="448"/>
                    </a:cubicBezTo>
                    <a:cubicBezTo>
                      <a:pt x="4658" y="-581"/>
                      <a:pt x="1914" y="105"/>
                      <a:pt x="1400" y="3105"/>
                    </a:cubicBezTo>
                    <a:cubicBezTo>
                      <a:pt x="-4601" y="39967"/>
                      <a:pt x="9458" y="76314"/>
                      <a:pt x="28917" y="107090"/>
                    </a:cubicBezTo>
                    <a:cubicBezTo>
                      <a:pt x="52920" y="145152"/>
                      <a:pt x="101955" y="156553"/>
                      <a:pt x="130073" y="190672"/>
                    </a:cubicBezTo>
                    <a:cubicBezTo>
                      <a:pt x="131959" y="192901"/>
                      <a:pt x="134445" y="193243"/>
                      <a:pt x="136674" y="192472"/>
                    </a:cubicBezTo>
                    <a:cubicBezTo>
                      <a:pt x="138903" y="192729"/>
                      <a:pt x="141303" y="191529"/>
                      <a:pt x="141989" y="188443"/>
                    </a:cubicBezTo>
                    <a:cubicBezTo>
                      <a:pt x="150047" y="152010"/>
                      <a:pt x="135988" y="116863"/>
                      <a:pt x="113099" y="8874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3" name="任意多边形: 形状 1662">
                <a:extLst>
                  <a:ext uri="{FF2B5EF4-FFF2-40B4-BE49-F238E27FC236}">
                    <a16:creationId xmlns:a16="http://schemas.microsoft.com/office/drawing/2014/main" id="{794A220D-0EFD-C575-C141-A4D21C8182DF}"/>
                  </a:ext>
                </a:extLst>
              </p:cNvPr>
              <p:cNvSpPr/>
              <p:nvPr/>
            </p:nvSpPr>
            <p:spPr>
              <a:xfrm>
                <a:off x="9046674" y="4830452"/>
                <a:ext cx="167695" cy="317427"/>
              </a:xfrm>
              <a:custGeom>
                <a:avLst/>
                <a:gdLst>
                  <a:gd name="connsiteX0" fmla="*/ 167658 w 167695"/>
                  <a:gd name="connsiteY0" fmla="*/ 4695 h 317427"/>
                  <a:gd name="connsiteX1" fmla="*/ 163972 w 167695"/>
                  <a:gd name="connsiteY1" fmla="*/ 752 h 317427"/>
                  <a:gd name="connsiteX2" fmla="*/ 158571 w 167695"/>
                  <a:gd name="connsiteY2" fmla="*/ 2123 h 317427"/>
                  <a:gd name="connsiteX3" fmla="*/ 107565 w 167695"/>
                  <a:gd name="connsiteY3" fmla="*/ 77647 h 317427"/>
                  <a:gd name="connsiteX4" fmla="*/ 64445 w 167695"/>
                  <a:gd name="connsiteY4" fmla="*/ 152056 h 317427"/>
                  <a:gd name="connsiteX5" fmla="*/ 3066 w 167695"/>
                  <a:gd name="connsiteY5" fmla="*/ 305332 h 317427"/>
                  <a:gd name="connsiteX6" fmla="*/ 1609 w 167695"/>
                  <a:gd name="connsiteY6" fmla="*/ 308419 h 317427"/>
                  <a:gd name="connsiteX7" fmla="*/ 1609 w 167695"/>
                  <a:gd name="connsiteY7" fmla="*/ 308504 h 317427"/>
                  <a:gd name="connsiteX8" fmla="*/ 10353 w 167695"/>
                  <a:gd name="connsiteY8" fmla="*/ 315705 h 317427"/>
                  <a:gd name="connsiteX9" fmla="*/ 78676 w 167695"/>
                  <a:gd name="connsiteY9" fmla="*/ 265556 h 317427"/>
                  <a:gd name="connsiteX10" fmla="*/ 132340 w 167695"/>
                  <a:gd name="connsiteY10" fmla="*/ 197319 h 317427"/>
                  <a:gd name="connsiteX11" fmla="*/ 167658 w 167695"/>
                  <a:gd name="connsiteY11" fmla="*/ 4695 h 317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695" h="317427">
                    <a:moveTo>
                      <a:pt x="167658" y="4695"/>
                    </a:moveTo>
                    <a:cubicBezTo>
                      <a:pt x="168001" y="2037"/>
                      <a:pt x="165944" y="666"/>
                      <a:pt x="163972" y="752"/>
                    </a:cubicBezTo>
                    <a:cubicBezTo>
                      <a:pt x="162258" y="-449"/>
                      <a:pt x="159772" y="-363"/>
                      <a:pt x="158571" y="2123"/>
                    </a:cubicBezTo>
                    <a:cubicBezTo>
                      <a:pt x="145970" y="29984"/>
                      <a:pt x="125910" y="53472"/>
                      <a:pt x="107565" y="77647"/>
                    </a:cubicBezTo>
                    <a:cubicBezTo>
                      <a:pt x="90248" y="100536"/>
                      <a:pt x="76533" y="126082"/>
                      <a:pt x="64445" y="152056"/>
                    </a:cubicBezTo>
                    <a:cubicBezTo>
                      <a:pt x="42499" y="199120"/>
                      <a:pt x="39928" y="267785"/>
                      <a:pt x="3066" y="305332"/>
                    </a:cubicBezTo>
                    <a:cubicBezTo>
                      <a:pt x="2123" y="306361"/>
                      <a:pt x="1780" y="307390"/>
                      <a:pt x="1609" y="308419"/>
                    </a:cubicBezTo>
                    <a:cubicBezTo>
                      <a:pt x="1609" y="308419"/>
                      <a:pt x="1609" y="308419"/>
                      <a:pt x="1609" y="308504"/>
                    </a:cubicBezTo>
                    <a:cubicBezTo>
                      <a:pt x="-3620" y="313562"/>
                      <a:pt x="5123" y="320763"/>
                      <a:pt x="10353" y="315705"/>
                    </a:cubicBezTo>
                    <a:cubicBezTo>
                      <a:pt x="30841" y="295731"/>
                      <a:pt x="58359" y="285359"/>
                      <a:pt x="78676" y="265556"/>
                    </a:cubicBezTo>
                    <a:cubicBezTo>
                      <a:pt x="99678" y="245154"/>
                      <a:pt x="117252" y="222351"/>
                      <a:pt x="132340" y="197319"/>
                    </a:cubicBezTo>
                    <a:cubicBezTo>
                      <a:pt x="167915" y="137912"/>
                      <a:pt x="159343" y="70532"/>
                      <a:pt x="167658" y="4695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4" name="任意多边形: 形状 1663">
                <a:extLst>
                  <a:ext uri="{FF2B5EF4-FFF2-40B4-BE49-F238E27FC236}">
                    <a16:creationId xmlns:a16="http://schemas.microsoft.com/office/drawing/2014/main" id="{7E4D3947-A24D-9E45-493D-2E30254274EC}"/>
                  </a:ext>
                </a:extLst>
              </p:cNvPr>
              <p:cNvSpPr/>
              <p:nvPr/>
            </p:nvSpPr>
            <p:spPr>
              <a:xfrm>
                <a:off x="9008721" y="4988881"/>
                <a:ext cx="322193" cy="311440"/>
              </a:xfrm>
              <a:custGeom>
                <a:avLst/>
                <a:gdLst>
                  <a:gd name="connsiteX0" fmla="*/ 321855 w 322193"/>
                  <a:gd name="connsiteY0" fmla="*/ 6828 h 311440"/>
                  <a:gd name="connsiteX1" fmla="*/ 321769 w 322193"/>
                  <a:gd name="connsiteY1" fmla="*/ 5371 h 311440"/>
                  <a:gd name="connsiteX2" fmla="*/ 322026 w 322193"/>
                  <a:gd name="connsiteY2" fmla="*/ 4685 h 311440"/>
                  <a:gd name="connsiteX3" fmla="*/ 314225 w 322193"/>
                  <a:gd name="connsiteY3" fmla="*/ 2285 h 311440"/>
                  <a:gd name="connsiteX4" fmla="*/ 153148 w 322193"/>
                  <a:gd name="connsiteY4" fmla="*/ 139274 h 311440"/>
                  <a:gd name="connsiteX5" fmla="*/ 986 w 322193"/>
                  <a:gd name="connsiteY5" fmla="*/ 298207 h 311440"/>
                  <a:gd name="connsiteX6" fmla="*/ 814 w 322193"/>
                  <a:gd name="connsiteY6" fmla="*/ 304123 h 311440"/>
                  <a:gd name="connsiteX7" fmla="*/ 9730 w 322193"/>
                  <a:gd name="connsiteY7" fmla="*/ 310123 h 311440"/>
                  <a:gd name="connsiteX8" fmla="*/ 122887 w 322193"/>
                  <a:gd name="connsiteY8" fmla="*/ 256974 h 311440"/>
                  <a:gd name="connsiteX9" fmla="*/ 215899 w 322193"/>
                  <a:gd name="connsiteY9" fmla="*/ 197652 h 311440"/>
                  <a:gd name="connsiteX10" fmla="*/ 321855 w 322193"/>
                  <a:gd name="connsiteY10" fmla="*/ 6828 h 31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2193" h="311440">
                    <a:moveTo>
                      <a:pt x="321855" y="6828"/>
                    </a:moveTo>
                    <a:cubicBezTo>
                      <a:pt x="321940" y="6314"/>
                      <a:pt x="321855" y="5800"/>
                      <a:pt x="321769" y="5371"/>
                    </a:cubicBezTo>
                    <a:cubicBezTo>
                      <a:pt x="321855" y="5114"/>
                      <a:pt x="321940" y="4857"/>
                      <a:pt x="322026" y="4685"/>
                    </a:cubicBezTo>
                    <a:cubicBezTo>
                      <a:pt x="323398" y="141"/>
                      <a:pt x="315940" y="-1916"/>
                      <a:pt x="314225" y="2285"/>
                    </a:cubicBezTo>
                    <a:cubicBezTo>
                      <a:pt x="287993" y="65293"/>
                      <a:pt x="207669" y="104469"/>
                      <a:pt x="153148" y="139274"/>
                    </a:cubicBezTo>
                    <a:cubicBezTo>
                      <a:pt x="89883" y="179650"/>
                      <a:pt x="39648" y="234171"/>
                      <a:pt x="986" y="298207"/>
                    </a:cubicBezTo>
                    <a:cubicBezTo>
                      <a:pt x="-386" y="300522"/>
                      <a:pt x="-214" y="302580"/>
                      <a:pt x="814" y="304123"/>
                    </a:cubicBezTo>
                    <a:cubicBezTo>
                      <a:pt x="43" y="308837"/>
                      <a:pt x="5186" y="313895"/>
                      <a:pt x="9730" y="310123"/>
                    </a:cubicBezTo>
                    <a:cubicBezTo>
                      <a:pt x="40419" y="284663"/>
                      <a:pt x="86111" y="271890"/>
                      <a:pt x="122887" y="256974"/>
                    </a:cubicBezTo>
                    <a:cubicBezTo>
                      <a:pt x="157605" y="242915"/>
                      <a:pt x="187952" y="222512"/>
                      <a:pt x="215899" y="197652"/>
                    </a:cubicBezTo>
                    <a:cubicBezTo>
                      <a:pt x="269477" y="149903"/>
                      <a:pt x="314397" y="79266"/>
                      <a:pt x="321855" y="6828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5" name="任意多边形: 形状 1664">
                <a:extLst>
                  <a:ext uri="{FF2B5EF4-FFF2-40B4-BE49-F238E27FC236}">
                    <a16:creationId xmlns:a16="http://schemas.microsoft.com/office/drawing/2014/main" id="{E0E33A72-A74E-A9DC-59DF-5272E912868A}"/>
                  </a:ext>
                </a:extLst>
              </p:cNvPr>
              <p:cNvSpPr/>
              <p:nvPr/>
            </p:nvSpPr>
            <p:spPr>
              <a:xfrm>
                <a:off x="8960604" y="5194429"/>
                <a:ext cx="382417" cy="215421"/>
              </a:xfrm>
              <a:custGeom>
                <a:avLst/>
                <a:gdLst>
                  <a:gd name="connsiteX0" fmla="*/ 381116 w 382417"/>
                  <a:gd name="connsiteY0" fmla="*/ 2734 h 215421"/>
                  <a:gd name="connsiteX1" fmla="*/ 373058 w 382417"/>
                  <a:gd name="connsiteY1" fmla="*/ 2220 h 215421"/>
                  <a:gd name="connsiteX2" fmla="*/ 280217 w 382417"/>
                  <a:gd name="connsiteY2" fmla="*/ 51940 h 215421"/>
                  <a:gd name="connsiteX3" fmla="*/ 174004 w 382417"/>
                  <a:gd name="connsiteY3" fmla="*/ 86059 h 215421"/>
                  <a:gd name="connsiteX4" fmla="*/ 4354 w 382417"/>
                  <a:gd name="connsiteY4" fmla="*/ 200588 h 215421"/>
                  <a:gd name="connsiteX5" fmla="*/ 2125 w 382417"/>
                  <a:gd name="connsiteY5" fmla="*/ 204360 h 215421"/>
                  <a:gd name="connsiteX6" fmla="*/ 10441 w 382417"/>
                  <a:gd name="connsiteY6" fmla="*/ 214389 h 215421"/>
                  <a:gd name="connsiteX7" fmla="*/ 134999 w 382417"/>
                  <a:gd name="connsiteY7" fmla="*/ 183100 h 215421"/>
                  <a:gd name="connsiteX8" fmla="*/ 243870 w 382417"/>
                  <a:gd name="connsiteY8" fmla="*/ 149324 h 215421"/>
                  <a:gd name="connsiteX9" fmla="*/ 382230 w 382417"/>
                  <a:gd name="connsiteY9" fmla="*/ 5992 h 215421"/>
                  <a:gd name="connsiteX10" fmla="*/ 381116 w 382417"/>
                  <a:gd name="connsiteY10" fmla="*/ 2734 h 215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2417" h="215421">
                    <a:moveTo>
                      <a:pt x="381116" y="2734"/>
                    </a:moveTo>
                    <a:cubicBezTo>
                      <a:pt x="380087" y="-266"/>
                      <a:pt x="375201" y="-1295"/>
                      <a:pt x="373058" y="2220"/>
                    </a:cubicBezTo>
                    <a:cubicBezTo>
                      <a:pt x="356941" y="29138"/>
                      <a:pt x="308250" y="42596"/>
                      <a:pt x="280217" y="51940"/>
                    </a:cubicBezTo>
                    <a:cubicBezTo>
                      <a:pt x="244899" y="63770"/>
                      <a:pt x="208895" y="72943"/>
                      <a:pt x="174004" y="86059"/>
                    </a:cubicBezTo>
                    <a:cubicBezTo>
                      <a:pt x="108168" y="110833"/>
                      <a:pt x="55618" y="153524"/>
                      <a:pt x="4354" y="200588"/>
                    </a:cubicBezTo>
                    <a:cubicBezTo>
                      <a:pt x="3155" y="201702"/>
                      <a:pt x="2469" y="202988"/>
                      <a:pt x="2125" y="204360"/>
                    </a:cubicBezTo>
                    <a:cubicBezTo>
                      <a:pt x="-3704" y="208903"/>
                      <a:pt x="3583" y="218590"/>
                      <a:pt x="10441" y="214389"/>
                    </a:cubicBezTo>
                    <a:cubicBezTo>
                      <a:pt x="48074" y="191415"/>
                      <a:pt x="92394" y="189015"/>
                      <a:pt x="134999" y="183100"/>
                    </a:cubicBezTo>
                    <a:cubicBezTo>
                      <a:pt x="172976" y="177870"/>
                      <a:pt x="209323" y="165698"/>
                      <a:pt x="243870" y="149324"/>
                    </a:cubicBezTo>
                    <a:cubicBezTo>
                      <a:pt x="302163" y="121635"/>
                      <a:pt x="365171" y="71143"/>
                      <a:pt x="382230" y="5992"/>
                    </a:cubicBezTo>
                    <a:cubicBezTo>
                      <a:pt x="382745" y="4449"/>
                      <a:pt x="382144" y="3334"/>
                      <a:pt x="381116" y="2734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6" name="任意多边形: 形状 1665">
                <a:extLst>
                  <a:ext uri="{FF2B5EF4-FFF2-40B4-BE49-F238E27FC236}">
                    <a16:creationId xmlns:a16="http://schemas.microsoft.com/office/drawing/2014/main" id="{A708C803-2AD9-6F2E-6168-8B0F775E2156}"/>
                  </a:ext>
                </a:extLst>
              </p:cNvPr>
              <p:cNvSpPr/>
              <p:nvPr/>
            </p:nvSpPr>
            <p:spPr>
              <a:xfrm>
                <a:off x="8894353" y="5391157"/>
                <a:ext cx="385115" cy="144343"/>
              </a:xfrm>
              <a:custGeom>
                <a:avLst/>
                <a:gdLst>
                  <a:gd name="connsiteX0" fmla="*/ 384530 w 385115"/>
                  <a:gd name="connsiteY0" fmla="*/ 5831 h 144343"/>
                  <a:gd name="connsiteX1" fmla="*/ 378873 w 385115"/>
                  <a:gd name="connsiteY1" fmla="*/ 945 h 144343"/>
                  <a:gd name="connsiteX2" fmla="*/ 166960 w 385115"/>
                  <a:gd name="connsiteY2" fmla="*/ 42264 h 144343"/>
                  <a:gd name="connsiteX3" fmla="*/ 1511 w 385115"/>
                  <a:gd name="connsiteY3" fmla="*/ 131933 h 144343"/>
                  <a:gd name="connsiteX4" fmla="*/ 1254 w 385115"/>
                  <a:gd name="connsiteY4" fmla="*/ 139648 h 144343"/>
                  <a:gd name="connsiteX5" fmla="*/ 11455 w 385115"/>
                  <a:gd name="connsiteY5" fmla="*/ 142991 h 144343"/>
                  <a:gd name="connsiteX6" fmla="*/ 134470 w 385115"/>
                  <a:gd name="connsiteY6" fmla="*/ 125246 h 144343"/>
                  <a:gd name="connsiteX7" fmla="*/ 231768 w 385115"/>
                  <a:gd name="connsiteY7" fmla="*/ 117016 h 144343"/>
                  <a:gd name="connsiteX8" fmla="*/ 384959 w 385115"/>
                  <a:gd name="connsiteY8" fmla="*/ 9003 h 144343"/>
                  <a:gd name="connsiteX9" fmla="*/ 384530 w 385115"/>
                  <a:gd name="connsiteY9" fmla="*/ 5831 h 14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5115" h="144343">
                    <a:moveTo>
                      <a:pt x="384530" y="5831"/>
                    </a:moveTo>
                    <a:cubicBezTo>
                      <a:pt x="385988" y="2488"/>
                      <a:pt x="382044" y="-1970"/>
                      <a:pt x="378873" y="945"/>
                    </a:cubicBezTo>
                    <a:cubicBezTo>
                      <a:pt x="320837" y="52894"/>
                      <a:pt x="237855" y="32834"/>
                      <a:pt x="166960" y="42264"/>
                    </a:cubicBezTo>
                    <a:cubicBezTo>
                      <a:pt x="101895" y="50922"/>
                      <a:pt x="42745" y="80755"/>
                      <a:pt x="1511" y="131933"/>
                    </a:cubicBezTo>
                    <a:cubicBezTo>
                      <a:pt x="-632" y="134590"/>
                      <a:pt x="-289" y="137504"/>
                      <a:pt x="1254" y="139648"/>
                    </a:cubicBezTo>
                    <a:cubicBezTo>
                      <a:pt x="2711" y="143419"/>
                      <a:pt x="7255" y="146077"/>
                      <a:pt x="11455" y="142991"/>
                    </a:cubicBezTo>
                    <a:cubicBezTo>
                      <a:pt x="46174" y="117188"/>
                      <a:pt x="93837" y="123017"/>
                      <a:pt x="134470" y="125246"/>
                    </a:cubicBezTo>
                    <a:cubicBezTo>
                      <a:pt x="167560" y="127046"/>
                      <a:pt x="199536" y="124732"/>
                      <a:pt x="231768" y="117016"/>
                    </a:cubicBezTo>
                    <a:cubicBezTo>
                      <a:pt x="289976" y="103214"/>
                      <a:pt x="362328" y="68753"/>
                      <a:pt x="384959" y="9003"/>
                    </a:cubicBezTo>
                    <a:cubicBezTo>
                      <a:pt x="385302" y="7888"/>
                      <a:pt x="385045" y="6774"/>
                      <a:pt x="384530" y="583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7" name="任意多边形: 形状 1666">
                <a:extLst>
                  <a:ext uri="{FF2B5EF4-FFF2-40B4-BE49-F238E27FC236}">
                    <a16:creationId xmlns:a16="http://schemas.microsoft.com/office/drawing/2014/main" id="{55DA41C4-D90C-5D99-B415-9D36A3009FF9}"/>
                  </a:ext>
                </a:extLst>
              </p:cNvPr>
              <p:cNvSpPr/>
              <p:nvPr/>
            </p:nvSpPr>
            <p:spPr>
              <a:xfrm>
                <a:off x="8829788" y="5562644"/>
                <a:ext cx="284208" cy="77274"/>
              </a:xfrm>
              <a:custGeom>
                <a:avLst/>
                <a:gdLst>
                  <a:gd name="connsiteX0" fmla="*/ 280217 w 284208"/>
                  <a:gd name="connsiteY0" fmla="*/ 136 h 77274"/>
                  <a:gd name="connsiteX1" fmla="*/ 277302 w 284208"/>
                  <a:gd name="connsiteY1" fmla="*/ 566 h 77274"/>
                  <a:gd name="connsiteX2" fmla="*/ 138942 w 284208"/>
                  <a:gd name="connsiteY2" fmla="*/ 8709 h 77274"/>
                  <a:gd name="connsiteX3" fmla="*/ 2896 w 284208"/>
                  <a:gd name="connsiteY3" fmla="*/ 62801 h 77274"/>
                  <a:gd name="connsiteX4" fmla="*/ 1439 w 284208"/>
                  <a:gd name="connsiteY4" fmla="*/ 66059 h 77274"/>
                  <a:gd name="connsiteX5" fmla="*/ 7354 w 284208"/>
                  <a:gd name="connsiteY5" fmla="*/ 77118 h 77274"/>
                  <a:gd name="connsiteX6" fmla="*/ 283817 w 284208"/>
                  <a:gd name="connsiteY6" fmla="*/ 5194 h 77274"/>
                  <a:gd name="connsiteX7" fmla="*/ 280217 w 284208"/>
                  <a:gd name="connsiteY7" fmla="*/ 136 h 7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4208" h="77274">
                    <a:moveTo>
                      <a:pt x="280217" y="136"/>
                    </a:moveTo>
                    <a:cubicBezTo>
                      <a:pt x="279274" y="-120"/>
                      <a:pt x="278245" y="-35"/>
                      <a:pt x="277302" y="566"/>
                    </a:cubicBezTo>
                    <a:cubicBezTo>
                      <a:pt x="237526" y="24568"/>
                      <a:pt x="183005" y="9823"/>
                      <a:pt x="138942" y="8709"/>
                    </a:cubicBezTo>
                    <a:cubicBezTo>
                      <a:pt x="86650" y="7423"/>
                      <a:pt x="36672" y="21225"/>
                      <a:pt x="2896" y="62801"/>
                    </a:cubicBezTo>
                    <a:cubicBezTo>
                      <a:pt x="2039" y="63916"/>
                      <a:pt x="1611" y="64945"/>
                      <a:pt x="1439" y="66059"/>
                    </a:cubicBezTo>
                    <a:cubicBezTo>
                      <a:pt x="-1819" y="70517"/>
                      <a:pt x="581" y="78489"/>
                      <a:pt x="7354" y="77118"/>
                    </a:cubicBezTo>
                    <a:cubicBezTo>
                      <a:pt x="97280" y="58430"/>
                      <a:pt x="229982" y="109007"/>
                      <a:pt x="283817" y="5194"/>
                    </a:cubicBezTo>
                    <a:cubicBezTo>
                      <a:pt x="285189" y="2451"/>
                      <a:pt x="282703" y="51"/>
                      <a:pt x="280217" y="13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8" name="任意多边形: 形状 1667">
                <a:extLst>
                  <a:ext uri="{FF2B5EF4-FFF2-40B4-BE49-F238E27FC236}">
                    <a16:creationId xmlns:a16="http://schemas.microsoft.com/office/drawing/2014/main" id="{128D29F3-A12D-5958-4A29-F58BA3A64B2A}"/>
                  </a:ext>
                </a:extLst>
              </p:cNvPr>
              <p:cNvSpPr/>
              <p:nvPr/>
            </p:nvSpPr>
            <p:spPr>
              <a:xfrm>
                <a:off x="8711512" y="5004390"/>
                <a:ext cx="353251" cy="770354"/>
              </a:xfrm>
              <a:custGeom>
                <a:avLst/>
                <a:gdLst>
                  <a:gd name="connsiteX0" fmla="*/ 353230 w 353251"/>
                  <a:gd name="connsiteY0" fmla="*/ 4865 h 770354"/>
                  <a:gd name="connsiteX1" fmla="*/ 344829 w 353251"/>
                  <a:gd name="connsiteY1" fmla="*/ 3493 h 770354"/>
                  <a:gd name="connsiteX2" fmla="*/ 337113 w 353251"/>
                  <a:gd name="connsiteY2" fmla="*/ 105162 h 770354"/>
                  <a:gd name="connsiteX3" fmla="*/ 319197 w 353251"/>
                  <a:gd name="connsiteY3" fmla="*/ 207432 h 770354"/>
                  <a:gd name="connsiteX4" fmla="*/ 239644 w 353251"/>
                  <a:gd name="connsiteY4" fmla="*/ 411029 h 770354"/>
                  <a:gd name="connsiteX5" fmla="*/ 1757 w 353251"/>
                  <a:gd name="connsiteY5" fmla="*/ 760358 h 770354"/>
                  <a:gd name="connsiteX6" fmla="*/ 11444 w 353251"/>
                  <a:gd name="connsiteY6" fmla="*/ 768417 h 770354"/>
                  <a:gd name="connsiteX7" fmla="*/ 250360 w 353251"/>
                  <a:gd name="connsiteY7" fmla="*/ 416001 h 770354"/>
                  <a:gd name="connsiteX8" fmla="*/ 327684 w 353251"/>
                  <a:gd name="connsiteY8" fmla="*/ 220634 h 770354"/>
                  <a:gd name="connsiteX9" fmla="*/ 353230 w 353251"/>
                  <a:gd name="connsiteY9" fmla="*/ 4865 h 77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3251" h="770354">
                    <a:moveTo>
                      <a:pt x="353230" y="4865"/>
                    </a:moveTo>
                    <a:cubicBezTo>
                      <a:pt x="353744" y="-622"/>
                      <a:pt x="345172" y="-1994"/>
                      <a:pt x="344829" y="3493"/>
                    </a:cubicBezTo>
                    <a:cubicBezTo>
                      <a:pt x="342943" y="31096"/>
                      <a:pt x="338314" y="71387"/>
                      <a:pt x="337113" y="105162"/>
                    </a:cubicBezTo>
                    <a:cubicBezTo>
                      <a:pt x="335828" y="139967"/>
                      <a:pt x="327855" y="173828"/>
                      <a:pt x="319197" y="207432"/>
                    </a:cubicBezTo>
                    <a:cubicBezTo>
                      <a:pt x="300938" y="278327"/>
                      <a:pt x="271705" y="345536"/>
                      <a:pt x="239644" y="411029"/>
                    </a:cubicBezTo>
                    <a:cubicBezTo>
                      <a:pt x="177751" y="537217"/>
                      <a:pt x="101712" y="660746"/>
                      <a:pt x="1757" y="760358"/>
                    </a:cubicBezTo>
                    <a:cubicBezTo>
                      <a:pt x="-3986" y="766102"/>
                      <a:pt x="5701" y="774075"/>
                      <a:pt x="11444" y="768417"/>
                    </a:cubicBezTo>
                    <a:cubicBezTo>
                      <a:pt x="112257" y="667947"/>
                      <a:pt x="187180" y="542789"/>
                      <a:pt x="250360" y="416001"/>
                    </a:cubicBezTo>
                    <a:cubicBezTo>
                      <a:pt x="281735" y="353079"/>
                      <a:pt x="308396" y="288271"/>
                      <a:pt x="327684" y="220634"/>
                    </a:cubicBezTo>
                    <a:cubicBezTo>
                      <a:pt x="348172" y="148368"/>
                      <a:pt x="348001" y="59900"/>
                      <a:pt x="353230" y="486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9" name="任意多边形: 形状 1668">
                <a:extLst>
                  <a:ext uri="{FF2B5EF4-FFF2-40B4-BE49-F238E27FC236}">
                    <a16:creationId xmlns:a16="http://schemas.microsoft.com/office/drawing/2014/main" id="{A69BD689-3AF2-3D45-B805-6458F6D1A6A3}"/>
                  </a:ext>
                </a:extLst>
              </p:cNvPr>
              <p:cNvSpPr/>
              <p:nvPr/>
            </p:nvSpPr>
            <p:spPr>
              <a:xfrm>
                <a:off x="9010457" y="4672364"/>
                <a:ext cx="82828" cy="346471"/>
              </a:xfrm>
              <a:custGeom>
                <a:avLst/>
                <a:gdLst>
                  <a:gd name="connsiteX0" fmla="*/ 79146 w 82828"/>
                  <a:gd name="connsiteY0" fmla="*/ 178898 h 346471"/>
                  <a:gd name="connsiteX1" fmla="*/ 32254 w 82828"/>
                  <a:gd name="connsiteY1" fmla="*/ 5220 h 346471"/>
                  <a:gd name="connsiteX2" fmla="*/ 30711 w 82828"/>
                  <a:gd name="connsiteY2" fmla="*/ 2734 h 346471"/>
                  <a:gd name="connsiteX3" fmla="*/ 22567 w 82828"/>
                  <a:gd name="connsiteY3" fmla="*/ 2391 h 346471"/>
                  <a:gd name="connsiteX4" fmla="*/ 535 w 82828"/>
                  <a:gd name="connsiteY4" fmla="*/ 158067 h 346471"/>
                  <a:gd name="connsiteX5" fmla="*/ 13566 w 82828"/>
                  <a:gd name="connsiteY5" fmla="*/ 246793 h 346471"/>
                  <a:gd name="connsiteX6" fmla="*/ 42712 w 82828"/>
                  <a:gd name="connsiteY6" fmla="*/ 339547 h 346471"/>
                  <a:gd name="connsiteX7" fmla="*/ 44341 w 82828"/>
                  <a:gd name="connsiteY7" fmla="*/ 342719 h 346471"/>
                  <a:gd name="connsiteX8" fmla="*/ 54885 w 82828"/>
                  <a:gd name="connsiteY8" fmla="*/ 343490 h 346471"/>
                  <a:gd name="connsiteX9" fmla="*/ 79146 w 82828"/>
                  <a:gd name="connsiteY9" fmla="*/ 178898 h 34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28" h="346471">
                    <a:moveTo>
                      <a:pt x="79146" y="178898"/>
                    </a:moveTo>
                    <a:cubicBezTo>
                      <a:pt x="70573" y="118805"/>
                      <a:pt x="38855" y="65999"/>
                      <a:pt x="32254" y="5220"/>
                    </a:cubicBezTo>
                    <a:cubicBezTo>
                      <a:pt x="32082" y="4105"/>
                      <a:pt x="31483" y="3334"/>
                      <a:pt x="30711" y="2734"/>
                    </a:cubicBezTo>
                    <a:cubicBezTo>
                      <a:pt x="29596" y="-352"/>
                      <a:pt x="24024" y="-1295"/>
                      <a:pt x="22567" y="2391"/>
                    </a:cubicBezTo>
                    <a:cubicBezTo>
                      <a:pt x="3022" y="52025"/>
                      <a:pt x="-1779" y="105089"/>
                      <a:pt x="535" y="158067"/>
                    </a:cubicBezTo>
                    <a:cubicBezTo>
                      <a:pt x="1907" y="187985"/>
                      <a:pt x="7136" y="217646"/>
                      <a:pt x="13566" y="246793"/>
                    </a:cubicBezTo>
                    <a:cubicBezTo>
                      <a:pt x="20681" y="278597"/>
                      <a:pt x="36883" y="307657"/>
                      <a:pt x="42712" y="339547"/>
                    </a:cubicBezTo>
                    <a:cubicBezTo>
                      <a:pt x="42969" y="340919"/>
                      <a:pt x="43570" y="341862"/>
                      <a:pt x="44341" y="342719"/>
                    </a:cubicBezTo>
                    <a:cubicBezTo>
                      <a:pt x="45627" y="346748"/>
                      <a:pt x="52056" y="348291"/>
                      <a:pt x="54885" y="343490"/>
                    </a:cubicBezTo>
                    <a:cubicBezTo>
                      <a:pt x="83689" y="294199"/>
                      <a:pt x="87032" y="234448"/>
                      <a:pt x="79146" y="178898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4" name="图形 2">
              <a:extLst>
                <a:ext uri="{FF2B5EF4-FFF2-40B4-BE49-F238E27FC236}">
                  <a16:creationId xmlns:a16="http://schemas.microsoft.com/office/drawing/2014/main" id="{D808765A-D238-7D2A-567B-A5D59A3DA494}"/>
                </a:ext>
              </a:extLst>
            </p:cNvPr>
            <p:cNvGrpSpPr/>
            <p:nvPr/>
          </p:nvGrpSpPr>
          <p:grpSpPr>
            <a:xfrm>
              <a:off x="8121177" y="5667479"/>
              <a:ext cx="985312" cy="605994"/>
              <a:chOff x="8121177" y="5667479"/>
              <a:chExt cx="985312" cy="605994"/>
            </a:xfrm>
          </p:grpSpPr>
          <p:sp>
            <p:nvSpPr>
              <p:cNvPr id="1635" name="任意多边形: 形状 1634">
                <a:extLst>
                  <a:ext uri="{FF2B5EF4-FFF2-40B4-BE49-F238E27FC236}">
                    <a16:creationId xmlns:a16="http://schemas.microsoft.com/office/drawing/2014/main" id="{3392DC7B-04D0-8299-8EFA-F2E31B8026E8}"/>
                  </a:ext>
                </a:extLst>
              </p:cNvPr>
              <p:cNvSpPr/>
              <p:nvPr/>
            </p:nvSpPr>
            <p:spPr>
              <a:xfrm>
                <a:off x="8273861" y="5667479"/>
                <a:ext cx="832629" cy="605994"/>
              </a:xfrm>
              <a:custGeom>
                <a:avLst/>
                <a:gdLst>
                  <a:gd name="connsiteX0" fmla="*/ 732760 w 832629"/>
                  <a:gd name="connsiteY0" fmla="*/ 346986 h 605994"/>
                  <a:gd name="connsiteX1" fmla="*/ 734388 w 832629"/>
                  <a:gd name="connsiteY1" fmla="*/ 335928 h 605994"/>
                  <a:gd name="connsiteX2" fmla="*/ 704213 w 832629"/>
                  <a:gd name="connsiteY2" fmla="*/ 300952 h 605994"/>
                  <a:gd name="connsiteX3" fmla="*/ 682696 w 832629"/>
                  <a:gd name="connsiteY3" fmla="*/ 274549 h 605994"/>
                  <a:gd name="connsiteX4" fmla="*/ 774851 w 832629"/>
                  <a:gd name="connsiteY4" fmla="*/ 279350 h 605994"/>
                  <a:gd name="connsiteX5" fmla="*/ 809226 w 832629"/>
                  <a:gd name="connsiteY5" fmla="*/ 152305 h 605994"/>
                  <a:gd name="connsiteX6" fmla="*/ 832629 w 832629"/>
                  <a:gd name="connsiteY6" fmla="*/ 4772 h 605994"/>
                  <a:gd name="connsiteX7" fmla="*/ 831772 w 832629"/>
                  <a:gd name="connsiteY7" fmla="*/ 2458 h 605994"/>
                  <a:gd name="connsiteX8" fmla="*/ 827400 w 832629"/>
                  <a:gd name="connsiteY8" fmla="*/ 229 h 605994"/>
                  <a:gd name="connsiteX9" fmla="*/ 693240 w 832629"/>
                  <a:gd name="connsiteY9" fmla="*/ 24403 h 605994"/>
                  <a:gd name="connsiteX10" fmla="*/ 566453 w 832629"/>
                  <a:gd name="connsiteY10" fmla="*/ 45149 h 605994"/>
                  <a:gd name="connsiteX11" fmla="*/ 546308 w 832629"/>
                  <a:gd name="connsiteY11" fmla="*/ 91440 h 605994"/>
                  <a:gd name="connsiteX12" fmla="*/ 580255 w 832629"/>
                  <a:gd name="connsiteY12" fmla="*/ 175536 h 605994"/>
                  <a:gd name="connsiteX13" fmla="*/ 501645 w 832629"/>
                  <a:gd name="connsiteY13" fmla="*/ 86125 h 605994"/>
                  <a:gd name="connsiteX14" fmla="*/ 495902 w 832629"/>
                  <a:gd name="connsiteY14" fmla="*/ 83039 h 605994"/>
                  <a:gd name="connsiteX15" fmla="*/ 369628 w 832629"/>
                  <a:gd name="connsiteY15" fmla="*/ 122987 h 605994"/>
                  <a:gd name="connsiteX16" fmla="*/ 308850 w 832629"/>
                  <a:gd name="connsiteY16" fmla="*/ 147847 h 605994"/>
                  <a:gd name="connsiteX17" fmla="*/ 289390 w 832629"/>
                  <a:gd name="connsiteY17" fmla="*/ 162421 h 605994"/>
                  <a:gd name="connsiteX18" fmla="*/ 303191 w 832629"/>
                  <a:gd name="connsiteY18" fmla="*/ 257833 h 605994"/>
                  <a:gd name="connsiteX19" fmla="*/ 322908 w 832629"/>
                  <a:gd name="connsiteY19" fmla="*/ 325384 h 605994"/>
                  <a:gd name="connsiteX20" fmla="*/ 245585 w 832629"/>
                  <a:gd name="connsiteY20" fmla="*/ 191653 h 605994"/>
                  <a:gd name="connsiteX21" fmla="*/ 238898 w 832629"/>
                  <a:gd name="connsiteY21" fmla="*/ 188138 h 605994"/>
                  <a:gd name="connsiteX22" fmla="*/ 60161 w 832629"/>
                  <a:gd name="connsiteY22" fmla="*/ 280121 h 605994"/>
                  <a:gd name="connsiteX23" fmla="*/ 48074 w 832629"/>
                  <a:gd name="connsiteY23" fmla="*/ 306267 h 605994"/>
                  <a:gd name="connsiteX24" fmla="*/ 32129 w 832629"/>
                  <a:gd name="connsiteY24" fmla="*/ 362588 h 605994"/>
                  <a:gd name="connsiteX25" fmla="*/ 1097 w 832629"/>
                  <a:gd name="connsiteY25" fmla="*/ 471031 h 605994"/>
                  <a:gd name="connsiteX26" fmla="*/ 1097 w 832629"/>
                  <a:gd name="connsiteY26" fmla="*/ 476603 h 605994"/>
                  <a:gd name="connsiteX27" fmla="*/ 95308 w 832629"/>
                  <a:gd name="connsiteY27" fmla="*/ 564814 h 605994"/>
                  <a:gd name="connsiteX28" fmla="*/ 185234 w 832629"/>
                  <a:gd name="connsiteY28" fmla="*/ 605790 h 605994"/>
                  <a:gd name="connsiteX29" fmla="*/ 316908 w 832629"/>
                  <a:gd name="connsiteY29" fmla="*/ 587188 h 605994"/>
                  <a:gd name="connsiteX30" fmla="*/ 440609 w 832629"/>
                  <a:gd name="connsiteY30" fmla="*/ 557442 h 605994"/>
                  <a:gd name="connsiteX31" fmla="*/ 447209 w 832629"/>
                  <a:gd name="connsiteY31" fmla="*/ 549898 h 605994"/>
                  <a:gd name="connsiteX32" fmla="*/ 446352 w 832629"/>
                  <a:gd name="connsiteY32" fmla="*/ 548612 h 605994"/>
                  <a:gd name="connsiteX33" fmla="*/ 413691 w 832629"/>
                  <a:gd name="connsiteY33" fmla="*/ 482775 h 605994"/>
                  <a:gd name="connsiteX34" fmla="*/ 392517 w 832629"/>
                  <a:gd name="connsiteY34" fmla="*/ 428511 h 605994"/>
                  <a:gd name="connsiteX35" fmla="*/ 429893 w 832629"/>
                  <a:gd name="connsiteY35" fmla="*/ 473346 h 605994"/>
                  <a:gd name="connsiteX36" fmla="*/ 485186 w 832629"/>
                  <a:gd name="connsiteY36" fmla="*/ 521523 h 605994"/>
                  <a:gd name="connsiteX37" fmla="*/ 496501 w 832629"/>
                  <a:gd name="connsiteY37" fmla="*/ 526066 h 605994"/>
                  <a:gd name="connsiteX38" fmla="*/ 689211 w 832629"/>
                  <a:gd name="connsiteY38" fmla="*/ 392506 h 605994"/>
                  <a:gd name="connsiteX39" fmla="*/ 732760 w 832629"/>
                  <a:gd name="connsiteY39" fmla="*/ 346986 h 60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32629" h="605994">
                    <a:moveTo>
                      <a:pt x="732760" y="346986"/>
                    </a:moveTo>
                    <a:cubicBezTo>
                      <a:pt x="735332" y="343986"/>
                      <a:pt x="736274" y="339443"/>
                      <a:pt x="734388" y="335928"/>
                    </a:cubicBezTo>
                    <a:cubicBezTo>
                      <a:pt x="727273" y="322383"/>
                      <a:pt x="715015" y="311497"/>
                      <a:pt x="704213" y="300952"/>
                    </a:cubicBezTo>
                    <a:cubicBezTo>
                      <a:pt x="695898" y="292809"/>
                      <a:pt x="689297" y="283721"/>
                      <a:pt x="682696" y="274549"/>
                    </a:cubicBezTo>
                    <a:cubicBezTo>
                      <a:pt x="714671" y="295980"/>
                      <a:pt x="756763" y="321612"/>
                      <a:pt x="774851" y="279350"/>
                    </a:cubicBezTo>
                    <a:cubicBezTo>
                      <a:pt x="791653" y="240173"/>
                      <a:pt x="800568" y="193796"/>
                      <a:pt x="809226" y="152305"/>
                    </a:cubicBezTo>
                    <a:cubicBezTo>
                      <a:pt x="819256" y="103956"/>
                      <a:pt x="830486" y="54150"/>
                      <a:pt x="832629" y="4772"/>
                    </a:cubicBezTo>
                    <a:cubicBezTo>
                      <a:pt x="832629" y="3830"/>
                      <a:pt x="832286" y="3058"/>
                      <a:pt x="831772" y="2458"/>
                    </a:cubicBezTo>
                    <a:cubicBezTo>
                      <a:pt x="831258" y="744"/>
                      <a:pt x="829629" y="-543"/>
                      <a:pt x="827400" y="229"/>
                    </a:cubicBezTo>
                    <a:cubicBezTo>
                      <a:pt x="784452" y="15660"/>
                      <a:pt x="738075" y="18145"/>
                      <a:pt x="693240" y="24403"/>
                    </a:cubicBezTo>
                    <a:cubicBezTo>
                      <a:pt x="650806" y="30404"/>
                      <a:pt x="608544" y="37005"/>
                      <a:pt x="566453" y="45149"/>
                    </a:cubicBezTo>
                    <a:cubicBezTo>
                      <a:pt x="539879" y="50292"/>
                      <a:pt x="541336" y="66066"/>
                      <a:pt x="546308" y="91440"/>
                    </a:cubicBezTo>
                    <a:cubicBezTo>
                      <a:pt x="552051" y="120844"/>
                      <a:pt x="563538" y="150333"/>
                      <a:pt x="580255" y="175536"/>
                    </a:cubicBezTo>
                    <a:cubicBezTo>
                      <a:pt x="545622" y="159763"/>
                      <a:pt x="511075" y="119644"/>
                      <a:pt x="501645" y="86125"/>
                    </a:cubicBezTo>
                    <a:cubicBezTo>
                      <a:pt x="500959" y="83639"/>
                      <a:pt x="498302" y="82439"/>
                      <a:pt x="495902" y="83039"/>
                    </a:cubicBezTo>
                    <a:cubicBezTo>
                      <a:pt x="453210" y="94184"/>
                      <a:pt x="411119" y="107814"/>
                      <a:pt x="369628" y="122987"/>
                    </a:cubicBezTo>
                    <a:cubicBezTo>
                      <a:pt x="349055" y="130531"/>
                      <a:pt x="329595" y="140647"/>
                      <a:pt x="308850" y="147847"/>
                    </a:cubicBezTo>
                    <a:cubicBezTo>
                      <a:pt x="302763" y="149991"/>
                      <a:pt x="290504" y="154534"/>
                      <a:pt x="289390" y="162421"/>
                    </a:cubicBezTo>
                    <a:cubicBezTo>
                      <a:pt x="284675" y="194396"/>
                      <a:pt x="292990" y="227915"/>
                      <a:pt x="303191" y="257833"/>
                    </a:cubicBezTo>
                    <a:cubicBezTo>
                      <a:pt x="310821" y="280293"/>
                      <a:pt x="313222" y="304210"/>
                      <a:pt x="322908" y="325384"/>
                    </a:cubicBezTo>
                    <a:cubicBezTo>
                      <a:pt x="285532" y="291351"/>
                      <a:pt x="255786" y="239059"/>
                      <a:pt x="245585" y="191653"/>
                    </a:cubicBezTo>
                    <a:cubicBezTo>
                      <a:pt x="244984" y="188824"/>
                      <a:pt x="241555" y="187281"/>
                      <a:pt x="238898" y="188138"/>
                    </a:cubicBezTo>
                    <a:cubicBezTo>
                      <a:pt x="177690" y="206998"/>
                      <a:pt x="107053" y="235201"/>
                      <a:pt x="60161" y="280121"/>
                    </a:cubicBezTo>
                    <a:cubicBezTo>
                      <a:pt x="53389" y="286636"/>
                      <a:pt x="50731" y="297609"/>
                      <a:pt x="48074" y="306267"/>
                    </a:cubicBezTo>
                    <a:cubicBezTo>
                      <a:pt x="42245" y="324870"/>
                      <a:pt x="37701" y="343900"/>
                      <a:pt x="32129" y="362588"/>
                    </a:cubicBezTo>
                    <a:cubicBezTo>
                      <a:pt x="21242" y="398507"/>
                      <a:pt x="12841" y="435455"/>
                      <a:pt x="1097" y="471031"/>
                    </a:cubicBezTo>
                    <a:cubicBezTo>
                      <a:pt x="-189" y="472488"/>
                      <a:pt x="-532" y="474545"/>
                      <a:pt x="1097" y="476603"/>
                    </a:cubicBezTo>
                    <a:cubicBezTo>
                      <a:pt x="27672" y="511064"/>
                      <a:pt x="63247" y="535925"/>
                      <a:pt x="95308" y="564814"/>
                    </a:cubicBezTo>
                    <a:cubicBezTo>
                      <a:pt x="122312" y="589160"/>
                      <a:pt x="147601" y="608191"/>
                      <a:pt x="185234" y="605790"/>
                    </a:cubicBezTo>
                    <a:cubicBezTo>
                      <a:pt x="229211" y="602962"/>
                      <a:pt x="273531" y="594646"/>
                      <a:pt x="316908" y="587188"/>
                    </a:cubicBezTo>
                    <a:cubicBezTo>
                      <a:pt x="357713" y="580159"/>
                      <a:pt x="403061" y="576216"/>
                      <a:pt x="440609" y="557442"/>
                    </a:cubicBezTo>
                    <a:cubicBezTo>
                      <a:pt x="446695" y="555127"/>
                      <a:pt x="450467" y="554441"/>
                      <a:pt x="447209" y="549898"/>
                    </a:cubicBezTo>
                    <a:cubicBezTo>
                      <a:pt x="447038" y="549384"/>
                      <a:pt x="446695" y="549040"/>
                      <a:pt x="446352" y="548612"/>
                    </a:cubicBezTo>
                    <a:cubicBezTo>
                      <a:pt x="431951" y="528295"/>
                      <a:pt x="424321" y="505063"/>
                      <a:pt x="413691" y="482775"/>
                    </a:cubicBezTo>
                    <a:cubicBezTo>
                      <a:pt x="406662" y="467945"/>
                      <a:pt x="392003" y="446856"/>
                      <a:pt x="392517" y="428511"/>
                    </a:cubicBezTo>
                    <a:cubicBezTo>
                      <a:pt x="404262" y="444370"/>
                      <a:pt x="414977" y="458858"/>
                      <a:pt x="429893" y="473346"/>
                    </a:cubicBezTo>
                    <a:cubicBezTo>
                      <a:pt x="448153" y="491090"/>
                      <a:pt x="464354" y="506950"/>
                      <a:pt x="485186" y="521523"/>
                    </a:cubicBezTo>
                    <a:cubicBezTo>
                      <a:pt x="489129" y="524695"/>
                      <a:pt x="491101" y="527867"/>
                      <a:pt x="496501" y="526066"/>
                    </a:cubicBezTo>
                    <a:cubicBezTo>
                      <a:pt x="570825" y="500092"/>
                      <a:pt x="631690" y="444885"/>
                      <a:pt x="689211" y="392506"/>
                    </a:cubicBezTo>
                    <a:cubicBezTo>
                      <a:pt x="704728" y="378362"/>
                      <a:pt x="719044" y="362674"/>
                      <a:pt x="732760" y="346986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6" name="任意多边形: 形状 1635">
                <a:extLst>
                  <a:ext uri="{FF2B5EF4-FFF2-40B4-BE49-F238E27FC236}">
                    <a16:creationId xmlns:a16="http://schemas.microsoft.com/office/drawing/2014/main" id="{4BD63FDC-BA19-1493-7908-D6A41E4C532A}"/>
                  </a:ext>
                </a:extLst>
              </p:cNvPr>
              <p:cNvSpPr/>
              <p:nvPr/>
            </p:nvSpPr>
            <p:spPr>
              <a:xfrm>
                <a:off x="8464268" y="6021236"/>
                <a:ext cx="31850" cy="90402"/>
              </a:xfrm>
              <a:custGeom>
                <a:avLst/>
                <a:gdLst>
                  <a:gd name="connsiteX0" fmla="*/ 9915 w 31850"/>
                  <a:gd name="connsiteY0" fmla="*/ 86584 h 90402"/>
                  <a:gd name="connsiteX1" fmla="*/ 17373 w 31850"/>
                  <a:gd name="connsiteY1" fmla="*/ 46464 h 90402"/>
                  <a:gd name="connsiteX2" fmla="*/ 31603 w 31850"/>
                  <a:gd name="connsiteY2" fmla="*/ 4030 h 90402"/>
                  <a:gd name="connsiteX3" fmla="*/ 27060 w 31850"/>
                  <a:gd name="connsiteY3" fmla="*/ 859 h 90402"/>
                  <a:gd name="connsiteX4" fmla="*/ 56 w 31850"/>
                  <a:gd name="connsiteY4" fmla="*/ 84440 h 90402"/>
                  <a:gd name="connsiteX5" fmla="*/ 9915 w 31850"/>
                  <a:gd name="connsiteY5" fmla="*/ 86584 h 9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50" h="90402">
                    <a:moveTo>
                      <a:pt x="9915" y="86584"/>
                    </a:moveTo>
                    <a:cubicBezTo>
                      <a:pt x="13086" y="73382"/>
                      <a:pt x="14544" y="59752"/>
                      <a:pt x="17373" y="46464"/>
                    </a:cubicBezTo>
                    <a:cubicBezTo>
                      <a:pt x="20459" y="31548"/>
                      <a:pt x="25945" y="18089"/>
                      <a:pt x="31603" y="4030"/>
                    </a:cubicBezTo>
                    <a:cubicBezTo>
                      <a:pt x="32803" y="1116"/>
                      <a:pt x="29374" y="-1370"/>
                      <a:pt x="27060" y="859"/>
                    </a:cubicBezTo>
                    <a:cubicBezTo>
                      <a:pt x="6572" y="20575"/>
                      <a:pt x="3571" y="57866"/>
                      <a:pt x="56" y="84440"/>
                    </a:cubicBezTo>
                    <a:cubicBezTo>
                      <a:pt x="-801" y="90784"/>
                      <a:pt x="8372" y="92927"/>
                      <a:pt x="9915" y="8658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7" name="任意多边形: 形状 1636">
                <a:extLst>
                  <a:ext uri="{FF2B5EF4-FFF2-40B4-BE49-F238E27FC236}">
                    <a16:creationId xmlns:a16="http://schemas.microsoft.com/office/drawing/2014/main" id="{FF931125-E23E-2F3C-BDA9-1FD6A8226835}"/>
                  </a:ext>
                </a:extLst>
              </p:cNvPr>
              <p:cNvSpPr/>
              <p:nvPr/>
            </p:nvSpPr>
            <p:spPr>
              <a:xfrm>
                <a:off x="8436028" y="6021531"/>
                <a:ext cx="25915" cy="95881"/>
              </a:xfrm>
              <a:custGeom>
                <a:avLst/>
                <a:gdLst>
                  <a:gd name="connsiteX0" fmla="*/ 8322 w 25915"/>
                  <a:gd name="connsiteY0" fmla="*/ 92719 h 95881"/>
                  <a:gd name="connsiteX1" fmla="*/ 15524 w 25915"/>
                  <a:gd name="connsiteY1" fmla="*/ 47713 h 95881"/>
                  <a:gd name="connsiteX2" fmla="*/ 25896 w 25915"/>
                  <a:gd name="connsiteY2" fmla="*/ 3565 h 95881"/>
                  <a:gd name="connsiteX3" fmla="*/ 20409 w 25915"/>
                  <a:gd name="connsiteY3" fmla="*/ 1593 h 95881"/>
                  <a:gd name="connsiteX4" fmla="*/ 7 w 25915"/>
                  <a:gd name="connsiteY4" fmla="*/ 92033 h 95881"/>
                  <a:gd name="connsiteX5" fmla="*/ 8322 w 25915"/>
                  <a:gd name="connsiteY5" fmla="*/ 92719 h 95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15" h="95881">
                    <a:moveTo>
                      <a:pt x="8322" y="92719"/>
                    </a:moveTo>
                    <a:cubicBezTo>
                      <a:pt x="13123" y="78489"/>
                      <a:pt x="13209" y="62458"/>
                      <a:pt x="15524" y="47713"/>
                    </a:cubicBezTo>
                    <a:cubicBezTo>
                      <a:pt x="17838" y="32711"/>
                      <a:pt x="24010" y="18567"/>
                      <a:pt x="25896" y="3565"/>
                    </a:cubicBezTo>
                    <a:cubicBezTo>
                      <a:pt x="26239" y="307"/>
                      <a:pt x="22038" y="-1493"/>
                      <a:pt x="20409" y="1593"/>
                    </a:cubicBezTo>
                    <a:cubicBezTo>
                      <a:pt x="6179" y="28168"/>
                      <a:pt x="436" y="62115"/>
                      <a:pt x="7" y="92033"/>
                    </a:cubicBezTo>
                    <a:cubicBezTo>
                      <a:pt x="-250" y="97177"/>
                      <a:pt x="6865" y="96919"/>
                      <a:pt x="8322" y="9271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8" name="任意多边形: 形状 1637">
                <a:extLst>
                  <a:ext uri="{FF2B5EF4-FFF2-40B4-BE49-F238E27FC236}">
                    <a16:creationId xmlns:a16="http://schemas.microsoft.com/office/drawing/2014/main" id="{5CFB9CD0-FDDE-5552-CC1E-9CBC339AC9A9}"/>
                  </a:ext>
                </a:extLst>
              </p:cNvPr>
              <p:cNvSpPr/>
              <p:nvPr/>
            </p:nvSpPr>
            <p:spPr>
              <a:xfrm>
                <a:off x="8403077" y="6028921"/>
                <a:ext cx="26510" cy="95933"/>
              </a:xfrm>
              <a:custGeom>
                <a:avLst/>
                <a:gdLst>
                  <a:gd name="connsiteX0" fmla="*/ 9040 w 26510"/>
                  <a:gd name="connsiteY0" fmla="*/ 92358 h 95933"/>
                  <a:gd name="connsiteX1" fmla="*/ 15556 w 26510"/>
                  <a:gd name="connsiteY1" fmla="*/ 50267 h 95933"/>
                  <a:gd name="connsiteX2" fmla="*/ 26443 w 26510"/>
                  <a:gd name="connsiteY2" fmla="*/ 3718 h 95933"/>
                  <a:gd name="connsiteX3" fmla="*/ 20528 w 26510"/>
                  <a:gd name="connsiteY3" fmla="*/ 1575 h 95933"/>
                  <a:gd name="connsiteX4" fmla="*/ 39 w 26510"/>
                  <a:gd name="connsiteY4" fmla="*/ 90300 h 95933"/>
                  <a:gd name="connsiteX5" fmla="*/ 9040 w 26510"/>
                  <a:gd name="connsiteY5" fmla="*/ 92358 h 9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510" h="95933">
                    <a:moveTo>
                      <a:pt x="9040" y="92358"/>
                    </a:moveTo>
                    <a:cubicBezTo>
                      <a:pt x="11869" y="78470"/>
                      <a:pt x="13327" y="64325"/>
                      <a:pt x="15556" y="50267"/>
                    </a:cubicBezTo>
                    <a:cubicBezTo>
                      <a:pt x="18127" y="34493"/>
                      <a:pt x="23528" y="19406"/>
                      <a:pt x="26443" y="3718"/>
                    </a:cubicBezTo>
                    <a:cubicBezTo>
                      <a:pt x="27128" y="32"/>
                      <a:pt x="22413" y="-1340"/>
                      <a:pt x="20528" y="1575"/>
                    </a:cubicBezTo>
                    <a:cubicBezTo>
                      <a:pt x="4754" y="25835"/>
                      <a:pt x="3211" y="62268"/>
                      <a:pt x="39" y="90300"/>
                    </a:cubicBezTo>
                    <a:cubicBezTo>
                      <a:pt x="-647" y="96215"/>
                      <a:pt x="7840" y="98359"/>
                      <a:pt x="9040" y="9235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9" name="任意多边形: 形状 1638">
                <a:extLst>
                  <a:ext uri="{FF2B5EF4-FFF2-40B4-BE49-F238E27FC236}">
                    <a16:creationId xmlns:a16="http://schemas.microsoft.com/office/drawing/2014/main" id="{19FFDA86-BC79-2088-AC3B-2C95404F0E0E}"/>
                  </a:ext>
                </a:extLst>
              </p:cNvPr>
              <p:cNvSpPr/>
              <p:nvPr/>
            </p:nvSpPr>
            <p:spPr>
              <a:xfrm>
                <a:off x="8757219" y="5918565"/>
                <a:ext cx="17294" cy="70703"/>
              </a:xfrm>
              <a:custGeom>
                <a:avLst/>
                <a:gdLst>
                  <a:gd name="connsiteX0" fmla="*/ 9715 w 17294"/>
                  <a:gd name="connsiteY0" fmla="*/ 67440 h 70703"/>
                  <a:gd name="connsiteX1" fmla="*/ 10743 w 17294"/>
                  <a:gd name="connsiteY1" fmla="*/ 39322 h 70703"/>
                  <a:gd name="connsiteX2" fmla="*/ 17259 w 17294"/>
                  <a:gd name="connsiteY2" fmla="*/ 3661 h 70703"/>
                  <a:gd name="connsiteX3" fmla="*/ 12201 w 17294"/>
                  <a:gd name="connsiteY3" fmla="*/ 1004 h 70703"/>
                  <a:gd name="connsiteX4" fmla="*/ 1913 w 17294"/>
                  <a:gd name="connsiteY4" fmla="*/ 31436 h 70703"/>
                  <a:gd name="connsiteX5" fmla="*/ 1571 w 17294"/>
                  <a:gd name="connsiteY5" fmla="*/ 67783 h 70703"/>
                  <a:gd name="connsiteX6" fmla="*/ 9715 w 17294"/>
                  <a:gd name="connsiteY6" fmla="*/ 67440 h 7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94" h="70703">
                    <a:moveTo>
                      <a:pt x="9715" y="67440"/>
                    </a:moveTo>
                    <a:cubicBezTo>
                      <a:pt x="11343" y="58353"/>
                      <a:pt x="10143" y="48581"/>
                      <a:pt x="10743" y="39322"/>
                    </a:cubicBezTo>
                    <a:cubicBezTo>
                      <a:pt x="11515" y="27064"/>
                      <a:pt x="15201" y="15662"/>
                      <a:pt x="17259" y="3661"/>
                    </a:cubicBezTo>
                    <a:cubicBezTo>
                      <a:pt x="17687" y="918"/>
                      <a:pt x="14173" y="-1397"/>
                      <a:pt x="12201" y="1004"/>
                    </a:cubicBezTo>
                    <a:cubicBezTo>
                      <a:pt x="5257" y="9576"/>
                      <a:pt x="3371" y="20720"/>
                      <a:pt x="1913" y="31436"/>
                    </a:cubicBezTo>
                    <a:cubicBezTo>
                      <a:pt x="285" y="42752"/>
                      <a:pt x="-1258" y="56639"/>
                      <a:pt x="1571" y="67783"/>
                    </a:cubicBezTo>
                    <a:cubicBezTo>
                      <a:pt x="2599" y="71898"/>
                      <a:pt x="9029" y="71555"/>
                      <a:pt x="9715" y="6744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0" name="任意多边形: 形状 1639">
                <a:extLst>
                  <a:ext uri="{FF2B5EF4-FFF2-40B4-BE49-F238E27FC236}">
                    <a16:creationId xmlns:a16="http://schemas.microsoft.com/office/drawing/2014/main" id="{EE7F5CC1-6D38-0866-48C6-EF002939E21D}"/>
                  </a:ext>
                </a:extLst>
              </p:cNvPr>
              <p:cNvSpPr/>
              <p:nvPr/>
            </p:nvSpPr>
            <p:spPr>
              <a:xfrm>
                <a:off x="8731770" y="5920657"/>
                <a:ext cx="16003" cy="83261"/>
              </a:xfrm>
              <a:custGeom>
                <a:avLst/>
                <a:gdLst>
                  <a:gd name="connsiteX0" fmla="*/ 11932 w 16003"/>
                  <a:gd name="connsiteY0" fmla="*/ 77349 h 83261"/>
                  <a:gd name="connsiteX1" fmla="*/ 11160 w 16003"/>
                  <a:gd name="connsiteY1" fmla="*/ 42459 h 83261"/>
                  <a:gd name="connsiteX2" fmla="*/ 15961 w 16003"/>
                  <a:gd name="connsiteY2" fmla="*/ 3111 h 83261"/>
                  <a:gd name="connsiteX3" fmla="*/ 9874 w 16003"/>
                  <a:gd name="connsiteY3" fmla="*/ 1740 h 83261"/>
                  <a:gd name="connsiteX4" fmla="*/ 1302 w 16003"/>
                  <a:gd name="connsiteY4" fmla="*/ 44859 h 83261"/>
                  <a:gd name="connsiteX5" fmla="*/ 3788 w 16003"/>
                  <a:gd name="connsiteY5" fmla="*/ 81035 h 83261"/>
                  <a:gd name="connsiteX6" fmla="*/ 11932 w 16003"/>
                  <a:gd name="connsiteY6" fmla="*/ 77349 h 83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03" h="83261">
                    <a:moveTo>
                      <a:pt x="11932" y="77349"/>
                    </a:moveTo>
                    <a:cubicBezTo>
                      <a:pt x="9188" y="65519"/>
                      <a:pt x="10217" y="54546"/>
                      <a:pt x="11160" y="42459"/>
                    </a:cubicBezTo>
                    <a:cubicBezTo>
                      <a:pt x="12189" y="29429"/>
                      <a:pt x="16475" y="16141"/>
                      <a:pt x="15961" y="3111"/>
                    </a:cubicBezTo>
                    <a:cubicBezTo>
                      <a:pt x="15875" y="25"/>
                      <a:pt x="11074" y="-1346"/>
                      <a:pt x="9874" y="1740"/>
                    </a:cubicBezTo>
                    <a:cubicBezTo>
                      <a:pt x="4388" y="15456"/>
                      <a:pt x="2845" y="30286"/>
                      <a:pt x="1302" y="44859"/>
                    </a:cubicBezTo>
                    <a:cubicBezTo>
                      <a:pt x="101" y="56690"/>
                      <a:pt x="-1784" y="70063"/>
                      <a:pt x="3788" y="81035"/>
                    </a:cubicBezTo>
                    <a:cubicBezTo>
                      <a:pt x="6274" y="85836"/>
                      <a:pt x="13046" y="82064"/>
                      <a:pt x="11932" y="7734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1" name="任意多边形: 形状 1640">
                <a:extLst>
                  <a:ext uri="{FF2B5EF4-FFF2-40B4-BE49-F238E27FC236}">
                    <a16:creationId xmlns:a16="http://schemas.microsoft.com/office/drawing/2014/main" id="{5A261E20-9EBE-9CEF-37BD-31468A2DEB88}"/>
                  </a:ext>
                </a:extLst>
              </p:cNvPr>
              <p:cNvSpPr/>
              <p:nvPr/>
            </p:nvSpPr>
            <p:spPr>
              <a:xfrm>
                <a:off x="8702660" y="5937532"/>
                <a:ext cx="13331" cy="86187"/>
              </a:xfrm>
              <a:custGeom>
                <a:avLst/>
                <a:gdLst>
                  <a:gd name="connsiteX0" fmla="*/ 12753 w 13331"/>
                  <a:gd name="connsiteY0" fmla="*/ 82848 h 86187"/>
                  <a:gd name="connsiteX1" fmla="*/ 10010 w 13331"/>
                  <a:gd name="connsiteY1" fmla="*/ 45215 h 86187"/>
                  <a:gd name="connsiteX2" fmla="*/ 10353 w 13331"/>
                  <a:gd name="connsiteY2" fmla="*/ 20869 h 86187"/>
                  <a:gd name="connsiteX3" fmla="*/ 10696 w 13331"/>
                  <a:gd name="connsiteY3" fmla="*/ 2095 h 86187"/>
                  <a:gd name="connsiteX4" fmla="*/ 4781 w 13331"/>
                  <a:gd name="connsiteY4" fmla="*/ 2353 h 86187"/>
                  <a:gd name="connsiteX5" fmla="*/ 4266 w 13331"/>
                  <a:gd name="connsiteY5" fmla="*/ 83277 h 86187"/>
                  <a:gd name="connsiteX6" fmla="*/ 12753 w 13331"/>
                  <a:gd name="connsiteY6" fmla="*/ 82848 h 86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31" h="86187">
                    <a:moveTo>
                      <a:pt x="12753" y="82848"/>
                    </a:moveTo>
                    <a:cubicBezTo>
                      <a:pt x="14810" y="70675"/>
                      <a:pt x="10781" y="57474"/>
                      <a:pt x="10010" y="45215"/>
                    </a:cubicBezTo>
                    <a:cubicBezTo>
                      <a:pt x="9495" y="37157"/>
                      <a:pt x="9924" y="28927"/>
                      <a:pt x="10353" y="20869"/>
                    </a:cubicBezTo>
                    <a:cubicBezTo>
                      <a:pt x="10696" y="14525"/>
                      <a:pt x="12324" y="8353"/>
                      <a:pt x="10696" y="2095"/>
                    </a:cubicBezTo>
                    <a:cubicBezTo>
                      <a:pt x="9924" y="-905"/>
                      <a:pt x="5381" y="-562"/>
                      <a:pt x="4781" y="2353"/>
                    </a:cubicBezTo>
                    <a:cubicBezTo>
                      <a:pt x="-878" y="28584"/>
                      <a:pt x="-2077" y="56788"/>
                      <a:pt x="4266" y="83277"/>
                    </a:cubicBezTo>
                    <a:cubicBezTo>
                      <a:pt x="5381" y="87392"/>
                      <a:pt x="12067" y="87049"/>
                      <a:pt x="12753" y="8284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2" name="任意多边形: 形状 1641">
                <a:extLst>
                  <a:ext uri="{FF2B5EF4-FFF2-40B4-BE49-F238E27FC236}">
                    <a16:creationId xmlns:a16="http://schemas.microsoft.com/office/drawing/2014/main" id="{DBEB983D-9CF9-804A-4154-0E19C25DBF06}"/>
                  </a:ext>
                </a:extLst>
              </p:cNvPr>
              <p:cNvSpPr/>
              <p:nvPr/>
            </p:nvSpPr>
            <p:spPr>
              <a:xfrm>
                <a:off x="8973276" y="5768895"/>
                <a:ext cx="13205" cy="56639"/>
              </a:xfrm>
              <a:custGeom>
                <a:avLst/>
                <a:gdLst>
                  <a:gd name="connsiteX0" fmla="*/ 10713 w 13205"/>
                  <a:gd name="connsiteY0" fmla="*/ 53633 h 56639"/>
                  <a:gd name="connsiteX1" fmla="*/ 10370 w 13205"/>
                  <a:gd name="connsiteY1" fmla="*/ 43774 h 56639"/>
                  <a:gd name="connsiteX2" fmla="*/ 10113 w 13205"/>
                  <a:gd name="connsiteY2" fmla="*/ 28944 h 56639"/>
                  <a:gd name="connsiteX3" fmla="*/ 13199 w 13205"/>
                  <a:gd name="connsiteY3" fmla="*/ 3226 h 56639"/>
                  <a:gd name="connsiteX4" fmla="*/ 7455 w 13205"/>
                  <a:gd name="connsiteY4" fmla="*/ 1083 h 56639"/>
                  <a:gd name="connsiteX5" fmla="*/ 768 w 13205"/>
                  <a:gd name="connsiteY5" fmla="*/ 26715 h 56639"/>
                  <a:gd name="connsiteX6" fmla="*/ 3512 w 13205"/>
                  <a:gd name="connsiteY6" fmla="*/ 54747 h 56639"/>
                  <a:gd name="connsiteX7" fmla="*/ 10713 w 13205"/>
                  <a:gd name="connsiteY7" fmla="*/ 53633 h 5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05" h="56639">
                    <a:moveTo>
                      <a:pt x="10713" y="53633"/>
                    </a:moveTo>
                    <a:cubicBezTo>
                      <a:pt x="11570" y="50289"/>
                      <a:pt x="10799" y="47203"/>
                      <a:pt x="10370" y="43774"/>
                    </a:cubicBezTo>
                    <a:cubicBezTo>
                      <a:pt x="9855" y="38802"/>
                      <a:pt x="9941" y="33915"/>
                      <a:pt x="10113" y="28944"/>
                    </a:cubicBezTo>
                    <a:cubicBezTo>
                      <a:pt x="10370" y="20285"/>
                      <a:pt x="13370" y="11799"/>
                      <a:pt x="13199" y="3226"/>
                    </a:cubicBezTo>
                    <a:cubicBezTo>
                      <a:pt x="13113" y="483"/>
                      <a:pt x="9255" y="-1232"/>
                      <a:pt x="7455" y="1083"/>
                    </a:cubicBezTo>
                    <a:cubicBezTo>
                      <a:pt x="2140" y="8027"/>
                      <a:pt x="1368" y="18314"/>
                      <a:pt x="768" y="26715"/>
                    </a:cubicBezTo>
                    <a:cubicBezTo>
                      <a:pt x="168" y="34773"/>
                      <a:pt x="-1546" y="47889"/>
                      <a:pt x="3512" y="54747"/>
                    </a:cubicBezTo>
                    <a:cubicBezTo>
                      <a:pt x="5569" y="57661"/>
                      <a:pt x="9855" y="57147"/>
                      <a:pt x="10713" y="5363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3" name="任意多边形: 形状 1642">
                <a:extLst>
                  <a:ext uri="{FF2B5EF4-FFF2-40B4-BE49-F238E27FC236}">
                    <a16:creationId xmlns:a16="http://schemas.microsoft.com/office/drawing/2014/main" id="{1671FAE6-191D-17DB-2C73-146B72C136A9}"/>
                  </a:ext>
                </a:extLst>
              </p:cNvPr>
              <p:cNvSpPr/>
              <p:nvPr/>
            </p:nvSpPr>
            <p:spPr>
              <a:xfrm>
                <a:off x="8946655" y="5784286"/>
                <a:ext cx="12216" cy="64374"/>
              </a:xfrm>
              <a:custGeom>
                <a:avLst/>
                <a:gdLst>
                  <a:gd name="connsiteX0" fmla="*/ 10330 w 12216"/>
                  <a:gd name="connsiteY0" fmla="*/ 61215 h 64374"/>
                  <a:gd name="connsiteX1" fmla="*/ 10674 w 12216"/>
                  <a:gd name="connsiteY1" fmla="*/ 34469 h 64374"/>
                  <a:gd name="connsiteX2" fmla="*/ 11788 w 12216"/>
                  <a:gd name="connsiteY2" fmla="*/ 2922 h 64374"/>
                  <a:gd name="connsiteX3" fmla="*/ 5873 w 12216"/>
                  <a:gd name="connsiteY3" fmla="*/ 1636 h 64374"/>
                  <a:gd name="connsiteX4" fmla="*/ 558 w 12216"/>
                  <a:gd name="connsiteY4" fmla="*/ 29068 h 64374"/>
                  <a:gd name="connsiteX5" fmla="*/ 2272 w 12216"/>
                  <a:gd name="connsiteY5" fmla="*/ 61472 h 64374"/>
                  <a:gd name="connsiteX6" fmla="*/ 10330 w 12216"/>
                  <a:gd name="connsiteY6" fmla="*/ 61215 h 6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16" h="64374">
                    <a:moveTo>
                      <a:pt x="10330" y="61215"/>
                    </a:moveTo>
                    <a:cubicBezTo>
                      <a:pt x="13160" y="53328"/>
                      <a:pt x="10845" y="42784"/>
                      <a:pt x="10674" y="34469"/>
                    </a:cubicBezTo>
                    <a:cubicBezTo>
                      <a:pt x="10502" y="24096"/>
                      <a:pt x="13245" y="13124"/>
                      <a:pt x="11788" y="2922"/>
                    </a:cubicBezTo>
                    <a:cubicBezTo>
                      <a:pt x="11359" y="-335"/>
                      <a:pt x="7673" y="-1021"/>
                      <a:pt x="5873" y="1636"/>
                    </a:cubicBezTo>
                    <a:cubicBezTo>
                      <a:pt x="729" y="9180"/>
                      <a:pt x="729" y="20238"/>
                      <a:pt x="558" y="29068"/>
                    </a:cubicBezTo>
                    <a:cubicBezTo>
                      <a:pt x="301" y="38841"/>
                      <a:pt x="-1242" y="52385"/>
                      <a:pt x="2272" y="61472"/>
                    </a:cubicBezTo>
                    <a:cubicBezTo>
                      <a:pt x="3987" y="65673"/>
                      <a:pt x="8959" y="65073"/>
                      <a:pt x="10330" y="6121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4" name="任意多边形: 形状 1643">
                <a:extLst>
                  <a:ext uri="{FF2B5EF4-FFF2-40B4-BE49-F238E27FC236}">
                    <a16:creationId xmlns:a16="http://schemas.microsoft.com/office/drawing/2014/main" id="{8FD11ABC-E056-6251-F8C4-696583D4E20C}"/>
                  </a:ext>
                </a:extLst>
              </p:cNvPr>
              <p:cNvSpPr/>
              <p:nvPr/>
            </p:nvSpPr>
            <p:spPr>
              <a:xfrm>
                <a:off x="8957830" y="5830141"/>
                <a:ext cx="59420" cy="18002"/>
              </a:xfrm>
              <a:custGeom>
                <a:avLst/>
                <a:gdLst>
                  <a:gd name="connsiteX0" fmla="*/ 54962 w 59420"/>
                  <a:gd name="connsiteY0" fmla="*/ 101 h 18002"/>
                  <a:gd name="connsiteX1" fmla="*/ 32160 w 59420"/>
                  <a:gd name="connsiteY1" fmla="*/ 6274 h 18002"/>
                  <a:gd name="connsiteX2" fmla="*/ 4470 w 59420"/>
                  <a:gd name="connsiteY2" fmla="*/ 7902 h 18002"/>
                  <a:gd name="connsiteX3" fmla="*/ 3613 w 59420"/>
                  <a:gd name="connsiteY3" fmla="*/ 17332 h 18002"/>
                  <a:gd name="connsiteX4" fmla="*/ 57791 w 59420"/>
                  <a:gd name="connsiteY4" fmla="*/ 6445 h 18002"/>
                  <a:gd name="connsiteX5" fmla="*/ 54962 w 59420"/>
                  <a:gd name="connsiteY5" fmla="*/ 101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420" h="18002">
                    <a:moveTo>
                      <a:pt x="54962" y="101"/>
                    </a:moveTo>
                    <a:cubicBezTo>
                      <a:pt x="47247" y="1644"/>
                      <a:pt x="39874" y="4645"/>
                      <a:pt x="32160" y="6274"/>
                    </a:cubicBezTo>
                    <a:cubicBezTo>
                      <a:pt x="23073" y="8159"/>
                      <a:pt x="13814" y="8417"/>
                      <a:pt x="4470" y="7902"/>
                    </a:cubicBezTo>
                    <a:cubicBezTo>
                      <a:pt x="-931" y="7645"/>
                      <a:pt x="-1702" y="16646"/>
                      <a:pt x="3613" y="17332"/>
                    </a:cubicBezTo>
                    <a:cubicBezTo>
                      <a:pt x="20072" y="19475"/>
                      <a:pt x="44075" y="16646"/>
                      <a:pt x="57791" y="6445"/>
                    </a:cubicBezTo>
                    <a:cubicBezTo>
                      <a:pt x="61134" y="4045"/>
                      <a:pt x="58906" y="-756"/>
                      <a:pt x="54962" y="1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5" name="任意多边形: 形状 1644">
                <a:extLst>
                  <a:ext uri="{FF2B5EF4-FFF2-40B4-BE49-F238E27FC236}">
                    <a16:creationId xmlns:a16="http://schemas.microsoft.com/office/drawing/2014/main" id="{CD7A6D36-BF6B-DC7B-0D8D-A8B51DFD2248}"/>
                  </a:ext>
                </a:extLst>
              </p:cNvPr>
              <p:cNvSpPr/>
              <p:nvPr/>
            </p:nvSpPr>
            <p:spPr>
              <a:xfrm>
                <a:off x="8934698" y="5862617"/>
                <a:ext cx="77477" cy="9901"/>
              </a:xfrm>
              <a:custGeom>
                <a:avLst/>
                <a:gdLst>
                  <a:gd name="connsiteX0" fmla="*/ 75009 w 77477"/>
                  <a:gd name="connsiteY0" fmla="*/ 801 h 9901"/>
                  <a:gd name="connsiteX1" fmla="*/ 40890 w 77477"/>
                  <a:gd name="connsiteY1" fmla="*/ 630 h 9901"/>
                  <a:gd name="connsiteX2" fmla="*/ 3514 w 77477"/>
                  <a:gd name="connsiteY2" fmla="*/ 630 h 9901"/>
                  <a:gd name="connsiteX3" fmla="*/ 2828 w 77477"/>
                  <a:gd name="connsiteY3" fmla="*/ 8088 h 9901"/>
                  <a:gd name="connsiteX4" fmla="*/ 37462 w 77477"/>
                  <a:gd name="connsiteY4" fmla="*/ 9459 h 9901"/>
                  <a:gd name="connsiteX5" fmla="*/ 75180 w 77477"/>
                  <a:gd name="connsiteY5" fmla="*/ 6974 h 9901"/>
                  <a:gd name="connsiteX6" fmla="*/ 75009 w 77477"/>
                  <a:gd name="connsiteY6" fmla="*/ 801 h 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477" h="9901">
                    <a:moveTo>
                      <a:pt x="75009" y="801"/>
                    </a:moveTo>
                    <a:cubicBezTo>
                      <a:pt x="63779" y="-742"/>
                      <a:pt x="52292" y="373"/>
                      <a:pt x="40890" y="630"/>
                    </a:cubicBezTo>
                    <a:cubicBezTo>
                      <a:pt x="28632" y="887"/>
                      <a:pt x="15687" y="-656"/>
                      <a:pt x="3514" y="630"/>
                    </a:cubicBezTo>
                    <a:cubicBezTo>
                      <a:pt x="-686" y="1059"/>
                      <a:pt x="-1372" y="7059"/>
                      <a:pt x="2828" y="8088"/>
                    </a:cubicBezTo>
                    <a:cubicBezTo>
                      <a:pt x="13801" y="10831"/>
                      <a:pt x="26232" y="9717"/>
                      <a:pt x="37462" y="9459"/>
                    </a:cubicBezTo>
                    <a:cubicBezTo>
                      <a:pt x="49977" y="9203"/>
                      <a:pt x="62836" y="9203"/>
                      <a:pt x="75180" y="6974"/>
                    </a:cubicBezTo>
                    <a:cubicBezTo>
                      <a:pt x="78438" y="6374"/>
                      <a:pt x="78095" y="1144"/>
                      <a:pt x="75009" y="8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6" name="任意多边形: 形状 1645">
                <a:extLst>
                  <a:ext uri="{FF2B5EF4-FFF2-40B4-BE49-F238E27FC236}">
                    <a16:creationId xmlns:a16="http://schemas.microsoft.com/office/drawing/2014/main" id="{CE60D957-5A02-863C-589C-2F2C37112966}"/>
                  </a:ext>
                </a:extLst>
              </p:cNvPr>
              <p:cNvSpPr/>
              <p:nvPr/>
            </p:nvSpPr>
            <p:spPr>
              <a:xfrm>
                <a:off x="8904161" y="5886393"/>
                <a:ext cx="93120" cy="16452"/>
              </a:xfrm>
              <a:custGeom>
                <a:avLst/>
                <a:gdLst>
                  <a:gd name="connsiteX0" fmla="*/ 89772 w 93120"/>
                  <a:gd name="connsiteY0" fmla="*/ 4971 h 16452"/>
                  <a:gd name="connsiteX1" fmla="*/ 46396 w 93120"/>
                  <a:gd name="connsiteY1" fmla="*/ 5315 h 16452"/>
                  <a:gd name="connsiteX2" fmla="*/ 4305 w 93120"/>
                  <a:gd name="connsiteY2" fmla="*/ 514 h 16452"/>
                  <a:gd name="connsiteX3" fmla="*/ 3533 w 93120"/>
                  <a:gd name="connsiteY3" fmla="*/ 9601 h 16452"/>
                  <a:gd name="connsiteX4" fmla="*/ 51796 w 93120"/>
                  <a:gd name="connsiteY4" fmla="*/ 15773 h 16452"/>
                  <a:gd name="connsiteX5" fmla="*/ 91659 w 93120"/>
                  <a:gd name="connsiteY5" fmla="*/ 10972 h 16452"/>
                  <a:gd name="connsiteX6" fmla="*/ 89772 w 93120"/>
                  <a:gd name="connsiteY6" fmla="*/ 4971 h 16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120" h="16452">
                    <a:moveTo>
                      <a:pt x="89772" y="4971"/>
                    </a:moveTo>
                    <a:cubicBezTo>
                      <a:pt x="74856" y="6172"/>
                      <a:pt x="61312" y="7286"/>
                      <a:pt x="46396" y="5315"/>
                    </a:cubicBezTo>
                    <a:cubicBezTo>
                      <a:pt x="32937" y="3514"/>
                      <a:pt x="17849" y="-1630"/>
                      <a:pt x="4305" y="514"/>
                    </a:cubicBezTo>
                    <a:cubicBezTo>
                      <a:pt x="-753" y="1285"/>
                      <a:pt x="-1782" y="8143"/>
                      <a:pt x="3533" y="9601"/>
                    </a:cubicBezTo>
                    <a:cubicBezTo>
                      <a:pt x="18449" y="13801"/>
                      <a:pt x="36280" y="14316"/>
                      <a:pt x="51796" y="15773"/>
                    </a:cubicBezTo>
                    <a:cubicBezTo>
                      <a:pt x="65084" y="16973"/>
                      <a:pt x="79485" y="17230"/>
                      <a:pt x="91659" y="10972"/>
                    </a:cubicBezTo>
                    <a:cubicBezTo>
                      <a:pt x="94487" y="9429"/>
                      <a:pt x="92858" y="4715"/>
                      <a:pt x="89772" y="497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7" name="任意多边形: 形状 1646">
                <a:extLst>
                  <a:ext uri="{FF2B5EF4-FFF2-40B4-BE49-F238E27FC236}">
                    <a16:creationId xmlns:a16="http://schemas.microsoft.com/office/drawing/2014/main" id="{E1868CA9-6262-557C-78BC-2FB8E671120E}"/>
                  </a:ext>
                </a:extLst>
              </p:cNvPr>
              <p:cNvSpPr/>
              <p:nvPr/>
            </p:nvSpPr>
            <p:spPr>
              <a:xfrm>
                <a:off x="8773510" y="5977628"/>
                <a:ext cx="88175" cy="34005"/>
              </a:xfrm>
              <a:custGeom>
                <a:avLst/>
                <a:gdLst>
                  <a:gd name="connsiteX0" fmla="*/ 85578 w 88175"/>
                  <a:gd name="connsiteY0" fmla="*/ 27236 h 34005"/>
                  <a:gd name="connsiteX1" fmla="*/ 43401 w 88175"/>
                  <a:gd name="connsiteY1" fmla="*/ 15749 h 34005"/>
                  <a:gd name="connsiteX2" fmla="*/ 5682 w 88175"/>
                  <a:gd name="connsiteY2" fmla="*/ 233 h 34005"/>
                  <a:gd name="connsiteX3" fmla="*/ 2424 w 88175"/>
                  <a:gd name="connsiteY3" fmla="*/ 9148 h 34005"/>
                  <a:gd name="connsiteX4" fmla="*/ 84892 w 88175"/>
                  <a:gd name="connsiteY4" fmla="*/ 33923 h 34005"/>
                  <a:gd name="connsiteX5" fmla="*/ 85578 w 88175"/>
                  <a:gd name="connsiteY5" fmla="*/ 27236 h 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175" h="34005">
                    <a:moveTo>
                      <a:pt x="85578" y="27236"/>
                    </a:moveTo>
                    <a:cubicBezTo>
                      <a:pt x="71176" y="23893"/>
                      <a:pt x="57288" y="21150"/>
                      <a:pt x="43401" y="15749"/>
                    </a:cubicBezTo>
                    <a:cubicBezTo>
                      <a:pt x="30713" y="10863"/>
                      <a:pt x="18626" y="4433"/>
                      <a:pt x="5682" y="233"/>
                    </a:cubicBezTo>
                    <a:cubicBezTo>
                      <a:pt x="453" y="-1482"/>
                      <a:pt x="-2291" y="6748"/>
                      <a:pt x="2424" y="9148"/>
                    </a:cubicBezTo>
                    <a:cubicBezTo>
                      <a:pt x="26513" y="21321"/>
                      <a:pt x="57460" y="35208"/>
                      <a:pt x="84892" y="33923"/>
                    </a:cubicBezTo>
                    <a:cubicBezTo>
                      <a:pt x="88921" y="33751"/>
                      <a:pt x="89350" y="28179"/>
                      <a:pt x="85578" y="27236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8" name="任意多边形: 形状 1647">
                <a:extLst>
                  <a:ext uri="{FF2B5EF4-FFF2-40B4-BE49-F238E27FC236}">
                    <a16:creationId xmlns:a16="http://schemas.microsoft.com/office/drawing/2014/main" id="{44D47D53-58C7-D378-DA32-FF6E5E8B6CC1}"/>
                  </a:ext>
                </a:extLst>
              </p:cNvPr>
              <p:cNvSpPr/>
              <p:nvPr/>
            </p:nvSpPr>
            <p:spPr>
              <a:xfrm>
                <a:off x="8748440" y="5994745"/>
                <a:ext cx="79444" cy="33875"/>
              </a:xfrm>
              <a:custGeom>
                <a:avLst/>
                <a:gdLst>
                  <a:gd name="connsiteX0" fmla="*/ 77901 w 79444"/>
                  <a:gd name="connsiteY0" fmla="*/ 28292 h 33875"/>
                  <a:gd name="connsiteX1" fmla="*/ 38124 w 79444"/>
                  <a:gd name="connsiteY1" fmla="*/ 11147 h 33875"/>
                  <a:gd name="connsiteX2" fmla="*/ 4177 w 79444"/>
                  <a:gd name="connsiteY2" fmla="*/ 3 h 33875"/>
                  <a:gd name="connsiteX3" fmla="*/ 2291 w 79444"/>
                  <a:gd name="connsiteY3" fmla="*/ 8490 h 33875"/>
                  <a:gd name="connsiteX4" fmla="*/ 42496 w 79444"/>
                  <a:gd name="connsiteY4" fmla="*/ 23749 h 33875"/>
                  <a:gd name="connsiteX5" fmla="*/ 76700 w 79444"/>
                  <a:gd name="connsiteY5" fmla="*/ 33865 h 33875"/>
                  <a:gd name="connsiteX6" fmla="*/ 77901 w 79444"/>
                  <a:gd name="connsiteY6" fmla="*/ 28292 h 3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444" h="33875">
                    <a:moveTo>
                      <a:pt x="77901" y="28292"/>
                    </a:moveTo>
                    <a:cubicBezTo>
                      <a:pt x="65213" y="21606"/>
                      <a:pt x="51240" y="16977"/>
                      <a:pt x="38124" y="11147"/>
                    </a:cubicBezTo>
                    <a:cubicBezTo>
                      <a:pt x="27494" y="6433"/>
                      <a:pt x="16007" y="347"/>
                      <a:pt x="4177" y="3"/>
                    </a:cubicBezTo>
                    <a:cubicBezTo>
                      <a:pt x="-538" y="-168"/>
                      <a:pt x="-1395" y="6433"/>
                      <a:pt x="2291" y="8490"/>
                    </a:cubicBezTo>
                    <a:cubicBezTo>
                      <a:pt x="14635" y="15177"/>
                      <a:pt x="29380" y="18520"/>
                      <a:pt x="42496" y="23749"/>
                    </a:cubicBezTo>
                    <a:cubicBezTo>
                      <a:pt x="53554" y="28207"/>
                      <a:pt x="64613" y="33008"/>
                      <a:pt x="76700" y="33865"/>
                    </a:cubicBezTo>
                    <a:cubicBezTo>
                      <a:pt x="79786" y="34122"/>
                      <a:pt x="80386" y="29578"/>
                      <a:pt x="77901" y="2829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9" name="任意多边形: 形状 1648">
                <a:extLst>
                  <a:ext uri="{FF2B5EF4-FFF2-40B4-BE49-F238E27FC236}">
                    <a16:creationId xmlns:a16="http://schemas.microsoft.com/office/drawing/2014/main" id="{1D2DDE7A-5489-AC02-2FEB-4631467DFB17}"/>
                  </a:ext>
                </a:extLst>
              </p:cNvPr>
              <p:cNvSpPr/>
              <p:nvPr/>
            </p:nvSpPr>
            <p:spPr>
              <a:xfrm>
                <a:off x="8711940" y="6013917"/>
                <a:ext cx="73781" cy="30552"/>
              </a:xfrm>
              <a:custGeom>
                <a:avLst/>
                <a:gdLst>
                  <a:gd name="connsiteX0" fmla="*/ 72052 w 73781"/>
                  <a:gd name="connsiteY0" fmla="*/ 24294 h 30552"/>
                  <a:gd name="connsiteX1" fmla="*/ 32619 w 73781"/>
                  <a:gd name="connsiteY1" fmla="*/ 11349 h 30552"/>
                  <a:gd name="connsiteX2" fmla="*/ 4501 w 73781"/>
                  <a:gd name="connsiteY2" fmla="*/ 119 h 30552"/>
                  <a:gd name="connsiteX3" fmla="*/ 2529 w 73781"/>
                  <a:gd name="connsiteY3" fmla="*/ 9035 h 30552"/>
                  <a:gd name="connsiteX4" fmla="*/ 70681 w 73781"/>
                  <a:gd name="connsiteY4" fmla="*/ 30552 h 30552"/>
                  <a:gd name="connsiteX5" fmla="*/ 72052 w 73781"/>
                  <a:gd name="connsiteY5" fmla="*/ 24294 h 3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781" h="30552">
                    <a:moveTo>
                      <a:pt x="72052" y="24294"/>
                    </a:moveTo>
                    <a:cubicBezTo>
                      <a:pt x="59708" y="17779"/>
                      <a:pt x="45134" y="17350"/>
                      <a:pt x="32619" y="11349"/>
                    </a:cubicBezTo>
                    <a:cubicBezTo>
                      <a:pt x="23703" y="7063"/>
                      <a:pt x="14960" y="-1081"/>
                      <a:pt x="4501" y="119"/>
                    </a:cubicBezTo>
                    <a:cubicBezTo>
                      <a:pt x="129" y="634"/>
                      <a:pt x="-2014" y="6892"/>
                      <a:pt x="2529" y="9035"/>
                    </a:cubicBezTo>
                    <a:cubicBezTo>
                      <a:pt x="23961" y="19065"/>
                      <a:pt x="46335" y="30037"/>
                      <a:pt x="70681" y="30552"/>
                    </a:cubicBezTo>
                    <a:cubicBezTo>
                      <a:pt x="74110" y="30637"/>
                      <a:pt x="74881" y="25751"/>
                      <a:pt x="72052" y="2429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0" name="任意多边形: 形状 1649">
                <a:extLst>
                  <a:ext uri="{FF2B5EF4-FFF2-40B4-BE49-F238E27FC236}">
                    <a16:creationId xmlns:a16="http://schemas.microsoft.com/office/drawing/2014/main" id="{97B14470-B476-FA54-954F-C0BCE4BD70A0}"/>
                  </a:ext>
                </a:extLst>
              </p:cNvPr>
              <p:cNvSpPr/>
              <p:nvPr/>
            </p:nvSpPr>
            <p:spPr>
              <a:xfrm>
                <a:off x="8680477" y="6028547"/>
                <a:ext cx="57497" cy="30114"/>
              </a:xfrm>
              <a:custGeom>
                <a:avLst/>
                <a:gdLst>
                  <a:gd name="connsiteX0" fmla="*/ 56453 w 57497"/>
                  <a:gd name="connsiteY0" fmla="*/ 24494 h 30114"/>
                  <a:gd name="connsiteX1" fmla="*/ 30564 w 57497"/>
                  <a:gd name="connsiteY1" fmla="*/ 12664 h 30114"/>
                  <a:gd name="connsiteX2" fmla="*/ 6132 w 57497"/>
                  <a:gd name="connsiteY2" fmla="*/ 235 h 30114"/>
                  <a:gd name="connsiteX3" fmla="*/ 2703 w 57497"/>
                  <a:gd name="connsiteY3" fmla="*/ 9750 h 30114"/>
                  <a:gd name="connsiteX4" fmla="*/ 53538 w 57497"/>
                  <a:gd name="connsiteY4" fmla="*/ 30067 h 30114"/>
                  <a:gd name="connsiteX5" fmla="*/ 56453 w 57497"/>
                  <a:gd name="connsiteY5" fmla="*/ 24494 h 30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497" h="30114">
                    <a:moveTo>
                      <a:pt x="56453" y="24494"/>
                    </a:moveTo>
                    <a:cubicBezTo>
                      <a:pt x="49509" y="17551"/>
                      <a:pt x="39222" y="16522"/>
                      <a:pt x="30564" y="12664"/>
                    </a:cubicBezTo>
                    <a:cubicBezTo>
                      <a:pt x="22163" y="8893"/>
                      <a:pt x="14962" y="3149"/>
                      <a:pt x="6132" y="235"/>
                    </a:cubicBezTo>
                    <a:cubicBezTo>
                      <a:pt x="646" y="-1566"/>
                      <a:pt x="-2612" y="7521"/>
                      <a:pt x="2703" y="9750"/>
                    </a:cubicBezTo>
                    <a:cubicBezTo>
                      <a:pt x="19762" y="16779"/>
                      <a:pt x="34850" y="27323"/>
                      <a:pt x="53538" y="30067"/>
                    </a:cubicBezTo>
                    <a:cubicBezTo>
                      <a:pt x="56796" y="30581"/>
                      <a:pt x="58853" y="26809"/>
                      <a:pt x="56453" y="2449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1" name="任意多边形: 形状 1650">
                <a:extLst>
                  <a:ext uri="{FF2B5EF4-FFF2-40B4-BE49-F238E27FC236}">
                    <a16:creationId xmlns:a16="http://schemas.microsoft.com/office/drawing/2014/main" id="{AFD5C6FC-FBF4-E333-E59E-EFBBDB222AE7}"/>
                  </a:ext>
                </a:extLst>
              </p:cNvPr>
              <p:cNvSpPr/>
              <p:nvPr/>
            </p:nvSpPr>
            <p:spPr>
              <a:xfrm>
                <a:off x="8529509" y="6090125"/>
                <a:ext cx="73498" cy="51614"/>
              </a:xfrm>
              <a:custGeom>
                <a:avLst/>
                <a:gdLst>
                  <a:gd name="connsiteX0" fmla="*/ 72403 w 73498"/>
                  <a:gd name="connsiteY0" fmla="*/ 46241 h 51614"/>
                  <a:gd name="connsiteX1" fmla="*/ 9138 w 73498"/>
                  <a:gd name="connsiteY1" fmla="*/ 1321 h 51614"/>
                  <a:gd name="connsiteX2" fmla="*/ 1852 w 73498"/>
                  <a:gd name="connsiteY2" fmla="*/ 9208 h 51614"/>
                  <a:gd name="connsiteX3" fmla="*/ 68803 w 73498"/>
                  <a:gd name="connsiteY3" fmla="*/ 51385 h 51614"/>
                  <a:gd name="connsiteX4" fmla="*/ 72403 w 73498"/>
                  <a:gd name="connsiteY4" fmla="*/ 46241 h 5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98" h="51614">
                    <a:moveTo>
                      <a:pt x="72403" y="46241"/>
                    </a:moveTo>
                    <a:cubicBezTo>
                      <a:pt x="53630" y="28839"/>
                      <a:pt x="28769" y="18038"/>
                      <a:pt x="9138" y="1321"/>
                    </a:cubicBezTo>
                    <a:cubicBezTo>
                      <a:pt x="3823" y="-3136"/>
                      <a:pt x="-3464" y="4750"/>
                      <a:pt x="1852" y="9208"/>
                    </a:cubicBezTo>
                    <a:cubicBezTo>
                      <a:pt x="21225" y="25496"/>
                      <a:pt x="45143" y="42469"/>
                      <a:pt x="68803" y="51385"/>
                    </a:cubicBezTo>
                    <a:cubicBezTo>
                      <a:pt x="72061" y="52585"/>
                      <a:pt x="75232" y="48813"/>
                      <a:pt x="72403" y="4624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2" name="任意多边形: 形状 1651">
                <a:extLst>
                  <a:ext uri="{FF2B5EF4-FFF2-40B4-BE49-F238E27FC236}">
                    <a16:creationId xmlns:a16="http://schemas.microsoft.com/office/drawing/2014/main" id="{0F7ED436-AC2E-3BCE-DAAE-5167347F1B9A}"/>
                  </a:ext>
                </a:extLst>
              </p:cNvPr>
              <p:cNvSpPr/>
              <p:nvPr/>
            </p:nvSpPr>
            <p:spPr>
              <a:xfrm>
                <a:off x="8494396" y="6100122"/>
                <a:ext cx="58570" cy="44731"/>
              </a:xfrm>
              <a:custGeom>
                <a:avLst/>
                <a:gdLst>
                  <a:gd name="connsiteX0" fmla="*/ 57625 w 58570"/>
                  <a:gd name="connsiteY0" fmla="*/ 39931 h 44731"/>
                  <a:gd name="connsiteX1" fmla="*/ 6018 w 58570"/>
                  <a:gd name="connsiteY1" fmla="*/ 240 h 44731"/>
                  <a:gd name="connsiteX2" fmla="*/ 2590 w 58570"/>
                  <a:gd name="connsiteY2" fmla="*/ 9670 h 44731"/>
                  <a:gd name="connsiteX3" fmla="*/ 55053 w 58570"/>
                  <a:gd name="connsiteY3" fmla="*/ 44646 h 44731"/>
                  <a:gd name="connsiteX4" fmla="*/ 57625 w 58570"/>
                  <a:gd name="connsiteY4" fmla="*/ 39931 h 4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70" h="44731">
                    <a:moveTo>
                      <a:pt x="57625" y="39931"/>
                    </a:moveTo>
                    <a:cubicBezTo>
                      <a:pt x="41766" y="26644"/>
                      <a:pt x="25992" y="6927"/>
                      <a:pt x="6018" y="240"/>
                    </a:cubicBezTo>
                    <a:cubicBezTo>
                      <a:pt x="532" y="-1560"/>
                      <a:pt x="-2468" y="7270"/>
                      <a:pt x="2590" y="9670"/>
                    </a:cubicBezTo>
                    <a:cubicBezTo>
                      <a:pt x="21192" y="18757"/>
                      <a:pt x="34565" y="40188"/>
                      <a:pt x="55053" y="44646"/>
                    </a:cubicBezTo>
                    <a:cubicBezTo>
                      <a:pt x="57796" y="45332"/>
                      <a:pt x="59854" y="41731"/>
                      <a:pt x="57625" y="3993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3" name="任意多边形: 形状 1652">
                <a:extLst>
                  <a:ext uri="{FF2B5EF4-FFF2-40B4-BE49-F238E27FC236}">
                    <a16:creationId xmlns:a16="http://schemas.microsoft.com/office/drawing/2014/main" id="{81E06DBE-EB8A-B699-564F-4D1203010E7D}"/>
                  </a:ext>
                </a:extLst>
              </p:cNvPr>
              <p:cNvSpPr/>
              <p:nvPr/>
            </p:nvSpPr>
            <p:spPr>
              <a:xfrm>
                <a:off x="8462624" y="6108046"/>
                <a:ext cx="55637" cy="44153"/>
              </a:xfrm>
              <a:custGeom>
                <a:avLst/>
                <a:gdLst>
                  <a:gd name="connsiteX0" fmla="*/ 54592 w 55637"/>
                  <a:gd name="connsiteY0" fmla="*/ 38264 h 44153"/>
                  <a:gd name="connsiteX1" fmla="*/ 30332 w 55637"/>
                  <a:gd name="connsiteY1" fmla="*/ 17605 h 44153"/>
                  <a:gd name="connsiteX2" fmla="*/ 6843 w 55637"/>
                  <a:gd name="connsiteY2" fmla="*/ 288 h 44153"/>
                  <a:gd name="connsiteX3" fmla="*/ 1700 w 55637"/>
                  <a:gd name="connsiteY3" fmla="*/ 7660 h 44153"/>
                  <a:gd name="connsiteX4" fmla="*/ 26731 w 55637"/>
                  <a:gd name="connsiteY4" fmla="*/ 27463 h 44153"/>
                  <a:gd name="connsiteX5" fmla="*/ 51506 w 55637"/>
                  <a:gd name="connsiteY5" fmla="*/ 44008 h 44153"/>
                  <a:gd name="connsiteX6" fmla="*/ 54592 w 55637"/>
                  <a:gd name="connsiteY6" fmla="*/ 38264 h 44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637" h="44153">
                    <a:moveTo>
                      <a:pt x="54592" y="38264"/>
                    </a:moveTo>
                    <a:cubicBezTo>
                      <a:pt x="46362" y="31492"/>
                      <a:pt x="38133" y="24891"/>
                      <a:pt x="30332" y="17605"/>
                    </a:cubicBezTo>
                    <a:cubicBezTo>
                      <a:pt x="23302" y="11004"/>
                      <a:pt x="16016" y="3717"/>
                      <a:pt x="6843" y="288"/>
                    </a:cubicBezTo>
                    <a:cubicBezTo>
                      <a:pt x="2471" y="-1341"/>
                      <a:pt x="-2758" y="4318"/>
                      <a:pt x="1700" y="7660"/>
                    </a:cubicBezTo>
                    <a:cubicBezTo>
                      <a:pt x="10272" y="14090"/>
                      <a:pt x="18759" y="20262"/>
                      <a:pt x="26731" y="27463"/>
                    </a:cubicBezTo>
                    <a:cubicBezTo>
                      <a:pt x="34275" y="34235"/>
                      <a:pt x="41733" y="40922"/>
                      <a:pt x="51506" y="44008"/>
                    </a:cubicBezTo>
                    <a:cubicBezTo>
                      <a:pt x="54764" y="45037"/>
                      <a:pt x="57078" y="40322"/>
                      <a:pt x="54592" y="3826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4" name="任意多边形: 形状 1653">
                <a:extLst>
                  <a:ext uri="{FF2B5EF4-FFF2-40B4-BE49-F238E27FC236}">
                    <a16:creationId xmlns:a16="http://schemas.microsoft.com/office/drawing/2014/main" id="{3F6FF03B-1F8E-E922-D5C2-50E2650B9AFD}"/>
                  </a:ext>
                </a:extLst>
              </p:cNvPr>
              <p:cNvSpPr/>
              <p:nvPr/>
            </p:nvSpPr>
            <p:spPr>
              <a:xfrm>
                <a:off x="8428541" y="6114341"/>
                <a:ext cx="47186" cy="42321"/>
              </a:xfrm>
              <a:custGeom>
                <a:avLst/>
                <a:gdLst>
                  <a:gd name="connsiteX0" fmla="*/ 46670 w 47186"/>
                  <a:gd name="connsiteY0" fmla="*/ 37284 h 42321"/>
                  <a:gd name="connsiteX1" fmla="*/ 7237 w 47186"/>
                  <a:gd name="connsiteY1" fmla="*/ 680 h 42321"/>
                  <a:gd name="connsiteX2" fmla="*/ 1665 w 47186"/>
                  <a:gd name="connsiteY2" fmla="*/ 8652 h 42321"/>
                  <a:gd name="connsiteX3" fmla="*/ 23182 w 47186"/>
                  <a:gd name="connsiteY3" fmla="*/ 25969 h 42321"/>
                  <a:gd name="connsiteX4" fmla="*/ 42299 w 47186"/>
                  <a:gd name="connsiteY4" fmla="*/ 41913 h 42321"/>
                  <a:gd name="connsiteX5" fmla="*/ 46670 w 47186"/>
                  <a:gd name="connsiteY5" fmla="*/ 37284 h 4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186" h="42321">
                    <a:moveTo>
                      <a:pt x="46670" y="37284"/>
                    </a:moveTo>
                    <a:cubicBezTo>
                      <a:pt x="37241" y="23225"/>
                      <a:pt x="21467" y="9852"/>
                      <a:pt x="7237" y="680"/>
                    </a:cubicBezTo>
                    <a:cubicBezTo>
                      <a:pt x="2608" y="-2321"/>
                      <a:pt x="-2793" y="5394"/>
                      <a:pt x="1665" y="8652"/>
                    </a:cubicBezTo>
                    <a:cubicBezTo>
                      <a:pt x="9123" y="14139"/>
                      <a:pt x="16238" y="19796"/>
                      <a:pt x="23182" y="25969"/>
                    </a:cubicBezTo>
                    <a:cubicBezTo>
                      <a:pt x="29354" y="31540"/>
                      <a:pt x="35098" y="37798"/>
                      <a:pt x="42299" y="41913"/>
                    </a:cubicBezTo>
                    <a:cubicBezTo>
                      <a:pt x="45213" y="43542"/>
                      <a:pt x="48471" y="39941"/>
                      <a:pt x="46670" y="37284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5" name="任意多边形: 形状 1654">
                <a:extLst>
                  <a:ext uri="{FF2B5EF4-FFF2-40B4-BE49-F238E27FC236}">
                    <a16:creationId xmlns:a16="http://schemas.microsoft.com/office/drawing/2014/main" id="{7DFF65C4-7E31-5919-1A84-6EB646CC3716}"/>
                  </a:ext>
                </a:extLst>
              </p:cNvPr>
              <p:cNvSpPr/>
              <p:nvPr/>
            </p:nvSpPr>
            <p:spPr>
              <a:xfrm>
                <a:off x="8398265" y="6119043"/>
                <a:ext cx="50157" cy="50559"/>
              </a:xfrm>
              <a:custGeom>
                <a:avLst/>
                <a:gdLst>
                  <a:gd name="connsiteX0" fmla="*/ 49686 w 50157"/>
                  <a:gd name="connsiteY0" fmla="*/ 46213 h 50559"/>
                  <a:gd name="connsiteX1" fmla="*/ 31855 w 50157"/>
                  <a:gd name="connsiteY1" fmla="*/ 28725 h 50559"/>
                  <a:gd name="connsiteX2" fmla="*/ 8881 w 50157"/>
                  <a:gd name="connsiteY2" fmla="*/ 2322 h 50559"/>
                  <a:gd name="connsiteX3" fmla="*/ 566 w 50157"/>
                  <a:gd name="connsiteY3" fmla="*/ 7551 h 50559"/>
                  <a:gd name="connsiteX4" fmla="*/ 45914 w 50157"/>
                  <a:gd name="connsiteY4" fmla="*/ 50328 h 50559"/>
                  <a:gd name="connsiteX5" fmla="*/ 49686 w 50157"/>
                  <a:gd name="connsiteY5" fmla="*/ 46213 h 5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57" h="50559">
                    <a:moveTo>
                      <a:pt x="49686" y="46213"/>
                    </a:moveTo>
                    <a:cubicBezTo>
                      <a:pt x="45229" y="39098"/>
                      <a:pt x="38113" y="34126"/>
                      <a:pt x="31855" y="28725"/>
                    </a:cubicBezTo>
                    <a:cubicBezTo>
                      <a:pt x="22854" y="20924"/>
                      <a:pt x="15482" y="12266"/>
                      <a:pt x="8881" y="2322"/>
                    </a:cubicBezTo>
                    <a:cubicBezTo>
                      <a:pt x="5280" y="-3079"/>
                      <a:pt x="-2092" y="1893"/>
                      <a:pt x="566" y="7551"/>
                    </a:cubicBezTo>
                    <a:cubicBezTo>
                      <a:pt x="8710" y="24353"/>
                      <a:pt x="28683" y="43213"/>
                      <a:pt x="45914" y="50328"/>
                    </a:cubicBezTo>
                    <a:cubicBezTo>
                      <a:pt x="48400" y="51356"/>
                      <a:pt x="51315" y="48785"/>
                      <a:pt x="49686" y="4621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6" name="任意多边形: 形状 1655">
                <a:extLst>
                  <a:ext uri="{FF2B5EF4-FFF2-40B4-BE49-F238E27FC236}">
                    <a16:creationId xmlns:a16="http://schemas.microsoft.com/office/drawing/2014/main" id="{82CF53D2-9443-9FB6-D21E-FCD281FE3C3F}"/>
                  </a:ext>
                </a:extLst>
              </p:cNvPr>
              <p:cNvSpPr/>
              <p:nvPr/>
            </p:nvSpPr>
            <p:spPr>
              <a:xfrm>
                <a:off x="8121177" y="5745429"/>
                <a:ext cx="924048" cy="408567"/>
              </a:xfrm>
              <a:custGeom>
                <a:avLst/>
                <a:gdLst>
                  <a:gd name="connsiteX0" fmla="*/ 923591 w 924048"/>
                  <a:gd name="connsiteY0" fmla="*/ 5261 h 408567"/>
                  <a:gd name="connsiteX1" fmla="*/ 917761 w 924048"/>
                  <a:gd name="connsiteY1" fmla="*/ 1231 h 408567"/>
                  <a:gd name="connsiteX2" fmla="*/ 719565 w 924048"/>
                  <a:gd name="connsiteY2" fmla="*/ 182368 h 408567"/>
                  <a:gd name="connsiteX3" fmla="*/ 613181 w 924048"/>
                  <a:gd name="connsiteY3" fmla="*/ 254292 h 408567"/>
                  <a:gd name="connsiteX4" fmla="*/ 491623 w 924048"/>
                  <a:gd name="connsiteY4" fmla="*/ 313956 h 408567"/>
                  <a:gd name="connsiteX5" fmla="*/ 238134 w 924048"/>
                  <a:gd name="connsiteY5" fmla="*/ 380307 h 408567"/>
                  <a:gd name="connsiteX6" fmla="*/ 120090 w 924048"/>
                  <a:gd name="connsiteY6" fmla="*/ 394966 h 408567"/>
                  <a:gd name="connsiteX7" fmla="*/ 6847 w 924048"/>
                  <a:gd name="connsiteY7" fmla="*/ 388194 h 408567"/>
                  <a:gd name="connsiteX8" fmla="*/ 3076 w 924048"/>
                  <a:gd name="connsiteY8" fmla="*/ 398567 h 408567"/>
                  <a:gd name="connsiteX9" fmla="*/ 103802 w 924048"/>
                  <a:gd name="connsiteY9" fmla="*/ 407740 h 408567"/>
                  <a:gd name="connsiteX10" fmla="*/ 228961 w 924048"/>
                  <a:gd name="connsiteY10" fmla="*/ 392823 h 408567"/>
                  <a:gd name="connsiteX11" fmla="*/ 494795 w 924048"/>
                  <a:gd name="connsiteY11" fmla="*/ 324243 h 408567"/>
                  <a:gd name="connsiteX12" fmla="*/ 610523 w 924048"/>
                  <a:gd name="connsiteY12" fmla="*/ 268608 h 408567"/>
                  <a:gd name="connsiteX13" fmla="*/ 725138 w 924048"/>
                  <a:gd name="connsiteY13" fmla="*/ 191284 h 408567"/>
                  <a:gd name="connsiteX14" fmla="*/ 923591 w 924048"/>
                  <a:gd name="connsiteY14" fmla="*/ 5261 h 4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24048" h="408567">
                    <a:moveTo>
                      <a:pt x="923591" y="5261"/>
                    </a:moveTo>
                    <a:cubicBezTo>
                      <a:pt x="925648" y="1831"/>
                      <a:pt x="920248" y="-2026"/>
                      <a:pt x="917761" y="1231"/>
                    </a:cubicBezTo>
                    <a:cubicBezTo>
                      <a:pt x="862040" y="74269"/>
                      <a:pt x="796546" y="132305"/>
                      <a:pt x="719565" y="182368"/>
                    </a:cubicBezTo>
                    <a:cubicBezTo>
                      <a:pt x="683647" y="205686"/>
                      <a:pt x="649014" y="230803"/>
                      <a:pt x="613181" y="254292"/>
                    </a:cubicBezTo>
                    <a:cubicBezTo>
                      <a:pt x="575119" y="279237"/>
                      <a:pt x="533799" y="297411"/>
                      <a:pt x="491623" y="313956"/>
                    </a:cubicBezTo>
                    <a:cubicBezTo>
                      <a:pt x="409927" y="346017"/>
                      <a:pt x="324716" y="366934"/>
                      <a:pt x="238134" y="380307"/>
                    </a:cubicBezTo>
                    <a:cubicBezTo>
                      <a:pt x="198958" y="386394"/>
                      <a:pt x="159524" y="390851"/>
                      <a:pt x="120090" y="394966"/>
                    </a:cubicBezTo>
                    <a:cubicBezTo>
                      <a:pt x="82114" y="398995"/>
                      <a:pt x="45595" y="395824"/>
                      <a:pt x="6847" y="388194"/>
                    </a:cubicBezTo>
                    <a:cubicBezTo>
                      <a:pt x="676" y="386994"/>
                      <a:pt x="-2925" y="396852"/>
                      <a:pt x="3076" y="398567"/>
                    </a:cubicBezTo>
                    <a:cubicBezTo>
                      <a:pt x="31708" y="406796"/>
                      <a:pt x="69684" y="410311"/>
                      <a:pt x="103802" y="407740"/>
                    </a:cubicBezTo>
                    <a:cubicBezTo>
                      <a:pt x="145636" y="404567"/>
                      <a:pt x="187470" y="398738"/>
                      <a:pt x="228961" y="392823"/>
                    </a:cubicBezTo>
                    <a:cubicBezTo>
                      <a:pt x="320001" y="379707"/>
                      <a:pt x="408984" y="357162"/>
                      <a:pt x="494795" y="324243"/>
                    </a:cubicBezTo>
                    <a:cubicBezTo>
                      <a:pt x="534914" y="308813"/>
                      <a:pt x="573919" y="291239"/>
                      <a:pt x="610523" y="268608"/>
                    </a:cubicBezTo>
                    <a:cubicBezTo>
                      <a:pt x="649700" y="244433"/>
                      <a:pt x="686304" y="216144"/>
                      <a:pt x="725138" y="191284"/>
                    </a:cubicBezTo>
                    <a:cubicBezTo>
                      <a:pt x="800576" y="143106"/>
                      <a:pt x="876785" y="82842"/>
                      <a:pt x="923591" y="526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7" name="任意多边形: 形状 1656">
                <a:extLst>
                  <a:ext uri="{FF2B5EF4-FFF2-40B4-BE49-F238E27FC236}">
                    <a16:creationId xmlns:a16="http://schemas.microsoft.com/office/drawing/2014/main" id="{E8F1912E-2571-0F05-5683-9A8AEAB1B5D0}"/>
                  </a:ext>
                </a:extLst>
              </p:cNvPr>
              <p:cNvSpPr/>
              <p:nvPr/>
            </p:nvSpPr>
            <p:spPr>
              <a:xfrm>
                <a:off x="8373440" y="6041798"/>
                <a:ext cx="22346" cy="88692"/>
              </a:xfrm>
              <a:custGeom>
                <a:avLst/>
                <a:gdLst>
                  <a:gd name="connsiteX0" fmla="*/ 9188 w 22346"/>
                  <a:gd name="connsiteY0" fmla="*/ 85139 h 88692"/>
                  <a:gd name="connsiteX1" fmla="*/ 13132 w 22346"/>
                  <a:gd name="connsiteY1" fmla="*/ 46562 h 88692"/>
                  <a:gd name="connsiteX2" fmla="*/ 22304 w 22346"/>
                  <a:gd name="connsiteY2" fmla="*/ 3615 h 88692"/>
                  <a:gd name="connsiteX3" fmla="*/ 16646 w 22346"/>
                  <a:gd name="connsiteY3" fmla="*/ 1557 h 88692"/>
                  <a:gd name="connsiteX4" fmla="*/ 15 w 22346"/>
                  <a:gd name="connsiteY4" fmla="*/ 84282 h 88692"/>
                  <a:gd name="connsiteX5" fmla="*/ 9188 w 22346"/>
                  <a:gd name="connsiteY5" fmla="*/ 85139 h 8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46" h="88692">
                    <a:moveTo>
                      <a:pt x="9188" y="85139"/>
                    </a:moveTo>
                    <a:cubicBezTo>
                      <a:pt x="10645" y="72280"/>
                      <a:pt x="11245" y="59421"/>
                      <a:pt x="13132" y="46562"/>
                    </a:cubicBezTo>
                    <a:cubicBezTo>
                      <a:pt x="15275" y="31990"/>
                      <a:pt x="20161" y="18102"/>
                      <a:pt x="22304" y="3615"/>
                    </a:cubicBezTo>
                    <a:cubicBezTo>
                      <a:pt x="22819" y="100"/>
                      <a:pt x="18447" y="-1358"/>
                      <a:pt x="16646" y="1557"/>
                    </a:cubicBezTo>
                    <a:cubicBezTo>
                      <a:pt x="2587" y="23931"/>
                      <a:pt x="-241" y="58307"/>
                      <a:pt x="15" y="84282"/>
                    </a:cubicBezTo>
                    <a:cubicBezTo>
                      <a:pt x="101" y="89511"/>
                      <a:pt x="8588" y="90454"/>
                      <a:pt x="9188" y="85139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5" name="图形 2">
              <a:extLst>
                <a:ext uri="{FF2B5EF4-FFF2-40B4-BE49-F238E27FC236}">
                  <a16:creationId xmlns:a16="http://schemas.microsoft.com/office/drawing/2014/main" id="{F25656CC-FFD2-C142-4204-CB797AADDC55}"/>
                </a:ext>
              </a:extLst>
            </p:cNvPr>
            <p:cNvGrpSpPr/>
            <p:nvPr/>
          </p:nvGrpSpPr>
          <p:grpSpPr>
            <a:xfrm>
              <a:off x="8484127" y="3966040"/>
              <a:ext cx="732298" cy="811832"/>
              <a:chOff x="8484127" y="3966040"/>
              <a:chExt cx="732298" cy="811832"/>
            </a:xfrm>
          </p:grpSpPr>
          <p:sp>
            <p:nvSpPr>
              <p:cNvPr id="1633" name="任意多边形: 形状 1632">
                <a:extLst>
                  <a:ext uri="{FF2B5EF4-FFF2-40B4-BE49-F238E27FC236}">
                    <a16:creationId xmlns:a16="http://schemas.microsoft.com/office/drawing/2014/main" id="{7D02407A-F72C-5824-7C59-82EFEA153D1B}"/>
                  </a:ext>
                </a:extLst>
              </p:cNvPr>
              <p:cNvSpPr/>
              <p:nvPr/>
            </p:nvSpPr>
            <p:spPr>
              <a:xfrm>
                <a:off x="8484127" y="3966040"/>
                <a:ext cx="732298" cy="769509"/>
              </a:xfrm>
              <a:custGeom>
                <a:avLst/>
                <a:gdLst>
                  <a:gd name="connsiteX0" fmla="*/ 691372 w 732298"/>
                  <a:gd name="connsiteY0" fmla="*/ 332383 h 769509"/>
                  <a:gd name="connsiteX1" fmla="*/ 688972 w 732298"/>
                  <a:gd name="connsiteY1" fmla="*/ 328954 h 769509"/>
                  <a:gd name="connsiteX2" fmla="*/ 683914 w 732298"/>
                  <a:gd name="connsiteY2" fmla="*/ 329983 h 769509"/>
                  <a:gd name="connsiteX3" fmla="*/ 683314 w 732298"/>
                  <a:gd name="connsiteY3" fmla="*/ 331697 h 769509"/>
                  <a:gd name="connsiteX4" fmla="*/ 646538 w 732298"/>
                  <a:gd name="connsiteY4" fmla="*/ 437225 h 769509"/>
                  <a:gd name="connsiteX5" fmla="*/ 584645 w 732298"/>
                  <a:gd name="connsiteY5" fmla="*/ 535894 h 769509"/>
                  <a:gd name="connsiteX6" fmla="*/ 535267 w 732298"/>
                  <a:gd name="connsiteY6" fmla="*/ 550296 h 769509"/>
                  <a:gd name="connsiteX7" fmla="*/ 516150 w 732298"/>
                  <a:gd name="connsiteY7" fmla="*/ 498946 h 769509"/>
                  <a:gd name="connsiteX8" fmla="*/ 588331 w 732298"/>
                  <a:gd name="connsiteY8" fmla="*/ 432081 h 769509"/>
                  <a:gd name="connsiteX9" fmla="*/ 649624 w 732298"/>
                  <a:gd name="connsiteY9" fmla="*/ 368730 h 769509"/>
                  <a:gd name="connsiteX10" fmla="*/ 663425 w 732298"/>
                  <a:gd name="connsiteY10" fmla="*/ 330411 h 769509"/>
                  <a:gd name="connsiteX11" fmla="*/ 669255 w 732298"/>
                  <a:gd name="connsiteY11" fmla="*/ 293207 h 769509"/>
                  <a:gd name="connsiteX12" fmla="*/ 615762 w 732298"/>
                  <a:gd name="connsiteY12" fmla="*/ 202938 h 769509"/>
                  <a:gd name="connsiteX13" fmla="*/ 545211 w 732298"/>
                  <a:gd name="connsiteY13" fmla="*/ 145759 h 769509"/>
                  <a:gd name="connsiteX14" fmla="*/ 541439 w 732298"/>
                  <a:gd name="connsiteY14" fmla="*/ 146274 h 769509"/>
                  <a:gd name="connsiteX15" fmla="*/ 539382 w 732298"/>
                  <a:gd name="connsiteY15" fmla="*/ 148074 h 769509"/>
                  <a:gd name="connsiteX16" fmla="*/ 525751 w 732298"/>
                  <a:gd name="connsiteY16" fmla="*/ 215625 h 769509"/>
                  <a:gd name="connsiteX17" fmla="*/ 512207 w 732298"/>
                  <a:gd name="connsiteY17" fmla="*/ 318581 h 769509"/>
                  <a:gd name="connsiteX18" fmla="*/ 497890 w 732298"/>
                  <a:gd name="connsiteY18" fmla="*/ 362044 h 769509"/>
                  <a:gd name="connsiteX19" fmla="*/ 430254 w 732298"/>
                  <a:gd name="connsiteY19" fmla="*/ 387504 h 769509"/>
                  <a:gd name="connsiteX20" fmla="*/ 411137 w 732298"/>
                  <a:gd name="connsiteY20" fmla="*/ 282748 h 769509"/>
                  <a:gd name="connsiteX21" fmla="*/ 466687 w 732298"/>
                  <a:gd name="connsiteY21" fmla="*/ 203795 h 769509"/>
                  <a:gd name="connsiteX22" fmla="*/ 501920 w 732298"/>
                  <a:gd name="connsiteY22" fmla="*/ 135815 h 769509"/>
                  <a:gd name="connsiteX23" fmla="*/ 464887 w 732298"/>
                  <a:gd name="connsiteY23" fmla="*/ 85666 h 769509"/>
                  <a:gd name="connsiteX24" fmla="*/ 406765 w 732298"/>
                  <a:gd name="connsiteY24" fmla="*/ 60720 h 769509"/>
                  <a:gd name="connsiteX25" fmla="*/ 403508 w 732298"/>
                  <a:gd name="connsiteY25" fmla="*/ 64921 h 769509"/>
                  <a:gd name="connsiteX26" fmla="*/ 403593 w 732298"/>
                  <a:gd name="connsiteY26" fmla="*/ 66893 h 769509"/>
                  <a:gd name="connsiteX27" fmla="*/ 406594 w 732298"/>
                  <a:gd name="connsiteY27" fmla="*/ 154418 h 769509"/>
                  <a:gd name="connsiteX28" fmla="*/ 336556 w 732298"/>
                  <a:gd name="connsiteY28" fmla="*/ 204738 h 769509"/>
                  <a:gd name="connsiteX29" fmla="*/ 335442 w 732298"/>
                  <a:gd name="connsiteY29" fmla="*/ 117213 h 769509"/>
                  <a:gd name="connsiteX30" fmla="*/ 344443 w 732298"/>
                  <a:gd name="connsiteY30" fmla="*/ 43661 h 769509"/>
                  <a:gd name="connsiteX31" fmla="*/ 341871 w 732298"/>
                  <a:gd name="connsiteY31" fmla="*/ 41775 h 769509"/>
                  <a:gd name="connsiteX32" fmla="*/ 186194 w 732298"/>
                  <a:gd name="connsiteY32" fmla="*/ 884 h 769509"/>
                  <a:gd name="connsiteX33" fmla="*/ 185166 w 732298"/>
                  <a:gd name="connsiteY33" fmla="*/ 370 h 769509"/>
                  <a:gd name="connsiteX34" fmla="*/ 180365 w 732298"/>
                  <a:gd name="connsiteY34" fmla="*/ 2513 h 769509"/>
                  <a:gd name="connsiteX35" fmla="*/ 79724 w 732298"/>
                  <a:gd name="connsiteY35" fmla="*/ 115070 h 769509"/>
                  <a:gd name="connsiteX36" fmla="*/ 79638 w 732298"/>
                  <a:gd name="connsiteY36" fmla="*/ 116613 h 769509"/>
                  <a:gd name="connsiteX37" fmla="*/ 79810 w 732298"/>
                  <a:gd name="connsiteY37" fmla="*/ 117899 h 769509"/>
                  <a:gd name="connsiteX38" fmla="*/ 126016 w 732298"/>
                  <a:gd name="connsiteY38" fmla="*/ 182364 h 769509"/>
                  <a:gd name="connsiteX39" fmla="*/ 198196 w 732298"/>
                  <a:gd name="connsiteY39" fmla="*/ 240914 h 769509"/>
                  <a:gd name="connsiteX40" fmla="*/ 165792 w 732298"/>
                  <a:gd name="connsiteY40" fmla="*/ 257374 h 769509"/>
                  <a:gd name="connsiteX41" fmla="*/ 124987 w 732298"/>
                  <a:gd name="connsiteY41" fmla="*/ 231399 h 769509"/>
                  <a:gd name="connsiteX42" fmla="*/ 72352 w 732298"/>
                  <a:gd name="connsiteY42" fmla="*/ 154761 h 769509"/>
                  <a:gd name="connsiteX43" fmla="*/ 67980 w 732298"/>
                  <a:gd name="connsiteY43" fmla="*/ 153046 h 769509"/>
                  <a:gd name="connsiteX44" fmla="*/ 65665 w 732298"/>
                  <a:gd name="connsiteY44" fmla="*/ 154675 h 769509"/>
                  <a:gd name="connsiteX45" fmla="*/ 44662 w 732298"/>
                  <a:gd name="connsiteY45" fmla="*/ 192051 h 769509"/>
                  <a:gd name="connsiteX46" fmla="*/ 26746 w 732298"/>
                  <a:gd name="connsiteY46" fmla="*/ 242029 h 769509"/>
                  <a:gd name="connsiteX47" fmla="*/ 19288 w 732298"/>
                  <a:gd name="connsiteY47" fmla="*/ 317381 h 769509"/>
                  <a:gd name="connsiteX48" fmla="*/ 87868 w 732298"/>
                  <a:gd name="connsiteY48" fmla="*/ 371216 h 769509"/>
                  <a:gd name="connsiteX49" fmla="*/ 180365 w 732298"/>
                  <a:gd name="connsiteY49" fmla="*/ 388276 h 769509"/>
                  <a:gd name="connsiteX50" fmla="*/ 268491 w 732298"/>
                  <a:gd name="connsiteY50" fmla="*/ 433110 h 769509"/>
                  <a:gd name="connsiteX51" fmla="*/ 222027 w 732298"/>
                  <a:gd name="connsiteY51" fmla="*/ 480087 h 769509"/>
                  <a:gd name="connsiteX52" fmla="*/ 169735 w 732298"/>
                  <a:gd name="connsiteY52" fmla="*/ 449140 h 769509"/>
                  <a:gd name="connsiteX53" fmla="*/ 5143 w 732298"/>
                  <a:gd name="connsiteY53" fmla="*/ 365558 h 769509"/>
                  <a:gd name="connsiteX54" fmla="*/ 2743 w 732298"/>
                  <a:gd name="connsiteY54" fmla="*/ 366416 h 769509"/>
                  <a:gd name="connsiteX55" fmla="*/ 0 w 732298"/>
                  <a:gd name="connsiteY55" fmla="*/ 369930 h 769509"/>
                  <a:gd name="connsiteX56" fmla="*/ 11144 w 732298"/>
                  <a:gd name="connsiteY56" fmla="*/ 471171 h 769509"/>
                  <a:gd name="connsiteX57" fmla="*/ 43805 w 732298"/>
                  <a:gd name="connsiteY57" fmla="*/ 584671 h 769509"/>
                  <a:gd name="connsiteX58" fmla="*/ 92840 w 732298"/>
                  <a:gd name="connsiteY58" fmla="*/ 614418 h 769509"/>
                  <a:gd name="connsiteX59" fmla="*/ 202054 w 732298"/>
                  <a:gd name="connsiteY59" fmla="*/ 610560 h 769509"/>
                  <a:gd name="connsiteX60" fmla="*/ 313153 w 732298"/>
                  <a:gd name="connsiteY60" fmla="*/ 583128 h 769509"/>
                  <a:gd name="connsiteX61" fmla="*/ 373761 w 732298"/>
                  <a:gd name="connsiteY61" fmla="*/ 591358 h 769509"/>
                  <a:gd name="connsiteX62" fmla="*/ 344957 w 732298"/>
                  <a:gd name="connsiteY62" fmla="*/ 651794 h 769509"/>
                  <a:gd name="connsiteX63" fmla="*/ 213026 w 732298"/>
                  <a:gd name="connsiteY63" fmla="*/ 641593 h 769509"/>
                  <a:gd name="connsiteX64" fmla="*/ 98841 w 732298"/>
                  <a:gd name="connsiteY64" fmla="*/ 638078 h 769509"/>
                  <a:gd name="connsiteX65" fmla="*/ 95755 w 732298"/>
                  <a:gd name="connsiteY65" fmla="*/ 639964 h 769509"/>
                  <a:gd name="connsiteX66" fmla="*/ 95069 w 732298"/>
                  <a:gd name="connsiteY66" fmla="*/ 642622 h 769509"/>
                  <a:gd name="connsiteX67" fmla="*/ 96441 w 732298"/>
                  <a:gd name="connsiteY67" fmla="*/ 645622 h 769509"/>
                  <a:gd name="connsiteX68" fmla="*/ 179508 w 732298"/>
                  <a:gd name="connsiteY68" fmla="*/ 723117 h 769509"/>
                  <a:gd name="connsiteX69" fmla="*/ 283664 w 732298"/>
                  <a:gd name="connsiteY69" fmla="*/ 766408 h 769509"/>
                  <a:gd name="connsiteX70" fmla="*/ 496862 w 732298"/>
                  <a:gd name="connsiteY70" fmla="*/ 680169 h 769509"/>
                  <a:gd name="connsiteX71" fmla="*/ 610962 w 732298"/>
                  <a:gd name="connsiteY71" fmla="*/ 652223 h 769509"/>
                  <a:gd name="connsiteX72" fmla="*/ 702087 w 732298"/>
                  <a:gd name="connsiteY72" fmla="*/ 576871 h 769509"/>
                  <a:gd name="connsiteX73" fmla="*/ 691372 w 732298"/>
                  <a:gd name="connsiteY73" fmla="*/ 332383 h 769509"/>
                  <a:gd name="connsiteX74" fmla="*/ 347957 w 732298"/>
                  <a:gd name="connsiteY74" fmla="*/ 515406 h 769509"/>
                  <a:gd name="connsiteX75" fmla="*/ 292922 w 732298"/>
                  <a:gd name="connsiteY75" fmla="*/ 508547 h 769509"/>
                  <a:gd name="connsiteX76" fmla="*/ 289322 w 732298"/>
                  <a:gd name="connsiteY76" fmla="*/ 468428 h 769509"/>
                  <a:gd name="connsiteX77" fmla="*/ 359445 w 732298"/>
                  <a:gd name="connsiteY77" fmla="*/ 472114 h 769509"/>
                  <a:gd name="connsiteX78" fmla="*/ 360474 w 732298"/>
                  <a:gd name="connsiteY78" fmla="*/ 473058 h 769509"/>
                  <a:gd name="connsiteX79" fmla="*/ 347957 w 732298"/>
                  <a:gd name="connsiteY79" fmla="*/ 515406 h 769509"/>
                  <a:gd name="connsiteX80" fmla="*/ 305781 w 732298"/>
                  <a:gd name="connsiteY80" fmla="*/ 288406 h 769509"/>
                  <a:gd name="connsiteX81" fmla="*/ 300380 w 732298"/>
                  <a:gd name="connsiteY81" fmla="*/ 257202 h 769509"/>
                  <a:gd name="connsiteX82" fmla="*/ 313067 w 732298"/>
                  <a:gd name="connsiteY82" fmla="*/ 232770 h 769509"/>
                  <a:gd name="connsiteX83" fmla="*/ 327212 w 732298"/>
                  <a:gd name="connsiteY83" fmla="*/ 234056 h 769509"/>
                  <a:gd name="connsiteX84" fmla="*/ 333556 w 732298"/>
                  <a:gd name="connsiteY84" fmla="*/ 263974 h 769509"/>
                  <a:gd name="connsiteX85" fmla="*/ 305781 w 732298"/>
                  <a:gd name="connsiteY85" fmla="*/ 288406 h 769509"/>
                  <a:gd name="connsiteX86" fmla="*/ 417909 w 732298"/>
                  <a:gd name="connsiteY86" fmla="*/ 470915 h 769509"/>
                  <a:gd name="connsiteX87" fmla="*/ 396735 w 732298"/>
                  <a:gd name="connsiteY87" fmla="*/ 454884 h 769509"/>
                  <a:gd name="connsiteX88" fmla="*/ 421767 w 732298"/>
                  <a:gd name="connsiteY88" fmla="*/ 413993 h 769509"/>
                  <a:gd name="connsiteX89" fmla="*/ 447227 w 732298"/>
                  <a:gd name="connsiteY89" fmla="*/ 436710 h 769509"/>
                  <a:gd name="connsiteX90" fmla="*/ 417909 w 732298"/>
                  <a:gd name="connsiteY90" fmla="*/ 470915 h 769509"/>
                  <a:gd name="connsiteX91" fmla="*/ 528838 w 732298"/>
                  <a:gd name="connsiteY91" fmla="*/ 585872 h 769509"/>
                  <a:gd name="connsiteX92" fmla="*/ 484946 w 732298"/>
                  <a:gd name="connsiteY92" fmla="*/ 597187 h 769509"/>
                  <a:gd name="connsiteX93" fmla="*/ 471744 w 732298"/>
                  <a:gd name="connsiteY93" fmla="*/ 579442 h 769509"/>
                  <a:gd name="connsiteX94" fmla="*/ 480231 w 732298"/>
                  <a:gd name="connsiteY94" fmla="*/ 565383 h 769509"/>
                  <a:gd name="connsiteX95" fmla="*/ 504235 w 732298"/>
                  <a:gd name="connsiteY95" fmla="*/ 556640 h 769509"/>
                  <a:gd name="connsiteX96" fmla="*/ 528838 w 732298"/>
                  <a:gd name="connsiteY96" fmla="*/ 585872 h 769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732298" h="769509">
                    <a:moveTo>
                      <a:pt x="691372" y="332383"/>
                    </a:moveTo>
                    <a:cubicBezTo>
                      <a:pt x="691201" y="330754"/>
                      <a:pt x="690257" y="329554"/>
                      <a:pt x="688972" y="328954"/>
                    </a:cubicBezTo>
                    <a:cubicBezTo>
                      <a:pt x="687429" y="327325"/>
                      <a:pt x="684600" y="328182"/>
                      <a:pt x="683914" y="329983"/>
                    </a:cubicBezTo>
                    <a:cubicBezTo>
                      <a:pt x="683657" y="330411"/>
                      <a:pt x="683399" y="331011"/>
                      <a:pt x="683314" y="331697"/>
                    </a:cubicBezTo>
                    <a:cubicBezTo>
                      <a:pt x="679285" y="369159"/>
                      <a:pt x="663597" y="404135"/>
                      <a:pt x="646538" y="437225"/>
                    </a:cubicBezTo>
                    <a:cubicBezTo>
                      <a:pt x="629050" y="471086"/>
                      <a:pt x="614648" y="511120"/>
                      <a:pt x="584645" y="535894"/>
                    </a:cubicBezTo>
                    <a:cubicBezTo>
                      <a:pt x="571443" y="546781"/>
                      <a:pt x="552155" y="552182"/>
                      <a:pt x="535267" y="550296"/>
                    </a:cubicBezTo>
                    <a:cubicBezTo>
                      <a:pt x="509806" y="547467"/>
                      <a:pt x="507149" y="516949"/>
                      <a:pt x="516150" y="498946"/>
                    </a:cubicBezTo>
                    <a:cubicBezTo>
                      <a:pt x="529780" y="471686"/>
                      <a:pt x="564756" y="449654"/>
                      <a:pt x="588331" y="432081"/>
                    </a:cubicBezTo>
                    <a:cubicBezTo>
                      <a:pt x="612591" y="413993"/>
                      <a:pt x="634451" y="395305"/>
                      <a:pt x="649624" y="368730"/>
                    </a:cubicBezTo>
                    <a:cubicBezTo>
                      <a:pt x="656396" y="356900"/>
                      <a:pt x="660168" y="343527"/>
                      <a:pt x="663425" y="330411"/>
                    </a:cubicBezTo>
                    <a:cubicBezTo>
                      <a:pt x="666169" y="318924"/>
                      <a:pt x="672684" y="305208"/>
                      <a:pt x="669255" y="293207"/>
                    </a:cubicBezTo>
                    <a:cubicBezTo>
                      <a:pt x="659825" y="260031"/>
                      <a:pt x="637623" y="228998"/>
                      <a:pt x="615762" y="202938"/>
                    </a:cubicBezTo>
                    <a:cubicBezTo>
                      <a:pt x="596560" y="179964"/>
                      <a:pt x="573329" y="157075"/>
                      <a:pt x="545211" y="145759"/>
                    </a:cubicBezTo>
                    <a:cubicBezTo>
                      <a:pt x="543754" y="145159"/>
                      <a:pt x="542468" y="145502"/>
                      <a:pt x="541439" y="146274"/>
                    </a:cubicBezTo>
                    <a:cubicBezTo>
                      <a:pt x="540668" y="146617"/>
                      <a:pt x="539896" y="147131"/>
                      <a:pt x="539382" y="148074"/>
                    </a:cubicBezTo>
                    <a:cubicBezTo>
                      <a:pt x="527894" y="167962"/>
                      <a:pt x="528494" y="193337"/>
                      <a:pt x="525751" y="215625"/>
                    </a:cubicBezTo>
                    <a:cubicBezTo>
                      <a:pt x="521551" y="249915"/>
                      <a:pt x="520008" y="284891"/>
                      <a:pt x="512207" y="318581"/>
                    </a:cubicBezTo>
                    <a:cubicBezTo>
                      <a:pt x="508778" y="333412"/>
                      <a:pt x="504149" y="348242"/>
                      <a:pt x="497890" y="362044"/>
                    </a:cubicBezTo>
                    <a:cubicBezTo>
                      <a:pt x="485032" y="390590"/>
                      <a:pt x="457514" y="393933"/>
                      <a:pt x="430254" y="387504"/>
                    </a:cubicBezTo>
                    <a:cubicBezTo>
                      <a:pt x="377276" y="374988"/>
                      <a:pt x="394249" y="317552"/>
                      <a:pt x="411137" y="282748"/>
                    </a:cubicBezTo>
                    <a:cubicBezTo>
                      <a:pt x="425367" y="253430"/>
                      <a:pt x="446627" y="229170"/>
                      <a:pt x="466687" y="203795"/>
                    </a:cubicBezTo>
                    <a:cubicBezTo>
                      <a:pt x="481517" y="185022"/>
                      <a:pt x="500377" y="160847"/>
                      <a:pt x="501920" y="135815"/>
                    </a:cubicBezTo>
                    <a:cubicBezTo>
                      <a:pt x="503549" y="108726"/>
                      <a:pt x="485461" y="99468"/>
                      <a:pt x="464887" y="85666"/>
                    </a:cubicBezTo>
                    <a:cubicBezTo>
                      <a:pt x="447141" y="73836"/>
                      <a:pt x="428539" y="61835"/>
                      <a:pt x="406765" y="60720"/>
                    </a:cubicBezTo>
                    <a:cubicBezTo>
                      <a:pt x="404365" y="60635"/>
                      <a:pt x="403250" y="62864"/>
                      <a:pt x="403508" y="64921"/>
                    </a:cubicBezTo>
                    <a:cubicBezTo>
                      <a:pt x="403422" y="65521"/>
                      <a:pt x="403336" y="66121"/>
                      <a:pt x="403593" y="66893"/>
                    </a:cubicBezTo>
                    <a:cubicBezTo>
                      <a:pt x="411823" y="95010"/>
                      <a:pt x="411823" y="125786"/>
                      <a:pt x="406594" y="154418"/>
                    </a:cubicBezTo>
                    <a:cubicBezTo>
                      <a:pt x="401365" y="183221"/>
                      <a:pt x="370761" y="230456"/>
                      <a:pt x="336556" y="204738"/>
                    </a:cubicBezTo>
                    <a:cubicBezTo>
                      <a:pt x="311439" y="185793"/>
                      <a:pt x="327812" y="141216"/>
                      <a:pt x="335442" y="117213"/>
                    </a:cubicBezTo>
                    <a:cubicBezTo>
                      <a:pt x="343071" y="93124"/>
                      <a:pt x="352244" y="68779"/>
                      <a:pt x="344443" y="43661"/>
                    </a:cubicBezTo>
                    <a:cubicBezTo>
                      <a:pt x="344100" y="42375"/>
                      <a:pt x="342986" y="41775"/>
                      <a:pt x="341871" y="41775"/>
                    </a:cubicBezTo>
                    <a:cubicBezTo>
                      <a:pt x="298237" y="4742"/>
                      <a:pt x="227085" y="40146"/>
                      <a:pt x="186194" y="884"/>
                    </a:cubicBezTo>
                    <a:cubicBezTo>
                      <a:pt x="185852" y="627"/>
                      <a:pt x="185594" y="456"/>
                      <a:pt x="185166" y="370"/>
                    </a:cubicBezTo>
                    <a:cubicBezTo>
                      <a:pt x="183365" y="-487"/>
                      <a:pt x="180708" y="113"/>
                      <a:pt x="180365" y="2513"/>
                    </a:cubicBezTo>
                    <a:cubicBezTo>
                      <a:pt x="172135" y="57034"/>
                      <a:pt x="94554" y="64492"/>
                      <a:pt x="79724" y="115070"/>
                    </a:cubicBezTo>
                    <a:cubicBezTo>
                      <a:pt x="79553" y="115584"/>
                      <a:pt x="79553" y="116099"/>
                      <a:pt x="79638" y="116613"/>
                    </a:cubicBezTo>
                    <a:cubicBezTo>
                      <a:pt x="79638" y="117042"/>
                      <a:pt x="79638" y="117470"/>
                      <a:pt x="79810" y="117899"/>
                    </a:cubicBezTo>
                    <a:cubicBezTo>
                      <a:pt x="87868" y="144902"/>
                      <a:pt x="104413" y="164876"/>
                      <a:pt x="126016" y="182364"/>
                    </a:cubicBezTo>
                    <a:cubicBezTo>
                      <a:pt x="147876" y="200109"/>
                      <a:pt x="191853" y="210139"/>
                      <a:pt x="198196" y="240914"/>
                    </a:cubicBezTo>
                    <a:cubicBezTo>
                      <a:pt x="201711" y="258145"/>
                      <a:pt x="175479" y="259002"/>
                      <a:pt x="165792" y="257374"/>
                    </a:cubicBezTo>
                    <a:cubicBezTo>
                      <a:pt x="150533" y="254716"/>
                      <a:pt x="136217" y="241343"/>
                      <a:pt x="124987" y="231399"/>
                    </a:cubicBezTo>
                    <a:cubicBezTo>
                      <a:pt x="100813" y="209968"/>
                      <a:pt x="88039" y="182193"/>
                      <a:pt x="72352" y="154761"/>
                    </a:cubicBezTo>
                    <a:cubicBezTo>
                      <a:pt x="71237" y="152875"/>
                      <a:pt x="69523" y="152532"/>
                      <a:pt x="67980" y="153046"/>
                    </a:cubicBezTo>
                    <a:cubicBezTo>
                      <a:pt x="67122" y="153132"/>
                      <a:pt x="66265" y="153646"/>
                      <a:pt x="65665" y="154675"/>
                    </a:cubicBezTo>
                    <a:cubicBezTo>
                      <a:pt x="59064" y="167448"/>
                      <a:pt x="50835" y="179107"/>
                      <a:pt x="44662" y="192051"/>
                    </a:cubicBezTo>
                    <a:cubicBezTo>
                      <a:pt x="37033" y="207910"/>
                      <a:pt x="32404" y="225484"/>
                      <a:pt x="26746" y="242029"/>
                    </a:cubicBezTo>
                    <a:cubicBezTo>
                      <a:pt x="19117" y="264746"/>
                      <a:pt x="5572" y="294921"/>
                      <a:pt x="19288" y="317381"/>
                    </a:cubicBezTo>
                    <a:cubicBezTo>
                      <a:pt x="33090" y="339841"/>
                      <a:pt x="64465" y="360072"/>
                      <a:pt x="87868" y="371216"/>
                    </a:cubicBezTo>
                    <a:cubicBezTo>
                      <a:pt x="115643" y="384504"/>
                      <a:pt x="150276" y="384932"/>
                      <a:pt x="180365" y="388276"/>
                    </a:cubicBezTo>
                    <a:cubicBezTo>
                      <a:pt x="213455" y="391962"/>
                      <a:pt x="252975" y="399848"/>
                      <a:pt x="268491" y="433110"/>
                    </a:cubicBezTo>
                    <a:cubicBezTo>
                      <a:pt x="282721" y="463628"/>
                      <a:pt x="248345" y="484545"/>
                      <a:pt x="222027" y="480087"/>
                    </a:cubicBezTo>
                    <a:cubicBezTo>
                      <a:pt x="202054" y="476658"/>
                      <a:pt x="184823" y="461570"/>
                      <a:pt x="169735" y="449140"/>
                    </a:cubicBezTo>
                    <a:cubicBezTo>
                      <a:pt x="122158" y="410050"/>
                      <a:pt x="71494" y="364530"/>
                      <a:pt x="5143" y="365558"/>
                    </a:cubicBezTo>
                    <a:cubicBezTo>
                      <a:pt x="4115" y="365558"/>
                      <a:pt x="3343" y="365901"/>
                      <a:pt x="2743" y="366416"/>
                    </a:cubicBezTo>
                    <a:cubicBezTo>
                      <a:pt x="1286" y="366759"/>
                      <a:pt x="0" y="367959"/>
                      <a:pt x="0" y="369930"/>
                    </a:cubicBezTo>
                    <a:cubicBezTo>
                      <a:pt x="1029" y="404649"/>
                      <a:pt x="3514" y="437139"/>
                      <a:pt x="11144" y="471171"/>
                    </a:cubicBezTo>
                    <a:cubicBezTo>
                      <a:pt x="19802" y="509748"/>
                      <a:pt x="31289" y="547210"/>
                      <a:pt x="43805" y="584671"/>
                    </a:cubicBezTo>
                    <a:cubicBezTo>
                      <a:pt x="51263" y="606960"/>
                      <a:pt x="71409" y="609532"/>
                      <a:pt x="92840" y="614418"/>
                    </a:cubicBezTo>
                    <a:cubicBezTo>
                      <a:pt x="129102" y="622733"/>
                      <a:pt x="166135" y="617590"/>
                      <a:pt x="202054" y="610560"/>
                    </a:cubicBezTo>
                    <a:cubicBezTo>
                      <a:pt x="239516" y="603188"/>
                      <a:pt x="275777" y="590586"/>
                      <a:pt x="313153" y="583128"/>
                    </a:cubicBezTo>
                    <a:cubicBezTo>
                      <a:pt x="333384" y="579100"/>
                      <a:pt x="356101" y="579185"/>
                      <a:pt x="373761" y="591358"/>
                    </a:cubicBezTo>
                    <a:cubicBezTo>
                      <a:pt x="404879" y="612789"/>
                      <a:pt x="363903" y="643908"/>
                      <a:pt x="344957" y="651794"/>
                    </a:cubicBezTo>
                    <a:cubicBezTo>
                      <a:pt x="301837" y="669797"/>
                      <a:pt x="255717" y="649051"/>
                      <a:pt x="213026" y="641593"/>
                    </a:cubicBezTo>
                    <a:cubicBezTo>
                      <a:pt x="175479" y="634992"/>
                      <a:pt x="136731" y="634392"/>
                      <a:pt x="98841" y="638078"/>
                    </a:cubicBezTo>
                    <a:cubicBezTo>
                      <a:pt x="97383" y="638249"/>
                      <a:pt x="96355" y="638935"/>
                      <a:pt x="95755" y="639964"/>
                    </a:cubicBezTo>
                    <a:cubicBezTo>
                      <a:pt x="95240" y="640736"/>
                      <a:pt x="94898" y="641679"/>
                      <a:pt x="95069" y="642622"/>
                    </a:cubicBezTo>
                    <a:cubicBezTo>
                      <a:pt x="95155" y="643736"/>
                      <a:pt x="95583" y="644850"/>
                      <a:pt x="96441" y="645622"/>
                    </a:cubicBezTo>
                    <a:cubicBezTo>
                      <a:pt x="114871" y="678626"/>
                      <a:pt x="148904" y="702200"/>
                      <a:pt x="179508" y="723117"/>
                    </a:cubicBezTo>
                    <a:cubicBezTo>
                      <a:pt x="211226" y="744891"/>
                      <a:pt x="246116" y="759036"/>
                      <a:pt x="283664" y="766408"/>
                    </a:cubicBezTo>
                    <a:cubicBezTo>
                      <a:pt x="363560" y="782010"/>
                      <a:pt x="443884" y="736490"/>
                      <a:pt x="496862" y="680169"/>
                    </a:cubicBezTo>
                    <a:cubicBezTo>
                      <a:pt x="536553" y="686598"/>
                      <a:pt x="575300" y="667139"/>
                      <a:pt x="610962" y="652223"/>
                    </a:cubicBezTo>
                    <a:cubicBezTo>
                      <a:pt x="648081" y="636621"/>
                      <a:pt x="679885" y="610389"/>
                      <a:pt x="702087" y="576871"/>
                    </a:cubicBezTo>
                    <a:cubicBezTo>
                      <a:pt x="749322" y="506147"/>
                      <a:pt x="737664" y="401220"/>
                      <a:pt x="691372" y="332383"/>
                    </a:cubicBezTo>
                    <a:close/>
                    <a:moveTo>
                      <a:pt x="347957" y="515406"/>
                    </a:moveTo>
                    <a:cubicBezTo>
                      <a:pt x="330727" y="520807"/>
                      <a:pt x="308181" y="518406"/>
                      <a:pt x="292922" y="508547"/>
                    </a:cubicBezTo>
                    <a:cubicBezTo>
                      <a:pt x="276720" y="498089"/>
                      <a:pt x="275263" y="481887"/>
                      <a:pt x="289322" y="468428"/>
                    </a:cubicBezTo>
                    <a:cubicBezTo>
                      <a:pt x="306638" y="451883"/>
                      <a:pt x="344700" y="451969"/>
                      <a:pt x="359445" y="472114"/>
                    </a:cubicBezTo>
                    <a:cubicBezTo>
                      <a:pt x="359873" y="472286"/>
                      <a:pt x="360216" y="472543"/>
                      <a:pt x="360474" y="473058"/>
                    </a:cubicBezTo>
                    <a:cubicBezTo>
                      <a:pt x="370246" y="489088"/>
                      <a:pt x="367589" y="509148"/>
                      <a:pt x="347957" y="515406"/>
                    </a:cubicBezTo>
                    <a:close/>
                    <a:moveTo>
                      <a:pt x="305781" y="288406"/>
                    </a:moveTo>
                    <a:cubicBezTo>
                      <a:pt x="299523" y="280605"/>
                      <a:pt x="299609" y="266632"/>
                      <a:pt x="300380" y="257202"/>
                    </a:cubicBezTo>
                    <a:cubicBezTo>
                      <a:pt x="300895" y="250172"/>
                      <a:pt x="305953" y="238000"/>
                      <a:pt x="313067" y="232770"/>
                    </a:cubicBezTo>
                    <a:cubicBezTo>
                      <a:pt x="317783" y="231399"/>
                      <a:pt x="322412" y="230542"/>
                      <a:pt x="327212" y="234056"/>
                    </a:cubicBezTo>
                    <a:cubicBezTo>
                      <a:pt x="335527" y="240229"/>
                      <a:pt x="334499" y="255145"/>
                      <a:pt x="333556" y="263974"/>
                    </a:cubicBezTo>
                    <a:cubicBezTo>
                      <a:pt x="332270" y="274776"/>
                      <a:pt x="320268" y="306408"/>
                      <a:pt x="305781" y="288406"/>
                    </a:cubicBezTo>
                    <a:close/>
                    <a:moveTo>
                      <a:pt x="417909" y="470915"/>
                    </a:moveTo>
                    <a:cubicBezTo>
                      <a:pt x="405136" y="473658"/>
                      <a:pt x="397935" y="465171"/>
                      <a:pt x="396735" y="454884"/>
                    </a:cubicBezTo>
                    <a:cubicBezTo>
                      <a:pt x="392792" y="439967"/>
                      <a:pt x="408565" y="418194"/>
                      <a:pt x="421767" y="413993"/>
                    </a:cubicBezTo>
                    <a:cubicBezTo>
                      <a:pt x="436597" y="409278"/>
                      <a:pt x="450485" y="421194"/>
                      <a:pt x="447227" y="436710"/>
                    </a:cubicBezTo>
                    <a:cubicBezTo>
                      <a:pt x="444398" y="450340"/>
                      <a:pt x="432568" y="467743"/>
                      <a:pt x="417909" y="470915"/>
                    </a:cubicBezTo>
                    <a:close/>
                    <a:moveTo>
                      <a:pt x="528838" y="585872"/>
                    </a:moveTo>
                    <a:cubicBezTo>
                      <a:pt x="523523" y="603017"/>
                      <a:pt x="498491" y="604217"/>
                      <a:pt x="484946" y="597187"/>
                    </a:cubicBezTo>
                    <a:cubicBezTo>
                      <a:pt x="478602" y="593930"/>
                      <a:pt x="470716" y="587586"/>
                      <a:pt x="471744" y="579442"/>
                    </a:cubicBezTo>
                    <a:cubicBezTo>
                      <a:pt x="472516" y="573270"/>
                      <a:pt x="475602" y="568555"/>
                      <a:pt x="480231" y="565383"/>
                    </a:cubicBezTo>
                    <a:cubicBezTo>
                      <a:pt x="486832" y="559726"/>
                      <a:pt x="496605" y="556554"/>
                      <a:pt x="504235" y="556640"/>
                    </a:cubicBezTo>
                    <a:cubicBezTo>
                      <a:pt x="520008" y="556982"/>
                      <a:pt x="534152" y="569070"/>
                      <a:pt x="528838" y="585872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4" name="任意多边形: 形状 1633">
                <a:extLst>
                  <a:ext uri="{FF2B5EF4-FFF2-40B4-BE49-F238E27FC236}">
                    <a16:creationId xmlns:a16="http://schemas.microsoft.com/office/drawing/2014/main" id="{09A53CC6-BF14-D1CA-179F-64EDE99D32D8}"/>
                  </a:ext>
                </a:extLst>
              </p:cNvPr>
              <p:cNvSpPr/>
              <p:nvPr/>
            </p:nvSpPr>
            <p:spPr>
              <a:xfrm>
                <a:off x="8571776" y="4040701"/>
                <a:ext cx="582921" cy="737171"/>
              </a:xfrm>
              <a:custGeom>
                <a:avLst/>
                <a:gdLst>
                  <a:gd name="connsiteX0" fmla="*/ 578005 w 582921"/>
                  <a:gd name="connsiteY0" fmla="*/ 431742 h 737171"/>
                  <a:gd name="connsiteX1" fmla="*/ 545344 w 582921"/>
                  <a:gd name="connsiteY1" fmla="*/ 489093 h 737171"/>
                  <a:gd name="connsiteX2" fmla="*/ 470849 w 582921"/>
                  <a:gd name="connsiteY2" fmla="*/ 525355 h 737171"/>
                  <a:gd name="connsiteX3" fmla="*/ 395840 w 582921"/>
                  <a:gd name="connsiteY3" fmla="*/ 565560 h 737171"/>
                  <a:gd name="connsiteX4" fmla="*/ 391039 w 582921"/>
                  <a:gd name="connsiteY4" fmla="*/ 555444 h 737171"/>
                  <a:gd name="connsiteX5" fmla="*/ 349634 w 582921"/>
                  <a:gd name="connsiteY5" fmla="*/ 477006 h 737171"/>
                  <a:gd name="connsiteX6" fmla="*/ 349720 w 582921"/>
                  <a:gd name="connsiteY6" fmla="*/ 476320 h 737171"/>
                  <a:gd name="connsiteX7" fmla="*/ 349634 w 582921"/>
                  <a:gd name="connsiteY7" fmla="*/ 475634 h 737171"/>
                  <a:gd name="connsiteX8" fmla="*/ 349463 w 582921"/>
                  <a:gd name="connsiteY8" fmla="*/ 474348 h 737171"/>
                  <a:gd name="connsiteX9" fmla="*/ 432444 w 582921"/>
                  <a:gd name="connsiteY9" fmla="*/ 357076 h 737171"/>
                  <a:gd name="connsiteX10" fmla="*/ 488252 w 582921"/>
                  <a:gd name="connsiteY10" fmla="*/ 238604 h 737171"/>
                  <a:gd name="connsiteX11" fmla="*/ 483365 w 582921"/>
                  <a:gd name="connsiteY11" fmla="*/ 238347 h 737171"/>
                  <a:gd name="connsiteX12" fmla="*/ 395240 w 582921"/>
                  <a:gd name="connsiteY12" fmla="*/ 379450 h 737171"/>
                  <a:gd name="connsiteX13" fmla="*/ 340890 w 582921"/>
                  <a:gd name="connsiteY13" fmla="*/ 462004 h 737171"/>
                  <a:gd name="connsiteX14" fmla="*/ 289541 w 582921"/>
                  <a:gd name="connsiteY14" fmla="*/ 376965 h 737171"/>
                  <a:gd name="connsiteX15" fmla="*/ 250021 w 582921"/>
                  <a:gd name="connsiteY15" fmla="*/ 310013 h 737171"/>
                  <a:gd name="connsiteX16" fmla="*/ 274882 w 582921"/>
                  <a:gd name="connsiteY16" fmla="*/ 230203 h 737171"/>
                  <a:gd name="connsiteX17" fmla="*/ 302914 w 582921"/>
                  <a:gd name="connsiteY17" fmla="*/ 151251 h 737171"/>
                  <a:gd name="connsiteX18" fmla="*/ 298285 w 582921"/>
                  <a:gd name="connsiteY18" fmla="*/ 150393 h 737171"/>
                  <a:gd name="connsiteX19" fmla="*/ 280883 w 582921"/>
                  <a:gd name="connsiteY19" fmla="*/ 203628 h 737171"/>
                  <a:gd name="connsiteX20" fmla="*/ 256966 w 582921"/>
                  <a:gd name="connsiteY20" fmla="*/ 243405 h 737171"/>
                  <a:gd name="connsiteX21" fmla="*/ 240335 w 582921"/>
                  <a:gd name="connsiteY21" fmla="*/ 292954 h 737171"/>
                  <a:gd name="connsiteX22" fmla="*/ 187185 w 582921"/>
                  <a:gd name="connsiteY22" fmla="*/ 188626 h 737171"/>
                  <a:gd name="connsiteX23" fmla="*/ 171669 w 582921"/>
                  <a:gd name="connsiteY23" fmla="*/ 155708 h 737171"/>
                  <a:gd name="connsiteX24" fmla="*/ 171926 w 582921"/>
                  <a:gd name="connsiteY24" fmla="*/ 153222 h 737171"/>
                  <a:gd name="connsiteX25" fmla="*/ 191900 w 582921"/>
                  <a:gd name="connsiteY25" fmla="*/ 80613 h 737171"/>
                  <a:gd name="connsiteX26" fmla="*/ 196872 w 582921"/>
                  <a:gd name="connsiteY26" fmla="*/ 29521 h 737171"/>
                  <a:gd name="connsiteX27" fmla="*/ 191472 w 582921"/>
                  <a:gd name="connsiteY27" fmla="*/ 29864 h 737171"/>
                  <a:gd name="connsiteX28" fmla="*/ 172012 w 582921"/>
                  <a:gd name="connsiteY28" fmla="*/ 104702 h 737171"/>
                  <a:gd name="connsiteX29" fmla="*/ 162497 w 582921"/>
                  <a:gd name="connsiteY29" fmla="*/ 136677 h 737171"/>
                  <a:gd name="connsiteX30" fmla="*/ 118948 w 582921"/>
                  <a:gd name="connsiteY30" fmla="*/ 2689 h 737171"/>
                  <a:gd name="connsiteX31" fmla="*/ 113119 w 582921"/>
                  <a:gd name="connsiteY31" fmla="*/ 2346 h 737171"/>
                  <a:gd name="connsiteX32" fmla="*/ 151953 w 582921"/>
                  <a:gd name="connsiteY32" fmla="*/ 132048 h 737171"/>
                  <a:gd name="connsiteX33" fmla="*/ 130692 w 582921"/>
                  <a:gd name="connsiteY33" fmla="*/ 121075 h 737171"/>
                  <a:gd name="connsiteX34" fmla="*/ 80629 w 582921"/>
                  <a:gd name="connsiteY34" fmla="*/ 73669 h 737171"/>
                  <a:gd name="connsiteX35" fmla="*/ 76343 w 582921"/>
                  <a:gd name="connsiteY35" fmla="*/ 75898 h 737171"/>
                  <a:gd name="connsiteX36" fmla="*/ 113205 w 582921"/>
                  <a:gd name="connsiteY36" fmla="*/ 120561 h 737171"/>
                  <a:gd name="connsiteX37" fmla="*/ 160868 w 582921"/>
                  <a:gd name="connsiteY37" fmla="*/ 150565 h 737171"/>
                  <a:gd name="connsiteX38" fmla="*/ 164982 w 582921"/>
                  <a:gd name="connsiteY38" fmla="*/ 159652 h 737171"/>
                  <a:gd name="connsiteX39" fmla="*/ 229619 w 582921"/>
                  <a:gd name="connsiteY39" fmla="*/ 291325 h 737171"/>
                  <a:gd name="connsiteX40" fmla="*/ 146637 w 582921"/>
                  <a:gd name="connsiteY40" fmla="*/ 267665 h 737171"/>
                  <a:gd name="connsiteX41" fmla="*/ 67599 w 582921"/>
                  <a:gd name="connsiteY41" fmla="*/ 243234 h 737171"/>
                  <a:gd name="connsiteX42" fmla="*/ 4334 w 582921"/>
                  <a:gd name="connsiteY42" fmla="*/ 203457 h 737171"/>
                  <a:gd name="connsiteX43" fmla="*/ 390 w 582921"/>
                  <a:gd name="connsiteY43" fmla="*/ 206972 h 737171"/>
                  <a:gd name="connsiteX44" fmla="*/ 98974 w 582921"/>
                  <a:gd name="connsiteY44" fmla="*/ 264065 h 737171"/>
                  <a:gd name="connsiteX45" fmla="*/ 175612 w 582921"/>
                  <a:gd name="connsiteY45" fmla="*/ 284038 h 737171"/>
                  <a:gd name="connsiteX46" fmla="*/ 238449 w 582921"/>
                  <a:gd name="connsiteY46" fmla="*/ 311385 h 737171"/>
                  <a:gd name="connsiteX47" fmla="*/ 241621 w 582921"/>
                  <a:gd name="connsiteY47" fmla="*/ 313099 h 737171"/>
                  <a:gd name="connsiteX48" fmla="*/ 260223 w 582921"/>
                  <a:gd name="connsiteY48" fmla="*/ 345332 h 737171"/>
                  <a:gd name="connsiteX49" fmla="*/ 331203 w 582921"/>
                  <a:gd name="connsiteY49" fmla="*/ 462604 h 737171"/>
                  <a:gd name="connsiteX50" fmla="*/ 224047 w 582921"/>
                  <a:gd name="connsiteY50" fmla="*/ 467661 h 737171"/>
                  <a:gd name="connsiteX51" fmla="*/ 128292 w 582921"/>
                  <a:gd name="connsiteY51" fmla="*/ 481549 h 737171"/>
                  <a:gd name="connsiteX52" fmla="*/ 31937 w 582921"/>
                  <a:gd name="connsiteY52" fmla="*/ 452574 h 737171"/>
                  <a:gd name="connsiteX53" fmla="*/ 29280 w 582921"/>
                  <a:gd name="connsiteY53" fmla="*/ 458060 h 737171"/>
                  <a:gd name="connsiteX54" fmla="*/ 169612 w 582921"/>
                  <a:gd name="connsiteY54" fmla="*/ 488578 h 737171"/>
                  <a:gd name="connsiteX55" fmla="*/ 339776 w 582921"/>
                  <a:gd name="connsiteY55" fmla="*/ 477177 h 737171"/>
                  <a:gd name="connsiteX56" fmla="*/ 371751 w 582921"/>
                  <a:gd name="connsiteY56" fmla="*/ 535984 h 737171"/>
                  <a:gd name="connsiteX57" fmla="*/ 386582 w 582921"/>
                  <a:gd name="connsiteY57" fmla="*/ 566588 h 737171"/>
                  <a:gd name="connsiteX58" fmla="*/ 302742 w 582921"/>
                  <a:gd name="connsiteY58" fmla="*/ 606536 h 737171"/>
                  <a:gd name="connsiteX59" fmla="*/ 131807 w 582921"/>
                  <a:gd name="connsiteY59" fmla="*/ 612365 h 737171"/>
                  <a:gd name="connsiteX60" fmla="*/ 128807 w 582921"/>
                  <a:gd name="connsiteY60" fmla="*/ 616995 h 737171"/>
                  <a:gd name="connsiteX61" fmla="*/ 264166 w 582921"/>
                  <a:gd name="connsiteY61" fmla="*/ 634054 h 737171"/>
                  <a:gd name="connsiteX62" fmla="*/ 319459 w 582921"/>
                  <a:gd name="connsiteY62" fmla="*/ 604993 h 737171"/>
                  <a:gd name="connsiteX63" fmla="*/ 392411 w 582921"/>
                  <a:gd name="connsiteY63" fmla="*/ 579019 h 737171"/>
                  <a:gd name="connsiteX64" fmla="*/ 413928 w 582921"/>
                  <a:gd name="connsiteY64" fmla="*/ 626424 h 737171"/>
                  <a:gd name="connsiteX65" fmla="*/ 449589 w 582921"/>
                  <a:gd name="connsiteY65" fmla="*/ 733152 h 737171"/>
                  <a:gd name="connsiteX66" fmla="*/ 458505 w 582921"/>
                  <a:gd name="connsiteY66" fmla="*/ 732552 h 737171"/>
                  <a:gd name="connsiteX67" fmla="*/ 400984 w 582921"/>
                  <a:gd name="connsiteY67" fmla="*/ 576361 h 737171"/>
                  <a:gd name="connsiteX68" fmla="*/ 521341 w 582921"/>
                  <a:gd name="connsiteY68" fmla="*/ 517897 h 737171"/>
                  <a:gd name="connsiteX69" fmla="*/ 582892 w 582921"/>
                  <a:gd name="connsiteY69" fmla="*/ 433457 h 737171"/>
                  <a:gd name="connsiteX70" fmla="*/ 578005 w 582921"/>
                  <a:gd name="connsiteY70" fmla="*/ 431742 h 73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82921" h="737171">
                    <a:moveTo>
                      <a:pt x="578005" y="431742"/>
                    </a:moveTo>
                    <a:cubicBezTo>
                      <a:pt x="570719" y="453517"/>
                      <a:pt x="561118" y="472205"/>
                      <a:pt x="545344" y="489093"/>
                    </a:cubicBezTo>
                    <a:cubicBezTo>
                      <a:pt x="525199" y="510781"/>
                      <a:pt x="498710" y="518668"/>
                      <a:pt x="470849" y="525355"/>
                    </a:cubicBezTo>
                    <a:cubicBezTo>
                      <a:pt x="445903" y="531355"/>
                      <a:pt x="408956" y="540356"/>
                      <a:pt x="395840" y="565560"/>
                    </a:cubicBezTo>
                    <a:cubicBezTo>
                      <a:pt x="394211" y="562216"/>
                      <a:pt x="392582" y="558787"/>
                      <a:pt x="391039" y="555444"/>
                    </a:cubicBezTo>
                    <a:cubicBezTo>
                      <a:pt x="378352" y="528698"/>
                      <a:pt x="364293" y="502637"/>
                      <a:pt x="349634" y="477006"/>
                    </a:cubicBezTo>
                    <a:cubicBezTo>
                      <a:pt x="349634" y="476748"/>
                      <a:pt x="349720" y="476577"/>
                      <a:pt x="349720" y="476320"/>
                    </a:cubicBezTo>
                    <a:cubicBezTo>
                      <a:pt x="349720" y="476063"/>
                      <a:pt x="349634" y="475891"/>
                      <a:pt x="349634" y="475634"/>
                    </a:cubicBezTo>
                    <a:cubicBezTo>
                      <a:pt x="349634" y="475205"/>
                      <a:pt x="349634" y="474777"/>
                      <a:pt x="349463" y="474348"/>
                    </a:cubicBezTo>
                    <a:cubicBezTo>
                      <a:pt x="343633" y="420513"/>
                      <a:pt x="398840" y="389566"/>
                      <a:pt x="432444" y="357076"/>
                    </a:cubicBezTo>
                    <a:cubicBezTo>
                      <a:pt x="462620" y="327930"/>
                      <a:pt x="487480" y="281038"/>
                      <a:pt x="488252" y="238604"/>
                    </a:cubicBezTo>
                    <a:cubicBezTo>
                      <a:pt x="488337" y="235775"/>
                      <a:pt x="483794" y="235604"/>
                      <a:pt x="483365" y="238347"/>
                    </a:cubicBezTo>
                    <a:cubicBezTo>
                      <a:pt x="474364" y="297497"/>
                      <a:pt x="439646" y="341817"/>
                      <a:pt x="395240" y="379450"/>
                    </a:cubicBezTo>
                    <a:cubicBezTo>
                      <a:pt x="369522" y="401224"/>
                      <a:pt x="343033" y="427714"/>
                      <a:pt x="340890" y="462004"/>
                    </a:cubicBezTo>
                    <a:cubicBezTo>
                      <a:pt x="324174" y="433457"/>
                      <a:pt x="306686" y="405254"/>
                      <a:pt x="289541" y="376965"/>
                    </a:cubicBezTo>
                    <a:cubicBezTo>
                      <a:pt x="276082" y="354762"/>
                      <a:pt x="262795" y="332473"/>
                      <a:pt x="250021" y="310013"/>
                    </a:cubicBezTo>
                    <a:cubicBezTo>
                      <a:pt x="246764" y="279324"/>
                      <a:pt x="259194" y="255492"/>
                      <a:pt x="274882" y="230203"/>
                    </a:cubicBezTo>
                    <a:cubicBezTo>
                      <a:pt x="290141" y="205514"/>
                      <a:pt x="301114" y="180569"/>
                      <a:pt x="302914" y="151251"/>
                    </a:cubicBezTo>
                    <a:cubicBezTo>
                      <a:pt x="303085" y="148250"/>
                      <a:pt x="299056" y="147307"/>
                      <a:pt x="298285" y="150393"/>
                    </a:cubicBezTo>
                    <a:cubicBezTo>
                      <a:pt x="293484" y="168653"/>
                      <a:pt x="289198" y="186483"/>
                      <a:pt x="280883" y="203628"/>
                    </a:cubicBezTo>
                    <a:cubicBezTo>
                      <a:pt x="274196" y="217516"/>
                      <a:pt x="264766" y="230118"/>
                      <a:pt x="256966" y="243405"/>
                    </a:cubicBezTo>
                    <a:cubicBezTo>
                      <a:pt x="248050" y="258407"/>
                      <a:pt x="241192" y="275466"/>
                      <a:pt x="240335" y="292954"/>
                    </a:cubicBezTo>
                    <a:cubicBezTo>
                      <a:pt x="221390" y="258921"/>
                      <a:pt x="203388" y="224288"/>
                      <a:pt x="187185" y="188626"/>
                    </a:cubicBezTo>
                    <a:cubicBezTo>
                      <a:pt x="182299" y="177825"/>
                      <a:pt x="176984" y="166767"/>
                      <a:pt x="171669" y="155708"/>
                    </a:cubicBezTo>
                    <a:cubicBezTo>
                      <a:pt x="171926" y="154937"/>
                      <a:pt x="172098" y="154165"/>
                      <a:pt x="171926" y="153222"/>
                    </a:cubicBezTo>
                    <a:cubicBezTo>
                      <a:pt x="166268" y="126905"/>
                      <a:pt x="182813" y="104016"/>
                      <a:pt x="191900" y="80613"/>
                    </a:cubicBezTo>
                    <a:cubicBezTo>
                      <a:pt x="198244" y="64411"/>
                      <a:pt x="198501" y="46580"/>
                      <a:pt x="196872" y="29521"/>
                    </a:cubicBezTo>
                    <a:cubicBezTo>
                      <a:pt x="196529" y="26006"/>
                      <a:pt x="191557" y="26435"/>
                      <a:pt x="191472" y="29864"/>
                    </a:cubicBezTo>
                    <a:cubicBezTo>
                      <a:pt x="190786" y="58325"/>
                      <a:pt x="183756" y="79156"/>
                      <a:pt x="172012" y="104702"/>
                    </a:cubicBezTo>
                    <a:cubicBezTo>
                      <a:pt x="167297" y="114903"/>
                      <a:pt x="163439" y="125704"/>
                      <a:pt x="162497" y="136677"/>
                    </a:cubicBezTo>
                    <a:cubicBezTo>
                      <a:pt x="142008" y="93643"/>
                      <a:pt x="122463" y="48895"/>
                      <a:pt x="118948" y="2689"/>
                    </a:cubicBezTo>
                    <a:cubicBezTo>
                      <a:pt x="118691" y="-568"/>
                      <a:pt x="113462" y="-1083"/>
                      <a:pt x="113119" y="2346"/>
                    </a:cubicBezTo>
                    <a:cubicBezTo>
                      <a:pt x="108747" y="45723"/>
                      <a:pt x="131978" y="91329"/>
                      <a:pt x="151953" y="132048"/>
                    </a:cubicBezTo>
                    <a:cubicBezTo>
                      <a:pt x="145180" y="127676"/>
                      <a:pt x="137379" y="124419"/>
                      <a:pt x="130692" y="121075"/>
                    </a:cubicBezTo>
                    <a:cubicBezTo>
                      <a:pt x="108661" y="110274"/>
                      <a:pt x="95374" y="92529"/>
                      <a:pt x="80629" y="73669"/>
                    </a:cubicBezTo>
                    <a:cubicBezTo>
                      <a:pt x="79000" y="71612"/>
                      <a:pt x="75057" y="73241"/>
                      <a:pt x="76343" y="75898"/>
                    </a:cubicBezTo>
                    <a:cubicBezTo>
                      <a:pt x="85087" y="93815"/>
                      <a:pt x="97431" y="108474"/>
                      <a:pt x="113205" y="120561"/>
                    </a:cubicBezTo>
                    <a:cubicBezTo>
                      <a:pt x="128463" y="132220"/>
                      <a:pt x="146723" y="136763"/>
                      <a:pt x="160868" y="150565"/>
                    </a:cubicBezTo>
                    <a:cubicBezTo>
                      <a:pt x="162325" y="153651"/>
                      <a:pt x="163697" y="156651"/>
                      <a:pt x="164982" y="159652"/>
                    </a:cubicBezTo>
                    <a:cubicBezTo>
                      <a:pt x="184785" y="204657"/>
                      <a:pt x="206216" y="248377"/>
                      <a:pt x="229619" y="291325"/>
                    </a:cubicBezTo>
                    <a:cubicBezTo>
                      <a:pt x="206216" y="276495"/>
                      <a:pt x="169869" y="273409"/>
                      <a:pt x="146637" y="267665"/>
                    </a:cubicBezTo>
                    <a:cubicBezTo>
                      <a:pt x="119891" y="261064"/>
                      <a:pt x="93059" y="254035"/>
                      <a:pt x="67599" y="243234"/>
                    </a:cubicBezTo>
                    <a:cubicBezTo>
                      <a:pt x="43853" y="233204"/>
                      <a:pt x="24822" y="218630"/>
                      <a:pt x="4334" y="203457"/>
                    </a:cubicBezTo>
                    <a:cubicBezTo>
                      <a:pt x="1848" y="201657"/>
                      <a:pt x="-1067" y="204400"/>
                      <a:pt x="390" y="206972"/>
                    </a:cubicBezTo>
                    <a:cubicBezTo>
                      <a:pt x="18736" y="238604"/>
                      <a:pt x="66399" y="253778"/>
                      <a:pt x="98974" y="264065"/>
                    </a:cubicBezTo>
                    <a:cubicBezTo>
                      <a:pt x="124177" y="271951"/>
                      <a:pt x="150066" y="277695"/>
                      <a:pt x="175612" y="284038"/>
                    </a:cubicBezTo>
                    <a:cubicBezTo>
                      <a:pt x="197215" y="289353"/>
                      <a:pt x="224561" y="291925"/>
                      <a:pt x="238449" y="311385"/>
                    </a:cubicBezTo>
                    <a:cubicBezTo>
                      <a:pt x="239306" y="312585"/>
                      <a:pt x="240420" y="313099"/>
                      <a:pt x="241621" y="313099"/>
                    </a:cubicBezTo>
                    <a:cubicBezTo>
                      <a:pt x="247707" y="323901"/>
                      <a:pt x="253879" y="334702"/>
                      <a:pt x="260223" y="345332"/>
                    </a:cubicBezTo>
                    <a:cubicBezTo>
                      <a:pt x="283454" y="384594"/>
                      <a:pt x="308057" y="423256"/>
                      <a:pt x="331203" y="462604"/>
                    </a:cubicBezTo>
                    <a:cubicBezTo>
                      <a:pt x="298456" y="449059"/>
                      <a:pt x="256451" y="459946"/>
                      <a:pt x="224047" y="467661"/>
                    </a:cubicBezTo>
                    <a:cubicBezTo>
                      <a:pt x="191814" y="475377"/>
                      <a:pt x="161639" y="482406"/>
                      <a:pt x="128292" y="481549"/>
                    </a:cubicBezTo>
                    <a:cubicBezTo>
                      <a:pt x="92545" y="480692"/>
                      <a:pt x="64427" y="464404"/>
                      <a:pt x="31937" y="452574"/>
                    </a:cubicBezTo>
                    <a:cubicBezTo>
                      <a:pt x="28251" y="451288"/>
                      <a:pt x="25851" y="456089"/>
                      <a:pt x="29280" y="458060"/>
                    </a:cubicBezTo>
                    <a:cubicBezTo>
                      <a:pt x="73686" y="484035"/>
                      <a:pt x="118348" y="493979"/>
                      <a:pt x="169612" y="488578"/>
                    </a:cubicBezTo>
                    <a:cubicBezTo>
                      <a:pt x="219503" y="483349"/>
                      <a:pt x="293141" y="442973"/>
                      <a:pt x="339776" y="477177"/>
                    </a:cubicBezTo>
                    <a:cubicBezTo>
                      <a:pt x="350920" y="496465"/>
                      <a:pt x="361721" y="516010"/>
                      <a:pt x="371751" y="535984"/>
                    </a:cubicBezTo>
                    <a:cubicBezTo>
                      <a:pt x="376895" y="546100"/>
                      <a:pt x="381781" y="556301"/>
                      <a:pt x="386582" y="566588"/>
                    </a:cubicBezTo>
                    <a:cubicBezTo>
                      <a:pt x="356835" y="557758"/>
                      <a:pt x="324688" y="590248"/>
                      <a:pt x="302742" y="606536"/>
                    </a:cubicBezTo>
                    <a:cubicBezTo>
                      <a:pt x="253793" y="643055"/>
                      <a:pt x="183928" y="636454"/>
                      <a:pt x="131807" y="612365"/>
                    </a:cubicBezTo>
                    <a:cubicBezTo>
                      <a:pt x="128892" y="611080"/>
                      <a:pt x="126406" y="614937"/>
                      <a:pt x="128807" y="616995"/>
                    </a:cubicBezTo>
                    <a:cubicBezTo>
                      <a:pt x="163697" y="647169"/>
                      <a:pt x="222418" y="644598"/>
                      <a:pt x="264166" y="634054"/>
                    </a:cubicBezTo>
                    <a:cubicBezTo>
                      <a:pt x="285255" y="628739"/>
                      <a:pt x="302486" y="618194"/>
                      <a:pt x="319459" y="604993"/>
                    </a:cubicBezTo>
                    <a:cubicBezTo>
                      <a:pt x="337890" y="590677"/>
                      <a:pt x="368151" y="562216"/>
                      <a:pt x="392411" y="579019"/>
                    </a:cubicBezTo>
                    <a:cubicBezTo>
                      <a:pt x="399697" y="594792"/>
                      <a:pt x="406813" y="610651"/>
                      <a:pt x="413928" y="626424"/>
                    </a:cubicBezTo>
                    <a:cubicBezTo>
                      <a:pt x="429358" y="660800"/>
                      <a:pt x="444875" y="695347"/>
                      <a:pt x="449589" y="733152"/>
                    </a:cubicBezTo>
                    <a:cubicBezTo>
                      <a:pt x="450275" y="738895"/>
                      <a:pt x="459276" y="738295"/>
                      <a:pt x="458505" y="732552"/>
                    </a:cubicBezTo>
                    <a:cubicBezTo>
                      <a:pt x="451733" y="677859"/>
                      <a:pt x="425243" y="626081"/>
                      <a:pt x="400984" y="576361"/>
                    </a:cubicBezTo>
                    <a:cubicBezTo>
                      <a:pt x="415900" y="531441"/>
                      <a:pt x="487394" y="537185"/>
                      <a:pt x="521341" y="517897"/>
                    </a:cubicBezTo>
                    <a:cubicBezTo>
                      <a:pt x="552631" y="500066"/>
                      <a:pt x="577234" y="469633"/>
                      <a:pt x="582892" y="433457"/>
                    </a:cubicBezTo>
                    <a:cubicBezTo>
                      <a:pt x="583320" y="430543"/>
                      <a:pt x="578949" y="428828"/>
                      <a:pt x="578005" y="43174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596" name="任意多边形: 形状 1595">
              <a:extLst>
                <a:ext uri="{FF2B5EF4-FFF2-40B4-BE49-F238E27FC236}">
                  <a16:creationId xmlns:a16="http://schemas.microsoft.com/office/drawing/2014/main" id="{6A7436C3-FB52-A7D9-2EBA-3BF959E62D1E}"/>
                </a:ext>
              </a:extLst>
            </p:cNvPr>
            <p:cNvSpPr/>
            <p:nvPr/>
          </p:nvSpPr>
          <p:spPr>
            <a:xfrm>
              <a:off x="8085231" y="6187736"/>
              <a:ext cx="410783" cy="277128"/>
            </a:xfrm>
            <a:custGeom>
              <a:avLst/>
              <a:gdLst>
                <a:gd name="connsiteX0" fmla="*/ 104515 w 410783"/>
                <a:gd name="connsiteY0" fmla="*/ 247639 h 277128"/>
                <a:gd name="connsiteX1" fmla="*/ 106487 w 410783"/>
                <a:gd name="connsiteY1" fmla="*/ 247725 h 277128"/>
                <a:gd name="connsiteX2" fmla="*/ 108545 w 410783"/>
                <a:gd name="connsiteY2" fmla="*/ 242410 h 277128"/>
                <a:gd name="connsiteX3" fmla="*/ 75026 w 410783"/>
                <a:gd name="connsiteY3" fmla="*/ 142712 h 277128"/>
                <a:gd name="connsiteX4" fmla="*/ 54023 w 410783"/>
                <a:gd name="connsiteY4" fmla="*/ 82961 h 277128"/>
                <a:gd name="connsiteX5" fmla="*/ 95257 w 410783"/>
                <a:gd name="connsiteY5" fmla="*/ 121195 h 277128"/>
                <a:gd name="connsiteX6" fmla="*/ 95686 w 410783"/>
                <a:gd name="connsiteY6" fmla="*/ 123252 h 277128"/>
                <a:gd name="connsiteX7" fmla="*/ 149778 w 410783"/>
                <a:gd name="connsiteY7" fmla="*/ 236838 h 277128"/>
                <a:gd name="connsiteX8" fmla="*/ 278623 w 410783"/>
                <a:gd name="connsiteY8" fmla="*/ 277129 h 277128"/>
                <a:gd name="connsiteX9" fmla="*/ 280680 w 410783"/>
                <a:gd name="connsiteY9" fmla="*/ 276100 h 277128"/>
                <a:gd name="connsiteX10" fmla="*/ 281023 w 410783"/>
                <a:gd name="connsiteY10" fmla="*/ 270442 h 277128"/>
                <a:gd name="connsiteX11" fmla="*/ 187069 w 410783"/>
                <a:gd name="connsiteY11" fmla="*/ 203919 h 277128"/>
                <a:gd name="connsiteX12" fmla="*/ 132204 w 410783"/>
                <a:gd name="connsiteY12" fmla="*/ 145369 h 277128"/>
                <a:gd name="connsiteX13" fmla="*/ 189984 w 410783"/>
                <a:gd name="connsiteY13" fmla="*/ 167229 h 277128"/>
                <a:gd name="connsiteX14" fmla="*/ 190412 w 410783"/>
                <a:gd name="connsiteY14" fmla="*/ 167829 h 277128"/>
                <a:gd name="connsiteX15" fmla="*/ 280595 w 410783"/>
                <a:gd name="connsiteY15" fmla="*/ 225779 h 277128"/>
                <a:gd name="connsiteX16" fmla="*/ 406010 w 410783"/>
                <a:gd name="connsiteY16" fmla="*/ 259898 h 277128"/>
                <a:gd name="connsiteX17" fmla="*/ 409097 w 410783"/>
                <a:gd name="connsiteY17" fmla="*/ 259469 h 277128"/>
                <a:gd name="connsiteX18" fmla="*/ 410640 w 410783"/>
                <a:gd name="connsiteY18" fmla="*/ 256812 h 277128"/>
                <a:gd name="connsiteX19" fmla="*/ 192898 w 410783"/>
                <a:gd name="connsiteY19" fmla="*/ 157971 h 277128"/>
                <a:gd name="connsiteX20" fmla="*/ 191269 w 410783"/>
                <a:gd name="connsiteY20" fmla="*/ 158914 h 277128"/>
                <a:gd name="connsiteX21" fmla="*/ 138891 w 410783"/>
                <a:gd name="connsiteY21" fmla="*/ 136711 h 277128"/>
                <a:gd name="connsiteX22" fmla="*/ 201728 w 410783"/>
                <a:gd name="connsiteY22" fmla="*/ 125652 h 277128"/>
                <a:gd name="connsiteX23" fmla="*/ 279051 w 410783"/>
                <a:gd name="connsiteY23" fmla="*/ 121538 h 277128"/>
                <a:gd name="connsiteX24" fmla="*/ 357490 w 410783"/>
                <a:gd name="connsiteY24" fmla="*/ 155142 h 277128"/>
                <a:gd name="connsiteX25" fmla="*/ 361348 w 410783"/>
                <a:gd name="connsiteY25" fmla="*/ 153856 h 277128"/>
                <a:gd name="connsiteX26" fmla="*/ 362291 w 410783"/>
                <a:gd name="connsiteY26" fmla="*/ 149998 h 277128"/>
                <a:gd name="connsiteX27" fmla="*/ 236875 w 410783"/>
                <a:gd name="connsiteY27" fmla="*/ 62216 h 277128"/>
                <a:gd name="connsiteX28" fmla="*/ 170524 w 410783"/>
                <a:gd name="connsiteY28" fmla="*/ 70274 h 277128"/>
                <a:gd name="connsiteX29" fmla="*/ 140177 w 410783"/>
                <a:gd name="connsiteY29" fmla="*/ 84590 h 277128"/>
                <a:gd name="connsiteX30" fmla="*/ 99801 w 410783"/>
                <a:gd name="connsiteY30" fmla="*/ 112879 h 277128"/>
                <a:gd name="connsiteX31" fmla="*/ 84284 w 410783"/>
                <a:gd name="connsiteY31" fmla="*/ 100192 h 277128"/>
                <a:gd name="connsiteX32" fmla="*/ 54967 w 410783"/>
                <a:gd name="connsiteY32" fmla="*/ 72332 h 277128"/>
                <a:gd name="connsiteX33" fmla="*/ 211072 w 410783"/>
                <a:gd name="connsiteY33" fmla="*/ 40527 h 277128"/>
                <a:gd name="connsiteX34" fmla="*/ 212700 w 410783"/>
                <a:gd name="connsiteY34" fmla="*/ 40527 h 277128"/>
                <a:gd name="connsiteX35" fmla="*/ 215529 w 410783"/>
                <a:gd name="connsiteY35" fmla="*/ 35813 h 277128"/>
                <a:gd name="connsiteX36" fmla="*/ 124918 w 410783"/>
                <a:gd name="connsiteY36" fmla="*/ 1694 h 277128"/>
                <a:gd name="connsiteX37" fmla="*/ 80598 w 410783"/>
                <a:gd name="connsiteY37" fmla="*/ 23811 h 277128"/>
                <a:gd name="connsiteX38" fmla="*/ 35764 w 410783"/>
                <a:gd name="connsiteY38" fmla="*/ 53472 h 277128"/>
                <a:gd name="connsiteX39" fmla="*/ 34821 w 410783"/>
                <a:gd name="connsiteY39" fmla="*/ 53900 h 277128"/>
                <a:gd name="connsiteX40" fmla="*/ 6360 w 410783"/>
                <a:gd name="connsiteY40" fmla="*/ 32641 h 277128"/>
                <a:gd name="connsiteX41" fmla="*/ 1989 w 410783"/>
                <a:gd name="connsiteY41" fmla="*/ 40099 h 277128"/>
                <a:gd name="connsiteX42" fmla="*/ 28306 w 410783"/>
                <a:gd name="connsiteY42" fmla="*/ 59644 h 277128"/>
                <a:gd name="connsiteX43" fmla="*/ 28392 w 410783"/>
                <a:gd name="connsiteY43" fmla="*/ 60587 h 277128"/>
                <a:gd name="connsiteX44" fmla="*/ 28306 w 410783"/>
                <a:gd name="connsiteY44" fmla="*/ 171687 h 277128"/>
                <a:gd name="connsiteX45" fmla="*/ 104515 w 410783"/>
                <a:gd name="connsiteY45" fmla="*/ 247639 h 27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0783" h="277128">
                  <a:moveTo>
                    <a:pt x="104515" y="247639"/>
                  </a:moveTo>
                  <a:cubicBezTo>
                    <a:pt x="105201" y="247896"/>
                    <a:pt x="105887" y="247896"/>
                    <a:pt x="106487" y="247725"/>
                  </a:cubicBezTo>
                  <a:cubicBezTo>
                    <a:pt x="108887" y="247468"/>
                    <a:pt x="110773" y="244296"/>
                    <a:pt x="108545" y="242410"/>
                  </a:cubicBezTo>
                  <a:cubicBezTo>
                    <a:pt x="77941" y="216178"/>
                    <a:pt x="79998" y="179316"/>
                    <a:pt x="75026" y="142712"/>
                  </a:cubicBezTo>
                  <a:cubicBezTo>
                    <a:pt x="72026" y="120509"/>
                    <a:pt x="64053" y="101649"/>
                    <a:pt x="54023" y="82961"/>
                  </a:cubicBezTo>
                  <a:cubicBezTo>
                    <a:pt x="67482" y="95992"/>
                    <a:pt x="80769" y="109279"/>
                    <a:pt x="95257" y="121195"/>
                  </a:cubicBezTo>
                  <a:cubicBezTo>
                    <a:pt x="95257" y="121881"/>
                    <a:pt x="95343" y="122566"/>
                    <a:pt x="95686" y="123252"/>
                  </a:cubicBezTo>
                  <a:cubicBezTo>
                    <a:pt x="114717" y="162943"/>
                    <a:pt x="115317" y="205463"/>
                    <a:pt x="149778" y="236838"/>
                  </a:cubicBezTo>
                  <a:cubicBezTo>
                    <a:pt x="182354" y="266499"/>
                    <a:pt x="235846" y="277043"/>
                    <a:pt x="278623" y="277129"/>
                  </a:cubicBezTo>
                  <a:cubicBezTo>
                    <a:pt x="279566" y="277129"/>
                    <a:pt x="280252" y="276700"/>
                    <a:pt x="280680" y="276100"/>
                  </a:cubicBezTo>
                  <a:cubicBezTo>
                    <a:pt x="282738" y="275071"/>
                    <a:pt x="283509" y="271728"/>
                    <a:pt x="281023" y="270442"/>
                  </a:cubicBezTo>
                  <a:cubicBezTo>
                    <a:pt x="244933" y="252011"/>
                    <a:pt x="214587" y="234609"/>
                    <a:pt x="187069" y="203919"/>
                  </a:cubicBezTo>
                  <a:cubicBezTo>
                    <a:pt x="168981" y="183602"/>
                    <a:pt x="151321" y="164057"/>
                    <a:pt x="132204" y="145369"/>
                  </a:cubicBezTo>
                  <a:cubicBezTo>
                    <a:pt x="150550" y="154971"/>
                    <a:pt x="170438" y="162429"/>
                    <a:pt x="189984" y="167229"/>
                  </a:cubicBezTo>
                  <a:cubicBezTo>
                    <a:pt x="190155" y="167401"/>
                    <a:pt x="190240" y="167658"/>
                    <a:pt x="190412" y="167829"/>
                  </a:cubicBezTo>
                  <a:cubicBezTo>
                    <a:pt x="215272" y="196461"/>
                    <a:pt x="244333" y="214550"/>
                    <a:pt x="280595" y="225779"/>
                  </a:cubicBezTo>
                  <a:cubicBezTo>
                    <a:pt x="323114" y="238981"/>
                    <a:pt x="367777" y="233323"/>
                    <a:pt x="406010" y="259898"/>
                  </a:cubicBezTo>
                  <a:cubicBezTo>
                    <a:pt x="407125" y="260669"/>
                    <a:pt x="408325" y="260326"/>
                    <a:pt x="409097" y="259469"/>
                  </a:cubicBezTo>
                  <a:cubicBezTo>
                    <a:pt x="410211" y="259212"/>
                    <a:pt x="411154" y="258183"/>
                    <a:pt x="410640" y="256812"/>
                  </a:cubicBezTo>
                  <a:cubicBezTo>
                    <a:pt x="383465" y="183002"/>
                    <a:pt x="265850" y="133625"/>
                    <a:pt x="192898" y="157971"/>
                  </a:cubicBezTo>
                  <a:cubicBezTo>
                    <a:pt x="192212" y="158142"/>
                    <a:pt x="191698" y="158485"/>
                    <a:pt x="191269" y="158914"/>
                  </a:cubicBezTo>
                  <a:cubicBezTo>
                    <a:pt x="172924" y="151970"/>
                    <a:pt x="155522" y="145026"/>
                    <a:pt x="138891" y="136711"/>
                  </a:cubicBezTo>
                  <a:cubicBezTo>
                    <a:pt x="160237" y="136625"/>
                    <a:pt x="183468" y="129596"/>
                    <a:pt x="201728" y="125652"/>
                  </a:cubicBezTo>
                  <a:cubicBezTo>
                    <a:pt x="227531" y="120166"/>
                    <a:pt x="252820" y="117080"/>
                    <a:pt x="279051" y="121538"/>
                  </a:cubicBezTo>
                  <a:cubicBezTo>
                    <a:pt x="307770" y="126424"/>
                    <a:pt x="332201" y="142112"/>
                    <a:pt x="357490" y="155142"/>
                  </a:cubicBezTo>
                  <a:cubicBezTo>
                    <a:pt x="358947" y="155913"/>
                    <a:pt x="360662" y="155056"/>
                    <a:pt x="361348" y="153856"/>
                  </a:cubicBezTo>
                  <a:cubicBezTo>
                    <a:pt x="362376" y="152999"/>
                    <a:pt x="363062" y="151456"/>
                    <a:pt x="362291" y="149998"/>
                  </a:cubicBezTo>
                  <a:cubicBezTo>
                    <a:pt x="338288" y="107050"/>
                    <a:pt x="286081" y="68817"/>
                    <a:pt x="236875" y="62216"/>
                  </a:cubicBezTo>
                  <a:cubicBezTo>
                    <a:pt x="214758" y="59215"/>
                    <a:pt x="191612" y="64102"/>
                    <a:pt x="170524" y="70274"/>
                  </a:cubicBezTo>
                  <a:cubicBezTo>
                    <a:pt x="159722" y="73446"/>
                    <a:pt x="149778" y="78761"/>
                    <a:pt x="140177" y="84590"/>
                  </a:cubicBezTo>
                  <a:cubicBezTo>
                    <a:pt x="126118" y="93163"/>
                    <a:pt x="115660" y="107393"/>
                    <a:pt x="99801" y="112879"/>
                  </a:cubicBezTo>
                  <a:cubicBezTo>
                    <a:pt x="94572" y="108936"/>
                    <a:pt x="89342" y="104736"/>
                    <a:pt x="84284" y="100192"/>
                  </a:cubicBezTo>
                  <a:cubicBezTo>
                    <a:pt x="74255" y="91191"/>
                    <a:pt x="64654" y="81590"/>
                    <a:pt x="54967" y="72332"/>
                  </a:cubicBezTo>
                  <a:cubicBezTo>
                    <a:pt x="106402" y="83561"/>
                    <a:pt x="156808" y="21497"/>
                    <a:pt x="211072" y="40527"/>
                  </a:cubicBezTo>
                  <a:cubicBezTo>
                    <a:pt x="211672" y="40699"/>
                    <a:pt x="212186" y="40699"/>
                    <a:pt x="212700" y="40527"/>
                  </a:cubicBezTo>
                  <a:cubicBezTo>
                    <a:pt x="215187" y="41556"/>
                    <a:pt x="217415" y="37870"/>
                    <a:pt x="215529" y="35813"/>
                  </a:cubicBezTo>
                  <a:cubicBezTo>
                    <a:pt x="192469" y="10181"/>
                    <a:pt x="159551" y="-5335"/>
                    <a:pt x="124918" y="1694"/>
                  </a:cubicBezTo>
                  <a:cubicBezTo>
                    <a:pt x="108802" y="4952"/>
                    <a:pt x="93886" y="14725"/>
                    <a:pt x="80598" y="23811"/>
                  </a:cubicBezTo>
                  <a:cubicBezTo>
                    <a:pt x="66968" y="33069"/>
                    <a:pt x="52138" y="49700"/>
                    <a:pt x="35764" y="53472"/>
                  </a:cubicBezTo>
                  <a:cubicBezTo>
                    <a:pt x="35421" y="53558"/>
                    <a:pt x="35078" y="53729"/>
                    <a:pt x="34821" y="53900"/>
                  </a:cubicBezTo>
                  <a:cubicBezTo>
                    <a:pt x="25906" y="46186"/>
                    <a:pt x="16562" y="38899"/>
                    <a:pt x="6360" y="32641"/>
                  </a:cubicBezTo>
                  <a:cubicBezTo>
                    <a:pt x="1645" y="29726"/>
                    <a:pt x="-2641" y="37099"/>
                    <a:pt x="1989" y="40099"/>
                  </a:cubicBezTo>
                  <a:cubicBezTo>
                    <a:pt x="11332" y="45928"/>
                    <a:pt x="19991" y="52615"/>
                    <a:pt x="28306" y="59644"/>
                  </a:cubicBezTo>
                  <a:cubicBezTo>
                    <a:pt x="28306" y="59987"/>
                    <a:pt x="28306" y="60245"/>
                    <a:pt x="28392" y="60587"/>
                  </a:cubicBezTo>
                  <a:cubicBezTo>
                    <a:pt x="33707" y="97192"/>
                    <a:pt x="13476" y="136111"/>
                    <a:pt x="28306" y="171687"/>
                  </a:cubicBezTo>
                  <a:cubicBezTo>
                    <a:pt x="42108" y="204262"/>
                    <a:pt x="71854" y="233494"/>
                    <a:pt x="104515" y="247639"/>
                  </a:cubicBezTo>
                  <a:close/>
                </a:path>
              </a:pathLst>
            </a:custGeom>
            <a:solidFill>
              <a:srgbClr val="7CB342"/>
            </a:solidFill>
            <a:ln w="8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597" name="图形 2">
              <a:extLst>
                <a:ext uri="{FF2B5EF4-FFF2-40B4-BE49-F238E27FC236}">
                  <a16:creationId xmlns:a16="http://schemas.microsoft.com/office/drawing/2014/main" id="{52AC6AFB-9DFB-7652-92C9-AC6F866F4BED}"/>
                </a:ext>
              </a:extLst>
            </p:cNvPr>
            <p:cNvGrpSpPr/>
            <p:nvPr/>
          </p:nvGrpSpPr>
          <p:grpSpPr>
            <a:xfrm>
              <a:off x="7970078" y="5651894"/>
              <a:ext cx="576605" cy="633829"/>
              <a:chOff x="7970078" y="5651894"/>
              <a:chExt cx="576605" cy="633829"/>
            </a:xfrm>
          </p:grpSpPr>
          <p:sp>
            <p:nvSpPr>
              <p:cNvPr id="1617" name="任意多边形: 形状 1616">
                <a:extLst>
                  <a:ext uri="{FF2B5EF4-FFF2-40B4-BE49-F238E27FC236}">
                    <a16:creationId xmlns:a16="http://schemas.microsoft.com/office/drawing/2014/main" id="{DBA391D4-0329-C2ED-4B62-557C4B807DAF}"/>
                  </a:ext>
                </a:extLst>
              </p:cNvPr>
              <p:cNvSpPr/>
              <p:nvPr/>
            </p:nvSpPr>
            <p:spPr>
              <a:xfrm>
                <a:off x="7970078" y="5651894"/>
                <a:ext cx="576605" cy="569562"/>
              </a:xfrm>
              <a:custGeom>
                <a:avLst/>
                <a:gdLst>
                  <a:gd name="connsiteX0" fmla="*/ 276676 w 576605"/>
                  <a:gd name="connsiteY0" fmla="*/ 535136 h 569562"/>
                  <a:gd name="connsiteX1" fmla="*/ 334455 w 576605"/>
                  <a:gd name="connsiteY1" fmla="*/ 464413 h 569562"/>
                  <a:gd name="connsiteX2" fmla="*/ 333083 w 576605"/>
                  <a:gd name="connsiteY2" fmla="*/ 456183 h 569562"/>
                  <a:gd name="connsiteX3" fmla="*/ 257131 w 576605"/>
                  <a:gd name="connsiteY3" fmla="*/ 412978 h 569562"/>
                  <a:gd name="connsiteX4" fmla="*/ 324768 w 576605"/>
                  <a:gd name="connsiteY4" fmla="*/ 426780 h 569562"/>
                  <a:gd name="connsiteX5" fmla="*/ 376545 w 576605"/>
                  <a:gd name="connsiteY5" fmla="*/ 412549 h 569562"/>
                  <a:gd name="connsiteX6" fmla="*/ 426095 w 576605"/>
                  <a:gd name="connsiteY6" fmla="*/ 343369 h 569562"/>
                  <a:gd name="connsiteX7" fmla="*/ 496475 w 576605"/>
                  <a:gd name="connsiteY7" fmla="*/ 245385 h 569562"/>
                  <a:gd name="connsiteX8" fmla="*/ 493903 w 576605"/>
                  <a:gd name="connsiteY8" fmla="*/ 236813 h 569562"/>
                  <a:gd name="connsiteX9" fmla="*/ 439468 w 576605"/>
                  <a:gd name="connsiteY9" fmla="*/ 214867 h 569562"/>
                  <a:gd name="connsiteX10" fmla="*/ 429438 w 576605"/>
                  <a:gd name="connsiteY10" fmla="*/ 210238 h 569562"/>
                  <a:gd name="connsiteX11" fmla="*/ 509677 w 576605"/>
                  <a:gd name="connsiteY11" fmla="*/ 196522 h 569562"/>
                  <a:gd name="connsiteX12" fmla="*/ 538652 w 576605"/>
                  <a:gd name="connsiteY12" fmla="*/ 112083 h 569562"/>
                  <a:gd name="connsiteX13" fmla="*/ 576028 w 576605"/>
                  <a:gd name="connsiteY13" fmla="*/ 6984 h 569562"/>
                  <a:gd name="connsiteX14" fmla="*/ 576370 w 576605"/>
                  <a:gd name="connsiteY14" fmla="*/ 5269 h 569562"/>
                  <a:gd name="connsiteX15" fmla="*/ 571827 w 576605"/>
                  <a:gd name="connsiteY15" fmla="*/ 212 h 569562"/>
                  <a:gd name="connsiteX16" fmla="*/ 357686 w 576605"/>
                  <a:gd name="connsiteY16" fmla="*/ 17357 h 569562"/>
                  <a:gd name="connsiteX17" fmla="*/ 345599 w 576605"/>
                  <a:gd name="connsiteY17" fmla="*/ 48218 h 569562"/>
                  <a:gd name="connsiteX18" fmla="*/ 344484 w 576605"/>
                  <a:gd name="connsiteY18" fmla="*/ 127942 h 569562"/>
                  <a:gd name="connsiteX19" fmla="*/ 317824 w 576605"/>
                  <a:gd name="connsiteY19" fmla="*/ 44103 h 569562"/>
                  <a:gd name="connsiteX20" fmla="*/ 309852 w 576605"/>
                  <a:gd name="connsiteY20" fmla="*/ 39817 h 569562"/>
                  <a:gd name="connsiteX21" fmla="*/ 197380 w 576605"/>
                  <a:gd name="connsiteY21" fmla="*/ 110797 h 569562"/>
                  <a:gd name="connsiteX22" fmla="*/ 112941 w 576605"/>
                  <a:gd name="connsiteY22" fmla="*/ 199523 h 569562"/>
                  <a:gd name="connsiteX23" fmla="*/ 100511 w 576605"/>
                  <a:gd name="connsiteY23" fmla="*/ 248986 h 569562"/>
                  <a:gd name="connsiteX24" fmla="*/ 153489 w 576605"/>
                  <a:gd name="connsiteY24" fmla="*/ 321938 h 569562"/>
                  <a:gd name="connsiteX25" fmla="*/ 128457 w 576605"/>
                  <a:gd name="connsiteY25" fmla="*/ 307022 h 569562"/>
                  <a:gd name="connsiteX26" fmla="*/ 71707 w 576605"/>
                  <a:gd name="connsiteY26" fmla="*/ 268017 h 569562"/>
                  <a:gd name="connsiteX27" fmla="*/ 62620 w 576605"/>
                  <a:gd name="connsiteY27" fmla="*/ 270760 h 569562"/>
                  <a:gd name="connsiteX28" fmla="*/ 15472 w 576605"/>
                  <a:gd name="connsiteY28" fmla="*/ 360257 h 569562"/>
                  <a:gd name="connsiteX29" fmla="*/ 1584 w 576605"/>
                  <a:gd name="connsiteY29" fmla="*/ 415721 h 569562"/>
                  <a:gd name="connsiteX30" fmla="*/ 45133 w 576605"/>
                  <a:gd name="connsiteY30" fmla="*/ 488930 h 569562"/>
                  <a:gd name="connsiteX31" fmla="*/ 101283 w 576605"/>
                  <a:gd name="connsiteY31" fmla="*/ 566511 h 569562"/>
                  <a:gd name="connsiteX32" fmla="*/ 103254 w 576605"/>
                  <a:gd name="connsiteY32" fmla="*/ 567969 h 569562"/>
                  <a:gd name="connsiteX33" fmla="*/ 105569 w 576605"/>
                  <a:gd name="connsiteY33" fmla="*/ 568654 h 569562"/>
                  <a:gd name="connsiteX34" fmla="*/ 176635 w 576605"/>
                  <a:gd name="connsiteY34" fmla="*/ 568483 h 569562"/>
                  <a:gd name="connsiteX35" fmla="*/ 239986 w 576605"/>
                  <a:gd name="connsiteY35" fmla="*/ 565654 h 569562"/>
                  <a:gd name="connsiteX36" fmla="*/ 276676 w 576605"/>
                  <a:gd name="connsiteY36" fmla="*/ 535136 h 56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76605" h="569562">
                    <a:moveTo>
                      <a:pt x="276676" y="535136"/>
                    </a:moveTo>
                    <a:cubicBezTo>
                      <a:pt x="293992" y="510190"/>
                      <a:pt x="311737" y="484729"/>
                      <a:pt x="334455" y="464413"/>
                    </a:cubicBezTo>
                    <a:cubicBezTo>
                      <a:pt x="336941" y="462184"/>
                      <a:pt x="335998" y="457555"/>
                      <a:pt x="333083" y="456183"/>
                    </a:cubicBezTo>
                    <a:cubicBezTo>
                      <a:pt x="306594" y="443753"/>
                      <a:pt x="281391" y="429180"/>
                      <a:pt x="257131" y="412978"/>
                    </a:cubicBezTo>
                    <a:cubicBezTo>
                      <a:pt x="279590" y="418036"/>
                      <a:pt x="302050" y="423265"/>
                      <a:pt x="324768" y="426780"/>
                    </a:cubicBezTo>
                    <a:cubicBezTo>
                      <a:pt x="345170" y="429866"/>
                      <a:pt x="361372" y="426351"/>
                      <a:pt x="376545" y="412549"/>
                    </a:cubicBezTo>
                    <a:cubicBezTo>
                      <a:pt x="396605" y="394375"/>
                      <a:pt x="411521" y="365829"/>
                      <a:pt x="426095" y="343369"/>
                    </a:cubicBezTo>
                    <a:cubicBezTo>
                      <a:pt x="448126" y="309507"/>
                      <a:pt x="468443" y="274875"/>
                      <a:pt x="496475" y="245385"/>
                    </a:cubicBezTo>
                    <a:cubicBezTo>
                      <a:pt x="499047" y="242642"/>
                      <a:pt x="497761" y="237499"/>
                      <a:pt x="493903" y="236813"/>
                    </a:cubicBezTo>
                    <a:cubicBezTo>
                      <a:pt x="473929" y="233384"/>
                      <a:pt x="457299" y="223954"/>
                      <a:pt x="439468" y="214867"/>
                    </a:cubicBezTo>
                    <a:cubicBezTo>
                      <a:pt x="436210" y="213153"/>
                      <a:pt x="432781" y="211695"/>
                      <a:pt x="429438" y="210238"/>
                    </a:cubicBezTo>
                    <a:cubicBezTo>
                      <a:pt x="461670" y="216582"/>
                      <a:pt x="497761" y="218125"/>
                      <a:pt x="509677" y="196522"/>
                    </a:cubicBezTo>
                    <a:cubicBezTo>
                      <a:pt x="523821" y="170890"/>
                      <a:pt x="528193" y="139429"/>
                      <a:pt x="538652" y="112083"/>
                    </a:cubicBezTo>
                    <a:cubicBezTo>
                      <a:pt x="551853" y="77450"/>
                      <a:pt x="561712" y="41102"/>
                      <a:pt x="576028" y="6984"/>
                    </a:cubicBezTo>
                    <a:cubicBezTo>
                      <a:pt x="576285" y="6384"/>
                      <a:pt x="576370" y="5784"/>
                      <a:pt x="576370" y="5269"/>
                    </a:cubicBezTo>
                    <a:cubicBezTo>
                      <a:pt x="577314" y="2612"/>
                      <a:pt x="575342" y="-902"/>
                      <a:pt x="571827" y="212"/>
                    </a:cubicBezTo>
                    <a:cubicBezTo>
                      <a:pt x="502990" y="21729"/>
                      <a:pt x="428152" y="10070"/>
                      <a:pt x="357686" y="17357"/>
                    </a:cubicBezTo>
                    <a:cubicBezTo>
                      <a:pt x="344142" y="18728"/>
                      <a:pt x="345856" y="38702"/>
                      <a:pt x="345599" y="48218"/>
                    </a:cubicBezTo>
                    <a:cubicBezTo>
                      <a:pt x="344828" y="75307"/>
                      <a:pt x="340884" y="101539"/>
                      <a:pt x="344484" y="127942"/>
                    </a:cubicBezTo>
                    <a:cubicBezTo>
                      <a:pt x="326225" y="105225"/>
                      <a:pt x="315423" y="71106"/>
                      <a:pt x="317824" y="44103"/>
                    </a:cubicBezTo>
                    <a:cubicBezTo>
                      <a:pt x="318167" y="39988"/>
                      <a:pt x="312938" y="38017"/>
                      <a:pt x="309852" y="39817"/>
                    </a:cubicBezTo>
                    <a:cubicBezTo>
                      <a:pt x="271361" y="62191"/>
                      <a:pt x="232271" y="82936"/>
                      <a:pt x="197380" y="110797"/>
                    </a:cubicBezTo>
                    <a:cubicBezTo>
                      <a:pt x="165662" y="136172"/>
                      <a:pt x="138487" y="168147"/>
                      <a:pt x="112941" y="199523"/>
                    </a:cubicBezTo>
                    <a:cubicBezTo>
                      <a:pt x="99654" y="215896"/>
                      <a:pt x="89024" y="227469"/>
                      <a:pt x="100511" y="248986"/>
                    </a:cubicBezTo>
                    <a:cubicBezTo>
                      <a:pt x="114055" y="274104"/>
                      <a:pt x="132572" y="300164"/>
                      <a:pt x="153489" y="321938"/>
                    </a:cubicBezTo>
                    <a:cubicBezTo>
                      <a:pt x="145088" y="317223"/>
                      <a:pt x="136859" y="311994"/>
                      <a:pt x="128457" y="307022"/>
                    </a:cubicBezTo>
                    <a:cubicBezTo>
                      <a:pt x="108312" y="295106"/>
                      <a:pt x="88681" y="284476"/>
                      <a:pt x="71707" y="268017"/>
                    </a:cubicBezTo>
                    <a:cubicBezTo>
                      <a:pt x="68707" y="265102"/>
                      <a:pt x="63649" y="266902"/>
                      <a:pt x="62620" y="270760"/>
                    </a:cubicBezTo>
                    <a:cubicBezTo>
                      <a:pt x="54048" y="302735"/>
                      <a:pt x="30303" y="330939"/>
                      <a:pt x="15472" y="360257"/>
                    </a:cubicBezTo>
                    <a:cubicBezTo>
                      <a:pt x="6214" y="378516"/>
                      <a:pt x="-3987" y="394976"/>
                      <a:pt x="1584" y="415721"/>
                    </a:cubicBezTo>
                    <a:cubicBezTo>
                      <a:pt x="8614" y="442124"/>
                      <a:pt x="30559" y="466470"/>
                      <a:pt x="45133" y="488930"/>
                    </a:cubicBezTo>
                    <a:cubicBezTo>
                      <a:pt x="62535" y="515762"/>
                      <a:pt x="80537" y="542165"/>
                      <a:pt x="101283" y="566511"/>
                    </a:cubicBezTo>
                    <a:cubicBezTo>
                      <a:pt x="101883" y="567197"/>
                      <a:pt x="102569" y="567626"/>
                      <a:pt x="103254" y="567969"/>
                    </a:cubicBezTo>
                    <a:cubicBezTo>
                      <a:pt x="103940" y="568311"/>
                      <a:pt x="104712" y="568569"/>
                      <a:pt x="105569" y="568654"/>
                    </a:cubicBezTo>
                    <a:cubicBezTo>
                      <a:pt x="129143" y="570626"/>
                      <a:pt x="153060" y="568826"/>
                      <a:pt x="176635" y="568483"/>
                    </a:cubicBezTo>
                    <a:cubicBezTo>
                      <a:pt x="197895" y="568140"/>
                      <a:pt x="218983" y="569597"/>
                      <a:pt x="239986" y="565654"/>
                    </a:cubicBezTo>
                    <a:cubicBezTo>
                      <a:pt x="256616" y="562654"/>
                      <a:pt x="267675" y="548166"/>
                      <a:pt x="276676" y="535136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8" name="任意多边形: 形状 1617">
                <a:extLst>
                  <a:ext uri="{FF2B5EF4-FFF2-40B4-BE49-F238E27FC236}">
                    <a16:creationId xmlns:a16="http://schemas.microsoft.com/office/drawing/2014/main" id="{F24DEC4D-3078-B97B-0CB3-B2690216CE8B}"/>
                  </a:ext>
                </a:extLst>
              </p:cNvPr>
              <p:cNvSpPr/>
              <p:nvPr/>
            </p:nvSpPr>
            <p:spPr>
              <a:xfrm>
                <a:off x="8400330" y="5759930"/>
                <a:ext cx="54790" cy="10478"/>
              </a:xfrm>
              <a:custGeom>
                <a:avLst/>
                <a:gdLst>
                  <a:gd name="connsiteX0" fmla="*/ 52592 w 54790"/>
                  <a:gd name="connsiteY0" fmla="*/ 1303 h 10478"/>
                  <a:gd name="connsiteX1" fmla="*/ 3901 w 54790"/>
                  <a:gd name="connsiteY1" fmla="*/ 2160 h 10478"/>
                  <a:gd name="connsiteX2" fmla="*/ 4072 w 54790"/>
                  <a:gd name="connsiteY2" fmla="*/ 10476 h 10478"/>
                  <a:gd name="connsiteX3" fmla="*/ 52678 w 54790"/>
                  <a:gd name="connsiteY3" fmla="*/ 6876 h 10478"/>
                  <a:gd name="connsiteX4" fmla="*/ 52592 w 54790"/>
                  <a:gd name="connsiteY4" fmla="*/ 1303 h 1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790" h="10478">
                    <a:moveTo>
                      <a:pt x="52592" y="1303"/>
                    </a:moveTo>
                    <a:cubicBezTo>
                      <a:pt x="36904" y="-926"/>
                      <a:pt x="19588" y="-68"/>
                      <a:pt x="3901" y="2160"/>
                    </a:cubicBezTo>
                    <a:cubicBezTo>
                      <a:pt x="-1243" y="2846"/>
                      <a:pt x="-1414" y="10648"/>
                      <a:pt x="4072" y="10476"/>
                    </a:cubicBezTo>
                    <a:cubicBezTo>
                      <a:pt x="20103" y="9962"/>
                      <a:pt x="36904" y="9447"/>
                      <a:pt x="52678" y="6876"/>
                    </a:cubicBezTo>
                    <a:cubicBezTo>
                      <a:pt x="55592" y="6447"/>
                      <a:pt x="55421" y="1732"/>
                      <a:pt x="52592" y="130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9" name="任意多边形: 形状 1618">
                <a:extLst>
                  <a:ext uri="{FF2B5EF4-FFF2-40B4-BE49-F238E27FC236}">
                    <a16:creationId xmlns:a16="http://schemas.microsoft.com/office/drawing/2014/main" id="{54491D1F-4A54-A560-DB8B-7913C3EE9A65}"/>
                  </a:ext>
                </a:extLst>
              </p:cNvPr>
              <p:cNvSpPr/>
              <p:nvPr/>
            </p:nvSpPr>
            <p:spPr>
              <a:xfrm>
                <a:off x="8379646" y="5779795"/>
                <a:ext cx="59012" cy="12059"/>
              </a:xfrm>
              <a:custGeom>
                <a:avLst/>
                <a:gdLst>
                  <a:gd name="connsiteX0" fmla="*/ 56646 w 59012"/>
                  <a:gd name="connsiteY0" fmla="*/ 5099 h 12059"/>
                  <a:gd name="connsiteX1" fmla="*/ 5296 w 59012"/>
                  <a:gd name="connsiteY1" fmla="*/ 41 h 12059"/>
                  <a:gd name="connsiteX2" fmla="*/ 3239 w 59012"/>
                  <a:gd name="connsiteY2" fmla="*/ 8442 h 12059"/>
                  <a:gd name="connsiteX3" fmla="*/ 55960 w 59012"/>
                  <a:gd name="connsiteY3" fmla="*/ 11271 h 12059"/>
                  <a:gd name="connsiteX4" fmla="*/ 56646 w 59012"/>
                  <a:gd name="connsiteY4" fmla="*/ 5099 h 1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12" h="12059">
                    <a:moveTo>
                      <a:pt x="56646" y="5099"/>
                    </a:moveTo>
                    <a:cubicBezTo>
                      <a:pt x="39586" y="2870"/>
                      <a:pt x="22356" y="2270"/>
                      <a:pt x="5296" y="41"/>
                    </a:cubicBezTo>
                    <a:cubicBezTo>
                      <a:pt x="-104" y="-645"/>
                      <a:pt x="-2333" y="7499"/>
                      <a:pt x="3239" y="8442"/>
                    </a:cubicBezTo>
                    <a:cubicBezTo>
                      <a:pt x="20213" y="11442"/>
                      <a:pt x="38815" y="13157"/>
                      <a:pt x="55960" y="11271"/>
                    </a:cubicBezTo>
                    <a:cubicBezTo>
                      <a:pt x="59303" y="11014"/>
                      <a:pt x="60418" y="5613"/>
                      <a:pt x="56646" y="509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0" name="任意多边形: 形状 1619">
                <a:extLst>
                  <a:ext uri="{FF2B5EF4-FFF2-40B4-BE49-F238E27FC236}">
                    <a16:creationId xmlns:a16="http://schemas.microsoft.com/office/drawing/2014/main" id="{43DFE612-75DE-2C95-7829-371154FD2CEB}"/>
                  </a:ext>
                </a:extLst>
              </p:cNvPr>
              <p:cNvSpPr/>
              <p:nvPr/>
            </p:nvSpPr>
            <p:spPr>
              <a:xfrm>
                <a:off x="8242024" y="5914401"/>
                <a:ext cx="120169" cy="28537"/>
              </a:xfrm>
              <a:custGeom>
                <a:avLst/>
                <a:gdLst>
                  <a:gd name="connsiteX0" fmla="*/ 116944 w 120169"/>
                  <a:gd name="connsiteY0" fmla="*/ 23 h 28537"/>
                  <a:gd name="connsiteX1" fmla="*/ 4387 w 120169"/>
                  <a:gd name="connsiteY1" fmla="*/ 18540 h 28537"/>
                  <a:gd name="connsiteX2" fmla="*/ 4559 w 120169"/>
                  <a:gd name="connsiteY2" fmla="*/ 27798 h 28537"/>
                  <a:gd name="connsiteX3" fmla="*/ 117887 w 120169"/>
                  <a:gd name="connsiteY3" fmla="*/ 6453 h 28537"/>
                  <a:gd name="connsiteX4" fmla="*/ 116944 w 120169"/>
                  <a:gd name="connsiteY4" fmla="*/ 23 h 2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69" h="28537">
                    <a:moveTo>
                      <a:pt x="116944" y="23"/>
                    </a:moveTo>
                    <a:cubicBezTo>
                      <a:pt x="78711" y="4481"/>
                      <a:pt x="43564" y="17854"/>
                      <a:pt x="4387" y="18540"/>
                    </a:cubicBezTo>
                    <a:cubicBezTo>
                      <a:pt x="-1785" y="18626"/>
                      <a:pt x="-1185" y="27198"/>
                      <a:pt x="4559" y="27798"/>
                    </a:cubicBezTo>
                    <a:cubicBezTo>
                      <a:pt x="41420" y="31742"/>
                      <a:pt x="83597" y="19226"/>
                      <a:pt x="117887" y="6453"/>
                    </a:cubicBezTo>
                    <a:cubicBezTo>
                      <a:pt x="121230" y="5167"/>
                      <a:pt x="120888" y="-405"/>
                      <a:pt x="116944" y="2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1" name="任意多边形: 形状 1620">
                <a:extLst>
                  <a:ext uri="{FF2B5EF4-FFF2-40B4-BE49-F238E27FC236}">
                    <a16:creationId xmlns:a16="http://schemas.microsoft.com/office/drawing/2014/main" id="{CB76C921-8ACE-F5A8-6C06-24C122B5FF8C}"/>
                  </a:ext>
                </a:extLst>
              </p:cNvPr>
              <p:cNvSpPr/>
              <p:nvPr/>
            </p:nvSpPr>
            <p:spPr>
              <a:xfrm>
                <a:off x="8220072" y="5956660"/>
                <a:ext cx="80348" cy="14014"/>
              </a:xfrm>
              <a:custGeom>
                <a:avLst/>
                <a:gdLst>
                  <a:gd name="connsiteX0" fmla="*/ 77603 w 80348"/>
                  <a:gd name="connsiteY0" fmla="*/ 27 h 14014"/>
                  <a:gd name="connsiteX1" fmla="*/ 41513 w 80348"/>
                  <a:gd name="connsiteY1" fmla="*/ 3713 h 14014"/>
                  <a:gd name="connsiteX2" fmla="*/ 3965 w 80348"/>
                  <a:gd name="connsiteY2" fmla="*/ 5085 h 14014"/>
                  <a:gd name="connsiteX3" fmla="*/ 4137 w 80348"/>
                  <a:gd name="connsiteY3" fmla="*/ 13486 h 14014"/>
                  <a:gd name="connsiteX4" fmla="*/ 78374 w 80348"/>
                  <a:gd name="connsiteY4" fmla="*/ 5599 h 14014"/>
                  <a:gd name="connsiteX5" fmla="*/ 77603 w 80348"/>
                  <a:gd name="connsiteY5" fmla="*/ 27 h 14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348" h="14014">
                    <a:moveTo>
                      <a:pt x="77603" y="27"/>
                    </a:moveTo>
                    <a:cubicBezTo>
                      <a:pt x="65601" y="1485"/>
                      <a:pt x="53685" y="3113"/>
                      <a:pt x="41513" y="3713"/>
                    </a:cubicBezTo>
                    <a:cubicBezTo>
                      <a:pt x="29082" y="4227"/>
                      <a:pt x="16309" y="3285"/>
                      <a:pt x="3965" y="5085"/>
                    </a:cubicBezTo>
                    <a:cubicBezTo>
                      <a:pt x="-1350" y="5856"/>
                      <a:pt x="-1350" y="13143"/>
                      <a:pt x="4137" y="13486"/>
                    </a:cubicBezTo>
                    <a:cubicBezTo>
                      <a:pt x="27197" y="14686"/>
                      <a:pt x="56772" y="14515"/>
                      <a:pt x="78374" y="5599"/>
                    </a:cubicBezTo>
                    <a:cubicBezTo>
                      <a:pt x="81203" y="4399"/>
                      <a:pt x="81032" y="-402"/>
                      <a:pt x="77603" y="2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2" name="任意多边形: 形状 1621">
                <a:extLst>
                  <a:ext uri="{FF2B5EF4-FFF2-40B4-BE49-F238E27FC236}">
                    <a16:creationId xmlns:a16="http://schemas.microsoft.com/office/drawing/2014/main" id="{D100B649-F7BB-1C64-6410-6B9C6615B712}"/>
                  </a:ext>
                </a:extLst>
              </p:cNvPr>
              <p:cNvSpPr/>
              <p:nvPr/>
            </p:nvSpPr>
            <p:spPr>
              <a:xfrm>
                <a:off x="8195864" y="5994418"/>
                <a:ext cx="71883" cy="12313"/>
              </a:xfrm>
              <a:custGeom>
                <a:avLst/>
                <a:gdLst>
                  <a:gd name="connsiteX0" fmla="*/ 68721 w 71883"/>
                  <a:gd name="connsiteY0" fmla="*/ 74 h 12313"/>
                  <a:gd name="connsiteX1" fmla="*/ 38374 w 71883"/>
                  <a:gd name="connsiteY1" fmla="*/ 1960 h 12313"/>
                  <a:gd name="connsiteX2" fmla="*/ 3656 w 71883"/>
                  <a:gd name="connsiteY2" fmla="*/ 2646 h 12313"/>
                  <a:gd name="connsiteX3" fmla="*/ 2884 w 71883"/>
                  <a:gd name="connsiteY3" fmla="*/ 10275 h 12313"/>
                  <a:gd name="connsiteX4" fmla="*/ 34774 w 71883"/>
                  <a:gd name="connsiteY4" fmla="*/ 11390 h 12313"/>
                  <a:gd name="connsiteX5" fmla="*/ 69664 w 71883"/>
                  <a:gd name="connsiteY5" fmla="*/ 6332 h 12313"/>
                  <a:gd name="connsiteX6" fmla="*/ 68721 w 71883"/>
                  <a:gd name="connsiteY6" fmla="*/ 74 h 12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883" h="12313">
                    <a:moveTo>
                      <a:pt x="68721" y="74"/>
                    </a:moveTo>
                    <a:cubicBezTo>
                      <a:pt x="58691" y="-355"/>
                      <a:pt x="48404" y="1188"/>
                      <a:pt x="38374" y="1960"/>
                    </a:cubicBezTo>
                    <a:cubicBezTo>
                      <a:pt x="26887" y="2903"/>
                      <a:pt x="14971" y="1274"/>
                      <a:pt x="3656" y="2646"/>
                    </a:cubicBezTo>
                    <a:cubicBezTo>
                      <a:pt x="-716" y="3160"/>
                      <a:pt x="-1402" y="8818"/>
                      <a:pt x="2884" y="10275"/>
                    </a:cubicBezTo>
                    <a:cubicBezTo>
                      <a:pt x="12828" y="13533"/>
                      <a:pt x="24487" y="12075"/>
                      <a:pt x="34774" y="11390"/>
                    </a:cubicBezTo>
                    <a:cubicBezTo>
                      <a:pt x="46347" y="10532"/>
                      <a:pt x="58520" y="9332"/>
                      <a:pt x="69664" y="6332"/>
                    </a:cubicBezTo>
                    <a:cubicBezTo>
                      <a:pt x="73264" y="5303"/>
                      <a:pt x="72150" y="245"/>
                      <a:pt x="68721" y="7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3" name="任意多边形: 形状 1622">
                <a:extLst>
                  <a:ext uri="{FF2B5EF4-FFF2-40B4-BE49-F238E27FC236}">
                    <a16:creationId xmlns:a16="http://schemas.microsoft.com/office/drawing/2014/main" id="{11E96E72-C75B-0826-74A0-72AB386BD125}"/>
                  </a:ext>
                </a:extLst>
              </p:cNvPr>
              <p:cNvSpPr/>
              <p:nvPr/>
            </p:nvSpPr>
            <p:spPr>
              <a:xfrm>
                <a:off x="8116255" y="6113271"/>
                <a:ext cx="75620" cy="29438"/>
              </a:xfrm>
              <a:custGeom>
                <a:avLst/>
                <a:gdLst>
                  <a:gd name="connsiteX0" fmla="*/ 74264 w 75620"/>
                  <a:gd name="connsiteY0" fmla="*/ 5950 h 29438"/>
                  <a:gd name="connsiteX1" fmla="*/ 71777 w 75620"/>
                  <a:gd name="connsiteY1" fmla="*/ 207 h 29438"/>
                  <a:gd name="connsiteX2" fmla="*/ 37916 w 75620"/>
                  <a:gd name="connsiteY2" fmla="*/ 13065 h 29438"/>
                  <a:gd name="connsiteX3" fmla="*/ 2597 w 75620"/>
                  <a:gd name="connsiteY3" fmla="*/ 22152 h 29438"/>
                  <a:gd name="connsiteX4" fmla="*/ 3712 w 75620"/>
                  <a:gd name="connsiteY4" fmla="*/ 29439 h 29438"/>
                  <a:gd name="connsiteX5" fmla="*/ 74264 w 75620"/>
                  <a:gd name="connsiteY5" fmla="*/ 5950 h 2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20" h="29438">
                    <a:moveTo>
                      <a:pt x="74264" y="5950"/>
                    </a:moveTo>
                    <a:cubicBezTo>
                      <a:pt x="77007" y="3979"/>
                      <a:pt x="75292" y="-1079"/>
                      <a:pt x="71777" y="207"/>
                    </a:cubicBezTo>
                    <a:cubicBezTo>
                      <a:pt x="60462" y="4407"/>
                      <a:pt x="49489" y="9465"/>
                      <a:pt x="37916" y="13065"/>
                    </a:cubicBezTo>
                    <a:cubicBezTo>
                      <a:pt x="26343" y="16666"/>
                      <a:pt x="13999" y="18123"/>
                      <a:pt x="2597" y="22152"/>
                    </a:cubicBezTo>
                    <a:cubicBezTo>
                      <a:pt x="-1346" y="23524"/>
                      <a:pt x="-660" y="29439"/>
                      <a:pt x="3712" y="29439"/>
                    </a:cubicBezTo>
                    <a:cubicBezTo>
                      <a:pt x="26601" y="29010"/>
                      <a:pt x="55661" y="19580"/>
                      <a:pt x="74264" y="595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4" name="任意多边形: 形状 1623">
                <a:extLst>
                  <a:ext uri="{FF2B5EF4-FFF2-40B4-BE49-F238E27FC236}">
                    <a16:creationId xmlns:a16="http://schemas.microsoft.com/office/drawing/2014/main" id="{C54E7ED4-2322-EC07-FC3C-BD98BE056479}"/>
                  </a:ext>
                </a:extLst>
              </p:cNvPr>
              <p:cNvSpPr/>
              <p:nvPr/>
            </p:nvSpPr>
            <p:spPr>
              <a:xfrm>
                <a:off x="8100281" y="6147314"/>
                <a:ext cx="58427" cy="23857"/>
              </a:xfrm>
              <a:custGeom>
                <a:avLst/>
                <a:gdLst>
                  <a:gd name="connsiteX0" fmla="*/ 57234 w 58427"/>
                  <a:gd name="connsiteY0" fmla="*/ 5254 h 23857"/>
                  <a:gd name="connsiteX1" fmla="*/ 55005 w 58427"/>
                  <a:gd name="connsiteY1" fmla="*/ 196 h 23857"/>
                  <a:gd name="connsiteX2" fmla="*/ 31259 w 58427"/>
                  <a:gd name="connsiteY2" fmla="*/ 9283 h 23857"/>
                  <a:gd name="connsiteX3" fmla="*/ 2541 w 58427"/>
                  <a:gd name="connsiteY3" fmla="*/ 16655 h 23857"/>
                  <a:gd name="connsiteX4" fmla="*/ 3655 w 58427"/>
                  <a:gd name="connsiteY4" fmla="*/ 23857 h 23857"/>
                  <a:gd name="connsiteX5" fmla="*/ 57234 w 58427"/>
                  <a:gd name="connsiteY5" fmla="*/ 5254 h 2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427" h="23857">
                    <a:moveTo>
                      <a:pt x="57234" y="5254"/>
                    </a:moveTo>
                    <a:cubicBezTo>
                      <a:pt x="59720" y="3626"/>
                      <a:pt x="58005" y="-1004"/>
                      <a:pt x="55005" y="196"/>
                    </a:cubicBezTo>
                    <a:cubicBezTo>
                      <a:pt x="47204" y="3454"/>
                      <a:pt x="39317" y="6626"/>
                      <a:pt x="31259" y="9283"/>
                    </a:cubicBezTo>
                    <a:cubicBezTo>
                      <a:pt x="21829" y="12455"/>
                      <a:pt x="11971" y="13741"/>
                      <a:pt x="2541" y="16655"/>
                    </a:cubicBezTo>
                    <a:cubicBezTo>
                      <a:pt x="-1402" y="17941"/>
                      <a:pt x="-545" y="23942"/>
                      <a:pt x="3655" y="23857"/>
                    </a:cubicBezTo>
                    <a:cubicBezTo>
                      <a:pt x="21915" y="23599"/>
                      <a:pt x="42232" y="15198"/>
                      <a:pt x="57234" y="5254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5" name="任意多边形: 形状 1624">
                <a:extLst>
                  <a:ext uri="{FF2B5EF4-FFF2-40B4-BE49-F238E27FC236}">
                    <a16:creationId xmlns:a16="http://schemas.microsoft.com/office/drawing/2014/main" id="{222835FF-0643-183A-6C93-114749A48B48}"/>
                  </a:ext>
                </a:extLst>
              </p:cNvPr>
              <p:cNvSpPr/>
              <p:nvPr/>
            </p:nvSpPr>
            <p:spPr>
              <a:xfrm>
                <a:off x="8397763" y="5726310"/>
                <a:ext cx="18587" cy="40855"/>
              </a:xfrm>
              <a:custGeom>
                <a:avLst/>
                <a:gdLst>
                  <a:gd name="connsiteX0" fmla="*/ 11954 w 18587"/>
                  <a:gd name="connsiteY0" fmla="*/ 23179 h 40855"/>
                  <a:gd name="connsiteX1" fmla="*/ 18469 w 18587"/>
                  <a:gd name="connsiteY1" fmla="*/ 3806 h 40855"/>
                  <a:gd name="connsiteX2" fmla="*/ 13840 w 18587"/>
                  <a:gd name="connsiteY2" fmla="*/ 462 h 40855"/>
                  <a:gd name="connsiteX3" fmla="*/ 3981 w 18587"/>
                  <a:gd name="connsiteY3" fmla="*/ 17779 h 40855"/>
                  <a:gd name="connsiteX4" fmla="*/ 1067 w 18587"/>
                  <a:gd name="connsiteY4" fmla="*/ 29180 h 40855"/>
                  <a:gd name="connsiteX5" fmla="*/ 553 w 18587"/>
                  <a:gd name="connsiteY5" fmla="*/ 38353 h 40855"/>
                  <a:gd name="connsiteX6" fmla="*/ 6553 w 18587"/>
                  <a:gd name="connsiteY6" fmla="*/ 39810 h 40855"/>
                  <a:gd name="connsiteX7" fmla="*/ 11954 w 18587"/>
                  <a:gd name="connsiteY7" fmla="*/ 23179 h 40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87" h="40855">
                    <a:moveTo>
                      <a:pt x="11954" y="23179"/>
                    </a:moveTo>
                    <a:cubicBezTo>
                      <a:pt x="13583" y="16493"/>
                      <a:pt x="16497" y="10407"/>
                      <a:pt x="18469" y="3806"/>
                    </a:cubicBezTo>
                    <a:cubicBezTo>
                      <a:pt x="19241" y="1234"/>
                      <a:pt x="16069" y="-995"/>
                      <a:pt x="13840" y="462"/>
                    </a:cubicBezTo>
                    <a:cubicBezTo>
                      <a:pt x="8096" y="4234"/>
                      <a:pt x="5953" y="11607"/>
                      <a:pt x="3981" y="17779"/>
                    </a:cubicBezTo>
                    <a:cubicBezTo>
                      <a:pt x="2781" y="21465"/>
                      <a:pt x="2010" y="25323"/>
                      <a:pt x="1067" y="29180"/>
                    </a:cubicBezTo>
                    <a:cubicBezTo>
                      <a:pt x="381" y="32352"/>
                      <a:pt x="-648" y="35266"/>
                      <a:pt x="553" y="38353"/>
                    </a:cubicBezTo>
                    <a:cubicBezTo>
                      <a:pt x="1581" y="40925"/>
                      <a:pt x="4410" y="41696"/>
                      <a:pt x="6553" y="39810"/>
                    </a:cubicBezTo>
                    <a:cubicBezTo>
                      <a:pt x="10582" y="36038"/>
                      <a:pt x="10668" y="28237"/>
                      <a:pt x="11954" y="2317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6" name="任意多边形: 形状 1625">
                <a:extLst>
                  <a:ext uri="{FF2B5EF4-FFF2-40B4-BE49-F238E27FC236}">
                    <a16:creationId xmlns:a16="http://schemas.microsoft.com/office/drawing/2014/main" id="{167E308D-08A9-D211-6389-70B599DB02A0}"/>
                  </a:ext>
                </a:extLst>
              </p:cNvPr>
              <p:cNvSpPr/>
              <p:nvPr/>
            </p:nvSpPr>
            <p:spPr>
              <a:xfrm>
                <a:off x="8375775" y="5728827"/>
                <a:ext cx="11202" cy="58150"/>
              </a:xfrm>
              <a:custGeom>
                <a:avLst/>
                <a:gdLst>
                  <a:gd name="connsiteX0" fmla="*/ 8139 w 11202"/>
                  <a:gd name="connsiteY0" fmla="*/ 55209 h 58150"/>
                  <a:gd name="connsiteX1" fmla="*/ 10111 w 11202"/>
                  <a:gd name="connsiteY1" fmla="*/ 31550 h 58150"/>
                  <a:gd name="connsiteX2" fmla="*/ 11054 w 11202"/>
                  <a:gd name="connsiteY2" fmla="*/ 2660 h 58150"/>
                  <a:gd name="connsiteX3" fmla="*/ 5653 w 11202"/>
                  <a:gd name="connsiteY3" fmla="*/ 2060 h 58150"/>
                  <a:gd name="connsiteX4" fmla="*/ 1453 w 11202"/>
                  <a:gd name="connsiteY4" fmla="*/ 28549 h 58150"/>
                  <a:gd name="connsiteX5" fmla="*/ 681 w 11202"/>
                  <a:gd name="connsiteY5" fmla="*/ 55467 h 58150"/>
                  <a:gd name="connsiteX6" fmla="*/ 8139 w 11202"/>
                  <a:gd name="connsiteY6" fmla="*/ 55209 h 5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02" h="58150">
                    <a:moveTo>
                      <a:pt x="8139" y="55209"/>
                    </a:moveTo>
                    <a:cubicBezTo>
                      <a:pt x="10368" y="47751"/>
                      <a:pt x="9682" y="39264"/>
                      <a:pt x="10111" y="31550"/>
                    </a:cubicBezTo>
                    <a:cubicBezTo>
                      <a:pt x="10625" y="21948"/>
                      <a:pt x="11568" y="12347"/>
                      <a:pt x="11054" y="2660"/>
                    </a:cubicBezTo>
                    <a:cubicBezTo>
                      <a:pt x="10883" y="-597"/>
                      <a:pt x="6511" y="-941"/>
                      <a:pt x="5653" y="2060"/>
                    </a:cubicBezTo>
                    <a:cubicBezTo>
                      <a:pt x="3081" y="10718"/>
                      <a:pt x="2224" y="19548"/>
                      <a:pt x="1453" y="28549"/>
                    </a:cubicBezTo>
                    <a:cubicBezTo>
                      <a:pt x="767" y="37293"/>
                      <a:pt x="-947" y="46808"/>
                      <a:pt x="681" y="55467"/>
                    </a:cubicBezTo>
                    <a:cubicBezTo>
                      <a:pt x="1453" y="59495"/>
                      <a:pt x="7197" y="58638"/>
                      <a:pt x="8139" y="55209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7" name="任意多边形: 形状 1626">
                <a:extLst>
                  <a:ext uri="{FF2B5EF4-FFF2-40B4-BE49-F238E27FC236}">
                    <a16:creationId xmlns:a16="http://schemas.microsoft.com/office/drawing/2014/main" id="{0C17B45B-DB77-D7BF-8BE3-3A4F838AE337}"/>
                  </a:ext>
                </a:extLst>
              </p:cNvPr>
              <p:cNvSpPr/>
              <p:nvPr/>
            </p:nvSpPr>
            <p:spPr>
              <a:xfrm>
                <a:off x="8266235" y="5835623"/>
                <a:ext cx="10881" cy="63940"/>
              </a:xfrm>
              <a:custGeom>
                <a:avLst/>
                <a:gdLst>
                  <a:gd name="connsiteX0" fmla="*/ 10351 w 10881"/>
                  <a:gd name="connsiteY0" fmla="*/ 59085 h 63940"/>
                  <a:gd name="connsiteX1" fmla="*/ 10180 w 10881"/>
                  <a:gd name="connsiteY1" fmla="*/ 31053 h 63940"/>
                  <a:gd name="connsiteX2" fmla="*/ 9408 w 10881"/>
                  <a:gd name="connsiteY2" fmla="*/ 2164 h 63940"/>
                  <a:gd name="connsiteX3" fmla="*/ 3836 w 10881"/>
                  <a:gd name="connsiteY3" fmla="*/ 1563 h 63940"/>
                  <a:gd name="connsiteX4" fmla="*/ 407 w 10881"/>
                  <a:gd name="connsiteY4" fmla="*/ 27709 h 63940"/>
                  <a:gd name="connsiteX5" fmla="*/ 493 w 10881"/>
                  <a:gd name="connsiteY5" fmla="*/ 59342 h 63940"/>
                  <a:gd name="connsiteX6" fmla="*/ 10351 w 10881"/>
                  <a:gd name="connsiteY6" fmla="*/ 59085 h 6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1" h="63940">
                    <a:moveTo>
                      <a:pt x="10351" y="59085"/>
                    </a:moveTo>
                    <a:cubicBezTo>
                      <a:pt x="10265" y="49741"/>
                      <a:pt x="10008" y="40397"/>
                      <a:pt x="10180" y="31053"/>
                    </a:cubicBezTo>
                    <a:cubicBezTo>
                      <a:pt x="10351" y="21623"/>
                      <a:pt x="12066" y="11250"/>
                      <a:pt x="9408" y="2164"/>
                    </a:cubicBezTo>
                    <a:cubicBezTo>
                      <a:pt x="8722" y="-236"/>
                      <a:pt x="4865" y="-922"/>
                      <a:pt x="3836" y="1563"/>
                    </a:cubicBezTo>
                    <a:cubicBezTo>
                      <a:pt x="321" y="9707"/>
                      <a:pt x="836" y="19052"/>
                      <a:pt x="407" y="27709"/>
                    </a:cubicBezTo>
                    <a:cubicBezTo>
                      <a:pt x="-107" y="38168"/>
                      <a:pt x="-193" y="48798"/>
                      <a:pt x="493" y="59342"/>
                    </a:cubicBezTo>
                    <a:cubicBezTo>
                      <a:pt x="1007" y="65600"/>
                      <a:pt x="10437" y="65429"/>
                      <a:pt x="10351" y="5908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8" name="任意多边形: 形状 1627">
                <a:extLst>
                  <a:ext uri="{FF2B5EF4-FFF2-40B4-BE49-F238E27FC236}">
                    <a16:creationId xmlns:a16="http://schemas.microsoft.com/office/drawing/2014/main" id="{CC4DC87E-5EC1-2F5B-748D-F2789AE5D80A}"/>
                  </a:ext>
                </a:extLst>
              </p:cNvPr>
              <p:cNvSpPr/>
              <p:nvPr/>
            </p:nvSpPr>
            <p:spPr>
              <a:xfrm>
                <a:off x="8234939" y="5864804"/>
                <a:ext cx="14884" cy="69764"/>
              </a:xfrm>
              <a:custGeom>
                <a:avLst/>
                <a:gdLst>
                  <a:gd name="connsiteX0" fmla="*/ 11901 w 14884"/>
                  <a:gd name="connsiteY0" fmla="*/ 67880 h 69764"/>
                  <a:gd name="connsiteX1" fmla="*/ 13186 w 14884"/>
                  <a:gd name="connsiteY1" fmla="*/ 36590 h 69764"/>
                  <a:gd name="connsiteX2" fmla="*/ 6671 w 14884"/>
                  <a:gd name="connsiteY2" fmla="*/ 2300 h 69764"/>
                  <a:gd name="connsiteX3" fmla="*/ 327 w 14884"/>
                  <a:gd name="connsiteY3" fmla="*/ 2472 h 69764"/>
                  <a:gd name="connsiteX4" fmla="*/ 3156 w 14884"/>
                  <a:gd name="connsiteY4" fmla="*/ 33333 h 69764"/>
                  <a:gd name="connsiteX5" fmla="*/ 5042 w 14884"/>
                  <a:gd name="connsiteY5" fmla="*/ 67194 h 69764"/>
                  <a:gd name="connsiteX6" fmla="*/ 11901 w 14884"/>
                  <a:gd name="connsiteY6" fmla="*/ 67880 h 6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84" h="69764">
                    <a:moveTo>
                      <a:pt x="11901" y="67880"/>
                    </a:moveTo>
                    <a:cubicBezTo>
                      <a:pt x="16958" y="59136"/>
                      <a:pt x="14301" y="46106"/>
                      <a:pt x="13186" y="36590"/>
                    </a:cubicBezTo>
                    <a:cubicBezTo>
                      <a:pt x="11901" y="25532"/>
                      <a:pt x="10957" y="12587"/>
                      <a:pt x="6671" y="2300"/>
                    </a:cubicBezTo>
                    <a:cubicBezTo>
                      <a:pt x="5556" y="-358"/>
                      <a:pt x="842" y="-1215"/>
                      <a:pt x="327" y="2472"/>
                    </a:cubicBezTo>
                    <a:cubicBezTo>
                      <a:pt x="-958" y="12501"/>
                      <a:pt x="1870" y="23303"/>
                      <a:pt x="3156" y="33333"/>
                    </a:cubicBezTo>
                    <a:cubicBezTo>
                      <a:pt x="4614" y="44305"/>
                      <a:pt x="2470" y="56650"/>
                      <a:pt x="5042" y="67194"/>
                    </a:cubicBezTo>
                    <a:cubicBezTo>
                      <a:pt x="5900" y="70451"/>
                      <a:pt x="10357" y="70537"/>
                      <a:pt x="11901" y="6788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9" name="任意多边形: 形状 1628">
                <a:extLst>
                  <a:ext uri="{FF2B5EF4-FFF2-40B4-BE49-F238E27FC236}">
                    <a16:creationId xmlns:a16="http://schemas.microsoft.com/office/drawing/2014/main" id="{5E987FAD-2AEA-4B61-2421-C88C2FA8D7A1}"/>
                  </a:ext>
                </a:extLst>
              </p:cNvPr>
              <p:cNvSpPr/>
              <p:nvPr/>
            </p:nvSpPr>
            <p:spPr>
              <a:xfrm>
                <a:off x="8113910" y="6017741"/>
                <a:ext cx="22530" cy="89303"/>
              </a:xfrm>
              <a:custGeom>
                <a:avLst/>
                <a:gdLst>
                  <a:gd name="connsiteX0" fmla="*/ 22431 w 22530"/>
                  <a:gd name="connsiteY0" fmla="*/ 83221 h 89303"/>
                  <a:gd name="connsiteX1" fmla="*/ 12315 w 22530"/>
                  <a:gd name="connsiteY1" fmla="*/ 38987 h 89303"/>
                  <a:gd name="connsiteX2" fmla="*/ 6228 w 22530"/>
                  <a:gd name="connsiteY2" fmla="*/ 1524 h 89303"/>
                  <a:gd name="connsiteX3" fmla="*/ 399 w 22530"/>
                  <a:gd name="connsiteY3" fmla="*/ 3239 h 89303"/>
                  <a:gd name="connsiteX4" fmla="*/ 13858 w 22530"/>
                  <a:gd name="connsiteY4" fmla="*/ 86907 h 89303"/>
                  <a:gd name="connsiteX5" fmla="*/ 22431 w 22530"/>
                  <a:gd name="connsiteY5" fmla="*/ 83221 h 8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30" h="89303">
                    <a:moveTo>
                      <a:pt x="22431" y="83221"/>
                    </a:moveTo>
                    <a:cubicBezTo>
                      <a:pt x="19345" y="68390"/>
                      <a:pt x="15144" y="53903"/>
                      <a:pt x="12315" y="38987"/>
                    </a:cubicBezTo>
                    <a:cubicBezTo>
                      <a:pt x="10000" y="26813"/>
                      <a:pt x="12229" y="12669"/>
                      <a:pt x="6228" y="1524"/>
                    </a:cubicBezTo>
                    <a:cubicBezTo>
                      <a:pt x="4600" y="-1476"/>
                      <a:pt x="656" y="410"/>
                      <a:pt x="399" y="3239"/>
                    </a:cubicBezTo>
                    <a:cubicBezTo>
                      <a:pt x="-1315" y="30585"/>
                      <a:pt x="2371" y="61875"/>
                      <a:pt x="13858" y="86907"/>
                    </a:cubicBezTo>
                    <a:cubicBezTo>
                      <a:pt x="16258" y="92050"/>
                      <a:pt x="23459" y="88021"/>
                      <a:pt x="22431" y="8322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0" name="任意多边形: 形状 1629">
                <a:extLst>
                  <a:ext uri="{FF2B5EF4-FFF2-40B4-BE49-F238E27FC236}">
                    <a16:creationId xmlns:a16="http://schemas.microsoft.com/office/drawing/2014/main" id="{AF9185F4-36DD-7A4F-6B09-3F893FCEB26D}"/>
                  </a:ext>
                </a:extLst>
              </p:cNvPr>
              <p:cNvSpPr/>
              <p:nvPr/>
            </p:nvSpPr>
            <p:spPr>
              <a:xfrm>
                <a:off x="8086326" y="6047323"/>
                <a:ext cx="30051" cy="98506"/>
              </a:xfrm>
              <a:custGeom>
                <a:avLst/>
                <a:gdLst>
                  <a:gd name="connsiteX0" fmla="*/ 30040 w 30051"/>
                  <a:gd name="connsiteY0" fmla="*/ 94186 h 98506"/>
                  <a:gd name="connsiteX1" fmla="*/ 21639 w 30051"/>
                  <a:gd name="connsiteY1" fmla="*/ 49953 h 98506"/>
                  <a:gd name="connsiteX2" fmla="*/ 6123 w 30051"/>
                  <a:gd name="connsiteY2" fmla="*/ 1518 h 98506"/>
                  <a:gd name="connsiteX3" fmla="*/ 37 w 30051"/>
                  <a:gd name="connsiteY3" fmla="*/ 3318 h 98506"/>
                  <a:gd name="connsiteX4" fmla="*/ 10666 w 30051"/>
                  <a:gd name="connsiteY4" fmla="*/ 46438 h 98506"/>
                  <a:gd name="connsiteX5" fmla="*/ 21554 w 30051"/>
                  <a:gd name="connsiteY5" fmla="*/ 95473 h 98506"/>
                  <a:gd name="connsiteX6" fmla="*/ 30040 w 30051"/>
                  <a:gd name="connsiteY6" fmla="*/ 94186 h 98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051" h="98506">
                    <a:moveTo>
                      <a:pt x="30040" y="94186"/>
                    </a:moveTo>
                    <a:cubicBezTo>
                      <a:pt x="29012" y="79270"/>
                      <a:pt x="24983" y="64440"/>
                      <a:pt x="21639" y="49953"/>
                    </a:cubicBezTo>
                    <a:cubicBezTo>
                      <a:pt x="17953" y="33750"/>
                      <a:pt x="14438" y="16091"/>
                      <a:pt x="6123" y="1518"/>
                    </a:cubicBezTo>
                    <a:cubicBezTo>
                      <a:pt x="4580" y="-1225"/>
                      <a:pt x="-478" y="-25"/>
                      <a:pt x="37" y="3318"/>
                    </a:cubicBezTo>
                    <a:cubicBezTo>
                      <a:pt x="2008" y="17892"/>
                      <a:pt x="7066" y="32122"/>
                      <a:pt x="10666" y="46438"/>
                    </a:cubicBezTo>
                    <a:cubicBezTo>
                      <a:pt x="14610" y="62640"/>
                      <a:pt x="16667" y="79528"/>
                      <a:pt x="21554" y="95473"/>
                    </a:cubicBezTo>
                    <a:cubicBezTo>
                      <a:pt x="23011" y="100102"/>
                      <a:pt x="30383" y="99244"/>
                      <a:pt x="30040" y="9418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1" name="任意多边形: 形状 1630">
                <a:extLst>
                  <a:ext uri="{FF2B5EF4-FFF2-40B4-BE49-F238E27FC236}">
                    <a16:creationId xmlns:a16="http://schemas.microsoft.com/office/drawing/2014/main" id="{82458DA1-A976-95AB-A222-AA02236CBB28}"/>
                  </a:ext>
                </a:extLst>
              </p:cNvPr>
              <p:cNvSpPr/>
              <p:nvPr/>
            </p:nvSpPr>
            <p:spPr>
              <a:xfrm>
                <a:off x="8070291" y="6095483"/>
                <a:ext cx="27150" cy="82520"/>
              </a:xfrm>
              <a:custGeom>
                <a:avLst/>
                <a:gdLst>
                  <a:gd name="connsiteX0" fmla="*/ 26873 w 27150"/>
                  <a:gd name="connsiteY0" fmla="*/ 79546 h 82520"/>
                  <a:gd name="connsiteX1" fmla="*/ 18815 w 27150"/>
                  <a:gd name="connsiteY1" fmla="*/ 41741 h 82520"/>
                  <a:gd name="connsiteX2" fmla="*/ 4842 w 27150"/>
                  <a:gd name="connsiteY2" fmla="*/ 850 h 82520"/>
                  <a:gd name="connsiteX3" fmla="*/ 41 w 27150"/>
                  <a:gd name="connsiteY3" fmla="*/ 3764 h 82520"/>
                  <a:gd name="connsiteX4" fmla="*/ 19244 w 27150"/>
                  <a:gd name="connsiteY4" fmla="*/ 79631 h 82520"/>
                  <a:gd name="connsiteX5" fmla="*/ 26873 w 27150"/>
                  <a:gd name="connsiteY5" fmla="*/ 79546 h 82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50" h="82520">
                    <a:moveTo>
                      <a:pt x="26873" y="79546"/>
                    </a:moveTo>
                    <a:cubicBezTo>
                      <a:pt x="28502" y="66858"/>
                      <a:pt x="22587" y="53742"/>
                      <a:pt x="18815" y="41741"/>
                    </a:cubicBezTo>
                    <a:cubicBezTo>
                      <a:pt x="14700" y="28539"/>
                      <a:pt x="14786" y="11051"/>
                      <a:pt x="4842" y="850"/>
                    </a:cubicBezTo>
                    <a:cubicBezTo>
                      <a:pt x="2613" y="-1379"/>
                      <a:pt x="-387" y="1193"/>
                      <a:pt x="41" y="3764"/>
                    </a:cubicBezTo>
                    <a:cubicBezTo>
                      <a:pt x="4242" y="28625"/>
                      <a:pt x="10157" y="56142"/>
                      <a:pt x="19244" y="79631"/>
                    </a:cubicBezTo>
                    <a:cubicBezTo>
                      <a:pt x="20444" y="83060"/>
                      <a:pt x="26273" y="83918"/>
                      <a:pt x="26873" y="7954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2" name="任意多边形: 形状 1631">
                <a:extLst>
                  <a:ext uri="{FF2B5EF4-FFF2-40B4-BE49-F238E27FC236}">
                    <a16:creationId xmlns:a16="http://schemas.microsoft.com/office/drawing/2014/main" id="{1B6B187A-9939-3EA7-8797-88F1D914490B}"/>
                  </a:ext>
                </a:extLst>
              </p:cNvPr>
              <p:cNvSpPr/>
              <p:nvPr/>
            </p:nvSpPr>
            <p:spPr>
              <a:xfrm>
                <a:off x="8040429" y="5707714"/>
                <a:ext cx="439826" cy="578009"/>
              </a:xfrm>
              <a:custGeom>
                <a:avLst/>
                <a:gdLst>
                  <a:gd name="connsiteX0" fmla="*/ 10186 w 439826"/>
                  <a:gd name="connsiteY0" fmla="*/ 574385 h 578009"/>
                  <a:gd name="connsiteX1" fmla="*/ 42333 w 439826"/>
                  <a:gd name="connsiteY1" fmla="*/ 504176 h 578009"/>
                  <a:gd name="connsiteX2" fmla="*/ 84167 w 439826"/>
                  <a:gd name="connsiteY2" fmla="*/ 427795 h 578009"/>
                  <a:gd name="connsiteX3" fmla="*/ 181979 w 439826"/>
                  <a:gd name="connsiteY3" fmla="*/ 263889 h 578009"/>
                  <a:gd name="connsiteX4" fmla="*/ 297537 w 439826"/>
                  <a:gd name="connsiteY4" fmla="*/ 122700 h 578009"/>
                  <a:gd name="connsiteX5" fmla="*/ 371517 w 439826"/>
                  <a:gd name="connsiteY5" fmla="*/ 58578 h 578009"/>
                  <a:gd name="connsiteX6" fmla="*/ 438468 w 439826"/>
                  <a:gd name="connsiteY6" fmla="*/ 6028 h 578009"/>
                  <a:gd name="connsiteX7" fmla="*/ 435982 w 439826"/>
                  <a:gd name="connsiteY7" fmla="*/ 284 h 578009"/>
                  <a:gd name="connsiteX8" fmla="*/ 374432 w 439826"/>
                  <a:gd name="connsiteY8" fmla="*/ 44261 h 578009"/>
                  <a:gd name="connsiteX9" fmla="*/ 304652 w 439826"/>
                  <a:gd name="connsiteY9" fmla="*/ 102383 h 578009"/>
                  <a:gd name="connsiteX10" fmla="*/ 174607 w 439826"/>
                  <a:gd name="connsiteY10" fmla="*/ 256945 h 578009"/>
                  <a:gd name="connsiteX11" fmla="*/ 79709 w 439826"/>
                  <a:gd name="connsiteY11" fmla="*/ 414336 h 578009"/>
                  <a:gd name="connsiteX12" fmla="*/ 33418 w 439826"/>
                  <a:gd name="connsiteY12" fmla="*/ 499375 h 578009"/>
                  <a:gd name="connsiteX13" fmla="*/ 242 w 439826"/>
                  <a:gd name="connsiteY13" fmla="*/ 571984 h 578009"/>
                  <a:gd name="connsiteX14" fmla="*/ 10186 w 439826"/>
                  <a:gd name="connsiteY14" fmla="*/ 574385 h 578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9826" h="578009">
                    <a:moveTo>
                      <a:pt x="10186" y="574385"/>
                    </a:moveTo>
                    <a:cubicBezTo>
                      <a:pt x="19102" y="547981"/>
                      <a:pt x="30160" y="527064"/>
                      <a:pt x="42333" y="504176"/>
                    </a:cubicBezTo>
                    <a:cubicBezTo>
                      <a:pt x="56049" y="478630"/>
                      <a:pt x="70451" y="453341"/>
                      <a:pt x="84167" y="427795"/>
                    </a:cubicBezTo>
                    <a:cubicBezTo>
                      <a:pt x="114514" y="371216"/>
                      <a:pt x="143403" y="315495"/>
                      <a:pt x="181979" y="263889"/>
                    </a:cubicBezTo>
                    <a:cubicBezTo>
                      <a:pt x="217984" y="215711"/>
                      <a:pt x="255703" y="165819"/>
                      <a:pt x="297537" y="122700"/>
                    </a:cubicBezTo>
                    <a:cubicBezTo>
                      <a:pt x="320339" y="99211"/>
                      <a:pt x="346143" y="79065"/>
                      <a:pt x="371517" y="58578"/>
                    </a:cubicBezTo>
                    <a:cubicBezTo>
                      <a:pt x="392520" y="41604"/>
                      <a:pt x="416008" y="22401"/>
                      <a:pt x="438468" y="6028"/>
                    </a:cubicBezTo>
                    <a:cubicBezTo>
                      <a:pt x="441469" y="3885"/>
                      <a:pt x="438983" y="-1259"/>
                      <a:pt x="435982" y="284"/>
                    </a:cubicBezTo>
                    <a:cubicBezTo>
                      <a:pt x="420038" y="8428"/>
                      <a:pt x="392434" y="29774"/>
                      <a:pt x="374432" y="44261"/>
                    </a:cubicBezTo>
                    <a:cubicBezTo>
                      <a:pt x="350857" y="63378"/>
                      <a:pt x="327026" y="81895"/>
                      <a:pt x="304652" y="102383"/>
                    </a:cubicBezTo>
                    <a:cubicBezTo>
                      <a:pt x="255703" y="147389"/>
                      <a:pt x="214984" y="204395"/>
                      <a:pt x="174607" y="256945"/>
                    </a:cubicBezTo>
                    <a:cubicBezTo>
                      <a:pt x="137145" y="305722"/>
                      <a:pt x="107141" y="359558"/>
                      <a:pt x="79709" y="414336"/>
                    </a:cubicBezTo>
                    <a:cubicBezTo>
                      <a:pt x="65222" y="443226"/>
                      <a:pt x="48248" y="470657"/>
                      <a:pt x="33418" y="499375"/>
                    </a:cubicBezTo>
                    <a:cubicBezTo>
                      <a:pt x="20988" y="523292"/>
                      <a:pt x="9072" y="543523"/>
                      <a:pt x="242" y="571984"/>
                    </a:cubicBezTo>
                    <a:cubicBezTo>
                      <a:pt x="-1644" y="578243"/>
                      <a:pt x="8043" y="580557"/>
                      <a:pt x="10186" y="574385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8" name="图形 2">
              <a:extLst>
                <a:ext uri="{FF2B5EF4-FFF2-40B4-BE49-F238E27FC236}">
                  <a16:creationId xmlns:a16="http://schemas.microsoft.com/office/drawing/2014/main" id="{54EC87ED-6414-A2C9-1B16-12ADB7890594}"/>
                </a:ext>
              </a:extLst>
            </p:cNvPr>
            <p:cNvGrpSpPr/>
            <p:nvPr/>
          </p:nvGrpSpPr>
          <p:grpSpPr>
            <a:xfrm>
              <a:off x="7237243" y="5794198"/>
              <a:ext cx="937519" cy="659212"/>
              <a:chOff x="7237243" y="5794198"/>
              <a:chExt cx="937519" cy="659212"/>
            </a:xfrm>
          </p:grpSpPr>
          <p:sp>
            <p:nvSpPr>
              <p:cNvPr id="1615" name="任意多边形: 形状 1614">
                <a:extLst>
                  <a:ext uri="{FF2B5EF4-FFF2-40B4-BE49-F238E27FC236}">
                    <a16:creationId xmlns:a16="http://schemas.microsoft.com/office/drawing/2014/main" id="{0CCF2D3C-CC02-AADB-579E-3137AAB7405D}"/>
                  </a:ext>
                </a:extLst>
              </p:cNvPr>
              <p:cNvSpPr/>
              <p:nvPr/>
            </p:nvSpPr>
            <p:spPr>
              <a:xfrm>
                <a:off x="7281185" y="5794198"/>
                <a:ext cx="893577" cy="659212"/>
              </a:xfrm>
              <a:custGeom>
                <a:avLst/>
                <a:gdLst>
                  <a:gd name="connsiteX0" fmla="*/ 120663 w 893577"/>
                  <a:gd name="connsiteY0" fmla="*/ 58162 h 659212"/>
                  <a:gd name="connsiteX1" fmla="*/ 75486 w 893577"/>
                  <a:gd name="connsiteY1" fmla="*/ 227040 h 659212"/>
                  <a:gd name="connsiteX2" fmla="*/ 82687 w 893577"/>
                  <a:gd name="connsiteY2" fmla="*/ 246328 h 659212"/>
                  <a:gd name="connsiteX3" fmla="*/ 35881 w 893577"/>
                  <a:gd name="connsiteY3" fmla="*/ 289362 h 659212"/>
                  <a:gd name="connsiteX4" fmla="*/ 29623 w 893577"/>
                  <a:gd name="connsiteY4" fmla="*/ 468185 h 659212"/>
                  <a:gd name="connsiteX5" fmla="*/ 87488 w 893577"/>
                  <a:gd name="connsiteY5" fmla="*/ 486101 h 659212"/>
                  <a:gd name="connsiteX6" fmla="*/ 134036 w 893577"/>
                  <a:gd name="connsiteY6" fmla="*/ 428322 h 659212"/>
                  <a:gd name="connsiteX7" fmla="*/ 143380 w 893577"/>
                  <a:gd name="connsiteY7" fmla="*/ 438095 h 659212"/>
                  <a:gd name="connsiteX8" fmla="*/ 129578 w 893577"/>
                  <a:gd name="connsiteY8" fmla="*/ 456526 h 659212"/>
                  <a:gd name="connsiteX9" fmla="*/ 114491 w 893577"/>
                  <a:gd name="connsiteY9" fmla="*/ 482243 h 659212"/>
                  <a:gd name="connsiteX10" fmla="*/ 133179 w 893577"/>
                  <a:gd name="connsiteY10" fmla="*/ 553138 h 659212"/>
                  <a:gd name="connsiteX11" fmla="*/ 222161 w 893577"/>
                  <a:gd name="connsiteY11" fmla="*/ 614860 h 659212"/>
                  <a:gd name="connsiteX12" fmla="*/ 298199 w 893577"/>
                  <a:gd name="connsiteY12" fmla="*/ 642378 h 659212"/>
                  <a:gd name="connsiteX13" fmla="*/ 322460 w 893577"/>
                  <a:gd name="connsiteY13" fmla="*/ 591372 h 659212"/>
                  <a:gd name="connsiteX14" fmla="*/ 318088 w 893577"/>
                  <a:gd name="connsiteY14" fmla="*/ 553652 h 659212"/>
                  <a:gd name="connsiteX15" fmla="*/ 315688 w 893577"/>
                  <a:gd name="connsiteY15" fmla="*/ 532821 h 659212"/>
                  <a:gd name="connsiteX16" fmla="*/ 325717 w 893577"/>
                  <a:gd name="connsiteY16" fmla="*/ 512419 h 659212"/>
                  <a:gd name="connsiteX17" fmla="*/ 394897 w 893577"/>
                  <a:gd name="connsiteY17" fmla="*/ 644178 h 659212"/>
                  <a:gd name="connsiteX18" fmla="*/ 451819 w 893577"/>
                  <a:gd name="connsiteY18" fmla="*/ 651379 h 659212"/>
                  <a:gd name="connsiteX19" fmla="*/ 510454 w 893577"/>
                  <a:gd name="connsiteY19" fmla="*/ 655836 h 659212"/>
                  <a:gd name="connsiteX20" fmla="*/ 577663 w 893577"/>
                  <a:gd name="connsiteY20" fmla="*/ 653265 h 659212"/>
                  <a:gd name="connsiteX21" fmla="*/ 582464 w 893577"/>
                  <a:gd name="connsiteY21" fmla="*/ 608688 h 659212"/>
                  <a:gd name="connsiteX22" fmla="*/ 537115 w 893577"/>
                  <a:gd name="connsiteY22" fmla="*/ 520905 h 659212"/>
                  <a:gd name="connsiteX23" fmla="*/ 586407 w 893577"/>
                  <a:gd name="connsiteY23" fmla="*/ 560339 h 659212"/>
                  <a:gd name="connsiteX24" fmla="*/ 641099 w 893577"/>
                  <a:gd name="connsiteY24" fmla="*/ 592915 h 659212"/>
                  <a:gd name="connsiteX25" fmla="*/ 739340 w 893577"/>
                  <a:gd name="connsiteY25" fmla="*/ 569340 h 659212"/>
                  <a:gd name="connsiteX26" fmla="*/ 781174 w 893577"/>
                  <a:gd name="connsiteY26" fmla="*/ 473586 h 659212"/>
                  <a:gd name="connsiteX27" fmla="*/ 708908 w 893577"/>
                  <a:gd name="connsiteY27" fmla="*/ 450782 h 659212"/>
                  <a:gd name="connsiteX28" fmla="*/ 678819 w 893577"/>
                  <a:gd name="connsiteY28" fmla="*/ 441953 h 659212"/>
                  <a:gd name="connsiteX29" fmla="*/ 670246 w 893577"/>
                  <a:gd name="connsiteY29" fmla="*/ 426437 h 659212"/>
                  <a:gd name="connsiteX30" fmla="*/ 845296 w 893577"/>
                  <a:gd name="connsiteY30" fmla="*/ 421807 h 659212"/>
                  <a:gd name="connsiteX31" fmla="*/ 879586 w 893577"/>
                  <a:gd name="connsiteY31" fmla="*/ 266131 h 659212"/>
                  <a:gd name="connsiteX32" fmla="*/ 758371 w 893577"/>
                  <a:gd name="connsiteY32" fmla="*/ 190179 h 659212"/>
                  <a:gd name="connsiteX33" fmla="*/ 721595 w 893577"/>
                  <a:gd name="connsiteY33" fmla="*/ 211353 h 659212"/>
                  <a:gd name="connsiteX34" fmla="*/ 700936 w 893577"/>
                  <a:gd name="connsiteY34" fmla="*/ 224983 h 659212"/>
                  <a:gd name="connsiteX35" fmla="*/ 680019 w 893577"/>
                  <a:gd name="connsiteY35" fmla="*/ 235184 h 659212"/>
                  <a:gd name="connsiteX36" fmla="*/ 742598 w 893577"/>
                  <a:gd name="connsiteY36" fmla="*/ 162918 h 659212"/>
                  <a:gd name="connsiteX37" fmla="*/ 694077 w 893577"/>
                  <a:gd name="connsiteY37" fmla="*/ 65534 h 659212"/>
                  <a:gd name="connsiteX38" fmla="*/ 575863 w 893577"/>
                  <a:gd name="connsiteY38" fmla="*/ 104539 h 659212"/>
                  <a:gd name="connsiteX39" fmla="*/ 558203 w 893577"/>
                  <a:gd name="connsiteY39" fmla="*/ 144230 h 659212"/>
                  <a:gd name="connsiteX40" fmla="*/ 551688 w 893577"/>
                  <a:gd name="connsiteY40" fmla="*/ 166347 h 659212"/>
                  <a:gd name="connsiteX41" fmla="*/ 540116 w 893577"/>
                  <a:gd name="connsiteY41" fmla="*/ 190864 h 659212"/>
                  <a:gd name="connsiteX42" fmla="*/ 529314 w 893577"/>
                  <a:gd name="connsiteY42" fmla="*/ 190693 h 659212"/>
                  <a:gd name="connsiteX43" fmla="*/ 551174 w 893577"/>
                  <a:gd name="connsiteY43" fmla="*/ 93052 h 659212"/>
                  <a:gd name="connsiteX44" fmla="*/ 554089 w 893577"/>
                  <a:gd name="connsiteY44" fmla="*/ 34073 h 659212"/>
                  <a:gd name="connsiteX45" fmla="*/ 513455 w 893577"/>
                  <a:gd name="connsiteY45" fmla="*/ 21900 h 659212"/>
                  <a:gd name="connsiteX46" fmla="*/ 449590 w 893577"/>
                  <a:gd name="connsiteY46" fmla="*/ 12385 h 659212"/>
                  <a:gd name="connsiteX47" fmla="*/ 380496 w 893577"/>
                  <a:gd name="connsiteY47" fmla="*/ 33559 h 659212"/>
                  <a:gd name="connsiteX48" fmla="*/ 352035 w 893577"/>
                  <a:gd name="connsiteY48" fmla="*/ 104625 h 659212"/>
                  <a:gd name="connsiteX49" fmla="*/ 344577 w 893577"/>
                  <a:gd name="connsiteY49" fmla="*/ 156231 h 659212"/>
                  <a:gd name="connsiteX50" fmla="*/ 344148 w 893577"/>
                  <a:gd name="connsiteY50" fmla="*/ 188550 h 659212"/>
                  <a:gd name="connsiteX51" fmla="*/ 330175 w 893577"/>
                  <a:gd name="connsiteY51" fmla="*/ 181949 h 659212"/>
                  <a:gd name="connsiteX52" fmla="*/ 327432 w 893577"/>
                  <a:gd name="connsiteY52" fmla="*/ 104882 h 659212"/>
                  <a:gd name="connsiteX53" fmla="*/ 351177 w 893577"/>
                  <a:gd name="connsiteY53" fmla="*/ 45389 h 659212"/>
                  <a:gd name="connsiteX54" fmla="*/ 248479 w 893577"/>
                  <a:gd name="connsiteY54" fmla="*/ 8527 h 659212"/>
                  <a:gd name="connsiteX55" fmla="*/ 160697 w 893577"/>
                  <a:gd name="connsiteY55" fmla="*/ 134200 h 659212"/>
                  <a:gd name="connsiteX56" fmla="*/ 167983 w 893577"/>
                  <a:gd name="connsiteY56" fmla="*/ 160946 h 659212"/>
                  <a:gd name="connsiteX57" fmla="*/ 155982 w 893577"/>
                  <a:gd name="connsiteY57" fmla="*/ 165833 h 659212"/>
                  <a:gd name="connsiteX58" fmla="*/ 138237 w 893577"/>
                  <a:gd name="connsiteY58" fmla="*/ 117055 h 659212"/>
                  <a:gd name="connsiteX59" fmla="*/ 127864 w 893577"/>
                  <a:gd name="connsiteY59" fmla="*/ 58505 h 659212"/>
                  <a:gd name="connsiteX60" fmla="*/ 120663 w 893577"/>
                  <a:gd name="connsiteY60" fmla="*/ 58162 h 659212"/>
                  <a:gd name="connsiteX61" fmla="*/ 507026 w 893577"/>
                  <a:gd name="connsiteY61" fmla="*/ 316623 h 659212"/>
                  <a:gd name="connsiteX62" fmla="*/ 504454 w 893577"/>
                  <a:gd name="connsiteY62" fmla="*/ 317566 h 659212"/>
                  <a:gd name="connsiteX63" fmla="*/ 519970 w 893577"/>
                  <a:gd name="connsiteY63" fmla="*/ 245042 h 659212"/>
                  <a:gd name="connsiteX64" fmla="*/ 507026 w 893577"/>
                  <a:gd name="connsiteY64" fmla="*/ 316623 h 659212"/>
                  <a:gd name="connsiteX65" fmla="*/ 572091 w 893577"/>
                  <a:gd name="connsiteY65" fmla="*/ 418807 h 659212"/>
                  <a:gd name="connsiteX66" fmla="*/ 525371 w 893577"/>
                  <a:gd name="connsiteY66" fmla="*/ 368658 h 659212"/>
                  <a:gd name="connsiteX67" fmla="*/ 585121 w 893577"/>
                  <a:gd name="connsiteY67" fmla="*/ 368829 h 659212"/>
                  <a:gd name="connsiteX68" fmla="*/ 612553 w 893577"/>
                  <a:gd name="connsiteY68" fmla="*/ 394461 h 659212"/>
                  <a:gd name="connsiteX69" fmla="*/ 614096 w 893577"/>
                  <a:gd name="connsiteY69" fmla="*/ 398147 h 659212"/>
                  <a:gd name="connsiteX70" fmla="*/ 572091 w 893577"/>
                  <a:gd name="connsiteY70" fmla="*/ 418807 h 659212"/>
                  <a:gd name="connsiteX71" fmla="*/ 396612 w 893577"/>
                  <a:gd name="connsiteY71" fmla="*/ 380231 h 659212"/>
                  <a:gd name="connsiteX72" fmla="*/ 428416 w 893577"/>
                  <a:gd name="connsiteY72" fmla="*/ 373802 h 659212"/>
                  <a:gd name="connsiteX73" fmla="*/ 446161 w 893577"/>
                  <a:gd name="connsiteY73" fmla="*/ 391889 h 659212"/>
                  <a:gd name="connsiteX74" fmla="*/ 477022 w 893577"/>
                  <a:gd name="connsiteY74" fmla="*/ 423093 h 659212"/>
                  <a:gd name="connsiteX75" fmla="*/ 503425 w 893577"/>
                  <a:gd name="connsiteY75" fmla="*/ 461755 h 659212"/>
                  <a:gd name="connsiteX76" fmla="*/ 490480 w 893577"/>
                  <a:gd name="connsiteY76" fmla="*/ 489187 h 659212"/>
                  <a:gd name="connsiteX77" fmla="*/ 468964 w 893577"/>
                  <a:gd name="connsiteY77" fmla="*/ 499388 h 659212"/>
                  <a:gd name="connsiteX78" fmla="*/ 423529 w 893577"/>
                  <a:gd name="connsiteY78" fmla="*/ 460898 h 659212"/>
                  <a:gd name="connsiteX79" fmla="*/ 396612 w 893577"/>
                  <a:gd name="connsiteY79" fmla="*/ 380231 h 659212"/>
                  <a:gd name="connsiteX80" fmla="*/ 295971 w 893577"/>
                  <a:gd name="connsiteY80" fmla="*/ 338397 h 659212"/>
                  <a:gd name="connsiteX81" fmla="*/ 303257 w 893577"/>
                  <a:gd name="connsiteY81" fmla="*/ 413921 h 659212"/>
                  <a:gd name="connsiteX82" fmla="*/ 276683 w 893577"/>
                  <a:gd name="connsiteY82" fmla="*/ 454554 h 659212"/>
                  <a:gd name="connsiteX83" fmla="*/ 249422 w 893577"/>
                  <a:gd name="connsiteY83" fmla="*/ 390432 h 659212"/>
                  <a:gd name="connsiteX84" fmla="*/ 295971 w 893577"/>
                  <a:gd name="connsiteY84" fmla="*/ 338397 h 659212"/>
                  <a:gd name="connsiteX85" fmla="*/ 377667 w 893577"/>
                  <a:gd name="connsiteY85" fmla="*/ 258673 h 659212"/>
                  <a:gd name="connsiteX86" fmla="*/ 382981 w 893577"/>
                  <a:gd name="connsiteY86" fmla="*/ 290734 h 659212"/>
                  <a:gd name="connsiteX87" fmla="*/ 371751 w 893577"/>
                  <a:gd name="connsiteY87" fmla="*/ 301535 h 659212"/>
                  <a:gd name="connsiteX88" fmla="*/ 370723 w 893577"/>
                  <a:gd name="connsiteY88" fmla="*/ 302650 h 659212"/>
                  <a:gd name="connsiteX89" fmla="*/ 335661 w 893577"/>
                  <a:gd name="connsiteY89" fmla="*/ 241614 h 659212"/>
                  <a:gd name="connsiteX90" fmla="*/ 377667 w 893577"/>
                  <a:gd name="connsiteY90" fmla="*/ 258673 h 659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93577" h="659212">
                    <a:moveTo>
                      <a:pt x="120663" y="58162"/>
                    </a:moveTo>
                    <a:cubicBezTo>
                      <a:pt x="75486" y="92023"/>
                      <a:pt x="58684" y="172090"/>
                      <a:pt x="75486" y="227040"/>
                    </a:cubicBezTo>
                    <a:cubicBezTo>
                      <a:pt x="80887" y="237842"/>
                      <a:pt x="81229" y="240328"/>
                      <a:pt x="82687" y="246328"/>
                    </a:cubicBezTo>
                    <a:cubicBezTo>
                      <a:pt x="64084" y="258244"/>
                      <a:pt x="47539" y="268960"/>
                      <a:pt x="35881" y="289362"/>
                    </a:cubicBezTo>
                    <a:cubicBezTo>
                      <a:pt x="5363" y="342769"/>
                      <a:pt x="-23698" y="419664"/>
                      <a:pt x="29623" y="468185"/>
                    </a:cubicBezTo>
                    <a:cubicBezTo>
                      <a:pt x="46939" y="483872"/>
                      <a:pt x="64513" y="499474"/>
                      <a:pt x="87488" y="486101"/>
                    </a:cubicBezTo>
                    <a:cubicBezTo>
                      <a:pt x="108233" y="474014"/>
                      <a:pt x="116977" y="444353"/>
                      <a:pt x="134036" y="428322"/>
                    </a:cubicBezTo>
                    <a:cubicBezTo>
                      <a:pt x="147752" y="415378"/>
                      <a:pt x="151010" y="426951"/>
                      <a:pt x="143380" y="438095"/>
                    </a:cubicBezTo>
                    <a:cubicBezTo>
                      <a:pt x="139008" y="444439"/>
                      <a:pt x="134379" y="450525"/>
                      <a:pt x="129578" y="456526"/>
                    </a:cubicBezTo>
                    <a:cubicBezTo>
                      <a:pt x="123406" y="464241"/>
                      <a:pt x="117491" y="472642"/>
                      <a:pt x="114491" y="482243"/>
                    </a:cubicBezTo>
                    <a:cubicBezTo>
                      <a:pt x="106004" y="509419"/>
                      <a:pt x="113891" y="532393"/>
                      <a:pt x="133179" y="553138"/>
                    </a:cubicBezTo>
                    <a:cubicBezTo>
                      <a:pt x="158039" y="580056"/>
                      <a:pt x="189414" y="598915"/>
                      <a:pt x="222161" y="614860"/>
                    </a:cubicBezTo>
                    <a:cubicBezTo>
                      <a:pt x="245479" y="626262"/>
                      <a:pt x="271282" y="644435"/>
                      <a:pt x="298199" y="642378"/>
                    </a:cubicBezTo>
                    <a:cubicBezTo>
                      <a:pt x="323060" y="640406"/>
                      <a:pt x="324860" y="609459"/>
                      <a:pt x="322460" y="591372"/>
                    </a:cubicBezTo>
                    <a:cubicBezTo>
                      <a:pt x="320831" y="578770"/>
                      <a:pt x="319802" y="566254"/>
                      <a:pt x="318088" y="553652"/>
                    </a:cubicBezTo>
                    <a:cubicBezTo>
                      <a:pt x="317145" y="546709"/>
                      <a:pt x="316116" y="539765"/>
                      <a:pt x="315688" y="532821"/>
                    </a:cubicBezTo>
                    <a:cubicBezTo>
                      <a:pt x="315773" y="534536"/>
                      <a:pt x="316459" y="497588"/>
                      <a:pt x="325717" y="512419"/>
                    </a:cubicBezTo>
                    <a:cubicBezTo>
                      <a:pt x="354435" y="558282"/>
                      <a:pt x="338147" y="617003"/>
                      <a:pt x="394897" y="644178"/>
                    </a:cubicBezTo>
                    <a:cubicBezTo>
                      <a:pt x="410670" y="651722"/>
                      <a:pt x="435102" y="649921"/>
                      <a:pt x="451819" y="651379"/>
                    </a:cubicBezTo>
                    <a:cubicBezTo>
                      <a:pt x="471278" y="653179"/>
                      <a:pt x="490909" y="653951"/>
                      <a:pt x="510454" y="655836"/>
                    </a:cubicBezTo>
                    <a:cubicBezTo>
                      <a:pt x="530771" y="657894"/>
                      <a:pt x="558804" y="663466"/>
                      <a:pt x="577663" y="653265"/>
                    </a:cubicBezTo>
                    <a:cubicBezTo>
                      <a:pt x="595837" y="643492"/>
                      <a:pt x="591722" y="624119"/>
                      <a:pt x="582464" y="608688"/>
                    </a:cubicBezTo>
                    <a:cubicBezTo>
                      <a:pt x="565319" y="580399"/>
                      <a:pt x="546373" y="552881"/>
                      <a:pt x="537115" y="520905"/>
                    </a:cubicBezTo>
                    <a:cubicBezTo>
                      <a:pt x="557089" y="526306"/>
                      <a:pt x="570976" y="548595"/>
                      <a:pt x="586407" y="560339"/>
                    </a:cubicBezTo>
                    <a:cubicBezTo>
                      <a:pt x="603723" y="573541"/>
                      <a:pt x="620526" y="585371"/>
                      <a:pt x="641099" y="592915"/>
                    </a:cubicBezTo>
                    <a:cubicBezTo>
                      <a:pt x="674704" y="605173"/>
                      <a:pt x="711566" y="587085"/>
                      <a:pt x="739340" y="569340"/>
                    </a:cubicBezTo>
                    <a:cubicBezTo>
                      <a:pt x="767801" y="551167"/>
                      <a:pt x="838524" y="503075"/>
                      <a:pt x="781174" y="473586"/>
                    </a:cubicBezTo>
                    <a:cubicBezTo>
                      <a:pt x="758543" y="461927"/>
                      <a:pt x="733511" y="456526"/>
                      <a:pt x="708908" y="450782"/>
                    </a:cubicBezTo>
                    <a:cubicBezTo>
                      <a:pt x="698707" y="448468"/>
                      <a:pt x="688505" y="446068"/>
                      <a:pt x="678819" y="441953"/>
                    </a:cubicBezTo>
                    <a:cubicBezTo>
                      <a:pt x="665788" y="436466"/>
                      <a:pt x="639128" y="424465"/>
                      <a:pt x="670246" y="426437"/>
                    </a:cubicBezTo>
                    <a:cubicBezTo>
                      <a:pt x="727682" y="430037"/>
                      <a:pt x="789918" y="480358"/>
                      <a:pt x="845296" y="421807"/>
                    </a:cubicBezTo>
                    <a:cubicBezTo>
                      <a:pt x="890131" y="378002"/>
                      <a:pt x="908647" y="324081"/>
                      <a:pt x="879586" y="266131"/>
                    </a:cubicBezTo>
                    <a:cubicBezTo>
                      <a:pt x="855155" y="217353"/>
                      <a:pt x="818293" y="165833"/>
                      <a:pt x="758371" y="190179"/>
                    </a:cubicBezTo>
                    <a:cubicBezTo>
                      <a:pt x="745341" y="195494"/>
                      <a:pt x="733254" y="203637"/>
                      <a:pt x="721595" y="211353"/>
                    </a:cubicBezTo>
                    <a:cubicBezTo>
                      <a:pt x="714737" y="215896"/>
                      <a:pt x="707965" y="220611"/>
                      <a:pt x="700936" y="224983"/>
                    </a:cubicBezTo>
                    <a:cubicBezTo>
                      <a:pt x="698707" y="226354"/>
                      <a:pt x="680533" y="234155"/>
                      <a:pt x="680019" y="235184"/>
                    </a:cubicBezTo>
                    <a:cubicBezTo>
                      <a:pt x="695278" y="206552"/>
                      <a:pt x="723138" y="188292"/>
                      <a:pt x="742598" y="162918"/>
                    </a:cubicBezTo>
                    <a:cubicBezTo>
                      <a:pt x="774145" y="121856"/>
                      <a:pt x="730339" y="81908"/>
                      <a:pt x="694077" y="65534"/>
                    </a:cubicBezTo>
                    <a:cubicBezTo>
                      <a:pt x="644100" y="42988"/>
                      <a:pt x="603209" y="55247"/>
                      <a:pt x="575863" y="104539"/>
                    </a:cubicBezTo>
                    <a:cubicBezTo>
                      <a:pt x="568833" y="117141"/>
                      <a:pt x="562233" y="130256"/>
                      <a:pt x="558203" y="144230"/>
                    </a:cubicBezTo>
                    <a:cubicBezTo>
                      <a:pt x="556060" y="151602"/>
                      <a:pt x="554175" y="159146"/>
                      <a:pt x="551688" y="166347"/>
                    </a:cubicBezTo>
                    <a:cubicBezTo>
                      <a:pt x="549202" y="175177"/>
                      <a:pt x="545345" y="183406"/>
                      <a:pt x="540116" y="190864"/>
                    </a:cubicBezTo>
                    <a:cubicBezTo>
                      <a:pt x="536515" y="190778"/>
                      <a:pt x="532914" y="190778"/>
                      <a:pt x="529314" y="190693"/>
                    </a:cubicBezTo>
                    <a:cubicBezTo>
                      <a:pt x="529572" y="158889"/>
                      <a:pt x="540630" y="122627"/>
                      <a:pt x="551174" y="93052"/>
                    </a:cubicBezTo>
                    <a:cubicBezTo>
                      <a:pt x="558546" y="72478"/>
                      <a:pt x="570291" y="52933"/>
                      <a:pt x="554089" y="34073"/>
                    </a:cubicBezTo>
                    <a:cubicBezTo>
                      <a:pt x="545259" y="23786"/>
                      <a:pt x="525542" y="22843"/>
                      <a:pt x="513455" y="21900"/>
                    </a:cubicBezTo>
                    <a:cubicBezTo>
                      <a:pt x="491595" y="20100"/>
                      <a:pt x="471107" y="15385"/>
                      <a:pt x="449590" y="12385"/>
                    </a:cubicBezTo>
                    <a:cubicBezTo>
                      <a:pt x="420872" y="8442"/>
                      <a:pt x="399355" y="10327"/>
                      <a:pt x="380496" y="33559"/>
                    </a:cubicBezTo>
                    <a:cubicBezTo>
                      <a:pt x="364808" y="52847"/>
                      <a:pt x="357178" y="80794"/>
                      <a:pt x="352035" y="104625"/>
                    </a:cubicBezTo>
                    <a:cubicBezTo>
                      <a:pt x="348349" y="121599"/>
                      <a:pt x="345434" y="138744"/>
                      <a:pt x="344577" y="156231"/>
                    </a:cubicBezTo>
                    <a:cubicBezTo>
                      <a:pt x="344062" y="167033"/>
                      <a:pt x="344577" y="177834"/>
                      <a:pt x="344148" y="188550"/>
                    </a:cubicBezTo>
                    <a:cubicBezTo>
                      <a:pt x="342862" y="216239"/>
                      <a:pt x="331718" y="188207"/>
                      <a:pt x="330175" y="181949"/>
                    </a:cubicBezTo>
                    <a:cubicBezTo>
                      <a:pt x="324346" y="157860"/>
                      <a:pt x="322117" y="129142"/>
                      <a:pt x="327432" y="104882"/>
                    </a:cubicBezTo>
                    <a:cubicBezTo>
                      <a:pt x="332232" y="82679"/>
                      <a:pt x="342776" y="65792"/>
                      <a:pt x="351177" y="45389"/>
                    </a:cubicBezTo>
                    <a:cubicBezTo>
                      <a:pt x="377667" y="-19162"/>
                      <a:pt x="281912" y="2098"/>
                      <a:pt x="248479" y="8527"/>
                    </a:cubicBezTo>
                    <a:cubicBezTo>
                      <a:pt x="181185" y="21471"/>
                      <a:pt x="147752" y="65963"/>
                      <a:pt x="160697" y="134200"/>
                    </a:cubicBezTo>
                    <a:cubicBezTo>
                      <a:pt x="162411" y="143458"/>
                      <a:pt x="164811" y="152117"/>
                      <a:pt x="167983" y="160946"/>
                    </a:cubicBezTo>
                    <a:cubicBezTo>
                      <a:pt x="172355" y="173119"/>
                      <a:pt x="166954" y="184606"/>
                      <a:pt x="155982" y="165833"/>
                    </a:cubicBezTo>
                    <a:cubicBezTo>
                      <a:pt x="147580" y="151517"/>
                      <a:pt x="139094" y="134114"/>
                      <a:pt x="138237" y="117055"/>
                    </a:cubicBezTo>
                    <a:cubicBezTo>
                      <a:pt x="137294" y="98539"/>
                      <a:pt x="141408" y="73335"/>
                      <a:pt x="127864" y="58505"/>
                    </a:cubicBezTo>
                    <a:cubicBezTo>
                      <a:pt x="126407" y="56876"/>
                      <a:pt x="122720" y="56619"/>
                      <a:pt x="120663" y="58162"/>
                    </a:cubicBezTo>
                    <a:close/>
                    <a:moveTo>
                      <a:pt x="507026" y="316623"/>
                    </a:moveTo>
                    <a:cubicBezTo>
                      <a:pt x="506254" y="317137"/>
                      <a:pt x="505482" y="317480"/>
                      <a:pt x="504454" y="317566"/>
                    </a:cubicBezTo>
                    <a:cubicBezTo>
                      <a:pt x="466221" y="318595"/>
                      <a:pt x="488080" y="244614"/>
                      <a:pt x="519970" y="245042"/>
                    </a:cubicBezTo>
                    <a:cubicBezTo>
                      <a:pt x="557089" y="245643"/>
                      <a:pt x="537801" y="315937"/>
                      <a:pt x="507026" y="316623"/>
                    </a:cubicBezTo>
                    <a:close/>
                    <a:moveTo>
                      <a:pt x="572091" y="418807"/>
                    </a:moveTo>
                    <a:cubicBezTo>
                      <a:pt x="557003" y="412549"/>
                      <a:pt x="509940" y="392318"/>
                      <a:pt x="525371" y="368658"/>
                    </a:cubicBezTo>
                    <a:cubicBezTo>
                      <a:pt x="539001" y="347655"/>
                      <a:pt x="567462" y="360171"/>
                      <a:pt x="585121" y="368829"/>
                    </a:cubicBezTo>
                    <a:cubicBezTo>
                      <a:pt x="595665" y="374058"/>
                      <a:pt x="608610" y="383403"/>
                      <a:pt x="612553" y="394461"/>
                    </a:cubicBezTo>
                    <a:cubicBezTo>
                      <a:pt x="613496" y="395233"/>
                      <a:pt x="614096" y="396433"/>
                      <a:pt x="614096" y="398147"/>
                    </a:cubicBezTo>
                    <a:cubicBezTo>
                      <a:pt x="613839" y="425665"/>
                      <a:pt x="594380" y="428066"/>
                      <a:pt x="572091" y="418807"/>
                    </a:cubicBezTo>
                    <a:close/>
                    <a:moveTo>
                      <a:pt x="396612" y="380231"/>
                    </a:moveTo>
                    <a:cubicBezTo>
                      <a:pt x="403556" y="370887"/>
                      <a:pt x="418043" y="367029"/>
                      <a:pt x="428416" y="373802"/>
                    </a:cubicBezTo>
                    <a:cubicBezTo>
                      <a:pt x="436045" y="378774"/>
                      <a:pt x="440932" y="384431"/>
                      <a:pt x="446161" y="391889"/>
                    </a:cubicBezTo>
                    <a:cubicBezTo>
                      <a:pt x="454905" y="404320"/>
                      <a:pt x="465278" y="413663"/>
                      <a:pt x="477022" y="423093"/>
                    </a:cubicBezTo>
                    <a:cubicBezTo>
                      <a:pt x="490138" y="433723"/>
                      <a:pt x="500768" y="444525"/>
                      <a:pt x="503425" y="461755"/>
                    </a:cubicBezTo>
                    <a:cubicBezTo>
                      <a:pt x="505140" y="472814"/>
                      <a:pt x="499139" y="482929"/>
                      <a:pt x="490480" y="489187"/>
                    </a:cubicBezTo>
                    <a:cubicBezTo>
                      <a:pt x="484480" y="495359"/>
                      <a:pt x="477022" y="501189"/>
                      <a:pt x="468964" y="499388"/>
                    </a:cubicBezTo>
                    <a:cubicBezTo>
                      <a:pt x="450361" y="495188"/>
                      <a:pt x="435703" y="474357"/>
                      <a:pt x="423529" y="460898"/>
                    </a:cubicBezTo>
                    <a:cubicBezTo>
                      <a:pt x="407070" y="442724"/>
                      <a:pt x="376809" y="406805"/>
                      <a:pt x="396612" y="380231"/>
                    </a:cubicBezTo>
                    <a:close/>
                    <a:moveTo>
                      <a:pt x="295971" y="338397"/>
                    </a:moveTo>
                    <a:cubicBezTo>
                      <a:pt x="316030" y="352113"/>
                      <a:pt x="304372" y="394204"/>
                      <a:pt x="303257" y="413921"/>
                    </a:cubicBezTo>
                    <a:cubicBezTo>
                      <a:pt x="302229" y="432266"/>
                      <a:pt x="294942" y="457555"/>
                      <a:pt x="276683" y="454554"/>
                    </a:cubicBezTo>
                    <a:cubicBezTo>
                      <a:pt x="245479" y="454726"/>
                      <a:pt x="247279" y="412806"/>
                      <a:pt x="249422" y="390432"/>
                    </a:cubicBezTo>
                    <a:cubicBezTo>
                      <a:pt x="251308" y="370716"/>
                      <a:pt x="264081" y="316708"/>
                      <a:pt x="295971" y="338397"/>
                    </a:cubicBezTo>
                    <a:close/>
                    <a:moveTo>
                      <a:pt x="377667" y="258673"/>
                    </a:moveTo>
                    <a:cubicBezTo>
                      <a:pt x="382553" y="268274"/>
                      <a:pt x="385553" y="280104"/>
                      <a:pt x="382981" y="290734"/>
                    </a:cubicBezTo>
                    <a:cubicBezTo>
                      <a:pt x="381524" y="296821"/>
                      <a:pt x="377066" y="300678"/>
                      <a:pt x="371751" y="301535"/>
                    </a:cubicBezTo>
                    <a:cubicBezTo>
                      <a:pt x="371409" y="301964"/>
                      <a:pt x="371151" y="302307"/>
                      <a:pt x="370723" y="302650"/>
                    </a:cubicBezTo>
                    <a:cubicBezTo>
                      <a:pt x="346377" y="322109"/>
                      <a:pt x="318602" y="259616"/>
                      <a:pt x="335661" y="241614"/>
                    </a:cubicBezTo>
                    <a:cubicBezTo>
                      <a:pt x="348863" y="227640"/>
                      <a:pt x="371495" y="246585"/>
                      <a:pt x="377667" y="25867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6" name="任意多边形: 形状 1615">
                <a:extLst>
                  <a:ext uri="{FF2B5EF4-FFF2-40B4-BE49-F238E27FC236}">
                    <a16:creationId xmlns:a16="http://schemas.microsoft.com/office/drawing/2014/main" id="{61B309FF-8F66-C6BC-9A09-D74D4776CFD7}"/>
                  </a:ext>
                </a:extLst>
              </p:cNvPr>
              <p:cNvSpPr/>
              <p:nvPr/>
            </p:nvSpPr>
            <p:spPr>
              <a:xfrm>
                <a:off x="7237243" y="5854676"/>
                <a:ext cx="867899" cy="550863"/>
              </a:xfrm>
              <a:custGeom>
                <a:avLst/>
                <a:gdLst>
                  <a:gd name="connsiteX0" fmla="*/ 11929 w 867899"/>
                  <a:gd name="connsiteY0" fmla="*/ 101410 h 550863"/>
                  <a:gd name="connsiteX1" fmla="*/ 201381 w 867899"/>
                  <a:gd name="connsiteY1" fmla="*/ 210967 h 550863"/>
                  <a:gd name="connsiteX2" fmla="*/ 183036 w 867899"/>
                  <a:gd name="connsiteY2" fmla="*/ 179763 h 550863"/>
                  <a:gd name="connsiteX3" fmla="*/ 166405 w 867899"/>
                  <a:gd name="connsiteY3" fmla="*/ 120784 h 550863"/>
                  <a:gd name="connsiteX4" fmla="*/ 174121 w 867899"/>
                  <a:gd name="connsiteY4" fmla="*/ 120270 h 550863"/>
                  <a:gd name="connsiteX5" fmla="*/ 224870 w 867899"/>
                  <a:gd name="connsiteY5" fmla="*/ 219025 h 550863"/>
                  <a:gd name="connsiteX6" fmla="*/ 311538 w 867899"/>
                  <a:gd name="connsiteY6" fmla="*/ 241828 h 550863"/>
                  <a:gd name="connsiteX7" fmla="*/ 283078 w 867899"/>
                  <a:gd name="connsiteY7" fmla="*/ 4027 h 550863"/>
                  <a:gd name="connsiteX8" fmla="*/ 291393 w 867899"/>
                  <a:gd name="connsiteY8" fmla="*/ 5656 h 550863"/>
                  <a:gd name="connsiteX9" fmla="*/ 287364 w 867899"/>
                  <a:gd name="connsiteY9" fmla="*/ 125156 h 550863"/>
                  <a:gd name="connsiteX10" fmla="*/ 327140 w 867899"/>
                  <a:gd name="connsiteY10" fmla="*/ 244914 h 550863"/>
                  <a:gd name="connsiteX11" fmla="*/ 406093 w 867899"/>
                  <a:gd name="connsiteY11" fmla="*/ 256659 h 550863"/>
                  <a:gd name="connsiteX12" fmla="*/ 484360 w 867899"/>
                  <a:gd name="connsiteY12" fmla="*/ 261630 h 550863"/>
                  <a:gd name="connsiteX13" fmla="*/ 517535 w 867899"/>
                  <a:gd name="connsiteY13" fmla="*/ 941 h 550863"/>
                  <a:gd name="connsiteX14" fmla="*/ 523450 w 867899"/>
                  <a:gd name="connsiteY14" fmla="*/ 4798 h 550863"/>
                  <a:gd name="connsiteX15" fmla="*/ 489675 w 867899"/>
                  <a:gd name="connsiteY15" fmla="*/ 136386 h 550863"/>
                  <a:gd name="connsiteX16" fmla="*/ 497047 w 867899"/>
                  <a:gd name="connsiteY16" fmla="*/ 261802 h 550863"/>
                  <a:gd name="connsiteX17" fmla="*/ 600003 w 867899"/>
                  <a:gd name="connsiteY17" fmla="*/ 258458 h 550863"/>
                  <a:gd name="connsiteX18" fmla="*/ 711788 w 867899"/>
                  <a:gd name="connsiteY18" fmla="*/ 49547 h 550863"/>
                  <a:gd name="connsiteX19" fmla="*/ 717274 w 867899"/>
                  <a:gd name="connsiteY19" fmla="*/ 54261 h 550863"/>
                  <a:gd name="connsiteX20" fmla="*/ 653838 w 867899"/>
                  <a:gd name="connsiteY20" fmla="*/ 156703 h 550863"/>
                  <a:gd name="connsiteX21" fmla="*/ 614576 w 867899"/>
                  <a:gd name="connsiteY21" fmla="*/ 257430 h 550863"/>
                  <a:gd name="connsiteX22" fmla="*/ 863007 w 867899"/>
                  <a:gd name="connsiteY22" fmla="*/ 233084 h 550863"/>
                  <a:gd name="connsiteX23" fmla="*/ 864636 w 867899"/>
                  <a:gd name="connsiteY23" fmla="*/ 241313 h 550863"/>
                  <a:gd name="connsiteX24" fmla="*/ 686670 w 867899"/>
                  <a:gd name="connsiteY24" fmla="*/ 267631 h 550863"/>
                  <a:gd name="connsiteX25" fmla="*/ 750021 w 867899"/>
                  <a:gd name="connsiteY25" fmla="*/ 305007 h 550863"/>
                  <a:gd name="connsiteX26" fmla="*/ 829403 w 867899"/>
                  <a:gd name="connsiteY26" fmla="*/ 320438 h 550863"/>
                  <a:gd name="connsiteX27" fmla="*/ 828974 w 867899"/>
                  <a:gd name="connsiteY27" fmla="*/ 327467 h 550863"/>
                  <a:gd name="connsiteX28" fmla="*/ 670726 w 867899"/>
                  <a:gd name="connsiteY28" fmla="*/ 268746 h 550863"/>
                  <a:gd name="connsiteX29" fmla="*/ 626320 w 867899"/>
                  <a:gd name="connsiteY29" fmla="*/ 271660 h 550863"/>
                  <a:gd name="connsiteX30" fmla="*/ 511363 w 867899"/>
                  <a:gd name="connsiteY30" fmla="*/ 275175 h 550863"/>
                  <a:gd name="connsiteX31" fmla="*/ 586630 w 867899"/>
                  <a:gd name="connsiteY31" fmla="*/ 371444 h 550863"/>
                  <a:gd name="connsiteX32" fmla="*/ 697900 w 867899"/>
                  <a:gd name="connsiteY32" fmla="*/ 463513 h 550863"/>
                  <a:gd name="connsiteX33" fmla="*/ 695500 w 867899"/>
                  <a:gd name="connsiteY33" fmla="*/ 470714 h 550863"/>
                  <a:gd name="connsiteX34" fmla="*/ 593231 w 867899"/>
                  <a:gd name="connsiteY34" fmla="*/ 396647 h 550863"/>
                  <a:gd name="connsiteX35" fmla="*/ 534337 w 867899"/>
                  <a:gd name="connsiteY35" fmla="*/ 329182 h 550863"/>
                  <a:gd name="connsiteX36" fmla="*/ 497561 w 867899"/>
                  <a:gd name="connsiteY36" fmla="*/ 275003 h 550863"/>
                  <a:gd name="connsiteX37" fmla="*/ 497561 w 867899"/>
                  <a:gd name="connsiteY37" fmla="*/ 275003 h 550863"/>
                  <a:gd name="connsiteX38" fmla="*/ 394949 w 867899"/>
                  <a:gd name="connsiteY38" fmla="*/ 268831 h 550863"/>
                  <a:gd name="connsiteX39" fmla="*/ 380032 w 867899"/>
                  <a:gd name="connsiteY39" fmla="*/ 267031 h 550863"/>
                  <a:gd name="connsiteX40" fmla="*/ 393234 w 867899"/>
                  <a:gd name="connsiteY40" fmla="*/ 326353 h 550863"/>
                  <a:gd name="connsiteX41" fmla="*/ 417837 w 867899"/>
                  <a:gd name="connsiteY41" fmla="*/ 400333 h 550863"/>
                  <a:gd name="connsiteX42" fmla="*/ 508363 w 867899"/>
                  <a:gd name="connsiteY42" fmla="*/ 542637 h 550863"/>
                  <a:gd name="connsiteX43" fmla="*/ 504591 w 867899"/>
                  <a:gd name="connsiteY43" fmla="*/ 550438 h 550863"/>
                  <a:gd name="connsiteX44" fmla="*/ 410465 w 867899"/>
                  <a:gd name="connsiteY44" fmla="*/ 416793 h 550863"/>
                  <a:gd name="connsiteX45" fmla="*/ 378746 w 867899"/>
                  <a:gd name="connsiteY45" fmla="*/ 324553 h 550863"/>
                  <a:gd name="connsiteX46" fmla="*/ 367002 w 867899"/>
                  <a:gd name="connsiteY46" fmla="*/ 265402 h 550863"/>
                  <a:gd name="connsiteX47" fmla="*/ 306995 w 867899"/>
                  <a:gd name="connsiteY47" fmla="*/ 255115 h 550863"/>
                  <a:gd name="connsiteX48" fmla="*/ 264046 w 867899"/>
                  <a:gd name="connsiteY48" fmla="*/ 477400 h 550863"/>
                  <a:gd name="connsiteX49" fmla="*/ 257617 w 867899"/>
                  <a:gd name="connsiteY49" fmla="*/ 480572 h 550863"/>
                  <a:gd name="connsiteX50" fmla="*/ 249987 w 867899"/>
                  <a:gd name="connsiteY50" fmla="*/ 369472 h 550863"/>
                  <a:gd name="connsiteX51" fmla="*/ 293622 w 867899"/>
                  <a:gd name="connsiteY51" fmla="*/ 252287 h 550863"/>
                  <a:gd name="connsiteX52" fmla="*/ 232071 w 867899"/>
                  <a:gd name="connsiteY52" fmla="*/ 236170 h 550863"/>
                  <a:gd name="connsiteX53" fmla="*/ 114199 w 867899"/>
                  <a:gd name="connsiteY53" fmla="*/ 327981 h 550863"/>
                  <a:gd name="connsiteX54" fmla="*/ 108798 w 867899"/>
                  <a:gd name="connsiteY54" fmla="*/ 323352 h 550863"/>
                  <a:gd name="connsiteX55" fmla="*/ 215869 w 867899"/>
                  <a:gd name="connsiteY55" fmla="*/ 230941 h 550863"/>
                  <a:gd name="connsiteX56" fmla="*/ 2071 w 867899"/>
                  <a:gd name="connsiteY56" fmla="*/ 110069 h 550863"/>
                  <a:gd name="connsiteX57" fmla="*/ 11929 w 867899"/>
                  <a:gd name="connsiteY57" fmla="*/ 101410 h 550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67899" h="550863">
                    <a:moveTo>
                      <a:pt x="11929" y="101410"/>
                    </a:moveTo>
                    <a:cubicBezTo>
                      <a:pt x="68508" y="150874"/>
                      <a:pt x="132801" y="186107"/>
                      <a:pt x="201381" y="210967"/>
                    </a:cubicBezTo>
                    <a:cubicBezTo>
                      <a:pt x="194181" y="201452"/>
                      <a:pt x="188266" y="190993"/>
                      <a:pt x="183036" y="179763"/>
                    </a:cubicBezTo>
                    <a:cubicBezTo>
                      <a:pt x="174378" y="161332"/>
                      <a:pt x="163319" y="141701"/>
                      <a:pt x="166405" y="120784"/>
                    </a:cubicBezTo>
                    <a:cubicBezTo>
                      <a:pt x="167006" y="116669"/>
                      <a:pt x="173521" y="115641"/>
                      <a:pt x="174121" y="120270"/>
                    </a:cubicBezTo>
                    <a:cubicBezTo>
                      <a:pt x="178407" y="155160"/>
                      <a:pt x="198895" y="194765"/>
                      <a:pt x="224870" y="219025"/>
                    </a:cubicBezTo>
                    <a:cubicBezTo>
                      <a:pt x="253159" y="228198"/>
                      <a:pt x="282134" y="235742"/>
                      <a:pt x="311538" y="241828"/>
                    </a:cubicBezTo>
                    <a:cubicBezTo>
                      <a:pt x="274162" y="173934"/>
                      <a:pt x="255474" y="76893"/>
                      <a:pt x="283078" y="4027"/>
                    </a:cubicBezTo>
                    <a:cubicBezTo>
                      <a:pt x="284706" y="-260"/>
                      <a:pt x="292164" y="683"/>
                      <a:pt x="291393" y="5656"/>
                    </a:cubicBezTo>
                    <a:cubicBezTo>
                      <a:pt x="284620" y="47489"/>
                      <a:pt x="281105" y="82808"/>
                      <a:pt x="287364" y="125156"/>
                    </a:cubicBezTo>
                    <a:cubicBezTo>
                      <a:pt x="293536" y="166904"/>
                      <a:pt x="305366" y="208566"/>
                      <a:pt x="327140" y="244914"/>
                    </a:cubicBezTo>
                    <a:cubicBezTo>
                      <a:pt x="353200" y="249886"/>
                      <a:pt x="379603" y="253744"/>
                      <a:pt x="406093" y="256659"/>
                    </a:cubicBezTo>
                    <a:cubicBezTo>
                      <a:pt x="432324" y="259573"/>
                      <a:pt x="458385" y="261116"/>
                      <a:pt x="484360" y="261630"/>
                    </a:cubicBezTo>
                    <a:cubicBezTo>
                      <a:pt x="482473" y="178992"/>
                      <a:pt x="453842" y="68406"/>
                      <a:pt x="517535" y="941"/>
                    </a:cubicBezTo>
                    <a:cubicBezTo>
                      <a:pt x="519936" y="-1631"/>
                      <a:pt x="524907" y="1541"/>
                      <a:pt x="523450" y="4798"/>
                    </a:cubicBezTo>
                    <a:cubicBezTo>
                      <a:pt x="503048" y="48690"/>
                      <a:pt x="490703" y="87437"/>
                      <a:pt x="489675" y="136386"/>
                    </a:cubicBezTo>
                    <a:cubicBezTo>
                      <a:pt x="488732" y="178392"/>
                      <a:pt x="497218" y="220054"/>
                      <a:pt x="497047" y="261802"/>
                    </a:cubicBezTo>
                    <a:cubicBezTo>
                      <a:pt x="531508" y="262145"/>
                      <a:pt x="565798" y="260773"/>
                      <a:pt x="600003" y="258458"/>
                    </a:cubicBezTo>
                    <a:cubicBezTo>
                      <a:pt x="624863" y="183278"/>
                      <a:pt x="655981" y="107925"/>
                      <a:pt x="711788" y="49547"/>
                    </a:cubicBezTo>
                    <a:cubicBezTo>
                      <a:pt x="714874" y="46375"/>
                      <a:pt x="719075" y="50833"/>
                      <a:pt x="717274" y="54261"/>
                    </a:cubicBezTo>
                    <a:cubicBezTo>
                      <a:pt x="698329" y="89409"/>
                      <a:pt x="674583" y="122499"/>
                      <a:pt x="653838" y="156703"/>
                    </a:cubicBezTo>
                    <a:cubicBezTo>
                      <a:pt x="634893" y="187907"/>
                      <a:pt x="625463" y="222968"/>
                      <a:pt x="614576" y="257430"/>
                    </a:cubicBezTo>
                    <a:cubicBezTo>
                      <a:pt x="697215" y="251086"/>
                      <a:pt x="779682" y="239685"/>
                      <a:pt x="863007" y="233084"/>
                    </a:cubicBezTo>
                    <a:cubicBezTo>
                      <a:pt x="868322" y="232655"/>
                      <a:pt x="869951" y="239942"/>
                      <a:pt x="864636" y="241313"/>
                    </a:cubicBezTo>
                    <a:cubicBezTo>
                      <a:pt x="807114" y="255973"/>
                      <a:pt x="746592" y="263002"/>
                      <a:pt x="686670" y="267631"/>
                    </a:cubicBezTo>
                    <a:cubicBezTo>
                      <a:pt x="705444" y="284948"/>
                      <a:pt x="724218" y="296864"/>
                      <a:pt x="750021" y="305007"/>
                    </a:cubicBezTo>
                    <a:cubicBezTo>
                      <a:pt x="775996" y="313237"/>
                      <a:pt x="803514" y="312894"/>
                      <a:pt x="829403" y="320438"/>
                    </a:cubicBezTo>
                    <a:cubicBezTo>
                      <a:pt x="832832" y="321467"/>
                      <a:pt x="832575" y="326953"/>
                      <a:pt x="828974" y="327467"/>
                    </a:cubicBezTo>
                    <a:cubicBezTo>
                      <a:pt x="778482" y="335011"/>
                      <a:pt x="699701" y="314266"/>
                      <a:pt x="670726" y="268746"/>
                    </a:cubicBezTo>
                    <a:cubicBezTo>
                      <a:pt x="655895" y="269774"/>
                      <a:pt x="641065" y="270803"/>
                      <a:pt x="626320" y="271660"/>
                    </a:cubicBezTo>
                    <a:cubicBezTo>
                      <a:pt x="587916" y="273975"/>
                      <a:pt x="549596" y="275432"/>
                      <a:pt x="511363" y="275175"/>
                    </a:cubicBezTo>
                    <a:cubicBezTo>
                      <a:pt x="525850" y="310151"/>
                      <a:pt x="561855" y="344527"/>
                      <a:pt x="586630" y="371444"/>
                    </a:cubicBezTo>
                    <a:cubicBezTo>
                      <a:pt x="619548" y="407192"/>
                      <a:pt x="654609" y="440967"/>
                      <a:pt x="697900" y="463513"/>
                    </a:cubicBezTo>
                    <a:cubicBezTo>
                      <a:pt x="701330" y="465313"/>
                      <a:pt x="699272" y="471314"/>
                      <a:pt x="695500" y="470714"/>
                    </a:cubicBezTo>
                    <a:cubicBezTo>
                      <a:pt x="654267" y="463770"/>
                      <a:pt x="621605" y="424594"/>
                      <a:pt x="593231" y="396647"/>
                    </a:cubicBezTo>
                    <a:cubicBezTo>
                      <a:pt x="571799" y="375645"/>
                      <a:pt x="553111" y="352585"/>
                      <a:pt x="534337" y="329182"/>
                    </a:cubicBezTo>
                    <a:cubicBezTo>
                      <a:pt x="520364" y="311780"/>
                      <a:pt x="504934" y="296520"/>
                      <a:pt x="497561" y="275003"/>
                    </a:cubicBezTo>
                    <a:cubicBezTo>
                      <a:pt x="497561" y="275003"/>
                      <a:pt x="497561" y="275003"/>
                      <a:pt x="497561" y="275003"/>
                    </a:cubicBezTo>
                    <a:cubicBezTo>
                      <a:pt x="463357" y="274403"/>
                      <a:pt x="429153" y="272603"/>
                      <a:pt x="394949" y="268831"/>
                    </a:cubicBezTo>
                    <a:cubicBezTo>
                      <a:pt x="389976" y="268317"/>
                      <a:pt x="385004" y="267631"/>
                      <a:pt x="380032" y="267031"/>
                    </a:cubicBezTo>
                    <a:cubicBezTo>
                      <a:pt x="378575" y="287262"/>
                      <a:pt x="386719" y="307493"/>
                      <a:pt x="393234" y="326353"/>
                    </a:cubicBezTo>
                    <a:cubicBezTo>
                      <a:pt x="401806" y="350956"/>
                      <a:pt x="408493" y="375988"/>
                      <a:pt x="417837" y="400333"/>
                    </a:cubicBezTo>
                    <a:cubicBezTo>
                      <a:pt x="438154" y="453226"/>
                      <a:pt x="464729" y="505346"/>
                      <a:pt x="508363" y="542637"/>
                    </a:cubicBezTo>
                    <a:cubicBezTo>
                      <a:pt x="511792" y="545551"/>
                      <a:pt x="509563" y="552667"/>
                      <a:pt x="504591" y="550438"/>
                    </a:cubicBezTo>
                    <a:cubicBezTo>
                      <a:pt x="455985" y="529092"/>
                      <a:pt x="429839" y="461884"/>
                      <a:pt x="410465" y="416793"/>
                    </a:cubicBezTo>
                    <a:cubicBezTo>
                      <a:pt x="397606" y="386789"/>
                      <a:pt x="389548" y="355328"/>
                      <a:pt x="378746" y="324553"/>
                    </a:cubicBezTo>
                    <a:cubicBezTo>
                      <a:pt x="372145" y="305607"/>
                      <a:pt x="365116" y="285634"/>
                      <a:pt x="367002" y="265402"/>
                    </a:cubicBezTo>
                    <a:cubicBezTo>
                      <a:pt x="346942" y="262574"/>
                      <a:pt x="326969" y="259230"/>
                      <a:pt x="306995" y="255115"/>
                    </a:cubicBezTo>
                    <a:cubicBezTo>
                      <a:pt x="266790" y="317009"/>
                      <a:pt x="245530" y="405477"/>
                      <a:pt x="264046" y="477400"/>
                    </a:cubicBezTo>
                    <a:cubicBezTo>
                      <a:pt x="264904" y="480829"/>
                      <a:pt x="259760" y="483572"/>
                      <a:pt x="257617" y="480572"/>
                    </a:cubicBezTo>
                    <a:cubicBezTo>
                      <a:pt x="235671" y="449883"/>
                      <a:pt x="244501" y="404191"/>
                      <a:pt x="249987" y="369472"/>
                    </a:cubicBezTo>
                    <a:cubicBezTo>
                      <a:pt x="256331" y="329610"/>
                      <a:pt x="271504" y="286748"/>
                      <a:pt x="293622" y="252287"/>
                    </a:cubicBezTo>
                    <a:cubicBezTo>
                      <a:pt x="272876" y="247657"/>
                      <a:pt x="252388" y="242342"/>
                      <a:pt x="232071" y="236170"/>
                    </a:cubicBezTo>
                    <a:cubicBezTo>
                      <a:pt x="185865" y="260602"/>
                      <a:pt x="152175" y="292834"/>
                      <a:pt x="114199" y="327981"/>
                    </a:cubicBezTo>
                    <a:cubicBezTo>
                      <a:pt x="111113" y="330810"/>
                      <a:pt x="106912" y="326782"/>
                      <a:pt x="108798" y="323352"/>
                    </a:cubicBezTo>
                    <a:cubicBezTo>
                      <a:pt x="131944" y="282719"/>
                      <a:pt x="174635" y="253315"/>
                      <a:pt x="215869" y="230941"/>
                    </a:cubicBezTo>
                    <a:cubicBezTo>
                      <a:pt x="137345" y="205052"/>
                      <a:pt x="63535" y="166304"/>
                      <a:pt x="2071" y="110069"/>
                    </a:cubicBezTo>
                    <a:cubicBezTo>
                      <a:pt x="-4359" y="104497"/>
                      <a:pt x="5671" y="95924"/>
                      <a:pt x="11929" y="10141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9" name="图形 2">
              <a:extLst>
                <a:ext uri="{FF2B5EF4-FFF2-40B4-BE49-F238E27FC236}">
                  <a16:creationId xmlns:a16="http://schemas.microsoft.com/office/drawing/2014/main" id="{4C4CF31B-5024-65B4-2521-A67C33CE4D33}"/>
                </a:ext>
              </a:extLst>
            </p:cNvPr>
            <p:cNvGrpSpPr/>
            <p:nvPr/>
          </p:nvGrpSpPr>
          <p:grpSpPr>
            <a:xfrm>
              <a:off x="7070887" y="3565419"/>
              <a:ext cx="860993" cy="601911"/>
              <a:chOff x="7070887" y="3565419"/>
              <a:chExt cx="860993" cy="601911"/>
            </a:xfrm>
          </p:grpSpPr>
          <p:sp>
            <p:nvSpPr>
              <p:cNvPr id="1603" name="任意多边形: 形状 1602">
                <a:extLst>
                  <a:ext uri="{FF2B5EF4-FFF2-40B4-BE49-F238E27FC236}">
                    <a16:creationId xmlns:a16="http://schemas.microsoft.com/office/drawing/2014/main" id="{0477E629-6914-0156-22BE-B7630A384935}"/>
                  </a:ext>
                </a:extLst>
              </p:cNvPr>
              <p:cNvSpPr/>
              <p:nvPr/>
            </p:nvSpPr>
            <p:spPr>
              <a:xfrm>
                <a:off x="7550906" y="3806930"/>
                <a:ext cx="292551" cy="107471"/>
              </a:xfrm>
              <a:custGeom>
                <a:avLst/>
                <a:gdLst>
                  <a:gd name="connsiteX0" fmla="*/ 704 w 292551"/>
                  <a:gd name="connsiteY0" fmla="*/ 5947 h 107471"/>
                  <a:gd name="connsiteX1" fmla="*/ 2504 w 292551"/>
                  <a:gd name="connsiteY1" fmla="*/ 13147 h 107471"/>
                  <a:gd name="connsiteX2" fmla="*/ 169582 w 292551"/>
                  <a:gd name="connsiteY2" fmla="*/ 105130 h 107471"/>
                  <a:gd name="connsiteX3" fmla="*/ 291398 w 292551"/>
                  <a:gd name="connsiteY3" fmla="*/ 87042 h 107471"/>
                  <a:gd name="connsiteX4" fmla="*/ 292169 w 292551"/>
                  <a:gd name="connsiteY4" fmla="*/ 83185 h 107471"/>
                  <a:gd name="connsiteX5" fmla="*/ 288911 w 292551"/>
                  <a:gd name="connsiteY5" fmla="*/ 80184 h 107471"/>
                  <a:gd name="connsiteX6" fmla="*/ 138892 w 292551"/>
                  <a:gd name="connsiteY6" fmla="*/ 33464 h 107471"/>
                  <a:gd name="connsiteX7" fmla="*/ 4647 w 292551"/>
                  <a:gd name="connsiteY7" fmla="*/ 3289 h 107471"/>
                  <a:gd name="connsiteX8" fmla="*/ 2333 w 292551"/>
                  <a:gd name="connsiteY8" fmla="*/ 3975 h 107471"/>
                  <a:gd name="connsiteX9" fmla="*/ 704 w 292551"/>
                  <a:gd name="connsiteY9" fmla="*/ 5947 h 10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551" h="107471">
                    <a:moveTo>
                      <a:pt x="704" y="5947"/>
                    </a:moveTo>
                    <a:cubicBezTo>
                      <a:pt x="-496" y="8261"/>
                      <a:pt x="-325" y="11433"/>
                      <a:pt x="2504" y="13147"/>
                    </a:cubicBezTo>
                    <a:cubicBezTo>
                      <a:pt x="56425" y="47352"/>
                      <a:pt x="101859" y="97930"/>
                      <a:pt x="169582" y="105130"/>
                    </a:cubicBezTo>
                    <a:cubicBezTo>
                      <a:pt x="203529" y="108731"/>
                      <a:pt x="263965" y="111474"/>
                      <a:pt x="291398" y="87042"/>
                    </a:cubicBezTo>
                    <a:cubicBezTo>
                      <a:pt x="292769" y="85842"/>
                      <a:pt x="292769" y="84471"/>
                      <a:pt x="292169" y="83185"/>
                    </a:cubicBezTo>
                    <a:cubicBezTo>
                      <a:pt x="291998" y="81642"/>
                      <a:pt x="290797" y="80099"/>
                      <a:pt x="288911" y="80184"/>
                    </a:cubicBezTo>
                    <a:cubicBezTo>
                      <a:pt x="231733" y="80870"/>
                      <a:pt x="188528" y="59182"/>
                      <a:pt x="138892" y="33464"/>
                    </a:cubicBezTo>
                    <a:cubicBezTo>
                      <a:pt x="97659" y="12119"/>
                      <a:pt x="51882" y="-8112"/>
                      <a:pt x="4647" y="3289"/>
                    </a:cubicBezTo>
                    <a:cubicBezTo>
                      <a:pt x="3790" y="3289"/>
                      <a:pt x="3019" y="3546"/>
                      <a:pt x="2333" y="3975"/>
                    </a:cubicBezTo>
                    <a:cubicBezTo>
                      <a:pt x="1647" y="4575"/>
                      <a:pt x="1047" y="5175"/>
                      <a:pt x="704" y="594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4" name="任意多边形: 形状 1603">
                <a:extLst>
                  <a:ext uri="{FF2B5EF4-FFF2-40B4-BE49-F238E27FC236}">
                    <a16:creationId xmlns:a16="http://schemas.microsoft.com/office/drawing/2014/main" id="{DD0EEFC7-EB3F-FBD0-A946-A8FFCE709F9D}"/>
                  </a:ext>
                </a:extLst>
              </p:cNvPr>
              <p:cNvSpPr/>
              <p:nvPr/>
            </p:nvSpPr>
            <p:spPr>
              <a:xfrm>
                <a:off x="7429160" y="3855593"/>
                <a:ext cx="319399" cy="145627"/>
              </a:xfrm>
              <a:custGeom>
                <a:avLst/>
                <a:gdLst>
                  <a:gd name="connsiteX0" fmla="*/ 3635 w 319399"/>
                  <a:gd name="connsiteY0" fmla="*/ 6490 h 145627"/>
                  <a:gd name="connsiteX1" fmla="*/ 2863 w 319399"/>
                  <a:gd name="connsiteY1" fmla="*/ 15748 h 145627"/>
                  <a:gd name="connsiteX2" fmla="*/ 156911 w 319399"/>
                  <a:gd name="connsiteY2" fmla="*/ 124876 h 145627"/>
                  <a:gd name="connsiteX3" fmla="*/ 316788 w 319399"/>
                  <a:gd name="connsiteY3" fmla="*/ 132248 h 145627"/>
                  <a:gd name="connsiteX4" fmla="*/ 318846 w 319399"/>
                  <a:gd name="connsiteY4" fmla="*/ 130019 h 145627"/>
                  <a:gd name="connsiteX5" fmla="*/ 316189 w 319399"/>
                  <a:gd name="connsiteY5" fmla="*/ 124790 h 145627"/>
                  <a:gd name="connsiteX6" fmla="*/ 157168 w 319399"/>
                  <a:gd name="connsiteY6" fmla="*/ 45666 h 145627"/>
                  <a:gd name="connsiteX7" fmla="*/ 5350 w 319399"/>
                  <a:gd name="connsiteY7" fmla="*/ 5633 h 145627"/>
                  <a:gd name="connsiteX8" fmla="*/ 3635 w 319399"/>
                  <a:gd name="connsiteY8" fmla="*/ 6490 h 14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399" h="145627">
                    <a:moveTo>
                      <a:pt x="3635" y="6490"/>
                    </a:moveTo>
                    <a:cubicBezTo>
                      <a:pt x="-137" y="7947"/>
                      <a:pt x="-1851" y="13690"/>
                      <a:pt x="2863" y="15748"/>
                    </a:cubicBezTo>
                    <a:cubicBezTo>
                      <a:pt x="61414" y="40780"/>
                      <a:pt x="99818" y="96758"/>
                      <a:pt x="156911" y="124876"/>
                    </a:cubicBezTo>
                    <a:cubicBezTo>
                      <a:pt x="206889" y="149565"/>
                      <a:pt x="264496" y="152479"/>
                      <a:pt x="316788" y="132248"/>
                    </a:cubicBezTo>
                    <a:cubicBezTo>
                      <a:pt x="317988" y="131820"/>
                      <a:pt x="318589" y="130962"/>
                      <a:pt x="318846" y="130019"/>
                    </a:cubicBezTo>
                    <a:cubicBezTo>
                      <a:pt x="320217" y="128219"/>
                      <a:pt x="318931" y="124790"/>
                      <a:pt x="316189" y="124790"/>
                    </a:cubicBezTo>
                    <a:cubicBezTo>
                      <a:pt x="248551" y="126162"/>
                      <a:pt x="207404" y="84156"/>
                      <a:pt x="157168" y="45666"/>
                    </a:cubicBezTo>
                    <a:cubicBezTo>
                      <a:pt x="112934" y="11805"/>
                      <a:pt x="61756" y="-11170"/>
                      <a:pt x="5350" y="5633"/>
                    </a:cubicBezTo>
                    <a:cubicBezTo>
                      <a:pt x="4578" y="5804"/>
                      <a:pt x="4064" y="6061"/>
                      <a:pt x="3635" y="649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5" name="任意多边形: 形状 1604">
                <a:extLst>
                  <a:ext uri="{FF2B5EF4-FFF2-40B4-BE49-F238E27FC236}">
                    <a16:creationId xmlns:a16="http://schemas.microsoft.com/office/drawing/2014/main" id="{DBCA5267-8753-4DDA-0362-CC1EAABDB458}"/>
                  </a:ext>
                </a:extLst>
              </p:cNvPr>
              <p:cNvSpPr/>
              <p:nvPr/>
            </p:nvSpPr>
            <p:spPr>
              <a:xfrm>
                <a:off x="7338930" y="3907849"/>
                <a:ext cx="309458" cy="157910"/>
              </a:xfrm>
              <a:custGeom>
                <a:avLst/>
                <a:gdLst>
                  <a:gd name="connsiteX0" fmla="*/ 1282 w 309458"/>
                  <a:gd name="connsiteY0" fmla="*/ 6525 h 157910"/>
                  <a:gd name="connsiteX1" fmla="*/ 3853 w 309458"/>
                  <a:gd name="connsiteY1" fmla="*/ 14669 h 157910"/>
                  <a:gd name="connsiteX2" fmla="*/ 83149 w 309458"/>
                  <a:gd name="connsiteY2" fmla="*/ 78877 h 157910"/>
                  <a:gd name="connsiteX3" fmla="*/ 157901 w 309458"/>
                  <a:gd name="connsiteY3" fmla="*/ 135284 h 157910"/>
                  <a:gd name="connsiteX4" fmla="*/ 244398 w 309458"/>
                  <a:gd name="connsiteY4" fmla="*/ 156287 h 157910"/>
                  <a:gd name="connsiteX5" fmla="*/ 306034 w 309458"/>
                  <a:gd name="connsiteY5" fmla="*/ 148486 h 157910"/>
                  <a:gd name="connsiteX6" fmla="*/ 306120 w 309458"/>
                  <a:gd name="connsiteY6" fmla="*/ 148486 h 157910"/>
                  <a:gd name="connsiteX7" fmla="*/ 306720 w 309458"/>
                  <a:gd name="connsiteY7" fmla="*/ 141371 h 157910"/>
                  <a:gd name="connsiteX8" fmla="*/ 144871 w 309458"/>
                  <a:gd name="connsiteY8" fmla="*/ 48616 h 157910"/>
                  <a:gd name="connsiteX9" fmla="*/ 4625 w 309458"/>
                  <a:gd name="connsiteY9" fmla="*/ 2925 h 157910"/>
                  <a:gd name="connsiteX10" fmla="*/ 1282 w 309458"/>
                  <a:gd name="connsiteY10" fmla="*/ 6525 h 15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9458" h="157910">
                    <a:moveTo>
                      <a:pt x="1282" y="6525"/>
                    </a:moveTo>
                    <a:cubicBezTo>
                      <a:pt x="-861" y="9183"/>
                      <a:pt x="-519" y="13898"/>
                      <a:pt x="3853" y="14669"/>
                    </a:cubicBezTo>
                    <a:cubicBezTo>
                      <a:pt x="38829" y="21013"/>
                      <a:pt x="61289" y="53760"/>
                      <a:pt x="83149" y="78877"/>
                    </a:cubicBezTo>
                    <a:cubicBezTo>
                      <a:pt x="103980" y="102794"/>
                      <a:pt x="128583" y="122683"/>
                      <a:pt x="157901" y="135284"/>
                    </a:cubicBezTo>
                    <a:cubicBezTo>
                      <a:pt x="185933" y="147371"/>
                      <a:pt x="214137" y="153372"/>
                      <a:pt x="244398" y="156287"/>
                    </a:cubicBezTo>
                    <a:cubicBezTo>
                      <a:pt x="263600" y="158173"/>
                      <a:pt x="289489" y="160830"/>
                      <a:pt x="306034" y="148486"/>
                    </a:cubicBezTo>
                    <a:cubicBezTo>
                      <a:pt x="306034" y="148486"/>
                      <a:pt x="306034" y="148486"/>
                      <a:pt x="306120" y="148486"/>
                    </a:cubicBezTo>
                    <a:cubicBezTo>
                      <a:pt x="310149" y="148229"/>
                      <a:pt x="310749" y="142228"/>
                      <a:pt x="306720" y="141371"/>
                    </a:cubicBezTo>
                    <a:cubicBezTo>
                      <a:pt x="241912" y="128083"/>
                      <a:pt x="198192" y="84621"/>
                      <a:pt x="144871" y="48616"/>
                    </a:cubicBezTo>
                    <a:cubicBezTo>
                      <a:pt x="105781" y="22213"/>
                      <a:pt x="54088" y="-9934"/>
                      <a:pt x="4625" y="2925"/>
                    </a:cubicBezTo>
                    <a:cubicBezTo>
                      <a:pt x="2482" y="3525"/>
                      <a:pt x="1453" y="4982"/>
                      <a:pt x="1282" y="6525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6" name="任意多边形: 形状 1605">
                <a:extLst>
                  <a:ext uri="{FF2B5EF4-FFF2-40B4-BE49-F238E27FC236}">
                    <a16:creationId xmlns:a16="http://schemas.microsoft.com/office/drawing/2014/main" id="{99A14525-DFFB-B5C5-1096-6778A8763040}"/>
                  </a:ext>
                </a:extLst>
              </p:cNvPr>
              <p:cNvSpPr/>
              <p:nvPr/>
            </p:nvSpPr>
            <p:spPr>
              <a:xfrm>
                <a:off x="7243086" y="3974894"/>
                <a:ext cx="276006" cy="162550"/>
              </a:xfrm>
              <a:custGeom>
                <a:avLst/>
                <a:gdLst>
                  <a:gd name="connsiteX0" fmla="*/ 2485 w 276006"/>
                  <a:gd name="connsiteY0" fmla="*/ 7118 h 162550"/>
                  <a:gd name="connsiteX1" fmla="*/ 3771 w 276006"/>
                  <a:gd name="connsiteY1" fmla="*/ 16376 h 162550"/>
                  <a:gd name="connsiteX2" fmla="*/ 143503 w 276006"/>
                  <a:gd name="connsiteY2" fmla="*/ 122590 h 162550"/>
                  <a:gd name="connsiteX3" fmla="*/ 273205 w 276006"/>
                  <a:gd name="connsiteY3" fmla="*/ 161251 h 162550"/>
                  <a:gd name="connsiteX4" fmla="*/ 275862 w 276006"/>
                  <a:gd name="connsiteY4" fmla="*/ 157051 h 162550"/>
                  <a:gd name="connsiteX5" fmla="*/ 274148 w 276006"/>
                  <a:gd name="connsiteY5" fmla="*/ 153365 h 162550"/>
                  <a:gd name="connsiteX6" fmla="*/ 147446 w 276006"/>
                  <a:gd name="connsiteY6" fmla="*/ 37036 h 162550"/>
                  <a:gd name="connsiteX7" fmla="*/ 4800 w 276006"/>
                  <a:gd name="connsiteY7" fmla="*/ 5489 h 162550"/>
                  <a:gd name="connsiteX8" fmla="*/ 2485 w 276006"/>
                  <a:gd name="connsiteY8" fmla="*/ 7118 h 16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006" h="162550">
                    <a:moveTo>
                      <a:pt x="2485" y="7118"/>
                    </a:moveTo>
                    <a:cubicBezTo>
                      <a:pt x="-858" y="9089"/>
                      <a:pt x="-1201" y="15262"/>
                      <a:pt x="3771" y="16376"/>
                    </a:cubicBezTo>
                    <a:cubicBezTo>
                      <a:pt x="65150" y="29664"/>
                      <a:pt x="94640" y="88728"/>
                      <a:pt x="143503" y="122590"/>
                    </a:cubicBezTo>
                    <a:cubicBezTo>
                      <a:pt x="181651" y="148993"/>
                      <a:pt x="225970" y="167766"/>
                      <a:pt x="273205" y="161251"/>
                    </a:cubicBezTo>
                    <a:cubicBezTo>
                      <a:pt x="275520" y="160909"/>
                      <a:pt x="276377" y="158765"/>
                      <a:pt x="275862" y="157051"/>
                    </a:cubicBezTo>
                    <a:cubicBezTo>
                      <a:pt x="276206" y="155593"/>
                      <a:pt x="275777" y="154050"/>
                      <a:pt x="274148" y="153365"/>
                    </a:cubicBezTo>
                    <a:cubicBezTo>
                      <a:pt x="220655" y="129447"/>
                      <a:pt x="195110" y="70383"/>
                      <a:pt x="147446" y="37036"/>
                    </a:cubicBezTo>
                    <a:cubicBezTo>
                      <a:pt x="108184" y="9518"/>
                      <a:pt x="52034" y="-10027"/>
                      <a:pt x="4800" y="5489"/>
                    </a:cubicBezTo>
                    <a:cubicBezTo>
                      <a:pt x="3685" y="5832"/>
                      <a:pt x="3000" y="6432"/>
                      <a:pt x="2485" y="711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7" name="任意多边形: 形状 1606">
                <a:extLst>
                  <a:ext uri="{FF2B5EF4-FFF2-40B4-BE49-F238E27FC236}">
                    <a16:creationId xmlns:a16="http://schemas.microsoft.com/office/drawing/2014/main" id="{1C2ADD54-E8F5-597B-0BE2-3FE0D039BE10}"/>
                  </a:ext>
                </a:extLst>
              </p:cNvPr>
              <p:cNvSpPr/>
              <p:nvPr/>
            </p:nvSpPr>
            <p:spPr>
              <a:xfrm>
                <a:off x="7172460" y="4037631"/>
                <a:ext cx="173663" cy="101619"/>
              </a:xfrm>
              <a:custGeom>
                <a:avLst/>
                <a:gdLst>
                  <a:gd name="connsiteX0" fmla="*/ 2817 w 173663"/>
                  <a:gd name="connsiteY0" fmla="*/ 5417 h 101619"/>
                  <a:gd name="connsiteX1" fmla="*/ 160 w 173663"/>
                  <a:gd name="connsiteY1" fmla="*/ 10217 h 101619"/>
                  <a:gd name="connsiteX2" fmla="*/ 2474 w 173663"/>
                  <a:gd name="connsiteY2" fmla="*/ 15361 h 101619"/>
                  <a:gd name="connsiteX3" fmla="*/ 83227 w 173663"/>
                  <a:gd name="connsiteY3" fmla="*/ 87627 h 101619"/>
                  <a:gd name="connsiteX4" fmla="*/ 171524 w 173663"/>
                  <a:gd name="connsiteY4" fmla="*/ 97228 h 101619"/>
                  <a:gd name="connsiteX5" fmla="*/ 173067 w 173663"/>
                  <a:gd name="connsiteY5" fmla="*/ 92599 h 101619"/>
                  <a:gd name="connsiteX6" fmla="*/ 170752 w 173663"/>
                  <a:gd name="connsiteY6" fmla="*/ 89342 h 101619"/>
                  <a:gd name="connsiteX7" fmla="*/ 87856 w 173663"/>
                  <a:gd name="connsiteY7" fmla="*/ 16561 h 101619"/>
                  <a:gd name="connsiteX8" fmla="*/ 2817 w 173663"/>
                  <a:gd name="connsiteY8" fmla="*/ 5417 h 10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663" h="101619">
                    <a:moveTo>
                      <a:pt x="2817" y="5417"/>
                    </a:moveTo>
                    <a:cubicBezTo>
                      <a:pt x="331" y="6360"/>
                      <a:pt x="-354" y="8417"/>
                      <a:pt x="160" y="10217"/>
                    </a:cubicBezTo>
                    <a:cubicBezTo>
                      <a:pt x="-183" y="12103"/>
                      <a:pt x="417" y="14161"/>
                      <a:pt x="2474" y="15361"/>
                    </a:cubicBezTo>
                    <a:cubicBezTo>
                      <a:pt x="33850" y="34135"/>
                      <a:pt x="49194" y="72711"/>
                      <a:pt x="83227" y="87627"/>
                    </a:cubicBezTo>
                    <a:cubicBezTo>
                      <a:pt x="110745" y="99714"/>
                      <a:pt x="142206" y="106658"/>
                      <a:pt x="171524" y="97228"/>
                    </a:cubicBezTo>
                    <a:cubicBezTo>
                      <a:pt x="173924" y="96457"/>
                      <a:pt x="174096" y="94142"/>
                      <a:pt x="173067" y="92599"/>
                    </a:cubicBezTo>
                    <a:cubicBezTo>
                      <a:pt x="172981" y="91228"/>
                      <a:pt x="172210" y="89856"/>
                      <a:pt x="170752" y="89342"/>
                    </a:cubicBezTo>
                    <a:cubicBezTo>
                      <a:pt x="135005" y="78455"/>
                      <a:pt x="119575" y="35335"/>
                      <a:pt x="87856" y="16561"/>
                    </a:cubicBezTo>
                    <a:cubicBezTo>
                      <a:pt x="61967" y="1474"/>
                      <a:pt x="31535" y="-5728"/>
                      <a:pt x="2817" y="541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8" name="任意多边形: 形状 1607">
                <a:extLst>
                  <a:ext uri="{FF2B5EF4-FFF2-40B4-BE49-F238E27FC236}">
                    <a16:creationId xmlns:a16="http://schemas.microsoft.com/office/drawing/2014/main" id="{71AE5740-0E05-92C2-E557-AB696A6B6B11}"/>
                  </a:ext>
                </a:extLst>
              </p:cNvPr>
              <p:cNvSpPr/>
              <p:nvPr/>
            </p:nvSpPr>
            <p:spPr>
              <a:xfrm>
                <a:off x="7541426" y="3641203"/>
                <a:ext cx="240025" cy="174988"/>
              </a:xfrm>
              <a:custGeom>
                <a:avLst/>
                <a:gdLst>
                  <a:gd name="connsiteX0" fmla="*/ 82536 w 240025"/>
                  <a:gd name="connsiteY0" fmla="*/ 52687 h 174988"/>
                  <a:gd name="connsiteX1" fmla="*/ 33416 w 240025"/>
                  <a:gd name="connsiteY1" fmla="*/ 104894 h 174988"/>
                  <a:gd name="connsiteX2" fmla="*/ 926 w 240025"/>
                  <a:gd name="connsiteY2" fmla="*/ 166959 h 174988"/>
                  <a:gd name="connsiteX3" fmla="*/ 7955 w 240025"/>
                  <a:gd name="connsiteY3" fmla="*/ 173217 h 174988"/>
                  <a:gd name="connsiteX4" fmla="*/ 7955 w 240025"/>
                  <a:gd name="connsiteY4" fmla="*/ 173217 h 174988"/>
                  <a:gd name="connsiteX5" fmla="*/ 10270 w 240025"/>
                  <a:gd name="connsiteY5" fmla="*/ 171674 h 174988"/>
                  <a:gd name="connsiteX6" fmla="*/ 127885 w 240025"/>
                  <a:gd name="connsiteY6" fmla="*/ 102579 h 174988"/>
                  <a:gd name="connsiteX7" fmla="*/ 183263 w 240025"/>
                  <a:gd name="connsiteY7" fmla="*/ 58174 h 174988"/>
                  <a:gd name="connsiteX8" fmla="*/ 238641 w 240025"/>
                  <a:gd name="connsiteY8" fmla="*/ 7167 h 174988"/>
                  <a:gd name="connsiteX9" fmla="*/ 239156 w 240025"/>
                  <a:gd name="connsiteY9" fmla="*/ 2624 h 174988"/>
                  <a:gd name="connsiteX10" fmla="*/ 235470 w 240025"/>
                  <a:gd name="connsiteY10" fmla="*/ 138 h 174988"/>
                  <a:gd name="connsiteX11" fmla="*/ 82536 w 240025"/>
                  <a:gd name="connsiteY11" fmla="*/ 52687 h 17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0025" h="174988">
                    <a:moveTo>
                      <a:pt x="82536" y="52687"/>
                    </a:moveTo>
                    <a:cubicBezTo>
                      <a:pt x="63848" y="68032"/>
                      <a:pt x="47475" y="85263"/>
                      <a:pt x="33416" y="104894"/>
                    </a:cubicBezTo>
                    <a:cubicBezTo>
                      <a:pt x="19785" y="124010"/>
                      <a:pt x="14642" y="147671"/>
                      <a:pt x="926" y="166959"/>
                    </a:cubicBezTo>
                    <a:cubicBezTo>
                      <a:pt x="-2503" y="171845"/>
                      <a:pt x="4441" y="178103"/>
                      <a:pt x="7955" y="173217"/>
                    </a:cubicBezTo>
                    <a:cubicBezTo>
                      <a:pt x="7955" y="173217"/>
                      <a:pt x="7955" y="173217"/>
                      <a:pt x="7955" y="173217"/>
                    </a:cubicBezTo>
                    <a:cubicBezTo>
                      <a:pt x="8813" y="172959"/>
                      <a:pt x="9584" y="172617"/>
                      <a:pt x="10270" y="171674"/>
                    </a:cubicBezTo>
                    <a:cubicBezTo>
                      <a:pt x="36416" y="136869"/>
                      <a:pt x="92223" y="126325"/>
                      <a:pt x="127885" y="102579"/>
                    </a:cubicBezTo>
                    <a:cubicBezTo>
                      <a:pt x="147516" y="89463"/>
                      <a:pt x="166804" y="75147"/>
                      <a:pt x="183263" y="58174"/>
                    </a:cubicBezTo>
                    <a:cubicBezTo>
                      <a:pt x="200751" y="40171"/>
                      <a:pt x="217467" y="20883"/>
                      <a:pt x="238641" y="7167"/>
                    </a:cubicBezTo>
                    <a:cubicBezTo>
                      <a:pt x="240527" y="5967"/>
                      <a:pt x="240270" y="3824"/>
                      <a:pt x="239156" y="2624"/>
                    </a:cubicBezTo>
                    <a:cubicBezTo>
                      <a:pt x="238984" y="995"/>
                      <a:pt x="237613" y="-462"/>
                      <a:pt x="235470" y="138"/>
                    </a:cubicBezTo>
                    <a:cubicBezTo>
                      <a:pt x="182749" y="14968"/>
                      <a:pt x="126685" y="16254"/>
                      <a:pt x="82536" y="52687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9" name="任意多边形: 形状 1608">
                <a:extLst>
                  <a:ext uri="{FF2B5EF4-FFF2-40B4-BE49-F238E27FC236}">
                    <a16:creationId xmlns:a16="http://schemas.microsoft.com/office/drawing/2014/main" id="{2196F19B-2437-0F19-DD60-8553433EC898}"/>
                  </a:ext>
                </a:extLst>
              </p:cNvPr>
              <p:cNvSpPr/>
              <p:nvPr/>
            </p:nvSpPr>
            <p:spPr>
              <a:xfrm>
                <a:off x="7421729" y="3565419"/>
                <a:ext cx="215967" cy="300078"/>
              </a:xfrm>
              <a:custGeom>
                <a:avLst/>
                <a:gdLst>
                  <a:gd name="connsiteX0" fmla="*/ 67044 w 215967"/>
                  <a:gd name="connsiteY0" fmla="*/ 110811 h 300078"/>
                  <a:gd name="connsiteX1" fmla="*/ 30097 w 215967"/>
                  <a:gd name="connsiteY1" fmla="*/ 194136 h 300078"/>
                  <a:gd name="connsiteX2" fmla="*/ 693 w 215967"/>
                  <a:gd name="connsiteY2" fmla="*/ 293062 h 300078"/>
                  <a:gd name="connsiteX3" fmla="*/ 6694 w 215967"/>
                  <a:gd name="connsiteY3" fmla="*/ 299663 h 300078"/>
                  <a:gd name="connsiteX4" fmla="*/ 11495 w 215967"/>
                  <a:gd name="connsiteY4" fmla="*/ 298806 h 300078"/>
                  <a:gd name="connsiteX5" fmla="*/ 122509 w 215967"/>
                  <a:gd name="connsiteY5" fmla="*/ 154874 h 300078"/>
                  <a:gd name="connsiteX6" fmla="*/ 214491 w 215967"/>
                  <a:gd name="connsiteY6" fmla="*/ 6398 h 300078"/>
                  <a:gd name="connsiteX7" fmla="*/ 211577 w 215967"/>
                  <a:gd name="connsiteY7" fmla="*/ 312 h 300078"/>
                  <a:gd name="connsiteX8" fmla="*/ 210977 w 215967"/>
                  <a:gd name="connsiteY8" fmla="*/ 654 h 300078"/>
                  <a:gd name="connsiteX9" fmla="*/ 209777 w 215967"/>
                  <a:gd name="connsiteY9" fmla="*/ 740 h 300078"/>
                  <a:gd name="connsiteX10" fmla="*/ 67044 w 215967"/>
                  <a:gd name="connsiteY10" fmla="*/ 110811 h 300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967" h="300078">
                    <a:moveTo>
                      <a:pt x="67044" y="110811"/>
                    </a:moveTo>
                    <a:cubicBezTo>
                      <a:pt x="50157" y="136700"/>
                      <a:pt x="37298" y="164046"/>
                      <a:pt x="30097" y="194136"/>
                    </a:cubicBezTo>
                    <a:cubicBezTo>
                      <a:pt x="22468" y="225940"/>
                      <a:pt x="17752" y="264859"/>
                      <a:pt x="693" y="293062"/>
                    </a:cubicBezTo>
                    <a:cubicBezTo>
                      <a:pt x="-1793" y="297263"/>
                      <a:pt x="2922" y="300863"/>
                      <a:pt x="6694" y="299663"/>
                    </a:cubicBezTo>
                    <a:cubicBezTo>
                      <a:pt x="8151" y="300349"/>
                      <a:pt x="9866" y="300263"/>
                      <a:pt x="11495" y="298806"/>
                    </a:cubicBezTo>
                    <a:cubicBezTo>
                      <a:pt x="59072" y="259287"/>
                      <a:pt x="97391" y="211538"/>
                      <a:pt x="122509" y="154874"/>
                    </a:cubicBezTo>
                    <a:cubicBezTo>
                      <a:pt x="144197" y="106010"/>
                      <a:pt x="166314" y="35630"/>
                      <a:pt x="214491" y="6398"/>
                    </a:cubicBezTo>
                    <a:cubicBezTo>
                      <a:pt x="217749" y="4426"/>
                      <a:pt x="215092" y="-1403"/>
                      <a:pt x="211577" y="312"/>
                    </a:cubicBezTo>
                    <a:cubicBezTo>
                      <a:pt x="211405" y="397"/>
                      <a:pt x="211234" y="569"/>
                      <a:pt x="210977" y="654"/>
                    </a:cubicBezTo>
                    <a:cubicBezTo>
                      <a:pt x="210634" y="569"/>
                      <a:pt x="210205" y="654"/>
                      <a:pt x="209777" y="740"/>
                    </a:cubicBezTo>
                    <a:cubicBezTo>
                      <a:pt x="151484" y="15742"/>
                      <a:pt x="99363" y="61091"/>
                      <a:pt x="67044" y="110811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0" name="任意多边形: 形状 1609">
                <a:extLst>
                  <a:ext uri="{FF2B5EF4-FFF2-40B4-BE49-F238E27FC236}">
                    <a16:creationId xmlns:a16="http://schemas.microsoft.com/office/drawing/2014/main" id="{E033E652-BBEA-F29B-2D29-300BB5FAFD14}"/>
                  </a:ext>
                </a:extLst>
              </p:cNvPr>
              <p:cNvSpPr/>
              <p:nvPr/>
            </p:nvSpPr>
            <p:spPr>
              <a:xfrm>
                <a:off x="7338120" y="3581091"/>
                <a:ext cx="130350" cy="337562"/>
              </a:xfrm>
              <a:custGeom>
                <a:avLst/>
                <a:gdLst>
                  <a:gd name="connsiteX0" fmla="*/ 124679 w 130350"/>
                  <a:gd name="connsiteY0" fmla="*/ 242 h 337562"/>
                  <a:gd name="connsiteX1" fmla="*/ 24724 w 130350"/>
                  <a:gd name="connsiteY1" fmla="*/ 130972 h 337562"/>
                  <a:gd name="connsiteX2" fmla="*/ 10579 w 130350"/>
                  <a:gd name="connsiteY2" fmla="*/ 224070 h 337562"/>
                  <a:gd name="connsiteX3" fmla="*/ 464 w 130350"/>
                  <a:gd name="connsiteY3" fmla="*/ 329683 h 337562"/>
                  <a:gd name="connsiteX4" fmla="*/ 9722 w 130350"/>
                  <a:gd name="connsiteY4" fmla="*/ 335255 h 337562"/>
                  <a:gd name="connsiteX5" fmla="*/ 12551 w 130350"/>
                  <a:gd name="connsiteY5" fmla="*/ 333026 h 337562"/>
                  <a:gd name="connsiteX6" fmla="*/ 85074 w 130350"/>
                  <a:gd name="connsiteY6" fmla="*/ 180350 h 337562"/>
                  <a:gd name="connsiteX7" fmla="*/ 99819 w 130350"/>
                  <a:gd name="connsiteY7" fmla="*/ 89396 h 337562"/>
                  <a:gd name="connsiteX8" fmla="*/ 128965 w 130350"/>
                  <a:gd name="connsiteY8" fmla="*/ 7443 h 337562"/>
                  <a:gd name="connsiteX9" fmla="*/ 127508 w 130350"/>
                  <a:gd name="connsiteY9" fmla="*/ 928 h 337562"/>
                  <a:gd name="connsiteX10" fmla="*/ 124679 w 130350"/>
                  <a:gd name="connsiteY10" fmla="*/ 242 h 337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350" h="337562">
                    <a:moveTo>
                      <a:pt x="124679" y="242"/>
                    </a:moveTo>
                    <a:cubicBezTo>
                      <a:pt x="73587" y="22273"/>
                      <a:pt x="40069" y="79880"/>
                      <a:pt x="24724" y="130972"/>
                    </a:cubicBezTo>
                    <a:cubicBezTo>
                      <a:pt x="15637" y="161233"/>
                      <a:pt x="10151" y="192351"/>
                      <a:pt x="10579" y="224070"/>
                    </a:cubicBezTo>
                    <a:cubicBezTo>
                      <a:pt x="11008" y="259646"/>
                      <a:pt x="14608" y="296079"/>
                      <a:pt x="464" y="329683"/>
                    </a:cubicBezTo>
                    <a:cubicBezTo>
                      <a:pt x="-2108" y="335855"/>
                      <a:pt x="6721" y="340570"/>
                      <a:pt x="9722" y="335255"/>
                    </a:cubicBezTo>
                    <a:cubicBezTo>
                      <a:pt x="10751" y="334826"/>
                      <a:pt x="11779" y="334141"/>
                      <a:pt x="12551" y="333026"/>
                    </a:cubicBezTo>
                    <a:cubicBezTo>
                      <a:pt x="44612" y="285277"/>
                      <a:pt x="72987" y="237100"/>
                      <a:pt x="85074" y="180350"/>
                    </a:cubicBezTo>
                    <a:cubicBezTo>
                      <a:pt x="91504" y="150260"/>
                      <a:pt x="94504" y="119657"/>
                      <a:pt x="99819" y="89396"/>
                    </a:cubicBezTo>
                    <a:cubicBezTo>
                      <a:pt x="104020" y="65393"/>
                      <a:pt x="108991" y="23988"/>
                      <a:pt x="128965" y="7443"/>
                    </a:cubicBezTo>
                    <a:cubicBezTo>
                      <a:pt x="131623" y="5299"/>
                      <a:pt x="130080" y="1356"/>
                      <a:pt x="127508" y="928"/>
                    </a:cubicBezTo>
                    <a:cubicBezTo>
                      <a:pt x="126822" y="70"/>
                      <a:pt x="125879" y="-273"/>
                      <a:pt x="124679" y="242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1" name="任意多边形: 形状 1610">
                <a:extLst>
                  <a:ext uri="{FF2B5EF4-FFF2-40B4-BE49-F238E27FC236}">
                    <a16:creationId xmlns:a16="http://schemas.microsoft.com/office/drawing/2014/main" id="{FCF02BD6-003D-2C82-0C33-EA0635D5D8E5}"/>
                  </a:ext>
                </a:extLst>
              </p:cNvPr>
              <p:cNvSpPr/>
              <p:nvPr/>
            </p:nvSpPr>
            <p:spPr>
              <a:xfrm>
                <a:off x="7237400" y="3657304"/>
                <a:ext cx="77955" cy="330715"/>
              </a:xfrm>
              <a:custGeom>
                <a:avLst/>
                <a:gdLst>
                  <a:gd name="connsiteX0" fmla="*/ 70151 w 77955"/>
                  <a:gd name="connsiteY0" fmla="*/ 667 h 330715"/>
                  <a:gd name="connsiteX1" fmla="*/ 885 w 77955"/>
                  <a:gd name="connsiteY1" fmla="*/ 139113 h 330715"/>
                  <a:gd name="connsiteX2" fmla="*/ 6200 w 77955"/>
                  <a:gd name="connsiteY2" fmla="*/ 219609 h 330715"/>
                  <a:gd name="connsiteX3" fmla="*/ 6886 w 77955"/>
                  <a:gd name="connsiteY3" fmla="*/ 322222 h 330715"/>
                  <a:gd name="connsiteX4" fmla="*/ 10829 w 77955"/>
                  <a:gd name="connsiteY4" fmla="*/ 330108 h 330715"/>
                  <a:gd name="connsiteX5" fmla="*/ 17087 w 77955"/>
                  <a:gd name="connsiteY5" fmla="*/ 328994 h 330715"/>
                  <a:gd name="connsiteX6" fmla="*/ 69894 w 77955"/>
                  <a:gd name="connsiteY6" fmla="*/ 182747 h 330715"/>
                  <a:gd name="connsiteX7" fmla="*/ 77437 w 77955"/>
                  <a:gd name="connsiteY7" fmla="*/ 4525 h 330715"/>
                  <a:gd name="connsiteX8" fmla="*/ 72723 w 77955"/>
                  <a:gd name="connsiteY8" fmla="*/ 496 h 330715"/>
                  <a:gd name="connsiteX9" fmla="*/ 70151 w 77955"/>
                  <a:gd name="connsiteY9" fmla="*/ 667 h 33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955" h="330715">
                    <a:moveTo>
                      <a:pt x="70151" y="667"/>
                    </a:moveTo>
                    <a:cubicBezTo>
                      <a:pt x="24117" y="26556"/>
                      <a:pt x="4914" y="89907"/>
                      <a:pt x="885" y="139113"/>
                    </a:cubicBezTo>
                    <a:cubicBezTo>
                      <a:pt x="-1344" y="166374"/>
                      <a:pt x="713" y="192777"/>
                      <a:pt x="6200" y="219609"/>
                    </a:cubicBezTo>
                    <a:cubicBezTo>
                      <a:pt x="12972" y="252441"/>
                      <a:pt x="23688" y="290675"/>
                      <a:pt x="6886" y="322222"/>
                    </a:cubicBezTo>
                    <a:cubicBezTo>
                      <a:pt x="4829" y="326079"/>
                      <a:pt x="7572" y="329422"/>
                      <a:pt x="10829" y="330108"/>
                    </a:cubicBezTo>
                    <a:cubicBezTo>
                      <a:pt x="12801" y="331051"/>
                      <a:pt x="15201" y="331051"/>
                      <a:pt x="17087" y="328994"/>
                    </a:cubicBezTo>
                    <a:cubicBezTo>
                      <a:pt x="53777" y="288960"/>
                      <a:pt x="70836" y="236925"/>
                      <a:pt x="69894" y="182747"/>
                    </a:cubicBezTo>
                    <a:cubicBezTo>
                      <a:pt x="68865" y="123682"/>
                      <a:pt x="42205" y="58360"/>
                      <a:pt x="77437" y="4525"/>
                    </a:cubicBezTo>
                    <a:cubicBezTo>
                      <a:pt x="79409" y="1524"/>
                      <a:pt x="75294" y="-1133"/>
                      <a:pt x="72723" y="496"/>
                    </a:cubicBezTo>
                    <a:cubicBezTo>
                      <a:pt x="71951" y="324"/>
                      <a:pt x="71008" y="238"/>
                      <a:pt x="70151" y="667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2" name="任意多边形: 形状 1611">
                <a:extLst>
                  <a:ext uri="{FF2B5EF4-FFF2-40B4-BE49-F238E27FC236}">
                    <a16:creationId xmlns:a16="http://schemas.microsoft.com/office/drawing/2014/main" id="{917ED51D-AD22-FD04-7CD4-95EE4D63AE99}"/>
                  </a:ext>
                </a:extLst>
              </p:cNvPr>
              <p:cNvSpPr/>
              <p:nvPr/>
            </p:nvSpPr>
            <p:spPr>
              <a:xfrm>
                <a:off x="7149939" y="3813447"/>
                <a:ext cx="59388" cy="240488"/>
              </a:xfrm>
              <a:custGeom>
                <a:avLst/>
                <a:gdLst>
                  <a:gd name="connsiteX0" fmla="*/ 41198 w 59388"/>
                  <a:gd name="connsiteY0" fmla="*/ 543 h 240488"/>
                  <a:gd name="connsiteX1" fmla="*/ 16681 w 59388"/>
                  <a:gd name="connsiteY1" fmla="*/ 235258 h 240488"/>
                  <a:gd name="connsiteX2" fmla="*/ 26453 w 59388"/>
                  <a:gd name="connsiteY2" fmla="*/ 238687 h 240488"/>
                  <a:gd name="connsiteX3" fmla="*/ 28939 w 59388"/>
                  <a:gd name="connsiteY3" fmla="*/ 237058 h 240488"/>
                  <a:gd name="connsiteX4" fmla="*/ 56286 w 59388"/>
                  <a:gd name="connsiteY4" fmla="*/ 119272 h 240488"/>
                  <a:gd name="connsiteX5" fmla="*/ 45827 w 59388"/>
                  <a:gd name="connsiteY5" fmla="*/ 5258 h 240488"/>
                  <a:gd name="connsiteX6" fmla="*/ 45827 w 59388"/>
                  <a:gd name="connsiteY6" fmla="*/ 2858 h 240488"/>
                  <a:gd name="connsiteX7" fmla="*/ 41198 w 59388"/>
                  <a:gd name="connsiteY7" fmla="*/ 543 h 240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388" h="240488">
                    <a:moveTo>
                      <a:pt x="41198" y="543"/>
                    </a:moveTo>
                    <a:cubicBezTo>
                      <a:pt x="-36898" y="57379"/>
                      <a:pt x="20795" y="159477"/>
                      <a:pt x="16681" y="235258"/>
                    </a:cubicBezTo>
                    <a:cubicBezTo>
                      <a:pt x="16337" y="240916"/>
                      <a:pt x="23110" y="241859"/>
                      <a:pt x="26453" y="238687"/>
                    </a:cubicBezTo>
                    <a:cubicBezTo>
                      <a:pt x="27310" y="238430"/>
                      <a:pt x="28167" y="237916"/>
                      <a:pt x="28939" y="237058"/>
                    </a:cubicBezTo>
                    <a:cubicBezTo>
                      <a:pt x="58686" y="204311"/>
                      <a:pt x="63829" y="161792"/>
                      <a:pt x="56286" y="119272"/>
                    </a:cubicBezTo>
                    <a:cubicBezTo>
                      <a:pt x="49942" y="83354"/>
                      <a:pt x="31168" y="40662"/>
                      <a:pt x="45827" y="5258"/>
                    </a:cubicBezTo>
                    <a:cubicBezTo>
                      <a:pt x="46170" y="4401"/>
                      <a:pt x="46084" y="3544"/>
                      <a:pt x="45827" y="2858"/>
                    </a:cubicBezTo>
                    <a:cubicBezTo>
                      <a:pt x="45484" y="800"/>
                      <a:pt x="43169" y="-914"/>
                      <a:pt x="41198" y="54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3" name="任意多边形: 形状 1612">
                <a:extLst>
                  <a:ext uri="{FF2B5EF4-FFF2-40B4-BE49-F238E27FC236}">
                    <a16:creationId xmlns:a16="http://schemas.microsoft.com/office/drawing/2014/main" id="{59BB2951-19BE-CD5C-9318-91B1EA104028}"/>
                  </a:ext>
                </a:extLst>
              </p:cNvPr>
              <p:cNvSpPr/>
              <p:nvPr/>
            </p:nvSpPr>
            <p:spPr>
              <a:xfrm>
                <a:off x="7070887" y="3784808"/>
                <a:ext cx="586993" cy="382523"/>
              </a:xfrm>
              <a:custGeom>
                <a:avLst/>
                <a:gdLst>
                  <a:gd name="connsiteX0" fmla="*/ 582392 w 586993"/>
                  <a:gd name="connsiteY0" fmla="*/ 122 h 382523"/>
                  <a:gd name="connsiteX1" fmla="*/ 584536 w 586993"/>
                  <a:gd name="connsiteY1" fmla="*/ 6809 h 382523"/>
                  <a:gd name="connsiteX2" fmla="*/ 502497 w 586993"/>
                  <a:gd name="connsiteY2" fmla="*/ 25668 h 382523"/>
                  <a:gd name="connsiteX3" fmla="*/ 421144 w 586993"/>
                  <a:gd name="connsiteY3" fmla="*/ 52929 h 382523"/>
                  <a:gd name="connsiteX4" fmla="*/ 264696 w 586993"/>
                  <a:gd name="connsiteY4" fmla="*/ 143112 h 382523"/>
                  <a:gd name="connsiteX5" fmla="*/ 8807 w 586993"/>
                  <a:gd name="connsiteY5" fmla="*/ 380570 h 382523"/>
                  <a:gd name="connsiteX6" fmla="*/ 1091 w 586993"/>
                  <a:gd name="connsiteY6" fmla="*/ 373626 h 382523"/>
                  <a:gd name="connsiteX7" fmla="*/ 259381 w 586993"/>
                  <a:gd name="connsiteY7" fmla="*/ 134968 h 382523"/>
                  <a:gd name="connsiteX8" fmla="*/ 409314 w 586993"/>
                  <a:gd name="connsiteY8" fmla="*/ 47700 h 382523"/>
                  <a:gd name="connsiteX9" fmla="*/ 582392 w 586993"/>
                  <a:gd name="connsiteY9" fmla="*/ 122 h 38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6993" h="382523">
                    <a:moveTo>
                      <a:pt x="582392" y="122"/>
                    </a:moveTo>
                    <a:cubicBezTo>
                      <a:pt x="586850" y="-992"/>
                      <a:pt x="588993" y="5866"/>
                      <a:pt x="584536" y="6809"/>
                    </a:cubicBezTo>
                    <a:cubicBezTo>
                      <a:pt x="562247" y="11781"/>
                      <a:pt x="529929" y="20525"/>
                      <a:pt x="502497" y="25668"/>
                    </a:cubicBezTo>
                    <a:cubicBezTo>
                      <a:pt x="474208" y="30983"/>
                      <a:pt x="447547" y="41699"/>
                      <a:pt x="421144" y="52929"/>
                    </a:cubicBezTo>
                    <a:cubicBezTo>
                      <a:pt x="365508" y="76589"/>
                      <a:pt x="314245" y="108736"/>
                      <a:pt x="264696" y="143112"/>
                    </a:cubicBezTo>
                    <a:cubicBezTo>
                      <a:pt x="169284" y="209291"/>
                      <a:pt x="77815" y="286615"/>
                      <a:pt x="8807" y="380570"/>
                    </a:cubicBezTo>
                    <a:cubicBezTo>
                      <a:pt x="4863" y="385970"/>
                      <a:pt x="-2852" y="379027"/>
                      <a:pt x="1091" y="373626"/>
                    </a:cubicBezTo>
                    <a:cubicBezTo>
                      <a:pt x="70700" y="278900"/>
                      <a:pt x="163626" y="202176"/>
                      <a:pt x="259381" y="134968"/>
                    </a:cubicBezTo>
                    <a:cubicBezTo>
                      <a:pt x="306873" y="101620"/>
                      <a:pt x="356507" y="71788"/>
                      <a:pt x="409314" y="47700"/>
                    </a:cubicBezTo>
                    <a:cubicBezTo>
                      <a:pt x="465807" y="21896"/>
                      <a:pt x="538073" y="11095"/>
                      <a:pt x="582392" y="12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4" name="任意多边形: 形状 1613">
                <a:extLst>
                  <a:ext uri="{FF2B5EF4-FFF2-40B4-BE49-F238E27FC236}">
                    <a16:creationId xmlns:a16="http://schemas.microsoft.com/office/drawing/2014/main" id="{0ABEE82A-939D-A363-FE16-54412277782D}"/>
                  </a:ext>
                </a:extLst>
              </p:cNvPr>
              <p:cNvSpPr/>
              <p:nvPr/>
            </p:nvSpPr>
            <p:spPr>
              <a:xfrm>
                <a:off x="7645946" y="3745057"/>
                <a:ext cx="285934" cy="63372"/>
              </a:xfrm>
              <a:custGeom>
                <a:avLst/>
                <a:gdLst>
                  <a:gd name="connsiteX0" fmla="*/ 1848 w 285934"/>
                  <a:gd name="connsiteY0" fmla="*/ 40129 h 63372"/>
                  <a:gd name="connsiteX1" fmla="*/ 3819 w 285934"/>
                  <a:gd name="connsiteY1" fmla="*/ 48616 h 63372"/>
                  <a:gd name="connsiteX2" fmla="*/ 6649 w 285934"/>
                  <a:gd name="connsiteY2" fmla="*/ 49559 h 63372"/>
                  <a:gd name="connsiteX3" fmla="*/ 85944 w 285934"/>
                  <a:gd name="connsiteY3" fmla="*/ 61904 h 63372"/>
                  <a:gd name="connsiteX4" fmla="*/ 160010 w 285934"/>
                  <a:gd name="connsiteY4" fmla="*/ 61561 h 63372"/>
                  <a:gd name="connsiteX5" fmla="*/ 284397 w 285934"/>
                  <a:gd name="connsiteY5" fmla="*/ 24356 h 63372"/>
                  <a:gd name="connsiteX6" fmla="*/ 283112 w 285934"/>
                  <a:gd name="connsiteY6" fmla="*/ 17755 h 63372"/>
                  <a:gd name="connsiteX7" fmla="*/ 280883 w 285934"/>
                  <a:gd name="connsiteY7" fmla="*/ 16812 h 63372"/>
                  <a:gd name="connsiteX8" fmla="*/ 133264 w 285934"/>
                  <a:gd name="connsiteY8" fmla="*/ 10 h 63372"/>
                  <a:gd name="connsiteX9" fmla="*/ 1848 w 285934"/>
                  <a:gd name="connsiteY9" fmla="*/ 40129 h 63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5934" h="63372">
                    <a:moveTo>
                      <a:pt x="1848" y="40129"/>
                    </a:moveTo>
                    <a:cubicBezTo>
                      <a:pt x="-1667" y="43044"/>
                      <a:pt x="305" y="48102"/>
                      <a:pt x="3819" y="48616"/>
                    </a:cubicBezTo>
                    <a:cubicBezTo>
                      <a:pt x="4591" y="49131"/>
                      <a:pt x="5534" y="49559"/>
                      <a:pt x="6649" y="49559"/>
                    </a:cubicBezTo>
                    <a:cubicBezTo>
                      <a:pt x="33395" y="50331"/>
                      <a:pt x="59112" y="60018"/>
                      <a:pt x="85944" y="61904"/>
                    </a:cubicBezTo>
                    <a:cubicBezTo>
                      <a:pt x="110547" y="63618"/>
                      <a:pt x="135407" y="64218"/>
                      <a:pt x="160010" y="61561"/>
                    </a:cubicBezTo>
                    <a:cubicBezTo>
                      <a:pt x="203559" y="56932"/>
                      <a:pt x="246250" y="46473"/>
                      <a:pt x="284397" y="24356"/>
                    </a:cubicBezTo>
                    <a:cubicBezTo>
                      <a:pt x="287226" y="22727"/>
                      <a:pt x="285769" y="18270"/>
                      <a:pt x="283112" y="17755"/>
                    </a:cubicBezTo>
                    <a:cubicBezTo>
                      <a:pt x="282597" y="17155"/>
                      <a:pt x="281826" y="16812"/>
                      <a:pt x="280883" y="16812"/>
                    </a:cubicBezTo>
                    <a:cubicBezTo>
                      <a:pt x="230391" y="18870"/>
                      <a:pt x="183328" y="-504"/>
                      <a:pt x="133264" y="10"/>
                    </a:cubicBezTo>
                    <a:cubicBezTo>
                      <a:pt x="86973" y="353"/>
                      <a:pt x="38538" y="10469"/>
                      <a:pt x="1848" y="40129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00" name="图形 2">
              <a:extLst>
                <a:ext uri="{FF2B5EF4-FFF2-40B4-BE49-F238E27FC236}">
                  <a16:creationId xmlns:a16="http://schemas.microsoft.com/office/drawing/2014/main" id="{3B2B6449-6BB0-39A5-8735-F76EC23C48E6}"/>
                </a:ext>
              </a:extLst>
            </p:cNvPr>
            <p:cNvGrpSpPr/>
            <p:nvPr/>
          </p:nvGrpSpPr>
          <p:grpSpPr>
            <a:xfrm>
              <a:off x="6678041" y="5477017"/>
              <a:ext cx="749845" cy="722518"/>
              <a:chOff x="6678041" y="5477017"/>
              <a:chExt cx="749845" cy="722518"/>
            </a:xfrm>
          </p:grpSpPr>
          <p:sp>
            <p:nvSpPr>
              <p:cNvPr id="1601" name="任意多边形: 形状 1600">
                <a:extLst>
                  <a:ext uri="{FF2B5EF4-FFF2-40B4-BE49-F238E27FC236}">
                    <a16:creationId xmlns:a16="http://schemas.microsoft.com/office/drawing/2014/main" id="{D1AAEBB4-241C-B5DD-834D-46FA67F59966}"/>
                  </a:ext>
                </a:extLst>
              </p:cNvPr>
              <p:cNvSpPr/>
              <p:nvPr/>
            </p:nvSpPr>
            <p:spPr>
              <a:xfrm>
                <a:off x="6678041" y="5477017"/>
                <a:ext cx="749845" cy="722518"/>
              </a:xfrm>
              <a:custGeom>
                <a:avLst/>
                <a:gdLst>
                  <a:gd name="connsiteX0" fmla="*/ 82156 w 749845"/>
                  <a:gd name="connsiteY0" fmla="*/ 524590 h 722518"/>
                  <a:gd name="connsiteX1" fmla="*/ 85328 w 749845"/>
                  <a:gd name="connsiteY1" fmla="*/ 527248 h 722518"/>
                  <a:gd name="connsiteX2" fmla="*/ 89957 w 749845"/>
                  <a:gd name="connsiteY2" fmla="*/ 524933 h 722518"/>
                  <a:gd name="connsiteX3" fmla="*/ 90128 w 749845"/>
                  <a:gd name="connsiteY3" fmla="*/ 523133 h 722518"/>
                  <a:gd name="connsiteX4" fmla="*/ 98530 w 749845"/>
                  <a:gd name="connsiteY4" fmla="*/ 411690 h 722518"/>
                  <a:gd name="connsiteX5" fmla="*/ 132991 w 749845"/>
                  <a:gd name="connsiteY5" fmla="*/ 300419 h 722518"/>
                  <a:gd name="connsiteX6" fmla="*/ 177053 w 749845"/>
                  <a:gd name="connsiteY6" fmla="*/ 273844 h 722518"/>
                  <a:gd name="connsiteX7" fmla="*/ 208772 w 749845"/>
                  <a:gd name="connsiteY7" fmla="*/ 318593 h 722518"/>
                  <a:gd name="connsiteX8" fmla="*/ 156222 w 749845"/>
                  <a:gd name="connsiteY8" fmla="*/ 401832 h 722518"/>
                  <a:gd name="connsiteX9" fmla="*/ 113274 w 749845"/>
                  <a:gd name="connsiteY9" fmla="*/ 478813 h 722518"/>
                  <a:gd name="connsiteX10" fmla="*/ 109845 w 749845"/>
                  <a:gd name="connsiteY10" fmla="*/ 519361 h 722518"/>
                  <a:gd name="connsiteX11" fmla="*/ 113789 w 749845"/>
                  <a:gd name="connsiteY11" fmla="*/ 556823 h 722518"/>
                  <a:gd name="connsiteX12" fmla="*/ 188712 w 749845"/>
                  <a:gd name="connsiteY12" fmla="*/ 630289 h 722518"/>
                  <a:gd name="connsiteX13" fmla="*/ 271608 w 749845"/>
                  <a:gd name="connsiteY13" fmla="*/ 667494 h 722518"/>
                  <a:gd name="connsiteX14" fmla="*/ 275123 w 749845"/>
                  <a:gd name="connsiteY14" fmla="*/ 666036 h 722518"/>
                  <a:gd name="connsiteX15" fmla="*/ 276580 w 749845"/>
                  <a:gd name="connsiteY15" fmla="*/ 663808 h 722518"/>
                  <a:gd name="connsiteX16" fmla="*/ 272380 w 749845"/>
                  <a:gd name="connsiteY16" fmla="*/ 595056 h 722518"/>
                  <a:gd name="connsiteX17" fmla="*/ 259007 w 749845"/>
                  <a:gd name="connsiteY17" fmla="*/ 492100 h 722518"/>
                  <a:gd name="connsiteX18" fmla="*/ 261664 w 749845"/>
                  <a:gd name="connsiteY18" fmla="*/ 446409 h 722518"/>
                  <a:gd name="connsiteX19" fmla="*/ 320471 w 749845"/>
                  <a:gd name="connsiteY19" fmla="*/ 404404 h 722518"/>
                  <a:gd name="connsiteX20" fmla="*/ 365820 w 749845"/>
                  <a:gd name="connsiteY20" fmla="*/ 500759 h 722518"/>
                  <a:gd name="connsiteX21" fmla="*/ 332387 w 749845"/>
                  <a:gd name="connsiteY21" fmla="*/ 591284 h 722518"/>
                  <a:gd name="connsiteX22" fmla="*/ 315757 w 749845"/>
                  <a:gd name="connsiteY22" fmla="*/ 666036 h 722518"/>
                  <a:gd name="connsiteX23" fmla="*/ 364448 w 749845"/>
                  <a:gd name="connsiteY23" fmla="*/ 704956 h 722518"/>
                  <a:gd name="connsiteX24" fmla="*/ 427028 w 749845"/>
                  <a:gd name="connsiteY24" fmla="*/ 714128 h 722518"/>
                  <a:gd name="connsiteX25" fmla="*/ 429171 w 749845"/>
                  <a:gd name="connsiteY25" fmla="*/ 709242 h 722518"/>
                  <a:gd name="connsiteX26" fmla="*/ 428571 w 749845"/>
                  <a:gd name="connsiteY26" fmla="*/ 707356 h 722518"/>
                  <a:gd name="connsiteX27" fmla="*/ 403196 w 749845"/>
                  <a:gd name="connsiteY27" fmla="*/ 623517 h 722518"/>
                  <a:gd name="connsiteX28" fmla="*/ 457974 w 749845"/>
                  <a:gd name="connsiteY28" fmla="*/ 556909 h 722518"/>
                  <a:gd name="connsiteX29" fmla="*/ 481549 w 749845"/>
                  <a:gd name="connsiteY29" fmla="*/ 641176 h 722518"/>
                  <a:gd name="connsiteX30" fmla="*/ 491750 w 749845"/>
                  <a:gd name="connsiteY30" fmla="*/ 714557 h 722518"/>
                  <a:gd name="connsiteX31" fmla="*/ 494750 w 749845"/>
                  <a:gd name="connsiteY31" fmla="*/ 715757 h 722518"/>
                  <a:gd name="connsiteX32" fmla="*/ 655742 w 749845"/>
                  <a:gd name="connsiteY32" fmla="*/ 715328 h 722518"/>
                  <a:gd name="connsiteX33" fmla="*/ 656771 w 749845"/>
                  <a:gd name="connsiteY33" fmla="*/ 715586 h 722518"/>
                  <a:gd name="connsiteX34" fmla="*/ 660885 w 749845"/>
                  <a:gd name="connsiteY34" fmla="*/ 712328 h 722518"/>
                  <a:gd name="connsiteX35" fmla="*/ 729294 w 749845"/>
                  <a:gd name="connsiteY35" fmla="*/ 577740 h 722518"/>
                  <a:gd name="connsiteX36" fmla="*/ 729037 w 749845"/>
                  <a:gd name="connsiteY36" fmla="*/ 576197 h 722518"/>
                  <a:gd name="connsiteX37" fmla="*/ 728608 w 749845"/>
                  <a:gd name="connsiteY37" fmla="*/ 574996 h 722518"/>
                  <a:gd name="connsiteX38" fmla="*/ 667401 w 749845"/>
                  <a:gd name="connsiteY38" fmla="*/ 524590 h 722518"/>
                  <a:gd name="connsiteX39" fmla="*/ 582618 w 749845"/>
                  <a:gd name="connsiteY39" fmla="*/ 486528 h 722518"/>
                  <a:gd name="connsiteX40" fmla="*/ 609708 w 749845"/>
                  <a:gd name="connsiteY40" fmla="*/ 462354 h 722518"/>
                  <a:gd name="connsiteX41" fmla="*/ 655828 w 749845"/>
                  <a:gd name="connsiteY41" fmla="*/ 476927 h 722518"/>
                  <a:gd name="connsiteX42" fmla="*/ 726379 w 749845"/>
                  <a:gd name="connsiteY42" fmla="*/ 537449 h 722518"/>
                  <a:gd name="connsiteX43" fmla="*/ 731008 w 749845"/>
                  <a:gd name="connsiteY43" fmla="*/ 537963 h 722518"/>
                  <a:gd name="connsiteX44" fmla="*/ 732809 w 749845"/>
                  <a:gd name="connsiteY44" fmla="*/ 535820 h 722518"/>
                  <a:gd name="connsiteX45" fmla="*/ 743524 w 749845"/>
                  <a:gd name="connsiteY45" fmla="*/ 494244 h 722518"/>
                  <a:gd name="connsiteX46" fmla="*/ 747982 w 749845"/>
                  <a:gd name="connsiteY46" fmla="*/ 441351 h 722518"/>
                  <a:gd name="connsiteX47" fmla="*/ 735809 w 749845"/>
                  <a:gd name="connsiteY47" fmla="*/ 366685 h 722518"/>
                  <a:gd name="connsiteX48" fmla="*/ 655656 w 749845"/>
                  <a:gd name="connsiteY48" fmla="*/ 332309 h 722518"/>
                  <a:gd name="connsiteX49" fmla="*/ 561873 w 749845"/>
                  <a:gd name="connsiteY49" fmla="*/ 339596 h 722518"/>
                  <a:gd name="connsiteX50" fmla="*/ 465175 w 749845"/>
                  <a:gd name="connsiteY50" fmla="*/ 318936 h 722518"/>
                  <a:gd name="connsiteX51" fmla="*/ 498008 w 749845"/>
                  <a:gd name="connsiteY51" fmla="*/ 261586 h 722518"/>
                  <a:gd name="connsiteX52" fmla="*/ 556472 w 749845"/>
                  <a:gd name="connsiteY52" fmla="*/ 278045 h 722518"/>
                  <a:gd name="connsiteX53" fmla="*/ 737009 w 749845"/>
                  <a:gd name="connsiteY53" fmla="*/ 316536 h 722518"/>
                  <a:gd name="connsiteX54" fmla="*/ 739067 w 749845"/>
                  <a:gd name="connsiteY54" fmla="*/ 315078 h 722518"/>
                  <a:gd name="connsiteX55" fmla="*/ 740781 w 749845"/>
                  <a:gd name="connsiteY55" fmla="*/ 310963 h 722518"/>
                  <a:gd name="connsiteX56" fmla="*/ 704005 w 749845"/>
                  <a:gd name="connsiteY56" fmla="*/ 216066 h 722518"/>
                  <a:gd name="connsiteX57" fmla="*/ 643226 w 749845"/>
                  <a:gd name="connsiteY57" fmla="*/ 114739 h 722518"/>
                  <a:gd name="connsiteX58" fmla="*/ 588191 w 749845"/>
                  <a:gd name="connsiteY58" fmla="*/ 98537 h 722518"/>
                  <a:gd name="connsiteX59" fmla="*/ 483606 w 749845"/>
                  <a:gd name="connsiteY59" fmla="*/ 130341 h 722518"/>
                  <a:gd name="connsiteX60" fmla="*/ 383308 w 749845"/>
                  <a:gd name="connsiteY60" fmla="*/ 185377 h 722518"/>
                  <a:gd name="connsiteX61" fmla="*/ 322700 w 749845"/>
                  <a:gd name="connsiteY61" fmla="*/ 193006 h 722518"/>
                  <a:gd name="connsiteX62" fmla="*/ 334959 w 749845"/>
                  <a:gd name="connsiteY62" fmla="*/ 127169 h 722518"/>
                  <a:gd name="connsiteX63" fmla="*/ 465090 w 749845"/>
                  <a:gd name="connsiteY63" fmla="*/ 103166 h 722518"/>
                  <a:gd name="connsiteX64" fmla="*/ 576361 w 749845"/>
                  <a:gd name="connsiteY64" fmla="*/ 77277 h 722518"/>
                  <a:gd name="connsiteX65" fmla="*/ 578846 w 749845"/>
                  <a:gd name="connsiteY65" fmla="*/ 74705 h 722518"/>
                  <a:gd name="connsiteX66" fmla="*/ 578846 w 749845"/>
                  <a:gd name="connsiteY66" fmla="*/ 71876 h 722518"/>
                  <a:gd name="connsiteX67" fmla="*/ 576703 w 749845"/>
                  <a:gd name="connsiteY67" fmla="*/ 69305 h 722518"/>
                  <a:gd name="connsiteX68" fmla="*/ 476577 w 749845"/>
                  <a:gd name="connsiteY68" fmla="*/ 15727 h 722518"/>
                  <a:gd name="connsiteX69" fmla="*/ 364791 w 749845"/>
                  <a:gd name="connsiteY69" fmla="*/ 639 h 722518"/>
                  <a:gd name="connsiteX70" fmla="*/ 180911 w 749845"/>
                  <a:gd name="connsiteY70" fmla="*/ 138742 h 722518"/>
                  <a:gd name="connsiteX71" fmla="*/ 77870 w 749845"/>
                  <a:gd name="connsiteY71" fmla="*/ 195063 h 722518"/>
                  <a:gd name="connsiteX72" fmla="*/ 9118 w 749845"/>
                  <a:gd name="connsiteY72" fmla="*/ 291247 h 722518"/>
                  <a:gd name="connsiteX73" fmla="*/ 82156 w 749845"/>
                  <a:gd name="connsiteY73" fmla="*/ 524590 h 722518"/>
                  <a:gd name="connsiteX74" fmla="*/ 367020 w 749845"/>
                  <a:gd name="connsiteY74" fmla="*/ 259528 h 722518"/>
                  <a:gd name="connsiteX75" fmla="*/ 421970 w 749845"/>
                  <a:gd name="connsiteY75" fmla="*/ 251985 h 722518"/>
                  <a:gd name="connsiteX76" fmla="*/ 435771 w 749845"/>
                  <a:gd name="connsiteY76" fmla="*/ 289790 h 722518"/>
                  <a:gd name="connsiteX77" fmla="*/ 367106 w 749845"/>
                  <a:gd name="connsiteY77" fmla="*/ 304277 h 722518"/>
                  <a:gd name="connsiteX78" fmla="*/ 365820 w 749845"/>
                  <a:gd name="connsiteY78" fmla="*/ 303677 h 722518"/>
                  <a:gd name="connsiteX79" fmla="*/ 367020 w 749845"/>
                  <a:gd name="connsiteY79" fmla="*/ 259528 h 722518"/>
                  <a:gd name="connsiteX80" fmla="*/ 466118 w 749845"/>
                  <a:gd name="connsiteY80" fmla="*/ 468098 h 722518"/>
                  <a:gd name="connsiteX81" fmla="*/ 479406 w 749845"/>
                  <a:gd name="connsiteY81" fmla="*/ 496815 h 722518"/>
                  <a:gd name="connsiteX82" fmla="*/ 473405 w 749845"/>
                  <a:gd name="connsiteY82" fmla="*/ 523733 h 722518"/>
                  <a:gd name="connsiteX83" fmla="*/ 459432 w 749845"/>
                  <a:gd name="connsiteY83" fmla="*/ 526048 h 722518"/>
                  <a:gd name="connsiteX84" fmla="*/ 445630 w 749845"/>
                  <a:gd name="connsiteY84" fmla="*/ 498787 h 722518"/>
                  <a:gd name="connsiteX85" fmla="*/ 466118 w 749845"/>
                  <a:gd name="connsiteY85" fmla="*/ 468098 h 722518"/>
                  <a:gd name="connsiteX86" fmla="*/ 310784 w 749845"/>
                  <a:gd name="connsiteY86" fmla="*/ 320479 h 722518"/>
                  <a:gd name="connsiteX87" fmla="*/ 335388 w 749845"/>
                  <a:gd name="connsiteY87" fmla="*/ 330509 h 722518"/>
                  <a:gd name="connsiteX88" fmla="*/ 321672 w 749845"/>
                  <a:gd name="connsiteY88" fmla="*/ 376458 h 722518"/>
                  <a:gd name="connsiteX89" fmla="*/ 291239 w 749845"/>
                  <a:gd name="connsiteY89" fmla="*/ 361113 h 722518"/>
                  <a:gd name="connsiteX90" fmla="*/ 310784 w 749845"/>
                  <a:gd name="connsiteY90" fmla="*/ 320479 h 722518"/>
                  <a:gd name="connsiteX91" fmla="*/ 174053 w 749845"/>
                  <a:gd name="connsiteY91" fmla="*/ 237840 h 722518"/>
                  <a:gd name="connsiteX92" fmla="*/ 213572 w 749845"/>
                  <a:gd name="connsiteY92" fmla="*/ 215637 h 722518"/>
                  <a:gd name="connsiteX93" fmla="*/ 230889 w 749845"/>
                  <a:gd name="connsiteY93" fmla="*/ 229439 h 722518"/>
                  <a:gd name="connsiteX94" fmla="*/ 226260 w 749845"/>
                  <a:gd name="connsiteY94" fmla="*/ 245213 h 722518"/>
                  <a:gd name="connsiteX95" fmla="*/ 205343 w 749845"/>
                  <a:gd name="connsiteY95" fmla="*/ 259786 h 722518"/>
                  <a:gd name="connsiteX96" fmla="*/ 174053 w 749845"/>
                  <a:gd name="connsiteY96" fmla="*/ 237840 h 72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749845" h="722518">
                    <a:moveTo>
                      <a:pt x="82156" y="524590"/>
                    </a:moveTo>
                    <a:cubicBezTo>
                      <a:pt x="82756" y="526134"/>
                      <a:pt x="83956" y="526991"/>
                      <a:pt x="85328" y="527248"/>
                    </a:cubicBezTo>
                    <a:cubicBezTo>
                      <a:pt x="87214" y="528448"/>
                      <a:pt x="89785" y="526905"/>
                      <a:pt x="89957" y="524933"/>
                    </a:cubicBezTo>
                    <a:cubicBezTo>
                      <a:pt x="90128" y="524419"/>
                      <a:pt x="90214" y="523819"/>
                      <a:pt x="90128" y="523133"/>
                    </a:cubicBezTo>
                    <a:cubicBezTo>
                      <a:pt x="84385" y="485928"/>
                      <a:pt x="90557" y="448038"/>
                      <a:pt x="98530" y="411690"/>
                    </a:cubicBezTo>
                    <a:cubicBezTo>
                      <a:pt x="106673" y="374486"/>
                      <a:pt x="110359" y="332138"/>
                      <a:pt x="132991" y="300419"/>
                    </a:cubicBezTo>
                    <a:cubicBezTo>
                      <a:pt x="142935" y="286532"/>
                      <a:pt x="160251" y="276331"/>
                      <a:pt x="177053" y="273844"/>
                    </a:cubicBezTo>
                    <a:cubicBezTo>
                      <a:pt x="202428" y="270072"/>
                      <a:pt x="212801" y="298876"/>
                      <a:pt x="208772" y="318593"/>
                    </a:cubicBezTo>
                    <a:cubicBezTo>
                      <a:pt x="202600" y="348425"/>
                      <a:pt x="174482" y="378686"/>
                      <a:pt x="156222" y="401832"/>
                    </a:cubicBezTo>
                    <a:cubicBezTo>
                      <a:pt x="137449" y="425492"/>
                      <a:pt x="121075" y="449238"/>
                      <a:pt x="113274" y="478813"/>
                    </a:cubicBezTo>
                    <a:cubicBezTo>
                      <a:pt x="109760" y="491929"/>
                      <a:pt x="109502" y="505902"/>
                      <a:pt x="109845" y="519361"/>
                    </a:cubicBezTo>
                    <a:cubicBezTo>
                      <a:pt x="110102" y="531191"/>
                      <a:pt x="107359" y="546107"/>
                      <a:pt x="113789" y="556823"/>
                    </a:cubicBezTo>
                    <a:cubicBezTo>
                      <a:pt x="131448" y="586484"/>
                      <a:pt x="160852" y="610744"/>
                      <a:pt x="188712" y="630289"/>
                    </a:cubicBezTo>
                    <a:cubicBezTo>
                      <a:pt x="213229" y="647520"/>
                      <a:pt x="241519" y="663636"/>
                      <a:pt x="271608" y="667494"/>
                    </a:cubicBezTo>
                    <a:cubicBezTo>
                      <a:pt x="273237" y="667665"/>
                      <a:pt x="274351" y="666980"/>
                      <a:pt x="275123" y="666036"/>
                    </a:cubicBezTo>
                    <a:cubicBezTo>
                      <a:pt x="275809" y="665522"/>
                      <a:pt x="276323" y="664837"/>
                      <a:pt x="276580" y="663808"/>
                    </a:cubicBezTo>
                    <a:cubicBezTo>
                      <a:pt x="282581" y="641605"/>
                      <a:pt x="275466" y="617259"/>
                      <a:pt x="272380" y="595056"/>
                    </a:cubicBezTo>
                    <a:cubicBezTo>
                      <a:pt x="267665" y="560852"/>
                      <a:pt x="260121" y="526648"/>
                      <a:pt x="259007" y="492100"/>
                    </a:cubicBezTo>
                    <a:cubicBezTo>
                      <a:pt x="258492" y="476927"/>
                      <a:pt x="259178" y="461411"/>
                      <a:pt x="261664" y="446409"/>
                    </a:cubicBezTo>
                    <a:cubicBezTo>
                      <a:pt x="266808" y="415548"/>
                      <a:pt x="292525" y="405175"/>
                      <a:pt x="320471" y="404404"/>
                    </a:cubicBezTo>
                    <a:cubicBezTo>
                      <a:pt x="374907" y="402861"/>
                      <a:pt x="373192" y="462697"/>
                      <a:pt x="365820" y="500759"/>
                    </a:cubicBezTo>
                    <a:cubicBezTo>
                      <a:pt x="359562" y="532734"/>
                      <a:pt x="345246" y="561623"/>
                      <a:pt x="332387" y="591284"/>
                    </a:cubicBezTo>
                    <a:cubicBezTo>
                      <a:pt x="322872" y="613230"/>
                      <a:pt x="310870" y="641519"/>
                      <a:pt x="315757" y="666036"/>
                    </a:cubicBezTo>
                    <a:cubicBezTo>
                      <a:pt x="321072" y="692611"/>
                      <a:pt x="340960" y="696898"/>
                      <a:pt x="364448" y="704956"/>
                    </a:cubicBezTo>
                    <a:cubicBezTo>
                      <a:pt x="384594" y="711899"/>
                      <a:pt x="405682" y="718586"/>
                      <a:pt x="427028" y="714128"/>
                    </a:cubicBezTo>
                    <a:cubicBezTo>
                      <a:pt x="429342" y="713614"/>
                      <a:pt x="429856" y="711128"/>
                      <a:pt x="429171" y="709242"/>
                    </a:cubicBezTo>
                    <a:cubicBezTo>
                      <a:pt x="429171" y="708642"/>
                      <a:pt x="428999" y="708042"/>
                      <a:pt x="428571" y="707356"/>
                    </a:cubicBezTo>
                    <a:cubicBezTo>
                      <a:pt x="413312" y="682324"/>
                      <a:pt x="405511" y="652578"/>
                      <a:pt x="403196" y="623517"/>
                    </a:cubicBezTo>
                    <a:cubicBezTo>
                      <a:pt x="400796" y="594285"/>
                      <a:pt x="418284" y="540792"/>
                      <a:pt x="457974" y="556909"/>
                    </a:cubicBezTo>
                    <a:cubicBezTo>
                      <a:pt x="487121" y="568739"/>
                      <a:pt x="482749" y="616059"/>
                      <a:pt x="481549" y="641176"/>
                    </a:cubicBezTo>
                    <a:cubicBezTo>
                      <a:pt x="480349" y="666380"/>
                      <a:pt x="477777" y="692268"/>
                      <a:pt x="491750" y="714557"/>
                    </a:cubicBezTo>
                    <a:cubicBezTo>
                      <a:pt x="492436" y="715671"/>
                      <a:pt x="493636" y="716014"/>
                      <a:pt x="494750" y="715757"/>
                    </a:cubicBezTo>
                    <a:cubicBezTo>
                      <a:pt x="546443" y="740360"/>
                      <a:pt x="606107" y="687811"/>
                      <a:pt x="655742" y="715328"/>
                    </a:cubicBezTo>
                    <a:cubicBezTo>
                      <a:pt x="656085" y="715500"/>
                      <a:pt x="656428" y="715586"/>
                      <a:pt x="656771" y="715586"/>
                    </a:cubicBezTo>
                    <a:cubicBezTo>
                      <a:pt x="658656" y="715928"/>
                      <a:pt x="661143" y="714643"/>
                      <a:pt x="660885" y="712328"/>
                    </a:cubicBezTo>
                    <a:cubicBezTo>
                      <a:pt x="654885" y="657550"/>
                      <a:pt x="727837" y="630375"/>
                      <a:pt x="729294" y="577740"/>
                    </a:cubicBezTo>
                    <a:cubicBezTo>
                      <a:pt x="729294" y="577140"/>
                      <a:pt x="729208" y="576711"/>
                      <a:pt x="729037" y="576197"/>
                    </a:cubicBezTo>
                    <a:cubicBezTo>
                      <a:pt x="728951" y="575768"/>
                      <a:pt x="728865" y="575340"/>
                      <a:pt x="728608" y="574996"/>
                    </a:cubicBezTo>
                    <a:cubicBezTo>
                      <a:pt x="713949" y="550993"/>
                      <a:pt x="692775" y="535906"/>
                      <a:pt x="667401" y="524590"/>
                    </a:cubicBezTo>
                    <a:cubicBezTo>
                      <a:pt x="641683" y="513103"/>
                      <a:pt x="596677" y="514646"/>
                      <a:pt x="582618" y="486528"/>
                    </a:cubicBezTo>
                    <a:cubicBezTo>
                      <a:pt x="574732" y="470841"/>
                      <a:pt x="599935" y="463211"/>
                      <a:pt x="609708" y="462354"/>
                    </a:cubicBezTo>
                    <a:cubicBezTo>
                      <a:pt x="625138" y="460982"/>
                      <a:pt x="642369" y="470241"/>
                      <a:pt x="655828" y="476927"/>
                    </a:cubicBezTo>
                    <a:cubicBezTo>
                      <a:pt x="684717" y="491415"/>
                      <a:pt x="704176" y="514989"/>
                      <a:pt x="726379" y="537449"/>
                    </a:cubicBezTo>
                    <a:cubicBezTo>
                      <a:pt x="727922" y="538992"/>
                      <a:pt x="729637" y="538821"/>
                      <a:pt x="731008" y="537963"/>
                    </a:cubicBezTo>
                    <a:cubicBezTo>
                      <a:pt x="731866" y="537620"/>
                      <a:pt x="732551" y="536934"/>
                      <a:pt x="732809" y="535820"/>
                    </a:cubicBezTo>
                    <a:cubicBezTo>
                      <a:pt x="735895" y="521761"/>
                      <a:pt x="740867" y="508388"/>
                      <a:pt x="743524" y="494244"/>
                    </a:cubicBezTo>
                    <a:cubicBezTo>
                      <a:pt x="746782" y="477013"/>
                      <a:pt x="746782" y="458839"/>
                      <a:pt x="747982" y="441351"/>
                    </a:cubicBezTo>
                    <a:cubicBezTo>
                      <a:pt x="749525" y="417434"/>
                      <a:pt x="754840" y="384773"/>
                      <a:pt x="735809" y="366685"/>
                    </a:cubicBezTo>
                    <a:cubicBezTo>
                      <a:pt x="716692" y="348511"/>
                      <a:pt x="681116" y="337110"/>
                      <a:pt x="655656" y="332309"/>
                    </a:cubicBezTo>
                    <a:cubicBezTo>
                      <a:pt x="625395" y="326651"/>
                      <a:pt x="591877" y="335138"/>
                      <a:pt x="561873" y="339596"/>
                    </a:cubicBezTo>
                    <a:cubicBezTo>
                      <a:pt x="528954" y="344568"/>
                      <a:pt x="488749" y="347054"/>
                      <a:pt x="465175" y="318936"/>
                    </a:cubicBezTo>
                    <a:cubicBezTo>
                      <a:pt x="443573" y="293133"/>
                      <a:pt x="471433" y="264072"/>
                      <a:pt x="498008" y="261586"/>
                    </a:cubicBezTo>
                    <a:cubicBezTo>
                      <a:pt x="518154" y="259786"/>
                      <a:pt x="538727" y="269901"/>
                      <a:pt x="556472" y="278045"/>
                    </a:cubicBezTo>
                    <a:cubicBezTo>
                      <a:pt x="612536" y="303591"/>
                      <a:pt x="673230" y="334538"/>
                      <a:pt x="737009" y="316536"/>
                    </a:cubicBezTo>
                    <a:cubicBezTo>
                      <a:pt x="738038" y="316278"/>
                      <a:pt x="738638" y="315678"/>
                      <a:pt x="739067" y="315078"/>
                    </a:cubicBezTo>
                    <a:cubicBezTo>
                      <a:pt x="740438" y="314307"/>
                      <a:pt x="741381" y="312850"/>
                      <a:pt x="740781" y="310963"/>
                    </a:cubicBezTo>
                    <a:cubicBezTo>
                      <a:pt x="730837" y="277616"/>
                      <a:pt x="720122" y="246841"/>
                      <a:pt x="704005" y="216066"/>
                    </a:cubicBezTo>
                    <a:cubicBezTo>
                      <a:pt x="685660" y="181005"/>
                      <a:pt x="665000" y="147743"/>
                      <a:pt x="643226" y="114739"/>
                    </a:cubicBezTo>
                    <a:cubicBezTo>
                      <a:pt x="630281" y="95108"/>
                      <a:pt x="610136" y="97765"/>
                      <a:pt x="588191" y="98537"/>
                    </a:cubicBezTo>
                    <a:cubicBezTo>
                      <a:pt x="550986" y="99823"/>
                      <a:pt x="516525" y="114310"/>
                      <a:pt x="483606" y="130341"/>
                    </a:cubicBezTo>
                    <a:cubicBezTo>
                      <a:pt x="449316" y="147057"/>
                      <a:pt x="417512" y="168574"/>
                      <a:pt x="383308" y="185377"/>
                    </a:cubicBezTo>
                    <a:cubicBezTo>
                      <a:pt x="364791" y="194463"/>
                      <a:pt x="342760" y="200207"/>
                      <a:pt x="322700" y="193006"/>
                    </a:cubicBezTo>
                    <a:cubicBezTo>
                      <a:pt x="287125" y="180319"/>
                      <a:pt x="318757" y="139685"/>
                      <a:pt x="334959" y="127169"/>
                    </a:cubicBezTo>
                    <a:cubicBezTo>
                      <a:pt x="372078" y="98708"/>
                      <a:pt x="421970" y="106852"/>
                      <a:pt x="465090" y="103166"/>
                    </a:cubicBezTo>
                    <a:cubicBezTo>
                      <a:pt x="503066" y="99909"/>
                      <a:pt x="540699" y="90479"/>
                      <a:pt x="576361" y="77277"/>
                    </a:cubicBezTo>
                    <a:cubicBezTo>
                      <a:pt x="577732" y="76763"/>
                      <a:pt x="578504" y="75820"/>
                      <a:pt x="578846" y="74705"/>
                    </a:cubicBezTo>
                    <a:cubicBezTo>
                      <a:pt x="579190" y="73848"/>
                      <a:pt x="579190" y="72820"/>
                      <a:pt x="578846" y="71876"/>
                    </a:cubicBezTo>
                    <a:cubicBezTo>
                      <a:pt x="578504" y="70762"/>
                      <a:pt x="577732" y="69819"/>
                      <a:pt x="576703" y="69305"/>
                    </a:cubicBezTo>
                    <a:cubicBezTo>
                      <a:pt x="550386" y="42130"/>
                      <a:pt x="511467" y="28157"/>
                      <a:pt x="476577" y="15727"/>
                    </a:cubicBezTo>
                    <a:cubicBezTo>
                      <a:pt x="440315" y="2868"/>
                      <a:pt x="403024" y="-1847"/>
                      <a:pt x="364791" y="639"/>
                    </a:cubicBezTo>
                    <a:cubicBezTo>
                      <a:pt x="283610" y="6125"/>
                      <a:pt x="217601" y="70762"/>
                      <a:pt x="180911" y="138742"/>
                    </a:cubicBezTo>
                    <a:cubicBezTo>
                      <a:pt x="140877" y="142685"/>
                      <a:pt x="108473" y="171489"/>
                      <a:pt x="77870" y="195063"/>
                    </a:cubicBezTo>
                    <a:cubicBezTo>
                      <a:pt x="45980" y="219667"/>
                      <a:pt x="21977" y="253185"/>
                      <a:pt x="9118" y="291247"/>
                    </a:cubicBezTo>
                    <a:cubicBezTo>
                      <a:pt x="-18485" y="371571"/>
                      <a:pt x="19662" y="469983"/>
                      <a:pt x="82156" y="524590"/>
                    </a:cubicBezTo>
                    <a:close/>
                    <a:moveTo>
                      <a:pt x="367020" y="259528"/>
                    </a:moveTo>
                    <a:cubicBezTo>
                      <a:pt x="382279" y="249842"/>
                      <a:pt x="404653" y="246327"/>
                      <a:pt x="421970" y="251985"/>
                    </a:cubicBezTo>
                    <a:cubicBezTo>
                      <a:pt x="440315" y="257985"/>
                      <a:pt x="445887" y="273245"/>
                      <a:pt x="435771" y="289790"/>
                    </a:cubicBezTo>
                    <a:cubicBezTo>
                      <a:pt x="423342" y="310192"/>
                      <a:pt x="386480" y="319879"/>
                      <a:pt x="367106" y="304277"/>
                    </a:cubicBezTo>
                    <a:cubicBezTo>
                      <a:pt x="366677" y="304191"/>
                      <a:pt x="366249" y="304020"/>
                      <a:pt x="365820" y="303677"/>
                    </a:cubicBezTo>
                    <a:cubicBezTo>
                      <a:pt x="352190" y="290647"/>
                      <a:pt x="349618" y="270587"/>
                      <a:pt x="367020" y="259528"/>
                    </a:cubicBezTo>
                    <a:close/>
                    <a:moveTo>
                      <a:pt x="466118" y="468098"/>
                    </a:moveTo>
                    <a:cubicBezTo>
                      <a:pt x="474177" y="474098"/>
                      <a:pt x="477691" y="487557"/>
                      <a:pt x="479406" y="496815"/>
                    </a:cubicBezTo>
                    <a:cubicBezTo>
                      <a:pt x="480691" y="503759"/>
                      <a:pt x="478977" y="516789"/>
                      <a:pt x="473405" y="523733"/>
                    </a:cubicBezTo>
                    <a:cubicBezTo>
                      <a:pt x="469204" y="526305"/>
                      <a:pt x="464918" y="528277"/>
                      <a:pt x="459432" y="526048"/>
                    </a:cubicBezTo>
                    <a:cubicBezTo>
                      <a:pt x="449830" y="522276"/>
                      <a:pt x="446916" y="507531"/>
                      <a:pt x="445630" y="498787"/>
                    </a:cubicBezTo>
                    <a:cubicBezTo>
                      <a:pt x="444001" y="488072"/>
                      <a:pt x="447430" y="454296"/>
                      <a:pt x="466118" y="468098"/>
                    </a:cubicBezTo>
                    <a:close/>
                    <a:moveTo>
                      <a:pt x="310784" y="320479"/>
                    </a:moveTo>
                    <a:cubicBezTo>
                      <a:pt x="322443" y="314564"/>
                      <a:pt x="331530" y="320908"/>
                      <a:pt x="335388" y="330509"/>
                    </a:cubicBezTo>
                    <a:cubicBezTo>
                      <a:pt x="343017" y="343968"/>
                      <a:pt x="333416" y="368999"/>
                      <a:pt x="321672" y="376458"/>
                    </a:cubicBezTo>
                    <a:cubicBezTo>
                      <a:pt x="308556" y="384773"/>
                      <a:pt x="292096" y="376886"/>
                      <a:pt x="291239" y="361113"/>
                    </a:cubicBezTo>
                    <a:cubicBezTo>
                      <a:pt x="290468" y="347140"/>
                      <a:pt x="297497" y="327251"/>
                      <a:pt x="310784" y="320479"/>
                    </a:cubicBezTo>
                    <a:close/>
                    <a:moveTo>
                      <a:pt x="174053" y="237840"/>
                    </a:moveTo>
                    <a:cubicBezTo>
                      <a:pt x="174825" y="219924"/>
                      <a:pt x="198742" y="212294"/>
                      <a:pt x="213572" y="215637"/>
                    </a:cubicBezTo>
                    <a:cubicBezTo>
                      <a:pt x="220516" y="217180"/>
                      <a:pt x="229775" y="221295"/>
                      <a:pt x="230889" y="229439"/>
                    </a:cubicBezTo>
                    <a:cubicBezTo>
                      <a:pt x="231660" y="235611"/>
                      <a:pt x="230032" y="240926"/>
                      <a:pt x="226260" y="245213"/>
                    </a:cubicBezTo>
                    <a:cubicBezTo>
                      <a:pt x="221288" y="252413"/>
                      <a:pt x="212715" y="257985"/>
                      <a:pt x="205343" y="259786"/>
                    </a:cubicBezTo>
                    <a:cubicBezTo>
                      <a:pt x="189998" y="263558"/>
                      <a:pt x="173282" y="255500"/>
                      <a:pt x="174053" y="237840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2" name="任意多边形: 形状 1601">
                <a:extLst>
                  <a:ext uri="{FF2B5EF4-FFF2-40B4-BE49-F238E27FC236}">
                    <a16:creationId xmlns:a16="http://schemas.microsoft.com/office/drawing/2014/main" id="{592A5C1E-48B4-68B7-4DC1-1B4E91802EC5}"/>
                  </a:ext>
                </a:extLst>
              </p:cNvPr>
              <p:cNvSpPr/>
              <p:nvPr/>
            </p:nvSpPr>
            <p:spPr>
              <a:xfrm>
                <a:off x="6734423" y="5500107"/>
                <a:ext cx="622551" cy="625653"/>
              </a:xfrm>
              <a:custGeom>
                <a:avLst/>
                <a:gdLst>
                  <a:gd name="connsiteX0" fmla="*/ 5886 w 622551"/>
                  <a:gd name="connsiteY0" fmla="*/ 326792 h 625653"/>
                  <a:gd name="connsiteX1" fmla="*/ 22688 w 622551"/>
                  <a:gd name="connsiteY1" fmla="*/ 262927 h 625653"/>
                  <a:gd name="connsiteX2" fmla="*/ 85353 w 622551"/>
                  <a:gd name="connsiteY2" fmla="*/ 208749 h 625653"/>
                  <a:gd name="connsiteX3" fmla="*/ 147503 w 622551"/>
                  <a:gd name="connsiteY3" fmla="*/ 150627 h 625653"/>
                  <a:gd name="connsiteX4" fmla="*/ 154790 w 622551"/>
                  <a:gd name="connsiteY4" fmla="*/ 159114 h 625653"/>
                  <a:gd name="connsiteX5" fmla="*/ 214969 w 622551"/>
                  <a:gd name="connsiteY5" fmla="*/ 224265 h 625653"/>
                  <a:gd name="connsiteX6" fmla="*/ 215141 w 622551"/>
                  <a:gd name="connsiteY6" fmla="*/ 224951 h 625653"/>
                  <a:gd name="connsiteX7" fmla="*/ 215398 w 622551"/>
                  <a:gd name="connsiteY7" fmla="*/ 225551 h 625653"/>
                  <a:gd name="connsiteX8" fmla="*/ 215826 w 622551"/>
                  <a:gd name="connsiteY8" fmla="*/ 226751 h 625653"/>
                  <a:gd name="connsiteX9" fmla="*/ 165763 w 622551"/>
                  <a:gd name="connsiteY9" fmla="*/ 361425 h 625653"/>
                  <a:gd name="connsiteX10" fmla="*/ 142274 w 622551"/>
                  <a:gd name="connsiteY10" fmla="*/ 490270 h 625653"/>
                  <a:gd name="connsiteX11" fmla="*/ 147075 w 622551"/>
                  <a:gd name="connsiteY11" fmla="*/ 489327 h 625653"/>
                  <a:gd name="connsiteX12" fmla="*/ 195938 w 622551"/>
                  <a:gd name="connsiteY12" fmla="*/ 330307 h 625653"/>
                  <a:gd name="connsiteX13" fmla="*/ 227228 w 622551"/>
                  <a:gd name="connsiteY13" fmla="*/ 236610 h 625653"/>
                  <a:gd name="connsiteX14" fmla="*/ 298723 w 622551"/>
                  <a:gd name="connsiteY14" fmla="*/ 305618 h 625653"/>
                  <a:gd name="connsiteX15" fmla="*/ 354101 w 622551"/>
                  <a:gd name="connsiteY15" fmla="*/ 360139 h 625653"/>
                  <a:gd name="connsiteX16" fmla="*/ 350586 w 622551"/>
                  <a:gd name="connsiteY16" fmla="*/ 443721 h 625653"/>
                  <a:gd name="connsiteX17" fmla="*/ 343728 w 622551"/>
                  <a:gd name="connsiteY17" fmla="*/ 527217 h 625653"/>
                  <a:gd name="connsiteX18" fmla="*/ 348443 w 622551"/>
                  <a:gd name="connsiteY18" fmla="*/ 526874 h 625653"/>
                  <a:gd name="connsiteX19" fmla="*/ 351529 w 622551"/>
                  <a:gd name="connsiteY19" fmla="*/ 470982 h 625653"/>
                  <a:gd name="connsiteX20" fmla="*/ 364473 w 622551"/>
                  <a:gd name="connsiteY20" fmla="*/ 426405 h 625653"/>
                  <a:gd name="connsiteX21" fmla="*/ 367817 w 622551"/>
                  <a:gd name="connsiteY21" fmla="*/ 374284 h 625653"/>
                  <a:gd name="connsiteX22" fmla="*/ 445998 w 622551"/>
                  <a:gd name="connsiteY22" fmla="*/ 461466 h 625653"/>
                  <a:gd name="connsiteX23" fmla="*/ 469487 w 622551"/>
                  <a:gd name="connsiteY23" fmla="*/ 489327 h 625653"/>
                  <a:gd name="connsiteX24" fmla="*/ 469830 w 622551"/>
                  <a:gd name="connsiteY24" fmla="*/ 491813 h 625653"/>
                  <a:gd name="connsiteX25" fmla="*/ 469230 w 622551"/>
                  <a:gd name="connsiteY25" fmla="*/ 567079 h 625653"/>
                  <a:gd name="connsiteX26" fmla="*/ 477545 w 622551"/>
                  <a:gd name="connsiteY26" fmla="*/ 617743 h 625653"/>
                  <a:gd name="connsiteX27" fmla="*/ 482689 w 622551"/>
                  <a:gd name="connsiteY27" fmla="*/ 616029 h 625653"/>
                  <a:gd name="connsiteX28" fmla="*/ 482260 w 622551"/>
                  <a:gd name="connsiteY28" fmla="*/ 538704 h 625653"/>
                  <a:gd name="connsiteX29" fmla="*/ 483288 w 622551"/>
                  <a:gd name="connsiteY29" fmla="*/ 505443 h 625653"/>
                  <a:gd name="connsiteX30" fmla="*/ 559755 w 622551"/>
                  <a:gd name="connsiteY30" fmla="*/ 623744 h 625653"/>
                  <a:gd name="connsiteX31" fmla="*/ 565499 w 622551"/>
                  <a:gd name="connsiteY31" fmla="*/ 622629 h 625653"/>
                  <a:gd name="connsiteX32" fmla="*/ 494604 w 622551"/>
                  <a:gd name="connsiteY32" fmla="*/ 507244 h 625653"/>
                  <a:gd name="connsiteX33" fmla="*/ 518007 w 622551"/>
                  <a:gd name="connsiteY33" fmla="*/ 512387 h 625653"/>
                  <a:gd name="connsiteX34" fmla="*/ 578529 w 622551"/>
                  <a:gd name="connsiteY34" fmla="*/ 545391 h 625653"/>
                  <a:gd name="connsiteX35" fmla="*/ 582129 w 622551"/>
                  <a:gd name="connsiteY35" fmla="*/ 542134 h 625653"/>
                  <a:gd name="connsiteX36" fmla="*/ 534981 w 622551"/>
                  <a:gd name="connsiteY36" fmla="*/ 508443 h 625653"/>
                  <a:gd name="connsiteX37" fmla="*/ 481231 w 622551"/>
                  <a:gd name="connsiteY37" fmla="*/ 491727 h 625653"/>
                  <a:gd name="connsiteX38" fmla="*/ 474887 w 622551"/>
                  <a:gd name="connsiteY38" fmla="*/ 484012 h 625653"/>
                  <a:gd name="connsiteX39" fmla="*/ 378532 w 622551"/>
                  <a:gd name="connsiteY39" fmla="*/ 373426 h 625653"/>
                  <a:gd name="connsiteX40" fmla="*/ 464858 w 622551"/>
                  <a:gd name="connsiteY40" fmla="*/ 374970 h 625653"/>
                  <a:gd name="connsiteX41" fmla="*/ 547497 w 622551"/>
                  <a:gd name="connsiteY41" fmla="*/ 378313 h 625653"/>
                  <a:gd name="connsiteX42" fmla="*/ 618819 w 622551"/>
                  <a:gd name="connsiteY42" fmla="*/ 400516 h 625653"/>
                  <a:gd name="connsiteX43" fmla="*/ 621734 w 622551"/>
                  <a:gd name="connsiteY43" fmla="*/ 396144 h 625653"/>
                  <a:gd name="connsiteX44" fmla="*/ 511749 w 622551"/>
                  <a:gd name="connsiteY44" fmla="*/ 366312 h 625653"/>
                  <a:gd name="connsiteX45" fmla="*/ 432539 w 622551"/>
                  <a:gd name="connsiteY45" fmla="*/ 366654 h 625653"/>
                  <a:gd name="connsiteX46" fmla="*/ 364817 w 622551"/>
                  <a:gd name="connsiteY46" fmla="*/ 356367 h 625653"/>
                  <a:gd name="connsiteX47" fmla="*/ 361302 w 622551"/>
                  <a:gd name="connsiteY47" fmla="*/ 355510 h 625653"/>
                  <a:gd name="connsiteX48" fmla="*/ 335070 w 622551"/>
                  <a:gd name="connsiteY48" fmla="*/ 329107 h 625653"/>
                  <a:gd name="connsiteX49" fmla="*/ 236315 w 622551"/>
                  <a:gd name="connsiteY49" fmla="*/ 234038 h 625653"/>
                  <a:gd name="connsiteX50" fmla="*/ 338584 w 622551"/>
                  <a:gd name="connsiteY50" fmla="*/ 201634 h 625653"/>
                  <a:gd name="connsiteX51" fmla="*/ 427567 w 622551"/>
                  <a:gd name="connsiteY51" fmla="*/ 163572 h 625653"/>
                  <a:gd name="connsiteX52" fmla="*/ 528123 w 622551"/>
                  <a:gd name="connsiteY52" fmla="*/ 166829 h 625653"/>
                  <a:gd name="connsiteX53" fmla="*/ 529237 w 622551"/>
                  <a:gd name="connsiteY53" fmla="*/ 160829 h 625653"/>
                  <a:gd name="connsiteX54" fmla="*/ 385819 w 622551"/>
                  <a:gd name="connsiteY54" fmla="*/ 167344 h 625653"/>
                  <a:gd name="connsiteX55" fmla="*/ 224313 w 622551"/>
                  <a:gd name="connsiteY55" fmla="*/ 222036 h 625653"/>
                  <a:gd name="connsiteX56" fmla="*/ 178279 w 622551"/>
                  <a:gd name="connsiteY56" fmla="*/ 173430 h 625653"/>
                  <a:gd name="connsiteX57" fmla="*/ 156076 w 622551"/>
                  <a:gd name="connsiteY57" fmla="*/ 147627 h 625653"/>
                  <a:gd name="connsiteX58" fmla="*/ 226799 w 622551"/>
                  <a:gd name="connsiteY58" fmla="*/ 87448 h 625653"/>
                  <a:gd name="connsiteX59" fmla="*/ 390448 w 622551"/>
                  <a:gd name="connsiteY59" fmla="*/ 37899 h 625653"/>
                  <a:gd name="connsiteX60" fmla="*/ 392162 w 622551"/>
                  <a:gd name="connsiteY60" fmla="*/ 32670 h 625653"/>
                  <a:gd name="connsiteX61" fmla="*/ 256974 w 622551"/>
                  <a:gd name="connsiteY61" fmla="*/ 50929 h 625653"/>
                  <a:gd name="connsiteX62" fmla="*/ 211026 w 622551"/>
                  <a:gd name="connsiteY62" fmla="*/ 93277 h 625653"/>
                  <a:gd name="connsiteX63" fmla="*/ 147161 w 622551"/>
                  <a:gd name="connsiteY63" fmla="*/ 137083 h 625653"/>
                  <a:gd name="connsiteX64" fmla="*/ 114242 w 622551"/>
                  <a:gd name="connsiteY64" fmla="*/ 96792 h 625653"/>
                  <a:gd name="connsiteX65" fmla="*/ 52349 w 622551"/>
                  <a:gd name="connsiteY65" fmla="*/ 2837 h 625653"/>
                  <a:gd name="connsiteX66" fmla="*/ 43862 w 622551"/>
                  <a:gd name="connsiteY66" fmla="*/ 5752 h 625653"/>
                  <a:gd name="connsiteX67" fmla="*/ 139617 w 622551"/>
                  <a:gd name="connsiteY67" fmla="*/ 141884 h 625653"/>
                  <a:gd name="connsiteX68" fmla="*/ 38376 w 622551"/>
                  <a:gd name="connsiteY68" fmla="*/ 229323 h 625653"/>
                  <a:gd name="connsiteX69" fmla="*/ 571 w 622551"/>
                  <a:gd name="connsiteY69" fmla="*/ 326707 h 625653"/>
                  <a:gd name="connsiteX70" fmla="*/ 5886 w 622551"/>
                  <a:gd name="connsiteY70" fmla="*/ 326792 h 62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622551" h="625653">
                    <a:moveTo>
                      <a:pt x="5886" y="326792"/>
                    </a:moveTo>
                    <a:cubicBezTo>
                      <a:pt x="7343" y="303904"/>
                      <a:pt x="11801" y="283330"/>
                      <a:pt x="22688" y="262927"/>
                    </a:cubicBezTo>
                    <a:cubicBezTo>
                      <a:pt x="36575" y="236781"/>
                      <a:pt x="60150" y="222379"/>
                      <a:pt x="85353" y="208749"/>
                    </a:cubicBezTo>
                    <a:cubicBezTo>
                      <a:pt x="107984" y="196576"/>
                      <a:pt x="141331" y="178317"/>
                      <a:pt x="147503" y="150627"/>
                    </a:cubicBezTo>
                    <a:cubicBezTo>
                      <a:pt x="149990" y="153456"/>
                      <a:pt x="152390" y="156285"/>
                      <a:pt x="154790" y="159114"/>
                    </a:cubicBezTo>
                    <a:cubicBezTo>
                      <a:pt x="173907" y="181745"/>
                      <a:pt x="194224" y="203262"/>
                      <a:pt x="214969" y="224265"/>
                    </a:cubicBezTo>
                    <a:cubicBezTo>
                      <a:pt x="215055" y="224522"/>
                      <a:pt x="214969" y="224694"/>
                      <a:pt x="215141" y="224951"/>
                    </a:cubicBezTo>
                    <a:cubicBezTo>
                      <a:pt x="215226" y="225208"/>
                      <a:pt x="215312" y="225380"/>
                      <a:pt x="215398" y="225551"/>
                    </a:cubicBezTo>
                    <a:cubicBezTo>
                      <a:pt x="215483" y="225980"/>
                      <a:pt x="215655" y="226323"/>
                      <a:pt x="215826" y="226751"/>
                    </a:cubicBezTo>
                    <a:cubicBezTo>
                      <a:pt x="235286" y="277243"/>
                      <a:pt x="189937" y="321392"/>
                      <a:pt x="165763" y="361425"/>
                    </a:cubicBezTo>
                    <a:cubicBezTo>
                      <a:pt x="144075" y="397344"/>
                      <a:pt x="132073" y="449036"/>
                      <a:pt x="142274" y="490270"/>
                    </a:cubicBezTo>
                    <a:cubicBezTo>
                      <a:pt x="142960" y="493013"/>
                      <a:pt x="147332" y="492070"/>
                      <a:pt x="147075" y="489327"/>
                    </a:cubicBezTo>
                    <a:cubicBezTo>
                      <a:pt x="140646" y="429834"/>
                      <a:pt x="162763" y="378056"/>
                      <a:pt x="195938" y="330307"/>
                    </a:cubicBezTo>
                    <a:cubicBezTo>
                      <a:pt x="215141" y="302618"/>
                      <a:pt x="234000" y="270300"/>
                      <a:pt x="227228" y="236610"/>
                    </a:cubicBezTo>
                    <a:cubicBezTo>
                      <a:pt x="250802" y="259927"/>
                      <a:pt x="274805" y="282730"/>
                      <a:pt x="298723" y="305618"/>
                    </a:cubicBezTo>
                    <a:cubicBezTo>
                      <a:pt x="317411" y="323620"/>
                      <a:pt x="335927" y="341709"/>
                      <a:pt x="354101" y="360139"/>
                    </a:cubicBezTo>
                    <a:cubicBezTo>
                      <a:pt x="365159" y="388943"/>
                      <a:pt x="359244" y="415175"/>
                      <a:pt x="350586" y="443721"/>
                    </a:cubicBezTo>
                    <a:cubicBezTo>
                      <a:pt x="342185" y="471496"/>
                      <a:pt x="338070" y="498499"/>
                      <a:pt x="343728" y="527217"/>
                    </a:cubicBezTo>
                    <a:cubicBezTo>
                      <a:pt x="344328" y="530132"/>
                      <a:pt x="348443" y="530046"/>
                      <a:pt x="348443" y="526874"/>
                    </a:cubicBezTo>
                    <a:cubicBezTo>
                      <a:pt x="348443" y="507929"/>
                      <a:pt x="347929" y="489669"/>
                      <a:pt x="351529" y="470982"/>
                    </a:cubicBezTo>
                    <a:cubicBezTo>
                      <a:pt x="354444" y="455894"/>
                      <a:pt x="360273" y="441235"/>
                      <a:pt x="364473" y="426405"/>
                    </a:cubicBezTo>
                    <a:cubicBezTo>
                      <a:pt x="369188" y="409603"/>
                      <a:pt x="371417" y="391343"/>
                      <a:pt x="367817" y="374284"/>
                    </a:cubicBezTo>
                    <a:cubicBezTo>
                      <a:pt x="394906" y="402316"/>
                      <a:pt x="421138" y="431206"/>
                      <a:pt x="445998" y="461466"/>
                    </a:cubicBezTo>
                    <a:cubicBezTo>
                      <a:pt x="453542" y="470639"/>
                      <a:pt x="461428" y="479897"/>
                      <a:pt x="469487" y="489327"/>
                    </a:cubicBezTo>
                    <a:cubicBezTo>
                      <a:pt x="469401" y="490099"/>
                      <a:pt x="469487" y="490956"/>
                      <a:pt x="469830" y="491813"/>
                    </a:cubicBezTo>
                    <a:cubicBezTo>
                      <a:pt x="482003" y="515816"/>
                      <a:pt x="471973" y="542134"/>
                      <a:pt x="469230" y="567079"/>
                    </a:cubicBezTo>
                    <a:cubicBezTo>
                      <a:pt x="467258" y="584396"/>
                      <a:pt x="471544" y="601712"/>
                      <a:pt x="477545" y="617743"/>
                    </a:cubicBezTo>
                    <a:cubicBezTo>
                      <a:pt x="478745" y="621086"/>
                      <a:pt x="483460" y="619286"/>
                      <a:pt x="482689" y="616029"/>
                    </a:cubicBezTo>
                    <a:cubicBezTo>
                      <a:pt x="476002" y="588339"/>
                      <a:pt x="477545" y="566393"/>
                      <a:pt x="482260" y="538704"/>
                    </a:cubicBezTo>
                    <a:cubicBezTo>
                      <a:pt x="484146" y="527646"/>
                      <a:pt x="485174" y="516245"/>
                      <a:pt x="483288" y="505443"/>
                    </a:cubicBezTo>
                    <a:cubicBezTo>
                      <a:pt x="514149" y="541705"/>
                      <a:pt x="544496" y="580024"/>
                      <a:pt x="559755" y="623744"/>
                    </a:cubicBezTo>
                    <a:cubicBezTo>
                      <a:pt x="560784" y="626830"/>
                      <a:pt x="566013" y="625972"/>
                      <a:pt x="565499" y="622629"/>
                    </a:cubicBezTo>
                    <a:cubicBezTo>
                      <a:pt x="558555" y="579595"/>
                      <a:pt x="524351" y="541534"/>
                      <a:pt x="494604" y="507244"/>
                    </a:cubicBezTo>
                    <a:cubicBezTo>
                      <a:pt x="502319" y="509729"/>
                      <a:pt x="510634" y="510930"/>
                      <a:pt x="518007" y="512387"/>
                    </a:cubicBezTo>
                    <a:cubicBezTo>
                      <a:pt x="542010" y="517187"/>
                      <a:pt x="559498" y="530904"/>
                      <a:pt x="578529" y="545391"/>
                    </a:cubicBezTo>
                    <a:cubicBezTo>
                      <a:pt x="580586" y="546934"/>
                      <a:pt x="584015" y="544362"/>
                      <a:pt x="582129" y="542134"/>
                    </a:cubicBezTo>
                    <a:cubicBezTo>
                      <a:pt x="569099" y="527046"/>
                      <a:pt x="553412" y="516073"/>
                      <a:pt x="534981" y="508443"/>
                    </a:cubicBezTo>
                    <a:cubicBezTo>
                      <a:pt x="517150" y="501071"/>
                      <a:pt x="498462" y="501414"/>
                      <a:pt x="481231" y="491727"/>
                    </a:cubicBezTo>
                    <a:cubicBezTo>
                      <a:pt x="479088" y="489155"/>
                      <a:pt x="476945" y="486584"/>
                      <a:pt x="474887" y="484012"/>
                    </a:cubicBezTo>
                    <a:cubicBezTo>
                      <a:pt x="444198" y="445607"/>
                      <a:pt x="412222" y="408831"/>
                      <a:pt x="378532" y="373426"/>
                    </a:cubicBezTo>
                    <a:cubicBezTo>
                      <a:pt x="404936" y="381742"/>
                      <a:pt x="440940" y="375398"/>
                      <a:pt x="464858" y="374970"/>
                    </a:cubicBezTo>
                    <a:cubicBezTo>
                      <a:pt x="492461" y="374456"/>
                      <a:pt x="520150" y="374370"/>
                      <a:pt x="547497" y="378313"/>
                    </a:cubicBezTo>
                    <a:cubicBezTo>
                      <a:pt x="573043" y="381914"/>
                      <a:pt x="595160" y="391086"/>
                      <a:pt x="618819" y="400516"/>
                    </a:cubicBezTo>
                    <a:cubicBezTo>
                      <a:pt x="621648" y="401630"/>
                      <a:pt x="623792" y="398287"/>
                      <a:pt x="621734" y="396144"/>
                    </a:cubicBezTo>
                    <a:cubicBezTo>
                      <a:pt x="595931" y="370340"/>
                      <a:pt x="545953" y="367855"/>
                      <a:pt x="511749" y="366312"/>
                    </a:cubicBezTo>
                    <a:cubicBezTo>
                      <a:pt x="485346" y="365111"/>
                      <a:pt x="458943" y="366226"/>
                      <a:pt x="432539" y="366654"/>
                    </a:cubicBezTo>
                    <a:cubicBezTo>
                      <a:pt x="410251" y="366997"/>
                      <a:pt x="383247" y="371541"/>
                      <a:pt x="364817" y="356367"/>
                    </a:cubicBezTo>
                    <a:cubicBezTo>
                      <a:pt x="363702" y="355424"/>
                      <a:pt x="362416" y="355253"/>
                      <a:pt x="361302" y="355510"/>
                    </a:cubicBezTo>
                    <a:cubicBezTo>
                      <a:pt x="352643" y="346595"/>
                      <a:pt x="343900" y="337851"/>
                      <a:pt x="335070" y="329107"/>
                    </a:cubicBezTo>
                    <a:cubicBezTo>
                      <a:pt x="302494" y="297131"/>
                      <a:pt x="268890" y="266099"/>
                      <a:pt x="236315" y="234038"/>
                    </a:cubicBezTo>
                    <a:cubicBezTo>
                      <a:pt x="271462" y="238753"/>
                      <a:pt x="309267" y="217407"/>
                      <a:pt x="338584" y="201634"/>
                    </a:cubicBezTo>
                    <a:cubicBezTo>
                      <a:pt x="367731" y="185861"/>
                      <a:pt x="395077" y="171373"/>
                      <a:pt x="427567" y="163572"/>
                    </a:cubicBezTo>
                    <a:cubicBezTo>
                      <a:pt x="462286" y="155257"/>
                      <a:pt x="493661" y="163743"/>
                      <a:pt x="528123" y="166829"/>
                    </a:cubicBezTo>
                    <a:cubicBezTo>
                      <a:pt x="531980" y="167172"/>
                      <a:pt x="533094" y="161943"/>
                      <a:pt x="529237" y="160829"/>
                    </a:cubicBezTo>
                    <a:cubicBezTo>
                      <a:pt x="479602" y="147113"/>
                      <a:pt x="433911" y="148998"/>
                      <a:pt x="385819" y="167344"/>
                    </a:cubicBezTo>
                    <a:cubicBezTo>
                      <a:pt x="338928" y="185175"/>
                      <a:pt x="278149" y="243210"/>
                      <a:pt x="224313" y="222036"/>
                    </a:cubicBezTo>
                    <a:cubicBezTo>
                      <a:pt x="208540" y="206263"/>
                      <a:pt x="193109" y="190147"/>
                      <a:pt x="178279" y="173430"/>
                    </a:cubicBezTo>
                    <a:cubicBezTo>
                      <a:pt x="170735" y="164944"/>
                      <a:pt x="163363" y="156371"/>
                      <a:pt x="156076" y="147627"/>
                    </a:cubicBezTo>
                    <a:cubicBezTo>
                      <a:pt x="187108" y="148484"/>
                      <a:pt x="209826" y="108879"/>
                      <a:pt x="226799" y="87448"/>
                    </a:cubicBezTo>
                    <a:cubicBezTo>
                      <a:pt x="264775" y="39613"/>
                      <a:pt x="333955" y="28041"/>
                      <a:pt x="390448" y="37899"/>
                    </a:cubicBezTo>
                    <a:cubicBezTo>
                      <a:pt x="393534" y="38413"/>
                      <a:pt x="395077" y="34041"/>
                      <a:pt x="392162" y="32670"/>
                    </a:cubicBezTo>
                    <a:cubicBezTo>
                      <a:pt x="350672" y="12524"/>
                      <a:pt x="294608" y="30098"/>
                      <a:pt x="256974" y="50929"/>
                    </a:cubicBezTo>
                    <a:cubicBezTo>
                      <a:pt x="237944" y="61559"/>
                      <a:pt x="223970" y="76132"/>
                      <a:pt x="211026" y="93277"/>
                    </a:cubicBezTo>
                    <a:cubicBezTo>
                      <a:pt x="196967" y="111880"/>
                      <a:pt x="174936" y="147113"/>
                      <a:pt x="147161" y="137083"/>
                    </a:cubicBezTo>
                    <a:cubicBezTo>
                      <a:pt x="136102" y="123710"/>
                      <a:pt x="125129" y="110251"/>
                      <a:pt x="114242" y="96792"/>
                    </a:cubicBezTo>
                    <a:cubicBezTo>
                      <a:pt x="90496" y="67560"/>
                      <a:pt x="66579" y="38070"/>
                      <a:pt x="52349" y="2837"/>
                    </a:cubicBezTo>
                    <a:cubicBezTo>
                      <a:pt x="50206" y="-2478"/>
                      <a:pt x="41719" y="352"/>
                      <a:pt x="43862" y="5752"/>
                    </a:cubicBezTo>
                    <a:cubicBezTo>
                      <a:pt x="64522" y="56844"/>
                      <a:pt x="103355" y="100050"/>
                      <a:pt x="139617" y="141884"/>
                    </a:cubicBezTo>
                    <a:cubicBezTo>
                      <a:pt x="136788" y="189032"/>
                      <a:pt x="66151" y="201976"/>
                      <a:pt x="38376" y="229323"/>
                    </a:cubicBezTo>
                    <a:cubicBezTo>
                      <a:pt x="12744" y="254612"/>
                      <a:pt x="-3287" y="290359"/>
                      <a:pt x="571" y="326707"/>
                    </a:cubicBezTo>
                    <a:cubicBezTo>
                      <a:pt x="1085" y="329278"/>
                      <a:pt x="5715" y="329793"/>
                      <a:pt x="5886" y="326792"/>
                    </a:cubicBez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495218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7188A131-3E44-D4C0-4951-B71B0010BD11}"/>
              </a:ext>
            </a:extLst>
          </p:cNvPr>
          <p:cNvSpPr/>
          <p:nvPr/>
        </p:nvSpPr>
        <p:spPr>
          <a:xfrm>
            <a:off x="1166812" y="0"/>
            <a:ext cx="9858375" cy="6858000"/>
          </a:xfrm>
          <a:custGeom>
            <a:avLst/>
            <a:gdLst>
              <a:gd name="connsiteX0" fmla="*/ 0 w 9858375"/>
              <a:gd name="connsiteY0" fmla="*/ 0 h 6858000"/>
              <a:gd name="connsiteX1" fmla="*/ 9858375 w 9858375"/>
              <a:gd name="connsiteY1" fmla="*/ 0 h 6858000"/>
              <a:gd name="connsiteX2" fmla="*/ 9858375 w 9858375"/>
              <a:gd name="connsiteY2" fmla="*/ 6858000 h 6858000"/>
              <a:gd name="connsiteX3" fmla="*/ 0 w 98583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58375" h="6858000">
                <a:moveTo>
                  <a:pt x="0" y="0"/>
                </a:moveTo>
                <a:lnTo>
                  <a:pt x="9858375" y="0"/>
                </a:lnTo>
                <a:lnTo>
                  <a:pt x="9858375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FFFFF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6" name="图形 2">
            <a:extLst>
              <a:ext uri="{FF2B5EF4-FFF2-40B4-BE49-F238E27FC236}">
                <a16:creationId xmlns:a16="http://schemas.microsoft.com/office/drawing/2014/main" id="{B199DFCC-FE31-75E4-A48D-E660C7736101}"/>
              </a:ext>
            </a:extLst>
          </p:cNvPr>
          <p:cNvGrpSpPr/>
          <p:nvPr/>
        </p:nvGrpSpPr>
        <p:grpSpPr>
          <a:xfrm>
            <a:off x="4333493" y="3915439"/>
            <a:ext cx="2769433" cy="2627434"/>
            <a:chOff x="4333493" y="3915439"/>
            <a:chExt cx="2769433" cy="2627434"/>
          </a:xfrm>
        </p:grpSpPr>
        <p:grpSp>
          <p:nvGrpSpPr>
            <p:cNvPr id="7" name="图形 2">
              <a:extLst>
                <a:ext uri="{FF2B5EF4-FFF2-40B4-BE49-F238E27FC236}">
                  <a16:creationId xmlns:a16="http://schemas.microsoft.com/office/drawing/2014/main" id="{4FC52ECC-FE87-8070-A785-D05FAFC382E0}"/>
                </a:ext>
              </a:extLst>
            </p:cNvPr>
            <p:cNvGrpSpPr/>
            <p:nvPr/>
          </p:nvGrpSpPr>
          <p:grpSpPr>
            <a:xfrm>
              <a:off x="4333493" y="3915439"/>
              <a:ext cx="2769433" cy="2627434"/>
              <a:chOff x="4333493" y="3915439"/>
              <a:chExt cx="2769433" cy="2627434"/>
            </a:xfrm>
          </p:grpSpPr>
          <p:grpSp>
            <p:nvGrpSpPr>
              <p:cNvPr id="8" name="图形 2">
                <a:extLst>
                  <a:ext uri="{FF2B5EF4-FFF2-40B4-BE49-F238E27FC236}">
                    <a16:creationId xmlns:a16="http://schemas.microsoft.com/office/drawing/2014/main" id="{E0CC75EA-F25D-38C9-C456-97E625984BD0}"/>
                  </a:ext>
                </a:extLst>
              </p:cNvPr>
              <p:cNvGrpSpPr/>
              <p:nvPr/>
            </p:nvGrpSpPr>
            <p:grpSpPr>
              <a:xfrm>
                <a:off x="5242537" y="5404714"/>
                <a:ext cx="759336" cy="1138160"/>
                <a:chOff x="5242537" y="5404714"/>
                <a:chExt cx="759336" cy="1138160"/>
              </a:xfrm>
            </p:grpSpPr>
            <p:sp>
              <p:nvSpPr>
                <p:cNvPr id="9" name="任意多边形: 形状 8">
                  <a:extLst>
                    <a:ext uri="{FF2B5EF4-FFF2-40B4-BE49-F238E27FC236}">
                      <a16:creationId xmlns:a16="http://schemas.microsoft.com/office/drawing/2014/main" id="{AF3E3811-0A19-7D2E-35A6-D38D28ED03F8}"/>
                    </a:ext>
                  </a:extLst>
                </p:cNvPr>
                <p:cNvSpPr/>
                <p:nvPr/>
              </p:nvSpPr>
              <p:spPr>
                <a:xfrm>
                  <a:off x="5346394" y="6258408"/>
                  <a:ext cx="207223" cy="284466"/>
                </a:xfrm>
                <a:custGeom>
                  <a:avLst/>
                  <a:gdLst>
                    <a:gd name="connsiteX0" fmla="*/ 1397 w 207223"/>
                    <a:gd name="connsiteY0" fmla="*/ 284038 h 284466"/>
                    <a:gd name="connsiteX1" fmla="*/ 1654 w 207223"/>
                    <a:gd name="connsiteY1" fmla="*/ 284209 h 284466"/>
                    <a:gd name="connsiteX2" fmla="*/ 2083 w 207223"/>
                    <a:gd name="connsiteY2" fmla="*/ 284381 h 284466"/>
                    <a:gd name="connsiteX3" fmla="*/ 2683 w 207223"/>
                    <a:gd name="connsiteY3" fmla="*/ 284466 h 284466"/>
                    <a:gd name="connsiteX4" fmla="*/ 3112 w 207223"/>
                    <a:gd name="connsiteY4" fmla="*/ 284466 h 284466"/>
                    <a:gd name="connsiteX5" fmla="*/ 3283 w 207223"/>
                    <a:gd name="connsiteY5" fmla="*/ 284466 h 284466"/>
                    <a:gd name="connsiteX6" fmla="*/ 4826 w 207223"/>
                    <a:gd name="connsiteY6" fmla="*/ 283780 h 284466"/>
                    <a:gd name="connsiteX7" fmla="*/ 4912 w 207223"/>
                    <a:gd name="connsiteY7" fmla="*/ 283695 h 284466"/>
                    <a:gd name="connsiteX8" fmla="*/ 75464 w 207223"/>
                    <a:gd name="connsiteY8" fmla="*/ 239889 h 284466"/>
                    <a:gd name="connsiteX9" fmla="*/ 150816 w 207223"/>
                    <a:gd name="connsiteY9" fmla="*/ 161537 h 284466"/>
                    <a:gd name="connsiteX10" fmla="*/ 207223 w 207223"/>
                    <a:gd name="connsiteY10" fmla="*/ 4489 h 284466"/>
                    <a:gd name="connsiteX11" fmla="*/ 202594 w 207223"/>
                    <a:gd name="connsiteY11" fmla="*/ 288 h 284466"/>
                    <a:gd name="connsiteX12" fmla="*/ 199422 w 207223"/>
                    <a:gd name="connsiteY12" fmla="*/ 631 h 284466"/>
                    <a:gd name="connsiteX13" fmla="*/ 131957 w 207223"/>
                    <a:gd name="connsiteY13" fmla="*/ 45808 h 284466"/>
                    <a:gd name="connsiteX14" fmla="*/ 80607 w 207223"/>
                    <a:gd name="connsiteY14" fmla="*/ 114559 h 284466"/>
                    <a:gd name="connsiteX15" fmla="*/ 51375 w 207223"/>
                    <a:gd name="connsiteY15" fmla="*/ 197456 h 284466"/>
                    <a:gd name="connsiteX16" fmla="*/ 26257 w 207223"/>
                    <a:gd name="connsiteY16" fmla="*/ 249919 h 284466"/>
                    <a:gd name="connsiteX17" fmla="*/ 540 w 207223"/>
                    <a:gd name="connsiteY17" fmla="*/ 280437 h 284466"/>
                    <a:gd name="connsiteX18" fmla="*/ 1397 w 207223"/>
                    <a:gd name="connsiteY18" fmla="*/ 284038 h 284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7223" h="284466">
                      <a:moveTo>
                        <a:pt x="1397" y="284038"/>
                      </a:moveTo>
                      <a:cubicBezTo>
                        <a:pt x="1483" y="284124"/>
                        <a:pt x="1569" y="284124"/>
                        <a:pt x="1654" y="284209"/>
                      </a:cubicBezTo>
                      <a:cubicBezTo>
                        <a:pt x="1826" y="284295"/>
                        <a:pt x="1912" y="284381"/>
                        <a:pt x="2083" y="284381"/>
                      </a:cubicBezTo>
                      <a:cubicBezTo>
                        <a:pt x="2255" y="284466"/>
                        <a:pt x="2426" y="284466"/>
                        <a:pt x="2683" y="284466"/>
                      </a:cubicBezTo>
                      <a:cubicBezTo>
                        <a:pt x="2855" y="284466"/>
                        <a:pt x="3026" y="284466"/>
                        <a:pt x="3112" y="284466"/>
                      </a:cubicBezTo>
                      <a:cubicBezTo>
                        <a:pt x="3197" y="284466"/>
                        <a:pt x="3197" y="284466"/>
                        <a:pt x="3283" y="284466"/>
                      </a:cubicBezTo>
                      <a:cubicBezTo>
                        <a:pt x="3798" y="284381"/>
                        <a:pt x="4312" y="284209"/>
                        <a:pt x="4826" y="283780"/>
                      </a:cubicBezTo>
                      <a:cubicBezTo>
                        <a:pt x="4826" y="283780"/>
                        <a:pt x="4912" y="283780"/>
                        <a:pt x="4912" y="283695"/>
                      </a:cubicBezTo>
                      <a:cubicBezTo>
                        <a:pt x="28058" y="269208"/>
                        <a:pt x="54290" y="256949"/>
                        <a:pt x="75464" y="239889"/>
                      </a:cubicBezTo>
                      <a:cubicBezTo>
                        <a:pt x="103839" y="216915"/>
                        <a:pt x="127413" y="189398"/>
                        <a:pt x="150816" y="161537"/>
                      </a:cubicBezTo>
                      <a:cubicBezTo>
                        <a:pt x="186563" y="119017"/>
                        <a:pt x="206537" y="59610"/>
                        <a:pt x="207223" y="4489"/>
                      </a:cubicBezTo>
                      <a:cubicBezTo>
                        <a:pt x="207223" y="1574"/>
                        <a:pt x="204823" y="202"/>
                        <a:pt x="202594" y="288"/>
                      </a:cubicBezTo>
                      <a:cubicBezTo>
                        <a:pt x="201651" y="-141"/>
                        <a:pt x="200622" y="-141"/>
                        <a:pt x="199422" y="631"/>
                      </a:cubicBezTo>
                      <a:cubicBezTo>
                        <a:pt x="175591" y="15033"/>
                        <a:pt x="152873" y="27120"/>
                        <a:pt x="131957" y="45808"/>
                      </a:cubicBezTo>
                      <a:cubicBezTo>
                        <a:pt x="110182" y="65267"/>
                        <a:pt x="92694" y="87985"/>
                        <a:pt x="80607" y="114559"/>
                      </a:cubicBezTo>
                      <a:cubicBezTo>
                        <a:pt x="68520" y="141220"/>
                        <a:pt x="62605" y="170366"/>
                        <a:pt x="51375" y="197456"/>
                      </a:cubicBezTo>
                      <a:cubicBezTo>
                        <a:pt x="43917" y="215544"/>
                        <a:pt x="36373" y="233117"/>
                        <a:pt x="26257" y="249919"/>
                      </a:cubicBezTo>
                      <a:cubicBezTo>
                        <a:pt x="19485" y="261235"/>
                        <a:pt x="8341" y="269808"/>
                        <a:pt x="540" y="280437"/>
                      </a:cubicBezTo>
                      <a:cubicBezTo>
                        <a:pt x="-574" y="281809"/>
                        <a:pt x="197" y="283266"/>
                        <a:pt x="1397" y="28403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" name="任意多边形: 形状 9">
                  <a:extLst>
                    <a:ext uri="{FF2B5EF4-FFF2-40B4-BE49-F238E27FC236}">
                      <a16:creationId xmlns:a16="http://schemas.microsoft.com/office/drawing/2014/main" id="{0DF793DD-3A8E-A228-0C1C-B88B3E3ACA60}"/>
                    </a:ext>
                  </a:extLst>
                </p:cNvPr>
                <p:cNvSpPr/>
                <p:nvPr/>
              </p:nvSpPr>
              <p:spPr>
                <a:xfrm>
                  <a:off x="5585505" y="6160793"/>
                  <a:ext cx="66922" cy="306001"/>
                </a:xfrm>
                <a:custGeom>
                  <a:avLst/>
                  <a:gdLst>
                    <a:gd name="connsiteX0" fmla="*/ 19804 w 66922"/>
                    <a:gd name="connsiteY0" fmla="*/ 229748 h 306001"/>
                    <a:gd name="connsiteX1" fmla="*/ 41064 w 66922"/>
                    <a:gd name="connsiteY1" fmla="*/ 303729 h 306001"/>
                    <a:gd name="connsiteX2" fmla="*/ 41235 w 66922"/>
                    <a:gd name="connsiteY2" fmla="*/ 304072 h 306001"/>
                    <a:gd name="connsiteX3" fmla="*/ 41492 w 66922"/>
                    <a:gd name="connsiteY3" fmla="*/ 304501 h 306001"/>
                    <a:gd name="connsiteX4" fmla="*/ 42092 w 66922"/>
                    <a:gd name="connsiteY4" fmla="*/ 305187 h 306001"/>
                    <a:gd name="connsiteX5" fmla="*/ 42264 w 66922"/>
                    <a:gd name="connsiteY5" fmla="*/ 305272 h 306001"/>
                    <a:gd name="connsiteX6" fmla="*/ 43121 w 66922"/>
                    <a:gd name="connsiteY6" fmla="*/ 305787 h 306001"/>
                    <a:gd name="connsiteX7" fmla="*/ 43550 w 66922"/>
                    <a:gd name="connsiteY7" fmla="*/ 305872 h 306001"/>
                    <a:gd name="connsiteX8" fmla="*/ 43979 w 66922"/>
                    <a:gd name="connsiteY8" fmla="*/ 305958 h 306001"/>
                    <a:gd name="connsiteX9" fmla="*/ 47321 w 66922"/>
                    <a:gd name="connsiteY9" fmla="*/ 303129 h 306001"/>
                    <a:gd name="connsiteX10" fmla="*/ 66010 w 66922"/>
                    <a:gd name="connsiteY10" fmla="*/ 160740 h 306001"/>
                    <a:gd name="connsiteX11" fmla="*/ 49122 w 66922"/>
                    <a:gd name="connsiteY11" fmla="*/ 83844 h 306001"/>
                    <a:gd name="connsiteX12" fmla="*/ 37035 w 66922"/>
                    <a:gd name="connsiteY12" fmla="*/ 4377 h 306001"/>
                    <a:gd name="connsiteX13" fmla="*/ 32320 w 66922"/>
                    <a:gd name="connsiteY13" fmla="*/ 263 h 306001"/>
                    <a:gd name="connsiteX14" fmla="*/ 27176 w 66922"/>
                    <a:gd name="connsiteY14" fmla="*/ 2748 h 306001"/>
                    <a:gd name="connsiteX15" fmla="*/ 602 w 66922"/>
                    <a:gd name="connsiteY15" fmla="*/ 156797 h 306001"/>
                    <a:gd name="connsiteX16" fmla="*/ 19804 w 66922"/>
                    <a:gd name="connsiteY16" fmla="*/ 229748 h 306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6922" h="306001">
                      <a:moveTo>
                        <a:pt x="19804" y="229748"/>
                      </a:moveTo>
                      <a:cubicBezTo>
                        <a:pt x="29234" y="254180"/>
                        <a:pt x="32491" y="279469"/>
                        <a:pt x="41064" y="303729"/>
                      </a:cubicBezTo>
                      <a:cubicBezTo>
                        <a:pt x="41064" y="303815"/>
                        <a:pt x="41150" y="303900"/>
                        <a:pt x="41235" y="304072"/>
                      </a:cubicBezTo>
                      <a:cubicBezTo>
                        <a:pt x="41321" y="304243"/>
                        <a:pt x="41407" y="304329"/>
                        <a:pt x="41492" y="304501"/>
                      </a:cubicBezTo>
                      <a:cubicBezTo>
                        <a:pt x="41664" y="304757"/>
                        <a:pt x="41835" y="305015"/>
                        <a:pt x="42092" y="305187"/>
                      </a:cubicBezTo>
                      <a:cubicBezTo>
                        <a:pt x="42092" y="305272"/>
                        <a:pt x="42178" y="305272"/>
                        <a:pt x="42264" y="305272"/>
                      </a:cubicBezTo>
                      <a:cubicBezTo>
                        <a:pt x="42521" y="305443"/>
                        <a:pt x="42778" y="305615"/>
                        <a:pt x="43121" y="305787"/>
                      </a:cubicBezTo>
                      <a:cubicBezTo>
                        <a:pt x="43293" y="305872"/>
                        <a:pt x="43378" y="305872"/>
                        <a:pt x="43550" y="305872"/>
                      </a:cubicBezTo>
                      <a:cubicBezTo>
                        <a:pt x="43721" y="305872"/>
                        <a:pt x="43807" y="305958"/>
                        <a:pt x="43979" y="305958"/>
                      </a:cubicBezTo>
                      <a:cubicBezTo>
                        <a:pt x="45693" y="306215"/>
                        <a:pt x="47407" y="305358"/>
                        <a:pt x="47321" y="303129"/>
                      </a:cubicBezTo>
                      <a:cubicBezTo>
                        <a:pt x="45693" y="254352"/>
                        <a:pt x="72096" y="209775"/>
                        <a:pt x="66010" y="160740"/>
                      </a:cubicBezTo>
                      <a:cubicBezTo>
                        <a:pt x="62752" y="134679"/>
                        <a:pt x="56151" y="109048"/>
                        <a:pt x="49122" y="83844"/>
                      </a:cubicBezTo>
                      <a:cubicBezTo>
                        <a:pt x="41835" y="57698"/>
                        <a:pt x="33177" y="31809"/>
                        <a:pt x="37035" y="4377"/>
                      </a:cubicBezTo>
                      <a:cubicBezTo>
                        <a:pt x="37463" y="1205"/>
                        <a:pt x="34806" y="-166"/>
                        <a:pt x="32320" y="263"/>
                      </a:cubicBezTo>
                      <a:cubicBezTo>
                        <a:pt x="30348" y="-423"/>
                        <a:pt x="27948" y="177"/>
                        <a:pt x="27176" y="2748"/>
                      </a:cubicBezTo>
                      <a:cubicBezTo>
                        <a:pt x="11403" y="54612"/>
                        <a:pt x="-3170" y="101761"/>
                        <a:pt x="602" y="156797"/>
                      </a:cubicBezTo>
                      <a:cubicBezTo>
                        <a:pt x="2231" y="182257"/>
                        <a:pt x="10631" y="206088"/>
                        <a:pt x="19804" y="22974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" name="任意多边形: 形状 10">
                  <a:extLst>
                    <a:ext uri="{FF2B5EF4-FFF2-40B4-BE49-F238E27FC236}">
                      <a16:creationId xmlns:a16="http://schemas.microsoft.com/office/drawing/2014/main" id="{2EEF90E6-D1EC-BB8D-3F7A-096E1C253148}"/>
                    </a:ext>
                  </a:extLst>
                </p:cNvPr>
                <p:cNvSpPr/>
                <p:nvPr/>
              </p:nvSpPr>
              <p:spPr>
                <a:xfrm>
                  <a:off x="5642434" y="6067616"/>
                  <a:ext cx="122587" cy="313637"/>
                </a:xfrm>
                <a:custGeom>
                  <a:avLst/>
                  <a:gdLst>
                    <a:gd name="connsiteX0" fmla="*/ 26741 w 122587"/>
                    <a:gd name="connsiteY0" fmla="*/ 155676 h 313637"/>
                    <a:gd name="connsiteX1" fmla="*/ 110065 w 122587"/>
                    <a:gd name="connsiteY1" fmla="*/ 308781 h 313637"/>
                    <a:gd name="connsiteX2" fmla="*/ 109894 w 122587"/>
                    <a:gd name="connsiteY2" fmla="*/ 310924 h 313637"/>
                    <a:gd name="connsiteX3" fmla="*/ 114180 w 122587"/>
                    <a:gd name="connsiteY3" fmla="*/ 313239 h 313637"/>
                    <a:gd name="connsiteX4" fmla="*/ 115980 w 122587"/>
                    <a:gd name="connsiteY4" fmla="*/ 310838 h 313637"/>
                    <a:gd name="connsiteX5" fmla="*/ 115809 w 122587"/>
                    <a:gd name="connsiteY5" fmla="*/ 308781 h 313637"/>
                    <a:gd name="connsiteX6" fmla="*/ 105779 w 122587"/>
                    <a:gd name="connsiteY6" fmla="*/ 157305 h 313637"/>
                    <a:gd name="connsiteX7" fmla="*/ 9767 w 122587"/>
                    <a:gd name="connsiteY7" fmla="*/ 3085 h 313637"/>
                    <a:gd name="connsiteX8" fmla="*/ 1023 w 122587"/>
                    <a:gd name="connsiteY8" fmla="*/ 4029 h 313637"/>
                    <a:gd name="connsiteX9" fmla="*/ 1023 w 122587"/>
                    <a:gd name="connsiteY9" fmla="*/ 4200 h 313637"/>
                    <a:gd name="connsiteX10" fmla="*/ 1366 w 122587"/>
                    <a:gd name="connsiteY10" fmla="*/ 77838 h 313637"/>
                    <a:gd name="connsiteX11" fmla="*/ 26741 w 122587"/>
                    <a:gd name="connsiteY11" fmla="*/ 155676 h 313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2587" h="313637">
                      <a:moveTo>
                        <a:pt x="26741" y="155676"/>
                      </a:moveTo>
                      <a:cubicBezTo>
                        <a:pt x="54344" y="208911"/>
                        <a:pt x="95321" y="249202"/>
                        <a:pt x="110065" y="308781"/>
                      </a:cubicBezTo>
                      <a:cubicBezTo>
                        <a:pt x="109979" y="309552"/>
                        <a:pt x="109894" y="310238"/>
                        <a:pt x="109894" y="310924"/>
                      </a:cubicBezTo>
                      <a:cubicBezTo>
                        <a:pt x="109723" y="313239"/>
                        <a:pt x="112551" y="314267"/>
                        <a:pt x="114180" y="313239"/>
                      </a:cubicBezTo>
                      <a:cubicBezTo>
                        <a:pt x="115209" y="312981"/>
                        <a:pt x="116066" y="312210"/>
                        <a:pt x="115980" y="310838"/>
                      </a:cubicBezTo>
                      <a:cubicBezTo>
                        <a:pt x="115980" y="310152"/>
                        <a:pt x="115809" y="309467"/>
                        <a:pt x="115809" y="308781"/>
                      </a:cubicBezTo>
                      <a:cubicBezTo>
                        <a:pt x="126524" y="256746"/>
                        <a:pt x="125496" y="207368"/>
                        <a:pt x="105779" y="157305"/>
                      </a:cubicBezTo>
                      <a:cubicBezTo>
                        <a:pt x="83147" y="99955"/>
                        <a:pt x="30341" y="61121"/>
                        <a:pt x="9767" y="3085"/>
                      </a:cubicBezTo>
                      <a:cubicBezTo>
                        <a:pt x="8053" y="-1801"/>
                        <a:pt x="680" y="-429"/>
                        <a:pt x="1023" y="4029"/>
                      </a:cubicBezTo>
                      <a:cubicBezTo>
                        <a:pt x="1023" y="4114"/>
                        <a:pt x="1023" y="4114"/>
                        <a:pt x="1023" y="4200"/>
                      </a:cubicBezTo>
                      <a:cubicBezTo>
                        <a:pt x="2823" y="28632"/>
                        <a:pt x="-2320" y="53577"/>
                        <a:pt x="1366" y="77838"/>
                      </a:cubicBezTo>
                      <a:cubicBezTo>
                        <a:pt x="5310" y="105270"/>
                        <a:pt x="14053" y="131244"/>
                        <a:pt x="26741" y="15567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C3872AD-EE87-EC75-57F7-BDA06814BD6B}"/>
                    </a:ext>
                  </a:extLst>
                </p:cNvPr>
                <p:cNvSpPr/>
                <p:nvPr/>
              </p:nvSpPr>
              <p:spPr>
                <a:xfrm>
                  <a:off x="5672525" y="5944845"/>
                  <a:ext cx="203091" cy="359054"/>
                </a:xfrm>
                <a:custGeom>
                  <a:avLst/>
                  <a:gdLst>
                    <a:gd name="connsiteX0" fmla="*/ 77402 w 203091"/>
                    <a:gd name="connsiteY0" fmla="*/ 179777 h 359054"/>
                    <a:gd name="connsiteX1" fmla="*/ 145296 w 203091"/>
                    <a:gd name="connsiteY1" fmla="*/ 260872 h 359054"/>
                    <a:gd name="connsiteX2" fmla="*/ 197674 w 203091"/>
                    <a:gd name="connsiteY2" fmla="*/ 357656 h 359054"/>
                    <a:gd name="connsiteX3" fmla="*/ 202475 w 203091"/>
                    <a:gd name="connsiteY3" fmla="*/ 356456 h 359054"/>
                    <a:gd name="connsiteX4" fmla="*/ 203075 w 203091"/>
                    <a:gd name="connsiteY4" fmla="*/ 354741 h 359054"/>
                    <a:gd name="connsiteX5" fmla="*/ 146582 w 203091"/>
                    <a:gd name="connsiteY5" fmla="*/ 161432 h 359054"/>
                    <a:gd name="connsiteX6" fmla="*/ 76545 w 203091"/>
                    <a:gd name="connsiteY6" fmla="*/ 83079 h 359054"/>
                    <a:gd name="connsiteX7" fmla="*/ 8994 w 203091"/>
                    <a:gd name="connsiteY7" fmla="*/ 3098 h 359054"/>
                    <a:gd name="connsiteX8" fmla="*/ 336 w 203091"/>
                    <a:gd name="connsiteY8" fmla="*/ 5241 h 359054"/>
                    <a:gd name="connsiteX9" fmla="*/ 592 w 203091"/>
                    <a:gd name="connsiteY9" fmla="*/ 5841 h 359054"/>
                    <a:gd name="connsiteX10" fmla="*/ 507 w 203091"/>
                    <a:gd name="connsiteY10" fmla="*/ 6526 h 359054"/>
                    <a:gd name="connsiteX11" fmla="*/ 77402 w 203091"/>
                    <a:gd name="connsiteY11" fmla="*/ 179777 h 3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091" h="359054">
                      <a:moveTo>
                        <a:pt x="77402" y="179777"/>
                      </a:moveTo>
                      <a:cubicBezTo>
                        <a:pt x="99005" y="207638"/>
                        <a:pt x="123437" y="233183"/>
                        <a:pt x="145296" y="260872"/>
                      </a:cubicBezTo>
                      <a:cubicBezTo>
                        <a:pt x="169042" y="290962"/>
                        <a:pt x="183444" y="322509"/>
                        <a:pt x="197674" y="357656"/>
                      </a:cubicBezTo>
                      <a:cubicBezTo>
                        <a:pt x="198789" y="360314"/>
                        <a:pt x="202132" y="358771"/>
                        <a:pt x="202475" y="356456"/>
                      </a:cubicBezTo>
                      <a:cubicBezTo>
                        <a:pt x="202904" y="356027"/>
                        <a:pt x="203161" y="355427"/>
                        <a:pt x="203075" y="354741"/>
                      </a:cubicBezTo>
                      <a:cubicBezTo>
                        <a:pt x="199560" y="285476"/>
                        <a:pt x="187473" y="218953"/>
                        <a:pt x="146582" y="161432"/>
                      </a:cubicBezTo>
                      <a:cubicBezTo>
                        <a:pt x="126351" y="133057"/>
                        <a:pt x="102263" y="106567"/>
                        <a:pt x="76545" y="83079"/>
                      </a:cubicBezTo>
                      <a:cubicBezTo>
                        <a:pt x="50056" y="58990"/>
                        <a:pt x="22281" y="37645"/>
                        <a:pt x="8994" y="3098"/>
                      </a:cubicBezTo>
                      <a:cubicBezTo>
                        <a:pt x="6936" y="-2218"/>
                        <a:pt x="-1808" y="-160"/>
                        <a:pt x="336" y="5241"/>
                      </a:cubicBezTo>
                      <a:cubicBezTo>
                        <a:pt x="421" y="5498"/>
                        <a:pt x="507" y="5669"/>
                        <a:pt x="592" y="5841"/>
                      </a:cubicBezTo>
                      <a:cubicBezTo>
                        <a:pt x="592" y="6098"/>
                        <a:pt x="507" y="6270"/>
                        <a:pt x="507" y="6526"/>
                      </a:cubicBezTo>
                      <a:cubicBezTo>
                        <a:pt x="3679" y="72021"/>
                        <a:pt x="38054" y="129028"/>
                        <a:pt x="77402" y="17977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ED308B97-4A69-C39D-418A-C112D647F73D}"/>
                    </a:ext>
                  </a:extLst>
                </p:cNvPr>
                <p:cNvSpPr/>
                <p:nvPr/>
              </p:nvSpPr>
              <p:spPr>
                <a:xfrm>
                  <a:off x="5687495" y="5839715"/>
                  <a:ext cx="279128" cy="314218"/>
                </a:xfrm>
                <a:custGeom>
                  <a:avLst/>
                  <a:gdLst>
                    <a:gd name="connsiteX0" fmla="*/ 2511 w 279128"/>
                    <a:gd name="connsiteY0" fmla="*/ 10673 h 314218"/>
                    <a:gd name="connsiteX1" fmla="*/ 103494 w 279128"/>
                    <a:gd name="connsiteY1" fmla="*/ 160691 h 314218"/>
                    <a:gd name="connsiteX2" fmla="*/ 272030 w 279128"/>
                    <a:gd name="connsiteY2" fmla="*/ 312853 h 314218"/>
                    <a:gd name="connsiteX3" fmla="*/ 276230 w 279128"/>
                    <a:gd name="connsiteY3" fmla="*/ 312939 h 314218"/>
                    <a:gd name="connsiteX4" fmla="*/ 279060 w 279128"/>
                    <a:gd name="connsiteY4" fmla="*/ 309596 h 314218"/>
                    <a:gd name="connsiteX5" fmla="*/ 184505 w 279128"/>
                    <a:gd name="connsiteY5" fmla="*/ 143975 h 314218"/>
                    <a:gd name="connsiteX6" fmla="*/ 93036 w 279128"/>
                    <a:gd name="connsiteY6" fmla="*/ 78909 h 314218"/>
                    <a:gd name="connsiteX7" fmla="*/ 8254 w 279128"/>
                    <a:gd name="connsiteY7" fmla="*/ 2357 h 314218"/>
                    <a:gd name="connsiteX8" fmla="*/ 453 w 279128"/>
                    <a:gd name="connsiteY8" fmla="*/ 6729 h 314218"/>
                    <a:gd name="connsiteX9" fmla="*/ 2511 w 279128"/>
                    <a:gd name="connsiteY9" fmla="*/ 10673 h 31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128" h="314218">
                      <a:moveTo>
                        <a:pt x="2511" y="10673"/>
                      </a:moveTo>
                      <a:cubicBezTo>
                        <a:pt x="11940" y="73594"/>
                        <a:pt x="51545" y="125630"/>
                        <a:pt x="103494" y="160691"/>
                      </a:cubicBezTo>
                      <a:cubicBezTo>
                        <a:pt x="166417" y="203125"/>
                        <a:pt x="242026" y="237672"/>
                        <a:pt x="272030" y="312853"/>
                      </a:cubicBezTo>
                      <a:cubicBezTo>
                        <a:pt x="272801" y="314911"/>
                        <a:pt x="275202" y="314396"/>
                        <a:pt x="276230" y="312939"/>
                      </a:cubicBezTo>
                      <a:cubicBezTo>
                        <a:pt x="277859" y="312939"/>
                        <a:pt x="279488" y="311739"/>
                        <a:pt x="279060" y="309596"/>
                      </a:cubicBezTo>
                      <a:cubicBezTo>
                        <a:pt x="265943" y="243759"/>
                        <a:pt x="235597" y="187609"/>
                        <a:pt x="184505" y="143975"/>
                      </a:cubicBezTo>
                      <a:cubicBezTo>
                        <a:pt x="156044" y="119629"/>
                        <a:pt x="125269" y="98112"/>
                        <a:pt x="93036" y="78909"/>
                      </a:cubicBezTo>
                      <a:cubicBezTo>
                        <a:pt x="60546" y="59535"/>
                        <a:pt x="24971" y="37933"/>
                        <a:pt x="8254" y="2357"/>
                      </a:cubicBezTo>
                      <a:cubicBezTo>
                        <a:pt x="5854" y="-2872"/>
                        <a:pt x="-1947" y="1500"/>
                        <a:pt x="453" y="6729"/>
                      </a:cubicBezTo>
                      <a:cubicBezTo>
                        <a:pt x="1139" y="8100"/>
                        <a:pt x="1825" y="9387"/>
                        <a:pt x="2511" y="1067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1D9D8C7C-AC0C-3A1D-6309-73F67D1B91C7}"/>
                    </a:ext>
                  </a:extLst>
                </p:cNvPr>
                <p:cNvSpPr/>
                <p:nvPr/>
              </p:nvSpPr>
              <p:spPr>
                <a:xfrm>
                  <a:off x="5697978" y="5761991"/>
                  <a:ext cx="303895" cy="151700"/>
                </a:xfrm>
                <a:custGeom>
                  <a:avLst/>
                  <a:gdLst>
                    <a:gd name="connsiteX0" fmla="*/ 44748 w 303895"/>
                    <a:gd name="connsiteY0" fmla="*/ 74167 h 151700"/>
                    <a:gd name="connsiteX1" fmla="*/ 125330 w 303895"/>
                    <a:gd name="connsiteY1" fmla="*/ 118401 h 151700"/>
                    <a:gd name="connsiteX2" fmla="*/ 298151 w 303895"/>
                    <a:gd name="connsiteY2" fmla="*/ 151062 h 151700"/>
                    <a:gd name="connsiteX3" fmla="*/ 302352 w 303895"/>
                    <a:gd name="connsiteY3" fmla="*/ 149776 h 151700"/>
                    <a:gd name="connsiteX4" fmla="*/ 303638 w 303895"/>
                    <a:gd name="connsiteY4" fmla="*/ 145833 h 151700"/>
                    <a:gd name="connsiteX5" fmla="*/ 194853 w 303895"/>
                    <a:gd name="connsiteY5" fmla="*/ 59422 h 151700"/>
                    <a:gd name="connsiteX6" fmla="*/ 100813 w 303895"/>
                    <a:gd name="connsiteY6" fmla="*/ 46992 h 151700"/>
                    <a:gd name="connsiteX7" fmla="*/ 9258 w 303895"/>
                    <a:gd name="connsiteY7" fmla="*/ 1986 h 151700"/>
                    <a:gd name="connsiteX8" fmla="*/ 771 w 303895"/>
                    <a:gd name="connsiteY8" fmla="*/ 3615 h 151700"/>
                    <a:gd name="connsiteX9" fmla="*/ 0 w 303895"/>
                    <a:gd name="connsiteY9" fmla="*/ 6015 h 151700"/>
                    <a:gd name="connsiteX10" fmla="*/ 44748 w 303895"/>
                    <a:gd name="connsiteY10" fmla="*/ 74167 h 1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3895" h="151700">
                      <a:moveTo>
                        <a:pt x="44748" y="74167"/>
                      </a:moveTo>
                      <a:cubicBezTo>
                        <a:pt x="66523" y="94998"/>
                        <a:pt x="96441" y="110343"/>
                        <a:pt x="125330" y="118401"/>
                      </a:cubicBezTo>
                      <a:cubicBezTo>
                        <a:pt x="184995" y="135032"/>
                        <a:pt x="245173" y="109485"/>
                        <a:pt x="298151" y="151062"/>
                      </a:cubicBezTo>
                      <a:cubicBezTo>
                        <a:pt x="299952" y="152434"/>
                        <a:pt x="301666" y="151405"/>
                        <a:pt x="302352" y="149776"/>
                      </a:cubicBezTo>
                      <a:cubicBezTo>
                        <a:pt x="303552" y="149090"/>
                        <a:pt x="304324" y="147547"/>
                        <a:pt x="303638" y="145833"/>
                      </a:cubicBezTo>
                      <a:cubicBezTo>
                        <a:pt x="285550" y="99798"/>
                        <a:pt x="240801" y="71595"/>
                        <a:pt x="194853" y="59422"/>
                      </a:cubicBezTo>
                      <a:cubicBezTo>
                        <a:pt x="164163" y="51364"/>
                        <a:pt x="132016" y="52221"/>
                        <a:pt x="100813" y="46992"/>
                      </a:cubicBezTo>
                      <a:cubicBezTo>
                        <a:pt x="69951" y="41849"/>
                        <a:pt x="28461" y="28475"/>
                        <a:pt x="9258" y="1986"/>
                      </a:cubicBezTo>
                      <a:cubicBezTo>
                        <a:pt x="6601" y="-1700"/>
                        <a:pt x="1286" y="272"/>
                        <a:pt x="771" y="3615"/>
                      </a:cubicBezTo>
                      <a:cubicBezTo>
                        <a:pt x="257" y="4215"/>
                        <a:pt x="0" y="4987"/>
                        <a:pt x="0" y="6015"/>
                      </a:cubicBezTo>
                      <a:cubicBezTo>
                        <a:pt x="3000" y="33447"/>
                        <a:pt x="25803" y="55993"/>
                        <a:pt x="44748" y="7416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" name="任意多边形: 形状 14">
                  <a:extLst>
                    <a:ext uri="{FF2B5EF4-FFF2-40B4-BE49-F238E27FC236}">
                      <a16:creationId xmlns:a16="http://schemas.microsoft.com/office/drawing/2014/main" id="{49737013-A42E-AAA9-7A97-107283597C22}"/>
                    </a:ext>
                  </a:extLst>
                </p:cNvPr>
                <p:cNvSpPr/>
                <p:nvPr/>
              </p:nvSpPr>
              <p:spPr>
                <a:xfrm>
                  <a:off x="5695234" y="5664402"/>
                  <a:ext cx="253207" cy="69687"/>
                </a:xfrm>
                <a:custGeom>
                  <a:avLst/>
                  <a:gdLst>
                    <a:gd name="connsiteX0" fmla="*/ 515 w 253207"/>
                    <a:gd name="connsiteY0" fmla="*/ 16850 h 69687"/>
                    <a:gd name="connsiteX1" fmla="*/ 94384 w 253207"/>
                    <a:gd name="connsiteY1" fmla="*/ 69657 h 69687"/>
                    <a:gd name="connsiteX2" fmla="*/ 176594 w 253207"/>
                    <a:gd name="connsiteY2" fmla="*/ 53284 h 69687"/>
                    <a:gd name="connsiteX3" fmla="*/ 246374 w 253207"/>
                    <a:gd name="connsiteY3" fmla="*/ 58342 h 69687"/>
                    <a:gd name="connsiteX4" fmla="*/ 248860 w 253207"/>
                    <a:gd name="connsiteY4" fmla="*/ 59113 h 69687"/>
                    <a:gd name="connsiteX5" fmla="*/ 253061 w 253207"/>
                    <a:gd name="connsiteY5" fmla="*/ 55856 h 69687"/>
                    <a:gd name="connsiteX6" fmla="*/ 169822 w 253207"/>
                    <a:gd name="connsiteY6" fmla="*/ 649 h 69687"/>
                    <a:gd name="connsiteX7" fmla="*/ 6858 w 253207"/>
                    <a:gd name="connsiteY7" fmla="*/ 10507 h 69687"/>
                    <a:gd name="connsiteX8" fmla="*/ 515 w 253207"/>
                    <a:gd name="connsiteY8" fmla="*/ 16850 h 6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207" h="69687">
                      <a:moveTo>
                        <a:pt x="515" y="16850"/>
                      </a:moveTo>
                      <a:cubicBezTo>
                        <a:pt x="8401" y="58084"/>
                        <a:pt x="58979" y="68886"/>
                        <a:pt x="94384" y="69657"/>
                      </a:cubicBezTo>
                      <a:cubicBezTo>
                        <a:pt x="122416" y="70257"/>
                        <a:pt x="150191" y="61685"/>
                        <a:pt x="176594" y="53284"/>
                      </a:cubicBezTo>
                      <a:cubicBezTo>
                        <a:pt x="199140" y="46169"/>
                        <a:pt x="227086" y="41625"/>
                        <a:pt x="246374" y="58342"/>
                      </a:cubicBezTo>
                      <a:cubicBezTo>
                        <a:pt x="247232" y="59027"/>
                        <a:pt x="248089" y="59199"/>
                        <a:pt x="248860" y="59113"/>
                      </a:cubicBezTo>
                      <a:cubicBezTo>
                        <a:pt x="250832" y="60142"/>
                        <a:pt x="253918" y="58513"/>
                        <a:pt x="253061" y="55856"/>
                      </a:cubicBezTo>
                      <a:cubicBezTo>
                        <a:pt x="242860" y="22594"/>
                        <a:pt x="201712" y="4506"/>
                        <a:pt x="169822" y="649"/>
                      </a:cubicBezTo>
                      <a:cubicBezTo>
                        <a:pt x="112129" y="-6295"/>
                        <a:pt x="64123" y="45569"/>
                        <a:pt x="6858" y="10507"/>
                      </a:cubicBezTo>
                      <a:cubicBezTo>
                        <a:pt x="2572" y="8107"/>
                        <a:pt x="-1457" y="13336"/>
                        <a:pt x="515" y="1685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" name="任意多边形: 形状 15">
                  <a:extLst>
                    <a:ext uri="{FF2B5EF4-FFF2-40B4-BE49-F238E27FC236}">
                      <a16:creationId xmlns:a16="http://schemas.microsoft.com/office/drawing/2014/main" id="{27F73E5F-056B-576F-5550-DDC95D0E3654}"/>
                    </a:ext>
                  </a:extLst>
                </p:cNvPr>
                <p:cNvSpPr/>
                <p:nvPr/>
              </p:nvSpPr>
              <p:spPr>
                <a:xfrm>
                  <a:off x="5690404" y="5550605"/>
                  <a:ext cx="154775" cy="72029"/>
                </a:xfrm>
                <a:custGeom>
                  <a:avLst/>
                  <a:gdLst>
                    <a:gd name="connsiteX0" fmla="*/ 973 w 154775"/>
                    <a:gd name="connsiteY0" fmla="*/ 50580 h 72029"/>
                    <a:gd name="connsiteX1" fmla="*/ 149963 w 154775"/>
                    <a:gd name="connsiteY1" fmla="*/ 35150 h 72029"/>
                    <a:gd name="connsiteX2" fmla="*/ 154078 w 154775"/>
                    <a:gd name="connsiteY2" fmla="*/ 33778 h 72029"/>
                    <a:gd name="connsiteX3" fmla="*/ 154335 w 154775"/>
                    <a:gd name="connsiteY3" fmla="*/ 33435 h 72029"/>
                    <a:gd name="connsiteX4" fmla="*/ 154335 w 154775"/>
                    <a:gd name="connsiteY4" fmla="*/ 33350 h 72029"/>
                    <a:gd name="connsiteX5" fmla="*/ 154250 w 154775"/>
                    <a:gd name="connsiteY5" fmla="*/ 30264 h 72029"/>
                    <a:gd name="connsiteX6" fmla="*/ 89185 w 154775"/>
                    <a:gd name="connsiteY6" fmla="*/ 2 h 72029"/>
                    <a:gd name="connsiteX7" fmla="*/ 3288 w 154775"/>
                    <a:gd name="connsiteY7" fmla="*/ 42008 h 72029"/>
                    <a:gd name="connsiteX8" fmla="*/ 459 w 154775"/>
                    <a:gd name="connsiteY8" fmla="*/ 47837 h 72029"/>
                    <a:gd name="connsiteX9" fmla="*/ 973 w 154775"/>
                    <a:gd name="connsiteY9" fmla="*/ 50580 h 72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4775" h="72029">
                      <a:moveTo>
                        <a:pt x="973" y="50580"/>
                      </a:moveTo>
                      <a:cubicBezTo>
                        <a:pt x="42293" y="114360"/>
                        <a:pt x="101272" y="13461"/>
                        <a:pt x="149963" y="35150"/>
                      </a:cubicBezTo>
                      <a:cubicBezTo>
                        <a:pt x="151506" y="35835"/>
                        <a:pt x="153221" y="35064"/>
                        <a:pt x="154078" y="33778"/>
                      </a:cubicBezTo>
                      <a:cubicBezTo>
                        <a:pt x="154164" y="33692"/>
                        <a:pt x="154250" y="33521"/>
                        <a:pt x="154335" y="33435"/>
                      </a:cubicBezTo>
                      <a:cubicBezTo>
                        <a:pt x="154335" y="33435"/>
                        <a:pt x="154335" y="33350"/>
                        <a:pt x="154335" y="33350"/>
                      </a:cubicBezTo>
                      <a:cubicBezTo>
                        <a:pt x="154850" y="32407"/>
                        <a:pt x="155021" y="31292"/>
                        <a:pt x="154250" y="30264"/>
                      </a:cubicBezTo>
                      <a:cubicBezTo>
                        <a:pt x="139334" y="8918"/>
                        <a:pt x="114559" y="260"/>
                        <a:pt x="89185" y="2"/>
                      </a:cubicBezTo>
                      <a:cubicBezTo>
                        <a:pt x="53523" y="-340"/>
                        <a:pt x="36378" y="36864"/>
                        <a:pt x="3288" y="42008"/>
                      </a:cubicBezTo>
                      <a:cubicBezTo>
                        <a:pt x="30" y="42522"/>
                        <a:pt x="-570" y="45522"/>
                        <a:pt x="459" y="47837"/>
                      </a:cubicBezTo>
                      <a:cubicBezTo>
                        <a:pt x="287" y="48608"/>
                        <a:pt x="287" y="49552"/>
                        <a:pt x="973" y="5058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" name="任意多边形: 形状 16">
                  <a:extLst>
                    <a:ext uri="{FF2B5EF4-FFF2-40B4-BE49-F238E27FC236}">
                      <a16:creationId xmlns:a16="http://schemas.microsoft.com/office/drawing/2014/main" id="{728A94D6-C0C5-BBBB-9669-B3EA04DF1571}"/>
                    </a:ext>
                  </a:extLst>
                </p:cNvPr>
                <p:cNvSpPr/>
                <p:nvPr/>
              </p:nvSpPr>
              <p:spPr>
                <a:xfrm>
                  <a:off x="5604866" y="5513940"/>
                  <a:ext cx="91770" cy="88686"/>
                </a:xfrm>
                <a:custGeom>
                  <a:avLst/>
                  <a:gdLst>
                    <a:gd name="connsiteX0" fmla="*/ 2243 w 91770"/>
                    <a:gd name="connsiteY0" fmla="*/ 16008 h 88686"/>
                    <a:gd name="connsiteX1" fmla="*/ 30103 w 91770"/>
                    <a:gd name="connsiteY1" fmla="*/ 64356 h 88686"/>
                    <a:gd name="connsiteX2" fmla="*/ 86939 w 91770"/>
                    <a:gd name="connsiteY2" fmla="*/ 86559 h 88686"/>
                    <a:gd name="connsiteX3" fmla="*/ 89597 w 91770"/>
                    <a:gd name="connsiteY3" fmla="*/ 78159 h 88686"/>
                    <a:gd name="connsiteX4" fmla="*/ 46563 w 91770"/>
                    <a:gd name="connsiteY4" fmla="*/ 11293 h 88686"/>
                    <a:gd name="connsiteX5" fmla="*/ 357 w 91770"/>
                    <a:gd name="connsiteY5" fmla="*/ 10093 h 88686"/>
                    <a:gd name="connsiteX6" fmla="*/ 186 w 91770"/>
                    <a:gd name="connsiteY6" fmla="*/ 12493 h 88686"/>
                    <a:gd name="connsiteX7" fmla="*/ 2243 w 91770"/>
                    <a:gd name="connsiteY7" fmla="*/ 16008 h 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770" h="88686">
                      <a:moveTo>
                        <a:pt x="2243" y="16008"/>
                      </a:moveTo>
                      <a:cubicBezTo>
                        <a:pt x="21360" y="19180"/>
                        <a:pt x="19559" y="51583"/>
                        <a:pt x="30103" y="64356"/>
                      </a:cubicBezTo>
                      <a:cubicBezTo>
                        <a:pt x="43820" y="81073"/>
                        <a:pt x="65251" y="93932"/>
                        <a:pt x="86939" y="86559"/>
                      </a:cubicBezTo>
                      <a:cubicBezTo>
                        <a:pt x="91054" y="86902"/>
                        <a:pt x="93969" y="80730"/>
                        <a:pt x="89597" y="78159"/>
                      </a:cubicBezTo>
                      <a:cubicBezTo>
                        <a:pt x="65251" y="63328"/>
                        <a:pt x="66880" y="30066"/>
                        <a:pt x="46563" y="11293"/>
                      </a:cubicBezTo>
                      <a:cubicBezTo>
                        <a:pt x="35247" y="834"/>
                        <a:pt x="9187" y="-7224"/>
                        <a:pt x="357" y="10093"/>
                      </a:cubicBezTo>
                      <a:cubicBezTo>
                        <a:pt x="-71" y="10950"/>
                        <a:pt x="-71" y="11722"/>
                        <a:pt x="186" y="12493"/>
                      </a:cubicBezTo>
                      <a:cubicBezTo>
                        <a:pt x="-329" y="13951"/>
                        <a:pt x="186" y="15665"/>
                        <a:pt x="2243" y="1600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" name="任意多边形: 形状 17">
                  <a:extLst>
                    <a:ext uri="{FF2B5EF4-FFF2-40B4-BE49-F238E27FC236}">
                      <a16:creationId xmlns:a16="http://schemas.microsoft.com/office/drawing/2014/main" id="{8BC15716-AF87-D882-EC57-34690F2DE1AA}"/>
                    </a:ext>
                  </a:extLst>
                </p:cNvPr>
                <p:cNvSpPr/>
                <p:nvPr/>
              </p:nvSpPr>
              <p:spPr>
                <a:xfrm>
                  <a:off x="5495846" y="5589600"/>
                  <a:ext cx="206635" cy="95461"/>
                </a:xfrm>
                <a:custGeom>
                  <a:avLst/>
                  <a:gdLst>
                    <a:gd name="connsiteX0" fmla="*/ 764 w 206635"/>
                    <a:gd name="connsiteY0" fmla="*/ 18700 h 95461"/>
                    <a:gd name="connsiteX1" fmla="*/ 3593 w 206635"/>
                    <a:gd name="connsiteY1" fmla="*/ 22130 h 95461"/>
                    <a:gd name="connsiteX2" fmla="*/ 106549 w 206635"/>
                    <a:gd name="connsiteY2" fmla="*/ 76650 h 95461"/>
                    <a:gd name="connsiteX3" fmla="*/ 202818 w 206635"/>
                    <a:gd name="connsiteY3" fmla="*/ 91910 h 95461"/>
                    <a:gd name="connsiteX4" fmla="*/ 206161 w 206635"/>
                    <a:gd name="connsiteY4" fmla="*/ 88052 h 95461"/>
                    <a:gd name="connsiteX5" fmla="*/ 204532 w 206635"/>
                    <a:gd name="connsiteY5" fmla="*/ 82909 h 95461"/>
                    <a:gd name="connsiteX6" fmla="*/ 107063 w 206635"/>
                    <a:gd name="connsiteY6" fmla="*/ 13128 h 95461"/>
                    <a:gd name="connsiteX7" fmla="*/ 1621 w 206635"/>
                    <a:gd name="connsiteY7" fmla="*/ 14157 h 95461"/>
                    <a:gd name="connsiteX8" fmla="*/ 593 w 206635"/>
                    <a:gd name="connsiteY8" fmla="*/ 15443 h 95461"/>
                    <a:gd name="connsiteX9" fmla="*/ 764 w 206635"/>
                    <a:gd name="connsiteY9" fmla="*/ 18700 h 95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635" h="95461">
                      <a:moveTo>
                        <a:pt x="764" y="18700"/>
                      </a:moveTo>
                      <a:cubicBezTo>
                        <a:pt x="593" y="20329"/>
                        <a:pt x="1621" y="22130"/>
                        <a:pt x="3593" y="22130"/>
                      </a:cubicBezTo>
                      <a:cubicBezTo>
                        <a:pt x="44313" y="21615"/>
                        <a:pt x="73545" y="57277"/>
                        <a:pt x="106549" y="76650"/>
                      </a:cubicBezTo>
                      <a:cubicBezTo>
                        <a:pt x="136896" y="94481"/>
                        <a:pt x="168699" y="99796"/>
                        <a:pt x="202818" y="91910"/>
                      </a:cubicBezTo>
                      <a:cubicBezTo>
                        <a:pt x="205047" y="91395"/>
                        <a:pt x="205990" y="89767"/>
                        <a:pt x="206161" y="88052"/>
                      </a:cubicBezTo>
                      <a:cubicBezTo>
                        <a:pt x="207019" y="86252"/>
                        <a:pt x="206847" y="84023"/>
                        <a:pt x="204532" y="82909"/>
                      </a:cubicBezTo>
                      <a:cubicBezTo>
                        <a:pt x="168443" y="64906"/>
                        <a:pt x="145382" y="29159"/>
                        <a:pt x="107063" y="13128"/>
                      </a:cubicBezTo>
                      <a:cubicBezTo>
                        <a:pt x="72945" y="-1187"/>
                        <a:pt x="33940" y="-7703"/>
                        <a:pt x="1621" y="14157"/>
                      </a:cubicBezTo>
                      <a:cubicBezTo>
                        <a:pt x="1107" y="14500"/>
                        <a:pt x="764" y="14929"/>
                        <a:pt x="593" y="15443"/>
                      </a:cubicBezTo>
                      <a:cubicBezTo>
                        <a:pt x="-264" y="16472"/>
                        <a:pt x="-179" y="17843"/>
                        <a:pt x="764" y="1870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2A89F2C5-7F1E-7B23-5B3E-50A054725411}"/>
                    </a:ext>
                  </a:extLst>
                </p:cNvPr>
                <p:cNvSpPr/>
                <p:nvPr/>
              </p:nvSpPr>
              <p:spPr>
                <a:xfrm>
                  <a:off x="5382368" y="5689458"/>
                  <a:ext cx="320577" cy="98510"/>
                </a:xfrm>
                <a:custGeom>
                  <a:avLst/>
                  <a:gdLst>
                    <a:gd name="connsiteX0" fmla="*/ 4171 w 320577"/>
                    <a:gd name="connsiteY0" fmla="*/ 36286 h 98510"/>
                    <a:gd name="connsiteX1" fmla="*/ 37004 w 320577"/>
                    <a:gd name="connsiteY1" fmla="*/ 32343 h 98510"/>
                    <a:gd name="connsiteX2" fmla="*/ 81581 w 320577"/>
                    <a:gd name="connsiteY2" fmla="*/ 47430 h 98510"/>
                    <a:gd name="connsiteX3" fmla="*/ 166963 w 320577"/>
                    <a:gd name="connsiteY3" fmla="*/ 84892 h 98510"/>
                    <a:gd name="connsiteX4" fmla="*/ 316210 w 320577"/>
                    <a:gd name="connsiteY4" fmla="*/ 77263 h 98510"/>
                    <a:gd name="connsiteX5" fmla="*/ 314753 w 320577"/>
                    <a:gd name="connsiteY5" fmla="*/ 67661 h 98510"/>
                    <a:gd name="connsiteX6" fmla="*/ 228856 w 320577"/>
                    <a:gd name="connsiteY6" fmla="*/ 36029 h 98510"/>
                    <a:gd name="connsiteX7" fmla="*/ 127701 w 320577"/>
                    <a:gd name="connsiteY7" fmla="*/ 4996 h 98510"/>
                    <a:gd name="connsiteX8" fmla="*/ 656 w 320577"/>
                    <a:gd name="connsiteY8" fmla="*/ 29856 h 98510"/>
                    <a:gd name="connsiteX9" fmla="*/ 4171 w 320577"/>
                    <a:gd name="connsiteY9" fmla="*/ 36286 h 98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577" h="98510">
                      <a:moveTo>
                        <a:pt x="4171" y="36286"/>
                      </a:moveTo>
                      <a:cubicBezTo>
                        <a:pt x="15315" y="35515"/>
                        <a:pt x="25859" y="32085"/>
                        <a:pt x="37004" y="32343"/>
                      </a:cubicBezTo>
                      <a:cubicBezTo>
                        <a:pt x="52006" y="32600"/>
                        <a:pt x="67950" y="41944"/>
                        <a:pt x="81581" y="47430"/>
                      </a:cubicBezTo>
                      <a:cubicBezTo>
                        <a:pt x="110384" y="59089"/>
                        <a:pt x="137816" y="74005"/>
                        <a:pt x="166963" y="84892"/>
                      </a:cubicBezTo>
                      <a:cubicBezTo>
                        <a:pt x="215055" y="102723"/>
                        <a:pt x="271719" y="105809"/>
                        <a:pt x="316210" y="77263"/>
                      </a:cubicBezTo>
                      <a:cubicBezTo>
                        <a:pt x="322811" y="76234"/>
                        <a:pt x="321611" y="66804"/>
                        <a:pt x="314753" y="67661"/>
                      </a:cubicBezTo>
                      <a:cubicBezTo>
                        <a:pt x="283892" y="71433"/>
                        <a:pt x="255688" y="47602"/>
                        <a:pt x="228856" y="36029"/>
                      </a:cubicBezTo>
                      <a:cubicBezTo>
                        <a:pt x="196452" y="22056"/>
                        <a:pt x="162420" y="11512"/>
                        <a:pt x="127701" y="4996"/>
                      </a:cubicBezTo>
                      <a:cubicBezTo>
                        <a:pt x="89553" y="-2205"/>
                        <a:pt x="26031" y="-6919"/>
                        <a:pt x="656" y="29856"/>
                      </a:cubicBezTo>
                      <a:cubicBezTo>
                        <a:pt x="-1144" y="32257"/>
                        <a:pt x="999" y="36457"/>
                        <a:pt x="4171" y="3628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2B369B04-D904-753B-127E-79A2721A41E6}"/>
                    </a:ext>
                  </a:extLst>
                </p:cNvPr>
                <p:cNvSpPr/>
                <p:nvPr/>
              </p:nvSpPr>
              <p:spPr>
                <a:xfrm>
                  <a:off x="5272737" y="5818841"/>
                  <a:ext cx="419113" cy="83980"/>
                </a:xfrm>
                <a:custGeom>
                  <a:avLst/>
                  <a:gdLst>
                    <a:gd name="connsiteX0" fmla="*/ 6560 w 419113"/>
                    <a:gd name="connsiteY0" fmla="*/ 82297 h 83980"/>
                    <a:gd name="connsiteX1" fmla="*/ 147235 w 419113"/>
                    <a:gd name="connsiteY1" fmla="*/ 64894 h 83980"/>
                    <a:gd name="connsiteX2" fmla="*/ 280623 w 419113"/>
                    <a:gd name="connsiteY2" fmla="*/ 83925 h 83980"/>
                    <a:gd name="connsiteX3" fmla="*/ 419069 w 419113"/>
                    <a:gd name="connsiteY3" fmla="*/ 24004 h 83980"/>
                    <a:gd name="connsiteX4" fmla="*/ 415897 w 419113"/>
                    <a:gd name="connsiteY4" fmla="*/ 20403 h 83980"/>
                    <a:gd name="connsiteX5" fmla="*/ 411611 w 419113"/>
                    <a:gd name="connsiteY5" fmla="*/ 20232 h 83980"/>
                    <a:gd name="connsiteX6" fmla="*/ 283452 w 419113"/>
                    <a:gd name="connsiteY6" fmla="*/ 16803 h 83980"/>
                    <a:gd name="connsiteX7" fmla="*/ 168152 w 419113"/>
                    <a:gd name="connsiteY7" fmla="*/ 1 h 83980"/>
                    <a:gd name="connsiteX8" fmla="*/ 388 w 419113"/>
                    <a:gd name="connsiteY8" fmla="*/ 76039 h 83980"/>
                    <a:gd name="connsiteX9" fmla="*/ 6560 w 419113"/>
                    <a:gd name="connsiteY9" fmla="*/ 82297 h 83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9113" h="83980">
                      <a:moveTo>
                        <a:pt x="6560" y="82297"/>
                      </a:moveTo>
                      <a:cubicBezTo>
                        <a:pt x="46423" y="57179"/>
                        <a:pt x="102315" y="59922"/>
                        <a:pt x="147235" y="64894"/>
                      </a:cubicBezTo>
                      <a:cubicBezTo>
                        <a:pt x="191983" y="69866"/>
                        <a:pt x="235532" y="82897"/>
                        <a:pt x="280623" y="83925"/>
                      </a:cubicBezTo>
                      <a:cubicBezTo>
                        <a:pt x="319456" y="84782"/>
                        <a:pt x="411011" y="76210"/>
                        <a:pt x="419069" y="24004"/>
                      </a:cubicBezTo>
                      <a:cubicBezTo>
                        <a:pt x="419412" y="21946"/>
                        <a:pt x="417698" y="20660"/>
                        <a:pt x="415897" y="20403"/>
                      </a:cubicBezTo>
                      <a:cubicBezTo>
                        <a:pt x="414697" y="19717"/>
                        <a:pt x="413240" y="19546"/>
                        <a:pt x="411611" y="20232"/>
                      </a:cubicBezTo>
                      <a:cubicBezTo>
                        <a:pt x="370977" y="39006"/>
                        <a:pt x="324771" y="27175"/>
                        <a:pt x="283452" y="16803"/>
                      </a:cubicBezTo>
                      <a:cubicBezTo>
                        <a:pt x="245047" y="7201"/>
                        <a:pt x="208014" y="-85"/>
                        <a:pt x="168152" y="1"/>
                      </a:cubicBezTo>
                      <a:cubicBezTo>
                        <a:pt x="107973" y="172"/>
                        <a:pt x="30135" y="16546"/>
                        <a:pt x="388" y="76039"/>
                      </a:cubicBezTo>
                      <a:cubicBezTo>
                        <a:pt x="-1241" y="79811"/>
                        <a:pt x="2531" y="84868"/>
                        <a:pt x="6560" y="8229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74C45DCF-A46B-9325-A3BB-1EBFD768C3E0}"/>
                    </a:ext>
                  </a:extLst>
                </p:cNvPr>
                <p:cNvSpPr/>
                <p:nvPr/>
              </p:nvSpPr>
              <p:spPr>
                <a:xfrm>
                  <a:off x="5250362" y="5943472"/>
                  <a:ext cx="428785" cy="136522"/>
                </a:xfrm>
                <a:custGeom>
                  <a:avLst/>
                  <a:gdLst>
                    <a:gd name="connsiteX0" fmla="*/ 7589 w 428785"/>
                    <a:gd name="connsiteY0" fmla="*/ 135459 h 136522"/>
                    <a:gd name="connsiteX1" fmla="*/ 139863 w 428785"/>
                    <a:gd name="connsiteY1" fmla="*/ 87110 h 136522"/>
                    <a:gd name="connsiteX2" fmla="*/ 267593 w 428785"/>
                    <a:gd name="connsiteY2" fmla="*/ 83852 h 136522"/>
                    <a:gd name="connsiteX3" fmla="*/ 368063 w 428785"/>
                    <a:gd name="connsiteY3" fmla="*/ 56077 h 136522"/>
                    <a:gd name="connsiteX4" fmla="*/ 426871 w 428785"/>
                    <a:gd name="connsiteY4" fmla="*/ 8328 h 136522"/>
                    <a:gd name="connsiteX5" fmla="*/ 427899 w 428785"/>
                    <a:gd name="connsiteY5" fmla="*/ 6014 h 136522"/>
                    <a:gd name="connsiteX6" fmla="*/ 428499 w 428785"/>
                    <a:gd name="connsiteY6" fmla="*/ 4642 h 136522"/>
                    <a:gd name="connsiteX7" fmla="*/ 421813 w 428785"/>
                    <a:gd name="connsiteY7" fmla="*/ 1385 h 136522"/>
                    <a:gd name="connsiteX8" fmla="*/ 356147 w 428785"/>
                    <a:gd name="connsiteY8" fmla="*/ 16130 h 136522"/>
                    <a:gd name="connsiteX9" fmla="*/ 282938 w 428785"/>
                    <a:gd name="connsiteY9" fmla="*/ 14843 h 136522"/>
                    <a:gd name="connsiteX10" fmla="*/ 150664 w 428785"/>
                    <a:gd name="connsiteY10" fmla="*/ 17330 h 136522"/>
                    <a:gd name="connsiteX11" fmla="*/ 48652 w 428785"/>
                    <a:gd name="connsiteY11" fmla="*/ 65336 h 136522"/>
                    <a:gd name="connsiteX12" fmla="*/ 45 w 428785"/>
                    <a:gd name="connsiteY12" fmla="*/ 132287 h 136522"/>
                    <a:gd name="connsiteX13" fmla="*/ 7589 w 428785"/>
                    <a:gd name="connsiteY13" fmla="*/ 135459 h 13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8785" h="136522">
                      <a:moveTo>
                        <a:pt x="7589" y="135459"/>
                      </a:moveTo>
                      <a:cubicBezTo>
                        <a:pt x="45823" y="104426"/>
                        <a:pt x="91257" y="89510"/>
                        <a:pt x="139863" y="87110"/>
                      </a:cubicBezTo>
                      <a:cubicBezTo>
                        <a:pt x="182469" y="84966"/>
                        <a:pt x="224988" y="88224"/>
                        <a:pt x="267593" y="83852"/>
                      </a:cubicBezTo>
                      <a:cubicBezTo>
                        <a:pt x="302826" y="80252"/>
                        <a:pt x="335916" y="70565"/>
                        <a:pt x="368063" y="56077"/>
                      </a:cubicBezTo>
                      <a:cubicBezTo>
                        <a:pt x="391380" y="45619"/>
                        <a:pt x="415726" y="32160"/>
                        <a:pt x="426871" y="8328"/>
                      </a:cubicBezTo>
                      <a:cubicBezTo>
                        <a:pt x="427470" y="7643"/>
                        <a:pt x="427813" y="6871"/>
                        <a:pt x="427899" y="6014"/>
                      </a:cubicBezTo>
                      <a:cubicBezTo>
                        <a:pt x="428070" y="5585"/>
                        <a:pt x="428328" y="5156"/>
                        <a:pt x="428499" y="4642"/>
                      </a:cubicBezTo>
                      <a:cubicBezTo>
                        <a:pt x="430128" y="442"/>
                        <a:pt x="424384" y="-1530"/>
                        <a:pt x="421813" y="1385"/>
                      </a:cubicBezTo>
                      <a:cubicBezTo>
                        <a:pt x="399695" y="7385"/>
                        <a:pt x="379122" y="13986"/>
                        <a:pt x="356147" y="16130"/>
                      </a:cubicBezTo>
                      <a:cubicBezTo>
                        <a:pt x="331887" y="18358"/>
                        <a:pt x="307198" y="16558"/>
                        <a:pt x="282938" y="14843"/>
                      </a:cubicBezTo>
                      <a:cubicBezTo>
                        <a:pt x="238447" y="11672"/>
                        <a:pt x="194727" y="8672"/>
                        <a:pt x="150664" y="17330"/>
                      </a:cubicBezTo>
                      <a:cubicBezTo>
                        <a:pt x="113460" y="24616"/>
                        <a:pt x="78741" y="42618"/>
                        <a:pt x="48652" y="65336"/>
                      </a:cubicBezTo>
                      <a:cubicBezTo>
                        <a:pt x="25935" y="82481"/>
                        <a:pt x="4246" y="102883"/>
                        <a:pt x="45" y="132287"/>
                      </a:cubicBezTo>
                      <a:cubicBezTo>
                        <a:pt x="-554" y="136487"/>
                        <a:pt x="4932" y="137602"/>
                        <a:pt x="7589" y="13545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F1F68838-0E67-CD8E-3775-55258C5FAFBC}"/>
                    </a:ext>
                  </a:extLst>
                </p:cNvPr>
                <p:cNvSpPr/>
                <p:nvPr/>
              </p:nvSpPr>
              <p:spPr>
                <a:xfrm>
                  <a:off x="5242537" y="6067738"/>
                  <a:ext cx="404955" cy="138039"/>
                </a:xfrm>
                <a:custGeom>
                  <a:avLst/>
                  <a:gdLst>
                    <a:gd name="connsiteX0" fmla="*/ 7613 w 404955"/>
                    <a:gd name="connsiteY0" fmla="*/ 136951 h 138039"/>
                    <a:gd name="connsiteX1" fmla="*/ 107998 w 404955"/>
                    <a:gd name="connsiteY1" fmla="*/ 87316 h 138039"/>
                    <a:gd name="connsiteX2" fmla="*/ 234956 w 404955"/>
                    <a:gd name="connsiteY2" fmla="*/ 85088 h 138039"/>
                    <a:gd name="connsiteX3" fmla="*/ 338340 w 404955"/>
                    <a:gd name="connsiteY3" fmla="*/ 66828 h 138039"/>
                    <a:gd name="connsiteX4" fmla="*/ 403834 w 404955"/>
                    <a:gd name="connsiteY4" fmla="*/ 7592 h 138039"/>
                    <a:gd name="connsiteX5" fmla="*/ 404863 w 404955"/>
                    <a:gd name="connsiteY5" fmla="*/ 4592 h 138039"/>
                    <a:gd name="connsiteX6" fmla="*/ 399377 w 404955"/>
                    <a:gd name="connsiteY6" fmla="*/ 48 h 138039"/>
                    <a:gd name="connsiteX7" fmla="*/ 150346 w 404955"/>
                    <a:gd name="connsiteY7" fmla="*/ 15650 h 138039"/>
                    <a:gd name="connsiteX8" fmla="*/ 53991 w 404955"/>
                    <a:gd name="connsiteY8" fmla="*/ 65799 h 138039"/>
                    <a:gd name="connsiteX9" fmla="*/ 241 w 404955"/>
                    <a:gd name="connsiteY9" fmla="*/ 132494 h 138039"/>
                    <a:gd name="connsiteX10" fmla="*/ 7613 w 404955"/>
                    <a:gd name="connsiteY10" fmla="*/ 136951 h 13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4955" h="138039">
                      <a:moveTo>
                        <a:pt x="7613" y="136951"/>
                      </a:moveTo>
                      <a:cubicBezTo>
                        <a:pt x="34874" y="115005"/>
                        <a:pt x="73965" y="94174"/>
                        <a:pt x="107998" y="87316"/>
                      </a:cubicBezTo>
                      <a:cubicBezTo>
                        <a:pt x="149317" y="79087"/>
                        <a:pt x="193122" y="85945"/>
                        <a:pt x="234956" y="85088"/>
                      </a:cubicBezTo>
                      <a:cubicBezTo>
                        <a:pt x="269846" y="84316"/>
                        <a:pt x="305679" y="79344"/>
                        <a:pt x="338340" y="66828"/>
                      </a:cubicBezTo>
                      <a:cubicBezTo>
                        <a:pt x="368001" y="55427"/>
                        <a:pt x="381118" y="26880"/>
                        <a:pt x="403834" y="7592"/>
                      </a:cubicBezTo>
                      <a:cubicBezTo>
                        <a:pt x="404863" y="6649"/>
                        <a:pt x="405120" y="5620"/>
                        <a:pt x="404863" y="4592"/>
                      </a:cubicBezTo>
                      <a:cubicBezTo>
                        <a:pt x="404863" y="2106"/>
                        <a:pt x="402977" y="-380"/>
                        <a:pt x="399377" y="48"/>
                      </a:cubicBezTo>
                      <a:cubicBezTo>
                        <a:pt x="317509" y="9135"/>
                        <a:pt x="230413" y="-5867"/>
                        <a:pt x="150346" y="15650"/>
                      </a:cubicBezTo>
                      <a:cubicBezTo>
                        <a:pt x="114855" y="25166"/>
                        <a:pt x="83737" y="44882"/>
                        <a:pt x="53991" y="65799"/>
                      </a:cubicBezTo>
                      <a:cubicBezTo>
                        <a:pt x="29473" y="83030"/>
                        <a:pt x="9242" y="103347"/>
                        <a:pt x="241" y="132494"/>
                      </a:cubicBezTo>
                      <a:cubicBezTo>
                        <a:pt x="-1216" y="137123"/>
                        <a:pt x="4270" y="139609"/>
                        <a:pt x="7613" y="13695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470FE3A9-44E3-7999-334C-9A4E98B10117}"/>
                    </a:ext>
                  </a:extLst>
                </p:cNvPr>
                <p:cNvSpPr/>
                <p:nvPr/>
              </p:nvSpPr>
              <p:spPr>
                <a:xfrm>
                  <a:off x="5292582" y="6159492"/>
                  <a:ext cx="327924" cy="188441"/>
                </a:xfrm>
                <a:custGeom>
                  <a:avLst/>
                  <a:gdLst>
                    <a:gd name="connsiteX0" fmla="*/ 6946 w 327924"/>
                    <a:gd name="connsiteY0" fmla="*/ 187244 h 188441"/>
                    <a:gd name="connsiteX1" fmla="*/ 191684 w 327924"/>
                    <a:gd name="connsiteY1" fmla="*/ 102033 h 188441"/>
                    <a:gd name="connsiteX2" fmla="*/ 325414 w 327924"/>
                    <a:gd name="connsiteY2" fmla="*/ 8079 h 188441"/>
                    <a:gd name="connsiteX3" fmla="*/ 326272 w 327924"/>
                    <a:gd name="connsiteY3" fmla="*/ 6878 h 188441"/>
                    <a:gd name="connsiteX4" fmla="*/ 327301 w 327924"/>
                    <a:gd name="connsiteY4" fmla="*/ 5335 h 188441"/>
                    <a:gd name="connsiteX5" fmla="*/ 323443 w 327924"/>
                    <a:gd name="connsiteY5" fmla="*/ 192 h 188441"/>
                    <a:gd name="connsiteX6" fmla="*/ 319757 w 327924"/>
                    <a:gd name="connsiteY6" fmla="*/ 706 h 188441"/>
                    <a:gd name="connsiteX7" fmla="*/ 269350 w 327924"/>
                    <a:gd name="connsiteY7" fmla="*/ 15965 h 188441"/>
                    <a:gd name="connsiteX8" fmla="*/ 210800 w 327924"/>
                    <a:gd name="connsiteY8" fmla="*/ 27795 h 188441"/>
                    <a:gd name="connsiteX9" fmla="*/ 110073 w 327924"/>
                    <a:gd name="connsiteY9" fmla="*/ 62600 h 188441"/>
                    <a:gd name="connsiteX10" fmla="*/ 40379 w 327924"/>
                    <a:gd name="connsiteY10" fmla="*/ 118749 h 188441"/>
                    <a:gd name="connsiteX11" fmla="*/ 88 w 327924"/>
                    <a:gd name="connsiteY11" fmla="*/ 183215 h 188441"/>
                    <a:gd name="connsiteX12" fmla="*/ 6946 w 327924"/>
                    <a:gd name="connsiteY12" fmla="*/ 187244 h 18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7924" h="188441">
                      <a:moveTo>
                        <a:pt x="6946" y="187244"/>
                      </a:moveTo>
                      <a:cubicBezTo>
                        <a:pt x="57610" y="136837"/>
                        <a:pt x="127047" y="125265"/>
                        <a:pt x="191684" y="102033"/>
                      </a:cubicBezTo>
                      <a:cubicBezTo>
                        <a:pt x="243033" y="83602"/>
                        <a:pt x="294210" y="54027"/>
                        <a:pt x="325414" y="8079"/>
                      </a:cubicBezTo>
                      <a:cubicBezTo>
                        <a:pt x="325758" y="7650"/>
                        <a:pt x="326100" y="7307"/>
                        <a:pt x="326272" y="6878"/>
                      </a:cubicBezTo>
                      <a:cubicBezTo>
                        <a:pt x="326615" y="6364"/>
                        <a:pt x="326957" y="5850"/>
                        <a:pt x="327301" y="5335"/>
                      </a:cubicBezTo>
                      <a:cubicBezTo>
                        <a:pt x="329272" y="2335"/>
                        <a:pt x="326186" y="-323"/>
                        <a:pt x="323443" y="192"/>
                      </a:cubicBezTo>
                      <a:cubicBezTo>
                        <a:pt x="322328" y="-151"/>
                        <a:pt x="321042" y="-65"/>
                        <a:pt x="319757" y="706"/>
                      </a:cubicBezTo>
                      <a:cubicBezTo>
                        <a:pt x="305440" y="9450"/>
                        <a:pt x="285467" y="11851"/>
                        <a:pt x="269350" y="15965"/>
                      </a:cubicBezTo>
                      <a:cubicBezTo>
                        <a:pt x="250062" y="20852"/>
                        <a:pt x="230174" y="23681"/>
                        <a:pt x="210800" y="27795"/>
                      </a:cubicBezTo>
                      <a:cubicBezTo>
                        <a:pt x="176167" y="35167"/>
                        <a:pt x="141534" y="46141"/>
                        <a:pt x="110073" y="62600"/>
                      </a:cubicBezTo>
                      <a:cubicBezTo>
                        <a:pt x="83584" y="76401"/>
                        <a:pt x="61982" y="98518"/>
                        <a:pt x="40379" y="118749"/>
                      </a:cubicBezTo>
                      <a:cubicBezTo>
                        <a:pt x="21348" y="136666"/>
                        <a:pt x="5403" y="157154"/>
                        <a:pt x="88" y="183215"/>
                      </a:cubicBezTo>
                      <a:cubicBezTo>
                        <a:pt x="-683" y="186901"/>
                        <a:pt x="3774" y="190330"/>
                        <a:pt x="6946" y="18724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4" name="图形 2">
                  <a:extLst>
                    <a:ext uri="{FF2B5EF4-FFF2-40B4-BE49-F238E27FC236}">
                      <a16:creationId xmlns:a16="http://schemas.microsoft.com/office/drawing/2014/main" id="{F1F971D8-7035-CDE4-725D-8D901B531CF3}"/>
                    </a:ext>
                  </a:extLst>
                </p:cNvPr>
                <p:cNvGrpSpPr/>
                <p:nvPr/>
              </p:nvGrpSpPr>
              <p:grpSpPr>
                <a:xfrm>
                  <a:off x="5544282" y="5404714"/>
                  <a:ext cx="157350" cy="863475"/>
                  <a:chOff x="5544282" y="5404714"/>
                  <a:chExt cx="157350" cy="863475"/>
                </a:xfrm>
              </p:grpSpPr>
              <p:sp>
                <p:nvSpPr>
                  <p:cNvPr id="25" name="任意多边形: 形状 24">
                    <a:extLst>
                      <a:ext uri="{FF2B5EF4-FFF2-40B4-BE49-F238E27FC236}">
                        <a16:creationId xmlns:a16="http://schemas.microsoft.com/office/drawing/2014/main" id="{5AD922DA-28BD-6099-4370-6D001A6F91F7}"/>
                      </a:ext>
                    </a:extLst>
                  </p:cNvPr>
                  <p:cNvSpPr/>
                  <p:nvPr/>
                </p:nvSpPr>
                <p:spPr>
                  <a:xfrm>
                    <a:off x="5663088" y="5406054"/>
                    <a:ext cx="128" cy="450"/>
                  </a:xfrm>
                  <a:custGeom>
                    <a:avLst/>
                    <a:gdLst>
                      <a:gd name="connsiteX0" fmla="*/ 0 w 128"/>
                      <a:gd name="connsiteY0" fmla="*/ 450 h 450"/>
                      <a:gd name="connsiteX1" fmla="*/ 0 w 128"/>
                      <a:gd name="connsiteY1" fmla="*/ 450 h 450"/>
                      <a:gd name="connsiteX2" fmla="*/ 0 w 128"/>
                      <a:gd name="connsiteY2" fmla="*/ 450 h 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8" h="450">
                        <a:moveTo>
                          <a:pt x="0" y="450"/>
                        </a:moveTo>
                        <a:cubicBezTo>
                          <a:pt x="0" y="450"/>
                          <a:pt x="0" y="450"/>
                          <a:pt x="0" y="450"/>
                        </a:cubicBezTo>
                        <a:cubicBezTo>
                          <a:pt x="172" y="-150"/>
                          <a:pt x="172" y="-150"/>
                          <a:pt x="0" y="45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" name="任意多边形: 形状 25">
                    <a:extLst>
                      <a:ext uri="{FF2B5EF4-FFF2-40B4-BE49-F238E27FC236}">
                        <a16:creationId xmlns:a16="http://schemas.microsoft.com/office/drawing/2014/main" id="{1359FAF3-A8B8-C580-4457-259E2ED401C8}"/>
                      </a:ext>
                    </a:extLst>
                  </p:cNvPr>
                  <p:cNvSpPr/>
                  <p:nvPr/>
                </p:nvSpPr>
                <p:spPr>
                  <a:xfrm>
                    <a:off x="5544282" y="5404714"/>
                    <a:ext cx="157350" cy="863475"/>
                  </a:xfrm>
                  <a:custGeom>
                    <a:avLst/>
                    <a:gdLst>
                      <a:gd name="connsiteX0" fmla="*/ 5821 w 157350"/>
                      <a:gd name="connsiteY0" fmla="*/ 862469 h 863475"/>
                      <a:gd name="connsiteX1" fmla="*/ 63342 w 157350"/>
                      <a:gd name="connsiteY1" fmla="*/ 787717 h 863475"/>
                      <a:gd name="connsiteX2" fmla="*/ 101318 w 157350"/>
                      <a:gd name="connsiteY2" fmla="*/ 686819 h 863475"/>
                      <a:gd name="connsiteX3" fmla="*/ 128407 w 157350"/>
                      <a:gd name="connsiteY3" fmla="*/ 582063 h 863475"/>
                      <a:gd name="connsiteX4" fmla="*/ 148381 w 157350"/>
                      <a:gd name="connsiteY4" fmla="*/ 454504 h 863475"/>
                      <a:gd name="connsiteX5" fmla="*/ 153782 w 157350"/>
                      <a:gd name="connsiteY5" fmla="*/ 202215 h 863475"/>
                      <a:gd name="connsiteX6" fmla="*/ 142552 w 157350"/>
                      <a:gd name="connsiteY6" fmla="*/ 94887 h 863475"/>
                      <a:gd name="connsiteX7" fmla="*/ 127893 w 157350"/>
                      <a:gd name="connsiteY7" fmla="*/ 4362 h 863475"/>
                      <a:gd name="connsiteX8" fmla="*/ 117606 w 157350"/>
                      <a:gd name="connsiteY8" fmla="*/ 4448 h 863475"/>
                      <a:gd name="connsiteX9" fmla="*/ 129179 w 157350"/>
                      <a:gd name="connsiteY9" fmla="*/ 67284 h 863475"/>
                      <a:gd name="connsiteX10" fmla="*/ 142466 w 157350"/>
                      <a:gd name="connsiteY10" fmla="*/ 166211 h 863475"/>
                      <a:gd name="connsiteX11" fmla="*/ 143238 w 157350"/>
                      <a:gd name="connsiteY11" fmla="*/ 420214 h 863475"/>
                      <a:gd name="connsiteX12" fmla="*/ 100290 w 157350"/>
                      <a:gd name="connsiteY12" fmla="*/ 660587 h 863475"/>
                      <a:gd name="connsiteX13" fmla="*/ 62827 w 157350"/>
                      <a:gd name="connsiteY13" fmla="*/ 771258 h 863475"/>
                      <a:gd name="connsiteX14" fmla="*/ 35138 w 157350"/>
                      <a:gd name="connsiteY14" fmla="*/ 816349 h 863475"/>
                      <a:gd name="connsiteX15" fmla="*/ 591 w 157350"/>
                      <a:gd name="connsiteY15" fmla="*/ 858183 h 863475"/>
                      <a:gd name="connsiteX16" fmla="*/ 5821 w 157350"/>
                      <a:gd name="connsiteY16" fmla="*/ 862469 h 863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57350" h="863475">
                        <a:moveTo>
                          <a:pt x="5821" y="862469"/>
                        </a:moveTo>
                        <a:cubicBezTo>
                          <a:pt x="25880" y="839066"/>
                          <a:pt x="47569" y="817378"/>
                          <a:pt x="63342" y="787717"/>
                        </a:cubicBezTo>
                        <a:cubicBezTo>
                          <a:pt x="81430" y="753684"/>
                          <a:pt x="89403" y="733367"/>
                          <a:pt x="101318" y="686819"/>
                        </a:cubicBezTo>
                        <a:cubicBezTo>
                          <a:pt x="110405" y="651586"/>
                          <a:pt x="122835" y="618239"/>
                          <a:pt x="128407" y="582063"/>
                        </a:cubicBezTo>
                        <a:cubicBezTo>
                          <a:pt x="135008" y="539543"/>
                          <a:pt x="142381" y="497195"/>
                          <a:pt x="148381" y="454504"/>
                        </a:cubicBezTo>
                        <a:cubicBezTo>
                          <a:pt x="160383" y="369807"/>
                          <a:pt x="158325" y="287340"/>
                          <a:pt x="153782" y="202215"/>
                        </a:cubicBezTo>
                        <a:cubicBezTo>
                          <a:pt x="151810" y="165782"/>
                          <a:pt x="148638" y="130892"/>
                          <a:pt x="142552" y="94887"/>
                        </a:cubicBezTo>
                        <a:cubicBezTo>
                          <a:pt x="137580" y="64884"/>
                          <a:pt x="134665" y="34194"/>
                          <a:pt x="127893" y="4362"/>
                        </a:cubicBezTo>
                        <a:cubicBezTo>
                          <a:pt x="126522" y="-1553"/>
                          <a:pt x="119320" y="-1382"/>
                          <a:pt x="117606" y="4448"/>
                        </a:cubicBezTo>
                        <a:cubicBezTo>
                          <a:pt x="116920" y="6762"/>
                          <a:pt x="121292" y="19364"/>
                          <a:pt x="129179" y="67284"/>
                        </a:cubicBezTo>
                        <a:cubicBezTo>
                          <a:pt x="134665" y="100202"/>
                          <a:pt x="140923" y="132863"/>
                          <a:pt x="142466" y="166211"/>
                        </a:cubicBezTo>
                        <a:cubicBezTo>
                          <a:pt x="146409" y="251507"/>
                          <a:pt x="152582" y="335003"/>
                          <a:pt x="143238" y="420214"/>
                        </a:cubicBezTo>
                        <a:cubicBezTo>
                          <a:pt x="134494" y="500110"/>
                          <a:pt x="124464" y="583777"/>
                          <a:pt x="100290" y="660587"/>
                        </a:cubicBezTo>
                        <a:cubicBezTo>
                          <a:pt x="88717" y="697449"/>
                          <a:pt x="78344" y="738511"/>
                          <a:pt x="62827" y="771258"/>
                        </a:cubicBezTo>
                        <a:cubicBezTo>
                          <a:pt x="54084" y="789774"/>
                          <a:pt x="46712" y="801776"/>
                          <a:pt x="35138" y="816349"/>
                        </a:cubicBezTo>
                        <a:cubicBezTo>
                          <a:pt x="24509" y="829637"/>
                          <a:pt x="10964" y="844724"/>
                          <a:pt x="591" y="858183"/>
                        </a:cubicBezTo>
                        <a:cubicBezTo>
                          <a:pt x="-1723" y="861355"/>
                          <a:pt x="3335" y="865384"/>
                          <a:pt x="5821" y="862469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7" name="图形 2">
                <a:extLst>
                  <a:ext uri="{FF2B5EF4-FFF2-40B4-BE49-F238E27FC236}">
                    <a16:creationId xmlns:a16="http://schemas.microsoft.com/office/drawing/2014/main" id="{9A3EE1EC-D440-5ACC-B0B5-7D68297FD116}"/>
                  </a:ext>
                </a:extLst>
              </p:cNvPr>
              <p:cNvGrpSpPr/>
              <p:nvPr/>
            </p:nvGrpSpPr>
            <p:grpSpPr>
              <a:xfrm>
                <a:off x="5536737" y="3915439"/>
                <a:ext cx="648757" cy="754089"/>
                <a:chOff x="5536737" y="3915439"/>
                <a:chExt cx="648757" cy="754089"/>
              </a:xfrm>
            </p:grpSpPr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30744686-9AE6-7836-CE88-07F0989B5CC3}"/>
                    </a:ext>
                  </a:extLst>
                </p:cNvPr>
                <p:cNvSpPr/>
                <p:nvPr/>
              </p:nvSpPr>
              <p:spPr>
                <a:xfrm>
                  <a:off x="5536737" y="3915439"/>
                  <a:ext cx="648757" cy="708816"/>
                </a:xfrm>
                <a:custGeom>
                  <a:avLst/>
                  <a:gdLst>
                    <a:gd name="connsiteX0" fmla="*/ 324376 w 648757"/>
                    <a:gd name="connsiteY0" fmla="*/ 701880 h 708816"/>
                    <a:gd name="connsiteX1" fmla="*/ 291972 w 648757"/>
                    <a:gd name="connsiteY1" fmla="*/ 661675 h 708816"/>
                    <a:gd name="connsiteX2" fmla="*/ 270198 w 648757"/>
                    <a:gd name="connsiteY2" fmla="*/ 622242 h 708816"/>
                    <a:gd name="connsiteX3" fmla="*/ 280228 w 648757"/>
                    <a:gd name="connsiteY3" fmla="*/ 617184 h 708816"/>
                    <a:gd name="connsiteX4" fmla="*/ 293601 w 648757"/>
                    <a:gd name="connsiteY4" fmla="*/ 637329 h 708816"/>
                    <a:gd name="connsiteX5" fmla="*/ 425960 w 648757"/>
                    <a:gd name="connsiteY5" fmla="*/ 651731 h 708816"/>
                    <a:gd name="connsiteX6" fmla="*/ 460593 w 648757"/>
                    <a:gd name="connsiteY6" fmla="*/ 563434 h 708816"/>
                    <a:gd name="connsiteX7" fmla="*/ 408043 w 648757"/>
                    <a:gd name="connsiteY7" fmla="*/ 544918 h 708816"/>
                    <a:gd name="connsiteX8" fmla="*/ 359180 w 648757"/>
                    <a:gd name="connsiteY8" fmla="*/ 499055 h 708816"/>
                    <a:gd name="connsiteX9" fmla="*/ 362867 w 648757"/>
                    <a:gd name="connsiteY9" fmla="*/ 486110 h 708816"/>
                    <a:gd name="connsiteX10" fmla="*/ 384298 w 648757"/>
                    <a:gd name="connsiteY10" fmla="*/ 504284 h 708816"/>
                    <a:gd name="connsiteX11" fmla="*/ 422274 w 648757"/>
                    <a:gd name="connsiteY11" fmla="*/ 528887 h 708816"/>
                    <a:gd name="connsiteX12" fmla="*/ 485110 w 648757"/>
                    <a:gd name="connsiteY12" fmla="*/ 550918 h 708816"/>
                    <a:gd name="connsiteX13" fmla="*/ 538431 w 648757"/>
                    <a:gd name="connsiteY13" fmla="*/ 517829 h 708816"/>
                    <a:gd name="connsiteX14" fmla="*/ 568778 w 648757"/>
                    <a:gd name="connsiteY14" fmla="*/ 470594 h 708816"/>
                    <a:gd name="connsiteX15" fmla="*/ 584037 w 648757"/>
                    <a:gd name="connsiteY15" fmla="*/ 436990 h 708816"/>
                    <a:gd name="connsiteX16" fmla="*/ 543832 w 648757"/>
                    <a:gd name="connsiteY16" fmla="*/ 405186 h 708816"/>
                    <a:gd name="connsiteX17" fmla="*/ 467451 w 648757"/>
                    <a:gd name="connsiteY17" fmla="*/ 363695 h 708816"/>
                    <a:gd name="connsiteX18" fmla="*/ 473537 w 648757"/>
                    <a:gd name="connsiteY18" fmla="*/ 356494 h 708816"/>
                    <a:gd name="connsiteX19" fmla="*/ 496255 w 648757"/>
                    <a:gd name="connsiteY19" fmla="*/ 362923 h 708816"/>
                    <a:gd name="connsiteX20" fmla="*/ 514428 w 648757"/>
                    <a:gd name="connsiteY20" fmla="*/ 371324 h 708816"/>
                    <a:gd name="connsiteX21" fmla="*/ 550518 w 648757"/>
                    <a:gd name="connsiteY21" fmla="*/ 382469 h 708816"/>
                    <a:gd name="connsiteX22" fmla="*/ 643616 w 648757"/>
                    <a:gd name="connsiteY22" fmla="*/ 327433 h 708816"/>
                    <a:gd name="connsiteX23" fmla="*/ 607611 w 648757"/>
                    <a:gd name="connsiteY23" fmla="*/ 239994 h 708816"/>
                    <a:gd name="connsiteX24" fmla="*/ 524544 w 648757"/>
                    <a:gd name="connsiteY24" fmla="*/ 239651 h 708816"/>
                    <a:gd name="connsiteX25" fmla="*/ 543146 w 648757"/>
                    <a:gd name="connsiteY25" fmla="*/ 231764 h 708816"/>
                    <a:gd name="connsiteX26" fmla="*/ 563891 w 648757"/>
                    <a:gd name="connsiteY26" fmla="*/ 226020 h 708816"/>
                    <a:gd name="connsiteX27" fmla="*/ 598782 w 648757"/>
                    <a:gd name="connsiteY27" fmla="*/ 214105 h 708816"/>
                    <a:gd name="connsiteX28" fmla="*/ 618327 w 648757"/>
                    <a:gd name="connsiteY28" fmla="*/ 91346 h 708816"/>
                    <a:gd name="connsiteX29" fmla="*/ 496854 w 648757"/>
                    <a:gd name="connsiteY29" fmla="*/ 24824 h 708816"/>
                    <a:gd name="connsiteX30" fmla="*/ 393727 w 648757"/>
                    <a:gd name="connsiteY30" fmla="*/ 136781 h 708816"/>
                    <a:gd name="connsiteX31" fmla="*/ 388498 w 648757"/>
                    <a:gd name="connsiteY31" fmla="*/ 122293 h 708816"/>
                    <a:gd name="connsiteX32" fmla="*/ 399985 w 648757"/>
                    <a:gd name="connsiteY32" fmla="*/ 97605 h 708816"/>
                    <a:gd name="connsiteX33" fmla="*/ 426389 w 648757"/>
                    <a:gd name="connsiteY33" fmla="*/ 37254 h 708816"/>
                    <a:gd name="connsiteX34" fmla="*/ 339807 w 648757"/>
                    <a:gd name="connsiteY34" fmla="*/ 9908 h 708816"/>
                    <a:gd name="connsiteX35" fmla="*/ 268140 w 648757"/>
                    <a:gd name="connsiteY35" fmla="*/ 60743 h 708816"/>
                    <a:gd name="connsiteX36" fmla="*/ 258196 w 648757"/>
                    <a:gd name="connsiteY36" fmla="*/ 115178 h 708816"/>
                    <a:gd name="connsiteX37" fmla="*/ 255881 w 648757"/>
                    <a:gd name="connsiteY37" fmla="*/ 169956 h 708816"/>
                    <a:gd name="connsiteX38" fmla="*/ 224335 w 648757"/>
                    <a:gd name="connsiteY38" fmla="*/ 90061 h 708816"/>
                    <a:gd name="connsiteX39" fmla="*/ 192445 w 648757"/>
                    <a:gd name="connsiteY39" fmla="*/ 67772 h 708816"/>
                    <a:gd name="connsiteX40" fmla="*/ 152326 w 648757"/>
                    <a:gd name="connsiteY40" fmla="*/ 110292 h 708816"/>
                    <a:gd name="connsiteX41" fmla="*/ 121722 w 648757"/>
                    <a:gd name="connsiteY41" fmla="*/ 151183 h 708816"/>
                    <a:gd name="connsiteX42" fmla="*/ 93862 w 648757"/>
                    <a:gd name="connsiteY42" fmla="*/ 192502 h 708816"/>
                    <a:gd name="connsiteX43" fmla="*/ 140581 w 648757"/>
                    <a:gd name="connsiteY43" fmla="*/ 313117 h 708816"/>
                    <a:gd name="connsiteX44" fmla="*/ 121465 w 648757"/>
                    <a:gd name="connsiteY44" fmla="*/ 308059 h 708816"/>
                    <a:gd name="connsiteX45" fmla="*/ 109206 w 648757"/>
                    <a:gd name="connsiteY45" fmla="*/ 294600 h 708816"/>
                    <a:gd name="connsiteX46" fmla="*/ 87003 w 648757"/>
                    <a:gd name="connsiteY46" fmla="*/ 270255 h 708816"/>
                    <a:gd name="connsiteX47" fmla="*/ 39769 w 648757"/>
                    <a:gd name="connsiteY47" fmla="*/ 256967 h 708816"/>
                    <a:gd name="connsiteX48" fmla="*/ 14308 w 648757"/>
                    <a:gd name="connsiteY48" fmla="*/ 322461 h 708816"/>
                    <a:gd name="connsiteX49" fmla="*/ 3764 w 648757"/>
                    <a:gd name="connsiteY49" fmla="*/ 415987 h 708816"/>
                    <a:gd name="connsiteX50" fmla="*/ 39512 w 648757"/>
                    <a:gd name="connsiteY50" fmla="*/ 468708 h 708816"/>
                    <a:gd name="connsiteX51" fmla="*/ 64972 w 648757"/>
                    <a:gd name="connsiteY51" fmla="*/ 473509 h 708816"/>
                    <a:gd name="connsiteX52" fmla="*/ 84946 w 648757"/>
                    <a:gd name="connsiteY52" fmla="*/ 475051 h 708816"/>
                    <a:gd name="connsiteX53" fmla="*/ 85974 w 648757"/>
                    <a:gd name="connsiteY53" fmla="*/ 486710 h 708816"/>
                    <a:gd name="connsiteX54" fmla="*/ 21510 w 648757"/>
                    <a:gd name="connsiteY54" fmla="*/ 484138 h 708816"/>
                    <a:gd name="connsiteX55" fmla="*/ 78 w 648757"/>
                    <a:gd name="connsiteY55" fmla="*/ 532230 h 708816"/>
                    <a:gd name="connsiteX56" fmla="*/ 120608 w 648757"/>
                    <a:gd name="connsiteY56" fmla="*/ 630386 h 708816"/>
                    <a:gd name="connsiteX57" fmla="*/ 175557 w 648757"/>
                    <a:gd name="connsiteY57" fmla="*/ 624385 h 708816"/>
                    <a:gd name="connsiteX58" fmla="*/ 184044 w 648757"/>
                    <a:gd name="connsiteY58" fmla="*/ 640072 h 708816"/>
                    <a:gd name="connsiteX59" fmla="*/ 320433 w 648757"/>
                    <a:gd name="connsiteY59" fmla="*/ 707023 h 708816"/>
                    <a:gd name="connsiteX60" fmla="*/ 324376 w 648757"/>
                    <a:gd name="connsiteY60" fmla="*/ 701880 h 708816"/>
                    <a:gd name="connsiteX61" fmla="*/ 426389 w 648757"/>
                    <a:gd name="connsiteY61" fmla="*/ 339092 h 708816"/>
                    <a:gd name="connsiteX62" fmla="*/ 370067 w 648757"/>
                    <a:gd name="connsiteY62" fmla="*/ 307802 h 708816"/>
                    <a:gd name="connsiteX63" fmla="*/ 372125 w 648757"/>
                    <a:gd name="connsiteY63" fmla="*/ 306688 h 708816"/>
                    <a:gd name="connsiteX64" fmla="*/ 426389 w 648757"/>
                    <a:gd name="connsiteY64" fmla="*/ 339092 h 708816"/>
                    <a:gd name="connsiteX65" fmla="*/ 380097 w 648757"/>
                    <a:gd name="connsiteY65" fmla="*/ 190016 h 708816"/>
                    <a:gd name="connsiteX66" fmla="*/ 381640 w 648757"/>
                    <a:gd name="connsiteY66" fmla="*/ 193102 h 708816"/>
                    <a:gd name="connsiteX67" fmla="*/ 382754 w 648757"/>
                    <a:gd name="connsiteY67" fmla="*/ 225678 h 708816"/>
                    <a:gd name="connsiteX68" fmla="*/ 348722 w 648757"/>
                    <a:gd name="connsiteY68" fmla="*/ 264940 h 708816"/>
                    <a:gd name="connsiteX69" fmla="*/ 342635 w 648757"/>
                    <a:gd name="connsiteY69" fmla="*/ 205618 h 708816"/>
                    <a:gd name="connsiteX70" fmla="*/ 380097 w 648757"/>
                    <a:gd name="connsiteY70" fmla="*/ 190016 h 708816"/>
                    <a:gd name="connsiteX71" fmla="*/ 230078 w 648757"/>
                    <a:gd name="connsiteY71" fmla="*/ 278741 h 708816"/>
                    <a:gd name="connsiteX72" fmla="*/ 230850 w 648757"/>
                    <a:gd name="connsiteY72" fmla="*/ 227049 h 708816"/>
                    <a:gd name="connsiteX73" fmla="*/ 249795 w 648757"/>
                    <a:gd name="connsiteY73" fmla="*/ 218820 h 708816"/>
                    <a:gd name="connsiteX74" fmla="*/ 275170 w 648757"/>
                    <a:gd name="connsiteY74" fmla="*/ 226020 h 708816"/>
                    <a:gd name="connsiteX75" fmla="*/ 285371 w 648757"/>
                    <a:gd name="connsiteY75" fmla="*/ 265368 h 708816"/>
                    <a:gd name="connsiteX76" fmla="*/ 288114 w 648757"/>
                    <a:gd name="connsiteY76" fmla="*/ 303345 h 708816"/>
                    <a:gd name="connsiteX77" fmla="*/ 289829 w 648757"/>
                    <a:gd name="connsiteY77" fmla="*/ 325290 h 708816"/>
                    <a:gd name="connsiteX78" fmla="*/ 267369 w 648757"/>
                    <a:gd name="connsiteY78" fmla="*/ 342435 h 708816"/>
                    <a:gd name="connsiteX79" fmla="*/ 230078 w 648757"/>
                    <a:gd name="connsiteY79" fmla="*/ 278741 h 708816"/>
                    <a:gd name="connsiteX80" fmla="*/ 176672 w 648757"/>
                    <a:gd name="connsiteY80" fmla="*/ 432961 h 708816"/>
                    <a:gd name="connsiteX81" fmla="*/ 150268 w 648757"/>
                    <a:gd name="connsiteY81" fmla="*/ 378440 h 708816"/>
                    <a:gd name="connsiteX82" fmla="*/ 192102 w 648757"/>
                    <a:gd name="connsiteY82" fmla="*/ 384269 h 708816"/>
                    <a:gd name="connsiteX83" fmla="*/ 237365 w 648757"/>
                    <a:gd name="connsiteY83" fmla="*/ 432189 h 708816"/>
                    <a:gd name="connsiteX84" fmla="*/ 176672 w 648757"/>
                    <a:gd name="connsiteY84" fmla="*/ 432961 h 708816"/>
                    <a:gd name="connsiteX85" fmla="*/ 323261 w 648757"/>
                    <a:gd name="connsiteY85" fmla="*/ 461593 h 708816"/>
                    <a:gd name="connsiteX86" fmla="*/ 303373 w 648757"/>
                    <a:gd name="connsiteY86" fmla="*/ 403728 h 708816"/>
                    <a:gd name="connsiteX87" fmla="*/ 304659 w 648757"/>
                    <a:gd name="connsiteY87" fmla="*/ 403728 h 708816"/>
                    <a:gd name="connsiteX88" fmla="*/ 318204 w 648757"/>
                    <a:gd name="connsiteY88" fmla="*/ 402614 h 708816"/>
                    <a:gd name="connsiteX89" fmla="*/ 336206 w 648757"/>
                    <a:gd name="connsiteY89" fmla="*/ 424388 h 708816"/>
                    <a:gd name="connsiteX90" fmla="*/ 323261 w 648757"/>
                    <a:gd name="connsiteY90" fmla="*/ 461593 h 708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648757" h="708816">
                      <a:moveTo>
                        <a:pt x="324376" y="701880"/>
                      </a:moveTo>
                      <a:cubicBezTo>
                        <a:pt x="322404" y="684563"/>
                        <a:pt x="303545" y="672819"/>
                        <a:pt x="291972" y="661675"/>
                      </a:cubicBezTo>
                      <a:cubicBezTo>
                        <a:pt x="281256" y="651388"/>
                        <a:pt x="274741" y="635957"/>
                        <a:pt x="270198" y="622242"/>
                      </a:cubicBezTo>
                      <a:cubicBezTo>
                        <a:pt x="264197" y="604325"/>
                        <a:pt x="274827" y="607326"/>
                        <a:pt x="280228" y="617184"/>
                      </a:cubicBezTo>
                      <a:cubicBezTo>
                        <a:pt x="284171" y="624299"/>
                        <a:pt x="288543" y="630814"/>
                        <a:pt x="293601" y="637329"/>
                      </a:cubicBezTo>
                      <a:cubicBezTo>
                        <a:pt x="330805" y="684821"/>
                        <a:pt x="379068" y="688335"/>
                        <a:pt x="425960" y="651731"/>
                      </a:cubicBezTo>
                      <a:cubicBezTo>
                        <a:pt x="449277" y="633557"/>
                        <a:pt x="517943" y="583065"/>
                        <a:pt x="460593" y="563434"/>
                      </a:cubicBezTo>
                      <a:cubicBezTo>
                        <a:pt x="442505" y="557262"/>
                        <a:pt x="425360" y="554519"/>
                        <a:pt x="408043" y="544918"/>
                      </a:cubicBezTo>
                      <a:cubicBezTo>
                        <a:pt x="389098" y="534459"/>
                        <a:pt x="371610" y="516543"/>
                        <a:pt x="359180" y="499055"/>
                      </a:cubicBezTo>
                      <a:cubicBezTo>
                        <a:pt x="355923" y="494425"/>
                        <a:pt x="344007" y="471194"/>
                        <a:pt x="362867" y="486110"/>
                      </a:cubicBezTo>
                      <a:cubicBezTo>
                        <a:pt x="370153" y="491940"/>
                        <a:pt x="376925" y="498455"/>
                        <a:pt x="384298" y="504284"/>
                      </a:cubicBezTo>
                      <a:cubicBezTo>
                        <a:pt x="396127" y="513713"/>
                        <a:pt x="409072" y="521601"/>
                        <a:pt x="422274" y="528887"/>
                      </a:cubicBezTo>
                      <a:cubicBezTo>
                        <a:pt x="440876" y="539088"/>
                        <a:pt x="463508" y="550061"/>
                        <a:pt x="485110" y="550918"/>
                      </a:cubicBezTo>
                      <a:cubicBezTo>
                        <a:pt x="511085" y="551861"/>
                        <a:pt x="524630" y="538917"/>
                        <a:pt x="538431" y="517829"/>
                      </a:cubicBezTo>
                      <a:cubicBezTo>
                        <a:pt x="548804" y="501969"/>
                        <a:pt x="557377" y="485939"/>
                        <a:pt x="568778" y="470594"/>
                      </a:cubicBezTo>
                      <a:cubicBezTo>
                        <a:pt x="575036" y="462107"/>
                        <a:pt x="585752" y="448648"/>
                        <a:pt x="584037" y="436990"/>
                      </a:cubicBezTo>
                      <a:cubicBezTo>
                        <a:pt x="580951" y="415644"/>
                        <a:pt x="561491" y="412130"/>
                        <a:pt x="543832" y="405186"/>
                      </a:cubicBezTo>
                      <a:cubicBezTo>
                        <a:pt x="518457" y="395242"/>
                        <a:pt x="488453" y="381697"/>
                        <a:pt x="467451" y="363695"/>
                      </a:cubicBezTo>
                      <a:cubicBezTo>
                        <a:pt x="469509" y="361295"/>
                        <a:pt x="471480" y="358894"/>
                        <a:pt x="473537" y="356494"/>
                      </a:cubicBezTo>
                      <a:cubicBezTo>
                        <a:pt x="481424" y="357351"/>
                        <a:pt x="489054" y="359494"/>
                        <a:pt x="496255" y="362923"/>
                      </a:cubicBezTo>
                      <a:cubicBezTo>
                        <a:pt x="502427" y="365409"/>
                        <a:pt x="508428" y="368496"/>
                        <a:pt x="514428" y="371324"/>
                      </a:cubicBezTo>
                      <a:cubicBezTo>
                        <a:pt x="525829" y="376639"/>
                        <a:pt x="538260" y="379811"/>
                        <a:pt x="550518" y="382469"/>
                      </a:cubicBezTo>
                      <a:cubicBezTo>
                        <a:pt x="598439" y="392756"/>
                        <a:pt x="629814" y="373039"/>
                        <a:pt x="643616" y="327433"/>
                      </a:cubicBezTo>
                      <a:cubicBezTo>
                        <a:pt x="653646" y="294343"/>
                        <a:pt x="652531" y="242823"/>
                        <a:pt x="607611" y="239994"/>
                      </a:cubicBezTo>
                      <a:cubicBezTo>
                        <a:pt x="579837" y="238279"/>
                        <a:pt x="551976" y="246080"/>
                        <a:pt x="524544" y="239651"/>
                      </a:cubicBezTo>
                      <a:cubicBezTo>
                        <a:pt x="525487" y="239908"/>
                        <a:pt x="541003" y="232450"/>
                        <a:pt x="543146" y="231764"/>
                      </a:cubicBezTo>
                      <a:cubicBezTo>
                        <a:pt x="550004" y="229621"/>
                        <a:pt x="556948" y="227906"/>
                        <a:pt x="563891" y="226020"/>
                      </a:cubicBezTo>
                      <a:cubicBezTo>
                        <a:pt x="575636" y="222849"/>
                        <a:pt x="587895" y="219591"/>
                        <a:pt x="598782" y="214105"/>
                      </a:cubicBezTo>
                      <a:cubicBezTo>
                        <a:pt x="649016" y="188816"/>
                        <a:pt x="636329" y="135238"/>
                        <a:pt x="618327" y="91346"/>
                      </a:cubicBezTo>
                      <a:cubicBezTo>
                        <a:pt x="596982" y="39226"/>
                        <a:pt x="551118" y="20538"/>
                        <a:pt x="496854" y="24824"/>
                      </a:cubicBezTo>
                      <a:cubicBezTo>
                        <a:pt x="426817" y="27653"/>
                        <a:pt x="424246" y="97090"/>
                        <a:pt x="393727" y="136781"/>
                      </a:cubicBezTo>
                      <a:cubicBezTo>
                        <a:pt x="377268" y="158298"/>
                        <a:pt x="384555" y="133952"/>
                        <a:pt x="388498" y="122293"/>
                      </a:cubicBezTo>
                      <a:cubicBezTo>
                        <a:pt x="391413" y="113635"/>
                        <a:pt x="395613" y="105577"/>
                        <a:pt x="399985" y="97605"/>
                      </a:cubicBezTo>
                      <a:cubicBezTo>
                        <a:pt x="410358" y="78231"/>
                        <a:pt x="421074" y="58771"/>
                        <a:pt x="426389" y="37254"/>
                      </a:cubicBezTo>
                      <a:cubicBezTo>
                        <a:pt x="439848" y="-17096"/>
                        <a:pt x="368010" y="1678"/>
                        <a:pt x="339807" y="9908"/>
                      </a:cubicBezTo>
                      <a:cubicBezTo>
                        <a:pt x="312289" y="17966"/>
                        <a:pt x="279370" y="31768"/>
                        <a:pt x="268140" y="60743"/>
                      </a:cubicBezTo>
                      <a:cubicBezTo>
                        <a:pt x="261282" y="78488"/>
                        <a:pt x="259397" y="96319"/>
                        <a:pt x="258196" y="115178"/>
                      </a:cubicBezTo>
                      <a:cubicBezTo>
                        <a:pt x="257082" y="131980"/>
                        <a:pt x="263769" y="153840"/>
                        <a:pt x="255881" y="169956"/>
                      </a:cubicBezTo>
                      <a:cubicBezTo>
                        <a:pt x="240279" y="145611"/>
                        <a:pt x="233079" y="117493"/>
                        <a:pt x="224335" y="90061"/>
                      </a:cubicBezTo>
                      <a:cubicBezTo>
                        <a:pt x="219620" y="75230"/>
                        <a:pt x="209247" y="61429"/>
                        <a:pt x="192445" y="67772"/>
                      </a:cubicBezTo>
                      <a:cubicBezTo>
                        <a:pt x="174957" y="74287"/>
                        <a:pt x="162698" y="95804"/>
                        <a:pt x="152326" y="110292"/>
                      </a:cubicBezTo>
                      <a:cubicBezTo>
                        <a:pt x="142467" y="124179"/>
                        <a:pt x="131752" y="137467"/>
                        <a:pt x="121722" y="151183"/>
                      </a:cubicBezTo>
                      <a:cubicBezTo>
                        <a:pt x="113150" y="162927"/>
                        <a:pt x="97976" y="177929"/>
                        <a:pt x="93862" y="192502"/>
                      </a:cubicBezTo>
                      <a:cubicBezTo>
                        <a:pt x="79202" y="245223"/>
                        <a:pt x="126951" y="268111"/>
                        <a:pt x="140581" y="313117"/>
                      </a:cubicBezTo>
                      <a:cubicBezTo>
                        <a:pt x="144953" y="327690"/>
                        <a:pt x="120436" y="306945"/>
                        <a:pt x="121465" y="308059"/>
                      </a:cubicBezTo>
                      <a:cubicBezTo>
                        <a:pt x="117179" y="303773"/>
                        <a:pt x="113150" y="299144"/>
                        <a:pt x="109206" y="294600"/>
                      </a:cubicBezTo>
                      <a:cubicBezTo>
                        <a:pt x="101920" y="286371"/>
                        <a:pt x="94290" y="278484"/>
                        <a:pt x="87003" y="270255"/>
                      </a:cubicBezTo>
                      <a:cubicBezTo>
                        <a:pt x="76545" y="258339"/>
                        <a:pt x="55199" y="241880"/>
                        <a:pt x="39769" y="256967"/>
                      </a:cubicBezTo>
                      <a:cubicBezTo>
                        <a:pt x="22967" y="273341"/>
                        <a:pt x="20224" y="300687"/>
                        <a:pt x="14308" y="322461"/>
                      </a:cubicBezTo>
                      <a:cubicBezTo>
                        <a:pt x="5993" y="352979"/>
                        <a:pt x="421" y="384354"/>
                        <a:pt x="3764" y="415987"/>
                      </a:cubicBezTo>
                      <a:cubicBezTo>
                        <a:pt x="6422" y="440505"/>
                        <a:pt x="16880" y="458764"/>
                        <a:pt x="39512" y="468708"/>
                      </a:cubicBezTo>
                      <a:cubicBezTo>
                        <a:pt x="47484" y="472223"/>
                        <a:pt x="56314" y="473166"/>
                        <a:pt x="64972" y="473509"/>
                      </a:cubicBezTo>
                      <a:cubicBezTo>
                        <a:pt x="71659" y="473766"/>
                        <a:pt x="78260" y="474280"/>
                        <a:pt x="84946" y="475051"/>
                      </a:cubicBezTo>
                      <a:cubicBezTo>
                        <a:pt x="96605" y="476423"/>
                        <a:pt x="102262" y="485167"/>
                        <a:pt x="85974" y="486710"/>
                      </a:cubicBezTo>
                      <a:cubicBezTo>
                        <a:pt x="65744" y="488682"/>
                        <a:pt x="41312" y="477452"/>
                        <a:pt x="21510" y="484138"/>
                      </a:cubicBezTo>
                      <a:cubicBezTo>
                        <a:pt x="-436" y="491511"/>
                        <a:pt x="-265" y="511999"/>
                        <a:pt x="78" y="532230"/>
                      </a:cubicBezTo>
                      <a:cubicBezTo>
                        <a:pt x="1278" y="594895"/>
                        <a:pt x="68229" y="619755"/>
                        <a:pt x="120608" y="630386"/>
                      </a:cubicBezTo>
                      <a:cubicBezTo>
                        <a:pt x="140581" y="634414"/>
                        <a:pt x="157127" y="629700"/>
                        <a:pt x="175557" y="624385"/>
                      </a:cubicBezTo>
                      <a:cubicBezTo>
                        <a:pt x="178643" y="628757"/>
                        <a:pt x="180101" y="630386"/>
                        <a:pt x="184044" y="640072"/>
                      </a:cubicBezTo>
                      <a:cubicBezTo>
                        <a:pt x="210447" y="682420"/>
                        <a:pt x="272426" y="717225"/>
                        <a:pt x="320433" y="707023"/>
                      </a:cubicBezTo>
                      <a:cubicBezTo>
                        <a:pt x="322662" y="706681"/>
                        <a:pt x="324633" y="704195"/>
                        <a:pt x="324376" y="701880"/>
                      </a:cubicBezTo>
                      <a:close/>
                      <a:moveTo>
                        <a:pt x="426389" y="339092"/>
                      </a:moveTo>
                      <a:cubicBezTo>
                        <a:pt x="408472" y="360266"/>
                        <a:pt x="347522" y="332234"/>
                        <a:pt x="370067" y="307802"/>
                      </a:cubicBezTo>
                      <a:cubicBezTo>
                        <a:pt x="370667" y="307116"/>
                        <a:pt x="371353" y="306859"/>
                        <a:pt x="372125" y="306688"/>
                      </a:cubicBezTo>
                      <a:cubicBezTo>
                        <a:pt x="390213" y="286885"/>
                        <a:pt x="447220" y="314403"/>
                        <a:pt x="426389" y="339092"/>
                      </a:cubicBezTo>
                      <a:close/>
                      <a:moveTo>
                        <a:pt x="380097" y="190016"/>
                      </a:moveTo>
                      <a:cubicBezTo>
                        <a:pt x="381211" y="190959"/>
                        <a:pt x="381640" y="192073"/>
                        <a:pt x="381640" y="193102"/>
                      </a:cubicBezTo>
                      <a:cubicBezTo>
                        <a:pt x="386612" y="202018"/>
                        <a:pt x="385412" y="215819"/>
                        <a:pt x="382754" y="225678"/>
                      </a:cubicBezTo>
                      <a:cubicBezTo>
                        <a:pt x="378297" y="242223"/>
                        <a:pt x="370325" y="267940"/>
                        <a:pt x="348722" y="264940"/>
                      </a:cubicBezTo>
                      <a:cubicBezTo>
                        <a:pt x="324462" y="261511"/>
                        <a:pt x="338092" y="219163"/>
                        <a:pt x="342635" y="205618"/>
                      </a:cubicBezTo>
                      <a:cubicBezTo>
                        <a:pt x="349236" y="185730"/>
                        <a:pt x="361923" y="174328"/>
                        <a:pt x="380097" y="190016"/>
                      </a:cubicBezTo>
                      <a:close/>
                      <a:moveTo>
                        <a:pt x="230078" y="278741"/>
                      </a:moveTo>
                      <a:cubicBezTo>
                        <a:pt x="228192" y="263139"/>
                        <a:pt x="222963" y="241622"/>
                        <a:pt x="230850" y="227049"/>
                      </a:cubicBezTo>
                      <a:cubicBezTo>
                        <a:pt x="234279" y="220705"/>
                        <a:pt x="242337" y="219248"/>
                        <a:pt x="249795" y="218820"/>
                      </a:cubicBezTo>
                      <a:cubicBezTo>
                        <a:pt x="258796" y="216762"/>
                        <a:pt x="268912" y="218648"/>
                        <a:pt x="275170" y="226020"/>
                      </a:cubicBezTo>
                      <a:cubicBezTo>
                        <a:pt x="284942" y="237593"/>
                        <a:pt x="285971" y="250709"/>
                        <a:pt x="285371" y="265368"/>
                      </a:cubicBezTo>
                      <a:cubicBezTo>
                        <a:pt x="284857" y="278399"/>
                        <a:pt x="285028" y="290572"/>
                        <a:pt x="288114" y="303345"/>
                      </a:cubicBezTo>
                      <a:cubicBezTo>
                        <a:pt x="290000" y="311060"/>
                        <a:pt x="290943" y="317489"/>
                        <a:pt x="289829" y="325290"/>
                      </a:cubicBezTo>
                      <a:cubicBezTo>
                        <a:pt x="288286" y="335920"/>
                        <a:pt x="277399" y="343207"/>
                        <a:pt x="267369" y="342435"/>
                      </a:cubicBezTo>
                      <a:cubicBezTo>
                        <a:pt x="238736" y="340206"/>
                        <a:pt x="232565" y="299916"/>
                        <a:pt x="230078" y="278741"/>
                      </a:cubicBezTo>
                      <a:close/>
                      <a:moveTo>
                        <a:pt x="176672" y="432961"/>
                      </a:moveTo>
                      <a:cubicBezTo>
                        <a:pt x="160727" y="421559"/>
                        <a:pt x="132352" y="398756"/>
                        <a:pt x="150268" y="378440"/>
                      </a:cubicBezTo>
                      <a:cubicBezTo>
                        <a:pt x="158755" y="364809"/>
                        <a:pt x="179501" y="374496"/>
                        <a:pt x="192102" y="384269"/>
                      </a:cubicBezTo>
                      <a:cubicBezTo>
                        <a:pt x="205647" y="394813"/>
                        <a:pt x="239851" y="411186"/>
                        <a:pt x="237365" y="432189"/>
                      </a:cubicBezTo>
                      <a:cubicBezTo>
                        <a:pt x="233250" y="465536"/>
                        <a:pt x="190645" y="442991"/>
                        <a:pt x="176672" y="432961"/>
                      </a:cubicBezTo>
                      <a:close/>
                      <a:moveTo>
                        <a:pt x="323261" y="461593"/>
                      </a:moveTo>
                      <a:cubicBezTo>
                        <a:pt x="301745" y="462450"/>
                        <a:pt x="276798" y="408529"/>
                        <a:pt x="303373" y="403728"/>
                      </a:cubicBezTo>
                      <a:cubicBezTo>
                        <a:pt x="303802" y="403643"/>
                        <a:pt x="304231" y="403728"/>
                        <a:pt x="304659" y="403728"/>
                      </a:cubicBezTo>
                      <a:cubicBezTo>
                        <a:pt x="308259" y="400728"/>
                        <a:pt x="313403" y="400042"/>
                        <a:pt x="318204" y="402614"/>
                      </a:cubicBezTo>
                      <a:cubicBezTo>
                        <a:pt x="326690" y="407072"/>
                        <a:pt x="332691" y="415730"/>
                        <a:pt x="336206" y="424388"/>
                      </a:cubicBezTo>
                      <a:cubicBezTo>
                        <a:pt x="340578" y="435361"/>
                        <a:pt x="340064" y="460907"/>
                        <a:pt x="323261" y="46159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4080EFA6-6AF3-DAE1-ED7D-80040D0CE157}"/>
                    </a:ext>
                  </a:extLst>
                </p:cNvPr>
                <p:cNvSpPr/>
                <p:nvPr/>
              </p:nvSpPr>
              <p:spPr>
                <a:xfrm>
                  <a:off x="5594253" y="3998721"/>
                  <a:ext cx="544493" cy="670808"/>
                </a:xfrm>
                <a:custGeom>
                  <a:avLst/>
                  <a:gdLst>
                    <a:gd name="connsiteX0" fmla="*/ 107754 w 544493"/>
                    <a:gd name="connsiteY0" fmla="*/ 664461 h 670808"/>
                    <a:gd name="connsiteX1" fmla="*/ 144359 w 544493"/>
                    <a:gd name="connsiteY1" fmla="*/ 477838 h 670808"/>
                    <a:gd name="connsiteX2" fmla="*/ 154302 w 544493"/>
                    <a:gd name="connsiteY2" fmla="*/ 507670 h 670808"/>
                    <a:gd name="connsiteX3" fmla="*/ 183449 w 544493"/>
                    <a:gd name="connsiteY3" fmla="*/ 552247 h 670808"/>
                    <a:gd name="connsiteX4" fmla="*/ 188164 w 544493"/>
                    <a:gd name="connsiteY4" fmla="*/ 547447 h 670808"/>
                    <a:gd name="connsiteX5" fmla="*/ 152588 w 544493"/>
                    <a:gd name="connsiteY5" fmla="*/ 457778 h 670808"/>
                    <a:gd name="connsiteX6" fmla="*/ 187221 w 544493"/>
                    <a:gd name="connsiteY6" fmla="*/ 388084 h 670808"/>
                    <a:gd name="connsiteX7" fmla="*/ 326610 w 544493"/>
                    <a:gd name="connsiteY7" fmla="*/ 542646 h 670808"/>
                    <a:gd name="connsiteX8" fmla="*/ 330296 w 544493"/>
                    <a:gd name="connsiteY8" fmla="*/ 536302 h 670808"/>
                    <a:gd name="connsiteX9" fmla="*/ 249800 w 544493"/>
                    <a:gd name="connsiteY9" fmla="*/ 470637 h 670808"/>
                    <a:gd name="connsiteX10" fmla="*/ 194165 w 544493"/>
                    <a:gd name="connsiteY10" fmla="*/ 376168 h 670808"/>
                    <a:gd name="connsiteX11" fmla="*/ 231627 w 544493"/>
                    <a:gd name="connsiteY11" fmla="*/ 317789 h 670808"/>
                    <a:gd name="connsiteX12" fmla="*/ 273118 w 544493"/>
                    <a:gd name="connsiteY12" fmla="*/ 263697 h 670808"/>
                    <a:gd name="connsiteX13" fmla="*/ 462655 w 544493"/>
                    <a:gd name="connsiteY13" fmla="*/ 391084 h 670808"/>
                    <a:gd name="connsiteX14" fmla="*/ 463513 w 544493"/>
                    <a:gd name="connsiteY14" fmla="*/ 384998 h 670808"/>
                    <a:gd name="connsiteX15" fmla="*/ 358071 w 544493"/>
                    <a:gd name="connsiteY15" fmla="*/ 331934 h 670808"/>
                    <a:gd name="connsiteX16" fmla="*/ 280147 w 544493"/>
                    <a:gd name="connsiteY16" fmla="*/ 255381 h 670808"/>
                    <a:gd name="connsiteX17" fmla="*/ 341183 w 544493"/>
                    <a:gd name="connsiteY17" fmla="*/ 189887 h 670808"/>
                    <a:gd name="connsiteX18" fmla="*/ 541780 w 544493"/>
                    <a:gd name="connsiteY18" fmla="*/ 236179 h 670808"/>
                    <a:gd name="connsiteX19" fmla="*/ 541865 w 544493"/>
                    <a:gd name="connsiteY19" fmla="*/ 229921 h 670808"/>
                    <a:gd name="connsiteX20" fmla="*/ 438567 w 544493"/>
                    <a:gd name="connsiteY20" fmla="*/ 212862 h 670808"/>
                    <a:gd name="connsiteX21" fmla="*/ 350184 w 544493"/>
                    <a:gd name="connsiteY21" fmla="*/ 180972 h 670808"/>
                    <a:gd name="connsiteX22" fmla="*/ 508090 w 544493"/>
                    <a:gd name="connsiteY22" fmla="*/ 32325 h 670808"/>
                    <a:gd name="connsiteX23" fmla="*/ 503632 w 544493"/>
                    <a:gd name="connsiteY23" fmla="*/ 26581 h 670808"/>
                    <a:gd name="connsiteX24" fmla="*/ 384731 w 544493"/>
                    <a:gd name="connsiteY24" fmla="*/ 127994 h 670808"/>
                    <a:gd name="connsiteX25" fmla="*/ 396476 w 544493"/>
                    <a:gd name="connsiteY25" fmla="*/ 65158 h 670808"/>
                    <a:gd name="connsiteX26" fmla="*/ 431709 w 544493"/>
                    <a:gd name="connsiteY26" fmla="*/ 4379 h 670808"/>
                    <a:gd name="connsiteX27" fmla="*/ 426823 w 544493"/>
                    <a:gd name="connsiteY27" fmla="*/ 692 h 670808"/>
                    <a:gd name="connsiteX28" fmla="*/ 374787 w 544493"/>
                    <a:gd name="connsiteY28" fmla="*/ 137852 h 670808"/>
                    <a:gd name="connsiteX29" fmla="*/ 347527 w 544493"/>
                    <a:gd name="connsiteY29" fmla="*/ 165199 h 670808"/>
                    <a:gd name="connsiteX30" fmla="*/ 279461 w 544493"/>
                    <a:gd name="connsiteY30" fmla="*/ 238408 h 670808"/>
                    <a:gd name="connsiteX31" fmla="*/ 259487 w 544493"/>
                    <a:gd name="connsiteY31" fmla="*/ 134081 h 670808"/>
                    <a:gd name="connsiteX32" fmla="*/ 262831 w 544493"/>
                    <a:gd name="connsiteY32" fmla="*/ 8665 h 670808"/>
                    <a:gd name="connsiteX33" fmla="*/ 256744 w 544493"/>
                    <a:gd name="connsiteY33" fmla="*/ 6179 h 670808"/>
                    <a:gd name="connsiteX34" fmla="*/ 246714 w 544493"/>
                    <a:gd name="connsiteY34" fmla="*/ 115478 h 670808"/>
                    <a:gd name="connsiteX35" fmla="*/ 257172 w 544493"/>
                    <a:gd name="connsiteY35" fmla="*/ 192545 h 670808"/>
                    <a:gd name="connsiteX36" fmla="*/ 271660 w 544493"/>
                    <a:gd name="connsiteY36" fmla="*/ 247580 h 670808"/>
                    <a:gd name="connsiteX37" fmla="*/ 271660 w 544493"/>
                    <a:gd name="connsiteY37" fmla="*/ 247580 h 670808"/>
                    <a:gd name="connsiteX38" fmla="*/ 217053 w 544493"/>
                    <a:gd name="connsiteY38" fmla="*/ 318218 h 670808"/>
                    <a:gd name="connsiteX39" fmla="*/ 209681 w 544493"/>
                    <a:gd name="connsiteY39" fmla="*/ 329105 h 670808"/>
                    <a:gd name="connsiteX40" fmla="*/ 178477 w 544493"/>
                    <a:gd name="connsiteY40" fmla="*/ 286585 h 670808"/>
                    <a:gd name="connsiteX41" fmla="*/ 144102 w 544493"/>
                    <a:gd name="connsiteY41" fmla="*/ 228206 h 670808"/>
                    <a:gd name="connsiteX42" fmla="*/ 102782 w 544493"/>
                    <a:gd name="connsiteY42" fmla="*/ 87617 h 670808"/>
                    <a:gd name="connsiteX43" fmla="*/ 95495 w 544493"/>
                    <a:gd name="connsiteY43" fmla="*/ 85646 h 670808"/>
                    <a:gd name="connsiteX44" fmla="*/ 129185 w 544493"/>
                    <a:gd name="connsiteY44" fmla="*/ 223663 h 670808"/>
                    <a:gd name="connsiteX45" fmla="*/ 171447 w 544493"/>
                    <a:gd name="connsiteY45" fmla="*/ 297129 h 670808"/>
                    <a:gd name="connsiteX46" fmla="*/ 203423 w 544493"/>
                    <a:gd name="connsiteY46" fmla="*/ 338620 h 670808"/>
                    <a:gd name="connsiteX47" fmla="*/ 175819 w 544493"/>
                    <a:gd name="connsiteY47" fmla="*/ 383797 h 670808"/>
                    <a:gd name="connsiteX48" fmla="*/ 5827 w 544493"/>
                    <a:gd name="connsiteY48" fmla="*/ 284785 h 670808"/>
                    <a:gd name="connsiteX49" fmla="*/ 83 w 544493"/>
                    <a:gd name="connsiteY49" fmla="*/ 287185 h 670808"/>
                    <a:gd name="connsiteX50" fmla="*/ 68406 w 544493"/>
                    <a:gd name="connsiteY50" fmla="*/ 355680 h 670808"/>
                    <a:gd name="connsiteX51" fmla="*/ 169990 w 544493"/>
                    <a:gd name="connsiteY51" fmla="*/ 394084 h 670808"/>
                    <a:gd name="connsiteX52" fmla="*/ 145387 w 544493"/>
                    <a:gd name="connsiteY52" fmla="*/ 443548 h 670808"/>
                    <a:gd name="connsiteX53" fmla="*/ 17914 w 544493"/>
                    <a:gd name="connsiteY53" fmla="*/ 468151 h 670808"/>
                    <a:gd name="connsiteX54" fmla="*/ 17828 w 544493"/>
                    <a:gd name="connsiteY54" fmla="*/ 474323 h 670808"/>
                    <a:gd name="connsiteX55" fmla="*/ 139472 w 544493"/>
                    <a:gd name="connsiteY55" fmla="*/ 457093 h 670808"/>
                    <a:gd name="connsiteX56" fmla="*/ 96353 w 544493"/>
                    <a:gd name="connsiteY56" fmla="*/ 666090 h 670808"/>
                    <a:gd name="connsiteX57" fmla="*/ 107754 w 544493"/>
                    <a:gd name="connsiteY57" fmla="*/ 664461 h 670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544493" h="670808">
                      <a:moveTo>
                        <a:pt x="107754" y="664461"/>
                      </a:moveTo>
                      <a:cubicBezTo>
                        <a:pt x="107668" y="599138"/>
                        <a:pt x="121384" y="536902"/>
                        <a:pt x="144359" y="477838"/>
                      </a:cubicBezTo>
                      <a:cubicBezTo>
                        <a:pt x="146502" y="487953"/>
                        <a:pt x="149931" y="497812"/>
                        <a:pt x="154302" y="507670"/>
                      </a:cubicBezTo>
                      <a:cubicBezTo>
                        <a:pt x="161418" y="523872"/>
                        <a:pt x="167933" y="542388"/>
                        <a:pt x="183449" y="552247"/>
                      </a:cubicBezTo>
                      <a:cubicBezTo>
                        <a:pt x="186449" y="554219"/>
                        <a:pt x="190907" y="550532"/>
                        <a:pt x="188164" y="547447"/>
                      </a:cubicBezTo>
                      <a:cubicBezTo>
                        <a:pt x="167761" y="524643"/>
                        <a:pt x="153617" y="488639"/>
                        <a:pt x="152588" y="457778"/>
                      </a:cubicBezTo>
                      <a:cubicBezTo>
                        <a:pt x="162790" y="434032"/>
                        <a:pt x="174362" y="410715"/>
                        <a:pt x="187221" y="388084"/>
                      </a:cubicBezTo>
                      <a:cubicBezTo>
                        <a:pt x="210281" y="451349"/>
                        <a:pt x="263173" y="519072"/>
                        <a:pt x="326610" y="542646"/>
                      </a:cubicBezTo>
                      <a:cubicBezTo>
                        <a:pt x="330382" y="544017"/>
                        <a:pt x="333982" y="538617"/>
                        <a:pt x="330296" y="536302"/>
                      </a:cubicBezTo>
                      <a:cubicBezTo>
                        <a:pt x="299092" y="516757"/>
                        <a:pt x="273975" y="499012"/>
                        <a:pt x="249800" y="470637"/>
                      </a:cubicBezTo>
                      <a:cubicBezTo>
                        <a:pt x="226055" y="442690"/>
                        <a:pt x="205566" y="411229"/>
                        <a:pt x="194165" y="376168"/>
                      </a:cubicBezTo>
                      <a:cubicBezTo>
                        <a:pt x="205823" y="356280"/>
                        <a:pt x="218425" y="336820"/>
                        <a:pt x="231627" y="317789"/>
                      </a:cubicBezTo>
                      <a:cubicBezTo>
                        <a:pt x="244743" y="299015"/>
                        <a:pt x="258630" y="281013"/>
                        <a:pt x="273118" y="263697"/>
                      </a:cubicBezTo>
                      <a:cubicBezTo>
                        <a:pt x="326096" y="312217"/>
                        <a:pt x="382074" y="394170"/>
                        <a:pt x="462655" y="391084"/>
                      </a:cubicBezTo>
                      <a:cubicBezTo>
                        <a:pt x="465741" y="390998"/>
                        <a:pt x="466513" y="385855"/>
                        <a:pt x="463513" y="384998"/>
                      </a:cubicBezTo>
                      <a:cubicBezTo>
                        <a:pt x="423136" y="373253"/>
                        <a:pt x="390732" y="359194"/>
                        <a:pt x="358071" y="331934"/>
                      </a:cubicBezTo>
                      <a:cubicBezTo>
                        <a:pt x="330039" y="308531"/>
                        <a:pt x="307665" y="279127"/>
                        <a:pt x="280147" y="255381"/>
                      </a:cubicBezTo>
                      <a:cubicBezTo>
                        <a:pt x="299606" y="232664"/>
                        <a:pt x="320095" y="210976"/>
                        <a:pt x="341183" y="189887"/>
                      </a:cubicBezTo>
                      <a:cubicBezTo>
                        <a:pt x="404620" y="216548"/>
                        <a:pt x="471657" y="239351"/>
                        <a:pt x="541780" y="236179"/>
                      </a:cubicBezTo>
                      <a:cubicBezTo>
                        <a:pt x="545637" y="236007"/>
                        <a:pt x="545123" y="230692"/>
                        <a:pt x="541865" y="229921"/>
                      </a:cubicBezTo>
                      <a:cubicBezTo>
                        <a:pt x="508004" y="222206"/>
                        <a:pt x="472771" y="218862"/>
                        <a:pt x="438567" y="212862"/>
                      </a:cubicBezTo>
                      <a:cubicBezTo>
                        <a:pt x="407277" y="207461"/>
                        <a:pt x="378988" y="193574"/>
                        <a:pt x="350184" y="180972"/>
                      </a:cubicBezTo>
                      <a:cubicBezTo>
                        <a:pt x="401619" y="130480"/>
                        <a:pt x="456140" y="83074"/>
                        <a:pt x="508090" y="32325"/>
                      </a:cubicBezTo>
                      <a:cubicBezTo>
                        <a:pt x="511433" y="29067"/>
                        <a:pt x="507575" y="23838"/>
                        <a:pt x="503632" y="26581"/>
                      </a:cubicBezTo>
                      <a:cubicBezTo>
                        <a:pt x="461198" y="55814"/>
                        <a:pt x="422022" y="91389"/>
                        <a:pt x="384731" y="127994"/>
                      </a:cubicBezTo>
                      <a:cubicBezTo>
                        <a:pt x="384132" y="105791"/>
                        <a:pt x="387046" y="86675"/>
                        <a:pt x="396476" y="65158"/>
                      </a:cubicBezTo>
                      <a:cubicBezTo>
                        <a:pt x="405906" y="43469"/>
                        <a:pt x="421850" y="25638"/>
                        <a:pt x="431709" y="4379"/>
                      </a:cubicBezTo>
                      <a:cubicBezTo>
                        <a:pt x="432994" y="1550"/>
                        <a:pt x="429223" y="-1365"/>
                        <a:pt x="426823" y="692"/>
                      </a:cubicBezTo>
                      <a:cubicBezTo>
                        <a:pt x="392961" y="29410"/>
                        <a:pt x="361586" y="92847"/>
                        <a:pt x="374787" y="137852"/>
                      </a:cubicBezTo>
                      <a:cubicBezTo>
                        <a:pt x="365615" y="147025"/>
                        <a:pt x="356442" y="156112"/>
                        <a:pt x="347527" y="165199"/>
                      </a:cubicBezTo>
                      <a:cubicBezTo>
                        <a:pt x="324038" y="189030"/>
                        <a:pt x="301235" y="213205"/>
                        <a:pt x="279461" y="238408"/>
                      </a:cubicBezTo>
                      <a:cubicBezTo>
                        <a:pt x="264888" y="208918"/>
                        <a:pt x="263002" y="165713"/>
                        <a:pt x="259487" y="134081"/>
                      </a:cubicBezTo>
                      <a:cubicBezTo>
                        <a:pt x="254858" y="92075"/>
                        <a:pt x="252886" y="49813"/>
                        <a:pt x="262831" y="8665"/>
                      </a:cubicBezTo>
                      <a:cubicBezTo>
                        <a:pt x="263602" y="5407"/>
                        <a:pt x="258544" y="3264"/>
                        <a:pt x="256744" y="6179"/>
                      </a:cubicBezTo>
                      <a:cubicBezTo>
                        <a:pt x="237713" y="37126"/>
                        <a:pt x="244657" y="80931"/>
                        <a:pt x="246714" y="115478"/>
                      </a:cubicBezTo>
                      <a:cubicBezTo>
                        <a:pt x="248257" y="141539"/>
                        <a:pt x="252629" y="166913"/>
                        <a:pt x="257172" y="192545"/>
                      </a:cubicBezTo>
                      <a:cubicBezTo>
                        <a:pt x="260602" y="211662"/>
                        <a:pt x="261716" y="230435"/>
                        <a:pt x="271660" y="247580"/>
                      </a:cubicBezTo>
                      <a:cubicBezTo>
                        <a:pt x="271660" y="247580"/>
                        <a:pt x="271660" y="247580"/>
                        <a:pt x="271660" y="247580"/>
                      </a:cubicBezTo>
                      <a:cubicBezTo>
                        <a:pt x="252458" y="270297"/>
                        <a:pt x="234113" y="293700"/>
                        <a:pt x="217053" y="318218"/>
                      </a:cubicBezTo>
                      <a:cubicBezTo>
                        <a:pt x="214567" y="321818"/>
                        <a:pt x="212167" y="325419"/>
                        <a:pt x="209681" y="329105"/>
                      </a:cubicBezTo>
                      <a:cubicBezTo>
                        <a:pt x="195622" y="318475"/>
                        <a:pt x="187049" y="301587"/>
                        <a:pt x="178477" y="286585"/>
                      </a:cubicBezTo>
                      <a:cubicBezTo>
                        <a:pt x="167333" y="266954"/>
                        <a:pt x="154731" y="248266"/>
                        <a:pt x="144102" y="228206"/>
                      </a:cubicBezTo>
                      <a:cubicBezTo>
                        <a:pt x="121127" y="184658"/>
                        <a:pt x="102182" y="137509"/>
                        <a:pt x="102782" y="87617"/>
                      </a:cubicBezTo>
                      <a:cubicBezTo>
                        <a:pt x="102867" y="83674"/>
                        <a:pt x="96867" y="81103"/>
                        <a:pt x="95495" y="85646"/>
                      </a:cubicBezTo>
                      <a:cubicBezTo>
                        <a:pt x="81694" y="129708"/>
                        <a:pt x="110754" y="185173"/>
                        <a:pt x="129185" y="223663"/>
                      </a:cubicBezTo>
                      <a:cubicBezTo>
                        <a:pt x="141444" y="249295"/>
                        <a:pt x="157475" y="272526"/>
                        <a:pt x="171447" y="297129"/>
                      </a:cubicBezTo>
                      <a:cubicBezTo>
                        <a:pt x="180020" y="312303"/>
                        <a:pt x="189107" y="328333"/>
                        <a:pt x="203423" y="338620"/>
                      </a:cubicBezTo>
                      <a:cubicBezTo>
                        <a:pt x="193822" y="353365"/>
                        <a:pt x="184564" y="368367"/>
                        <a:pt x="175819" y="383797"/>
                      </a:cubicBezTo>
                      <a:cubicBezTo>
                        <a:pt x="112297" y="374711"/>
                        <a:pt x="42260" y="338020"/>
                        <a:pt x="5827" y="284785"/>
                      </a:cubicBezTo>
                      <a:cubicBezTo>
                        <a:pt x="4113" y="282213"/>
                        <a:pt x="-688" y="284013"/>
                        <a:pt x="83" y="287185"/>
                      </a:cubicBezTo>
                      <a:cubicBezTo>
                        <a:pt x="7627" y="319075"/>
                        <a:pt x="42517" y="339478"/>
                        <a:pt x="68406" y="355680"/>
                      </a:cubicBezTo>
                      <a:cubicBezTo>
                        <a:pt x="98153" y="374368"/>
                        <a:pt x="134843" y="388941"/>
                        <a:pt x="169990" y="394084"/>
                      </a:cubicBezTo>
                      <a:cubicBezTo>
                        <a:pt x="161161" y="410286"/>
                        <a:pt x="152931" y="426746"/>
                        <a:pt x="145387" y="443548"/>
                      </a:cubicBezTo>
                      <a:cubicBezTo>
                        <a:pt x="102953" y="459835"/>
                        <a:pt x="62577" y="463350"/>
                        <a:pt x="17914" y="468151"/>
                      </a:cubicBezTo>
                      <a:cubicBezTo>
                        <a:pt x="14314" y="468494"/>
                        <a:pt x="14485" y="473637"/>
                        <a:pt x="17828" y="474323"/>
                      </a:cubicBezTo>
                      <a:cubicBezTo>
                        <a:pt x="57605" y="482381"/>
                        <a:pt x="101324" y="471237"/>
                        <a:pt x="139472" y="457093"/>
                      </a:cubicBezTo>
                      <a:cubicBezTo>
                        <a:pt x="111526" y="523272"/>
                        <a:pt x="94724" y="593738"/>
                        <a:pt x="96353" y="666090"/>
                      </a:cubicBezTo>
                      <a:cubicBezTo>
                        <a:pt x="96524" y="673377"/>
                        <a:pt x="107754" y="671748"/>
                        <a:pt x="107754" y="66446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" name="图形 2">
                <a:extLst>
                  <a:ext uri="{FF2B5EF4-FFF2-40B4-BE49-F238E27FC236}">
                    <a16:creationId xmlns:a16="http://schemas.microsoft.com/office/drawing/2014/main" id="{175D676E-DFA0-6488-DF97-92B590E45F18}"/>
                  </a:ext>
                </a:extLst>
              </p:cNvPr>
              <p:cNvGrpSpPr/>
              <p:nvPr/>
            </p:nvGrpSpPr>
            <p:grpSpPr>
              <a:xfrm>
                <a:off x="4383395" y="4765848"/>
                <a:ext cx="877524" cy="512865"/>
                <a:chOff x="4383395" y="4765848"/>
                <a:chExt cx="877524" cy="512865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698FFC9C-736F-E9E8-93A0-DEE1B496B4AC}"/>
                    </a:ext>
                  </a:extLst>
                </p:cNvPr>
                <p:cNvSpPr/>
                <p:nvPr/>
              </p:nvSpPr>
              <p:spPr>
                <a:xfrm>
                  <a:off x="4495529" y="4995847"/>
                  <a:ext cx="243604" cy="155787"/>
                </a:xfrm>
                <a:custGeom>
                  <a:avLst/>
                  <a:gdLst>
                    <a:gd name="connsiteX0" fmla="*/ 240014 w 243604"/>
                    <a:gd name="connsiteY0" fmla="*/ 205 h 155787"/>
                    <a:gd name="connsiteX1" fmla="*/ 237785 w 243604"/>
                    <a:gd name="connsiteY1" fmla="*/ 119 h 155787"/>
                    <a:gd name="connsiteX2" fmla="*/ 124885 w 243604"/>
                    <a:gd name="connsiteY2" fmla="*/ 62270 h 155787"/>
                    <a:gd name="connsiteX3" fmla="*/ 2127 w 243604"/>
                    <a:gd name="connsiteY3" fmla="*/ 143366 h 155787"/>
                    <a:gd name="connsiteX4" fmla="*/ 70 w 243604"/>
                    <a:gd name="connsiteY4" fmla="*/ 146966 h 155787"/>
                    <a:gd name="connsiteX5" fmla="*/ 1784 w 243604"/>
                    <a:gd name="connsiteY5" fmla="*/ 150224 h 155787"/>
                    <a:gd name="connsiteX6" fmla="*/ 116056 w 243604"/>
                    <a:gd name="connsiteY6" fmla="*/ 134708 h 155787"/>
                    <a:gd name="connsiteX7" fmla="*/ 242329 w 243604"/>
                    <a:gd name="connsiteY7" fmla="*/ 8435 h 155787"/>
                    <a:gd name="connsiteX8" fmla="*/ 242072 w 243604"/>
                    <a:gd name="connsiteY8" fmla="*/ 1491 h 155787"/>
                    <a:gd name="connsiteX9" fmla="*/ 240014 w 243604"/>
                    <a:gd name="connsiteY9" fmla="*/ 205 h 155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604" h="155787">
                      <a:moveTo>
                        <a:pt x="240014" y="205"/>
                      </a:moveTo>
                      <a:cubicBezTo>
                        <a:pt x="239242" y="-52"/>
                        <a:pt x="238557" y="-52"/>
                        <a:pt x="237785" y="119"/>
                      </a:cubicBezTo>
                      <a:cubicBezTo>
                        <a:pt x="192265" y="2177"/>
                        <a:pt x="156432" y="32266"/>
                        <a:pt x="124885" y="62270"/>
                      </a:cubicBezTo>
                      <a:cubicBezTo>
                        <a:pt x="86995" y="98274"/>
                        <a:pt x="53734" y="129136"/>
                        <a:pt x="2127" y="143366"/>
                      </a:cubicBezTo>
                      <a:cubicBezTo>
                        <a:pt x="498" y="143794"/>
                        <a:pt x="-187" y="145509"/>
                        <a:pt x="70" y="146966"/>
                      </a:cubicBezTo>
                      <a:cubicBezTo>
                        <a:pt x="-187" y="148166"/>
                        <a:pt x="241" y="149453"/>
                        <a:pt x="1784" y="150224"/>
                      </a:cubicBezTo>
                      <a:cubicBezTo>
                        <a:pt x="32817" y="165055"/>
                        <a:pt x="86395" y="146880"/>
                        <a:pt x="116056" y="134708"/>
                      </a:cubicBezTo>
                      <a:cubicBezTo>
                        <a:pt x="175120" y="110533"/>
                        <a:pt x="202724" y="53269"/>
                        <a:pt x="242329" y="8435"/>
                      </a:cubicBezTo>
                      <a:cubicBezTo>
                        <a:pt x="244386" y="6120"/>
                        <a:pt x="243700" y="3206"/>
                        <a:pt x="242072" y="1491"/>
                      </a:cubicBezTo>
                      <a:cubicBezTo>
                        <a:pt x="241471" y="805"/>
                        <a:pt x="240786" y="377"/>
                        <a:pt x="240014" y="20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78E9D0EB-1D97-871D-A475-7F015D912849}"/>
                    </a:ext>
                  </a:extLst>
                </p:cNvPr>
                <p:cNvSpPr/>
                <p:nvPr/>
              </p:nvSpPr>
              <p:spPr>
                <a:xfrm>
                  <a:off x="4604829" y="5010107"/>
                  <a:ext cx="257036" cy="195644"/>
                </a:xfrm>
                <a:custGeom>
                  <a:avLst/>
                  <a:gdLst>
                    <a:gd name="connsiteX0" fmla="*/ 250643 w 257036"/>
                    <a:gd name="connsiteY0" fmla="*/ 4 h 195644"/>
                    <a:gd name="connsiteX1" fmla="*/ 124542 w 257036"/>
                    <a:gd name="connsiteY1" fmla="*/ 75528 h 195644"/>
                    <a:gd name="connsiteX2" fmla="*/ 2126 w 257036"/>
                    <a:gd name="connsiteY2" fmla="*/ 188171 h 195644"/>
                    <a:gd name="connsiteX3" fmla="*/ 1098 w 257036"/>
                    <a:gd name="connsiteY3" fmla="*/ 193485 h 195644"/>
                    <a:gd name="connsiteX4" fmla="*/ 3498 w 257036"/>
                    <a:gd name="connsiteY4" fmla="*/ 194943 h 195644"/>
                    <a:gd name="connsiteX5" fmla="*/ 145287 w 257036"/>
                    <a:gd name="connsiteY5" fmla="*/ 146594 h 195644"/>
                    <a:gd name="connsiteX6" fmla="*/ 255358 w 257036"/>
                    <a:gd name="connsiteY6" fmla="*/ 8319 h 195644"/>
                    <a:gd name="connsiteX7" fmla="*/ 252272 w 257036"/>
                    <a:gd name="connsiteY7" fmla="*/ 261 h 195644"/>
                    <a:gd name="connsiteX8" fmla="*/ 250643 w 257036"/>
                    <a:gd name="connsiteY8" fmla="*/ 4 h 195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036" h="195644">
                      <a:moveTo>
                        <a:pt x="250643" y="4"/>
                      </a:moveTo>
                      <a:cubicBezTo>
                        <a:pt x="195522" y="-425"/>
                        <a:pt x="155489" y="33522"/>
                        <a:pt x="124542" y="75528"/>
                      </a:cubicBezTo>
                      <a:cubicBezTo>
                        <a:pt x="89309" y="123277"/>
                        <a:pt x="63248" y="171797"/>
                        <a:pt x="2126" y="188171"/>
                      </a:cubicBezTo>
                      <a:cubicBezTo>
                        <a:pt x="-359" y="188856"/>
                        <a:pt x="-617" y="192285"/>
                        <a:pt x="1098" y="193485"/>
                      </a:cubicBezTo>
                      <a:cubicBezTo>
                        <a:pt x="1527" y="194257"/>
                        <a:pt x="2298" y="194857"/>
                        <a:pt x="3498" y="194943"/>
                      </a:cubicBezTo>
                      <a:cubicBezTo>
                        <a:pt x="55790" y="199486"/>
                        <a:pt x="106797" y="181827"/>
                        <a:pt x="145287" y="146594"/>
                      </a:cubicBezTo>
                      <a:cubicBezTo>
                        <a:pt x="189264" y="106389"/>
                        <a:pt x="209238" y="46038"/>
                        <a:pt x="255358" y="8319"/>
                      </a:cubicBezTo>
                      <a:cubicBezTo>
                        <a:pt x="259044" y="5319"/>
                        <a:pt x="256044" y="604"/>
                        <a:pt x="252272" y="261"/>
                      </a:cubicBezTo>
                      <a:cubicBezTo>
                        <a:pt x="251929" y="176"/>
                        <a:pt x="251329" y="4"/>
                        <a:pt x="250643" y="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8A325164-233E-68B7-122E-E0A48C6A305E}"/>
                    </a:ext>
                  </a:extLst>
                </p:cNvPr>
                <p:cNvSpPr/>
                <p:nvPr/>
              </p:nvSpPr>
              <p:spPr>
                <a:xfrm>
                  <a:off x="4712815" y="5031028"/>
                  <a:ext cx="243712" cy="211805"/>
                </a:xfrm>
                <a:custGeom>
                  <a:avLst/>
                  <a:gdLst>
                    <a:gd name="connsiteX0" fmla="*/ 237383 w 243712"/>
                    <a:gd name="connsiteY0" fmla="*/ 0 h 211805"/>
                    <a:gd name="connsiteX1" fmla="*/ 123112 w 243712"/>
                    <a:gd name="connsiteY1" fmla="*/ 77581 h 211805"/>
                    <a:gd name="connsiteX2" fmla="*/ 1725 w 243712"/>
                    <a:gd name="connsiteY2" fmla="*/ 203168 h 211805"/>
                    <a:gd name="connsiteX3" fmla="*/ 4126 w 243712"/>
                    <a:gd name="connsiteY3" fmla="*/ 209426 h 211805"/>
                    <a:gd name="connsiteX4" fmla="*/ 4212 w 243712"/>
                    <a:gd name="connsiteY4" fmla="*/ 209426 h 211805"/>
                    <a:gd name="connsiteX5" fmla="*/ 61733 w 243712"/>
                    <a:gd name="connsiteY5" fmla="*/ 200425 h 211805"/>
                    <a:gd name="connsiteX6" fmla="*/ 134085 w 243712"/>
                    <a:gd name="connsiteY6" fmla="*/ 159020 h 211805"/>
                    <a:gd name="connsiteX7" fmla="*/ 186634 w 243712"/>
                    <a:gd name="connsiteY7" fmla="*/ 88811 h 211805"/>
                    <a:gd name="connsiteX8" fmla="*/ 241241 w 243712"/>
                    <a:gd name="connsiteY8" fmla="*/ 10458 h 211805"/>
                    <a:gd name="connsiteX9" fmla="*/ 241413 w 243712"/>
                    <a:gd name="connsiteY9" fmla="*/ 2486 h 211805"/>
                    <a:gd name="connsiteX10" fmla="*/ 237383 w 243712"/>
                    <a:gd name="connsiteY10" fmla="*/ 0 h 211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3712" h="211805">
                      <a:moveTo>
                        <a:pt x="237383" y="0"/>
                      </a:moveTo>
                      <a:cubicBezTo>
                        <a:pt x="189549" y="1286"/>
                        <a:pt x="151401" y="43634"/>
                        <a:pt x="123112" y="77581"/>
                      </a:cubicBezTo>
                      <a:cubicBezTo>
                        <a:pt x="84536" y="123873"/>
                        <a:pt x="56589" y="174364"/>
                        <a:pt x="1725" y="203168"/>
                      </a:cubicBezTo>
                      <a:cubicBezTo>
                        <a:pt x="-1703" y="204968"/>
                        <a:pt x="440" y="210283"/>
                        <a:pt x="4126" y="209426"/>
                      </a:cubicBezTo>
                      <a:cubicBezTo>
                        <a:pt x="4126" y="209426"/>
                        <a:pt x="4126" y="209426"/>
                        <a:pt x="4212" y="209426"/>
                      </a:cubicBezTo>
                      <a:cubicBezTo>
                        <a:pt x="22299" y="216198"/>
                        <a:pt x="44931" y="207026"/>
                        <a:pt x="61733" y="200425"/>
                      </a:cubicBezTo>
                      <a:cubicBezTo>
                        <a:pt x="88136" y="189966"/>
                        <a:pt x="112054" y="177193"/>
                        <a:pt x="134085" y="159020"/>
                      </a:cubicBezTo>
                      <a:cubicBezTo>
                        <a:pt x="157145" y="140074"/>
                        <a:pt x="174118" y="115643"/>
                        <a:pt x="186634" y="88811"/>
                      </a:cubicBezTo>
                      <a:cubicBezTo>
                        <a:pt x="199750" y="60522"/>
                        <a:pt x="211409" y="25203"/>
                        <a:pt x="241241" y="10458"/>
                      </a:cubicBezTo>
                      <a:cubicBezTo>
                        <a:pt x="244927" y="8658"/>
                        <a:pt x="244070" y="4286"/>
                        <a:pt x="241413" y="2486"/>
                      </a:cubicBezTo>
                      <a:cubicBezTo>
                        <a:pt x="240727" y="1029"/>
                        <a:pt x="239441" y="0"/>
                        <a:pt x="237383" y="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28F66E4D-84EC-F844-225A-2DCE008A2D13}"/>
                    </a:ext>
                  </a:extLst>
                </p:cNvPr>
                <p:cNvSpPr/>
                <p:nvPr/>
              </p:nvSpPr>
              <p:spPr>
                <a:xfrm>
                  <a:off x="4849701" y="5068603"/>
                  <a:ext cx="210830" cy="210111"/>
                </a:xfrm>
                <a:custGeom>
                  <a:avLst/>
                  <a:gdLst>
                    <a:gd name="connsiteX0" fmla="*/ 204654 w 210830"/>
                    <a:gd name="connsiteY0" fmla="*/ 59 h 210111"/>
                    <a:gd name="connsiteX1" fmla="*/ 84639 w 210830"/>
                    <a:gd name="connsiteY1" fmla="*/ 65639 h 210111"/>
                    <a:gd name="connsiteX2" fmla="*/ 1057 w 210830"/>
                    <a:gd name="connsiteY2" fmla="*/ 203227 h 210111"/>
                    <a:gd name="connsiteX3" fmla="*/ 457 w 210830"/>
                    <a:gd name="connsiteY3" fmla="*/ 206999 h 210111"/>
                    <a:gd name="connsiteX4" fmla="*/ 3886 w 210830"/>
                    <a:gd name="connsiteY4" fmla="*/ 210085 h 210111"/>
                    <a:gd name="connsiteX5" fmla="*/ 110442 w 210830"/>
                    <a:gd name="connsiteY5" fmla="*/ 141505 h 210111"/>
                    <a:gd name="connsiteX6" fmla="*/ 208426 w 210830"/>
                    <a:gd name="connsiteY6" fmla="*/ 9575 h 210111"/>
                    <a:gd name="connsiteX7" fmla="*/ 207226 w 210830"/>
                    <a:gd name="connsiteY7" fmla="*/ 916 h 210111"/>
                    <a:gd name="connsiteX8" fmla="*/ 204654 w 210830"/>
                    <a:gd name="connsiteY8" fmla="*/ 59 h 210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830" h="210111">
                      <a:moveTo>
                        <a:pt x="204654" y="59"/>
                      </a:moveTo>
                      <a:cubicBezTo>
                        <a:pt x="158191" y="-1570"/>
                        <a:pt x="112756" y="30663"/>
                        <a:pt x="84639" y="65639"/>
                      </a:cubicBezTo>
                      <a:cubicBezTo>
                        <a:pt x="50520" y="108072"/>
                        <a:pt x="42891" y="167737"/>
                        <a:pt x="1057" y="203227"/>
                      </a:cubicBezTo>
                      <a:cubicBezTo>
                        <a:pt x="-229" y="204342"/>
                        <a:pt x="-229" y="205799"/>
                        <a:pt x="457" y="206999"/>
                      </a:cubicBezTo>
                      <a:cubicBezTo>
                        <a:pt x="371" y="208628"/>
                        <a:pt x="1743" y="210342"/>
                        <a:pt x="3886" y="210085"/>
                      </a:cubicBezTo>
                      <a:cubicBezTo>
                        <a:pt x="48034" y="203570"/>
                        <a:pt x="83010" y="175195"/>
                        <a:pt x="110442" y="141505"/>
                      </a:cubicBezTo>
                      <a:cubicBezTo>
                        <a:pt x="145589" y="98300"/>
                        <a:pt x="156733" y="37521"/>
                        <a:pt x="208426" y="9575"/>
                      </a:cubicBezTo>
                      <a:cubicBezTo>
                        <a:pt x="212626" y="7346"/>
                        <a:pt x="210740" y="1859"/>
                        <a:pt x="207226" y="916"/>
                      </a:cubicBezTo>
                      <a:cubicBezTo>
                        <a:pt x="206540" y="488"/>
                        <a:pt x="205768" y="145"/>
                        <a:pt x="204654" y="5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D8C1FC96-6BA9-EA29-2E7B-E9AEA5792DC5}"/>
                    </a:ext>
                  </a:extLst>
                </p:cNvPr>
                <p:cNvSpPr/>
                <p:nvPr/>
              </p:nvSpPr>
              <p:spPr>
                <a:xfrm>
                  <a:off x="5005468" y="5105911"/>
                  <a:ext cx="134758" cy="126950"/>
                </a:xfrm>
                <a:custGeom>
                  <a:avLst/>
                  <a:gdLst>
                    <a:gd name="connsiteX0" fmla="*/ 57030 w 134758"/>
                    <a:gd name="connsiteY0" fmla="*/ 32531 h 126950"/>
                    <a:gd name="connsiteX1" fmla="*/ 1480 w 134758"/>
                    <a:gd name="connsiteY1" fmla="*/ 119628 h 126950"/>
                    <a:gd name="connsiteX2" fmla="*/ 194 w 134758"/>
                    <a:gd name="connsiteY2" fmla="*/ 123142 h 126950"/>
                    <a:gd name="connsiteX3" fmla="*/ 2766 w 134758"/>
                    <a:gd name="connsiteY3" fmla="*/ 126914 h 126950"/>
                    <a:gd name="connsiteX4" fmla="*/ 79661 w 134758"/>
                    <a:gd name="connsiteY4" fmla="*/ 95282 h 126950"/>
                    <a:gd name="connsiteX5" fmla="*/ 133497 w 134758"/>
                    <a:gd name="connsiteY5" fmla="*/ 9214 h 126950"/>
                    <a:gd name="connsiteX6" fmla="*/ 134183 w 134758"/>
                    <a:gd name="connsiteY6" fmla="*/ 3985 h 126950"/>
                    <a:gd name="connsiteX7" fmla="*/ 130582 w 134758"/>
                    <a:gd name="connsiteY7" fmla="*/ 299 h 126950"/>
                    <a:gd name="connsiteX8" fmla="*/ 57030 w 134758"/>
                    <a:gd name="connsiteY8" fmla="*/ 32531 h 12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758" h="126950">
                      <a:moveTo>
                        <a:pt x="57030" y="32531"/>
                      </a:moveTo>
                      <a:cubicBezTo>
                        <a:pt x="33370" y="57734"/>
                        <a:pt x="30798" y="100511"/>
                        <a:pt x="1480" y="119628"/>
                      </a:cubicBezTo>
                      <a:cubicBezTo>
                        <a:pt x="280" y="120399"/>
                        <a:pt x="-63" y="121857"/>
                        <a:pt x="194" y="123142"/>
                      </a:cubicBezTo>
                      <a:cubicBezTo>
                        <a:pt x="-406" y="124771"/>
                        <a:pt x="366" y="126828"/>
                        <a:pt x="2766" y="126914"/>
                      </a:cubicBezTo>
                      <a:cubicBezTo>
                        <a:pt x="31656" y="127772"/>
                        <a:pt x="58059" y="113284"/>
                        <a:pt x="79661" y="95282"/>
                      </a:cubicBezTo>
                      <a:cubicBezTo>
                        <a:pt x="106408" y="72993"/>
                        <a:pt x="110094" y="34245"/>
                        <a:pt x="133497" y="9214"/>
                      </a:cubicBezTo>
                      <a:cubicBezTo>
                        <a:pt x="135040" y="7585"/>
                        <a:pt x="135040" y="5614"/>
                        <a:pt x="134183" y="3985"/>
                      </a:cubicBezTo>
                      <a:cubicBezTo>
                        <a:pt x="134183" y="2184"/>
                        <a:pt x="132982" y="556"/>
                        <a:pt x="130582" y="299"/>
                      </a:cubicBezTo>
                      <a:cubicBezTo>
                        <a:pt x="101693" y="-2273"/>
                        <a:pt x="76232" y="12043"/>
                        <a:pt x="57030" y="3253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50F33DE1-28BE-B9A9-698D-F2F2FAC6C4E4}"/>
                    </a:ext>
                  </a:extLst>
                </p:cNvPr>
                <p:cNvSpPr/>
                <p:nvPr/>
              </p:nvSpPr>
              <p:spPr>
                <a:xfrm>
                  <a:off x="4487114" y="4897074"/>
                  <a:ext cx="259241" cy="101697"/>
                </a:xfrm>
                <a:custGeom>
                  <a:avLst/>
                  <a:gdLst>
                    <a:gd name="connsiteX0" fmla="*/ 2998 w 259241"/>
                    <a:gd name="connsiteY0" fmla="*/ 4510 h 101697"/>
                    <a:gd name="connsiteX1" fmla="*/ 341 w 259241"/>
                    <a:gd name="connsiteY1" fmla="*/ 7682 h 101697"/>
                    <a:gd name="connsiteX2" fmla="*/ 1969 w 259241"/>
                    <a:gd name="connsiteY2" fmla="*/ 11625 h 101697"/>
                    <a:gd name="connsiteX3" fmla="*/ 65063 w 259241"/>
                    <a:gd name="connsiteY3" fmla="*/ 43086 h 101697"/>
                    <a:gd name="connsiteX4" fmla="*/ 126442 w 259241"/>
                    <a:gd name="connsiteY4" fmla="*/ 68547 h 101697"/>
                    <a:gd name="connsiteX5" fmla="*/ 250229 w 259241"/>
                    <a:gd name="connsiteY5" fmla="*/ 100007 h 101697"/>
                    <a:gd name="connsiteX6" fmla="*/ 252715 w 259241"/>
                    <a:gd name="connsiteY6" fmla="*/ 100779 h 101697"/>
                    <a:gd name="connsiteX7" fmla="*/ 252801 w 259241"/>
                    <a:gd name="connsiteY7" fmla="*/ 100779 h 101697"/>
                    <a:gd name="connsiteX8" fmla="*/ 257430 w 259241"/>
                    <a:gd name="connsiteY8" fmla="*/ 93321 h 101697"/>
                    <a:gd name="connsiteX9" fmla="*/ 212081 w 259241"/>
                    <a:gd name="connsiteY9" fmla="*/ 46001 h 101697"/>
                    <a:gd name="connsiteX10" fmla="*/ 154303 w 259241"/>
                    <a:gd name="connsiteY10" fmla="*/ 11797 h 101697"/>
                    <a:gd name="connsiteX11" fmla="*/ 2998 w 259241"/>
                    <a:gd name="connsiteY11" fmla="*/ 4510 h 10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241" h="101697">
                      <a:moveTo>
                        <a:pt x="2998" y="4510"/>
                      </a:moveTo>
                      <a:cubicBezTo>
                        <a:pt x="941" y="4510"/>
                        <a:pt x="83" y="6224"/>
                        <a:pt x="341" y="7682"/>
                      </a:cubicBezTo>
                      <a:cubicBezTo>
                        <a:pt x="-345" y="9139"/>
                        <a:pt x="-88" y="11025"/>
                        <a:pt x="1969" y="11625"/>
                      </a:cubicBezTo>
                      <a:cubicBezTo>
                        <a:pt x="24687" y="18483"/>
                        <a:pt x="44660" y="31427"/>
                        <a:pt x="65063" y="43086"/>
                      </a:cubicBezTo>
                      <a:cubicBezTo>
                        <a:pt x="84351" y="54059"/>
                        <a:pt x="105354" y="61946"/>
                        <a:pt x="126442" y="68547"/>
                      </a:cubicBezTo>
                      <a:cubicBezTo>
                        <a:pt x="164761" y="80634"/>
                        <a:pt x="217653" y="75576"/>
                        <a:pt x="250229" y="100007"/>
                      </a:cubicBezTo>
                      <a:cubicBezTo>
                        <a:pt x="251086" y="100693"/>
                        <a:pt x="251943" y="100779"/>
                        <a:pt x="252715" y="100779"/>
                      </a:cubicBezTo>
                      <a:cubicBezTo>
                        <a:pt x="252715" y="100779"/>
                        <a:pt x="252715" y="100779"/>
                        <a:pt x="252801" y="100779"/>
                      </a:cubicBezTo>
                      <a:cubicBezTo>
                        <a:pt x="257258" y="104294"/>
                        <a:pt x="261888" y="96836"/>
                        <a:pt x="257430" y="93321"/>
                      </a:cubicBezTo>
                      <a:cubicBezTo>
                        <a:pt x="240113" y="79605"/>
                        <a:pt x="229312" y="59631"/>
                        <a:pt x="212081" y="46001"/>
                      </a:cubicBezTo>
                      <a:cubicBezTo>
                        <a:pt x="194336" y="31942"/>
                        <a:pt x="175048" y="20798"/>
                        <a:pt x="154303" y="11797"/>
                      </a:cubicBezTo>
                      <a:cubicBezTo>
                        <a:pt x="105097" y="-9206"/>
                        <a:pt x="54347" y="4167"/>
                        <a:pt x="2998" y="451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090648C4-FE55-B049-842B-BCBEF8F53DD6}"/>
                    </a:ext>
                  </a:extLst>
                </p:cNvPr>
                <p:cNvSpPr/>
                <p:nvPr/>
              </p:nvSpPr>
              <p:spPr>
                <a:xfrm>
                  <a:off x="4596472" y="4796065"/>
                  <a:ext cx="270492" cy="216871"/>
                </a:xfrm>
                <a:custGeom>
                  <a:avLst/>
                  <a:gdLst>
                    <a:gd name="connsiteX0" fmla="*/ 4912 w 270492"/>
                    <a:gd name="connsiteY0" fmla="*/ 77 h 216871"/>
                    <a:gd name="connsiteX1" fmla="*/ 3797 w 270492"/>
                    <a:gd name="connsiteY1" fmla="*/ 334 h 216871"/>
                    <a:gd name="connsiteX2" fmla="*/ 3198 w 270492"/>
                    <a:gd name="connsiteY2" fmla="*/ 162 h 216871"/>
                    <a:gd name="connsiteX3" fmla="*/ 2169 w 270492"/>
                    <a:gd name="connsiteY3" fmla="*/ 6420 h 216871"/>
                    <a:gd name="connsiteX4" fmla="*/ 123555 w 270492"/>
                    <a:gd name="connsiteY4" fmla="*/ 115977 h 216871"/>
                    <a:gd name="connsiteX5" fmla="*/ 260887 w 270492"/>
                    <a:gd name="connsiteY5" fmla="*/ 216446 h 216871"/>
                    <a:gd name="connsiteX6" fmla="*/ 265430 w 270492"/>
                    <a:gd name="connsiteY6" fmla="*/ 215932 h 216871"/>
                    <a:gd name="connsiteX7" fmla="*/ 269116 w 270492"/>
                    <a:gd name="connsiteY7" fmla="*/ 208474 h 216871"/>
                    <a:gd name="connsiteX8" fmla="*/ 216910 w 270492"/>
                    <a:gd name="connsiteY8" fmla="*/ 127121 h 216871"/>
                    <a:gd name="connsiteX9" fmla="*/ 161960 w 270492"/>
                    <a:gd name="connsiteY9" fmla="*/ 61799 h 216871"/>
                    <a:gd name="connsiteX10" fmla="*/ 4912 w 270492"/>
                    <a:gd name="connsiteY10" fmla="*/ 77 h 21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0492" h="216871">
                      <a:moveTo>
                        <a:pt x="4912" y="77"/>
                      </a:moveTo>
                      <a:cubicBezTo>
                        <a:pt x="4483" y="77"/>
                        <a:pt x="4140" y="162"/>
                        <a:pt x="3797" y="334"/>
                      </a:cubicBezTo>
                      <a:cubicBezTo>
                        <a:pt x="3626" y="248"/>
                        <a:pt x="3369" y="248"/>
                        <a:pt x="3198" y="162"/>
                      </a:cubicBezTo>
                      <a:cubicBezTo>
                        <a:pt x="-403" y="-438"/>
                        <a:pt x="-1260" y="5477"/>
                        <a:pt x="2169" y="6420"/>
                      </a:cubicBezTo>
                      <a:cubicBezTo>
                        <a:pt x="53175" y="20136"/>
                        <a:pt x="91323" y="77658"/>
                        <a:pt x="123555" y="115977"/>
                      </a:cubicBezTo>
                      <a:cubicBezTo>
                        <a:pt x="160931" y="160382"/>
                        <a:pt x="207823" y="193301"/>
                        <a:pt x="260887" y="216446"/>
                      </a:cubicBezTo>
                      <a:cubicBezTo>
                        <a:pt x="262773" y="217218"/>
                        <a:pt x="264316" y="216875"/>
                        <a:pt x="265430" y="215932"/>
                      </a:cubicBezTo>
                      <a:cubicBezTo>
                        <a:pt x="269116" y="216018"/>
                        <a:pt x="272460" y="211561"/>
                        <a:pt x="269116" y="208474"/>
                      </a:cubicBezTo>
                      <a:cubicBezTo>
                        <a:pt x="246485" y="187557"/>
                        <a:pt x="232083" y="153781"/>
                        <a:pt x="216910" y="127121"/>
                      </a:cubicBezTo>
                      <a:cubicBezTo>
                        <a:pt x="202594" y="101918"/>
                        <a:pt x="183906" y="80744"/>
                        <a:pt x="161960" y="61799"/>
                      </a:cubicBezTo>
                      <a:cubicBezTo>
                        <a:pt x="119955" y="25623"/>
                        <a:pt x="61233" y="-1638"/>
                        <a:pt x="4912" y="7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552E0F31-0779-43A8-CB66-DC72BC6DB252}"/>
                    </a:ext>
                  </a:extLst>
                </p:cNvPr>
                <p:cNvSpPr/>
                <p:nvPr/>
              </p:nvSpPr>
              <p:spPr>
                <a:xfrm>
                  <a:off x="4753063" y="4765848"/>
                  <a:ext cx="202784" cy="272429"/>
                </a:xfrm>
                <a:custGeom>
                  <a:avLst/>
                  <a:gdLst>
                    <a:gd name="connsiteX0" fmla="*/ 1683 w 202784"/>
                    <a:gd name="connsiteY0" fmla="*/ 1233 h 272429"/>
                    <a:gd name="connsiteX1" fmla="*/ 2111 w 202784"/>
                    <a:gd name="connsiteY1" fmla="*/ 7405 h 272429"/>
                    <a:gd name="connsiteX2" fmla="*/ 49689 w 202784"/>
                    <a:gd name="connsiteY2" fmla="*/ 73499 h 272429"/>
                    <a:gd name="connsiteX3" fmla="*/ 86636 w 202784"/>
                    <a:gd name="connsiteY3" fmla="*/ 151423 h 272429"/>
                    <a:gd name="connsiteX4" fmla="*/ 191649 w 202784"/>
                    <a:gd name="connsiteY4" fmla="*/ 269895 h 272429"/>
                    <a:gd name="connsiteX5" fmla="*/ 194735 w 202784"/>
                    <a:gd name="connsiteY5" fmla="*/ 271181 h 272429"/>
                    <a:gd name="connsiteX6" fmla="*/ 201593 w 202784"/>
                    <a:gd name="connsiteY6" fmla="*/ 263808 h 272429"/>
                    <a:gd name="connsiteX7" fmla="*/ 164989 w 202784"/>
                    <a:gd name="connsiteY7" fmla="*/ 171483 h 272429"/>
                    <a:gd name="connsiteX8" fmla="*/ 128041 w 202784"/>
                    <a:gd name="connsiteY8" fmla="*/ 91501 h 272429"/>
                    <a:gd name="connsiteX9" fmla="*/ 4083 w 202784"/>
                    <a:gd name="connsiteY9" fmla="*/ 33 h 272429"/>
                    <a:gd name="connsiteX10" fmla="*/ 1683 w 202784"/>
                    <a:gd name="connsiteY10" fmla="*/ 1233 h 272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784" h="272429">
                      <a:moveTo>
                        <a:pt x="1683" y="1233"/>
                      </a:moveTo>
                      <a:cubicBezTo>
                        <a:pt x="-461" y="2262"/>
                        <a:pt x="-804" y="6205"/>
                        <a:pt x="2111" y="7405"/>
                      </a:cubicBezTo>
                      <a:cubicBezTo>
                        <a:pt x="24400" y="17006"/>
                        <a:pt x="39659" y="53011"/>
                        <a:pt x="49689" y="73499"/>
                      </a:cubicBezTo>
                      <a:cubicBezTo>
                        <a:pt x="62376" y="99388"/>
                        <a:pt x="73006" y="126049"/>
                        <a:pt x="86636" y="151423"/>
                      </a:cubicBezTo>
                      <a:cubicBezTo>
                        <a:pt x="112354" y="199344"/>
                        <a:pt x="150415" y="235262"/>
                        <a:pt x="191649" y="269895"/>
                      </a:cubicBezTo>
                      <a:cubicBezTo>
                        <a:pt x="192592" y="270753"/>
                        <a:pt x="193706" y="271095"/>
                        <a:pt x="194735" y="271181"/>
                      </a:cubicBezTo>
                      <a:cubicBezTo>
                        <a:pt x="198764" y="275210"/>
                        <a:pt x="205537" y="268609"/>
                        <a:pt x="201593" y="263808"/>
                      </a:cubicBezTo>
                      <a:cubicBezTo>
                        <a:pt x="180162" y="237320"/>
                        <a:pt x="173818" y="203544"/>
                        <a:pt x="164989" y="171483"/>
                      </a:cubicBezTo>
                      <a:cubicBezTo>
                        <a:pt x="157102" y="142936"/>
                        <a:pt x="144072" y="116276"/>
                        <a:pt x="128041" y="91501"/>
                      </a:cubicBezTo>
                      <a:cubicBezTo>
                        <a:pt x="100866" y="49582"/>
                        <a:pt x="55775" y="6462"/>
                        <a:pt x="4083" y="33"/>
                      </a:cubicBezTo>
                      <a:cubicBezTo>
                        <a:pt x="2797" y="-139"/>
                        <a:pt x="2025" y="376"/>
                        <a:pt x="1683" y="123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1E2786B-CCD8-FEDC-C2A8-EBCFAE18E992}"/>
                    </a:ext>
                  </a:extLst>
                </p:cNvPr>
                <p:cNvSpPr/>
                <p:nvPr/>
              </p:nvSpPr>
              <p:spPr>
                <a:xfrm>
                  <a:off x="4910166" y="4794170"/>
                  <a:ext cx="148668" cy="282297"/>
                </a:xfrm>
                <a:custGeom>
                  <a:avLst/>
                  <a:gdLst>
                    <a:gd name="connsiteX0" fmla="*/ 4114 w 148668"/>
                    <a:gd name="connsiteY0" fmla="*/ 772 h 282297"/>
                    <a:gd name="connsiteX1" fmla="*/ 942 w 148668"/>
                    <a:gd name="connsiteY1" fmla="*/ 5572 h 282297"/>
                    <a:gd name="connsiteX2" fmla="*/ 54178 w 148668"/>
                    <a:gd name="connsiteY2" fmla="*/ 163820 h 282297"/>
                    <a:gd name="connsiteX3" fmla="*/ 139731 w 148668"/>
                    <a:gd name="connsiteY3" fmla="*/ 281521 h 282297"/>
                    <a:gd name="connsiteX4" fmla="*/ 145646 w 148668"/>
                    <a:gd name="connsiteY4" fmla="*/ 280921 h 282297"/>
                    <a:gd name="connsiteX5" fmla="*/ 147189 w 148668"/>
                    <a:gd name="connsiteY5" fmla="*/ 272777 h 282297"/>
                    <a:gd name="connsiteX6" fmla="*/ 121043 w 148668"/>
                    <a:gd name="connsiteY6" fmla="*/ 180280 h 282297"/>
                    <a:gd name="connsiteX7" fmla="*/ 104841 w 148668"/>
                    <a:gd name="connsiteY7" fmla="*/ 106470 h 282297"/>
                    <a:gd name="connsiteX8" fmla="*/ 6429 w 148668"/>
                    <a:gd name="connsiteY8" fmla="*/ 0 h 282297"/>
                    <a:gd name="connsiteX9" fmla="*/ 4114 w 148668"/>
                    <a:gd name="connsiteY9" fmla="*/ 772 h 282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668" h="282297">
                      <a:moveTo>
                        <a:pt x="4114" y="772"/>
                      </a:moveTo>
                      <a:cubicBezTo>
                        <a:pt x="1371" y="0"/>
                        <a:pt x="-1544" y="3429"/>
                        <a:pt x="942" y="5572"/>
                      </a:cubicBezTo>
                      <a:cubicBezTo>
                        <a:pt x="46634" y="44748"/>
                        <a:pt x="39776" y="110414"/>
                        <a:pt x="54178" y="163820"/>
                      </a:cubicBezTo>
                      <a:cubicBezTo>
                        <a:pt x="67465" y="212770"/>
                        <a:pt x="96354" y="255118"/>
                        <a:pt x="139731" y="281521"/>
                      </a:cubicBezTo>
                      <a:cubicBezTo>
                        <a:pt x="141960" y="282893"/>
                        <a:pt x="144189" y="282292"/>
                        <a:pt x="145646" y="280921"/>
                      </a:cubicBezTo>
                      <a:cubicBezTo>
                        <a:pt x="148390" y="279378"/>
                        <a:pt x="150018" y="275691"/>
                        <a:pt x="147189" y="272777"/>
                      </a:cubicBezTo>
                      <a:cubicBezTo>
                        <a:pt x="123872" y="248774"/>
                        <a:pt x="123529" y="211655"/>
                        <a:pt x="121043" y="180280"/>
                      </a:cubicBezTo>
                      <a:cubicBezTo>
                        <a:pt x="119071" y="154734"/>
                        <a:pt x="114014" y="130473"/>
                        <a:pt x="104841" y="106470"/>
                      </a:cubicBezTo>
                      <a:cubicBezTo>
                        <a:pt x="88382" y="63265"/>
                        <a:pt x="54606" y="11316"/>
                        <a:pt x="6429" y="0"/>
                      </a:cubicBezTo>
                      <a:cubicBezTo>
                        <a:pt x="5572" y="0"/>
                        <a:pt x="4800" y="343"/>
                        <a:pt x="4114" y="77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9343A14A-CA70-B7C0-8501-C74232670F8F}"/>
                    </a:ext>
                  </a:extLst>
                </p:cNvPr>
                <p:cNvSpPr/>
                <p:nvPr/>
              </p:nvSpPr>
              <p:spPr>
                <a:xfrm>
                  <a:off x="5058509" y="4904189"/>
                  <a:ext cx="87107" cy="211206"/>
                </a:xfrm>
                <a:custGeom>
                  <a:avLst/>
                  <a:gdLst>
                    <a:gd name="connsiteX0" fmla="*/ 46 w 87107"/>
                    <a:gd name="connsiteY0" fmla="*/ 3395 h 211206"/>
                    <a:gd name="connsiteX1" fmla="*/ 646 w 87107"/>
                    <a:gd name="connsiteY1" fmla="*/ 5624 h 211206"/>
                    <a:gd name="connsiteX2" fmla="*/ 20963 w 87107"/>
                    <a:gd name="connsiteY2" fmla="*/ 110895 h 211206"/>
                    <a:gd name="connsiteX3" fmla="*/ 76255 w 87107"/>
                    <a:gd name="connsiteY3" fmla="*/ 209735 h 211206"/>
                    <a:gd name="connsiteX4" fmla="*/ 78913 w 87107"/>
                    <a:gd name="connsiteY4" fmla="*/ 210507 h 211206"/>
                    <a:gd name="connsiteX5" fmla="*/ 86799 w 87107"/>
                    <a:gd name="connsiteY5" fmla="*/ 204849 h 211206"/>
                    <a:gd name="connsiteX6" fmla="*/ 3560 w 87107"/>
                    <a:gd name="connsiteY6" fmla="*/ 223 h 211206"/>
                    <a:gd name="connsiteX7" fmla="*/ 46 w 87107"/>
                    <a:gd name="connsiteY7" fmla="*/ 3395 h 21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107" h="211206">
                      <a:moveTo>
                        <a:pt x="46" y="3395"/>
                      </a:moveTo>
                      <a:cubicBezTo>
                        <a:pt x="-40" y="4167"/>
                        <a:pt x="131" y="4938"/>
                        <a:pt x="646" y="5624"/>
                      </a:cubicBezTo>
                      <a:cubicBezTo>
                        <a:pt x="23020" y="33656"/>
                        <a:pt x="17276" y="76947"/>
                        <a:pt x="20963" y="110895"/>
                      </a:cubicBezTo>
                      <a:cubicBezTo>
                        <a:pt x="25249" y="151100"/>
                        <a:pt x="40936" y="188047"/>
                        <a:pt x="76255" y="209735"/>
                      </a:cubicBezTo>
                      <a:cubicBezTo>
                        <a:pt x="77198" y="210250"/>
                        <a:pt x="78055" y="210507"/>
                        <a:pt x="78913" y="210507"/>
                      </a:cubicBezTo>
                      <a:cubicBezTo>
                        <a:pt x="82684" y="212564"/>
                        <a:pt x="88514" y="209907"/>
                        <a:pt x="86799" y="204849"/>
                      </a:cubicBezTo>
                      <a:cubicBezTo>
                        <a:pt x="63311" y="137812"/>
                        <a:pt x="88600" y="30913"/>
                        <a:pt x="3560" y="223"/>
                      </a:cubicBezTo>
                      <a:cubicBezTo>
                        <a:pt x="1332" y="-719"/>
                        <a:pt x="-297" y="1510"/>
                        <a:pt x="46" y="339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442D975E-73D8-AFCF-BD59-2A3333077D9B}"/>
                    </a:ext>
                  </a:extLst>
                </p:cNvPr>
                <p:cNvSpPr/>
                <p:nvPr/>
              </p:nvSpPr>
              <p:spPr>
                <a:xfrm>
                  <a:off x="4635544" y="4992710"/>
                  <a:ext cx="625375" cy="199536"/>
                </a:xfrm>
                <a:custGeom>
                  <a:avLst/>
                  <a:gdLst>
                    <a:gd name="connsiteX0" fmla="*/ 3302 w 625375"/>
                    <a:gd name="connsiteY0" fmla="*/ 5829 h 199536"/>
                    <a:gd name="connsiteX1" fmla="*/ 3130 w 625375"/>
                    <a:gd name="connsiteY1" fmla="*/ 12430 h 199536"/>
                    <a:gd name="connsiteX2" fmla="*/ 81826 w 625375"/>
                    <a:gd name="connsiteY2" fmla="*/ 8058 h 199536"/>
                    <a:gd name="connsiteX3" fmla="*/ 162065 w 625375"/>
                    <a:gd name="connsiteY3" fmla="*/ 11401 h 199536"/>
                    <a:gd name="connsiteX4" fmla="*/ 326228 w 625375"/>
                    <a:gd name="connsiteY4" fmla="*/ 51692 h 199536"/>
                    <a:gd name="connsiteX5" fmla="*/ 618207 w 625375"/>
                    <a:gd name="connsiteY5" fmla="*/ 198539 h 199536"/>
                    <a:gd name="connsiteX6" fmla="*/ 623351 w 625375"/>
                    <a:gd name="connsiteY6" fmla="*/ 190309 h 199536"/>
                    <a:gd name="connsiteX7" fmla="*/ 328885 w 625375"/>
                    <a:gd name="connsiteY7" fmla="*/ 42948 h 199536"/>
                    <a:gd name="connsiteX8" fmla="*/ 171237 w 625375"/>
                    <a:gd name="connsiteY8" fmla="*/ 3514 h 199536"/>
                    <a:gd name="connsiteX9" fmla="*/ 3302 w 625375"/>
                    <a:gd name="connsiteY9" fmla="*/ 5829 h 199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5375" h="199536">
                      <a:moveTo>
                        <a:pt x="3302" y="5829"/>
                      </a:moveTo>
                      <a:cubicBezTo>
                        <a:pt x="-985" y="6000"/>
                        <a:pt x="-1156" y="12687"/>
                        <a:pt x="3130" y="12430"/>
                      </a:cubicBezTo>
                      <a:cubicBezTo>
                        <a:pt x="24476" y="11058"/>
                        <a:pt x="55851" y="10544"/>
                        <a:pt x="81826" y="8058"/>
                      </a:cubicBezTo>
                      <a:cubicBezTo>
                        <a:pt x="108658" y="5486"/>
                        <a:pt x="135404" y="8229"/>
                        <a:pt x="162065" y="11401"/>
                      </a:cubicBezTo>
                      <a:cubicBezTo>
                        <a:pt x="218214" y="18174"/>
                        <a:pt x="272736" y="33775"/>
                        <a:pt x="326228" y="51692"/>
                      </a:cubicBezTo>
                      <a:cubicBezTo>
                        <a:pt x="429269" y="86325"/>
                        <a:pt x="531711" y="132016"/>
                        <a:pt x="618207" y="198539"/>
                      </a:cubicBezTo>
                      <a:cubicBezTo>
                        <a:pt x="623179" y="202397"/>
                        <a:pt x="628323" y="194081"/>
                        <a:pt x="623351" y="190309"/>
                      </a:cubicBezTo>
                      <a:cubicBezTo>
                        <a:pt x="536083" y="123272"/>
                        <a:pt x="432527" y="78524"/>
                        <a:pt x="328885" y="42948"/>
                      </a:cubicBezTo>
                      <a:cubicBezTo>
                        <a:pt x="277450" y="25288"/>
                        <a:pt x="225072" y="11401"/>
                        <a:pt x="171237" y="3514"/>
                      </a:cubicBezTo>
                      <a:cubicBezTo>
                        <a:pt x="113801" y="-4886"/>
                        <a:pt x="45993" y="4200"/>
                        <a:pt x="3302" y="582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E93B0204-0DE5-D530-1FAA-0CBD830BD04A}"/>
                    </a:ext>
                  </a:extLst>
                </p:cNvPr>
                <p:cNvSpPr/>
                <p:nvPr/>
              </p:nvSpPr>
              <p:spPr>
                <a:xfrm>
                  <a:off x="4383395" y="4985639"/>
                  <a:ext cx="263327" cy="78063"/>
                </a:xfrm>
                <a:custGeom>
                  <a:avLst/>
                  <a:gdLst>
                    <a:gd name="connsiteX0" fmla="*/ 131750 w 263327"/>
                    <a:gd name="connsiteY0" fmla="*/ 9899 h 78063"/>
                    <a:gd name="connsiteX1" fmla="*/ 3419 w 263327"/>
                    <a:gd name="connsiteY1" fmla="*/ 63477 h 78063"/>
                    <a:gd name="connsiteX2" fmla="*/ 1705 w 263327"/>
                    <a:gd name="connsiteY2" fmla="*/ 64849 h 78063"/>
                    <a:gd name="connsiteX3" fmla="*/ 2219 w 263327"/>
                    <a:gd name="connsiteY3" fmla="*/ 71107 h 78063"/>
                    <a:gd name="connsiteX4" fmla="*/ 123777 w 263327"/>
                    <a:gd name="connsiteY4" fmla="*/ 72221 h 78063"/>
                    <a:gd name="connsiteX5" fmla="*/ 190471 w 263327"/>
                    <a:gd name="connsiteY5" fmla="*/ 53190 h 78063"/>
                    <a:gd name="connsiteX6" fmla="*/ 258623 w 263327"/>
                    <a:gd name="connsiteY6" fmla="*/ 21472 h 78063"/>
                    <a:gd name="connsiteX7" fmla="*/ 260937 w 263327"/>
                    <a:gd name="connsiteY7" fmla="*/ 19929 h 78063"/>
                    <a:gd name="connsiteX8" fmla="*/ 260509 w 263327"/>
                    <a:gd name="connsiteY8" fmla="*/ 11785 h 78063"/>
                    <a:gd name="connsiteX9" fmla="*/ 131750 w 263327"/>
                    <a:gd name="connsiteY9" fmla="*/ 9899 h 78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3327" h="78063">
                      <a:moveTo>
                        <a:pt x="131750" y="9899"/>
                      </a:moveTo>
                      <a:cubicBezTo>
                        <a:pt x="86573" y="22586"/>
                        <a:pt x="49282" y="52247"/>
                        <a:pt x="3419" y="63477"/>
                      </a:cubicBezTo>
                      <a:cubicBezTo>
                        <a:pt x="2562" y="63649"/>
                        <a:pt x="1962" y="64249"/>
                        <a:pt x="1705" y="64849"/>
                      </a:cubicBezTo>
                      <a:cubicBezTo>
                        <a:pt x="-524" y="66049"/>
                        <a:pt x="-781" y="70335"/>
                        <a:pt x="2219" y="71107"/>
                      </a:cubicBezTo>
                      <a:cubicBezTo>
                        <a:pt x="42253" y="81051"/>
                        <a:pt x="83401" y="79337"/>
                        <a:pt x="123777" y="72221"/>
                      </a:cubicBezTo>
                      <a:cubicBezTo>
                        <a:pt x="146580" y="68192"/>
                        <a:pt x="168783" y="61162"/>
                        <a:pt x="190471" y="53190"/>
                      </a:cubicBezTo>
                      <a:cubicBezTo>
                        <a:pt x="214132" y="44532"/>
                        <a:pt x="234791" y="29101"/>
                        <a:pt x="258623" y="21472"/>
                      </a:cubicBezTo>
                      <a:cubicBezTo>
                        <a:pt x="259652" y="21129"/>
                        <a:pt x="260337" y="20529"/>
                        <a:pt x="260937" y="19929"/>
                      </a:cubicBezTo>
                      <a:cubicBezTo>
                        <a:pt x="263938" y="18557"/>
                        <a:pt x="264452" y="13414"/>
                        <a:pt x="260509" y="11785"/>
                      </a:cubicBezTo>
                      <a:cubicBezTo>
                        <a:pt x="219704" y="-5360"/>
                        <a:pt x="173584" y="-1845"/>
                        <a:pt x="131750" y="989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" name="图形 2">
                <a:extLst>
                  <a:ext uri="{FF2B5EF4-FFF2-40B4-BE49-F238E27FC236}">
                    <a16:creationId xmlns:a16="http://schemas.microsoft.com/office/drawing/2014/main" id="{AC609B14-CCC4-2907-3F98-FEA281004637}"/>
                  </a:ext>
                </a:extLst>
              </p:cNvPr>
              <p:cNvGrpSpPr/>
              <p:nvPr/>
            </p:nvGrpSpPr>
            <p:grpSpPr>
              <a:xfrm>
                <a:off x="5810470" y="5626350"/>
                <a:ext cx="488116" cy="747045"/>
                <a:chOff x="5810470" y="5626350"/>
                <a:chExt cx="488116" cy="747045"/>
              </a:xfrm>
            </p:grpSpPr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39B62416-C2A0-6DF6-587A-3E954135DB59}"/>
                    </a:ext>
                  </a:extLst>
                </p:cNvPr>
                <p:cNvSpPr/>
                <p:nvPr/>
              </p:nvSpPr>
              <p:spPr>
                <a:xfrm>
                  <a:off x="5810470" y="5744282"/>
                  <a:ext cx="488116" cy="629114"/>
                </a:xfrm>
                <a:custGeom>
                  <a:avLst/>
                  <a:gdLst>
                    <a:gd name="connsiteX0" fmla="*/ 217120 w 488116"/>
                    <a:gd name="connsiteY0" fmla="*/ 562335 h 629114"/>
                    <a:gd name="connsiteX1" fmla="*/ 225693 w 488116"/>
                    <a:gd name="connsiteY1" fmla="*/ 563277 h 629114"/>
                    <a:gd name="connsiteX2" fmla="*/ 251753 w 488116"/>
                    <a:gd name="connsiteY2" fmla="*/ 538932 h 629114"/>
                    <a:gd name="connsiteX3" fmla="*/ 271470 w 488116"/>
                    <a:gd name="connsiteY3" fmla="*/ 521529 h 629114"/>
                    <a:gd name="connsiteX4" fmla="*/ 270613 w 488116"/>
                    <a:gd name="connsiteY4" fmla="*/ 592939 h 629114"/>
                    <a:gd name="connsiteX5" fmla="*/ 369882 w 488116"/>
                    <a:gd name="connsiteY5" fmla="*/ 615570 h 629114"/>
                    <a:gd name="connsiteX6" fmla="*/ 484582 w 488116"/>
                    <a:gd name="connsiteY6" fmla="*/ 629114 h 629114"/>
                    <a:gd name="connsiteX7" fmla="*/ 486296 w 488116"/>
                    <a:gd name="connsiteY7" fmla="*/ 628429 h 629114"/>
                    <a:gd name="connsiteX8" fmla="*/ 487839 w 488116"/>
                    <a:gd name="connsiteY8" fmla="*/ 624914 h 629114"/>
                    <a:gd name="connsiteX9" fmla="*/ 465037 w 488116"/>
                    <a:gd name="connsiteY9" fmla="*/ 521958 h 629114"/>
                    <a:gd name="connsiteX10" fmla="*/ 445149 w 488116"/>
                    <a:gd name="connsiteY10" fmla="*/ 424660 h 629114"/>
                    <a:gd name="connsiteX11" fmla="*/ 408801 w 488116"/>
                    <a:gd name="connsiteY11" fmla="*/ 410515 h 629114"/>
                    <a:gd name="connsiteX12" fmla="*/ 344850 w 488116"/>
                    <a:gd name="connsiteY12" fmla="*/ 439319 h 629114"/>
                    <a:gd name="connsiteX13" fmla="*/ 411545 w 488116"/>
                    <a:gd name="connsiteY13" fmla="*/ 375883 h 629114"/>
                    <a:gd name="connsiteX14" fmla="*/ 413773 w 488116"/>
                    <a:gd name="connsiteY14" fmla="*/ 371340 h 629114"/>
                    <a:gd name="connsiteX15" fmla="*/ 379054 w 488116"/>
                    <a:gd name="connsiteY15" fmla="*/ 274984 h 629114"/>
                    <a:gd name="connsiteX16" fmla="*/ 357966 w 488116"/>
                    <a:gd name="connsiteY16" fmla="*/ 228779 h 629114"/>
                    <a:gd name="connsiteX17" fmla="*/ 346136 w 488116"/>
                    <a:gd name="connsiteY17" fmla="*/ 214120 h 629114"/>
                    <a:gd name="connsiteX18" fmla="*/ 272842 w 488116"/>
                    <a:gd name="connsiteY18" fmla="*/ 227664 h 629114"/>
                    <a:gd name="connsiteX19" fmla="*/ 221235 w 488116"/>
                    <a:gd name="connsiteY19" fmla="*/ 244980 h 629114"/>
                    <a:gd name="connsiteX20" fmla="*/ 322219 w 488116"/>
                    <a:gd name="connsiteY20" fmla="*/ 181201 h 629114"/>
                    <a:gd name="connsiteX21" fmla="*/ 324791 w 488116"/>
                    <a:gd name="connsiteY21" fmla="*/ 175886 h 629114"/>
                    <a:gd name="connsiteX22" fmla="*/ 248238 w 488116"/>
                    <a:gd name="connsiteY22" fmla="*/ 40612 h 629114"/>
                    <a:gd name="connsiteX23" fmla="*/ 227664 w 488116"/>
                    <a:gd name="connsiteY23" fmla="*/ 32040 h 629114"/>
                    <a:gd name="connsiteX24" fmla="*/ 183602 w 488116"/>
                    <a:gd name="connsiteY24" fmla="*/ 21410 h 629114"/>
                    <a:gd name="connsiteX25" fmla="*/ 98905 w 488116"/>
                    <a:gd name="connsiteY25" fmla="*/ 750 h 629114"/>
                    <a:gd name="connsiteX26" fmla="*/ 94619 w 488116"/>
                    <a:gd name="connsiteY26" fmla="*/ 922 h 629114"/>
                    <a:gd name="connsiteX27" fmla="*/ 29296 w 488116"/>
                    <a:gd name="connsiteY27" fmla="*/ 76445 h 629114"/>
                    <a:gd name="connsiteX28" fmla="*/ 407 w 488116"/>
                    <a:gd name="connsiteY28" fmla="*/ 147168 h 629114"/>
                    <a:gd name="connsiteX29" fmla="*/ 18752 w 488116"/>
                    <a:gd name="connsiteY29" fmla="*/ 248410 h 629114"/>
                    <a:gd name="connsiteX30" fmla="*/ 45499 w 488116"/>
                    <a:gd name="connsiteY30" fmla="*/ 343050 h 629114"/>
                    <a:gd name="connsiteX31" fmla="*/ 51585 w 488116"/>
                    <a:gd name="connsiteY31" fmla="*/ 347936 h 629114"/>
                    <a:gd name="connsiteX32" fmla="*/ 52528 w 488116"/>
                    <a:gd name="connsiteY32" fmla="*/ 347251 h 629114"/>
                    <a:gd name="connsiteX33" fmla="*/ 102420 w 488116"/>
                    <a:gd name="connsiteY33" fmla="*/ 319990 h 629114"/>
                    <a:gd name="connsiteX34" fmla="*/ 143740 w 488116"/>
                    <a:gd name="connsiteY34" fmla="*/ 301988 h 629114"/>
                    <a:gd name="connsiteX35" fmla="*/ 110221 w 488116"/>
                    <a:gd name="connsiteY35" fmla="*/ 332249 h 629114"/>
                    <a:gd name="connsiteX36" fmla="*/ 74731 w 488116"/>
                    <a:gd name="connsiteY36" fmla="*/ 376397 h 629114"/>
                    <a:gd name="connsiteX37" fmla="*/ 71559 w 488116"/>
                    <a:gd name="connsiteY37" fmla="*/ 385313 h 629114"/>
                    <a:gd name="connsiteX38" fmla="*/ 180687 w 488116"/>
                    <a:gd name="connsiteY38" fmla="*/ 530102 h 629114"/>
                    <a:gd name="connsiteX39" fmla="*/ 217120 w 488116"/>
                    <a:gd name="connsiteY39" fmla="*/ 562335 h 62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488116" h="629114">
                      <a:moveTo>
                        <a:pt x="217120" y="562335"/>
                      </a:moveTo>
                      <a:cubicBezTo>
                        <a:pt x="219520" y="564221"/>
                        <a:pt x="223035" y="564820"/>
                        <a:pt x="225693" y="563277"/>
                      </a:cubicBezTo>
                      <a:cubicBezTo>
                        <a:pt x="235894" y="557362"/>
                        <a:pt x="243952" y="547504"/>
                        <a:pt x="251753" y="538932"/>
                      </a:cubicBezTo>
                      <a:cubicBezTo>
                        <a:pt x="257840" y="532245"/>
                        <a:pt x="264612" y="526930"/>
                        <a:pt x="271470" y="521529"/>
                      </a:cubicBezTo>
                      <a:cubicBezTo>
                        <a:pt x="255868" y="546818"/>
                        <a:pt x="237351" y="580166"/>
                        <a:pt x="270613" y="592939"/>
                      </a:cubicBezTo>
                      <a:cubicBezTo>
                        <a:pt x="301388" y="604683"/>
                        <a:pt x="337478" y="610255"/>
                        <a:pt x="369882" y="615570"/>
                      </a:cubicBezTo>
                      <a:cubicBezTo>
                        <a:pt x="407515" y="621828"/>
                        <a:pt x="446349" y="629029"/>
                        <a:pt x="484582" y="629114"/>
                      </a:cubicBezTo>
                      <a:cubicBezTo>
                        <a:pt x="485354" y="629114"/>
                        <a:pt x="485868" y="628857"/>
                        <a:pt x="486296" y="628429"/>
                      </a:cubicBezTo>
                      <a:cubicBezTo>
                        <a:pt x="487668" y="628000"/>
                        <a:pt x="488611" y="626714"/>
                        <a:pt x="487839" y="624914"/>
                      </a:cubicBezTo>
                      <a:cubicBezTo>
                        <a:pt x="474638" y="592167"/>
                        <a:pt x="471295" y="556420"/>
                        <a:pt x="465037" y="521958"/>
                      </a:cubicBezTo>
                      <a:cubicBezTo>
                        <a:pt x="459122" y="489383"/>
                        <a:pt x="452778" y="456893"/>
                        <a:pt x="445149" y="424660"/>
                      </a:cubicBezTo>
                      <a:cubicBezTo>
                        <a:pt x="440348" y="404258"/>
                        <a:pt x="428261" y="405886"/>
                        <a:pt x="408801" y="410515"/>
                      </a:cubicBezTo>
                      <a:cubicBezTo>
                        <a:pt x="386256" y="415916"/>
                        <a:pt x="363796" y="425603"/>
                        <a:pt x="344850" y="439319"/>
                      </a:cubicBezTo>
                      <a:cubicBezTo>
                        <a:pt x="355994" y="412059"/>
                        <a:pt x="385913" y="384113"/>
                        <a:pt x="411545" y="375883"/>
                      </a:cubicBezTo>
                      <a:cubicBezTo>
                        <a:pt x="413430" y="375283"/>
                        <a:pt x="414288" y="373139"/>
                        <a:pt x="413773" y="371340"/>
                      </a:cubicBezTo>
                      <a:cubicBezTo>
                        <a:pt x="403829" y="338678"/>
                        <a:pt x="391999" y="306532"/>
                        <a:pt x="379054" y="274984"/>
                      </a:cubicBezTo>
                      <a:cubicBezTo>
                        <a:pt x="372625" y="259297"/>
                        <a:pt x="364138" y="244552"/>
                        <a:pt x="357966" y="228779"/>
                      </a:cubicBezTo>
                      <a:cubicBezTo>
                        <a:pt x="356166" y="224149"/>
                        <a:pt x="352308" y="214806"/>
                        <a:pt x="346136" y="214120"/>
                      </a:cubicBezTo>
                      <a:cubicBezTo>
                        <a:pt x="321276" y="211462"/>
                        <a:pt x="295644" y="218920"/>
                        <a:pt x="272842" y="227664"/>
                      </a:cubicBezTo>
                      <a:cubicBezTo>
                        <a:pt x="255697" y="234265"/>
                        <a:pt x="237351" y="236837"/>
                        <a:pt x="221235" y="244980"/>
                      </a:cubicBezTo>
                      <a:cubicBezTo>
                        <a:pt x="246438" y="215063"/>
                        <a:pt x="285871" y="190460"/>
                        <a:pt x="322219" y="181201"/>
                      </a:cubicBezTo>
                      <a:cubicBezTo>
                        <a:pt x="324362" y="180601"/>
                        <a:pt x="325476" y="177944"/>
                        <a:pt x="324791" y="175886"/>
                      </a:cubicBezTo>
                      <a:cubicBezTo>
                        <a:pt x="308331" y="129166"/>
                        <a:pt x="284414" y="75503"/>
                        <a:pt x="248238" y="40612"/>
                      </a:cubicBezTo>
                      <a:cubicBezTo>
                        <a:pt x="243009" y="35554"/>
                        <a:pt x="234436" y="33840"/>
                        <a:pt x="227664" y="32040"/>
                      </a:cubicBezTo>
                      <a:cubicBezTo>
                        <a:pt x="213091" y="28096"/>
                        <a:pt x="198261" y="25182"/>
                        <a:pt x="183602" y="21410"/>
                      </a:cubicBezTo>
                      <a:cubicBezTo>
                        <a:pt x="155484" y="14123"/>
                        <a:pt x="126766" y="8722"/>
                        <a:pt x="98905" y="750"/>
                      </a:cubicBezTo>
                      <a:cubicBezTo>
                        <a:pt x="97705" y="-193"/>
                        <a:pt x="96077" y="-364"/>
                        <a:pt x="94619" y="922"/>
                      </a:cubicBezTo>
                      <a:cubicBezTo>
                        <a:pt x="68816" y="22439"/>
                        <a:pt x="50642" y="50728"/>
                        <a:pt x="29296" y="76445"/>
                      </a:cubicBezTo>
                      <a:cubicBezTo>
                        <a:pt x="11380" y="98048"/>
                        <a:pt x="-2593" y="118193"/>
                        <a:pt x="407" y="147168"/>
                      </a:cubicBezTo>
                      <a:cubicBezTo>
                        <a:pt x="3922" y="181116"/>
                        <a:pt x="11723" y="215063"/>
                        <a:pt x="18752" y="248410"/>
                      </a:cubicBezTo>
                      <a:cubicBezTo>
                        <a:pt x="25439" y="279785"/>
                        <a:pt x="29897" y="314590"/>
                        <a:pt x="45499" y="343050"/>
                      </a:cubicBezTo>
                      <a:cubicBezTo>
                        <a:pt x="47470" y="347679"/>
                        <a:pt x="48156" y="350594"/>
                        <a:pt x="51585" y="347936"/>
                      </a:cubicBezTo>
                      <a:cubicBezTo>
                        <a:pt x="51928" y="347765"/>
                        <a:pt x="52271" y="347508"/>
                        <a:pt x="52528" y="347251"/>
                      </a:cubicBezTo>
                      <a:cubicBezTo>
                        <a:pt x="67787" y="335506"/>
                        <a:pt x="85446" y="328906"/>
                        <a:pt x="102420" y="319990"/>
                      </a:cubicBezTo>
                      <a:cubicBezTo>
                        <a:pt x="113650" y="314075"/>
                        <a:pt x="129509" y="302159"/>
                        <a:pt x="143740" y="301988"/>
                      </a:cubicBezTo>
                      <a:cubicBezTo>
                        <a:pt x="131824" y="311503"/>
                        <a:pt x="120937" y="320247"/>
                        <a:pt x="110221" y="332249"/>
                      </a:cubicBezTo>
                      <a:cubicBezTo>
                        <a:pt x="97105" y="346908"/>
                        <a:pt x="85275" y="359852"/>
                        <a:pt x="74731" y="376397"/>
                      </a:cubicBezTo>
                      <a:cubicBezTo>
                        <a:pt x="72416" y="379483"/>
                        <a:pt x="70016" y="381198"/>
                        <a:pt x="71559" y="385313"/>
                      </a:cubicBezTo>
                      <a:cubicBezTo>
                        <a:pt x="93933" y="441891"/>
                        <a:pt x="138425" y="487239"/>
                        <a:pt x="180687" y="530102"/>
                      </a:cubicBezTo>
                      <a:cubicBezTo>
                        <a:pt x="192003" y="541675"/>
                        <a:pt x="204518" y="552219"/>
                        <a:pt x="217120" y="56233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6FC98BB4-B3D3-D21D-1847-FFF79A2283B5}"/>
                    </a:ext>
                  </a:extLst>
                </p:cNvPr>
                <p:cNvSpPr/>
                <p:nvPr/>
              </p:nvSpPr>
              <p:spPr>
                <a:xfrm>
                  <a:off x="5936095" y="5890395"/>
                  <a:ext cx="70626" cy="22023"/>
                </a:xfrm>
                <a:custGeom>
                  <a:avLst/>
                  <a:gdLst>
                    <a:gd name="connsiteX0" fmla="*/ 3114 w 70626"/>
                    <a:gd name="connsiteY0" fmla="*/ 7656 h 22023"/>
                    <a:gd name="connsiteX1" fmla="*/ 34317 w 70626"/>
                    <a:gd name="connsiteY1" fmla="*/ 12199 h 22023"/>
                    <a:gd name="connsiteX2" fmla="*/ 67578 w 70626"/>
                    <a:gd name="connsiteY2" fmla="*/ 21886 h 22023"/>
                    <a:gd name="connsiteX3" fmla="*/ 69893 w 70626"/>
                    <a:gd name="connsiteY3" fmla="*/ 18286 h 22023"/>
                    <a:gd name="connsiteX4" fmla="*/ 4485 w 70626"/>
                    <a:gd name="connsiteY4" fmla="*/ 26 h 22023"/>
                    <a:gd name="connsiteX5" fmla="*/ 3114 w 70626"/>
                    <a:gd name="connsiteY5" fmla="*/ 7656 h 2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626" h="22023">
                      <a:moveTo>
                        <a:pt x="3114" y="7656"/>
                      </a:moveTo>
                      <a:cubicBezTo>
                        <a:pt x="13400" y="9713"/>
                        <a:pt x="23945" y="10484"/>
                        <a:pt x="34317" y="12199"/>
                      </a:cubicBezTo>
                      <a:cubicBezTo>
                        <a:pt x="45976" y="14085"/>
                        <a:pt x="56520" y="17942"/>
                        <a:pt x="67578" y="21886"/>
                      </a:cubicBezTo>
                      <a:cubicBezTo>
                        <a:pt x="69893" y="22658"/>
                        <a:pt x="71694" y="20000"/>
                        <a:pt x="69893" y="18286"/>
                      </a:cubicBezTo>
                      <a:cubicBezTo>
                        <a:pt x="54034" y="3026"/>
                        <a:pt x="25145" y="1912"/>
                        <a:pt x="4485" y="26"/>
                      </a:cubicBezTo>
                      <a:cubicBezTo>
                        <a:pt x="-487" y="-488"/>
                        <a:pt x="-1859" y="6713"/>
                        <a:pt x="3114" y="765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1EB97C9C-5760-971F-B617-E81F1A604087}"/>
                    </a:ext>
                  </a:extLst>
                </p:cNvPr>
                <p:cNvSpPr/>
                <p:nvPr/>
              </p:nvSpPr>
              <p:spPr>
                <a:xfrm>
                  <a:off x="5930742" y="5868597"/>
                  <a:ext cx="74721" cy="17373"/>
                </a:xfrm>
                <a:custGeom>
                  <a:avLst/>
                  <a:gdLst>
                    <a:gd name="connsiteX0" fmla="*/ 2637 w 74721"/>
                    <a:gd name="connsiteY0" fmla="*/ 6565 h 17373"/>
                    <a:gd name="connsiteX1" fmla="*/ 37612 w 74721"/>
                    <a:gd name="connsiteY1" fmla="*/ 10766 h 17373"/>
                    <a:gd name="connsiteX2" fmla="*/ 72074 w 74721"/>
                    <a:gd name="connsiteY2" fmla="*/ 17367 h 17373"/>
                    <a:gd name="connsiteX3" fmla="*/ 73445 w 74721"/>
                    <a:gd name="connsiteY3" fmla="*/ 13080 h 17373"/>
                    <a:gd name="connsiteX4" fmla="*/ 2893 w 74721"/>
                    <a:gd name="connsiteY4" fmla="*/ 51 h 17373"/>
                    <a:gd name="connsiteX5" fmla="*/ 2637 w 74721"/>
                    <a:gd name="connsiteY5" fmla="*/ 6565 h 17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721" h="17373">
                      <a:moveTo>
                        <a:pt x="2637" y="6565"/>
                      </a:moveTo>
                      <a:cubicBezTo>
                        <a:pt x="13695" y="9823"/>
                        <a:pt x="26125" y="9480"/>
                        <a:pt x="37612" y="10766"/>
                      </a:cubicBezTo>
                      <a:cubicBezTo>
                        <a:pt x="49270" y="12052"/>
                        <a:pt x="60415" y="16424"/>
                        <a:pt x="72074" y="17367"/>
                      </a:cubicBezTo>
                      <a:cubicBezTo>
                        <a:pt x="74559" y="17538"/>
                        <a:pt x="75845" y="14195"/>
                        <a:pt x="73445" y="13080"/>
                      </a:cubicBezTo>
                      <a:cubicBezTo>
                        <a:pt x="52443" y="2879"/>
                        <a:pt x="26039" y="-464"/>
                        <a:pt x="2893" y="51"/>
                      </a:cubicBezTo>
                      <a:cubicBezTo>
                        <a:pt x="-1135" y="136"/>
                        <a:pt x="-707" y="5622"/>
                        <a:pt x="2637" y="656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25E96873-E2E1-DF5D-1EAB-C81A86759E29}"/>
                    </a:ext>
                  </a:extLst>
                </p:cNvPr>
                <p:cNvSpPr/>
                <p:nvPr/>
              </p:nvSpPr>
              <p:spPr>
                <a:xfrm>
                  <a:off x="5923989" y="5843432"/>
                  <a:ext cx="74581" cy="17791"/>
                </a:xfrm>
                <a:custGeom>
                  <a:avLst/>
                  <a:gdLst>
                    <a:gd name="connsiteX0" fmla="*/ 2875 w 74581"/>
                    <a:gd name="connsiteY0" fmla="*/ 7042 h 17791"/>
                    <a:gd name="connsiteX1" fmla="*/ 35536 w 74581"/>
                    <a:gd name="connsiteY1" fmla="*/ 10814 h 17791"/>
                    <a:gd name="connsiteX2" fmla="*/ 71798 w 74581"/>
                    <a:gd name="connsiteY2" fmla="*/ 17757 h 17791"/>
                    <a:gd name="connsiteX3" fmla="*/ 73255 w 74581"/>
                    <a:gd name="connsiteY3" fmla="*/ 13128 h 17791"/>
                    <a:gd name="connsiteX4" fmla="*/ 4075 w 74581"/>
                    <a:gd name="connsiteY4" fmla="*/ 13 h 17791"/>
                    <a:gd name="connsiteX5" fmla="*/ 2875 w 74581"/>
                    <a:gd name="connsiteY5" fmla="*/ 7042 h 17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581" h="17791">
                      <a:moveTo>
                        <a:pt x="2875" y="7042"/>
                      </a:moveTo>
                      <a:cubicBezTo>
                        <a:pt x="13676" y="8756"/>
                        <a:pt x="24649" y="9442"/>
                        <a:pt x="35536" y="10814"/>
                      </a:cubicBezTo>
                      <a:cubicBezTo>
                        <a:pt x="47881" y="12357"/>
                        <a:pt x="59625" y="16043"/>
                        <a:pt x="71798" y="17757"/>
                      </a:cubicBezTo>
                      <a:cubicBezTo>
                        <a:pt x="74713" y="18186"/>
                        <a:pt x="75570" y="14500"/>
                        <a:pt x="73255" y="13128"/>
                      </a:cubicBezTo>
                      <a:cubicBezTo>
                        <a:pt x="54052" y="1642"/>
                        <a:pt x="25849" y="1556"/>
                        <a:pt x="4075" y="13"/>
                      </a:cubicBezTo>
                      <a:cubicBezTo>
                        <a:pt x="-383" y="-330"/>
                        <a:pt x="-1755" y="6356"/>
                        <a:pt x="2875" y="704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8B3FC920-0F2C-FB16-279A-0C880037D52C}"/>
                    </a:ext>
                  </a:extLst>
                </p:cNvPr>
                <p:cNvSpPr/>
                <p:nvPr/>
              </p:nvSpPr>
              <p:spPr>
                <a:xfrm>
                  <a:off x="6039598" y="6112588"/>
                  <a:ext cx="54954" cy="11964"/>
                </a:xfrm>
                <a:custGeom>
                  <a:avLst/>
                  <a:gdLst>
                    <a:gd name="connsiteX0" fmla="*/ 2652 w 54954"/>
                    <a:gd name="connsiteY0" fmla="*/ 8005 h 11964"/>
                    <a:gd name="connsiteX1" fmla="*/ 24426 w 54954"/>
                    <a:gd name="connsiteY1" fmla="*/ 8005 h 11964"/>
                    <a:gd name="connsiteX2" fmla="*/ 52201 w 54954"/>
                    <a:gd name="connsiteY2" fmla="*/ 11948 h 11964"/>
                    <a:gd name="connsiteX3" fmla="*/ 54087 w 54954"/>
                    <a:gd name="connsiteY3" fmla="*/ 7919 h 11964"/>
                    <a:gd name="connsiteX4" fmla="*/ 30255 w 54954"/>
                    <a:gd name="connsiteY4" fmla="*/ 890 h 11964"/>
                    <a:gd name="connsiteX5" fmla="*/ 2137 w 54954"/>
                    <a:gd name="connsiteY5" fmla="*/ 1747 h 11964"/>
                    <a:gd name="connsiteX6" fmla="*/ 2652 w 54954"/>
                    <a:gd name="connsiteY6" fmla="*/ 8005 h 1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954" h="11964">
                      <a:moveTo>
                        <a:pt x="2652" y="8005"/>
                      </a:moveTo>
                      <a:cubicBezTo>
                        <a:pt x="9767" y="9033"/>
                        <a:pt x="17225" y="7834"/>
                        <a:pt x="24426" y="8005"/>
                      </a:cubicBezTo>
                      <a:cubicBezTo>
                        <a:pt x="33941" y="8262"/>
                        <a:pt x="42857" y="10748"/>
                        <a:pt x="52201" y="11948"/>
                      </a:cubicBezTo>
                      <a:cubicBezTo>
                        <a:pt x="54344" y="12205"/>
                        <a:pt x="56059" y="9377"/>
                        <a:pt x="54087" y="7919"/>
                      </a:cubicBezTo>
                      <a:cubicBezTo>
                        <a:pt x="47229" y="2776"/>
                        <a:pt x="38570" y="1747"/>
                        <a:pt x="30255" y="890"/>
                      </a:cubicBezTo>
                      <a:cubicBezTo>
                        <a:pt x="21425" y="-54"/>
                        <a:pt x="10710" y="-825"/>
                        <a:pt x="2137" y="1747"/>
                      </a:cubicBezTo>
                      <a:cubicBezTo>
                        <a:pt x="-1035" y="2604"/>
                        <a:pt x="-520" y="7576"/>
                        <a:pt x="2652" y="800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CE34D8C2-4B78-C725-57DC-5BFA8EBF308E}"/>
                    </a:ext>
                  </a:extLst>
                </p:cNvPr>
                <p:cNvSpPr/>
                <p:nvPr/>
              </p:nvSpPr>
              <p:spPr>
                <a:xfrm>
                  <a:off x="6027577" y="6093224"/>
                  <a:ext cx="64486" cy="10784"/>
                </a:xfrm>
                <a:custGeom>
                  <a:avLst/>
                  <a:gdLst>
                    <a:gd name="connsiteX0" fmla="*/ 4729 w 64486"/>
                    <a:gd name="connsiteY0" fmla="*/ 9795 h 10784"/>
                    <a:gd name="connsiteX1" fmla="*/ 31647 w 64486"/>
                    <a:gd name="connsiteY1" fmla="*/ 8166 h 10784"/>
                    <a:gd name="connsiteX2" fmla="*/ 62165 w 64486"/>
                    <a:gd name="connsiteY2" fmla="*/ 10652 h 10784"/>
                    <a:gd name="connsiteX3" fmla="*/ 63022 w 64486"/>
                    <a:gd name="connsiteY3" fmla="*/ 5851 h 10784"/>
                    <a:gd name="connsiteX4" fmla="*/ 29504 w 64486"/>
                    <a:gd name="connsiteY4" fmla="*/ 536 h 10784"/>
                    <a:gd name="connsiteX5" fmla="*/ 1643 w 64486"/>
                    <a:gd name="connsiteY5" fmla="*/ 3537 h 10784"/>
                    <a:gd name="connsiteX6" fmla="*/ 4729 w 64486"/>
                    <a:gd name="connsiteY6" fmla="*/ 9795 h 1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486" h="10784">
                      <a:moveTo>
                        <a:pt x="4729" y="9795"/>
                      </a:moveTo>
                      <a:cubicBezTo>
                        <a:pt x="13816" y="7309"/>
                        <a:pt x="22302" y="7738"/>
                        <a:pt x="31647" y="8166"/>
                      </a:cubicBezTo>
                      <a:cubicBezTo>
                        <a:pt x="41762" y="8595"/>
                        <a:pt x="52135" y="11424"/>
                        <a:pt x="62165" y="10652"/>
                      </a:cubicBezTo>
                      <a:cubicBezTo>
                        <a:pt x="64565" y="10481"/>
                        <a:pt x="65508" y="6709"/>
                        <a:pt x="63022" y="5851"/>
                      </a:cubicBezTo>
                      <a:cubicBezTo>
                        <a:pt x="52220" y="2080"/>
                        <a:pt x="40819" y="1308"/>
                        <a:pt x="29504" y="536"/>
                      </a:cubicBezTo>
                      <a:cubicBezTo>
                        <a:pt x="20331" y="-63"/>
                        <a:pt x="9872" y="-1092"/>
                        <a:pt x="1643" y="3537"/>
                      </a:cubicBezTo>
                      <a:cubicBezTo>
                        <a:pt x="-2043" y="5594"/>
                        <a:pt x="1129" y="10738"/>
                        <a:pt x="4729" y="979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8629758D-4F14-AEE4-7D03-449858DC129D}"/>
                    </a:ext>
                  </a:extLst>
                </p:cNvPr>
                <p:cNvSpPr/>
                <p:nvPr/>
              </p:nvSpPr>
              <p:spPr>
                <a:xfrm>
                  <a:off x="6011387" y="6070708"/>
                  <a:ext cx="66611" cy="11299"/>
                </a:xfrm>
                <a:custGeom>
                  <a:avLst/>
                  <a:gdLst>
                    <a:gd name="connsiteX0" fmla="*/ 2745 w 66611"/>
                    <a:gd name="connsiteY0" fmla="*/ 11052 h 11299"/>
                    <a:gd name="connsiteX1" fmla="*/ 31720 w 66611"/>
                    <a:gd name="connsiteY1" fmla="*/ 7795 h 11299"/>
                    <a:gd name="connsiteX2" fmla="*/ 50580 w 66611"/>
                    <a:gd name="connsiteY2" fmla="*/ 7366 h 11299"/>
                    <a:gd name="connsiteX3" fmla="*/ 65067 w 66611"/>
                    <a:gd name="connsiteY3" fmla="*/ 7023 h 11299"/>
                    <a:gd name="connsiteX4" fmla="*/ 64724 w 66611"/>
                    <a:gd name="connsiteY4" fmla="*/ 2480 h 11299"/>
                    <a:gd name="connsiteX5" fmla="*/ 2231 w 66611"/>
                    <a:gd name="connsiteY5" fmla="*/ 4537 h 11299"/>
                    <a:gd name="connsiteX6" fmla="*/ 2745 w 66611"/>
                    <a:gd name="connsiteY6" fmla="*/ 11052 h 1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611" h="11299">
                      <a:moveTo>
                        <a:pt x="2745" y="11052"/>
                      </a:moveTo>
                      <a:cubicBezTo>
                        <a:pt x="12175" y="12252"/>
                        <a:pt x="22290" y="8737"/>
                        <a:pt x="31720" y="7795"/>
                      </a:cubicBezTo>
                      <a:cubicBezTo>
                        <a:pt x="37892" y="7194"/>
                        <a:pt x="44322" y="7280"/>
                        <a:pt x="50580" y="7366"/>
                      </a:cubicBezTo>
                      <a:cubicBezTo>
                        <a:pt x="55466" y="7452"/>
                        <a:pt x="60352" y="8480"/>
                        <a:pt x="65067" y="7023"/>
                      </a:cubicBezTo>
                      <a:cubicBezTo>
                        <a:pt x="67382" y="6337"/>
                        <a:pt x="66953" y="2822"/>
                        <a:pt x="64724" y="2480"/>
                      </a:cubicBezTo>
                      <a:cubicBezTo>
                        <a:pt x="44236" y="-1035"/>
                        <a:pt x="22462" y="-1206"/>
                        <a:pt x="2231" y="4537"/>
                      </a:cubicBezTo>
                      <a:cubicBezTo>
                        <a:pt x="-1027" y="5480"/>
                        <a:pt x="-598" y="10709"/>
                        <a:pt x="2745" y="1105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827B9AC2-1140-B884-0765-5C8F1265AD86}"/>
                    </a:ext>
                  </a:extLst>
                </p:cNvPr>
                <p:cNvSpPr/>
                <p:nvPr/>
              </p:nvSpPr>
              <p:spPr>
                <a:xfrm>
                  <a:off x="6172728" y="6274561"/>
                  <a:ext cx="43795" cy="9205"/>
                </a:xfrm>
                <a:custGeom>
                  <a:avLst/>
                  <a:gdLst>
                    <a:gd name="connsiteX0" fmla="*/ 2395 w 43795"/>
                    <a:gd name="connsiteY0" fmla="*/ 8739 h 9205"/>
                    <a:gd name="connsiteX1" fmla="*/ 10025 w 43795"/>
                    <a:gd name="connsiteY1" fmla="*/ 8224 h 9205"/>
                    <a:gd name="connsiteX2" fmla="*/ 21426 w 43795"/>
                    <a:gd name="connsiteY2" fmla="*/ 7538 h 9205"/>
                    <a:gd name="connsiteX3" fmla="*/ 41400 w 43795"/>
                    <a:gd name="connsiteY3" fmla="*/ 9167 h 9205"/>
                    <a:gd name="connsiteX4" fmla="*/ 42858 w 43795"/>
                    <a:gd name="connsiteY4" fmla="*/ 4623 h 9205"/>
                    <a:gd name="connsiteX5" fmla="*/ 22798 w 43795"/>
                    <a:gd name="connsiteY5" fmla="*/ 251 h 9205"/>
                    <a:gd name="connsiteX6" fmla="*/ 1195 w 43795"/>
                    <a:gd name="connsiteY6" fmla="*/ 3252 h 9205"/>
                    <a:gd name="connsiteX7" fmla="*/ 2395 w 43795"/>
                    <a:gd name="connsiteY7" fmla="*/ 8739 h 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795" h="9205">
                      <a:moveTo>
                        <a:pt x="2395" y="8739"/>
                      </a:moveTo>
                      <a:cubicBezTo>
                        <a:pt x="5053" y="9339"/>
                        <a:pt x="7367" y="8567"/>
                        <a:pt x="10025" y="8224"/>
                      </a:cubicBezTo>
                      <a:cubicBezTo>
                        <a:pt x="13797" y="7710"/>
                        <a:pt x="17654" y="7624"/>
                        <a:pt x="21426" y="7538"/>
                      </a:cubicBezTo>
                      <a:cubicBezTo>
                        <a:pt x="28113" y="7453"/>
                        <a:pt x="34799" y="9510"/>
                        <a:pt x="41400" y="9167"/>
                      </a:cubicBezTo>
                      <a:cubicBezTo>
                        <a:pt x="43544" y="8996"/>
                        <a:pt x="44743" y="5995"/>
                        <a:pt x="42858" y="4623"/>
                      </a:cubicBezTo>
                      <a:cubicBezTo>
                        <a:pt x="37285" y="680"/>
                        <a:pt x="29399" y="423"/>
                        <a:pt x="22798" y="251"/>
                      </a:cubicBezTo>
                      <a:cubicBezTo>
                        <a:pt x="16540" y="-5"/>
                        <a:pt x="6339" y="-863"/>
                        <a:pt x="1195" y="3252"/>
                      </a:cubicBezTo>
                      <a:cubicBezTo>
                        <a:pt x="-777" y="4881"/>
                        <a:pt x="-262" y="8139"/>
                        <a:pt x="2395" y="873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DEE92463-44C9-776D-5F82-C83D3F2726DE}"/>
                    </a:ext>
                  </a:extLst>
                </p:cNvPr>
                <p:cNvSpPr/>
                <p:nvPr/>
              </p:nvSpPr>
              <p:spPr>
                <a:xfrm>
                  <a:off x="6154005" y="6254523"/>
                  <a:ext cx="49843" cy="9452"/>
                </a:xfrm>
                <a:custGeom>
                  <a:avLst/>
                  <a:gdLst>
                    <a:gd name="connsiteX0" fmla="*/ 2601 w 49843"/>
                    <a:gd name="connsiteY0" fmla="*/ 8631 h 9452"/>
                    <a:gd name="connsiteX1" fmla="*/ 23347 w 49843"/>
                    <a:gd name="connsiteY1" fmla="*/ 8031 h 9452"/>
                    <a:gd name="connsiteX2" fmla="*/ 47693 w 49843"/>
                    <a:gd name="connsiteY2" fmla="*/ 7945 h 9452"/>
                    <a:gd name="connsiteX3" fmla="*/ 48464 w 49843"/>
                    <a:gd name="connsiteY3" fmla="*/ 3316 h 9452"/>
                    <a:gd name="connsiteX4" fmla="*/ 27033 w 49843"/>
                    <a:gd name="connsiteY4" fmla="*/ 58 h 9452"/>
                    <a:gd name="connsiteX5" fmla="*/ 2001 w 49843"/>
                    <a:gd name="connsiteY5" fmla="*/ 2373 h 9452"/>
                    <a:gd name="connsiteX6" fmla="*/ 2601 w 49843"/>
                    <a:gd name="connsiteY6" fmla="*/ 8631 h 9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843" h="9452">
                      <a:moveTo>
                        <a:pt x="2601" y="8631"/>
                      </a:moveTo>
                      <a:cubicBezTo>
                        <a:pt x="8773" y="10603"/>
                        <a:pt x="16917" y="8460"/>
                        <a:pt x="23347" y="8031"/>
                      </a:cubicBezTo>
                      <a:cubicBezTo>
                        <a:pt x="31319" y="7602"/>
                        <a:pt x="39892" y="9317"/>
                        <a:pt x="47693" y="7945"/>
                      </a:cubicBezTo>
                      <a:cubicBezTo>
                        <a:pt x="50179" y="7516"/>
                        <a:pt x="50607" y="4688"/>
                        <a:pt x="48464" y="3316"/>
                      </a:cubicBezTo>
                      <a:cubicBezTo>
                        <a:pt x="42463" y="-456"/>
                        <a:pt x="33977" y="-27"/>
                        <a:pt x="27033" y="58"/>
                      </a:cubicBezTo>
                      <a:cubicBezTo>
                        <a:pt x="19489" y="144"/>
                        <a:pt x="8945" y="-627"/>
                        <a:pt x="2001" y="2373"/>
                      </a:cubicBezTo>
                      <a:cubicBezTo>
                        <a:pt x="-999" y="3830"/>
                        <a:pt x="-485" y="7688"/>
                        <a:pt x="2601" y="863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F1D5F5E3-BEE5-918A-FF9B-15FCF7EA2D74}"/>
                    </a:ext>
                  </a:extLst>
                </p:cNvPr>
                <p:cNvSpPr/>
                <p:nvPr/>
              </p:nvSpPr>
              <p:spPr>
                <a:xfrm>
                  <a:off x="6154922" y="6263684"/>
                  <a:ext cx="15334" cy="45670"/>
                </a:xfrm>
                <a:custGeom>
                  <a:avLst/>
                  <a:gdLst>
                    <a:gd name="connsiteX0" fmla="*/ 15230 w 15334"/>
                    <a:gd name="connsiteY0" fmla="*/ 42075 h 45670"/>
                    <a:gd name="connsiteX1" fmla="*/ 9743 w 15334"/>
                    <a:gd name="connsiteY1" fmla="*/ 24672 h 45670"/>
                    <a:gd name="connsiteX2" fmla="*/ 7600 w 15334"/>
                    <a:gd name="connsiteY2" fmla="*/ 3327 h 45670"/>
                    <a:gd name="connsiteX3" fmla="*/ 228 w 15334"/>
                    <a:gd name="connsiteY3" fmla="*/ 2984 h 45670"/>
                    <a:gd name="connsiteX4" fmla="*/ 10258 w 15334"/>
                    <a:gd name="connsiteY4" fmla="*/ 44561 h 45670"/>
                    <a:gd name="connsiteX5" fmla="*/ 15230 w 15334"/>
                    <a:gd name="connsiteY5" fmla="*/ 42075 h 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34" h="45670">
                      <a:moveTo>
                        <a:pt x="15230" y="42075"/>
                      </a:moveTo>
                      <a:cubicBezTo>
                        <a:pt x="13772" y="36160"/>
                        <a:pt x="11286" y="30587"/>
                        <a:pt x="9743" y="24672"/>
                      </a:cubicBezTo>
                      <a:cubicBezTo>
                        <a:pt x="7943" y="17643"/>
                        <a:pt x="7514" y="10528"/>
                        <a:pt x="7600" y="3327"/>
                      </a:cubicBezTo>
                      <a:cubicBezTo>
                        <a:pt x="7600" y="-874"/>
                        <a:pt x="656" y="-1216"/>
                        <a:pt x="228" y="2984"/>
                      </a:cubicBezTo>
                      <a:cubicBezTo>
                        <a:pt x="-887" y="15843"/>
                        <a:pt x="2028" y="34274"/>
                        <a:pt x="10258" y="44561"/>
                      </a:cubicBezTo>
                      <a:cubicBezTo>
                        <a:pt x="12315" y="46961"/>
                        <a:pt x="16001" y="45161"/>
                        <a:pt x="15230" y="4207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9A96C3F0-3E13-9C1A-AB13-3DA52513CD33}"/>
                    </a:ext>
                  </a:extLst>
                </p:cNvPr>
                <p:cNvSpPr/>
                <p:nvPr/>
              </p:nvSpPr>
              <p:spPr>
                <a:xfrm>
                  <a:off x="6135620" y="6246571"/>
                  <a:ext cx="9112" cy="59844"/>
                </a:xfrm>
                <a:custGeom>
                  <a:avLst/>
                  <a:gdLst>
                    <a:gd name="connsiteX0" fmla="*/ 8814 w 9112"/>
                    <a:gd name="connsiteY0" fmla="*/ 57816 h 59844"/>
                    <a:gd name="connsiteX1" fmla="*/ 7871 w 9112"/>
                    <a:gd name="connsiteY1" fmla="*/ 31498 h 59844"/>
                    <a:gd name="connsiteX2" fmla="*/ 6756 w 9112"/>
                    <a:gd name="connsiteY2" fmla="*/ 2609 h 59844"/>
                    <a:gd name="connsiteX3" fmla="*/ 927 w 9112"/>
                    <a:gd name="connsiteY3" fmla="*/ 2352 h 59844"/>
                    <a:gd name="connsiteX4" fmla="*/ 927 w 9112"/>
                    <a:gd name="connsiteY4" fmla="*/ 29184 h 59844"/>
                    <a:gd name="connsiteX5" fmla="*/ 4013 w 9112"/>
                    <a:gd name="connsiteY5" fmla="*/ 58244 h 59844"/>
                    <a:gd name="connsiteX6" fmla="*/ 8814 w 9112"/>
                    <a:gd name="connsiteY6" fmla="*/ 57816 h 59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12" h="59844">
                      <a:moveTo>
                        <a:pt x="8814" y="57816"/>
                      </a:moveTo>
                      <a:cubicBezTo>
                        <a:pt x="9671" y="49072"/>
                        <a:pt x="8471" y="40242"/>
                        <a:pt x="7871" y="31498"/>
                      </a:cubicBezTo>
                      <a:cubicBezTo>
                        <a:pt x="7271" y="21983"/>
                        <a:pt x="8128" y="12039"/>
                        <a:pt x="6756" y="2609"/>
                      </a:cubicBezTo>
                      <a:cubicBezTo>
                        <a:pt x="6242" y="-649"/>
                        <a:pt x="1699" y="-991"/>
                        <a:pt x="927" y="2352"/>
                      </a:cubicBezTo>
                      <a:cubicBezTo>
                        <a:pt x="-873" y="10925"/>
                        <a:pt x="413" y="20440"/>
                        <a:pt x="927" y="29184"/>
                      </a:cubicBezTo>
                      <a:cubicBezTo>
                        <a:pt x="1527" y="38785"/>
                        <a:pt x="1870" y="48815"/>
                        <a:pt x="4013" y="58244"/>
                      </a:cubicBezTo>
                      <a:cubicBezTo>
                        <a:pt x="4528" y="60645"/>
                        <a:pt x="8557" y="60216"/>
                        <a:pt x="8814" y="5781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CDABAE08-65A5-CFCB-1E02-0C3AF3C769AF}"/>
                    </a:ext>
                  </a:extLst>
                </p:cNvPr>
                <p:cNvSpPr/>
                <p:nvPr/>
              </p:nvSpPr>
              <p:spPr>
                <a:xfrm>
                  <a:off x="6112703" y="6223720"/>
                  <a:ext cx="11181" cy="72045"/>
                </a:xfrm>
                <a:custGeom>
                  <a:avLst/>
                  <a:gdLst>
                    <a:gd name="connsiteX0" fmla="*/ 9614 w 11181"/>
                    <a:gd name="connsiteY0" fmla="*/ 69351 h 72045"/>
                    <a:gd name="connsiteX1" fmla="*/ 8071 w 11181"/>
                    <a:gd name="connsiteY1" fmla="*/ 35833 h 72045"/>
                    <a:gd name="connsiteX2" fmla="*/ 10557 w 11181"/>
                    <a:gd name="connsiteY2" fmla="*/ 3172 h 72045"/>
                    <a:gd name="connsiteX3" fmla="*/ 3527 w 11181"/>
                    <a:gd name="connsiteY3" fmla="*/ 2829 h 72045"/>
                    <a:gd name="connsiteX4" fmla="*/ 184 w 11181"/>
                    <a:gd name="connsiteY4" fmla="*/ 40291 h 72045"/>
                    <a:gd name="connsiteX5" fmla="*/ 5070 w 11181"/>
                    <a:gd name="connsiteY5" fmla="*/ 70980 h 72045"/>
                    <a:gd name="connsiteX6" fmla="*/ 9614 w 11181"/>
                    <a:gd name="connsiteY6" fmla="*/ 69351 h 7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81" h="72045">
                      <a:moveTo>
                        <a:pt x="9614" y="69351"/>
                      </a:moveTo>
                      <a:cubicBezTo>
                        <a:pt x="8242" y="57864"/>
                        <a:pt x="6956" y="47405"/>
                        <a:pt x="8071" y="35833"/>
                      </a:cubicBezTo>
                      <a:cubicBezTo>
                        <a:pt x="9014" y="25460"/>
                        <a:pt x="12614" y="13545"/>
                        <a:pt x="10557" y="3172"/>
                      </a:cubicBezTo>
                      <a:cubicBezTo>
                        <a:pt x="9786" y="-686"/>
                        <a:pt x="4470" y="-1286"/>
                        <a:pt x="3527" y="2829"/>
                      </a:cubicBezTo>
                      <a:cubicBezTo>
                        <a:pt x="784" y="14487"/>
                        <a:pt x="870" y="28289"/>
                        <a:pt x="184" y="40291"/>
                      </a:cubicBezTo>
                      <a:cubicBezTo>
                        <a:pt x="-330" y="50663"/>
                        <a:pt x="-73" y="61722"/>
                        <a:pt x="5070" y="70980"/>
                      </a:cubicBezTo>
                      <a:cubicBezTo>
                        <a:pt x="6271" y="73123"/>
                        <a:pt x="9871" y="71752"/>
                        <a:pt x="9614" y="6935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DF030060-397C-B9B7-88B4-F75D4C874D9E}"/>
                    </a:ext>
                  </a:extLst>
                </p:cNvPr>
                <p:cNvSpPr/>
                <p:nvPr/>
              </p:nvSpPr>
              <p:spPr>
                <a:xfrm>
                  <a:off x="6024870" y="6125537"/>
                  <a:ext cx="24023" cy="68900"/>
                </a:xfrm>
                <a:custGeom>
                  <a:avLst/>
                  <a:gdLst>
                    <a:gd name="connsiteX0" fmla="*/ 5549 w 24023"/>
                    <a:gd name="connsiteY0" fmla="*/ 66808 h 68900"/>
                    <a:gd name="connsiteX1" fmla="*/ 13093 w 24023"/>
                    <a:gd name="connsiteY1" fmla="*/ 33890 h 68900"/>
                    <a:gd name="connsiteX2" fmla="*/ 23894 w 24023"/>
                    <a:gd name="connsiteY2" fmla="*/ 4229 h 68900"/>
                    <a:gd name="connsiteX3" fmla="*/ 16865 w 24023"/>
                    <a:gd name="connsiteY3" fmla="*/ 2000 h 68900"/>
                    <a:gd name="connsiteX4" fmla="*/ 234 w 24023"/>
                    <a:gd name="connsiteY4" fmla="*/ 66551 h 68900"/>
                    <a:gd name="connsiteX5" fmla="*/ 5549 w 24023"/>
                    <a:gd name="connsiteY5" fmla="*/ 66808 h 6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023" h="68900">
                      <a:moveTo>
                        <a:pt x="5549" y="66808"/>
                      </a:moveTo>
                      <a:cubicBezTo>
                        <a:pt x="7692" y="55578"/>
                        <a:pt x="9407" y="44777"/>
                        <a:pt x="13093" y="33890"/>
                      </a:cubicBezTo>
                      <a:cubicBezTo>
                        <a:pt x="16436" y="23945"/>
                        <a:pt x="21065" y="14344"/>
                        <a:pt x="23894" y="4229"/>
                      </a:cubicBezTo>
                      <a:cubicBezTo>
                        <a:pt x="25009" y="114"/>
                        <a:pt x="18580" y="-1687"/>
                        <a:pt x="16865" y="2000"/>
                      </a:cubicBezTo>
                      <a:cubicBezTo>
                        <a:pt x="8207" y="20945"/>
                        <a:pt x="-1651" y="45291"/>
                        <a:pt x="234" y="66551"/>
                      </a:cubicBezTo>
                      <a:cubicBezTo>
                        <a:pt x="663" y="69551"/>
                        <a:pt x="5035" y="69723"/>
                        <a:pt x="5549" y="6680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50BE8D28-EDEC-C5D6-6FF8-9AFB5DEEB14D}"/>
                    </a:ext>
                  </a:extLst>
                </p:cNvPr>
                <p:cNvSpPr/>
                <p:nvPr/>
              </p:nvSpPr>
              <p:spPr>
                <a:xfrm>
                  <a:off x="6010960" y="6106706"/>
                  <a:ext cx="24004" cy="62144"/>
                </a:xfrm>
                <a:custGeom>
                  <a:avLst/>
                  <a:gdLst>
                    <a:gd name="connsiteX0" fmla="*/ 4457 w 24004"/>
                    <a:gd name="connsiteY0" fmla="*/ 60864 h 62144"/>
                    <a:gd name="connsiteX1" fmla="*/ 16459 w 24004"/>
                    <a:gd name="connsiteY1" fmla="*/ 29660 h 62144"/>
                    <a:gd name="connsiteX2" fmla="*/ 24003 w 24004"/>
                    <a:gd name="connsiteY2" fmla="*/ 3085 h 62144"/>
                    <a:gd name="connsiteX3" fmla="*/ 17402 w 24004"/>
                    <a:gd name="connsiteY3" fmla="*/ 1885 h 62144"/>
                    <a:gd name="connsiteX4" fmla="*/ 6772 w 24004"/>
                    <a:gd name="connsiteY4" fmla="*/ 33346 h 62144"/>
                    <a:gd name="connsiteX5" fmla="*/ 0 w 24004"/>
                    <a:gd name="connsiteY5" fmla="*/ 60093 h 62144"/>
                    <a:gd name="connsiteX6" fmla="*/ 4457 w 24004"/>
                    <a:gd name="connsiteY6" fmla="*/ 60864 h 62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004" h="62144">
                      <a:moveTo>
                        <a:pt x="4457" y="60864"/>
                      </a:moveTo>
                      <a:cubicBezTo>
                        <a:pt x="9258" y="50834"/>
                        <a:pt x="12430" y="39947"/>
                        <a:pt x="16459" y="29660"/>
                      </a:cubicBezTo>
                      <a:cubicBezTo>
                        <a:pt x="19802" y="21259"/>
                        <a:pt x="24089" y="12258"/>
                        <a:pt x="24003" y="3085"/>
                      </a:cubicBezTo>
                      <a:cubicBezTo>
                        <a:pt x="24003" y="-515"/>
                        <a:pt x="18860" y="-1029"/>
                        <a:pt x="17402" y="1885"/>
                      </a:cubicBezTo>
                      <a:cubicBezTo>
                        <a:pt x="12601" y="11572"/>
                        <a:pt x="10544" y="23059"/>
                        <a:pt x="6772" y="33346"/>
                      </a:cubicBezTo>
                      <a:cubicBezTo>
                        <a:pt x="3600" y="42091"/>
                        <a:pt x="257" y="50749"/>
                        <a:pt x="0" y="60093"/>
                      </a:cubicBezTo>
                      <a:cubicBezTo>
                        <a:pt x="86" y="62493"/>
                        <a:pt x="3514" y="62836"/>
                        <a:pt x="4457" y="6086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BF953E61-8DD0-4B36-7522-A698CB1D237B}"/>
                    </a:ext>
                  </a:extLst>
                </p:cNvPr>
                <p:cNvSpPr/>
                <p:nvPr/>
              </p:nvSpPr>
              <p:spPr>
                <a:xfrm>
                  <a:off x="5997490" y="6079045"/>
                  <a:ext cx="21705" cy="57721"/>
                </a:xfrm>
                <a:custGeom>
                  <a:avLst/>
                  <a:gdLst>
                    <a:gd name="connsiteX0" fmla="*/ 4897 w 21705"/>
                    <a:gd name="connsiteY0" fmla="*/ 56293 h 57721"/>
                    <a:gd name="connsiteX1" fmla="*/ 13727 w 21705"/>
                    <a:gd name="connsiteY1" fmla="*/ 25431 h 57721"/>
                    <a:gd name="connsiteX2" fmla="*/ 21528 w 21705"/>
                    <a:gd name="connsiteY2" fmla="*/ 3315 h 57721"/>
                    <a:gd name="connsiteX3" fmla="*/ 14584 w 21705"/>
                    <a:gd name="connsiteY3" fmla="*/ 2029 h 57721"/>
                    <a:gd name="connsiteX4" fmla="*/ 11 w 21705"/>
                    <a:gd name="connsiteY4" fmla="*/ 55350 h 57721"/>
                    <a:gd name="connsiteX5" fmla="*/ 4897 w 21705"/>
                    <a:gd name="connsiteY5" fmla="*/ 56293 h 57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705" h="57721">
                      <a:moveTo>
                        <a:pt x="4897" y="56293"/>
                      </a:moveTo>
                      <a:cubicBezTo>
                        <a:pt x="9526" y="46520"/>
                        <a:pt x="9440" y="35290"/>
                        <a:pt x="13727" y="25431"/>
                      </a:cubicBezTo>
                      <a:cubicBezTo>
                        <a:pt x="16813" y="18402"/>
                        <a:pt x="22814" y="11458"/>
                        <a:pt x="21528" y="3315"/>
                      </a:cubicBezTo>
                      <a:cubicBezTo>
                        <a:pt x="21014" y="-29"/>
                        <a:pt x="16127" y="-1486"/>
                        <a:pt x="14584" y="2029"/>
                      </a:cubicBezTo>
                      <a:cubicBezTo>
                        <a:pt x="7469" y="18917"/>
                        <a:pt x="-332" y="36576"/>
                        <a:pt x="11" y="55350"/>
                      </a:cubicBezTo>
                      <a:cubicBezTo>
                        <a:pt x="97" y="58093"/>
                        <a:pt x="3869" y="58522"/>
                        <a:pt x="4897" y="5629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A443EDF8-F398-460E-F741-5B032517221A}"/>
                    </a:ext>
                  </a:extLst>
                </p:cNvPr>
                <p:cNvSpPr/>
                <p:nvPr/>
              </p:nvSpPr>
              <p:spPr>
                <a:xfrm>
                  <a:off x="5985141" y="6055170"/>
                  <a:ext cx="21754" cy="45108"/>
                </a:xfrm>
                <a:custGeom>
                  <a:avLst/>
                  <a:gdLst>
                    <a:gd name="connsiteX0" fmla="*/ 4388 w 21754"/>
                    <a:gd name="connsiteY0" fmla="*/ 44249 h 45108"/>
                    <a:gd name="connsiteX1" fmla="*/ 12789 w 21754"/>
                    <a:gd name="connsiteY1" fmla="*/ 23847 h 45108"/>
                    <a:gd name="connsiteX2" fmla="*/ 21619 w 21754"/>
                    <a:gd name="connsiteY2" fmla="*/ 4558 h 45108"/>
                    <a:gd name="connsiteX3" fmla="*/ 14160 w 21754"/>
                    <a:gd name="connsiteY3" fmla="*/ 2244 h 45108"/>
                    <a:gd name="connsiteX4" fmla="*/ 16 w 21754"/>
                    <a:gd name="connsiteY4" fmla="*/ 42192 h 45108"/>
                    <a:gd name="connsiteX5" fmla="*/ 4388 w 21754"/>
                    <a:gd name="connsiteY5" fmla="*/ 44249 h 45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754" h="45108">
                      <a:moveTo>
                        <a:pt x="4388" y="44249"/>
                      </a:moveTo>
                      <a:cubicBezTo>
                        <a:pt x="9531" y="38677"/>
                        <a:pt x="9960" y="30704"/>
                        <a:pt x="12789" y="23847"/>
                      </a:cubicBezTo>
                      <a:cubicBezTo>
                        <a:pt x="15446" y="17246"/>
                        <a:pt x="19647" y="11502"/>
                        <a:pt x="21619" y="4558"/>
                      </a:cubicBezTo>
                      <a:cubicBezTo>
                        <a:pt x="22819" y="272"/>
                        <a:pt x="15704" y="-1957"/>
                        <a:pt x="14160" y="2244"/>
                      </a:cubicBezTo>
                      <a:cubicBezTo>
                        <a:pt x="9274" y="15617"/>
                        <a:pt x="1559" y="27618"/>
                        <a:pt x="16" y="42192"/>
                      </a:cubicBezTo>
                      <a:cubicBezTo>
                        <a:pt x="-241" y="44678"/>
                        <a:pt x="2673" y="46135"/>
                        <a:pt x="4388" y="4424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20DFC0A6-09E1-A76D-C370-8BA51F0A8523}"/>
                    </a:ext>
                  </a:extLst>
                </p:cNvPr>
                <p:cNvSpPr/>
                <p:nvPr/>
              </p:nvSpPr>
              <p:spPr>
                <a:xfrm>
                  <a:off x="5916830" y="5940423"/>
                  <a:ext cx="37941" cy="58123"/>
                </a:xfrm>
                <a:custGeom>
                  <a:avLst/>
                  <a:gdLst>
                    <a:gd name="connsiteX0" fmla="*/ 4204 w 37941"/>
                    <a:gd name="connsiteY0" fmla="*/ 57241 h 58123"/>
                    <a:gd name="connsiteX1" fmla="*/ 37037 w 37941"/>
                    <a:gd name="connsiteY1" fmla="*/ 6920 h 58123"/>
                    <a:gd name="connsiteX2" fmla="*/ 30693 w 37941"/>
                    <a:gd name="connsiteY2" fmla="*/ 1519 h 58123"/>
                    <a:gd name="connsiteX3" fmla="*/ 175 w 37941"/>
                    <a:gd name="connsiteY3" fmla="*/ 54583 h 58123"/>
                    <a:gd name="connsiteX4" fmla="*/ 4204 w 37941"/>
                    <a:gd name="connsiteY4" fmla="*/ 57241 h 58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41" h="58123">
                      <a:moveTo>
                        <a:pt x="4204" y="57241"/>
                      </a:moveTo>
                      <a:cubicBezTo>
                        <a:pt x="17063" y="42153"/>
                        <a:pt x="24606" y="22693"/>
                        <a:pt x="37037" y="6920"/>
                      </a:cubicBezTo>
                      <a:cubicBezTo>
                        <a:pt x="40294" y="2720"/>
                        <a:pt x="33951" y="-2681"/>
                        <a:pt x="30693" y="1519"/>
                      </a:cubicBezTo>
                      <a:cubicBezTo>
                        <a:pt x="18692" y="16950"/>
                        <a:pt x="6347" y="35981"/>
                        <a:pt x="175" y="54583"/>
                      </a:cubicBezTo>
                      <a:cubicBezTo>
                        <a:pt x="-768" y="57069"/>
                        <a:pt x="2318" y="59470"/>
                        <a:pt x="4204" y="5724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98362E05-3F65-CBC8-37FD-6C9A6A6DB5E8}"/>
                    </a:ext>
                  </a:extLst>
                </p:cNvPr>
                <p:cNvSpPr/>
                <p:nvPr/>
              </p:nvSpPr>
              <p:spPr>
                <a:xfrm>
                  <a:off x="5912861" y="5913713"/>
                  <a:ext cx="33019" cy="46304"/>
                </a:xfrm>
                <a:custGeom>
                  <a:avLst/>
                  <a:gdLst>
                    <a:gd name="connsiteX0" fmla="*/ 3801 w 33019"/>
                    <a:gd name="connsiteY0" fmla="*/ 45545 h 46304"/>
                    <a:gd name="connsiteX1" fmla="*/ 32862 w 33019"/>
                    <a:gd name="connsiteY1" fmla="*/ 4483 h 46304"/>
                    <a:gd name="connsiteX2" fmla="*/ 25490 w 33019"/>
                    <a:gd name="connsiteY2" fmla="*/ 2168 h 46304"/>
                    <a:gd name="connsiteX3" fmla="*/ 29 w 33019"/>
                    <a:gd name="connsiteY3" fmla="*/ 43831 h 46304"/>
                    <a:gd name="connsiteX4" fmla="*/ 3801 w 33019"/>
                    <a:gd name="connsiteY4" fmla="*/ 45545 h 46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19" h="46304">
                      <a:moveTo>
                        <a:pt x="3801" y="45545"/>
                      </a:moveTo>
                      <a:cubicBezTo>
                        <a:pt x="13574" y="32858"/>
                        <a:pt x="28319" y="20085"/>
                        <a:pt x="32862" y="4483"/>
                      </a:cubicBezTo>
                      <a:cubicBezTo>
                        <a:pt x="34148" y="197"/>
                        <a:pt x="27204" y="-1861"/>
                        <a:pt x="25490" y="2168"/>
                      </a:cubicBezTo>
                      <a:cubicBezTo>
                        <a:pt x="19060" y="16827"/>
                        <a:pt x="2858" y="27886"/>
                        <a:pt x="29" y="43831"/>
                      </a:cubicBezTo>
                      <a:cubicBezTo>
                        <a:pt x="-314" y="45803"/>
                        <a:pt x="2429" y="47260"/>
                        <a:pt x="3801" y="4554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D1E67D3F-DA4A-FAD7-FC88-D5EA0BD6C806}"/>
                    </a:ext>
                  </a:extLst>
                </p:cNvPr>
                <p:cNvSpPr/>
                <p:nvPr/>
              </p:nvSpPr>
              <p:spPr>
                <a:xfrm>
                  <a:off x="5906053" y="5889203"/>
                  <a:ext cx="32731" cy="44153"/>
                </a:xfrm>
                <a:custGeom>
                  <a:avLst/>
                  <a:gdLst>
                    <a:gd name="connsiteX0" fmla="*/ 4695 w 32731"/>
                    <a:gd name="connsiteY0" fmla="*/ 43224 h 44153"/>
                    <a:gd name="connsiteX1" fmla="*/ 19954 w 32731"/>
                    <a:gd name="connsiteY1" fmla="*/ 23850 h 44153"/>
                    <a:gd name="connsiteX2" fmla="*/ 32555 w 32731"/>
                    <a:gd name="connsiteY2" fmla="*/ 5162 h 44153"/>
                    <a:gd name="connsiteX3" fmla="*/ 26726 w 32731"/>
                    <a:gd name="connsiteY3" fmla="*/ 1390 h 44153"/>
                    <a:gd name="connsiteX4" fmla="*/ 12153 w 32731"/>
                    <a:gd name="connsiteY4" fmla="*/ 21363 h 44153"/>
                    <a:gd name="connsiteX5" fmla="*/ 65 w 32731"/>
                    <a:gd name="connsiteY5" fmla="*/ 40995 h 44153"/>
                    <a:gd name="connsiteX6" fmla="*/ 4695 w 32731"/>
                    <a:gd name="connsiteY6" fmla="*/ 43224 h 44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31" h="44153">
                      <a:moveTo>
                        <a:pt x="4695" y="43224"/>
                      </a:moveTo>
                      <a:cubicBezTo>
                        <a:pt x="9666" y="36708"/>
                        <a:pt x="14553" y="30107"/>
                        <a:pt x="19954" y="23850"/>
                      </a:cubicBezTo>
                      <a:cubicBezTo>
                        <a:pt x="24840" y="18192"/>
                        <a:pt x="30241" y="12362"/>
                        <a:pt x="32555" y="5162"/>
                      </a:cubicBezTo>
                      <a:cubicBezTo>
                        <a:pt x="33670" y="1733"/>
                        <a:pt x="29212" y="-2125"/>
                        <a:pt x="26726" y="1390"/>
                      </a:cubicBezTo>
                      <a:cubicBezTo>
                        <a:pt x="22011" y="8248"/>
                        <a:pt x="17468" y="14934"/>
                        <a:pt x="12153" y="21363"/>
                      </a:cubicBezTo>
                      <a:cubicBezTo>
                        <a:pt x="7181" y="27364"/>
                        <a:pt x="2208" y="33365"/>
                        <a:pt x="65" y="40995"/>
                      </a:cubicBezTo>
                      <a:cubicBezTo>
                        <a:pt x="-534" y="43652"/>
                        <a:pt x="3152" y="45281"/>
                        <a:pt x="4695" y="4322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CE8B9285-9911-99E9-997C-F1474875E842}"/>
                    </a:ext>
                  </a:extLst>
                </p:cNvPr>
                <p:cNvSpPr/>
                <p:nvPr/>
              </p:nvSpPr>
              <p:spPr>
                <a:xfrm>
                  <a:off x="5901380" y="5863234"/>
                  <a:ext cx="31505" cy="37405"/>
                </a:xfrm>
                <a:custGeom>
                  <a:avLst/>
                  <a:gdLst>
                    <a:gd name="connsiteX0" fmla="*/ 3967 w 31505"/>
                    <a:gd name="connsiteY0" fmla="*/ 36960 h 37405"/>
                    <a:gd name="connsiteX1" fmla="*/ 31056 w 31505"/>
                    <a:gd name="connsiteY1" fmla="*/ 5413 h 37405"/>
                    <a:gd name="connsiteX2" fmla="*/ 24712 w 31505"/>
                    <a:gd name="connsiteY2" fmla="*/ 1384 h 37405"/>
                    <a:gd name="connsiteX3" fmla="*/ 12025 w 31505"/>
                    <a:gd name="connsiteY3" fmla="*/ 18529 h 37405"/>
                    <a:gd name="connsiteX4" fmla="*/ 281 w 31505"/>
                    <a:gd name="connsiteY4" fmla="*/ 33788 h 37405"/>
                    <a:gd name="connsiteX5" fmla="*/ 3967 w 31505"/>
                    <a:gd name="connsiteY5" fmla="*/ 36960 h 37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505" h="37405">
                      <a:moveTo>
                        <a:pt x="3967" y="36960"/>
                      </a:moveTo>
                      <a:cubicBezTo>
                        <a:pt x="14597" y="29245"/>
                        <a:pt x="24370" y="16643"/>
                        <a:pt x="31056" y="5413"/>
                      </a:cubicBezTo>
                      <a:cubicBezTo>
                        <a:pt x="33199" y="1727"/>
                        <a:pt x="27113" y="-2131"/>
                        <a:pt x="24712" y="1384"/>
                      </a:cubicBezTo>
                      <a:cubicBezTo>
                        <a:pt x="20683" y="7299"/>
                        <a:pt x="16568" y="13042"/>
                        <a:pt x="12025" y="18529"/>
                      </a:cubicBezTo>
                      <a:cubicBezTo>
                        <a:pt x="7910" y="23501"/>
                        <a:pt x="3195" y="28044"/>
                        <a:pt x="281" y="33788"/>
                      </a:cubicBezTo>
                      <a:cubicBezTo>
                        <a:pt x="-919" y="36017"/>
                        <a:pt x="1995" y="38417"/>
                        <a:pt x="3967" y="3696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C118FC1F-6F2E-373C-EBBE-D3FE538DA622}"/>
                    </a:ext>
                  </a:extLst>
                </p:cNvPr>
                <p:cNvSpPr/>
                <p:nvPr/>
              </p:nvSpPr>
              <p:spPr>
                <a:xfrm>
                  <a:off x="5890553" y="5839844"/>
                  <a:ext cx="37801" cy="40123"/>
                </a:xfrm>
                <a:custGeom>
                  <a:avLst/>
                  <a:gdLst>
                    <a:gd name="connsiteX0" fmla="*/ 3478 w 37801"/>
                    <a:gd name="connsiteY0" fmla="*/ 39690 h 40123"/>
                    <a:gd name="connsiteX1" fmla="*/ 16423 w 37801"/>
                    <a:gd name="connsiteY1" fmla="*/ 25374 h 40123"/>
                    <a:gd name="connsiteX2" fmla="*/ 36139 w 37801"/>
                    <a:gd name="connsiteY2" fmla="*/ 6772 h 40123"/>
                    <a:gd name="connsiteX3" fmla="*/ 31853 w 37801"/>
                    <a:gd name="connsiteY3" fmla="*/ 513 h 40123"/>
                    <a:gd name="connsiteX4" fmla="*/ 135 w 37801"/>
                    <a:gd name="connsiteY4" fmla="*/ 36861 h 40123"/>
                    <a:gd name="connsiteX5" fmla="*/ 3478 w 37801"/>
                    <a:gd name="connsiteY5" fmla="*/ 39690 h 4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01" h="40123">
                      <a:moveTo>
                        <a:pt x="3478" y="39690"/>
                      </a:moveTo>
                      <a:cubicBezTo>
                        <a:pt x="8793" y="36004"/>
                        <a:pt x="12393" y="30432"/>
                        <a:pt x="16423" y="25374"/>
                      </a:cubicBezTo>
                      <a:cubicBezTo>
                        <a:pt x="22166" y="18173"/>
                        <a:pt x="28596" y="12172"/>
                        <a:pt x="36139" y="6772"/>
                      </a:cubicBezTo>
                      <a:cubicBezTo>
                        <a:pt x="40168" y="3857"/>
                        <a:pt x="36139" y="-1715"/>
                        <a:pt x="31853" y="513"/>
                      </a:cubicBezTo>
                      <a:cubicBezTo>
                        <a:pt x="19080" y="7286"/>
                        <a:pt x="5193" y="23317"/>
                        <a:pt x="135" y="36861"/>
                      </a:cubicBezTo>
                      <a:cubicBezTo>
                        <a:pt x="-551" y="38919"/>
                        <a:pt x="1507" y="41062"/>
                        <a:pt x="3478" y="3969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75DF669E-ECE3-D2A5-7091-0ADCAB162EFA}"/>
                    </a:ext>
                  </a:extLst>
                </p:cNvPr>
                <p:cNvSpPr/>
                <p:nvPr/>
              </p:nvSpPr>
              <p:spPr>
                <a:xfrm>
                  <a:off x="5895180" y="5626350"/>
                  <a:ext cx="341352" cy="701993"/>
                </a:xfrm>
                <a:custGeom>
                  <a:avLst/>
                  <a:gdLst>
                    <a:gd name="connsiteX0" fmla="*/ 337379 w 341352"/>
                    <a:gd name="connsiteY0" fmla="*/ 701697 h 701993"/>
                    <a:gd name="connsiteX1" fmla="*/ 340379 w 341352"/>
                    <a:gd name="connsiteY1" fmla="*/ 697068 h 701993"/>
                    <a:gd name="connsiteX2" fmla="*/ 194390 w 341352"/>
                    <a:gd name="connsiteY2" fmla="*/ 549449 h 701993"/>
                    <a:gd name="connsiteX3" fmla="*/ 135582 w 341352"/>
                    <a:gd name="connsiteY3" fmla="*/ 469468 h 701993"/>
                    <a:gd name="connsiteX4" fmla="*/ 85776 w 341352"/>
                    <a:gd name="connsiteY4" fmla="*/ 377399 h 701993"/>
                    <a:gd name="connsiteX5" fmla="*/ 26797 w 341352"/>
                    <a:gd name="connsiteY5" fmla="*/ 183575 h 701993"/>
                    <a:gd name="connsiteX6" fmla="*/ 11881 w 341352"/>
                    <a:gd name="connsiteY6" fmla="*/ 92793 h 701993"/>
                    <a:gd name="connsiteX7" fmla="*/ 13681 w 341352"/>
                    <a:gd name="connsiteY7" fmla="*/ 5096 h 701993"/>
                    <a:gd name="connsiteX8" fmla="*/ 5537 w 341352"/>
                    <a:gd name="connsiteY8" fmla="*/ 2524 h 701993"/>
                    <a:gd name="connsiteX9" fmla="*/ 1508 w 341352"/>
                    <a:gd name="connsiteY9" fmla="*/ 80619 h 701993"/>
                    <a:gd name="connsiteX10" fmla="*/ 16853 w 341352"/>
                    <a:gd name="connsiteY10" fmla="*/ 176889 h 701993"/>
                    <a:gd name="connsiteX11" fmla="*/ 77975 w 341352"/>
                    <a:gd name="connsiteY11" fmla="*/ 380228 h 701993"/>
                    <a:gd name="connsiteX12" fmla="*/ 124438 w 341352"/>
                    <a:gd name="connsiteY12" fmla="*/ 467925 h 701993"/>
                    <a:gd name="connsiteX13" fmla="*/ 187703 w 341352"/>
                    <a:gd name="connsiteY13" fmla="*/ 554164 h 701993"/>
                    <a:gd name="connsiteX14" fmla="*/ 337379 w 341352"/>
                    <a:gd name="connsiteY14" fmla="*/ 701697 h 701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1352" h="701993">
                      <a:moveTo>
                        <a:pt x="337379" y="701697"/>
                      </a:moveTo>
                      <a:cubicBezTo>
                        <a:pt x="340122" y="703154"/>
                        <a:pt x="342865" y="698868"/>
                        <a:pt x="340379" y="697068"/>
                      </a:cubicBezTo>
                      <a:cubicBezTo>
                        <a:pt x="282258" y="656263"/>
                        <a:pt x="235366" y="607400"/>
                        <a:pt x="194390" y="549449"/>
                      </a:cubicBezTo>
                      <a:cubicBezTo>
                        <a:pt x="175273" y="522446"/>
                        <a:pt x="154785" y="496386"/>
                        <a:pt x="135582" y="469468"/>
                      </a:cubicBezTo>
                      <a:cubicBezTo>
                        <a:pt x="115180" y="440836"/>
                        <a:pt x="99920" y="409461"/>
                        <a:pt x="85776" y="377399"/>
                      </a:cubicBezTo>
                      <a:cubicBezTo>
                        <a:pt x="58516" y="315249"/>
                        <a:pt x="39742" y="250098"/>
                        <a:pt x="26797" y="183575"/>
                      </a:cubicBezTo>
                      <a:cubicBezTo>
                        <a:pt x="20968" y="153486"/>
                        <a:pt x="16253" y="123139"/>
                        <a:pt x="11881" y="92793"/>
                      </a:cubicBezTo>
                      <a:cubicBezTo>
                        <a:pt x="7595" y="63646"/>
                        <a:pt x="8966" y="35271"/>
                        <a:pt x="13681" y="5096"/>
                      </a:cubicBezTo>
                      <a:cubicBezTo>
                        <a:pt x="14453" y="295"/>
                        <a:pt x="6652" y="-2191"/>
                        <a:pt x="5537" y="2524"/>
                      </a:cubicBezTo>
                      <a:cubicBezTo>
                        <a:pt x="51" y="24898"/>
                        <a:pt x="-1492" y="54302"/>
                        <a:pt x="1508" y="80619"/>
                      </a:cubicBezTo>
                      <a:cubicBezTo>
                        <a:pt x="5194" y="112852"/>
                        <a:pt x="11024" y="144999"/>
                        <a:pt x="16853" y="176889"/>
                      </a:cubicBezTo>
                      <a:cubicBezTo>
                        <a:pt x="29797" y="246840"/>
                        <a:pt x="49857" y="314906"/>
                        <a:pt x="77975" y="380228"/>
                      </a:cubicBezTo>
                      <a:cubicBezTo>
                        <a:pt x="91091" y="410746"/>
                        <a:pt x="105835" y="440322"/>
                        <a:pt x="124438" y="467925"/>
                      </a:cubicBezTo>
                      <a:cubicBezTo>
                        <a:pt x="144326" y="497500"/>
                        <a:pt x="167301" y="524932"/>
                        <a:pt x="187703" y="554164"/>
                      </a:cubicBezTo>
                      <a:cubicBezTo>
                        <a:pt x="227137" y="610829"/>
                        <a:pt x="276000" y="667921"/>
                        <a:pt x="337379" y="70169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33D3076F-825A-5F7A-62CC-EC982C8F129A}"/>
                    </a:ext>
                  </a:extLst>
                </p:cNvPr>
                <p:cNvSpPr/>
                <p:nvPr/>
              </p:nvSpPr>
              <p:spPr>
                <a:xfrm>
                  <a:off x="5918745" y="5820506"/>
                  <a:ext cx="68977" cy="15075"/>
                </a:xfrm>
                <a:custGeom>
                  <a:avLst/>
                  <a:gdLst>
                    <a:gd name="connsiteX0" fmla="*/ 2889 w 68977"/>
                    <a:gd name="connsiteY0" fmla="*/ 7422 h 15075"/>
                    <a:gd name="connsiteX1" fmla="*/ 32808 w 68977"/>
                    <a:gd name="connsiteY1" fmla="*/ 9308 h 15075"/>
                    <a:gd name="connsiteX2" fmla="*/ 66240 w 68977"/>
                    <a:gd name="connsiteY2" fmla="*/ 15051 h 15075"/>
                    <a:gd name="connsiteX3" fmla="*/ 67697 w 68977"/>
                    <a:gd name="connsiteY3" fmla="*/ 10594 h 15075"/>
                    <a:gd name="connsiteX4" fmla="*/ 3232 w 68977"/>
                    <a:gd name="connsiteY4" fmla="*/ 307 h 15075"/>
                    <a:gd name="connsiteX5" fmla="*/ 2889 w 68977"/>
                    <a:gd name="connsiteY5" fmla="*/ 7422 h 1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977" h="15075">
                      <a:moveTo>
                        <a:pt x="2889" y="7422"/>
                      </a:moveTo>
                      <a:cubicBezTo>
                        <a:pt x="12834" y="8193"/>
                        <a:pt x="22863" y="8279"/>
                        <a:pt x="32808" y="9308"/>
                      </a:cubicBezTo>
                      <a:cubicBezTo>
                        <a:pt x="44123" y="10508"/>
                        <a:pt x="55010" y="13852"/>
                        <a:pt x="66240" y="15051"/>
                      </a:cubicBezTo>
                      <a:cubicBezTo>
                        <a:pt x="68983" y="15395"/>
                        <a:pt x="70012" y="11965"/>
                        <a:pt x="67697" y="10594"/>
                      </a:cubicBezTo>
                      <a:cubicBezTo>
                        <a:pt x="49953" y="393"/>
                        <a:pt x="23292" y="-722"/>
                        <a:pt x="3232" y="307"/>
                      </a:cubicBezTo>
                      <a:cubicBezTo>
                        <a:pt x="-797" y="564"/>
                        <a:pt x="-1225" y="7079"/>
                        <a:pt x="2889" y="742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0A3AE3E3-6985-03E1-DA9D-74742E37C915}"/>
                  </a:ext>
                </a:extLst>
              </p:cNvPr>
              <p:cNvSpPr/>
              <p:nvPr/>
            </p:nvSpPr>
            <p:spPr>
              <a:xfrm>
                <a:off x="6397833" y="5670222"/>
                <a:ext cx="393177" cy="239527"/>
              </a:xfrm>
              <a:custGeom>
                <a:avLst/>
                <a:gdLst>
                  <a:gd name="connsiteX0" fmla="*/ 114961 w 393177"/>
                  <a:gd name="connsiteY0" fmla="*/ 228430 h 239527"/>
                  <a:gd name="connsiteX1" fmla="*/ 116761 w 393177"/>
                  <a:gd name="connsiteY1" fmla="*/ 228344 h 239527"/>
                  <a:gd name="connsiteX2" fmla="*/ 118133 w 393177"/>
                  <a:gd name="connsiteY2" fmla="*/ 223286 h 239527"/>
                  <a:gd name="connsiteX3" fmla="*/ 78099 w 393177"/>
                  <a:gd name="connsiteY3" fmla="*/ 136275 h 239527"/>
                  <a:gd name="connsiteX4" fmla="*/ 53325 w 393177"/>
                  <a:gd name="connsiteY4" fmla="*/ 84240 h 239527"/>
                  <a:gd name="connsiteX5" fmla="*/ 94387 w 393177"/>
                  <a:gd name="connsiteY5" fmla="*/ 114844 h 239527"/>
                  <a:gd name="connsiteX6" fmla="*/ 94987 w 393177"/>
                  <a:gd name="connsiteY6" fmla="*/ 116644 h 239527"/>
                  <a:gd name="connsiteX7" fmla="*/ 154909 w 393177"/>
                  <a:gd name="connsiteY7" fmla="*/ 214199 h 239527"/>
                  <a:gd name="connsiteX8" fmla="*/ 275438 w 393177"/>
                  <a:gd name="connsiteY8" fmla="*/ 238202 h 239527"/>
                  <a:gd name="connsiteX9" fmla="*/ 277238 w 393177"/>
                  <a:gd name="connsiteY9" fmla="*/ 237002 h 239527"/>
                  <a:gd name="connsiteX10" fmla="*/ 276981 w 393177"/>
                  <a:gd name="connsiteY10" fmla="*/ 231858 h 239527"/>
                  <a:gd name="connsiteX11" fmla="*/ 185598 w 393177"/>
                  <a:gd name="connsiteY11" fmla="*/ 180766 h 239527"/>
                  <a:gd name="connsiteX12" fmla="*/ 130305 w 393177"/>
                  <a:gd name="connsiteY12" fmla="*/ 133103 h 239527"/>
                  <a:gd name="connsiteX13" fmla="*/ 184655 w 393177"/>
                  <a:gd name="connsiteY13" fmla="*/ 147248 h 239527"/>
                  <a:gd name="connsiteX14" fmla="*/ 185084 w 393177"/>
                  <a:gd name="connsiteY14" fmla="*/ 147762 h 239527"/>
                  <a:gd name="connsiteX15" fmla="*/ 272266 w 393177"/>
                  <a:gd name="connsiteY15" fmla="*/ 191482 h 239527"/>
                  <a:gd name="connsiteX16" fmla="*/ 389024 w 393177"/>
                  <a:gd name="connsiteY16" fmla="*/ 210255 h 239527"/>
                  <a:gd name="connsiteX17" fmla="*/ 391767 w 393177"/>
                  <a:gd name="connsiteY17" fmla="*/ 209570 h 239527"/>
                  <a:gd name="connsiteX18" fmla="*/ 392967 w 393177"/>
                  <a:gd name="connsiteY18" fmla="*/ 206998 h 239527"/>
                  <a:gd name="connsiteX19" fmla="*/ 186370 w 393177"/>
                  <a:gd name="connsiteY19" fmla="*/ 138589 h 239527"/>
                  <a:gd name="connsiteX20" fmla="*/ 184913 w 393177"/>
                  <a:gd name="connsiteY20" fmla="*/ 139618 h 239527"/>
                  <a:gd name="connsiteX21" fmla="*/ 135363 w 393177"/>
                  <a:gd name="connsiteY21" fmla="*/ 124616 h 239527"/>
                  <a:gd name="connsiteX22" fmla="*/ 191171 w 393177"/>
                  <a:gd name="connsiteY22" fmla="*/ 108586 h 239527"/>
                  <a:gd name="connsiteX23" fmla="*/ 260779 w 393177"/>
                  <a:gd name="connsiteY23" fmla="*/ 97356 h 239527"/>
                  <a:gd name="connsiteX24" fmla="*/ 335103 w 393177"/>
                  <a:gd name="connsiteY24" fmla="*/ 120159 h 239527"/>
                  <a:gd name="connsiteX25" fmla="*/ 338446 w 393177"/>
                  <a:gd name="connsiteY25" fmla="*/ 118616 h 239527"/>
                  <a:gd name="connsiteX26" fmla="*/ 338875 w 393177"/>
                  <a:gd name="connsiteY26" fmla="*/ 115101 h 239527"/>
                  <a:gd name="connsiteX27" fmla="*/ 216888 w 393177"/>
                  <a:gd name="connsiteY27" fmla="*/ 47721 h 239527"/>
                  <a:gd name="connsiteX28" fmla="*/ 157652 w 393177"/>
                  <a:gd name="connsiteY28" fmla="*/ 61437 h 239527"/>
                  <a:gd name="connsiteX29" fmla="*/ 131592 w 393177"/>
                  <a:gd name="connsiteY29" fmla="*/ 77296 h 239527"/>
                  <a:gd name="connsiteX30" fmla="*/ 97816 w 393177"/>
                  <a:gd name="connsiteY30" fmla="*/ 106786 h 239527"/>
                  <a:gd name="connsiteX31" fmla="*/ 82557 w 393177"/>
                  <a:gd name="connsiteY31" fmla="*/ 96756 h 239527"/>
                  <a:gd name="connsiteX32" fmla="*/ 53325 w 393177"/>
                  <a:gd name="connsiteY32" fmla="*/ 74296 h 239527"/>
                  <a:gd name="connsiteX33" fmla="*/ 191513 w 393177"/>
                  <a:gd name="connsiteY33" fmla="*/ 30404 h 239527"/>
                  <a:gd name="connsiteX34" fmla="*/ 192970 w 393177"/>
                  <a:gd name="connsiteY34" fmla="*/ 30233 h 239527"/>
                  <a:gd name="connsiteX35" fmla="*/ 195114 w 393177"/>
                  <a:gd name="connsiteY35" fmla="*/ 25690 h 239527"/>
                  <a:gd name="connsiteX36" fmla="*/ 109818 w 393177"/>
                  <a:gd name="connsiteY36" fmla="*/ 3572 h 239527"/>
                  <a:gd name="connsiteX37" fmla="*/ 71841 w 393177"/>
                  <a:gd name="connsiteY37" fmla="*/ 27919 h 239527"/>
                  <a:gd name="connsiteX38" fmla="*/ 34122 w 393177"/>
                  <a:gd name="connsiteY38" fmla="*/ 59123 h 239527"/>
                  <a:gd name="connsiteX39" fmla="*/ 33265 w 393177"/>
                  <a:gd name="connsiteY39" fmla="*/ 59551 h 239527"/>
                  <a:gd name="connsiteX40" fmla="*/ 5405 w 393177"/>
                  <a:gd name="connsiteY40" fmla="*/ 43006 h 239527"/>
                  <a:gd name="connsiteX41" fmla="*/ 2147 w 393177"/>
                  <a:gd name="connsiteY41" fmla="*/ 50121 h 239527"/>
                  <a:gd name="connsiteX42" fmla="*/ 27865 w 393177"/>
                  <a:gd name="connsiteY42" fmla="*/ 65209 h 239527"/>
                  <a:gd name="connsiteX43" fmla="*/ 27950 w 393177"/>
                  <a:gd name="connsiteY43" fmla="*/ 66066 h 239527"/>
                  <a:gd name="connsiteX44" fmla="*/ 38665 w 393177"/>
                  <a:gd name="connsiteY44" fmla="*/ 166622 h 239527"/>
                  <a:gd name="connsiteX45" fmla="*/ 114961 w 393177"/>
                  <a:gd name="connsiteY45" fmla="*/ 228430 h 23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93177" h="239527">
                    <a:moveTo>
                      <a:pt x="114961" y="228430"/>
                    </a:moveTo>
                    <a:cubicBezTo>
                      <a:pt x="115561" y="228601"/>
                      <a:pt x="116161" y="228515"/>
                      <a:pt x="116761" y="228344"/>
                    </a:cubicBezTo>
                    <a:cubicBezTo>
                      <a:pt x="118904" y="227829"/>
                      <a:pt x="120276" y="224829"/>
                      <a:pt x="118133" y="223286"/>
                    </a:cubicBezTo>
                    <a:cubicBezTo>
                      <a:pt x="87872" y="202540"/>
                      <a:pt x="86157" y="168936"/>
                      <a:pt x="78099" y="136275"/>
                    </a:cubicBezTo>
                    <a:cubicBezTo>
                      <a:pt x="73213" y="116473"/>
                      <a:pt x="64212" y="100099"/>
                      <a:pt x="53325" y="84240"/>
                    </a:cubicBezTo>
                    <a:cubicBezTo>
                      <a:pt x="66783" y="94698"/>
                      <a:pt x="80071" y="105500"/>
                      <a:pt x="94387" y="114844"/>
                    </a:cubicBezTo>
                    <a:cubicBezTo>
                      <a:pt x="94472" y="115443"/>
                      <a:pt x="94644" y="116044"/>
                      <a:pt x="94987" y="116644"/>
                    </a:cubicBezTo>
                    <a:cubicBezTo>
                      <a:pt x="115990" y="150763"/>
                      <a:pt x="120619" y="189167"/>
                      <a:pt x="154909" y="214199"/>
                    </a:cubicBezTo>
                    <a:cubicBezTo>
                      <a:pt x="187227" y="237859"/>
                      <a:pt x="236691" y="242231"/>
                      <a:pt x="275438" y="238202"/>
                    </a:cubicBezTo>
                    <a:cubicBezTo>
                      <a:pt x="276295" y="238116"/>
                      <a:pt x="276896" y="237602"/>
                      <a:pt x="277238" y="237002"/>
                    </a:cubicBezTo>
                    <a:cubicBezTo>
                      <a:pt x="278953" y="235888"/>
                      <a:pt x="279296" y="232716"/>
                      <a:pt x="276981" y="231858"/>
                    </a:cubicBezTo>
                    <a:cubicBezTo>
                      <a:pt x="242606" y="218657"/>
                      <a:pt x="213373" y="205884"/>
                      <a:pt x="185598" y="180766"/>
                    </a:cubicBezTo>
                    <a:cubicBezTo>
                      <a:pt x="167253" y="164136"/>
                      <a:pt x="149337" y="148105"/>
                      <a:pt x="130305" y="133103"/>
                    </a:cubicBezTo>
                    <a:cubicBezTo>
                      <a:pt x="147880" y="140047"/>
                      <a:pt x="166482" y="144848"/>
                      <a:pt x="184655" y="147248"/>
                    </a:cubicBezTo>
                    <a:cubicBezTo>
                      <a:pt x="184827" y="147419"/>
                      <a:pt x="184913" y="147590"/>
                      <a:pt x="185084" y="147762"/>
                    </a:cubicBezTo>
                    <a:cubicBezTo>
                      <a:pt x="210373" y="171251"/>
                      <a:pt x="238405" y="184795"/>
                      <a:pt x="272266" y="191482"/>
                    </a:cubicBezTo>
                    <a:cubicBezTo>
                      <a:pt x="312043" y="199283"/>
                      <a:pt x="351905" y="189939"/>
                      <a:pt x="389024" y="210255"/>
                    </a:cubicBezTo>
                    <a:cubicBezTo>
                      <a:pt x="390138" y="210855"/>
                      <a:pt x="391167" y="210427"/>
                      <a:pt x="391767" y="209570"/>
                    </a:cubicBezTo>
                    <a:cubicBezTo>
                      <a:pt x="392796" y="209227"/>
                      <a:pt x="393567" y="208198"/>
                      <a:pt x="392967" y="206998"/>
                    </a:cubicBezTo>
                    <a:cubicBezTo>
                      <a:pt x="361249" y="142790"/>
                      <a:pt x="250064" y="109443"/>
                      <a:pt x="186370" y="138589"/>
                    </a:cubicBezTo>
                    <a:cubicBezTo>
                      <a:pt x="185770" y="138847"/>
                      <a:pt x="185341" y="139189"/>
                      <a:pt x="184913" y="139618"/>
                    </a:cubicBezTo>
                    <a:cubicBezTo>
                      <a:pt x="167596" y="135075"/>
                      <a:pt x="151222" y="130531"/>
                      <a:pt x="135363" y="124616"/>
                    </a:cubicBezTo>
                    <a:cubicBezTo>
                      <a:pt x="154737" y="122473"/>
                      <a:pt x="174968" y="113815"/>
                      <a:pt x="191171" y="108586"/>
                    </a:cubicBezTo>
                    <a:cubicBezTo>
                      <a:pt x="213973" y="101128"/>
                      <a:pt x="236605" y="95898"/>
                      <a:pt x="260779" y="97356"/>
                    </a:cubicBezTo>
                    <a:cubicBezTo>
                      <a:pt x="287183" y="98984"/>
                      <a:pt x="310842" y="110815"/>
                      <a:pt x="335103" y="120159"/>
                    </a:cubicBezTo>
                    <a:cubicBezTo>
                      <a:pt x="336475" y="120673"/>
                      <a:pt x="337932" y="119816"/>
                      <a:pt x="338446" y="118616"/>
                    </a:cubicBezTo>
                    <a:cubicBezTo>
                      <a:pt x="339389" y="117758"/>
                      <a:pt x="339732" y="116301"/>
                      <a:pt x="338875" y="115101"/>
                    </a:cubicBezTo>
                    <a:cubicBezTo>
                      <a:pt x="312985" y="78496"/>
                      <a:pt x="262065" y="49007"/>
                      <a:pt x="216888" y="47721"/>
                    </a:cubicBezTo>
                    <a:cubicBezTo>
                      <a:pt x="196657" y="47207"/>
                      <a:pt x="176169" y="53807"/>
                      <a:pt x="157652" y="61437"/>
                    </a:cubicBezTo>
                    <a:cubicBezTo>
                      <a:pt x="148222" y="65380"/>
                      <a:pt x="139650" y="71124"/>
                      <a:pt x="131592" y="77296"/>
                    </a:cubicBezTo>
                    <a:cubicBezTo>
                      <a:pt x="119676" y="86383"/>
                      <a:pt x="111617" y="100271"/>
                      <a:pt x="97816" y="106786"/>
                    </a:cubicBezTo>
                    <a:cubicBezTo>
                      <a:pt x="92673" y="103785"/>
                      <a:pt x="87615" y="100442"/>
                      <a:pt x="82557" y="96756"/>
                    </a:cubicBezTo>
                    <a:cubicBezTo>
                      <a:pt x="72613" y="89555"/>
                      <a:pt x="63012" y="81839"/>
                      <a:pt x="53325" y="74296"/>
                    </a:cubicBezTo>
                    <a:cubicBezTo>
                      <a:pt x="100902" y="79439"/>
                      <a:pt x="140593" y="18489"/>
                      <a:pt x="191513" y="30404"/>
                    </a:cubicBezTo>
                    <a:cubicBezTo>
                      <a:pt x="192113" y="30576"/>
                      <a:pt x="192542" y="30404"/>
                      <a:pt x="192970" y="30233"/>
                    </a:cubicBezTo>
                    <a:cubicBezTo>
                      <a:pt x="195285" y="30919"/>
                      <a:pt x="197000" y="27404"/>
                      <a:pt x="195114" y="25690"/>
                    </a:cubicBezTo>
                    <a:cubicBezTo>
                      <a:pt x="171797" y="4773"/>
                      <a:pt x="140421" y="-6115"/>
                      <a:pt x="109818" y="3572"/>
                    </a:cubicBezTo>
                    <a:cubicBezTo>
                      <a:pt x="95501" y="8116"/>
                      <a:pt x="83071" y="18403"/>
                      <a:pt x="71841" y="27919"/>
                    </a:cubicBezTo>
                    <a:cubicBezTo>
                      <a:pt x="60440" y="37606"/>
                      <a:pt x="48610" y="54065"/>
                      <a:pt x="34122" y="59123"/>
                    </a:cubicBezTo>
                    <a:cubicBezTo>
                      <a:pt x="33780" y="59208"/>
                      <a:pt x="33522" y="59465"/>
                      <a:pt x="33265" y="59551"/>
                    </a:cubicBezTo>
                    <a:cubicBezTo>
                      <a:pt x="24435" y="53379"/>
                      <a:pt x="15263" y="47721"/>
                      <a:pt x="5405" y="43006"/>
                    </a:cubicBezTo>
                    <a:cubicBezTo>
                      <a:pt x="861" y="40863"/>
                      <a:pt x="-2311" y="47893"/>
                      <a:pt x="2147" y="50121"/>
                    </a:cubicBezTo>
                    <a:cubicBezTo>
                      <a:pt x="11148" y="54493"/>
                      <a:pt x="19635" y="59637"/>
                      <a:pt x="27865" y="65209"/>
                    </a:cubicBezTo>
                    <a:cubicBezTo>
                      <a:pt x="27865" y="65466"/>
                      <a:pt x="27950" y="65809"/>
                      <a:pt x="27950" y="66066"/>
                    </a:cubicBezTo>
                    <a:cubicBezTo>
                      <a:pt x="36265" y="98728"/>
                      <a:pt x="21692" y="135932"/>
                      <a:pt x="38665" y="166622"/>
                    </a:cubicBezTo>
                    <a:cubicBezTo>
                      <a:pt x="54267" y="195168"/>
                      <a:pt x="84014" y="218828"/>
                      <a:pt x="114961" y="22843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8" name="图形 2">
                <a:extLst>
                  <a:ext uri="{FF2B5EF4-FFF2-40B4-BE49-F238E27FC236}">
                    <a16:creationId xmlns:a16="http://schemas.microsoft.com/office/drawing/2014/main" id="{9DE1F918-60CD-D39F-802E-FB344C58485D}"/>
                  </a:ext>
                </a:extLst>
              </p:cNvPr>
              <p:cNvGrpSpPr/>
              <p:nvPr/>
            </p:nvGrpSpPr>
            <p:grpSpPr>
              <a:xfrm>
                <a:off x="4880342" y="3976740"/>
                <a:ext cx="808359" cy="959918"/>
                <a:chOff x="4880342" y="3976740"/>
                <a:chExt cx="808359" cy="959918"/>
              </a:xfrm>
            </p:grpSpPr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EC90726C-4D03-1236-EDA5-F13459479D7C}"/>
                    </a:ext>
                  </a:extLst>
                </p:cNvPr>
                <p:cNvSpPr/>
                <p:nvPr/>
              </p:nvSpPr>
              <p:spPr>
                <a:xfrm>
                  <a:off x="4880342" y="3976740"/>
                  <a:ext cx="808359" cy="880363"/>
                </a:xfrm>
                <a:custGeom>
                  <a:avLst/>
                  <a:gdLst>
                    <a:gd name="connsiteX0" fmla="*/ 781117 w 808359"/>
                    <a:gd name="connsiteY0" fmla="*/ 448641 h 880363"/>
                    <a:gd name="connsiteX1" fmla="*/ 778974 w 808359"/>
                    <a:gd name="connsiteY1" fmla="*/ 444441 h 880363"/>
                    <a:gd name="connsiteX2" fmla="*/ 773230 w 808359"/>
                    <a:gd name="connsiteY2" fmla="*/ 444784 h 880363"/>
                    <a:gd name="connsiteX3" fmla="*/ 772287 w 808359"/>
                    <a:gd name="connsiteY3" fmla="*/ 446584 h 880363"/>
                    <a:gd name="connsiteX4" fmla="*/ 715023 w 808359"/>
                    <a:gd name="connsiteY4" fmla="*/ 558626 h 880363"/>
                    <a:gd name="connsiteX5" fmla="*/ 630841 w 808359"/>
                    <a:gd name="connsiteY5" fmla="*/ 659182 h 880363"/>
                    <a:gd name="connsiteX6" fmla="*/ 573577 w 808359"/>
                    <a:gd name="connsiteY6" fmla="*/ 667669 h 880363"/>
                    <a:gd name="connsiteX7" fmla="*/ 560118 w 808359"/>
                    <a:gd name="connsiteY7" fmla="*/ 607490 h 880363"/>
                    <a:gd name="connsiteX8" fmla="*/ 650901 w 808359"/>
                    <a:gd name="connsiteY8" fmla="*/ 543967 h 880363"/>
                    <a:gd name="connsiteX9" fmla="*/ 728996 w 808359"/>
                    <a:gd name="connsiteY9" fmla="*/ 482760 h 880363"/>
                    <a:gd name="connsiteX10" fmla="*/ 750256 w 808359"/>
                    <a:gd name="connsiteY10" fmla="*/ 442126 h 880363"/>
                    <a:gd name="connsiteX11" fmla="*/ 762429 w 808359"/>
                    <a:gd name="connsiteY11" fmla="*/ 401493 h 880363"/>
                    <a:gd name="connsiteX12" fmla="*/ 716651 w 808359"/>
                    <a:gd name="connsiteY12" fmla="*/ 292622 h 880363"/>
                    <a:gd name="connsiteX13" fmla="*/ 646786 w 808359"/>
                    <a:gd name="connsiteY13" fmla="*/ 218041 h 880363"/>
                    <a:gd name="connsiteX14" fmla="*/ 642500 w 808359"/>
                    <a:gd name="connsiteY14" fmla="*/ 218041 h 880363"/>
                    <a:gd name="connsiteX15" fmla="*/ 640014 w 808359"/>
                    <a:gd name="connsiteY15" fmla="*/ 219670 h 880363"/>
                    <a:gd name="connsiteX16" fmla="*/ 614467 w 808359"/>
                    <a:gd name="connsiteY16" fmla="*/ 292879 h 880363"/>
                    <a:gd name="connsiteX17" fmla="*/ 583606 w 808359"/>
                    <a:gd name="connsiteY17" fmla="*/ 405607 h 880363"/>
                    <a:gd name="connsiteX18" fmla="*/ 560975 w 808359"/>
                    <a:gd name="connsiteY18" fmla="*/ 451899 h 880363"/>
                    <a:gd name="connsiteX19" fmla="*/ 481679 w 808359"/>
                    <a:gd name="connsiteY19" fmla="*/ 469901 h 880363"/>
                    <a:gd name="connsiteX20" fmla="*/ 476450 w 808359"/>
                    <a:gd name="connsiteY20" fmla="*/ 350143 h 880363"/>
                    <a:gd name="connsiteX21" fmla="*/ 550517 w 808359"/>
                    <a:gd name="connsiteY21" fmla="*/ 270676 h 880363"/>
                    <a:gd name="connsiteX22" fmla="*/ 600237 w 808359"/>
                    <a:gd name="connsiteY22" fmla="*/ 200296 h 880363"/>
                    <a:gd name="connsiteX23" fmla="*/ 566633 w 808359"/>
                    <a:gd name="connsiteY23" fmla="*/ 138745 h 880363"/>
                    <a:gd name="connsiteX24" fmla="*/ 505597 w 808359"/>
                    <a:gd name="connsiteY24" fmla="*/ 101969 h 880363"/>
                    <a:gd name="connsiteX25" fmla="*/ 501311 w 808359"/>
                    <a:gd name="connsiteY25" fmla="*/ 106170 h 880363"/>
                    <a:gd name="connsiteX26" fmla="*/ 501139 w 808359"/>
                    <a:gd name="connsiteY26" fmla="*/ 108313 h 880363"/>
                    <a:gd name="connsiteX27" fmla="*/ 491109 w 808359"/>
                    <a:gd name="connsiteY27" fmla="*/ 206382 h 880363"/>
                    <a:gd name="connsiteX28" fmla="*/ 405298 w 808359"/>
                    <a:gd name="connsiteY28" fmla="*/ 251731 h 880363"/>
                    <a:gd name="connsiteX29" fmla="*/ 417472 w 808359"/>
                    <a:gd name="connsiteY29" fmla="*/ 154004 h 880363"/>
                    <a:gd name="connsiteX30" fmla="*/ 438817 w 808359"/>
                    <a:gd name="connsiteY30" fmla="*/ 73423 h 880363"/>
                    <a:gd name="connsiteX31" fmla="*/ 436245 w 808359"/>
                    <a:gd name="connsiteY31" fmla="*/ 70937 h 880363"/>
                    <a:gd name="connsiteX32" fmla="*/ 268996 w 808359"/>
                    <a:gd name="connsiteY32" fmla="*/ 1414 h 880363"/>
                    <a:gd name="connsiteX33" fmla="*/ 267967 w 808359"/>
                    <a:gd name="connsiteY33" fmla="*/ 728 h 880363"/>
                    <a:gd name="connsiteX34" fmla="*/ 262223 w 808359"/>
                    <a:gd name="connsiteY34" fmla="*/ 2357 h 880363"/>
                    <a:gd name="connsiteX35" fmla="*/ 132693 w 808359"/>
                    <a:gd name="connsiteY35" fmla="*/ 112342 h 880363"/>
                    <a:gd name="connsiteX36" fmla="*/ 132350 w 808359"/>
                    <a:gd name="connsiteY36" fmla="*/ 114057 h 880363"/>
                    <a:gd name="connsiteX37" fmla="*/ 132264 w 808359"/>
                    <a:gd name="connsiteY37" fmla="*/ 115514 h 880363"/>
                    <a:gd name="connsiteX38" fmla="*/ 173841 w 808359"/>
                    <a:gd name="connsiteY38" fmla="*/ 194552 h 880363"/>
                    <a:gd name="connsiteX39" fmla="*/ 245336 w 808359"/>
                    <a:gd name="connsiteY39" fmla="*/ 270933 h 880363"/>
                    <a:gd name="connsiteX40" fmla="*/ 206759 w 808359"/>
                    <a:gd name="connsiteY40" fmla="*/ 284306 h 880363"/>
                    <a:gd name="connsiteX41" fmla="*/ 165268 w 808359"/>
                    <a:gd name="connsiteY41" fmla="*/ 249159 h 880363"/>
                    <a:gd name="connsiteX42" fmla="*/ 118377 w 808359"/>
                    <a:gd name="connsiteY42" fmla="*/ 155633 h 880363"/>
                    <a:gd name="connsiteX43" fmla="*/ 113748 w 808359"/>
                    <a:gd name="connsiteY43" fmla="*/ 153147 h 880363"/>
                    <a:gd name="connsiteX44" fmla="*/ 110919 w 808359"/>
                    <a:gd name="connsiteY44" fmla="*/ 154604 h 880363"/>
                    <a:gd name="connsiteX45" fmla="*/ 81687 w 808359"/>
                    <a:gd name="connsiteY45" fmla="*/ 193095 h 880363"/>
                    <a:gd name="connsiteX46" fmla="*/ 54083 w 808359"/>
                    <a:gd name="connsiteY46" fmla="*/ 246073 h 880363"/>
                    <a:gd name="connsiteX47" fmla="*/ 34281 w 808359"/>
                    <a:gd name="connsiteY47" fmla="*/ 328883 h 880363"/>
                    <a:gd name="connsiteX48" fmla="*/ 102518 w 808359"/>
                    <a:gd name="connsiteY48" fmla="*/ 399435 h 880363"/>
                    <a:gd name="connsiteX49" fmla="*/ 202987 w 808359"/>
                    <a:gd name="connsiteY49" fmla="*/ 432610 h 880363"/>
                    <a:gd name="connsiteX50" fmla="*/ 294370 w 808359"/>
                    <a:gd name="connsiteY50" fmla="*/ 496047 h 880363"/>
                    <a:gd name="connsiteX51" fmla="*/ 235306 w 808359"/>
                    <a:gd name="connsiteY51" fmla="*/ 541310 h 880363"/>
                    <a:gd name="connsiteX52" fmla="*/ 181728 w 808359"/>
                    <a:gd name="connsiteY52" fmla="*/ 498790 h 880363"/>
                    <a:gd name="connsiteX53" fmla="*/ 11049 w 808359"/>
                    <a:gd name="connsiteY53" fmla="*/ 380404 h 880363"/>
                    <a:gd name="connsiteX54" fmla="*/ 8306 w 808359"/>
                    <a:gd name="connsiteY54" fmla="*/ 381004 h 880363"/>
                    <a:gd name="connsiteX55" fmla="*/ 4705 w 808359"/>
                    <a:gd name="connsiteY55" fmla="*/ 384519 h 880363"/>
                    <a:gd name="connsiteX56" fmla="*/ 1619 w 808359"/>
                    <a:gd name="connsiteY56" fmla="*/ 499047 h 880363"/>
                    <a:gd name="connsiteX57" fmla="*/ 20650 w 808359"/>
                    <a:gd name="connsiteY57" fmla="*/ 630636 h 880363"/>
                    <a:gd name="connsiteX58" fmla="*/ 70714 w 808359"/>
                    <a:gd name="connsiteY58" fmla="*/ 671355 h 880363"/>
                    <a:gd name="connsiteX59" fmla="*/ 193129 w 808359"/>
                    <a:gd name="connsiteY59" fmla="*/ 683785 h 880363"/>
                    <a:gd name="connsiteX60" fmla="*/ 321202 w 808359"/>
                    <a:gd name="connsiteY60" fmla="*/ 670240 h 880363"/>
                    <a:gd name="connsiteX61" fmla="*/ 387468 w 808359"/>
                    <a:gd name="connsiteY61" fmla="*/ 688671 h 880363"/>
                    <a:gd name="connsiteX62" fmla="*/ 346148 w 808359"/>
                    <a:gd name="connsiteY62" fmla="*/ 751679 h 880363"/>
                    <a:gd name="connsiteX63" fmla="*/ 200673 w 808359"/>
                    <a:gd name="connsiteY63" fmla="*/ 720047 h 880363"/>
                    <a:gd name="connsiteX64" fmla="*/ 73971 w 808359"/>
                    <a:gd name="connsiteY64" fmla="*/ 698615 h 880363"/>
                    <a:gd name="connsiteX65" fmla="*/ 70199 w 808359"/>
                    <a:gd name="connsiteY65" fmla="*/ 700244 h 880363"/>
                    <a:gd name="connsiteX66" fmla="*/ 68999 w 808359"/>
                    <a:gd name="connsiteY66" fmla="*/ 703159 h 880363"/>
                    <a:gd name="connsiteX67" fmla="*/ 70028 w 808359"/>
                    <a:gd name="connsiteY67" fmla="*/ 706759 h 880363"/>
                    <a:gd name="connsiteX68" fmla="*/ 150695 w 808359"/>
                    <a:gd name="connsiteY68" fmla="*/ 805857 h 880363"/>
                    <a:gd name="connsiteX69" fmla="*/ 260252 w 808359"/>
                    <a:gd name="connsiteY69" fmla="*/ 870065 h 880363"/>
                    <a:gd name="connsiteX70" fmla="*/ 511169 w 808359"/>
                    <a:gd name="connsiteY70" fmla="*/ 806629 h 880363"/>
                    <a:gd name="connsiteX71" fmla="*/ 642671 w 808359"/>
                    <a:gd name="connsiteY71" fmla="*/ 792913 h 880363"/>
                    <a:gd name="connsiteX72" fmla="*/ 755828 w 808359"/>
                    <a:gd name="connsiteY72" fmla="*/ 722961 h 880363"/>
                    <a:gd name="connsiteX73" fmla="*/ 781117 w 808359"/>
                    <a:gd name="connsiteY73" fmla="*/ 448641 h 880363"/>
                    <a:gd name="connsiteX74" fmla="*/ 370237 w 808359"/>
                    <a:gd name="connsiteY74" fmla="*/ 599946 h 880363"/>
                    <a:gd name="connsiteX75" fmla="*/ 309887 w 808359"/>
                    <a:gd name="connsiteY75" fmla="*/ 583830 h 880363"/>
                    <a:gd name="connsiteX76" fmla="*/ 312030 w 808359"/>
                    <a:gd name="connsiteY76" fmla="*/ 538566 h 880363"/>
                    <a:gd name="connsiteX77" fmla="*/ 389611 w 808359"/>
                    <a:gd name="connsiteY77" fmla="*/ 553397 h 880363"/>
                    <a:gd name="connsiteX78" fmla="*/ 390640 w 808359"/>
                    <a:gd name="connsiteY78" fmla="*/ 554598 h 880363"/>
                    <a:gd name="connsiteX79" fmla="*/ 370237 w 808359"/>
                    <a:gd name="connsiteY79" fmla="*/ 599946 h 880363"/>
                    <a:gd name="connsiteX80" fmla="*/ 357978 w 808359"/>
                    <a:gd name="connsiteY80" fmla="*/ 340371 h 880363"/>
                    <a:gd name="connsiteX81" fmla="*/ 356692 w 808359"/>
                    <a:gd name="connsiteY81" fmla="*/ 304795 h 880363"/>
                    <a:gd name="connsiteX82" fmla="*/ 374609 w 808359"/>
                    <a:gd name="connsiteY82" fmla="*/ 279420 h 880363"/>
                    <a:gd name="connsiteX83" fmla="*/ 390125 w 808359"/>
                    <a:gd name="connsiteY83" fmla="*/ 283106 h 880363"/>
                    <a:gd name="connsiteX84" fmla="*/ 392611 w 808359"/>
                    <a:gd name="connsiteY84" fmla="*/ 317482 h 880363"/>
                    <a:gd name="connsiteX85" fmla="*/ 357978 w 808359"/>
                    <a:gd name="connsiteY85" fmla="*/ 340371 h 880363"/>
                    <a:gd name="connsiteX86" fmla="*/ 455019 w 808359"/>
                    <a:gd name="connsiteY86" fmla="*/ 561112 h 880363"/>
                    <a:gd name="connsiteX87" fmla="*/ 433845 w 808359"/>
                    <a:gd name="connsiteY87" fmla="*/ 539938 h 880363"/>
                    <a:gd name="connsiteX88" fmla="*/ 468049 w 808359"/>
                    <a:gd name="connsiteY88" fmla="*/ 498190 h 880363"/>
                    <a:gd name="connsiteX89" fmla="*/ 492995 w 808359"/>
                    <a:gd name="connsiteY89" fmla="*/ 527422 h 880363"/>
                    <a:gd name="connsiteX90" fmla="*/ 455019 w 808359"/>
                    <a:gd name="connsiteY90" fmla="*/ 561112 h 880363"/>
                    <a:gd name="connsiteX91" fmla="*/ 561061 w 808359"/>
                    <a:gd name="connsiteY91" fmla="*/ 706330 h 880363"/>
                    <a:gd name="connsiteX92" fmla="*/ 510397 w 808359"/>
                    <a:gd name="connsiteY92" fmla="*/ 712245 h 880363"/>
                    <a:gd name="connsiteX93" fmla="*/ 498396 w 808359"/>
                    <a:gd name="connsiteY93" fmla="*/ 690471 h 880363"/>
                    <a:gd name="connsiteX94" fmla="*/ 509969 w 808359"/>
                    <a:gd name="connsiteY94" fmla="*/ 676155 h 880363"/>
                    <a:gd name="connsiteX95" fmla="*/ 538086 w 808359"/>
                    <a:gd name="connsiteY95" fmla="*/ 670069 h 880363"/>
                    <a:gd name="connsiteX96" fmla="*/ 561061 w 808359"/>
                    <a:gd name="connsiteY96" fmla="*/ 706330 h 88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808359" h="880363">
                      <a:moveTo>
                        <a:pt x="781117" y="448641"/>
                      </a:moveTo>
                      <a:cubicBezTo>
                        <a:pt x="781203" y="446841"/>
                        <a:pt x="780345" y="445383"/>
                        <a:pt x="778974" y="444441"/>
                      </a:cubicBezTo>
                      <a:cubicBezTo>
                        <a:pt x="777517" y="442383"/>
                        <a:pt x="774259" y="442898"/>
                        <a:pt x="773230" y="444784"/>
                      </a:cubicBezTo>
                      <a:cubicBezTo>
                        <a:pt x="772802" y="445212"/>
                        <a:pt x="772459" y="445812"/>
                        <a:pt x="772287" y="446584"/>
                      </a:cubicBezTo>
                      <a:cubicBezTo>
                        <a:pt x="762000" y="487732"/>
                        <a:pt x="739197" y="524336"/>
                        <a:pt x="715023" y="558626"/>
                      </a:cubicBezTo>
                      <a:cubicBezTo>
                        <a:pt x="690420" y="593688"/>
                        <a:pt x="668131" y="636122"/>
                        <a:pt x="630841" y="659182"/>
                      </a:cubicBezTo>
                      <a:cubicBezTo>
                        <a:pt x="614467" y="669297"/>
                        <a:pt x="592093" y="672384"/>
                        <a:pt x="573577" y="667669"/>
                      </a:cubicBezTo>
                      <a:cubicBezTo>
                        <a:pt x="545630" y="660553"/>
                        <a:pt x="547345" y="626092"/>
                        <a:pt x="560118" y="607490"/>
                      </a:cubicBezTo>
                      <a:cubicBezTo>
                        <a:pt x="579492" y="579115"/>
                        <a:pt x="621840" y="559998"/>
                        <a:pt x="650901" y="543967"/>
                      </a:cubicBezTo>
                      <a:cubicBezTo>
                        <a:pt x="680733" y="527508"/>
                        <a:pt x="707994" y="510020"/>
                        <a:pt x="728996" y="482760"/>
                      </a:cubicBezTo>
                      <a:cubicBezTo>
                        <a:pt x="738340" y="470672"/>
                        <a:pt x="744684" y="456271"/>
                        <a:pt x="750256" y="442126"/>
                      </a:cubicBezTo>
                      <a:cubicBezTo>
                        <a:pt x="755142" y="429782"/>
                        <a:pt x="764400" y="415465"/>
                        <a:pt x="762429" y="401493"/>
                      </a:cubicBezTo>
                      <a:cubicBezTo>
                        <a:pt x="756942" y="363002"/>
                        <a:pt x="736968" y="325111"/>
                        <a:pt x="716651" y="292622"/>
                      </a:cubicBezTo>
                      <a:cubicBezTo>
                        <a:pt x="698735" y="264075"/>
                        <a:pt x="676361" y="235014"/>
                        <a:pt x="646786" y="218041"/>
                      </a:cubicBezTo>
                      <a:cubicBezTo>
                        <a:pt x="645243" y="217098"/>
                        <a:pt x="643700" y="217355"/>
                        <a:pt x="642500" y="218041"/>
                      </a:cubicBezTo>
                      <a:cubicBezTo>
                        <a:pt x="641557" y="218298"/>
                        <a:pt x="640699" y="218727"/>
                        <a:pt x="640014" y="219670"/>
                      </a:cubicBezTo>
                      <a:cubicBezTo>
                        <a:pt x="624154" y="240072"/>
                        <a:pt x="620897" y="268533"/>
                        <a:pt x="614467" y="292879"/>
                      </a:cubicBezTo>
                      <a:cubicBezTo>
                        <a:pt x="604523" y="330426"/>
                        <a:pt x="597494" y="369260"/>
                        <a:pt x="583606" y="405607"/>
                      </a:cubicBezTo>
                      <a:cubicBezTo>
                        <a:pt x="577520" y="421552"/>
                        <a:pt x="570062" y="437411"/>
                        <a:pt x="560975" y="451899"/>
                      </a:cubicBezTo>
                      <a:cubicBezTo>
                        <a:pt x="542201" y="481731"/>
                        <a:pt x="511083" y="481302"/>
                        <a:pt x="481679" y="469901"/>
                      </a:cubicBezTo>
                      <a:cubicBezTo>
                        <a:pt x="424501" y="447784"/>
                        <a:pt x="452276" y="386405"/>
                        <a:pt x="476450" y="350143"/>
                      </a:cubicBezTo>
                      <a:cubicBezTo>
                        <a:pt x="496853" y="319625"/>
                        <a:pt x="524285" y="295879"/>
                        <a:pt x="550517" y="270676"/>
                      </a:cubicBezTo>
                      <a:cubicBezTo>
                        <a:pt x="569976" y="251988"/>
                        <a:pt x="594751" y="227899"/>
                        <a:pt x="600237" y="200296"/>
                      </a:cubicBezTo>
                      <a:cubicBezTo>
                        <a:pt x="606238" y="170378"/>
                        <a:pt x="587464" y="157262"/>
                        <a:pt x="566633" y="138745"/>
                      </a:cubicBezTo>
                      <a:cubicBezTo>
                        <a:pt x="548717" y="122800"/>
                        <a:pt x="529771" y="106598"/>
                        <a:pt x="505597" y="101969"/>
                      </a:cubicBezTo>
                      <a:cubicBezTo>
                        <a:pt x="502939" y="101455"/>
                        <a:pt x="501396" y="103769"/>
                        <a:pt x="501311" y="106170"/>
                      </a:cubicBezTo>
                      <a:cubicBezTo>
                        <a:pt x="501139" y="106770"/>
                        <a:pt x="500968" y="107541"/>
                        <a:pt x="501139" y="108313"/>
                      </a:cubicBezTo>
                      <a:cubicBezTo>
                        <a:pt x="506025" y="140888"/>
                        <a:pt x="501225" y="175178"/>
                        <a:pt x="491109" y="206382"/>
                      </a:cubicBezTo>
                      <a:cubicBezTo>
                        <a:pt x="480908" y="237758"/>
                        <a:pt x="439417" y="285678"/>
                        <a:pt x="405298" y="251731"/>
                      </a:cubicBezTo>
                      <a:cubicBezTo>
                        <a:pt x="380267" y="226785"/>
                        <a:pt x="405298" y="179550"/>
                        <a:pt x="417472" y="154004"/>
                      </a:cubicBezTo>
                      <a:cubicBezTo>
                        <a:pt x="429730" y="128373"/>
                        <a:pt x="443618" y="102569"/>
                        <a:pt x="438817" y="73423"/>
                      </a:cubicBezTo>
                      <a:cubicBezTo>
                        <a:pt x="438560" y="71966"/>
                        <a:pt x="437445" y="71108"/>
                        <a:pt x="436245" y="70937"/>
                      </a:cubicBezTo>
                      <a:cubicBezTo>
                        <a:pt x="393297" y="22931"/>
                        <a:pt x="308515" y="51477"/>
                        <a:pt x="268996" y="1414"/>
                      </a:cubicBezTo>
                      <a:cubicBezTo>
                        <a:pt x="268739" y="1071"/>
                        <a:pt x="268310" y="814"/>
                        <a:pt x="267967" y="728"/>
                      </a:cubicBezTo>
                      <a:cubicBezTo>
                        <a:pt x="266167" y="-558"/>
                        <a:pt x="262995" y="-215"/>
                        <a:pt x="262223" y="2357"/>
                      </a:cubicBezTo>
                      <a:cubicBezTo>
                        <a:pt x="244650" y="61850"/>
                        <a:pt x="157039" y="58335"/>
                        <a:pt x="132693" y="112342"/>
                      </a:cubicBezTo>
                      <a:cubicBezTo>
                        <a:pt x="132436" y="112942"/>
                        <a:pt x="132350" y="113456"/>
                        <a:pt x="132350" y="114057"/>
                      </a:cubicBezTo>
                      <a:cubicBezTo>
                        <a:pt x="132264" y="114485"/>
                        <a:pt x="132178" y="114999"/>
                        <a:pt x="132264" y="115514"/>
                      </a:cubicBezTo>
                      <a:cubicBezTo>
                        <a:pt x="137065" y="146889"/>
                        <a:pt x="152496" y="171664"/>
                        <a:pt x="173841" y="194552"/>
                      </a:cubicBezTo>
                      <a:cubicBezTo>
                        <a:pt x="195529" y="217698"/>
                        <a:pt x="242935" y="235615"/>
                        <a:pt x="245336" y="270933"/>
                      </a:cubicBezTo>
                      <a:cubicBezTo>
                        <a:pt x="246621" y="290650"/>
                        <a:pt x="217218" y="287650"/>
                        <a:pt x="206759" y="284306"/>
                      </a:cubicBezTo>
                      <a:cubicBezTo>
                        <a:pt x="190129" y="278991"/>
                        <a:pt x="176241" y="261932"/>
                        <a:pt x="165268" y="249159"/>
                      </a:cubicBezTo>
                      <a:cubicBezTo>
                        <a:pt x="141608" y="221641"/>
                        <a:pt x="131579" y="188637"/>
                        <a:pt x="118377" y="155633"/>
                      </a:cubicBezTo>
                      <a:cubicBezTo>
                        <a:pt x="117434" y="153319"/>
                        <a:pt x="115548" y="152718"/>
                        <a:pt x="113748" y="153147"/>
                      </a:cubicBezTo>
                      <a:cubicBezTo>
                        <a:pt x="112719" y="153147"/>
                        <a:pt x="111690" y="153490"/>
                        <a:pt x="110919" y="154604"/>
                      </a:cubicBezTo>
                      <a:cubicBezTo>
                        <a:pt x="101660" y="167806"/>
                        <a:pt x="90602" y="179550"/>
                        <a:pt x="81687" y="193095"/>
                      </a:cubicBezTo>
                      <a:cubicBezTo>
                        <a:pt x="70800" y="209554"/>
                        <a:pt x="62913" y="228414"/>
                        <a:pt x="54083" y="246073"/>
                      </a:cubicBezTo>
                      <a:cubicBezTo>
                        <a:pt x="42082" y="270248"/>
                        <a:pt x="22365" y="301794"/>
                        <a:pt x="34281" y="328883"/>
                      </a:cubicBezTo>
                      <a:cubicBezTo>
                        <a:pt x="46196" y="356058"/>
                        <a:pt x="78086" y="383404"/>
                        <a:pt x="102518" y="399435"/>
                      </a:cubicBezTo>
                      <a:cubicBezTo>
                        <a:pt x="131493" y="418551"/>
                        <a:pt x="169983" y="424295"/>
                        <a:pt x="202987" y="432610"/>
                      </a:cubicBezTo>
                      <a:cubicBezTo>
                        <a:pt x="239249" y="441783"/>
                        <a:pt x="282197" y="456613"/>
                        <a:pt x="294370" y="496047"/>
                      </a:cubicBezTo>
                      <a:cubicBezTo>
                        <a:pt x="305514" y="532223"/>
                        <a:pt x="263938" y="550311"/>
                        <a:pt x="235306" y="541310"/>
                      </a:cubicBezTo>
                      <a:cubicBezTo>
                        <a:pt x="213532" y="534452"/>
                        <a:pt x="196644" y="514992"/>
                        <a:pt x="181728" y="498790"/>
                      </a:cubicBezTo>
                      <a:cubicBezTo>
                        <a:pt x="134665" y="447956"/>
                        <a:pt x="85116" y="389405"/>
                        <a:pt x="11049" y="380404"/>
                      </a:cubicBezTo>
                      <a:cubicBezTo>
                        <a:pt x="9935" y="380233"/>
                        <a:pt x="8992" y="380576"/>
                        <a:pt x="8306" y="381004"/>
                      </a:cubicBezTo>
                      <a:cubicBezTo>
                        <a:pt x="6591" y="381175"/>
                        <a:pt x="4963" y="382290"/>
                        <a:pt x="4705" y="384519"/>
                      </a:cubicBezTo>
                      <a:cubicBezTo>
                        <a:pt x="505" y="423438"/>
                        <a:pt x="-1724" y="460043"/>
                        <a:pt x="1619" y="499047"/>
                      </a:cubicBezTo>
                      <a:cubicBezTo>
                        <a:pt x="5391" y="543368"/>
                        <a:pt x="12421" y="586915"/>
                        <a:pt x="20650" y="630636"/>
                      </a:cubicBezTo>
                      <a:cubicBezTo>
                        <a:pt x="25537" y="656696"/>
                        <a:pt x="47568" y="662611"/>
                        <a:pt x="70714" y="671355"/>
                      </a:cubicBezTo>
                      <a:cubicBezTo>
                        <a:pt x="109890" y="686185"/>
                        <a:pt x="151895" y="686185"/>
                        <a:pt x="193129" y="683785"/>
                      </a:cubicBezTo>
                      <a:cubicBezTo>
                        <a:pt x="236077" y="681299"/>
                        <a:pt x="278340" y="672812"/>
                        <a:pt x="321202" y="670240"/>
                      </a:cubicBezTo>
                      <a:cubicBezTo>
                        <a:pt x="344434" y="668869"/>
                        <a:pt x="369723" y="672469"/>
                        <a:pt x="387468" y="688671"/>
                      </a:cubicBezTo>
                      <a:cubicBezTo>
                        <a:pt x="418843" y="717303"/>
                        <a:pt x="368351" y="745764"/>
                        <a:pt x="346148" y="751679"/>
                      </a:cubicBezTo>
                      <a:cubicBezTo>
                        <a:pt x="295313" y="765138"/>
                        <a:pt x="247050" y="734963"/>
                        <a:pt x="200673" y="720047"/>
                      </a:cubicBezTo>
                      <a:cubicBezTo>
                        <a:pt x="159868" y="706930"/>
                        <a:pt x="116748" y="700330"/>
                        <a:pt x="73971" y="698615"/>
                      </a:cubicBezTo>
                      <a:cubicBezTo>
                        <a:pt x="72257" y="698530"/>
                        <a:pt x="71057" y="699216"/>
                        <a:pt x="70199" y="700244"/>
                      </a:cubicBezTo>
                      <a:cubicBezTo>
                        <a:pt x="69428" y="701015"/>
                        <a:pt x="68999" y="702044"/>
                        <a:pt x="68999" y="703159"/>
                      </a:cubicBezTo>
                      <a:cubicBezTo>
                        <a:pt x="68914" y="704445"/>
                        <a:pt x="69256" y="705730"/>
                        <a:pt x="70028" y="706759"/>
                      </a:cubicBezTo>
                      <a:cubicBezTo>
                        <a:pt x="85544" y="746450"/>
                        <a:pt x="119920" y="777825"/>
                        <a:pt x="150695" y="805857"/>
                      </a:cubicBezTo>
                      <a:cubicBezTo>
                        <a:pt x="182671" y="835004"/>
                        <a:pt x="219361" y="856178"/>
                        <a:pt x="260252" y="870065"/>
                      </a:cubicBezTo>
                      <a:cubicBezTo>
                        <a:pt x="346920" y="899726"/>
                        <a:pt x="443532" y="861235"/>
                        <a:pt x="511169" y="806629"/>
                      </a:cubicBezTo>
                      <a:cubicBezTo>
                        <a:pt x="554374" y="819916"/>
                        <a:pt x="600666" y="804143"/>
                        <a:pt x="642671" y="792913"/>
                      </a:cubicBezTo>
                      <a:cubicBezTo>
                        <a:pt x="686391" y="781254"/>
                        <a:pt x="725996" y="756908"/>
                        <a:pt x="755828" y="722961"/>
                      </a:cubicBezTo>
                      <a:cubicBezTo>
                        <a:pt x="819093" y="651295"/>
                        <a:pt x="822265" y="532480"/>
                        <a:pt x="781117" y="448641"/>
                      </a:cubicBezTo>
                      <a:close/>
                      <a:moveTo>
                        <a:pt x="370237" y="599946"/>
                      </a:moveTo>
                      <a:cubicBezTo>
                        <a:pt x="350177" y="603375"/>
                        <a:pt x="325403" y="597203"/>
                        <a:pt x="309887" y="583830"/>
                      </a:cubicBezTo>
                      <a:cubicBezTo>
                        <a:pt x="293427" y="569685"/>
                        <a:pt x="294284" y="551425"/>
                        <a:pt x="312030" y="538566"/>
                      </a:cubicBezTo>
                      <a:cubicBezTo>
                        <a:pt x="333804" y="522793"/>
                        <a:pt x="376323" y="528794"/>
                        <a:pt x="389611" y="553397"/>
                      </a:cubicBezTo>
                      <a:cubicBezTo>
                        <a:pt x="390039" y="553654"/>
                        <a:pt x="390382" y="553997"/>
                        <a:pt x="390640" y="554598"/>
                      </a:cubicBezTo>
                      <a:cubicBezTo>
                        <a:pt x="399126" y="574057"/>
                        <a:pt x="393040" y="596088"/>
                        <a:pt x="370237" y="599946"/>
                      </a:cubicBezTo>
                      <a:close/>
                      <a:moveTo>
                        <a:pt x="357978" y="340371"/>
                      </a:moveTo>
                      <a:cubicBezTo>
                        <a:pt x="352149" y="330684"/>
                        <a:pt x="354378" y="315167"/>
                        <a:pt x="356692" y="304795"/>
                      </a:cubicBezTo>
                      <a:cubicBezTo>
                        <a:pt x="358407" y="296994"/>
                        <a:pt x="365865" y="284221"/>
                        <a:pt x="374609" y="279420"/>
                      </a:cubicBezTo>
                      <a:cubicBezTo>
                        <a:pt x="380095" y="278648"/>
                        <a:pt x="385410" y="278391"/>
                        <a:pt x="390125" y="283106"/>
                      </a:cubicBezTo>
                      <a:cubicBezTo>
                        <a:pt x="398441" y="291250"/>
                        <a:pt x="395011" y="307709"/>
                        <a:pt x="392611" y="317482"/>
                      </a:cubicBezTo>
                      <a:cubicBezTo>
                        <a:pt x="389696" y="329312"/>
                        <a:pt x="371437" y="362745"/>
                        <a:pt x="357978" y="340371"/>
                      </a:cubicBezTo>
                      <a:close/>
                      <a:moveTo>
                        <a:pt x="455019" y="561112"/>
                      </a:moveTo>
                      <a:cubicBezTo>
                        <a:pt x="440360" y="562227"/>
                        <a:pt x="433673" y="551683"/>
                        <a:pt x="433845" y="539938"/>
                      </a:cubicBezTo>
                      <a:cubicBezTo>
                        <a:pt x="431787" y="522708"/>
                        <a:pt x="452619" y="500848"/>
                        <a:pt x="468049" y="498190"/>
                      </a:cubicBezTo>
                      <a:cubicBezTo>
                        <a:pt x="485366" y="495275"/>
                        <a:pt x="498996" y="510621"/>
                        <a:pt x="492995" y="527422"/>
                      </a:cubicBezTo>
                      <a:cubicBezTo>
                        <a:pt x="487680" y="542253"/>
                        <a:pt x="471821" y="559912"/>
                        <a:pt x="455019" y="561112"/>
                      </a:cubicBezTo>
                      <a:close/>
                      <a:moveTo>
                        <a:pt x="561061" y="706330"/>
                      </a:moveTo>
                      <a:cubicBezTo>
                        <a:pt x="552488" y="724590"/>
                        <a:pt x="524370" y="722104"/>
                        <a:pt x="510397" y="712245"/>
                      </a:cubicBezTo>
                      <a:cubicBezTo>
                        <a:pt x="503882" y="707616"/>
                        <a:pt x="495995" y="699301"/>
                        <a:pt x="498396" y="690471"/>
                      </a:cubicBezTo>
                      <a:cubicBezTo>
                        <a:pt x="500196" y="683699"/>
                        <a:pt x="504311" y="678899"/>
                        <a:pt x="509969" y="676155"/>
                      </a:cubicBezTo>
                      <a:cubicBezTo>
                        <a:pt x="518198" y="670841"/>
                        <a:pt x="529600" y="668783"/>
                        <a:pt x="538086" y="670069"/>
                      </a:cubicBezTo>
                      <a:cubicBezTo>
                        <a:pt x="555660" y="672726"/>
                        <a:pt x="569548" y="688414"/>
                        <a:pt x="561061" y="70633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CFE7D734-F700-9EDD-FE5E-AC3C39E10286}"/>
                    </a:ext>
                  </a:extLst>
                </p:cNvPr>
                <p:cNvSpPr/>
                <p:nvPr/>
              </p:nvSpPr>
              <p:spPr>
                <a:xfrm>
                  <a:off x="4988853" y="4062643"/>
                  <a:ext cx="622521" cy="874015"/>
                </a:xfrm>
                <a:custGeom>
                  <a:avLst/>
                  <a:gdLst>
                    <a:gd name="connsiteX0" fmla="*/ 617313 w 622521"/>
                    <a:gd name="connsiteY0" fmla="*/ 552790 h 874015"/>
                    <a:gd name="connsiteX1" fmla="*/ 572137 w 622521"/>
                    <a:gd name="connsiteY1" fmla="*/ 611769 h 874015"/>
                    <a:gd name="connsiteX2" fmla="*/ 483497 w 622521"/>
                    <a:gd name="connsiteY2" fmla="*/ 640744 h 874015"/>
                    <a:gd name="connsiteX3" fmla="*/ 393743 w 622521"/>
                    <a:gd name="connsiteY3" fmla="*/ 674091 h 874015"/>
                    <a:gd name="connsiteX4" fmla="*/ 389885 w 622521"/>
                    <a:gd name="connsiteY4" fmla="*/ 662090 h 874015"/>
                    <a:gd name="connsiteX5" fmla="*/ 355681 w 622521"/>
                    <a:gd name="connsiteY5" fmla="*/ 568221 h 874015"/>
                    <a:gd name="connsiteX6" fmla="*/ 355852 w 622521"/>
                    <a:gd name="connsiteY6" fmla="*/ 567449 h 874015"/>
                    <a:gd name="connsiteX7" fmla="*/ 355852 w 622521"/>
                    <a:gd name="connsiteY7" fmla="*/ 566678 h 874015"/>
                    <a:gd name="connsiteX8" fmla="*/ 355938 w 622521"/>
                    <a:gd name="connsiteY8" fmla="*/ 565220 h 874015"/>
                    <a:gd name="connsiteX9" fmla="*/ 466438 w 622521"/>
                    <a:gd name="connsiteY9" fmla="*/ 447177 h 874015"/>
                    <a:gd name="connsiteX10" fmla="*/ 546762 w 622521"/>
                    <a:gd name="connsiteY10" fmla="*/ 323647 h 874015"/>
                    <a:gd name="connsiteX11" fmla="*/ 541361 w 622521"/>
                    <a:gd name="connsiteY11" fmla="*/ 322533 h 874015"/>
                    <a:gd name="connsiteX12" fmla="*/ 421432 w 622521"/>
                    <a:gd name="connsiteY12" fmla="*/ 466294 h 874015"/>
                    <a:gd name="connsiteX13" fmla="*/ 348137 w 622521"/>
                    <a:gd name="connsiteY13" fmla="*/ 549961 h 874015"/>
                    <a:gd name="connsiteX14" fmla="*/ 303903 w 622521"/>
                    <a:gd name="connsiteY14" fmla="*/ 447177 h 874015"/>
                    <a:gd name="connsiteX15" fmla="*/ 270127 w 622521"/>
                    <a:gd name="connsiteY15" fmla="*/ 366424 h 874015"/>
                    <a:gd name="connsiteX16" fmla="*/ 310075 w 622521"/>
                    <a:gd name="connsiteY16" fmla="*/ 281213 h 874015"/>
                    <a:gd name="connsiteX17" fmla="*/ 353452 w 622521"/>
                    <a:gd name="connsiteY17" fmla="*/ 197460 h 874015"/>
                    <a:gd name="connsiteX18" fmla="*/ 348394 w 622521"/>
                    <a:gd name="connsiteY18" fmla="*/ 195745 h 874015"/>
                    <a:gd name="connsiteX19" fmla="*/ 320876 w 622521"/>
                    <a:gd name="connsiteY19" fmla="*/ 252495 h 874015"/>
                    <a:gd name="connsiteX20" fmla="*/ 288129 w 622521"/>
                    <a:gd name="connsiteY20" fmla="*/ 293129 h 874015"/>
                    <a:gd name="connsiteX21" fmla="*/ 261983 w 622521"/>
                    <a:gd name="connsiteY21" fmla="*/ 345764 h 874015"/>
                    <a:gd name="connsiteX22" fmla="*/ 218778 w 622521"/>
                    <a:gd name="connsiteY22" fmla="*/ 221292 h 874015"/>
                    <a:gd name="connsiteX23" fmla="*/ 206519 w 622521"/>
                    <a:gd name="connsiteY23" fmla="*/ 182201 h 874015"/>
                    <a:gd name="connsiteX24" fmla="*/ 207205 w 622521"/>
                    <a:gd name="connsiteY24" fmla="*/ 179458 h 874015"/>
                    <a:gd name="connsiteX25" fmla="*/ 240638 w 622521"/>
                    <a:gd name="connsiteY25" fmla="*/ 101619 h 874015"/>
                    <a:gd name="connsiteX26" fmla="*/ 254011 w 622521"/>
                    <a:gd name="connsiteY26" fmla="*/ 45384 h 874015"/>
                    <a:gd name="connsiteX27" fmla="*/ 247924 w 622521"/>
                    <a:gd name="connsiteY27" fmla="*/ 44955 h 874015"/>
                    <a:gd name="connsiteX28" fmla="*/ 214749 w 622521"/>
                    <a:gd name="connsiteY28" fmla="*/ 125365 h 874015"/>
                    <a:gd name="connsiteX29" fmla="*/ 199233 w 622521"/>
                    <a:gd name="connsiteY29" fmla="*/ 159484 h 874015"/>
                    <a:gd name="connsiteX30" fmla="*/ 171286 w 622521"/>
                    <a:gd name="connsiteY30" fmla="*/ 3464 h 874015"/>
                    <a:gd name="connsiteX31" fmla="*/ 164857 w 622521"/>
                    <a:gd name="connsiteY31" fmla="*/ 2179 h 874015"/>
                    <a:gd name="connsiteX32" fmla="*/ 188260 w 622521"/>
                    <a:gd name="connsiteY32" fmla="*/ 152797 h 874015"/>
                    <a:gd name="connsiteX33" fmla="*/ 166228 w 622521"/>
                    <a:gd name="connsiteY33" fmla="*/ 137281 h 874015"/>
                    <a:gd name="connsiteX34" fmla="*/ 117708 w 622521"/>
                    <a:gd name="connsiteY34" fmla="*/ 76759 h 874015"/>
                    <a:gd name="connsiteX35" fmla="*/ 112565 w 622521"/>
                    <a:gd name="connsiteY35" fmla="*/ 78559 h 874015"/>
                    <a:gd name="connsiteX36" fmla="*/ 146769 w 622521"/>
                    <a:gd name="connsiteY36" fmla="*/ 134023 h 874015"/>
                    <a:gd name="connsiteX37" fmla="*/ 195289 w 622521"/>
                    <a:gd name="connsiteY37" fmla="*/ 174743 h 874015"/>
                    <a:gd name="connsiteX38" fmla="*/ 198461 w 622521"/>
                    <a:gd name="connsiteY38" fmla="*/ 185458 h 874015"/>
                    <a:gd name="connsiteX39" fmla="*/ 250325 w 622521"/>
                    <a:gd name="connsiteY39" fmla="*/ 342164 h 874015"/>
                    <a:gd name="connsiteX40" fmla="*/ 161428 w 622521"/>
                    <a:gd name="connsiteY40" fmla="*/ 302988 h 874015"/>
                    <a:gd name="connsiteX41" fmla="*/ 77074 w 622521"/>
                    <a:gd name="connsiteY41" fmla="*/ 263554 h 874015"/>
                    <a:gd name="connsiteX42" fmla="*/ 12695 w 622521"/>
                    <a:gd name="connsiteY42" fmla="*/ 209547 h 874015"/>
                    <a:gd name="connsiteX43" fmla="*/ 7809 w 622521"/>
                    <a:gd name="connsiteY43" fmla="*/ 212890 h 874015"/>
                    <a:gd name="connsiteX44" fmla="*/ 108964 w 622521"/>
                    <a:gd name="connsiteY44" fmla="*/ 291672 h 874015"/>
                    <a:gd name="connsiteX45" fmla="*/ 191346 w 622521"/>
                    <a:gd name="connsiteY45" fmla="*/ 325705 h 874015"/>
                    <a:gd name="connsiteX46" fmla="*/ 257183 w 622521"/>
                    <a:gd name="connsiteY46" fmla="*/ 365824 h 874015"/>
                    <a:gd name="connsiteX47" fmla="*/ 260440 w 622521"/>
                    <a:gd name="connsiteY47" fmla="*/ 368224 h 874015"/>
                    <a:gd name="connsiteX48" fmla="*/ 276214 w 622521"/>
                    <a:gd name="connsiteY48" fmla="*/ 407058 h 874015"/>
                    <a:gd name="connsiteX49" fmla="*/ 337421 w 622521"/>
                    <a:gd name="connsiteY49" fmla="*/ 548761 h 874015"/>
                    <a:gd name="connsiteX50" fmla="*/ 217149 w 622521"/>
                    <a:gd name="connsiteY50" fmla="*/ 537960 h 874015"/>
                    <a:gd name="connsiteX51" fmla="*/ 108279 w 622521"/>
                    <a:gd name="connsiteY51" fmla="*/ 538817 h 874015"/>
                    <a:gd name="connsiteX52" fmla="*/ 5237 w 622521"/>
                    <a:gd name="connsiteY52" fmla="*/ 491754 h 874015"/>
                    <a:gd name="connsiteX53" fmla="*/ 1465 w 622521"/>
                    <a:gd name="connsiteY53" fmla="*/ 497498 h 874015"/>
                    <a:gd name="connsiteX54" fmla="*/ 153198 w 622521"/>
                    <a:gd name="connsiteY54" fmla="*/ 553047 h 874015"/>
                    <a:gd name="connsiteX55" fmla="*/ 344622 w 622521"/>
                    <a:gd name="connsiteY55" fmla="*/ 566420 h 874015"/>
                    <a:gd name="connsiteX56" fmla="*/ 371283 w 622521"/>
                    <a:gd name="connsiteY56" fmla="*/ 636887 h 874015"/>
                    <a:gd name="connsiteX57" fmla="*/ 383113 w 622521"/>
                    <a:gd name="connsiteY57" fmla="*/ 673320 h 874015"/>
                    <a:gd name="connsiteX58" fmla="*/ 283500 w 622521"/>
                    <a:gd name="connsiteY58" fmla="*/ 705037 h 874015"/>
                    <a:gd name="connsiteX59" fmla="*/ 92076 w 622521"/>
                    <a:gd name="connsiteY59" fmla="*/ 685321 h 874015"/>
                    <a:gd name="connsiteX60" fmla="*/ 88047 w 622521"/>
                    <a:gd name="connsiteY60" fmla="*/ 690036 h 874015"/>
                    <a:gd name="connsiteX61" fmla="*/ 236352 w 622521"/>
                    <a:gd name="connsiteY61" fmla="*/ 729812 h 874015"/>
                    <a:gd name="connsiteX62" fmla="*/ 302446 w 622521"/>
                    <a:gd name="connsiteY62" fmla="*/ 705895 h 874015"/>
                    <a:gd name="connsiteX63" fmla="*/ 387742 w 622521"/>
                    <a:gd name="connsiteY63" fmla="*/ 688150 h 874015"/>
                    <a:gd name="connsiteX64" fmla="*/ 404458 w 622521"/>
                    <a:gd name="connsiteY64" fmla="*/ 744300 h 874015"/>
                    <a:gd name="connsiteX65" fmla="*/ 427861 w 622521"/>
                    <a:gd name="connsiteY65" fmla="*/ 868773 h 874015"/>
                    <a:gd name="connsiteX66" fmla="*/ 437891 w 622521"/>
                    <a:gd name="connsiteY66" fmla="*/ 869458 h 874015"/>
                    <a:gd name="connsiteX67" fmla="*/ 397686 w 622521"/>
                    <a:gd name="connsiteY67" fmla="*/ 686521 h 874015"/>
                    <a:gd name="connsiteX68" fmla="*/ 540761 w 622521"/>
                    <a:gd name="connsiteY68" fmla="*/ 639801 h 874015"/>
                    <a:gd name="connsiteX69" fmla="*/ 622371 w 622521"/>
                    <a:gd name="connsiteY69" fmla="*/ 555190 h 874015"/>
                    <a:gd name="connsiteX70" fmla="*/ 617313 w 622521"/>
                    <a:gd name="connsiteY70" fmla="*/ 552790 h 874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622521" h="874015">
                      <a:moveTo>
                        <a:pt x="617313" y="552790"/>
                      </a:moveTo>
                      <a:cubicBezTo>
                        <a:pt x="605912" y="575936"/>
                        <a:pt x="592282" y="595310"/>
                        <a:pt x="572137" y="611769"/>
                      </a:cubicBezTo>
                      <a:cubicBezTo>
                        <a:pt x="546333" y="632857"/>
                        <a:pt x="515558" y="637572"/>
                        <a:pt x="483497" y="640744"/>
                      </a:cubicBezTo>
                      <a:cubicBezTo>
                        <a:pt x="454779" y="643573"/>
                        <a:pt x="412173" y="647945"/>
                        <a:pt x="393743" y="674091"/>
                      </a:cubicBezTo>
                      <a:cubicBezTo>
                        <a:pt x="392457" y="670062"/>
                        <a:pt x="391171" y="666119"/>
                        <a:pt x="389885" y="662090"/>
                      </a:cubicBezTo>
                      <a:cubicBezTo>
                        <a:pt x="379855" y="630286"/>
                        <a:pt x="368197" y="599081"/>
                        <a:pt x="355681" y="568221"/>
                      </a:cubicBezTo>
                      <a:cubicBezTo>
                        <a:pt x="355681" y="567963"/>
                        <a:pt x="355852" y="567792"/>
                        <a:pt x="355852" y="567449"/>
                      </a:cubicBezTo>
                      <a:cubicBezTo>
                        <a:pt x="355852" y="567192"/>
                        <a:pt x="355852" y="566935"/>
                        <a:pt x="355852" y="566678"/>
                      </a:cubicBezTo>
                      <a:cubicBezTo>
                        <a:pt x="355938" y="566249"/>
                        <a:pt x="355938" y="565734"/>
                        <a:pt x="355938" y="565220"/>
                      </a:cubicBezTo>
                      <a:cubicBezTo>
                        <a:pt x="357653" y="504270"/>
                        <a:pt x="423918" y="478209"/>
                        <a:pt x="466438" y="447177"/>
                      </a:cubicBezTo>
                      <a:cubicBezTo>
                        <a:pt x="504585" y="419316"/>
                        <a:pt x="539475" y="370882"/>
                        <a:pt x="546762" y="323647"/>
                      </a:cubicBezTo>
                      <a:cubicBezTo>
                        <a:pt x="547276" y="320561"/>
                        <a:pt x="542304" y="319618"/>
                        <a:pt x="541361" y="322533"/>
                      </a:cubicBezTo>
                      <a:cubicBezTo>
                        <a:pt x="522159" y="387084"/>
                        <a:pt x="476724" y="431146"/>
                        <a:pt x="421432" y="466294"/>
                      </a:cubicBezTo>
                      <a:cubicBezTo>
                        <a:pt x="389456" y="486610"/>
                        <a:pt x="355767" y="512071"/>
                        <a:pt x="348137" y="549961"/>
                      </a:cubicBezTo>
                      <a:cubicBezTo>
                        <a:pt x="333821" y="515500"/>
                        <a:pt x="318733" y="481381"/>
                        <a:pt x="303903" y="447177"/>
                      </a:cubicBezTo>
                      <a:cubicBezTo>
                        <a:pt x="292244" y="420431"/>
                        <a:pt x="280929" y="393513"/>
                        <a:pt x="270127" y="366424"/>
                      </a:cubicBezTo>
                      <a:cubicBezTo>
                        <a:pt x="271156" y="331791"/>
                        <a:pt x="288730" y="307102"/>
                        <a:pt x="310075" y="281213"/>
                      </a:cubicBezTo>
                      <a:cubicBezTo>
                        <a:pt x="330906" y="256010"/>
                        <a:pt x="346937" y="229864"/>
                        <a:pt x="353452" y="197460"/>
                      </a:cubicBezTo>
                      <a:cubicBezTo>
                        <a:pt x="354138" y="194117"/>
                        <a:pt x="349766" y="192488"/>
                        <a:pt x="348394" y="195745"/>
                      </a:cubicBezTo>
                      <a:cubicBezTo>
                        <a:pt x="340165" y="215377"/>
                        <a:pt x="332707" y="234579"/>
                        <a:pt x="320876" y="252495"/>
                      </a:cubicBezTo>
                      <a:cubicBezTo>
                        <a:pt x="311275" y="266897"/>
                        <a:pt x="298931" y="279585"/>
                        <a:pt x="288129" y="293129"/>
                      </a:cubicBezTo>
                      <a:cubicBezTo>
                        <a:pt x="275871" y="308560"/>
                        <a:pt x="265669" y="326476"/>
                        <a:pt x="261983" y="345764"/>
                      </a:cubicBezTo>
                      <a:cubicBezTo>
                        <a:pt x="246038" y="304873"/>
                        <a:pt x="231294" y="263554"/>
                        <a:pt x="218778" y="221292"/>
                      </a:cubicBezTo>
                      <a:cubicBezTo>
                        <a:pt x="214920" y="208433"/>
                        <a:pt x="210806" y="195402"/>
                        <a:pt x="206519" y="182201"/>
                      </a:cubicBezTo>
                      <a:cubicBezTo>
                        <a:pt x="206948" y="181429"/>
                        <a:pt x="207291" y="180572"/>
                        <a:pt x="207205" y="179458"/>
                      </a:cubicBezTo>
                      <a:cubicBezTo>
                        <a:pt x="204976" y="149197"/>
                        <a:pt x="226836" y="126223"/>
                        <a:pt x="240638" y="101619"/>
                      </a:cubicBezTo>
                      <a:cubicBezTo>
                        <a:pt x="250153" y="84474"/>
                        <a:pt x="253240" y="64672"/>
                        <a:pt x="254011" y="45384"/>
                      </a:cubicBezTo>
                      <a:cubicBezTo>
                        <a:pt x="254182" y="41440"/>
                        <a:pt x="248524" y="41183"/>
                        <a:pt x="247924" y="44955"/>
                      </a:cubicBezTo>
                      <a:cubicBezTo>
                        <a:pt x="242781" y="76588"/>
                        <a:pt x="231722" y="98790"/>
                        <a:pt x="214749" y="125365"/>
                      </a:cubicBezTo>
                      <a:cubicBezTo>
                        <a:pt x="207976" y="135995"/>
                        <a:pt x="201976" y="147482"/>
                        <a:pt x="199233" y="159484"/>
                      </a:cubicBezTo>
                      <a:cubicBezTo>
                        <a:pt x="182945" y="108392"/>
                        <a:pt x="168114" y="55499"/>
                        <a:pt x="171286" y="3464"/>
                      </a:cubicBezTo>
                      <a:cubicBezTo>
                        <a:pt x="171543" y="-136"/>
                        <a:pt x="165800" y="-1508"/>
                        <a:pt x="164857" y="2179"/>
                      </a:cubicBezTo>
                      <a:cubicBezTo>
                        <a:pt x="153370" y="49842"/>
                        <a:pt x="172315" y="104277"/>
                        <a:pt x="188260" y="152797"/>
                      </a:cubicBezTo>
                      <a:cubicBezTo>
                        <a:pt x="181316" y="146882"/>
                        <a:pt x="173258" y="141996"/>
                        <a:pt x="166228" y="137281"/>
                      </a:cubicBezTo>
                      <a:cubicBezTo>
                        <a:pt x="143340" y="121936"/>
                        <a:pt x="131253" y="99991"/>
                        <a:pt x="117708" y="76759"/>
                      </a:cubicBezTo>
                      <a:cubicBezTo>
                        <a:pt x="116251" y="74187"/>
                        <a:pt x="111536" y="75473"/>
                        <a:pt x="112565" y="78559"/>
                      </a:cubicBezTo>
                      <a:cubicBezTo>
                        <a:pt x="119594" y="99819"/>
                        <a:pt x="130996" y="118164"/>
                        <a:pt x="146769" y="134023"/>
                      </a:cubicBezTo>
                      <a:cubicBezTo>
                        <a:pt x="162028" y="149368"/>
                        <a:pt x="181659" y="157169"/>
                        <a:pt x="195289" y="174743"/>
                      </a:cubicBezTo>
                      <a:cubicBezTo>
                        <a:pt x="196404" y="178343"/>
                        <a:pt x="197432" y="181944"/>
                        <a:pt x="198461" y="185458"/>
                      </a:cubicBezTo>
                      <a:cubicBezTo>
                        <a:pt x="213549" y="238694"/>
                        <a:pt x="230865" y="290729"/>
                        <a:pt x="250325" y="342164"/>
                      </a:cubicBezTo>
                      <a:cubicBezTo>
                        <a:pt x="226493" y="322018"/>
                        <a:pt x="186460" y="313017"/>
                        <a:pt x="161428" y="302988"/>
                      </a:cubicBezTo>
                      <a:cubicBezTo>
                        <a:pt x="132624" y="291500"/>
                        <a:pt x="103735" y="279499"/>
                        <a:pt x="77074" y="263554"/>
                      </a:cubicBezTo>
                      <a:cubicBezTo>
                        <a:pt x="52214" y="248723"/>
                        <a:pt x="33098" y="229607"/>
                        <a:pt x="12695" y="209547"/>
                      </a:cubicBezTo>
                      <a:cubicBezTo>
                        <a:pt x="10209" y="207147"/>
                        <a:pt x="6523" y="209719"/>
                        <a:pt x="7809" y="212890"/>
                      </a:cubicBezTo>
                      <a:cubicBezTo>
                        <a:pt x="23411" y="250952"/>
                        <a:pt x="74160" y="275212"/>
                        <a:pt x="108964" y="291672"/>
                      </a:cubicBezTo>
                      <a:cubicBezTo>
                        <a:pt x="135796" y="304359"/>
                        <a:pt x="163828" y="314732"/>
                        <a:pt x="191346" y="325705"/>
                      </a:cubicBezTo>
                      <a:cubicBezTo>
                        <a:pt x="214577" y="334963"/>
                        <a:pt x="244667" y="341992"/>
                        <a:pt x="257183" y="365824"/>
                      </a:cubicBezTo>
                      <a:cubicBezTo>
                        <a:pt x="257954" y="367281"/>
                        <a:pt x="259154" y="368053"/>
                        <a:pt x="260440" y="368224"/>
                      </a:cubicBezTo>
                      <a:cubicBezTo>
                        <a:pt x="265584" y="381169"/>
                        <a:pt x="270813" y="394113"/>
                        <a:pt x="276214" y="407058"/>
                      </a:cubicBezTo>
                      <a:cubicBezTo>
                        <a:pt x="296102" y="454378"/>
                        <a:pt x="317533" y="501269"/>
                        <a:pt x="337421" y="548761"/>
                      </a:cubicBezTo>
                      <a:cubicBezTo>
                        <a:pt x="303046" y="528616"/>
                        <a:pt x="254440" y="534273"/>
                        <a:pt x="217149" y="537960"/>
                      </a:cubicBezTo>
                      <a:cubicBezTo>
                        <a:pt x="180030" y="541646"/>
                        <a:pt x="145312" y="544817"/>
                        <a:pt x="108279" y="538817"/>
                      </a:cubicBezTo>
                      <a:cubicBezTo>
                        <a:pt x="68588" y="532302"/>
                        <a:pt x="39699" y="509928"/>
                        <a:pt x="5237" y="491754"/>
                      </a:cubicBezTo>
                      <a:cubicBezTo>
                        <a:pt x="1379" y="489696"/>
                        <a:pt x="-2050" y="494668"/>
                        <a:pt x="1465" y="497498"/>
                      </a:cubicBezTo>
                      <a:cubicBezTo>
                        <a:pt x="46985" y="533331"/>
                        <a:pt x="95248" y="551162"/>
                        <a:pt x="153198" y="553047"/>
                      </a:cubicBezTo>
                      <a:cubicBezTo>
                        <a:pt x="209605" y="554848"/>
                        <a:pt x="297902" y="521158"/>
                        <a:pt x="344622" y="566420"/>
                      </a:cubicBezTo>
                      <a:cubicBezTo>
                        <a:pt x="354138" y="589652"/>
                        <a:pt x="363139" y="613141"/>
                        <a:pt x="371283" y="636887"/>
                      </a:cubicBezTo>
                      <a:cubicBezTo>
                        <a:pt x="375398" y="648974"/>
                        <a:pt x="379255" y="661061"/>
                        <a:pt x="383113" y="673320"/>
                      </a:cubicBezTo>
                      <a:cubicBezTo>
                        <a:pt x="351309" y="658918"/>
                        <a:pt x="310418" y="690121"/>
                        <a:pt x="283500" y="705037"/>
                      </a:cubicBezTo>
                      <a:cubicBezTo>
                        <a:pt x="223321" y="738214"/>
                        <a:pt x="146426" y="720211"/>
                        <a:pt x="92076" y="685321"/>
                      </a:cubicBezTo>
                      <a:cubicBezTo>
                        <a:pt x="89076" y="683349"/>
                        <a:pt x="85647" y="687293"/>
                        <a:pt x="88047" y="690036"/>
                      </a:cubicBezTo>
                      <a:cubicBezTo>
                        <a:pt x="122337" y="728955"/>
                        <a:pt x="188174" y="735127"/>
                        <a:pt x="236352" y="729812"/>
                      </a:cubicBezTo>
                      <a:cubicBezTo>
                        <a:pt x="260698" y="727069"/>
                        <a:pt x="281529" y="717982"/>
                        <a:pt x="302446" y="705895"/>
                      </a:cubicBezTo>
                      <a:cubicBezTo>
                        <a:pt x="325163" y="692693"/>
                        <a:pt x="363310" y="665690"/>
                        <a:pt x="387742" y="688150"/>
                      </a:cubicBezTo>
                      <a:cubicBezTo>
                        <a:pt x="393486" y="706838"/>
                        <a:pt x="398972" y="725612"/>
                        <a:pt x="404458" y="744300"/>
                      </a:cubicBezTo>
                      <a:cubicBezTo>
                        <a:pt x="416374" y="785019"/>
                        <a:pt x="428376" y="825910"/>
                        <a:pt x="427861" y="868773"/>
                      </a:cubicBezTo>
                      <a:cubicBezTo>
                        <a:pt x="427776" y="875288"/>
                        <a:pt x="437805" y="875973"/>
                        <a:pt x="437891" y="869458"/>
                      </a:cubicBezTo>
                      <a:cubicBezTo>
                        <a:pt x="438662" y="807479"/>
                        <a:pt x="417146" y="745672"/>
                        <a:pt x="397686" y="686521"/>
                      </a:cubicBezTo>
                      <a:cubicBezTo>
                        <a:pt x="421175" y="638772"/>
                        <a:pt x="500042" y="656089"/>
                        <a:pt x="540761" y="639801"/>
                      </a:cubicBezTo>
                      <a:cubicBezTo>
                        <a:pt x="578394" y="624713"/>
                        <a:pt x="610541" y="594538"/>
                        <a:pt x="622371" y="555190"/>
                      </a:cubicBezTo>
                      <a:cubicBezTo>
                        <a:pt x="623400" y="552276"/>
                        <a:pt x="618856" y="549704"/>
                        <a:pt x="617313" y="55279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" name="图形 2">
                <a:extLst>
                  <a:ext uri="{FF2B5EF4-FFF2-40B4-BE49-F238E27FC236}">
                    <a16:creationId xmlns:a16="http://schemas.microsoft.com/office/drawing/2014/main" id="{E07435C9-2F81-FA27-7CA0-A473BC841675}"/>
                  </a:ext>
                </a:extLst>
              </p:cNvPr>
              <p:cNvGrpSpPr/>
              <p:nvPr/>
            </p:nvGrpSpPr>
            <p:grpSpPr>
              <a:xfrm>
                <a:off x="5975055" y="4880252"/>
                <a:ext cx="984705" cy="795945"/>
                <a:chOff x="5975055" y="4880252"/>
                <a:chExt cx="984705" cy="795945"/>
              </a:xfrm>
            </p:grpSpPr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AD88AF6D-6B0D-DE07-61BF-7B719B29940C}"/>
                    </a:ext>
                  </a:extLst>
                </p:cNvPr>
                <p:cNvSpPr/>
                <p:nvPr/>
              </p:nvSpPr>
              <p:spPr>
                <a:xfrm>
                  <a:off x="6076730" y="4880252"/>
                  <a:ext cx="883030" cy="795945"/>
                </a:xfrm>
                <a:custGeom>
                  <a:avLst/>
                  <a:gdLst>
                    <a:gd name="connsiteX0" fmla="*/ 380086 w 883030"/>
                    <a:gd name="connsiteY0" fmla="*/ 780512 h 795945"/>
                    <a:gd name="connsiteX1" fmla="*/ 384458 w 883030"/>
                    <a:gd name="connsiteY1" fmla="*/ 778883 h 795945"/>
                    <a:gd name="connsiteX2" fmla="*/ 384715 w 883030"/>
                    <a:gd name="connsiteY2" fmla="*/ 773139 h 795945"/>
                    <a:gd name="connsiteX3" fmla="*/ 383000 w 883030"/>
                    <a:gd name="connsiteY3" fmla="*/ 772025 h 795945"/>
                    <a:gd name="connsiteX4" fmla="*/ 277987 w 883030"/>
                    <a:gd name="connsiteY4" fmla="*/ 702759 h 795945"/>
                    <a:gd name="connsiteX5" fmla="*/ 187376 w 883030"/>
                    <a:gd name="connsiteY5" fmla="*/ 607948 h 795945"/>
                    <a:gd name="connsiteX6" fmla="*/ 185318 w 883030"/>
                    <a:gd name="connsiteY6" fmla="*/ 550083 h 795945"/>
                    <a:gd name="connsiteX7" fmla="*/ 246612 w 883030"/>
                    <a:gd name="connsiteY7" fmla="*/ 543396 h 795945"/>
                    <a:gd name="connsiteX8" fmla="*/ 299676 w 883030"/>
                    <a:gd name="connsiteY8" fmla="*/ 640609 h 795945"/>
                    <a:gd name="connsiteX9" fmla="*/ 351882 w 883030"/>
                    <a:gd name="connsiteY9" fmla="*/ 724962 h 795945"/>
                    <a:gd name="connsiteX10" fmla="*/ 389858 w 883030"/>
                    <a:gd name="connsiteY10" fmla="*/ 750508 h 795945"/>
                    <a:gd name="connsiteX11" fmla="*/ 428864 w 883030"/>
                    <a:gd name="connsiteY11" fmla="*/ 767139 h 795945"/>
                    <a:gd name="connsiteX12" fmla="*/ 542106 w 883030"/>
                    <a:gd name="connsiteY12" fmla="*/ 733706 h 795945"/>
                    <a:gd name="connsiteX13" fmla="*/ 623973 w 883030"/>
                    <a:gd name="connsiteY13" fmla="*/ 672498 h 795945"/>
                    <a:gd name="connsiteX14" fmla="*/ 624402 w 883030"/>
                    <a:gd name="connsiteY14" fmla="*/ 668298 h 795945"/>
                    <a:gd name="connsiteX15" fmla="*/ 623030 w 883030"/>
                    <a:gd name="connsiteY15" fmla="*/ 665640 h 795945"/>
                    <a:gd name="connsiteX16" fmla="*/ 553079 w 883030"/>
                    <a:gd name="connsiteY16" fmla="*/ 632122 h 795945"/>
                    <a:gd name="connsiteX17" fmla="*/ 444465 w 883030"/>
                    <a:gd name="connsiteY17" fmla="*/ 589002 h 795945"/>
                    <a:gd name="connsiteX18" fmla="*/ 401003 w 883030"/>
                    <a:gd name="connsiteY18" fmla="*/ 561399 h 795945"/>
                    <a:gd name="connsiteX19" fmla="*/ 391916 w 883030"/>
                    <a:gd name="connsiteY19" fmla="*/ 480560 h 795945"/>
                    <a:gd name="connsiteX20" fmla="*/ 511502 w 883030"/>
                    <a:gd name="connsiteY20" fmla="*/ 488618 h 795945"/>
                    <a:gd name="connsiteX21" fmla="*/ 582311 w 883030"/>
                    <a:gd name="connsiteY21" fmla="*/ 571000 h 795945"/>
                    <a:gd name="connsiteX22" fmla="*/ 646776 w 883030"/>
                    <a:gd name="connsiteY22" fmla="*/ 628179 h 795945"/>
                    <a:gd name="connsiteX23" fmla="*/ 711670 w 883030"/>
                    <a:gd name="connsiteY23" fmla="*/ 601604 h 795945"/>
                    <a:gd name="connsiteX24" fmla="*/ 754961 w 883030"/>
                    <a:gd name="connsiteY24" fmla="*/ 545025 h 795945"/>
                    <a:gd name="connsiteX25" fmla="*/ 751275 w 883030"/>
                    <a:gd name="connsiteY25" fmla="*/ 540310 h 795945"/>
                    <a:gd name="connsiteX26" fmla="*/ 749132 w 883030"/>
                    <a:gd name="connsiteY26" fmla="*/ 539882 h 795945"/>
                    <a:gd name="connsiteX27" fmla="*/ 652777 w 883030"/>
                    <a:gd name="connsiteY27" fmla="*/ 519051 h 795945"/>
                    <a:gd name="connsiteX28" fmla="*/ 617201 w 883030"/>
                    <a:gd name="connsiteY28" fmla="*/ 428696 h 795945"/>
                    <a:gd name="connsiteX29" fmla="*/ 713042 w 883030"/>
                    <a:gd name="connsiteY29" fmla="*/ 451671 h 795945"/>
                    <a:gd name="connsiteX30" fmla="*/ 790794 w 883030"/>
                    <a:gd name="connsiteY30" fmla="*/ 481846 h 795945"/>
                    <a:gd name="connsiteX31" fmla="*/ 793623 w 883030"/>
                    <a:gd name="connsiteY31" fmla="*/ 479531 h 795945"/>
                    <a:gd name="connsiteX32" fmla="*/ 881234 w 883030"/>
                    <a:gd name="connsiteY32" fmla="*/ 320940 h 795945"/>
                    <a:gd name="connsiteX33" fmla="*/ 882006 w 883030"/>
                    <a:gd name="connsiteY33" fmla="*/ 319997 h 795945"/>
                    <a:gd name="connsiteX34" fmla="*/ 881063 w 883030"/>
                    <a:gd name="connsiteY34" fmla="*/ 314168 h 795945"/>
                    <a:gd name="connsiteX35" fmla="*/ 786079 w 883030"/>
                    <a:gd name="connsiteY35" fmla="*/ 173322 h 795945"/>
                    <a:gd name="connsiteX36" fmla="*/ 784451 w 883030"/>
                    <a:gd name="connsiteY36" fmla="*/ 172807 h 795945"/>
                    <a:gd name="connsiteX37" fmla="*/ 782993 w 883030"/>
                    <a:gd name="connsiteY37" fmla="*/ 172550 h 795945"/>
                    <a:gd name="connsiteX38" fmla="*/ 699840 w 883030"/>
                    <a:gd name="connsiteY38" fmla="*/ 205211 h 795945"/>
                    <a:gd name="connsiteX39" fmla="*/ 616001 w 883030"/>
                    <a:gd name="connsiteY39" fmla="*/ 267791 h 795945"/>
                    <a:gd name="connsiteX40" fmla="*/ 607000 w 883030"/>
                    <a:gd name="connsiteY40" fmla="*/ 227929 h 795945"/>
                    <a:gd name="connsiteX41" fmla="*/ 646605 w 883030"/>
                    <a:gd name="connsiteY41" fmla="*/ 190553 h 795945"/>
                    <a:gd name="connsiteX42" fmla="*/ 744674 w 883030"/>
                    <a:gd name="connsiteY42" fmla="*/ 154291 h 795945"/>
                    <a:gd name="connsiteX43" fmla="*/ 747674 w 883030"/>
                    <a:gd name="connsiteY43" fmla="*/ 150004 h 795945"/>
                    <a:gd name="connsiteX44" fmla="*/ 746475 w 883030"/>
                    <a:gd name="connsiteY44" fmla="*/ 147090 h 795945"/>
                    <a:gd name="connsiteX45" fmla="*/ 711499 w 883030"/>
                    <a:gd name="connsiteY45" fmla="*/ 113829 h 795945"/>
                    <a:gd name="connsiteX46" fmla="*/ 661864 w 883030"/>
                    <a:gd name="connsiteY46" fmla="*/ 80567 h 795945"/>
                    <a:gd name="connsiteX47" fmla="*/ 581711 w 883030"/>
                    <a:gd name="connsiteY47" fmla="*/ 51678 h 795945"/>
                    <a:gd name="connsiteX48" fmla="*/ 504044 w 883030"/>
                    <a:gd name="connsiteY48" fmla="*/ 111685 h 795945"/>
                    <a:gd name="connsiteX49" fmla="*/ 459896 w 883030"/>
                    <a:gd name="connsiteY49" fmla="*/ 207869 h 795945"/>
                    <a:gd name="connsiteX50" fmla="*/ 386686 w 883030"/>
                    <a:gd name="connsiteY50" fmla="*/ 291622 h 795945"/>
                    <a:gd name="connsiteX51" fmla="*/ 348282 w 883030"/>
                    <a:gd name="connsiteY51" fmla="*/ 227929 h 795945"/>
                    <a:gd name="connsiteX52" fmla="*/ 396459 w 883030"/>
                    <a:gd name="connsiteY52" fmla="*/ 179408 h 795945"/>
                    <a:gd name="connsiteX53" fmla="*/ 533019 w 883030"/>
                    <a:gd name="connsiteY53" fmla="*/ 22874 h 795945"/>
                    <a:gd name="connsiteX54" fmla="*/ 532676 w 883030"/>
                    <a:gd name="connsiteY54" fmla="*/ 20045 h 795945"/>
                    <a:gd name="connsiteX55" fmla="*/ 529590 w 883030"/>
                    <a:gd name="connsiteY55" fmla="*/ 16102 h 795945"/>
                    <a:gd name="connsiteX56" fmla="*/ 416090 w 883030"/>
                    <a:gd name="connsiteY56" fmla="*/ 329 h 795945"/>
                    <a:gd name="connsiteX57" fmla="*/ 283216 w 883030"/>
                    <a:gd name="connsiteY57" fmla="*/ 4701 h 795945"/>
                    <a:gd name="connsiteX58" fmla="*/ 237182 w 883030"/>
                    <a:gd name="connsiteY58" fmla="*/ 49963 h 795945"/>
                    <a:gd name="connsiteX59" fmla="*/ 211293 w 883030"/>
                    <a:gd name="connsiteY59" fmla="*/ 170236 h 795945"/>
                    <a:gd name="connsiteX60" fmla="*/ 210522 w 883030"/>
                    <a:gd name="connsiteY60" fmla="*/ 298994 h 795945"/>
                    <a:gd name="connsiteX61" fmla="*/ 184890 w 883030"/>
                    <a:gd name="connsiteY61" fmla="*/ 362860 h 795945"/>
                    <a:gd name="connsiteX62" fmla="*/ 126854 w 883030"/>
                    <a:gd name="connsiteY62" fmla="*/ 314768 h 795945"/>
                    <a:gd name="connsiteX63" fmla="*/ 174346 w 883030"/>
                    <a:gd name="connsiteY63" fmla="*/ 173664 h 795945"/>
                    <a:gd name="connsiteX64" fmla="*/ 209665 w 883030"/>
                    <a:gd name="connsiteY64" fmla="*/ 50049 h 795945"/>
                    <a:gd name="connsiteX65" fmla="*/ 208464 w 883030"/>
                    <a:gd name="connsiteY65" fmla="*/ 46191 h 795945"/>
                    <a:gd name="connsiteX66" fmla="*/ 205721 w 883030"/>
                    <a:gd name="connsiteY66" fmla="*/ 44648 h 795945"/>
                    <a:gd name="connsiteX67" fmla="*/ 202035 w 883030"/>
                    <a:gd name="connsiteY67" fmla="*/ 45334 h 795945"/>
                    <a:gd name="connsiteX68" fmla="*/ 94536 w 883030"/>
                    <a:gd name="connsiteY68" fmla="*/ 114515 h 795945"/>
                    <a:gd name="connsiteX69" fmla="*/ 18583 w 883030"/>
                    <a:gd name="connsiteY69" fmla="*/ 216270 h 795945"/>
                    <a:gd name="connsiteX70" fmla="*/ 53817 w 883030"/>
                    <a:gd name="connsiteY70" fmla="*/ 472673 h 795945"/>
                    <a:gd name="connsiteX71" fmla="*/ 52873 w 883030"/>
                    <a:gd name="connsiteY71" fmla="*/ 604861 h 795945"/>
                    <a:gd name="connsiteX72" fmla="*/ 109881 w 883030"/>
                    <a:gd name="connsiteY72" fmla="*/ 725134 h 795945"/>
                    <a:gd name="connsiteX73" fmla="*/ 380086 w 883030"/>
                    <a:gd name="connsiteY73" fmla="*/ 780512 h 795945"/>
                    <a:gd name="connsiteX74" fmla="*/ 275244 w 883030"/>
                    <a:gd name="connsiteY74" fmla="*/ 355402 h 795945"/>
                    <a:gd name="connsiteX75" fmla="*/ 297961 w 883030"/>
                    <a:gd name="connsiteY75" fmla="*/ 297194 h 795945"/>
                    <a:gd name="connsiteX76" fmla="*/ 342709 w 883030"/>
                    <a:gd name="connsiteY76" fmla="*/ 304309 h 795945"/>
                    <a:gd name="connsiteX77" fmla="*/ 319393 w 883030"/>
                    <a:gd name="connsiteY77" fmla="*/ 379833 h 795945"/>
                    <a:gd name="connsiteX78" fmla="*/ 318106 w 883030"/>
                    <a:gd name="connsiteY78" fmla="*/ 380691 h 795945"/>
                    <a:gd name="connsiteX79" fmla="*/ 275244 w 883030"/>
                    <a:gd name="connsiteY79" fmla="*/ 355402 h 795945"/>
                    <a:gd name="connsiteX80" fmla="*/ 534562 w 883030"/>
                    <a:gd name="connsiteY80" fmla="*/ 371946 h 795945"/>
                    <a:gd name="connsiteX81" fmla="*/ 570052 w 883030"/>
                    <a:gd name="connsiteY81" fmla="*/ 374604 h 795945"/>
                    <a:gd name="connsiteX82" fmla="*/ 593198 w 883030"/>
                    <a:gd name="connsiteY82" fmla="*/ 395178 h 795945"/>
                    <a:gd name="connsiteX83" fmla="*/ 587883 w 883030"/>
                    <a:gd name="connsiteY83" fmla="*/ 410266 h 795945"/>
                    <a:gd name="connsiteX84" fmla="*/ 553507 w 883030"/>
                    <a:gd name="connsiteY84" fmla="*/ 408894 h 795945"/>
                    <a:gd name="connsiteX85" fmla="*/ 534562 w 883030"/>
                    <a:gd name="connsiteY85" fmla="*/ 371946 h 795945"/>
                    <a:gd name="connsiteX86" fmla="*/ 304476 w 883030"/>
                    <a:gd name="connsiteY86" fmla="*/ 443956 h 795945"/>
                    <a:gd name="connsiteX87" fmla="*/ 327793 w 883030"/>
                    <a:gd name="connsiteY87" fmla="*/ 425268 h 795945"/>
                    <a:gd name="connsiteX88" fmla="*/ 365513 w 883030"/>
                    <a:gd name="connsiteY88" fmla="*/ 463929 h 795945"/>
                    <a:gd name="connsiteX89" fmla="*/ 333708 w 883030"/>
                    <a:gd name="connsiteY89" fmla="*/ 485532 h 795945"/>
                    <a:gd name="connsiteX90" fmla="*/ 304476 w 883030"/>
                    <a:gd name="connsiteY90" fmla="*/ 443956 h 795945"/>
                    <a:gd name="connsiteX91" fmla="*/ 148371 w 883030"/>
                    <a:gd name="connsiteY91" fmla="*/ 533281 h 795945"/>
                    <a:gd name="connsiteX92" fmla="*/ 148114 w 883030"/>
                    <a:gd name="connsiteY92" fmla="*/ 482274 h 795945"/>
                    <a:gd name="connsiteX93" fmla="*/ 171088 w 883030"/>
                    <a:gd name="connsiteY93" fmla="*/ 472759 h 795945"/>
                    <a:gd name="connsiteX94" fmla="*/ 184032 w 883030"/>
                    <a:gd name="connsiteY94" fmla="*/ 485875 h 795945"/>
                    <a:gd name="connsiteX95" fmla="*/ 186947 w 883030"/>
                    <a:gd name="connsiteY95" fmla="*/ 514421 h 795945"/>
                    <a:gd name="connsiteX96" fmla="*/ 148371 w 883030"/>
                    <a:gd name="connsiteY96" fmla="*/ 533281 h 795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883030" h="795945">
                      <a:moveTo>
                        <a:pt x="380086" y="780512"/>
                      </a:moveTo>
                      <a:cubicBezTo>
                        <a:pt x="381886" y="780769"/>
                        <a:pt x="383429" y="780083"/>
                        <a:pt x="384458" y="778883"/>
                      </a:cubicBezTo>
                      <a:cubicBezTo>
                        <a:pt x="386686" y="777683"/>
                        <a:pt x="386515" y="774340"/>
                        <a:pt x="384715" y="773139"/>
                      </a:cubicBezTo>
                      <a:cubicBezTo>
                        <a:pt x="384286" y="772711"/>
                        <a:pt x="383772" y="772282"/>
                        <a:pt x="383000" y="772025"/>
                      </a:cubicBezTo>
                      <a:cubicBezTo>
                        <a:pt x="343310" y="757280"/>
                        <a:pt x="309448" y="730534"/>
                        <a:pt x="277987" y="702759"/>
                      </a:cubicBezTo>
                      <a:cubicBezTo>
                        <a:pt x="245840" y="674384"/>
                        <a:pt x="206150" y="647638"/>
                        <a:pt x="187376" y="607948"/>
                      </a:cubicBezTo>
                      <a:cubicBezTo>
                        <a:pt x="179147" y="590545"/>
                        <a:pt x="178546" y="567914"/>
                        <a:pt x="185318" y="550083"/>
                      </a:cubicBezTo>
                      <a:cubicBezTo>
                        <a:pt x="195520" y="523080"/>
                        <a:pt x="229467" y="528652"/>
                        <a:pt x="246612" y="543396"/>
                      </a:cubicBezTo>
                      <a:cubicBezTo>
                        <a:pt x="272672" y="565771"/>
                        <a:pt x="286988" y="610005"/>
                        <a:pt x="299676" y="640609"/>
                      </a:cubicBezTo>
                      <a:cubicBezTo>
                        <a:pt x="312706" y="672070"/>
                        <a:pt x="327107" y="701131"/>
                        <a:pt x="351882" y="724962"/>
                      </a:cubicBezTo>
                      <a:cubicBezTo>
                        <a:pt x="362855" y="735592"/>
                        <a:pt x="376399" y="743479"/>
                        <a:pt x="389858" y="750508"/>
                      </a:cubicBezTo>
                      <a:cubicBezTo>
                        <a:pt x="401603" y="756680"/>
                        <a:pt x="414804" y="767568"/>
                        <a:pt x="428864" y="767139"/>
                      </a:cubicBezTo>
                      <a:cubicBezTo>
                        <a:pt x="467697" y="766025"/>
                        <a:pt x="507644" y="750337"/>
                        <a:pt x="542106" y="733706"/>
                      </a:cubicBezTo>
                      <a:cubicBezTo>
                        <a:pt x="572453" y="719047"/>
                        <a:pt x="603828" y="700016"/>
                        <a:pt x="623973" y="672498"/>
                      </a:cubicBezTo>
                      <a:cubicBezTo>
                        <a:pt x="625002" y="671041"/>
                        <a:pt x="625002" y="669584"/>
                        <a:pt x="624402" y="668298"/>
                      </a:cubicBezTo>
                      <a:cubicBezTo>
                        <a:pt x="624231" y="667355"/>
                        <a:pt x="623888" y="666412"/>
                        <a:pt x="623030" y="665640"/>
                      </a:cubicBezTo>
                      <a:cubicBezTo>
                        <a:pt x="604514" y="647638"/>
                        <a:pt x="576653" y="641294"/>
                        <a:pt x="553079" y="632122"/>
                      </a:cubicBezTo>
                      <a:cubicBezTo>
                        <a:pt x="516817" y="618063"/>
                        <a:pt x="479098" y="606747"/>
                        <a:pt x="444465" y="589002"/>
                      </a:cubicBezTo>
                      <a:cubicBezTo>
                        <a:pt x="429206" y="581201"/>
                        <a:pt x="414376" y="572029"/>
                        <a:pt x="401003" y="561399"/>
                      </a:cubicBezTo>
                      <a:cubicBezTo>
                        <a:pt x="373485" y="539453"/>
                        <a:pt x="377343" y="508506"/>
                        <a:pt x="391916" y="480560"/>
                      </a:cubicBezTo>
                      <a:cubicBezTo>
                        <a:pt x="420205" y="426210"/>
                        <a:pt x="478155" y="460586"/>
                        <a:pt x="511502" y="488618"/>
                      </a:cubicBezTo>
                      <a:cubicBezTo>
                        <a:pt x="539534" y="512278"/>
                        <a:pt x="560194" y="542111"/>
                        <a:pt x="582311" y="571000"/>
                      </a:cubicBezTo>
                      <a:cubicBezTo>
                        <a:pt x="598685" y="592431"/>
                        <a:pt x="619944" y="619692"/>
                        <a:pt x="646776" y="628179"/>
                      </a:cubicBezTo>
                      <a:cubicBezTo>
                        <a:pt x="675837" y="637437"/>
                        <a:pt x="691010" y="620292"/>
                        <a:pt x="711670" y="601604"/>
                      </a:cubicBezTo>
                      <a:cubicBezTo>
                        <a:pt x="729501" y="585488"/>
                        <a:pt x="747674" y="568514"/>
                        <a:pt x="754961" y="545025"/>
                      </a:cubicBezTo>
                      <a:cubicBezTo>
                        <a:pt x="755732" y="542454"/>
                        <a:pt x="753589" y="540653"/>
                        <a:pt x="751275" y="540310"/>
                      </a:cubicBezTo>
                      <a:cubicBezTo>
                        <a:pt x="750675" y="540053"/>
                        <a:pt x="749989" y="539796"/>
                        <a:pt x="749132" y="539882"/>
                      </a:cubicBezTo>
                      <a:cubicBezTo>
                        <a:pt x="716213" y="541168"/>
                        <a:pt x="682695" y="532595"/>
                        <a:pt x="652777" y="519051"/>
                      </a:cubicBezTo>
                      <a:cubicBezTo>
                        <a:pt x="622773" y="505420"/>
                        <a:pt x="579654" y="458958"/>
                        <a:pt x="617201" y="428696"/>
                      </a:cubicBezTo>
                      <a:cubicBezTo>
                        <a:pt x="644719" y="406494"/>
                        <a:pt x="688953" y="436669"/>
                        <a:pt x="713042" y="451671"/>
                      </a:cubicBezTo>
                      <a:cubicBezTo>
                        <a:pt x="737216" y="466672"/>
                        <a:pt x="761219" y="483389"/>
                        <a:pt x="790794" y="481846"/>
                      </a:cubicBezTo>
                      <a:cubicBezTo>
                        <a:pt x="792251" y="481760"/>
                        <a:pt x="793195" y="480731"/>
                        <a:pt x="793623" y="479531"/>
                      </a:cubicBezTo>
                      <a:cubicBezTo>
                        <a:pt x="846087" y="442155"/>
                        <a:pt x="827056" y="354716"/>
                        <a:pt x="881234" y="320940"/>
                      </a:cubicBezTo>
                      <a:cubicBezTo>
                        <a:pt x="881663" y="320683"/>
                        <a:pt x="881834" y="320340"/>
                        <a:pt x="882006" y="319997"/>
                      </a:cubicBezTo>
                      <a:cubicBezTo>
                        <a:pt x="883463" y="318282"/>
                        <a:pt x="883549" y="315197"/>
                        <a:pt x="881063" y="314168"/>
                      </a:cubicBezTo>
                      <a:cubicBezTo>
                        <a:pt x="823884" y="290165"/>
                        <a:pt x="837086" y="203497"/>
                        <a:pt x="786079" y="173322"/>
                      </a:cubicBezTo>
                      <a:cubicBezTo>
                        <a:pt x="785565" y="172979"/>
                        <a:pt x="784965" y="172807"/>
                        <a:pt x="784451" y="172807"/>
                      </a:cubicBezTo>
                      <a:cubicBezTo>
                        <a:pt x="784022" y="172636"/>
                        <a:pt x="783508" y="172550"/>
                        <a:pt x="782993" y="172550"/>
                      </a:cubicBezTo>
                      <a:cubicBezTo>
                        <a:pt x="751361" y="173836"/>
                        <a:pt x="724957" y="186437"/>
                        <a:pt x="699840" y="205211"/>
                      </a:cubicBezTo>
                      <a:cubicBezTo>
                        <a:pt x="674465" y="224242"/>
                        <a:pt x="651405" y="269334"/>
                        <a:pt x="616001" y="267791"/>
                      </a:cubicBezTo>
                      <a:cubicBezTo>
                        <a:pt x="596198" y="266933"/>
                        <a:pt x="602542" y="237958"/>
                        <a:pt x="607000" y="227929"/>
                      </a:cubicBezTo>
                      <a:cubicBezTo>
                        <a:pt x="614115" y="211984"/>
                        <a:pt x="632632" y="200068"/>
                        <a:pt x="646605" y="190553"/>
                      </a:cubicBezTo>
                      <a:cubicBezTo>
                        <a:pt x="676608" y="170064"/>
                        <a:pt x="710470" y="163806"/>
                        <a:pt x="744674" y="154291"/>
                      </a:cubicBezTo>
                      <a:cubicBezTo>
                        <a:pt x="746989" y="153605"/>
                        <a:pt x="747846" y="151805"/>
                        <a:pt x="747674" y="150004"/>
                      </a:cubicBezTo>
                      <a:cubicBezTo>
                        <a:pt x="747846" y="149061"/>
                        <a:pt x="747503" y="147947"/>
                        <a:pt x="746475" y="147090"/>
                      </a:cubicBezTo>
                      <a:cubicBezTo>
                        <a:pt x="734387" y="136374"/>
                        <a:pt x="723929" y="124201"/>
                        <a:pt x="711499" y="113829"/>
                      </a:cubicBezTo>
                      <a:cubicBezTo>
                        <a:pt x="696325" y="101141"/>
                        <a:pt x="678495" y="91197"/>
                        <a:pt x="661864" y="80567"/>
                      </a:cubicBezTo>
                      <a:cubicBezTo>
                        <a:pt x="639232" y="65994"/>
                        <a:pt x="610000" y="42848"/>
                        <a:pt x="581711" y="51678"/>
                      </a:cubicBezTo>
                      <a:cubicBezTo>
                        <a:pt x="553336" y="60593"/>
                        <a:pt x="522646" y="89226"/>
                        <a:pt x="504044" y="111685"/>
                      </a:cubicBezTo>
                      <a:cubicBezTo>
                        <a:pt x="481842" y="138346"/>
                        <a:pt x="471897" y="175979"/>
                        <a:pt x="459896" y="207869"/>
                      </a:cubicBezTo>
                      <a:cubicBezTo>
                        <a:pt x="446780" y="242930"/>
                        <a:pt x="427235" y="283907"/>
                        <a:pt x="386686" y="291622"/>
                      </a:cubicBezTo>
                      <a:cubicBezTo>
                        <a:pt x="349482" y="298737"/>
                        <a:pt x="336109" y="255446"/>
                        <a:pt x="348282" y="227929"/>
                      </a:cubicBezTo>
                      <a:cubicBezTo>
                        <a:pt x="357540" y="207097"/>
                        <a:pt x="378714" y="192438"/>
                        <a:pt x="396459" y="179408"/>
                      </a:cubicBezTo>
                      <a:cubicBezTo>
                        <a:pt x="452266" y="138260"/>
                        <a:pt x="515874" y="95483"/>
                        <a:pt x="533019" y="22874"/>
                      </a:cubicBezTo>
                      <a:cubicBezTo>
                        <a:pt x="533277" y="21760"/>
                        <a:pt x="533105" y="20817"/>
                        <a:pt x="532676" y="20045"/>
                      </a:cubicBezTo>
                      <a:cubicBezTo>
                        <a:pt x="532676" y="18331"/>
                        <a:pt x="531734" y="16616"/>
                        <a:pt x="529590" y="16102"/>
                      </a:cubicBezTo>
                      <a:cubicBezTo>
                        <a:pt x="491357" y="7615"/>
                        <a:pt x="455266" y="1357"/>
                        <a:pt x="416090" y="329"/>
                      </a:cubicBezTo>
                      <a:cubicBezTo>
                        <a:pt x="371599" y="-872"/>
                        <a:pt x="327537" y="1357"/>
                        <a:pt x="283216" y="4701"/>
                      </a:cubicBezTo>
                      <a:cubicBezTo>
                        <a:pt x="256813" y="6672"/>
                        <a:pt x="248412" y="27932"/>
                        <a:pt x="237182" y="49963"/>
                      </a:cubicBezTo>
                      <a:cubicBezTo>
                        <a:pt x="218151" y="87253"/>
                        <a:pt x="213522" y="129002"/>
                        <a:pt x="211293" y="170236"/>
                      </a:cubicBezTo>
                      <a:cubicBezTo>
                        <a:pt x="208979" y="213184"/>
                        <a:pt x="212751" y="256132"/>
                        <a:pt x="210522" y="298994"/>
                      </a:cubicBezTo>
                      <a:cubicBezTo>
                        <a:pt x="209321" y="322226"/>
                        <a:pt x="202978" y="347001"/>
                        <a:pt x="184890" y="362860"/>
                      </a:cubicBezTo>
                      <a:cubicBezTo>
                        <a:pt x="153000" y="390892"/>
                        <a:pt x="130283" y="337571"/>
                        <a:pt x="126854" y="314768"/>
                      </a:cubicBezTo>
                      <a:cubicBezTo>
                        <a:pt x="119139" y="262733"/>
                        <a:pt x="154458" y="218070"/>
                        <a:pt x="174346" y="173664"/>
                      </a:cubicBezTo>
                      <a:cubicBezTo>
                        <a:pt x="191919" y="134574"/>
                        <a:pt x="203235" y="92397"/>
                        <a:pt x="209665" y="50049"/>
                      </a:cubicBezTo>
                      <a:cubicBezTo>
                        <a:pt x="209922" y="48420"/>
                        <a:pt x="209407" y="47049"/>
                        <a:pt x="208464" y="46191"/>
                      </a:cubicBezTo>
                      <a:cubicBezTo>
                        <a:pt x="207778" y="45420"/>
                        <a:pt x="206836" y="44820"/>
                        <a:pt x="205721" y="44648"/>
                      </a:cubicBezTo>
                      <a:cubicBezTo>
                        <a:pt x="204435" y="44391"/>
                        <a:pt x="203149" y="44648"/>
                        <a:pt x="202035" y="45334"/>
                      </a:cubicBezTo>
                      <a:cubicBezTo>
                        <a:pt x="160887" y="56307"/>
                        <a:pt x="125911" y="86997"/>
                        <a:pt x="94536" y="114515"/>
                      </a:cubicBezTo>
                      <a:cubicBezTo>
                        <a:pt x="62046" y="143146"/>
                        <a:pt x="37014" y="177265"/>
                        <a:pt x="18583" y="216270"/>
                      </a:cubicBezTo>
                      <a:cubicBezTo>
                        <a:pt x="-20422" y="299080"/>
                        <a:pt x="7096" y="399379"/>
                        <a:pt x="53817" y="472673"/>
                      </a:cubicBezTo>
                      <a:cubicBezTo>
                        <a:pt x="35814" y="514164"/>
                        <a:pt x="46358" y="561828"/>
                        <a:pt x="52873" y="604861"/>
                      </a:cubicBezTo>
                      <a:cubicBezTo>
                        <a:pt x="59646" y="649696"/>
                        <a:pt x="79448" y="691615"/>
                        <a:pt x="109881" y="725134"/>
                      </a:cubicBezTo>
                      <a:cubicBezTo>
                        <a:pt x="174603" y="795857"/>
                        <a:pt x="292218" y="812145"/>
                        <a:pt x="380086" y="780512"/>
                      </a:cubicBezTo>
                      <a:close/>
                      <a:moveTo>
                        <a:pt x="275244" y="355402"/>
                      </a:moveTo>
                      <a:cubicBezTo>
                        <a:pt x="274044" y="335085"/>
                        <a:pt x="282874" y="311168"/>
                        <a:pt x="297961" y="297194"/>
                      </a:cubicBezTo>
                      <a:cubicBezTo>
                        <a:pt x="313906" y="282364"/>
                        <a:pt x="331908" y="285279"/>
                        <a:pt x="342709" y="304309"/>
                      </a:cubicBezTo>
                      <a:cubicBezTo>
                        <a:pt x="355997" y="327713"/>
                        <a:pt x="345367" y="369289"/>
                        <a:pt x="319393" y="379833"/>
                      </a:cubicBezTo>
                      <a:cubicBezTo>
                        <a:pt x="319049" y="380176"/>
                        <a:pt x="318707" y="380519"/>
                        <a:pt x="318106" y="380691"/>
                      </a:cubicBezTo>
                      <a:cubicBezTo>
                        <a:pt x="297704" y="386948"/>
                        <a:pt x="276530" y="378547"/>
                        <a:pt x="275244" y="355402"/>
                      </a:cubicBezTo>
                      <a:close/>
                      <a:moveTo>
                        <a:pt x="534562" y="371946"/>
                      </a:moveTo>
                      <a:cubicBezTo>
                        <a:pt x="544849" y="367232"/>
                        <a:pt x="560023" y="371175"/>
                        <a:pt x="570052" y="374604"/>
                      </a:cubicBezTo>
                      <a:cubicBezTo>
                        <a:pt x="577596" y="377176"/>
                        <a:pt x="589512" y="386005"/>
                        <a:pt x="593198" y="395178"/>
                      </a:cubicBezTo>
                      <a:cubicBezTo>
                        <a:pt x="593369" y="400750"/>
                        <a:pt x="593027" y="405980"/>
                        <a:pt x="587883" y="410266"/>
                      </a:cubicBezTo>
                      <a:cubicBezTo>
                        <a:pt x="578882" y="417638"/>
                        <a:pt x="562937" y="412409"/>
                        <a:pt x="553507" y="408894"/>
                      </a:cubicBezTo>
                      <a:cubicBezTo>
                        <a:pt x="542106" y="404693"/>
                        <a:pt x="510817" y="382834"/>
                        <a:pt x="534562" y="371946"/>
                      </a:cubicBezTo>
                      <a:close/>
                      <a:moveTo>
                        <a:pt x="304476" y="443956"/>
                      </a:moveTo>
                      <a:cubicBezTo>
                        <a:pt x="304991" y="429296"/>
                        <a:pt x="316221" y="423724"/>
                        <a:pt x="327793" y="425268"/>
                      </a:cubicBezTo>
                      <a:cubicBezTo>
                        <a:pt x="345196" y="425096"/>
                        <a:pt x="364570" y="448242"/>
                        <a:pt x="365513" y="463929"/>
                      </a:cubicBezTo>
                      <a:cubicBezTo>
                        <a:pt x="366541" y="481417"/>
                        <a:pt x="349739" y="493248"/>
                        <a:pt x="333708" y="485532"/>
                      </a:cubicBezTo>
                      <a:cubicBezTo>
                        <a:pt x="319564" y="478588"/>
                        <a:pt x="303791" y="460843"/>
                        <a:pt x="304476" y="443956"/>
                      </a:cubicBezTo>
                      <a:close/>
                      <a:moveTo>
                        <a:pt x="148371" y="533281"/>
                      </a:moveTo>
                      <a:cubicBezTo>
                        <a:pt x="131140" y="522737"/>
                        <a:pt x="136713" y="495047"/>
                        <a:pt x="148114" y="482274"/>
                      </a:cubicBezTo>
                      <a:cubicBezTo>
                        <a:pt x="153429" y="476274"/>
                        <a:pt x="162516" y="469416"/>
                        <a:pt x="171088" y="472759"/>
                      </a:cubicBezTo>
                      <a:cubicBezTo>
                        <a:pt x="177603" y="475331"/>
                        <a:pt x="181889" y="479874"/>
                        <a:pt x="184032" y="485875"/>
                      </a:cubicBezTo>
                      <a:cubicBezTo>
                        <a:pt x="188404" y="494705"/>
                        <a:pt x="189176" y="506192"/>
                        <a:pt x="186947" y="514421"/>
                      </a:cubicBezTo>
                      <a:cubicBezTo>
                        <a:pt x="182404" y="531738"/>
                        <a:pt x="165259" y="543739"/>
                        <a:pt x="148371" y="53328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53641005-6A1B-965A-CAD3-AB60F324A357}"/>
                    </a:ext>
                  </a:extLst>
                </p:cNvPr>
                <p:cNvSpPr/>
                <p:nvPr/>
              </p:nvSpPr>
              <p:spPr>
                <a:xfrm>
                  <a:off x="5975055" y="4977561"/>
                  <a:ext cx="897977" cy="612288"/>
                </a:xfrm>
                <a:custGeom>
                  <a:avLst/>
                  <a:gdLst>
                    <a:gd name="connsiteX0" fmla="*/ 299081 w 897977"/>
                    <a:gd name="connsiteY0" fmla="*/ 607251 h 612288"/>
                    <a:gd name="connsiteX1" fmla="*/ 245503 w 897977"/>
                    <a:gd name="connsiteY1" fmla="*/ 555816 h 612288"/>
                    <a:gd name="connsiteX2" fmla="*/ 226472 w 897977"/>
                    <a:gd name="connsiteY2" fmla="*/ 464519 h 612288"/>
                    <a:gd name="connsiteX3" fmla="*/ 203240 w 897977"/>
                    <a:gd name="connsiteY3" fmla="*/ 371593 h 612288"/>
                    <a:gd name="connsiteX4" fmla="*/ 215584 w 897977"/>
                    <a:gd name="connsiteY4" fmla="*/ 369107 h 612288"/>
                    <a:gd name="connsiteX5" fmla="*/ 312625 w 897977"/>
                    <a:gd name="connsiteY5" fmla="*/ 345532 h 612288"/>
                    <a:gd name="connsiteX6" fmla="*/ 313397 w 897977"/>
                    <a:gd name="connsiteY6" fmla="*/ 345789 h 612288"/>
                    <a:gd name="connsiteX7" fmla="*/ 314168 w 897977"/>
                    <a:gd name="connsiteY7" fmla="*/ 345875 h 612288"/>
                    <a:gd name="connsiteX8" fmla="*/ 315540 w 897977"/>
                    <a:gd name="connsiteY8" fmla="*/ 346047 h 612288"/>
                    <a:gd name="connsiteX9" fmla="*/ 420639 w 897977"/>
                    <a:gd name="connsiteY9" fmla="*/ 468976 h 612288"/>
                    <a:gd name="connsiteX10" fmla="*/ 534567 w 897977"/>
                    <a:gd name="connsiteY10" fmla="*/ 562502 h 612288"/>
                    <a:gd name="connsiteX11" fmla="*/ 536196 w 897977"/>
                    <a:gd name="connsiteY11" fmla="*/ 557273 h 612288"/>
                    <a:gd name="connsiteX12" fmla="*/ 406580 w 897977"/>
                    <a:gd name="connsiteY12" fmla="*/ 422171 h 612288"/>
                    <a:gd name="connsiteX13" fmla="*/ 331485 w 897977"/>
                    <a:gd name="connsiteY13" fmla="*/ 340132 h 612288"/>
                    <a:gd name="connsiteX14" fmla="*/ 438469 w 897977"/>
                    <a:gd name="connsiteY14" fmla="*/ 307556 h 612288"/>
                    <a:gd name="connsiteX15" fmla="*/ 522395 w 897977"/>
                    <a:gd name="connsiteY15" fmla="*/ 282868 h 612288"/>
                    <a:gd name="connsiteX16" fmla="*/ 602633 w 897977"/>
                    <a:gd name="connsiteY16" fmla="*/ 331988 h 612288"/>
                    <a:gd name="connsiteX17" fmla="*/ 681072 w 897977"/>
                    <a:gd name="connsiteY17" fmla="*/ 384366 h 612288"/>
                    <a:gd name="connsiteX18" fmla="*/ 683300 w 897977"/>
                    <a:gd name="connsiteY18" fmla="*/ 379565 h 612288"/>
                    <a:gd name="connsiteX19" fmla="*/ 629979 w 897977"/>
                    <a:gd name="connsiteY19" fmla="*/ 345961 h 612288"/>
                    <a:gd name="connsiteX20" fmla="*/ 593203 w 897977"/>
                    <a:gd name="connsiteY20" fmla="*/ 308928 h 612288"/>
                    <a:gd name="connsiteX21" fmla="*/ 543740 w 897977"/>
                    <a:gd name="connsiteY21" fmla="*/ 277038 h 612288"/>
                    <a:gd name="connsiteX22" fmla="*/ 672242 w 897977"/>
                    <a:gd name="connsiteY22" fmla="*/ 247892 h 612288"/>
                    <a:gd name="connsiteX23" fmla="*/ 712447 w 897977"/>
                    <a:gd name="connsiteY23" fmla="*/ 240005 h 612288"/>
                    <a:gd name="connsiteX24" fmla="*/ 715104 w 897977"/>
                    <a:gd name="connsiteY24" fmla="*/ 240948 h 612288"/>
                    <a:gd name="connsiteX25" fmla="*/ 788827 w 897977"/>
                    <a:gd name="connsiteY25" fmla="*/ 282782 h 612288"/>
                    <a:gd name="connsiteX26" fmla="*/ 843263 w 897977"/>
                    <a:gd name="connsiteY26" fmla="*/ 302327 h 612288"/>
                    <a:gd name="connsiteX27" fmla="*/ 844378 w 897977"/>
                    <a:gd name="connsiteY27" fmla="*/ 296326 h 612288"/>
                    <a:gd name="connsiteX28" fmla="*/ 768168 w 897977"/>
                    <a:gd name="connsiteY28" fmla="*/ 254493 h 612288"/>
                    <a:gd name="connsiteX29" fmla="*/ 735935 w 897977"/>
                    <a:gd name="connsiteY29" fmla="*/ 235290 h 612288"/>
                    <a:gd name="connsiteX30" fmla="*/ 894098 w 897977"/>
                    <a:gd name="connsiteY30" fmla="*/ 224746 h 612288"/>
                    <a:gd name="connsiteX31" fmla="*/ 896070 w 897977"/>
                    <a:gd name="connsiteY31" fmla="*/ 218488 h 612288"/>
                    <a:gd name="connsiteX32" fmla="*/ 743822 w 897977"/>
                    <a:gd name="connsiteY32" fmla="*/ 225089 h 612288"/>
                    <a:gd name="connsiteX33" fmla="*/ 761653 w 897977"/>
                    <a:gd name="connsiteY33" fmla="*/ 204857 h 612288"/>
                    <a:gd name="connsiteX34" fmla="*/ 827147 w 897977"/>
                    <a:gd name="connsiteY34" fmla="*/ 163367 h 612288"/>
                    <a:gd name="connsiteX35" fmla="*/ 825947 w 897977"/>
                    <a:gd name="connsiteY35" fmla="*/ 158052 h 612288"/>
                    <a:gd name="connsiteX36" fmla="*/ 767053 w 897977"/>
                    <a:gd name="connsiteY36" fmla="*/ 185913 h 612288"/>
                    <a:gd name="connsiteX37" fmla="*/ 721191 w 897977"/>
                    <a:gd name="connsiteY37" fmla="*/ 229632 h 612288"/>
                    <a:gd name="connsiteX38" fmla="*/ 710132 w 897977"/>
                    <a:gd name="connsiteY38" fmla="*/ 231604 h 612288"/>
                    <a:gd name="connsiteX39" fmla="*/ 548626 w 897977"/>
                    <a:gd name="connsiteY39" fmla="*/ 265808 h 612288"/>
                    <a:gd name="connsiteX40" fmla="*/ 597404 w 897977"/>
                    <a:gd name="connsiteY40" fmla="*/ 181797 h 612288"/>
                    <a:gd name="connsiteX41" fmla="*/ 645838 w 897977"/>
                    <a:gd name="connsiteY41" fmla="*/ 102331 h 612288"/>
                    <a:gd name="connsiteX42" fmla="*/ 706617 w 897977"/>
                    <a:gd name="connsiteY42" fmla="*/ 44295 h 612288"/>
                    <a:gd name="connsiteX43" fmla="*/ 703874 w 897977"/>
                    <a:gd name="connsiteY43" fmla="*/ 39066 h 612288"/>
                    <a:gd name="connsiteX44" fmla="*/ 614377 w 897977"/>
                    <a:gd name="connsiteY44" fmla="*/ 130877 h 612288"/>
                    <a:gd name="connsiteX45" fmla="*/ 571429 w 897977"/>
                    <a:gd name="connsiteY45" fmla="*/ 208973 h 612288"/>
                    <a:gd name="connsiteX46" fmla="*/ 524280 w 897977"/>
                    <a:gd name="connsiteY46" fmla="*/ 270009 h 612288"/>
                    <a:gd name="connsiteX47" fmla="*/ 521537 w 897977"/>
                    <a:gd name="connsiteY47" fmla="*/ 272923 h 612288"/>
                    <a:gd name="connsiteX48" fmla="*/ 481247 w 897977"/>
                    <a:gd name="connsiteY48" fmla="*/ 284325 h 612288"/>
                    <a:gd name="connsiteX49" fmla="*/ 333714 w 897977"/>
                    <a:gd name="connsiteY49" fmla="*/ 329416 h 612288"/>
                    <a:gd name="connsiteX50" fmla="*/ 357717 w 897977"/>
                    <a:gd name="connsiteY50" fmla="*/ 211116 h 612288"/>
                    <a:gd name="connsiteX51" fmla="*/ 368947 w 897977"/>
                    <a:gd name="connsiteY51" fmla="*/ 102759 h 612288"/>
                    <a:gd name="connsiteX52" fmla="*/ 427154 w 897977"/>
                    <a:gd name="connsiteY52" fmla="*/ 5547 h 612288"/>
                    <a:gd name="connsiteX53" fmla="*/ 421925 w 897977"/>
                    <a:gd name="connsiteY53" fmla="*/ 1175 h 612288"/>
                    <a:gd name="connsiteX54" fmla="*/ 349916 w 897977"/>
                    <a:gd name="connsiteY54" fmla="*/ 145879 h 612288"/>
                    <a:gd name="connsiteX55" fmla="*/ 315454 w 897977"/>
                    <a:gd name="connsiteY55" fmla="*/ 334645 h 612288"/>
                    <a:gd name="connsiteX56" fmla="*/ 242502 w 897977"/>
                    <a:gd name="connsiteY56" fmla="*/ 353333 h 612288"/>
                    <a:gd name="connsiteX57" fmla="*/ 205040 w 897977"/>
                    <a:gd name="connsiteY57" fmla="*/ 361049 h 612288"/>
                    <a:gd name="connsiteX58" fmla="*/ 184552 w 897977"/>
                    <a:gd name="connsiteY58" fmla="*/ 258521 h 612288"/>
                    <a:gd name="connsiteX59" fmla="*/ 225271 w 897977"/>
                    <a:gd name="connsiteY59" fmla="*/ 70441 h 612288"/>
                    <a:gd name="connsiteX60" fmla="*/ 221071 w 897977"/>
                    <a:gd name="connsiteY60" fmla="*/ 65898 h 612288"/>
                    <a:gd name="connsiteX61" fmla="*/ 165093 w 897977"/>
                    <a:gd name="connsiteY61" fmla="*/ 208887 h 612288"/>
                    <a:gd name="connsiteX62" fmla="*/ 181552 w 897977"/>
                    <a:gd name="connsiteY62" fmla="*/ 277295 h 612288"/>
                    <a:gd name="connsiteX63" fmla="*/ 189782 w 897977"/>
                    <a:gd name="connsiteY63" fmla="*/ 364049 h 612288"/>
                    <a:gd name="connsiteX64" fmla="*/ 132088 w 897977"/>
                    <a:gd name="connsiteY64" fmla="*/ 374422 h 612288"/>
                    <a:gd name="connsiteX65" fmla="*/ 5816 w 897977"/>
                    <a:gd name="connsiteY65" fmla="*/ 383937 h 612288"/>
                    <a:gd name="connsiteX66" fmla="*/ 4015 w 897977"/>
                    <a:gd name="connsiteY66" fmla="*/ 393882 h 612288"/>
                    <a:gd name="connsiteX67" fmla="*/ 190296 w 897977"/>
                    <a:gd name="connsiteY67" fmla="*/ 374164 h 612288"/>
                    <a:gd name="connsiteX68" fmla="*/ 220899 w 897977"/>
                    <a:gd name="connsiteY68" fmla="*/ 521611 h 612288"/>
                    <a:gd name="connsiteX69" fmla="*/ 295995 w 897977"/>
                    <a:gd name="connsiteY69" fmla="*/ 612051 h 612288"/>
                    <a:gd name="connsiteX70" fmla="*/ 299081 w 897977"/>
                    <a:gd name="connsiteY70" fmla="*/ 607251 h 61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897977" h="612288">
                      <a:moveTo>
                        <a:pt x="299081" y="607251"/>
                      </a:moveTo>
                      <a:cubicBezTo>
                        <a:pt x="277307" y="593363"/>
                        <a:pt x="259647" y="577676"/>
                        <a:pt x="245503" y="555816"/>
                      </a:cubicBezTo>
                      <a:cubicBezTo>
                        <a:pt x="227329" y="527784"/>
                        <a:pt x="226129" y="496752"/>
                        <a:pt x="226472" y="464519"/>
                      </a:cubicBezTo>
                      <a:cubicBezTo>
                        <a:pt x="226814" y="435630"/>
                        <a:pt x="227158" y="392852"/>
                        <a:pt x="203240" y="371593"/>
                      </a:cubicBezTo>
                      <a:cubicBezTo>
                        <a:pt x="207355" y="370736"/>
                        <a:pt x="211470" y="369878"/>
                        <a:pt x="215584" y="369107"/>
                      </a:cubicBezTo>
                      <a:cubicBezTo>
                        <a:pt x="248331" y="362677"/>
                        <a:pt x="280564" y="354534"/>
                        <a:pt x="312625" y="345532"/>
                      </a:cubicBezTo>
                      <a:cubicBezTo>
                        <a:pt x="312883" y="345618"/>
                        <a:pt x="313054" y="345704"/>
                        <a:pt x="313397" y="345789"/>
                      </a:cubicBezTo>
                      <a:cubicBezTo>
                        <a:pt x="313654" y="345789"/>
                        <a:pt x="313911" y="345875"/>
                        <a:pt x="314168" y="345875"/>
                      </a:cubicBezTo>
                      <a:cubicBezTo>
                        <a:pt x="314597" y="346047"/>
                        <a:pt x="315112" y="346047"/>
                        <a:pt x="315540" y="346047"/>
                      </a:cubicBezTo>
                      <a:cubicBezTo>
                        <a:pt x="375890" y="354534"/>
                        <a:pt x="394492" y="423285"/>
                        <a:pt x="420639" y="468976"/>
                      </a:cubicBezTo>
                      <a:cubicBezTo>
                        <a:pt x="444128" y="509953"/>
                        <a:pt x="488447" y="550072"/>
                        <a:pt x="534567" y="562502"/>
                      </a:cubicBezTo>
                      <a:cubicBezTo>
                        <a:pt x="537568" y="563359"/>
                        <a:pt x="539111" y="558473"/>
                        <a:pt x="536196" y="557273"/>
                      </a:cubicBezTo>
                      <a:cubicBezTo>
                        <a:pt x="474131" y="531042"/>
                        <a:pt x="435383" y="480978"/>
                        <a:pt x="406580" y="422171"/>
                      </a:cubicBezTo>
                      <a:cubicBezTo>
                        <a:pt x="389863" y="388138"/>
                        <a:pt x="368346" y="351876"/>
                        <a:pt x="331485" y="340132"/>
                      </a:cubicBezTo>
                      <a:cubicBezTo>
                        <a:pt x="367318" y="329759"/>
                        <a:pt x="402894" y="318529"/>
                        <a:pt x="438469" y="307556"/>
                      </a:cubicBezTo>
                      <a:cubicBezTo>
                        <a:pt x="466416" y="298984"/>
                        <a:pt x="494362" y="290668"/>
                        <a:pt x="522395" y="282868"/>
                      </a:cubicBezTo>
                      <a:cubicBezTo>
                        <a:pt x="556770" y="287754"/>
                        <a:pt x="579316" y="307899"/>
                        <a:pt x="602633" y="331988"/>
                      </a:cubicBezTo>
                      <a:cubicBezTo>
                        <a:pt x="625350" y="355476"/>
                        <a:pt x="649610" y="374250"/>
                        <a:pt x="681072" y="384366"/>
                      </a:cubicBezTo>
                      <a:cubicBezTo>
                        <a:pt x="684243" y="385394"/>
                        <a:pt x="686387" y="381280"/>
                        <a:pt x="683300" y="379565"/>
                      </a:cubicBezTo>
                      <a:cubicBezTo>
                        <a:pt x="664698" y="369278"/>
                        <a:pt x="646438" y="359677"/>
                        <a:pt x="629979" y="345961"/>
                      </a:cubicBezTo>
                      <a:cubicBezTo>
                        <a:pt x="616692" y="334903"/>
                        <a:pt x="605462" y="321101"/>
                        <a:pt x="593203" y="308928"/>
                      </a:cubicBezTo>
                      <a:cubicBezTo>
                        <a:pt x="579230" y="295040"/>
                        <a:pt x="562514" y="282868"/>
                        <a:pt x="543740" y="277038"/>
                      </a:cubicBezTo>
                      <a:cubicBezTo>
                        <a:pt x="586174" y="265723"/>
                        <a:pt x="628865" y="255692"/>
                        <a:pt x="672242" y="247892"/>
                      </a:cubicBezTo>
                      <a:cubicBezTo>
                        <a:pt x="685443" y="245492"/>
                        <a:pt x="698816" y="242834"/>
                        <a:pt x="712447" y="240005"/>
                      </a:cubicBezTo>
                      <a:cubicBezTo>
                        <a:pt x="713133" y="240519"/>
                        <a:pt x="713990" y="240948"/>
                        <a:pt x="715104" y="240948"/>
                      </a:cubicBezTo>
                      <a:cubicBezTo>
                        <a:pt x="745365" y="242062"/>
                        <a:pt x="765853" y="266323"/>
                        <a:pt x="788827" y="282782"/>
                      </a:cubicBezTo>
                      <a:cubicBezTo>
                        <a:pt x="804773" y="294183"/>
                        <a:pt x="824147" y="299412"/>
                        <a:pt x="843263" y="302327"/>
                      </a:cubicBezTo>
                      <a:cubicBezTo>
                        <a:pt x="847206" y="302927"/>
                        <a:pt x="848064" y="297355"/>
                        <a:pt x="844378" y="296326"/>
                      </a:cubicBezTo>
                      <a:cubicBezTo>
                        <a:pt x="813516" y="287754"/>
                        <a:pt x="792685" y="274295"/>
                        <a:pt x="768168" y="254493"/>
                      </a:cubicBezTo>
                      <a:cubicBezTo>
                        <a:pt x="758309" y="246605"/>
                        <a:pt x="747680" y="239405"/>
                        <a:pt x="735935" y="235290"/>
                      </a:cubicBezTo>
                      <a:cubicBezTo>
                        <a:pt x="788485" y="224746"/>
                        <a:pt x="842749" y="215831"/>
                        <a:pt x="894098" y="224746"/>
                      </a:cubicBezTo>
                      <a:cubicBezTo>
                        <a:pt x="897698" y="225346"/>
                        <a:pt x="899670" y="219774"/>
                        <a:pt x="896070" y="218488"/>
                      </a:cubicBezTo>
                      <a:cubicBezTo>
                        <a:pt x="849949" y="201771"/>
                        <a:pt x="793800" y="214544"/>
                        <a:pt x="743822" y="225089"/>
                      </a:cubicBezTo>
                      <a:cubicBezTo>
                        <a:pt x="750509" y="218916"/>
                        <a:pt x="756166" y="211373"/>
                        <a:pt x="761653" y="204857"/>
                      </a:cubicBezTo>
                      <a:cubicBezTo>
                        <a:pt x="779484" y="183855"/>
                        <a:pt x="802544" y="174168"/>
                        <a:pt x="827147" y="163367"/>
                      </a:cubicBezTo>
                      <a:cubicBezTo>
                        <a:pt x="829804" y="162167"/>
                        <a:pt x="829118" y="157366"/>
                        <a:pt x="825947" y="158052"/>
                      </a:cubicBezTo>
                      <a:cubicBezTo>
                        <a:pt x="804001" y="162681"/>
                        <a:pt x="784541" y="172025"/>
                        <a:pt x="767053" y="185913"/>
                      </a:cubicBezTo>
                      <a:cubicBezTo>
                        <a:pt x="750080" y="199371"/>
                        <a:pt x="740222" y="217974"/>
                        <a:pt x="721191" y="229632"/>
                      </a:cubicBezTo>
                      <a:cubicBezTo>
                        <a:pt x="717419" y="230318"/>
                        <a:pt x="713733" y="231004"/>
                        <a:pt x="710132" y="231604"/>
                      </a:cubicBezTo>
                      <a:cubicBezTo>
                        <a:pt x="655611" y="240776"/>
                        <a:pt x="601947" y="252178"/>
                        <a:pt x="548626" y="265808"/>
                      </a:cubicBezTo>
                      <a:cubicBezTo>
                        <a:pt x="571258" y="244377"/>
                        <a:pt x="584716" y="205543"/>
                        <a:pt x="597404" y="181797"/>
                      </a:cubicBezTo>
                      <a:cubicBezTo>
                        <a:pt x="611977" y="154366"/>
                        <a:pt x="627064" y="127105"/>
                        <a:pt x="645838" y="102331"/>
                      </a:cubicBezTo>
                      <a:cubicBezTo>
                        <a:pt x="663412" y="79185"/>
                        <a:pt x="684500" y="62383"/>
                        <a:pt x="706617" y="44295"/>
                      </a:cubicBezTo>
                      <a:cubicBezTo>
                        <a:pt x="709275" y="42152"/>
                        <a:pt x="707132" y="38123"/>
                        <a:pt x="703874" y="39066"/>
                      </a:cubicBezTo>
                      <a:cubicBezTo>
                        <a:pt x="664355" y="50296"/>
                        <a:pt x="634608" y="98130"/>
                        <a:pt x="614377" y="130877"/>
                      </a:cubicBezTo>
                      <a:cubicBezTo>
                        <a:pt x="598775" y="156166"/>
                        <a:pt x="585402" y="182826"/>
                        <a:pt x="571429" y="208973"/>
                      </a:cubicBezTo>
                      <a:cubicBezTo>
                        <a:pt x="559599" y="231089"/>
                        <a:pt x="549312" y="260150"/>
                        <a:pt x="524280" y="270009"/>
                      </a:cubicBezTo>
                      <a:cubicBezTo>
                        <a:pt x="522737" y="270609"/>
                        <a:pt x="521880" y="271723"/>
                        <a:pt x="521537" y="272923"/>
                      </a:cubicBezTo>
                      <a:cubicBezTo>
                        <a:pt x="508078" y="276609"/>
                        <a:pt x="494620" y="280296"/>
                        <a:pt x="481247" y="284325"/>
                      </a:cubicBezTo>
                      <a:cubicBezTo>
                        <a:pt x="431955" y="298812"/>
                        <a:pt x="383006" y="315014"/>
                        <a:pt x="333714" y="329416"/>
                      </a:cubicBezTo>
                      <a:cubicBezTo>
                        <a:pt x="357545" y="297441"/>
                        <a:pt x="357288" y="248578"/>
                        <a:pt x="357717" y="211116"/>
                      </a:cubicBezTo>
                      <a:cubicBezTo>
                        <a:pt x="358145" y="173825"/>
                        <a:pt x="358831" y="138935"/>
                        <a:pt x="368947" y="102759"/>
                      </a:cubicBezTo>
                      <a:cubicBezTo>
                        <a:pt x="379748" y="64011"/>
                        <a:pt x="405208" y="37865"/>
                        <a:pt x="427154" y="5547"/>
                      </a:cubicBezTo>
                      <a:cubicBezTo>
                        <a:pt x="429640" y="1861"/>
                        <a:pt x="425011" y="-1997"/>
                        <a:pt x="421925" y="1175"/>
                      </a:cubicBezTo>
                      <a:cubicBezTo>
                        <a:pt x="381291" y="42494"/>
                        <a:pt x="358231" y="88443"/>
                        <a:pt x="349916" y="145879"/>
                      </a:cubicBezTo>
                      <a:cubicBezTo>
                        <a:pt x="341858" y="201771"/>
                        <a:pt x="365603" y="293240"/>
                        <a:pt x="315454" y="334645"/>
                      </a:cubicBezTo>
                      <a:cubicBezTo>
                        <a:pt x="291280" y="341503"/>
                        <a:pt x="267019" y="347847"/>
                        <a:pt x="242502" y="353333"/>
                      </a:cubicBezTo>
                      <a:cubicBezTo>
                        <a:pt x="230072" y="356076"/>
                        <a:pt x="217556" y="358648"/>
                        <a:pt x="205040" y="361049"/>
                      </a:cubicBezTo>
                      <a:cubicBezTo>
                        <a:pt x="222871" y="331045"/>
                        <a:pt x="196382" y="286982"/>
                        <a:pt x="184552" y="258521"/>
                      </a:cubicBezTo>
                      <a:cubicBezTo>
                        <a:pt x="158234" y="194999"/>
                        <a:pt x="184638" y="120675"/>
                        <a:pt x="225271" y="70441"/>
                      </a:cubicBezTo>
                      <a:cubicBezTo>
                        <a:pt x="227500" y="67697"/>
                        <a:pt x="223986" y="63754"/>
                        <a:pt x="221071" y="65898"/>
                      </a:cubicBezTo>
                      <a:cubicBezTo>
                        <a:pt x="178551" y="95644"/>
                        <a:pt x="165178" y="160452"/>
                        <a:pt x="165093" y="208887"/>
                      </a:cubicBezTo>
                      <a:cubicBezTo>
                        <a:pt x="165093" y="233404"/>
                        <a:pt x="171865" y="255093"/>
                        <a:pt x="181552" y="277295"/>
                      </a:cubicBezTo>
                      <a:cubicBezTo>
                        <a:pt x="192096" y="301298"/>
                        <a:pt x="214727" y="342189"/>
                        <a:pt x="189782" y="364049"/>
                      </a:cubicBezTo>
                      <a:cubicBezTo>
                        <a:pt x="170579" y="367650"/>
                        <a:pt x="151291" y="370993"/>
                        <a:pt x="132088" y="374422"/>
                      </a:cubicBezTo>
                      <a:cubicBezTo>
                        <a:pt x="90340" y="381794"/>
                        <a:pt x="48335" y="389166"/>
                        <a:pt x="5816" y="383937"/>
                      </a:cubicBezTo>
                      <a:cubicBezTo>
                        <a:pt x="-614" y="383166"/>
                        <a:pt x="-2414" y="393024"/>
                        <a:pt x="4015" y="393882"/>
                      </a:cubicBezTo>
                      <a:cubicBezTo>
                        <a:pt x="65566" y="401511"/>
                        <a:pt x="129345" y="386938"/>
                        <a:pt x="190296" y="374164"/>
                      </a:cubicBezTo>
                      <a:cubicBezTo>
                        <a:pt x="235130" y="402797"/>
                        <a:pt x="209155" y="479263"/>
                        <a:pt x="220899" y="521611"/>
                      </a:cubicBezTo>
                      <a:cubicBezTo>
                        <a:pt x="231701" y="560702"/>
                        <a:pt x="258190" y="595935"/>
                        <a:pt x="295995" y="612051"/>
                      </a:cubicBezTo>
                      <a:cubicBezTo>
                        <a:pt x="298909" y="613337"/>
                        <a:pt x="301995" y="609051"/>
                        <a:pt x="299081" y="60725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965F74B1-C085-AFBF-BD44-B738E6CBC63F}"/>
                  </a:ext>
                </a:extLst>
              </p:cNvPr>
              <p:cNvSpPr/>
              <p:nvPr/>
            </p:nvSpPr>
            <p:spPr>
              <a:xfrm>
                <a:off x="6285524" y="5887751"/>
                <a:ext cx="238072" cy="413515"/>
              </a:xfrm>
              <a:custGeom>
                <a:avLst/>
                <a:gdLst>
                  <a:gd name="connsiteX0" fmla="*/ 6870 w 238072"/>
                  <a:gd name="connsiteY0" fmla="*/ 200866 h 413515"/>
                  <a:gd name="connsiteX1" fmla="*/ 7985 w 238072"/>
                  <a:gd name="connsiteY1" fmla="*/ 202238 h 413515"/>
                  <a:gd name="connsiteX2" fmla="*/ 12871 w 238072"/>
                  <a:gd name="connsiteY2" fmla="*/ 200352 h 413515"/>
                  <a:gd name="connsiteX3" fmla="*/ 59420 w 238072"/>
                  <a:gd name="connsiteY3" fmla="*/ 116684 h 413515"/>
                  <a:gd name="connsiteX4" fmla="*/ 86766 w 238072"/>
                  <a:gd name="connsiteY4" fmla="*/ 66021 h 413515"/>
                  <a:gd name="connsiteX5" fmla="*/ 86338 w 238072"/>
                  <a:gd name="connsiteY5" fmla="*/ 117198 h 413515"/>
                  <a:gd name="connsiteX6" fmla="*/ 85223 w 238072"/>
                  <a:gd name="connsiteY6" fmla="*/ 118741 h 413515"/>
                  <a:gd name="connsiteX7" fmla="*/ 41846 w 238072"/>
                  <a:gd name="connsiteY7" fmla="*/ 224783 h 413515"/>
                  <a:gd name="connsiteX8" fmla="*/ 93624 w 238072"/>
                  <a:gd name="connsiteY8" fmla="*/ 336226 h 413515"/>
                  <a:gd name="connsiteX9" fmla="*/ 95596 w 238072"/>
                  <a:gd name="connsiteY9" fmla="*/ 336997 h 413515"/>
                  <a:gd name="connsiteX10" fmla="*/ 99625 w 238072"/>
                  <a:gd name="connsiteY10" fmla="*/ 333740 h 413515"/>
                  <a:gd name="connsiteX11" fmla="*/ 86852 w 238072"/>
                  <a:gd name="connsiteY11" fmla="*/ 229755 h 413515"/>
                  <a:gd name="connsiteX12" fmla="*/ 92681 w 238072"/>
                  <a:gd name="connsiteY12" fmla="*/ 156889 h 413515"/>
                  <a:gd name="connsiteX13" fmla="*/ 113341 w 238072"/>
                  <a:gd name="connsiteY13" fmla="*/ 209181 h 413515"/>
                  <a:gd name="connsiteX14" fmla="*/ 113169 w 238072"/>
                  <a:gd name="connsiteY14" fmla="*/ 209781 h 413515"/>
                  <a:gd name="connsiteX15" fmla="*/ 129372 w 238072"/>
                  <a:gd name="connsiteY15" fmla="*/ 305965 h 413515"/>
                  <a:gd name="connsiteX16" fmla="*/ 183207 w 238072"/>
                  <a:gd name="connsiteY16" fmla="*/ 411321 h 413515"/>
                  <a:gd name="connsiteX17" fmla="*/ 185350 w 238072"/>
                  <a:gd name="connsiteY17" fmla="*/ 413121 h 413515"/>
                  <a:gd name="connsiteX18" fmla="*/ 188179 w 238072"/>
                  <a:gd name="connsiteY18" fmla="*/ 412521 h 413515"/>
                  <a:gd name="connsiteX19" fmla="*/ 121399 w 238072"/>
                  <a:gd name="connsiteY19" fmla="*/ 205324 h 413515"/>
                  <a:gd name="connsiteX20" fmla="*/ 119770 w 238072"/>
                  <a:gd name="connsiteY20" fmla="*/ 204810 h 413515"/>
                  <a:gd name="connsiteX21" fmla="*/ 102625 w 238072"/>
                  <a:gd name="connsiteY21" fmla="*/ 155946 h 413515"/>
                  <a:gd name="connsiteX22" fmla="*/ 148574 w 238072"/>
                  <a:gd name="connsiteY22" fmla="*/ 191522 h 413515"/>
                  <a:gd name="connsiteX23" fmla="*/ 198723 w 238072"/>
                  <a:gd name="connsiteY23" fmla="*/ 241071 h 413515"/>
                  <a:gd name="connsiteX24" fmla="*/ 224183 w 238072"/>
                  <a:gd name="connsiteY24" fmla="*/ 314538 h 413515"/>
                  <a:gd name="connsiteX25" fmla="*/ 227441 w 238072"/>
                  <a:gd name="connsiteY25" fmla="*/ 316337 h 413515"/>
                  <a:gd name="connsiteX26" fmla="*/ 230613 w 238072"/>
                  <a:gd name="connsiteY26" fmla="*/ 314623 h 413515"/>
                  <a:gd name="connsiteX27" fmla="*/ 212954 w 238072"/>
                  <a:gd name="connsiteY27" fmla="*/ 176435 h 413515"/>
                  <a:gd name="connsiteX28" fmla="*/ 166919 w 238072"/>
                  <a:gd name="connsiteY28" fmla="*/ 136744 h 413515"/>
                  <a:gd name="connsiteX29" fmla="*/ 138715 w 238072"/>
                  <a:gd name="connsiteY29" fmla="*/ 125085 h 413515"/>
                  <a:gd name="connsiteX30" fmla="*/ 94996 w 238072"/>
                  <a:gd name="connsiteY30" fmla="*/ 115227 h 413515"/>
                  <a:gd name="connsiteX31" fmla="*/ 94053 w 238072"/>
                  <a:gd name="connsiteY31" fmla="*/ 96967 h 413515"/>
                  <a:gd name="connsiteX32" fmla="*/ 94910 w 238072"/>
                  <a:gd name="connsiteY32" fmla="*/ 60106 h 413515"/>
                  <a:gd name="connsiteX33" fmla="*/ 211925 w 238072"/>
                  <a:gd name="connsiteY33" fmla="*/ 145745 h 413515"/>
                  <a:gd name="connsiteX34" fmla="*/ 212954 w 238072"/>
                  <a:gd name="connsiteY34" fmla="*/ 146859 h 413515"/>
                  <a:gd name="connsiteX35" fmla="*/ 217926 w 238072"/>
                  <a:gd name="connsiteY35" fmla="*/ 145831 h 413515"/>
                  <a:gd name="connsiteX36" fmla="*/ 185436 w 238072"/>
                  <a:gd name="connsiteY36" fmla="*/ 63964 h 413515"/>
                  <a:gd name="connsiteX37" fmla="*/ 143345 w 238072"/>
                  <a:gd name="connsiteY37" fmla="*/ 47676 h 413515"/>
                  <a:gd name="connsiteX38" fmla="*/ 95939 w 238072"/>
                  <a:gd name="connsiteY38" fmla="*/ 35674 h 413515"/>
                  <a:gd name="connsiteX39" fmla="*/ 95082 w 238072"/>
                  <a:gd name="connsiteY39" fmla="*/ 35245 h 413515"/>
                  <a:gd name="connsiteX40" fmla="*/ 91996 w 238072"/>
                  <a:gd name="connsiteY40" fmla="*/ 3013 h 413515"/>
                  <a:gd name="connsiteX41" fmla="*/ 84366 w 238072"/>
                  <a:gd name="connsiteY41" fmla="*/ 4641 h 413515"/>
                  <a:gd name="connsiteX42" fmla="*/ 87280 w 238072"/>
                  <a:gd name="connsiteY42" fmla="*/ 34303 h 413515"/>
                  <a:gd name="connsiteX43" fmla="*/ 86680 w 238072"/>
                  <a:gd name="connsiteY43" fmla="*/ 34903 h 413515"/>
                  <a:gd name="connsiteX44" fmla="*/ 11842 w 238072"/>
                  <a:gd name="connsiteY44" fmla="*/ 102883 h 413515"/>
                  <a:gd name="connsiteX45" fmla="*/ 6870 w 238072"/>
                  <a:gd name="connsiteY45" fmla="*/ 200866 h 413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38072" h="413515">
                    <a:moveTo>
                      <a:pt x="6870" y="200866"/>
                    </a:moveTo>
                    <a:cubicBezTo>
                      <a:pt x="7042" y="201466"/>
                      <a:pt x="7470" y="201895"/>
                      <a:pt x="7985" y="202238"/>
                    </a:cubicBezTo>
                    <a:cubicBezTo>
                      <a:pt x="9614" y="203695"/>
                      <a:pt x="12957" y="203009"/>
                      <a:pt x="12871" y="200352"/>
                    </a:cubicBezTo>
                    <a:cubicBezTo>
                      <a:pt x="11842" y="163661"/>
                      <a:pt x="37903" y="142487"/>
                      <a:pt x="59420" y="116684"/>
                    </a:cubicBezTo>
                    <a:cubicBezTo>
                      <a:pt x="72536" y="101082"/>
                      <a:pt x="80422" y="84109"/>
                      <a:pt x="86766" y="66021"/>
                    </a:cubicBezTo>
                    <a:cubicBezTo>
                      <a:pt x="86252" y="83080"/>
                      <a:pt x="85395" y="100139"/>
                      <a:pt x="86338" y="117198"/>
                    </a:cubicBezTo>
                    <a:cubicBezTo>
                      <a:pt x="85909" y="117627"/>
                      <a:pt x="85480" y="118056"/>
                      <a:pt x="85223" y="118741"/>
                    </a:cubicBezTo>
                    <a:cubicBezTo>
                      <a:pt x="70135" y="155861"/>
                      <a:pt x="41846" y="182264"/>
                      <a:pt x="41846" y="224783"/>
                    </a:cubicBezTo>
                    <a:cubicBezTo>
                      <a:pt x="41846" y="264902"/>
                      <a:pt x="67478" y="307422"/>
                      <a:pt x="93624" y="336226"/>
                    </a:cubicBezTo>
                    <a:cubicBezTo>
                      <a:pt x="94224" y="336912"/>
                      <a:pt x="94910" y="337083"/>
                      <a:pt x="95596" y="336997"/>
                    </a:cubicBezTo>
                    <a:cubicBezTo>
                      <a:pt x="97482" y="337769"/>
                      <a:pt x="100225" y="336140"/>
                      <a:pt x="99625" y="333740"/>
                    </a:cubicBezTo>
                    <a:cubicBezTo>
                      <a:pt x="89938" y="298164"/>
                      <a:pt x="82994" y="267046"/>
                      <a:pt x="86852" y="229755"/>
                    </a:cubicBezTo>
                    <a:cubicBezTo>
                      <a:pt x="89423" y="205152"/>
                      <a:pt x="91824" y="181235"/>
                      <a:pt x="92681" y="156889"/>
                    </a:cubicBezTo>
                    <a:cubicBezTo>
                      <a:pt x="97482" y="175149"/>
                      <a:pt x="104597" y="193065"/>
                      <a:pt x="113341" y="209181"/>
                    </a:cubicBezTo>
                    <a:cubicBezTo>
                      <a:pt x="113255" y="209353"/>
                      <a:pt x="113169" y="209610"/>
                      <a:pt x="113169" y="209781"/>
                    </a:cubicBezTo>
                    <a:cubicBezTo>
                      <a:pt x="109141" y="244071"/>
                      <a:pt x="114798" y="274675"/>
                      <a:pt x="129372" y="305965"/>
                    </a:cubicBezTo>
                    <a:cubicBezTo>
                      <a:pt x="146517" y="342655"/>
                      <a:pt x="177635" y="369316"/>
                      <a:pt x="183207" y="411321"/>
                    </a:cubicBezTo>
                    <a:cubicBezTo>
                      <a:pt x="183378" y="412607"/>
                      <a:pt x="184321" y="413121"/>
                      <a:pt x="185350" y="413121"/>
                    </a:cubicBezTo>
                    <a:cubicBezTo>
                      <a:pt x="186293" y="413721"/>
                      <a:pt x="187493" y="413721"/>
                      <a:pt x="188179" y="412521"/>
                    </a:cubicBezTo>
                    <a:cubicBezTo>
                      <a:pt x="221269" y="348999"/>
                      <a:pt x="182521" y="239614"/>
                      <a:pt x="121399" y="205324"/>
                    </a:cubicBezTo>
                    <a:cubicBezTo>
                      <a:pt x="120885" y="204981"/>
                      <a:pt x="120285" y="204810"/>
                      <a:pt x="119770" y="204810"/>
                    </a:cubicBezTo>
                    <a:cubicBezTo>
                      <a:pt x="113255" y="188179"/>
                      <a:pt x="107254" y="172234"/>
                      <a:pt x="102625" y="155946"/>
                    </a:cubicBezTo>
                    <a:cubicBezTo>
                      <a:pt x="115741" y="170262"/>
                      <a:pt x="134687" y="181578"/>
                      <a:pt x="148574" y="191522"/>
                    </a:cubicBezTo>
                    <a:cubicBezTo>
                      <a:pt x="168034" y="205495"/>
                      <a:pt x="185693" y="220669"/>
                      <a:pt x="198723" y="241071"/>
                    </a:cubicBezTo>
                    <a:cubicBezTo>
                      <a:pt x="213039" y="263359"/>
                      <a:pt x="217411" y="289420"/>
                      <a:pt x="224183" y="314538"/>
                    </a:cubicBezTo>
                    <a:cubicBezTo>
                      <a:pt x="224526" y="315995"/>
                      <a:pt x="226155" y="316595"/>
                      <a:pt x="227441" y="316337"/>
                    </a:cubicBezTo>
                    <a:cubicBezTo>
                      <a:pt x="228727" y="316509"/>
                      <a:pt x="230099" y="315995"/>
                      <a:pt x="230613" y="314623"/>
                    </a:cubicBezTo>
                    <a:cubicBezTo>
                      <a:pt x="244843" y="272104"/>
                      <a:pt x="238585" y="213553"/>
                      <a:pt x="212954" y="176435"/>
                    </a:cubicBezTo>
                    <a:cubicBezTo>
                      <a:pt x="201466" y="159718"/>
                      <a:pt x="183978" y="147116"/>
                      <a:pt x="166919" y="136744"/>
                    </a:cubicBezTo>
                    <a:cubicBezTo>
                      <a:pt x="158175" y="131429"/>
                      <a:pt x="148488" y="127914"/>
                      <a:pt x="138715" y="125085"/>
                    </a:cubicBezTo>
                    <a:cubicBezTo>
                      <a:pt x="124314" y="120885"/>
                      <a:pt x="108369" y="122513"/>
                      <a:pt x="94996" y="115227"/>
                    </a:cubicBezTo>
                    <a:cubicBezTo>
                      <a:pt x="94396" y="109312"/>
                      <a:pt x="94053" y="103225"/>
                      <a:pt x="94053" y="96967"/>
                    </a:cubicBezTo>
                    <a:cubicBezTo>
                      <a:pt x="93967" y="84623"/>
                      <a:pt x="94482" y="72364"/>
                      <a:pt x="94910" y="60106"/>
                    </a:cubicBezTo>
                    <a:cubicBezTo>
                      <a:pt x="118827" y="101596"/>
                      <a:pt x="191522" y="97568"/>
                      <a:pt x="211925" y="145745"/>
                    </a:cubicBezTo>
                    <a:cubicBezTo>
                      <a:pt x="212182" y="146259"/>
                      <a:pt x="212525" y="146602"/>
                      <a:pt x="212954" y="146859"/>
                    </a:cubicBezTo>
                    <a:cubicBezTo>
                      <a:pt x="213811" y="149088"/>
                      <a:pt x="217668" y="148402"/>
                      <a:pt x="217926" y="145831"/>
                    </a:cubicBezTo>
                    <a:cubicBezTo>
                      <a:pt x="221012" y="114627"/>
                      <a:pt x="211411" y="82908"/>
                      <a:pt x="185436" y="63964"/>
                    </a:cubicBezTo>
                    <a:cubicBezTo>
                      <a:pt x="173349" y="55134"/>
                      <a:pt x="157661" y="51105"/>
                      <a:pt x="143345" y="47676"/>
                    </a:cubicBezTo>
                    <a:cubicBezTo>
                      <a:pt x="128772" y="44161"/>
                      <a:pt x="108455" y="44418"/>
                      <a:pt x="95939" y="35674"/>
                    </a:cubicBezTo>
                    <a:cubicBezTo>
                      <a:pt x="95682" y="35503"/>
                      <a:pt x="95339" y="35331"/>
                      <a:pt x="95082" y="35245"/>
                    </a:cubicBezTo>
                    <a:cubicBezTo>
                      <a:pt x="94824" y="24444"/>
                      <a:pt x="94053" y="13728"/>
                      <a:pt x="91996" y="3013"/>
                    </a:cubicBezTo>
                    <a:cubicBezTo>
                      <a:pt x="91052" y="-1959"/>
                      <a:pt x="83423" y="-330"/>
                      <a:pt x="84366" y="4641"/>
                    </a:cubicBezTo>
                    <a:cubicBezTo>
                      <a:pt x="86166" y="14500"/>
                      <a:pt x="86938" y="24358"/>
                      <a:pt x="87280" y="34303"/>
                    </a:cubicBezTo>
                    <a:cubicBezTo>
                      <a:pt x="87023" y="34474"/>
                      <a:pt x="86852" y="34731"/>
                      <a:pt x="86680" y="34903"/>
                    </a:cubicBezTo>
                    <a:cubicBezTo>
                      <a:pt x="65249" y="60877"/>
                      <a:pt x="26673" y="71078"/>
                      <a:pt x="11842" y="102883"/>
                    </a:cubicBezTo>
                    <a:cubicBezTo>
                      <a:pt x="-2131" y="132286"/>
                      <a:pt x="-3674" y="170262"/>
                      <a:pt x="6870" y="200866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75" name="图形 2">
                <a:extLst>
                  <a:ext uri="{FF2B5EF4-FFF2-40B4-BE49-F238E27FC236}">
                    <a16:creationId xmlns:a16="http://schemas.microsoft.com/office/drawing/2014/main" id="{BDF5ED19-1A1D-23BC-6BDF-6FDD9C457D35}"/>
                  </a:ext>
                </a:extLst>
              </p:cNvPr>
              <p:cNvGrpSpPr/>
              <p:nvPr/>
            </p:nvGrpSpPr>
            <p:grpSpPr>
              <a:xfrm>
                <a:off x="5894821" y="4261637"/>
                <a:ext cx="1108148" cy="702908"/>
                <a:chOff x="5894821" y="4261637"/>
                <a:chExt cx="1108148" cy="702908"/>
              </a:xfrm>
            </p:grpSpPr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61FDB885-DBDB-3548-C464-5CA135E5C0BA}"/>
                    </a:ext>
                  </a:extLst>
                </p:cNvPr>
                <p:cNvSpPr/>
                <p:nvPr/>
              </p:nvSpPr>
              <p:spPr>
                <a:xfrm>
                  <a:off x="6670786" y="4532015"/>
                  <a:ext cx="332183" cy="85552"/>
                </a:xfrm>
                <a:custGeom>
                  <a:avLst/>
                  <a:gdLst>
                    <a:gd name="connsiteX0" fmla="*/ 332184 w 332183"/>
                    <a:gd name="connsiteY0" fmla="*/ 74932 h 85552"/>
                    <a:gd name="connsiteX1" fmla="*/ 332184 w 332183"/>
                    <a:gd name="connsiteY1" fmla="*/ 74675 h 85552"/>
                    <a:gd name="connsiteX2" fmla="*/ 332184 w 332183"/>
                    <a:gd name="connsiteY2" fmla="*/ 74246 h 85552"/>
                    <a:gd name="connsiteX3" fmla="*/ 332012 w 332183"/>
                    <a:gd name="connsiteY3" fmla="*/ 73732 h 85552"/>
                    <a:gd name="connsiteX4" fmla="*/ 331841 w 332183"/>
                    <a:gd name="connsiteY4" fmla="*/ 73303 h 85552"/>
                    <a:gd name="connsiteX5" fmla="*/ 331755 w 332183"/>
                    <a:gd name="connsiteY5" fmla="*/ 73218 h 85552"/>
                    <a:gd name="connsiteX6" fmla="*/ 330469 w 332183"/>
                    <a:gd name="connsiteY6" fmla="*/ 72274 h 85552"/>
                    <a:gd name="connsiteX7" fmla="*/ 330384 w 332183"/>
                    <a:gd name="connsiteY7" fmla="*/ 72274 h 85552"/>
                    <a:gd name="connsiteX8" fmla="*/ 261203 w 332183"/>
                    <a:gd name="connsiteY8" fmla="*/ 32498 h 85552"/>
                    <a:gd name="connsiteX9" fmla="*/ 160648 w 332183"/>
                    <a:gd name="connsiteY9" fmla="*/ 4380 h 85552"/>
                    <a:gd name="connsiteX10" fmla="*/ 2142 w 332183"/>
                    <a:gd name="connsiteY10" fmla="*/ 28040 h 85552"/>
                    <a:gd name="connsiteX11" fmla="*/ 685 w 332183"/>
                    <a:gd name="connsiteY11" fmla="*/ 33870 h 85552"/>
                    <a:gd name="connsiteX12" fmla="*/ 2400 w 332183"/>
                    <a:gd name="connsiteY12" fmla="*/ 36441 h 85552"/>
                    <a:gd name="connsiteX13" fmla="*/ 71322 w 332183"/>
                    <a:gd name="connsiteY13" fmla="*/ 72960 h 85552"/>
                    <a:gd name="connsiteX14" fmla="*/ 152761 w 332183"/>
                    <a:gd name="connsiteY14" fmla="*/ 85133 h 85552"/>
                    <a:gd name="connsiteX15" fmla="*/ 236171 w 332183"/>
                    <a:gd name="connsiteY15" fmla="*/ 72103 h 85552"/>
                    <a:gd name="connsiteX16" fmla="*/ 291978 w 332183"/>
                    <a:gd name="connsiteY16" fmla="*/ 69446 h 85552"/>
                    <a:gd name="connsiteX17" fmla="*/ 329526 w 332183"/>
                    <a:gd name="connsiteY17" fmla="*/ 77332 h 85552"/>
                    <a:gd name="connsiteX18" fmla="*/ 332184 w 332183"/>
                    <a:gd name="connsiteY18" fmla="*/ 74932 h 85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32183" h="85552">
                      <a:moveTo>
                        <a:pt x="332184" y="74932"/>
                      </a:moveTo>
                      <a:cubicBezTo>
                        <a:pt x="332184" y="74846"/>
                        <a:pt x="332184" y="74761"/>
                        <a:pt x="332184" y="74675"/>
                      </a:cubicBezTo>
                      <a:cubicBezTo>
                        <a:pt x="332184" y="74503"/>
                        <a:pt x="332184" y="74417"/>
                        <a:pt x="332184" y="74246"/>
                      </a:cubicBezTo>
                      <a:cubicBezTo>
                        <a:pt x="332184" y="74075"/>
                        <a:pt x="332098" y="73903"/>
                        <a:pt x="332012" y="73732"/>
                      </a:cubicBezTo>
                      <a:cubicBezTo>
                        <a:pt x="331927" y="73560"/>
                        <a:pt x="331927" y="73474"/>
                        <a:pt x="331841" y="73303"/>
                      </a:cubicBezTo>
                      <a:cubicBezTo>
                        <a:pt x="331841" y="73303"/>
                        <a:pt x="331755" y="73218"/>
                        <a:pt x="331755" y="73218"/>
                      </a:cubicBezTo>
                      <a:cubicBezTo>
                        <a:pt x="331498" y="72788"/>
                        <a:pt x="331069" y="72446"/>
                        <a:pt x="330469" y="72274"/>
                      </a:cubicBezTo>
                      <a:cubicBezTo>
                        <a:pt x="330469" y="72274"/>
                        <a:pt x="330384" y="72274"/>
                        <a:pt x="330384" y="72274"/>
                      </a:cubicBezTo>
                      <a:cubicBezTo>
                        <a:pt x="307666" y="59330"/>
                        <a:pt x="285378" y="42699"/>
                        <a:pt x="261203" y="32498"/>
                      </a:cubicBezTo>
                      <a:cubicBezTo>
                        <a:pt x="228885" y="18953"/>
                        <a:pt x="194852" y="11495"/>
                        <a:pt x="160648" y="4380"/>
                      </a:cubicBezTo>
                      <a:cubicBezTo>
                        <a:pt x="108441" y="-6592"/>
                        <a:pt x="49034" y="3694"/>
                        <a:pt x="2142" y="28040"/>
                      </a:cubicBezTo>
                      <a:cubicBezTo>
                        <a:pt x="-344" y="29326"/>
                        <a:pt x="-429" y="31984"/>
                        <a:pt x="685" y="33870"/>
                      </a:cubicBezTo>
                      <a:cubicBezTo>
                        <a:pt x="771" y="34812"/>
                        <a:pt x="1285" y="35756"/>
                        <a:pt x="2400" y="36441"/>
                      </a:cubicBezTo>
                      <a:cubicBezTo>
                        <a:pt x="25460" y="50072"/>
                        <a:pt x="45948" y="63787"/>
                        <a:pt x="71322" y="72960"/>
                      </a:cubicBezTo>
                      <a:cubicBezTo>
                        <a:pt x="97640" y="82475"/>
                        <a:pt x="124815" y="87019"/>
                        <a:pt x="152761" y="85133"/>
                      </a:cubicBezTo>
                      <a:cubicBezTo>
                        <a:pt x="180879" y="83247"/>
                        <a:pt x="208140" y="75017"/>
                        <a:pt x="236171" y="72103"/>
                      </a:cubicBezTo>
                      <a:cubicBezTo>
                        <a:pt x="254860" y="70217"/>
                        <a:pt x="273205" y="68502"/>
                        <a:pt x="291978" y="69446"/>
                      </a:cubicBezTo>
                      <a:cubicBezTo>
                        <a:pt x="304580" y="70046"/>
                        <a:pt x="316925" y="75532"/>
                        <a:pt x="329526" y="77332"/>
                      </a:cubicBezTo>
                      <a:cubicBezTo>
                        <a:pt x="331155" y="77589"/>
                        <a:pt x="332098" y="76304"/>
                        <a:pt x="332184" y="7493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C5B78C11-309D-7A12-E17F-88B69675D550}"/>
                    </a:ext>
                  </a:extLst>
                </p:cNvPr>
                <p:cNvSpPr/>
                <p:nvPr/>
              </p:nvSpPr>
              <p:spPr>
                <a:xfrm>
                  <a:off x="6556397" y="4401098"/>
                  <a:ext cx="254698" cy="154331"/>
                </a:xfrm>
                <a:custGeom>
                  <a:avLst/>
                  <a:gdLst>
                    <a:gd name="connsiteX0" fmla="*/ 200884 w 254698"/>
                    <a:gd name="connsiteY0" fmla="*/ 57030 h 154331"/>
                    <a:gd name="connsiteX1" fmla="*/ 253862 w 254698"/>
                    <a:gd name="connsiteY1" fmla="*/ 5424 h 154331"/>
                    <a:gd name="connsiteX2" fmla="*/ 254034 w 254698"/>
                    <a:gd name="connsiteY2" fmla="*/ 5080 h 154331"/>
                    <a:gd name="connsiteX3" fmla="*/ 254291 w 254698"/>
                    <a:gd name="connsiteY3" fmla="*/ 4738 h 154331"/>
                    <a:gd name="connsiteX4" fmla="*/ 254634 w 254698"/>
                    <a:gd name="connsiteY4" fmla="*/ 3966 h 154331"/>
                    <a:gd name="connsiteX5" fmla="*/ 254634 w 254698"/>
                    <a:gd name="connsiteY5" fmla="*/ 3795 h 154331"/>
                    <a:gd name="connsiteX6" fmla="*/ 254634 w 254698"/>
                    <a:gd name="connsiteY6" fmla="*/ 2851 h 154331"/>
                    <a:gd name="connsiteX7" fmla="*/ 254548 w 254698"/>
                    <a:gd name="connsiteY7" fmla="*/ 2423 h 154331"/>
                    <a:gd name="connsiteX8" fmla="*/ 254463 w 254698"/>
                    <a:gd name="connsiteY8" fmla="*/ 1994 h 154331"/>
                    <a:gd name="connsiteX9" fmla="*/ 250519 w 254698"/>
                    <a:gd name="connsiteY9" fmla="*/ 451 h 154331"/>
                    <a:gd name="connsiteX10" fmla="*/ 121589 w 254698"/>
                    <a:gd name="connsiteY10" fmla="*/ 49400 h 154331"/>
                    <a:gd name="connsiteX11" fmla="*/ 64153 w 254698"/>
                    <a:gd name="connsiteY11" fmla="*/ 98692 h 154331"/>
                    <a:gd name="connsiteX12" fmla="*/ 2345 w 254698"/>
                    <a:gd name="connsiteY12" fmla="*/ 145069 h 154331"/>
                    <a:gd name="connsiteX13" fmla="*/ 1059 w 254698"/>
                    <a:gd name="connsiteY13" fmla="*/ 150985 h 154331"/>
                    <a:gd name="connsiteX14" fmla="*/ 5517 w 254698"/>
                    <a:gd name="connsiteY14" fmla="*/ 154242 h 154331"/>
                    <a:gd name="connsiteX15" fmla="*/ 147906 w 254698"/>
                    <a:gd name="connsiteY15" fmla="*/ 106665 h 154331"/>
                    <a:gd name="connsiteX16" fmla="*/ 200884 w 254698"/>
                    <a:gd name="connsiteY16" fmla="*/ 57030 h 154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698" h="154331">
                      <a:moveTo>
                        <a:pt x="200884" y="57030"/>
                      </a:moveTo>
                      <a:cubicBezTo>
                        <a:pt x="217258" y="37913"/>
                        <a:pt x="237232" y="23683"/>
                        <a:pt x="253862" y="5424"/>
                      </a:cubicBezTo>
                      <a:cubicBezTo>
                        <a:pt x="253948" y="5338"/>
                        <a:pt x="253948" y="5252"/>
                        <a:pt x="254034" y="5080"/>
                      </a:cubicBezTo>
                      <a:cubicBezTo>
                        <a:pt x="254119" y="4995"/>
                        <a:pt x="254205" y="4824"/>
                        <a:pt x="254291" y="4738"/>
                      </a:cubicBezTo>
                      <a:cubicBezTo>
                        <a:pt x="254463" y="4480"/>
                        <a:pt x="254548" y="4223"/>
                        <a:pt x="254634" y="3966"/>
                      </a:cubicBezTo>
                      <a:cubicBezTo>
                        <a:pt x="254634" y="3880"/>
                        <a:pt x="254634" y="3880"/>
                        <a:pt x="254634" y="3795"/>
                      </a:cubicBezTo>
                      <a:cubicBezTo>
                        <a:pt x="254719" y="3452"/>
                        <a:pt x="254719" y="3195"/>
                        <a:pt x="254634" y="2851"/>
                      </a:cubicBezTo>
                      <a:cubicBezTo>
                        <a:pt x="254634" y="2680"/>
                        <a:pt x="254548" y="2595"/>
                        <a:pt x="254548" y="2423"/>
                      </a:cubicBezTo>
                      <a:cubicBezTo>
                        <a:pt x="254548" y="2251"/>
                        <a:pt x="254463" y="2166"/>
                        <a:pt x="254463" y="1994"/>
                      </a:cubicBezTo>
                      <a:cubicBezTo>
                        <a:pt x="253948" y="451"/>
                        <a:pt x="252319" y="-663"/>
                        <a:pt x="250519" y="451"/>
                      </a:cubicBezTo>
                      <a:cubicBezTo>
                        <a:pt x="210057" y="24026"/>
                        <a:pt x="160336" y="21969"/>
                        <a:pt x="121589" y="49400"/>
                      </a:cubicBezTo>
                      <a:cubicBezTo>
                        <a:pt x="101015" y="63973"/>
                        <a:pt x="82327" y="81204"/>
                        <a:pt x="64153" y="98692"/>
                      </a:cubicBezTo>
                      <a:cubicBezTo>
                        <a:pt x="45293" y="116780"/>
                        <a:pt x="27377" y="135897"/>
                        <a:pt x="2345" y="145069"/>
                      </a:cubicBezTo>
                      <a:cubicBezTo>
                        <a:pt x="-569" y="146098"/>
                        <a:pt x="-484" y="149013"/>
                        <a:pt x="1059" y="150985"/>
                      </a:cubicBezTo>
                      <a:cubicBezTo>
                        <a:pt x="1402" y="152956"/>
                        <a:pt x="2945" y="154756"/>
                        <a:pt x="5517" y="154242"/>
                      </a:cubicBezTo>
                      <a:cubicBezTo>
                        <a:pt x="56609" y="143955"/>
                        <a:pt x="103072" y="134868"/>
                        <a:pt x="147906" y="106665"/>
                      </a:cubicBezTo>
                      <a:cubicBezTo>
                        <a:pt x="168823" y="93549"/>
                        <a:pt x="185025" y="75632"/>
                        <a:pt x="200884" y="5703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14150E4F-EC3A-8295-AC3A-7CA6D7A04F03}"/>
                    </a:ext>
                  </a:extLst>
                </p:cNvPr>
                <p:cNvSpPr/>
                <p:nvPr/>
              </p:nvSpPr>
              <p:spPr>
                <a:xfrm>
                  <a:off x="6464564" y="4333864"/>
                  <a:ext cx="217294" cy="237759"/>
                </a:xfrm>
                <a:custGeom>
                  <a:avLst/>
                  <a:gdLst>
                    <a:gd name="connsiteX0" fmla="*/ 122296 w 217294"/>
                    <a:gd name="connsiteY0" fmla="*/ 146381 h 237759"/>
                    <a:gd name="connsiteX1" fmla="*/ 213937 w 217294"/>
                    <a:gd name="connsiteY1" fmla="*/ 6306 h 237759"/>
                    <a:gd name="connsiteX2" fmla="*/ 215908 w 217294"/>
                    <a:gd name="connsiteY2" fmla="*/ 5449 h 237759"/>
                    <a:gd name="connsiteX3" fmla="*/ 215908 w 217294"/>
                    <a:gd name="connsiteY3" fmla="*/ 820 h 237759"/>
                    <a:gd name="connsiteX4" fmla="*/ 213079 w 217294"/>
                    <a:gd name="connsiteY4" fmla="*/ 306 h 237759"/>
                    <a:gd name="connsiteX5" fmla="*/ 211450 w 217294"/>
                    <a:gd name="connsiteY5" fmla="*/ 1420 h 237759"/>
                    <a:gd name="connsiteX6" fmla="*/ 87921 w 217294"/>
                    <a:gd name="connsiteY6" fmla="*/ 78830 h 237759"/>
                    <a:gd name="connsiteX7" fmla="*/ 1167 w 217294"/>
                    <a:gd name="connsiteY7" fmla="*/ 230220 h 237759"/>
                    <a:gd name="connsiteX8" fmla="*/ 5968 w 217294"/>
                    <a:gd name="connsiteY8" fmla="*/ 237249 h 237759"/>
                    <a:gd name="connsiteX9" fmla="*/ 6139 w 217294"/>
                    <a:gd name="connsiteY9" fmla="*/ 237164 h 237759"/>
                    <a:gd name="connsiteX10" fmla="*/ 68290 w 217294"/>
                    <a:gd name="connsiteY10" fmla="*/ 203388 h 237759"/>
                    <a:gd name="connsiteX11" fmla="*/ 122296 w 217294"/>
                    <a:gd name="connsiteY11" fmla="*/ 146381 h 23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294" h="237759">
                      <a:moveTo>
                        <a:pt x="122296" y="146381"/>
                      </a:moveTo>
                      <a:cubicBezTo>
                        <a:pt x="154786" y="98804"/>
                        <a:pt x="170216" y="45826"/>
                        <a:pt x="213937" y="6306"/>
                      </a:cubicBezTo>
                      <a:cubicBezTo>
                        <a:pt x="214622" y="6049"/>
                        <a:pt x="215222" y="5792"/>
                        <a:pt x="215908" y="5449"/>
                      </a:cubicBezTo>
                      <a:cubicBezTo>
                        <a:pt x="217965" y="4506"/>
                        <a:pt x="217537" y="1677"/>
                        <a:pt x="215908" y="820"/>
                      </a:cubicBezTo>
                      <a:cubicBezTo>
                        <a:pt x="215222" y="48"/>
                        <a:pt x="214108" y="-295"/>
                        <a:pt x="213079" y="306"/>
                      </a:cubicBezTo>
                      <a:cubicBezTo>
                        <a:pt x="212479" y="649"/>
                        <a:pt x="211964" y="1077"/>
                        <a:pt x="211450" y="1420"/>
                      </a:cubicBezTo>
                      <a:cubicBezTo>
                        <a:pt x="162502" y="15993"/>
                        <a:pt x="121268" y="39311"/>
                        <a:pt x="87921" y="78830"/>
                      </a:cubicBezTo>
                      <a:cubicBezTo>
                        <a:pt x="49687" y="124093"/>
                        <a:pt x="40858" y="186415"/>
                        <a:pt x="1167" y="230220"/>
                      </a:cubicBezTo>
                      <a:cubicBezTo>
                        <a:pt x="-2176" y="233907"/>
                        <a:pt x="2367" y="239478"/>
                        <a:pt x="5968" y="237249"/>
                      </a:cubicBezTo>
                      <a:cubicBezTo>
                        <a:pt x="6053" y="237249"/>
                        <a:pt x="6053" y="237249"/>
                        <a:pt x="6139" y="237164"/>
                      </a:cubicBezTo>
                      <a:cubicBezTo>
                        <a:pt x="26027" y="224562"/>
                        <a:pt x="49430" y="217533"/>
                        <a:pt x="68290" y="203388"/>
                      </a:cubicBezTo>
                      <a:cubicBezTo>
                        <a:pt x="89378" y="187443"/>
                        <a:pt x="107380" y="168241"/>
                        <a:pt x="122296" y="14638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80824CE5-FADE-5A30-9D71-536163009225}"/>
                    </a:ext>
                  </a:extLst>
                </p:cNvPr>
                <p:cNvSpPr/>
                <p:nvPr/>
              </p:nvSpPr>
              <p:spPr>
                <a:xfrm>
                  <a:off x="6347180" y="4270487"/>
                  <a:ext cx="215724" cy="332256"/>
                </a:xfrm>
                <a:custGeom>
                  <a:avLst/>
                  <a:gdLst>
                    <a:gd name="connsiteX0" fmla="*/ 119408 w 215724"/>
                    <a:gd name="connsiteY0" fmla="*/ 186356 h 332256"/>
                    <a:gd name="connsiteX1" fmla="*/ 157127 w 215724"/>
                    <a:gd name="connsiteY1" fmla="*/ 92058 h 332256"/>
                    <a:gd name="connsiteX2" fmla="*/ 215163 w 215724"/>
                    <a:gd name="connsiteY2" fmla="*/ 3675 h 332256"/>
                    <a:gd name="connsiteX3" fmla="*/ 211905 w 215724"/>
                    <a:gd name="connsiteY3" fmla="*/ 161 h 332256"/>
                    <a:gd name="connsiteX4" fmla="*/ 210191 w 215724"/>
                    <a:gd name="connsiteY4" fmla="*/ 418 h 332256"/>
                    <a:gd name="connsiteX5" fmla="*/ 72431 w 215724"/>
                    <a:gd name="connsiteY5" fmla="*/ 136120 h 332256"/>
                    <a:gd name="connsiteX6" fmla="*/ 38055 w 215724"/>
                    <a:gd name="connsiteY6" fmla="*/ 231018 h 332256"/>
                    <a:gd name="connsiteX7" fmla="*/ 1107 w 215724"/>
                    <a:gd name="connsiteY7" fmla="*/ 324544 h 332256"/>
                    <a:gd name="connsiteX8" fmla="*/ 6851 w 215724"/>
                    <a:gd name="connsiteY8" fmla="*/ 330888 h 332256"/>
                    <a:gd name="connsiteX9" fmla="*/ 7280 w 215724"/>
                    <a:gd name="connsiteY9" fmla="*/ 330374 h 332256"/>
                    <a:gd name="connsiteX10" fmla="*/ 7879 w 215724"/>
                    <a:gd name="connsiteY10" fmla="*/ 330116 h 332256"/>
                    <a:gd name="connsiteX11" fmla="*/ 119408 w 215724"/>
                    <a:gd name="connsiteY11" fmla="*/ 186356 h 332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724" h="332256">
                      <a:moveTo>
                        <a:pt x="119408" y="186356"/>
                      </a:moveTo>
                      <a:cubicBezTo>
                        <a:pt x="133124" y="155409"/>
                        <a:pt x="143668" y="123091"/>
                        <a:pt x="157127" y="92058"/>
                      </a:cubicBezTo>
                      <a:cubicBezTo>
                        <a:pt x="171786" y="58282"/>
                        <a:pt x="191846" y="31793"/>
                        <a:pt x="215163" y="3675"/>
                      </a:cubicBezTo>
                      <a:cubicBezTo>
                        <a:pt x="216963" y="1532"/>
                        <a:pt x="214049" y="-611"/>
                        <a:pt x="211905" y="161"/>
                      </a:cubicBezTo>
                      <a:cubicBezTo>
                        <a:pt x="211391" y="-11"/>
                        <a:pt x="210791" y="75"/>
                        <a:pt x="210191" y="418"/>
                      </a:cubicBezTo>
                      <a:cubicBezTo>
                        <a:pt x="153183" y="34879"/>
                        <a:pt x="102434" y="75342"/>
                        <a:pt x="72431" y="136120"/>
                      </a:cubicBezTo>
                      <a:cubicBezTo>
                        <a:pt x="57600" y="166124"/>
                        <a:pt x="46113" y="198614"/>
                        <a:pt x="38055" y="231018"/>
                      </a:cubicBezTo>
                      <a:cubicBezTo>
                        <a:pt x="29740" y="264365"/>
                        <a:pt x="24339" y="297627"/>
                        <a:pt x="1107" y="324544"/>
                      </a:cubicBezTo>
                      <a:cubicBezTo>
                        <a:pt x="-2407" y="328659"/>
                        <a:pt x="3251" y="335088"/>
                        <a:pt x="6851" y="330888"/>
                      </a:cubicBezTo>
                      <a:cubicBezTo>
                        <a:pt x="7022" y="330716"/>
                        <a:pt x="7108" y="330545"/>
                        <a:pt x="7280" y="330374"/>
                      </a:cubicBezTo>
                      <a:cubicBezTo>
                        <a:pt x="7451" y="330288"/>
                        <a:pt x="7708" y="330288"/>
                        <a:pt x="7879" y="330116"/>
                      </a:cubicBezTo>
                      <a:cubicBezTo>
                        <a:pt x="61801" y="297712"/>
                        <a:pt x="94376" y="242677"/>
                        <a:pt x="119408" y="18635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87A48332-A318-ED56-72EA-1D5D57B1D5ED}"/>
                    </a:ext>
                  </a:extLst>
                </p:cNvPr>
                <p:cNvSpPr/>
                <p:nvPr/>
              </p:nvSpPr>
              <p:spPr>
                <a:xfrm>
                  <a:off x="6251449" y="4261637"/>
                  <a:ext cx="144088" cy="375887"/>
                </a:xfrm>
                <a:custGeom>
                  <a:avLst/>
                  <a:gdLst>
                    <a:gd name="connsiteX0" fmla="*/ 10514 w 144088"/>
                    <a:gd name="connsiteY0" fmla="*/ 370598 h 375887"/>
                    <a:gd name="connsiteX1" fmla="*/ 91524 w 144088"/>
                    <a:gd name="connsiteY1" fmla="*/ 216893 h 375887"/>
                    <a:gd name="connsiteX2" fmla="*/ 143559 w 144088"/>
                    <a:gd name="connsiteY2" fmla="*/ 5153 h 375887"/>
                    <a:gd name="connsiteX3" fmla="*/ 141759 w 144088"/>
                    <a:gd name="connsiteY3" fmla="*/ 1552 h 375887"/>
                    <a:gd name="connsiteX4" fmla="*/ 137558 w 144088"/>
                    <a:gd name="connsiteY4" fmla="*/ 695 h 375887"/>
                    <a:gd name="connsiteX5" fmla="*/ 40432 w 144088"/>
                    <a:gd name="connsiteY5" fmla="*/ 156029 h 375887"/>
                    <a:gd name="connsiteX6" fmla="*/ 26973 w 144088"/>
                    <a:gd name="connsiteY6" fmla="*/ 262928 h 375887"/>
                    <a:gd name="connsiteX7" fmla="*/ 827 w 144088"/>
                    <a:gd name="connsiteY7" fmla="*/ 369484 h 375887"/>
                    <a:gd name="connsiteX8" fmla="*/ 8028 w 144088"/>
                    <a:gd name="connsiteY8" fmla="*/ 374113 h 375887"/>
                    <a:gd name="connsiteX9" fmla="*/ 10514 w 144088"/>
                    <a:gd name="connsiteY9" fmla="*/ 370598 h 37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088" h="375887">
                      <a:moveTo>
                        <a:pt x="10514" y="370598"/>
                      </a:moveTo>
                      <a:cubicBezTo>
                        <a:pt x="59463" y="333994"/>
                        <a:pt x="85437" y="276815"/>
                        <a:pt x="91524" y="216893"/>
                      </a:cubicBezTo>
                      <a:cubicBezTo>
                        <a:pt x="98810" y="144370"/>
                        <a:pt x="93667" y="64646"/>
                        <a:pt x="143559" y="5153"/>
                      </a:cubicBezTo>
                      <a:cubicBezTo>
                        <a:pt x="144930" y="3524"/>
                        <a:pt x="143387" y="1809"/>
                        <a:pt x="141759" y="1552"/>
                      </a:cubicBezTo>
                      <a:cubicBezTo>
                        <a:pt x="141073" y="180"/>
                        <a:pt x="139187" y="-677"/>
                        <a:pt x="137558" y="695"/>
                      </a:cubicBezTo>
                      <a:cubicBezTo>
                        <a:pt x="87838" y="41757"/>
                        <a:pt x="54148" y="92935"/>
                        <a:pt x="40432" y="156029"/>
                      </a:cubicBezTo>
                      <a:cubicBezTo>
                        <a:pt x="32802" y="191176"/>
                        <a:pt x="28601" y="227009"/>
                        <a:pt x="26973" y="262928"/>
                      </a:cubicBezTo>
                      <a:cubicBezTo>
                        <a:pt x="25344" y="299190"/>
                        <a:pt x="23372" y="339137"/>
                        <a:pt x="827" y="369484"/>
                      </a:cubicBezTo>
                      <a:cubicBezTo>
                        <a:pt x="-2431" y="373942"/>
                        <a:pt x="4770" y="378485"/>
                        <a:pt x="8028" y="374113"/>
                      </a:cubicBezTo>
                      <a:cubicBezTo>
                        <a:pt x="8885" y="372913"/>
                        <a:pt x="9742" y="371798"/>
                        <a:pt x="10514" y="37059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id="{CAB85AA7-8570-F36B-3A8F-5A3DBFABDA52}"/>
                    </a:ext>
                  </a:extLst>
                </p:cNvPr>
                <p:cNvSpPr/>
                <p:nvPr/>
              </p:nvSpPr>
              <p:spPr>
                <a:xfrm>
                  <a:off x="6139856" y="4341349"/>
                  <a:ext cx="91727" cy="322206"/>
                </a:xfrm>
                <a:custGeom>
                  <a:avLst/>
                  <a:gdLst>
                    <a:gd name="connsiteX0" fmla="*/ 86102 w 91727"/>
                    <a:gd name="connsiteY0" fmla="*/ 252739 h 322206"/>
                    <a:gd name="connsiteX1" fmla="*/ 86874 w 91727"/>
                    <a:gd name="connsiteY1" fmla="*/ 164442 h 322206"/>
                    <a:gd name="connsiteX2" fmla="*/ 35953 w 91727"/>
                    <a:gd name="connsiteY2" fmla="*/ 3451 h 322206"/>
                    <a:gd name="connsiteX3" fmla="*/ 32953 w 91727"/>
                    <a:gd name="connsiteY3" fmla="*/ 451 h 322206"/>
                    <a:gd name="connsiteX4" fmla="*/ 29009 w 91727"/>
                    <a:gd name="connsiteY4" fmla="*/ 1136 h 322206"/>
                    <a:gd name="connsiteX5" fmla="*/ 5435 w 91727"/>
                    <a:gd name="connsiteY5" fmla="*/ 132467 h 322206"/>
                    <a:gd name="connsiteX6" fmla="*/ 37753 w 91727"/>
                    <a:gd name="connsiteY6" fmla="*/ 217678 h 322206"/>
                    <a:gd name="connsiteX7" fmla="*/ 41354 w 91727"/>
                    <a:gd name="connsiteY7" fmla="*/ 315576 h 322206"/>
                    <a:gd name="connsiteX8" fmla="*/ 46583 w 91727"/>
                    <a:gd name="connsiteY8" fmla="*/ 322005 h 322206"/>
                    <a:gd name="connsiteX9" fmla="*/ 48898 w 91727"/>
                    <a:gd name="connsiteY9" fmla="*/ 321576 h 322206"/>
                    <a:gd name="connsiteX10" fmla="*/ 86102 w 91727"/>
                    <a:gd name="connsiteY10" fmla="*/ 252739 h 3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27" h="322206">
                      <a:moveTo>
                        <a:pt x="86102" y="252739"/>
                      </a:moveTo>
                      <a:cubicBezTo>
                        <a:pt x="93817" y="224793"/>
                        <a:pt x="93131" y="192560"/>
                        <a:pt x="86874" y="164442"/>
                      </a:cubicBezTo>
                      <a:cubicBezTo>
                        <a:pt x="73843" y="106407"/>
                        <a:pt x="24809" y="67059"/>
                        <a:pt x="35953" y="3451"/>
                      </a:cubicBezTo>
                      <a:cubicBezTo>
                        <a:pt x="36296" y="1308"/>
                        <a:pt x="34582" y="365"/>
                        <a:pt x="32953" y="451"/>
                      </a:cubicBezTo>
                      <a:cubicBezTo>
                        <a:pt x="31838" y="-235"/>
                        <a:pt x="30210" y="-235"/>
                        <a:pt x="29009" y="1136"/>
                      </a:cubicBezTo>
                      <a:cubicBezTo>
                        <a:pt x="-1680" y="37398"/>
                        <a:pt x="-5195" y="88062"/>
                        <a:pt x="5435" y="132467"/>
                      </a:cubicBezTo>
                      <a:cubicBezTo>
                        <a:pt x="12550" y="162128"/>
                        <a:pt x="27981" y="188874"/>
                        <a:pt x="37753" y="217678"/>
                      </a:cubicBezTo>
                      <a:cubicBezTo>
                        <a:pt x="47440" y="246138"/>
                        <a:pt x="55069" y="287286"/>
                        <a:pt x="41354" y="315576"/>
                      </a:cubicBezTo>
                      <a:cubicBezTo>
                        <a:pt x="39467" y="319433"/>
                        <a:pt x="43583" y="323119"/>
                        <a:pt x="46583" y="322005"/>
                      </a:cubicBezTo>
                      <a:cubicBezTo>
                        <a:pt x="47355" y="322177"/>
                        <a:pt x="48126" y="322091"/>
                        <a:pt x="48898" y="321576"/>
                      </a:cubicBezTo>
                      <a:cubicBezTo>
                        <a:pt x="70672" y="306575"/>
                        <a:pt x="79330" y="277085"/>
                        <a:pt x="86102" y="25273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DA8692F6-84A1-1DD8-D0A1-335796F44EFC}"/>
                    </a:ext>
                  </a:extLst>
                </p:cNvPr>
                <p:cNvSpPr/>
                <p:nvPr/>
              </p:nvSpPr>
              <p:spPr>
                <a:xfrm>
                  <a:off x="6017106" y="4472221"/>
                  <a:ext cx="118018" cy="234024"/>
                </a:xfrm>
                <a:custGeom>
                  <a:avLst/>
                  <a:gdLst>
                    <a:gd name="connsiteX0" fmla="*/ 99210 w 118018"/>
                    <a:gd name="connsiteY0" fmla="*/ 232109 h 234024"/>
                    <a:gd name="connsiteX1" fmla="*/ 101182 w 118018"/>
                    <a:gd name="connsiteY1" fmla="*/ 128725 h 234024"/>
                    <a:gd name="connsiteX2" fmla="*/ 50004 w 118018"/>
                    <a:gd name="connsiteY2" fmla="*/ 66659 h 234024"/>
                    <a:gd name="connsiteX3" fmla="*/ 22572 w 118018"/>
                    <a:gd name="connsiteY3" fmla="*/ 5366 h 234024"/>
                    <a:gd name="connsiteX4" fmla="*/ 22143 w 118018"/>
                    <a:gd name="connsiteY4" fmla="*/ 2881 h 234024"/>
                    <a:gd name="connsiteX5" fmla="*/ 17515 w 118018"/>
                    <a:gd name="connsiteY5" fmla="*/ 737 h 234024"/>
                    <a:gd name="connsiteX6" fmla="*/ 8685 w 118018"/>
                    <a:gd name="connsiteY6" fmla="*/ 96320 h 234024"/>
                    <a:gd name="connsiteX7" fmla="*/ 91152 w 118018"/>
                    <a:gd name="connsiteY7" fmla="*/ 229623 h 234024"/>
                    <a:gd name="connsiteX8" fmla="*/ 99210 w 118018"/>
                    <a:gd name="connsiteY8" fmla="*/ 232109 h 234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18" h="234024">
                      <a:moveTo>
                        <a:pt x="99210" y="232109"/>
                      </a:moveTo>
                      <a:cubicBezTo>
                        <a:pt x="130500" y="206648"/>
                        <a:pt x="116698" y="158985"/>
                        <a:pt x="101182" y="128725"/>
                      </a:cubicBezTo>
                      <a:cubicBezTo>
                        <a:pt x="88923" y="104721"/>
                        <a:pt x="69035" y="85176"/>
                        <a:pt x="50004" y="66659"/>
                      </a:cubicBezTo>
                      <a:cubicBezTo>
                        <a:pt x="33716" y="50886"/>
                        <a:pt x="17171" y="29283"/>
                        <a:pt x="22572" y="5366"/>
                      </a:cubicBezTo>
                      <a:cubicBezTo>
                        <a:pt x="22829" y="4338"/>
                        <a:pt x="22572" y="3566"/>
                        <a:pt x="22143" y="2881"/>
                      </a:cubicBezTo>
                      <a:cubicBezTo>
                        <a:pt x="22058" y="737"/>
                        <a:pt x="19314" y="-1063"/>
                        <a:pt x="17515" y="737"/>
                      </a:cubicBezTo>
                      <a:cubicBezTo>
                        <a:pt x="-5975" y="24483"/>
                        <a:pt x="-2545" y="67517"/>
                        <a:pt x="8685" y="96320"/>
                      </a:cubicBezTo>
                      <a:cubicBezTo>
                        <a:pt x="29087" y="148270"/>
                        <a:pt x="94667" y="165243"/>
                        <a:pt x="91152" y="229623"/>
                      </a:cubicBezTo>
                      <a:cubicBezTo>
                        <a:pt x="90809" y="234423"/>
                        <a:pt x="97153" y="235367"/>
                        <a:pt x="99210" y="23210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DC4586FA-797F-CCC2-2A7E-5BE2513F22AA}"/>
                    </a:ext>
                  </a:extLst>
                </p:cNvPr>
                <p:cNvSpPr/>
                <p:nvPr/>
              </p:nvSpPr>
              <p:spPr>
                <a:xfrm>
                  <a:off x="5956908" y="4622634"/>
                  <a:ext cx="100463" cy="125351"/>
                </a:xfrm>
                <a:custGeom>
                  <a:avLst/>
                  <a:gdLst>
                    <a:gd name="connsiteX0" fmla="*/ 93656 w 100463"/>
                    <a:gd name="connsiteY0" fmla="*/ 121815 h 125351"/>
                    <a:gd name="connsiteX1" fmla="*/ 12818 w 100463"/>
                    <a:gd name="connsiteY1" fmla="*/ 2829 h 125351"/>
                    <a:gd name="connsiteX2" fmla="*/ 9817 w 100463"/>
                    <a:gd name="connsiteY2" fmla="*/ 0 h 125351"/>
                    <a:gd name="connsiteX3" fmla="*/ 9389 w 100463"/>
                    <a:gd name="connsiteY3" fmla="*/ 0 h 125351"/>
                    <a:gd name="connsiteX4" fmla="*/ 9303 w 100463"/>
                    <a:gd name="connsiteY4" fmla="*/ 0 h 125351"/>
                    <a:gd name="connsiteX5" fmla="*/ 6731 w 100463"/>
                    <a:gd name="connsiteY5" fmla="*/ 1457 h 125351"/>
                    <a:gd name="connsiteX6" fmla="*/ 10675 w 100463"/>
                    <a:gd name="connsiteY6" fmla="*/ 70295 h 125351"/>
                    <a:gd name="connsiteX7" fmla="*/ 85341 w 100463"/>
                    <a:gd name="connsiteY7" fmla="*/ 123787 h 125351"/>
                    <a:gd name="connsiteX8" fmla="*/ 91513 w 100463"/>
                    <a:gd name="connsiteY8" fmla="*/ 123530 h 125351"/>
                    <a:gd name="connsiteX9" fmla="*/ 93656 w 100463"/>
                    <a:gd name="connsiteY9" fmla="*/ 121815 h 12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463" h="125351">
                      <a:moveTo>
                        <a:pt x="93656" y="121815"/>
                      </a:moveTo>
                      <a:cubicBezTo>
                        <a:pt x="128804" y="57864"/>
                        <a:pt x="16590" y="53836"/>
                        <a:pt x="12818" y="2829"/>
                      </a:cubicBezTo>
                      <a:cubicBezTo>
                        <a:pt x="12732" y="1286"/>
                        <a:pt x="11189" y="86"/>
                        <a:pt x="9817" y="0"/>
                      </a:cubicBezTo>
                      <a:cubicBezTo>
                        <a:pt x="9646" y="0"/>
                        <a:pt x="9560" y="0"/>
                        <a:pt x="9389" y="0"/>
                      </a:cubicBezTo>
                      <a:cubicBezTo>
                        <a:pt x="9389" y="0"/>
                        <a:pt x="9303" y="0"/>
                        <a:pt x="9303" y="0"/>
                      </a:cubicBezTo>
                      <a:cubicBezTo>
                        <a:pt x="8274" y="0"/>
                        <a:pt x="7246" y="343"/>
                        <a:pt x="6731" y="1457"/>
                      </a:cubicBezTo>
                      <a:cubicBezTo>
                        <a:pt x="-4499" y="23746"/>
                        <a:pt x="-641" y="48692"/>
                        <a:pt x="10675" y="70295"/>
                      </a:cubicBezTo>
                      <a:cubicBezTo>
                        <a:pt x="26619" y="100641"/>
                        <a:pt x="65882" y="98155"/>
                        <a:pt x="85341" y="123787"/>
                      </a:cubicBezTo>
                      <a:cubicBezTo>
                        <a:pt x="87227" y="126273"/>
                        <a:pt x="90056" y="125502"/>
                        <a:pt x="91513" y="123530"/>
                      </a:cubicBezTo>
                      <a:cubicBezTo>
                        <a:pt x="92285" y="123358"/>
                        <a:pt x="93142" y="122844"/>
                        <a:pt x="93656" y="12181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0D4CA34B-C12A-5F19-FE90-2CCCA612FC07}"/>
                    </a:ext>
                  </a:extLst>
                </p:cNvPr>
                <p:cNvSpPr/>
                <p:nvPr/>
              </p:nvSpPr>
              <p:spPr>
                <a:xfrm>
                  <a:off x="6003321" y="4742031"/>
                  <a:ext cx="59174" cy="110437"/>
                </a:xfrm>
                <a:custGeom>
                  <a:avLst/>
                  <a:gdLst>
                    <a:gd name="connsiteX0" fmla="*/ 25299 w 59174"/>
                    <a:gd name="connsiteY0" fmla="*/ 106146 h 110437"/>
                    <a:gd name="connsiteX1" fmla="*/ 53588 w 59174"/>
                    <a:gd name="connsiteY1" fmla="*/ 60626 h 110437"/>
                    <a:gd name="connsiteX2" fmla="*/ 46472 w 59174"/>
                    <a:gd name="connsiteY2" fmla="*/ 2419 h 110437"/>
                    <a:gd name="connsiteX3" fmla="*/ 38157 w 59174"/>
                    <a:gd name="connsiteY3" fmla="*/ 3962 h 110437"/>
                    <a:gd name="connsiteX4" fmla="*/ 1124 w 59174"/>
                    <a:gd name="connsiteY4" fmla="*/ 70827 h 110437"/>
                    <a:gd name="connsiteX5" fmla="*/ 21098 w 59174"/>
                    <a:gd name="connsiteY5" fmla="*/ 110432 h 110437"/>
                    <a:gd name="connsiteX6" fmla="*/ 23155 w 59174"/>
                    <a:gd name="connsiteY6" fmla="*/ 109489 h 110437"/>
                    <a:gd name="connsiteX7" fmla="*/ 25299 w 59174"/>
                    <a:gd name="connsiteY7" fmla="*/ 106146 h 110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74" h="110437">
                      <a:moveTo>
                        <a:pt x="25299" y="106146"/>
                      </a:moveTo>
                      <a:cubicBezTo>
                        <a:pt x="19298" y="88572"/>
                        <a:pt x="47501" y="75371"/>
                        <a:pt x="53588" y="60626"/>
                      </a:cubicBezTo>
                      <a:cubicBezTo>
                        <a:pt x="61474" y="41423"/>
                        <a:pt x="62589" y="17420"/>
                        <a:pt x="46472" y="2419"/>
                      </a:cubicBezTo>
                      <a:cubicBezTo>
                        <a:pt x="44844" y="-1182"/>
                        <a:pt x="38414" y="-839"/>
                        <a:pt x="38157" y="3962"/>
                      </a:cubicBezTo>
                      <a:cubicBezTo>
                        <a:pt x="36700" y="31308"/>
                        <a:pt x="7810" y="45024"/>
                        <a:pt x="1124" y="70827"/>
                      </a:cubicBezTo>
                      <a:cubicBezTo>
                        <a:pt x="-2562" y="85229"/>
                        <a:pt x="2495" y="110860"/>
                        <a:pt x="21098" y="110432"/>
                      </a:cubicBezTo>
                      <a:cubicBezTo>
                        <a:pt x="22041" y="110432"/>
                        <a:pt x="22727" y="110003"/>
                        <a:pt x="23155" y="109489"/>
                      </a:cubicBezTo>
                      <a:cubicBezTo>
                        <a:pt x="24698" y="109232"/>
                        <a:pt x="25899" y="108032"/>
                        <a:pt x="25299" y="10614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457F4B78-02C9-7002-F78C-D9FA555521A9}"/>
                    </a:ext>
                  </a:extLst>
                </p:cNvPr>
                <p:cNvSpPr/>
                <p:nvPr/>
              </p:nvSpPr>
              <p:spPr>
                <a:xfrm>
                  <a:off x="6091469" y="4700325"/>
                  <a:ext cx="55642" cy="207438"/>
                </a:xfrm>
                <a:custGeom>
                  <a:avLst/>
                  <a:gdLst>
                    <a:gd name="connsiteX0" fmla="*/ 53736 w 55642"/>
                    <a:gd name="connsiteY0" fmla="*/ 205631 h 207438"/>
                    <a:gd name="connsiteX1" fmla="*/ 55279 w 55642"/>
                    <a:gd name="connsiteY1" fmla="*/ 201688 h 207438"/>
                    <a:gd name="connsiteX2" fmla="*/ 54594 w 55642"/>
                    <a:gd name="connsiteY2" fmla="*/ 89817 h 207438"/>
                    <a:gd name="connsiteX3" fmla="*/ 23646 w 55642"/>
                    <a:gd name="connsiteY3" fmla="*/ 1434 h 207438"/>
                    <a:gd name="connsiteX4" fmla="*/ 18846 w 55642"/>
                    <a:gd name="connsiteY4" fmla="*/ 405 h 207438"/>
                    <a:gd name="connsiteX5" fmla="*/ 15246 w 55642"/>
                    <a:gd name="connsiteY5" fmla="*/ 4177 h 207438"/>
                    <a:gd name="connsiteX6" fmla="*/ 501 w 55642"/>
                    <a:gd name="connsiteY6" fmla="*/ 118363 h 207438"/>
                    <a:gd name="connsiteX7" fmla="*/ 49278 w 55642"/>
                    <a:gd name="connsiteY7" fmla="*/ 207088 h 207438"/>
                    <a:gd name="connsiteX8" fmla="*/ 50822 w 55642"/>
                    <a:gd name="connsiteY8" fmla="*/ 207431 h 207438"/>
                    <a:gd name="connsiteX9" fmla="*/ 53736 w 55642"/>
                    <a:gd name="connsiteY9" fmla="*/ 205631 h 20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642" h="207438">
                      <a:moveTo>
                        <a:pt x="53736" y="205631"/>
                      </a:moveTo>
                      <a:cubicBezTo>
                        <a:pt x="55193" y="205031"/>
                        <a:pt x="56222" y="203402"/>
                        <a:pt x="55279" y="201688"/>
                      </a:cubicBezTo>
                      <a:cubicBezTo>
                        <a:pt x="36334" y="167484"/>
                        <a:pt x="53222" y="126507"/>
                        <a:pt x="54594" y="89817"/>
                      </a:cubicBezTo>
                      <a:cubicBezTo>
                        <a:pt x="55879" y="56041"/>
                        <a:pt x="45849" y="26809"/>
                        <a:pt x="23646" y="1434"/>
                      </a:cubicBezTo>
                      <a:cubicBezTo>
                        <a:pt x="22189" y="-195"/>
                        <a:pt x="20389" y="-280"/>
                        <a:pt x="18846" y="405"/>
                      </a:cubicBezTo>
                      <a:cubicBezTo>
                        <a:pt x="16960" y="491"/>
                        <a:pt x="15160" y="1691"/>
                        <a:pt x="15246" y="4177"/>
                      </a:cubicBezTo>
                      <a:cubicBezTo>
                        <a:pt x="16360" y="42839"/>
                        <a:pt x="-3357" y="78586"/>
                        <a:pt x="501" y="118363"/>
                      </a:cubicBezTo>
                      <a:cubicBezTo>
                        <a:pt x="3930" y="153767"/>
                        <a:pt x="16103" y="189686"/>
                        <a:pt x="49278" y="207088"/>
                      </a:cubicBezTo>
                      <a:cubicBezTo>
                        <a:pt x="49793" y="207345"/>
                        <a:pt x="50307" y="207431"/>
                        <a:pt x="50822" y="207431"/>
                      </a:cubicBezTo>
                      <a:cubicBezTo>
                        <a:pt x="52279" y="207517"/>
                        <a:pt x="53479" y="206831"/>
                        <a:pt x="53736" y="20563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1E803FD2-4807-E151-E542-4237558FD5AB}"/>
                    </a:ext>
                  </a:extLst>
                </p:cNvPr>
                <p:cNvSpPr/>
                <p:nvPr/>
              </p:nvSpPr>
              <p:spPr>
                <a:xfrm>
                  <a:off x="6178668" y="4661047"/>
                  <a:ext cx="116375" cy="290698"/>
                </a:xfrm>
                <a:custGeom>
                  <a:avLst/>
                  <a:gdLst>
                    <a:gd name="connsiteX0" fmla="*/ 115870 w 116375"/>
                    <a:gd name="connsiteY0" fmla="*/ 284599 h 290698"/>
                    <a:gd name="connsiteX1" fmla="*/ 97525 w 116375"/>
                    <a:gd name="connsiteY1" fmla="*/ 258625 h 290698"/>
                    <a:gd name="connsiteX2" fmla="*/ 90067 w 116375"/>
                    <a:gd name="connsiteY2" fmla="*/ 214048 h 290698"/>
                    <a:gd name="connsiteX3" fmla="*/ 82866 w 116375"/>
                    <a:gd name="connsiteY3" fmla="*/ 124808 h 290698"/>
                    <a:gd name="connsiteX4" fmla="*/ 8543 w 116375"/>
                    <a:gd name="connsiteY4" fmla="*/ 2050 h 290698"/>
                    <a:gd name="connsiteX5" fmla="*/ 1085 w 116375"/>
                    <a:gd name="connsiteY5" fmla="*/ 7708 h 290698"/>
                    <a:gd name="connsiteX6" fmla="*/ 13429 w 116375"/>
                    <a:gd name="connsiteY6" fmla="*/ 94805 h 290698"/>
                    <a:gd name="connsiteX7" fmla="*/ 33146 w 116375"/>
                    <a:gd name="connsiteY7" fmla="*/ 194502 h 290698"/>
                    <a:gd name="connsiteX8" fmla="*/ 111927 w 116375"/>
                    <a:gd name="connsiteY8" fmla="*/ 290686 h 290698"/>
                    <a:gd name="connsiteX9" fmla="*/ 115870 w 116375"/>
                    <a:gd name="connsiteY9" fmla="*/ 284599 h 29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375" h="290698">
                      <a:moveTo>
                        <a:pt x="115870" y="284599"/>
                      </a:moveTo>
                      <a:cubicBezTo>
                        <a:pt x="110126" y="275598"/>
                        <a:pt x="102497" y="268140"/>
                        <a:pt x="97525" y="258625"/>
                      </a:cubicBezTo>
                      <a:cubicBezTo>
                        <a:pt x="90924" y="245852"/>
                        <a:pt x="91610" y="228021"/>
                        <a:pt x="90067" y="214048"/>
                      </a:cubicBezTo>
                      <a:cubicBezTo>
                        <a:pt x="86810" y="184301"/>
                        <a:pt x="86981" y="154383"/>
                        <a:pt x="82866" y="124808"/>
                      </a:cubicBezTo>
                      <a:cubicBezTo>
                        <a:pt x="76094" y="76031"/>
                        <a:pt x="52862" y="26653"/>
                        <a:pt x="8543" y="2050"/>
                      </a:cubicBezTo>
                      <a:cubicBezTo>
                        <a:pt x="4599" y="-3008"/>
                        <a:pt x="-2773" y="2221"/>
                        <a:pt x="1085" y="7708"/>
                      </a:cubicBezTo>
                      <a:cubicBezTo>
                        <a:pt x="18315" y="32139"/>
                        <a:pt x="11028" y="66772"/>
                        <a:pt x="13429" y="94805"/>
                      </a:cubicBezTo>
                      <a:cubicBezTo>
                        <a:pt x="16343" y="128580"/>
                        <a:pt x="22944" y="162099"/>
                        <a:pt x="33146" y="194502"/>
                      </a:cubicBezTo>
                      <a:cubicBezTo>
                        <a:pt x="44376" y="229993"/>
                        <a:pt x="69321" y="285971"/>
                        <a:pt x="111927" y="290686"/>
                      </a:cubicBezTo>
                      <a:cubicBezTo>
                        <a:pt x="114927" y="290943"/>
                        <a:pt x="117499" y="287171"/>
                        <a:pt x="115870" y="28459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E89D5D28-4E45-2916-3D73-768E51552D0D}"/>
                    </a:ext>
                  </a:extLst>
                </p:cNvPr>
                <p:cNvSpPr/>
                <p:nvPr/>
              </p:nvSpPr>
              <p:spPr>
                <a:xfrm>
                  <a:off x="6252863" y="4631635"/>
                  <a:ext cx="240871" cy="332911"/>
                </a:xfrm>
                <a:custGeom>
                  <a:avLst/>
                  <a:gdLst>
                    <a:gd name="connsiteX0" fmla="*/ 238842 w 240871"/>
                    <a:gd name="connsiteY0" fmla="*/ 324898 h 332911"/>
                    <a:gd name="connsiteX1" fmla="*/ 160146 w 240871"/>
                    <a:gd name="connsiteY1" fmla="*/ 213798 h 332911"/>
                    <a:gd name="connsiteX2" fmla="*/ 115570 w 240871"/>
                    <a:gd name="connsiteY2" fmla="*/ 92326 h 332911"/>
                    <a:gd name="connsiteX3" fmla="*/ 1898 w 240871"/>
                    <a:gd name="connsiteY3" fmla="*/ 2487 h 332911"/>
                    <a:gd name="connsiteX4" fmla="*/ 270 w 240871"/>
                    <a:gd name="connsiteY4" fmla="*/ 6773 h 332911"/>
                    <a:gd name="connsiteX5" fmla="*/ 2069 w 240871"/>
                    <a:gd name="connsiteY5" fmla="*/ 10459 h 332911"/>
                    <a:gd name="connsiteX6" fmla="*/ 57534 w 240871"/>
                    <a:gd name="connsiteY6" fmla="*/ 120444 h 332911"/>
                    <a:gd name="connsiteX7" fmla="*/ 95767 w 240871"/>
                    <a:gd name="connsiteY7" fmla="*/ 225543 h 332911"/>
                    <a:gd name="connsiteX8" fmla="*/ 236356 w 240871"/>
                    <a:gd name="connsiteY8" fmla="*/ 332870 h 332911"/>
                    <a:gd name="connsiteX9" fmla="*/ 238842 w 240871"/>
                    <a:gd name="connsiteY9" fmla="*/ 324898 h 33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871" h="332911">
                      <a:moveTo>
                        <a:pt x="238842" y="324898"/>
                      </a:moveTo>
                      <a:cubicBezTo>
                        <a:pt x="199409" y="302610"/>
                        <a:pt x="176349" y="254089"/>
                        <a:pt x="160146" y="213798"/>
                      </a:cubicBezTo>
                      <a:cubicBezTo>
                        <a:pt x="144030" y="173679"/>
                        <a:pt x="135286" y="130902"/>
                        <a:pt x="115570" y="92326"/>
                      </a:cubicBezTo>
                      <a:cubicBezTo>
                        <a:pt x="98596" y="59065"/>
                        <a:pt x="49733" y="-14402"/>
                        <a:pt x="1898" y="2487"/>
                      </a:cubicBezTo>
                      <a:cubicBezTo>
                        <a:pt x="12" y="3172"/>
                        <a:pt x="-331" y="5144"/>
                        <a:pt x="270" y="6773"/>
                      </a:cubicBezTo>
                      <a:cubicBezTo>
                        <a:pt x="270" y="8058"/>
                        <a:pt x="698" y="9430"/>
                        <a:pt x="2069" y="10459"/>
                      </a:cubicBezTo>
                      <a:cubicBezTo>
                        <a:pt x="36445" y="36348"/>
                        <a:pt x="47418" y="80753"/>
                        <a:pt x="57534" y="120444"/>
                      </a:cubicBezTo>
                      <a:cubicBezTo>
                        <a:pt x="66878" y="157306"/>
                        <a:pt x="77508" y="191939"/>
                        <a:pt x="95767" y="225543"/>
                      </a:cubicBezTo>
                      <a:cubicBezTo>
                        <a:pt x="123285" y="276378"/>
                        <a:pt x="172577" y="334671"/>
                        <a:pt x="236356" y="332870"/>
                      </a:cubicBezTo>
                      <a:cubicBezTo>
                        <a:pt x="240300" y="332699"/>
                        <a:pt x="242871" y="327213"/>
                        <a:pt x="238842" y="32489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C657C68D-8086-FDCF-BE50-91EF10E50184}"/>
                    </a:ext>
                  </a:extLst>
                </p:cNvPr>
                <p:cNvSpPr/>
                <p:nvPr/>
              </p:nvSpPr>
              <p:spPr>
                <a:xfrm>
                  <a:off x="6346899" y="4596804"/>
                  <a:ext cx="307921" cy="308900"/>
                </a:xfrm>
                <a:custGeom>
                  <a:avLst/>
                  <a:gdLst>
                    <a:gd name="connsiteX0" fmla="*/ 304941 w 307921"/>
                    <a:gd name="connsiteY0" fmla="*/ 296978 h 308900"/>
                    <a:gd name="connsiteX1" fmla="*/ 203871 w 307921"/>
                    <a:gd name="connsiteY1" fmla="*/ 207053 h 308900"/>
                    <a:gd name="connsiteX2" fmla="*/ 143006 w 307921"/>
                    <a:gd name="connsiteY2" fmla="*/ 100497 h 308900"/>
                    <a:gd name="connsiteX3" fmla="*/ 73740 w 307921"/>
                    <a:gd name="connsiteY3" fmla="*/ 28145 h 308900"/>
                    <a:gd name="connsiteX4" fmla="*/ 6618 w 307921"/>
                    <a:gd name="connsiteY4" fmla="*/ 113 h 308900"/>
                    <a:gd name="connsiteX5" fmla="*/ 4218 w 307921"/>
                    <a:gd name="connsiteY5" fmla="*/ 284 h 308900"/>
                    <a:gd name="connsiteX6" fmla="*/ 2846 w 307921"/>
                    <a:gd name="connsiteY6" fmla="*/ 370 h 308900"/>
                    <a:gd name="connsiteX7" fmla="*/ 3103 w 307921"/>
                    <a:gd name="connsiteY7" fmla="*/ 7485 h 308900"/>
                    <a:gd name="connsiteX8" fmla="*/ 45451 w 307921"/>
                    <a:gd name="connsiteY8" fmla="*/ 56348 h 308900"/>
                    <a:gd name="connsiteX9" fmla="*/ 77684 w 307921"/>
                    <a:gd name="connsiteY9" fmla="*/ 118842 h 308900"/>
                    <a:gd name="connsiteX10" fmla="*/ 139920 w 307921"/>
                    <a:gd name="connsiteY10" fmla="*/ 229599 h 308900"/>
                    <a:gd name="connsiteX11" fmla="*/ 226931 w 307921"/>
                    <a:gd name="connsiteY11" fmla="*/ 294064 h 308900"/>
                    <a:gd name="connsiteX12" fmla="*/ 305627 w 307921"/>
                    <a:gd name="connsiteY12" fmla="*/ 304694 h 308900"/>
                    <a:gd name="connsiteX13" fmla="*/ 304941 w 307921"/>
                    <a:gd name="connsiteY13" fmla="*/ 296978 h 30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7921" h="308900">
                      <a:moveTo>
                        <a:pt x="304941" y="296978"/>
                      </a:moveTo>
                      <a:cubicBezTo>
                        <a:pt x="261307" y="278719"/>
                        <a:pt x="228045" y="247086"/>
                        <a:pt x="203871" y="207053"/>
                      </a:cubicBezTo>
                      <a:cubicBezTo>
                        <a:pt x="182697" y="171991"/>
                        <a:pt x="166066" y="134529"/>
                        <a:pt x="143006" y="100497"/>
                      </a:cubicBezTo>
                      <a:cubicBezTo>
                        <a:pt x="123889" y="72293"/>
                        <a:pt x="100658" y="48804"/>
                        <a:pt x="73740" y="28145"/>
                      </a:cubicBezTo>
                      <a:cubicBezTo>
                        <a:pt x="54281" y="13229"/>
                        <a:pt x="31821" y="-1344"/>
                        <a:pt x="6618" y="113"/>
                      </a:cubicBezTo>
                      <a:cubicBezTo>
                        <a:pt x="5761" y="-59"/>
                        <a:pt x="4904" y="-59"/>
                        <a:pt x="4218" y="284"/>
                      </a:cubicBezTo>
                      <a:cubicBezTo>
                        <a:pt x="3789" y="370"/>
                        <a:pt x="3275" y="370"/>
                        <a:pt x="2846" y="370"/>
                      </a:cubicBezTo>
                      <a:cubicBezTo>
                        <a:pt x="-1441" y="884"/>
                        <a:pt x="-497" y="6714"/>
                        <a:pt x="3103" y="7485"/>
                      </a:cubicBezTo>
                      <a:cubicBezTo>
                        <a:pt x="18191" y="23430"/>
                        <a:pt x="33193" y="37832"/>
                        <a:pt x="45451" y="56348"/>
                      </a:cubicBezTo>
                      <a:cubicBezTo>
                        <a:pt x="58396" y="75894"/>
                        <a:pt x="68083" y="97582"/>
                        <a:pt x="77684" y="118842"/>
                      </a:cubicBezTo>
                      <a:cubicBezTo>
                        <a:pt x="95258" y="157933"/>
                        <a:pt x="112574" y="196252"/>
                        <a:pt x="139920" y="229599"/>
                      </a:cubicBezTo>
                      <a:cubicBezTo>
                        <a:pt x="163066" y="257802"/>
                        <a:pt x="194013" y="278976"/>
                        <a:pt x="226931" y="294064"/>
                      </a:cubicBezTo>
                      <a:cubicBezTo>
                        <a:pt x="251791" y="305465"/>
                        <a:pt x="278795" y="314552"/>
                        <a:pt x="305627" y="304694"/>
                      </a:cubicBezTo>
                      <a:cubicBezTo>
                        <a:pt x="309484" y="303322"/>
                        <a:pt x="307941" y="298179"/>
                        <a:pt x="304941" y="29697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DDE44837-1F3A-4186-7563-F62C6022F466}"/>
                    </a:ext>
                  </a:extLst>
                </p:cNvPr>
                <p:cNvSpPr/>
                <p:nvPr/>
              </p:nvSpPr>
              <p:spPr>
                <a:xfrm>
                  <a:off x="6466702" y="4566580"/>
                  <a:ext cx="297941" cy="286759"/>
                </a:xfrm>
                <a:custGeom>
                  <a:avLst/>
                  <a:gdLst>
                    <a:gd name="connsiteX0" fmla="*/ 295037 w 297941"/>
                    <a:gd name="connsiteY0" fmla="*/ 276540 h 286759"/>
                    <a:gd name="connsiteX1" fmla="*/ 207426 w 297941"/>
                    <a:gd name="connsiteY1" fmla="*/ 214217 h 286759"/>
                    <a:gd name="connsiteX2" fmla="*/ 147761 w 297941"/>
                    <a:gd name="connsiteY2" fmla="*/ 107833 h 286759"/>
                    <a:gd name="connsiteX3" fmla="*/ 85268 w 297941"/>
                    <a:gd name="connsiteY3" fmla="*/ 28708 h 286759"/>
                    <a:gd name="connsiteX4" fmla="*/ 5372 w 297941"/>
                    <a:gd name="connsiteY4" fmla="*/ 248 h 286759"/>
                    <a:gd name="connsiteX5" fmla="*/ 2372 w 297941"/>
                    <a:gd name="connsiteY5" fmla="*/ 762 h 286759"/>
                    <a:gd name="connsiteX6" fmla="*/ 1000 w 297941"/>
                    <a:gd name="connsiteY6" fmla="*/ 7449 h 286759"/>
                    <a:gd name="connsiteX7" fmla="*/ 127530 w 297941"/>
                    <a:gd name="connsiteY7" fmla="*/ 211046 h 286759"/>
                    <a:gd name="connsiteX8" fmla="*/ 213770 w 297941"/>
                    <a:gd name="connsiteY8" fmla="*/ 269767 h 286759"/>
                    <a:gd name="connsiteX9" fmla="*/ 294608 w 297941"/>
                    <a:gd name="connsiteY9" fmla="*/ 284855 h 286759"/>
                    <a:gd name="connsiteX10" fmla="*/ 295037 w 297941"/>
                    <a:gd name="connsiteY10" fmla="*/ 276540 h 28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7941" h="286759">
                      <a:moveTo>
                        <a:pt x="295037" y="276540"/>
                      </a:moveTo>
                      <a:cubicBezTo>
                        <a:pt x="264090" y="263423"/>
                        <a:pt x="228686" y="239935"/>
                        <a:pt x="207426" y="214217"/>
                      </a:cubicBezTo>
                      <a:cubicBezTo>
                        <a:pt x="181623" y="183013"/>
                        <a:pt x="167564" y="142808"/>
                        <a:pt x="147761" y="107833"/>
                      </a:cubicBezTo>
                      <a:cubicBezTo>
                        <a:pt x="131302" y="78686"/>
                        <a:pt x="110728" y="50654"/>
                        <a:pt x="85268" y="28708"/>
                      </a:cubicBezTo>
                      <a:cubicBezTo>
                        <a:pt x="62122" y="8820"/>
                        <a:pt x="32033" y="10706"/>
                        <a:pt x="5372" y="248"/>
                      </a:cubicBezTo>
                      <a:cubicBezTo>
                        <a:pt x="4086" y="-267"/>
                        <a:pt x="3143" y="76"/>
                        <a:pt x="2372" y="762"/>
                      </a:cubicBezTo>
                      <a:cubicBezTo>
                        <a:pt x="229" y="1876"/>
                        <a:pt x="-971" y="4620"/>
                        <a:pt x="1000" y="7449"/>
                      </a:cubicBezTo>
                      <a:cubicBezTo>
                        <a:pt x="46006" y="72599"/>
                        <a:pt x="72924" y="153095"/>
                        <a:pt x="127530" y="211046"/>
                      </a:cubicBezTo>
                      <a:cubicBezTo>
                        <a:pt x="151705" y="236763"/>
                        <a:pt x="182566" y="254080"/>
                        <a:pt x="213770" y="269767"/>
                      </a:cubicBezTo>
                      <a:cubicBezTo>
                        <a:pt x="239487" y="282712"/>
                        <a:pt x="265891" y="290598"/>
                        <a:pt x="294608" y="284855"/>
                      </a:cubicBezTo>
                      <a:cubicBezTo>
                        <a:pt x="299152" y="283912"/>
                        <a:pt x="298809" y="278168"/>
                        <a:pt x="295037" y="27654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A67C68B4-E3D3-613E-6099-5C22D986182B}"/>
                    </a:ext>
                  </a:extLst>
                </p:cNvPr>
                <p:cNvSpPr/>
                <p:nvPr/>
              </p:nvSpPr>
              <p:spPr>
                <a:xfrm>
                  <a:off x="6556316" y="4548555"/>
                  <a:ext cx="305777" cy="199746"/>
                </a:xfrm>
                <a:custGeom>
                  <a:avLst/>
                  <a:gdLst>
                    <a:gd name="connsiteX0" fmla="*/ 303064 w 305777"/>
                    <a:gd name="connsiteY0" fmla="*/ 188179 h 199746"/>
                    <a:gd name="connsiteX1" fmla="*/ 146959 w 305777"/>
                    <a:gd name="connsiteY1" fmla="*/ 70650 h 199746"/>
                    <a:gd name="connsiteX2" fmla="*/ 6627 w 305777"/>
                    <a:gd name="connsiteY2" fmla="*/ 356 h 199746"/>
                    <a:gd name="connsiteX3" fmla="*/ 5255 w 305777"/>
                    <a:gd name="connsiteY3" fmla="*/ 184 h 199746"/>
                    <a:gd name="connsiteX4" fmla="*/ 3455 w 305777"/>
                    <a:gd name="connsiteY4" fmla="*/ 12 h 199746"/>
                    <a:gd name="connsiteX5" fmla="*/ 797 w 305777"/>
                    <a:gd name="connsiteY5" fmla="*/ 5585 h 199746"/>
                    <a:gd name="connsiteX6" fmla="*/ 2940 w 305777"/>
                    <a:gd name="connsiteY6" fmla="*/ 8500 h 199746"/>
                    <a:gd name="connsiteX7" fmla="*/ 38773 w 305777"/>
                    <a:gd name="connsiteY7" fmla="*/ 44247 h 199746"/>
                    <a:gd name="connsiteX8" fmla="*/ 75464 w 305777"/>
                    <a:gd name="connsiteY8" fmla="*/ 88395 h 199746"/>
                    <a:gd name="connsiteX9" fmla="*/ 150731 w 305777"/>
                    <a:gd name="connsiteY9" fmla="*/ 157747 h 199746"/>
                    <a:gd name="connsiteX10" fmla="*/ 229941 w 305777"/>
                    <a:gd name="connsiteY10" fmla="*/ 191180 h 199746"/>
                    <a:gd name="connsiteX11" fmla="*/ 302807 w 305777"/>
                    <a:gd name="connsiteY11" fmla="*/ 195894 h 199746"/>
                    <a:gd name="connsiteX12" fmla="*/ 303064 w 305777"/>
                    <a:gd name="connsiteY12" fmla="*/ 188179 h 19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5777" h="199746">
                      <a:moveTo>
                        <a:pt x="303064" y="188179"/>
                      </a:moveTo>
                      <a:cubicBezTo>
                        <a:pt x="237399" y="168291"/>
                        <a:pt x="195993" y="114798"/>
                        <a:pt x="146959" y="70650"/>
                      </a:cubicBezTo>
                      <a:cubicBezTo>
                        <a:pt x="107954" y="35589"/>
                        <a:pt x="59690" y="5756"/>
                        <a:pt x="6627" y="356"/>
                      </a:cubicBezTo>
                      <a:cubicBezTo>
                        <a:pt x="6112" y="184"/>
                        <a:pt x="5684" y="184"/>
                        <a:pt x="5255" y="184"/>
                      </a:cubicBezTo>
                      <a:cubicBezTo>
                        <a:pt x="4655" y="98"/>
                        <a:pt x="4055" y="12"/>
                        <a:pt x="3455" y="12"/>
                      </a:cubicBezTo>
                      <a:cubicBezTo>
                        <a:pt x="26" y="-244"/>
                        <a:pt x="-831" y="3527"/>
                        <a:pt x="797" y="5585"/>
                      </a:cubicBezTo>
                      <a:cubicBezTo>
                        <a:pt x="969" y="6699"/>
                        <a:pt x="1655" y="7728"/>
                        <a:pt x="2940" y="8500"/>
                      </a:cubicBezTo>
                      <a:cubicBezTo>
                        <a:pt x="16828" y="16643"/>
                        <a:pt x="27973" y="32417"/>
                        <a:pt x="38773" y="44247"/>
                      </a:cubicBezTo>
                      <a:cubicBezTo>
                        <a:pt x="51632" y="58306"/>
                        <a:pt x="63120" y="73822"/>
                        <a:pt x="75464" y="88395"/>
                      </a:cubicBezTo>
                      <a:cubicBezTo>
                        <a:pt x="97410" y="114370"/>
                        <a:pt x="122527" y="138630"/>
                        <a:pt x="150731" y="157747"/>
                      </a:cubicBezTo>
                      <a:cubicBezTo>
                        <a:pt x="174476" y="173863"/>
                        <a:pt x="202937" y="182093"/>
                        <a:pt x="229941" y="191180"/>
                      </a:cubicBezTo>
                      <a:cubicBezTo>
                        <a:pt x="253772" y="199152"/>
                        <a:pt x="278289" y="203267"/>
                        <a:pt x="302807" y="195894"/>
                      </a:cubicBezTo>
                      <a:cubicBezTo>
                        <a:pt x="306321" y="194780"/>
                        <a:pt x="307093" y="189465"/>
                        <a:pt x="303064" y="18817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1" name="图形 2">
                  <a:extLst>
                    <a:ext uri="{FF2B5EF4-FFF2-40B4-BE49-F238E27FC236}">
                      <a16:creationId xmlns:a16="http://schemas.microsoft.com/office/drawing/2014/main" id="{278977CE-047B-F8B7-10E2-1D47C5EC0057}"/>
                    </a:ext>
                  </a:extLst>
                </p:cNvPr>
                <p:cNvGrpSpPr/>
                <p:nvPr/>
              </p:nvGrpSpPr>
              <p:grpSpPr>
                <a:xfrm>
                  <a:off x="5894821" y="4546419"/>
                  <a:ext cx="785514" cy="310630"/>
                  <a:chOff x="5894821" y="4546419"/>
                  <a:chExt cx="785514" cy="310630"/>
                </a:xfrm>
              </p:grpSpPr>
              <p:sp>
                <p:nvSpPr>
                  <p:cNvPr id="92" name="任意多边形: 形状 91">
                    <a:extLst>
                      <a:ext uri="{FF2B5EF4-FFF2-40B4-BE49-F238E27FC236}">
                        <a16:creationId xmlns:a16="http://schemas.microsoft.com/office/drawing/2014/main" id="{48427F7C-7728-7EF1-7795-DC324A1A0044}"/>
                      </a:ext>
                    </a:extLst>
                  </p:cNvPr>
                  <p:cNvSpPr/>
                  <p:nvPr/>
                </p:nvSpPr>
                <p:spPr>
                  <a:xfrm>
                    <a:off x="5898349" y="4856921"/>
                    <a:ext cx="482" cy="128"/>
                  </a:xfrm>
                  <a:custGeom>
                    <a:avLst/>
                    <a:gdLst>
                      <a:gd name="connsiteX0" fmla="*/ 483 w 482"/>
                      <a:gd name="connsiteY0" fmla="*/ 0 h 128"/>
                      <a:gd name="connsiteX1" fmla="*/ 483 w 482"/>
                      <a:gd name="connsiteY1" fmla="*/ 0 h 128"/>
                      <a:gd name="connsiteX2" fmla="*/ 483 w 482"/>
                      <a:gd name="connsiteY2" fmla="*/ 0 h 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" h="128">
                        <a:moveTo>
                          <a:pt x="483" y="0"/>
                        </a:moveTo>
                        <a:cubicBezTo>
                          <a:pt x="397" y="0"/>
                          <a:pt x="397" y="0"/>
                          <a:pt x="483" y="0"/>
                        </a:cubicBezTo>
                        <a:cubicBezTo>
                          <a:pt x="-117" y="172"/>
                          <a:pt x="-203" y="172"/>
                          <a:pt x="483" y="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任意多边形: 形状 92">
                    <a:extLst>
                      <a:ext uri="{FF2B5EF4-FFF2-40B4-BE49-F238E27FC236}">
                        <a16:creationId xmlns:a16="http://schemas.microsoft.com/office/drawing/2014/main" id="{6AE22AD5-99FE-E6E5-663A-58ED0C121B45}"/>
                      </a:ext>
                    </a:extLst>
                  </p:cNvPr>
                  <p:cNvSpPr/>
                  <p:nvPr/>
                </p:nvSpPr>
                <p:spPr>
                  <a:xfrm>
                    <a:off x="5894821" y="4546419"/>
                    <a:ext cx="785514" cy="310315"/>
                  </a:xfrm>
                  <a:custGeom>
                    <a:avLst/>
                    <a:gdLst>
                      <a:gd name="connsiteX0" fmla="*/ 783337 w 785514"/>
                      <a:gd name="connsiteY0" fmla="*/ 14579 h 310315"/>
                      <a:gd name="connsiteX1" fmla="*/ 693925 w 785514"/>
                      <a:gd name="connsiteY1" fmla="*/ 6 h 310315"/>
                      <a:gd name="connsiteX2" fmla="*/ 591313 w 785514"/>
                      <a:gd name="connsiteY2" fmla="*/ 13722 h 310315"/>
                      <a:gd name="connsiteX3" fmla="*/ 490329 w 785514"/>
                      <a:gd name="connsiteY3" fmla="*/ 38411 h 310315"/>
                      <a:gd name="connsiteX4" fmla="*/ 373400 w 785514"/>
                      <a:gd name="connsiteY4" fmla="*/ 79473 h 310315"/>
                      <a:gd name="connsiteX5" fmla="*/ 157544 w 785514"/>
                      <a:gd name="connsiteY5" fmla="*/ 189629 h 310315"/>
                      <a:gd name="connsiteX6" fmla="*/ 71905 w 785514"/>
                      <a:gd name="connsiteY6" fmla="*/ 247923 h 310315"/>
                      <a:gd name="connsiteX7" fmla="*/ 2039 w 785514"/>
                      <a:gd name="connsiteY7" fmla="*/ 301501 h 310315"/>
                      <a:gd name="connsiteX8" fmla="*/ 6754 w 785514"/>
                      <a:gd name="connsiteY8" fmla="*/ 310159 h 310315"/>
                      <a:gd name="connsiteX9" fmla="*/ 54674 w 785514"/>
                      <a:gd name="connsiteY9" fmla="*/ 271754 h 310315"/>
                      <a:gd name="connsiteX10" fmla="*/ 132341 w 785514"/>
                      <a:gd name="connsiteY10" fmla="*/ 215518 h 310315"/>
                      <a:gd name="connsiteX11" fmla="*/ 346825 w 785514"/>
                      <a:gd name="connsiteY11" fmla="*/ 99275 h 310315"/>
                      <a:gd name="connsiteX12" fmla="*/ 569710 w 785514"/>
                      <a:gd name="connsiteY12" fmla="*/ 26238 h 310315"/>
                      <a:gd name="connsiteX13" fmla="*/ 680381 w 785514"/>
                      <a:gd name="connsiteY13" fmla="*/ 7550 h 310315"/>
                      <a:gd name="connsiteX14" fmla="*/ 731130 w 785514"/>
                      <a:gd name="connsiteY14" fmla="*/ 10464 h 310315"/>
                      <a:gd name="connsiteX15" fmla="*/ 782308 w 785514"/>
                      <a:gd name="connsiteY15" fmla="*/ 20666 h 310315"/>
                      <a:gd name="connsiteX16" fmla="*/ 783337 w 785514"/>
                      <a:gd name="connsiteY16" fmla="*/ 14579 h 3103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85514" h="310315">
                        <a:moveTo>
                          <a:pt x="783337" y="14579"/>
                        </a:moveTo>
                        <a:cubicBezTo>
                          <a:pt x="754447" y="8235"/>
                          <a:pt x="726244" y="-251"/>
                          <a:pt x="693925" y="6"/>
                        </a:cubicBezTo>
                        <a:cubicBezTo>
                          <a:pt x="656892" y="263"/>
                          <a:pt x="636147" y="2663"/>
                          <a:pt x="591313" y="13722"/>
                        </a:cubicBezTo>
                        <a:cubicBezTo>
                          <a:pt x="557366" y="22123"/>
                          <a:pt x="523504" y="26752"/>
                          <a:pt x="490329" y="38411"/>
                        </a:cubicBezTo>
                        <a:cubicBezTo>
                          <a:pt x="451324" y="52212"/>
                          <a:pt x="412147" y="65243"/>
                          <a:pt x="373400" y="79473"/>
                        </a:cubicBezTo>
                        <a:cubicBezTo>
                          <a:pt x="296248" y="107848"/>
                          <a:pt x="227496" y="147110"/>
                          <a:pt x="157544" y="189629"/>
                        </a:cubicBezTo>
                        <a:cubicBezTo>
                          <a:pt x="127540" y="207889"/>
                          <a:pt x="99594" y="226406"/>
                          <a:pt x="71905" y="247923"/>
                        </a:cubicBezTo>
                        <a:cubicBezTo>
                          <a:pt x="48845" y="265839"/>
                          <a:pt x="24242" y="282213"/>
                          <a:pt x="2039" y="301501"/>
                        </a:cubicBezTo>
                        <a:cubicBezTo>
                          <a:pt x="-2419" y="305358"/>
                          <a:pt x="1011" y="311359"/>
                          <a:pt x="6754" y="310159"/>
                        </a:cubicBezTo>
                        <a:cubicBezTo>
                          <a:pt x="9069" y="309644"/>
                          <a:pt x="17641" y="300301"/>
                          <a:pt x="54674" y="271754"/>
                        </a:cubicBezTo>
                        <a:cubicBezTo>
                          <a:pt x="80049" y="252209"/>
                          <a:pt x="104738" y="231978"/>
                          <a:pt x="132341" y="215518"/>
                        </a:cubicBezTo>
                        <a:cubicBezTo>
                          <a:pt x="202721" y="173428"/>
                          <a:pt x="270530" y="130137"/>
                          <a:pt x="346825" y="99275"/>
                        </a:cubicBezTo>
                        <a:cubicBezTo>
                          <a:pt x="418406" y="70300"/>
                          <a:pt x="493672" y="40725"/>
                          <a:pt x="569710" y="26238"/>
                        </a:cubicBezTo>
                        <a:cubicBezTo>
                          <a:pt x="606143" y="19294"/>
                          <a:pt x="645662" y="9350"/>
                          <a:pt x="680381" y="7550"/>
                        </a:cubicBezTo>
                        <a:cubicBezTo>
                          <a:pt x="700098" y="6521"/>
                          <a:pt x="713557" y="7293"/>
                          <a:pt x="731130" y="10464"/>
                        </a:cubicBezTo>
                        <a:cubicBezTo>
                          <a:pt x="747247" y="13379"/>
                          <a:pt x="766106" y="18008"/>
                          <a:pt x="782308" y="20666"/>
                        </a:cubicBezTo>
                        <a:cubicBezTo>
                          <a:pt x="785823" y="21437"/>
                          <a:pt x="786852" y="15351"/>
                          <a:pt x="783337" y="14579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4" name="图形 2">
                <a:extLst>
                  <a:ext uri="{FF2B5EF4-FFF2-40B4-BE49-F238E27FC236}">
                    <a16:creationId xmlns:a16="http://schemas.microsoft.com/office/drawing/2014/main" id="{E840C31F-1112-4224-E90A-FCA3A2416E84}"/>
                  </a:ext>
                </a:extLst>
              </p:cNvPr>
              <p:cNvGrpSpPr/>
              <p:nvPr/>
            </p:nvGrpSpPr>
            <p:grpSpPr>
              <a:xfrm>
                <a:off x="4333493" y="5146067"/>
                <a:ext cx="1150327" cy="723878"/>
                <a:chOff x="4333493" y="5146067"/>
                <a:chExt cx="1150327" cy="723878"/>
              </a:xfrm>
            </p:grpSpPr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BF7777A2-A746-1D36-2672-A0F3CF860721}"/>
                    </a:ext>
                  </a:extLst>
                </p:cNvPr>
                <p:cNvSpPr/>
                <p:nvPr/>
              </p:nvSpPr>
              <p:spPr>
                <a:xfrm>
                  <a:off x="4333493" y="5455311"/>
                  <a:ext cx="333089" cy="101263"/>
                </a:xfrm>
                <a:custGeom>
                  <a:avLst/>
                  <a:gdLst>
                    <a:gd name="connsiteX0" fmla="*/ 0 w 333089"/>
                    <a:gd name="connsiteY0" fmla="*/ 2371 h 101263"/>
                    <a:gd name="connsiteX1" fmla="*/ 0 w 333089"/>
                    <a:gd name="connsiteY1" fmla="*/ 2628 h 101263"/>
                    <a:gd name="connsiteX2" fmla="*/ 0 w 333089"/>
                    <a:gd name="connsiteY2" fmla="*/ 3056 h 101263"/>
                    <a:gd name="connsiteX3" fmla="*/ 86 w 333089"/>
                    <a:gd name="connsiteY3" fmla="*/ 3656 h 101263"/>
                    <a:gd name="connsiteX4" fmla="*/ 257 w 333089"/>
                    <a:gd name="connsiteY4" fmla="*/ 4085 h 101263"/>
                    <a:gd name="connsiteX5" fmla="*/ 343 w 333089"/>
                    <a:gd name="connsiteY5" fmla="*/ 4171 h 101263"/>
                    <a:gd name="connsiteX6" fmla="*/ 1543 w 333089"/>
                    <a:gd name="connsiteY6" fmla="*/ 5285 h 101263"/>
                    <a:gd name="connsiteX7" fmla="*/ 1629 w 333089"/>
                    <a:gd name="connsiteY7" fmla="*/ 5285 h 101263"/>
                    <a:gd name="connsiteX8" fmla="*/ 67894 w 333089"/>
                    <a:gd name="connsiteY8" fmla="*/ 52606 h 101263"/>
                    <a:gd name="connsiteX9" fmla="*/ 167164 w 333089"/>
                    <a:gd name="connsiteY9" fmla="*/ 91268 h 101263"/>
                    <a:gd name="connsiteX10" fmla="*/ 330556 w 333089"/>
                    <a:gd name="connsiteY10" fmla="*/ 83124 h 101263"/>
                    <a:gd name="connsiteX11" fmla="*/ 332613 w 333089"/>
                    <a:gd name="connsiteY11" fmla="*/ 77380 h 101263"/>
                    <a:gd name="connsiteX12" fmla="*/ 331156 w 333089"/>
                    <a:gd name="connsiteY12" fmla="*/ 74551 h 101263"/>
                    <a:gd name="connsiteX13" fmla="*/ 264805 w 333089"/>
                    <a:gd name="connsiteY13" fmla="*/ 30488 h 101263"/>
                    <a:gd name="connsiteX14" fmla="*/ 183280 w 333089"/>
                    <a:gd name="connsiteY14" fmla="*/ 10000 h 101263"/>
                    <a:gd name="connsiteX15" fmla="*/ 97212 w 333089"/>
                    <a:gd name="connsiteY15" fmla="*/ 14800 h 101263"/>
                    <a:gd name="connsiteX16" fmla="*/ 40291 w 333089"/>
                    <a:gd name="connsiteY16" fmla="*/ 11886 h 101263"/>
                    <a:gd name="connsiteX17" fmla="*/ 3000 w 333089"/>
                    <a:gd name="connsiteY17" fmla="*/ 56 h 101263"/>
                    <a:gd name="connsiteX18" fmla="*/ 0 w 333089"/>
                    <a:gd name="connsiteY18" fmla="*/ 2371 h 101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33089" h="101263">
                      <a:moveTo>
                        <a:pt x="0" y="2371"/>
                      </a:moveTo>
                      <a:cubicBezTo>
                        <a:pt x="0" y="2456"/>
                        <a:pt x="0" y="2542"/>
                        <a:pt x="0" y="2628"/>
                      </a:cubicBezTo>
                      <a:cubicBezTo>
                        <a:pt x="0" y="2799"/>
                        <a:pt x="0" y="2885"/>
                        <a:pt x="0" y="3056"/>
                      </a:cubicBezTo>
                      <a:cubicBezTo>
                        <a:pt x="0" y="3228"/>
                        <a:pt x="86" y="3399"/>
                        <a:pt x="86" y="3656"/>
                      </a:cubicBezTo>
                      <a:cubicBezTo>
                        <a:pt x="172" y="3828"/>
                        <a:pt x="172" y="3914"/>
                        <a:pt x="257" y="4085"/>
                      </a:cubicBezTo>
                      <a:cubicBezTo>
                        <a:pt x="257" y="4085"/>
                        <a:pt x="343" y="4171"/>
                        <a:pt x="343" y="4171"/>
                      </a:cubicBezTo>
                      <a:cubicBezTo>
                        <a:pt x="600" y="4599"/>
                        <a:pt x="943" y="5028"/>
                        <a:pt x="1543" y="5285"/>
                      </a:cubicBezTo>
                      <a:cubicBezTo>
                        <a:pt x="1543" y="5285"/>
                        <a:pt x="1629" y="5285"/>
                        <a:pt x="1629" y="5285"/>
                      </a:cubicBezTo>
                      <a:cubicBezTo>
                        <a:pt x="23403" y="20716"/>
                        <a:pt x="44405" y="39918"/>
                        <a:pt x="67894" y="52606"/>
                      </a:cubicBezTo>
                      <a:cubicBezTo>
                        <a:pt x="99355" y="69665"/>
                        <a:pt x="133131" y="80552"/>
                        <a:pt x="167164" y="91268"/>
                      </a:cubicBezTo>
                      <a:cubicBezTo>
                        <a:pt x="219113" y="107641"/>
                        <a:pt x="280406" y="103183"/>
                        <a:pt x="330556" y="83124"/>
                      </a:cubicBezTo>
                      <a:cubicBezTo>
                        <a:pt x="333213" y="82095"/>
                        <a:pt x="333556" y="79352"/>
                        <a:pt x="332613" y="77380"/>
                      </a:cubicBezTo>
                      <a:cubicBezTo>
                        <a:pt x="332613" y="76352"/>
                        <a:pt x="332184" y="75408"/>
                        <a:pt x="331156" y="74551"/>
                      </a:cubicBezTo>
                      <a:cubicBezTo>
                        <a:pt x="309124" y="58435"/>
                        <a:pt x="289665" y="42404"/>
                        <a:pt x="264805" y="30488"/>
                      </a:cubicBezTo>
                      <a:cubicBezTo>
                        <a:pt x="239001" y="18144"/>
                        <a:pt x="211826" y="10857"/>
                        <a:pt x="183280" y="10000"/>
                      </a:cubicBezTo>
                      <a:cubicBezTo>
                        <a:pt x="154562" y="9143"/>
                        <a:pt x="126016" y="14715"/>
                        <a:pt x="97212" y="14800"/>
                      </a:cubicBezTo>
                      <a:cubicBezTo>
                        <a:pt x="78010" y="14886"/>
                        <a:pt x="59236" y="14715"/>
                        <a:pt x="40291" y="11886"/>
                      </a:cubicBezTo>
                      <a:cubicBezTo>
                        <a:pt x="27518" y="10000"/>
                        <a:pt x="15516" y="3228"/>
                        <a:pt x="3000" y="56"/>
                      </a:cubicBezTo>
                      <a:cubicBezTo>
                        <a:pt x="1286" y="-287"/>
                        <a:pt x="257" y="999"/>
                        <a:pt x="0" y="237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" name="任意多边形: 形状 95">
                  <a:extLst>
                    <a:ext uri="{FF2B5EF4-FFF2-40B4-BE49-F238E27FC236}">
                      <a16:creationId xmlns:a16="http://schemas.microsoft.com/office/drawing/2014/main" id="{DC6D52AF-4EB9-C563-FEA9-E3311DD79685}"/>
                    </a:ext>
                  </a:extLst>
                </p:cNvPr>
                <p:cNvSpPr/>
                <p:nvPr/>
              </p:nvSpPr>
              <p:spPr>
                <a:xfrm>
                  <a:off x="4508029" y="5554527"/>
                  <a:ext cx="273253" cy="131760"/>
                </a:xfrm>
                <a:custGeom>
                  <a:avLst/>
                  <a:gdLst>
                    <a:gd name="connsiteX0" fmla="*/ 60093 w 273253"/>
                    <a:gd name="connsiteY0" fmla="*/ 78976 h 131760"/>
                    <a:gd name="connsiteX1" fmla="*/ 1114 w 273253"/>
                    <a:gd name="connsiteY1" fmla="*/ 126125 h 131760"/>
                    <a:gd name="connsiteX2" fmla="*/ 857 w 273253"/>
                    <a:gd name="connsiteY2" fmla="*/ 126382 h 131760"/>
                    <a:gd name="connsiteX3" fmla="*/ 600 w 273253"/>
                    <a:gd name="connsiteY3" fmla="*/ 126725 h 131760"/>
                    <a:gd name="connsiteX4" fmla="*/ 171 w 273253"/>
                    <a:gd name="connsiteY4" fmla="*/ 127497 h 131760"/>
                    <a:gd name="connsiteX5" fmla="*/ 86 w 273253"/>
                    <a:gd name="connsiteY5" fmla="*/ 127668 h 131760"/>
                    <a:gd name="connsiteX6" fmla="*/ 0 w 273253"/>
                    <a:gd name="connsiteY6" fmla="*/ 128611 h 131760"/>
                    <a:gd name="connsiteX7" fmla="*/ 86 w 273253"/>
                    <a:gd name="connsiteY7" fmla="*/ 129040 h 131760"/>
                    <a:gd name="connsiteX8" fmla="*/ 171 w 273253"/>
                    <a:gd name="connsiteY8" fmla="*/ 129468 h 131760"/>
                    <a:gd name="connsiteX9" fmla="*/ 4029 w 273253"/>
                    <a:gd name="connsiteY9" fmla="*/ 131440 h 131760"/>
                    <a:gd name="connsiteX10" fmla="*/ 139903 w 273253"/>
                    <a:gd name="connsiteY10" fmla="*/ 94664 h 131760"/>
                    <a:gd name="connsiteX11" fmla="*/ 203168 w 273253"/>
                    <a:gd name="connsiteY11" fmla="*/ 50430 h 131760"/>
                    <a:gd name="connsiteX12" fmla="*/ 270548 w 273253"/>
                    <a:gd name="connsiteY12" fmla="*/ 9539 h 131760"/>
                    <a:gd name="connsiteX13" fmla="*/ 272434 w 273253"/>
                    <a:gd name="connsiteY13" fmla="*/ 3710 h 131760"/>
                    <a:gd name="connsiteX14" fmla="*/ 268233 w 273253"/>
                    <a:gd name="connsiteY14" fmla="*/ 24 h 131760"/>
                    <a:gd name="connsiteX15" fmla="*/ 118729 w 273253"/>
                    <a:gd name="connsiteY15" fmla="*/ 34056 h 131760"/>
                    <a:gd name="connsiteX16" fmla="*/ 60093 w 273253"/>
                    <a:gd name="connsiteY16" fmla="*/ 78976 h 131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3253" h="131760">
                      <a:moveTo>
                        <a:pt x="60093" y="78976"/>
                      </a:moveTo>
                      <a:cubicBezTo>
                        <a:pt x="41576" y="96721"/>
                        <a:pt x="19888" y="109151"/>
                        <a:pt x="1114" y="126125"/>
                      </a:cubicBezTo>
                      <a:cubicBezTo>
                        <a:pt x="1029" y="126211"/>
                        <a:pt x="943" y="126296"/>
                        <a:pt x="857" y="126382"/>
                      </a:cubicBezTo>
                      <a:cubicBezTo>
                        <a:pt x="771" y="126468"/>
                        <a:pt x="686" y="126639"/>
                        <a:pt x="600" y="126725"/>
                      </a:cubicBezTo>
                      <a:cubicBezTo>
                        <a:pt x="429" y="126982"/>
                        <a:pt x="257" y="127239"/>
                        <a:pt x="171" y="127497"/>
                      </a:cubicBezTo>
                      <a:cubicBezTo>
                        <a:pt x="171" y="127582"/>
                        <a:pt x="171" y="127582"/>
                        <a:pt x="86" y="127668"/>
                      </a:cubicBezTo>
                      <a:cubicBezTo>
                        <a:pt x="0" y="128011"/>
                        <a:pt x="0" y="128268"/>
                        <a:pt x="0" y="128611"/>
                      </a:cubicBezTo>
                      <a:cubicBezTo>
                        <a:pt x="0" y="128782"/>
                        <a:pt x="0" y="128868"/>
                        <a:pt x="86" y="129040"/>
                      </a:cubicBezTo>
                      <a:cubicBezTo>
                        <a:pt x="86" y="129125"/>
                        <a:pt x="86" y="129297"/>
                        <a:pt x="171" y="129468"/>
                      </a:cubicBezTo>
                      <a:cubicBezTo>
                        <a:pt x="600" y="131097"/>
                        <a:pt x="2057" y="132383"/>
                        <a:pt x="4029" y="131440"/>
                      </a:cubicBezTo>
                      <a:cubicBezTo>
                        <a:pt x="47577" y="111552"/>
                        <a:pt x="97898" y="118667"/>
                        <a:pt x="139903" y="94664"/>
                      </a:cubicBezTo>
                      <a:cubicBezTo>
                        <a:pt x="162277" y="81891"/>
                        <a:pt x="182937" y="66289"/>
                        <a:pt x="203168" y="50430"/>
                      </a:cubicBezTo>
                      <a:cubicBezTo>
                        <a:pt x="224085" y="33970"/>
                        <a:pt x="244230" y="16397"/>
                        <a:pt x="270548" y="9539"/>
                      </a:cubicBezTo>
                      <a:cubicBezTo>
                        <a:pt x="273634" y="8767"/>
                        <a:pt x="273806" y="5767"/>
                        <a:pt x="272434" y="3710"/>
                      </a:cubicBezTo>
                      <a:cubicBezTo>
                        <a:pt x="272348" y="1652"/>
                        <a:pt x="270891" y="-234"/>
                        <a:pt x="268233" y="24"/>
                      </a:cubicBezTo>
                      <a:cubicBezTo>
                        <a:pt x="215341" y="5339"/>
                        <a:pt x="167164" y="9882"/>
                        <a:pt x="118729" y="34056"/>
                      </a:cubicBezTo>
                      <a:cubicBezTo>
                        <a:pt x="96441" y="45115"/>
                        <a:pt x="78095" y="61746"/>
                        <a:pt x="60093" y="7897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id="{3938D8CB-3FA6-5A59-5774-F00BB36DC3EA}"/>
                    </a:ext>
                  </a:extLst>
                </p:cNvPr>
                <p:cNvSpPr/>
                <p:nvPr/>
              </p:nvSpPr>
              <p:spPr>
                <a:xfrm>
                  <a:off x="4632692" y="5547309"/>
                  <a:ext cx="243833" cy="220319"/>
                </a:xfrm>
                <a:custGeom>
                  <a:avLst/>
                  <a:gdLst>
                    <a:gd name="connsiteX0" fmla="*/ 110824 w 243833"/>
                    <a:gd name="connsiteY0" fmla="*/ 80880 h 220319"/>
                    <a:gd name="connsiteX1" fmla="*/ 3668 w 243833"/>
                    <a:gd name="connsiteY1" fmla="*/ 214011 h 220319"/>
                    <a:gd name="connsiteX2" fmla="*/ 1610 w 243833"/>
                    <a:gd name="connsiteY2" fmla="*/ 214611 h 220319"/>
                    <a:gd name="connsiteX3" fmla="*/ 1096 w 243833"/>
                    <a:gd name="connsiteY3" fmla="*/ 219326 h 220319"/>
                    <a:gd name="connsiteX4" fmla="*/ 3925 w 243833"/>
                    <a:gd name="connsiteY4" fmla="*/ 220098 h 220319"/>
                    <a:gd name="connsiteX5" fmla="*/ 5725 w 243833"/>
                    <a:gd name="connsiteY5" fmla="*/ 219154 h 220319"/>
                    <a:gd name="connsiteX6" fmla="*/ 139028 w 243833"/>
                    <a:gd name="connsiteY6" fmla="*/ 152975 h 220319"/>
                    <a:gd name="connsiteX7" fmla="*/ 242326 w 243833"/>
                    <a:gd name="connsiteY7" fmla="*/ 7928 h 220319"/>
                    <a:gd name="connsiteX8" fmla="*/ 238126 w 243833"/>
                    <a:gd name="connsiteY8" fmla="*/ 384 h 220319"/>
                    <a:gd name="connsiteX9" fmla="*/ 237954 w 243833"/>
                    <a:gd name="connsiteY9" fmla="*/ 470 h 220319"/>
                    <a:gd name="connsiteX10" fmla="*/ 171517 w 243833"/>
                    <a:gd name="connsiteY10" fmla="*/ 28502 h 220319"/>
                    <a:gd name="connsiteX11" fmla="*/ 110824 w 243833"/>
                    <a:gd name="connsiteY11" fmla="*/ 80880 h 22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3833" h="220319">
                      <a:moveTo>
                        <a:pt x="110824" y="80880"/>
                      </a:moveTo>
                      <a:cubicBezTo>
                        <a:pt x="73105" y="125971"/>
                        <a:pt x="52017" y="178178"/>
                        <a:pt x="3668" y="214011"/>
                      </a:cubicBezTo>
                      <a:cubicBezTo>
                        <a:pt x="2982" y="214268"/>
                        <a:pt x="2296" y="214440"/>
                        <a:pt x="1610" y="214611"/>
                      </a:cubicBezTo>
                      <a:cubicBezTo>
                        <a:pt x="-533" y="215297"/>
                        <a:pt x="-361" y="218297"/>
                        <a:pt x="1096" y="219326"/>
                      </a:cubicBezTo>
                      <a:cubicBezTo>
                        <a:pt x="1782" y="220183"/>
                        <a:pt x="2725" y="220612"/>
                        <a:pt x="3925" y="220098"/>
                      </a:cubicBezTo>
                      <a:cubicBezTo>
                        <a:pt x="4525" y="219754"/>
                        <a:pt x="5125" y="219412"/>
                        <a:pt x="5725" y="219154"/>
                      </a:cubicBezTo>
                      <a:cubicBezTo>
                        <a:pt x="56903" y="209210"/>
                        <a:pt x="101137" y="189751"/>
                        <a:pt x="139028" y="152975"/>
                      </a:cubicBezTo>
                      <a:cubicBezTo>
                        <a:pt x="182404" y="110884"/>
                        <a:pt x="197663" y="48390"/>
                        <a:pt x="242326" y="7928"/>
                      </a:cubicBezTo>
                      <a:cubicBezTo>
                        <a:pt x="246098" y="4499"/>
                        <a:pt x="242069" y="-1588"/>
                        <a:pt x="238126" y="384"/>
                      </a:cubicBezTo>
                      <a:cubicBezTo>
                        <a:pt x="238040" y="384"/>
                        <a:pt x="238040" y="384"/>
                        <a:pt x="237954" y="470"/>
                      </a:cubicBezTo>
                      <a:cubicBezTo>
                        <a:pt x="216523" y="11271"/>
                        <a:pt x="192006" y="16072"/>
                        <a:pt x="171517" y="28502"/>
                      </a:cubicBezTo>
                      <a:cubicBezTo>
                        <a:pt x="148372" y="42475"/>
                        <a:pt x="128141" y="60220"/>
                        <a:pt x="110824" y="8088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" name="任意多边形: 形状 97">
                  <a:extLst>
                    <a:ext uri="{FF2B5EF4-FFF2-40B4-BE49-F238E27FC236}">
                      <a16:creationId xmlns:a16="http://schemas.microsoft.com/office/drawing/2014/main" id="{074B068A-CABC-70A8-FBE4-4DD5972ED864}"/>
                    </a:ext>
                  </a:extLst>
                </p:cNvPr>
                <p:cNvSpPr/>
                <p:nvPr/>
              </p:nvSpPr>
              <p:spPr>
                <a:xfrm>
                  <a:off x="4746990" y="5527422"/>
                  <a:ext cx="251990" cy="316600"/>
                </a:xfrm>
                <a:custGeom>
                  <a:avLst/>
                  <a:gdLst>
                    <a:gd name="connsiteX0" fmla="*/ 116369 w 251990"/>
                    <a:gd name="connsiteY0" fmla="*/ 136685 h 316600"/>
                    <a:gd name="connsiteX1" fmla="*/ 68534 w 251990"/>
                    <a:gd name="connsiteY1" fmla="*/ 228669 h 316600"/>
                    <a:gd name="connsiteX2" fmla="*/ 726 w 251990"/>
                    <a:gd name="connsiteY2" fmla="*/ 312593 h 316600"/>
                    <a:gd name="connsiteX3" fmla="*/ 3641 w 251990"/>
                    <a:gd name="connsiteY3" fmla="*/ 316451 h 316600"/>
                    <a:gd name="connsiteX4" fmla="*/ 5441 w 251990"/>
                    <a:gd name="connsiteY4" fmla="*/ 316365 h 316600"/>
                    <a:gd name="connsiteX5" fmla="*/ 159060 w 251990"/>
                    <a:gd name="connsiteY5" fmla="*/ 192407 h 316600"/>
                    <a:gd name="connsiteX6" fmla="*/ 203551 w 251990"/>
                    <a:gd name="connsiteY6" fmla="*/ 99481 h 316600"/>
                    <a:gd name="connsiteX7" fmla="*/ 250529 w 251990"/>
                    <a:gd name="connsiteY7" fmla="*/ 8184 h 316600"/>
                    <a:gd name="connsiteX8" fmla="*/ 245299 w 251990"/>
                    <a:gd name="connsiteY8" fmla="*/ 1154 h 316600"/>
                    <a:gd name="connsiteX9" fmla="*/ 244871 w 251990"/>
                    <a:gd name="connsiteY9" fmla="*/ 1669 h 316600"/>
                    <a:gd name="connsiteX10" fmla="*/ 244271 w 251990"/>
                    <a:gd name="connsiteY10" fmla="*/ 1840 h 316600"/>
                    <a:gd name="connsiteX11" fmla="*/ 116369 w 251990"/>
                    <a:gd name="connsiteY11" fmla="*/ 136685 h 316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1990" h="316600">
                      <a:moveTo>
                        <a:pt x="116369" y="136685"/>
                      </a:moveTo>
                      <a:cubicBezTo>
                        <a:pt x="99310" y="166775"/>
                        <a:pt x="85422" y="198493"/>
                        <a:pt x="68534" y="228669"/>
                      </a:cubicBezTo>
                      <a:cubicBezTo>
                        <a:pt x="50275" y="261501"/>
                        <a:pt x="27129" y="286361"/>
                        <a:pt x="726" y="312593"/>
                      </a:cubicBezTo>
                      <a:cubicBezTo>
                        <a:pt x="-1331" y="314565"/>
                        <a:pt x="1412" y="317051"/>
                        <a:pt x="3641" y="316451"/>
                      </a:cubicBezTo>
                      <a:cubicBezTo>
                        <a:pt x="4155" y="316622"/>
                        <a:pt x="4755" y="316708"/>
                        <a:pt x="5441" y="316365"/>
                      </a:cubicBezTo>
                      <a:cubicBezTo>
                        <a:pt x="66820" y="287047"/>
                        <a:pt x="122456" y="251129"/>
                        <a:pt x="159060" y="192407"/>
                      </a:cubicBezTo>
                      <a:cubicBezTo>
                        <a:pt x="177148" y="163432"/>
                        <a:pt x="192064" y="131628"/>
                        <a:pt x="203551" y="99481"/>
                      </a:cubicBezTo>
                      <a:cubicBezTo>
                        <a:pt x="215381" y="66391"/>
                        <a:pt x="224211" y="33215"/>
                        <a:pt x="250529" y="8184"/>
                      </a:cubicBezTo>
                      <a:cubicBezTo>
                        <a:pt x="254558" y="4326"/>
                        <a:pt x="249414" y="-2789"/>
                        <a:pt x="245299" y="1154"/>
                      </a:cubicBezTo>
                      <a:cubicBezTo>
                        <a:pt x="245128" y="1326"/>
                        <a:pt x="244956" y="1497"/>
                        <a:pt x="244871" y="1669"/>
                      </a:cubicBezTo>
                      <a:cubicBezTo>
                        <a:pt x="244614" y="1754"/>
                        <a:pt x="244442" y="1754"/>
                        <a:pt x="244271" y="1840"/>
                      </a:cubicBezTo>
                      <a:cubicBezTo>
                        <a:pt x="186063" y="29358"/>
                        <a:pt x="147401" y="81908"/>
                        <a:pt x="116369" y="13668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" name="任意多边形: 形状 98">
                  <a:extLst>
                    <a:ext uri="{FF2B5EF4-FFF2-40B4-BE49-F238E27FC236}">
                      <a16:creationId xmlns:a16="http://schemas.microsoft.com/office/drawing/2014/main" id="{BE33AB51-2433-756A-F1A1-EDFEBE870714}"/>
                    </a:ext>
                  </a:extLst>
                </p:cNvPr>
                <p:cNvSpPr/>
                <p:nvPr/>
              </p:nvSpPr>
              <p:spPr>
                <a:xfrm>
                  <a:off x="4916263" y="5501633"/>
                  <a:ext cx="183337" cy="368313"/>
                </a:xfrm>
                <a:custGeom>
                  <a:avLst/>
                  <a:gdLst>
                    <a:gd name="connsiteX0" fmla="*/ 172553 w 183337"/>
                    <a:gd name="connsiteY0" fmla="*/ 4827 h 368313"/>
                    <a:gd name="connsiteX1" fmla="*/ 74826 w 183337"/>
                    <a:gd name="connsiteY1" fmla="*/ 152788 h 368313"/>
                    <a:gd name="connsiteX2" fmla="*/ 674 w 183337"/>
                    <a:gd name="connsiteY2" fmla="*/ 362643 h 368313"/>
                    <a:gd name="connsiteX3" fmla="*/ 2131 w 183337"/>
                    <a:gd name="connsiteY3" fmla="*/ 366501 h 368313"/>
                    <a:gd name="connsiteX4" fmla="*/ 6246 w 183337"/>
                    <a:gd name="connsiteY4" fmla="*/ 367786 h 368313"/>
                    <a:gd name="connsiteX5" fmla="*/ 120518 w 183337"/>
                    <a:gd name="connsiteY5" fmla="*/ 219739 h 368313"/>
                    <a:gd name="connsiteX6" fmla="*/ 144949 w 183337"/>
                    <a:gd name="connsiteY6" fmla="*/ 112497 h 368313"/>
                    <a:gd name="connsiteX7" fmla="*/ 182240 w 183337"/>
                    <a:gd name="connsiteY7" fmla="*/ 6884 h 368313"/>
                    <a:gd name="connsiteX8" fmla="*/ 175381 w 183337"/>
                    <a:gd name="connsiteY8" fmla="*/ 1483 h 368313"/>
                    <a:gd name="connsiteX9" fmla="*/ 172553 w 183337"/>
                    <a:gd name="connsiteY9" fmla="*/ 4827 h 36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3337" h="368313">
                      <a:moveTo>
                        <a:pt x="172553" y="4827"/>
                      </a:moveTo>
                      <a:cubicBezTo>
                        <a:pt x="119146" y="37145"/>
                        <a:pt x="86999" y="92523"/>
                        <a:pt x="74826" y="152788"/>
                      </a:cubicBezTo>
                      <a:cubicBezTo>
                        <a:pt x="60082" y="225740"/>
                        <a:pt x="57338" y="307264"/>
                        <a:pt x="674" y="362643"/>
                      </a:cubicBezTo>
                      <a:cubicBezTo>
                        <a:pt x="-869" y="364100"/>
                        <a:pt x="503" y="366071"/>
                        <a:pt x="2131" y="366501"/>
                      </a:cubicBezTo>
                      <a:cubicBezTo>
                        <a:pt x="2731" y="367958"/>
                        <a:pt x="4532" y="368986"/>
                        <a:pt x="6246" y="367786"/>
                      </a:cubicBezTo>
                      <a:cubicBezTo>
                        <a:pt x="60853" y="331096"/>
                        <a:pt x="100201" y="282404"/>
                        <a:pt x="120518" y="219739"/>
                      </a:cubicBezTo>
                      <a:cubicBezTo>
                        <a:pt x="131833" y="184763"/>
                        <a:pt x="139720" y="148759"/>
                        <a:pt x="144949" y="112497"/>
                      </a:cubicBezTo>
                      <a:cubicBezTo>
                        <a:pt x="150264" y="75807"/>
                        <a:pt x="156351" y="35430"/>
                        <a:pt x="182240" y="6884"/>
                      </a:cubicBezTo>
                      <a:cubicBezTo>
                        <a:pt x="186011" y="2684"/>
                        <a:pt x="179153" y="-2632"/>
                        <a:pt x="175381" y="1483"/>
                      </a:cubicBezTo>
                      <a:cubicBezTo>
                        <a:pt x="174439" y="2684"/>
                        <a:pt x="173496" y="3798"/>
                        <a:pt x="172553" y="482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" name="任意多边形: 形状 99">
                  <a:extLst>
                    <a:ext uri="{FF2B5EF4-FFF2-40B4-BE49-F238E27FC236}">
                      <a16:creationId xmlns:a16="http://schemas.microsoft.com/office/drawing/2014/main" id="{3F4F8D7E-DA5F-0085-0450-40316D624EBE}"/>
                    </a:ext>
                  </a:extLst>
                </p:cNvPr>
                <p:cNvSpPr/>
                <p:nvPr/>
              </p:nvSpPr>
              <p:spPr>
                <a:xfrm>
                  <a:off x="5110484" y="5482459"/>
                  <a:ext cx="82947" cy="328732"/>
                </a:xfrm>
                <a:custGeom>
                  <a:avLst/>
                  <a:gdLst>
                    <a:gd name="connsiteX0" fmla="*/ 11165 w 82947"/>
                    <a:gd name="connsiteY0" fmla="*/ 66434 h 328732"/>
                    <a:gd name="connsiteX1" fmla="*/ 1478 w 82947"/>
                    <a:gd name="connsiteY1" fmla="*/ 156017 h 328732"/>
                    <a:gd name="connsiteX2" fmla="*/ 37054 w 82947"/>
                    <a:gd name="connsiteY2" fmla="*/ 324723 h 328732"/>
                    <a:gd name="connsiteX3" fmla="*/ 39797 w 82947"/>
                    <a:gd name="connsiteY3" fmla="*/ 328067 h 328732"/>
                    <a:gd name="connsiteX4" fmla="*/ 43912 w 82947"/>
                    <a:gd name="connsiteY4" fmla="*/ 327724 h 328732"/>
                    <a:gd name="connsiteX5" fmla="*/ 81031 w 82947"/>
                    <a:gd name="connsiteY5" fmla="*/ 196736 h 328732"/>
                    <a:gd name="connsiteX6" fmla="*/ 56771 w 82947"/>
                    <a:gd name="connsiteY6" fmla="*/ 106982 h 328732"/>
                    <a:gd name="connsiteX7" fmla="*/ 63029 w 82947"/>
                    <a:gd name="connsiteY7" fmla="*/ 7198 h 328732"/>
                    <a:gd name="connsiteX8" fmla="*/ 58399 w 82947"/>
                    <a:gd name="connsiteY8" fmla="*/ 169 h 328732"/>
                    <a:gd name="connsiteX9" fmla="*/ 55999 w 82947"/>
                    <a:gd name="connsiteY9" fmla="*/ 426 h 328732"/>
                    <a:gd name="connsiteX10" fmla="*/ 11165 w 82947"/>
                    <a:gd name="connsiteY10" fmla="*/ 66434 h 32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2947" h="328732">
                      <a:moveTo>
                        <a:pt x="11165" y="66434"/>
                      </a:moveTo>
                      <a:cubicBezTo>
                        <a:pt x="535" y="94038"/>
                        <a:pt x="-2037" y="126871"/>
                        <a:pt x="1478" y="156017"/>
                      </a:cubicBezTo>
                      <a:cubicBezTo>
                        <a:pt x="8936" y="216282"/>
                        <a:pt x="54713" y="261116"/>
                        <a:pt x="37054" y="324723"/>
                      </a:cubicBezTo>
                      <a:cubicBezTo>
                        <a:pt x="36454" y="326867"/>
                        <a:pt x="38083" y="327981"/>
                        <a:pt x="39797" y="328067"/>
                      </a:cubicBezTo>
                      <a:cubicBezTo>
                        <a:pt x="40826" y="328924"/>
                        <a:pt x="42540" y="329096"/>
                        <a:pt x="43912" y="327724"/>
                      </a:cubicBezTo>
                      <a:cubicBezTo>
                        <a:pt x="78716" y="293948"/>
                        <a:pt x="87374" y="242856"/>
                        <a:pt x="81031" y="196736"/>
                      </a:cubicBezTo>
                      <a:cubicBezTo>
                        <a:pt x="76744" y="165875"/>
                        <a:pt x="63800" y="137157"/>
                        <a:pt x="56771" y="106982"/>
                      </a:cubicBezTo>
                      <a:cubicBezTo>
                        <a:pt x="49827" y="77064"/>
                        <a:pt x="46226" y="34545"/>
                        <a:pt x="63029" y="7198"/>
                      </a:cubicBezTo>
                      <a:cubicBezTo>
                        <a:pt x="65343" y="3426"/>
                        <a:pt x="61571" y="-688"/>
                        <a:pt x="58399" y="169"/>
                      </a:cubicBezTo>
                      <a:cubicBezTo>
                        <a:pt x="57628" y="-88"/>
                        <a:pt x="56856" y="-88"/>
                        <a:pt x="55999" y="426"/>
                      </a:cubicBezTo>
                      <a:cubicBezTo>
                        <a:pt x="32253" y="13285"/>
                        <a:pt x="20423" y="42345"/>
                        <a:pt x="11165" y="6643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3C4AF727-3663-8C91-90B1-812F0DEC470A}"/>
                    </a:ext>
                  </a:extLst>
                </p:cNvPr>
                <p:cNvSpPr/>
                <p:nvPr/>
              </p:nvSpPr>
              <p:spPr>
                <a:xfrm>
                  <a:off x="5220244" y="5446297"/>
                  <a:ext cx="106982" cy="245522"/>
                </a:xfrm>
                <a:custGeom>
                  <a:avLst/>
                  <a:gdLst>
                    <a:gd name="connsiteX0" fmla="*/ 23820 w 106982"/>
                    <a:gd name="connsiteY0" fmla="*/ 1612 h 245522"/>
                    <a:gd name="connsiteX1" fmla="*/ 11390 w 106982"/>
                    <a:gd name="connsiteY1" fmla="*/ 106453 h 245522"/>
                    <a:gd name="connsiteX2" fmla="*/ 57167 w 106982"/>
                    <a:gd name="connsiteY2" fmla="*/ 174691 h 245522"/>
                    <a:gd name="connsiteX3" fmla="*/ 78855 w 106982"/>
                    <a:gd name="connsiteY3" fmla="*/ 239756 h 245522"/>
                    <a:gd name="connsiteX4" fmla="*/ 79027 w 106982"/>
                    <a:gd name="connsiteY4" fmla="*/ 242328 h 245522"/>
                    <a:gd name="connsiteX5" fmla="*/ 83570 w 106982"/>
                    <a:gd name="connsiteY5" fmla="*/ 244900 h 245522"/>
                    <a:gd name="connsiteX6" fmla="*/ 102172 w 106982"/>
                    <a:gd name="connsiteY6" fmla="*/ 148716 h 245522"/>
                    <a:gd name="connsiteX7" fmla="*/ 31792 w 106982"/>
                    <a:gd name="connsiteY7" fmla="*/ 4955 h 245522"/>
                    <a:gd name="connsiteX8" fmla="*/ 23820 w 106982"/>
                    <a:gd name="connsiteY8" fmla="*/ 1612 h 245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982" h="245522">
                      <a:moveTo>
                        <a:pt x="23820" y="1612"/>
                      </a:moveTo>
                      <a:cubicBezTo>
                        <a:pt x="-10470" y="24329"/>
                        <a:pt x="-1212" y="74135"/>
                        <a:pt x="11390" y="106453"/>
                      </a:cubicBezTo>
                      <a:cubicBezTo>
                        <a:pt x="21419" y="131999"/>
                        <a:pt x="39679" y="153945"/>
                        <a:pt x="57167" y="174691"/>
                      </a:cubicBezTo>
                      <a:cubicBezTo>
                        <a:pt x="72083" y="192350"/>
                        <a:pt x="86742" y="216010"/>
                        <a:pt x="78855" y="239756"/>
                      </a:cubicBezTo>
                      <a:cubicBezTo>
                        <a:pt x="78512" y="240784"/>
                        <a:pt x="78684" y="241642"/>
                        <a:pt x="79027" y="242328"/>
                      </a:cubicBezTo>
                      <a:cubicBezTo>
                        <a:pt x="78855" y="244471"/>
                        <a:pt x="81513" y="246614"/>
                        <a:pt x="83570" y="244900"/>
                      </a:cubicBezTo>
                      <a:cubicBezTo>
                        <a:pt x="109888" y="223125"/>
                        <a:pt x="110659" y="179063"/>
                        <a:pt x="102172" y="148716"/>
                      </a:cubicBezTo>
                      <a:cubicBezTo>
                        <a:pt x="86742" y="93938"/>
                        <a:pt x="21762" y="70020"/>
                        <a:pt x="31792" y="4955"/>
                      </a:cubicBezTo>
                      <a:cubicBezTo>
                        <a:pt x="32564" y="155"/>
                        <a:pt x="26306" y="-1560"/>
                        <a:pt x="23820" y="161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7F65104C-A0CB-7474-B862-691616B0935E}"/>
                    </a:ext>
                  </a:extLst>
                </p:cNvPr>
                <p:cNvSpPr/>
                <p:nvPr/>
              </p:nvSpPr>
              <p:spPr>
                <a:xfrm>
                  <a:off x="5305479" y="5410714"/>
                  <a:ext cx="95769" cy="135306"/>
                </a:xfrm>
                <a:custGeom>
                  <a:avLst/>
                  <a:gdLst>
                    <a:gd name="connsiteX0" fmla="*/ 9394 w 95769"/>
                    <a:gd name="connsiteY0" fmla="*/ 2991 h 135306"/>
                    <a:gd name="connsiteX1" fmla="*/ 79603 w 95769"/>
                    <a:gd name="connsiteY1" fmla="*/ 132007 h 135306"/>
                    <a:gd name="connsiteX2" fmla="*/ 82346 w 95769"/>
                    <a:gd name="connsiteY2" fmla="*/ 135179 h 135306"/>
                    <a:gd name="connsiteX3" fmla="*/ 82775 w 95769"/>
                    <a:gd name="connsiteY3" fmla="*/ 135265 h 135306"/>
                    <a:gd name="connsiteX4" fmla="*/ 82861 w 95769"/>
                    <a:gd name="connsiteY4" fmla="*/ 135265 h 135306"/>
                    <a:gd name="connsiteX5" fmla="*/ 85689 w 95769"/>
                    <a:gd name="connsiteY5" fmla="*/ 134064 h 135306"/>
                    <a:gd name="connsiteX6" fmla="*/ 88604 w 95769"/>
                    <a:gd name="connsiteY6" fmla="*/ 63770 h 135306"/>
                    <a:gd name="connsiteX7" fmla="*/ 18224 w 95769"/>
                    <a:gd name="connsiteY7" fmla="*/ 1877 h 135306"/>
                    <a:gd name="connsiteX8" fmla="*/ 11880 w 95769"/>
                    <a:gd name="connsiteY8" fmla="*/ 1533 h 135306"/>
                    <a:gd name="connsiteX9" fmla="*/ 9394 w 95769"/>
                    <a:gd name="connsiteY9" fmla="*/ 2991 h 135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769" h="135306">
                      <a:moveTo>
                        <a:pt x="9394" y="2991"/>
                      </a:moveTo>
                      <a:cubicBezTo>
                        <a:pt x="-32783" y="64370"/>
                        <a:pt x="80803" y="79800"/>
                        <a:pt x="79603" y="132007"/>
                      </a:cubicBezTo>
                      <a:cubicBezTo>
                        <a:pt x="79603" y="133636"/>
                        <a:pt x="80975" y="134922"/>
                        <a:pt x="82346" y="135179"/>
                      </a:cubicBezTo>
                      <a:cubicBezTo>
                        <a:pt x="82518" y="135179"/>
                        <a:pt x="82603" y="135265"/>
                        <a:pt x="82775" y="135265"/>
                      </a:cubicBezTo>
                      <a:cubicBezTo>
                        <a:pt x="82775" y="135265"/>
                        <a:pt x="82861" y="135265"/>
                        <a:pt x="82861" y="135265"/>
                      </a:cubicBezTo>
                      <a:cubicBezTo>
                        <a:pt x="83889" y="135436"/>
                        <a:pt x="85004" y="135093"/>
                        <a:pt x="85689" y="134064"/>
                      </a:cubicBezTo>
                      <a:cubicBezTo>
                        <a:pt x="99405" y="112547"/>
                        <a:pt x="97862" y="86744"/>
                        <a:pt x="88604" y="63770"/>
                      </a:cubicBezTo>
                      <a:cubicBezTo>
                        <a:pt x="75488" y="31366"/>
                        <a:pt x="35369" y="29908"/>
                        <a:pt x="18224" y="1877"/>
                      </a:cubicBezTo>
                      <a:cubicBezTo>
                        <a:pt x="16595" y="-867"/>
                        <a:pt x="13595" y="-266"/>
                        <a:pt x="11880" y="1533"/>
                      </a:cubicBezTo>
                      <a:cubicBezTo>
                        <a:pt x="10937" y="1619"/>
                        <a:pt x="10080" y="2048"/>
                        <a:pt x="9394" y="299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AD57B7DD-75D1-8822-109E-814451290B13}"/>
                    </a:ext>
                  </a:extLst>
                </p:cNvPr>
                <p:cNvSpPr/>
                <p:nvPr/>
              </p:nvSpPr>
              <p:spPr>
                <a:xfrm>
                  <a:off x="5305703" y="5306621"/>
                  <a:ext cx="65377" cy="110182"/>
                </a:xfrm>
                <a:custGeom>
                  <a:avLst/>
                  <a:gdLst>
                    <a:gd name="connsiteX0" fmla="*/ 41917 w 65377"/>
                    <a:gd name="connsiteY0" fmla="*/ 4042 h 110182"/>
                    <a:gd name="connsiteX1" fmla="*/ 8655 w 65377"/>
                    <a:gd name="connsiteY1" fmla="*/ 47419 h 110182"/>
                    <a:gd name="connsiteX2" fmla="*/ 10027 w 65377"/>
                    <a:gd name="connsiteY2" fmla="*/ 107255 h 110182"/>
                    <a:gd name="connsiteX3" fmla="*/ 18685 w 65377"/>
                    <a:gd name="connsiteY3" fmla="*/ 106483 h 110182"/>
                    <a:gd name="connsiteX4" fmla="*/ 63005 w 65377"/>
                    <a:gd name="connsiteY4" fmla="*/ 42276 h 110182"/>
                    <a:gd name="connsiteX5" fmla="*/ 46717 w 65377"/>
                    <a:gd name="connsiteY5" fmla="*/ 13 h 110182"/>
                    <a:gd name="connsiteX6" fmla="*/ 44488 w 65377"/>
                    <a:gd name="connsiteY6" fmla="*/ 784 h 110182"/>
                    <a:gd name="connsiteX7" fmla="*/ 41917 w 65377"/>
                    <a:gd name="connsiteY7" fmla="*/ 4042 h 11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377" h="110182">
                      <a:moveTo>
                        <a:pt x="41917" y="4042"/>
                      </a:moveTo>
                      <a:cubicBezTo>
                        <a:pt x="46203" y="22558"/>
                        <a:pt x="16285" y="33103"/>
                        <a:pt x="8655" y="47419"/>
                      </a:cubicBezTo>
                      <a:cubicBezTo>
                        <a:pt x="-1289" y="66107"/>
                        <a:pt x="-4889" y="90367"/>
                        <a:pt x="10027" y="107255"/>
                      </a:cubicBezTo>
                      <a:cubicBezTo>
                        <a:pt x="11313" y="111112"/>
                        <a:pt x="17914" y="111456"/>
                        <a:pt x="18685" y="106483"/>
                      </a:cubicBezTo>
                      <a:cubicBezTo>
                        <a:pt x="22971" y="78794"/>
                        <a:pt x="53661" y="67821"/>
                        <a:pt x="63005" y="42276"/>
                      </a:cubicBezTo>
                      <a:cubicBezTo>
                        <a:pt x="68234" y="28045"/>
                        <a:pt x="65663" y="1470"/>
                        <a:pt x="46717" y="13"/>
                      </a:cubicBezTo>
                      <a:cubicBezTo>
                        <a:pt x="45774" y="-73"/>
                        <a:pt x="45089" y="270"/>
                        <a:pt x="44488" y="784"/>
                      </a:cubicBezTo>
                      <a:cubicBezTo>
                        <a:pt x="42860" y="956"/>
                        <a:pt x="41488" y="1985"/>
                        <a:pt x="41917" y="404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782295F2-DFA9-8D17-436B-43E22FDB4B29}"/>
                    </a:ext>
                  </a:extLst>
                </p:cNvPr>
                <p:cNvSpPr/>
                <p:nvPr/>
              </p:nvSpPr>
              <p:spPr>
                <a:xfrm>
                  <a:off x="5221102" y="5238688"/>
                  <a:ext cx="59138" cy="213779"/>
                </a:xfrm>
                <a:custGeom>
                  <a:avLst/>
                  <a:gdLst>
                    <a:gd name="connsiteX0" fmla="*/ 13875 w 59138"/>
                    <a:gd name="connsiteY0" fmla="*/ 1510 h 213779"/>
                    <a:gd name="connsiteX1" fmla="*/ 11903 w 59138"/>
                    <a:gd name="connsiteY1" fmla="*/ 5367 h 213779"/>
                    <a:gd name="connsiteX2" fmla="*/ 1359 w 59138"/>
                    <a:gd name="connsiteY2" fmla="*/ 119124 h 213779"/>
                    <a:gd name="connsiteX3" fmla="*/ 23905 w 59138"/>
                    <a:gd name="connsiteY3" fmla="*/ 211965 h 213779"/>
                    <a:gd name="connsiteX4" fmla="*/ 28706 w 59138"/>
                    <a:gd name="connsiteY4" fmla="*/ 213508 h 213779"/>
                    <a:gd name="connsiteX5" fmla="*/ 32735 w 59138"/>
                    <a:gd name="connsiteY5" fmla="*/ 210078 h 213779"/>
                    <a:gd name="connsiteX6" fmla="*/ 59138 w 59138"/>
                    <a:gd name="connsiteY6" fmla="*/ 95550 h 213779"/>
                    <a:gd name="connsiteX7" fmla="*/ 18504 w 59138"/>
                    <a:gd name="connsiteY7" fmla="*/ 567 h 213779"/>
                    <a:gd name="connsiteX8" fmla="*/ 16961 w 59138"/>
                    <a:gd name="connsiteY8" fmla="*/ 138 h 213779"/>
                    <a:gd name="connsiteX9" fmla="*/ 13875 w 59138"/>
                    <a:gd name="connsiteY9" fmla="*/ 1510 h 213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38" h="213779">
                      <a:moveTo>
                        <a:pt x="13875" y="1510"/>
                      </a:moveTo>
                      <a:cubicBezTo>
                        <a:pt x="12332" y="2024"/>
                        <a:pt x="11046" y="3567"/>
                        <a:pt x="11903" y="5367"/>
                      </a:cubicBezTo>
                      <a:cubicBezTo>
                        <a:pt x="27677" y="42058"/>
                        <a:pt x="6503" y="81919"/>
                        <a:pt x="1359" y="119124"/>
                      </a:cubicBezTo>
                      <a:cubicBezTo>
                        <a:pt x="-3270" y="153329"/>
                        <a:pt x="3846" y="184018"/>
                        <a:pt x="23905" y="211965"/>
                      </a:cubicBezTo>
                      <a:cubicBezTo>
                        <a:pt x="25191" y="213765"/>
                        <a:pt x="27077" y="214108"/>
                        <a:pt x="28706" y="213508"/>
                      </a:cubicBezTo>
                      <a:cubicBezTo>
                        <a:pt x="30677" y="213594"/>
                        <a:pt x="32563" y="212565"/>
                        <a:pt x="32735" y="210078"/>
                      </a:cubicBezTo>
                      <a:cubicBezTo>
                        <a:pt x="35478" y="170645"/>
                        <a:pt x="59052" y="136355"/>
                        <a:pt x="59138" y="95550"/>
                      </a:cubicBezTo>
                      <a:cubicBezTo>
                        <a:pt x="59224" y="59288"/>
                        <a:pt x="50394" y="21569"/>
                        <a:pt x="18504" y="567"/>
                      </a:cubicBezTo>
                      <a:cubicBezTo>
                        <a:pt x="17990" y="224"/>
                        <a:pt x="17476" y="138"/>
                        <a:pt x="16961" y="138"/>
                      </a:cubicBezTo>
                      <a:cubicBezTo>
                        <a:pt x="15590" y="-290"/>
                        <a:pt x="14304" y="310"/>
                        <a:pt x="13875" y="151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0B78BF5F-A804-276B-C56C-1E0352200390}"/>
                    </a:ext>
                  </a:extLst>
                </p:cNvPr>
                <p:cNvSpPr/>
                <p:nvPr/>
              </p:nvSpPr>
              <p:spPr>
                <a:xfrm>
                  <a:off x="5086930" y="5179074"/>
                  <a:ext cx="89863" cy="306061"/>
                </a:xfrm>
                <a:custGeom>
                  <a:avLst/>
                  <a:gdLst>
                    <a:gd name="connsiteX0" fmla="*/ 342 w 89863"/>
                    <a:gd name="connsiteY0" fmla="*/ 5745 h 306061"/>
                    <a:gd name="connsiteX1" fmla="*/ 16373 w 89863"/>
                    <a:gd name="connsiteY1" fmla="*/ 33948 h 306061"/>
                    <a:gd name="connsiteX2" fmla="*/ 19459 w 89863"/>
                    <a:gd name="connsiteY2" fmla="*/ 79983 h 306061"/>
                    <a:gd name="connsiteX3" fmla="*/ 17744 w 89863"/>
                    <a:gd name="connsiteY3" fmla="*/ 171366 h 306061"/>
                    <a:gd name="connsiteX4" fmla="*/ 80924 w 89863"/>
                    <a:gd name="connsiteY4" fmla="*/ 303553 h 306061"/>
                    <a:gd name="connsiteX5" fmla="*/ 89068 w 89863"/>
                    <a:gd name="connsiteY5" fmla="*/ 298581 h 306061"/>
                    <a:gd name="connsiteX6" fmla="*/ 85296 w 89863"/>
                    <a:gd name="connsiteY6" fmla="*/ 208913 h 306061"/>
                    <a:gd name="connsiteX7" fmla="*/ 75266 w 89863"/>
                    <a:gd name="connsiteY7" fmla="*/ 105700 h 306061"/>
                    <a:gd name="connsiteX8" fmla="*/ 4886 w 89863"/>
                    <a:gd name="connsiteY8" fmla="*/ 87 h 306061"/>
                    <a:gd name="connsiteX9" fmla="*/ 342 w 89863"/>
                    <a:gd name="connsiteY9" fmla="*/ 5745 h 306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863" h="306061">
                      <a:moveTo>
                        <a:pt x="342" y="5745"/>
                      </a:moveTo>
                      <a:cubicBezTo>
                        <a:pt x="5229" y="15518"/>
                        <a:pt x="12258" y="23747"/>
                        <a:pt x="16373" y="33948"/>
                      </a:cubicBezTo>
                      <a:cubicBezTo>
                        <a:pt x="21774" y="47579"/>
                        <a:pt x="19373" y="65581"/>
                        <a:pt x="19459" y="79983"/>
                      </a:cubicBezTo>
                      <a:cubicBezTo>
                        <a:pt x="19716" y="110501"/>
                        <a:pt x="16630" y="140848"/>
                        <a:pt x="17744" y="171366"/>
                      </a:cubicBezTo>
                      <a:cubicBezTo>
                        <a:pt x="19716" y="221600"/>
                        <a:pt x="38319" y="274064"/>
                        <a:pt x="80924" y="303553"/>
                      </a:cubicBezTo>
                      <a:cubicBezTo>
                        <a:pt x="84353" y="309126"/>
                        <a:pt x="92411" y="304496"/>
                        <a:pt x="89068" y="298581"/>
                      </a:cubicBezTo>
                      <a:cubicBezTo>
                        <a:pt x="73980" y="272007"/>
                        <a:pt x="84953" y="237631"/>
                        <a:pt x="85296" y="208913"/>
                      </a:cubicBezTo>
                      <a:cubicBezTo>
                        <a:pt x="85725" y="174280"/>
                        <a:pt x="82467" y="139562"/>
                        <a:pt x="75266" y="105700"/>
                      </a:cubicBezTo>
                      <a:cubicBezTo>
                        <a:pt x="67379" y="68496"/>
                        <a:pt x="47748" y="9174"/>
                        <a:pt x="4886" y="87"/>
                      </a:cubicBezTo>
                      <a:cubicBezTo>
                        <a:pt x="1971" y="-599"/>
                        <a:pt x="-1029" y="2916"/>
                        <a:pt x="342" y="574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C50EC502-B18C-8AA0-7798-8EDE69EE016C}"/>
                    </a:ext>
                  </a:extLst>
                </p:cNvPr>
                <p:cNvSpPr/>
                <p:nvPr/>
              </p:nvSpPr>
              <p:spPr>
                <a:xfrm>
                  <a:off x="4886388" y="5146067"/>
                  <a:ext cx="212255" cy="360566"/>
                </a:xfrm>
                <a:custGeom>
                  <a:avLst/>
                  <a:gdLst>
                    <a:gd name="connsiteX0" fmla="*/ 1746 w 212255"/>
                    <a:gd name="connsiteY0" fmla="*/ 7891 h 360566"/>
                    <a:gd name="connsiteX1" fmla="*/ 70498 w 212255"/>
                    <a:gd name="connsiteY1" fmla="*/ 128677 h 360566"/>
                    <a:gd name="connsiteX2" fmla="*/ 103588 w 212255"/>
                    <a:gd name="connsiteY2" fmla="*/ 256579 h 360566"/>
                    <a:gd name="connsiteX3" fmla="*/ 210058 w 212255"/>
                    <a:gd name="connsiteY3" fmla="*/ 359278 h 360566"/>
                    <a:gd name="connsiteX4" fmla="*/ 212115 w 212255"/>
                    <a:gd name="connsiteY4" fmla="*/ 355077 h 360566"/>
                    <a:gd name="connsiteX5" fmla="*/ 210658 w 212255"/>
                    <a:gd name="connsiteY5" fmla="*/ 351134 h 360566"/>
                    <a:gd name="connsiteX6" fmla="*/ 165395 w 212255"/>
                    <a:gd name="connsiteY6" fmla="*/ 233862 h 360566"/>
                    <a:gd name="connsiteX7" fmla="*/ 137106 w 212255"/>
                    <a:gd name="connsiteY7" fmla="*/ 123191 h 360566"/>
                    <a:gd name="connsiteX8" fmla="*/ 5089 w 212255"/>
                    <a:gd name="connsiteY8" fmla="*/ 4 h 360566"/>
                    <a:gd name="connsiteX9" fmla="*/ 1746 w 212255"/>
                    <a:gd name="connsiteY9" fmla="*/ 7891 h 36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255" h="360566">
                      <a:moveTo>
                        <a:pt x="1746" y="7891"/>
                      </a:moveTo>
                      <a:cubicBezTo>
                        <a:pt x="39551" y="34466"/>
                        <a:pt x="58153" y="86158"/>
                        <a:pt x="70498" y="128677"/>
                      </a:cubicBezTo>
                      <a:cubicBezTo>
                        <a:pt x="82842" y="171026"/>
                        <a:pt x="87471" y="215345"/>
                        <a:pt x="103588" y="256579"/>
                      </a:cubicBezTo>
                      <a:cubicBezTo>
                        <a:pt x="117475" y="292069"/>
                        <a:pt x="159737" y="371622"/>
                        <a:pt x="210058" y="359278"/>
                      </a:cubicBezTo>
                      <a:cubicBezTo>
                        <a:pt x="212030" y="358763"/>
                        <a:pt x="212544" y="356791"/>
                        <a:pt x="212115" y="355077"/>
                      </a:cubicBezTo>
                      <a:cubicBezTo>
                        <a:pt x="212287" y="353791"/>
                        <a:pt x="211944" y="352334"/>
                        <a:pt x="210658" y="351134"/>
                      </a:cubicBezTo>
                      <a:cubicBezTo>
                        <a:pt x="178340" y="321387"/>
                        <a:pt x="171653" y="275182"/>
                        <a:pt x="165395" y="233862"/>
                      </a:cubicBezTo>
                      <a:cubicBezTo>
                        <a:pt x="159566" y="195457"/>
                        <a:pt x="152279" y="159195"/>
                        <a:pt x="137106" y="123191"/>
                      </a:cubicBezTo>
                      <a:cubicBezTo>
                        <a:pt x="114217" y="68756"/>
                        <a:pt x="70069" y="4548"/>
                        <a:pt x="5089" y="4"/>
                      </a:cubicBezTo>
                      <a:cubicBezTo>
                        <a:pt x="1060" y="-167"/>
                        <a:pt x="-2112" y="5148"/>
                        <a:pt x="1746" y="789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966BA2ED-9B59-A49B-C6F2-A89E1AAD36C0}"/>
                    </a:ext>
                  </a:extLst>
                </p:cNvPr>
                <p:cNvSpPr/>
                <p:nvPr/>
              </p:nvSpPr>
              <p:spPr>
                <a:xfrm>
                  <a:off x="4716537" y="5191407"/>
                  <a:ext cx="282932" cy="342039"/>
                </a:xfrm>
                <a:custGeom>
                  <a:avLst/>
                  <a:gdLst>
                    <a:gd name="connsiteX0" fmla="*/ 2547 w 282932"/>
                    <a:gd name="connsiteY0" fmla="*/ 10215 h 342039"/>
                    <a:gd name="connsiteX1" fmla="*/ 96159 w 282932"/>
                    <a:gd name="connsiteY1" fmla="*/ 111713 h 342039"/>
                    <a:gd name="connsiteX2" fmla="*/ 147251 w 282932"/>
                    <a:gd name="connsiteY2" fmla="*/ 226070 h 342039"/>
                    <a:gd name="connsiteX3" fmla="*/ 210345 w 282932"/>
                    <a:gd name="connsiteY3" fmla="*/ 306565 h 342039"/>
                    <a:gd name="connsiteX4" fmla="*/ 275753 w 282932"/>
                    <a:gd name="connsiteY4" fmla="*/ 341799 h 342039"/>
                    <a:gd name="connsiteX5" fmla="*/ 278239 w 282932"/>
                    <a:gd name="connsiteY5" fmla="*/ 341884 h 342039"/>
                    <a:gd name="connsiteX6" fmla="*/ 279696 w 282932"/>
                    <a:gd name="connsiteY6" fmla="*/ 341884 h 342039"/>
                    <a:gd name="connsiteX7" fmla="*/ 280125 w 282932"/>
                    <a:gd name="connsiteY7" fmla="*/ 334684 h 342039"/>
                    <a:gd name="connsiteX8" fmla="*/ 242063 w 282932"/>
                    <a:gd name="connsiteY8" fmla="*/ 280763 h 342039"/>
                    <a:gd name="connsiteX9" fmla="*/ 215660 w 282932"/>
                    <a:gd name="connsiteY9" fmla="*/ 213983 h 342039"/>
                    <a:gd name="connsiteX10" fmla="*/ 163539 w 282932"/>
                    <a:gd name="connsiteY10" fmla="*/ 95168 h 342039"/>
                    <a:gd name="connsiteX11" fmla="*/ 81671 w 282932"/>
                    <a:gd name="connsiteY11" fmla="*/ 20930 h 342039"/>
                    <a:gd name="connsiteX12" fmla="*/ 2805 w 282932"/>
                    <a:gd name="connsiteY12" fmla="*/ 2242 h 342039"/>
                    <a:gd name="connsiteX13" fmla="*/ 2547 w 282932"/>
                    <a:gd name="connsiteY13" fmla="*/ 10215 h 34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2932" h="342039">
                      <a:moveTo>
                        <a:pt x="2547" y="10215"/>
                      </a:moveTo>
                      <a:cubicBezTo>
                        <a:pt x="45067" y="33189"/>
                        <a:pt x="75671" y="68593"/>
                        <a:pt x="96159" y="111713"/>
                      </a:cubicBezTo>
                      <a:cubicBezTo>
                        <a:pt x="114161" y="149518"/>
                        <a:pt x="127192" y="189208"/>
                        <a:pt x="147251" y="226070"/>
                      </a:cubicBezTo>
                      <a:cubicBezTo>
                        <a:pt x="163796" y="256588"/>
                        <a:pt x="185056" y="282906"/>
                        <a:pt x="210345" y="306565"/>
                      </a:cubicBezTo>
                      <a:cubicBezTo>
                        <a:pt x="228604" y="323710"/>
                        <a:pt x="249950" y="340770"/>
                        <a:pt x="275753" y="341799"/>
                      </a:cubicBezTo>
                      <a:cubicBezTo>
                        <a:pt x="276610" y="342056"/>
                        <a:pt x="277467" y="342142"/>
                        <a:pt x="278239" y="341884"/>
                      </a:cubicBezTo>
                      <a:cubicBezTo>
                        <a:pt x="278668" y="341884"/>
                        <a:pt x="279182" y="341884"/>
                        <a:pt x="279696" y="341884"/>
                      </a:cubicBezTo>
                      <a:cubicBezTo>
                        <a:pt x="284154" y="341799"/>
                        <a:pt x="283725" y="335798"/>
                        <a:pt x="280125" y="334684"/>
                      </a:cubicBezTo>
                      <a:cubicBezTo>
                        <a:pt x="266409" y="316938"/>
                        <a:pt x="252693" y="300822"/>
                        <a:pt x="242063" y="280763"/>
                      </a:cubicBezTo>
                      <a:cubicBezTo>
                        <a:pt x="230833" y="259588"/>
                        <a:pt x="223203" y="236614"/>
                        <a:pt x="215660" y="213983"/>
                      </a:cubicBezTo>
                      <a:cubicBezTo>
                        <a:pt x="201772" y="172577"/>
                        <a:pt x="187971" y="131858"/>
                        <a:pt x="163539" y="95168"/>
                      </a:cubicBezTo>
                      <a:cubicBezTo>
                        <a:pt x="142879" y="64221"/>
                        <a:pt x="113561" y="39618"/>
                        <a:pt x="81671" y="20930"/>
                      </a:cubicBezTo>
                      <a:cubicBezTo>
                        <a:pt x="57583" y="6871"/>
                        <a:pt x="31008" y="-5131"/>
                        <a:pt x="2805" y="2242"/>
                      </a:cubicBezTo>
                      <a:cubicBezTo>
                        <a:pt x="-1396" y="3270"/>
                        <a:pt x="-367" y="8671"/>
                        <a:pt x="2547" y="1021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AC20B34B-8073-7C3C-20B0-33C259EFCB6C}"/>
                    </a:ext>
                  </a:extLst>
                </p:cNvPr>
                <p:cNvSpPr/>
                <p:nvPr/>
              </p:nvSpPr>
              <p:spPr>
                <a:xfrm>
                  <a:off x="4599870" y="5233118"/>
                  <a:ext cx="274766" cy="319063"/>
                </a:xfrm>
                <a:custGeom>
                  <a:avLst/>
                  <a:gdLst>
                    <a:gd name="connsiteX0" fmla="*/ 2542 w 274766"/>
                    <a:gd name="connsiteY0" fmla="*/ 8880 h 319063"/>
                    <a:gd name="connsiteX1" fmla="*/ 85267 w 274766"/>
                    <a:gd name="connsiteY1" fmla="*/ 81060 h 319063"/>
                    <a:gd name="connsiteX2" fmla="*/ 135159 w 274766"/>
                    <a:gd name="connsiteY2" fmla="*/ 195075 h 319063"/>
                    <a:gd name="connsiteX3" fmla="*/ 190623 w 274766"/>
                    <a:gd name="connsiteY3" fmla="*/ 281742 h 319063"/>
                    <a:gd name="connsiteX4" fmla="*/ 268890 w 274766"/>
                    <a:gd name="connsiteY4" fmla="*/ 318690 h 319063"/>
                    <a:gd name="connsiteX5" fmla="*/ 271976 w 274766"/>
                    <a:gd name="connsiteY5" fmla="*/ 318518 h 319063"/>
                    <a:gd name="connsiteX6" fmla="*/ 274033 w 274766"/>
                    <a:gd name="connsiteY6" fmla="*/ 311832 h 319063"/>
                    <a:gd name="connsiteX7" fmla="*/ 166020 w 274766"/>
                    <a:gd name="connsiteY7" fmla="*/ 92290 h 319063"/>
                    <a:gd name="connsiteX8" fmla="*/ 84324 w 274766"/>
                    <a:gd name="connsiteY8" fmla="*/ 23967 h 319063"/>
                    <a:gd name="connsiteX9" fmla="*/ 3742 w 274766"/>
                    <a:gd name="connsiteY9" fmla="*/ 479 h 319063"/>
                    <a:gd name="connsiteX10" fmla="*/ 2542 w 274766"/>
                    <a:gd name="connsiteY10" fmla="*/ 8880 h 319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766" h="319063">
                      <a:moveTo>
                        <a:pt x="2542" y="8880"/>
                      </a:moveTo>
                      <a:cubicBezTo>
                        <a:pt x="32632" y="25253"/>
                        <a:pt x="66322" y="52771"/>
                        <a:pt x="85267" y="81060"/>
                      </a:cubicBezTo>
                      <a:cubicBezTo>
                        <a:pt x="108327" y="115350"/>
                        <a:pt x="118614" y="157527"/>
                        <a:pt x="135159" y="195075"/>
                      </a:cubicBezTo>
                      <a:cubicBezTo>
                        <a:pt x="148961" y="226364"/>
                        <a:pt x="166963" y="256968"/>
                        <a:pt x="190623" y="281742"/>
                      </a:cubicBezTo>
                      <a:cubicBezTo>
                        <a:pt x="212140" y="304288"/>
                        <a:pt x="242915" y="305403"/>
                        <a:pt x="268890" y="318690"/>
                      </a:cubicBezTo>
                      <a:cubicBezTo>
                        <a:pt x="270090" y="319290"/>
                        <a:pt x="271204" y="319118"/>
                        <a:pt x="271976" y="318518"/>
                      </a:cubicBezTo>
                      <a:cubicBezTo>
                        <a:pt x="274205" y="317575"/>
                        <a:pt x="275748" y="315004"/>
                        <a:pt x="274033" y="311832"/>
                      </a:cubicBezTo>
                      <a:cubicBezTo>
                        <a:pt x="234857" y="241109"/>
                        <a:pt x="215655" y="156669"/>
                        <a:pt x="166020" y="92290"/>
                      </a:cubicBezTo>
                      <a:cubicBezTo>
                        <a:pt x="143988" y="63744"/>
                        <a:pt x="114413" y="42998"/>
                        <a:pt x="84324" y="23967"/>
                      </a:cubicBezTo>
                      <a:cubicBezTo>
                        <a:pt x="59464" y="8279"/>
                        <a:pt x="33489" y="-2436"/>
                        <a:pt x="3742" y="479"/>
                      </a:cubicBezTo>
                      <a:cubicBezTo>
                        <a:pt x="-887" y="907"/>
                        <a:pt x="-1144" y="6822"/>
                        <a:pt x="2542" y="888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id="{83FD62A5-632C-645A-4F66-1CC571CD3334}"/>
                    </a:ext>
                  </a:extLst>
                </p:cNvPr>
                <p:cNvSpPr/>
                <p:nvPr/>
              </p:nvSpPr>
              <p:spPr>
                <a:xfrm>
                  <a:off x="4490078" y="5330665"/>
                  <a:ext cx="291834" cy="230895"/>
                </a:xfrm>
                <a:custGeom>
                  <a:avLst/>
                  <a:gdLst>
                    <a:gd name="connsiteX0" fmla="*/ 2435 w 291834"/>
                    <a:gd name="connsiteY0" fmla="*/ 9574 h 230895"/>
                    <a:gd name="connsiteX1" fmla="*/ 149196 w 291834"/>
                    <a:gd name="connsiteY1" fmla="*/ 144591 h 230895"/>
                    <a:gd name="connsiteX2" fmla="*/ 284727 w 291834"/>
                    <a:gd name="connsiteY2" fmla="*/ 230144 h 230895"/>
                    <a:gd name="connsiteX3" fmla="*/ 286184 w 291834"/>
                    <a:gd name="connsiteY3" fmla="*/ 230487 h 230895"/>
                    <a:gd name="connsiteX4" fmla="*/ 287985 w 291834"/>
                    <a:gd name="connsiteY4" fmla="*/ 230830 h 230895"/>
                    <a:gd name="connsiteX5" fmla="*/ 291242 w 291834"/>
                    <a:gd name="connsiteY5" fmla="*/ 225429 h 230895"/>
                    <a:gd name="connsiteX6" fmla="*/ 289356 w 291834"/>
                    <a:gd name="connsiteY6" fmla="*/ 222258 h 230895"/>
                    <a:gd name="connsiteX7" fmla="*/ 256523 w 291834"/>
                    <a:gd name="connsiteY7" fmla="*/ 182395 h 230895"/>
                    <a:gd name="connsiteX8" fmla="*/ 223691 w 291834"/>
                    <a:gd name="connsiteY8" fmla="*/ 133789 h 230895"/>
                    <a:gd name="connsiteX9" fmla="*/ 154253 w 291834"/>
                    <a:gd name="connsiteY9" fmla="*/ 55694 h 230895"/>
                    <a:gd name="connsiteX10" fmla="*/ 77187 w 291834"/>
                    <a:gd name="connsiteY10" fmla="*/ 13860 h 230895"/>
                    <a:gd name="connsiteX11" fmla="*/ 3635 w 291834"/>
                    <a:gd name="connsiteY11" fmla="*/ 1687 h 230895"/>
                    <a:gd name="connsiteX12" fmla="*/ 2435 w 291834"/>
                    <a:gd name="connsiteY12" fmla="*/ 9574 h 230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1834" h="230895">
                      <a:moveTo>
                        <a:pt x="2435" y="9574"/>
                      </a:moveTo>
                      <a:cubicBezTo>
                        <a:pt x="67157" y="36406"/>
                        <a:pt x="103847" y="94870"/>
                        <a:pt x="149196" y="144591"/>
                      </a:cubicBezTo>
                      <a:cubicBezTo>
                        <a:pt x="185286" y="184110"/>
                        <a:pt x="231320" y="219257"/>
                        <a:pt x="284727" y="230144"/>
                      </a:cubicBezTo>
                      <a:cubicBezTo>
                        <a:pt x="285241" y="230316"/>
                        <a:pt x="285670" y="230402"/>
                        <a:pt x="286184" y="230487"/>
                      </a:cubicBezTo>
                      <a:cubicBezTo>
                        <a:pt x="286784" y="230573"/>
                        <a:pt x="287384" y="230744"/>
                        <a:pt x="287985" y="230830"/>
                      </a:cubicBezTo>
                      <a:cubicBezTo>
                        <a:pt x="291413" y="231430"/>
                        <a:pt x="292699" y="227744"/>
                        <a:pt x="291242" y="225429"/>
                      </a:cubicBezTo>
                      <a:cubicBezTo>
                        <a:pt x="291156" y="224315"/>
                        <a:pt x="290642" y="223200"/>
                        <a:pt x="289356" y="222258"/>
                      </a:cubicBezTo>
                      <a:cubicBezTo>
                        <a:pt x="276069" y="212656"/>
                        <a:pt x="266296" y="195426"/>
                        <a:pt x="256523" y="182395"/>
                      </a:cubicBezTo>
                      <a:cubicBezTo>
                        <a:pt x="244865" y="166793"/>
                        <a:pt x="234749" y="149906"/>
                        <a:pt x="223691" y="133789"/>
                      </a:cubicBezTo>
                      <a:cubicBezTo>
                        <a:pt x="203974" y="105243"/>
                        <a:pt x="180914" y="78068"/>
                        <a:pt x="154253" y="55694"/>
                      </a:cubicBezTo>
                      <a:cubicBezTo>
                        <a:pt x="131794" y="36920"/>
                        <a:pt x="103676" y="25690"/>
                        <a:pt x="77187" y="13860"/>
                      </a:cubicBezTo>
                      <a:cubicBezTo>
                        <a:pt x="53784" y="3316"/>
                        <a:pt x="29266" y="-3285"/>
                        <a:pt x="3635" y="1687"/>
                      </a:cubicBezTo>
                      <a:cubicBezTo>
                        <a:pt x="-223" y="2544"/>
                        <a:pt x="-1595" y="7859"/>
                        <a:pt x="2435" y="957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10" name="图形 2">
                  <a:extLst>
                    <a:ext uri="{FF2B5EF4-FFF2-40B4-BE49-F238E27FC236}">
                      <a16:creationId xmlns:a16="http://schemas.microsoft.com/office/drawing/2014/main" id="{D74BC7F7-0EE9-21C2-E593-9F30F8BE6EFA}"/>
                    </a:ext>
                  </a:extLst>
                </p:cNvPr>
                <p:cNvGrpSpPr/>
                <p:nvPr/>
              </p:nvGrpSpPr>
              <p:grpSpPr>
                <a:xfrm>
                  <a:off x="4656980" y="5314641"/>
                  <a:ext cx="826840" cy="248338"/>
                  <a:chOff x="4656980" y="5314641"/>
                  <a:chExt cx="826840" cy="248338"/>
                </a:xfrm>
              </p:grpSpPr>
              <p:sp>
                <p:nvSpPr>
                  <p:cNvPr id="111" name="任意多边形: 形状 110">
                    <a:extLst>
                      <a:ext uri="{FF2B5EF4-FFF2-40B4-BE49-F238E27FC236}">
                        <a16:creationId xmlns:a16="http://schemas.microsoft.com/office/drawing/2014/main" id="{FA057493-9A4D-E3B9-63E6-32A7C182ADA8}"/>
                      </a:ext>
                    </a:extLst>
                  </p:cNvPr>
                  <p:cNvSpPr/>
                  <p:nvPr/>
                </p:nvSpPr>
                <p:spPr>
                  <a:xfrm>
                    <a:off x="5480408" y="5314714"/>
                    <a:ext cx="482" cy="64"/>
                  </a:xfrm>
                  <a:custGeom>
                    <a:avLst/>
                    <a:gdLst>
                      <a:gd name="connsiteX0" fmla="*/ 0 w 482"/>
                      <a:gd name="connsiteY0" fmla="*/ 64 h 64"/>
                      <a:gd name="connsiteX1" fmla="*/ 0 w 482"/>
                      <a:gd name="connsiteY1" fmla="*/ 64 h 64"/>
                      <a:gd name="connsiteX2" fmla="*/ 0 w 482"/>
                      <a:gd name="connsiteY2" fmla="*/ 64 h 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" h="64">
                        <a:moveTo>
                          <a:pt x="0" y="64"/>
                        </a:moveTo>
                        <a:cubicBezTo>
                          <a:pt x="0" y="64"/>
                          <a:pt x="0" y="64"/>
                          <a:pt x="0" y="64"/>
                        </a:cubicBezTo>
                        <a:cubicBezTo>
                          <a:pt x="600" y="-21"/>
                          <a:pt x="686" y="-21"/>
                          <a:pt x="0" y="64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任意多边形: 形状 111">
                    <a:extLst>
                      <a:ext uri="{FF2B5EF4-FFF2-40B4-BE49-F238E27FC236}">
                        <a16:creationId xmlns:a16="http://schemas.microsoft.com/office/drawing/2014/main" id="{1C1DD780-E7EB-D64B-9E37-142566C050D5}"/>
                      </a:ext>
                    </a:extLst>
                  </p:cNvPr>
                  <p:cNvSpPr/>
                  <p:nvPr/>
                </p:nvSpPr>
                <p:spPr>
                  <a:xfrm>
                    <a:off x="4656980" y="5314641"/>
                    <a:ext cx="826840" cy="248338"/>
                  </a:xfrm>
                  <a:custGeom>
                    <a:avLst/>
                    <a:gdLst>
                      <a:gd name="connsiteX0" fmla="*/ 1925 w 826840"/>
                      <a:gd name="connsiteY0" fmla="*/ 222336 h 248338"/>
                      <a:gd name="connsiteX1" fmla="*/ 91250 w 826840"/>
                      <a:gd name="connsiteY1" fmla="*/ 246167 h 248338"/>
                      <a:gd name="connsiteX2" fmla="*/ 196864 w 826840"/>
                      <a:gd name="connsiteY2" fmla="*/ 242481 h 248338"/>
                      <a:gd name="connsiteX3" fmla="*/ 301877 w 826840"/>
                      <a:gd name="connsiteY3" fmla="*/ 227479 h 248338"/>
                      <a:gd name="connsiteX4" fmla="*/ 424806 w 826840"/>
                      <a:gd name="connsiteY4" fmla="*/ 197476 h 248338"/>
                      <a:gd name="connsiteX5" fmla="*/ 655150 w 826840"/>
                      <a:gd name="connsiteY5" fmla="*/ 107293 h 248338"/>
                      <a:gd name="connsiteX6" fmla="*/ 748075 w 826840"/>
                      <a:gd name="connsiteY6" fmla="*/ 56715 h 248338"/>
                      <a:gd name="connsiteX7" fmla="*/ 824371 w 826840"/>
                      <a:gd name="connsiteY7" fmla="*/ 9309 h 248338"/>
                      <a:gd name="connsiteX8" fmla="*/ 820427 w 826840"/>
                      <a:gd name="connsiteY8" fmla="*/ 51 h 248338"/>
                      <a:gd name="connsiteX9" fmla="*/ 767964 w 826840"/>
                      <a:gd name="connsiteY9" fmla="*/ 34255 h 248338"/>
                      <a:gd name="connsiteX10" fmla="*/ 683439 w 826840"/>
                      <a:gd name="connsiteY10" fmla="*/ 83547 h 248338"/>
                      <a:gd name="connsiteX11" fmla="*/ 453867 w 826840"/>
                      <a:gd name="connsiteY11" fmla="*/ 180073 h 248338"/>
                      <a:gd name="connsiteX12" fmla="*/ 220095 w 826840"/>
                      <a:gd name="connsiteY12" fmla="*/ 231851 h 248338"/>
                      <a:gd name="connsiteX13" fmla="*/ 105824 w 826840"/>
                      <a:gd name="connsiteY13" fmla="*/ 239652 h 248338"/>
                      <a:gd name="connsiteX14" fmla="*/ 54646 w 826840"/>
                      <a:gd name="connsiteY14" fmla="*/ 231508 h 248338"/>
                      <a:gd name="connsiteX15" fmla="*/ 3725 w 826840"/>
                      <a:gd name="connsiteY15" fmla="*/ 215992 h 248338"/>
                      <a:gd name="connsiteX16" fmla="*/ 1925 w 826840"/>
                      <a:gd name="connsiteY16" fmla="*/ 222336 h 248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26840" h="248338">
                        <a:moveTo>
                          <a:pt x="1925" y="222336"/>
                        </a:moveTo>
                        <a:cubicBezTo>
                          <a:pt x="30643" y="231680"/>
                          <a:pt x="58503" y="243081"/>
                          <a:pt x="91250" y="246167"/>
                        </a:cubicBezTo>
                        <a:cubicBezTo>
                          <a:pt x="128884" y="249682"/>
                          <a:pt x="150229" y="249253"/>
                          <a:pt x="196864" y="242481"/>
                        </a:cubicBezTo>
                        <a:cubicBezTo>
                          <a:pt x="232182" y="237423"/>
                          <a:pt x="267073" y="236052"/>
                          <a:pt x="301877" y="227479"/>
                        </a:cubicBezTo>
                        <a:cubicBezTo>
                          <a:pt x="342853" y="217450"/>
                          <a:pt x="384001" y="208105"/>
                          <a:pt x="424806" y="197476"/>
                        </a:cubicBezTo>
                        <a:cubicBezTo>
                          <a:pt x="505988" y="176387"/>
                          <a:pt x="579797" y="143469"/>
                          <a:pt x="655150" y="107293"/>
                        </a:cubicBezTo>
                        <a:cubicBezTo>
                          <a:pt x="687382" y="91777"/>
                          <a:pt x="717729" y="75746"/>
                          <a:pt x="748075" y="56715"/>
                        </a:cubicBezTo>
                        <a:cubicBezTo>
                          <a:pt x="773364" y="40856"/>
                          <a:pt x="799939" y="26712"/>
                          <a:pt x="824371" y="9309"/>
                        </a:cubicBezTo>
                        <a:cubicBezTo>
                          <a:pt x="829257" y="5795"/>
                          <a:pt x="826342" y="-635"/>
                          <a:pt x="820427" y="51"/>
                        </a:cubicBezTo>
                        <a:cubicBezTo>
                          <a:pt x="818027" y="394"/>
                          <a:pt x="808340" y="8966"/>
                          <a:pt x="767964" y="34255"/>
                        </a:cubicBezTo>
                        <a:cubicBezTo>
                          <a:pt x="740274" y="51572"/>
                          <a:pt x="713100" y="69574"/>
                          <a:pt x="683439" y="83547"/>
                        </a:cubicBezTo>
                        <a:cubicBezTo>
                          <a:pt x="607744" y="119209"/>
                          <a:pt x="534449" y="156414"/>
                          <a:pt x="453867" y="180073"/>
                        </a:cubicBezTo>
                        <a:cubicBezTo>
                          <a:pt x="378258" y="202276"/>
                          <a:pt x="298791" y="224736"/>
                          <a:pt x="220095" y="231851"/>
                        </a:cubicBezTo>
                        <a:cubicBezTo>
                          <a:pt x="182376" y="235280"/>
                          <a:pt x="141228" y="241367"/>
                          <a:pt x="105824" y="239652"/>
                        </a:cubicBezTo>
                        <a:cubicBezTo>
                          <a:pt x="85764" y="238709"/>
                          <a:pt x="72134" y="236566"/>
                          <a:pt x="54646" y="231508"/>
                        </a:cubicBezTo>
                        <a:cubicBezTo>
                          <a:pt x="38615" y="226879"/>
                          <a:pt x="19842" y="220364"/>
                          <a:pt x="3725" y="215992"/>
                        </a:cubicBezTo>
                        <a:cubicBezTo>
                          <a:pt x="125" y="215135"/>
                          <a:pt x="-1590" y="221222"/>
                          <a:pt x="1925" y="222336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3" name="图形 2">
                <a:extLst>
                  <a:ext uri="{FF2B5EF4-FFF2-40B4-BE49-F238E27FC236}">
                    <a16:creationId xmlns:a16="http://schemas.microsoft.com/office/drawing/2014/main" id="{F3C02081-BE65-BB66-FD65-CAC06038229A}"/>
                  </a:ext>
                </a:extLst>
              </p:cNvPr>
              <p:cNvGrpSpPr/>
              <p:nvPr/>
            </p:nvGrpSpPr>
            <p:grpSpPr>
              <a:xfrm>
                <a:off x="5900908" y="5641194"/>
                <a:ext cx="554081" cy="380278"/>
                <a:chOff x="5900908" y="5641194"/>
                <a:chExt cx="554081" cy="380278"/>
              </a:xfrm>
            </p:grpSpPr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id="{56A964A2-14D4-540B-A18A-5EBA97E7FF44}"/>
                    </a:ext>
                  </a:extLst>
                </p:cNvPr>
                <p:cNvSpPr/>
                <p:nvPr/>
              </p:nvSpPr>
              <p:spPr>
                <a:xfrm>
                  <a:off x="5955033" y="5641194"/>
                  <a:ext cx="499956" cy="380278"/>
                </a:xfrm>
                <a:custGeom>
                  <a:avLst/>
                  <a:gdLst>
                    <a:gd name="connsiteX0" fmla="*/ 50268 w 499956"/>
                    <a:gd name="connsiteY0" fmla="*/ 229853 h 380278"/>
                    <a:gd name="connsiteX1" fmla="*/ 112419 w 499956"/>
                    <a:gd name="connsiteY1" fmla="*/ 263372 h 380278"/>
                    <a:gd name="connsiteX2" fmla="*/ 118420 w 499956"/>
                    <a:gd name="connsiteY2" fmla="*/ 261143 h 380278"/>
                    <a:gd name="connsiteX3" fmla="*/ 140109 w 499956"/>
                    <a:gd name="connsiteY3" fmla="*/ 197192 h 380278"/>
                    <a:gd name="connsiteX4" fmla="*/ 139508 w 499956"/>
                    <a:gd name="connsiteY4" fmla="*/ 250598 h 380278"/>
                    <a:gd name="connsiteX5" fmla="*/ 157853 w 499956"/>
                    <a:gd name="connsiteY5" fmla="*/ 287803 h 380278"/>
                    <a:gd name="connsiteX6" fmla="*/ 217604 w 499956"/>
                    <a:gd name="connsiteY6" fmla="*/ 315321 h 380278"/>
                    <a:gd name="connsiteX7" fmla="*/ 302300 w 499956"/>
                    <a:gd name="connsiteY7" fmla="*/ 354497 h 380278"/>
                    <a:gd name="connsiteX8" fmla="*/ 308472 w 499956"/>
                    <a:gd name="connsiteY8" fmla="*/ 351240 h 380278"/>
                    <a:gd name="connsiteX9" fmla="*/ 317216 w 499956"/>
                    <a:gd name="connsiteY9" fmla="*/ 306749 h 380278"/>
                    <a:gd name="connsiteX10" fmla="*/ 319273 w 499956"/>
                    <a:gd name="connsiteY10" fmla="*/ 298519 h 380278"/>
                    <a:gd name="connsiteX11" fmla="*/ 341391 w 499956"/>
                    <a:gd name="connsiteY11" fmla="*/ 357498 h 380278"/>
                    <a:gd name="connsiteX12" fmla="*/ 409713 w 499956"/>
                    <a:gd name="connsiteY12" fmla="*/ 367185 h 380278"/>
                    <a:gd name="connsiteX13" fmla="*/ 495010 w 499956"/>
                    <a:gd name="connsiteY13" fmla="*/ 380215 h 380278"/>
                    <a:gd name="connsiteX14" fmla="*/ 496382 w 499956"/>
                    <a:gd name="connsiteY14" fmla="*/ 380215 h 380278"/>
                    <a:gd name="connsiteX15" fmla="*/ 499553 w 499956"/>
                    <a:gd name="connsiteY15" fmla="*/ 376014 h 380278"/>
                    <a:gd name="connsiteX16" fmla="*/ 455319 w 499956"/>
                    <a:gd name="connsiteY16" fmla="*/ 215880 h 380278"/>
                    <a:gd name="connsiteX17" fmla="*/ 430116 w 499956"/>
                    <a:gd name="connsiteY17" fmla="*/ 211251 h 380278"/>
                    <a:gd name="connsiteX18" fmla="*/ 369423 w 499956"/>
                    <a:gd name="connsiteY18" fmla="*/ 222052 h 380278"/>
                    <a:gd name="connsiteX19" fmla="*/ 429173 w 499956"/>
                    <a:gd name="connsiteY19" fmla="*/ 189562 h 380278"/>
                    <a:gd name="connsiteX20" fmla="*/ 431316 w 499956"/>
                    <a:gd name="connsiteY20" fmla="*/ 182876 h 380278"/>
                    <a:gd name="connsiteX21" fmla="*/ 361022 w 499956"/>
                    <a:gd name="connsiteY21" fmla="*/ 107781 h 380278"/>
                    <a:gd name="connsiteX22" fmla="*/ 281297 w 499956"/>
                    <a:gd name="connsiteY22" fmla="*/ 56603 h 380278"/>
                    <a:gd name="connsiteX23" fmla="*/ 241950 w 499956"/>
                    <a:gd name="connsiteY23" fmla="*/ 54374 h 380278"/>
                    <a:gd name="connsiteX24" fmla="*/ 194286 w 499956"/>
                    <a:gd name="connsiteY24" fmla="*/ 105209 h 380278"/>
                    <a:gd name="connsiteX25" fmla="*/ 201916 w 499956"/>
                    <a:gd name="connsiteY25" fmla="*/ 84035 h 380278"/>
                    <a:gd name="connsiteX26" fmla="*/ 223261 w 499956"/>
                    <a:gd name="connsiteY26" fmla="*/ 35257 h 380278"/>
                    <a:gd name="connsiteX27" fmla="*/ 219833 w 499956"/>
                    <a:gd name="connsiteY27" fmla="*/ 28742 h 380278"/>
                    <a:gd name="connsiteX28" fmla="*/ 144994 w 499956"/>
                    <a:gd name="connsiteY28" fmla="*/ 6025 h 380278"/>
                    <a:gd name="connsiteX29" fmla="*/ 100846 w 499956"/>
                    <a:gd name="connsiteY29" fmla="*/ 3539 h 380278"/>
                    <a:gd name="connsiteX30" fmla="*/ 51640 w 499956"/>
                    <a:gd name="connsiteY30" fmla="*/ 47259 h 380278"/>
                    <a:gd name="connsiteX31" fmla="*/ 977 w 499956"/>
                    <a:gd name="connsiteY31" fmla="*/ 101180 h 380278"/>
                    <a:gd name="connsiteX32" fmla="*/ 205 w 499956"/>
                    <a:gd name="connsiteY32" fmla="*/ 102894 h 380278"/>
                    <a:gd name="connsiteX33" fmla="*/ 34 w 499956"/>
                    <a:gd name="connsiteY33" fmla="*/ 104695 h 380278"/>
                    <a:gd name="connsiteX34" fmla="*/ 10578 w 499956"/>
                    <a:gd name="connsiteY34" fmla="*/ 158616 h 380278"/>
                    <a:gd name="connsiteX35" fmla="*/ 21979 w 499956"/>
                    <a:gd name="connsiteY35" fmla="*/ 206365 h 380278"/>
                    <a:gd name="connsiteX36" fmla="*/ 50268 w 499956"/>
                    <a:gd name="connsiteY36" fmla="*/ 229853 h 38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99956" h="380278">
                      <a:moveTo>
                        <a:pt x="50268" y="229853"/>
                      </a:moveTo>
                      <a:cubicBezTo>
                        <a:pt x="71700" y="239369"/>
                        <a:pt x="93645" y="249055"/>
                        <a:pt x="112419" y="263372"/>
                      </a:cubicBezTo>
                      <a:cubicBezTo>
                        <a:pt x="114476" y="264915"/>
                        <a:pt x="117820" y="263543"/>
                        <a:pt x="118420" y="261143"/>
                      </a:cubicBezTo>
                      <a:cubicBezTo>
                        <a:pt x="123992" y="239197"/>
                        <a:pt x="131364" y="217937"/>
                        <a:pt x="140109" y="197192"/>
                      </a:cubicBezTo>
                      <a:cubicBezTo>
                        <a:pt x="139508" y="215023"/>
                        <a:pt x="138822" y="232853"/>
                        <a:pt x="139508" y="250598"/>
                      </a:cubicBezTo>
                      <a:cubicBezTo>
                        <a:pt x="140109" y="266544"/>
                        <a:pt x="145166" y="278288"/>
                        <a:pt x="157853" y="287803"/>
                      </a:cubicBezTo>
                      <a:cubicBezTo>
                        <a:pt x="174570" y="300319"/>
                        <a:pt x="198401" y="307520"/>
                        <a:pt x="217604" y="315321"/>
                      </a:cubicBezTo>
                      <a:cubicBezTo>
                        <a:pt x="246579" y="327151"/>
                        <a:pt x="275811" y="337524"/>
                        <a:pt x="302300" y="354497"/>
                      </a:cubicBezTo>
                      <a:cubicBezTo>
                        <a:pt x="304700" y="356041"/>
                        <a:pt x="308472" y="354326"/>
                        <a:pt x="308472" y="351240"/>
                      </a:cubicBezTo>
                      <a:cubicBezTo>
                        <a:pt x="308215" y="335552"/>
                        <a:pt x="312930" y="321579"/>
                        <a:pt x="317216" y="306749"/>
                      </a:cubicBezTo>
                      <a:cubicBezTo>
                        <a:pt x="317988" y="304006"/>
                        <a:pt x="318673" y="301262"/>
                        <a:pt x="319273" y="298519"/>
                      </a:cubicBezTo>
                      <a:cubicBezTo>
                        <a:pt x="319188" y="323894"/>
                        <a:pt x="323303" y="351497"/>
                        <a:pt x="341391" y="357498"/>
                      </a:cubicBezTo>
                      <a:cubicBezTo>
                        <a:pt x="362908" y="364527"/>
                        <a:pt x="387425" y="363241"/>
                        <a:pt x="409713" y="367185"/>
                      </a:cubicBezTo>
                      <a:cubicBezTo>
                        <a:pt x="437917" y="372156"/>
                        <a:pt x="466978" y="374385"/>
                        <a:pt x="495010" y="380215"/>
                      </a:cubicBezTo>
                      <a:cubicBezTo>
                        <a:pt x="495524" y="380300"/>
                        <a:pt x="495953" y="380300"/>
                        <a:pt x="496382" y="380215"/>
                      </a:cubicBezTo>
                      <a:cubicBezTo>
                        <a:pt x="498525" y="380558"/>
                        <a:pt x="500925" y="378501"/>
                        <a:pt x="499553" y="376014"/>
                      </a:cubicBezTo>
                      <a:cubicBezTo>
                        <a:pt x="473150" y="326894"/>
                        <a:pt x="471093" y="268344"/>
                        <a:pt x="455319" y="215880"/>
                      </a:cubicBezTo>
                      <a:cubicBezTo>
                        <a:pt x="452319" y="205764"/>
                        <a:pt x="437403" y="210051"/>
                        <a:pt x="430116" y="211251"/>
                      </a:cubicBezTo>
                      <a:cubicBezTo>
                        <a:pt x="409456" y="214594"/>
                        <a:pt x="388968" y="215451"/>
                        <a:pt x="369423" y="222052"/>
                      </a:cubicBezTo>
                      <a:cubicBezTo>
                        <a:pt x="384082" y="204907"/>
                        <a:pt x="408342" y="191705"/>
                        <a:pt x="429173" y="189562"/>
                      </a:cubicBezTo>
                      <a:cubicBezTo>
                        <a:pt x="432345" y="189220"/>
                        <a:pt x="433117" y="185019"/>
                        <a:pt x="431316" y="182876"/>
                      </a:cubicBezTo>
                      <a:cubicBezTo>
                        <a:pt x="408770" y="156901"/>
                        <a:pt x="387253" y="130241"/>
                        <a:pt x="361022" y="107781"/>
                      </a:cubicBezTo>
                      <a:cubicBezTo>
                        <a:pt x="337104" y="87378"/>
                        <a:pt x="308901" y="71434"/>
                        <a:pt x="281297" y="56603"/>
                      </a:cubicBezTo>
                      <a:cubicBezTo>
                        <a:pt x="266981" y="48888"/>
                        <a:pt x="256609" y="42458"/>
                        <a:pt x="241950" y="54374"/>
                      </a:cubicBezTo>
                      <a:cubicBezTo>
                        <a:pt x="224805" y="68348"/>
                        <a:pt x="207745" y="86178"/>
                        <a:pt x="194286" y="105209"/>
                      </a:cubicBezTo>
                      <a:cubicBezTo>
                        <a:pt x="196687" y="98094"/>
                        <a:pt x="199430" y="91150"/>
                        <a:pt x="201916" y="84035"/>
                      </a:cubicBezTo>
                      <a:cubicBezTo>
                        <a:pt x="208003" y="66976"/>
                        <a:pt x="213232" y="50517"/>
                        <a:pt x="223261" y="35257"/>
                      </a:cubicBezTo>
                      <a:cubicBezTo>
                        <a:pt x="225062" y="32514"/>
                        <a:pt x="223004" y="29000"/>
                        <a:pt x="219833" y="28742"/>
                      </a:cubicBezTo>
                      <a:cubicBezTo>
                        <a:pt x="194286" y="26856"/>
                        <a:pt x="169426" y="12969"/>
                        <a:pt x="144994" y="6025"/>
                      </a:cubicBezTo>
                      <a:cubicBezTo>
                        <a:pt x="129821" y="1653"/>
                        <a:pt x="115762" y="-3662"/>
                        <a:pt x="100846" y="3539"/>
                      </a:cubicBezTo>
                      <a:cubicBezTo>
                        <a:pt x="81815" y="12797"/>
                        <a:pt x="66556" y="32943"/>
                        <a:pt x="51640" y="47259"/>
                      </a:cubicBezTo>
                      <a:cubicBezTo>
                        <a:pt x="33809" y="64404"/>
                        <a:pt x="16407" y="81892"/>
                        <a:pt x="977" y="101180"/>
                      </a:cubicBezTo>
                      <a:cubicBezTo>
                        <a:pt x="548" y="101780"/>
                        <a:pt x="291" y="102294"/>
                        <a:pt x="205" y="102894"/>
                      </a:cubicBezTo>
                      <a:cubicBezTo>
                        <a:pt x="34" y="103409"/>
                        <a:pt x="-52" y="104095"/>
                        <a:pt x="34" y="104695"/>
                      </a:cubicBezTo>
                      <a:cubicBezTo>
                        <a:pt x="2005" y="122869"/>
                        <a:pt x="6806" y="140785"/>
                        <a:pt x="10578" y="158616"/>
                      </a:cubicBezTo>
                      <a:cubicBezTo>
                        <a:pt x="13921" y="174732"/>
                        <a:pt x="15893" y="190934"/>
                        <a:pt x="21979" y="206365"/>
                      </a:cubicBezTo>
                      <a:cubicBezTo>
                        <a:pt x="26437" y="218623"/>
                        <a:pt x="39124" y="224881"/>
                        <a:pt x="50268" y="22985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" name="任意多边形: 形状 114">
                  <a:extLst>
                    <a:ext uri="{FF2B5EF4-FFF2-40B4-BE49-F238E27FC236}">
                      <a16:creationId xmlns:a16="http://schemas.microsoft.com/office/drawing/2014/main" id="{F7A4BF2B-1143-ECBA-2B20-9C0BA4DD9D9A}"/>
                    </a:ext>
                  </a:extLst>
                </p:cNvPr>
                <p:cNvSpPr/>
                <p:nvPr/>
              </p:nvSpPr>
              <p:spPr>
                <a:xfrm>
                  <a:off x="6344603" y="5926253"/>
                  <a:ext cx="14145" cy="41381"/>
                </a:xfrm>
                <a:custGeom>
                  <a:avLst/>
                  <a:gdLst>
                    <a:gd name="connsiteX0" fmla="*/ 14144 w 14145"/>
                    <a:gd name="connsiteY0" fmla="*/ 39264 h 41381"/>
                    <a:gd name="connsiteX1" fmla="*/ 6428 w 14145"/>
                    <a:gd name="connsiteY1" fmla="*/ 2402 h 41381"/>
                    <a:gd name="connsiteX2" fmla="*/ 85 w 14145"/>
                    <a:gd name="connsiteY2" fmla="*/ 3774 h 41381"/>
                    <a:gd name="connsiteX3" fmla="*/ 9857 w 14145"/>
                    <a:gd name="connsiteY3" fmla="*/ 40207 h 41381"/>
                    <a:gd name="connsiteX4" fmla="*/ 14144 w 14145"/>
                    <a:gd name="connsiteY4" fmla="*/ 39264 h 41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45" h="41381">
                      <a:moveTo>
                        <a:pt x="14144" y="39264"/>
                      </a:moveTo>
                      <a:cubicBezTo>
                        <a:pt x="13543" y="27091"/>
                        <a:pt x="10372" y="13975"/>
                        <a:pt x="6428" y="2402"/>
                      </a:cubicBezTo>
                      <a:cubicBezTo>
                        <a:pt x="5142" y="-1455"/>
                        <a:pt x="-773" y="-427"/>
                        <a:pt x="85" y="3774"/>
                      </a:cubicBezTo>
                      <a:cubicBezTo>
                        <a:pt x="2828" y="15861"/>
                        <a:pt x="5571" y="28548"/>
                        <a:pt x="9857" y="40207"/>
                      </a:cubicBezTo>
                      <a:cubicBezTo>
                        <a:pt x="10629" y="42264"/>
                        <a:pt x="14229" y="41407"/>
                        <a:pt x="14144" y="3926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" name="任意多边形: 形状 115">
                  <a:extLst>
                    <a:ext uri="{FF2B5EF4-FFF2-40B4-BE49-F238E27FC236}">
                      <a16:creationId xmlns:a16="http://schemas.microsoft.com/office/drawing/2014/main" id="{5AA22A80-8CF1-7D69-703B-CCB0DFC483F4}"/>
                    </a:ext>
                  </a:extLst>
                </p:cNvPr>
                <p:cNvSpPr/>
                <p:nvPr/>
              </p:nvSpPr>
              <p:spPr>
                <a:xfrm>
                  <a:off x="6327970" y="5913100"/>
                  <a:ext cx="10378" cy="45431"/>
                </a:xfrm>
                <a:custGeom>
                  <a:avLst/>
                  <a:gdLst>
                    <a:gd name="connsiteX0" fmla="*/ 10374 w 10378"/>
                    <a:gd name="connsiteY0" fmla="*/ 43158 h 45431"/>
                    <a:gd name="connsiteX1" fmla="*/ 6688 w 10378"/>
                    <a:gd name="connsiteY1" fmla="*/ 3382 h 45431"/>
                    <a:gd name="connsiteX2" fmla="*/ 1 w 10378"/>
                    <a:gd name="connsiteY2" fmla="*/ 3125 h 45431"/>
                    <a:gd name="connsiteX3" fmla="*/ 5487 w 10378"/>
                    <a:gd name="connsiteY3" fmla="*/ 43587 h 45431"/>
                    <a:gd name="connsiteX4" fmla="*/ 10374 w 10378"/>
                    <a:gd name="connsiteY4" fmla="*/ 43158 h 4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78" h="45431">
                      <a:moveTo>
                        <a:pt x="10374" y="43158"/>
                      </a:moveTo>
                      <a:cubicBezTo>
                        <a:pt x="9602" y="29871"/>
                        <a:pt x="7545" y="16669"/>
                        <a:pt x="6688" y="3382"/>
                      </a:cubicBezTo>
                      <a:cubicBezTo>
                        <a:pt x="6430" y="-819"/>
                        <a:pt x="-85" y="-1333"/>
                        <a:pt x="1" y="3125"/>
                      </a:cubicBezTo>
                      <a:cubicBezTo>
                        <a:pt x="172" y="16412"/>
                        <a:pt x="1630" y="30814"/>
                        <a:pt x="5487" y="43587"/>
                      </a:cubicBezTo>
                      <a:cubicBezTo>
                        <a:pt x="6259" y="46073"/>
                        <a:pt x="10545" y="46158"/>
                        <a:pt x="10374" y="4315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71CC828D-11CB-2307-F855-EBA58864FEF8}"/>
                    </a:ext>
                  </a:extLst>
                </p:cNvPr>
                <p:cNvSpPr/>
                <p:nvPr/>
              </p:nvSpPr>
              <p:spPr>
                <a:xfrm>
                  <a:off x="6191226" y="5831008"/>
                  <a:ext cx="37609" cy="88410"/>
                </a:xfrm>
                <a:custGeom>
                  <a:avLst/>
                  <a:gdLst>
                    <a:gd name="connsiteX0" fmla="*/ 37475 w 37609"/>
                    <a:gd name="connsiteY0" fmla="*/ 85474 h 88410"/>
                    <a:gd name="connsiteX1" fmla="*/ 7043 w 37609"/>
                    <a:gd name="connsiteY1" fmla="*/ 2749 h 88410"/>
                    <a:gd name="connsiteX2" fmla="*/ 13 w 37609"/>
                    <a:gd name="connsiteY2" fmla="*/ 4207 h 88410"/>
                    <a:gd name="connsiteX3" fmla="*/ 32760 w 37609"/>
                    <a:gd name="connsiteY3" fmla="*/ 87102 h 88410"/>
                    <a:gd name="connsiteX4" fmla="*/ 37475 w 37609"/>
                    <a:gd name="connsiteY4" fmla="*/ 85474 h 8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09" h="88410">
                      <a:moveTo>
                        <a:pt x="37475" y="85474"/>
                      </a:moveTo>
                      <a:cubicBezTo>
                        <a:pt x="28560" y="57013"/>
                        <a:pt x="13215" y="32324"/>
                        <a:pt x="7043" y="2749"/>
                      </a:cubicBezTo>
                      <a:cubicBezTo>
                        <a:pt x="6100" y="-1880"/>
                        <a:pt x="-329" y="-166"/>
                        <a:pt x="13" y="4207"/>
                      </a:cubicBezTo>
                      <a:cubicBezTo>
                        <a:pt x="2414" y="32753"/>
                        <a:pt x="18016" y="63014"/>
                        <a:pt x="32760" y="87102"/>
                      </a:cubicBezTo>
                      <a:cubicBezTo>
                        <a:pt x="34132" y="89503"/>
                        <a:pt x="38418" y="88389"/>
                        <a:pt x="37475" y="8547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C2CE966D-9CD4-ED5A-F8D3-59299A67E0E7}"/>
                    </a:ext>
                  </a:extLst>
                </p:cNvPr>
                <p:cNvSpPr/>
                <p:nvPr/>
              </p:nvSpPr>
              <p:spPr>
                <a:xfrm>
                  <a:off x="6166677" y="5818555"/>
                  <a:ext cx="21089" cy="60074"/>
                </a:xfrm>
                <a:custGeom>
                  <a:avLst/>
                  <a:gdLst>
                    <a:gd name="connsiteX0" fmla="*/ 20962 w 21089"/>
                    <a:gd name="connsiteY0" fmla="*/ 57551 h 60074"/>
                    <a:gd name="connsiteX1" fmla="*/ 12904 w 21089"/>
                    <a:gd name="connsiteY1" fmla="*/ 30719 h 60074"/>
                    <a:gd name="connsiteX2" fmla="*/ 6389 w 21089"/>
                    <a:gd name="connsiteY2" fmla="*/ 2429 h 60074"/>
                    <a:gd name="connsiteX3" fmla="*/ 45 w 21089"/>
                    <a:gd name="connsiteY3" fmla="*/ 3801 h 60074"/>
                    <a:gd name="connsiteX4" fmla="*/ 16847 w 21089"/>
                    <a:gd name="connsiteY4" fmla="*/ 59094 h 60074"/>
                    <a:gd name="connsiteX5" fmla="*/ 20962 w 21089"/>
                    <a:gd name="connsiteY5" fmla="*/ 57551 h 60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089" h="60074">
                      <a:moveTo>
                        <a:pt x="20962" y="57551"/>
                      </a:moveTo>
                      <a:cubicBezTo>
                        <a:pt x="18133" y="48635"/>
                        <a:pt x="15133" y="39805"/>
                        <a:pt x="12904" y="30719"/>
                      </a:cubicBezTo>
                      <a:cubicBezTo>
                        <a:pt x="10675" y="21374"/>
                        <a:pt x="9560" y="11516"/>
                        <a:pt x="6389" y="2429"/>
                      </a:cubicBezTo>
                      <a:cubicBezTo>
                        <a:pt x="5017" y="-1428"/>
                        <a:pt x="-555" y="-485"/>
                        <a:pt x="45" y="3801"/>
                      </a:cubicBezTo>
                      <a:cubicBezTo>
                        <a:pt x="2446" y="21460"/>
                        <a:pt x="6903" y="43920"/>
                        <a:pt x="16847" y="59094"/>
                      </a:cubicBezTo>
                      <a:cubicBezTo>
                        <a:pt x="18133" y="60893"/>
                        <a:pt x="21819" y="60122"/>
                        <a:pt x="20962" y="5755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08F582EA-4C79-9122-EA4F-066A0FD0F1A7}"/>
                    </a:ext>
                  </a:extLst>
                </p:cNvPr>
                <p:cNvSpPr/>
                <p:nvPr/>
              </p:nvSpPr>
              <p:spPr>
                <a:xfrm>
                  <a:off x="6136581" y="5805179"/>
                  <a:ext cx="17562" cy="54241"/>
                </a:xfrm>
                <a:custGeom>
                  <a:avLst/>
                  <a:gdLst>
                    <a:gd name="connsiteX0" fmla="*/ 17540 w 17562"/>
                    <a:gd name="connsiteY0" fmla="*/ 51295 h 54241"/>
                    <a:gd name="connsiteX1" fmla="*/ 11710 w 17562"/>
                    <a:gd name="connsiteY1" fmla="*/ 28578 h 54241"/>
                    <a:gd name="connsiteX2" fmla="*/ 6138 w 17562"/>
                    <a:gd name="connsiteY2" fmla="*/ 2261 h 54241"/>
                    <a:gd name="connsiteX3" fmla="*/ 223 w 17562"/>
                    <a:gd name="connsiteY3" fmla="*/ 2775 h 54241"/>
                    <a:gd name="connsiteX4" fmla="*/ 4081 w 17562"/>
                    <a:gd name="connsiteY4" fmla="*/ 27121 h 54241"/>
                    <a:gd name="connsiteX5" fmla="*/ 12996 w 17562"/>
                    <a:gd name="connsiteY5" fmla="*/ 52924 h 54241"/>
                    <a:gd name="connsiteX6" fmla="*/ 17540 w 17562"/>
                    <a:gd name="connsiteY6" fmla="*/ 51295 h 54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62" h="54241">
                      <a:moveTo>
                        <a:pt x="17540" y="51295"/>
                      </a:moveTo>
                      <a:cubicBezTo>
                        <a:pt x="16425" y="43580"/>
                        <a:pt x="13768" y="36036"/>
                        <a:pt x="11710" y="28578"/>
                      </a:cubicBezTo>
                      <a:cubicBezTo>
                        <a:pt x="9310" y="20006"/>
                        <a:pt x="8796" y="10747"/>
                        <a:pt x="6138" y="2261"/>
                      </a:cubicBezTo>
                      <a:cubicBezTo>
                        <a:pt x="5109" y="-997"/>
                        <a:pt x="737" y="-654"/>
                        <a:pt x="223" y="2775"/>
                      </a:cubicBezTo>
                      <a:cubicBezTo>
                        <a:pt x="-806" y="10833"/>
                        <a:pt x="1938" y="19491"/>
                        <a:pt x="4081" y="27121"/>
                      </a:cubicBezTo>
                      <a:cubicBezTo>
                        <a:pt x="6395" y="35779"/>
                        <a:pt x="9052" y="44866"/>
                        <a:pt x="12996" y="52924"/>
                      </a:cubicBezTo>
                      <a:cubicBezTo>
                        <a:pt x="14196" y="55496"/>
                        <a:pt x="17882" y="53953"/>
                        <a:pt x="17540" y="5129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DC5767C5-67D2-20E4-DCB5-D18314A55DC8}"/>
                    </a:ext>
                  </a:extLst>
                </p:cNvPr>
                <p:cNvSpPr/>
                <p:nvPr/>
              </p:nvSpPr>
              <p:spPr>
                <a:xfrm>
                  <a:off x="6020489" y="5764909"/>
                  <a:ext cx="32422" cy="54148"/>
                </a:xfrm>
                <a:custGeom>
                  <a:avLst/>
                  <a:gdLst>
                    <a:gd name="connsiteX0" fmla="*/ 28104 w 32422"/>
                    <a:gd name="connsiteY0" fmla="*/ 53503 h 54148"/>
                    <a:gd name="connsiteX1" fmla="*/ 32048 w 32422"/>
                    <a:gd name="connsiteY1" fmla="*/ 50760 h 54148"/>
                    <a:gd name="connsiteX2" fmla="*/ 17389 w 32422"/>
                    <a:gd name="connsiteY2" fmla="*/ 26928 h 54148"/>
                    <a:gd name="connsiteX3" fmla="*/ 5387 w 32422"/>
                    <a:gd name="connsiteY3" fmla="*/ 1468 h 54148"/>
                    <a:gd name="connsiteX4" fmla="*/ 72 w 32422"/>
                    <a:gd name="connsiteY4" fmla="*/ 3354 h 54148"/>
                    <a:gd name="connsiteX5" fmla="*/ 28104 w 32422"/>
                    <a:gd name="connsiteY5" fmla="*/ 53503 h 5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422" h="54148">
                      <a:moveTo>
                        <a:pt x="28104" y="53503"/>
                      </a:moveTo>
                      <a:cubicBezTo>
                        <a:pt x="29990" y="55217"/>
                        <a:pt x="33591" y="53246"/>
                        <a:pt x="32048" y="50760"/>
                      </a:cubicBezTo>
                      <a:cubicBezTo>
                        <a:pt x="27161" y="42787"/>
                        <a:pt x="21761" y="35243"/>
                        <a:pt x="17389" y="26928"/>
                      </a:cubicBezTo>
                      <a:cubicBezTo>
                        <a:pt x="12931" y="18613"/>
                        <a:pt x="10102" y="9526"/>
                        <a:pt x="5387" y="1468"/>
                      </a:cubicBezTo>
                      <a:cubicBezTo>
                        <a:pt x="3759" y="-1275"/>
                        <a:pt x="-614" y="96"/>
                        <a:pt x="72" y="3354"/>
                      </a:cubicBezTo>
                      <a:cubicBezTo>
                        <a:pt x="3587" y="20756"/>
                        <a:pt x="15074" y="41416"/>
                        <a:pt x="28104" y="5350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CC377E20-D98C-80EC-D08B-EC10B68A193D}"/>
                    </a:ext>
                  </a:extLst>
                </p:cNvPr>
                <p:cNvSpPr/>
                <p:nvPr/>
              </p:nvSpPr>
              <p:spPr>
                <a:xfrm>
                  <a:off x="5996401" y="5756921"/>
                  <a:ext cx="25860" cy="41947"/>
                </a:xfrm>
                <a:custGeom>
                  <a:avLst/>
                  <a:gdLst>
                    <a:gd name="connsiteX0" fmla="*/ 22017 w 25860"/>
                    <a:gd name="connsiteY0" fmla="*/ 41346 h 41947"/>
                    <a:gd name="connsiteX1" fmla="*/ 25531 w 25860"/>
                    <a:gd name="connsiteY1" fmla="*/ 38945 h 41947"/>
                    <a:gd name="connsiteX2" fmla="*/ 15159 w 25860"/>
                    <a:gd name="connsiteY2" fmla="*/ 22229 h 41947"/>
                    <a:gd name="connsiteX3" fmla="*/ 5386 w 25860"/>
                    <a:gd name="connsiteY3" fmla="*/ 1483 h 41947"/>
                    <a:gd name="connsiteX4" fmla="*/ 71 w 25860"/>
                    <a:gd name="connsiteY4" fmla="*/ 3370 h 41947"/>
                    <a:gd name="connsiteX5" fmla="*/ 22017 w 25860"/>
                    <a:gd name="connsiteY5" fmla="*/ 41346 h 41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860" h="41947">
                      <a:moveTo>
                        <a:pt x="22017" y="41346"/>
                      </a:moveTo>
                      <a:cubicBezTo>
                        <a:pt x="23646" y="42975"/>
                        <a:pt x="26903" y="41003"/>
                        <a:pt x="25531" y="38945"/>
                      </a:cubicBezTo>
                      <a:cubicBezTo>
                        <a:pt x="21931" y="33459"/>
                        <a:pt x="18331" y="27973"/>
                        <a:pt x="15159" y="22229"/>
                      </a:cubicBezTo>
                      <a:cubicBezTo>
                        <a:pt x="11387" y="15542"/>
                        <a:pt x="8986" y="8170"/>
                        <a:pt x="5386" y="1483"/>
                      </a:cubicBezTo>
                      <a:cubicBezTo>
                        <a:pt x="3843" y="-1345"/>
                        <a:pt x="-615" y="198"/>
                        <a:pt x="71" y="3370"/>
                      </a:cubicBezTo>
                      <a:cubicBezTo>
                        <a:pt x="2986" y="17171"/>
                        <a:pt x="12330" y="31401"/>
                        <a:pt x="22017" y="4134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0D699E48-321E-D40F-31A9-FED05EC87BCF}"/>
                    </a:ext>
                  </a:extLst>
                </p:cNvPr>
                <p:cNvSpPr/>
                <p:nvPr/>
              </p:nvSpPr>
              <p:spPr>
                <a:xfrm>
                  <a:off x="6346836" y="5923496"/>
                  <a:ext cx="32727" cy="9624"/>
                </a:xfrm>
                <a:custGeom>
                  <a:avLst/>
                  <a:gdLst>
                    <a:gd name="connsiteX0" fmla="*/ 14568 w 32727"/>
                    <a:gd name="connsiteY0" fmla="*/ 7473 h 9624"/>
                    <a:gd name="connsiteX1" fmla="*/ 30255 w 32727"/>
                    <a:gd name="connsiteY1" fmla="*/ 9616 h 9624"/>
                    <a:gd name="connsiteX2" fmla="*/ 32141 w 32727"/>
                    <a:gd name="connsiteY2" fmla="*/ 5588 h 9624"/>
                    <a:gd name="connsiteX3" fmla="*/ 17568 w 32727"/>
                    <a:gd name="connsiteY3" fmla="*/ 615 h 9624"/>
                    <a:gd name="connsiteX4" fmla="*/ 8481 w 32727"/>
                    <a:gd name="connsiteY4" fmla="*/ 101 h 9624"/>
                    <a:gd name="connsiteX5" fmla="*/ 1451 w 32727"/>
                    <a:gd name="connsiteY5" fmla="*/ 1044 h 9624"/>
                    <a:gd name="connsiteX6" fmla="*/ 1195 w 32727"/>
                    <a:gd name="connsiteY6" fmla="*/ 5759 h 9624"/>
                    <a:gd name="connsiteX7" fmla="*/ 14568 w 32727"/>
                    <a:gd name="connsiteY7" fmla="*/ 7473 h 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7" h="9624">
                      <a:moveTo>
                        <a:pt x="14568" y="7473"/>
                      </a:moveTo>
                      <a:cubicBezTo>
                        <a:pt x="19883" y="7731"/>
                        <a:pt x="24940" y="9102"/>
                        <a:pt x="30255" y="9616"/>
                      </a:cubicBezTo>
                      <a:cubicBezTo>
                        <a:pt x="32313" y="9788"/>
                        <a:pt x="33513" y="7045"/>
                        <a:pt x="32141" y="5588"/>
                      </a:cubicBezTo>
                      <a:cubicBezTo>
                        <a:pt x="28455" y="1816"/>
                        <a:pt x="22540" y="1215"/>
                        <a:pt x="17568" y="615"/>
                      </a:cubicBezTo>
                      <a:cubicBezTo>
                        <a:pt x="14568" y="273"/>
                        <a:pt x="11567" y="187"/>
                        <a:pt x="8481" y="101"/>
                      </a:cubicBezTo>
                      <a:cubicBezTo>
                        <a:pt x="5995" y="15"/>
                        <a:pt x="3595" y="-328"/>
                        <a:pt x="1451" y="1044"/>
                      </a:cubicBezTo>
                      <a:cubicBezTo>
                        <a:pt x="-349" y="2158"/>
                        <a:pt x="-520" y="4473"/>
                        <a:pt x="1195" y="5759"/>
                      </a:cubicBezTo>
                      <a:cubicBezTo>
                        <a:pt x="4537" y="8331"/>
                        <a:pt x="10452" y="7216"/>
                        <a:pt x="14568" y="747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A94DE833-5F10-55E3-B5B0-423FD74FDE90}"/>
                    </a:ext>
                  </a:extLst>
                </p:cNvPr>
                <p:cNvSpPr/>
                <p:nvPr/>
              </p:nvSpPr>
              <p:spPr>
                <a:xfrm>
                  <a:off x="6328473" y="5906371"/>
                  <a:ext cx="44855" cy="10149"/>
                </a:xfrm>
                <a:custGeom>
                  <a:avLst/>
                  <a:gdLst>
                    <a:gd name="connsiteX0" fmla="*/ 2841 w 44855"/>
                    <a:gd name="connsiteY0" fmla="*/ 10025 h 10149"/>
                    <a:gd name="connsiteX1" fmla="*/ 21100 w 44855"/>
                    <a:gd name="connsiteY1" fmla="*/ 8053 h 10149"/>
                    <a:gd name="connsiteX2" fmla="*/ 43217 w 44855"/>
                    <a:gd name="connsiteY2" fmla="*/ 4539 h 10149"/>
                    <a:gd name="connsiteX3" fmla="*/ 42874 w 44855"/>
                    <a:gd name="connsiteY3" fmla="*/ 338 h 10149"/>
                    <a:gd name="connsiteX4" fmla="*/ 22215 w 44855"/>
                    <a:gd name="connsiteY4" fmla="*/ 1024 h 10149"/>
                    <a:gd name="connsiteX5" fmla="*/ 1641 w 44855"/>
                    <a:gd name="connsiteY5" fmla="*/ 4367 h 10149"/>
                    <a:gd name="connsiteX6" fmla="*/ 2841 w 44855"/>
                    <a:gd name="connsiteY6" fmla="*/ 10025 h 1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855" h="10149">
                      <a:moveTo>
                        <a:pt x="2841" y="10025"/>
                      </a:moveTo>
                      <a:cubicBezTo>
                        <a:pt x="8842" y="10625"/>
                        <a:pt x="15185" y="8911"/>
                        <a:pt x="21100" y="8053"/>
                      </a:cubicBezTo>
                      <a:cubicBezTo>
                        <a:pt x="28473" y="7025"/>
                        <a:pt x="35931" y="6339"/>
                        <a:pt x="43217" y="4539"/>
                      </a:cubicBezTo>
                      <a:cubicBezTo>
                        <a:pt x="45618" y="3939"/>
                        <a:pt x="45275" y="595"/>
                        <a:pt x="42874" y="338"/>
                      </a:cubicBezTo>
                      <a:cubicBezTo>
                        <a:pt x="35931" y="-433"/>
                        <a:pt x="29073" y="253"/>
                        <a:pt x="22215" y="1024"/>
                      </a:cubicBezTo>
                      <a:cubicBezTo>
                        <a:pt x="15442" y="1796"/>
                        <a:pt x="7984" y="1881"/>
                        <a:pt x="1641" y="4367"/>
                      </a:cubicBezTo>
                      <a:cubicBezTo>
                        <a:pt x="-1360" y="5653"/>
                        <a:pt x="183" y="9768"/>
                        <a:pt x="2841" y="1002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31BC84E8-F9EE-BDE5-5038-46DE8BD97ACF}"/>
                    </a:ext>
                  </a:extLst>
                </p:cNvPr>
                <p:cNvSpPr/>
                <p:nvPr/>
              </p:nvSpPr>
              <p:spPr>
                <a:xfrm>
                  <a:off x="6227136" y="5837136"/>
                  <a:ext cx="48845" cy="14023"/>
                </a:xfrm>
                <a:custGeom>
                  <a:avLst/>
                  <a:gdLst>
                    <a:gd name="connsiteX0" fmla="*/ 4480 w 48845"/>
                    <a:gd name="connsiteY0" fmla="*/ 13938 h 14023"/>
                    <a:gd name="connsiteX1" fmla="*/ 25740 w 48845"/>
                    <a:gd name="connsiteY1" fmla="*/ 9737 h 14023"/>
                    <a:gd name="connsiteX2" fmla="*/ 47600 w 48845"/>
                    <a:gd name="connsiteY2" fmla="*/ 4937 h 14023"/>
                    <a:gd name="connsiteX3" fmla="*/ 47257 w 48845"/>
                    <a:gd name="connsiteY3" fmla="*/ 565 h 14023"/>
                    <a:gd name="connsiteX4" fmla="*/ 26854 w 48845"/>
                    <a:gd name="connsiteY4" fmla="*/ 1765 h 14023"/>
                    <a:gd name="connsiteX5" fmla="*/ 2851 w 48845"/>
                    <a:gd name="connsiteY5" fmla="*/ 6394 h 14023"/>
                    <a:gd name="connsiteX6" fmla="*/ 4480 w 48845"/>
                    <a:gd name="connsiteY6" fmla="*/ 13938 h 14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45" h="14023">
                      <a:moveTo>
                        <a:pt x="4480" y="13938"/>
                      </a:moveTo>
                      <a:cubicBezTo>
                        <a:pt x="11595" y="12481"/>
                        <a:pt x="18624" y="10938"/>
                        <a:pt x="25740" y="9737"/>
                      </a:cubicBezTo>
                      <a:cubicBezTo>
                        <a:pt x="32941" y="8452"/>
                        <a:pt x="41085" y="8280"/>
                        <a:pt x="47600" y="4937"/>
                      </a:cubicBezTo>
                      <a:cubicBezTo>
                        <a:pt x="49314" y="4080"/>
                        <a:pt x="49314" y="1079"/>
                        <a:pt x="47257" y="565"/>
                      </a:cubicBezTo>
                      <a:cubicBezTo>
                        <a:pt x="40571" y="-893"/>
                        <a:pt x="33541" y="822"/>
                        <a:pt x="26854" y="1765"/>
                      </a:cubicBezTo>
                      <a:cubicBezTo>
                        <a:pt x="18796" y="2965"/>
                        <a:pt x="10738" y="4337"/>
                        <a:pt x="2851" y="6394"/>
                      </a:cubicBezTo>
                      <a:cubicBezTo>
                        <a:pt x="-1863" y="7766"/>
                        <a:pt x="-320" y="14881"/>
                        <a:pt x="4480" y="1393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5C904E84-7257-8A8A-14E5-0A23E2AD96AB}"/>
                    </a:ext>
                  </a:extLst>
                </p:cNvPr>
                <p:cNvSpPr/>
                <p:nvPr/>
              </p:nvSpPr>
              <p:spPr>
                <a:xfrm>
                  <a:off x="6196454" y="5815663"/>
                  <a:ext cx="52178" cy="19191"/>
                </a:xfrm>
                <a:custGeom>
                  <a:avLst/>
                  <a:gdLst>
                    <a:gd name="connsiteX0" fmla="*/ 1986 w 52178"/>
                    <a:gd name="connsiteY0" fmla="*/ 18351 h 19191"/>
                    <a:gd name="connsiteX1" fmla="*/ 25903 w 52178"/>
                    <a:gd name="connsiteY1" fmla="*/ 14751 h 19191"/>
                    <a:gd name="connsiteX2" fmla="*/ 50935 w 52178"/>
                    <a:gd name="connsiteY2" fmla="*/ 4806 h 19191"/>
                    <a:gd name="connsiteX3" fmla="*/ 49906 w 52178"/>
                    <a:gd name="connsiteY3" fmla="*/ 6 h 19191"/>
                    <a:gd name="connsiteX4" fmla="*/ 26932 w 52178"/>
                    <a:gd name="connsiteY4" fmla="*/ 6692 h 19191"/>
                    <a:gd name="connsiteX5" fmla="*/ 1472 w 52178"/>
                    <a:gd name="connsiteY5" fmla="*/ 13036 h 19191"/>
                    <a:gd name="connsiteX6" fmla="*/ 1986 w 52178"/>
                    <a:gd name="connsiteY6" fmla="*/ 18351 h 19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178" h="19191">
                      <a:moveTo>
                        <a:pt x="1986" y="18351"/>
                      </a:moveTo>
                      <a:cubicBezTo>
                        <a:pt x="9359" y="20923"/>
                        <a:pt x="18874" y="16980"/>
                        <a:pt x="25903" y="14751"/>
                      </a:cubicBezTo>
                      <a:cubicBezTo>
                        <a:pt x="34133" y="12179"/>
                        <a:pt x="43820" y="9522"/>
                        <a:pt x="50935" y="4806"/>
                      </a:cubicBezTo>
                      <a:cubicBezTo>
                        <a:pt x="52735" y="3606"/>
                        <a:pt x="52735" y="-165"/>
                        <a:pt x="49906" y="6"/>
                      </a:cubicBezTo>
                      <a:cubicBezTo>
                        <a:pt x="42106" y="520"/>
                        <a:pt x="34304" y="4207"/>
                        <a:pt x="26932" y="6692"/>
                      </a:cubicBezTo>
                      <a:cubicBezTo>
                        <a:pt x="18788" y="9350"/>
                        <a:pt x="9102" y="9522"/>
                        <a:pt x="1472" y="13036"/>
                      </a:cubicBezTo>
                      <a:cubicBezTo>
                        <a:pt x="-843" y="14150"/>
                        <a:pt x="-243" y="17580"/>
                        <a:pt x="1986" y="1835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D90D0D80-CA42-7CBF-A0F2-47409320E799}"/>
                    </a:ext>
                  </a:extLst>
                </p:cNvPr>
                <p:cNvSpPr/>
                <p:nvPr/>
              </p:nvSpPr>
              <p:spPr>
                <a:xfrm>
                  <a:off x="6049105" y="5746301"/>
                  <a:ext cx="65933" cy="28575"/>
                </a:xfrm>
                <a:custGeom>
                  <a:avLst/>
                  <a:gdLst>
                    <a:gd name="connsiteX0" fmla="*/ 5489 w 65933"/>
                    <a:gd name="connsiteY0" fmla="*/ 28306 h 28575"/>
                    <a:gd name="connsiteX1" fmla="*/ 37550 w 65933"/>
                    <a:gd name="connsiteY1" fmla="*/ 14161 h 28575"/>
                    <a:gd name="connsiteX2" fmla="*/ 65068 w 65933"/>
                    <a:gd name="connsiteY2" fmla="*/ 4132 h 28575"/>
                    <a:gd name="connsiteX3" fmla="*/ 62924 w 65933"/>
                    <a:gd name="connsiteY3" fmla="*/ 17 h 28575"/>
                    <a:gd name="connsiteX4" fmla="*/ 1288 w 65933"/>
                    <a:gd name="connsiteY4" fmla="*/ 22391 h 28575"/>
                    <a:gd name="connsiteX5" fmla="*/ 5489 w 65933"/>
                    <a:gd name="connsiteY5" fmla="*/ 28306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933" h="28575">
                      <a:moveTo>
                        <a:pt x="5489" y="28306"/>
                      </a:moveTo>
                      <a:cubicBezTo>
                        <a:pt x="16290" y="23848"/>
                        <a:pt x="26663" y="18533"/>
                        <a:pt x="37550" y="14161"/>
                      </a:cubicBezTo>
                      <a:cubicBezTo>
                        <a:pt x="46465" y="10647"/>
                        <a:pt x="57524" y="10218"/>
                        <a:pt x="65068" y="4132"/>
                      </a:cubicBezTo>
                      <a:cubicBezTo>
                        <a:pt x="67125" y="2503"/>
                        <a:pt x="65153" y="-241"/>
                        <a:pt x="62924" y="17"/>
                      </a:cubicBezTo>
                      <a:cubicBezTo>
                        <a:pt x="41922" y="2760"/>
                        <a:pt x="18691" y="10047"/>
                        <a:pt x="1288" y="22391"/>
                      </a:cubicBezTo>
                      <a:cubicBezTo>
                        <a:pt x="-2141" y="24963"/>
                        <a:pt x="1974" y="29763"/>
                        <a:pt x="5489" y="2830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F68439E1-340C-22D2-A43D-134EE5CDB0FB}"/>
                    </a:ext>
                  </a:extLst>
                </p:cNvPr>
                <p:cNvSpPr/>
                <p:nvPr/>
              </p:nvSpPr>
              <p:spPr>
                <a:xfrm>
                  <a:off x="6016889" y="5729217"/>
                  <a:ext cx="71646" cy="36325"/>
                </a:xfrm>
                <a:custGeom>
                  <a:avLst/>
                  <a:gdLst>
                    <a:gd name="connsiteX0" fmla="*/ 3929 w 71646"/>
                    <a:gd name="connsiteY0" fmla="*/ 36218 h 36325"/>
                    <a:gd name="connsiteX1" fmla="*/ 36333 w 71646"/>
                    <a:gd name="connsiteY1" fmla="*/ 23359 h 36325"/>
                    <a:gd name="connsiteX2" fmla="*/ 70880 w 71646"/>
                    <a:gd name="connsiteY2" fmla="*/ 4499 h 36325"/>
                    <a:gd name="connsiteX3" fmla="*/ 68652 w 71646"/>
                    <a:gd name="connsiteY3" fmla="*/ 128 h 36325"/>
                    <a:gd name="connsiteX4" fmla="*/ 37448 w 71646"/>
                    <a:gd name="connsiteY4" fmla="*/ 14444 h 36325"/>
                    <a:gd name="connsiteX5" fmla="*/ 1786 w 71646"/>
                    <a:gd name="connsiteY5" fmla="*/ 29874 h 36325"/>
                    <a:gd name="connsiteX6" fmla="*/ 3929 w 71646"/>
                    <a:gd name="connsiteY6" fmla="*/ 36218 h 36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46" h="36325">
                      <a:moveTo>
                        <a:pt x="3929" y="36218"/>
                      </a:moveTo>
                      <a:cubicBezTo>
                        <a:pt x="15159" y="33217"/>
                        <a:pt x="25789" y="27988"/>
                        <a:pt x="36333" y="23359"/>
                      </a:cubicBezTo>
                      <a:cubicBezTo>
                        <a:pt x="48077" y="18130"/>
                        <a:pt x="61022" y="12986"/>
                        <a:pt x="70880" y="4499"/>
                      </a:cubicBezTo>
                      <a:cubicBezTo>
                        <a:pt x="72680" y="2956"/>
                        <a:pt x="71052" y="-730"/>
                        <a:pt x="68652" y="128"/>
                      </a:cubicBezTo>
                      <a:cubicBezTo>
                        <a:pt x="57850" y="3728"/>
                        <a:pt x="47820" y="9729"/>
                        <a:pt x="37448" y="14444"/>
                      </a:cubicBezTo>
                      <a:cubicBezTo>
                        <a:pt x="25703" y="19844"/>
                        <a:pt x="13187" y="23873"/>
                        <a:pt x="1786" y="29874"/>
                      </a:cubicBezTo>
                      <a:cubicBezTo>
                        <a:pt x="-1557" y="31674"/>
                        <a:pt x="157" y="37160"/>
                        <a:pt x="3929" y="3621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C1AFBDB2-16DA-AC00-1606-C91307D580AD}"/>
                    </a:ext>
                  </a:extLst>
                </p:cNvPr>
                <p:cNvSpPr/>
                <p:nvPr/>
              </p:nvSpPr>
              <p:spPr>
                <a:xfrm>
                  <a:off x="5989761" y="5724029"/>
                  <a:ext cx="59666" cy="31642"/>
                </a:xfrm>
                <a:custGeom>
                  <a:avLst/>
                  <a:gdLst>
                    <a:gd name="connsiteX0" fmla="*/ 2768 w 59666"/>
                    <a:gd name="connsiteY0" fmla="*/ 31632 h 31642"/>
                    <a:gd name="connsiteX1" fmla="*/ 30286 w 59666"/>
                    <a:gd name="connsiteY1" fmla="*/ 19974 h 31642"/>
                    <a:gd name="connsiteX2" fmla="*/ 59261 w 59666"/>
                    <a:gd name="connsiteY2" fmla="*/ 3343 h 31642"/>
                    <a:gd name="connsiteX3" fmla="*/ 56346 w 59666"/>
                    <a:gd name="connsiteY3" fmla="*/ 171 h 31642"/>
                    <a:gd name="connsiteX4" fmla="*/ 1483 w 59666"/>
                    <a:gd name="connsiteY4" fmla="*/ 25803 h 31642"/>
                    <a:gd name="connsiteX5" fmla="*/ 2768 w 59666"/>
                    <a:gd name="connsiteY5" fmla="*/ 3163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666" h="31642">
                      <a:moveTo>
                        <a:pt x="2768" y="31632"/>
                      </a:moveTo>
                      <a:cubicBezTo>
                        <a:pt x="12627" y="31033"/>
                        <a:pt x="21714" y="24603"/>
                        <a:pt x="30286" y="19974"/>
                      </a:cubicBezTo>
                      <a:cubicBezTo>
                        <a:pt x="39630" y="14916"/>
                        <a:pt x="53003" y="12430"/>
                        <a:pt x="59261" y="3343"/>
                      </a:cubicBezTo>
                      <a:cubicBezTo>
                        <a:pt x="60633" y="1371"/>
                        <a:pt x="58233" y="-600"/>
                        <a:pt x="56346" y="171"/>
                      </a:cubicBezTo>
                      <a:cubicBezTo>
                        <a:pt x="38087" y="6944"/>
                        <a:pt x="18028" y="15516"/>
                        <a:pt x="1483" y="25803"/>
                      </a:cubicBezTo>
                      <a:cubicBezTo>
                        <a:pt x="-746" y="27261"/>
                        <a:pt x="-575" y="31890"/>
                        <a:pt x="2768" y="3163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B60C0CDC-488F-0BFA-C2C5-8D67FDBD3C89}"/>
                    </a:ext>
                  </a:extLst>
                </p:cNvPr>
                <p:cNvSpPr/>
                <p:nvPr/>
              </p:nvSpPr>
              <p:spPr>
                <a:xfrm>
                  <a:off x="5900908" y="5728111"/>
                  <a:ext cx="501976" cy="250957"/>
                </a:xfrm>
                <a:custGeom>
                  <a:avLst/>
                  <a:gdLst>
                    <a:gd name="connsiteX0" fmla="*/ 3581 w 501976"/>
                    <a:gd name="connsiteY0" fmla="*/ 7834 h 250957"/>
                    <a:gd name="connsiteX1" fmla="*/ 61532 w 501976"/>
                    <a:gd name="connsiteY1" fmla="*/ 22065 h 250957"/>
                    <a:gd name="connsiteX2" fmla="*/ 125654 w 501976"/>
                    <a:gd name="connsiteY2" fmla="*/ 42724 h 250957"/>
                    <a:gd name="connsiteX3" fmla="*/ 264443 w 501976"/>
                    <a:gd name="connsiteY3" fmla="*/ 93130 h 250957"/>
                    <a:gd name="connsiteX4" fmla="*/ 388487 w 501976"/>
                    <a:gd name="connsiteY4" fmla="*/ 160253 h 250957"/>
                    <a:gd name="connsiteX5" fmla="*/ 447980 w 501976"/>
                    <a:gd name="connsiteY5" fmla="*/ 207059 h 250957"/>
                    <a:gd name="connsiteX6" fmla="*/ 497615 w 501976"/>
                    <a:gd name="connsiteY6" fmla="*/ 250265 h 250957"/>
                    <a:gd name="connsiteX7" fmla="*/ 501558 w 501976"/>
                    <a:gd name="connsiteY7" fmla="*/ 247521 h 250957"/>
                    <a:gd name="connsiteX8" fmla="*/ 459124 w 501976"/>
                    <a:gd name="connsiteY8" fmla="*/ 207230 h 250957"/>
                    <a:gd name="connsiteX9" fmla="*/ 404775 w 501976"/>
                    <a:gd name="connsiteY9" fmla="*/ 162739 h 250957"/>
                    <a:gd name="connsiteX10" fmla="*/ 268386 w 501976"/>
                    <a:gd name="connsiteY10" fmla="*/ 86529 h 250957"/>
                    <a:gd name="connsiteX11" fmla="*/ 134998 w 501976"/>
                    <a:gd name="connsiteY11" fmla="*/ 37409 h 250957"/>
                    <a:gd name="connsiteX12" fmla="*/ 63675 w 501976"/>
                    <a:gd name="connsiteY12" fmla="*/ 14607 h 250957"/>
                    <a:gd name="connsiteX13" fmla="*/ 3753 w 501976"/>
                    <a:gd name="connsiteY13" fmla="*/ 33 h 250957"/>
                    <a:gd name="connsiteX14" fmla="*/ 3581 w 501976"/>
                    <a:gd name="connsiteY14" fmla="*/ 7834 h 25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1976" h="250957">
                      <a:moveTo>
                        <a:pt x="3581" y="7834"/>
                      </a:moveTo>
                      <a:cubicBezTo>
                        <a:pt x="24927" y="10749"/>
                        <a:pt x="42501" y="16064"/>
                        <a:pt x="61532" y="22065"/>
                      </a:cubicBezTo>
                      <a:cubicBezTo>
                        <a:pt x="82963" y="28751"/>
                        <a:pt x="104223" y="35952"/>
                        <a:pt x="125654" y="42724"/>
                      </a:cubicBezTo>
                      <a:cubicBezTo>
                        <a:pt x="173060" y="57469"/>
                        <a:pt x="219608" y="71357"/>
                        <a:pt x="264443" y="93130"/>
                      </a:cubicBezTo>
                      <a:cubicBezTo>
                        <a:pt x="306276" y="113447"/>
                        <a:pt x="349654" y="134793"/>
                        <a:pt x="388487" y="160253"/>
                      </a:cubicBezTo>
                      <a:cubicBezTo>
                        <a:pt x="409661" y="174141"/>
                        <a:pt x="428692" y="190771"/>
                        <a:pt x="447980" y="207059"/>
                      </a:cubicBezTo>
                      <a:cubicBezTo>
                        <a:pt x="463925" y="220518"/>
                        <a:pt x="481927" y="235605"/>
                        <a:pt x="497615" y="250265"/>
                      </a:cubicBezTo>
                      <a:cubicBezTo>
                        <a:pt x="499672" y="252236"/>
                        <a:pt x="503187" y="249579"/>
                        <a:pt x="501558" y="247521"/>
                      </a:cubicBezTo>
                      <a:cubicBezTo>
                        <a:pt x="493071" y="236634"/>
                        <a:pt x="472840" y="218718"/>
                        <a:pt x="459124" y="207230"/>
                      </a:cubicBezTo>
                      <a:cubicBezTo>
                        <a:pt x="441208" y="192143"/>
                        <a:pt x="423634" y="176712"/>
                        <a:pt x="404775" y="162739"/>
                      </a:cubicBezTo>
                      <a:cubicBezTo>
                        <a:pt x="363455" y="132135"/>
                        <a:pt x="314249" y="109504"/>
                        <a:pt x="268386" y="86529"/>
                      </a:cubicBezTo>
                      <a:cubicBezTo>
                        <a:pt x="225867" y="65184"/>
                        <a:pt x="180689" y="50268"/>
                        <a:pt x="134998" y="37409"/>
                      </a:cubicBezTo>
                      <a:cubicBezTo>
                        <a:pt x="110995" y="30637"/>
                        <a:pt x="87592" y="21721"/>
                        <a:pt x="63675" y="14607"/>
                      </a:cubicBezTo>
                      <a:cubicBezTo>
                        <a:pt x="43701" y="8692"/>
                        <a:pt x="26556" y="2519"/>
                        <a:pt x="3753" y="33"/>
                      </a:cubicBezTo>
                      <a:cubicBezTo>
                        <a:pt x="-1048" y="-567"/>
                        <a:pt x="-1390" y="7149"/>
                        <a:pt x="3581" y="783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" name="图形 2">
                <a:extLst>
                  <a:ext uri="{FF2B5EF4-FFF2-40B4-BE49-F238E27FC236}">
                    <a16:creationId xmlns:a16="http://schemas.microsoft.com/office/drawing/2014/main" id="{36363618-87E5-9DAA-EF8C-4069C75FF69B}"/>
                  </a:ext>
                </a:extLst>
              </p:cNvPr>
              <p:cNvGrpSpPr/>
              <p:nvPr/>
            </p:nvGrpSpPr>
            <p:grpSpPr>
              <a:xfrm>
                <a:off x="4781121" y="5545995"/>
                <a:ext cx="716575" cy="671374"/>
                <a:chOff x="4781121" y="5545995"/>
                <a:chExt cx="716575" cy="671374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A8C005A9-B035-58AE-733F-B1B7ACF849D9}"/>
                    </a:ext>
                  </a:extLst>
                </p:cNvPr>
                <p:cNvSpPr/>
                <p:nvPr/>
              </p:nvSpPr>
              <p:spPr>
                <a:xfrm>
                  <a:off x="4781121" y="5549233"/>
                  <a:ext cx="716575" cy="668135"/>
                </a:xfrm>
                <a:custGeom>
                  <a:avLst/>
                  <a:gdLst>
                    <a:gd name="connsiteX0" fmla="*/ 445627 w 716575"/>
                    <a:gd name="connsiteY0" fmla="*/ 4117 h 668135"/>
                    <a:gd name="connsiteX1" fmla="*/ 466372 w 716575"/>
                    <a:gd name="connsiteY1" fmla="*/ 51438 h 668135"/>
                    <a:gd name="connsiteX2" fmla="*/ 477088 w 716575"/>
                    <a:gd name="connsiteY2" fmla="*/ 95243 h 668135"/>
                    <a:gd name="connsiteX3" fmla="*/ 466029 w 716575"/>
                    <a:gd name="connsiteY3" fmla="*/ 97558 h 668135"/>
                    <a:gd name="connsiteX4" fmla="*/ 458400 w 716575"/>
                    <a:gd name="connsiteY4" fmla="*/ 74669 h 668135"/>
                    <a:gd name="connsiteX5" fmla="*/ 334355 w 716575"/>
                    <a:gd name="connsiteY5" fmla="*/ 26235 h 668135"/>
                    <a:gd name="connsiteX6" fmla="*/ 277863 w 716575"/>
                    <a:gd name="connsiteY6" fmla="*/ 102444 h 668135"/>
                    <a:gd name="connsiteX7" fmla="*/ 323726 w 716575"/>
                    <a:gd name="connsiteY7" fmla="*/ 133991 h 668135"/>
                    <a:gd name="connsiteX8" fmla="*/ 358873 w 716575"/>
                    <a:gd name="connsiteY8" fmla="*/ 191084 h 668135"/>
                    <a:gd name="connsiteX9" fmla="*/ 351929 w 716575"/>
                    <a:gd name="connsiteY9" fmla="*/ 202571 h 668135"/>
                    <a:gd name="connsiteX10" fmla="*/ 335984 w 716575"/>
                    <a:gd name="connsiteY10" fmla="*/ 179425 h 668135"/>
                    <a:gd name="connsiteX11" fmla="*/ 305723 w 716575"/>
                    <a:gd name="connsiteY11" fmla="*/ 145735 h 668135"/>
                    <a:gd name="connsiteX12" fmla="*/ 250859 w 716575"/>
                    <a:gd name="connsiteY12" fmla="*/ 108102 h 668135"/>
                    <a:gd name="connsiteX13" fmla="*/ 190680 w 716575"/>
                    <a:gd name="connsiteY13" fmla="*/ 126104 h 668135"/>
                    <a:gd name="connsiteX14" fmla="*/ 149104 w 716575"/>
                    <a:gd name="connsiteY14" fmla="*/ 163737 h 668135"/>
                    <a:gd name="connsiteX15" fmla="*/ 125615 w 716575"/>
                    <a:gd name="connsiteY15" fmla="*/ 192112 h 668135"/>
                    <a:gd name="connsiteX16" fmla="*/ 156133 w 716575"/>
                    <a:gd name="connsiteY16" fmla="*/ 233346 h 668135"/>
                    <a:gd name="connsiteX17" fmla="*/ 218970 w 716575"/>
                    <a:gd name="connsiteY17" fmla="*/ 293353 h 668135"/>
                    <a:gd name="connsiteX18" fmla="*/ 211254 w 716575"/>
                    <a:gd name="connsiteY18" fmla="*/ 298668 h 668135"/>
                    <a:gd name="connsiteX19" fmla="*/ 191023 w 716575"/>
                    <a:gd name="connsiteY19" fmla="*/ 286496 h 668135"/>
                    <a:gd name="connsiteX20" fmla="*/ 175678 w 716575"/>
                    <a:gd name="connsiteY20" fmla="*/ 273637 h 668135"/>
                    <a:gd name="connsiteX21" fmla="*/ 143789 w 716575"/>
                    <a:gd name="connsiteY21" fmla="*/ 253492 h 668135"/>
                    <a:gd name="connsiteX22" fmla="*/ 39547 w 716575"/>
                    <a:gd name="connsiteY22" fmla="*/ 282295 h 668135"/>
                    <a:gd name="connsiteX23" fmla="*/ 51463 w 716575"/>
                    <a:gd name="connsiteY23" fmla="*/ 376078 h 668135"/>
                    <a:gd name="connsiteX24" fmla="*/ 131616 w 716575"/>
                    <a:gd name="connsiteY24" fmla="*/ 398110 h 668135"/>
                    <a:gd name="connsiteX25" fmla="*/ 111556 w 716575"/>
                    <a:gd name="connsiteY25" fmla="*/ 400853 h 668135"/>
                    <a:gd name="connsiteX26" fmla="*/ 90039 w 716575"/>
                    <a:gd name="connsiteY26" fmla="*/ 400938 h 668135"/>
                    <a:gd name="connsiteX27" fmla="*/ 53263 w 716575"/>
                    <a:gd name="connsiteY27" fmla="*/ 403339 h 668135"/>
                    <a:gd name="connsiteX28" fmla="*/ 2257 w 716575"/>
                    <a:gd name="connsiteY28" fmla="*/ 516667 h 668135"/>
                    <a:gd name="connsiteX29" fmla="*/ 102126 w 716575"/>
                    <a:gd name="connsiteY29" fmla="*/ 612593 h 668135"/>
                    <a:gd name="connsiteX30" fmla="*/ 230885 w 716575"/>
                    <a:gd name="connsiteY30" fmla="*/ 531498 h 668135"/>
                    <a:gd name="connsiteX31" fmla="*/ 232171 w 716575"/>
                    <a:gd name="connsiteY31" fmla="*/ 546842 h 668135"/>
                    <a:gd name="connsiteX32" fmla="*/ 214683 w 716575"/>
                    <a:gd name="connsiteY32" fmla="*/ 567673 h 668135"/>
                    <a:gd name="connsiteX33" fmla="*/ 173450 w 716575"/>
                    <a:gd name="connsiteY33" fmla="*/ 619023 h 668135"/>
                    <a:gd name="connsiteX34" fmla="*/ 249916 w 716575"/>
                    <a:gd name="connsiteY34" fmla="*/ 668058 h 668135"/>
                    <a:gd name="connsiteX35" fmla="*/ 332298 w 716575"/>
                    <a:gd name="connsiteY35" fmla="*/ 637711 h 668135"/>
                    <a:gd name="connsiteX36" fmla="*/ 356130 w 716575"/>
                    <a:gd name="connsiteY36" fmla="*/ 587819 h 668135"/>
                    <a:gd name="connsiteX37" fmla="*/ 372675 w 716575"/>
                    <a:gd name="connsiteY37" fmla="*/ 535527 h 668135"/>
                    <a:gd name="connsiteX38" fmla="*/ 382276 w 716575"/>
                    <a:gd name="connsiteY38" fmla="*/ 620909 h 668135"/>
                    <a:gd name="connsiteX39" fmla="*/ 407222 w 716575"/>
                    <a:gd name="connsiteY39" fmla="*/ 650827 h 668135"/>
                    <a:gd name="connsiteX40" fmla="*/ 457028 w 716575"/>
                    <a:gd name="connsiteY40" fmla="*/ 620223 h 668135"/>
                    <a:gd name="connsiteX41" fmla="*/ 497233 w 716575"/>
                    <a:gd name="connsiteY41" fmla="*/ 588762 h 668135"/>
                    <a:gd name="connsiteX42" fmla="*/ 534866 w 716575"/>
                    <a:gd name="connsiteY42" fmla="*/ 556101 h 668135"/>
                    <a:gd name="connsiteX43" fmla="*/ 521322 w 716575"/>
                    <a:gd name="connsiteY43" fmla="*/ 427427 h 668135"/>
                    <a:gd name="connsiteX44" fmla="*/ 538467 w 716575"/>
                    <a:gd name="connsiteY44" fmla="*/ 437286 h 668135"/>
                    <a:gd name="connsiteX45" fmla="*/ 546782 w 716575"/>
                    <a:gd name="connsiteY45" fmla="*/ 453488 h 668135"/>
                    <a:gd name="connsiteX46" fmla="*/ 561870 w 716575"/>
                    <a:gd name="connsiteY46" fmla="*/ 482806 h 668135"/>
                    <a:gd name="connsiteX47" fmla="*/ 603961 w 716575"/>
                    <a:gd name="connsiteY47" fmla="*/ 507923 h 668135"/>
                    <a:gd name="connsiteX48" fmla="*/ 645623 w 716575"/>
                    <a:gd name="connsiteY48" fmla="*/ 451345 h 668135"/>
                    <a:gd name="connsiteX49" fmla="*/ 680170 w 716575"/>
                    <a:gd name="connsiteY49" fmla="*/ 363820 h 668135"/>
                    <a:gd name="connsiteX50" fmla="*/ 659425 w 716575"/>
                    <a:gd name="connsiteY50" fmla="*/ 303555 h 668135"/>
                    <a:gd name="connsiteX51" fmla="*/ 636108 w 716575"/>
                    <a:gd name="connsiteY51" fmla="*/ 292239 h 668135"/>
                    <a:gd name="connsiteX52" fmla="*/ 617248 w 716575"/>
                    <a:gd name="connsiteY52" fmla="*/ 285553 h 668135"/>
                    <a:gd name="connsiteX53" fmla="*/ 619305 w 716575"/>
                    <a:gd name="connsiteY53" fmla="*/ 273979 h 668135"/>
                    <a:gd name="connsiteX54" fmla="*/ 680856 w 716575"/>
                    <a:gd name="connsiteY54" fmla="*/ 293353 h 668135"/>
                    <a:gd name="connsiteX55" fmla="*/ 714117 w 716575"/>
                    <a:gd name="connsiteY55" fmla="*/ 252463 h 668135"/>
                    <a:gd name="connsiteX56" fmla="*/ 623334 w 716575"/>
                    <a:gd name="connsiteY56" fmla="*/ 126275 h 668135"/>
                    <a:gd name="connsiteX57" fmla="*/ 568728 w 716575"/>
                    <a:gd name="connsiteY57" fmla="*/ 117703 h 668135"/>
                    <a:gd name="connsiteX58" fmla="*/ 564613 w 716575"/>
                    <a:gd name="connsiteY58" fmla="*/ 100301 h 668135"/>
                    <a:gd name="connsiteX59" fmla="*/ 450427 w 716575"/>
                    <a:gd name="connsiteY59" fmla="*/ 3 h 668135"/>
                    <a:gd name="connsiteX60" fmla="*/ 445627 w 716575"/>
                    <a:gd name="connsiteY60" fmla="*/ 4117 h 668135"/>
                    <a:gd name="connsiteX61" fmla="*/ 252317 w 716575"/>
                    <a:gd name="connsiteY61" fmla="*/ 327729 h 668135"/>
                    <a:gd name="connsiteX62" fmla="*/ 298522 w 716575"/>
                    <a:gd name="connsiteY62" fmla="*/ 372649 h 668135"/>
                    <a:gd name="connsiteX63" fmla="*/ 296208 w 716575"/>
                    <a:gd name="connsiteY63" fmla="*/ 373249 h 668135"/>
                    <a:gd name="connsiteX64" fmla="*/ 252317 w 716575"/>
                    <a:gd name="connsiteY64" fmla="*/ 327729 h 668135"/>
                    <a:gd name="connsiteX65" fmla="*/ 258146 w 716575"/>
                    <a:gd name="connsiteY65" fmla="*/ 483749 h 668135"/>
                    <a:gd name="connsiteX66" fmla="*/ 257546 w 716575"/>
                    <a:gd name="connsiteY66" fmla="*/ 480320 h 668135"/>
                    <a:gd name="connsiteX67" fmla="*/ 265004 w 716575"/>
                    <a:gd name="connsiteY67" fmla="*/ 448601 h 668135"/>
                    <a:gd name="connsiteX68" fmla="*/ 308124 w 716575"/>
                    <a:gd name="connsiteY68" fmla="*/ 419627 h 668135"/>
                    <a:gd name="connsiteX69" fmla="*/ 298522 w 716575"/>
                    <a:gd name="connsiteY69" fmla="*/ 478434 h 668135"/>
                    <a:gd name="connsiteX70" fmla="*/ 258146 w 716575"/>
                    <a:gd name="connsiteY70" fmla="*/ 483749 h 668135"/>
                    <a:gd name="connsiteX71" fmla="*/ 426167 w 716575"/>
                    <a:gd name="connsiteY71" fmla="*/ 437200 h 668135"/>
                    <a:gd name="connsiteX72" fmla="*/ 411851 w 716575"/>
                    <a:gd name="connsiteY72" fmla="*/ 486921 h 668135"/>
                    <a:gd name="connsiteX73" fmla="*/ 391363 w 716575"/>
                    <a:gd name="connsiteY73" fmla="*/ 489921 h 668135"/>
                    <a:gd name="connsiteX74" fmla="*/ 368817 w 716575"/>
                    <a:gd name="connsiteY74" fmla="*/ 476377 h 668135"/>
                    <a:gd name="connsiteX75" fmla="*/ 369246 w 716575"/>
                    <a:gd name="connsiteY75" fmla="*/ 435657 h 668135"/>
                    <a:gd name="connsiteX76" fmla="*/ 376532 w 716575"/>
                    <a:gd name="connsiteY76" fmla="*/ 398281 h 668135"/>
                    <a:gd name="connsiteX77" fmla="*/ 380647 w 716575"/>
                    <a:gd name="connsiteY77" fmla="*/ 376593 h 668135"/>
                    <a:gd name="connsiteX78" fmla="*/ 406793 w 716575"/>
                    <a:gd name="connsiteY78" fmla="*/ 365877 h 668135"/>
                    <a:gd name="connsiteX79" fmla="*/ 426167 w 716575"/>
                    <a:gd name="connsiteY79" fmla="*/ 437200 h 668135"/>
                    <a:gd name="connsiteX80" fmla="*/ 517979 w 716575"/>
                    <a:gd name="connsiteY80" fmla="*/ 302269 h 668135"/>
                    <a:gd name="connsiteX81" fmla="*/ 529294 w 716575"/>
                    <a:gd name="connsiteY81" fmla="*/ 361762 h 668135"/>
                    <a:gd name="connsiteX82" fmla="*/ 490461 w 716575"/>
                    <a:gd name="connsiteY82" fmla="*/ 345217 h 668135"/>
                    <a:gd name="connsiteX83" fmla="*/ 459343 w 716575"/>
                    <a:gd name="connsiteY83" fmla="*/ 287096 h 668135"/>
                    <a:gd name="connsiteX84" fmla="*/ 517979 w 716575"/>
                    <a:gd name="connsiteY84" fmla="*/ 302269 h 668135"/>
                    <a:gd name="connsiteX85" fmla="*/ 383990 w 716575"/>
                    <a:gd name="connsiteY85" fmla="*/ 236432 h 668135"/>
                    <a:gd name="connsiteX86" fmla="*/ 388105 w 716575"/>
                    <a:gd name="connsiteY86" fmla="*/ 297469 h 668135"/>
                    <a:gd name="connsiteX87" fmla="*/ 386819 w 716575"/>
                    <a:gd name="connsiteY87" fmla="*/ 297125 h 668135"/>
                    <a:gd name="connsiteX88" fmla="*/ 373446 w 716575"/>
                    <a:gd name="connsiteY88" fmla="*/ 294725 h 668135"/>
                    <a:gd name="connsiteX89" fmla="*/ 361788 w 716575"/>
                    <a:gd name="connsiteY89" fmla="*/ 269008 h 668135"/>
                    <a:gd name="connsiteX90" fmla="*/ 383990 w 716575"/>
                    <a:gd name="connsiteY90" fmla="*/ 236432 h 668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16575" h="668135">
                      <a:moveTo>
                        <a:pt x="445627" y="4117"/>
                      </a:moveTo>
                      <a:cubicBezTo>
                        <a:pt x="442969" y="21348"/>
                        <a:pt x="458142" y="37636"/>
                        <a:pt x="466372" y="51438"/>
                      </a:cubicBezTo>
                      <a:cubicBezTo>
                        <a:pt x="474002" y="64125"/>
                        <a:pt x="476230" y="80841"/>
                        <a:pt x="477088" y="95243"/>
                      </a:cubicBezTo>
                      <a:cubicBezTo>
                        <a:pt x="478116" y="114103"/>
                        <a:pt x="468687" y="108445"/>
                        <a:pt x="466029" y="97558"/>
                      </a:cubicBezTo>
                      <a:cubicBezTo>
                        <a:pt x="464057" y="89585"/>
                        <a:pt x="461571" y="82213"/>
                        <a:pt x="458400" y="74669"/>
                      </a:cubicBezTo>
                      <a:cubicBezTo>
                        <a:pt x="434825" y="19119"/>
                        <a:pt x="389219" y="3089"/>
                        <a:pt x="334355" y="26235"/>
                      </a:cubicBezTo>
                      <a:cubicBezTo>
                        <a:pt x="307095" y="37721"/>
                        <a:pt x="227542" y="68497"/>
                        <a:pt x="277863" y="102444"/>
                      </a:cubicBezTo>
                      <a:cubicBezTo>
                        <a:pt x="293722" y="113160"/>
                        <a:pt x="309495" y="120275"/>
                        <a:pt x="323726" y="133991"/>
                      </a:cubicBezTo>
                      <a:cubicBezTo>
                        <a:pt x="339242" y="148993"/>
                        <a:pt x="351500" y="170853"/>
                        <a:pt x="358873" y="191084"/>
                      </a:cubicBezTo>
                      <a:cubicBezTo>
                        <a:pt x="360844" y="196398"/>
                        <a:pt x="366245" y="221944"/>
                        <a:pt x="351929" y="202571"/>
                      </a:cubicBezTo>
                      <a:cubicBezTo>
                        <a:pt x="346357" y="195027"/>
                        <a:pt x="341556" y="186969"/>
                        <a:pt x="335984" y="179425"/>
                      </a:cubicBezTo>
                      <a:cubicBezTo>
                        <a:pt x="326983" y="167252"/>
                        <a:pt x="316610" y="156279"/>
                        <a:pt x="305723" y="145735"/>
                      </a:cubicBezTo>
                      <a:cubicBezTo>
                        <a:pt x="290464" y="130990"/>
                        <a:pt x="271433" y="114531"/>
                        <a:pt x="250859" y="108102"/>
                      </a:cubicBezTo>
                      <a:cubicBezTo>
                        <a:pt x="225999" y="100386"/>
                        <a:pt x="209540" y="109388"/>
                        <a:pt x="190680" y="126104"/>
                      </a:cubicBezTo>
                      <a:cubicBezTo>
                        <a:pt x="176536" y="138620"/>
                        <a:pt x="164020" y="151907"/>
                        <a:pt x="149104" y="163737"/>
                      </a:cubicBezTo>
                      <a:cubicBezTo>
                        <a:pt x="140874" y="170252"/>
                        <a:pt x="126987" y="180454"/>
                        <a:pt x="125615" y="192112"/>
                      </a:cubicBezTo>
                      <a:cubicBezTo>
                        <a:pt x="122958" y="213543"/>
                        <a:pt x="140874" y="222030"/>
                        <a:pt x="156133" y="233346"/>
                      </a:cubicBezTo>
                      <a:cubicBezTo>
                        <a:pt x="177993" y="249634"/>
                        <a:pt x="203453" y="270465"/>
                        <a:pt x="218970" y="293353"/>
                      </a:cubicBezTo>
                      <a:cubicBezTo>
                        <a:pt x="216398" y="295154"/>
                        <a:pt x="213826" y="296868"/>
                        <a:pt x="211254" y="298668"/>
                      </a:cubicBezTo>
                      <a:cubicBezTo>
                        <a:pt x="203796" y="295754"/>
                        <a:pt x="197110" y="291725"/>
                        <a:pt x="191023" y="286496"/>
                      </a:cubicBezTo>
                      <a:cubicBezTo>
                        <a:pt x="185708" y="282467"/>
                        <a:pt x="180736" y="277923"/>
                        <a:pt x="175678" y="273637"/>
                      </a:cubicBezTo>
                      <a:cubicBezTo>
                        <a:pt x="166077" y="265493"/>
                        <a:pt x="154933" y="259235"/>
                        <a:pt x="143789" y="253492"/>
                      </a:cubicBezTo>
                      <a:cubicBezTo>
                        <a:pt x="100240" y="231032"/>
                        <a:pt x="64750" y="241918"/>
                        <a:pt x="39547" y="282295"/>
                      </a:cubicBezTo>
                      <a:cubicBezTo>
                        <a:pt x="21202" y="311613"/>
                        <a:pt x="8858" y="361591"/>
                        <a:pt x="51463" y="376078"/>
                      </a:cubicBezTo>
                      <a:cubicBezTo>
                        <a:pt x="77781" y="384993"/>
                        <a:pt x="106756" y="384737"/>
                        <a:pt x="131616" y="398110"/>
                      </a:cubicBezTo>
                      <a:cubicBezTo>
                        <a:pt x="130759" y="397681"/>
                        <a:pt x="113871" y="400767"/>
                        <a:pt x="111556" y="400853"/>
                      </a:cubicBezTo>
                      <a:cubicBezTo>
                        <a:pt x="104441" y="401110"/>
                        <a:pt x="97240" y="400938"/>
                        <a:pt x="90039" y="400938"/>
                      </a:cubicBezTo>
                      <a:cubicBezTo>
                        <a:pt x="77866" y="400938"/>
                        <a:pt x="65179" y="400938"/>
                        <a:pt x="53263" y="403339"/>
                      </a:cubicBezTo>
                      <a:cubicBezTo>
                        <a:pt x="-1772" y="414654"/>
                        <a:pt x="-3572" y="469604"/>
                        <a:pt x="2257" y="516667"/>
                      </a:cubicBezTo>
                      <a:cubicBezTo>
                        <a:pt x="9201" y="572560"/>
                        <a:pt x="48634" y="602564"/>
                        <a:pt x="102126" y="612593"/>
                      </a:cubicBezTo>
                      <a:cubicBezTo>
                        <a:pt x="170449" y="628195"/>
                        <a:pt x="191109" y="561758"/>
                        <a:pt x="230885" y="531498"/>
                      </a:cubicBezTo>
                      <a:cubicBezTo>
                        <a:pt x="252402" y="515038"/>
                        <a:pt x="238943" y="536555"/>
                        <a:pt x="232171" y="546842"/>
                      </a:cubicBezTo>
                      <a:cubicBezTo>
                        <a:pt x="227113" y="554472"/>
                        <a:pt x="220941" y="561073"/>
                        <a:pt x="214683" y="567673"/>
                      </a:cubicBezTo>
                      <a:cubicBezTo>
                        <a:pt x="199682" y="583704"/>
                        <a:pt x="184165" y="599734"/>
                        <a:pt x="173450" y="619023"/>
                      </a:cubicBezTo>
                      <a:cubicBezTo>
                        <a:pt x="146275" y="667972"/>
                        <a:pt x="220513" y="668572"/>
                        <a:pt x="249916" y="668058"/>
                      </a:cubicBezTo>
                      <a:cubicBezTo>
                        <a:pt x="278634" y="667543"/>
                        <a:pt x="313953" y="662743"/>
                        <a:pt x="332298" y="637711"/>
                      </a:cubicBezTo>
                      <a:cubicBezTo>
                        <a:pt x="343528" y="622366"/>
                        <a:pt x="349957" y="605650"/>
                        <a:pt x="356130" y="587819"/>
                      </a:cubicBezTo>
                      <a:cubicBezTo>
                        <a:pt x="361616" y="571874"/>
                        <a:pt x="360844" y="549071"/>
                        <a:pt x="372675" y="535527"/>
                      </a:cubicBezTo>
                      <a:cubicBezTo>
                        <a:pt x="381418" y="563130"/>
                        <a:pt x="380990" y="592191"/>
                        <a:pt x="382276" y="620909"/>
                      </a:cubicBezTo>
                      <a:cubicBezTo>
                        <a:pt x="382962" y="636511"/>
                        <a:pt x="389391" y="652456"/>
                        <a:pt x="407222" y="650827"/>
                      </a:cubicBezTo>
                      <a:cubicBezTo>
                        <a:pt x="425824" y="649112"/>
                        <a:pt x="443312" y="631539"/>
                        <a:pt x="457028" y="620223"/>
                      </a:cubicBezTo>
                      <a:cubicBezTo>
                        <a:pt x="470144" y="609421"/>
                        <a:pt x="484031" y="599392"/>
                        <a:pt x="497233" y="588762"/>
                      </a:cubicBezTo>
                      <a:cubicBezTo>
                        <a:pt x="508549" y="579589"/>
                        <a:pt x="527151" y="569131"/>
                        <a:pt x="534866" y="556101"/>
                      </a:cubicBezTo>
                      <a:cubicBezTo>
                        <a:pt x="562727" y="509038"/>
                        <a:pt x="522693" y="474405"/>
                        <a:pt x="521322" y="427427"/>
                      </a:cubicBezTo>
                      <a:cubicBezTo>
                        <a:pt x="520893" y="412168"/>
                        <a:pt x="539153" y="438572"/>
                        <a:pt x="538467" y="437286"/>
                      </a:cubicBezTo>
                      <a:cubicBezTo>
                        <a:pt x="541553" y="442515"/>
                        <a:pt x="544125" y="448087"/>
                        <a:pt x="546782" y="453488"/>
                      </a:cubicBezTo>
                      <a:cubicBezTo>
                        <a:pt x="551668" y="463346"/>
                        <a:pt x="556983" y="472947"/>
                        <a:pt x="561870" y="482806"/>
                      </a:cubicBezTo>
                      <a:cubicBezTo>
                        <a:pt x="568899" y="497036"/>
                        <a:pt x="585101" y="518553"/>
                        <a:pt x="603961" y="507923"/>
                      </a:cubicBezTo>
                      <a:cubicBezTo>
                        <a:pt x="624449" y="496522"/>
                        <a:pt x="634307" y="470890"/>
                        <a:pt x="645623" y="451345"/>
                      </a:cubicBezTo>
                      <a:cubicBezTo>
                        <a:pt x="661568" y="424084"/>
                        <a:pt x="675198" y="395281"/>
                        <a:pt x="680170" y="363820"/>
                      </a:cubicBezTo>
                      <a:cubicBezTo>
                        <a:pt x="684028" y="339474"/>
                        <a:pt x="678713" y="319157"/>
                        <a:pt x="659425" y="303555"/>
                      </a:cubicBezTo>
                      <a:cubicBezTo>
                        <a:pt x="652652" y="298068"/>
                        <a:pt x="644337" y="294896"/>
                        <a:pt x="636108" y="292239"/>
                      </a:cubicBezTo>
                      <a:cubicBezTo>
                        <a:pt x="629764" y="290182"/>
                        <a:pt x="623506" y="288039"/>
                        <a:pt x="617248" y="285553"/>
                      </a:cubicBezTo>
                      <a:cubicBezTo>
                        <a:pt x="606361" y="281181"/>
                        <a:pt x="603103" y="271236"/>
                        <a:pt x="619305" y="273979"/>
                      </a:cubicBezTo>
                      <a:cubicBezTo>
                        <a:pt x="639365" y="277409"/>
                        <a:pt x="660025" y="294554"/>
                        <a:pt x="680856" y="293353"/>
                      </a:cubicBezTo>
                      <a:cubicBezTo>
                        <a:pt x="703916" y="291982"/>
                        <a:pt x="709145" y="272180"/>
                        <a:pt x="714117" y="252463"/>
                      </a:cubicBezTo>
                      <a:cubicBezTo>
                        <a:pt x="729291" y="191684"/>
                        <a:pt x="671169" y="150107"/>
                        <a:pt x="623334" y="126275"/>
                      </a:cubicBezTo>
                      <a:cubicBezTo>
                        <a:pt x="605075" y="117189"/>
                        <a:pt x="587930" y="117360"/>
                        <a:pt x="568728" y="117703"/>
                      </a:cubicBezTo>
                      <a:cubicBezTo>
                        <a:pt x="566842" y="112645"/>
                        <a:pt x="565899" y="110759"/>
                        <a:pt x="564613" y="100301"/>
                      </a:cubicBezTo>
                      <a:cubicBezTo>
                        <a:pt x="550211" y="52466"/>
                        <a:pt x="499462" y="2746"/>
                        <a:pt x="450427" y="3"/>
                      </a:cubicBezTo>
                      <a:cubicBezTo>
                        <a:pt x="448541" y="-83"/>
                        <a:pt x="445970" y="1888"/>
                        <a:pt x="445627" y="4117"/>
                      </a:cubicBezTo>
                      <a:close/>
                      <a:moveTo>
                        <a:pt x="252317" y="327729"/>
                      </a:moveTo>
                      <a:cubicBezTo>
                        <a:pt x="275119" y="311956"/>
                        <a:pt x="326640" y="354990"/>
                        <a:pt x="298522" y="372649"/>
                      </a:cubicBezTo>
                      <a:cubicBezTo>
                        <a:pt x="297751" y="373078"/>
                        <a:pt x="296979" y="373249"/>
                        <a:pt x="296208" y="373249"/>
                      </a:cubicBezTo>
                      <a:cubicBezTo>
                        <a:pt x="273662" y="387565"/>
                        <a:pt x="225828" y="346074"/>
                        <a:pt x="252317" y="327729"/>
                      </a:cubicBezTo>
                      <a:close/>
                      <a:moveTo>
                        <a:pt x="258146" y="483749"/>
                      </a:moveTo>
                      <a:cubicBezTo>
                        <a:pt x="257375" y="482549"/>
                        <a:pt x="257203" y="481348"/>
                        <a:pt x="257546" y="480320"/>
                      </a:cubicBezTo>
                      <a:cubicBezTo>
                        <a:pt x="255060" y="470462"/>
                        <a:pt x="259860" y="457431"/>
                        <a:pt x="265004" y="448601"/>
                      </a:cubicBezTo>
                      <a:cubicBezTo>
                        <a:pt x="273576" y="433771"/>
                        <a:pt x="288064" y="411054"/>
                        <a:pt x="308124" y="419627"/>
                      </a:cubicBezTo>
                      <a:cubicBezTo>
                        <a:pt x="330669" y="429313"/>
                        <a:pt x="306409" y="466604"/>
                        <a:pt x="298522" y="478434"/>
                      </a:cubicBezTo>
                      <a:cubicBezTo>
                        <a:pt x="286864" y="495922"/>
                        <a:pt x="271605" y="503551"/>
                        <a:pt x="258146" y="483749"/>
                      </a:cubicBezTo>
                      <a:close/>
                      <a:moveTo>
                        <a:pt x="426167" y="437200"/>
                      </a:moveTo>
                      <a:cubicBezTo>
                        <a:pt x="423852" y="452802"/>
                        <a:pt x="423338" y="474919"/>
                        <a:pt x="411851" y="486921"/>
                      </a:cubicBezTo>
                      <a:cubicBezTo>
                        <a:pt x="406879" y="492150"/>
                        <a:pt x="398735" y="491464"/>
                        <a:pt x="391363" y="489921"/>
                      </a:cubicBezTo>
                      <a:cubicBezTo>
                        <a:pt x="382104" y="489578"/>
                        <a:pt x="372846" y="485120"/>
                        <a:pt x="368817" y="476377"/>
                      </a:cubicBezTo>
                      <a:cubicBezTo>
                        <a:pt x="362388" y="462660"/>
                        <a:pt x="364874" y="449716"/>
                        <a:pt x="369246" y="435657"/>
                      </a:cubicBezTo>
                      <a:cubicBezTo>
                        <a:pt x="373189" y="423227"/>
                        <a:pt x="376189" y="411397"/>
                        <a:pt x="376532" y="398281"/>
                      </a:cubicBezTo>
                      <a:cubicBezTo>
                        <a:pt x="376704" y="390308"/>
                        <a:pt x="377561" y="383879"/>
                        <a:pt x="380647" y="376593"/>
                      </a:cubicBezTo>
                      <a:cubicBezTo>
                        <a:pt x="384933" y="366734"/>
                        <a:pt x="397278" y="362534"/>
                        <a:pt x="406793" y="365877"/>
                      </a:cubicBezTo>
                      <a:cubicBezTo>
                        <a:pt x="433796" y="375564"/>
                        <a:pt x="429253" y="416112"/>
                        <a:pt x="426167" y="437200"/>
                      </a:cubicBezTo>
                      <a:close/>
                      <a:moveTo>
                        <a:pt x="517979" y="302269"/>
                      </a:moveTo>
                      <a:cubicBezTo>
                        <a:pt x="530408" y="317442"/>
                        <a:pt x="551840" y="346846"/>
                        <a:pt x="529294" y="361762"/>
                      </a:cubicBezTo>
                      <a:cubicBezTo>
                        <a:pt x="517550" y="372735"/>
                        <a:pt x="500062" y="357990"/>
                        <a:pt x="490461" y="345217"/>
                      </a:cubicBezTo>
                      <a:cubicBezTo>
                        <a:pt x="480174" y="331501"/>
                        <a:pt x="451370" y="306726"/>
                        <a:pt x="459343" y="287096"/>
                      </a:cubicBezTo>
                      <a:cubicBezTo>
                        <a:pt x="471858" y="256149"/>
                        <a:pt x="507177" y="288981"/>
                        <a:pt x="517979" y="302269"/>
                      </a:cubicBezTo>
                      <a:close/>
                      <a:moveTo>
                        <a:pt x="383990" y="236432"/>
                      </a:moveTo>
                      <a:cubicBezTo>
                        <a:pt x="404993" y="241232"/>
                        <a:pt x="415023" y="299783"/>
                        <a:pt x="388105" y="297469"/>
                      </a:cubicBezTo>
                      <a:cubicBezTo>
                        <a:pt x="387676" y="297469"/>
                        <a:pt x="387248" y="297297"/>
                        <a:pt x="386819" y="297125"/>
                      </a:cubicBezTo>
                      <a:cubicBezTo>
                        <a:pt x="382533" y="299012"/>
                        <a:pt x="377475" y="298411"/>
                        <a:pt x="373446" y="294725"/>
                      </a:cubicBezTo>
                      <a:cubicBezTo>
                        <a:pt x="366417" y="288210"/>
                        <a:pt x="362902" y="278266"/>
                        <a:pt x="361788" y="269008"/>
                      </a:cubicBezTo>
                      <a:cubicBezTo>
                        <a:pt x="360330" y="257178"/>
                        <a:pt x="367617" y="232660"/>
                        <a:pt x="383990" y="23643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40F3CC4B-0010-6E70-9039-EA52EDDB4333}"/>
                    </a:ext>
                  </a:extLst>
                </p:cNvPr>
                <p:cNvSpPr/>
                <p:nvPr/>
              </p:nvSpPr>
              <p:spPr>
                <a:xfrm>
                  <a:off x="4838565" y="5545995"/>
                  <a:ext cx="592633" cy="602191"/>
                </a:xfrm>
                <a:custGeom>
                  <a:avLst/>
                  <a:gdLst>
                    <a:gd name="connsiteX0" fmla="*/ 553717 w 592633"/>
                    <a:gd name="connsiteY0" fmla="*/ 4613 h 602191"/>
                    <a:gd name="connsiteX1" fmla="*/ 469621 w 592633"/>
                    <a:gd name="connsiteY1" fmla="*/ 175206 h 602191"/>
                    <a:gd name="connsiteX2" fmla="*/ 467821 w 592633"/>
                    <a:gd name="connsiteY2" fmla="*/ 143744 h 602191"/>
                    <a:gd name="connsiteX3" fmla="*/ 451362 w 592633"/>
                    <a:gd name="connsiteY3" fmla="*/ 93167 h 602191"/>
                    <a:gd name="connsiteX4" fmla="*/ 445533 w 592633"/>
                    <a:gd name="connsiteY4" fmla="*/ 96510 h 602191"/>
                    <a:gd name="connsiteX5" fmla="*/ 456420 w 592633"/>
                    <a:gd name="connsiteY5" fmla="*/ 192351 h 602191"/>
                    <a:gd name="connsiteX6" fmla="*/ 404813 w 592633"/>
                    <a:gd name="connsiteY6" fmla="*/ 250644 h 602191"/>
                    <a:gd name="connsiteX7" fmla="*/ 310687 w 592633"/>
                    <a:gd name="connsiteY7" fmla="*/ 65049 h 602191"/>
                    <a:gd name="connsiteX8" fmla="*/ 305458 w 592633"/>
                    <a:gd name="connsiteY8" fmla="*/ 70278 h 602191"/>
                    <a:gd name="connsiteX9" fmla="*/ 365980 w 592633"/>
                    <a:gd name="connsiteY9" fmla="*/ 154717 h 602191"/>
                    <a:gd name="connsiteX10" fmla="*/ 395040 w 592633"/>
                    <a:gd name="connsiteY10" fmla="*/ 260502 h 602191"/>
                    <a:gd name="connsiteX11" fmla="*/ 343605 w 592633"/>
                    <a:gd name="connsiteY11" fmla="*/ 307051 h 602191"/>
                    <a:gd name="connsiteX12" fmla="*/ 289427 w 592633"/>
                    <a:gd name="connsiteY12" fmla="*/ 348456 h 602191"/>
                    <a:gd name="connsiteX13" fmla="*/ 139751 w 592633"/>
                    <a:gd name="connsiteY13" fmla="*/ 176063 h 602191"/>
                    <a:gd name="connsiteX14" fmla="*/ 137351 w 592633"/>
                    <a:gd name="connsiteY14" fmla="*/ 181721 h 602191"/>
                    <a:gd name="connsiteX15" fmla="*/ 225219 w 592633"/>
                    <a:gd name="connsiteY15" fmla="*/ 260502 h 602191"/>
                    <a:gd name="connsiteX16" fmla="*/ 280426 w 592633"/>
                    <a:gd name="connsiteY16" fmla="*/ 354714 h 602191"/>
                    <a:gd name="connsiteX17" fmla="*/ 204388 w 592633"/>
                    <a:gd name="connsiteY17" fmla="*/ 401948 h 602191"/>
                    <a:gd name="connsiteX18" fmla="*/ 22823 w 592633"/>
                    <a:gd name="connsiteY18" fmla="*/ 304822 h 602191"/>
                    <a:gd name="connsiteX19" fmla="*/ 21108 w 592633"/>
                    <a:gd name="connsiteY19" fmla="*/ 310823 h 602191"/>
                    <a:gd name="connsiteX20" fmla="*/ 116349 w 592633"/>
                    <a:gd name="connsiteY20" fmla="*/ 354285 h 602191"/>
                    <a:gd name="connsiteX21" fmla="*/ 193329 w 592633"/>
                    <a:gd name="connsiteY21" fmla="*/ 408206 h 602191"/>
                    <a:gd name="connsiteX22" fmla="*/ 2077 w 592633"/>
                    <a:gd name="connsiteY22" fmla="*/ 510476 h 602191"/>
                    <a:gd name="connsiteX23" fmla="*/ 4906 w 592633"/>
                    <a:gd name="connsiteY23" fmla="*/ 517248 h 602191"/>
                    <a:gd name="connsiteX24" fmla="*/ 146181 w 592633"/>
                    <a:gd name="connsiteY24" fmla="*/ 450383 h 602191"/>
                    <a:gd name="connsiteX25" fmla="*/ 118492 w 592633"/>
                    <a:gd name="connsiteY25" fmla="*/ 507990 h 602191"/>
                    <a:gd name="connsiteX26" fmla="*/ 68600 w 592633"/>
                    <a:gd name="connsiteY26" fmla="*/ 557453 h 602191"/>
                    <a:gd name="connsiteX27" fmla="*/ 72372 w 592633"/>
                    <a:gd name="connsiteY27" fmla="*/ 562340 h 602191"/>
                    <a:gd name="connsiteX28" fmla="*/ 158439 w 592633"/>
                    <a:gd name="connsiteY28" fmla="*/ 443525 h 602191"/>
                    <a:gd name="connsiteX29" fmla="*/ 191958 w 592633"/>
                    <a:gd name="connsiteY29" fmla="*/ 424237 h 602191"/>
                    <a:gd name="connsiteX30" fmla="*/ 276740 w 592633"/>
                    <a:gd name="connsiteY30" fmla="*/ 371345 h 602191"/>
                    <a:gd name="connsiteX31" fmla="*/ 268768 w 592633"/>
                    <a:gd name="connsiteY31" fmla="*/ 477215 h 602191"/>
                    <a:gd name="connsiteX32" fmla="*/ 232763 w 592633"/>
                    <a:gd name="connsiteY32" fmla="*/ 597401 h 602191"/>
                    <a:gd name="connsiteX33" fmla="*/ 237992 w 592633"/>
                    <a:gd name="connsiteY33" fmla="*/ 601430 h 602191"/>
                    <a:gd name="connsiteX34" fmla="*/ 276226 w 592633"/>
                    <a:gd name="connsiteY34" fmla="*/ 498560 h 602191"/>
                    <a:gd name="connsiteX35" fmla="*/ 286255 w 592633"/>
                    <a:gd name="connsiteY35" fmla="*/ 421408 h 602191"/>
                    <a:gd name="connsiteX36" fmla="*/ 286684 w 592633"/>
                    <a:gd name="connsiteY36" fmla="*/ 364486 h 602191"/>
                    <a:gd name="connsiteX37" fmla="*/ 286684 w 592633"/>
                    <a:gd name="connsiteY37" fmla="*/ 364486 h 602191"/>
                    <a:gd name="connsiteX38" fmla="*/ 357836 w 592633"/>
                    <a:gd name="connsiteY38" fmla="*/ 310479 h 602191"/>
                    <a:gd name="connsiteX39" fmla="*/ 367780 w 592633"/>
                    <a:gd name="connsiteY39" fmla="*/ 301907 h 602191"/>
                    <a:gd name="connsiteX40" fmla="*/ 386811 w 592633"/>
                    <a:gd name="connsiteY40" fmla="*/ 351113 h 602191"/>
                    <a:gd name="connsiteX41" fmla="*/ 404727 w 592633"/>
                    <a:gd name="connsiteY41" fmla="*/ 416436 h 602191"/>
                    <a:gd name="connsiteX42" fmla="*/ 407985 w 592633"/>
                    <a:gd name="connsiteY42" fmla="*/ 562940 h 602191"/>
                    <a:gd name="connsiteX43" fmla="*/ 414500 w 592633"/>
                    <a:gd name="connsiteY43" fmla="*/ 566797 h 602191"/>
                    <a:gd name="connsiteX44" fmla="*/ 418015 w 592633"/>
                    <a:gd name="connsiteY44" fmla="*/ 424751 h 602191"/>
                    <a:gd name="connsiteX45" fmla="*/ 396412 w 592633"/>
                    <a:gd name="connsiteY45" fmla="*/ 342798 h 602191"/>
                    <a:gd name="connsiteX46" fmla="*/ 376352 w 592633"/>
                    <a:gd name="connsiteY46" fmla="*/ 294363 h 602191"/>
                    <a:gd name="connsiteX47" fmla="*/ 414757 w 592633"/>
                    <a:gd name="connsiteY47" fmla="*/ 258016 h 602191"/>
                    <a:gd name="connsiteX48" fmla="*/ 553032 w 592633"/>
                    <a:gd name="connsiteY48" fmla="*/ 398005 h 602191"/>
                    <a:gd name="connsiteX49" fmla="*/ 559204 w 592633"/>
                    <a:gd name="connsiteY49" fmla="*/ 397233 h 602191"/>
                    <a:gd name="connsiteX50" fmla="*/ 511112 w 592633"/>
                    <a:gd name="connsiteY50" fmla="*/ 313223 h 602191"/>
                    <a:gd name="connsiteX51" fmla="*/ 423073 w 592633"/>
                    <a:gd name="connsiteY51" fmla="*/ 249615 h 602191"/>
                    <a:gd name="connsiteX52" fmla="*/ 459763 w 592633"/>
                    <a:gd name="connsiteY52" fmla="*/ 208295 h 602191"/>
                    <a:gd name="connsiteX53" fmla="*/ 589207 w 592633"/>
                    <a:gd name="connsiteY53" fmla="*/ 217811 h 602191"/>
                    <a:gd name="connsiteX54" fmla="*/ 590836 w 592633"/>
                    <a:gd name="connsiteY54" fmla="*/ 211896 h 602191"/>
                    <a:gd name="connsiteX55" fmla="*/ 468935 w 592633"/>
                    <a:gd name="connsiteY55" fmla="*/ 196723 h 602191"/>
                    <a:gd name="connsiteX56" fmla="*/ 565205 w 592633"/>
                    <a:gd name="connsiteY56" fmla="*/ 6241 h 602191"/>
                    <a:gd name="connsiteX57" fmla="*/ 553717 w 592633"/>
                    <a:gd name="connsiteY57" fmla="*/ 4613 h 60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592633" h="602191">
                      <a:moveTo>
                        <a:pt x="553717" y="4613"/>
                      </a:moveTo>
                      <a:cubicBezTo>
                        <a:pt x="536744" y="67706"/>
                        <a:pt x="507254" y="124199"/>
                        <a:pt x="469621" y="175206"/>
                      </a:cubicBezTo>
                      <a:cubicBezTo>
                        <a:pt x="470221" y="164833"/>
                        <a:pt x="469450" y="154460"/>
                        <a:pt x="467821" y="143744"/>
                      </a:cubicBezTo>
                      <a:cubicBezTo>
                        <a:pt x="465163" y="126256"/>
                        <a:pt x="463706" y="106711"/>
                        <a:pt x="451362" y="93167"/>
                      </a:cubicBezTo>
                      <a:cubicBezTo>
                        <a:pt x="448961" y="90509"/>
                        <a:pt x="443732" y="92909"/>
                        <a:pt x="445533" y="96510"/>
                      </a:cubicBezTo>
                      <a:cubicBezTo>
                        <a:pt x="459249" y="123856"/>
                        <a:pt x="463535" y="162261"/>
                        <a:pt x="456420" y="192351"/>
                      </a:cubicBezTo>
                      <a:cubicBezTo>
                        <a:pt x="440389" y="212667"/>
                        <a:pt x="423073" y="232041"/>
                        <a:pt x="404813" y="250644"/>
                      </a:cubicBezTo>
                      <a:cubicBezTo>
                        <a:pt x="399069" y="183521"/>
                        <a:pt x="365723" y="104397"/>
                        <a:pt x="310687" y="65049"/>
                      </a:cubicBezTo>
                      <a:cubicBezTo>
                        <a:pt x="307429" y="62734"/>
                        <a:pt x="302543" y="67021"/>
                        <a:pt x="305458" y="70278"/>
                      </a:cubicBezTo>
                      <a:cubicBezTo>
                        <a:pt x="330489" y="97281"/>
                        <a:pt x="350121" y="121027"/>
                        <a:pt x="365980" y="154717"/>
                      </a:cubicBezTo>
                      <a:cubicBezTo>
                        <a:pt x="381667" y="187893"/>
                        <a:pt x="393240" y="223640"/>
                        <a:pt x="395040" y="260502"/>
                      </a:cubicBezTo>
                      <a:cubicBezTo>
                        <a:pt x="378581" y="276618"/>
                        <a:pt x="361351" y="292220"/>
                        <a:pt x="343605" y="307051"/>
                      </a:cubicBezTo>
                      <a:cubicBezTo>
                        <a:pt x="326032" y="321795"/>
                        <a:pt x="307944" y="335512"/>
                        <a:pt x="289427" y="348456"/>
                      </a:cubicBezTo>
                      <a:cubicBezTo>
                        <a:pt x="250937" y="287763"/>
                        <a:pt x="218275" y="194065"/>
                        <a:pt x="139751" y="176063"/>
                      </a:cubicBezTo>
                      <a:cubicBezTo>
                        <a:pt x="136751" y="175377"/>
                        <a:pt x="134694" y="180092"/>
                        <a:pt x="137351" y="181721"/>
                      </a:cubicBezTo>
                      <a:cubicBezTo>
                        <a:pt x="173270" y="203581"/>
                        <a:pt x="200873" y="225698"/>
                        <a:pt x="225219" y="260502"/>
                      </a:cubicBezTo>
                      <a:cubicBezTo>
                        <a:pt x="246136" y="290420"/>
                        <a:pt x="260109" y="324624"/>
                        <a:pt x="280426" y="354714"/>
                      </a:cubicBezTo>
                      <a:cubicBezTo>
                        <a:pt x="255652" y="371601"/>
                        <a:pt x="230277" y="387118"/>
                        <a:pt x="204388" y="401948"/>
                      </a:cubicBezTo>
                      <a:cubicBezTo>
                        <a:pt x="150124" y="359600"/>
                        <a:pt x="91317" y="320166"/>
                        <a:pt x="22823" y="304822"/>
                      </a:cubicBezTo>
                      <a:cubicBezTo>
                        <a:pt x="19051" y="303964"/>
                        <a:pt x="18193" y="309280"/>
                        <a:pt x="21108" y="310823"/>
                      </a:cubicBezTo>
                      <a:cubicBezTo>
                        <a:pt x="51797" y="327110"/>
                        <a:pt x="84887" y="339540"/>
                        <a:pt x="116349" y="354285"/>
                      </a:cubicBezTo>
                      <a:cubicBezTo>
                        <a:pt x="145066" y="367658"/>
                        <a:pt x="168812" y="388490"/>
                        <a:pt x="193329" y="408206"/>
                      </a:cubicBezTo>
                      <a:cubicBezTo>
                        <a:pt x="130493" y="443525"/>
                        <a:pt x="65428" y="474986"/>
                        <a:pt x="2077" y="510476"/>
                      </a:cubicBezTo>
                      <a:cubicBezTo>
                        <a:pt x="-1952" y="512705"/>
                        <a:pt x="362" y="518791"/>
                        <a:pt x="4906" y="517248"/>
                      </a:cubicBezTo>
                      <a:cubicBezTo>
                        <a:pt x="53512" y="500103"/>
                        <a:pt x="100661" y="475929"/>
                        <a:pt x="146181" y="450383"/>
                      </a:cubicBezTo>
                      <a:cubicBezTo>
                        <a:pt x="141037" y="471986"/>
                        <a:pt x="133151" y="489645"/>
                        <a:pt x="118492" y="507990"/>
                      </a:cubicBezTo>
                      <a:cubicBezTo>
                        <a:pt x="103661" y="526421"/>
                        <a:pt x="83602" y="539537"/>
                        <a:pt x="68600" y="557453"/>
                      </a:cubicBezTo>
                      <a:cubicBezTo>
                        <a:pt x="66542" y="559854"/>
                        <a:pt x="69457" y="563626"/>
                        <a:pt x="72372" y="562340"/>
                      </a:cubicBezTo>
                      <a:cubicBezTo>
                        <a:pt x="112491" y="543480"/>
                        <a:pt x="159468" y="490502"/>
                        <a:pt x="158439" y="443525"/>
                      </a:cubicBezTo>
                      <a:cubicBezTo>
                        <a:pt x="169669" y="437095"/>
                        <a:pt x="180899" y="430666"/>
                        <a:pt x="191958" y="424237"/>
                      </a:cubicBezTo>
                      <a:cubicBezTo>
                        <a:pt x="220847" y="407434"/>
                        <a:pt x="249222" y="389947"/>
                        <a:pt x="276740" y="371345"/>
                      </a:cubicBezTo>
                      <a:cubicBezTo>
                        <a:pt x="283169" y="403577"/>
                        <a:pt x="273654" y="445840"/>
                        <a:pt x="268768" y="477215"/>
                      </a:cubicBezTo>
                      <a:cubicBezTo>
                        <a:pt x="262252" y="518877"/>
                        <a:pt x="253166" y="560282"/>
                        <a:pt x="232763" y="597401"/>
                      </a:cubicBezTo>
                      <a:cubicBezTo>
                        <a:pt x="231134" y="600316"/>
                        <a:pt x="235506" y="603745"/>
                        <a:pt x="237992" y="601430"/>
                      </a:cubicBezTo>
                      <a:cubicBezTo>
                        <a:pt x="264481" y="576484"/>
                        <a:pt x="269110" y="532422"/>
                        <a:pt x="276226" y="498560"/>
                      </a:cubicBezTo>
                      <a:cubicBezTo>
                        <a:pt x="281541" y="473014"/>
                        <a:pt x="283941" y="447297"/>
                        <a:pt x="286255" y="421408"/>
                      </a:cubicBezTo>
                      <a:cubicBezTo>
                        <a:pt x="287970" y="402034"/>
                        <a:pt x="291742" y="383603"/>
                        <a:pt x="286684" y="364486"/>
                      </a:cubicBezTo>
                      <a:cubicBezTo>
                        <a:pt x="286684" y="364486"/>
                        <a:pt x="286684" y="364486"/>
                        <a:pt x="286684" y="364486"/>
                      </a:cubicBezTo>
                      <a:cubicBezTo>
                        <a:pt x="311116" y="347599"/>
                        <a:pt x="334947" y="329768"/>
                        <a:pt x="357836" y="310479"/>
                      </a:cubicBezTo>
                      <a:cubicBezTo>
                        <a:pt x="361179" y="307651"/>
                        <a:pt x="364436" y="304822"/>
                        <a:pt x="367780" y="301907"/>
                      </a:cubicBezTo>
                      <a:cubicBezTo>
                        <a:pt x="378581" y="315794"/>
                        <a:pt x="382525" y="334397"/>
                        <a:pt x="386811" y="351113"/>
                      </a:cubicBezTo>
                      <a:cubicBezTo>
                        <a:pt x="392469" y="372973"/>
                        <a:pt x="399755" y="394319"/>
                        <a:pt x="404727" y="416436"/>
                      </a:cubicBezTo>
                      <a:cubicBezTo>
                        <a:pt x="415529" y="464528"/>
                        <a:pt x="421529" y="515020"/>
                        <a:pt x="407985" y="562940"/>
                      </a:cubicBezTo>
                      <a:cubicBezTo>
                        <a:pt x="406956" y="566712"/>
                        <a:pt x="411928" y="570741"/>
                        <a:pt x="414500" y="566797"/>
                      </a:cubicBezTo>
                      <a:cubicBezTo>
                        <a:pt x="439360" y="527878"/>
                        <a:pt x="425816" y="466756"/>
                        <a:pt x="418015" y="424751"/>
                      </a:cubicBezTo>
                      <a:cubicBezTo>
                        <a:pt x="412871" y="396805"/>
                        <a:pt x="403442" y="370230"/>
                        <a:pt x="396412" y="342798"/>
                      </a:cubicBezTo>
                      <a:cubicBezTo>
                        <a:pt x="392040" y="325910"/>
                        <a:pt x="387497" y="308079"/>
                        <a:pt x="376352" y="294363"/>
                      </a:cubicBezTo>
                      <a:cubicBezTo>
                        <a:pt x="389468" y="282705"/>
                        <a:pt x="402327" y="270532"/>
                        <a:pt x="414757" y="258016"/>
                      </a:cubicBezTo>
                      <a:cubicBezTo>
                        <a:pt x="473736" y="283391"/>
                        <a:pt x="531772" y="337055"/>
                        <a:pt x="553032" y="398005"/>
                      </a:cubicBezTo>
                      <a:cubicBezTo>
                        <a:pt x="554060" y="400919"/>
                        <a:pt x="559118" y="400405"/>
                        <a:pt x="559204" y="397233"/>
                      </a:cubicBezTo>
                      <a:cubicBezTo>
                        <a:pt x="560318" y="364486"/>
                        <a:pt x="531857" y="335683"/>
                        <a:pt x="511112" y="313223"/>
                      </a:cubicBezTo>
                      <a:cubicBezTo>
                        <a:pt x="487281" y="287505"/>
                        <a:pt x="455648" y="263759"/>
                        <a:pt x="423073" y="249615"/>
                      </a:cubicBezTo>
                      <a:cubicBezTo>
                        <a:pt x="435846" y="236328"/>
                        <a:pt x="448104" y="222525"/>
                        <a:pt x="459763" y="208295"/>
                      </a:cubicBezTo>
                      <a:cubicBezTo>
                        <a:pt x="504940" y="203666"/>
                        <a:pt x="544802" y="210781"/>
                        <a:pt x="589207" y="217811"/>
                      </a:cubicBezTo>
                      <a:cubicBezTo>
                        <a:pt x="592808" y="218411"/>
                        <a:pt x="593923" y="213439"/>
                        <a:pt x="590836" y="211896"/>
                      </a:cubicBezTo>
                      <a:cubicBezTo>
                        <a:pt x="554575" y="193722"/>
                        <a:pt x="509483" y="193036"/>
                        <a:pt x="468935" y="196723"/>
                      </a:cubicBezTo>
                      <a:cubicBezTo>
                        <a:pt x="513255" y="140144"/>
                        <a:pt x="547802" y="76536"/>
                        <a:pt x="565205" y="6241"/>
                      </a:cubicBezTo>
                      <a:cubicBezTo>
                        <a:pt x="566919" y="-1045"/>
                        <a:pt x="555603" y="-2417"/>
                        <a:pt x="553717" y="461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94B8F294-02BD-101B-F6F4-41585CDF922E}"/>
                  </a:ext>
                </a:extLst>
              </p:cNvPr>
              <p:cNvSpPr/>
              <p:nvPr/>
            </p:nvSpPr>
            <p:spPr>
              <a:xfrm>
                <a:off x="4558450" y="4520556"/>
                <a:ext cx="344492" cy="267200"/>
              </a:xfrm>
              <a:custGeom>
                <a:avLst/>
                <a:gdLst>
                  <a:gd name="connsiteX0" fmla="*/ 275420 w 344492"/>
                  <a:gd name="connsiteY0" fmla="*/ 47558 h 267200"/>
                  <a:gd name="connsiteX1" fmla="*/ 273620 w 344492"/>
                  <a:gd name="connsiteY1" fmla="*/ 47215 h 267200"/>
                  <a:gd name="connsiteX2" fmla="*/ 271134 w 344492"/>
                  <a:gd name="connsiteY2" fmla="*/ 51758 h 267200"/>
                  <a:gd name="connsiteX3" fmla="*/ 289565 w 344492"/>
                  <a:gd name="connsiteY3" fmla="*/ 145713 h 267200"/>
                  <a:gd name="connsiteX4" fmla="*/ 301395 w 344492"/>
                  <a:gd name="connsiteY4" fmla="*/ 202120 h 267200"/>
                  <a:gd name="connsiteX5" fmla="*/ 268648 w 344492"/>
                  <a:gd name="connsiteY5" fmla="*/ 162686 h 267200"/>
                  <a:gd name="connsiteX6" fmla="*/ 268476 w 344492"/>
                  <a:gd name="connsiteY6" fmla="*/ 160801 h 267200"/>
                  <a:gd name="connsiteX7" fmla="*/ 233158 w 344492"/>
                  <a:gd name="connsiteY7" fmla="*/ 51844 h 267200"/>
                  <a:gd name="connsiteX8" fmla="*/ 121629 w 344492"/>
                  <a:gd name="connsiteY8" fmla="*/ 152 h 267200"/>
                  <a:gd name="connsiteX9" fmla="*/ 119658 w 344492"/>
                  <a:gd name="connsiteY9" fmla="*/ 837 h 267200"/>
                  <a:gd name="connsiteX10" fmla="*/ 118715 w 344492"/>
                  <a:gd name="connsiteY10" fmla="*/ 5896 h 267200"/>
                  <a:gd name="connsiteX11" fmla="*/ 195525 w 344492"/>
                  <a:gd name="connsiteY11" fmla="*/ 77047 h 267200"/>
                  <a:gd name="connsiteX12" fmla="*/ 238044 w 344492"/>
                  <a:gd name="connsiteY12" fmla="*/ 136455 h 267200"/>
                  <a:gd name="connsiteX13" fmla="*/ 188495 w 344492"/>
                  <a:gd name="connsiteY13" fmla="*/ 109880 h 267200"/>
                  <a:gd name="connsiteX14" fmla="*/ 188238 w 344492"/>
                  <a:gd name="connsiteY14" fmla="*/ 109280 h 267200"/>
                  <a:gd name="connsiteX15" fmla="*/ 113743 w 344492"/>
                  <a:gd name="connsiteY15" fmla="*/ 46272 h 267200"/>
                  <a:gd name="connsiteX16" fmla="*/ 4615 w 344492"/>
                  <a:gd name="connsiteY16" fmla="*/ 581 h 267200"/>
                  <a:gd name="connsiteX17" fmla="*/ 1786 w 344492"/>
                  <a:gd name="connsiteY17" fmla="*/ 581 h 267200"/>
                  <a:gd name="connsiteX18" fmla="*/ 72 w 344492"/>
                  <a:gd name="connsiteY18" fmla="*/ 2809 h 267200"/>
                  <a:gd name="connsiteX19" fmla="*/ 184809 w 344492"/>
                  <a:gd name="connsiteY19" fmla="*/ 117852 h 267200"/>
                  <a:gd name="connsiteX20" fmla="*/ 186438 w 344492"/>
                  <a:gd name="connsiteY20" fmla="*/ 117252 h 267200"/>
                  <a:gd name="connsiteX21" fmla="*/ 231015 w 344492"/>
                  <a:gd name="connsiteY21" fmla="*/ 143484 h 267200"/>
                  <a:gd name="connsiteX22" fmla="*/ 172979 w 344492"/>
                  <a:gd name="connsiteY22" fmla="*/ 145970 h 267200"/>
                  <a:gd name="connsiteX23" fmla="*/ 102770 w 344492"/>
                  <a:gd name="connsiteY23" fmla="*/ 140483 h 267200"/>
                  <a:gd name="connsiteX24" fmla="*/ 35904 w 344492"/>
                  <a:gd name="connsiteY24" fmla="*/ 100878 h 267200"/>
                  <a:gd name="connsiteX25" fmla="*/ 32304 w 344492"/>
                  <a:gd name="connsiteY25" fmla="*/ 101564 h 267200"/>
                  <a:gd name="connsiteX26" fmla="*/ 31018 w 344492"/>
                  <a:gd name="connsiteY26" fmla="*/ 104908 h 267200"/>
                  <a:gd name="connsiteX27" fmla="*/ 133803 w 344492"/>
                  <a:gd name="connsiteY27" fmla="*/ 199034 h 267200"/>
                  <a:gd name="connsiteX28" fmla="*/ 194582 w 344492"/>
                  <a:gd name="connsiteY28" fmla="*/ 199634 h 267200"/>
                  <a:gd name="connsiteX29" fmla="*/ 223642 w 344492"/>
                  <a:gd name="connsiteY29" fmla="*/ 190290 h 267200"/>
                  <a:gd name="connsiteX30" fmla="*/ 263419 w 344492"/>
                  <a:gd name="connsiteY30" fmla="*/ 169544 h 267200"/>
                  <a:gd name="connsiteX31" fmla="*/ 275935 w 344492"/>
                  <a:gd name="connsiteY31" fmla="*/ 182832 h 267200"/>
                  <a:gd name="connsiteX32" fmla="*/ 299080 w 344492"/>
                  <a:gd name="connsiteY32" fmla="*/ 211464 h 267200"/>
                  <a:gd name="connsiteX33" fmla="*/ 154377 w 344492"/>
                  <a:gd name="connsiteY33" fmla="*/ 221665 h 267200"/>
                  <a:gd name="connsiteX34" fmla="*/ 152834 w 344492"/>
                  <a:gd name="connsiteY34" fmla="*/ 221494 h 267200"/>
                  <a:gd name="connsiteX35" fmla="*/ 149747 w 344492"/>
                  <a:gd name="connsiteY35" fmla="*/ 225437 h 267200"/>
                  <a:gd name="connsiteX36" fmla="*/ 227414 w 344492"/>
                  <a:gd name="connsiteY36" fmla="*/ 267014 h 267200"/>
                  <a:gd name="connsiteX37" fmla="*/ 270105 w 344492"/>
                  <a:gd name="connsiteY37" fmla="*/ 252269 h 267200"/>
                  <a:gd name="connsiteX38" fmla="*/ 314082 w 344492"/>
                  <a:gd name="connsiteY38" fmla="*/ 230752 h 267200"/>
                  <a:gd name="connsiteX39" fmla="*/ 315025 w 344492"/>
                  <a:gd name="connsiteY39" fmla="*/ 230495 h 267200"/>
                  <a:gd name="connsiteX40" fmla="*/ 338257 w 344492"/>
                  <a:gd name="connsiteY40" fmla="*/ 253126 h 267200"/>
                  <a:gd name="connsiteX41" fmla="*/ 343057 w 344492"/>
                  <a:gd name="connsiteY41" fmla="*/ 246954 h 267200"/>
                  <a:gd name="connsiteX42" fmla="*/ 321626 w 344492"/>
                  <a:gd name="connsiteY42" fmla="*/ 226208 h 267200"/>
                  <a:gd name="connsiteX43" fmla="*/ 321712 w 344492"/>
                  <a:gd name="connsiteY43" fmla="*/ 225351 h 267200"/>
                  <a:gd name="connsiteX44" fmla="*/ 334999 w 344492"/>
                  <a:gd name="connsiteY44" fmla="*/ 125139 h 267200"/>
                  <a:gd name="connsiteX45" fmla="*/ 275420 w 344492"/>
                  <a:gd name="connsiteY45" fmla="*/ 47558 h 26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44492" h="267200">
                    <a:moveTo>
                      <a:pt x="275420" y="47558"/>
                    </a:moveTo>
                    <a:cubicBezTo>
                      <a:pt x="274820" y="47215"/>
                      <a:pt x="274220" y="47129"/>
                      <a:pt x="273620" y="47215"/>
                    </a:cubicBezTo>
                    <a:cubicBezTo>
                      <a:pt x="271391" y="47215"/>
                      <a:pt x="269334" y="49787"/>
                      <a:pt x="271134" y="51758"/>
                    </a:cubicBezTo>
                    <a:cubicBezTo>
                      <a:pt x="295651" y="79104"/>
                      <a:pt x="289393" y="112108"/>
                      <a:pt x="289565" y="145713"/>
                    </a:cubicBezTo>
                    <a:cubicBezTo>
                      <a:pt x="289651" y="166116"/>
                      <a:pt x="294537" y="184118"/>
                      <a:pt x="301395" y="202120"/>
                    </a:cubicBezTo>
                    <a:cubicBezTo>
                      <a:pt x="290765" y="188747"/>
                      <a:pt x="280307" y="175202"/>
                      <a:pt x="268648" y="162686"/>
                    </a:cubicBezTo>
                    <a:cubicBezTo>
                      <a:pt x="268734" y="162086"/>
                      <a:pt x="268734" y="161486"/>
                      <a:pt x="268476" y="160801"/>
                    </a:cubicBezTo>
                    <a:cubicBezTo>
                      <a:pt x="256046" y="122653"/>
                      <a:pt x="260590" y="84334"/>
                      <a:pt x="233158" y="51844"/>
                    </a:cubicBezTo>
                    <a:cubicBezTo>
                      <a:pt x="207269" y="21240"/>
                      <a:pt x="160206" y="5295"/>
                      <a:pt x="121629" y="152"/>
                    </a:cubicBezTo>
                    <a:cubicBezTo>
                      <a:pt x="120772" y="66"/>
                      <a:pt x="120172" y="323"/>
                      <a:pt x="119658" y="837"/>
                    </a:cubicBezTo>
                    <a:cubicBezTo>
                      <a:pt x="117686" y="1523"/>
                      <a:pt x="116658" y="4438"/>
                      <a:pt x="118715" y="5896"/>
                    </a:cubicBezTo>
                    <a:cubicBezTo>
                      <a:pt x="149062" y="26812"/>
                      <a:pt x="174436" y="46101"/>
                      <a:pt x="195525" y="77047"/>
                    </a:cubicBezTo>
                    <a:cubicBezTo>
                      <a:pt x="209498" y="97450"/>
                      <a:pt x="223042" y="117252"/>
                      <a:pt x="238044" y="136455"/>
                    </a:cubicBezTo>
                    <a:cubicBezTo>
                      <a:pt x="222614" y="125567"/>
                      <a:pt x="205554" y="116480"/>
                      <a:pt x="188495" y="109880"/>
                    </a:cubicBezTo>
                    <a:cubicBezTo>
                      <a:pt x="188409" y="109708"/>
                      <a:pt x="188324" y="109451"/>
                      <a:pt x="188238" y="109280"/>
                    </a:cubicBezTo>
                    <a:cubicBezTo>
                      <a:pt x="169207" y="80476"/>
                      <a:pt x="145118" y="60759"/>
                      <a:pt x="113743" y="46272"/>
                    </a:cubicBezTo>
                    <a:cubicBezTo>
                      <a:pt x="76967" y="29298"/>
                      <a:pt x="35990" y="29041"/>
                      <a:pt x="4615" y="581"/>
                    </a:cubicBezTo>
                    <a:cubicBezTo>
                      <a:pt x="3672" y="-277"/>
                      <a:pt x="2558" y="-105"/>
                      <a:pt x="1786" y="581"/>
                    </a:cubicBezTo>
                    <a:cubicBezTo>
                      <a:pt x="672" y="752"/>
                      <a:pt x="-271" y="1523"/>
                      <a:pt x="72" y="2809"/>
                    </a:cubicBezTo>
                    <a:cubicBezTo>
                      <a:pt x="15759" y="72675"/>
                      <a:pt x="116057" y="131225"/>
                      <a:pt x="184809" y="117852"/>
                    </a:cubicBezTo>
                    <a:cubicBezTo>
                      <a:pt x="185409" y="117767"/>
                      <a:pt x="185923" y="117509"/>
                      <a:pt x="186438" y="117252"/>
                    </a:cubicBezTo>
                    <a:cubicBezTo>
                      <a:pt x="202125" y="125739"/>
                      <a:pt x="217041" y="134054"/>
                      <a:pt x="231015" y="143484"/>
                    </a:cubicBezTo>
                    <a:cubicBezTo>
                      <a:pt x="211727" y="140998"/>
                      <a:pt x="189952" y="144598"/>
                      <a:pt x="172979" y="145970"/>
                    </a:cubicBezTo>
                    <a:cubicBezTo>
                      <a:pt x="149062" y="147856"/>
                      <a:pt x="125830" y="147599"/>
                      <a:pt x="102770" y="140483"/>
                    </a:cubicBezTo>
                    <a:cubicBezTo>
                      <a:pt x="77481" y="132683"/>
                      <a:pt x="57250" y="115623"/>
                      <a:pt x="35904" y="100878"/>
                    </a:cubicBezTo>
                    <a:cubicBezTo>
                      <a:pt x="34704" y="100021"/>
                      <a:pt x="33076" y="100536"/>
                      <a:pt x="32304" y="101564"/>
                    </a:cubicBezTo>
                    <a:cubicBezTo>
                      <a:pt x="31190" y="102250"/>
                      <a:pt x="30504" y="103536"/>
                      <a:pt x="31018" y="104908"/>
                    </a:cubicBezTo>
                    <a:cubicBezTo>
                      <a:pt x="47563" y="146570"/>
                      <a:pt x="90169" y="187289"/>
                      <a:pt x="133803" y="199034"/>
                    </a:cubicBezTo>
                    <a:cubicBezTo>
                      <a:pt x="153348" y="204349"/>
                      <a:pt x="174865" y="202720"/>
                      <a:pt x="194582" y="199634"/>
                    </a:cubicBezTo>
                    <a:cubicBezTo>
                      <a:pt x="204697" y="198091"/>
                      <a:pt x="214298" y="194405"/>
                      <a:pt x="223642" y="190290"/>
                    </a:cubicBezTo>
                    <a:cubicBezTo>
                      <a:pt x="237358" y="184203"/>
                      <a:pt x="248503" y="172630"/>
                      <a:pt x="263419" y="169544"/>
                    </a:cubicBezTo>
                    <a:cubicBezTo>
                      <a:pt x="267705" y="173659"/>
                      <a:pt x="271820" y="178117"/>
                      <a:pt x="275935" y="182832"/>
                    </a:cubicBezTo>
                    <a:cubicBezTo>
                      <a:pt x="283907" y="192176"/>
                      <a:pt x="291451" y="201949"/>
                      <a:pt x="299080" y="211464"/>
                    </a:cubicBezTo>
                    <a:cubicBezTo>
                      <a:pt x="253989" y="195262"/>
                      <a:pt x="201097" y="245240"/>
                      <a:pt x="154377" y="221665"/>
                    </a:cubicBezTo>
                    <a:cubicBezTo>
                      <a:pt x="153862" y="221408"/>
                      <a:pt x="153348" y="221408"/>
                      <a:pt x="152834" y="221494"/>
                    </a:cubicBezTo>
                    <a:cubicBezTo>
                      <a:pt x="150776" y="220294"/>
                      <a:pt x="148290" y="223294"/>
                      <a:pt x="149747" y="225437"/>
                    </a:cubicBezTo>
                    <a:cubicBezTo>
                      <a:pt x="167492" y="251326"/>
                      <a:pt x="195353" y="269242"/>
                      <a:pt x="227414" y="267014"/>
                    </a:cubicBezTo>
                    <a:cubicBezTo>
                      <a:pt x="242416" y="265985"/>
                      <a:pt x="256904" y="258955"/>
                      <a:pt x="270105" y="252269"/>
                    </a:cubicBezTo>
                    <a:cubicBezTo>
                      <a:pt x="283478" y="245496"/>
                      <a:pt x="298823" y="232295"/>
                      <a:pt x="314082" y="230752"/>
                    </a:cubicBezTo>
                    <a:cubicBezTo>
                      <a:pt x="314425" y="230752"/>
                      <a:pt x="314768" y="230580"/>
                      <a:pt x="315025" y="230495"/>
                    </a:cubicBezTo>
                    <a:cubicBezTo>
                      <a:pt x="322140" y="238553"/>
                      <a:pt x="329684" y="246182"/>
                      <a:pt x="338257" y="253126"/>
                    </a:cubicBezTo>
                    <a:cubicBezTo>
                      <a:pt x="342200" y="256298"/>
                      <a:pt x="346915" y="250126"/>
                      <a:pt x="343057" y="246954"/>
                    </a:cubicBezTo>
                    <a:cubicBezTo>
                      <a:pt x="335342" y="240525"/>
                      <a:pt x="328313" y="233581"/>
                      <a:pt x="321626" y="226208"/>
                    </a:cubicBezTo>
                    <a:cubicBezTo>
                      <a:pt x="321712" y="225951"/>
                      <a:pt x="321712" y="225609"/>
                      <a:pt x="321712" y="225351"/>
                    </a:cubicBezTo>
                    <a:cubicBezTo>
                      <a:pt x="321283" y="191661"/>
                      <a:pt x="344172" y="158914"/>
                      <a:pt x="334999" y="125139"/>
                    </a:cubicBezTo>
                    <a:cubicBezTo>
                      <a:pt x="326598" y="94192"/>
                      <a:pt x="303195" y="64188"/>
                      <a:pt x="275420" y="4755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4" name="图形 2">
                <a:extLst>
                  <a:ext uri="{FF2B5EF4-FFF2-40B4-BE49-F238E27FC236}">
                    <a16:creationId xmlns:a16="http://schemas.microsoft.com/office/drawing/2014/main" id="{83C4C87B-7AE0-6266-BD2A-0A27F75A24E9}"/>
                  </a:ext>
                </a:extLst>
              </p:cNvPr>
              <p:cNvGrpSpPr/>
              <p:nvPr/>
            </p:nvGrpSpPr>
            <p:grpSpPr>
              <a:xfrm>
                <a:off x="5907145" y="4286801"/>
                <a:ext cx="513411" cy="401959"/>
                <a:chOff x="5907145" y="4286801"/>
                <a:chExt cx="513411" cy="401959"/>
              </a:xfrm>
            </p:grpSpPr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5004EE42-DC8A-2CA6-5BB6-DAE7721601BA}"/>
                    </a:ext>
                  </a:extLst>
                </p:cNvPr>
                <p:cNvSpPr/>
                <p:nvPr/>
              </p:nvSpPr>
              <p:spPr>
                <a:xfrm>
                  <a:off x="5907145" y="4286801"/>
                  <a:ext cx="513411" cy="384966"/>
                </a:xfrm>
                <a:custGeom>
                  <a:avLst/>
                  <a:gdLst>
                    <a:gd name="connsiteX0" fmla="*/ 180539 w 513411"/>
                    <a:gd name="connsiteY0" fmla="*/ 369609 h 384966"/>
                    <a:gd name="connsiteX1" fmla="*/ 238146 w 513411"/>
                    <a:gd name="connsiteY1" fmla="*/ 328718 h 384966"/>
                    <a:gd name="connsiteX2" fmla="*/ 238832 w 513411"/>
                    <a:gd name="connsiteY2" fmla="*/ 322288 h 384966"/>
                    <a:gd name="connsiteX3" fmla="*/ 191083 w 513411"/>
                    <a:gd name="connsiteY3" fmla="*/ 274540 h 384966"/>
                    <a:gd name="connsiteX4" fmla="*/ 238661 w 513411"/>
                    <a:gd name="connsiteY4" fmla="*/ 298714 h 384966"/>
                    <a:gd name="connsiteX5" fmla="*/ 280152 w 513411"/>
                    <a:gd name="connsiteY5" fmla="*/ 298714 h 384966"/>
                    <a:gd name="connsiteX6" fmla="*/ 331329 w 513411"/>
                    <a:gd name="connsiteY6" fmla="*/ 257309 h 384966"/>
                    <a:gd name="connsiteX7" fmla="*/ 403939 w 513411"/>
                    <a:gd name="connsiteY7" fmla="*/ 198673 h 384966"/>
                    <a:gd name="connsiteX8" fmla="*/ 403767 w 513411"/>
                    <a:gd name="connsiteY8" fmla="*/ 191729 h 384966"/>
                    <a:gd name="connsiteX9" fmla="*/ 367677 w 513411"/>
                    <a:gd name="connsiteY9" fmla="*/ 164212 h 384966"/>
                    <a:gd name="connsiteX10" fmla="*/ 361161 w 513411"/>
                    <a:gd name="connsiteY10" fmla="*/ 158726 h 384966"/>
                    <a:gd name="connsiteX11" fmla="*/ 423826 w 513411"/>
                    <a:gd name="connsiteY11" fmla="*/ 164983 h 384966"/>
                    <a:gd name="connsiteX12" fmla="*/ 462746 w 513411"/>
                    <a:gd name="connsiteY12" fmla="*/ 107976 h 384966"/>
                    <a:gd name="connsiteX13" fmla="*/ 512209 w 513411"/>
                    <a:gd name="connsiteY13" fmla="*/ 37253 h 384966"/>
                    <a:gd name="connsiteX14" fmla="*/ 512809 w 513411"/>
                    <a:gd name="connsiteY14" fmla="*/ 36053 h 384966"/>
                    <a:gd name="connsiteX15" fmla="*/ 510495 w 513411"/>
                    <a:gd name="connsiteY15" fmla="*/ 31338 h 384966"/>
                    <a:gd name="connsiteX16" fmla="*/ 347274 w 513411"/>
                    <a:gd name="connsiteY16" fmla="*/ 134 h 384966"/>
                    <a:gd name="connsiteX17" fmla="*/ 331929 w 513411"/>
                    <a:gd name="connsiteY17" fmla="*/ 20708 h 384966"/>
                    <a:gd name="connsiteX18" fmla="*/ 314784 w 513411"/>
                    <a:gd name="connsiteY18" fmla="*/ 79944 h 384966"/>
                    <a:gd name="connsiteX19" fmla="*/ 312127 w 513411"/>
                    <a:gd name="connsiteY19" fmla="*/ 11964 h 384966"/>
                    <a:gd name="connsiteX20" fmla="*/ 307069 w 513411"/>
                    <a:gd name="connsiteY20" fmla="*/ 7078 h 384966"/>
                    <a:gd name="connsiteX21" fmla="*/ 208571 w 513411"/>
                    <a:gd name="connsiteY21" fmla="*/ 36910 h 384966"/>
                    <a:gd name="connsiteX22" fmla="*/ 127390 w 513411"/>
                    <a:gd name="connsiteY22" fmla="*/ 85688 h 384966"/>
                    <a:gd name="connsiteX23" fmla="*/ 108016 w 513411"/>
                    <a:gd name="connsiteY23" fmla="*/ 119978 h 384966"/>
                    <a:gd name="connsiteX24" fmla="*/ 132533 w 513411"/>
                    <a:gd name="connsiteY24" fmla="*/ 185300 h 384966"/>
                    <a:gd name="connsiteX25" fmla="*/ 116931 w 513411"/>
                    <a:gd name="connsiteY25" fmla="*/ 169013 h 384966"/>
                    <a:gd name="connsiteX26" fmla="*/ 82641 w 513411"/>
                    <a:gd name="connsiteY26" fmla="*/ 128293 h 384966"/>
                    <a:gd name="connsiteX27" fmla="*/ 75355 w 513411"/>
                    <a:gd name="connsiteY27" fmla="*/ 128464 h 384966"/>
                    <a:gd name="connsiteX28" fmla="*/ 21776 w 513411"/>
                    <a:gd name="connsiteY28" fmla="*/ 185557 h 384966"/>
                    <a:gd name="connsiteX29" fmla="*/ 2 w 513411"/>
                    <a:gd name="connsiteY29" fmla="*/ 224048 h 384966"/>
                    <a:gd name="connsiteX30" fmla="*/ 17404 w 513411"/>
                    <a:gd name="connsiteY30" fmla="*/ 287570 h 384966"/>
                    <a:gd name="connsiteX31" fmla="*/ 43379 w 513411"/>
                    <a:gd name="connsiteY31" fmla="*/ 356922 h 384966"/>
                    <a:gd name="connsiteX32" fmla="*/ 44493 w 513411"/>
                    <a:gd name="connsiteY32" fmla="*/ 358379 h 384966"/>
                    <a:gd name="connsiteX33" fmla="*/ 46037 w 513411"/>
                    <a:gd name="connsiteY33" fmla="*/ 359408 h 384966"/>
                    <a:gd name="connsiteX34" fmla="*/ 99101 w 513411"/>
                    <a:gd name="connsiteY34" fmla="*/ 373895 h 384966"/>
                    <a:gd name="connsiteX35" fmla="*/ 146935 w 513411"/>
                    <a:gd name="connsiteY35" fmla="*/ 384868 h 384966"/>
                    <a:gd name="connsiteX36" fmla="*/ 180539 w 513411"/>
                    <a:gd name="connsiteY36" fmla="*/ 369609 h 384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513411" h="384966">
                      <a:moveTo>
                        <a:pt x="180539" y="369609"/>
                      </a:moveTo>
                      <a:cubicBezTo>
                        <a:pt x="198627" y="354607"/>
                        <a:pt x="216972" y="339262"/>
                        <a:pt x="238146" y="328718"/>
                      </a:cubicBezTo>
                      <a:cubicBezTo>
                        <a:pt x="240461" y="327604"/>
                        <a:pt x="240718" y="323917"/>
                        <a:pt x="238832" y="322288"/>
                      </a:cubicBezTo>
                      <a:cubicBezTo>
                        <a:pt x="221601" y="307630"/>
                        <a:pt x="205828" y="291599"/>
                        <a:pt x="191083" y="274540"/>
                      </a:cubicBezTo>
                      <a:cubicBezTo>
                        <a:pt x="206771" y="282941"/>
                        <a:pt x="222458" y="291428"/>
                        <a:pt x="238661" y="298714"/>
                      </a:cubicBezTo>
                      <a:cubicBezTo>
                        <a:pt x="253234" y="305229"/>
                        <a:pt x="266007" y="305915"/>
                        <a:pt x="280152" y="298714"/>
                      </a:cubicBezTo>
                      <a:cubicBezTo>
                        <a:pt x="298840" y="289285"/>
                        <a:pt x="315813" y="271111"/>
                        <a:pt x="331329" y="257309"/>
                      </a:cubicBezTo>
                      <a:cubicBezTo>
                        <a:pt x="354732" y="236563"/>
                        <a:pt x="377021" y="214875"/>
                        <a:pt x="403939" y="198673"/>
                      </a:cubicBezTo>
                      <a:cubicBezTo>
                        <a:pt x="406424" y="197216"/>
                        <a:pt x="406510" y="193016"/>
                        <a:pt x="403767" y="191729"/>
                      </a:cubicBezTo>
                      <a:cubicBezTo>
                        <a:pt x="389622" y="185043"/>
                        <a:pt x="379078" y="174584"/>
                        <a:pt x="367677" y="164212"/>
                      </a:cubicBezTo>
                      <a:cubicBezTo>
                        <a:pt x="365533" y="162326"/>
                        <a:pt x="363390" y="160525"/>
                        <a:pt x="361161" y="158726"/>
                      </a:cubicBezTo>
                      <a:cubicBezTo>
                        <a:pt x="383879" y="170041"/>
                        <a:pt x="410453" y="178614"/>
                        <a:pt x="423826" y="164983"/>
                      </a:cubicBezTo>
                      <a:cubicBezTo>
                        <a:pt x="439600" y="148781"/>
                        <a:pt x="449373" y="126235"/>
                        <a:pt x="462746" y="107976"/>
                      </a:cubicBezTo>
                      <a:cubicBezTo>
                        <a:pt x="479719" y="84830"/>
                        <a:pt x="494549" y="59799"/>
                        <a:pt x="512209" y="37253"/>
                      </a:cubicBezTo>
                      <a:cubicBezTo>
                        <a:pt x="512466" y="36910"/>
                        <a:pt x="512724" y="36482"/>
                        <a:pt x="512809" y="36053"/>
                      </a:cubicBezTo>
                      <a:cubicBezTo>
                        <a:pt x="514095" y="34253"/>
                        <a:pt x="513323" y="31252"/>
                        <a:pt x="510495" y="31338"/>
                      </a:cubicBezTo>
                      <a:cubicBezTo>
                        <a:pt x="454773" y="33224"/>
                        <a:pt x="401366" y="9221"/>
                        <a:pt x="347274" y="134"/>
                      </a:cubicBezTo>
                      <a:cubicBezTo>
                        <a:pt x="336902" y="-1580"/>
                        <a:pt x="334073" y="13593"/>
                        <a:pt x="331929" y="20708"/>
                      </a:cubicBezTo>
                      <a:cubicBezTo>
                        <a:pt x="325843" y="40768"/>
                        <a:pt x="317442" y="59456"/>
                        <a:pt x="314784" y="79944"/>
                      </a:cubicBezTo>
                      <a:cubicBezTo>
                        <a:pt x="305869" y="59284"/>
                        <a:pt x="304755" y="31595"/>
                        <a:pt x="312127" y="11964"/>
                      </a:cubicBezTo>
                      <a:cubicBezTo>
                        <a:pt x="313241" y="8964"/>
                        <a:pt x="309812" y="6392"/>
                        <a:pt x="307069" y="7078"/>
                      </a:cubicBezTo>
                      <a:cubicBezTo>
                        <a:pt x="273808" y="15822"/>
                        <a:pt x="240375" y="23280"/>
                        <a:pt x="208571" y="36910"/>
                      </a:cubicBezTo>
                      <a:cubicBezTo>
                        <a:pt x="179682" y="49340"/>
                        <a:pt x="152850" y="67514"/>
                        <a:pt x="127390" y="85688"/>
                      </a:cubicBezTo>
                      <a:cubicBezTo>
                        <a:pt x="114102" y="95117"/>
                        <a:pt x="103815" y="101547"/>
                        <a:pt x="108016" y="119978"/>
                      </a:cubicBezTo>
                      <a:cubicBezTo>
                        <a:pt x="112902" y="141495"/>
                        <a:pt x="121389" y="164726"/>
                        <a:pt x="132533" y="185300"/>
                      </a:cubicBezTo>
                      <a:cubicBezTo>
                        <a:pt x="127218" y="179985"/>
                        <a:pt x="122160" y="174413"/>
                        <a:pt x="116931" y="169013"/>
                      </a:cubicBezTo>
                      <a:cubicBezTo>
                        <a:pt x="104415" y="155982"/>
                        <a:pt x="91899" y="144066"/>
                        <a:pt x="82641" y="128293"/>
                      </a:cubicBezTo>
                      <a:cubicBezTo>
                        <a:pt x="81012" y="125464"/>
                        <a:pt x="76898" y="125807"/>
                        <a:pt x="75355" y="128464"/>
                      </a:cubicBezTo>
                      <a:cubicBezTo>
                        <a:pt x="62410" y="150582"/>
                        <a:pt x="38921" y="166698"/>
                        <a:pt x="21776" y="185557"/>
                      </a:cubicBezTo>
                      <a:cubicBezTo>
                        <a:pt x="11147" y="197302"/>
                        <a:pt x="174" y="207417"/>
                        <a:pt x="2" y="224048"/>
                      </a:cubicBezTo>
                      <a:cubicBezTo>
                        <a:pt x="-169" y="245136"/>
                        <a:pt x="11147" y="267853"/>
                        <a:pt x="17404" y="287570"/>
                      </a:cubicBezTo>
                      <a:cubicBezTo>
                        <a:pt x="24862" y="311144"/>
                        <a:pt x="32835" y="334548"/>
                        <a:pt x="43379" y="356922"/>
                      </a:cubicBezTo>
                      <a:cubicBezTo>
                        <a:pt x="43722" y="357608"/>
                        <a:pt x="44065" y="358036"/>
                        <a:pt x="44493" y="358379"/>
                      </a:cubicBezTo>
                      <a:cubicBezTo>
                        <a:pt x="44922" y="358807"/>
                        <a:pt x="45437" y="359151"/>
                        <a:pt x="46037" y="359408"/>
                      </a:cubicBezTo>
                      <a:cubicBezTo>
                        <a:pt x="63182" y="365665"/>
                        <a:pt x="81355" y="369266"/>
                        <a:pt x="99101" y="373895"/>
                      </a:cubicBezTo>
                      <a:cubicBezTo>
                        <a:pt x="115045" y="378010"/>
                        <a:pt x="130476" y="383410"/>
                        <a:pt x="146935" y="384868"/>
                      </a:cubicBezTo>
                      <a:cubicBezTo>
                        <a:pt x="159879" y="385983"/>
                        <a:pt x="171109" y="377410"/>
                        <a:pt x="180539" y="36960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" name="任意多边形: 形状 135">
                  <a:extLst>
                    <a:ext uri="{FF2B5EF4-FFF2-40B4-BE49-F238E27FC236}">
                      <a16:creationId xmlns:a16="http://schemas.microsoft.com/office/drawing/2014/main" id="{4D754656-B575-2D68-4969-712E548E6706}"/>
                    </a:ext>
                  </a:extLst>
                </p:cNvPr>
                <p:cNvSpPr/>
                <p:nvPr/>
              </p:nvSpPr>
              <p:spPr>
                <a:xfrm>
                  <a:off x="6288401" y="4371856"/>
                  <a:ext cx="41534" cy="13668"/>
                </a:xfrm>
                <a:custGeom>
                  <a:avLst/>
                  <a:gdLst>
                    <a:gd name="connsiteX0" fmla="*/ 40426 w 41534"/>
                    <a:gd name="connsiteY0" fmla="*/ 9462 h 13668"/>
                    <a:gd name="connsiteX1" fmla="*/ 3993 w 41534"/>
                    <a:gd name="connsiteY1" fmla="*/ 33 h 13668"/>
                    <a:gd name="connsiteX2" fmla="*/ 2365 w 41534"/>
                    <a:gd name="connsiteY2" fmla="*/ 6291 h 13668"/>
                    <a:gd name="connsiteX3" fmla="*/ 39398 w 41534"/>
                    <a:gd name="connsiteY3" fmla="*/ 13663 h 13668"/>
                    <a:gd name="connsiteX4" fmla="*/ 40426 w 41534"/>
                    <a:gd name="connsiteY4" fmla="*/ 9462 h 13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534" h="13668">
                      <a:moveTo>
                        <a:pt x="40426" y="9462"/>
                      </a:moveTo>
                      <a:cubicBezTo>
                        <a:pt x="29196" y="4576"/>
                        <a:pt x="16081" y="1661"/>
                        <a:pt x="3993" y="33"/>
                      </a:cubicBezTo>
                      <a:cubicBezTo>
                        <a:pt x="-36" y="-482"/>
                        <a:pt x="-1750" y="5262"/>
                        <a:pt x="2365" y="6291"/>
                      </a:cubicBezTo>
                      <a:cubicBezTo>
                        <a:pt x="14366" y="9205"/>
                        <a:pt x="27053" y="12291"/>
                        <a:pt x="39398" y="13663"/>
                      </a:cubicBezTo>
                      <a:cubicBezTo>
                        <a:pt x="41541" y="13834"/>
                        <a:pt x="42398" y="10320"/>
                        <a:pt x="40426" y="946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92686CC0-4483-F2A9-24BC-52143A1BDAA1}"/>
                    </a:ext>
                  </a:extLst>
                </p:cNvPr>
                <p:cNvSpPr/>
                <p:nvPr/>
              </p:nvSpPr>
              <p:spPr>
                <a:xfrm>
                  <a:off x="6269177" y="4380853"/>
                  <a:ext cx="43659" cy="19116"/>
                </a:xfrm>
                <a:custGeom>
                  <a:avLst/>
                  <a:gdLst>
                    <a:gd name="connsiteX0" fmla="*/ 42335 w 43659"/>
                    <a:gd name="connsiteY0" fmla="*/ 14610 h 19116"/>
                    <a:gd name="connsiteX1" fmla="*/ 5044 w 43659"/>
                    <a:gd name="connsiteY1" fmla="*/ 295 h 19116"/>
                    <a:gd name="connsiteX2" fmla="*/ 1787 w 43659"/>
                    <a:gd name="connsiteY2" fmla="*/ 6124 h 19116"/>
                    <a:gd name="connsiteX3" fmla="*/ 40535 w 43659"/>
                    <a:gd name="connsiteY3" fmla="*/ 19068 h 19116"/>
                    <a:gd name="connsiteX4" fmla="*/ 42335 w 43659"/>
                    <a:gd name="connsiteY4" fmla="*/ 14610 h 19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659" h="19116">
                      <a:moveTo>
                        <a:pt x="42335" y="14610"/>
                      </a:moveTo>
                      <a:cubicBezTo>
                        <a:pt x="30076" y="9467"/>
                        <a:pt x="17303" y="5438"/>
                        <a:pt x="5044" y="295"/>
                      </a:cubicBezTo>
                      <a:cubicBezTo>
                        <a:pt x="1101" y="-1334"/>
                        <a:pt x="-2156" y="4238"/>
                        <a:pt x="1787" y="6124"/>
                      </a:cubicBezTo>
                      <a:cubicBezTo>
                        <a:pt x="13788" y="11867"/>
                        <a:pt x="27333" y="16925"/>
                        <a:pt x="40535" y="19068"/>
                      </a:cubicBezTo>
                      <a:cubicBezTo>
                        <a:pt x="43106" y="19583"/>
                        <a:pt x="45078" y="15811"/>
                        <a:pt x="42335" y="1461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5682F0FE-5363-E382-D09D-5A56939BAF65}"/>
                    </a:ext>
                  </a:extLst>
                </p:cNvPr>
                <p:cNvSpPr/>
                <p:nvPr/>
              </p:nvSpPr>
              <p:spPr>
                <a:xfrm>
                  <a:off x="6135370" y="4466726"/>
                  <a:ext cx="93819" cy="15986"/>
                </a:xfrm>
                <a:custGeom>
                  <a:avLst/>
                  <a:gdLst>
                    <a:gd name="connsiteX0" fmla="*/ 91959 w 93819"/>
                    <a:gd name="connsiteY0" fmla="*/ 9490 h 15986"/>
                    <a:gd name="connsiteX1" fmla="*/ 4263 w 93819"/>
                    <a:gd name="connsiteY1" fmla="*/ 147 h 15986"/>
                    <a:gd name="connsiteX2" fmla="*/ 2548 w 93819"/>
                    <a:gd name="connsiteY2" fmla="*/ 7090 h 15986"/>
                    <a:gd name="connsiteX3" fmla="*/ 91359 w 93819"/>
                    <a:gd name="connsiteY3" fmla="*/ 14463 h 15986"/>
                    <a:gd name="connsiteX4" fmla="*/ 91959 w 93819"/>
                    <a:gd name="connsiteY4" fmla="*/ 9490 h 15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819" h="15986">
                      <a:moveTo>
                        <a:pt x="91959" y="9490"/>
                      </a:moveTo>
                      <a:cubicBezTo>
                        <a:pt x="62470" y="4947"/>
                        <a:pt x="33581" y="7690"/>
                        <a:pt x="4263" y="147"/>
                      </a:cubicBezTo>
                      <a:cubicBezTo>
                        <a:pt x="-367" y="-1054"/>
                        <a:pt x="-1652" y="5462"/>
                        <a:pt x="2548" y="7090"/>
                      </a:cubicBezTo>
                      <a:cubicBezTo>
                        <a:pt x="29209" y="17549"/>
                        <a:pt x="63241" y="16949"/>
                        <a:pt x="91359" y="14463"/>
                      </a:cubicBezTo>
                      <a:cubicBezTo>
                        <a:pt x="94017" y="14206"/>
                        <a:pt x="94959" y="9919"/>
                        <a:pt x="91959" y="949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75AA4F3D-92A7-CDD0-84AD-4DA30FF2D4F3}"/>
                    </a:ext>
                  </a:extLst>
                </p:cNvPr>
                <p:cNvSpPr/>
                <p:nvPr/>
              </p:nvSpPr>
              <p:spPr>
                <a:xfrm>
                  <a:off x="6113124" y="4483725"/>
                  <a:ext cx="61442" cy="16118"/>
                </a:xfrm>
                <a:custGeom>
                  <a:avLst/>
                  <a:gdLst>
                    <a:gd name="connsiteX0" fmla="*/ 59856 w 61442"/>
                    <a:gd name="connsiteY0" fmla="*/ 11436 h 16118"/>
                    <a:gd name="connsiteX1" fmla="*/ 32253 w 61442"/>
                    <a:gd name="connsiteY1" fmla="*/ 6721 h 16118"/>
                    <a:gd name="connsiteX2" fmla="*/ 3964 w 61442"/>
                    <a:gd name="connsiteY2" fmla="*/ 34 h 16118"/>
                    <a:gd name="connsiteX3" fmla="*/ 2421 w 61442"/>
                    <a:gd name="connsiteY3" fmla="*/ 6293 h 16118"/>
                    <a:gd name="connsiteX4" fmla="*/ 59428 w 61442"/>
                    <a:gd name="connsiteY4" fmla="*/ 15636 h 16118"/>
                    <a:gd name="connsiteX5" fmla="*/ 59856 w 61442"/>
                    <a:gd name="connsiteY5" fmla="*/ 11436 h 16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42" h="16118">
                      <a:moveTo>
                        <a:pt x="59856" y="11436"/>
                      </a:moveTo>
                      <a:cubicBezTo>
                        <a:pt x="50598" y="9979"/>
                        <a:pt x="41426" y="8864"/>
                        <a:pt x="32253" y="6721"/>
                      </a:cubicBezTo>
                      <a:cubicBezTo>
                        <a:pt x="22823" y="4578"/>
                        <a:pt x="13565" y="1149"/>
                        <a:pt x="3964" y="34"/>
                      </a:cubicBezTo>
                      <a:cubicBezTo>
                        <a:pt x="-151" y="-480"/>
                        <a:pt x="-1694" y="4921"/>
                        <a:pt x="2421" y="6293"/>
                      </a:cubicBezTo>
                      <a:cubicBezTo>
                        <a:pt x="19309" y="11950"/>
                        <a:pt x="41426" y="17865"/>
                        <a:pt x="59428" y="15636"/>
                      </a:cubicBezTo>
                      <a:cubicBezTo>
                        <a:pt x="61571" y="15380"/>
                        <a:pt x="62428" y="11779"/>
                        <a:pt x="59856" y="1143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6D7065ED-840B-D843-C3A6-48F93F35E3D0}"/>
                    </a:ext>
                  </a:extLst>
                </p:cNvPr>
                <p:cNvSpPr/>
                <p:nvPr/>
              </p:nvSpPr>
              <p:spPr>
                <a:xfrm>
                  <a:off x="6087824" y="4505061"/>
                  <a:ext cx="54410" cy="16331"/>
                </a:xfrm>
                <a:custGeom>
                  <a:avLst/>
                  <a:gdLst>
                    <a:gd name="connsiteX0" fmla="*/ 52666 w 54410"/>
                    <a:gd name="connsiteY0" fmla="*/ 11445 h 16331"/>
                    <a:gd name="connsiteX1" fmla="*/ 29692 w 54410"/>
                    <a:gd name="connsiteY1" fmla="*/ 6645 h 16331"/>
                    <a:gd name="connsiteX2" fmla="*/ 3631 w 54410"/>
                    <a:gd name="connsiteY2" fmla="*/ 44 h 16331"/>
                    <a:gd name="connsiteX3" fmla="*/ 1488 w 54410"/>
                    <a:gd name="connsiteY3" fmla="*/ 5530 h 16331"/>
                    <a:gd name="connsiteX4" fmla="*/ 25062 w 54410"/>
                    <a:gd name="connsiteY4" fmla="*/ 12903 h 16331"/>
                    <a:gd name="connsiteX5" fmla="*/ 52152 w 54410"/>
                    <a:gd name="connsiteY5" fmla="*/ 16332 h 16331"/>
                    <a:gd name="connsiteX6" fmla="*/ 52666 w 54410"/>
                    <a:gd name="connsiteY6" fmla="*/ 11445 h 16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410" h="16331">
                      <a:moveTo>
                        <a:pt x="52666" y="11445"/>
                      </a:moveTo>
                      <a:cubicBezTo>
                        <a:pt x="45294" y="9045"/>
                        <a:pt x="37321" y="8102"/>
                        <a:pt x="29692" y="6645"/>
                      </a:cubicBezTo>
                      <a:cubicBezTo>
                        <a:pt x="20948" y="5016"/>
                        <a:pt x="12375" y="1330"/>
                        <a:pt x="3631" y="44"/>
                      </a:cubicBezTo>
                      <a:cubicBezTo>
                        <a:pt x="288" y="-471"/>
                        <a:pt x="-1426" y="3645"/>
                        <a:pt x="1488" y="5530"/>
                      </a:cubicBezTo>
                      <a:cubicBezTo>
                        <a:pt x="8261" y="10074"/>
                        <a:pt x="17176" y="11359"/>
                        <a:pt x="25062" y="12903"/>
                      </a:cubicBezTo>
                      <a:cubicBezTo>
                        <a:pt x="33892" y="14703"/>
                        <a:pt x="43151" y="16246"/>
                        <a:pt x="52152" y="16332"/>
                      </a:cubicBezTo>
                      <a:cubicBezTo>
                        <a:pt x="54981" y="16246"/>
                        <a:pt x="55152" y="12217"/>
                        <a:pt x="52666" y="1144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B61304A1-8CFC-953B-CF27-23DB88DC4D4E}"/>
                    </a:ext>
                  </a:extLst>
                </p:cNvPr>
                <p:cNvSpPr/>
                <p:nvPr/>
              </p:nvSpPr>
              <p:spPr>
                <a:xfrm>
                  <a:off x="6000117" y="4589447"/>
                  <a:ext cx="61197" cy="10527"/>
                </a:xfrm>
                <a:custGeom>
                  <a:avLst/>
                  <a:gdLst>
                    <a:gd name="connsiteX0" fmla="*/ 59535 w 61197"/>
                    <a:gd name="connsiteY0" fmla="*/ 4812 h 10527"/>
                    <a:gd name="connsiteX1" fmla="*/ 58849 w 61197"/>
                    <a:gd name="connsiteY1" fmla="*/ 12 h 10527"/>
                    <a:gd name="connsiteX2" fmla="*/ 30988 w 61197"/>
                    <a:gd name="connsiteY2" fmla="*/ 2669 h 10527"/>
                    <a:gd name="connsiteX3" fmla="*/ 2785 w 61197"/>
                    <a:gd name="connsiteY3" fmla="*/ 2240 h 10527"/>
                    <a:gd name="connsiteX4" fmla="*/ 2099 w 61197"/>
                    <a:gd name="connsiteY4" fmla="*/ 7898 h 10527"/>
                    <a:gd name="connsiteX5" fmla="*/ 59535 w 61197"/>
                    <a:gd name="connsiteY5" fmla="*/ 4812 h 10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97" h="10527">
                      <a:moveTo>
                        <a:pt x="59535" y="4812"/>
                      </a:moveTo>
                      <a:cubicBezTo>
                        <a:pt x="61935" y="3869"/>
                        <a:pt x="61764" y="-245"/>
                        <a:pt x="58849" y="12"/>
                      </a:cubicBezTo>
                      <a:cubicBezTo>
                        <a:pt x="49505" y="869"/>
                        <a:pt x="40332" y="2326"/>
                        <a:pt x="30988" y="2669"/>
                      </a:cubicBezTo>
                      <a:cubicBezTo>
                        <a:pt x="21644" y="3012"/>
                        <a:pt x="12128" y="1555"/>
                        <a:pt x="2785" y="2240"/>
                      </a:cubicBezTo>
                      <a:cubicBezTo>
                        <a:pt x="-387" y="2497"/>
                        <a:pt x="-1159" y="7041"/>
                        <a:pt x="2099" y="7898"/>
                      </a:cubicBezTo>
                      <a:cubicBezTo>
                        <a:pt x="19244" y="12270"/>
                        <a:pt x="42904" y="11156"/>
                        <a:pt x="59535" y="481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E372E06E-E516-4214-E457-2E94C529A1C3}"/>
                    </a:ext>
                  </a:extLst>
                </p:cNvPr>
                <p:cNvSpPr/>
                <p:nvPr/>
              </p:nvSpPr>
              <p:spPr>
                <a:xfrm>
                  <a:off x="5982414" y="4608125"/>
                  <a:ext cx="47262" cy="8942"/>
                </a:xfrm>
                <a:custGeom>
                  <a:avLst/>
                  <a:gdLst>
                    <a:gd name="connsiteX0" fmla="*/ 45777 w 47262"/>
                    <a:gd name="connsiteY0" fmla="*/ 4222 h 8942"/>
                    <a:gd name="connsiteX1" fmla="*/ 45177 w 47262"/>
                    <a:gd name="connsiteY1" fmla="*/ 22 h 8942"/>
                    <a:gd name="connsiteX2" fmla="*/ 25631 w 47262"/>
                    <a:gd name="connsiteY2" fmla="*/ 1994 h 8942"/>
                    <a:gd name="connsiteX3" fmla="*/ 2743 w 47262"/>
                    <a:gd name="connsiteY3" fmla="*/ 1650 h 8942"/>
                    <a:gd name="connsiteX4" fmla="*/ 2057 w 47262"/>
                    <a:gd name="connsiteY4" fmla="*/ 7223 h 8942"/>
                    <a:gd name="connsiteX5" fmla="*/ 45777 w 47262"/>
                    <a:gd name="connsiteY5" fmla="*/ 4222 h 8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262" h="8942">
                      <a:moveTo>
                        <a:pt x="45777" y="4222"/>
                      </a:moveTo>
                      <a:cubicBezTo>
                        <a:pt x="48006" y="3537"/>
                        <a:pt x="47663" y="-321"/>
                        <a:pt x="45177" y="22"/>
                      </a:cubicBezTo>
                      <a:cubicBezTo>
                        <a:pt x="38662" y="793"/>
                        <a:pt x="32147" y="1564"/>
                        <a:pt x="25631" y="1994"/>
                      </a:cubicBezTo>
                      <a:cubicBezTo>
                        <a:pt x="17917" y="2422"/>
                        <a:pt x="10287" y="1308"/>
                        <a:pt x="2743" y="1650"/>
                      </a:cubicBezTo>
                      <a:cubicBezTo>
                        <a:pt x="-515" y="1736"/>
                        <a:pt x="-1029" y="6451"/>
                        <a:pt x="2057" y="7223"/>
                      </a:cubicBezTo>
                      <a:cubicBezTo>
                        <a:pt x="15688" y="10651"/>
                        <a:pt x="32575" y="8594"/>
                        <a:pt x="45777" y="422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64FC8D5F-4489-E5A6-B8BC-7DD4CF523002}"/>
                    </a:ext>
                  </a:extLst>
                </p:cNvPr>
                <p:cNvSpPr/>
                <p:nvPr/>
              </p:nvSpPr>
              <p:spPr>
                <a:xfrm>
                  <a:off x="6287476" y="4346929"/>
                  <a:ext cx="20682" cy="28298"/>
                </a:xfrm>
                <a:custGeom>
                  <a:avLst/>
                  <a:gdLst>
                    <a:gd name="connsiteX0" fmla="*/ 11520 w 20682"/>
                    <a:gd name="connsiteY0" fmla="*/ 16645 h 28298"/>
                    <a:gd name="connsiteX1" fmla="*/ 20350 w 20682"/>
                    <a:gd name="connsiteY1" fmla="*/ 3529 h 28298"/>
                    <a:gd name="connsiteX2" fmla="*/ 17607 w 20682"/>
                    <a:gd name="connsiteY2" fmla="*/ 100 h 28298"/>
                    <a:gd name="connsiteX3" fmla="*/ 6719 w 20682"/>
                    <a:gd name="connsiteY3" fmla="*/ 10987 h 28298"/>
                    <a:gd name="connsiteX4" fmla="*/ 2262 w 20682"/>
                    <a:gd name="connsiteY4" fmla="*/ 18874 h 28298"/>
                    <a:gd name="connsiteX5" fmla="*/ 33 w 20682"/>
                    <a:gd name="connsiteY5" fmla="*/ 25646 h 28298"/>
                    <a:gd name="connsiteX6" fmla="*/ 4148 w 20682"/>
                    <a:gd name="connsiteY6" fmla="*/ 27960 h 28298"/>
                    <a:gd name="connsiteX7" fmla="*/ 11520 w 20682"/>
                    <a:gd name="connsiteY7" fmla="*/ 16645 h 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682" h="28298">
                      <a:moveTo>
                        <a:pt x="11520" y="16645"/>
                      </a:moveTo>
                      <a:cubicBezTo>
                        <a:pt x="14092" y="12016"/>
                        <a:pt x="17607" y="8072"/>
                        <a:pt x="20350" y="3529"/>
                      </a:cubicBezTo>
                      <a:cubicBezTo>
                        <a:pt x="21464" y="1729"/>
                        <a:pt x="19578" y="-500"/>
                        <a:pt x="17607" y="100"/>
                      </a:cubicBezTo>
                      <a:cubicBezTo>
                        <a:pt x="12635" y="1729"/>
                        <a:pt x="9463" y="6786"/>
                        <a:pt x="6719" y="10987"/>
                      </a:cubicBezTo>
                      <a:cubicBezTo>
                        <a:pt x="5091" y="13473"/>
                        <a:pt x="3634" y="16216"/>
                        <a:pt x="2262" y="18874"/>
                      </a:cubicBezTo>
                      <a:cubicBezTo>
                        <a:pt x="1062" y="21103"/>
                        <a:pt x="-224" y="23074"/>
                        <a:pt x="33" y="25646"/>
                      </a:cubicBezTo>
                      <a:cubicBezTo>
                        <a:pt x="204" y="27789"/>
                        <a:pt x="2262" y="28904"/>
                        <a:pt x="4148" y="27960"/>
                      </a:cubicBezTo>
                      <a:cubicBezTo>
                        <a:pt x="7920" y="25989"/>
                        <a:pt x="9549" y="20245"/>
                        <a:pt x="11520" y="1664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03D8D835-9C9A-9915-7003-FFC71A4024BA}"/>
                    </a:ext>
                  </a:extLst>
                </p:cNvPr>
                <p:cNvSpPr/>
                <p:nvPr/>
              </p:nvSpPr>
              <p:spPr>
                <a:xfrm>
                  <a:off x="6267016" y="4342977"/>
                  <a:ext cx="18662" cy="42603"/>
                </a:xfrm>
                <a:custGeom>
                  <a:avLst/>
                  <a:gdLst>
                    <a:gd name="connsiteX0" fmla="*/ 5663 w 18662"/>
                    <a:gd name="connsiteY0" fmla="*/ 41171 h 42603"/>
                    <a:gd name="connsiteX1" fmla="*/ 12006 w 18662"/>
                    <a:gd name="connsiteY1" fmla="*/ 23940 h 42603"/>
                    <a:gd name="connsiteX2" fmla="*/ 18607 w 18662"/>
                    <a:gd name="connsiteY2" fmla="*/ 2595 h 42603"/>
                    <a:gd name="connsiteX3" fmla="*/ 14664 w 18662"/>
                    <a:gd name="connsiteY3" fmla="*/ 1051 h 42603"/>
                    <a:gd name="connsiteX4" fmla="*/ 6091 w 18662"/>
                    <a:gd name="connsiteY4" fmla="*/ 19911 h 42603"/>
                    <a:gd name="connsiteX5" fmla="*/ 5 w 18662"/>
                    <a:gd name="connsiteY5" fmla="*/ 39799 h 42603"/>
                    <a:gd name="connsiteX6" fmla="*/ 5663 w 18662"/>
                    <a:gd name="connsiteY6" fmla="*/ 41171 h 42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62" h="42603">
                      <a:moveTo>
                        <a:pt x="5663" y="41171"/>
                      </a:moveTo>
                      <a:cubicBezTo>
                        <a:pt x="8834" y="36027"/>
                        <a:pt x="10120" y="29598"/>
                        <a:pt x="12006" y="23940"/>
                      </a:cubicBezTo>
                      <a:cubicBezTo>
                        <a:pt x="14407" y="16825"/>
                        <a:pt x="17064" y="9881"/>
                        <a:pt x="18607" y="2595"/>
                      </a:cubicBezTo>
                      <a:cubicBezTo>
                        <a:pt x="19121" y="194"/>
                        <a:pt x="15950" y="-1006"/>
                        <a:pt x="14664" y="1051"/>
                      </a:cubicBezTo>
                      <a:cubicBezTo>
                        <a:pt x="10892" y="6967"/>
                        <a:pt x="8492" y="13396"/>
                        <a:pt x="6091" y="19911"/>
                      </a:cubicBezTo>
                      <a:cubicBezTo>
                        <a:pt x="3777" y="26340"/>
                        <a:pt x="605" y="33027"/>
                        <a:pt x="5" y="39799"/>
                      </a:cubicBezTo>
                      <a:cubicBezTo>
                        <a:pt x="-167" y="42971"/>
                        <a:pt x="4205" y="43485"/>
                        <a:pt x="5663" y="4117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8A7FAC02-D0A5-08FF-E62C-9EAF2A9FEEBF}"/>
                    </a:ext>
                  </a:extLst>
                </p:cNvPr>
                <p:cNvSpPr/>
                <p:nvPr/>
              </p:nvSpPr>
              <p:spPr>
                <a:xfrm>
                  <a:off x="6162506" y="4399653"/>
                  <a:ext cx="18447" cy="47729"/>
                </a:xfrm>
                <a:custGeom>
                  <a:avLst/>
                  <a:gdLst>
                    <a:gd name="connsiteX0" fmla="*/ 7388 w 18447"/>
                    <a:gd name="connsiteY0" fmla="*/ 44930 h 47729"/>
                    <a:gd name="connsiteX1" fmla="*/ 13046 w 18447"/>
                    <a:gd name="connsiteY1" fmla="*/ 24014 h 47729"/>
                    <a:gd name="connsiteX2" fmla="*/ 18446 w 18447"/>
                    <a:gd name="connsiteY2" fmla="*/ 2325 h 47729"/>
                    <a:gd name="connsiteX3" fmla="*/ 14417 w 18447"/>
                    <a:gd name="connsiteY3" fmla="*/ 782 h 47729"/>
                    <a:gd name="connsiteX4" fmla="*/ 6531 w 18447"/>
                    <a:gd name="connsiteY4" fmla="*/ 19556 h 47729"/>
                    <a:gd name="connsiteX5" fmla="*/ 101 w 18447"/>
                    <a:gd name="connsiteY5" fmla="*/ 43130 h 47729"/>
                    <a:gd name="connsiteX6" fmla="*/ 7388 w 18447"/>
                    <a:gd name="connsiteY6" fmla="*/ 44930 h 47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47" h="47729">
                      <a:moveTo>
                        <a:pt x="7388" y="44930"/>
                      </a:moveTo>
                      <a:cubicBezTo>
                        <a:pt x="9274" y="37901"/>
                        <a:pt x="10988" y="30958"/>
                        <a:pt x="13046" y="24014"/>
                      </a:cubicBezTo>
                      <a:cubicBezTo>
                        <a:pt x="15103" y="17070"/>
                        <a:pt x="18532" y="9697"/>
                        <a:pt x="18446" y="2325"/>
                      </a:cubicBezTo>
                      <a:cubicBezTo>
                        <a:pt x="18446" y="439"/>
                        <a:pt x="15703" y="-932"/>
                        <a:pt x="14417" y="782"/>
                      </a:cubicBezTo>
                      <a:cubicBezTo>
                        <a:pt x="10131" y="6097"/>
                        <a:pt x="8588" y="13127"/>
                        <a:pt x="6531" y="19556"/>
                      </a:cubicBezTo>
                      <a:cubicBezTo>
                        <a:pt x="4044" y="27271"/>
                        <a:pt x="1730" y="35158"/>
                        <a:pt x="101" y="43130"/>
                      </a:cubicBezTo>
                      <a:cubicBezTo>
                        <a:pt x="-927" y="47845"/>
                        <a:pt x="6187" y="49731"/>
                        <a:pt x="7388" y="4493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BB1157F6-5092-2ECC-8E39-684FA46CBF3D}"/>
                    </a:ext>
                  </a:extLst>
                </p:cNvPr>
                <p:cNvSpPr/>
                <p:nvPr/>
              </p:nvSpPr>
              <p:spPr>
                <a:xfrm>
                  <a:off x="6135002" y="4414378"/>
                  <a:ext cx="14818" cy="53215"/>
                </a:xfrm>
                <a:custGeom>
                  <a:avLst/>
                  <a:gdLst>
                    <a:gd name="connsiteX0" fmla="*/ 4974 w 14818"/>
                    <a:gd name="connsiteY0" fmla="*/ 52409 h 53215"/>
                    <a:gd name="connsiteX1" fmla="*/ 12346 w 14818"/>
                    <a:gd name="connsiteY1" fmla="*/ 29349 h 53215"/>
                    <a:gd name="connsiteX2" fmla="*/ 14489 w 14818"/>
                    <a:gd name="connsiteY2" fmla="*/ 2517 h 53215"/>
                    <a:gd name="connsiteX3" fmla="*/ 9774 w 14818"/>
                    <a:gd name="connsiteY3" fmla="*/ 1316 h 53215"/>
                    <a:gd name="connsiteX4" fmla="*/ 5574 w 14818"/>
                    <a:gd name="connsiteY4" fmla="*/ 24891 h 53215"/>
                    <a:gd name="connsiteX5" fmla="*/ 2 w 14818"/>
                    <a:gd name="connsiteY5" fmla="*/ 50523 h 53215"/>
                    <a:gd name="connsiteX6" fmla="*/ 4974 w 14818"/>
                    <a:gd name="connsiteY6" fmla="*/ 52409 h 53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18" h="53215">
                      <a:moveTo>
                        <a:pt x="4974" y="52409"/>
                      </a:moveTo>
                      <a:cubicBezTo>
                        <a:pt x="10546" y="46922"/>
                        <a:pt x="11232" y="36721"/>
                        <a:pt x="12346" y="29349"/>
                      </a:cubicBezTo>
                      <a:cubicBezTo>
                        <a:pt x="13632" y="20862"/>
                        <a:pt x="15604" y="11003"/>
                        <a:pt x="14489" y="2517"/>
                      </a:cubicBezTo>
                      <a:cubicBezTo>
                        <a:pt x="14232" y="374"/>
                        <a:pt x="10889" y="-1255"/>
                        <a:pt x="9774" y="1316"/>
                      </a:cubicBezTo>
                      <a:cubicBezTo>
                        <a:pt x="6774" y="8518"/>
                        <a:pt x="6688" y="17176"/>
                        <a:pt x="5574" y="24891"/>
                      </a:cubicBezTo>
                      <a:cubicBezTo>
                        <a:pt x="4374" y="33378"/>
                        <a:pt x="259" y="42122"/>
                        <a:pt x="2" y="50523"/>
                      </a:cubicBezTo>
                      <a:cubicBezTo>
                        <a:pt x="-84" y="53095"/>
                        <a:pt x="3259" y="54037"/>
                        <a:pt x="4974" y="5240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194D35DD-86DC-3E1D-F807-78B440CDFD74}"/>
                    </a:ext>
                  </a:extLst>
                </p:cNvPr>
                <p:cNvSpPr/>
                <p:nvPr/>
              </p:nvSpPr>
              <p:spPr>
                <a:xfrm>
                  <a:off x="6014682" y="4503609"/>
                  <a:ext cx="13649" cy="69487"/>
                </a:xfrm>
                <a:custGeom>
                  <a:avLst/>
                  <a:gdLst>
                    <a:gd name="connsiteX0" fmla="*/ 8365 w 13649"/>
                    <a:gd name="connsiteY0" fmla="*/ 65876 h 69487"/>
                    <a:gd name="connsiteX1" fmla="*/ 9908 w 13649"/>
                    <a:gd name="connsiteY1" fmla="*/ 30815 h 69487"/>
                    <a:gd name="connsiteX2" fmla="*/ 13080 w 13649"/>
                    <a:gd name="connsiteY2" fmla="*/ 1668 h 69487"/>
                    <a:gd name="connsiteX3" fmla="*/ 8451 w 13649"/>
                    <a:gd name="connsiteY3" fmla="*/ 1754 h 69487"/>
                    <a:gd name="connsiteX4" fmla="*/ 1250 w 13649"/>
                    <a:gd name="connsiteY4" fmla="*/ 66905 h 69487"/>
                    <a:gd name="connsiteX5" fmla="*/ 8365 w 13649"/>
                    <a:gd name="connsiteY5" fmla="*/ 65876 h 69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649" h="69487">
                      <a:moveTo>
                        <a:pt x="8365" y="65876"/>
                      </a:moveTo>
                      <a:cubicBezTo>
                        <a:pt x="9137" y="54218"/>
                        <a:pt x="8966" y="42559"/>
                        <a:pt x="9908" y="30815"/>
                      </a:cubicBezTo>
                      <a:cubicBezTo>
                        <a:pt x="10680" y="21300"/>
                        <a:pt x="15223" y="11184"/>
                        <a:pt x="13080" y="1668"/>
                      </a:cubicBezTo>
                      <a:cubicBezTo>
                        <a:pt x="12480" y="-818"/>
                        <a:pt x="9137" y="-303"/>
                        <a:pt x="8451" y="1754"/>
                      </a:cubicBezTo>
                      <a:cubicBezTo>
                        <a:pt x="1593" y="21814"/>
                        <a:pt x="-2093" y="45903"/>
                        <a:pt x="1250" y="66905"/>
                      </a:cubicBezTo>
                      <a:cubicBezTo>
                        <a:pt x="1936" y="71191"/>
                        <a:pt x="8109" y="69648"/>
                        <a:pt x="8365" y="6587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8E9ED7BC-4036-AE3D-585E-76449729B0C4}"/>
                    </a:ext>
                  </a:extLst>
                </p:cNvPr>
                <p:cNvSpPr/>
                <p:nvPr/>
              </p:nvSpPr>
              <p:spPr>
                <a:xfrm>
                  <a:off x="5993154" y="4519946"/>
                  <a:ext cx="10097" cy="78214"/>
                </a:xfrm>
                <a:custGeom>
                  <a:avLst/>
                  <a:gdLst>
                    <a:gd name="connsiteX0" fmla="*/ 6662 w 10097"/>
                    <a:gd name="connsiteY0" fmla="*/ 75770 h 78214"/>
                    <a:gd name="connsiteX1" fmla="*/ 9490 w 10097"/>
                    <a:gd name="connsiteY1" fmla="*/ 41052 h 78214"/>
                    <a:gd name="connsiteX2" fmla="*/ 7861 w 10097"/>
                    <a:gd name="connsiteY2" fmla="*/ 1789 h 78214"/>
                    <a:gd name="connsiteX3" fmla="*/ 2890 w 10097"/>
                    <a:gd name="connsiteY3" fmla="*/ 1875 h 78214"/>
                    <a:gd name="connsiteX4" fmla="*/ 1946 w 10097"/>
                    <a:gd name="connsiteY4" fmla="*/ 36165 h 78214"/>
                    <a:gd name="connsiteX5" fmla="*/ 61 w 10097"/>
                    <a:gd name="connsiteY5" fmla="*/ 74999 h 78214"/>
                    <a:gd name="connsiteX6" fmla="*/ 6662 w 10097"/>
                    <a:gd name="connsiteY6" fmla="*/ 75770 h 78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097" h="78214">
                      <a:moveTo>
                        <a:pt x="6662" y="75770"/>
                      </a:moveTo>
                      <a:cubicBezTo>
                        <a:pt x="8976" y="64455"/>
                        <a:pt x="8976" y="52539"/>
                        <a:pt x="9490" y="41052"/>
                      </a:cubicBezTo>
                      <a:cubicBezTo>
                        <a:pt x="10005" y="28193"/>
                        <a:pt x="11119" y="14305"/>
                        <a:pt x="7861" y="1789"/>
                      </a:cubicBezTo>
                      <a:cubicBezTo>
                        <a:pt x="7261" y="-525"/>
                        <a:pt x="3318" y="-696"/>
                        <a:pt x="2890" y="1875"/>
                      </a:cubicBezTo>
                      <a:cubicBezTo>
                        <a:pt x="1346" y="13191"/>
                        <a:pt x="2204" y="24764"/>
                        <a:pt x="1946" y="36165"/>
                      </a:cubicBezTo>
                      <a:cubicBezTo>
                        <a:pt x="1604" y="49110"/>
                        <a:pt x="-368" y="62054"/>
                        <a:pt x="61" y="74999"/>
                      </a:cubicBezTo>
                      <a:cubicBezTo>
                        <a:pt x="146" y="78685"/>
                        <a:pt x="5890" y="79542"/>
                        <a:pt x="6662" y="7577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6525EB40-2735-0012-9AFF-7D8AB1D52B20}"/>
                    </a:ext>
                  </a:extLst>
                </p:cNvPr>
                <p:cNvSpPr/>
                <p:nvPr/>
              </p:nvSpPr>
              <p:spPr>
                <a:xfrm>
                  <a:off x="5971829" y="4552456"/>
                  <a:ext cx="9317" cy="65881"/>
                </a:xfrm>
                <a:custGeom>
                  <a:avLst/>
                  <a:gdLst>
                    <a:gd name="connsiteX0" fmla="*/ 6727 w 9317"/>
                    <a:gd name="connsiteY0" fmla="*/ 64263 h 65881"/>
                    <a:gd name="connsiteX1" fmla="*/ 8441 w 9317"/>
                    <a:gd name="connsiteY1" fmla="*/ 34431 h 65881"/>
                    <a:gd name="connsiteX2" fmla="*/ 6384 w 9317"/>
                    <a:gd name="connsiteY2" fmla="*/ 1084 h 65881"/>
                    <a:gd name="connsiteX3" fmla="*/ 2269 w 9317"/>
                    <a:gd name="connsiteY3" fmla="*/ 2284 h 65881"/>
                    <a:gd name="connsiteX4" fmla="*/ 983 w 9317"/>
                    <a:gd name="connsiteY4" fmla="*/ 62806 h 65881"/>
                    <a:gd name="connsiteX5" fmla="*/ 6727 w 9317"/>
                    <a:gd name="connsiteY5" fmla="*/ 64263 h 65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7" h="65881">
                      <a:moveTo>
                        <a:pt x="6727" y="64263"/>
                      </a:moveTo>
                      <a:cubicBezTo>
                        <a:pt x="10499" y="55091"/>
                        <a:pt x="8870" y="44118"/>
                        <a:pt x="8441" y="34431"/>
                      </a:cubicBezTo>
                      <a:cubicBezTo>
                        <a:pt x="8099" y="23716"/>
                        <a:pt x="11699" y="10771"/>
                        <a:pt x="6384" y="1084"/>
                      </a:cubicBezTo>
                      <a:cubicBezTo>
                        <a:pt x="5184" y="-1059"/>
                        <a:pt x="2441" y="313"/>
                        <a:pt x="2269" y="2284"/>
                      </a:cubicBezTo>
                      <a:cubicBezTo>
                        <a:pt x="297" y="21658"/>
                        <a:pt x="-988" y="43432"/>
                        <a:pt x="983" y="62806"/>
                      </a:cubicBezTo>
                      <a:cubicBezTo>
                        <a:pt x="1240" y="65549"/>
                        <a:pt x="5441" y="67349"/>
                        <a:pt x="6727" y="6426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5370C931-562F-C25E-6641-AAB7E3B34BE5}"/>
                    </a:ext>
                  </a:extLst>
                </p:cNvPr>
                <p:cNvSpPr/>
                <p:nvPr/>
              </p:nvSpPr>
              <p:spPr>
                <a:xfrm>
                  <a:off x="5914442" y="4346386"/>
                  <a:ext cx="445187" cy="342375"/>
                </a:xfrm>
                <a:custGeom>
                  <a:avLst/>
                  <a:gdLst>
                    <a:gd name="connsiteX0" fmla="*/ 7449 w 445187"/>
                    <a:gd name="connsiteY0" fmla="*/ 340542 h 342375"/>
                    <a:gd name="connsiteX1" fmla="*/ 45854 w 445187"/>
                    <a:gd name="connsiteY1" fmla="*/ 294851 h 342375"/>
                    <a:gd name="connsiteX2" fmla="*/ 92746 w 445187"/>
                    <a:gd name="connsiteY2" fmla="*/ 246502 h 342375"/>
                    <a:gd name="connsiteX3" fmla="*/ 199388 w 445187"/>
                    <a:gd name="connsiteY3" fmla="*/ 144404 h 342375"/>
                    <a:gd name="connsiteX4" fmla="*/ 314516 w 445187"/>
                    <a:gd name="connsiteY4" fmla="*/ 62879 h 342375"/>
                    <a:gd name="connsiteX5" fmla="*/ 382839 w 445187"/>
                    <a:gd name="connsiteY5" fmla="*/ 30218 h 342375"/>
                    <a:gd name="connsiteX6" fmla="*/ 443532 w 445187"/>
                    <a:gd name="connsiteY6" fmla="*/ 4843 h 342375"/>
                    <a:gd name="connsiteX7" fmla="*/ 442846 w 445187"/>
                    <a:gd name="connsiteY7" fmla="*/ 43 h 342375"/>
                    <a:gd name="connsiteX8" fmla="*/ 387983 w 445187"/>
                    <a:gd name="connsiteY8" fmla="*/ 20274 h 342375"/>
                    <a:gd name="connsiteX9" fmla="*/ 324032 w 445187"/>
                    <a:gd name="connsiteY9" fmla="*/ 49249 h 342375"/>
                    <a:gd name="connsiteX10" fmla="*/ 195358 w 445187"/>
                    <a:gd name="connsiteY10" fmla="*/ 137803 h 342375"/>
                    <a:gd name="connsiteX11" fmla="*/ 92231 w 445187"/>
                    <a:gd name="connsiteY11" fmla="*/ 235615 h 342375"/>
                    <a:gd name="connsiteX12" fmla="*/ 40282 w 445187"/>
                    <a:gd name="connsiteY12" fmla="*/ 289451 h 342375"/>
                    <a:gd name="connsiteX13" fmla="*/ 677 w 445187"/>
                    <a:gd name="connsiteY13" fmla="*/ 336770 h 342375"/>
                    <a:gd name="connsiteX14" fmla="*/ 7449 w 445187"/>
                    <a:gd name="connsiteY14" fmla="*/ 340542 h 342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5187" h="342375">
                      <a:moveTo>
                        <a:pt x="7449" y="340542"/>
                      </a:moveTo>
                      <a:cubicBezTo>
                        <a:pt x="19536" y="322626"/>
                        <a:pt x="32052" y="309338"/>
                        <a:pt x="45854" y="294851"/>
                      </a:cubicBezTo>
                      <a:cubicBezTo>
                        <a:pt x="61370" y="278649"/>
                        <a:pt x="77230" y="262790"/>
                        <a:pt x="92746" y="246502"/>
                      </a:cubicBezTo>
                      <a:cubicBezTo>
                        <a:pt x="126950" y="210584"/>
                        <a:pt x="159954" y="175007"/>
                        <a:pt x="199388" y="144404"/>
                      </a:cubicBezTo>
                      <a:cubicBezTo>
                        <a:pt x="236078" y="115857"/>
                        <a:pt x="274483" y="86453"/>
                        <a:pt x="314516" y="62879"/>
                      </a:cubicBezTo>
                      <a:cubicBezTo>
                        <a:pt x="336290" y="50020"/>
                        <a:pt x="359694" y="40334"/>
                        <a:pt x="382839" y="30218"/>
                      </a:cubicBezTo>
                      <a:cubicBezTo>
                        <a:pt x="401956" y="21903"/>
                        <a:pt x="423472" y="12387"/>
                        <a:pt x="443532" y="4843"/>
                      </a:cubicBezTo>
                      <a:cubicBezTo>
                        <a:pt x="446190" y="3815"/>
                        <a:pt x="445419" y="-472"/>
                        <a:pt x="442846" y="43"/>
                      </a:cubicBezTo>
                      <a:cubicBezTo>
                        <a:pt x="429302" y="2786"/>
                        <a:pt x="404356" y="13073"/>
                        <a:pt x="387983" y="20274"/>
                      </a:cubicBezTo>
                      <a:cubicBezTo>
                        <a:pt x="366466" y="29704"/>
                        <a:pt x="344863" y="38533"/>
                        <a:pt x="324032" y="49249"/>
                      </a:cubicBezTo>
                      <a:cubicBezTo>
                        <a:pt x="278255" y="72738"/>
                        <a:pt x="236249" y="106856"/>
                        <a:pt x="195358" y="137803"/>
                      </a:cubicBezTo>
                      <a:cubicBezTo>
                        <a:pt x="157468" y="166435"/>
                        <a:pt x="123950" y="200382"/>
                        <a:pt x="92231" y="235615"/>
                      </a:cubicBezTo>
                      <a:cubicBezTo>
                        <a:pt x="75515" y="254131"/>
                        <a:pt x="57170" y="271191"/>
                        <a:pt x="40282" y="289451"/>
                      </a:cubicBezTo>
                      <a:cubicBezTo>
                        <a:pt x="26137" y="304709"/>
                        <a:pt x="13022" y="317397"/>
                        <a:pt x="677" y="336770"/>
                      </a:cubicBezTo>
                      <a:cubicBezTo>
                        <a:pt x="-2152" y="340971"/>
                        <a:pt x="4620" y="344743"/>
                        <a:pt x="7449" y="34054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1" name="图形 2">
                <a:extLst>
                  <a:ext uri="{FF2B5EF4-FFF2-40B4-BE49-F238E27FC236}">
                    <a16:creationId xmlns:a16="http://schemas.microsoft.com/office/drawing/2014/main" id="{73705C5C-43AC-6E27-5F86-AB37B00ACFDF}"/>
                  </a:ext>
                </a:extLst>
              </p:cNvPr>
              <p:cNvGrpSpPr/>
              <p:nvPr/>
            </p:nvGrpSpPr>
            <p:grpSpPr>
              <a:xfrm>
                <a:off x="6378933" y="5314968"/>
                <a:ext cx="723992" cy="401755"/>
                <a:chOff x="6378933" y="5314968"/>
                <a:chExt cx="723992" cy="401755"/>
              </a:xfrm>
            </p:grpSpPr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36C3B081-006A-5F10-C068-CAB0B2E5803D}"/>
                    </a:ext>
                  </a:extLst>
                </p:cNvPr>
                <p:cNvSpPr/>
                <p:nvPr/>
              </p:nvSpPr>
              <p:spPr>
                <a:xfrm>
                  <a:off x="6836210" y="5333719"/>
                  <a:ext cx="156084" cy="178590"/>
                </a:xfrm>
                <a:custGeom>
                  <a:avLst/>
                  <a:gdLst>
                    <a:gd name="connsiteX0" fmla="*/ 4225 w 156084"/>
                    <a:gd name="connsiteY0" fmla="*/ 178570 h 178590"/>
                    <a:gd name="connsiteX1" fmla="*/ 6025 w 156084"/>
                    <a:gd name="connsiteY1" fmla="*/ 178055 h 178590"/>
                    <a:gd name="connsiteX2" fmla="*/ 79063 w 156084"/>
                    <a:gd name="connsiteY2" fmla="*/ 100645 h 178590"/>
                    <a:gd name="connsiteX3" fmla="*/ 155015 w 156084"/>
                    <a:gd name="connsiteY3" fmla="*/ 5833 h 178590"/>
                    <a:gd name="connsiteX4" fmla="*/ 155787 w 156084"/>
                    <a:gd name="connsiteY4" fmla="*/ 2490 h 178590"/>
                    <a:gd name="connsiteX5" fmla="*/ 153643 w 156084"/>
                    <a:gd name="connsiteY5" fmla="*/ 347 h 178590"/>
                    <a:gd name="connsiteX6" fmla="*/ 67747 w 156084"/>
                    <a:gd name="connsiteY6" fmla="*/ 41410 h 178590"/>
                    <a:gd name="connsiteX7" fmla="*/ 367 w 156084"/>
                    <a:gd name="connsiteY7" fmla="*/ 172655 h 178590"/>
                    <a:gd name="connsiteX8" fmla="*/ 2339 w 156084"/>
                    <a:gd name="connsiteY8" fmla="*/ 178055 h 178590"/>
                    <a:gd name="connsiteX9" fmla="*/ 4225 w 156084"/>
                    <a:gd name="connsiteY9" fmla="*/ 178570 h 17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084" h="178590">
                      <a:moveTo>
                        <a:pt x="4225" y="178570"/>
                      </a:moveTo>
                      <a:cubicBezTo>
                        <a:pt x="4824" y="178570"/>
                        <a:pt x="5425" y="178398"/>
                        <a:pt x="6025" y="178055"/>
                      </a:cubicBezTo>
                      <a:cubicBezTo>
                        <a:pt x="41258" y="164939"/>
                        <a:pt x="61918" y="132192"/>
                        <a:pt x="79063" y="100645"/>
                      </a:cubicBezTo>
                      <a:cubicBezTo>
                        <a:pt x="99808" y="62755"/>
                        <a:pt x="118067" y="30094"/>
                        <a:pt x="155015" y="5833"/>
                      </a:cubicBezTo>
                      <a:cubicBezTo>
                        <a:pt x="156215" y="5062"/>
                        <a:pt x="156301" y="3605"/>
                        <a:pt x="155787" y="2490"/>
                      </a:cubicBezTo>
                      <a:cubicBezTo>
                        <a:pt x="155701" y="1461"/>
                        <a:pt x="155015" y="604"/>
                        <a:pt x="153643" y="347"/>
                      </a:cubicBezTo>
                      <a:cubicBezTo>
                        <a:pt x="125525" y="-3425"/>
                        <a:pt x="87978" y="24436"/>
                        <a:pt x="67747" y="41410"/>
                      </a:cubicBezTo>
                      <a:cubicBezTo>
                        <a:pt x="27370" y="75356"/>
                        <a:pt x="20170" y="127391"/>
                        <a:pt x="367" y="172655"/>
                      </a:cubicBezTo>
                      <a:cubicBezTo>
                        <a:pt x="-662" y="174969"/>
                        <a:pt x="624" y="177112"/>
                        <a:pt x="2339" y="178055"/>
                      </a:cubicBezTo>
                      <a:cubicBezTo>
                        <a:pt x="2939" y="178484"/>
                        <a:pt x="3539" y="178655"/>
                        <a:pt x="4225" y="17857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56FAF0D9-A354-F26A-1E57-67401DDC69BF}"/>
                    </a:ext>
                  </a:extLst>
                </p:cNvPr>
                <p:cNvSpPr/>
                <p:nvPr/>
              </p:nvSpPr>
              <p:spPr>
                <a:xfrm>
                  <a:off x="6736058" y="5315620"/>
                  <a:ext cx="155335" cy="216226"/>
                </a:xfrm>
                <a:custGeom>
                  <a:avLst/>
                  <a:gdLst>
                    <a:gd name="connsiteX0" fmla="*/ 6478 w 155335"/>
                    <a:gd name="connsiteY0" fmla="*/ 215871 h 216226"/>
                    <a:gd name="connsiteX1" fmla="*/ 86460 w 155335"/>
                    <a:gd name="connsiteY1" fmla="*/ 124573 h 216226"/>
                    <a:gd name="connsiteX2" fmla="*/ 154268 w 155335"/>
                    <a:gd name="connsiteY2" fmla="*/ 5073 h 216226"/>
                    <a:gd name="connsiteX3" fmla="*/ 153754 w 155335"/>
                    <a:gd name="connsiteY3" fmla="*/ 615 h 216226"/>
                    <a:gd name="connsiteX4" fmla="*/ 151525 w 155335"/>
                    <a:gd name="connsiteY4" fmla="*/ 101 h 216226"/>
                    <a:gd name="connsiteX5" fmla="*/ 52256 w 155335"/>
                    <a:gd name="connsiteY5" fmla="*/ 73996 h 216226"/>
                    <a:gd name="connsiteX6" fmla="*/ 649 w 155335"/>
                    <a:gd name="connsiteY6" fmla="*/ 210556 h 216226"/>
                    <a:gd name="connsiteX7" fmla="*/ 5107 w 155335"/>
                    <a:gd name="connsiteY7" fmla="*/ 216128 h 216226"/>
                    <a:gd name="connsiteX8" fmla="*/ 6478 w 155335"/>
                    <a:gd name="connsiteY8" fmla="*/ 215871 h 216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335" h="216226">
                      <a:moveTo>
                        <a:pt x="6478" y="215871"/>
                      </a:moveTo>
                      <a:cubicBezTo>
                        <a:pt x="49855" y="202240"/>
                        <a:pt x="72744" y="165464"/>
                        <a:pt x="86460" y="124573"/>
                      </a:cubicBezTo>
                      <a:cubicBezTo>
                        <a:pt x="102062" y="78111"/>
                        <a:pt x="110292" y="33448"/>
                        <a:pt x="154268" y="5073"/>
                      </a:cubicBezTo>
                      <a:cubicBezTo>
                        <a:pt x="156069" y="3958"/>
                        <a:pt x="155383" y="1130"/>
                        <a:pt x="153754" y="615"/>
                      </a:cubicBezTo>
                      <a:cubicBezTo>
                        <a:pt x="153239" y="101"/>
                        <a:pt x="152468" y="-156"/>
                        <a:pt x="151525" y="101"/>
                      </a:cubicBezTo>
                      <a:cubicBezTo>
                        <a:pt x="109263" y="9702"/>
                        <a:pt x="73601" y="36534"/>
                        <a:pt x="52256" y="73996"/>
                      </a:cubicBezTo>
                      <a:cubicBezTo>
                        <a:pt x="27824" y="116687"/>
                        <a:pt x="27395" y="169236"/>
                        <a:pt x="649" y="210556"/>
                      </a:cubicBezTo>
                      <a:cubicBezTo>
                        <a:pt x="-1494" y="213813"/>
                        <a:pt x="2106" y="216814"/>
                        <a:pt x="5107" y="216128"/>
                      </a:cubicBezTo>
                      <a:cubicBezTo>
                        <a:pt x="5535" y="216128"/>
                        <a:pt x="5964" y="216042"/>
                        <a:pt x="6478" y="21587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A5AEA98F-3EAB-43E5-8A00-E4F29E6E1B63}"/>
                    </a:ext>
                  </a:extLst>
                </p:cNvPr>
                <p:cNvSpPr/>
                <p:nvPr/>
              </p:nvSpPr>
              <p:spPr>
                <a:xfrm>
                  <a:off x="6655986" y="5314968"/>
                  <a:ext cx="141505" cy="224306"/>
                </a:xfrm>
                <a:custGeom>
                  <a:avLst/>
                  <a:gdLst>
                    <a:gd name="connsiteX0" fmla="*/ 6826 w 141505"/>
                    <a:gd name="connsiteY0" fmla="*/ 224066 h 224306"/>
                    <a:gd name="connsiteX1" fmla="*/ 77035 w 141505"/>
                    <a:gd name="connsiteY1" fmla="*/ 134141 h 224306"/>
                    <a:gd name="connsiteX2" fmla="*/ 140729 w 141505"/>
                    <a:gd name="connsiteY2" fmla="*/ 4696 h 224306"/>
                    <a:gd name="connsiteX3" fmla="*/ 137214 w 141505"/>
                    <a:gd name="connsiteY3" fmla="*/ 410 h 224306"/>
                    <a:gd name="connsiteX4" fmla="*/ 137214 w 141505"/>
                    <a:gd name="connsiteY4" fmla="*/ 410 h 224306"/>
                    <a:gd name="connsiteX5" fmla="*/ 94266 w 141505"/>
                    <a:gd name="connsiteY5" fmla="*/ 22012 h 224306"/>
                    <a:gd name="connsiteX6" fmla="*/ 47888 w 141505"/>
                    <a:gd name="connsiteY6" fmla="*/ 72847 h 224306"/>
                    <a:gd name="connsiteX7" fmla="*/ 24314 w 141505"/>
                    <a:gd name="connsiteY7" fmla="*/ 141341 h 224306"/>
                    <a:gd name="connsiteX8" fmla="*/ 1169 w 141505"/>
                    <a:gd name="connsiteY8" fmla="*/ 216779 h 224306"/>
                    <a:gd name="connsiteX9" fmla="*/ 3054 w 141505"/>
                    <a:gd name="connsiteY9" fmla="*/ 223123 h 224306"/>
                    <a:gd name="connsiteX10" fmla="*/ 6826 w 141505"/>
                    <a:gd name="connsiteY10" fmla="*/ 224066 h 224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505" h="224306">
                      <a:moveTo>
                        <a:pt x="6826" y="224066"/>
                      </a:moveTo>
                      <a:cubicBezTo>
                        <a:pt x="44116" y="210950"/>
                        <a:pt x="63319" y="168002"/>
                        <a:pt x="77035" y="134141"/>
                      </a:cubicBezTo>
                      <a:cubicBezTo>
                        <a:pt x="95723" y="88021"/>
                        <a:pt x="104896" y="41215"/>
                        <a:pt x="140729" y="4696"/>
                      </a:cubicBezTo>
                      <a:cubicBezTo>
                        <a:pt x="142958" y="2382"/>
                        <a:pt x="139957" y="-1219"/>
                        <a:pt x="137214" y="410"/>
                      </a:cubicBezTo>
                      <a:cubicBezTo>
                        <a:pt x="137214" y="410"/>
                        <a:pt x="137214" y="410"/>
                        <a:pt x="137214" y="410"/>
                      </a:cubicBezTo>
                      <a:cubicBezTo>
                        <a:pt x="121269" y="-362"/>
                        <a:pt x="105838" y="12582"/>
                        <a:pt x="94266" y="22012"/>
                      </a:cubicBezTo>
                      <a:cubicBezTo>
                        <a:pt x="76178" y="36929"/>
                        <a:pt x="60576" y="53045"/>
                        <a:pt x="47888" y="72847"/>
                      </a:cubicBezTo>
                      <a:cubicBezTo>
                        <a:pt x="34515" y="93593"/>
                        <a:pt x="27400" y="117081"/>
                        <a:pt x="24314" y="141341"/>
                      </a:cubicBezTo>
                      <a:cubicBezTo>
                        <a:pt x="21142" y="166887"/>
                        <a:pt x="20885" y="197577"/>
                        <a:pt x="1169" y="216779"/>
                      </a:cubicBezTo>
                      <a:cubicBezTo>
                        <a:pt x="-1318" y="219180"/>
                        <a:pt x="568" y="222352"/>
                        <a:pt x="3054" y="223123"/>
                      </a:cubicBezTo>
                      <a:cubicBezTo>
                        <a:pt x="3997" y="224066"/>
                        <a:pt x="5197" y="224666"/>
                        <a:pt x="6826" y="22406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55DA0B42-4D4C-511C-579F-C04B4B80FE16}"/>
                    </a:ext>
                  </a:extLst>
                </p:cNvPr>
                <p:cNvSpPr/>
                <p:nvPr/>
              </p:nvSpPr>
              <p:spPr>
                <a:xfrm>
                  <a:off x="6564971" y="5319570"/>
                  <a:ext cx="115646" cy="216356"/>
                </a:xfrm>
                <a:custGeom>
                  <a:avLst/>
                  <a:gdLst>
                    <a:gd name="connsiteX0" fmla="*/ 6459 w 115646"/>
                    <a:gd name="connsiteY0" fmla="*/ 216207 h 216356"/>
                    <a:gd name="connsiteX1" fmla="*/ 84297 w 115646"/>
                    <a:gd name="connsiteY1" fmla="*/ 134340 h 216356"/>
                    <a:gd name="connsiteX2" fmla="*/ 115244 w 115646"/>
                    <a:gd name="connsiteY2" fmla="*/ 4981 h 216356"/>
                    <a:gd name="connsiteX3" fmla="*/ 114730 w 115646"/>
                    <a:gd name="connsiteY3" fmla="*/ 1809 h 216356"/>
                    <a:gd name="connsiteX4" fmla="*/ 111215 w 115646"/>
                    <a:gd name="connsiteY4" fmla="*/ 266 h 216356"/>
                    <a:gd name="connsiteX5" fmla="*/ 44778 w 115646"/>
                    <a:gd name="connsiteY5" fmla="*/ 81105 h 216356"/>
                    <a:gd name="connsiteX6" fmla="*/ 1059 w 115646"/>
                    <a:gd name="connsiteY6" fmla="*/ 209606 h 216356"/>
                    <a:gd name="connsiteX7" fmla="*/ 4230 w 115646"/>
                    <a:gd name="connsiteY7" fmla="*/ 216036 h 216356"/>
                    <a:gd name="connsiteX8" fmla="*/ 6459 w 115646"/>
                    <a:gd name="connsiteY8" fmla="*/ 216207 h 2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646" h="216356">
                      <a:moveTo>
                        <a:pt x="6459" y="216207"/>
                      </a:moveTo>
                      <a:cubicBezTo>
                        <a:pt x="43407" y="205663"/>
                        <a:pt x="71010" y="168887"/>
                        <a:pt x="84297" y="134340"/>
                      </a:cubicBezTo>
                      <a:cubicBezTo>
                        <a:pt x="100414" y="92420"/>
                        <a:pt x="91327" y="43471"/>
                        <a:pt x="115244" y="4981"/>
                      </a:cubicBezTo>
                      <a:cubicBezTo>
                        <a:pt x="116016" y="3780"/>
                        <a:pt x="115587" y="2581"/>
                        <a:pt x="114730" y="1809"/>
                      </a:cubicBezTo>
                      <a:cubicBezTo>
                        <a:pt x="114387" y="523"/>
                        <a:pt x="112844" y="-506"/>
                        <a:pt x="111215" y="266"/>
                      </a:cubicBezTo>
                      <a:cubicBezTo>
                        <a:pt x="78125" y="16553"/>
                        <a:pt x="57809" y="47672"/>
                        <a:pt x="44778" y="81105"/>
                      </a:cubicBezTo>
                      <a:cubicBezTo>
                        <a:pt x="28062" y="123967"/>
                        <a:pt x="34663" y="174545"/>
                        <a:pt x="1059" y="209606"/>
                      </a:cubicBezTo>
                      <a:cubicBezTo>
                        <a:pt x="-1599" y="212435"/>
                        <a:pt x="1230" y="216293"/>
                        <a:pt x="4230" y="216036"/>
                      </a:cubicBezTo>
                      <a:cubicBezTo>
                        <a:pt x="4916" y="216379"/>
                        <a:pt x="5602" y="216464"/>
                        <a:pt x="6459" y="21620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" name="任意多边形: 形状 155">
                  <a:extLst>
                    <a:ext uri="{FF2B5EF4-FFF2-40B4-BE49-F238E27FC236}">
                      <a16:creationId xmlns:a16="http://schemas.microsoft.com/office/drawing/2014/main" id="{C59A989A-B9CA-BB43-A36E-99675998A48B}"/>
                    </a:ext>
                  </a:extLst>
                </p:cNvPr>
                <p:cNvSpPr/>
                <p:nvPr/>
              </p:nvSpPr>
              <p:spPr>
                <a:xfrm>
                  <a:off x="6492791" y="5394907"/>
                  <a:ext cx="76795" cy="132053"/>
                </a:xfrm>
                <a:custGeom>
                  <a:avLst/>
                  <a:gdLst>
                    <a:gd name="connsiteX0" fmla="*/ 54550 w 76795"/>
                    <a:gd name="connsiteY0" fmla="*/ 88064 h 132053"/>
                    <a:gd name="connsiteX1" fmla="*/ 76238 w 76795"/>
                    <a:gd name="connsiteY1" fmla="*/ 5510 h 132053"/>
                    <a:gd name="connsiteX2" fmla="*/ 76324 w 76795"/>
                    <a:gd name="connsiteY2" fmla="*/ 2425 h 132053"/>
                    <a:gd name="connsiteX3" fmla="*/ 73409 w 76795"/>
                    <a:gd name="connsiteY3" fmla="*/ 110 h 132053"/>
                    <a:gd name="connsiteX4" fmla="*/ 20945 w 76795"/>
                    <a:gd name="connsiteY4" fmla="*/ 44430 h 132053"/>
                    <a:gd name="connsiteX5" fmla="*/ 372 w 76795"/>
                    <a:gd name="connsiteY5" fmla="*/ 125697 h 132053"/>
                    <a:gd name="connsiteX6" fmla="*/ 1143 w 76795"/>
                    <a:gd name="connsiteY6" fmla="*/ 129983 h 132053"/>
                    <a:gd name="connsiteX7" fmla="*/ 4915 w 76795"/>
                    <a:gd name="connsiteY7" fmla="*/ 131955 h 132053"/>
                    <a:gd name="connsiteX8" fmla="*/ 54550 w 76795"/>
                    <a:gd name="connsiteY8" fmla="*/ 88064 h 132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795" h="132053">
                      <a:moveTo>
                        <a:pt x="54550" y="88064"/>
                      </a:moveTo>
                      <a:cubicBezTo>
                        <a:pt x="66809" y="62346"/>
                        <a:pt x="57979" y="27971"/>
                        <a:pt x="76238" y="5510"/>
                      </a:cubicBezTo>
                      <a:cubicBezTo>
                        <a:pt x="77010" y="4568"/>
                        <a:pt x="76924" y="3367"/>
                        <a:pt x="76324" y="2425"/>
                      </a:cubicBezTo>
                      <a:cubicBezTo>
                        <a:pt x="76324" y="967"/>
                        <a:pt x="75209" y="-404"/>
                        <a:pt x="73409" y="110"/>
                      </a:cubicBezTo>
                      <a:cubicBezTo>
                        <a:pt x="50521" y="6711"/>
                        <a:pt x="33376" y="24799"/>
                        <a:pt x="20945" y="44430"/>
                      </a:cubicBezTo>
                      <a:cubicBezTo>
                        <a:pt x="5601" y="68690"/>
                        <a:pt x="12459" y="100151"/>
                        <a:pt x="372" y="125697"/>
                      </a:cubicBezTo>
                      <a:cubicBezTo>
                        <a:pt x="-400" y="127412"/>
                        <a:pt x="114" y="128955"/>
                        <a:pt x="1143" y="129983"/>
                      </a:cubicBezTo>
                      <a:cubicBezTo>
                        <a:pt x="1571" y="131355"/>
                        <a:pt x="2943" y="132384"/>
                        <a:pt x="4915" y="131955"/>
                      </a:cubicBezTo>
                      <a:cubicBezTo>
                        <a:pt x="28232" y="126726"/>
                        <a:pt x="44691" y="108981"/>
                        <a:pt x="54550" y="8806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8FE15EF9-2AC3-B7BA-BC3D-E6CB3B1FAEEE}"/>
                    </a:ext>
                  </a:extLst>
                </p:cNvPr>
                <p:cNvSpPr/>
                <p:nvPr/>
              </p:nvSpPr>
              <p:spPr>
                <a:xfrm>
                  <a:off x="6832386" y="5505339"/>
                  <a:ext cx="226515" cy="52042"/>
                </a:xfrm>
                <a:custGeom>
                  <a:avLst/>
                  <a:gdLst>
                    <a:gd name="connsiteX0" fmla="*/ 224934 w 226515"/>
                    <a:gd name="connsiteY0" fmla="*/ 19208 h 52042"/>
                    <a:gd name="connsiteX1" fmla="*/ 226219 w 226515"/>
                    <a:gd name="connsiteY1" fmla="*/ 16036 h 52042"/>
                    <a:gd name="connsiteX2" fmla="*/ 223991 w 226515"/>
                    <a:gd name="connsiteY2" fmla="*/ 13293 h 52042"/>
                    <a:gd name="connsiteX3" fmla="*/ 166383 w 226515"/>
                    <a:gd name="connsiteY3" fmla="*/ 4549 h 52042"/>
                    <a:gd name="connsiteX4" fmla="*/ 111691 w 226515"/>
                    <a:gd name="connsiteY4" fmla="*/ 6 h 52042"/>
                    <a:gd name="connsiteX5" fmla="*/ 6421 w 226515"/>
                    <a:gd name="connsiteY5" fmla="*/ 6520 h 52042"/>
                    <a:gd name="connsiteX6" fmla="*/ 4278 w 226515"/>
                    <a:gd name="connsiteY6" fmla="*/ 6520 h 52042"/>
                    <a:gd name="connsiteX7" fmla="*/ 4278 w 226515"/>
                    <a:gd name="connsiteY7" fmla="*/ 6520 h 52042"/>
                    <a:gd name="connsiteX8" fmla="*/ 2477 w 226515"/>
                    <a:gd name="connsiteY8" fmla="*/ 13550 h 52042"/>
                    <a:gd name="connsiteX9" fmla="*/ 50140 w 226515"/>
                    <a:gd name="connsiteY9" fmla="*/ 39267 h 52042"/>
                    <a:gd name="connsiteX10" fmla="*/ 104233 w 226515"/>
                    <a:gd name="connsiteY10" fmla="*/ 51526 h 52042"/>
                    <a:gd name="connsiteX11" fmla="*/ 224934 w 226515"/>
                    <a:gd name="connsiteY11" fmla="*/ 19208 h 52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6515" h="52042">
                      <a:moveTo>
                        <a:pt x="224934" y="19208"/>
                      </a:moveTo>
                      <a:cubicBezTo>
                        <a:pt x="226562" y="18694"/>
                        <a:pt x="226819" y="17151"/>
                        <a:pt x="226219" y="16036"/>
                      </a:cubicBezTo>
                      <a:cubicBezTo>
                        <a:pt x="226391" y="14750"/>
                        <a:pt x="225705" y="13293"/>
                        <a:pt x="223991" y="13293"/>
                      </a:cubicBezTo>
                      <a:cubicBezTo>
                        <a:pt x="204445" y="13636"/>
                        <a:pt x="185415" y="8492"/>
                        <a:pt x="166383" y="4549"/>
                      </a:cubicBezTo>
                      <a:cubicBezTo>
                        <a:pt x="148467" y="777"/>
                        <a:pt x="129950" y="-80"/>
                        <a:pt x="111691" y="6"/>
                      </a:cubicBezTo>
                      <a:cubicBezTo>
                        <a:pt x="78515" y="177"/>
                        <a:pt x="38224" y="17493"/>
                        <a:pt x="6421" y="6520"/>
                      </a:cubicBezTo>
                      <a:cubicBezTo>
                        <a:pt x="5563" y="6263"/>
                        <a:pt x="4877" y="6349"/>
                        <a:pt x="4278" y="6520"/>
                      </a:cubicBezTo>
                      <a:cubicBezTo>
                        <a:pt x="4278" y="6520"/>
                        <a:pt x="4278" y="6520"/>
                        <a:pt x="4278" y="6520"/>
                      </a:cubicBezTo>
                      <a:cubicBezTo>
                        <a:pt x="-95" y="4892"/>
                        <a:pt x="-1809" y="11921"/>
                        <a:pt x="2477" y="13550"/>
                      </a:cubicBezTo>
                      <a:cubicBezTo>
                        <a:pt x="19622" y="19979"/>
                        <a:pt x="33167" y="32924"/>
                        <a:pt x="50140" y="39267"/>
                      </a:cubicBezTo>
                      <a:cubicBezTo>
                        <a:pt x="67628" y="45783"/>
                        <a:pt x="85630" y="49726"/>
                        <a:pt x="104233" y="51526"/>
                      </a:cubicBezTo>
                      <a:cubicBezTo>
                        <a:pt x="148124" y="55812"/>
                        <a:pt x="184643" y="32409"/>
                        <a:pt x="224934" y="1920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C478C879-75F5-4DEC-21EF-6F2184C57322}"/>
                    </a:ext>
                  </a:extLst>
                </p:cNvPr>
                <p:cNvSpPr/>
                <p:nvPr/>
              </p:nvSpPr>
              <p:spPr>
                <a:xfrm>
                  <a:off x="6733977" y="5530093"/>
                  <a:ext cx="265636" cy="114176"/>
                </a:xfrm>
                <a:custGeom>
                  <a:avLst/>
                  <a:gdLst>
                    <a:gd name="connsiteX0" fmla="*/ 262477 w 265636"/>
                    <a:gd name="connsiteY0" fmla="*/ 105468 h 114176"/>
                    <a:gd name="connsiteX1" fmla="*/ 263249 w 265636"/>
                    <a:gd name="connsiteY1" fmla="*/ 105039 h 114176"/>
                    <a:gd name="connsiteX2" fmla="*/ 263763 w 265636"/>
                    <a:gd name="connsiteY2" fmla="*/ 104954 h 114176"/>
                    <a:gd name="connsiteX3" fmla="*/ 262991 w 265636"/>
                    <a:gd name="connsiteY3" fmla="*/ 99810 h 114176"/>
                    <a:gd name="connsiteX4" fmla="*/ 139804 w 265636"/>
                    <a:gd name="connsiteY4" fmla="*/ 44346 h 114176"/>
                    <a:gd name="connsiteX5" fmla="*/ 6416 w 265636"/>
                    <a:gd name="connsiteY5" fmla="*/ 26 h 114176"/>
                    <a:gd name="connsiteX6" fmla="*/ 2988 w 265636"/>
                    <a:gd name="connsiteY6" fmla="*/ 1570 h 114176"/>
                    <a:gd name="connsiteX7" fmla="*/ 1959 w 265636"/>
                    <a:gd name="connsiteY7" fmla="*/ 8342 h 114176"/>
                    <a:gd name="connsiteX8" fmla="*/ 63595 w 265636"/>
                    <a:gd name="connsiteY8" fmla="*/ 59091 h 114176"/>
                    <a:gd name="connsiteX9" fmla="*/ 123260 w 265636"/>
                    <a:gd name="connsiteY9" fmla="*/ 96553 h 114176"/>
                    <a:gd name="connsiteX10" fmla="*/ 262477 w 265636"/>
                    <a:gd name="connsiteY10" fmla="*/ 105468 h 114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5636" h="114176">
                      <a:moveTo>
                        <a:pt x="262477" y="105468"/>
                      </a:moveTo>
                      <a:cubicBezTo>
                        <a:pt x="262820" y="105383"/>
                        <a:pt x="263077" y="105211"/>
                        <a:pt x="263249" y="105039"/>
                      </a:cubicBezTo>
                      <a:cubicBezTo>
                        <a:pt x="263420" y="105039"/>
                        <a:pt x="263591" y="105039"/>
                        <a:pt x="263763" y="104954"/>
                      </a:cubicBezTo>
                      <a:cubicBezTo>
                        <a:pt x="266763" y="104525"/>
                        <a:pt x="265906" y="99639"/>
                        <a:pt x="262991" y="99810"/>
                      </a:cubicBezTo>
                      <a:cubicBezTo>
                        <a:pt x="219443" y="101953"/>
                        <a:pt x="174866" y="66292"/>
                        <a:pt x="139804" y="44346"/>
                      </a:cubicBezTo>
                      <a:cubicBezTo>
                        <a:pt x="99171" y="18886"/>
                        <a:pt x="53994" y="4827"/>
                        <a:pt x="6416" y="26"/>
                      </a:cubicBezTo>
                      <a:cubicBezTo>
                        <a:pt x="4702" y="-145"/>
                        <a:pt x="3588" y="540"/>
                        <a:pt x="2988" y="1570"/>
                      </a:cubicBezTo>
                      <a:cubicBezTo>
                        <a:pt x="73" y="2427"/>
                        <a:pt x="-1470" y="6713"/>
                        <a:pt x="1959" y="8342"/>
                      </a:cubicBezTo>
                      <a:cubicBezTo>
                        <a:pt x="25104" y="19057"/>
                        <a:pt x="44907" y="41946"/>
                        <a:pt x="63595" y="59091"/>
                      </a:cubicBezTo>
                      <a:cubicBezTo>
                        <a:pt x="81255" y="75293"/>
                        <a:pt x="101314" y="87209"/>
                        <a:pt x="123260" y="96553"/>
                      </a:cubicBezTo>
                      <a:cubicBezTo>
                        <a:pt x="165608" y="114384"/>
                        <a:pt x="218672" y="120985"/>
                        <a:pt x="262477" y="10546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6FEA02CB-C573-56DB-3421-C91D714C40B1}"/>
                    </a:ext>
                  </a:extLst>
                </p:cNvPr>
                <p:cNvSpPr/>
                <p:nvPr/>
              </p:nvSpPr>
              <p:spPr>
                <a:xfrm>
                  <a:off x="6657710" y="5533312"/>
                  <a:ext cx="226337" cy="167142"/>
                </a:xfrm>
                <a:custGeom>
                  <a:avLst/>
                  <a:gdLst>
                    <a:gd name="connsiteX0" fmla="*/ 225588 w 226337"/>
                    <a:gd name="connsiteY0" fmla="*/ 163886 h 167142"/>
                    <a:gd name="connsiteX1" fmla="*/ 223701 w 226337"/>
                    <a:gd name="connsiteY1" fmla="*/ 159085 h 167142"/>
                    <a:gd name="connsiteX2" fmla="*/ 169609 w 226337"/>
                    <a:gd name="connsiteY2" fmla="*/ 119137 h 167142"/>
                    <a:gd name="connsiteX3" fmla="*/ 120831 w 226337"/>
                    <a:gd name="connsiteY3" fmla="*/ 67188 h 167142"/>
                    <a:gd name="connsiteX4" fmla="*/ 8274 w 226337"/>
                    <a:gd name="connsiteY4" fmla="*/ 665 h 167142"/>
                    <a:gd name="connsiteX5" fmla="*/ 5445 w 226337"/>
                    <a:gd name="connsiteY5" fmla="*/ 408 h 167142"/>
                    <a:gd name="connsiteX6" fmla="*/ 1931 w 226337"/>
                    <a:gd name="connsiteY6" fmla="*/ 7952 h 167142"/>
                    <a:gd name="connsiteX7" fmla="*/ 54052 w 226337"/>
                    <a:gd name="connsiteY7" fmla="*/ 71302 h 167142"/>
                    <a:gd name="connsiteX8" fmla="*/ 103344 w 226337"/>
                    <a:gd name="connsiteY8" fmla="*/ 124880 h 167142"/>
                    <a:gd name="connsiteX9" fmla="*/ 223959 w 226337"/>
                    <a:gd name="connsiteY9" fmla="*/ 165515 h 167142"/>
                    <a:gd name="connsiteX10" fmla="*/ 225588 w 226337"/>
                    <a:gd name="connsiteY10" fmla="*/ 163886 h 167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6337" h="167142">
                      <a:moveTo>
                        <a:pt x="225588" y="163886"/>
                      </a:moveTo>
                      <a:cubicBezTo>
                        <a:pt x="227045" y="162514"/>
                        <a:pt x="226359" y="159342"/>
                        <a:pt x="223701" y="159085"/>
                      </a:cubicBezTo>
                      <a:cubicBezTo>
                        <a:pt x="203727" y="157199"/>
                        <a:pt x="182639" y="132682"/>
                        <a:pt x="169609" y="119137"/>
                      </a:cubicBezTo>
                      <a:cubicBezTo>
                        <a:pt x="153064" y="101992"/>
                        <a:pt x="137976" y="83733"/>
                        <a:pt x="120831" y="67188"/>
                      </a:cubicBezTo>
                      <a:cubicBezTo>
                        <a:pt x="88513" y="35984"/>
                        <a:pt x="49508" y="17382"/>
                        <a:pt x="8274" y="665"/>
                      </a:cubicBezTo>
                      <a:cubicBezTo>
                        <a:pt x="7332" y="237"/>
                        <a:pt x="6303" y="237"/>
                        <a:pt x="5445" y="408"/>
                      </a:cubicBezTo>
                      <a:cubicBezTo>
                        <a:pt x="1245" y="-1735"/>
                        <a:pt x="-2355" y="5123"/>
                        <a:pt x="1931" y="7952"/>
                      </a:cubicBezTo>
                      <a:cubicBezTo>
                        <a:pt x="25505" y="23382"/>
                        <a:pt x="38964" y="48328"/>
                        <a:pt x="54052" y="71302"/>
                      </a:cubicBezTo>
                      <a:cubicBezTo>
                        <a:pt x="67511" y="91791"/>
                        <a:pt x="84484" y="109450"/>
                        <a:pt x="103344" y="124880"/>
                      </a:cubicBezTo>
                      <a:cubicBezTo>
                        <a:pt x="135319" y="150941"/>
                        <a:pt x="181696" y="173487"/>
                        <a:pt x="223959" y="165515"/>
                      </a:cubicBezTo>
                      <a:cubicBezTo>
                        <a:pt x="224987" y="165257"/>
                        <a:pt x="225502" y="164571"/>
                        <a:pt x="225588" y="16388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0" name="任意多边形: 形状 159">
                  <a:extLst>
                    <a:ext uri="{FF2B5EF4-FFF2-40B4-BE49-F238E27FC236}">
                      <a16:creationId xmlns:a16="http://schemas.microsoft.com/office/drawing/2014/main" id="{7F46112C-4417-DE83-07C7-5E581F2E6F2F}"/>
                    </a:ext>
                  </a:extLst>
                </p:cNvPr>
                <p:cNvSpPr/>
                <p:nvPr/>
              </p:nvSpPr>
              <p:spPr>
                <a:xfrm>
                  <a:off x="6567254" y="5528785"/>
                  <a:ext cx="186094" cy="187939"/>
                </a:xfrm>
                <a:custGeom>
                  <a:avLst/>
                  <a:gdLst>
                    <a:gd name="connsiteX0" fmla="*/ 183512 w 186094"/>
                    <a:gd name="connsiteY0" fmla="*/ 186757 h 187939"/>
                    <a:gd name="connsiteX1" fmla="*/ 184798 w 186094"/>
                    <a:gd name="connsiteY1" fmla="*/ 182128 h 187939"/>
                    <a:gd name="connsiteX2" fmla="*/ 102931 w 186094"/>
                    <a:gd name="connsiteY2" fmla="*/ 71114 h 187939"/>
                    <a:gd name="connsiteX3" fmla="*/ 5890 w 186094"/>
                    <a:gd name="connsiteY3" fmla="*/ 134 h 187939"/>
                    <a:gd name="connsiteX4" fmla="*/ 1347 w 186094"/>
                    <a:gd name="connsiteY4" fmla="*/ 2106 h 187939"/>
                    <a:gd name="connsiteX5" fmla="*/ 2204 w 186094"/>
                    <a:gd name="connsiteY5" fmla="*/ 8878 h 187939"/>
                    <a:gd name="connsiteX6" fmla="*/ 46095 w 186094"/>
                    <a:gd name="connsiteY6" fmla="*/ 74972 h 187939"/>
                    <a:gd name="connsiteX7" fmla="*/ 77471 w 186094"/>
                    <a:gd name="connsiteY7" fmla="*/ 128893 h 187939"/>
                    <a:gd name="connsiteX8" fmla="*/ 181798 w 186094"/>
                    <a:gd name="connsiteY8" fmla="*/ 187701 h 187939"/>
                    <a:gd name="connsiteX9" fmla="*/ 183512 w 186094"/>
                    <a:gd name="connsiteY9" fmla="*/ 186757 h 187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6094" h="187939">
                      <a:moveTo>
                        <a:pt x="183512" y="186757"/>
                      </a:moveTo>
                      <a:cubicBezTo>
                        <a:pt x="185827" y="186671"/>
                        <a:pt x="187284" y="183243"/>
                        <a:pt x="184798" y="182128"/>
                      </a:cubicBezTo>
                      <a:cubicBezTo>
                        <a:pt x="138935" y="162840"/>
                        <a:pt x="127791" y="109519"/>
                        <a:pt x="102931" y="71114"/>
                      </a:cubicBezTo>
                      <a:cubicBezTo>
                        <a:pt x="80128" y="35967"/>
                        <a:pt x="46695" y="9992"/>
                        <a:pt x="5890" y="134"/>
                      </a:cubicBezTo>
                      <a:cubicBezTo>
                        <a:pt x="3747" y="-380"/>
                        <a:pt x="2204" y="649"/>
                        <a:pt x="1347" y="2106"/>
                      </a:cubicBezTo>
                      <a:cubicBezTo>
                        <a:pt x="-454" y="3991"/>
                        <a:pt x="-711" y="7335"/>
                        <a:pt x="2204" y="8878"/>
                      </a:cubicBezTo>
                      <a:cubicBezTo>
                        <a:pt x="26636" y="21822"/>
                        <a:pt x="36237" y="50969"/>
                        <a:pt x="46095" y="74972"/>
                      </a:cubicBezTo>
                      <a:cubicBezTo>
                        <a:pt x="54153" y="94517"/>
                        <a:pt x="64269" y="112348"/>
                        <a:pt x="77471" y="128893"/>
                      </a:cubicBezTo>
                      <a:cubicBezTo>
                        <a:pt x="101388" y="158640"/>
                        <a:pt x="141078" y="191044"/>
                        <a:pt x="181798" y="187701"/>
                      </a:cubicBezTo>
                      <a:cubicBezTo>
                        <a:pt x="182570" y="187786"/>
                        <a:pt x="183084" y="187357"/>
                        <a:pt x="183512" y="18675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B2456AAA-EFE0-B82D-4187-51BE459E5296}"/>
                    </a:ext>
                  </a:extLst>
                </p:cNvPr>
                <p:cNvSpPr/>
                <p:nvPr/>
              </p:nvSpPr>
              <p:spPr>
                <a:xfrm>
                  <a:off x="6488851" y="5520570"/>
                  <a:ext cx="120299" cy="146538"/>
                </a:xfrm>
                <a:custGeom>
                  <a:avLst/>
                  <a:gdLst>
                    <a:gd name="connsiteX0" fmla="*/ 120041 w 120299"/>
                    <a:gd name="connsiteY0" fmla="*/ 142937 h 146538"/>
                    <a:gd name="connsiteX1" fmla="*/ 119013 w 120299"/>
                    <a:gd name="connsiteY1" fmla="*/ 141394 h 146538"/>
                    <a:gd name="connsiteX2" fmla="*/ 76407 w 120299"/>
                    <a:gd name="connsiteY2" fmla="*/ 63813 h 146538"/>
                    <a:gd name="connsiteX3" fmla="*/ 7913 w 120299"/>
                    <a:gd name="connsiteY3" fmla="*/ 120 h 146538"/>
                    <a:gd name="connsiteX4" fmla="*/ 5598 w 120299"/>
                    <a:gd name="connsiteY4" fmla="*/ 205 h 146538"/>
                    <a:gd name="connsiteX5" fmla="*/ 883 w 120299"/>
                    <a:gd name="connsiteY5" fmla="*/ 6635 h 146538"/>
                    <a:gd name="connsiteX6" fmla="*/ 118069 w 120299"/>
                    <a:gd name="connsiteY6" fmla="*/ 146538 h 146538"/>
                    <a:gd name="connsiteX7" fmla="*/ 120041 w 120299"/>
                    <a:gd name="connsiteY7" fmla="*/ 142937 h 146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299" h="146538">
                      <a:moveTo>
                        <a:pt x="120041" y="142937"/>
                      </a:moveTo>
                      <a:cubicBezTo>
                        <a:pt x="119955" y="142338"/>
                        <a:pt x="119613" y="141737"/>
                        <a:pt x="119013" y="141394"/>
                      </a:cubicBezTo>
                      <a:cubicBezTo>
                        <a:pt x="94324" y="125021"/>
                        <a:pt x="87894" y="89531"/>
                        <a:pt x="76407" y="63813"/>
                      </a:cubicBezTo>
                      <a:cubicBezTo>
                        <a:pt x="62862" y="33295"/>
                        <a:pt x="41174" y="8178"/>
                        <a:pt x="7913" y="120"/>
                      </a:cubicBezTo>
                      <a:cubicBezTo>
                        <a:pt x="7056" y="-52"/>
                        <a:pt x="6284" y="-52"/>
                        <a:pt x="5598" y="205"/>
                      </a:cubicBezTo>
                      <a:cubicBezTo>
                        <a:pt x="2083" y="-395"/>
                        <a:pt x="-1774" y="3120"/>
                        <a:pt x="883" y="6635"/>
                      </a:cubicBezTo>
                      <a:cubicBezTo>
                        <a:pt x="36288" y="53440"/>
                        <a:pt x="43403" y="143881"/>
                        <a:pt x="118069" y="146538"/>
                      </a:cubicBezTo>
                      <a:cubicBezTo>
                        <a:pt x="120041" y="146452"/>
                        <a:pt x="120727" y="144309"/>
                        <a:pt x="120041" y="14293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98551CAF-8590-4A76-A6CC-7860ECB20004}"/>
                    </a:ext>
                  </a:extLst>
                </p:cNvPr>
                <p:cNvSpPr/>
                <p:nvPr/>
              </p:nvSpPr>
              <p:spPr>
                <a:xfrm>
                  <a:off x="6378933" y="5480457"/>
                  <a:ext cx="538809" cy="58832"/>
                </a:xfrm>
                <a:custGeom>
                  <a:avLst/>
                  <a:gdLst>
                    <a:gd name="connsiteX0" fmla="*/ 536940 w 538809"/>
                    <a:gd name="connsiteY0" fmla="*/ 5428 h 58832"/>
                    <a:gd name="connsiteX1" fmla="*/ 535482 w 538809"/>
                    <a:gd name="connsiteY1" fmla="*/ 199 h 58832"/>
                    <a:gd name="connsiteX2" fmla="*/ 474703 w 538809"/>
                    <a:gd name="connsiteY2" fmla="*/ 23602 h 58832"/>
                    <a:gd name="connsiteX3" fmla="*/ 410752 w 538809"/>
                    <a:gd name="connsiteY3" fmla="*/ 41261 h 58832"/>
                    <a:gd name="connsiteX4" fmla="*/ 271449 w 538809"/>
                    <a:gd name="connsiteY4" fmla="*/ 51120 h 58832"/>
                    <a:gd name="connsiteX5" fmla="*/ 4759 w 538809"/>
                    <a:gd name="connsiteY5" fmla="*/ 9457 h 58832"/>
                    <a:gd name="connsiteX6" fmla="*/ 2787 w 538809"/>
                    <a:gd name="connsiteY6" fmla="*/ 17258 h 58832"/>
                    <a:gd name="connsiteX7" fmla="*/ 271535 w 538809"/>
                    <a:gd name="connsiteY7" fmla="*/ 58664 h 58832"/>
                    <a:gd name="connsiteX8" fmla="*/ 405437 w 538809"/>
                    <a:gd name="connsiteY8" fmla="*/ 49748 h 58832"/>
                    <a:gd name="connsiteX9" fmla="*/ 536940 w 538809"/>
                    <a:gd name="connsiteY9" fmla="*/ 5428 h 58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8809" h="58832">
                      <a:moveTo>
                        <a:pt x="536940" y="5428"/>
                      </a:moveTo>
                      <a:cubicBezTo>
                        <a:pt x="540283" y="4228"/>
                        <a:pt x="538740" y="-1087"/>
                        <a:pt x="535482" y="199"/>
                      </a:cubicBezTo>
                      <a:cubicBezTo>
                        <a:pt x="519023" y="6629"/>
                        <a:pt x="494506" y="15029"/>
                        <a:pt x="474703" y="23602"/>
                      </a:cubicBezTo>
                      <a:cubicBezTo>
                        <a:pt x="454301" y="32432"/>
                        <a:pt x="432527" y="37061"/>
                        <a:pt x="410752" y="41261"/>
                      </a:cubicBezTo>
                      <a:cubicBezTo>
                        <a:pt x="364890" y="50177"/>
                        <a:pt x="318084" y="51720"/>
                        <a:pt x="271449" y="51120"/>
                      </a:cubicBezTo>
                      <a:cubicBezTo>
                        <a:pt x="181695" y="49920"/>
                        <a:pt x="89541" y="39890"/>
                        <a:pt x="4759" y="9457"/>
                      </a:cubicBezTo>
                      <a:cubicBezTo>
                        <a:pt x="-127" y="7743"/>
                        <a:pt x="-2013" y="15544"/>
                        <a:pt x="2787" y="17258"/>
                      </a:cubicBezTo>
                      <a:cubicBezTo>
                        <a:pt x="88341" y="47948"/>
                        <a:pt x="181095" y="56863"/>
                        <a:pt x="271535" y="58664"/>
                      </a:cubicBezTo>
                      <a:cubicBezTo>
                        <a:pt x="316369" y="59521"/>
                        <a:pt x="361118" y="57206"/>
                        <a:pt x="405437" y="49748"/>
                      </a:cubicBezTo>
                      <a:cubicBezTo>
                        <a:pt x="452758" y="41776"/>
                        <a:pt x="503764" y="17515"/>
                        <a:pt x="536940" y="542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F33F4319-B59F-3D1C-1D8D-C8A58496255D}"/>
                    </a:ext>
                  </a:extLst>
                </p:cNvPr>
                <p:cNvSpPr/>
                <p:nvPr/>
              </p:nvSpPr>
              <p:spPr>
                <a:xfrm>
                  <a:off x="6908748" y="5375980"/>
                  <a:ext cx="194177" cy="112485"/>
                </a:xfrm>
                <a:custGeom>
                  <a:avLst/>
                  <a:gdLst>
                    <a:gd name="connsiteX0" fmla="*/ 105108 w 194177"/>
                    <a:gd name="connsiteY0" fmla="*/ 81016 h 112485"/>
                    <a:gd name="connsiteX1" fmla="*/ 192462 w 194177"/>
                    <a:gd name="connsiteY1" fmla="*/ 6350 h 112485"/>
                    <a:gd name="connsiteX2" fmla="*/ 193491 w 194177"/>
                    <a:gd name="connsiteY2" fmla="*/ 4807 h 112485"/>
                    <a:gd name="connsiteX3" fmla="*/ 191433 w 194177"/>
                    <a:gd name="connsiteY3" fmla="*/ 6 h 112485"/>
                    <a:gd name="connsiteX4" fmla="*/ 95593 w 194177"/>
                    <a:gd name="connsiteY4" fmla="*/ 29924 h 112485"/>
                    <a:gd name="connsiteX5" fmla="*/ 47930 w 194177"/>
                    <a:gd name="connsiteY5" fmla="*/ 61728 h 112485"/>
                    <a:gd name="connsiteX6" fmla="*/ 2410 w 194177"/>
                    <a:gd name="connsiteY6" fmla="*/ 103905 h 112485"/>
                    <a:gd name="connsiteX7" fmla="*/ 1038 w 194177"/>
                    <a:gd name="connsiteY7" fmla="*/ 105705 h 112485"/>
                    <a:gd name="connsiteX8" fmla="*/ 3438 w 194177"/>
                    <a:gd name="connsiteY8" fmla="*/ 112049 h 112485"/>
                    <a:gd name="connsiteX9" fmla="*/ 105108 w 194177"/>
                    <a:gd name="connsiteY9" fmla="*/ 81016 h 112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177" h="112485">
                      <a:moveTo>
                        <a:pt x="105108" y="81016"/>
                      </a:moveTo>
                      <a:cubicBezTo>
                        <a:pt x="137427" y="59671"/>
                        <a:pt x="159201" y="26924"/>
                        <a:pt x="192462" y="6350"/>
                      </a:cubicBezTo>
                      <a:cubicBezTo>
                        <a:pt x="193062" y="6007"/>
                        <a:pt x="193405" y="5407"/>
                        <a:pt x="193491" y="4807"/>
                      </a:cubicBezTo>
                      <a:cubicBezTo>
                        <a:pt x="194948" y="3349"/>
                        <a:pt x="194005" y="-166"/>
                        <a:pt x="191433" y="6"/>
                      </a:cubicBezTo>
                      <a:cubicBezTo>
                        <a:pt x="157400" y="2321"/>
                        <a:pt x="125511" y="14065"/>
                        <a:pt x="95593" y="29924"/>
                      </a:cubicBezTo>
                      <a:cubicBezTo>
                        <a:pt x="78705" y="38840"/>
                        <a:pt x="63017" y="49984"/>
                        <a:pt x="47930" y="61728"/>
                      </a:cubicBezTo>
                      <a:cubicBezTo>
                        <a:pt x="31556" y="74501"/>
                        <a:pt x="19212" y="91818"/>
                        <a:pt x="2410" y="103905"/>
                      </a:cubicBezTo>
                      <a:cubicBezTo>
                        <a:pt x="1724" y="104419"/>
                        <a:pt x="1295" y="105019"/>
                        <a:pt x="1038" y="105705"/>
                      </a:cubicBezTo>
                      <a:cubicBezTo>
                        <a:pt x="-934" y="107505"/>
                        <a:pt x="-77" y="111706"/>
                        <a:pt x="3438" y="112049"/>
                      </a:cubicBezTo>
                      <a:cubicBezTo>
                        <a:pt x="39786" y="115220"/>
                        <a:pt x="75276" y="100733"/>
                        <a:pt x="105108" y="8101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4" name="图形 2">
              <a:extLst>
                <a:ext uri="{FF2B5EF4-FFF2-40B4-BE49-F238E27FC236}">
                  <a16:creationId xmlns:a16="http://schemas.microsoft.com/office/drawing/2014/main" id="{F82CDE67-4771-88BD-F6E1-C51632411BF5}"/>
                </a:ext>
              </a:extLst>
            </p:cNvPr>
            <p:cNvGrpSpPr/>
            <p:nvPr/>
          </p:nvGrpSpPr>
          <p:grpSpPr>
            <a:xfrm>
              <a:off x="4740544" y="4233780"/>
              <a:ext cx="1945293" cy="1945293"/>
              <a:chOff x="4740544" y="4233780"/>
              <a:chExt cx="1945293" cy="1945293"/>
            </a:xfrm>
          </p:grpSpPr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4B70D813-017C-47DA-6A65-7F44072DA6C1}"/>
                  </a:ext>
                </a:extLst>
              </p:cNvPr>
              <p:cNvSpPr/>
              <p:nvPr/>
            </p:nvSpPr>
            <p:spPr>
              <a:xfrm rot="-57067">
                <a:off x="5025108" y="4518460"/>
                <a:ext cx="1376452" cy="1376452"/>
              </a:xfrm>
              <a:custGeom>
                <a:avLst/>
                <a:gdLst>
                  <a:gd name="connsiteX0" fmla="*/ 1376453 w 1376452"/>
                  <a:gd name="connsiteY0" fmla="*/ 688227 h 1376452"/>
                  <a:gd name="connsiteX1" fmla="*/ 688226 w 1376452"/>
                  <a:gd name="connsiteY1" fmla="*/ 1376453 h 1376452"/>
                  <a:gd name="connsiteX2" fmla="*/ 0 w 1376452"/>
                  <a:gd name="connsiteY2" fmla="*/ 688227 h 1376452"/>
                  <a:gd name="connsiteX3" fmla="*/ 688226 w 1376452"/>
                  <a:gd name="connsiteY3" fmla="*/ 0 h 1376452"/>
                  <a:gd name="connsiteX4" fmla="*/ 1376453 w 1376452"/>
                  <a:gd name="connsiteY4" fmla="*/ 688227 h 1376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6452" h="1376452">
                    <a:moveTo>
                      <a:pt x="1376453" y="688227"/>
                    </a:moveTo>
                    <a:cubicBezTo>
                      <a:pt x="1376453" y="1068323"/>
                      <a:pt x="1068323" y="1376453"/>
                      <a:pt x="688226" y="1376453"/>
                    </a:cubicBezTo>
                    <a:cubicBezTo>
                      <a:pt x="308129" y="1376453"/>
                      <a:pt x="0" y="1068324"/>
                      <a:pt x="0" y="688227"/>
                    </a:cubicBezTo>
                    <a:cubicBezTo>
                      <a:pt x="0" y="308130"/>
                      <a:pt x="308129" y="0"/>
                      <a:pt x="688226" y="0"/>
                    </a:cubicBezTo>
                    <a:cubicBezTo>
                      <a:pt x="1068323" y="0"/>
                      <a:pt x="1376453" y="308129"/>
                      <a:pt x="1376453" y="6882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856E7160-BD19-F2BD-2018-277A22F96D69}"/>
                  </a:ext>
                </a:extLst>
              </p:cNvPr>
              <p:cNvSpPr/>
              <p:nvPr/>
            </p:nvSpPr>
            <p:spPr>
              <a:xfrm rot="-2700000">
                <a:off x="5025425" y="4518662"/>
                <a:ext cx="1375530" cy="1375530"/>
              </a:xfrm>
              <a:custGeom>
                <a:avLst/>
                <a:gdLst>
                  <a:gd name="connsiteX0" fmla="*/ 1375530 w 1375530"/>
                  <a:gd name="connsiteY0" fmla="*/ 687765 h 1375530"/>
                  <a:gd name="connsiteX1" fmla="*/ 687765 w 1375530"/>
                  <a:gd name="connsiteY1" fmla="*/ 1375530 h 1375530"/>
                  <a:gd name="connsiteX2" fmla="*/ 0 w 1375530"/>
                  <a:gd name="connsiteY2" fmla="*/ 687765 h 1375530"/>
                  <a:gd name="connsiteX3" fmla="*/ 687765 w 1375530"/>
                  <a:gd name="connsiteY3" fmla="*/ 0 h 1375530"/>
                  <a:gd name="connsiteX4" fmla="*/ 1375530 w 1375530"/>
                  <a:gd name="connsiteY4" fmla="*/ 687765 h 137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5530" h="1375530">
                    <a:moveTo>
                      <a:pt x="1375530" y="687765"/>
                    </a:moveTo>
                    <a:cubicBezTo>
                      <a:pt x="1375530" y="1067608"/>
                      <a:pt x="1067608" y="1375530"/>
                      <a:pt x="687765" y="1375530"/>
                    </a:cubicBezTo>
                    <a:cubicBezTo>
                      <a:pt x="307923" y="1375530"/>
                      <a:pt x="0" y="1067608"/>
                      <a:pt x="0" y="687765"/>
                    </a:cubicBezTo>
                    <a:cubicBezTo>
                      <a:pt x="0" y="307923"/>
                      <a:pt x="307923" y="0"/>
                      <a:pt x="687765" y="0"/>
                    </a:cubicBezTo>
                    <a:cubicBezTo>
                      <a:pt x="1067608" y="0"/>
                      <a:pt x="1375530" y="307923"/>
                      <a:pt x="1375530" y="687765"/>
                    </a:cubicBezTo>
                    <a:close/>
                  </a:path>
                </a:pathLst>
              </a:custGeom>
              <a:solidFill>
                <a:srgbClr val="FEFEF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7DDBE7BA-DCA8-F701-0001-1F0C194D6B1A}"/>
                  </a:ext>
                </a:extLst>
              </p:cNvPr>
              <p:cNvSpPr/>
              <p:nvPr/>
            </p:nvSpPr>
            <p:spPr>
              <a:xfrm rot="-2700000">
                <a:off x="5025768" y="4519005"/>
                <a:ext cx="1374844" cy="1374844"/>
              </a:xfrm>
              <a:custGeom>
                <a:avLst/>
                <a:gdLst>
                  <a:gd name="connsiteX0" fmla="*/ 1374844 w 1374844"/>
                  <a:gd name="connsiteY0" fmla="*/ 687422 h 1374844"/>
                  <a:gd name="connsiteX1" fmla="*/ 687422 w 1374844"/>
                  <a:gd name="connsiteY1" fmla="*/ 1374845 h 1374844"/>
                  <a:gd name="connsiteX2" fmla="*/ 0 w 1374844"/>
                  <a:gd name="connsiteY2" fmla="*/ 687422 h 1374844"/>
                  <a:gd name="connsiteX3" fmla="*/ 687422 w 1374844"/>
                  <a:gd name="connsiteY3" fmla="*/ 0 h 1374844"/>
                  <a:gd name="connsiteX4" fmla="*/ 1374844 w 1374844"/>
                  <a:gd name="connsiteY4" fmla="*/ 687422 h 137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4844" h="1374844">
                    <a:moveTo>
                      <a:pt x="1374844" y="687422"/>
                    </a:moveTo>
                    <a:cubicBezTo>
                      <a:pt x="1374844" y="1067075"/>
                      <a:pt x="1067075" y="1374845"/>
                      <a:pt x="687422" y="1374845"/>
                    </a:cubicBezTo>
                    <a:cubicBezTo>
                      <a:pt x="307769" y="1374845"/>
                      <a:pt x="0" y="1067075"/>
                      <a:pt x="0" y="687422"/>
                    </a:cubicBezTo>
                    <a:cubicBezTo>
                      <a:pt x="0" y="307770"/>
                      <a:pt x="307769" y="0"/>
                      <a:pt x="687422" y="0"/>
                    </a:cubicBezTo>
                    <a:cubicBezTo>
                      <a:pt x="1067075" y="0"/>
                      <a:pt x="1374844" y="307770"/>
                      <a:pt x="1374844" y="687422"/>
                    </a:cubicBezTo>
                    <a:close/>
                  </a:path>
                </a:pathLst>
              </a:custGeom>
              <a:solidFill>
                <a:srgbClr val="FDFDF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C75C9A1C-66A2-1661-2844-E72AEE2318A9}"/>
                  </a:ext>
                </a:extLst>
              </p:cNvPr>
              <p:cNvSpPr/>
              <p:nvPr/>
            </p:nvSpPr>
            <p:spPr>
              <a:xfrm>
                <a:off x="5026237" y="4519422"/>
                <a:ext cx="1374000" cy="1374000"/>
              </a:xfrm>
              <a:custGeom>
                <a:avLst/>
                <a:gdLst>
                  <a:gd name="connsiteX0" fmla="*/ 1374000 w 1374000"/>
                  <a:gd name="connsiteY0" fmla="*/ 687000 h 1374000"/>
                  <a:gd name="connsiteX1" fmla="*/ 687000 w 1374000"/>
                  <a:gd name="connsiteY1" fmla="*/ 1374001 h 1374000"/>
                  <a:gd name="connsiteX2" fmla="*/ 0 w 1374000"/>
                  <a:gd name="connsiteY2" fmla="*/ 687000 h 1374000"/>
                  <a:gd name="connsiteX3" fmla="*/ 687000 w 1374000"/>
                  <a:gd name="connsiteY3" fmla="*/ 0 h 1374000"/>
                  <a:gd name="connsiteX4" fmla="*/ 1374000 w 1374000"/>
                  <a:gd name="connsiteY4" fmla="*/ 687000 h 137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4000" h="1374000">
                    <a:moveTo>
                      <a:pt x="1374000" y="687000"/>
                    </a:moveTo>
                    <a:cubicBezTo>
                      <a:pt x="1374000" y="1066420"/>
                      <a:pt x="1066420" y="1374001"/>
                      <a:pt x="687000" y="1374001"/>
                    </a:cubicBezTo>
                    <a:cubicBezTo>
                      <a:pt x="307580" y="1374001"/>
                      <a:pt x="0" y="1066420"/>
                      <a:pt x="0" y="687000"/>
                    </a:cubicBezTo>
                    <a:cubicBezTo>
                      <a:pt x="0" y="307581"/>
                      <a:pt x="307580" y="0"/>
                      <a:pt x="687000" y="0"/>
                    </a:cubicBezTo>
                    <a:cubicBezTo>
                      <a:pt x="1066419" y="0"/>
                      <a:pt x="1374000" y="307580"/>
                      <a:pt x="1374000" y="687000"/>
                    </a:cubicBezTo>
                    <a:close/>
                  </a:path>
                </a:pathLst>
              </a:custGeom>
              <a:solidFill>
                <a:srgbClr val="FCFCF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50701E26-8D2C-0555-8F67-5D04A6068AB4}"/>
                  </a:ext>
                </a:extLst>
              </p:cNvPr>
              <p:cNvSpPr/>
              <p:nvPr/>
            </p:nvSpPr>
            <p:spPr>
              <a:xfrm>
                <a:off x="5026665" y="4519850"/>
                <a:ext cx="1373143" cy="1373143"/>
              </a:xfrm>
              <a:custGeom>
                <a:avLst/>
                <a:gdLst>
                  <a:gd name="connsiteX0" fmla="*/ 1373143 w 1373143"/>
                  <a:gd name="connsiteY0" fmla="*/ 686572 h 1373143"/>
                  <a:gd name="connsiteX1" fmla="*/ 686571 w 1373143"/>
                  <a:gd name="connsiteY1" fmla="*/ 1373144 h 1373143"/>
                  <a:gd name="connsiteX2" fmla="*/ 0 w 1373143"/>
                  <a:gd name="connsiteY2" fmla="*/ 686572 h 1373143"/>
                  <a:gd name="connsiteX3" fmla="*/ 686571 w 1373143"/>
                  <a:gd name="connsiteY3" fmla="*/ 0 h 1373143"/>
                  <a:gd name="connsiteX4" fmla="*/ 1373143 w 1373143"/>
                  <a:gd name="connsiteY4" fmla="*/ 686572 h 1373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3143" h="1373143">
                    <a:moveTo>
                      <a:pt x="1373143" y="686572"/>
                    </a:moveTo>
                    <a:cubicBezTo>
                      <a:pt x="1373143" y="1065755"/>
                      <a:pt x="1065754" y="1373144"/>
                      <a:pt x="686571" y="1373144"/>
                    </a:cubicBezTo>
                    <a:cubicBezTo>
                      <a:pt x="307388" y="1373144"/>
                      <a:pt x="0" y="1065755"/>
                      <a:pt x="0" y="686572"/>
                    </a:cubicBezTo>
                    <a:cubicBezTo>
                      <a:pt x="0" y="307389"/>
                      <a:pt x="307388" y="0"/>
                      <a:pt x="686571" y="0"/>
                    </a:cubicBezTo>
                    <a:cubicBezTo>
                      <a:pt x="1065754" y="0"/>
                      <a:pt x="1373143" y="307389"/>
                      <a:pt x="1373143" y="686572"/>
                    </a:cubicBezTo>
                    <a:close/>
                  </a:path>
                </a:pathLst>
              </a:custGeom>
              <a:solidFill>
                <a:srgbClr val="FBFBF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A0291315-7D6B-9706-5452-E168BA446225}"/>
                  </a:ext>
                </a:extLst>
              </p:cNvPr>
              <p:cNvSpPr/>
              <p:nvPr/>
            </p:nvSpPr>
            <p:spPr>
              <a:xfrm rot="-4675827">
                <a:off x="5027098" y="4520159"/>
                <a:ext cx="1372293" cy="1372293"/>
              </a:xfrm>
              <a:custGeom>
                <a:avLst/>
                <a:gdLst>
                  <a:gd name="connsiteX0" fmla="*/ 1372294 w 1372293"/>
                  <a:gd name="connsiteY0" fmla="*/ 686147 h 1372293"/>
                  <a:gd name="connsiteX1" fmla="*/ 686147 w 1372293"/>
                  <a:gd name="connsiteY1" fmla="*/ 1372294 h 1372293"/>
                  <a:gd name="connsiteX2" fmla="*/ 0 w 1372293"/>
                  <a:gd name="connsiteY2" fmla="*/ 686147 h 1372293"/>
                  <a:gd name="connsiteX3" fmla="*/ 686147 w 1372293"/>
                  <a:gd name="connsiteY3" fmla="*/ 0 h 1372293"/>
                  <a:gd name="connsiteX4" fmla="*/ 1372294 w 1372293"/>
                  <a:gd name="connsiteY4" fmla="*/ 686147 h 1372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2293" h="1372293">
                    <a:moveTo>
                      <a:pt x="1372294" y="686147"/>
                    </a:moveTo>
                    <a:cubicBezTo>
                      <a:pt x="1372294" y="1065096"/>
                      <a:pt x="1065095" y="1372294"/>
                      <a:pt x="686147" y="1372294"/>
                    </a:cubicBezTo>
                    <a:cubicBezTo>
                      <a:pt x="307199" y="1372294"/>
                      <a:pt x="0" y="1065095"/>
                      <a:pt x="0" y="686147"/>
                    </a:cubicBezTo>
                    <a:cubicBezTo>
                      <a:pt x="0" y="307198"/>
                      <a:pt x="307198" y="0"/>
                      <a:pt x="686147" y="0"/>
                    </a:cubicBezTo>
                    <a:cubicBezTo>
                      <a:pt x="1065096" y="0"/>
                      <a:pt x="1372294" y="307199"/>
                      <a:pt x="1372294" y="686147"/>
                    </a:cubicBezTo>
                    <a:close/>
                  </a:path>
                </a:pathLst>
              </a:custGeom>
              <a:solidFill>
                <a:srgbClr val="FAFAF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75785EEE-1D67-C0B2-AC40-AA6E0610B218}"/>
                  </a:ext>
                </a:extLst>
              </p:cNvPr>
              <p:cNvSpPr/>
              <p:nvPr/>
            </p:nvSpPr>
            <p:spPr>
              <a:xfrm>
                <a:off x="5027437" y="4520622"/>
                <a:ext cx="1371600" cy="1371600"/>
              </a:xfrm>
              <a:custGeom>
                <a:avLst/>
                <a:gdLst>
                  <a:gd name="connsiteX0" fmla="*/ 1371600 w 1371600"/>
                  <a:gd name="connsiteY0" fmla="*/ 685800 h 1371600"/>
                  <a:gd name="connsiteX1" fmla="*/ 685800 w 1371600"/>
                  <a:gd name="connsiteY1" fmla="*/ 1371600 h 1371600"/>
                  <a:gd name="connsiteX2" fmla="*/ 0 w 1371600"/>
                  <a:gd name="connsiteY2" fmla="*/ 685800 h 1371600"/>
                  <a:gd name="connsiteX3" fmla="*/ 685800 w 1371600"/>
                  <a:gd name="connsiteY3" fmla="*/ 0 h 1371600"/>
                  <a:gd name="connsiteX4" fmla="*/ 1371600 w 1371600"/>
                  <a:gd name="connsiteY4" fmla="*/ 6858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00" h="1371600">
                    <a:moveTo>
                      <a:pt x="1371600" y="685800"/>
                    </a:moveTo>
                    <a:cubicBezTo>
                      <a:pt x="1371600" y="1064557"/>
                      <a:pt x="1064557" y="1371600"/>
                      <a:pt x="685800" y="1371600"/>
                    </a:cubicBezTo>
                    <a:cubicBezTo>
                      <a:pt x="307043" y="1371600"/>
                      <a:pt x="0" y="1064557"/>
                      <a:pt x="0" y="685800"/>
                    </a:cubicBezTo>
                    <a:cubicBezTo>
                      <a:pt x="0" y="307043"/>
                      <a:pt x="307043" y="0"/>
                      <a:pt x="685800" y="0"/>
                    </a:cubicBezTo>
                    <a:cubicBezTo>
                      <a:pt x="1064557" y="0"/>
                      <a:pt x="1371600" y="307043"/>
                      <a:pt x="1371600" y="685800"/>
                    </a:cubicBezTo>
                    <a:close/>
                  </a:path>
                </a:pathLst>
              </a:custGeom>
              <a:solidFill>
                <a:srgbClr val="F9F9F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ED3FD823-2F77-E75E-D6EB-E3F3B342CF43}"/>
                  </a:ext>
                </a:extLst>
              </p:cNvPr>
              <p:cNvSpPr/>
              <p:nvPr/>
            </p:nvSpPr>
            <p:spPr>
              <a:xfrm>
                <a:off x="5027866" y="4521050"/>
                <a:ext cx="1370742" cy="1370742"/>
              </a:xfrm>
              <a:custGeom>
                <a:avLst/>
                <a:gdLst>
                  <a:gd name="connsiteX0" fmla="*/ 1370743 w 1370742"/>
                  <a:gd name="connsiteY0" fmla="*/ 685372 h 1370742"/>
                  <a:gd name="connsiteX1" fmla="*/ 685371 w 1370742"/>
                  <a:gd name="connsiteY1" fmla="*/ 1370743 h 1370742"/>
                  <a:gd name="connsiteX2" fmla="*/ 0 w 1370742"/>
                  <a:gd name="connsiteY2" fmla="*/ 685372 h 1370742"/>
                  <a:gd name="connsiteX3" fmla="*/ 685371 w 1370742"/>
                  <a:gd name="connsiteY3" fmla="*/ 0 h 1370742"/>
                  <a:gd name="connsiteX4" fmla="*/ 1370743 w 1370742"/>
                  <a:gd name="connsiteY4" fmla="*/ 685372 h 137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742" h="1370742">
                    <a:moveTo>
                      <a:pt x="1370743" y="685372"/>
                    </a:moveTo>
                    <a:cubicBezTo>
                      <a:pt x="1370743" y="1063892"/>
                      <a:pt x="1063891" y="1370743"/>
                      <a:pt x="685371" y="1370743"/>
                    </a:cubicBezTo>
                    <a:cubicBezTo>
                      <a:pt x="306851" y="1370743"/>
                      <a:pt x="0" y="1063892"/>
                      <a:pt x="0" y="685372"/>
                    </a:cubicBezTo>
                    <a:cubicBezTo>
                      <a:pt x="0" y="306852"/>
                      <a:pt x="306851" y="0"/>
                      <a:pt x="685371" y="0"/>
                    </a:cubicBezTo>
                    <a:cubicBezTo>
                      <a:pt x="1063891" y="0"/>
                      <a:pt x="1370743" y="306852"/>
                      <a:pt x="1370743" y="685372"/>
                    </a:cubicBezTo>
                    <a:close/>
                  </a:path>
                </a:pathLst>
              </a:custGeom>
              <a:solidFill>
                <a:srgbClr val="F8F8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929778F9-1A74-5F49-F925-20BF1C8A77B6}"/>
                  </a:ext>
                </a:extLst>
              </p:cNvPr>
              <p:cNvSpPr/>
              <p:nvPr/>
            </p:nvSpPr>
            <p:spPr>
              <a:xfrm rot="-4605687">
                <a:off x="5028311" y="4521824"/>
                <a:ext cx="1369850" cy="1369850"/>
              </a:xfrm>
              <a:custGeom>
                <a:avLst/>
                <a:gdLst>
                  <a:gd name="connsiteX0" fmla="*/ 1369850 w 1369850"/>
                  <a:gd name="connsiteY0" fmla="*/ 684925 h 1369850"/>
                  <a:gd name="connsiteX1" fmla="*/ 684925 w 1369850"/>
                  <a:gd name="connsiteY1" fmla="*/ 1369851 h 1369850"/>
                  <a:gd name="connsiteX2" fmla="*/ 0 w 1369850"/>
                  <a:gd name="connsiteY2" fmla="*/ 684925 h 1369850"/>
                  <a:gd name="connsiteX3" fmla="*/ 684925 w 1369850"/>
                  <a:gd name="connsiteY3" fmla="*/ 0 h 1369850"/>
                  <a:gd name="connsiteX4" fmla="*/ 1369850 w 1369850"/>
                  <a:gd name="connsiteY4" fmla="*/ 684925 h 136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9850" h="1369850">
                    <a:moveTo>
                      <a:pt x="1369850" y="684925"/>
                    </a:moveTo>
                    <a:cubicBezTo>
                      <a:pt x="1369850" y="1063199"/>
                      <a:pt x="1063199" y="1369851"/>
                      <a:pt x="684925" y="1369851"/>
                    </a:cubicBezTo>
                    <a:cubicBezTo>
                      <a:pt x="306651" y="1369851"/>
                      <a:pt x="0" y="1063199"/>
                      <a:pt x="0" y="684925"/>
                    </a:cubicBezTo>
                    <a:cubicBezTo>
                      <a:pt x="0" y="306652"/>
                      <a:pt x="306651" y="0"/>
                      <a:pt x="684925" y="0"/>
                    </a:cubicBezTo>
                    <a:cubicBezTo>
                      <a:pt x="1063199" y="0"/>
                      <a:pt x="1369850" y="306652"/>
                      <a:pt x="1369850" y="684925"/>
                    </a:cubicBezTo>
                    <a:close/>
                  </a:path>
                </a:pathLst>
              </a:custGeom>
              <a:solidFill>
                <a:srgbClr val="F7F7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FB8FE648-BD70-5D5D-AF51-937AAE99C208}"/>
                  </a:ext>
                </a:extLst>
              </p:cNvPr>
              <p:cNvSpPr/>
              <p:nvPr/>
            </p:nvSpPr>
            <p:spPr>
              <a:xfrm>
                <a:off x="5028723" y="4521908"/>
                <a:ext cx="1369028" cy="1369028"/>
              </a:xfrm>
              <a:custGeom>
                <a:avLst/>
                <a:gdLst>
                  <a:gd name="connsiteX0" fmla="*/ 1369028 w 1369028"/>
                  <a:gd name="connsiteY0" fmla="*/ 684514 h 1369028"/>
                  <a:gd name="connsiteX1" fmla="*/ 684514 w 1369028"/>
                  <a:gd name="connsiteY1" fmla="*/ 1369028 h 1369028"/>
                  <a:gd name="connsiteX2" fmla="*/ 0 w 1369028"/>
                  <a:gd name="connsiteY2" fmla="*/ 684514 h 1369028"/>
                  <a:gd name="connsiteX3" fmla="*/ 684514 w 1369028"/>
                  <a:gd name="connsiteY3" fmla="*/ 0 h 1369028"/>
                  <a:gd name="connsiteX4" fmla="*/ 1369028 w 1369028"/>
                  <a:gd name="connsiteY4" fmla="*/ 684514 h 1369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9028" h="1369028">
                    <a:moveTo>
                      <a:pt x="1369028" y="684514"/>
                    </a:moveTo>
                    <a:cubicBezTo>
                      <a:pt x="1369028" y="1062561"/>
                      <a:pt x="1062561" y="1369028"/>
                      <a:pt x="684514" y="1369028"/>
                    </a:cubicBezTo>
                    <a:cubicBezTo>
                      <a:pt x="306468" y="1369028"/>
                      <a:pt x="0" y="1062561"/>
                      <a:pt x="0" y="684514"/>
                    </a:cubicBezTo>
                    <a:cubicBezTo>
                      <a:pt x="0" y="306468"/>
                      <a:pt x="306468" y="0"/>
                      <a:pt x="684514" y="0"/>
                    </a:cubicBezTo>
                    <a:cubicBezTo>
                      <a:pt x="1062561" y="0"/>
                      <a:pt x="1369028" y="306468"/>
                      <a:pt x="1369028" y="684514"/>
                    </a:cubicBezTo>
                    <a:close/>
                  </a:path>
                </a:pathLst>
              </a:custGeom>
              <a:solidFill>
                <a:srgbClr val="F6F6F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11B9F15E-7729-F365-E6C8-4831337628D8}"/>
                  </a:ext>
                </a:extLst>
              </p:cNvPr>
              <p:cNvSpPr/>
              <p:nvPr/>
            </p:nvSpPr>
            <p:spPr>
              <a:xfrm>
                <a:off x="5029151" y="4522251"/>
                <a:ext cx="1368256" cy="1368342"/>
              </a:xfrm>
              <a:custGeom>
                <a:avLst/>
                <a:gdLst>
                  <a:gd name="connsiteX0" fmla="*/ 1368257 w 1368256"/>
                  <a:gd name="connsiteY0" fmla="*/ 684171 h 1368342"/>
                  <a:gd name="connsiteX1" fmla="*/ 684085 w 1368256"/>
                  <a:gd name="connsiteY1" fmla="*/ 1368342 h 1368342"/>
                  <a:gd name="connsiteX2" fmla="*/ 0 w 1368256"/>
                  <a:gd name="connsiteY2" fmla="*/ 684171 h 1368342"/>
                  <a:gd name="connsiteX3" fmla="*/ 684085 w 1368256"/>
                  <a:gd name="connsiteY3" fmla="*/ 0 h 1368342"/>
                  <a:gd name="connsiteX4" fmla="*/ 1368257 w 1368256"/>
                  <a:gd name="connsiteY4" fmla="*/ 684171 h 1368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8256" h="1368342">
                    <a:moveTo>
                      <a:pt x="1368257" y="684171"/>
                    </a:moveTo>
                    <a:cubicBezTo>
                      <a:pt x="1368257" y="1062047"/>
                      <a:pt x="1061961" y="1368342"/>
                      <a:pt x="684085" y="1368342"/>
                    </a:cubicBezTo>
                    <a:cubicBezTo>
                      <a:pt x="306296" y="1368342"/>
                      <a:pt x="0" y="1062047"/>
                      <a:pt x="0" y="684171"/>
                    </a:cubicBezTo>
                    <a:cubicBezTo>
                      <a:pt x="0" y="306295"/>
                      <a:pt x="306296" y="0"/>
                      <a:pt x="684085" y="0"/>
                    </a:cubicBezTo>
                    <a:cubicBezTo>
                      <a:pt x="1061961" y="0"/>
                      <a:pt x="1368257" y="306295"/>
                      <a:pt x="1368257" y="684171"/>
                    </a:cubicBezTo>
                    <a:close/>
                  </a:path>
                </a:pathLst>
              </a:custGeom>
              <a:solidFill>
                <a:srgbClr val="F5F5F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D68CC23B-4244-38CC-2038-E3D39A3A5538}"/>
                  </a:ext>
                </a:extLst>
              </p:cNvPr>
              <p:cNvSpPr/>
              <p:nvPr/>
            </p:nvSpPr>
            <p:spPr>
              <a:xfrm rot="-420124">
                <a:off x="5029114" y="4522733"/>
                <a:ext cx="1367427" cy="1367427"/>
              </a:xfrm>
              <a:custGeom>
                <a:avLst/>
                <a:gdLst>
                  <a:gd name="connsiteX0" fmla="*/ 1367428 w 1367427"/>
                  <a:gd name="connsiteY0" fmla="*/ 683714 h 1367427"/>
                  <a:gd name="connsiteX1" fmla="*/ 683714 w 1367427"/>
                  <a:gd name="connsiteY1" fmla="*/ 1367428 h 1367427"/>
                  <a:gd name="connsiteX2" fmla="*/ 0 w 1367427"/>
                  <a:gd name="connsiteY2" fmla="*/ 683714 h 1367427"/>
                  <a:gd name="connsiteX3" fmla="*/ 683714 w 1367427"/>
                  <a:gd name="connsiteY3" fmla="*/ 0 h 1367427"/>
                  <a:gd name="connsiteX4" fmla="*/ 1367428 w 1367427"/>
                  <a:gd name="connsiteY4" fmla="*/ 683714 h 1367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7427" h="1367427">
                    <a:moveTo>
                      <a:pt x="1367428" y="683714"/>
                    </a:moveTo>
                    <a:cubicBezTo>
                      <a:pt x="1367428" y="1061319"/>
                      <a:pt x="1061318" y="1367428"/>
                      <a:pt x="683714" y="1367428"/>
                    </a:cubicBezTo>
                    <a:cubicBezTo>
                      <a:pt x="306109" y="1367428"/>
                      <a:pt x="0" y="1061319"/>
                      <a:pt x="0" y="683714"/>
                    </a:cubicBezTo>
                    <a:cubicBezTo>
                      <a:pt x="0" y="306109"/>
                      <a:pt x="306109" y="0"/>
                      <a:pt x="683714" y="0"/>
                    </a:cubicBezTo>
                    <a:cubicBezTo>
                      <a:pt x="1061318" y="0"/>
                      <a:pt x="1367428" y="306109"/>
                      <a:pt x="1367428" y="683714"/>
                    </a:cubicBezTo>
                    <a:close/>
                  </a:path>
                </a:pathLst>
              </a:custGeom>
              <a:solidFill>
                <a:srgbClr val="F4F4F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A733CFDD-97F9-3A61-4B48-FC2C983F42EE}"/>
                  </a:ext>
                </a:extLst>
              </p:cNvPr>
              <p:cNvSpPr/>
              <p:nvPr/>
            </p:nvSpPr>
            <p:spPr>
              <a:xfrm>
                <a:off x="5029923" y="4523108"/>
                <a:ext cx="1366627" cy="1366627"/>
              </a:xfrm>
              <a:custGeom>
                <a:avLst/>
                <a:gdLst>
                  <a:gd name="connsiteX0" fmla="*/ 1366628 w 1366627"/>
                  <a:gd name="connsiteY0" fmla="*/ 683314 h 1366627"/>
                  <a:gd name="connsiteX1" fmla="*/ 683314 w 1366627"/>
                  <a:gd name="connsiteY1" fmla="*/ 1366628 h 1366627"/>
                  <a:gd name="connsiteX2" fmla="*/ 0 w 1366627"/>
                  <a:gd name="connsiteY2" fmla="*/ 683314 h 1366627"/>
                  <a:gd name="connsiteX3" fmla="*/ 683314 w 1366627"/>
                  <a:gd name="connsiteY3" fmla="*/ 0 h 1366627"/>
                  <a:gd name="connsiteX4" fmla="*/ 1366628 w 1366627"/>
                  <a:gd name="connsiteY4" fmla="*/ 683314 h 136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627" h="1366627">
                    <a:moveTo>
                      <a:pt x="1366628" y="683314"/>
                    </a:moveTo>
                    <a:cubicBezTo>
                      <a:pt x="1366628" y="1060698"/>
                      <a:pt x="1060698" y="1366628"/>
                      <a:pt x="683314" y="1366628"/>
                    </a:cubicBezTo>
                    <a:cubicBezTo>
                      <a:pt x="305930" y="1366628"/>
                      <a:pt x="0" y="1060698"/>
                      <a:pt x="0" y="683314"/>
                    </a:cubicBezTo>
                    <a:cubicBezTo>
                      <a:pt x="0" y="305930"/>
                      <a:pt x="305930" y="0"/>
                      <a:pt x="683314" y="0"/>
                    </a:cubicBezTo>
                    <a:cubicBezTo>
                      <a:pt x="1060698" y="0"/>
                      <a:pt x="1366628" y="305930"/>
                      <a:pt x="1366628" y="683314"/>
                    </a:cubicBezTo>
                    <a:close/>
                  </a:path>
                </a:pathLst>
              </a:custGeom>
              <a:solidFill>
                <a:srgbClr val="F3F3F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B86D5D52-F6D4-3399-EE64-2DB8D9539335}"/>
                  </a:ext>
                </a:extLst>
              </p:cNvPr>
              <p:cNvSpPr/>
              <p:nvPr/>
            </p:nvSpPr>
            <p:spPr>
              <a:xfrm>
                <a:off x="5030352" y="4523536"/>
                <a:ext cx="1365770" cy="1365770"/>
              </a:xfrm>
              <a:custGeom>
                <a:avLst/>
                <a:gdLst>
                  <a:gd name="connsiteX0" fmla="*/ 1365771 w 1365770"/>
                  <a:gd name="connsiteY0" fmla="*/ 682886 h 1365770"/>
                  <a:gd name="connsiteX1" fmla="*/ 682886 w 1365770"/>
                  <a:gd name="connsiteY1" fmla="*/ 1365771 h 1365770"/>
                  <a:gd name="connsiteX2" fmla="*/ 0 w 1365770"/>
                  <a:gd name="connsiteY2" fmla="*/ 682886 h 1365770"/>
                  <a:gd name="connsiteX3" fmla="*/ 682886 w 1365770"/>
                  <a:gd name="connsiteY3" fmla="*/ 0 h 1365770"/>
                  <a:gd name="connsiteX4" fmla="*/ 1365771 w 1365770"/>
                  <a:gd name="connsiteY4" fmla="*/ 682886 h 136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5770" h="1365770">
                    <a:moveTo>
                      <a:pt x="1365771" y="682886"/>
                    </a:moveTo>
                    <a:cubicBezTo>
                      <a:pt x="1365771" y="1060033"/>
                      <a:pt x="1060033" y="1365771"/>
                      <a:pt x="682886" y="1365771"/>
                    </a:cubicBezTo>
                    <a:cubicBezTo>
                      <a:pt x="305739" y="1365771"/>
                      <a:pt x="0" y="1060033"/>
                      <a:pt x="0" y="682886"/>
                    </a:cubicBezTo>
                    <a:cubicBezTo>
                      <a:pt x="0" y="305739"/>
                      <a:pt x="305739" y="0"/>
                      <a:pt x="682886" y="0"/>
                    </a:cubicBezTo>
                    <a:cubicBezTo>
                      <a:pt x="1060033" y="0"/>
                      <a:pt x="1365771" y="305739"/>
                      <a:pt x="1365771" y="682886"/>
                    </a:cubicBezTo>
                    <a:close/>
                  </a:path>
                </a:pathLst>
              </a:custGeom>
              <a:solidFill>
                <a:srgbClr val="F2F2F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F3353748-EB1D-83D5-1D0D-E7EC4F10583A}"/>
                  </a:ext>
                </a:extLst>
              </p:cNvPr>
              <p:cNvSpPr/>
              <p:nvPr/>
            </p:nvSpPr>
            <p:spPr>
              <a:xfrm>
                <a:off x="5030695" y="4523879"/>
                <a:ext cx="1365084" cy="1365085"/>
              </a:xfrm>
              <a:custGeom>
                <a:avLst/>
                <a:gdLst>
                  <a:gd name="connsiteX0" fmla="*/ 1365085 w 1365084"/>
                  <a:gd name="connsiteY0" fmla="*/ 682543 h 1365085"/>
                  <a:gd name="connsiteX1" fmla="*/ 682542 w 1365084"/>
                  <a:gd name="connsiteY1" fmla="*/ 1365085 h 1365085"/>
                  <a:gd name="connsiteX2" fmla="*/ 0 w 1365084"/>
                  <a:gd name="connsiteY2" fmla="*/ 682543 h 1365085"/>
                  <a:gd name="connsiteX3" fmla="*/ 682542 w 1365084"/>
                  <a:gd name="connsiteY3" fmla="*/ 0 h 1365085"/>
                  <a:gd name="connsiteX4" fmla="*/ 1365085 w 1365084"/>
                  <a:gd name="connsiteY4" fmla="*/ 682543 h 136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5084" h="1365085">
                    <a:moveTo>
                      <a:pt x="1365085" y="682543"/>
                    </a:moveTo>
                    <a:cubicBezTo>
                      <a:pt x="1365085" y="1059476"/>
                      <a:pt x="1059475" y="1365085"/>
                      <a:pt x="682542" y="1365085"/>
                    </a:cubicBezTo>
                    <a:cubicBezTo>
                      <a:pt x="305610" y="1365085"/>
                      <a:pt x="0" y="1059561"/>
                      <a:pt x="0" y="682543"/>
                    </a:cubicBezTo>
                    <a:cubicBezTo>
                      <a:pt x="0" y="305524"/>
                      <a:pt x="305610" y="0"/>
                      <a:pt x="682542" y="0"/>
                    </a:cubicBezTo>
                    <a:cubicBezTo>
                      <a:pt x="1059475" y="0"/>
                      <a:pt x="1365085" y="305610"/>
                      <a:pt x="1365085" y="682543"/>
                    </a:cubicBezTo>
                    <a:close/>
                  </a:path>
                </a:pathLst>
              </a:custGeom>
              <a:solidFill>
                <a:srgbClr val="F1F1F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C28D3244-5926-F694-EA34-CACD26FE7B30}"/>
                  </a:ext>
                </a:extLst>
              </p:cNvPr>
              <p:cNvSpPr/>
              <p:nvPr/>
            </p:nvSpPr>
            <p:spPr>
              <a:xfrm>
                <a:off x="5031123" y="4524308"/>
                <a:ext cx="1364227" cy="1364227"/>
              </a:xfrm>
              <a:custGeom>
                <a:avLst/>
                <a:gdLst>
                  <a:gd name="connsiteX0" fmla="*/ 1364228 w 1364227"/>
                  <a:gd name="connsiteY0" fmla="*/ 682114 h 1364227"/>
                  <a:gd name="connsiteX1" fmla="*/ 682114 w 1364227"/>
                  <a:gd name="connsiteY1" fmla="*/ 1364228 h 1364227"/>
                  <a:gd name="connsiteX2" fmla="*/ 0 w 1364227"/>
                  <a:gd name="connsiteY2" fmla="*/ 682114 h 1364227"/>
                  <a:gd name="connsiteX3" fmla="*/ 682114 w 1364227"/>
                  <a:gd name="connsiteY3" fmla="*/ 0 h 1364227"/>
                  <a:gd name="connsiteX4" fmla="*/ 1364228 w 1364227"/>
                  <a:gd name="connsiteY4" fmla="*/ 682114 h 136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4227" h="1364227">
                    <a:moveTo>
                      <a:pt x="1364228" y="682114"/>
                    </a:moveTo>
                    <a:cubicBezTo>
                      <a:pt x="1364228" y="1058835"/>
                      <a:pt x="1058835" y="1364228"/>
                      <a:pt x="682114" y="1364228"/>
                    </a:cubicBezTo>
                    <a:cubicBezTo>
                      <a:pt x="305392" y="1364228"/>
                      <a:pt x="0" y="1058835"/>
                      <a:pt x="0" y="682114"/>
                    </a:cubicBezTo>
                    <a:cubicBezTo>
                      <a:pt x="0" y="305393"/>
                      <a:pt x="305392" y="0"/>
                      <a:pt x="682114" y="0"/>
                    </a:cubicBezTo>
                    <a:cubicBezTo>
                      <a:pt x="1058835" y="0"/>
                      <a:pt x="1364228" y="305393"/>
                      <a:pt x="1364228" y="682114"/>
                    </a:cubicBezTo>
                    <a:close/>
                  </a:path>
                </a:pathLst>
              </a:custGeom>
              <a:solidFill>
                <a:srgbClr val="F0F1F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B13FD9EB-948A-9C98-DFD2-504EE89072B8}"/>
                  </a:ext>
                </a:extLst>
              </p:cNvPr>
              <p:cNvSpPr/>
              <p:nvPr/>
            </p:nvSpPr>
            <p:spPr>
              <a:xfrm>
                <a:off x="5031637" y="4524737"/>
                <a:ext cx="1363370" cy="1363370"/>
              </a:xfrm>
              <a:custGeom>
                <a:avLst/>
                <a:gdLst>
                  <a:gd name="connsiteX0" fmla="*/ 1363371 w 1363370"/>
                  <a:gd name="connsiteY0" fmla="*/ 681685 h 1363370"/>
                  <a:gd name="connsiteX1" fmla="*/ 681685 w 1363370"/>
                  <a:gd name="connsiteY1" fmla="*/ 1363370 h 1363370"/>
                  <a:gd name="connsiteX2" fmla="*/ 0 w 1363370"/>
                  <a:gd name="connsiteY2" fmla="*/ 681685 h 1363370"/>
                  <a:gd name="connsiteX3" fmla="*/ 681685 w 1363370"/>
                  <a:gd name="connsiteY3" fmla="*/ 0 h 1363370"/>
                  <a:gd name="connsiteX4" fmla="*/ 1363371 w 1363370"/>
                  <a:gd name="connsiteY4" fmla="*/ 681685 h 136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3370" h="1363370">
                    <a:moveTo>
                      <a:pt x="1363371" y="681685"/>
                    </a:moveTo>
                    <a:cubicBezTo>
                      <a:pt x="1363371" y="1058189"/>
                      <a:pt x="1058190" y="1363370"/>
                      <a:pt x="681685" y="1363370"/>
                    </a:cubicBezTo>
                    <a:cubicBezTo>
                      <a:pt x="305181" y="1363370"/>
                      <a:pt x="0" y="1058189"/>
                      <a:pt x="0" y="681685"/>
                    </a:cubicBezTo>
                    <a:cubicBezTo>
                      <a:pt x="0" y="305181"/>
                      <a:pt x="305181" y="0"/>
                      <a:pt x="681685" y="0"/>
                    </a:cubicBezTo>
                    <a:cubicBezTo>
                      <a:pt x="1058104" y="0"/>
                      <a:pt x="1363371" y="305181"/>
                      <a:pt x="1363371" y="681685"/>
                    </a:cubicBezTo>
                    <a:close/>
                  </a:path>
                </a:pathLst>
              </a:custGeom>
              <a:solidFill>
                <a:srgbClr val="EFF0F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4ACB74F9-71F0-94CD-812E-228A0CBF430F}"/>
                  </a:ext>
                </a:extLst>
              </p:cNvPr>
              <p:cNvSpPr/>
              <p:nvPr/>
            </p:nvSpPr>
            <p:spPr>
              <a:xfrm rot="-4862214">
                <a:off x="5032204" y="4525362"/>
                <a:ext cx="1362528" cy="1362528"/>
              </a:xfrm>
              <a:custGeom>
                <a:avLst/>
                <a:gdLst>
                  <a:gd name="connsiteX0" fmla="*/ 1362529 w 1362528"/>
                  <a:gd name="connsiteY0" fmla="*/ 681265 h 1362528"/>
                  <a:gd name="connsiteX1" fmla="*/ 681265 w 1362528"/>
                  <a:gd name="connsiteY1" fmla="*/ 1362529 h 1362528"/>
                  <a:gd name="connsiteX2" fmla="*/ 0 w 1362528"/>
                  <a:gd name="connsiteY2" fmla="*/ 681265 h 1362528"/>
                  <a:gd name="connsiteX3" fmla="*/ 681265 w 1362528"/>
                  <a:gd name="connsiteY3" fmla="*/ 1 h 1362528"/>
                  <a:gd name="connsiteX4" fmla="*/ 1362529 w 1362528"/>
                  <a:gd name="connsiteY4" fmla="*/ 681265 h 1362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2528" h="1362528">
                    <a:moveTo>
                      <a:pt x="1362529" y="681265"/>
                    </a:moveTo>
                    <a:cubicBezTo>
                      <a:pt x="1362529" y="1057516"/>
                      <a:pt x="1057516" y="1362529"/>
                      <a:pt x="681265" y="1362529"/>
                    </a:cubicBezTo>
                    <a:cubicBezTo>
                      <a:pt x="305013" y="1362529"/>
                      <a:pt x="0" y="1057516"/>
                      <a:pt x="0" y="681265"/>
                    </a:cubicBezTo>
                    <a:cubicBezTo>
                      <a:pt x="0" y="305013"/>
                      <a:pt x="305013" y="1"/>
                      <a:pt x="681265" y="1"/>
                    </a:cubicBezTo>
                    <a:cubicBezTo>
                      <a:pt x="1057517" y="1"/>
                      <a:pt x="1362529" y="305013"/>
                      <a:pt x="1362529" y="681265"/>
                    </a:cubicBezTo>
                    <a:close/>
                  </a:path>
                </a:pathLst>
              </a:custGeom>
              <a:solidFill>
                <a:srgbClr val="EEEFE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D4CAAF5A-DEBA-90FF-A1B2-FDFDE4EB0973}"/>
                  </a:ext>
                </a:extLst>
              </p:cNvPr>
              <p:cNvSpPr/>
              <p:nvPr/>
            </p:nvSpPr>
            <p:spPr>
              <a:xfrm rot="-729431">
                <a:off x="5032476" y="4525583"/>
                <a:ext cx="1361864" cy="1361864"/>
              </a:xfrm>
              <a:custGeom>
                <a:avLst/>
                <a:gdLst>
                  <a:gd name="connsiteX0" fmla="*/ 1361865 w 1361864"/>
                  <a:gd name="connsiteY0" fmla="*/ 680932 h 1361864"/>
                  <a:gd name="connsiteX1" fmla="*/ 680932 w 1361864"/>
                  <a:gd name="connsiteY1" fmla="*/ 1361864 h 1361864"/>
                  <a:gd name="connsiteX2" fmla="*/ 0 w 1361864"/>
                  <a:gd name="connsiteY2" fmla="*/ 680932 h 1361864"/>
                  <a:gd name="connsiteX3" fmla="*/ 680932 w 1361864"/>
                  <a:gd name="connsiteY3" fmla="*/ 0 h 1361864"/>
                  <a:gd name="connsiteX4" fmla="*/ 1361865 w 1361864"/>
                  <a:gd name="connsiteY4" fmla="*/ 680932 h 136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1864" h="1361864">
                    <a:moveTo>
                      <a:pt x="1361865" y="680932"/>
                    </a:moveTo>
                    <a:cubicBezTo>
                      <a:pt x="1361865" y="1057001"/>
                      <a:pt x="1057001" y="1361864"/>
                      <a:pt x="680932" y="1361864"/>
                    </a:cubicBezTo>
                    <a:cubicBezTo>
                      <a:pt x="304864" y="1361864"/>
                      <a:pt x="0" y="1057001"/>
                      <a:pt x="0" y="680932"/>
                    </a:cubicBezTo>
                    <a:cubicBezTo>
                      <a:pt x="0" y="304864"/>
                      <a:pt x="304864" y="0"/>
                      <a:pt x="680932" y="0"/>
                    </a:cubicBezTo>
                    <a:cubicBezTo>
                      <a:pt x="1057001" y="0"/>
                      <a:pt x="1361865" y="304864"/>
                      <a:pt x="1361865" y="680932"/>
                    </a:cubicBezTo>
                    <a:close/>
                  </a:path>
                </a:pathLst>
              </a:custGeom>
              <a:solidFill>
                <a:srgbClr val="EDEEE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4672CABB-0D61-BD36-89BE-EA9490E0D3EF}"/>
                  </a:ext>
                </a:extLst>
              </p:cNvPr>
              <p:cNvSpPr/>
              <p:nvPr/>
            </p:nvSpPr>
            <p:spPr>
              <a:xfrm>
                <a:off x="5032752" y="4525937"/>
                <a:ext cx="1360970" cy="1360970"/>
              </a:xfrm>
              <a:custGeom>
                <a:avLst/>
                <a:gdLst>
                  <a:gd name="connsiteX0" fmla="*/ 1360970 w 1360970"/>
                  <a:gd name="connsiteY0" fmla="*/ 680485 h 1360970"/>
                  <a:gd name="connsiteX1" fmla="*/ 680485 w 1360970"/>
                  <a:gd name="connsiteY1" fmla="*/ 1360970 h 1360970"/>
                  <a:gd name="connsiteX2" fmla="*/ 0 w 1360970"/>
                  <a:gd name="connsiteY2" fmla="*/ 680485 h 1360970"/>
                  <a:gd name="connsiteX3" fmla="*/ 680485 w 1360970"/>
                  <a:gd name="connsiteY3" fmla="*/ 0 h 1360970"/>
                  <a:gd name="connsiteX4" fmla="*/ 1360970 w 1360970"/>
                  <a:gd name="connsiteY4" fmla="*/ 680485 h 136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0970" h="1360970">
                    <a:moveTo>
                      <a:pt x="1360970" y="680485"/>
                    </a:moveTo>
                    <a:cubicBezTo>
                      <a:pt x="1360970" y="1056307"/>
                      <a:pt x="1056307" y="1360970"/>
                      <a:pt x="680485" y="1360970"/>
                    </a:cubicBezTo>
                    <a:cubicBezTo>
                      <a:pt x="304663" y="1360970"/>
                      <a:pt x="0" y="1056307"/>
                      <a:pt x="0" y="680485"/>
                    </a:cubicBezTo>
                    <a:cubicBezTo>
                      <a:pt x="0" y="304664"/>
                      <a:pt x="304663" y="0"/>
                      <a:pt x="680485" y="0"/>
                    </a:cubicBezTo>
                    <a:cubicBezTo>
                      <a:pt x="1056307" y="0"/>
                      <a:pt x="1360970" y="304664"/>
                      <a:pt x="1360970" y="680485"/>
                    </a:cubicBezTo>
                    <a:close/>
                  </a:path>
                </a:pathLst>
              </a:custGeom>
              <a:solidFill>
                <a:srgbClr val="ECEDE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CD79C595-80B6-3BB4-011B-D7745D66BE20}"/>
                  </a:ext>
                </a:extLst>
              </p:cNvPr>
              <p:cNvSpPr/>
              <p:nvPr/>
            </p:nvSpPr>
            <p:spPr>
              <a:xfrm rot="-4675827">
                <a:off x="5033159" y="4526203"/>
                <a:ext cx="1360120" cy="1360120"/>
              </a:xfrm>
              <a:custGeom>
                <a:avLst/>
                <a:gdLst>
                  <a:gd name="connsiteX0" fmla="*/ 1360120 w 1360120"/>
                  <a:gd name="connsiteY0" fmla="*/ 680060 h 1360120"/>
                  <a:gd name="connsiteX1" fmla="*/ 680060 w 1360120"/>
                  <a:gd name="connsiteY1" fmla="*/ 1360121 h 1360120"/>
                  <a:gd name="connsiteX2" fmla="*/ 0 w 1360120"/>
                  <a:gd name="connsiteY2" fmla="*/ 680060 h 1360120"/>
                  <a:gd name="connsiteX3" fmla="*/ 680060 w 1360120"/>
                  <a:gd name="connsiteY3" fmla="*/ 0 h 1360120"/>
                  <a:gd name="connsiteX4" fmla="*/ 1360120 w 1360120"/>
                  <a:gd name="connsiteY4" fmla="*/ 680060 h 1360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0120" h="1360120">
                    <a:moveTo>
                      <a:pt x="1360120" y="680060"/>
                    </a:moveTo>
                    <a:cubicBezTo>
                      <a:pt x="1360120" y="1055647"/>
                      <a:pt x="1055647" y="1360121"/>
                      <a:pt x="680060" y="1360121"/>
                    </a:cubicBezTo>
                    <a:cubicBezTo>
                      <a:pt x="304473" y="1360121"/>
                      <a:pt x="0" y="1055647"/>
                      <a:pt x="0" y="680060"/>
                    </a:cubicBezTo>
                    <a:cubicBezTo>
                      <a:pt x="0" y="304474"/>
                      <a:pt x="304473" y="0"/>
                      <a:pt x="680060" y="0"/>
                    </a:cubicBezTo>
                    <a:cubicBezTo>
                      <a:pt x="1055647" y="0"/>
                      <a:pt x="1360120" y="304474"/>
                      <a:pt x="1360120" y="680060"/>
                    </a:cubicBezTo>
                    <a:close/>
                  </a:path>
                </a:pathLst>
              </a:custGeom>
              <a:solidFill>
                <a:srgbClr val="EBEC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E011B76E-B062-A28E-9377-4EAE4927FD54}"/>
                  </a:ext>
                </a:extLst>
              </p:cNvPr>
              <p:cNvSpPr/>
              <p:nvPr/>
            </p:nvSpPr>
            <p:spPr>
              <a:xfrm>
                <a:off x="5033695" y="4526708"/>
                <a:ext cx="1359255" cy="1359341"/>
              </a:xfrm>
              <a:custGeom>
                <a:avLst/>
                <a:gdLst>
                  <a:gd name="connsiteX0" fmla="*/ 1359256 w 1359255"/>
                  <a:gd name="connsiteY0" fmla="*/ 679714 h 1359341"/>
                  <a:gd name="connsiteX1" fmla="*/ 679628 w 1359255"/>
                  <a:gd name="connsiteY1" fmla="*/ 1359341 h 1359341"/>
                  <a:gd name="connsiteX2" fmla="*/ 0 w 1359255"/>
                  <a:gd name="connsiteY2" fmla="*/ 679714 h 1359341"/>
                  <a:gd name="connsiteX3" fmla="*/ 679628 w 1359255"/>
                  <a:gd name="connsiteY3" fmla="*/ 0 h 1359341"/>
                  <a:gd name="connsiteX4" fmla="*/ 1359256 w 1359255"/>
                  <a:gd name="connsiteY4" fmla="*/ 679714 h 1359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9255" h="1359341">
                    <a:moveTo>
                      <a:pt x="1359256" y="679714"/>
                    </a:moveTo>
                    <a:cubicBezTo>
                      <a:pt x="1359256" y="1055104"/>
                      <a:pt x="1054932" y="1359341"/>
                      <a:pt x="679628" y="1359341"/>
                    </a:cubicBezTo>
                    <a:cubicBezTo>
                      <a:pt x="304238" y="1359341"/>
                      <a:pt x="0" y="1055018"/>
                      <a:pt x="0" y="679714"/>
                    </a:cubicBezTo>
                    <a:cubicBezTo>
                      <a:pt x="0" y="304410"/>
                      <a:pt x="304324" y="0"/>
                      <a:pt x="679628" y="0"/>
                    </a:cubicBezTo>
                    <a:cubicBezTo>
                      <a:pt x="1054932" y="0"/>
                      <a:pt x="1359256" y="304324"/>
                      <a:pt x="1359256" y="679714"/>
                    </a:cubicBezTo>
                    <a:close/>
                  </a:path>
                </a:pathLst>
              </a:custGeom>
              <a:solidFill>
                <a:srgbClr val="EAEBE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0543BAE7-BDF6-98A3-1079-367FB40E0BDD}"/>
                  </a:ext>
                </a:extLst>
              </p:cNvPr>
              <p:cNvSpPr/>
              <p:nvPr/>
            </p:nvSpPr>
            <p:spPr>
              <a:xfrm>
                <a:off x="5033952" y="4527137"/>
                <a:ext cx="1358569" cy="1358569"/>
              </a:xfrm>
              <a:custGeom>
                <a:avLst/>
                <a:gdLst>
                  <a:gd name="connsiteX0" fmla="*/ 1358570 w 1358569"/>
                  <a:gd name="connsiteY0" fmla="*/ 679285 h 1358569"/>
                  <a:gd name="connsiteX1" fmla="*/ 679285 w 1358569"/>
                  <a:gd name="connsiteY1" fmla="*/ 1358570 h 1358569"/>
                  <a:gd name="connsiteX2" fmla="*/ 0 w 1358569"/>
                  <a:gd name="connsiteY2" fmla="*/ 679285 h 1358569"/>
                  <a:gd name="connsiteX3" fmla="*/ 679285 w 1358569"/>
                  <a:gd name="connsiteY3" fmla="*/ 0 h 1358569"/>
                  <a:gd name="connsiteX4" fmla="*/ 1358570 w 1358569"/>
                  <a:gd name="connsiteY4" fmla="*/ 679285 h 1358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8569" h="1358569">
                    <a:moveTo>
                      <a:pt x="1358570" y="679285"/>
                    </a:moveTo>
                    <a:cubicBezTo>
                      <a:pt x="1358570" y="1054444"/>
                      <a:pt x="1054444" y="1358570"/>
                      <a:pt x="679285" y="1358570"/>
                    </a:cubicBezTo>
                    <a:cubicBezTo>
                      <a:pt x="304127" y="1358570"/>
                      <a:pt x="0" y="1054444"/>
                      <a:pt x="0" y="679285"/>
                    </a:cubicBezTo>
                    <a:cubicBezTo>
                      <a:pt x="0" y="304126"/>
                      <a:pt x="304127" y="0"/>
                      <a:pt x="679285" y="0"/>
                    </a:cubicBezTo>
                    <a:cubicBezTo>
                      <a:pt x="1054444" y="0"/>
                      <a:pt x="1358570" y="304126"/>
                      <a:pt x="1358570" y="679285"/>
                    </a:cubicBezTo>
                    <a:close/>
                  </a:path>
                </a:pathLst>
              </a:custGeom>
              <a:solidFill>
                <a:srgbClr val="E9EA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F5DC7AEE-CC1C-0465-B2DD-88BFAF64DEE5}"/>
                  </a:ext>
                </a:extLst>
              </p:cNvPr>
              <p:cNvSpPr/>
              <p:nvPr/>
            </p:nvSpPr>
            <p:spPr>
              <a:xfrm rot="-57411">
                <a:off x="5034530" y="4527748"/>
                <a:ext cx="1357766" cy="1357766"/>
              </a:xfrm>
              <a:custGeom>
                <a:avLst/>
                <a:gdLst>
                  <a:gd name="connsiteX0" fmla="*/ 1357766 w 1357766"/>
                  <a:gd name="connsiteY0" fmla="*/ 678883 h 1357766"/>
                  <a:gd name="connsiteX1" fmla="*/ 678883 w 1357766"/>
                  <a:gd name="connsiteY1" fmla="*/ 1357766 h 1357766"/>
                  <a:gd name="connsiteX2" fmla="*/ 0 w 1357766"/>
                  <a:gd name="connsiteY2" fmla="*/ 678883 h 1357766"/>
                  <a:gd name="connsiteX3" fmla="*/ 678883 w 1357766"/>
                  <a:gd name="connsiteY3" fmla="*/ 0 h 1357766"/>
                  <a:gd name="connsiteX4" fmla="*/ 1357766 w 1357766"/>
                  <a:gd name="connsiteY4" fmla="*/ 678883 h 135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7766" h="1357766">
                    <a:moveTo>
                      <a:pt x="1357766" y="678883"/>
                    </a:moveTo>
                    <a:cubicBezTo>
                      <a:pt x="1357766" y="1053820"/>
                      <a:pt x="1053820" y="1357766"/>
                      <a:pt x="678883" y="1357766"/>
                    </a:cubicBezTo>
                    <a:cubicBezTo>
                      <a:pt x="303946" y="1357766"/>
                      <a:pt x="0" y="1053820"/>
                      <a:pt x="0" y="678883"/>
                    </a:cubicBezTo>
                    <a:cubicBezTo>
                      <a:pt x="0" y="303947"/>
                      <a:pt x="303946" y="0"/>
                      <a:pt x="678883" y="0"/>
                    </a:cubicBezTo>
                    <a:cubicBezTo>
                      <a:pt x="1053820" y="0"/>
                      <a:pt x="1357766" y="303947"/>
                      <a:pt x="1357766" y="678883"/>
                    </a:cubicBezTo>
                    <a:close/>
                  </a:path>
                </a:pathLst>
              </a:custGeom>
              <a:solidFill>
                <a:srgbClr val="E8E9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4245469D-181A-1C80-8F5F-85B45C356814}"/>
                  </a:ext>
                </a:extLst>
              </p:cNvPr>
              <p:cNvSpPr/>
              <p:nvPr/>
            </p:nvSpPr>
            <p:spPr>
              <a:xfrm>
                <a:off x="5034809" y="4527994"/>
                <a:ext cx="1356855" cy="1356855"/>
              </a:xfrm>
              <a:custGeom>
                <a:avLst/>
                <a:gdLst>
                  <a:gd name="connsiteX0" fmla="*/ 1356855 w 1356855"/>
                  <a:gd name="connsiteY0" fmla="*/ 678428 h 1356855"/>
                  <a:gd name="connsiteX1" fmla="*/ 678428 w 1356855"/>
                  <a:gd name="connsiteY1" fmla="*/ 1356855 h 1356855"/>
                  <a:gd name="connsiteX2" fmla="*/ 0 w 1356855"/>
                  <a:gd name="connsiteY2" fmla="*/ 678428 h 1356855"/>
                  <a:gd name="connsiteX3" fmla="*/ 678428 w 1356855"/>
                  <a:gd name="connsiteY3" fmla="*/ 0 h 1356855"/>
                  <a:gd name="connsiteX4" fmla="*/ 1356855 w 1356855"/>
                  <a:gd name="connsiteY4" fmla="*/ 678428 h 1356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6855" h="1356855">
                    <a:moveTo>
                      <a:pt x="1356855" y="678428"/>
                    </a:moveTo>
                    <a:cubicBezTo>
                      <a:pt x="1356855" y="1053131"/>
                      <a:pt x="1053132" y="1356855"/>
                      <a:pt x="678428" y="1356855"/>
                    </a:cubicBezTo>
                    <a:cubicBezTo>
                      <a:pt x="303724" y="1356855"/>
                      <a:pt x="0" y="1053131"/>
                      <a:pt x="0" y="678428"/>
                    </a:cubicBezTo>
                    <a:cubicBezTo>
                      <a:pt x="0" y="303724"/>
                      <a:pt x="303724" y="0"/>
                      <a:pt x="678428" y="0"/>
                    </a:cubicBezTo>
                    <a:cubicBezTo>
                      <a:pt x="1053132" y="0"/>
                      <a:pt x="1356855" y="303724"/>
                      <a:pt x="1356855" y="678428"/>
                    </a:cubicBezTo>
                    <a:close/>
                  </a:path>
                </a:pathLst>
              </a:custGeom>
              <a:solidFill>
                <a:srgbClr val="E7E8E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2575B5DB-06C8-24B2-ECE2-004C007909F2}"/>
                  </a:ext>
                </a:extLst>
              </p:cNvPr>
              <p:cNvSpPr/>
              <p:nvPr/>
            </p:nvSpPr>
            <p:spPr>
              <a:xfrm rot="-4675827">
                <a:off x="5035208" y="4528252"/>
                <a:ext cx="1356005" cy="1356005"/>
              </a:xfrm>
              <a:custGeom>
                <a:avLst/>
                <a:gdLst>
                  <a:gd name="connsiteX0" fmla="*/ 1356006 w 1356005"/>
                  <a:gd name="connsiteY0" fmla="*/ 678003 h 1356005"/>
                  <a:gd name="connsiteX1" fmla="*/ 678003 w 1356005"/>
                  <a:gd name="connsiteY1" fmla="*/ 1356006 h 1356005"/>
                  <a:gd name="connsiteX2" fmla="*/ 0 w 1356005"/>
                  <a:gd name="connsiteY2" fmla="*/ 678003 h 1356005"/>
                  <a:gd name="connsiteX3" fmla="*/ 678003 w 1356005"/>
                  <a:gd name="connsiteY3" fmla="*/ 0 h 1356005"/>
                  <a:gd name="connsiteX4" fmla="*/ 1356006 w 1356005"/>
                  <a:gd name="connsiteY4" fmla="*/ 678003 h 135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6005" h="1356005">
                    <a:moveTo>
                      <a:pt x="1356006" y="678003"/>
                    </a:moveTo>
                    <a:cubicBezTo>
                      <a:pt x="1356006" y="1052454"/>
                      <a:pt x="1052454" y="1356006"/>
                      <a:pt x="678003" y="1356006"/>
                    </a:cubicBezTo>
                    <a:cubicBezTo>
                      <a:pt x="303552" y="1356006"/>
                      <a:pt x="0" y="1052454"/>
                      <a:pt x="0" y="678003"/>
                    </a:cubicBezTo>
                    <a:cubicBezTo>
                      <a:pt x="0" y="303553"/>
                      <a:pt x="303552" y="0"/>
                      <a:pt x="678003" y="0"/>
                    </a:cubicBezTo>
                    <a:cubicBezTo>
                      <a:pt x="1052453" y="0"/>
                      <a:pt x="1356006" y="303552"/>
                      <a:pt x="1356006" y="678003"/>
                    </a:cubicBezTo>
                    <a:close/>
                  </a:path>
                </a:pathLst>
              </a:custGeom>
              <a:solidFill>
                <a:srgbClr val="E6E7E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51FA7FD3-64C1-8709-0A20-2050FE13601F}"/>
                  </a:ext>
                </a:extLst>
              </p:cNvPr>
              <p:cNvSpPr/>
              <p:nvPr/>
            </p:nvSpPr>
            <p:spPr>
              <a:xfrm>
                <a:off x="5035581" y="4528766"/>
                <a:ext cx="1355312" cy="1355312"/>
              </a:xfrm>
              <a:custGeom>
                <a:avLst/>
                <a:gdLst>
                  <a:gd name="connsiteX0" fmla="*/ 1355313 w 1355312"/>
                  <a:gd name="connsiteY0" fmla="*/ 677656 h 1355312"/>
                  <a:gd name="connsiteX1" fmla="*/ 677656 w 1355312"/>
                  <a:gd name="connsiteY1" fmla="*/ 1355312 h 1355312"/>
                  <a:gd name="connsiteX2" fmla="*/ 0 w 1355312"/>
                  <a:gd name="connsiteY2" fmla="*/ 677656 h 1355312"/>
                  <a:gd name="connsiteX3" fmla="*/ 677656 w 1355312"/>
                  <a:gd name="connsiteY3" fmla="*/ 0 h 1355312"/>
                  <a:gd name="connsiteX4" fmla="*/ 1355313 w 1355312"/>
                  <a:gd name="connsiteY4" fmla="*/ 677656 h 135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312" h="1355312">
                    <a:moveTo>
                      <a:pt x="1355313" y="677656"/>
                    </a:moveTo>
                    <a:cubicBezTo>
                      <a:pt x="1355313" y="1051915"/>
                      <a:pt x="1051915" y="1355312"/>
                      <a:pt x="677656" y="1355312"/>
                    </a:cubicBezTo>
                    <a:cubicBezTo>
                      <a:pt x="303397" y="1355312"/>
                      <a:pt x="0" y="1051915"/>
                      <a:pt x="0" y="677656"/>
                    </a:cubicBezTo>
                    <a:cubicBezTo>
                      <a:pt x="0" y="303397"/>
                      <a:pt x="303397" y="0"/>
                      <a:pt x="677656" y="0"/>
                    </a:cubicBezTo>
                    <a:cubicBezTo>
                      <a:pt x="1051915" y="0"/>
                      <a:pt x="1355313" y="303397"/>
                      <a:pt x="1355313" y="677656"/>
                    </a:cubicBezTo>
                    <a:close/>
                  </a:path>
                </a:pathLst>
              </a:custGeom>
              <a:solidFill>
                <a:srgbClr val="E5E6E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1C769CCC-C7F5-5A3A-F876-9AF7FF861258}"/>
                  </a:ext>
                </a:extLst>
              </p:cNvPr>
              <p:cNvSpPr/>
              <p:nvPr/>
            </p:nvSpPr>
            <p:spPr>
              <a:xfrm rot="-2700000">
                <a:off x="5035970" y="4529206"/>
                <a:ext cx="1354442" cy="1354442"/>
              </a:xfrm>
              <a:custGeom>
                <a:avLst/>
                <a:gdLst>
                  <a:gd name="connsiteX0" fmla="*/ 1354442 w 1354442"/>
                  <a:gd name="connsiteY0" fmla="*/ 677221 h 1354442"/>
                  <a:gd name="connsiteX1" fmla="*/ 677221 w 1354442"/>
                  <a:gd name="connsiteY1" fmla="*/ 1354442 h 1354442"/>
                  <a:gd name="connsiteX2" fmla="*/ 0 w 1354442"/>
                  <a:gd name="connsiteY2" fmla="*/ 677221 h 1354442"/>
                  <a:gd name="connsiteX3" fmla="*/ 677221 w 1354442"/>
                  <a:gd name="connsiteY3" fmla="*/ 0 h 1354442"/>
                  <a:gd name="connsiteX4" fmla="*/ 1354442 w 1354442"/>
                  <a:gd name="connsiteY4" fmla="*/ 677221 h 135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4442" h="1354442">
                    <a:moveTo>
                      <a:pt x="1354442" y="677221"/>
                    </a:moveTo>
                    <a:cubicBezTo>
                      <a:pt x="1354442" y="1051240"/>
                      <a:pt x="1051240" y="1354442"/>
                      <a:pt x="677221" y="1354442"/>
                    </a:cubicBezTo>
                    <a:cubicBezTo>
                      <a:pt x="303202" y="1354442"/>
                      <a:pt x="0" y="1051240"/>
                      <a:pt x="0" y="677221"/>
                    </a:cubicBezTo>
                    <a:cubicBezTo>
                      <a:pt x="0" y="303202"/>
                      <a:pt x="303202" y="0"/>
                      <a:pt x="677221" y="0"/>
                    </a:cubicBezTo>
                    <a:cubicBezTo>
                      <a:pt x="1051240" y="0"/>
                      <a:pt x="1354442" y="303202"/>
                      <a:pt x="1354442" y="677221"/>
                    </a:cubicBezTo>
                    <a:close/>
                  </a:path>
                </a:pathLst>
              </a:custGeom>
              <a:solidFill>
                <a:srgbClr val="E4E5E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573B5673-8350-2829-5715-8114D3B2CD8E}"/>
                  </a:ext>
                </a:extLst>
              </p:cNvPr>
              <p:cNvSpPr/>
              <p:nvPr/>
            </p:nvSpPr>
            <p:spPr>
              <a:xfrm>
                <a:off x="5036438" y="4529623"/>
                <a:ext cx="1353597" cy="1353597"/>
              </a:xfrm>
              <a:custGeom>
                <a:avLst/>
                <a:gdLst>
                  <a:gd name="connsiteX0" fmla="*/ 1353598 w 1353597"/>
                  <a:gd name="connsiteY0" fmla="*/ 676799 h 1353597"/>
                  <a:gd name="connsiteX1" fmla="*/ 676799 w 1353597"/>
                  <a:gd name="connsiteY1" fmla="*/ 1353598 h 1353597"/>
                  <a:gd name="connsiteX2" fmla="*/ 0 w 1353597"/>
                  <a:gd name="connsiteY2" fmla="*/ 676799 h 1353597"/>
                  <a:gd name="connsiteX3" fmla="*/ 676799 w 1353597"/>
                  <a:gd name="connsiteY3" fmla="*/ 0 h 1353597"/>
                  <a:gd name="connsiteX4" fmla="*/ 1353598 w 1353597"/>
                  <a:gd name="connsiteY4" fmla="*/ 676799 h 13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3597" h="1353597">
                    <a:moveTo>
                      <a:pt x="1353598" y="676799"/>
                    </a:moveTo>
                    <a:cubicBezTo>
                      <a:pt x="1353598" y="1050585"/>
                      <a:pt x="1050585" y="1353598"/>
                      <a:pt x="676799" y="1353598"/>
                    </a:cubicBezTo>
                    <a:cubicBezTo>
                      <a:pt x="303013" y="1353598"/>
                      <a:pt x="0" y="1050585"/>
                      <a:pt x="0" y="676799"/>
                    </a:cubicBezTo>
                    <a:cubicBezTo>
                      <a:pt x="0" y="303013"/>
                      <a:pt x="303013" y="0"/>
                      <a:pt x="676799" y="0"/>
                    </a:cubicBezTo>
                    <a:cubicBezTo>
                      <a:pt x="1050585" y="0"/>
                      <a:pt x="1353598" y="303013"/>
                      <a:pt x="1353598" y="676799"/>
                    </a:cubicBezTo>
                    <a:close/>
                  </a:path>
                </a:pathLst>
              </a:custGeom>
              <a:solidFill>
                <a:srgbClr val="E3E4E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72620A90-98BD-A778-B30E-A1C0E93F103A}"/>
                  </a:ext>
                </a:extLst>
              </p:cNvPr>
              <p:cNvSpPr/>
              <p:nvPr/>
            </p:nvSpPr>
            <p:spPr>
              <a:xfrm>
                <a:off x="5036867" y="4530051"/>
                <a:ext cx="1352740" cy="1352740"/>
              </a:xfrm>
              <a:custGeom>
                <a:avLst/>
                <a:gdLst>
                  <a:gd name="connsiteX0" fmla="*/ 1352741 w 1352740"/>
                  <a:gd name="connsiteY0" fmla="*/ 676371 h 1352740"/>
                  <a:gd name="connsiteX1" fmla="*/ 676370 w 1352740"/>
                  <a:gd name="connsiteY1" fmla="*/ 1352741 h 1352740"/>
                  <a:gd name="connsiteX2" fmla="*/ 0 w 1352740"/>
                  <a:gd name="connsiteY2" fmla="*/ 676371 h 1352740"/>
                  <a:gd name="connsiteX3" fmla="*/ 676370 w 1352740"/>
                  <a:gd name="connsiteY3" fmla="*/ 0 h 1352740"/>
                  <a:gd name="connsiteX4" fmla="*/ 1352741 w 1352740"/>
                  <a:gd name="connsiteY4" fmla="*/ 676371 h 135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740" h="1352740">
                    <a:moveTo>
                      <a:pt x="1352741" y="676371"/>
                    </a:moveTo>
                    <a:cubicBezTo>
                      <a:pt x="1352741" y="1049919"/>
                      <a:pt x="1049920" y="1352741"/>
                      <a:pt x="676370" y="1352741"/>
                    </a:cubicBezTo>
                    <a:cubicBezTo>
                      <a:pt x="302821" y="1352741"/>
                      <a:pt x="0" y="1049920"/>
                      <a:pt x="0" y="676371"/>
                    </a:cubicBezTo>
                    <a:cubicBezTo>
                      <a:pt x="0" y="302822"/>
                      <a:pt x="302821" y="0"/>
                      <a:pt x="676370" y="0"/>
                    </a:cubicBezTo>
                    <a:cubicBezTo>
                      <a:pt x="1049919" y="0"/>
                      <a:pt x="1352741" y="302821"/>
                      <a:pt x="1352741" y="676371"/>
                    </a:cubicBezTo>
                    <a:close/>
                  </a:path>
                </a:pathLst>
              </a:custGeom>
              <a:solidFill>
                <a:srgbClr val="E2E3E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35E65EE7-E735-A3AF-C6E6-F614EDCD13DC}"/>
                  </a:ext>
                </a:extLst>
              </p:cNvPr>
              <p:cNvSpPr/>
              <p:nvPr/>
            </p:nvSpPr>
            <p:spPr>
              <a:xfrm rot="-5143645">
                <a:off x="5037297" y="4530681"/>
                <a:ext cx="1352026" cy="1352026"/>
              </a:xfrm>
              <a:custGeom>
                <a:avLst/>
                <a:gdLst>
                  <a:gd name="connsiteX0" fmla="*/ 1352027 w 1352026"/>
                  <a:gd name="connsiteY0" fmla="*/ 676013 h 1352026"/>
                  <a:gd name="connsiteX1" fmla="*/ 676014 w 1352026"/>
                  <a:gd name="connsiteY1" fmla="*/ 1352027 h 1352026"/>
                  <a:gd name="connsiteX2" fmla="*/ 0 w 1352026"/>
                  <a:gd name="connsiteY2" fmla="*/ 676013 h 1352026"/>
                  <a:gd name="connsiteX3" fmla="*/ 676014 w 1352026"/>
                  <a:gd name="connsiteY3" fmla="*/ 0 h 1352026"/>
                  <a:gd name="connsiteX4" fmla="*/ 1352027 w 1352026"/>
                  <a:gd name="connsiteY4" fmla="*/ 676013 h 1352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026" h="1352026">
                    <a:moveTo>
                      <a:pt x="1352027" y="676013"/>
                    </a:moveTo>
                    <a:cubicBezTo>
                      <a:pt x="1352027" y="1049365"/>
                      <a:pt x="1049365" y="1352027"/>
                      <a:pt x="676014" y="1352027"/>
                    </a:cubicBezTo>
                    <a:cubicBezTo>
                      <a:pt x="302662" y="1352027"/>
                      <a:pt x="0" y="1049365"/>
                      <a:pt x="0" y="676013"/>
                    </a:cubicBezTo>
                    <a:cubicBezTo>
                      <a:pt x="0" y="302662"/>
                      <a:pt x="302662" y="0"/>
                      <a:pt x="676014" y="0"/>
                    </a:cubicBezTo>
                    <a:cubicBezTo>
                      <a:pt x="1049365" y="0"/>
                      <a:pt x="1352027" y="302662"/>
                      <a:pt x="1352027" y="676013"/>
                    </a:cubicBezTo>
                    <a:close/>
                  </a:path>
                </a:pathLst>
              </a:custGeom>
              <a:solidFill>
                <a:srgbClr val="E1E2E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B13EF051-DC52-6B1D-3E70-F76D2FF75F93}"/>
                  </a:ext>
                </a:extLst>
              </p:cNvPr>
              <p:cNvSpPr/>
              <p:nvPr/>
            </p:nvSpPr>
            <p:spPr>
              <a:xfrm>
                <a:off x="5037638" y="4530823"/>
                <a:ext cx="1351197" cy="1351197"/>
              </a:xfrm>
              <a:custGeom>
                <a:avLst/>
                <a:gdLst>
                  <a:gd name="connsiteX0" fmla="*/ 1351197 w 1351197"/>
                  <a:gd name="connsiteY0" fmla="*/ 675599 h 1351197"/>
                  <a:gd name="connsiteX1" fmla="*/ 675598 w 1351197"/>
                  <a:gd name="connsiteY1" fmla="*/ 1351197 h 1351197"/>
                  <a:gd name="connsiteX2" fmla="*/ 0 w 1351197"/>
                  <a:gd name="connsiteY2" fmla="*/ 675599 h 1351197"/>
                  <a:gd name="connsiteX3" fmla="*/ 675598 w 1351197"/>
                  <a:gd name="connsiteY3" fmla="*/ 0 h 1351197"/>
                  <a:gd name="connsiteX4" fmla="*/ 1351197 w 1351197"/>
                  <a:gd name="connsiteY4" fmla="*/ 675599 h 135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1197" h="1351197">
                    <a:moveTo>
                      <a:pt x="1351197" y="675599"/>
                    </a:moveTo>
                    <a:cubicBezTo>
                      <a:pt x="1351197" y="1048759"/>
                      <a:pt x="1048674" y="1351197"/>
                      <a:pt x="675598" y="1351197"/>
                    </a:cubicBezTo>
                    <a:cubicBezTo>
                      <a:pt x="302523" y="1351197"/>
                      <a:pt x="0" y="1048759"/>
                      <a:pt x="0" y="675599"/>
                    </a:cubicBezTo>
                    <a:cubicBezTo>
                      <a:pt x="0" y="302438"/>
                      <a:pt x="302438" y="0"/>
                      <a:pt x="675598" y="0"/>
                    </a:cubicBezTo>
                    <a:cubicBezTo>
                      <a:pt x="1048760" y="0"/>
                      <a:pt x="1351197" y="302438"/>
                      <a:pt x="1351197" y="675599"/>
                    </a:cubicBezTo>
                    <a:close/>
                  </a:path>
                </a:pathLst>
              </a:custGeom>
              <a:solidFill>
                <a:srgbClr val="E0E1E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32154BBE-2CF0-4B1B-D10E-C2AA67E9E796}"/>
                  </a:ext>
                </a:extLst>
              </p:cNvPr>
              <p:cNvSpPr/>
              <p:nvPr/>
            </p:nvSpPr>
            <p:spPr>
              <a:xfrm>
                <a:off x="5038067" y="4531252"/>
                <a:ext cx="1350340" cy="1350340"/>
              </a:xfrm>
              <a:custGeom>
                <a:avLst/>
                <a:gdLst>
                  <a:gd name="connsiteX0" fmla="*/ 1350340 w 1350340"/>
                  <a:gd name="connsiteY0" fmla="*/ 675170 h 1350340"/>
                  <a:gd name="connsiteX1" fmla="*/ 675170 w 1350340"/>
                  <a:gd name="connsiteY1" fmla="*/ 1350341 h 1350340"/>
                  <a:gd name="connsiteX2" fmla="*/ 0 w 1350340"/>
                  <a:gd name="connsiteY2" fmla="*/ 675170 h 1350340"/>
                  <a:gd name="connsiteX3" fmla="*/ 675170 w 1350340"/>
                  <a:gd name="connsiteY3" fmla="*/ 0 h 1350340"/>
                  <a:gd name="connsiteX4" fmla="*/ 1350340 w 1350340"/>
                  <a:gd name="connsiteY4" fmla="*/ 675170 h 1350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0340" h="1350340">
                    <a:moveTo>
                      <a:pt x="1350340" y="675170"/>
                    </a:moveTo>
                    <a:cubicBezTo>
                      <a:pt x="1350340" y="1048056"/>
                      <a:pt x="1048056" y="1350341"/>
                      <a:pt x="675170" y="1350341"/>
                    </a:cubicBezTo>
                    <a:cubicBezTo>
                      <a:pt x="302284" y="1350341"/>
                      <a:pt x="0" y="1048057"/>
                      <a:pt x="0" y="675170"/>
                    </a:cubicBezTo>
                    <a:cubicBezTo>
                      <a:pt x="0" y="302284"/>
                      <a:pt x="302284" y="0"/>
                      <a:pt x="675170" y="0"/>
                    </a:cubicBezTo>
                    <a:cubicBezTo>
                      <a:pt x="1048056" y="0"/>
                      <a:pt x="1350340" y="302284"/>
                      <a:pt x="1350340" y="675170"/>
                    </a:cubicBezTo>
                    <a:close/>
                  </a:path>
                </a:pathLst>
              </a:custGeom>
              <a:solidFill>
                <a:srgbClr val="DFE0E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49F4B0EC-A7B5-3C2D-B7B7-8F6894054F88}"/>
                  </a:ext>
                </a:extLst>
              </p:cNvPr>
              <p:cNvSpPr/>
              <p:nvPr/>
            </p:nvSpPr>
            <p:spPr>
              <a:xfrm>
                <a:off x="5038581" y="4531680"/>
                <a:ext cx="1349483" cy="1349482"/>
              </a:xfrm>
              <a:custGeom>
                <a:avLst/>
                <a:gdLst>
                  <a:gd name="connsiteX0" fmla="*/ 1349483 w 1349483"/>
                  <a:gd name="connsiteY0" fmla="*/ 674742 h 1349482"/>
                  <a:gd name="connsiteX1" fmla="*/ 674741 w 1349483"/>
                  <a:gd name="connsiteY1" fmla="*/ 1349483 h 1349482"/>
                  <a:gd name="connsiteX2" fmla="*/ 0 w 1349483"/>
                  <a:gd name="connsiteY2" fmla="*/ 674742 h 1349482"/>
                  <a:gd name="connsiteX3" fmla="*/ 674741 w 1349483"/>
                  <a:gd name="connsiteY3" fmla="*/ 0 h 1349482"/>
                  <a:gd name="connsiteX4" fmla="*/ 1349483 w 1349483"/>
                  <a:gd name="connsiteY4" fmla="*/ 674742 h 134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9483" h="1349482">
                    <a:moveTo>
                      <a:pt x="1349483" y="674742"/>
                    </a:moveTo>
                    <a:cubicBezTo>
                      <a:pt x="1349483" y="1047388"/>
                      <a:pt x="1047388" y="1349483"/>
                      <a:pt x="674741" y="1349483"/>
                    </a:cubicBezTo>
                    <a:cubicBezTo>
                      <a:pt x="302095" y="1349483"/>
                      <a:pt x="0" y="1047388"/>
                      <a:pt x="0" y="674742"/>
                    </a:cubicBezTo>
                    <a:cubicBezTo>
                      <a:pt x="0" y="302095"/>
                      <a:pt x="302095" y="0"/>
                      <a:pt x="674741" y="0"/>
                    </a:cubicBezTo>
                    <a:cubicBezTo>
                      <a:pt x="1047388" y="-86"/>
                      <a:pt x="1349483" y="302095"/>
                      <a:pt x="1349483" y="674742"/>
                    </a:cubicBezTo>
                    <a:close/>
                  </a:path>
                </a:pathLst>
              </a:custGeom>
              <a:solidFill>
                <a:srgbClr val="DEDFE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76B9DF3A-2254-9BA0-9521-D7DB6454CE48}"/>
                  </a:ext>
                </a:extLst>
              </p:cNvPr>
              <p:cNvSpPr/>
              <p:nvPr/>
            </p:nvSpPr>
            <p:spPr>
              <a:xfrm rot="-1432723">
                <a:off x="5038698" y="4532284"/>
                <a:ext cx="1348790" cy="1348790"/>
              </a:xfrm>
              <a:custGeom>
                <a:avLst/>
                <a:gdLst>
                  <a:gd name="connsiteX0" fmla="*/ 1348791 w 1348790"/>
                  <a:gd name="connsiteY0" fmla="*/ 674396 h 1348790"/>
                  <a:gd name="connsiteX1" fmla="*/ 674396 w 1348790"/>
                  <a:gd name="connsiteY1" fmla="*/ 1348791 h 1348790"/>
                  <a:gd name="connsiteX2" fmla="*/ 0 w 1348790"/>
                  <a:gd name="connsiteY2" fmla="*/ 674396 h 1348790"/>
                  <a:gd name="connsiteX3" fmla="*/ 674396 w 1348790"/>
                  <a:gd name="connsiteY3" fmla="*/ 0 h 1348790"/>
                  <a:gd name="connsiteX4" fmla="*/ 1348791 w 1348790"/>
                  <a:gd name="connsiteY4" fmla="*/ 674396 h 13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790" h="1348790">
                    <a:moveTo>
                      <a:pt x="1348791" y="674396"/>
                    </a:moveTo>
                    <a:cubicBezTo>
                      <a:pt x="1348791" y="1046854"/>
                      <a:pt x="1046854" y="1348791"/>
                      <a:pt x="674396" y="1348791"/>
                    </a:cubicBezTo>
                    <a:cubicBezTo>
                      <a:pt x="301937" y="1348791"/>
                      <a:pt x="0" y="1046854"/>
                      <a:pt x="0" y="674396"/>
                    </a:cubicBezTo>
                    <a:cubicBezTo>
                      <a:pt x="0" y="301937"/>
                      <a:pt x="301937" y="0"/>
                      <a:pt x="674396" y="0"/>
                    </a:cubicBezTo>
                    <a:cubicBezTo>
                      <a:pt x="1046854" y="0"/>
                      <a:pt x="1348791" y="301937"/>
                      <a:pt x="1348791" y="674396"/>
                    </a:cubicBezTo>
                    <a:close/>
                  </a:path>
                </a:pathLst>
              </a:custGeom>
              <a:solidFill>
                <a:srgbClr val="DDDED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162FD911-9BCD-6A98-D787-7DA72BF2060A}"/>
                  </a:ext>
                </a:extLst>
              </p:cNvPr>
              <p:cNvSpPr/>
              <p:nvPr/>
            </p:nvSpPr>
            <p:spPr>
              <a:xfrm>
                <a:off x="5039267" y="4532452"/>
                <a:ext cx="1347939" cy="1347939"/>
              </a:xfrm>
              <a:custGeom>
                <a:avLst/>
                <a:gdLst>
                  <a:gd name="connsiteX0" fmla="*/ 1347940 w 1347939"/>
                  <a:gd name="connsiteY0" fmla="*/ 673970 h 1347939"/>
                  <a:gd name="connsiteX1" fmla="*/ 673970 w 1347939"/>
                  <a:gd name="connsiteY1" fmla="*/ 1347940 h 1347939"/>
                  <a:gd name="connsiteX2" fmla="*/ 0 w 1347939"/>
                  <a:gd name="connsiteY2" fmla="*/ 673970 h 1347939"/>
                  <a:gd name="connsiteX3" fmla="*/ 673970 w 1347939"/>
                  <a:gd name="connsiteY3" fmla="*/ 0 h 1347939"/>
                  <a:gd name="connsiteX4" fmla="*/ 1347940 w 1347939"/>
                  <a:gd name="connsiteY4" fmla="*/ 673970 h 134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939" h="1347939">
                    <a:moveTo>
                      <a:pt x="1347940" y="673970"/>
                    </a:moveTo>
                    <a:cubicBezTo>
                      <a:pt x="1347940" y="1046194"/>
                      <a:pt x="1046193" y="1347940"/>
                      <a:pt x="673970" y="1347940"/>
                    </a:cubicBezTo>
                    <a:cubicBezTo>
                      <a:pt x="301746" y="1347940"/>
                      <a:pt x="0" y="1046193"/>
                      <a:pt x="0" y="673970"/>
                    </a:cubicBezTo>
                    <a:cubicBezTo>
                      <a:pt x="0" y="301747"/>
                      <a:pt x="301746" y="0"/>
                      <a:pt x="673970" y="0"/>
                    </a:cubicBezTo>
                    <a:cubicBezTo>
                      <a:pt x="1046193" y="0"/>
                      <a:pt x="1347940" y="301747"/>
                      <a:pt x="1347940" y="673970"/>
                    </a:cubicBezTo>
                    <a:close/>
                  </a:path>
                </a:pathLst>
              </a:custGeom>
              <a:solidFill>
                <a:srgbClr val="DCDDD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F183AC8C-574C-9E51-195F-8D539EEDE730}"/>
                  </a:ext>
                </a:extLst>
              </p:cNvPr>
              <p:cNvSpPr/>
              <p:nvPr/>
            </p:nvSpPr>
            <p:spPr>
              <a:xfrm rot="-2186411">
                <a:off x="5039835" y="4533137"/>
                <a:ext cx="1347120" cy="1347120"/>
              </a:xfrm>
              <a:custGeom>
                <a:avLst/>
                <a:gdLst>
                  <a:gd name="connsiteX0" fmla="*/ 1347120 w 1347120"/>
                  <a:gd name="connsiteY0" fmla="*/ 673561 h 1347120"/>
                  <a:gd name="connsiteX1" fmla="*/ 673560 w 1347120"/>
                  <a:gd name="connsiteY1" fmla="*/ 1347121 h 1347120"/>
                  <a:gd name="connsiteX2" fmla="*/ 0 w 1347120"/>
                  <a:gd name="connsiteY2" fmla="*/ 673561 h 1347120"/>
                  <a:gd name="connsiteX3" fmla="*/ 673560 w 1347120"/>
                  <a:gd name="connsiteY3" fmla="*/ 0 h 1347120"/>
                  <a:gd name="connsiteX4" fmla="*/ 1347120 w 1347120"/>
                  <a:gd name="connsiteY4" fmla="*/ 673561 h 1347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120" h="1347120">
                    <a:moveTo>
                      <a:pt x="1347120" y="673561"/>
                    </a:moveTo>
                    <a:cubicBezTo>
                      <a:pt x="1347120" y="1045558"/>
                      <a:pt x="1045557" y="1347121"/>
                      <a:pt x="673560" y="1347121"/>
                    </a:cubicBezTo>
                    <a:cubicBezTo>
                      <a:pt x="301563" y="1347121"/>
                      <a:pt x="0" y="1045558"/>
                      <a:pt x="0" y="673561"/>
                    </a:cubicBezTo>
                    <a:cubicBezTo>
                      <a:pt x="0" y="301564"/>
                      <a:pt x="301563" y="0"/>
                      <a:pt x="673560" y="0"/>
                    </a:cubicBezTo>
                    <a:cubicBezTo>
                      <a:pt x="1045557" y="0"/>
                      <a:pt x="1347120" y="301564"/>
                      <a:pt x="1347120" y="673561"/>
                    </a:cubicBezTo>
                    <a:close/>
                  </a:path>
                </a:pathLst>
              </a:custGeom>
              <a:solidFill>
                <a:srgbClr val="DBDCD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8A70B373-A5FE-5071-72AC-0E0A851EC1F6}"/>
                  </a:ext>
                </a:extLst>
              </p:cNvPr>
              <p:cNvSpPr/>
              <p:nvPr/>
            </p:nvSpPr>
            <p:spPr>
              <a:xfrm>
                <a:off x="5040124" y="4533309"/>
                <a:ext cx="1346311" cy="1346225"/>
              </a:xfrm>
              <a:custGeom>
                <a:avLst/>
                <a:gdLst>
                  <a:gd name="connsiteX0" fmla="*/ 1346311 w 1346311"/>
                  <a:gd name="connsiteY0" fmla="*/ 673113 h 1346225"/>
                  <a:gd name="connsiteX1" fmla="*/ 673113 w 1346311"/>
                  <a:gd name="connsiteY1" fmla="*/ 1346225 h 1346225"/>
                  <a:gd name="connsiteX2" fmla="*/ 0 w 1346311"/>
                  <a:gd name="connsiteY2" fmla="*/ 673113 h 1346225"/>
                  <a:gd name="connsiteX3" fmla="*/ 673113 w 1346311"/>
                  <a:gd name="connsiteY3" fmla="*/ 0 h 1346225"/>
                  <a:gd name="connsiteX4" fmla="*/ 1346311 w 1346311"/>
                  <a:gd name="connsiteY4" fmla="*/ 673113 h 134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6311" h="1346225">
                    <a:moveTo>
                      <a:pt x="1346311" y="673113"/>
                    </a:moveTo>
                    <a:cubicBezTo>
                      <a:pt x="1346311" y="1044902"/>
                      <a:pt x="1044902" y="1346225"/>
                      <a:pt x="673113" y="1346225"/>
                    </a:cubicBezTo>
                    <a:cubicBezTo>
                      <a:pt x="301324" y="1346225"/>
                      <a:pt x="0" y="1044816"/>
                      <a:pt x="0" y="673113"/>
                    </a:cubicBezTo>
                    <a:cubicBezTo>
                      <a:pt x="0" y="301323"/>
                      <a:pt x="301409" y="0"/>
                      <a:pt x="673113" y="0"/>
                    </a:cubicBezTo>
                    <a:cubicBezTo>
                      <a:pt x="1044902" y="-86"/>
                      <a:pt x="1346311" y="301323"/>
                      <a:pt x="1346311" y="673113"/>
                    </a:cubicBezTo>
                    <a:close/>
                  </a:path>
                </a:pathLst>
              </a:custGeom>
              <a:solidFill>
                <a:srgbClr val="DADB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DE5F4A0E-8A11-BA61-27DB-04ADDC56B23F}"/>
                  </a:ext>
                </a:extLst>
              </p:cNvPr>
              <p:cNvSpPr/>
              <p:nvPr/>
            </p:nvSpPr>
            <p:spPr>
              <a:xfrm>
                <a:off x="5040467" y="4533652"/>
                <a:ext cx="1345539" cy="1345539"/>
              </a:xfrm>
              <a:custGeom>
                <a:avLst/>
                <a:gdLst>
                  <a:gd name="connsiteX0" fmla="*/ 1345540 w 1345539"/>
                  <a:gd name="connsiteY0" fmla="*/ 672770 h 1345539"/>
                  <a:gd name="connsiteX1" fmla="*/ 672770 w 1345539"/>
                  <a:gd name="connsiteY1" fmla="*/ 1345540 h 1345539"/>
                  <a:gd name="connsiteX2" fmla="*/ 0 w 1345539"/>
                  <a:gd name="connsiteY2" fmla="*/ 672770 h 1345539"/>
                  <a:gd name="connsiteX3" fmla="*/ 672770 w 1345539"/>
                  <a:gd name="connsiteY3" fmla="*/ 0 h 1345539"/>
                  <a:gd name="connsiteX4" fmla="*/ 1345540 w 1345539"/>
                  <a:gd name="connsiteY4" fmla="*/ 672770 h 134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539" h="1345539">
                    <a:moveTo>
                      <a:pt x="1345540" y="672770"/>
                    </a:moveTo>
                    <a:cubicBezTo>
                      <a:pt x="1345540" y="1044331"/>
                      <a:pt x="1044330" y="1345540"/>
                      <a:pt x="672770" y="1345540"/>
                    </a:cubicBezTo>
                    <a:cubicBezTo>
                      <a:pt x="301210" y="1345540"/>
                      <a:pt x="0" y="1044330"/>
                      <a:pt x="0" y="672770"/>
                    </a:cubicBezTo>
                    <a:cubicBezTo>
                      <a:pt x="0" y="301209"/>
                      <a:pt x="301209" y="0"/>
                      <a:pt x="672770" y="0"/>
                    </a:cubicBezTo>
                    <a:cubicBezTo>
                      <a:pt x="1044331" y="0"/>
                      <a:pt x="1345540" y="301210"/>
                      <a:pt x="1345540" y="672770"/>
                    </a:cubicBezTo>
                    <a:close/>
                  </a:path>
                </a:pathLst>
              </a:custGeom>
              <a:solidFill>
                <a:srgbClr val="D9DA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1FBDF22F-9340-7EE0-EC44-3D927DDA00CF}"/>
                  </a:ext>
                </a:extLst>
              </p:cNvPr>
              <p:cNvSpPr/>
              <p:nvPr/>
            </p:nvSpPr>
            <p:spPr>
              <a:xfrm>
                <a:off x="5040896" y="4534080"/>
                <a:ext cx="1344682" cy="1344682"/>
              </a:xfrm>
              <a:custGeom>
                <a:avLst/>
                <a:gdLst>
                  <a:gd name="connsiteX0" fmla="*/ 1344683 w 1344682"/>
                  <a:gd name="connsiteY0" fmla="*/ 672341 h 1344682"/>
                  <a:gd name="connsiteX1" fmla="*/ 672342 w 1344682"/>
                  <a:gd name="connsiteY1" fmla="*/ 1344683 h 1344682"/>
                  <a:gd name="connsiteX2" fmla="*/ 0 w 1344682"/>
                  <a:gd name="connsiteY2" fmla="*/ 672341 h 1344682"/>
                  <a:gd name="connsiteX3" fmla="*/ 672342 w 1344682"/>
                  <a:gd name="connsiteY3" fmla="*/ 0 h 1344682"/>
                  <a:gd name="connsiteX4" fmla="*/ 1344683 w 1344682"/>
                  <a:gd name="connsiteY4" fmla="*/ 672341 h 1344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4682" h="1344682">
                    <a:moveTo>
                      <a:pt x="1344683" y="672341"/>
                    </a:moveTo>
                    <a:cubicBezTo>
                      <a:pt x="1344683" y="1043665"/>
                      <a:pt x="1043665" y="1344683"/>
                      <a:pt x="672342" y="1344683"/>
                    </a:cubicBezTo>
                    <a:cubicBezTo>
                      <a:pt x="301018" y="1344683"/>
                      <a:pt x="0" y="1043665"/>
                      <a:pt x="0" y="672341"/>
                    </a:cubicBezTo>
                    <a:cubicBezTo>
                      <a:pt x="0" y="301018"/>
                      <a:pt x="301018" y="0"/>
                      <a:pt x="672342" y="0"/>
                    </a:cubicBezTo>
                    <a:cubicBezTo>
                      <a:pt x="1043665" y="0"/>
                      <a:pt x="1344683" y="301018"/>
                      <a:pt x="1344683" y="672341"/>
                    </a:cubicBezTo>
                    <a:close/>
                  </a:path>
                </a:pathLst>
              </a:custGeom>
              <a:solidFill>
                <a:srgbClr val="D8D9D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D4C4C697-48CE-D67F-9967-6FF10AA31812}"/>
                  </a:ext>
                </a:extLst>
              </p:cNvPr>
              <p:cNvSpPr/>
              <p:nvPr/>
            </p:nvSpPr>
            <p:spPr>
              <a:xfrm rot="-4570332">
                <a:off x="5041121" y="4534345"/>
                <a:ext cx="1343799" cy="1343799"/>
              </a:xfrm>
              <a:custGeom>
                <a:avLst/>
                <a:gdLst>
                  <a:gd name="connsiteX0" fmla="*/ 1343799 w 1343799"/>
                  <a:gd name="connsiteY0" fmla="*/ 671900 h 1343799"/>
                  <a:gd name="connsiteX1" fmla="*/ 671900 w 1343799"/>
                  <a:gd name="connsiteY1" fmla="*/ 1343800 h 1343799"/>
                  <a:gd name="connsiteX2" fmla="*/ 0 w 1343799"/>
                  <a:gd name="connsiteY2" fmla="*/ 671900 h 1343799"/>
                  <a:gd name="connsiteX3" fmla="*/ 671900 w 1343799"/>
                  <a:gd name="connsiteY3" fmla="*/ 0 h 1343799"/>
                  <a:gd name="connsiteX4" fmla="*/ 1343799 w 1343799"/>
                  <a:gd name="connsiteY4" fmla="*/ 671900 h 1343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3799" h="1343799">
                    <a:moveTo>
                      <a:pt x="1343799" y="671900"/>
                    </a:moveTo>
                    <a:cubicBezTo>
                      <a:pt x="1343799" y="1042980"/>
                      <a:pt x="1042980" y="1343800"/>
                      <a:pt x="671900" y="1343800"/>
                    </a:cubicBezTo>
                    <a:cubicBezTo>
                      <a:pt x="300819" y="1343800"/>
                      <a:pt x="0" y="1042980"/>
                      <a:pt x="0" y="671900"/>
                    </a:cubicBezTo>
                    <a:cubicBezTo>
                      <a:pt x="0" y="300820"/>
                      <a:pt x="300819" y="0"/>
                      <a:pt x="671900" y="0"/>
                    </a:cubicBezTo>
                    <a:cubicBezTo>
                      <a:pt x="1042980" y="0"/>
                      <a:pt x="1343799" y="300820"/>
                      <a:pt x="1343799" y="671900"/>
                    </a:cubicBezTo>
                    <a:close/>
                  </a:path>
                </a:pathLst>
              </a:custGeom>
              <a:solidFill>
                <a:srgbClr val="D7D8D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5DF7BBB3-CB4F-5E1F-2068-08DDDD2FC3C3}"/>
                  </a:ext>
                </a:extLst>
              </p:cNvPr>
              <p:cNvSpPr/>
              <p:nvPr/>
            </p:nvSpPr>
            <p:spPr>
              <a:xfrm>
                <a:off x="5041753" y="4534938"/>
                <a:ext cx="1342967" cy="1342967"/>
              </a:xfrm>
              <a:custGeom>
                <a:avLst/>
                <a:gdLst>
                  <a:gd name="connsiteX0" fmla="*/ 1342968 w 1342967"/>
                  <a:gd name="connsiteY0" fmla="*/ 671484 h 1342967"/>
                  <a:gd name="connsiteX1" fmla="*/ 671484 w 1342967"/>
                  <a:gd name="connsiteY1" fmla="*/ 1342968 h 1342967"/>
                  <a:gd name="connsiteX2" fmla="*/ 0 w 1342967"/>
                  <a:gd name="connsiteY2" fmla="*/ 671484 h 1342967"/>
                  <a:gd name="connsiteX3" fmla="*/ 671484 w 1342967"/>
                  <a:gd name="connsiteY3" fmla="*/ 0 h 1342967"/>
                  <a:gd name="connsiteX4" fmla="*/ 1342968 w 1342967"/>
                  <a:gd name="connsiteY4" fmla="*/ 671484 h 1342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967" h="1342967">
                    <a:moveTo>
                      <a:pt x="1342968" y="671484"/>
                    </a:moveTo>
                    <a:cubicBezTo>
                      <a:pt x="1342968" y="1042334"/>
                      <a:pt x="1042334" y="1342968"/>
                      <a:pt x="671484" y="1342968"/>
                    </a:cubicBezTo>
                    <a:cubicBezTo>
                      <a:pt x="300633" y="1342968"/>
                      <a:pt x="0" y="1042335"/>
                      <a:pt x="0" y="671484"/>
                    </a:cubicBezTo>
                    <a:cubicBezTo>
                      <a:pt x="0" y="300634"/>
                      <a:pt x="300634" y="0"/>
                      <a:pt x="671484" y="0"/>
                    </a:cubicBezTo>
                    <a:cubicBezTo>
                      <a:pt x="1042334" y="0"/>
                      <a:pt x="1342968" y="300634"/>
                      <a:pt x="1342968" y="671484"/>
                    </a:cubicBezTo>
                    <a:close/>
                  </a:path>
                </a:pathLst>
              </a:custGeom>
              <a:solidFill>
                <a:srgbClr val="D6D7D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2E148A7E-F343-75EA-AB84-6F4FBDBD932E}"/>
                  </a:ext>
                </a:extLst>
              </p:cNvPr>
              <p:cNvSpPr/>
              <p:nvPr/>
            </p:nvSpPr>
            <p:spPr>
              <a:xfrm>
                <a:off x="5042096" y="4535281"/>
                <a:ext cx="1342282" cy="1342282"/>
              </a:xfrm>
              <a:custGeom>
                <a:avLst/>
                <a:gdLst>
                  <a:gd name="connsiteX0" fmla="*/ 1342282 w 1342282"/>
                  <a:gd name="connsiteY0" fmla="*/ 671141 h 1342282"/>
                  <a:gd name="connsiteX1" fmla="*/ 671141 w 1342282"/>
                  <a:gd name="connsiteY1" fmla="*/ 1342282 h 1342282"/>
                  <a:gd name="connsiteX2" fmla="*/ 0 w 1342282"/>
                  <a:gd name="connsiteY2" fmla="*/ 671141 h 1342282"/>
                  <a:gd name="connsiteX3" fmla="*/ 671141 w 1342282"/>
                  <a:gd name="connsiteY3" fmla="*/ 0 h 1342282"/>
                  <a:gd name="connsiteX4" fmla="*/ 1342282 w 1342282"/>
                  <a:gd name="connsiteY4" fmla="*/ 671141 h 134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282" h="1342282">
                    <a:moveTo>
                      <a:pt x="1342282" y="671141"/>
                    </a:moveTo>
                    <a:cubicBezTo>
                      <a:pt x="1342282" y="1041802"/>
                      <a:pt x="1041802" y="1342282"/>
                      <a:pt x="671141" y="1342282"/>
                    </a:cubicBezTo>
                    <a:cubicBezTo>
                      <a:pt x="300480" y="1342282"/>
                      <a:pt x="0" y="1041802"/>
                      <a:pt x="0" y="671141"/>
                    </a:cubicBezTo>
                    <a:cubicBezTo>
                      <a:pt x="0" y="300480"/>
                      <a:pt x="300480" y="0"/>
                      <a:pt x="671141" y="0"/>
                    </a:cubicBezTo>
                    <a:cubicBezTo>
                      <a:pt x="1041803" y="0"/>
                      <a:pt x="1342282" y="300481"/>
                      <a:pt x="1342282" y="671141"/>
                    </a:cubicBezTo>
                    <a:close/>
                  </a:path>
                </a:pathLst>
              </a:custGeom>
              <a:solidFill>
                <a:srgbClr val="D5D6D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EAA05C86-0538-AEAD-513B-B8F99570E405}"/>
                  </a:ext>
                </a:extLst>
              </p:cNvPr>
              <p:cNvSpPr/>
              <p:nvPr/>
            </p:nvSpPr>
            <p:spPr>
              <a:xfrm rot="-5227346">
                <a:off x="5042354" y="4535889"/>
                <a:ext cx="1341372" cy="1341372"/>
              </a:xfrm>
              <a:custGeom>
                <a:avLst/>
                <a:gdLst>
                  <a:gd name="connsiteX0" fmla="*/ 1341373 w 1341372"/>
                  <a:gd name="connsiteY0" fmla="*/ 670686 h 1341372"/>
                  <a:gd name="connsiteX1" fmla="*/ 670686 w 1341372"/>
                  <a:gd name="connsiteY1" fmla="*/ 1341373 h 1341372"/>
                  <a:gd name="connsiteX2" fmla="*/ 0 w 1341372"/>
                  <a:gd name="connsiteY2" fmla="*/ 670686 h 1341372"/>
                  <a:gd name="connsiteX3" fmla="*/ 670686 w 1341372"/>
                  <a:gd name="connsiteY3" fmla="*/ 0 h 1341372"/>
                  <a:gd name="connsiteX4" fmla="*/ 1341373 w 1341372"/>
                  <a:gd name="connsiteY4" fmla="*/ 670686 h 134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1372" h="1341372">
                    <a:moveTo>
                      <a:pt x="1341373" y="670686"/>
                    </a:moveTo>
                    <a:cubicBezTo>
                      <a:pt x="1341373" y="1041096"/>
                      <a:pt x="1041096" y="1341373"/>
                      <a:pt x="670686" y="1341373"/>
                    </a:cubicBezTo>
                    <a:cubicBezTo>
                      <a:pt x="300277" y="1341373"/>
                      <a:pt x="0" y="1041096"/>
                      <a:pt x="0" y="670686"/>
                    </a:cubicBezTo>
                    <a:cubicBezTo>
                      <a:pt x="0" y="300277"/>
                      <a:pt x="300277" y="0"/>
                      <a:pt x="670686" y="0"/>
                    </a:cubicBezTo>
                    <a:cubicBezTo>
                      <a:pt x="1041096" y="0"/>
                      <a:pt x="1341373" y="300277"/>
                      <a:pt x="1341373" y="670686"/>
                    </a:cubicBezTo>
                    <a:close/>
                  </a:path>
                </a:pathLst>
              </a:custGeom>
              <a:solidFill>
                <a:srgbClr val="D4D5D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65B62AE1-A51F-F4C8-C0D9-D54055FF9AAC}"/>
                  </a:ext>
                </a:extLst>
              </p:cNvPr>
              <p:cNvSpPr/>
              <p:nvPr/>
            </p:nvSpPr>
            <p:spPr>
              <a:xfrm rot="-2700000">
                <a:off x="5042913" y="4536150"/>
                <a:ext cx="1340554" cy="1340554"/>
              </a:xfrm>
              <a:custGeom>
                <a:avLst/>
                <a:gdLst>
                  <a:gd name="connsiteX0" fmla="*/ 1340555 w 1340554"/>
                  <a:gd name="connsiteY0" fmla="*/ 670278 h 1340554"/>
                  <a:gd name="connsiteX1" fmla="*/ 670277 w 1340554"/>
                  <a:gd name="connsiteY1" fmla="*/ 1340555 h 1340554"/>
                  <a:gd name="connsiteX2" fmla="*/ 0 w 1340554"/>
                  <a:gd name="connsiteY2" fmla="*/ 670278 h 1340554"/>
                  <a:gd name="connsiteX3" fmla="*/ 670277 w 1340554"/>
                  <a:gd name="connsiteY3" fmla="*/ 0 h 1340554"/>
                  <a:gd name="connsiteX4" fmla="*/ 1340555 w 1340554"/>
                  <a:gd name="connsiteY4" fmla="*/ 670278 h 134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554" h="1340554">
                    <a:moveTo>
                      <a:pt x="1340555" y="670278"/>
                    </a:moveTo>
                    <a:cubicBezTo>
                      <a:pt x="1340555" y="1040462"/>
                      <a:pt x="1040461" y="1340555"/>
                      <a:pt x="670277" y="1340555"/>
                    </a:cubicBezTo>
                    <a:cubicBezTo>
                      <a:pt x="300093" y="1340555"/>
                      <a:pt x="0" y="1040462"/>
                      <a:pt x="0" y="670278"/>
                    </a:cubicBezTo>
                    <a:cubicBezTo>
                      <a:pt x="0" y="300093"/>
                      <a:pt x="300093" y="0"/>
                      <a:pt x="670277" y="0"/>
                    </a:cubicBezTo>
                    <a:cubicBezTo>
                      <a:pt x="1040461" y="0"/>
                      <a:pt x="1340555" y="300093"/>
                      <a:pt x="1340555" y="670278"/>
                    </a:cubicBezTo>
                    <a:close/>
                  </a:path>
                </a:pathLst>
              </a:custGeom>
              <a:solidFill>
                <a:srgbClr val="D3D4D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7DC36128-CBED-95D0-E657-7DBC66B88A39}"/>
                  </a:ext>
                </a:extLst>
              </p:cNvPr>
              <p:cNvSpPr/>
              <p:nvPr/>
            </p:nvSpPr>
            <p:spPr>
              <a:xfrm>
                <a:off x="5043382" y="4536567"/>
                <a:ext cx="1339710" cy="1339710"/>
              </a:xfrm>
              <a:custGeom>
                <a:avLst/>
                <a:gdLst>
                  <a:gd name="connsiteX0" fmla="*/ 1339710 w 1339710"/>
                  <a:gd name="connsiteY0" fmla="*/ 669855 h 1339710"/>
                  <a:gd name="connsiteX1" fmla="*/ 669855 w 1339710"/>
                  <a:gd name="connsiteY1" fmla="*/ 1339711 h 1339710"/>
                  <a:gd name="connsiteX2" fmla="*/ 0 w 1339710"/>
                  <a:gd name="connsiteY2" fmla="*/ 669855 h 1339710"/>
                  <a:gd name="connsiteX3" fmla="*/ 669855 w 1339710"/>
                  <a:gd name="connsiteY3" fmla="*/ 0 h 1339710"/>
                  <a:gd name="connsiteX4" fmla="*/ 1339710 w 1339710"/>
                  <a:gd name="connsiteY4" fmla="*/ 669855 h 133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710" h="1339710">
                    <a:moveTo>
                      <a:pt x="1339710" y="669855"/>
                    </a:moveTo>
                    <a:cubicBezTo>
                      <a:pt x="1339710" y="1039806"/>
                      <a:pt x="1039806" y="1339711"/>
                      <a:pt x="669855" y="1339711"/>
                    </a:cubicBezTo>
                    <a:cubicBezTo>
                      <a:pt x="299904" y="1339711"/>
                      <a:pt x="0" y="1039806"/>
                      <a:pt x="0" y="669855"/>
                    </a:cubicBezTo>
                    <a:cubicBezTo>
                      <a:pt x="0" y="299905"/>
                      <a:pt x="299904" y="0"/>
                      <a:pt x="669855" y="0"/>
                    </a:cubicBezTo>
                    <a:cubicBezTo>
                      <a:pt x="1039806" y="0"/>
                      <a:pt x="1339710" y="299905"/>
                      <a:pt x="1339710" y="669855"/>
                    </a:cubicBezTo>
                    <a:close/>
                  </a:path>
                </a:pathLst>
              </a:custGeom>
              <a:solidFill>
                <a:srgbClr val="D3D4D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152763C9-6B53-FAC4-3536-734A25141958}"/>
                  </a:ext>
                </a:extLst>
              </p:cNvPr>
              <p:cNvSpPr/>
              <p:nvPr/>
            </p:nvSpPr>
            <p:spPr>
              <a:xfrm rot="-2186615">
                <a:off x="5043430" y="4536845"/>
                <a:ext cx="1338954" cy="1338954"/>
              </a:xfrm>
              <a:custGeom>
                <a:avLst/>
                <a:gdLst>
                  <a:gd name="connsiteX0" fmla="*/ 1338955 w 1338954"/>
                  <a:gd name="connsiteY0" fmla="*/ 669477 h 1338954"/>
                  <a:gd name="connsiteX1" fmla="*/ 669478 w 1338954"/>
                  <a:gd name="connsiteY1" fmla="*/ 1338955 h 1338954"/>
                  <a:gd name="connsiteX2" fmla="*/ 0 w 1338954"/>
                  <a:gd name="connsiteY2" fmla="*/ 669477 h 1338954"/>
                  <a:gd name="connsiteX3" fmla="*/ 669478 w 1338954"/>
                  <a:gd name="connsiteY3" fmla="*/ 0 h 1338954"/>
                  <a:gd name="connsiteX4" fmla="*/ 1338955 w 1338954"/>
                  <a:gd name="connsiteY4" fmla="*/ 669477 h 1338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8954" h="1338954">
                    <a:moveTo>
                      <a:pt x="1338955" y="669477"/>
                    </a:moveTo>
                    <a:cubicBezTo>
                      <a:pt x="1338955" y="1039219"/>
                      <a:pt x="1039219" y="1338955"/>
                      <a:pt x="669478" y="1338955"/>
                    </a:cubicBezTo>
                    <a:cubicBezTo>
                      <a:pt x="299735" y="1338955"/>
                      <a:pt x="0" y="1039219"/>
                      <a:pt x="0" y="669477"/>
                    </a:cubicBezTo>
                    <a:cubicBezTo>
                      <a:pt x="0" y="299736"/>
                      <a:pt x="299735" y="0"/>
                      <a:pt x="669478" y="0"/>
                    </a:cubicBezTo>
                    <a:cubicBezTo>
                      <a:pt x="1039219" y="0"/>
                      <a:pt x="1338955" y="299736"/>
                      <a:pt x="1338955" y="669477"/>
                    </a:cubicBezTo>
                    <a:close/>
                  </a:path>
                </a:pathLst>
              </a:custGeom>
              <a:solidFill>
                <a:srgbClr val="D2D3D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EDA32F49-C327-1922-8EF8-C303FE7DAC00}"/>
                  </a:ext>
                </a:extLst>
              </p:cNvPr>
              <p:cNvSpPr/>
              <p:nvPr/>
            </p:nvSpPr>
            <p:spPr>
              <a:xfrm rot="-2700000">
                <a:off x="5044113" y="4537350"/>
                <a:ext cx="1338154" cy="1338154"/>
              </a:xfrm>
              <a:custGeom>
                <a:avLst/>
                <a:gdLst>
                  <a:gd name="connsiteX0" fmla="*/ 1338155 w 1338154"/>
                  <a:gd name="connsiteY0" fmla="*/ 669077 h 1338154"/>
                  <a:gd name="connsiteX1" fmla="*/ 669078 w 1338154"/>
                  <a:gd name="connsiteY1" fmla="*/ 1338155 h 1338154"/>
                  <a:gd name="connsiteX2" fmla="*/ 0 w 1338154"/>
                  <a:gd name="connsiteY2" fmla="*/ 669077 h 1338154"/>
                  <a:gd name="connsiteX3" fmla="*/ 669078 w 1338154"/>
                  <a:gd name="connsiteY3" fmla="*/ 0 h 1338154"/>
                  <a:gd name="connsiteX4" fmla="*/ 1338155 w 1338154"/>
                  <a:gd name="connsiteY4" fmla="*/ 669077 h 1338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8154" h="1338154">
                    <a:moveTo>
                      <a:pt x="1338155" y="669077"/>
                    </a:moveTo>
                    <a:cubicBezTo>
                      <a:pt x="1338155" y="1038599"/>
                      <a:pt x="1038599" y="1338155"/>
                      <a:pt x="669078" y="1338155"/>
                    </a:cubicBezTo>
                    <a:cubicBezTo>
                      <a:pt x="299556" y="1338155"/>
                      <a:pt x="0" y="1038599"/>
                      <a:pt x="0" y="669077"/>
                    </a:cubicBezTo>
                    <a:cubicBezTo>
                      <a:pt x="0" y="299556"/>
                      <a:pt x="299557" y="0"/>
                      <a:pt x="669078" y="0"/>
                    </a:cubicBezTo>
                    <a:cubicBezTo>
                      <a:pt x="1038599" y="0"/>
                      <a:pt x="1338155" y="299556"/>
                      <a:pt x="1338155" y="669077"/>
                    </a:cubicBezTo>
                    <a:close/>
                  </a:path>
                </a:pathLst>
              </a:custGeom>
              <a:solidFill>
                <a:srgbClr val="D1D2D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5151890F-7F97-C7A7-E0AC-64F6A53174FF}"/>
                  </a:ext>
                </a:extLst>
              </p:cNvPr>
              <p:cNvSpPr/>
              <p:nvPr/>
            </p:nvSpPr>
            <p:spPr>
              <a:xfrm rot="-2700000">
                <a:off x="5044542" y="4537778"/>
                <a:ext cx="1337297" cy="1337297"/>
              </a:xfrm>
              <a:custGeom>
                <a:avLst/>
                <a:gdLst>
                  <a:gd name="connsiteX0" fmla="*/ 1337297 w 1337297"/>
                  <a:gd name="connsiteY0" fmla="*/ 668649 h 1337297"/>
                  <a:gd name="connsiteX1" fmla="*/ 668648 w 1337297"/>
                  <a:gd name="connsiteY1" fmla="*/ 1337297 h 1337297"/>
                  <a:gd name="connsiteX2" fmla="*/ 0 w 1337297"/>
                  <a:gd name="connsiteY2" fmla="*/ 668649 h 1337297"/>
                  <a:gd name="connsiteX3" fmla="*/ 668648 w 1337297"/>
                  <a:gd name="connsiteY3" fmla="*/ 0 h 1337297"/>
                  <a:gd name="connsiteX4" fmla="*/ 1337297 w 1337297"/>
                  <a:gd name="connsiteY4" fmla="*/ 668649 h 1337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297" h="1337297">
                    <a:moveTo>
                      <a:pt x="1337297" y="668649"/>
                    </a:moveTo>
                    <a:cubicBezTo>
                      <a:pt x="1337297" y="1037933"/>
                      <a:pt x="1037933" y="1337297"/>
                      <a:pt x="668648" y="1337297"/>
                    </a:cubicBezTo>
                    <a:cubicBezTo>
                      <a:pt x="299364" y="1337297"/>
                      <a:pt x="0" y="1037933"/>
                      <a:pt x="0" y="668649"/>
                    </a:cubicBezTo>
                    <a:cubicBezTo>
                      <a:pt x="0" y="299365"/>
                      <a:pt x="299364" y="0"/>
                      <a:pt x="668648" y="0"/>
                    </a:cubicBezTo>
                    <a:cubicBezTo>
                      <a:pt x="1037933" y="0"/>
                      <a:pt x="1337297" y="299365"/>
                      <a:pt x="1337297" y="668649"/>
                    </a:cubicBezTo>
                    <a:close/>
                  </a:path>
                </a:pathLst>
              </a:custGeom>
              <a:solidFill>
                <a:srgbClr val="D0D1D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9BF9B848-56BB-4AAD-55A5-9D3B78EF9A45}"/>
                  </a:ext>
                </a:extLst>
              </p:cNvPr>
              <p:cNvSpPr/>
              <p:nvPr/>
            </p:nvSpPr>
            <p:spPr>
              <a:xfrm rot="-2700000">
                <a:off x="5044971" y="4538207"/>
                <a:ext cx="1336439" cy="1336439"/>
              </a:xfrm>
              <a:custGeom>
                <a:avLst/>
                <a:gdLst>
                  <a:gd name="connsiteX0" fmla="*/ 1336440 w 1336439"/>
                  <a:gd name="connsiteY0" fmla="*/ 668220 h 1336439"/>
                  <a:gd name="connsiteX1" fmla="*/ 668220 w 1336439"/>
                  <a:gd name="connsiteY1" fmla="*/ 1336440 h 1336439"/>
                  <a:gd name="connsiteX2" fmla="*/ 0 w 1336439"/>
                  <a:gd name="connsiteY2" fmla="*/ 668220 h 1336439"/>
                  <a:gd name="connsiteX3" fmla="*/ 668220 w 1336439"/>
                  <a:gd name="connsiteY3" fmla="*/ 0 h 1336439"/>
                  <a:gd name="connsiteX4" fmla="*/ 1336440 w 1336439"/>
                  <a:gd name="connsiteY4" fmla="*/ 668220 h 1336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6439" h="1336439">
                    <a:moveTo>
                      <a:pt x="1336440" y="668220"/>
                    </a:moveTo>
                    <a:cubicBezTo>
                      <a:pt x="1336440" y="1037268"/>
                      <a:pt x="1037267" y="1336440"/>
                      <a:pt x="668220" y="1336440"/>
                    </a:cubicBezTo>
                    <a:cubicBezTo>
                      <a:pt x="299172" y="1336440"/>
                      <a:pt x="0" y="1037268"/>
                      <a:pt x="0" y="668220"/>
                    </a:cubicBezTo>
                    <a:cubicBezTo>
                      <a:pt x="0" y="299172"/>
                      <a:pt x="299172" y="0"/>
                      <a:pt x="668220" y="0"/>
                    </a:cubicBezTo>
                    <a:cubicBezTo>
                      <a:pt x="1037267" y="0"/>
                      <a:pt x="1336440" y="299172"/>
                      <a:pt x="1336440" y="668220"/>
                    </a:cubicBezTo>
                    <a:close/>
                  </a:path>
                </a:pathLst>
              </a:custGeom>
              <a:solidFill>
                <a:srgbClr val="CFD0D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54784AF9-D835-25FD-72C7-BB99434832F4}"/>
                  </a:ext>
                </a:extLst>
              </p:cNvPr>
              <p:cNvSpPr/>
              <p:nvPr/>
            </p:nvSpPr>
            <p:spPr>
              <a:xfrm>
                <a:off x="5045353" y="4538538"/>
                <a:ext cx="1335766" cy="1335766"/>
              </a:xfrm>
              <a:custGeom>
                <a:avLst/>
                <a:gdLst>
                  <a:gd name="connsiteX0" fmla="*/ 1335767 w 1335766"/>
                  <a:gd name="connsiteY0" fmla="*/ 667884 h 1335766"/>
                  <a:gd name="connsiteX1" fmla="*/ 667884 w 1335766"/>
                  <a:gd name="connsiteY1" fmla="*/ 1335767 h 1335766"/>
                  <a:gd name="connsiteX2" fmla="*/ 0 w 1335766"/>
                  <a:gd name="connsiteY2" fmla="*/ 667884 h 1335766"/>
                  <a:gd name="connsiteX3" fmla="*/ 667884 w 1335766"/>
                  <a:gd name="connsiteY3" fmla="*/ 0 h 1335766"/>
                  <a:gd name="connsiteX4" fmla="*/ 1335767 w 1335766"/>
                  <a:gd name="connsiteY4" fmla="*/ 667884 h 133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5766" h="1335766">
                    <a:moveTo>
                      <a:pt x="1335767" y="667884"/>
                    </a:moveTo>
                    <a:cubicBezTo>
                      <a:pt x="1335767" y="1036746"/>
                      <a:pt x="1036746" y="1335767"/>
                      <a:pt x="667884" y="1335767"/>
                    </a:cubicBezTo>
                    <a:cubicBezTo>
                      <a:pt x="299022" y="1335767"/>
                      <a:pt x="0" y="1036746"/>
                      <a:pt x="0" y="667884"/>
                    </a:cubicBezTo>
                    <a:cubicBezTo>
                      <a:pt x="0" y="299022"/>
                      <a:pt x="299022" y="0"/>
                      <a:pt x="667884" y="0"/>
                    </a:cubicBezTo>
                    <a:cubicBezTo>
                      <a:pt x="1036746" y="0"/>
                      <a:pt x="1335767" y="299022"/>
                      <a:pt x="1335767" y="667884"/>
                    </a:cubicBezTo>
                    <a:close/>
                  </a:path>
                </a:pathLst>
              </a:custGeom>
              <a:solidFill>
                <a:srgbClr val="CECF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5BC5EE07-3030-BB63-C627-3D92F6C7DD24}"/>
                  </a:ext>
                </a:extLst>
              </p:cNvPr>
              <p:cNvSpPr/>
              <p:nvPr/>
            </p:nvSpPr>
            <p:spPr>
              <a:xfrm>
                <a:off x="5045782" y="4538967"/>
                <a:ext cx="1334909" cy="1334909"/>
              </a:xfrm>
              <a:custGeom>
                <a:avLst/>
                <a:gdLst>
                  <a:gd name="connsiteX0" fmla="*/ 1334910 w 1334909"/>
                  <a:gd name="connsiteY0" fmla="*/ 667455 h 1334909"/>
                  <a:gd name="connsiteX1" fmla="*/ 667455 w 1334909"/>
                  <a:gd name="connsiteY1" fmla="*/ 1334910 h 1334909"/>
                  <a:gd name="connsiteX2" fmla="*/ 0 w 1334909"/>
                  <a:gd name="connsiteY2" fmla="*/ 667455 h 1334909"/>
                  <a:gd name="connsiteX3" fmla="*/ 667455 w 1334909"/>
                  <a:gd name="connsiteY3" fmla="*/ 0 h 1334909"/>
                  <a:gd name="connsiteX4" fmla="*/ 1334910 w 1334909"/>
                  <a:gd name="connsiteY4" fmla="*/ 667455 h 1334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4909" h="1334909">
                    <a:moveTo>
                      <a:pt x="1334910" y="667455"/>
                    </a:moveTo>
                    <a:cubicBezTo>
                      <a:pt x="1334910" y="1036080"/>
                      <a:pt x="1036080" y="1334910"/>
                      <a:pt x="667455" y="1334910"/>
                    </a:cubicBezTo>
                    <a:cubicBezTo>
                      <a:pt x="298830" y="1334910"/>
                      <a:pt x="0" y="1036080"/>
                      <a:pt x="0" y="667455"/>
                    </a:cubicBezTo>
                    <a:cubicBezTo>
                      <a:pt x="0" y="298830"/>
                      <a:pt x="298830" y="0"/>
                      <a:pt x="667455" y="0"/>
                    </a:cubicBezTo>
                    <a:cubicBezTo>
                      <a:pt x="1036081" y="0"/>
                      <a:pt x="1334910" y="298830"/>
                      <a:pt x="1334910" y="667455"/>
                    </a:cubicBezTo>
                    <a:close/>
                  </a:path>
                </a:pathLst>
              </a:custGeom>
              <a:solidFill>
                <a:srgbClr val="CDCE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685CB323-CCC0-4FB8-2829-A156BF19DA5A}"/>
                  </a:ext>
                </a:extLst>
              </p:cNvPr>
              <p:cNvSpPr/>
              <p:nvPr/>
            </p:nvSpPr>
            <p:spPr>
              <a:xfrm>
                <a:off x="5046296" y="4539396"/>
                <a:ext cx="1334052" cy="1334052"/>
              </a:xfrm>
              <a:custGeom>
                <a:avLst/>
                <a:gdLst>
                  <a:gd name="connsiteX0" fmla="*/ 1334052 w 1334052"/>
                  <a:gd name="connsiteY0" fmla="*/ 667026 h 1334052"/>
                  <a:gd name="connsiteX1" fmla="*/ 667026 w 1334052"/>
                  <a:gd name="connsiteY1" fmla="*/ 1334052 h 1334052"/>
                  <a:gd name="connsiteX2" fmla="*/ 0 w 1334052"/>
                  <a:gd name="connsiteY2" fmla="*/ 667026 h 1334052"/>
                  <a:gd name="connsiteX3" fmla="*/ 667026 w 1334052"/>
                  <a:gd name="connsiteY3" fmla="*/ 0 h 1334052"/>
                  <a:gd name="connsiteX4" fmla="*/ 1334052 w 1334052"/>
                  <a:gd name="connsiteY4" fmla="*/ 667026 h 1334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4052" h="1334052">
                    <a:moveTo>
                      <a:pt x="1334052" y="667026"/>
                    </a:moveTo>
                    <a:cubicBezTo>
                      <a:pt x="1334052" y="1035386"/>
                      <a:pt x="1035387" y="1334052"/>
                      <a:pt x="667026" y="1334052"/>
                    </a:cubicBezTo>
                    <a:cubicBezTo>
                      <a:pt x="298666" y="1334052"/>
                      <a:pt x="0" y="1035386"/>
                      <a:pt x="0" y="667026"/>
                    </a:cubicBezTo>
                    <a:cubicBezTo>
                      <a:pt x="0" y="298666"/>
                      <a:pt x="298666" y="0"/>
                      <a:pt x="667026" y="0"/>
                    </a:cubicBezTo>
                    <a:cubicBezTo>
                      <a:pt x="1035387" y="0"/>
                      <a:pt x="1334052" y="298580"/>
                      <a:pt x="1334052" y="667026"/>
                    </a:cubicBezTo>
                    <a:close/>
                  </a:path>
                </a:pathLst>
              </a:custGeom>
              <a:solidFill>
                <a:srgbClr val="CCCD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FCDE0F20-45FC-95CF-4E39-7046B0876A92}"/>
                  </a:ext>
                </a:extLst>
              </p:cNvPr>
              <p:cNvSpPr/>
              <p:nvPr/>
            </p:nvSpPr>
            <p:spPr>
              <a:xfrm rot="-57067">
                <a:off x="5046704" y="4540070"/>
                <a:ext cx="1333245" cy="1333245"/>
              </a:xfrm>
              <a:custGeom>
                <a:avLst/>
                <a:gdLst>
                  <a:gd name="connsiteX0" fmla="*/ 1333246 w 1333245"/>
                  <a:gd name="connsiteY0" fmla="*/ 666623 h 1333245"/>
                  <a:gd name="connsiteX1" fmla="*/ 666623 w 1333245"/>
                  <a:gd name="connsiteY1" fmla="*/ 1333246 h 1333245"/>
                  <a:gd name="connsiteX2" fmla="*/ 0 w 1333245"/>
                  <a:gd name="connsiteY2" fmla="*/ 666623 h 1333245"/>
                  <a:gd name="connsiteX3" fmla="*/ 666623 w 1333245"/>
                  <a:gd name="connsiteY3" fmla="*/ 0 h 1333245"/>
                  <a:gd name="connsiteX4" fmla="*/ 1333246 w 1333245"/>
                  <a:gd name="connsiteY4" fmla="*/ 666623 h 133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245" h="1333245">
                    <a:moveTo>
                      <a:pt x="1333246" y="666623"/>
                    </a:moveTo>
                    <a:cubicBezTo>
                      <a:pt x="1333246" y="1034789"/>
                      <a:pt x="1034788" y="1333246"/>
                      <a:pt x="666623" y="1333246"/>
                    </a:cubicBezTo>
                    <a:cubicBezTo>
                      <a:pt x="298457" y="1333246"/>
                      <a:pt x="0" y="1034789"/>
                      <a:pt x="0" y="666623"/>
                    </a:cubicBezTo>
                    <a:cubicBezTo>
                      <a:pt x="0" y="298457"/>
                      <a:pt x="298457" y="0"/>
                      <a:pt x="666623" y="0"/>
                    </a:cubicBezTo>
                    <a:cubicBezTo>
                      <a:pt x="1034788" y="0"/>
                      <a:pt x="1333246" y="298457"/>
                      <a:pt x="1333246" y="666623"/>
                    </a:cubicBezTo>
                    <a:close/>
                  </a:path>
                </a:pathLst>
              </a:custGeom>
              <a:solidFill>
                <a:srgbClr val="CBCCC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DB08A4DF-676E-6518-1A6F-9807198AAE7B}"/>
                  </a:ext>
                </a:extLst>
              </p:cNvPr>
              <p:cNvSpPr/>
              <p:nvPr/>
            </p:nvSpPr>
            <p:spPr>
              <a:xfrm>
                <a:off x="5046982" y="4540167"/>
                <a:ext cx="1332509" cy="1332509"/>
              </a:xfrm>
              <a:custGeom>
                <a:avLst/>
                <a:gdLst>
                  <a:gd name="connsiteX0" fmla="*/ 1332509 w 1332509"/>
                  <a:gd name="connsiteY0" fmla="*/ 666255 h 1332509"/>
                  <a:gd name="connsiteX1" fmla="*/ 666254 w 1332509"/>
                  <a:gd name="connsiteY1" fmla="*/ 1332509 h 1332509"/>
                  <a:gd name="connsiteX2" fmla="*/ 0 w 1332509"/>
                  <a:gd name="connsiteY2" fmla="*/ 666255 h 1332509"/>
                  <a:gd name="connsiteX3" fmla="*/ 666254 w 1332509"/>
                  <a:gd name="connsiteY3" fmla="*/ 0 h 1332509"/>
                  <a:gd name="connsiteX4" fmla="*/ 1332509 w 1332509"/>
                  <a:gd name="connsiteY4" fmla="*/ 666255 h 1332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2509" h="1332509">
                    <a:moveTo>
                      <a:pt x="1332509" y="666255"/>
                    </a:moveTo>
                    <a:cubicBezTo>
                      <a:pt x="1332509" y="1034187"/>
                      <a:pt x="1034272" y="1332509"/>
                      <a:pt x="666254" y="1332509"/>
                    </a:cubicBezTo>
                    <a:cubicBezTo>
                      <a:pt x="298323" y="1332509"/>
                      <a:pt x="0" y="1034272"/>
                      <a:pt x="0" y="666255"/>
                    </a:cubicBezTo>
                    <a:cubicBezTo>
                      <a:pt x="0" y="298323"/>
                      <a:pt x="298237" y="0"/>
                      <a:pt x="666254" y="0"/>
                    </a:cubicBezTo>
                    <a:cubicBezTo>
                      <a:pt x="1034272" y="0"/>
                      <a:pt x="1332509" y="298323"/>
                      <a:pt x="1332509" y="666255"/>
                    </a:cubicBezTo>
                    <a:close/>
                  </a:path>
                </a:pathLst>
              </a:custGeom>
              <a:solidFill>
                <a:srgbClr val="CACBC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3B977416-72DF-FC6A-BA3D-BB28D907F4D2}"/>
                  </a:ext>
                </a:extLst>
              </p:cNvPr>
              <p:cNvSpPr/>
              <p:nvPr/>
            </p:nvSpPr>
            <p:spPr>
              <a:xfrm>
                <a:off x="5047411" y="4540596"/>
                <a:ext cx="1331652" cy="1331652"/>
              </a:xfrm>
              <a:custGeom>
                <a:avLst/>
                <a:gdLst>
                  <a:gd name="connsiteX0" fmla="*/ 1331652 w 1331652"/>
                  <a:gd name="connsiteY0" fmla="*/ 665826 h 1331652"/>
                  <a:gd name="connsiteX1" fmla="*/ 665826 w 1331652"/>
                  <a:gd name="connsiteY1" fmla="*/ 1331652 h 1331652"/>
                  <a:gd name="connsiteX2" fmla="*/ 0 w 1331652"/>
                  <a:gd name="connsiteY2" fmla="*/ 665826 h 1331652"/>
                  <a:gd name="connsiteX3" fmla="*/ 665826 w 1331652"/>
                  <a:gd name="connsiteY3" fmla="*/ 0 h 1331652"/>
                  <a:gd name="connsiteX4" fmla="*/ 1331652 w 1331652"/>
                  <a:gd name="connsiteY4" fmla="*/ 665826 h 133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1652" h="1331652">
                    <a:moveTo>
                      <a:pt x="1331652" y="665826"/>
                    </a:moveTo>
                    <a:cubicBezTo>
                      <a:pt x="1331652" y="1033552"/>
                      <a:pt x="1033552" y="1331652"/>
                      <a:pt x="665826" y="1331652"/>
                    </a:cubicBezTo>
                    <a:cubicBezTo>
                      <a:pt x="298101" y="1331652"/>
                      <a:pt x="0" y="1033552"/>
                      <a:pt x="0" y="665826"/>
                    </a:cubicBezTo>
                    <a:cubicBezTo>
                      <a:pt x="0" y="298101"/>
                      <a:pt x="298101" y="0"/>
                      <a:pt x="665826" y="0"/>
                    </a:cubicBezTo>
                    <a:cubicBezTo>
                      <a:pt x="1033552" y="0"/>
                      <a:pt x="1331652" y="298101"/>
                      <a:pt x="1331652" y="665826"/>
                    </a:cubicBezTo>
                    <a:close/>
                  </a:path>
                </a:pathLst>
              </a:custGeom>
              <a:solidFill>
                <a:srgbClr val="C9CAC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6A3E830C-98E3-E666-0DCA-00B18900987E}"/>
                  </a:ext>
                </a:extLst>
              </p:cNvPr>
              <p:cNvSpPr/>
              <p:nvPr/>
            </p:nvSpPr>
            <p:spPr>
              <a:xfrm>
                <a:off x="5047925" y="4541024"/>
                <a:ext cx="1330794" cy="1330795"/>
              </a:xfrm>
              <a:custGeom>
                <a:avLst/>
                <a:gdLst>
                  <a:gd name="connsiteX0" fmla="*/ 1330795 w 1330794"/>
                  <a:gd name="connsiteY0" fmla="*/ 665398 h 1330795"/>
                  <a:gd name="connsiteX1" fmla="*/ 665397 w 1330794"/>
                  <a:gd name="connsiteY1" fmla="*/ 1330795 h 1330795"/>
                  <a:gd name="connsiteX2" fmla="*/ 0 w 1330794"/>
                  <a:gd name="connsiteY2" fmla="*/ 665398 h 1330795"/>
                  <a:gd name="connsiteX3" fmla="*/ 665397 w 1330794"/>
                  <a:gd name="connsiteY3" fmla="*/ 0 h 1330795"/>
                  <a:gd name="connsiteX4" fmla="*/ 1330795 w 1330794"/>
                  <a:gd name="connsiteY4" fmla="*/ 665398 h 133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794" h="1330795">
                    <a:moveTo>
                      <a:pt x="1330795" y="665398"/>
                    </a:moveTo>
                    <a:cubicBezTo>
                      <a:pt x="1330795" y="1032901"/>
                      <a:pt x="1032900" y="1330795"/>
                      <a:pt x="665397" y="1330795"/>
                    </a:cubicBezTo>
                    <a:cubicBezTo>
                      <a:pt x="297894" y="1330795"/>
                      <a:pt x="0" y="1032901"/>
                      <a:pt x="0" y="665398"/>
                    </a:cubicBezTo>
                    <a:cubicBezTo>
                      <a:pt x="0" y="297894"/>
                      <a:pt x="297894" y="0"/>
                      <a:pt x="665397" y="0"/>
                    </a:cubicBezTo>
                    <a:cubicBezTo>
                      <a:pt x="1032815" y="-85"/>
                      <a:pt x="1330795" y="297894"/>
                      <a:pt x="1330795" y="665398"/>
                    </a:cubicBezTo>
                    <a:close/>
                  </a:path>
                </a:pathLst>
              </a:custGeom>
              <a:solidFill>
                <a:srgbClr val="C8C9C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E2C06EE1-7FD0-F29F-A3E0-C8742D454CAB}"/>
                  </a:ext>
                </a:extLst>
              </p:cNvPr>
              <p:cNvSpPr/>
              <p:nvPr/>
            </p:nvSpPr>
            <p:spPr>
              <a:xfrm rot="-2700000">
                <a:off x="5048228" y="4541465"/>
                <a:ext cx="1329924" cy="1329924"/>
              </a:xfrm>
              <a:custGeom>
                <a:avLst/>
                <a:gdLst>
                  <a:gd name="connsiteX0" fmla="*/ 1329925 w 1329924"/>
                  <a:gd name="connsiteY0" fmla="*/ 664963 h 1329924"/>
                  <a:gd name="connsiteX1" fmla="*/ 664962 w 1329924"/>
                  <a:gd name="connsiteY1" fmla="*/ 1329925 h 1329924"/>
                  <a:gd name="connsiteX2" fmla="*/ 0 w 1329924"/>
                  <a:gd name="connsiteY2" fmla="*/ 664963 h 1329924"/>
                  <a:gd name="connsiteX3" fmla="*/ 664962 w 1329924"/>
                  <a:gd name="connsiteY3" fmla="*/ 0 h 1329924"/>
                  <a:gd name="connsiteX4" fmla="*/ 1329925 w 1329924"/>
                  <a:gd name="connsiteY4" fmla="*/ 664963 h 132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9924" h="1329924">
                    <a:moveTo>
                      <a:pt x="1329925" y="664963"/>
                    </a:moveTo>
                    <a:cubicBezTo>
                      <a:pt x="1329925" y="1032211"/>
                      <a:pt x="1032211" y="1329925"/>
                      <a:pt x="664962" y="1329925"/>
                    </a:cubicBezTo>
                    <a:cubicBezTo>
                      <a:pt x="297714" y="1329925"/>
                      <a:pt x="0" y="1032212"/>
                      <a:pt x="0" y="664963"/>
                    </a:cubicBezTo>
                    <a:cubicBezTo>
                      <a:pt x="0" y="297714"/>
                      <a:pt x="297714" y="0"/>
                      <a:pt x="664962" y="0"/>
                    </a:cubicBezTo>
                    <a:cubicBezTo>
                      <a:pt x="1032211" y="0"/>
                      <a:pt x="1329925" y="297714"/>
                      <a:pt x="1329925" y="664963"/>
                    </a:cubicBezTo>
                    <a:close/>
                  </a:path>
                </a:pathLst>
              </a:custGeom>
              <a:solidFill>
                <a:srgbClr val="C7C8C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1B92B4D6-0547-C362-6ABB-CAC7D671E6B7}"/>
                  </a:ext>
                </a:extLst>
              </p:cNvPr>
              <p:cNvSpPr/>
              <p:nvPr/>
            </p:nvSpPr>
            <p:spPr>
              <a:xfrm rot="-5227346">
                <a:off x="5048457" y="4541975"/>
                <a:ext cx="1329199" cy="1329199"/>
              </a:xfrm>
              <a:custGeom>
                <a:avLst/>
                <a:gdLst>
                  <a:gd name="connsiteX0" fmla="*/ 1329200 w 1329199"/>
                  <a:gd name="connsiteY0" fmla="*/ 664600 h 1329199"/>
                  <a:gd name="connsiteX1" fmla="*/ 664600 w 1329199"/>
                  <a:gd name="connsiteY1" fmla="*/ 1329200 h 1329199"/>
                  <a:gd name="connsiteX2" fmla="*/ 0 w 1329199"/>
                  <a:gd name="connsiteY2" fmla="*/ 664600 h 1329199"/>
                  <a:gd name="connsiteX3" fmla="*/ 664600 w 1329199"/>
                  <a:gd name="connsiteY3" fmla="*/ 0 h 1329199"/>
                  <a:gd name="connsiteX4" fmla="*/ 1329200 w 1329199"/>
                  <a:gd name="connsiteY4" fmla="*/ 664600 h 132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9199" h="1329199">
                    <a:moveTo>
                      <a:pt x="1329200" y="664600"/>
                    </a:moveTo>
                    <a:cubicBezTo>
                      <a:pt x="1329200" y="1031649"/>
                      <a:pt x="1031648" y="1329200"/>
                      <a:pt x="664600" y="1329200"/>
                    </a:cubicBezTo>
                    <a:cubicBezTo>
                      <a:pt x="297551" y="1329200"/>
                      <a:pt x="0" y="1031649"/>
                      <a:pt x="0" y="664600"/>
                    </a:cubicBezTo>
                    <a:cubicBezTo>
                      <a:pt x="0" y="297552"/>
                      <a:pt x="297551" y="0"/>
                      <a:pt x="664600" y="0"/>
                    </a:cubicBezTo>
                    <a:cubicBezTo>
                      <a:pt x="1031648" y="0"/>
                      <a:pt x="1329200" y="297552"/>
                      <a:pt x="1329200" y="664600"/>
                    </a:cubicBezTo>
                    <a:close/>
                  </a:path>
                </a:pathLst>
              </a:custGeom>
              <a:solidFill>
                <a:srgbClr val="C6C7C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5E065414-52EC-7F1A-BD58-CE4926C7D15B}"/>
                  </a:ext>
                </a:extLst>
              </p:cNvPr>
              <p:cNvSpPr/>
              <p:nvPr/>
            </p:nvSpPr>
            <p:spPr>
              <a:xfrm rot="-2700000">
                <a:off x="5049000" y="4542236"/>
                <a:ext cx="1328381" cy="1328381"/>
              </a:xfrm>
              <a:custGeom>
                <a:avLst/>
                <a:gdLst>
                  <a:gd name="connsiteX0" fmla="*/ 1328382 w 1328381"/>
                  <a:gd name="connsiteY0" fmla="*/ 664191 h 1328381"/>
                  <a:gd name="connsiteX1" fmla="*/ 664191 w 1328381"/>
                  <a:gd name="connsiteY1" fmla="*/ 1328382 h 1328381"/>
                  <a:gd name="connsiteX2" fmla="*/ 0 w 1328381"/>
                  <a:gd name="connsiteY2" fmla="*/ 664191 h 1328381"/>
                  <a:gd name="connsiteX3" fmla="*/ 664191 w 1328381"/>
                  <a:gd name="connsiteY3" fmla="*/ 0 h 1328381"/>
                  <a:gd name="connsiteX4" fmla="*/ 1328382 w 1328381"/>
                  <a:gd name="connsiteY4" fmla="*/ 664191 h 132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381" h="1328381">
                    <a:moveTo>
                      <a:pt x="1328382" y="664191"/>
                    </a:moveTo>
                    <a:cubicBezTo>
                      <a:pt x="1328382" y="1031014"/>
                      <a:pt x="1031014" y="1328382"/>
                      <a:pt x="664191" y="1328382"/>
                    </a:cubicBezTo>
                    <a:cubicBezTo>
                      <a:pt x="297369" y="1328382"/>
                      <a:pt x="0" y="1031014"/>
                      <a:pt x="0" y="664191"/>
                    </a:cubicBezTo>
                    <a:cubicBezTo>
                      <a:pt x="0" y="297369"/>
                      <a:pt x="297369" y="0"/>
                      <a:pt x="664191" y="0"/>
                    </a:cubicBezTo>
                    <a:cubicBezTo>
                      <a:pt x="1031014" y="0"/>
                      <a:pt x="1328382" y="297369"/>
                      <a:pt x="1328382" y="664191"/>
                    </a:cubicBezTo>
                    <a:close/>
                  </a:path>
                </a:pathLst>
              </a:custGeom>
              <a:solidFill>
                <a:srgbClr val="C5C6C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568920B3-00C6-9A58-8E44-F202D82AFDC7}"/>
                  </a:ext>
                </a:extLst>
              </p:cNvPr>
              <p:cNvSpPr/>
              <p:nvPr/>
            </p:nvSpPr>
            <p:spPr>
              <a:xfrm>
                <a:off x="5049554" y="4542653"/>
                <a:ext cx="1327537" cy="1327537"/>
              </a:xfrm>
              <a:custGeom>
                <a:avLst/>
                <a:gdLst>
                  <a:gd name="connsiteX0" fmla="*/ 1327537 w 1327537"/>
                  <a:gd name="connsiteY0" fmla="*/ 663769 h 1327537"/>
                  <a:gd name="connsiteX1" fmla="*/ 663769 w 1327537"/>
                  <a:gd name="connsiteY1" fmla="*/ 1327538 h 1327537"/>
                  <a:gd name="connsiteX2" fmla="*/ 0 w 1327537"/>
                  <a:gd name="connsiteY2" fmla="*/ 663769 h 1327537"/>
                  <a:gd name="connsiteX3" fmla="*/ 663769 w 1327537"/>
                  <a:gd name="connsiteY3" fmla="*/ 0 h 1327537"/>
                  <a:gd name="connsiteX4" fmla="*/ 1327537 w 1327537"/>
                  <a:gd name="connsiteY4" fmla="*/ 663769 h 1327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7537" h="1327537">
                    <a:moveTo>
                      <a:pt x="1327537" y="663769"/>
                    </a:moveTo>
                    <a:cubicBezTo>
                      <a:pt x="1327537" y="1030415"/>
                      <a:pt x="1030329" y="1327538"/>
                      <a:pt x="663769" y="1327538"/>
                    </a:cubicBezTo>
                    <a:cubicBezTo>
                      <a:pt x="297209" y="1327538"/>
                      <a:pt x="0" y="1030329"/>
                      <a:pt x="0" y="663769"/>
                    </a:cubicBezTo>
                    <a:cubicBezTo>
                      <a:pt x="0" y="297209"/>
                      <a:pt x="297209" y="0"/>
                      <a:pt x="663769" y="0"/>
                    </a:cubicBezTo>
                    <a:cubicBezTo>
                      <a:pt x="1030329" y="0"/>
                      <a:pt x="1327537" y="297123"/>
                      <a:pt x="1327537" y="663769"/>
                    </a:cubicBezTo>
                    <a:close/>
                  </a:path>
                </a:pathLst>
              </a:custGeom>
              <a:solidFill>
                <a:srgbClr val="C4C5C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7009F0B7-E456-2530-8116-92741DC67F08}"/>
                  </a:ext>
                </a:extLst>
              </p:cNvPr>
              <p:cNvSpPr/>
              <p:nvPr/>
            </p:nvSpPr>
            <p:spPr>
              <a:xfrm>
                <a:off x="5049897" y="4543082"/>
                <a:ext cx="1326765" cy="1326679"/>
              </a:xfrm>
              <a:custGeom>
                <a:avLst/>
                <a:gdLst>
                  <a:gd name="connsiteX0" fmla="*/ 1326766 w 1326765"/>
                  <a:gd name="connsiteY0" fmla="*/ 663340 h 1326679"/>
                  <a:gd name="connsiteX1" fmla="*/ 663340 w 1326765"/>
                  <a:gd name="connsiteY1" fmla="*/ 1326680 h 1326679"/>
                  <a:gd name="connsiteX2" fmla="*/ 0 w 1326765"/>
                  <a:gd name="connsiteY2" fmla="*/ 663340 h 1326679"/>
                  <a:gd name="connsiteX3" fmla="*/ 663340 w 1326765"/>
                  <a:gd name="connsiteY3" fmla="*/ 0 h 1326679"/>
                  <a:gd name="connsiteX4" fmla="*/ 1326766 w 1326765"/>
                  <a:gd name="connsiteY4" fmla="*/ 663340 h 132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6765" h="1326679">
                    <a:moveTo>
                      <a:pt x="1326766" y="663340"/>
                    </a:moveTo>
                    <a:cubicBezTo>
                      <a:pt x="1326766" y="1029729"/>
                      <a:pt x="1029729" y="1326680"/>
                      <a:pt x="663340" y="1326680"/>
                    </a:cubicBezTo>
                    <a:cubicBezTo>
                      <a:pt x="296951" y="1326680"/>
                      <a:pt x="0" y="1029643"/>
                      <a:pt x="0" y="663340"/>
                    </a:cubicBezTo>
                    <a:cubicBezTo>
                      <a:pt x="0" y="296951"/>
                      <a:pt x="297037" y="0"/>
                      <a:pt x="663340" y="0"/>
                    </a:cubicBezTo>
                    <a:cubicBezTo>
                      <a:pt x="1029729" y="-86"/>
                      <a:pt x="1326766" y="296951"/>
                      <a:pt x="1326766" y="663340"/>
                    </a:cubicBezTo>
                    <a:close/>
                  </a:path>
                </a:pathLst>
              </a:custGeom>
              <a:solidFill>
                <a:srgbClr val="C3C4C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1E395B18-63B0-E1E3-90C5-CD4AD36BF5CD}"/>
                  </a:ext>
                </a:extLst>
              </p:cNvPr>
              <p:cNvSpPr/>
              <p:nvPr/>
            </p:nvSpPr>
            <p:spPr>
              <a:xfrm>
                <a:off x="5050240" y="4543425"/>
                <a:ext cx="1325994" cy="1325994"/>
              </a:xfrm>
              <a:custGeom>
                <a:avLst/>
                <a:gdLst>
                  <a:gd name="connsiteX0" fmla="*/ 1325994 w 1325994"/>
                  <a:gd name="connsiteY0" fmla="*/ 662997 h 1325994"/>
                  <a:gd name="connsiteX1" fmla="*/ 662997 w 1325994"/>
                  <a:gd name="connsiteY1" fmla="*/ 1325995 h 1325994"/>
                  <a:gd name="connsiteX2" fmla="*/ 0 w 1325994"/>
                  <a:gd name="connsiteY2" fmla="*/ 662997 h 1325994"/>
                  <a:gd name="connsiteX3" fmla="*/ 662997 w 1325994"/>
                  <a:gd name="connsiteY3" fmla="*/ 0 h 1325994"/>
                  <a:gd name="connsiteX4" fmla="*/ 1325994 w 1325994"/>
                  <a:gd name="connsiteY4" fmla="*/ 662997 h 132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5994" h="1325994">
                    <a:moveTo>
                      <a:pt x="1325994" y="662997"/>
                    </a:moveTo>
                    <a:cubicBezTo>
                      <a:pt x="1325994" y="1029160"/>
                      <a:pt x="1029161" y="1325995"/>
                      <a:pt x="662997" y="1325995"/>
                    </a:cubicBezTo>
                    <a:cubicBezTo>
                      <a:pt x="296834" y="1325995"/>
                      <a:pt x="0" y="1029161"/>
                      <a:pt x="0" y="662997"/>
                    </a:cubicBezTo>
                    <a:cubicBezTo>
                      <a:pt x="0" y="296834"/>
                      <a:pt x="296834" y="0"/>
                      <a:pt x="662997" y="0"/>
                    </a:cubicBezTo>
                    <a:cubicBezTo>
                      <a:pt x="1029160" y="0"/>
                      <a:pt x="1325994" y="296834"/>
                      <a:pt x="1325994" y="662997"/>
                    </a:cubicBezTo>
                    <a:close/>
                  </a:path>
                </a:pathLst>
              </a:custGeom>
              <a:solidFill>
                <a:srgbClr val="C2C3C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F622ADEF-AE81-4D84-EDFD-4CAD27C4B5BB}"/>
                  </a:ext>
                </a:extLst>
              </p:cNvPr>
              <p:cNvSpPr/>
              <p:nvPr/>
            </p:nvSpPr>
            <p:spPr>
              <a:xfrm rot="-4999619">
                <a:off x="5050409" y="4543693"/>
                <a:ext cx="1325103" cy="1325103"/>
              </a:xfrm>
              <a:custGeom>
                <a:avLst/>
                <a:gdLst>
                  <a:gd name="connsiteX0" fmla="*/ 1325103 w 1325103"/>
                  <a:gd name="connsiteY0" fmla="*/ 662552 h 1325103"/>
                  <a:gd name="connsiteX1" fmla="*/ 662552 w 1325103"/>
                  <a:gd name="connsiteY1" fmla="*/ 1325103 h 1325103"/>
                  <a:gd name="connsiteX2" fmla="*/ 0 w 1325103"/>
                  <a:gd name="connsiteY2" fmla="*/ 662552 h 1325103"/>
                  <a:gd name="connsiteX3" fmla="*/ 662552 w 1325103"/>
                  <a:gd name="connsiteY3" fmla="*/ 0 h 1325103"/>
                  <a:gd name="connsiteX4" fmla="*/ 1325103 w 1325103"/>
                  <a:gd name="connsiteY4" fmla="*/ 662552 h 132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5103" h="1325103">
                    <a:moveTo>
                      <a:pt x="1325103" y="662552"/>
                    </a:moveTo>
                    <a:cubicBezTo>
                      <a:pt x="1325103" y="1028469"/>
                      <a:pt x="1028469" y="1325103"/>
                      <a:pt x="662552" y="1325103"/>
                    </a:cubicBezTo>
                    <a:cubicBezTo>
                      <a:pt x="296635" y="1325103"/>
                      <a:pt x="0" y="1028469"/>
                      <a:pt x="0" y="662552"/>
                    </a:cubicBezTo>
                    <a:cubicBezTo>
                      <a:pt x="0" y="296635"/>
                      <a:pt x="296635" y="0"/>
                      <a:pt x="662552" y="0"/>
                    </a:cubicBezTo>
                    <a:cubicBezTo>
                      <a:pt x="1028469" y="0"/>
                      <a:pt x="1325103" y="296635"/>
                      <a:pt x="1325103" y="662552"/>
                    </a:cubicBezTo>
                    <a:close/>
                  </a:path>
                </a:pathLst>
              </a:custGeom>
              <a:solidFill>
                <a:srgbClr val="C1C2C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16BABFAF-B23E-E428-2E15-D9929C959AE9}"/>
                  </a:ext>
                </a:extLst>
              </p:cNvPr>
              <p:cNvSpPr/>
              <p:nvPr/>
            </p:nvSpPr>
            <p:spPr>
              <a:xfrm>
                <a:off x="5051097" y="4544282"/>
                <a:ext cx="1324279" cy="1324279"/>
              </a:xfrm>
              <a:custGeom>
                <a:avLst/>
                <a:gdLst>
                  <a:gd name="connsiteX0" fmla="*/ 1324280 w 1324279"/>
                  <a:gd name="connsiteY0" fmla="*/ 662140 h 1324279"/>
                  <a:gd name="connsiteX1" fmla="*/ 662140 w 1324279"/>
                  <a:gd name="connsiteY1" fmla="*/ 1324280 h 1324279"/>
                  <a:gd name="connsiteX2" fmla="*/ 0 w 1324279"/>
                  <a:gd name="connsiteY2" fmla="*/ 662140 h 1324279"/>
                  <a:gd name="connsiteX3" fmla="*/ 662140 w 1324279"/>
                  <a:gd name="connsiteY3" fmla="*/ 0 h 1324279"/>
                  <a:gd name="connsiteX4" fmla="*/ 1324280 w 1324279"/>
                  <a:gd name="connsiteY4" fmla="*/ 662140 h 1324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4279" h="1324279">
                    <a:moveTo>
                      <a:pt x="1324280" y="662140"/>
                    </a:moveTo>
                    <a:cubicBezTo>
                      <a:pt x="1324280" y="1027830"/>
                      <a:pt x="1027830" y="1324280"/>
                      <a:pt x="662140" y="1324280"/>
                    </a:cubicBezTo>
                    <a:cubicBezTo>
                      <a:pt x="296450" y="1324280"/>
                      <a:pt x="0" y="1027830"/>
                      <a:pt x="0" y="662140"/>
                    </a:cubicBezTo>
                    <a:cubicBezTo>
                      <a:pt x="0" y="296451"/>
                      <a:pt x="296450" y="0"/>
                      <a:pt x="662140" y="0"/>
                    </a:cubicBezTo>
                    <a:cubicBezTo>
                      <a:pt x="1027830" y="0"/>
                      <a:pt x="1324280" y="296451"/>
                      <a:pt x="1324280" y="662140"/>
                    </a:cubicBezTo>
                    <a:close/>
                  </a:path>
                </a:pathLst>
              </a:custGeom>
              <a:solidFill>
                <a:srgbClr val="C0C1C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E78E79BD-6CF4-DAE4-277A-B6887607DA9C}"/>
                  </a:ext>
                </a:extLst>
              </p:cNvPr>
              <p:cNvSpPr/>
              <p:nvPr/>
            </p:nvSpPr>
            <p:spPr>
              <a:xfrm>
                <a:off x="5051440" y="4544625"/>
                <a:ext cx="1323594" cy="1323594"/>
              </a:xfrm>
              <a:custGeom>
                <a:avLst/>
                <a:gdLst>
                  <a:gd name="connsiteX0" fmla="*/ 1323594 w 1323594"/>
                  <a:gd name="connsiteY0" fmla="*/ 661797 h 1323594"/>
                  <a:gd name="connsiteX1" fmla="*/ 661797 w 1323594"/>
                  <a:gd name="connsiteY1" fmla="*/ 1323594 h 1323594"/>
                  <a:gd name="connsiteX2" fmla="*/ 0 w 1323594"/>
                  <a:gd name="connsiteY2" fmla="*/ 661797 h 1323594"/>
                  <a:gd name="connsiteX3" fmla="*/ 661797 w 1323594"/>
                  <a:gd name="connsiteY3" fmla="*/ 0 h 1323594"/>
                  <a:gd name="connsiteX4" fmla="*/ 1323594 w 1323594"/>
                  <a:gd name="connsiteY4" fmla="*/ 661797 h 1323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594" h="1323594">
                    <a:moveTo>
                      <a:pt x="1323594" y="661797"/>
                    </a:moveTo>
                    <a:cubicBezTo>
                      <a:pt x="1323594" y="1027297"/>
                      <a:pt x="1027297" y="1323594"/>
                      <a:pt x="661797" y="1323594"/>
                    </a:cubicBezTo>
                    <a:cubicBezTo>
                      <a:pt x="296296" y="1323594"/>
                      <a:pt x="0" y="1027298"/>
                      <a:pt x="0" y="661797"/>
                    </a:cubicBezTo>
                    <a:cubicBezTo>
                      <a:pt x="0" y="296297"/>
                      <a:pt x="296296" y="0"/>
                      <a:pt x="661797" y="0"/>
                    </a:cubicBezTo>
                    <a:cubicBezTo>
                      <a:pt x="1027297" y="0"/>
                      <a:pt x="1323594" y="296297"/>
                      <a:pt x="1323594" y="661797"/>
                    </a:cubicBezTo>
                    <a:close/>
                  </a:path>
                </a:pathLst>
              </a:custGeom>
              <a:solidFill>
                <a:srgbClr val="BFC0C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2B0E9FA0-1F6B-0699-316E-1E2C93A0BDD9}"/>
                  </a:ext>
                </a:extLst>
              </p:cNvPr>
              <p:cNvSpPr/>
              <p:nvPr/>
            </p:nvSpPr>
            <p:spPr>
              <a:xfrm rot="-2700000">
                <a:off x="5051829" y="4545065"/>
                <a:ext cx="1322724" cy="1322724"/>
              </a:xfrm>
              <a:custGeom>
                <a:avLst/>
                <a:gdLst>
                  <a:gd name="connsiteX0" fmla="*/ 1322724 w 1322724"/>
                  <a:gd name="connsiteY0" fmla="*/ 661362 h 1322724"/>
                  <a:gd name="connsiteX1" fmla="*/ 661362 w 1322724"/>
                  <a:gd name="connsiteY1" fmla="*/ 1322725 h 1322724"/>
                  <a:gd name="connsiteX2" fmla="*/ 0 w 1322724"/>
                  <a:gd name="connsiteY2" fmla="*/ 661362 h 1322724"/>
                  <a:gd name="connsiteX3" fmla="*/ 661362 w 1322724"/>
                  <a:gd name="connsiteY3" fmla="*/ 0 h 1322724"/>
                  <a:gd name="connsiteX4" fmla="*/ 1322724 w 1322724"/>
                  <a:gd name="connsiteY4" fmla="*/ 661362 h 132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2724" h="1322724">
                    <a:moveTo>
                      <a:pt x="1322724" y="661362"/>
                    </a:moveTo>
                    <a:cubicBezTo>
                      <a:pt x="1322724" y="1026622"/>
                      <a:pt x="1026622" y="1322725"/>
                      <a:pt x="661362" y="1322725"/>
                    </a:cubicBezTo>
                    <a:cubicBezTo>
                      <a:pt x="296102" y="1322725"/>
                      <a:pt x="0" y="1026622"/>
                      <a:pt x="0" y="661362"/>
                    </a:cubicBezTo>
                    <a:cubicBezTo>
                      <a:pt x="0" y="296102"/>
                      <a:pt x="296102" y="0"/>
                      <a:pt x="661362" y="0"/>
                    </a:cubicBezTo>
                    <a:cubicBezTo>
                      <a:pt x="1026622" y="0"/>
                      <a:pt x="1322724" y="296102"/>
                      <a:pt x="1322724" y="661362"/>
                    </a:cubicBezTo>
                    <a:close/>
                  </a:path>
                </a:pathLst>
              </a:custGeom>
              <a:solidFill>
                <a:srgbClr val="BEBF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341A8F0D-52DE-8043-28C5-F8A64B5C7772}"/>
                  </a:ext>
                </a:extLst>
              </p:cNvPr>
              <p:cNvSpPr/>
              <p:nvPr/>
            </p:nvSpPr>
            <p:spPr>
              <a:xfrm>
                <a:off x="5052297" y="4545482"/>
                <a:ext cx="1321879" cy="1321879"/>
              </a:xfrm>
              <a:custGeom>
                <a:avLst/>
                <a:gdLst>
                  <a:gd name="connsiteX0" fmla="*/ 1321880 w 1321879"/>
                  <a:gd name="connsiteY0" fmla="*/ 660940 h 1321879"/>
                  <a:gd name="connsiteX1" fmla="*/ 660940 w 1321879"/>
                  <a:gd name="connsiteY1" fmla="*/ 1321880 h 1321879"/>
                  <a:gd name="connsiteX2" fmla="*/ 0 w 1321879"/>
                  <a:gd name="connsiteY2" fmla="*/ 660940 h 1321879"/>
                  <a:gd name="connsiteX3" fmla="*/ 660940 w 1321879"/>
                  <a:gd name="connsiteY3" fmla="*/ 0 h 1321879"/>
                  <a:gd name="connsiteX4" fmla="*/ 1321880 w 1321879"/>
                  <a:gd name="connsiteY4" fmla="*/ 660940 h 13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1879" h="1321879">
                    <a:moveTo>
                      <a:pt x="1321880" y="660940"/>
                    </a:moveTo>
                    <a:cubicBezTo>
                      <a:pt x="1321880" y="1025967"/>
                      <a:pt x="1025967" y="1321880"/>
                      <a:pt x="660940" y="1321880"/>
                    </a:cubicBezTo>
                    <a:cubicBezTo>
                      <a:pt x="295913" y="1321880"/>
                      <a:pt x="0" y="1025967"/>
                      <a:pt x="0" y="660940"/>
                    </a:cubicBezTo>
                    <a:cubicBezTo>
                      <a:pt x="0" y="295913"/>
                      <a:pt x="295913" y="0"/>
                      <a:pt x="660940" y="0"/>
                    </a:cubicBezTo>
                    <a:cubicBezTo>
                      <a:pt x="1025967" y="0"/>
                      <a:pt x="1321880" y="295913"/>
                      <a:pt x="1321880" y="660940"/>
                    </a:cubicBezTo>
                    <a:close/>
                  </a:path>
                </a:pathLst>
              </a:custGeom>
              <a:solidFill>
                <a:srgbClr val="BDBE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5002D6C8-912D-1BBF-95E7-A94D23750EC5}"/>
                  </a:ext>
                </a:extLst>
              </p:cNvPr>
              <p:cNvSpPr/>
              <p:nvPr/>
            </p:nvSpPr>
            <p:spPr>
              <a:xfrm>
                <a:off x="5052726" y="4545911"/>
                <a:ext cx="1321022" cy="1321022"/>
              </a:xfrm>
              <a:custGeom>
                <a:avLst/>
                <a:gdLst>
                  <a:gd name="connsiteX0" fmla="*/ 1321023 w 1321022"/>
                  <a:gd name="connsiteY0" fmla="*/ 660511 h 1321022"/>
                  <a:gd name="connsiteX1" fmla="*/ 660511 w 1321022"/>
                  <a:gd name="connsiteY1" fmla="*/ 1321022 h 1321022"/>
                  <a:gd name="connsiteX2" fmla="*/ 0 w 1321022"/>
                  <a:gd name="connsiteY2" fmla="*/ 660511 h 1321022"/>
                  <a:gd name="connsiteX3" fmla="*/ 660511 w 1321022"/>
                  <a:gd name="connsiteY3" fmla="*/ 0 h 1321022"/>
                  <a:gd name="connsiteX4" fmla="*/ 1321023 w 1321022"/>
                  <a:gd name="connsiteY4" fmla="*/ 660511 h 132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1022" h="1321022">
                    <a:moveTo>
                      <a:pt x="1321023" y="660511"/>
                    </a:moveTo>
                    <a:cubicBezTo>
                      <a:pt x="1321023" y="1025302"/>
                      <a:pt x="1025302" y="1321022"/>
                      <a:pt x="660511" y="1321022"/>
                    </a:cubicBezTo>
                    <a:cubicBezTo>
                      <a:pt x="295721" y="1321022"/>
                      <a:pt x="0" y="1025302"/>
                      <a:pt x="0" y="660511"/>
                    </a:cubicBezTo>
                    <a:cubicBezTo>
                      <a:pt x="0" y="295721"/>
                      <a:pt x="295721" y="0"/>
                      <a:pt x="660511" y="0"/>
                    </a:cubicBezTo>
                    <a:cubicBezTo>
                      <a:pt x="1025302" y="0"/>
                      <a:pt x="1321023" y="295721"/>
                      <a:pt x="1321023" y="660511"/>
                    </a:cubicBezTo>
                    <a:close/>
                  </a:path>
                </a:pathLst>
              </a:custGeom>
              <a:solidFill>
                <a:srgbClr val="BCBDC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5FB22F47-E63A-BF68-9809-5C0864C5EC2B}"/>
                  </a:ext>
                </a:extLst>
              </p:cNvPr>
              <p:cNvSpPr/>
              <p:nvPr/>
            </p:nvSpPr>
            <p:spPr>
              <a:xfrm rot="-2186892">
                <a:off x="5053263" y="4546038"/>
                <a:ext cx="1320174" cy="1320345"/>
              </a:xfrm>
              <a:custGeom>
                <a:avLst/>
                <a:gdLst>
                  <a:gd name="connsiteX0" fmla="*/ 1320174 w 1320174"/>
                  <a:gd name="connsiteY0" fmla="*/ 660173 h 1320345"/>
                  <a:gd name="connsiteX1" fmla="*/ 660087 w 1320174"/>
                  <a:gd name="connsiteY1" fmla="*/ 1320346 h 1320345"/>
                  <a:gd name="connsiteX2" fmla="*/ 0 w 1320174"/>
                  <a:gd name="connsiteY2" fmla="*/ 660173 h 1320345"/>
                  <a:gd name="connsiteX3" fmla="*/ 660087 w 1320174"/>
                  <a:gd name="connsiteY3" fmla="*/ 0 h 1320345"/>
                  <a:gd name="connsiteX4" fmla="*/ 1320174 w 1320174"/>
                  <a:gd name="connsiteY4" fmla="*/ 660173 h 132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0174" h="1320345">
                    <a:moveTo>
                      <a:pt x="1320174" y="660173"/>
                    </a:moveTo>
                    <a:cubicBezTo>
                      <a:pt x="1320174" y="1024776"/>
                      <a:pt x="1024643" y="1320346"/>
                      <a:pt x="660087" y="1320346"/>
                    </a:cubicBezTo>
                    <a:cubicBezTo>
                      <a:pt x="295531" y="1320346"/>
                      <a:pt x="0" y="1024776"/>
                      <a:pt x="0" y="660173"/>
                    </a:cubicBezTo>
                    <a:cubicBezTo>
                      <a:pt x="0" y="295570"/>
                      <a:pt x="295531" y="0"/>
                      <a:pt x="660087" y="0"/>
                    </a:cubicBezTo>
                    <a:cubicBezTo>
                      <a:pt x="1024643" y="0"/>
                      <a:pt x="1320174" y="295570"/>
                      <a:pt x="1320174" y="660173"/>
                    </a:cubicBezTo>
                    <a:close/>
                  </a:path>
                </a:pathLst>
              </a:custGeom>
              <a:solidFill>
                <a:srgbClr val="BBBCB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7821531B-1FFC-253C-9670-6C784BD06B0C}"/>
                  </a:ext>
                </a:extLst>
              </p:cNvPr>
              <p:cNvSpPr/>
              <p:nvPr/>
            </p:nvSpPr>
            <p:spPr>
              <a:xfrm rot="-2700000">
                <a:off x="5053457" y="4546694"/>
                <a:ext cx="1319466" cy="1319466"/>
              </a:xfrm>
              <a:custGeom>
                <a:avLst/>
                <a:gdLst>
                  <a:gd name="connsiteX0" fmla="*/ 1319467 w 1319466"/>
                  <a:gd name="connsiteY0" fmla="*/ 659734 h 1319466"/>
                  <a:gd name="connsiteX1" fmla="*/ 659733 w 1319466"/>
                  <a:gd name="connsiteY1" fmla="*/ 1319467 h 1319466"/>
                  <a:gd name="connsiteX2" fmla="*/ 0 w 1319466"/>
                  <a:gd name="connsiteY2" fmla="*/ 659734 h 1319466"/>
                  <a:gd name="connsiteX3" fmla="*/ 659733 w 1319466"/>
                  <a:gd name="connsiteY3" fmla="*/ 0 h 1319466"/>
                  <a:gd name="connsiteX4" fmla="*/ 1319467 w 1319466"/>
                  <a:gd name="connsiteY4" fmla="*/ 659734 h 1319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9466" h="1319466">
                    <a:moveTo>
                      <a:pt x="1319467" y="659734"/>
                    </a:moveTo>
                    <a:cubicBezTo>
                      <a:pt x="1319467" y="1024094"/>
                      <a:pt x="1024094" y="1319467"/>
                      <a:pt x="659733" y="1319467"/>
                    </a:cubicBezTo>
                    <a:cubicBezTo>
                      <a:pt x="295372" y="1319467"/>
                      <a:pt x="0" y="1024094"/>
                      <a:pt x="0" y="659734"/>
                    </a:cubicBezTo>
                    <a:cubicBezTo>
                      <a:pt x="0" y="295373"/>
                      <a:pt x="295373" y="0"/>
                      <a:pt x="659733" y="0"/>
                    </a:cubicBezTo>
                    <a:cubicBezTo>
                      <a:pt x="1024094" y="0"/>
                      <a:pt x="1319467" y="295373"/>
                      <a:pt x="1319467" y="659734"/>
                    </a:cubicBezTo>
                    <a:close/>
                  </a:path>
                </a:pathLst>
              </a:custGeom>
              <a:solidFill>
                <a:srgbClr val="BABBB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4A588E2A-1FA2-20E7-10DE-2AD282BC3AFB}"/>
                  </a:ext>
                </a:extLst>
              </p:cNvPr>
              <p:cNvSpPr/>
              <p:nvPr/>
            </p:nvSpPr>
            <p:spPr>
              <a:xfrm rot="-57067">
                <a:off x="5053989" y="4547360"/>
                <a:ext cx="1318671" cy="1318671"/>
              </a:xfrm>
              <a:custGeom>
                <a:avLst/>
                <a:gdLst>
                  <a:gd name="connsiteX0" fmla="*/ 1318672 w 1318671"/>
                  <a:gd name="connsiteY0" fmla="*/ 659336 h 1318671"/>
                  <a:gd name="connsiteX1" fmla="*/ 659336 w 1318671"/>
                  <a:gd name="connsiteY1" fmla="*/ 1318672 h 1318671"/>
                  <a:gd name="connsiteX2" fmla="*/ 0 w 1318671"/>
                  <a:gd name="connsiteY2" fmla="*/ 659336 h 1318671"/>
                  <a:gd name="connsiteX3" fmla="*/ 659336 w 1318671"/>
                  <a:gd name="connsiteY3" fmla="*/ 0 h 1318671"/>
                  <a:gd name="connsiteX4" fmla="*/ 1318672 w 1318671"/>
                  <a:gd name="connsiteY4" fmla="*/ 659336 h 131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671" h="1318671">
                    <a:moveTo>
                      <a:pt x="1318672" y="659336"/>
                    </a:moveTo>
                    <a:cubicBezTo>
                      <a:pt x="1318672" y="1023477"/>
                      <a:pt x="1023477" y="1318672"/>
                      <a:pt x="659336" y="1318672"/>
                    </a:cubicBezTo>
                    <a:cubicBezTo>
                      <a:pt x="295195" y="1318672"/>
                      <a:pt x="0" y="1023477"/>
                      <a:pt x="0" y="659336"/>
                    </a:cubicBezTo>
                    <a:cubicBezTo>
                      <a:pt x="0" y="295195"/>
                      <a:pt x="295195" y="0"/>
                      <a:pt x="659336" y="0"/>
                    </a:cubicBezTo>
                    <a:cubicBezTo>
                      <a:pt x="1023477" y="0"/>
                      <a:pt x="1318672" y="295195"/>
                      <a:pt x="1318672" y="659336"/>
                    </a:cubicBezTo>
                    <a:close/>
                  </a:path>
                </a:pathLst>
              </a:custGeom>
              <a:solidFill>
                <a:srgbClr val="B9BAB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37D47226-7C6F-6F56-7FBE-21C9C61F2C72}"/>
                  </a:ext>
                </a:extLst>
              </p:cNvPr>
              <p:cNvSpPr/>
              <p:nvPr/>
            </p:nvSpPr>
            <p:spPr>
              <a:xfrm>
                <a:off x="5054355" y="4547539"/>
                <a:ext cx="1317764" cy="1317764"/>
              </a:xfrm>
              <a:custGeom>
                <a:avLst/>
                <a:gdLst>
                  <a:gd name="connsiteX0" fmla="*/ 1317765 w 1317764"/>
                  <a:gd name="connsiteY0" fmla="*/ 658883 h 1317764"/>
                  <a:gd name="connsiteX1" fmla="*/ 658883 w 1317764"/>
                  <a:gd name="connsiteY1" fmla="*/ 1317765 h 1317764"/>
                  <a:gd name="connsiteX2" fmla="*/ 0 w 1317764"/>
                  <a:gd name="connsiteY2" fmla="*/ 658883 h 1317764"/>
                  <a:gd name="connsiteX3" fmla="*/ 658883 w 1317764"/>
                  <a:gd name="connsiteY3" fmla="*/ 0 h 1317764"/>
                  <a:gd name="connsiteX4" fmla="*/ 1317765 w 1317764"/>
                  <a:gd name="connsiteY4" fmla="*/ 658883 h 131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7764" h="1317764">
                    <a:moveTo>
                      <a:pt x="1317765" y="658883"/>
                    </a:moveTo>
                    <a:cubicBezTo>
                      <a:pt x="1317765" y="1022773"/>
                      <a:pt x="1022773" y="1317765"/>
                      <a:pt x="658883" y="1317765"/>
                    </a:cubicBezTo>
                    <a:cubicBezTo>
                      <a:pt x="294992" y="1317765"/>
                      <a:pt x="0" y="1022773"/>
                      <a:pt x="0" y="658883"/>
                    </a:cubicBezTo>
                    <a:cubicBezTo>
                      <a:pt x="0" y="294992"/>
                      <a:pt x="294992" y="0"/>
                      <a:pt x="658883" y="0"/>
                    </a:cubicBezTo>
                    <a:cubicBezTo>
                      <a:pt x="1022773" y="0"/>
                      <a:pt x="1317765" y="294992"/>
                      <a:pt x="1317765" y="658883"/>
                    </a:cubicBezTo>
                    <a:close/>
                  </a:path>
                </a:pathLst>
              </a:custGeom>
              <a:solidFill>
                <a:srgbClr val="B8B9B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4E012723-0232-0219-7B41-DC4670D918E1}"/>
                  </a:ext>
                </a:extLst>
              </p:cNvPr>
              <p:cNvSpPr/>
              <p:nvPr/>
            </p:nvSpPr>
            <p:spPr>
              <a:xfrm>
                <a:off x="5054783" y="4547882"/>
                <a:ext cx="1316992" cy="1317078"/>
              </a:xfrm>
              <a:custGeom>
                <a:avLst/>
                <a:gdLst>
                  <a:gd name="connsiteX0" fmla="*/ 1316993 w 1316992"/>
                  <a:gd name="connsiteY0" fmla="*/ 658540 h 1317078"/>
                  <a:gd name="connsiteX1" fmla="*/ 658453 w 1316992"/>
                  <a:gd name="connsiteY1" fmla="*/ 1317079 h 1317078"/>
                  <a:gd name="connsiteX2" fmla="*/ 0 w 1316992"/>
                  <a:gd name="connsiteY2" fmla="*/ 658540 h 1317078"/>
                  <a:gd name="connsiteX3" fmla="*/ 658453 w 1316992"/>
                  <a:gd name="connsiteY3" fmla="*/ 0 h 1317078"/>
                  <a:gd name="connsiteX4" fmla="*/ 1316993 w 1316992"/>
                  <a:gd name="connsiteY4" fmla="*/ 658540 h 131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6992" h="1317078">
                    <a:moveTo>
                      <a:pt x="1316993" y="658540"/>
                    </a:moveTo>
                    <a:cubicBezTo>
                      <a:pt x="1316993" y="1022185"/>
                      <a:pt x="1022185" y="1317079"/>
                      <a:pt x="658453" y="1317079"/>
                    </a:cubicBezTo>
                    <a:cubicBezTo>
                      <a:pt x="294808" y="1317079"/>
                      <a:pt x="0" y="1022271"/>
                      <a:pt x="0" y="658540"/>
                    </a:cubicBezTo>
                    <a:cubicBezTo>
                      <a:pt x="0" y="294894"/>
                      <a:pt x="294808" y="0"/>
                      <a:pt x="658453" y="0"/>
                    </a:cubicBezTo>
                    <a:cubicBezTo>
                      <a:pt x="1022185" y="0"/>
                      <a:pt x="1316993" y="294808"/>
                      <a:pt x="1316993" y="658540"/>
                    </a:cubicBezTo>
                    <a:close/>
                  </a:path>
                </a:pathLst>
              </a:custGeom>
              <a:solidFill>
                <a:srgbClr val="B7B8B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0AABF584-4AA3-785E-5D8A-36CFDBC07FEC}"/>
                  </a:ext>
                </a:extLst>
              </p:cNvPr>
              <p:cNvSpPr/>
              <p:nvPr/>
            </p:nvSpPr>
            <p:spPr>
              <a:xfrm>
                <a:off x="5055126" y="4548311"/>
                <a:ext cx="1316221" cy="1316221"/>
              </a:xfrm>
              <a:custGeom>
                <a:avLst/>
                <a:gdLst>
                  <a:gd name="connsiteX0" fmla="*/ 1316222 w 1316221"/>
                  <a:gd name="connsiteY0" fmla="*/ 658111 h 1316221"/>
                  <a:gd name="connsiteX1" fmla="*/ 658111 w 1316221"/>
                  <a:gd name="connsiteY1" fmla="*/ 1316222 h 1316221"/>
                  <a:gd name="connsiteX2" fmla="*/ 0 w 1316221"/>
                  <a:gd name="connsiteY2" fmla="*/ 658111 h 1316221"/>
                  <a:gd name="connsiteX3" fmla="*/ 658111 w 1316221"/>
                  <a:gd name="connsiteY3" fmla="*/ 0 h 1316221"/>
                  <a:gd name="connsiteX4" fmla="*/ 1316222 w 1316221"/>
                  <a:gd name="connsiteY4" fmla="*/ 658111 h 131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6221" h="1316221">
                    <a:moveTo>
                      <a:pt x="1316222" y="658111"/>
                    </a:moveTo>
                    <a:cubicBezTo>
                      <a:pt x="1316222" y="1021576"/>
                      <a:pt x="1021575" y="1316222"/>
                      <a:pt x="658111" y="1316222"/>
                    </a:cubicBezTo>
                    <a:cubicBezTo>
                      <a:pt x="294646" y="1316222"/>
                      <a:pt x="0" y="1021576"/>
                      <a:pt x="0" y="658111"/>
                    </a:cubicBezTo>
                    <a:cubicBezTo>
                      <a:pt x="0" y="294646"/>
                      <a:pt x="294646" y="0"/>
                      <a:pt x="658111" y="0"/>
                    </a:cubicBezTo>
                    <a:cubicBezTo>
                      <a:pt x="1021575" y="0"/>
                      <a:pt x="1316222" y="294646"/>
                      <a:pt x="1316222" y="658111"/>
                    </a:cubicBezTo>
                    <a:close/>
                  </a:path>
                </a:pathLst>
              </a:custGeom>
              <a:solidFill>
                <a:srgbClr val="B6B7B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22E44E06-DAEE-1548-EF0D-D398E86DEDF6}"/>
                  </a:ext>
                </a:extLst>
              </p:cNvPr>
              <p:cNvSpPr/>
              <p:nvPr/>
            </p:nvSpPr>
            <p:spPr>
              <a:xfrm>
                <a:off x="5055555" y="4548739"/>
                <a:ext cx="1315364" cy="1315364"/>
              </a:xfrm>
              <a:custGeom>
                <a:avLst/>
                <a:gdLst>
                  <a:gd name="connsiteX0" fmla="*/ 1315365 w 1315364"/>
                  <a:gd name="connsiteY0" fmla="*/ 657682 h 1315364"/>
                  <a:gd name="connsiteX1" fmla="*/ 657683 w 1315364"/>
                  <a:gd name="connsiteY1" fmla="*/ 1315364 h 1315364"/>
                  <a:gd name="connsiteX2" fmla="*/ 0 w 1315364"/>
                  <a:gd name="connsiteY2" fmla="*/ 657682 h 1315364"/>
                  <a:gd name="connsiteX3" fmla="*/ 657683 w 1315364"/>
                  <a:gd name="connsiteY3" fmla="*/ 0 h 1315364"/>
                  <a:gd name="connsiteX4" fmla="*/ 1315365 w 1315364"/>
                  <a:gd name="connsiteY4" fmla="*/ 657682 h 131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5364" h="1315364">
                    <a:moveTo>
                      <a:pt x="1315365" y="657682"/>
                    </a:moveTo>
                    <a:cubicBezTo>
                      <a:pt x="1315365" y="1020910"/>
                      <a:pt x="1020910" y="1315364"/>
                      <a:pt x="657683" y="1315364"/>
                    </a:cubicBezTo>
                    <a:cubicBezTo>
                      <a:pt x="294455" y="1315364"/>
                      <a:pt x="0" y="1020910"/>
                      <a:pt x="0" y="657682"/>
                    </a:cubicBezTo>
                    <a:cubicBezTo>
                      <a:pt x="0" y="294455"/>
                      <a:pt x="294455" y="0"/>
                      <a:pt x="657683" y="0"/>
                    </a:cubicBezTo>
                    <a:cubicBezTo>
                      <a:pt x="1020910" y="0"/>
                      <a:pt x="1315365" y="294455"/>
                      <a:pt x="1315365" y="657682"/>
                    </a:cubicBezTo>
                    <a:close/>
                  </a:path>
                </a:pathLst>
              </a:custGeom>
              <a:solidFill>
                <a:srgbClr val="B5B7B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DEB66569-9117-0467-B33C-F874467C5EC4}"/>
                  </a:ext>
                </a:extLst>
              </p:cNvPr>
              <p:cNvSpPr/>
              <p:nvPr/>
            </p:nvSpPr>
            <p:spPr>
              <a:xfrm rot="-4675827">
                <a:off x="5055885" y="4548852"/>
                <a:ext cx="1314514" cy="1314514"/>
              </a:xfrm>
              <a:custGeom>
                <a:avLst/>
                <a:gdLst>
                  <a:gd name="connsiteX0" fmla="*/ 1314515 w 1314514"/>
                  <a:gd name="connsiteY0" fmla="*/ 657257 h 1314514"/>
                  <a:gd name="connsiteX1" fmla="*/ 657258 w 1314514"/>
                  <a:gd name="connsiteY1" fmla="*/ 1314515 h 1314514"/>
                  <a:gd name="connsiteX2" fmla="*/ 0 w 1314514"/>
                  <a:gd name="connsiteY2" fmla="*/ 657257 h 1314514"/>
                  <a:gd name="connsiteX3" fmla="*/ 657258 w 1314514"/>
                  <a:gd name="connsiteY3" fmla="*/ 0 h 1314514"/>
                  <a:gd name="connsiteX4" fmla="*/ 1314515 w 1314514"/>
                  <a:gd name="connsiteY4" fmla="*/ 657257 h 1314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514" h="1314514">
                    <a:moveTo>
                      <a:pt x="1314515" y="657257"/>
                    </a:moveTo>
                    <a:cubicBezTo>
                      <a:pt x="1314515" y="1020251"/>
                      <a:pt x="1020250" y="1314515"/>
                      <a:pt x="657258" y="1314515"/>
                    </a:cubicBezTo>
                    <a:cubicBezTo>
                      <a:pt x="294265" y="1314515"/>
                      <a:pt x="0" y="1020250"/>
                      <a:pt x="0" y="657257"/>
                    </a:cubicBezTo>
                    <a:cubicBezTo>
                      <a:pt x="0" y="294264"/>
                      <a:pt x="294264" y="0"/>
                      <a:pt x="657258" y="0"/>
                    </a:cubicBezTo>
                    <a:cubicBezTo>
                      <a:pt x="1020251" y="0"/>
                      <a:pt x="1314515" y="294265"/>
                      <a:pt x="1314515" y="657257"/>
                    </a:cubicBezTo>
                    <a:close/>
                  </a:path>
                </a:pathLst>
              </a:custGeom>
              <a:solidFill>
                <a:srgbClr val="B4B6B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2D5B8DD0-3D61-ABA9-303D-4E26C2DC9A2E}"/>
                  </a:ext>
                </a:extLst>
              </p:cNvPr>
              <p:cNvSpPr/>
              <p:nvPr/>
            </p:nvSpPr>
            <p:spPr>
              <a:xfrm>
                <a:off x="5056412" y="4549511"/>
                <a:ext cx="1313735" cy="1313735"/>
              </a:xfrm>
              <a:custGeom>
                <a:avLst/>
                <a:gdLst>
                  <a:gd name="connsiteX0" fmla="*/ 1313735 w 1313735"/>
                  <a:gd name="connsiteY0" fmla="*/ 656911 h 1313735"/>
                  <a:gd name="connsiteX1" fmla="*/ 656825 w 1313735"/>
                  <a:gd name="connsiteY1" fmla="*/ 1313736 h 1313735"/>
                  <a:gd name="connsiteX2" fmla="*/ 0 w 1313735"/>
                  <a:gd name="connsiteY2" fmla="*/ 656911 h 1313735"/>
                  <a:gd name="connsiteX3" fmla="*/ 656825 w 1313735"/>
                  <a:gd name="connsiteY3" fmla="*/ 0 h 1313735"/>
                  <a:gd name="connsiteX4" fmla="*/ 1313735 w 1313735"/>
                  <a:gd name="connsiteY4" fmla="*/ 656911 h 131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3735" h="1313735">
                    <a:moveTo>
                      <a:pt x="1313735" y="656911"/>
                    </a:moveTo>
                    <a:cubicBezTo>
                      <a:pt x="1313735" y="1019698"/>
                      <a:pt x="1019613" y="1313736"/>
                      <a:pt x="656825" y="1313736"/>
                    </a:cubicBezTo>
                    <a:cubicBezTo>
                      <a:pt x="294037" y="1313736"/>
                      <a:pt x="0" y="1019613"/>
                      <a:pt x="0" y="656911"/>
                    </a:cubicBezTo>
                    <a:cubicBezTo>
                      <a:pt x="0" y="294122"/>
                      <a:pt x="294122" y="0"/>
                      <a:pt x="656825" y="0"/>
                    </a:cubicBezTo>
                    <a:cubicBezTo>
                      <a:pt x="1019613" y="0"/>
                      <a:pt x="1313735" y="294122"/>
                      <a:pt x="1313735" y="656911"/>
                    </a:cubicBezTo>
                    <a:close/>
                  </a:path>
                </a:pathLst>
              </a:custGeom>
              <a:solidFill>
                <a:srgbClr val="B3B5B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6B7F4604-787D-FF1D-4740-B1AB19182511}"/>
                  </a:ext>
                </a:extLst>
              </p:cNvPr>
              <p:cNvSpPr/>
              <p:nvPr/>
            </p:nvSpPr>
            <p:spPr>
              <a:xfrm>
                <a:off x="5056755" y="4549940"/>
                <a:ext cx="1312964" cy="1312964"/>
              </a:xfrm>
              <a:custGeom>
                <a:avLst/>
                <a:gdLst>
                  <a:gd name="connsiteX0" fmla="*/ 1312964 w 1312964"/>
                  <a:gd name="connsiteY0" fmla="*/ 656482 h 1312964"/>
                  <a:gd name="connsiteX1" fmla="*/ 656482 w 1312964"/>
                  <a:gd name="connsiteY1" fmla="*/ 1312965 h 1312964"/>
                  <a:gd name="connsiteX2" fmla="*/ 0 w 1312964"/>
                  <a:gd name="connsiteY2" fmla="*/ 656482 h 1312964"/>
                  <a:gd name="connsiteX3" fmla="*/ 656482 w 1312964"/>
                  <a:gd name="connsiteY3" fmla="*/ 0 h 1312964"/>
                  <a:gd name="connsiteX4" fmla="*/ 1312964 w 1312964"/>
                  <a:gd name="connsiteY4" fmla="*/ 656482 h 131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2964" h="1312964">
                    <a:moveTo>
                      <a:pt x="1312964" y="656482"/>
                    </a:moveTo>
                    <a:cubicBezTo>
                      <a:pt x="1312964" y="1019047"/>
                      <a:pt x="1019047" y="1312965"/>
                      <a:pt x="656482" y="1312965"/>
                    </a:cubicBezTo>
                    <a:cubicBezTo>
                      <a:pt x="293917" y="1312965"/>
                      <a:pt x="0" y="1019048"/>
                      <a:pt x="0" y="656482"/>
                    </a:cubicBezTo>
                    <a:cubicBezTo>
                      <a:pt x="0" y="293917"/>
                      <a:pt x="293917" y="0"/>
                      <a:pt x="656482" y="0"/>
                    </a:cubicBezTo>
                    <a:cubicBezTo>
                      <a:pt x="1019047" y="0"/>
                      <a:pt x="1312964" y="293917"/>
                      <a:pt x="1312964" y="656482"/>
                    </a:cubicBezTo>
                    <a:close/>
                  </a:path>
                </a:pathLst>
              </a:custGeom>
              <a:solidFill>
                <a:srgbClr val="B2B4B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8D563A56-C68F-FC51-5458-8800B9390ACC}"/>
                  </a:ext>
                </a:extLst>
              </p:cNvPr>
              <p:cNvSpPr/>
              <p:nvPr/>
            </p:nvSpPr>
            <p:spPr>
              <a:xfrm>
                <a:off x="5057184" y="4550368"/>
                <a:ext cx="1312106" cy="1312106"/>
              </a:xfrm>
              <a:custGeom>
                <a:avLst/>
                <a:gdLst>
                  <a:gd name="connsiteX0" fmla="*/ 1312107 w 1312106"/>
                  <a:gd name="connsiteY0" fmla="*/ 656054 h 1312106"/>
                  <a:gd name="connsiteX1" fmla="*/ 656053 w 1312106"/>
                  <a:gd name="connsiteY1" fmla="*/ 1312107 h 1312106"/>
                  <a:gd name="connsiteX2" fmla="*/ 0 w 1312106"/>
                  <a:gd name="connsiteY2" fmla="*/ 656054 h 1312106"/>
                  <a:gd name="connsiteX3" fmla="*/ 656053 w 1312106"/>
                  <a:gd name="connsiteY3" fmla="*/ 0 h 1312106"/>
                  <a:gd name="connsiteX4" fmla="*/ 1312107 w 1312106"/>
                  <a:gd name="connsiteY4" fmla="*/ 656054 h 131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2106" h="1312106">
                    <a:moveTo>
                      <a:pt x="1312107" y="656054"/>
                    </a:moveTo>
                    <a:cubicBezTo>
                      <a:pt x="1312107" y="1018413"/>
                      <a:pt x="1018327" y="1312107"/>
                      <a:pt x="656053" y="1312107"/>
                    </a:cubicBezTo>
                    <a:cubicBezTo>
                      <a:pt x="293694" y="1312107"/>
                      <a:pt x="0" y="1018413"/>
                      <a:pt x="0" y="656054"/>
                    </a:cubicBezTo>
                    <a:cubicBezTo>
                      <a:pt x="0" y="293694"/>
                      <a:pt x="293694" y="0"/>
                      <a:pt x="656053" y="0"/>
                    </a:cubicBezTo>
                    <a:cubicBezTo>
                      <a:pt x="1018413" y="0"/>
                      <a:pt x="1312107" y="293694"/>
                      <a:pt x="1312107" y="656054"/>
                    </a:cubicBezTo>
                    <a:close/>
                  </a:path>
                </a:pathLst>
              </a:custGeom>
              <a:solidFill>
                <a:srgbClr val="B1B3B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FCE826EB-3157-72E7-BA42-CE9B7BBA667D}"/>
                  </a:ext>
                </a:extLst>
              </p:cNvPr>
              <p:cNvSpPr/>
              <p:nvPr/>
            </p:nvSpPr>
            <p:spPr>
              <a:xfrm rot="-2700000">
                <a:off x="5057572" y="4550809"/>
                <a:ext cx="1311237" cy="1311237"/>
              </a:xfrm>
              <a:custGeom>
                <a:avLst/>
                <a:gdLst>
                  <a:gd name="connsiteX0" fmla="*/ 1311237 w 1311237"/>
                  <a:gd name="connsiteY0" fmla="*/ 655619 h 1311237"/>
                  <a:gd name="connsiteX1" fmla="*/ 655619 w 1311237"/>
                  <a:gd name="connsiteY1" fmla="*/ 1311237 h 1311237"/>
                  <a:gd name="connsiteX2" fmla="*/ 0 w 1311237"/>
                  <a:gd name="connsiteY2" fmla="*/ 655619 h 1311237"/>
                  <a:gd name="connsiteX3" fmla="*/ 655619 w 1311237"/>
                  <a:gd name="connsiteY3" fmla="*/ 0 h 1311237"/>
                  <a:gd name="connsiteX4" fmla="*/ 1311237 w 1311237"/>
                  <a:gd name="connsiteY4" fmla="*/ 655619 h 1311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1237" h="1311237">
                    <a:moveTo>
                      <a:pt x="1311237" y="655619"/>
                    </a:moveTo>
                    <a:cubicBezTo>
                      <a:pt x="1311237" y="1017707"/>
                      <a:pt x="1017707" y="1311237"/>
                      <a:pt x="655619" y="1311237"/>
                    </a:cubicBezTo>
                    <a:cubicBezTo>
                      <a:pt x="293531" y="1311237"/>
                      <a:pt x="0" y="1017707"/>
                      <a:pt x="0" y="655619"/>
                    </a:cubicBezTo>
                    <a:cubicBezTo>
                      <a:pt x="0" y="293531"/>
                      <a:pt x="293531" y="0"/>
                      <a:pt x="655619" y="0"/>
                    </a:cubicBezTo>
                    <a:cubicBezTo>
                      <a:pt x="1017707" y="0"/>
                      <a:pt x="1311237" y="293531"/>
                      <a:pt x="1311237" y="655619"/>
                    </a:cubicBezTo>
                    <a:close/>
                  </a:path>
                </a:pathLst>
              </a:custGeom>
              <a:solidFill>
                <a:srgbClr val="B0B2B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18780CCB-FEF2-F60C-1283-E7D474D6B9EC}"/>
                  </a:ext>
                </a:extLst>
              </p:cNvPr>
              <p:cNvSpPr/>
              <p:nvPr/>
            </p:nvSpPr>
            <p:spPr>
              <a:xfrm rot="-56380">
                <a:off x="5058027" y="4551430"/>
                <a:ext cx="1310437" cy="1310608"/>
              </a:xfrm>
              <a:custGeom>
                <a:avLst/>
                <a:gdLst>
                  <a:gd name="connsiteX0" fmla="*/ 1310438 w 1310437"/>
                  <a:gd name="connsiteY0" fmla="*/ 655305 h 1310608"/>
                  <a:gd name="connsiteX1" fmla="*/ 655219 w 1310437"/>
                  <a:gd name="connsiteY1" fmla="*/ 1310609 h 1310608"/>
                  <a:gd name="connsiteX2" fmla="*/ 0 w 1310437"/>
                  <a:gd name="connsiteY2" fmla="*/ 655305 h 1310608"/>
                  <a:gd name="connsiteX3" fmla="*/ 655219 w 1310437"/>
                  <a:gd name="connsiteY3" fmla="*/ 0 h 1310608"/>
                  <a:gd name="connsiteX4" fmla="*/ 1310438 w 1310437"/>
                  <a:gd name="connsiteY4" fmla="*/ 655305 h 131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0437" h="1310608">
                    <a:moveTo>
                      <a:pt x="1310438" y="655305"/>
                    </a:moveTo>
                    <a:cubicBezTo>
                      <a:pt x="1310438" y="1017220"/>
                      <a:pt x="1017086" y="1310609"/>
                      <a:pt x="655219" y="1310609"/>
                    </a:cubicBezTo>
                    <a:cubicBezTo>
                      <a:pt x="293352" y="1310609"/>
                      <a:pt x="0" y="1017220"/>
                      <a:pt x="0" y="655305"/>
                    </a:cubicBezTo>
                    <a:cubicBezTo>
                      <a:pt x="0" y="293390"/>
                      <a:pt x="293352" y="0"/>
                      <a:pt x="655219" y="0"/>
                    </a:cubicBezTo>
                    <a:cubicBezTo>
                      <a:pt x="1017086" y="0"/>
                      <a:pt x="1310438" y="293390"/>
                      <a:pt x="1310438" y="655305"/>
                    </a:cubicBezTo>
                    <a:close/>
                  </a:path>
                </a:pathLst>
              </a:custGeom>
              <a:solidFill>
                <a:srgbClr val="AFB1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4EE0A743-CE03-8557-76FD-EEDF7678B527}"/>
                  </a:ext>
                </a:extLst>
              </p:cNvPr>
              <p:cNvSpPr/>
              <p:nvPr/>
            </p:nvSpPr>
            <p:spPr>
              <a:xfrm rot="-2700000">
                <a:off x="5058344" y="4551580"/>
                <a:ext cx="1309693" cy="1309693"/>
              </a:xfrm>
              <a:custGeom>
                <a:avLst/>
                <a:gdLst>
                  <a:gd name="connsiteX0" fmla="*/ 1309694 w 1309693"/>
                  <a:gd name="connsiteY0" fmla="*/ 654847 h 1309693"/>
                  <a:gd name="connsiteX1" fmla="*/ 654847 w 1309693"/>
                  <a:gd name="connsiteY1" fmla="*/ 1309694 h 1309693"/>
                  <a:gd name="connsiteX2" fmla="*/ 0 w 1309693"/>
                  <a:gd name="connsiteY2" fmla="*/ 654847 h 1309693"/>
                  <a:gd name="connsiteX3" fmla="*/ 654847 w 1309693"/>
                  <a:gd name="connsiteY3" fmla="*/ 0 h 1309693"/>
                  <a:gd name="connsiteX4" fmla="*/ 1309694 w 1309693"/>
                  <a:gd name="connsiteY4" fmla="*/ 654847 h 130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9693" h="1309693">
                    <a:moveTo>
                      <a:pt x="1309694" y="654847"/>
                    </a:moveTo>
                    <a:cubicBezTo>
                      <a:pt x="1309694" y="1016509"/>
                      <a:pt x="1016509" y="1309694"/>
                      <a:pt x="654847" y="1309694"/>
                    </a:cubicBezTo>
                    <a:cubicBezTo>
                      <a:pt x="293185" y="1309694"/>
                      <a:pt x="0" y="1016509"/>
                      <a:pt x="0" y="654847"/>
                    </a:cubicBezTo>
                    <a:cubicBezTo>
                      <a:pt x="0" y="293185"/>
                      <a:pt x="293185" y="0"/>
                      <a:pt x="654847" y="0"/>
                    </a:cubicBezTo>
                    <a:cubicBezTo>
                      <a:pt x="1016509" y="0"/>
                      <a:pt x="1309694" y="293185"/>
                      <a:pt x="1309694" y="654847"/>
                    </a:cubicBezTo>
                    <a:close/>
                  </a:path>
                </a:pathLst>
              </a:custGeom>
              <a:solidFill>
                <a:srgbClr val="AEB0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1E59A67D-3EC0-05C7-8C39-FD39B82E2475}"/>
                  </a:ext>
                </a:extLst>
              </p:cNvPr>
              <p:cNvSpPr/>
              <p:nvPr/>
            </p:nvSpPr>
            <p:spPr>
              <a:xfrm rot="-5357026">
                <a:off x="5058657" y="4551967"/>
                <a:ext cx="1308820" cy="1308820"/>
              </a:xfrm>
              <a:custGeom>
                <a:avLst/>
                <a:gdLst>
                  <a:gd name="connsiteX0" fmla="*/ 1308821 w 1308820"/>
                  <a:gd name="connsiteY0" fmla="*/ 654411 h 1308820"/>
                  <a:gd name="connsiteX1" fmla="*/ 654410 w 1308820"/>
                  <a:gd name="connsiteY1" fmla="*/ 1308821 h 1308820"/>
                  <a:gd name="connsiteX2" fmla="*/ 0 w 1308820"/>
                  <a:gd name="connsiteY2" fmla="*/ 654411 h 1308820"/>
                  <a:gd name="connsiteX3" fmla="*/ 654410 w 1308820"/>
                  <a:gd name="connsiteY3" fmla="*/ 0 h 1308820"/>
                  <a:gd name="connsiteX4" fmla="*/ 1308821 w 1308820"/>
                  <a:gd name="connsiteY4" fmla="*/ 654411 h 130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8820" h="1308820">
                    <a:moveTo>
                      <a:pt x="1308821" y="654411"/>
                    </a:moveTo>
                    <a:cubicBezTo>
                      <a:pt x="1308821" y="1015832"/>
                      <a:pt x="1015831" y="1308821"/>
                      <a:pt x="654410" y="1308821"/>
                    </a:cubicBezTo>
                    <a:cubicBezTo>
                      <a:pt x="292989" y="1308821"/>
                      <a:pt x="0" y="1015832"/>
                      <a:pt x="0" y="654411"/>
                    </a:cubicBezTo>
                    <a:cubicBezTo>
                      <a:pt x="0" y="292990"/>
                      <a:pt x="292989" y="0"/>
                      <a:pt x="654410" y="0"/>
                    </a:cubicBezTo>
                    <a:cubicBezTo>
                      <a:pt x="1015831" y="0"/>
                      <a:pt x="1308821" y="292990"/>
                      <a:pt x="1308821" y="654411"/>
                    </a:cubicBezTo>
                    <a:close/>
                  </a:path>
                </a:pathLst>
              </a:custGeom>
              <a:solidFill>
                <a:srgbClr val="ADAFB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91FA1F6C-046A-9C25-26B5-CDAC369A22E2}"/>
                  </a:ext>
                </a:extLst>
              </p:cNvPr>
              <p:cNvSpPr/>
              <p:nvPr/>
            </p:nvSpPr>
            <p:spPr>
              <a:xfrm>
                <a:off x="5059241" y="4552426"/>
                <a:ext cx="1307992" cy="1307992"/>
              </a:xfrm>
              <a:custGeom>
                <a:avLst/>
                <a:gdLst>
                  <a:gd name="connsiteX0" fmla="*/ 1307992 w 1307992"/>
                  <a:gd name="connsiteY0" fmla="*/ 653996 h 1307992"/>
                  <a:gd name="connsiteX1" fmla="*/ 653996 w 1307992"/>
                  <a:gd name="connsiteY1" fmla="*/ 1307992 h 1307992"/>
                  <a:gd name="connsiteX2" fmla="*/ 0 w 1307992"/>
                  <a:gd name="connsiteY2" fmla="*/ 653996 h 1307992"/>
                  <a:gd name="connsiteX3" fmla="*/ 653996 w 1307992"/>
                  <a:gd name="connsiteY3" fmla="*/ 0 h 1307992"/>
                  <a:gd name="connsiteX4" fmla="*/ 1307992 w 1307992"/>
                  <a:gd name="connsiteY4" fmla="*/ 653996 h 130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992" h="1307992">
                    <a:moveTo>
                      <a:pt x="1307992" y="653996"/>
                    </a:moveTo>
                    <a:cubicBezTo>
                      <a:pt x="1307992" y="1015188"/>
                      <a:pt x="1015188" y="1307992"/>
                      <a:pt x="653996" y="1307992"/>
                    </a:cubicBezTo>
                    <a:cubicBezTo>
                      <a:pt x="292804" y="1307992"/>
                      <a:pt x="0" y="1015188"/>
                      <a:pt x="0" y="653996"/>
                    </a:cubicBezTo>
                    <a:cubicBezTo>
                      <a:pt x="0" y="292804"/>
                      <a:pt x="292804" y="0"/>
                      <a:pt x="653996" y="0"/>
                    </a:cubicBezTo>
                    <a:cubicBezTo>
                      <a:pt x="1015188" y="0"/>
                      <a:pt x="1307992" y="292804"/>
                      <a:pt x="1307992" y="653996"/>
                    </a:cubicBezTo>
                    <a:close/>
                  </a:path>
                </a:pathLst>
              </a:custGeom>
              <a:solidFill>
                <a:srgbClr val="ACAEB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92E31F94-A065-E6A7-8858-6D81F41221C2}"/>
                  </a:ext>
                </a:extLst>
              </p:cNvPr>
              <p:cNvSpPr/>
              <p:nvPr/>
            </p:nvSpPr>
            <p:spPr>
              <a:xfrm>
                <a:off x="5059584" y="4552769"/>
                <a:ext cx="1307306" cy="1307306"/>
              </a:xfrm>
              <a:custGeom>
                <a:avLst/>
                <a:gdLst>
                  <a:gd name="connsiteX0" fmla="*/ 1307306 w 1307306"/>
                  <a:gd name="connsiteY0" fmla="*/ 653653 h 1307306"/>
                  <a:gd name="connsiteX1" fmla="*/ 653653 w 1307306"/>
                  <a:gd name="connsiteY1" fmla="*/ 1307307 h 1307306"/>
                  <a:gd name="connsiteX2" fmla="*/ 0 w 1307306"/>
                  <a:gd name="connsiteY2" fmla="*/ 653653 h 1307306"/>
                  <a:gd name="connsiteX3" fmla="*/ 653653 w 1307306"/>
                  <a:gd name="connsiteY3" fmla="*/ 0 h 1307306"/>
                  <a:gd name="connsiteX4" fmla="*/ 1307306 w 1307306"/>
                  <a:gd name="connsiteY4" fmla="*/ 653653 h 130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306" h="1307306">
                    <a:moveTo>
                      <a:pt x="1307306" y="653653"/>
                    </a:moveTo>
                    <a:cubicBezTo>
                      <a:pt x="1307306" y="1014656"/>
                      <a:pt x="1014655" y="1307307"/>
                      <a:pt x="653653" y="1307307"/>
                    </a:cubicBezTo>
                    <a:cubicBezTo>
                      <a:pt x="292650" y="1307307"/>
                      <a:pt x="0" y="1014656"/>
                      <a:pt x="0" y="653653"/>
                    </a:cubicBezTo>
                    <a:cubicBezTo>
                      <a:pt x="0" y="292651"/>
                      <a:pt x="292650" y="0"/>
                      <a:pt x="653653" y="0"/>
                    </a:cubicBezTo>
                    <a:cubicBezTo>
                      <a:pt x="1014655" y="0"/>
                      <a:pt x="1307306" y="292651"/>
                      <a:pt x="1307306" y="653653"/>
                    </a:cubicBezTo>
                    <a:close/>
                  </a:path>
                </a:pathLst>
              </a:custGeom>
              <a:solidFill>
                <a:srgbClr val="ABADB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C59132CC-3F06-E0AB-0688-162842018F36}"/>
                  </a:ext>
                </a:extLst>
              </p:cNvPr>
              <p:cNvSpPr/>
              <p:nvPr/>
            </p:nvSpPr>
            <p:spPr>
              <a:xfrm rot="-729431">
                <a:off x="5060294" y="4553101"/>
                <a:ext cx="1306484" cy="1306484"/>
              </a:xfrm>
              <a:custGeom>
                <a:avLst/>
                <a:gdLst>
                  <a:gd name="connsiteX0" fmla="*/ 1306484 w 1306484"/>
                  <a:gd name="connsiteY0" fmla="*/ 653242 h 1306484"/>
                  <a:gd name="connsiteX1" fmla="*/ 653242 w 1306484"/>
                  <a:gd name="connsiteY1" fmla="*/ 1306485 h 1306484"/>
                  <a:gd name="connsiteX2" fmla="*/ 0 w 1306484"/>
                  <a:gd name="connsiteY2" fmla="*/ 653242 h 1306484"/>
                  <a:gd name="connsiteX3" fmla="*/ 653242 w 1306484"/>
                  <a:gd name="connsiteY3" fmla="*/ 0 h 1306484"/>
                  <a:gd name="connsiteX4" fmla="*/ 1306484 w 1306484"/>
                  <a:gd name="connsiteY4" fmla="*/ 653242 h 130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484" h="1306484">
                    <a:moveTo>
                      <a:pt x="1306484" y="653242"/>
                    </a:moveTo>
                    <a:cubicBezTo>
                      <a:pt x="1306484" y="1014018"/>
                      <a:pt x="1014018" y="1306485"/>
                      <a:pt x="653242" y="1306485"/>
                    </a:cubicBezTo>
                    <a:cubicBezTo>
                      <a:pt x="292466" y="1306485"/>
                      <a:pt x="0" y="1014018"/>
                      <a:pt x="0" y="653242"/>
                    </a:cubicBezTo>
                    <a:cubicBezTo>
                      <a:pt x="0" y="292467"/>
                      <a:pt x="292466" y="0"/>
                      <a:pt x="653242" y="0"/>
                    </a:cubicBezTo>
                    <a:cubicBezTo>
                      <a:pt x="1014018" y="0"/>
                      <a:pt x="1306484" y="292467"/>
                      <a:pt x="1306484" y="653242"/>
                    </a:cubicBezTo>
                    <a:close/>
                  </a:path>
                </a:pathLst>
              </a:custGeom>
              <a:solidFill>
                <a:srgbClr val="AAACA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18AB6E57-DE29-2930-B17C-5916A216061D}"/>
                  </a:ext>
                </a:extLst>
              </p:cNvPr>
              <p:cNvSpPr/>
              <p:nvPr/>
            </p:nvSpPr>
            <p:spPr>
              <a:xfrm>
                <a:off x="5060441" y="4553626"/>
                <a:ext cx="1305591" cy="1305591"/>
              </a:xfrm>
              <a:custGeom>
                <a:avLst/>
                <a:gdLst>
                  <a:gd name="connsiteX0" fmla="*/ 1305592 w 1305591"/>
                  <a:gd name="connsiteY0" fmla="*/ 652796 h 1305591"/>
                  <a:gd name="connsiteX1" fmla="*/ 652796 w 1305591"/>
                  <a:gd name="connsiteY1" fmla="*/ 1305592 h 1305591"/>
                  <a:gd name="connsiteX2" fmla="*/ 0 w 1305591"/>
                  <a:gd name="connsiteY2" fmla="*/ 652796 h 1305591"/>
                  <a:gd name="connsiteX3" fmla="*/ 652796 w 1305591"/>
                  <a:gd name="connsiteY3" fmla="*/ 0 h 1305591"/>
                  <a:gd name="connsiteX4" fmla="*/ 1305592 w 1305591"/>
                  <a:gd name="connsiteY4" fmla="*/ 652796 h 130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591" h="1305591">
                    <a:moveTo>
                      <a:pt x="1305592" y="652796"/>
                    </a:moveTo>
                    <a:cubicBezTo>
                      <a:pt x="1305592" y="1013325"/>
                      <a:pt x="1013325" y="1305592"/>
                      <a:pt x="652796" y="1305592"/>
                    </a:cubicBezTo>
                    <a:cubicBezTo>
                      <a:pt x="292266" y="1305592"/>
                      <a:pt x="0" y="1013326"/>
                      <a:pt x="0" y="652796"/>
                    </a:cubicBezTo>
                    <a:cubicBezTo>
                      <a:pt x="0" y="292267"/>
                      <a:pt x="292266" y="0"/>
                      <a:pt x="652796" y="0"/>
                    </a:cubicBezTo>
                    <a:cubicBezTo>
                      <a:pt x="1013325" y="0"/>
                      <a:pt x="1305592" y="292267"/>
                      <a:pt x="1305592" y="652796"/>
                    </a:cubicBezTo>
                    <a:close/>
                  </a:path>
                </a:pathLst>
              </a:custGeom>
              <a:solidFill>
                <a:srgbClr val="A9ABA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348E952A-6EAB-487A-D0BC-C8C0D7B3B7FD}"/>
                  </a:ext>
                </a:extLst>
              </p:cNvPr>
              <p:cNvSpPr/>
              <p:nvPr/>
            </p:nvSpPr>
            <p:spPr>
              <a:xfrm>
                <a:off x="5060955" y="4554054"/>
                <a:ext cx="1304734" cy="1304734"/>
              </a:xfrm>
              <a:custGeom>
                <a:avLst/>
                <a:gdLst>
                  <a:gd name="connsiteX0" fmla="*/ 1304735 w 1304734"/>
                  <a:gd name="connsiteY0" fmla="*/ 652368 h 1304734"/>
                  <a:gd name="connsiteX1" fmla="*/ 652367 w 1304734"/>
                  <a:gd name="connsiteY1" fmla="*/ 1304735 h 1304734"/>
                  <a:gd name="connsiteX2" fmla="*/ 0 w 1304734"/>
                  <a:gd name="connsiteY2" fmla="*/ 652368 h 1304734"/>
                  <a:gd name="connsiteX3" fmla="*/ 652367 w 1304734"/>
                  <a:gd name="connsiteY3" fmla="*/ 0 h 1304734"/>
                  <a:gd name="connsiteX4" fmla="*/ 1304735 w 1304734"/>
                  <a:gd name="connsiteY4" fmla="*/ 652368 h 130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4734" h="1304734">
                    <a:moveTo>
                      <a:pt x="1304735" y="652368"/>
                    </a:moveTo>
                    <a:cubicBezTo>
                      <a:pt x="1304735" y="1012669"/>
                      <a:pt x="1012669" y="1304735"/>
                      <a:pt x="652367" y="1304735"/>
                    </a:cubicBezTo>
                    <a:cubicBezTo>
                      <a:pt x="292065" y="1304735"/>
                      <a:pt x="0" y="1012669"/>
                      <a:pt x="0" y="652368"/>
                    </a:cubicBezTo>
                    <a:cubicBezTo>
                      <a:pt x="0" y="292065"/>
                      <a:pt x="292065" y="0"/>
                      <a:pt x="652367" y="0"/>
                    </a:cubicBezTo>
                    <a:cubicBezTo>
                      <a:pt x="1012584" y="0"/>
                      <a:pt x="1304735" y="292065"/>
                      <a:pt x="1304735" y="652368"/>
                    </a:cubicBezTo>
                    <a:close/>
                  </a:path>
                </a:pathLst>
              </a:custGeom>
              <a:solidFill>
                <a:srgbClr val="A8AAA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C05AE413-C6FE-1D65-11DB-3F8FD3E0F81A}"/>
                  </a:ext>
                </a:extLst>
              </p:cNvPr>
              <p:cNvSpPr/>
              <p:nvPr/>
            </p:nvSpPr>
            <p:spPr>
              <a:xfrm rot="-1100879">
                <a:off x="5061477" y="4554439"/>
                <a:ext cx="1304100" cy="1304100"/>
              </a:xfrm>
              <a:custGeom>
                <a:avLst/>
                <a:gdLst>
                  <a:gd name="connsiteX0" fmla="*/ 1304101 w 1304100"/>
                  <a:gd name="connsiteY0" fmla="*/ 652051 h 1304100"/>
                  <a:gd name="connsiteX1" fmla="*/ 652050 w 1304100"/>
                  <a:gd name="connsiteY1" fmla="*/ 1304101 h 1304100"/>
                  <a:gd name="connsiteX2" fmla="*/ 0 w 1304100"/>
                  <a:gd name="connsiteY2" fmla="*/ 652051 h 1304100"/>
                  <a:gd name="connsiteX3" fmla="*/ 652050 w 1304100"/>
                  <a:gd name="connsiteY3" fmla="*/ 0 h 1304100"/>
                  <a:gd name="connsiteX4" fmla="*/ 1304101 w 1304100"/>
                  <a:gd name="connsiteY4" fmla="*/ 652051 h 130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4100" h="1304100">
                    <a:moveTo>
                      <a:pt x="1304101" y="652051"/>
                    </a:moveTo>
                    <a:cubicBezTo>
                      <a:pt x="1304101" y="1012168"/>
                      <a:pt x="1012168" y="1304101"/>
                      <a:pt x="652050" y="1304101"/>
                    </a:cubicBezTo>
                    <a:cubicBezTo>
                      <a:pt x="291933" y="1304101"/>
                      <a:pt x="0" y="1012168"/>
                      <a:pt x="0" y="652051"/>
                    </a:cubicBezTo>
                    <a:cubicBezTo>
                      <a:pt x="0" y="291933"/>
                      <a:pt x="291933" y="0"/>
                      <a:pt x="652050" y="0"/>
                    </a:cubicBezTo>
                    <a:cubicBezTo>
                      <a:pt x="1012168" y="0"/>
                      <a:pt x="1304101" y="291933"/>
                      <a:pt x="1304101" y="652051"/>
                    </a:cubicBezTo>
                    <a:close/>
                  </a:path>
                </a:pathLst>
              </a:custGeom>
              <a:solidFill>
                <a:srgbClr val="A7A9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55" name="图形 2">
              <a:extLst>
                <a:ext uri="{FF2B5EF4-FFF2-40B4-BE49-F238E27FC236}">
                  <a16:creationId xmlns:a16="http://schemas.microsoft.com/office/drawing/2014/main" id="{587A4083-2575-EE50-981D-95998B618A64}"/>
                </a:ext>
              </a:extLst>
            </p:cNvPr>
            <p:cNvGrpSpPr/>
            <p:nvPr/>
          </p:nvGrpSpPr>
          <p:grpSpPr>
            <a:xfrm>
              <a:off x="4889368" y="4382331"/>
              <a:ext cx="1648317" cy="1648317"/>
              <a:chOff x="4889368" y="4382331"/>
              <a:chExt cx="1648317" cy="1648317"/>
            </a:xfrm>
          </p:grpSpPr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A4755B9D-7C66-AE8C-4072-738FCC5777D1}"/>
                  </a:ext>
                </a:extLst>
              </p:cNvPr>
              <p:cNvSpPr/>
              <p:nvPr/>
            </p:nvSpPr>
            <p:spPr>
              <a:xfrm rot="-1100879">
                <a:off x="5061477" y="4554439"/>
                <a:ext cx="1304100" cy="1304100"/>
              </a:xfrm>
              <a:custGeom>
                <a:avLst/>
                <a:gdLst>
                  <a:gd name="connsiteX0" fmla="*/ 1304101 w 1304100"/>
                  <a:gd name="connsiteY0" fmla="*/ 652051 h 1304100"/>
                  <a:gd name="connsiteX1" fmla="*/ 652050 w 1304100"/>
                  <a:gd name="connsiteY1" fmla="*/ 1304101 h 1304100"/>
                  <a:gd name="connsiteX2" fmla="*/ 0 w 1304100"/>
                  <a:gd name="connsiteY2" fmla="*/ 652051 h 1304100"/>
                  <a:gd name="connsiteX3" fmla="*/ 652050 w 1304100"/>
                  <a:gd name="connsiteY3" fmla="*/ 0 h 1304100"/>
                  <a:gd name="connsiteX4" fmla="*/ 1304101 w 1304100"/>
                  <a:gd name="connsiteY4" fmla="*/ 652051 h 130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4100" h="1304100">
                    <a:moveTo>
                      <a:pt x="1304101" y="652051"/>
                    </a:moveTo>
                    <a:cubicBezTo>
                      <a:pt x="1304101" y="1012168"/>
                      <a:pt x="1012168" y="1304101"/>
                      <a:pt x="652050" y="1304101"/>
                    </a:cubicBezTo>
                    <a:cubicBezTo>
                      <a:pt x="291933" y="1304101"/>
                      <a:pt x="0" y="1012168"/>
                      <a:pt x="0" y="652051"/>
                    </a:cubicBezTo>
                    <a:cubicBezTo>
                      <a:pt x="0" y="291933"/>
                      <a:pt x="291933" y="0"/>
                      <a:pt x="652050" y="0"/>
                    </a:cubicBezTo>
                    <a:cubicBezTo>
                      <a:pt x="1012168" y="0"/>
                      <a:pt x="1304101" y="291933"/>
                      <a:pt x="1304101" y="6520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F331B4A7-D7A5-C097-3105-3C52F1AB2FCE}"/>
                  </a:ext>
                </a:extLst>
              </p:cNvPr>
              <p:cNvSpPr/>
              <p:nvPr/>
            </p:nvSpPr>
            <p:spPr>
              <a:xfrm>
                <a:off x="5093874" y="4587059"/>
                <a:ext cx="1238726" cy="1238726"/>
              </a:xfrm>
              <a:custGeom>
                <a:avLst/>
                <a:gdLst>
                  <a:gd name="connsiteX0" fmla="*/ 619363 w 1238726"/>
                  <a:gd name="connsiteY0" fmla="*/ 1238726 h 1238726"/>
                  <a:gd name="connsiteX1" fmla="*/ 0 w 1238726"/>
                  <a:gd name="connsiteY1" fmla="*/ 619363 h 1238726"/>
                  <a:gd name="connsiteX2" fmla="*/ 619363 w 1238726"/>
                  <a:gd name="connsiteY2" fmla="*/ 0 h 1238726"/>
                  <a:gd name="connsiteX3" fmla="*/ 1238726 w 1238726"/>
                  <a:gd name="connsiteY3" fmla="*/ 619363 h 1238726"/>
                  <a:gd name="connsiteX4" fmla="*/ 619363 w 1238726"/>
                  <a:gd name="connsiteY4" fmla="*/ 1238726 h 1238726"/>
                  <a:gd name="connsiteX5" fmla="*/ 619363 w 1238726"/>
                  <a:gd name="connsiteY5" fmla="*/ 7201 h 1238726"/>
                  <a:gd name="connsiteX6" fmla="*/ 7201 w 1238726"/>
                  <a:gd name="connsiteY6" fmla="*/ 619363 h 1238726"/>
                  <a:gd name="connsiteX7" fmla="*/ 619363 w 1238726"/>
                  <a:gd name="connsiteY7" fmla="*/ 1231525 h 1238726"/>
                  <a:gd name="connsiteX8" fmla="*/ 1231525 w 1238726"/>
                  <a:gd name="connsiteY8" fmla="*/ 619363 h 1238726"/>
                  <a:gd name="connsiteX9" fmla="*/ 619363 w 1238726"/>
                  <a:gd name="connsiteY9" fmla="*/ 7201 h 12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8726" h="1238726">
                    <a:moveTo>
                      <a:pt x="619363" y="1238726"/>
                    </a:moveTo>
                    <a:cubicBezTo>
                      <a:pt x="277835" y="1238726"/>
                      <a:pt x="0" y="960891"/>
                      <a:pt x="0" y="619363"/>
                    </a:cubicBezTo>
                    <a:cubicBezTo>
                      <a:pt x="0" y="277835"/>
                      <a:pt x="277835" y="0"/>
                      <a:pt x="619363" y="0"/>
                    </a:cubicBezTo>
                    <a:cubicBezTo>
                      <a:pt x="960892" y="0"/>
                      <a:pt x="1238726" y="277835"/>
                      <a:pt x="1238726" y="619363"/>
                    </a:cubicBezTo>
                    <a:cubicBezTo>
                      <a:pt x="1238812" y="960891"/>
                      <a:pt x="960892" y="1238726"/>
                      <a:pt x="619363" y="1238726"/>
                    </a:cubicBezTo>
                    <a:close/>
                    <a:moveTo>
                      <a:pt x="619363" y="7201"/>
                    </a:moveTo>
                    <a:cubicBezTo>
                      <a:pt x="281864" y="7201"/>
                      <a:pt x="7201" y="281778"/>
                      <a:pt x="7201" y="619363"/>
                    </a:cubicBezTo>
                    <a:cubicBezTo>
                      <a:pt x="7201" y="956862"/>
                      <a:pt x="281778" y="1231525"/>
                      <a:pt x="619363" y="1231525"/>
                    </a:cubicBezTo>
                    <a:cubicBezTo>
                      <a:pt x="956862" y="1231525"/>
                      <a:pt x="1231525" y="956948"/>
                      <a:pt x="1231525" y="619363"/>
                    </a:cubicBezTo>
                    <a:cubicBezTo>
                      <a:pt x="1231525" y="281778"/>
                      <a:pt x="956948" y="7201"/>
                      <a:pt x="619363" y="72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58" name="图形 2">
            <a:extLst>
              <a:ext uri="{FF2B5EF4-FFF2-40B4-BE49-F238E27FC236}">
                <a16:creationId xmlns:a16="http://schemas.microsoft.com/office/drawing/2014/main" id="{642E721C-E23D-43E4-9DF4-308CF6622B81}"/>
              </a:ext>
            </a:extLst>
          </p:cNvPr>
          <p:cNvGrpSpPr/>
          <p:nvPr/>
        </p:nvGrpSpPr>
        <p:grpSpPr>
          <a:xfrm>
            <a:off x="7799454" y="471230"/>
            <a:ext cx="2623834" cy="2574214"/>
            <a:chOff x="7799454" y="471230"/>
            <a:chExt cx="2623834" cy="2574214"/>
          </a:xfrm>
        </p:grpSpPr>
        <p:grpSp>
          <p:nvGrpSpPr>
            <p:cNvPr id="259" name="图形 2">
              <a:extLst>
                <a:ext uri="{FF2B5EF4-FFF2-40B4-BE49-F238E27FC236}">
                  <a16:creationId xmlns:a16="http://schemas.microsoft.com/office/drawing/2014/main" id="{A7100221-FF64-9D9B-2A84-5F29D9625E6B}"/>
                </a:ext>
              </a:extLst>
            </p:cNvPr>
            <p:cNvGrpSpPr/>
            <p:nvPr/>
          </p:nvGrpSpPr>
          <p:grpSpPr>
            <a:xfrm>
              <a:off x="7799454" y="471230"/>
              <a:ext cx="2623834" cy="2574214"/>
              <a:chOff x="7799454" y="471230"/>
              <a:chExt cx="2623834" cy="2574214"/>
            </a:xfrm>
          </p:grpSpPr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92F14030-3E68-AC82-EBE1-1E4DC2F20298}"/>
                  </a:ext>
                </a:extLst>
              </p:cNvPr>
              <p:cNvSpPr/>
              <p:nvPr/>
            </p:nvSpPr>
            <p:spPr>
              <a:xfrm>
                <a:off x="9994697" y="1710951"/>
                <a:ext cx="404646" cy="230551"/>
              </a:xfrm>
              <a:custGeom>
                <a:avLst/>
                <a:gdLst>
                  <a:gd name="connsiteX0" fmla="*/ 129005 w 404646"/>
                  <a:gd name="connsiteY0" fmla="*/ 229348 h 230551"/>
                  <a:gd name="connsiteX1" fmla="*/ 130806 w 404646"/>
                  <a:gd name="connsiteY1" fmla="*/ 229091 h 230551"/>
                  <a:gd name="connsiteX2" fmla="*/ 131749 w 404646"/>
                  <a:gd name="connsiteY2" fmla="*/ 223947 h 230551"/>
                  <a:gd name="connsiteX3" fmla="*/ 84942 w 404646"/>
                  <a:gd name="connsiteY3" fmla="*/ 140366 h 230551"/>
                  <a:gd name="connsiteX4" fmla="*/ 56139 w 404646"/>
                  <a:gd name="connsiteY4" fmla="*/ 90474 h 230551"/>
                  <a:gd name="connsiteX5" fmla="*/ 99516 w 404646"/>
                  <a:gd name="connsiteY5" fmla="*/ 117734 h 230551"/>
                  <a:gd name="connsiteX6" fmla="*/ 100287 w 404646"/>
                  <a:gd name="connsiteY6" fmla="*/ 119534 h 230551"/>
                  <a:gd name="connsiteX7" fmla="*/ 167838 w 404646"/>
                  <a:gd name="connsiteY7" fmla="*/ 212032 h 230551"/>
                  <a:gd name="connsiteX8" fmla="*/ 289911 w 404646"/>
                  <a:gd name="connsiteY8" fmla="*/ 226433 h 230551"/>
                  <a:gd name="connsiteX9" fmla="*/ 291626 w 404646"/>
                  <a:gd name="connsiteY9" fmla="*/ 225148 h 230551"/>
                  <a:gd name="connsiteX10" fmla="*/ 290939 w 404646"/>
                  <a:gd name="connsiteY10" fmla="*/ 220004 h 230551"/>
                  <a:gd name="connsiteX11" fmla="*/ 195785 w 404646"/>
                  <a:gd name="connsiteY11" fmla="*/ 176284 h 230551"/>
                  <a:gd name="connsiteX12" fmla="*/ 136806 w 404646"/>
                  <a:gd name="connsiteY12" fmla="*/ 133165 h 230551"/>
                  <a:gd name="connsiteX13" fmla="*/ 192098 w 404646"/>
                  <a:gd name="connsiteY13" fmla="*/ 142937 h 230551"/>
                  <a:gd name="connsiteX14" fmla="*/ 192527 w 404646"/>
                  <a:gd name="connsiteY14" fmla="*/ 143452 h 230551"/>
                  <a:gd name="connsiteX15" fmla="*/ 282882 w 404646"/>
                  <a:gd name="connsiteY15" fmla="*/ 180056 h 230551"/>
                  <a:gd name="connsiteX16" fmla="*/ 400754 w 404646"/>
                  <a:gd name="connsiteY16" fmla="*/ 189486 h 230551"/>
                  <a:gd name="connsiteX17" fmla="*/ 403411 w 404646"/>
                  <a:gd name="connsiteY17" fmla="*/ 188629 h 230551"/>
                  <a:gd name="connsiteX18" fmla="*/ 404353 w 404646"/>
                  <a:gd name="connsiteY18" fmla="*/ 185971 h 230551"/>
                  <a:gd name="connsiteX19" fmla="*/ 192956 w 404646"/>
                  <a:gd name="connsiteY19" fmla="*/ 134193 h 230551"/>
                  <a:gd name="connsiteX20" fmla="*/ 191670 w 404646"/>
                  <a:gd name="connsiteY20" fmla="*/ 135308 h 230551"/>
                  <a:gd name="connsiteX21" fmla="*/ 141092 w 404646"/>
                  <a:gd name="connsiteY21" fmla="*/ 124249 h 230551"/>
                  <a:gd name="connsiteX22" fmla="*/ 195442 w 404646"/>
                  <a:gd name="connsiteY22" fmla="*/ 103847 h 230551"/>
                  <a:gd name="connsiteX23" fmla="*/ 263850 w 404646"/>
                  <a:gd name="connsiteY23" fmla="*/ 87130 h 230551"/>
                  <a:gd name="connsiteX24" fmla="*/ 339718 w 404646"/>
                  <a:gd name="connsiteY24" fmla="*/ 103932 h 230551"/>
                  <a:gd name="connsiteX25" fmla="*/ 342975 w 404646"/>
                  <a:gd name="connsiteY25" fmla="*/ 102132 h 230551"/>
                  <a:gd name="connsiteX26" fmla="*/ 343146 w 404646"/>
                  <a:gd name="connsiteY26" fmla="*/ 98532 h 230551"/>
                  <a:gd name="connsiteX27" fmla="*/ 216187 w 404646"/>
                  <a:gd name="connsiteY27" fmla="*/ 41096 h 230551"/>
                  <a:gd name="connsiteX28" fmla="*/ 158237 w 404646"/>
                  <a:gd name="connsiteY28" fmla="*/ 59441 h 230551"/>
                  <a:gd name="connsiteX29" fmla="*/ 133548 w 404646"/>
                  <a:gd name="connsiteY29" fmla="*/ 77358 h 230551"/>
                  <a:gd name="connsiteX30" fmla="*/ 102259 w 404646"/>
                  <a:gd name="connsiteY30" fmla="*/ 109419 h 230551"/>
                  <a:gd name="connsiteX31" fmla="*/ 86228 w 404646"/>
                  <a:gd name="connsiteY31" fmla="*/ 100675 h 230551"/>
                  <a:gd name="connsiteX32" fmla="*/ 55282 w 404646"/>
                  <a:gd name="connsiteY32" fmla="*/ 80615 h 230551"/>
                  <a:gd name="connsiteX33" fmla="*/ 189613 w 404646"/>
                  <a:gd name="connsiteY33" fmla="*/ 25923 h 230551"/>
                  <a:gd name="connsiteX34" fmla="*/ 191070 w 404646"/>
                  <a:gd name="connsiteY34" fmla="*/ 25666 h 230551"/>
                  <a:gd name="connsiteX35" fmla="*/ 192785 w 404646"/>
                  <a:gd name="connsiteY35" fmla="*/ 20951 h 230551"/>
                  <a:gd name="connsiteX36" fmla="*/ 106031 w 404646"/>
                  <a:gd name="connsiteY36" fmla="*/ 5692 h 230551"/>
                  <a:gd name="connsiteX37" fmla="*/ 70026 w 404646"/>
                  <a:gd name="connsiteY37" fmla="*/ 32952 h 230551"/>
                  <a:gd name="connsiteX38" fmla="*/ 34965 w 404646"/>
                  <a:gd name="connsiteY38" fmla="*/ 67071 h 230551"/>
                  <a:gd name="connsiteX39" fmla="*/ 34193 w 404646"/>
                  <a:gd name="connsiteY39" fmla="*/ 67585 h 230551"/>
                  <a:gd name="connsiteX40" fmla="*/ 5133 w 404646"/>
                  <a:gd name="connsiteY40" fmla="*/ 53355 h 230551"/>
                  <a:gd name="connsiteX41" fmla="*/ 2475 w 404646"/>
                  <a:gd name="connsiteY41" fmla="*/ 60727 h 230551"/>
                  <a:gd name="connsiteX42" fmla="*/ 29307 w 404646"/>
                  <a:gd name="connsiteY42" fmla="*/ 73757 h 230551"/>
                  <a:gd name="connsiteX43" fmla="*/ 29478 w 404646"/>
                  <a:gd name="connsiteY43" fmla="*/ 74614 h 230551"/>
                  <a:gd name="connsiteX44" fmla="*/ 48081 w 404646"/>
                  <a:gd name="connsiteY44" fmla="*/ 173970 h 230551"/>
                  <a:gd name="connsiteX45" fmla="*/ 129005 w 404646"/>
                  <a:gd name="connsiteY45" fmla="*/ 229348 h 23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04646" h="230551">
                    <a:moveTo>
                      <a:pt x="129005" y="229348"/>
                    </a:moveTo>
                    <a:cubicBezTo>
                      <a:pt x="129605" y="229434"/>
                      <a:pt x="130291" y="229348"/>
                      <a:pt x="130806" y="229091"/>
                    </a:cubicBezTo>
                    <a:cubicBezTo>
                      <a:pt x="132863" y="228405"/>
                      <a:pt x="134063" y="225319"/>
                      <a:pt x="131749" y="223947"/>
                    </a:cubicBezTo>
                    <a:cubicBezTo>
                      <a:pt x="99944" y="205602"/>
                      <a:pt x="95572" y="172341"/>
                      <a:pt x="84942" y="140366"/>
                    </a:cubicBezTo>
                    <a:cubicBezTo>
                      <a:pt x="78513" y="120992"/>
                      <a:pt x="68226" y="105475"/>
                      <a:pt x="56139" y="90474"/>
                    </a:cubicBezTo>
                    <a:cubicBezTo>
                      <a:pt x="70369" y="99903"/>
                      <a:pt x="84514" y="109505"/>
                      <a:pt x="99516" y="117734"/>
                    </a:cubicBezTo>
                    <a:cubicBezTo>
                      <a:pt x="99602" y="118334"/>
                      <a:pt x="99858" y="118934"/>
                      <a:pt x="100287" y="119534"/>
                    </a:cubicBezTo>
                    <a:cubicBezTo>
                      <a:pt x="123947" y="151853"/>
                      <a:pt x="131663" y="189743"/>
                      <a:pt x="167838" y="212032"/>
                    </a:cubicBezTo>
                    <a:cubicBezTo>
                      <a:pt x="201957" y="233034"/>
                      <a:pt x="251592" y="233549"/>
                      <a:pt x="289911" y="226433"/>
                    </a:cubicBezTo>
                    <a:cubicBezTo>
                      <a:pt x="290768" y="226262"/>
                      <a:pt x="291283" y="225748"/>
                      <a:pt x="291626" y="225148"/>
                    </a:cubicBezTo>
                    <a:cubicBezTo>
                      <a:pt x="293254" y="223862"/>
                      <a:pt x="293340" y="220776"/>
                      <a:pt x="290939" y="220004"/>
                    </a:cubicBezTo>
                    <a:cubicBezTo>
                      <a:pt x="255621" y="209546"/>
                      <a:pt x="225445" y="199173"/>
                      <a:pt x="195785" y="176284"/>
                    </a:cubicBezTo>
                    <a:cubicBezTo>
                      <a:pt x="176154" y="161197"/>
                      <a:pt x="157037" y="146623"/>
                      <a:pt x="136806" y="133165"/>
                    </a:cubicBezTo>
                    <a:cubicBezTo>
                      <a:pt x="154894" y="138651"/>
                      <a:pt x="173839" y="141994"/>
                      <a:pt x="192098" y="142937"/>
                    </a:cubicBezTo>
                    <a:cubicBezTo>
                      <a:pt x="192270" y="143109"/>
                      <a:pt x="192356" y="143280"/>
                      <a:pt x="192527" y="143452"/>
                    </a:cubicBezTo>
                    <a:cubicBezTo>
                      <a:pt x="219531" y="164883"/>
                      <a:pt x="248592" y="176113"/>
                      <a:pt x="282882" y="180056"/>
                    </a:cubicBezTo>
                    <a:cubicBezTo>
                      <a:pt x="323172" y="184685"/>
                      <a:pt x="362177" y="172170"/>
                      <a:pt x="400754" y="189486"/>
                    </a:cubicBezTo>
                    <a:cubicBezTo>
                      <a:pt x="401954" y="190000"/>
                      <a:pt x="402897" y="189486"/>
                      <a:pt x="403411" y="188629"/>
                    </a:cubicBezTo>
                    <a:cubicBezTo>
                      <a:pt x="404439" y="188200"/>
                      <a:pt x="405040" y="187171"/>
                      <a:pt x="404353" y="185971"/>
                    </a:cubicBezTo>
                    <a:cubicBezTo>
                      <a:pt x="367664" y="124506"/>
                      <a:pt x="254078" y="100161"/>
                      <a:pt x="192956" y="134193"/>
                    </a:cubicBezTo>
                    <a:cubicBezTo>
                      <a:pt x="192442" y="134536"/>
                      <a:pt x="192012" y="134879"/>
                      <a:pt x="191670" y="135308"/>
                    </a:cubicBezTo>
                    <a:cubicBezTo>
                      <a:pt x="174096" y="132136"/>
                      <a:pt x="157380" y="128878"/>
                      <a:pt x="141092" y="124249"/>
                    </a:cubicBezTo>
                    <a:cubicBezTo>
                      <a:pt x="160209" y="120649"/>
                      <a:pt x="179754" y="110362"/>
                      <a:pt x="195442" y="103847"/>
                    </a:cubicBezTo>
                    <a:cubicBezTo>
                      <a:pt x="217559" y="94588"/>
                      <a:pt x="239676" y="87559"/>
                      <a:pt x="263850" y="87130"/>
                    </a:cubicBezTo>
                    <a:cubicBezTo>
                      <a:pt x="290340" y="86616"/>
                      <a:pt x="314857" y="96560"/>
                      <a:pt x="339718" y="103932"/>
                    </a:cubicBezTo>
                    <a:cubicBezTo>
                      <a:pt x="341174" y="104361"/>
                      <a:pt x="342460" y="103332"/>
                      <a:pt x="342975" y="102132"/>
                    </a:cubicBezTo>
                    <a:cubicBezTo>
                      <a:pt x="343746" y="101104"/>
                      <a:pt x="344090" y="99646"/>
                      <a:pt x="343146" y="98532"/>
                    </a:cubicBezTo>
                    <a:cubicBezTo>
                      <a:pt x="314428" y="64156"/>
                      <a:pt x="261279" y="38696"/>
                      <a:pt x="216187" y="41096"/>
                    </a:cubicBezTo>
                    <a:cubicBezTo>
                      <a:pt x="195957" y="42125"/>
                      <a:pt x="176068" y="50354"/>
                      <a:pt x="158237" y="59441"/>
                    </a:cubicBezTo>
                    <a:cubicBezTo>
                      <a:pt x="149150" y="64070"/>
                      <a:pt x="141092" y="70500"/>
                      <a:pt x="133548" y="77358"/>
                    </a:cubicBezTo>
                    <a:cubicBezTo>
                      <a:pt x="122404" y="87387"/>
                      <a:pt x="115461" y="101875"/>
                      <a:pt x="102259" y="109419"/>
                    </a:cubicBezTo>
                    <a:cubicBezTo>
                      <a:pt x="96944" y="106761"/>
                      <a:pt x="91543" y="103932"/>
                      <a:pt x="86228" y="100675"/>
                    </a:cubicBezTo>
                    <a:cubicBezTo>
                      <a:pt x="75684" y="94246"/>
                      <a:pt x="65568" y="87387"/>
                      <a:pt x="55282" y="80615"/>
                    </a:cubicBezTo>
                    <a:cubicBezTo>
                      <a:pt x="103201" y="81987"/>
                      <a:pt x="137835" y="18036"/>
                      <a:pt x="189613" y="25923"/>
                    </a:cubicBezTo>
                    <a:cubicBezTo>
                      <a:pt x="190213" y="26008"/>
                      <a:pt x="190642" y="25837"/>
                      <a:pt x="191070" y="25666"/>
                    </a:cubicBezTo>
                    <a:cubicBezTo>
                      <a:pt x="193384" y="26094"/>
                      <a:pt x="194842" y="22494"/>
                      <a:pt x="192785" y="20951"/>
                    </a:cubicBezTo>
                    <a:cubicBezTo>
                      <a:pt x="167838" y="1920"/>
                      <a:pt x="135777" y="-6481"/>
                      <a:pt x="106031" y="5692"/>
                    </a:cubicBezTo>
                    <a:cubicBezTo>
                      <a:pt x="92144" y="11349"/>
                      <a:pt x="80485" y="22579"/>
                      <a:pt x="70026" y="32952"/>
                    </a:cubicBezTo>
                    <a:cubicBezTo>
                      <a:pt x="59396" y="43496"/>
                      <a:pt x="48938" y="60898"/>
                      <a:pt x="34965" y="67071"/>
                    </a:cubicBezTo>
                    <a:cubicBezTo>
                      <a:pt x="34621" y="67242"/>
                      <a:pt x="34365" y="67414"/>
                      <a:pt x="34193" y="67585"/>
                    </a:cubicBezTo>
                    <a:cubicBezTo>
                      <a:pt x="24935" y="62184"/>
                      <a:pt x="15333" y="57212"/>
                      <a:pt x="5133" y="53355"/>
                    </a:cubicBezTo>
                    <a:cubicBezTo>
                      <a:pt x="417" y="51554"/>
                      <a:pt x="-2240" y="58927"/>
                      <a:pt x="2475" y="60727"/>
                    </a:cubicBezTo>
                    <a:cubicBezTo>
                      <a:pt x="11819" y="64413"/>
                      <a:pt x="20648" y="68871"/>
                      <a:pt x="29307" y="73757"/>
                    </a:cubicBezTo>
                    <a:cubicBezTo>
                      <a:pt x="29307" y="74014"/>
                      <a:pt x="29392" y="74272"/>
                      <a:pt x="29478" y="74614"/>
                    </a:cubicBezTo>
                    <a:cubicBezTo>
                      <a:pt x="40365" y="106504"/>
                      <a:pt x="28793" y="144738"/>
                      <a:pt x="48081" y="173970"/>
                    </a:cubicBezTo>
                    <a:cubicBezTo>
                      <a:pt x="65911" y="201059"/>
                      <a:pt x="97459" y="222233"/>
                      <a:pt x="129005" y="22934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61" name="图形 2">
                <a:extLst>
                  <a:ext uri="{FF2B5EF4-FFF2-40B4-BE49-F238E27FC236}">
                    <a16:creationId xmlns:a16="http://schemas.microsoft.com/office/drawing/2014/main" id="{A697BF17-386B-61D9-57D6-DB1E32658527}"/>
                  </a:ext>
                </a:extLst>
              </p:cNvPr>
              <p:cNvGrpSpPr/>
              <p:nvPr/>
            </p:nvGrpSpPr>
            <p:grpSpPr>
              <a:xfrm>
                <a:off x="8294455" y="686857"/>
                <a:ext cx="671033" cy="653659"/>
                <a:chOff x="8294455" y="686857"/>
                <a:chExt cx="671033" cy="653659"/>
              </a:xfrm>
            </p:grpSpPr>
            <p:sp>
              <p:nvSpPr>
                <p:cNvPr id="262" name="任意多边形: 形状 261">
                  <a:extLst>
                    <a:ext uri="{FF2B5EF4-FFF2-40B4-BE49-F238E27FC236}">
                      <a16:creationId xmlns:a16="http://schemas.microsoft.com/office/drawing/2014/main" id="{BC322D58-6DE0-648B-C0AA-61709DE2F25A}"/>
                    </a:ext>
                  </a:extLst>
                </p:cNvPr>
                <p:cNvSpPr/>
                <p:nvPr/>
              </p:nvSpPr>
              <p:spPr>
                <a:xfrm>
                  <a:off x="8294455" y="686857"/>
                  <a:ext cx="671033" cy="550839"/>
                </a:xfrm>
                <a:custGeom>
                  <a:avLst/>
                  <a:gdLst>
                    <a:gd name="connsiteX0" fmla="*/ 296227 w 671033"/>
                    <a:gd name="connsiteY0" fmla="*/ 11629 h 550839"/>
                    <a:gd name="connsiteX1" fmla="*/ 287226 w 671033"/>
                    <a:gd name="connsiteY1" fmla="*/ 13773 h 550839"/>
                    <a:gd name="connsiteX2" fmla="*/ 269652 w 671033"/>
                    <a:gd name="connsiteY2" fmla="*/ 47720 h 550839"/>
                    <a:gd name="connsiteX3" fmla="*/ 256022 w 671033"/>
                    <a:gd name="connsiteY3" fmla="*/ 72323 h 550839"/>
                    <a:gd name="connsiteX4" fmla="*/ 231334 w 671033"/>
                    <a:gd name="connsiteY4" fmla="*/ 56 h 550839"/>
                    <a:gd name="connsiteX5" fmla="*/ 123149 w 671033"/>
                    <a:gd name="connsiteY5" fmla="*/ 12744 h 550839"/>
                    <a:gd name="connsiteX6" fmla="*/ 2619 w 671033"/>
                    <a:gd name="connsiteY6" fmla="*/ 40176 h 550839"/>
                    <a:gd name="connsiteX7" fmla="*/ 1162 w 671033"/>
                    <a:gd name="connsiteY7" fmla="*/ 41462 h 550839"/>
                    <a:gd name="connsiteX8" fmla="*/ 819 w 671033"/>
                    <a:gd name="connsiteY8" fmla="*/ 45576 h 550839"/>
                    <a:gd name="connsiteX9" fmla="*/ 60741 w 671033"/>
                    <a:gd name="connsiteY9" fmla="*/ 141246 h 550839"/>
                    <a:gd name="connsiteX10" fmla="*/ 115605 w 671033"/>
                    <a:gd name="connsiteY10" fmla="*/ 232200 h 550839"/>
                    <a:gd name="connsiteX11" fmla="*/ 157353 w 671033"/>
                    <a:gd name="connsiteY11" fmla="*/ 233400 h 550839"/>
                    <a:gd name="connsiteX12" fmla="*/ 211531 w 671033"/>
                    <a:gd name="connsiteY12" fmla="*/ 181365 h 550839"/>
                    <a:gd name="connsiteX13" fmla="*/ 167040 w 671033"/>
                    <a:gd name="connsiteY13" fmla="*/ 269233 h 550839"/>
                    <a:gd name="connsiteX14" fmla="*/ 166440 w 671033"/>
                    <a:gd name="connsiteY14" fmla="*/ 274634 h 550839"/>
                    <a:gd name="connsiteX15" fmla="*/ 236048 w 671033"/>
                    <a:gd name="connsiteY15" fmla="*/ 359330 h 550839"/>
                    <a:gd name="connsiteX16" fmla="*/ 273853 w 671033"/>
                    <a:gd name="connsiteY16" fmla="*/ 398335 h 550839"/>
                    <a:gd name="connsiteX17" fmla="*/ 290998 w 671033"/>
                    <a:gd name="connsiteY17" fmla="*/ 408879 h 550839"/>
                    <a:gd name="connsiteX18" fmla="*/ 360093 w 671033"/>
                    <a:gd name="connsiteY18" fmla="*/ 368931 h 550839"/>
                    <a:gd name="connsiteX19" fmla="*/ 405870 w 671033"/>
                    <a:gd name="connsiteY19" fmla="*/ 333012 h 550839"/>
                    <a:gd name="connsiteX20" fmla="*/ 326917 w 671033"/>
                    <a:gd name="connsiteY20" fmla="*/ 433568 h 550839"/>
                    <a:gd name="connsiteX21" fmla="*/ 326231 w 671033"/>
                    <a:gd name="connsiteY21" fmla="*/ 439826 h 550839"/>
                    <a:gd name="connsiteX22" fmla="*/ 451904 w 671033"/>
                    <a:gd name="connsiteY22" fmla="*/ 548782 h 550839"/>
                    <a:gd name="connsiteX23" fmla="*/ 475736 w 671033"/>
                    <a:gd name="connsiteY23" fmla="*/ 550068 h 550839"/>
                    <a:gd name="connsiteX24" fmla="*/ 523913 w 671033"/>
                    <a:gd name="connsiteY24" fmla="*/ 545010 h 550839"/>
                    <a:gd name="connsiteX25" fmla="*/ 616753 w 671033"/>
                    <a:gd name="connsiteY25" fmla="*/ 535495 h 550839"/>
                    <a:gd name="connsiteX26" fmla="*/ 621040 w 671033"/>
                    <a:gd name="connsiteY26" fmla="*/ 533780 h 550839"/>
                    <a:gd name="connsiteX27" fmla="*/ 659787 w 671033"/>
                    <a:gd name="connsiteY27" fmla="*/ 434254 h 550839"/>
                    <a:gd name="connsiteX28" fmla="*/ 663559 w 671033"/>
                    <a:gd name="connsiteY28" fmla="*/ 352558 h 550839"/>
                    <a:gd name="connsiteX29" fmla="*/ 608780 w 671033"/>
                    <a:gd name="connsiteY29" fmla="*/ 257060 h 550839"/>
                    <a:gd name="connsiteX30" fmla="*/ 547830 w 671033"/>
                    <a:gd name="connsiteY30" fmla="*/ 171164 h 550839"/>
                    <a:gd name="connsiteX31" fmla="*/ 540029 w 671033"/>
                    <a:gd name="connsiteY31" fmla="*/ 168420 h 550839"/>
                    <a:gd name="connsiteX32" fmla="*/ 539343 w 671033"/>
                    <a:gd name="connsiteY32" fmla="*/ 169449 h 550839"/>
                    <a:gd name="connsiteX33" fmla="*/ 498881 w 671033"/>
                    <a:gd name="connsiteY33" fmla="*/ 214798 h 550839"/>
                    <a:gd name="connsiteX34" fmla="*/ 463734 w 671033"/>
                    <a:gd name="connsiteY34" fmla="*/ 247802 h 550839"/>
                    <a:gd name="connsiteX35" fmla="*/ 486622 w 671033"/>
                    <a:gd name="connsiteY35" fmla="*/ 205282 h 550839"/>
                    <a:gd name="connsiteX36" fmla="*/ 506596 w 671033"/>
                    <a:gd name="connsiteY36" fmla="*/ 148018 h 550839"/>
                    <a:gd name="connsiteX37" fmla="*/ 506596 w 671033"/>
                    <a:gd name="connsiteY37" fmla="*/ 137902 h 550839"/>
                    <a:gd name="connsiteX38" fmla="*/ 344662 w 671033"/>
                    <a:gd name="connsiteY38" fmla="*/ 31003 h 550839"/>
                    <a:gd name="connsiteX39" fmla="*/ 296227 w 671033"/>
                    <a:gd name="connsiteY39" fmla="*/ 11629 h 550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671033" h="550839">
                      <a:moveTo>
                        <a:pt x="296227" y="11629"/>
                      </a:moveTo>
                      <a:cubicBezTo>
                        <a:pt x="293141" y="10601"/>
                        <a:pt x="289370" y="11286"/>
                        <a:pt x="287226" y="13773"/>
                      </a:cubicBezTo>
                      <a:cubicBezTo>
                        <a:pt x="279082" y="23374"/>
                        <a:pt x="274453" y="36147"/>
                        <a:pt x="269652" y="47720"/>
                      </a:cubicBezTo>
                      <a:cubicBezTo>
                        <a:pt x="265966" y="56635"/>
                        <a:pt x="260995" y="64436"/>
                        <a:pt x="256022" y="72323"/>
                      </a:cubicBezTo>
                      <a:cubicBezTo>
                        <a:pt x="262623" y="41204"/>
                        <a:pt x="269395" y="914"/>
                        <a:pt x="231334" y="56"/>
                      </a:cubicBezTo>
                      <a:cubicBezTo>
                        <a:pt x="196101" y="-715"/>
                        <a:pt x="157696" y="6572"/>
                        <a:pt x="123149" y="12744"/>
                      </a:cubicBezTo>
                      <a:cubicBezTo>
                        <a:pt x="82944" y="19859"/>
                        <a:pt x="41196" y="26631"/>
                        <a:pt x="2619" y="40176"/>
                      </a:cubicBezTo>
                      <a:cubicBezTo>
                        <a:pt x="1848" y="40433"/>
                        <a:pt x="1419" y="40947"/>
                        <a:pt x="1162" y="41462"/>
                      </a:cubicBezTo>
                      <a:cubicBezTo>
                        <a:pt x="-38" y="42405"/>
                        <a:pt x="-552" y="44033"/>
                        <a:pt x="819" y="45576"/>
                      </a:cubicBezTo>
                      <a:cubicBezTo>
                        <a:pt x="25936" y="73866"/>
                        <a:pt x="42053" y="108670"/>
                        <a:pt x="60741" y="141246"/>
                      </a:cubicBezTo>
                      <a:cubicBezTo>
                        <a:pt x="78400" y="171935"/>
                        <a:pt x="96488" y="202453"/>
                        <a:pt x="115605" y="232200"/>
                      </a:cubicBezTo>
                      <a:cubicBezTo>
                        <a:pt x="127778" y="251059"/>
                        <a:pt x="139351" y="245059"/>
                        <a:pt x="157353" y="233400"/>
                      </a:cubicBezTo>
                      <a:cubicBezTo>
                        <a:pt x="178184" y="219941"/>
                        <a:pt x="197300" y="202025"/>
                        <a:pt x="211531" y="181365"/>
                      </a:cubicBezTo>
                      <a:cubicBezTo>
                        <a:pt x="210074" y="212826"/>
                        <a:pt x="189928" y="251745"/>
                        <a:pt x="167040" y="269233"/>
                      </a:cubicBezTo>
                      <a:cubicBezTo>
                        <a:pt x="165325" y="270519"/>
                        <a:pt x="165239" y="273005"/>
                        <a:pt x="166440" y="274634"/>
                      </a:cubicBezTo>
                      <a:cubicBezTo>
                        <a:pt x="188128" y="304037"/>
                        <a:pt x="211617" y="332155"/>
                        <a:pt x="236048" y="359330"/>
                      </a:cubicBezTo>
                      <a:cubicBezTo>
                        <a:pt x="248136" y="372789"/>
                        <a:pt x="261937" y="384705"/>
                        <a:pt x="273853" y="398335"/>
                      </a:cubicBezTo>
                      <a:cubicBezTo>
                        <a:pt x="277368" y="402364"/>
                        <a:pt x="284654" y="410422"/>
                        <a:pt x="290998" y="408879"/>
                      </a:cubicBezTo>
                      <a:cubicBezTo>
                        <a:pt x="316973" y="402707"/>
                        <a:pt x="340204" y="385990"/>
                        <a:pt x="360093" y="368931"/>
                      </a:cubicBezTo>
                      <a:cubicBezTo>
                        <a:pt x="375009" y="356072"/>
                        <a:pt x="392582" y="346900"/>
                        <a:pt x="405870" y="333012"/>
                      </a:cubicBezTo>
                      <a:cubicBezTo>
                        <a:pt x="391211" y="372189"/>
                        <a:pt x="360178" y="411108"/>
                        <a:pt x="326917" y="433568"/>
                      </a:cubicBezTo>
                      <a:cubicBezTo>
                        <a:pt x="324945" y="434939"/>
                        <a:pt x="324859" y="438026"/>
                        <a:pt x="326231" y="439826"/>
                      </a:cubicBezTo>
                      <a:cubicBezTo>
                        <a:pt x="359578" y="481060"/>
                        <a:pt x="402955" y="526579"/>
                        <a:pt x="451904" y="548782"/>
                      </a:cubicBezTo>
                      <a:cubicBezTo>
                        <a:pt x="458933" y="551954"/>
                        <a:pt x="468278" y="550668"/>
                        <a:pt x="475736" y="550068"/>
                      </a:cubicBezTo>
                      <a:cubicBezTo>
                        <a:pt x="491852" y="548868"/>
                        <a:pt x="507883" y="546382"/>
                        <a:pt x="523913" y="545010"/>
                      </a:cubicBezTo>
                      <a:cubicBezTo>
                        <a:pt x="554860" y="542267"/>
                        <a:pt x="585806" y="537467"/>
                        <a:pt x="616753" y="535495"/>
                      </a:cubicBezTo>
                      <a:cubicBezTo>
                        <a:pt x="618296" y="536009"/>
                        <a:pt x="620011" y="535666"/>
                        <a:pt x="621040" y="533780"/>
                      </a:cubicBezTo>
                      <a:cubicBezTo>
                        <a:pt x="639384" y="502748"/>
                        <a:pt x="647528" y="467772"/>
                        <a:pt x="659787" y="434254"/>
                      </a:cubicBezTo>
                      <a:cubicBezTo>
                        <a:pt x="670160" y="406050"/>
                        <a:pt x="677018" y="380675"/>
                        <a:pt x="663559" y="352558"/>
                      </a:cubicBezTo>
                      <a:cubicBezTo>
                        <a:pt x="647872" y="319554"/>
                        <a:pt x="627898" y="288178"/>
                        <a:pt x="608780" y="257060"/>
                      </a:cubicBezTo>
                      <a:cubicBezTo>
                        <a:pt x="590864" y="227828"/>
                        <a:pt x="573805" y="194224"/>
                        <a:pt x="547830" y="171164"/>
                      </a:cubicBezTo>
                      <a:cubicBezTo>
                        <a:pt x="544230" y="167220"/>
                        <a:pt x="542429" y="164477"/>
                        <a:pt x="540029" y="168420"/>
                      </a:cubicBezTo>
                      <a:cubicBezTo>
                        <a:pt x="539686" y="168763"/>
                        <a:pt x="539515" y="169106"/>
                        <a:pt x="539343" y="169449"/>
                      </a:cubicBezTo>
                      <a:cubicBezTo>
                        <a:pt x="528199" y="186766"/>
                        <a:pt x="512683" y="199796"/>
                        <a:pt x="498881" y="214798"/>
                      </a:cubicBezTo>
                      <a:cubicBezTo>
                        <a:pt x="489709" y="224827"/>
                        <a:pt x="477965" y="242487"/>
                        <a:pt x="463734" y="247802"/>
                      </a:cubicBezTo>
                      <a:cubicBezTo>
                        <a:pt x="472306" y="233914"/>
                        <a:pt x="480108" y="221227"/>
                        <a:pt x="486622" y="205282"/>
                      </a:cubicBezTo>
                      <a:cubicBezTo>
                        <a:pt x="494595" y="185737"/>
                        <a:pt x="501882" y="168506"/>
                        <a:pt x="506596" y="148018"/>
                      </a:cubicBezTo>
                      <a:cubicBezTo>
                        <a:pt x="507797" y="144074"/>
                        <a:pt x="509682" y="141503"/>
                        <a:pt x="506596" y="137902"/>
                      </a:cubicBezTo>
                      <a:cubicBezTo>
                        <a:pt x="463734" y="88782"/>
                        <a:pt x="402612" y="59035"/>
                        <a:pt x="344662" y="31003"/>
                      </a:cubicBezTo>
                      <a:cubicBezTo>
                        <a:pt x="328974" y="23459"/>
                        <a:pt x="312515" y="17459"/>
                        <a:pt x="296227" y="1162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多边形: 形状 262">
                  <a:extLst>
                    <a:ext uri="{FF2B5EF4-FFF2-40B4-BE49-F238E27FC236}">
                      <a16:creationId xmlns:a16="http://schemas.microsoft.com/office/drawing/2014/main" id="{D43A9DEB-AE9F-4565-68E9-AB047D5AA607}"/>
                    </a:ext>
                  </a:extLst>
                </p:cNvPr>
                <p:cNvSpPr/>
                <p:nvPr/>
              </p:nvSpPr>
              <p:spPr>
                <a:xfrm>
                  <a:off x="8753650" y="1078795"/>
                  <a:ext cx="77298" cy="17497"/>
                </a:xfrm>
                <a:custGeom>
                  <a:avLst/>
                  <a:gdLst>
                    <a:gd name="connsiteX0" fmla="*/ 72604 w 77298"/>
                    <a:gd name="connsiteY0" fmla="*/ 54 h 17497"/>
                    <a:gd name="connsiteX1" fmla="*/ 39515 w 77298"/>
                    <a:gd name="connsiteY1" fmla="*/ 6655 h 17497"/>
                    <a:gd name="connsiteX2" fmla="*/ 2481 w 77298"/>
                    <a:gd name="connsiteY2" fmla="*/ 8798 h 17497"/>
                    <a:gd name="connsiteX3" fmla="*/ 1453 w 77298"/>
                    <a:gd name="connsiteY3" fmla="*/ 13256 h 17497"/>
                    <a:gd name="connsiteX4" fmla="*/ 73976 w 77298"/>
                    <a:gd name="connsiteY4" fmla="*/ 8198 h 17497"/>
                    <a:gd name="connsiteX5" fmla="*/ 72604 w 77298"/>
                    <a:gd name="connsiteY5" fmla="*/ 54 h 17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298" h="17497">
                      <a:moveTo>
                        <a:pt x="72604" y="54"/>
                      </a:moveTo>
                      <a:cubicBezTo>
                        <a:pt x="61460" y="1683"/>
                        <a:pt x="50573" y="4683"/>
                        <a:pt x="39515" y="6655"/>
                      </a:cubicBezTo>
                      <a:cubicBezTo>
                        <a:pt x="27084" y="8884"/>
                        <a:pt x="14997" y="8798"/>
                        <a:pt x="2481" y="8798"/>
                      </a:cubicBezTo>
                      <a:cubicBezTo>
                        <a:pt x="-90" y="8798"/>
                        <a:pt x="-1033" y="12141"/>
                        <a:pt x="1453" y="13256"/>
                      </a:cubicBezTo>
                      <a:cubicBezTo>
                        <a:pt x="22884" y="22943"/>
                        <a:pt x="52459" y="13770"/>
                        <a:pt x="73976" y="8198"/>
                      </a:cubicBezTo>
                      <a:cubicBezTo>
                        <a:pt x="79120" y="6998"/>
                        <a:pt x="78005" y="-717"/>
                        <a:pt x="72604" y="5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4" name="任意多边形: 形状 263">
                  <a:extLst>
                    <a:ext uri="{FF2B5EF4-FFF2-40B4-BE49-F238E27FC236}">
                      <a16:creationId xmlns:a16="http://schemas.microsoft.com/office/drawing/2014/main" id="{2A7C7433-338C-76D4-5867-F3832B5B695F}"/>
                    </a:ext>
                  </a:extLst>
                </p:cNvPr>
                <p:cNvSpPr/>
                <p:nvPr/>
              </p:nvSpPr>
              <p:spPr>
                <a:xfrm>
                  <a:off x="8764447" y="1099842"/>
                  <a:ext cx="80038" cy="19452"/>
                </a:xfrm>
                <a:custGeom>
                  <a:avLst/>
                  <a:gdLst>
                    <a:gd name="connsiteX0" fmla="*/ 75867 w 80038"/>
                    <a:gd name="connsiteY0" fmla="*/ 9 h 19452"/>
                    <a:gd name="connsiteX1" fmla="*/ 39091 w 80038"/>
                    <a:gd name="connsiteY1" fmla="*/ 8324 h 19452"/>
                    <a:gd name="connsiteX2" fmla="*/ 1972 w 80038"/>
                    <a:gd name="connsiteY2" fmla="*/ 13982 h 19452"/>
                    <a:gd name="connsiteX3" fmla="*/ 2143 w 80038"/>
                    <a:gd name="connsiteY3" fmla="*/ 18783 h 19452"/>
                    <a:gd name="connsiteX4" fmla="*/ 77924 w 80038"/>
                    <a:gd name="connsiteY4" fmla="*/ 6610 h 19452"/>
                    <a:gd name="connsiteX5" fmla="*/ 75867 w 80038"/>
                    <a:gd name="connsiteY5" fmla="*/ 9 h 19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038" h="19452">
                      <a:moveTo>
                        <a:pt x="75867" y="9"/>
                      </a:moveTo>
                      <a:cubicBezTo>
                        <a:pt x="63522" y="695"/>
                        <a:pt x="51092" y="5495"/>
                        <a:pt x="39091" y="8324"/>
                      </a:cubicBezTo>
                      <a:cubicBezTo>
                        <a:pt x="26832" y="11239"/>
                        <a:pt x="14059" y="10810"/>
                        <a:pt x="1972" y="13982"/>
                      </a:cubicBezTo>
                      <a:cubicBezTo>
                        <a:pt x="-600" y="14668"/>
                        <a:pt x="-772" y="18526"/>
                        <a:pt x="2143" y="18783"/>
                      </a:cubicBezTo>
                      <a:cubicBezTo>
                        <a:pt x="26917" y="21526"/>
                        <a:pt x="54778" y="15525"/>
                        <a:pt x="77924" y="6610"/>
                      </a:cubicBezTo>
                      <a:cubicBezTo>
                        <a:pt x="81953" y="5152"/>
                        <a:pt x="79638" y="-248"/>
                        <a:pt x="75867" y="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5" name="任意多边形: 形状 264">
                  <a:extLst>
                    <a:ext uri="{FF2B5EF4-FFF2-40B4-BE49-F238E27FC236}">
                      <a16:creationId xmlns:a16="http://schemas.microsoft.com/office/drawing/2014/main" id="{62588227-AC4B-6896-3B8F-E15327B0650E}"/>
                    </a:ext>
                  </a:extLst>
                </p:cNvPr>
                <p:cNvSpPr/>
                <p:nvPr/>
              </p:nvSpPr>
              <p:spPr>
                <a:xfrm>
                  <a:off x="8780225" y="1122312"/>
                  <a:ext cx="79746" cy="20391"/>
                </a:xfrm>
                <a:custGeom>
                  <a:avLst/>
                  <a:gdLst>
                    <a:gd name="connsiteX0" fmla="*/ 75519 w 79746"/>
                    <a:gd name="connsiteY0" fmla="*/ 85 h 20391"/>
                    <a:gd name="connsiteX1" fmla="*/ 41229 w 79746"/>
                    <a:gd name="connsiteY1" fmla="*/ 7972 h 20391"/>
                    <a:gd name="connsiteX2" fmla="*/ 2138 w 79746"/>
                    <a:gd name="connsiteY2" fmla="*/ 13972 h 20391"/>
                    <a:gd name="connsiteX3" fmla="*/ 2310 w 79746"/>
                    <a:gd name="connsiteY3" fmla="*/ 19202 h 20391"/>
                    <a:gd name="connsiteX4" fmla="*/ 76805 w 79746"/>
                    <a:gd name="connsiteY4" fmla="*/ 7629 h 20391"/>
                    <a:gd name="connsiteX5" fmla="*/ 75519 w 79746"/>
                    <a:gd name="connsiteY5" fmla="*/ 85 h 20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6" h="20391">
                      <a:moveTo>
                        <a:pt x="75519" y="85"/>
                      </a:moveTo>
                      <a:cubicBezTo>
                        <a:pt x="63946" y="2228"/>
                        <a:pt x="52630" y="5486"/>
                        <a:pt x="41229" y="7972"/>
                      </a:cubicBezTo>
                      <a:cubicBezTo>
                        <a:pt x="28284" y="10886"/>
                        <a:pt x="15083" y="11401"/>
                        <a:pt x="2138" y="13972"/>
                      </a:cubicBezTo>
                      <a:cubicBezTo>
                        <a:pt x="-948" y="14572"/>
                        <a:pt x="-519" y="18601"/>
                        <a:pt x="2310" y="19202"/>
                      </a:cubicBezTo>
                      <a:cubicBezTo>
                        <a:pt x="25798" y="23831"/>
                        <a:pt x="54259" y="13887"/>
                        <a:pt x="76805" y="7629"/>
                      </a:cubicBezTo>
                      <a:cubicBezTo>
                        <a:pt x="81348" y="6343"/>
                        <a:pt x="80405" y="-858"/>
                        <a:pt x="75519" y="8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" name="任意多边形: 形状 265">
                  <a:extLst>
                    <a:ext uri="{FF2B5EF4-FFF2-40B4-BE49-F238E27FC236}">
                      <a16:creationId xmlns:a16="http://schemas.microsoft.com/office/drawing/2014/main" id="{19F22EAB-8BB2-1453-265B-F38F516B7407}"/>
                    </a:ext>
                  </a:extLst>
                </p:cNvPr>
                <p:cNvSpPr/>
                <p:nvPr/>
              </p:nvSpPr>
              <p:spPr>
                <a:xfrm>
                  <a:off x="8589276" y="891302"/>
                  <a:ext cx="57417" cy="19901"/>
                </a:xfrm>
                <a:custGeom>
                  <a:avLst/>
                  <a:gdLst>
                    <a:gd name="connsiteX0" fmla="*/ 53356 w 57417"/>
                    <a:gd name="connsiteY0" fmla="*/ 66 h 19901"/>
                    <a:gd name="connsiteX1" fmla="*/ 31410 w 57417"/>
                    <a:gd name="connsiteY1" fmla="*/ 7867 h 19901"/>
                    <a:gd name="connsiteX2" fmla="*/ 2007 w 57417"/>
                    <a:gd name="connsiteY2" fmla="*/ 13868 h 19901"/>
                    <a:gd name="connsiteX3" fmla="*/ 1578 w 57417"/>
                    <a:gd name="connsiteY3" fmla="*/ 18583 h 19901"/>
                    <a:gd name="connsiteX4" fmla="*/ 28153 w 57417"/>
                    <a:gd name="connsiteY4" fmla="*/ 17126 h 19901"/>
                    <a:gd name="connsiteX5" fmla="*/ 56185 w 57417"/>
                    <a:gd name="connsiteY5" fmla="*/ 6153 h 19901"/>
                    <a:gd name="connsiteX6" fmla="*/ 53356 w 57417"/>
                    <a:gd name="connsiteY6" fmla="*/ 66 h 1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417" h="19901">
                      <a:moveTo>
                        <a:pt x="53356" y="66"/>
                      </a:moveTo>
                      <a:cubicBezTo>
                        <a:pt x="45812" y="1610"/>
                        <a:pt x="38697" y="5467"/>
                        <a:pt x="31410" y="7867"/>
                      </a:cubicBezTo>
                      <a:cubicBezTo>
                        <a:pt x="21724" y="11039"/>
                        <a:pt x="11865" y="11725"/>
                        <a:pt x="2007" y="13868"/>
                      </a:cubicBezTo>
                      <a:cubicBezTo>
                        <a:pt x="-222" y="14383"/>
                        <a:pt x="-908" y="17812"/>
                        <a:pt x="1578" y="18583"/>
                      </a:cubicBezTo>
                      <a:cubicBezTo>
                        <a:pt x="10322" y="21326"/>
                        <a:pt x="19409" y="19269"/>
                        <a:pt x="28153" y="17126"/>
                      </a:cubicBezTo>
                      <a:cubicBezTo>
                        <a:pt x="37411" y="14897"/>
                        <a:pt x="48555" y="11811"/>
                        <a:pt x="56185" y="6153"/>
                      </a:cubicBezTo>
                      <a:cubicBezTo>
                        <a:pt x="58928" y="4181"/>
                        <a:pt x="56699" y="-619"/>
                        <a:pt x="53356" y="6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BC35F3F0-7FEA-A82F-F283-8F0E9BAF9B4C}"/>
                    </a:ext>
                  </a:extLst>
                </p:cNvPr>
                <p:cNvSpPr/>
                <p:nvPr/>
              </p:nvSpPr>
              <p:spPr>
                <a:xfrm>
                  <a:off x="8599186" y="904915"/>
                  <a:ext cx="66016" cy="25543"/>
                </a:xfrm>
                <a:custGeom>
                  <a:avLst/>
                  <a:gdLst>
                    <a:gd name="connsiteX0" fmla="*/ 59819 w 66016"/>
                    <a:gd name="connsiteY0" fmla="*/ 684 h 25543"/>
                    <a:gd name="connsiteX1" fmla="*/ 33245 w 66016"/>
                    <a:gd name="connsiteY1" fmla="*/ 11999 h 25543"/>
                    <a:gd name="connsiteX2" fmla="*/ 1526 w 66016"/>
                    <a:gd name="connsiteY2" fmla="*/ 20400 h 25543"/>
                    <a:gd name="connsiteX3" fmla="*/ 2384 w 66016"/>
                    <a:gd name="connsiteY3" fmla="*/ 25544 h 25543"/>
                    <a:gd name="connsiteX4" fmla="*/ 38131 w 66016"/>
                    <a:gd name="connsiteY4" fmla="*/ 18857 h 25543"/>
                    <a:gd name="connsiteX5" fmla="*/ 65134 w 66016"/>
                    <a:gd name="connsiteY5" fmla="*/ 5827 h 25543"/>
                    <a:gd name="connsiteX6" fmla="*/ 59819 w 66016"/>
                    <a:gd name="connsiteY6" fmla="*/ 684 h 25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016" h="25543">
                      <a:moveTo>
                        <a:pt x="59819" y="684"/>
                      </a:moveTo>
                      <a:cubicBezTo>
                        <a:pt x="51504" y="6427"/>
                        <a:pt x="42846" y="9085"/>
                        <a:pt x="33245" y="11999"/>
                      </a:cubicBezTo>
                      <a:cubicBezTo>
                        <a:pt x="22872" y="15171"/>
                        <a:pt x="11385" y="16028"/>
                        <a:pt x="1526" y="20400"/>
                      </a:cubicBezTo>
                      <a:cubicBezTo>
                        <a:pt x="-788" y="21429"/>
                        <a:pt x="-445" y="25544"/>
                        <a:pt x="2384" y="25544"/>
                      </a:cubicBezTo>
                      <a:cubicBezTo>
                        <a:pt x="14643" y="25544"/>
                        <a:pt x="26473" y="22200"/>
                        <a:pt x="38131" y="18857"/>
                      </a:cubicBezTo>
                      <a:cubicBezTo>
                        <a:pt x="47561" y="16114"/>
                        <a:pt x="58448" y="13457"/>
                        <a:pt x="65134" y="5827"/>
                      </a:cubicBezTo>
                      <a:cubicBezTo>
                        <a:pt x="68049" y="2398"/>
                        <a:pt x="63077" y="-1631"/>
                        <a:pt x="59819" y="68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8" name="任意多边形: 形状 267">
                  <a:extLst>
                    <a:ext uri="{FF2B5EF4-FFF2-40B4-BE49-F238E27FC236}">
                      <a16:creationId xmlns:a16="http://schemas.microsoft.com/office/drawing/2014/main" id="{F3A0D507-1C95-074F-7BC4-2A6DB2AA75BE}"/>
                    </a:ext>
                  </a:extLst>
                </p:cNvPr>
                <p:cNvSpPr/>
                <p:nvPr/>
              </p:nvSpPr>
              <p:spPr>
                <a:xfrm>
                  <a:off x="8622491" y="920350"/>
                  <a:ext cx="66558" cy="31063"/>
                </a:xfrm>
                <a:custGeom>
                  <a:avLst/>
                  <a:gdLst>
                    <a:gd name="connsiteX0" fmla="*/ 62403 w 66558"/>
                    <a:gd name="connsiteY0" fmla="*/ 79 h 31063"/>
                    <a:gd name="connsiteX1" fmla="*/ 34285 w 66558"/>
                    <a:gd name="connsiteY1" fmla="*/ 13795 h 31063"/>
                    <a:gd name="connsiteX2" fmla="*/ 15426 w 66558"/>
                    <a:gd name="connsiteY2" fmla="*/ 20996 h 31063"/>
                    <a:gd name="connsiteX3" fmla="*/ 938 w 66558"/>
                    <a:gd name="connsiteY3" fmla="*/ 26568 h 31063"/>
                    <a:gd name="connsiteX4" fmla="*/ 2910 w 66558"/>
                    <a:gd name="connsiteY4" fmla="*/ 31026 h 31063"/>
                    <a:gd name="connsiteX5" fmla="*/ 65232 w 66558"/>
                    <a:gd name="connsiteY5" fmla="*/ 6509 h 31063"/>
                    <a:gd name="connsiteX6" fmla="*/ 62403 w 66558"/>
                    <a:gd name="connsiteY6" fmla="*/ 79 h 31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558" h="31063">
                      <a:moveTo>
                        <a:pt x="62403" y="79"/>
                      </a:moveTo>
                      <a:cubicBezTo>
                        <a:pt x="52459" y="2308"/>
                        <a:pt x="43457" y="9423"/>
                        <a:pt x="34285" y="13795"/>
                      </a:cubicBezTo>
                      <a:cubicBezTo>
                        <a:pt x="28284" y="16624"/>
                        <a:pt x="21769" y="18853"/>
                        <a:pt x="15426" y="20996"/>
                      </a:cubicBezTo>
                      <a:cubicBezTo>
                        <a:pt x="10454" y="22711"/>
                        <a:pt x="5224" y="23396"/>
                        <a:pt x="938" y="26568"/>
                      </a:cubicBezTo>
                      <a:cubicBezTo>
                        <a:pt x="-1119" y="28111"/>
                        <a:pt x="510" y="31455"/>
                        <a:pt x="2910" y="31026"/>
                      </a:cubicBezTo>
                      <a:cubicBezTo>
                        <a:pt x="24855" y="27254"/>
                        <a:pt x="46801" y="19625"/>
                        <a:pt x="65232" y="6509"/>
                      </a:cubicBezTo>
                      <a:cubicBezTo>
                        <a:pt x="68146" y="4366"/>
                        <a:pt x="65832" y="-692"/>
                        <a:pt x="62403" y="7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9" name="任意多边形: 形状 268">
                  <a:extLst>
                    <a:ext uri="{FF2B5EF4-FFF2-40B4-BE49-F238E27FC236}">
                      <a16:creationId xmlns:a16="http://schemas.microsoft.com/office/drawing/2014/main" id="{170837F4-137D-90B3-5375-540F9FE46298}"/>
                    </a:ext>
                  </a:extLst>
                </p:cNvPr>
                <p:cNvSpPr/>
                <p:nvPr/>
              </p:nvSpPr>
              <p:spPr>
                <a:xfrm>
                  <a:off x="8409160" y="774914"/>
                  <a:ext cx="44770" cy="19346"/>
                </a:xfrm>
                <a:custGeom>
                  <a:avLst/>
                  <a:gdLst>
                    <a:gd name="connsiteX0" fmla="*/ 41105 w 44770"/>
                    <a:gd name="connsiteY0" fmla="*/ 39 h 19346"/>
                    <a:gd name="connsiteX1" fmla="*/ 33561 w 44770"/>
                    <a:gd name="connsiteY1" fmla="*/ 3297 h 19346"/>
                    <a:gd name="connsiteX2" fmla="*/ 22245 w 44770"/>
                    <a:gd name="connsiteY2" fmla="*/ 8097 h 19346"/>
                    <a:gd name="connsiteX3" fmla="*/ 1586 w 44770"/>
                    <a:gd name="connsiteY3" fmla="*/ 13584 h 19346"/>
                    <a:gd name="connsiteX4" fmla="*/ 1757 w 44770"/>
                    <a:gd name="connsiteY4" fmla="*/ 18642 h 19346"/>
                    <a:gd name="connsiteX5" fmla="*/ 23532 w 44770"/>
                    <a:gd name="connsiteY5" fmla="*/ 15898 h 19346"/>
                    <a:gd name="connsiteX6" fmla="*/ 44191 w 44770"/>
                    <a:gd name="connsiteY6" fmla="*/ 5097 h 19346"/>
                    <a:gd name="connsiteX7" fmla="*/ 41105 w 44770"/>
                    <a:gd name="connsiteY7" fmla="*/ 39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770" h="19346">
                      <a:moveTo>
                        <a:pt x="41105" y="39"/>
                      </a:moveTo>
                      <a:cubicBezTo>
                        <a:pt x="38190" y="382"/>
                        <a:pt x="36133" y="2011"/>
                        <a:pt x="33561" y="3297"/>
                      </a:cubicBezTo>
                      <a:cubicBezTo>
                        <a:pt x="29961" y="5183"/>
                        <a:pt x="26103" y="6640"/>
                        <a:pt x="22245" y="8097"/>
                      </a:cubicBezTo>
                      <a:cubicBezTo>
                        <a:pt x="15559" y="10583"/>
                        <a:pt x="8101" y="10841"/>
                        <a:pt x="1586" y="13584"/>
                      </a:cubicBezTo>
                      <a:cubicBezTo>
                        <a:pt x="-471" y="14441"/>
                        <a:pt x="-643" y="18042"/>
                        <a:pt x="1757" y="18642"/>
                      </a:cubicBezTo>
                      <a:cubicBezTo>
                        <a:pt x="8787" y="20613"/>
                        <a:pt x="16845" y="18042"/>
                        <a:pt x="23532" y="15898"/>
                      </a:cubicBezTo>
                      <a:cubicBezTo>
                        <a:pt x="29875" y="13841"/>
                        <a:pt x="40505" y="11098"/>
                        <a:pt x="44191" y="5097"/>
                      </a:cubicBezTo>
                      <a:cubicBezTo>
                        <a:pt x="45734" y="2782"/>
                        <a:pt x="44019" y="-389"/>
                        <a:pt x="41105" y="3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0" name="任意多边形: 形状 269">
                  <a:extLst>
                    <a:ext uri="{FF2B5EF4-FFF2-40B4-BE49-F238E27FC236}">
                      <a16:creationId xmlns:a16="http://schemas.microsoft.com/office/drawing/2014/main" id="{857DEC5C-9255-6130-DB93-F5AA3B4E0891}"/>
                    </a:ext>
                  </a:extLst>
                </p:cNvPr>
                <p:cNvSpPr/>
                <p:nvPr/>
              </p:nvSpPr>
              <p:spPr>
                <a:xfrm>
                  <a:off x="8429447" y="788582"/>
                  <a:ext cx="50657" cy="22112"/>
                </a:xfrm>
                <a:custGeom>
                  <a:avLst/>
                  <a:gdLst>
                    <a:gd name="connsiteX0" fmla="*/ 46707 w 50657"/>
                    <a:gd name="connsiteY0" fmla="*/ 1 h 22112"/>
                    <a:gd name="connsiteX1" fmla="*/ 26047 w 50657"/>
                    <a:gd name="connsiteY1" fmla="*/ 7974 h 22112"/>
                    <a:gd name="connsiteX2" fmla="*/ 1444 w 50657"/>
                    <a:gd name="connsiteY2" fmla="*/ 16804 h 22112"/>
                    <a:gd name="connsiteX3" fmla="*/ 2301 w 50657"/>
                    <a:gd name="connsiteY3" fmla="*/ 21690 h 22112"/>
                    <a:gd name="connsiteX4" fmla="*/ 25019 w 50657"/>
                    <a:gd name="connsiteY4" fmla="*/ 17318 h 22112"/>
                    <a:gd name="connsiteX5" fmla="*/ 49365 w 50657"/>
                    <a:gd name="connsiteY5" fmla="*/ 6002 h 22112"/>
                    <a:gd name="connsiteX6" fmla="*/ 46707 w 50657"/>
                    <a:gd name="connsiteY6" fmla="*/ 1 h 2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657" h="22112">
                      <a:moveTo>
                        <a:pt x="46707" y="1"/>
                      </a:moveTo>
                      <a:cubicBezTo>
                        <a:pt x="39764" y="259"/>
                        <a:pt x="32391" y="5316"/>
                        <a:pt x="26047" y="7974"/>
                      </a:cubicBezTo>
                      <a:cubicBezTo>
                        <a:pt x="18161" y="11317"/>
                        <a:pt x="8902" y="12603"/>
                        <a:pt x="1444" y="16804"/>
                      </a:cubicBezTo>
                      <a:cubicBezTo>
                        <a:pt x="-871" y="18175"/>
                        <a:pt x="-270" y="21176"/>
                        <a:pt x="2301" y="21690"/>
                      </a:cubicBezTo>
                      <a:cubicBezTo>
                        <a:pt x="9674" y="23319"/>
                        <a:pt x="18161" y="19890"/>
                        <a:pt x="25019" y="17318"/>
                      </a:cubicBezTo>
                      <a:cubicBezTo>
                        <a:pt x="32562" y="14489"/>
                        <a:pt x="43536" y="11574"/>
                        <a:pt x="49365" y="6002"/>
                      </a:cubicBezTo>
                      <a:cubicBezTo>
                        <a:pt x="52108" y="3602"/>
                        <a:pt x="50136" y="-84"/>
                        <a:pt x="46707" y="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596DB76F-38F3-D828-2AD7-E36596ACD8FC}"/>
                    </a:ext>
                  </a:extLst>
                </p:cNvPr>
                <p:cNvSpPr/>
                <p:nvPr/>
              </p:nvSpPr>
              <p:spPr>
                <a:xfrm>
                  <a:off x="8446676" y="745751"/>
                  <a:ext cx="29765" cy="43341"/>
                </a:xfrm>
                <a:custGeom>
                  <a:avLst/>
                  <a:gdLst>
                    <a:gd name="connsiteX0" fmla="*/ 588 w 29765"/>
                    <a:gd name="connsiteY0" fmla="*/ 4686 h 43341"/>
                    <a:gd name="connsiteX1" fmla="*/ 12333 w 29765"/>
                    <a:gd name="connsiteY1" fmla="*/ 20287 h 43341"/>
                    <a:gd name="connsiteX2" fmla="*/ 22105 w 29765"/>
                    <a:gd name="connsiteY2" fmla="*/ 41033 h 43341"/>
                    <a:gd name="connsiteX3" fmla="*/ 29649 w 29765"/>
                    <a:gd name="connsiteY3" fmla="*/ 38804 h 43341"/>
                    <a:gd name="connsiteX4" fmla="*/ 4617 w 29765"/>
                    <a:gd name="connsiteY4" fmla="*/ 485 h 43341"/>
                    <a:gd name="connsiteX5" fmla="*/ 588 w 29765"/>
                    <a:gd name="connsiteY5" fmla="*/ 4686 h 43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765" h="43341">
                      <a:moveTo>
                        <a:pt x="588" y="4686"/>
                      </a:moveTo>
                      <a:cubicBezTo>
                        <a:pt x="4189" y="10086"/>
                        <a:pt x="8732" y="14887"/>
                        <a:pt x="12333" y="20287"/>
                      </a:cubicBezTo>
                      <a:cubicBezTo>
                        <a:pt x="16619" y="26717"/>
                        <a:pt x="19619" y="33746"/>
                        <a:pt x="22105" y="41033"/>
                      </a:cubicBezTo>
                      <a:cubicBezTo>
                        <a:pt x="23563" y="45319"/>
                        <a:pt x="30763" y="43090"/>
                        <a:pt x="29649" y="38804"/>
                      </a:cubicBezTo>
                      <a:cubicBezTo>
                        <a:pt x="26220" y="25431"/>
                        <a:pt x="16704" y="7857"/>
                        <a:pt x="4617" y="485"/>
                      </a:cubicBezTo>
                      <a:cubicBezTo>
                        <a:pt x="1702" y="-1230"/>
                        <a:pt x="-1298" y="1942"/>
                        <a:pt x="588" y="468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0C71C94E-4CF8-B65C-79BA-B4C25028693E}"/>
                    </a:ext>
                  </a:extLst>
                </p:cNvPr>
                <p:cNvSpPr/>
                <p:nvPr/>
              </p:nvSpPr>
              <p:spPr>
                <a:xfrm>
                  <a:off x="8473605" y="739566"/>
                  <a:ext cx="27876" cy="59756"/>
                </a:xfrm>
                <a:custGeom>
                  <a:avLst/>
                  <a:gdLst>
                    <a:gd name="connsiteX0" fmla="*/ 63 w 27876"/>
                    <a:gd name="connsiteY0" fmla="*/ 3069 h 59756"/>
                    <a:gd name="connsiteX1" fmla="*/ 10436 w 27876"/>
                    <a:gd name="connsiteY1" fmla="*/ 29301 h 59756"/>
                    <a:gd name="connsiteX2" fmla="*/ 21923 w 27876"/>
                    <a:gd name="connsiteY2" fmla="*/ 58019 h 59756"/>
                    <a:gd name="connsiteX3" fmla="*/ 27838 w 27876"/>
                    <a:gd name="connsiteY3" fmla="*/ 56218 h 59756"/>
                    <a:gd name="connsiteX4" fmla="*/ 18237 w 27876"/>
                    <a:gd name="connsiteY4" fmla="*/ 29215 h 59756"/>
                    <a:gd name="connsiteX5" fmla="*/ 4692 w 27876"/>
                    <a:gd name="connsiteY5" fmla="*/ 1012 h 59756"/>
                    <a:gd name="connsiteX6" fmla="*/ 63 w 27876"/>
                    <a:gd name="connsiteY6" fmla="*/ 3069 h 59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876" h="59756">
                      <a:moveTo>
                        <a:pt x="63" y="3069"/>
                      </a:moveTo>
                      <a:cubicBezTo>
                        <a:pt x="2378" y="12156"/>
                        <a:pt x="6750" y="20643"/>
                        <a:pt x="10436" y="29301"/>
                      </a:cubicBezTo>
                      <a:cubicBezTo>
                        <a:pt x="14465" y="38645"/>
                        <a:pt x="17208" y="49018"/>
                        <a:pt x="21923" y="58019"/>
                      </a:cubicBezTo>
                      <a:cubicBezTo>
                        <a:pt x="23551" y="61105"/>
                        <a:pt x="28352" y="59819"/>
                        <a:pt x="27838" y="56218"/>
                      </a:cubicBezTo>
                      <a:cubicBezTo>
                        <a:pt x="26638" y="46960"/>
                        <a:pt x="21837" y="37788"/>
                        <a:pt x="18237" y="29215"/>
                      </a:cubicBezTo>
                      <a:cubicBezTo>
                        <a:pt x="14122" y="19700"/>
                        <a:pt x="10264" y="9756"/>
                        <a:pt x="4692" y="1012"/>
                      </a:cubicBezTo>
                      <a:cubicBezTo>
                        <a:pt x="3320" y="-1217"/>
                        <a:pt x="-537" y="583"/>
                        <a:pt x="63" y="306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167446B2-AA0A-7BAA-65D2-C551F50F041C}"/>
                    </a:ext>
                  </a:extLst>
                </p:cNvPr>
                <p:cNvSpPr/>
                <p:nvPr/>
              </p:nvSpPr>
              <p:spPr>
                <a:xfrm>
                  <a:off x="8499835" y="742385"/>
                  <a:ext cx="30358" cy="72886"/>
                </a:xfrm>
                <a:custGeom>
                  <a:avLst/>
                  <a:gdLst>
                    <a:gd name="connsiteX0" fmla="*/ 236 w 30358"/>
                    <a:gd name="connsiteY0" fmla="*/ 3765 h 72886"/>
                    <a:gd name="connsiteX1" fmla="*/ 13866 w 30358"/>
                    <a:gd name="connsiteY1" fmla="*/ 37026 h 72886"/>
                    <a:gd name="connsiteX2" fmla="*/ 23124 w 30358"/>
                    <a:gd name="connsiteY2" fmla="*/ 70802 h 72886"/>
                    <a:gd name="connsiteX3" fmla="*/ 30325 w 30358"/>
                    <a:gd name="connsiteY3" fmla="*/ 68659 h 72886"/>
                    <a:gd name="connsiteX4" fmla="*/ 20210 w 30358"/>
                    <a:gd name="connsiteY4" fmla="*/ 29740 h 72886"/>
                    <a:gd name="connsiteX5" fmla="*/ 4265 w 30358"/>
                    <a:gd name="connsiteY5" fmla="*/ 593 h 72886"/>
                    <a:gd name="connsiteX6" fmla="*/ 236 w 30358"/>
                    <a:gd name="connsiteY6" fmla="*/ 3765 h 72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358" h="72886">
                      <a:moveTo>
                        <a:pt x="236" y="3765"/>
                      </a:moveTo>
                      <a:cubicBezTo>
                        <a:pt x="5722" y="14824"/>
                        <a:pt x="10780" y="24939"/>
                        <a:pt x="13866" y="37026"/>
                      </a:cubicBezTo>
                      <a:cubicBezTo>
                        <a:pt x="16609" y="47913"/>
                        <a:pt x="17295" y="61115"/>
                        <a:pt x="23124" y="70802"/>
                      </a:cubicBezTo>
                      <a:cubicBezTo>
                        <a:pt x="25267" y="74402"/>
                        <a:pt x="30840" y="73116"/>
                        <a:pt x="30325" y="68659"/>
                      </a:cubicBezTo>
                      <a:cubicBezTo>
                        <a:pt x="28953" y="55886"/>
                        <a:pt x="23896" y="42084"/>
                        <a:pt x="20210" y="29740"/>
                      </a:cubicBezTo>
                      <a:cubicBezTo>
                        <a:pt x="17038" y="19110"/>
                        <a:pt x="12752" y="8051"/>
                        <a:pt x="4265" y="593"/>
                      </a:cubicBezTo>
                      <a:cubicBezTo>
                        <a:pt x="2207" y="-1207"/>
                        <a:pt x="-879" y="1450"/>
                        <a:pt x="236" y="376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" name="任意多边形: 形状 273">
                  <a:extLst>
                    <a:ext uri="{FF2B5EF4-FFF2-40B4-BE49-F238E27FC236}">
                      <a16:creationId xmlns:a16="http://schemas.microsoft.com/office/drawing/2014/main" id="{CFC8AECB-7B22-E091-FC67-8DE454BF07B2}"/>
                    </a:ext>
                  </a:extLst>
                </p:cNvPr>
                <p:cNvSpPr/>
                <p:nvPr/>
              </p:nvSpPr>
              <p:spPr>
                <a:xfrm>
                  <a:off x="8628715" y="811580"/>
                  <a:ext cx="12970" cy="76064"/>
                </a:xfrm>
                <a:custGeom>
                  <a:avLst/>
                  <a:gdLst>
                    <a:gd name="connsiteX0" fmla="*/ 29 w 12970"/>
                    <a:gd name="connsiteY0" fmla="*/ 3150 h 76064"/>
                    <a:gd name="connsiteX1" fmla="*/ 4144 w 12970"/>
                    <a:gd name="connsiteY1" fmla="*/ 39069 h 76064"/>
                    <a:gd name="connsiteX2" fmla="*/ 3801 w 12970"/>
                    <a:gd name="connsiteY2" fmla="*/ 72845 h 76064"/>
                    <a:gd name="connsiteX3" fmla="*/ 11602 w 12970"/>
                    <a:gd name="connsiteY3" fmla="*/ 72588 h 76064"/>
                    <a:gd name="connsiteX4" fmla="*/ 5259 w 12970"/>
                    <a:gd name="connsiteY4" fmla="*/ 1607 h 76064"/>
                    <a:gd name="connsiteX5" fmla="*/ 29 w 12970"/>
                    <a:gd name="connsiteY5" fmla="*/ 3150 h 76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70" h="76064">
                      <a:moveTo>
                        <a:pt x="29" y="3150"/>
                      </a:moveTo>
                      <a:cubicBezTo>
                        <a:pt x="1829" y="15237"/>
                        <a:pt x="3972" y="26810"/>
                        <a:pt x="4144" y="39069"/>
                      </a:cubicBezTo>
                      <a:cubicBezTo>
                        <a:pt x="4316" y="50299"/>
                        <a:pt x="3030" y="61615"/>
                        <a:pt x="3801" y="72845"/>
                      </a:cubicBezTo>
                      <a:cubicBezTo>
                        <a:pt x="4144" y="77388"/>
                        <a:pt x="11259" y="76960"/>
                        <a:pt x="11602" y="72588"/>
                      </a:cubicBezTo>
                      <a:cubicBezTo>
                        <a:pt x="13574" y="50299"/>
                        <a:pt x="14774" y="22267"/>
                        <a:pt x="5259" y="1607"/>
                      </a:cubicBezTo>
                      <a:cubicBezTo>
                        <a:pt x="3972" y="-1307"/>
                        <a:pt x="-399" y="64"/>
                        <a:pt x="29" y="315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D0BC861C-D66D-A907-D379-AAF9031DDB55}"/>
                    </a:ext>
                  </a:extLst>
                </p:cNvPr>
                <p:cNvSpPr/>
                <p:nvPr/>
              </p:nvSpPr>
              <p:spPr>
                <a:xfrm>
                  <a:off x="8651349" y="832198"/>
                  <a:ext cx="9929" cy="69675"/>
                </a:xfrm>
                <a:custGeom>
                  <a:avLst/>
                  <a:gdLst>
                    <a:gd name="connsiteX0" fmla="*/ 1398 w 9929"/>
                    <a:gd name="connsiteY0" fmla="*/ 2162 h 69675"/>
                    <a:gd name="connsiteX1" fmla="*/ 456 w 9929"/>
                    <a:gd name="connsiteY1" fmla="*/ 37995 h 69675"/>
                    <a:gd name="connsiteX2" fmla="*/ 2341 w 9929"/>
                    <a:gd name="connsiteY2" fmla="*/ 67485 h 69675"/>
                    <a:gd name="connsiteX3" fmla="*/ 9457 w 9929"/>
                    <a:gd name="connsiteY3" fmla="*/ 66370 h 69675"/>
                    <a:gd name="connsiteX4" fmla="*/ 8856 w 9929"/>
                    <a:gd name="connsiteY4" fmla="*/ 30795 h 69675"/>
                    <a:gd name="connsiteX5" fmla="*/ 6113 w 9929"/>
                    <a:gd name="connsiteY5" fmla="*/ 1477 h 69675"/>
                    <a:gd name="connsiteX6" fmla="*/ 1398 w 9929"/>
                    <a:gd name="connsiteY6" fmla="*/ 2162 h 69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29" h="69675">
                      <a:moveTo>
                        <a:pt x="1398" y="2162"/>
                      </a:moveTo>
                      <a:cubicBezTo>
                        <a:pt x="198" y="13992"/>
                        <a:pt x="884" y="26080"/>
                        <a:pt x="456" y="37995"/>
                      </a:cubicBezTo>
                      <a:cubicBezTo>
                        <a:pt x="112" y="47682"/>
                        <a:pt x="-1002" y="58312"/>
                        <a:pt x="2341" y="67485"/>
                      </a:cubicBezTo>
                      <a:cubicBezTo>
                        <a:pt x="3713" y="71171"/>
                        <a:pt x="9028" y="69799"/>
                        <a:pt x="9457" y="66370"/>
                      </a:cubicBezTo>
                      <a:cubicBezTo>
                        <a:pt x="10828" y="54798"/>
                        <a:pt x="8771" y="42539"/>
                        <a:pt x="8856" y="30795"/>
                      </a:cubicBezTo>
                      <a:cubicBezTo>
                        <a:pt x="8856" y="20850"/>
                        <a:pt x="9199" y="10906"/>
                        <a:pt x="6113" y="1477"/>
                      </a:cubicBezTo>
                      <a:cubicBezTo>
                        <a:pt x="5342" y="-1009"/>
                        <a:pt x="1656" y="-66"/>
                        <a:pt x="1398" y="216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D80C149C-764B-1C5C-8A75-FD17F9C7AD4D}"/>
                    </a:ext>
                  </a:extLst>
                </p:cNvPr>
                <p:cNvSpPr/>
                <p:nvPr/>
              </p:nvSpPr>
              <p:spPr>
                <a:xfrm>
                  <a:off x="8677215" y="859775"/>
                  <a:ext cx="10783" cy="63963"/>
                </a:xfrm>
                <a:custGeom>
                  <a:avLst/>
                  <a:gdLst>
                    <a:gd name="connsiteX0" fmla="*/ 221 w 10783"/>
                    <a:gd name="connsiteY0" fmla="*/ 2447 h 63963"/>
                    <a:gd name="connsiteX1" fmla="*/ 2364 w 10783"/>
                    <a:gd name="connsiteY1" fmla="*/ 36737 h 63963"/>
                    <a:gd name="connsiteX2" fmla="*/ 2364 w 10783"/>
                    <a:gd name="connsiteY2" fmla="*/ 61768 h 63963"/>
                    <a:gd name="connsiteX3" fmla="*/ 9822 w 10783"/>
                    <a:gd name="connsiteY3" fmla="*/ 60568 h 63963"/>
                    <a:gd name="connsiteX4" fmla="*/ 5364 w 10783"/>
                    <a:gd name="connsiteY4" fmla="*/ 1589 h 63963"/>
                    <a:gd name="connsiteX5" fmla="*/ 221 w 10783"/>
                    <a:gd name="connsiteY5" fmla="*/ 2447 h 63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83" h="63963">
                      <a:moveTo>
                        <a:pt x="221" y="2447"/>
                      </a:moveTo>
                      <a:cubicBezTo>
                        <a:pt x="-979" y="13934"/>
                        <a:pt x="3135" y="25249"/>
                        <a:pt x="2364" y="36737"/>
                      </a:cubicBezTo>
                      <a:cubicBezTo>
                        <a:pt x="1764" y="44966"/>
                        <a:pt x="-1750" y="54139"/>
                        <a:pt x="2364" y="61768"/>
                      </a:cubicBezTo>
                      <a:cubicBezTo>
                        <a:pt x="4079" y="65026"/>
                        <a:pt x="9565" y="64683"/>
                        <a:pt x="9822" y="60568"/>
                      </a:cubicBezTo>
                      <a:cubicBezTo>
                        <a:pt x="10937" y="41023"/>
                        <a:pt x="12480" y="20449"/>
                        <a:pt x="5364" y="1589"/>
                      </a:cubicBezTo>
                      <a:cubicBezTo>
                        <a:pt x="4422" y="-1068"/>
                        <a:pt x="564" y="-125"/>
                        <a:pt x="221" y="244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" name="任意多边形: 形状 276">
                  <a:extLst>
                    <a:ext uri="{FF2B5EF4-FFF2-40B4-BE49-F238E27FC236}">
                      <a16:creationId xmlns:a16="http://schemas.microsoft.com/office/drawing/2014/main" id="{75993EBF-1609-F9C0-6EEB-473DEA28EE5E}"/>
                    </a:ext>
                  </a:extLst>
                </p:cNvPr>
                <p:cNvSpPr/>
                <p:nvPr/>
              </p:nvSpPr>
              <p:spPr>
                <a:xfrm>
                  <a:off x="8700159" y="892142"/>
                  <a:ext cx="10033" cy="51327"/>
                </a:xfrm>
                <a:custGeom>
                  <a:avLst/>
                  <a:gdLst>
                    <a:gd name="connsiteX0" fmla="*/ 3166 w 10033"/>
                    <a:gd name="connsiteY0" fmla="*/ 1712 h 51327"/>
                    <a:gd name="connsiteX1" fmla="*/ 2051 w 10033"/>
                    <a:gd name="connsiteY1" fmla="*/ 25286 h 51327"/>
                    <a:gd name="connsiteX2" fmla="*/ 79 w 10033"/>
                    <a:gd name="connsiteY2" fmla="*/ 47917 h 51327"/>
                    <a:gd name="connsiteX3" fmla="*/ 8395 w 10033"/>
                    <a:gd name="connsiteY3" fmla="*/ 47660 h 51327"/>
                    <a:gd name="connsiteX4" fmla="*/ 8395 w 10033"/>
                    <a:gd name="connsiteY4" fmla="*/ 2312 h 51327"/>
                    <a:gd name="connsiteX5" fmla="*/ 3166 w 10033"/>
                    <a:gd name="connsiteY5" fmla="*/ 1712 h 51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33" h="51327">
                      <a:moveTo>
                        <a:pt x="3166" y="1712"/>
                      </a:moveTo>
                      <a:cubicBezTo>
                        <a:pt x="-6" y="9170"/>
                        <a:pt x="2394" y="17399"/>
                        <a:pt x="2051" y="25286"/>
                      </a:cubicBezTo>
                      <a:cubicBezTo>
                        <a:pt x="1708" y="32916"/>
                        <a:pt x="-435" y="40202"/>
                        <a:pt x="79" y="47917"/>
                      </a:cubicBezTo>
                      <a:cubicBezTo>
                        <a:pt x="423" y="52632"/>
                        <a:pt x="8395" y="52375"/>
                        <a:pt x="8395" y="47660"/>
                      </a:cubicBezTo>
                      <a:cubicBezTo>
                        <a:pt x="8567" y="32401"/>
                        <a:pt x="11995" y="17571"/>
                        <a:pt x="8395" y="2312"/>
                      </a:cubicBezTo>
                      <a:cubicBezTo>
                        <a:pt x="7709" y="-431"/>
                        <a:pt x="4280" y="-860"/>
                        <a:pt x="3166" y="171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33974FE6-AC3A-6F2B-6C7B-580B92E4ACC4}"/>
                    </a:ext>
                  </a:extLst>
                </p:cNvPr>
                <p:cNvSpPr/>
                <p:nvPr/>
              </p:nvSpPr>
              <p:spPr>
                <a:xfrm>
                  <a:off x="8793597" y="970236"/>
                  <a:ext cx="20413" cy="70174"/>
                </a:xfrm>
                <a:custGeom>
                  <a:avLst/>
                  <a:gdLst>
                    <a:gd name="connsiteX0" fmla="*/ 15255 w 20413"/>
                    <a:gd name="connsiteY0" fmla="*/ 1713 h 70174"/>
                    <a:gd name="connsiteX1" fmla="*/ 254 w 20413"/>
                    <a:gd name="connsiteY1" fmla="*/ 64207 h 70174"/>
                    <a:gd name="connsiteX2" fmla="*/ 8569 w 20413"/>
                    <a:gd name="connsiteY2" fmla="*/ 67379 h 70174"/>
                    <a:gd name="connsiteX3" fmla="*/ 20399 w 20413"/>
                    <a:gd name="connsiteY3" fmla="*/ 2913 h 70174"/>
                    <a:gd name="connsiteX4" fmla="*/ 15255 w 20413"/>
                    <a:gd name="connsiteY4" fmla="*/ 1713 h 70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13" h="70174">
                      <a:moveTo>
                        <a:pt x="15255" y="1713"/>
                      </a:moveTo>
                      <a:cubicBezTo>
                        <a:pt x="7626" y="21516"/>
                        <a:pt x="7026" y="43890"/>
                        <a:pt x="254" y="64207"/>
                      </a:cubicBezTo>
                      <a:cubicBezTo>
                        <a:pt x="-1547" y="69607"/>
                        <a:pt x="6768" y="72779"/>
                        <a:pt x="8569" y="67379"/>
                      </a:cubicBezTo>
                      <a:cubicBezTo>
                        <a:pt x="15084" y="47490"/>
                        <a:pt x="20741" y="23916"/>
                        <a:pt x="20399" y="2913"/>
                      </a:cubicBezTo>
                      <a:cubicBezTo>
                        <a:pt x="20313" y="-1"/>
                        <a:pt x="16370" y="-1287"/>
                        <a:pt x="15255" y="171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7E35A8D8-1149-0E55-4815-DA9511F0BA24}"/>
                    </a:ext>
                  </a:extLst>
                </p:cNvPr>
                <p:cNvSpPr/>
                <p:nvPr/>
              </p:nvSpPr>
              <p:spPr>
                <a:xfrm>
                  <a:off x="8812392" y="1007632"/>
                  <a:ext cx="19532" cy="56712"/>
                </a:xfrm>
                <a:custGeom>
                  <a:avLst/>
                  <a:gdLst>
                    <a:gd name="connsiteX0" fmla="*/ 14720 w 19532"/>
                    <a:gd name="connsiteY0" fmla="*/ 1437 h 56712"/>
                    <a:gd name="connsiteX1" fmla="*/ 61 w 19532"/>
                    <a:gd name="connsiteY1" fmla="*/ 53300 h 56712"/>
                    <a:gd name="connsiteX2" fmla="*/ 8376 w 19532"/>
                    <a:gd name="connsiteY2" fmla="*/ 53043 h 56712"/>
                    <a:gd name="connsiteX3" fmla="*/ 19091 w 19532"/>
                    <a:gd name="connsiteY3" fmla="*/ 1951 h 56712"/>
                    <a:gd name="connsiteX4" fmla="*/ 14720 w 19532"/>
                    <a:gd name="connsiteY4" fmla="*/ 1437 h 56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532" h="56712">
                      <a:moveTo>
                        <a:pt x="14720" y="1437"/>
                      </a:moveTo>
                      <a:cubicBezTo>
                        <a:pt x="9404" y="17724"/>
                        <a:pt x="-882" y="35898"/>
                        <a:pt x="61" y="53300"/>
                      </a:cubicBezTo>
                      <a:cubicBezTo>
                        <a:pt x="318" y="58101"/>
                        <a:pt x="8033" y="57672"/>
                        <a:pt x="8376" y="53043"/>
                      </a:cubicBezTo>
                      <a:cubicBezTo>
                        <a:pt x="9576" y="35984"/>
                        <a:pt x="22006" y="19010"/>
                        <a:pt x="19091" y="1951"/>
                      </a:cubicBezTo>
                      <a:cubicBezTo>
                        <a:pt x="18749" y="-278"/>
                        <a:pt x="15405" y="-792"/>
                        <a:pt x="14720" y="143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7F71C460-2ED6-41A7-C05D-ABE66CA052DF}"/>
                    </a:ext>
                  </a:extLst>
                </p:cNvPr>
                <p:cNvSpPr/>
                <p:nvPr/>
              </p:nvSpPr>
              <p:spPr>
                <a:xfrm>
                  <a:off x="8828049" y="1032236"/>
                  <a:ext cx="19957" cy="54154"/>
                </a:xfrm>
                <a:custGeom>
                  <a:avLst/>
                  <a:gdLst>
                    <a:gd name="connsiteX0" fmla="*/ 14494 w 19957"/>
                    <a:gd name="connsiteY0" fmla="*/ 1778 h 54154"/>
                    <a:gd name="connsiteX1" fmla="*/ 6092 w 19957"/>
                    <a:gd name="connsiteY1" fmla="*/ 26724 h 54154"/>
                    <a:gd name="connsiteX2" fmla="*/ 6 w 19957"/>
                    <a:gd name="connsiteY2" fmla="*/ 50042 h 54154"/>
                    <a:gd name="connsiteX3" fmla="*/ 7207 w 19957"/>
                    <a:gd name="connsiteY3" fmla="*/ 51756 h 54154"/>
                    <a:gd name="connsiteX4" fmla="*/ 14751 w 19957"/>
                    <a:gd name="connsiteY4" fmla="*/ 26467 h 54154"/>
                    <a:gd name="connsiteX5" fmla="*/ 19895 w 19957"/>
                    <a:gd name="connsiteY5" fmla="*/ 2293 h 54154"/>
                    <a:gd name="connsiteX6" fmla="*/ 14494 w 19957"/>
                    <a:gd name="connsiteY6" fmla="*/ 1778 h 54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957" h="54154">
                      <a:moveTo>
                        <a:pt x="14494" y="1778"/>
                      </a:moveTo>
                      <a:cubicBezTo>
                        <a:pt x="11751" y="10179"/>
                        <a:pt x="9265" y="18495"/>
                        <a:pt x="6092" y="26724"/>
                      </a:cubicBezTo>
                      <a:cubicBezTo>
                        <a:pt x="3178" y="34097"/>
                        <a:pt x="-165" y="41983"/>
                        <a:pt x="6" y="50042"/>
                      </a:cubicBezTo>
                      <a:cubicBezTo>
                        <a:pt x="92" y="53899"/>
                        <a:pt x="6007" y="56128"/>
                        <a:pt x="7207" y="51756"/>
                      </a:cubicBezTo>
                      <a:cubicBezTo>
                        <a:pt x="9522" y="43184"/>
                        <a:pt x="11665" y="34783"/>
                        <a:pt x="14751" y="26467"/>
                      </a:cubicBezTo>
                      <a:cubicBezTo>
                        <a:pt x="17666" y="18581"/>
                        <a:pt x="20409" y="10780"/>
                        <a:pt x="19895" y="2293"/>
                      </a:cubicBezTo>
                      <a:cubicBezTo>
                        <a:pt x="19723" y="-536"/>
                        <a:pt x="15351" y="-793"/>
                        <a:pt x="14494" y="177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" name="任意多边形: 形状 280">
                  <a:extLst>
                    <a:ext uri="{FF2B5EF4-FFF2-40B4-BE49-F238E27FC236}">
                      <a16:creationId xmlns:a16="http://schemas.microsoft.com/office/drawing/2014/main" id="{BC7C0987-0686-A313-CCAA-8CC54A07E9B7}"/>
                    </a:ext>
                  </a:extLst>
                </p:cNvPr>
                <p:cNvSpPr/>
                <p:nvPr/>
              </p:nvSpPr>
              <p:spPr>
                <a:xfrm>
                  <a:off x="8843589" y="1063436"/>
                  <a:ext cx="21006" cy="46963"/>
                </a:xfrm>
                <a:custGeom>
                  <a:avLst/>
                  <a:gdLst>
                    <a:gd name="connsiteX0" fmla="*/ 16012 w 21006"/>
                    <a:gd name="connsiteY0" fmla="*/ 1096 h 46963"/>
                    <a:gd name="connsiteX1" fmla="*/ 68 w 21006"/>
                    <a:gd name="connsiteY1" fmla="*/ 42587 h 46963"/>
                    <a:gd name="connsiteX2" fmla="*/ 7869 w 21006"/>
                    <a:gd name="connsiteY2" fmla="*/ 44387 h 46963"/>
                    <a:gd name="connsiteX3" fmla="*/ 14555 w 21006"/>
                    <a:gd name="connsiteY3" fmla="*/ 22528 h 46963"/>
                    <a:gd name="connsiteX4" fmla="*/ 20985 w 21006"/>
                    <a:gd name="connsiteY4" fmla="*/ 2896 h 46963"/>
                    <a:gd name="connsiteX5" fmla="*/ 16012 w 21006"/>
                    <a:gd name="connsiteY5" fmla="*/ 1096 h 46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006" h="46963">
                      <a:moveTo>
                        <a:pt x="16012" y="1096"/>
                      </a:moveTo>
                      <a:cubicBezTo>
                        <a:pt x="8040" y="12669"/>
                        <a:pt x="2725" y="28871"/>
                        <a:pt x="68" y="42587"/>
                      </a:cubicBezTo>
                      <a:cubicBezTo>
                        <a:pt x="-790" y="47045"/>
                        <a:pt x="6754" y="48845"/>
                        <a:pt x="7869" y="44387"/>
                      </a:cubicBezTo>
                      <a:cubicBezTo>
                        <a:pt x="9755" y="36929"/>
                        <a:pt x="11898" y="29728"/>
                        <a:pt x="14555" y="22528"/>
                      </a:cubicBezTo>
                      <a:cubicBezTo>
                        <a:pt x="16955" y="16098"/>
                        <a:pt x="20041" y="9755"/>
                        <a:pt x="20985" y="2896"/>
                      </a:cubicBezTo>
                      <a:cubicBezTo>
                        <a:pt x="21327" y="325"/>
                        <a:pt x="17470" y="-1133"/>
                        <a:pt x="16012" y="109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004DA507-377F-3894-37E4-67817F404008}"/>
                    </a:ext>
                  </a:extLst>
                </p:cNvPr>
                <p:cNvSpPr/>
                <p:nvPr/>
              </p:nvSpPr>
              <p:spPr>
                <a:xfrm>
                  <a:off x="8856480" y="1080350"/>
                  <a:ext cx="26269" cy="52170"/>
                </a:xfrm>
                <a:custGeom>
                  <a:avLst/>
                  <a:gdLst>
                    <a:gd name="connsiteX0" fmla="*/ 21981 w 26269"/>
                    <a:gd name="connsiteY0" fmla="*/ 984 h 52170"/>
                    <a:gd name="connsiteX1" fmla="*/ 14009 w 26269"/>
                    <a:gd name="connsiteY1" fmla="*/ 20101 h 52170"/>
                    <a:gd name="connsiteX2" fmla="*/ 807 w 26269"/>
                    <a:gd name="connsiteY2" fmla="*/ 45904 h 52170"/>
                    <a:gd name="connsiteX3" fmla="*/ 7322 w 26269"/>
                    <a:gd name="connsiteY3" fmla="*/ 50705 h 52170"/>
                    <a:gd name="connsiteX4" fmla="*/ 26267 w 26269"/>
                    <a:gd name="connsiteY4" fmla="*/ 2699 h 52170"/>
                    <a:gd name="connsiteX5" fmla="*/ 21981 w 26269"/>
                    <a:gd name="connsiteY5" fmla="*/ 984 h 5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269" h="52170">
                      <a:moveTo>
                        <a:pt x="21981" y="984"/>
                      </a:moveTo>
                      <a:cubicBezTo>
                        <a:pt x="17866" y="6556"/>
                        <a:pt x="16237" y="13586"/>
                        <a:pt x="14009" y="20101"/>
                      </a:cubicBezTo>
                      <a:cubicBezTo>
                        <a:pt x="10751" y="29445"/>
                        <a:pt x="6379" y="37760"/>
                        <a:pt x="807" y="45904"/>
                      </a:cubicBezTo>
                      <a:cubicBezTo>
                        <a:pt x="-2193" y="50276"/>
                        <a:pt x="3893" y="54477"/>
                        <a:pt x="7322" y="50705"/>
                      </a:cubicBezTo>
                      <a:cubicBezTo>
                        <a:pt x="17781" y="39303"/>
                        <a:pt x="26010" y="18129"/>
                        <a:pt x="26267" y="2699"/>
                      </a:cubicBezTo>
                      <a:cubicBezTo>
                        <a:pt x="26353" y="384"/>
                        <a:pt x="23438" y="-1073"/>
                        <a:pt x="21981" y="98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30EFAA02-164B-4762-B89A-606D1E6B7AC3}"/>
                    </a:ext>
                  </a:extLst>
                </p:cNvPr>
                <p:cNvSpPr/>
                <p:nvPr/>
              </p:nvSpPr>
              <p:spPr>
                <a:xfrm>
                  <a:off x="8373087" y="750315"/>
                  <a:ext cx="588471" cy="590201"/>
                </a:xfrm>
                <a:custGeom>
                  <a:avLst/>
                  <a:gdLst>
                    <a:gd name="connsiteX0" fmla="*/ 3197 w 588471"/>
                    <a:gd name="connsiteY0" fmla="*/ 35 h 590201"/>
                    <a:gd name="connsiteX1" fmla="*/ 1826 w 588471"/>
                    <a:gd name="connsiteY1" fmla="*/ 5779 h 590201"/>
                    <a:gd name="connsiteX2" fmla="*/ 201994 w 588471"/>
                    <a:gd name="connsiteY2" fmla="*/ 102305 h 590201"/>
                    <a:gd name="connsiteX3" fmla="*/ 289948 w 588471"/>
                    <a:gd name="connsiteY3" fmla="*/ 161884 h 590201"/>
                    <a:gd name="connsiteX4" fmla="*/ 373186 w 588471"/>
                    <a:gd name="connsiteY4" fmla="*/ 236893 h 590201"/>
                    <a:gd name="connsiteX5" fmla="*/ 502117 w 588471"/>
                    <a:gd name="connsiteY5" fmla="*/ 411258 h 590201"/>
                    <a:gd name="connsiteX6" fmla="*/ 549694 w 588471"/>
                    <a:gd name="connsiteY6" fmla="*/ 497411 h 590201"/>
                    <a:gd name="connsiteX7" fmla="*/ 579355 w 588471"/>
                    <a:gd name="connsiteY7" fmla="*/ 586480 h 590201"/>
                    <a:gd name="connsiteX8" fmla="*/ 588442 w 588471"/>
                    <a:gd name="connsiteY8" fmla="*/ 586137 h 590201"/>
                    <a:gd name="connsiteX9" fmla="*/ 564524 w 588471"/>
                    <a:gd name="connsiteY9" fmla="*/ 505984 h 590201"/>
                    <a:gd name="connsiteX10" fmla="*/ 514547 w 588471"/>
                    <a:gd name="connsiteY10" fmla="*/ 414430 h 590201"/>
                    <a:gd name="connsiteX11" fmla="*/ 380045 w 588471"/>
                    <a:gd name="connsiteY11" fmla="*/ 231321 h 590201"/>
                    <a:gd name="connsiteX12" fmla="*/ 301778 w 588471"/>
                    <a:gd name="connsiteY12" fmla="*/ 159569 h 590201"/>
                    <a:gd name="connsiteX13" fmla="*/ 207137 w 588471"/>
                    <a:gd name="connsiteY13" fmla="*/ 95275 h 590201"/>
                    <a:gd name="connsiteX14" fmla="*/ 3197 w 588471"/>
                    <a:gd name="connsiteY14" fmla="*/ 35 h 59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88471" h="590201">
                      <a:moveTo>
                        <a:pt x="3197" y="35"/>
                      </a:moveTo>
                      <a:cubicBezTo>
                        <a:pt x="-60" y="-479"/>
                        <a:pt x="-1346" y="4836"/>
                        <a:pt x="1826" y="5779"/>
                      </a:cubicBezTo>
                      <a:cubicBezTo>
                        <a:pt x="75035" y="26095"/>
                        <a:pt x="139843" y="58585"/>
                        <a:pt x="201994" y="102305"/>
                      </a:cubicBezTo>
                      <a:cubicBezTo>
                        <a:pt x="230969" y="122707"/>
                        <a:pt x="260972" y="141653"/>
                        <a:pt x="289948" y="161884"/>
                      </a:cubicBezTo>
                      <a:cubicBezTo>
                        <a:pt x="320808" y="183401"/>
                        <a:pt x="347469" y="209547"/>
                        <a:pt x="373186" y="236893"/>
                      </a:cubicBezTo>
                      <a:cubicBezTo>
                        <a:pt x="422992" y="289786"/>
                        <a:pt x="465255" y="348850"/>
                        <a:pt x="502117" y="411258"/>
                      </a:cubicBezTo>
                      <a:cubicBezTo>
                        <a:pt x="518833" y="439547"/>
                        <a:pt x="534435" y="468436"/>
                        <a:pt x="549694" y="497411"/>
                      </a:cubicBezTo>
                      <a:cubicBezTo>
                        <a:pt x="564439" y="525358"/>
                        <a:pt x="573269" y="554419"/>
                        <a:pt x="579355" y="586480"/>
                      </a:cubicBezTo>
                      <a:cubicBezTo>
                        <a:pt x="580298" y="591623"/>
                        <a:pt x="589042" y="591366"/>
                        <a:pt x="588442" y="586137"/>
                      </a:cubicBezTo>
                      <a:cubicBezTo>
                        <a:pt x="585956" y="561619"/>
                        <a:pt x="576955" y="531359"/>
                        <a:pt x="564524" y="505984"/>
                      </a:cubicBezTo>
                      <a:cubicBezTo>
                        <a:pt x="549266" y="474866"/>
                        <a:pt x="531949" y="444519"/>
                        <a:pt x="514547" y="414430"/>
                      </a:cubicBezTo>
                      <a:cubicBezTo>
                        <a:pt x="476399" y="348593"/>
                        <a:pt x="431822" y="287128"/>
                        <a:pt x="380045" y="231321"/>
                      </a:cubicBezTo>
                      <a:cubicBezTo>
                        <a:pt x="355870" y="205261"/>
                        <a:pt x="330324" y="180658"/>
                        <a:pt x="301778" y="159569"/>
                      </a:cubicBezTo>
                      <a:cubicBezTo>
                        <a:pt x="271088" y="136852"/>
                        <a:pt x="238084" y="117478"/>
                        <a:pt x="207137" y="95275"/>
                      </a:cubicBezTo>
                      <a:cubicBezTo>
                        <a:pt x="146958" y="52156"/>
                        <a:pt x="77264" y="12122"/>
                        <a:pt x="3197" y="3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5A7214A1-66D1-BA9F-D22C-9DAA4F41CFC3}"/>
                    </a:ext>
                  </a:extLst>
                </p:cNvPr>
                <p:cNvSpPr/>
                <p:nvPr/>
              </p:nvSpPr>
              <p:spPr>
                <a:xfrm>
                  <a:off x="8800385" y="1143172"/>
                  <a:ext cx="73075" cy="21118"/>
                </a:xfrm>
                <a:custGeom>
                  <a:avLst/>
                  <a:gdLst>
                    <a:gd name="connsiteX0" fmla="*/ 68732 w 73075"/>
                    <a:gd name="connsiteY0" fmla="*/ 142 h 21118"/>
                    <a:gd name="connsiteX1" fmla="*/ 37871 w 73075"/>
                    <a:gd name="connsiteY1" fmla="*/ 8971 h 21118"/>
                    <a:gd name="connsiteX2" fmla="*/ 2038 w 73075"/>
                    <a:gd name="connsiteY2" fmla="*/ 15144 h 21118"/>
                    <a:gd name="connsiteX3" fmla="*/ 2209 w 73075"/>
                    <a:gd name="connsiteY3" fmla="*/ 20116 h 21118"/>
                    <a:gd name="connsiteX4" fmla="*/ 70875 w 73075"/>
                    <a:gd name="connsiteY4" fmla="*/ 7428 h 21118"/>
                    <a:gd name="connsiteX5" fmla="*/ 68732 w 73075"/>
                    <a:gd name="connsiteY5" fmla="*/ 142 h 21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075" h="21118">
                      <a:moveTo>
                        <a:pt x="68732" y="142"/>
                      </a:moveTo>
                      <a:cubicBezTo>
                        <a:pt x="58445" y="2971"/>
                        <a:pt x="48329" y="6485"/>
                        <a:pt x="37871" y="8971"/>
                      </a:cubicBezTo>
                      <a:cubicBezTo>
                        <a:pt x="26041" y="11800"/>
                        <a:pt x="13782" y="12315"/>
                        <a:pt x="2038" y="15144"/>
                      </a:cubicBezTo>
                      <a:cubicBezTo>
                        <a:pt x="-791" y="15829"/>
                        <a:pt x="-619" y="19601"/>
                        <a:pt x="2209" y="20116"/>
                      </a:cubicBezTo>
                      <a:cubicBezTo>
                        <a:pt x="23726" y="24059"/>
                        <a:pt x="51072" y="15658"/>
                        <a:pt x="70875" y="7428"/>
                      </a:cubicBezTo>
                      <a:cubicBezTo>
                        <a:pt x="74904" y="5714"/>
                        <a:pt x="72932" y="-1059"/>
                        <a:pt x="68732" y="14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" name="图形 2">
                <a:extLst>
                  <a:ext uri="{FF2B5EF4-FFF2-40B4-BE49-F238E27FC236}">
                    <a16:creationId xmlns:a16="http://schemas.microsoft.com/office/drawing/2014/main" id="{09988B21-0C5A-6673-D2C0-C1DA2FB4D602}"/>
                  </a:ext>
                </a:extLst>
              </p:cNvPr>
              <p:cNvGrpSpPr/>
              <p:nvPr/>
            </p:nvGrpSpPr>
            <p:grpSpPr>
              <a:xfrm>
                <a:off x="8796097" y="545795"/>
                <a:ext cx="320892" cy="588082"/>
                <a:chOff x="8796097" y="545795"/>
                <a:chExt cx="320892" cy="588082"/>
              </a:xfrm>
            </p:grpSpPr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1EB7069D-2AA3-1649-9F1C-A6C901756E26}"/>
                    </a:ext>
                  </a:extLst>
                </p:cNvPr>
                <p:cNvSpPr/>
                <p:nvPr/>
              </p:nvSpPr>
              <p:spPr>
                <a:xfrm>
                  <a:off x="8796097" y="545795"/>
                  <a:ext cx="320892" cy="549229"/>
                </a:xfrm>
                <a:custGeom>
                  <a:avLst/>
                  <a:gdLst>
                    <a:gd name="connsiteX0" fmla="*/ 313907 w 320892"/>
                    <a:gd name="connsiteY0" fmla="*/ 413639 h 549229"/>
                    <a:gd name="connsiteX1" fmla="*/ 290847 w 320892"/>
                    <a:gd name="connsiteY1" fmla="*/ 346859 h 549229"/>
                    <a:gd name="connsiteX2" fmla="*/ 284846 w 320892"/>
                    <a:gd name="connsiteY2" fmla="*/ 344373 h 549229"/>
                    <a:gd name="connsiteX3" fmla="*/ 225610 w 320892"/>
                    <a:gd name="connsiteY3" fmla="*/ 376777 h 549229"/>
                    <a:gd name="connsiteX4" fmla="*/ 262129 w 320892"/>
                    <a:gd name="connsiteY4" fmla="*/ 337858 h 549229"/>
                    <a:gd name="connsiteX5" fmla="*/ 273787 w 320892"/>
                    <a:gd name="connsiteY5" fmla="*/ 298081 h 549229"/>
                    <a:gd name="connsiteX6" fmla="*/ 248413 w 320892"/>
                    <a:gd name="connsiteY6" fmla="*/ 237388 h 549229"/>
                    <a:gd name="connsiteX7" fmla="*/ 212494 w 320892"/>
                    <a:gd name="connsiteY7" fmla="*/ 151320 h 549229"/>
                    <a:gd name="connsiteX8" fmla="*/ 205807 w 320892"/>
                    <a:gd name="connsiteY8" fmla="*/ 149520 h 549229"/>
                    <a:gd name="connsiteX9" fmla="*/ 169288 w 320892"/>
                    <a:gd name="connsiteY9" fmla="*/ 176438 h 549229"/>
                    <a:gd name="connsiteX10" fmla="*/ 162174 w 320892"/>
                    <a:gd name="connsiteY10" fmla="*/ 181153 h 549229"/>
                    <a:gd name="connsiteX11" fmla="*/ 185748 w 320892"/>
                    <a:gd name="connsiteY11" fmla="*/ 122774 h 549229"/>
                    <a:gd name="connsiteX12" fmla="*/ 142028 w 320892"/>
                    <a:gd name="connsiteY12" fmla="*/ 69453 h 549229"/>
                    <a:gd name="connsiteX13" fmla="*/ 88107 w 320892"/>
                    <a:gd name="connsiteY13" fmla="*/ 2159 h 549229"/>
                    <a:gd name="connsiteX14" fmla="*/ 87078 w 320892"/>
                    <a:gd name="connsiteY14" fmla="*/ 1216 h 549229"/>
                    <a:gd name="connsiteX15" fmla="*/ 81849 w 320892"/>
                    <a:gd name="connsiteY15" fmla="*/ 2159 h 549229"/>
                    <a:gd name="connsiteX16" fmla="*/ 6068 w 320892"/>
                    <a:gd name="connsiteY16" fmla="*/ 150034 h 549229"/>
                    <a:gd name="connsiteX17" fmla="*/ 21499 w 320892"/>
                    <a:gd name="connsiteY17" fmla="*/ 170523 h 549229"/>
                    <a:gd name="connsiteX18" fmla="*/ 73534 w 320892"/>
                    <a:gd name="connsiteY18" fmla="*/ 203612 h 549229"/>
                    <a:gd name="connsiteX19" fmla="*/ 7525 w 320892"/>
                    <a:gd name="connsiteY19" fmla="*/ 187068 h 549229"/>
                    <a:gd name="connsiteX20" fmla="*/ 1439 w 320892"/>
                    <a:gd name="connsiteY20" fmla="*/ 190497 h 549229"/>
                    <a:gd name="connsiteX21" fmla="*/ 2468 w 320892"/>
                    <a:gd name="connsiteY21" fmla="*/ 293367 h 549229"/>
                    <a:gd name="connsiteX22" fmla="*/ 26471 w 320892"/>
                    <a:gd name="connsiteY22" fmla="*/ 385007 h 549229"/>
                    <a:gd name="connsiteX23" fmla="*/ 53989 w 320892"/>
                    <a:gd name="connsiteY23" fmla="*/ 413296 h 549229"/>
                    <a:gd name="connsiteX24" fmla="*/ 123512 w 320892"/>
                    <a:gd name="connsiteY24" fmla="*/ 408067 h 549229"/>
                    <a:gd name="connsiteX25" fmla="*/ 103538 w 320892"/>
                    <a:gd name="connsiteY25" fmla="*/ 418439 h 549229"/>
                    <a:gd name="connsiteX26" fmla="*/ 54760 w 320892"/>
                    <a:gd name="connsiteY26" fmla="*/ 439956 h 549229"/>
                    <a:gd name="connsiteX27" fmla="*/ 52874 w 320892"/>
                    <a:gd name="connsiteY27" fmla="*/ 446986 h 549229"/>
                    <a:gd name="connsiteX28" fmla="*/ 92565 w 320892"/>
                    <a:gd name="connsiteY28" fmla="*/ 514366 h 549229"/>
                    <a:gd name="connsiteX29" fmla="*/ 123426 w 320892"/>
                    <a:gd name="connsiteY29" fmla="*/ 546084 h 549229"/>
                    <a:gd name="connsiteX30" fmla="*/ 189263 w 320892"/>
                    <a:gd name="connsiteY30" fmla="*/ 547198 h 549229"/>
                    <a:gd name="connsiteX31" fmla="*/ 263072 w 320892"/>
                    <a:gd name="connsiteY31" fmla="*/ 541798 h 549229"/>
                    <a:gd name="connsiteX32" fmla="*/ 264786 w 320892"/>
                    <a:gd name="connsiteY32" fmla="*/ 541112 h 549229"/>
                    <a:gd name="connsiteX33" fmla="*/ 266158 w 320892"/>
                    <a:gd name="connsiteY33" fmla="*/ 539912 h 549229"/>
                    <a:gd name="connsiteX34" fmla="*/ 294876 w 320892"/>
                    <a:gd name="connsiteY34" fmla="*/ 493106 h 549229"/>
                    <a:gd name="connsiteX35" fmla="*/ 318793 w 320892"/>
                    <a:gd name="connsiteY35" fmla="*/ 450243 h 549229"/>
                    <a:gd name="connsiteX36" fmla="*/ 313907 w 320892"/>
                    <a:gd name="connsiteY36" fmla="*/ 413639 h 54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20892" h="549229">
                      <a:moveTo>
                        <a:pt x="313907" y="413639"/>
                      </a:moveTo>
                      <a:cubicBezTo>
                        <a:pt x="304563" y="392122"/>
                        <a:pt x="294962" y="370090"/>
                        <a:pt x="290847" y="346859"/>
                      </a:cubicBezTo>
                      <a:cubicBezTo>
                        <a:pt x="290418" y="344373"/>
                        <a:pt x="286989" y="343087"/>
                        <a:pt x="284846" y="344373"/>
                      </a:cubicBezTo>
                      <a:cubicBezTo>
                        <a:pt x="265901" y="356803"/>
                        <a:pt x="246098" y="367433"/>
                        <a:pt x="225610" y="376777"/>
                      </a:cubicBezTo>
                      <a:cubicBezTo>
                        <a:pt x="238040" y="364004"/>
                        <a:pt x="250642" y="351402"/>
                        <a:pt x="262129" y="337858"/>
                      </a:cubicBezTo>
                      <a:cubicBezTo>
                        <a:pt x="272502" y="325685"/>
                        <a:pt x="276702" y="313598"/>
                        <a:pt x="273787" y="298081"/>
                      </a:cubicBezTo>
                      <a:cubicBezTo>
                        <a:pt x="270015" y="277507"/>
                        <a:pt x="257242" y="256076"/>
                        <a:pt x="248413" y="237388"/>
                      </a:cubicBezTo>
                      <a:cubicBezTo>
                        <a:pt x="235040" y="209099"/>
                        <a:pt x="220552" y="181667"/>
                        <a:pt x="212494" y="151320"/>
                      </a:cubicBezTo>
                      <a:cubicBezTo>
                        <a:pt x="211722" y="148491"/>
                        <a:pt x="207865" y="147205"/>
                        <a:pt x="205807" y="149520"/>
                      </a:cubicBezTo>
                      <a:cubicBezTo>
                        <a:pt x="195435" y="161264"/>
                        <a:pt x="182490" y="168379"/>
                        <a:pt x="169288" y="176438"/>
                      </a:cubicBezTo>
                      <a:cubicBezTo>
                        <a:pt x="166888" y="177895"/>
                        <a:pt x="164488" y="179524"/>
                        <a:pt x="162174" y="181153"/>
                      </a:cubicBezTo>
                      <a:cubicBezTo>
                        <a:pt x="179404" y="162550"/>
                        <a:pt x="195092" y="139404"/>
                        <a:pt x="185748" y="122774"/>
                      </a:cubicBezTo>
                      <a:cubicBezTo>
                        <a:pt x="174689" y="103057"/>
                        <a:pt x="155744" y="87369"/>
                        <a:pt x="142028" y="69453"/>
                      </a:cubicBezTo>
                      <a:cubicBezTo>
                        <a:pt x="124626" y="46650"/>
                        <a:pt x="104738" y="25390"/>
                        <a:pt x="88107" y="2159"/>
                      </a:cubicBezTo>
                      <a:cubicBezTo>
                        <a:pt x="87850" y="1730"/>
                        <a:pt x="87507" y="1473"/>
                        <a:pt x="87078" y="1216"/>
                      </a:cubicBezTo>
                      <a:cubicBezTo>
                        <a:pt x="85707" y="-499"/>
                        <a:pt x="82535" y="-584"/>
                        <a:pt x="81849" y="2159"/>
                      </a:cubicBezTo>
                      <a:cubicBezTo>
                        <a:pt x="68047" y="56165"/>
                        <a:pt x="29985" y="100657"/>
                        <a:pt x="6068" y="150034"/>
                      </a:cubicBezTo>
                      <a:cubicBezTo>
                        <a:pt x="1525" y="159464"/>
                        <a:pt x="15327" y="166494"/>
                        <a:pt x="21499" y="170523"/>
                      </a:cubicBezTo>
                      <a:cubicBezTo>
                        <a:pt x="38987" y="182010"/>
                        <a:pt x="54589" y="195297"/>
                        <a:pt x="73534" y="203612"/>
                      </a:cubicBezTo>
                      <a:cubicBezTo>
                        <a:pt x="51160" y="206356"/>
                        <a:pt x="24328" y="199669"/>
                        <a:pt x="7525" y="187068"/>
                      </a:cubicBezTo>
                      <a:cubicBezTo>
                        <a:pt x="4954" y="185182"/>
                        <a:pt x="1525" y="187753"/>
                        <a:pt x="1439" y="190497"/>
                      </a:cubicBezTo>
                      <a:cubicBezTo>
                        <a:pt x="496" y="224872"/>
                        <a:pt x="-1732" y="259077"/>
                        <a:pt x="2468" y="293367"/>
                      </a:cubicBezTo>
                      <a:cubicBezTo>
                        <a:pt x="6240" y="324570"/>
                        <a:pt x="16270" y="355431"/>
                        <a:pt x="26471" y="385007"/>
                      </a:cubicBezTo>
                      <a:cubicBezTo>
                        <a:pt x="31786" y="400437"/>
                        <a:pt x="35129" y="412096"/>
                        <a:pt x="53989" y="413296"/>
                      </a:cubicBezTo>
                      <a:cubicBezTo>
                        <a:pt x="76020" y="414582"/>
                        <a:pt x="100708" y="412953"/>
                        <a:pt x="123512" y="408067"/>
                      </a:cubicBezTo>
                      <a:cubicBezTo>
                        <a:pt x="116996" y="411667"/>
                        <a:pt x="110224" y="414925"/>
                        <a:pt x="103538" y="418439"/>
                      </a:cubicBezTo>
                      <a:cubicBezTo>
                        <a:pt x="87507" y="426840"/>
                        <a:pt x="72505" y="435413"/>
                        <a:pt x="54760" y="439956"/>
                      </a:cubicBezTo>
                      <a:cubicBezTo>
                        <a:pt x="51588" y="440728"/>
                        <a:pt x="50731" y="444757"/>
                        <a:pt x="52874" y="446986"/>
                      </a:cubicBezTo>
                      <a:cubicBezTo>
                        <a:pt x="70448" y="465674"/>
                        <a:pt x="79277" y="492677"/>
                        <a:pt x="92565" y="514366"/>
                      </a:cubicBezTo>
                      <a:cubicBezTo>
                        <a:pt x="100880" y="527824"/>
                        <a:pt x="107481" y="541283"/>
                        <a:pt x="123426" y="546084"/>
                      </a:cubicBezTo>
                      <a:cubicBezTo>
                        <a:pt x="143657" y="552170"/>
                        <a:pt x="168603" y="547627"/>
                        <a:pt x="189263" y="547198"/>
                      </a:cubicBezTo>
                      <a:cubicBezTo>
                        <a:pt x="213951" y="546598"/>
                        <a:pt x="238640" y="545570"/>
                        <a:pt x="263072" y="541798"/>
                      </a:cubicBezTo>
                      <a:cubicBezTo>
                        <a:pt x="263843" y="541712"/>
                        <a:pt x="264358" y="541455"/>
                        <a:pt x="264786" y="541112"/>
                      </a:cubicBezTo>
                      <a:cubicBezTo>
                        <a:pt x="265301" y="540855"/>
                        <a:pt x="265815" y="540426"/>
                        <a:pt x="266158" y="539912"/>
                      </a:cubicBezTo>
                      <a:cubicBezTo>
                        <a:pt x="277045" y="525167"/>
                        <a:pt x="285532" y="508793"/>
                        <a:pt x="294876" y="493106"/>
                      </a:cubicBezTo>
                      <a:cubicBezTo>
                        <a:pt x="303277" y="478961"/>
                        <a:pt x="312793" y="465674"/>
                        <a:pt x="318793" y="450243"/>
                      </a:cubicBezTo>
                      <a:cubicBezTo>
                        <a:pt x="323851" y="437985"/>
                        <a:pt x="318793" y="424783"/>
                        <a:pt x="313907" y="41363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3A1B92EC-DA15-1DF5-0D5E-AA5C5C15939B}"/>
                    </a:ext>
                  </a:extLst>
                </p:cNvPr>
                <p:cNvSpPr/>
                <p:nvPr/>
              </p:nvSpPr>
              <p:spPr>
                <a:xfrm>
                  <a:off x="8894174" y="650053"/>
                  <a:ext cx="23411" cy="37881"/>
                </a:xfrm>
                <a:custGeom>
                  <a:avLst/>
                  <a:gdLst>
                    <a:gd name="connsiteX0" fmla="*/ 19520 w 23411"/>
                    <a:gd name="connsiteY0" fmla="*/ 685 h 37881"/>
                    <a:gd name="connsiteX1" fmla="*/ 318 w 23411"/>
                    <a:gd name="connsiteY1" fmla="*/ 33003 h 37881"/>
                    <a:gd name="connsiteX2" fmla="*/ 5890 w 23411"/>
                    <a:gd name="connsiteY2" fmla="*/ 36261 h 37881"/>
                    <a:gd name="connsiteX3" fmla="*/ 23292 w 23411"/>
                    <a:gd name="connsiteY3" fmla="*/ 2828 h 37881"/>
                    <a:gd name="connsiteX4" fmla="*/ 19520 w 23411"/>
                    <a:gd name="connsiteY4" fmla="*/ 685 h 3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11" h="37881">
                      <a:moveTo>
                        <a:pt x="19520" y="685"/>
                      </a:moveTo>
                      <a:cubicBezTo>
                        <a:pt x="11719" y="10115"/>
                        <a:pt x="5204" y="21859"/>
                        <a:pt x="318" y="33003"/>
                      </a:cubicBezTo>
                      <a:cubicBezTo>
                        <a:pt x="-1311" y="36690"/>
                        <a:pt x="3746" y="39947"/>
                        <a:pt x="5890" y="36261"/>
                      </a:cubicBezTo>
                      <a:cubicBezTo>
                        <a:pt x="12062" y="25545"/>
                        <a:pt x="18577" y="14230"/>
                        <a:pt x="23292" y="2828"/>
                      </a:cubicBezTo>
                      <a:cubicBezTo>
                        <a:pt x="24063" y="771"/>
                        <a:pt x="20891" y="-1029"/>
                        <a:pt x="19520" y="68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7CC7446F-39BE-5038-3CB2-E9B423CAF325}"/>
                    </a:ext>
                  </a:extLst>
                </p:cNvPr>
                <p:cNvSpPr/>
                <p:nvPr/>
              </p:nvSpPr>
              <p:spPr>
                <a:xfrm>
                  <a:off x="8897450" y="670466"/>
                  <a:ext cx="29081" cy="38498"/>
                </a:xfrm>
                <a:custGeom>
                  <a:avLst/>
                  <a:gdLst>
                    <a:gd name="connsiteX0" fmla="*/ 24988 w 29081"/>
                    <a:gd name="connsiteY0" fmla="*/ 846 h 38498"/>
                    <a:gd name="connsiteX1" fmla="*/ 813 w 29081"/>
                    <a:gd name="connsiteY1" fmla="*/ 32650 h 38498"/>
                    <a:gd name="connsiteX2" fmla="*/ 5528 w 29081"/>
                    <a:gd name="connsiteY2" fmla="*/ 37365 h 38498"/>
                    <a:gd name="connsiteX3" fmla="*/ 28845 w 29081"/>
                    <a:gd name="connsiteY3" fmla="*/ 3846 h 38498"/>
                    <a:gd name="connsiteX4" fmla="*/ 24988 w 29081"/>
                    <a:gd name="connsiteY4" fmla="*/ 846 h 38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81" h="38498">
                      <a:moveTo>
                        <a:pt x="24988" y="846"/>
                      </a:moveTo>
                      <a:cubicBezTo>
                        <a:pt x="16587" y="11133"/>
                        <a:pt x="9214" y="22277"/>
                        <a:pt x="813" y="32650"/>
                      </a:cubicBezTo>
                      <a:cubicBezTo>
                        <a:pt x="-1844" y="35907"/>
                        <a:pt x="2613" y="40708"/>
                        <a:pt x="5528" y="37365"/>
                      </a:cubicBezTo>
                      <a:cubicBezTo>
                        <a:pt x="14358" y="27421"/>
                        <a:pt x="23102" y="15848"/>
                        <a:pt x="28845" y="3846"/>
                      </a:cubicBezTo>
                      <a:cubicBezTo>
                        <a:pt x="29960" y="1446"/>
                        <a:pt x="26874" y="-1469"/>
                        <a:pt x="24988" y="84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" name="任意多边形: 形状 288">
                  <a:extLst>
                    <a:ext uri="{FF2B5EF4-FFF2-40B4-BE49-F238E27FC236}">
                      <a16:creationId xmlns:a16="http://schemas.microsoft.com/office/drawing/2014/main" id="{D7A78DD4-A88D-ED9F-AEA8-9ADC218E422B}"/>
                    </a:ext>
                  </a:extLst>
                </p:cNvPr>
                <p:cNvSpPr/>
                <p:nvPr/>
              </p:nvSpPr>
              <p:spPr>
                <a:xfrm>
                  <a:off x="8942102" y="773480"/>
                  <a:ext cx="38847" cy="87978"/>
                </a:xfrm>
                <a:custGeom>
                  <a:avLst/>
                  <a:gdLst>
                    <a:gd name="connsiteX0" fmla="*/ 34171 w 38847"/>
                    <a:gd name="connsiteY0" fmla="*/ 1302 h 87978"/>
                    <a:gd name="connsiteX1" fmla="*/ 567 w 38847"/>
                    <a:gd name="connsiteY1" fmla="*/ 82826 h 87978"/>
                    <a:gd name="connsiteX2" fmla="*/ 6739 w 38847"/>
                    <a:gd name="connsiteY2" fmla="*/ 86427 h 87978"/>
                    <a:gd name="connsiteX3" fmla="*/ 38800 w 38847"/>
                    <a:gd name="connsiteY3" fmla="*/ 3188 h 87978"/>
                    <a:gd name="connsiteX4" fmla="*/ 34171 w 38847"/>
                    <a:gd name="connsiteY4" fmla="*/ 1302 h 87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47" h="87978">
                      <a:moveTo>
                        <a:pt x="34171" y="1302"/>
                      </a:moveTo>
                      <a:cubicBezTo>
                        <a:pt x="21570" y="28305"/>
                        <a:pt x="16083" y="56852"/>
                        <a:pt x="567" y="82826"/>
                      </a:cubicBezTo>
                      <a:cubicBezTo>
                        <a:pt x="-1834" y="86941"/>
                        <a:pt x="3996" y="89942"/>
                        <a:pt x="6739" y="86427"/>
                      </a:cubicBezTo>
                      <a:cubicBezTo>
                        <a:pt x="24313" y="63795"/>
                        <a:pt x="33228" y="30963"/>
                        <a:pt x="38800" y="3188"/>
                      </a:cubicBezTo>
                      <a:cubicBezTo>
                        <a:pt x="39315" y="616"/>
                        <a:pt x="35457" y="-1441"/>
                        <a:pt x="34171" y="130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004F65A2-0D0D-2D9A-B6E2-8F875EF8D250}"/>
                    </a:ext>
                  </a:extLst>
                </p:cNvPr>
                <p:cNvSpPr/>
                <p:nvPr/>
              </p:nvSpPr>
              <p:spPr>
                <a:xfrm>
                  <a:off x="8952283" y="831126"/>
                  <a:ext cx="30874" cy="56489"/>
                </a:xfrm>
                <a:custGeom>
                  <a:avLst/>
                  <a:gdLst>
                    <a:gd name="connsiteX0" fmla="*/ 26905 w 30874"/>
                    <a:gd name="connsiteY0" fmla="*/ 1178 h 56489"/>
                    <a:gd name="connsiteX1" fmla="*/ 14647 w 30874"/>
                    <a:gd name="connsiteY1" fmla="*/ 26381 h 56489"/>
                    <a:gd name="connsiteX2" fmla="*/ 330 w 30874"/>
                    <a:gd name="connsiteY2" fmla="*/ 51670 h 56489"/>
                    <a:gd name="connsiteX3" fmla="*/ 5903 w 30874"/>
                    <a:gd name="connsiteY3" fmla="*/ 54928 h 56489"/>
                    <a:gd name="connsiteX4" fmla="*/ 30848 w 30874"/>
                    <a:gd name="connsiteY4" fmla="*/ 2807 h 56489"/>
                    <a:gd name="connsiteX5" fmla="*/ 26905 w 30874"/>
                    <a:gd name="connsiteY5" fmla="*/ 1178 h 56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874" h="56489">
                      <a:moveTo>
                        <a:pt x="26905" y="1178"/>
                      </a:moveTo>
                      <a:cubicBezTo>
                        <a:pt x="22962" y="9665"/>
                        <a:pt x="19190" y="18152"/>
                        <a:pt x="14647" y="26381"/>
                      </a:cubicBezTo>
                      <a:cubicBezTo>
                        <a:pt x="9931" y="34782"/>
                        <a:pt x="4102" y="42755"/>
                        <a:pt x="330" y="51670"/>
                      </a:cubicBezTo>
                      <a:cubicBezTo>
                        <a:pt x="-1299" y="55442"/>
                        <a:pt x="3502" y="58442"/>
                        <a:pt x="5903" y="54928"/>
                      </a:cubicBezTo>
                      <a:cubicBezTo>
                        <a:pt x="16104" y="40269"/>
                        <a:pt x="27934" y="20723"/>
                        <a:pt x="30848" y="2807"/>
                      </a:cubicBezTo>
                      <a:cubicBezTo>
                        <a:pt x="31192" y="578"/>
                        <a:pt x="28020" y="-1308"/>
                        <a:pt x="26905" y="117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AA39F5E2-A36D-1DD1-6DB1-B678F2739638}"/>
                    </a:ext>
                  </a:extLst>
                </p:cNvPr>
                <p:cNvSpPr/>
                <p:nvPr/>
              </p:nvSpPr>
              <p:spPr>
                <a:xfrm>
                  <a:off x="8965553" y="868313"/>
                  <a:ext cx="29597" cy="49412"/>
                </a:xfrm>
                <a:custGeom>
                  <a:avLst/>
                  <a:gdLst>
                    <a:gd name="connsiteX0" fmla="*/ 25036 w 29597"/>
                    <a:gd name="connsiteY0" fmla="*/ 1109 h 49412"/>
                    <a:gd name="connsiteX1" fmla="*/ 13978 w 29597"/>
                    <a:gd name="connsiteY1" fmla="*/ 21855 h 49412"/>
                    <a:gd name="connsiteX2" fmla="*/ 348 w 29597"/>
                    <a:gd name="connsiteY2" fmla="*/ 45000 h 49412"/>
                    <a:gd name="connsiteX3" fmla="*/ 4977 w 29597"/>
                    <a:gd name="connsiteY3" fmla="*/ 48601 h 49412"/>
                    <a:gd name="connsiteX4" fmla="*/ 18607 w 29597"/>
                    <a:gd name="connsiteY4" fmla="*/ 28113 h 49412"/>
                    <a:gd name="connsiteX5" fmla="*/ 29494 w 29597"/>
                    <a:gd name="connsiteY5" fmla="*/ 3081 h 49412"/>
                    <a:gd name="connsiteX6" fmla="*/ 25036 w 29597"/>
                    <a:gd name="connsiteY6" fmla="*/ 1109 h 49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97" h="49412">
                      <a:moveTo>
                        <a:pt x="25036" y="1109"/>
                      </a:moveTo>
                      <a:cubicBezTo>
                        <a:pt x="20665" y="7539"/>
                        <a:pt x="17493" y="14911"/>
                        <a:pt x="13978" y="21855"/>
                      </a:cubicBezTo>
                      <a:cubicBezTo>
                        <a:pt x="9949" y="29827"/>
                        <a:pt x="4034" y="36942"/>
                        <a:pt x="348" y="45000"/>
                      </a:cubicBezTo>
                      <a:cubicBezTo>
                        <a:pt x="-1110" y="48087"/>
                        <a:pt x="2319" y="50830"/>
                        <a:pt x="4977" y="48601"/>
                      </a:cubicBezTo>
                      <a:cubicBezTo>
                        <a:pt x="11149" y="43372"/>
                        <a:pt x="14921" y="35142"/>
                        <a:pt x="18607" y="28113"/>
                      </a:cubicBezTo>
                      <a:cubicBezTo>
                        <a:pt x="22722" y="20140"/>
                        <a:pt x="26922" y="11653"/>
                        <a:pt x="29494" y="3081"/>
                      </a:cubicBezTo>
                      <a:cubicBezTo>
                        <a:pt x="30266" y="252"/>
                        <a:pt x="26494" y="-1120"/>
                        <a:pt x="25036" y="110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256C8DE5-AFA8-3D4E-388B-55795E8FF5E0}"/>
                    </a:ext>
                  </a:extLst>
                </p:cNvPr>
                <p:cNvSpPr/>
                <p:nvPr/>
              </p:nvSpPr>
              <p:spPr>
                <a:xfrm>
                  <a:off x="9023861" y="966450"/>
                  <a:ext cx="18822" cy="59757"/>
                </a:xfrm>
                <a:custGeom>
                  <a:avLst/>
                  <a:gdLst>
                    <a:gd name="connsiteX0" fmla="*/ 18592 w 18822"/>
                    <a:gd name="connsiteY0" fmla="*/ 2413 h 59757"/>
                    <a:gd name="connsiteX1" fmla="*/ 13791 w 18822"/>
                    <a:gd name="connsiteY1" fmla="*/ 1728 h 59757"/>
                    <a:gd name="connsiteX2" fmla="*/ 8476 w 18822"/>
                    <a:gd name="connsiteY2" fmla="*/ 29245 h 59757"/>
                    <a:gd name="connsiteX3" fmla="*/ 75 w 18822"/>
                    <a:gd name="connsiteY3" fmla="*/ 56163 h 59757"/>
                    <a:gd name="connsiteX4" fmla="*/ 5304 w 18822"/>
                    <a:gd name="connsiteY4" fmla="*/ 58392 h 59757"/>
                    <a:gd name="connsiteX5" fmla="*/ 18592 w 18822"/>
                    <a:gd name="connsiteY5" fmla="*/ 2413 h 59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822" h="59757">
                      <a:moveTo>
                        <a:pt x="18592" y="2413"/>
                      </a:moveTo>
                      <a:cubicBezTo>
                        <a:pt x="18420" y="-158"/>
                        <a:pt x="14391" y="-1101"/>
                        <a:pt x="13791" y="1728"/>
                      </a:cubicBezTo>
                      <a:cubicBezTo>
                        <a:pt x="11991" y="10900"/>
                        <a:pt x="10876" y="20158"/>
                        <a:pt x="8476" y="29245"/>
                      </a:cubicBezTo>
                      <a:cubicBezTo>
                        <a:pt x="6162" y="38332"/>
                        <a:pt x="2132" y="46990"/>
                        <a:pt x="75" y="56163"/>
                      </a:cubicBezTo>
                      <a:cubicBezTo>
                        <a:pt x="-611" y="59249"/>
                        <a:pt x="3590" y="61221"/>
                        <a:pt x="5304" y="58392"/>
                      </a:cubicBezTo>
                      <a:cubicBezTo>
                        <a:pt x="14477" y="43133"/>
                        <a:pt x="20049" y="20158"/>
                        <a:pt x="18592" y="241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3" name="任意多边形: 形状 292">
                  <a:extLst>
                    <a:ext uri="{FF2B5EF4-FFF2-40B4-BE49-F238E27FC236}">
                      <a16:creationId xmlns:a16="http://schemas.microsoft.com/office/drawing/2014/main" id="{911C1BE2-53A2-DD4D-B0ED-B2166D549ACB}"/>
                    </a:ext>
                  </a:extLst>
                </p:cNvPr>
                <p:cNvSpPr/>
                <p:nvPr/>
              </p:nvSpPr>
              <p:spPr>
                <a:xfrm>
                  <a:off x="9036446" y="1001960"/>
                  <a:ext cx="14708" cy="46326"/>
                </a:xfrm>
                <a:custGeom>
                  <a:avLst/>
                  <a:gdLst>
                    <a:gd name="connsiteX0" fmla="*/ 14665 w 14708"/>
                    <a:gd name="connsiteY0" fmla="*/ 2136 h 46326"/>
                    <a:gd name="connsiteX1" fmla="*/ 10464 w 14708"/>
                    <a:gd name="connsiteY1" fmla="*/ 1536 h 46326"/>
                    <a:gd name="connsiteX2" fmla="*/ 6864 w 14708"/>
                    <a:gd name="connsiteY2" fmla="*/ 20824 h 46326"/>
                    <a:gd name="connsiteX3" fmla="*/ 92 w 14708"/>
                    <a:gd name="connsiteY3" fmla="*/ 42770 h 46326"/>
                    <a:gd name="connsiteX4" fmla="*/ 5235 w 14708"/>
                    <a:gd name="connsiteY4" fmla="*/ 44999 h 46326"/>
                    <a:gd name="connsiteX5" fmla="*/ 14665 w 14708"/>
                    <a:gd name="connsiteY5" fmla="*/ 2136 h 46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08" h="46326">
                      <a:moveTo>
                        <a:pt x="14665" y="2136"/>
                      </a:moveTo>
                      <a:cubicBezTo>
                        <a:pt x="14580" y="-178"/>
                        <a:pt x="10894" y="-950"/>
                        <a:pt x="10464" y="1536"/>
                      </a:cubicBezTo>
                      <a:cubicBezTo>
                        <a:pt x="9436" y="7966"/>
                        <a:pt x="8321" y="14481"/>
                        <a:pt x="6864" y="20824"/>
                      </a:cubicBezTo>
                      <a:cubicBezTo>
                        <a:pt x="5150" y="28368"/>
                        <a:pt x="1892" y="35312"/>
                        <a:pt x="92" y="42770"/>
                      </a:cubicBezTo>
                      <a:cubicBezTo>
                        <a:pt x="-680" y="45856"/>
                        <a:pt x="3607" y="47742"/>
                        <a:pt x="5235" y="44999"/>
                      </a:cubicBezTo>
                      <a:cubicBezTo>
                        <a:pt x="12351" y="32826"/>
                        <a:pt x="15094" y="16024"/>
                        <a:pt x="14665" y="213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D55BE6B3-D1B7-6893-3618-23F7DFB77B53}"/>
                    </a:ext>
                  </a:extLst>
                </p:cNvPr>
                <p:cNvSpPr/>
                <p:nvPr/>
              </p:nvSpPr>
              <p:spPr>
                <a:xfrm>
                  <a:off x="8874089" y="661525"/>
                  <a:ext cx="23040" cy="26658"/>
                </a:xfrm>
                <a:custGeom>
                  <a:avLst/>
                  <a:gdLst>
                    <a:gd name="connsiteX0" fmla="*/ 14230 w 23040"/>
                    <a:gd name="connsiteY0" fmla="*/ 12873 h 26658"/>
                    <a:gd name="connsiteX1" fmla="*/ 4115 w 23040"/>
                    <a:gd name="connsiteY1" fmla="*/ 701 h 26658"/>
                    <a:gd name="connsiteX2" fmla="*/ 0 w 23040"/>
                    <a:gd name="connsiteY2" fmla="*/ 2415 h 26658"/>
                    <a:gd name="connsiteX3" fmla="*/ 7372 w 23040"/>
                    <a:gd name="connsiteY3" fmla="*/ 15960 h 26658"/>
                    <a:gd name="connsiteX4" fmla="*/ 13716 w 23040"/>
                    <a:gd name="connsiteY4" fmla="*/ 22475 h 26658"/>
                    <a:gd name="connsiteX5" fmla="*/ 19631 w 23040"/>
                    <a:gd name="connsiteY5" fmla="*/ 26589 h 26658"/>
                    <a:gd name="connsiteX6" fmla="*/ 22974 w 23040"/>
                    <a:gd name="connsiteY6" fmla="*/ 23246 h 26658"/>
                    <a:gd name="connsiteX7" fmla="*/ 14230 w 23040"/>
                    <a:gd name="connsiteY7" fmla="*/ 12873 h 2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40" h="26658">
                      <a:moveTo>
                        <a:pt x="14230" y="12873"/>
                      </a:moveTo>
                      <a:cubicBezTo>
                        <a:pt x="10458" y="9102"/>
                        <a:pt x="7630" y="4644"/>
                        <a:pt x="4115" y="701"/>
                      </a:cubicBezTo>
                      <a:cubicBezTo>
                        <a:pt x="2743" y="-843"/>
                        <a:pt x="0" y="358"/>
                        <a:pt x="0" y="2415"/>
                      </a:cubicBezTo>
                      <a:cubicBezTo>
                        <a:pt x="172" y="7730"/>
                        <a:pt x="4115" y="12102"/>
                        <a:pt x="7372" y="15960"/>
                      </a:cubicBezTo>
                      <a:cubicBezTo>
                        <a:pt x="9344" y="18274"/>
                        <a:pt x="11573" y="20332"/>
                        <a:pt x="13716" y="22475"/>
                      </a:cubicBezTo>
                      <a:cubicBezTo>
                        <a:pt x="15516" y="24275"/>
                        <a:pt x="17059" y="26075"/>
                        <a:pt x="19631" y="26589"/>
                      </a:cubicBezTo>
                      <a:cubicBezTo>
                        <a:pt x="21688" y="27018"/>
                        <a:pt x="23403" y="25389"/>
                        <a:pt x="22974" y="23246"/>
                      </a:cubicBezTo>
                      <a:cubicBezTo>
                        <a:pt x="22202" y="18960"/>
                        <a:pt x="17059" y="15702"/>
                        <a:pt x="14230" y="1287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EACCDF96-56CE-A7CD-52ED-1FD9448BFBD9}"/>
                    </a:ext>
                  </a:extLst>
                </p:cNvPr>
                <p:cNvSpPr/>
                <p:nvPr/>
              </p:nvSpPr>
              <p:spPr>
                <a:xfrm>
                  <a:off x="8864158" y="681819"/>
                  <a:ext cx="37241" cy="28771"/>
                </a:xfrm>
                <a:custGeom>
                  <a:avLst/>
                  <a:gdLst>
                    <a:gd name="connsiteX0" fmla="*/ 36505 w 37241"/>
                    <a:gd name="connsiteY0" fmla="*/ 23611 h 28771"/>
                    <a:gd name="connsiteX1" fmla="*/ 21761 w 37241"/>
                    <a:gd name="connsiteY1" fmla="*/ 12639 h 28771"/>
                    <a:gd name="connsiteX2" fmla="*/ 3159 w 37241"/>
                    <a:gd name="connsiteY2" fmla="*/ 294 h 28771"/>
                    <a:gd name="connsiteX3" fmla="*/ 587 w 37241"/>
                    <a:gd name="connsiteY3" fmla="*/ 3637 h 28771"/>
                    <a:gd name="connsiteX4" fmla="*/ 16274 w 37241"/>
                    <a:gd name="connsiteY4" fmla="*/ 17182 h 28771"/>
                    <a:gd name="connsiteX5" fmla="*/ 33677 w 37241"/>
                    <a:gd name="connsiteY5" fmla="*/ 28583 h 28771"/>
                    <a:gd name="connsiteX6" fmla="*/ 36505 w 37241"/>
                    <a:gd name="connsiteY6" fmla="*/ 23611 h 28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241" h="28771">
                      <a:moveTo>
                        <a:pt x="36505" y="23611"/>
                      </a:moveTo>
                      <a:cubicBezTo>
                        <a:pt x="32477" y="19068"/>
                        <a:pt x="26647" y="16068"/>
                        <a:pt x="21761" y="12639"/>
                      </a:cubicBezTo>
                      <a:cubicBezTo>
                        <a:pt x="15674" y="8352"/>
                        <a:pt x="9673" y="3809"/>
                        <a:pt x="3159" y="294"/>
                      </a:cubicBezTo>
                      <a:cubicBezTo>
                        <a:pt x="1016" y="-906"/>
                        <a:pt x="-1042" y="1837"/>
                        <a:pt x="587" y="3637"/>
                      </a:cubicBezTo>
                      <a:cubicBezTo>
                        <a:pt x="5216" y="8867"/>
                        <a:pt x="10702" y="13067"/>
                        <a:pt x="16274" y="17182"/>
                      </a:cubicBezTo>
                      <a:cubicBezTo>
                        <a:pt x="21761" y="21211"/>
                        <a:pt x="27333" y="26183"/>
                        <a:pt x="33677" y="28583"/>
                      </a:cubicBezTo>
                      <a:cubicBezTo>
                        <a:pt x="36591" y="29698"/>
                        <a:pt x="38306" y="25583"/>
                        <a:pt x="36505" y="2361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BBDAF156-E359-0268-06A2-6F2C0C173179}"/>
                    </a:ext>
                  </a:extLst>
                </p:cNvPr>
                <p:cNvSpPr/>
                <p:nvPr/>
              </p:nvSpPr>
              <p:spPr>
                <a:xfrm>
                  <a:off x="8888981" y="798281"/>
                  <a:ext cx="42676" cy="29674"/>
                </a:xfrm>
                <a:custGeom>
                  <a:avLst/>
                  <a:gdLst>
                    <a:gd name="connsiteX0" fmla="*/ 40829 w 42676"/>
                    <a:gd name="connsiteY0" fmla="*/ 22707 h 29674"/>
                    <a:gd name="connsiteX1" fmla="*/ 22312 w 42676"/>
                    <a:gd name="connsiteY1" fmla="*/ 11391 h 29674"/>
                    <a:gd name="connsiteX2" fmla="*/ 3024 w 42676"/>
                    <a:gd name="connsiteY2" fmla="*/ 75 h 29674"/>
                    <a:gd name="connsiteX3" fmla="*/ 366 w 42676"/>
                    <a:gd name="connsiteY3" fmla="*/ 3504 h 29674"/>
                    <a:gd name="connsiteX4" fmla="*/ 16226 w 42676"/>
                    <a:gd name="connsiteY4" fmla="*/ 16363 h 29674"/>
                    <a:gd name="connsiteX5" fmla="*/ 36971 w 42676"/>
                    <a:gd name="connsiteY5" fmla="*/ 29136 h 29674"/>
                    <a:gd name="connsiteX6" fmla="*/ 40829 w 42676"/>
                    <a:gd name="connsiteY6" fmla="*/ 22707 h 29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676" h="29674">
                      <a:moveTo>
                        <a:pt x="40829" y="22707"/>
                      </a:moveTo>
                      <a:cubicBezTo>
                        <a:pt x="34656" y="18935"/>
                        <a:pt x="28399" y="15334"/>
                        <a:pt x="22312" y="11391"/>
                      </a:cubicBezTo>
                      <a:cubicBezTo>
                        <a:pt x="16226" y="7448"/>
                        <a:pt x="10053" y="2133"/>
                        <a:pt x="3024" y="75"/>
                      </a:cubicBezTo>
                      <a:cubicBezTo>
                        <a:pt x="1138" y="-439"/>
                        <a:pt x="-833" y="1790"/>
                        <a:pt x="366" y="3504"/>
                      </a:cubicBezTo>
                      <a:cubicBezTo>
                        <a:pt x="4310" y="9076"/>
                        <a:pt x="10568" y="12591"/>
                        <a:pt x="16226" y="16363"/>
                      </a:cubicBezTo>
                      <a:cubicBezTo>
                        <a:pt x="22912" y="20906"/>
                        <a:pt x="29856" y="25364"/>
                        <a:pt x="36971" y="29136"/>
                      </a:cubicBezTo>
                      <a:cubicBezTo>
                        <a:pt x="41343" y="31536"/>
                        <a:pt x="45029" y="25278"/>
                        <a:pt x="40829" y="2270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" name="任意多边形: 形状 296">
                  <a:extLst>
                    <a:ext uri="{FF2B5EF4-FFF2-40B4-BE49-F238E27FC236}">
                      <a16:creationId xmlns:a16="http://schemas.microsoft.com/office/drawing/2014/main" id="{E7878AB2-6463-F7C7-67A7-68AE10DD7CC4}"/>
                    </a:ext>
                  </a:extLst>
                </p:cNvPr>
                <p:cNvSpPr/>
                <p:nvPr/>
              </p:nvSpPr>
              <p:spPr>
                <a:xfrm>
                  <a:off x="8894099" y="832703"/>
                  <a:ext cx="48939" cy="27532"/>
                </a:xfrm>
                <a:custGeom>
                  <a:avLst/>
                  <a:gdLst>
                    <a:gd name="connsiteX0" fmla="*/ 48570 w 48939"/>
                    <a:gd name="connsiteY0" fmla="*/ 23261 h 27532"/>
                    <a:gd name="connsiteX1" fmla="*/ 28510 w 48939"/>
                    <a:gd name="connsiteY1" fmla="*/ 9631 h 27532"/>
                    <a:gd name="connsiteX2" fmla="*/ 3307 w 48939"/>
                    <a:gd name="connsiteY2" fmla="*/ 29 h 27532"/>
                    <a:gd name="connsiteX3" fmla="*/ 821 w 48939"/>
                    <a:gd name="connsiteY3" fmla="*/ 4230 h 27532"/>
                    <a:gd name="connsiteX4" fmla="*/ 22253 w 48939"/>
                    <a:gd name="connsiteY4" fmla="*/ 14860 h 27532"/>
                    <a:gd name="connsiteX5" fmla="*/ 45227 w 48939"/>
                    <a:gd name="connsiteY5" fmla="*/ 27376 h 27532"/>
                    <a:gd name="connsiteX6" fmla="*/ 48570 w 48939"/>
                    <a:gd name="connsiteY6" fmla="*/ 23261 h 2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939" h="27532">
                      <a:moveTo>
                        <a:pt x="48570" y="23261"/>
                      </a:moveTo>
                      <a:cubicBezTo>
                        <a:pt x="44884" y="16403"/>
                        <a:pt x="35283" y="12802"/>
                        <a:pt x="28510" y="9631"/>
                      </a:cubicBezTo>
                      <a:cubicBezTo>
                        <a:pt x="20710" y="6030"/>
                        <a:pt x="11794" y="1315"/>
                        <a:pt x="3307" y="29"/>
                      </a:cubicBezTo>
                      <a:cubicBezTo>
                        <a:pt x="1164" y="-314"/>
                        <a:pt x="-1322" y="2430"/>
                        <a:pt x="821" y="4230"/>
                      </a:cubicBezTo>
                      <a:cubicBezTo>
                        <a:pt x="6908" y="9202"/>
                        <a:pt x="15223" y="11688"/>
                        <a:pt x="22253" y="14860"/>
                      </a:cubicBezTo>
                      <a:cubicBezTo>
                        <a:pt x="30053" y="18374"/>
                        <a:pt x="37340" y="24804"/>
                        <a:pt x="45227" y="27376"/>
                      </a:cubicBezTo>
                      <a:cubicBezTo>
                        <a:pt x="47884" y="28233"/>
                        <a:pt x="49771" y="25404"/>
                        <a:pt x="48570" y="2326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F6B7F8AD-C33A-8523-1A3A-637FE4BD6C40}"/>
                    </a:ext>
                  </a:extLst>
                </p:cNvPr>
                <p:cNvSpPr/>
                <p:nvPr/>
              </p:nvSpPr>
              <p:spPr>
                <a:xfrm>
                  <a:off x="8945945" y="974429"/>
                  <a:ext cx="65029" cy="29706"/>
                </a:xfrm>
                <a:custGeom>
                  <a:avLst/>
                  <a:gdLst>
                    <a:gd name="connsiteX0" fmla="*/ 62561 w 65029"/>
                    <a:gd name="connsiteY0" fmla="*/ 22552 h 29706"/>
                    <a:gd name="connsiteX1" fmla="*/ 29386 w 65029"/>
                    <a:gd name="connsiteY1" fmla="*/ 11236 h 29706"/>
                    <a:gd name="connsiteX2" fmla="*/ 2296 w 65029"/>
                    <a:gd name="connsiteY2" fmla="*/ 6 h 29706"/>
                    <a:gd name="connsiteX3" fmla="*/ 1096 w 65029"/>
                    <a:gd name="connsiteY3" fmla="*/ 4464 h 29706"/>
                    <a:gd name="connsiteX4" fmla="*/ 61618 w 65029"/>
                    <a:gd name="connsiteY4" fmla="*/ 29667 h 29706"/>
                    <a:gd name="connsiteX5" fmla="*/ 62561 w 65029"/>
                    <a:gd name="connsiteY5" fmla="*/ 22552 h 29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29" h="29706">
                      <a:moveTo>
                        <a:pt x="62561" y="22552"/>
                      </a:moveTo>
                      <a:cubicBezTo>
                        <a:pt x="51588" y="18523"/>
                        <a:pt x="40358" y="15437"/>
                        <a:pt x="29386" y="11236"/>
                      </a:cubicBezTo>
                      <a:cubicBezTo>
                        <a:pt x="20470" y="7807"/>
                        <a:pt x="11983" y="606"/>
                        <a:pt x="2296" y="6"/>
                      </a:cubicBezTo>
                      <a:cubicBezTo>
                        <a:pt x="-275" y="-165"/>
                        <a:pt x="-704" y="3264"/>
                        <a:pt x="1096" y="4464"/>
                      </a:cubicBezTo>
                      <a:cubicBezTo>
                        <a:pt x="18413" y="16723"/>
                        <a:pt x="40444" y="27010"/>
                        <a:pt x="61618" y="29667"/>
                      </a:cubicBezTo>
                      <a:cubicBezTo>
                        <a:pt x="65905" y="30267"/>
                        <a:pt x="66076" y="23923"/>
                        <a:pt x="62561" y="2255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0FBB2759-3765-5183-1FE8-1640223AA2C0}"/>
                    </a:ext>
                  </a:extLst>
                </p:cNvPr>
                <p:cNvSpPr/>
                <p:nvPr/>
              </p:nvSpPr>
              <p:spPr>
                <a:xfrm>
                  <a:off x="8953818" y="1004695"/>
                  <a:ext cx="74944" cy="28164"/>
                </a:xfrm>
                <a:custGeom>
                  <a:avLst/>
                  <a:gdLst>
                    <a:gd name="connsiteX0" fmla="*/ 73290 w 74944"/>
                    <a:gd name="connsiteY0" fmla="*/ 21947 h 28164"/>
                    <a:gd name="connsiteX1" fmla="*/ 40714 w 74944"/>
                    <a:gd name="connsiteY1" fmla="*/ 9517 h 28164"/>
                    <a:gd name="connsiteX2" fmla="*/ 2567 w 74944"/>
                    <a:gd name="connsiteY2" fmla="*/ 1 h 28164"/>
                    <a:gd name="connsiteX3" fmla="*/ 1281 w 74944"/>
                    <a:gd name="connsiteY3" fmla="*/ 4716 h 28164"/>
                    <a:gd name="connsiteX4" fmla="*/ 33942 w 74944"/>
                    <a:gd name="connsiteY4" fmla="*/ 15261 h 28164"/>
                    <a:gd name="connsiteX5" fmla="*/ 70632 w 74944"/>
                    <a:gd name="connsiteY5" fmla="*/ 28034 h 28164"/>
                    <a:gd name="connsiteX6" fmla="*/ 73290 w 74944"/>
                    <a:gd name="connsiteY6" fmla="*/ 21947 h 28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944" h="28164">
                      <a:moveTo>
                        <a:pt x="73290" y="21947"/>
                      </a:moveTo>
                      <a:cubicBezTo>
                        <a:pt x="63003" y="16546"/>
                        <a:pt x="51687" y="13203"/>
                        <a:pt x="40714" y="9517"/>
                      </a:cubicBezTo>
                      <a:cubicBezTo>
                        <a:pt x="28541" y="5402"/>
                        <a:pt x="15511" y="516"/>
                        <a:pt x="2567" y="1"/>
                      </a:cubicBezTo>
                      <a:cubicBezTo>
                        <a:pt x="167" y="-84"/>
                        <a:pt x="-1120" y="3688"/>
                        <a:pt x="1281" y="4716"/>
                      </a:cubicBezTo>
                      <a:cubicBezTo>
                        <a:pt x="11653" y="9345"/>
                        <a:pt x="23141" y="11832"/>
                        <a:pt x="33942" y="15261"/>
                      </a:cubicBezTo>
                      <a:cubicBezTo>
                        <a:pt x="46201" y="19204"/>
                        <a:pt x="58202" y="24776"/>
                        <a:pt x="70632" y="28034"/>
                      </a:cubicBezTo>
                      <a:cubicBezTo>
                        <a:pt x="74318" y="29062"/>
                        <a:pt x="76719" y="23747"/>
                        <a:pt x="73290" y="2194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F3790602-3903-4A60-FF36-ABFF1250C6A9}"/>
                    </a:ext>
                  </a:extLst>
                </p:cNvPr>
                <p:cNvSpPr/>
                <p:nvPr/>
              </p:nvSpPr>
              <p:spPr>
                <a:xfrm>
                  <a:off x="8979032" y="1035075"/>
                  <a:ext cx="63340" cy="23079"/>
                </a:xfrm>
                <a:custGeom>
                  <a:avLst/>
                  <a:gdLst>
                    <a:gd name="connsiteX0" fmla="*/ 62307 w 63340"/>
                    <a:gd name="connsiteY0" fmla="*/ 17885 h 23079"/>
                    <a:gd name="connsiteX1" fmla="*/ 34188 w 63340"/>
                    <a:gd name="connsiteY1" fmla="*/ 7855 h 23079"/>
                    <a:gd name="connsiteX2" fmla="*/ 1613 w 63340"/>
                    <a:gd name="connsiteY2" fmla="*/ 483 h 23079"/>
                    <a:gd name="connsiteX3" fmla="*/ 1613 w 63340"/>
                    <a:gd name="connsiteY3" fmla="*/ 4769 h 23079"/>
                    <a:gd name="connsiteX4" fmla="*/ 59306 w 63340"/>
                    <a:gd name="connsiteY4" fmla="*/ 23028 h 23079"/>
                    <a:gd name="connsiteX5" fmla="*/ 62307 w 63340"/>
                    <a:gd name="connsiteY5" fmla="*/ 17885 h 2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340" h="23079">
                      <a:moveTo>
                        <a:pt x="62307" y="17885"/>
                      </a:moveTo>
                      <a:cubicBezTo>
                        <a:pt x="54591" y="11713"/>
                        <a:pt x="43619" y="10255"/>
                        <a:pt x="34188" y="7855"/>
                      </a:cubicBezTo>
                      <a:cubicBezTo>
                        <a:pt x="23816" y="5283"/>
                        <a:pt x="12415" y="-1918"/>
                        <a:pt x="1613" y="483"/>
                      </a:cubicBezTo>
                      <a:cubicBezTo>
                        <a:pt x="-787" y="997"/>
                        <a:pt x="-273" y="4083"/>
                        <a:pt x="1613" y="4769"/>
                      </a:cubicBezTo>
                      <a:cubicBezTo>
                        <a:pt x="19701" y="12141"/>
                        <a:pt x="40189" y="19428"/>
                        <a:pt x="59306" y="23028"/>
                      </a:cubicBezTo>
                      <a:cubicBezTo>
                        <a:pt x="61963" y="23543"/>
                        <a:pt x="64964" y="20028"/>
                        <a:pt x="62307" y="1788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1" name="任意多边形: 形状 300">
                  <a:extLst>
                    <a:ext uri="{FF2B5EF4-FFF2-40B4-BE49-F238E27FC236}">
                      <a16:creationId xmlns:a16="http://schemas.microsoft.com/office/drawing/2014/main" id="{04DB0787-E6F7-ED65-DE47-BD6D91DE5FBA}"/>
                    </a:ext>
                  </a:extLst>
                </p:cNvPr>
                <p:cNvSpPr/>
                <p:nvPr/>
              </p:nvSpPr>
              <p:spPr>
                <a:xfrm>
                  <a:off x="8887811" y="611880"/>
                  <a:ext cx="205958" cy="521996"/>
                </a:xfrm>
                <a:custGeom>
                  <a:avLst/>
                  <a:gdLst>
                    <a:gd name="connsiteX0" fmla="*/ 204962 w 205958"/>
                    <a:gd name="connsiteY0" fmla="*/ 515232 h 521996"/>
                    <a:gd name="connsiteX1" fmla="*/ 171872 w 205958"/>
                    <a:gd name="connsiteY1" fmla="*/ 465511 h 521996"/>
                    <a:gd name="connsiteX2" fmla="*/ 138611 w 205958"/>
                    <a:gd name="connsiteY2" fmla="*/ 406961 h 521996"/>
                    <a:gd name="connsiteX3" fmla="*/ 70546 w 205958"/>
                    <a:gd name="connsiteY3" fmla="*/ 275973 h 521996"/>
                    <a:gd name="connsiteX4" fmla="*/ 24597 w 205958"/>
                    <a:gd name="connsiteY4" fmla="*/ 142585 h 521996"/>
                    <a:gd name="connsiteX5" fmla="*/ 12424 w 205958"/>
                    <a:gd name="connsiteY5" fmla="*/ 67833 h 521996"/>
                    <a:gd name="connsiteX6" fmla="*/ 5051 w 205958"/>
                    <a:gd name="connsiteY6" fmla="*/ 2425 h 521996"/>
                    <a:gd name="connsiteX7" fmla="*/ 251 w 205958"/>
                    <a:gd name="connsiteY7" fmla="*/ 1739 h 521996"/>
                    <a:gd name="connsiteX8" fmla="*/ 4194 w 205958"/>
                    <a:gd name="connsiteY8" fmla="*/ 60118 h 521996"/>
                    <a:gd name="connsiteX9" fmla="*/ 14053 w 205958"/>
                    <a:gd name="connsiteY9" fmla="*/ 129641 h 521996"/>
                    <a:gd name="connsiteX10" fmla="*/ 62916 w 205958"/>
                    <a:gd name="connsiteY10" fmla="*/ 278031 h 521996"/>
                    <a:gd name="connsiteX11" fmla="*/ 127896 w 205958"/>
                    <a:gd name="connsiteY11" fmla="*/ 404475 h 521996"/>
                    <a:gd name="connsiteX12" fmla="*/ 165014 w 205958"/>
                    <a:gd name="connsiteY12" fmla="*/ 469455 h 521996"/>
                    <a:gd name="connsiteX13" fmla="*/ 199304 w 205958"/>
                    <a:gd name="connsiteY13" fmla="*/ 520718 h 521996"/>
                    <a:gd name="connsiteX14" fmla="*/ 204962 w 205958"/>
                    <a:gd name="connsiteY14" fmla="*/ 515232 h 521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5958" h="521996">
                      <a:moveTo>
                        <a:pt x="204962" y="515232"/>
                      </a:moveTo>
                      <a:cubicBezTo>
                        <a:pt x="191160" y="498601"/>
                        <a:pt x="181902" y="482828"/>
                        <a:pt x="171872" y="465511"/>
                      </a:cubicBezTo>
                      <a:cubicBezTo>
                        <a:pt x="160642" y="446137"/>
                        <a:pt x="149926" y="426421"/>
                        <a:pt x="138611" y="406961"/>
                      </a:cubicBezTo>
                      <a:cubicBezTo>
                        <a:pt x="113665" y="364013"/>
                        <a:pt x="88805" y="322351"/>
                        <a:pt x="70546" y="275973"/>
                      </a:cubicBezTo>
                      <a:cubicBezTo>
                        <a:pt x="53486" y="232768"/>
                        <a:pt x="35998" y="187676"/>
                        <a:pt x="24597" y="142585"/>
                      </a:cubicBezTo>
                      <a:cubicBezTo>
                        <a:pt x="18339" y="118068"/>
                        <a:pt x="15681" y="92865"/>
                        <a:pt x="12424" y="67833"/>
                      </a:cubicBezTo>
                      <a:cubicBezTo>
                        <a:pt x="9766" y="47088"/>
                        <a:pt x="6680" y="23856"/>
                        <a:pt x="5051" y="2425"/>
                      </a:cubicBezTo>
                      <a:cubicBezTo>
                        <a:pt x="4880" y="-404"/>
                        <a:pt x="508" y="-919"/>
                        <a:pt x="251" y="1739"/>
                      </a:cubicBezTo>
                      <a:cubicBezTo>
                        <a:pt x="-864" y="15541"/>
                        <a:pt x="1966" y="42373"/>
                        <a:pt x="4194" y="60118"/>
                      </a:cubicBezTo>
                      <a:cubicBezTo>
                        <a:pt x="7195" y="83349"/>
                        <a:pt x="9680" y="106581"/>
                        <a:pt x="14053" y="129641"/>
                      </a:cubicBezTo>
                      <a:cubicBezTo>
                        <a:pt x="23739" y="180133"/>
                        <a:pt x="44742" y="230025"/>
                        <a:pt x="62916" y="278031"/>
                      </a:cubicBezTo>
                      <a:cubicBezTo>
                        <a:pt x="79803" y="322522"/>
                        <a:pt x="102949" y="364099"/>
                        <a:pt x="127896" y="404475"/>
                      </a:cubicBezTo>
                      <a:cubicBezTo>
                        <a:pt x="141011" y="425735"/>
                        <a:pt x="152155" y="448109"/>
                        <a:pt x="165014" y="469455"/>
                      </a:cubicBezTo>
                      <a:cubicBezTo>
                        <a:pt x="175730" y="487371"/>
                        <a:pt x="184131" y="503402"/>
                        <a:pt x="199304" y="520718"/>
                      </a:cubicBezTo>
                      <a:cubicBezTo>
                        <a:pt x="202733" y="524490"/>
                        <a:pt x="208220" y="519089"/>
                        <a:pt x="204962" y="51523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2" name="图形 2">
                <a:extLst>
                  <a:ext uri="{FF2B5EF4-FFF2-40B4-BE49-F238E27FC236}">
                    <a16:creationId xmlns:a16="http://schemas.microsoft.com/office/drawing/2014/main" id="{1EB745DF-8DC2-195E-BB0A-F2B00CEB7216}"/>
                  </a:ext>
                </a:extLst>
              </p:cNvPr>
              <p:cNvGrpSpPr/>
              <p:nvPr/>
            </p:nvGrpSpPr>
            <p:grpSpPr>
              <a:xfrm>
                <a:off x="7930735" y="1836250"/>
                <a:ext cx="962569" cy="859471"/>
                <a:chOff x="7930735" y="1836250"/>
                <a:chExt cx="962569" cy="859471"/>
              </a:xfrm>
            </p:grpSpPr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BFB7B9E2-E206-1AE3-F2BF-3A555F53AC69}"/>
                    </a:ext>
                  </a:extLst>
                </p:cNvPr>
                <p:cNvSpPr/>
                <p:nvPr/>
              </p:nvSpPr>
              <p:spPr>
                <a:xfrm>
                  <a:off x="7930735" y="2471356"/>
                  <a:ext cx="328823" cy="130692"/>
                </a:xfrm>
                <a:custGeom>
                  <a:avLst/>
                  <a:gdLst>
                    <a:gd name="connsiteX0" fmla="*/ 293 w 328823"/>
                    <a:gd name="connsiteY0" fmla="*/ 124825 h 130692"/>
                    <a:gd name="connsiteX1" fmla="*/ 379 w 328823"/>
                    <a:gd name="connsiteY1" fmla="*/ 125083 h 130692"/>
                    <a:gd name="connsiteX2" fmla="*/ 636 w 328823"/>
                    <a:gd name="connsiteY2" fmla="*/ 125426 h 130692"/>
                    <a:gd name="connsiteX3" fmla="*/ 1065 w 328823"/>
                    <a:gd name="connsiteY3" fmla="*/ 125854 h 130692"/>
                    <a:gd name="connsiteX4" fmla="*/ 1408 w 328823"/>
                    <a:gd name="connsiteY4" fmla="*/ 126111 h 130692"/>
                    <a:gd name="connsiteX5" fmla="*/ 1579 w 328823"/>
                    <a:gd name="connsiteY5" fmla="*/ 126197 h 130692"/>
                    <a:gd name="connsiteX6" fmla="*/ 3208 w 328823"/>
                    <a:gd name="connsiteY6" fmla="*/ 126454 h 130692"/>
                    <a:gd name="connsiteX7" fmla="*/ 3293 w 328823"/>
                    <a:gd name="connsiteY7" fmla="*/ 126454 h 130692"/>
                    <a:gd name="connsiteX8" fmla="*/ 86276 w 328823"/>
                    <a:gd name="connsiteY8" fmla="*/ 130140 h 130692"/>
                    <a:gd name="connsiteX9" fmla="*/ 192746 w 328823"/>
                    <a:gd name="connsiteY9" fmla="*/ 108023 h 130692"/>
                    <a:gd name="connsiteX10" fmla="*/ 328020 w 328823"/>
                    <a:gd name="connsiteY10" fmla="*/ 10211 h 130692"/>
                    <a:gd name="connsiteX11" fmla="*/ 326562 w 328823"/>
                    <a:gd name="connsiteY11" fmla="*/ 4125 h 130692"/>
                    <a:gd name="connsiteX12" fmla="*/ 323733 w 328823"/>
                    <a:gd name="connsiteY12" fmla="*/ 2582 h 130692"/>
                    <a:gd name="connsiteX13" fmla="*/ 242552 w 328823"/>
                    <a:gd name="connsiteY13" fmla="*/ 1724 h 130692"/>
                    <a:gd name="connsiteX14" fmla="*/ 161370 w 328823"/>
                    <a:gd name="connsiteY14" fmla="*/ 29499 h 130692"/>
                    <a:gd name="connsiteX15" fmla="*/ 90476 w 328823"/>
                    <a:gd name="connsiteY15" fmla="*/ 81449 h 130692"/>
                    <a:gd name="connsiteX16" fmla="*/ 40155 w 328823"/>
                    <a:gd name="connsiteY16" fmla="*/ 110595 h 130692"/>
                    <a:gd name="connsiteX17" fmla="*/ 1664 w 328823"/>
                    <a:gd name="connsiteY17" fmla="*/ 121225 h 130692"/>
                    <a:gd name="connsiteX18" fmla="*/ 293 w 328823"/>
                    <a:gd name="connsiteY18" fmla="*/ 124825 h 130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28823" h="130692">
                      <a:moveTo>
                        <a:pt x="293" y="124825"/>
                      </a:moveTo>
                      <a:cubicBezTo>
                        <a:pt x="293" y="124911"/>
                        <a:pt x="379" y="124997"/>
                        <a:pt x="379" y="125083"/>
                      </a:cubicBezTo>
                      <a:cubicBezTo>
                        <a:pt x="465" y="125168"/>
                        <a:pt x="551" y="125340"/>
                        <a:pt x="636" y="125426"/>
                      </a:cubicBezTo>
                      <a:cubicBezTo>
                        <a:pt x="722" y="125597"/>
                        <a:pt x="893" y="125683"/>
                        <a:pt x="1065" y="125854"/>
                      </a:cubicBezTo>
                      <a:cubicBezTo>
                        <a:pt x="1150" y="125940"/>
                        <a:pt x="1322" y="126025"/>
                        <a:pt x="1408" y="126111"/>
                      </a:cubicBezTo>
                      <a:cubicBezTo>
                        <a:pt x="1493" y="126111"/>
                        <a:pt x="1493" y="126197"/>
                        <a:pt x="1579" y="126197"/>
                      </a:cubicBezTo>
                      <a:cubicBezTo>
                        <a:pt x="2008" y="126454"/>
                        <a:pt x="2608" y="126626"/>
                        <a:pt x="3208" y="126454"/>
                      </a:cubicBezTo>
                      <a:cubicBezTo>
                        <a:pt x="3208" y="126454"/>
                        <a:pt x="3293" y="126454"/>
                        <a:pt x="3293" y="126454"/>
                      </a:cubicBezTo>
                      <a:cubicBezTo>
                        <a:pt x="30554" y="127569"/>
                        <a:pt x="59100" y="132284"/>
                        <a:pt x="86276" y="130140"/>
                      </a:cubicBezTo>
                      <a:cubicBezTo>
                        <a:pt x="122709" y="127226"/>
                        <a:pt x="157684" y="117796"/>
                        <a:pt x="192746" y="108023"/>
                      </a:cubicBezTo>
                      <a:cubicBezTo>
                        <a:pt x="246238" y="93193"/>
                        <a:pt x="296302" y="55302"/>
                        <a:pt x="328020" y="10211"/>
                      </a:cubicBezTo>
                      <a:cubicBezTo>
                        <a:pt x="329734" y="7811"/>
                        <a:pt x="328449" y="5325"/>
                        <a:pt x="326562" y="4125"/>
                      </a:cubicBezTo>
                      <a:cubicBezTo>
                        <a:pt x="326048" y="3267"/>
                        <a:pt x="325105" y="2667"/>
                        <a:pt x="323733" y="2582"/>
                      </a:cubicBezTo>
                      <a:cubicBezTo>
                        <a:pt x="295873" y="1039"/>
                        <a:pt x="270413" y="-1876"/>
                        <a:pt x="242552" y="1724"/>
                      </a:cubicBezTo>
                      <a:cubicBezTo>
                        <a:pt x="213663" y="5496"/>
                        <a:pt x="186316" y="14326"/>
                        <a:pt x="161370" y="29499"/>
                      </a:cubicBezTo>
                      <a:cubicBezTo>
                        <a:pt x="136339" y="44673"/>
                        <a:pt x="114993" y="65418"/>
                        <a:pt x="90476" y="81449"/>
                      </a:cubicBezTo>
                      <a:cubicBezTo>
                        <a:pt x="74102" y="92164"/>
                        <a:pt x="57986" y="102451"/>
                        <a:pt x="40155" y="110595"/>
                      </a:cubicBezTo>
                      <a:cubicBezTo>
                        <a:pt x="28154" y="116081"/>
                        <a:pt x="14181" y="116939"/>
                        <a:pt x="1664" y="121225"/>
                      </a:cubicBezTo>
                      <a:cubicBezTo>
                        <a:pt x="-50" y="121911"/>
                        <a:pt x="-307" y="123540"/>
                        <a:pt x="293" y="12482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A8382DCD-A4BC-39B5-FE2D-12B2A45D930D}"/>
                    </a:ext>
                  </a:extLst>
                </p:cNvPr>
                <p:cNvSpPr/>
                <p:nvPr/>
              </p:nvSpPr>
              <p:spPr>
                <a:xfrm>
                  <a:off x="8205091" y="2431855"/>
                  <a:ext cx="166837" cy="261710"/>
                </a:xfrm>
                <a:custGeom>
                  <a:avLst/>
                  <a:gdLst>
                    <a:gd name="connsiteX0" fmla="*/ 24260 w 166837"/>
                    <a:gd name="connsiteY0" fmla="*/ 184300 h 261710"/>
                    <a:gd name="connsiteX1" fmla="*/ 0 w 166837"/>
                    <a:gd name="connsiteY1" fmla="*/ 257424 h 261710"/>
                    <a:gd name="connsiteX2" fmla="*/ 0 w 166837"/>
                    <a:gd name="connsiteY2" fmla="*/ 257767 h 261710"/>
                    <a:gd name="connsiteX3" fmla="*/ 0 w 166837"/>
                    <a:gd name="connsiteY3" fmla="*/ 258195 h 261710"/>
                    <a:gd name="connsiteX4" fmla="*/ 85 w 166837"/>
                    <a:gd name="connsiteY4" fmla="*/ 259052 h 261710"/>
                    <a:gd name="connsiteX5" fmla="*/ 171 w 166837"/>
                    <a:gd name="connsiteY5" fmla="*/ 259224 h 261710"/>
                    <a:gd name="connsiteX6" fmla="*/ 600 w 166837"/>
                    <a:gd name="connsiteY6" fmla="*/ 260081 h 261710"/>
                    <a:gd name="connsiteX7" fmla="*/ 857 w 166837"/>
                    <a:gd name="connsiteY7" fmla="*/ 260424 h 261710"/>
                    <a:gd name="connsiteX8" fmla="*/ 1114 w 166837"/>
                    <a:gd name="connsiteY8" fmla="*/ 260767 h 261710"/>
                    <a:gd name="connsiteX9" fmla="*/ 5486 w 166837"/>
                    <a:gd name="connsiteY9" fmla="*/ 260338 h 261710"/>
                    <a:gd name="connsiteX10" fmla="*/ 101326 w 166837"/>
                    <a:gd name="connsiteY10" fmla="*/ 153354 h 261710"/>
                    <a:gd name="connsiteX11" fmla="*/ 130816 w 166837"/>
                    <a:gd name="connsiteY11" fmla="*/ 80316 h 261710"/>
                    <a:gd name="connsiteX12" fmla="*/ 165792 w 166837"/>
                    <a:gd name="connsiteY12" fmla="*/ 7878 h 261710"/>
                    <a:gd name="connsiteX13" fmla="*/ 164163 w 166837"/>
                    <a:gd name="connsiteY13" fmla="*/ 1792 h 261710"/>
                    <a:gd name="connsiteX14" fmla="*/ 158505 w 166837"/>
                    <a:gd name="connsiteY14" fmla="*/ 935 h 261710"/>
                    <a:gd name="connsiteX15" fmla="*/ 49549 w 166837"/>
                    <a:gd name="connsiteY15" fmla="*/ 113063 h 261710"/>
                    <a:gd name="connsiteX16" fmla="*/ 24260 w 166837"/>
                    <a:gd name="connsiteY16" fmla="*/ 184300 h 261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6837" h="261710">
                      <a:moveTo>
                        <a:pt x="24260" y="184300"/>
                      </a:moveTo>
                      <a:cubicBezTo>
                        <a:pt x="18259" y="209761"/>
                        <a:pt x="6686" y="232478"/>
                        <a:pt x="0" y="257424"/>
                      </a:cubicBezTo>
                      <a:cubicBezTo>
                        <a:pt x="0" y="257509"/>
                        <a:pt x="0" y="257681"/>
                        <a:pt x="0" y="257767"/>
                      </a:cubicBezTo>
                      <a:cubicBezTo>
                        <a:pt x="0" y="257938"/>
                        <a:pt x="0" y="258110"/>
                        <a:pt x="0" y="258195"/>
                      </a:cubicBezTo>
                      <a:cubicBezTo>
                        <a:pt x="0" y="258538"/>
                        <a:pt x="0" y="258795"/>
                        <a:pt x="85" y="259052"/>
                      </a:cubicBezTo>
                      <a:cubicBezTo>
                        <a:pt x="85" y="259138"/>
                        <a:pt x="85" y="259138"/>
                        <a:pt x="171" y="259224"/>
                      </a:cubicBezTo>
                      <a:cubicBezTo>
                        <a:pt x="257" y="259567"/>
                        <a:pt x="429" y="259824"/>
                        <a:pt x="600" y="260081"/>
                      </a:cubicBezTo>
                      <a:cubicBezTo>
                        <a:pt x="685" y="260167"/>
                        <a:pt x="771" y="260338"/>
                        <a:pt x="857" y="260424"/>
                      </a:cubicBezTo>
                      <a:cubicBezTo>
                        <a:pt x="943" y="260510"/>
                        <a:pt x="1029" y="260681"/>
                        <a:pt x="1114" y="260767"/>
                      </a:cubicBezTo>
                      <a:cubicBezTo>
                        <a:pt x="2400" y="261967"/>
                        <a:pt x="4286" y="262224"/>
                        <a:pt x="5486" y="260338"/>
                      </a:cubicBezTo>
                      <a:cubicBezTo>
                        <a:pt x="31632" y="219105"/>
                        <a:pt x="78610" y="197245"/>
                        <a:pt x="101326" y="153354"/>
                      </a:cubicBezTo>
                      <a:cubicBezTo>
                        <a:pt x="113414" y="130036"/>
                        <a:pt x="122415" y="105176"/>
                        <a:pt x="130816" y="80316"/>
                      </a:cubicBezTo>
                      <a:cubicBezTo>
                        <a:pt x="139560" y="54598"/>
                        <a:pt x="147018" y="28366"/>
                        <a:pt x="165792" y="7878"/>
                      </a:cubicBezTo>
                      <a:cubicBezTo>
                        <a:pt x="167935" y="5478"/>
                        <a:pt x="166478" y="2821"/>
                        <a:pt x="164163" y="1792"/>
                      </a:cubicBezTo>
                      <a:cubicBezTo>
                        <a:pt x="162963" y="77"/>
                        <a:pt x="160649" y="-780"/>
                        <a:pt x="158505" y="935"/>
                      </a:cubicBezTo>
                      <a:cubicBezTo>
                        <a:pt x="116157" y="34882"/>
                        <a:pt x="77581" y="65486"/>
                        <a:pt x="49549" y="113063"/>
                      </a:cubicBezTo>
                      <a:cubicBezTo>
                        <a:pt x="36604" y="135266"/>
                        <a:pt x="30089" y="159611"/>
                        <a:pt x="24260" y="18430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5" name="任意多边形: 形状 304">
                  <a:extLst>
                    <a:ext uri="{FF2B5EF4-FFF2-40B4-BE49-F238E27FC236}">
                      <a16:creationId xmlns:a16="http://schemas.microsoft.com/office/drawing/2014/main" id="{E4ECF480-134E-2B4C-BAD4-5FA5D5EC547D}"/>
                    </a:ext>
                  </a:extLst>
                </p:cNvPr>
                <p:cNvSpPr/>
                <p:nvPr/>
              </p:nvSpPr>
              <p:spPr>
                <a:xfrm>
                  <a:off x="8356893" y="2372742"/>
                  <a:ext cx="91751" cy="321066"/>
                </a:xfrm>
                <a:custGeom>
                  <a:avLst/>
                  <a:gdLst>
                    <a:gd name="connsiteX0" fmla="*/ 19563 w 91751"/>
                    <a:gd name="connsiteY0" fmla="*/ 141486 h 321066"/>
                    <a:gd name="connsiteX1" fmla="*/ 1904 w 91751"/>
                    <a:gd name="connsiteY1" fmla="*/ 314907 h 321066"/>
                    <a:gd name="connsiteX2" fmla="*/ 532 w 91751"/>
                    <a:gd name="connsiteY2" fmla="*/ 316622 h 321066"/>
                    <a:gd name="connsiteX3" fmla="*/ 2761 w 91751"/>
                    <a:gd name="connsiteY3" fmla="*/ 320908 h 321066"/>
                    <a:gd name="connsiteX4" fmla="*/ 5590 w 91751"/>
                    <a:gd name="connsiteY4" fmla="*/ 319965 h 321066"/>
                    <a:gd name="connsiteX5" fmla="*/ 6619 w 91751"/>
                    <a:gd name="connsiteY5" fmla="*/ 318165 h 321066"/>
                    <a:gd name="connsiteX6" fmla="*/ 83771 w 91751"/>
                    <a:gd name="connsiteY6" fmla="*/ 187434 h 321066"/>
                    <a:gd name="connsiteX7" fmla="*/ 91572 w 91751"/>
                    <a:gd name="connsiteY7" fmla="*/ 5955 h 321066"/>
                    <a:gd name="connsiteX8" fmla="*/ 83771 w 91751"/>
                    <a:gd name="connsiteY8" fmla="*/ 1754 h 321066"/>
                    <a:gd name="connsiteX9" fmla="*/ 83599 w 91751"/>
                    <a:gd name="connsiteY9" fmla="*/ 1926 h 321066"/>
                    <a:gd name="connsiteX10" fmla="*/ 42280 w 91751"/>
                    <a:gd name="connsiteY10" fmla="*/ 62876 h 321066"/>
                    <a:gd name="connsiteX11" fmla="*/ 19563 w 91751"/>
                    <a:gd name="connsiteY11" fmla="*/ 141486 h 321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1751" h="321066">
                      <a:moveTo>
                        <a:pt x="19563" y="141486"/>
                      </a:moveTo>
                      <a:cubicBezTo>
                        <a:pt x="12362" y="201065"/>
                        <a:pt x="23335" y="257386"/>
                        <a:pt x="1904" y="314907"/>
                      </a:cubicBezTo>
                      <a:cubicBezTo>
                        <a:pt x="1475" y="315508"/>
                        <a:pt x="960" y="316022"/>
                        <a:pt x="532" y="316622"/>
                      </a:cubicBezTo>
                      <a:cubicBezTo>
                        <a:pt x="-925" y="318422"/>
                        <a:pt x="875" y="320908"/>
                        <a:pt x="2761" y="320908"/>
                      </a:cubicBezTo>
                      <a:cubicBezTo>
                        <a:pt x="3789" y="321251"/>
                        <a:pt x="4904" y="321080"/>
                        <a:pt x="5590" y="319965"/>
                      </a:cubicBezTo>
                      <a:cubicBezTo>
                        <a:pt x="5933" y="319365"/>
                        <a:pt x="6275" y="318765"/>
                        <a:pt x="6619" y="318165"/>
                      </a:cubicBezTo>
                      <a:cubicBezTo>
                        <a:pt x="44852" y="281218"/>
                        <a:pt x="71855" y="239984"/>
                        <a:pt x="83771" y="187434"/>
                      </a:cubicBezTo>
                      <a:cubicBezTo>
                        <a:pt x="97487" y="127341"/>
                        <a:pt x="75799" y="65448"/>
                        <a:pt x="91572" y="5955"/>
                      </a:cubicBezTo>
                      <a:cubicBezTo>
                        <a:pt x="92944" y="897"/>
                        <a:pt x="86086" y="-2104"/>
                        <a:pt x="83771" y="1754"/>
                      </a:cubicBezTo>
                      <a:cubicBezTo>
                        <a:pt x="83771" y="1840"/>
                        <a:pt x="83685" y="1840"/>
                        <a:pt x="83599" y="1926"/>
                      </a:cubicBezTo>
                      <a:cubicBezTo>
                        <a:pt x="71255" y="23100"/>
                        <a:pt x="52910" y="40759"/>
                        <a:pt x="42280" y="62876"/>
                      </a:cubicBezTo>
                      <a:cubicBezTo>
                        <a:pt x="30365" y="87736"/>
                        <a:pt x="22906" y="114140"/>
                        <a:pt x="19563" y="14148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00837B91-26A9-B3EC-4D73-6C655A7AD74A}"/>
                    </a:ext>
                  </a:extLst>
                </p:cNvPr>
                <p:cNvSpPr/>
                <p:nvPr/>
              </p:nvSpPr>
              <p:spPr>
                <a:xfrm>
                  <a:off x="8497662" y="2287828"/>
                  <a:ext cx="68716" cy="407894"/>
                </a:xfrm>
                <a:custGeom>
                  <a:avLst/>
                  <a:gdLst>
                    <a:gd name="connsiteX0" fmla="*/ 1208 w 68716"/>
                    <a:gd name="connsiteY0" fmla="*/ 190482 h 407894"/>
                    <a:gd name="connsiteX1" fmla="*/ 11495 w 68716"/>
                    <a:gd name="connsiteY1" fmla="*/ 295752 h 407894"/>
                    <a:gd name="connsiteX2" fmla="*/ 94 w 68716"/>
                    <a:gd name="connsiteY2" fmla="*/ 405223 h 407894"/>
                    <a:gd name="connsiteX3" fmla="*/ 4723 w 68716"/>
                    <a:gd name="connsiteY3" fmla="*/ 406937 h 407894"/>
                    <a:gd name="connsiteX4" fmla="*/ 6180 w 68716"/>
                    <a:gd name="connsiteY4" fmla="*/ 405909 h 407894"/>
                    <a:gd name="connsiteX5" fmla="*/ 68674 w 68716"/>
                    <a:gd name="connsiteY5" fmla="*/ 214485 h 407894"/>
                    <a:gd name="connsiteX6" fmla="*/ 55044 w 68716"/>
                    <a:gd name="connsiteY6" fmla="*/ 110243 h 407894"/>
                    <a:gd name="connsiteX7" fmla="*/ 44499 w 68716"/>
                    <a:gd name="connsiteY7" fmla="*/ 6087 h 407894"/>
                    <a:gd name="connsiteX8" fmla="*/ 36098 w 68716"/>
                    <a:gd name="connsiteY8" fmla="*/ 2915 h 407894"/>
                    <a:gd name="connsiteX9" fmla="*/ 35927 w 68716"/>
                    <a:gd name="connsiteY9" fmla="*/ 3601 h 407894"/>
                    <a:gd name="connsiteX10" fmla="*/ 35498 w 68716"/>
                    <a:gd name="connsiteY10" fmla="*/ 4115 h 407894"/>
                    <a:gd name="connsiteX11" fmla="*/ 1208 w 68716"/>
                    <a:gd name="connsiteY11" fmla="*/ 190482 h 407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716" h="407894">
                      <a:moveTo>
                        <a:pt x="1208" y="190482"/>
                      </a:moveTo>
                      <a:cubicBezTo>
                        <a:pt x="3351" y="225715"/>
                        <a:pt x="9095" y="260605"/>
                        <a:pt x="11495" y="295752"/>
                      </a:cubicBezTo>
                      <a:cubicBezTo>
                        <a:pt x="14067" y="333985"/>
                        <a:pt x="8152" y="368104"/>
                        <a:pt x="94" y="405223"/>
                      </a:cubicBezTo>
                      <a:cubicBezTo>
                        <a:pt x="-506" y="408052"/>
                        <a:pt x="3180" y="408652"/>
                        <a:pt x="4723" y="406937"/>
                      </a:cubicBezTo>
                      <a:cubicBezTo>
                        <a:pt x="5323" y="406851"/>
                        <a:pt x="5838" y="406509"/>
                        <a:pt x="6180" y="405909"/>
                      </a:cubicBezTo>
                      <a:cubicBezTo>
                        <a:pt x="42356" y="346758"/>
                        <a:pt x="69960" y="285036"/>
                        <a:pt x="68674" y="214485"/>
                      </a:cubicBezTo>
                      <a:cubicBezTo>
                        <a:pt x="68074" y="179680"/>
                        <a:pt x="63102" y="144190"/>
                        <a:pt x="55044" y="110243"/>
                      </a:cubicBezTo>
                      <a:cubicBezTo>
                        <a:pt x="46814" y="75353"/>
                        <a:pt x="35927" y="42092"/>
                        <a:pt x="44499" y="6087"/>
                      </a:cubicBezTo>
                      <a:cubicBezTo>
                        <a:pt x="45785" y="515"/>
                        <a:pt x="37470" y="-2657"/>
                        <a:pt x="36098" y="2915"/>
                      </a:cubicBezTo>
                      <a:cubicBezTo>
                        <a:pt x="36013" y="3172"/>
                        <a:pt x="36013" y="3344"/>
                        <a:pt x="35927" y="3601"/>
                      </a:cubicBezTo>
                      <a:cubicBezTo>
                        <a:pt x="35756" y="3773"/>
                        <a:pt x="35584" y="3858"/>
                        <a:pt x="35498" y="4115"/>
                      </a:cubicBezTo>
                      <a:cubicBezTo>
                        <a:pt x="1208" y="59922"/>
                        <a:pt x="-2650" y="126359"/>
                        <a:pt x="1208" y="19048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22E66611-F2E0-DA97-0F1E-988E217C2AC3}"/>
                    </a:ext>
                  </a:extLst>
                </p:cNvPr>
                <p:cNvSpPr/>
                <p:nvPr/>
              </p:nvSpPr>
              <p:spPr>
                <a:xfrm>
                  <a:off x="8584471" y="2209799"/>
                  <a:ext cx="104507" cy="413020"/>
                </a:xfrm>
                <a:custGeom>
                  <a:avLst/>
                  <a:gdLst>
                    <a:gd name="connsiteX0" fmla="*/ 19756 w 104507"/>
                    <a:gd name="connsiteY0" fmla="*/ 8335 h 413020"/>
                    <a:gd name="connsiteX1" fmla="*/ 18384 w 104507"/>
                    <a:gd name="connsiteY1" fmla="*/ 189215 h 413020"/>
                    <a:gd name="connsiteX2" fmla="*/ 71620 w 104507"/>
                    <a:gd name="connsiteY2" fmla="*/ 409957 h 413020"/>
                    <a:gd name="connsiteX3" fmla="*/ 75049 w 104507"/>
                    <a:gd name="connsiteY3" fmla="*/ 412443 h 413020"/>
                    <a:gd name="connsiteX4" fmla="*/ 79335 w 104507"/>
                    <a:gd name="connsiteY4" fmla="*/ 411242 h 413020"/>
                    <a:gd name="connsiteX5" fmla="*/ 94766 w 104507"/>
                    <a:gd name="connsiteY5" fmla="*/ 221104 h 413020"/>
                    <a:gd name="connsiteX6" fmla="*/ 56018 w 104507"/>
                    <a:gd name="connsiteY6" fmla="*/ 115748 h 413020"/>
                    <a:gd name="connsiteX7" fmla="*/ 29272 w 104507"/>
                    <a:gd name="connsiteY7" fmla="*/ 4649 h 413020"/>
                    <a:gd name="connsiteX8" fmla="*/ 20356 w 104507"/>
                    <a:gd name="connsiteY8" fmla="*/ 3877 h 413020"/>
                    <a:gd name="connsiteX9" fmla="*/ 19756 w 104507"/>
                    <a:gd name="connsiteY9" fmla="*/ 8335 h 41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4507" h="413020">
                      <a:moveTo>
                        <a:pt x="19756" y="8335"/>
                      </a:moveTo>
                      <a:cubicBezTo>
                        <a:pt x="-8019" y="65685"/>
                        <a:pt x="-4676" y="130922"/>
                        <a:pt x="18384" y="189215"/>
                      </a:cubicBezTo>
                      <a:cubicBezTo>
                        <a:pt x="46331" y="259766"/>
                        <a:pt x="89279" y="331004"/>
                        <a:pt x="71620" y="409957"/>
                      </a:cubicBezTo>
                      <a:cubicBezTo>
                        <a:pt x="71191" y="412100"/>
                        <a:pt x="73335" y="413043"/>
                        <a:pt x="75049" y="412443"/>
                      </a:cubicBezTo>
                      <a:cubicBezTo>
                        <a:pt x="76335" y="413386"/>
                        <a:pt x="78478" y="413300"/>
                        <a:pt x="79335" y="411242"/>
                      </a:cubicBezTo>
                      <a:cubicBezTo>
                        <a:pt x="105652" y="349520"/>
                        <a:pt x="112253" y="285998"/>
                        <a:pt x="94766" y="221104"/>
                      </a:cubicBezTo>
                      <a:cubicBezTo>
                        <a:pt x="84993" y="184928"/>
                        <a:pt x="71706" y="149781"/>
                        <a:pt x="56018" y="115748"/>
                      </a:cubicBezTo>
                      <a:cubicBezTo>
                        <a:pt x="40158" y="81373"/>
                        <a:pt x="22928" y="43482"/>
                        <a:pt x="29272" y="4649"/>
                      </a:cubicBezTo>
                      <a:cubicBezTo>
                        <a:pt x="30215" y="-1009"/>
                        <a:pt x="21299" y="-1781"/>
                        <a:pt x="20356" y="3877"/>
                      </a:cubicBezTo>
                      <a:cubicBezTo>
                        <a:pt x="20099" y="5420"/>
                        <a:pt x="19927" y="6877"/>
                        <a:pt x="19756" y="833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BB98D5C0-E704-DB0C-2822-F2C080BABB9C}"/>
                    </a:ext>
                  </a:extLst>
                </p:cNvPr>
                <p:cNvSpPr/>
                <p:nvPr/>
              </p:nvSpPr>
              <p:spPr>
                <a:xfrm>
                  <a:off x="8649544" y="2152119"/>
                  <a:ext cx="182524" cy="292558"/>
                </a:xfrm>
                <a:custGeom>
                  <a:avLst/>
                  <a:gdLst>
                    <a:gd name="connsiteX0" fmla="*/ 6289 w 182524"/>
                    <a:gd name="connsiteY0" fmla="*/ 84103 h 292558"/>
                    <a:gd name="connsiteX1" fmla="*/ 47866 w 182524"/>
                    <a:gd name="connsiteY1" fmla="*/ 166142 h 292558"/>
                    <a:gd name="connsiteX2" fmla="*/ 171996 w 182524"/>
                    <a:gd name="connsiteY2" fmla="*/ 290700 h 292558"/>
                    <a:gd name="connsiteX3" fmla="*/ 176196 w 182524"/>
                    <a:gd name="connsiteY3" fmla="*/ 291986 h 292558"/>
                    <a:gd name="connsiteX4" fmla="*/ 179540 w 182524"/>
                    <a:gd name="connsiteY4" fmla="*/ 289500 h 292558"/>
                    <a:gd name="connsiteX5" fmla="*/ 138478 w 182524"/>
                    <a:gd name="connsiteY5" fmla="*/ 156798 h 292558"/>
                    <a:gd name="connsiteX6" fmla="*/ 67840 w 182524"/>
                    <a:gd name="connsiteY6" fmla="*/ 93447 h 292558"/>
                    <a:gd name="connsiteX7" fmla="*/ 17691 w 182524"/>
                    <a:gd name="connsiteY7" fmla="*/ 4636 h 292558"/>
                    <a:gd name="connsiteX8" fmla="*/ 9804 w 182524"/>
                    <a:gd name="connsiteY8" fmla="*/ 1207 h 292558"/>
                    <a:gd name="connsiteX9" fmla="*/ 7918 w 182524"/>
                    <a:gd name="connsiteY9" fmla="*/ 2750 h 292558"/>
                    <a:gd name="connsiteX10" fmla="*/ 6289 w 182524"/>
                    <a:gd name="connsiteY10" fmla="*/ 84103 h 292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2524" h="292558">
                      <a:moveTo>
                        <a:pt x="6289" y="84103"/>
                      </a:moveTo>
                      <a:cubicBezTo>
                        <a:pt x="12548" y="113592"/>
                        <a:pt x="28492" y="143082"/>
                        <a:pt x="47866" y="166142"/>
                      </a:cubicBezTo>
                      <a:cubicBezTo>
                        <a:pt x="87728" y="213548"/>
                        <a:pt x="151851" y="226492"/>
                        <a:pt x="171996" y="290700"/>
                      </a:cubicBezTo>
                      <a:cubicBezTo>
                        <a:pt x="172682" y="292843"/>
                        <a:pt x="174739" y="292929"/>
                        <a:pt x="176196" y="291986"/>
                      </a:cubicBezTo>
                      <a:cubicBezTo>
                        <a:pt x="177568" y="292072"/>
                        <a:pt x="179111" y="291300"/>
                        <a:pt x="179540" y="289500"/>
                      </a:cubicBezTo>
                      <a:cubicBezTo>
                        <a:pt x="190598" y="241323"/>
                        <a:pt x="169595" y="192802"/>
                        <a:pt x="138478" y="156798"/>
                      </a:cubicBezTo>
                      <a:cubicBezTo>
                        <a:pt x="117732" y="132795"/>
                        <a:pt x="90643" y="115393"/>
                        <a:pt x="67840" y="93447"/>
                      </a:cubicBezTo>
                      <a:cubicBezTo>
                        <a:pt x="45294" y="71759"/>
                        <a:pt x="18548" y="37383"/>
                        <a:pt x="17691" y="4636"/>
                      </a:cubicBezTo>
                      <a:cubicBezTo>
                        <a:pt x="17605" y="178"/>
                        <a:pt x="12033" y="-1279"/>
                        <a:pt x="9804" y="1207"/>
                      </a:cubicBezTo>
                      <a:cubicBezTo>
                        <a:pt x="9033" y="1464"/>
                        <a:pt x="8347" y="1893"/>
                        <a:pt x="7918" y="2750"/>
                      </a:cubicBezTo>
                      <a:cubicBezTo>
                        <a:pt x="-5283" y="26924"/>
                        <a:pt x="803" y="58300"/>
                        <a:pt x="6289" y="8410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9" name="任意多边形: 形状 308">
                  <a:extLst>
                    <a:ext uri="{FF2B5EF4-FFF2-40B4-BE49-F238E27FC236}">
                      <a16:creationId xmlns:a16="http://schemas.microsoft.com/office/drawing/2014/main" id="{A0ACD798-AC55-1F79-DA67-CF7DD5FA96F8}"/>
                    </a:ext>
                  </a:extLst>
                </p:cNvPr>
                <p:cNvSpPr/>
                <p:nvPr/>
              </p:nvSpPr>
              <p:spPr>
                <a:xfrm>
                  <a:off x="8700150" y="2077671"/>
                  <a:ext cx="193154" cy="180871"/>
                </a:xfrm>
                <a:custGeom>
                  <a:avLst/>
                  <a:gdLst>
                    <a:gd name="connsiteX0" fmla="*/ 4289 w 193154"/>
                    <a:gd name="connsiteY0" fmla="*/ 4160 h 180871"/>
                    <a:gd name="connsiteX1" fmla="*/ 51952 w 193154"/>
                    <a:gd name="connsiteY1" fmla="*/ 100772 h 180871"/>
                    <a:gd name="connsiteX2" fmla="*/ 129019 w 193154"/>
                    <a:gd name="connsiteY2" fmla="*/ 133690 h 180871"/>
                    <a:gd name="connsiteX3" fmla="*/ 183712 w 193154"/>
                    <a:gd name="connsiteY3" fmla="*/ 177239 h 180871"/>
                    <a:gd name="connsiteX4" fmla="*/ 185340 w 193154"/>
                    <a:gd name="connsiteY4" fmla="*/ 179296 h 180871"/>
                    <a:gd name="connsiteX5" fmla="*/ 190655 w 193154"/>
                    <a:gd name="connsiteY5" fmla="*/ 179039 h 180871"/>
                    <a:gd name="connsiteX6" fmla="*/ 153108 w 193154"/>
                    <a:gd name="connsiteY6" fmla="*/ 86456 h 180871"/>
                    <a:gd name="connsiteX7" fmla="*/ 13033 w 193154"/>
                    <a:gd name="connsiteY7" fmla="*/ 2617 h 180871"/>
                    <a:gd name="connsiteX8" fmla="*/ 4289 w 193154"/>
                    <a:gd name="connsiteY8" fmla="*/ 4160 h 18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154" h="180871">
                      <a:moveTo>
                        <a:pt x="4289" y="4160"/>
                      </a:moveTo>
                      <a:cubicBezTo>
                        <a:pt x="-12427" y="42651"/>
                        <a:pt x="23148" y="80112"/>
                        <a:pt x="51952" y="100772"/>
                      </a:cubicBezTo>
                      <a:cubicBezTo>
                        <a:pt x="74755" y="117060"/>
                        <a:pt x="102530" y="125718"/>
                        <a:pt x="129019" y="133690"/>
                      </a:cubicBezTo>
                      <a:cubicBezTo>
                        <a:pt x="151650" y="140549"/>
                        <a:pt x="177282" y="152550"/>
                        <a:pt x="183712" y="177239"/>
                      </a:cubicBezTo>
                      <a:cubicBezTo>
                        <a:pt x="184054" y="178268"/>
                        <a:pt x="184569" y="178953"/>
                        <a:pt x="185340" y="179296"/>
                      </a:cubicBezTo>
                      <a:cubicBezTo>
                        <a:pt x="186455" y="181268"/>
                        <a:pt x="189798" y="181611"/>
                        <a:pt x="190655" y="179039"/>
                      </a:cubicBezTo>
                      <a:cubicBezTo>
                        <a:pt x="201028" y="145778"/>
                        <a:pt x="177282" y="107630"/>
                        <a:pt x="153108" y="86456"/>
                      </a:cubicBezTo>
                      <a:cubicBezTo>
                        <a:pt x="109388" y="48137"/>
                        <a:pt x="40551" y="63825"/>
                        <a:pt x="13033" y="2617"/>
                      </a:cubicBezTo>
                      <a:cubicBezTo>
                        <a:pt x="10890" y="-2012"/>
                        <a:pt x="4632" y="131"/>
                        <a:pt x="4289" y="416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4E0047B3-77A3-DBA1-7020-2513EC82637F}"/>
                    </a:ext>
                  </a:extLst>
                </p:cNvPr>
                <p:cNvSpPr/>
                <p:nvPr/>
              </p:nvSpPr>
              <p:spPr>
                <a:xfrm>
                  <a:off x="8745991" y="2006983"/>
                  <a:ext cx="138127" cy="79055"/>
                </a:xfrm>
                <a:custGeom>
                  <a:avLst/>
                  <a:gdLst>
                    <a:gd name="connsiteX0" fmla="*/ 25 w 138127"/>
                    <a:gd name="connsiteY0" fmla="*/ 6182 h 79055"/>
                    <a:gd name="connsiteX1" fmla="*/ 131784 w 138127"/>
                    <a:gd name="connsiteY1" fmla="*/ 77591 h 79055"/>
                    <a:gd name="connsiteX2" fmla="*/ 135899 w 138127"/>
                    <a:gd name="connsiteY2" fmla="*/ 78791 h 79055"/>
                    <a:gd name="connsiteX3" fmla="*/ 136328 w 138127"/>
                    <a:gd name="connsiteY3" fmla="*/ 78620 h 79055"/>
                    <a:gd name="connsiteX4" fmla="*/ 136413 w 138127"/>
                    <a:gd name="connsiteY4" fmla="*/ 78534 h 79055"/>
                    <a:gd name="connsiteX5" fmla="*/ 138128 w 138127"/>
                    <a:gd name="connsiteY5" fmla="*/ 75962 h 79055"/>
                    <a:gd name="connsiteX6" fmla="*/ 101523 w 138127"/>
                    <a:gd name="connsiteY6" fmla="*/ 14240 h 79055"/>
                    <a:gd name="connsiteX7" fmla="*/ 6883 w 138127"/>
                    <a:gd name="connsiteY7" fmla="*/ 438 h 79055"/>
                    <a:gd name="connsiteX8" fmla="*/ 1311 w 138127"/>
                    <a:gd name="connsiteY8" fmla="*/ 3696 h 79055"/>
                    <a:gd name="connsiteX9" fmla="*/ 25 w 138127"/>
                    <a:gd name="connsiteY9" fmla="*/ 6182 h 79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8127" h="79055">
                      <a:moveTo>
                        <a:pt x="25" y="6182"/>
                      </a:moveTo>
                      <a:cubicBezTo>
                        <a:pt x="-1861" y="82134"/>
                        <a:pt x="103838" y="32157"/>
                        <a:pt x="131784" y="77591"/>
                      </a:cubicBezTo>
                      <a:cubicBezTo>
                        <a:pt x="132641" y="78963"/>
                        <a:pt x="134527" y="79391"/>
                        <a:pt x="135899" y="78791"/>
                      </a:cubicBezTo>
                      <a:cubicBezTo>
                        <a:pt x="136070" y="78705"/>
                        <a:pt x="136156" y="78705"/>
                        <a:pt x="136328" y="78620"/>
                      </a:cubicBezTo>
                      <a:cubicBezTo>
                        <a:pt x="136328" y="78620"/>
                        <a:pt x="136413" y="78620"/>
                        <a:pt x="136413" y="78534"/>
                      </a:cubicBezTo>
                      <a:cubicBezTo>
                        <a:pt x="137357" y="78105"/>
                        <a:pt x="138128" y="77248"/>
                        <a:pt x="138128" y="75962"/>
                      </a:cubicBezTo>
                      <a:cubicBezTo>
                        <a:pt x="137871" y="49902"/>
                        <a:pt x="122269" y="28728"/>
                        <a:pt x="101523" y="14240"/>
                      </a:cubicBezTo>
                      <a:cubicBezTo>
                        <a:pt x="72291" y="-6162"/>
                        <a:pt x="37144" y="14926"/>
                        <a:pt x="6883" y="438"/>
                      </a:cubicBezTo>
                      <a:cubicBezTo>
                        <a:pt x="3968" y="-933"/>
                        <a:pt x="1740" y="1124"/>
                        <a:pt x="1311" y="3696"/>
                      </a:cubicBezTo>
                      <a:cubicBezTo>
                        <a:pt x="539" y="4210"/>
                        <a:pt x="25" y="5068"/>
                        <a:pt x="25" y="618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07366859-FC00-A747-8A4D-7820B119BB5E}"/>
                    </a:ext>
                  </a:extLst>
                </p:cNvPr>
                <p:cNvSpPr/>
                <p:nvPr/>
              </p:nvSpPr>
              <p:spPr>
                <a:xfrm>
                  <a:off x="8712334" y="1898695"/>
                  <a:ext cx="45001" cy="115095"/>
                </a:xfrm>
                <a:custGeom>
                  <a:avLst/>
                  <a:gdLst>
                    <a:gd name="connsiteX0" fmla="*/ 4364 w 45001"/>
                    <a:gd name="connsiteY0" fmla="*/ 8171 h 115095"/>
                    <a:gd name="connsiteX1" fmla="*/ 78 w 45001"/>
                    <a:gd name="connsiteY1" fmla="*/ 63807 h 115095"/>
                    <a:gd name="connsiteX2" fmla="*/ 34539 w 45001"/>
                    <a:gd name="connsiteY2" fmla="*/ 114213 h 115095"/>
                    <a:gd name="connsiteX3" fmla="*/ 41568 w 45001"/>
                    <a:gd name="connsiteY3" fmla="*/ 108812 h 115095"/>
                    <a:gd name="connsiteX4" fmla="*/ 43797 w 45001"/>
                    <a:gd name="connsiteY4" fmla="*/ 29345 h 115095"/>
                    <a:gd name="connsiteX5" fmla="*/ 6335 w 45001"/>
                    <a:gd name="connsiteY5" fmla="*/ 2256 h 115095"/>
                    <a:gd name="connsiteX6" fmla="*/ 4878 w 45001"/>
                    <a:gd name="connsiteY6" fmla="*/ 4142 h 115095"/>
                    <a:gd name="connsiteX7" fmla="*/ 4364 w 45001"/>
                    <a:gd name="connsiteY7" fmla="*/ 8171 h 11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001" h="115095">
                      <a:moveTo>
                        <a:pt x="4364" y="8171"/>
                      </a:moveTo>
                      <a:cubicBezTo>
                        <a:pt x="18337" y="21630"/>
                        <a:pt x="-1380" y="47262"/>
                        <a:pt x="78" y="63807"/>
                      </a:cubicBezTo>
                      <a:cubicBezTo>
                        <a:pt x="1963" y="85324"/>
                        <a:pt x="12422" y="108041"/>
                        <a:pt x="34539" y="114213"/>
                      </a:cubicBezTo>
                      <a:cubicBezTo>
                        <a:pt x="37711" y="116785"/>
                        <a:pt x="43626" y="113356"/>
                        <a:pt x="41568" y="108812"/>
                      </a:cubicBezTo>
                      <a:cubicBezTo>
                        <a:pt x="29824" y="82838"/>
                        <a:pt x="49970" y="56263"/>
                        <a:pt x="43797" y="29345"/>
                      </a:cubicBezTo>
                      <a:cubicBezTo>
                        <a:pt x="40368" y="14258"/>
                        <a:pt x="23395" y="-7002"/>
                        <a:pt x="6335" y="2256"/>
                      </a:cubicBezTo>
                      <a:cubicBezTo>
                        <a:pt x="5478" y="2685"/>
                        <a:pt x="5049" y="3371"/>
                        <a:pt x="4878" y="4142"/>
                      </a:cubicBezTo>
                      <a:cubicBezTo>
                        <a:pt x="3421" y="4999"/>
                        <a:pt x="2821" y="6628"/>
                        <a:pt x="4364" y="817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912D5F7E-6B26-F63A-3E13-70C44A6C20BE}"/>
                    </a:ext>
                  </a:extLst>
                </p:cNvPr>
                <p:cNvSpPr/>
                <p:nvPr/>
              </p:nvSpPr>
              <p:spPr>
                <a:xfrm>
                  <a:off x="8580382" y="1905923"/>
                  <a:ext cx="133358" cy="178151"/>
                </a:xfrm>
                <a:custGeom>
                  <a:avLst/>
                  <a:gdLst>
                    <a:gd name="connsiteX0" fmla="*/ 785 w 133358"/>
                    <a:gd name="connsiteY0" fmla="*/ 3258 h 178151"/>
                    <a:gd name="connsiteX1" fmla="*/ 1213 w 133358"/>
                    <a:gd name="connsiteY1" fmla="*/ 7715 h 178151"/>
                    <a:gd name="connsiteX2" fmla="*/ 55391 w 133358"/>
                    <a:gd name="connsiteY2" fmla="*/ 110842 h 178151"/>
                    <a:gd name="connsiteX3" fmla="*/ 126286 w 133358"/>
                    <a:gd name="connsiteY3" fmla="*/ 177794 h 178151"/>
                    <a:gd name="connsiteX4" fmla="*/ 131258 w 133358"/>
                    <a:gd name="connsiteY4" fmla="*/ 176422 h 178151"/>
                    <a:gd name="connsiteX5" fmla="*/ 132801 w 133358"/>
                    <a:gd name="connsiteY5" fmla="*/ 171279 h 178151"/>
                    <a:gd name="connsiteX6" fmla="*/ 91739 w 133358"/>
                    <a:gd name="connsiteY6" fmla="*/ 58636 h 178151"/>
                    <a:gd name="connsiteX7" fmla="*/ 4128 w 133358"/>
                    <a:gd name="connsiteY7" fmla="*/ 0 h 178151"/>
                    <a:gd name="connsiteX8" fmla="*/ 2585 w 133358"/>
                    <a:gd name="connsiteY8" fmla="*/ 429 h 178151"/>
                    <a:gd name="connsiteX9" fmla="*/ 785 w 133358"/>
                    <a:gd name="connsiteY9" fmla="*/ 3258 h 178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358" h="178151">
                      <a:moveTo>
                        <a:pt x="785" y="3258"/>
                      </a:moveTo>
                      <a:cubicBezTo>
                        <a:pt x="-244" y="4543"/>
                        <a:pt x="-416" y="6601"/>
                        <a:pt x="1213" y="7715"/>
                      </a:cubicBezTo>
                      <a:cubicBezTo>
                        <a:pt x="35075" y="30261"/>
                        <a:pt x="39103" y="76210"/>
                        <a:pt x="55391" y="110842"/>
                      </a:cubicBezTo>
                      <a:cubicBezTo>
                        <a:pt x="70393" y="142646"/>
                        <a:pt x="93624" y="165021"/>
                        <a:pt x="126286" y="177794"/>
                      </a:cubicBezTo>
                      <a:cubicBezTo>
                        <a:pt x="128343" y="178651"/>
                        <a:pt x="130143" y="177879"/>
                        <a:pt x="131258" y="176422"/>
                      </a:cubicBezTo>
                      <a:cubicBezTo>
                        <a:pt x="132972" y="175479"/>
                        <a:pt x="134087" y="173507"/>
                        <a:pt x="132801" y="171279"/>
                      </a:cubicBezTo>
                      <a:cubicBezTo>
                        <a:pt x="113256" y="136046"/>
                        <a:pt x="114370" y="93526"/>
                        <a:pt x="91739" y="58636"/>
                      </a:cubicBezTo>
                      <a:cubicBezTo>
                        <a:pt x="71593" y="27518"/>
                        <a:pt x="43133" y="171"/>
                        <a:pt x="4128" y="0"/>
                      </a:cubicBezTo>
                      <a:cubicBezTo>
                        <a:pt x="3527" y="0"/>
                        <a:pt x="3013" y="171"/>
                        <a:pt x="2585" y="429"/>
                      </a:cubicBezTo>
                      <a:cubicBezTo>
                        <a:pt x="1299" y="771"/>
                        <a:pt x="527" y="1972"/>
                        <a:pt x="785" y="325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" name="任意多边形: 形状 312">
                  <a:extLst>
                    <a:ext uri="{FF2B5EF4-FFF2-40B4-BE49-F238E27FC236}">
                      <a16:creationId xmlns:a16="http://schemas.microsoft.com/office/drawing/2014/main" id="{75327282-9B7B-54BE-EC7D-C1101962B25B}"/>
                    </a:ext>
                  </a:extLst>
                </p:cNvPr>
                <p:cNvSpPr/>
                <p:nvPr/>
              </p:nvSpPr>
              <p:spPr>
                <a:xfrm>
                  <a:off x="8422323" y="1932925"/>
                  <a:ext cx="243528" cy="221573"/>
                </a:xfrm>
                <a:custGeom>
                  <a:avLst/>
                  <a:gdLst>
                    <a:gd name="connsiteX0" fmla="*/ 1795 w 243528"/>
                    <a:gd name="connsiteY0" fmla="*/ 10975 h 221573"/>
                    <a:gd name="connsiteX1" fmla="*/ 31199 w 243528"/>
                    <a:gd name="connsiteY1" fmla="*/ 26234 h 221573"/>
                    <a:gd name="connsiteX2" fmla="*/ 59402 w 243528"/>
                    <a:gd name="connsiteY2" fmla="*/ 63867 h 221573"/>
                    <a:gd name="connsiteX3" fmla="*/ 108780 w 243528"/>
                    <a:gd name="connsiteY3" fmla="*/ 142991 h 221573"/>
                    <a:gd name="connsiteX4" fmla="*/ 236339 w 243528"/>
                    <a:gd name="connsiteY4" fmla="*/ 221001 h 221573"/>
                    <a:gd name="connsiteX5" fmla="*/ 240539 w 243528"/>
                    <a:gd name="connsiteY5" fmla="*/ 212257 h 221573"/>
                    <a:gd name="connsiteX6" fmla="*/ 187476 w 243528"/>
                    <a:gd name="connsiteY6" fmla="*/ 137590 h 221573"/>
                    <a:gd name="connsiteX7" fmla="*/ 121553 w 243528"/>
                    <a:gd name="connsiteY7" fmla="*/ 54866 h 221573"/>
                    <a:gd name="connsiteX8" fmla="*/ 2652 w 243528"/>
                    <a:gd name="connsiteY8" fmla="*/ 3688 h 221573"/>
                    <a:gd name="connsiteX9" fmla="*/ 1795 w 243528"/>
                    <a:gd name="connsiteY9" fmla="*/ 10975 h 221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528" h="221573">
                      <a:moveTo>
                        <a:pt x="1795" y="10975"/>
                      </a:moveTo>
                      <a:cubicBezTo>
                        <a:pt x="11397" y="16547"/>
                        <a:pt x="22026" y="19719"/>
                        <a:pt x="31199" y="26234"/>
                      </a:cubicBezTo>
                      <a:cubicBezTo>
                        <a:pt x="43458" y="34892"/>
                        <a:pt x="51344" y="51608"/>
                        <a:pt x="59402" y="63867"/>
                      </a:cubicBezTo>
                      <a:cubicBezTo>
                        <a:pt x="76633" y="89842"/>
                        <a:pt x="90778" y="117531"/>
                        <a:pt x="108780" y="142991"/>
                      </a:cubicBezTo>
                      <a:cubicBezTo>
                        <a:pt x="138441" y="184911"/>
                        <a:pt x="183447" y="219372"/>
                        <a:pt x="236339" y="221001"/>
                      </a:cubicBezTo>
                      <a:cubicBezTo>
                        <a:pt x="242340" y="223830"/>
                        <a:pt x="246712" y="215429"/>
                        <a:pt x="240539" y="212257"/>
                      </a:cubicBezTo>
                      <a:cubicBezTo>
                        <a:pt x="212936" y="197941"/>
                        <a:pt x="203163" y="162365"/>
                        <a:pt x="187476" y="137590"/>
                      </a:cubicBezTo>
                      <a:cubicBezTo>
                        <a:pt x="168616" y="107758"/>
                        <a:pt x="146499" y="79898"/>
                        <a:pt x="121553" y="54866"/>
                      </a:cubicBezTo>
                      <a:cubicBezTo>
                        <a:pt x="94121" y="27434"/>
                        <a:pt x="44315" y="-12343"/>
                        <a:pt x="2652" y="3688"/>
                      </a:cubicBezTo>
                      <a:cubicBezTo>
                        <a:pt x="-348" y="4717"/>
                        <a:pt x="-1034" y="9346"/>
                        <a:pt x="1795" y="1097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361801DD-2461-FB0B-D1C2-E26C6F5222C1}"/>
                    </a:ext>
                  </a:extLst>
                </p:cNvPr>
                <p:cNvSpPr/>
                <p:nvPr/>
              </p:nvSpPr>
              <p:spPr>
                <a:xfrm>
                  <a:off x="8232640" y="2005887"/>
                  <a:ext cx="378229" cy="222203"/>
                </a:xfrm>
                <a:custGeom>
                  <a:avLst/>
                  <a:gdLst>
                    <a:gd name="connsiteX0" fmla="*/ 3912 w 378229"/>
                    <a:gd name="connsiteY0" fmla="*/ 22280 h 222203"/>
                    <a:gd name="connsiteX1" fmla="*/ 129842 w 378229"/>
                    <a:gd name="connsiteY1" fmla="*/ 87345 h 222203"/>
                    <a:gd name="connsiteX2" fmla="*/ 229283 w 378229"/>
                    <a:gd name="connsiteY2" fmla="*/ 178385 h 222203"/>
                    <a:gd name="connsiteX3" fmla="*/ 377416 w 378229"/>
                    <a:gd name="connsiteY3" fmla="*/ 207103 h 222203"/>
                    <a:gd name="connsiteX4" fmla="*/ 376816 w 378229"/>
                    <a:gd name="connsiteY4" fmla="*/ 202388 h 222203"/>
                    <a:gd name="connsiteX5" fmla="*/ 373387 w 378229"/>
                    <a:gd name="connsiteY5" fmla="*/ 199817 h 222203"/>
                    <a:gd name="connsiteX6" fmla="*/ 269488 w 378229"/>
                    <a:gd name="connsiteY6" fmla="*/ 124636 h 222203"/>
                    <a:gd name="connsiteX7" fmla="*/ 183849 w 378229"/>
                    <a:gd name="connsiteY7" fmla="*/ 45683 h 222203"/>
                    <a:gd name="connsiteX8" fmla="*/ 2455 w 378229"/>
                    <a:gd name="connsiteY8" fmla="*/ 13708 h 222203"/>
                    <a:gd name="connsiteX9" fmla="*/ 3912 w 378229"/>
                    <a:gd name="connsiteY9" fmla="*/ 22280 h 222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8229" h="222203">
                      <a:moveTo>
                        <a:pt x="3912" y="22280"/>
                      </a:moveTo>
                      <a:cubicBezTo>
                        <a:pt x="51061" y="24080"/>
                        <a:pt x="95638" y="57856"/>
                        <a:pt x="129842" y="87345"/>
                      </a:cubicBezTo>
                      <a:cubicBezTo>
                        <a:pt x="163960" y="116749"/>
                        <a:pt x="192507" y="152068"/>
                        <a:pt x="229283" y="178385"/>
                      </a:cubicBezTo>
                      <a:cubicBezTo>
                        <a:pt x="260915" y="201017"/>
                        <a:pt x="341240" y="245594"/>
                        <a:pt x="377416" y="207103"/>
                      </a:cubicBezTo>
                      <a:cubicBezTo>
                        <a:pt x="378873" y="205560"/>
                        <a:pt x="378187" y="203588"/>
                        <a:pt x="376816" y="202388"/>
                      </a:cubicBezTo>
                      <a:cubicBezTo>
                        <a:pt x="376216" y="201188"/>
                        <a:pt x="375101" y="200160"/>
                        <a:pt x="373387" y="199817"/>
                      </a:cubicBezTo>
                      <a:cubicBezTo>
                        <a:pt x="329239" y="192359"/>
                        <a:pt x="297777" y="156526"/>
                        <a:pt x="269488" y="124636"/>
                      </a:cubicBezTo>
                      <a:cubicBezTo>
                        <a:pt x="243170" y="94975"/>
                        <a:pt x="216767" y="68057"/>
                        <a:pt x="183849" y="45683"/>
                      </a:cubicBezTo>
                      <a:cubicBezTo>
                        <a:pt x="134043" y="11822"/>
                        <a:pt x="60576" y="-18525"/>
                        <a:pt x="2455" y="13708"/>
                      </a:cubicBezTo>
                      <a:cubicBezTo>
                        <a:pt x="-1146" y="15765"/>
                        <a:pt x="-889" y="22109"/>
                        <a:pt x="3912" y="2228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9D5A69BA-EFE1-DECF-09E2-B544AF86F07C}"/>
                    </a:ext>
                  </a:extLst>
                </p:cNvPr>
                <p:cNvSpPr/>
                <p:nvPr/>
              </p:nvSpPr>
              <p:spPr>
                <a:xfrm>
                  <a:off x="8113156" y="2127703"/>
                  <a:ext cx="428148" cy="176854"/>
                </a:xfrm>
                <a:custGeom>
                  <a:avLst/>
                  <a:gdLst>
                    <a:gd name="connsiteX0" fmla="*/ 5353 w 428148"/>
                    <a:gd name="connsiteY0" fmla="*/ 35224 h 176854"/>
                    <a:gd name="connsiteX1" fmla="*/ 141827 w 428148"/>
                    <a:gd name="connsiteY1" fmla="*/ 69943 h 176854"/>
                    <a:gd name="connsiteX2" fmla="*/ 249069 w 428148"/>
                    <a:gd name="connsiteY2" fmla="*/ 139380 h 176854"/>
                    <a:gd name="connsiteX3" fmla="*/ 347739 w 428148"/>
                    <a:gd name="connsiteY3" fmla="*/ 173156 h 176854"/>
                    <a:gd name="connsiteX4" fmla="*/ 423262 w 428148"/>
                    <a:gd name="connsiteY4" fmla="*/ 166984 h 176854"/>
                    <a:gd name="connsiteX5" fmla="*/ 425406 w 428148"/>
                    <a:gd name="connsiteY5" fmla="*/ 165612 h 176854"/>
                    <a:gd name="connsiteX6" fmla="*/ 426606 w 428148"/>
                    <a:gd name="connsiteY6" fmla="*/ 164840 h 176854"/>
                    <a:gd name="connsiteX7" fmla="*/ 422920 w 428148"/>
                    <a:gd name="connsiteY7" fmla="*/ 158411 h 176854"/>
                    <a:gd name="connsiteX8" fmla="*/ 360341 w 428148"/>
                    <a:gd name="connsiteY8" fmla="*/ 133465 h 176854"/>
                    <a:gd name="connsiteX9" fmla="*/ 300676 w 428148"/>
                    <a:gd name="connsiteY9" fmla="*/ 91031 h 176854"/>
                    <a:gd name="connsiteX10" fmla="*/ 190090 w 428148"/>
                    <a:gd name="connsiteY10" fmla="*/ 18336 h 176854"/>
                    <a:gd name="connsiteX11" fmla="*/ 78819 w 428148"/>
                    <a:gd name="connsiteY11" fmla="*/ 334 h 176854"/>
                    <a:gd name="connsiteX12" fmla="*/ 981 w 428148"/>
                    <a:gd name="connsiteY12" fmla="*/ 28195 h 176854"/>
                    <a:gd name="connsiteX13" fmla="*/ 5353 w 428148"/>
                    <a:gd name="connsiteY13" fmla="*/ 35224 h 176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8148" h="176854">
                      <a:moveTo>
                        <a:pt x="5353" y="35224"/>
                      </a:moveTo>
                      <a:cubicBezTo>
                        <a:pt x="54473" y="31281"/>
                        <a:pt x="100336" y="44568"/>
                        <a:pt x="141827" y="69943"/>
                      </a:cubicBezTo>
                      <a:cubicBezTo>
                        <a:pt x="178260" y="92231"/>
                        <a:pt x="211436" y="118978"/>
                        <a:pt x="249069" y="139380"/>
                      </a:cubicBezTo>
                      <a:cubicBezTo>
                        <a:pt x="280187" y="156354"/>
                        <a:pt x="313020" y="166984"/>
                        <a:pt x="347739" y="173156"/>
                      </a:cubicBezTo>
                      <a:cubicBezTo>
                        <a:pt x="372856" y="177699"/>
                        <a:pt x="400631" y="180357"/>
                        <a:pt x="423262" y="166984"/>
                      </a:cubicBezTo>
                      <a:cubicBezTo>
                        <a:pt x="424120" y="166726"/>
                        <a:pt x="424891" y="166298"/>
                        <a:pt x="425406" y="165612"/>
                      </a:cubicBezTo>
                      <a:cubicBezTo>
                        <a:pt x="425834" y="165355"/>
                        <a:pt x="426263" y="165098"/>
                        <a:pt x="426606" y="164840"/>
                      </a:cubicBezTo>
                      <a:cubicBezTo>
                        <a:pt x="430292" y="162269"/>
                        <a:pt x="426692" y="157382"/>
                        <a:pt x="422920" y="158411"/>
                      </a:cubicBezTo>
                      <a:cubicBezTo>
                        <a:pt x="401317" y="150867"/>
                        <a:pt x="380572" y="144695"/>
                        <a:pt x="360341" y="133465"/>
                      </a:cubicBezTo>
                      <a:cubicBezTo>
                        <a:pt x="338995" y="121635"/>
                        <a:pt x="319706" y="106205"/>
                        <a:pt x="300676" y="91031"/>
                      </a:cubicBezTo>
                      <a:cubicBezTo>
                        <a:pt x="265700" y="63342"/>
                        <a:pt x="231324" y="36082"/>
                        <a:pt x="190090" y="18336"/>
                      </a:cubicBezTo>
                      <a:cubicBezTo>
                        <a:pt x="155200" y="3335"/>
                        <a:pt x="116453" y="-1380"/>
                        <a:pt x="78819" y="334"/>
                      </a:cubicBezTo>
                      <a:cubicBezTo>
                        <a:pt x="50359" y="1706"/>
                        <a:pt x="20955" y="6249"/>
                        <a:pt x="981" y="28195"/>
                      </a:cubicBezTo>
                      <a:cubicBezTo>
                        <a:pt x="-1848" y="31452"/>
                        <a:pt x="2010" y="35481"/>
                        <a:pt x="5353" y="3522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B4692E20-977D-08C2-0CC6-8786CDC9D72C}"/>
                    </a:ext>
                  </a:extLst>
                </p:cNvPr>
                <p:cNvSpPr/>
                <p:nvPr/>
              </p:nvSpPr>
              <p:spPr>
                <a:xfrm>
                  <a:off x="8035788" y="2229553"/>
                  <a:ext cx="408751" cy="163360"/>
                </a:xfrm>
                <a:custGeom>
                  <a:avLst/>
                  <a:gdLst>
                    <a:gd name="connsiteX0" fmla="*/ 5311 w 408751"/>
                    <a:gd name="connsiteY0" fmla="*/ 32729 h 163360"/>
                    <a:gd name="connsiteX1" fmla="*/ 116154 w 408751"/>
                    <a:gd name="connsiteY1" fmla="*/ 48417 h 163360"/>
                    <a:gd name="connsiteX2" fmla="*/ 222195 w 408751"/>
                    <a:gd name="connsiteY2" fmla="*/ 118197 h 163360"/>
                    <a:gd name="connsiteX3" fmla="*/ 317864 w 408751"/>
                    <a:gd name="connsiteY3" fmla="*/ 161488 h 163360"/>
                    <a:gd name="connsiteX4" fmla="*/ 405390 w 408751"/>
                    <a:gd name="connsiteY4" fmla="*/ 149572 h 163360"/>
                    <a:gd name="connsiteX5" fmla="*/ 407876 w 408751"/>
                    <a:gd name="connsiteY5" fmla="*/ 147686 h 163360"/>
                    <a:gd name="connsiteX6" fmla="*/ 405904 w 408751"/>
                    <a:gd name="connsiteY6" fmla="*/ 140829 h 163360"/>
                    <a:gd name="connsiteX7" fmla="*/ 191506 w 408751"/>
                    <a:gd name="connsiteY7" fmla="*/ 13098 h 163360"/>
                    <a:gd name="connsiteX8" fmla="*/ 83663 w 408751"/>
                    <a:gd name="connsiteY8" fmla="*/ 68 h 163360"/>
                    <a:gd name="connsiteX9" fmla="*/ 1625 w 408751"/>
                    <a:gd name="connsiteY9" fmla="*/ 24843 h 163360"/>
                    <a:gd name="connsiteX10" fmla="*/ 5311 w 408751"/>
                    <a:gd name="connsiteY10" fmla="*/ 32729 h 16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8751" h="163360">
                      <a:moveTo>
                        <a:pt x="5311" y="32729"/>
                      </a:moveTo>
                      <a:cubicBezTo>
                        <a:pt x="40201" y="30072"/>
                        <a:pt x="84264" y="34872"/>
                        <a:pt x="116154" y="48417"/>
                      </a:cubicBezTo>
                      <a:cubicBezTo>
                        <a:pt x="154987" y="64962"/>
                        <a:pt x="187134" y="95309"/>
                        <a:pt x="222195" y="118197"/>
                      </a:cubicBezTo>
                      <a:cubicBezTo>
                        <a:pt x="251427" y="137228"/>
                        <a:pt x="283832" y="153430"/>
                        <a:pt x="317864" y="161488"/>
                      </a:cubicBezTo>
                      <a:cubicBezTo>
                        <a:pt x="348811" y="168775"/>
                        <a:pt x="375729" y="152659"/>
                        <a:pt x="405390" y="149572"/>
                      </a:cubicBezTo>
                      <a:cubicBezTo>
                        <a:pt x="406761" y="149401"/>
                        <a:pt x="407533" y="148630"/>
                        <a:pt x="407876" y="147686"/>
                      </a:cubicBezTo>
                      <a:cubicBezTo>
                        <a:pt x="409333" y="145629"/>
                        <a:pt x="409162" y="142543"/>
                        <a:pt x="405904" y="140829"/>
                      </a:cubicBezTo>
                      <a:cubicBezTo>
                        <a:pt x="333124" y="102081"/>
                        <a:pt x="269773" y="40530"/>
                        <a:pt x="191506" y="13098"/>
                      </a:cubicBezTo>
                      <a:cubicBezTo>
                        <a:pt x="156873" y="925"/>
                        <a:pt x="120011" y="-361"/>
                        <a:pt x="83663" y="68"/>
                      </a:cubicBezTo>
                      <a:cubicBezTo>
                        <a:pt x="53660" y="411"/>
                        <a:pt x="25542" y="5812"/>
                        <a:pt x="1625" y="24843"/>
                      </a:cubicBezTo>
                      <a:cubicBezTo>
                        <a:pt x="-2062" y="27843"/>
                        <a:pt x="1110" y="33072"/>
                        <a:pt x="5311" y="3272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7" name="任意多边形: 形状 316">
                  <a:extLst>
                    <a:ext uri="{FF2B5EF4-FFF2-40B4-BE49-F238E27FC236}">
                      <a16:creationId xmlns:a16="http://schemas.microsoft.com/office/drawing/2014/main" id="{468C217A-9FD8-3D6E-2094-CEE21F8027B4}"/>
                    </a:ext>
                  </a:extLst>
                </p:cNvPr>
                <p:cNvSpPr/>
                <p:nvPr/>
              </p:nvSpPr>
              <p:spPr>
                <a:xfrm>
                  <a:off x="7997046" y="2361575"/>
                  <a:ext cx="373980" cy="91567"/>
                </a:xfrm>
                <a:custGeom>
                  <a:avLst/>
                  <a:gdLst>
                    <a:gd name="connsiteX0" fmla="*/ 4705 w 373980"/>
                    <a:gd name="connsiteY0" fmla="*/ 45839 h 91567"/>
                    <a:gd name="connsiteX1" fmla="*/ 205302 w 373980"/>
                    <a:gd name="connsiteY1" fmla="*/ 79786 h 91567"/>
                    <a:gd name="connsiteX2" fmla="*/ 368780 w 373980"/>
                    <a:gd name="connsiteY2" fmla="*/ 77729 h 91567"/>
                    <a:gd name="connsiteX3" fmla="*/ 370151 w 373980"/>
                    <a:gd name="connsiteY3" fmla="*/ 77215 h 91567"/>
                    <a:gd name="connsiteX4" fmla="*/ 371866 w 373980"/>
                    <a:gd name="connsiteY4" fmla="*/ 76529 h 91567"/>
                    <a:gd name="connsiteX5" fmla="*/ 371608 w 373980"/>
                    <a:gd name="connsiteY5" fmla="*/ 70099 h 91567"/>
                    <a:gd name="connsiteX6" fmla="*/ 368265 w 373980"/>
                    <a:gd name="connsiteY6" fmla="*/ 68471 h 91567"/>
                    <a:gd name="connsiteX7" fmla="*/ 318030 w 373980"/>
                    <a:gd name="connsiteY7" fmla="*/ 52612 h 91567"/>
                    <a:gd name="connsiteX8" fmla="*/ 262995 w 373980"/>
                    <a:gd name="connsiteY8" fmla="*/ 29294 h 91567"/>
                    <a:gd name="connsiteX9" fmla="*/ 160211 w 373980"/>
                    <a:gd name="connsiteY9" fmla="*/ 1091 h 91567"/>
                    <a:gd name="connsiteX10" fmla="*/ 70971 w 373980"/>
                    <a:gd name="connsiteY10" fmla="*/ 8120 h 91567"/>
                    <a:gd name="connsiteX11" fmla="*/ 1362 w 373980"/>
                    <a:gd name="connsiteY11" fmla="*/ 38553 h 91567"/>
                    <a:gd name="connsiteX12" fmla="*/ 4705 w 373980"/>
                    <a:gd name="connsiteY12" fmla="*/ 45839 h 91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3980" h="91567">
                      <a:moveTo>
                        <a:pt x="4705" y="45839"/>
                      </a:moveTo>
                      <a:cubicBezTo>
                        <a:pt x="75000" y="32809"/>
                        <a:pt x="138865" y="62470"/>
                        <a:pt x="205302" y="79786"/>
                      </a:cubicBezTo>
                      <a:cubicBezTo>
                        <a:pt x="258109" y="93588"/>
                        <a:pt x="317087" y="98046"/>
                        <a:pt x="368780" y="77729"/>
                      </a:cubicBezTo>
                      <a:cubicBezTo>
                        <a:pt x="369294" y="77643"/>
                        <a:pt x="369723" y="77472"/>
                        <a:pt x="370151" y="77215"/>
                      </a:cubicBezTo>
                      <a:cubicBezTo>
                        <a:pt x="370751" y="76957"/>
                        <a:pt x="371266" y="76786"/>
                        <a:pt x="371866" y="76529"/>
                      </a:cubicBezTo>
                      <a:cubicBezTo>
                        <a:pt x="375209" y="75157"/>
                        <a:pt x="374180" y="71214"/>
                        <a:pt x="371608" y="70099"/>
                      </a:cubicBezTo>
                      <a:cubicBezTo>
                        <a:pt x="370923" y="69156"/>
                        <a:pt x="369808" y="68557"/>
                        <a:pt x="368265" y="68471"/>
                      </a:cubicBezTo>
                      <a:cubicBezTo>
                        <a:pt x="351549" y="67613"/>
                        <a:pt x="333632" y="58355"/>
                        <a:pt x="318030" y="52612"/>
                      </a:cubicBezTo>
                      <a:cubicBezTo>
                        <a:pt x="299342" y="45754"/>
                        <a:pt x="281340" y="36838"/>
                        <a:pt x="262995" y="29294"/>
                      </a:cubicBezTo>
                      <a:cubicBezTo>
                        <a:pt x="230248" y="15835"/>
                        <a:pt x="195444" y="5377"/>
                        <a:pt x="160211" y="1091"/>
                      </a:cubicBezTo>
                      <a:cubicBezTo>
                        <a:pt x="130550" y="-2510"/>
                        <a:pt x="100203" y="3577"/>
                        <a:pt x="70971" y="8120"/>
                      </a:cubicBezTo>
                      <a:cubicBezTo>
                        <a:pt x="45168" y="12149"/>
                        <a:pt x="20479" y="20122"/>
                        <a:pt x="1362" y="38553"/>
                      </a:cubicBezTo>
                      <a:cubicBezTo>
                        <a:pt x="-1466" y="41210"/>
                        <a:pt x="333" y="46611"/>
                        <a:pt x="4705" y="4583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318" name="图形 2">
                  <a:extLst>
                    <a:ext uri="{FF2B5EF4-FFF2-40B4-BE49-F238E27FC236}">
                      <a16:creationId xmlns:a16="http://schemas.microsoft.com/office/drawing/2014/main" id="{7472A5A3-89FB-5119-EB6B-9E1A01AABD24}"/>
                    </a:ext>
                  </a:extLst>
                </p:cNvPr>
                <p:cNvGrpSpPr/>
                <p:nvPr/>
              </p:nvGrpSpPr>
              <p:grpSpPr>
                <a:xfrm>
                  <a:off x="8249513" y="1836250"/>
                  <a:ext cx="589389" cy="647044"/>
                  <a:chOff x="8249513" y="1836250"/>
                  <a:chExt cx="589389" cy="647044"/>
                </a:xfrm>
              </p:grpSpPr>
              <p:sp>
                <p:nvSpPr>
                  <p:cNvPr id="319" name="任意多边形: 形状 318">
                    <a:extLst>
                      <a:ext uri="{FF2B5EF4-FFF2-40B4-BE49-F238E27FC236}">
                        <a16:creationId xmlns:a16="http://schemas.microsoft.com/office/drawing/2014/main" id="{06E0C592-BF0C-17AE-F628-8C5D1759BE21}"/>
                      </a:ext>
                    </a:extLst>
                  </p:cNvPr>
                  <p:cNvSpPr/>
                  <p:nvPr/>
                </p:nvSpPr>
                <p:spPr>
                  <a:xfrm>
                    <a:off x="8832512" y="1836250"/>
                    <a:ext cx="418" cy="321"/>
                  </a:xfrm>
                  <a:custGeom>
                    <a:avLst/>
                    <a:gdLst>
                      <a:gd name="connsiteX0" fmla="*/ 0 w 418"/>
                      <a:gd name="connsiteY0" fmla="*/ 321 h 321"/>
                      <a:gd name="connsiteX1" fmla="*/ 0 w 418"/>
                      <a:gd name="connsiteY1" fmla="*/ 321 h 321"/>
                      <a:gd name="connsiteX2" fmla="*/ 0 w 418"/>
                      <a:gd name="connsiteY2" fmla="*/ 321 h 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" h="321">
                        <a:moveTo>
                          <a:pt x="0" y="321"/>
                        </a:moveTo>
                        <a:cubicBezTo>
                          <a:pt x="0" y="321"/>
                          <a:pt x="0" y="321"/>
                          <a:pt x="0" y="321"/>
                        </a:cubicBezTo>
                        <a:cubicBezTo>
                          <a:pt x="515" y="-107"/>
                          <a:pt x="600" y="-107"/>
                          <a:pt x="0" y="321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0" name="任意多边形: 形状 319">
                    <a:extLst>
                      <a:ext uri="{FF2B5EF4-FFF2-40B4-BE49-F238E27FC236}">
                        <a16:creationId xmlns:a16="http://schemas.microsoft.com/office/drawing/2014/main" id="{916E0684-1A71-8BF1-02C5-54180CC2C2EB}"/>
                      </a:ext>
                    </a:extLst>
                  </p:cNvPr>
                  <p:cNvSpPr/>
                  <p:nvPr/>
                </p:nvSpPr>
                <p:spPr>
                  <a:xfrm>
                    <a:off x="8249513" y="1836661"/>
                    <a:ext cx="589389" cy="646633"/>
                  </a:xfrm>
                  <a:custGeom>
                    <a:avLst/>
                    <a:gdLst>
                      <a:gd name="connsiteX0" fmla="*/ 3842 w 589389"/>
                      <a:gd name="connsiteY0" fmla="*/ 646534 h 646633"/>
                      <a:gd name="connsiteX1" fmla="*/ 93510 w 589389"/>
                      <a:gd name="connsiteY1" fmla="*/ 617216 h 646633"/>
                      <a:gd name="connsiteX2" fmla="*/ 181807 w 589389"/>
                      <a:gd name="connsiteY2" fmla="*/ 555409 h 646633"/>
                      <a:gd name="connsiteX3" fmla="*/ 263331 w 589389"/>
                      <a:gd name="connsiteY3" fmla="*/ 484257 h 646633"/>
                      <a:gd name="connsiteX4" fmla="*/ 351800 w 589389"/>
                      <a:gd name="connsiteY4" fmla="*/ 390302 h 646633"/>
                      <a:gd name="connsiteX5" fmla="*/ 498647 w 589389"/>
                      <a:gd name="connsiteY5" fmla="*/ 185162 h 646633"/>
                      <a:gd name="connsiteX6" fmla="*/ 549996 w 589389"/>
                      <a:gd name="connsiteY6" fmla="*/ 90265 h 646633"/>
                      <a:gd name="connsiteX7" fmla="*/ 588915 w 589389"/>
                      <a:gd name="connsiteY7" fmla="*/ 7283 h 646633"/>
                      <a:gd name="connsiteX8" fmla="*/ 580428 w 589389"/>
                      <a:gd name="connsiteY8" fmla="*/ 1539 h 646633"/>
                      <a:gd name="connsiteX9" fmla="*/ 554539 w 589389"/>
                      <a:gd name="connsiteY9" fmla="*/ 60004 h 646633"/>
                      <a:gd name="connsiteX10" fmla="*/ 509619 w 589389"/>
                      <a:gd name="connsiteY10" fmla="*/ 149158 h 646633"/>
                      <a:gd name="connsiteX11" fmla="*/ 366887 w 589389"/>
                      <a:gd name="connsiteY11" fmla="*/ 359270 h 646633"/>
                      <a:gd name="connsiteX12" fmla="*/ 195694 w 589389"/>
                      <a:gd name="connsiteY12" fmla="*/ 533463 h 646633"/>
                      <a:gd name="connsiteX13" fmla="*/ 102254 w 589389"/>
                      <a:gd name="connsiteY13" fmla="*/ 603672 h 646633"/>
                      <a:gd name="connsiteX14" fmla="*/ 53991 w 589389"/>
                      <a:gd name="connsiteY14" fmla="*/ 625189 h 646633"/>
                      <a:gd name="connsiteX15" fmla="*/ 1870 w 589389"/>
                      <a:gd name="connsiteY15" fmla="*/ 640276 h 646633"/>
                      <a:gd name="connsiteX16" fmla="*/ 3842 w 589389"/>
                      <a:gd name="connsiteY16" fmla="*/ 646534 h 646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89389" h="646633">
                        <a:moveTo>
                          <a:pt x="3842" y="646534"/>
                        </a:moveTo>
                        <a:cubicBezTo>
                          <a:pt x="33588" y="638562"/>
                          <a:pt x="63764" y="632904"/>
                          <a:pt x="93510" y="617216"/>
                        </a:cubicBezTo>
                        <a:cubicBezTo>
                          <a:pt x="127628" y="599300"/>
                          <a:pt x="145631" y="587041"/>
                          <a:pt x="181807" y="555409"/>
                        </a:cubicBezTo>
                        <a:cubicBezTo>
                          <a:pt x="209153" y="531406"/>
                          <a:pt x="238300" y="510917"/>
                          <a:pt x="263331" y="484257"/>
                        </a:cubicBezTo>
                        <a:cubicBezTo>
                          <a:pt x="292821" y="452881"/>
                          <a:pt x="322824" y="422021"/>
                          <a:pt x="351800" y="390302"/>
                        </a:cubicBezTo>
                        <a:cubicBezTo>
                          <a:pt x="409578" y="327209"/>
                          <a:pt x="454327" y="257943"/>
                          <a:pt x="498647" y="185162"/>
                        </a:cubicBezTo>
                        <a:cubicBezTo>
                          <a:pt x="517677" y="153959"/>
                          <a:pt x="534651" y="123355"/>
                          <a:pt x="549996" y="90265"/>
                        </a:cubicBezTo>
                        <a:cubicBezTo>
                          <a:pt x="562769" y="62661"/>
                          <a:pt x="577685" y="35744"/>
                          <a:pt x="588915" y="7283"/>
                        </a:cubicBezTo>
                        <a:cubicBezTo>
                          <a:pt x="591144" y="1625"/>
                          <a:pt x="585057" y="-2318"/>
                          <a:pt x="580428" y="1539"/>
                        </a:cubicBezTo>
                        <a:cubicBezTo>
                          <a:pt x="578542" y="3082"/>
                          <a:pt x="575113" y="15856"/>
                          <a:pt x="554539" y="60004"/>
                        </a:cubicBezTo>
                        <a:cubicBezTo>
                          <a:pt x="540480" y="90265"/>
                          <a:pt x="527278" y="120783"/>
                          <a:pt x="509619" y="149158"/>
                        </a:cubicBezTo>
                        <a:cubicBezTo>
                          <a:pt x="464699" y="221767"/>
                          <a:pt x="422694" y="294205"/>
                          <a:pt x="366887" y="359270"/>
                        </a:cubicBezTo>
                        <a:cubicBezTo>
                          <a:pt x="314509" y="420306"/>
                          <a:pt x="259045" y="483657"/>
                          <a:pt x="195694" y="533463"/>
                        </a:cubicBezTo>
                        <a:cubicBezTo>
                          <a:pt x="165348" y="557295"/>
                          <a:pt x="133543" y="585412"/>
                          <a:pt x="102254" y="603672"/>
                        </a:cubicBezTo>
                        <a:cubicBezTo>
                          <a:pt x="84595" y="614045"/>
                          <a:pt x="71736" y="619788"/>
                          <a:pt x="53991" y="625189"/>
                        </a:cubicBezTo>
                        <a:cubicBezTo>
                          <a:pt x="37703" y="630161"/>
                          <a:pt x="17986" y="634962"/>
                          <a:pt x="1870" y="640276"/>
                        </a:cubicBezTo>
                        <a:cubicBezTo>
                          <a:pt x="-1644" y="641391"/>
                          <a:pt x="241" y="647477"/>
                          <a:pt x="3842" y="646534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21" name="图形 2">
                <a:extLst>
                  <a:ext uri="{FF2B5EF4-FFF2-40B4-BE49-F238E27FC236}">
                    <a16:creationId xmlns:a16="http://schemas.microsoft.com/office/drawing/2014/main" id="{BFA44AAC-2975-F97F-849D-85DE9FB4A2B0}"/>
                  </a:ext>
                </a:extLst>
              </p:cNvPr>
              <p:cNvGrpSpPr/>
              <p:nvPr/>
            </p:nvGrpSpPr>
            <p:grpSpPr>
              <a:xfrm>
                <a:off x="9249459" y="2251535"/>
                <a:ext cx="744209" cy="633477"/>
                <a:chOff x="9249459" y="2251535"/>
                <a:chExt cx="744209" cy="633477"/>
              </a:xfrm>
            </p:grpSpPr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EE848B86-73C3-648B-AB13-7B039266DDF8}"/>
                    </a:ext>
                  </a:extLst>
                </p:cNvPr>
                <p:cNvSpPr/>
                <p:nvPr/>
              </p:nvSpPr>
              <p:spPr>
                <a:xfrm>
                  <a:off x="9647277" y="2575498"/>
                  <a:ext cx="281357" cy="80128"/>
                </a:xfrm>
                <a:custGeom>
                  <a:avLst/>
                  <a:gdLst>
                    <a:gd name="connsiteX0" fmla="*/ 1594 w 281357"/>
                    <a:gd name="connsiteY0" fmla="*/ 70918 h 80128"/>
                    <a:gd name="connsiteX1" fmla="*/ 3652 w 281357"/>
                    <a:gd name="connsiteY1" fmla="*/ 71946 h 80128"/>
                    <a:gd name="connsiteX2" fmla="*/ 132153 w 281357"/>
                    <a:gd name="connsiteY2" fmla="*/ 62260 h 80128"/>
                    <a:gd name="connsiteX3" fmla="*/ 277457 w 281357"/>
                    <a:gd name="connsiteY3" fmla="*/ 39371 h 80128"/>
                    <a:gd name="connsiteX4" fmla="*/ 280801 w 281357"/>
                    <a:gd name="connsiteY4" fmla="*/ 36971 h 80128"/>
                    <a:gd name="connsiteX5" fmla="*/ 280629 w 281357"/>
                    <a:gd name="connsiteY5" fmla="*/ 33370 h 80128"/>
                    <a:gd name="connsiteX6" fmla="*/ 170215 w 281357"/>
                    <a:gd name="connsiteY6" fmla="*/ 109 h 80128"/>
                    <a:gd name="connsiteX7" fmla="*/ 2966 w 281357"/>
                    <a:gd name="connsiteY7" fmla="*/ 62688 h 80128"/>
                    <a:gd name="connsiteX8" fmla="*/ 308 w 281357"/>
                    <a:gd name="connsiteY8" fmla="*/ 69117 h 80128"/>
                    <a:gd name="connsiteX9" fmla="*/ 1594 w 281357"/>
                    <a:gd name="connsiteY9" fmla="*/ 70918 h 80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1357" h="80128">
                      <a:moveTo>
                        <a:pt x="1594" y="70918"/>
                      </a:moveTo>
                      <a:cubicBezTo>
                        <a:pt x="2195" y="71432"/>
                        <a:pt x="2795" y="71775"/>
                        <a:pt x="3652" y="71946"/>
                      </a:cubicBezTo>
                      <a:cubicBezTo>
                        <a:pt x="45914" y="88920"/>
                        <a:pt x="91006" y="76404"/>
                        <a:pt x="132153" y="62260"/>
                      </a:cubicBezTo>
                      <a:cubicBezTo>
                        <a:pt x="181617" y="45200"/>
                        <a:pt x="224651" y="30970"/>
                        <a:pt x="277457" y="39371"/>
                      </a:cubicBezTo>
                      <a:cubicBezTo>
                        <a:pt x="279172" y="39628"/>
                        <a:pt x="280458" y="38428"/>
                        <a:pt x="280801" y="36971"/>
                      </a:cubicBezTo>
                      <a:cubicBezTo>
                        <a:pt x="281486" y="35942"/>
                        <a:pt x="281658" y="34656"/>
                        <a:pt x="280629" y="33370"/>
                      </a:cubicBezTo>
                      <a:cubicBezTo>
                        <a:pt x="258598" y="7053"/>
                        <a:pt x="202191" y="1395"/>
                        <a:pt x="170215" y="109"/>
                      </a:cubicBezTo>
                      <a:cubicBezTo>
                        <a:pt x="106436" y="-2377"/>
                        <a:pt x="57573" y="38256"/>
                        <a:pt x="2966" y="62688"/>
                      </a:cubicBezTo>
                      <a:cubicBezTo>
                        <a:pt x="137" y="63974"/>
                        <a:pt x="-463" y="66889"/>
                        <a:pt x="308" y="69117"/>
                      </a:cubicBezTo>
                      <a:cubicBezTo>
                        <a:pt x="480" y="69803"/>
                        <a:pt x="994" y="70489"/>
                        <a:pt x="1594" y="7091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0EFC4C78-8BC3-01CD-ADDA-5CC9A75E5068}"/>
                    </a:ext>
                  </a:extLst>
                </p:cNvPr>
                <p:cNvSpPr/>
                <p:nvPr/>
              </p:nvSpPr>
              <p:spPr>
                <a:xfrm>
                  <a:off x="9541468" y="2484924"/>
                  <a:ext cx="311732" cy="110643"/>
                </a:xfrm>
                <a:custGeom>
                  <a:avLst/>
                  <a:gdLst>
                    <a:gd name="connsiteX0" fmla="*/ 4105 w 311732"/>
                    <a:gd name="connsiteY0" fmla="*/ 98912 h 110643"/>
                    <a:gd name="connsiteX1" fmla="*/ 150180 w 311732"/>
                    <a:gd name="connsiteY1" fmla="*/ 82453 h 110643"/>
                    <a:gd name="connsiteX2" fmla="*/ 308257 w 311732"/>
                    <a:gd name="connsiteY2" fmla="*/ 30761 h 110643"/>
                    <a:gd name="connsiteX3" fmla="*/ 311429 w 311732"/>
                    <a:gd name="connsiteY3" fmla="*/ 26303 h 110643"/>
                    <a:gd name="connsiteX4" fmla="*/ 309800 w 311732"/>
                    <a:gd name="connsiteY4" fmla="*/ 23989 h 110643"/>
                    <a:gd name="connsiteX5" fmla="*/ 160724 w 311732"/>
                    <a:gd name="connsiteY5" fmla="*/ 9158 h 110643"/>
                    <a:gd name="connsiteX6" fmla="*/ 3248 w 311732"/>
                    <a:gd name="connsiteY6" fmla="*/ 89311 h 110643"/>
                    <a:gd name="connsiteX7" fmla="*/ 2733 w 311732"/>
                    <a:gd name="connsiteY7" fmla="*/ 97969 h 110643"/>
                    <a:gd name="connsiteX8" fmla="*/ 4105 w 311732"/>
                    <a:gd name="connsiteY8" fmla="*/ 98912 h 11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732" h="110643">
                      <a:moveTo>
                        <a:pt x="4105" y="98912"/>
                      </a:moveTo>
                      <a:cubicBezTo>
                        <a:pt x="54082" y="122144"/>
                        <a:pt x="104575" y="107828"/>
                        <a:pt x="150180" y="82453"/>
                      </a:cubicBezTo>
                      <a:cubicBezTo>
                        <a:pt x="202044" y="53564"/>
                        <a:pt x="245849" y="20302"/>
                        <a:pt x="308257" y="30761"/>
                      </a:cubicBezTo>
                      <a:cubicBezTo>
                        <a:pt x="310743" y="31190"/>
                        <a:pt x="312458" y="28103"/>
                        <a:pt x="311429" y="26303"/>
                      </a:cubicBezTo>
                      <a:cubicBezTo>
                        <a:pt x="311343" y="25446"/>
                        <a:pt x="310829" y="24589"/>
                        <a:pt x="309800" y="23989"/>
                      </a:cubicBezTo>
                      <a:cubicBezTo>
                        <a:pt x="264109" y="-1815"/>
                        <a:pt x="210359" y="-6872"/>
                        <a:pt x="160724" y="9158"/>
                      </a:cubicBezTo>
                      <a:cubicBezTo>
                        <a:pt x="104060" y="27503"/>
                        <a:pt x="60855" y="74138"/>
                        <a:pt x="3248" y="89311"/>
                      </a:cubicBezTo>
                      <a:cubicBezTo>
                        <a:pt x="-1381" y="90511"/>
                        <a:pt x="-610" y="96083"/>
                        <a:pt x="2733" y="97969"/>
                      </a:cubicBezTo>
                      <a:cubicBezTo>
                        <a:pt x="3076" y="98312"/>
                        <a:pt x="3505" y="98655"/>
                        <a:pt x="4105" y="9891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BA50480B-1CB9-61D7-520D-82C72CA2B049}"/>
                    </a:ext>
                  </a:extLst>
                </p:cNvPr>
                <p:cNvSpPr/>
                <p:nvPr/>
              </p:nvSpPr>
              <p:spPr>
                <a:xfrm>
                  <a:off x="9464836" y="2415641"/>
                  <a:ext cx="304956" cy="116823"/>
                </a:xfrm>
                <a:custGeom>
                  <a:avLst/>
                  <a:gdLst>
                    <a:gd name="connsiteX0" fmla="*/ 3241 w 304956"/>
                    <a:gd name="connsiteY0" fmla="*/ 109903 h 116823"/>
                    <a:gd name="connsiteX1" fmla="*/ 139373 w 304956"/>
                    <a:gd name="connsiteY1" fmla="*/ 86672 h 116823"/>
                    <a:gd name="connsiteX2" fmla="*/ 301908 w 304956"/>
                    <a:gd name="connsiteY2" fmla="*/ 22721 h 116823"/>
                    <a:gd name="connsiteX3" fmla="*/ 302336 w 304956"/>
                    <a:gd name="connsiteY3" fmla="*/ 16034 h 116823"/>
                    <a:gd name="connsiteX4" fmla="*/ 302336 w 304956"/>
                    <a:gd name="connsiteY4" fmla="*/ 16034 h 116823"/>
                    <a:gd name="connsiteX5" fmla="*/ 246272 w 304956"/>
                    <a:gd name="connsiteY5" fmla="*/ 432 h 116823"/>
                    <a:gd name="connsiteX6" fmla="*/ 163290 w 304956"/>
                    <a:gd name="connsiteY6" fmla="*/ 8148 h 116823"/>
                    <a:gd name="connsiteX7" fmla="*/ 86395 w 304956"/>
                    <a:gd name="connsiteY7" fmla="*/ 50324 h 116823"/>
                    <a:gd name="connsiteX8" fmla="*/ 4184 w 304956"/>
                    <a:gd name="connsiteY8" fmla="*/ 99016 h 116823"/>
                    <a:gd name="connsiteX9" fmla="*/ 756 w 304956"/>
                    <a:gd name="connsiteY9" fmla="*/ 106217 h 116823"/>
                    <a:gd name="connsiteX10" fmla="*/ 3241 w 304956"/>
                    <a:gd name="connsiteY10" fmla="*/ 109903 h 116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4956" h="116823">
                      <a:moveTo>
                        <a:pt x="3241" y="109903"/>
                      </a:moveTo>
                      <a:cubicBezTo>
                        <a:pt x="47304" y="128505"/>
                        <a:pt x="99596" y="105788"/>
                        <a:pt x="139373" y="86672"/>
                      </a:cubicBezTo>
                      <a:cubicBezTo>
                        <a:pt x="193723" y="60526"/>
                        <a:pt x="240100" y="26236"/>
                        <a:pt x="301908" y="22721"/>
                      </a:cubicBezTo>
                      <a:cubicBezTo>
                        <a:pt x="305765" y="22464"/>
                        <a:pt x="306022" y="16806"/>
                        <a:pt x="302336" y="16034"/>
                      </a:cubicBezTo>
                      <a:cubicBezTo>
                        <a:pt x="302336" y="16034"/>
                        <a:pt x="302336" y="16034"/>
                        <a:pt x="302336" y="16034"/>
                      </a:cubicBezTo>
                      <a:cubicBezTo>
                        <a:pt x="288706" y="2318"/>
                        <a:pt x="264274" y="1290"/>
                        <a:pt x="246272" y="432"/>
                      </a:cubicBezTo>
                      <a:cubicBezTo>
                        <a:pt x="217897" y="-939"/>
                        <a:pt x="190894" y="775"/>
                        <a:pt x="163290" y="8148"/>
                      </a:cubicBezTo>
                      <a:cubicBezTo>
                        <a:pt x="134401" y="15863"/>
                        <a:pt x="108855" y="31036"/>
                        <a:pt x="86395" y="50324"/>
                      </a:cubicBezTo>
                      <a:cubicBezTo>
                        <a:pt x="62735" y="70641"/>
                        <a:pt x="37446" y="97902"/>
                        <a:pt x="4184" y="99016"/>
                      </a:cubicBezTo>
                      <a:cubicBezTo>
                        <a:pt x="70" y="99102"/>
                        <a:pt x="-873" y="103474"/>
                        <a:pt x="756" y="106217"/>
                      </a:cubicBezTo>
                      <a:cubicBezTo>
                        <a:pt x="670" y="107589"/>
                        <a:pt x="1356" y="109132"/>
                        <a:pt x="3241" y="10990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5" name="任意多边形: 形状 324">
                  <a:extLst>
                    <a:ext uri="{FF2B5EF4-FFF2-40B4-BE49-F238E27FC236}">
                      <a16:creationId xmlns:a16="http://schemas.microsoft.com/office/drawing/2014/main" id="{5AB696D0-BFA5-DAEE-E97C-86F8B7AAA1C0}"/>
                    </a:ext>
                  </a:extLst>
                </p:cNvPr>
                <p:cNvSpPr/>
                <p:nvPr/>
              </p:nvSpPr>
              <p:spPr>
                <a:xfrm>
                  <a:off x="9385191" y="2335086"/>
                  <a:ext cx="275677" cy="124361"/>
                </a:xfrm>
                <a:custGeom>
                  <a:avLst/>
                  <a:gdLst>
                    <a:gd name="connsiteX0" fmla="*/ 3677 w 275677"/>
                    <a:gd name="connsiteY0" fmla="*/ 113048 h 124361"/>
                    <a:gd name="connsiteX1" fmla="*/ 140065 w 275677"/>
                    <a:gd name="connsiteY1" fmla="*/ 103189 h 124361"/>
                    <a:gd name="connsiteX2" fmla="*/ 273196 w 275677"/>
                    <a:gd name="connsiteY2" fmla="*/ 12664 h 124361"/>
                    <a:gd name="connsiteX3" fmla="*/ 275339 w 275677"/>
                    <a:gd name="connsiteY3" fmla="*/ 9406 h 124361"/>
                    <a:gd name="connsiteX4" fmla="*/ 273453 w 275677"/>
                    <a:gd name="connsiteY4" fmla="*/ 5206 h 124361"/>
                    <a:gd name="connsiteX5" fmla="*/ 148038 w 275677"/>
                    <a:gd name="connsiteY5" fmla="*/ 23465 h 124361"/>
                    <a:gd name="connsiteX6" fmla="*/ 4191 w 275677"/>
                    <a:gd name="connsiteY6" fmla="*/ 102847 h 124361"/>
                    <a:gd name="connsiteX7" fmla="*/ 1705 w 275677"/>
                    <a:gd name="connsiteY7" fmla="*/ 111248 h 124361"/>
                    <a:gd name="connsiteX8" fmla="*/ 3677 w 275677"/>
                    <a:gd name="connsiteY8" fmla="*/ 113048 h 12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5677" h="124361">
                      <a:moveTo>
                        <a:pt x="3677" y="113048"/>
                      </a:moveTo>
                      <a:cubicBezTo>
                        <a:pt x="45339" y="133793"/>
                        <a:pt x="99946" y="123335"/>
                        <a:pt x="140065" y="103189"/>
                      </a:cubicBezTo>
                      <a:cubicBezTo>
                        <a:pt x="188671" y="78758"/>
                        <a:pt x="220390" y="27580"/>
                        <a:pt x="273196" y="12664"/>
                      </a:cubicBezTo>
                      <a:cubicBezTo>
                        <a:pt x="274825" y="12235"/>
                        <a:pt x="275425" y="10864"/>
                        <a:pt x="275339" y="9406"/>
                      </a:cubicBezTo>
                      <a:cubicBezTo>
                        <a:pt x="276111" y="7949"/>
                        <a:pt x="275597" y="5806"/>
                        <a:pt x="273453" y="5206"/>
                      </a:cubicBezTo>
                      <a:cubicBezTo>
                        <a:pt x="230591" y="-7224"/>
                        <a:pt x="187043" y="4091"/>
                        <a:pt x="148038" y="23465"/>
                      </a:cubicBezTo>
                      <a:cubicBezTo>
                        <a:pt x="98146" y="48154"/>
                        <a:pt x="62827" y="98818"/>
                        <a:pt x="4191" y="102847"/>
                      </a:cubicBezTo>
                      <a:cubicBezTo>
                        <a:pt x="-524" y="103189"/>
                        <a:pt x="-1124" y="108933"/>
                        <a:pt x="1705" y="111248"/>
                      </a:cubicBezTo>
                      <a:cubicBezTo>
                        <a:pt x="2219" y="111934"/>
                        <a:pt x="2734" y="112533"/>
                        <a:pt x="3677" y="11304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C7FE8813-51FC-C87A-E430-D012993061DD}"/>
                    </a:ext>
                  </a:extLst>
                </p:cNvPr>
                <p:cNvSpPr/>
                <p:nvPr/>
              </p:nvSpPr>
              <p:spPr>
                <a:xfrm>
                  <a:off x="9328027" y="2308870"/>
                  <a:ext cx="172475" cy="81170"/>
                </a:xfrm>
                <a:custGeom>
                  <a:avLst/>
                  <a:gdLst>
                    <a:gd name="connsiteX0" fmla="*/ 82358 w 172475"/>
                    <a:gd name="connsiteY0" fmla="*/ 72398 h 81170"/>
                    <a:gd name="connsiteX1" fmla="*/ 169025 w 172475"/>
                    <a:gd name="connsiteY1" fmla="*/ 16248 h 81170"/>
                    <a:gd name="connsiteX2" fmla="*/ 171597 w 172475"/>
                    <a:gd name="connsiteY2" fmla="*/ 13591 h 81170"/>
                    <a:gd name="connsiteX3" fmla="*/ 170826 w 172475"/>
                    <a:gd name="connsiteY3" fmla="*/ 9133 h 81170"/>
                    <a:gd name="connsiteX4" fmla="*/ 87758 w 172475"/>
                    <a:gd name="connsiteY4" fmla="*/ 6047 h 81170"/>
                    <a:gd name="connsiteX5" fmla="*/ 3148 w 172475"/>
                    <a:gd name="connsiteY5" fmla="*/ 62025 h 81170"/>
                    <a:gd name="connsiteX6" fmla="*/ 319 w 172475"/>
                    <a:gd name="connsiteY6" fmla="*/ 66483 h 81170"/>
                    <a:gd name="connsiteX7" fmla="*/ 2119 w 172475"/>
                    <a:gd name="connsiteY7" fmla="*/ 71284 h 81170"/>
                    <a:gd name="connsiteX8" fmla="*/ 82358 w 172475"/>
                    <a:gd name="connsiteY8" fmla="*/ 72398 h 81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475" h="81170">
                      <a:moveTo>
                        <a:pt x="82358" y="72398"/>
                      </a:moveTo>
                      <a:cubicBezTo>
                        <a:pt x="114333" y="59282"/>
                        <a:pt x="134393" y="21477"/>
                        <a:pt x="169025" y="16248"/>
                      </a:cubicBezTo>
                      <a:cubicBezTo>
                        <a:pt x="170483" y="15991"/>
                        <a:pt x="171340" y="14877"/>
                        <a:pt x="171597" y="13591"/>
                      </a:cubicBezTo>
                      <a:cubicBezTo>
                        <a:pt x="172797" y="12305"/>
                        <a:pt x="172969" y="10162"/>
                        <a:pt x="170826" y="9133"/>
                      </a:cubicBezTo>
                      <a:cubicBezTo>
                        <a:pt x="144937" y="-3640"/>
                        <a:pt x="114933" y="-1411"/>
                        <a:pt x="87758" y="6047"/>
                      </a:cubicBezTo>
                      <a:cubicBezTo>
                        <a:pt x="54154" y="15219"/>
                        <a:pt x="34780" y="48910"/>
                        <a:pt x="3148" y="62025"/>
                      </a:cubicBezTo>
                      <a:cubicBezTo>
                        <a:pt x="1090" y="62883"/>
                        <a:pt x="233" y="64683"/>
                        <a:pt x="319" y="66483"/>
                      </a:cubicBezTo>
                      <a:cubicBezTo>
                        <a:pt x="-367" y="68112"/>
                        <a:pt x="-24" y="70084"/>
                        <a:pt x="2119" y="71284"/>
                      </a:cubicBezTo>
                      <a:cubicBezTo>
                        <a:pt x="27322" y="85514"/>
                        <a:pt x="56468" y="83028"/>
                        <a:pt x="82358" y="7239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C459854B-52AB-79FE-2040-5A5AB5FCC849}"/>
                    </a:ext>
                  </a:extLst>
                </p:cNvPr>
                <p:cNvSpPr/>
                <p:nvPr/>
              </p:nvSpPr>
              <p:spPr>
                <a:xfrm>
                  <a:off x="9637818" y="2640770"/>
                  <a:ext cx="200070" cy="193670"/>
                </a:xfrm>
                <a:custGeom>
                  <a:avLst/>
                  <a:gdLst>
                    <a:gd name="connsiteX0" fmla="*/ 195191 w 200070"/>
                    <a:gd name="connsiteY0" fmla="*/ 193383 h 193670"/>
                    <a:gd name="connsiteX1" fmla="*/ 198877 w 200070"/>
                    <a:gd name="connsiteY1" fmla="*/ 191583 h 193670"/>
                    <a:gd name="connsiteX2" fmla="*/ 199049 w 200070"/>
                    <a:gd name="connsiteY2" fmla="*/ 187297 h 193670"/>
                    <a:gd name="connsiteX3" fmla="*/ 154643 w 200070"/>
                    <a:gd name="connsiteY3" fmla="*/ 132519 h 193670"/>
                    <a:gd name="connsiteX4" fmla="*/ 109380 w 200070"/>
                    <a:gd name="connsiteY4" fmla="*/ 83913 h 193670"/>
                    <a:gd name="connsiteX5" fmla="*/ 9854 w 200070"/>
                    <a:gd name="connsiteY5" fmla="*/ 3931 h 193670"/>
                    <a:gd name="connsiteX6" fmla="*/ 7882 w 200070"/>
                    <a:gd name="connsiteY6" fmla="*/ 2131 h 193670"/>
                    <a:gd name="connsiteX7" fmla="*/ 7882 w 200070"/>
                    <a:gd name="connsiteY7" fmla="*/ 2131 h 193670"/>
                    <a:gd name="connsiteX8" fmla="*/ 509 w 200070"/>
                    <a:gd name="connsiteY8" fmla="*/ 7017 h 193670"/>
                    <a:gd name="connsiteX9" fmla="*/ 22198 w 200070"/>
                    <a:gd name="connsiteY9" fmla="*/ 68911 h 193670"/>
                    <a:gd name="connsiteX10" fmla="*/ 60603 w 200070"/>
                    <a:gd name="connsiteY10" fmla="*/ 123946 h 193670"/>
                    <a:gd name="connsiteX11" fmla="*/ 195191 w 200070"/>
                    <a:gd name="connsiteY11" fmla="*/ 193383 h 193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0070" h="193670">
                      <a:moveTo>
                        <a:pt x="195191" y="193383"/>
                      </a:moveTo>
                      <a:cubicBezTo>
                        <a:pt x="197077" y="194241"/>
                        <a:pt x="198534" y="193041"/>
                        <a:pt x="198877" y="191583"/>
                      </a:cubicBezTo>
                      <a:cubicBezTo>
                        <a:pt x="200163" y="190555"/>
                        <a:pt x="200677" y="188669"/>
                        <a:pt x="199049" y="187297"/>
                      </a:cubicBezTo>
                      <a:cubicBezTo>
                        <a:pt x="181304" y="171610"/>
                        <a:pt x="168445" y="151550"/>
                        <a:pt x="154643" y="132519"/>
                      </a:cubicBezTo>
                      <a:cubicBezTo>
                        <a:pt x="141613" y="114517"/>
                        <a:pt x="125840" y="98657"/>
                        <a:pt x="109380" y="83913"/>
                      </a:cubicBezTo>
                      <a:cubicBezTo>
                        <a:pt x="79548" y="57081"/>
                        <a:pt x="29313" y="39679"/>
                        <a:pt x="9854" y="3931"/>
                      </a:cubicBezTo>
                      <a:cubicBezTo>
                        <a:pt x="9339" y="2988"/>
                        <a:pt x="8653" y="2474"/>
                        <a:pt x="7882" y="2131"/>
                      </a:cubicBezTo>
                      <a:cubicBezTo>
                        <a:pt x="7882" y="2131"/>
                        <a:pt x="7882" y="2131"/>
                        <a:pt x="7882" y="2131"/>
                      </a:cubicBezTo>
                      <a:cubicBezTo>
                        <a:pt x="5310" y="-2927"/>
                        <a:pt x="-1977" y="1960"/>
                        <a:pt x="509" y="7017"/>
                      </a:cubicBezTo>
                      <a:cubicBezTo>
                        <a:pt x="10625" y="26648"/>
                        <a:pt x="12168" y="49366"/>
                        <a:pt x="22198" y="68911"/>
                      </a:cubicBezTo>
                      <a:cubicBezTo>
                        <a:pt x="32571" y="89056"/>
                        <a:pt x="45430" y="107144"/>
                        <a:pt x="60603" y="123946"/>
                      </a:cubicBezTo>
                      <a:cubicBezTo>
                        <a:pt x="96607" y="163551"/>
                        <a:pt x="148385" y="172381"/>
                        <a:pt x="195191" y="19338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B08B9B7F-81A8-DE12-C861-7CF86BF9B0D4}"/>
                    </a:ext>
                  </a:extLst>
                </p:cNvPr>
                <p:cNvSpPr/>
                <p:nvPr/>
              </p:nvSpPr>
              <p:spPr>
                <a:xfrm>
                  <a:off x="9533699" y="2578980"/>
                  <a:ext cx="160611" cy="306033"/>
                </a:xfrm>
                <a:custGeom>
                  <a:avLst/>
                  <a:gdLst>
                    <a:gd name="connsiteX0" fmla="*/ 154435 w 160611"/>
                    <a:gd name="connsiteY0" fmla="*/ 304980 h 306033"/>
                    <a:gd name="connsiteX1" fmla="*/ 155549 w 160611"/>
                    <a:gd name="connsiteY1" fmla="*/ 305238 h 306033"/>
                    <a:gd name="connsiteX2" fmla="*/ 156063 w 160611"/>
                    <a:gd name="connsiteY2" fmla="*/ 305580 h 306033"/>
                    <a:gd name="connsiteX3" fmla="*/ 159578 w 160611"/>
                    <a:gd name="connsiteY3" fmla="*/ 300351 h 306033"/>
                    <a:gd name="connsiteX4" fmla="*/ 94513 w 160611"/>
                    <a:gd name="connsiteY4" fmla="*/ 150332 h 306033"/>
                    <a:gd name="connsiteX5" fmla="*/ 11188 w 160611"/>
                    <a:gd name="connsiteY5" fmla="*/ 1942 h 306033"/>
                    <a:gd name="connsiteX6" fmla="*/ 6816 w 160611"/>
                    <a:gd name="connsiteY6" fmla="*/ 485 h 306033"/>
                    <a:gd name="connsiteX7" fmla="*/ 387 w 160611"/>
                    <a:gd name="connsiteY7" fmla="*/ 5714 h 306033"/>
                    <a:gd name="connsiteX8" fmla="*/ 14188 w 160611"/>
                    <a:gd name="connsiteY8" fmla="*/ 101383 h 306033"/>
                    <a:gd name="connsiteX9" fmla="*/ 37077 w 160611"/>
                    <a:gd name="connsiteY9" fmla="*/ 183594 h 306033"/>
                    <a:gd name="connsiteX10" fmla="*/ 154435 w 160611"/>
                    <a:gd name="connsiteY10" fmla="*/ 304980 h 306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611" h="306033">
                      <a:moveTo>
                        <a:pt x="154435" y="304980"/>
                      </a:moveTo>
                      <a:cubicBezTo>
                        <a:pt x="154863" y="305152"/>
                        <a:pt x="155206" y="305238"/>
                        <a:pt x="155549" y="305238"/>
                      </a:cubicBezTo>
                      <a:cubicBezTo>
                        <a:pt x="155720" y="305323"/>
                        <a:pt x="155892" y="305495"/>
                        <a:pt x="156063" y="305580"/>
                      </a:cubicBezTo>
                      <a:cubicBezTo>
                        <a:pt x="159064" y="307552"/>
                        <a:pt x="162321" y="302580"/>
                        <a:pt x="159578" y="300351"/>
                      </a:cubicBezTo>
                      <a:cubicBezTo>
                        <a:pt x="118859" y="266747"/>
                        <a:pt x="107971" y="198510"/>
                        <a:pt x="94513" y="150332"/>
                      </a:cubicBezTo>
                      <a:cubicBezTo>
                        <a:pt x="78911" y="94440"/>
                        <a:pt x="49936" y="44976"/>
                        <a:pt x="11188" y="1942"/>
                      </a:cubicBezTo>
                      <a:cubicBezTo>
                        <a:pt x="9816" y="399"/>
                        <a:pt x="8273" y="56"/>
                        <a:pt x="6816" y="485"/>
                      </a:cubicBezTo>
                      <a:cubicBezTo>
                        <a:pt x="3473" y="-1144"/>
                        <a:pt x="-1414" y="1514"/>
                        <a:pt x="387" y="5714"/>
                      </a:cubicBezTo>
                      <a:cubicBezTo>
                        <a:pt x="12303" y="34175"/>
                        <a:pt x="11445" y="70865"/>
                        <a:pt x="14188" y="101383"/>
                      </a:cubicBezTo>
                      <a:cubicBezTo>
                        <a:pt x="16760" y="130273"/>
                        <a:pt x="24990" y="157276"/>
                        <a:pt x="37077" y="183594"/>
                      </a:cubicBezTo>
                      <a:cubicBezTo>
                        <a:pt x="60308" y="234000"/>
                        <a:pt x="102400" y="283120"/>
                        <a:pt x="154435" y="30498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9" name="任意多边形: 形状 328">
                  <a:extLst>
                    <a:ext uri="{FF2B5EF4-FFF2-40B4-BE49-F238E27FC236}">
                      <a16:creationId xmlns:a16="http://schemas.microsoft.com/office/drawing/2014/main" id="{7B8EF23E-1584-DDA0-D229-C94DBF92C8F6}"/>
                    </a:ext>
                  </a:extLst>
                </p:cNvPr>
                <p:cNvSpPr/>
                <p:nvPr/>
              </p:nvSpPr>
              <p:spPr>
                <a:xfrm>
                  <a:off x="9455307" y="2518385"/>
                  <a:ext cx="84344" cy="329000"/>
                </a:xfrm>
                <a:custGeom>
                  <a:avLst/>
                  <a:gdLst>
                    <a:gd name="connsiteX0" fmla="*/ 81265 w 84344"/>
                    <a:gd name="connsiteY0" fmla="*/ 328456 h 329000"/>
                    <a:gd name="connsiteX1" fmla="*/ 83408 w 84344"/>
                    <a:gd name="connsiteY1" fmla="*/ 322627 h 329000"/>
                    <a:gd name="connsiteX2" fmla="*/ 67549 w 84344"/>
                    <a:gd name="connsiteY2" fmla="*/ 242817 h 329000"/>
                    <a:gd name="connsiteX3" fmla="*/ 66263 w 84344"/>
                    <a:gd name="connsiteY3" fmla="*/ 156492 h 329000"/>
                    <a:gd name="connsiteX4" fmla="*/ 19800 w 84344"/>
                    <a:gd name="connsiteY4" fmla="*/ 5187 h 329000"/>
                    <a:gd name="connsiteX5" fmla="*/ 17486 w 84344"/>
                    <a:gd name="connsiteY5" fmla="*/ 2701 h 329000"/>
                    <a:gd name="connsiteX6" fmla="*/ 8142 w 84344"/>
                    <a:gd name="connsiteY6" fmla="*/ 6644 h 329000"/>
                    <a:gd name="connsiteX7" fmla="*/ 3170 w 84344"/>
                    <a:gd name="connsiteY7" fmla="*/ 105828 h 329000"/>
                    <a:gd name="connsiteX8" fmla="*/ 3684 w 84344"/>
                    <a:gd name="connsiteY8" fmla="*/ 193954 h 329000"/>
                    <a:gd name="connsiteX9" fmla="*/ 78522 w 84344"/>
                    <a:gd name="connsiteY9" fmla="*/ 328627 h 329000"/>
                    <a:gd name="connsiteX10" fmla="*/ 81265 w 84344"/>
                    <a:gd name="connsiteY10" fmla="*/ 328456 h 329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344" h="329000">
                      <a:moveTo>
                        <a:pt x="81265" y="328456"/>
                      </a:moveTo>
                      <a:cubicBezTo>
                        <a:pt x="83666" y="328370"/>
                        <a:pt x="85551" y="325027"/>
                        <a:pt x="83408" y="322627"/>
                      </a:cubicBezTo>
                      <a:cubicBezTo>
                        <a:pt x="67121" y="304625"/>
                        <a:pt x="68149" y="265620"/>
                        <a:pt x="67549" y="242817"/>
                      </a:cubicBezTo>
                      <a:cubicBezTo>
                        <a:pt x="66692" y="214013"/>
                        <a:pt x="68064" y="185295"/>
                        <a:pt x="66263" y="156492"/>
                      </a:cubicBezTo>
                      <a:cubicBezTo>
                        <a:pt x="62749" y="102228"/>
                        <a:pt x="43032" y="53708"/>
                        <a:pt x="19800" y="5187"/>
                      </a:cubicBezTo>
                      <a:cubicBezTo>
                        <a:pt x="19286" y="4073"/>
                        <a:pt x="18429" y="3215"/>
                        <a:pt x="17486" y="2701"/>
                      </a:cubicBezTo>
                      <a:cubicBezTo>
                        <a:pt x="15428" y="-2614"/>
                        <a:pt x="6599" y="558"/>
                        <a:pt x="8142" y="6644"/>
                      </a:cubicBezTo>
                      <a:cubicBezTo>
                        <a:pt x="16629" y="39649"/>
                        <a:pt x="8399" y="72996"/>
                        <a:pt x="3170" y="105828"/>
                      </a:cubicBezTo>
                      <a:cubicBezTo>
                        <a:pt x="-1545" y="135146"/>
                        <a:pt x="-688" y="164721"/>
                        <a:pt x="3684" y="193954"/>
                      </a:cubicBezTo>
                      <a:cubicBezTo>
                        <a:pt x="10971" y="243331"/>
                        <a:pt x="34202" y="301281"/>
                        <a:pt x="78522" y="328627"/>
                      </a:cubicBezTo>
                      <a:cubicBezTo>
                        <a:pt x="79551" y="329228"/>
                        <a:pt x="80494" y="329056"/>
                        <a:pt x="81265" y="32845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FB26E8FF-0CDC-B70F-D772-DD18E0AB801E}"/>
                    </a:ext>
                  </a:extLst>
                </p:cNvPr>
                <p:cNvSpPr/>
                <p:nvPr/>
              </p:nvSpPr>
              <p:spPr>
                <a:xfrm>
                  <a:off x="9354507" y="2441318"/>
                  <a:ext cx="73318" cy="314671"/>
                </a:xfrm>
                <a:custGeom>
                  <a:avLst/>
                  <a:gdLst>
                    <a:gd name="connsiteX0" fmla="*/ 48334 w 73318"/>
                    <a:gd name="connsiteY0" fmla="*/ 313969 h 314671"/>
                    <a:gd name="connsiteX1" fmla="*/ 53220 w 73318"/>
                    <a:gd name="connsiteY1" fmla="*/ 310882 h 314671"/>
                    <a:gd name="connsiteX2" fmla="*/ 70365 w 73318"/>
                    <a:gd name="connsiteY2" fmla="*/ 144833 h 314671"/>
                    <a:gd name="connsiteX3" fmla="*/ 41304 w 73318"/>
                    <a:gd name="connsiteY3" fmla="*/ 2187 h 314671"/>
                    <a:gd name="connsiteX4" fmla="*/ 35647 w 73318"/>
                    <a:gd name="connsiteY4" fmla="*/ 301 h 314671"/>
                    <a:gd name="connsiteX5" fmla="*/ 30931 w 73318"/>
                    <a:gd name="connsiteY5" fmla="*/ 7073 h 314671"/>
                    <a:gd name="connsiteX6" fmla="*/ 16359 w 73318"/>
                    <a:gd name="connsiteY6" fmla="*/ 102057 h 314671"/>
                    <a:gd name="connsiteX7" fmla="*/ 499 w 73318"/>
                    <a:gd name="connsiteY7" fmla="*/ 175866 h 314671"/>
                    <a:gd name="connsiteX8" fmla="*/ 45933 w 73318"/>
                    <a:gd name="connsiteY8" fmla="*/ 313540 h 314671"/>
                    <a:gd name="connsiteX9" fmla="*/ 48334 w 73318"/>
                    <a:gd name="connsiteY9" fmla="*/ 313969 h 314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318" h="314671">
                      <a:moveTo>
                        <a:pt x="48334" y="313969"/>
                      </a:moveTo>
                      <a:cubicBezTo>
                        <a:pt x="50477" y="315769"/>
                        <a:pt x="54592" y="313883"/>
                        <a:pt x="53220" y="310882"/>
                      </a:cubicBezTo>
                      <a:cubicBezTo>
                        <a:pt x="27846" y="256276"/>
                        <a:pt x="61364" y="199354"/>
                        <a:pt x="70365" y="144833"/>
                      </a:cubicBezTo>
                      <a:cubicBezTo>
                        <a:pt x="78595" y="94770"/>
                        <a:pt x="69851" y="44278"/>
                        <a:pt x="41304" y="2187"/>
                      </a:cubicBezTo>
                      <a:cubicBezTo>
                        <a:pt x="39847" y="44"/>
                        <a:pt x="37532" y="-385"/>
                        <a:pt x="35647" y="301"/>
                      </a:cubicBezTo>
                      <a:cubicBezTo>
                        <a:pt x="32475" y="558"/>
                        <a:pt x="29560" y="3301"/>
                        <a:pt x="30931" y="7073"/>
                      </a:cubicBezTo>
                      <a:cubicBezTo>
                        <a:pt x="42162" y="38534"/>
                        <a:pt x="27074" y="72481"/>
                        <a:pt x="16359" y="102057"/>
                      </a:cubicBezTo>
                      <a:cubicBezTo>
                        <a:pt x="7615" y="126145"/>
                        <a:pt x="2128" y="150320"/>
                        <a:pt x="499" y="175866"/>
                      </a:cubicBezTo>
                      <a:cubicBezTo>
                        <a:pt x="-2415" y="221986"/>
                        <a:pt x="6757" y="283365"/>
                        <a:pt x="45933" y="313540"/>
                      </a:cubicBezTo>
                      <a:cubicBezTo>
                        <a:pt x="46705" y="314055"/>
                        <a:pt x="47562" y="314140"/>
                        <a:pt x="48334" y="31396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C3B45C3E-AF09-64F4-2FF1-5286F1CBF927}"/>
                    </a:ext>
                  </a:extLst>
                </p:cNvPr>
                <p:cNvSpPr/>
                <p:nvPr/>
              </p:nvSpPr>
              <p:spPr>
                <a:xfrm>
                  <a:off x="9285895" y="2369550"/>
                  <a:ext cx="66826" cy="225746"/>
                </a:xfrm>
                <a:custGeom>
                  <a:avLst/>
                  <a:gdLst>
                    <a:gd name="connsiteX0" fmla="*/ 32421 w 66826"/>
                    <a:gd name="connsiteY0" fmla="*/ 223459 h 225746"/>
                    <a:gd name="connsiteX1" fmla="*/ 32764 w 66826"/>
                    <a:gd name="connsiteY1" fmla="*/ 221230 h 225746"/>
                    <a:gd name="connsiteX2" fmla="*/ 57881 w 66826"/>
                    <a:gd name="connsiteY2" fmla="*/ 117074 h 225746"/>
                    <a:gd name="connsiteX3" fmla="*/ 48538 w 66826"/>
                    <a:gd name="connsiteY3" fmla="*/ 4175 h 225746"/>
                    <a:gd name="connsiteX4" fmla="*/ 46480 w 66826"/>
                    <a:gd name="connsiteY4" fmla="*/ 2374 h 225746"/>
                    <a:gd name="connsiteX5" fmla="*/ 36964 w 66826"/>
                    <a:gd name="connsiteY5" fmla="*/ 4260 h 225746"/>
                    <a:gd name="connsiteX6" fmla="*/ 27878 w 66826"/>
                    <a:gd name="connsiteY6" fmla="*/ 225002 h 225746"/>
                    <a:gd name="connsiteX7" fmla="*/ 32421 w 66826"/>
                    <a:gd name="connsiteY7" fmla="*/ 223459 h 225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826" h="225746">
                      <a:moveTo>
                        <a:pt x="32421" y="223459"/>
                      </a:moveTo>
                      <a:cubicBezTo>
                        <a:pt x="32764" y="222859"/>
                        <a:pt x="33021" y="222088"/>
                        <a:pt x="32764" y="221230"/>
                      </a:cubicBezTo>
                      <a:cubicBezTo>
                        <a:pt x="24020" y="186426"/>
                        <a:pt x="47166" y="149393"/>
                        <a:pt x="57881" y="117074"/>
                      </a:cubicBezTo>
                      <a:cubicBezTo>
                        <a:pt x="70569" y="78670"/>
                        <a:pt x="71683" y="38550"/>
                        <a:pt x="48538" y="4175"/>
                      </a:cubicBezTo>
                      <a:cubicBezTo>
                        <a:pt x="47937" y="3317"/>
                        <a:pt x="47252" y="2717"/>
                        <a:pt x="46480" y="2374"/>
                      </a:cubicBezTo>
                      <a:cubicBezTo>
                        <a:pt x="43908" y="-1055"/>
                        <a:pt x="37479" y="-1055"/>
                        <a:pt x="36964" y="4260"/>
                      </a:cubicBezTo>
                      <a:cubicBezTo>
                        <a:pt x="30535" y="74983"/>
                        <a:pt x="-36845" y="161737"/>
                        <a:pt x="27878" y="225002"/>
                      </a:cubicBezTo>
                      <a:cubicBezTo>
                        <a:pt x="29592" y="226631"/>
                        <a:pt x="31907" y="225345"/>
                        <a:pt x="32421" y="22345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07CA4EFB-13E6-A2F2-026A-BADC25677F54}"/>
                    </a:ext>
                  </a:extLst>
                </p:cNvPr>
                <p:cNvSpPr/>
                <p:nvPr/>
              </p:nvSpPr>
              <p:spPr>
                <a:xfrm>
                  <a:off x="9249459" y="2251535"/>
                  <a:ext cx="493269" cy="432963"/>
                </a:xfrm>
                <a:custGeom>
                  <a:avLst/>
                  <a:gdLst>
                    <a:gd name="connsiteX0" fmla="*/ 488481 w 493269"/>
                    <a:gd name="connsiteY0" fmla="*/ 432686 h 432963"/>
                    <a:gd name="connsiteX1" fmla="*/ 491396 w 493269"/>
                    <a:gd name="connsiteY1" fmla="*/ 426771 h 432963"/>
                    <a:gd name="connsiteX2" fmla="*/ 417929 w 493269"/>
                    <a:gd name="connsiteY2" fmla="*/ 398139 h 432963"/>
                    <a:gd name="connsiteX3" fmla="*/ 346263 w 493269"/>
                    <a:gd name="connsiteY3" fmla="*/ 361791 h 432963"/>
                    <a:gd name="connsiteX4" fmla="*/ 213561 w 493269"/>
                    <a:gd name="connsiteY4" fmla="*/ 257035 h 432963"/>
                    <a:gd name="connsiteX5" fmla="*/ 8764 w 493269"/>
                    <a:gd name="connsiteY5" fmla="*/ 2346 h 432963"/>
                    <a:gd name="connsiteX6" fmla="*/ 620 w 493269"/>
                    <a:gd name="connsiteY6" fmla="*/ 7661 h 432963"/>
                    <a:gd name="connsiteX7" fmla="*/ 207475 w 493269"/>
                    <a:gd name="connsiteY7" fmla="*/ 263808 h 432963"/>
                    <a:gd name="connsiteX8" fmla="*/ 334605 w 493269"/>
                    <a:gd name="connsiteY8" fmla="*/ 365049 h 432963"/>
                    <a:gd name="connsiteX9" fmla="*/ 488481 w 493269"/>
                    <a:gd name="connsiteY9" fmla="*/ 432686 h 43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3269" h="432963">
                      <a:moveTo>
                        <a:pt x="488481" y="432686"/>
                      </a:moveTo>
                      <a:cubicBezTo>
                        <a:pt x="492424" y="434315"/>
                        <a:pt x="495339" y="428314"/>
                        <a:pt x="491396" y="426771"/>
                      </a:cubicBezTo>
                      <a:cubicBezTo>
                        <a:pt x="471422" y="419141"/>
                        <a:pt x="442618" y="406625"/>
                        <a:pt x="417929" y="398139"/>
                      </a:cubicBezTo>
                      <a:cubicBezTo>
                        <a:pt x="392469" y="389395"/>
                        <a:pt x="369238" y="375765"/>
                        <a:pt x="346263" y="361791"/>
                      </a:cubicBezTo>
                      <a:cubicBezTo>
                        <a:pt x="297914" y="332302"/>
                        <a:pt x="254795" y="295612"/>
                        <a:pt x="213561" y="257035"/>
                      </a:cubicBezTo>
                      <a:cubicBezTo>
                        <a:pt x="134180" y="182797"/>
                        <a:pt x="59856" y="98701"/>
                        <a:pt x="8764" y="2346"/>
                      </a:cubicBezTo>
                      <a:cubicBezTo>
                        <a:pt x="5849" y="-3226"/>
                        <a:pt x="-2294" y="2175"/>
                        <a:pt x="620" y="7661"/>
                      </a:cubicBezTo>
                      <a:cubicBezTo>
                        <a:pt x="52227" y="104873"/>
                        <a:pt x="127922" y="188541"/>
                        <a:pt x="207475" y="263808"/>
                      </a:cubicBezTo>
                      <a:cubicBezTo>
                        <a:pt x="246908" y="301184"/>
                        <a:pt x="288913" y="335559"/>
                        <a:pt x="334605" y="365049"/>
                      </a:cubicBezTo>
                      <a:cubicBezTo>
                        <a:pt x="383468" y="396681"/>
                        <a:pt x="448962" y="416484"/>
                        <a:pt x="488481" y="43268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3" name="任意多边形: 形状 332">
                  <a:extLst>
                    <a:ext uri="{FF2B5EF4-FFF2-40B4-BE49-F238E27FC236}">
                      <a16:creationId xmlns:a16="http://schemas.microsoft.com/office/drawing/2014/main" id="{72E9774F-6B76-D463-AA1C-222EF91898DA}"/>
                    </a:ext>
                  </a:extLst>
                </p:cNvPr>
                <p:cNvSpPr/>
                <p:nvPr/>
              </p:nvSpPr>
              <p:spPr>
                <a:xfrm>
                  <a:off x="9731629" y="2674095"/>
                  <a:ext cx="262039" cy="68643"/>
                </a:xfrm>
                <a:custGeom>
                  <a:avLst/>
                  <a:gdLst>
                    <a:gd name="connsiteX0" fmla="*/ 117582 w 262039"/>
                    <a:gd name="connsiteY0" fmla="*/ 64132 h 68643"/>
                    <a:gd name="connsiteX1" fmla="*/ 256628 w 262039"/>
                    <a:gd name="connsiteY1" fmla="*/ 68590 h 68643"/>
                    <a:gd name="connsiteX2" fmla="*/ 258857 w 262039"/>
                    <a:gd name="connsiteY2" fmla="*/ 68076 h 68643"/>
                    <a:gd name="connsiteX3" fmla="*/ 260915 w 262039"/>
                    <a:gd name="connsiteY3" fmla="*/ 62161 h 68643"/>
                    <a:gd name="connsiteX4" fmla="*/ 150758 w 262039"/>
                    <a:gd name="connsiteY4" fmla="*/ 10811 h 68643"/>
                    <a:gd name="connsiteX5" fmla="*/ 82178 w 262039"/>
                    <a:gd name="connsiteY5" fmla="*/ 439 h 68643"/>
                    <a:gd name="connsiteX6" fmla="*/ 6997 w 262039"/>
                    <a:gd name="connsiteY6" fmla="*/ 1039 h 68643"/>
                    <a:gd name="connsiteX7" fmla="*/ 4253 w 262039"/>
                    <a:gd name="connsiteY7" fmla="*/ 1553 h 68643"/>
                    <a:gd name="connsiteX8" fmla="*/ 1253 w 262039"/>
                    <a:gd name="connsiteY8" fmla="*/ 9183 h 68643"/>
                    <a:gd name="connsiteX9" fmla="*/ 117582 w 262039"/>
                    <a:gd name="connsiteY9" fmla="*/ 64132 h 6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039" h="68643">
                      <a:moveTo>
                        <a:pt x="117582" y="64132"/>
                      </a:moveTo>
                      <a:cubicBezTo>
                        <a:pt x="163959" y="71333"/>
                        <a:pt x="210165" y="59760"/>
                        <a:pt x="256628" y="68590"/>
                      </a:cubicBezTo>
                      <a:cubicBezTo>
                        <a:pt x="257485" y="68761"/>
                        <a:pt x="258257" y="68504"/>
                        <a:pt x="258857" y="68076"/>
                      </a:cubicBezTo>
                      <a:cubicBezTo>
                        <a:pt x="261343" y="67990"/>
                        <a:pt x="263400" y="64047"/>
                        <a:pt x="260915" y="62161"/>
                      </a:cubicBezTo>
                      <a:cubicBezTo>
                        <a:pt x="228596" y="36529"/>
                        <a:pt x="190448" y="21013"/>
                        <a:pt x="150758" y="10811"/>
                      </a:cubicBezTo>
                      <a:cubicBezTo>
                        <a:pt x="128298" y="5068"/>
                        <a:pt x="105238" y="2239"/>
                        <a:pt x="82178" y="439"/>
                      </a:cubicBezTo>
                      <a:cubicBezTo>
                        <a:pt x="57060" y="-1533"/>
                        <a:pt x="31857" y="3953"/>
                        <a:pt x="6997" y="1039"/>
                      </a:cubicBezTo>
                      <a:cubicBezTo>
                        <a:pt x="5968" y="953"/>
                        <a:pt x="5025" y="1124"/>
                        <a:pt x="4253" y="1553"/>
                      </a:cubicBezTo>
                      <a:cubicBezTo>
                        <a:pt x="996" y="1553"/>
                        <a:pt x="-1662" y="6011"/>
                        <a:pt x="1253" y="9183"/>
                      </a:cubicBezTo>
                      <a:cubicBezTo>
                        <a:pt x="31257" y="41587"/>
                        <a:pt x="74720" y="57531"/>
                        <a:pt x="117582" y="6413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34" name="任意多边形: 形状 333">
                <a:extLst>
                  <a:ext uri="{FF2B5EF4-FFF2-40B4-BE49-F238E27FC236}">
                    <a16:creationId xmlns:a16="http://schemas.microsoft.com/office/drawing/2014/main" id="{0F238BFD-C890-B089-AA27-6712EBF5A8F4}"/>
                  </a:ext>
                </a:extLst>
              </p:cNvPr>
              <p:cNvSpPr/>
              <p:nvPr/>
            </p:nvSpPr>
            <p:spPr>
              <a:xfrm>
                <a:off x="7840675" y="1985472"/>
                <a:ext cx="415329" cy="235609"/>
              </a:xfrm>
              <a:custGeom>
                <a:avLst/>
                <a:gdLst>
                  <a:gd name="connsiteX0" fmla="*/ 216541 w 415329"/>
                  <a:gd name="connsiteY0" fmla="*/ 6005 h 235609"/>
                  <a:gd name="connsiteX1" fmla="*/ 215083 w 415329"/>
                  <a:gd name="connsiteY1" fmla="*/ 7120 h 235609"/>
                  <a:gd name="connsiteX2" fmla="*/ 216883 w 415329"/>
                  <a:gd name="connsiteY2" fmla="*/ 12006 h 235609"/>
                  <a:gd name="connsiteX3" fmla="*/ 299522 w 415329"/>
                  <a:gd name="connsiteY3" fmla="*/ 60355 h 235609"/>
                  <a:gd name="connsiteX4" fmla="*/ 349671 w 415329"/>
                  <a:gd name="connsiteY4" fmla="*/ 88730 h 235609"/>
                  <a:gd name="connsiteX5" fmla="*/ 298494 w 415329"/>
                  <a:gd name="connsiteY5" fmla="*/ 87187 h 235609"/>
                  <a:gd name="connsiteX6" fmla="*/ 296950 w 415329"/>
                  <a:gd name="connsiteY6" fmla="*/ 86072 h 235609"/>
                  <a:gd name="connsiteX7" fmla="*/ 191852 w 415329"/>
                  <a:gd name="connsiteY7" fmla="*/ 40467 h 235609"/>
                  <a:gd name="connsiteX8" fmla="*/ 79295 w 415329"/>
                  <a:gd name="connsiteY8" fmla="*/ 89844 h 235609"/>
                  <a:gd name="connsiteX9" fmla="*/ 78523 w 415329"/>
                  <a:gd name="connsiteY9" fmla="*/ 91816 h 235609"/>
                  <a:gd name="connsiteX10" fmla="*/ 81695 w 415329"/>
                  <a:gd name="connsiteY10" fmla="*/ 95845 h 235609"/>
                  <a:gd name="connsiteX11" fmla="*/ 185937 w 415329"/>
                  <a:gd name="connsiteY11" fmla="*/ 85301 h 235609"/>
                  <a:gd name="connsiteX12" fmla="*/ 258631 w 415329"/>
                  <a:gd name="connsiteY12" fmla="*/ 92673 h 235609"/>
                  <a:gd name="connsiteX13" fmla="*/ 205996 w 415329"/>
                  <a:gd name="connsiteY13" fmla="*/ 112218 h 235609"/>
                  <a:gd name="connsiteX14" fmla="*/ 205310 w 415329"/>
                  <a:gd name="connsiteY14" fmla="*/ 112047 h 235609"/>
                  <a:gd name="connsiteX15" fmla="*/ 108784 w 415329"/>
                  <a:gd name="connsiteY15" fmla="*/ 126277 h 235609"/>
                  <a:gd name="connsiteX16" fmla="*/ 2313 w 415329"/>
                  <a:gd name="connsiteY16" fmla="*/ 177884 h 235609"/>
                  <a:gd name="connsiteX17" fmla="*/ 428 w 415329"/>
                  <a:gd name="connsiteY17" fmla="*/ 180027 h 235609"/>
                  <a:gd name="connsiteX18" fmla="*/ 942 w 415329"/>
                  <a:gd name="connsiteY18" fmla="*/ 182856 h 235609"/>
                  <a:gd name="connsiteX19" fmla="*/ 209511 w 415329"/>
                  <a:gd name="connsiteY19" fmla="*/ 120448 h 235609"/>
                  <a:gd name="connsiteX20" fmla="*/ 210111 w 415329"/>
                  <a:gd name="connsiteY20" fmla="*/ 118819 h 235609"/>
                  <a:gd name="connsiteX21" fmla="*/ 259317 w 415329"/>
                  <a:gd name="connsiteY21" fmla="*/ 102703 h 235609"/>
                  <a:gd name="connsiteX22" fmla="*/ 222798 w 415329"/>
                  <a:gd name="connsiteY22" fmla="*/ 147880 h 235609"/>
                  <a:gd name="connsiteX23" fmla="*/ 172220 w 415329"/>
                  <a:gd name="connsiteY23" fmla="*/ 196915 h 235609"/>
                  <a:gd name="connsiteX24" fmla="*/ 98240 w 415329"/>
                  <a:gd name="connsiteY24" fmla="*/ 220746 h 235609"/>
                  <a:gd name="connsiteX25" fmla="*/ 96354 w 415329"/>
                  <a:gd name="connsiteY25" fmla="*/ 223918 h 235609"/>
                  <a:gd name="connsiteX26" fmla="*/ 97983 w 415329"/>
                  <a:gd name="connsiteY26" fmla="*/ 227090 h 235609"/>
                  <a:gd name="connsiteX27" fmla="*/ 236514 w 415329"/>
                  <a:gd name="connsiteY27" fmla="*/ 212345 h 235609"/>
                  <a:gd name="connsiteX28" fmla="*/ 277234 w 415329"/>
                  <a:gd name="connsiteY28" fmla="*/ 167168 h 235609"/>
                  <a:gd name="connsiteX29" fmla="*/ 289492 w 415329"/>
                  <a:gd name="connsiteY29" fmla="*/ 139222 h 235609"/>
                  <a:gd name="connsiteX30" fmla="*/ 300208 w 415329"/>
                  <a:gd name="connsiteY30" fmla="*/ 95674 h 235609"/>
                  <a:gd name="connsiteX31" fmla="*/ 318467 w 415329"/>
                  <a:gd name="connsiteY31" fmla="*/ 95073 h 235609"/>
                  <a:gd name="connsiteX32" fmla="*/ 355244 w 415329"/>
                  <a:gd name="connsiteY32" fmla="*/ 96702 h 235609"/>
                  <a:gd name="connsiteX33" fmla="*/ 267118 w 415329"/>
                  <a:gd name="connsiteY33" fmla="*/ 211916 h 235609"/>
                  <a:gd name="connsiteX34" fmla="*/ 266004 w 415329"/>
                  <a:gd name="connsiteY34" fmla="*/ 212945 h 235609"/>
                  <a:gd name="connsiteX35" fmla="*/ 266861 w 415329"/>
                  <a:gd name="connsiteY35" fmla="*/ 217917 h 235609"/>
                  <a:gd name="connsiteX36" fmla="*/ 349414 w 415329"/>
                  <a:gd name="connsiteY36" fmla="*/ 187142 h 235609"/>
                  <a:gd name="connsiteX37" fmla="*/ 366559 w 415329"/>
                  <a:gd name="connsiteY37" fmla="*/ 145394 h 235609"/>
                  <a:gd name="connsiteX38" fmla="*/ 379503 w 415329"/>
                  <a:gd name="connsiteY38" fmla="*/ 98245 h 235609"/>
                  <a:gd name="connsiteX39" fmla="*/ 379932 w 415329"/>
                  <a:gd name="connsiteY39" fmla="*/ 97388 h 235609"/>
                  <a:gd name="connsiteX40" fmla="*/ 412250 w 415329"/>
                  <a:gd name="connsiteY40" fmla="*/ 94988 h 235609"/>
                  <a:gd name="connsiteX41" fmla="*/ 410793 w 415329"/>
                  <a:gd name="connsiteY41" fmla="*/ 87272 h 235609"/>
                  <a:gd name="connsiteX42" fmla="*/ 381046 w 415329"/>
                  <a:gd name="connsiteY42" fmla="*/ 89587 h 235609"/>
                  <a:gd name="connsiteX43" fmla="*/ 380447 w 415329"/>
                  <a:gd name="connsiteY43" fmla="*/ 88987 h 235609"/>
                  <a:gd name="connsiteX44" fmla="*/ 314010 w 415329"/>
                  <a:gd name="connsiteY44" fmla="*/ 12692 h 235609"/>
                  <a:gd name="connsiteX45" fmla="*/ 216541 w 415329"/>
                  <a:gd name="connsiteY45" fmla="*/ 6005 h 235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15329" h="235609">
                    <a:moveTo>
                      <a:pt x="216541" y="6005"/>
                    </a:moveTo>
                    <a:cubicBezTo>
                      <a:pt x="215941" y="6177"/>
                      <a:pt x="215426" y="6605"/>
                      <a:pt x="215083" y="7120"/>
                    </a:cubicBezTo>
                    <a:cubicBezTo>
                      <a:pt x="213626" y="8748"/>
                      <a:pt x="214226" y="12006"/>
                      <a:pt x="216883" y="12006"/>
                    </a:cubicBezTo>
                    <a:cubicBezTo>
                      <a:pt x="253573" y="11663"/>
                      <a:pt x="274233" y="38238"/>
                      <a:pt x="299522" y="60355"/>
                    </a:cubicBezTo>
                    <a:cubicBezTo>
                      <a:pt x="314867" y="73814"/>
                      <a:pt x="331583" y="82043"/>
                      <a:pt x="349671" y="88730"/>
                    </a:cubicBezTo>
                    <a:cubicBezTo>
                      <a:pt x="332612" y="87873"/>
                      <a:pt x="315553" y="86672"/>
                      <a:pt x="298494" y="87187"/>
                    </a:cubicBezTo>
                    <a:cubicBezTo>
                      <a:pt x="298065" y="86758"/>
                      <a:pt x="297636" y="86329"/>
                      <a:pt x="296950" y="86072"/>
                    </a:cubicBezTo>
                    <a:cubicBezTo>
                      <a:pt x="260174" y="70127"/>
                      <a:pt x="234371" y="41410"/>
                      <a:pt x="191852" y="40467"/>
                    </a:cubicBezTo>
                    <a:cubicBezTo>
                      <a:pt x="151818" y="39609"/>
                      <a:pt x="108698" y="64384"/>
                      <a:pt x="79295" y="89844"/>
                    </a:cubicBezTo>
                    <a:cubicBezTo>
                      <a:pt x="78609" y="90444"/>
                      <a:pt x="78437" y="91130"/>
                      <a:pt x="78523" y="91816"/>
                    </a:cubicBezTo>
                    <a:cubicBezTo>
                      <a:pt x="77752" y="93702"/>
                      <a:pt x="79209" y="96445"/>
                      <a:pt x="81695" y="95845"/>
                    </a:cubicBezTo>
                    <a:cubicBezTo>
                      <a:pt x="117442" y="86930"/>
                      <a:pt x="148732" y="80672"/>
                      <a:pt x="185937" y="85301"/>
                    </a:cubicBezTo>
                    <a:cubicBezTo>
                      <a:pt x="210454" y="88387"/>
                      <a:pt x="234371" y="91301"/>
                      <a:pt x="258631" y="92673"/>
                    </a:cubicBezTo>
                    <a:cubicBezTo>
                      <a:pt x="240286" y="97045"/>
                      <a:pt x="222198" y="103817"/>
                      <a:pt x="205996" y="112218"/>
                    </a:cubicBezTo>
                    <a:cubicBezTo>
                      <a:pt x="205825" y="112133"/>
                      <a:pt x="205568" y="112047"/>
                      <a:pt x="205310" y="112047"/>
                    </a:cubicBezTo>
                    <a:cubicBezTo>
                      <a:pt x="171192" y="107246"/>
                      <a:pt x="140417" y="112304"/>
                      <a:pt x="108784" y="126277"/>
                    </a:cubicBezTo>
                    <a:cubicBezTo>
                      <a:pt x="71751" y="142651"/>
                      <a:pt x="44405" y="173255"/>
                      <a:pt x="2313" y="177884"/>
                    </a:cubicBezTo>
                    <a:cubicBezTo>
                      <a:pt x="1028" y="178055"/>
                      <a:pt x="514" y="178998"/>
                      <a:pt x="428" y="180027"/>
                    </a:cubicBezTo>
                    <a:cubicBezTo>
                      <a:pt x="-172" y="180884"/>
                      <a:pt x="-258" y="182170"/>
                      <a:pt x="942" y="182856"/>
                    </a:cubicBezTo>
                    <a:cubicBezTo>
                      <a:pt x="63693" y="217232"/>
                      <a:pt x="173935" y="180798"/>
                      <a:pt x="209511" y="120448"/>
                    </a:cubicBezTo>
                    <a:cubicBezTo>
                      <a:pt x="209854" y="119934"/>
                      <a:pt x="210025" y="119334"/>
                      <a:pt x="210111" y="118819"/>
                    </a:cubicBezTo>
                    <a:cubicBezTo>
                      <a:pt x="226913" y="112647"/>
                      <a:pt x="242944" y="106989"/>
                      <a:pt x="259317" y="102703"/>
                    </a:cubicBezTo>
                    <a:cubicBezTo>
                      <a:pt x="244658" y="115562"/>
                      <a:pt x="233000" y="134250"/>
                      <a:pt x="222798" y="147880"/>
                    </a:cubicBezTo>
                    <a:cubicBezTo>
                      <a:pt x="208397" y="167082"/>
                      <a:pt x="192880" y="184313"/>
                      <a:pt x="172220" y="196915"/>
                    </a:cubicBezTo>
                    <a:cubicBezTo>
                      <a:pt x="149675" y="210716"/>
                      <a:pt x="123443" y="214574"/>
                      <a:pt x="98240" y="220746"/>
                    </a:cubicBezTo>
                    <a:cubicBezTo>
                      <a:pt x="96783" y="221089"/>
                      <a:pt x="96182" y="222718"/>
                      <a:pt x="96354" y="223918"/>
                    </a:cubicBezTo>
                    <a:cubicBezTo>
                      <a:pt x="96097" y="225204"/>
                      <a:pt x="96611" y="226576"/>
                      <a:pt x="97983" y="227090"/>
                    </a:cubicBezTo>
                    <a:cubicBezTo>
                      <a:pt x="140159" y="242177"/>
                      <a:pt x="198881" y="237205"/>
                      <a:pt x="236514" y="212345"/>
                    </a:cubicBezTo>
                    <a:cubicBezTo>
                      <a:pt x="253402" y="201201"/>
                      <a:pt x="266432" y="183970"/>
                      <a:pt x="277234" y="167168"/>
                    </a:cubicBezTo>
                    <a:cubicBezTo>
                      <a:pt x="282720" y="158510"/>
                      <a:pt x="286406" y="148909"/>
                      <a:pt x="289492" y="139222"/>
                    </a:cubicBezTo>
                    <a:cubicBezTo>
                      <a:pt x="294036" y="124906"/>
                      <a:pt x="292664" y="108961"/>
                      <a:pt x="300208" y="95674"/>
                    </a:cubicBezTo>
                    <a:cubicBezTo>
                      <a:pt x="306209" y="95245"/>
                      <a:pt x="312210" y="94988"/>
                      <a:pt x="318467" y="95073"/>
                    </a:cubicBezTo>
                    <a:cubicBezTo>
                      <a:pt x="330812" y="95245"/>
                      <a:pt x="343070" y="96102"/>
                      <a:pt x="355244" y="96702"/>
                    </a:cubicBezTo>
                    <a:cubicBezTo>
                      <a:pt x="313238" y="119762"/>
                      <a:pt x="315724" y="192457"/>
                      <a:pt x="267118" y="211916"/>
                    </a:cubicBezTo>
                    <a:cubicBezTo>
                      <a:pt x="266518" y="212174"/>
                      <a:pt x="266261" y="212517"/>
                      <a:pt x="266004" y="212945"/>
                    </a:cubicBezTo>
                    <a:cubicBezTo>
                      <a:pt x="263775" y="213717"/>
                      <a:pt x="264375" y="217574"/>
                      <a:pt x="266861" y="217917"/>
                    </a:cubicBezTo>
                    <a:cubicBezTo>
                      <a:pt x="297979" y="221689"/>
                      <a:pt x="329869" y="212688"/>
                      <a:pt x="349414" y="187142"/>
                    </a:cubicBezTo>
                    <a:cubicBezTo>
                      <a:pt x="358501" y="175226"/>
                      <a:pt x="362873" y="159624"/>
                      <a:pt x="366559" y="145394"/>
                    </a:cubicBezTo>
                    <a:cubicBezTo>
                      <a:pt x="370331" y="130906"/>
                      <a:pt x="370588" y="110675"/>
                      <a:pt x="379503" y="98245"/>
                    </a:cubicBezTo>
                    <a:cubicBezTo>
                      <a:pt x="379761" y="97988"/>
                      <a:pt x="379847" y="97645"/>
                      <a:pt x="379932" y="97388"/>
                    </a:cubicBezTo>
                    <a:cubicBezTo>
                      <a:pt x="390733" y="97388"/>
                      <a:pt x="401449" y="96788"/>
                      <a:pt x="412250" y="94988"/>
                    </a:cubicBezTo>
                    <a:cubicBezTo>
                      <a:pt x="417223" y="94130"/>
                      <a:pt x="415765" y="86501"/>
                      <a:pt x="410793" y="87272"/>
                    </a:cubicBezTo>
                    <a:cubicBezTo>
                      <a:pt x="400935" y="88815"/>
                      <a:pt x="390991" y="89501"/>
                      <a:pt x="381046" y="89587"/>
                    </a:cubicBezTo>
                    <a:cubicBezTo>
                      <a:pt x="380875" y="89330"/>
                      <a:pt x="380704" y="89158"/>
                      <a:pt x="380447" y="88987"/>
                    </a:cubicBezTo>
                    <a:cubicBezTo>
                      <a:pt x="354900" y="67041"/>
                      <a:pt x="345471" y="28208"/>
                      <a:pt x="314010" y="12692"/>
                    </a:cubicBezTo>
                    <a:cubicBezTo>
                      <a:pt x="285292" y="-1539"/>
                      <a:pt x="247316" y="-3853"/>
                      <a:pt x="216541" y="600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35" name="图形 2">
                <a:extLst>
                  <a:ext uri="{FF2B5EF4-FFF2-40B4-BE49-F238E27FC236}">
                    <a16:creationId xmlns:a16="http://schemas.microsoft.com/office/drawing/2014/main" id="{C6A2A157-68AB-BBCB-A85F-D28340D3DC38}"/>
                  </a:ext>
                </a:extLst>
              </p:cNvPr>
              <p:cNvGrpSpPr/>
              <p:nvPr/>
            </p:nvGrpSpPr>
            <p:grpSpPr>
              <a:xfrm>
                <a:off x="9442920" y="1146398"/>
                <a:ext cx="980367" cy="798654"/>
                <a:chOff x="9442920" y="1146398"/>
                <a:chExt cx="980367" cy="798654"/>
              </a:xfrm>
            </p:grpSpPr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A7727B12-E6CD-0DCE-CFE5-7BFFA0C26B58}"/>
                    </a:ext>
                  </a:extLst>
                </p:cNvPr>
                <p:cNvSpPr/>
                <p:nvPr/>
              </p:nvSpPr>
              <p:spPr>
                <a:xfrm>
                  <a:off x="9540652" y="1146398"/>
                  <a:ext cx="882636" cy="798654"/>
                </a:xfrm>
                <a:custGeom>
                  <a:avLst/>
                  <a:gdLst>
                    <a:gd name="connsiteX0" fmla="*/ 390855 w 882636"/>
                    <a:gd name="connsiteY0" fmla="*/ 780956 h 798654"/>
                    <a:gd name="connsiteX1" fmla="*/ 395227 w 882636"/>
                    <a:gd name="connsiteY1" fmla="*/ 779156 h 798654"/>
                    <a:gd name="connsiteX2" fmla="*/ 395398 w 882636"/>
                    <a:gd name="connsiteY2" fmla="*/ 773413 h 798654"/>
                    <a:gd name="connsiteX3" fmla="*/ 393684 w 882636"/>
                    <a:gd name="connsiteY3" fmla="*/ 772298 h 798654"/>
                    <a:gd name="connsiteX4" fmla="*/ 287042 w 882636"/>
                    <a:gd name="connsiteY4" fmla="*/ 705604 h 798654"/>
                    <a:gd name="connsiteX5" fmla="*/ 194202 w 882636"/>
                    <a:gd name="connsiteY5" fmla="*/ 613021 h 798654"/>
                    <a:gd name="connsiteX6" fmla="*/ 190687 w 882636"/>
                    <a:gd name="connsiteY6" fmla="*/ 555157 h 798654"/>
                    <a:gd name="connsiteX7" fmla="*/ 251809 w 882636"/>
                    <a:gd name="connsiteY7" fmla="*/ 546927 h 798654"/>
                    <a:gd name="connsiteX8" fmla="*/ 307187 w 882636"/>
                    <a:gd name="connsiteY8" fmla="*/ 642854 h 798654"/>
                    <a:gd name="connsiteX9" fmla="*/ 361365 w 882636"/>
                    <a:gd name="connsiteY9" fmla="*/ 725921 h 798654"/>
                    <a:gd name="connsiteX10" fmla="*/ 399942 w 882636"/>
                    <a:gd name="connsiteY10" fmla="*/ 750610 h 798654"/>
                    <a:gd name="connsiteX11" fmla="*/ 439375 w 882636"/>
                    <a:gd name="connsiteY11" fmla="*/ 766297 h 798654"/>
                    <a:gd name="connsiteX12" fmla="*/ 551846 w 882636"/>
                    <a:gd name="connsiteY12" fmla="*/ 730121 h 798654"/>
                    <a:gd name="connsiteX13" fmla="*/ 632256 w 882636"/>
                    <a:gd name="connsiteY13" fmla="*/ 667028 h 798654"/>
                    <a:gd name="connsiteX14" fmla="*/ 632599 w 882636"/>
                    <a:gd name="connsiteY14" fmla="*/ 662742 h 798654"/>
                    <a:gd name="connsiteX15" fmla="*/ 631142 w 882636"/>
                    <a:gd name="connsiteY15" fmla="*/ 660084 h 798654"/>
                    <a:gd name="connsiteX16" fmla="*/ 560419 w 882636"/>
                    <a:gd name="connsiteY16" fmla="*/ 628280 h 798654"/>
                    <a:gd name="connsiteX17" fmla="*/ 450777 w 882636"/>
                    <a:gd name="connsiteY17" fmla="*/ 587732 h 798654"/>
                    <a:gd name="connsiteX18" fmla="*/ 406628 w 882636"/>
                    <a:gd name="connsiteY18" fmla="*/ 561243 h 798654"/>
                    <a:gd name="connsiteX19" fmla="*/ 395570 w 882636"/>
                    <a:gd name="connsiteY19" fmla="*/ 480662 h 798654"/>
                    <a:gd name="connsiteX20" fmla="*/ 515327 w 882636"/>
                    <a:gd name="connsiteY20" fmla="*/ 485891 h 798654"/>
                    <a:gd name="connsiteX21" fmla="*/ 588023 w 882636"/>
                    <a:gd name="connsiteY21" fmla="*/ 566558 h 798654"/>
                    <a:gd name="connsiteX22" fmla="*/ 653859 w 882636"/>
                    <a:gd name="connsiteY22" fmla="*/ 622194 h 798654"/>
                    <a:gd name="connsiteX23" fmla="*/ 718153 w 882636"/>
                    <a:gd name="connsiteY23" fmla="*/ 594076 h 798654"/>
                    <a:gd name="connsiteX24" fmla="*/ 760072 w 882636"/>
                    <a:gd name="connsiteY24" fmla="*/ 536555 h 798654"/>
                    <a:gd name="connsiteX25" fmla="*/ 756301 w 882636"/>
                    <a:gd name="connsiteY25" fmla="*/ 531925 h 798654"/>
                    <a:gd name="connsiteX26" fmla="*/ 754158 w 882636"/>
                    <a:gd name="connsiteY26" fmla="*/ 531497 h 798654"/>
                    <a:gd name="connsiteX27" fmla="*/ 657374 w 882636"/>
                    <a:gd name="connsiteY27" fmla="*/ 512980 h 798654"/>
                    <a:gd name="connsiteX28" fmla="*/ 619655 w 882636"/>
                    <a:gd name="connsiteY28" fmla="*/ 423569 h 798654"/>
                    <a:gd name="connsiteX29" fmla="*/ 716010 w 882636"/>
                    <a:gd name="connsiteY29" fmla="*/ 444229 h 798654"/>
                    <a:gd name="connsiteX30" fmla="*/ 794448 w 882636"/>
                    <a:gd name="connsiteY30" fmla="*/ 472518 h 798654"/>
                    <a:gd name="connsiteX31" fmla="*/ 797191 w 882636"/>
                    <a:gd name="connsiteY31" fmla="*/ 470203 h 798654"/>
                    <a:gd name="connsiteX32" fmla="*/ 880944 w 882636"/>
                    <a:gd name="connsiteY32" fmla="*/ 309555 h 798654"/>
                    <a:gd name="connsiteX33" fmla="*/ 881717 w 882636"/>
                    <a:gd name="connsiteY33" fmla="*/ 308612 h 798654"/>
                    <a:gd name="connsiteX34" fmla="*/ 880602 w 882636"/>
                    <a:gd name="connsiteY34" fmla="*/ 302782 h 798654"/>
                    <a:gd name="connsiteX35" fmla="*/ 782275 w 882636"/>
                    <a:gd name="connsiteY35" fmla="*/ 164165 h 798654"/>
                    <a:gd name="connsiteX36" fmla="*/ 780647 w 882636"/>
                    <a:gd name="connsiteY36" fmla="*/ 163651 h 798654"/>
                    <a:gd name="connsiteX37" fmla="*/ 779189 w 882636"/>
                    <a:gd name="connsiteY37" fmla="*/ 163479 h 798654"/>
                    <a:gd name="connsiteX38" fmla="*/ 696893 w 882636"/>
                    <a:gd name="connsiteY38" fmla="*/ 198112 h 798654"/>
                    <a:gd name="connsiteX39" fmla="*/ 614597 w 882636"/>
                    <a:gd name="connsiteY39" fmla="*/ 262663 h 798654"/>
                    <a:gd name="connsiteX40" fmla="*/ 604653 w 882636"/>
                    <a:gd name="connsiteY40" fmla="*/ 223058 h 798654"/>
                    <a:gd name="connsiteX41" fmla="*/ 643315 w 882636"/>
                    <a:gd name="connsiteY41" fmla="*/ 184739 h 798654"/>
                    <a:gd name="connsiteX42" fmla="*/ 740527 w 882636"/>
                    <a:gd name="connsiteY42" fmla="*/ 146163 h 798654"/>
                    <a:gd name="connsiteX43" fmla="*/ 743442 w 882636"/>
                    <a:gd name="connsiteY43" fmla="*/ 141791 h 798654"/>
                    <a:gd name="connsiteX44" fmla="*/ 742242 w 882636"/>
                    <a:gd name="connsiteY44" fmla="*/ 138876 h 798654"/>
                    <a:gd name="connsiteX45" fmla="*/ 706409 w 882636"/>
                    <a:gd name="connsiteY45" fmla="*/ 106472 h 798654"/>
                    <a:gd name="connsiteX46" fmla="*/ 656002 w 882636"/>
                    <a:gd name="connsiteY46" fmla="*/ 74411 h 798654"/>
                    <a:gd name="connsiteX47" fmla="*/ 575164 w 882636"/>
                    <a:gd name="connsiteY47" fmla="*/ 47493 h 798654"/>
                    <a:gd name="connsiteX48" fmla="*/ 498954 w 882636"/>
                    <a:gd name="connsiteY48" fmla="*/ 109301 h 798654"/>
                    <a:gd name="connsiteX49" fmla="*/ 457121 w 882636"/>
                    <a:gd name="connsiteY49" fmla="*/ 206513 h 798654"/>
                    <a:gd name="connsiteX50" fmla="*/ 385968 w 882636"/>
                    <a:gd name="connsiteY50" fmla="*/ 291981 h 798654"/>
                    <a:gd name="connsiteX51" fmla="*/ 346021 w 882636"/>
                    <a:gd name="connsiteY51" fmla="*/ 229230 h 798654"/>
                    <a:gd name="connsiteX52" fmla="*/ 392998 w 882636"/>
                    <a:gd name="connsiteY52" fmla="*/ 179510 h 798654"/>
                    <a:gd name="connsiteX53" fmla="*/ 525786 w 882636"/>
                    <a:gd name="connsiteY53" fmla="*/ 19718 h 798654"/>
                    <a:gd name="connsiteX54" fmla="*/ 525443 w 882636"/>
                    <a:gd name="connsiteY54" fmla="*/ 16889 h 798654"/>
                    <a:gd name="connsiteX55" fmla="*/ 522271 w 882636"/>
                    <a:gd name="connsiteY55" fmla="*/ 13032 h 798654"/>
                    <a:gd name="connsiteX56" fmla="*/ 408428 w 882636"/>
                    <a:gd name="connsiteY56" fmla="*/ 2 h 798654"/>
                    <a:gd name="connsiteX57" fmla="*/ 275726 w 882636"/>
                    <a:gd name="connsiteY57" fmla="*/ 7545 h 798654"/>
                    <a:gd name="connsiteX58" fmla="*/ 230806 w 882636"/>
                    <a:gd name="connsiteY58" fmla="*/ 53923 h 798654"/>
                    <a:gd name="connsiteX59" fmla="*/ 207832 w 882636"/>
                    <a:gd name="connsiteY59" fmla="*/ 174795 h 798654"/>
                    <a:gd name="connsiteX60" fmla="*/ 210232 w 882636"/>
                    <a:gd name="connsiteY60" fmla="*/ 303554 h 798654"/>
                    <a:gd name="connsiteX61" fmla="*/ 186143 w 882636"/>
                    <a:gd name="connsiteY61" fmla="*/ 367933 h 798654"/>
                    <a:gd name="connsiteX62" fmla="*/ 126994 w 882636"/>
                    <a:gd name="connsiteY62" fmla="*/ 321299 h 798654"/>
                    <a:gd name="connsiteX63" fmla="*/ 171142 w 882636"/>
                    <a:gd name="connsiteY63" fmla="*/ 179081 h 798654"/>
                    <a:gd name="connsiteX64" fmla="*/ 203546 w 882636"/>
                    <a:gd name="connsiteY64" fmla="*/ 54694 h 798654"/>
                    <a:gd name="connsiteX65" fmla="*/ 202260 w 882636"/>
                    <a:gd name="connsiteY65" fmla="*/ 50837 h 798654"/>
                    <a:gd name="connsiteX66" fmla="*/ 199517 w 882636"/>
                    <a:gd name="connsiteY66" fmla="*/ 49379 h 798654"/>
                    <a:gd name="connsiteX67" fmla="*/ 195830 w 882636"/>
                    <a:gd name="connsiteY67" fmla="*/ 50151 h 798654"/>
                    <a:gd name="connsiteX68" fmla="*/ 90046 w 882636"/>
                    <a:gd name="connsiteY68" fmla="*/ 121903 h 798654"/>
                    <a:gd name="connsiteX69" fmla="*/ 16580 w 882636"/>
                    <a:gd name="connsiteY69" fmla="*/ 225458 h 798654"/>
                    <a:gd name="connsiteX70" fmla="*/ 57985 w 882636"/>
                    <a:gd name="connsiteY70" fmla="*/ 480919 h 798654"/>
                    <a:gd name="connsiteX71" fmla="*/ 60213 w 882636"/>
                    <a:gd name="connsiteY71" fmla="*/ 613107 h 798654"/>
                    <a:gd name="connsiteX72" fmla="*/ 120136 w 882636"/>
                    <a:gd name="connsiteY72" fmla="*/ 731922 h 798654"/>
                    <a:gd name="connsiteX73" fmla="*/ 390855 w 882636"/>
                    <a:gd name="connsiteY73" fmla="*/ 780956 h 798654"/>
                    <a:gd name="connsiteX74" fmla="*/ 275812 w 882636"/>
                    <a:gd name="connsiteY74" fmla="*/ 358504 h 798654"/>
                    <a:gd name="connsiteX75" fmla="*/ 297072 w 882636"/>
                    <a:gd name="connsiteY75" fmla="*/ 299782 h 798654"/>
                    <a:gd name="connsiteX76" fmla="*/ 341991 w 882636"/>
                    <a:gd name="connsiteY76" fmla="*/ 305783 h 798654"/>
                    <a:gd name="connsiteX77" fmla="*/ 320475 w 882636"/>
                    <a:gd name="connsiteY77" fmla="*/ 381821 h 798654"/>
                    <a:gd name="connsiteX78" fmla="*/ 319189 w 882636"/>
                    <a:gd name="connsiteY78" fmla="*/ 382764 h 798654"/>
                    <a:gd name="connsiteX79" fmla="*/ 275812 w 882636"/>
                    <a:gd name="connsiteY79" fmla="*/ 358504 h 798654"/>
                    <a:gd name="connsiteX80" fmla="*/ 535473 w 882636"/>
                    <a:gd name="connsiteY80" fmla="*/ 368791 h 798654"/>
                    <a:gd name="connsiteX81" fmla="*/ 571048 w 882636"/>
                    <a:gd name="connsiteY81" fmla="*/ 370591 h 798654"/>
                    <a:gd name="connsiteX82" fmla="*/ 594709 w 882636"/>
                    <a:gd name="connsiteY82" fmla="*/ 390651 h 798654"/>
                    <a:gd name="connsiteX83" fmla="*/ 589737 w 882636"/>
                    <a:gd name="connsiteY83" fmla="*/ 405824 h 798654"/>
                    <a:gd name="connsiteX84" fmla="*/ 555275 w 882636"/>
                    <a:gd name="connsiteY84" fmla="*/ 405309 h 798654"/>
                    <a:gd name="connsiteX85" fmla="*/ 535473 w 882636"/>
                    <a:gd name="connsiteY85" fmla="*/ 368791 h 798654"/>
                    <a:gd name="connsiteX86" fmla="*/ 307187 w 882636"/>
                    <a:gd name="connsiteY86" fmla="*/ 446372 h 798654"/>
                    <a:gd name="connsiteX87" fmla="*/ 330076 w 882636"/>
                    <a:gd name="connsiteY87" fmla="*/ 427084 h 798654"/>
                    <a:gd name="connsiteX88" fmla="*/ 368738 w 882636"/>
                    <a:gd name="connsiteY88" fmla="*/ 464803 h 798654"/>
                    <a:gd name="connsiteX89" fmla="*/ 337448 w 882636"/>
                    <a:gd name="connsiteY89" fmla="*/ 487091 h 798654"/>
                    <a:gd name="connsiteX90" fmla="*/ 307187 w 882636"/>
                    <a:gd name="connsiteY90" fmla="*/ 446372 h 798654"/>
                    <a:gd name="connsiteX91" fmla="*/ 153311 w 882636"/>
                    <a:gd name="connsiteY91" fmla="*/ 539383 h 798654"/>
                    <a:gd name="connsiteX92" fmla="*/ 151853 w 882636"/>
                    <a:gd name="connsiteY92" fmla="*/ 488377 h 798654"/>
                    <a:gd name="connsiteX93" fmla="*/ 174657 w 882636"/>
                    <a:gd name="connsiteY93" fmla="*/ 478347 h 798654"/>
                    <a:gd name="connsiteX94" fmla="*/ 187944 w 882636"/>
                    <a:gd name="connsiteY94" fmla="*/ 491206 h 798654"/>
                    <a:gd name="connsiteX95" fmla="*/ 191544 w 882636"/>
                    <a:gd name="connsiteY95" fmla="*/ 519667 h 798654"/>
                    <a:gd name="connsiteX96" fmla="*/ 153311 w 882636"/>
                    <a:gd name="connsiteY96" fmla="*/ 539383 h 798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882636" h="798654">
                      <a:moveTo>
                        <a:pt x="390855" y="780956"/>
                      </a:moveTo>
                      <a:cubicBezTo>
                        <a:pt x="392655" y="781214"/>
                        <a:pt x="394198" y="780442"/>
                        <a:pt x="395227" y="779156"/>
                      </a:cubicBezTo>
                      <a:cubicBezTo>
                        <a:pt x="397370" y="777870"/>
                        <a:pt x="397198" y="774527"/>
                        <a:pt x="395398" y="773413"/>
                      </a:cubicBezTo>
                      <a:cubicBezTo>
                        <a:pt x="394970" y="772984"/>
                        <a:pt x="394370" y="772555"/>
                        <a:pt x="393684" y="772298"/>
                      </a:cubicBezTo>
                      <a:cubicBezTo>
                        <a:pt x="353650" y="758497"/>
                        <a:pt x="319103" y="732608"/>
                        <a:pt x="287042" y="705604"/>
                      </a:cubicBezTo>
                      <a:cubicBezTo>
                        <a:pt x="254295" y="678001"/>
                        <a:pt x="213919" y="652197"/>
                        <a:pt x="194202" y="613021"/>
                      </a:cubicBezTo>
                      <a:cubicBezTo>
                        <a:pt x="185543" y="595790"/>
                        <a:pt x="184429" y="573245"/>
                        <a:pt x="190687" y="555157"/>
                      </a:cubicBezTo>
                      <a:cubicBezTo>
                        <a:pt x="200202" y="527896"/>
                        <a:pt x="234321" y="532611"/>
                        <a:pt x="251809" y="546927"/>
                      </a:cubicBezTo>
                      <a:cubicBezTo>
                        <a:pt x="278384" y="568701"/>
                        <a:pt x="293729" y="612507"/>
                        <a:pt x="307187" y="642854"/>
                      </a:cubicBezTo>
                      <a:cubicBezTo>
                        <a:pt x="320989" y="673972"/>
                        <a:pt x="336077" y="702690"/>
                        <a:pt x="361365" y="725921"/>
                      </a:cubicBezTo>
                      <a:cubicBezTo>
                        <a:pt x="372681" y="736294"/>
                        <a:pt x="386397" y="743838"/>
                        <a:pt x="399942" y="750610"/>
                      </a:cubicBezTo>
                      <a:cubicBezTo>
                        <a:pt x="411858" y="756525"/>
                        <a:pt x="425316" y="767069"/>
                        <a:pt x="439375" y="766297"/>
                      </a:cubicBezTo>
                      <a:cubicBezTo>
                        <a:pt x="478123" y="764240"/>
                        <a:pt x="517728" y="747609"/>
                        <a:pt x="551846" y="730121"/>
                      </a:cubicBezTo>
                      <a:cubicBezTo>
                        <a:pt x="581850" y="714777"/>
                        <a:pt x="612712" y="694974"/>
                        <a:pt x="632256" y="667028"/>
                      </a:cubicBezTo>
                      <a:cubicBezTo>
                        <a:pt x="633285" y="665571"/>
                        <a:pt x="633199" y="664028"/>
                        <a:pt x="632599" y="662742"/>
                      </a:cubicBezTo>
                      <a:cubicBezTo>
                        <a:pt x="632428" y="661799"/>
                        <a:pt x="632000" y="660856"/>
                        <a:pt x="631142" y="660084"/>
                      </a:cubicBezTo>
                      <a:cubicBezTo>
                        <a:pt x="612197" y="642511"/>
                        <a:pt x="584165" y="636853"/>
                        <a:pt x="560419" y="628280"/>
                      </a:cubicBezTo>
                      <a:cubicBezTo>
                        <a:pt x="523815" y="615164"/>
                        <a:pt x="485838" y="604706"/>
                        <a:pt x="450777" y="587732"/>
                      </a:cubicBezTo>
                      <a:cubicBezTo>
                        <a:pt x="435432" y="580274"/>
                        <a:pt x="420258" y="571530"/>
                        <a:pt x="406628" y="561243"/>
                      </a:cubicBezTo>
                      <a:cubicBezTo>
                        <a:pt x="378510" y="539984"/>
                        <a:pt x="381682" y="508951"/>
                        <a:pt x="395570" y="480662"/>
                      </a:cubicBezTo>
                      <a:cubicBezTo>
                        <a:pt x="422487" y="425626"/>
                        <a:pt x="481295" y="458630"/>
                        <a:pt x="515327" y="485891"/>
                      </a:cubicBezTo>
                      <a:cubicBezTo>
                        <a:pt x="543960" y="508865"/>
                        <a:pt x="565220" y="538183"/>
                        <a:pt x="588023" y="566558"/>
                      </a:cubicBezTo>
                      <a:cubicBezTo>
                        <a:pt x="604910" y="587561"/>
                        <a:pt x="626770" y="614307"/>
                        <a:pt x="653859" y="622194"/>
                      </a:cubicBezTo>
                      <a:cubicBezTo>
                        <a:pt x="683092" y="630766"/>
                        <a:pt x="697836" y="613193"/>
                        <a:pt x="718153" y="594076"/>
                      </a:cubicBezTo>
                      <a:cubicBezTo>
                        <a:pt x="735555" y="577617"/>
                        <a:pt x="753300" y="560129"/>
                        <a:pt x="760072" y="536555"/>
                      </a:cubicBezTo>
                      <a:cubicBezTo>
                        <a:pt x="760758" y="533983"/>
                        <a:pt x="758615" y="532182"/>
                        <a:pt x="756301" y="531925"/>
                      </a:cubicBezTo>
                      <a:cubicBezTo>
                        <a:pt x="755700" y="531668"/>
                        <a:pt x="755015" y="531497"/>
                        <a:pt x="754158" y="531497"/>
                      </a:cubicBezTo>
                      <a:cubicBezTo>
                        <a:pt x="721239" y="533554"/>
                        <a:pt x="687549" y="525839"/>
                        <a:pt x="657374" y="512980"/>
                      </a:cubicBezTo>
                      <a:cubicBezTo>
                        <a:pt x="627027" y="500121"/>
                        <a:pt x="582879" y="454687"/>
                        <a:pt x="619655" y="423569"/>
                      </a:cubicBezTo>
                      <a:cubicBezTo>
                        <a:pt x="646658" y="400766"/>
                        <a:pt x="691578" y="429827"/>
                        <a:pt x="716010" y="444229"/>
                      </a:cubicBezTo>
                      <a:cubicBezTo>
                        <a:pt x="740527" y="458630"/>
                        <a:pt x="764959" y="474747"/>
                        <a:pt x="794448" y="472518"/>
                      </a:cubicBezTo>
                      <a:cubicBezTo>
                        <a:pt x="795906" y="472432"/>
                        <a:pt x="796849" y="471403"/>
                        <a:pt x="797191" y="470203"/>
                      </a:cubicBezTo>
                      <a:cubicBezTo>
                        <a:pt x="848712" y="431627"/>
                        <a:pt x="827624" y="344616"/>
                        <a:pt x="880944" y="309555"/>
                      </a:cubicBezTo>
                      <a:cubicBezTo>
                        <a:pt x="881374" y="309297"/>
                        <a:pt x="881545" y="308955"/>
                        <a:pt x="881717" y="308612"/>
                      </a:cubicBezTo>
                      <a:cubicBezTo>
                        <a:pt x="883088" y="306897"/>
                        <a:pt x="883088" y="303811"/>
                        <a:pt x="880602" y="302782"/>
                      </a:cubicBezTo>
                      <a:cubicBezTo>
                        <a:pt x="822824" y="280065"/>
                        <a:pt x="833967" y="193140"/>
                        <a:pt x="782275" y="164165"/>
                      </a:cubicBezTo>
                      <a:cubicBezTo>
                        <a:pt x="781761" y="163822"/>
                        <a:pt x="781160" y="163736"/>
                        <a:pt x="780647" y="163651"/>
                      </a:cubicBezTo>
                      <a:cubicBezTo>
                        <a:pt x="780218" y="163479"/>
                        <a:pt x="779704" y="163393"/>
                        <a:pt x="779189" y="163479"/>
                      </a:cubicBezTo>
                      <a:cubicBezTo>
                        <a:pt x="747557" y="165537"/>
                        <a:pt x="721496" y="178738"/>
                        <a:pt x="696893" y="198112"/>
                      </a:cubicBezTo>
                      <a:cubicBezTo>
                        <a:pt x="671947" y="217743"/>
                        <a:pt x="650002" y="263435"/>
                        <a:pt x="614597" y="262663"/>
                      </a:cubicBezTo>
                      <a:cubicBezTo>
                        <a:pt x="594794" y="262235"/>
                        <a:pt x="600367" y="233174"/>
                        <a:pt x="604653" y="223058"/>
                      </a:cubicBezTo>
                      <a:cubicBezTo>
                        <a:pt x="611340" y="206942"/>
                        <a:pt x="629599" y="194597"/>
                        <a:pt x="643315" y="184739"/>
                      </a:cubicBezTo>
                      <a:cubicBezTo>
                        <a:pt x="672805" y="163565"/>
                        <a:pt x="706580" y="156450"/>
                        <a:pt x="740527" y="146163"/>
                      </a:cubicBezTo>
                      <a:cubicBezTo>
                        <a:pt x="742842" y="145477"/>
                        <a:pt x="743613" y="143677"/>
                        <a:pt x="743442" y="141791"/>
                      </a:cubicBezTo>
                      <a:cubicBezTo>
                        <a:pt x="743528" y="140762"/>
                        <a:pt x="743271" y="139733"/>
                        <a:pt x="742242" y="138876"/>
                      </a:cubicBezTo>
                      <a:cubicBezTo>
                        <a:pt x="729897" y="128503"/>
                        <a:pt x="719096" y="116502"/>
                        <a:pt x="706409" y="106472"/>
                      </a:cubicBezTo>
                      <a:cubicBezTo>
                        <a:pt x="690893" y="94213"/>
                        <a:pt x="672805" y="84698"/>
                        <a:pt x="656002" y="74411"/>
                      </a:cubicBezTo>
                      <a:cubicBezTo>
                        <a:pt x="633028" y="60352"/>
                        <a:pt x="603195" y="37978"/>
                        <a:pt x="575164" y="47493"/>
                      </a:cubicBezTo>
                      <a:cubicBezTo>
                        <a:pt x="547046" y="57009"/>
                        <a:pt x="517042" y="86412"/>
                        <a:pt x="498954" y="109301"/>
                      </a:cubicBezTo>
                      <a:cubicBezTo>
                        <a:pt x="477437" y="136476"/>
                        <a:pt x="468350" y="174366"/>
                        <a:pt x="457121" y="206513"/>
                      </a:cubicBezTo>
                      <a:cubicBezTo>
                        <a:pt x="444861" y="241832"/>
                        <a:pt x="426346" y="283323"/>
                        <a:pt x="385968" y="291981"/>
                      </a:cubicBezTo>
                      <a:cubicBezTo>
                        <a:pt x="348936" y="299953"/>
                        <a:pt x="334533" y="257005"/>
                        <a:pt x="346021" y="229230"/>
                      </a:cubicBezTo>
                      <a:cubicBezTo>
                        <a:pt x="354679" y="208142"/>
                        <a:pt x="375596" y="193054"/>
                        <a:pt x="392998" y="179510"/>
                      </a:cubicBezTo>
                      <a:cubicBezTo>
                        <a:pt x="447777" y="136990"/>
                        <a:pt x="510355" y="92756"/>
                        <a:pt x="525786" y="19718"/>
                      </a:cubicBezTo>
                      <a:cubicBezTo>
                        <a:pt x="526043" y="18604"/>
                        <a:pt x="525786" y="17661"/>
                        <a:pt x="525443" y="16889"/>
                      </a:cubicBezTo>
                      <a:cubicBezTo>
                        <a:pt x="525443" y="15175"/>
                        <a:pt x="524415" y="13461"/>
                        <a:pt x="522271" y="13032"/>
                      </a:cubicBezTo>
                      <a:cubicBezTo>
                        <a:pt x="483867" y="5488"/>
                        <a:pt x="447605" y="87"/>
                        <a:pt x="408428" y="2"/>
                      </a:cubicBezTo>
                      <a:cubicBezTo>
                        <a:pt x="363938" y="-84"/>
                        <a:pt x="319961" y="3174"/>
                        <a:pt x="275726" y="7545"/>
                      </a:cubicBezTo>
                      <a:cubicBezTo>
                        <a:pt x="249409" y="10117"/>
                        <a:pt x="241522" y="31634"/>
                        <a:pt x="230806" y="53923"/>
                      </a:cubicBezTo>
                      <a:cubicBezTo>
                        <a:pt x="212633" y="91642"/>
                        <a:pt x="209032" y="133561"/>
                        <a:pt x="207832" y="174795"/>
                      </a:cubicBezTo>
                      <a:cubicBezTo>
                        <a:pt x="206546" y="217743"/>
                        <a:pt x="211347" y="260691"/>
                        <a:pt x="210232" y="303554"/>
                      </a:cubicBezTo>
                      <a:cubicBezTo>
                        <a:pt x="209547" y="326785"/>
                        <a:pt x="203803" y="351731"/>
                        <a:pt x="186143" y="367933"/>
                      </a:cubicBezTo>
                      <a:cubicBezTo>
                        <a:pt x="154854" y="396737"/>
                        <a:pt x="130937" y="344016"/>
                        <a:pt x="126994" y="321299"/>
                      </a:cubicBezTo>
                      <a:cubicBezTo>
                        <a:pt x="117992" y="269435"/>
                        <a:pt x="152282" y="224001"/>
                        <a:pt x="171142" y="179081"/>
                      </a:cubicBezTo>
                      <a:cubicBezTo>
                        <a:pt x="187772" y="139562"/>
                        <a:pt x="198059" y="97128"/>
                        <a:pt x="203546" y="54694"/>
                      </a:cubicBezTo>
                      <a:cubicBezTo>
                        <a:pt x="203803" y="53065"/>
                        <a:pt x="203203" y="51780"/>
                        <a:pt x="202260" y="50837"/>
                      </a:cubicBezTo>
                      <a:cubicBezTo>
                        <a:pt x="201574" y="50065"/>
                        <a:pt x="200631" y="49465"/>
                        <a:pt x="199517" y="49379"/>
                      </a:cubicBezTo>
                      <a:cubicBezTo>
                        <a:pt x="198231" y="49122"/>
                        <a:pt x="196859" y="49379"/>
                        <a:pt x="195830" y="50151"/>
                      </a:cubicBezTo>
                      <a:cubicBezTo>
                        <a:pt x="155025" y="62152"/>
                        <a:pt x="120650" y="93613"/>
                        <a:pt x="90046" y="121903"/>
                      </a:cubicBezTo>
                      <a:cubicBezTo>
                        <a:pt x="58242" y="151306"/>
                        <a:pt x="33982" y="186025"/>
                        <a:pt x="16580" y="225458"/>
                      </a:cubicBezTo>
                      <a:cubicBezTo>
                        <a:pt x="-20454" y="309212"/>
                        <a:pt x="9464" y="408824"/>
                        <a:pt x="57985" y="480919"/>
                      </a:cubicBezTo>
                      <a:cubicBezTo>
                        <a:pt x="41011" y="522838"/>
                        <a:pt x="52670" y="570244"/>
                        <a:pt x="60213" y="613107"/>
                      </a:cubicBezTo>
                      <a:cubicBezTo>
                        <a:pt x="68015" y="657770"/>
                        <a:pt x="88846" y="699261"/>
                        <a:pt x="120136" y="731922"/>
                      </a:cubicBezTo>
                      <a:cubicBezTo>
                        <a:pt x="185801" y="801273"/>
                        <a:pt x="303844" y="814646"/>
                        <a:pt x="390855" y="780956"/>
                      </a:cubicBezTo>
                      <a:close/>
                      <a:moveTo>
                        <a:pt x="275812" y="358504"/>
                      </a:moveTo>
                      <a:cubicBezTo>
                        <a:pt x="274183" y="338273"/>
                        <a:pt x="282413" y="314098"/>
                        <a:pt x="297072" y="299782"/>
                      </a:cubicBezTo>
                      <a:cubicBezTo>
                        <a:pt x="312674" y="284609"/>
                        <a:pt x="330761" y="287009"/>
                        <a:pt x="341991" y="305783"/>
                      </a:cubicBezTo>
                      <a:cubicBezTo>
                        <a:pt x="355879" y="328843"/>
                        <a:pt x="346192" y="370677"/>
                        <a:pt x="320475" y="381821"/>
                      </a:cubicBezTo>
                      <a:cubicBezTo>
                        <a:pt x="320132" y="382164"/>
                        <a:pt x="319789" y="382507"/>
                        <a:pt x="319189" y="382764"/>
                      </a:cubicBezTo>
                      <a:cubicBezTo>
                        <a:pt x="299129" y="389450"/>
                        <a:pt x="277698" y="381564"/>
                        <a:pt x="275812" y="358504"/>
                      </a:cubicBezTo>
                      <a:close/>
                      <a:moveTo>
                        <a:pt x="535473" y="368791"/>
                      </a:moveTo>
                      <a:cubicBezTo>
                        <a:pt x="545674" y="363819"/>
                        <a:pt x="560848" y="367419"/>
                        <a:pt x="571048" y="370591"/>
                      </a:cubicBezTo>
                      <a:cubicBezTo>
                        <a:pt x="578678" y="372991"/>
                        <a:pt x="590766" y="381564"/>
                        <a:pt x="594709" y="390651"/>
                      </a:cubicBezTo>
                      <a:cubicBezTo>
                        <a:pt x="595052" y="396223"/>
                        <a:pt x="594794" y="401452"/>
                        <a:pt x="589737" y="405824"/>
                      </a:cubicBezTo>
                      <a:cubicBezTo>
                        <a:pt x="580907" y="413368"/>
                        <a:pt x="564791" y="408567"/>
                        <a:pt x="555275" y="405309"/>
                      </a:cubicBezTo>
                      <a:cubicBezTo>
                        <a:pt x="543788" y="401366"/>
                        <a:pt x="511985" y="380278"/>
                        <a:pt x="535473" y="368791"/>
                      </a:cubicBezTo>
                      <a:close/>
                      <a:moveTo>
                        <a:pt x="307187" y="446372"/>
                      </a:moveTo>
                      <a:cubicBezTo>
                        <a:pt x="307359" y="431713"/>
                        <a:pt x="318417" y="425884"/>
                        <a:pt x="330076" y="427084"/>
                      </a:cubicBezTo>
                      <a:cubicBezTo>
                        <a:pt x="347478" y="426484"/>
                        <a:pt x="367366" y="449201"/>
                        <a:pt x="368738" y="464803"/>
                      </a:cubicBezTo>
                      <a:cubicBezTo>
                        <a:pt x="370195" y="482291"/>
                        <a:pt x="353650" y="494549"/>
                        <a:pt x="337448" y="487091"/>
                      </a:cubicBezTo>
                      <a:cubicBezTo>
                        <a:pt x="323047" y="480576"/>
                        <a:pt x="306930" y="463174"/>
                        <a:pt x="307187" y="446372"/>
                      </a:cubicBezTo>
                      <a:close/>
                      <a:moveTo>
                        <a:pt x="153311" y="539383"/>
                      </a:moveTo>
                      <a:cubicBezTo>
                        <a:pt x="135909" y="529182"/>
                        <a:pt x="140795" y="501493"/>
                        <a:pt x="151853" y="488377"/>
                      </a:cubicBezTo>
                      <a:cubicBezTo>
                        <a:pt x="156997" y="482291"/>
                        <a:pt x="165998" y="475175"/>
                        <a:pt x="174657" y="478347"/>
                      </a:cubicBezTo>
                      <a:cubicBezTo>
                        <a:pt x="181172" y="480747"/>
                        <a:pt x="185629" y="485205"/>
                        <a:pt x="187944" y="491206"/>
                      </a:cubicBezTo>
                      <a:cubicBezTo>
                        <a:pt x="192488" y="499864"/>
                        <a:pt x="193601" y="511351"/>
                        <a:pt x="191544" y="519667"/>
                      </a:cubicBezTo>
                      <a:cubicBezTo>
                        <a:pt x="187258" y="536983"/>
                        <a:pt x="170456" y="549413"/>
                        <a:pt x="153311" y="53938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7" name="任意多边形: 形状 336">
                  <a:extLst>
                    <a:ext uri="{FF2B5EF4-FFF2-40B4-BE49-F238E27FC236}">
                      <a16:creationId xmlns:a16="http://schemas.microsoft.com/office/drawing/2014/main" id="{215BB3D7-BC71-1A4F-946E-2BAE59FB570E}"/>
                    </a:ext>
                  </a:extLst>
                </p:cNvPr>
                <p:cNvSpPr/>
                <p:nvPr/>
              </p:nvSpPr>
              <p:spPr>
                <a:xfrm>
                  <a:off x="9442920" y="1245815"/>
                  <a:ext cx="893751" cy="614996"/>
                </a:xfrm>
                <a:custGeom>
                  <a:avLst/>
                  <a:gdLst>
                    <a:gd name="connsiteX0" fmla="*/ 304107 w 893751"/>
                    <a:gd name="connsiteY0" fmla="*/ 609960 h 614996"/>
                    <a:gd name="connsiteX1" fmla="*/ 249328 w 893751"/>
                    <a:gd name="connsiteY1" fmla="*/ 559811 h 614996"/>
                    <a:gd name="connsiteX2" fmla="*/ 228154 w 893751"/>
                    <a:gd name="connsiteY2" fmla="*/ 469028 h 614996"/>
                    <a:gd name="connsiteX3" fmla="*/ 202780 w 893751"/>
                    <a:gd name="connsiteY3" fmla="*/ 376702 h 614996"/>
                    <a:gd name="connsiteX4" fmla="*/ 215038 w 893751"/>
                    <a:gd name="connsiteY4" fmla="*/ 373959 h 614996"/>
                    <a:gd name="connsiteX5" fmla="*/ 311479 w 893751"/>
                    <a:gd name="connsiteY5" fmla="*/ 348070 h 614996"/>
                    <a:gd name="connsiteX6" fmla="*/ 312250 w 893751"/>
                    <a:gd name="connsiteY6" fmla="*/ 348241 h 614996"/>
                    <a:gd name="connsiteX7" fmla="*/ 313022 w 893751"/>
                    <a:gd name="connsiteY7" fmla="*/ 348327 h 614996"/>
                    <a:gd name="connsiteX8" fmla="*/ 314393 w 893751"/>
                    <a:gd name="connsiteY8" fmla="*/ 348498 h 614996"/>
                    <a:gd name="connsiteX9" fmla="*/ 422407 w 893751"/>
                    <a:gd name="connsiteY9" fmla="*/ 468856 h 614996"/>
                    <a:gd name="connsiteX10" fmla="*/ 538478 w 893751"/>
                    <a:gd name="connsiteY10" fmla="*/ 559639 h 614996"/>
                    <a:gd name="connsiteX11" fmla="*/ 540022 w 893751"/>
                    <a:gd name="connsiteY11" fmla="*/ 554410 h 614996"/>
                    <a:gd name="connsiteX12" fmla="*/ 407148 w 893751"/>
                    <a:gd name="connsiteY12" fmla="*/ 422479 h 614996"/>
                    <a:gd name="connsiteX13" fmla="*/ 330167 w 893751"/>
                    <a:gd name="connsiteY13" fmla="*/ 342240 h 614996"/>
                    <a:gd name="connsiteX14" fmla="*/ 436380 w 893751"/>
                    <a:gd name="connsiteY14" fmla="*/ 307093 h 614996"/>
                    <a:gd name="connsiteX15" fmla="*/ 519705 w 893751"/>
                    <a:gd name="connsiteY15" fmla="*/ 280433 h 614996"/>
                    <a:gd name="connsiteX16" fmla="*/ 601144 w 893751"/>
                    <a:gd name="connsiteY16" fmla="*/ 327581 h 614996"/>
                    <a:gd name="connsiteX17" fmla="*/ 680782 w 893751"/>
                    <a:gd name="connsiteY17" fmla="*/ 378073 h 614996"/>
                    <a:gd name="connsiteX18" fmla="*/ 682925 w 893751"/>
                    <a:gd name="connsiteY18" fmla="*/ 373187 h 614996"/>
                    <a:gd name="connsiteX19" fmla="*/ 628833 w 893751"/>
                    <a:gd name="connsiteY19" fmla="*/ 340783 h 614996"/>
                    <a:gd name="connsiteX20" fmla="*/ 591200 w 893751"/>
                    <a:gd name="connsiteY20" fmla="*/ 304607 h 614996"/>
                    <a:gd name="connsiteX21" fmla="*/ 541051 w 893751"/>
                    <a:gd name="connsiteY21" fmla="*/ 274003 h 614996"/>
                    <a:gd name="connsiteX22" fmla="*/ 668780 w 893751"/>
                    <a:gd name="connsiteY22" fmla="*/ 241771 h 614996"/>
                    <a:gd name="connsiteX23" fmla="*/ 708814 w 893751"/>
                    <a:gd name="connsiteY23" fmla="*/ 232941 h 614996"/>
                    <a:gd name="connsiteX24" fmla="*/ 711472 w 893751"/>
                    <a:gd name="connsiteY24" fmla="*/ 233798 h 614996"/>
                    <a:gd name="connsiteX25" fmla="*/ 786138 w 893751"/>
                    <a:gd name="connsiteY25" fmla="*/ 273832 h 614996"/>
                    <a:gd name="connsiteX26" fmla="*/ 841002 w 893751"/>
                    <a:gd name="connsiteY26" fmla="*/ 292091 h 614996"/>
                    <a:gd name="connsiteX27" fmla="*/ 841945 w 893751"/>
                    <a:gd name="connsiteY27" fmla="*/ 286091 h 614996"/>
                    <a:gd name="connsiteX28" fmla="*/ 764707 w 893751"/>
                    <a:gd name="connsiteY28" fmla="*/ 246057 h 614996"/>
                    <a:gd name="connsiteX29" fmla="*/ 732045 w 893751"/>
                    <a:gd name="connsiteY29" fmla="*/ 227626 h 614996"/>
                    <a:gd name="connsiteX30" fmla="*/ 889951 w 893751"/>
                    <a:gd name="connsiteY30" fmla="*/ 213310 h 614996"/>
                    <a:gd name="connsiteX31" fmla="*/ 891751 w 893751"/>
                    <a:gd name="connsiteY31" fmla="*/ 207052 h 614996"/>
                    <a:gd name="connsiteX32" fmla="*/ 739675 w 893751"/>
                    <a:gd name="connsiteY32" fmla="*/ 217253 h 614996"/>
                    <a:gd name="connsiteX33" fmla="*/ 757077 w 893751"/>
                    <a:gd name="connsiteY33" fmla="*/ 196594 h 614996"/>
                    <a:gd name="connsiteX34" fmla="*/ 821628 w 893751"/>
                    <a:gd name="connsiteY34" fmla="*/ 153560 h 614996"/>
                    <a:gd name="connsiteX35" fmla="*/ 820257 w 893751"/>
                    <a:gd name="connsiteY35" fmla="*/ 148245 h 614996"/>
                    <a:gd name="connsiteX36" fmla="*/ 762049 w 893751"/>
                    <a:gd name="connsiteY36" fmla="*/ 177563 h 614996"/>
                    <a:gd name="connsiteX37" fmla="*/ 717301 w 893751"/>
                    <a:gd name="connsiteY37" fmla="*/ 222397 h 614996"/>
                    <a:gd name="connsiteX38" fmla="*/ 706328 w 893751"/>
                    <a:gd name="connsiteY38" fmla="*/ 224626 h 614996"/>
                    <a:gd name="connsiteX39" fmla="*/ 545679 w 893751"/>
                    <a:gd name="connsiteY39" fmla="*/ 262688 h 614996"/>
                    <a:gd name="connsiteX40" fmla="*/ 592400 w 893751"/>
                    <a:gd name="connsiteY40" fmla="*/ 177563 h 614996"/>
                    <a:gd name="connsiteX41" fmla="*/ 638948 w 893751"/>
                    <a:gd name="connsiteY41" fmla="*/ 96896 h 614996"/>
                    <a:gd name="connsiteX42" fmla="*/ 698356 w 893751"/>
                    <a:gd name="connsiteY42" fmla="*/ 37402 h 614996"/>
                    <a:gd name="connsiteX43" fmla="*/ 695441 w 893751"/>
                    <a:gd name="connsiteY43" fmla="*/ 32259 h 614996"/>
                    <a:gd name="connsiteX44" fmla="*/ 608173 w 893751"/>
                    <a:gd name="connsiteY44" fmla="*/ 126213 h 614996"/>
                    <a:gd name="connsiteX45" fmla="*/ 567110 w 893751"/>
                    <a:gd name="connsiteY45" fmla="*/ 205338 h 614996"/>
                    <a:gd name="connsiteX46" fmla="*/ 521419 w 893751"/>
                    <a:gd name="connsiteY46" fmla="*/ 267488 h 614996"/>
                    <a:gd name="connsiteX47" fmla="*/ 518761 w 893751"/>
                    <a:gd name="connsiteY47" fmla="*/ 270489 h 614996"/>
                    <a:gd name="connsiteX48" fmla="*/ 478728 w 893751"/>
                    <a:gd name="connsiteY48" fmla="*/ 282833 h 614996"/>
                    <a:gd name="connsiteX49" fmla="*/ 332310 w 893751"/>
                    <a:gd name="connsiteY49" fmla="*/ 331525 h 614996"/>
                    <a:gd name="connsiteX50" fmla="*/ 353484 w 893751"/>
                    <a:gd name="connsiteY50" fmla="*/ 212624 h 614996"/>
                    <a:gd name="connsiteX51" fmla="*/ 362142 w 893751"/>
                    <a:gd name="connsiteY51" fmla="*/ 104096 h 614996"/>
                    <a:gd name="connsiteX52" fmla="*/ 417949 w 893751"/>
                    <a:gd name="connsiteY52" fmla="*/ 5513 h 614996"/>
                    <a:gd name="connsiteX53" fmla="*/ 412634 w 893751"/>
                    <a:gd name="connsiteY53" fmla="*/ 1226 h 614996"/>
                    <a:gd name="connsiteX54" fmla="*/ 344054 w 893751"/>
                    <a:gd name="connsiteY54" fmla="*/ 147559 h 614996"/>
                    <a:gd name="connsiteX55" fmla="*/ 314050 w 893751"/>
                    <a:gd name="connsiteY55" fmla="*/ 337097 h 614996"/>
                    <a:gd name="connsiteX56" fmla="*/ 241527 w 893751"/>
                    <a:gd name="connsiteY56" fmla="*/ 357499 h 614996"/>
                    <a:gd name="connsiteX57" fmla="*/ 204237 w 893751"/>
                    <a:gd name="connsiteY57" fmla="*/ 366158 h 614996"/>
                    <a:gd name="connsiteX58" fmla="*/ 181348 w 893751"/>
                    <a:gd name="connsiteY58" fmla="*/ 264145 h 614996"/>
                    <a:gd name="connsiteX59" fmla="*/ 217610 w 893751"/>
                    <a:gd name="connsiteY59" fmla="*/ 75121 h 614996"/>
                    <a:gd name="connsiteX60" fmla="*/ 213238 w 893751"/>
                    <a:gd name="connsiteY60" fmla="*/ 70664 h 614996"/>
                    <a:gd name="connsiteX61" fmla="*/ 160774 w 893751"/>
                    <a:gd name="connsiteY61" fmla="*/ 214939 h 614996"/>
                    <a:gd name="connsiteX62" fmla="*/ 178862 w 893751"/>
                    <a:gd name="connsiteY62" fmla="*/ 282919 h 614996"/>
                    <a:gd name="connsiteX63" fmla="*/ 189149 w 893751"/>
                    <a:gd name="connsiteY63" fmla="*/ 369501 h 614996"/>
                    <a:gd name="connsiteX64" fmla="*/ 131713 w 893751"/>
                    <a:gd name="connsiteY64" fmla="*/ 381245 h 614996"/>
                    <a:gd name="connsiteX65" fmla="*/ 5698 w 893751"/>
                    <a:gd name="connsiteY65" fmla="*/ 393761 h 614996"/>
                    <a:gd name="connsiteX66" fmla="*/ 4154 w 893751"/>
                    <a:gd name="connsiteY66" fmla="*/ 403705 h 614996"/>
                    <a:gd name="connsiteX67" fmla="*/ 189921 w 893751"/>
                    <a:gd name="connsiteY67" fmla="*/ 379531 h 614996"/>
                    <a:gd name="connsiteX68" fmla="*/ 224039 w 893751"/>
                    <a:gd name="connsiteY68" fmla="*/ 526121 h 614996"/>
                    <a:gd name="connsiteX69" fmla="*/ 301278 w 893751"/>
                    <a:gd name="connsiteY69" fmla="*/ 614760 h 614996"/>
                    <a:gd name="connsiteX70" fmla="*/ 304107 w 893751"/>
                    <a:gd name="connsiteY70" fmla="*/ 609960 h 6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893751" h="614996">
                      <a:moveTo>
                        <a:pt x="304107" y="609960"/>
                      </a:moveTo>
                      <a:cubicBezTo>
                        <a:pt x="282075" y="596587"/>
                        <a:pt x="263987" y="581327"/>
                        <a:pt x="249328" y="559811"/>
                      </a:cubicBezTo>
                      <a:cubicBezTo>
                        <a:pt x="230469" y="532293"/>
                        <a:pt x="228497" y="501260"/>
                        <a:pt x="228154" y="469028"/>
                      </a:cubicBezTo>
                      <a:cubicBezTo>
                        <a:pt x="227811" y="440138"/>
                        <a:pt x="227125" y="397362"/>
                        <a:pt x="202780" y="376702"/>
                      </a:cubicBezTo>
                      <a:cubicBezTo>
                        <a:pt x="206894" y="375759"/>
                        <a:pt x="211009" y="374816"/>
                        <a:pt x="215038" y="373959"/>
                      </a:cubicBezTo>
                      <a:cubicBezTo>
                        <a:pt x="247614" y="366758"/>
                        <a:pt x="279675" y="357842"/>
                        <a:pt x="311479" y="348070"/>
                      </a:cubicBezTo>
                      <a:cubicBezTo>
                        <a:pt x="311736" y="348155"/>
                        <a:pt x="311907" y="348241"/>
                        <a:pt x="312250" y="348241"/>
                      </a:cubicBezTo>
                      <a:cubicBezTo>
                        <a:pt x="312508" y="348241"/>
                        <a:pt x="312764" y="348327"/>
                        <a:pt x="313022" y="348327"/>
                      </a:cubicBezTo>
                      <a:cubicBezTo>
                        <a:pt x="313450" y="348413"/>
                        <a:pt x="313965" y="348498"/>
                        <a:pt x="314393" y="348498"/>
                      </a:cubicBezTo>
                      <a:cubicBezTo>
                        <a:pt x="374915" y="355528"/>
                        <a:pt x="395147" y="423765"/>
                        <a:pt x="422407" y="468856"/>
                      </a:cubicBezTo>
                      <a:cubicBezTo>
                        <a:pt x="446838" y="509233"/>
                        <a:pt x="492101" y="548238"/>
                        <a:pt x="538478" y="559639"/>
                      </a:cubicBezTo>
                      <a:cubicBezTo>
                        <a:pt x="541564" y="560411"/>
                        <a:pt x="542936" y="555524"/>
                        <a:pt x="540022" y="554410"/>
                      </a:cubicBezTo>
                      <a:cubicBezTo>
                        <a:pt x="477357" y="529721"/>
                        <a:pt x="437409" y="480601"/>
                        <a:pt x="407148" y="422479"/>
                      </a:cubicBezTo>
                      <a:cubicBezTo>
                        <a:pt x="389660" y="388789"/>
                        <a:pt x="367286" y="353128"/>
                        <a:pt x="330167" y="342240"/>
                      </a:cubicBezTo>
                      <a:cubicBezTo>
                        <a:pt x="365743" y="331010"/>
                        <a:pt x="400976" y="318923"/>
                        <a:pt x="436380" y="307093"/>
                      </a:cubicBezTo>
                      <a:cubicBezTo>
                        <a:pt x="464069" y="297835"/>
                        <a:pt x="491844" y="288834"/>
                        <a:pt x="519705" y="280433"/>
                      </a:cubicBezTo>
                      <a:cubicBezTo>
                        <a:pt x="554166" y="284462"/>
                        <a:pt x="577226" y="304093"/>
                        <a:pt x="601144" y="327581"/>
                      </a:cubicBezTo>
                      <a:cubicBezTo>
                        <a:pt x="624375" y="350556"/>
                        <a:pt x="649150" y="368729"/>
                        <a:pt x="680782" y="378073"/>
                      </a:cubicBezTo>
                      <a:cubicBezTo>
                        <a:pt x="684039" y="379016"/>
                        <a:pt x="686011" y="374816"/>
                        <a:pt x="682925" y="373187"/>
                      </a:cubicBezTo>
                      <a:cubicBezTo>
                        <a:pt x="664066" y="363329"/>
                        <a:pt x="645549" y="354156"/>
                        <a:pt x="628833" y="340783"/>
                      </a:cubicBezTo>
                      <a:cubicBezTo>
                        <a:pt x="615288" y="329982"/>
                        <a:pt x="603715" y="316523"/>
                        <a:pt x="591200" y="304607"/>
                      </a:cubicBezTo>
                      <a:cubicBezTo>
                        <a:pt x="576883" y="291063"/>
                        <a:pt x="559910" y="279318"/>
                        <a:pt x="541051" y="274003"/>
                      </a:cubicBezTo>
                      <a:cubicBezTo>
                        <a:pt x="583141" y="261659"/>
                        <a:pt x="625661" y="250600"/>
                        <a:pt x="668780" y="241771"/>
                      </a:cubicBezTo>
                      <a:cubicBezTo>
                        <a:pt x="681896" y="239113"/>
                        <a:pt x="695270" y="236027"/>
                        <a:pt x="708814" y="232941"/>
                      </a:cubicBezTo>
                      <a:cubicBezTo>
                        <a:pt x="709585" y="233455"/>
                        <a:pt x="710358" y="233798"/>
                        <a:pt x="711472" y="233798"/>
                      </a:cubicBezTo>
                      <a:cubicBezTo>
                        <a:pt x="741818" y="234141"/>
                        <a:pt x="762821" y="257973"/>
                        <a:pt x="786138" y="273832"/>
                      </a:cubicBezTo>
                      <a:cubicBezTo>
                        <a:pt x="802340" y="284805"/>
                        <a:pt x="821886" y="289605"/>
                        <a:pt x="841002" y="292091"/>
                      </a:cubicBezTo>
                      <a:cubicBezTo>
                        <a:pt x="844945" y="292606"/>
                        <a:pt x="845717" y="287034"/>
                        <a:pt x="841945" y="286091"/>
                      </a:cubicBezTo>
                      <a:cubicBezTo>
                        <a:pt x="810913" y="278290"/>
                        <a:pt x="789739" y="265259"/>
                        <a:pt x="764707" y="246057"/>
                      </a:cubicBezTo>
                      <a:cubicBezTo>
                        <a:pt x="754677" y="238342"/>
                        <a:pt x="743789" y="231398"/>
                        <a:pt x="732045" y="227626"/>
                      </a:cubicBezTo>
                      <a:cubicBezTo>
                        <a:pt x="784338" y="215882"/>
                        <a:pt x="838344" y="205681"/>
                        <a:pt x="889951" y="213310"/>
                      </a:cubicBezTo>
                      <a:cubicBezTo>
                        <a:pt x="893552" y="213824"/>
                        <a:pt x="895438" y="208252"/>
                        <a:pt x="891751" y="207052"/>
                      </a:cubicBezTo>
                      <a:cubicBezTo>
                        <a:pt x="845203" y="191450"/>
                        <a:pt x="789396" y="205595"/>
                        <a:pt x="739675" y="217253"/>
                      </a:cubicBezTo>
                      <a:cubicBezTo>
                        <a:pt x="746190" y="210910"/>
                        <a:pt x="751762" y="203194"/>
                        <a:pt x="757077" y="196594"/>
                      </a:cubicBezTo>
                      <a:cubicBezTo>
                        <a:pt x="774394" y="175162"/>
                        <a:pt x="797283" y="164961"/>
                        <a:pt x="821628" y="153560"/>
                      </a:cubicBezTo>
                      <a:cubicBezTo>
                        <a:pt x="824285" y="152360"/>
                        <a:pt x="823428" y="147473"/>
                        <a:pt x="820257" y="148245"/>
                      </a:cubicBezTo>
                      <a:cubicBezTo>
                        <a:pt x="798397" y="153388"/>
                        <a:pt x="779194" y="163161"/>
                        <a:pt x="762049" y="177563"/>
                      </a:cubicBezTo>
                      <a:cubicBezTo>
                        <a:pt x="745419" y="191450"/>
                        <a:pt x="735989" y="210310"/>
                        <a:pt x="717301" y="222397"/>
                      </a:cubicBezTo>
                      <a:cubicBezTo>
                        <a:pt x="713615" y="223168"/>
                        <a:pt x="709928" y="223940"/>
                        <a:pt x="706328" y="224626"/>
                      </a:cubicBezTo>
                      <a:cubicBezTo>
                        <a:pt x="652064" y="235084"/>
                        <a:pt x="598658" y="247771"/>
                        <a:pt x="545679" y="262688"/>
                      </a:cubicBezTo>
                      <a:cubicBezTo>
                        <a:pt x="567797" y="240656"/>
                        <a:pt x="580312" y="201566"/>
                        <a:pt x="592400" y="177563"/>
                      </a:cubicBezTo>
                      <a:cubicBezTo>
                        <a:pt x="606373" y="149788"/>
                        <a:pt x="620774" y="122184"/>
                        <a:pt x="638948" y="96896"/>
                      </a:cubicBezTo>
                      <a:cubicBezTo>
                        <a:pt x="655921" y="73407"/>
                        <a:pt x="676581" y="56090"/>
                        <a:pt x="698356" y="37402"/>
                      </a:cubicBezTo>
                      <a:cubicBezTo>
                        <a:pt x="701013" y="35173"/>
                        <a:pt x="698699" y="31230"/>
                        <a:pt x="695441" y="32259"/>
                      </a:cubicBezTo>
                      <a:cubicBezTo>
                        <a:pt x="656179" y="44432"/>
                        <a:pt x="627547" y="92952"/>
                        <a:pt x="608173" y="126213"/>
                      </a:cubicBezTo>
                      <a:cubicBezTo>
                        <a:pt x="593171" y="151931"/>
                        <a:pt x="580484" y="178849"/>
                        <a:pt x="567110" y="205338"/>
                      </a:cubicBezTo>
                      <a:cubicBezTo>
                        <a:pt x="555881" y="227712"/>
                        <a:pt x="546194" y="257030"/>
                        <a:pt x="521419" y="267488"/>
                      </a:cubicBezTo>
                      <a:cubicBezTo>
                        <a:pt x="519876" y="268174"/>
                        <a:pt x="519019" y="269289"/>
                        <a:pt x="518761" y="270489"/>
                      </a:cubicBezTo>
                      <a:cubicBezTo>
                        <a:pt x="505389" y="274432"/>
                        <a:pt x="492016" y="278547"/>
                        <a:pt x="478728" y="282833"/>
                      </a:cubicBezTo>
                      <a:cubicBezTo>
                        <a:pt x="429779" y="298521"/>
                        <a:pt x="381259" y="315837"/>
                        <a:pt x="332310" y="331525"/>
                      </a:cubicBezTo>
                      <a:cubicBezTo>
                        <a:pt x="355370" y="299035"/>
                        <a:pt x="353913" y="250086"/>
                        <a:pt x="353484" y="212624"/>
                      </a:cubicBezTo>
                      <a:cubicBezTo>
                        <a:pt x="353055" y="175334"/>
                        <a:pt x="352884" y="140444"/>
                        <a:pt x="362142" y="104096"/>
                      </a:cubicBezTo>
                      <a:cubicBezTo>
                        <a:pt x="372001" y="65091"/>
                        <a:pt x="396861" y="38260"/>
                        <a:pt x="417949" y="5513"/>
                      </a:cubicBezTo>
                      <a:cubicBezTo>
                        <a:pt x="420350" y="1826"/>
                        <a:pt x="415634" y="-2031"/>
                        <a:pt x="412634" y="1226"/>
                      </a:cubicBezTo>
                      <a:cubicBezTo>
                        <a:pt x="373029" y="43489"/>
                        <a:pt x="350998" y="90038"/>
                        <a:pt x="344054" y="147559"/>
                      </a:cubicBezTo>
                      <a:cubicBezTo>
                        <a:pt x="337282" y="203623"/>
                        <a:pt x="363257" y="294492"/>
                        <a:pt x="314050" y="337097"/>
                      </a:cubicBezTo>
                      <a:cubicBezTo>
                        <a:pt x="290048" y="344555"/>
                        <a:pt x="265959" y="351499"/>
                        <a:pt x="241527" y="357499"/>
                      </a:cubicBezTo>
                      <a:cubicBezTo>
                        <a:pt x="229183" y="360586"/>
                        <a:pt x="216667" y="363415"/>
                        <a:pt x="204237" y="366158"/>
                      </a:cubicBezTo>
                      <a:cubicBezTo>
                        <a:pt x="221382" y="335725"/>
                        <a:pt x="193779" y="292263"/>
                        <a:pt x="181348" y="264145"/>
                      </a:cubicBezTo>
                      <a:cubicBezTo>
                        <a:pt x="153488" y="201309"/>
                        <a:pt x="178177" y="126299"/>
                        <a:pt x="217610" y="75121"/>
                      </a:cubicBezTo>
                      <a:cubicBezTo>
                        <a:pt x="219753" y="72292"/>
                        <a:pt x="216153" y="68521"/>
                        <a:pt x="213238" y="70664"/>
                      </a:cubicBezTo>
                      <a:cubicBezTo>
                        <a:pt x="171490" y="101439"/>
                        <a:pt x="159660" y="166504"/>
                        <a:pt x="160774" y="214939"/>
                      </a:cubicBezTo>
                      <a:cubicBezTo>
                        <a:pt x="161374" y="239456"/>
                        <a:pt x="168661" y="260973"/>
                        <a:pt x="178862" y="282919"/>
                      </a:cubicBezTo>
                      <a:cubicBezTo>
                        <a:pt x="190007" y="306665"/>
                        <a:pt x="213581" y="347041"/>
                        <a:pt x="189149" y="369501"/>
                      </a:cubicBezTo>
                      <a:cubicBezTo>
                        <a:pt x="170033" y="373530"/>
                        <a:pt x="150830" y="377388"/>
                        <a:pt x="131713" y="381245"/>
                      </a:cubicBezTo>
                      <a:cubicBezTo>
                        <a:pt x="90137" y="389646"/>
                        <a:pt x="48303" y="397962"/>
                        <a:pt x="5698" y="393761"/>
                      </a:cubicBezTo>
                      <a:cubicBezTo>
                        <a:pt x="-731" y="393075"/>
                        <a:pt x="-2360" y="403105"/>
                        <a:pt x="4154" y="403705"/>
                      </a:cubicBezTo>
                      <a:cubicBezTo>
                        <a:pt x="65877" y="409877"/>
                        <a:pt x="129313" y="393761"/>
                        <a:pt x="189921" y="379531"/>
                      </a:cubicBezTo>
                      <a:cubicBezTo>
                        <a:pt x="235441" y="407049"/>
                        <a:pt x="211352" y="484115"/>
                        <a:pt x="224039" y="526121"/>
                      </a:cubicBezTo>
                      <a:cubicBezTo>
                        <a:pt x="235784" y="564954"/>
                        <a:pt x="263044" y="599587"/>
                        <a:pt x="301278" y="614760"/>
                      </a:cubicBezTo>
                      <a:cubicBezTo>
                        <a:pt x="304107" y="616046"/>
                        <a:pt x="307107" y="611760"/>
                        <a:pt x="304107" y="60996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8" name="图形 2">
                <a:extLst>
                  <a:ext uri="{FF2B5EF4-FFF2-40B4-BE49-F238E27FC236}">
                    <a16:creationId xmlns:a16="http://schemas.microsoft.com/office/drawing/2014/main" id="{4DC4C680-0FB2-4984-E988-F9EC46F1FC28}"/>
                  </a:ext>
                </a:extLst>
              </p:cNvPr>
              <p:cNvGrpSpPr/>
              <p:nvPr/>
            </p:nvGrpSpPr>
            <p:grpSpPr>
              <a:xfrm>
                <a:off x="8583475" y="2071722"/>
                <a:ext cx="775315" cy="973722"/>
                <a:chOff x="8583475" y="2071722"/>
                <a:chExt cx="775315" cy="973722"/>
              </a:xfrm>
            </p:grpSpPr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97B1DB59-E8F1-3F55-AD87-1D623342CFB7}"/>
                    </a:ext>
                  </a:extLst>
                </p:cNvPr>
                <p:cNvSpPr/>
                <p:nvPr/>
              </p:nvSpPr>
              <p:spPr>
                <a:xfrm>
                  <a:off x="8583475" y="2161468"/>
                  <a:ext cx="775315" cy="883975"/>
                </a:xfrm>
                <a:custGeom>
                  <a:avLst/>
                  <a:gdLst>
                    <a:gd name="connsiteX0" fmla="*/ 20837 w 775315"/>
                    <a:gd name="connsiteY0" fmla="*/ 239774 h 883975"/>
                    <a:gd name="connsiteX1" fmla="*/ 20666 w 775315"/>
                    <a:gd name="connsiteY1" fmla="*/ 244403 h 883975"/>
                    <a:gd name="connsiteX2" fmla="*/ 25895 w 775315"/>
                    <a:gd name="connsiteY2" fmla="*/ 246889 h 883975"/>
                    <a:gd name="connsiteX3" fmla="*/ 27610 w 775315"/>
                    <a:gd name="connsiteY3" fmla="*/ 245775 h 883975"/>
                    <a:gd name="connsiteX4" fmla="*/ 132451 w 775315"/>
                    <a:gd name="connsiteY4" fmla="*/ 176166 h 883975"/>
                    <a:gd name="connsiteX5" fmla="*/ 255124 w 775315"/>
                    <a:gd name="connsiteY5" fmla="*/ 129789 h 883975"/>
                    <a:gd name="connsiteX6" fmla="*/ 309216 w 775315"/>
                    <a:gd name="connsiteY6" fmla="*/ 150535 h 883975"/>
                    <a:gd name="connsiteX7" fmla="*/ 291385 w 775315"/>
                    <a:gd name="connsiteY7" fmla="*/ 209599 h 883975"/>
                    <a:gd name="connsiteX8" fmla="*/ 181143 w 775315"/>
                    <a:gd name="connsiteY8" fmla="*/ 220400 h 883975"/>
                    <a:gd name="connsiteX9" fmla="*/ 83074 w 775315"/>
                    <a:gd name="connsiteY9" fmla="*/ 235488 h 883975"/>
                    <a:gd name="connsiteX10" fmla="*/ 44669 w 775315"/>
                    <a:gd name="connsiteY10" fmla="*/ 260434 h 883975"/>
                    <a:gd name="connsiteX11" fmla="*/ 14151 w 775315"/>
                    <a:gd name="connsiteY11" fmla="*/ 289838 h 883975"/>
                    <a:gd name="connsiteX12" fmla="*/ 692 w 775315"/>
                    <a:gd name="connsiteY12" fmla="*/ 407195 h 883975"/>
                    <a:gd name="connsiteX13" fmla="*/ 24952 w 775315"/>
                    <a:gd name="connsiteY13" fmla="*/ 506465 h 883975"/>
                    <a:gd name="connsiteX14" fmla="*/ 28638 w 775315"/>
                    <a:gd name="connsiteY14" fmla="*/ 508522 h 883975"/>
                    <a:gd name="connsiteX15" fmla="*/ 31639 w 775315"/>
                    <a:gd name="connsiteY15" fmla="*/ 508351 h 883975"/>
                    <a:gd name="connsiteX16" fmla="*/ 89846 w 775315"/>
                    <a:gd name="connsiteY16" fmla="*/ 457087 h 883975"/>
                    <a:gd name="connsiteX17" fmla="*/ 171970 w 775315"/>
                    <a:gd name="connsiteY17" fmla="*/ 374019 h 883975"/>
                    <a:gd name="connsiteX18" fmla="*/ 214318 w 775315"/>
                    <a:gd name="connsiteY18" fmla="*/ 344787 h 883975"/>
                    <a:gd name="connsiteX19" fmla="*/ 292329 w 775315"/>
                    <a:gd name="connsiteY19" fmla="*/ 368019 h 883975"/>
                    <a:gd name="connsiteX20" fmla="*/ 238150 w 775315"/>
                    <a:gd name="connsiteY20" fmla="*/ 474918 h 883975"/>
                    <a:gd name="connsiteX21" fmla="*/ 134594 w 775315"/>
                    <a:gd name="connsiteY21" fmla="*/ 507836 h 883975"/>
                    <a:gd name="connsiteX22" fmla="*/ 56756 w 775315"/>
                    <a:gd name="connsiteY22" fmla="*/ 544784 h 883975"/>
                    <a:gd name="connsiteX23" fmla="*/ 55813 w 775315"/>
                    <a:gd name="connsiteY23" fmla="*/ 614907 h 883975"/>
                    <a:gd name="connsiteX24" fmla="*/ 90961 w 775315"/>
                    <a:gd name="connsiteY24" fmla="*/ 676886 h 883975"/>
                    <a:gd name="connsiteX25" fmla="*/ 96790 w 775315"/>
                    <a:gd name="connsiteY25" fmla="*/ 675343 h 883975"/>
                    <a:gd name="connsiteX26" fmla="*/ 98075 w 775315"/>
                    <a:gd name="connsiteY26" fmla="*/ 673543 h 883975"/>
                    <a:gd name="connsiteX27" fmla="*/ 154911 w 775315"/>
                    <a:gd name="connsiteY27" fmla="*/ 593047 h 883975"/>
                    <a:gd name="connsiteX28" fmla="*/ 251952 w 775315"/>
                    <a:gd name="connsiteY28" fmla="*/ 595619 h 883975"/>
                    <a:gd name="connsiteX29" fmla="*/ 193402 w 775315"/>
                    <a:gd name="connsiteY29" fmla="*/ 674828 h 883975"/>
                    <a:gd name="connsiteX30" fmla="*/ 135280 w 775315"/>
                    <a:gd name="connsiteY30" fmla="*/ 734579 h 883975"/>
                    <a:gd name="connsiteX31" fmla="*/ 136309 w 775315"/>
                    <a:gd name="connsiteY31" fmla="*/ 738008 h 883975"/>
                    <a:gd name="connsiteX32" fmla="*/ 248008 w 775315"/>
                    <a:gd name="connsiteY32" fmla="*/ 880568 h 883975"/>
                    <a:gd name="connsiteX33" fmla="*/ 248523 w 775315"/>
                    <a:gd name="connsiteY33" fmla="*/ 881683 h 883975"/>
                    <a:gd name="connsiteX34" fmla="*/ 254267 w 775315"/>
                    <a:gd name="connsiteY34" fmla="*/ 883055 h 883975"/>
                    <a:gd name="connsiteX35" fmla="*/ 421087 w 775315"/>
                    <a:gd name="connsiteY35" fmla="*/ 850650 h 883975"/>
                    <a:gd name="connsiteX36" fmla="*/ 422202 w 775315"/>
                    <a:gd name="connsiteY36" fmla="*/ 849365 h 883975"/>
                    <a:gd name="connsiteX37" fmla="*/ 422973 w 775315"/>
                    <a:gd name="connsiteY37" fmla="*/ 848079 h 883975"/>
                    <a:gd name="connsiteX38" fmla="*/ 425459 w 775315"/>
                    <a:gd name="connsiteY38" fmla="*/ 758839 h 883975"/>
                    <a:gd name="connsiteX39" fmla="*/ 400599 w 775315"/>
                    <a:gd name="connsiteY39" fmla="*/ 657255 h 883975"/>
                    <a:gd name="connsiteX40" fmla="*/ 440804 w 775315"/>
                    <a:gd name="connsiteY40" fmla="*/ 664542 h 883975"/>
                    <a:gd name="connsiteX41" fmla="*/ 459749 w 775315"/>
                    <a:gd name="connsiteY41" fmla="*/ 715548 h 883975"/>
                    <a:gd name="connsiteX42" fmla="*/ 454777 w 775315"/>
                    <a:gd name="connsiteY42" fmla="*/ 820047 h 883975"/>
                    <a:gd name="connsiteX43" fmla="*/ 457520 w 775315"/>
                    <a:gd name="connsiteY43" fmla="*/ 824504 h 883975"/>
                    <a:gd name="connsiteX44" fmla="*/ 460692 w 775315"/>
                    <a:gd name="connsiteY44" fmla="*/ 824590 h 883975"/>
                    <a:gd name="connsiteX45" fmla="*/ 505012 w 775315"/>
                    <a:gd name="connsiteY45" fmla="*/ 805388 h 883975"/>
                    <a:gd name="connsiteX46" fmla="*/ 555075 w 775315"/>
                    <a:gd name="connsiteY46" fmla="*/ 772726 h 883975"/>
                    <a:gd name="connsiteX47" fmla="*/ 613026 w 775315"/>
                    <a:gd name="connsiteY47" fmla="*/ 710233 h 883975"/>
                    <a:gd name="connsiteX48" fmla="*/ 588166 w 775315"/>
                    <a:gd name="connsiteY48" fmla="*/ 615250 h 883975"/>
                    <a:gd name="connsiteX49" fmla="*/ 516842 w 775315"/>
                    <a:gd name="connsiteY49" fmla="*/ 537069 h 883975"/>
                    <a:gd name="connsiteX50" fmla="*/ 468322 w 775315"/>
                    <a:gd name="connsiteY50" fmla="*/ 436942 h 883975"/>
                    <a:gd name="connsiteX51" fmla="*/ 541960 w 775315"/>
                    <a:gd name="connsiteY51" fmla="*/ 426483 h 883975"/>
                    <a:gd name="connsiteX52" fmla="*/ 567848 w 775315"/>
                    <a:gd name="connsiteY52" fmla="*/ 489834 h 883975"/>
                    <a:gd name="connsiteX53" fmla="*/ 658546 w 775315"/>
                    <a:gd name="connsiteY53" fmla="*/ 676714 h 883975"/>
                    <a:gd name="connsiteX54" fmla="*/ 661289 w 775315"/>
                    <a:gd name="connsiteY54" fmla="*/ 677572 h 883975"/>
                    <a:gd name="connsiteX55" fmla="*/ 666175 w 775315"/>
                    <a:gd name="connsiteY55" fmla="*/ 676200 h 883975"/>
                    <a:gd name="connsiteX56" fmla="*/ 724982 w 775315"/>
                    <a:gd name="connsiteY56" fmla="*/ 577873 h 883975"/>
                    <a:gd name="connsiteX57" fmla="*/ 772989 w 775315"/>
                    <a:gd name="connsiteY57" fmla="*/ 453915 h 883975"/>
                    <a:gd name="connsiteX58" fmla="*/ 749329 w 775315"/>
                    <a:gd name="connsiteY58" fmla="*/ 393908 h 883975"/>
                    <a:gd name="connsiteX59" fmla="*/ 648773 w 775315"/>
                    <a:gd name="connsiteY59" fmla="*/ 323013 h 883975"/>
                    <a:gd name="connsiteX60" fmla="*/ 530558 w 775315"/>
                    <a:gd name="connsiteY60" fmla="*/ 272007 h 883975"/>
                    <a:gd name="connsiteX61" fmla="*/ 481866 w 775315"/>
                    <a:gd name="connsiteY61" fmla="*/ 223401 h 883975"/>
                    <a:gd name="connsiteX62" fmla="*/ 548818 w 775315"/>
                    <a:gd name="connsiteY62" fmla="*/ 188768 h 883975"/>
                    <a:gd name="connsiteX63" fmla="*/ 660174 w 775315"/>
                    <a:gd name="connsiteY63" fmla="*/ 287695 h 883975"/>
                    <a:gd name="connsiteX64" fmla="*/ 760130 w 775315"/>
                    <a:gd name="connsiteY64" fmla="*/ 368533 h 883975"/>
                    <a:gd name="connsiteX65" fmla="*/ 764159 w 775315"/>
                    <a:gd name="connsiteY65" fmla="*/ 368962 h 883975"/>
                    <a:gd name="connsiteX66" fmla="*/ 766645 w 775315"/>
                    <a:gd name="connsiteY66" fmla="*/ 366990 h 883975"/>
                    <a:gd name="connsiteX67" fmla="*/ 767416 w 775315"/>
                    <a:gd name="connsiteY67" fmla="*/ 363304 h 883975"/>
                    <a:gd name="connsiteX68" fmla="*/ 745728 w 775315"/>
                    <a:gd name="connsiteY68" fmla="*/ 237374 h 883975"/>
                    <a:gd name="connsiteX69" fmla="*/ 681777 w 775315"/>
                    <a:gd name="connsiteY69" fmla="*/ 127646 h 883975"/>
                    <a:gd name="connsiteX70" fmla="*/ 431974 w 775315"/>
                    <a:gd name="connsiteY70" fmla="*/ 59837 h 883975"/>
                    <a:gd name="connsiteX71" fmla="*/ 310673 w 775315"/>
                    <a:gd name="connsiteY71" fmla="*/ 7288 h 883975"/>
                    <a:gd name="connsiteX72" fmla="*/ 177714 w 775315"/>
                    <a:gd name="connsiteY72" fmla="*/ 12774 h 883975"/>
                    <a:gd name="connsiteX73" fmla="*/ 20837 w 775315"/>
                    <a:gd name="connsiteY73" fmla="*/ 239774 h 883975"/>
                    <a:gd name="connsiteX74" fmla="*/ 453149 w 775315"/>
                    <a:gd name="connsiteY74" fmla="*/ 309468 h 883975"/>
                    <a:gd name="connsiteX75" fmla="*/ 497811 w 775315"/>
                    <a:gd name="connsiteY75" fmla="*/ 353102 h 883975"/>
                    <a:gd name="connsiteX76" fmla="*/ 473808 w 775315"/>
                    <a:gd name="connsiteY76" fmla="*/ 391507 h 883975"/>
                    <a:gd name="connsiteX77" fmla="*/ 413458 w 775315"/>
                    <a:gd name="connsiteY77" fmla="*/ 340501 h 883975"/>
                    <a:gd name="connsiteX78" fmla="*/ 413115 w 775315"/>
                    <a:gd name="connsiteY78" fmla="*/ 338958 h 883975"/>
                    <a:gd name="connsiteX79" fmla="*/ 453149 w 775315"/>
                    <a:gd name="connsiteY79" fmla="*/ 309468 h 883975"/>
                    <a:gd name="connsiteX80" fmla="*/ 336477 w 775315"/>
                    <a:gd name="connsiteY80" fmla="*/ 541612 h 883975"/>
                    <a:gd name="connsiteX81" fmla="*/ 320103 w 775315"/>
                    <a:gd name="connsiteY81" fmla="*/ 573244 h 883975"/>
                    <a:gd name="connsiteX82" fmla="*/ 292071 w 775315"/>
                    <a:gd name="connsiteY82" fmla="*/ 586532 h 883975"/>
                    <a:gd name="connsiteX83" fmla="*/ 280327 w 775315"/>
                    <a:gd name="connsiteY83" fmla="*/ 575730 h 883975"/>
                    <a:gd name="connsiteX84" fmla="*/ 294986 w 775315"/>
                    <a:gd name="connsiteY84" fmla="*/ 544612 h 883975"/>
                    <a:gd name="connsiteX85" fmla="*/ 336477 w 775315"/>
                    <a:gd name="connsiteY85" fmla="*/ 541612 h 883975"/>
                    <a:gd name="connsiteX86" fmla="*/ 360137 w 775315"/>
                    <a:gd name="connsiteY86" fmla="*/ 301667 h 883975"/>
                    <a:gd name="connsiteX87" fmla="*/ 368195 w 775315"/>
                    <a:gd name="connsiteY87" fmla="*/ 330471 h 883975"/>
                    <a:gd name="connsiteX88" fmla="*/ 317874 w 775315"/>
                    <a:gd name="connsiteY88" fmla="*/ 350102 h 883975"/>
                    <a:gd name="connsiteX89" fmla="*/ 310416 w 775315"/>
                    <a:gd name="connsiteY89" fmla="*/ 312383 h 883975"/>
                    <a:gd name="connsiteX90" fmla="*/ 360137 w 775315"/>
                    <a:gd name="connsiteY90" fmla="*/ 301667 h 883975"/>
                    <a:gd name="connsiteX91" fmla="*/ 338963 w 775315"/>
                    <a:gd name="connsiteY91" fmla="*/ 123102 h 883975"/>
                    <a:gd name="connsiteX92" fmla="*/ 386026 w 775315"/>
                    <a:gd name="connsiteY92" fmla="*/ 142819 h 883975"/>
                    <a:gd name="connsiteX93" fmla="*/ 385769 w 775315"/>
                    <a:gd name="connsiteY93" fmla="*/ 167680 h 883975"/>
                    <a:gd name="connsiteX94" fmla="*/ 368624 w 775315"/>
                    <a:gd name="connsiteY94" fmla="*/ 174537 h 883975"/>
                    <a:gd name="connsiteX95" fmla="*/ 341191 w 775315"/>
                    <a:gd name="connsiteY95" fmla="*/ 166051 h 883975"/>
                    <a:gd name="connsiteX96" fmla="*/ 338963 w 775315"/>
                    <a:gd name="connsiteY96" fmla="*/ 123102 h 88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775315" h="883975">
                      <a:moveTo>
                        <a:pt x="20837" y="239774"/>
                      </a:moveTo>
                      <a:cubicBezTo>
                        <a:pt x="19894" y="241317"/>
                        <a:pt x="19894" y="243032"/>
                        <a:pt x="20666" y="244403"/>
                      </a:cubicBezTo>
                      <a:cubicBezTo>
                        <a:pt x="20923" y="246889"/>
                        <a:pt x="24009" y="248089"/>
                        <a:pt x="25895" y="246889"/>
                      </a:cubicBezTo>
                      <a:cubicBezTo>
                        <a:pt x="26495" y="246632"/>
                        <a:pt x="27095" y="246289"/>
                        <a:pt x="27610" y="245775"/>
                      </a:cubicBezTo>
                      <a:cubicBezTo>
                        <a:pt x="56756" y="215000"/>
                        <a:pt x="94561" y="194254"/>
                        <a:pt x="132451" y="176166"/>
                      </a:cubicBezTo>
                      <a:cubicBezTo>
                        <a:pt x="171113" y="157735"/>
                        <a:pt x="211318" y="131675"/>
                        <a:pt x="255124" y="129789"/>
                      </a:cubicBezTo>
                      <a:cubicBezTo>
                        <a:pt x="274412" y="129017"/>
                        <a:pt x="295415" y="137333"/>
                        <a:pt x="309216" y="150535"/>
                      </a:cubicBezTo>
                      <a:cubicBezTo>
                        <a:pt x="330133" y="170423"/>
                        <a:pt x="311703" y="199569"/>
                        <a:pt x="291385" y="209599"/>
                      </a:cubicBezTo>
                      <a:cubicBezTo>
                        <a:pt x="260610" y="224772"/>
                        <a:pt x="214318" y="220743"/>
                        <a:pt x="181143" y="220400"/>
                      </a:cubicBezTo>
                      <a:cubicBezTo>
                        <a:pt x="147110" y="220057"/>
                        <a:pt x="114792" y="221943"/>
                        <a:pt x="83074" y="235488"/>
                      </a:cubicBezTo>
                      <a:cubicBezTo>
                        <a:pt x="69015" y="241489"/>
                        <a:pt x="56499" y="250833"/>
                        <a:pt x="44669" y="260434"/>
                      </a:cubicBezTo>
                      <a:cubicBezTo>
                        <a:pt x="34382" y="268835"/>
                        <a:pt x="19208" y="276722"/>
                        <a:pt x="14151" y="289838"/>
                      </a:cubicBezTo>
                      <a:cubicBezTo>
                        <a:pt x="6" y="326014"/>
                        <a:pt x="-1194" y="368876"/>
                        <a:pt x="692" y="407195"/>
                      </a:cubicBezTo>
                      <a:cubicBezTo>
                        <a:pt x="2321" y="440885"/>
                        <a:pt x="7550" y="477147"/>
                        <a:pt x="24952" y="506465"/>
                      </a:cubicBezTo>
                      <a:cubicBezTo>
                        <a:pt x="25895" y="508008"/>
                        <a:pt x="27266" y="508608"/>
                        <a:pt x="28638" y="508522"/>
                      </a:cubicBezTo>
                      <a:cubicBezTo>
                        <a:pt x="29581" y="508779"/>
                        <a:pt x="30524" y="508779"/>
                        <a:pt x="31639" y="508351"/>
                      </a:cubicBezTo>
                      <a:cubicBezTo>
                        <a:pt x="55470" y="498321"/>
                        <a:pt x="72187" y="475175"/>
                        <a:pt x="89846" y="457087"/>
                      </a:cubicBezTo>
                      <a:cubicBezTo>
                        <a:pt x="116935" y="429226"/>
                        <a:pt x="142138" y="398880"/>
                        <a:pt x="171970" y="374019"/>
                      </a:cubicBezTo>
                      <a:cubicBezTo>
                        <a:pt x="185087" y="363047"/>
                        <a:pt x="199317" y="352931"/>
                        <a:pt x="214318" y="344787"/>
                      </a:cubicBezTo>
                      <a:cubicBezTo>
                        <a:pt x="245266" y="327985"/>
                        <a:pt x="272269" y="343673"/>
                        <a:pt x="292329" y="368019"/>
                      </a:cubicBezTo>
                      <a:cubicBezTo>
                        <a:pt x="331333" y="415253"/>
                        <a:pt x="276983" y="455201"/>
                        <a:pt x="238150" y="474918"/>
                      </a:cubicBezTo>
                      <a:cubicBezTo>
                        <a:pt x="205403" y="491463"/>
                        <a:pt x="169827" y="498749"/>
                        <a:pt x="134594" y="507836"/>
                      </a:cubicBezTo>
                      <a:cubicBezTo>
                        <a:pt x="108534" y="514609"/>
                        <a:pt x="75101" y="523438"/>
                        <a:pt x="56756" y="544784"/>
                      </a:cubicBezTo>
                      <a:cubicBezTo>
                        <a:pt x="36868" y="567930"/>
                        <a:pt x="46812" y="588589"/>
                        <a:pt x="55813" y="614907"/>
                      </a:cubicBezTo>
                      <a:cubicBezTo>
                        <a:pt x="63614" y="637624"/>
                        <a:pt x="72187" y="660941"/>
                        <a:pt x="90961" y="676886"/>
                      </a:cubicBezTo>
                      <a:cubicBezTo>
                        <a:pt x="93018" y="678600"/>
                        <a:pt x="95504" y="677315"/>
                        <a:pt x="96790" y="675343"/>
                      </a:cubicBezTo>
                      <a:cubicBezTo>
                        <a:pt x="97304" y="674914"/>
                        <a:pt x="97733" y="674314"/>
                        <a:pt x="98075" y="673543"/>
                      </a:cubicBezTo>
                      <a:cubicBezTo>
                        <a:pt x="109734" y="642767"/>
                        <a:pt x="130822" y="615250"/>
                        <a:pt x="154911" y="593047"/>
                      </a:cubicBezTo>
                      <a:cubicBezTo>
                        <a:pt x="179171" y="570758"/>
                        <a:pt x="238836" y="549241"/>
                        <a:pt x="251952" y="595619"/>
                      </a:cubicBezTo>
                      <a:cubicBezTo>
                        <a:pt x="261553" y="629651"/>
                        <a:pt x="216547" y="658541"/>
                        <a:pt x="193402" y="674828"/>
                      </a:cubicBezTo>
                      <a:cubicBezTo>
                        <a:pt x="170170" y="691202"/>
                        <a:pt x="145396" y="706804"/>
                        <a:pt x="135280" y="734579"/>
                      </a:cubicBezTo>
                      <a:cubicBezTo>
                        <a:pt x="134766" y="735950"/>
                        <a:pt x="135366" y="737236"/>
                        <a:pt x="136309" y="738008"/>
                      </a:cubicBezTo>
                      <a:cubicBezTo>
                        <a:pt x="150196" y="800930"/>
                        <a:pt x="238150" y="817561"/>
                        <a:pt x="248008" y="880568"/>
                      </a:cubicBezTo>
                      <a:cubicBezTo>
                        <a:pt x="248094" y="880997"/>
                        <a:pt x="248266" y="881340"/>
                        <a:pt x="248523" y="881683"/>
                      </a:cubicBezTo>
                      <a:cubicBezTo>
                        <a:pt x="249552" y="883655"/>
                        <a:pt x="252380" y="884940"/>
                        <a:pt x="254267" y="883055"/>
                      </a:cubicBezTo>
                      <a:cubicBezTo>
                        <a:pt x="298758" y="839849"/>
                        <a:pt x="373338" y="885884"/>
                        <a:pt x="421087" y="850650"/>
                      </a:cubicBezTo>
                      <a:cubicBezTo>
                        <a:pt x="421601" y="850222"/>
                        <a:pt x="421945" y="849793"/>
                        <a:pt x="422202" y="849365"/>
                      </a:cubicBezTo>
                      <a:cubicBezTo>
                        <a:pt x="422545" y="849022"/>
                        <a:pt x="422802" y="848593"/>
                        <a:pt x="422973" y="848079"/>
                      </a:cubicBezTo>
                      <a:cubicBezTo>
                        <a:pt x="434118" y="818418"/>
                        <a:pt x="432917" y="789271"/>
                        <a:pt x="425459" y="758839"/>
                      </a:cubicBezTo>
                      <a:cubicBezTo>
                        <a:pt x="417915" y="728064"/>
                        <a:pt x="385340" y="689230"/>
                        <a:pt x="400599" y="657255"/>
                      </a:cubicBezTo>
                      <a:cubicBezTo>
                        <a:pt x="409172" y="639424"/>
                        <a:pt x="433346" y="656483"/>
                        <a:pt x="440804" y="664542"/>
                      </a:cubicBezTo>
                      <a:cubicBezTo>
                        <a:pt x="452720" y="677315"/>
                        <a:pt x="456406" y="699003"/>
                        <a:pt x="459749" y="715548"/>
                      </a:cubicBezTo>
                      <a:cubicBezTo>
                        <a:pt x="466865" y="751209"/>
                        <a:pt x="459407" y="784814"/>
                        <a:pt x="454777" y="820047"/>
                      </a:cubicBezTo>
                      <a:cubicBezTo>
                        <a:pt x="454434" y="822447"/>
                        <a:pt x="455806" y="823904"/>
                        <a:pt x="457520" y="824504"/>
                      </a:cubicBezTo>
                      <a:cubicBezTo>
                        <a:pt x="458378" y="825019"/>
                        <a:pt x="459492" y="825190"/>
                        <a:pt x="460692" y="824590"/>
                      </a:cubicBezTo>
                      <a:cubicBezTo>
                        <a:pt x="475265" y="817646"/>
                        <a:pt x="490611" y="812760"/>
                        <a:pt x="505012" y="805388"/>
                      </a:cubicBezTo>
                      <a:cubicBezTo>
                        <a:pt x="522586" y="796387"/>
                        <a:pt x="538788" y="783785"/>
                        <a:pt x="555075" y="772726"/>
                      </a:cubicBezTo>
                      <a:cubicBezTo>
                        <a:pt x="577364" y="757553"/>
                        <a:pt x="610111" y="739722"/>
                        <a:pt x="613026" y="710233"/>
                      </a:cubicBezTo>
                      <a:cubicBezTo>
                        <a:pt x="615940" y="680658"/>
                        <a:pt x="601539" y="641224"/>
                        <a:pt x="588166" y="615250"/>
                      </a:cubicBezTo>
                      <a:cubicBezTo>
                        <a:pt x="572306" y="584389"/>
                        <a:pt x="541617" y="560557"/>
                        <a:pt x="516842" y="537069"/>
                      </a:cubicBezTo>
                      <a:cubicBezTo>
                        <a:pt x="489753" y="511265"/>
                        <a:pt x="459663" y="477318"/>
                        <a:pt x="468322" y="436942"/>
                      </a:cubicBezTo>
                      <a:cubicBezTo>
                        <a:pt x="476380" y="399994"/>
                        <a:pt x="521386" y="404537"/>
                        <a:pt x="541960" y="426483"/>
                      </a:cubicBezTo>
                      <a:cubicBezTo>
                        <a:pt x="557562" y="443114"/>
                        <a:pt x="562705" y="468403"/>
                        <a:pt x="567848" y="489834"/>
                      </a:cubicBezTo>
                      <a:cubicBezTo>
                        <a:pt x="583965" y="557214"/>
                        <a:pt x="598366" y="632566"/>
                        <a:pt x="658546" y="676714"/>
                      </a:cubicBezTo>
                      <a:cubicBezTo>
                        <a:pt x="659488" y="677400"/>
                        <a:pt x="660346" y="677572"/>
                        <a:pt x="661289" y="677572"/>
                      </a:cubicBezTo>
                      <a:cubicBezTo>
                        <a:pt x="662832" y="678258"/>
                        <a:pt x="664803" y="678086"/>
                        <a:pt x="666175" y="676200"/>
                      </a:cubicBezTo>
                      <a:cubicBezTo>
                        <a:pt x="688893" y="644310"/>
                        <a:pt x="708780" y="613535"/>
                        <a:pt x="724982" y="577873"/>
                      </a:cubicBezTo>
                      <a:cubicBezTo>
                        <a:pt x="743499" y="537326"/>
                        <a:pt x="758672" y="496006"/>
                        <a:pt x="772989" y="453915"/>
                      </a:cubicBezTo>
                      <a:cubicBezTo>
                        <a:pt x="781475" y="428884"/>
                        <a:pt x="765187" y="412853"/>
                        <a:pt x="749329" y="393908"/>
                      </a:cubicBezTo>
                      <a:cubicBezTo>
                        <a:pt x="722411" y="361761"/>
                        <a:pt x="685806" y="341187"/>
                        <a:pt x="648773" y="323013"/>
                      </a:cubicBezTo>
                      <a:cubicBezTo>
                        <a:pt x="610197" y="304068"/>
                        <a:pt x="569134" y="290780"/>
                        <a:pt x="530558" y="272007"/>
                      </a:cubicBezTo>
                      <a:cubicBezTo>
                        <a:pt x="509641" y="261805"/>
                        <a:pt x="489324" y="246289"/>
                        <a:pt x="481866" y="223401"/>
                      </a:cubicBezTo>
                      <a:cubicBezTo>
                        <a:pt x="468579" y="183024"/>
                        <a:pt x="526529" y="183024"/>
                        <a:pt x="548818" y="188768"/>
                      </a:cubicBezTo>
                      <a:cubicBezTo>
                        <a:pt x="599738" y="201970"/>
                        <a:pt x="626999" y="251947"/>
                        <a:pt x="660174" y="287695"/>
                      </a:cubicBezTo>
                      <a:cubicBezTo>
                        <a:pt x="689321" y="319155"/>
                        <a:pt x="723697" y="345987"/>
                        <a:pt x="760130" y="368533"/>
                      </a:cubicBezTo>
                      <a:cubicBezTo>
                        <a:pt x="761501" y="369390"/>
                        <a:pt x="762959" y="369476"/>
                        <a:pt x="764159" y="368962"/>
                      </a:cubicBezTo>
                      <a:cubicBezTo>
                        <a:pt x="765187" y="368619"/>
                        <a:pt x="766045" y="368019"/>
                        <a:pt x="766645" y="366990"/>
                      </a:cubicBezTo>
                      <a:cubicBezTo>
                        <a:pt x="767331" y="365961"/>
                        <a:pt x="767673" y="364590"/>
                        <a:pt x="767416" y="363304"/>
                      </a:cubicBezTo>
                      <a:cubicBezTo>
                        <a:pt x="773417" y="321127"/>
                        <a:pt x="758844" y="276893"/>
                        <a:pt x="745728" y="237374"/>
                      </a:cubicBezTo>
                      <a:cubicBezTo>
                        <a:pt x="732098" y="196312"/>
                        <a:pt x="710495" y="159879"/>
                        <a:pt x="681777" y="127646"/>
                      </a:cubicBezTo>
                      <a:cubicBezTo>
                        <a:pt x="620827" y="59323"/>
                        <a:pt x="517785" y="45436"/>
                        <a:pt x="431974" y="59837"/>
                      </a:cubicBezTo>
                      <a:cubicBezTo>
                        <a:pt x="400856" y="27005"/>
                        <a:pt x="352765" y="18089"/>
                        <a:pt x="310673" y="7288"/>
                      </a:cubicBezTo>
                      <a:cubicBezTo>
                        <a:pt x="266782" y="-4028"/>
                        <a:pt x="220405" y="-2142"/>
                        <a:pt x="177714" y="12774"/>
                      </a:cubicBezTo>
                      <a:cubicBezTo>
                        <a:pt x="87017" y="44578"/>
                        <a:pt x="26067" y="146591"/>
                        <a:pt x="20837" y="239774"/>
                      </a:cubicBezTo>
                      <a:close/>
                      <a:moveTo>
                        <a:pt x="453149" y="309468"/>
                      </a:moveTo>
                      <a:cubicBezTo>
                        <a:pt x="472265" y="316327"/>
                        <a:pt x="490867" y="333814"/>
                        <a:pt x="497811" y="353102"/>
                      </a:cubicBezTo>
                      <a:cubicBezTo>
                        <a:pt x="505183" y="373505"/>
                        <a:pt x="495496" y="389021"/>
                        <a:pt x="473808" y="391507"/>
                      </a:cubicBezTo>
                      <a:cubicBezTo>
                        <a:pt x="447062" y="394594"/>
                        <a:pt x="412944" y="368533"/>
                        <a:pt x="413458" y="340501"/>
                      </a:cubicBezTo>
                      <a:cubicBezTo>
                        <a:pt x="413201" y="340072"/>
                        <a:pt x="413115" y="339558"/>
                        <a:pt x="413115" y="338958"/>
                      </a:cubicBezTo>
                      <a:cubicBezTo>
                        <a:pt x="415258" y="317784"/>
                        <a:pt x="431288" y="301667"/>
                        <a:pt x="453149" y="309468"/>
                      </a:cubicBezTo>
                      <a:close/>
                      <a:moveTo>
                        <a:pt x="336477" y="541612"/>
                      </a:moveTo>
                      <a:cubicBezTo>
                        <a:pt x="336820" y="552928"/>
                        <a:pt x="327219" y="565358"/>
                        <a:pt x="320103" y="573244"/>
                      </a:cubicBezTo>
                      <a:cubicBezTo>
                        <a:pt x="314788" y="579160"/>
                        <a:pt x="302016" y="586703"/>
                        <a:pt x="292071" y="586532"/>
                      </a:cubicBezTo>
                      <a:cubicBezTo>
                        <a:pt x="286928" y="584560"/>
                        <a:pt x="282127" y="582160"/>
                        <a:pt x="280327" y="575730"/>
                      </a:cubicBezTo>
                      <a:cubicBezTo>
                        <a:pt x="277069" y="564586"/>
                        <a:pt x="288128" y="551899"/>
                        <a:pt x="294986" y="544612"/>
                      </a:cubicBezTo>
                      <a:cubicBezTo>
                        <a:pt x="303473" y="535783"/>
                        <a:pt x="335791" y="515551"/>
                        <a:pt x="336477" y="541612"/>
                      </a:cubicBezTo>
                      <a:close/>
                      <a:moveTo>
                        <a:pt x="360137" y="301667"/>
                      </a:moveTo>
                      <a:cubicBezTo>
                        <a:pt x="373424" y="307925"/>
                        <a:pt x="374110" y="320356"/>
                        <a:pt x="368195" y="330471"/>
                      </a:cubicBezTo>
                      <a:cubicBezTo>
                        <a:pt x="361594" y="346588"/>
                        <a:pt x="332619" y="355331"/>
                        <a:pt x="317874" y="350102"/>
                      </a:cubicBezTo>
                      <a:cubicBezTo>
                        <a:pt x="301415" y="344187"/>
                        <a:pt x="297043" y="324128"/>
                        <a:pt x="310416" y="312383"/>
                      </a:cubicBezTo>
                      <a:cubicBezTo>
                        <a:pt x="322418" y="302096"/>
                        <a:pt x="344878" y="294552"/>
                        <a:pt x="360137" y="301667"/>
                      </a:cubicBezTo>
                      <a:close/>
                      <a:moveTo>
                        <a:pt x="338963" y="123102"/>
                      </a:moveTo>
                      <a:cubicBezTo>
                        <a:pt x="355422" y="111444"/>
                        <a:pt x="378739" y="127303"/>
                        <a:pt x="386026" y="142819"/>
                      </a:cubicBezTo>
                      <a:cubicBezTo>
                        <a:pt x="389455" y="150020"/>
                        <a:pt x="392198" y="161164"/>
                        <a:pt x="385769" y="167680"/>
                      </a:cubicBezTo>
                      <a:cubicBezTo>
                        <a:pt x="380882" y="172651"/>
                        <a:pt x="374967" y="174880"/>
                        <a:pt x="368624" y="174537"/>
                      </a:cubicBezTo>
                      <a:cubicBezTo>
                        <a:pt x="358851" y="175138"/>
                        <a:pt x="347964" y="171366"/>
                        <a:pt x="341191" y="166051"/>
                      </a:cubicBezTo>
                      <a:cubicBezTo>
                        <a:pt x="327133" y="155078"/>
                        <a:pt x="322761" y="134590"/>
                        <a:pt x="338963" y="12310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873F1F77-C761-DECA-76A0-A365970EE018}"/>
                    </a:ext>
                  </a:extLst>
                </p:cNvPr>
                <p:cNvSpPr/>
                <p:nvPr/>
              </p:nvSpPr>
              <p:spPr>
                <a:xfrm>
                  <a:off x="8694123" y="2071722"/>
                  <a:ext cx="579953" cy="893264"/>
                </a:xfrm>
                <a:custGeom>
                  <a:avLst/>
                  <a:gdLst>
                    <a:gd name="connsiteX0" fmla="*/ 51550 w 579953"/>
                    <a:gd name="connsiteY0" fmla="*/ 191074 h 893264"/>
                    <a:gd name="connsiteX1" fmla="*/ 119873 w 579953"/>
                    <a:gd name="connsiteY1" fmla="*/ 161842 h 893264"/>
                    <a:gd name="connsiteX2" fmla="*/ 211341 w 579953"/>
                    <a:gd name="connsiteY2" fmla="*/ 180016 h 893264"/>
                    <a:gd name="connsiteX3" fmla="*/ 305896 w 579953"/>
                    <a:gd name="connsiteY3" fmla="*/ 195018 h 893264"/>
                    <a:gd name="connsiteX4" fmla="*/ 303325 w 579953"/>
                    <a:gd name="connsiteY4" fmla="*/ 207362 h 893264"/>
                    <a:gd name="connsiteX5" fmla="*/ 287123 w 579953"/>
                    <a:gd name="connsiteY5" fmla="*/ 305860 h 893264"/>
                    <a:gd name="connsiteX6" fmla="*/ 286608 w 579953"/>
                    <a:gd name="connsiteY6" fmla="*/ 306460 h 893264"/>
                    <a:gd name="connsiteX7" fmla="*/ 286180 w 579953"/>
                    <a:gd name="connsiteY7" fmla="*/ 307060 h 893264"/>
                    <a:gd name="connsiteX8" fmla="*/ 285408 w 579953"/>
                    <a:gd name="connsiteY8" fmla="*/ 308261 h 893264"/>
                    <a:gd name="connsiteX9" fmla="*/ 131189 w 579953"/>
                    <a:gd name="connsiteY9" fmla="*/ 356952 h 893264"/>
                    <a:gd name="connsiteX10" fmla="*/ 544 w 579953"/>
                    <a:gd name="connsiteY10" fmla="*/ 425189 h 893264"/>
                    <a:gd name="connsiteX11" fmla="*/ 4659 w 579953"/>
                    <a:gd name="connsiteY11" fmla="*/ 428790 h 893264"/>
                    <a:gd name="connsiteX12" fmla="*/ 179624 w 579953"/>
                    <a:gd name="connsiteY12" fmla="*/ 362267 h 893264"/>
                    <a:gd name="connsiteX13" fmla="*/ 284465 w 579953"/>
                    <a:gd name="connsiteY13" fmla="*/ 325234 h 893264"/>
                    <a:gd name="connsiteX14" fmla="*/ 272635 w 579953"/>
                    <a:gd name="connsiteY14" fmla="*/ 436419 h 893264"/>
                    <a:gd name="connsiteX15" fmla="*/ 262520 w 579953"/>
                    <a:gd name="connsiteY15" fmla="*/ 523345 h 893264"/>
                    <a:gd name="connsiteX16" fmla="*/ 185967 w 579953"/>
                    <a:gd name="connsiteY16" fmla="*/ 578037 h 893264"/>
                    <a:gd name="connsiteX17" fmla="*/ 107014 w 579953"/>
                    <a:gd name="connsiteY17" fmla="*/ 629729 h 893264"/>
                    <a:gd name="connsiteX18" fmla="*/ 110529 w 579953"/>
                    <a:gd name="connsiteY18" fmla="*/ 633673 h 893264"/>
                    <a:gd name="connsiteX19" fmla="*/ 162307 w 579953"/>
                    <a:gd name="connsiteY19" fmla="*/ 597754 h 893264"/>
                    <a:gd name="connsiteX20" fmla="*/ 210741 w 579953"/>
                    <a:gd name="connsiteY20" fmla="*/ 578380 h 893264"/>
                    <a:gd name="connsiteX21" fmla="*/ 259348 w 579953"/>
                    <a:gd name="connsiteY21" fmla="*/ 545290 h 893264"/>
                    <a:gd name="connsiteX22" fmla="*/ 235944 w 579953"/>
                    <a:gd name="connsiteY22" fmla="*/ 674906 h 893264"/>
                    <a:gd name="connsiteX23" fmla="*/ 227458 w 579953"/>
                    <a:gd name="connsiteY23" fmla="*/ 714940 h 893264"/>
                    <a:gd name="connsiteX24" fmla="*/ 225572 w 579953"/>
                    <a:gd name="connsiteY24" fmla="*/ 716997 h 893264"/>
                    <a:gd name="connsiteX25" fmla="*/ 158278 w 579953"/>
                    <a:gd name="connsiteY25" fmla="*/ 768518 h 893264"/>
                    <a:gd name="connsiteX26" fmla="*/ 119016 w 579953"/>
                    <a:gd name="connsiteY26" fmla="*/ 810952 h 893264"/>
                    <a:gd name="connsiteX27" fmla="*/ 124073 w 579953"/>
                    <a:gd name="connsiteY27" fmla="*/ 814295 h 893264"/>
                    <a:gd name="connsiteX28" fmla="*/ 192397 w 579953"/>
                    <a:gd name="connsiteY28" fmla="*/ 760460 h 893264"/>
                    <a:gd name="connsiteX29" fmla="*/ 222657 w 579953"/>
                    <a:gd name="connsiteY29" fmla="*/ 738343 h 893264"/>
                    <a:gd name="connsiteX30" fmla="*/ 170536 w 579953"/>
                    <a:gd name="connsiteY30" fmla="*/ 888019 h 893264"/>
                    <a:gd name="connsiteX31" fmla="*/ 175508 w 579953"/>
                    <a:gd name="connsiteY31" fmla="*/ 892305 h 893264"/>
                    <a:gd name="connsiteX32" fmla="*/ 229001 w 579953"/>
                    <a:gd name="connsiteY32" fmla="*/ 749573 h 893264"/>
                    <a:gd name="connsiteX33" fmla="*/ 240660 w 579953"/>
                    <a:gd name="connsiteY33" fmla="*/ 773919 h 893264"/>
                    <a:gd name="connsiteX34" fmla="*/ 253261 w 579953"/>
                    <a:gd name="connsiteY34" fmla="*/ 850471 h 893264"/>
                    <a:gd name="connsiteX35" fmla="*/ 258662 w 579953"/>
                    <a:gd name="connsiteY35" fmla="*/ 851414 h 893264"/>
                    <a:gd name="connsiteX36" fmla="*/ 256004 w 579953"/>
                    <a:gd name="connsiteY36" fmla="*/ 786263 h 893264"/>
                    <a:gd name="connsiteX37" fmla="*/ 233716 w 579953"/>
                    <a:gd name="connsiteY37" fmla="*/ 726942 h 893264"/>
                    <a:gd name="connsiteX38" fmla="*/ 236202 w 579953"/>
                    <a:gd name="connsiteY38" fmla="*/ 715969 h 893264"/>
                    <a:gd name="connsiteX39" fmla="*/ 267834 w 579953"/>
                    <a:gd name="connsiteY39" fmla="*/ 553949 h 893264"/>
                    <a:gd name="connsiteX40" fmla="*/ 326127 w 579953"/>
                    <a:gd name="connsiteY40" fmla="*/ 631615 h 893264"/>
                    <a:gd name="connsiteX41" fmla="*/ 380306 w 579953"/>
                    <a:gd name="connsiteY41" fmla="*/ 707310 h 893264"/>
                    <a:gd name="connsiteX42" fmla="*/ 409967 w 579953"/>
                    <a:gd name="connsiteY42" fmla="*/ 786006 h 893264"/>
                    <a:gd name="connsiteX43" fmla="*/ 415882 w 579953"/>
                    <a:gd name="connsiteY43" fmla="*/ 785492 h 893264"/>
                    <a:gd name="connsiteX44" fmla="*/ 366332 w 579953"/>
                    <a:gd name="connsiteY44" fmla="*/ 667191 h 893264"/>
                    <a:gd name="connsiteX45" fmla="*/ 311211 w 579953"/>
                    <a:gd name="connsiteY45" fmla="*/ 597068 h 893264"/>
                    <a:gd name="connsiteX46" fmla="*/ 273492 w 579953"/>
                    <a:gd name="connsiteY46" fmla="*/ 529860 h 893264"/>
                    <a:gd name="connsiteX47" fmla="*/ 271863 w 579953"/>
                    <a:gd name="connsiteY47" fmla="*/ 526173 h 893264"/>
                    <a:gd name="connsiteX48" fmla="*/ 277178 w 579953"/>
                    <a:gd name="connsiteY48" fmla="*/ 484597 h 893264"/>
                    <a:gd name="connsiteX49" fmla="*/ 293295 w 579953"/>
                    <a:gd name="connsiteY49" fmla="*/ 331149 h 893264"/>
                    <a:gd name="connsiteX50" fmla="*/ 392822 w 579953"/>
                    <a:gd name="connsiteY50" fmla="*/ 399472 h 893264"/>
                    <a:gd name="connsiteX51" fmla="*/ 488148 w 579953"/>
                    <a:gd name="connsiteY51" fmla="*/ 452193 h 893264"/>
                    <a:gd name="connsiteX52" fmla="*/ 554842 w 579953"/>
                    <a:gd name="connsiteY52" fmla="*/ 543747 h 893264"/>
                    <a:gd name="connsiteX53" fmla="*/ 560928 w 579953"/>
                    <a:gd name="connsiteY53" fmla="*/ 540575 h 893264"/>
                    <a:gd name="connsiteX54" fmla="*/ 455915 w 579953"/>
                    <a:gd name="connsiteY54" fmla="*/ 417731 h 893264"/>
                    <a:gd name="connsiteX55" fmla="*/ 295695 w 579953"/>
                    <a:gd name="connsiteY55" fmla="*/ 312204 h 893264"/>
                    <a:gd name="connsiteX56" fmla="*/ 307011 w 579953"/>
                    <a:gd name="connsiteY56" fmla="*/ 237795 h 893264"/>
                    <a:gd name="connsiteX57" fmla="*/ 314555 w 579953"/>
                    <a:gd name="connsiteY57" fmla="*/ 200247 h 893264"/>
                    <a:gd name="connsiteX58" fmla="*/ 416910 w 579953"/>
                    <a:gd name="connsiteY58" fmla="*/ 221507 h 893264"/>
                    <a:gd name="connsiteX59" fmla="*/ 574044 w 579953"/>
                    <a:gd name="connsiteY59" fmla="*/ 332521 h 893264"/>
                    <a:gd name="connsiteX60" fmla="*/ 579873 w 579953"/>
                    <a:gd name="connsiteY60" fmla="*/ 330378 h 893264"/>
                    <a:gd name="connsiteX61" fmla="*/ 470145 w 579953"/>
                    <a:gd name="connsiteY61" fmla="*/ 222964 h 893264"/>
                    <a:gd name="connsiteX62" fmla="*/ 400794 w 579953"/>
                    <a:gd name="connsiteY62" fmla="*/ 211391 h 893264"/>
                    <a:gd name="connsiteX63" fmla="*/ 317726 w 579953"/>
                    <a:gd name="connsiteY63" fmla="*/ 184988 h 893264"/>
                    <a:gd name="connsiteX64" fmla="*/ 330756 w 579953"/>
                    <a:gd name="connsiteY64" fmla="*/ 127809 h 893264"/>
                    <a:gd name="connsiteX65" fmla="*/ 371390 w 579953"/>
                    <a:gd name="connsiteY65" fmla="*/ 7880 h 893264"/>
                    <a:gd name="connsiteX66" fmla="*/ 362989 w 579953"/>
                    <a:gd name="connsiteY66" fmla="*/ 2308 h 893264"/>
                    <a:gd name="connsiteX67" fmla="*/ 308296 w 579953"/>
                    <a:gd name="connsiteY67" fmla="*/ 181473 h 893264"/>
                    <a:gd name="connsiteX68" fmla="*/ 160678 w 579953"/>
                    <a:gd name="connsiteY68" fmla="*/ 152070 h 893264"/>
                    <a:gd name="connsiteX69" fmla="*/ 48121 w 579953"/>
                    <a:gd name="connsiteY69" fmla="*/ 185845 h 893264"/>
                    <a:gd name="connsiteX70" fmla="*/ 51550 w 579953"/>
                    <a:gd name="connsiteY70" fmla="*/ 191074 h 893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579953" h="893264">
                      <a:moveTo>
                        <a:pt x="51550" y="191074"/>
                      </a:moveTo>
                      <a:cubicBezTo>
                        <a:pt x="72896" y="176501"/>
                        <a:pt x="94241" y="166300"/>
                        <a:pt x="119873" y="161842"/>
                      </a:cubicBezTo>
                      <a:cubicBezTo>
                        <a:pt x="152792" y="156099"/>
                        <a:pt x="181852" y="167072"/>
                        <a:pt x="211341" y="180016"/>
                      </a:cubicBezTo>
                      <a:cubicBezTo>
                        <a:pt x="237831" y="191675"/>
                        <a:pt x="277093" y="208734"/>
                        <a:pt x="305896" y="195018"/>
                      </a:cubicBezTo>
                      <a:cubicBezTo>
                        <a:pt x="305039" y="199133"/>
                        <a:pt x="304182" y="203248"/>
                        <a:pt x="303325" y="207362"/>
                      </a:cubicBezTo>
                      <a:cubicBezTo>
                        <a:pt x="296466" y="239938"/>
                        <a:pt x="291409" y="272856"/>
                        <a:pt x="287123" y="305860"/>
                      </a:cubicBezTo>
                      <a:cubicBezTo>
                        <a:pt x="286951" y="306032"/>
                        <a:pt x="286780" y="306203"/>
                        <a:pt x="286608" y="306460"/>
                      </a:cubicBezTo>
                      <a:cubicBezTo>
                        <a:pt x="286437" y="306718"/>
                        <a:pt x="286351" y="306889"/>
                        <a:pt x="286180" y="307060"/>
                      </a:cubicBezTo>
                      <a:cubicBezTo>
                        <a:pt x="285837" y="307403"/>
                        <a:pt x="285665" y="307832"/>
                        <a:pt x="285408" y="308261"/>
                      </a:cubicBezTo>
                      <a:cubicBezTo>
                        <a:pt x="254033" y="360467"/>
                        <a:pt x="183481" y="350694"/>
                        <a:pt x="131189" y="356952"/>
                      </a:cubicBezTo>
                      <a:cubicBezTo>
                        <a:pt x="84297" y="362524"/>
                        <a:pt x="30119" y="387642"/>
                        <a:pt x="544" y="425189"/>
                      </a:cubicBezTo>
                      <a:cubicBezTo>
                        <a:pt x="-1428" y="427676"/>
                        <a:pt x="2430" y="430933"/>
                        <a:pt x="4659" y="428790"/>
                      </a:cubicBezTo>
                      <a:cubicBezTo>
                        <a:pt x="53008" y="381898"/>
                        <a:pt x="114301" y="365782"/>
                        <a:pt x="179624" y="362267"/>
                      </a:cubicBezTo>
                      <a:cubicBezTo>
                        <a:pt x="217514" y="360210"/>
                        <a:pt x="259262" y="354552"/>
                        <a:pt x="284465" y="325234"/>
                      </a:cubicBezTo>
                      <a:cubicBezTo>
                        <a:pt x="280007" y="362267"/>
                        <a:pt x="276493" y="399386"/>
                        <a:pt x="272635" y="436419"/>
                      </a:cubicBezTo>
                      <a:cubicBezTo>
                        <a:pt x="269635" y="465480"/>
                        <a:pt x="266377" y="494455"/>
                        <a:pt x="262520" y="523345"/>
                      </a:cubicBezTo>
                      <a:cubicBezTo>
                        <a:pt x="244603" y="553091"/>
                        <a:pt x="217257" y="565950"/>
                        <a:pt x="185967" y="578037"/>
                      </a:cubicBezTo>
                      <a:cubicBezTo>
                        <a:pt x="155449" y="589782"/>
                        <a:pt x="128703" y="604698"/>
                        <a:pt x="107014" y="629729"/>
                      </a:cubicBezTo>
                      <a:cubicBezTo>
                        <a:pt x="104785" y="632301"/>
                        <a:pt x="107786" y="635816"/>
                        <a:pt x="110529" y="633673"/>
                      </a:cubicBezTo>
                      <a:cubicBezTo>
                        <a:pt x="127331" y="620557"/>
                        <a:pt x="143276" y="607527"/>
                        <a:pt x="162307" y="597754"/>
                      </a:cubicBezTo>
                      <a:cubicBezTo>
                        <a:pt x="177737" y="589867"/>
                        <a:pt x="194797" y="584895"/>
                        <a:pt x="210741" y="578380"/>
                      </a:cubicBezTo>
                      <a:cubicBezTo>
                        <a:pt x="229001" y="570922"/>
                        <a:pt x="246660" y="560378"/>
                        <a:pt x="259348" y="545290"/>
                      </a:cubicBezTo>
                      <a:cubicBezTo>
                        <a:pt x="253175" y="588753"/>
                        <a:pt x="245717" y="631958"/>
                        <a:pt x="235944" y="674906"/>
                      </a:cubicBezTo>
                      <a:cubicBezTo>
                        <a:pt x="232944" y="687937"/>
                        <a:pt x="230201" y="701395"/>
                        <a:pt x="227458" y="714940"/>
                      </a:cubicBezTo>
                      <a:cubicBezTo>
                        <a:pt x="226687" y="715454"/>
                        <a:pt x="226001" y="716055"/>
                        <a:pt x="225572" y="716997"/>
                      </a:cubicBezTo>
                      <a:cubicBezTo>
                        <a:pt x="212713" y="744430"/>
                        <a:pt x="182366" y="753773"/>
                        <a:pt x="158278" y="768518"/>
                      </a:cubicBezTo>
                      <a:cubicBezTo>
                        <a:pt x="141562" y="778720"/>
                        <a:pt x="129131" y="794578"/>
                        <a:pt x="119016" y="810952"/>
                      </a:cubicBezTo>
                      <a:cubicBezTo>
                        <a:pt x="116873" y="814295"/>
                        <a:pt x="121673" y="817296"/>
                        <a:pt x="124073" y="814295"/>
                      </a:cubicBezTo>
                      <a:cubicBezTo>
                        <a:pt x="144048" y="789264"/>
                        <a:pt x="164622" y="775376"/>
                        <a:pt x="192397" y="760460"/>
                      </a:cubicBezTo>
                      <a:cubicBezTo>
                        <a:pt x="203541" y="754545"/>
                        <a:pt x="214342" y="747515"/>
                        <a:pt x="222657" y="738343"/>
                      </a:cubicBezTo>
                      <a:cubicBezTo>
                        <a:pt x="211771" y="790807"/>
                        <a:pt x="198740" y="844299"/>
                        <a:pt x="170536" y="888019"/>
                      </a:cubicBezTo>
                      <a:cubicBezTo>
                        <a:pt x="168565" y="891105"/>
                        <a:pt x="172851" y="895134"/>
                        <a:pt x="175508" y="892305"/>
                      </a:cubicBezTo>
                      <a:cubicBezTo>
                        <a:pt x="208941" y="856386"/>
                        <a:pt x="219057" y="799722"/>
                        <a:pt x="229001" y="749573"/>
                      </a:cubicBezTo>
                      <a:cubicBezTo>
                        <a:pt x="232087" y="758145"/>
                        <a:pt x="236802" y="766375"/>
                        <a:pt x="240660" y="773919"/>
                      </a:cubicBezTo>
                      <a:cubicBezTo>
                        <a:pt x="253004" y="798522"/>
                        <a:pt x="252833" y="823554"/>
                        <a:pt x="253261" y="850471"/>
                      </a:cubicBezTo>
                      <a:cubicBezTo>
                        <a:pt x="253261" y="853386"/>
                        <a:pt x="258062" y="854672"/>
                        <a:pt x="258662" y="851414"/>
                      </a:cubicBezTo>
                      <a:cubicBezTo>
                        <a:pt x="263034" y="829383"/>
                        <a:pt x="262005" y="807866"/>
                        <a:pt x="256004" y="786263"/>
                      </a:cubicBezTo>
                      <a:cubicBezTo>
                        <a:pt x="250261" y="765346"/>
                        <a:pt x="236973" y="748973"/>
                        <a:pt x="233716" y="726942"/>
                      </a:cubicBezTo>
                      <a:cubicBezTo>
                        <a:pt x="234487" y="723255"/>
                        <a:pt x="235345" y="719569"/>
                        <a:pt x="236202" y="715969"/>
                      </a:cubicBezTo>
                      <a:cubicBezTo>
                        <a:pt x="249146" y="662219"/>
                        <a:pt x="259605" y="608384"/>
                        <a:pt x="267834" y="553949"/>
                      </a:cubicBezTo>
                      <a:cubicBezTo>
                        <a:pt x="278722" y="583181"/>
                        <a:pt x="309240" y="610698"/>
                        <a:pt x="326127" y="631615"/>
                      </a:cubicBezTo>
                      <a:cubicBezTo>
                        <a:pt x="345673" y="655790"/>
                        <a:pt x="364875" y="680307"/>
                        <a:pt x="380306" y="707310"/>
                      </a:cubicBezTo>
                      <a:cubicBezTo>
                        <a:pt x="394707" y="732514"/>
                        <a:pt x="401994" y="758488"/>
                        <a:pt x="409967" y="786006"/>
                      </a:cubicBezTo>
                      <a:cubicBezTo>
                        <a:pt x="410910" y="789349"/>
                        <a:pt x="415453" y="788835"/>
                        <a:pt x="415882" y="785492"/>
                      </a:cubicBezTo>
                      <a:cubicBezTo>
                        <a:pt x="420939" y="744687"/>
                        <a:pt x="388621" y="698652"/>
                        <a:pt x="366332" y="667191"/>
                      </a:cubicBezTo>
                      <a:cubicBezTo>
                        <a:pt x="349102" y="642931"/>
                        <a:pt x="329813" y="620214"/>
                        <a:pt x="311211" y="597068"/>
                      </a:cubicBezTo>
                      <a:cubicBezTo>
                        <a:pt x="295523" y="577608"/>
                        <a:pt x="272807" y="556692"/>
                        <a:pt x="273492" y="529860"/>
                      </a:cubicBezTo>
                      <a:cubicBezTo>
                        <a:pt x="273492" y="528145"/>
                        <a:pt x="272807" y="526945"/>
                        <a:pt x="271863" y="526173"/>
                      </a:cubicBezTo>
                      <a:cubicBezTo>
                        <a:pt x="273750" y="512372"/>
                        <a:pt x="275549" y="498484"/>
                        <a:pt x="277178" y="484597"/>
                      </a:cubicBezTo>
                      <a:cubicBezTo>
                        <a:pt x="283093" y="433591"/>
                        <a:pt x="287379" y="382241"/>
                        <a:pt x="293295" y="331149"/>
                      </a:cubicBezTo>
                      <a:cubicBezTo>
                        <a:pt x="313354" y="365611"/>
                        <a:pt x="358532" y="384470"/>
                        <a:pt x="392822" y="399472"/>
                      </a:cubicBezTo>
                      <a:cubicBezTo>
                        <a:pt x="426940" y="414474"/>
                        <a:pt x="458829" y="428704"/>
                        <a:pt x="488148" y="452193"/>
                      </a:cubicBezTo>
                      <a:cubicBezTo>
                        <a:pt x="519523" y="477310"/>
                        <a:pt x="533754" y="511000"/>
                        <a:pt x="554842" y="543747"/>
                      </a:cubicBezTo>
                      <a:cubicBezTo>
                        <a:pt x="557242" y="547433"/>
                        <a:pt x="562643" y="544776"/>
                        <a:pt x="560928" y="540575"/>
                      </a:cubicBezTo>
                      <a:cubicBezTo>
                        <a:pt x="538811" y="487083"/>
                        <a:pt x="505464" y="447821"/>
                        <a:pt x="455915" y="417731"/>
                      </a:cubicBezTo>
                      <a:cubicBezTo>
                        <a:pt x="407652" y="388499"/>
                        <a:pt x="314126" y="374526"/>
                        <a:pt x="295695" y="312204"/>
                      </a:cubicBezTo>
                      <a:cubicBezTo>
                        <a:pt x="298867" y="287258"/>
                        <a:pt x="302467" y="262398"/>
                        <a:pt x="307011" y="237795"/>
                      </a:cubicBezTo>
                      <a:cubicBezTo>
                        <a:pt x="309325" y="225279"/>
                        <a:pt x="311897" y="212763"/>
                        <a:pt x="314555" y="200247"/>
                      </a:cubicBezTo>
                      <a:cubicBezTo>
                        <a:pt x="335214" y="228365"/>
                        <a:pt x="386135" y="221250"/>
                        <a:pt x="416910" y="221507"/>
                      </a:cubicBezTo>
                      <a:cubicBezTo>
                        <a:pt x="485661" y="222107"/>
                        <a:pt x="543783" y="275514"/>
                        <a:pt x="574044" y="332521"/>
                      </a:cubicBezTo>
                      <a:cubicBezTo>
                        <a:pt x="575673" y="335692"/>
                        <a:pt x="580645" y="333892"/>
                        <a:pt x="579873" y="330378"/>
                      </a:cubicBezTo>
                      <a:cubicBezTo>
                        <a:pt x="569072" y="279629"/>
                        <a:pt x="514722" y="241995"/>
                        <a:pt x="470145" y="222964"/>
                      </a:cubicBezTo>
                      <a:cubicBezTo>
                        <a:pt x="447600" y="213363"/>
                        <a:pt x="424969" y="211134"/>
                        <a:pt x="400794" y="211391"/>
                      </a:cubicBezTo>
                      <a:cubicBezTo>
                        <a:pt x="374562" y="211734"/>
                        <a:pt x="328014" y="216535"/>
                        <a:pt x="317726" y="184988"/>
                      </a:cubicBezTo>
                      <a:cubicBezTo>
                        <a:pt x="321927" y="165871"/>
                        <a:pt x="326299" y="146840"/>
                        <a:pt x="330756" y="127809"/>
                      </a:cubicBezTo>
                      <a:cubicBezTo>
                        <a:pt x="340272" y="86490"/>
                        <a:pt x="349959" y="44913"/>
                        <a:pt x="371390" y="7880"/>
                      </a:cubicBezTo>
                      <a:cubicBezTo>
                        <a:pt x="374648" y="2308"/>
                        <a:pt x="366247" y="-3264"/>
                        <a:pt x="362989" y="2308"/>
                      </a:cubicBezTo>
                      <a:cubicBezTo>
                        <a:pt x="331871" y="55972"/>
                        <a:pt x="320384" y="120351"/>
                        <a:pt x="308296" y="181473"/>
                      </a:cubicBezTo>
                      <a:cubicBezTo>
                        <a:pt x="264405" y="211563"/>
                        <a:pt x="204141" y="157813"/>
                        <a:pt x="160678" y="152070"/>
                      </a:cubicBezTo>
                      <a:cubicBezTo>
                        <a:pt x="120473" y="146755"/>
                        <a:pt x="77696" y="157299"/>
                        <a:pt x="48121" y="185845"/>
                      </a:cubicBezTo>
                      <a:cubicBezTo>
                        <a:pt x="45978" y="188503"/>
                        <a:pt x="48721" y="193046"/>
                        <a:pt x="51550" y="19107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41" name="任意多边形: 形状 340">
                <a:extLst>
                  <a:ext uri="{FF2B5EF4-FFF2-40B4-BE49-F238E27FC236}">
                    <a16:creationId xmlns:a16="http://schemas.microsoft.com/office/drawing/2014/main" id="{7857858E-0965-2FE8-301F-20F371E7CDB2}"/>
                  </a:ext>
                </a:extLst>
              </p:cNvPr>
              <p:cNvSpPr/>
              <p:nvPr/>
            </p:nvSpPr>
            <p:spPr>
              <a:xfrm>
                <a:off x="8032150" y="875149"/>
                <a:ext cx="420301" cy="228232"/>
              </a:xfrm>
              <a:custGeom>
                <a:avLst/>
                <a:gdLst>
                  <a:gd name="connsiteX0" fmla="*/ 265439 w 420301"/>
                  <a:gd name="connsiteY0" fmla="*/ 17 h 228232"/>
                  <a:gd name="connsiteX1" fmla="*/ 263724 w 420301"/>
                  <a:gd name="connsiteY1" fmla="*/ 531 h 228232"/>
                  <a:gd name="connsiteX2" fmla="*/ 263553 w 420301"/>
                  <a:gd name="connsiteY2" fmla="*/ 5760 h 228232"/>
                  <a:gd name="connsiteX3" fmla="*/ 323046 w 420301"/>
                  <a:gd name="connsiteY3" fmla="*/ 80855 h 228232"/>
                  <a:gd name="connsiteX4" fmla="*/ 359394 w 420301"/>
                  <a:gd name="connsiteY4" fmla="*/ 125518 h 228232"/>
                  <a:gd name="connsiteX5" fmla="*/ 312245 w 420301"/>
                  <a:gd name="connsiteY5" fmla="*/ 105458 h 228232"/>
                  <a:gd name="connsiteX6" fmla="*/ 311216 w 420301"/>
                  <a:gd name="connsiteY6" fmla="*/ 103830 h 228232"/>
                  <a:gd name="connsiteX7" fmla="*/ 229863 w 420301"/>
                  <a:gd name="connsiteY7" fmla="*/ 23162 h 228232"/>
                  <a:gd name="connsiteX8" fmla="*/ 107104 w 420301"/>
                  <a:gd name="connsiteY8" fmla="*/ 28306 h 228232"/>
                  <a:gd name="connsiteX9" fmla="*/ 105647 w 420301"/>
                  <a:gd name="connsiteY9" fmla="*/ 29849 h 228232"/>
                  <a:gd name="connsiteX10" fmla="*/ 107104 w 420301"/>
                  <a:gd name="connsiteY10" fmla="*/ 34821 h 228232"/>
                  <a:gd name="connsiteX11" fmla="*/ 208003 w 420301"/>
                  <a:gd name="connsiteY11" fmla="*/ 62853 h 228232"/>
                  <a:gd name="connsiteX12" fmla="*/ 273068 w 420301"/>
                  <a:gd name="connsiteY12" fmla="*/ 96114 h 228232"/>
                  <a:gd name="connsiteX13" fmla="*/ 216918 w 420301"/>
                  <a:gd name="connsiteY13" fmla="*/ 95171 h 228232"/>
                  <a:gd name="connsiteX14" fmla="*/ 216404 w 420301"/>
                  <a:gd name="connsiteY14" fmla="*/ 94743 h 228232"/>
                  <a:gd name="connsiteX15" fmla="*/ 121335 w 420301"/>
                  <a:gd name="connsiteY15" fmla="*/ 72883 h 228232"/>
                  <a:gd name="connsiteX16" fmla="*/ 3463 w 420301"/>
                  <a:gd name="connsiteY16" fmla="*/ 82313 h 228232"/>
                  <a:gd name="connsiteX17" fmla="*/ 977 w 420301"/>
                  <a:gd name="connsiteY17" fmla="*/ 83598 h 228232"/>
                  <a:gd name="connsiteX18" fmla="*/ 462 w 420301"/>
                  <a:gd name="connsiteY18" fmla="*/ 86427 h 228232"/>
                  <a:gd name="connsiteX19" fmla="*/ 217432 w 420301"/>
                  <a:gd name="connsiteY19" fmla="*/ 104001 h 228232"/>
                  <a:gd name="connsiteX20" fmla="*/ 218547 w 420301"/>
                  <a:gd name="connsiteY20" fmla="*/ 102715 h 228232"/>
                  <a:gd name="connsiteX21" fmla="*/ 270239 w 420301"/>
                  <a:gd name="connsiteY21" fmla="*/ 105630 h 228232"/>
                  <a:gd name="connsiteX22" fmla="*/ 219833 w 420301"/>
                  <a:gd name="connsiteY22" fmla="*/ 134433 h 228232"/>
                  <a:gd name="connsiteX23" fmla="*/ 154853 w 420301"/>
                  <a:gd name="connsiteY23" fmla="*/ 161780 h 228232"/>
                  <a:gd name="connsiteX24" fmla="*/ 77272 w 420301"/>
                  <a:gd name="connsiteY24" fmla="*/ 157151 h 228232"/>
                  <a:gd name="connsiteX25" fmla="*/ 74358 w 420301"/>
                  <a:gd name="connsiteY25" fmla="*/ 159465 h 228232"/>
                  <a:gd name="connsiteX26" fmla="*/ 74786 w 420301"/>
                  <a:gd name="connsiteY26" fmla="*/ 162980 h 228232"/>
                  <a:gd name="connsiteX27" fmla="*/ 209289 w 420301"/>
                  <a:gd name="connsiteY27" fmla="*/ 199584 h 228232"/>
                  <a:gd name="connsiteX28" fmla="*/ 263638 w 420301"/>
                  <a:gd name="connsiteY28" fmla="*/ 172238 h 228232"/>
                  <a:gd name="connsiteX29" fmla="*/ 285241 w 420301"/>
                  <a:gd name="connsiteY29" fmla="*/ 150635 h 228232"/>
                  <a:gd name="connsiteX30" fmla="*/ 311045 w 420301"/>
                  <a:gd name="connsiteY30" fmla="*/ 113945 h 228232"/>
                  <a:gd name="connsiteX31" fmla="*/ 328275 w 420301"/>
                  <a:gd name="connsiteY31" fmla="*/ 120032 h 228232"/>
                  <a:gd name="connsiteX32" fmla="*/ 361965 w 420301"/>
                  <a:gd name="connsiteY32" fmla="*/ 134862 h 228232"/>
                  <a:gd name="connsiteX33" fmla="*/ 238007 w 420301"/>
                  <a:gd name="connsiteY33" fmla="*/ 210214 h 228232"/>
                  <a:gd name="connsiteX34" fmla="*/ 236549 w 420301"/>
                  <a:gd name="connsiteY34" fmla="*/ 210729 h 228232"/>
                  <a:gd name="connsiteX35" fmla="*/ 235607 w 420301"/>
                  <a:gd name="connsiteY35" fmla="*/ 215701 h 228232"/>
                  <a:gd name="connsiteX36" fmla="*/ 323732 w 420301"/>
                  <a:gd name="connsiteY36" fmla="*/ 216987 h 228232"/>
                  <a:gd name="connsiteX37" fmla="*/ 354936 w 420301"/>
                  <a:gd name="connsiteY37" fmla="*/ 184325 h 228232"/>
                  <a:gd name="connsiteX38" fmla="*/ 384168 w 420301"/>
                  <a:gd name="connsiteY38" fmla="*/ 145063 h 228232"/>
                  <a:gd name="connsiteX39" fmla="*/ 384854 w 420301"/>
                  <a:gd name="connsiteY39" fmla="*/ 144378 h 228232"/>
                  <a:gd name="connsiteX40" fmla="*/ 415800 w 420301"/>
                  <a:gd name="connsiteY40" fmla="*/ 153807 h 228232"/>
                  <a:gd name="connsiteX41" fmla="*/ 417258 w 420301"/>
                  <a:gd name="connsiteY41" fmla="*/ 146092 h 228232"/>
                  <a:gd name="connsiteX42" fmla="*/ 388711 w 420301"/>
                  <a:gd name="connsiteY42" fmla="*/ 137434 h 228232"/>
                  <a:gd name="connsiteX43" fmla="*/ 388368 w 420301"/>
                  <a:gd name="connsiteY43" fmla="*/ 136662 h 228232"/>
                  <a:gd name="connsiteX44" fmla="*/ 354164 w 420301"/>
                  <a:gd name="connsiteY44" fmla="*/ 41508 h 228232"/>
                  <a:gd name="connsiteX45" fmla="*/ 265439 w 420301"/>
                  <a:gd name="connsiteY45" fmla="*/ 17 h 228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20301" h="228232">
                    <a:moveTo>
                      <a:pt x="265439" y="17"/>
                    </a:moveTo>
                    <a:cubicBezTo>
                      <a:pt x="264753" y="-69"/>
                      <a:pt x="264239" y="188"/>
                      <a:pt x="263724" y="531"/>
                    </a:cubicBezTo>
                    <a:cubicBezTo>
                      <a:pt x="261753" y="1474"/>
                      <a:pt x="261153" y="4817"/>
                      <a:pt x="263553" y="5760"/>
                    </a:cubicBezTo>
                    <a:cubicBezTo>
                      <a:pt x="297843" y="18790"/>
                      <a:pt x="307444" y="51023"/>
                      <a:pt x="323046" y="80855"/>
                    </a:cubicBezTo>
                    <a:cubicBezTo>
                      <a:pt x="332476" y="98943"/>
                      <a:pt x="345077" y="112659"/>
                      <a:pt x="359394" y="125518"/>
                    </a:cubicBezTo>
                    <a:cubicBezTo>
                      <a:pt x="343792" y="118489"/>
                      <a:pt x="328361" y="111202"/>
                      <a:pt x="312245" y="105458"/>
                    </a:cubicBezTo>
                    <a:cubicBezTo>
                      <a:pt x="312073" y="104858"/>
                      <a:pt x="311730" y="104344"/>
                      <a:pt x="311216" y="103830"/>
                    </a:cubicBezTo>
                    <a:cubicBezTo>
                      <a:pt x="282670" y="75626"/>
                      <a:pt x="269125" y="39450"/>
                      <a:pt x="229863" y="23162"/>
                    </a:cubicBezTo>
                    <a:cubicBezTo>
                      <a:pt x="192829" y="7818"/>
                      <a:pt x="143709" y="15276"/>
                      <a:pt x="107104" y="28306"/>
                    </a:cubicBezTo>
                    <a:cubicBezTo>
                      <a:pt x="106247" y="28649"/>
                      <a:pt x="105819" y="29163"/>
                      <a:pt x="105647" y="29849"/>
                    </a:cubicBezTo>
                    <a:cubicBezTo>
                      <a:pt x="104276" y="31306"/>
                      <a:pt x="104619" y="34478"/>
                      <a:pt x="107104" y="34821"/>
                    </a:cubicBezTo>
                    <a:cubicBezTo>
                      <a:pt x="143709" y="39536"/>
                      <a:pt x="175085" y="45022"/>
                      <a:pt x="208003" y="62853"/>
                    </a:cubicBezTo>
                    <a:cubicBezTo>
                      <a:pt x="229777" y="74597"/>
                      <a:pt x="250951" y="85999"/>
                      <a:pt x="273068" y="96114"/>
                    </a:cubicBezTo>
                    <a:cubicBezTo>
                      <a:pt x="254380" y="93543"/>
                      <a:pt x="235092" y="93285"/>
                      <a:pt x="216918" y="95171"/>
                    </a:cubicBezTo>
                    <a:cubicBezTo>
                      <a:pt x="216747" y="95086"/>
                      <a:pt x="216575" y="94914"/>
                      <a:pt x="216404" y="94743"/>
                    </a:cubicBezTo>
                    <a:cubicBezTo>
                      <a:pt x="186315" y="77855"/>
                      <a:pt x="155797" y="71340"/>
                      <a:pt x="121335" y="72883"/>
                    </a:cubicBezTo>
                    <a:cubicBezTo>
                      <a:pt x="80873" y="74683"/>
                      <a:pt x="44354" y="93285"/>
                      <a:pt x="3463" y="82313"/>
                    </a:cubicBezTo>
                    <a:cubicBezTo>
                      <a:pt x="2263" y="81970"/>
                      <a:pt x="1320" y="82656"/>
                      <a:pt x="977" y="83598"/>
                    </a:cubicBezTo>
                    <a:cubicBezTo>
                      <a:pt x="34" y="84199"/>
                      <a:pt x="-395" y="85313"/>
                      <a:pt x="462" y="86427"/>
                    </a:cubicBezTo>
                    <a:cubicBezTo>
                      <a:pt x="46411" y="141291"/>
                      <a:pt x="162397" y="147378"/>
                      <a:pt x="217432" y="104001"/>
                    </a:cubicBezTo>
                    <a:cubicBezTo>
                      <a:pt x="217947" y="103572"/>
                      <a:pt x="218290" y="103144"/>
                      <a:pt x="218547" y="102715"/>
                    </a:cubicBezTo>
                    <a:cubicBezTo>
                      <a:pt x="236378" y="103058"/>
                      <a:pt x="253437" y="103572"/>
                      <a:pt x="270239" y="105630"/>
                    </a:cubicBezTo>
                    <a:cubicBezTo>
                      <a:pt x="251980" y="112231"/>
                      <a:pt x="234321" y="125518"/>
                      <a:pt x="219833" y="134433"/>
                    </a:cubicBezTo>
                    <a:cubicBezTo>
                      <a:pt x="199430" y="147035"/>
                      <a:pt x="178685" y="157493"/>
                      <a:pt x="154853" y="161780"/>
                    </a:cubicBezTo>
                    <a:cubicBezTo>
                      <a:pt x="128793" y="166409"/>
                      <a:pt x="102990" y="160494"/>
                      <a:pt x="77272" y="157151"/>
                    </a:cubicBezTo>
                    <a:cubicBezTo>
                      <a:pt x="75815" y="156979"/>
                      <a:pt x="74615" y="158179"/>
                      <a:pt x="74358" y="159465"/>
                    </a:cubicBezTo>
                    <a:cubicBezTo>
                      <a:pt x="73672" y="160580"/>
                      <a:pt x="73672" y="162037"/>
                      <a:pt x="74786" y="162980"/>
                    </a:cubicBezTo>
                    <a:cubicBezTo>
                      <a:pt x="108648" y="192384"/>
                      <a:pt x="165140" y="209100"/>
                      <a:pt x="209289" y="199584"/>
                    </a:cubicBezTo>
                    <a:cubicBezTo>
                      <a:pt x="229091" y="195298"/>
                      <a:pt x="247436" y="184068"/>
                      <a:pt x="263638" y="172238"/>
                    </a:cubicBezTo>
                    <a:cubicBezTo>
                      <a:pt x="271954" y="166152"/>
                      <a:pt x="278812" y="158522"/>
                      <a:pt x="285241" y="150635"/>
                    </a:cubicBezTo>
                    <a:cubicBezTo>
                      <a:pt x="294671" y="138977"/>
                      <a:pt x="299214" y="123546"/>
                      <a:pt x="311045" y="113945"/>
                    </a:cubicBezTo>
                    <a:cubicBezTo>
                      <a:pt x="316788" y="115660"/>
                      <a:pt x="322446" y="117717"/>
                      <a:pt x="328275" y="120032"/>
                    </a:cubicBezTo>
                    <a:cubicBezTo>
                      <a:pt x="339676" y="124661"/>
                      <a:pt x="350821" y="129890"/>
                      <a:pt x="361965" y="134862"/>
                    </a:cubicBezTo>
                    <a:cubicBezTo>
                      <a:pt x="314473" y="141034"/>
                      <a:pt x="290385" y="209786"/>
                      <a:pt x="238007" y="210214"/>
                    </a:cubicBezTo>
                    <a:cubicBezTo>
                      <a:pt x="237407" y="210214"/>
                      <a:pt x="236978" y="210472"/>
                      <a:pt x="236549" y="210729"/>
                    </a:cubicBezTo>
                    <a:cubicBezTo>
                      <a:pt x="234149" y="210643"/>
                      <a:pt x="233292" y="214501"/>
                      <a:pt x="235607" y="215701"/>
                    </a:cubicBezTo>
                    <a:cubicBezTo>
                      <a:pt x="263296" y="230531"/>
                      <a:pt x="296214" y="233703"/>
                      <a:pt x="323732" y="216987"/>
                    </a:cubicBezTo>
                    <a:cubicBezTo>
                      <a:pt x="336505" y="209186"/>
                      <a:pt x="346277" y="196241"/>
                      <a:pt x="354936" y="184325"/>
                    </a:cubicBezTo>
                    <a:cubicBezTo>
                      <a:pt x="363765" y="172152"/>
                      <a:pt x="371309" y="153379"/>
                      <a:pt x="384168" y="145063"/>
                    </a:cubicBezTo>
                    <a:cubicBezTo>
                      <a:pt x="384511" y="144892"/>
                      <a:pt x="384682" y="144635"/>
                      <a:pt x="384854" y="144378"/>
                    </a:cubicBezTo>
                    <a:cubicBezTo>
                      <a:pt x="394883" y="148235"/>
                      <a:pt x="405085" y="151578"/>
                      <a:pt x="415800" y="153807"/>
                    </a:cubicBezTo>
                    <a:cubicBezTo>
                      <a:pt x="420772" y="154836"/>
                      <a:pt x="422144" y="147206"/>
                      <a:pt x="417258" y="146092"/>
                    </a:cubicBezTo>
                    <a:cubicBezTo>
                      <a:pt x="407485" y="143949"/>
                      <a:pt x="397970" y="140949"/>
                      <a:pt x="388711" y="137434"/>
                    </a:cubicBezTo>
                    <a:cubicBezTo>
                      <a:pt x="388626" y="137177"/>
                      <a:pt x="388540" y="136919"/>
                      <a:pt x="388368" y="136662"/>
                    </a:cubicBezTo>
                    <a:cubicBezTo>
                      <a:pt x="372595" y="106916"/>
                      <a:pt x="377910" y="67311"/>
                      <a:pt x="354164" y="41508"/>
                    </a:cubicBezTo>
                    <a:cubicBezTo>
                      <a:pt x="332304" y="18019"/>
                      <a:pt x="297757" y="2074"/>
                      <a:pt x="265439" y="1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42" name="图形 2">
                <a:extLst>
                  <a:ext uri="{FF2B5EF4-FFF2-40B4-BE49-F238E27FC236}">
                    <a16:creationId xmlns:a16="http://schemas.microsoft.com/office/drawing/2014/main" id="{1410D464-24F1-7CD8-BCD5-DAF2B10F4983}"/>
                  </a:ext>
                </a:extLst>
              </p:cNvPr>
              <p:cNvGrpSpPr/>
              <p:nvPr/>
            </p:nvGrpSpPr>
            <p:grpSpPr>
              <a:xfrm>
                <a:off x="8928124" y="471230"/>
                <a:ext cx="752986" cy="1058847"/>
                <a:chOff x="8928124" y="471230"/>
                <a:chExt cx="752986" cy="1058847"/>
              </a:xfrm>
            </p:grpSpPr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1746A894-3C49-97B2-F5AC-CA8F378A658F}"/>
                    </a:ext>
                  </a:extLst>
                </p:cNvPr>
                <p:cNvSpPr/>
                <p:nvPr/>
              </p:nvSpPr>
              <p:spPr>
                <a:xfrm>
                  <a:off x="9389433" y="471230"/>
                  <a:ext cx="223561" cy="253534"/>
                </a:xfrm>
                <a:custGeom>
                  <a:avLst/>
                  <a:gdLst>
                    <a:gd name="connsiteX0" fmla="*/ 222406 w 223561"/>
                    <a:gd name="connsiteY0" fmla="*/ 686 h 253534"/>
                    <a:gd name="connsiteX1" fmla="*/ 222234 w 223561"/>
                    <a:gd name="connsiteY1" fmla="*/ 514 h 253534"/>
                    <a:gd name="connsiteX2" fmla="*/ 221891 w 223561"/>
                    <a:gd name="connsiteY2" fmla="*/ 257 h 253534"/>
                    <a:gd name="connsiteX3" fmla="*/ 221377 w 223561"/>
                    <a:gd name="connsiteY3" fmla="*/ 86 h 253534"/>
                    <a:gd name="connsiteX4" fmla="*/ 220949 w 223561"/>
                    <a:gd name="connsiteY4" fmla="*/ 0 h 253534"/>
                    <a:gd name="connsiteX5" fmla="*/ 220777 w 223561"/>
                    <a:gd name="connsiteY5" fmla="*/ 0 h 253534"/>
                    <a:gd name="connsiteX6" fmla="*/ 219320 w 223561"/>
                    <a:gd name="connsiteY6" fmla="*/ 514 h 253534"/>
                    <a:gd name="connsiteX7" fmla="*/ 219234 w 223561"/>
                    <a:gd name="connsiteY7" fmla="*/ 600 h 253534"/>
                    <a:gd name="connsiteX8" fmla="*/ 147739 w 223561"/>
                    <a:gd name="connsiteY8" fmla="*/ 36004 h 253534"/>
                    <a:gd name="connsiteX9" fmla="*/ 68443 w 223561"/>
                    <a:gd name="connsiteY9" fmla="*/ 103899 h 253534"/>
                    <a:gd name="connsiteX10" fmla="*/ 35 w 223561"/>
                    <a:gd name="connsiteY10" fmla="*/ 248774 h 253534"/>
                    <a:gd name="connsiteX11" fmla="*/ 4064 w 223561"/>
                    <a:gd name="connsiteY11" fmla="*/ 253146 h 253534"/>
                    <a:gd name="connsiteX12" fmla="*/ 7150 w 223561"/>
                    <a:gd name="connsiteY12" fmla="*/ 253146 h 253534"/>
                    <a:gd name="connsiteX13" fmla="*/ 75816 w 223561"/>
                    <a:gd name="connsiteY13" fmla="*/ 216198 h 253534"/>
                    <a:gd name="connsiteX14" fmla="*/ 131194 w 223561"/>
                    <a:gd name="connsiteY14" fmla="*/ 155248 h 253534"/>
                    <a:gd name="connsiteX15" fmla="*/ 166770 w 223561"/>
                    <a:gd name="connsiteY15" fmla="*/ 78696 h 253534"/>
                    <a:gd name="connsiteX16" fmla="*/ 195574 w 223561"/>
                    <a:gd name="connsiteY16" fmla="*/ 30861 h 253534"/>
                    <a:gd name="connsiteX17" fmla="*/ 223006 w 223561"/>
                    <a:gd name="connsiteY17" fmla="*/ 4029 h 253534"/>
                    <a:gd name="connsiteX18" fmla="*/ 222406 w 223561"/>
                    <a:gd name="connsiteY18" fmla="*/ 686 h 253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23561" h="253534">
                      <a:moveTo>
                        <a:pt x="222406" y="686"/>
                      </a:moveTo>
                      <a:cubicBezTo>
                        <a:pt x="222320" y="600"/>
                        <a:pt x="222320" y="600"/>
                        <a:pt x="222234" y="514"/>
                      </a:cubicBezTo>
                      <a:cubicBezTo>
                        <a:pt x="222148" y="429"/>
                        <a:pt x="221977" y="343"/>
                        <a:pt x="221891" y="257"/>
                      </a:cubicBezTo>
                      <a:cubicBezTo>
                        <a:pt x="221720" y="171"/>
                        <a:pt x="221549" y="171"/>
                        <a:pt x="221377" y="86"/>
                      </a:cubicBezTo>
                      <a:cubicBezTo>
                        <a:pt x="221205" y="86"/>
                        <a:pt x="221120" y="0"/>
                        <a:pt x="220949" y="0"/>
                      </a:cubicBezTo>
                      <a:cubicBezTo>
                        <a:pt x="220863" y="0"/>
                        <a:pt x="220863" y="0"/>
                        <a:pt x="220777" y="0"/>
                      </a:cubicBezTo>
                      <a:cubicBezTo>
                        <a:pt x="220263" y="0"/>
                        <a:pt x="219748" y="86"/>
                        <a:pt x="219320" y="514"/>
                      </a:cubicBezTo>
                      <a:cubicBezTo>
                        <a:pt x="219320" y="514"/>
                        <a:pt x="219234" y="514"/>
                        <a:pt x="219234" y="600"/>
                      </a:cubicBezTo>
                      <a:cubicBezTo>
                        <a:pt x="195831" y="12344"/>
                        <a:pt x="169599" y="21603"/>
                        <a:pt x="147739" y="36004"/>
                      </a:cubicBezTo>
                      <a:cubicBezTo>
                        <a:pt x="118507" y="55293"/>
                        <a:pt x="93390" y="79467"/>
                        <a:pt x="68443" y="103899"/>
                      </a:cubicBezTo>
                      <a:cubicBezTo>
                        <a:pt x="30296" y="141189"/>
                        <a:pt x="5864" y="196225"/>
                        <a:pt x="35" y="248774"/>
                      </a:cubicBezTo>
                      <a:cubicBezTo>
                        <a:pt x="-308" y="251603"/>
                        <a:pt x="1921" y="253146"/>
                        <a:pt x="4064" y="253146"/>
                      </a:cubicBezTo>
                      <a:cubicBezTo>
                        <a:pt x="4921" y="253575"/>
                        <a:pt x="5950" y="253746"/>
                        <a:pt x="7150" y="253146"/>
                      </a:cubicBezTo>
                      <a:cubicBezTo>
                        <a:pt x="31325" y="241573"/>
                        <a:pt x="54042" y="232143"/>
                        <a:pt x="75816" y="216198"/>
                      </a:cubicBezTo>
                      <a:cubicBezTo>
                        <a:pt x="98361" y="199654"/>
                        <a:pt x="117307" y="179508"/>
                        <a:pt x="131194" y="155248"/>
                      </a:cubicBezTo>
                      <a:cubicBezTo>
                        <a:pt x="145253" y="130816"/>
                        <a:pt x="153568" y="103556"/>
                        <a:pt x="166770" y="78696"/>
                      </a:cubicBezTo>
                      <a:cubicBezTo>
                        <a:pt x="175514" y="62151"/>
                        <a:pt x="184344" y="45949"/>
                        <a:pt x="195574" y="30861"/>
                      </a:cubicBezTo>
                      <a:cubicBezTo>
                        <a:pt x="203118" y="20660"/>
                        <a:pt x="214519" y="13459"/>
                        <a:pt x="223006" y="4029"/>
                      </a:cubicBezTo>
                      <a:cubicBezTo>
                        <a:pt x="224035" y="3000"/>
                        <a:pt x="223520" y="1457"/>
                        <a:pt x="222406" y="68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D33975CD-F214-8197-1DC6-17EC8B36ECBD}"/>
                    </a:ext>
                  </a:extLst>
                </p:cNvPr>
                <p:cNvSpPr/>
                <p:nvPr/>
              </p:nvSpPr>
              <p:spPr>
                <a:xfrm>
                  <a:off x="9301044" y="518203"/>
                  <a:ext cx="62274" cy="293953"/>
                </a:xfrm>
                <a:custGeom>
                  <a:avLst/>
                  <a:gdLst>
                    <a:gd name="connsiteX0" fmla="*/ 50533 w 62274"/>
                    <a:gd name="connsiteY0" fmla="*/ 75185 h 293953"/>
                    <a:gd name="connsiteX1" fmla="*/ 37074 w 62274"/>
                    <a:gd name="connsiteY1" fmla="*/ 2491 h 293953"/>
                    <a:gd name="connsiteX2" fmla="*/ 36903 w 62274"/>
                    <a:gd name="connsiteY2" fmla="*/ 2148 h 293953"/>
                    <a:gd name="connsiteX3" fmla="*/ 36731 w 62274"/>
                    <a:gd name="connsiteY3" fmla="*/ 1719 h 293953"/>
                    <a:gd name="connsiteX4" fmla="*/ 36303 w 62274"/>
                    <a:gd name="connsiteY4" fmla="*/ 1033 h 293953"/>
                    <a:gd name="connsiteX5" fmla="*/ 36131 w 62274"/>
                    <a:gd name="connsiteY5" fmla="*/ 862 h 293953"/>
                    <a:gd name="connsiteX6" fmla="*/ 35360 w 62274"/>
                    <a:gd name="connsiteY6" fmla="*/ 347 h 293953"/>
                    <a:gd name="connsiteX7" fmla="*/ 34931 w 62274"/>
                    <a:gd name="connsiteY7" fmla="*/ 176 h 293953"/>
                    <a:gd name="connsiteX8" fmla="*/ 34503 w 62274"/>
                    <a:gd name="connsiteY8" fmla="*/ 90 h 293953"/>
                    <a:gd name="connsiteX9" fmla="*/ 30988 w 62274"/>
                    <a:gd name="connsiteY9" fmla="*/ 2491 h 293953"/>
                    <a:gd name="connsiteX10" fmla="*/ 41 w 62274"/>
                    <a:gd name="connsiteY10" fmla="*/ 136907 h 293953"/>
                    <a:gd name="connsiteX11" fmla="*/ 9042 w 62274"/>
                    <a:gd name="connsiteY11" fmla="*/ 212002 h 293953"/>
                    <a:gd name="connsiteX12" fmla="*/ 13243 w 62274"/>
                    <a:gd name="connsiteY12" fmla="*/ 289155 h 293953"/>
                    <a:gd name="connsiteX13" fmla="*/ 17443 w 62274"/>
                    <a:gd name="connsiteY13" fmla="*/ 293527 h 293953"/>
                    <a:gd name="connsiteX14" fmla="*/ 22587 w 62274"/>
                    <a:gd name="connsiteY14" fmla="*/ 291641 h 293953"/>
                    <a:gd name="connsiteX15" fmla="*/ 62192 w 62274"/>
                    <a:gd name="connsiteY15" fmla="*/ 146766 h 293953"/>
                    <a:gd name="connsiteX16" fmla="*/ 50533 w 62274"/>
                    <a:gd name="connsiteY16" fmla="*/ 75185 h 29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2274" h="293953">
                      <a:moveTo>
                        <a:pt x="50533" y="75185"/>
                      </a:moveTo>
                      <a:cubicBezTo>
                        <a:pt x="43761" y="51011"/>
                        <a:pt x="42989" y="26494"/>
                        <a:pt x="37074" y="2491"/>
                      </a:cubicBezTo>
                      <a:cubicBezTo>
                        <a:pt x="37074" y="2319"/>
                        <a:pt x="36989" y="2233"/>
                        <a:pt x="36903" y="2148"/>
                      </a:cubicBezTo>
                      <a:cubicBezTo>
                        <a:pt x="36903" y="1976"/>
                        <a:pt x="36817" y="1890"/>
                        <a:pt x="36731" y="1719"/>
                      </a:cubicBezTo>
                      <a:cubicBezTo>
                        <a:pt x="36560" y="1462"/>
                        <a:pt x="36474" y="1205"/>
                        <a:pt x="36303" y="1033"/>
                      </a:cubicBezTo>
                      <a:cubicBezTo>
                        <a:pt x="36217" y="947"/>
                        <a:pt x="36217" y="947"/>
                        <a:pt x="36131" y="862"/>
                      </a:cubicBezTo>
                      <a:cubicBezTo>
                        <a:pt x="35874" y="690"/>
                        <a:pt x="35617" y="433"/>
                        <a:pt x="35360" y="347"/>
                      </a:cubicBezTo>
                      <a:cubicBezTo>
                        <a:pt x="35188" y="262"/>
                        <a:pt x="35102" y="262"/>
                        <a:pt x="34931" y="176"/>
                      </a:cubicBezTo>
                      <a:cubicBezTo>
                        <a:pt x="34760" y="176"/>
                        <a:pt x="34674" y="90"/>
                        <a:pt x="34503" y="90"/>
                      </a:cubicBezTo>
                      <a:cubicBezTo>
                        <a:pt x="32959" y="-253"/>
                        <a:pt x="31159" y="347"/>
                        <a:pt x="30988" y="2491"/>
                      </a:cubicBezTo>
                      <a:cubicBezTo>
                        <a:pt x="28073" y="49296"/>
                        <a:pt x="-1245" y="89501"/>
                        <a:pt x="41" y="136907"/>
                      </a:cubicBezTo>
                      <a:cubicBezTo>
                        <a:pt x="727" y="162110"/>
                        <a:pt x="4670" y="187228"/>
                        <a:pt x="9042" y="212002"/>
                      </a:cubicBezTo>
                      <a:cubicBezTo>
                        <a:pt x="13586" y="237720"/>
                        <a:pt x="19501" y="263180"/>
                        <a:pt x="13243" y="289155"/>
                      </a:cubicBezTo>
                      <a:cubicBezTo>
                        <a:pt x="12557" y="292155"/>
                        <a:pt x="14957" y="293698"/>
                        <a:pt x="17443" y="293527"/>
                      </a:cubicBezTo>
                      <a:cubicBezTo>
                        <a:pt x="19243" y="294384"/>
                        <a:pt x="21644" y="294041"/>
                        <a:pt x="22587" y="291641"/>
                      </a:cubicBezTo>
                      <a:cubicBezTo>
                        <a:pt x="42475" y="243463"/>
                        <a:pt x="60735" y="199829"/>
                        <a:pt x="62192" y="146766"/>
                      </a:cubicBezTo>
                      <a:cubicBezTo>
                        <a:pt x="63049" y="122163"/>
                        <a:pt x="57134" y="98674"/>
                        <a:pt x="50533" y="7518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5" name="任意多边形: 形状 344">
                  <a:extLst>
                    <a:ext uri="{FF2B5EF4-FFF2-40B4-BE49-F238E27FC236}">
                      <a16:creationId xmlns:a16="http://schemas.microsoft.com/office/drawing/2014/main" id="{33995250-7538-8165-24A0-4078DC0C4A9B}"/>
                    </a:ext>
                  </a:extLst>
                </p:cNvPr>
                <p:cNvSpPr/>
                <p:nvPr/>
              </p:nvSpPr>
              <p:spPr>
                <a:xfrm>
                  <a:off x="9190940" y="588395"/>
                  <a:ext cx="101811" cy="309633"/>
                </a:xfrm>
                <a:custGeom>
                  <a:avLst/>
                  <a:gdLst>
                    <a:gd name="connsiteX0" fmla="*/ 84256 w 101811"/>
                    <a:gd name="connsiteY0" fmla="*/ 158955 h 309633"/>
                    <a:gd name="connsiteX1" fmla="*/ 18762 w 101811"/>
                    <a:gd name="connsiteY1" fmla="*/ 4907 h 309633"/>
                    <a:gd name="connsiteX2" fmla="*/ 19191 w 101811"/>
                    <a:gd name="connsiteY2" fmla="*/ 2850 h 309633"/>
                    <a:gd name="connsiteX3" fmla="*/ 15333 w 101811"/>
                    <a:gd name="connsiteY3" fmla="*/ 278 h 309633"/>
                    <a:gd name="connsiteX4" fmla="*/ 13362 w 101811"/>
                    <a:gd name="connsiteY4" fmla="*/ 2335 h 309633"/>
                    <a:gd name="connsiteX5" fmla="*/ 13362 w 101811"/>
                    <a:gd name="connsiteY5" fmla="*/ 4307 h 309633"/>
                    <a:gd name="connsiteX6" fmla="*/ 9076 w 101811"/>
                    <a:gd name="connsiteY6" fmla="*/ 150040 h 309633"/>
                    <a:gd name="connsiteX7" fmla="*/ 86657 w 101811"/>
                    <a:gd name="connsiteY7" fmla="*/ 306231 h 309633"/>
                    <a:gd name="connsiteX8" fmla="*/ 95143 w 101811"/>
                    <a:gd name="connsiteY8" fmla="*/ 306145 h 309633"/>
                    <a:gd name="connsiteX9" fmla="*/ 95143 w 101811"/>
                    <a:gd name="connsiteY9" fmla="*/ 305973 h 309633"/>
                    <a:gd name="connsiteX10" fmla="*/ 101659 w 101811"/>
                    <a:gd name="connsiteY10" fmla="*/ 235593 h 309633"/>
                    <a:gd name="connsiteX11" fmla="*/ 84256 w 101811"/>
                    <a:gd name="connsiteY11" fmla="*/ 158955 h 309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1811" h="309633">
                      <a:moveTo>
                        <a:pt x="84256" y="158955"/>
                      </a:moveTo>
                      <a:cubicBezTo>
                        <a:pt x="62739" y="105548"/>
                        <a:pt x="27335" y="63200"/>
                        <a:pt x="18762" y="4907"/>
                      </a:cubicBezTo>
                      <a:cubicBezTo>
                        <a:pt x="18848" y="4221"/>
                        <a:pt x="19020" y="3536"/>
                        <a:pt x="19191" y="2850"/>
                      </a:cubicBezTo>
                      <a:cubicBezTo>
                        <a:pt x="19534" y="621"/>
                        <a:pt x="16962" y="-579"/>
                        <a:pt x="15333" y="278"/>
                      </a:cubicBezTo>
                      <a:cubicBezTo>
                        <a:pt x="14305" y="449"/>
                        <a:pt x="13447" y="1135"/>
                        <a:pt x="13362" y="2335"/>
                      </a:cubicBezTo>
                      <a:cubicBezTo>
                        <a:pt x="13362" y="3021"/>
                        <a:pt x="13362" y="3707"/>
                        <a:pt x="13362" y="4307"/>
                      </a:cubicBezTo>
                      <a:cubicBezTo>
                        <a:pt x="-1726" y="53085"/>
                        <a:pt x="-5241" y="100319"/>
                        <a:pt x="9076" y="150040"/>
                      </a:cubicBezTo>
                      <a:cubicBezTo>
                        <a:pt x="25449" y="206961"/>
                        <a:pt x="72340" y="248966"/>
                        <a:pt x="86657" y="306231"/>
                      </a:cubicBezTo>
                      <a:cubicBezTo>
                        <a:pt x="87857" y="311117"/>
                        <a:pt x="95058" y="310431"/>
                        <a:pt x="95143" y="306145"/>
                      </a:cubicBezTo>
                      <a:cubicBezTo>
                        <a:pt x="95143" y="306059"/>
                        <a:pt x="95143" y="306059"/>
                        <a:pt x="95143" y="305973"/>
                      </a:cubicBezTo>
                      <a:cubicBezTo>
                        <a:pt x="95744" y="282399"/>
                        <a:pt x="102944" y="259082"/>
                        <a:pt x="101659" y="235593"/>
                      </a:cubicBezTo>
                      <a:cubicBezTo>
                        <a:pt x="100116" y="209190"/>
                        <a:pt x="94115" y="183472"/>
                        <a:pt x="84256" y="15895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6" name="任意多边形: 形状 345">
                  <a:extLst>
                    <a:ext uri="{FF2B5EF4-FFF2-40B4-BE49-F238E27FC236}">
                      <a16:creationId xmlns:a16="http://schemas.microsoft.com/office/drawing/2014/main" id="{DC2E4D6F-AC29-FBF9-49AE-70627D19BC86}"/>
                    </a:ext>
                  </a:extLst>
                </p:cNvPr>
                <p:cNvSpPr/>
                <p:nvPr/>
              </p:nvSpPr>
              <p:spPr>
                <a:xfrm>
                  <a:off x="9084000" y="651614"/>
                  <a:ext cx="162543" cy="361162"/>
                </a:xfrm>
                <a:custGeom>
                  <a:avLst/>
                  <a:gdLst>
                    <a:gd name="connsiteX0" fmla="*/ 104871 w 162543"/>
                    <a:gd name="connsiteY0" fmla="*/ 182661 h 361162"/>
                    <a:gd name="connsiteX1" fmla="*/ 47436 w 162543"/>
                    <a:gd name="connsiteY1" fmla="*/ 98908 h 361162"/>
                    <a:gd name="connsiteX2" fmla="*/ 6202 w 162543"/>
                    <a:gd name="connsiteY2" fmla="*/ 1524 h 361162"/>
                    <a:gd name="connsiteX3" fmla="*/ 1487 w 162543"/>
                    <a:gd name="connsiteY3" fmla="*/ 2210 h 361162"/>
                    <a:gd name="connsiteX4" fmla="*/ 716 w 162543"/>
                    <a:gd name="connsiteY4" fmla="*/ 3753 h 361162"/>
                    <a:gd name="connsiteX5" fmla="*/ 36892 w 162543"/>
                    <a:gd name="connsiteY5" fmla="*/ 193720 h 361162"/>
                    <a:gd name="connsiteX6" fmla="*/ 96642 w 162543"/>
                    <a:gd name="connsiteY6" fmla="*/ 275073 h 361162"/>
                    <a:gd name="connsiteX7" fmla="*/ 153821 w 162543"/>
                    <a:gd name="connsiteY7" fmla="*/ 357797 h 361162"/>
                    <a:gd name="connsiteX8" fmla="*/ 162307 w 162543"/>
                    <a:gd name="connsiteY8" fmla="*/ 356511 h 361162"/>
                    <a:gd name="connsiteX9" fmla="*/ 162136 w 162543"/>
                    <a:gd name="connsiteY9" fmla="*/ 355911 h 361162"/>
                    <a:gd name="connsiteX10" fmla="*/ 162307 w 162543"/>
                    <a:gd name="connsiteY10" fmla="*/ 355311 h 361162"/>
                    <a:gd name="connsiteX11" fmla="*/ 104871 w 162543"/>
                    <a:gd name="connsiteY11" fmla="*/ 182661 h 361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2543" h="361162">
                      <a:moveTo>
                        <a:pt x="104871" y="182661"/>
                      </a:moveTo>
                      <a:cubicBezTo>
                        <a:pt x="86784" y="154029"/>
                        <a:pt x="65781" y="127369"/>
                        <a:pt x="47436" y="98908"/>
                      </a:cubicBezTo>
                      <a:cubicBezTo>
                        <a:pt x="27462" y="67961"/>
                        <a:pt x="16661" y="36500"/>
                        <a:pt x="6202" y="1524"/>
                      </a:cubicBezTo>
                      <a:cubicBezTo>
                        <a:pt x="5431" y="-1133"/>
                        <a:pt x="2001" y="67"/>
                        <a:pt x="1487" y="2210"/>
                      </a:cubicBezTo>
                      <a:cubicBezTo>
                        <a:pt x="1059" y="2553"/>
                        <a:pt x="716" y="3067"/>
                        <a:pt x="716" y="3753"/>
                      </a:cubicBezTo>
                      <a:cubicBezTo>
                        <a:pt x="-2285" y="70276"/>
                        <a:pt x="3116" y="134912"/>
                        <a:pt x="36892" y="193720"/>
                      </a:cubicBezTo>
                      <a:cubicBezTo>
                        <a:pt x="53608" y="222695"/>
                        <a:pt x="74182" y="250298"/>
                        <a:pt x="96642" y="275073"/>
                      </a:cubicBezTo>
                      <a:cubicBezTo>
                        <a:pt x="119788" y="300533"/>
                        <a:pt x="144391" y="323507"/>
                        <a:pt x="153821" y="357797"/>
                      </a:cubicBezTo>
                      <a:cubicBezTo>
                        <a:pt x="155278" y="363027"/>
                        <a:pt x="163764" y="361826"/>
                        <a:pt x="162307" y="356511"/>
                      </a:cubicBezTo>
                      <a:cubicBezTo>
                        <a:pt x="162221" y="356254"/>
                        <a:pt x="162136" y="356083"/>
                        <a:pt x="162136" y="355911"/>
                      </a:cubicBezTo>
                      <a:cubicBezTo>
                        <a:pt x="162136" y="355654"/>
                        <a:pt x="162221" y="355569"/>
                        <a:pt x="162307" y="355311"/>
                      </a:cubicBezTo>
                      <a:cubicBezTo>
                        <a:pt x="165393" y="292475"/>
                        <a:pt x="137876" y="234782"/>
                        <a:pt x="104871" y="18266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7" name="任意多边形: 形状 346">
                  <a:extLst>
                    <a:ext uri="{FF2B5EF4-FFF2-40B4-BE49-F238E27FC236}">
                      <a16:creationId xmlns:a16="http://schemas.microsoft.com/office/drawing/2014/main" id="{3B0ACCBD-0017-6BBB-E280-494FBD57EDEC}"/>
                    </a:ext>
                  </a:extLst>
                </p:cNvPr>
                <p:cNvSpPr/>
                <p:nvPr/>
              </p:nvSpPr>
              <p:spPr>
                <a:xfrm>
                  <a:off x="8983977" y="786707"/>
                  <a:ext cx="238704" cy="325242"/>
                </a:xfrm>
                <a:custGeom>
                  <a:avLst/>
                  <a:gdLst>
                    <a:gd name="connsiteX0" fmla="*/ 236956 w 238704"/>
                    <a:gd name="connsiteY0" fmla="*/ 315202 h 325242"/>
                    <a:gd name="connsiteX1" fmla="*/ 154231 w 238704"/>
                    <a:gd name="connsiteY1" fmla="*/ 162440 h 325242"/>
                    <a:gd name="connsiteX2" fmla="*/ 7127 w 238704"/>
                    <a:gd name="connsiteY2" fmla="*/ 1449 h 325242"/>
                    <a:gd name="connsiteX3" fmla="*/ 3098 w 238704"/>
                    <a:gd name="connsiteY3" fmla="*/ 934 h 325242"/>
                    <a:gd name="connsiteX4" fmla="*/ 12 w 238704"/>
                    <a:gd name="connsiteY4" fmla="*/ 3935 h 325242"/>
                    <a:gd name="connsiteX5" fmla="*/ 75192 w 238704"/>
                    <a:gd name="connsiteY5" fmla="*/ 171013 h 325242"/>
                    <a:gd name="connsiteX6" fmla="*/ 156631 w 238704"/>
                    <a:gd name="connsiteY6" fmla="*/ 241650 h 325242"/>
                    <a:gd name="connsiteX7" fmla="*/ 230612 w 238704"/>
                    <a:gd name="connsiteY7" fmla="*/ 322660 h 325242"/>
                    <a:gd name="connsiteX8" fmla="*/ 238413 w 238704"/>
                    <a:gd name="connsiteY8" fmla="*/ 319231 h 325242"/>
                    <a:gd name="connsiteX9" fmla="*/ 236956 w 238704"/>
                    <a:gd name="connsiteY9" fmla="*/ 315202 h 325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8704" h="325242">
                      <a:moveTo>
                        <a:pt x="236956" y="315202"/>
                      </a:moveTo>
                      <a:cubicBezTo>
                        <a:pt x="233698" y="254166"/>
                        <a:pt x="200694" y="200759"/>
                        <a:pt x="154231" y="162440"/>
                      </a:cubicBezTo>
                      <a:cubicBezTo>
                        <a:pt x="97996" y="116063"/>
                        <a:pt x="28815" y="76029"/>
                        <a:pt x="7127" y="1449"/>
                      </a:cubicBezTo>
                      <a:cubicBezTo>
                        <a:pt x="6527" y="-523"/>
                        <a:pt x="4298" y="-266"/>
                        <a:pt x="3098" y="934"/>
                      </a:cubicBezTo>
                      <a:cubicBezTo>
                        <a:pt x="1555" y="763"/>
                        <a:pt x="-160" y="1792"/>
                        <a:pt x="12" y="3935"/>
                      </a:cubicBezTo>
                      <a:cubicBezTo>
                        <a:pt x="6441" y="68057"/>
                        <a:pt x="30358" y="124550"/>
                        <a:pt x="75192" y="171013"/>
                      </a:cubicBezTo>
                      <a:cubicBezTo>
                        <a:pt x="100139" y="196902"/>
                        <a:pt x="127657" y="220305"/>
                        <a:pt x="156631" y="241650"/>
                      </a:cubicBezTo>
                      <a:cubicBezTo>
                        <a:pt x="185864" y="263167"/>
                        <a:pt x="217925" y="287084"/>
                        <a:pt x="230612" y="322660"/>
                      </a:cubicBezTo>
                      <a:cubicBezTo>
                        <a:pt x="232498" y="327889"/>
                        <a:pt x="240299" y="324375"/>
                        <a:pt x="238413" y="319231"/>
                      </a:cubicBezTo>
                      <a:cubicBezTo>
                        <a:pt x="237985" y="317860"/>
                        <a:pt x="237470" y="316488"/>
                        <a:pt x="236956" y="31520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8" name="任意多边形: 形状 347">
                  <a:extLst>
                    <a:ext uri="{FF2B5EF4-FFF2-40B4-BE49-F238E27FC236}">
                      <a16:creationId xmlns:a16="http://schemas.microsoft.com/office/drawing/2014/main" id="{C987295A-F3A3-C786-8B0B-9F1BAEBBE497}"/>
                    </a:ext>
                  </a:extLst>
                </p:cNvPr>
                <p:cNvSpPr/>
                <p:nvPr/>
              </p:nvSpPr>
              <p:spPr>
                <a:xfrm>
                  <a:off x="8928124" y="1013029"/>
                  <a:ext cx="277463" cy="172019"/>
                </a:xfrm>
                <a:custGeom>
                  <a:avLst/>
                  <a:gdLst>
                    <a:gd name="connsiteX0" fmla="*/ 241031 w 277463"/>
                    <a:gd name="connsiteY0" fmla="*/ 97623 h 172019"/>
                    <a:gd name="connsiteX1" fmla="*/ 168079 w 277463"/>
                    <a:gd name="connsiteY1" fmla="*/ 47903 h 172019"/>
                    <a:gd name="connsiteX2" fmla="*/ 5887 w 277463"/>
                    <a:gd name="connsiteY2" fmla="*/ 754 h 172019"/>
                    <a:gd name="connsiteX3" fmla="*/ 1772 w 277463"/>
                    <a:gd name="connsiteY3" fmla="*/ 1611 h 172019"/>
                    <a:gd name="connsiteX4" fmla="*/ 144 w 277463"/>
                    <a:gd name="connsiteY4" fmla="*/ 5298 h 172019"/>
                    <a:gd name="connsiteX5" fmla="*/ 96241 w 277463"/>
                    <a:gd name="connsiteY5" fmla="*/ 97880 h 172019"/>
                    <a:gd name="connsiteX6" fmla="*/ 184967 w 277463"/>
                    <a:gd name="connsiteY6" fmla="*/ 118369 h 172019"/>
                    <a:gd name="connsiteX7" fmla="*/ 268291 w 277463"/>
                    <a:gd name="connsiteY7" fmla="*/ 169804 h 172019"/>
                    <a:gd name="connsiteX8" fmla="*/ 276521 w 277463"/>
                    <a:gd name="connsiteY8" fmla="*/ 169032 h 172019"/>
                    <a:gd name="connsiteX9" fmla="*/ 277464 w 277463"/>
                    <a:gd name="connsiteY9" fmla="*/ 166803 h 172019"/>
                    <a:gd name="connsiteX10" fmla="*/ 241031 w 277463"/>
                    <a:gd name="connsiteY10" fmla="*/ 97623 h 172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463" h="172019">
                      <a:moveTo>
                        <a:pt x="241031" y="97623"/>
                      </a:moveTo>
                      <a:cubicBezTo>
                        <a:pt x="222086" y="75678"/>
                        <a:pt x="194996" y="58276"/>
                        <a:pt x="168079" y="47903"/>
                      </a:cubicBezTo>
                      <a:cubicBezTo>
                        <a:pt x="112615" y="26472"/>
                        <a:pt x="52607" y="45417"/>
                        <a:pt x="5887" y="754"/>
                      </a:cubicBezTo>
                      <a:cubicBezTo>
                        <a:pt x="4344" y="-703"/>
                        <a:pt x="2544" y="154"/>
                        <a:pt x="1772" y="1611"/>
                      </a:cubicBezTo>
                      <a:cubicBezTo>
                        <a:pt x="572" y="2126"/>
                        <a:pt x="-371" y="3497"/>
                        <a:pt x="144" y="5298"/>
                      </a:cubicBezTo>
                      <a:cubicBezTo>
                        <a:pt x="13259" y="50903"/>
                        <a:pt x="53378" y="82021"/>
                        <a:pt x="96241" y="97880"/>
                      </a:cubicBezTo>
                      <a:cubicBezTo>
                        <a:pt x="124788" y="108425"/>
                        <a:pt x="155649" y="110568"/>
                        <a:pt x="184967" y="118369"/>
                      </a:cubicBezTo>
                      <a:cubicBezTo>
                        <a:pt x="214028" y="126170"/>
                        <a:pt x="252432" y="142715"/>
                        <a:pt x="268291" y="169804"/>
                      </a:cubicBezTo>
                      <a:cubicBezTo>
                        <a:pt x="270434" y="173490"/>
                        <a:pt x="275749" y="172118"/>
                        <a:pt x="276521" y="169032"/>
                      </a:cubicBezTo>
                      <a:cubicBezTo>
                        <a:pt x="277035" y="168518"/>
                        <a:pt x="277464" y="167746"/>
                        <a:pt x="277464" y="166803"/>
                      </a:cubicBezTo>
                      <a:cubicBezTo>
                        <a:pt x="277207" y="140400"/>
                        <a:pt x="257576" y="116826"/>
                        <a:pt x="241031" y="9762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9" name="任意多边形: 形状 348">
                  <a:extLst>
                    <a:ext uri="{FF2B5EF4-FFF2-40B4-BE49-F238E27FC236}">
                      <a16:creationId xmlns:a16="http://schemas.microsoft.com/office/drawing/2014/main" id="{460B8796-F4AF-C4B7-919A-43DEFC9E00F4}"/>
                    </a:ext>
                  </a:extLst>
                </p:cNvPr>
                <p:cNvSpPr/>
                <p:nvPr/>
              </p:nvSpPr>
              <p:spPr>
                <a:xfrm>
                  <a:off x="8961986" y="1199182"/>
                  <a:ext cx="238208" cy="70073"/>
                </a:xfrm>
                <a:custGeom>
                  <a:avLst/>
                  <a:gdLst>
                    <a:gd name="connsiteX0" fmla="*/ 237858 w 238208"/>
                    <a:gd name="connsiteY0" fmla="*/ 63890 h 70073"/>
                    <a:gd name="connsiteX1" fmla="*/ 152990 w 238208"/>
                    <a:gd name="connsiteY1" fmla="*/ 4739 h 70073"/>
                    <a:gd name="connsiteX2" fmla="*/ 72923 w 238208"/>
                    <a:gd name="connsiteY2" fmla="*/ 12798 h 70073"/>
                    <a:gd name="connsiteX3" fmla="*/ 6743 w 238208"/>
                    <a:gd name="connsiteY3" fmla="*/ 1482 h 70073"/>
                    <a:gd name="connsiteX4" fmla="*/ 4429 w 238208"/>
                    <a:gd name="connsiteY4" fmla="*/ 453 h 70073"/>
                    <a:gd name="connsiteX5" fmla="*/ 57 w 238208"/>
                    <a:gd name="connsiteY5" fmla="*/ 3111 h 70073"/>
                    <a:gd name="connsiteX6" fmla="*/ 74552 w 238208"/>
                    <a:gd name="connsiteY6" fmla="*/ 63547 h 70073"/>
                    <a:gd name="connsiteX7" fmla="*/ 231257 w 238208"/>
                    <a:gd name="connsiteY7" fmla="*/ 69119 h 70073"/>
                    <a:gd name="connsiteX8" fmla="*/ 237858 w 238208"/>
                    <a:gd name="connsiteY8" fmla="*/ 63890 h 70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208" h="70073">
                      <a:moveTo>
                        <a:pt x="237858" y="63890"/>
                      </a:moveTo>
                      <a:cubicBezTo>
                        <a:pt x="234086" y="23770"/>
                        <a:pt x="186766" y="8768"/>
                        <a:pt x="152990" y="4739"/>
                      </a:cubicBezTo>
                      <a:cubicBezTo>
                        <a:pt x="126244" y="1568"/>
                        <a:pt x="98898" y="7225"/>
                        <a:pt x="72923" y="12798"/>
                      </a:cubicBezTo>
                      <a:cubicBezTo>
                        <a:pt x="50720" y="17512"/>
                        <a:pt x="23631" y="19313"/>
                        <a:pt x="6743" y="1482"/>
                      </a:cubicBezTo>
                      <a:cubicBezTo>
                        <a:pt x="5972" y="710"/>
                        <a:pt x="5200" y="453"/>
                        <a:pt x="4429" y="453"/>
                      </a:cubicBezTo>
                      <a:cubicBezTo>
                        <a:pt x="2629" y="-747"/>
                        <a:pt x="-457" y="539"/>
                        <a:pt x="57" y="3111"/>
                      </a:cubicBezTo>
                      <a:cubicBezTo>
                        <a:pt x="6743" y="35858"/>
                        <a:pt x="44377" y="56946"/>
                        <a:pt x="74552" y="63547"/>
                      </a:cubicBezTo>
                      <a:cubicBezTo>
                        <a:pt x="129073" y="75548"/>
                        <a:pt x="179651" y="30371"/>
                        <a:pt x="231257" y="69119"/>
                      </a:cubicBezTo>
                      <a:cubicBezTo>
                        <a:pt x="235115" y="72119"/>
                        <a:pt x="239487" y="67404"/>
                        <a:pt x="237858" y="6389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0" name="任意多边形: 形状 349">
                  <a:extLst>
                    <a:ext uri="{FF2B5EF4-FFF2-40B4-BE49-F238E27FC236}">
                      <a16:creationId xmlns:a16="http://schemas.microsoft.com/office/drawing/2014/main" id="{4EBC5A97-0E3D-A35C-29B5-4626A19D77B4}"/>
                    </a:ext>
                  </a:extLst>
                </p:cNvPr>
                <p:cNvSpPr/>
                <p:nvPr/>
              </p:nvSpPr>
              <p:spPr>
                <a:xfrm>
                  <a:off x="9047873" y="1316322"/>
                  <a:ext cx="149322" cy="64288"/>
                </a:xfrm>
                <a:custGeom>
                  <a:avLst/>
                  <a:gdLst>
                    <a:gd name="connsiteX0" fmla="*/ 148800 w 149322"/>
                    <a:gd name="connsiteY0" fmla="*/ 23731 h 64288"/>
                    <a:gd name="connsiteX1" fmla="*/ 4867 w 149322"/>
                    <a:gd name="connsiteY1" fmla="*/ 24760 h 64288"/>
                    <a:gd name="connsiteX2" fmla="*/ 838 w 149322"/>
                    <a:gd name="connsiteY2" fmla="*/ 25617 h 64288"/>
                    <a:gd name="connsiteX3" fmla="*/ 581 w 149322"/>
                    <a:gd name="connsiteY3" fmla="*/ 25960 h 64288"/>
                    <a:gd name="connsiteX4" fmla="*/ 581 w 149322"/>
                    <a:gd name="connsiteY4" fmla="*/ 26046 h 64288"/>
                    <a:gd name="connsiteX5" fmla="*/ 410 w 149322"/>
                    <a:gd name="connsiteY5" fmla="*/ 29046 h 64288"/>
                    <a:gd name="connsiteX6" fmla="*/ 59817 w 149322"/>
                    <a:gd name="connsiteY6" fmla="*/ 64022 h 64288"/>
                    <a:gd name="connsiteX7" fmla="*/ 145799 w 149322"/>
                    <a:gd name="connsiteY7" fmla="*/ 31789 h 64288"/>
                    <a:gd name="connsiteX8" fmla="*/ 149056 w 149322"/>
                    <a:gd name="connsiteY8" fmla="*/ 26474 h 64288"/>
                    <a:gd name="connsiteX9" fmla="*/ 148800 w 149322"/>
                    <a:gd name="connsiteY9" fmla="*/ 23731 h 6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322" h="64288">
                      <a:moveTo>
                        <a:pt x="148800" y="23731"/>
                      </a:moveTo>
                      <a:cubicBezTo>
                        <a:pt x="115196" y="-40991"/>
                        <a:pt x="49444" y="49963"/>
                        <a:pt x="4867" y="24760"/>
                      </a:cubicBezTo>
                      <a:cubicBezTo>
                        <a:pt x="3496" y="23988"/>
                        <a:pt x="1695" y="24588"/>
                        <a:pt x="838" y="25617"/>
                      </a:cubicBezTo>
                      <a:cubicBezTo>
                        <a:pt x="752" y="25703"/>
                        <a:pt x="667" y="25874"/>
                        <a:pt x="581" y="25960"/>
                      </a:cubicBezTo>
                      <a:cubicBezTo>
                        <a:pt x="581" y="25960"/>
                        <a:pt x="581" y="25960"/>
                        <a:pt x="581" y="26046"/>
                      </a:cubicBezTo>
                      <a:cubicBezTo>
                        <a:pt x="-19" y="26903"/>
                        <a:pt x="-276" y="27932"/>
                        <a:pt x="410" y="29046"/>
                      </a:cubicBezTo>
                      <a:cubicBezTo>
                        <a:pt x="12668" y="50820"/>
                        <a:pt x="35642" y="61450"/>
                        <a:pt x="59817" y="64022"/>
                      </a:cubicBezTo>
                      <a:cubicBezTo>
                        <a:pt x="93935" y="67622"/>
                        <a:pt x="113652" y="33590"/>
                        <a:pt x="145799" y="31789"/>
                      </a:cubicBezTo>
                      <a:cubicBezTo>
                        <a:pt x="148971" y="31618"/>
                        <a:pt x="149828" y="28789"/>
                        <a:pt x="149056" y="26474"/>
                      </a:cubicBezTo>
                      <a:cubicBezTo>
                        <a:pt x="149314" y="25617"/>
                        <a:pt x="149314" y="24674"/>
                        <a:pt x="148800" y="2373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1" name="任意多边形: 形状 350">
                  <a:extLst>
                    <a:ext uri="{FF2B5EF4-FFF2-40B4-BE49-F238E27FC236}">
                      <a16:creationId xmlns:a16="http://schemas.microsoft.com/office/drawing/2014/main" id="{E80E066B-C8EF-82E3-FBCB-967FA16C44B9}"/>
                    </a:ext>
                  </a:extLst>
                </p:cNvPr>
                <p:cNvSpPr/>
                <p:nvPr/>
              </p:nvSpPr>
              <p:spPr>
                <a:xfrm>
                  <a:off x="9191189" y="1339704"/>
                  <a:ext cx="81377" cy="90232"/>
                </a:xfrm>
                <a:custGeom>
                  <a:avLst/>
                  <a:gdLst>
                    <a:gd name="connsiteX0" fmla="*/ 79464 w 81377"/>
                    <a:gd name="connsiteY0" fmla="*/ 76216 h 90232"/>
                    <a:gd name="connsiteX1" fmla="*/ 57346 w 81377"/>
                    <a:gd name="connsiteY1" fmla="*/ 27438 h 90232"/>
                    <a:gd name="connsiteX2" fmla="*/ 5054 w 81377"/>
                    <a:gd name="connsiteY2" fmla="*/ 1035 h 90232"/>
                    <a:gd name="connsiteX3" fmla="*/ 1711 w 81377"/>
                    <a:gd name="connsiteY3" fmla="*/ 8836 h 90232"/>
                    <a:gd name="connsiteX4" fmla="*/ 36687 w 81377"/>
                    <a:gd name="connsiteY4" fmla="*/ 76730 h 90232"/>
                    <a:gd name="connsiteX5" fmla="*/ 80749 w 81377"/>
                    <a:gd name="connsiteY5" fmla="*/ 82131 h 90232"/>
                    <a:gd name="connsiteX6" fmla="*/ 81092 w 81377"/>
                    <a:gd name="connsiteY6" fmla="*/ 79902 h 90232"/>
                    <a:gd name="connsiteX7" fmla="*/ 79464 w 81377"/>
                    <a:gd name="connsiteY7" fmla="*/ 76216 h 90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377" h="90232">
                      <a:moveTo>
                        <a:pt x="79464" y="76216"/>
                      </a:moveTo>
                      <a:cubicBezTo>
                        <a:pt x="61547" y="71415"/>
                        <a:pt x="66262" y="40640"/>
                        <a:pt x="57346" y="27438"/>
                      </a:cubicBezTo>
                      <a:cubicBezTo>
                        <a:pt x="45774" y="10207"/>
                        <a:pt x="26486" y="-4023"/>
                        <a:pt x="5054" y="1035"/>
                      </a:cubicBezTo>
                      <a:cubicBezTo>
                        <a:pt x="1197" y="349"/>
                        <a:pt x="-2147" y="5921"/>
                        <a:pt x="1711" y="8836"/>
                      </a:cubicBezTo>
                      <a:cubicBezTo>
                        <a:pt x="23657" y="25295"/>
                        <a:pt x="18942" y="56928"/>
                        <a:pt x="36687" y="76730"/>
                      </a:cubicBezTo>
                      <a:cubicBezTo>
                        <a:pt x="46545" y="87789"/>
                        <a:pt x="70720" y="97818"/>
                        <a:pt x="80749" y="82131"/>
                      </a:cubicBezTo>
                      <a:cubicBezTo>
                        <a:pt x="81264" y="81359"/>
                        <a:pt x="81349" y="80588"/>
                        <a:pt x="81092" y="79902"/>
                      </a:cubicBezTo>
                      <a:cubicBezTo>
                        <a:pt x="81693" y="78444"/>
                        <a:pt x="81435" y="76730"/>
                        <a:pt x="79464" y="7621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2" name="任意多边形: 形状 351">
                  <a:extLst>
                    <a:ext uri="{FF2B5EF4-FFF2-40B4-BE49-F238E27FC236}">
                      <a16:creationId xmlns:a16="http://schemas.microsoft.com/office/drawing/2014/main" id="{EFE87550-08A3-2934-3BA7-0A47D5BBBC6D}"/>
                    </a:ext>
                  </a:extLst>
                </p:cNvPr>
                <p:cNvSpPr/>
                <p:nvPr/>
              </p:nvSpPr>
              <p:spPr>
                <a:xfrm>
                  <a:off x="9192941" y="1261393"/>
                  <a:ext cx="191179" cy="103627"/>
                </a:xfrm>
                <a:custGeom>
                  <a:avLst/>
                  <a:gdLst>
                    <a:gd name="connsiteX0" fmla="*/ 190611 w 191179"/>
                    <a:gd name="connsiteY0" fmla="*/ 89718 h 103627"/>
                    <a:gd name="connsiteX1" fmla="*/ 188126 w 191179"/>
                    <a:gd name="connsiteY1" fmla="*/ 86203 h 103627"/>
                    <a:gd name="connsiteX2" fmla="*/ 94771 w 191179"/>
                    <a:gd name="connsiteY2" fmla="*/ 24567 h 103627"/>
                    <a:gd name="connsiteX3" fmla="*/ 4160 w 191179"/>
                    <a:gd name="connsiteY3" fmla="*/ 1164 h 103627"/>
                    <a:gd name="connsiteX4" fmla="*/ 645 w 191179"/>
                    <a:gd name="connsiteY4" fmla="*/ 4593 h 103627"/>
                    <a:gd name="connsiteX5" fmla="*/ 1759 w 191179"/>
                    <a:gd name="connsiteY5" fmla="*/ 9651 h 103627"/>
                    <a:gd name="connsiteX6" fmla="*/ 88513 w 191179"/>
                    <a:gd name="connsiteY6" fmla="*/ 85346 h 103627"/>
                    <a:gd name="connsiteX7" fmla="*/ 189411 w 191179"/>
                    <a:gd name="connsiteY7" fmla="*/ 94090 h 103627"/>
                    <a:gd name="connsiteX8" fmla="*/ 190526 w 191179"/>
                    <a:gd name="connsiteY8" fmla="*/ 92976 h 103627"/>
                    <a:gd name="connsiteX9" fmla="*/ 190611 w 191179"/>
                    <a:gd name="connsiteY9" fmla="*/ 89718 h 10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179" h="103627">
                      <a:moveTo>
                        <a:pt x="190611" y="89718"/>
                      </a:moveTo>
                      <a:cubicBezTo>
                        <a:pt x="190954" y="88175"/>
                        <a:pt x="190097" y="86375"/>
                        <a:pt x="188126" y="86203"/>
                      </a:cubicBezTo>
                      <a:cubicBezTo>
                        <a:pt x="149206" y="82946"/>
                        <a:pt x="124517" y="46170"/>
                        <a:pt x="94771" y="24567"/>
                      </a:cubicBezTo>
                      <a:cubicBezTo>
                        <a:pt x="67425" y="4765"/>
                        <a:pt x="37507" y="-3208"/>
                        <a:pt x="4160" y="1164"/>
                      </a:cubicBezTo>
                      <a:cubicBezTo>
                        <a:pt x="2016" y="1421"/>
                        <a:pt x="902" y="2879"/>
                        <a:pt x="645" y="4593"/>
                      </a:cubicBezTo>
                      <a:cubicBezTo>
                        <a:pt x="-384" y="6222"/>
                        <a:pt x="-298" y="8365"/>
                        <a:pt x="1759" y="9651"/>
                      </a:cubicBezTo>
                      <a:cubicBezTo>
                        <a:pt x="34592" y="30225"/>
                        <a:pt x="53280" y="66487"/>
                        <a:pt x="88513" y="85346"/>
                      </a:cubicBezTo>
                      <a:cubicBezTo>
                        <a:pt x="119802" y="102148"/>
                        <a:pt x="156493" y="112007"/>
                        <a:pt x="189411" y="94090"/>
                      </a:cubicBezTo>
                      <a:cubicBezTo>
                        <a:pt x="189925" y="93833"/>
                        <a:pt x="190269" y="93404"/>
                        <a:pt x="190526" y="92976"/>
                      </a:cubicBezTo>
                      <a:cubicBezTo>
                        <a:pt x="191383" y="92033"/>
                        <a:pt x="191383" y="90661"/>
                        <a:pt x="190611" y="8971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3" name="任意多边形: 形状 352">
                  <a:extLst>
                    <a:ext uri="{FF2B5EF4-FFF2-40B4-BE49-F238E27FC236}">
                      <a16:creationId xmlns:a16="http://schemas.microsoft.com/office/drawing/2014/main" id="{4C93CDD3-9ED4-351F-613E-A51B615A44A6}"/>
                    </a:ext>
                  </a:extLst>
                </p:cNvPr>
                <p:cNvSpPr/>
                <p:nvPr/>
              </p:nvSpPr>
              <p:spPr>
                <a:xfrm>
                  <a:off x="9200279" y="1167272"/>
                  <a:ext cx="302892" cy="110593"/>
                </a:xfrm>
                <a:custGeom>
                  <a:avLst/>
                  <a:gdLst>
                    <a:gd name="connsiteX0" fmla="*/ 299260 w 302892"/>
                    <a:gd name="connsiteY0" fmla="*/ 81827 h 110593"/>
                    <a:gd name="connsiteX1" fmla="*/ 267456 w 302892"/>
                    <a:gd name="connsiteY1" fmla="*/ 82598 h 110593"/>
                    <a:gd name="connsiteX2" fmla="*/ 226222 w 302892"/>
                    <a:gd name="connsiteY2" fmla="*/ 64082 h 110593"/>
                    <a:gd name="connsiteX3" fmla="*/ 148041 w 302892"/>
                    <a:gd name="connsiteY3" fmla="*/ 20448 h 110593"/>
                    <a:gd name="connsiteX4" fmla="*/ 4623 w 302892"/>
                    <a:gd name="connsiteY4" fmla="*/ 13933 h 110593"/>
                    <a:gd name="connsiteX5" fmla="*/ 5223 w 302892"/>
                    <a:gd name="connsiteY5" fmla="*/ 23277 h 110593"/>
                    <a:gd name="connsiteX6" fmla="*/ 84433 w 302892"/>
                    <a:gd name="connsiteY6" fmla="*/ 61424 h 110593"/>
                    <a:gd name="connsiteX7" fmla="*/ 178302 w 302892"/>
                    <a:gd name="connsiteY7" fmla="*/ 100429 h 110593"/>
                    <a:gd name="connsiteX8" fmla="*/ 302088 w 302892"/>
                    <a:gd name="connsiteY8" fmla="*/ 88342 h 110593"/>
                    <a:gd name="connsiteX9" fmla="*/ 299260 w 302892"/>
                    <a:gd name="connsiteY9" fmla="*/ 81827 h 110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892" h="110593">
                      <a:moveTo>
                        <a:pt x="299260" y="81827"/>
                      </a:moveTo>
                      <a:cubicBezTo>
                        <a:pt x="288544" y="81570"/>
                        <a:pt x="278171" y="83799"/>
                        <a:pt x="267456" y="82598"/>
                      </a:cubicBezTo>
                      <a:cubicBezTo>
                        <a:pt x="253140" y="80970"/>
                        <a:pt x="238738" y="70597"/>
                        <a:pt x="226222" y="64082"/>
                      </a:cubicBezTo>
                      <a:cubicBezTo>
                        <a:pt x="199733" y="50280"/>
                        <a:pt x="174959" y="33478"/>
                        <a:pt x="148041" y="20448"/>
                      </a:cubicBezTo>
                      <a:cubicBezTo>
                        <a:pt x="103721" y="-1069"/>
                        <a:pt x="49800" y="-9213"/>
                        <a:pt x="4623" y="13933"/>
                      </a:cubicBezTo>
                      <a:cubicBezTo>
                        <a:pt x="-1721" y="14361"/>
                        <a:pt x="-1549" y="23362"/>
                        <a:pt x="5223" y="23277"/>
                      </a:cubicBezTo>
                      <a:cubicBezTo>
                        <a:pt x="35141" y="22505"/>
                        <a:pt x="59829" y="47880"/>
                        <a:pt x="84433" y="61424"/>
                      </a:cubicBezTo>
                      <a:cubicBezTo>
                        <a:pt x="114179" y="77798"/>
                        <a:pt x="145640" y="90999"/>
                        <a:pt x="178302" y="100429"/>
                      </a:cubicBezTo>
                      <a:cubicBezTo>
                        <a:pt x="214134" y="110802"/>
                        <a:pt x="274399" y="121175"/>
                        <a:pt x="302088" y="88342"/>
                      </a:cubicBezTo>
                      <a:cubicBezTo>
                        <a:pt x="303975" y="86113"/>
                        <a:pt x="302346" y="81913"/>
                        <a:pt x="299260" y="8182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4" name="任意多边形: 形状 353">
                  <a:extLst>
                    <a:ext uri="{FF2B5EF4-FFF2-40B4-BE49-F238E27FC236}">
                      <a16:creationId xmlns:a16="http://schemas.microsoft.com/office/drawing/2014/main" id="{368D58D5-FF7D-0D60-6FAF-3FF2397E01E2}"/>
                    </a:ext>
                  </a:extLst>
                </p:cNvPr>
                <p:cNvSpPr/>
                <p:nvPr/>
              </p:nvSpPr>
              <p:spPr>
                <a:xfrm>
                  <a:off x="9218342" y="1062635"/>
                  <a:ext cx="405714" cy="93699"/>
                </a:xfrm>
                <a:custGeom>
                  <a:avLst/>
                  <a:gdLst>
                    <a:gd name="connsiteX0" fmla="*/ 399841 w 405714"/>
                    <a:gd name="connsiteY0" fmla="*/ 28644 h 93699"/>
                    <a:gd name="connsiteX1" fmla="*/ 263709 w 405714"/>
                    <a:gd name="connsiteY1" fmla="*/ 32245 h 93699"/>
                    <a:gd name="connsiteX2" fmla="*/ 137951 w 405714"/>
                    <a:gd name="connsiteY2" fmla="*/ 1812 h 93699"/>
                    <a:gd name="connsiteX3" fmla="*/ 105 w 405714"/>
                    <a:gd name="connsiteY3" fmla="*/ 46389 h 93699"/>
                    <a:gd name="connsiteX4" fmla="*/ 2762 w 405714"/>
                    <a:gd name="connsiteY4" fmla="*/ 50075 h 93699"/>
                    <a:gd name="connsiteX5" fmla="*/ 6792 w 405714"/>
                    <a:gd name="connsiteY5" fmla="*/ 50590 h 93699"/>
                    <a:gd name="connsiteX6" fmla="*/ 129036 w 405714"/>
                    <a:gd name="connsiteY6" fmla="*/ 65677 h 93699"/>
                    <a:gd name="connsiteX7" fmla="*/ 237649 w 405714"/>
                    <a:gd name="connsiteY7" fmla="*/ 92338 h 93699"/>
                    <a:gd name="connsiteX8" fmla="*/ 405070 w 405714"/>
                    <a:gd name="connsiteY8" fmla="*/ 35159 h 93699"/>
                    <a:gd name="connsiteX9" fmla="*/ 399841 w 405714"/>
                    <a:gd name="connsiteY9" fmla="*/ 28644 h 9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5714" h="93699">
                      <a:moveTo>
                        <a:pt x="399841" y="28644"/>
                      </a:moveTo>
                      <a:cubicBezTo>
                        <a:pt x="359379" y="49047"/>
                        <a:pt x="306229" y="41246"/>
                        <a:pt x="263709" y="32245"/>
                      </a:cubicBezTo>
                      <a:cubicBezTo>
                        <a:pt x="221447" y="23329"/>
                        <a:pt x="180985" y="6870"/>
                        <a:pt x="137951" y="1812"/>
                      </a:cubicBezTo>
                      <a:cubicBezTo>
                        <a:pt x="100917" y="-2560"/>
                        <a:pt x="12621" y="-2817"/>
                        <a:pt x="105" y="46389"/>
                      </a:cubicBezTo>
                      <a:cubicBezTo>
                        <a:pt x="-410" y="48361"/>
                        <a:pt x="1048" y="49732"/>
                        <a:pt x="2762" y="50075"/>
                      </a:cubicBezTo>
                      <a:cubicBezTo>
                        <a:pt x="3791" y="50847"/>
                        <a:pt x="5249" y="51190"/>
                        <a:pt x="6792" y="50590"/>
                      </a:cubicBezTo>
                      <a:cubicBezTo>
                        <a:pt x="47425" y="36445"/>
                        <a:pt x="90459" y="51961"/>
                        <a:pt x="129036" y="65677"/>
                      </a:cubicBezTo>
                      <a:cubicBezTo>
                        <a:pt x="164869" y="78365"/>
                        <a:pt x="199587" y="88823"/>
                        <a:pt x="237649" y="92338"/>
                      </a:cubicBezTo>
                      <a:cubicBezTo>
                        <a:pt x="295170" y="97653"/>
                        <a:pt x="371037" y="89166"/>
                        <a:pt x="405070" y="35159"/>
                      </a:cubicBezTo>
                      <a:cubicBezTo>
                        <a:pt x="407127" y="31730"/>
                        <a:pt x="403955" y="26501"/>
                        <a:pt x="399841" y="2864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5" name="任意多边形: 形状 354">
                  <a:extLst>
                    <a:ext uri="{FF2B5EF4-FFF2-40B4-BE49-F238E27FC236}">
                      <a16:creationId xmlns:a16="http://schemas.microsoft.com/office/drawing/2014/main" id="{71331EBB-5567-A9EA-325B-D8F79F001D8B}"/>
                    </a:ext>
                  </a:extLst>
                </p:cNvPr>
                <p:cNvSpPr/>
                <p:nvPr/>
              </p:nvSpPr>
              <p:spPr>
                <a:xfrm>
                  <a:off x="9240135" y="922476"/>
                  <a:ext cx="421880" cy="101839"/>
                </a:xfrm>
                <a:custGeom>
                  <a:avLst/>
                  <a:gdLst>
                    <a:gd name="connsiteX0" fmla="*/ 414909 w 421880"/>
                    <a:gd name="connsiteY0" fmla="*/ 782 h 101839"/>
                    <a:gd name="connsiteX1" fmla="*/ 284007 w 421880"/>
                    <a:gd name="connsiteY1" fmla="*/ 34815 h 101839"/>
                    <a:gd name="connsiteX2" fmla="*/ 161592 w 421880"/>
                    <a:gd name="connsiteY2" fmla="*/ 26157 h 101839"/>
                    <a:gd name="connsiteX3" fmla="*/ 62922 w 421880"/>
                    <a:gd name="connsiteY3" fmla="*/ 43473 h 101839"/>
                    <a:gd name="connsiteX4" fmla="*/ 2314 w 421880"/>
                    <a:gd name="connsiteY4" fmla="*/ 83678 h 101839"/>
                    <a:gd name="connsiteX5" fmla="*/ 1115 w 421880"/>
                    <a:gd name="connsiteY5" fmla="*/ 85821 h 101839"/>
                    <a:gd name="connsiteX6" fmla="*/ 429 w 421880"/>
                    <a:gd name="connsiteY6" fmla="*/ 87021 h 101839"/>
                    <a:gd name="connsiteX7" fmla="*/ 6515 w 421880"/>
                    <a:gd name="connsiteY7" fmla="*/ 90793 h 101839"/>
                    <a:gd name="connsiteX8" fmla="*/ 70723 w 421880"/>
                    <a:gd name="connsiteY8" fmla="*/ 82735 h 101839"/>
                    <a:gd name="connsiteX9" fmla="*/ 140589 w 421880"/>
                    <a:gd name="connsiteY9" fmla="*/ 90708 h 101839"/>
                    <a:gd name="connsiteX10" fmla="*/ 267291 w 421880"/>
                    <a:gd name="connsiteY10" fmla="*/ 100566 h 101839"/>
                    <a:gd name="connsiteX11" fmla="*/ 369218 w 421880"/>
                    <a:gd name="connsiteY11" fmla="*/ 64047 h 101839"/>
                    <a:gd name="connsiteX12" fmla="*/ 421767 w 421880"/>
                    <a:gd name="connsiteY12" fmla="*/ 4554 h 101839"/>
                    <a:gd name="connsiteX13" fmla="*/ 414909 w 421880"/>
                    <a:gd name="connsiteY13" fmla="*/ 782 h 101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1880" h="101839">
                      <a:moveTo>
                        <a:pt x="414909" y="782"/>
                      </a:moveTo>
                      <a:cubicBezTo>
                        <a:pt x="375476" y="26842"/>
                        <a:pt x="330642" y="36958"/>
                        <a:pt x="284007" y="34815"/>
                      </a:cubicBezTo>
                      <a:cubicBezTo>
                        <a:pt x="243030" y="32929"/>
                        <a:pt x="202739" y="25899"/>
                        <a:pt x="161592" y="26157"/>
                      </a:cubicBezTo>
                      <a:cubicBezTo>
                        <a:pt x="127559" y="26328"/>
                        <a:pt x="95069" y="32586"/>
                        <a:pt x="62922" y="43473"/>
                      </a:cubicBezTo>
                      <a:cubicBezTo>
                        <a:pt x="39691" y="51360"/>
                        <a:pt x="15088" y="61904"/>
                        <a:pt x="2314" y="83678"/>
                      </a:cubicBezTo>
                      <a:cubicBezTo>
                        <a:pt x="1714" y="84278"/>
                        <a:pt x="1286" y="84964"/>
                        <a:pt x="1115" y="85821"/>
                      </a:cubicBezTo>
                      <a:cubicBezTo>
                        <a:pt x="857" y="86250"/>
                        <a:pt x="600" y="86593"/>
                        <a:pt x="429" y="87021"/>
                      </a:cubicBezTo>
                      <a:cubicBezTo>
                        <a:pt x="-1543" y="90879"/>
                        <a:pt x="3772" y="93365"/>
                        <a:pt x="6515" y="90793"/>
                      </a:cubicBezTo>
                      <a:cubicBezTo>
                        <a:pt x="28203" y="87107"/>
                        <a:pt x="48434" y="82649"/>
                        <a:pt x="70723" y="82735"/>
                      </a:cubicBezTo>
                      <a:cubicBezTo>
                        <a:pt x="94126" y="82821"/>
                        <a:pt x="117615" y="86850"/>
                        <a:pt x="140589" y="90708"/>
                      </a:cubicBezTo>
                      <a:cubicBezTo>
                        <a:pt x="182851" y="97823"/>
                        <a:pt x="224342" y="104766"/>
                        <a:pt x="267291" y="100566"/>
                      </a:cubicBezTo>
                      <a:cubicBezTo>
                        <a:pt x="303552" y="96965"/>
                        <a:pt x="338356" y="83078"/>
                        <a:pt x="369218" y="64047"/>
                      </a:cubicBezTo>
                      <a:cubicBezTo>
                        <a:pt x="392535" y="49731"/>
                        <a:pt x="415080" y="32329"/>
                        <a:pt x="421767" y="4554"/>
                      </a:cubicBezTo>
                      <a:cubicBezTo>
                        <a:pt x="422710" y="525"/>
                        <a:pt x="417566" y="-1104"/>
                        <a:pt x="414909" y="78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6" name="任意多边形: 形状 355">
                  <a:extLst>
                    <a:ext uri="{FF2B5EF4-FFF2-40B4-BE49-F238E27FC236}">
                      <a16:creationId xmlns:a16="http://schemas.microsoft.com/office/drawing/2014/main" id="{7B15BD53-F755-183F-EBF6-41920D7D6A2D}"/>
                    </a:ext>
                  </a:extLst>
                </p:cNvPr>
                <p:cNvSpPr/>
                <p:nvPr/>
              </p:nvSpPr>
              <p:spPr>
                <a:xfrm>
                  <a:off x="9282112" y="802990"/>
                  <a:ext cx="398998" cy="107859"/>
                </a:xfrm>
                <a:custGeom>
                  <a:avLst/>
                  <a:gdLst>
                    <a:gd name="connsiteX0" fmla="*/ 391962 w 398998"/>
                    <a:gd name="connsiteY0" fmla="*/ 767 h 107859"/>
                    <a:gd name="connsiteX1" fmla="*/ 291407 w 398998"/>
                    <a:gd name="connsiteY1" fmla="*/ 39000 h 107859"/>
                    <a:gd name="connsiteX2" fmla="*/ 169849 w 398998"/>
                    <a:gd name="connsiteY2" fmla="*/ 29485 h 107859"/>
                    <a:gd name="connsiteX3" fmla="*/ 69379 w 398998"/>
                    <a:gd name="connsiteY3" fmla="*/ 37457 h 107859"/>
                    <a:gd name="connsiteX4" fmla="*/ 1314 w 398998"/>
                    <a:gd name="connsiteY4" fmla="*/ 88035 h 107859"/>
                    <a:gd name="connsiteX5" fmla="*/ 27 w 398998"/>
                    <a:gd name="connsiteY5" fmla="*/ 90778 h 107859"/>
                    <a:gd name="connsiteX6" fmla="*/ 4828 w 398998"/>
                    <a:gd name="connsiteY6" fmla="*/ 95665 h 107859"/>
                    <a:gd name="connsiteX7" fmla="*/ 244344 w 398998"/>
                    <a:gd name="connsiteY7" fmla="*/ 103723 h 107859"/>
                    <a:gd name="connsiteX8" fmla="*/ 341128 w 398998"/>
                    <a:gd name="connsiteY8" fmla="*/ 64632 h 107859"/>
                    <a:gd name="connsiteX9" fmla="*/ 398649 w 398998"/>
                    <a:gd name="connsiteY9" fmla="*/ 5825 h 107859"/>
                    <a:gd name="connsiteX10" fmla="*/ 391962 w 398998"/>
                    <a:gd name="connsiteY10" fmla="*/ 767 h 10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8998" h="107859">
                      <a:moveTo>
                        <a:pt x="391962" y="767"/>
                      </a:moveTo>
                      <a:cubicBezTo>
                        <a:pt x="363844" y="19198"/>
                        <a:pt x="324583" y="35571"/>
                        <a:pt x="291407" y="39000"/>
                      </a:cubicBezTo>
                      <a:cubicBezTo>
                        <a:pt x="251116" y="43115"/>
                        <a:pt x="209883" y="32485"/>
                        <a:pt x="169849" y="29485"/>
                      </a:cubicBezTo>
                      <a:cubicBezTo>
                        <a:pt x="136502" y="26999"/>
                        <a:pt x="101698" y="28456"/>
                        <a:pt x="69379" y="37457"/>
                      </a:cubicBezTo>
                      <a:cubicBezTo>
                        <a:pt x="39976" y="45687"/>
                        <a:pt x="24802" y="71747"/>
                        <a:pt x="1314" y="88035"/>
                      </a:cubicBezTo>
                      <a:cubicBezTo>
                        <a:pt x="199" y="88807"/>
                        <a:pt x="-58" y="89835"/>
                        <a:pt x="27" y="90778"/>
                      </a:cubicBezTo>
                      <a:cubicBezTo>
                        <a:pt x="-229" y="93179"/>
                        <a:pt x="1314" y="95665"/>
                        <a:pt x="4828" y="95665"/>
                      </a:cubicBezTo>
                      <a:cubicBezTo>
                        <a:pt x="83953" y="94465"/>
                        <a:pt x="165820" y="116839"/>
                        <a:pt x="244344" y="103723"/>
                      </a:cubicBezTo>
                      <a:cubicBezTo>
                        <a:pt x="279148" y="97893"/>
                        <a:pt x="310781" y="81863"/>
                        <a:pt x="341128" y="64632"/>
                      </a:cubicBezTo>
                      <a:cubicBezTo>
                        <a:pt x="366159" y="50402"/>
                        <a:pt x="387333" y="32914"/>
                        <a:pt x="398649" y="5825"/>
                      </a:cubicBezTo>
                      <a:cubicBezTo>
                        <a:pt x="400363" y="1453"/>
                        <a:pt x="395391" y="-1462"/>
                        <a:pt x="391962" y="76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7" name="任意多边形: 形状 356">
                  <a:extLst>
                    <a:ext uri="{FF2B5EF4-FFF2-40B4-BE49-F238E27FC236}">
                      <a16:creationId xmlns:a16="http://schemas.microsoft.com/office/drawing/2014/main" id="{081113F3-C458-9E09-5E83-699DC6448852}"/>
                    </a:ext>
                  </a:extLst>
                </p:cNvPr>
                <p:cNvSpPr/>
                <p:nvPr/>
              </p:nvSpPr>
              <p:spPr>
                <a:xfrm>
                  <a:off x="9316076" y="662510"/>
                  <a:ext cx="330159" cy="151095"/>
                </a:xfrm>
                <a:custGeom>
                  <a:avLst/>
                  <a:gdLst>
                    <a:gd name="connsiteX0" fmla="*/ 323795 w 330159"/>
                    <a:gd name="connsiteY0" fmla="*/ 915 h 151095"/>
                    <a:gd name="connsiteX1" fmla="*/ 139314 w 330159"/>
                    <a:gd name="connsiteY1" fmla="*/ 65380 h 151095"/>
                    <a:gd name="connsiteX2" fmla="*/ 2840 w 330159"/>
                    <a:gd name="connsiteY2" fmla="*/ 142961 h 151095"/>
                    <a:gd name="connsiteX3" fmla="*/ 1897 w 330159"/>
                    <a:gd name="connsiteY3" fmla="*/ 144076 h 151095"/>
                    <a:gd name="connsiteX4" fmla="*/ 783 w 330159"/>
                    <a:gd name="connsiteY4" fmla="*/ 145447 h 151095"/>
                    <a:gd name="connsiteX5" fmla="*/ 3955 w 330159"/>
                    <a:gd name="connsiteY5" fmla="*/ 150762 h 151095"/>
                    <a:gd name="connsiteX6" fmla="*/ 7469 w 330159"/>
                    <a:gd name="connsiteY6" fmla="*/ 150591 h 151095"/>
                    <a:gd name="connsiteX7" fmla="*/ 57104 w 330159"/>
                    <a:gd name="connsiteY7" fmla="*/ 140647 h 151095"/>
                    <a:gd name="connsiteX8" fmla="*/ 114197 w 330159"/>
                    <a:gd name="connsiteY8" fmla="*/ 134732 h 151095"/>
                    <a:gd name="connsiteX9" fmla="*/ 213724 w 330159"/>
                    <a:gd name="connsiteY9" fmla="*/ 110814 h 151095"/>
                    <a:gd name="connsiteX10" fmla="*/ 285475 w 330159"/>
                    <a:gd name="connsiteY10" fmla="*/ 63580 h 151095"/>
                    <a:gd name="connsiteX11" fmla="*/ 329967 w 330159"/>
                    <a:gd name="connsiteY11" fmla="*/ 5716 h 151095"/>
                    <a:gd name="connsiteX12" fmla="*/ 323795 w 330159"/>
                    <a:gd name="connsiteY12" fmla="*/ 915 h 151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0159" h="151095">
                      <a:moveTo>
                        <a:pt x="323795" y="915"/>
                      </a:moveTo>
                      <a:cubicBezTo>
                        <a:pt x="270731" y="44463"/>
                        <a:pt x="203265" y="49092"/>
                        <a:pt x="139314" y="65380"/>
                      </a:cubicBezTo>
                      <a:cubicBezTo>
                        <a:pt x="88480" y="78325"/>
                        <a:pt x="36873" y="101813"/>
                        <a:pt x="2840" y="142961"/>
                      </a:cubicBezTo>
                      <a:cubicBezTo>
                        <a:pt x="2497" y="143304"/>
                        <a:pt x="2154" y="143647"/>
                        <a:pt x="1897" y="144076"/>
                      </a:cubicBezTo>
                      <a:cubicBezTo>
                        <a:pt x="1554" y="144504"/>
                        <a:pt x="1126" y="144933"/>
                        <a:pt x="783" y="145447"/>
                      </a:cubicBezTo>
                      <a:cubicBezTo>
                        <a:pt x="-1361" y="148105"/>
                        <a:pt x="1297" y="151019"/>
                        <a:pt x="3955" y="150762"/>
                      </a:cubicBezTo>
                      <a:cubicBezTo>
                        <a:pt x="4984" y="151191"/>
                        <a:pt x="6183" y="151277"/>
                        <a:pt x="7469" y="150591"/>
                      </a:cubicBezTo>
                      <a:cubicBezTo>
                        <a:pt x="21957" y="143561"/>
                        <a:pt x="41245" y="143047"/>
                        <a:pt x="57104" y="140647"/>
                      </a:cubicBezTo>
                      <a:cubicBezTo>
                        <a:pt x="75964" y="137732"/>
                        <a:pt x="95252" y="136875"/>
                        <a:pt x="114197" y="134732"/>
                      </a:cubicBezTo>
                      <a:cubicBezTo>
                        <a:pt x="147973" y="130874"/>
                        <a:pt x="182091" y="123587"/>
                        <a:pt x="213724" y="110814"/>
                      </a:cubicBezTo>
                      <a:cubicBezTo>
                        <a:pt x="240298" y="100099"/>
                        <a:pt x="263016" y="80896"/>
                        <a:pt x="285475" y="63580"/>
                      </a:cubicBezTo>
                      <a:cubicBezTo>
                        <a:pt x="305364" y="48235"/>
                        <a:pt x="322423" y="30061"/>
                        <a:pt x="329967" y="5716"/>
                      </a:cubicBezTo>
                      <a:cubicBezTo>
                        <a:pt x="331081" y="1858"/>
                        <a:pt x="327138" y="-1742"/>
                        <a:pt x="323795" y="91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358" name="图形 2">
                  <a:extLst>
                    <a:ext uri="{FF2B5EF4-FFF2-40B4-BE49-F238E27FC236}">
                      <a16:creationId xmlns:a16="http://schemas.microsoft.com/office/drawing/2014/main" id="{DC093AF0-0676-0F66-8DC4-3B6C749AD922}"/>
                    </a:ext>
                  </a:extLst>
                </p:cNvPr>
                <p:cNvGrpSpPr/>
                <p:nvPr/>
              </p:nvGrpSpPr>
              <p:grpSpPr>
                <a:xfrm>
                  <a:off x="9189661" y="715611"/>
                  <a:ext cx="208688" cy="814466"/>
                  <a:chOff x="9189661" y="715611"/>
                  <a:chExt cx="208688" cy="814466"/>
                </a:xfrm>
              </p:grpSpPr>
              <p:sp>
                <p:nvSpPr>
                  <p:cNvPr id="359" name="任意多边形: 形状 358">
                    <a:extLst>
                      <a:ext uri="{FF2B5EF4-FFF2-40B4-BE49-F238E27FC236}">
                        <a16:creationId xmlns:a16="http://schemas.microsoft.com/office/drawing/2014/main" id="{429D0B9A-3F4F-DC21-F41B-B60D912C02DA}"/>
                      </a:ext>
                    </a:extLst>
                  </p:cNvPr>
                  <p:cNvSpPr/>
                  <p:nvPr/>
                </p:nvSpPr>
                <p:spPr>
                  <a:xfrm>
                    <a:off x="9205630" y="1528733"/>
                    <a:ext cx="128" cy="418"/>
                  </a:xfrm>
                  <a:custGeom>
                    <a:avLst/>
                    <a:gdLst>
                      <a:gd name="connsiteX0" fmla="*/ 129 w 128"/>
                      <a:gd name="connsiteY0" fmla="*/ 0 h 418"/>
                      <a:gd name="connsiteX1" fmla="*/ 129 w 128"/>
                      <a:gd name="connsiteY1" fmla="*/ 0 h 418"/>
                      <a:gd name="connsiteX2" fmla="*/ 129 w 128"/>
                      <a:gd name="connsiteY2" fmla="*/ 0 h 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8" h="418">
                        <a:moveTo>
                          <a:pt x="129" y="0"/>
                        </a:moveTo>
                        <a:cubicBezTo>
                          <a:pt x="129" y="0"/>
                          <a:pt x="129" y="0"/>
                          <a:pt x="129" y="0"/>
                        </a:cubicBezTo>
                        <a:cubicBezTo>
                          <a:pt x="-43" y="514"/>
                          <a:pt x="-43" y="600"/>
                          <a:pt x="129" y="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0" name="任意多边形: 形状 359">
                    <a:extLst>
                      <a:ext uri="{FF2B5EF4-FFF2-40B4-BE49-F238E27FC236}">
                        <a16:creationId xmlns:a16="http://schemas.microsoft.com/office/drawing/2014/main" id="{E8230E3F-5E68-5383-0D66-089855D7E04E}"/>
                      </a:ext>
                    </a:extLst>
                  </p:cNvPr>
                  <p:cNvSpPr/>
                  <p:nvPr/>
                </p:nvSpPr>
                <p:spPr>
                  <a:xfrm>
                    <a:off x="9189661" y="715611"/>
                    <a:ext cx="208688" cy="814466"/>
                  </a:xfrm>
                  <a:custGeom>
                    <a:avLst/>
                    <a:gdLst>
                      <a:gd name="connsiteX0" fmla="*/ 203407 w 208688"/>
                      <a:gd name="connsiteY0" fmla="*/ 792 h 814466"/>
                      <a:gd name="connsiteX1" fmla="*/ 141600 w 208688"/>
                      <a:gd name="connsiteY1" fmla="*/ 66972 h 814466"/>
                      <a:gd name="connsiteX2" fmla="*/ 95994 w 208688"/>
                      <a:gd name="connsiteY2" fmla="*/ 159898 h 814466"/>
                      <a:gd name="connsiteX3" fmla="*/ 60418 w 208688"/>
                      <a:gd name="connsiteY3" fmla="*/ 257538 h 814466"/>
                      <a:gd name="connsiteX4" fmla="*/ 29557 w 208688"/>
                      <a:gd name="connsiteY4" fmla="*/ 377554 h 814466"/>
                      <a:gd name="connsiteX5" fmla="*/ 1096 w 208688"/>
                      <a:gd name="connsiteY5" fmla="*/ 618269 h 814466"/>
                      <a:gd name="connsiteX6" fmla="*/ 1953 w 208688"/>
                      <a:gd name="connsiteY6" fmla="*/ 721911 h 814466"/>
                      <a:gd name="connsiteX7" fmla="*/ 7697 w 208688"/>
                      <a:gd name="connsiteY7" fmla="*/ 809779 h 814466"/>
                      <a:gd name="connsiteX8" fmla="*/ 17555 w 208688"/>
                      <a:gd name="connsiteY8" fmla="*/ 810636 h 814466"/>
                      <a:gd name="connsiteX9" fmla="*/ 12240 w 208688"/>
                      <a:gd name="connsiteY9" fmla="*/ 749514 h 814466"/>
                      <a:gd name="connsiteX10" fmla="*/ 8640 w 208688"/>
                      <a:gd name="connsiteY10" fmla="*/ 653674 h 814466"/>
                      <a:gd name="connsiteX11" fmla="*/ 31272 w 208688"/>
                      <a:gd name="connsiteY11" fmla="*/ 410815 h 814466"/>
                      <a:gd name="connsiteX12" fmla="*/ 94451 w 208688"/>
                      <a:gd name="connsiteY12" fmla="*/ 184929 h 814466"/>
                      <a:gd name="connsiteX13" fmla="*/ 140485 w 208688"/>
                      <a:gd name="connsiteY13" fmla="*/ 82574 h 814466"/>
                      <a:gd name="connsiteX14" fmla="*/ 171089 w 208688"/>
                      <a:gd name="connsiteY14" fmla="*/ 42026 h 814466"/>
                      <a:gd name="connsiteX15" fmla="*/ 207951 w 208688"/>
                      <a:gd name="connsiteY15" fmla="*/ 5164 h 814466"/>
                      <a:gd name="connsiteX16" fmla="*/ 203407 w 208688"/>
                      <a:gd name="connsiteY16" fmla="*/ 792 h 81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8688" h="814466">
                        <a:moveTo>
                          <a:pt x="203407" y="792"/>
                        </a:moveTo>
                        <a:cubicBezTo>
                          <a:pt x="182062" y="21280"/>
                          <a:pt x="159344" y="40054"/>
                          <a:pt x="141600" y="66972"/>
                        </a:cubicBezTo>
                        <a:cubicBezTo>
                          <a:pt x="121197" y="97919"/>
                          <a:pt x="111681" y="116521"/>
                          <a:pt x="95994" y="159898"/>
                        </a:cubicBezTo>
                        <a:cubicBezTo>
                          <a:pt x="84078" y="192730"/>
                          <a:pt x="69162" y="223506"/>
                          <a:pt x="60418" y="257538"/>
                        </a:cubicBezTo>
                        <a:cubicBezTo>
                          <a:pt x="50217" y="297572"/>
                          <a:pt x="39244" y="337434"/>
                          <a:pt x="29557" y="377554"/>
                        </a:cubicBezTo>
                        <a:cubicBezTo>
                          <a:pt x="10269" y="457449"/>
                          <a:pt x="4697" y="536402"/>
                          <a:pt x="1096" y="618269"/>
                        </a:cubicBezTo>
                        <a:cubicBezTo>
                          <a:pt x="-447" y="653331"/>
                          <a:pt x="-533" y="686935"/>
                          <a:pt x="1953" y="721911"/>
                        </a:cubicBezTo>
                        <a:cubicBezTo>
                          <a:pt x="4011" y="751057"/>
                          <a:pt x="3925" y="780632"/>
                          <a:pt x="7697" y="809779"/>
                        </a:cubicBezTo>
                        <a:cubicBezTo>
                          <a:pt x="8468" y="815608"/>
                          <a:pt x="15326" y="816123"/>
                          <a:pt x="17555" y="810636"/>
                        </a:cubicBezTo>
                        <a:cubicBezTo>
                          <a:pt x="18413" y="808493"/>
                          <a:pt x="15412" y="796063"/>
                          <a:pt x="12240" y="749514"/>
                        </a:cubicBezTo>
                        <a:cubicBezTo>
                          <a:pt x="10097" y="717539"/>
                          <a:pt x="7011" y="685821"/>
                          <a:pt x="8640" y="653674"/>
                        </a:cubicBezTo>
                        <a:cubicBezTo>
                          <a:pt x="12755" y="571806"/>
                          <a:pt x="14469" y="491311"/>
                          <a:pt x="31272" y="410815"/>
                        </a:cubicBezTo>
                        <a:cubicBezTo>
                          <a:pt x="46959" y="335205"/>
                          <a:pt x="64276" y="256167"/>
                          <a:pt x="94451" y="184929"/>
                        </a:cubicBezTo>
                        <a:cubicBezTo>
                          <a:pt x="108938" y="150811"/>
                          <a:pt x="122654" y="112406"/>
                          <a:pt x="140485" y="82574"/>
                        </a:cubicBezTo>
                        <a:cubicBezTo>
                          <a:pt x="150601" y="65686"/>
                          <a:pt x="158659" y="54885"/>
                          <a:pt x="171089" y="42026"/>
                        </a:cubicBezTo>
                        <a:cubicBezTo>
                          <a:pt x="182490" y="30282"/>
                          <a:pt x="196807" y="17080"/>
                          <a:pt x="207951" y="5164"/>
                        </a:cubicBezTo>
                        <a:cubicBezTo>
                          <a:pt x="210437" y="2507"/>
                          <a:pt x="206065" y="-1780"/>
                          <a:pt x="203407" y="792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61" name="图形 2">
                <a:extLst>
                  <a:ext uri="{FF2B5EF4-FFF2-40B4-BE49-F238E27FC236}">
                    <a16:creationId xmlns:a16="http://schemas.microsoft.com/office/drawing/2014/main" id="{644242A7-C992-EC31-5779-1D6A787E24BB}"/>
                  </a:ext>
                </a:extLst>
              </p:cNvPr>
              <p:cNvGrpSpPr/>
              <p:nvPr/>
            </p:nvGrpSpPr>
            <p:grpSpPr>
              <a:xfrm>
                <a:off x="9221178" y="1818630"/>
                <a:ext cx="1105006" cy="753600"/>
                <a:chOff x="9221178" y="1818630"/>
                <a:chExt cx="1105006" cy="753600"/>
              </a:xfrm>
            </p:grpSpPr>
            <p:sp>
              <p:nvSpPr>
                <p:cNvPr id="362" name="任意多边形: 形状 361">
                  <a:extLst>
                    <a:ext uri="{FF2B5EF4-FFF2-40B4-BE49-F238E27FC236}">
                      <a16:creationId xmlns:a16="http://schemas.microsoft.com/office/drawing/2014/main" id="{2936B413-8AA4-608B-7F1B-5CF1948D7291}"/>
                    </a:ext>
                  </a:extLst>
                </p:cNvPr>
                <p:cNvSpPr/>
                <p:nvPr/>
              </p:nvSpPr>
              <p:spPr>
                <a:xfrm>
                  <a:off x="10053962" y="2269303"/>
                  <a:ext cx="272222" cy="211974"/>
                </a:xfrm>
                <a:custGeom>
                  <a:avLst/>
                  <a:gdLst>
                    <a:gd name="connsiteX0" fmla="*/ 271709 w 272222"/>
                    <a:gd name="connsiteY0" fmla="*/ 210721 h 211974"/>
                    <a:gd name="connsiteX1" fmla="*/ 271880 w 272222"/>
                    <a:gd name="connsiteY1" fmla="*/ 210549 h 211974"/>
                    <a:gd name="connsiteX2" fmla="*/ 272051 w 272222"/>
                    <a:gd name="connsiteY2" fmla="*/ 210121 h 211974"/>
                    <a:gd name="connsiteX3" fmla="*/ 272222 w 272222"/>
                    <a:gd name="connsiteY3" fmla="*/ 209521 h 211974"/>
                    <a:gd name="connsiteX4" fmla="*/ 272222 w 272222"/>
                    <a:gd name="connsiteY4" fmla="*/ 209092 h 211974"/>
                    <a:gd name="connsiteX5" fmla="*/ 272222 w 272222"/>
                    <a:gd name="connsiteY5" fmla="*/ 208920 h 211974"/>
                    <a:gd name="connsiteX6" fmla="*/ 271623 w 272222"/>
                    <a:gd name="connsiteY6" fmla="*/ 207377 h 211974"/>
                    <a:gd name="connsiteX7" fmla="*/ 271537 w 272222"/>
                    <a:gd name="connsiteY7" fmla="*/ 207292 h 211974"/>
                    <a:gd name="connsiteX8" fmla="*/ 230903 w 272222"/>
                    <a:gd name="connsiteY8" fmla="*/ 136740 h 211974"/>
                    <a:gd name="connsiteX9" fmla="*/ 156580 w 272222"/>
                    <a:gd name="connsiteY9" fmla="*/ 60359 h 211974"/>
                    <a:gd name="connsiteX10" fmla="*/ 4503 w 272222"/>
                    <a:gd name="connsiteY10" fmla="*/ 9 h 211974"/>
                    <a:gd name="connsiteX11" fmla="*/ 303 w 272222"/>
                    <a:gd name="connsiteY11" fmla="*/ 4381 h 211974"/>
                    <a:gd name="connsiteX12" fmla="*/ 475 w 272222"/>
                    <a:gd name="connsiteY12" fmla="*/ 7553 h 211974"/>
                    <a:gd name="connsiteX13" fmla="*/ 42566 w 272222"/>
                    <a:gd name="connsiteY13" fmla="*/ 75104 h 211974"/>
                    <a:gd name="connsiteX14" fmla="*/ 108231 w 272222"/>
                    <a:gd name="connsiteY14" fmla="*/ 127568 h 211974"/>
                    <a:gd name="connsiteX15" fmla="*/ 188555 w 272222"/>
                    <a:gd name="connsiteY15" fmla="*/ 158857 h 211974"/>
                    <a:gd name="connsiteX16" fmla="*/ 239133 w 272222"/>
                    <a:gd name="connsiteY16" fmla="*/ 185175 h 211974"/>
                    <a:gd name="connsiteX17" fmla="*/ 268194 w 272222"/>
                    <a:gd name="connsiteY17" fmla="*/ 211407 h 211974"/>
                    <a:gd name="connsiteX18" fmla="*/ 271709 w 272222"/>
                    <a:gd name="connsiteY18" fmla="*/ 210721 h 211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2222" h="211974">
                      <a:moveTo>
                        <a:pt x="271709" y="210721"/>
                      </a:moveTo>
                      <a:cubicBezTo>
                        <a:pt x="271794" y="210635"/>
                        <a:pt x="271794" y="210635"/>
                        <a:pt x="271880" y="210549"/>
                      </a:cubicBezTo>
                      <a:cubicBezTo>
                        <a:pt x="271966" y="210378"/>
                        <a:pt x="272051" y="210292"/>
                        <a:pt x="272051" y="210121"/>
                      </a:cubicBezTo>
                      <a:cubicBezTo>
                        <a:pt x="272137" y="209949"/>
                        <a:pt x="272137" y="209778"/>
                        <a:pt x="272222" y="209521"/>
                      </a:cubicBezTo>
                      <a:cubicBezTo>
                        <a:pt x="272222" y="209349"/>
                        <a:pt x="272222" y="209178"/>
                        <a:pt x="272222" y="209092"/>
                      </a:cubicBezTo>
                      <a:cubicBezTo>
                        <a:pt x="272222" y="209006"/>
                        <a:pt x="272222" y="209006"/>
                        <a:pt x="272222" y="208920"/>
                      </a:cubicBezTo>
                      <a:cubicBezTo>
                        <a:pt x="272137" y="208406"/>
                        <a:pt x="272051" y="207892"/>
                        <a:pt x="271623" y="207377"/>
                      </a:cubicBezTo>
                      <a:cubicBezTo>
                        <a:pt x="271623" y="207377"/>
                        <a:pt x="271623" y="207377"/>
                        <a:pt x="271537" y="207292"/>
                      </a:cubicBezTo>
                      <a:cubicBezTo>
                        <a:pt x="258079" y="184146"/>
                        <a:pt x="246934" y="158086"/>
                        <a:pt x="230903" y="136740"/>
                      </a:cubicBezTo>
                      <a:cubicBezTo>
                        <a:pt x="209301" y="108194"/>
                        <a:pt x="183069" y="84191"/>
                        <a:pt x="156580" y="60359"/>
                      </a:cubicBezTo>
                      <a:cubicBezTo>
                        <a:pt x="116118" y="23926"/>
                        <a:pt x="58425" y="2495"/>
                        <a:pt x="4503" y="9"/>
                      </a:cubicBezTo>
                      <a:cubicBezTo>
                        <a:pt x="1675" y="-163"/>
                        <a:pt x="217" y="2238"/>
                        <a:pt x="303" y="4381"/>
                      </a:cubicBezTo>
                      <a:cubicBezTo>
                        <a:pt x="-126" y="5238"/>
                        <a:pt x="-126" y="6352"/>
                        <a:pt x="475" y="7553"/>
                      </a:cubicBezTo>
                      <a:cubicBezTo>
                        <a:pt x="13847" y="31384"/>
                        <a:pt x="24906" y="54015"/>
                        <a:pt x="42566" y="75104"/>
                      </a:cubicBezTo>
                      <a:cubicBezTo>
                        <a:pt x="60911" y="97049"/>
                        <a:pt x="82599" y="114966"/>
                        <a:pt x="108231" y="127568"/>
                      </a:cubicBezTo>
                      <a:cubicBezTo>
                        <a:pt x="134034" y="140255"/>
                        <a:pt x="162323" y="147027"/>
                        <a:pt x="188555" y="158857"/>
                      </a:cubicBezTo>
                      <a:cubicBezTo>
                        <a:pt x="206043" y="166744"/>
                        <a:pt x="223102" y="174630"/>
                        <a:pt x="239133" y="185175"/>
                      </a:cubicBezTo>
                      <a:cubicBezTo>
                        <a:pt x="249934" y="192204"/>
                        <a:pt x="258079" y="203348"/>
                        <a:pt x="268194" y="211407"/>
                      </a:cubicBezTo>
                      <a:cubicBezTo>
                        <a:pt x="269480" y="212521"/>
                        <a:pt x="270937" y="211835"/>
                        <a:pt x="271709" y="21072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3" name="任意多边形: 形状 362">
                  <a:extLst>
                    <a:ext uri="{FF2B5EF4-FFF2-40B4-BE49-F238E27FC236}">
                      <a16:creationId xmlns:a16="http://schemas.microsoft.com/office/drawing/2014/main" id="{F1B4948E-3C54-22D5-0AA6-2BB75179BF52}"/>
                    </a:ext>
                  </a:extLst>
                </p:cNvPr>
                <p:cNvSpPr/>
                <p:nvPr/>
              </p:nvSpPr>
              <p:spPr>
                <a:xfrm>
                  <a:off x="9960151" y="2174798"/>
                  <a:ext cx="300441" cy="64663"/>
                </a:xfrm>
                <a:custGeom>
                  <a:avLst/>
                  <a:gdLst>
                    <a:gd name="connsiteX0" fmla="*/ 224930 w 300441"/>
                    <a:gd name="connsiteY0" fmla="*/ 47879 h 64663"/>
                    <a:gd name="connsiteX1" fmla="*/ 298140 w 300441"/>
                    <a:gd name="connsiteY1" fmla="*/ 29449 h 64663"/>
                    <a:gd name="connsiteX2" fmla="*/ 298482 w 300441"/>
                    <a:gd name="connsiteY2" fmla="*/ 29277 h 64663"/>
                    <a:gd name="connsiteX3" fmla="*/ 298825 w 300441"/>
                    <a:gd name="connsiteY3" fmla="*/ 29106 h 64663"/>
                    <a:gd name="connsiteX4" fmla="*/ 299510 w 300441"/>
                    <a:gd name="connsiteY4" fmla="*/ 28591 h 64663"/>
                    <a:gd name="connsiteX5" fmla="*/ 299596 w 300441"/>
                    <a:gd name="connsiteY5" fmla="*/ 28420 h 64663"/>
                    <a:gd name="connsiteX6" fmla="*/ 300111 w 300441"/>
                    <a:gd name="connsiteY6" fmla="*/ 27648 h 64663"/>
                    <a:gd name="connsiteX7" fmla="*/ 300283 w 300441"/>
                    <a:gd name="connsiteY7" fmla="*/ 27220 h 64663"/>
                    <a:gd name="connsiteX8" fmla="*/ 300368 w 300441"/>
                    <a:gd name="connsiteY8" fmla="*/ 26791 h 64663"/>
                    <a:gd name="connsiteX9" fmla="*/ 297710 w 300441"/>
                    <a:gd name="connsiteY9" fmla="*/ 23362 h 64663"/>
                    <a:gd name="connsiteX10" fmla="*/ 158751 w 300441"/>
                    <a:gd name="connsiteY10" fmla="*/ 473 h 64663"/>
                    <a:gd name="connsiteX11" fmla="*/ 82798 w 300441"/>
                    <a:gd name="connsiteY11" fmla="*/ 14532 h 64663"/>
                    <a:gd name="connsiteX12" fmla="*/ 4531 w 300441"/>
                    <a:gd name="connsiteY12" fmla="*/ 23791 h 64663"/>
                    <a:gd name="connsiteX13" fmla="*/ 331 w 300441"/>
                    <a:gd name="connsiteY13" fmla="*/ 28334 h 64663"/>
                    <a:gd name="connsiteX14" fmla="*/ 2560 w 300441"/>
                    <a:gd name="connsiteY14" fmla="*/ 33478 h 64663"/>
                    <a:gd name="connsiteX15" fmla="*/ 152663 w 300441"/>
                    <a:gd name="connsiteY15" fmla="*/ 64510 h 64663"/>
                    <a:gd name="connsiteX16" fmla="*/ 224930 w 300441"/>
                    <a:gd name="connsiteY16" fmla="*/ 47879 h 6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0441" h="64663">
                      <a:moveTo>
                        <a:pt x="224930" y="47879"/>
                      </a:moveTo>
                      <a:cubicBezTo>
                        <a:pt x="249190" y="39393"/>
                        <a:pt x="274050" y="37078"/>
                        <a:pt x="298140" y="29449"/>
                      </a:cubicBezTo>
                      <a:cubicBezTo>
                        <a:pt x="298225" y="29363"/>
                        <a:pt x="298311" y="29277"/>
                        <a:pt x="298482" y="29277"/>
                      </a:cubicBezTo>
                      <a:cubicBezTo>
                        <a:pt x="298653" y="29191"/>
                        <a:pt x="298739" y="29191"/>
                        <a:pt x="298825" y="29106"/>
                      </a:cubicBezTo>
                      <a:cubicBezTo>
                        <a:pt x="299082" y="28934"/>
                        <a:pt x="299340" y="28763"/>
                        <a:pt x="299510" y="28591"/>
                      </a:cubicBezTo>
                      <a:cubicBezTo>
                        <a:pt x="299596" y="28505"/>
                        <a:pt x="299596" y="28505"/>
                        <a:pt x="299596" y="28420"/>
                      </a:cubicBezTo>
                      <a:cubicBezTo>
                        <a:pt x="299768" y="28163"/>
                        <a:pt x="299939" y="27906"/>
                        <a:pt x="300111" y="27648"/>
                      </a:cubicBezTo>
                      <a:cubicBezTo>
                        <a:pt x="300197" y="27477"/>
                        <a:pt x="300197" y="27391"/>
                        <a:pt x="300283" y="27220"/>
                      </a:cubicBezTo>
                      <a:cubicBezTo>
                        <a:pt x="300283" y="27134"/>
                        <a:pt x="300368" y="26962"/>
                        <a:pt x="300368" y="26791"/>
                      </a:cubicBezTo>
                      <a:cubicBezTo>
                        <a:pt x="300711" y="25162"/>
                        <a:pt x="299854" y="23362"/>
                        <a:pt x="297710" y="23362"/>
                      </a:cubicBezTo>
                      <a:cubicBezTo>
                        <a:pt x="249876" y="23448"/>
                        <a:pt x="207014" y="-3898"/>
                        <a:pt x="158751" y="473"/>
                      </a:cubicBezTo>
                      <a:cubicBezTo>
                        <a:pt x="133119" y="2788"/>
                        <a:pt x="107829" y="8446"/>
                        <a:pt x="82798" y="14532"/>
                      </a:cubicBezTo>
                      <a:cubicBezTo>
                        <a:pt x="56909" y="20790"/>
                        <a:pt x="31363" y="28505"/>
                        <a:pt x="4531" y="23791"/>
                      </a:cubicBezTo>
                      <a:cubicBezTo>
                        <a:pt x="1445" y="23276"/>
                        <a:pt x="-12" y="25848"/>
                        <a:pt x="331" y="28334"/>
                      </a:cubicBezTo>
                      <a:cubicBezTo>
                        <a:pt x="-441" y="30220"/>
                        <a:pt x="74" y="32620"/>
                        <a:pt x="2560" y="33478"/>
                      </a:cubicBezTo>
                      <a:cubicBezTo>
                        <a:pt x="52880" y="50623"/>
                        <a:pt x="98571" y="66396"/>
                        <a:pt x="152663" y="64510"/>
                      </a:cubicBezTo>
                      <a:cubicBezTo>
                        <a:pt x="177867" y="63653"/>
                        <a:pt x="201441" y="56195"/>
                        <a:pt x="224930" y="4787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EAC39BD0-EC24-15F5-FC12-04DB854137FF}"/>
                    </a:ext>
                  </a:extLst>
                </p:cNvPr>
                <p:cNvSpPr/>
                <p:nvPr/>
              </p:nvSpPr>
              <p:spPr>
                <a:xfrm>
                  <a:off x="9870184" y="2063608"/>
                  <a:ext cx="310701" cy="114416"/>
                </a:xfrm>
                <a:custGeom>
                  <a:avLst/>
                  <a:gdLst>
                    <a:gd name="connsiteX0" fmla="*/ 153134 w 310701"/>
                    <a:gd name="connsiteY0" fmla="*/ 91175 h 114416"/>
                    <a:gd name="connsiteX1" fmla="*/ 305810 w 310701"/>
                    <a:gd name="connsiteY1" fmla="*/ 14451 h 114416"/>
                    <a:gd name="connsiteX2" fmla="*/ 307953 w 310701"/>
                    <a:gd name="connsiteY2" fmla="*/ 14709 h 114416"/>
                    <a:gd name="connsiteX3" fmla="*/ 310354 w 310701"/>
                    <a:gd name="connsiteY3" fmla="*/ 10594 h 114416"/>
                    <a:gd name="connsiteX4" fmla="*/ 308125 w 310701"/>
                    <a:gd name="connsiteY4" fmla="*/ 8708 h 114416"/>
                    <a:gd name="connsiteX5" fmla="*/ 306067 w 310701"/>
                    <a:gd name="connsiteY5" fmla="*/ 8793 h 114416"/>
                    <a:gd name="connsiteX6" fmla="*/ 157335 w 310701"/>
                    <a:gd name="connsiteY6" fmla="*/ 13766 h 114416"/>
                    <a:gd name="connsiteX7" fmla="*/ 3201 w 310701"/>
                    <a:gd name="connsiteY7" fmla="*/ 102919 h 114416"/>
                    <a:gd name="connsiteX8" fmla="*/ 3801 w 310701"/>
                    <a:gd name="connsiteY8" fmla="*/ 111578 h 114416"/>
                    <a:gd name="connsiteX9" fmla="*/ 3973 w 310701"/>
                    <a:gd name="connsiteY9" fmla="*/ 111578 h 114416"/>
                    <a:gd name="connsiteX10" fmla="*/ 76068 w 310701"/>
                    <a:gd name="connsiteY10" fmla="*/ 113635 h 114416"/>
                    <a:gd name="connsiteX11" fmla="*/ 153134 w 310701"/>
                    <a:gd name="connsiteY11" fmla="*/ 91175 h 114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0701" h="114416">
                      <a:moveTo>
                        <a:pt x="153134" y="91175"/>
                      </a:moveTo>
                      <a:cubicBezTo>
                        <a:pt x="206198" y="65801"/>
                        <a:pt x="247003" y="26967"/>
                        <a:pt x="305810" y="14451"/>
                      </a:cubicBezTo>
                      <a:cubicBezTo>
                        <a:pt x="306496" y="14537"/>
                        <a:pt x="307268" y="14623"/>
                        <a:pt x="307953" y="14709"/>
                      </a:cubicBezTo>
                      <a:cubicBezTo>
                        <a:pt x="310268" y="14966"/>
                        <a:pt x="311297" y="12222"/>
                        <a:pt x="310354" y="10594"/>
                      </a:cubicBezTo>
                      <a:cubicBezTo>
                        <a:pt x="310096" y="9565"/>
                        <a:pt x="309411" y="8708"/>
                        <a:pt x="308125" y="8708"/>
                      </a:cubicBezTo>
                      <a:cubicBezTo>
                        <a:pt x="307439" y="8708"/>
                        <a:pt x="306754" y="8793"/>
                        <a:pt x="306067" y="8793"/>
                      </a:cubicBezTo>
                      <a:cubicBezTo>
                        <a:pt x="255405" y="-3379"/>
                        <a:pt x="207056" y="-3980"/>
                        <a:pt x="157335" y="13766"/>
                      </a:cubicBezTo>
                      <a:cubicBezTo>
                        <a:pt x="100413" y="34082"/>
                        <a:pt x="60637" y="84660"/>
                        <a:pt x="3201" y="102919"/>
                      </a:cubicBezTo>
                      <a:cubicBezTo>
                        <a:pt x="-1685" y="104463"/>
                        <a:pt x="-571" y="111749"/>
                        <a:pt x="3801" y="111578"/>
                      </a:cubicBezTo>
                      <a:cubicBezTo>
                        <a:pt x="3887" y="111578"/>
                        <a:pt x="3887" y="111578"/>
                        <a:pt x="3973" y="111578"/>
                      </a:cubicBezTo>
                      <a:cubicBezTo>
                        <a:pt x="27976" y="110635"/>
                        <a:pt x="52236" y="116464"/>
                        <a:pt x="76068" y="113635"/>
                      </a:cubicBezTo>
                      <a:cubicBezTo>
                        <a:pt x="102985" y="110549"/>
                        <a:pt x="128789" y="102834"/>
                        <a:pt x="153134" y="9117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9F533970-1140-FF2D-A07E-9C80DE0AF518}"/>
                    </a:ext>
                  </a:extLst>
                </p:cNvPr>
                <p:cNvSpPr/>
                <p:nvPr/>
              </p:nvSpPr>
              <p:spPr>
                <a:xfrm>
                  <a:off x="9750686" y="1954872"/>
                  <a:ext cx="358181" cy="187661"/>
                </a:xfrm>
                <a:custGeom>
                  <a:avLst/>
                  <a:gdLst>
                    <a:gd name="connsiteX0" fmla="*/ 178506 w 358181"/>
                    <a:gd name="connsiteY0" fmla="*/ 117615 h 187661"/>
                    <a:gd name="connsiteX1" fmla="*/ 260202 w 358181"/>
                    <a:gd name="connsiteY1" fmla="*/ 53664 h 187661"/>
                    <a:gd name="connsiteX2" fmla="*/ 356728 w 358181"/>
                    <a:gd name="connsiteY2" fmla="*/ 5401 h 187661"/>
                    <a:gd name="connsiteX3" fmla="*/ 355699 w 358181"/>
                    <a:gd name="connsiteY3" fmla="*/ 686 h 187661"/>
                    <a:gd name="connsiteX4" fmla="*/ 354071 w 358181"/>
                    <a:gd name="connsiteY4" fmla="*/ 0 h 187661"/>
                    <a:gd name="connsiteX5" fmla="*/ 162818 w 358181"/>
                    <a:gd name="connsiteY5" fmla="*/ 49121 h 187661"/>
                    <a:gd name="connsiteX6" fmla="*/ 83780 w 358181"/>
                    <a:gd name="connsiteY6" fmla="*/ 115214 h 187661"/>
                    <a:gd name="connsiteX7" fmla="*/ 3198 w 358181"/>
                    <a:gd name="connsiteY7" fmla="*/ 178822 h 187661"/>
                    <a:gd name="connsiteX8" fmla="*/ 4998 w 358181"/>
                    <a:gd name="connsiteY8" fmla="*/ 187395 h 187661"/>
                    <a:gd name="connsiteX9" fmla="*/ 5598 w 358181"/>
                    <a:gd name="connsiteY9" fmla="*/ 187138 h 187661"/>
                    <a:gd name="connsiteX10" fmla="*/ 6284 w 358181"/>
                    <a:gd name="connsiteY10" fmla="*/ 187224 h 187661"/>
                    <a:gd name="connsiteX11" fmla="*/ 178506 w 358181"/>
                    <a:gd name="connsiteY11" fmla="*/ 117615 h 187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8181" h="187661">
                      <a:moveTo>
                        <a:pt x="178506" y="117615"/>
                      </a:moveTo>
                      <a:cubicBezTo>
                        <a:pt x="206538" y="97298"/>
                        <a:pt x="232342" y="74238"/>
                        <a:pt x="260202" y="53664"/>
                      </a:cubicBezTo>
                      <a:cubicBezTo>
                        <a:pt x="290462" y="31375"/>
                        <a:pt x="321752" y="18345"/>
                        <a:pt x="356728" y="5401"/>
                      </a:cubicBezTo>
                      <a:cubicBezTo>
                        <a:pt x="359386" y="4458"/>
                        <a:pt x="358014" y="1029"/>
                        <a:pt x="355699" y="686"/>
                      </a:cubicBezTo>
                      <a:cubicBezTo>
                        <a:pt x="355271" y="257"/>
                        <a:pt x="354756" y="0"/>
                        <a:pt x="354071" y="0"/>
                      </a:cubicBezTo>
                      <a:cubicBezTo>
                        <a:pt x="286090" y="1200"/>
                        <a:pt x="220512" y="10887"/>
                        <a:pt x="162818" y="49121"/>
                      </a:cubicBezTo>
                      <a:cubicBezTo>
                        <a:pt x="134358" y="67980"/>
                        <a:pt x="107611" y="90783"/>
                        <a:pt x="83780" y="115214"/>
                      </a:cubicBezTo>
                      <a:cubicBezTo>
                        <a:pt x="59262" y="140418"/>
                        <a:pt x="37488" y="166907"/>
                        <a:pt x="3198" y="178822"/>
                      </a:cubicBezTo>
                      <a:cubicBezTo>
                        <a:pt x="-2116" y="180623"/>
                        <a:pt x="-317" y="189281"/>
                        <a:pt x="4998" y="187395"/>
                      </a:cubicBezTo>
                      <a:cubicBezTo>
                        <a:pt x="5256" y="187309"/>
                        <a:pt x="5427" y="187224"/>
                        <a:pt x="5598" y="187138"/>
                      </a:cubicBezTo>
                      <a:cubicBezTo>
                        <a:pt x="5856" y="187138"/>
                        <a:pt x="6027" y="187224"/>
                        <a:pt x="6284" y="187224"/>
                      </a:cubicBezTo>
                      <a:cubicBezTo>
                        <a:pt x="70492" y="186366"/>
                        <a:pt x="127500" y="154476"/>
                        <a:pt x="178506" y="11761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A4262EB6-20C3-9F54-A1A6-EDD8587ECDFF}"/>
                    </a:ext>
                  </a:extLst>
                </p:cNvPr>
                <p:cNvSpPr/>
                <p:nvPr/>
              </p:nvSpPr>
              <p:spPr>
                <a:xfrm>
                  <a:off x="9648163" y="1860957"/>
                  <a:ext cx="316616" cy="263765"/>
                </a:xfrm>
                <a:custGeom>
                  <a:avLst/>
                  <a:gdLst>
                    <a:gd name="connsiteX0" fmla="*/ 10396 w 316616"/>
                    <a:gd name="connsiteY0" fmla="*/ 261422 h 263765"/>
                    <a:gd name="connsiteX1" fmla="*/ 160671 w 316616"/>
                    <a:gd name="connsiteY1" fmla="*/ 167296 h 263765"/>
                    <a:gd name="connsiteX2" fmla="*/ 315234 w 316616"/>
                    <a:gd name="connsiteY2" fmla="*/ 7076 h 263765"/>
                    <a:gd name="connsiteX3" fmla="*/ 315491 w 316616"/>
                    <a:gd name="connsiteY3" fmla="*/ 2961 h 263765"/>
                    <a:gd name="connsiteX4" fmla="*/ 312234 w 316616"/>
                    <a:gd name="connsiteY4" fmla="*/ 46 h 263765"/>
                    <a:gd name="connsiteX5" fmla="*/ 146870 w 316616"/>
                    <a:gd name="connsiteY5" fmla="*/ 87400 h 263765"/>
                    <a:gd name="connsiteX6" fmla="*/ 80175 w 316616"/>
                    <a:gd name="connsiteY6" fmla="*/ 174925 h 263765"/>
                    <a:gd name="connsiteX7" fmla="*/ 2423 w 316616"/>
                    <a:gd name="connsiteY7" fmla="*/ 255592 h 263765"/>
                    <a:gd name="connsiteX8" fmla="*/ 6452 w 316616"/>
                    <a:gd name="connsiteY8" fmla="*/ 263393 h 263765"/>
                    <a:gd name="connsiteX9" fmla="*/ 10396 w 316616"/>
                    <a:gd name="connsiteY9" fmla="*/ 261422 h 263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616" h="263765">
                      <a:moveTo>
                        <a:pt x="10396" y="261422"/>
                      </a:moveTo>
                      <a:cubicBezTo>
                        <a:pt x="72375" y="254221"/>
                        <a:pt x="124667" y="217102"/>
                        <a:pt x="160671" y="167296"/>
                      </a:cubicBezTo>
                      <a:cubicBezTo>
                        <a:pt x="204306" y="107031"/>
                        <a:pt x="240567" y="33993"/>
                        <a:pt x="315234" y="7076"/>
                      </a:cubicBezTo>
                      <a:cubicBezTo>
                        <a:pt x="317205" y="6390"/>
                        <a:pt x="316862" y="4075"/>
                        <a:pt x="315491" y="2961"/>
                      </a:cubicBezTo>
                      <a:cubicBezTo>
                        <a:pt x="315577" y="1332"/>
                        <a:pt x="314377" y="-297"/>
                        <a:pt x="312234" y="46"/>
                      </a:cubicBezTo>
                      <a:cubicBezTo>
                        <a:pt x="247339" y="10762"/>
                        <a:pt x="191361" y="38708"/>
                        <a:pt x="146870" y="87400"/>
                      </a:cubicBezTo>
                      <a:cubicBezTo>
                        <a:pt x="122095" y="114489"/>
                        <a:pt x="99978" y="143978"/>
                        <a:pt x="80175" y="174925"/>
                      </a:cubicBezTo>
                      <a:cubicBezTo>
                        <a:pt x="60116" y="206129"/>
                        <a:pt x="37913" y="240333"/>
                        <a:pt x="2423" y="255592"/>
                      </a:cubicBezTo>
                      <a:cubicBezTo>
                        <a:pt x="-2806" y="257821"/>
                        <a:pt x="1309" y="265536"/>
                        <a:pt x="6452" y="263393"/>
                      </a:cubicBezTo>
                      <a:cubicBezTo>
                        <a:pt x="7824" y="262622"/>
                        <a:pt x="9110" y="262022"/>
                        <a:pt x="10396" y="26142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7" name="任意多边形: 形状 366">
                  <a:extLst>
                    <a:ext uri="{FF2B5EF4-FFF2-40B4-BE49-F238E27FC236}">
                      <a16:creationId xmlns:a16="http://schemas.microsoft.com/office/drawing/2014/main" id="{FA277B74-58B5-FFEE-EE7B-0BC7F97FC6C4}"/>
                    </a:ext>
                  </a:extLst>
                </p:cNvPr>
                <p:cNvSpPr/>
                <p:nvPr/>
              </p:nvSpPr>
              <p:spPr>
                <a:xfrm>
                  <a:off x="9572494" y="1818630"/>
                  <a:ext cx="158051" cy="293046"/>
                </a:xfrm>
                <a:custGeom>
                  <a:avLst/>
                  <a:gdLst>
                    <a:gd name="connsiteX0" fmla="*/ 73806 w 158051"/>
                    <a:gd name="connsiteY0" fmla="*/ 251628 h 293046"/>
                    <a:gd name="connsiteX1" fmla="*/ 119754 w 158051"/>
                    <a:gd name="connsiteY1" fmla="*/ 174132 h 293046"/>
                    <a:gd name="connsiteX2" fmla="*/ 157388 w 158051"/>
                    <a:gd name="connsiteY2" fmla="*/ 5854 h 293046"/>
                    <a:gd name="connsiteX3" fmla="*/ 156273 w 158051"/>
                    <a:gd name="connsiteY3" fmla="*/ 1654 h 293046"/>
                    <a:gd name="connsiteX4" fmla="*/ 152415 w 158051"/>
                    <a:gd name="connsiteY4" fmla="*/ 196 h 293046"/>
                    <a:gd name="connsiteX5" fmla="*/ 64290 w 158051"/>
                    <a:gd name="connsiteY5" fmla="*/ 104009 h 293046"/>
                    <a:gd name="connsiteX6" fmla="*/ 49117 w 158051"/>
                    <a:gd name="connsiteY6" fmla="*/ 195735 h 293046"/>
                    <a:gd name="connsiteX7" fmla="*/ 2054 w 158051"/>
                    <a:gd name="connsiteY7" fmla="*/ 283946 h 293046"/>
                    <a:gd name="connsiteX8" fmla="*/ 3340 w 158051"/>
                    <a:gd name="connsiteY8" fmla="*/ 292262 h 293046"/>
                    <a:gd name="connsiteX9" fmla="*/ 5654 w 158051"/>
                    <a:gd name="connsiteY9" fmla="*/ 293033 h 293046"/>
                    <a:gd name="connsiteX10" fmla="*/ 73806 w 158051"/>
                    <a:gd name="connsiteY10" fmla="*/ 251628 h 293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8051" h="293046">
                      <a:moveTo>
                        <a:pt x="73806" y="251628"/>
                      </a:moveTo>
                      <a:cubicBezTo>
                        <a:pt x="94894" y="230968"/>
                        <a:pt x="110924" y="202164"/>
                        <a:pt x="119754" y="174132"/>
                      </a:cubicBezTo>
                      <a:cubicBezTo>
                        <a:pt x="138014" y="116268"/>
                        <a:pt x="114868" y="56346"/>
                        <a:pt x="157388" y="5854"/>
                      </a:cubicBezTo>
                      <a:cubicBezTo>
                        <a:pt x="158759" y="4140"/>
                        <a:pt x="157816" y="2425"/>
                        <a:pt x="156273" y="1654"/>
                      </a:cubicBezTo>
                      <a:cubicBezTo>
                        <a:pt x="155673" y="454"/>
                        <a:pt x="154216" y="-404"/>
                        <a:pt x="152415" y="196"/>
                      </a:cubicBezTo>
                      <a:cubicBezTo>
                        <a:pt x="106724" y="16484"/>
                        <a:pt x="77663" y="59347"/>
                        <a:pt x="64290" y="104009"/>
                      </a:cubicBezTo>
                      <a:cubicBezTo>
                        <a:pt x="55375" y="133842"/>
                        <a:pt x="55203" y="165389"/>
                        <a:pt x="49117" y="195735"/>
                      </a:cubicBezTo>
                      <a:cubicBezTo>
                        <a:pt x="43030" y="225825"/>
                        <a:pt x="28714" y="266030"/>
                        <a:pt x="2054" y="283946"/>
                      </a:cubicBezTo>
                      <a:cubicBezTo>
                        <a:pt x="-1633" y="286432"/>
                        <a:pt x="168" y="291747"/>
                        <a:pt x="3340" y="292262"/>
                      </a:cubicBezTo>
                      <a:cubicBezTo>
                        <a:pt x="3940" y="292776"/>
                        <a:pt x="4711" y="293119"/>
                        <a:pt x="5654" y="293033"/>
                      </a:cubicBezTo>
                      <a:cubicBezTo>
                        <a:pt x="32572" y="291233"/>
                        <a:pt x="55375" y="269630"/>
                        <a:pt x="73806" y="25162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CA3533B8-7D0A-3AFF-A2CD-18B3EA21D490}"/>
                    </a:ext>
                  </a:extLst>
                </p:cNvPr>
                <p:cNvSpPr/>
                <p:nvPr/>
              </p:nvSpPr>
              <p:spPr>
                <a:xfrm>
                  <a:off x="9481695" y="1864849"/>
                  <a:ext cx="66290" cy="246855"/>
                </a:xfrm>
                <a:custGeom>
                  <a:avLst/>
                  <a:gdLst>
                    <a:gd name="connsiteX0" fmla="*/ 11329 w 66290"/>
                    <a:gd name="connsiteY0" fmla="*/ 246386 h 246855"/>
                    <a:gd name="connsiteX1" fmla="*/ 66107 w 66290"/>
                    <a:gd name="connsiteY1" fmla="*/ 156117 h 246855"/>
                    <a:gd name="connsiteX2" fmla="*/ 52734 w 66290"/>
                    <a:gd name="connsiteY2" fmla="*/ 75021 h 246855"/>
                    <a:gd name="connsiteX3" fmla="*/ 59935 w 66290"/>
                    <a:gd name="connsiteY3" fmla="*/ 6784 h 246855"/>
                    <a:gd name="connsiteX4" fmla="*/ 60792 w 66290"/>
                    <a:gd name="connsiteY4" fmla="*/ 4384 h 246855"/>
                    <a:gd name="connsiteX5" fmla="*/ 57792 w 66290"/>
                    <a:gd name="connsiteY5" fmla="*/ 98 h 246855"/>
                    <a:gd name="connsiteX6" fmla="*/ 1042 w 66290"/>
                    <a:gd name="connsiteY6" fmla="*/ 79908 h 246855"/>
                    <a:gd name="connsiteX7" fmla="*/ 5500 w 66290"/>
                    <a:gd name="connsiteY7" fmla="*/ 239870 h 246855"/>
                    <a:gd name="connsiteX8" fmla="*/ 11329 w 66290"/>
                    <a:gd name="connsiteY8" fmla="*/ 246386 h 246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290" h="246855">
                      <a:moveTo>
                        <a:pt x="11329" y="246386"/>
                      </a:moveTo>
                      <a:cubicBezTo>
                        <a:pt x="51963" y="239956"/>
                        <a:pt x="64221" y="190750"/>
                        <a:pt x="66107" y="156117"/>
                      </a:cubicBezTo>
                      <a:cubicBezTo>
                        <a:pt x="67565" y="128685"/>
                        <a:pt x="60107" y="101167"/>
                        <a:pt x="52734" y="75021"/>
                      </a:cubicBezTo>
                      <a:cubicBezTo>
                        <a:pt x="46476" y="52733"/>
                        <a:pt x="42962" y="25215"/>
                        <a:pt x="59935" y="6784"/>
                      </a:cubicBezTo>
                      <a:cubicBezTo>
                        <a:pt x="60707" y="6013"/>
                        <a:pt x="60878" y="5155"/>
                        <a:pt x="60792" y="4384"/>
                      </a:cubicBezTo>
                      <a:cubicBezTo>
                        <a:pt x="61821" y="2498"/>
                        <a:pt x="60363" y="-588"/>
                        <a:pt x="57792" y="98"/>
                      </a:cubicBezTo>
                      <a:cubicBezTo>
                        <a:pt x="24873" y="9013"/>
                        <a:pt x="5842" y="48704"/>
                        <a:pt x="1042" y="79908"/>
                      </a:cubicBezTo>
                      <a:cubicBezTo>
                        <a:pt x="-7616" y="136229"/>
                        <a:pt x="41590" y="184921"/>
                        <a:pt x="5500" y="239870"/>
                      </a:cubicBezTo>
                      <a:cubicBezTo>
                        <a:pt x="2757" y="244157"/>
                        <a:pt x="7814" y="248271"/>
                        <a:pt x="11329" y="24638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3B90D2A0-1390-69F8-7847-A5DA03F7E114}"/>
                    </a:ext>
                  </a:extLst>
                </p:cNvPr>
                <p:cNvSpPr/>
                <p:nvPr/>
              </p:nvSpPr>
              <p:spPr>
                <a:xfrm>
                  <a:off x="9367479" y="1961676"/>
                  <a:ext cx="69021" cy="152006"/>
                </a:xfrm>
                <a:custGeom>
                  <a:avLst/>
                  <a:gdLst>
                    <a:gd name="connsiteX0" fmla="*/ 46934 w 69021"/>
                    <a:gd name="connsiteY0" fmla="*/ 151359 h 152006"/>
                    <a:gd name="connsiteX1" fmla="*/ 36562 w 69021"/>
                    <a:gd name="connsiteY1" fmla="*/ 4855 h 152006"/>
                    <a:gd name="connsiteX2" fmla="*/ 35362 w 69021"/>
                    <a:gd name="connsiteY2" fmla="*/ 826 h 152006"/>
                    <a:gd name="connsiteX3" fmla="*/ 35019 w 69021"/>
                    <a:gd name="connsiteY3" fmla="*/ 568 h 152006"/>
                    <a:gd name="connsiteX4" fmla="*/ 34933 w 69021"/>
                    <a:gd name="connsiteY4" fmla="*/ 483 h 152006"/>
                    <a:gd name="connsiteX5" fmla="*/ 31847 w 69021"/>
                    <a:gd name="connsiteY5" fmla="*/ 483 h 152006"/>
                    <a:gd name="connsiteX6" fmla="*/ 43 w 69021"/>
                    <a:gd name="connsiteY6" fmla="*/ 63233 h 152006"/>
                    <a:gd name="connsiteX7" fmla="*/ 38448 w 69021"/>
                    <a:gd name="connsiteY7" fmla="*/ 148701 h 152006"/>
                    <a:gd name="connsiteX8" fmla="*/ 44106 w 69021"/>
                    <a:gd name="connsiteY8" fmla="*/ 151616 h 152006"/>
                    <a:gd name="connsiteX9" fmla="*/ 46934 w 69021"/>
                    <a:gd name="connsiteY9" fmla="*/ 151359 h 152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021" h="152006">
                      <a:moveTo>
                        <a:pt x="46934" y="151359"/>
                      </a:moveTo>
                      <a:cubicBezTo>
                        <a:pt x="110714" y="112954"/>
                        <a:pt x="13759" y="51832"/>
                        <a:pt x="36562" y="4855"/>
                      </a:cubicBezTo>
                      <a:cubicBezTo>
                        <a:pt x="37247" y="3397"/>
                        <a:pt x="36562" y="1597"/>
                        <a:pt x="35362" y="826"/>
                      </a:cubicBezTo>
                      <a:cubicBezTo>
                        <a:pt x="35276" y="740"/>
                        <a:pt x="35104" y="654"/>
                        <a:pt x="35019" y="568"/>
                      </a:cubicBezTo>
                      <a:cubicBezTo>
                        <a:pt x="35019" y="568"/>
                        <a:pt x="34933" y="483"/>
                        <a:pt x="34933" y="483"/>
                      </a:cubicBezTo>
                      <a:cubicBezTo>
                        <a:pt x="34076" y="-117"/>
                        <a:pt x="32961" y="-203"/>
                        <a:pt x="31847" y="483"/>
                      </a:cubicBezTo>
                      <a:cubicBezTo>
                        <a:pt x="10501" y="14370"/>
                        <a:pt x="1158" y="38459"/>
                        <a:pt x="43" y="63233"/>
                      </a:cubicBezTo>
                      <a:cubicBezTo>
                        <a:pt x="-1414" y="98209"/>
                        <a:pt x="34505" y="116126"/>
                        <a:pt x="38448" y="148701"/>
                      </a:cubicBezTo>
                      <a:cubicBezTo>
                        <a:pt x="38791" y="151873"/>
                        <a:pt x="41705" y="152559"/>
                        <a:pt x="44106" y="151616"/>
                      </a:cubicBezTo>
                      <a:cubicBezTo>
                        <a:pt x="45049" y="151959"/>
                        <a:pt x="45992" y="151959"/>
                        <a:pt x="46934" y="15135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281F4C75-8B8F-4A8D-589A-0253C3D8BECA}"/>
                    </a:ext>
                  </a:extLst>
                </p:cNvPr>
                <p:cNvSpPr/>
                <p:nvPr/>
              </p:nvSpPr>
              <p:spPr>
                <a:xfrm>
                  <a:off x="9326664" y="2107599"/>
                  <a:ext cx="88752" cy="87772"/>
                </a:xfrm>
                <a:custGeom>
                  <a:avLst/>
                  <a:gdLst>
                    <a:gd name="connsiteX0" fmla="*/ 15226 w 88752"/>
                    <a:gd name="connsiteY0" fmla="*/ 85675 h 87772"/>
                    <a:gd name="connsiteX1" fmla="*/ 63489 w 88752"/>
                    <a:gd name="connsiteY1" fmla="*/ 59957 h 87772"/>
                    <a:gd name="connsiteX2" fmla="*/ 87064 w 88752"/>
                    <a:gd name="connsiteY2" fmla="*/ 4921 h 87772"/>
                    <a:gd name="connsiteX3" fmla="*/ 78920 w 88752"/>
                    <a:gd name="connsiteY3" fmla="*/ 2007 h 87772"/>
                    <a:gd name="connsiteX4" fmla="*/ 11969 w 88752"/>
                    <a:gd name="connsiteY4" fmla="*/ 42040 h 87772"/>
                    <a:gd name="connsiteX5" fmla="*/ 9311 w 88752"/>
                    <a:gd name="connsiteY5" fmla="*/ 87303 h 87772"/>
                    <a:gd name="connsiteX6" fmla="*/ 11625 w 88752"/>
                    <a:gd name="connsiteY6" fmla="*/ 87561 h 87772"/>
                    <a:gd name="connsiteX7" fmla="*/ 15226 w 88752"/>
                    <a:gd name="connsiteY7" fmla="*/ 85675 h 8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752" h="87772">
                      <a:moveTo>
                        <a:pt x="15226" y="85675"/>
                      </a:moveTo>
                      <a:cubicBezTo>
                        <a:pt x="18998" y="67072"/>
                        <a:pt x="50631" y="69901"/>
                        <a:pt x="63489" y="59957"/>
                      </a:cubicBezTo>
                      <a:cubicBezTo>
                        <a:pt x="80291" y="47013"/>
                        <a:pt x="93579" y="26439"/>
                        <a:pt x="87064" y="4921"/>
                      </a:cubicBezTo>
                      <a:cubicBezTo>
                        <a:pt x="87492" y="893"/>
                        <a:pt x="81577" y="-2194"/>
                        <a:pt x="78920" y="2007"/>
                      </a:cubicBezTo>
                      <a:cubicBezTo>
                        <a:pt x="63575" y="25410"/>
                        <a:pt x="30999" y="22667"/>
                        <a:pt x="11969" y="42040"/>
                      </a:cubicBezTo>
                      <a:cubicBezTo>
                        <a:pt x="1339" y="52842"/>
                        <a:pt x="-7319" y="78131"/>
                        <a:pt x="9311" y="87303"/>
                      </a:cubicBezTo>
                      <a:cubicBezTo>
                        <a:pt x="10168" y="87732"/>
                        <a:pt x="10940" y="87732"/>
                        <a:pt x="11625" y="87561"/>
                      </a:cubicBezTo>
                      <a:cubicBezTo>
                        <a:pt x="13083" y="88075"/>
                        <a:pt x="14798" y="87732"/>
                        <a:pt x="15226" y="8567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1" name="任意多边形: 形状 370">
                  <a:extLst>
                    <a:ext uri="{FF2B5EF4-FFF2-40B4-BE49-F238E27FC236}">
                      <a16:creationId xmlns:a16="http://schemas.microsoft.com/office/drawing/2014/main" id="{57B66242-EF34-5FC8-A316-B96BCD599755}"/>
                    </a:ext>
                  </a:extLst>
                </p:cNvPr>
                <p:cNvSpPr/>
                <p:nvPr/>
              </p:nvSpPr>
              <p:spPr>
                <a:xfrm>
                  <a:off x="9398270" y="2104436"/>
                  <a:ext cx="97663" cy="200344"/>
                </a:xfrm>
                <a:custGeom>
                  <a:avLst/>
                  <a:gdLst>
                    <a:gd name="connsiteX0" fmla="*/ 16915 w 97663"/>
                    <a:gd name="connsiteY0" fmla="*/ 199680 h 200344"/>
                    <a:gd name="connsiteX1" fmla="*/ 20344 w 97663"/>
                    <a:gd name="connsiteY1" fmla="*/ 196937 h 200344"/>
                    <a:gd name="connsiteX2" fmla="*/ 77094 w 97663"/>
                    <a:gd name="connsiteY2" fmla="*/ 97839 h 200344"/>
                    <a:gd name="connsiteX3" fmla="*/ 95096 w 97663"/>
                    <a:gd name="connsiteY3" fmla="*/ 3970 h 200344"/>
                    <a:gd name="connsiteX4" fmla="*/ 91410 w 97663"/>
                    <a:gd name="connsiteY4" fmla="*/ 541 h 200344"/>
                    <a:gd name="connsiteX5" fmla="*/ 86352 w 97663"/>
                    <a:gd name="connsiteY5" fmla="*/ 1999 h 200344"/>
                    <a:gd name="connsiteX6" fmla="*/ 14772 w 97663"/>
                    <a:gd name="connsiteY6" fmla="*/ 95267 h 200344"/>
                    <a:gd name="connsiteX7" fmla="*/ 12372 w 97663"/>
                    <a:gd name="connsiteY7" fmla="*/ 198566 h 200344"/>
                    <a:gd name="connsiteX8" fmla="*/ 13572 w 97663"/>
                    <a:gd name="connsiteY8" fmla="*/ 199595 h 200344"/>
                    <a:gd name="connsiteX9" fmla="*/ 16915 w 97663"/>
                    <a:gd name="connsiteY9" fmla="*/ 199680 h 200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7663" h="200344">
                      <a:moveTo>
                        <a:pt x="16915" y="199680"/>
                      </a:moveTo>
                      <a:cubicBezTo>
                        <a:pt x="18544" y="199852"/>
                        <a:pt x="20259" y="198995"/>
                        <a:pt x="20344" y="196937"/>
                      </a:cubicBezTo>
                      <a:cubicBezTo>
                        <a:pt x="21116" y="156989"/>
                        <a:pt x="57035" y="129557"/>
                        <a:pt x="77094" y="97839"/>
                      </a:cubicBezTo>
                      <a:cubicBezTo>
                        <a:pt x="95525" y="68693"/>
                        <a:pt x="101697" y="37746"/>
                        <a:pt x="95096" y="3970"/>
                      </a:cubicBezTo>
                      <a:cubicBezTo>
                        <a:pt x="94668" y="1827"/>
                        <a:pt x="93125" y="713"/>
                        <a:pt x="91410" y="541"/>
                      </a:cubicBezTo>
                      <a:cubicBezTo>
                        <a:pt x="89696" y="-402"/>
                        <a:pt x="87553" y="-230"/>
                        <a:pt x="86352" y="1999"/>
                      </a:cubicBezTo>
                      <a:cubicBezTo>
                        <a:pt x="67493" y="36717"/>
                        <a:pt x="31746" y="58149"/>
                        <a:pt x="14772" y="95267"/>
                      </a:cubicBezTo>
                      <a:cubicBezTo>
                        <a:pt x="-316" y="128272"/>
                        <a:pt x="-8030" y="166248"/>
                        <a:pt x="12372" y="198566"/>
                      </a:cubicBezTo>
                      <a:cubicBezTo>
                        <a:pt x="12715" y="199080"/>
                        <a:pt x="13143" y="199423"/>
                        <a:pt x="13572" y="199595"/>
                      </a:cubicBezTo>
                      <a:cubicBezTo>
                        <a:pt x="14601" y="200624"/>
                        <a:pt x="15972" y="200538"/>
                        <a:pt x="16915" y="19968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6DC0AA9F-E3EB-503E-91B2-14335EC56147}"/>
                    </a:ext>
                  </a:extLst>
                </p:cNvPr>
                <p:cNvSpPr/>
                <p:nvPr/>
              </p:nvSpPr>
              <p:spPr>
                <a:xfrm>
                  <a:off x="9493398" y="2106782"/>
                  <a:ext cx="101872" cy="312891"/>
                </a:xfrm>
                <a:custGeom>
                  <a:avLst/>
                  <a:gdLst>
                    <a:gd name="connsiteX0" fmla="*/ 33229 w 101872"/>
                    <a:gd name="connsiteY0" fmla="*/ 308948 h 312891"/>
                    <a:gd name="connsiteX1" fmla="*/ 30400 w 101872"/>
                    <a:gd name="connsiteY1" fmla="*/ 276630 h 312891"/>
                    <a:gd name="connsiteX2" fmla="*/ 46688 w 101872"/>
                    <a:gd name="connsiteY2" fmla="*/ 233424 h 312891"/>
                    <a:gd name="connsiteX3" fmla="*/ 86121 w 101872"/>
                    <a:gd name="connsiteY3" fmla="*/ 150957 h 312891"/>
                    <a:gd name="connsiteX4" fmla="*/ 83464 w 101872"/>
                    <a:gd name="connsiteY4" fmla="*/ 4453 h 312891"/>
                    <a:gd name="connsiteX5" fmla="*/ 74034 w 101872"/>
                    <a:gd name="connsiteY5" fmla="*/ 5567 h 312891"/>
                    <a:gd name="connsiteX6" fmla="*/ 40259 w 101872"/>
                    <a:gd name="connsiteY6" fmla="*/ 88720 h 312891"/>
                    <a:gd name="connsiteX7" fmla="*/ 6569 w 101872"/>
                    <a:gd name="connsiteY7" fmla="*/ 186876 h 312891"/>
                    <a:gd name="connsiteX8" fmla="*/ 26800 w 101872"/>
                    <a:gd name="connsiteY8" fmla="*/ 312206 h 312891"/>
                    <a:gd name="connsiteX9" fmla="*/ 33229 w 101872"/>
                    <a:gd name="connsiteY9" fmla="*/ 308948 h 312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872" h="312891">
                      <a:moveTo>
                        <a:pt x="33229" y="308948"/>
                      </a:moveTo>
                      <a:cubicBezTo>
                        <a:pt x="32801" y="298061"/>
                        <a:pt x="29800" y="287603"/>
                        <a:pt x="30400" y="276630"/>
                      </a:cubicBezTo>
                      <a:cubicBezTo>
                        <a:pt x="31086" y="261971"/>
                        <a:pt x="40859" y="246626"/>
                        <a:pt x="46688" y="233424"/>
                      </a:cubicBezTo>
                      <a:cubicBezTo>
                        <a:pt x="59033" y="205564"/>
                        <a:pt x="74549" y="179246"/>
                        <a:pt x="86121" y="150957"/>
                      </a:cubicBezTo>
                      <a:cubicBezTo>
                        <a:pt x="105153" y="104408"/>
                        <a:pt x="109953" y="48944"/>
                        <a:pt x="83464" y="4453"/>
                      </a:cubicBezTo>
                      <a:cubicBezTo>
                        <a:pt x="82607" y="-2062"/>
                        <a:pt x="73434" y="-1205"/>
                        <a:pt x="74034" y="5567"/>
                      </a:cubicBezTo>
                      <a:cubicBezTo>
                        <a:pt x="76692" y="36000"/>
                        <a:pt x="52517" y="62746"/>
                        <a:pt x="40259" y="88720"/>
                      </a:cubicBezTo>
                      <a:cubicBezTo>
                        <a:pt x="25514" y="120010"/>
                        <a:pt x="14113" y="153014"/>
                        <a:pt x="6569" y="186876"/>
                      </a:cubicBezTo>
                      <a:cubicBezTo>
                        <a:pt x="-1661" y="223995"/>
                        <a:pt x="-8347" y="286145"/>
                        <a:pt x="26800" y="312206"/>
                      </a:cubicBezTo>
                      <a:cubicBezTo>
                        <a:pt x="29115" y="314006"/>
                        <a:pt x="33315" y="312034"/>
                        <a:pt x="33229" y="30894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8C063E7B-EECE-C3FB-13D3-6BA3FC6838EE}"/>
                    </a:ext>
                  </a:extLst>
                </p:cNvPr>
                <p:cNvSpPr/>
                <p:nvPr/>
              </p:nvSpPr>
              <p:spPr>
                <a:xfrm>
                  <a:off x="9619499" y="2120188"/>
                  <a:ext cx="86308" cy="412434"/>
                </a:xfrm>
                <a:custGeom>
                  <a:avLst/>
                  <a:gdLst>
                    <a:gd name="connsiteX0" fmla="*/ 75578 w 86308"/>
                    <a:gd name="connsiteY0" fmla="*/ 406213 h 412434"/>
                    <a:gd name="connsiteX1" fmla="*/ 63062 w 86308"/>
                    <a:gd name="connsiteY1" fmla="*/ 267767 h 412434"/>
                    <a:gd name="connsiteX2" fmla="*/ 85951 w 86308"/>
                    <a:gd name="connsiteY2" fmla="*/ 137637 h 412434"/>
                    <a:gd name="connsiteX3" fmla="*/ 31686 w 86308"/>
                    <a:gd name="connsiteY3" fmla="*/ 48 h 412434"/>
                    <a:gd name="connsiteX4" fmla="*/ 28086 w 86308"/>
                    <a:gd name="connsiteY4" fmla="*/ 3048 h 412434"/>
                    <a:gd name="connsiteX5" fmla="*/ 27743 w 86308"/>
                    <a:gd name="connsiteY5" fmla="*/ 7163 h 412434"/>
                    <a:gd name="connsiteX6" fmla="*/ 20285 w 86308"/>
                    <a:gd name="connsiteY6" fmla="*/ 132665 h 412434"/>
                    <a:gd name="connsiteX7" fmla="*/ 140 w 86308"/>
                    <a:gd name="connsiteY7" fmla="*/ 245050 h 412434"/>
                    <a:gd name="connsiteX8" fmla="*/ 69234 w 86308"/>
                    <a:gd name="connsiteY8" fmla="*/ 411871 h 412434"/>
                    <a:gd name="connsiteX9" fmla="*/ 75578 w 86308"/>
                    <a:gd name="connsiteY9" fmla="*/ 406213 h 41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308" h="412434">
                      <a:moveTo>
                        <a:pt x="75578" y="406213"/>
                      </a:moveTo>
                      <a:cubicBezTo>
                        <a:pt x="52261" y="366265"/>
                        <a:pt x="56719" y="311658"/>
                        <a:pt x="63062" y="267767"/>
                      </a:cubicBezTo>
                      <a:cubicBezTo>
                        <a:pt x="69406" y="224133"/>
                        <a:pt x="83551" y="181871"/>
                        <a:pt x="85951" y="137637"/>
                      </a:cubicBezTo>
                      <a:cubicBezTo>
                        <a:pt x="88008" y="99575"/>
                        <a:pt x="82607" y="9649"/>
                        <a:pt x="31686" y="48"/>
                      </a:cubicBezTo>
                      <a:cubicBezTo>
                        <a:pt x="29629" y="-295"/>
                        <a:pt x="28344" y="1248"/>
                        <a:pt x="28086" y="3048"/>
                      </a:cubicBezTo>
                      <a:cubicBezTo>
                        <a:pt x="27400" y="4163"/>
                        <a:pt x="27143" y="5620"/>
                        <a:pt x="27743" y="7163"/>
                      </a:cubicBezTo>
                      <a:cubicBezTo>
                        <a:pt x="44803" y="47625"/>
                        <a:pt x="31772" y="92459"/>
                        <a:pt x="20285" y="132665"/>
                      </a:cubicBezTo>
                      <a:cubicBezTo>
                        <a:pt x="9656" y="170041"/>
                        <a:pt x="1254" y="206045"/>
                        <a:pt x="140" y="245050"/>
                      </a:cubicBezTo>
                      <a:cubicBezTo>
                        <a:pt x="-1574" y="304029"/>
                        <a:pt x="11970" y="380753"/>
                        <a:pt x="69234" y="411871"/>
                      </a:cubicBezTo>
                      <a:cubicBezTo>
                        <a:pt x="72835" y="413843"/>
                        <a:pt x="77978" y="410328"/>
                        <a:pt x="75578" y="40621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37380402-A975-5C71-1259-72F3581BAD16}"/>
                    </a:ext>
                  </a:extLst>
                </p:cNvPr>
                <p:cNvSpPr/>
                <p:nvPr/>
              </p:nvSpPr>
              <p:spPr>
                <a:xfrm>
                  <a:off x="9749357" y="2136202"/>
                  <a:ext cx="120220" cy="424352"/>
                </a:xfrm>
                <a:custGeom>
                  <a:avLst/>
                  <a:gdLst>
                    <a:gd name="connsiteX0" fmla="*/ 119313 w 120220"/>
                    <a:gd name="connsiteY0" fmla="*/ 416945 h 424352"/>
                    <a:gd name="connsiteX1" fmla="*/ 76193 w 120220"/>
                    <a:gd name="connsiteY1" fmla="*/ 285786 h 424352"/>
                    <a:gd name="connsiteX2" fmla="*/ 77136 w 120220"/>
                    <a:gd name="connsiteY2" fmla="*/ 160542 h 424352"/>
                    <a:gd name="connsiteX3" fmla="*/ 53133 w 120220"/>
                    <a:gd name="connsiteY3" fmla="*/ 61186 h 424352"/>
                    <a:gd name="connsiteX4" fmla="*/ 8214 w 120220"/>
                    <a:gd name="connsiteY4" fmla="*/ 2036 h 424352"/>
                    <a:gd name="connsiteX5" fmla="*/ 5985 w 120220"/>
                    <a:gd name="connsiteY5" fmla="*/ 922 h 424352"/>
                    <a:gd name="connsiteX6" fmla="*/ 4699 w 120220"/>
                    <a:gd name="connsiteY6" fmla="*/ 322 h 424352"/>
                    <a:gd name="connsiteX7" fmla="*/ 1270 w 120220"/>
                    <a:gd name="connsiteY7" fmla="*/ 6751 h 424352"/>
                    <a:gd name="connsiteX8" fmla="*/ 13614 w 120220"/>
                    <a:gd name="connsiteY8" fmla="*/ 71645 h 424352"/>
                    <a:gd name="connsiteX9" fmla="*/ 10014 w 120220"/>
                    <a:gd name="connsiteY9" fmla="*/ 143397 h 424352"/>
                    <a:gd name="connsiteX10" fmla="*/ 8128 w 120220"/>
                    <a:gd name="connsiteY10" fmla="*/ 273099 h 424352"/>
                    <a:gd name="connsiteX11" fmla="*/ 51847 w 120220"/>
                    <a:gd name="connsiteY11" fmla="*/ 374597 h 424352"/>
                    <a:gd name="connsiteX12" fmla="*/ 115884 w 120220"/>
                    <a:gd name="connsiteY12" fmla="*/ 424318 h 424352"/>
                    <a:gd name="connsiteX13" fmla="*/ 119313 w 120220"/>
                    <a:gd name="connsiteY13" fmla="*/ 416945 h 42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220" h="424352">
                      <a:moveTo>
                        <a:pt x="119313" y="416945"/>
                      </a:moveTo>
                      <a:cubicBezTo>
                        <a:pt x="90167" y="378455"/>
                        <a:pt x="76965" y="333449"/>
                        <a:pt x="76193" y="285786"/>
                      </a:cubicBezTo>
                      <a:cubicBezTo>
                        <a:pt x="75422" y="243952"/>
                        <a:pt x="80051" y="202376"/>
                        <a:pt x="77136" y="160542"/>
                      </a:cubicBezTo>
                      <a:cubicBezTo>
                        <a:pt x="74736" y="125909"/>
                        <a:pt x="66250" y="93162"/>
                        <a:pt x="53133" y="61186"/>
                      </a:cubicBezTo>
                      <a:cubicBezTo>
                        <a:pt x="43618" y="38041"/>
                        <a:pt x="31274" y="13695"/>
                        <a:pt x="8214" y="2036"/>
                      </a:cubicBezTo>
                      <a:cubicBezTo>
                        <a:pt x="7613" y="1436"/>
                        <a:pt x="6842" y="1008"/>
                        <a:pt x="5985" y="922"/>
                      </a:cubicBezTo>
                      <a:cubicBezTo>
                        <a:pt x="5556" y="750"/>
                        <a:pt x="5128" y="493"/>
                        <a:pt x="4699" y="322"/>
                      </a:cubicBezTo>
                      <a:cubicBezTo>
                        <a:pt x="670" y="-1393"/>
                        <a:pt x="-1559" y="4179"/>
                        <a:pt x="1270" y="6751"/>
                      </a:cubicBezTo>
                      <a:cubicBezTo>
                        <a:pt x="6413" y="28611"/>
                        <a:pt x="12242" y="48928"/>
                        <a:pt x="13614" y="71645"/>
                      </a:cubicBezTo>
                      <a:cubicBezTo>
                        <a:pt x="15071" y="95562"/>
                        <a:pt x="12414" y="119651"/>
                        <a:pt x="10014" y="143397"/>
                      </a:cubicBezTo>
                      <a:cubicBezTo>
                        <a:pt x="5470" y="186859"/>
                        <a:pt x="1098" y="229636"/>
                        <a:pt x="8128" y="273099"/>
                      </a:cubicBezTo>
                      <a:cubicBezTo>
                        <a:pt x="14129" y="309789"/>
                        <a:pt x="30588" y="344422"/>
                        <a:pt x="51847" y="374597"/>
                      </a:cubicBezTo>
                      <a:cubicBezTo>
                        <a:pt x="67964" y="397400"/>
                        <a:pt x="87167" y="419346"/>
                        <a:pt x="115884" y="424318"/>
                      </a:cubicBezTo>
                      <a:cubicBezTo>
                        <a:pt x="119999" y="424832"/>
                        <a:pt x="121285" y="419517"/>
                        <a:pt x="119313" y="41694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5" name="任意多边形: 形状 374">
                  <a:extLst>
                    <a:ext uri="{FF2B5EF4-FFF2-40B4-BE49-F238E27FC236}">
                      <a16:creationId xmlns:a16="http://schemas.microsoft.com/office/drawing/2014/main" id="{661DA5A0-6963-8088-A7FE-FACF4A8F0603}"/>
                    </a:ext>
                  </a:extLst>
                </p:cNvPr>
                <p:cNvSpPr/>
                <p:nvPr/>
              </p:nvSpPr>
              <p:spPr>
                <a:xfrm>
                  <a:off x="9868644" y="2171279"/>
                  <a:ext cx="123913" cy="400952"/>
                </a:xfrm>
                <a:custGeom>
                  <a:avLst/>
                  <a:gdLst>
                    <a:gd name="connsiteX0" fmla="*/ 122957 w 123913"/>
                    <a:gd name="connsiteY0" fmla="*/ 393527 h 400952"/>
                    <a:gd name="connsiteX1" fmla="*/ 77608 w 123913"/>
                    <a:gd name="connsiteY1" fmla="*/ 293571 h 400952"/>
                    <a:gd name="connsiteX2" fmla="*/ 79494 w 123913"/>
                    <a:gd name="connsiteY2" fmla="*/ 169099 h 400952"/>
                    <a:gd name="connsiteX3" fmla="*/ 64920 w 123913"/>
                    <a:gd name="connsiteY3" fmla="*/ 67257 h 400952"/>
                    <a:gd name="connsiteX4" fmla="*/ 9028 w 123913"/>
                    <a:gd name="connsiteY4" fmla="*/ 1163 h 400952"/>
                    <a:gd name="connsiteX5" fmla="*/ 6113 w 123913"/>
                    <a:gd name="connsiteY5" fmla="*/ 49 h 400952"/>
                    <a:gd name="connsiteX6" fmla="*/ 1484 w 123913"/>
                    <a:gd name="connsiteY6" fmla="*/ 5278 h 400952"/>
                    <a:gd name="connsiteX7" fmla="*/ 8771 w 123913"/>
                    <a:gd name="connsiteY7" fmla="*/ 249852 h 400952"/>
                    <a:gd name="connsiteX8" fmla="*/ 54805 w 123913"/>
                    <a:gd name="connsiteY8" fmla="*/ 345950 h 400952"/>
                    <a:gd name="connsiteX9" fmla="*/ 118413 w 123913"/>
                    <a:gd name="connsiteY9" fmla="*/ 400728 h 400952"/>
                    <a:gd name="connsiteX10" fmla="*/ 122957 w 123913"/>
                    <a:gd name="connsiteY10" fmla="*/ 393527 h 400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3913" h="400952">
                      <a:moveTo>
                        <a:pt x="122957" y="393527"/>
                      </a:moveTo>
                      <a:cubicBezTo>
                        <a:pt x="102383" y="366095"/>
                        <a:pt x="83180" y="327090"/>
                        <a:pt x="77608" y="293571"/>
                      </a:cubicBezTo>
                      <a:cubicBezTo>
                        <a:pt x="70835" y="252766"/>
                        <a:pt x="79066" y="210161"/>
                        <a:pt x="79494" y="169099"/>
                      </a:cubicBezTo>
                      <a:cubicBezTo>
                        <a:pt x="79837" y="134894"/>
                        <a:pt x="76150" y="99661"/>
                        <a:pt x="64920" y="67257"/>
                      </a:cubicBezTo>
                      <a:cubicBezTo>
                        <a:pt x="54719" y="37854"/>
                        <a:pt x="27202" y="24052"/>
                        <a:pt x="9028" y="1163"/>
                      </a:cubicBezTo>
                      <a:cubicBezTo>
                        <a:pt x="8170" y="135"/>
                        <a:pt x="7142" y="-122"/>
                        <a:pt x="6113" y="49"/>
                      </a:cubicBezTo>
                      <a:cubicBezTo>
                        <a:pt x="3713" y="-37"/>
                        <a:pt x="1141" y="1678"/>
                        <a:pt x="1484" y="5278"/>
                      </a:cubicBezTo>
                      <a:cubicBezTo>
                        <a:pt x="7828" y="85860"/>
                        <a:pt x="-9746" y="170642"/>
                        <a:pt x="8771" y="249852"/>
                      </a:cubicBezTo>
                      <a:cubicBezTo>
                        <a:pt x="17000" y="284913"/>
                        <a:pt x="35260" y="316117"/>
                        <a:pt x="54805" y="345950"/>
                      </a:cubicBezTo>
                      <a:cubicBezTo>
                        <a:pt x="70835" y="370553"/>
                        <a:pt x="90124" y="391041"/>
                        <a:pt x="118413" y="400728"/>
                      </a:cubicBezTo>
                      <a:cubicBezTo>
                        <a:pt x="122785" y="402099"/>
                        <a:pt x="125442" y="396870"/>
                        <a:pt x="122957" y="39352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5F6945BE-8778-8335-1A63-DEE721B59E34}"/>
                    </a:ext>
                  </a:extLst>
                </p:cNvPr>
                <p:cNvSpPr/>
                <p:nvPr/>
              </p:nvSpPr>
              <p:spPr>
                <a:xfrm>
                  <a:off x="9958762" y="2200416"/>
                  <a:ext cx="174641" cy="327166"/>
                </a:xfrm>
                <a:custGeom>
                  <a:avLst/>
                  <a:gdLst>
                    <a:gd name="connsiteX0" fmla="*/ 173512 w 174641"/>
                    <a:gd name="connsiteY0" fmla="*/ 320498 h 327166"/>
                    <a:gd name="connsiteX1" fmla="*/ 95932 w 174641"/>
                    <a:gd name="connsiteY1" fmla="*/ 136704 h 327166"/>
                    <a:gd name="connsiteX2" fmla="*/ 8149 w 174641"/>
                    <a:gd name="connsiteY2" fmla="*/ 2630 h 327166"/>
                    <a:gd name="connsiteX3" fmla="*/ 6949 w 174641"/>
                    <a:gd name="connsiteY3" fmla="*/ 1773 h 327166"/>
                    <a:gd name="connsiteX4" fmla="*/ 5491 w 174641"/>
                    <a:gd name="connsiteY4" fmla="*/ 658 h 327166"/>
                    <a:gd name="connsiteX5" fmla="*/ 262 w 174641"/>
                    <a:gd name="connsiteY5" fmla="*/ 4259 h 327166"/>
                    <a:gd name="connsiteX6" fmla="*/ 605 w 174641"/>
                    <a:gd name="connsiteY6" fmla="*/ 7859 h 327166"/>
                    <a:gd name="connsiteX7" fmla="*/ 13978 w 174641"/>
                    <a:gd name="connsiteY7" fmla="*/ 57751 h 327166"/>
                    <a:gd name="connsiteX8" fmla="*/ 23665 w 174641"/>
                    <a:gd name="connsiteY8" fmla="*/ 115530 h 327166"/>
                    <a:gd name="connsiteX9" fmla="*/ 54526 w 174641"/>
                    <a:gd name="connsiteY9" fmla="*/ 215399 h 327166"/>
                    <a:gd name="connsiteX10" fmla="*/ 107333 w 174641"/>
                    <a:gd name="connsiteY10" fmla="*/ 285522 h 327166"/>
                    <a:gd name="connsiteX11" fmla="*/ 169226 w 174641"/>
                    <a:gd name="connsiteY11" fmla="*/ 327013 h 327166"/>
                    <a:gd name="connsiteX12" fmla="*/ 173512 w 174641"/>
                    <a:gd name="connsiteY12" fmla="*/ 320498 h 327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4641" h="327166">
                      <a:moveTo>
                        <a:pt x="173512" y="320498"/>
                      </a:moveTo>
                      <a:cubicBezTo>
                        <a:pt x="125764" y="269235"/>
                        <a:pt x="116591" y="200826"/>
                        <a:pt x="95932" y="136704"/>
                      </a:cubicBezTo>
                      <a:cubicBezTo>
                        <a:pt x="79472" y="85783"/>
                        <a:pt x="52211" y="34691"/>
                        <a:pt x="8149" y="2630"/>
                      </a:cubicBezTo>
                      <a:cubicBezTo>
                        <a:pt x="7806" y="2287"/>
                        <a:pt x="7377" y="1944"/>
                        <a:pt x="6949" y="1773"/>
                      </a:cubicBezTo>
                      <a:cubicBezTo>
                        <a:pt x="6434" y="1430"/>
                        <a:pt x="6006" y="1001"/>
                        <a:pt x="5491" y="658"/>
                      </a:cubicBezTo>
                      <a:cubicBezTo>
                        <a:pt x="2577" y="-1314"/>
                        <a:pt x="-81" y="1515"/>
                        <a:pt x="262" y="4259"/>
                      </a:cubicBezTo>
                      <a:cubicBezTo>
                        <a:pt x="-167" y="5287"/>
                        <a:pt x="-81" y="6573"/>
                        <a:pt x="605" y="7859"/>
                      </a:cubicBezTo>
                      <a:cubicBezTo>
                        <a:pt x="8749" y="22175"/>
                        <a:pt x="10463" y="41806"/>
                        <a:pt x="13978" y="57751"/>
                      </a:cubicBezTo>
                      <a:cubicBezTo>
                        <a:pt x="18178" y="76782"/>
                        <a:pt x="20236" y="96327"/>
                        <a:pt x="23665" y="115530"/>
                      </a:cubicBezTo>
                      <a:cubicBezTo>
                        <a:pt x="29751" y="149734"/>
                        <a:pt x="39438" y="184024"/>
                        <a:pt x="54526" y="215399"/>
                      </a:cubicBezTo>
                      <a:cubicBezTo>
                        <a:pt x="67213" y="241803"/>
                        <a:pt x="88130" y="263662"/>
                        <a:pt x="107333" y="285522"/>
                      </a:cubicBezTo>
                      <a:cubicBezTo>
                        <a:pt x="124220" y="304725"/>
                        <a:pt x="143852" y="321013"/>
                        <a:pt x="169226" y="327013"/>
                      </a:cubicBezTo>
                      <a:cubicBezTo>
                        <a:pt x="172998" y="328042"/>
                        <a:pt x="176512" y="323670"/>
                        <a:pt x="173512" y="32049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377" name="图形 2">
                  <a:extLst>
                    <a:ext uri="{FF2B5EF4-FFF2-40B4-BE49-F238E27FC236}">
                      <a16:creationId xmlns:a16="http://schemas.microsoft.com/office/drawing/2014/main" id="{09EFAC14-CD44-A49C-6E53-55089888472F}"/>
                    </a:ext>
                  </a:extLst>
                </p:cNvPr>
                <p:cNvGrpSpPr/>
                <p:nvPr/>
              </p:nvGrpSpPr>
              <p:grpSpPr>
                <a:xfrm>
                  <a:off x="9221178" y="2106063"/>
                  <a:ext cx="842218" cy="172481"/>
                  <a:chOff x="9221178" y="2106063"/>
                  <a:chExt cx="842218" cy="172481"/>
                </a:xfrm>
              </p:grpSpPr>
              <p:sp>
                <p:nvSpPr>
                  <p:cNvPr id="378" name="任意多边形: 形状 377">
                    <a:extLst>
                      <a:ext uri="{FF2B5EF4-FFF2-40B4-BE49-F238E27FC236}">
                        <a16:creationId xmlns:a16="http://schemas.microsoft.com/office/drawing/2014/main" id="{CF8FDF0D-BA3E-6927-5541-5ED00E428647}"/>
                      </a:ext>
                    </a:extLst>
                  </p:cNvPr>
                  <p:cNvSpPr/>
                  <p:nvPr/>
                </p:nvSpPr>
                <p:spPr>
                  <a:xfrm>
                    <a:off x="9222336" y="2134338"/>
                    <a:ext cx="482" cy="128"/>
                  </a:xfrm>
                  <a:custGeom>
                    <a:avLst/>
                    <a:gdLst>
                      <a:gd name="connsiteX0" fmla="*/ 483 w 482"/>
                      <a:gd name="connsiteY0" fmla="*/ 129 h 128"/>
                      <a:gd name="connsiteX1" fmla="*/ 483 w 482"/>
                      <a:gd name="connsiteY1" fmla="*/ 129 h 128"/>
                      <a:gd name="connsiteX2" fmla="*/ 483 w 482"/>
                      <a:gd name="connsiteY2" fmla="*/ 129 h 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" h="128">
                        <a:moveTo>
                          <a:pt x="483" y="129"/>
                        </a:moveTo>
                        <a:cubicBezTo>
                          <a:pt x="397" y="129"/>
                          <a:pt x="397" y="129"/>
                          <a:pt x="483" y="129"/>
                        </a:cubicBezTo>
                        <a:cubicBezTo>
                          <a:pt x="-117" y="-43"/>
                          <a:pt x="-203" y="-43"/>
                          <a:pt x="483" y="129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9" name="任意多边形: 形状 378">
                    <a:extLst>
                      <a:ext uri="{FF2B5EF4-FFF2-40B4-BE49-F238E27FC236}">
                        <a16:creationId xmlns:a16="http://schemas.microsoft.com/office/drawing/2014/main" id="{B1568843-E458-8B61-A250-8F64C923ED24}"/>
                      </a:ext>
                    </a:extLst>
                  </p:cNvPr>
                  <p:cNvSpPr/>
                  <p:nvPr/>
                </p:nvSpPr>
                <p:spPr>
                  <a:xfrm>
                    <a:off x="9221178" y="2106063"/>
                    <a:ext cx="842218" cy="172481"/>
                  </a:xfrm>
                  <a:custGeom>
                    <a:avLst/>
                    <a:gdLst>
                      <a:gd name="connsiteX0" fmla="*/ 841316 w 842218"/>
                      <a:gd name="connsiteY0" fmla="*/ 166849 h 172481"/>
                      <a:gd name="connsiteX1" fmla="*/ 769907 w 842218"/>
                      <a:gd name="connsiteY1" fmla="*/ 108128 h 172481"/>
                      <a:gd name="connsiteX2" fmla="*/ 672266 w 842218"/>
                      <a:gd name="connsiteY2" fmla="*/ 67665 h 172481"/>
                      <a:gd name="connsiteX3" fmla="*/ 570511 w 842218"/>
                      <a:gd name="connsiteY3" fmla="*/ 37747 h 172481"/>
                      <a:gd name="connsiteX4" fmla="*/ 446210 w 842218"/>
                      <a:gd name="connsiteY4" fmla="*/ 14087 h 172481"/>
                      <a:gd name="connsiteX5" fmla="*/ 199150 w 842218"/>
                      <a:gd name="connsiteY5" fmla="*/ 628 h 172481"/>
                      <a:gd name="connsiteX6" fmla="*/ 93623 w 842218"/>
                      <a:gd name="connsiteY6" fmla="*/ 8172 h 172481"/>
                      <a:gd name="connsiteX7" fmla="*/ 4469 w 842218"/>
                      <a:gd name="connsiteY7" fmla="*/ 19659 h 172481"/>
                      <a:gd name="connsiteX8" fmla="*/ 4212 w 842218"/>
                      <a:gd name="connsiteY8" fmla="*/ 29689 h 172481"/>
                      <a:gd name="connsiteX9" fmla="*/ 66191 w 842218"/>
                      <a:gd name="connsiteY9" fmla="*/ 20345 h 172481"/>
                      <a:gd name="connsiteX10" fmla="*/ 163575 w 842218"/>
                      <a:gd name="connsiteY10" fmla="*/ 10487 h 172481"/>
                      <a:gd name="connsiteX11" fmla="*/ 412434 w 842218"/>
                      <a:gd name="connsiteY11" fmla="*/ 17859 h 172481"/>
                      <a:gd name="connsiteX12" fmla="*/ 646635 w 842218"/>
                      <a:gd name="connsiteY12" fmla="*/ 67751 h 172481"/>
                      <a:gd name="connsiteX13" fmla="*/ 753877 w 842218"/>
                      <a:gd name="connsiteY13" fmla="*/ 108042 h 172481"/>
                      <a:gd name="connsiteX14" fmla="*/ 797083 w 842218"/>
                      <a:gd name="connsiteY14" fmla="*/ 136674 h 172481"/>
                      <a:gd name="connsiteX15" fmla="*/ 837030 w 842218"/>
                      <a:gd name="connsiteY15" fmla="*/ 171907 h 172481"/>
                      <a:gd name="connsiteX16" fmla="*/ 841316 w 842218"/>
                      <a:gd name="connsiteY16" fmla="*/ 166849 h 172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42218" h="172481">
                        <a:moveTo>
                          <a:pt x="841316" y="166849"/>
                        </a:moveTo>
                        <a:cubicBezTo>
                          <a:pt x="819028" y="146447"/>
                          <a:pt x="798453" y="124501"/>
                          <a:pt x="769907" y="108128"/>
                        </a:cubicBezTo>
                        <a:cubicBezTo>
                          <a:pt x="737075" y="89354"/>
                          <a:pt x="717530" y="80867"/>
                          <a:pt x="672266" y="67665"/>
                        </a:cubicBezTo>
                        <a:cubicBezTo>
                          <a:pt x="637976" y="57635"/>
                          <a:pt x="605744" y="44434"/>
                          <a:pt x="570511" y="37747"/>
                        </a:cubicBezTo>
                        <a:cubicBezTo>
                          <a:pt x="529020" y="29946"/>
                          <a:pt x="487787" y="21374"/>
                          <a:pt x="446210" y="14087"/>
                        </a:cubicBezTo>
                        <a:cubicBezTo>
                          <a:pt x="363571" y="-400"/>
                          <a:pt x="282732" y="-1000"/>
                          <a:pt x="199150" y="628"/>
                        </a:cubicBezTo>
                        <a:cubicBezTo>
                          <a:pt x="163317" y="1314"/>
                          <a:pt x="129113" y="3372"/>
                          <a:pt x="93623" y="8172"/>
                        </a:cubicBezTo>
                        <a:cubicBezTo>
                          <a:pt x="64048" y="12115"/>
                          <a:pt x="33958" y="14001"/>
                          <a:pt x="4469" y="19659"/>
                        </a:cubicBezTo>
                        <a:cubicBezTo>
                          <a:pt x="-1446" y="20774"/>
                          <a:pt x="-1446" y="27889"/>
                          <a:pt x="4212" y="29689"/>
                        </a:cubicBezTo>
                        <a:cubicBezTo>
                          <a:pt x="6441" y="30375"/>
                          <a:pt x="18871" y="26603"/>
                          <a:pt x="66191" y="20345"/>
                        </a:cubicBezTo>
                        <a:cubicBezTo>
                          <a:pt x="98595" y="16059"/>
                          <a:pt x="130828" y="10915"/>
                          <a:pt x="163575" y="10487"/>
                        </a:cubicBezTo>
                        <a:cubicBezTo>
                          <a:pt x="247242" y="9372"/>
                          <a:pt x="329281" y="5943"/>
                          <a:pt x="412434" y="17859"/>
                        </a:cubicBezTo>
                        <a:cubicBezTo>
                          <a:pt x="490444" y="29003"/>
                          <a:pt x="572140" y="41519"/>
                          <a:pt x="646635" y="67751"/>
                        </a:cubicBezTo>
                        <a:cubicBezTo>
                          <a:pt x="682382" y="80267"/>
                          <a:pt x="722330" y="91754"/>
                          <a:pt x="753877" y="108042"/>
                        </a:cubicBezTo>
                        <a:cubicBezTo>
                          <a:pt x="771793" y="117214"/>
                          <a:pt x="783281" y="124844"/>
                          <a:pt x="797083" y="136674"/>
                        </a:cubicBezTo>
                        <a:cubicBezTo>
                          <a:pt x="809770" y="147475"/>
                          <a:pt x="824085" y="161277"/>
                          <a:pt x="837030" y="171907"/>
                        </a:cubicBezTo>
                        <a:cubicBezTo>
                          <a:pt x="839945" y="174136"/>
                          <a:pt x="844060" y="169335"/>
                          <a:pt x="841316" y="166849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80" name="图形 2">
                <a:extLst>
                  <a:ext uri="{FF2B5EF4-FFF2-40B4-BE49-F238E27FC236}">
                    <a16:creationId xmlns:a16="http://schemas.microsoft.com/office/drawing/2014/main" id="{54C2194C-1A92-1AED-8298-5383C6D20A0E}"/>
                  </a:ext>
                </a:extLst>
              </p:cNvPr>
              <p:cNvGrpSpPr/>
              <p:nvPr/>
            </p:nvGrpSpPr>
            <p:grpSpPr>
              <a:xfrm>
                <a:off x="9673718" y="1785284"/>
                <a:ext cx="554114" cy="380193"/>
                <a:chOff x="9673718" y="1785284"/>
                <a:chExt cx="554114" cy="380193"/>
              </a:xfrm>
            </p:grpSpPr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CB089D6B-079C-924D-85E8-D716F9225008}"/>
                    </a:ext>
                  </a:extLst>
                </p:cNvPr>
                <p:cNvSpPr/>
                <p:nvPr/>
              </p:nvSpPr>
              <p:spPr>
                <a:xfrm>
                  <a:off x="9727876" y="1785284"/>
                  <a:ext cx="499955" cy="380193"/>
                </a:xfrm>
                <a:custGeom>
                  <a:avLst/>
                  <a:gdLst>
                    <a:gd name="connsiteX0" fmla="*/ 50183 w 499955"/>
                    <a:gd name="connsiteY0" fmla="*/ 229767 h 380193"/>
                    <a:gd name="connsiteX1" fmla="*/ 112334 w 499955"/>
                    <a:gd name="connsiteY1" fmla="*/ 263286 h 380193"/>
                    <a:gd name="connsiteX2" fmla="*/ 118334 w 499955"/>
                    <a:gd name="connsiteY2" fmla="*/ 261057 h 380193"/>
                    <a:gd name="connsiteX3" fmla="*/ 140109 w 499955"/>
                    <a:gd name="connsiteY3" fmla="*/ 197106 h 380193"/>
                    <a:gd name="connsiteX4" fmla="*/ 139508 w 499955"/>
                    <a:gd name="connsiteY4" fmla="*/ 250513 h 380193"/>
                    <a:gd name="connsiteX5" fmla="*/ 157854 w 499955"/>
                    <a:gd name="connsiteY5" fmla="*/ 287718 h 380193"/>
                    <a:gd name="connsiteX6" fmla="*/ 217604 w 499955"/>
                    <a:gd name="connsiteY6" fmla="*/ 315321 h 380193"/>
                    <a:gd name="connsiteX7" fmla="*/ 302301 w 499955"/>
                    <a:gd name="connsiteY7" fmla="*/ 354497 h 380193"/>
                    <a:gd name="connsiteX8" fmla="*/ 308473 w 499955"/>
                    <a:gd name="connsiteY8" fmla="*/ 351240 h 380193"/>
                    <a:gd name="connsiteX9" fmla="*/ 317217 w 499955"/>
                    <a:gd name="connsiteY9" fmla="*/ 306748 h 380193"/>
                    <a:gd name="connsiteX10" fmla="*/ 319274 w 499955"/>
                    <a:gd name="connsiteY10" fmla="*/ 298433 h 380193"/>
                    <a:gd name="connsiteX11" fmla="*/ 341391 w 499955"/>
                    <a:gd name="connsiteY11" fmla="*/ 357412 h 380193"/>
                    <a:gd name="connsiteX12" fmla="*/ 409713 w 499955"/>
                    <a:gd name="connsiteY12" fmla="*/ 367099 h 380193"/>
                    <a:gd name="connsiteX13" fmla="*/ 495010 w 499955"/>
                    <a:gd name="connsiteY13" fmla="*/ 380129 h 380193"/>
                    <a:gd name="connsiteX14" fmla="*/ 496381 w 499955"/>
                    <a:gd name="connsiteY14" fmla="*/ 380129 h 380193"/>
                    <a:gd name="connsiteX15" fmla="*/ 499553 w 499955"/>
                    <a:gd name="connsiteY15" fmla="*/ 375929 h 380193"/>
                    <a:gd name="connsiteX16" fmla="*/ 455320 w 499955"/>
                    <a:gd name="connsiteY16" fmla="*/ 215794 h 380193"/>
                    <a:gd name="connsiteX17" fmla="*/ 430116 w 499955"/>
                    <a:gd name="connsiteY17" fmla="*/ 211165 h 380193"/>
                    <a:gd name="connsiteX18" fmla="*/ 369423 w 499955"/>
                    <a:gd name="connsiteY18" fmla="*/ 221966 h 380193"/>
                    <a:gd name="connsiteX19" fmla="*/ 429173 w 499955"/>
                    <a:gd name="connsiteY19" fmla="*/ 189562 h 380193"/>
                    <a:gd name="connsiteX20" fmla="*/ 431316 w 499955"/>
                    <a:gd name="connsiteY20" fmla="*/ 182876 h 380193"/>
                    <a:gd name="connsiteX21" fmla="*/ 360936 w 499955"/>
                    <a:gd name="connsiteY21" fmla="*/ 107781 h 380193"/>
                    <a:gd name="connsiteX22" fmla="*/ 281212 w 499955"/>
                    <a:gd name="connsiteY22" fmla="*/ 56603 h 380193"/>
                    <a:gd name="connsiteX23" fmla="*/ 241864 w 499955"/>
                    <a:gd name="connsiteY23" fmla="*/ 54374 h 380193"/>
                    <a:gd name="connsiteX24" fmla="*/ 194201 w 499955"/>
                    <a:gd name="connsiteY24" fmla="*/ 105209 h 380193"/>
                    <a:gd name="connsiteX25" fmla="*/ 201831 w 499955"/>
                    <a:gd name="connsiteY25" fmla="*/ 84035 h 380193"/>
                    <a:gd name="connsiteX26" fmla="*/ 223176 w 499955"/>
                    <a:gd name="connsiteY26" fmla="*/ 35257 h 380193"/>
                    <a:gd name="connsiteX27" fmla="*/ 219833 w 499955"/>
                    <a:gd name="connsiteY27" fmla="*/ 28742 h 380193"/>
                    <a:gd name="connsiteX28" fmla="*/ 144995 w 499955"/>
                    <a:gd name="connsiteY28" fmla="*/ 6025 h 380193"/>
                    <a:gd name="connsiteX29" fmla="*/ 100846 w 499955"/>
                    <a:gd name="connsiteY29" fmla="*/ 3539 h 380193"/>
                    <a:gd name="connsiteX30" fmla="*/ 51640 w 499955"/>
                    <a:gd name="connsiteY30" fmla="*/ 47259 h 380193"/>
                    <a:gd name="connsiteX31" fmla="*/ 977 w 499955"/>
                    <a:gd name="connsiteY31" fmla="*/ 101266 h 380193"/>
                    <a:gd name="connsiteX32" fmla="*/ 205 w 499955"/>
                    <a:gd name="connsiteY32" fmla="*/ 102980 h 380193"/>
                    <a:gd name="connsiteX33" fmla="*/ 34 w 499955"/>
                    <a:gd name="connsiteY33" fmla="*/ 104866 h 380193"/>
                    <a:gd name="connsiteX34" fmla="*/ 10578 w 499955"/>
                    <a:gd name="connsiteY34" fmla="*/ 158787 h 380193"/>
                    <a:gd name="connsiteX35" fmla="*/ 21979 w 499955"/>
                    <a:gd name="connsiteY35" fmla="*/ 206536 h 380193"/>
                    <a:gd name="connsiteX36" fmla="*/ 50183 w 499955"/>
                    <a:gd name="connsiteY36" fmla="*/ 229767 h 38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99955" h="380193">
                      <a:moveTo>
                        <a:pt x="50183" y="229767"/>
                      </a:moveTo>
                      <a:cubicBezTo>
                        <a:pt x="71614" y="239283"/>
                        <a:pt x="93560" y="248970"/>
                        <a:pt x="112334" y="263286"/>
                      </a:cubicBezTo>
                      <a:cubicBezTo>
                        <a:pt x="114391" y="264829"/>
                        <a:pt x="117734" y="263457"/>
                        <a:pt x="118334" y="261057"/>
                      </a:cubicBezTo>
                      <a:cubicBezTo>
                        <a:pt x="123906" y="239111"/>
                        <a:pt x="131279" y="217852"/>
                        <a:pt x="140109" y="197106"/>
                      </a:cubicBezTo>
                      <a:cubicBezTo>
                        <a:pt x="139508" y="214937"/>
                        <a:pt x="138822" y="232768"/>
                        <a:pt x="139508" y="250513"/>
                      </a:cubicBezTo>
                      <a:cubicBezTo>
                        <a:pt x="140109" y="266458"/>
                        <a:pt x="145166" y="278202"/>
                        <a:pt x="157854" y="287718"/>
                      </a:cubicBezTo>
                      <a:cubicBezTo>
                        <a:pt x="174570" y="300319"/>
                        <a:pt x="198401" y="307434"/>
                        <a:pt x="217604" y="315321"/>
                      </a:cubicBezTo>
                      <a:cubicBezTo>
                        <a:pt x="246579" y="327151"/>
                        <a:pt x="275811" y="337524"/>
                        <a:pt x="302301" y="354497"/>
                      </a:cubicBezTo>
                      <a:cubicBezTo>
                        <a:pt x="304700" y="356040"/>
                        <a:pt x="308473" y="354326"/>
                        <a:pt x="308473" y="351240"/>
                      </a:cubicBezTo>
                      <a:cubicBezTo>
                        <a:pt x="308215" y="335552"/>
                        <a:pt x="312930" y="321579"/>
                        <a:pt x="317217" y="306748"/>
                      </a:cubicBezTo>
                      <a:cubicBezTo>
                        <a:pt x="317988" y="304005"/>
                        <a:pt x="318673" y="301262"/>
                        <a:pt x="319274" y="298433"/>
                      </a:cubicBezTo>
                      <a:cubicBezTo>
                        <a:pt x="319188" y="323808"/>
                        <a:pt x="323303" y="351497"/>
                        <a:pt x="341391" y="357412"/>
                      </a:cubicBezTo>
                      <a:cubicBezTo>
                        <a:pt x="362908" y="364441"/>
                        <a:pt x="387511" y="363156"/>
                        <a:pt x="409713" y="367099"/>
                      </a:cubicBezTo>
                      <a:cubicBezTo>
                        <a:pt x="437917" y="372071"/>
                        <a:pt x="466978" y="374300"/>
                        <a:pt x="495010" y="380129"/>
                      </a:cubicBezTo>
                      <a:cubicBezTo>
                        <a:pt x="495524" y="380215"/>
                        <a:pt x="495953" y="380215"/>
                        <a:pt x="496381" y="380129"/>
                      </a:cubicBezTo>
                      <a:cubicBezTo>
                        <a:pt x="498524" y="380472"/>
                        <a:pt x="500925" y="378415"/>
                        <a:pt x="499553" y="375929"/>
                      </a:cubicBezTo>
                      <a:cubicBezTo>
                        <a:pt x="473150" y="326808"/>
                        <a:pt x="471093" y="268258"/>
                        <a:pt x="455320" y="215794"/>
                      </a:cubicBezTo>
                      <a:cubicBezTo>
                        <a:pt x="452319" y="205679"/>
                        <a:pt x="437402" y="209965"/>
                        <a:pt x="430116" y="211165"/>
                      </a:cubicBezTo>
                      <a:cubicBezTo>
                        <a:pt x="409457" y="214508"/>
                        <a:pt x="388968" y="215366"/>
                        <a:pt x="369423" y="221966"/>
                      </a:cubicBezTo>
                      <a:cubicBezTo>
                        <a:pt x="384082" y="204821"/>
                        <a:pt x="408342" y="191620"/>
                        <a:pt x="429173" y="189562"/>
                      </a:cubicBezTo>
                      <a:cubicBezTo>
                        <a:pt x="432345" y="189220"/>
                        <a:pt x="433116" y="185019"/>
                        <a:pt x="431316" y="182876"/>
                      </a:cubicBezTo>
                      <a:cubicBezTo>
                        <a:pt x="408770" y="156901"/>
                        <a:pt x="387253" y="130241"/>
                        <a:pt x="360936" y="107781"/>
                      </a:cubicBezTo>
                      <a:cubicBezTo>
                        <a:pt x="337019" y="87378"/>
                        <a:pt x="308815" y="71348"/>
                        <a:pt x="281212" y="56603"/>
                      </a:cubicBezTo>
                      <a:cubicBezTo>
                        <a:pt x="266896" y="48888"/>
                        <a:pt x="256523" y="42458"/>
                        <a:pt x="241864" y="54374"/>
                      </a:cubicBezTo>
                      <a:cubicBezTo>
                        <a:pt x="224719" y="68347"/>
                        <a:pt x="207660" y="86178"/>
                        <a:pt x="194201" y="105209"/>
                      </a:cubicBezTo>
                      <a:cubicBezTo>
                        <a:pt x="196601" y="98094"/>
                        <a:pt x="199344" y="91150"/>
                        <a:pt x="201831" y="84035"/>
                      </a:cubicBezTo>
                      <a:cubicBezTo>
                        <a:pt x="207917" y="66976"/>
                        <a:pt x="213146" y="50516"/>
                        <a:pt x="223176" y="35257"/>
                      </a:cubicBezTo>
                      <a:cubicBezTo>
                        <a:pt x="224977" y="32514"/>
                        <a:pt x="222919" y="28999"/>
                        <a:pt x="219833" y="28742"/>
                      </a:cubicBezTo>
                      <a:cubicBezTo>
                        <a:pt x="194287" y="26856"/>
                        <a:pt x="169426" y="12969"/>
                        <a:pt x="144995" y="6025"/>
                      </a:cubicBezTo>
                      <a:cubicBezTo>
                        <a:pt x="129821" y="1653"/>
                        <a:pt x="115762" y="-3662"/>
                        <a:pt x="100846" y="3539"/>
                      </a:cubicBezTo>
                      <a:cubicBezTo>
                        <a:pt x="81816" y="12797"/>
                        <a:pt x="66556" y="32943"/>
                        <a:pt x="51640" y="47259"/>
                      </a:cubicBezTo>
                      <a:cubicBezTo>
                        <a:pt x="33809" y="64404"/>
                        <a:pt x="16407" y="81892"/>
                        <a:pt x="977" y="101266"/>
                      </a:cubicBezTo>
                      <a:cubicBezTo>
                        <a:pt x="548" y="101866"/>
                        <a:pt x="291" y="102380"/>
                        <a:pt x="205" y="102980"/>
                      </a:cubicBezTo>
                      <a:cubicBezTo>
                        <a:pt x="34" y="103495"/>
                        <a:pt x="-52" y="104095"/>
                        <a:pt x="34" y="104866"/>
                      </a:cubicBezTo>
                      <a:cubicBezTo>
                        <a:pt x="2006" y="123040"/>
                        <a:pt x="6806" y="140956"/>
                        <a:pt x="10578" y="158787"/>
                      </a:cubicBezTo>
                      <a:cubicBezTo>
                        <a:pt x="13921" y="174903"/>
                        <a:pt x="15893" y="191106"/>
                        <a:pt x="21979" y="206536"/>
                      </a:cubicBezTo>
                      <a:cubicBezTo>
                        <a:pt x="26437" y="218537"/>
                        <a:pt x="39038" y="224795"/>
                        <a:pt x="50183" y="22976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4DE86552-0ECE-9553-FED5-0F80BA72A52B}"/>
                    </a:ext>
                  </a:extLst>
                </p:cNvPr>
                <p:cNvSpPr/>
                <p:nvPr/>
              </p:nvSpPr>
              <p:spPr>
                <a:xfrm>
                  <a:off x="10117360" y="2070256"/>
                  <a:ext cx="14149" cy="41381"/>
                </a:xfrm>
                <a:custGeom>
                  <a:avLst/>
                  <a:gdLst>
                    <a:gd name="connsiteX0" fmla="*/ 14144 w 14149"/>
                    <a:gd name="connsiteY0" fmla="*/ 39264 h 41381"/>
                    <a:gd name="connsiteX1" fmla="*/ 6428 w 14149"/>
                    <a:gd name="connsiteY1" fmla="*/ 2402 h 41381"/>
                    <a:gd name="connsiteX2" fmla="*/ 85 w 14149"/>
                    <a:gd name="connsiteY2" fmla="*/ 3774 h 41381"/>
                    <a:gd name="connsiteX3" fmla="*/ 9857 w 14149"/>
                    <a:gd name="connsiteY3" fmla="*/ 40207 h 41381"/>
                    <a:gd name="connsiteX4" fmla="*/ 14144 w 14149"/>
                    <a:gd name="connsiteY4" fmla="*/ 39264 h 41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49" h="41381">
                      <a:moveTo>
                        <a:pt x="14144" y="39264"/>
                      </a:moveTo>
                      <a:cubicBezTo>
                        <a:pt x="13544" y="27091"/>
                        <a:pt x="10372" y="13975"/>
                        <a:pt x="6428" y="2402"/>
                      </a:cubicBezTo>
                      <a:cubicBezTo>
                        <a:pt x="5142" y="-1455"/>
                        <a:pt x="-773" y="-427"/>
                        <a:pt x="85" y="3774"/>
                      </a:cubicBezTo>
                      <a:cubicBezTo>
                        <a:pt x="2828" y="15861"/>
                        <a:pt x="5657" y="28548"/>
                        <a:pt x="9857" y="40207"/>
                      </a:cubicBezTo>
                      <a:cubicBezTo>
                        <a:pt x="10714" y="42264"/>
                        <a:pt x="14315" y="41407"/>
                        <a:pt x="14144" y="3926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3" name="任意多边形: 形状 382">
                  <a:extLst>
                    <a:ext uri="{FF2B5EF4-FFF2-40B4-BE49-F238E27FC236}">
                      <a16:creationId xmlns:a16="http://schemas.microsoft.com/office/drawing/2014/main" id="{4E6D9CAD-98CC-F8AC-1D7D-A3B038F9B36D}"/>
                    </a:ext>
                  </a:extLst>
                </p:cNvPr>
                <p:cNvSpPr/>
                <p:nvPr/>
              </p:nvSpPr>
              <p:spPr>
                <a:xfrm>
                  <a:off x="10100813" y="2057091"/>
                  <a:ext cx="10378" cy="45432"/>
                </a:xfrm>
                <a:custGeom>
                  <a:avLst/>
                  <a:gdLst>
                    <a:gd name="connsiteX0" fmla="*/ 10373 w 10378"/>
                    <a:gd name="connsiteY0" fmla="*/ 43171 h 45432"/>
                    <a:gd name="connsiteX1" fmla="*/ 6687 w 10378"/>
                    <a:gd name="connsiteY1" fmla="*/ 3394 h 45432"/>
                    <a:gd name="connsiteX2" fmla="*/ 1 w 10378"/>
                    <a:gd name="connsiteY2" fmla="*/ 3051 h 45432"/>
                    <a:gd name="connsiteX3" fmla="*/ 5487 w 10378"/>
                    <a:gd name="connsiteY3" fmla="*/ 43513 h 45432"/>
                    <a:gd name="connsiteX4" fmla="*/ 10373 w 10378"/>
                    <a:gd name="connsiteY4" fmla="*/ 43171 h 4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78" h="45432">
                      <a:moveTo>
                        <a:pt x="10373" y="43171"/>
                      </a:moveTo>
                      <a:cubicBezTo>
                        <a:pt x="9602" y="29883"/>
                        <a:pt x="7545" y="16682"/>
                        <a:pt x="6687" y="3394"/>
                      </a:cubicBezTo>
                      <a:cubicBezTo>
                        <a:pt x="6430" y="-806"/>
                        <a:pt x="-85" y="-1321"/>
                        <a:pt x="1" y="3051"/>
                      </a:cubicBezTo>
                      <a:cubicBezTo>
                        <a:pt x="171" y="16339"/>
                        <a:pt x="1629" y="30740"/>
                        <a:pt x="5487" y="43513"/>
                      </a:cubicBezTo>
                      <a:cubicBezTo>
                        <a:pt x="6259" y="46085"/>
                        <a:pt x="10545" y="46171"/>
                        <a:pt x="10373" y="4317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33629D7A-866F-D8D4-8222-0A71CB6580DE}"/>
                    </a:ext>
                  </a:extLst>
                </p:cNvPr>
                <p:cNvSpPr/>
                <p:nvPr/>
              </p:nvSpPr>
              <p:spPr>
                <a:xfrm>
                  <a:off x="9964069" y="1974986"/>
                  <a:ext cx="37589" cy="88436"/>
                </a:xfrm>
                <a:custGeom>
                  <a:avLst/>
                  <a:gdLst>
                    <a:gd name="connsiteX0" fmla="*/ 37475 w 37589"/>
                    <a:gd name="connsiteY0" fmla="*/ 85500 h 88436"/>
                    <a:gd name="connsiteX1" fmla="*/ 7043 w 37589"/>
                    <a:gd name="connsiteY1" fmla="*/ 2775 h 88436"/>
                    <a:gd name="connsiteX2" fmla="*/ 13 w 37589"/>
                    <a:gd name="connsiteY2" fmla="*/ 4233 h 88436"/>
                    <a:gd name="connsiteX3" fmla="*/ 32761 w 37589"/>
                    <a:gd name="connsiteY3" fmla="*/ 87129 h 88436"/>
                    <a:gd name="connsiteX4" fmla="*/ 37475 w 37589"/>
                    <a:gd name="connsiteY4" fmla="*/ 85500 h 8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589" h="88436">
                      <a:moveTo>
                        <a:pt x="37475" y="85500"/>
                      </a:moveTo>
                      <a:cubicBezTo>
                        <a:pt x="28560" y="57125"/>
                        <a:pt x="13215" y="32350"/>
                        <a:pt x="7043" y="2775"/>
                      </a:cubicBezTo>
                      <a:cubicBezTo>
                        <a:pt x="6100" y="-1854"/>
                        <a:pt x="-329" y="-225"/>
                        <a:pt x="13" y="4233"/>
                      </a:cubicBezTo>
                      <a:cubicBezTo>
                        <a:pt x="2414" y="32779"/>
                        <a:pt x="18015" y="63040"/>
                        <a:pt x="32761" y="87129"/>
                      </a:cubicBezTo>
                      <a:cubicBezTo>
                        <a:pt x="34132" y="89529"/>
                        <a:pt x="38332" y="88414"/>
                        <a:pt x="37475" y="8550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9EBE9E11-05B2-7E65-A951-EF506854D859}"/>
                    </a:ext>
                  </a:extLst>
                </p:cNvPr>
                <p:cNvSpPr/>
                <p:nvPr/>
              </p:nvSpPr>
              <p:spPr>
                <a:xfrm>
                  <a:off x="9939520" y="1962559"/>
                  <a:ext cx="21069" cy="60074"/>
                </a:xfrm>
                <a:custGeom>
                  <a:avLst/>
                  <a:gdLst>
                    <a:gd name="connsiteX0" fmla="*/ 20962 w 21069"/>
                    <a:gd name="connsiteY0" fmla="*/ 57550 h 60074"/>
                    <a:gd name="connsiteX1" fmla="*/ 12904 w 21069"/>
                    <a:gd name="connsiteY1" fmla="*/ 30719 h 60074"/>
                    <a:gd name="connsiteX2" fmla="*/ 6389 w 21069"/>
                    <a:gd name="connsiteY2" fmla="*/ 2429 h 60074"/>
                    <a:gd name="connsiteX3" fmla="*/ 45 w 21069"/>
                    <a:gd name="connsiteY3" fmla="*/ 3801 h 60074"/>
                    <a:gd name="connsiteX4" fmla="*/ 16847 w 21069"/>
                    <a:gd name="connsiteY4" fmla="*/ 59094 h 60074"/>
                    <a:gd name="connsiteX5" fmla="*/ 20962 w 21069"/>
                    <a:gd name="connsiteY5" fmla="*/ 57550 h 60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069" h="60074">
                      <a:moveTo>
                        <a:pt x="20962" y="57550"/>
                      </a:moveTo>
                      <a:cubicBezTo>
                        <a:pt x="18133" y="48635"/>
                        <a:pt x="15133" y="39805"/>
                        <a:pt x="12904" y="30719"/>
                      </a:cubicBezTo>
                      <a:cubicBezTo>
                        <a:pt x="10675" y="21289"/>
                        <a:pt x="9560" y="11516"/>
                        <a:pt x="6389" y="2429"/>
                      </a:cubicBezTo>
                      <a:cubicBezTo>
                        <a:pt x="5017" y="-1428"/>
                        <a:pt x="-555" y="-485"/>
                        <a:pt x="45" y="3801"/>
                      </a:cubicBezTo>
                      <a:cubicBezTo>
                        <a:pt x="2446" y="21460"/>
                        <a:pt x="6903" y="43920"/>
                        <a:pt x="16847" y="59094"/>
                      </a:cubicBezTo>
                      <a:cubicBezTo>
                        <a:pt x="18133" y="60894"/>
                        <a:pt x="21734" y="60122"/>
                        <a:pt x="20962" y="5755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E382B1DE-E047-3D48-A023-A398EB1916BB}"/>
                    </a:ext>
                  </a:extLst>
                </p:cNvPr>
                <p:cNvSpPr/>
                <p:nvPr/>
              </p:nvSpPr>
              <p:spPr>
                <a:xfrm>
                  <a:off x="9909343" y="1949238"/>
                  <a:ext cx="17569" cy="54208"/>
                </a:xfrm>
                <a:custGeom>
                  <a:avLst/>
                  <a:gdLst>
                    <a:gd name="connsiteX0" fmla="*/ 17535 w 17569"/>
                    <a:gd name="connsiteY0" fmla="*/ 51240 h 54208"/>
                    <a:gd name="connsiteX1" fmla="*/ 11706 w 17569"/>
                    <a:gd name="connsiteY1" fmla="*/ 28523 h 54208"/>
                    <a:gd name="connsiteX2" fmla="*/ 6133 w 17569"/>
                    <a:gd name="connsiteY2" fmla="*/ 2291 h 54208"/>
                    <a:gd name="connsiteX3" fmla="*/ 218 w 17569"/>
                    <a:gd name="connsiteY3" fmla="*/ 2805 h 54208"/>
                    <a:gd name="connsiteX4" fmla="*/ 4076 w 17569"/>
                    <a:gd name="connsiteY4" fmla="*/ 27151 h 54208"/>
                    <a:gd name="connsiteX5" fmla="*/ 12991 w 17569"/>
                    <a:gd name="connsiteY5" fmla="*/ 52954 h 54208"/>
                    <a:gd name="connsiteX6" fmla="*/ 17535 w 17569"/>
                    <a:gd name="connsiteY6" fmla="*/ 51240 h 54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69" h="54208">
                      <a:moveTo>
                        <a:pt x="17535" y="51240"/>
                      </a:moveTo>
                      <a:cubicBezTo>
                        <a:pt x="16420" y="43524"/>
                        <a:pt x="13763" y="35981"/>
                        <a:pt x="11706" y="28523"/>
                      </a:cubicBezTo>
                      <a:cubicBezTo>
                        <a:pt x="9305" y="19950"/>
                        <a:pt x="8791" y="10692"/>
                        <a:pt x="6133" y="2291"/>
                      </a:cubicBezTo>
                      <a:cubicBezTo>
                        <a:pt x="5105" y="-967"/>
                        <a:pt x="733" y="-710"/>
                        <a:pt x="218" y="2805"/>
                      </a:cubicBezTo>
                      <a:cubicBezTo>
                        <a:pt x="-810" y="10863"/>
                        <a:pt x="2019" y="19436"/>
                        <a:pt x="4076" y="27151"/>
                      </a:cubicBezTo>
                      <a:cubicBezTo>
                        <a:pt x="6391" y="35809"/>
                        <a:pt x="9048" y="44896"/>
                        <a:pt x="12991" y="52954"/>
                      </a:cubicBezTo>
                      <a:cubicBezTo>
                        <a:pt x="14277" y="55440"/>
                        <a:pt x="17963" y="53897"/>
                        <a:pt x="17535" y="5124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7" name="任意多边形: 形状 386">
                  <a:extLst>
                    <a:ext uri="{FF2B5EF4-FFF2-40B4-BE49-F238E27FC236}">
                      <a16:creationId xmlns:a16="http://schemas.microsoft.com/office/drawing/2014/main" id="{DF90B9C6-E226-AFBC-CACA-E7F6F7A6C0AC}"/>
                    </a:ext>
                  </a:extLst>
                </p:cNvPr>
                <p:cNvSpPr/>
                <p:nvPr/>
              </p:nvSpPr>
              <p:spPr>
                <a:xfrm>
                  <a:off x="9793315" y="1908913"/>
                  <a:ext cx="32438" cy="54185"/>
                </a:xfrm>
                <a:custGeom>
                  <a:avLst/>
                  <a:gdLst>
                    <a:gd name="connsiteX0" fmla="*/ 28121 w 32438"/>
                    <a:gd name="connsiteY0" fmla="*/ 53503 h 54185"/>
                    <a:gd name="connsiteX1" fmla="*/ 32064 w 32438"/>
                    <a:gd name="connsiteY1" fmla="*/ 50760 h 54185"/>
                    <a:gd name="connsiteX2" fmla="*/ 17406 w 32438"/>
                    <a:gd name="connsiteY2" fmla="*/ 26928 h 54185"/>
                    <a:gd name="connsiteX3" fmla="*/ 5404 w 32438"/>
                    <a:gd name="connsiteY3" fmla="*/ 1468 h 54185"/>
                    <a:gd name="connsiteX4" fmla="*/ 89 w 32438"/>
                    <a:gd name="connsiteY4" fmla="*/ 3354 h 54185"/>
                    <a:gd name="connsiteX5" fmla="*/ 28121 w 32438"/>
                    <a:gd name="connsiteY5" fmla="*/ 53503 h 54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438" h="54185">
                      <a:moveTo>
                        <a:pt x="28121" y="53503"/>
                      </a:moveTo>
                      <a:cubicBezTo>
                        <a:pt x="30007" y="55303"/>
                        <a:pt x="33607" y="53246"/>
                        <a:pt x="32064" y="50760"/>
                      </a:cubicBezTo>
                      <a:cubicBezTo>
                        <a:pt x="27178" y="42787"/>
                        <a:pt x="21778" y="35243"/>
                        <a:pt x="17406" y="26928"/>
                      </a:cubicBezTo>
                      <a:cubicBezTo>
                        <a:pt x="12948" y="18613"/>
                        <a:pt x="10119" y="9526"/>
                        <a:pt x="5404" y="1468"/>
                      </a:cubicBezTo>
                      <a:cubicBezTo>
                        <a:pt x="3775" y="-1275"/>
                        <a:pt x="-683" y="96"/>
                        <a:pt x="89" y="3354"/>
                      </a:cubicBezTo>
                      <a:cubicBezTo>
                        <a:pt x="3603" y="20670"/>
                        <a:pt x="15005" y="41416"/>
                        <a:pt x="28121" y="5350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45BF1B28-D8BE-6F84-564F-0E55B5B53718}"/>
                    </a:ext>
                  </a:extLst>
                </p:cNvPr>
                <p:cNvSpPr/>
                <p:nvPr/>
              </p:nvSpPr>
              <p:spPr>
                <a:xfrm>
                  <a:off x="9769244" y="1900925"/>
                  <a:ext cx="25860" cy="41947"/>
                </a:xfrm>
                <a:custGeom>
                  <a:avLst/>
                  <a:gdLst>
                    <a:gd name="connsiteX0" fmla="*/ 22017 w 25860"/>
                    <a:gd name="connsiteY0" fmla="*/ 41346 h 41947"/>
                    <a:gd name="connsiteX1" fmla="*/ 25531 w 25860"/>
                    <a:gd name="connsiteY1" fmla="*/ 38945 h 41947"/>
                    <a:gd name="connsiteX2" fmla="*/ 15159 w 25860"/>
                    <a:gd name="connsiteY2" fmla="*/ 22229 h 41947"/>
                    <a:gd name="connsiteX3" fmla="*/ 5386 w 25860"/>
                    <a:gd name="connsiteY3" fmla="*/ 1484 h 41947"/>
                    <a:gd name="connsiteX4" fmla="*/ 71 w 25860"/>
                    <a:gd name="connsiteY4" fmla="*/ 3370 h 41947"/>
                    <a:gd name="connsiteX5" fmla="*/ 22017 w 25860"/>
                    <a:gd name="connsiteY5" fmla="*/ 41346 h 41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860" h="41947">
                      <a:moveTo>
                        <a:pt x="22017" y="41346"/>
                      </a:moveTo>
                      <a:cubicBezTo>
                        <a:pt x="23646" y="42975"/>
                        <a:pt x="26903" y="41003"/>
                        <a:pt x="25531" y="38945"/>
                      </a:cubicBezTo>
                      <a:cubicBezTo>
                        <a:pt x="21931" y="33459"/>
                        <a:pt x="18331" y="27973"/>
                        <a:pt x="15159" y="22229"/>
                      </a:cubicBezTo>
                      <a:cubicBezTo>
                        <a:pt x="11387" y="15543"/>
                        <a:pt x="8986" y="8170"/>
                        <a:pt x="5386" y="1484"/>
                      </a:cubicBezTo>
                      <a:cubicBezTo>
                        <a:pt x="3843" y="-1345"/>
                        <a:pt x="-615" y="198"/>
                        <a:pt x="71" y="3370"/>
                      </a:cubicBezTo>
                      <a:cubicBezTo>
                        <a:pt x="2900" y="17171"/>
                        <a:pt x="12244" y="31402"/>
                        <a:pt x="22017" y="4134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1C0183E6-D3A5-C68C-2BA1-026E1A2ACBBA}"/>
                    </a:ext>
                  </a:extLst>
                </p:cNvPr>
                <p:cNvSpPr/>
                <p:nvPr/>
              </p:nvSpPr>
              <p:spPr>
                <a:xfrm>
                  <a:off x="10119508" y="2067500"/>
                  <a:ext cx="32727" cy="9624"/>
                </a:xfrm>
                <a:custGeom>
                  <a:avLst/>
                  <a:gdLst>
                    <a:gd name="connsiteX0" fmla="*/ 14653 w 32727"/>
                    <a:gd name="connsiteY0" fmla="*/ 7473 h 9624"/>
                    <a:gd name="connsiteX1" fmla="*/ 30255 w 32727"/>
                    <a:gd name="connsiteY1" fmla="*/ 9616 h 9624"/>
                    <a:gd name="connsiteX2" fmla="*/ 32141 w 32727"/>
                    <a:gd name="connsiteY2" fmla="*/ 5587 h 9624"/>
                    <a:gd name="connsiteX3" fmla="*/ 17568 w 32727"/>
                    <a:gd name="connsiteY3" fmla="*/ 615 h 9624"/>
                    <a:gd name="connsiteX4" fmla="*/ 8480 w 32727"/>
                    <a:gd name="connsiteY4" fmla="*/ 101 h 9624"/>
                    <a:gd name="connsiteX5" fmla="*/ 1451 w 32727"/>
                    <a:gd name="connsiteY5" fmla="*/ 1044 h 9624"/>
                    <a:gd name="connsiteX6" fmla="*/ 1194 w 32727"/>
                    <a:gd name="connsiteY6" fmla="*/ 5759 h 9624"/>
                    <a:gd name="connsiteX7" fmla="*/ 14653 w 32727"/>
                    <a:gd name="connsiteY7" fmla="*/ 7473 h 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7" h="9624">
                      <a:moveTo>
                        <a:pt x="14653" y="7473"/>
                      </a:moveTo>
                      <a:cubicBezTo>
                        <a:pt x="19968" y="7731"/>
                        <a:pt x="25026" y="9102"/>
                        <a:pt x="30255" y="9616"/>
                      </a:cubicBezTo>
                      <a:cubicBezTo>
                        <a:pt x="32312" y="9788"/>
                        <a:pt x="33512" y="7045"/>
                        <a:pt x="32141" y="5587"/>
                      </a:cubicBezTo>
                      <a:cubicBezTo>
                        <a:pt x="28455" y="1815"/>
                        <a:pt x="22539" y="1215"/>
                        <a:pt x="17568" y="615"/>
                      </a:cubicBezTo>
                      <a:cubicBezTo>
                        <a:pt x="14568" y="272"/>
                        <a:pt x="11566" y="187"/>
                        <a:pt x="8480" y="101"/>
                      </a:cubicBezTo>
                      <a:cubicBezTo>
                        <a:pt x="5995" y="15"/>
                        <a:pt x="3594" y="-328"/>
                        <a:pt x="1451" y="1044"/>
                      </a:cubicBezTo>
                      <a:cubicBezTo>
                        <a:pt x="-349" y="2158"/>
                        <a:pt x="-520" y="4473"/>
                        <a:pt x="1194" y="5759"/>
                      </a:cubicBezTo>
                      <a:cubicBezTo>
                        <a:pt x="4709" y="8331"/>
                        <a:pt x="10623" y="7216"/>
                        <a:pt x="14653" y="747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34CC48B8-0F7A-204F-79C8-22DC1B6DC654}"/>
                    </a:ext>
                  </a:extLst>
                </p:cNvPr>
                <p:cNvSpPr/>
                <p:nvPr/>
              </p:nvSpPr>
              <p:spPr>
                <a:xfrm>
                  <a:off x="10101292" y="2050375"/>
                  <a:ext cx="44879" cy="10149"/>
                </a:xfrm>
                <a:custGeom>
                  <a:avLst/>
                  <a:gdLst>
                    <a:gd name="connsiteX0" fmla="*/ 2865 w 44879"/>
                    <a:gd name="connsiteY0" fmla="*/ 10025 h 10149"/>
                    <a:gd name="connsiteX1" fmla="*/ 21124 w 44879"/>
                    <a:gd name="connsiteY1" fmla="*/ 8053 h 10149"/>
                    <a:gd name="connsiteX2" fmla="*/ 43241 w 44879"/>
                    <a:gd name="connsiteY2" fmla="*/ 4539 h 10149"/>
                    <a:gd name="connsiteX3" fmla="*/ 42898 w 44879"/>
                    <a:gd name="connsiteY3" fmla="*/ 338 h 10149"/>
                    <a:gd name="connsiteX4" fmla="*/ 22238 w 44879"/>
                    <a:gd name="connsiteY4" fmla="*/ 1024 h 10149"/>
                    <a:gd name="connsiteX5" fmla="*/ 1665 w 44879"/>
                    <a:gd name="connsiteY5" fmla="*/ 4367 h 10149"/>
                    <a:gd name="connsiteX6" fmla="*/ 2865 w 44879"/>
                    <a:gd name="connsiteY6" fmla="*/ 10025 h 1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879" h="10149">
                      <a:moveTo>
                        <a:pt x="2865" y="10025"/>
                      </a:moveTo>
                      <a:cubicBezTo>
                        <a:pt x="8866" y="10625"/>
                        <a:pt x="15209" y="8911"/>
                        <a:pt x="21124" y="8053"/>
                      </a:cubicBezTo>
                      <a:cubicBezTo>
                        <a:pt x="28497" y="7025"/>
                        <a:pt x="35955" y="6339"/>
                        <a:pt x="43241" y="4539"/>
                      </a:cubicBezTo>
                      <a:cubicBezTo>
                        <a:pt x="45642" y="3939"/>
                        <a:pt x="45299" y="595"/>
                        <a:pt x="42898" y="338"/>
                      </a:cubicBezTo>
                      <a:cubicBezTo>
                        <a:pt x="35955" y="-433"/>
                        <a:pt x="29097" y="253"/>
                        <a:pt x="22238" y="1024"/>
                      </a:cubicBezTo>
                      <a:cubicBezTo>
                        <a:pt x="15467" y="1796"/>
                        <a:pt x="8009" y="1881"/>
                        <a:pt x="1665" y="4367"/>
                      </a:cubicBezTo>
                      <a:cubicBezTo>
                        <a:pt x="-1336" y="5567"/>
                        <a:pt x="122" y="9768"/>
                        <a:pt x="2865" y="1002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1" name="任意多边形: 形状 390">
                  <a:extLst>
                    <a:ext uri="{FF2B5EF4-FFF2-40B4-BE49-F238E27FC236}">
                      <a16:creationId xmlns:a16="http://schemas.microsoft.com/office/drawing/2014/main" id="{1AA3C75D-7020-7EBB-5DC6-45E259A97FED}"/>
                    </a:ext>
                  </a:extLst>
                </p:cNvPr>
                <p:cNvSpPr/>
                <p:nvPr/>
              </p:nvSpPr>
              <p:spPr>
                <a:xfrm>
                  <a:off x="9999952" y="1981225"/>
                  <a:ext cx="48872" cy="13937"/>
                </a:xfrm>
                <a:custGeom>
                  <a:avLst/>
                  <a:gdLst>
                    <a:gd name="connsiteX0" fmla="*/ 4507 w 48872"/>
                    <a:gd name="connsiteY0" fmla="*/ 13852 h 13937"/>
                    <a:gd name="connsiteX1" fmla="*/ 25767 w 48872"/>
                    <a:gd name="connsiteY1" fmla="*/ 9652 h 13937"/>
                    <a:gd name="connsiteX2" fmla="*/ 47626 w 48872"/>
                    <a:gd name="connsiteY2" fmla="*/ 4851 h 13937"/>
                    <a:gd name="connsiteX3" fmla="*/ 47284 w 48872"/>
                    <a:gd name="connsiteY3" fmla="*/ 565 h 13937"/>
                    <a:gd name="connsiteX4" fmla="*/ 26881 w 48872"/>
                    <a:gd name="connsiteY4" fmla="*/ 1765 h 13937"/>
                    <a:gd name="connsiteX5" fmla="*/ 2878 w 48872"/>
                    <a:gd name="connsiteY5" fmla="*/ 6394 h 13937"/>
                    <a:gd name="connsiteX6" fmla="*/ 4507 w 48872"/>
                    <a:gd name="connsiteY6" fmla="*/ 13852 h 13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72" h="13937">
                      <a:moveTo>
                        <a:pt x="4507" y="13852"/>
                      </a:moveTo>
                      <a:cubicBezTo>
                        <a:pt x="11622" y="12395"/>
                        <a:pt x="18651" y="10852"/>
                        <a:pt x="25767" y="9652"/>
                      </a:cubicBezTo>
                      <a:cubicBezTo>
                        <a:pt x="32967" y="8366"/>
                        <a:pt x="41025" y="8194"/>
                        <a:pt x="47626" y="4851"/>
                      </a:cubicBezTo>
                      <a:cubicBezTo>
                        <a:pt x="49341" y="3994"/>
                        <a:pt x="49341" y="993"/>
                        <a:pt x="47284" y="565"/>
                      </a:cubicBezTo>
                      <a:cubicBezTo>
                        <a:pt x="40597" y="-893"/>
                        <a:pt x="33567" y="822"/>
                        <a:pt x="26881" y="1765"/>
                      </a:cubicBezTo>
                      <a:cubicBezTo>
                        <a:pt x="18823" y="2879"/>
                        <a:pt x="10765" y="4337"/>
                        <a:pt x="2878" y="6394"/>
                      </a:cubicBezTo>
                      <a:cubicBezTo>
                        <a:pt x="-1837" y="7680"/>
                        <a:pt x="-380" y="14795"/>
                        <a:pt x="4507" y="1385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7D7174CF-75EF-1FB3-7A6C-AD8C31D24931}"/>
                    </a:ext>
                  </a:extLst>
                </p:cNvPr>
                <p:cNvSpPr/>
                <p:nvPr/>
              </p:nvSpPr>
              <p:spPr>
                <a:xfrm>
                  <a:off x="9969284" y="1959753"/>
                  <a:ext cx="52191" cy="19106"/>
                </a:xfrm>
                <a:custGeom>
                  <a:avLst/>
                  <a:gdLst>
                    <a:gd name="connsiteX0" fmla="*/ 2000 w 52191"/>
                    <a:gd name="connsiteY0" fmla="*/ 18265 h 19106"/>
                    <a:gd name="connsiteX1" fmla="*/ 25917 w 52191"/>
                    <a:gd name="connsiteY1" fmla="*/ 14750 h 19106"/>
                    <a:gd name="connsiteX2" fmla="*/ 50949 w 52191"/>
                    <a:gd name="connsiteY2" fmla="*/ 4806 h 19106"/>
                    <a:gd name="connsiteX3" fmla="*/ 49920 w 52191"/>
                    <a:gd name="connsiteY3" fmla="*/ 6 h 19106"/>
                    <a:gd name="connsiteX4" fmla="*/ 26946 w 52191"/>
                    <a:gd name="connsiteY4" fmla="*/ 6692 h 19106"/>
                    <a:gd name="connsiteX5" fmla="*/ 1571 w 52191"/>
                    <a:gd name="connsiteY5" fmla="*/ 13036 h 19106"/>
                    <a:gd name="connsiteX6" fmla="*/ 2000 w 52191"/>
                    <a:gd name="connsiteY6" fmla="*/ 18265 h 19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191" h="19106">
                      <a:moveTo>
                        <a:pt x="2000" y="18265"/>
                      </a:moveTo>
                      <a:cubicBezTo>
                        <a:pt x="9373" y="20837"/>
                        <a:pt x="18888" y="16893"/>
                        <a:pt x="25917" y="14750"/>
                      </a:cubicBezTo>
                      <a:cubicBezTo>
                        <a:pt x="34147" y="12179"/>
                        <a:pt x="43833" y="9521"/>
                        <a:pt x="50949" y="4806"/>
                      </a:cubicBezTo>
                      <a:cubicBezTo>
                        <a:pt x="52749" y="3606"/>
                        <a:pt x="52749" y="-166"/>
                        <a:pt x="49920" y="6"/>
                      </a:cubicBezTo>
                      <a:cubicBezTo>
                        <a:pt x="42119" y="434"/>
                        <a:pt x="34318" y="4206"/>
                        <a:pt x="26946" y="6692"/>
                      </a:cubicBezTo>
                      <a:cubicBezTo>
                        <a:pt x="18802" y="9350"/>
                        <a:pt x="9115" y="9607"/>
                        <a:pt x="1571" y="13036"/>
                      </a:cubicBezTo>
                      <a:cubicBezTo>
                        <a:pt x="-829" y="14065"/>
                        <a:pt x="-314" y="17408"/>
                        <a:pt x="2000" y="1826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D99CB867-7411-72CE-E0FC-B0222986F1A0}"/>
                    </a:ext>
                  </a:extLst>
                </p:cNvPr>
                <p:cNvSpPr/>
                <p:nvPr/>
              </p:nvSpPr>
              <p:spPr>
                <a:xfrm>
                  <a:off x="9821948" y="1890293"/>
                  <a:ext cx="65880" cy="28587"/>
                </a:xfrm>
                <a:custGeom>
                  <a:avLst/>
                  <a:gdLst>
                    <a:gd name="connsiteX0" fmla="*/ 5489 w 65880"/>
                    <a:gd name="connsiteY0" fmla="*/ 28318 h 28587"/>
                    <a:gd name="connsiteX1" fmla="*/ 37550 w 65880"/>
                    <a:gd name="connsiteY1" fmla="*/ 14173 h 28587"/>
                    <a:gd name="connsiteX2" fmla="*/ 65068 w 65880"/>
                    <a:gd name="connsiteY2" fmla="*/ 4143 h 28587"/>
                    <a:gd name="connsiteX3" fmla="*/ 62924 w 65880"/>
                    <a:gd name="connsiteY3" fmla="*/ 29 h 28587"/>
                    <a:gd name="connsiteX4" fmla="*/ 1288 w 65880"/>
                    <a:gd name="connsiteY4" fmla="*/ 22403 h 28587"/>
                    <a:gd name="connsiteX5" fmla="*/ 5489 w 65880"/>
                    <a:gd name="connsiteY5" fmla="*/ 28318 h 28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880" h="28587">
                      <a:moveTo>
                        <a:pt x="5489" y="28318"/>
                      </a:moveTo>
                      <a:cubicBezTo>
                        <a:pt x="16290" y="23860"/>
                        <a:pt x="26663" y="18545"/>
                        <a:pt x="37550" y="14173"/>
                      </a:cubicBezTo>
                      <a:cubicBezTo>
                        <a:pt x="46465" y="10658"/>
                        <a:pt x="57524" y="10230"/>
                        <a:pt x="65068" y="4143"/>
                      </a:cubicBezTo>
                      <a:cubicBezTo>
                        <a:pt x="67040" y="2515"/>
                        <a:pt x="65068" y="-314"/>
                        <a:pt x="62924" y="29"/>
                      </a:cubicBezTo>
                      <a:cubicBezTo>
                        <a:pt x="41922" y="2772"/>
                        <a:pt x="18691" y="10058"/>
                        <a:pt x="1288" y="22403"/>
                      </a:cubicBezTo>
                      <a:cubicBezTo>
                        <a:pt x="-2141" y="24975"/>
                        <a:pt x="1974" y="29775"/>
                        <a:pt x="5489" y="2831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00311757-BD58-C4E3-2348-401BB30851DF}"/>
                    </a:ext>
                  </a:extLst>
                </p:cNvPr>
                <p:cNvSpPr/>
                <p:nvPr/>
              </p:nvSpPr>
              <p:spPr>
                <a:xfrm>
                  <a:off x="9789695" y="1873304"/>
                  <a:ext cx="71683" cy="36242"/>
                </a:xfrm>
                <a:custGeom>
                  <a:avLst/>
                  <a:gdLst>
                    <a:gd name="connsiteX0" fmla="*/ 3967 w 71683"/>
                    <a:gd name="connsiteY0" fmla="*/ 36135 h 36242"/>
                    <a:gd name="connsiteX1" fmla="*/ 36371 w 71683"/>
                    <a:gd name="connsiteY1" fmla="*/ 23276 h 36242"/>
                    <a:gd name="connsiteX2" fmla="*/ 70918 w 71683"/>
                    <a:gd name="connsiteY2" fmla="*/ 4502 h 36242"/>
                    <a:gd name="connsiteX3" fmla="*/ 68689 w 71683"/>
                    <a:gd name="connsiteY3" fmla="*/ 130 h 36242"/>
                    <a:gd name="connsiteX4" fmla="*/ 37485 w 71683"/>
                    <a:gd name="connsiteY4" fmla="*/ 14446 h 36242"/>
                    <a:gd name="connsiteX5" fmla="*/ 1824 w 71683"/>
                    <a:gd name="connsiteY5" fmla="*/ 29877 h 36242"/>
                    <a:gd name="connsiteX6" fmla="*/ 3967 w 71683"/>
                    <a:gd name="connsiteY6" fmla="*/ 36135 h 36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83" h="36242">
                      <a:moveTo>
                        <a:pt x="3967" y="36135"/>
                      </a:moveTo>
                      <a:cubicBezTo>
                        <a:pt x="15111" y="33134"/>
                        <a:pt x="25827" y="27905"/>
                        <a:pt x="36371" y="23276"/>
                      </a:cubicBezTo>
                      <a:cubicBezTo>
                        <a:pt x="48115" y="18047"/>
                        <a:pt x="61059" y="12903"/>
                        <a:pt x="70918" y="4502"/>
                      </a:cubicBezTo>
                      <a:cubicBezTo>
                        <a:pt x="72718" y="2873"/>
                        <a:pt x="71089" y="-727"/>
                        <a:pt x="68689" y="130"/>
                      </a:cubicBezTo>
                      <a:cubicBezTo>
                        <a:pt x="57888" y="3731"/>
                        <a:pt x="47858" y="9731"/>
                        <a:pt x="37485" y="14446"/>
                      </a:cubicBezTo>
                      <a:cubicBezTo>
                        <a:pt x="25741" y="19847"/>
                        <a:pt x="13225" y="23876"/>
                        <a:pt x="1824" y="29877"/>
                      </a:cubicBezTo>
                      <a:cubicBezTo>
                        <a:pt x="-1606" y="31591"/>
                        <a:pt x="195" y="37078"/>
                        <a:pt x="3967" y="3613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5" name="任意多边形: 形状 394">
                  <a:extLst>
                    <a:ext uri="{FF2B5EF4-FFF2-40B4-BE49-F238E27FC236}">
                      <a16:creationId xmlns:a16="http://schemas.microsoft.com/office/drawing/2014/main" id="{3B062DE7-BF3B-5116-FB66-D788575BA610}"/>
                    </a:ext>
                  </a:extLst>
                </p:cNvPr>
                <p:cNvSpPr/>
                <p:nvPr/>
              </p:nvSpPr>
              <p:spPr>
                <a:xfrm>
                  <a:off x="9762540" y="1868033"/>
                  <a:ext cx="59729" cy="31637"/>
                </a:xfrm>
                <a:custGeom>
                  <a:avLst/>
                  <a:gdLst>
                    <a:gd name="connsiteX0" fmla="*/ 2831 w 59729"/>
                    <a:gd name="connsiteY0" fmla="*/ 31632 h 31637"/>
                    <a:gd name="connsiteX1" fmla="*/ 30349 w 59729"/>
                    <a:gd name="connsiteY1" fmla="*/ 19974 h 31637"/>
                    <a:gd name="connsiteX2" fmla="*/ 59324 w 59729"/>
                    <a:gd name="connsiteY2" fmla="*/ 3343 h 31637"/>
                    <a:gd name="connsiteX3" fmla="*/ 56410 w 59729"/>
                    <a:gd name="connsiteY3" fmla="*/ 171 h 31637"/>
                    <a:gd name="connsiteX4" fmla="*/ 1546 w 59729"/>
                    <a:gd name="connsiteY4" fmla="*/ 25803 h 31637"/>
                    <a:gd name="connsiteX5" fmla="*/ 2831 w 59729"/>
                    <a:gd name="connsiteY5" fmla="*/ 31632 h 31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729" h="31637">
                      <a:moveTo>
                        <a:pt x="2831" y="31632"/>
                      </a:moveTo>
                      <a:cubicBezTo>
                        <a:pt x="12690" y="31032"/>
                        <a:pt x="21777" y="24603"/>
                        <a:pt x="30349" y="19974"/>
                      </a:cubicBezTo>
                      <a:cubicBezTo>
                        <a:pt x="39779" y="14916"/>
                        <a:pt x="53067" y="12430"/>
                        <a:pt x="59324" y="3343"/>
                      </a:cubicBezTo>
                      <a:cubicBezTo>
                        <a:pt x="60696" y="1372"/>
                        <a:pt x="58296" y="-600"/>
                        <a:pt x="56410" y="171"/>
                      </a:cubicBezTo>
                      <a:cubicBezTo>
                        <a:pt x="38150" y="6944"/>
                        <a:pt x="18091" y="15516"/>
                        <a:pt x="1546" y="25803"/>
                      </a:cubicBezTo>
                      <a:cubicBezTo>
                        <a:pt x="-769" y="27260"/>
                        <a:pt x="-597" y="31804"/>
                        <a:pt x="2831" y="3163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F340C334-FD78-F9E4-8CC4-D9D6DAE7B416}"/>
                    </a:ext>
                  </a:extLst>
                </p:cNvPr>
                <p:cNvSpPr/>
                <p:nvPr/>
              </p:nvSpPr>
              <p:spPr>
                <a:xfrm>
                  <a:off x="9673718" y="1872115"/>
                  <a:ext cx="502095" cy="250871"/>
                </a:xfrm>
                <a:custGeom>
                  <a:avLst/>
                  <a:gdLst>
                    <a:gd name="connsiteX0" fmla="*/ 3615 w 502095"/>
                    <a:gd name="connsiteY0" fmla="*/ 7748 h 250871"/>
                    <a:gd name="connsiteX1" fmla="*/ 61565 w 502095"/>
                    <a:gd name="connsiteY1" fmla="*/ 21979 h 250871"/>
                    <a:gd name="connsiteX2" fmla="*/ 125687 w 502095"/>
                    <a:gd name="connsiteY2" fmla="*/ 42553 h 250871"/>
                    <a:gd name="connsiteX3" fmla="*/ 264476 w 502095"/>
                    <a:gd name="connsiteY3" fmla="*/ 92959 h 250871"/>
                    <a:gd name="connsiteX4" fmla="*/ 388606 w 502095"/>
                    <a:gd name="connsiteY4" fmla="*/ 160082 h 250871"/>
                    <a:gd name="connsiteX5" fmla="*/ 448099 w 502095"/>
                    <a:gd name="connsiteY5" fmla="*/ 206973 h 250871"/>
                    <a:gd name="connsiteX6" fmla="*/ 497734 w 502095"/>
                    <a:gd name="connsiteY6" fmla="*/ 250179 h 250871"/>
                    <a:gd name="connsiteX7" fmla="*/ 501677 w 502095"/>
                    <a:gd name="connsiteY7" fmla="*/ 247436 h 250871"/>
                    <a:gd name="connsiteX8" fmla="*/ 459243 w 502095"/>
                    <a:gd name="connsiteY8" fmla="*/ 207145 h 250871"/>
                    <a:gd name="connsiteX9" fmla="*/ 404893 w 502095"/>
                    <a:gd name="connsiteY9" fmla="*/ 162654 h 250871"/>
                    <a:gd name="connsiteX10" fmla="*/ 268505 w 502095"/>
                    <a:gd name="connsiteY10" fmla="*/ 86444 h 250871"/>
                    <a:gd name="connsiteX11" fmla="*/ 135117 w 502095"/>
                    <a:gd name="connsiteY11" fmla="*/ 37324 h 250871"/>
                    <a:gd name="connsiteX12" fmla="*/ 63793 w 502095"/>
                    <a:gd name="connsiteY12" fmla="*/ 14606 h 250871"/>
                    <a:gd name="connsiteX13" fmla="*/ 3786 w 502095"/>
                    <a:gd name="connsiteY13" fmla="*/ 33 h 250871"/>
                    <a:gd name="connsiteX14" fmla="*/ 3615 w 502095"/>
                    <a:gd name="connsiteY14" fmla="*/ 7748 h 25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2095" h="250871">
                      <a:moveTo>
                        <a:pt x="3615" y="7748"/>
                      </a:moveTo>
                      <a:cubicBezTo>
                        <a:pt x="24960" y="10663"/>
                        <a:pt x="42448" y="15978"/>
                        <a:pt x="61565" y="21979"/>
                      </a:cubicBezTo>
                      <a:cubicBezTo>
                        <a:pt x="82996" y="28665"/>
                        <a:pt x="104256" y="35866"/>
                        <a:pt x="125687" y="42553"/>
                      </a:cubicBezTo>
                      <a:cubicBezTo>
                        <a:pt x="173093" y="57298"/>
                        <a:pt x="219641" y="71185"/>
                        <a:pt x="264476" y="92959"/>
                      </a:cubicBezTo>
                      <a:cubicBezTo>
                        <a:pt x="306309" y="113276"/>
                        <a:pt x="349687" y="134621"/>
                        <a:pt x="388606" y="160082"/>
                      </a:cubicBezTo>
                      <a:cubicBezTo>
                        <a:pt x="409780" y="173969"/>
                        <a:pt x="428811" y="190600"/>
                        <a:pt x="448099" y="206973"/>
                      </a:cubicBezTo>
                      <a:cubicBezTo>
                        <a:pt x="464043" y="220432"/>
                        <a:pt x="482046" y="235520"/>
                        <a:pt x="497734" y="250179"/>
                      </a:cubicBezTo>
                      <a:cubicBezTo>
                        <a:pt x="499791" y="252150"/>
                        <a:pt x="503306" y="249493"/>
                        <a:pt x="501677" y="247436"/>
                      </a:cubicBezTo>
                      <a:cubicBezTo>
                        <a:pt x="493190" y="236548"/>
                        <a:pt x="472959" y="218632"/>
                        <a:pt x="459243" y="207145"/>
                      </a:cubicBezTo>
                      <a:cubicBezTo>
                        <a:pt x="441326" y="192057"/>
                        <a:pt x="423753" y="176627"/>
                        <a:pt x="404893" y="162654"/>
                      </a:cubicBezTo>
                      <a:cubicBezTo>
                        <a:pt x="363574" y="132050"/>
                        <a:pt x="314368" y="109504"/>
                        <a:pt x="268505" y="86444"/>
                      </a:cubicBezTo>
                      <a:cubicBezTo>
                        <a:pt x="225986" y="65098"/>
                        <a:pt x="180808" y="50182"/>
                        <a:pt x="135117" y="37324"/>
                      </a:cubicBezTo>
                      <a:cubicBezTo>
                        <a:pt x="111114" y="30551"/>
                        <a:pt x="87711" y="21636"/>
                        <a:pt x="63793" y="14606"/>
                      </a:cubicBezTo>
                      <a:cubicBezTo>
                        <a:pt x="43820" y="8691"/>
                        <a:pt x="26675" y="2519"/>
                        <a:pt x="3786" y="33"/>
                      </a:cubicBezTo>
                      <a:cubicBezTo>
                        <a:pt x="-1015" y="-567"/>
                        <a:pt x="-1443" y="7148"/>
                        <a:pt x="3615" y="774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7" name="图形 2">
                <a:extLst>
                  <a:ext uri="{FF2B5EF4-FFF2-40B4-BE49-F238E27FC236}">
                    <a16:creationId xmlns:a16="http://schemas.microsoft.com/office/drawing/2014/main" id="{356E03EE-41D3-5839-6A6E-3D8DE503EC95}"/>
                  </a:ext>
                </a:extLst>
              </p:cNvPr>
              <p:cNvGrpSpPr/>
              <p:nvPr/>
            </p:nvGrpSpPr>
            <p:grpSpPr>
              <a:xfrm>
                <a:off x="7799454" y="1350304"/>
                <a:ext cx="768687" cy="637982"/>
                <a:chOff x="7799454" y="1350304"/>
                <a:chExt cx="768687" cy="637982"/>
              </a:xfrm>
            </p:grpSpPr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0A64A22B-1BE8-045F-17B4-B62D6AFE8C69}"/>
                    </a:ext>
                  </a:extLst>
                </p:cNvPr>
                <p:cNvSpPr/>
                <p:nvPr/>
              </p:nvSpPr>
              <p:spPr>
                <a:xfrm>
                  <a:off x="7799454" y="1350304"/>
                  <a:ext cx="714133" cy="637982"/>
                </a:xfrm>
                <a:custGeom>
                  <a:avLst/>
                  <a:gdLst>
                    <a:gd name="connsiteX0" fmla="*/ 705160 w 714133"/>
                    <a:gd name="connsiteY0" fmla="*/ 295872 h 637982"/>
                    <a:gd name="connsiteX1" fmla="*/ 667270 w 714133"/>
                    <a:gd name="connsiteY1" fmla="*/ 330934 h 637982"/>
                    <a:gd name="connsiteX2" fmla="*/ 629380 w 714133"/>
                    <a:gd name="connsiteY2" fmla="*/ 355451 h 637982"/>
                    <a:gd name="connsiteX3" fmla="*/ 623636 w 714133"/>
                    <a:gd name="connsiteY3" fmla="*/ 345764 h 637982"/>
                    <a:gd name="connsiteX4" fmla="*/ 642753 w 714133"/>
                    <a:gd name="connsiteY4" fmla="*/ 331019 h 637982"/>
                    <a:gd name="connsiteX5" fmla="*/ 647982 w 714133"/>
                    <a:gd name="connsiteY5" fmla="*/ 197974 h 637982"/>
                    <a:gd name="connsiteX6" fmla="*/ 557542 w 714133"/>
                    <a:gd name="connsiteY6" fmla="*/ 169513 h 637982"/>
                    <a:gd name="connsiteX7" fmla="*/ 542712 w 714133"/>
                    <a:gd name="connsiteY7" fmla="*/ 223177 h 637982"/>
                    <a:gd name="connsiteX8" fmla="*/ 500278 w 714133"/>
                    <a:gd name="connsiteY8" fmla="*/ 275041 h 637982"/>
                    <a:gd name="connsiteX9" fmla="*/ 487162 w 714133"/>
                    <a:gd name="connsiteY9" fmla="*/ 272298 h 637982"/>
                    <a:gd name="connsiteX10" fmla="*/ 503792 w 714133"/>
                    <a:gd name="connsiteY10" fmla="*/ 249666 h 637982"/>
                    <a:gd name="connsiteX11" fmla="*/ 525738 w 714133"/>
                    <a:gd name="connsiteY11" fmla="*/ 210061 h 637982"/>
                    <a:gd name="connsiteX12" fmla="*/ 543312 w 714133"/>
                    <a:gd name="connsiteY12" fmla="*/ 145853 h 637982"/>
                    <a:gd name="connsiteX13" fmla="*/ 506621 w 714133"/>
                    <a:gd name="connsiteY13" fmla="*/ 94933 h 637982"/>
                    <a:gd name="connsiteX14" fmla="*/ 457415 w 714133"/>
                    <a:gd name="connsiteY14" fmla="*/ 67929 h 637982"/>
                    <a:gd name="connsiteX15" fmla="*/ 422868 w 714133"/>
                    <a:gd name="connsiteY15" fmla="*/ 54985 h 637982"/>
                    <a:gd name="connsiteX16" fmla="*/ 393893 w 714133"/>
                    <a:gd name="connsiteY16" fmla="*/ 97333 h 637982"/>
                    <a:gd name="connsiteX17" fmla="*/ 357803 w 714133"/>
                    <a:gd name="connsiteY17" fmla="*/ 176372 h 637982"/>
                    <a:gd name="connsiteX18" fmla="*/ 350259 w 714133"/>
                    <a:gd name="connsiteY18" fmla="*/ 170799 h 637982"/>
                    <a:gd name="connsiteX19" fmla="*/ 355146 w 714133"/>
                    <a:gd name="connsiteY19" fmla="*/ 147739 h 637982"/>
                    <a:gd name="connsiteX20" fmla="*/ 362260 w 714133"/>
                    <a:gd name="connsiteY20" fmla="*/ 128966 h 637982"/>
                    <a:gd name="connsiteX21" fmla="*/ 370833 w 714133"/>
                    <a:gd name="connsiteY21" fmla="*/ 92190 h 637982"/>
                    <a:gd name="connsiteX22" fmla="*/ 309540 w 714133"/>
                    <a:gd name="connsiteY22" fmla="*/ 3036 h 637982"/>
                    <a:gd name="connsiteX23" fmla="*/ 224843 w 714133"/>
                    <a:gd name="connsiteY23" fmla="*/ 44955 h 637982"/>
                    <a:gd name="connsiteX24" fmla="*/ 230244 w 714133"/>
                    <a:gd name="connsiteY24" fmla="*/ 127851 h 637982"/>
                    <a:gd name="connsiteX25" fmla="*/ 221071 w 714133"/>
                    <a:gd name="connsiteY25" fmla="*/ 109849 h 637982"/>
                    <a:gd name="connsiteX26" fmla="*/ 213870 w 714133"/>
                    <a:gd name="connsiteY26" fmla="*/ 89532 h 637982"/>
                    <a:gd name="connsiteX27" fmla="*/ 199554 w 714133"/>
                    <a:gd name="connsiteY27" fmla="*/ 55585 h 637982"/>
                    <a:gd name="connsiteX28" fmla="*/ 75767 w 714133"/>
                    <a:gd name="connsiteY28" fmla="*/ 44527 h 637982"/>
                    <a:gd name="connsiteX29" fmla="*/ 17817 w 714133"/>
                    <a:gd name="connsiteY29" fmla="*/ 170285 h 637982"/>
                    <a:gd name="connsiteX30" fmla="*/ 136633 w 714133"/>
                    <a:gd name="connsiteY30" fmla="*/ 265440 h 637982"/>
                    <a:gd name="connsiteX31" fmla="*/ 122574 w 714133"/>
                    <a:gd name="connsiteY31" fmla="*/ 271698 h 637982"/>
                    <a:gd name="connsiteX32" fmla="*/ 97113 w 714133"/>
                    <a:gd name="connsiteY32" fmla="*/ 262011 h 637982"/>
                    <a:gd name="connsiteX33" fmla="*/ 35134 w 714133"/>
                    <a:gd name="connsiteY33" fmla="*/ 239808 h 637982"/>
                    <a:gd name="connsiteX34" fmla="*/ 13874 w 714133"/>
                    <a:gd name="connsiteY34" fmla="*/ 328105 h 637982"/>
                    <a:gd name="connsiteX35" fmla="*/ 69510 w 714133"/>
                    <a:gd name="connsiteY35" fmla="*/ 396085 h 637982"/>
                    <a:gd name="connsiteX36" fmla="*/ 124459 w 714133"/>
                    <a:gd name="connsiteY36" fmla="*/ 402257 h 637982"/>
                    <a:gd name="connsiteX37" fmla="*/ 179323 w 714133"/>
                    <a:gd name="connsiteY37" fmla="*/ 400800 h 637982"/>
                    <a:gd name="connsiteX38" fmla="*/ 101828 w 714133"/>
                    <a:gd name="connsiteY38" fmla="*/ 437747 h 637982"/>
                    <a:gd name="connsiteX39" fmla="*/ 81768 w 714133"/>
                    <a:gd name="connsiteY39" fmla="*/ 471094 h 637982"/>
                    <a:gd name="connsiteX40" fmla="*/ 126946 w 714133"/>
                    <a:gd name="connsiteY40" fmla="*/ 508127 h 637982"/>
                    <a:gd name="connsiteX41" fmla="*/ 169894 w 714133"/>
                    <a:gd name="connsiteY41" fmla="*/ 535817 h 637982"/>
                    <a:gd name="connsiteX42" fmla="*/ 213099 w 714133"/>
                    <a:gd name="connsiteY42" fmla="*/ 560677 h 637982"/>
                    <a:gd name="connsiteX43" fmla="*/ 330199 w 714133"/>
                    <a:gd name="connsiteY43" fmla="*/ 505813 h 637982"/>
                    <a:gd name="connsiteX44" fmla="*/ 326427 w 714133"/>
                    <a:gd name="connsiteY44" fmla="*/ 525187 h 637982"/>
                    <a:gd name="connsiteX45" fmla="*/ 313826 w 714133"/>
                    <a:gd name="connsiteY45" fmla="*/ 538388 h 637982"/>
                    <a:gd name="connsiteX46" fmla="*/ 291023 w 714133"/>
                    <a:gd name="connsiteY46" fmla="*/ 562220 h 637982"/>
                    <a:gd name="connsiteX47" fmla="*/ 281079 w 714133"/>
                    <a:gd name="connsiteY47" fmla="*/ 610226 h 637982"/>
                    <a:gd name="connsiteX48" fmla="*/ 348202 w 714133"/>
                    <a:gd name="connsiteY48" fmla="*/ 631143 h 637982"/>
                    <a:gd name="connsiteX49" fmla="*/ 442242 w 714133"/>
                    <a:gd name="connsiteY49" fmla="*/ 635172 h 637982"/>
                    <a:gd name="connsiteX50" fmla="*/ 492391 w 714133"/>
                    <a:gd name="connsiteY50" fmla="*/ 595824 h 637982"/>
                    <a:gd name="connsiteX51" fmla="*/ 495477 w 714133"/>
                    <a:gd name="connsiteY51" fmla="*/ 570107 h 637982"/>
                    <a:gd name="connsiteX52" fmla="*/ 495649 w 714133"/>
                    <a:gd name="connsiteY52" fmla="*/ 550047 h 637982"/>
                    <a:gd name="connsiteX53" fmla="*/ 507222 w 714133"/>
                    <a:gd name="connsiteY53" fmla="*/ 548247 h 637982"/>
                    <a:gd name="connsiteX54" fmla="*/ 509107 w 714133"/>
                    <a:gd name="connsiteY54" fmla="*/ 612712 h 637982"/>
                    <a:gd name="connsiteX55" fmla="*/ 558571 w 714133"/>
                    <a:gd name="connsiteY55" fmla="*/ 630714 h 637982"/>
                    <a:gd name="connsiteX56" fmla="*/ 648154 w 714133"/>
                    <a:gd name="connsiteY56" fmla="*/ 503670 h 637982"/>
                    <a:gd name="connsiteX57" fmla="*/ 638381 w 714133"/>
                    <a:gd name="connsiteY57" fmla="*/ 449320 h 637982"/>
                    <a:gd name="connsiteX58" fmla="*/ 653468 w 714133"/>
                    <a:gd name="connsiteY58" fmla="*/ 439805 h 637982"/>
                    <a:gd name="connsiteX59" fmla="*/ 710904 w 714133"/>
                    <a:gd name="connsiteY59" fmla="*/ 299130 h 637982"/>
                    <a:gd name="connsiteX60" fmla="*/ 705160 w 714133"/>
                    <a:gd name="connsiteY60" fmla="*/ 295872 h 637982"/>
                    <a:gd name="connsiteX61" fmla="*/ 336114 w 714133"/>
                    <a:gd name="connsiteY61" fmla="*/ 219063 h 637982"/>
                    <a:gd name="connsiteX62" fmla="*/ 308768 w 714133"/>
                    <a:gd name="connsiteY62" fmla="*/ 277356 h 637982"/>
                    <a:gd name="connsiteX63" fmla="*/ 307482 w 714133"/>
                    <a:gd name="connsiteY63" fmla="*/ 275384 h 637982"/>
                    <a:gd name="connsiteX64" fmla="*/ 336114 w 714133"/>
                    <a:gd name="connsiteY64" fmla="*/ 219063 h 637982"/>
                    <a:gd name="connsiteX65" fmla="*/ 190639 w 714133"/>
                    <a:gd name="connsiteY65" fmla="*/ 275641 h 637982"/>
                    <a:gd name="connsiteX66" fmla="*/ 193639 w 714133"/>
                    <a:gd name="connsiteY66" fmla="*/ 273927 h 637982"/>
                    <a:gd name="connsiteX67" fmla="*/ 226044 w 714133"/>
                    <a:gd name="connsiteY67" fmla="*/ 270583 h 637982"/>
                    <a:gd name="connsiteX68" fmla="*/ 267534 w 714133"/>
                    <a:gd name="connsiteY68" fmla="*/ 301787 h 637982"/>
                    <a:gd name="connsiteX69" fmla="*/ 208813 w 714133"/>
                    <a:gd name="connsiteY69" fmla="*/ 311989 h 637982"/>
                    <a:gd name="connsiteX70" fmla="*/ 190639 w 714133"/>
                    <a:gd name="connsiteY70" fmla="*/ 275641 h 637982"/>
                    <a:gd name="connsiteX71" fmla="*/ 289480 w 714133"/>
                    <a:gd name="connsiteY71" fmla="*/ 419145 h 637982"/>
                    <a:gd name="connsiteX72" fmla="*/ 237874 w 714133"/>
                    <a:gd name="connsiteY72" fmla="*/ 421888 h 637982"/>
                    <a:gd name="connsiteX73" fmla="*/ 228358 w 714133"/>
                    <a:gd name="connsiteY73" fmla="*/ 403543 h 637982"/>
                    <a:gd name="connsiteX74" fmla="*/ 233759 w 714133"/>
                    <a:gd name="connsiteY74" fmla="*/ 377740 h 637982"/>
                    <a:gd name="connsiteX75" fmla="*/ 272335 w 714133"/>
                    <a:gd name="connsiteY75" fmla="*/ 364795 h 637982"/>
                    <a:gd name="connsiteX76" fmla="*/ 310054 w 714133"/>
                    <a:gd name="connsiteY76" fmla="*/ 359394 h 637982"/>
                    <a:gd name="connsiteX77" fmla="*/ 331828 w 714133"/>
                    <a:gd name="connsiteY77" fmla="*/ 356223 h 637982"/>
                    <a:gd name="connsiteX78" fmla="*/ 350516 w 714133"/>
                    <a:gd name="connsiteY78" fmla="*/ 377397 h 637982"/>
                    <a:gd name="connsiteX79" fmla="*/ 289480 w 714133"/>
                    <a:gd name="connsiteY79" fmla="*/ 419145 h 637982"/>
                    <a:gd name="connsiteX80" fmla="*/ 447042 w 714133"/>
                    <a:gd name="connsiteY80" fmla="*/ 461836 h 637982"/>
                    <a:gd name="connsiteX81" fmla="*/ 394493 w 714133"/>
                    <a:gd name="connsiteY81" fmla="*/ 491925 h 637982"/>
                    <a:gd name="connsiteX82" fmla="*/ 397494 w 714133"/>
                    <a:gd name="connsiteY82" fmla="*/ 449834 h 637982"/>
                    <a:gd name="connsiteX83" fmla="*/ 442156 w 714133"/>
                    <a:gd name="connsiteY83" fmla="*/ 401400 h 637982"/>
                    <a:gd name="connsiteX84" fmla="*/ 447042 w 714133"/>
                    <a:gd name="connsiteY84" fmla="*/ 461836 h 637982"/>
                    <a:gd name="connsiteX85" fmla="*/ 465474 w 714133"/>
                    <a:gd name="connsiteY85" fmla="*/ 313532 h 637982"/>
                    <a:gd name="connsiteX86" fmla="*/ 409152 w 714133"/>
                    <a:gd name="connsiteY86" fmla="*/ 337363 h 637982"/>
                    <a:gd name="connsiteX87" fmla="*/ 409066 w 714133"/>
                    <a:gd name="connsiteY87" fmla="*/ 336077 h 637982"/>
                    <a:gd name="connsiteX88" fmla="*/ 407009 w 714133"/>
                    <a:gd name="connsiteY88" fmla="*/ 322618 h 637982"/>
                    <a:gd name="connsiteX89" fmla="*/ 427497 w 714133"/>
                    <a:gd name="connsiteY89" fmla="*/ 303245 h 637982"/>
                    <a:gd name="connsiteX90" fmla="*/ 465474 w 714133"/>
                    <a:gd name="connsiteY90" fmla="*/ 313532 h 637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14133" h="637982">
                      <a:moveTo>
                        <a:pt x="705160" y="295872"/>
                      </a:moveTo>
                      <a:cubicBezTo>
                        <a:pt x="688015" y="299044"/>
                        <a:pt x="677557" y="318589"/>
                        <a:pt x="667270" y="330934"/>
                      </a:cubicBezTo>
                      <a:cubicBezTo>
                        <a:pt x="657755" y="342335"/>
                        <a:pt x="642753" y="349879"/>
                        <a:pt x="629380" y="355451"/>
                      </a:cubicBezTo>
                      <a:cubicBezTo>
                        <a:pt x="611892" y="362652"/>
                        <a:pt x="614206" y="351851"/>
                        <a:pt x="623636" y="345764"/>
                      </a:cubicBezTo>
                      <a:cubicBezTo>
                        <a:pt x="630494" y="341306"/>
                        <a:pt x="636666" y="336506"/>
                        <a:pt x="642753" y="331019"/>
                      </a:cubicBezTo>
                      <a:cubicBezTo>
                        <a:pt x="687501" y="290643"/>
                        <a:pt x="687758" y="242294"/>
                        <a:pt x="647982" y="197974"/>
                      </a:cubicBezTo>
                      <a:cubicBezTo>
                        <a:pt x="628179" y="175943"/>
                        <a:pt x="573058" y="110878"/>
                        <a:pt x="557542" y="169513"/>
                      </a:cubicBezTo>
                      <a:cubicBezTo>
                        <a:pt x="552656" y="188030"/>
                        <a:pt x="551027" y="205261"/>
                        <a:pt x="542712" y="223177"/>
                      </a:cubicBezTo>
                      <a:cubicBezTo>
                        <a:pt x="533625" y="242808"/>
                        <a:pt x="516994" y="261411"/>
                        <a:pt x="500278" y="275041"/>
                      </a:cubicBezTo>
                      <a:cubicBezTo>
                        <a:pt x="495906" y="278642"/>
                        <a:pt x="473532" y="292100"/>
                        <a:pt x="487162" y="272298"/>
                      </a:cubicBezTo>
                      <a:cubicBezTo>
                        <a:pt x="492477" y="264583"/>
                        <a:pt x="498477" y="257382"/>
                        <a:pt x="503792" y="249666"/>
                      </a:cubicBezTo>
                      <a:cubicBezTo>
                        <a:pt x="512365" y="237150"/>
                        <a:pt x="519394" y="223777"/>
                        <a:pt x="525738" y="210061"/>
                      </a:cubicBezTo>
                      <a:cubicBezTo>
                        <a:pt x="534654" y="190859"/>
                        <a:pt x="543997" y="167456"/>
                        <a:pt x="543312" y="145853"/>
                      </a:cubicBezTo>
                      <a:cubicBezTo>
                        <a:pt x="542454" y="119879"/>
                        <a:pt x="528567" y="107277"/>
                        <a:pt x="506621" y="94933"/>
                      </a:cubicBezTo>
                      <a:cubicBezTo>
                        <a:pt x="490162" y="85674"/>
                        <a:pt x="473532" y="78216"/>
                        <a:pt x="457415" y="67929"/>
                      </a:cubicBezTo>
                      <a:cubicBezTo>
                        <a:pt x="448500" y="62272"/>
                        <a:pt x="434355" y="52585"/>
                        <a:pt x="422868" y="54985"/>
                      </a:cubicBezTo>
                      <a:cubicBezTo>
                        <a:pt x="401780" y="59528"/>
                        <a:pt x="399551" y="79245"/>
                        <a:pt x="393893" y="97333"/>
                      </a:cubicBezTo>
                      <a:cubicBezTo>
                        <a:pt x="385664" y="123308"/>
                        <a:pt x="374348" y="154254"/>
                        <a:pt x="357803" y="176372"/>
                      </a:cubicBezTo>
                      <a:cubicBezTo>
                        <a:pt x="355317" y="174486"/>
                        <a:pt x="352745" y="172685"/>
                        <a:pt x="350259" y="170799"/>
                      </a:cubicBezTo>
                      <a:cubicBezTo>
                        <a:pt x="350516" y="162827"/>
                        <a:pt x="352145" y="155112"/>
                        <a:pt x="355146" y="147739"/>
                      </a:cubicBezTo>
                      <a:cubicBezTo>
                        <a:pt x="357203" y="141396"/>
                        <a:pt x="359860" y="135223"/>
                        <a:pt x="362260" y="128966"/>
                      </a:cubicBezTo>
                      <a:cubicBezTo>
                        <a:pt x="366804" y="117221"/>
                        <a:pt x="369119" y="104620"/>
                        <a:pt x="370833" y="92190"/>
                      </a:cubicBezTo>
                      <a:cubicBezTo>
                        <a:pt x="377777" y="43669"/>
                        <a:pt x="356003" y="13751"/>
                        <a:pt x="309540" y="3036"/>
                      </a:cubicBezTo>
                      <a:cubicBezTo>
                        <a:pt x="275850" y="-4680"/>
                        <a:pt x="224586" y="-51"/>
                        <a:pt x="224843" y="44955"/>
                      </a:cubicBezTo>
                      <a:cubicBezTo>
                        <a:pt x="225015" y="72816"/>
                        <a:pt x="234702" y="99990"/>
                        <a:pt x="230244" y="127851"/>
                      </a:cubicBezTo>
                      <a:cubicBezTo>
                        <a:pt x="230416" y="126908"/>
                        <a:pt x="221929" y="111992"/>
                        <a:pt x="221071" y="109849"/>
                      </a:cubicBezTo>
                      <a:cubicBezTo>
                        <a:pt x="218500" y="103162"/>
                        <a:pt x="216271" y="96304"/>
                        <a:pt x="213870" y="89532"/>
                      </a:cubicBezTo>
                      <a:cubicBezTo>
                        <a:pt x="209927" y="78045"/>
                        <a:pt x="205812" y="66043"/>
                        <a:pt x="199554" y="55585"/>
                      </a:cubicBezTo>
                      <a:cubicBezTo>
                        <a:pt x="170923" y="7236"/>
                        <a:pt x="118287" y="23610"/>
                        <a:pt x="75767" y="44527"/>
                      </a:cubicBezTo>
                      <a:cubicBezTo>
                        <a:pt x="25275" y="69387"/>
                        <a:pt x="9759" y="116450"/>
                        <a:pt x="17817" y="170285"/>
                      </a:cubicBezTo>
                      <a:cubicBezTo>
                        <a:pt x="25447" y="239979"/>
                        <a:pt x="94970" y="237751"/>
                        <a:pt x="136633" y="265440"/>
                      </a:cubicBezTo>
                      <a:cubicBezTo>
                        <a:pt x="159178" y="280442"/>
                        <a:pt x="134489" y="274784"/>
                        <a:pt x="122574" y="271698"/>
                      </a:cubicBezTo>
                      <a:cubicBezTo>
                        <a:pt x="113744" y="269383"/>
                        <a:pt x="105429" y="265697"/>
                        <a:pt x="97113" y="262011"/>
                      </a:cubicBezTo>
                      <a:cubicBezTo>
                        <a:pt x="77054" y="253010"/>
                        <a:pt x="56908" y="243666"/>
                        <a:pt x="35134" y="239808"/>
                      </a:cubicBezTo>
                      <a:cubicBezTo>
                        <a:pt x="-19987" y="230121"/>
                        <a:pt x="3673" y="300501"/>
                        <a:pt x="13874" y="328105"/>
                      </a:cubicBezTo>
                      <a:cubicBezTo>
                        <a:pt x="23732" y="355022"/>
                        <a:pt x="39849" y="386912"/>
                        <a:pt x="69510" y="396085"/>
                      </a:cubicBezTo>
                      <a:cubicBezTo>
                        <a:pt x="87683" y="401657"/>
                        <a:pt x="105600" y="402343"/>
                        <a:pt x="124459" y="402257"/>
                      </a:cubicBezTo>
                      <a:cubicBezTo>
                        <a:pt x="141262" y="402171"/>
                        <a:pt x="162607" y="394027"/>
                        <a:pt x="179323" y="400800"/>
                      </a:cubicBezTo>
                      <a:cubicBezTo>
                        <a:pt x="156092" y="418030"/>
                        <a:pt x="128489" y="427117"/>
                        <a:pt x="101828" y="437747"/>
                      </a:cubicBezTo>
                      <a:cubicBezTo>
                        <a:pt x="87341" y="443491"/>
                        <a:pt x="74310" y="454806"/>
                        <a:pt x="81768" y="471094"/>
                      </a:cubicBezTo>
                      <a:cubicBezTo>
                        <a:pt x="89484" y="488068"/>
                        <a:pt x="111858" y="498869"/>
                        <a:pt x="126946" y="508127"/>
                      </a:cubicBezTo>
                      <a:cubicBezTo>
                        <a:pt x="141433" y="517043"/>
                        <a:pt x="155492" y="526815"/>
                        <a:pt x="169894" y="535817"/>
                      </a:cubicBezTo>
                      <a:cubicBezTo>
                        <a:pt x="182238" y="543532"/>
                        <a:pt x="198183" y="557676"/>
                        <a:pt x="213099" y="560677"/>
                      </a:cubicBezTo>
                      <a:cubicBezTo>
                        <a:pt x="266677" y="571650"/>
                        <a:pt x="286308" y="522443"/>
                        <a:pt x="330199" y="505813"/>
                      </a:cubicBezTo>
                      <a:cubicBezTo>
                        <a:pt x="344430" y="500412"/>
                        <a:pt x="325484" y="526387"/>
                        <a:pt x="326427" y="525187"/>
                      </a:cubicBezTo>
                      <a:cubicBezTo>
                        <a:pt x="322484" y="529816"/>
                        <a:pt x="318112" y="534102"/>
                        <a:pt x="313826" y="538388"/>
                      </a:cubicBezTo>
                      <a:cubicBezTo>
                        <a:pt x="306111" y="546189"/>
                        <a:pt x="298738" y="554419"/>
                        <a:pt x="291023" y="562220"/>
                      </a:cubicBezTo>
                      <a:cubicBezTo>
                        <a:pt x="279879" y="573535"/>
                        <a:pt x="264877" y="595910"/>
                        <a:pt x="281079" y="610226"/>
                      </a:cubicBezTo>
                      <a:cubicBezTo>
                        <a:pt x="298567" y="625828"/>
                        <a:pt x="325999" y="626771"/>
                        <a:pt x="348202" y="631143"/>
                      </a:cubicBezTo>
                      <a:cubicBezTo>
                        <a:pt x="379234" y="637315"/>
                        <a:pt x="410867" y="640744"/>
                        <a:pt x="442242" y="635172"/>
                      </a:cubicBezTo>
                      <a:cubicBezTo>
                        <a:pt x="466502" y="630886"/>
                        <a:pt x="483990" y="619141"/>
                        <a:pt x="492391" y="595824"/>
                      </a:cubicBezTo>
                      <a:cubicBezTo>
                        <a:pt x="495391" y="587594"/>
                        <a:pt x="495649" y="578679"/>
                        <a:pt x="495477" y="570107"/>
                      </a:cubicBezTo>
                      <a:cubicBezTo>
                        <a:pt x="495306" y="563420"/>
                        <a:pt x="495306" y="556819"/>
                        <a:pt x="495649" y="550047"/>
                      </a:cubicBezTo>
                      <a:cubicBezTo>
                        <a:pt x="496163" y="538388"/>
                        <a:pt x="504564" y="532045"/>
                        <a:pt x="507222" y="548247"/>
                      </a:cubicBezTo>
                      <a:cubicBezTo>
                        <a:pt x="510565" y="568306"/>
                        <a:pt x="501049" y="593509"/>
                        <a:pt x="509107" y="612712"/>
                      </a:cubicBezTo>
                      <a:cubicBezTo>
                        <a:pt x="518023" y="634057"/>
                        <a:pt x="538340" y="632514"/>
                        <a:pt x="558571" y="630714"/>
                      </a:cubicBezTo>
                      <a:cubicBezTo>
                        <a:pt x="620979" y="625228"/>
                        <a:pt x="641210" y="556648"/>
                        <a:pt x="648154" y="503670"/>
                      </a:cubicBezTo>
                      <a:cubicBezTo>
                        <a:pt x="650811" y="483439"/>
                        <a:pt x="644982" y="467322"/>
                        <a:pt x="638381" y="449320"/>
                      </a:cubicBezTo>
                      <a:cubicBezTo>
                        <a:pt x="642495" y="445891"/>
                        <a:pt x="644039" y="444434"/>
                        <a:pt x="653468" y="439805"/>
                      </a:cubicBezTo>
                      <a:cubicBezTo>
                        <a:pt x="693930" y="410572"/>
                        <a:pt x="724363" y="346279"/>
                        <a:pt x="710904" y="299130"/>
                      </a:cubicBezTo>
                      <a:cubicBezTo>
                        <a:pt x="710047" y="297244"/>
                        <a:pt x="707389" y="295444"/>
                        <a:pt x="705160" y="295872"/>
                      </a:cubicBezTo>
                      <a:close/>
                      <a:moveTo>
                        <a:pt x="336114" y="219063"/>
                      </a:moveTo>
                      <a:cubicBezTo>
                        <a:pt x="358489" y="235436"/>
                        <a:pt x="334657" y="298187"/>
                        <a:pt x="308768" y="277356"/>
                      </a:cubicBezTo>
                      <a:cubicBezTo>
                        <a:pt x="308083" y="276841"/>
                        <a:pt x="307739" y="276155"/>
                        <a:pt x="307482" y="275384"/>
                      </a:cubicBezTo>
                      <a:cubicBezTo>
                        <a:pt x="286566" y="258839"/>
                        <a:pt x="310140" y="200032"/>
                        <a:pt x="336114" y="219063"/>
                      </a:cubicBezTo>
                      <a:close/>
                      <a:moveTo>
                        <a:pt x="190639" y="275641"/>
                      </a:moveTo>
                      <a:cubicBezTo>
                        <a:pt x="191496" y="274527"/>
                        <a:pt x="192525" y="274012"/>
                        <a:pt x="193639" y="273927"/>
                      </a:cubicBezTo>
                      <a:cubicBezTo>
                        <a:pt x="202212" y="268355"/>
                        <a:pt x="216099" y="268612"/>
                        <a:pt x="226044" y="270583"/>
                      </a:cubicBezTo>
                      <a:cubicBezTo>
                        <a:pt x="242845" y="273841"/>
                        <a:pt x="269077" y="280099"/>
                        <a:pt x="267534" y="301787"/>
                      </a:cubicBezTo>
                      <a:cubicBezTo>
                        <a:pt x="265734" y="326219"/>
                        <a:pt x="222529" y="315503"/>
                        <a:pt x="208813" y="311989"/>
                      </a:cubicBezTo>
                      <a:cubicBezTo>
                        <a:pt x="188496" y="306759"/>
                        <a:pt x="176237" y="294844"/>
                        <a:pt x="190639" y="275641"/>
                      </a:cubicBezTo>
                      <a:close/>
                      <a:moveTo>
                        <a:pt x="289480" y="419145"/>
                      </a:moveTo>
                      <a:cubicBezTo>
                        <a:pt x="274049" y="422059"/>
                        <a:pt x="252961" y="428832"/>
                        <a:pt x="237874" y="421888"/>
                      </a:cubicBezTo>
                      <a:cubicBezTo>
                        <a:pt x="231359" y="418888"/>
                        <a:pt x="229301" y="411001"/>
                        <a:pt x="228358" y="403543"/>
                      </a:cubicBezTo>
                      <a:cubicBezTo>
                        <a:pt x="225615" y="394713"/>
                        <a:pt x="226815" y="384512"/>
                        <a:pt x="233759" y="377740"/>
                      </a:cubicBezTo>
                      <a:cubicBezTo>
                        <a:pt x="244646" y="367195"/>
                        <a:pt x="257676" y="365224"/>
                        <a:pt x="272335" y="364795"/>
                      </a:cubicBezTo>
                      <a:cubicBezTo>
                        <a:pt x="285365" y="364452"/>
                        <a:pt x="297538" y="363424"/>
                        <a:pt x="310054" y="359394"/>
                      </a:cubicBezTo>
                      <a:cubicBezTo>
                        <a:pt x="317598" y="356994"/>
                        <a:pt x="323941" y="355623"/>
                        <a:pt x="331828" y="356223"/>
                      </a:cubicBezTo>
                      <a:cubicBezTo>
                        <a:pt x="342544" y="356994"/>
                        <a:pt x="350602" y="367281"/>
                        <a:pt x="350516" y="377397"/>
                      </a:cubicBezTo>
                      <a:cubicBezTo>
                        <a:pt x="350259" y="406286"/>
                        <a:pt x="310483" y="415201"/>
                        <a:pt x="289480" y="419145"/>
                      </a:cubicBezTo>
                      <a:close/>
                      <a:moveTo>
                        <a:pt x="447042" y="461836"/>
                      </a:moveTo>
                      <a:cubicBezTo>
                        <a:pt x="436755" y="478466"/>
                        <a:pt x="416010" y="508470"/>
                        <a:pt x="394493" y="491925"/>
                      </a:cubicBezTo>
                      <a:cubicBezTo>
                        <a:pt x="380349" y="484382"/>
                        <a:pt x="388493" y="463122"/>
                        <a:pt x="397494" y="449834"/>
                      </a:cubicBezTo>
                      <a:cubicBezTo>
                        <a:pt x="407009" y="435604"/>
                        <a:pt x="421068" y="400285"/>
                        <a:pt x="442156" y="401400"/>
                      </a:cubicBezTo>
                      <a:cubicBezTo>
                        <a:pt x="475589" y="403114"/>
                        <a:pt x="456129" y="447177"/>
                        <a:pt x="447042" y="461836"/>
                      </a:cubicBezTo>
                      <a:close/>
                      <a:moveTo>
                        <a:pt x="465474" y="313532"/>
                      </a:moveTo>
                      <a:cubicBezTo>
                        <a:pt x="467788" y="334963"/>
                        <a:pt x="415753" y="363595"/>
                        <a:pt x="409152" y="337363"/>
                      </a:cubicBezTo>
                      <a:cubicBezTo>
                        <a:pt x="409066" y="336935"/>
                        <a:pt x="409066" y="336506"/>
                        <a:pt x="409066" y="336077"/>
                      </a:cubicBezTo>
                      <a:cubicBezTo>
                        <a:pt x="405895" y="332648"/>
                        <a:pt x="404780" y="327590"/>
                        <a:pt x="407009" y="322618"/>
                      </a:cubicBezTo>
                      <a:cubicBezTo>
                        <a:pt x="410867" y="313874"/>
                        <a:pt x="419096" y="307274"/>
                        <a:pt x="427497" y="303245"/>
                      </a:cubicBezTo>
                      <a:cubicBezTo>
                        <a:pt x="438127" y="298101"/>
                        <a:pt x="463673" y="296901"/>
                        <a:pt x="465474" y="31353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9" name="任意多边形: 形状 398">
                  <a:extLst>
                    <a:ext uri="{FF2B5EF4-FFF2-40B4-BE49-F238E27FC236}">
                      <a16:creationId xmlns:a16="http://schemas.microsoft.com/office/drawing/2014/main" id="{1817B503-1B66-B630-1723-84DEF6367399}"/>
                    </a:ext>
                  </a:extLst>
                </p:cNvPr>
                <p:cNvSpPr/>
                <p:nvPr/>
              </p:nvSpPr>
              <p:spPr>
                <a:xfrm>
                  <a:off x="7876279" y="1395691"/>
                  <a:ext cx="691863" cy="539676"/>
                </a:xfrm>
                <a:custGeom>
                  <a:avLst/>
                  <a:gdLst>
                    <a:gd name="connsiteX0" fmla="*/ 685086 w 691863"/>
                    <a:gd name="connsiteY0" fmla="*/ 405991 h 539676"/>
                    <a:gd name="connsiteX1" fmla="*/ 496405 w 691863"/>
                    <a:gd name="connsiteY1" fmla="*/ 382331 h 539676"/>
                    <a:gd name="connsiteX2" fmla="*/ 525551 w 691863"/>
                    <a:gd name="connsiteY2" fmla="*/ 370330 h 539676"/>
                    <a:gd name="connsiteX3" fmla="*/ 567985 w 691863"/>
                    <a:gd name="connsiteY3" fmla="*/ 338183 h 539676"/>
                    <a:gd name="connsiteX4" fmla="*/ 562928 w 691863"/>
                    <a:gd name="connsiteY4" fmla="*/ 333811 h 539676"/>
                    <a:gd name="connsiteX5" fmla="*/ 475917 w 691863"/>
                    <a:gd name="connsiteY5" fmla="*/ 375473 h 539676"/>
                    <a:gd name="connsiteX6" fmla="*/ 403993 w 691863"/>
                    <a:gd name="connsiteY6" fmla="*/ 345727 h 539676"/>
                    <a:gd name="connsiteX7" fmla="*/ 548611 w 691863"/>
                    <a:gd name="connsiteY7" fmla="*/ 196051 h 539676"/>
                    <a:gd name="connsiteX8" fmla="*/ 542011 w 691863"/>
                    <a:gd name="connsiteY8" fmla="*/ 192793 h 539676"/>
                    <a:gd name="connsiteX9" fmla="*/ 482003 w 691863"/>
                    <a:gd name="connsiteY9" fmla="*/ 277661 h 539676"/>
                    <a:gd name="connsiteX10" fmla="*/ 391563 w 691863"/>
                    <a:gd name="connsiteY10" fmla="*/ 339726 h 539676"/>
                    <a:gd name="connsiteX11" fmla="*/ 330699 w 691863"/>
                    <a:gd name="connsiteY11" fmla="*/ 306379 h 539676"/>
                    <a:gd name="connsiteX12" fmla="*/ 273863 w 691863"/>
                    <a:gd name="connsiteY12" fmla="*/ 268746 h 539676"/>
                    <a:gd name="connsiteX13" fmla="*/ 387791 w 691863"/>
                    <a:gd name="connsiteY13" fmla="*/ 70892 h 539676"/>
                    <a:gd name="connsiteX14" fmla="*/ 381705 w 691863"/>
                    <a:gd name="connsiteY14" fmla="*/ 70464 h 539676"/>
                    <a:gd name="connsiteX15" fmla="*/ 336014 w 691863"/>
                    <a:gd name="connsiteY15" fmla="*/ 179249 h 539676"/>
                    <a:gd name="connsiteX16" fmla="*/ 265034 w 691863"/>
                    <a:gd name="connsiteY16" fmla="*/ 262230 h 539676"/>
                    <a:gd name="connsiteX17" fmla="*/ 195510 w 691863"/>
                    <a:gd name="connsiteY17" fmla="*/ 205823 h 539676"/>
                    <a:gd name="connsiteX18" fmla="*/ 227829 w 691863"/>
                    <a:gd name="connsiteY18" fmla="*/ 2484 h 539676"/>
                    <a:gd name="connsiteX19" fmla="*/ 221571 w 691863"/>
                    <a:gd name="connsiteY19" fmla="*/ 2827 h 539676"/>
                    <a:gd name="connsiteX20" fmla="*/ 211712 w 691863"/>
                    <a:gd name="connsiteY20" fmla="*/ 107068 h 539676"/>
                    <a:gd name="connsiteX21" fmla="*/ 185995 w 691863"/>
                    <a:gd name="connsiteY21" fmla="*/ 197422 h 539676"/>
                    <a:gd name="connsiteX22" fmla="*/ 26803 w 691863"/>
                    <a:gd name="connsiteY22" fmla="*/ 50147 h 539676"/>
                    <a:gd name="connsiteX23" fmla="*/ 21317 w 691863"/>
                    <a:gd name="connsiteY23" fmla="*/ 55033 h 539676"/>
                    <a:gd name="connsiteX24" fmla="*/ 130702 w 691863"/>
                    <a:gd name="connsiteY24" fmla="*/ 166647 h 539676"/>
                    <a:gd name="connsiteX25" fmla="*/ 67266 w 691863"/>
                    <a:gd name="connsiteY25" fmla="*/ 159275 h 539676"/>
                    <a:gd name="connsiteX26" fmla="*/ 4172 w 691863"/>
                    <a:gd name="connsiteY26" fmla="*/ 128328 h 539676"/>
                    <a:gd name="connsiteX27" fmla="*/ 829 w 691863"/>
                    <a:gd name="connsiteY27" fmla="*/ 133471 h 539676"/>
                    <a:gd name="connsiteX28" fmla="*/ 141247 w 691863"/>
                    <a:gd name="connsiteY28" fmla="*/ 175905 h 539676"/>
                    <a:gd name="connsiteX29" fmla="*/ 170479 w 691863"/>
                    <a:gd name="connsiteY29" fmla="*/ 201280 h 539676"/>
                    <a:gd name="connsiteX30" fmla="*/ 248145 w 691863"/>
                    <a:gd name="connsiteY30" fmla="*/ 264116 h 539676"/>
                    <a:gd name="connsiteX31" fmla="*/ 145447 w 691863"/>
                    <a:gd name="connsiteY31" fmla="*/ 291205 h 539676"/>
                    <a:gd name="connsiteX32" fmla="*/ 20117 w 691863"/>
                    <a:gd name="connsiteY32" fmla="*/ 296520 h 539676"/>
                    <a:gd name="connsiteX33" fmla="*/ 17974 w 691863"/>
                    <a:gd name="connsiteY33" fmla="*/ 302778 h 539676"/>
                    <a:gd name="connsiteX34" fmla="*/ 127702 w 691863"/>
                    <a:gd name="connsiteY34" fmla="*/ 305264 h 539676"/>
                    <a:gd name="connsiteX35" fmla="*/ 203912 w 691863"/>
                    <a:gd name="connsiteY35" fmla="*/ 289491 h 539676"/>
                    <a:gd name="connsiteX36" fmla="*/ 257832 w 691863"/>
                    <a:gd name="connsiteY36" fmla="*/ 271231 h 539676"/>
                    <a:gd name="connsiteX37" fmla="*/ 257832 w 691863"/>
                    <a:gd name="connsiteY37" fmla="*/ 271231 h 539676"/>
                    <a:gd name="connsiteX38" fmla="*/ 332156 w 691863"/>
                    <a:gd name="connsiteY38" fmla="*/ 320866 h 539676"/>
                    <a:gd name="connsiteX39" fmla="*/ 343472 w 691863"/>
                    <a:gd name="connsiteY39" fmla="*/ 327467 h 539676"/>
                    <a:gd name="connsiteX40" fmla="*/ 303181 w 691863"/>
                    <a:gd name="connsiteY40" fmla="*/ 361586 h 539676"/>
                    <a:gd name="connsiteX41" fmla="*/ 247288 w 691863"/>
                    <a:gd name="connsiteY41" fmla="*/ 399905 h 539676"/>
                    <a:gd name="connsiteX42" fmla="*/ 109871 w 691863"/>
                    <a:gd name="connsiteY42" fmla="*/ 450911 h 539676"/>
                    <a:gd name="connsiteX43" fmla="*/ 108414 w 691863"/>
                    <a:gd name="connsiteY43" fmla="*/ 458369 h 539676"/>
                    <a:gd name="connsiteX44" fmla="*/ 243773 w 691863"/>
                    <a:gd name="connsiteY44" fmla="*/ 415250 h 539676"/>
                    <a:gd name="connsiteX45" fmla="*/ 314154 w 691863"/>
                    <a:gd name="connsiteY45" fmla="*/ 368015 h 539676"/>
                    <a:gd name="connsiteX46" fmla="*/ 353330 w 691863"/>
                    <a:gd name="connsiteY46" fmla="*/ 333211 h 539676"/>
                    <a:gd name="connsiteX47" fmla="*/ 400221 w 691863"/>
                    <a:gd name="connsiteY47" fmla="*/ 357557 h 539676"/>
                    <a:gd name="connsiteX48" fmla="*/ 313211 w 691863"/>
                    <a:gd name="connsiteY48" fmla="*/ 533979 h 539676"/>
                    <a:gd name="connsiteX49" fmla="*/ 315954 w 691863"/>
                    <a:gd name="connsiteY49" fmla="*/ 539551 h 539676"/>
                    <a:gd name="connsiteX50" fmla="*/ 379562 w 691863"/>
                    <a:gd name="connsiteY50" fmla="*/ 466599 h 539676"/>
                    <a:gd name="connsiteX51" fmla="*/ 410851 w 691863"/>
                    <a:gd name="connsiteY51" fmla="*/ 362529 h 539676"/>
                    <a:gd name="connsiteX52" fmla="*/ 461944 w 691863"/>
                    <a:gd name="connsiteY52" fmla="*/ 383703 h 539676"/>
                    <a:gd name="connsiteX53" fmla="*/ 495291 w 691863"/>
                    <a:gd name="connsiteY53" fmla="*/ 509204 h 539676"/>
                    <a:gd name="connsiteX54" fmla="*/ 501377 w 691863"/>
                    <a:gd name="connsiteY54" fmla="*/ 508861 h 539676"/>
                    <a:gd name="connsiteX55" fmla="*/ 475831 w 691863"/>
                    <a:gd name="connsiteY55" fmla="*/ 388675 h 539676"/>
                    <a:gd name="connsiteX56" fmla="*/ 687314 w 691863"/>
                    <a:gd name="connsiteY56" fmla="*/ 417307 h 539676"/>
                    <a:gd name="connsiteX57" fmla="*/ 685086 w 691863"/>
                    <a:gd name="connsiteY57" fmla="*/ 405991 h 539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91863" h="539676">
                      <a:moveTo>
                        <a:pt x="685086" y="405991"/>
                      </a:moveTo>
                      <a:cubicBezTo>
                        <a:pt x="619935" y="410535"/>
                        <a:pt x="556927" y="401191"/>
                        <a:pt x="496405" y="382331"/>
                      </a:cubicBezTo>
                      <a:cubicBezTo>
                        <a:pt x="506435" y="379502"/>
                        <a:pt x="515950" y="375387"/>
                        <a:pt x="525551" y="370330"/>
                      </a:cubicBezTo>
                      <a:cubicBezTo>
                        <a:pt x="541239" y="362100"/>
                        <a:pt x="559241" y="354299"/>
                        <a:pt x="567985" y="338183"/>
                      </a:cubicBezTo>
                      <a:cubicBezTo>
                        <a:pt x="569700" y="335011"/>
                        <a:pt x="565756" y="330896"/>
                        <a:pt x="562928" y="333811"/>
                      </a:cubicBezTo>
                      <a:cubicBezTo>
                        <a:pt x="541582" y="355671"/>
                        <a:pt x="506692" y="372301"/>
                        <a:pt x="475917" y="375473"/>
                      </a:cubicBezTo>
                      <a:cubicBezTo>
                        <a:pt x="451485" y="366901"/>
                        <a:pt x="427482" y="356956"/>
                        <a:pt x="403993" y="345727"/>
                      </a:cubicBezTo>
                      <a:cubicBezTo>
                        <a:pt x="465544" y="318295"/>
                        <a:pt x="529409" y="260945"/>
                        <a:pt x="548611" y="196051"/>
                      </a:cubicBezTo>
                      <a:cubicBezTo>
                        <a:pt x="549726" y="192193"/>
                        <a:pt x="544068" y="188936"/>
                        <a:pt x="542011" y="192793"/>
                      </a:cubicBezTo>
                      <a:cubicBezTo>
                        <a:pt x="524694" y="225283"/>
                        <a:pt x="508664" y="251601"/>
                        <a:pt x="482003" y="277661"/>
                      </a:cubicBezTo>
                      <a:cubicBezTo>
                        <a:pt x="455772" y="303293"/>
                        <a:pt x="425768" y="325924"/>
                        <a:pt x="391563" y="339726"/>
                      </a:cubicBezTo>
                      <a:cubicBezTo>
                        <a:pt x="370904" y="329439"/>
                        <a:pt x="350587" y="318295"/>
                        <a:pt x="330699" y="306379"/>
                      </a:cubicBezTo>
                      <a:cubicBezTo>
                        <a:pt x="310982" y="294634"/>
                        <a:pt x="292122" y="281947"/>
                        <a:pt x="273863" y="268746"/>
                      </a:cubicBezTo>
                      <a:cubicBezTo>
                        <a:pt x="318612" y="212510"/>
                        <a:pt x="396535" y="151045"/>
                        <a:pt x="387791" y="70892"/>
                      </a:cubicBezTo>
                      <a:cubicBezTo>
                        <a:pt x="387449" y="67806"/>
                        <a:pt x="382391" y="67377"/>
                        <a:pt x="381705" y="70464"/>
                      </a:cubicBezTo>
                      <a:cubicBezTo>
                        <a:pt x="372789" y="111526"/>
                        <a:pt x="360960" y="144873"/>
                        <a:pt x="336014" y="179249"/>
                      </a:cubicBezTo>
                      <a:cubicBezTo>
                        <a:pt x="314582" y="208824"/>
                        <a:pt x="286807" y="233170"/>
                        <a:pt x="265034" y="262230"/>
                      </a:cubicBezTo>
                      <a:cubicBezTo>
                        <a:pt x="241030" y="244400"/>
                        <a:pt x="217970" y="225454"/>
                        <a:pt x="195510" y="205823"/>
                      </a:cubicBezTo>
                      <a:cubicBezTo>
                        <a:pt x="217799" y="140758"/>
                        <a:pt x="235801" y="72264"/>
                        <a:pt x="227829" y="2484"/>
                      </a:cubicBezTo>
                      <a:cubicBezTo>
                        <a:pt x="227400" y="-1288"/>
                        <a:pt x="222085" y="-431"/>
                        <a:pt x="221571" y="2827"/>
                      </a:cubicBezTo>
                      <a:cubicBezTo>
                        <a:pt x="216170" y="37117"/>
                        <a:pt x="215313" y="72435"/>
                        <a:pt x="211712" y="107068"/>
                      </a:cubicBezTo>
                      <a:cubicBezTo>
                        <a:pt x="208455" y="138615"/>
                        <a:pt x="196539" y="167847"/>
                        <a:pt x="185995" y="197422"/>
                      </a:cubicBezTo>
                      <a:cubicBezTo>
                        <a:pt x="132074" y="149588"/>
                        <a:pt x="81067" y="98496"/>
                        <a:pt x="26803" y="50147"/>
                      </a:cubicBezTo>
                      <a:cubicBezTo>
                        <a:pt x="23375" y="47061"/>
                        <a:pt x="18317" y="51261"/>
                        <a:pt x="21317" y="55033"/>
                      </a:cubicBezTo>
                      <a:cubicBezTo>
                        <a:pt x="53464" y="95324"/>
                        <a:pt x="91611" y="132014"/>
                        <a:pt x="130702" y="166647"/>
                      </a:cubicBezTo>
                      <a:cubicBezTo>
                        <a:pt x="108585" y="168790"/>
                        <a:pt x="89297" y="167161"/>
                        <a:pt x="67266" y="159275"/>
                      </a:cubicBezTo>
                      <a:cubicBezTo>
                        <a:pt x="44977" y="151302"/>
                        <a:pt x="26032" y="136643"/>
                        <a:pt x="4172" y="128328"/>
                      </a:cubicBezTo>
                      <a:cubicBezTo>
                        <a:pt x="1257" y="127213"/>
                        <a:pt x="-1400" y="131157"/>
                        <a:pt x="829" y="133471"/>
                      </a:cubicBezTo>
                      <a:cubicBezTo>
                        <a:pt x="31776" y="165190"/>
                        <a:pt x="97270" y="192193"/>
                        <a:pt x="141247" y="175905"/>
                      </a:cubicBezTo>
                      <a:cubicBezTo>
                        <a:pt x="151019" y="184478"/>
                        <a:pt x="160706" y="192879"/>
                        <a:pt x="170479" y="201280"/>
                      </a:cubicBezTo>
                      <a:cubicBezTo>
                        <a:pt x="195853" y="223054"/>
                        <a:pt x="221571" y="244142"/>
                        <a:pt x="248145" y="264116"/>
                      </a:cubicBezTo>
                      <a:cubicBezTo>
                        <a:pt x="219770" y="280747"/>
                        <a:pt x="176736" y="285633"/>
                        <a:pt x="145447" y="291205"/>
                      </a:cubicBezTo>
                      <a:cubicBezTo>
                        <a:pt x="103870" y="298749"/>
                        <a:pt x="61865" y="303636"/>
                        <a:pt x="20117" y="296520"/>
                      </a:cubicBezTo>
                      <a:cubicBezTo>
                        <a:pt x="16774" y="295920"/>
                        <a:pt x="15059" y="301235"/>
                        <a:pt x="17974" y="302778"/>
                      </a:cubicBezTo>
                      <a:cubicBezTo>
                        <a:pt x="50207" y="319666"/>
                        <a:pt x="93326" y="309636"/>
                        <a:pt x="127702" y="305264"/>
                      </a:cubicBezTo>
                      <a:cubicBezTo>
                        <a:pt x="153591" y="301921"/>
                        <a:pt x="178623" y="295835"/>
                        <a:pt x="203912" y="289491"/>
                      </a:cubicBezTo>
                      <a:cubicBezTo>
                        <a:pt x="222771" y="284776"/>
                        <a:pt x="241373" y="282290"/>
                        <a:pt x="257832" y="271231"/>
                      </a:cubicBezTo>
                      <a:cubicBezTo>
                        <a:pt x="257832" y="271231"/>
                        <a:pt x="257832" y="271231"/>
                        <a:pt x="257832" y="271231"/>
                      </a:cubicBezTo>
                      <a:cubicBezTo>
                        <a:pt x="281835" y="288805"/>
                        <a:pt x="306438" y="305436"/>
                        <a:pt x="332156" y="320866"/>
                      </a:cubicBezTo>
                      <a:cubicBezTo>
                        <a:pt x="335842" y="323095"/>
                        <a:pt x="339700" y="325238"/>
                        <a:pt x="343472" y="327467"/>
                      </a:cubicBezTo>
                      <a:cubicBezTo>
                        <a:pt x="333870" y="342298"/>
                        <a:pt x="317582" y="351984"/>
                        <a:pt x="303181" y="361586"/>
                      </a:cubicBezTo>
                      <a:cubicBezTo>
                        <a:pt x="284322" y="374101"/>
                        <a:pt x="266576" y="387903"/>
                        <a:pt x="247288" y="399905"/>
                      </a:cubicBezTo>
                      <a:cubicBezTo>
                        <a:pt x="205455" y="425879"/>
                        <a:pt x="159677" y="447997"/>
                        <a:pt x="109871" y="450911"/>
                      </a:cubicBezTo>
                      <a:cubicBezTo>
                        <a:pt x="105928" y="451168"/>
                        <a:pt x="103785" y="457255"/>
                        <a:pt x="108414" y="458369"/>
                      </a:cubicBezTo>
                      <a:cubicBezTo>
                        <a:pt x="153334" y="469085"/>
                        <a:pt x="206655" y="436338"/>
                        <a:pt x="243773" y="415250"/>
                      </a:cubicBezTo>
                      <a:cubicBezTo>
                        <a:pt x="268462" y="401276"/>
                        <a:pt x="290579" y="383617"/>
                        <a:pt x="314154" y="368015"/>
                      </a:cubicBezTo>
                      <a:cubicBezTo>
                        <a:pt x="328727" y="358414"/>
                        <a:pt x="344072" y="348298"/>
                        <a:pt x="353330" y="333211"/>
                      </a:cubicBezTo>
                      <a:cubicBezTo>
                        <a:pt x="368675" y="341783"/>
                        <a:pt x="384277" y="350013"/>
                        <a:pt x="400221" y="357557"/>
                      </a:cubicBezTo>
                      <a:cubicBezTo>
                        <a:pt x="395593" y="421507"/>
                        <a:pt x="363788" y="493945"/>
                        <a:pt x="313211" y="533979"/>
                      </a:cubicBezTo>
                      <a:cubicBezTo>
                        <a:pt x="310810" y="535865"/>
                        <a:pt x="312953" y="540494"/>
                        <a:pt x="315954" y="539551"/>
                      </a:cubicBezTo>
                      <a:cubicBezTo>
                        <a:pt x="347243" y="529864"/>
                        <a:pt x="365160" y="493602"/>
                        <a:pt x="379562" y="466599"/>
                      </a:cubicBezTo>
                      <a:cubicBezTo>
                        <a:pt x="396107" y="435652"/>
                        <a:pt x="408109" y="398019"/>
                        <a:pt x="410851" y="362529"/>
                      </a:cubicBezTo>
                      <a:cubicBezTo>
                        <a:pt x="427654" y="370244"/>
                        <a:pt x="444627" y="377359"/>
                        <a:pt x="461944" y="383703"/>
                      </a:cubicBezTo>
                      <a:cubicBezTo>
                        <a:pt x="481060" y="424851"/>
                        <a:pt x="487404" y="464884"/>
                        <a:pt x="495291" y="509204"/>
                      </a:cubicBezTo>
                      <a:cubicBezTo>
                        <a:pt x="495891" y="512805"/>
                        <a:pt x="500948" y="512204"/>
                        <a:pt x="501377" y="508861"/>
                      </a:cubicBezTo>
                      <a:cubicBezTo>
                        <a:pt x="506692" y="468570"/>
                        <a:pt x="492547" y="425794"/>
                        <a:pt x="475831" y="388675"/>
                      </a:cubicBezTo>
                      <a:cubicBezTo>
                        <a:pt x="543811" y="412078"/>
                        <a:pt x="615220" y="423908"/>
                        <a:pt x="687314" y="417307"/>
                      </a:cubicBezTo>
                      <a:cubicBezTo>
                        <a:pt x="694772" y="416621"/>
                        <a:pt x="692372" y="405477"/>
                        <a:pt x="685086" y="40599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id="{2E83CA7D-D7CD-5F85-DA76-061FD6266A39}"/>
                  </a:ext>
                </a:extLst>
              </p:cNvPr>
              <p:cNvSpPr/>
              <p:nvPr/>
            </p:nvSpPr>
            <p:spPr>
              <a:xfrm>
                <a:off x="7808027" y="1028805"/>
                <a:ext cx="344577" cy="266957"/>
              </a:xfrm>
              <a:custGeom>
                <a:avLst/>
                <a:gdLst>
                  <a:gd name="connsiteX0" fmla="*/ 275421 w 344577"/>
                  <a:gd name="connsiteY0" fmla="*/ 47558 h 266957"/>
                  <a:gd name="connsiteX1" fmla="*/ 273620 w 344577"/>
                  <a:gd name="connsiteY1" fmla="*/ 47215 h 266957"/>
                  <a:gd name="connsiteX2" fmla="*/ 271134 w 344577"/>
                  <a:gd name="connsiteY2" fmla="*/ 51758 h 266957"/>
                  <a:gd name="connsiteX3" fmla="*/ 289565 w 344577"/>
                  <a:gd name="connsiteY3" fmla="*/ 145713 h 266957"/>
                  <a:gd name="connsiteX4" fmla="*/ 301395 w 344577"/>
                  <a:gd name="connsiteY4" fmla="*/ 202120 h 266957"/>
                  <a:gd name="connsiteX5" fmla="*/ 268648 w 344577"/>
                  <a:gd name="connsiteY5" fmla="*/ 162686 h 266957"/>
                  <a:gd name="connsiteX6" fmla="*/ 268477 w 344577"/>
                  <a:gd name="connsiteY6" fmla="*/ 160800 h 266957"/>
                  <a:gd name="connsiteX7" fmla="*/ 233158 w 344577"/>
                  <a:gd name="connsiteY7" fmla="*/ 51844 h 266957"/>
                  <a:gd name="connsiteX8" fmla="*/ 121630 w 344577"/>
                  <a:gd name="connsiteY8" fmla="*/ 152 h 266957"/>
                  <a:gd name="connsiteX9" fmla="*/ 119658 w 344577"/>
                  <a:gd name="connsiteY9" fmla="*/ 838 h 266957"/>
                  <a:gd name="connsiteX10" fmla="*/ 118715 w 344577"/>
                  <a:gd name="connsiteY10" fmla="*/ 5895 h 266957"/>
                  <a:gd name="connsiteX11" fmla="*/ 195525 w 344577"/>
                  <a:gd name="connsiteY11" fmla="*/ 77047 h 266957"/>
                  <a:gd name="connsiteX12" fmla="*/ 238044 w 344577"/>
                  <a:gd name="connsiteY12" fmla="*/ 136454 h 266957"/>
                  <a:gd name="connsiteX13" fmla="*/ 188495 w 344577"/>
                  <a:gd name="connsiteY13" fmla="*/ 109880 h 266957"/>
                  <a:gd name="connsiteX14" fmla="*/ 188238 w 344577"/>
                  <a:gd name="connsiteY14" fmla="*/ 109280 h 266957"/>
                  <a:gd name="connsiteX15" fmla="*/ 113743 w 344577"/>
                  <a:gd name="connsiteY15" fmla="*/ 46272 h 266957"/>
                  <a:gd name="connsiteX16" fmla="*/ 4615 w 344577"/>
                  <a:gd name="connsiteY16" fmla="*/ 580 h 266957"/>
                  <a:gd name="connsiteX17" fmla="*/ 1786 w 344577"/>
                  <a:gd name="connsiteY17" fmla="*/ 580 h 266957"/>
                  <a:gd name="connsiteX18" fmla="*/ 71 w 344577"/>
                  <a:gd name="connsiteY18" fmla="*/ 2809 h 266957"/>
                  <a:gd name="connsiteX19" fmla="*/ 184809 w 344577"/>
                  <a:gd name="connsiteY19" fmla="*/ 117852 h 266957"/>
                  <a:gd name="connsiteX20" fmla="*/ 186438 w 344577"/>
                  <a:gd name="connsiteY20" fmla="*/ 117166 h 266957"/>
                  <a:gd name="connsiteX21" fmla="*/ 231015 w 344577"/>
                  <a:gd name="connsiteY21" fmla="*/ 143398 h 266957"/>
                  <a:gd name="connsiteX22" fmla="*/ 172979 w 344577"/>
                  <a:gd name="connsiteY22" fmla="*/ 145884 h 266957"/>
                  <a:gd name="connsiteX23" fmla="*/ 102770 w 344577"/>
                  <a:gd name="connsiteY23" fmla="*/ 140398 h 266957"/>
                  <a:gd name="connsiteX24" fmla="*/ 35905 w 344577"/>
                  <a:gd name="connsiteY24" fmla="*/ 100707 h 266957"/>
                  <a:gd name="connsiteX25" fmla="*/ 32304 w 344577"/>
                  <a:gd name="connsiteY25" fmla="*/ 101393 h 266957"/>
                  <a:gd name="connsiteX26" fmla="*/ 31019 w 344577"/>
                  <a:gd name="connsiteY26" fmla="*/ 104736 h 266957"/>
                  <a:gd name="connsiteX27" fmla="*/ 133803 w 344577"/>
                  <a:gd name="connsiteY27" fmla="*/ 198862 h 266957"/>
                  <a:gd name="connsiteX28" fmla="*/ 194581 w 344577"/>
                  <a:gd name="connsiteY28" fmla="*/ 199462 h 266957"/>
                  <a:gd name="connsiteX29" fmla="*/ 223642 w 344577"/>
                  <a:gd name="connsiteY29" fmla="*/ 190118 h 266957"/>
                  <a:gd name="connsiteX30" fmla="*/ 263419 w 344577"/>
                  <a:gd name="connsiteY30" fmla="*/ 169373 h 266957"/>
                  <a:gd name="connsiteX31" fmla="*/ 275935 w 344577"/>
                  <a:gd name="connsiteY31" fmla="*/ 182660 h 266957"/>
                  <a:gd name="connsiteX32" fmla="*/ 299080 w 344577"/>
                  <a:gd name="connsiteY32" fmla="*/ 211292 h 266957"/>
                  <a:gd name="connsiteX33" fmla="*/ 154376 w 344577"/>
                  <a:gd name="connsiteY33" fmla="*/ 221494 h 266957"/>
                  <a:gd name="connsiteX34" fmla="*/ 152919 w 344577"/>
                  <a:gd name="connsiteY34" fmla="*/ 221322 h 266957"/>
                  <a:gd name="connsiteX35" fmla="*/ 149833 w 344577"/>
                  <a:gd name="connsiteY35" fmla="*/ 225266 h 266957"/>
                  <a:gd name="connsiteX36" fmla="*/ 227500 w 344577"/>
                  <a:gd name="connsiteY36" fmla="*/ 266757 h 266957"/>
                  <a:gd name="connsiteX37" fmla="*/ 270191 w 344577"/>
                  <a:gd name="connsiteY37" fmla="*/ 252012 h 266957"/>
                  <a:gd name="connsiteX38" fmla="*/ 314168 w 344577"/>
                  <a:gd name="connsiteY38" fmla="*/ 230495 h 266957"/>
                  <a:gd name="connsiteX39" fmla="*/ 315111 w 344577"/>
                  <a:gd name="connsiteY39" fmla="*/ 230238 h 266957"/>
                  <a:gd name="connsiteX40" fmla="*/ 338342 w 344577"/>
                  <a:gd name="connsiteY40" fmla="*/ 252869 h 266957"/>
                  <a:gd name="connsiteX41" fmla="*/ 343143 w 344577"/>
                  <a:gd name="connsiteY41" fmla="*/ 246697 h 266957"/>
                  <a:gd name="connsiteX42" fmla="*/ 321712 w 344577"/>
                  <a:gd name="connsiteY42" fmla="*/ 225951 h 266957"/>
                  <a:gd name="connsiteX43" fmla="*/ 321798 w 344577"/>
                  <a:gd name="connsiteY43" fmla="*/ 225094 h 266957"/>
                  <a:gd name="connsiteX44" fmla="*/ 335085 w 344577"/>
                  <a:gd name="connsiteY44" fmla="*/ 124882 h 266957"/>
                  <a:gd name="connsiteX45" fmla="*/ 275421 w 344577"/>
                  <a:gd name="connsiteY45" fmla="*/ 47558 h 26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44577" h="266957">
                    <a:moveTo>
                      <a:pt x="275421" y="47558"/>
                    </a:moveTo>
                    <a:cubicBezTo>
                      <a:pt x="274820" y="47215"/>
                      <a:pt x="274220" y="47129"/>
                      <a:pt x="273620" y="47215"/>
                    </a:cubicBezTo>
                    <a:cubicBezTo>
                      <a:pt x="271391" y="47215"/>
                      <a:pt x="269334" y="49787"/>
                      <a:pt x="271134" y="51758"/>
                    </a:cubicBezTo>
                    <a:cubicBezTo>
                      <a:pt x="295652" y="79019"/>
                      <a:pt x="289393" y="112109"/>
                      <a:pt x="289565" y="145713"/>
                    </a:cubicBezTo>
                    <a:cubicBezTo>
                      <a:pt x="289651" y="166115"/>
                      <a:pt x="294537" y="184118"/>
                      <a:pt x="301395" y="202120"/>
                    </a:cubicBezTo>
                    <a:cubicBezTo>
                      <a:pt x="290765" y="188747"/>
                      <a:pt x="280392" y="175202"/>
                      <a:pt x="268648" y="162686"/>
                    </a:cubicBezTo>
                    <a:cubicBezTo>
                      <a:pt x="268734" y="162086"/>
                      <a:pt x="268734" y="161486"/>
                      <a:pt x="268477" y="160800"/>
                    </a:cubicBezTo>
                    <a:cubicBezTo>
                      <a:pt x="256047" y="122653"/>
                      <a:pt x="260590" y="84334"/>
                      <a:pt x="233158" y="51844"/>
                    </a:cubicBezTo>
                    <a:cubicBezTo>
                      <a:pt x="207269" y="21240"/>
                      <a:pt x="160206" y="5295"/>
                      <a:pt x="121630" y="152"/>
                    </a:cubicBezTo>
                    <a:cubicBezTo>
                      <a:pt x="120772" y="66"/>
                      <a:pt x="120086" y="323"/>
                      <a:pt x="119658" y="838"/>
                    </a:cubicBezTo>
                    <a:cubicBezTo>
                      <a:pt x="117686" y="1523"/>
                      <a:pt x="116658" y="4438"/>
                      <a:pt x="118715" y="5895"/>
                    </a:cubicBezTo>
                    <a:cubicBezTo>
                      <a:pt x="149062" y="26812"/>
                      <a:pt x="174436" y="46100"/>
                      <a:pt x="195525" y="77047"/>
                    </a:cubicBezTo>
                    <a:cubicBezTo>
                      <a:pt x="209498" y="97535"/>
                      <a:pt x="223042" y="117338"/>
                      <a:pt x="238044" y="136454"/>
                    </a:cubicBezTo>
                    <a:cubicBezTo>
                      <a:pt x="222614" y="125567"/>
                      <a:pt x="205640" y="116481"/>
                      <a:pt x="188495" y="109880"/>
                    </a:cubicBezTo>
                    <a:cubicBezTo>
                      <a:pt x="188410" y="109708"/>
                      <a:pt x="188324" y="109537"/>
                      <a:pt x="188238" y="109280"/>
                    </a:cubicBezTo>
                    <a:cubicBezTo>
                      <a:pt x="169207" y="80476"/>
                      <a:pt x="145119" y="60759"/>
                      <a:pt x="113743" y="46272"/>
                    </a:cubicBezTo>
                    <a:cubicBezTo>
                      <a:pt x="76967" y="29298"/>
                      <a:pt x="35905" y="29041"/>
                      <a:pt x="4615" y="580"/>
                    </a:cubicBezTo>
                    <a:cubicBezTo>
                      <a:pt x="3672" y="-277"/>
                      <a:pt x="2558" y="-105"/>
                      <a:pt x="1786" y="580"/>
                    </a:cubicBezTo>
                    <a:cubicBezTo>
                      <a:pt x="672" y="666"/>
                      <a:pt x="-271" y="1523"/>
                      <a:pt x="71" y="2809"/>
                    </a:cubicBezTo>
                    <a:cubicBezTo>
                      <a:pt x="15845" y="72675"/>
                      <a:pt x="116058" y="131225"/>
                      <a:pt x="184809" y="117852"/>
                    </a:cubicBezTo>
                    <a:cubicBezTo>
                      <a:pt x="185409" y="117766"/>
                      <a:pt x="185924" y="117509"/>
                      <a:pt x="186438" y="117166"/>
                    </a:cubicBezTo>
                    <a:cubicBezTo>
                      <a:pt x="202125" y="125653"/>
                      <a:pt x="217042" y="133969"/>
                      <a:pt x="231015" y="143398"/>
                    </a:cubicBezTo>
                    <a:cubicBezTo>
                      <a:pt x="211726" y="140912"/>
                      <a:pt x="189953" y="144513"/>
                      <a:pt x="172979" y="145884"/>
                    </a:cubicBezTo>
                    <a:cubicBezTo>
                      <a:pt x="149062" y="147770"/>
                      <a:pt x="125830" y="147513"/>
                      <a:pt x="102770" y="140398"/>
                    </a:cubicBezTo>
                    <a:cubicBezTo>
                      <a:pt x="77481" y="132597"/>
                      <a:pt x="57250" y="115538"/>
                      <a:pt x="35905" y="100707"/>
                    </a:cubicBezTo>
                    <a:cubicBezTo>
                      <a:pt x="34705" y="99850"/>
                      <a:pt x="33076" y="100364"/>
                      <a:pt x="32304" y="101393"/>
                    </a:cubicBezTo>
                    <a:cubicBezTo>
                      <a:pt x="31190" y="102079"/>
                      <a:pt x="30504" y="103365"/>
                      <a:pt x="31019" y="104736"/>
                    </a:cubicBezTo>
                    <a:cubicBezTo>
                      <a:pt x="47563" y="146399"/>
                      <a:pt x="90168" y="187118"/>
                      <a:pt x="133803" y="198862"/>
                    </a:cubicBezTo>
                    <a:cubicBezTo>
                      <a:pt x="153348" y="204177"/>
                      <a:pt x="174865" y="202549"/>
                      <a:pt x="194581" y="199462"/>
                    </a:cubicBezTo>
                    <a:cubicBezTo>
                      <a:pt x="204697" y="197919"/>
                      <a:pt x="214299" y="194233"/>
                      <a:pt x="223642" y="190118"/>
                    </a:cubicBezTo>
                    <a:cubicBezTo>
                      <a:pt x="237359" y="184032"/>
                      <a:pt x="248417" y="172459"/>
                      <a:pt x="263419" y="169373"/>
                    </a:cubicBezTo>
                    <a:cubicBezTo>
                      <a:pt x="267705" y="173573"/>
                      <a:pt x="271820" y="177945"/>
                      <a:pt x="275935" y="182660"/>
                    </a:cubicBezTo>
                    <a:cubicBezTo>
                      <a:pt x="283907" y="192004"/>
                      <a:pt x="291451" y="201777"/>
                      <a:pt x="299080" y="211292"/>
                    </a:cubicBezTo>
                    <a:cubicBezTo>
                      <a:pt x="253989" y="195090"/>
                      <a:pt x="201097" y="245068"/>
                      <a:pt x="154376" y="221494"/>
                    </a:cubicBezTo>
                    <a:cubicBezTo>
                      <a:pt x="153862" y="221237"/>
                      <a:pt x="153348" y="221237"/>
                      <a:pt x="152919" y="221322"/>
                    </a:cubicBezTo>
                    <a:cubicBezTo>
                      <a:pt x="150862" y="220122"/>
                      <a:pt x="148376" y="223122"/>
                      <a:pt x="149833" y="225266"/>
                    </a:cubicBezTo>
                    <a:cubicBezTo>
                      <a:pt x="167578" y="251155"/>
                      <a:pt x="195439" y="269071"/>
                      <a:pt x="227500" y="266757"/>
                    </a:cubicBezTo>
                    <a:cubicBezTo>
                      <a:pt x="242502" y="265728"/>
                      <a:pt x="256990" y="258698"/>
                      <a:pt x="270191" y="252012"/>
                    </a:cubicBezTo>
                    <a:cubicBezTo>
                      <a:pt x="283564" y="245240"/>
                      <a:pt x="298909" y="232038"/>
                      <a:pt x="314168" y="230495"/>
                    </a:cubicBezTo>
                    <a:cubicBezTo>
                      <a:pt x="314511" y="230495"/>
                      <a:pt x="314768" y="230323"/>
                      <a:pt x="315111" y="230238"/>
                    </a:cubicBezTo>
                    <a:cubicBezTo>
                      <a:pt x="322226" y="238296"/>
                      <a:pt x="329770" y="245925"/>
                      <a:pt x="338342" y="252869"/>
                    </a:cubicBezTo>
                    <a:cubicBezTo>
                      <a:pt x="342286" y="256041"/>
                      <a:pt x="347001" y="249869"/>
                      <a:pt x="343143" y="246697"/>
                    </a:cubicBezTo>
                    <a:cubicBezTo>
                      <a:pt x="335428" y="240267"/>
                      <a:pt x="328399" y="233324"/>
                      <a:pt x="321712" y="225951"/>
                    </a:cubicBezTo>
                    <a:cubicBezTo>
                      <a:pt x="321712" y="225694"/>
                      <a:pt x="321798" y="225351"/>
                      <a:pt x="321798" y="225094"/>
                    </a:cubicBezTo>
                    <a:cubicBezTo>
                      <a:pt x="321369" y="191404"/>
                      <a:pt x="344258" y="158657"/>
                      <a:pt x="335085" y="124882"/>
                    </a:cubicBezTo>
                    <a:cubicBezTo>
                      <a:pt x="326598" y="94192"/>
                      <a:pt x="303195" y="64188"/>
                      <a:pt x="275421" y="4755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01" name="图形 2">
                <a:extLst>
                  <a:ext uri="{FF2B5EF4-FFF2-40B4-BE49-F238E27FC236}">
                    <a16:creationId xmlns:a16="http://schemas.microsoft.com/office/drawing/2014/main" id="{6A317D62-6231-9DF9-5836-2276DBAF6DC4}"/>
                  </a:ext>
                </a:extLst>
              </p:cNvPr>
              <p:cNvGrpSpPr/>
              <p:nvPr/>
            </p:nvGrpSpPr>
            <p:grpSpPr>
              <a:xfrm>
                <a:off x="8082697" y="1063466"/>
                <a:ext cx="718019" cy="427219"/>
                <a:chOff x="8082697" y="1063466"/>
                <a:chExt cx="718019" cy="427219"/>
              </a:xfrm>
            </p:grpSpPr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E87591B5-F4C1-E333-85C7-CC1172741C84}"/>
                    </a:ext>
                  </a:extLst>
                </p:cNvPr>
                <p:cNvSpPr/>
                <p:nvPr/>
              </p:nvSpPr>
              <p:spPr>
                <a:xfrm>
                  <a:off x="8171226" y="1252181"/>
                  <a:ext cx="207204" cy="119457"/>
                </a:xfrm>
                <a:custGeom>
                  <a:avLst/>
                  <a:gdLst>
                    <a:gd name="connsiteX0" fmla="*/ 204458 w 207204"/>
                    <a:gd name="connsiteY0" fmla="*/ 261 h 119457"/>
                    <a:gd name="connsiteX1" fmla="*/ 202572 w 207204"/>
                    <a:gd name="connsiteY1" fmla="*/ 89 h 119457"/>
                    <a:gd name="connsiteX2" fmla="*/ 106732 w 207204"/>
                    <a:gd name="connsiteY2" fmla="*/ 46381 h 119457"/>
                    <a:gd name="connsiteX3" fmla="*/ 1975 w 207204"/>
                    <a:gd name="connsiteY3" fmla="*/ 107931 h 119457"/>
                    <a:gd name="connsiteX4" fmla="*/ 90 w 207204"/>
                    <a:gd name="connsiteY4" fmla="*/ 110760 h 119457"/>
                    <a:gd name="connsiteX5" fmla="*/ 1375 w 207204"/>
                    <a:gd name="connsiteY5" fmla="*/ 113503 h 119457"/>
                    <a:gd name="connsiteX6" fmla="*/ 96273 w 207204"/>
                    <a:gd name="connsiteY6" fmla="*/ 105702 h 119457"/>
                    <a:gd name="connsiteX7" fmla="*/ 206001 w 207204"/>
                    <a:gd name="connsiteY7" fmla="*/ 7119 h 119457"/>
                    <a:gd name="connsiteX8" fmla="*/ 206087 w 207204"/>
                    <a:gd name="connsiteY8" fmla="*/ 1375 h 119457"/>
                    <a:gd name="connsiteX9" fmla="*/ 204458 w 207204"/>
                    <a:gd name="connsiteY9" fmla="*/ 261 h 119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7204" h="119457">
                      <a:moveTo>
                        <a:pt x="204458" y="261"/>
                      </a:moveTo>
                      <a:cubicBezTo>
                        <a:pt x="203858" y="4"/>
                        <a:pt x="203258" y="-82"/>
                        <a:pt x="202572" y="89"/>
                      </a:cubicBezTo>
                      <a:cubicBezTo>
                        <a:pt x="164939" y="-168"/>
                        <a:pt x="134077" y="23063"/>
                        <a:pt x="106732" y="46381"/>
                      </a:cubicBezTo>
                      <a:cubicBezTo>
                        <a:pt x="73899" y="74413"/>
                        <a:pt x="45095" y="98416"/>
                        <a:pt x="1975" y="107931"/>
                      </a:cubicBezTo>
                      <a:cubicBezTo>
                        <a:pt x="604" y="108274"/>
                        <a:pt x="-82" y="109560"/>
                        <a:pt x="90" y="110760"/>
                      </a:cubicBezTo>
                      <a:cubicBezTo>
                        <a:pt x="-168" y="111789"/>
                        <a:pt x="90" y="112818"/>
                        <a:pt x="1375" y="113503"/>
                      </a:cubicBezTo>
                      <a:cubicBezTo>
                        <a:pt x="26322" y="127048"/>
                        <a:pt x="71327" y="114446"/>
                        <a:pt x="96273" y="105702"/>
                      </a:cubicBezTo>
                      <a:cubicBezTo>
                        <a:pt x="146079" y="88386"/>
                        <a:pt x="171368" y="42352"/>
                        <a:pt x="206001" y="7119"/>
                      </a:cubicBezTo>
                      <a:cubicBezTo>
                        <a:pt x="207801" y="5318"/>
                        <a:pt x="207373" y="2832"/>
                        <a:pt x="206087" y="1375"/>
                      </a:cubicBezTo>
                      <a:cubicBezTo>
                        <a:pt x="205658" y="775"/>
                        <a:pt x="205144" y="432"/>
                        <a:pt x="204458" y="26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3" name="任意多边形: 形状 402">
                  <a:extLst>
                    <a:ext uri="{FF2B5EF4-FFF2-40B4-BE49-F238E27FC236}">
                      <a16:creationId xmlns:a16="http://schemas.microsoft.com/office/drawing/2014/main" id="{D62623CE-1A9B-85DF-41CA-656EDC591DFD}"/>
                    </a:ext>
                  </a:extLst>
                </p:cNvPr>
                <p:cNvSpPr/>
                <p:nvPr/>
              </p:nvSpPr>
              <p:spPr>
                <a:xfrm>
                  <a:off x="8258990" y="1269132"/>
                  <a:ext cx="220224" cy="151653"/>
                </a:xfrm>
                <a:custGeom>
                  <a:avLst/>
                  <a:gdLst>
                    <a:gd name="connsiteX0" fmla="*/ 215021 w 220224"/>
                    <a:gd name="connsiteY0" fmla="*/ 197 h 151653"/>
                    <a:gd name="connsiteX1" fmla="*/ 107779 w 220224"/>
                    <a:gd name="connsiteY1" fmla="*/ 56947 h 151653"/>
                    <a:gd name="connsiteX2" fmla="*/ 1908 w 220224"/>
                    <a:gd name="connsiteY2" fmla="*/ 144472 h 151653"/>
                    <a:gd name="connsiteX3" fmla="*/ 793 w 220224"/>
                    <a:gd name="connsiteY3" fmla="*/ 148844 h 151653"/>
                    <a:gd name="connsiteX4" fmla="*/ 2765 w 220224"/>
                    <a:gd name="connsiteY4" fmla="*/ 150130 h 151653"/>
                    <a:gd name="connsiteX5" fmla="*/ 121838 w 220224"/>
                    <a:gd name="connsiteY5" fmla="*/ 116526 h 151653"/>
                    <a:gd name="connsiteX6" fmla="*/ 218707 w 220224"/>
                    <a:gd name="connsiteY6" fmla="*/ 7312 h 151653"/>
                    <a:gd name="connsiteX7" fmla="*/ 216478 w 220224"/>
                    <a:gd name="connsiteY7" fmla="*/ 540 h 151653"/>
                    <a:gd name="connsiteX8" fmla="*/ 215021 w 220224"/>
                    <a:gd name="connsiteY8" fmla="*/ 197 h 15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224" h="151653">
                      <a:moveTo>
                        <a:pt x="215021" y="197"/>
                      </a:moveTo>
                      <a:cubicBezTo>
                        <a:pt x="169586" y="-2546"/>
                        <a:pt x="135125" y="23686"/>
                        <a:pt x="107779" y="56947"/>
                      </a:cubicBezTo>
                      <a:cubicBezTo>
                        <a:pt x="76660" y="94752"/>
                        <a:pt x="53000" y="133671"/>
                        <a:pt x="1908" y="144472"/>
                      </a:cubicBezTo>
                      <a:cubicBezTo>
                        <a:pt x="-149" y="144901"/>
                        <a:pt x="-578" y="147730"/>
                        <a:pt x="793" y="148844"/>
                      </a:cubicBezTo>
                      <a:cubicBezTo>
                        <a:pt x="1137" y="149530"/>
                        <a:pt x="1737" y="149959"/>
                        <a:pt x="2765" y="150130"/>
                      </a:cubicBezTo>
                      <a:cubicBezTo>
                        <a:pt x="45714" y="156217"/>
                        <a:pt x="88490" y="143872"/>
                        <a:pt x="121838" y="116526"/>
                      </a:cubicBezTo>
                      <a:cubicBezTo>
                        <a:pt x="159899" y="85322"/>
                        <a:pt x="179016" y="36459"/>
                        <a:pt x="218707" y="7312"/>
                      </a:cubicBezTo>
                      <a:cubicBezTo>
                        <a:pt x="221878" y="4998"/>
                        <a:pt x="219564" y="969"/>
                        <a:pt x="216478" y="540"/>
                      </a:cubicBezTo>
                      <a:cubicBezTo>
                        <a:pt x="216049" y="369"/>
                        <a:pt x="215620" y="283"/>
                        <a:pt x="215021" y="19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7A853BA0-1BCA-3AFA-F327-17D8E7709094}"/>
                    </a:ext>
                  </a:extLst>
                </p:cNvPr>
                <p:cNvSpPr/>
                <p:nvPr/>
              </p:nvSpPr>
              <p:spPr>
                <a:xfrm>
                  <a:off x="8346443" y="1290738"/>
                  <a:ext cx="209671" cy="165143"/>
                </a:xfrm>
                <a:custGeom>
                  <a:avLst/>
                  <a:gdLst>
                    <a:gd name="connsiteX0" fmla="*/ 204806 w 209671"/>
                    <a:gd name="connsiteY0" fmla="*/ 23 h 165143"/>
                    <a:gd name="connsiteX1" fmla="*/ 107166 w 209671"/>
                    <a:gd name="connsiteY1" fmla="*/ 59002 h 165143"/>
                    <a:gd name="connsiteX2" fmla="*/ 1552 w 209671"/>
                    <a:gd name="connsiteY2" fmla="*/ 157243 h 165143"/>
                    <a:gd name="connsiteX3" fmla="*/ 3267 w 209671"/>
                    <a:gd name="connsiteY3" fmla="*/ 162472 h 165143"/>
                    <a:gd name="connsiteX4" fmla="*/ 3267 w 209671"/>
                    <a:gd name="connsiteY4" fmla="*/ 162472 h 165143"/>
                    <a:gd name="connsiteX5" fmla="*/ 51101 w 209671"/>
                    <a:gd name="connsiteY5" fmla="*/ 157586 h 165143"/>
                    <a:gd name="connsiteX6" fmla="*/ 112566 w 209671"/>
                    <a:gd name="connsiteY6" fmla="*/ 126639 h 165143"/>
                    <a:gd name="connsiteX7" fmla="*/ 158943 w 209671"/>
                    <a:gd name="connsiteY7" fmla="*/ 71004 h 165143"/>
                    <a:gd name="connsiteX8" fmla="*/ 207463 w 209671"/>
                    <a:gd name="connsiteY8" fmla="*/ 8767 h 165143"/>
                    <a:gd name="connsiteX9" fmla="*/ 207892 w 209671"/>
                    <a:gd name="connsiteY9" fmla="*/ 2166 h 165143"/>
                    <a:gd name="connsiteX10" fmla="*/ 204806 w 209671"/>
                    <a:gd name="connsiteY10" fmla="*/ 23 h 165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671" h="165143">
                      <a:moveTo>
                        <a:pt x="204806" y="23"/>
                      </a:moveTo>
                      <a:cubicBezTo>
                        <a:pt x="165287" y="-1005"/>
                        <a:pt x="132026" y="32256"/>
                        <a:pt x="107166" y="59002"/>
                      </a:cubicBezTo>
                      <a:cubicBezTo>
                        <a:pt x="73304" y="95521"/>
                        <a:pt x="48015" y="135897"/>
                        <a:pt x="1552" y="157243"/>
                      </a:cubicBezTo>
                      <a:cubicBezTo>
                        <a:pt x="-1363" y="158615"/>
                        <a:pt x="180" y="162986"/>
                        <a:pt x="3267" y="162472"/>
                      </a:cubicBezTo>
                      <a:cubicBezTo>
                        <a:pt x="3267" y="162472"/>
                        <a:pt x="3267" y="162472"/>
                        <a:pt x="3267" y="162472"/>
                      </a:cubicBezTo>
                      <a:cubicBezTo>
                        <a:pt x="17926" y="168902"/>
                        <a:pt x="36957" y="162301"/>
                        <a:pt x="51101" y="157586"/>
                      </a:cubicBezTo>
                      <a:cubicBezTo>
                        <a:pt x="73304" y="150128"/>
                        <a:pt x="93621" y="140612"/>
                        <a:pt x="112566" y="126639"/>
                      </a:cubicBezTo>
                      <a:cubicBezTo>
                        <a:pt x="132454" y="111980"/>
                        <a:pt x="147456" y="92606"/>
                        <a:pt x="158943" y="71004"/>
                      </a:cubicBezTo>
                      <a:cubicBezTo>
                        <a:pt x="171030" y="48286"/>
                        <a:pt x="182175" y="19654"/>
                        <a:pt x="207463" y="8767"/>
                      </a:cubicBezTo>
                      <a:cubicBezTo>
                        <a:pt x="210636" y="7396"/>
                        <a:pt x="210036" y="3795"/>
                        <a:pt x="207892" y="2166"/>
                      </a:cubicBezTo>
                      <a:cubicBezTo>
                        <a:pt x="207463" y="966"/>
                        <a:pt x="206521" y="23"/>
                        <a:pt x="204806" y="2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5EE0D05B-E924-53B1-67C8-2606DBBB31E3}"/>
                    </a:ext>
                  </a:extLst>
                </p:cNvPr>
                <p:cNvSpPr/>
                <p:nvPr/>
              </p:nvSpPr>
              <p:spPr>
                <a:xfrm>
                  <a:off x="8457715" y="1326030"/>
                  <a:ext cx="182582" cy="164655"/>
                </a:xfrm>
                <a:custGeom>
                  <a:avLst/>
                  <a:gdLst>
                    <a:gd name="connsiteX0" fmla="*/ 177802 w 182582"/>
                    <a:gd name="connsiteY0" fmla="*/ 306 h 164655"/>
                    <a:gd name="connsiteX1" fmla="*/ 75960 w 182582"/>
                    <a:gd name="connsiteY1" fmla="*/ 49084 h 164655"/>
                    <a:gd name="connsiteX2" fmla="*/ 951 w 182582"/>
                    <a:gd name="connsiteY2" fmla="*/ 158898 h 164655"/>
                    <a:gd name="connsiteX3" fmla="*/ 266 w 182582"/>
                    <a:gd name="connsiteY3" fmla="*/ 161984 h 164655"/>
                    <a:gd name="connsiteX4" fmla="*/ 3008 w 182582"/>
                    <a:gd name="connsiteY4" fmla="*/ 164641 h 164655"/>
                    <a:gd name="connsiteX5" fmla="*/ 93877 w 182582"/>
                    <a:gd name="connsiteY5" fmla="*/ 112778 h 164655"/>
                    <a:gd name="connsiteX6" fmla="*/ 180459 w 182582"/>
                    <a:gd name="connsiteY6" fmla="*/ 8279 h 164655"/>
                    <a:gd name="connsiteX7" fmla="*/ 179773 w 182582"/>
                    <a:gd name="connsiteY7" fmla="*/ 1078 h 164655"/>
                    <a:gd name="connsiteX8" fmla="*/ 177802 w 182582"/>
                    <a:gd name="connsiteY8" fmla="*/ 306 h 164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582" h="164655">
                      <a:moveTo>
                        <a:pt x="177802" y="306"/>
                      </a:moveTo>
                      <a:cubicBezTo>
                        <a:pt x="139483" y="-3037"/>
                        <a:pt x="100649" y="21481"/>
                        <a:pt x="75960" y="49084"/>
                      </a:cubicBezTo>
                      <a:cubicBezTo>
                        <a:pt x="45957" y="82517"/>
                        <a:pt x="37041" y="131466"/>
                        <a:pt x="951" y="158898"/>
                      </a:cubicBezTo>
                      <a:cubicBezTo>
                        <a:pt x="-163" y="159755"/>
                        <a:pt x="-163" y="161041"/>
                        <a:pt x="266" y="161984"/>
                      </a:cubicBezTo>
                      <a:cubicBezTo>
                        <a:pt x="180" y="163355"/>
                        <a:pt x="1123" y="164813"/>
                        <a:pt x="3008" y="164641"/>
                      </a:cubicBezTo>
                      <a:cubicBezTo>
                        <a:pt x="39785" y="161212"/>
                        <a:pt x="69789" y="139352"/>
                        <a:pt x="93877" y="112778"/>
                      </a:cubicBezTo>
                      <a:cubicBezTo>
                        <a:pt x="124738" y="78659"/>
                        <a:pt x="136654" y="29110"/>
                        <a:pt x="180459" y="8279"/>
                      </a:cubicBezTo>
                      <a:cubicBezTo>
                        <a:pt x="183974" y="6564"/>
                        <a:pt x="182688" y="2021"/>
                        <a:pt x="179773" y="1078"/>
                      </a:cubicBezTo>
                      <a:cubicBezTo>
                        <a:pt x="179259" y="735"/>
                        <a:pt x="178659" y="392"/>
                        <a:pt x="177802" y="30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46FDB5CF-A0D7-329D-AF1D-7007A091ECBE}"/>
                    </a:ext>
                  </a:extLst>
                </p:cNvPr>
                <p:cNvSpPr/>
                <p:nvPr/>
              </p:nvSpPr>
              <p:spPr>
                <a:xfrm>
                  <a:off x="8588095" y="1360214"/>
                  <a:ext cx="116317" cy="99572"/>
                </a:xfrm>
                <a:custGeom>
                  <a:avLst/>
                  <a:gdLst>
                    <a:gd name="connsiteX0" fmla="*/ 51022 w 116317"/>
                    <a:gd name="connsiteY0" fmla="*/ 23987 h 99572"/>
                    <a:gd name="connsiteX1" fmla="*/ 1387 w 116317"/>
                    <a:gd name="connsiteY1" fmla="*/ 93339 h 99572"/>
                    <a:gd name="connsiteX2" fmla="*/ 187 w 116317"/>
                    <a:gd name="connsiteY2" fmla="*/ 96168 h 99572"/>
                    <a:gd name="connsiteX3" fmla="*/ 2159 w 116317"/>
                    <a:gd name="connsiteY3" fmla="*/ 99339 h 99572"/>
                    <a:gd name="connsiteX4" fmla="*/ 66967 w 116317"/>
                    <a:gd name="connsiteY4" fmla="*/ 76622 h 99572"/>
                    <a:gd name="connsiteX5" fmla="*/ 115144 w 116317"/>
                    <a:gd name="connsiteY5" fmla="*/ 8042 h 99572"/>
                    <a:gd name="connsiteX6" fmla="*/ 116001 w 116317"/>
                    <a:gd name="connsiteY6" fmla="*/ 3756 h 99572"/>
                    <a:gd name="connsiteX7" fmla="*/ 113172 w 116317"/>
                    <a:gd name="connsiteY7" fmla="*/ 584 h 99572"/>
                    <a:gd name="connsiteX8" fmla="*/ 51022 w 116317"/>
                    <a:gd name="connsiteY8" fmla="*/ 23987 h 99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317" h="99572">
                      <a:moveTo>
                        <a:pt x="51022" y="23987"/>
                      </a:moveTo>
                      <a:cubicBezTo>
                        <a:pt x="30448" y="43704"/>
                        <a:pt x="26418" y="78851"/>
                        <a:pt x="1387" y="93339"/>
                      </a:cubicBezTo>
                      <a:cubicBezTo>
                        <a:pt x="358" y="93939"/>
                        <a:pt x="16" y="95139"/>
                        <a:pt x="187" y="96168"/>
                      </a:cubicBezTo>
                      <a:cubicBezTo>
                        <a:pt x="-328" y="97539"/>
                        <a:pt x="187" y="99168"/>
                        <a:pt x="2159" y="99339"/>
                      </a:cubicBezTo>
                      <a:cubicBezTo>
                        <a:pt x="25904" y="101311"/>
                        <a:pt x="48364" y="90510"/>
                        <a:pt x="66967" y="76622"/>
                      </a:cubicBezTo>
                      <a:cubicBezTo>
                        <a:pt x="90027" y="59392"/>
                        <a:pt x="94742" y="27673"/>
                        <a:pt x="115144" y="8042"/>
                      </a:cubicBezTo>
                      <a:cubicBezTo>
                        <a:pt x="116516" y="6756"/>
                        <a:pt x="116516" y="5128"/>
                        <a:pt x="116001" y="3756"/>
                      </a:cubicBezTo>
                      <a:cubicBezTo>
                        <a:pt x="116001" y="2299"/>
                        <a:pt x="115144" y="841"/>
                        <a:pt x="113172" y="584"/>
                      </a:cubicBezTo>
                      <a:cubicBezTo>
                        <a:pt x="89427" y="-2673"/>
                        <a:pt x="67738" y="8042"/>
                        <a:pt x="51022" y="2398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7" name="任意多边形: 形状 406">
                  <a:extLst>
                    <a:ext uri="{FF2B5EF4-FFF2-40B4-BE49-F238E27FC236}">
                      <a16:creationId xmlns:a16="http://schemas.microsoft.com/office/drawing/2014/main" id="{7573D3CE-98F5-DAB2-B1F3-C05D4721E7A6}"/>
                    </a:ext>
                  </a:extLst>
                </p:cNvPr>
                <p:cNvSpPr/>
                <p:nvPr/>
              </p:nvSpPr>
              <p:spPr>
                <a:xfrm>
                  <a:off x="8174797" y="1163453"/>
                  <a:ext cx="209975" cy="91561"/>
                </a:xfrm>
                <a:custGeom>
                  <a:avLst/>
                  <a:gdLst>
                    <a:gd name="connsiteX0" fmla="*/ 2690 w 209975"/>
                    <a:gd name="connsiteY0" fmla="*/ 264 h 91561"/>
                    <a:gd name="connsiteX1" fmla="*/ 375 w 209975"/>
                    <a:gd name="connsiteY1" fmla="*/ 2750 h 91561"/>
                    <a:gd name="connsiteX2" fmla="*/ 1576 w 209975"/>
                    <a:gd name="connsiteY2" fmla="*/ 6093 h 91561"/>
                    <a:gd name="connsiteX3" fmla="*/ 52240 w 209975"/>
                    <a:gd name="connsiteY3" fmla="*/ 34811 h 91561"/>
                    <a:gd name="connsiteX4" fmla="*/ 101702 w 209975"/>
                    <a:gd name="connsiteY4" fmla="*/ 58557 h 91561"/>
                    <a:gd name="connsiteX5" fmla="*/ 202429 w 209975"/>
                    <a:gd name="connsiteY5" fmla="*/ 89932 h 91561"/>
                    <a:gd name="connsiteX6" fmla="*/ 204487 w 209975"/>
                    <a:gd name="connsiteY6" fmla="*/ 90704 h 91561"/>
                    <a:gd name="connsiteX7" fmla="*/ 204487 w 209975"/>
                    <a:gd name="connsiteY7" fmla="*/ 90704 h 91561"/>
                    <a:gd name="connsiteX8" fmla="*/ 208688 w 209975"/>
                    <a:gd name="connsiteY8" fmla="*/ 84788 h 91561"/>
                    <a:gd name="connsiteX9" fmla="*/ 173368 w 209975"/>
                    <a:gd name="connsiteY9" fmla="*/ 43726 h 91561"/>
                    <a:gd name="connsiteX10" fmla="*/ 127249 w 209975"/>
                    <a:gd name="connsiteY10" fmla="*/ 13037 h 91561"/>
                    <a:gd name="connsiteX11" fmla="*/ 2690 w 209975"/>
                    <a:gd name="connsiteY11" fmla="*/ 264 h 91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9975" h="91561">
                      <a:moveTo>
                        <a:pt x="2690" y="264"/>
                      </a:moveTo>
                      <a:cubicBezTo>
                        <a:pt x="976" y="178"/>
                        <a:pt x="204" y="1549"/>
                        <a:pt x="375" y="2750"/>
                      </a:cubicBezTo>
                      <a:cubicBezTo>
                        <a:pt x="-310" y="3950"/>
                        <a:pt x="-139" y="5493"/>
                        <a:pt x="1576" y="6093"/>
                      </a:cubicBezTo>
                      <a:cubicBezTo>
                        <a:pt x="20007" y="12780"/>
                        <a:pt x="35866" y="24352"/>
                        <a:pt x="52240" y="34811"/>
                      </a:cubicBezTo>
                      <a:cubicBezTo>
                        <a:pt x="67670" y="44669"/>
                        <a:pt x="84643" y="52127"/>
                        <a:pt x="101702" y="58557"/>
                      </a:cubicBezTo>
                      <a:cubicBezTo>
                        <a:pt x="132735" y="70215"/>
                        <a:pt x="176626" y="68329"/>
                        <a:pt x="202429" y="89932"/>
                      </a:cubicBezTo>
                      <a:cubicBezTo>
                        <a:pt x="203115" y="90532"/>
                        <a:pt x="203801" y="90704"/>
                        <a:pt x="204487" y="90704"/>
                      </a:cubicBezTo>
                      <a:cubicBezTo>
                        <a:pt x="204487" y="90704"/>
                        <a:pt x="204487" y="90704"/>
                        <a:pt x="204487" y="90704"/>
                      </a:cubicBezTo>
                      <a:cubicBezTo>
                        <a:pt x="208002" y="93790"/>
                        <a:pt x="212116" y="87789"/>
                        <a:pt x="208688" y="84788"/>
                      </a:cubicBezTo>
                      <a:cubicBezTo>
                        <a:pt x="194971" y="72701"/>
                        <a:pt x="186999" y="55728"/>
                        <a:pt x="173368" y="43726"/>
                      </a:cubicBezTo>
                      <a:cubicBezTo>
                        <a:pt x="159310" y="31382"/>
                        <a:pt x="143965" y="21352"/>
                        <a:pt x="127249" y="13037"/>
                      </a:cubicBezTo>
                      <a:cubicBezTo>
                        <a:pt x="87472" y="-6509"/>
                        <a:pt x="45038" y="2321"/>
                        <a:pt x="2690" y="26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8" name="任意多边形: 形状 407">
                  <a:extLst>
                    <a:ext uri="{FF2B5EF4-FFF2-40B4-BE49-F238E27FC236}">
                      <a16:creationId xmlns:a16="http://schemas.microsoft.com/office/drawing/2014/main" id="{DDC08B84-F497-E1DC-262D-7542635E6D3C}"/>
                    </a:ext>
                  </a:extLst>
                </p:cNvPr>
                <p:cNvSpPr/>
                <p:nvPr/>
              </p:nvSpPr>
              <p:spPr>
                <a:xfrm>
                  <a:off x="8269601" y="1081626"/>
                  <a:ext cx="214009" cy="190226"/>
                </a:xfrm>
                <a:custGeom>
                  <a:avLst/>
                  <a:gdLst>
                    <a:gd name="connsiteX0" fmla="*/ 4242 w 214009"/>
                    <a:gd name="connsiteY0" fmla="*/ 52 h 190226"/>
                    <a:gd name="connsiteX1" fmla="*/ 3299 w 214009"/>
                    <a:gd name="connsiteY1" fmla="*/ 223 h 190226"/>
                    <a:gd name="connsiteX2" fmla="*/ 2785 w 214009"/>
                    <a:gd name="connsiteY2" fmla="*/ 52 h 190226"/>
                    <a:gd name="connsiteX3" fmla="*/ 1670 w 214009"/>
                    <a:gd name="connsiteY3" fmla="*/ 5195 h 190226"/>
                    <a:gd name="connsiteX4" fmla="*/ 96996 w 214009"/>
                    <a:gd name="connsiteY4" fmla="*/ 100864 h 190226"/>
                    <a:gd name="connsiteX5" fmla="*/ 205867 w 214009"/>
                    <a:gd name="connsiteY5" fmla="*/ 189761 h 190226"/>
                    <a:gd name="connsiteX6" fmla="*/ 209639 w 214009"/>
                    <a:gd name="connsiteY6" fmla="*/ 189504 h 190226"/>
                    <a:gd name="connsiteX7" fmla="*/ 212983 w 214009"/>
                    <a:gd name="connsiteY7" fmla="*/ 183503 h 190226"/>
                    <a:gd name="connsiteX8" fmla="*/ 173463 w 214009"/>
                    <a:gd name="connsiteY8" fmla="*/ 114152 h 190226"/>
                    <a:gd name="connsiteX9" fmla="*/ 131029 w 214009"/>
                    <a:gd name="connsiteY9" fmla="*/ 57916 h 190226"/>
                    <a:gd name="connsiteX10" fmla="*/ 4242 w 214009"/>
                    <a:gd name="connsiteY10" fmla="*/ 52 h 19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4009" h="190226">
                      <a:moveTo>
                        <a:pt x="4242" y="52"/>
                      </a:moveTo>
                      <a:cubicBezTo>
                        <a:pt x="3899" y="52"/>
                        <a:pt x="3556" y="52"/>
                        <a:pt x="3299" y="223"/>
                      </a:cubicBezTo>
                      <a:cubicBezTo>
                        <a:pt x="3127" y="137"/>
                        <a:pt x="2956" y="137"/>
                        <a:pt x="2785" y="52"/>
                      </a:cubicBezTo>
                      <a:cubicBezTo>
                        <a:pt x="-130" y="-548"/>
                        <a:pt x="-1159" y="4252"/>
                        <a:pt x="1670" y="5195"/>
                      </a:cubicBezTo>
                      <a:cubicBezTo>
                        <a:pt x="43076" y="18740"/>
                        <a:pt x="72051" y="67946"/>
                        <a:pt x="96996" y="100864"/>
                      </a:cubicBezTo>
                      <a:cubicBezTo>
                        <a:pt x="125886" y="139098"/>
                        <a:pt x="163091" y="168330"/>
                        <a:pt x="205867" y="189761"/>
                      </a:cubicBezTo>
                      <a:cubicBezTo>
                        <a:pt x="207410" y="190533"/>
                        <a:pt x="208696" y="190275"/>
                        <a:pt x="209639" y="189504"/>
                      </a:cubicBezTo>
                      <a:cubicBezTo>
                        <a:pt x="212639" y="189761"/>
                        <a:pt x="215640" y="186246"/>
                        <a:pt x="212983" y="183503"/>
                      </a:cubicBezTo>
                      <a:cubicBezTo>
                        <a:pt x="195237" y="165244"/>
                        <a:pt x="184779" y="136783"/>
                        <a:pt x="173463" y="114152"/>
                      </a:cubicBezTo>
                      <a:cubicBezTo>
                        <a:pt x="162747" y="92720"/>
                        <a:pt x="148260" y="74461"/>
                        <a:pt x="131029" y="57916"/>
                      </a:cubicBezTo>
                      <a:cubicBezTo>
                        <a:pt x="98025" y="26198"/>
                        <a:pt x="50790" y="1166"/>
                        <a:pt x="4242" y="5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9" name="任意多边形: 形状 408">
                  <a:extLst>
                    <a:ext uri="{FF2B5EF4-FFF2-40B4-BE49-F238E27FC236}">
                      <a16:creationId xmlns:a16="http://schemas.microsoft.com/office/drawing/2014/main" id="{C66043A7-0971-476C-B5FD-F24A7BAB398A}"/>
                    </a:ext>
                  </a:extLst>
                </p:cNvPr>
                <p:cNvSpPr/>
                <p:nvPr/>
              </p:nvSpPr>
              <p:spPr>
                <a:xfrm>
                  <a:off x="8400036" y="1063466"/>
                  <a:ext cx="155731" cy="233263"/>
                </a:xfrm>
                <a:custGeom>
                  <a:avLst/>
                  <a:gdLst>
                    <a:gd name="connsiteX0" fmla="*/ 1537 w 155731"/>
                    <a:gd name="connsiteY0" fmla="*/ 981 h 233263"/>
                    <a:gd name="connsiteX1" fmla="*/ 1622 w 155731"/>
                    <a:gd name="connsiteY1" fmla="*/ 6124 h 233263"/>
                    <a:gd name="connsiteX2" fmla="*/ 37970 w 155731"/>
                    <a:gd name="connsiteY2" fmla="*/ 62703 h 233263"/>
                    <a:gd name="connsiteX3" fmla="*/ 64973 w 155731"/>
                    <a:gd name="connsiteY3" fmla="*/ 128625 h 233263"/>
                    <a:gd name="connsiteX4" fmla="*/ 146411 w 155731"/>
                    <a:gd name="connsiteY4" fmla="*/ 230895 h 233263"/>
                    <a:gd name="connsiteX5" fmla="*/ 148898 w 155731"/>
                    <a:gd name="connsiteY5" fmla="*/ 232095 h 233263"/>
                    <a:gd name="connsiteX6" fmla="*/ 154899 w 155731"/>
                    <a:gd name="connsiteY6" fmla="*/ 226266 h 233263"/>
                    <a:gd name="connsiteX7" fmla="*/ 128752 w 155731"/>
                    <a:gd name="connsiteY7" fmla="*/ 148514 h 233263"/>
                    <a:gd name="connsiteX8" fmla="*/ 101749 w 155731"/>
                    <a:gd name="connsiteY8" fmla="*/ 80962 h 233263"/>
                    <a:gd name="connsiteX9" fmla="*/ 3508 w 155731"/>
                    <a:gd name="connsiteY9" fmla="*/ 38 h 233263"/>
                    <a:gd name="connsiteX10" fmla="*/ 1537 w 155731"/>
                    <a:gd name="connsiteY10" fmla="*/ 981 h 23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731" h="233263">
                      <a:moveTo>
                        <a:pt x="1537" y="981"/>
                      </a:moveTo>
                      <a:cubicBezTo>
                        <a:pt x="-264" y="1752"/>
                        <a:pt x="-778" y="4924"/>
                        <a:pt x="1622" y="6124"/>
                      </a:cubicBezTo>
                      <a:cubicBezTo>
                        <a:pt x="19539" y="15040"/>
                        <a:pt x="30597" y="45386"/>
                        <a:pt x="37970" y="62703"/>
                      </a:cubicBezTo>
                      <a:cubicBezTo>
                        <a:pt x="47313" y="84563"/>
                        <a:pt x="54857" y="107108"/>
                        <a:pt x="64973" y="128625"/>
                      </a:cubicBezTo>
                      <a:cubicBezTo>
                        <a:pt x="84090" y="169345"/>
                        <a:pt x="113922" y="200634"/>
                        <a:pt x="146411" y="230895"/>
                      </a:cubicBezTo>
                      <a:cubicBezTo>
                        <a:pt x="147183" y="231581"/>
                        <a:pt x="148040" y="232010"/>
                        <a:pt x="148898" y="232095"/>
                      </a:cubicBezTo>
                      <a:cubicBezTo>
                        <a:pt x="152070" y="235610"/>
                        <a:pt x="157899" y="230467"/>
                        <a:pt x="154899" y="226266"/>
                      </a:cubicBezTo>
                      <a:cubicBezTo>
                        <a:pt x="138353" y="203463"/>
                        <a:pt x="134667" y="175345"/>
                        <a:pt x="128752" y="148514"/>
                      </a:cubicBezTo>
                      <a:cubicBezTo>
                        <a:pt x="123523" y="124596"/>
                        <a:pt x="113922" y="102051"/>
                        <a:pt x="101749" y="80962"/>
                      </a:cubicBezTo>
                      <a:cubicBezTo>
                        <a:pt x="81175" y="45215"/>
                        <a:pt x="45856" y="7667"/>
                        <a:pt x="3508" y="38"/>
                      </a:cubicBezTo>
                      <a:cubicBezTo>
                        <a:pt x="2565" y="-134"/>
                        <a:pt x="1879" y="295"/>
                        <a:pt x="1537" y="98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0" name="任意多边形: 形状 409">
                  <a:extLst>
                    <a:ext uri="{FF2B5EF4-FFF2-40B4-BE49-F238E27FC236}">
                      <a16:creationId xmlns:a16="http://schemas.microsoft.com/office/drawing/2014/main" id="{7B0BF568-FE7D-680B-0915-D0EB5A36D23F}"/>
                    </a:ext>
                  </a:extLst>
                </p:cNvPr>
                <p:cNvSpPr/>
                <p:nvPr/>
              </p:nvSpPr>
              <p:spPr>
                <a:xfrm>
                  <a:off x="8528428" y="1093967"/>
                  <a:ext cx="110619" cy="238866"/>
                </a:xfrm>
                <a:custGeom>
                  <a:avLst/>
                  <a:gdLst>
                    <a:gd name="connsiteX0" fmla="*/ 3532 w 110619"/>
                    <a:gd name="connsiteY0" fmla="*/ 483 h 238866"/>
                    <a:gd name="connsiteX1" fmla="*/ 703 w 110619"/>
                    <a:gd name="connsiteY1" fmla="*/ 4341 h 238866"/>
                    <a:gd name="connsiteX2" fmla="*/ 37651 w 110619"/>
                    <a:gd name="connsiteY2" fmla="*/ 137215 h 238866"/>
                    <a:gd name="connsiteX3" fmla="*/ 103059 w 110619"/>
                    <a:gd name="connsiteY3" fmla="*/ 238113 h 238866"/>
                    <a:gd name="connsiteX4" fmla="*/ 107945 w 110619"/>
                    <a:gd name="connsiteY4" fmla="*/ 237856 h 238866"/>
                    <a:gd name="connsiteX5" fmla="*/ 109574 w 110619"/>
                    <a:gd name="connsiteY5" fmla="*/ 231169 h 238866"/>
                    <a:gd name="connsiteX6" fmla="*/ 92086 w 110619"/>
                    <a:gd name="connsiteY6" fmla="*/ 153760 h 238866"/>
                    <a:gd name="connsiteX7" fmla="*/ 81971 w 110619"/>
                    <a:gd name="connsiteY7" fmla="*/ 92209 h 238866"/>
                    <a:gd name="connsiteX8" fmla="*/ 5504 w 110619"/>
                    <a:gd name="connsiteY8" fmla="*/ 55 h 238866"/>
                    <a:gd name="connsiteX9" fmla="*/ 3532 w 110619"/>
                    <a:gd name="connsiteY9" fmla="*/ 483 h 238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619" h="238866">
                      <a:moveTo>
                        <a:pt x="3532" y="483"/>
                      </a:moveTo>
                      <a:cubicBezTo>
                        <a:pt x="1304" y="-288"/>
                        <a:pt x="-1269" y="2455"/>
                        <a:pt x="703" y="4341"/>
                      </a:cubicBezTo>
                      <a:cubicBezTo>
                        <a:pt x="36708" y="38631"/>
                        <a:pt x="28135" y="92552"/>
                        <a:pt x="37651" y="137215"/>
                      </a:cubicBezTo>
                      <a:cubicBezTo>
                        <a:pt x="46394" y="178191"/>
                        <a:pt x="68426" y="214367"/>
                        <a:pt x="103059" y="238113"/>
                      </a:cubicBezTo>
                      <a:cubicBezTo>
                        <a:pt x="104859" y="239313"/>
                        <a:pt x="106659" y="238970"/>
                        <a:pt x="107945" y="237856"/>
                      </a:cubicBezTo>
                      <a:cubicBezTo>
                        <a:pt x="110260" y="236741"/>
                        <a:pt x="111717" y="233741"/>
                        <a:pt x="109574" y="231169"/>
                      </a:cubicBezTo>
                      <a:cubicBezTo>
                        <a:pt x="91400" y="210338"/>
                        <a:pt x="92772" y="179734"/>
                        <a:pt x="92086" y="153760"/>
                      </a:cubicBezTo>
                      <a:cubicBezTo>
                        <a:pt x="91572" y="132671"/>
                        <a:pt x="88486" y="112354"/>
                        <a:pt x="81971" y="92209"/>
                      </a:cubicBezTo>
                      <a:cubicBezTo>
                        <a:pt x="70226" y="55862"/>
                        <a:pt x="44680" y="11456"/>
                        <a:pt x="5504" y="55"/>
                      </a:cubicBezTo>
                      <a:cubicBezTo>
                        <a:pt x="4818" y="-117"/>
                        <a:pt x="4046" y="140"/>
                        <a:pt x="3532" y="48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1" name="任意多边形: 形状 410">
                  <a:extLst>
                    <a:ext uri="{FF2B5EF4-FFF2-40B4-BE49-F238E27FC236}">
                      <a16:creationId xmlns:a16="http://schemas.microsoft.com/office/drawing/2014/main" id="{6B4CA11B-C793-A883-963E-036D1954ECF4}"/>
                    </a:ext>
                  </a:extLst>
                </p:cNvPr>
                <p:cNvSpPr/>
                <p:nvPr/>
              </p:nvSpPr>
              <p:spPr>
                <a:xfrm>
                  <a:off x="8645945" y="1190907"/>
                  <a:ext cx="62902" cy="177601"/>
                </a:xfrm>
                <a:custGeom>
                  <a:avLst/>
                  <a:gdLst>
                    <a:gd name="connsiteX0" fmla="*/ 30 w 62902"/>
                    <a:gd name="connsiteY0" fmla="*/ 2727 h 177601"/>
                    <a:gd name="connsiteX1" fmla="*/ 458 w 62902"/>
                    <a:gd name="connsiteY1" fmla="*/ 4527 h 177601"/>
                    <a:gd name="connsiteX2" fmla="*/ 12631 w 62902"/>
                    <a:gd name="connsiteY2" fmla="*/ 92224 h 177601"/>
                    <a:gd name="connsiteX3" fmla="*/ 53865 w 62902"/>
                    <a:gd name="connsiteY3" fmla="*/ 176149 h 177601"/>
                    <a:gd name="connsiteX4" fmla="*/ 56008 w 62902"/>
                    <a:gd name="connsiteY4" fmla="*/ 176920 h 177601"/>
                    <a:gd name="connsiteX5" fmla="*/ 62695 w 62902"/>
                    <a:gd name="connsiteY5" fmla="*/ 172634 h 177601"/>
                    <a:gd name="connsiteX6" fmla="*/ 3030 w 62902"/>
                    <a:gd name="connsiteY6" fmla="*/ 155 h 177601"/>
                    <a:gd name="connsiteX7" fmla="*/ 30 w 62902"/>
                    <a:gd name="connsiteY7" fmla="*/ 2727 h 177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902" h="177601">
                      <a:moveTo>
                        <a:pt x="30" y="2727"/>
                      </a:moveTo>
                      <a:cubicBezTo>
                        <a:pt x="-56" y="3327"/>
                        <a:pt x="30" y="3927"/>
                        <a:pt x="458" y="4527"/>
                      </a:cubicBezTo>
                      <a:cubicBezTo>
                        <a:pt x="17689" y="28616"/>
                        <a:pt x="11088" y="64106"/>
                        <a:pt x="12631" y="92224"/>
                      </a:cubicBezTo>
                      <a:cubicBezTo>
                        <a:pt x="14432" y="125571"/>
                        <a:pt x="25747" y="156689"/>
                        <a:pt x="53865" y="176149"/>
                      </a:cubicBezTo>
                      <a:cubicBezTo>
                        <a:pt x="54551" y="176663"/>
                        <a:pt x="55322" y="176920"/>
                        <a:pt x="56008" y="176920"/>
                      </a:cubicBezTo>
                      <a:cubicBezTo>
                        <a:pt x="59009" y="178721"/>
                        <a:pt x="63980" y="176835"/>
                        <a:pt x="62695" y="172634"/>
                      </a:cubicBezTo>
                      <a:cubicBezTo>
                        <a:pt x="46321" y="116313"/>
                        <a:pt x="71868" y="29302"/>
                        <a:pt x="3030" y="155"/>
                      </a:cubicBezTo>
                      <a:cubicBezTo>
                        <a:pt x="1315" y="-530"/>
                        <a:pt x="-142" y="1184"/>
                        <a:pt x="30" y="272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2" name="任意多边形: 形状 411">
                  <a:extLst>
                    <a:ext uri="{FF2B5EF4-FFF2-40B4-BE49-F238E27FC236}">
                      <a16:creationId xmlns:a16="http://schemas.microsoft.com/office/drawing/2014/main" id="{06222AF7-A5FB-A9D0-91CB-336007B13659}"/>
                    </a:ext>
                  </a:extLst>
                </p:cNvPr>
                <p:cNvSpPr/>
                <p:nvPr/>
              </p:nvSpPr>
              <p:spPr>
                <a:xfrm>
                  <a:off x="8293014" y="1249648"/>
                  <a:ext cx="507701" cy="187422"/>
                </a:xfrm>
                <a:custGeom>
                  <a:avLst/>
                  <a:gdLst>
                    <a:gd name="connsiteX0" fmla="*/ 2860 w 507701"/>
                    <a:gd name="connsiteY0" fmla="*/ 651 h 187422"/>
                    <a:gd name="connsiteX1" fmla="*/ 2432 w 507701"/>
                    <a:gd name="connsiteY1" fmla="*/ 6052 h 187422"/>
                    <a:gd name="connsiteX2" fmla="*/ 67582 w 507701"/>
                    <a:gd name="connsiteY2" fmla="*/ 5880 h 187422"/>
                    <a:gd name="connsiteX3" fmla="*/ 133591 w 507701"/>
                    <a:gd name="connsiteY3" fmla="*/ 12138 h 187422"/>
                    <a:gd name="connsiteX4" fmla="*/ 267236 w 507701"/>
                    <a:gd name="connsiteY4" fmla="*/ 52600 h 187422"/>
                    <a:gd name="connsiteX5" fmla="*/ 501608 w 507701"/>
                    <a:gd name="connsiteY5" fmla="*/ 186503 h 187422"/>
                    <a:gd name="connsiteX6" fmla="*/ 506238 w 507701"/>
                    <a:gd name="connsiteY6" fmla="*/ 179902 h 187422"/>
                    <a:gd name="connsiteX7" fmla="*/ 269894 w 507701"/>
                    <a:gd name="connsiteY7" fmla="*/ 45485 h 187422"/>
                    <a:gd name="connsiteX8" fmla="*/ 141649 w 507701"/>
                    <a:gd name="connsiteY8" fmla="*/ 6052 h 187422"/>
                    <a:gd name="connsiteX9" fmla="*/ 2860 w 507701"/>
                    <a:gd name="connsiteY9" fmla="*/ 651 h 18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07701" h="187422">
                      <a:moveTo>
                        <a:pt x="2860" y="651"/>
                      </a:moveTo>
                      <a:cubicBezTo>
                        <a:pt x="-654" y="565"/>
                        <a:pt x="-1083" y="6137"/>
                        <a:pt x="2432" y="6052"/>
                      </a:cubicBezTo>
                      <a:cubicBezTo>
                        <a:pt x="20091" y="5880"/>
                        <a:pt x="45980" y="6823"/>
                        <a:pt x="67582" y="5880"/>
                      </a:cubicBezTo>
                      <a:cubicBezTo>
                        <a:pt x="89785" y="4937"/>
                        <a:pt x="111817" y="8366"/>
                        <a:pt x="133591" y="12138"/>
                      </a:cubicBezTo>
                      <a:cubicBezTo>
                        <a:pt x="179625" y="20196"/>
                        <a:pt x="223859" y="35369"/>
                        <a:pt x="267236" y="52600"/>
                      </a:cubicBezTo>
                      <a:cubicBezTo>
                        <a:pt x="350732" y="85690"/>
                        <a:pt x="433200" y="127867"/>
                        <a:pt x="501608" y="186503"/>
                      </a:cubicBezTo>
                      <a:cubicBezTo>
                        <a:pt x="505552" y="189846"/>
                        <a:pt x="510095" y="183245"/>
                        <a:pt x="506238" y="179902"/>
                      </a:cubicBezTo>
                      <a:cubicBezTo>
                        <a:pt x="437229" y="120752"/>
                        <a:pt x="353732" y="79346"/>
                        <a:pt x="269894" y="45485"/>
                      </a:cubicBezTo>
                      <a:cubicBezTo>
                        <a:pt x="228231" y="28683"/>
                        <a:pt x="185712" y="14967"/>
                        <a:pt x="141649" y="6052"/>
                      </a:cubicBezTo>
                      <a:cubicBezTo>
                        <a:pt x="94414" y="-3378"/>
                        <a:pt x="38093" y="1165"/>
                        <a:pt x="2860" y="65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3" name="任意多边形: 形状 412">
                  <a:extLst>
                    <a:ext uri="{FF2B5EF4-FFF2-40B4-BE49-F238E27FC236}">
                      <a16:creationId xmlns:a16="http://schemas.microsoft.com/office/drawing/2014/main" id="{348B7914-A1B7-3F7B-585E-C77A90EE16E0}"/>
                    </a:ext>
                  </a:extLst>
                </p:cNvPr>
                <p:cNvSpPr/>
                <p:nvPr/>
              </p:nvSpPr>
              <p:spPr>
                <a:xfrm>
                  <a:off x="8082697" y="1236892"/>
                  <a:ext cx="219451" cy="59062"/>
                </a:xfrm>
                <a:custGeom>
                  <a:avLst/>
                  <a:gdLst>
                    <a:gd name="connsiteX0" fmla="*/ 111336 w 219451"/>
                    <a:gd name="connsiteY0" fmla="*/ 5435 h 59062"/>
                    <a:gd name="connsiteX1" fmla="*/ 3065 w 219451"/>
                    <a:gd name="connsiteY1" fmla="*/ 44011 h 59062"/>
                    <a:gd name="connsiteX2" fmla="*/ 1522 w 219451"/>
                    <a:gd name="connsiteY2" fmla="*/ 45125 h 59062"/>
                    <a:gd name="connsiteX3" fmla="*/ 1694 w 219451"/>
                    <a:gd name="connsiteY3" fmla="*/ 50355 h 59062"/>
                    <a:gd name="connsiteX4" fmla="*/ 101906 w 219451"/>
                    <a:gd name="connsiteY4" fmla="*/ 56612 h 59062"/>
                    <a:gd name="connsiteX5" fmla="*/ 157713 w 219451"/>
                    <a:gd name="connsiteY5" fmla="*/ 43839 h 59062"/>
                    <a:gd name="connsiteX6" fmla="*/ 215320 w 219451"/>
                    <a:gd name="connsiteY6" fmla="*/ 20608 h 59062"/>
                    <a:gd name="connsiteX7" fmla="*/ 217292 w 219451"/>
                    <a:gd name="connsiteY7" fmla="*/ 19408 h 59062"/>
                    <a:gd name="connsiteX8" fmla="*/ 217292 w 219451"/>
                    <a:gd name="connsiteY8" fmla="*/ 12635 h 59062"/>
                    <a:gd name="connsiteX9" fmla="*/ 111336 w 219451"/>
                    <a:gd name="connsiteY9" fmla="*/ 5435 h 5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451" h="59062">
                      <a:moveTo>
                        <a:pt x="111336" y="5435"/>
                      </a:moveTo>
                      <a:cubicBezTo>
                        <a:pt x="73531" y="13921"/>
                        <a:pt x="41470" y="36724"/>
                        <a:pt x="3065" y="44011"/>
                      </a:cubicBezTo>
                      <a:cubicBezTo>
                        <a:pt x="2380" y="44097"/>
                        <a:pt x="1865" y="44525"/>
                        <a:pt x="1522" y="45125"/>
                      </a:cubicBezTo>
                      <a:cubicBezTo>
                        <a:pt x="-364" y="45983"/>
                        <a:pt x="-707" y="49583"/>
                        <a:pt x="1694" y="50355"/>
                      </a:cubicBezTo>
                      <a:cubicBezTo>
                        <a:pt x="34269" y="60299"/>
                        <a:pt x="68302" y="60727"/>
                        <a:pt x="101906" y="56612"/>
                      </a:cubicBezTo>
                      <a:cubicBezTo>
                        <a:pt x="120937" y="54298"/>
                        <a:pt x="139454" y="49412"/>
                        <a:pt x="157713" y="43839"/>
                      </a:cubicBezTo>
                      <a:cubicBezTo>
                        <a:pt x="177601" y="37753"/>
                        <a:pt x="195261" y="25923"/>
                        <a:pt x="215320" y="20608"/>
                      </a:cubicBezTo>
                      <a:cubicBezTo>
                        <a:pt x="216177" y="20351"/>
                        <a:pt x="216778" y="19922"/>
                        <a:pt x="217292" y="19408"/>
                      </a:cubicBezTo>
                      <a:cubicBezTo>
                        <a:pt x="219864" y="18379"/>
                        <a:pt x="220464" y="14179"/>
                        <a:pt x="217292" y="12635"/>
                      </a:cubicBezTo>
                      <a:cubicBezTo>
                        <a:pt x="184460" y="-3224"/>
                        <a:pt x="146226" y="-2366"/>
                        <a:pt x="111336" y="543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4" name="图形 2">
                <a:extLst>
                  <a:ext uri="{FF2B5EF4-FFF2-40B4-BE49-F238E27FC236}">
                    <a16:creationId xmlns:a16="http://schemas.microsoft.com/office/drawing/2014/main" id="{CD44B75B-575F-04DE-97D7-E0B40A0A4A4E}"/>
                  </a:ext>
                </a:extLst>
              </p:cNvPr>
              <p:cNvGrpSpPr/>
              <p:nvPr/>
            </p:nvGrpSpPr>
            <p:grpSpPr>
              <a:xfrm>
                <a:off x="9363608" y="764012"/>
                <a:ext cx="712025" cy="678134"/>
                <a:chOff x="9363608" y="764012"/>
                <a:chExt cx="712025" cy="678134"/>
              </a:xfrm>
            </p:grpSpPr>
            <p:sp>
              <p:nvSpPr>
                <p:cNvPr id="415" name="任意多边形: 形状 414">
                  <a:extLst>
                    <a:ext uri="{FF2B5EF4-FFF2-40B4-BE49-F238E27FC236}">
                      <a16:creationId xmlns:a16="http://schemas.microsoft.com/office/drawing/2014/main" id="{3244753C-8FF0-4AA5-FEAD-0F28A307E388}"/>
                    </a:ext>
                  </a:extLst>
                </p:cNvPr>
                <p:cNvSpPr/>
                <p:nvPr/>
              </p:nvSpPr>
              <p:spPr>
                <a:xfrm>
                  <a:off x="9363608" y="764012"/>
                  <a:ext cx="712025" cy="671966"/>
                </a:xfrm>
                <a:custGeom>
                  <a:avLst/>
                  <a:gdLst>
                    <a:gd name="connsiteX0" fmla="*/ 275662 w 712025"/>
                    <a:gd name="connsiteY0" fmla="*/ 667680 h 671966"/>
                    <a:gd name="connsiteX1" fmla="*/ 254060 w 712025"/>
                    <a:gd name="connsiteY1" fmla="*/ 620789 h 671966"/>
                    <a:gd name="connsiteX2" fmla="*/ 242487 w 712025"/>
                    <a:gd name="connsiteY2" fmla="*/ 577240 h 671966"/>
                    <a:gd name="connsiteX3" fmla="*/ 253459 w 712025"/>
                    <a:gd name="connsiteY3" fmla="*/ 574754 h 671966"/>
                    <a:gd name="connsiteX4" fmla="*/ 261518 w 712025"/>
                    <a:gd name="connsiteY4" fmla="*/ 597557 h 671966"/>
                    <a:gd name="connsiteX5" fmla="*/ 386419 w 712025"/>
                    <a:gd name="connsiteY5" fmla="*/ 643677 h 671966"/>
                    <a:gd name="connsiteX6" fmla="*/ 441454 w 712025"/>
                    <a:gd name="connsiteY6" fmla="*/ 566439 h 671966"/>
                    <a:gd name="connsiteX7" fmla="*/ 394991 w 712025"/>
                    <a:gd name="connsiteY7" fmla="*/ 535749 h 671966"/>
                    <a:gd name="connsiteX8" fmla="*/ 358730 w 712025"/>
                    <a:gd name="connsiteY8" fmla="*/ 479342 h 671966"/>
                    <a:gd name="connsiteX9" fmla="*/ 365416 w 712025"/>
                    <a:gd name="connsiteY9" fmla="*/ 467684 h 671966"/>
                    <a:gd name="connsiteX10" fmla="*/ 381790 w 712025"/>
                    <a:gd name="connsiteY10" fmla="*/ 490572 h 671966"/>
                    <a:gd name="connsiteX11" fmla="*/ 412651 w 712025"/>
                    <a:gd name="connsiteY11" fmla="*/ 523662 h 671966"/>
                    <a:gd name="connsiteX12" fmla="*/ 468200 w 712025"/>
                    <a:gd name="connsiteY12" fmla="*/ 560267 h 671966"/>
                    <a:gd name="connsiteX13" fmla="*/ 528037 w 712025"/>
                    <a:gd name="connsiteY13" fmla="*/ 541150 h 671966"/>
                    <a:gd name="connsiteX14" fmla="*/ 568927 w 712025"/>
                    <a:gd name="connsiteY14" fmla="*/ 502660 h 671966"/>
                    <a:gd name="connsiteX15" fmla="*/ 591902 w 712025"/>
                    <a:gd name="connsiteY15" fmla="*/ 473856 h 671966"/>
                    <a:gd name="connsiteX16" fmla="*/ 560612 w 712025"/>
                    <a:gd name="connsiteY16" fmla="*/ 433222 h 671966"/>
                    <a:gd name="connsiteX17" fmla="*/ 496575 w 712025"/>
                    <a:gd name="connsiteY17" fmla="*/ 374415 h 671966"/>
                    <a:gd name="connsiteX18" fmla="*/ 504205 w 712025"/>
                    <a:gd name="connsiteY18" fmla="*/ 368929 h 671966"/>
                    <a:gd name="connsiteX19" fmla="*/ 524608 w 712025"/>
                    <a:gd name="connsiteY19" fmla="*/ 380673 h 671966"/>
                    <a:gd name="connsiteX20" fmla="*/ 540210 w 712025"/>
                    <a:gd name="connsiteY20" fmla="*/ 393275 h 671966"/>
                    <a:gd name="connsiteX21" fmla="*/ 572442 w 712025"/>
                    <a:gd name="connsiteY21" fmla="*/ 412820 h 671966"/>
                    <a:gd name="connsiteX22" fmla="*/ 676170 w 712025"/>
                    <a:gd name="connsiteY22" fmla="*/ 382130 h 671966"/>
                    <a:gd name="connsiteX23" fmla="*/ 662539 w 712025"/>
                    <a:gd name="connsiteY23" fmla="*/ 288604 h 671966"/>
                    <a:gd name="connsiteX24" fmla="*/ 582043 w 712025"/>
                    <a:gd name="connsiteY24" fmla="*/ 268030 h 671966"/>
                    <a:gd name="connsiteX25" fmla="*/ 602018 w 712025"/>
                    <a:gd name="connsiteY25" fmla="*/ 264944 h 671966"/>
                    <a:gd name="connsiteX26" fmla="*/ 623535 w 712025"/>
                    <a:gd name="connsiteY26" fmla="*/ 264430 h 671966"/>
                    <a:gd name="connsiteX27" fmla="*/ 660224 w 712025"/>
                    <a:gd name="connsiteY27" fmla="*/ 261344 h 671966"/>
                    <a:gd name="connsiteX28" fmla="*/ 709088 w 712025"/>
                    <a:gd name="connsiteY28" fmla="*/ 147072 h 671966"/>
                    <a:gd name="connsiteX29" fmla="*/ 607418 w 712025"/>
                    <a:gd name="connsiteY29" fmla="*/ 53032 h 671966"/>
                    <a:gd name="connsiteX30" fmla="*/ 480202 w 712025"/>
                    <a:gd name="connsiteY30" fmla="*/ 136528 h 671966"/>
                    <a:gd name="connsiteX31" fmla="*/ 478659 w 712025"/>
                    <a:gd name="connsiteY31" fmla="*/ 121183 h 671966"/>
                    <a:gd name="connsiteX32" fmla="*/ 495718 w 712025"/>
                    <a:gd name="connsiteY32" fmla="*/ 100009 h 671966"/>
                    <a:gd name="connsiteX33" fmla="*/ 536009 w 712025"/>
                    <a:gd name="connsiteY33" fmla="*/ 47889 h 671966"/>
                    <a:gd name="connsiteX34" fmla="*/ 458685 w 712025"/>
                    <a:gd name="connsiteY34" fmla="*/ 311 h 671966"/>
                    <a:gd name="connsiteX35" fmla="*/ 376818 w 712025"/>
                    <a:gd name="connsiteY35" fmla="*/ 32201 h 671966"/>
                    <a:gd name="connsiteX36" fmla="*/ 353929 w 712025"/>
                    <a:gd name="connsiteY36" fmla="*/ 82607 h 671966"/>
                    <a:gd name="connsiteX37" fmla="*/ 338327 w 712025"/>
                    <a:gd name="connsiteY37" fmla="*/ 135157 h 671966"/>
                    <a:gd name="connsiteX38" fmla="*/ 327183 w 712025"/>
                    <a:gd name="connsiteY38" fmla="*/ 50032 h 671966"/>
                    <a:gd name="connsiteX39" fmla="*/ 301637 w 712025"/>
                    <a:gd name="connsiteY39" fmla="*/ 20628 h 671966"/>
                    <a:gd name="connsiteX40" fmla="*/ 252431 w 712025"/>
                    <a:gd name="connsiteY40" fmla="*/ 52089 h 671966"/>
                    <a:gd name="connsiteX41" fmla="*/ 212826 w 712025"/>
                    <a:gd name="connsiteY41" fmla="*/ 84322 h 671966"/>
                    <a:gd name="connsiteX42" fmla="*/ 175793 w 712025"/>
                    <a:gd name="connsiteY42" fmla="*/ 117669 h 671966"/>
                    <a:gd name="connsiteX43" fmla="*/ 191737 w 712025"/>
                    <a:gd name="connsiteY43" fmla="*/ 245999 h 671966"/>
                    <a:gd name="connsiteX44" fmla="*/ 174421 w 712025"/>
                    <a:gd name="connsiteY44" fmla="*/ 236398 h 671966"/>
                    <a:gd name="connsiteX45" fmla="*/ 165763 w 712025"/>
                    <a:gd name="connsiteY45" fmla="*/ 220367 h 671966"/>
                    <a:gd name="connsiteX46" fmla="*/ 150161 w 712025"/>
                    <a:gd name="connsiteY46" fmla="*/ 191306 h 671966"/>
                    <a:gd name="connsiteX47" fmla="*/ 107555 w 712025"/>
                    <a:gd name="connsiteY47" fmla="*/ 166961 h 671966"/>
                    <a:gd name="connsiteX48" fmla="*/ 66922 w 712025"/>
                    <a:gd name="connsiteY48" fmla="*/ 224311 h 671966"/>
                    <a:gd name="connsiteX49" fmla="*/ 34004 w 712025"/>
                    <a:gd name="connsiteY49" fmla="*/ 312436 h 671966"/>
                    <a:gd name="connsiteX50" fmla="*/ 55863 w 712025"/>
                    <a:gd name="connsiteY50" fmla="*/ 372272 h 671966"/>
                    <a:gd name="connsiteX51" fmla="*/ 79352 w 712025"/>
                    <a:gd name="connsiteY51" fmla="*/ 383159 h 671966"/>
                    <a:gd name="connsiteX52" fmla="*/ 98383 w 712025"/>
                    <a:gd name="connsiteY52" fmla="*/ 389503 h 671966"/>
                    <a:gd name="connsiteX53" fmla="*/ 96497 w 712025"/>
                    <a:gd name="connsiteY53" fmla="*/ 401076 h 671966"/>
                    <a:gd name="connsiteX54" fmla="*/ 34604 w 712025"/>
                    <a:gd name="connsiteY54" fmla="*/ 382902 h 671966"/>
                    <a:gd name="connsiteX55" fmla="*/ 2114 w 712025"/>
                    <a:gd name="connsiteY55" fmla="*/ 424393 h 671966"/>
                    <a:gd name="connsiteX56" fmla="*/ 95211 w 712025"/>
                    <a:gd name="connsiteY56" fmla="*/ 548951 h 671966"/>
                    <a:gd name="connsiteX57" fmla="*/ 149903 w 712025"/>
                    <a:gd name="connsiteY57" fmla="*/ 556495 h 671966"/>
                    <a:gd name="connsiteX58" fmla="*/ 154276 w 712025"/>
                    <a:gd name="connsiteY58" fmla="*/ 573811 h 671966"/>
                    <a:gd name="connsiteX59" fmla="*/ 270262 w 712025"/>
                    <a:gd name="connsiteY59" fmla="*/ 671967 h 671966"/>
                    <a:gd name="connsiteX60" fmla="*/ 275662 w 712025"/>
                    <a:gd name="connsiteY60" fmla="*/ 667680 h 671966"/>
                    <a:gd name="connsiteX61" fmla="*/ 462886 w 712025"/>
                    <a:gd name="connsiteY61" fmla="*/ 340554 h 671966"/>
                    <a:gd name="connsiteX62" fmla="*/ 415908 w 712025"/>
                    <a:gd name="connsiteY62" fmla="*/ 296491 h 671966"/>
                    <a:gd name="connsiteX63" fmla="*/ 418223 w 712025"/>
                    <a:gd name="connsiteY63" fmla="*/ 295891 h 671966"/>
                    <a:gd name="connsiteX64" fmla="*/ 462886 w 712025"/>
                    <a:gd name="connsiteY64" fmla="*/ 340554 h 671966"/>
                    <a:gd name="connsiteX65" fmla="*/ 454227 w 712025"/>
                    <a:gd name="connsiteY65" fmla="*/ 184620 h 671966"/>
                    <a:gd name="connsiteX66" fmla="*/ 454913 w 712025"/>
                    <a:gd name="connsiteY66" fmla="*/ 187963 h 671966"/>
                    <a:gd name="connsiteX67" fmla="*/ 448055 w 712025"/>
                    <a:gd name="connsiteY67" fmla="*/ 219853 h 671966"/>
                    <a:gd name="connsiteX68" fmla="*/ 405536 w 712025"/>
                    <a:gd name="connsiteY68" fmla="*/ 249599 h 671966"/>
                    <a:gd name="connsiteX69" fmla="*/ 414022 w 712025"/>
                    <a:gd name="connsiteY69" fmla="*/ 190621 h 671966"/>
                    <a:gd name="connsiteX70" fmla="*/ 454227 w 712025"/>
                    <a:gd name="connsiteY70" fmla="*/ 184620 h 671966"/>
                    <a:gd name="connsiteX71" fmla="*/ 287063 w 712025"/>
                    <a:gd name="connsiteY71" fmla="*/ 234255 h 671966"/>
                    <a:gd name="connsiteX72" fmla="*/ 300437 w 712025"/>
                    <a:gd name="connsiteY72" fmla="*/ 184277 h 671966"/>
                    <a:gd name="connsiteX73" fmla="*/ 320839 w 712025"/>
                    <a:gd name="connsiteY73" fmla="*/ 180848 h 671966"/>
                    <a:gd name="connsiteX74" fmla="*/ 343642 w 712025"/>
                    <a:gd name="connsiteY74" fmla="*/ 194050 h 671966"/>
                    <a:gd name="connsiteX75" fmla="*/ 343985 w 712025"/>
                    <a:gd name="connsiteY75" fmla="*/ 234769 h 671966"/>
                    <a:gd name="connsiteX76" fmla="*/ 337470 w 712025"/>
                    <a:gd name="connsiteY76" fmla="*/ 272317 h 671966"/>
                    <a:gd name="connsiteX77" fmla="*/ 333784 w 712025"/>
                    <a:gd name="connsiteY77" fmla="*/ 294091 h 671966"/>
                    <a:gd name="connsiteX78" fmla="*/ 307809 w 712025"/>
                    <a:gd name="connsiteY78" fmla="*/ 305235 h 671966"/>
                    <a:gd name="connsiteX79" fmla="*/ 287063 w 712025"/>
                    <a:gd name="connsiteY79" fmla="*/ 234255 h 671966"/>
                    <a:gd name="connsiteX80" fmla="*/ 197738 w 712025"/>
                    <a:gd name="connsiteY80" fmla="*/ 370815 h 671966"/>
                    <a:gd name="connsiteX81" fmla="*/ 185394 w 712025"/>
                    <a:gd name="connsiteY81" fmla="*/ 311493 h 671966"/>
                    <a:gd name="connsiteX82" fmla="*/ 224484 w 712025"/>
                    <a:gd name="connsiteY82" fmla="*/ 327352 h 671966"/>
                    <a:gd name="connsiteX83" fmla="*/ 256717 w 712025"/>
                    <a:gd name="connsiteY83" fmla="*/ 384874 h 671966"/>
                    <a:gd name="connsiteX84" fmla="*/ 197738 w 712025"/>
                    <a:gd name="connsiteY84" fmla="*/ 370815 h 671966"/>
                    <a:gd name="connsiteX85" fmla="*/ 333012 w 712025"/>
                    <a:gd name="connsiteY85" fmla="*/ 434251 h 671966"/>
                    <a:gd name="connsiteX86" fmla="*/ 327783 w 712025"/>
                    <a:gd name="connsiteY86" fmla="*/ 373301 h 671966"/>
                    <a:gd name="connsiteX87" fmla="*/ 329069 w 712025"/>
                    <a:gd name="connsiteY87" fmla="*/ 373644 h 671966"/>
                    <a:gd name="connsiteX88" fmla="*/ 342442 w 712025"/>
                    <a:gd name="connsiteY88" fmla="*/ 375787 h 671966"/>
                    <a:gd name="connsiteX89" fmla="*/ 354615 w 712025"/>
                    <a:gd name="connsiteY89" fmla="*/ 401333 h 671966"/>
                    <a:gd name="connsiteX90" fmla="*/ 333012 w 712025"/>
                    <a:gd name="connsiteY90" fmla="*/ 434251 h 671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12025" h="671966">
                      <a:moveTo>
                        <a:pt x="275662" y="667680"/>
                      </a:moveTo>
                      <a:cubicBezTo>
                        <a:pt x="277977" y="650450"/>
                        <a:pt x="262546" y="634419"/>
                        <a:pt x="254060" y="620789"/>
                      </a:cubicBezTo>
                      <a:cubicBezTo>
                        <a:pt x="246173" y="608187"/>
                        <a:pt x="243601" y="591642"/>
                        <a:pt x="242487" y="577240"/>
                      </a:cubicBezTo>
                      <a:cubicBezTo>
                        <a:pt x="241029" y="558381"/>
                        <a:pt x="250630" y="563953"/>
                        <a:pt x="253459" y="574754"/>
                      </a:cubicBezTo>
                      <a:cubicBezTo>
                        <a:pt x="255603" y="582641"/>
                        <a:pt x="258174" y="590013"/>
                        <a:pt x="261518" y="597557"/>
                      </a:cubicBezTo>
                      <a:cubicBezTo>
                        <a:pt x="286035" y="652678"/>
                        <a:pt x="331984" y="667852"/>
                        <a:pt x="386419" y="643677"/>
                      </a:cubicBezTo>
                      <a:cubicBezTo>
                        <a:pt x="413508" y="631676"/>
                        <a:pt x="492375" y="599443"/>
                        <a:pt x="441454" y="566439"/>
                      </a:cubicBezTo>
                      <a:cubicBezTo>
                        <a:pt x="425338" y="556066"/>
                        <a:pt x="409479" y="549208"/>
                        <a:pt x="394991" y="535749"/>
                      </a:cubicBezTo>
                      <a:cubicBezTo>
                        <a:pt x="379133" y="521005"/>
                        <a:pt x="366531" y="499402"/>
                        <a:pt x="358730" y="479342"/>
                      </a:cubicBezTo>
                      <a:cubicBezTo>
                        <a:pt x="356673" y="474113"/>
                        <a:pt x="350843" y="448567"/>
                        <a:pt x="365416" y="467684"/>
                      </a:cubicBezTo>
                      <a:cubicBezTo>
                        <a:pt x="371074" y="475142"/>
                        <a:pt x="376046" y="483114"/>
                        <a:pt x="381790" y="490572"/>
                      </a:cubicBezTo>
                      <a:cubicBezTo>
                        <a:pt x="391048" y="502574"/>
                        <a:pt x="401592" y="513375"/>
                        <a:pt x="412651" y="523662"/>
                      </a:cubicBezTo>
                      <a:cubicBezTo>
                        <a:pt x="428167" y="538150"/>
                        <a:pt x="447455" y="554266"/>
                        <a:pt x="468200" y="560267"/>
                      </a:cubicBezTo>
                      <a:cubicBezTo>
                        <a:pt x="493147" y="567468"/>
                        <a:pt x="509434" y="558210"/>
                        <a:pt x="528037" y="541150"/>
                      </a:cubicBezTo>
                      <a:cubicBezTo>
                        <a:pt x="541924" y="528291"/>
                        <a:pt x="554183" y="514833"/>
                        <a:pt x="568927" y="502660"/>
                      </a:cubicBezTo>
                      <a:cubicBezTo>
                        <a:pt x="577071" y="495973"/>
                        <a:pt x="590701" y="485515"/>
                        <a:pt x="591902" y="473856"/>
                      </a:cubicBezTo>
                      <a:cubicBezTo>
                        <a:pt x="594131" y="452339"/>
                        <a:pt x="576043" y="444195"/>
                        <a:pt x="560612" y="433222"/>
                      </a:cubicBezTo>
                      <a:cubicBezTo>
                        <a:pt x="538409" y="417363"/>
                        <a:pt x="512606" y="396961"/>
                        <a:pt x="496575" y="374415"/>
                      </a:cubicBezTo>
                      <a:cubicBezTo>
                        <a:pt x="499148" y="372615"/>
                        <a:pt x="501633" y="370729"/>
                        <a:pt x="504205" y="368929"/>
                      </a:cubicBezTo>
                      <a:cubicBezTo>
                        <a:pt x="511663" y="371672"/>
                        <a:pt x="518521" y="375615"/>
                        <a:pt x="524608" y="380673"/>
                      </a:cubicBezTo>
                      <a:cubicBezTo>
                        <a:pt x="530008" y="384616"/>
                        <a:pt x="535066" y="389074"/>
                        <a:pt x="540210" y="393275"/>
                      </a:cubicBezTo>
                      <a:cubicBezTo>
                        <a:pt x="549982" y="401247"/>
                        <a:pt x="561212" y="407333"/>
                        <a:pt x="572442" y="412820"/>
                      </a:cubicBezTo>
                      <a:cubicBezTo>
                        <a:pt x="616419" y="434423"/>
                        <a:pt x="651652" y="422935"/>
                        <a:pt x="676170" y="382130"/>
                      </a:cubicBezTo>
                      <a:cubicBezTo>
                        <a:pt x="693915" y="352470"/>
                        <a:pt x="705401" y="302235"/>
                        <a:pt x="662539" y="288604"/>
                      </a:cubicBezTo>
                      <a:cubicBezTo>
                        <a:pt x="636050" y="280118"/>
                        <a:pt x="607075" y="280975"/>
                        <a:pt x="582043" y="268030"/>
                      </a:cubicBezTo>
                      <a:cubicBezTo>
                        <a:pt x="582901" y="268459"/>
                        <a:pt x="599703" y="265030"/>
                        <a:pt x="602018" y="264944"/>
                      </a:cubicBezTo>
                      <a:cubicBezTo>
                        <a:pt x="609132" y="264601"/>
                        <a:pt x="616333" y="264601"/>
                        <a:pt x="623535" y="264430"/>
                      </a:cubicBezTo>
                      <a:cubicBezTo>
                        <a:pt x="635707" y="264173"/>
                        <a:pt x="648395" y="264001"/>
                        <a:pt x="660224" y="261344"/>
                      </a:cubicBezTo>
                      <a:cubicBezTo>
                        <a:pt x="715088" y="249085"/>
                        <a:pt x="715861" y="194050"/>
                        <a:pt x="709088" y="147072"/>
                      </a:cubicBezTo>
                      <a:cubicBezTo>
                        <a:pt x="701115" y="91351"/>
                        <a:pt x="661082" y="62033"/>
                        <a:pt x="607418" y="53032"/>
                      </a:cubicBezTo>
                      <a:cubicBezTo>
                        <a:pt x="538838" y="38716"/>
                        <a:pt x="519379" y="105496"/>
                        <a:pt x="480202" y="136528"/>
                      </a:cubicBezTo>
                      <a:cubicBezTo>
                        <a:pt x="458943" y="153330"/>
                        <a:pt x="472058" y="131556"/>
                        <a:pt x="478659" y="121183"/>
                      </a:cubicBezTo>
                      <a:cubicBezTo>
                        <a:pt x="483546" y="113468"/>
                        <a:pt x="489632" y="106782"/>
                        <a:pt x="495718" y="100009"/>
                      </a:cubicBezTo>
                      <a:cubicBezTo>
                        <a:pt x="510463" y="83722"/>
                        <a:pt x="525636" y="67434"/>
                        <a:pt x="536009" y="47889"/>
                      </a:cubicBezTo>
                      <a:cubicBezTo>
                        <a:pt x="562327" y="-1575"/>
                        <a:pt x="488003" y="-803"/>
                        <a:pt x="458685" y="311"/>
                      </a:cubicBezTo>
                      <a:cubicBezTo>
                        <a:pt x="430053" y="1426"/>
                        <a:pt x="394734" y="6826"/>
                        <a:pt x="376818" y="32201"/>
                      </a:cubicBezTo>
                      <a:cubicBezTo>
                        <a:pt x="365845" y="47803"/>
                        <a:pt x="359759" y="64605"/>
                        <a:pt x="353929" y="82607"/>
                      </a:cubicBezTo>
                      <a:cubicBezTo>
                        <a:pt x="348786" y="98638"/>
                        <a:pt x="349900" y="121441"/>
                        <a:pt x="338327" y="135157"/>
                      </a:cubicBezTo>
                      <a:cubicBezTo>
                        <a:pt x="329069" y="107725"/>
                        <a:pt x="328983" y="78664"/>
                        <a:pt x="327183" y="50032"/>
                      </a:cubicBezTo>
                      <a:cubicBezTo>
                        <a:pt x="326154" y="34430"/>
                        <a:pt x="319468" y="18571"/>
                        <a:pt x="301637" y="20628"/>
                      </a:cubicBezTo>
                      <a:cubicBezTo>
                        <a:pt x="283120" y="22685"/>
                        <a:pt x="265975" y="40602"/>
                        <a:pt x="252431" y="52089"/>
                      </a:cubicBezTo>
                      <a:cubicBezTo>
                        <a:pt x="239486" y="63148"/>
                        <a:pt x="225856" y="73435"/>
                        <a:pt x="212826" y="84322"/>
                      </a:cubicBezTo>
                      <a:cubicBezTo>
                        <a:pt x="201682" y="93666"/>
                        <a:pt x="183251" y="104467"/>
                        <a:pt x="175793" y="117669"/>
                      </a:cubicBezTo>
                      <a:cubicBezTo>
                        <a:pt x="148790" y="165160"/>
                        <a:pt x="189423" y="199107"/>
                        <a:pt x="191737" y="245999"/>
                      </a:cubicBezTo>
                      <a:cubicBezTo>
                        <a:pt x="192509" y="261258"/>
                        <a:pt x="173649" y="235112"/>
                        <a:pt x="174421" y="236398"/>
                      </a:cubicBezTo>
                      <a:cubicBezTo>
                        <a:pt x="171249" y="231169"/>
                        <a:pt x="168592" y="225768"/>
                        <a:pt x="165763" y="220367"/>
                      </a:cubicBezTo>
                      <a:cubicBezTo>
                        <a:pt x="160705" y="210595"/>
                        <a:pt x="155219" y="201079"/>
                        <a:pt x="150161" y="191306"/>
                      </a:cubicBezTo>
                      <a:cubicBezTo>
                        <a:pt x="142874" y="177248"/>
                        <a:pt x="126244" y="155988"/>
                        <a:pt x="107555" y="166961"/>
                      </a:cubicBezTo>
                      <a:cubicBezTo>
                        <a:pt x="87324" y="178791"/>
                        <a:pt x="77981" y="204594"/>
                        <a:pt x="66922" y="224311"/>
                      </a:cubicBezTo>
                      <a:cubicBezTo>
                        <a:pt x="51491" y="251828"/>
                        <a:pt x="38376" y="280889"/>
                        <a:pt x="34004" y="312436"/>
                      </a:cubicBezTo>
                      <a:cubicBezTo>
                        <a:pt x="30574" y="336782"/>
                        <a:pt x="36318" y="357099"/>
                        <a:pt x="55863" y="372272"/>
                      </a:cubicBezTo>
                      <a:cubicBezTo>
                        <a:pt x="62721" y="377673"/>
                        <a:pt x="71122" y="380673"/>
                        <a:pt x="79352" y="383159"/>
                      </a:cubicBezTo>
                      <a:cubicBezTo>
                        <a:pt x="85781" y="385045"/>
                        <a:pt x="92039" y="387102"/>
                        <a:pt x="98383" y="389503"/>
                      </a:cubicBezTo>
                      <a:cubicBezTo>
                        <a:pt x="109356" y="393617"/>
                        <a:pt x="112785" y="403562"/>
                        <a:pt x="96497" y="401076"/>
                      </a:cubicBezTo>
                      <a:cubicBezTo>
                        <a:pt x="76352" y="398075"/>
                        <a:pt x="55349" y="381187"/>
                        <a:pt x="34604" y="382902"/>
                      </a:cubicBezTo>
                      <a:cubicBezTo>
                        <a:pt x="11544" y="384702"/>
                        <a:pt x="6743" y="404590"/>
                        <a:pt x="2114" y="424393"/>
                      </a:cubicBezTo>
                      <a:cubicBezTo>
                        <a:pt x="-11945" y="485429"/>
                        <a:pt x="46948" y="525891"/>
                        <a:pt x="95211" y="548951"/>
                      </a:cubicBezTo>
                      <a:cubicBezTo>
                        <a:pt x="113642" y="557781"/>
                        <a:pt x="130787" y="557181"/>
                        <a:pt x="149903" y="556495"/>
                      </a:cubicBezTo>
                      <a:cubicBezTo>
                        <a:pt x="151876" y="561467"/>
                        <a:pt x="152818" y="563439"/>
                        <a:pt x="154276" y="573811"/>
                      </a:cubicBezTo>
                      <a:cubicBezTo>
                        <a:pt x="169535" y="621303"/>
                        <a:pt x="221227" y="670166"/>
                        <a:pt x="270262" y="671967"/>
                      </a:cubicBezTo>
                      <a:cubicBezTo>
                        <a:pt x="272833" y="671881"/>
                        <a:pt x="275319" y="669909"/>
                        <a:pt x="275662" y="667680"/>
                      </a:cubicBezTo>
                      <a:close/>
                      <a:moveTo>
                        <a:pt x="462886" y="340554"/>
                      </a:moveTo>
                      <a:cubicBezTo>
                        <a:pt x="440340" y="356756"/>
                        <a:pt x="388048" y="314665"/>
                        <a:pt x="415908" y="296491"/>
                      </a:cubicBezTo>
                      <a:cubicBezTo>
                        <a:pt x="416680" y="296062"/>
                        <a:pt x="417451" y="295891"/>
                        <a:pt x="418223" y="295891"/>
                      </a:cubicBezTo>
                      <a:cubicBezTo>
                        <a:pt x="440511" y="281146"/>
                        <a:pt x="489032" y="321694"/>
                        <a:pt x="462886" y="340554"/>
                      </a:cubicBezTo>
                      <a:close/>
                      <a:moveTo>
                        <a:pt x="454227" y="184620"/>
                      </a:moveTo>
                      <a:cubicBezTo>
                        <a:pt x="455085" y="185820"/>
                        <a:pt x="455256" y="186934"/>
                        <a:pt x="454913" y="187963"/>
                      </a:cubicBezTo>
                      <a:cubicBezTo>
                        <a:pt x="457571" y="197822"/>
                        <a:pt x="452942" y="210938"/>
                        <a:pt x="448055" y="219853"/>
                      </a:cubicBezTo>
                      <a:cubicBezTo>
                        <a:pt x="439740" y="234855"/>
                        <a:pt x="425681" y="257829"/>
                        <a:pt x="405536" y="249599"/>
                      </a:cubicBezTo>
                      <a:cubicBezTo>
                        <a:pt x="382819" y="240341"/>
                        <a:pt x="406393" y="202622"/>
                        <a:pt x="414022" y="190621"/>
                      </a:cubicBezTo>
                      <a:cubicBezTo>
                        <a:pt x="425253" y="172961"/>
                        <a:pt x="440340" y="165075"/>
                        <a:pt x="454227" y="184620"/>
                      </a:cubicBezTo>
                      <a:close/>
                      <a:moveTo>
                        <a:pt x="287063" y="234255"/>
                      </a:moveTo>
                      <a:cubicBezTo>
                        <a:pt x="289121" y="218653"/>
                        <a:pt x="289207" y="196536"/>
                        <a:pt x="300437" y="184277"/>
                      </a:cubicBezTo>
                      <a:cubicBezTo>
                        <a:pt x="305323" y="178962"/>
                        <a:pt x="313467" y="179476"/>
                        <a:pt x="320839" y="180848"/>
                      </a:cubicBezTo>
                      <a:cubicBezTo>
                        <a:pt x="330098" y="181019"/>
                        <a:pt x="339442" y="185306"/>
                        <a:pt x="343642" y="194050"/>
                      </a:cubicBezTo>
                      <a:cubicBezTo>
                        <a:pt x="350329" y="207680"/>
                        <a:pt x="348100" y="220624"/>
                        <a:pt x="343985" y="234769"/>
                      </a:cubicBezTo>
                      <a:cubicBezTo>
                        <a:pt x="340299" y="247285"/>
                        <a:pt x="337556" y="259115"/>
                        <a:pt x="337470" y="272317"/>
                      </a:cubicBezTo>
                      <a:cubicBezTo>
                        <a:pt x="337470" y="280289"/>
                        <a:pt x="336784" y="286718"/>
                        <a:pt x="333784" y="294091"/>
                      </a:cubicBezTo>
                      <a:cubicBezTo>
                        <a:pt x="329669" y="304035"/>
                        <a:pt x="317410" y="308493"/>
                        <a:pt x="307809" y="305235"/>
                      </a:cubicBezTo>
                      <a:cubicBezTo>
                        <a:pt x="280549" y="295977"/>
                        <a:pt x="284406" y="255429"/>
                        <a:pt x="287063" y="234255"/>
                      </a:cubicBezTo>
                      <a:close/>
                      <a:moveTo>
                        <a:pt x="197738" y="370815"/>
                      </a:moveTo>
                      <a:cubicBezTo>
                        <a:pt x="185051" y="355813"/>
                        <a:pt x="163020" y="326838"/>
                        <a:pt x="185394" y="311493"/>
                      </a:cubicBezTo>
                      <a:cubicBezTo>
                        <a:pt x="196967" y="300349"/>
                        <a:pt x="214712" y="314750"/>
                        <a:pt x="224484" y="327352"/>
                      </a:cubicBezTo>
                      <a:cubicBezTo>
                        <a:pt x="235029" y="340811"/>
                        <a:pt x="264261" y="365157"/>
                        <a:pt x="256717" y="384874"/>
                      </a:cubicBezTo>
                      <a:cubicBezTo>
                        <a:pt x="244715" y="416163"/>
                        <a:pt x="208882" y="384016"/>
                        <a:pt x="197738" y="370815"/>
                      </a:cubicBezTo>
                      <a:close/>
                      <a:moveTo>
                        <a:pt x="333012" y="434251"/>
                      </a:moveTo>
                      <a:cubicBezTo>
                        <a:pt x="311924" y="429793"/>
                        <a:pt x="300780" y="371500"/>
                        <a:pt x="327783" y="373301"/>
                      </a:cubicBezTo>
                      <a:cubicBezTo>
                        <a:pt x="328212" y="373301"/>
                        <a:pt x="328640" y="373472"/>
                        <a:pt x="329069" y="373644"/>
                      </a:cubicBezTo>
                      <a:cubicBezTo>
                        <a:pt x="333269" y="371672"/>
                        <a:pt x="338413" y="372186"/>
                        <a:pt x="342442" y="375787"/>
                      </a:cubicBezTo>
                      <a:cubicBezTo>
                        <a:pt x="349557" y="382130"/>
                        <a:pt x="353329" y="392074"/>
                        <a:pt x="354615" y="401333"/>
                      </a:cubicBezTo>
                      <a:cubicBezTo>
                        <a:pt x="356244" y="412991"/>
                        <a:pt x="349472" y="437766"/>
                        <a:pt x="333012" y="43425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6" name="任意多边形: 形状 415">
                  <a:extLst>
                    <a:ext uri="{FF2B5EF4-FFF2-40B4-BE49-F238E27FC236}">
                      <a16:creationId xmlns:a16="http://schemas.microsoft.com/office/drawing/2014/main" id="{FFE8BCC0-9600-D076-00AB-DBB899A560AC}"/>
                    </a:ext>
                  </a:extLst>
                </p:cNvPr>
                <p:cNvSpPr/>
                <p:nvPr/>
              </p:nvSpPr>
              <p:spPr>
                <a:xfrm>
                  <a:off x="9431017" y="833748"/>
                  <a:ext cx="586873" cy="608398"/>
                </a:xfrm>
                <a:custGeom>
                  <a:avLst/>
                  <a:gdLst>
                    <a:gd name="connsiteX0" fmla="*/ 42804 w 586873"/>
                    <a:gd name="connsiteY0" fmla="*/ 603688 h 608398"/>
                    <a:gd name="connsiteX1" fmla="*/ 123728 w 586873"/>
                    <a:gd name="connsiteY1" fmla="*/ 431553 h 608398"/>
                    <a:gd name="connsiteX2" fmla="*/ 126129 w 586873"/>
                    <a:gd name="connsiteY2" fmla="*/ 462928 h 608398"/>
                    <a:gd name="connsiteX3" fmla="*/ 143531 w 586873"/>
                    <a:gd name="connsiteY3" fmla="*/ 513248 h 608398"/>
                    <a:gd name="connsiteX4" fmla="*/ 149274 w 586873"/>
                    <a:gd name="connsiteY4" fmla="*/ 509734 h 608398"/>
                    <a:gd name="connsiteX5" fmla="*/ 136587 w 586873"/>
                    <a:gd name="connsiteY5" fmla="*/ 414065 h 608398"/>
                    <a:gd name="connsiteX6" fmla="*/ 187165 w 586873"/>
                    <a:gd name="connsiteY6" fmla="*/ 354829 h 608398"/>
                    <a:gd name="connsiteX7" fmla="*/ 284720 w 586873"/>
                    <a:gd name="connsiteY7" fmla="*/ 538623 h 608398"/>
                    <a:gd name="connsiteX8" fmla="*/ 289778 w 586873"/>
                    <a:gd name="connsiteY8" fmla="*/ 533308 h 608398"/>
                    <a:gd name="connsiteX9" fmla="*/ 227712 w 586873"/>
                    <a:gd name="connsiteY9" fmla="*/ 449983 h 608398"/>
                    <a:gd name="connsiteX10" fmla="*/ 196680 w 586873"/>
                    <a:gd name="connsiteY10" fmla="*/ 344799 h 608398"/>
                    <a:gd name="connsiteX11" fmla="*/ 247258 w 586873"/>
                    <a:gd name="connsiteY11" fmla="*/ 297221 h 608398"/>
                    <a:gd name="connsiteX12" fmla="*/ 300665 w 586873"/>
                    <a:gd name="connsiteY12" fmla="*/ 254873 h 608398"/>
                    <a:gd name="connsiteX13" fmla="*/ 453512 w 586873"/>
                    <a:gd name="connsiteY13" fmla="*/ 424523 h 608398"/>
                    <a:gd name="connsiteX14" fmla="*/ 455827 w 586873"/>
                    <a:gd name="connsiteY14" fmla="*/ 418865 h 608398"/>
                    <a:gd name="connsiteX15" fmla="*/ 366501 w 586873"/>
                    <a:gd name="connsiteY15" fmla="*/ 341713 h 608398"/>
                    <a:gd name="connsiteX16" fmla="*/ 309580 w 586873"/>
                    <a:gd name="connsiteY16" fmla="*/ 248530 h 608398"/>
                    <a:gd name="connsiteX17" fmla="*/ 384675 w 586873"/>
                    <a:gd name="connsiteY17" fmla="*/ 199838 h 608398"/>
                    <a:gd name="connsiteX18" fmla="*/ 568041 w 586873"/>
                    <a:gd name="connsiteY18" fmla="*/ 293535 h 608398"/>
                    <a:gd name="connsiteX19" fmla="*/ 569584 w 586873"/>
                    <a:gd name="connsiteY19" fmla="*/ 287449 h 608398"/>
                    <a:gd name="connsiteX20" fmla="*/ 473486 w 586873"/>
                    <a:gd name="connsiteY20" fmla="*/ 245786 h 608398"/>
                    <a:gd name="connsiteX21" fmla="*/ 395476 w 586873"/>
                    <a:gd name="connsiteY21" fmla="*/ 193323 h 608398"/>
                    <a:gd name="connsiteX22" fmla="*/ 584843 w 586873"/>
                    <a:gd name="connsiteY22" fmla="*/ 87538 h 608398"/>
                    <a:gd name="connsiteX23" fmla="*/ 581929 w 586873"/>
                    <a:gd name="connsiteY23" fmla="*/ 80851 h 608398"/>
                    <a:gd name="connsiteX24" fmla="*/ 441940 w 586873"/>
                    <a:gd name="connsiteY24" fmla="*/ 150289 h 608398"/>
                    <a:gd name="connsiteX25" fmla="*/ 468600 w 586873"/>
                    <a:gd name="connsiteY25" fmla="*/ 92167 h 608398"/>
                    <a:gd name="connsiteX26" fmla="*/ 517549 w 586873"/>
                    <a:gd name="connsiteY26" fmla="*/ 41761 h 608398"/>
                    <a:gd name="connsiteX27" fmla="*/ 513691 w 586873"/>
                    <a:gd name="connsiteY27" fmla="*/ 36960 h 608398"/>
                    <a:gd name="connsiteX28" fmla="*/ 429852 w 586873"/>
                    <a:gd name="connsiteY28" fmla="*/ 157318 h 608398"/>
                    <a:gd name="connsiteX29" fmla="*/ 396762 w 586873"/>
                    <a:gd name="connsiteY29" fmla="*/ 177206 h 608398"/>
                    <a:gd name="connsiteX30" fmla="*/ 312923 w 586873"/>
                    <a:gd name="connsiteY30" fmla="*/ 231642 h 608398"/>
                    <a:gd name="connsiteX31" fmla="*/ 318924 w 586873"/>
                    <a:gd name="connsiteY31" fmla="*/ 125600 h 608398"/>
                    <a:gd name="connsiteX32" fmla="*/ 352700 w 586873"/>
                    <a:gd name="connsiteY32" fmla="*/ 4728 h 608398"/>
                    <a:gd name="connsiteX33" fmla="*/ 347385 w 586873"/>
                    <a:gd name="connsiteY33" fmla="*/ 784 h 608398"/>
                    <a:gd name="connsiteX34" fmla="*/ 311123 w 586873"/>
                    <a:gd name="connsiteY34" fmla="*/ 104340 h 608398"/>
                    <a:gd name="connsiteX35" fmla="*/ 302551 w 586873"/>
                    <a:gd name="connsiteY35" fmla="*/ 181664 h 608398"/>
                    <a:gd name="connsiteX36" fmla="*/ 303151 w 586873"/>
                    <a:gd name="connsiteY36" fmla="*/ 238585 h 608398"/>
                    <a:gd name="connsiteX37" fmla="*/ 303151 w 586873"/>
                    <a:gd name="connsiteY37" fmla="*/ 238585 h 608398"/>
                    <a:gd name="connsiteX38" fmla="*/ 233027 w 586873"/>
                    <a:gd name="connsiteY38" fmla="*/ 293878 h 608398"/>
                    <a:gd name="connsiteX39" fmla="*/ 223255 w 586873"/>
                    <a:gd name="connsiteY39" fmla="*/ 302622 h 608398"/>
                    <a:gd name="connsiteX40" fmla="*/ 203281 w 586873"/>
                    <a:gd name="connsiteY40" fmla="*/ 253759 h 608398"/>
                    <a:gd name="connsiteX41" fmla="*/ 184165 w 586873"/>
                    <a:gd name="connsiteY41" fmla="*/ 188779 h 608398"/>
                    <a:gd name="connsiteX42" fmla="*/ 178249 w 586873"/>
                    <a:gd name="connsiteY42" fmla="*/ 42361 h 608398"/>
                    <a:gd name="connsiteX43" fmla="*/ 171648 w 586873"/>
                    <a:gd name="connsiteY43" fmla="*/ 38675 h 608398"/>
                    <a:gd name="connsiteX44" fmla="*/ 170706 w 586873"/>
                    <a:gd name="connsiteY44" fmla="*/ 180721 h 608398"/>
                    <a:gd name="connsiteX45" fmla="*/ 193766 w 586873"/>
                    <a:gd name="connsiteY45" fmla="*/ 262246 h 608398"/>
                    <a:gd name="connsiteX46" fmla="*/ 214768 w 586873"/>
                    <a:gd name="connsiteY46" fmla="*/ 310252 h 608398"/>
                    <a:gd name="connsiteX47" fmla="*/ 177049 w 586873"/>
                    <a:gd name="connsiteY47" fmla="*/ 347285 h 608398"/>
                    <a:gd name="connsiteX48" fmla="*/ 36203 w 586873"/>
                    <a:gd name="connsiteY48" fmla="*/ 209953 h 608398"/>
                    <a:gd name="connsiteX49" fmla="*/ 30031 w 586873"/>
                    <a:gd name="connsiteY49" fmla="*/ 210811 h 608398"/>
                    <a:gd name="connsiteX50" fmla="*/ 79666 w 586873"/>
                    <a:gd name="connsiteY50" fmla="*/ 293878 h 608398"/>
                    <a:gd name="connsiteX51" fmla="*/ 168905 w 586873"/>
                    <a:gd name="connsiteY51" fmla="*/ 355857 h 608398"/>
                    <a:gd name="connsiteX52" fmla="*/ 132986 w 586873"/>
                    <a:gd name="connsiteY52" fmla="*/ 397863 h 608398"/>
                    <a:gd name="connsiteX53" fmla="*/ 3370 w 586873"/>
                    <a:gd name="connsiteY53" fmla="*/ 390747 h 608398"/>
                    <a:gd name="connsiteX54" fmla="*/ 1827 w 586873"/>
                    <a:gd name="connsiteY54" fmla="*/ 396662 h 608398"/>
                    <a:gd name="connsiteX55" fmla="*/ 123985 w 586873"/>
                    <a:gd name="connsiteY55" fmla="*/ 409521 h 608398"/>
                    <a:gd name="connsiteX56" fmla="*/ 31317 w 586873"/>
                    <a:gd name="connsiteY56" fmla="*/ 601802 h 608398"/>
                    <a:gd name="connsiteX57" fmla="*/ 42804 w 586873"/>
                    <a:gd name="connsiteY57" fmla="*/ 603688 h 60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586873" h="608398">
                      <a:moveTo>
                        <a:pt x="42804" y="603688"/>
                      </a:moveTo>
                      <a:cubicBezTo>
                        <a:pt x="58577" y="540337"/>
                        <a:pt x="87038" y="483330"/>
                        <a:pt x="123728" y="431553"/>
                      </a:cubicBezTo>
                      <a:cubicBezTo>
                        <a:pt x="123299" y="441925"/>
                        <a:pt x="124328" y="452298"/>
                        <a:pt x="126129" y="462928"/>
                      </a:cubicBezTo>
                      <a:cubicBezTo>
                        <a:pt x="129043" y="480330"/>
                        <a:pt x="130929" y="499875"/>
                        <a:pt x="143531" y="513248"/>
                      </a:cubicBezTo>
                      <a:cubicBezTo>
                        <a:pt x="146017" y="515906"/>
                        <a:pt x="151160" y="513420"/>
                        <a:pt x="149274" y="509734"/>
                      </a:cubicBezTo>
                      <a:cubicBezTo>
                        <a:pt x="135044" y="482645"/>
                        <a:pt x="130072" y="444325"/>
                        <a:pt x="136587" y="414065"/>
                      </a:cubicBezTo>
                      <a:cubicBezTo>
                        <a:pt x="152275" y="393491"/>
                        <a:pt x="169163" y="373774"/>
                        <a:pt x="187165" y="354829"/>
                      </a:cubicBezTo>
                      <a:cubicBezTo>
                        <a:pt x="194194" y="421780"/>
                        <a:pt x="228913" y="500304"/>
                        <a:pt x="284720" y="538623"/>
                      </a:cubicBezTo>
                      <a:cubicBezTo>
                        <a:pt x="288063" y="540938"/>
                        <a:pt x="292864" y="536480"/>
                        <a:pt x="289778" y="533308"/>
                      </a:cubicBezTo>
                      <a:cubicBezTo>
                        <a:pt x="264231" y="506819"/>
                        <a:pt x="244172" y="483416"/>
                        <a:pt x="227712" y="449983"/>
                      </a:cubicBezTo>
                      <a:cubicBezTo>
                        <a:pt x="211425" y="417065"/>
                        <a:pt x="199252" y="381575"/>
                        <a:pt x="196680" y="344799"/>
                      </a:cubicBezTo>
                      <a:cubicBezTo>
                        <a:pt x="212882" y="328340"/>
                        <a:pt x="229770" y="312480"/>
                        <a:pt x="247258" y="297221"/>
                      </a:cubicBezTo>
                      <a:cubicBezTo>
                        <a:pt x="264489" y="282134"/>
                        <a:pt x="282405" y="268161"/>
                        <a:pt x="300665" y="254873"/>
                      </a:cubicBezTo>
                      <a:cubicBezTo>
                        <a:pt x="340269" y="314795"/>
                        <a:pt x="374645" y="407892"/>
                        <a:pt x="453512" y="424523"/>
                      </a:cubicBezTo>
                      <a:cubicBezTo>
                        <a:pt x="456512" y="425209"/>
                        <a:pt x="458485" y="420408"/>
                        <a:pt x="455827" y="418865"/>
                      </a:cubicBezTo>
                      <a:cubicBezTo>
                        <a:pt x="419565" y="397605"/>
                        <a:pt x="391533" y="376088"/>
                        <a:pt x="366501" y="341713"/>
                      </a:cubicBezTo>
                      <a:cubicBezTo>
                        <a:pt x="344985" y="312223"/>
                        <a:pt x="330411" y="278276"/>
                        <a:pt x="309580" y="248530"/>
                      </a:cubicBezTo>
                      <a:cubicBezTo>
                        <a:pt x="334012" y="231213"/>
                        <a:pt x="359129" y="215183"/>
                        <a:pt x="384675" y="199838"/>
                      </a:cubicBezTo>
                      <a:cubicBezTo>
                        <a:pt x="439711" y="241157"/>
                        <a:pt x="499204" y="279562"/>
                        <a:pt x="568041" y="293535"/>
                      </a:cubicBezTo>
                      <a:cubicBezTo>
                        <a:pt x="571813" y="294307"/>
                        <a:pt x="572584" y="288992"/>
                        <a:pt x="569584" y="287449"/>
                      </a:cubicBezTo>
                      <a:cubicBezTo>
                        <a:pt x="538637" y="271761"/>
                        <a:pt x="505290" y="259931"/>
                        <a:pt x="473486" y="245786"/>
                      </a:cubicBezTo>
                      <a:cubicBezTo>
                        <a:pt x="444511" y="232928"/>
                        <a:pt x="420423" y="212525"/>
                        <a:pt x="395476" y="193323"/>
                      </a:cubicBezTo>
                      <a:cubicBezTo>
                        <a:pt x="457627" y="156804"/>
                        <a:pt x="522092" y="124143"/>
                        <a:pt x="584843" y="87538"/>
                      </a:cubicBezTo>
                      <a:cubicBezTo>
                        <a:pt x="588872" y="85223"/>
                        <a:pt x="586386" y="79137"/>
                        <a:pt x="581929" y="80851"/>
                      </a:cubicBezTo>
                      <a:cubicBezTo>
                        <a:pt x="533666" y="98939"/>
                        <a:pt x="486945" y="123885"/>
                        <a:pt x="441940" y="150289"/>
                      </a:cubicBezTo>
                      <a:cubicBezTo>
                        <a:pt x="446740" y="128600"/>
                        <a:pt x="454198" y="110770"/>
                        <a:pt x="468600" y="92167"/>
                      </a:cubicBezTo>
                      <a:cubicBezTo>
                        <a:pt x="483088" y="73479"/>
                        <a:pt x="502890" y="60020"/>
                        <a:pt x="517549" y="41761"/>
                      </a:cubicBezTo>
                      <a:cubicBezTo>
                        <a:pt x="519521" y="39275"/>
                        <a:pt x="516521" y="35589"/>
                        <a:pt x="513691" y="36960"/>
                      </a:cubicBezTo>
                      <a:cubicBezTo>
                        <a:pt x="473915" y="56591"/>
                        <a:pt x="427966" y="110427"/>
                        <a:pt x="429852" y="157318"/>
                      </a:cubicBezTo>
                      <a:cubicBezTo>
                        <a:pt x="418708" y="163919"/>
                        <a:pt x="407650" y="170606"/>
                        <a:pt x="396762" y="177206"/>
                      </a:cubicBezTo>
                      <a:cubicBezTo>
                        <a:pt x="368216" y="194523"/>
                        <a:pt x="340184" y="212525"/>
                        <a:pt x="312923" y="231642"/>
                      </a:cubicBezTo>
                      <a:cubicBezTo>
                        <a:pt x="305894" y="199495"/>
                        <a:pt x="314638" y="157061"/>
                        <a:pt x="318924" y="125600"/>
                      </a:cubicBezTo>
                      <a:cubicBezTo>
                        <a:pt x="324667" y="83766"/>
                        <a:pt x="332983" y="42275"/>
                        <a:pt x="352700" y="4728"/>
                      </a:cubicBezTo>
                      <a:cubicBezTo>
                        <a:pt x="354243" y="1727"/>
                        <a:pt x="349785" y="-1530"/>
                        <a:pt x="347385" y="784"/>
                      </a:cubicBezTo>
                      <a:cubicBezTo>
                        <a:pt x="321410" y="26245"/>
                        <a:pt x="317467" y="70393"/>
                        <a:pt x="311123" y="104340"/>
                      </a:cubicBezTo>
                      <a:cubicBezTo>
                        <a:pt x="306323" y="129972"/>
                        <a:pt x="304351" y="155689"/>
                        <a:pt x="302551" y="181664"/>
                      </a:cubicBezTo>
                      <a:cubicBezTo>
                        <a:pt x="301179" y="201038"/>
                        <a:pt x="297750" y="219555"/>
                        <a:pt x="303151" y="238585"/>
                      </a:cubicBezTo>
                      <a:cubicBezTo>
                        <a:pt x="303151" y="238585"/>
                        <a:pt x="303151" y="238585"/>
                        <a:pt x="303151" y="238585"/>
                      </a:cubicBezTo>
                      <a:cubicBezTo>
                        <a:pt x="278976" y="255902"/>
                        <a:pt x="255573" y="274161"/>
                        <a:pt x="233027" y="293878"/>
                      </a:cubicBezTo>
                      <a:cubicBezTo>
                        <a:pt x="229770" y="296707"/>
                        <a:pt x="226513" y="299707"/>
                        <a:pt x="223255" y="302622"/>
                      </a:cubicBezTo>
                      <a:cubicBezTo>
                        <a:pt x="212196" y="288906"/>
                        <a:pt x="207910" y="270475"/>
                        <a:pt x="203281" y="253759"/>
                      </a:cubicBezTo>
                      <a:cubicBezTo>
                        <a:pt x="197194" y="231985"/>
                        <a:pt x="189565" y="210811"/>
                        <a:pt x="184165" y="188779"/>
                      </a:cubicBezTo>
                      <a:cubicBezTo>
                        <a:pt x="172420" y="140945"/>
                        <a:pt x="165562" y="90538"/>
                        <a:pt x="178249" y="42361"/>
                      </a:cubicBezTo>
                      <a:cubicBezTo>
                        <a:pt x="179278" y="38589"/>
                        <a:pt x="174134" y="34646"/>
                        <a:pt x="171648" y="38675"/>
                      </a:cubicBezTo>
                      <a:cubicBezTo>
                        <a:pt x="147560" y="78023"/>
                        <a:pt x="162219" y="138973"/>
                        <a:pt x="170706" y="180721"/>
                      </a:cubicBezTo>
                      <a:cubicBezTo>
                        <a:pt x="176363" y="208496"/>
                        <a:pt x="186222" y="234985"/>
                        <a:pt x="193766" y="262246"/>
                      </a:cubicBezTo>
                      <a:cubicBezTo>
                        <a:pt x="198395" y="279048"/>
                        <a:pt x="203281" y="296793"/>
                        <a:pt x="214768" y="310252"/>
                      </a:cubicBezTo>
                      <a:cubicBezTo>
                        <a:pt x="201824" y="322167"/>
                        <a:pt x="189222" y="334512"/>
                        <a:pt x="177049" y="347285"/>
                      </a:cubicBezTo>
                      <a:cubicBezTo>
                        <a:pt x="117642" y="323025"/>
                        <a:pt x="58577" y="270475"/>
                        <a:pt x="36203" y="209953"/>
                      </a:cubicBezTo>
                      <a:cubicBezTo>
                        <a:pt x="35089" y="207039"/>
                        <a:pt x="30116" y="207639"/>
                        <a:pt x="30031" y="210811"/>
                      </a:cubicBezTo>
                      <a:cubicBezTo>
                        <a:pt x="29516" y="243558"/>
                        <a:pt x="58491" y="271847"/>
                        <a:pt x="79666" y="293878"/>
                      </a:cubicBezTo>
                      <a:cubicBezTo>
                        <a:pt x="103926" y="319167"/>
                        <a:pt x="136072" y="342227"/>
                        <a:pt x="168905" y="355857"/>
                      </a:cubicBezTo>
                      <a:cubicBezTo>
                        <a:pt x="156390" y="369402"/>
                        <a:pt x="144388" y="383375"/>
                        <a:pt x="132986" y="397863"/>
                      </a:cubicBezTo>
                      <a:cubicBezTo>
                        <a:pt x="87895" y="403263"/>
                        <a:pt x="47862" y="397005"/>
                        <a:pt x="3370" y="390747"/>
                      </a:cubicBezTo>
                      <a:cubicBezTo>
                        <a:pt x="-230" y="390233"/>
                        <a:pt x="-1259" y="395205"/>
                        <a:pt x="1827" y="396662"/>
                      </a:cubicBezTo>
                      <a:cubicBezTo>
                        <a:pt x="38432" y="414150"/>
                        <a:pt x="83523" y="413979"/>
                        <a:pt x="123985" y="409521"/>
                      </a:cubicBezTo>
                      <a:cubicBezTo>
                        <a:pt x="80780" y="466957"/>
                        <a:pt x="47347" y="531165"/>
                        <a:pt x="31317" y="601802"/>
                      </a:cubicBezTo>
                      <a:cubicBezTo>
                        <a:pt x="29688" y="609603"/>
                        <a:pt x="41004" y="610803"/>
                        <a:pt x="42804" y="60368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17" name="图形 2">
              <a:extLst>
                <a:ext uri="{FF2B5EF4-FFF2-40B4-BE49-F238E27FC236}">
                  <a16:creationId xmlns:a16="http://schemas.microsoft.com/office/drawing/2014/main" id="{6FC9A127-2E4A-F520-A060-BF9D6EEB341F}"/>
                </a:ext>
              </a:extLst>
            </p:cNvPr>
            <p:cNvGrpSpPr/>
            <p:nvPr/>
          </p:nvGrpSpPr>
          <p:grpSpPr>
            <a:xfrm>
              <a:off x="8214178" y="898811"/>
              <a:ext cx="1738592" cy="1738592"/>
              <a:chOff x="8214178" y="898811"/>
              <a:chExt cx="1738592" cy="1738592"/>
            </a:xfrm>
          </p:grpSpPr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95C46FE6-B1E1-EBC1-BEED-CACDBCCC541C}"/>
                  </a:ext>
                </a:extLst>
              </p:cNvPr>
              <p:cNvSpPr/>
              <p:nvPr/>
            </p:nvSpPr>
            <p:spPr>
              <a:xfrm rot="-2700000">
                <a:off x="8468789" y="1153422"/>
                <a:ext cx="1229370" cy="1229370"/>
              </a:xfrm>
              <a:custGeom>
                <a:avLst/>
                <a:gdLst>
                  <a:gd name="connsiteX0" fmla="*/ 0 w 1229370"/>
                  <a:gd name="connsiteY0" fmla="*/ 0 h 1229370"/>
                  <a:gd name="connsiteX1" fmla="*/ 1229370 w 1229370"/>
                  <a:gd name="connsiteY1" fmla="*/ 0 h 1229370"/>
                  <a:gd name="connsiteX2" fmla="*/ 1229370 w 1229370"/>
                  <a:gd name="connsiteY2" fmla="*/ 1229370 h 1229370"/>
                  <a:gd name="connsiteX3" fmla="*/ 0 w 1229370"/>
                  <a:gd name="connsiteY3" fmla="*/ 1229370 h 1229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370" h="1229370">
                    <a:moveTo>
                      <a:pt x="0" y="0"/>
                    </a:moveTo>
                    <a:lnTo>
                      <a:pt x="1229370" y="0"/>
                    </a:lnTo>
                    <a:lnTo>
                      <a:pt x="1229370" y="1229370"/>
                    </a:lnTo>
                    <a:lnTo>
                      <a:pt x="0" y="1229370"/>
                    </a:ln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873AC9DD-AD3C-E2CF-25B4-E01008F95F89}"/>
                  </a:ext>
                </a:extLst>
              </p:cNvPr>
              <p:cNvSpPr/>
              <p:nvPr/>
            </p:nvSpPr>
            <p:spPr>
              <a:xfrm rot="-2700000">
                <a:off x="8469218" y="1153851"/>
                <a:ext cx="1228513" cy="1228513"/>
              </a:xfrm>
              <a:custGeom>
                <a:avLst/>
                <a:gdLst>
                  <a:gd name="connsiteX0" fmla="*/ 0 w 1228513"/>
                  <a:gd name="connsiteY0" fmla="*/ 0 h 1228513"/>
                  <a:gd name="connsiteX1" fmla="*/ 1228513 w 1228513"/>
                  <a:gd name="connsiteY1" fmla="*/ 0 h 1228513"/>
                  <a:gd name="connsiteX2" fmla="*/ 1228513 w 1228513"/>
                  <a:gd name="connsiteY2" fmla="*/ 1228513 h 1228513"/>
                  <a:gd name="connsiteX3" fmla="*/ 0 w 1228513"/>
                  <a:gd name="connsiteY3" fmla="*/ 1228513 h 122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8513" h="1228513">
                    <a:moveTo>
                      <a:pt x="0" y="0"/>
                    </a:moveTo>
                    <a:lnTo>
                      <a:pt x="1228513" y="0"/>
                    </a:lnTo>
                    <a:lnTo>
                      <a:pt x="1228513" y="1228513"/>
                    </a:lnTo>
                    <a:lnTo>
                      <a:pt x="0" y="1228513"/>
                    </a:lnTo>
                    <a:close/>
                  </a:path>
                </a:pathLst>
              </a:custGeom>
              <a:solidFill>
                <a:srgbClr val="FEFEF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7CC75523-B04F-CE71-3B74-2BBE48FA5C90}"/>
                  </a:ext>
                </a:extLst>
              </p:cNvPr>
              <p:cNvSpPr/>
              <p:nvPr/>
            </p:nvSpPr>
            <p:spPr>
              <a:xfrm rot="-2700000">
                <a:off x="8469646" y="1154279"/>
                <a:ext cx="1227655" cy="1227655"/>
              </a:xfrm>
              <a:custGeom>
                <a:avLst/>
                <a:gdLst>
                  <a:gd name="connsiteX0" fmla="*/ 0 w 1227655"/>
                  <a:gd name="connsiteY0" fmla="*/ 0 h 1227655"/>
                  <a:gd name="connsiteX1" fmla="*/ 1227656 w 1227655"/>
                  <a:gd name="connsiteY1" fmla="*/ 0 h 1227655"/>
                  <a:gd name="connsiteX2" fmla="*/ 1227656 w 1227655"/>
                  <a:gd name="connsiteY2" fmla="*/ 1227656 h 1227655"/>
                  <a:gd name="connsiteX3" fmla="*/ 0 w 1227655"/>
                  <a:gd name="connsiteY3" fmla="*/ 1227656 h 1227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7655" h="1227655">
                    <a:moveTo>
                      <a:pt x="0" y="0"/>
                    </a:moveTo>
                    <a:lnTo>
                      <a:pt x="1227656" y="0"/>
                    </a:lnTo>
                    <a:lnTo>
                      <a:pt x="1227656" y="1227656"/>
                    </a:lnTo>
                    <a:lnTo>
                      <a:pt x="0" y="1227656"/>
                    </a:lnTo>
                    <a:close/>
                  </a:path>
                </a:pathLst>
              </a:custGeom>
              <a:solidFill>
                <a:srgbClr val="FDFDF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AB1A0866-8158-C3CF-863D-20B4456728D8}"/>
                  </a:ext>
                </a:extLst>
              </p:cNvPr>
              <p:cNvSpPr/>
              <p:nvPr/>
            </p:nvSpPr>
            <p:spPr>
              <a:xfrm rot="-2700000">
                <a:off x="8470092" y="1154742"/>
                <a:ext cx="1226798" cy="1226798"/>
              </a:xfrm>
              <a:custGeom>
                <a:avLst/>
                <a:gdLst>
                  <a:gd name="connsiteX0" fmla="*/ 0 w 1226798"/>
                  <a:gd name="connsiteY0" fmla="*/ 0 h 1226798"/>
                  <a:gd name="connsiteX1" fmla="*/ 1226799 w 1226798"/>
                  <a:gd name="connsiteY1" fmla="*/ 0 h 1226798"/>
                  <a:gd name="connsiteX2" fmla="*/ 1226799 w 1226798"/>
                  <a:gd name="connsiteY2" fmla="*/ 1226799 h 1226798"/>
                  <a:gd name="connsiteX3" fmla="*/ 0 w 1226798"/>
                  <a:gd name="connsiteY3" fmla="*/ 1226799 h 1226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6798" h="1226798">
                    <a:moveTo>
                      <a:pt x="0" y="0"/>
                    </a:moveTo>
                    <a:lnTo>
                      <a:pt x="1226799" y="0"/>
                    </a:lnTo>
                    <a:lnTo>
                      <a:pt x="1226799" y="1226799"/>
                    </a:lnTo>
                    <a:lnTo>
                      <a:pt x="0" y="1226799"/>
                    </a:lnTo>
                    <a:close/>
                  </a:path>
                </a:pathLst>
              </a:custGeom>
              <a:solidFill>
                <a:srgbClr val="FCFCF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8EA468E4-ADD5-4446-DCB6-F199C84B4C75}"/>
                  </a:ext>
                </a:extLst>
              </p:cNvPr>
              <p:cNvSpPr/>
              <p:nvPr/>
            </p:nvSpPr>
            <p:spPr>
              <a:xfrm rot="-2700000">
                <a:off x="8470504" y="1155137"/>
                <a:ext cx="1225941" cy="1225941"/>
              </a:xfrm>
              <a:custGeom>
                <a:avLst/>
                <a:gdLst>
                  <a:gd name="connsiteX0" fmla="*/ 0 w 1225941"/>
                  <a:gd name="connsiteY0" fmla="*/ 0 h 1225941"/>
                  <a:gd name="connsiteX1" fmla="*/ 1225942 w 1225941"/>
                  <a:gd name="connsiteY1" fmla="*/ 0 h 1225941"/>
                  <a:gd name="connsiteX2" fmla="*/ 1225942 w 1225941"/>
                  <a:gd name="connsiteY2" fmla="*/ 1225942 h 1225941"/>
                  <a:gd name="connsiteX3" fmla="*/ 0 w 1225941"/>
                  <a:gd name="connsiteY3" fmla="*/ 1225942 h 1225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5941" h="1225941">
                    <a:moveTo>
                      <a:pt x="0" y="0"/>
                    </a:moveTo>
                    <a:lnTo>
                      <a:pt x="1225942" y="0"/>
                    </a:lnTo>
                    <a:lnTo>
                      <a:pt x="1225942" y="1225942"/>
                    </a:lnTo>
                    <a:lnTo>
                      <a:pt x="0" y="1225942"/>
                    </a:lnTo>
                    <a:close/>
                  </a:path>
                </a:pathLst>
              </a:custGeom>
              <a:solidFill>
                <a:srgbClr val="FBFBF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0639D6B0-CC50-8BB7-7FFD-5BC1AD83FDD8}"/>
                  </a:ext>
                </a:extLst>
              </p:cNvPr>
              <p:cNvSpPr/>
              <p:nvPr/>
            </p:nvSpPr>
            <p:spPr>
              <a:xfrm rot="-2700000">
                <a:off x="8470976" y="1155591"/>
                <a:ext cx="1225084" cy="1225084"/>
              </a:xfrm>
              <a:custGeom>
                <a:avLst/>
                <a:gdLst>
                  <a:gd name="connsiteX0" fmla="*/ 0 w 1225084"/>
                  <a:gd name="connsiteY0" fmla="*/ 0 h 1225084"/>
                  <a:gd name="connsiteX1" fmla="*/ 1225084 w 1225084"/>
                  <a:gd name="connsiteY1" fmla="*/ 0 h 1225084"/>
                  <a:gd name="connsiteX2" fmla="*/ 1225084 w 1225084"/>
                  <a:gd name="connsiteY2" fmla="*/ 1225084 h 1225084"/>
                  <a:gd name="connsiteX3" fmla="*/ 0 w 1225084"/>
                  <a:gd name="connsiteY3" fmla="*/ 1225084 h 122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5084" h="1225084">
                    <a:moveTo>
                      <a:pt x="0" y="0"/>
                    </a:moveTo>
                    <a:lnTo>
                      <a:pt x="1225084" y="0"/>
                    </a:lnTo>
                    <a:lnTo>
                      <a:pt x="1225084" y="1225084"/>
                    </a:lnTo>
                    <a:lnTo>
                      <a:pt x="0" y="1225084"/>
                    </a:lnTo>
                    <a:close/>
                  </a:path>
                </a:pathLst>
              </a:custGeom>
              <a:solidFill>
                <a:srgbClr val="FAFAF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9EF4184B-14B6-C3D4-C4B4-4C8CF63BA043}"/>
                  </a:ext>
                </a:extLst>
              </p:cNvPr>
              <p:cNvSpPr/>
              <p:nvPr/>
            </p:nvSpPr>
            <p:spPr>
              <a:xfrm rot="-2700000">
                <a:off x="8471421" y="1156054"/>
                <a:ext cx="1224226" cy="1224226"/>
              </a:xfrm>
              <a:custGeom>
                <a:avLst/>
                <a:gdLst>
                  <a:gd name="connsiteX0" fmla="*/ 0 w 1224226"/>
                  <a:gd name="connsiteY0" fmla="*/ 0 h 1224226"/>
                  <a:gd name="connsiteX1" fmla="*/ 1224227 w 1224226"/>
                  <a:gd name="connsiteY1" fmla="*/ 0 h 1224226"/>
                  <a:gd name="connsiteX2" fmla="*/ 1224227 w 1224226"/>
                  <a:gd name="connsiteY2" fmla="*/ 1224227 h 1224226"/>
                  <a:gd name="connsiteX3" fmla="*/ 0 w 1224226"/>
                  <a:gd name="connsiteY3" fmla="*/ 1224227 h 122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4226" h="1224226">
                    <a:moveTo>
                      <a:pt x="0" y="0"/>
                    </a:moveTo>
                    <a:lnTo>
                      <a:pt x="1224227" y="0"/>
                    </a:lnTo>
                    <a:lnTo>
                      <a:pt x="1224227" y="1224227"/>
                    </a:lnTo>
                    <a:lnTo>
                      <a:pt x="0" y="1224227"/>
                    </a:lnTo>
                    <a:close/>
                  </a:path>
                </a:pathLst>
              </a:custGeom>
              <a:solidFill>
                <a:srgbClr val="F9F9F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29E2AAAF-26B6-B782-D476-875BEC2075B6}"/>
                  </a:ext>
                </a:extLst>
              </p:cNvPr>
              <p:cNvSpPr/>
              <p:nvPr/>
            </p:nvSpPr>
            <p:spPr>
              <a:xfrm rot="-2700000">
                <a:off x="8471867" y="1156517"/>
                <a:ext cx="1223369" cy="1223369"/>
              </a:xfrm>
              <a:custGeom>
                <a:avLst/>
                <a:gdLst>
                  <a:gd name="connsiteX0" fmla="*/ 0 w 1223369"/>
                  <a:gd name="connsiteY0" fmla="*/ 0 h 1223369"/>
                  <a:gd name="connsiteX1" fmla="*/ 1223370 w 1223369"/>
                  <a:gd name="connsiteY1" fmla="*/ 0 h 1223369"/>
                  <a:gd name="connsiteX2" fmla="*/ 1223370 w 1223369"/>
                  <a:gd name="connsiteY2" fmla="*/ 1223370 h 1223369"/>
                  <a:gd name="connsiteX3" fmla="*/ 0 w 1223369"/>
                  <a:gd name="connsiteY3" fmla="*/ 1223370 h 122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3369" h="1223369">
                    <a:moveTo>
                      <a:pt x="0" y="0"/>
                    </a:moveTo>
                    <a:lnTo>
                      <a:pt x="1223370" y="0"/>
                    </a:lnTo>
                    <a:lnTo>
                      <a:pt x="1223370" y="1223370"/>
                    </a:lnTo>
                    <a:lnTo>
                      <a:pt x="0" y="1223370"/>
                    </a:lnTo>
                    <a:close/>
                  </a:path>
                </a:pathLst>
              </a:custGeom>
              <a:solidFill>
                <a:srgbClr val="F8F8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75FA68A3-5BF0-3F2F-4C98-0AD30A267921}"/>
                  </a:ext>
                </a:extLst>
              </p:cNvPr>
              <p:cNvSpPr/>
              <p:nvPr/>
            </p:nvSpPr>
            <p:spPr>
              <a:xfrm rot="-2700000">
                <a:off x="8472339" y="1156851"/>
                <a:ext cx="1222512" cy="1222512"/>
              </a:xfrm>
              <a:custGeom>
                <a:avLst/>
                <a:gdLst>
                  <a:gd name="connsiteX0" fmla="*/ 0 w 1222512"/>
                  <a:gd name="connsiteY0" fmla="*/ 0 h 1222512"/>
                  <a:gd name="connsiteX1" fmla="*/ 1222513 w 1222512"/>
                  <a:gd name="connsiteY1" fmla="*/ 0 h 1222512"/>
                  <a:gd name="connsiteX2" fmla="*/ 1222513 w 1222512"/>
                  <a:gd name="connsiteY2" fmla="*/ 1222513 h 1222512"/>
                  <a:gd name="connsiteX3" fmla="*/ 0 w 1222512"/>
                  <a:gd name="connsiteY3" fmla="*/ 1222513 h 122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2512" h="1222512">
                    <a:moveTo>
                      <a:pt x="0" y="0"/>
                    </a:moveTo>
                    <a:lnTo>
                      <a:pt x="1222513" y="0"/>
                    </a:lnTo>
                    <a:lnTo>
                      <a:pt x="1222513" y="1222513"/>
                    </a:lnTo>
                    <a:lnTo>
                      <a:pt x="0" y="1222513"/>
                    </a:lnTo>
                    <a:close/>
                  </a:path>
                </a:pathLst>
              </a:custGeom>
              <a:solidFill>
                <a:srgbClr val="F7F7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406485CD-DAC7-05DA-0C35-F99A009712AC}"/>
                  </a:ext>
                </a:extLst>
              </p:cNvPr>
              <p:cNvSpPr/>
              <p:nvPr/>
            </p:nvSpPr>
            <p:spPr>
              <a:xfrm rot="-2700000">
                <a:off x="8472768" y="1157280"/>
                <a:ext cx="1221655" cy="1221655"/>
              </a:xfrm>
              <a:custGeom>
                <a:avLst/>
                <a:gdLst>
                  <a:gd name="connsiteX0" fmla="*/ 0 w 1221655"/>
                  <a:gd name="connsiteY0" fmla="*/ 0 h 1221655"/>
                  <a:gd name="connsiteX1" fmla="*/ 1221655 w 1221655"/>
                  <a:gd name="connsiteY1" fmla="*/ 0 h 1221655"/>
                  <a:gd name="connsiteX2" fmla="*/ 1221655 w 1221655"/>
                  <a:gd name="connsiteY2" fmla="*/ 1221655 h 1221655"/>
                  <a:gd name="connsiteX3" fmla="*/ 0 w 1221655"/>
                  <a:gd name="connsiteY3" fmla="*/ 1221655 h 1221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655" h="1221655">
                    <a:moveTo>
                      <a:pt x="0" y="0"/>
                    </a:moveTo>
                    <a:lnTo>
                      <a:pt x="1221655" y="0"/>
                    </a:lnTo>
                    <a:lnTo>
                      <a:pt x="1221655" y="1221655"/>
                    </a:lnTo>
                    <a:lnTo>
                      <a:pt x="0" y="1221655"/>
                    </a:lnTo>
                    <a:close/>
                  </a:path>
                </a:pathLst>
              </a:custGeom>
              <a:solidFill>
                <a:srgbClr val="F6F6F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00910CC6-B364-E63D-0F42-DB24AA73B634}"/>
                  </a:ext>
                </a:extLst>
              </p:cNvPr>
              <p:cNvSpPr/>
              <p:nvPr/>
            </p:nvSpPr>
            <p:spPr>
              <a:xfrm rot="-2700000">
                <a:off x="8473179" y="1157751"/>
                <a:ext cx="1220712" cy="1220712"/>
              </a:xfrm>
              <a:custGeom>
                <a:avLst/>
                <a:gdLst>
                  <a:gd name="connsiteX0" fmla="*/ 0 w 1220712"/>
                  <a:gd name="connsiteY0" fmla="*/ 0 h 1220712"/>
                  <a:gd name="connsiteX1" fmla="*/ 1220713 w 1220712"/>
                  <a:gd name="connsiteY1" fmla="*/ 0 h 1220712"/>
                  <a:gd name="connsiteX2" fmla="*/ 1220713 w 1220712"/>
                  <a:gd name="connsiteY2" fmla="*/ 1220712 h 1220712"/>
                  <a:gd name="connsiteX3" fmla="*/ 0 w 1220712"/>
                  <a:gd name="connsiteY3" fmla="*/ 1220712 h 1220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0712" h="1220712">
                    <a:moveTo>
                      <a:pt x="0" y="0"/>
                    </a:moveTo>
                    <a:lnTo>
                      <a:pt x="1220713" y="0"/>
                    </a:lnTo>
                    <a:lnTo>
                      <a:pt x="1220713" y="1220712"/>
                    </a:lnTo>
                    <a:lnTo>
                      <a:pt x="0" y="1220712"/>
                    </a:lnTo>
                    <a:close/>
                  </a:path>
                </a:pathLst>
              </a:custGeom>
              <a:solidFill>
                <a:srgbClr val="F5F5F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F2955ED3-CF38-7BB7-576F-80AAABA00B46}"/>
                  </a:ext>
                </a:extLst>
              </p:cNvPr>
              <p:cNvSpPr/>
              <p:nvPr/>
            </p:nvSpPr>
            <p:spPr>
              <a:xfrm rot="-2700000">
                <a:off x="8473607" y="1158180"/>
                <a:ext cx="1219855" cy="1219855"/>
              </a:xfrm>
              <a:custGeom>
                <a:avLst/>
                <a:gdLst>
                  <a:gd name="connsiteX0" fmla="*/ 0 w 1219855"/>
                  <a:gd name="connsiteY0" fmla="*/ 0 h 1219855"/>
                  <a:gd name="connsiteX1" fmla="*/ 1219855 w 1219855"/>
                  <a:gd name="connsiteY1" fmla="*/ 0 h 1219855"/>
                  <a:gd name="connsiteX2" fmla="*/ 1219855 w 1219855"/>
                  <a:gd name="connsiteY2" fmla="*/ 1219855 h 1219855"/>
                  <a:gd name="connsiteX3" fmla="*/ 0 w 1219855"/>
                  <a:gd name="connsiteY3" fmla="*/ 1219855 h 1219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855" h="1219855">
                    <a:moveTo>
                      <a:pt x="0" y="0"/>
                    </a:moveTo>
                    <a:lnTo>
                      <a:pt x="1219855" y="0"/>
                    </a:lnTo>
                    <a:lnTo>
                      <a:pt x="1219855" y="1219855"/>
                    </a:lnTo>
                    <a:lnTo>
                      <a:pt x="0" y="1219855"/>
                    </a:lnTo>
                    <a:close/>
                  </a:path>
                </a:pathLst>
              </a:custGeom>
              <a:solidFill>
                <a:srgbClr val="F4F4F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D6552171-0F4E-EB0D-78AA-D81373E2B944}"/>
                  </a:ext>
                </a:extLst>
              </p:cNvPr>
              <p:cNvSpPr/>
              <p:nvPr/>
            </p:nvSpPr>
            <p:spPr>
              <a:xfrm rot="-2700000">
                <a:off x="8474036" y="1158608"/>
                <a:ext cx="1218997" cy="1218997"/>
              </a:xfrm>
              <a:custGeom>
                <a:avLst/>
                <a:gdLst>
                  <a:gd name="connsiteX0" fmla="*/ 0 w 1218997"/>
                  <a:gd name="connsiteY0" fmla="*/ 0 h 1218997"/>
                  <a:gd name="connsiteX1" fmla="*/ 1218998 w 1218997"/>
                  <a:gd name="connsiteY1" fmla="*/ 0 h 1218997"/>
                  <a:gd name="connsiteX2" fmla="*/ 1218998 w 1218997"/>
                  <a:gd name="connsiteY2" fmla="*/ 1218998 h 1218997"/>
                  <a:gd name="connsiteX3" fmla="*/ 0 w 1218997"/>
                  <a:gd name="connsiteY3" fmla="*/ 1218998 h 121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997" h="1218997">
                    <a:moveTo>
                      <a:pt x="0" y="0"/>
                    </a:moveTo>
                    <a:lnTo>
                      <a:pt x="1218998" y="0"/>
                    </a:lnTo>
                    <a:lnTo>
                      <a:pt x="1218998" y="1218998"/>
                    </a:lnTo>
                    <a:lnTo>
                      <a:pt x="0" y="1218998"/>
                    </a:lnTo>
                    <a:close/>
                  </a:path>
                </a:pathLst>
              </a:custGeom>
              <a:solidFill>
                <a:srgbClr val="F3F3F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4C90C955-CFAD-D8E5-F5EA-2B0A9828B853}"/>
                  </a:ext>
                </a:extLst>
              </p:cNvPr>
              <p:cNvSpPr/>
              <p:nvPr/>
            </p:nvSpPr>
            <p:spPr>
              <a:xfrm rot="-2700000">
                <a:off x="8474465" y="1159037"/>
                <a:ext cx="1218140" cy="1218140"/>
              </a:xfrm>
              <a:custGeom>
                <a:avLst/>
                <a:gdLst>
                  <a:gd name="connsiteX0" fmla="*/ 0 w 1218140"/>
                  <a:gd name="connsiteY0" fmla="*/ 0 h 1218140"/>
                  <a:gd name="connsiteX1" fmla="*/ 1218141 w 1218140"/>
                  <a:gd name="connsiteY1" fmla="*/ 0 h 1218140"/>
                  <a:gd name="connsiteX2" fmla="*/ 1218141 w 1218140"/>
                  <a:gd name="connsiteY2" fmla="*/ 1218141 h 1218140"/>
                  <a:gd name="connsiteX3" fmla="*/ 0 w 1218140"/>
                  <a:gd name="connsiteY3" fmla="*/ 1218141 h 121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140" h="1218140">
                    <a:moveTo>
                      <a:pt x="0" y="0"/>
                    </a:moveTo>
                    <a:lnTo>
                      <a:pt x="1218141" y="0"/>
                    </a:lnTo>
                    <a:lnTo>
                      <a:pt x="1218141" y="1218141"/>
                    </a:lnTo>
                    <a:lnTo>
                      <a:pt x="0" y="1218141"/>
                    </a:lnTo>
                    <a:close/>
                  </a:path>
                </a:pathLst>
              </a:custGeom>
              <a:solidFill>
                <a:srgbClr val="F2F2F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226B143D-A731-C58C-69B5-3E205F953436}"/>
                  </a:ext>
                </a:extLst>
              </p:cNvPr>
              <p:cNvSpPr/>
              <p:nvPr/>
            </p:nvSpPr>
            <p:spPr>
              <a:xfrm rot="-2700000">
                <a:off x="8474893" y="1159466"/>
                <a:ext cx="1217283" cy="1217283"/>
              </a:xfrm>
              <a:custGeom>
                <a:avLst/>
                <a:gdLst>
                  <a:gd name="connsiteX0" fmla="*/ 0 w 1217283"/>
                  <a:gd name="connsiteY0" fmla="*/ 0 h 1217283"/>
                  <a:gd name="connsiteX1" fmla="*/ 1217283 w 1217283"/>
                  <a:gd name="connsiteY1" fmla="*/ 0 h 1217283"/>
                  <a:gd name="connsiteX2" fmla="*/ 1217283 w 1217283"/>
                  <a:gd name="connsiteY2" fmla="*/ 1217283 h 1217283"/>
                  <a:gd name="connsiteX3" fmla="*/ 0 w 1217283"/>
                  <a:gd name="connsiteY3" fmla="*/ 1217283 h 121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7283" h="1217283">
                    <a:moveTo>
                      <a:pt x="0" y="0"/>
                    </a:moveTo>
                    <a:lnTo>
                      <a:pt x="1217283" y="0"/>
                    </a:lnTo>
                    <a:lnTo>
                      <a:pt x="1217283" y="1217283"/>
                    </a:lnTo>
                    <a:lnTo>
                      <a:pt x="0" y="1217283"/>
                    </a:lnTo>
                    <a:close/>
                  </a:path>
                </a:pathLst>
              </a:custGeom>
              <a:solidFill>
                <a:srgbClr val="F1F1F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0DE2CA0D-FBCA-D0A3-6E8A-3DA7A9475213}"/>
                  </a:ext>
                </a:extLst>
              </p:cNvPr>
              <p:cNvSpPr/>
              <p:nvPr/>
            </p:nvSpPr>
            <p:spPr>
              <a:xfrm rot="-2700000">
                <a:off x="8475322" y="1159894"/>
                <a:ext cx="1216426" cy="1216426"/>
              </a:xfrm>
              <a:custGeom>
                <a:avLst/>
                <a:gdLst>
                  <a:gd name="connsiteX0" fmla="*/ 0 w 1216426"/>
                  <a:gd name="connsiteY0" fmla="*/ 0 h 1216426"/>
                  <a:gd name="connsiteX1" fmla="*/ 1216426 w 1216426"/>
                  <a:gd name="connsiteY1" fmla="*/ 0 h 1216426"/>
                  <a:gd name="connsiteX2" fmla="*/ 1216426 w 1216426"/>
                  <a:gd name="connsiteY2" fmla="*/ 1216426 h 1216426"/>
                  <a:gd name="connsiteX3" fmla="*/ 0 w 1216426"/>
                  <a:gd name="connsiteY3" fmla="*/ 1216426 h 121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6426" h="1216426">
                    <a:moveTo>
                      <a:pt x="0" y="0"/>
                    </a:moveTo>
                    <a:lnTo>
                      <a:pt x="1216426" y="0"/>
                    </a:lnTo>
                    <a:lnTo>
                      <a:pt x="1216426" y="1216426"/>
                    </a:lnTo>
                    <a:lnTo>
                      <a:pt x="0" y="1216426"/>
                    </a:lnTo>
                    <a:close/>
                  </a:path>
                </a:pathLst>
              </a:custGeom>
              <a:solidFill>
                <a:srgbClr val="F0F1F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41D74E37-A64C-F38D-058F-4A4E07B73BCC}"/>
                  </a:ext>
                </a:extLst>
              </p:cNvPr>
              <p:cNvSpPr/>
              <p:nvPr/>
            </p:nvSpPr>
            <p:spPr>
              <a:xfrm rot="-2700000">
                <a:off x="8475733" y="1160289"/>
                <a:ext cx="1215568" cy="1215568"/>
              </a:xfrm>
              <a:custGeom>
                <a:avLst/>
                <a:gdLst>
                  <a:gd name="connsiteX0" fmla="*/ 0 w 1215568"/>
                  <a:gd name="connsiteY0" fmla="*/ 0 h 1215568"/>
                  <a:gd name="connsiteX1" fmla="*/ 1215569 w 1215568"/>
                  <a:gd name="connsiteY1" fmla="*/ 0 h 1215568"/>
                  <a:gd name="connsiteX2" fmla="*/ 1215569 w 1215568"/>
                  <a:gd name="connsiteY2" fmla="*/ 1215569 h 1215568"/>
                  <a:gd name="connsiteX3" fmla="*/ 0 w 1215568"/>
                  <a:gd name="connsiteY3" fmla="*/ 1215569 h 121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5568" h="1215568">
                    <a:moveTo>
                      <a:pt x="0" y="0"/>
                    </a:moveTo>
                    <a:lnTo>
                      <a:pt x="1215569" y="0"/>
                    </a:lnTo>
                    <a:lnTo>
                      <a:pt x="1215569" y="1215569"/>
                    </a:lnTo>
                    <a:lnTo>
                      <a:pt x="0" y="1215569"/>
                    </a:lnTo>
                    <a:close/>
                  </a:path>
                </a:pathLst>
              </a:custGeom>
              <a:solidFill>
                <a:srgbClr val="EFF0F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56B63395-5E06-4D87-88A2-A05F92BA5DCD}"/>
                  </a:ext>
                </a:extLst>
              </p:cNvPr>
              <p:cNvSpPr/>
              <p:nvPr/>
            </p:nvSpPr>
            <p:spPr>
              <a:xfrm rot="-2700000">
                <a:off x="8476179" y="1160751"/>
                <a:ext cx="1214711" cy="1214711"/>
              </a:xfrm>
              <a:custGeom>
                <a:avLst/>
                <a:gdLst>
                  <a:gd name="connsiteX0" fmla="*/ 0 w 1214711"/>
                  <a:gd name="connsiteY0" fmla="*/ 0 h 1214711"/>
                  <a:gd name="connsiteX1" fmla="*/ 1214712 w 1214711"/>
                  <a:gd name="connsiteY1" fmla="*/ 0 h 1214711"/>
                  <a:gd name="connsiteX2" fmla="*/ 1214712 w 1214711"/>
                  <a:gd name="connsiteY2" fmla="*/ 1214712 h 1214711"/>
                  <a:gd name="connsiteX3" fmla="*/ 0 w 1214711"/>
                  <a:gd name="connsiteY3" fmla="*/ 1214712 h 121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4711" h="1214711">
                    <a:moveTo>
                      <a:pt x="0" y="0"/>
                    </a:moveTo>
                    <a:lnTo>
                      <a:pt x="1214712" y="0"/>
                    </a:lnTo>
                    <a:lnTo>
                      <a:pt x="1214712" y="1214712"/>
                    </a:lnTo>
                    <a:lnTo>
                      <a:pt x="0" y="1214712"/>
                    </a:lnTo>
                    <a:close/>
                  </a:path>
                </a:pathLst>
              </a:custGeom>
              <a:solidFill>
                <a:srgbClr val="EEEFE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5590CF3E-839E-52F7-1A4B-1CAB73847672}"/>
                  </a:ext>
                </a:extLst>
              </p:cNvPr>
              <p:cNvSpPr/>
              <p:nvPr/>
            </p:nvSpPr>
            <p:spPr>
              <a:xfrm rot="-2700000">
                <a:off x="8476591" y="1161146"/>
                <a:ext cx="1213854" cy="1213854"/>
              </a:xfrm>
              <a:custGeom>
                <a:avLst/>
                <a:gdLst>
                  <a:gd name="connsiteX0" fmla="*/ 0 w 1213854"/>
                  <a:gd name="connsiteY0" fmla="*/ 0 h 1213854"/>
                  <a:gd name="connsiteX1" fmla="*/ 1213854 w 1213854"/>
                  <a:gd name="connsiteY1" fmla="*/ 0 h 1213854"/>
                  <a:gd name="connsiteX2" fmla="*/ 1213854 w 1213854"/>
                  <a:gd name="connsiteY2" fmla="*/ 1213854 h 1213854"/>
                  <a:gd name="connsiteX3" fmla="*/ 0 w 1213854"/>
                  <a:gd name="connsiteY3" fmla="*/ 1213854 h 1213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3854" h="1213854">
                    <a:moveTo>
                      <a:pt x="0" y="0"/>
                    </a:moveTo>
                    <a:lnTo>
                      <a:pt x="1213854" y="0"/>
                    </a:lnTo>
                    <a:lnTo>
                      <a:pt x="1213854" y="1213854"/>
                    </a:lnTo>
                    <a:lnTo>
                      <a:pt x="0" y="1213854"/>
                    </a:lnTo>
                    <a:close/>
                  </a:path>
                </a:pathLst>
              </a:custGeom>
              <a:solidFill>
                <a:srgbClr val="EDEEE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AF8573DF-A7E2-A516-050D-74DADB524A49}"/>
                  </a:ext>
                </a:extLst>
              </p:cNvPr>
              <p:cNvSpPr/>
              <p:nvPr/>
            </p:nvSpPr>
            <p:spPr>
              <a:xfrm rot="-2700000">
                <a:off x="8477019" y="1161574"/>
                <a:ext cx="1212997" cy="1212997"/>
              </a:xfrm>
              <a:custGeom>
                <a:avLst/>
                <a:gdLst>
                  <a:gd name="connsiteX0" fmla="*/ 0 w 1212997"/>
                  <a:gd name="connsiteY0" fmla="*/ 0 h 1212997"/>
                  <a:gd name="connsiteX1" fmla="*/ 1212997 w 1212997"/>
                  <a:gd name="connsiteY1" fmla="*/ 0 h 1212997"/>
                  <a:gd name="connsiteX2" fmla="*/ 1212997 w 1212997"/>
                  <a:gd name="connsiteY2" fmla="*/ 1212997 h 1212997"/>
                  <a:gd name="connsiteX3" fmla="*/ 0 w 1212997"/>
                  <a:gd name="connsiteY3" fmla="*/ 1212997 h 12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2997" h="1212997">
                    <a:moveTo>
                      <a:pt x="0" y="0"/>
                    </a:moveTo>
                    <a:lnTo>
                      <a:pt x="1212997" y="0"/>
                    </a:lnTo>
                    <a:lnTo>
                      <a:pt x="1212997" y="1212997"/>
                    </a:lnTo>
                    <a:lnTo>
                      <a:pt x="0" y="1212997"/>
                    </a:lnTo>
                    <a:close/>
                  </a:path>
                </a:pathLst>
              </a:custGeom>
              <a:solidFill>
                <a:srgbClr val="ECEDE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6C1903B0-C443-4FAD-CF05-64AA91FFB547}"/>
                  </a:ext>
                </a:extLst>
              </p:cNvPr>
              <p:cNvSpPr/>
              <p:nvPr/>
            </p:nvSpPr>
            <p:spPr>
              <a:xfrm rot="-2700000">
                <a:off x="8477465" y="1162037"/>
                <a:ext cx="1212139" cy="1212139"/>
              </a:xfrm>
              <a:custGeom>
                <a:avLst/>
                <a:gdLst>
                  <a:gd name="connsiteX0" fmla="*/ 0 w 1212139"/>
                  <a:gd name="connsiteY0" fmla="*/ 0 h 1212139"/>
                  <a:gd name="connsiteX1" fmla="*/ 1212140 w 1212139"/>
                  <a:gd name="connsiteY1" fmla="*/ 0 h 1212139"/>
                  <a:gd name="connsiteX2" fmla="*/ 1212140 w 1212139"/>
                  <a:gd name="connsiteY2" fmla="*/ 1212140 h 1212139"/>
                  <a:gd name="connsiteX3" fmla="*/ 0 w 1212139"/>
                  <a:gd name="connsiteY3" fmla="*/ 1212140 h 121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2139" h="1212139">
                    <a:moveTo>
                      <a:pt x="0" y="0"/>
                    </a:moveTo>
                    <a:lnTo>
                      <a:pt x="1212140" y="0"/>
                    </a:lnTo>
                    <a:lnTo>
                      <a:pt x="1212140" y="1212140"/>
                    </a:lnTo>
                    <a:lnTo>
                      <a:pt x="0" y="1212140"/>
                    </a:lnTo>
                    <a:close/>
                  </a:path>
                </a:pathLst>
              </a:custGeom>
              <a:solidFill>
                <a:srgbClr val="EBEC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AF755EDA-5755-9448-8DB9-FC2593F4D018}"/>
                  </a:ext>
                </a:extLst>
              </p:cNvPr>
              <p:cNvSpPr/>
              <p:nvPr/>
            </p:nvSpPr>
            <p:spPr>
              <a:xfrm rot="-2700000">
                <a:off x="8477936" y="1162534"/>
                <a:ext cx="1211282" cy="1211282"/>
              </a:xfrm>
              <a:custGeom>
                <a:avLst/>
                <a:gdLst>
                  <a:gd name="connsiteX0" fmla="*/ 0 w 1211282"/>
                  <a:gd name="connsiteY0" fmla="*/ 0 h 1211282"/>
                  <a:gd name="connsiteX1" fmla="*/ 1211282 w 1211282"/>
                  <a:gd name="connsiteY1" fmla="*/ 0 h 1211282"/>
                  <a:gd name="connsiteX2" fmla="*/ 1211282 w 1211282"/>
                  <a:gd name="connsiteY2" fmla="*/ 1211283 h 1211282"/>
                  <a:gd name="connsiteX3" fmla="*/ 0 w 1211282"/>
                  <a:gd name="connsiteY3" fmla="*/ 1211283 h 121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1282" h="1211282">
                    <a:moveTo>
                      <a:pt x="0" y="0"/>
                    </a:moveTo>
                    <a:lnTo>
                      <a:pt x="1211282" y="0"/>
                    </a:lnTo>
                    <a:lnTo>
                      <a:pt x="1211282" y="1211283"/>
                    </a:lnTo>
                    <a:lnTo>
                      <a:pt x="0" y="1211283"/>
                    </a:lnTo>
                    <a:close/>
                  </a:path>
                </a:pathLst>
              </a:custGeom>
              <a:solidFill>
                <a:srgbClr val="EAEBE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811B8DE0-02F9-9842-63FE-95DF3804997E}"/>
                  </a:ext>
                </a:extLst>
              </p:cNvPr>
              <p:cNvSpPr/>
              <p:nvPr/>
            </p:nvSpPr>
            <p:spPr>
              <a:xfrm rot="-2700000">
                <a:off x="8478339" y="1162929"/>
                <a:ext cx="1210425" cy="1210425"/>
              </a:xfrm>
              <a:custGeom>
                <a:avLst/>
                <a:gdLst>
                  <a:gd name="connsiteX0" fmla="*/ 0 w 1210425"/>
                  <a:gd name="connsiteY0" fmla="*/ 0 h 1210425"/>
                  <a:gd name="connsiteX1" fmla="*/ 1210425 w 1210425"/>
                  <a:gd name="connsiteY1" fmla="*/ 0 h 1210425"/>
                  <a:gd name="connsiteX2" fmla="*/ 1210425 w 1210425"/>
                  <a:gd name="connsiteY2" fmla="*/ 1210426 h 1210425"/>
                  <a:gd name="connsiteX3" fmla="*/ 0 w 1210425"/>
                  <a:gd name="connsiteY3" fmla="*/ 1210426 h 121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0425" h="1210425">
                    <a:moveTo>
                      <a:pt x="0" y="0"/>
                    </a:moveTo>
                    <a:lnTo>
                      <a:pt x="1210425" y="0"/>
                    </a:lnTo>
                    <a:lnTo>
                      <a:pt x="1210425" y="1210426"/>
                    </a:lnTo>
                    <a:lnTo>
                      <a:pt x="0" y="1210426"/>
                    </a:lnTo>
                    <a:close/>
                  </a:path>
                </a:pathLst>
              </a:custGeom>
              <a:solidFill>
                <a:srgbClr val="E9EA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EE14F2AC-2A12-3CC9-2629-6628590074D6}"/>
                  </a:ext>
                </a:extLst>
              </p:cNvPr>
              <p:cNvSpPr/>
              <p:nvPr/>
            </p:nvSpPr>
            <p:spPr>
              <a:xfrm rot="-2700000">
                <a:off x="8478768" y="1163357"/>
                <a:ext cx="1209568" cy="1209568"/>
              </a:xfrm>
              <a:custGeom>
                <a:avLst/>
                <a:gdLst>
                  <a:gd name="connsiteX0" fmla="*/ 0 w 1209568"/>
                  <a:gd name="connsiteY0" fmla="*/ 0 h 1209568"/>
                  <a:gd name="connsiteX1" fmla="*/ 1209568 w 1209568"/>
                  <a:gd name="connsiteY1" fmla="*/ 0 h 1209568"/>
                  <a:gd name="connsiteX2" fmla="*/ 1209568 w 1209568"/>
                  <a:gd name="connsiteY2" fmla="*/ 1209568 h 1209568"/>
                  <a:gd name="connsiteX3" fmla="*/ 0 w 1209568"/>
                  <a:gd name="connsiteY3" fmla="*/ 1209568 h 120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568" h="1209568">
                    <a:moveTo>
                      <a:pt x="0" y="0"/>
                    </a:moveTo>
                    <a:lnTo>
                      <a:pt x="1209568" y="0"/>
                    </a:lnTo>
                    <a:lnTo>
                      <a:pt x="1209568" y="1209568"/>
                    </a:lnTo>
                    <a:lnTo>
                      <a:pt x="0" y="1209568"/>
                    </a:lnTo>
                    <a:close/>
                  </a:path>
                </a:pathLst>
              </a:custGeom>
              <a:solidFill>
                <a:srgbClr val="E8E9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41BAFE3F-E8F0-7254-F016-AB1871825500}"/>
                  </a:ext>
                </a:extLst>
              </p:cNvPr>
              <p:cNvSpPr/>
              <p:nvPr/>
            </p:nvSpPr>
            <p:spPr>
              <a:xfrm rot="-2700000">
                <a:off x="8479179" y="1163829"/>
                <a:ext cx="1208625" cy="1208625"/>
              </a:xfrm>
              <a:custGeom>
                <a:avLst/>
                <a:gdLst>
                  <a:gd name="connsiteX0" fmla="*/ 0 w 1208625"/>
                  <a:gd name="connsiteY0" fmla="*/ 0 h 1208625"/>
                  <a:gd name="connsiteX1" fmla="*/ 1208625 w 1208625"/>
                  <a:gd name="connsiteY1" fmla="*/ 0 h 1208625"/>
                  <a:gd name="connsiteX2" fmla="*/ 1208625 w 1208625"/>
                  <a:gd name="connsiteY2" fmla="*/ 1208625 h 1208625"/>
                  <a:gd name="connsiteX3" fmla="*/ 0 w 1208625"/>
                  <a:gd name="connsiteY3" fmla="*/ 1208625 h 120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8625" h="1208625">
                    <a:moveTo>
                      <a:pt x="0" y="0"/>
                    </a:moveTo>
                    <a:lnTo>
                      <a:pt x="1208625" y="0"/>
                    </a:lnTo>
                    <a:lnTo>
                      <a:pt x="1208625" y="1208625"/>
                    </a:lnTo>
                    <a:lnTo>
                      <a:pt x="0" y="1208625"/>
                    </a:lnTo>
                    <a:close/>
                  </a:path>
                </a:pathLst>
              </a:custGeom>
              <a:solidFill>
                <a:srgbClr val="E7E8E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2582BFCF-F143-FEE2-0D0B-3DC80F00B1CC}"/>
                  </a:ext>
                </a:extLst>
              </p:cNvPr>
              <p:cNvSpPr/>
              <p:nvPr/>
            </p:nvSpPr>
            <p:spPr>
              <a:xfrm rot="-2700000">
                <a:off x="8479590" y="1164223"/>
                <a:ext cx="1207767" cy="1207767"/>
              </a:xfrm>
              <a:custGeom>
                <a:avLst/>
                <a:gdLst>
                  <a:gd name="connsiteX0" fmla="*/ 0 w 1207767"/>
                  <a:gd name="connsiteY0" fmla="*/ 0 h 1207767"/>
                  <a:gd name="connsiteX1" fmla="*/ 1207768 w 1207767"/>
                  <a:gd name="connsiteY1" fmla="*/ 0 h 1207767"/>
                  <a:gd name="connsiteX2" fmla="*/ 1207768 w 1207767"/>
                  <a:gd name="connsiteY2" fmla="*/ 1207768 h 1207767"/>
                  <a:gd name="connsiteX3" fmla="*/ 0 w 1207767"/>
                  <a:gd name="connsiteY3" fmla="*/ 1207768 h 120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7767" h="1207767">
                    <a:moveTo>
                      <a:pt x="0" y="0"/>
                    </a:moveTo>
                    <a:lnTo>
                      <a:pt x="1207768" y="0"/>
                    </a:lnTo>
                    <a:lnTo>
                      <a:pt x="1207768" y="1207768"/>
                    </a:lnTo>
                    <a:lnTo>
                      <a:pt x="0" y="1207768"/>
                    </a:lnTo>
                    <a:close/>
                  </a:path>
                </a:pathLst>
              </a:custGeom>
              <a:solidFill>
                <a:srgbClr val="E6E7E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FB7AADA0-EF8E-5B46-B60E-FCB107314499}"/>
                  </a:ext>
                </a:extLst>
              </p:cNvPr>
              <p:cNvSpPr/>
              <p:nvPr/>
            </p:nvSpPr>
            <p:spPr>
              <a:xfrm rot="-2700000">
                <a:off x="8480019" y="1164652"/>
                <a:ext cx="1206910" cy="1206910"/>
              </a:xfrm>
              <a:custGeom>
                <a:avLst/>
                <a:gdLst>
                  <a:gd name="connsiteX0" fmla="*/ 0 w 1206910"/>
                  <a:gd name="connsiteY0" fmla="*/ 0 h 1206910"/>
                  <a:gd name="connsiteX1" fmla="*/ 1206910 w 1206910"/>
                  <a:gd name="connsiteY1" fmla="*/ 0 h 1206910"/>
                  <a:gd name="connsiteX2" fmla="*/ 1206910 w 1206910"/>
                  <a:gd name="connsiteY2" fmla="*/ 1206911 h 1206910"/>
                  <a:gd name="connsiteX3" fmla="*/ 0 w 1206910"/>
                  <a:gd name="connsiteY3" fmla="*/ 1206911 h 1206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6910" h="1206910">
                    <a:moveTo>
                      <a:pt x="0" y="0"/>
                    </a:moveTo>
                    <a:lnTo>
                      <a:pt x="1206910" y="0"/>
                    </a:lnTo>
                    <a:lnTo>
                      <a:pt x="1206910" y="1206911"/>
                    </a:lnTo>
                    <a:lnTo>
                      <a:pt x="0" y="1206911"/>
                    </a:lnTo>
                    <a:close/>
                  </a:path>
                </a:pathLst>
              </a:custGeom>
              <a:solidFill>
                <a:srgbClr val="E5E6E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638F2D77-D68A-B722-16ED-D1569B75DCD2}"/>
                  </a:ext>
                </a:extLst>
              </p:cNvPr>
              <p:cNvSpPr/>
              <p:nvPr/>
            </p:nvSpPr>
            <p:spPr>
              <a:xfrm rot="-2700000">
                <a:off x="8480448" y="1165081"/>
                <a:ext cx="1206053" cy="1206053"/>
              </a:xfrm>
              <a:custGeom>
                <a:avLst/>
                <a:gdLst>
                  <a:gd name="connsiteX0" fmla="*/ 0 w 1206053"/>
                  <a:gd name="connsiteY0" fmla="*/ 0 h 1206053"/>
                  <a:gd name="connsiteX1" fmla="*/ 1206053 w 1206053"/>
                  <a:gd name="connsiteY1" fmla="*/ 0 h 1206053"/>
                  <a:gd name="connsiteX2" fmla="*/ 1206053 w 1206053"/>
                  <a:gd name="connsiteY2" fmla="*/ 1206053 h 1206053"/>
                  <a:gd name="connsiteX3" fmla="*/ 0 w 1206053"/>
                  <a:gd name="connsiteY3" fmla="*/ 1206053 h 1206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6053" h="1206053">
                    <a:moveTo>
                      <a:pt x="0" y="0"/>
                    </a:moveTo>
                    <a:lnTo>
                      <a:pt x="1206053" y="0"/>
                    </a:lnTo>
                    <a:lnTo>
                      <a:pt x="1206053" y="1206053"/>
                    </a:lnTo>
                    <a:lnTo>
                      <a:pt x="0" y="1206053"/>
                    </a:lnTo>
                    <a:close/>
                  </a:path>
                </a:pathLst>
              </a:custGeom>
              <a:solidFill>
                <a:srgbClr val="E4E5E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831D93A3-9F4D-4050-2BD5-0C9A3E38CA3F}"/>
                  </a:ext>
                </a:extLst>
              </p:cNvPr>
              <p:cNvSpPr/>
              <p:nvPr/>
            </p:nvSpPr>
            <p:spPr>
              <a:xfrm rot="-2700000">
                <a:off x="8480876" y="1165509"/>
                <a:ext cx="1205196" cy="1205196"/>
              </a:xfrm>
              <a:custGeom>
                <a:avLst/>
                <a:gdLst>
                  <a:gd name="connsiteX0" fmla="*/ 0 w 1205196"/>
                  <a:gd name="connsiteY0" fmla="*/ 0 h 1205196"/>
                  <a:gd name="connsiteX1" fmla="*/ 1205197 w 1205196"/>
                  <a:gd name="connsiteY1" fmla="*/ 0 h 1205196"/>
                  <a:gd name="connsiteX2" fmla="*/ 1205197 w 1205196"/>
                  <a:gd name="connsiteY2" fmla="*/ 1205196 h 1205196"/>
                  <a:gd name="connsiteX3" fmla="*/ 0 w 1205196"/>
                  <a:gd name="connsiteY3" fmla="*/ 1205196 h 120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5196" h="1205196">
                    <a:moveTo>
                      <a:pt x="0" y="0"/>
                    </a:moveTo>
                    <a:lnTo>
                      <a:pt x="1205197" y="0"/>
                    </a:lnTo>
                    <a:lnTo>
                      <a:pt x="1205197" y="1205196"/>
                    </a:lnTo>
                    <a:lnTo>
                      <a:pt x="0" y="1205196"/>
                    </a:lnTo>
                    <a:close/>
                  </a:path>
                </a:pathLst>
              </a:custGeom>
              <a:solidFill>
                <a:srgbClr val="E3E4E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F66C6046-9104-CA34-0F0E-4AC6907CFA23}"/>
                  </a:ext>
                </a:extLst>
              </p:cNvPr>
              <p:cNvSpPr/>
              <p:nvPr/>
            </p:nvSpPr>
            <p:spPr>
              <a:xfrm rot="-2700000">
                <a:off x="8481305" y="1165938"/>
                <a:ext cx="1204338" cy="1204338"/>
              </a:xfrm>
              <a:custGeom>
                <a:avLst/>
                <a:gdLst>
                  <a:gd name="connsiteX0" fmla="*/ 0 w 1204338"/>
                  <a:gd name="connsiteY0" fmla="*/ 0 h 1204338"/>
                  <a:gd name="connsiteX1" fmla="*/ 1204339 w 1204338"/>
                  <a:gd name="connsiteY1" fmla="*/ 0 h 1204338"/>
                  <a:gd name="connsiteX2" fmla="*/ 1204339 w 1204338"/>
                  <a:gd name="connsiteY2" fmla="*/ 1204339 h 1204338"/>
                  <a:gd name="connsiteX3" fmla="*/ 0 w 1204338"/>
                  <a:gd name="connsiteY3" fmla="*/ 1204339 h 120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4338" h="1204338">
                    <a:moveTo>
                      <a:pt x="0" y="0"/>
                    </a:moveTo>
                    <a:lnTo>
                      <a:pt x="1204339" y="0"/>
                    </a:lnTo>
                    <a:lnTo>
                      <a:pt x="1204339" y="1204339"/>
                    </a:lnTo>
                    <a:lnTo>
                      <a:pt x="0" y="1204339"/>
                    </a:lnTo>
                    <a:close/>
                  </a:path>
                </a:pathLst>
              </a:custGeom>
              <a:solidFill>
                <a:srgbClr val="E2E3E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38033208-9622-D988-82DA-C08D68F8E261}"/>
                  </a:ext>
                </a:extLst>
              </p:cNvPr>
              <p:cNvSpPr/>
              <p:nvPr/>
            </p:nvSpPr>
            <p:spPr>
              <a:xfrm rot="-2700000">
                <a:off x="8481733" y="1166366"/>
                <a:ext cx="1203481" cy="1203481"/>
              </a:xfrm>
              <a:custGeom>
                <a:avLst/>
                <a:gdLst>
                  <a:gd name="connsiteX0" fmla="*/ 0 w 1203481"/>
                  <a:gd name="connsiteY0" fmla="*/ 0 h 1203481"/>
                  <a:gd name="connsiteX1" fmla="*/ 1203482 w 1203481"/>
                  <a:gd name="connsiteY1" fmla="*/ 0 h 1203481"/>
                  <a:gd name="connsiteX2" fmla="*/ 1203482 w 1203481"/>
                  <a:gd name="connsiteY2" fmla="*/ 1203482 h 1203481"/>
                  <a:gd name="connsiteX3" fmla="*/ 0 w 1203481"/>
                  <a:gd name="connsiteY3" fmla="*/ 1203482 h 12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3481" h="1203481">
                    <a:moveTo>
                      <a:pt x="0" y="0"/>
                    </a:moveTo>
                    <a:lnTo>
                      <a:pt x="1203482" y="0"/>
                    </a:lnTo>
                    <a:lnTo>
                      <a:pt x="1203482" y="1203482"/>
                    </a:lnTo>
                    <a:lnTo>
                      <a:pt x="0" y="1203482"/>
                    </a:lnTo>
                    <a:close/>
                  </a:path>
                </a:pathLst>
              </a:custGeom>
              <a:solidFill>
                <a:srgbClr val="E1E2E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EDA35A10-FC47-5F8F-F547-C9D68C2637BA}"/>
                  </a:ext>
                </a:extLst>
              </p:cNvPr>
              <p:cNvSpPr/>
              <p:nvPr/>
            </p:nvSpPr>
            <p:spPr>
              <a:xfrm rot="-2700000">
                <a:off x="8482162" y="1166795"/>
                <a:ext cx="1202624" cy="1202624"/>
              </a:xfrm>
              <a:custGeom>
                <a:avLst/>
                <a:gdLst>
                  <a:gd name="connsiteX0" fmla="*/ 0 w 1202624"/>
                  <a:gd name="connsiteY0" fmla="*/ 0 h 1202624"/>
                  <a:gd name="connsiteX1" fmla="*/ 1202624 w 1202624"/>
                  <a:gd name="connsiteY1" fmla="*/ 0 h 1202624"/>
                  <a:gd name="connsiteX2" fmla="*/ 1202624 w 1202624"/>
                  <a:gd name="connsiteY2" fmla="*/ 1202625 h 1202624"/>
                  <a:gd name="connsiteX3" fmla="*/ 0 w 1202624"/>
                  <a:gd name="connsiteY3" fmla="*/ 1202625 h 1202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624" h="1202624">
                    <a:moveTo>
                      <a:pt x="0" y="0"/>
                    </a:moveTo>
                    <a:lnTo>
                      <a:pt x="1202624" y="0"/>
                    </a:lnTo>
                    <a:lnTo>
                      <a:pt x="1202624" y="1202625"/>
                    </a:lnTo>
                    <a:lnTo>
                      <a:pt x="0" y="1202625"/>
                    </a:lnTo>
                    <a:close/>
                  </a:path>
                </a:pathLst>
              </a:custGeom>
              <a:solidFill>
                <a:srgbClr val="E0E1E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02CF75E4-28D4-DEC7-915D-921FE7C31DBE}"/>
                  </a:ext>
                </a:extLst>
              </p:cNvPr>
              <p:cNvSpPr/>
              <p:nvPr/>
            </p:nvSpPr>
            <p:spPr>
              <a:xfrm rot="-2700000">
                <a:off x="8482565" y="1167189"/>
                <a:ext cx="1201767" cy="1201767"/>
              </a:xfrm>
              <a:custGeom>
                <a:avLst/>
                <a:gdLst>
                  <a:gd name="connsiteX0" fmla="*/ 0 w 1201767"/>
                  <a:gd name="connsiteY0" fmla="*/ 0 h 1201767"/>
                  <a:gd name="connsiteX1" fmla="*/ 1201767 w 1201767"/>
                  <a:gd name="connsiteY1" fmla="*/ 0 h 1201767"/>
                  <a:gd name="connsiteX2" fmla="*/ 1201767 w 1201767"/>
                  <a:gd name="connsiteY2" fmla="*/ 1201767 h 1201767"/>
                  <a:gd name="connsiteX3" fmla="*/ 0 w 1201767"/>
                  <a:gd name="connsiteY3" fmla="*/ 1201767 h 1201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767" h="1201767">
                    <a:moveTo>
                      <a:pt x="0" y="0"/>
                    </a:moveTo>
                    <a:lnTo>
                      <a:pt x="1201767" y="0"/>
                    </a:lnTo>
                    <a:lnTo>
                      <a:pt x="1201767" y="1201767"/>
                    </a:lnTo>
                    <a:lnTo>
                      <a:pt x="0" y="1201767"/>
                    </a:lnTo>
                    <a:close/>
                  </a:path>
                </a:pathLst>
              </a:custGeom>
              <a:solidFill>
                <a:srgbClr val="DFE0E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7E9E6AB0-F192-1153-2408-29FB26B38E39}"/>
                  </a:ext>
                </a:extLst>
              </p:cNvPr>
              <p:cNvSpPr/>
              <p:nvPr/>
            </p:nvSpPr>
            <p:spPr>
              <a:xfrm rot="-2700000">
                <a:off x="8483063" y="1167679"/>
                <a:ext cx="1200910" cy="1200910"/>
              </a:xfrm>
              <a:custGeom>
                <a:avLst/>
                <a:gdLst>
                  <a:gd name="connsiteX0" fmla="*/ 0 w 1200910"/>
                  <a:gd name="connsiteY0" fmla="*/ 0 h 1200910"/>
                  <a:gd name="connsiteX1" fmla="*/ 1200910 w 1200910"/>
                  <a:gd name="connsiteY1" fmla="*/ 0 h 1200910"/>
                  <a:gd name="connsiteX2" fmla="*/ 1200910 w 1200910"/>
                  <a:gd name="connsiteY2" fmla="*/ 1200910 h 1200910"/>
                  <a:gd name="connsiteX3" fmla="*/ 0 w 1200910"/>
                  <a:gd name="connsiteY3" fmla="*/ 1200910 h 120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910" h="1200910">
                    <a:moveTo>
                      <a:pt x="0" y="0"/>
                    </a:moveTo>
                    <a:lnTo>
                      <a:pt x="1200910" y="0"/>
                    </a:lnTo>
                    <a:lnTo>
                      <a:pt x="1200910" y="1200910"/>
                    </a:lnTo>
                    <a:lnTo>
                      <a:pt x="0" y="1200910"/>
                    </a:lnTo>
                    <a:close/>
                  </a:path>
                </a:pathLst>
              </a:custGeom>
              <a:solidFill>
                <a:srgbClr val="DEDFE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B1F25194-F327-A20B-7C10-FAC43E3BD334}"/>
                  </a:ext>
                </a:extLst>
              </p:cNvPr>
              <p:cNvSpPr/>
              <p:nvPr/>
            </p:nvSpPr>
            <p:spPr>
              <a:xfrm rot="-2700000">
                <a:off x="8483509" y="1168141"/>
                <a:ext cx="1200052" cy="1200052"/>
              </a:xfrm>
              <a:custGeom>
                <a:avLst/>
                <a:gdLst>
                  <a:gd name="connsiteX0" fmla="*/ 0 w 1200052"/>
                  <a:gd name="connsiteY0" fmla="*/ 0 h 1200052"/>
                  <a:gd name="connsiteX1" fmla="*/ 1200053 w 1200052"/>
                  <a:gd name="connsiteY1" fmla="*/ 0 h 1200052"/>
                  <a:gd name="connsiteX2" fmla="*/ 1200053 w 1200052"/>
                  <a:gd name="connsiteY2" fmla="*/ 1200053 h 1200052"/>
                  <a:gd name="connsiteX3" fmla="*/ 0 w 1200052"/>
                  <a:gd name="connsiteY3" fmla="*/ 1200053 h 120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052" h="1200052">
                    <a:moveTo>
                      <a:pt x="0" y="0"/>
                    </a:moveTo>
                    <a:lnTo>
                      <a:pt x="1200053" y="0"/>
                    </a:lnTo>
                    <a:lnTo>
                      <a:pt x="1200053" y="1200053"/>
                    </a:lnTo>
                    <a:lnTo>
                      <a:pt x="0" y="1200053"/>
                    </a:lnTo>
                    <a:close/>
                  </a:path>
                </a:pathLst>
              </a:custGeom>
              <a:solidFill>
                <a:srgbClr val="DDDED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A467FA67-37E7-7820-ABEF-D9EFDEDC5561}"/>
                  </a:ext>
                </a:extLst>
              </p:cNvPr>
              <p:cNvSpPr/>
              <p:nvPr/>
            </p:nvSpPr>
            <p:spPr>
              <a:xfrm rot="-2700000">
                <a:off x="8483954" y="1168604"/>
                <a:ext cx="1199195" cy="1199195"/>
              </a:xfrm>
              <a:custGeom>
                <a:avLst/>
                <a:gdLst>
                  <a:gd name="connsiteX0" fmla="*/ 0 w 1199195"/>
                  <a:gd name="connsiteY0" fmla="*/ 0 h 1199195"/>
                  <a:gd name="connsiteX1" fmla="*/ 1199196 w 1199195"/>
                  <a:gd name="connsiteY1" fmla="*/ 0 h 1199195"/>
                  <a:gd name="connsiteX2" fmla="*/ 1199196 w 1199195"/>
                  <a:gd name="connsiteY2" fmla="*/ 1199196 h 1199195"/>
                  <a:gd name="connsiteX3" fmla="*/ 0 w 1199195"/>
                  <a:gd name="connsiteY3" fmla="*/ 1199196 h 119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9195" h="1199195">
                    <a:moveTo>
                      <a:pt x="0" y="0"/>
                    </a:moveTo>
                    <a:lnTo>
                      <a:pt x="1199196" y="0"/>
                    </a:lnTo>
                    <a:lnTo>
                      <a:pt x="1199196" y="1199196"/>
                    </a:lnTo>
                    <a:lnTo>
                      <a:pt x="0" y="1199196"/>
                    </a:lnTo>
                    <a:close/>
                  </a:path>
                </a:pathLst>
              </a:custGeom>
              <a:solidFill>
                <a:srgbClr val="DCDDD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5143C89E-E367-93E2-F900-A56EB6506FDB}"/>
                  </a:ext>
                </a:extLst>
              </p:cNvPr>
              <p:cNvSpPr/>
              <p:nvPr/>
            </p:nvSpPr>
            <p:spPr>
              <a:xfrm rot="-2700000">
                <a:off x="8484426" y="1168938"/>
                <a:ext cx="1198338" cy="1198338"/>
              </a:xfrm>
              <a:custGeom>
                <a:avLst/>
                <a:gdLst>
                  <a:gd name="connsiteX0" fmla="*/ 0 w 1198338"/>
                  <a:gd name="connsiteY0" fmla="*/ 0 h 1198338"/>
                  <a:gd name="connsiteX1" fmla="*/ 1198338 w 1198338"/>
                  <a:gd name="connsiteY1" fmla="*/ 0 h 1198338"/>
                  <a:gd name="connsiteX2" fmla="*/ 1198338 w 1198338"/>
                  <a:gd name="connsiteY2" fmla="*/ 1198338 h 1198338"/>
                  <a:gd name="connsiteX3" fmla="*/ 0 w 1198338"/>
                  <a:gd name="connsiteY3" fmla="*/ 1198338 h 119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8338" h="1198338">
                    <a:moveTo>
                      <a:pt x="0" y="0"/>
                    </a:moveTo>
                    <a:lnTo>
                      <a:pt x="1198338" y="0"/>
                    </a:lnTo>
                    <a:lnTo>
                      <a:pt x="1198338" y="1198338"/>
                    </a:lnTo>
                    <a:lnTo>
                      <a:pt x="0" y="1198338"/>
                    </a:lnTo>
                    <a:close/>
                  </a:path>
                </a:pathLst>
              </a:custGeom>
              <a:solidFill>
                <a:srgbClr val="DBDCD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945B015E-26EA-7596-C338-0FAEAE0A9629}"/>
                  </a:ext>
                </a:extLst>
              </p:cNvPr>
              <p:cNvSpPr/>
              <p:nvPr/>
            </p:nvSpPr>
            <p:spPr>
              <a:xfrm rot="-2700000">
                <a:off x="8484872" y="1169401"/>
                <a:ext cx="1197481" cy="1197481"/>
              </a:xfrm>
              <a:custGeom>
                <a:avLst/>
                <a:gdLst>
                  <a:gd name="connsiteX0" fmla="*/ 0 w 1197481"/>
                  <a:gd name="connsiteY0" fmla="*/ 0 h 1197481"/>
                  <a:gd name="connsiteX1" fmla="*/ 1197481 w 1197481"/>
                  <a:gd name="connsiteY1" fmla="*/ 0 h 1197481"/>
                  <a:gd name="connsiteX2" fmla="*/ 1197481 w 1197481"/>
                  <a:gd name="connsiteY2" fmla="*/ 1197481 h 1197481"/>
                  <a:gd name="connsiteX3" fmla="*/ 0 w 1197481"/>
                  <a:gd name="connsiteY3" fmla="*/ 1197481 h 119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7481" h="1197481">
                    <a:moveTo>
                      <a:pt x="0" y="0"/>
                    </a:moveTo>
                    <a:lnTo>
                      <a:pt x="1197481" y="0"/>
                    </a:lnTo>
                    <a:lnTo>
                      <a:pt x="1197481" y="1197481"/>
                    </a:lnTo>
                    <a:lnTo>
                      <a:pt x="0" y="1197481"/>
                    </a:lnTo>
                    <a:close/>
                  </a:path>
                </a:pathLst>
              </a:custGeom>
              <a:solidFill>
                <a:srgbClr val="DADB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ED633A9C-EF1C-078E-DCB9-FFDACD5F8366}"/>
                  </a:ext>
                </a:extLst>
              </p:cNvPr>
              <p:cNvSpPr/>
              <p:nvPr/>
            </p:nvSpPr>
            <p:spPr>
              <a:xfrm rot="-2700000">
                <a:off x="8485283" y="1169872"/>
                <a:ext cx="1196538" cy="1196538"/>
              </a:xfrm>
              <a:custGeom>
                <a:avLst/>
                <a:gdLst>
                  <a:gd name="connsiteX0" fmla="*/ 0 w 1196538"/>
                  <a:gd name="connsiteY0" fmla="*/ 0 h 1196538"/>
                  <a:gd name="connsiteX1" fmla="*/ 1196538 w 1196538"/>
                  <a:gd name="connsiteY1" fmla="*/ 0 h 1196538"/>
                  <a:gd name="connsiteX2" fmla="*/ 1196538 w 1196538"/>
                  <a:gd name="connsiteY2" fmla="*/ 1196538 h 1196538"/>
                  <a:gd name="connsiteX3" fmla="*/ 0 w 1196538"/>
                  <a:gd name="connsiteY3" fmla="*/ 1196538 h 119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6538" h="1196538">
                    <a:moveTo>
                      <a:pt x="0" y="0"/>
                    </a:moveTo>
                    <a:lnTo>
                      <a:pt x="1196538" y="0"/>
                    </a:lnTo>
                    <a:lnTo>
                      <a:pt x="1196538" y="1196538"/>
                    </a:lnTo>
                    <a:lnTo>
                      <a:pt x="0" y="1196538"/>
                    </a:lnTo>
                    <a:close/>
                  </a:path>
                </a:pathLst>
              </a:custGeom>
              <a:solidFill>
                <a:srgbClr val="D9DA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474750D2-5D23-1485-F586-F16A41D1E9D8}"/>
                  </a:ext>
                </a:extLst>
              </p:cNvPr>
              <p:cNvSpPr/>
              <p:nvPr/>
            </p:nvSpPr>
            <p:spPr>
              <a:xfrm rot="-2700000">
                <a:off x="8485712" y="1170301"/>
                <a:ext cx="1195680" cy="1195680"/>
              </a:xfrm>
              <a:custGeom>
                <a:avLst/>
                <a:gdLst>
                  <a:gd name="connsiteX0" fmla="*/ 0 w 1195680"/>
                  <a:gd name="connsiteY0" fmla="*/ 0 h 1195680"/>
                  <a:gd name="connsiteX1" fmla="*/ 1195681 w 1195680"/>
                  <a:gd name="connsiteY1" fmla="*/ 0 h 1195680"/>
                  <a:gd name="connsiteX2" fmla="*/ 1195681 w 1195680"/>
                  <a:gd name="connsiteY2" fmla="*/ 1195681 h 1195680"/>
                  <a:gd name="connsiteX3" fmla="*/ 0 w 1195680"/>
                  <a:gd name="connsiteY3" fmla="*/ 1195681 h 119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5680" h="1195680">
                    <a:moveTo>
                      <a:pt x="0" y="0"/>
                    </a:moveTo>
                    <a:lnTo>
                      <a:pt x="1195681" y="0"/>
                    </a:lnTo>
                    <a:lnTo>
                      <a:pt x="1195681" y="1195681"/>
                    </a:lnTo>
                    <a:lnTo>
                      <a:pt x="0" y="1195681"/>
                    </a:lnTo>
                    <a:close/>
                  </a:path>
                </a:pathLst>
              </a:custGeom>
              <a:solidFill>
                <a:srgbClr val="D8D9D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965C5654-5102-81B3-64BA-E0B2D73BB83C}"/>
                  </a:ext>
                </a:extLst>
              </p:cNvPr>
              <p:cNvSpPr/>
              <p:nvPr/>
            </p:nvSpPr>
            <p:spPr>
              <a:xfrm rot="-2700000">
                <a:off x="8486140" y="1170730"/>
                <a:ext cx="1194823" cy="1194823"/>
              </a:xfrm>
              <a:custGeom>
                <a:avLst/>
                <a:gdLst>
                  <a:gd name="connsiteX0" fmla="*/ 0 w 1194823"/>
                  <a:gd name="connsiteY0" fmla="*/ 0 h 1194823"/>
                  <a:gd name="connsiteX1" fmla="*/ 1194824 w 1194823"/>
                  <a:gd name="connsiteY1" fmla="*/ 0 h 1194823"/>
                  <a:gd name="connsiteX2" fmla="*/ 1194824 w 1194823"/>
                  <a:gd name="connsiteY2" fmla="*/ 1194824 h 1194823"/>
                  <a:gd name="connsiteX3" fmla="*/ 0 w 1194823"/>
                  <a:gd name="connsiteY3" fmla="*/ 1194824 h 1194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4823" h="1194823">
                    <a:moveTo>
                      <a:pt x="0" y="0"/>
                    </a:moveTo>
                    <a:lnTo>
                      <a:pt x="1194824" y="0"/>
                    </a:lnTo>
                    <a:lnTo>
                      <a:pt x="1194824" y="1194824"/>
                    </a:lnTo>
                    <a:lnTo>
                      <a:pt x="0" y="1194824"/>
                    </a:lnTo>
                    <a:close/>
                  </a:path>
                </a:pathLst>
              </a:custGeom>
              <a:solidFill>
                <a:srgbClr val="D7D8D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3DC6E77A-C9A1-D115-565E-D6D8C067E9E4}"/>
                  </a:ext>
                </a:extLst>
              </p:cNvPr>
              <p:cNvSpPr/>
              <p:nvPr/>
            </p:nvSpPr>
            <p:spPr>
              <a:xfrm rot="-2700000">
                <a:off x="8486569" y="1171158"/>
                <a:ext cx="1193966" cy="1193966"/>
              </a:xfrm>
              <a:custGeom>
                <a:avLst/>
                <a:gdLst>
                  <a:gd name="connsiteX0" fmla="*/ 0 w 1193966"/>
                  <a:gd name="connsiteY0" fmla="*/ 0 h 1193966"/>
                  <a:gd name="connsiteX1" fmla="*/ 1193967 w 1193966"/>
                  <a:gd name="connsiteY1" fmla="*/ 0 h 1193966"/>
                  <a:gd name="connsiteX2" fmla="*/ 1193967 w 1193966"/>
                  <a:gd name="connsiteY2" fmla="*/ 1193967 h 1193966"/>
                  <a:gd name="connsiteX3" fmla="*/ 0 w 1193966"/>
                  <a:gd name="connsiteY3" fmla="*/ 1193967 h 119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966" h="1193966">
                    <a:moveTo>
                      <a:pt x="0" y="0"/>
                    </a:moveTo>
                    <a:lnTo>
                      <a:pt x="1193967" y="0"/>
                    </a:lnTo>
                    <a:lnTo>
                      <a:pt x="1193967" y="1193967"/>
                    </a:lnTo>
                    <a:lnTo>
                      <a:pt x="0" y="1193967"/>
                    </a:lnTo>
                    <a:close/>
                  </a:path>
                </a:pathLst>
              </a:custGeom>
              <a:solidFill>
                <a:srgbClr val="D6D7D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8A195933-8BB2-B022-A448-5ECDF4BC1400}"/>
                  </a:ext>
                </a:extLst>
              </p:cNvPr>
              <p:cNvSpPr/>
              <p:nvPr/>
            </p:nvSpPr>
            <p:spPr>
              <a:xfrm rot="-2700000">
                <a:off x="8486980" y="1171553"/>
                <a:ext cx="1193109" cy="1193109"/>
              </a:xfrm>
              <a:custGeom>
                <a:avLst/>
                <a:gdLst>
                  <a:gd name="connsiteX0" fmla="*/ 0 w 1193109"/>
                  <a:gd name="connsiteY0" fmla="*/ 0 h 1193109"/>
                  <a:gd name="connsiteX1" fmla="*/ 1193109 w 1193109"/>
                  <a:gd name="connsiteY1" fmla="*/ 0 h 1193109"/>
                  <a:gd name="connsiteX2" fmla="*/ 1193109 w 1193109"/>
                  <a:gd name="connsiteY2" fmla="*/ 1193109 h 1193109"/>
                  <a:gd name="connsiteX3" fmla="*/ 0 w 1193109"/>
                  <a:gd name="connsiteY3" fmla="*/ 1193109 h 1193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109" h="1193109">
                    <a:moveTo>
                      <a:pt x="0" y="0"/>
                    </a:moveTo>
                    <a:lnTo>
                      <a:pt x="1193109" y="0"/>
                    </a:lnTo>
                    <a:lnTo>
                      <a:pt x="1193109" y="1193109"/>
                    </a:lnTo>
                    <a:lnTo>
                      <a:pt x="0" y="1193109"/>
                    </a:lnTo>
                    <a:close/>
                  </a:path>
                </a:pathLst>
              </a:custGeom>
              <a:solidFill>
                <a:srgbClr val="D5D6D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71B7EB63-DDBE-8469-9026-F7C2361C4348}"/>
                  </a:ext>
                </a:extLst>
              </p:cNvPr>
              <p:cNvSpPr/>
              <p:nvPr/>
            </p:nvSpPr>
            <p:spPr>
              <a:xfrm rot="-2700000">
                <a:off x="8487409" y="1171981"/>
                <a:ext cx="1192251" cy="1192251"/>
              </a:xfrm>
              <a:custGeom>
                <a:avLst/>
                <a:gdLst>
                  <a:gd name="connsiteX0" fmla="*/ 0 w 1192251"/>
                  <a:gd name="connsiteY0" fmla="*/ 0 h 1192251"/>
                  <a:gd name="connsiteX1" fmla="*/ 1192252 w 1192251"/>
                  <a:gd name="connsiteY1" fmla="*/ 0 h 1192251"/>
                  <a:gd name="connsiteX2" fmla="*/ 1192252 w 1192251"/>
                  <a:gd name="connsiteY2" fmla="*/ 1192252 h 1192251"/>
                  <a:gd name="connsiteX3" fmla="*/ 0 w 1192251"/>
                  <a:gd name="connsiteY3" fmla="*/ 1192252 h 119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2251" h="1192251">
                    <a:moveTo>
                      <a:pt x="0" y="0"/>
                    </a:moveTo>
                    <a:lnTo>
                      <a:pt x="1192252" y="0"/>
                    </a:lnTo>
                    <a:lnTo>
                      <a:pt x="1192252" y="1192252"/>
                    </a:lnTo>
                    <a:lnTo>
                      <a:pt x="0" y="1192252"/>
                    </a:lnTo>
                    <a:close/>
                  </a:path>
                </a:pathLst>
              </a:custGeom>
              <a:solidFill>
                <a:srgbClr val="D4D5D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F2141F7D-EB6E-3EE8-CE55-3FC26641FA3A}"/>
                  </a:ext>
                </a:extLst>
              </p:cNvPr>
              <p:cNvSpPr/>
              <p:nvPr/>
            </p:nvSpPr>
            <p:spPr>
              <a:xfrm rot="-2700000">
                <a:off x="8487838" y="1172410"/>
                <a:ext cx="1191394" cy="1191394"/>
              </a:xfrm>
              <a:custGeom>
                <a:avLst/>
                <a:gdLst>
                  <a:gd name="connsiteX0" fmla="*/ 0 w 1191394"/>
                  <a:gd name="connsiteY0" fmla="*/ 0 h 1191394"/>
                  <a:gd name="connsiteX1" fmla="*/ 1191395 w 1191394"/>
                  <a:gd name="connsiteY1" fmla="*/ 0 h 1191394"/>
                  <a:gd name="connsiteX2" fmla="*/ 1191395 w 1191394"/>
                  <a:gd name="connsiteY2" fmla="*/ 1191395 h 1191394"/>
                  <a:gd name="connsiteX3" fmla="*/ 0 w 1191394"/>
                  <a:gd name="connsiteY3" fmla="*/ 1191395 h 119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1394" h="1191394">
                    <a:moveTo>
                      <a:pt x="0" y="0"/>
                    </a:moveTo>
                    <a:lnTo>
                      <a:pt x="1191395" y="0"/>
                    </a:lnTo>
                    <a:lnTo>
                      <a:pt x="1191395" y="1191395"/>
                    </a:lnTo>
                    <a:lnTo>
                      <a:pt x="0" y="1191395"/>
                    </a:lnTo>
                    <a:close/>
                  </a:path>
                </a:pathLst>
              </a:custGeom>
              <a:solidFill>
                <a:srgbClr val="D3D4D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B6F94533-67B1-E509-EEE8-7E40E267FAC8}"/>
                  </a:ext>
                </a:extLst>
              </p:cNvPr>
              <p:cNvSpPr/>
              <p:nvPr/>
            </p:nvSpPr>
            <p:spPr>
              <a:xfrm rot="-2700000">
                <a:off x="8488266" y="1172839"/>
                <a:ext cx="1190537" cy="1190537"/>
              </a:xfrm>
              <a:custGeom>
                <a:avLst/>
                <a:gdLst>
                  <a:gd name="connsiteX0" fmla="*/ 0 w 1190537"/>
                  <a:gd name="connsiteY0" fmla="*/ 0 h 1190537"/>
                  <a:gd name="connsiteX1" fmla="*/ 1190538 w 1190537"/>
                  <a:gd name="connsiteY1" fmla="*/ 0 h 1190537"/>
                  <a:gd name="connsiteX2" fmla="*/ 1190538 w 1190537"/>
                  <a:gd name="connsiteY2" fmla="*/ 1190537 h 1190537"/>
                  <a:gd name="connsiteX3" fmla="*/ 0 w 1190537"/>
                  <a:gd name="connsiteY3" fmla="*/ 1190537 h 119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0537" h="1190537">
                    <a:moveTo>
                      <a:pt x="0" y="0"/>
                    </a:moveTo>
                    <a:lnTo>
                      <a:pt x="1190538" y="0"/>
                    </a:lnTo>
                    <a:lnTo>
                      <a:pt x="1190538" y="1190537"/>
                    </a:lnTo>
                    <a:lnTo>
                      <a:pt x="0" y="1190537"/>
                    </a:lnTo>
                    <a:close/>
                  </a:path>
                </a:pathLst>
              </a:custGeom>
              <a:solidFill>
                <a:srgbClr val="D3D4D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E4FC54A4-B09A-1A60-A7D5-AB98C3884D3F}"/>
                  </a:ext>
                </a:extLst>
              </p:cNvPr>
              <p:cNvSpPr/>
              <p:nvPr/>
            </p:nvSpPr>
            <p:spPr>
              <a:xfrm rot="-2700000">
                <a:off x="8488678" y="1173233"/>
                <a:ext cx="1189680" cy="1189680"/>
              </a:xfrm>
              <a:custGeom>
                <a:avLst/>
                <a:gdLst>
                  <a:gd name="connsiteX0" fmla="*/ 0 w 1189680"/>
                  <a:gd name="connsiteY0" fmla="*/ 0 h 1189680"/>
                  <a:gd name="connsiteX1" fmla="*/ 1189680 w 1189680"/>
                  <a:gd name="connsiteY1" fmla="*/ 0 h 1189680"/>
                  <a:gd name="connsiteX2" fmla="*/ 1189680 w 1189680"/>
                  <a:gd name="connsiteY2" fmla="*/ 1189680 h 1189680"/>
                  <a:gd name="connsiteX3" fmla="*/ 0 w 1189680"/>
                  <a:gd name="connsiteY3" fmla="*/ 1189680 h 1189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9680" h="1189680">
                    <a:moveTo>
                      <a:pt x="0" y="0"/>
                    </a:moveTo>
                    <a:lnTo>
                      <a:pt x="1189680" y="0"/>
                    </a:lnTo>
                    <a:lnTo>
                      <a:pt x="1189680" y="1189680"/>
                    </a:lnTo>
                    <a:lnTo>
                      <a:pt x="0" y="1189680"/>
                    </a:lnTo>
                    <a:close/>
                  </a:path>
                </a:pathLst>
              </a:custGeom>
              <a:solidFill>
                <a:srgbClr val="D2D3D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B759858E-9979-2742-F246-FAF9FDE9DA80}"/>
                  </a:ext>
                </a:extLst>
              </p:cNvPr>
              <p:cNvSpPr/>
              <p:nvPr/>
            </p:nvSpPr>
            <p:spPr>
              <a:xfrm rot="-2700000">
                <a:off x="8489106" y="1173661"/>
                <a:ext cx="1188822" cy="1188822"/>
              </a:xfrm>
              <a:custGeom>
                <a:avLst/>
                <a:gdLst>
                  <a:gd name="connsiteX0" fmla="*/ 0 w 1188822"/>
                  <a:gd name="connsiteY0" fmla="*/ 0 h 1188822"/>
                  <a:gd name="connsiteX1" fmla="*/ 1188823 w 1188822"/>
                  <a:gd name="connsiteY1" fmla="*/ 0 h 1188822"/>
                  <a:gd name="connsiteX2" fmla="*/ 1188823 w 1188822"/>
                  <a:gd name="connsiteY2" fmla="*/ 1188823 h 1188822"/>
                  <a:gd name="connsiteX3" fmla="*/ 0 w 1188822"/>
                  <a:gd name="connsiteY3" fmla="*/ 1188823 h 11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8822" h="1188822">
                    <a:moveTo>
                      <a:pt x="0" y="0"/>
                    </a:moveTo>
                    <a:lnTo>
                      <a:pt x="1188823" y="0"/>
                    </a:lnTo>
                    <a:lnTo>
                      <a:pt x="1188823" y="1188823"/>
                    </a:lnTo>
                    <a:lnTo>
                      <a:pt x="0" y="1188823"/>
                    </a:lnTo>
                    <a:close/>
                  </a:path>
                </a:pathLst>
              </a:custGeom>
              <a:solidFill>
                <a:srgbClr val="D1D2D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0F36FCF9-6200-2BD0-62A6-CA4B060E5CF7}"/>
                  </a:ext>
                </a:extLst>
              </p:cNvPr>
              <p:cNvSpPr/>
              <p:nvPr/>
            </p:nvSpPr>
            <p:spPr>
              <a:xfrm rot="-2700000">
                <a:off x="8489552" y="1174124"/>
                <a:ext cx="1187965" cy="1187965"/>
              </a:xfrm>
              <a:custGeom>
                <a:avLst/>
                <a:gdLst>
                  <a:gd name="connsiteX0" fmla="*/ 0 w 1187965"/>
                  <a:gd name="connsiteY0" fmla="*/ 0 h 1187965"/>
                  <a:gd name="connsiteX1" fmla="*/ 1187966 w 1187965"/>
                  <a:gd name="connsiteY1" fmla="*/ 0 h 1187965"/>
                  <a:gd name="connsiteX2" fmla="*/ 1187966 w 1187965"/>
                  <a:gd name="connsiteY2" fmla="*/ 1187966 h 1187965"/>
                  <a:gd name="connsiteX3" fmla="*/ 0 w 1187965"/>
                  <a:gd name="connsiteY3" fmla="*/ 1187966 h 118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7965" h="1187965">
                    <a:moveTo>
                      <a:pt x="0" y="0"/>
                    </a:moveTo>
                    <a:lnTo>
                      <a:pt x="1187966" y="0"/>
                    </a:lnTo>
                    <a:lnTo>
                      <a:pt x="1187966" y="1187966"/>
                    </a:lnTo>
                    <a:lnTo>
                      <a:pt x="0" y="1187966"/>
                    </a:lnTo>
                    <a:close/>
                  </a:path>
                </a:pathLst>
              </a:custGeom>
              <a:solidFill>
                <a:srgbClr val="D0D1D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5032C2B1-265D-78BC-144D-3C50193F5466}"/>
                  </a:ext>
                </a:extLst>
              </p:cNvPr>
              <p:cNvSpPr/>
              <p:nvPr/>
            </p:nvSpPr>
            <p:spPr>
              <a:xfrm rot="-2700000">
                <a:off x="8489955" y="1174519"/>
                <a:ext cx="1187108" cy="1187108"/>
              </a:xfrm>
              <a:custGeom>
                <a:avLst/>
                <a:gdLst>
                  <a:gd name="connsiteX0" fmla="*/ 0 w 1187108"/>
                  <a:gd name="connsiteY0" fmla="*/ 0 h 1187108"/>
                  <a:gd name="connsiteX1" fmla="*/ 1187108 w 1187108"/>
                  <a:gd name="connsiteY1" fmla="*/ 0 h 1187108"/>
                  <a:gd name="connsiteX2" fmla="*/ 1187108 w 1187108"/>
                  <a:gd name="connsiteY2" fmla="*/ 1187108 h 1187108"/>
                  <a:gd name="connsiteX3" fmla="*/ 0 w 1187108"/>
                  <a:gd name="connsiteY3" fmla="*/ 1187108 h 1187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7108" h="1187108">
                    <a:moveTo>
                      <a:pt x="0" y="0"/>
                    </a:moveTo>
                    <a:lnTo>
                      <a:pt x="1187108" y="0"/>
                    </a:lnTo>
                    <a:lnTo>
                      <a:pt x="1187108" y="1187108"/>
                    </a:lnTo>
                    <a:lnTo>
                      <a:pt x="0" y="1187108"/>
                    </a:lnTo>
                    <a:close/>
                  </a:path>
                </a:pathLst>
              </a:custGeom>
              <a:solidFill>
                <a:srgbClr val="CFD0D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E839E910-DF50-F95A-D7A5-82F3106DD625}"/>
                  </a:ext>
                </a:extLst>
              </p:cNvPr>
              <p:cNvSpPr/>
              <p:nvPr/>
            </p:nvSpPr>
            <p:spPr>
              <a:xfrm rot="-2700000">
                <a:off x="8490409" y="1174990"/>
                <a:ext cx="1186251" cy="1186251"/>
              </a:xfrm>
              <a:custGeom>
                <a:avLst/>
                <a:gdLst>
                  <a:gd name="connsiteX0" fmla="*/ 0 w 1186251"/>
                  <a:gd name="connsiteY0" fmla="*/ 0 h 1186251"/>
                  <a:gd name="connsiteX1" fmla="*/ 1186251 w 1186251"/>
                  <a:gd name="connsiteY1" fmla="*/ 0 h 1186251"/>
                  <a:gd name="connsiteX2" fmla="*/ 1186251 w 1186251"/>
                  <a:gd name="connsiteY2" fmla="*/ 1186251 h 1186251"/>
                  <a:gd name="connsiteX3" fmla="*/ 0 w 1186251"/>
                  <a:gd name="connsiteY3" fmla="*/ 1186251 h 1186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6251" h="1186251">
                    <a:moveTo>
                      <a:pt x="0" y="0"/>
                    </a:moveTo>
                    <a:lnTo>
                      <a:pt x="1186251" y="0"/>
                    </a:lnTo>
                    <a:lnTo>
                      <a:pt x="1186251" y="1186251"/>
                    </a:lnTo>
                    <a:lnTo>
                      <a:pt x="0" y="1186251"/>
                    </a:lnTo>
                    <a:close/>
                  </a:path>
                </a:pathLst>
              </a:custGeom>
              <a:solidFill>
                <a:srgbClr val="CECF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1525C43A-C95A-EA6F-E43E-8A47319E0551}"/>
                  </a:ext>
                </a:extLst>
              </p:cNvPr>
              <p:cNvSpPr/>
              <p:nvPr/>
            </p:nvSpPr>
            <p:spPr>
              <a:xfrm rot="-2700000">
                <a:off x="8490855" y="1175445"/>
                <a:ext cx="1185393" cy="1185393"/>
              </a:xfrm>
              <a:custGeom>
                <a:avLst/>
                <a:gdLst>
                  <a:gd name="connsiteX0" fmla="*/ 0 w 1185393"/>
                  <a:gd name="connsiteY0" fmla="*/ 0 h 1185393"/>
                  <a:gd name="connsiteX1" fmla="*/ 1185394 w 1185393"/>
                  <a:gd name="connsiteY1" fmla="*/ 0 h 1185393"/>
                  <a:gd name="connsiteX2" fmla="*/ 1185394 w 1185393"/>
                  <a:gd name="connsiteY2" fmla="*/ 1185394 h 1185393"/>
                  <a:gd name="connsiteX3" fmla="*/ 0 w 1185393"/>
                  <a:gd name="connsiteY3" fmla="*/ 1185394 h 118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393" h="1185393">
                    <a:moveTo>
                      <a:pt x="0" y="0"/>
                    </a:moveTo>
                    <a:lnTo>
                      <a:pt x="1185394" y="0"/>
                    </a:lnTo>
                    <a:lnTo>
                      <a:pt x="1185394" y="1185394"/>
                    </a:lnTo>
                    <a:lnTo>
                      <a:pt x="0" y="1185394"/>
                    </a:lnTo>
                    <a:close/>
                  </a:path>
                </a:pathLst>
              </a:custGeom>
              <a:solidFill>
                <a:srgbClr val="CDCE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C7EBFF82-3599-27C8-6720-3240A9184425}"/>
                  </a:ext>
                </a:extLst>
              </p:cNvPr>
              <p:cNvSpPr/>
              <p:nvPr/>
            </p:nvSpPr>
            <p:spPr>
              <a:xfrm rot="-2700000">
                <a:off x="8491267" y="1175839"/>
                <a:ext cx="1184536" cy="1184536"/>
              </a:xfrm>
              <a:custGeom>
                <a:avLst/>
                <a:gdLst>
                  <a:gd name="connsiteX0" fmla="*/ 0 w 1184536"/>
                  <a:gd name="connsiteY0" fmla="*/ 0 h 1184536"/>
                  <a:gd name="connsiteX1" fmla="*/ 1184537 w 1184536"/>
                  <a:gd name="connsiteY1" fmla="*/ 0 h 1184536"/>
                  <a:gd name="connsiteX2" fmla="*/ 1184537 w 1184536"/>
                  <a:gd name="connsiteY2" fmla="*/ 1184537 h 1184536"/>
                  <a:gd name="connsiteX3" fmla="*/ 0 w 1184536"/>
                  <a:gd name="connsiteY3" fmla="*/ 1184537 h 1184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4536" h="1184536">
                    <a:moveTo>
                      <a:pt x="0" y="0"/>
                    </a:moveTo>
                    <a:lnTo>
                      <a:pt x="1184537" y="0"/>
                    </a:lnTo>
                    <a:lnTo>
                      <a:pt x="1184537" y="1184537"/>
                    </a:lnTo>
                    <a:lnTo>
                      <a:pt x="0" y="1184537"/>
                    </a:lnTo>
                    <a:close/>
                  </a:path>
                </a:pathLst>
              </a:custGeom>
              <a:solidFill>
                <a:srgbClr val="CCCD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7FCCEE8A-17DA-680E-8878-14A44858059D}"/>
                  </a:ext>
                </a:extLst>
              </p:cNvPr>
              <p:cNvSpPr/>
              <p:nvPr/>
            </p:nvSpPr>
            <p:spPr>
              <a:xfrm rot="-2700000">
                <a:off x="8491677" y="1176310"/>
                <a:ext cx="1183593" cy="1183593"/>
              </a:xfrm>
              <a:custGeom>
                <a:avLst/>
                <a:gdLst>
                  <a:gd name="connsiteX0" fmla="*/ 0 w 1183593"/>
                  <a:gd name="connsiteY0" fmla="*/ 0 h 1183593"/>
                  <a:gd name="connsiteX1" fmla="*/ 1183594 w 1183593"/>
                  <a:gd name="connsiteY1" fmla="*/ 0 h 1183593"/>
                  <a:gd name="connsiteX2" fmla="*/ 1183594 w 1183593"/>
                  <a:gd name="connsiteY2" fmla="*/ 1183594 h 1183593"/>
                  <a:gd name="connsiteX3" fmla="*/ 0 w 1183593"/>
                  <a:gd name="connsiteY3" fmla="*/ 1183594 h 118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593" h="1183593">
                    <a:moveTo>
                      <a:pt x="0" y="0"/>
                    </a:moveTo>
                    <a:lnTo>
                      <a:pt x="1183594" y="0"/>
                    </a:lnTo>
                    <a:lnTo>
                      <a:pt x="1183594" y="1183594"/>
                    </a:lnTo>
                    <a:lnTo>
                      <a:pt x="0" y="1183594"/>
                    </a:lnTo>
                    <a:close/>
                  </a:path>
                </a:pathLst>
              </a:custGeom>
              <a:solidFill>
                <a:srgbClr val="CBCCC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47B84E06-C17D-A06C-6D53-5AA0361E34BD}"/>
                  </a:ext>
                </a:extLst>
              </p:cNvPr>
              <p:cNvSpPr/>
              <p:nvPr/>
            </p:nvSpPr>
            <p:spPr>
              <a:xfrm rot="-2700000">
                <a:off x="8492106" y="1176739"/>
                <a:ext cx="1182736" cy="1182736"/>
              </a:xfrm>
              <a:custGeom>
                <a:avLst/>
                <a:gdLst>
                  <a:gd name="connsiteX0" fmla="*/ 0 w 1182736"/>
                  <a:gd name="connsiteY0" fmla="*/ 0 h 1182736"/>
                  <a:gd name="connsiteX1" fmla="*/ 1182736 w 1182736"/>
                  <a:gd name="connsiteY1" fmla="*/ 0 h 1182736"/>
                  <a:gd name="connsiteX2" fmla="*/ 1182736 w 1182736"/>
                  <a:gd name="connsiteY2" fmla="*/ 1182736 h 1182736"/>
                  <a:gd name="connsiteX3" fmla="*/ 0 w 1182736"/>
                  <a:gd name="connsiteY3" fmla="*/ 1182736 h 118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2736" h="1182736">
                    <a:moveTo>
                      <a:pt x="0" y="0"/>
                    </a:moveTo>
                    <a:lnTo>
                      <a:pt x="1182736" y="0"/>
                    </a:lnTo>
                    <a:lnTo>
                      <a:pt x="1182736" y="1182736"/>
                    </a:lnTo>
                    <a:lnTo>
                      <a:pt x="0" y="1182736"/>
                    </a:lnTo>
                    <a:close/>
                  </a:path>
                </a:pathLst>
              </a:custGeom>
              <a:solidFill>
                <a:srgbClr val="CACBC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602F7B73-EE8C-88F7-D626-F3871BAB4406}"/>
                  </a:ext>
                </a:extLst>
              </p:cNvPr>
              <p:cNvSpPr/>
              <p:nvPr/>
            </p:nvSpPr>
            <p:spPr>
              <a:xfrm rot="-2700000">
                <a:off x="8492535" y="1177168"/>
                <a:ext cx="1181879" cy="1181879"/>
              </a:xfrm>
              <a:custGeom>
                <a:avLst/>
                <a:gdLst>
                  <a:gd name="connsiteX0" fmla="*/ 0 w 1181879"/>
                  <a:gd name="connsiteY0" fmla="*/ 0 h 1181879"/>
                  <a:gd name="connsiteX1" fmla="*/ 1181879 w 1181879"/>
                  <a:gd name="connsiteY1" fmla="*/ 0 h 1181879"/>
                  <a:gd name="connsiteX2" fmla="*/ 1181879 w 1181879"/>
                  <a:gd name="connsiteY2" fmla="*/ 1181879 h 1181879"/>
                  <a:gd name="connsiteX3" fmla="*/ 0 w 1181879"/>
                  <a:gd name="connsiteY3" fmla="*/ 1181879 h 118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879" h="1181879">
                    <a:moveTo>
                      <a:pt x="0" y="0"/>
                    </a:moveTo>
                    <a:lnTo>
                      <a:pt x="1181879" y="0"/>
                    </a:lnTo>
                    <a:lnTo>
                      <a:pt x="1181879" y="1181879"/>
                    </a:lnTo>
                    <a:lnTo>
                      <a:pt x="0" y="1181879"/>
                    </a:lnTo>
                    <a:close/>
                  </a:path>
                </a:pathLst>
              </a:custGeom>
              <a:solidFill>
                <a:srgbClr val="C9CAC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EF702CE2-E5A1-1542-A096-0FC18CCD2373}"/>
                  </a:ext>
                </a:extLst>
              </p:cNvPr>
              <p:cNvSpPr/>
              <p:nvPr/>
            </p:nvSpPr>
            <p:spPr>
              <a:xfrm rot="-2700000">
                <a:off x="8492980" y="1177631"/>
                <a:ext cx="1181021" cy="1181021"/>
              </a:xfrm>
              <a:custGeom>
                <a:avLst/>
                <a:gdLst>
                  <a:gd name="connsiteX0" fmla="*/ 0 w 1181021"/>
                  <a:gd name="connsiteY0" fmla="*/ 0 h 1181021"/>
                  <a:gd name="connsiteX1" fmla="*/ 1181022 w 1181021"/>
                  <a:gd name="connsiteY1" fmla="*/ 0 h 1181021"/>
                  <a:gd name="connsiteX2" fmla="*/ 1181022 w 1181021"/>
                  <a:gd name="connsiteY2" fmla="*/ 1181022 h 1181021"/>
                  <a:gd name="connsiteX3" fmla="*/ 0 w 1181021"/>
                  <a:gd name="connsiteY3" fmla="*/ 1181022 h 1181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21" h="1181021">
                    <a:moveTo>
                      <a:pt x="0" y="0"/>
                    </a:moveTo>
                    <a:lnTo>
                      <a:pt x="1181022" y="0"/>
                    </a:lnTo>
                    <a:lnTo>
                      <a:pt x="1181022" y="1181022"/>
                    </a:lnTo>
                    <a:lnTo>
                      <a:pt x="0" y="1181022"/>
                    </a:lnTo>
                    <a:close/>
                  </a:path>
                </a:pathLst>
              </a:custGeom>
              <a:solidFill>
                <a:srgbClr val="C8C9C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276E5937-3759-DB4E-741A-7760D50AB8D8}"/>
                  </a:ext>
                </a:extLst>
              </p:cNvPr>
              <p:cNvSpPr/>
              <p:nvPr/>
            </p:nvSpPr>
            <p:spPr>
              <a:xfrm rot="-2700000">
                <a:off x="8493409" y="1178059"/>
                <a:ext cx="1180164" cy="1180164"/>
              </a:xfrm>
              <a:custGeom>
                <a:avLst/>
                <a:gdLst>
                  <a:gd name="connsiteX0" fmla="*/ 0 w 1180164"/>
                  <a:gd name="connsiteY0" fmla="*/ 0 h 1180164"/>
                  <a:gd name="connsiteX1" fmla="*/ 1180165 w 1180164"/>
                  <a:gd name="connsiteY1" fmla="*/ 0 h 1180164"/>
                  <a:gd name="connsiteX2" fmla="*/ 1180165 w 1180164"/>
                  <a:gd name="connsiteY2" fmla="*/ 1180165 h 1180164"/>
                  <a:gd name="connsiteX3" fmla="*/ 0 w 1180164"/>
                  <a:gd name="connsiteY3" fmla="*/ 1180165 h 1180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0164" h="1180164">
                    <a:moveTo>
                      <a:pt x="0" y="0"/>
                    </a:moveTo>
                    <a:lnTo>
                      <a:pt x="1180165" y="0"/>
                    </a:lnTo>
                    <a:lnTo>
                      <a:pt x="1180165" y="1180165"/>
                    </a:lnTo>
                    <a:lnTo>
                      <a:pt x="0" y="1180165"/>
                    </a:lnTo>
                    <a:close/>
                  </a:path>
                </a:pathLst>
              </a:custGeom>
              <a:solidFill>
                <a:srgbClr val="C7C8C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41A6827F-E341-B563-7E5A-6B172770DF84}"/>
                  </a:ext>
                </a:extLst>
              </p:cNvPr>
              <p:cNvSpPr/>
              <p:nvPr/>
            </p:nvSpPr>
            <p:spPr>
              <a:xfrm rot="-2700000">
                <a:off x="8493838" y="1178479"/>
                <a:ext cx="1179307" cy="1179307"/>
              </a:xfrm>
              <a:custGeom>
                <a:avLst/>
                <a:gdLst>
                  <a:gd name="connsiteX0" fmla="*/ 0 w 1179307"/>
                  <a:gd name="connsiteY0" fmla="*/ 0 h 1179307"/>
                  <a:gd name="connsiteX1" fmla="*/ 1179307 w 1179307"/>
                  <a:gd name="connsiteY1" fmla="*/ 0 h 1179307"/>
                  <a:gd name="connsiteX2" fmla="*/ 1179307 w 1179307"/>
                  <a:gd name="connsiteY2" fmla="*/ 1179308 h 1179307"/>
                  <a:gd name="connsiteX3" fmla="*/ 0 w 1179307"/>
                  <a:gd name="connsiteY3" fmla="*/ 1179308 h 117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9307" h="1179307">
                    <a:moveTo>
                      <a:pt x="0" y="0"/>
                    </a:moveTo>
                    <a:lnTo>
                      <a:pt x="1179307" y="0"/>
                    </a:lnTo>
                    <a:lnTo>
                      <a:pt x="1179307" y="1179308"/>
                    </a:lnTo>
                    <a:lnTo>
                      <a:pt x="0" y="1179308"/>
                    </a:lnTo>
                    <a:close/>
                  </a:path>
                </a:pathLst>
              </a:custGeom>
              <a:solidFill>
                <a:srgbClr val="C6C7C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B41892EC-E2EF-053F-304E-2482C2DFFA8F}"/>
                  </a:ext>
                </a:extLst>
              </p:cNvPr>
              <p:cNvSpPr/>
              <p:nvPr/>
            </p:nvSpPr>
            <p:spPr>
              <a:xfrm rot="-2700000">
                <a:off x="8494266" y="1178916"/>
                <a:ext cx="1178450" cy="1178450"/>
              </a:xfrm>
              <a:custGeom>
                <a:avLst/>
                <a:gdLst>
                  <a:gd name="connsiteX0" fmla="*/ 0 w 1178450"/>
                  <a:gd name="connsiteY0" fmla="*/ 0 h 1178450"/>
                  <a:gd name="connsiteX1" fmla="*/ 1178450 w 1178450"/>
                  <a:gd name="connsiteY1" fmla="*/ 0 h 1178450"/>
                  <a:gd name="connsiteX2" fmla="*/ 1178450 w 1178450"/>
                  <a:gd name="connsiteY2" fmla="*/ 1178450 h 1178450"/>
                  <a:gd name="connsiteX3" fmla="*/ 0 w 1178450"/>
                  <a:gd name="connsiteY3" fmla="*/ 1178450 h 117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8450" h="1178450">
                    <a:moveTo>
                      <a:pt x="0" y="0"/>
                    </a:moveTo>
                    <a:lnTo>
                      <a:pt x="1178450" y="0"/>
                    </a:lnTo>
                    <a:lnTo>
                      <a:pt x="1178450" y="1178450"/>
                    </a:lnTo>
                    <a:lnTo>
                      <a:pt x="0" y="1178450"/>
                    </a:lnTo>
                    <a:close/>
                  </a:path>
                </a:pathLst>
              </a:custGeom>
              <a:solidFill>
                <a:srgbClr val="C5C6C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8EBE8199-64D8-FD2D-6B77-90DA0AF56357}"/>
                  </a:ext>
                </a:extLst>
              </p:cNvPr>
              <p:cNvSpPr/>
              <p:nvPr/>
            </p:nvSpPr>
            <p:spPr>
              <a:xfrm rot="-2700000">
                <a:off x="8494695" y="1179345"/>
                <a:ext cx="1177593" cy="1177593"/>
              </a:xfrm>
              <a:custGeom>
                <a:avLst/>
                <a:gdLst>
                  <a:gd name="connsiteX0" fmla="*/ 0 w 1177593"/>
                  <a:gd name="connsiteY0" fmla="*/ 0 h 1177593"/>
                  <a:gd name="connsiteX1" fmla="*/ 1177593 w 1177593"/>
                  <a:gd name="connsiteY1" fmla="*/ 0 h 1177593"/>
                  <a:gd name="connsiteX2" fmla="*/ 1177593 w 1177593"/>
                  <a:gd name="connsiteY2" fmla="*/ 1177593 h 1177593"/>
                  <a:gd name="connsiteX3" fmla="*/ 0 w 1177593"/>
                  <a:gd name="connsiteY3" fmla="*/ 1177593 h 117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93" h="1177593">
                    <a:moveTo>
                      <a:pt x="0" y="0"/>
                    </a:moveTo>
                    <a:lnTo>
                      <a:pt x="1177593" y="0"/>
                    </a:lnTo>
                    <a:lnTo>
                      <a:pt x="1177593" y="1177593"/>
                    </a:lnTo>
                    <a:lnTo>
                      <a:pt x="0" y="1177593"/>
                    </a:lnTo>
                    <a:close/>
                  </a:path>
                </a:pathLst>
              </a:custGeom>
              <a:solidFill>
                <a:srgbClr val="C4C5C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830285A5-C383-323B-301A-954A6CAB0D66}"/>
                  </a:ext>
                </a:extLst>
              </p:cNvPr>
              <p:cNvSpPr/>
              <p:nvPr/>
            </p:nvSpPr>
            <p:spPr>
              <a:xfrm rot="-2700000">
                <a:off x="8495106" y="1179731"/>
                <a:ext cx="1176735" cy="1176735"/>
              </a:xfrm>
              <a:custGeom>
                <a:avLst/>
                <a:gdLst>
                  <a:gd name="connsiteX0" fmla="*/ 0 w 1176735"/>
                  <a:gd name="connsiteY0" fmla="*/ 0 h 1176735"/>
                  <a:gd name="connsiteX1" fmla="*/ 1176736 w 1176735"/>
                  <a:gd name="connsiteY1" fmla="*/ 0 h 1176735"/>
                  <a:gd name="connsiteX2" fmla="*/ 1176736 w 1176735"/>
                  <a:gd name="connsiteY2" fmla="*/ 1176736 h 1176735"/>
                  <a:gd name="connsiteX3" fmla="*/ 0 w 1176735"/>
                  <a:gd name="connsiteY3" fmla="*/ 1176736 h 117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735" h="1176735">
                    <a:moveTo>
                      <a:pt x="0" y="0"/>
                    </a:moveTo>
                    <a:lnTo>
                      <a:pt x="1176736" y="0"/>
                    </a:lnTo>
                    <a:lnTo>
                      <a:pt x="1176736" y="1176736"/>
                    </a:lnTo>
                    <a:lnTo>
                      <a:pt x="0" y="1176736"/>
                    </a:lnTo>
                    <a:close/>
                  </a:path>
                </a:pathLst>
              </a:custGeom>
              <a:solidFill>
                <a:srgbClr val="C3C4C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D7EFDF62-CCF1-FBE6-CF9A-9F291E83AFC0}"/>
                  </a:ext>
                </a:extLst>
              </p:cNvPr>
              <p:cNvSpPr/>
              <p:nvPr/>
            </p:nvSpPr>
            <p:spPr>
              <a:xfrm rot="-2700000">
                <a:off x="8495596" y="1180220"/>
                <a:ext cx="1175878" cy="1175878"/>
              </a:xfrm>
              <a:custGeom>
                <a:avLst/>
                <a:gdLst>
                  <a:gd name="connsiteX0" fmla="*/ 0 w 1175878"/>
                  <a:gd name="connsiteY0" fmla="*/ 0 h 1175878"/>
                  <a:gd name="connsiteX1" fmla="*/ 1175878 w 1175878"/>
                  <a:gd name="connsiteY1" fmla="*/ 0 h 1175878"/>
                  <a:gd name="connsiteX2" fmla="*/ 1175878 w 1175878"/>
                  <a:gd name="connsiteY2" fmla="*/ 1175879 h 1175878"/>
                  <a:gd name="connsiteX3" fmla="*/ 0 w 1175878"/>
                  <a:gd name="connsiteY3" fmla="*/ 1175879 h 1175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5878" h="1175878">
                    <a:moveTo>
                      <a:pt x="0" y="0"/>
                    </a:moveTo>
                    <a:lnTo>
                      <a:pt x="1175878" y="0"/>
                    </a:lnTo>
                    <a:lnTo>
                      <a:pt x="1175878" y="1175879"/>
                    </a:lnTo>
                    <a:lnTo>
                      <a:pt x="0" y="1175879"/>
                    </a:lnTo>
                    <a:close/>
                  </a:path>
                </a:pathLst>
              </a:custGeom>
              <a:solidFill>
                <a:srgbClr val="C2C3C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A7C57440-D9A3-433D-F7D3-B043B55E8ACE}"/>
                  </a:ext>
                </a:extLst>
              </p:cNvPr>
              <p:cNvSpPr/>
              <p:nvPr/>
            </p:nvSpPr>
            <p:spPr>
              <a:xfrm rot="-2700000">
                <a:off x="8496007" y="1180614"/>
                <a:ext cx="1175021" cy="1175021"/>
              </a:xfrm>
              <a:custGeom>
                <a:avLst/>
                <a:gdLst>
                  <a:gd name="connsiteX0" fmla="*/ 0 w 1175021"/>
                  <a:gd name="connsiteY0" fmla="*/ 0 h 1175021"/>
                  <a:gd name="connsiteX1" fmla="*/ 1175021 w 1175021"/>
                  <a:gd name="connsiteY1" fmla="*/ 0 h 1175021"/>
                  <a:gd name="connsiteX2" fmla="*/ 1175021 w 1175021"/>
                  <a:gd name="connsiteY2" fmla="*/ 1175021 h 1175021"/>
                  <a:gd name="connsiteX3" fmla="*/ 0 w 1175021"/>
                  <a:gd name="connsiteY3" fmla="*/ 1175021 h 117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5021" h="1175021">
                    <a:moveTo>
                      <a:pt x="0" y="0"/>
                    </a:moveTo>
                    <a:lnTo>
                      <a:pt x="1175021" y="0"/>
                    </a:lnTo>
                    <a:lnTo>
                      <a:pt x="1175021" y="1175021"/>
                    </a:lnTo>
                    <a:lnTo>
                      <a:pt x="0" y="1175021"/>
                    </a:lnTo>
                    <a:close/>
                  </a:path>
                </a:pathLst>
              </a:custGeom>
              <a:solidFill>
                <a:srgbClr val="C1C2C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BBF239C5-DC7E-4744-DD2E-848F3E78D037}"/>
                  </a:ext>
                </a:extLst>
              </p:cNvPr>
              <p:cNvSpPr/>
              <p:nvPr/>
            </p:nvSpPr>
            <p:spPr>
              <a:xfrm rot="-2700000">
                <a:off x="8496453" y="1181086"/>
                <a:ext cx="1174164" cy="1174164"/>
              </a:xfrm>
              <a:custGeom>
                <a:avLst/>
                <a:gdLst>
                  <a:gd name="connsiteX0" fmla="*/ 0 w 1174164"/>
                  <a:gd name="connsiteY0" fmla="*/ 0 h 1174164"/>
                  <a:gd name="connsiteX1" fmla="*/ 1174164 w 1174164"/>
                  <a:gd name="connsiteY1" fmla="*/ 0 h 1174164"/>
                  <a:gd name="connsiteX2" fmla="*/ 1174164 w 1174164"/>
                  <a:gd name="connsiteY2" fmla="*/ 1174164 h 1174164"/>
                  <a:gd name="connsiteX3" fmla="*/ 0 w 1174164"/>
                  <a:gd name="connsiteY3" fmla="*/ 1174164 h 117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4164" h="1174164">
                    <a:moveTo>
                      <a:pt x="0" y="0"/>
                    </a:moveTo>
                    <a:lnTo>
                      <a:pt x="1174164" y="0"/>
                    </a:lnTo>
                    <a:lnTo>
                      <a:pt x="1174164" y="1174164"/>
                    </a:lnTo>
                    <a:lnTo>
                      <a:pt x="0" y="1174164"/>
                    </a:lnTo>
                    <a:close/>
                  </a:path>
                </a:pathLst>
              </a:custGeom>
              <a:solidFill>
                <a:srgbClr val="C0C1C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9879CDA0-8BEA-E992-72AF-4B5739E219E6}"/>
                  </a:ext>
                </a:extLst>
              </p:cNvPr>
              <p:cNvSpPr/>
              <p:nvPr/>
            </p:nvSpPr>
            <p:spPr>
              <a:xfrm rot="-2700000">
                <a:off x="8496959" y="1181488"/>
                <a:ext cx="1173306" cy="1173306"/>
              </a:xfrm>
              <a:custGeom>
                <a:avLst/>
                <a:gdLst>
                  <a:gd name="connsiteX0" fmla="*/ 0 w 1173306"/>
                  <a:gd name="connsiteY0" fmla="*/ 0 h 1173306"/>
                  <a:gd name="connsiteX1" fmla="*/ 1173307 w 1173306"/>
                  <a:gd name="connsiteY1" fmla="*/ 0 h 1173306"/>
                  <a:gd name="connsiteX2" fmla="*/ 1173307 w 1173306"/>
                  <a:gd name="connsiteY2" fmla="*/ 1173307 h 1173306"/>
                  <a:gd name="connsiteX3" fmla="*/ 0 w 1173306"/>
                  <a:gd name="connsiteY3" fmla="*/ 1173307 h 1173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3306" h="1173306">
                    <a:moveTo>
                      <a:pt x="0" y="0"/>
                    </a:moveTo>
                    <a:lnTo>
                      <a:pt x="1173307" y="0"/>
                    </a:lnTo>
                    <a:lnTo>
                      <a:pt x="1173307" y="1173307"/>
                    </a:lnTo>
                    <a:lnTo>
                      <a:pt x="0" y="1173307"/>
                    </a:lnTo>
                    <a:close/>
                  </a:path>
                </a:pathLst>
              </a:custGeom>
              <a:solidFill>
                <a:srgbClr val="BFC0C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54177178-23A1-5D76-4B39-A878B8D1A81C}"/>
                  </a:ext>
                </a:extLst>
              </p:cNvPr>
              <p:cNvSpPr/>
              <p:nvPr/>
            </p:nvSpPr>
            <p:spPr>
              <a:xfrm rot="-2700000">
                <a:off x="8497310" y="1181857"/>
                <a:ext cx="1172363" cy="1172363"/>
              </a:xfrm>
              <a:custGeom>
                <a:avLst/>
                <a:gdLst>
                  <a:gd name="connsiteX0" fmla="*/ 0 w 1172363"/>
                  <a:gd name="connsiteY0" fmla="*/ 0 h 1172363"/>
                  <a:gd name="connsiteX1" fmla="*/ 1172364 w 1172363"/>
                  <a:gd name="connsiteY1" fmla="*/ 0 h 1172363"/>
                  <a:gd name="connsiteX2" fmla="*/ 1172364 w 1172363"/>
                  <a:gd name="connsiteY2" fmla="*/ 1172364 h 1172363"/>
                  <a:gd name="connsiteX3" fmla="*/ 0 w 1172363"/>
                  <a:gd name="connsiteY3" fmla="*/ 1172364 h 1172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2363" h="1172363">
                    <a:moveTo>
                      <a:pt x="0" y="0"/>
                    </a:moveTo>
                    <a:lnTo>
                      <a:pt x="1172364" y="0"/>
                    </a:lnTo>
                    <a:lnTo>
                      <a:pt x="1172364" y="1172364"/>
                    </a:lnTo>
                    <a:lnTo>
                      <a:pt x="0" y="1172364"/>
                    </a:lnTo>
                    <a:close/>
                  </a:path>
                </a:pathLst>
              </a:custGeom>
              <a:solidFill>
                <a:srgbClr val="BEBF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86033B1B-F032-4D13-CAE8-5922AB62F423}"/>
                  </a:ext>
                </a:extLst>
              </p:cNvPr>
              <p:cNvSpPr/>
              <p:nvPr/>
            </p:nvSpPr>
            <p:spPr>
              <a:xfrm rot="-2700000">
                <a:off x="8497782" y="1182354"/>
                <a:ext cx="1171506" cy="1171506"/>
              </a:xfrm>
              <a:custGeom>
                <a:avLst/>
                <a:gdLst>
                  <a:gd name="connsiteX0" fmla="*/ 0 w 1171506"/>
                  <a:gd name="connsiteY0" fmla="*/ 0 h 1171506"/>
                  <a:gd name="connsiteX1" fmla="*/ 1171506 w 1171506"/>
                  <a:gd name="connsiteY1" fmla="*/ 0 h 1171506"/>
                  <a:gd name="connsiteX2" fmla="*/ 1171506 w 1171506"/>
                  <a:gd name="connsiteY2" fmla="*/ 1171507 h 1171506"/>
                  <a:gd name="connsiteX3" fmla="*/ 0 w 1171506"/>
                  <a:gd name="connsiteY3" fmla="*/ 1171507 h 117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06" h="1171506">
                    <a:moveTo>
                      <a:pt x="0" y="0"/>
                    </a:moveTo>
                    <a:lnTo>
                      <a:pt x="1171506" y="0"/>
                    </a:lnTo>
                    <a:lnTo>
                      <a:pt x="1171506" y="1171507"/>
                    </a:lnTo>
                    <a:lnTo>
                      <a:pt x="0" y="1171507"/>
                    </a:lnTo>
                    <a:close/>
                  </a:path>
                </a:pathLst>
              </a:custGeom>
              <a:solidFill>
                <a:srgbClr val="BDBE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AAA90626-89BE-832D-DD04-72E5DAC54779}"/>
                  </a:ext>
                </a:extLst>
              </p:cNvPr>
              <p:cNvSpPr/>
              <p:nvPr/>
            </p:nvSpPr>
            <p:spPr>
              <a:xfrm rot="-2700000">
                <a:off x="8498227" y="1182817"/>
                <a:ext cx="1170649" cy="1170649"/>
              </a:xfrm>
              <a:custGeom>
                <a:avLst/>
                <a:gdLst>
                  <a:gd name="connsiteX0" fmla="*/ 0 w 1170649"/>
                  <a:gd name="connsiteY0" fmla="*/ 0 h 1170649"/>
                  <a:gd name="connsiteX1" fmla="*/ 1170649 w 1170649"/>
                  <a:gd name="connsiteY1" fmla="*/ 0 h 1170649"/>
                  <a:gd name="connsiteX2" fmla="*/ 1170649 w 1170649"/>
                  <a:gd name="connsiteY2" fmla="*/ 1170649 h 1170649"/>
                  <a:gd name="connsiteX3" fmla="*/ 0 w 1170649"/>
                  <a:gd name="connsiteY3" fmla="*/ 1170649 h 117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0649" h="1170649">
                    <a:moveTo>
                      <a:pt x="0" y="0"/>
                    </a:moveTo>
                    <a:lnTo>
                      <a:pt x="1170649" y="0"/>
                    </a:lnTo>
                    <a:lnTo>
                      <a:pt x="1170649" y="1170649"/>
                    </a:lnTo>
                    <a:lnTo>
                      <a:pt x="0" y="1170649"/>
                    </a:lnTo>
                    <a:close/>
                  </a:path>
                </a:pathLst>
              </a:custGeom>
              <a:solidFill>
                <a:srgbClr val="BCBDC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5CCF612A-3F43-EAE0-A662-011BD0A43FF8}"/>
                  </a:ext>
                </a:extLst>
              </p:cNvPr>
              <p:cNvSpPr/>
              <p:nvPr/>
            </p:nvSpPr>
            <p:spPr>
              <a:xfrm rot="-2700000">
                <a:off x="8498639" y="1183211"/>
                <a:ext cx="1169792" cy="1169792"/>
              </a:xfrm>
              <a:custGeom>
                <a:avLst/>
                <a:gdLst>
                  <a:gd name="connsiteX0" fmla="*/ 0 w 1169792"/>
                  <a:gd name="connsiteY0" fmla="*/ 0 h 1169792"/>
                  <a:gd name="connsiteX1" fmla="*/ 1169793 w 1169792"/>
                  <a:gd name="connsiteY1" fmla="*/ 0 h 1169792"/>
                  <a:gd name="connsiteX2" fmla="*/ 1169793 w 1169792"/>
                  <a:gd name="connsiteY2" fmla="*/ 1169792 h 1169792"/>
                  <a:gd name="connsiteX3" fmla="*/ 0 w 1169792"/>
                  <a:gd name="connsiteY3" fmla="*/ 1169792 h 1169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9792" h="1169792">
                    <a:moveTo>
                      <a:pt x="0" y="0"/>
                    </a:moveTo>
                    <a:lnTo>
                      <a:pt x="1169793" y="0"/>
                    </a:lnTo>
                    <a:lnTo>
                      <a:pt x="1169793" y="1169792"/>
                    </a:lnTo>
                    <a:lnTo>
                      <a:pt x="0" y="1169792"/>
                    </a:lnTo>
                    <a:close/>
                  </a:path>
                </a:pathLst>
              </a:custGeom>
              <a:solidFill>
                <a:srgbClr val="BBBCB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8C2CC9E3-69EC-BE66-F288-37B318B9673F}"/>
                  </a:ext>
                </a:extLst>
              </p:cNvPr>
              <p:cNvSpPr/>
              <p:nvPr/>
            </p:nvSpPr>
            <p:spPr>
              <a:xfrm rot="-2700000">
                <a:off x="8499067" y="1183648"/>
                <a:ext cx="1168934" cy="1168934"/>
              </a:xfrm>
              <a:custGeom>
                <a:avLst/>
                <a:gdLst>
                  <a:gd name="connsiteX0" fmla="*/ 0 w 1168934"/>
                  <a:gd name="connsiteY0" fmla="*/ 0 h 1168934"/>
                  <a:gd name="connsiteX1" fmla="*/ 1168935 w 1168934"/>
                  <a:gd name="connsiteY1" fmla="*/ 0 h 1168934"/>
                  <a:gd name="connsiteX2" fmla="*/ 1168935 w 1168934"/>
                  <a:gd name="connsiteY2" fmla="*/ 1168935 h 1168934"/>
                  <a:gd name="connsiteX3" fmla="*/ 0 w 1168934"/>
                  <a:gd name="connsiteY3" fmla="*/ 1168935 h 1168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934" h="1168934">
                    <a:moveTo>
                      <a:pt x="0" y="0"/>
                    </a:moveTo>
                    <a:lnTo>
                      <a:pt x="1168935" y="0"/>
                    </a:lnTo>
                    <a:lnTo>
                      <a:pt x="1168935" y="1168935"/>
                    </a:lnTo>
                    <a:lnTo>
                      <a:pt x="0" y="1168935"/>
                    </a:lnTo>
                    <a:close/>
                  </a:path>
                </a:pathLst>
              </a:custGeom>
              <a:solidFill>
                <a:srgbClr val="BABBB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A20722E1-60D9-6D33-E792-39AEF886B908}"/>
                  </a:ext>
                </a:extLst>
              </p:cNvPr>
              <p:cNvSpPr/>
              <p:nvPr/>
            </p:nvSpPr>
            <p:spPr>
              <a:xfrm rot="-2700000">
                <a:off x="8499496" y="1184068"/>
                <a:ext cx="1168077" cy="1168077"/>
              </a:xfrm>
              <a:custGeom>
                <a:avLst/>
                <a:gdLst>
                  <a:gd name="connsiteX0" fmla="*/ 0 w 1168077"/>
                  <a:gd name="connsiteY0" fmla="*/ 0 h 1168077"/>
                  <a:gd name="connsiteX1" fmla="*/ 1168078 w 1168077"/>
                  <a:gd name="connsiteY1" fmla="*/ 0 h 1168077"/>
                  <a:gd name="connsiteX2" fmla="*/ 1168078 w 1168077"/>
                  <a:gd name="connsiteY2" fmla="*/ 1168078 h 1168077"/>
                  <a:gd name="connsiteX3" fmla="*/ 0 w 1168077"/>
                  <a:gd name="connsiteY3" fmla="*/ 1168078 h 1168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7" h="1168077">
                    <a:moveTo>
                      <a:pt x="0" y="0"/>
                    </a:moveTo>
                    <a:lnTo>
                      <a:pt x="1168078" y="0"/>
                    </a:lnTo>
                    <a:lnTo>
                      <a:pt x="1168078" y="1168078"/>
                    </a:lnTo>
                    <a:lnTo>
                      <a:pt x="0" y="1168078"/>
                    </a:lnTo>
                    <a:close/>
                  </a:path>
                </a:pathLst>
              </a:custGeom>
              <a:solidFill>
                <a:srgbClr val="B9BAB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33D29774-BBDD-6C75-950C-0E4DF0B272D1}"/>
                  </a:ext>
                </a:extLst>
              </p:cNvPr>
              <p:cNvSpPr/>
              <p:nvPr/>
            </p:nvSpPr>
            <p:spPr>
              <a:xfrm rot="-2700000">
                <a:off x="8499925" y="1184497"/>
                <a:ext cx="1167220" cy="1167220"/>
              </a:xfrm>
              <a:custGeom>
                <a:avLst/>
                <a:gdLst>
                  <a:gd name="connsiteX0" fmla="*/ 0 w 1167220"/>
                  <a:gd name="connsiteY0" fmla="*/ 0 h 1167220"/>
                  <a:gd name="connsiteX1" fmla="*/ 1167220 w 1167220"/>
                  <a:gd name="connsiteY1" fmla="*/ 0 h 1167220"/>
                  <a:gd name="connsiteX2" fmla="*/ 1167220 w 1167220"/>
                  <a:gd name="connsiteY2" fmla="*/ 1167220 h 1167220"/>
                  <a:gd name="connsiteX3" fmla="*/ 0 w 1167220"/>
                  <a:gd name="connsiteY3" fmla="*/ 1167220 h 116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7220" h="1167220">
                    <a:moveTo>
                      <a:pt x="0" y="0"/>
                    </a:moveTo>
                    <a:lnTo>
                      <a:pt x="1167220" y="0"/>
                    </a:lnTo>
                    <a:lnTo>
                      <a:pt x="1167220" y="1167220"/>
                    </a:lnTo>
                    <a:lnTo>
                      <a:pt x="0" y="1167220"/>
                    </a:lnTo>
                    <a:close/>
                  </a:path>
                </a:pathLst>
              </a:custGeom>
              <a:solidFill>
                <a:srgbClr val="B8B9B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E91D3CDC-7083-4792-FB0F-277A0B0FAED0}"/>
                  </a:ext>
                </a:extLst>
              </p:cNvPr>
              <p:cNvSpPr/>
              <p:nvPr/>
            </p:nvSpPr>
            <p:spPr>
              <a:xfrm rot="-2700000">
                <a:off x="8500370" y="1184960"/>
                <a:ext cx="1166363" cy="1166363"/>
              </a:xfrm>
              <a:custGeom>
                <a:avLst/>
                <a:gdLst>
                  <a:gd name="connsiteX0" fmla="*/ 0 w 1166363"/>
                  <a:gd name="connsiteY0" fmla="*/ 0 h 1166363"/>
                  <a:gd name="connsiteX1" fmla="*/ 1166363 w 1166363"/>
                  <a:gd name="connsiteY1" fmla="*/ 0 h 1166363"/>
                  <a:gd name="connsiteX2" fmla="*/ 1166363 w 1166363"/>
                  <a:gd name="connsiteY2" fmla="*/ 1166363 h 1166363"/>
                  <a:gd name="connsiteX3" fmla="*/ 0 w 1166363"/>
                  <a:gd name="connsiteY3" fmla="*/ 1166363 h 116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6363" h="1166363">
                    <a:moveTo>
                      <a:pt x="0" y="0"/>
                    </a:moveTo>
                    <a:lnTo>
                      <a:pt x="1166363" y="0"/>
                    </a:lnTo>
                    <a:lnTo>
                      <a:pt x="1166363" y="1166363"/>
                    </a:lnTo>
                    <a:lnTo>
                      <a:pt x="0" y="1166363"/>
                    </a:lnTo>
                    <a:close/>
                  </a:path>
                </a:pathLst>
              </a:custGeom>
              <a:solidFill>
                <a:srgbClr val="B7B8B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29C59481-001A-ED45-D14A-ECC6B86D79C9}"/>
                  </a:ext>
                </a:extLst>
              </p:cNvPr>
              <p:cNvSpPr/>
              <p:nvPr/>
            </p:nvSpPr>
            <p:spPr>
              <a:xfrm rot="-2700000">
                <a:off x="8500799" y="1185389"/>
                <a:ext cx="1165505" cy="1165505"/>
              </a:xfrm>
              <a:custGeom>
                <a:avLst/>
                <a:gdLst>
                  <a:gd name="connsiteX0" fmla="*/ 0 w 1165505"/>
                  <a:gd name="connsiteY0" fmla="*/ 0 h 1165505"/>
                  <a:gd name="connsiteX1" fmla="*/ 1165506 w 1165505"/>
                  <a:gd name="connsiteY1" fmla="*/ 0 h 1165505"/>
                  <a:gd name="connsiteX2" fmla="*/ 1165506 w 1165505"/>
                  <a:gd name="connsiteY2" fmla="*/ 1165506 h 1165505"/>
                  <a:gd name="connsiteX3" fmla="*/ 0 w 1165505"/>
                  <a:gd name="connsiteY3" fmla="*/ 1165506 h 116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5505" h="1165505">
                    <a:moveTo>
                      <a:pt x="0" y="0"/>
                    </a:moveTo>
                    <a:lnTo>
                      <a:pt x="1165506" y="0"/>
                    </a:lnTo>
                    <a:lnTo>
                      <a:pt x="1165506" y="1165506"/>
                    </a:lnTo>
                    <a:lnTo>
                      <a:pt x="0" y="1165506"/>
                    </a:lnTo>
                    <a:close/>
                  </a:path>
                </a:pathLst>
              </a:custGeom>
              <a:solidFill>
                <a:srgbClr val="B6B7B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B2771A49-2D91-9C11-759B-FE5F63DD3518}"/>
                  </a:ext>
                </a:extLst>
              </p:cNvPr>
              <p:cNvSpPr/>
              <p:nvPr/>
            </p:nvSpPr>
            <p:spPr>
              <a:xfrm rot="-2700000">
                <a:off x="8501236" y="1185817"/>
                <a:ext cx="1164648" cy="1164648"/>
              </a:xfrm>
              <a:custGeom>
                <a:avLst/>
                <a:gdLst>
                  <a:gd name="connsiteX0" fmla="*/ 0 w 1164648"/>
                  <a:gd name="connsiteY0" fmla="*/ 0 h 1164648"/>
                  <a:gd name="connsiteX1" fmla="*/ 1164649 w 1164648"/>
                  <a:gd name="connsiteY1" fmla="*/ 0 h 1164648"/>
                  <a:gd name="connsiteX2" fmla="*/ 1164649 w 1164648"/>
                  <a:gd name="connsiteY2" fmla="*/ 1164649 h 1164648"/>
                  <a:gd name="connsiteX3" fmla="*/ 0 w 1164648"/>
                  <a:gd name="connsiteY3" fmla="*/ 1164649 h 116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4648" h="1164648">
                    <a:moveTo>
                      <a:pt x="0" y="0"/>
                    </a:moveTo>
                    <a:lnTo>
                      <a:pt x="1164649" y="0"/>
                    </a:lnTo>
                    <a:lnTo>
                      <a:pt x="1164649" y="1164649"/>
                    </a:lnTo>
                    <a:lnTo>
                      <a:pt x="0" y="1164649"/>
                    </a:lnTo>
                    <a:close/>
                  </a:path>
                </a:pathLst>
              </a:custGeom>
              <a:solidFill>
                <a:srgbClr val="B5B7B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41FD3730-CED4-5DF6-F590-604C84203033}"/>
                  </a:ext>
                </a:extLst>
              </p:cNvPr>
              <p:cNvSpPr/>
              <p:nvPr/>
            </p:nvSpPr>
            <p:spPr>
              <a:xfrm rot="-2700000">
                <a:off x="8501656" y="1186246"/>
                <a:ext cx="1163791" cy="1163791"/>
              </a:xfrm>
              <a:custGeom>
                <a:avLst/>
                <a:gdLst>
                  <a:gd name="connsiteX0" fmla="*/ 0 w 1163791"/>
                  <a:gd name="connsiteY0" fmla="*/ 0 h 1163791"/>
                  <a:gd name="connsiteX1" fmla="*/ 1163792 w 1163791"/>
                  <a:gd name="connsiteY1" fmla="*/ 0 h 1163791"/>
                  <a:gd name="connsiteX2" fmla="*/ 1163792 w 1163791"/>
                  <a:gd name="connsiteY2" fmla="*/ 1163792 h 1163791"/>
                  <a:gd name="connsiteX3" fmla="*/ 0 w 1163791"/>
                  <a:gd name="connsiteY3" fmla="*/ 1163792 h 1163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3791" h="1163791">
                    <a:moveTo>
                      <a:pt x="0" y="0"/>
                    </a:moveTo>
                    <a:lnTo>
                      <a:pt x="1163792" y="0"/>
                    </a:lnTo>
                    <a:lnTo>
                      <a:pt x="1163792" y="1163792"/>
                    </a:lnTo>
                    <a:lnTo>
                      <a:pt x="0" y="1163792"/>
                    </a:lnTo>
                    <a:close/>
                  </a:path>
                </a:pathLst>
              </a:custGeom>
              <a:solidFill>
                <a:srgbClr val="B4B6B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67B48A89-0EED-C7BD-F65B-D8A2F667D750}"/>
                  </a:ext>
                </a:extLst>
              </p:cNvPr>
              <p:cNvSpPr/>
              <p:nvPr/>
            </p:nvSpPr>
            <p:spPr>
              <a:xfrm rot="-2700000">
                <a:off x="8502068" y="1186640"/>
                <a:ext cx="1162934" cy="1162934"/>
              </a:xfrm>
              <a:custGeom>
                <a:avLst/>
                <a:gdLst>
                  <a:gd name="connsiteX0" fmla="*/ 0 w 1162934"/>
                  <a:gd name="connsiteY0" fmla="*/ 0 h 1162934"/>
                  <a:gd name="connsiteX1" fmla="*/ 1162934 w 1162934"/>
                  <a:gd name="connsiteY1" fmla="*/ 0 h 1162934"/>
                  <a:gd name="connsiteX2" fmla="*/ 1162934 w 1162934"/>
                  <a:gd name="connsiteY2" fmla="*/ 1162934 h 1162934"/>
                  <a:gd name="connsiteX3" fmla="*/ 0 w 1162934"/>
                  <a:gd name="connsiteY3" fmla="*/ 1162934 h 1162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934" h="1162934">
                    <a:moveTo>
                      <a:pt x="0" y="0"/>
                    </a:moveTo>
                    <a:lnTo>
                      <a:pt x="1162934" y="0"/>
                    </a:lnTo>
                    <a:lnTo>
                      <a:pt x="1162934" y="1162934"/>
                    </a:lnTo>
                    <a:lnTo>
                      <a:pt x="0" y="1162934"/>
                    </a:lnTo>
                    <a:close/>
                  </a:path>
                </a:pathLst>
              </a:custGeom>
              <a:solidFill>
                <a:srgbClr val="B3B5B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2D5A5D4D-0BE8-B432-D396-E575D3ABBF7C}"/>
                  </a:ext>
                </a:extLst>
              </p:cNvPr>
              <p:cNvSpPr/>
              <p:nvPr/>
            </p:nvSpPr>
            <p:spPr>
              <a:xfrm rot="-2700000">
                <a:off x="8502496" y="1187069"/>
                <a:ext cx="1162076" cy="1162076"/>
              </a:xfrm>
              <a:custGeom>
                <a:avLst/>
                <a:gdLst>
                  <a:gd name="connsiteX0" fmla="*/ 0 w 1162076"/>
                  <a:gd name="connsiteY0" fmla="*/ 0 h 1162076"/>
                  <a:gd name="connsiteX1" fmla="*/ 1162077 w 1162076"/>
                  <a:gd name="connsiteY1" fmla="*/ 0 h 1162076"/>
                  <a:gd name="connsiteX2" fmla="*/ 1162077 w 1162076"/>
                  <a:gd name="connsiteY2" fmla="*/ 1162077 h 1162076"/>
                  <a:gd name="connsiteX3" fmla="*/ 0 w 1162076"/>
                  <a:gd name="connsiteY3" fmla="*/ 1162077 h 1162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76" h="1162076">
                    <a:moveTo>
                      <a:pt x="0" y="0"/>
                    </a:moveTo>
                    <a:lnTo>
                      <a:pt x="1162077" y="0"/>
                    </a:lnTo>
                    <a:lnTo>
                      <a:pt x="1162077" y="1162077"/>
                    </a:lnTo>
                    <a:lnTo>
                      <a:pt x="0" y="1162077"/>
                    </a:lnTo>
                    <a:close/>
                  </a:path>
                </a:pathLst>
              </a:custGeom>
              <a:solidFill>
                <a:srgbClr val="B2B4B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E2FCF3CC-23D3-8C9E-9026-AE139B58C294}"/>
                  </a:ext>
                </a:extLst>
              </p:cNvPr>
              <p:cNvSpPr/>
              <p:nvPr/>
            </p:nvSpPr>
            <p:spPr>
              <a:xfrm rot="-2700000">
                <a:off x="8502942" y="1187532"/>
                <a:ext cx="1161219" cy="1161219"/>
              </a:xfrm>
              <a:custGeom>
                <a:avLst/>
                <a:gdLst>
                  <a:gd name="connsiteX0" fmla="*/ 0 w 1161219"/>
                  <a:gd name="connsiteY0" fmla="*/ 0 h 1161219"/>
                  <a:gd name="connsiteX1" fmla="*/ 1161220 w 1161219"/>
                  <a:gd name="connsiteY1" fmla="*/ 0 h 1161219"/>
                  <a:gd name="connsiteX2" fmla="*/ 1161220 w 1161219"/>
                  <a:gd name="connsiteY2" fmla="*/ 1161220 h 1161219"/>
                  <a:gd name="connsiteX3" fmla="*/ 0 w 1161219"/>
                  <a:gd name="connsiteY3" fmla="*/ 1161220 h 116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1219" h="1161219">
                    <a:moveTo>
                      <a:pt x="0" y="0"/>
                    </a:moveTo>
                    <a:lnTo>
                      <a:pt x="1161220" y="0"/>
                    </a:lnTo>
                    <a:lnTo>
                      <a:pt x="1161220" y="1161220"/>
                    </a:lnTo>
                    <a:lnTo>
                      <a:pt x="0" y="1161220"/>
                    </a:lnTo>
                    <a:close/>
                  </a:path>
                </a:pathLst>
              </a:custGeom>
              <a:solidFill>
                <a:srgbClr val="B1B3B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CAC22937-5CD6-CCE7-2C6F-7EC90C82DF89}"/>
                  </a:ext>
                </a:extLst>
              </p:cNvPr>
              <p:cNvSpPr/>
              <p:nvPr/>
            </p:nvSpPr>
            <p:spPr>
              <a:xfrm rot="-2700000">
                <a:off x="8503293" y="1187900"/>
                <a:ext cx="1160276" cy="1160276"/>
              </a:xfrm>
              <a:custGeom>
                <a:avLst/>
                <a:gdLst>
                  <a:gd name="connsiteX0" fmla="*/ 0 w 1160276"/>
                  <a:gd name="connsiteY0" fmla="*/ 0 h 1160276"/>
                  <a:gd name="connsiteX1" fmla="*/ 1160277 w 1160276"/>
                  <a:gd name="connsiteY1" fmla="*/ 0 h 1160276"/>
                  <a:gd name="connsiteX2" fmla="*/ 1160277 w 1160276"/>
                  <a:gd name="connsiteY2" fmla="*/ 1160277 h 1160276"/>
                  <a:gd name="connsiteX3" fmla="*/ 0 w 1160276"/>
                  <a:gd name="connsiteY3" fmla="*/ 1160277 h 1160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276" h="1160276">
                    <a:moveTo>
                      <a:pt x="0" y="0"/>
                    </a:moveTo>
                    <a:lnTo>
                      <a:pt x="1160277" y="0"/>
                    </a:lnTo>
                    <a:lnTo>
                      <a:pt x="1160277" y="1160277"/>
                    </a:lnTo>
                    <a:lnTo>
                      <a:pt x="0" y="1160277"/>
                    </a:lnTo>
                    <a:close/>
                  </a:path>
                </a:pathLst>
              </a:custGeom>
              <a:solidFill>
                <a:srgbClr val="B0B2B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760145B2-D739-D5FB-72D5-1FD628311977}"/>
                  </a:ext>
                </a:extLst>
              </p:cNvPr>
              <p:cNvSpPr/>
              <p:nvPr/>
            </p:nvSpPr>
            <p:spPr>
              <a:xfrm rot="-2700000">
                <a:off x="8503765" y="1188397"/>
                <a:ext cx="1159419" cy="1159419"/>
              </a:xfrm>
              <a:custGeom>
                <a:avLst/>
                <a:gdLst>
                  <a:gd name="connsiteX0" fmla="*/ 0 w 1159419"/>
                  <a:gd name="connsiteY0" fmla="*/ 0 h 1159419"/>
                  <a:gd name="connsiteX1" fmla="*/ 1159420 w 1159419"/>
                  <a:gd name="connsiteY1" fmla="*/ 0 h 1159419"/>
                  <a:gd name="connsiteX2" fmla="*/ 1159420 w 1159419"/>
                  <a:gd name="connsiteY2" fmla="*/ 1159420 h 1159419"/>
                  <a:gd name="connsiteX3" fmla="*/ 0 w 1159419"/>
                  <a:gd name="connsiteY3" fmla="*/ 1159420 h 115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419" h="1159419">
                    <a:moveTo>
                      <a:pt x="0" y="0"/>
                    </a:moveTo>
                    <a:lnTo>
                      <a:pt x="1159420" y="0"/>
                    </a:lnTo>
                    <a:lnTo>
                      <a:pt x="1159420" y="1159420"/>
                    </a:lnTo>
                    <a:lnTo>
                      <a:pt x="0" y="1159420"/>
                    </a:lnTo>
                    <a:close/>
                  </a:path>
                </a:pathLst>
              </a:custGeom>
              <a:solidFill>
                <a:srgbClr val="AFB1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295ACD55-4D92-8417-59D5-79132AA2288F}"/>
                  </a:ext>
                </a:extLst>
              </p:cNvPr>
              <p:cNvSpPr/>
              <p:nvPr/>
            </p:nvSpPr>
            <p:spPr>
              <a:xfrm rot="-2700000">
                <a:off x="8504210" y="1188860"/>
                <a:ext cx="1158562" cy="1158562"/>
              </a:xfrm>
              <a:custGeom>
                <a:avLst/>
                <a:gdLst>
                  <a:gd name="connsiteX0" fmla="*/ 0 w 1158562"/>
                  <a:gd name="connsiteY0" fmla="*/ 0 h 1158562"/>
                  <a:gd name="connsiteX1" fmla="*/ 1158562 w 1158562"/>
                  <a:gd name="connsiteY1" fmla="*/ 0 h 1158562"/>
                  <a:gd name="connsiteX2" fmla="*/ 1158562 w 1158562"/>
                  <a:gd name="connsiteY2" fmla="*/ 1158562 h 1158562"/>
                  <a:gd name="connsiteX3" fmla="*/ 0 w 1158562"/>
                  <a:gd name="connsiteY3" fmla="*/ 1158562 h 115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8562" h="1158562">
                    <a:moveTo>
                      <a:pt x="0" y="0"/>
                    </a:moveTo>
                    <a:lnTo>
                      <a:pt x="1158562" y="0"/>
                    </a:lnTo>
                    <a:lnTo>
                      <a:pt x="1158562" y="1158562"/>
                    </a:lnTo>
                    <a:lnTo>
                      <a:pt x="0" y="1158562"/>
                    </a:lnTo>
                    <a:close/>
                  </a:path>
                </a:pathLst>
              </a:custGeom>
              <a:solidFill>
                <a:srgbClr val="AEB0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A466037A-1F22-D6BC-6FE5-59AC5C06328F}"/>
                  </a:ext>
                </a:extLst>
              </p:cNvPr>
              <p:cNvSpPr/>
              <p:nvPr/>
            </p:nvSpPr>
            <p:spPr>
              <a:xfrm rot="-2700000">
                <a:off x="8504622" y="1189255"/>
                <a:ext cx="1157705" cy="1157705"/>
              </a:xfrm>
              <a:custGeom>
                <a:avLst/>
                <a:gdLst>
                  <a:gd name="connsiteX0" fmla="*/ 0 w 1157705"/>
                  <a:gd name="connsiteY0" fmla="*/ 0 h 1157705"/>
                  <a:gd name="connsiteX1" fmla="*/ 1157705 w 1157705"/>
                  <a:gd name="connsiteY1" fmla="*/ 0 h 1157705"/>
                  <a:gd name="connsiteX2" fmla="*/ 1157705 w 1157705"/>
                  <a:gd name="connsiteY2" fmla="*/ 1157705 h 1157705"/>
                  <a:gd name="connsiteX3" fmla="*/ 0 w 1157705"/>
                  <a:gd name="connsiteY3" fmla="*/ 1157705 h 115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705" h="1157705">
                    <a:moveTo>
                      <a:pt x="0" y="0"/>
                    </a:moveTo>
                    <a:lnTo>
                      <a:pt x="1157705" y="0"/>
                    </a:lnTo>
                    <a:lnTo>
                      <a:pt x="1157705" y="1157705"/>
                    </a:lnTo>
                    <a:lnTo>
                      <a:pt x="0" y="1157705"/>
                    </a:lnTo>
                    <a:close/>
                  </a:path>
                </a:pathLst>
              </a:custGeom>
              <a:solidFill>
                <a:srgbClr val="ADAFB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7176BD77-3F7E-7B14-5344-976693FBEAA1}"/>
                  </a:ext>
                </a:extLst>
              </p:cNvPr>
              <p:cNvSpPr/>
              <p:nvPr/>
            </p:nvSpPr>
            <p:spPr>
              <a:xfrm rot="-2700000">
                <a:off x="8505050" y="1189683"/>
                <a:ext cx="1156847" cy="1156847"/>
              </a:xfrm>
              <a:custGeom>
                <a:avLst/>
                <a:gdLst>
                  <a:gd name="connsiteX0" fmla="*/ 0 w 1156847"/>
                  <a:gd name="connsiteY0" fmla="*/ 0 h 1156847"/>
                  <a:gd name="connsiteX1" fmla="*/ 1156848 w 1156847"/>
                  <a:gd name="connsiteY1" fmla="*/ 0 h 1156847"/>
                  <a:gd name="connsiteX2" fmla="*/ 1156848 w 1156847"/>
                  <a:gd name="connsiteY2" fmla="*/ 1156848 h 1156847"/>
                  <a:gd name="connsiteX3" fmla="*/ 0 w 1156847"/>
                  <a:gd name="connsiteY3" fmla="*/ 1156848 h 1156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6847" h="1156847">
                    <a:moveTo>
                      <a:pt x="0" y="0"/>
                    </a:moveTo>
                    <a:lnTo>
                      <a:pt x="1156848" y="0"/>
                    </a:lnTo>
                    <a:lnTo>
                      <a:pt x="1156848" y="1156848"/>
                    </a:lnTo>
                    <a:lnTo>
                      <a:pt x="0" y="1156848"/>
                    </a:lnTo>
                    <a:close/>
                  </a:path>
                </a:pathLst>
              </a:custGeom>
              <a:solidFill>
                <a:srgbClr val="ACAEB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C9F9288E-C37B-4249-0217-57C197AE3005}"/>
                  </a:ext>
                </a:extLst>
              </p:cNvPr>
              <p:cNvSpPr/>
              <p:nvPr/>
            </p:nvSpPr>
            <p:spPr>
              <a:xfrm rot="-2700000">
                <a:off x="8505479" y="1190112"/>
                <a:ext cx="1155990" cy="1155990"/>
              </a:xfrm>
              <a:custGeom>
                <a:avLst/>
                <a:gdLst>
                  <a:gd name="connsiteX0" fmla="*/ 0 w 1155990"/>
                  <a:gd name="connsiteY0" fmla="*/ 0 h 1155990"/>
                  <a:gd name="connsiteX1" fmla="*/ 1155991 w 1155990"/>
                  <a:gd name="connsiteY1" fmla="*/ 0 h 1155990"/>
                  <a:gd name="connsiteX2" fmla="*/ 1155991 w 1155990"/>
                  <a:gd name="connsiteY2" fmla="*/ 1155991 h 1155990"/>
                  <a:gd name="connsiteX3" fmla="*/ 0 w 1155990"/>
                  <a:gd name="connsiteY3" fmla="*/ 1155991 h 115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5990" h="1155990">
                    <a:moveTo>
                      <a:pt x="0" y="0"/>
                    </a:moveTo>
                    <a:lnTo>
                      <a:pt x="1155991" y="0"/>
                    </a:lnTo>
                    <a:lnTo>
                      <a:pt x="1155991" y="1155991"/>
                    </a:lnTo>
                    <a:lnTo>
                      <a:pt x="0" y="1155991"/>
                    </a:lnTo>
                    <a:close/>
                  </a:path>
                </a:pathLst>
              </a:custGeom>
              <a:solidFill>
                <a:srgbClr val="ABADB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409EE397-7F2F-C994-4A99-99F8128AEA4F}"/>
                  </a:ext>
                </a:extLst>
              </p:cNvPr>
              <p:cNvSpPr/>
              <p:nvPr/>
            </p:nvSpPr>
            <p:spPr>
              <a:xfrm rot="-2700000">
                <a:off x="8505908" y="1190541"/>
                <a:ext cx="1155133" cy="1155133"/>
              </a:xfrm>
              <a:custGeom>
                <a:avLst/>
                <a:gdLst>
                  <a:gd name="connsiteX0" fmla="*/ 0 w 1155133"/>
                  <a:gd name="connsiteY0" fmla="*/ 0 h 1155133"/>
                  <a:gd name="connsiteX1" fmla="*/ 1155133 w 1155133"/>
                  <a:gd name="connsiteY1" fmla="*/ 0 h 1155133"/>
                  <a:gd name="connsiteX2" fmla="*/ 1155133 w 1155133"/>
                  <a:gd name="connsiteY2" fmla="*/ 1155133 h 1155133"/>
                  <a:gd name="connsiteX3" fmla="*/ 0 w 1155133"/>
                  <a:gd name="connsiteY3" fmla="*/ 1155133 h 115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5133" h="1155133">
                    <a:moveTo>
                      <a:pt x="0" y="0"/>
                    </a:moveTo>
                    <a:lnTo>
                      <a:pt x="1155133" y="0"/>
                    </a:lnTo>
                    <a:lnTo>
                      <a:pt x="1155133" y="1155133"/>
                    </a:lnTo>
                    <a:lnTo>
                      <a:pt x="0" y="1155133"/>
                    </a:lnTo>
                    <a:close/>
                  </a:path>
                </a:pathLst>
              </a:custGeom>
              <a:solidFill>
                <a:srgbClr val="AAACA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DF488C2D-0734-9DE3-CB01-8CD504358ECD}"/>
                  </a:ext>
                </a:extLst>
              </p:cNvPr>
              <p:cNvSpPr/>
              <p:nvPr/>
            </p:nvSpPr>
            <p:spPr>
              <a:xfrm rot="-2700000">
                <a:off x="8506336" y="1190969"/>
                <a:ext cx="1154276" cy="1154276"/>
              </a:xfrm>
              <a:custGeom>
                <a:avLst/>
                <a:gdLst>
                  <a:gd name="connsiteX0" fmla="*/ 0 w 1154276"/>
                  <a:gd name="connsiteY0" fmla="*/ 0 h 1154276"/>
                  <a:gd name="connsiteX1" fmla="*/ 1154276 w 1154276"/>
                  <a:gd name="connsiteY1" fmla="*/ 0 h 1154276"/>
                  <a:gd name="connsiteX2" fmla="*/ 1154276 w 1154276"/>
                  <a:gd name="connsiteY2" fmla="*/ 1154276 h 1154276"/>
                  <a:gd name="connsiteX3" fmla="*/ 0 w 1154276"/>
                  <a:gd name="connsiteY3" fmla="*/ 1154276 h 1154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4276" h="1154276">
                    <a:moveTo>
                      <a:pt x="0" y="0"/>
                    </a:moveTo>
                    <a:lnTo>
                      <a:pt x="1154276" y="0"/>
                    </a:lnTo>
                    <a:lnTo>
                      <a:pt x="1154276" y="1154276"/>
                    </a:lnTo>
                    <a:lnTo>
                      <a:pt x="0" y="1154276"/>
                    </a:lnTo>
                    <a:close/>
                  </a:path>
                </a:pathLst>
              </a:custGeom>
              <a:solidFill>
                <a:srgbClr val="A9ABA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FED54BBA-51A7-8530-6AA7-B2B61D5DBA2A}"/>
                  </a:ext>
                </a:extLst>
              </p:cNvPr>
              <p:cNvSpPr/>
              <p:nvPr/>
            </p:nvSpPr>
            <p:spPr>
              <a:xfrm rot="-2700000">
                <a:off x="8506826" y="1191458"/>
                <a:ext cx="1153418" cy="1153418"/>
              </a:xfrm>
              <a:custGeom>
                <a:avLst/>
                <a:gdLst>
                  <a:gd name="connsiteX0" fmla="*/ 0 w 1153418"/>
                  <a:gd name="connsiteY0" fmla="*/ 0 h 1153418"/>
                  <a:gd name="connsiteX1" fmla="*/ 1153419 w 1153418"/>
                  <a:gd name="connsiteY1" fmla="*/ 0 h 1153418"/>
                  <a:gd name="connsiteX2" fmla="*/ 1153419 w 1153418"/>
                  <a:gd name="connsiteY2" fmla="*/ 1153419 h 1153418"/>
                  <a:gd name="connsiteX3" fmla="*/ 0 w 1153418"/>
                  <a:gd name="connsiteY3" fmla="*/ 1153419 h 115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3418" h="1153418">
                    <a:moveTo>
                      <a:pt x="0" y="0"/>
                    </a:moveTo>
                    <a:lnTo>
                      <a:pt x="1153419" y="0"/>
                    </a:lnTo>
                    <a:lnTo>
                      <a:pt x="1153419" y="1153419"/>
                    </a:lnTo>
                    <a:lnTo>
                      <a:pt x="0" y="1153419"/>
                    </a:lnTo>
                    <a:close/>
                  </a:path>
                </a:pathLst>
              </a:custGeom>
              <a:solidFill>
                <a:srgbClr val="A8AAA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9D6EFAE5-C785-D747-E78F-9D616B377415}"/>
                  </a:ext>
                </a:extLst>
              </p:cNvPr>
              <p:cNvSpPr/>
              <p:nvPr/>
            </p:nvSpPr>
            <p:spPr>
              <a:xfrm rot="-2700000">
                <a:off x="8507194" y="1191826"/>
                <a:ext cx="1152561" cy="1152561"/>
              </a:xfrm>
              <a:custGeom>
                <a:avLst/>
                <a:gdLst>
                  <a:gd name="connsiteX0" fmla="*/ 0 w 1152561"/>
                  <a:gd name="connsiteY0" fmla="*/ 0 h 1152561"/>
                  <a:gd name="connsiteX1" fmla="*/ 1152562 w 1152561"/>
                  <a:gd name="connsiteY1" fmla="*/ 0 h 1152561"/>
                  <a:gd name="connsiteX2" fmla="*/ 1152562 w 1152561"/>
                  <a:gd name="connsiteY2" fmla="*/ 1152562 h 1152561"/>
                  <a:gd name="connsiteX3" fmla="*/ 0 w 1152561"/>
                  <a:gd name="connsiteY3" fmla="*/ 1152562 h 1152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2561" h="1152561">
                    <a:moveTo>
                      <a:pt x="0" y="0"/>
                    </a:moveTo>
                    <a:lnTo>
                      <a:pt x="1152562" y="0"/>
                    </a:lnTo>
                    <a:lnTo>
                      <a:pt x="1152562" y="1152562"/>
                    </a:lnTo>
                    <a:lnTo>
                      <a:pt x="0" y="1152562"/>
                    </a:lnTo>
                    <a:close/>
                  </a:path>
                </a:pathLst>
              </a:custGeom>
              <a:solidFill>
                <a:srgbClr val="A7A9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8" name="图形 2">
              <a:extLst>
                <a:ext uri="{FF2B5EF4-FFF2-40B4-BE49-F238E27FC236}">
                  <a16:creationId xmlns:a16="http://schemas.microsoft.com/office/drawing/2014/main" id="{1FF2F700-5C4B-AEE5-1598-955444EC8618}"/>
                </a:ext>
              </a:extLst>
            </p:cNvPr>
            <p:cNvGrpSpPr/>
            <p:nvPr/>
          </p:nvGrpSpPr>
          <p:grpSpPr>
            <a:xfrm>
              <a:off x="8268490" y="953123"/>
              <a:ext cx="1629968" cy="1629968"/>
              <a:chOff x="8268490" y="953123"/>
              <a:chExt cx="1629968" cy="1629968"/>
            </a:xfrm>
          </p:grpSpPr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9B65050A-3A1D-6826-8245-6867E72E52DD}"/>
                  </a:ext>
                </a:extLst>
              </p:cNvPr>
              <p:cNvSpPr/>
              <p:nvPr/>
            </p:nvSpPr>
            <p:spPr>
              <a:xfrm rot="-2700000">
                <a:off x="8507194" y="1191826"/>
                <a:ext cx="1152561" cy="1152561"/>
              </a:xfrm>
              <a:custGeom>
                <a:avLst/>
                <a:gdLst>
                  <a:gd name="connsiteX0" fmla="*/ 0 w 1152561"/>
                  <a:gd name="connsiteY0" fmla="*/ 0 h 1152561"/>
                  <a:gd name="connsiteX1" fmla="*/ 1152562 w 1152561"/>
                  <a:gd name="connsiteY1" fmla="*/ 0 h 1152561"/>
                  <a:gd name="connsiteX2" fmla="*/ 1152562 w 1152561"/>
                  <a:gd name="connsiteY2" fmla="*/ 1152562 h 1152561"/>
                  <a:gd name="connsiteX3" fmla="*/ 0 w 1152561"/>
                  <a:gd name="connsiteY3" fmla="*/ 1152562 h 1152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2561" h="1152561">
                    <a:moveTo>
                      <a:pt x="0" y="0"/>
                    </a:moveTo>
                    <a:lnTo>
                      <a:pt x="1152562" y="0"/>
                    </a:lnTo>
                    <a:lnTo>
                      <a:pt x="1152562" y="1152562"/>
                    </a:lnTo>
                    <a:lnTo>
                      <a:pt x="0" y="1152562"/>
                    </a:ln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A4A96E9F-DCA8-9051-DC63-11801159C152}"/>
                  </a:ext>
                </a:extLst>
              </p:cNvPr>
              <p:cNvSpPr/>
              <p:nvPr/>
            </p:nvSpPr>
            <p:spPr>
              <a:xfrm>
                <a:off x="8317819" y="1002296"/>
                <a:ext cx="1531563" cy="1531562"/>
              </a:xfrm>
              <a:custGeom>
                <a:avLst/>
                <a:gdLst>
                  <a:gd name="connsiteX0" fmla="*/ 765782 w 1531563"/>
                  <a:gd name="connsiteY0" fmla="*/ 1531563 h 1531562"/>
                  <a:gd name="connsiteX1" fmla="*/ 0 w 1531563"/>
                  <a:gd name="connsiteY1" fmla="*/ 765781 h 1531562"/>
                  <a:gd name="connsiteX2" fmla="*/ 765782 w 1531563"/>
                  <a:gd name="connsiteY2" fmla="*/ 0 h 1531562"/>
                  <a:gd name="connsiteX3" fmla="*/ 1531563 w 1531563"/>
                  <a:gd name="connsiteY3" fmla="*/ 765781 h 1531562"/>
                  <a:gd name="connsiteX4" fmla="*/ 765782 w 1531563"/>
                  <a:gd name="connsiteY4" fmla="*/ 1531563 h 1531562"/>
                  <a:gd name="connsiteX5" fmla="*/ 10201 w 1531563"/>
                  <a:gd name="connsiteY5" fmla="*/ 765781 h 1531562"/>
                  <a:gd name="connsiteX6" fmla="*/ 765696 w 1531563"/>
                  <a:gd name="connsiteY6" fmla="*/ 1521362 h 1531562"/>
                  <a:gd name="connsiteX7" fmla="*/ 1521190 w 1531563"/>
                  <a:gd name="connsiteY7" fmla="*/ 765781 h 1531562"/>
                  <a:gd name="connsiteX8" fmla="*/ 765696 w 1531563"/>
                  <a:gd name="connsiteY8" fmla="*/ 10287 h 1531562"/>
                  <a:gd name="connsiteX9" fmla="*/ 10201 w 1531563"/>
                  <a:gd name="connsiteY9" fmla="*/ 765781 h 153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1563" h="1531562">
                    <a:moveTo>
                      <a:pt x="765782" y="1531563"/>
                    </a:moveTo>
                    <a:lnTo>
                      <a:pt x="0" y="765781"/>
                    </a:lnTo>
                    <a:lnTo>
                      <a:pt x="765782" y="0"/>
                    </a:lnTo>
                    <a:lnTo>
                      <a:pt x="1531563" y="765781"/>
                    </a:lnTo>
                    <a:lnTo>
                      <a:pt x="765782" y="1531563"/>
                    </a:lnTo>
                    <a:close/>
                    <a:moveTo>
                      <a:pt x="10201" y="765781"/>
                    </a:moveTo>
                    <a:lnTo>
                      <a:pt x="765696" y="1521362"/>
                    </a:lnTo>
                    <a:lnTo>
                      <a:pt x="1521190" y="765781"/>
                    </a:lnTo>
                    <a:lnTo>
                      <a:pt x="765696" y="10287"/>
                    </a:lnTo>
                    <a:lnTo>
                      <a:pt x="10201" y="765781"/>
                    </a:ln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11" name="图形 2">
            <a:extLst>
              <a:ext uri="{FF2B5EF4-FFF2-40B4-BE49-F238E27FC236}">
                <a16:creationId xmlns:a16="http://schemas.microsoft.com/office/drawing/2014/main" id="{E622C6DD-B731-690C-3C73-937501AB34EE}"/>
              </a:ext>
            </a:extLst>
          </p:cNvPr>
          <p:cNvGrpSpPr/>
          <p:nvPr/>
        </p:nvGrpSpPr>
        <p:grpSpPr>
          <a:xfrm>
            <a:off x="1557329" y="4026304"/>
            <a:ext cx="2744992" cy="2627428"/>
            <a:chOff x="1557329" y="4026304"/>
            <a:chExt cx="2744992" cy="2627428"/>
          </a:xfrm>
        </p:grpSpPr>
        <p:grpSp>
          <p:nvGrpSpPr>
            <p:cNvPr id="512" name="图形 2">
              <a:extLst>
                <a:ext uri="{FF2B5EF4-FFF2-40B4-BE49-F238E27FC236}">
                  <a16:creationId xmlns:a16="http://schemas.microsoft.com/office/drawing/2014/main" id="{E92F6827-8B45-EB60-FCCE-ACE28487A7E6}"/>
                </a:ext>
              </a:extLst>
            </p:cNvPr>
            <p:cNvGrpSpPr/>
            <p:nvPr/>
          </p:nvGrpSpPr>
          <p:grpSpPr>
            <a:xfrm>
              <a:off x="1557329" y="4026304"/>
              <a:ext cx="2744992" cy="2627428"/>
              <a:chOff x="1557329" y="4026304"/>
              <a:chExt cx="2744992" cy="2627428"/>
            </a:xfrm>
          </p:grpSpPr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F83F8B27-2E55-3FB3-D92B-768346D9B316}"/>
                  </a:ext>
                </a:extLst>
              </p:cNvPr>
              <p:cNvSpPr/>
              <p:nvPr/>
            </p:nvSpPr>
            <p:spPr>
              <a:xfrm>
                <a:off x="3879244" y="4880920"/>
                <a:ext cx="423077" cy="224410"/>
              </a:xfrm>
              <a:custGeom>
                <a:avLst/>
                <a:gdLst>
                  <a:gd name="connsiteX0" fmla="*/ 188501 w 423077"/>
                  <a:gd name="connsiteY0" fmla="*/ 222032 h 224410"/>
                  <a:gd name="connsiteX1" fmla="*/ 190044 w 423077"/>
                  <a:gd name="connsiteY1" fmla="*/ 221088 h 224410"/>
                  <a:gd name="connsiteX2" fmla="*/ 188844 w 423077"/>
                  <a:gd name="connsiteY2" fmla="*/ 216031 h 224410"/>
                  <a:gd name="connsiteX3" fmla="*/ 112120 w 423077"/>
                  <a:gd name="connsiteY3" fmla="*/ 158766 h 224410"/>
                  <a:gd name="connsiteX4" fmla="*/ 65486 w 423077"/>
                  <a:gd name="connsiteY4" fmla="*/ 124905 h 224410"/>
                  <a:gd name="connsiteX5" fmla="*/ 116149 w 423077"/>
                  <a:gd name="connsiteY5" fmla="*/ 132191 h 224410"/>
                  <a:gd name="connsiteX6" fmla="*/ 117521 w 423077"/>
                  <a:gd name="connsiteY6" fmla="*/ 133477 h 224410"/>
                  <a:gd name="connsiteX7" fmla="*/ 216791 w 423077"/>
                  <a:gd name="connsiteY7" fmla="*/ 190570 h 224410"/>
                  <a:gd name="connsiteX8" fmla="*/ 334148 w 423077"/>
                  <a:gd name="connsiteY8" fmla="*/ 154052 h 224410"/>
                  <a:gd name="connsiteX9" fmla="*/ 335177 w 423077"/>
                  <a:gd name="connsiteY9" fmla="*/ 152165 h 224410"/>
                  <a:gd name="connsiteX10" fmla="*/ 332519 w 423077"/>
                  <a:gd name="connsiteY10" fmla="*/ 147793 h 224410"/>
                  <a:gd name="connsiteX11" fmla="*/ 227763 w 423077"/>
                  <a:gd name="connsiteY11" fmla="*/ 146593 h 224410"/>
                  <a:gd name="connsiteX12" fmla="*/ 156354 w 423077"/>
                  <a:gd name="connsiteY12" fmla="*/ 131163 h 224410"/>
                  <a:gd name="connsiteX13" fmla="*/ 210875 w 423077"/>
                  <a:gd name="connsiteY13" fmla="*/ 117619 h 224410"/>
                  <a:gd name="connsiteX14" fmla="*/ 211475 w 423077"/>
                  <a:gd name="connsiteY14" fmla="*/ 117875 h 224410"/>
                  <a:gd name="connsiteX15" fmla="*/ 308945 w 423077"/>
                  <a:gd name="connsiteY15" fmla="*/ 114618 h 224410"/>
                  <a:gd name="connsiteX16" fmla="*/ 420473 w 423077"/>
                  <a:gd name="connsiteY16" fmla="*/ 75270 h 224410"/>
                  <a:gd name="connsiteX17" fmla="*/ 422531 w 423077"/>
                  <a:gd name="connsiteY17" fmla="*/ 73384 h 224410"/>
                  <a:gd name="connsiteX18" fmla="*/ 422273 w 423077"/>
                  <a:gd name="connsiteY18" fmla="*/ 70555 h 224410"/>
                  <a:gd name="connsiteX19" fmla="*/ 208046 w 423077"/>
                  <a:gd name="connsiteY19" fmla="*/ 109217 h 224410"/>
                  <a:gd name="connsiteX20" fmla="*/ 207275 w 423077"/>
                  <a:gd name="connsiteY20" fmla="*/ 110760 h 224410"/>
                  <a:gd name="connsiteX21" fmla="*/ 156611 w 423077"/>
                  <a:gd name="connsiteY21" fmla="*/ 121219 h 224410"/>
                  <a:gd name="connsiteX22" fmla="*/ 197931 w 423077"/>
                  <a:gd name="connsiteY22" fmla="*/ 80414 h 224410"/>
                  <a:gd name="connsiteX23" fmla="*/ 253652 w 423077"/>
                  <a:gd name="connsiteY23" fmla="*/ 37294 h 224410"/>
                  <a:gd name="connsiteX24" fmla="*/ 329776 w 423077"/>
                  <a:gd name="connsiteY24" fmla="*/ 21863 h 224410"/>
                  <a:gd name="connsiteX25" fmla="*/ 332005 w 423077"/>
                  <a:gd name="connsiteY25" fmla="*/ 18863 h 224410"/>
                  <a:gd name="connsiteX26" fmla="*/ 330719 w 423077"/>
                  <a:gd name="connsiteY26" fmla="*/ 15520 h 224410"/>
                  <a:gd name="connsiteX27" fmla="*/ 191416 w 423077"/>
                  <a:gd name="connsiteY27" fmla="*/ 14663 h 224410"/>
                  <a:gd name="connsiteX28" fmla="*/ 145896 w 423077"/>
                  <a:gd name="connsiteY28" fmla="*/ 55039 h 224410"/>
                  <a:gd name="connsiteX29" fmla="*/ 130551 w 423077"/>
                  <a:gd name="connsiteY29" fmla="*/ 81442 h 224410"/>
                  <a:gd name="connsiteX30" fmla="*/ 115035 w 423077"/>
                  <a:gd name="connsiteY30" fmla="*/ 123534 h 224410"/>
                  <a:gd name="connsiteX31" fmla="*/ 96861 w 423077"/>
                  <a:gd name="connsiteY31" fmla="*/ 122076 h 224410"/>
                  <a:gd name="connsiteX32" fmla="*/ 60428 w 423077"/>
                  <a:gd name="connsiteY32" fmla="*/ 116332 h 224410"/>
                  <a:gd name="connsiteX33" fmla="*/ 160898 w 423077"/>
                  <a:gd name="connsiteY33" fmla="*/ 11662 h 224410"/>
                  <a:gd name="connsiteX34" fmla="*/ 162098 w 423077"/>
                  <a:gd name="connsiteY34" fmla="*/ 10805 h 224410"/>
                  <a:gd name="connsiteX35" fmla="*/ 161755 w 423077"/>
                  <a:gd name="connsiteY35" fmla="*/ 5833 h 224410"/>
                  <a:gd name="connsiteX36" fmla="*/ 76287 w 423077"/>
                  <a:gd name="connsiteY36" fmla="*/ 27178 h 224410"/>
                  <a:gd name="connsiteX37" fmla="*/ 54513 w 423077"/>
                  <a:gd name="connsiteY37" fmla="*/ 66698 h 224410"/>
                  <a:gd name="connsiteX38" fmla="*/ 36339 w 423077"/>
                  <a:gd name="connsiteY38" fmla="*/ 112132 h 224410"/>
                  <a:gd name="connsiteX39" fmla="*/ 35825 w 423077"/>
                  <a:gd name="connsiteY39" fmla="*/ 112989 h 224410"/>
                  <a:gd name="connsiteX40" fmla="*/ 3507 w 423077"/>
                  <a:gd name="connsiteY40" fmla="*/ 111789 h 224410"/>
                  <a:gd name="connsiteX41" fmla="*/ 4107 w 423077"/>
                  <a:gd name="connsiteY41" fmla="*/ 119590 h 224410"/>
                  <a:gd name="connsiteX42" fmla="*/ 33853 w 423077"/>
                  <a:gd name="connsiteY42" fmla="*/ 120619 h 224410"/>
                  <a:gd name="connsiteX43" fmla="*/ 34368 w 423077"/>
                  <a:gd name="connsiteY43" fmla="*/ 121305 h 224410"/>
                  <a:gd name="connsiteX44" fmla="*/ 91803 w 423077"/>
                  <a:gd name="connsiteY44" fmla="*/ 204543 h 224410"/>
                  <a:gd name="connsiteX45" fmla="*/ 188501 w 423077"/>
                  <a:gd name="connsiteY45" fmla="*/ 222032 h 22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23077" h="224410">
                    <a:moveTo>
                      <a:pt x="188501" y="222032"/>
                    </a:moveTo>
                    <a:cubicBezTo>
                      <a:pt x="189101" y="221946"/>
                      <a:pt x="189616" y="221517"/>
                      <a:pt x="190044" y="221088"/>
                    </a:cubicBezTo>
                    <a:cubicBezTo>
                      <a:pt x="191673" y="219631"/>
                      <a:pt x="191416" y="216288"/>
                      <a:pt x="188844" y="216031"/>
                    </a:cubicBezTo>
                    <a:cubicBezTo>
                      <a:pt x="152325" y="212259"/>
                      <a:pt x="134752" y="183541"/>
                      <a:pt x="112120" y="158766"/>
                    </a:cubicBezTo>
                    <a:cubicBezTo>
                      <a:pt x="98404" y="143765"/>
                      <a:pt x="82631" y="133649"/>
                      <a:pt x="65486" y="124905"/>
                    </a:cubicBezTo>
                    <a:cubicBezTo>
                      <a:pt x="82373" y="127648"/>
                      <a:pt x="99176" y="130734"/>
                      <a:pt x="116149" y="132191"/>
                    </a:cubicBezTo>
                    <a:cubicBezTo>
                      <a:pt x="116492" y="132706"/>
                      <a:pt x="116921" y="133135"/>
                      <a:pt x="117521" y="133477"/>
                    </a:cubicBezTo>
                    <a:cubicBezTo>
                      <a:pt x="152325" y="153452"/>
                      <a:pt x="174699" y="184912"/>
                      <a:pt x="216791" y="190570"/>
                    </a:cubicBezTo>
                    <a:cubicBezTo>
                      <a:pt x="256481" y="195885"/>
                      <a:pt x="302087" y="176083"/>
                      <a:pt x="334148" y="154052"/>
                    </a:cubicBezTo>
                    <a:cubicBezTo>
                      <a:pt x="334920" y="153537"/>
                      <a:pt x="335177" y="152851"/>
                      <a:pt x="335177" y="152165"/>
                    </a:cubicBezTo>
                    <a:cubicBezTo>
                      <a:pt x="336205" y="150365"/>
                      <a:pt x="335005" y="147451"/>
                      <a:pt x="332519" y="147793"/>
                    </a:cubicBezTo>
                    <a:cubicBezTo>
                      <a:pt x="296000" y="152594"/>
                      <a:pt x="264282" y="155337"/>
                      <a:pt x="227763" y="146593"/>
                    </a:cubicBezTo>
                    <a:cubicBezTo>
                      <a:pt x="203675" y="140764"/>
                      <a:pt x="180357" y="135278"/>
                      <a:pt x="156354" y="131163"/>
                    </a:cubicBezTo>
                    <a:cubicBezTo>
                      <a:pt x="175128" y="128849"/>
                      <a:pt x="193816" y="124133"/>
                      <a:pt x="210875" y="117619"/>
                    </a:cubicBezTo>
                    <a:cubicBezTo>
                      <a:pt x="211047" y="117704"/>
                      <a:pt x="211218" y="117790"/>
                      <a:pt x="211475" y="117875"/>
                    </a:cubicBezTo>
                    <a:cubicBezTo>
                      <a:pt x="244908" y="126448"/>
                      <a:pt x="276026" y="124905"/>
                      <a:pt x="308945" y="114618"/>
                    </a:cubicBezTo>
                    <a:cubicBezTo>
                      <a:pt x="347607" y="102531"/>
                      <a:pt x="378125" y="75185"/>
                      <a:pt x="420473" y="75270"/>
                    </a:cubicBezTo>
                    <a:cubicBezTo>
                      <a:pt x="421759" y="75270"/>
                      <a:pt x="422445" y="74413"/>
                      <a:pt x="422531" y="73384"/>
                    </a:cubicBezTo>
                    <a:cubicBezTo>
                      <a:pt x="423216" y="72527"/>
                      <a:pt x="423388" y="71327"/>
                      <a:pt x="422273" y="70555"/>
                    </a:cubicBezTo>
                    <a:cubicBezTo>
                      <a:pt x="363723" y="29321"/>
                      <a:pt x="250137" y="53239"/>
                      <a:pt x="208046" y="109217"/>
                    </a:cubicBezTo>
                    <a:cubicBezTo>
                      <a:pt x="207618" y="109732"/>
                      <a:pt x="207446" y="110246"/>
                      <a:pt x="207275" y="110760"/>
                    </a:cubicBezTo>
                    <a:cubicBezTo>
                      <a:pt x="189959" y="115046"/>
                      <a:pt x="173328" y="118818"/>
                      <a:pt x="156611" y="121219"/>
                    </a:cubicBezTo>
                    <a:cubicBezTo>
                      <a:pt x="172556" y="110160"/>
                      <a:pt x="186272" y="92844"/>
                      <a:pt x="197931" y="80414"/>
                    </a:cubicBezTo>
                    <a:cubicBezTo>
                      <a:pt x="214390" y="63011"/>
                      <a:pt x="231792" y="47581"/>
                      <a:pt x="253652" y="37294"/>
                    </a:cubicBezTo>
                    <a:cubicBezTo>
                      <a:pt x="277655" y="26150"/>
                      <a:pt x="304058" y="25207"/>
                      <a:pt x="329776" y="21863"/>
                    </a:cubicBezTo>
                    <a:cubicBezTo>
                      <a:pt x="331233" y="21692"/>
                      <a:pt x="332090" y="20149"/>
                      <a:pt x="332005" y="18863"/>
                    </a:cubicBezTo>
                    <a:cubicBezTo>
                      <a:pt x="332348" y="17663"/>
                      <a:pt x="332005" y="16206"/>
                      <a:pt x="330719" y="15520"/>
                    </a:cubicBezTo>
                    <a:cubicBezTo>
                      <a:pt x="290514" y="-4197"/>
                      <a:pt x="231621" y="-5826"/>
                      <a:pt x="191416" y="14663"/>
                    </a:cubicBezTo>
                    <a:cubicBezTo>
                      <a:pt x="173328" y="23835"/>
                      <a:pt x="158497" y="39437"/>
                      <a:pt x="145896" y="55039"/>
                    </a:cubicBezTo>
                    <a:cubicBezTo>
                      <a:pt x="139466" y="63011"/>
                      <a:pt x="134752" y="72184"/>
                      <a:pt x="130551" y="81442"/>
                    </a:cubicBezTo>
                    <a:cubicBezTo>
                      <a:pt x="124465" y="95158"/>
                      <a:pt x="124036" y="111189"/>
                      <a:pt x="115035" y="123534"/>
                    </a:cubicBezTo>
                    <a:cubicBezTo>
                      <a:pt x="109034" y="123276"/>
                      <a:pt x="103033" y="122848"/>
                      <a:pt x="96861" y="122076"/>
                    </a:cubicBezTo>
                    <a:cubicBezTo>
                      <a:pt x="84688" y="120533"/>
                      <a:pt x="72601" y="118304"/>
                      <a:pt x="60428" y="116332"/>
                    </a:cubicBezTo>
                    <a:cubicBezTo>
                      <a:pt x="104748" y="98159"/>
                      <a:pt x="110406" y="25549"/>
                      <a:pt x="160898" y="11662"/>
                    </a:cubicBezTo>
                    <a:cubicBezTo>
                      <a:pt x="161498" y="11491"/>
                      <a:pt x="161841" y="11148"/>
                      <a:pt x="162098" y="10805"/>
                    </a:cubicBezTo>
                    <a:cubicBezTo>
                      <a:pt x="164412" y="10291"/>
                      <a:pt x="164241" y="6347"/>
                      <a:pt x="161755" y="5833"/>
                    </a:cubicBezTo>
                    <a:cubicBezTo>
                      <a:pt x="131237" y="-1368"/>
                      <a:pt x="98576" y="3947"/>
                      <a:pt x="76287" y="27178"/>
                    </a:cubicBezTo>
                    <a:cubicBezTo>
                      <a:pt x="65914" y="37980"/>
                      <a:pt x="59828" y="52982"/>
                      <a:pt x="54513" y="66698"/>
                    </a:cubicBezTo>
                    <a:cubicBezTo>
                      <a:pt x="49112" y="80671"/>
                      <a:pt x="46626" y="100816"/>
                      <a:pt x="36339" y="112132"/>
                    </a:cubicBezTo>
                    <a:cubicBezTo>
                      <a:pt x="36082" y="112389"/>
                      <a:pt x="35996" y="112646"/>
                      <a:pt x="35825" y="112989"/>
                    </a:cubicBezTo>
                    <a:cubicBezTo>
                      <a:pt x="25109" y="111789"/>
                      <a:pt x="14394" y="111189"/>
                      <a:pt x="3507" y="111789"/>
                    </a:cubicBezTo>
                    <a:cubicBezTo>
                      <a:pt x="-1551" y="112046"/>
                      <a:pt x="-951" y="119847"/>
                      <a:pt x="4107" y="119590"/>
                    </a:cubicBezTo>
                    <a:cubicBezTo>
                      <a:pt x="14136" y="119162"/>
                      <a:pt x="23995" y="119590"/>
                      <a:pt x="33853" y="120619"/>
                    </a:cubicBezTo>
                    <a:cubicBezTo>
                      <a:pt x="34025" y="120876"/>
                      <a:pt x="34196" y="121047"/>
                      <a:pt x="34368" y="121305"/>
                    </a:cubicBezTo>
                    <a:cubicBezTo>
                      <a:pt x="57256" y="145994"/>
                      <a:pt x="62314" y="185598"/>
                      <a:pt x="91803" y="204543"/>
                    </a:cubicBezTo>
                    <a:cubicBezTo>
                      <a:pt x="119321" y="221860"/>
                      <a:pt x="156783" y="228375"/>
                      <a:pt x="188501" y="222032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14" name="图形 2">
                <a:extLst>
                  <a:ext uri="{FF2B5EF4-FFF2-40B4-BE49-F238E27FC236}">
                    <a16:creationId xmlns:a16="http://schemas.microsoft.com/office/drawing/2014/main" id="{C21246D7-7090-6A93-D6F4-F414CFFD163E}"/>
                  </a:ext>
                </a:extLst>
              </p:cNvPr>
              <p:cNvGrpSpPr/>
              <p:nvPr/>
            </p:nvGrpSpPr>
            <p:grpSpPr>
              <a:xfrm>
                <a:off x="2512352" y="5654336"/>
                <a:ext cx="786000" cy="999396"/>
                <a:chOff x="2512352" y="5654336"/>
                <a:chExt cx="786000" cy="999396"/>
              </a:xfrm>
            </p:grpSpPr>
            <p:sp>
              <p:nvSpPr>
                <p:cNvPr id="515" name="任意多边形: 形状 514">
                  <a:extLst>
                    <a:ext uri="{FF2B5EF4-FFF2-40B4-BE49-F238E27FC236}">
                      <a16:creationId xmlns:a16="http://schemas.microsoft.com/office/drawing/2014/main" id="{39F53B34-5FA1-BC99-D197-886EFD1B59D1}"/>
                    </a:ext>
                  </a:extLst>
                </p:cNvPr>
                <p:cNvSpPr/>
                <p:nvPr/>
              </p:nvSpPr>
              <p:spPr>
                <a:xfrm>
                  <a:off x="2512352" y="5780404"/>
                  <a:ext cx="786000" cy="873327"/>
                </a:xfrm>
                <a:custGeom>
                  <a:avLst/>
                  <a:gdLst>
                    <a:gd name="connsiteX0" fmla="*/ 4542 w 786000"/>
                    <a:gd name="connsiteY0" fmla="*/ 304956 h 873327"/>
                    <a:gd name="connsiteX1" fmla="*/ 5485 w 786000"/>
                    <a:gd name="connsiteY1" fmla="*/ 309500 h 873327"/>
                    <a:gd name="connsiteX2" fmla="*/ 11143 w 786000"/>
                    <a:gd name="connsiteY2" fmla="*/ 310699 h 873327"/>
                    <a:gd name="connsiteX3" fmla="*/ 12515 w 786000"/>
                    <a:gd name="connsiteY3" fmla="*/ 309156 h 873327"/>
                    <a:gd name="connsiteX4" fmla="*/ 97125 w 786000"/>
                    <a:gd name="connsiteY4" fmla="*/ 216059 h 873327"/>
                    <a:gd name="connsiteX5" fmla="*/ 204710 w 786000"/>
                    <a:gd name="connsiteY5" fmla="*/ 141136 h 873327"/>
                    <a:gd name="connsiteX6" fmla="*/ 262232 w 786000"/>
                    <a:gd name="connsiteY6" fmla="*/ 147993 h 873327"/>
                    <a:gd name="connsiteX7" fmla="*/ 259403 w 786000"/>
                    <a:gd name="connsiteY7" fmla="*/ 209630 h 873327"/>
                    <a:gd name="connsiteX8" fmla="*/ 155161 w 786000"/>
                    <a:gd name="connsiteY8" fmla="*/ 247092 h 873327"/>
                    <a:gd name="connsiteX9" fmla="*/ 63778 w 786000"/>
                    <a:gd name="connsiteY9" fmla="*/ 285668 h 873327"/>
                    <a:gd name="connsiteX10" fmla="*/ 32660 w 786000"/>
                    <a:gd name="connsiteY10" fmla="*/ 319272 h 873327"/>
                    <a:gd name="connsiteX11" fmla="*/ 10200 w 786000"/>
                    <a:gd name="connsiteY11" fmla="*/ 355276 h 873327"/>
                    <a:gd name="connsiteX12" fmla="*/ 25802 w 786000"/>
                    <a:gd name="connsiteY12" fmla="*/ 472377 h 873327"/>
                    <a:gd name="connsiteX13" fmla="*/ 73637 w 786000"/>
                    <a:gd name="connsiteY13" fmla="*/ 562731 h 873327"/>
                    <a:gd name="connsiteX14" fmla="*/ 77752 w 786000"/>
                    <a:gd name="connsiteY14" fmla="*/ 563846 h 873327"/>
                    <a:gd name="connsiteX15" fmla="*/ 80580 w 786000"/>
                    <a:gd name="connsiteY15" fmla="*/ 562903 h 873327"/>
                    <a:gd name="connsiteX16" fmla="*/ 124472 w 786000"/>
                    <a:gd name="connsiteY16" fmla="*/ 498952 h 873327"/>
                    <a:gd name="connsiteX17" fmla="*/ 183879 w 786000"/>
                    <a:gd name="connsiteY17" fmla="*/ 398311 h 873327"/>
                    <a:gd name="connsiteX18" fmla="*/ 217826 w 786000"/>
                    <a:gd name="connsiteY18" fmla="*/ 359563 h 873327"/>
                    <a:gd name="connsiteX19" fmla="*/ 299094 w 786000"/>
                    <a:gd name="connsiteY19" fmla="*/ 362992 h 873327"/>
                    <a:gd name="connsiteX20" fmla="*/ 272690 w 786000"/>
                    <a:gd name="connsiteY20" fmla="*/ 479835 h 873327"/>
                    <a:gd name="connsiteX21" fmla="*/ 180364 w 786000"/>
                    <a:gd name="connsiteY21" fmla="*/ 537014 h 873327"/>
                    <a:gd name="connsiteX22" fmla="*/ 113927 w 786000"/>
                    <a:gd name="connsiteY22" fmla="*/ 591878 h 873327"/>
                    <a:gd name="connsiteX23" fmla="*/ 130215 w 786000"/>
                    <a:gd name="connsiteY23" fmla="*/ 660115 h 873327"/>
                    <a:gd name="connsiteX24" fmla="*/ 179421 w 786000"/>
                    <a:gd name="connsiteY24" fmla="*/ 711635 h 873327"/>
                    <a:gd name="connsiteX25" fmla="*/ 184651 w 786000"/>
                    <a:gd name="connsiteY25" fmla="*/ 708720 h 873327"/>
                    <a:gd name="connsiteX26" fmla="*/ 185422 w 786000"/>
                    <a:gd name="connsiteY26" fmla="*/ 706663 h 873327"/>
                    <a:gd name="connsiteX27" fmla="*/ 220827 w 786000"/>
                    <a:gd name="connsiteY27" fmla="*/ 614680 h 873327"/>
                    <a:gd name="connsiteX28" fmla="*/ 315553 w 786000"/>
                    <a:gd name="connsiteY28" fmla="*/ 593507 h 873327"/>
                    <a:gd name="connsiteX29" fmla="*/ 278091 w 786000"/>
                    <a:gd name="connsiteY29" fmla="*/ 684632 h 873327"/>
                    <a:gd name="connsiteX30" fmla="*/ 236343 w 786000"/>
                    <a:gd name="connsiteY30" fmla="*/ 756813 h 873327"/>
                    <a:gd name="connsiteX31" fmla="*/ 238143 w 786000"/>
                    <a:gd name="connsiteY31" fmla="*/ 759899 h 873327"/>
                    <a:gd name="connsiteX32" fmla="*/ 381304 w 786000"/>
                    <a:gd name="connsiteY32" fmla="*/ 870913 h 873327"/>
                    <a:gd name="connsiteX33" fmla="*/ 382075 w 786000"/>
                    <a:gd name="connsiteY33" fmla="*/ 871855 h 873327"/>
                    <a:gd name="connsiteX34" fmla="*/ 387990 w 786000"/>
                    <a:gd name="connsiteY34" fmla="*/ 871770 h 873327"/>
                    <a:gd name="connsiteX35" fmla="*/ 541867 w 786000"/>
                    <a:gd name="connsiteY35" fmla="*/ 799675 h 873327"/>
                    <a:gd name="connsiteX36" fmla="*/ 542638 w 786000"/>
                    <a:gd name="connsiteY36" fmla="*/ 798132 h 873327"/>
                    <a:gd name="connsiteX37" fmla="*/ 543067 w 786000"/>
                    <a:gd name="connsiteY37" fmla="*/ 796674 h 873327"/>
                    <a:gd name="connsiteX38" fmla="*/ 523607 w 786000"/>
                    <a:gd name="connsiteY38" fmla="*/ 709492 h 873327"/>
                    <a:gd name="connsiteX39" fmla="*/ 474744 w 786000"/>
                    <a:gd name="connsiteY39" fmla="*/ 616995 h 873327"/>
                    <a:gd name="connsiteX40" fmla="*/ 515463 w 786000"/>
                    <a:gd name="connsiteY40" fmla="*/ 614252 h 873327"/>
                    <a:gd name="connsiteX41" fmla="*/ 546239 w 786000"/>
                    <a:gd name="connsiteY41" fmla="*/ 659086 h 873327"/>
                    <a:gd name="connsiteX42" fmla="*/ 566984 w 786000"/>
                    <a:gd name="connsiteY42" fmla="*/ 761613 h 873327"/>
                    <a:gd name="connsiteX43" fmla="*/ 570756 w 786000"/>
                    <a:gd name="connsiteY43" fmla="*/ 765213 h 873327"/>
                    <a:gd name="connsiteX44" fmla="*/ 573842 w 786000"/>
                    <a:gd name="connsiteY44" fmla="*/ 764528 h 873327"/>
                    <a:gd name="connsiteX45" fmla="*/ 612075 w 786000"/>
                    <a:gd name="connsiteY45" fmla="*/ 735038 h 873327"/>
                    <a:gd name="connsiteX46" fmla="*/ 652623 w 786000"/>
                    <a:gd name="connsiteY46" fmla="*/ 691147 h 873327"/>
                    <a:gd name="connsiteX47" fmla="*/ 693514 w 786000"/>
                    <a:gd name="connsiteY47" fmla="*/ 616395 h 873327"/>
                    <a:gd name="connsiteX48" fmla="*/ 646194 w 786000"/>
                    <a:gd name="connsiteY48" fmla="*/ 530413 h 873327"/>
                    <a:gd name="connsiteX49" fmla="*/ 557983 w 786000"/>
                    <a:gd name="connsiteY49" fmla="*/ 471948 h 873327"/>
                    <a:gd name="connsiteX50" fmla="*/ 486488 w 786000"/>
                    <a:gd name="connsiteY50" fmla="*/ 386737 h 873327"/>
                    <a:gd name="connsiteX51" fmla="*/ 555326 w 786000"/>
                    <a:gd name="connsiteY51" fmla="*/ 358620 h 873327"/>
                    <a:gd name="connsiteX52" fmla="*/ 595873 w 786000"/>
                    <a:gd name="connsiteY52" fmla="*/ 413655 h 873327"/>
                    <a:gd name="connsiteX53" fmla="*/ 729433 w 786000"/>
                    <a:gd name="connsiteY53" fmla="*/ 572761 h 873327"/>
                    <a:gd name="connsiteX54" fmla="*/ 732262 w 786000"/>
                    <a:gd name="connsiteY54" fmla="*/ 572847 h 873327"/>
                    <a:gd name="connsiteX55" fmla="*/ 736634 w 786000"/>
                    <a:gd name="connsiteY55" fmla="*/ 570361 h 873327"/>
                    <a:gd name="connsiteX56" fmla="*/ 769638 w 786000"/>
                    <a:gd name="connsiteY56" fmla="*/ 460633 h 873327"/>
                    <a:gd name="connsiteX57" fmla="*/ 785840 w 786000"/>
                    <a:gd name="connsiteY57" fmla="*/ 328702 h 873327"/>
                    <a:gd name="connsiteX58" fmla="*/ 748207 w 786000"/>
                    <a:gd name="connsiteY58" fmla="*/ 276238 h 873327"/>
                    <a:gd name="connsiteX59" fmla="*/ 633335 w 786000"/>
                    <a:gd name="connsiteY59" fmla="*/ 232090 h 873327"/>
                    <a:gd name="connsiteX60" fmla="*/ 506205 w 786000"/>
                    <a:gd name="connsiteY60" fmla="*/ 211515 h 873327"/>
                    <a:gd name="connsiteX61" fmla="*/ 447055 w 786000"/>
                    <a:gd name="connsiteY61" fmla="*/ 176283 h 873327"/>
                    <a:gd name="connsiteX62" fmla="*/ 503462 w 786000"/>
                    <a:gd name="connsiteY62" fmla="*/ 126391 h 873327"/>
                    <a:gd name="connsiteX63" fmla="*/ 635564 w 786000"/>
                    <a:gd name="connsiteY63" fmla="*/ 195142 h 873327"/>
                    <a:gd name="connsiteX64" fmla="*/ 752236 w 786000"/>
                    <a:gd name="connsiteY64" fmla="*/ 249149 h 873327"/>
                    <a:gd name="connsiteX65" fmla="*/ 756265 w 786000"/>
                    <a:gd name="connsiteY65" fmla="*/ 248635 h 873327"/>
                    <a:gd name="connsiteX66" fmla="*/ 758237 w 786000"/>
                    <a:gd name="connsiteY66" fmla="*/ 246149 h 873327"/>
                    <a:gd name="connsiteX67" fmla="*/ 758151 w 786000"/>
                    <a:gd name="connsiteY67" fmla="*/ 242377 h 873327"/>
                    <a:gd name="connsiteX68" fmla="*/ 706373 w 786000"/>
                    <a:gd name="connsiteY68" fmla="*/ 125534 h 873327"/>
                    <a:gd name="connsiteX69" fmla="*/ 617562 w 786000"/>
                    <a:gd name="connsiteY69" fmla="*/ 34751 h 873327"/>
                    <a:gd name="connsiteX70" fmla="*/ 358758 w 786000"/>
                    <a:gd name="connsiteY70" fmla="*/ 30036 h 873327"/>
                    <a:gd name="connsiteX71" fmla="*/ 228285 w 786000"/>
                    <a:gd name="connsiteY71" fmla="*/ 8690 h 873327"/>
                    <a:gd name="connsiteX72" fmla="*/ 100640 w 786000"/>
                    <a:gd name="connsiteY72" fmla="*/ 46495 h 873327"/>
                    <a:gd name="connsiteX73" fmla="*/ 4542 w 786000"/>
                    <a:gd name="connsiteY73" fmla="*/ 304956 h 873327"/>
                    <a:gd name="connsiteX74" fmla="*/ 440797 w 786000"/>
                    <a:gd name="connsiteY74" fmla="*/ 266808 h 873327"/>
                    <a:gd name="connsiteX75" fmla="*/ 494804 w 786000"/>
                    <a:gd name="connsiteY75" fmla="*/ 298184 h 873327"/>
                    <a:gd name="connsiteX76" fmla="*/ 480916 w 786000"/>
                    <a:gd name="connsiteY76" fmla="*/ 341303 h 873327"/>
                    <a:gd name="connsiteX77" fmla="*/ 409936 w 786000"/>
                    <a:gd name="connsiteY77" fmla="*/ 306671 h 873327"/>
                    <a:gd name="connsiteX78" fmla="*/ 409250 w 786000"/>
                    <a:gd name="connsiteY78" fmla="*/ 305213 h 873327"/>
                    <a:gd name="connsiteX79" fmla="*/ 440797 w 786000"/>
                    <a:gd name="connsiteY79" fmla="*/ 266808 h 873327"/>
                    <a:gd name="connsiteX80" fmla="*/ 384390 w 786000"/>
                    <a:gd name="connsiteY80" fmla="*/ 520554 h 873327"/>
                    <a:gd name="connsiteX81" fmla="*/ 376246 w 786000"/>
                    <a:gd name="connsiteY81" fmla="*/ 555273 h 873327"/>
                    <a:gd name="connsiteX82" fmla="*/ 352329 w 786000"/>
                    <a:gd name="connsiteY82" fmla="*/ 574990 h 873327"/>
                    <a:gd name="connsiteX83" fmla="*/ 338270 w 786000"/>
                    <a:gd name="connsiteY83" fmla="*/ 567360 h 873327"/>
                    <a:gd name="connsiteX84" fmla="*/ 344871 w 786000"/>
                    <a:gd name="connsiteY84" fmla="*/ 533584 h 873327"/>
                    <a:gd name="connsiteX85" fmla="*/ 384390 w 786000"/>
                    <a:gd name="connsiteY85" fmla="*/ 520554 h 873327"/>
                    <a:gd name="connsiteX86" fmla="*/ 348728 w 786000"/>
                    <a:gd name="connsiteY86" fmla="*/ 282067 h 873327"/>
                    <a:gd name="connsiteX87" fmla="*/ 363644 w 786000"/>
                    <a:gd name="connsiteY87" fmla="*/ 308042 h 873327"/>
                    <a:gd name="connsiteX88" fmla="*/ 319667 w 786000"/>
                    <a:gd name="connsiteY88" fmla="*/ 339332 h 873327"/>
                    <a:gd name="connsiteX89" fmla="*/ 303294 w 786000"/>
                    <a:gd name="connsiteY89" fmla="*/ 304613 h 873327"/>
                    <a:gd name="connsiteX90" fmla="*/ 348728 w 786000"/>
                    <a:gd name="connsiteY90" fmla="*/ 282067 h 873327"/>
                    <a:gd name="connsiteX91" fmla="*/ 284520 w 786000"/>
                    <a:gd name="connsiteY91" fmla="*/ 114132 h 873327"/>
                    <a:gd name="connsiteX92" fmla="*/ 334927 w 786000"/>
                    <a:gd name="connsiteY92" fmla="*/ 121762 h 873327"/>
                    <a:gd name="connsiteX93" fmla="*/ 340756 w 786000"/>
                    <a:gd name="connsiteY93" fmla="*/ 145936 h 873327"/>
                    <a:gd name="connsiteX94" fmla="*/ 325754 w 786000"/>
                    <a:gd name="connsiteY94" fmla="*/ 156738 h 873327"/>
                    <a:gd name="connsiteX95" fmla="*/ 297036 w 786000"/>
                    <a:gd name="connsiteY95" fmla="*/ 155195 h 873327"/>
                    <a:gd name="connsiteX96" fmla="*/ 284520 w 786000"/>
                    <a:gd name="connsiteY96" fmla="*/ 114132 h 8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786000" h="873327">
                      <a:moveTo>
                        <a:pt x="4542" y="304956"/>
                      </a:moveTo>
                      <a:cubicBezTo>
                        <a:pt x="4028" y="306671"/>
                        <a:pt x="4457" y="308299"/>
                        <a:pt x="5485" y="309500"/>
                      </a:cubicBezTo>
                      <a:cubicBezTo>
                        <a:pt x="6343" y="311900"/>
                        <a:pt x="9686" y="312242"/>
                        <a:pt x="11143" y="310699"/>
                      </a:cubicBezTo>
                      <a:cubicBezTo>
                        <a:pt x="11658" y="310357"/>
                        <a:pt x="12172" y="309842"/>
                        <a:pt x="12515" y="309156"/>
                      </a:cubicBezTo>
                      <a:cubicBezTo>
                        <a:pt x="33175" y="272209"/>
                        <a:pt x="64893" y="242805"/>
                        <a:pt x="97125" y="216059"/>
                      </a:cubicBezTo>
                      <a:cubicBezTo>
                        <a:pt x="130129" y="188713"/>
                        <a:pt x="162705" y="153651"/>
                        <a:pt x="204710" y="141136"/>
                      </a:cubicBezTo>
                      <a:cubicBezTo>
                        <a:pt x="223227" y="135649"/>
                        <a:pt x="245601" y="138564"/>
                        <a:pt x="262232" y="147993"/>
                      </a:cubicBezTo>
                      <a:cubicBezTo>
                        <a:pt x="287349" y="162224"/>
                        <a:pt x="276634" y="194971"/>
                        <a:pt x="259403" y="209630"/>
                      </a:cubicBezTo>
                      <a:cubicBezTo>
                        <a:pt x="233257" y="231918"/>
                        <a:pt x="187394" y="239291"/>
                        <a:pt x="155161" y="247092"/>
                      </a:cubicBezTo>
                      <a:cubicBezTo>
                        <a:pt x="122071" y="255150"/>
                        <a:pt x="91210" y="264837"/>
                        <a:pt x="63778" y="285668"/>
                      </a:cubicBezTo>
                      <a:cubicBezTo>
                        <a:pt x="51605" y="294926"/>
                        <a:pt x="41747" y="307099"/>
                        <a:pt x="32660" y="319272"/>
                      </a:cubicBezTo>
                      <a:cubicBezTo>
                        <a:pt x="24688" y="329902"/>
                        <a:pt x="12000" y="341303"/>
                        <a:pt x="10200" y="355276"/>
                      </a:cubicBezTo>
                      <a:cubicBezTo>
                        <a:pt x="5314" y="393853"/>
                        <a:pt x="14658" y="435687"/>
                        <a:pt x="25802" y="472377"/>
                      </a:cubicBezTo>
                      <a:cubicBezTo>
                        <a:pt x="35575" y="504609"/>
                        <a:pt x="49548" y="538471"/>
                        <a:pt x="73637" y="562731"/>
                      </a:cubicBezTo>
                      <a:cubicBezTo>
                        <a:pt x="74923" y="564017"/>
                        <a:pt x="76380" y="564188"/>
                        <a:pt x="77752" y="563846"/>
                      </a:cubicBezTo>
                      <a:cubicBezTo>
                        <a:pt x="78694" y="563846"/>
                        <a:pt x="79637" y="563588"/>
                        <a:pt x="80580" y="562903"/>
                      </a:cubicBezTo>
                      <a:cubicBezTo>
                        <a:pt x="101240" y="547386"/>
                        <a:pt x="111784" y="520811"/>
                        <a:pt x="124472" y="498952"/>
                      </a:cubicBezTo>
                      <a:cubicBezTo>
                        <a:pt x="143931" y="465348"/>
                        <a:pt x="160905" y="429771"/>
                        <a:pt x="183879" y="398311"/>
                      </a:cubicBezTo>
                      <a:cubicBezTo>
                        <a:pt x="193909" y="384509"/>
                        <a:pt x="205310" y="371221"/>
                        <a:pt x="217826" y="359563"/>
                      </a:cubicBezTo>
                      <a:cubicBezTo>
                        <a:pt x="243715" y="335731"/>
                        <a:pt x="273719" y="344304"/>
                        <a:pt x="299094" y="362992"/>
                      </a:cubicBezTo>
                      <a:cubicBezTo>
                        <a:pt x="348471" y="399253"/>
                        <a:pt x="305523" y="451289"/>
                        <a:pt x="272690" y="479835"/>
                      </a:cubicBezTo>
                      <a:cubicBezTo>
                        <a:pt x="245001" y="503924"/>
                        <a:pt x="212340" y="519697"/>
                        <a:pt x="180364" y="537014"/>
                      </a:cubicBezTo>
                      <a:cubicBezTo>
                        <a:pt x="156704" y="549958"/>
                        <a:pt x="126529" y="566675"/>
                        <a:pt x="113927" y="591878"/>
                      </a:cubicBezTo>
                      <a:cubicBezTo>
                        <a:pt x="100297" y="619138"/>
                        <a:pt x="114956" y="636798"/>
                        <a:pt x="130215" y="660115"/>
                      </a:cubicBezTo>
                      <a:cubicBezTo>
                        <a:pt x="143331" y="680260"/>
                        <a:pt x="157390" y="700834"/>
                        <a:pt x="179421" y="711635"/>
                      </a:cubicBezTo>
                      <a:cubicBezTo>
                        <a:pt x="181822" y="712836"/>
                        <a:pt x="183965" y="710949"/>
                        <a:pt x="184651" y="708720"/>
                      </a:cubicBezTo>
                      <a:cubicBezTo>
                        <a:pt x="184993" y="708121"/>
                        <a:pt x="185336" y="707521"/>
                        <a:pt x="185422" y="706663"/>
                      </a:cubicBezTo>
                      <a:cubicBezTo>
                        <a:pt x="189194" y="673916"/>
                        <a:pt x="202910" y="642112"/>
                        <a:pt x="220827" y="614680"/>
                      </a:cubicBezTo>
                      <a:cubicBezTo>
                        <a:pt x="238915" y="587077"/>
                        <a:pt x="291464" y="551673"/>
                        <a:pt x="315553" y="593507"/>
                      </a:cubicBezTo>
                      <a:cubicBezTo>
                        <a:pt x="333212" y="624110"/>
                        <a:pt x="296607" y="663201"/>
                        <a:pt x="278091" y="684632"/>
                      </a:cubicBezTo>
                      <a:cubicBezTo>
                        <a:pt x="259574" y="706149"/>
                        <a:pt x="239343" y="727323"/>
                        <a:pt x="236343" y="756813"/>
                      </a:cubicBezTo>
                      <a:cubicBezTo>
                        <a:pt x="236171" y="758270"/>
                        <a:pt x="237029" y="759384"/>
                        <a:pt x="238143" y="759899"/>
                      </a:cubicBezTo>
                      <a:cubicBezTo>
                        <a:pt x="266947" y="817506"/>
                        <a:pt x="356272" y="812191"/>
                        <a:pt x="381304" y="870913"/>
                      </a:cubicBezTo>
                      <a:cubicBezTo>
                        <a:pt x="381475" y="871341"/>
                        <a:pt x="381818" y="871598"/>
                        <a:pt x="382075" y="871855"/>
                      </a:cubicBezTo>
                      <a:cubicBezTo>
                        <a:pt x="383533" y="873570"/>
                        <a:pt x="386619" y="874084"/>
                        <a:pt x="387990" y="871770"/>
                      </a:cubicBezTo>
                      <a:cubicBezTo>
                        <a:pt x="420566" y="818963"/>
                        <a:pt x="504148" y="845366"/>
                        <a:pt x="541867" y="799675"/>
                      </a:cubicBezTo>
                      <a:cubicBezTo>
                        <a:pt x="542295" y="799161"/>
                        <a:pt x="542553" y="798646"/>
                        <a:pt x="542638" y="798132"/>
                      </a:cubicBezTo>
                      <a:cubicBezTo>
                        <a:pt x="542895" y="797703"/>
                        <a:pt x="543067" y="797275"/>
                        <a:pt x="543067" y="796674"/>
                      </a:cubicBezTo>
                      <a:cubicBezTo>
                        <a:pt x="546667" y="765213"/>
                        <a:pt x="538352" y="737181"/>
                        <a:pt x="523607" y="709492"/>
                      </a:cubicBezTo>
                      <a:cubicBezTo>
                        <a:pt x="508777" y="681460"/>
                        <a:pt x="467715" y="651799"/>
                        <a:pt x="474744" y="616995"/>
                      </a:cubicBezTo>
                      <a:cubicBezTo>
                        <a:pt x="478687" y="597621"/>
                        <a:pt x="506291" y="608251"/>
                        <a:pt x="515463" y="614252"/>
                      </a:cubicBezTo>
                      <a:cubicBezTo>
                        <a:pt x="530122" y="623767"/>
                        <a:pt x="539038" y="643827"/>
                        <a:pt x="546239" y="659086"/>
                      </a:cubicBezTo>
                      <a:cubicBezTo>
                        <a:pt x="561841" y="691919"/>
                        <a:pt x="562869" y="726295"/>
                        <a:pt x="566984" y="761613"/>
                      </a:cubicBezTo>
                      <a:cubicBezTo>
                        <a:pt x="567241" y="764013"/>
                        <a:pt x="568956" y="765128"/>
                        <a:pt x="570756" y="765213"/>
                      </a:cubicBezTo>
                      <a:cubicBezTo>
                        <a:pt x="571699" y="765471"/>
                        <a:pt x="572813" y="765385"/>
                        <a:pt x="573842" y="764528"/>
                      </a:cubicBezTo>
                      <a:cubicBezTo>
                        <a:pt x="586272" y="754241"/>
                        <a:pt x="599988" y="745754"/>
                        <a:pt x="612075" y="735038"/>
                      </a:cubicBezTo>
                      <a:cubicBezTo>
                        <a:pt x="626906" y="722008"/>
                        <a:pt x="639507" y="705892"/>
                        <a:pt x="652623" y="691147"/>
                      </a:cubicBezTo>
                      <a:cubicBezTo>
                        <a:pt x="670540" y="671002"/>
                        <a:pt x="697886" y="645627"/>
                        <a:pt x="693514" y="616395"/>
                      </a:cubicBezTo>
                      <a:cubicBezTo>
                        <a:pt x="689142" y="586991"/>
                        <a:pt x="665482" y="552272"/>
                        <a:pt x="646194" y="530413"/>
                      </a:cubicBezTo>
                      <a:cubicBezTo>
                        <a:pt x="623305" y="504352"/>
                        <a:pt x="587644" y="488750"/>
                        <a:pt x="557983" y="471948"/>
                      </a:cubicBezTo>
                      <a:cubicBezTo>
                        <a:pt x="525408" y="453603"/>
                        <a:pt x="487860" y="427971"/>
                        <a:pt x="486488" y="386737"/>
                      </a:cubicBezTo>
                      <a:cubicBezTo>
                        <a:pt x="485202" y="348933"/>
                        <a:pt x="530037" y="342332"/>
                        <a:pt x="555326" y="358620"/>
                      </a:cubicBezTo>
                      <a:cubicBezTo>
                        <a:pt x="574528" y="370964"/>
                        <a:pt x="585672" y="394196"/>
                        <a:pt x="595873" y="413655"/>
                      </a:cubicBezTo>
                      <a:cubicBezTo>
                        <a:pt x="627935" y="475120"/>
                        <a:pt x="660339" y="544643"/>
                        <a:pt x="729433" y="572761"/>
                      </a:cubicBezTo>
                      <a:cubicBezTo>
                        <a:pt x="730462" y="573189"/>
                        <a:pt x="731405" y="573104"/>
                        <a:pt x="732262" y="572847"/>
                      </a:cubicBezTo>
                      <a:cubicBezTo>
                        <a:pt x="733976" y="573104"/>
                        <a:pt x="735777" y="572504"/>
                        <a:pt x="736634" y="570361"/>
                      </a:cubicBezTo>
                      <a:cubicBezTo>
                        <a:pt x="750864" y="533928"/>
                        <a:pt x="762609" y="499209"/>
                        <a:pt x="769638" y="460633"/>
                      </a:cubicBezTo>
                      <a:cubicBezTo>
                        <a:pt x="777696" y="416827"/>
                        <a:pt x="782240" y="373022"/>
                        <a:pt x="785840" y="328702"/>
                      </a:cubicBezTo>
                      <a:cubicBezTo>
                        <a:pt x="787983" y="302298"/>
                        <a:pt x="768266" y="290726"/>
                        <a:pt x="748207" y="276238"/>
                      </a:cubicBezTo>
                      <a:cubicBezTo>
                        <a:pt x="714260" y="251635"/>
                        <a:pt x="673712" y="240662"/>
                        <a:pt x="633335" y="232090"/>
                      </a:cubicBezTo>
                      <a:cubicBezTo>
                        <a:pt x="591244" y="223174"/>
                        <a:pt x="548210" y="220260"/>
                        <a:pt x="506205" y="211515"/>
                      </a:cubicBezTo>
                      <a:cubicBezTo>
                        <a:pt x="483402" y="206715"/>
                        <a:pt x="459999" y="196599"/>
                        <a:pt x="447055" y="176283"/>
                      </a:cubicBezTo>
                      <a:cubicBezTo>
                        <a:pt x="424252" y="140450"/>
                        <a:pt x="480488" y="126219"/>
                        <a:pt x="503462" y="126391"/>
                      </a:cubicBezTo>
                      <a:cubicBezTo>
                        <a:pt x="556097" y="126734"/>
                        <a:pt x="594759" y="168568"/>
                        <a:pt x="635564" y="195142"/>
                      </a:cubicBezTo>
                      <a:cubicBezTo>
                        <a:pt x="671483" y="218460"/>
                        <a:pt x="711431" y="236204"/>
                        <a:pt x="752236" y="249149"/>
                      </a:cubicBezTo>
                      <a:cubicBezTo>
                        <a:pt x="753865" y="249663"/>
                        <a:pt x="755236" y="249320"/>
                        <a:pt x="756265" y="248635"/>
                      </a:cubicBezTo>
                      <a:cubicBezTo>
                        <a:pt x="757208" y="248120"/>
                        <a:pt x="757894" y="247263"/>
                        <a:pt x="758237" y="246149"/>
                      </a:cubicBezTo>
                      <a:cubicBezTo>
                        <a:pt x="758665" y="244948"/>
                        <a:pt x="758665" y="243577"/>
                        <a:pt x="758151" y="242377"/>
                      </a:cubicBezTo>
                      <a:cubicBezTo>
                        <a:pt x="753607" y="200029"/>
                        <a:pt x="728662" y="160681"/>
                        <a:pt x="706373" y="125534"/>
                      </a:cubicBezTo>
                      <a:cubicBezTo>
                        <a:pt x="683141" y="89015"/>
                        <a:pt x="653224" y="59011"/>
                        <a:pt x="617562" y="34751"/>
                      </a:cubicBezTo>
                      <a:cubicBezTo>
                        <a:pt x="541695" y="-16599"/>
                        <a:pt x="438397" y="-4854"/>
                        <a:pt x="358758" y="30036"/>
                      </a:cubicBezTo>
                      <a:cubicBezTo>
                        <a:pt x="320525" y="5861"/>
                        <a:pt x="271833" y="8948"/>
                        <a:pt x="228285" y="8690"/>
                      </a:cubicBezTo>
                      <a:cubicBezTo>
                        <a:pt x="183022" y="8433"/>
                        <a:pt x="138445" y="21635"/>
                        <a:pt x="100640" y="46495"/>
                      </a:cubicBezTo>
                      <a:cubicBezTo>
                        <a:pt x="21087" y="99473"/>
                        <a:pt x="-13117" y="213230"/>
                        <a:pt x="4542" y="304956"/>
                      </a:cubicBezTo>
                      <a:close/>
                      <a:moveTo>
                        <a:pt x="440797" y="266808"/>
                      </a:moveTo>
                      <a:cubicBezTo>
                        <a:pt x="461028" y="268780"/>
                        <a:pt x="483316" y="281210"/>
                        <a:pt x="494804" y="298184"/>
                      </a:cubicBezTo>
                      <a:cubicBezTo>
                        <a:pt x="506977" y="316186"/>
                        <a:pt x="501319" y="333588"/>
                        <a:pt x="480916" y="341303"/>
                      </a:cubicBezTo>
                      <a:cubicBezTo>
                        <a:pt x="455713" y="350819"/>
                        <a:pt x="416280" y="333931"/>
                        <a:pt x="409936" y="306671"/>
                      </a:cubicBezTo>
                      <a:cubicBezTo>
                        <a:pt x="409593" y="306328"/>
                        <a:pt x="409336" y="305813"/>
                        <a:pt x="409250" y="305213"/>
                      </a:cubicBezTo>
                      <a:cubicBezTo>
                        <a:pt x="406164" y="284211"/>
                        <a:pt x="417737" y="264579"/>
                        <a:pt x="440797" y="266808"/>
                      </a:cubicBezTo>
                      <a:close/>
                      <a:moveTo>
                        <a:pt x="384390" y="520554"/>
                      </a:moveTo>
                      <a:cubicBezTo>
                        <a:pt x="387476" y="531441"/>
                        <a:pt x="381218" y="545758"/>
                        <a:pt x="376246" y="555273"/>
                      </a:cubicBezTo>
                      <a:cubicBezTo>
                        <a:pt x="372560" y="562303"/>
                        <a:pt x="362016" y="572675"/>
                        <a:pt x="352329" y="574990"/>
                      </a:cubicBezTo>
                      <a:cubicBezTo>
                        <a:pt x="346842" y="574304"/>
                        <a:pt x="341613" y="573104"/>
                        <a:pt x="338270" y="567360"/>
                      </a:cubicBezTo>
                      <a:cubicBezTo>
                        <a:pt x="332355" y="557330"/>
                        <a:pt x="339984" y="542328"/>
                        <a:pt x="344871" y="533584"/>
                      </a:cubicBezTo>
                      <a:cubicBezTo>
                        <a:pt x="350957" y="522869"/>
                        <a:pt x="377360" y="495437"/>
                        <a:pt x="384390" y="520554"/>
                      </a:cubicBezTo>
                      <a:close/>
                      <a:moveTo>
                        <a:pt x="348728" y="282067"/>
                      </a:moveTo>
                      <a:cubicBezTo>
                        <a:pt x="363130" y="284897"/>
                        <a:pt x="366902" y="296812"/>
                        <a:pt x="363644" y="308042"/>
                      </a:cubicBezTo>
                      <a:cubicBezTo>
                        <a:pt x="361158" y="325273"/>
                        <a:pt x="335270" y="340789"/>
                        <a:pt x="319667" y="339332"/>
                      </a:cubicBezTo>
                      <a:cubicBezTo>
                        <a:pt x="302180" y="337617"/>
                        <a:pt x="293093" y="319272"/>
                        <a:pt x="303294" y="304613"/>
                      </a:cubicBezTo>
                      <a:cubicBezTo>
                        <a:pt x="312295" y="291669"/>
                        <a:pt x="332183" y="278810"/>
                        <a:pt x="348728" y="282067"/>
                      </a:cubicBezTo>
                      <a:close/>
                      <a:moveTo>
                        <a:pt x="284520" y="114132"/>
                      </a:moveTo>
                      <a:cubicBezTo>
                        <a:pt x="297636" y="98787"/>
                        <a:pt x="324125" y="108474"/>
                        <a:pt x="334927" y="121762"/>
                      </a:cubicBezTo>
                      <a:cubicBezTo>
                        <a:pt x="339984" y="127934"/>
                        <a:pt x="345385" y="138050"/>
                        <a:pt x="340756" y="145936"/>
                      </a:cubicBezTo>
                      <a:cubicBezTo>
                        <a:pt x="337241" y="151937"/>
                        <a:pt x="332012" y="155537"/>
                        <a:pt x="325754" y="156738"/>
                      </a:cubicBezTo>
                      <a:cubicBezTo>
                        <a:pt x="316410" y="159652"/>
                        <a:pt x="304923" y="158709"/>
                        <a:pt x="297036" y="155195"/>
                      </a:cubicBezTo>
                      <a:cubicBezTo>
                        <a:pt x="280920" y="147908"/>
                        <a:pt x="271661" y="129220"/>
                        <a:pt x="284520" y="11413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6" name="任意多边形: 形状 515">
                  <a:extLst>
                    <a:ext uri="{FF2B5EF4-FFF2-40B4-BE49-F238E27FC236}">
                      <a16:creationId xmlns:a16="http://schemas.microsoft.com/office/drawing/2014/main" id="{F075E22B-891D-882F-0AB0-81A276A1E7BE}"/>
                    </a:ext>
                  </a:extLst>
                </p:cNvPr>
                <p:cNvSpPr/>
                <p:nvPr/>
              </p:nvSpPr>
              <p:spPr>
                <a:xfrm>
                  <a:off x="2615213" y="5654336"/>
                  <a:ext cx="585195" cy="913352"/>
                </a:xfrm>
                <a:custGeom>
                  <a:avLst/>
                  <a:gdLst>
                    <a:gd name="connsiteX0" fmla="*/ 4980 w 585195"/>
                    <a:gd name="connsiteY0" fmla="*/ 262232 h 913352"/>
                    <a:gd name="connsiteX1" fmla="*/ 64044 w 585195"/>
                    <a:gd name="connsiteY1" fmla="*/ 217226 h 913352"/>
                    <a:gd name="connsiteX2" fmla="*/ 157228 w 585195"/>
                    <a:gd name="connsiteY2" fmla="*/ 212511 h 913352"/>
                    <a:gd name="connsiteX3" fmla="*/ 252640 w 585195"/>
                    <a:gd name="connsiteY3" fmla="*/ 203939 h 913352"/>
                    <a:gd name="connsiteX4" fmla="*/ 253154 w 585195"/>
                    <a:gd name="connsiteY4" fmla="*/ 216455 h 913352"/>
                    <a:gd name="connsiteX5" fmla="*/ 261469 w 585195"/>
                    <a:gd name="connsiteY5" fmla="*/ 315981 h 913352"/>
                    <a:gd name="connsiteX6" fmla="*/ 261126 w 585195"/>
                    <a:gd name="connsiteY6" fmla="*/ 316667 h 913352"/>
                    <a:gd name="connsiteX7" fmla="*/ 260869 w 585195"/>
                    <a:gd name="connsiteY7" fmla="*/ 317353 h 913352"/>
                    <a:gd name="connsiteX8" fmla="*/ 260441 w 585195"/>
                    <a:gd name="connsiteY8" fmla="*/ 318725 h 913352"/>
                    <a:gd name="connsiteX9" fmla="*/ 122766 w 585195"/>
                    <a:gd name="connsiteY9" fmla="*/ 403592 h 913352"/>
                    <a:gd name="connsiteX10" fmla="*/ 12781 w 585195"/>
                    <a:gd name="connsiteY10" fmla="*/ 501662 h 913352"/>
                    <a:gd name="connsiteX11" fmla="*/ 17667 w 585195"/>
                    <a:gd name="connsiteY11" fmla="*/ 504148 h 913352"/>
                    <a:gd name="connsiteX12" fmla="*/ 171115 w 585195"/>
                    <a:gd name="connsiteY12" fmla="*/ 396906 h 913352"/>
                    <a:gd name="connsiteX13" fmla="*/ 263784 w 585195"/>
                    <a:gd name="connsiteY13" fmla="*/ 335355 h 913352"/>
                    <a:gd name="connsiteX14" fmla="*/ 279471 w 585195"/>
                    <a:gd name="connsiteY14" fmla="*/ 446112 h 913352"/>
                    <a:gd name="connsiteX15" fmla="*/ 290873 w 585195"/>
                    <a:gd name="connsiteY15" fmla="*/ 532866 h 913352"/>
                    <a:gd name="connsiteX16" fmla="*/ 229922 w 585195"/>
                    <a:gd name="connsiteY16" fmla="*/ 604617 h 913352"/>
                    <a:gd name="connsiteX17" fmla="*/ 166057 w 585195"/>
                    <a:gd name="connsiteY17" fmla="*/ 674054 h 913352"/>
                    <a:gd name="connsiteX18" fmla="*/ 170429 w 585195"/>
                    <a:gd name="connsiteY18" fmla="*/ 677055 h 913352"/>
                    <a:gd name="connsiteX19" fmla="*/ 211920 w 585195"/>
                    <a:gd name="connsiteY19" fmla="*/ 629564 h 913352"/>
                    <a:gd name="connsiteX20" fmla="*/ 254183 w 585195"/>
                    <a:gd name="connsiteY20" fmla="*/ 598960 h 913352"/>
                    <a:gd name="connsiteX21" fmla="*/ 293273 w 585195"/>
                    <a:gd name="connsiteY21" fmla="*/ 554983 h 913352"/>
                    <a:gd name="connsiteX22" fmla="*/ 302274 w 585195"/>
                    <a:gd name="connsiteY22" fmla="*/ 686399 h 913352"/>
                    <a:gd name="connsiteX23" fmla="*/ 303817 w 585195"/>
                    <a:gd name="connsiteY23" fmla="*/ 727290 h 913352"/>
                    <a:gd name="connsiteX24" fmla="*/ 302446 w 585195"/>
                    <a:gd name="connsiteY24" fmla="*/ 729776 h 913352"/>
                    <a:gd name="connsiteX25" fmla="*/ 249811 w 585195"/>
                    <a:gd name="connsiteY25" fmla="*/ 796127 h 913352"/>
                    <a:gd name="connsiteX26" fmla="*/ 222121 w 585195"/>
                    <a:gd name="connsiteY26" fmla="*/ 846876 h 913352"/>
                    <a:gd name="connsiteX27" fmla="*/ 227865 w 585195"/>
                    <a:gd name="connsiteY27" fmla="*/ 848848 h 913352"/>
                    <a:gd name="connsiteX28" fmla="*/ 281015 w 585195"/>
                    <a:gd name="connsiteY28" fmla="*/ 779925 h 913352"/>
                    <a:gd name="connsiteX29" fmla="*/ 304932 w 585195"/>
                    <a:gd name="connsiteY29" fmla="*/ 751036 h 913352"/>
                    <a:gd name="connsiteX30" fmla="*/ 290959 w 585195"/>
                    <a:gd name="connsiteY30" fmla="*/ 908941 h 913352"/>
                    <a:gd name="connsiteX31" fmla="*/ 296788 w 585195"/>
                    <a:gd name="connsiteY31" fmla="*/ 911856 h 913352"/>
                    <a:gd name="connsiteX32" fmla="*/ 313761 w 585195"/>
                    <a:gd name="connsiteY32" fmla="*/ 760380 h 913352"/>
                    <a:gd name="connsiteX33" fmla="*/ 330992 w 585195"/>
                    <a:gd name="connsiteY33" fmla="*/ 781125 h 913352"/>
                    <a:gd name="connsiteX34" fmla="*/ 361939 w 585195"/>
                    <a:gd name="connsiteY34" fmla="*/ 852277 h 913352"/>
                    <a:gd name="connsiteX35" fmla="*/ 367425 w 585195"/>
                    <a:gd name="connsiteY35" fmla="*/ 851934 h 913352"/>
                    <a:gd name="connsiteX36" fmla="*/ 348909 w 585195"/>
                    <a:gd name="connsiteY36" fmla="*/ 789440 h 913352"/>
                    <a:gd name="connsiteX37" fmla="*/ 312733 w 585195"/>
                    <a:gd name="connsiteY37" fmla="*/ 737405 h 913352"/>
                    <a:gd name="connsiteX38" fmla="*/ 312476 w 585195"/>
                    <a:gd name="connsiteY38" fmla="*/ 726175 h 913352"/>
                    <a:gd name="connsiteX39" fmla="*/ 303560 w 585195"/>
                    <a:gd name="connsiteY39" fmla="*/ 561326 h 913352"/>
                    <a:gd name="connsiteX40" fmla="*/ 379084 w 585195"/>
                    <a:gd name="connsiteY40" fmla="*/ 622448 h 913352"/>
                    <a:gd name="connsiteX41" fmla="*/ 450150 w 585195"/>
                    <a:gd name="connsiteY41" fmla="*/ 682627 h 913352"/>
                    <a:gd name="connsiteX42" fmla="*/ 498070 w 585195"/>
                    <a:gd name="connsiteY42" fmla="*/ 751636 h 913352"/>
                    <a:gd name="connsiteX43" fmla="*/ 503642 w 585195"/>
                    <a:gd name="connsiteY43" fmla="*/ 749750 h 913352"/>
                    <a:gd name="connsiteX44" fmla="*/ 426661 w 585195"/>
                    <a:gd name="connsiteY44" fmla="*/ 647223 h 913352"/>
                    <a:gd name="connsiteX45" fmla="*/ 356110 w 585195"/>
                    <a:gd name="connsiteY45" fmla="*/ 592702 h 913352"/>
                    <a:gd name="connsiteX46" fmla="*/ 303132 w 585195"/>
                    <a:gd name="connsiteY46" fmla="*/ 536723 h 913352"/>
                    <a:gd name="connsiteX47" fmla="*/ 300646 w 585195"/>
                    <a:gd name="connsiteY47" fmla="*/ 533552 h 913352"/>
                    <a:gd name="connsiteX48" fmla="*/ 295588 w 585195"/>
                    <a:gd name="connsiteY48" fmla="*/ 491975 h 913352"/>
                    <a:gd name="connsiteX49" fmla="*/ 273728 w 585195"/>
                    <a:gd name="connsiteY49" fmla="*/ 339213 h 913352"/>
                    <a:gd name="connsiteX50" fmla="*/ 386971 w 585195"/>
                    <a:gd name="connsiteY50" fmla="*/ 381132 h 913352"/>
                    <a:gd name="connsiteX51" fmla="*/ 492241 w 585195"/>
                    <a:gd name="connsiteY51" fmla="*/ 408993 h 913352"/>
                    <a:gd name="connsiteX52" fmla="*/ 579252 w 585195"/>
                    <a:gd name="connsiteY52" fmla="*/ 481431 h 913352"/>
                    <a:gd name="connsiteX53" fmla="*/ 584395 w 585195"/>
                    <a:gd name="connsiteY53" fmla="*/ 476887 h 913352"/>
                    <a:gd name="connsiteX54" fmla="*/ 452550 w 585195"/>
                    <a:gd name="connsiteY54" fmla="*/ 383447 h 913352"/>
                    <a:gd name="connsiteX55" fmla="*/ 271328 w 585195"/>
                    <a:gd name="connsiteY55" fmla="*/ 320268 h 913352"/>
                    <a:gd name="connsiteX56" fmla="*/ 264127 w 585195"/>
                    <a:gd name="connsiteY56" fmla="*/ 245258 h 913352"/>
                    <a:gd name="connsiteX57" fmla="*/ 262241 w 585195"/>
                    <a:gd name="connsiteY57" fmla="*/ 207025 h 913352"/>
                    <a:gd name="connsiteX58" fmla="*/ 366654 w 585195"/>
                    <a:gd name="connsiteY58" fmla="*/ 202567 h 913352"/>
                    <a:gd name="connsiteX59" fmla="*/ 546162 w 585195"/>
                    <a:gd name="connsiteY59" fmla="*/ 271833 h 913352"/>
                    <a:gd name="connsiteX60" fmla="*/ 551306 w 585195"/>
                    <a:gd name="connsiteY60" fmla="*/ 268318 h 913352"/>
                    <a:gd name="connsiteX61" fmla="*/ 418689 w 585195"/>
                    <a:gd name="connsiteY61" fmla="*/ 190994 h 913352"/>
                    <a:gd name="connsiteX62" fmla="*/ 348566 w 585195"/>
                    <a:gd name="connsiteY62" fmla="*/ 196738 h 913352"/>
                    <a:gd name="connsiteX63" fmla="*/ 261555 w 585195"/>
                    <a:gd name="connsiteY63" fmla="*/ 191423 h 913352"/>
                    <a:gd name="connsiteX64" fmla="*/ 260183 w 585195"/>
                    <a:gd name="connsiteY64" fmla="*/ 132873 h 913352"/>
                    <a:gd name="connsiteX65" fmla="*/ 270299 w 585195"/>
                    <a:gd name="connsiteY65" fmla="*/ 6686 h 913352"/>
                    <a:gd name="connsiteX66" fmla="*/ 260783 w 585195"/>
                    <a:gd name="connsiteY66" fmla="*/ 3342 h 913352"/>
                    <a:gd name="connsiteX67" fmla="*/ 251525 w 585195"/>
                    <a:gd name="connsiteY67" fmla="*/ 190480 h 913352"/>
                    <a:gd name="connsiteX68" fmla="*/ 101163 w 585195"/>
                    <a:gd name="connsiteY68" fmla="*/ 198024 h 913352"/>
                    <a:gd name="connsiteX69" fmla="*/ 265 w 585195"/>
                    <a:gd name="connsiteY69" fmla="*/ 258288 h 913352"/>
                    <a:gd name="connsiteX70" fmla="*/ 4980 w 585195"/>
                    <a:gd name="connsiteY70" fmla="*/ 262232 h 913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585195" h="913352">
                      <a:moveTo>
                        <a:pt x="4980" y="262232"/>
                      </a:moveTo>
                      <a:cubicBezTo>
                        <a:pt x="22125" y="242858"/>
                        <a:pt x="40299" y="227770"/>
                        <a:pt x="64044" y="217226"/>
                      </a:cubicBezTo>
                      <a:cubicBezTo>
                        <a:pt x="94477" y="203596"/>
                        <a:pt x="125424" y="207111"/>
                        <a:pt x="157228" y="212511"/>
                      </a:cubicBezTo>
                      <a:cubicBezTo>
                        <a:pt x="185688" y="217312"/>
                        <a:pt x="227951" y="224256"/>
                        <a:pt x="252640" y="203939"/>
                      </a:cubicBezTo>
                      <a:cubicBezTo>
                        <a:pt x="252811" y="208139"/>
                        <a:pt x="253068" y="212340"/>
                        <a:pt x="253154" y="216455"/>
                      </a:cubicBezTo>
                      <a:cubicBezTo>
                        <a:pt x="254440" y="249716"/>
                        <a:pt x="257612" y="282892"/>
                        <a:pt x="261469" y="315981"/>
                      </a:cubicBezTo>
                      <a:cubicBezTo>
                        <a:pt x="261383" y="316238"/>
                        <a:pt x="261212" y="316410"/>
                        <a:pt x="261126" y="316667"/>
                      </a:cubicBezTo>
                      <a:cubicBezTo>
                        <a:pt x="261041" y="316924"/>
                        <a:pt x="260955" y="317182"/>
                        <a:pt x="260869" y="317353"/>
                      </a:cubicBezTo>
                      <a:cubicBezTo>
                        <a:pt x="260698" y="317781"/>
                        <a:pt x="260526" y="318210"/>
                        <a:pt x="260441" y="318725"/>
                      </a:cubicBezTo>
                      <a:cubicBezTo>
                        <a:pt x="242781" y="377018"/>
                        <a:pt x="171972" y="384818"/>
                        <a:pt x="122766" y="403592"/>
                      </a:cubicBezTo>
                      <a:cubicBezTo>
                        <a:pt x="78618" y="420480"/>
                        <a:pt x="32241" y="458028"/>
                        <a:pt x="12781" y="501662"/>
                      </a:cubicBezTo>
                      <a:cubicBezTo>
                        <a:pt x="11495" y="504491"/>
                        <a:pt x="16039" y="506720"/>
                        <a:pt x="17667" y="504148"/>
                      </a:cubicBezTo>
                      <a:cubicBezTo>
                        <a:pt x="53158" y="446883"/>
                        <a:pt x="108536" y="416280"/>
                        <a:pt x="171115" y="396906"/>
                      </a:cubicBezTo>
                      <a:cubicBezTo>
                        <a:pt x="207377" y="385676"/>
                        <a:pt x="246467" y="369988"/>
                        <a:pt x="263784" y="335355"/>
                      </a:cubicBezTo>
                      <a:cubicBezTo>
                        <a:pt x="268499" y="372303"/>
                        <a:pt x="274157" y="409250"/>
                        <a:pt x="279471" y="446112"/>
                      </a:cubicBezTo>
                      <a:cubicBezTo>
                        <a:pt x="283672" y="475001"/>
                        <a:pt x="287530" y="503891"/>
                        <a:pt x="290873" y="532866"/>
                      </a:cubicBezTo>
                      <a:cubicBezTo>
                        <a:pt x="280757" y="566041"/>
                        <a:pt x="257354" y="585243"/>
                        <a:pt x="229922" y="604617"/>
                      </a:cubicBezTo>
                      <a:cubicBezTo>
                        <a:pt x="203262" y="623477"/>
                        <a:pt x="180888" y="644480"/>
                        <a:pt x="166057" y="674054"/>
                      </a:cubicBezTo>
                      <a:cubicBezTo>
                        <a:pt x="164514" y="677055"/>
                        <a:pt x="168286" y="679798"/>
                        <a:pt x="170429" y="677055"/>
                      </a:cubicBezTo>
                      <a:cubicBezTo>
                        <a:pt x="183459" y="660253"/>
                        <a:pt x="195804" y="643708"/>
                        <a:pt x="211920" y="629564"/>
                      </a:cubicBezTo>
                      <a:cubicBezTo>
                        <a:pt x="224950" y="618162"/>
                        <a:pt x="240209" y="609161"/>
                        <a:pt x="254183" y="598960"/>
                      </a:cubicBezTo>
                      <a:cubicBezTo>
                        <a:pt x="270042" y="587301"/>
                        <a:pt x="284615" y="572642"/>
                        <a:pt x="293273" y="554983"/>
                      </a:cubicBezTo>
                      <a:cubicBezTo>
                        <a:pt x="297902" y="598617"/>
                        <a:pt x="301246" y="642422"/>
                        <a:pt x="302274" y="686399"/>
                      </a:cubicBezTo>
                      <a:cubicBezTo>
                        <a:pt x="302617" y="699772"/>
                        <a:pt x="303217" y="713488"/>
                        <a:pt x="303817" y="727290"/>
                      </a:cubicBezTo>
                      <a:cubicBezTo>
                        <a:pt x="303217" y="727890"/>
                        <a:pt x="302703" y="728662"/>
                        <a:pt x="302446" y="729776"/>
                      </a:cubicBezTo>
                      <a:cubicBezTo>
                        <a:pt x="296702" y="759523"/>
                        <a:pt x="269527" y="775982"/>
                        <a:pt x="249811" y="796127"/>
                      </a:cubicBezTo>
                      <a:cubicBezTo>
                        <a:pt x="236095" y="810101"/>
                        <a:pt x="227951" y="828531"/>
                        <a:pt x="222121" y="846876"/>
                      </a:cubicBezTo>
                      <a:cubicBezTo>
                        <a:pt x="220921" y="850648"/>
                        <a:pt x="226236" y="852363"/>
                        <a:pt x="227865" y="848848"/>
                      </a:cubicBezTo>
                      <a:cubicBezTo>
                        <a:pt x="241067" y="819702"/>
                        <a:pt x="257612" y="801185"/>
                        <a:pt x="281015" y="779925"/>
                      </a:cubicBezTo>
                      <a:cubicBezTo>
                        <a:pt x="290359" y="771438"/>
                        <a:pt x="299103" y="762008"/>
                        <a:pt x="304932" y="751036"/>
                      </a:cubicBezTo>
                      <a:cubicBezTo>
                        <a:pt x="307246" y="804614"/>
                        <a:pt x="307675" y="859563"/>
                        <a:pt x="290959" y="908941"/>
                      </a:cubicBezTo>
                      <a:cubicBezTo>
                        <a:pt x="289758" y="912370"/>
                        <a:pt x="294988" y="915199"/>
                        <a:pt x="296788" y="911856"/>
                      </a:cubicBezTo>
                      <a:cubicBezTo>
                        <a:pt x="320362" y="868822"/>
                        <a:pt x="316419" y="811386"/>
                        <a:pt x="313761" y="760380"/>
                      </a:cubicBezTo>
                      <a:cubicBezTo>
                        <a:pt x="318905" y="767923"/>
                        <a:pt x="325420" y="774781"/>
                        <a:pt x="330992" y="781125"/>
                      </a:cubicBezTo>
                      <a:cubicBezTo>
                        <a:pt x="348994" y="801957"/>
                        <a:pt x="354995" y="826302"/>
                        <a:pt x="361939" y="852277"/>
                      </a:cubicBezTo>
                      <a:cubicBezTo>
                        <a:pt x="362711" y="855106"/>
                        <a:pt x="367597" y="855191"/>
                        <a:pt x="367425" y="851934"/>
                      </a:cubicBezTo>
                      <a:cubicBezTo>
                        <a:pt x="366225" y="829560"/>
                        <a:pt x="359967" y="808900"/>
                        <a:pt x="348909" y="789440"/>
                      </a:cubicBezTo>
                      <a:cubicBezTo>
                        <a:pt x="338193" y="770581"/>
                        <a:pt x="321391" y="757980"/>
                        <a:pt x="312733" y="737405"/>
                      </a:cubicBezTo>
                      <a:cubicBezTo>
                        <a:pt x="312647" y="733548"/>
                        <a:pt x="312561" y="729862"/>
                        <a:pt x="312476" y="726175"/>
                      </a:cubicBezTo>
                      <a:cubicBezTo>
                        <a:pt x="311876" y="670883"/>
                        <a:pt x="308875" y="616105"/>
                        <a:pt x="303560" y="561326"/>
                      </a:cubicBezTo>
                      <a:cubicBezTo>
                        <a:pt x="321305" y="587044"/>
                        <a:pt x="357567" y="606246"/>
                        <a:pt x="379084" y="622448"/>
                      </a:cubicBezTo>
                      <a:cubicBezTo>
                        <a:pt x="403859" y="641136"/>
                        <a:pt x="428547" y="660253"/>
                        <a:pt x="450150" y="682627"/>
                      </a:cubicBezTo>
                      <a:cubicBezTo>
                        <a:pt x="470295" y="703459"/>
                        <a:pt x="483668" y="726947"/>
                        <a:pt x="498070" y="751636"/>
                      </a:cubicBezTo>
                      <a:cubicBezTo>
                        <a:pt x="499871" y="754636"/>
                        <a:pt x="504071" y="753093"/>
                        <a:pt x="503642" y="749750"/>
                      </a:cubicBezTo>
                      <a:cubicBezTo>
                        <a:pt x="498585" y="708945"/>
                        <a:pt x="455979" y="672169"/>
                        <a:pt x="426661" y="647223"/>
                      </a:cubicBezTo>
                      <a:cubicBezTo>
                        <a:pt x="404030" y="627935"/>
                        <a:pt x="379770" y="610618"/>
                        <a:pt x="356110" y="592702"/>
                      </a:cubicBezTo>
                      <a:cubicBezTo>
                        <a:pt x="336136" y="577614"/>
                        <a:pt x="308961" y="562955"/>
                        <a:pt x="303132" y="536723"/>
                      </a:cubicBezTo>
                      <a:cubicBezTo>
                        <a:pt x="302789" y="535095"/>
                        <a:pt x="301760" y="534066"/>
                        <a:pt x="300646" y="533552"/>
                      </a:cubicBezTo>
                      <a:cubicBezTo>
                        <a:pt x="299103" y="519664"/>
                        <a:pt x="297474" y="505862"/>
                        <a:pt x="295588" y="491975"/>
                      </a:cubicBezTo>
                      <a:cubicBezTo>
                        <a:pt x="288815" y="441054"/>
                        <a:pt x="280414" y="390219"/>
                        <a:pt x="273728" y="339213"/>
                      </a:cubicBezTo>
                      <a:cubicBezTo>
                        <a:pt x="301589" y="367673"/>
                        <a:pt x="349937" y="374960"/>
                        <a:pt x="386971" y="381132"/>
                      </a:cubicBezTo>
                      <a:cubicBezTo>
                        <a:pt x="423747" y="387305"/>
                        <a:pt x="458122" y="393391"/>
                        <a:pt x="492241" y="408993"/>
                      </a:cubicBezTo>
                      <a:cubicBezTo>
                        <a:pt x="528845" y="425624"/>
                        <a:pt x="550791" y="454856"/>
                        <a:pt x="579252" y="481431"/>
                      </a:cubicBezTo>
                      <a:cubicBezTo>
                        <a:pt x="582509" y="484431"/>
                        <a:pt x="587053" y="480488"/>
                        <a:pt x="584395" y="476887"/>
                      </a:cubicBezTo>
                      <a:cubicBezTo>
                        <a:pt x="549848" y="430424"/>
                        <a:pt x="507929" y="400420"/>
                        <a:pt x="452550" y="383447"/>
                      </a:cubicBezTo>
                      <a:cubicBezTo>
                        <a:pt x="398629" y="366902"/>
                        <a:pt x="304503" y="376246"/>
                        <a:pt x="271328" y="320268"/>
                      </a:cubicBezTo>
                      <a:cubicBezTo>
                        <a:pt x="268327" y="295321"/>
                        <a:pt x="265756" y="270376"/>
                        <a:pt x="264127" y="245258"/>
                      </a:cubicBezTo>
                      <a:cubicBezTo>
                        <a:pt x="263269" y="232571"/>
                        <a:pt x="262755" y="219798"/>
                        <a:pt x="262241" y="207025"/>
                      </a:cubicBezTo>
                      <a:cubicBezTo>
                        <a:pt x="289158" y="229228"/>
                        <a:pt x="336822" y="209854"/>
                        <a:pt x="366654" y="202567"/>
                      </a:cubicBezTo>
                      <a:cubicBezTo>
                        <a:pt x="433434" y="186365"/>
                        <a:pt x="502871" y="223998"/>
                        <a:pt x="546162" y="271833"/>
                      </a:cubicBezTo>
                      <a:cubicBezTo>
                        <a:pt x="548562" y="274490"/>
                        <a:pt x="552934" y="271576"/>
                        <a:pt x="551306" y="268318"/>
                      </a:cubicBezTo>
                      <a:cubicBezTo>
                        <a:pt x="528417" y="221770"/>
                        <a:pt x="466523" y="198538"/>
                        <a:pt x="418689" y="190994"/>
                      </a:cubicBezTo>
                      <a:cubicBezTo>
                        <a:pt x="394429" y="187222"/>
                        <a:pt x="371969" y="190566"/>
                        <a:pt x="348566" y="196738"/>
                      </a:cubicBezTo>
                      <a:cubicBezTo>
                        <a:pt x="323191" y="203510"/>
                        <a:pt x="279300" y="219541"/>
                        <a:pt x="261555" y="191423"/>
                      </a:cubicBezTo>
                      <a:cubicBezTo>
                        <a:pt x="260955" y="171878"/>
                        <a:pt x="260612" y="152332"/>
                        <a:pt x="260183" y="132873"/>
                      </a:cubicBezTo>
                      <a:cubicBezTo>
                        <a:pt x="259326" y="90439"/>
                        <a:pt x="258555" y="47833"/>
                        <a:pt x="270299" y="6686"/>
                      </a:cubicBezTo>
                      <a:cubicBezTo>
                        <a:pt x="272099" y="428"/>
                        <a:pt x="262584" y="-2916"/>
                        <a:pt x="260783" y="3342"/>
                      </a:cubicBezTo>
                      <a:cubicBezTo>
                        <a:pt x="243724" y="62921"/>
                        <a:pt x="248268" y="128244"/>
                        <a:pt x="251525" y="190480"/>
                      </a:cubicBezTo>
                      <a:cubicBezTo>
                        <a:pt x="216292" y="230428"/>
                        <a:pt x="144798" y="192966"/>
                        <a:pt x="101163" y="198024"/>
                      </a:cubicBezTo>
                      <a:cubicBezTo>
                        <a:pt x="60873" y="202653"/>
                        <a:pt x="21954" y="223399"/>
                        <a:pt x="265" y="258288"/>
                      </a:cubicBezTo>
                      <a:cubicBezTo>
                        <a:pt x="-1021" y="261031"/>
                        <a:pt x="2665" y="264803"/>
                        <a:pt x="4980" y="26223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7" name="图形 2">
                <a:extLst>
                  <a:ext uri="{FF2B5EF4-FFF2-40B4-BE49-F238E27FC236}">
                    <a16:creationId xmlns:a16="http://schemas.microsoft.com/office/drawing/2014/main" id="{1A1BBD83-7103-93D0-9019-C4AFEA52FAD3}"/>
                  </a:ext>
                </a:extLst>
              </p:cNvPr>
              <p:cNvGrpSpPr/>
              <p:nvPr/>
            </p:nvGrpSpPr>
            <p:grpSpPr>
              <a:xfrm>
                <a:off x="1582308" y="4851373"/>
                <a:ext cx="846548" cy="727872"/>
                <a:chOff x="1582308" y="4851373"/>
                <a:chExt cx="846548" cy="727872"/>
              </a:xfrm>
            </p:grpSpPr>
            <p:sp>
              <p:nvSpPr>
                <p:cNvPr id="518" name="任意多边形: 形状 517">
                  <a:extLst>
                    <a:ext uri="{FF2B5EF4-FFF2-40B4-BE49-F238E27FC236}">
                      <a16:creationId xmlns:a16="http://schemas.microsoft.com/office/drawing/2014/main" id="{B94E8550-8E11-5DBB-875C-4E8B3264BC28}"/>
                    </a:ext>
                  </a:extLst>
                </p:cNvPr>
                <p:cNvSpPr/>
                <p:nvPr/>
              </p:nvSpPr>
              <p:spPr>
                <a:xfrm>
                  <a:off x="1582308" y="4851373"/>
                  <a:ext cx="784388" cy="727872"/>
                </a:xfrm>
                <a:custGeom>
                  <a:avLst/>
                  <a:gdLst>
                    <a:gd name="connsiteX0" fmla="*/ 379517 w 784388"/>
                    <a:gd name="connsiteY0" fmla="*/ 29637 h 727872"/>
                    <a:gd name="connsiteX1" fmla="*/ 375917 w 784388"/>
                    <a:gd name="connsiteY1" fmla="*/ 31694 h 727872"/>
                    <a:gd name="connsiteX2" fmla="*/ 376431 w 784388"/>
                    <a:gd name="connsiteY2" fmla="*/ 36837 h 727872"/>
                    <a:gd name="connsiteX3" fmla="*/ 378146 w 784388"/>
                    <a:gd name="connsiteY3" fmla="*/ 37609 h 727872"/>
                    <a:gd name="connsiteX4" fmla="*/ 480673 w 784388"/>
                    <a:gd name="connsiteY4" fmla="*/ 84072 h 727872"/>
                    <a:gd name="connsiteX5" fmla="*/ 574027 w 784388"/>
                    <a:gd name="connsiteY5" fmla="*/ 155138 h 727872"/>
                    <a:gd name="connsiteX6" fmla="*/ 583971 w 784388"/>
                    <a:gd name="connsiteY6" fmla="*/ 205973 h 727872"/>
                    <a:gd name="connsiteX7" fmla="*/ 530736 w 784388"/>
                    <a:gd name="connsiteY7" fmla="*/ 220546 h 727872"/>
                    <a:gd name="connsiteX8" fmla="*/ 470214 w 784388"/>
                    <a:gd name="connsiteY8" fmla="*/ 142108 h 727872"/>
                    <a:gd name="connsiteX9" fmla="*/ 412264 w 784388"/>
                    <a:gd name="connsiteY9" fmla="*/ 74899 h 727872"/>
                    <a:gd name="connsiteX10" fmla="*/ 375145 w 784388"/>
                    <a:gd name="connsiteY10" fmla="*/ 57669 h 727872"/>
                    <a:gd name="connsiteX11" fmla="*/ 338369 w 784388"/>
                    <a:gd name="connsiteY11" fmla="*/ 48410 h 727872"/>
                    <a:gd name="connsiteX12" fmla="*/ 242957 w 784388"/>
                    <a:gd name="connsiteY12" fmla="*/ 93844 h 727872"/>
                    <a:gd name="connsiteX13" fmla="*/ 179178 w 784388"/>
                    <a:gd name="connsiteY13" fmla="*/ 159424 h 727872"/>
                    <a:gd name="connsiteX14" fmla="*/ 179349 w 784388"/>
                    <a:gd name="connsiteY14" fmla="*/ 163281 h 727872"/>
                    <a:gd name="connsiteX15" fmla="*/ 180978 w 784388"/>
                    <a:gd name="connsiteY15" fmla="*/ 165425 h 727872"/>
                    <a:gd name="connsiteX16" fmla="*/ 247415 w 784388"/>
                    <a:gd name="connsiteY16" fmla="*/ 185228 h 727872"/>
                    <a:gd name="connsiteX17" fmla="*/ 349428 w 784388"/>
                    <a:gd name="connsiteY17" fmla="*/ 208116 h 727872"/>
                    <a:gd name="connsiteX18" fmla="*/ 391690 w 784388"/>
                    <a:gd name="connsiteY18" fmla="*/ 226375 h 727872"/>
                    <a:gd name="connsiteX19" fmla="*/ 411064 w 784388"/>
                    <a:gd name="connsiteY19" fmla="*/ 296498 h 727872"/>
                    <a:gd name="connsiteX20" fmla="*/ 304251 w 784388"/>
                    <a:gd name="connsiteY20" fmla="*/ 306100 h 727872"/>
                    <a:gd name="connsiteX21" fmla="*/ 230184 w 784388"/>
                    <a:gd name="connsiteY21" fmla="*/ 243177 h 727872"/>
                    <a:gd name="connsiteX22" fmla="*/ 165205 w 784388"/>
                    <a:gd name="connsiteY22" fmla="*/ 201687 h 727872"/>
                    <a:gd name="connsiteX23" fmla="*/ 111541 w 784388"/>
                    <a:gd name="connsiteY23" fmla="*/ 234262 h 727872"/>
                    <a:gd name="connsiteX24" fmla="*/ 81194 w 784388"/>
                    <a:gd name="connsiteY24" fmla="*/ 290326 h 727872"/>
                    <a:gd name="connsiteX25" fmla="*/ 85052 w 784388"/>
                    <a:gd name="connsiteY25" fmla="*/ 294012 h 727872"/>
                    <a:gd name="connsiteX26" fmla="*/ 87024 w 784388"/>
                    <a:gd name="connsiteY26" fmla="*/ 294098 h 727872"/>
                    <a:gd name="connsiteX27" fmla="*/ 175063 w 784388"/>
                    <a:gd name="connsiteY27" fmla="*/ 298984 h 727872"/>
                    <a:gd name="connsiteX28" fmla="*/ 219126 w 784388"/>
                    <a:gd name="connsiteY28" fmla="*/ 373823 h 727872"/>
                    <a:gd name="connsiteX29" fmla="*/ 131258 w 784388"/>
                    <a:gd name="connsiteY29" fmla="*/ 366964 h 727872"/>
                    <a:gd name="connsiteX30" fmla="*/ 58391 w 784388"/>
                    <a:gd name="connsiteY30" fmla="*/ 351277 h 727872"/>
                    <a:gd name="connsiteX31" fmla="*/ 56248 w 784388"/>
                    <a:gd name="connsiteY31" fmla="*/ 353677 h 727872"/>
                    <a:gd name="connsiteX32" fmla="*/ 1127 w 784388"/>
                    <a:gd name="connsiteY32" fmla="*/ 506096 h 727872"/>
                    <a:gd name="connsiteX33" fmla="*/ 527 w 784388"/>
                    <a:gd name="connsiteY33" fmla="*/ 507039 h 727872"/>
                    <a:gd name="connsiteX34" fmla="*/ 2242 w 784388"/>
                    <a:gd name="connsiteY34" fmla="*/ 512097 h 727872"/>
                    <a:gd name="connsiteX35" fmla="*/ 105969 w 784388"/>
                    <a:gd name="connsiteY35" fmla="*/ 623282 h 727872"/>
                    <a:gd name="connsiteX36" fmla="*/ 107512 w 784388"/>
                    <a:gd name="connsiteY36" fmla="*/ 623539 h 727872"/>
                    <a:gd name="connsiteX37" fmla="*/ 108883 w 784388"/>
                    <a:gd name="connsiteY37" fmla="*/ 623539 h 727872"/>
                    <a:gd name="connsiteX38" fmla="*/ 177721 w 784388"/>
                    <a:gd name="connsiteY38" fmla="*/ 583077 h 727872"/>
                    <a:gd name="connsiteX39" fmla="*/ 242957 w 784388"/>
                    <a:gd name="connsiteY39" fmla="*/ 516040 h 727872"/>
                    <a:gd name="connsiteX40" fmla="*/ 256502 w 784388"/>
                    <a:gd name="connsiteY40" fmla="*/ 549987 h 727872"/>
                    <a:gd name="connsiteX41" fmla="*/ 226755 w 784388"/>
                    <a:gd name="connsiteY41" fmla="*/ 588564 h 727872"/>
                    <a:gd name="connsiteX42" fmla="*/ 145145 w 784388"/>
                    <a:gd name="connsiteY42" fmla="*/ 634340 h 727872"/>
                    <a:gd name="connsiteX43" fmla="*/ 143088 w 784388"/>
                    <a:gd name="connsiteY43" fmla="*/ 638541 h 727872"/>
                    <a:gd name="connsiteX44" fmla="*/ 144545 w 784388"/>
                    <a:gd name="connsiteY44" fmla="*/ 640941 h 727872"/>
                    <a:gd name="connsiteX45" fmla="*/ 180121 w 784388"/>
                    <a:gd name="connsiteY45" fmla="*/ 665459 h 727872"/>
                    <a:gd name="connsiteX46" fmla="*/ 228641 w 784388"/>
                    <a:gd name="connsiteY46" fmla="*/ 687919 h 727872"/>
                    <a:gd name="connsiteX47" fmla="*/ 303479 w 784388"/>
                    <a:gd name="connsiteY47" fmla="*/ 702235 h 727872"/>
                    <a:gd name="connsiteX48" fmla="*/ 363658 w 784388"/>
                    <a:gd name="connsiteY48" fmla="*/ 638284 h 727872"/>
                    <a:gd name="connsiteX49" fmla="*/ 389119 w 784388"/>
                    <a:gd name="connsiteY49" fmla="*/ 547073 h 727872"/>
                    <a:gd name="connsiteX50" fmla="*/ 442011 w 784388"/>
                    <a:gd name="connsiteY50" fmla="*/ 462805 h 727872"/>
                    <a:gd name="connsiteX51" fmla="*/ 484873 w 784388"/>
                    <a:gd name="connsiteY51" fmla="*/ 513640 h 727872"/>
                    <a:gd name="connsiteX52" fmla="*/ 449126 w 784388"/>
                    <a:gd name="connsiteY52" fmla="*/ 563275 h 727872"/>
                    <a:gd name="connsiteX53" fmla="*/ 350457 w 784388"/>
                    <a:gd name="connsiteY53" fmla="*/ 720751 h 727872"/>
                    <a:gd name="connsiteX54" fmla="*/ 351142 w 784388"/>
                    <a:gd name="connsiteY54" fmla="*/ 723237 h 727872"/>
                    <a:gd name="connsiteX55" fmla="*/ 354486 w 784388"/>
                    <a:gd name="connsiteY55" fmla="*/ 726324 h 727872"/>
                    <a:gd name="connsiteX56" fmla="*/ 456927 w 784388"/>
                    <a:gd name="connsiteY56" fmla="*/ 724266 h 727872"/>
                    <a:gd name="connsiteX57" fmla="*/ 573684 w 784388"/>
                    <a:gd name="connsiteY57" fmla="*/ 701806 h 727872"/>
                    <a:gd name="connsiteX58" fmla="*/ 607974 w 784388"/>
                    <a:gd name="connsiteY58" fmla="*/ 655343 h 727872"/>
                    <a:gd name="connsiteX59" fmla="*/ 613975 w 784388"/>
                    <a:gd name="connsiteY59" fmla="*/ 545444 h 727872"/>
                    <a:gd name="connsiteX60" fmla="*/ 596573 w 784388"/>
                    <a:gd name="connsiteY60" fmla="*/ 431515 h 727872"/>
                    <a:gd name="connsiteX61" fmla="*/ 610289 w 784388"/>
                    <a:gd name="connsiteY61" fmla="*/ 371508 h 727872"/>
                    <a:gd name="connsiteX62" fmla="*/ 668325 w 784388"/>
                    <a:gd name="connsiteY62" fmla="*/ 405884 h 727872"/>
                    <a:gd name="connsiteX63" fmla="*/ 646122 w 784388"/>
                    <a:gd name="connsiteY63" fmla="*/ 537214 h 727872"/>
                    <a:gd name="connsiteX64" fmla="*/ 632235 w 784388"/>
                    <a:gd name="connsiteY64" fmla="*/ 651314 h 727872"/>
                    <a:gd name="connsiteX65" fmla="*/ 633778 w 784388"/>
                    <a:gd name="connsiteY65" fmla="*/ 654572 h 727872"/>
                    <a:gd name="connsiteX66" fmla="*/ 636435 w 784388"/>
                    <a:gd name="connsiteY66" fmla="*/ 655515 h 727872"/>
                    <a:gd name="connsiteX67" fmla="*/ 639607 w 784388"/>
                    <a:gd name="connsiteY67" fmla="*/ 654400 h 727872"/>
                    <a:gd name="connsiteX68" fmla="*/ 724818 w 784388"/>
                    <a:gd name="connsiteY68" fmla="*/ 578191 h 727872"/>
                    <a:gd name="connsiteX69" fmla="*/ 777624 w 784388"/>
                    <a:gd name="connsiteY69" fmla="*/ 477635 h 727872"/>
                    <a:gd name="connsiteX70" fmla="*/ 710502 w 784388"/>
                    <a:gd name="connsiteY70" fmla="*/ 256036 h 727872"/>
                    <a:gd name="connsiteX71" fmla="*/ 692756 w 784388"/>
                    <a:gd name="connsiteY71" fmla="*/ 139108 h 727872"/>
                    <a:gd name="connsiteX72" fmla="*/ 625462 w 784388"/>
                    <a:gd name="connsiteY72" fmla="*/ 40866 h 727872"/>
                    <a:gd name="connsiteX73" fmla="*/ 379517 w 784388"/>
                    <a:gd name="connsiteY73" fmla="*/ 29637 h 727872"/>
                    <a:gd name="connsiteX74" fmla="*/ 531851 w 784388"/>
                    <a:gd name="connsiteY74" fmla="*/ 390539 h 727872"/>
                    <a:gd name="connsiteX75" fmla="*/ 519935 w 784388"/>
                    <a:gd name="connsiteY75" fmla="*/ 445145 h 727872"/>
                    <a:gd name="connsiteX76" fmla="*/ 479387 w 784388"/>
                    <a:gd name="connsiteY76" fmla="*/ 445145 h 727872"/>
                    <a:gd name="connsiteX77" fmla="*/ 489417 w 784388"/>
                    <a:gd name="connsiteY77" fmla="*/ 375194 h 727872"/>
                    <a:gd name="connsiteX78" fmla="*/ 490445 w 784388"/>
                    <a:gd name="connsiteY78" fmla="*/ 374251 h 727872"/>
                    <a:gd name="connsiteX79" fmla="*/ 531851 w 784388"/>
                    <a:gd name="connsiteY79" fmla="*/ 390539 h 727872"/>
                    <a:gd name="connsiteX80" fmla="*/ 300393 w 784388"/>
                    <a:gd name="connsiteY80" fmla="*/ 412313 h 727872"/>
                    <a:gd name="connsiteX81" fmla="*/ 268675 w 784388"/>
                    <a:gd name="connsiteY81" fmla="*/ 414971 h 727872"/>
                    <a:gd name="connsiteX82" fmla="*/ 245272 w 784388"/>
                    <a:gd name="connsiteY82" fmla="*/ 400054 h 727872"/>
                    <a:gd name="connsiteX83" fmla="*/ 247844 w 784388"/>
                    <a:gd name="connsiteY83" fmla="*/ 385995 h 727872"/>
                    <a:gd name="connsiteX84" fmla="*/ 278448 w 784388"/>
                    <a:gd name="connsiteY84" fmla="*/ 382395 h 727872"/>
                    <a:gd name="connsiteX85" fmla="*/ 300393 w 784388"/>
                    <a:gd name="connsiteY85" fmla="*/ 412313 h 727872"/>
                    <a:gd name="connsiteX86" fmla="*/ 493617 w 784388"/>
                    <a:gd name="connsiteY86" fmla="*/ 316387 h 727872"/>
                    <a:gd name="connsiteX87" fmla="*/ 475615 w 784388"/>
                    <a:gd name="connsiteY87" fmla="*/ 336189 h 727872"/>
                    <a:gd name="connsiteX88" fmla="*/ 436867 w 784388"/>
                    <a:gd name="connsiteY88" fmla="*/ 307386 h 727872"/>
                    <a:gd name="connsiteX89" fmla="*/ 461899 w 784388"/>
                    <a:gd name="connsiteY89" fmla="*/ 283897 h 727872"/>
                    <a:gd name="connsiteX90" fmla="*/ 493617 w 784388"/>
                    <a:gd name="connsiteY90" fmla="*/ 316387 h 727872"/>
                    <a:gd name="connsiteX91" fmla="*/ 618947 w 784388"/>
                    <a:gd name="connsiteY91" fmla="*/ 215574 h 727872"/>
                    <a:gd name="connsiteX92" fmla="*/ 626320 w 784388"/>
                    <a:gd name="connsiteY92" fmla="*/ 260580 h 727872"/>
                    <a:gd name="connsiteX93" fmla="*/ 607289 w 784388"/>
                    <a:gd name="connsiteY93" fmla="*/ 272152 h 727872"/>
                    <a:gd name="connsiteX94" fmla="*/ 594001 w 784388"/>
                    <a:gd name="connsiteY94" fmla="*/ 262380 h 727872"/>
                    <a:gd name="connsiteX95" fmla="*/ 587400 w 784388"/>
                    <a:gd name="connsiteY95" fmla="*/ 237520 h 727872"/>
                    <a:gd name="connsiteX96" fmla="*/ 618947 w 784388"/>
                    <a:gd name="connsiteY96" fmla="*/ 215574 h 727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784388" h="727872">
                      <a:moveTo>
                        <a:pt x="379517" y="29637"/>
                      </a:moveTo>
                      <a:cubicBezTo>
                        <a:pt x="377889" y="29637"/>
                        <a:pt x="376603" y="30494"/>
                        <a:pt x="375917" y="31694"/>
                      </a:cubicBezTo>
                      <a:cubicBezTo>
                        <a:pt x="374117" y="33066"/>
                        <a:pt x="374717" y="35980"/>
                        <a:pt x="376431" y="36837"/>
                      </a:cubicBezTo>
                      <a:cubicBezTo>
                        <a:pt x="376860" y="37180"/>
                        <a:pt x="377460" y="37437"/>
                        <a:pt x="378146" y="37609"/>
                      </a:cubicBezTo>
                      <a:cubicBezTo>
                        <a:pt x="415265" y="45067"/>
                        <a:pt x="448955" y="63927"/>
                        <a:pt x="480673" y="84072"/>
                      </a:cubicBezTo>
                      <a:cubicBezTo>
                        <a:pt x="512991" y="104646"/>
                        <a:pt x="551825" y="122734"/>
                        <a:pt x="574027" y="155138"/>
                      </a:cubicBezTo>
                      <a:cubicBezTo>
                        <a:pt x="583800" y="169368"/>
                        <a:pt x="587400" y="189256"/>
                        <a:pt x="583971" y="205973"/>
                      </a:cubicBezTo>
                      <a:cubicBezTo>
                        <a:pt x="578742" y="231262"/>
                        <a:pt x="547967" y="231090"/>
                        <a:pt x="530736" y="220546"/>
                      </a:cubicBezTo>
                      <a:cubicBezTo>
                        <a:pt x="504590" y="204430"/>
                        <a:pt x="485731" y="167397"/>
                        <a:pt x="470214" y="142108"/>
                      </a:cubicBezTo>
                      <a:cubicBezTo>
                        <a:pt x="454270" y="116133"/>
                        <a:pt x="437467" y="92473"/>
                        <a:pt x="412264" y="74899"/>
                      </a:cubicBezTo>
                      <a:cubicBezTo>
                        <a:pt x="401034" y="67012"/>
                        <a:pt x="388004" y="62040"/>
                        <a:pt x="375145" y="57669"/>
                      </a:cubicBezTo>
                      <a:cubicBezTo>
                        <a:pt x="363915" y="53811"/>
                        <a:pt x="350714" y="46096"/>
                        <a:pt x="338369" y="48410"/>
                      </a:cubicBezTo>
                      <a:cubicBezTo>
                        <a:pt x="304251" y="54925"/>
                        <a:pt x="271161" y="74299"/>
                        <a:pt x="242957" y="93844"/>
                      </a:cubicBezTo>
                      <a:cubicBezTo>
                        <a:pt x="218183" y="110989"/>
                        <a:pt x="193151" y="132249"/>
                        <a:pt x="179178" y="159424"/>
                      </a:cubicBezTo>
                      <a:cubicBezTo>
                        <a:pt x="178406" y="160881"/>
                        <a:pt x="178664" y="162168"/>
                        <a:pt x="179349" y="163281"/>
                      </a:cubicBezTo>
                      <a:cubicBezTo>
                        <a:pt x="179607" y="164053"/>
                        <a:pt x="180035" y="164825"/>
                        <a:pt x="180978" y="165425"/>
                      </a:cubicBezTo>
                      <a:cubicBezTo>
                        <a:pt x="199838" y="178712"/>
                        <a:pt x="225384" y="180426"/>
                        <a:pt x="247415" y="185228"/>
                      </a:cubicBezTo>
                      <a:cubicBezTo>
                        <a:pt x="281362" y="192514"/>
                        <a:pt x="316338" y="197229"/>
                        <a:pt x="349428" y="208116"/>
                      </a:cubicBezTo>
                      <a:cubicBezTo>
                        <a:pt x="364001" y="212917"/>
                        <a:pt x="378403" y="218832"/>
                        <a:pt x="391690" y="226375"/>
                      </a:cubicBezTo>
                      <a:cubicBezTo>
                        <a:pt x="419122" y="241892"/>
                        <a:pt x="419980" y="269752"/>
                        <a:pt x="411064" y="296498"/>
                      </a:cubicBezTo>
                      <a:cubicBezTo>
                        <a:pt x="393748" y="348534"/>
                        <a:pt x="337684" y="326245"/>
                        <a:pt x="304251" y="306100"/>
                      </a:cubicBezTo>
                      <a:cubicBezTo>
                        <a:pt x="276133" y="289126"/>
                        <a:pt x="253759" y="265637"/>
                        <a:pt x="230184" y="243177"/>
                      </a:cubicBezTo>
                      <a:cubicBezTo>
                        <a:pt x="212696" y="226547"/>
                        <a:pt x="190151" y="205459"/>
                        <a:pt x="165205" y="201687"/>
                      </a:cubicBezTo>
                      <a:cubicBezTo>
                        <a:pt x="138201" y="197571"/>
                        <a:pt x="127314" y="214888"/>
                        <a:pt x="111541" y="234262"/>
                      </a:cubicBezTo>
                      <a:cubicBezTo>
                        <a:pt x="97996" y="250979"/>
                        <a:pt x="84366" y="268552"/>
                        <a:pt x="81194" y="290326"/>
                      </a:cubicBezTo>
                      <a:cubicBezTo>
                        <a:pt x="80851" y="292727"/>
                        <a:pt x="82995" y="294012"/>
                        <a:pt x="85052" y="294012"/>
                      </a:cubicBezTo>
                      <a:cubicBezTo>
                        <a:pt x="85652" y="294184"/>
                        <a:pt x="86252" y="294270"/>
                        <a:pt x="87024" y="294098"/>
                      </a:cubicBezTo>
                      <a:cubicBezTo>
                        <a:pt x="115913" y="288355"/>
                        <a:pt x="146774" y="291184"/>
                        <a:pt x="175063" y="298984"/>
                      </a:cubicBezTo>
                      <a:cubicBezTo>
                        <a:pt x="203524" y="306786"/>
                        <a:pt x="248101" y="341847"/>
                        <a:pt x="219126" y="373823"/>
                      </a:cubicBezTo>
                      <a:cubicBezTo>
                        <a:pt x="197866" y="397225"/>
                        <a:pt x="154575" y="376823"/>
                        <a:pt x="131258" y="366964"/>
                      </a:cubicBezTo>
                      <a:cubicBezTo>
                        <a:pt x="107855" y="357106"/>
                        <a:pt x="84195" y="345705"/>
                        <a:pt x="58391" y="351277"/>
                      </a:cubicBezTo>
                      <a:cubicBezTo>
                        <a:pt x="57106" y="351534"/>
                        <a:pt x="56420" y="352562"/>
                        <a:pt x="56248" y="353677"/>
                      </a:cubicBezTo>
                      <a:cubicBezTo>
                        <a:pt x="15100" y="394054"/>
                        <a:pt x="44247" y="468634"/>
                        <a:pt x="1127" y="506096"/>
                      </a:cubicBezTo>
                      <a:cubicBezTo>
                        <a:pt x="784" y="506353"/>
                        <a:pt x="613" y="506696"/>
                        <a:pt x="527" y="507039"/>
                      </a:cubicBezTo>
                      <a:cubicBezTo>
                        <a:pt x="-502" y="508754"/>
                        <a:pt x="-73" y="511497"/>
                        <a:pt x="2242" y="512097"/>
                      </a:cubicBezTo>
                      <a:cubicBezTo>
                        <a:pt x="56163" y="525299"/>
                        <a:pt x="56591" y="603737"/>
                        <a:pt x="105969" y="623282"/>
                      </a:cubicBezTo>
                      <a:cubicBezTo>
                        <a:pt x="106483" y="623454"/>
                        <a:pt x="106998" y="623539"/>
                        <a:pt x="107512" y="623539"/>
                      </a:cubicBezTo>
                      <a:cubicBezTo>
                        <a:pt x="107941" y="623625"/>
                        <a:pt x="108369" y="623625"/>
                        <a:pt x="108883" y="623539"/>
                      </a:cubicBezTo>
                      <a:cubicBezTo>
                        <a:pt x="136658" y="617967"/>
                        <a:pt x="158175" y="603137"/>
                        <a:pt x="177721" y="583077"/>
                      </a:cubicBezTo>
                      <a:cubicBezTo>
                        <a:pt x="197523" y="562675"/>
                        <a:pt x="211496" y="519555"/>
                        <a:pt x="242957" y="516040"/>
                      </a:cubicBezTo>
                      <a:cubicBezTo>
                        <a:pt x="260531" y="514069"/>
                        <a:pt x="259074" y="540472"/>
                        <a:pt x="256502" y="549987"/>
                      </a:cubicBezTo>
                      <a:cubicBezTo>
                        <a:pt x="252473" y="565075"/>
                        <a:pt x="237814" y="578191"/>
                        <a:pt x="226755" y="588564"/>
                      </a:cubicBezTo>
                      <a:cubicBezTo>
                        <a:pt x="203095" y="610852"/>
                        <a:pt x="174120" y="621139"/>
                        <a:pt x="145145" y="634340"/>
                      </a:cubicBezTo>
                      <a:cubicBezTo>
                        <a:pt x="143173" y="635284"/>
                        <a:pt x="142659" y="636912"/>
                        <a:pt x="143088" y="638541"/>
                      </a:cubicBezTo>
                      <a:cubicBezTo>
                        <a:pt x="143088" y="639399"/>
                        <a:pt x="143516" y="640341"/>
                        <a:pt x="144545" y="640941"/>
                      </a:cubicBezTo>
                      <a:cubicBezTo>
                        <a:pt x="156718" y="648742"/>
                        <a:pt x="167691" y="658001"/>
                        <a:pt x="180121" y="665459"/>
                      </a:cubicBezTo>
                      <a:cubicBezTo>
                        <a:pt x="195294" y="674546"/>
                        <a:pt x="212525" y="680804"/>
                        <a:pt x="228641" y="687919"/>
                      </a:cubicBezTo>
                      <a:cubicBezTo>
                        <a:pt x="250673" y="697606"/>
                        <a:pt x="279819" y="713979"/>
                        <a:pt x="303479" y="702235"/>
                      </a:cubicBezTo>
                      <a:cubicBezTo>
                        <a:pt x="327311" y="690405"/>
                        <a:pt x="350371" y="660744"/>
                        <a:pt x="363658" y="638284"/>
                      </a:cubicBezTo>
                      <a:cubicBezTo>
                        <a:pt x="379517" y="611624"/>
                        <a:pt x="383032" y="576990"/>
                        <a:pt x="389119" y="547073"/>
                      </a:cubicBezTo>
                      <a:cubicBezTo>
                        <a:pt x="395805" y="514240"/>
                        <a:pt x="407292" y="475321"/>
                        <a:pt x="442011" y="462805"/>
                      </a:cubicBezTo>
                      <a:cubicBezTo>
                        <a:pt x="473901" y="451318"/>
                        <a:pt x="491731" y="487665"/>
                        <a:pt x="484873" y="513640"/>
                      </a:cubicBezTo>
                      <a:cubicBezTo>
                        <a:pt x="479644" y="533357"/>
                        <a:pt x="462928" y="549301"/>
                        <a:pt x="449126" y="563275"/>
                      </a:cubicBezTo>
                      <a:cubicBezTo>
                        <a:pt x="405663" y="607509"/>
                        <a:pt x="355343" y="654143"/>
                        <a:pt x="350457" y="720751"/>
                      </a:cubicBezTo>
                      <a:cubicBezTo>
                        <a:pt x="350371" y="721780"/>
                        <a:pt x="350714" y="722552"/>
                        <a:pt x="351142" y="723237"/>
                      </a:cubicBezTo>
                      <a:cubicBezTo>
                        <a:pt x="351400" y="724780"/>
                        <a:pt x="352428" y="726152"/>
                        <a:pt x="354486" y="726324"/>
                      </a:cubicBezTo>
                      <a:cubicBezTo>
                        <a:pt x="389376" y="728467"/>
                        <a:pt x="422208" y="728895"/>
                        <a:pt x="456927" y="724266"/>
                      </a:cubicBezTo>
                      <a:cubicBezTo>
                        <a:pt x="496446" y="719037"/>
                        <a:pt x="535022" y="710893"/>
                        <a:pt x="573684" y="701806"/>
                      </a:cubicBezTo>
                      <a:cubicBezTo>
                        <a:pt x="596745" y="696405"/>
                        <a:pt x="601202" y="676346"/>
                        <a:pt x="607974" y="655343"/>
                      </a:cubicBezTo>
                      <a:cubicBezTo>
                        <a:pt x="619633" y="619682"/>
                        <a:pt x="617833" y="582134"/>
                        <a:pt x="613975" y="545444"/>
                      </a:cubicBezTo>
                      <a:cubicBezTo>
                        <a:pt x="610032" y="507211"/>
                        <a:pt x="600602" y="469748"/>
                        <a:pt x="596573" y="431515"/>
                      </a:cubicBezTo>
                      <a:cubicBezTo>
                        <a:pt x="594344" y="410855"/>
                        <a:pt x="596573" y="388053"/>
                        <a:pt x="610289" y="371508"/>
                      </a:cubicBezTo>
                      <a:cubicBezTo>
                        <a:pt x="634549" y="342275"/>
                        <a:pt x="662067" y="386167"/>
                        <a:pt x="668325" y="405884"/>
                      </a:cubicBezTo>
                      <a:cubicBezTo>
                        <a:pt x="682470" y="450803"/>
                        <a:pt x="657524" y="495209"/>
                        <a:pt x="646122" y="537214"/>
                      </a:cubicBezTo>
                      <a:cubicBezTo>
                        <a:pt x="636092" y="574247"/>
                        <a:pt x="632063" y="613081"/>
                        <a:pt x="632235" y="651314"/>
                      </a:cubicBezTo>
                      <a:cubicBezTo>
                        <a:pt x="632235" y="652857"/>
                        <a:pt x="632920" y="653886"/>
                        <a:pt x="633778" y="654572"/>
                      </a:cubicBezTo>
                      <a:cubicBezTo>
                        <a:pt x="634464" y="655172"/>
                        <a:pt x="635406" y="655601"/>
                        <a:pt x="636435" y="655515"/>
                      </a:cubicBezTo>
                      <a:cubicBezTo>
                        <a:pt x="637635" y="655515"/>
                        <a:pt x="638750" y="655172"/>
                        <a:pt x="639607" y="654400"/>
                      </a:cubicBezTo>
                      <a:cubicBezTo>
                        <a:pt x="674411" y="638884"/>
                        <a:pt x="701072" y="606908"/>
                        <a:pt x="724818" y="578191"/>
                      </a:cubicBezTo>
                      <a:cubicBezTo>
                        <a:pt x="749506" y="548359"/>
                        <a:pt x="766909" y="514669"/>
                        <a:pt x="777624" y="477635"/>
                      </a:cubicBezTo>
                      <a:cubicBezTo>
                        <a:pt x="800513" y="398940"/>
                        <a:pt x="762108" y="314244"/>
                        <a:pt x="710502" y="256036"/>
                      </a:cubicBezTo>
                      <a:cubicBezTo>
                        <a:pt x="720617" y="216860"/>
                        <a:pt x="704587" y="176226"/>
                        <a:pt x="692756" y="139108"/>
                      </a:cubicBezTo>
                      <a:cubicBezTo>
                        <a:pt x="680498" y="100445"/>
                        <a:pt x="657095" y="66155"/>
                        <a:pt x="625462" y="40866"/>
                      </a:cubicBezTo>
                      <a:cubicBezTo>
                        <a:pt x="558940" y="-12712"/>
                        <a:pt x="452726" y="-10569"/>
                        <a:pt x="379517" y="29637"/>
                      </a:cubicBezTo>
                      <a:close/>
                      <a:moveTo>
                        <a:pt x="531851" y="390539"/>
                      </a:moveTo>
                      <a:cubicBezTo>
                        <a:pt x="535708" y="408284"/>
                        <a:pt x="531251" y="430658"/>
                        <a:pt x="519935" y="445145"/>
                      </a:cubicBezTo>
                      <a:cubicBezTo>
                        <a:pt x="507933" y="460490"/>
                        <a:pt x="491646" y="460405"/>
                        <a:pt x="479387" y="445145"/>
                      </a:cubicBezTo>
                      <a:cubicBezTo>
                        <a:pt x="464385" y="426286"/>
                        <a:pt x="467900" y="388053"/>
                        <a:pt x="489417" y="375194"/>
                      </a:cubicBezTo>
                      <a:cubicBezTo>
                        <a:pt x="489674" y="374851"/>
                        <a:pt x="489931" y="374422"/>
                        <a:pt x="490445" y="374251"/>
                      </a:cubicBezTo>
                      <a:cubicBezTo>
                        <a:pt x="507505" y="365850"/>
                        <a:pt x="527393" y="370308"/>
                        <a:pt x="531851" y="390539"/>
                      </a:cubicBezTo>
                      <a:close/>
                      <a:moveTo>
                        <a:pt x="300393" y="412313"/>
                      </a:moveTo>
                      <a:cubicBezTo>
                        <a:pt x="291992" y="417885"/>
                        <a:pt x="278019" y="416599"/>
                        <a:pt x="268675" y="414971"/>
                      </a:cubicBezTo>
                      <a:cubicBezTo>
                        <a:pt x="261645" y="413770"/>
                        <a:pt x="249901" y="407598"/>
                        <a:pt x="245272" y="400054"/>
                      </a:cubicBezTo>
                      <a:cubicBezTo>
                        <a:pt x="244329" y="395168"/>
                        <a:pt x="243900" y="390453"/>
                        <a:pt x="247844" y="385995"/>
                      </a:cubicBezTo>
                      <a:cubicBezTo>
                        <a:pt x="254787" y="378280"/>
                        <a:pt x="269618" y="380595"/>
                        <a:pt x="278448" y="382395"/>
                      </a:cubicBezTo>
                      <a:cubicBezTo>
                        <a:pt x="289163" y="384538"/>
                        <a:pt x="319853" y="399454"/>
                        <a:pt x="300393" y="412313"/>
                      </a:cubicBezTo>
                      <a:close/>
                      <a:moveTo>
                        <a:pt x="493617" y="316387"/>
                      </a:moveTo>
                      <a:cubicBezTo>
                        <a:pt x="495160" y="329417"/>
                        <a:pt x="486073" y="335932"/>
                        <a:pt x="475615" y="336189"/>
                      </a:cubicBezTo>
                      <a:cubicBezTo>
                        <a:pt x="460270" y="338761"/>
                        <a:pt x="439868" y="321016"/>
                        <a:pt x="436867" y="307386"/>
                      </a:cubicBezTo>
                      <a:cubicBezTo>
                        <a:pt x="433524" y="292041"/>
                        <a:pt x="446640" y="279182"/>
                        <a:pt x="461899" y="283897"/>
                      </a:cubicBezTo>
                      <a:cubicBezTo>
                        <a:pt x="475444" y="288012"/>
                        <a:pt x="491817" y="301471"/>
                        <a:pt x="493617" y="316387"/>
                      </a:cubicBezTo>
                      <a:close/>
                      <a:moveTo>
                        <a:pt x="618947" y="215574"/>
                      </a:moveTo>
                      <a:cubicBezTo>
                        <a:pt x="635664" y="222518"/>
                        <a:pt x="634635" y="247721"/>
                        <a:pt x="626320" y="260580"/>
                      </a:cubicBezTo>
                      <a:cubicBezTo>
                        <a:pt x="622462" y="266581"/>
                        <a:pt x="615347" y="273953"/>
                        <a:pt x="607289" y="272152"/>
                      </a:cubicBezTo>
                      <a:cubicBezTo>
                        <a:pt x="601202" y="270781"/>
                        <a:pt x="596745" y="267352"/>
                        <a:pt x="594001" y="262380"/>
                      </a:cubicBezTo>
                      <a:cubicBezTo>
                        <a:pt x="588944" y="255265"/>
                        <a:pt x="586629" y="245149"/>
                        <a:pt x="587400" y="237520"/>
                      </a:cubicBezTo>
                      <a:cubicBezTo>
                        <a:pt x="589201" y="221746"/>
                        <a:pt x="602574" y="208802"/>
                        <a:pt x="618947" y="21557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9" name="任意多边形: 形状 518">
                  <a:extLst>
                    <a:ext uri="{FF2B5EF4-FFF2-40B4-BE49-F238E27FC236}">
                      <a16:creationId xmlns:a16="http://schemas.microsoft.com/office/drawing/2014/main" id="{0CE69DC7-3FEA-F900-3C99-37DAC263E4B8}"/>
                    </a:ext>
                  </a:extLst>
                </p:cNvPr>
                <p:cNvSpPr/>
                <p:nvPr/>
              </p:nvSpPr>
              <p:spPr>
                <a:xfrm>
                  <a:off x="1658974" y="4917777"/>
                  <a:ext cx="769881" cy="563860"/>
                </a:xfrm>
                <a:custGeom>
                  <a:avLst/>
                  <a:gdLst>
                    <a:gd name="connsiteX0" fmla="*/ 474987 w 769881"/>
                    <a:gd name="connsiteY0" fmla="*/ 4809 h 563860"/>
                    <a:gd name="connsiteX1" fmla="*/ 529594 w 769881"/>
                    <a:gd name="connsiteY1" fmla="*/ 42699 h 563860"/>
                    <a:gd name="connsiteX2" fmla="*/ 559169 w 769881"/>
                    <a:gd name="connsiteY2" fmla="*/ 120709 h 563860"/>
                    <a:gd name="connsiteX3" fmla="*/ 592688 w 769881"/>
                    <a:gd name="connsiteY3" fmla="*/ 199576 h 563860"/>
                    <a:gd name="connsiteX4" fmla="*/ 582143 w 769881"/>
                    <a:gd name="connsiteY4" fmla="*/ 203519 h 563860"/>
                    <a:gd name="connsiteX5" fmla="*/ 499676 w 769881"/>
                    <a:gd name="connsiteY5" fmla="*/ 237981 h 563860"/>
                    <a:gd name="connsiteX6" fmla="*/ 498990 w 769881"/>
                    <a:gd name="connsiteY6" fmla="*/ 237895 h 563860"/>
                    <a:gd name="connsiteX7" fmla="*/ 498304 w 769881"/>
                    <a:gd name="connsiteY7" fmla="*/ 237895 h 563860"/>
                    <a:gd name="connsiteX8" fmla="*/ 497018 w 769881"/>
                    <a:gd name="connsiteY8" fmla="*/ 237895 h 563860"/>
                    <a:gd name="connsiteX9" fmla="*/ 386948 w 769881"/>
                    <a:gd name="connsiteY9" fmla="*/ 144026 h 563860"/>
                    <a:gd name="connsiteX10" fmla="*/ 273190 w 769881"/>
                    <a:gd name="connsiteY10" fmla="*/ 77332 h 563860"/>
                    <a:gd name="connsiteX11" fmla="*/ 272419 w 769881"/>
                    <a:gd name="connsiteY11" fmla="*/ 82133 h 563860"/>
                    <a:gd name="connsiteX12" fmla="*/ 405893 w 769881"/>
                    <a:gd name="connsiteY12" fmla="*/ 183288 h 563860"/>
                    <a:gd name="connsiteX13" fmla="*/ 483731 w 769881"/>
                    <a:gd name="connsiteY13" fmla="*/ 245268 h 563860"/>
                    <a:gd name="connsiteX14" fmla="*/ 393805 w 769881"/>
                    <a:gd name="connsiteY14" fmla="*/ 289073 h 563860"/>
                    <a:gd name="connsiteX15" fmla="*/ 323082 w 769881"/>
                    <a:gd name="connsiteY15" fmla="*/ 322677 h 563860"/>
                    <a:gd name="connsiteX16" fmla="*/ 245330 w 769881"/>
                    <a:gd name="connsiteY16" fmla="*/ 290530 h 563860"/>
                    <a:gd name="connsiteX17" fmla="*/ 168692 w 769881"/>
                    <a:gd name="connsiteY17" fmla="*/ 255211 h 563860"/>
                    <a:gd name="connsiteX18" fmla="*/ 167406 w 769881"/>
                    <a:gd name="connsiteY18" fmla="*/ 259755 h 563860"/>
                    <a:gd name="connsiteX19" fmla="*/ 219184 w 769881"/>
                    <a:gd name="connsiteY19" fmla="*/ 281958 h 563860"/>
                    <a:gd name="connsiteX20" fmla="*/ 256903 w 769881"/>
                    <a:gd name="connsiteY20" fmla="*/ 309561 h 563860"/>
                    <a:gd name="connsiteX21" fmla="*/ 305080 w 769881"/>
                    <a:gd name="connsiteY21" fmla="*/ 330735 h 563860"/>
                    <a:gd name="connsiteX22" fmla="*/ 195695 w 769881"/>
                    <a:gd name="connsiteY22" fmla="*/ 374541 h 563860"/>
                    <a:gd name="connsiteX23" fmla="*/ 161319 w 769881"/>
                    <a:gd name="connsiteY23" fmla="*/ 387142 h 563860"/>
                    <a:gd name="connsiteX24" fmla="*/ 158833 w 769881"/>
                    <a:gd name="connsiteY24" fmla="*/ 386714 h 563860"/>
                    <a:gd name="connsiteX25" fmla="*/ 87853 w 769881"/>
                    <a:gd name="connsiteY25" fmla="*/ 360139 h 563860"/>
                    <a:gd name="connsiteX26" fmla="*/ 37018 w 769881"/>
                    <a:gd name="connsiteY26" fmla="*/ 350538 h 563860"/>
                    <a:gd name="connsiteX27" fmla="*/ 36932 w 769881"/>
                    <a:gd name="connsiteY27" fmla="*/ 355938 h 563860"/>
                    <a:gd name="connsiteX28" fmla="*/ 110141 w 769881"/>
                    <a:gd name="connsiteY28" fmla="*/ 382256 h 563860"/>
                    <a:gd name="connsiteX29" fmla="*/ 141260 w 769881"/>
                    <a:gd name="connsiteY29" fmla="*/ 394686 h 563860"/>
                    <a:gd name="connsiteX30" fmla="*/ 2985 w 769881"/>
                    <a:gd name="connsiteY30" fmla="*/ 426233 h 563860"/>
                    <a:gd name="connsiteX31" fmla="*/ 2128 w 769881"/>
                    <a:gd name="connsiteY31" fmla="*/ 431976 h 563860"/>
                    <a:gd name="connsiteX32" fmla="*/ 135687 w 769881"/>
                    <a:gd name="connsiteY32" fmla="*/ 404802 h 563860"/>
                    <a:gd name="connsiteX33" fmla="*/ 122743 w 769881"/>
                    <a:gd name="connsiteY33" fmla="*/ 425119 h 563860"/>
                    <a:gd name="connsiteX34" fmla="*/ 70708 w 769881"/>
                    <a:gd name="connsiteY34" fmla="*/ 470981 h 563860"/>
                    <a:gd name="connsiteX35" fmla="*/ 72508 w 769881"/>
                    <a:gd name="connsiteY35" fmla="*/ 475525 h 563860"/>
                    <a:gd name="connsiteX36" fmla="*/ 120686 w 769881"/>
                    <a:gd name="connsiteY36" fmla="*/ 442606 h 563860"/>
                    <a:gd name="connsiteX37" fmla="*/ 155061 w 769881"/>
                    <a:gd name="connsiteY37" fmla="*/ 397515 h 563860"/>
                    <a:gd name="connsiteX38" fmla="*/ 164577 w 769881"/>
                    <a:gd name="connsiteY38" fmla="*/ 394257 h 563860"/>
                    <a:gd name="connsiteX39" fmla="*/ 302423 w 769881"/>
                    <a:gd name="connsiteY39" fmla="*/ 341365 h 563860"/>
                    <a:gd name="connsiteX40" fmla="*/ 271133 w 769881"/>
                    <a:gd name="connsiteY40" fmla="*/ 422461 h 563860"/>
                    <a:gd name="connsiteX41" fmla="*/ 239500 w 769881"/>
                    <a:gd name="connsiteY41" fmla="*/ 499528 h 563860"/>
                    <a:gd name="connsiteX42" fmla="*/ 193895 w 769881"/>
                    <a:gd name="connsiteY42" fmla="*/ 559364 h 563860"/>
                    <a:gd name="connsiteX43" fmla="*/ 197067 w 769881"/>
                    <a:gd name="connsiteY43" fmla="*/ 563564 h 563860"/>
                    <a:gd name="connsiteX44" fmla="*/ 263246 w 769881"/>
                    <a:gd name="connsiteY44" fmla="*/ 469867 h 563860"/>
                    <a:gd name="connsiteX45" fmla="*/ 290250 w 769881"/>
                    <a:gd name="connsiteY45" fmla="*/ 394772 h 563860"/>
                    <a:gd name="connsiteX46" fmla="*/ 323340 w 769881"/>
                    <a:gd name="connsiteY46" fmla="*/ 334250 h 563860"/>
                    <a:gd name="connsiteX47" fmla="*/ 325397 w 769881"/>
                    <a:gd name="connsiteY47" fmla="*/ 331250 h 563860"/>
                    <a:gd name="connsiteX48" fmla="*/ 359430 w 769881"/>
                    <a:gd name="connsiteY48" fmla="*/ 315562 h 563860"/>
                    <a:gd name="connsiteX49" fmla="*/ 483474 w 769881"/>
                    <a:gd name="connsiteY49" fmla="*/ 254954 h 563860"/>
                    <a:gd name="connsiteX50" fmla="*/ 478845 w 769881"/>
                    <a:gd name="connsiteY50" fmla="*/ 362882 h 563860"/>
                    <a:gd name="connsiteX51" fmla="*/ 484074 w 769881"/>
                    <a:gd name="connsiteY51" fmla="*/ 460180 h 563860"/>
                    <a:gd name="connsiteX52" fmla="*/ 446269 w 769881"/>
                    <a:gd name="connsiteY52" fmla="*/ 554220 h 563860"/>
                    <a:gd name="connsiteX53" fmla="*/ 451498 w 769881"/>
                    <a:gd name="connsiteY53" fmla="*/ 557392 h 563860"/>
                    <a:gd name="connsiteX54" fmla="*/ 494790 w 769881"/>
                    <a:gd name="connsiteY54" fmla="*/ 419460 h 563860"/>
                    <a:gd name="connsiteX55" fmla="*/ 498819 w 769881"/>
                    <a:gd name="connsiteY55" fmla="*/ 247839 h 563860"/>
                    <a:gd name="connsiteX56" fmla="*/ 560626 w 769881"/>
                    <a:gd name="connsiteY56" fmla="*/ 221093 h 563860"/>
                    <a:gd name="connsiteX57" fmla="*/ 592688 w 769881"/>
                    <a:gd name="connsiteY57" fmla="*/ 209006 h 563860"/>
                    <a:gd name="connsiteX58" fmla="*/ 625177 w 769881"/>
                    <a:gd name="connsiteY58" fmla="*/ 296703 h 563860"/>
                    <a:gd name="connsiteX59" fmla="*/ 615576 w 769881"/>
                    <a:gd name="connsiteY59" fmla="*/ 468581 h 563860"/>
                    <a:gd name="connsiteX60" fmla="*/ 619948 w 769881"/>
                    <a:gd name="connsiteY60" fmla="*/ 472010 h 563860"/>
                    <a:gd name="connsiteX61" fmla="*/ 649266 w 769881"/>
                    <a:gd name="connsiteY61" fmla="*/ 337851 h 563860"/>
                    <a:gd name="connsiteX62" fmla="*/ 625092 w 769881"/>
                    <a:gd name="connsiteY62" fmla="*/ 279729 h 563860"/>
                    <a:gd name="connsiteX63" fmla="*/ 605718 w 769881"/>
                    <a:gd name="connsiteY63" fmla="*/ 204205 h 563860"/>
                    <a:gd name="connsiteX64" fmla="*/ 655181 w 769881"/>
                    <a:gd name="connsiteY64" fmla="*/ 186974 h 563860"/>
                    <a:gd name="connsiteX65" fmla="*/ 765423 w 769881"/>
                    <a:gd name="connsiteY65" fmla="*/ 160828 h 563860"/>
                    <a:gd name="connsiteX66" fmla="*/ 765595 w 769881"/>
                    <a:gd name="connsiteY66" fmla="*/ 151827 h 563860"/>
                    <a:gd name="connsiteX67" fmla="*/ 603746 w 769881"/>
                    <a:gd name="connsiteY67" fmla="*/ 195376 h 563860"/>
                    <a:gd name="connsiteX68" fmla="*/ 555997 w 769881"/>
                    <a:gd name="connsiteY68" fmla="*/ 69446 h 563860"/>
                    <a:gd name="connsiteX69" fmla="*/ 476959 w 769881"/>
                    <a:gd name="connsiteY69" fmla="*/ 94 h 563860"/>
                    <a:gd name="connsiteX70" fmla="*/ 474987 w 769881"/>
                    <a:gd name="connsiteY70" fmla="*/ 4809 h 563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769881" h="563860">
                      <a:moveTo>
                        <a:pt x="474987" y="4809"/>
                      </a:moveTo>
                      <a:cubicBezTo>
                        <a:pt x="496161" y="14067"/>
                        <a:pt x="513992" y="25469"/>
                        <a:pt x="529594" y="42699"/>
                      </a:cubicBezTo>
                      <a:cubicBezTo>
                        <a:pt x="549568" y="64902"/>
                        <a:pt x="555054" y="92162"/>
                        <a:pt x="559169" y="120709"/>
                      </a:cubicBezTo>
                      <a:cubicBezTo>
                        <a:pt x="562941" y="146255"/>
                        <a:pt x="568599" y="184146"/>
                        <a:pt x="592688" y="199576"/>
                      </a:cubicBezTo>
                      <a:cubicBezTo>
                        <a:pt x="589173" y="200947"/>
                        <a:pt x="585658" y="202234"/>
                        <a:pt x="582143" y="203519"/>
                      </a:cubicBezTo>
                      <a:cubicBezTo>
                        <a:pt x="554111" y="213806"/>
                        <a:pt x="526765" y="225550"/>
                        <a:pt x="499676" y="237981"/>
                      </a:cubicBezTo>
                      <a:cubicBezTo>
                        <a:pt x="499419" y="237981"/>
                        <a:pt x="499247" y="237895"/>
                        <a:pt x="498990" y="237895"/>
                      </a:cubicBezTo>
                      <a:cubicBezTo>
                        <a:pt x="498733" y="237895"/>
                        <a:pt x="498561" y="237895"/>
                        <a:pt x="498304" y="237895"/>
                      </a:cubicBezTo>
                      <a:cubicBezTo>
                        <a:pt x="497876" y="237809"/>
                        <a:pt x="497447" y="237809"/>
                        <a:pt x="497018" y="237895"/>
                      </a:cubicBezTo>
                      <a:cubicBezTo>
                        <a:pt x="442497" y="238924"/>
                        <a:pt x="416437" y="180716"/>
                        <a:pt x="386948" y="144026"/>
                      </a:cubicBezTo>
                      <a:cubicBezTo>
                        <a:pt x="360458" y="111108"/>
                        <a:pt x="315710" y="81875"/>
                        <a:pt x="273190" y="77332"/>
                      </a:cubicBezTo>
                      <a:cubicBezTo>
                        <a:pt x="270361" y="76989"/>
                        <a:pt x="269761" y="81533"/>
                        <a:pt x="272419" y="82133"/>
                      </a:cubicBezTo>
                      <a:cubicBezTo>
                        <a:pt x="330883" y="96620"/>
                        <a:pt x="372203" y="135368"/>
                        <a:pt x="405893" y="183288"/>
                      </a:cubicBezTo>
                      <a:cubicBezTo>
                        <a:pt x="425438" y="211063"/>
                        <a:pt x="449527" y="240038"/>
                        <a:pt x="483731" y="245268"/>
                      </a:cubicBezTo>
                      <a:cubicBezTo>
                        <a:pt x="453556" y="259498"/>
                        <a:pt x="423723" y="274414"/>
                        <a:pt x="393805" y="289073"/>
                      </a:cubicBezTo>
                      <a:cubicBezTo>
                        <a:pt x="370317" y="300560"/>
                        <a:pt x="346828" y="311876"/>
                        <a:pt x="323082" y="322677"/>
                      </a:cubicBezTo>
                      <a:cubicBezTo>
                        <a:pt x="292050" y="323191"/>
                        <a:pt x="269247" y="308532"/>
                        <a:pt x="245330" y="290530"/>
                      </a:cubicBezTo>
                      <a:cubicBezTo>
                        <a:pt x="221927" y="272957"/>
                        <a:pt x="197924" y="259755"/>
                        <a:pt x="168692" y="255211"/>
                      </a:cubicBezTo>
                      <a:cubicBezTo>
                        <a:pt x="165691" y="254697"/>
                        <a:pt x="164405" y="258726"/>
                        <a:pt x="167406" y="259755"/>
                      </a:cubicBezTo>
                      <a:cubicBezTo>
                        <a:pt x="185322" y="266270"/>
                        <a:pt x="202724" y="272185"/>
                        <a:pt x="219184" y="281958"/>
                      </a:cubicBezTo>
                      <a:cubicBezTo>
                        <a:pt x="232471" y="289930"/>
                        <a:pt x="244301" y="300474"/>
                        <a:pt x="256903" y="309561"/>
                      </a:cubicBezTo>
                      <a:cubicBezTo>
                        <a:pt x="271219" y="319848"/>
                        <a:pt x="287678" y="328249"/>
                        <a:pt x="305080" y="330735"/>
                      </a:cubicBezTo>
                      <a:cubicBezTo>
                        <a:pt x="269161" y="346680"/>
                        <a:pt x="232900" y="361511"/>
                        <a:pt x="195695" y="374541"/>
                      </a:cubicBezTo>
                      <a:cubicBezTo>
                        <a:pt x="184379" y="378484"/>
                        <a:pt x="172892" y="382770"/>
                        <a:pt x="161319" y="387142"/>
                      </a:cubicBezTo>
                      <a:cubicBezTo>
                        <a:pt x="160633" y="386799"/>
                        <a:pt x="159776" y="386542"/>
                        <a:pt x="158833" y="386714"/>
                      </a:cubicBezTo>
                      <a:cubicBezTo>
                        <a:pt x="131916" y="389971"/>
                        <a:pt x="110484" y="371369"/>
                        <a:pt x="87853" y="360139"/>
                      </a:cubicBezTo>
                      <a:cubicBezTo>
                        <a:pt x="72165" y="352338"/>
                        <a:pt x="54249" y="350452"/>
                        <a:pt x="37018" y="350538"/>
                      </a:cubicBezTo>
                      <a:cubicBezTo>
                        <a:pt x="33418" y="350538"/>
                        <a:pt x="33418" y="355596"/>
                        <a:pt x="36932" y="355938"/>
                      </a:cubicBezTo>
                      <a:cubicBezTo>
                        <a:pt x="65393" y="359196"/>
                        <a:pt x="85710" y="368197"/>
                        <a:pt x="110141" y="382256"/>
                      </a:cubicBezTo>
                      <a:cubicBezTo>
                        <a:pt x="119914" y="387914"/>
                        <a:pt x="130373" y="392714"/>
                        <a:pt x="141260" y="394686"/>
                      </a:cubicBezTo>
                      <a:cubicBezTo>
                        <a:pt x="96254" y="411317"/>
                        <a:pt x="49620" y="426833"/>
                        <a:pt x="2985" y="426233"/>
                      </a:cubicBezTo>
                      <a:cubicBezTo>
                        <a:pt x="-272" y="426147"/>
                        <a:pt x="-1301" y="431376"/>
                        <a:pt x="2128" y="431976"/>
                      </a:cubicBezTo>
                      <a:cubicBezTo>
                        <a:pt x="45248" y="440292"/>
                        <a:pt x="92996" y="421089"/>
                        <a:pt x="135687" y="404802"/>
                      </a:cubicBezTo>
                      <a:cubicBezTo>
                        <a:pt x="130715" y="411231"/>
                        <a:pt x="126686" y="418689"/>
                        <a:pt x="122743" y="425119"/>
                      </a:cubicBezTo>
                      <a:cubicBezTo>
                        <a:pt x="109970" y="446207"/>
                        <a:pt x="90853" y="457951"/>
                        <a:pt x="70708" y="470981"/>
                      </a:cubicBezTo>
                      <a:cubicBezTo>
                        <a:pt x="68479" y="472439"/>
                        <a:pt x="69765" y="476554"/>
                        <a:pt x="72508" y="475525"/>
                      </a:cubicBezTo>
                      <a:cubicBezTo>
                        <a:pt x="91282" y="468324"/>
                        <a:pt x="107141" y="457351"/>
                        <a:pt x="120686" y="442606"/>
                      </a:cubicBezTo>
                      <a:cubicBezTo>
                        <a:pt x="133802" y="428290"/>
                        <a:pt x="139888" y="410459"/>
                        <a:pt x="155061" y="397515"/>
                      </a:cubicBezTo>
                      <a:cubicBezTo>
                        <a:pt x="158233" y="396400"/>
                        <a:pt x="161405" y="395286"/>
                        <a:pt x="164577" y="394257"/>
                      </a:cubicBezTo>
                      <a:cubicBezTo>
                        <a:pt x="211468" y="378484"/>
                        <a:pt x="257331" y="360911"/>
                        <a:pt x="302423" y="341365"/>
                      </a:cubicBezTo>
                      <a:cubicBezTo>
                        <a:pt x="285449" y="363482"/>
                        <a:pt x="279020" y="399658"/>
                        <a:pt x="271133" y="422461"/>
                      </a:cubicBezTo>
                      <a:cubicBezTo>
                        <a:pt x="262046" y="448693"/>
                        <a:pt x="252616" y="475011"/>
                        <a:pt x="239500" y="499528"/>
                      </a:cubicBezTo>
                      <a:cubicBezTo>
                        <a:pt x="227242" y="522416"/>
                        <a:pt x="210954" y="540247"/>
                        <a:pt x="193895" y="559364"/>
                      </a:cubicBezTo>
                      <a:cubicBezTo>
                        <a:pt x="191837" y="561678"/>
                        <a:pt x="194323" y="564850"/>
                        <a:pt x="197067" y="563564"/>
                      </a:cubicBezTo>
                      <a:cubicBezTo>
                        <a:pt x="230414" y="548048"/>
                        <a:pt x="249959" y="501671"/>
                        <a:pt x="263246" y="469867"/>
                      </a:cubicBezTo>
                      <a:cubicBezTo>
                        <a:pt x="273448" y="445349"/>
                        <a:pt x="281506" y="419889"/>
                        <a:pt x="290250" y="394772"/>
                      </a:cubicBezTo>
                      <a:cubicBezTo>
                        <a:pt x="297536" y="373598"/>
                        <a:pt x="302594" y="346423"/>
                        <a:pt x="323340" y="334250"/>
                      </a:cubicBezTo>
                      <a:cubicBezTo>
                        <a:pt x="324625" y="333478"/>
                        <a:pt x="325225" y="332364"/>
                        <a:pt x="325397" y="331250"/>
                      </a:cubicBezTo>
                      <a:cubicBezTo>
                        <a:pt x="336798" y="326106"/>
                        <a:pt x="348114" y="320962"/>
                        <a:pt x="359430" y="315562"/>
                      </a:cubicBezTo>
                      <a:cubicBezTo>
                        <a:pt x="400921" y="295845"/>
                        <a:pt x="441897" y="274671"/>
                        <a:pt x="483474" y="254954"/>
                      </a:cubicBezTo>
                      <a:cubicBezTo>
                        <a:pt x="466929" y="286587"/>
                        <a:pt x="473958" y="329707"/>
                        <a:pt x="478845" y="362882"/>
                      </a:cubicBezTo>
                      <a:cubicBezTo>
                        <a:pt x="483645" y="395886"/>
                        <a:pt x="487932" y="426833"/>
                        <a:pt x="484074" y="460180"/>
                      </a:cubicBezTo>
                      <a:cubicBezTo>
                        <a:pt x="479959" y="495927"/>
                        <a:pt x="461100" y="522674"/>
                        <a:pt x="446269" y="554220"/>
                      </a:cubicBezTo>
                      <a:cubicBezTo>
                        <a:pt x="444640" y="557821"/>
                        <a:pt x="449184" y="560650"/>
                        <a:pt x="451498" y="557392"/>
                      </a:cubicBezTo>
                      <a:cubicBezTo>
                        <a:pt x="481588" y="515216"/>
                        <a:pt x="495561" y="471324"/>
                        <a:pt x="494790" y="419460"/>
                      </a:cubicBezTo>
                      <a:cubicBezTo>
                        <a:pt x="494104" y="368969"/>
                        <a:pt x="460242" y="291473"/>
                        <a:pt x="498819" y="247839"/>
                      </a:cubicBezTo>
                      <a:cubicBezTo>
                        <a:pt x="519221" y="238409"/>
                        <a:pt x="539795" y="229322"/>
                        <a:pt x="560626" y="221093"/>
                      </a:cubicBezTo>
                      <a:cubicBezTo>
                        <a:pt x="571256" y="216892"/>
                        <a:pt x="581972" y="212949"/>
                        <a:pt x="592688" y="209006"/>
                      </a:cubicBezTo>
                      <a:cubicBezTo>
                        <a:pt x="581115" y="238066"/>
                        <a:pt x="610776" y="273214"/>
                        <a:pt x="625177" y="296703"/>
                      </a:cubicBezTo>
                      <a:cubicBezTo>
                        <a:pt x="657324" y="349080"/>
                        <a:pt x="644465" y="418518"/>
                        <a:pt x="615576" y="468581"/>
                      </a:cubicBezTo>
                      <a:cubicBezTo>
                        <a:pt x="613947" y="471324"/>
                        <a:pt x="617634" y="474239"/>
                        <a:pt x="619948" y="472010"/>
                      </a:cubicBezTo>
                      <a:cubicBezTo>
                        <a:pt x="653295" y="439777"/>
                        <a:pt x="656124" y="380627"/>
                        <a:pt x="649266" y="337851"/>
                      </a:cubicBezTo>
                      <a:cubicBezTo>
                        <a:pt x="645837" y="316162"/>
                        <a:pt x="636836" y="297902"/>
                        <a:pt x="625092" y="279729"/>
                      </a:cubicBezTo>
                      <a:cubicBezTo>
                        <a:pt x="612404" y="260012"/>
                        <a:pt x="586687" y="227008"/>
                        <a:pt x="605718" y="204205"/>
                      </a:cubicBezTo>
                      <a:cubicBezTo>
                        <a:pt x="622177" y="198290"/>
                        <a:pt x="638722" y="192632"/>
                        <a:pt x="655181" y="186974"/>
                      </a:cubicBezTo>
                      <a:cubicBezTo>
                        <a:pt x="691014" y="174630"/>
                        <a:pt x="727104" y="162200"/>
                        <a:pt x="765423" y="160828"/>
                      </a:cubicBezTo>
                      <a:cubicBezTo>
                        <a:pt x="771253" y="160657"/>
                        <a:pt x="771424" y="151656"/>
                        <a:pt x="765595" y="151827"/>
                      </a:cubicBezTo>
                      <a:cubicBezTo>
                        <a:pt x="710131" y="153713"/>
                        <a:pt x="655867" y="175573"/>
                        <a:pt x="603746" y="195376"/>
                      </a:cubicBezTo>
                      <a:cubicBezTo>
                        <a:pt x="560112" y="176430"/>
                        <a:pt x="572285" y="105193"/>
                        <a:pt x="555997" y="69446"/>
                      </a:cubicBezTo>
                      <a:cubicBezTo>
                        <a:pt x="540910" y="36441"/>
                        <a:pt x="512620" y="9009"/>
                        <a:pt x="476959" y="94"/>
                      </a:cubicBezTo>
                      <a:cubicBezTo>
                        <a:pt x="474301" y="-677"/>
                        <a:pt x="472158" y="3523"/>
                        <a:pt x="474987" y="480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39D3A828-743D-AC7E-57C4-4AC303388B8E}"/>
                  </a:ext>
                </a:extLst>
              </p:cNvPr>
              <p:cNvSpPr/>
              <p:nvPr/>
            </p:nvSpPr>
            <p:spPr>
              <a:xfrm>
                <a:off x="2064532" y="4049167"/>
                <a:ext cx="264048" cy="380599"/>
              </a:xfrm>
              <a:custGeom>
                <a:avLst/>
                <a:gdLst>
                  <a:gd name="connsiteX0" fmla="*/ 243965 w 264048"/>
                  <a:gd name="connsiteY0" fmla="*/ 166530 h 380599"/>
                  <a:gd name="connsiteX1" fmla="*/ 242508 w 264048"/>
                  <a:gd name="connsiteY1" fmla="*/ 165416 h 380599"/>
                  <a:gd name="connsiteX2" fmla="*/ 238221 w 264048"/>
                  <a:gd name="connsiteY2" fmla="*/ 168331 h 380599"/>
                  <a:gd name="connsiteX3" fmla="*/ 211732 w 264048"/>
                  <a:gd name="connsiteY3" fmla="*/ 260399 h 380599"/>
                  <a:gd name="connsiteX4" fmla="*/ 196559 w 264048"/>
                  <a:gd name="connsiteY4" fmla="*/ 315949 h 380599"/>
                  <a:gd name="connsiteX5" fmla="*/ 185501 w 264048"/>
                  <a:gd name="connsiteY5" fmla="*/ 265971 h 380599"/>
                  <a:gd name="connsiteX6" fmla="*/ 186272 w 264048"/>
                  <a:gd name="connsiteY6" fmla="*/ 264171 h 380599"/>
                  <a:gd name="connsiteX7" fmla="*/ 204532 w 264048"/>
                  <a:gd name="connsiteY7" fmla="*/ 151100 h 380599"/>
                  <a:gd name="connsiteX8" fmla="*/ 128922 w 264048"/>
                  <a:gd name="connsiteY8" fmla="*/ 54231 h 380599"/>
                  <a:gd name="connsiteX9" fmla="*/ 126865 w 264048"/>
                  <a:gd name="connsiteY9" fmla="*/ 53974 h 380599"/>
                  <a:gd name="connsiteX10" fmla="*/ 123693 w 264048"/>
                  <a:gd name="connsiteY10" fmla="*/ 58088 h 380599"/>
                  <a:gd name="connsiteX11" fmla="*/ 159526 w 264048"/>
                  <a:gd name="connsiteY11" fmla="*/ 156501 h 380599"/>
                  <a:gd name="connsiteX12" fmla="*/ 170327 w 264048"/>
                  <a:gd name="connsiteY12" fmla="*/ 228767 h 380599"/>
                  <a:gd name="connsiteX13" fmla="*/ 138352 w 264048"/>
                  <a:gd name="connsiteY13" fmla="*/ 182561 h 380599"/>
                  <a:gd name="connsiteX14" fmla="*/ 138352 w 264048"/>
                  <a:gd name="connsiteY14" fmla="*/ 181875 h 380599"/>
                  <a:gd name="connsiteX15" fmla="*/ 100890 w 264048"/>
                  <a:gd name="connsiteY15" fmla="*/ 91864 h 380599"/>
                  <a:gd name="connsiteX16" fmla="*/ 24680 w 264048"/>
                  <a:gd name="connsiteY16" fmla="*/ 1424 h 380599"/>
                  <a:gd name="connsiteX17" fmla="*/ 22194 w 264048"/>
                  <a:gd name="connsiteY17" fmla="*/ 138 h 380599"/>
                  <a:gd name="connsiteX18" fmla="*/ 19623 w 264048"/>
                  <a:gd name="connsiteY18" fmla="*/ 1338 h 380599"/>
                  <a:gd name="connsiteX19" fmla="*/ 131494 w 264048"/>
                  <a:gd name="connsiteY19" fmla="*/ 188047 h 380599"/>
                  <a:gd name="connsiteX20" fmla="*/ 133208 w 264048"/>
                  <a:gd name="connsiteY20" fmla="*/ 188219 h 380599"/>
                  <a:gd name="connsiteX21" fmla="*/ 160898 w 264048"/>
                  <a:gd name="connsiteY21" fmla="*/ 231939 h 380599"/>
                  <a:gd name="connsiteX22" fmla="*/ 108177 w 264048"/>
                  <a:gd name="connsiteY22" fmla="*/ 207593 h 380599"/>
                  <a:gd name="connsiteX23" fmla="*/ 48169 w 264048"/>
                  <a:gd name="connsiteY23" fmla="*/ 170645 h 380599"/>
                  <a:gd name="connsiteX24" fmla="*/ 6850 w 264048"/>
                  <a:gd name="connsiteY24" fmla="*/ 104894 h 380599"/>
                  <a:gd name="connsiteX25" fmla="*/ 3249 w 264048"/>
                  <a:gd name="connsiteY25" fmla="*/ 103865 h 380599"/>
                  <a:gd name="connsiteX26" fmla="*/ 592 w 264048"/>
                  <a:gd name="connsiteY26" fmla="*/ 106266 h 380599"/>
                  <a:gd name="connsiteX27" fmla="*/ 49026 w 264048"/>
                  <a:gd name="connsiteY27" fmla="*/ 236911 h 380599"/>
                  <a:gd name="connsiteX28" fmla="*/ 102862 w 264048"/>
                  <a:gd name="connsiteY28" fmla="*/ 265200 h 380599"/>
                  <a:gd name="connsiteX29" fmla="*/ 132951 w 264048"/>
                  <a:gd name="connsiteY29" fmla="*/ 270172 h 380599"/>
                  <a:gd name="connsiteX30" fmla="*/ 177785 w 264048"/>
                  <a:gd name="connsiteY30" fmla="*/ 269829 h 380599"/>
                  <a:gd name="connsiteX31" fmla="*/ 182843 w 264048"/>
                  <a:gd name="connsiteY31" fmla="*/ 287403 h 380599"/>
                  <a:gd name="connsiteX32" fmla="*/ 190387 w 264048"/>
                  <a:gd name="connsiteY32" fmla="*/ 323493 h 380599"/>
                  <a:gd name="connsiteX33" fmla="*/ 56999 w 264048"/>
                  <a:gd name="connsiteY33" fmla="*/ 266486 h 380599"/>
                  <a:gd name="connsiteX34" fmla="*/ 55713 w 264048"/>
                  <a:gd name="connsiteY34" fmla="*/ 265628 h 380599"/>
                  <a:gd name="connsiteX35" fmla="*/ 51084 w 264048"/>
                  <a:gd name="connsiteY35" fmla="*/ 267686 h 380599"/>
                  <a:gd name="connsiteX36" fmla="*/ 101233 w 264048"/>
                  <a:gd name="connsiteY36" fmla="*/ 340124 h 380599"/>
                  <a:gd name="connsiteX37" fmla="*/ 145896 w 264048"/>
                  <a:gd name="connsiteY37" fmla="*/ 346553 h 380599"/>
                  <a:gd name="connsiteX38" fmla="*/ 194845 w 264048"/>
                  <a:gd name="connsiteY38" fmla="*/ 347496 h 380599"/>
                  <a:gd name="connsiteX39" fmla="*/ 195788 w 264048"/>
                  <a:gd name="connsiteY39" fmla="*/ 347668 h 380599"/>
                  <a:gd name="connsiteX40" fmla="*/ 206075 w 264048"/>
                  <a:gd name="connsiteY40" fmla="*/ 378357 h 380599"/>
                  <a:gd name="connsiteX41" fmla="*/ 213190 w 264048"/>
                  <a:gd name="connsiteY41" fmla="*/ 375099 h 380599"/>
                  <a:gd name="connsiteX42" fmla="*/ 203589 w 264048"/>
                  <a:gd name="connsiteY42" fmla="*/ 346896 h 380599"/>
                  <a:gd name="connsiteX43" fmla="*/ 204017 w 264048"/>
                  <a:gd name="connsiteY43" fmla="*/ 346124 h 380599"/>
                  <a:gd name="connsiteX44" fmla="*/ 261624 w 264048"/>
                  <a:gd name="connsiteY44" fmla="*/ 262971 h 380599"/>
                  <a:gd name="connsiteX45" fmla="*/ 243965 w 264048"/>
                  <a:gd name="connsiteY45" fmla="*/ 166530 h 38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64048" h="380599">
                    <a:moveTo>
                      <a:pt x="243965" y="166530"/>
                    </a:moveTo>
                    <a:cubicBezTo>
                      <a:pt x="243622" y="166016"/>
                      <a:pt x="243108" y="165588"/>
                      <a:pt x="242508" y="165416"/>
                    </a:cubicBezTo>
                    <a:cubicBezTo>
                      <a:pt x="240536" y="164387"/>
                      <a:pt x="237536" y="165759"/>
                      <a:pt x="238221" y="168331"/>
                    </a:cubicBezTo>
                    <a:cubicBezTo>
                      <a:pt x="247566" y="203821"/>
                      <a:pt x="226906" y="230396"/>
                      <a:pt x="211732" y="260399"/>
                    </a:cubicBezTo>
                    <a:cubicBezTo>
                      <a:pt x="202474" y="278573"/>
                      <a:pt x="198617" y="296833"/>
                      <a:pt x="196559" y="315949"/>
                    </a:cubicBezTo>
                    <a:cubicBezTo>
                      <a:pt x="193216" y="299233"/>
                      <a:pt x="190130" y="282345"/>
                      <a:pt x="185501" y="265971"/>
                    </a:cubicBezTo>
                    <a:cubicBezTo>
                      <a:pt x="185844" y="265457"/>
                      <a:pt x="186101" y="264943"/>
                      <a:pt x="186272" y="264171"/>
                    </a:cubicBezTo>
                    <a:cubicBezTo>
                      <a:pt x="192616" y="224566"/>
                      <a:pt x="214133" y="192505"/>
                      <a:pt x="204532" y="151100"/>
                    </a:cubicBezTo>
                    <a:cubicBezTo>
                      <a:pt x="195530" y="112095"/>
                      <a:pt x="160898" y="76434"/>
                      <a:pt x="128922" y="54231"/>
                    </a:cubicBezTo>
                    <a:cubicBezTo>
                      <a:pt x="128236" y="53716"/>
                      <a:pt x="127465" y="53716"/>
                      <a:pt x="126865" y="53974"/>
                    </a:cubicBezTo>
                    <a:cubicBezTo>
                      <a:pt x="124807" y="53716"/>
                      <a:pt x="122493" y="55859"/>
                      <a:pt x="123693" y="58088"/>
                    </a:cubicBezTo>
                    <a:cubicBezTo>
                      <a:pt x="141181" y="90578"/>
                      <a:pt x="154897" y="119296"/>
                      <a:pt x="159526" y="156501"/>
                    </a:cubicBezTo>
                    <a:cubicBezTo>
                      <a:pt x="162612" y="181018"/>
                      <a:pt x="165698" y="204849"/>
                      <a:pt x="170327" y="228767"/>
                    </a:cubicBezTo>
                    <a:cubicBezTo>
                      <a:pt x="161498" y="212050"/>
                      <a:pt x="150525" y="196191"/>
                      <a:pt x="138352" y="182561"/>
                    </a:cubicBezTo>
                    <a:cubicBezTo>
                      <a:pt x="138352" y="182304"/>
                      <a:pt x="138438" y="182132"/>
                      <a:pt x="138352" y="181875"/>
                    </a:cubicBezTo>
                    <a:cubicBezTo>
                      <a:pt x="134580" y="147585"/>
                      <a:pt x="122150" y="119039"/>
                      <a:pt x="100890" y="91864"/>
                    </a:cubicBezTo>
                    <a:cubicBezTo>
                      <a:pt x="75944" y="59974"/>
                      <a:pt x="39511" y="41029"/>
                      <a:pt x="24680" y="1424"/>
                    </a:cubicBezTo>
                    <a:cubicBezTo>
                      <a:pt x="24252" y="224"/>
                      <a:pt x="23137" y="-33"/>
                      <a:pt x="22194" y="138"/>
                    </a:cubicBezTo>
                    <a:cubicBezTo>
                      <a:pt x="21166" y="-205"/>
                      <a:pt x="19966" y="53"/>
                      <a:pt x="19623" y="1338"/>
                    </a:cubicBezTo>
                    <a:cubicBezTo>
                      <a:pt x="1706" y="70690"/>
                      <a:pt x="64200" y="168502"/>
                      <a:pt x="131494" y="188047"/>
                    </a:cubicBezTo>
                    <a:cubicBezTo>
                      <a:pt x="132094" y="188219"/>
                      <a:pt x="132694" y="188305"/>
                      <a:pt x="133208" y="188219"/>
                    </a:cubicBezTo>
                    <a:cubicBezTo>
                      <a:pt x="143324" y="202878"/>
                      <a:pt x="152754" y="217108"/>
                      <a:pt x="160898" y="231939"/>
                    </a:cubicBezTo>
                    <a:cubicBezTo>
                      <a:pt x="144867" y="220880"/>
                      <a:pt x="123864" y="214193"/>
                      <a:pt x="108177" y="207593"/>
                    </a:cubicBezTo>
                    <a:cubicBezTo>
                      <a:pt x="86060" y="198335"/>
                      <a:pt x="65486" y="187533"/>
                      <a:pt x="48169" y="170645"/>
                    </a:cubicBezTo>
                    <a:cubicBezTo>
                      <a:pt x="29224" y="152129"/>
                      <a:pt x="19023" y="127783"/>
                      <a:pt x="6850" y="104894"/>
                    </a:cubicBezTo>
                    <a:cubicBezTo>
                      <a:pt x="6164" y="103608"/>
                      <a:pt x="4449" y="103351"/>
                      <a:pt x="3249" y="103865"/>
                    </a:cubicBezTo>
                    <a:cubicBezTo>
                      <a:pt x="1963" y="103951"/>
                      <a:pt x="763" y="104809"/>
                      <a:pt x="592" y="106266"/>
                    </a:cubicBezTo>
                    <a:cubicBezTo>
                      <a:pt x="-3694" y="150929"/>
                      <a:pt x="15594" y="206564"/>
                      <a:pt x="49026" y="236911"/>
                    </a:cubicBezTo>
                    <a:cubicBezTo>
                      <a:pt x="64028" y="250541"/>
                      <a:pt x="83831" y="258942"/>
                      <a:pt x="102862" y="265200"/>
                    </a:cubicBezTo>
                    <a:cubicBezTo>
                      <a:pt x="112549" y="268458"/>
                      <a:pt x="122836" y="269572"/>
                      <a:pt x="132951" y="270172"/>
                    </a:cubicBezTo>
                    <a:cubicBezTo>
                      <a:pt x="147953" y="271029"/>
                      <a:pt x="163126" y="265800"/>
                      <a:pt x="177785" y="269829"/>
                    </a:cubicBezTo>
                    <a:cubicBezTo>
                      <a:pt x="179671" y="275487"/>
                      <a:pt x="181386" y="281316"/>
                      <a:pt x="182843" y="287403"/>
                    </a:cubicBezTo>
                    <a:cubicBezTo>
                      <a:pt x="185672" y="299404"/>
                      <a:pt x="187901" y="311491"/>
                      <a:pt x="190387" y="323493"/>
                    </a:cubicBezTo>
                    <a:cubicBezTo>
                      <a:pt x="157726" y="288431"/>
                      <a:pt x="87860" y="308834"/>
                      <a:pt x="56999" y="266486"/>
                    </a:cubicBezTo>
                    <a:cubicBezTo>
                      <a:pt x="56656" y="266057"/>
                      <a:pt x="56227" y="265800"/>
                      <a:pt x="55713" y="265628"/>
                    </a:cubicBezTo>
                    <a:cubicBezTo>
                      <a:pt x="54427" y="263657"/>
                      <a:pt x="50827" y="265200"/>
                      <a:pt x="51084" y="267686"/>
                    </a:cubicBezTo>
                    <a:cubicBezTo>
                      <a:pt x="55113" y="298804"/>
                      <a:pt x="71658" y="327522"/>
                      <a:pt x="101233" y="340124"/>
                    </a:cubicBezTo>
                    <a:cubicBezTo>
                      <a:pt x="115035" y="346039"/>
                      <a:pt x="131237" y="346382"/>
                      <a:pt x="145896" y="346553"/>
                    </a:cubicBezTo>
                    <a:cubicBezTo>
                      <a:pt x="160898" y="346639"/>
                      <a:pt x="180614" y="341924"/>
                      <a:pt x="194845" y="347496"/>
                    </a:cubicBezTo>
                    <a:cubicBezTo>
                      <a:pt x="195188" y="347668"/>
                      <a:pt x="195445" y="347668"/>
                      <a:pt x="195788" y="347668"/>
                    </a:cubicBezTo>
                    <a:cubicBezTo>
                      <a:pt x="198445" y="358040"/>
                      <a:pt x="201703" y="368327"/>
                      <a:pt x="206075" y="378357"/>
                    </a:cubicBezTo>
                    <a:cubicBezTo>
                      <a:pt x="208132" y="382986"/>
                      <a:pt x="215162" y="379729"/>
                      <a:pt x="213190" y="375099"/>
                    </a:cubicBezTo>
                    <a:cubicBezTo>
                      <a:pt x="209246" y="365927"/>
                      <a:pt x="206160" y="356497"/>
                      <a:pt x="203589" y="346896"/>
                    </a:cubicBezTo>
                    <a:cubicBezTo>
                      <a:pt x="203760" y="346639"/>
                      <a:pt x="203931" y="346467"/>
                      <a:pt x="204017" y="346124"/>
                    </a:cubicBezTo>
                    <a:cubicBezTo>
                      <a:pt x="219019" y="315949"/>
                      <a:pt x="254338" y="297261"/>
                      <a:pt x="261624" y="262971"/>
                    </a:cubicBezTo>
                    <a:cubicBezTo>
                      <a:pt x="268225" y="231338"/>
                      <a:pt x="261024" y="194048"/>
                      <a:pt x="243965" y="16653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21" name="图形 2">
                <a:extLst>
                  <a:ext uri="{FF2B5EF4-FFF2-40B4-BE49-F238E27FC236}">
                    <a16:creationId xmlns:a16="http://schemas.microsoft.com/office/drawing/2014/main" id="{7A71CFC1-A6A0-6EE9-9509-D02CD7479EAD}"/>
                  </a:ext>
                </a:extLst>
              </p:cNvPr>
              <p:cNvGrpSpPr/>
              <p:nvPr/>
            </p:nvGrpSpPr>
            <p:grpSpPr>
              <a:xfrm>
                <a:off x="1557329" y="4610207"/>
                <a:ext cx="897490" cy="375557"/>
                <a:chOff x="1557329" y="4610207"/>
                <a:chExt cx="897490" cy="375557"/>
              </a:xfrm>
            </p:grpSpPr>
            <p:sp>
              <p:nvSpPr>
                <p:cNvPr id="522" name="任意多边形: 形状 521">
                  <a:extLst>
                    <a:ext uri="{FF2B5EF4-FFF2-40B4-BE49-F238E27FC236}">
                      <a16:creationId xmlns:a16="http://schemas.microsoft.com/office/drawing/2014/main" id="{06AE2949-DDD3-876B-B220-93C45DCB6339}"/>
                    </a:ext>
                  </a:extLst>
                </p:cNvPr>
                <p:cNvSpPr/>
                <p:nvPr/>
              </p:nvSpPr>
              <p:spPr>
                <a:xfrm>
                  <a:off x="1557329" y="4610207"/>
                  <a:ext cx="790790" cy="375557"/>
                </a:xfrm>
                <a:custGeom>
                  <a:avLst/>
                  <a:gdLst>
                    <a:gd name="connsiteX0" fmla="*/ 221474 w 790790"/>
                    <a:gd name="connsiteY0" fmla="*/ 27772 h 375557"/>
                    <a:gd name="connsiteX1" fmla="*/ 215473 w 790790"/>
                    <a:gd name="connsiteY1" fmla="*/ 34801 h 375557"/>
                    <a:gd name="connsiteX2" fmla="*/ 221131 w 790790"/>
                    <a:gd name="connsiteY2" fmla="*/ 72606 h 375557"/>
                    <a:gd name="connsiteX3" fmla="*/ 224560 w 790790"/>
                    <a:gd name="connsiteY3" fmla="*/ 100552 h 375557"/>
                    <a:gd name="connsiteX4" fmla="*/ 162066 w 790790"/>
                    <a:gd name="connsiteY4" fmla="*/ 56575 h 375557"/>
                    <a:gd name="connsiteX5" fmla="*/ 81999 w 790790"/>
                    <a:gd name="connsiteY5" fmla="*/ 130385 h 375557"/>
                    <a:gd name="connsiteX6" fmla="*/ 560 w 790790"/>
                    <a:gd name="connsiteY6" fmla="*/ 223396 h 375557"/>
                    <a:gd name="connsiteX7" fmla="*/ 132 w 790790"/>
                    <a:gd name="connsiteY7" fmla="*/ 225368 h 375557"/>
                    <a:gd name="connsiteX8" fmla="*/ 2189 w 790790"/>
                    <a:gd name="connsiteY8" fmla="*/ 228882 h 375557"/>
                    <a:gd name="connsiteX9" fmla="*/ 106859 w 790790"/>
                    <a:gd name="connsiteY9" fmla="*/ 271059 h 375557"/>
                    <a:gd name="connsiteX10" fmla="*/ 204757 w 790790"/>
                    <a:gd name="connsiteY10" fmla="*/ 312464 h 375557"/>
                    <a:gd name="connsiteX11" fmla="*/ 239219 w 790790"/>
                    <a:gd name="connsiteY11" fmla="*/ 288976 h 375557"/>
                    <a:gd name="connsiteX12" fmla="*/ 252506 w 790790"/>
                    <a:gd name="connsiteY12" fmla="*/ 215081 h 375557"/>
                    <a:gd name="connsiteX13" fmla="*/ 268108 w 790790"/>
                    <a:gd name="connsiteY13" fmla="*/ 312379 h 375557"/>
                    <a:gd name="connsiteX14" fmla="*/ 270766 w 790790"/>
                    <a:gd name="connsiteY14" fmla="*/ 317094 h 375557"/>
                    <a:gd name="connsiteX15" fmla="*/ 376807 w 790790"/>
                    <a:gd name="connsiteY15" fmla="*/ 344783 h 375557"/>
                    <a:gd name="connsiteX16" fmla="*/ 430300 w 790790"/>
                    <a:gd name="connsiteY16" fmla="*/ 354127 h 375557"/>
                    <a:gd name="connsiteX17" fmla="*/ 450359 w 790790"/>
                    <a:gd name="connsiteY17" fmla="*/ 352584 h 375557"/>
                    <a:gd name="connsiteX18" fmla="*/ 482763 w 790790"/>
                    <a:gd name="connsiteY18" fmla="*/ 279717 h 375557"/>
                    <a:gd name="connsiteX19" fmla="*/ 498708 w 790790"/>
                    <a:gd name="connsiteY19" fmla="*/ 223739 h 375557"/>
                    <a:gd name="connsiteX20" fmla="*/ 493908 w 790790"/>
                    <a:gd name="connsiteY20" fmla="*/ 351469 h 375557"/>
                    <a:gd name="connsiteX21" fmla="*/ 496994 w 790790"/>
                    <a:gd name="connsiteY21" fmla="*/ 356870 h 375557"/>
                    <a:gd name="connsiteX22" fmla="*/ 662700 w 790790"/>
                    <a:gd name="connsiteY22" fmla="*/ 371272 h 375557"/>
                    <a:gd name="connsiteX23" fmla="*/ 682760 w 790790"/>
                    <a:gd name="connsiteY23" fmla="*/ 358242 h 375557"/>
                    <a:gd name="connsiteX24" fmla="*/ 718764 w 790790"/>
                    <a:gd name="connsiteY24" fmla="*/ 325837 h 375557"/>
                    <a:gd name="connsiteX25" fmla="*/ 788287 w 790790"/>
                    <a:gd name="connsiteY25" fmla="*/ 263601 h 375557"/>
                    <a:gd name="connsiteX26" fmla="*/ 790773 w 790790"/>
                    <a:gd name="connsiteY26" fmla="*/ 259658 h 375557"/>
                    <a:gd name="connsiteX27" fmla="*/ 763684 w 790790"/>
                    <a:gd name="connsiteY27" fmla="*/ 156359 h 375557"/>
                    <a:gd name="connsiteX28" fmla="*/ 718764 w 790790"/>
                    <a:gd name="connsiteY28" fmla="*/ 88036 h 375557"/>
                    <a:gd name="connsiteX29" fmla="*/ 618380 w 790790"/>
                    <a:gd name="connsiteY29" fmla="*/ 42945 h 375557"/>
                    <a:gd name="connsiteX30" fmla="*/ 518597 w 790790"/>
                    <a:gd name="connsiteY30" fmla="*/ 9255 h 375557"/>
                    <a:gd name="connsiteX31" fmla="*/ 510624 w 790790"/>
                    <a:gd name="connsiteY31" fmla="*/ 11656 h 375557"/>
                    <a:gd name="connsiteX32" fmla="*/ 510624 w 790790"/>
                    <a:gd name="connsiteY32" fmla="*/ 12941 h 375557"/>
                    <a:gd name="connsiteX33" fmla="*/ 504538 w 790790"/>
                    <a:gd name="connsiteY33" fmla="*/ 73463 h 375557"/>
                    <a:gd name="connsiteX34" fmla="*/ 495451 w 790790"/>
                    <a:gd name="connsiteY34" fmla="*/ 120869 h 375557"/>
                    <a:gd name="connsiteX35" fmla="*/ 489021 w 790790"/>
                    <a:gd name="connsiteY35" fmla="*/ 73034 h 375557"/>
                    <a:gd name="connsiteX36" fmla="*/ 471533 w 790790"/>
                    <a:gd name="connsiteY36" fmla="*/ 14913 h 375557"/>
                    <a:gd name="connsiteX37" fmla="*/ 465618 w 790790"/>
                    <a:gd name="connsiteY37" fmla="*/ 6769 h 375557"/>
                    <a:gd name="connsiteX38" fmla="*/ 271794 w 790790"/>
                    <a:gd name="connsiteY38" fmla="*/ 15342 h 375557"/>
                    <a:gd name="connsiteX39" fmla="*/ 221474 w 790790"/>
                    <a:gd name="connsiteY39" fmla="*/ 27772 h 375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90790" h="375557">
                      <a:moveTo>
                        <a:pt x="221474" y="27772"/>
                      </a:moveTo>
                      <a:cubicBezTo>
                        <a:pt x="218388" y="28715"/>
                        <a:pt x="215730" y="31458"/>
                        <a:pt x="215473" y="34801"/>
                      </a:cubicBezTo>
                      <a:cubicBezTo>
                        <a:pt x="214530" y="47403"/>
                        <a:pt x="218302" y="60433"/>
                        <a:pt x="221131" y="72606"/>
                      </a:cubicBezTo>
                      <a:cubicBezTo>
                        <a:pt x="223360" y="81950"/>
                        <a:pt x="223960" y="91294"/>
                        <a:pt x="224560" y="100552"/>
                      </a:cubicBezTo>
                      <a:cubicBezTo>
                        <a:pt x="211615" y="71491"/>
                        <a:pt x="193442" y="34887"/>
                        <a:pt x="162066" y="56575"/>
                      </a:cubicBezTo>
                      <a:cubicBezTo>
                        <a:pt x="133091" y="76635"/>
                        <a:pt x="106345" y="105181"/>
                        <a:pt x="81999" y="130385"/>
                      </a:cubicBezTo>
                      <a:cubicBezTo>
                        <a:pt x="53624" y="159788"/>
                        <a:pt x="23792" y="189706"/>
                        <a:pt x="560" y="223396"/>
                      </a:cubicBezTo>
                      <a:cubicBezTo>
                        <a:pt x="132" y="224082"/>
                        <a:pt x="46" y="224682"/>
                        <a:pt x="132" y="225368"/>
                      </a:cubicBezTo>
                      <a:cubicBezTo>
                        <a:pt x="-297" y="226825"/>
                        <a:pt x="303" y="228454"/>
                        <a:pt x="2189" y="228882"/>
                      </a:cubicBezTo>
                      <a:cubicBezTo>
                        <a:pt x="39051" y="237026"/>
                        <a:pt x="72655" y="255714"/>
                        <a:pt x="106859" y="271059"/>
                      </a:cubicBezTo>
                      <a:cubicBezTo>
                        <a:pt x="139178" y="285547"/>
                        <a:pt x="171753" y="299606"/>
                        <a:pt x="204757" y="312464"/>
                      </a:cubicBezTo>
                      <a:cubicBezTo>
                        <a:pt x="225674" y="320608"/>
                        <a:pt x="231503" y="308950"/>
                        <a:pt x="239219" y="288976"/>
                      </a:cubicBezTo>
                      <a:cubicBezTo>
                        <a:pt x="248134" y="265830"/>
                        <a:pt x="253106" y="240112"/>
                        <a:pt x="252506" y="215081"/>
                      </a:cubicBezTo>
                      <a:cubicBezTo>
                        <a:pt x="269823" y="241484"/>
                        <a:pt x="276338" y="284775"/>
                        <a:pt x="268108" y="312379"/>
                      </a:cubicBezTo>
                      <a:cubicBezTo>
                        <a:pt x="267508" y="314436"/>
                        <a:pt x="268880" y="316494"/>
                        <a:pt x="270766" y="317094"/>
                      </a:cubicBezTo>
                      <a:cubicBezTo>
                        <a:pt x="305570" y="328152"/>
                        <a:pt x="341146" y="337153"/>
                        <a:pt x="376807" y="344783"/>
                      </a:cubicBezTo>
                      <a:cubicBezTo>
                        <a:pt x="394552" y="348555"/>
                        <a:pt x="412640" y="350098"/>
                        <a:pt x="430300" y="354127"/>
                      </a:cubicBezTo>
                      <a:cubicBezTo>
                        <a:pt x="435529" y="355327"/>
                        <a:pt x="446073" y="357556"/>
                        <a:pt x="450359" y="352584"/>
                      </a:cubicBezTo>
                      <a:cubicBezTo>
                        <a:pt x="467762" y="332267"/>
                        <a:pt x="476763" y="305092"/>
                        <a:pt x="482763" y="279717"/>
                      </a:cubicBezTo>
                      <a:cubicBezTo>
                        <a:pt x="487307" y="260601"/>
                        <a:pt x="496137" y="242770"/>
                        <a:pt x="498708" y="223739"/>
                      </a:cubicBezTo>
                      <a:cubicBezTo>
                        <a:pt x="509853" y="264030"/>
                        <a:pt x="507624" y="313750"/>
                        <a:pt x="493908" y="351469"/>
                      </a:cubicBezTo>
                      <a:cubicBezTo>
                        <a:pt x="493050" y="353698"/>
                        <a:pt x="494851" y="356356"/>
                        <a:pt x="496994" y="356870"/>
                      </a:cubicBezTo>
                      <a:cubicBezTo>
                        <a:pt x="548172" y="370672"/>
                        <a:pt x="610065" y="382073"/>
                        <a:pt x="662700" y="371272"/>
                      </a:cubicBezTo>
                      <a:cubicBezTo>
                        <a:pt x="670330" y="369729"/>
                        <a:pt x="677016" y="363128"/>
                        <a:pt x="682760" y="358242"/>
                      </a:cubicBezTo>
                      <a:cubicBezTo>
                        <a:pt x="695019" y="347783"/>
                        <a:pt x="706591" y="336382"/>
                        <a:pt x="718764" y="325837"/>
                      </a:cubicBezTo>
                      <a:cubicBezTo>
                        <a:pt x="742167" y="305435"/>
                        <a:pt x="764456" y="283318"/>
                        <a:pt x="788287" y="263601"/>
                      </a:cubicBezTo>
                      <a:cubicBezTo>
                        <a:pt x="789830" y="263087"/>
                        <a:pt x="790945" y="261801"/>
                        <a:pt x="790773" y="259658"/>
                      </a:cubicBezTo>
                      <a:cubicBezTo>
                        <a:pt x="787430" y="223825"/>
                        <a:pt x="773457" y="190735"/>
                        <a:pt x="763684" y="156359"/>
                      </a:cubicBezTo>
                      <a:cubicBezTo>
                        <a:pt x="755455" y="127384"/>
                        <a:pt x="746196" y="102952"/>
                        <a:pt x="718764" y="88036"/>
                      </a:cubicBezTo>
                      <a:cubicBezTo>
                        <a:pt x="686703" y="70549"/>
                        <a:pt x="652070" y="56918"/>
                        <a:pt x="618380" y="42945"/>
                      </a:cubicBezTo>
                      <a:cubicBezTo>
                        <a:pt x="586662" y="29829"/>
                        <a:pt x="553229" y="12684"/>
                        <a:pt x="518597" y="9255"/>
                      </a:cubicBezTo>
                      <a:cubicBezTo>
                        <a:pt x="513367" y="8226"/>
                        <a:pt x="510367" y="7026"/>
                        <a:pt x="510624" y="11656"/>
                      </a:cubicBezTo>
                      <a:cubicBezTo>
                        <a:pt x="510538" y="12084"/>
                        <a:pt x="510538" y="12513"/>
                        <a:pt x="510624" y="12941"/>
                      </a:cubicBezTo>
                      <a:cubicBezTo>
                        <a:pt x="511739" y="33515"/>
                        <a:pt x="506852" y="53146"/>
                        <a:pt x="504538" y="73463"/>
                      </a:cubicBezTo>
                      <a:cubicBezTo>
                        <a:pt x="502909" y="86922"/>
                        <a:pt x="503852" y="108182"/>
                        <a:pt x="495451" y="120869"/>
                      </a:cubicBezTo>
                      <a:cubicBezTo>
                        <a:pt x="494251" y="104581"/>
                        <a:pt x="493136" y="89751"/>
                        <a:pt x="489021" y="73034"/>
                      </a:cubicBezTo>
                      <a:cubicBezTo>
                        <a:pt x="484049" y="52546"/>
                        <a:pt x="479763" y="34287"/>
                        <a:pt x="471533" y="14913"/>
                      </a:cubicBezTo>
                      <a:cubicBezTo>
                        <a:pt x="470162" y="10970"/>
                        <a:pt x="470162" y="7798"/>
                        <a:pt x="465618" y="6769"/>
                      </a:cubicBezTo>
                      <a:cubicBezTo>
                        <a:pt x="402096" y="-7804"/>
                        <a:pt x="335145" y="4026"/>
                        <a:pt x="271794" y="15342"/>
                      </a:cubicBezTo>
                      <a:cubicBezTo>
                        <a:pt x="254906" y="18170"/>
                        <a:pt x="238019" y="22886"/>
                        <a:pt x="221474" y="2777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3" name="任意多边形: 形状 522">
                  <a:extLst>
                    <a:ext uri="{FF2B5EF4-FFF2-40B4-BE49-F238E27FC236}">
                      <a16:creationId xmlns:a16="http://schemas.microsoft.com/office/drawing/2014/main" id="{C86212D2-C8EF-944F-6402-7738B0CEFBF8}"/>
                    </a:ext>
                  </a:extLst>
                </p:cNvPr>
                <p:cNvSpPr/>
                <p:nvPr/>
              </p:nvSpPr>
              <p:spPr>
                <a:xfrm>
                  <a:off x="2140207" y="4806120"/>
                  <a:ext cx="59642" cy="53856"/>
                </a:xfrm>
                <a:custGeom>
                  <a:avLst/>
                  <a:gdLst>
                    <a:gd name="connsiteX0" fmla="*/ 52647 w 59642"/>
                    <a:gd name="connsiteY0" fmla="*/ 1251 h 53856"/>
                    <a:gd name="connsiteX1" fmla="*/ 29758 w 59642"/>
                    <a:gd name="connsiteY1" fmla="*/ 26112 h 53856"/>
                    <a:gd name="connsiteX2" fmla="*/ 1040 w 59642"/>
                    <a:gd name="connsiteY2" fmla="*/ 49600 h 53856"/>
                    <a:gd name="connsiteX3" fmla="*/ 2841 w 59642"/>
                    <a:gd name="connsiteY3" fmla="*/ 53801 h 53856"/>
                    <a:gd name="connsiteX4" fmla="*/ 58562 w 59642"/>
                    <a:gd name="connsiteY4" fmla="*/ 7166 h 53856"/>
                    <a:gd name="connsiteX5" fmla="*/ 52647 w 59642"/>
                    <a:gd name="connsiteY5" fmla="*/ 1251 h 5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642" h="53856">
                      <a:moveTo>
                        <a:pt x="52647" y="1251"/>
                      </a:moveTo>
                      <a:cubicBezTo>
                        <a:pt x="44589" y="9138"/>
                        <a:pt x="37559" y="17968"/>
                        <a:pt x="29758" y="26112"/>
                      </a:cubicBezTo>
                      <a:cubicBezTo>
                        <a:pt x="21014" y="35199"/>
                        <a:pt x="11242" y="42228"/>
                        <a:pt x="1040" y="49600"/>
                      </a:cubicBezTo>
                      <a:cubicBezTo>
                        <a:pt x="-1017" y="51143"/>
                        <a:pt x="183" y="54315"/>
                        <a:pt x="2841" y="53801"/>
                      </a:cubicBezTo>
                      <a:cubicBezTo>
                        <a:pt x="25901" y="49086"/>
                        <a:pt x="44417" y="24226"/>
                        <a:pt x="58562" y="7166"/>
                      </a:cubicBezTo>
                      <a:cubicBezTo>
                        <a:pt x="61991" y="3052"/>
                        <a:pt x="56504" y="-2521"/>
                        <a:pt x="52647" y="125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4" name="任意多边形: 形状 523">
                  <a:extLst>
                    <a:ext uri="{FF2B5EF4-FFF2-40B4-BE49-F238E27FC236}">
                      <a16:creationId xmlns:a16="http://schemas.microsoft.com/office/drawing/2014/main" id="{D92A8AD6-6667-0AE9-9131-94D96DB90E91}"/>
                    </a:ext>
                  </a:extLst>
                </p:cNvPr>
                <p:cNvSpPr/>
                <p:nvPr/>
              </p:nvSpPr>
              <p:spPr>
                <a:xfrm>
                  <a:off x="2164377" y="4815205"/>
                  <a:ext cx="58422" cy="59794"/>
                </a:xfrm>
                <a:custGeom>
                  <a:avLst/>
                  <a:gdLst>
                    <a:gd name="connsiteX0" fmla="*/ 52223 w 58422"/>
                    <a:gd name="connsiteY0" fmla="*/ 825 h 59794"/>
                    <a:gd name="connsiteX1" fmla="*/ 27362 w 58422"/>
                    <a:gd name="connsiteY1" fmla="*/ 29200 h 59794"/>
                    <a:gd name="connsiteX2" fmla="*/ 616 w 58422"/>
                    <a:gd name="connsiteY2" fmla="*/ 55603 h 59794"/>
                    <a:gd name="connsiteX3" fmla="*/ 3617 w 58422"/>
                    <a:gd name="connsiteY3" fmla="*/ 59461 h 59794"/>
                    <a:gd name="connsiteX4" fmla="*/ 57795 w 58422"/>
                    <a:gd name="connsiteY4" fmla="*/ 5111 h 59794"/>
                    <a:gd name="connsiteX5" fmla="*/ 52223 w 58422"/>
                    <a:gd name="connsiteY5" fmla="*/ 825 h 5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422" h="59794">
                      <a:moveTo>
                        <a:pt x="52223" y="825"/>
                      </a:moveTo>
                      <a:cubicBezTo>
                        <a:pt x="42621" y="8626"/>
                        <a:pt x="35421" y="19856"/>
                        <a:pt x="27362" y="29200"/>
                      </a:cubicBezTo>
                      <a:cubicBezTo>
                        <a:pt x="19133" y="38715"/>
                        <a:pt x="8589" y="45916"/>
                        <a:pt x="616" y="55603"/>
                      </a:cubicBezTo>
                      <a:cubicBezTo>
                        <a:pt x="-1098" y="57661"/>
                        <a:pt x="1045" y="60833"/>
                        <a:pt x="3617" y="59461"/>
                      </a:cubicBezTo>
                      <a:cubicBezTo>
                        <a:pt x="25305" y="47117"/>
                        <a:pt x="44336" y="25857"/>
                        <a:pt x="57795" y="5111"/>
                      </a:cubicBezTo>
                      <a:cubicBezTo>
                        <a:pt x="60195" y="1425"/>
                        <a:pt x="55137" y="-1489"/>
                        <a:pt x="52223" y="82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5" name="任意多边形: 形状 524">
                  <a:extLst>
                    <a:ext uri="{FF2B5EF4-FFF2-40B4-BE49-F238E27FC236}">
                      <a16:creationId xmlns:a16="http://schemas.microsoft.com/office/drawing/2014/main" id="{E00BF628-EF13-0637-F5C5-0B1F514463C8}"/>
                    </a:ext>
                  </a:extLst>
                </p:cNvPr>
                <p:cNvSpPr/>
                <p:nvPr/>
              </p:nvSpPr>
              <p:spPr>
                <a:xfrm>
                  <a:off x="2190285" y="4824078"/>
                  <a:ext cx="58398" cy="59948"/>
                </a:xfrm>
                <a:custGeom>
                  <a:avLst/>
                  <a:gdLst>
                    <a:gd name="connsiteX0" fmla="*/ 52032 w 58398"/>
                    <a:gd name="connsiteY0" fmla="*/ 1210 h 59948"/>
                    <a:gd name="connsiteX1" fmla="*/ 28887 w 58398"/>
                    <a:gd name="connsiteY1" fmla="*/ 27785 h 59948"/>
                    <a:gd name="connsiteX2" fmla="*/ 769 w 58398"/>
                    <a:gd name="connsiteY2" fmla="*/ 55559 h 59948"/>
                    <a:gd name="connsiteX3" fmla="*/ 4026 w 58398"/>
                    <a:gd name="connsiteY3" fmla="*/ 59675 h 59948"/>
                    <a:gd name="connsiteX4" fmla="*/ 57519 w 58398"/>
                    <a:gd name="connsiteY4" fmla="*/ 6525 h 59948"/>
                    <a:gd name="connsiteX5" fmla="*/ 52032 w 58398"/>
                    <a:gd name="connsiteY5" fmla="*/ 1210 h 5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98" h="59948">
                      <a:moveTo>
                        <a:pt x="52032" y="1210"/>
                      </a:moveTo>
                      <a:cubicBezTo>
                        <a:pt x="43974" y="9697"/>
                        <a:pt x="36688" y="18955"/>
                        <a:pt x="28887" y="27785"/>
                      </a:cubicBezTo>
                      <a:cubicBezTo>
                        <a:pt x="20143" y="37729"/>
                        <a:pt x="9684" y="45873"/>
                        <a:pt x="769" y="55559"/>
                      </a:cubicBezTo>
                      <a:cubicBezTo>
                        <a:pt x="-1374" y="57874"/>
                        <a:pt x="1369" y="60875"/>
                        <a:pt x="4026" y="59675"/>
                      </a:cubicBezTo>
                      <a:cubicBezTo>
                        <a:pt x="25801" y="49645"/>
                        <a:pt x="42946" y="24784"/>
                        <a:pt x="57519" y="6525"/>
                      </a:cubicBezTo>
                      <a:cubicBezTo>
                        <a:pt x="60433" y="2839"/>
                        <a:pt x="55461" y="-2390"/>
                        <a:pt x="52032" y="121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6" name="任意多边形: 形状 525">
                  <a:extLst>
                    <a:ext uri="{FF2B5EF4-FFF2-40B4-BE49-F238E27FC236}">
                      <a16:creationId xmlns:a16="http://schemas.microsoft.com/office/drawing/2014/main" id="{5E1FFE57-FD85-4195-6934-14B8BEDB7F23}"/>
                    </a:ext>
                  </a:extLst>
                </p:cNvPr>
                <p:cNvSpPr/>
                <p:nvPr/>
              </p:nvSpPr>
              <p:spPr>
                <a:xfrm>
                  <a:off x="1900069" y="4762534"/>
                  <a:ext cx="40128" cy="46584"/>
                </a:xfrm>
                <a:custGeom>
                  <a:avLst/>
                  <a:gdLst>
                    <a:gd name="connsiteX0" fmla="*/ 34067 w 40128"/>
                    <a:gd name="connsiteY0" fmla="*/ 1032 h 46584"/>
                    <a:gd name="connsiteX1" fmla="*/ 20865 w 40128"/>
                    <a:gd name="connsiteY1" fmla="*/ 20234 h 46584"/>
                    <a:gd name="connsiteX2" fmla="*/ 634 w 40128"/>
                    <a:gd name="connsiteY2" fmla="*/ 42351 h 46584"/>
                    <a:gd name="connsiteX3" fmla="*/ 3034 w 40128"/>
                    <a:gd name="connsiteY3" fmla="*/ 46466 h 46584"/>
                    <a:gd name="connsiteX4" fmla="*/ 23694 w 40128"/>
                    <a:gd name="connsiteY4" fmla="*/ 29750 h 46584"/>
                    <a:gd name="connsiteX5" fmla="*/ 39982 w 40128"/>
                    <a:gd name="connsiteY5" fmla="*/ 4375 h 46584"/>
                    <a:gd name="connsiteX6" fmla="*/ 34067 w 40128"/>
                    <a:gd name="connsiteY6" fmla="*/ 1032 h 4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128" h="46584">
                      <a:moveTo>
                        <a:pt x="34067" y="1032"/>
                      </a:moveTo>
                      <a:cubicBezTo>
                        <a:pt x="28923" y="6690"/>
                        <a:pt x="25408" y="14062"/>
                        <a:pt x="20865" y="20234"/>
                      </a:cubicBezTo>
                      <a:cubicBezTo>
                        <a:pt x="14864" y="28464"/>
                        <a:pt x="7320" y="34808"/>
                        <a:pt x="634" y="42351"/>
                      </a:cubicBezTo>
                      <a:cubicBezTo>
                        <a:pt x="-909" y="44066"/>
                        <a:pt x="548" y="47238"/>
                        <a:pt x="3034" y="46466"/>
                      </a:cubicBezTo>
                      <a:cubicBezTo>
                        <a:pt x="11692" y="43552"/>
                        <a:pt x="17865" y="36522"/>
                        <a:pt x="23694" y="29750"/>
                      </a:cubicBezTo>
                      <a:cubicBezTo>
                        <a:pt x="29866" y="22549"/>
                        <a:pt x="37067" y="13462"/>
                        <a:pt x="39982" y="4375"/>
                      </a:cubicBezTo>
                      <a:cubicBezTo>
                        <a:pt x="41010" y="1118"/>
                        <a:pt x="36381" y="-1540"/>
                        <a:pt x="34067" y="103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7" name="任意多边形: 形状 526">
                  <a:extLst>
                    <a:ext uri="{FF2B5EF4-FFF2-40B4-BE49-F238E27FC236}">
                      <a16:creationId xmlns:a16="http://schemas.microsoft.com/office/drawing/2014/main" id="{A6DE5829-A3BA-7C79-5C8C-1064BA45838C}"/>
                    </a:ext>
                  </a:extLst>
                </p:cNvPr>
                <p:cNvSpPr/>
                <p:nvPr/>
              </p:nvSpPr>
              <p:spPr>
                <a:xfrm>
                  <a:off x="1919748" y="4762851"/>
                  <a:ext cx="43290" cy="56848"/>
                </a:xfrm>
                <a:custGeom>
                  <a:avLst/>
                  <a:gdLst>
                    <a:gd name="connsiteX0" fmla="*/ 35905 w 43290"/>
                    <a:gd name="connsiteY0" fmla="*/ 2602 h 56848"/>
                    <a:gd name="connsiteX1" fmla="*/ 21075 w 43290"/>
                    <a:gd name="connsiteY1" fmla="*/ 27376 h 56848"/>
                    <a:gd name="connsiteX2" fmla="*/ 329 w 43290"/>
                    <a:gd name="connsiteY2" fmla="*/ 52751 h 56848"/>
                    <a:gd name="connsiteX3" fmla="*/ 4015 w 43290"/>
                    <a:gd name="connsiteY3" fmla="*/ 56351 h 56848"/>
                    <a:gd name="connsiteX4" fmla="*/ 29047 w 43290"/>
                    <a:gd name="connsiteY4" fmla="*/ 29948 h 56848"/>
                    <a:gd name="connsiteX5" fmla="*/ 43277 w 43290"/>
                    <a:gd name="connsiteY5" fmla="*/ 3544 h 56848"/>
                    <a:gd name="connsiteX6" fmla="*/ 35905 w 43290"/>
                    <a:gd name="connsiteY6" fmla="*/ 2602 h 5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290" h="56848">
                      <a:moveTo>
                        <a:pt x="35905" y="2602"/>
                      </a:moveTo>
                      <a:cubicBezTo>
                        <a:pt x="32562" y="12117"/>
                        <a:pt x="27075" y="19403"/>
                        <a:pt x="21075" y="27376"/>
                      </a:cubicBezTo>
                      <a:cubicBezTo>
                        <a:pt x="14560" y="36034"/>
                        <a:pt x="5730" y="43492"/>
                        <a:pt x="329" y="52751"/>
                      </a:cubicBezTo>
                      <a:cubicBezTo>
                        <a:pt x="-957" y="54979"/>
                        <a:pt x="1787" y="58065"/>
                        <a:pt x="4015" y="56351"/>
                      </a:cubicBezTo>
                      <a:cubicBezTo>
                        <a:pt x="13874" y="49150"/>
                        <a:pt x="21503" y="39549"/>
                        <a:pt x="29047" y="29948"/>
                      </a:cubicBezTo>
                      <a:cubicBezTo>
                        <a:pt x="35048" y="22232"/>
                        <a:pt x="42335" y="13660"/>
                        <a:pt x="43277" y="3544"/>
                      </a:cubicBezTo>
                      <a:cubicBezTo>
                        <a:pt x="43620" y="-828"/>
                        <a:pt x="37277" y="-1170"/>
                        <a:pt x="35905" y="260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8" name="任意多边形: 形状 527">
                  <a:extLst>
                    <a:ext uri="{FF2B5EF4-FFF2-40B4-BE49-F238E27FC236}">
                      <a16:creationId xmlns:a16="http://schemas.microsoft.com/office/drawing/2014/main" id="{6D441EDC-913A-CE1A-1069-E942F43B6BE8}"/>
                    </a:ext>
                  </a:extLst>
                </p:cNvPr>
                <p:cNvSpPr/>
                <p:nvPr/>
              </p:nvSpPr>
              <p:spPr>
                <a:xfrm>
                  <a:off x="1951165" y="4761202"/>
                  <a:ext cx="40463" cy="61777"/>
                </a:xfrm>
                <a:custGeom>
                  <a:avLst/>
                  <a:gdLst>
                    <a:gd name="connsiteX0" fmla="*/ 34235 w 40463"/>
                    <a:gd name="connsiteY0" fmla="*/ 1079 h 61777"/>
                    <a:gd name="connsiteX1" fmla="*/ 19576 w 40463"/>
                    <a:gd name="connsiteY1" fmla="*/ 28682 h 61777"/>
                    <a:gd name="connsiteX2" fmla="*/ 8603 w 40463"/>
                    <a:gd name="connsiteY2" fmla="*/ 45569 h 61777"/>
                    <a:gd name="connsiteX3" fmla="*/ 116 w 40463"/>
                    <a:gd name="connsiteY3" fmla="*/ 58600 h 61777"/>
                    <a:gd name="connsiteX4" fmla="*/ 4317 w 40463"/>
                    <a:gd name="connsiteY4" fmla="*/ 61086 h 61777"/>
                    <a:gd name="connsiteX5" fmla="*/ 40321 w 40463"/>
                    <a:gd name="connsiteY5" fmla="*/ 4679 h 61777"/>
                    <a:gd name="connsiteX6" fmla="*/ 34235 w 40463"/>
                    <a:gd name="connsiteY6" fmla="*/ 1079 h 61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63" h="61777">
                      <a:moveTo>
                        <a:pt x="34235" y="1079"/>
                      </a:moveTo>
                      <a:cubicBezTo>
                        <a:pt x="27462" y="8708"/>
                        <a:pt x="24376" y="19766"/>
                        <a:pt x="19576" y="28682"/>
                      </a:cubicBezTo>
                      <a:cubicBezTo>
                        <a:pt x="16404" y="34511"/>
                        <a:pt x="12375" y="40169"/>
                        <a:pt x="8603" y="45569"/>
                      </a:cubicBezTo>
                      <a:cubicBezTo>
                        <a:pt x="5603" y="49856"/>
                        <a:pt x="1745" y="53542"/>
                        <a:pt x="116" y="58600"/>
                      </a:cubicBezTo>
                      <a:cubicBezTo>
                        <a:pt x="-655" y="61086"/>
                        <a:pt x="2602" y="62800"/>
                        <a:pt x="4317" y="61086"/>
                      </a:cubicBezTo>
                      <a:cubicBezTo>
                        <a:pt x="19833" y="45141"/>
                        <a:pt x="33120" y="26024"/>
                        <a:pt x="40321" y="4679"/>
                      </a:cubicBezTo>
                      <a:cubicBezTo>
                        <a:pt x="41350" y="1079"/>
                        <a:pt x="36549" y="-1579"/>
                        <a:pt x="34235" y="107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9" name="任意多边形: 形状 528">
                  <a:extLst>
                    <a:ext uri="{FF2B5EF4-FFF2-40B4-BE49-F238E27FC236}">
                      <a16:creationId xmlns:a16="http://schemas.microsoft.com/office/drawing/2014/main" id="{4760D50A-8C0E-B73D-4DCD-C2280932889B}"/>
                    </a:ext>
                  </a:extLst>
                </p:cNvPr>
                <p:cNvSpPr/>
                <p:nvPr/>
              </p:nvSpPr>
              <p:spPr>
                <a:xfrm>
                  <a:off x="1685804" y="4781481"/>
                  <a:ext cx="29854" cy="39332"/>
                </a:xfrm>
                <a:custGeom>
                  <a:avLst/>
                  <a:gdLst>
                    <a:gd name="connsiteX0" fmla="*/ 24247 w 29854"/>
                    <a:gd name="connsiteY0" fmla="*/ 945 h 39332"/>
                    <a:gd name="connsiteX1" fmla="*/ 20132 w 29854"/>
                    <a:gd name="connsiteY1" fmla="*/ 8060 h 39332"/>
                    <a:gd name="connsiteX2" fmla="*/ 13788 w 29854"/>
                    <a:gd name="connsiteY2" fmla="*/ 18518 h 39332"/>
                    <a:gd name="connsiteX3" fmla="*/ 329 w 29854"/>
                    <a:gd name="connsiteY3" fmla="*/ 35149 h 39332"/>
                    <a:gd name="connsiteX4" fmla="*/ 3415 w 29854"/>
                    <a:gd name="connsiteY4" fmla="*/ 39178 h 39332"/>
                    <a:gd name="connsiteX5" fmla="*/ 19446 w 29854"/>
                    <a:gd name="connsiteY5" fmla="*/ 24177 h 39332"/>
                    <a:gd name="connsiteX6" fmla="*/ 29819 w 29854"/>
                    <a:gd name="connsiteY6" fmla="*/ 3260 h 39332"/>
                    <a:gd name="connsiteX7" fmla="*/ 24247 w 29854"/>
                    <a:gd name="connsiteY7" fmla="*/ 945 h 39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54" h="39332">
                      <a:moveTo>
                        <a:pt x="24247" y="945"/>
                      </a:moveTo>
                      <a:cubicBezTo>
                        <a:pt x="22103" y="2916"/>
                        <a:pt x="21332" y="5488"/>
                        <a:pt x="20132" y="8060"/>
                      </a:cubicBezTo>
                      <a:cubicBezTo>
                        <a:pt x="18332" y="11746"/>
                        <a:pt x="16017" y="15175"/>
                        <a:pt x="13788" y="18518"/>
                      </a:cubicBezTo>
                      <a:cubicBezTo>
                        <a:pt x="9845" y="24433"/>
                        <a:pt x="3930" y="29062"/>
                        <a:pt x="329" y="35149"/>
                      </a:cubicBezTo>
                      <a:cubicBezTo>
                        <a:pt x="-785" y="37121"/>
                        <a:pt x="1101" y="40035"/>
                        <a:pt x="3415" y="39178"/>
                      </a:cubicBezTo>
                      <a:cubicBezTo>
                        <a:pt x="10273" y="36606"/>
                        <a:pt x="15245" y="29834"/>
                        <a:pt x="19446" y="24177"/>
                      </a:cubicBezTo>
                      <a:cubicBezTo>
                        <a:pt x="23389" y="18776"/>
                        <a:pt x="30419" y="10289"/>
                        <a:pt x="29819" y="3260"/>
                      </a:cubicBezTo>
                      <a:cubicBezTo>
                        <a:pt x="29562" y="431"/>
                        <a:pt x="26390" y="-1112"/>
                        <a:pt x="24247" y="94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0" name="任意多边形: 形状 529">
                  <a:extLst>
                    <a:ext uri="{FF2B5EF4-FFF2-40B4-BE49-F238E27FC236}">
                      <a16:creationId xmlns:a16="http://schemas.microsoft.com/office/drawing/2014/main" id="{C496AAD8-DC7C-BD9D-25D0-A74EA7F1E1C7}"/>
                    </a:ext>
                  </a:extLst>
                </p:cNvPr>
                <p:cNvSpPr/>
                <p:nvPr/>
              </p:nvSpPr>
              <p:spPr>
                <a:xfrm>
                  <a:off x="1712070" y="4777273"/>
                  <a:ext cx="32850" cy="44857"/>
                </a:xfrm>
                <a:custGeom>
                  <a:avLst/>
                  <a:gdLst>
                    <a:gd name="connsiteX0" fmla="*/ 26956 w 32850"/>
                    <a:gd name="connsiteY0" fmla="*/ 867 h 44857"/>
                    <a:gd name="connsiteX1" fmla="*/ 14954 w 32850"/>
                    <a:gd name="connsiteY1" fmla="*/ 19469 h 44857"/>
                    <a:gd name="connsiteX2" fmla="*/ 295 w 32850"/>
                    <a:gd name="connsiteY2" fmla="*/ 41072 h 44857"/>
                    <a:gd name="connsiteX3" fmla="*/ 3810 w 32850"/>
                    <a:gd name="connsiteY3" fmla="*/ 44586 h 44857"/>
                    <a:gd name="connsiteX4" fmla="*/ 19669 w 32850"/>
                    <a:gd name="connsiteY4" fmla="*/ 27699 h 44857"/>
                    <a:gd name="connsiteX5" fmla="*/ 32785 w 32850"/>
                    <a:gd name="connsiteY5" fmla="*/ 4210 h 44857"/>
                    <a:gd name="connsiteX6" fmla="*/ 26956 w 32850"/>
                    <a:gd name="connsiteY6" fmla="*/ 867 h 4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50" h="44857">
                      <a:moveTo>
                        <a:pt x="26956" y="867"/>
                      </a:moveTo>
                      <a:cubicBezTo>
                        <a:pt x="21469" y="5153"/>
                        <a:pt x="18469" y="13554"/>
                        <a:pt x="14954" y="19469"/>
                      </a:cubicBezTo>
                      <a:cubicBezTo>
                        <a:pt x="10497" y="26756"/>
                        <a:pt x="3724" y="33356"/>
                        <a:pt x="295" y="41072"/>
                      </a:cubicBezTo>
                      <a:cubicBezTo>
                        <a:pt x="-819" y="43558"/>
                        <a:pt x="1410" y="45615"/>
                        <a:pt x="3810" y="44586"/>
                      </a:cubicBezTo>
                      <a:cubicBezTo>
                        <a:pt x="10754" y="41586"/>
                        <a:pt x="15640" y="33785"/>
                        <a:pt x="19669" y="27699"/>
                      </a:cubicBezTo>
                      <a:cubicBezTo>
                        <a:pt x="24127" y="21012"/>
                        <a:pt x="31242" y="12183"/>
                        <a:pt x="32785" y="4210"/>
                      </a:cubicBezTo>
                      <a:cubicBezTo>
                        <a:pt x="33385" y="609"/>
                        <a:pt x="29699" y="-1190"/>
                        <a:pt x="26956" y="86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1" name="任意多边形: 形状 530">
                  <a:extLst>
                    <a:ext uri="{FF2B5EF4-FFF2-40B4-BE49-F238E27FC236}">
                      <a16:creationId xmlns:a16="http://schemas.microsoft.com/office/drawing/2014/main" id="{3D157209-D549-4FA5-323F-07804A5688A6}"/>
                    </a:ext>
                  </a:extLst>
                </p:cNvPr>
                <p:cNvSpPr/>
                <p:nvPr/>
              </p:nvSpPr>
              <p:spPr>
                <a:xfrm>
                  <a:off x="1691164" y="4758496"/>
                  <a:ext cx="46897" cy="23269"/>
                </a:xfrm>
                <a:custGeom>
                  <a:avLst/>
                  <a:gdLst>
                    <a:gd name="connsiteX0" fmla="*/ 2084 w 46897"/>
                    <a:gd name="connsiteY0" fmla="*/ 5842 h 23269"/>
                    <a:gd name="connsiteX1" fmla="*/ 20772 w 46897"/>
                    <a:gd name="connsiteY1" fmla="*/ 11585 h 23269"/>
                    <a:gd name="connsiteX2" fmla="*/ 40918 w 46897"/>
                    <a:gd name="connsiteY2" fmla="*/ 22644 h 23269"/>
                    <a:gd name="connsiteX3" fmla="*/ 45633 w 46897"/>
                    <a:gd name="connsiteY3" fmla="*/ 16386 h 23269"/>
                    <a:gd name="connsiteX4" fmla="*/ 2856 w 46897"/>
                    <a:gd name="connsiteY4" fmla="*/ 98 h 23269"/>
                    <a:gd name="connsiteX5" fmla="*/ 2084 w 46897"/>
                    <a:gd name="connsiteY5" fmla="*/ 5842 h 23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897" h="23269">
                      <a:moveTo>
                        <a:pt x="2084" y="5842"/>
                      </a:moveTo>
                      <a:cubicBezTo>
                        <a:pt x="8171" y="8156"/>
                        <a:pt x="14600" y="9271"/>
                        <a:pt x="20772" y="11585"/>
                      </a:cubicBezTo>
                      <a:cubicBezTo>
                        <a:pt x="28059" y="14243"/>
                        <a:pt x="34574" y="18186"/>
                        <a:pt x="40918" y="22644"/>
                      </a:cubicBezTo>
                      <a:cubicBezTo>
                        <a:pt x="44604" y="25216"/>
                        <a:pt x="49147" y="19215"/>
                        <a:pt x="45633" y="16386"/>
                      </a:cubicBezTo>
                      <a:cubicBezTo>
                        <a:pt x="35003" y="7556"/>
                        <a:pt x="17000" y="-1016"/>
                        <a:pt x="2856" y="98"/>
                      </a:cubicBezTo>
                      <a:cubicBezTo>
                        <a:pt x="-487" y="355"/>
                        <a:pt x="-1087" y="4642"/>
                        <a:pt x="2084" y="584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2" name="任意多边形: 形状 531">
                  <a:extLst>
                    <a:ext uri="{FF2B5EF4-FFF2-40B4-BE49-F238E27FC236}">
                      <a16:creationId xmlns:a16="http://schemas.microsoft.com/office/drawing/2014/main" id="{BCD15227-CAFF-08BF-B429-DC3D93D1341A}"/>
                    </a:ext>
                  </a:extLst>
                </p:cNvPr>
                <p:cNvSpPr/>
                <p:nvPr/>
              </p:nvSpPr>
              <p:spPr>
                <a:xfrm>
                  <a:off x="1709263" y="4737845"/>
                  <a:ext cx="55442" cy="36532"/>
                </a:xfrm>
                <a:custGeom>
                  <a:avLst/>
                  <a:gdLst>
                    <a:gd name="connsiteX0" fmla="*/ 788 w 55442"/>
                    <a:gd name="connsiteY0" fmla="*/ 4632 h 36532"/>
                    <a:gd name="connsiteX1" fmla="*/ 24619 w 55442"/>
                    <a:gd name="connsiteY1" fmla="*/ 19720 h 36532"/>
                    <a:gd name="connsiteX2" fmla="*/ 50765 w 55442"/>
                    <a:gd name="connsiteY2" fmla="*/ 36180 h 36532"/>
                    <a:gd name="connsiteX3" fmla="*/ 54537 w 55442"/>
                    <a:gd name="connsiteY3" fmla="*/ 31207 h 36532"/>
                    <a:gd name="connsiteX4" fmla="*/ 30877 w 55442"/>
                    <a:gd name="connsiteY4" fmla="*/ 15005 h 36532"/>
                    <a:gd name="connsiteX5" fmla="*/ 3359 w 55442"/>
                    <a:gd name="connsiteY5" fmla="*/ 175 h 36532"/>
                    <a:gd name="connsiteX6" fmla="*/ 788 w 55442"/>
                    <a:gd name="connsiteY6" fmla="*/ 4632 h 36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42" h="36532">
                      <a:moveTo>
                        <a:pt x="788" y="4632"/>
                      </a:moveTo>
                      <a:cubicBezTo>
                        <a:pt x="7989" y="10633"/>
                        <a:pt x="16561" y="14919"/>
                        <a:pt x="24619" y="19720"/>
                      </a:cubicBezTo>
                      <a:cubicBezTo>
                        <a:pt x="33363" y="24950"/>
                        <a:pt x="41678" y="31722"/>
                        <a:pt x="50765" y="36180"/>
                      </a:cubicBezTo>
                      <a:cubicBezTo>
                        <a:pt x="53937" y="37722"/>
                        <a:pt x="57023" y="33865"/>
                        <a:pt x="54537" y="31207"/>
                      </a:cubicBezTo>
                      <a:cubicBezTo>
                        <a:pt x="48108" y="24435"/>
                        <a:pt x="38849" y="19806"/>
                        <a:pt x="30877" y="15005"/>
                      </a:cubicBezTo>
                      <a:cubicBezTo>
                        <a:pt x="21962" y="9690"/>
                        <a:pt x="12961" y="4033"/>
                        <a:pt x="3359" y="175"/>
                      </a:cubicBezTo>
                      <a:cubicBezTo>
                        <a:pt x="873" y="-854"/>
                        <a:pt x="-1184" y="2918"/>
                        <a:pt x="788" y="463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3" name="任意多边形: 形状 532">
                  <a:extLst>
                    <a:ext uri="{FF2B5EF4-FFF2-40B4-BE49-F238E27FC236}">
                      <a16:creationId xmlns:a16="http://schemas.microsoft.com/office/drawing/2014/main" id="{F0DC7E6D-BE4F-760A-6117-93DDB613E7C8}"/>
                    </a:ext>
                  </a:extLst>
                </p:cNvPr>
                <p:cNvSpPr/>
                <p:nvPr/>
              </p:nvSpPr>
              <p:spPr>
                <a:xfrm>
                  <a:off x="1732151" y="4724807"/>
                  <a:ext cx="64895" cy="46231"/>
                </a:xfrm>
                <a:custGeom>
                  <a:avLst/>
                  <a:gdLst>
                    <a:gd name="connsiteX0" fmla="*/ 1303 w 64895"/>
                    <a:gd name="connsiteY0" fmla="*/ 4984 h 46231"/>
                    <a:gd name="connsiteX1" fmla="*/ 31907 w 64895"/>
                    <a:gd name="connsiteY1" fmla="*/ 23929 h 46231"/>
                    <a:gd name="connsiteX2" fmla="*/ 59253 w 64895"/>
                    <a:gd name="connsiteY2" fmla="*/ 45875 h 46231"/>
                    <a:gd name="connsiteX3" fmla="*/ 63797 w 64895"/>
                    <a:gd name="connsiteY3" fmla="*/ 39874 h 46231"/>
                    <a:gd name="connsiteX4" fmla="*/ 32764 w 64895"/>
                    <a:gd name="connsiteY4" fmla="*/ 14242 h 46231"/>
                    <a:gd name="connsiteX5" fmla="*/ 2760 w 64895"/>
                    <a:gd name="connsiteY5" fmla="*/ 12 h 46231"/>
                    <a:gd name="connsiteX6" fmla="*/ 1303 w 64895"/>
                    <a:gd name="connsiteY6" fmla="*/ 4984 h 46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895" h="46231">
                      <a:moveTo>
                        <a:pt x="1303" y="4984"/>
                      </a:moveTo>
                      <a:cubicBezTo>
                        <a:pt x="12276" y="10727"/>
                        <a:pt x="22220" y="15957"/>
                        <a:pt x="31907" y="23929"/>
                      </a:cubicBezTo>
                      <a:cubicBezTo>
                        <a:pt x="40479" y="31045"/>
                        <a:pt x="48795" y="41417"/>
                        <a:pt x="59253" y="45875"/>
                      </a:cubicBezTo>
                      <a:cubicBezTo>
                        <a:pt x="63111" y="47504"/>
                        <a:pt x="66797" y="43217"/>
                        <a:pt x="63797" y="39874"/>
                      </a:cubicBezTo>
                      <a:cubicBezTo>
                        <a:pt x="55224" y="30359"/>
                        <a:pt x="42965" y="22129"/>
                        <a:pt x="32764" y="14242"/>
                      </a:cubicBezTo>
                      <a:cubicBezTo>
                        <a:pt x="23934" y="7556"/>
                        <a:pt x="13990" y="1041"/>
                        <a:pt x="2760" y="12"/>
                      </a:cubicBezTo>
                      <a:cubicBezTo>
                        <a:pt x="-69" y="-245"/>
                        <a:pt x="-1011" y="3784"/>
                        <a:pt x="1303" y="498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4" name="任意多边形: 形状 533">
                  <a:extLst>
                    <a:ext uri="{FF2B5EF4-FFF2-40B4-BE49-F238E27FC236}">
                      <a16:creationId xmlns:a16="http://schemas.microsoft.com/office/drawing/2014/main" id="{574238C7-0B02-D353-3CF3-136668CDBB25}"/>
                    </a:ext>
                  </a:extLst>
                </p:cNvPr>
                <p:cNvSpPr/>
                <p:nvPr/>
              </p:nvSpPr>
              <p:spPr>
                <a:xfrm>
                  <a:off x="1877083" y="4704963"/>
                  <a:ext cx="51486" cy="60209"/>
                </a:xfrm>
                <a:custGeom>
                  <a:avLst/>
                  <a:gdLst>
                    <a:gd name="connsiteX0" fmla="*/ 818 w 51486"/>
                    <a:gd name="connsiteY0" fmla="*/ 4769 h 60209"/>
                    <a:gd name="connsiteX1" fmla="*/ 25249 w 51486"/>
                    <a:gd name="connsiteY1" fmla="*/ 31429 h 60209"/>
                    <a:gd name="connsiteX2" fmla="*/ 44795 w 51486"/>
                    <a:gd name="connsiteY2" fmla="*/ 58946 h 60209"/>
                    <a:gd name="connsiteX3" fmla="*/ 50967 w 51486"/>
                    <a:gd name="connsiteY3" fmla="*/ 54146 h 60209"/>
                    <a:gd name="connsiteX4" fmla="*/ 4075 w 51486"/>
                    <a:gd name="connsiteY4" fmla="*/ 397 h 60209"/>
                    <a:gd name="connsiteX5" fmla="*/ 818 w 51486"/>
                    <a:gd name="connsiteY5" fmla="*/ 4769 h 60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486" h="60209">
                      <a:moveTo>
                        <a:pt x="818" y="4769"/>
                      </a:moveTo>
                      <a:cubicBezTo>
                        <a:pt x="9390" y="13512"/>
                        <a:pt x="17963" y="21570"/>
                        <a:pt x="25249" y="31429"/>
                      </a:cubicBezTo>
                      <a:cubicBezTo>
                        <a:pt x="32022" y="40430"/>
                        <a:pt x="37594" y="50289"/>
                        <a:pt x="44795" y="58946"/>
                      </a:cubicBezTo>
                      <a:cubicBezTo>
                        <a:pt x="47709" y="62461"/>
                        <a:pt x="53196" y="57918"/>
                        <a:pt x="50967" y="54146"/>
                      </a:cubicBezTo>
                      <a:cubicBezTo>
                        <a:pt x="39480" y="34943"/>
                        <a:pt x="23963" y="11627"/>
                        <a:pt x="4075" y="397"/>
                      </a:cubicBezTo>
                      <a:cubicBezTo>
                        <a:pt x="1332" y="-1232"/>
                        <a:pt x="-1411" y="2540"/>
                        <a:pt x="818" y="476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5" name="任意多边形: 形状 534">
                  <a:extLst>
                    <a:ext uri="{FF2B5EF4-FFF2-40B4-BE49-F238E27FC236}">
                      <a16:creationId xmlns:a16="http://schemas.microsoft.com/office/drawing/2014/main" id="{58716A44-19EF-604C-8C07-AC7F6FF2AA03}"/>
                    </a:ext>
                  </a:extLst>
                </p:cNvPr>
                <p:cNvSpPr/>
                <p:nvPr/>
              </p:nvSpPr>
              <p:spPr>
                <a:xfrm>
                  <a:off x="1908565" y="4707700"/>
                  <a:ext cx="44966" cy="56623"/>
                </a:xfrm>
                <a:custGeom>
                  <a:avLst/>
                  <a:gdLst>
                    <a:gd name="connsiteX0" fmla="*/ 282 w 44966"/>
                    <a:gd name="connsiteY0" fmla="*/ 3745 h 56623"/>
                    <a:gd name="connsiteX1" fmla="*/ 20599 w 44966"/>
                    <a:gd name="connsiteY1" fmla="*/ 33320 h 56623"/>
                    <a:gd name="connsiteX2" fmla="*/ 39459 w 44966"/>
                    <a:gd name="connsiteY2" fmla="*/ 56037 h 56623"/>
                    <a:gd name="connsiteX3" fmla="*/ 44516 w 44966"/>
                    <a:gd name="connsiteY3" fmla="*/ 50979 h 56623"/>
                    <a:gd name="connsiteX4" fmla="*/ 23171 w 44966"/>
                    <a:gd name="connsiteY4" fmla="*/ 22519 h 56623"/>
                    <a:gd name="connsiteX5" fmla="*/ 3711 w 44966"/>
                    <a:gd name="connsiteY5" fmla="*/ 402 h 56623"/>
                    <a:gd name="connsiteX6" fmla="*/ 282 w 44966"/>
                    <a:gd name="connsiteY6" fmla="*/ 3745 h 56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966" h="56623">
                      <a:moveTo>
                        <a:pt x="282" y="3745"/>
                      </a:moveTo>
                      <a:cubicBezTo>
                        <a:pt x="6197" y="14032"/>
                        <a:pt x="13913" y="23462"/>
                        <a:pt x="20599" y="33320"/>
                      </a:cubicBezTo>
                      <a:cubicBezTo>
                        <a:pt x="26000" y="41378"/>
                        <a:pt x="31315" y="50637"/>
                        <a:pt x="39459" y="56037"/>
                      </a:cubicBezTo>
                      <a:cubicBezTo>
                        <a:pt x="42716" y="58181"/>
                        <a:pt x="46231" y="53980"/>
                        <a:pt x="44516" y="50979"/>
                      </a:cubicBezTo>
                      <a:cubicBezTo>
                        <a:pt x="38859" y="40864"/>
                        <a:pt x="29943" y="32035"/>
                        <a:pt x="23171" y="22519"/>
                      </a:cubicBezTo>
                      <a:cubicBezTo>
                        <a:pt x="17427" y="14460"/>
                        <a:pt x="11770" y="6231"/>
                        <a:pt x="3711" y="402"/>
                      </a:cubicBezTo>
                      <a:cubicBezTo>
                        <a:pt x="1568" y="-1056"/>
                        <a:pt x="-832" y="1773"/>
                        <a:pt x="282" y="374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6" name="任意多边形: 形状 535">
                  <a:extLst>
                    <a:ext uri="{FF2B5EF4-FFF2-40B4-BE49-F238E27FC236}">
                      <a16:creationId xmlns:a16="http://schemas.microsoft.com/office/drawing/2014/main" id="{BF3E64AC-5F8E-A5C5-52F6-6AACEBD7933C}"/>
                    </a:ext>
                  </a:extLst>
                </p:cNvPr>
                <p:cNvSpPr/>
                <p:nvPr/>
              </p:nvSpPr>
              <p:spPr>
                <a:xfrm>
                  <a:off x="1944858" y="4715361"/>
                  <a:ext cx="42872" cy="51273"/>
                </a:xfrm>
                <a:custGeom>
                  <a:avLst/>
                  <a:gdLst>
                    <a:gd name="connsiteX0" fmla="*/ 336 w 42872"/>
                    <a:gd name="connsiteY0" fmla="*/ 4142 h 51273"/>
                    <a:gd name="connsiteX1" fmla="*/ 22196 w 42872"/>
                    <a:gd name="connsiteY1" fmla="*/ 30632 h 51273"/>
                    <a:gd name="connsiteX2" fmla="*/ 36941 w 42872"/>
                    <a:gd name="connsiteY2" fmla="*/ 50863 h 51273"/>
                    <a:gd name="connsiteX3" fmla="*/ 42256 w 42872"/>
                    <a:gd name="connsiteY3" fmla="*/ 45548 h 51273"/>
                    <a:gd name="connsiteX4" fmla="*/ 4022 w 42872"/>
                    <a:gd name="connsiteY4" fmla="*/ 456 h 51273"/>
                    <a:gd name="connsiteX5" fmla="*/ 336 w 42872"/>
                    <a:gd name="connsiteY5" fmla="*/ 4142 h 5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872" h="51273">
                      <a:moveTo>
                        <a:pt x="336" y="4142"/>
                      </a:moveTo>
                      <a:cubicBezTo>
                        <a:pt x="6165" y="14087"/>
                        <a:pt x="16109" y="20859"/>
                        <a:pt x="22196" y="30632"/>
                      </a:cubicBezTo>
                      <a:cubicBezTo>
                        <a:pt x="26568" y="37575"/>
                        <a:pt x="29054" y="47091"/>
                        <a:pt x="36941" y="50863"/>
                      </a:cubicBezTo>
                      <a:cubicBezTo>
                        <a:pt x="40198" y="52491"/>
                        <a:pt x="44484" y="48977"/>
                        <a:pt x="42256" y="45548"/>
                      </a:cubicBezTo>
                      <a:cubicBezTo>
                        <a:pt x="31626" y="29089"/>
                        <a:pt x="20824" y="11515"/>
                        <a:pt x="4022" y="456"/>
                      </a:cubicBezTo>
                      <a:cubicBezTo>
                        <a:pt x="1708" y="-1173"/>
                        <a:pt x="-950" y="1914"/>
                        <a:pt x="336" y="414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7" name="任意多边形: 形状 536">
                  <a:extLst>
                    <a:ext uri="{FF2B5EF4-FFF2-40B4-BE49-F238E27FC236}">
                      <a16:creationId xmlns:a16="http://schemas.microsoft.com/office/drawing/2014/main" id="{FC1457AC-F0C3-D244-E7D0-925430DC6849}"/>
                    </a:ext>
                  </a:extLst>
                </p:cNvPr>
                <p:cNvSpPr/>
                <p:nvPr/>
              </p:nvSpPr>
              <p:spPr>
                <a:xfrm>
                  <a:off x="1984552" y="4726516"/>
                  <a:ext cx="31952" cy="43830"/>
                </a:xfrm>
                <a:custGeom>
                  <a:avLst/>
                  <a:gdLst>
                    <a:gd name="connsiteX0" fmla="*/ 76 w 31952"/>
                    <a:gd name="connsiteY0" fmla="*/ 3360 h 43830"/>
                    <a:gd name="connsiteX1" fmla="*/ 13021 w 31952"/>
                    <a:gd name="connsiteY1" fmla="*/ 23077 h 43830"/>
                    <a:gd name="connsiteX2" fmla="*/ 24679 w 31952"/>
                    <a:gd name="connsiteY2" fmla="*/ 42537 h 43830"/>
                    <a:gd name="connsiteX3" fmla="*/ 31280 w 31952"/>
                    <a:gd name="connsiteY3" fmla="*/ 37393 h 43830"/>
                    <a:gd name="connsiteX4" fmla="*/ 4619 w 31952"/>
                    <a:gd name="connsiteY4" fmla="*/ 703 h 43830"/>
                    <a:gd name="connsiteX5" fmla="*/ 76 w 31952"/>
                    <a:gd name="connsiteY5" fmla="*/ 3360 h 43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952" h="43830">
                      <a:moveTo>
                        <a:pt x="76" y="3360"/>
                      </a:moveTo>
                      <a:cubicBezTo>
                        <a:pt x="1876" y="11247"/>
                        <a:pt x="8649" y="16477"/>
                        <a:pt x="13021" y="23077"/>
                      </a:cubicBezTo>
                      <a:cubicBezTo>
                        <a:pt x="17221" y="29421"/>
                        <a:pt x="19793" y="36622"/>
                        <a:pt x="24679" y="42537"/>
                      </a:cubicBezTo>
                      <a:cubicBezTo>
                        <a:pt x="27679" y="46223"/>
                        <a:pt x="34023" y="41251"/>
                        <a:pt x="31280" y="37393"/>
                      </a:cubicBezTo>
                      <a:cubicBezTo>
                        <a:pt x="22450" y="24963"/>
                        <a:pt x="16535" y="10904"/>
                        <a:pt x="4619" y="703"/>
                      </a:cubicBezTo>
                      <a:cubicBezTo>
                        <a:pt x="2562" y="-1012"/>
                        <a:pt x="-524" y="617"/>
                        <a:pt x="76" y="336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8" name="任意多边形: 形状 537">
                  <a:extLst>
                    <a:ext uri="{FF2B5EF4-FFF2-40B4-BE49-F238E27FC236}">
                      <a16:creationId xmlns:a16="http://schemas.microsoft.com/office/drawing/2014/main" id="{CAEA5F46-8CE5-D44C-13A2-39B418B00082}"/>
                    </a:ext>
                  </a:extLst>
                </p:cNvPr>
                <p:cNvSpPr/>
                <p:nvPr/>
              </p:nvSpPr>
              <p:spPr>
                <a:xfrm>
                  <a:off x="2115838" y="4727896"/>
                  <a:ext cx="33455" cy="65723"/>
                </a:xfrm>
                <a:custGeom>
                  <a:avLst/>
                  <a:gdLst>
                    <a:gd name="connsiteX0" fmla="*/ 120 w 33455"/>
                    <a:gd name="connsiteY0" fmla="*/ 3181 h 65723"/>
                    <a:gd name="connsiteX1" fmla="*/ 24638 w 33455"/>
                    <a:gd name="connsiteY1" fmla="*/ 62588 h 65723"/>
                    <a:gd name="connsiteX2" fmla="*/ 33210 w 33455"/>
                    <a:gd name="connsiteY2" fmla="*/ 60274 h 65723"/>
                    <a:gd name="connsiteX3" fmla="*/ 4921 w 33455"/>
                    <a:gd name="connsiteY3" fmla="*/ 1209 h 65723"/>
                    <a:gd name="connsiteX4" fmla="*/ 120 w 33455"/>
                    <a:gd name="connsiteY4" fmla="*/ 3181 h 6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55" h="65723">
                      <a:moveTo>
                        <a:pt x="120" y="3181"/>
                      </a:moveTo>
                      <a:cubicBezTo>
                        <a:pt x="5607" y="23669"/>
                        <a:pt x="18208" y="42100"/>
                        <a:pt x="24638" y="62588"/>
                      </a:cubicBezTo>
                      <a:cubicBezTo>
                        <a:pt x="26352" y="68075"/>
                        <a:pt x="35010" y="65760"/>
                        <a:pt x="33210" y="60274"/>
                      </a:cubicBezTo>
                      <a:cubicBezTo>
                        <a:pt x="26867" y="40300"/>
                        <a:pt x="17523" y="17925"/>
                        <a:pt x="4921" y="1209"/>
                      </a:cubicBezTo>
                      <a:cubicBezTo>
                        <a:pt x="3206" y="-1105"/>
                        <a:pt x="-737" y="95"/>
                        <a:pt x="120" y="318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9" name="任意多边形: 形状 538">
                  <a:extLst>
                    <a:ext uri="{FF2B5EF4-FFF2-40B4-BE49-F238E27FC236}">
                      <a16:creationId xmlns:a16="http://schemas.microsoft.com/office/drawing/2014/main" id="{ADF4BAFA-B21F-04DB-1581-6F727F08EBFB}"/>
                    </a:ext>
                  </a:extLst>
                </p:cNvPr>
                <p:cNvSpPr/>
                <p:nvPr/>
              </p:nvSpPr>
              <p:spPr>
                <a:xfrm>
                  <a:off x="2152461" y="4747599"/>
                  <a:ext cx="25815" cy="54735"/>
                </a:xfrm>
                <a:custGeom>
                  <a:avLst/>
                  <a:gdLst>
                    <a:gd name="connsiteX0" fmla="*/ 103 w 25815"/>
                    <a:gd name="connsiteY0" fmla="*/ 2852 h 54735"/>
                    <a:gd name="connsiteX1" fmla="*/ 18705 w 25815"/>
                    <a:gd name="connsiteY1" fmla="*/ 53429 h 54735"/>
                    <a:gd name="connsiteX2" fmla="*/ 25220 w 25815"/>
                    <a:gd name="connsiteY2" fmla="*/ 48286 h 54735"/>
                    <a:gd name="connsiteX3" fmla="*/ 3875 w 25815"/>
                    <a:gd name="connsiteY3" fmla="*/ 623 h 54735"/>
                    <a:gd name="connsiteX4" fmla="*/ 103 w 25815"/>
                    <a:gd name="connsiteY4" fmla="*/ 2852 h 54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815" h="54735">
                      <a:moveTo>
                        <a:pt x="103" y="2852"/>
                      </a:moveTo>
                      <a:cubicBezTo>
                        <a:pt x="5332" y="19139"/>
                        <a:pt x="7647" y="39885"/>
                        <a:pt x="18705" y="53429"/>
                      </a:cubicBezTo>
                      <a:cubicBezTo>
                        <a:pt x="21791" y="57115"/>
                        <a:pt x="27706" y="52229"/>
                        <a:pt x="25220" y="48286"/>
                      </a:cubicBezTo>
                      <a:cubicBezTo>
                        <a:pt x="16219" y="33713"/>
                        <a:pt x="16305" y="12796"/>
                        <a:pt x="3875" y="623"/>
                      </a:cubicBezTo>
                      <a:cubicBezTo>
                        <a:pt x="2332" y="-920"/>
                        <a:pt x="-583" y="623"/>
                        <a:pt x="103" y="285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0" name="任意多边形: 形状 539">
                  <a:extLst>
                    <a:ext uri="{FF2B5EF4-FFF2-40B4-BE49-F238E27FC236}">
                      <a16:creationId xmlns:a16="http://schemas.microsoft.com/office/drawing/2014/main" id="{735F1BEF-9869-AE82-4607-AFB94D7DF039}"/>
                    </a:ext>
                  </a:extLst>
                </p:cNvPr>
                <p:cNvSpPr/>
                <p:nvPr/>
              </p:nvSpPr>
              <p:spPr>
                <a:xfrm>
                  <a:off x="2179611" y="4757922"/>
                  <a:ext cx="23886" cy="52822"/>
                </a:xfrm>
                <a:custGeom>
                  <a:avLst/>
                  <a:gdLst>
                    <a:gd name="connsiteX0" fmla="*/ 127 w 23886"/>
                    <a:gd name="connsiteY0" fmla="*/ 3587 h 52822"/>
                    <a:gd name="connsiteX1" fmla="*/ 7928 w 23886"/>
                    <a:gd name="connsiteY1" fmla="*/ 28791 h 52822"/>
                    <a:gd name="connsiteX2" fmla="*/ 16758 w 23886"/>
                    <a:gd name="connsiteY2" fmla="*/ 51250 h 52822"/>
                    <a:gd name="connsiteX3" fmla="*/ 23616 w 23886"/>
                    <a:gd name="connsiteY3" fmla="*/ 48336 h 52822"/>
                    <a:gd name="connsiteX4" fmla="*/ 14872 w 23886"/>
                    <a:gd name="connsiteY4" fmla="*/ 23390 h 52822"/>
                    <a:gd name="connsiteX5" fmla="*/ 4842 w 23886"/>
                    <a:gd name="connsiteY5" fmla="*/ 844 h 52822"/>
                    <a:gd name="connsiteX6" fmla="*/ 127 w 23886"/>
                    <a:gd name="connsiteY6" fmla="*/ 3587 h 52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886" h="52822">
                      <a:moveTo>
                        <a:pt x="127" y="3587"/>
                      </a:moveTo>
                      <a:cubicBezTo>
                        <a:pt x="2870" y="11988"/>
                        <a:pt x="5785" y="20218"/>
                        <a:pt x="7928" y="28791"/>
                      </a:cubicBezTo>
                      <a:cubicBezTo>
                        <a:pt x="9900" y="36506"/>
                        <a:pt x="11872" y="44821"/>
                        <a:pt x="16758" y="51250"/>
                      </a:cubicBezTo>
                      <a:cubicBezTo>
                        <a:pt x="19072" y="54336"/>
                        <a:pt x="25245" y="52622"/>
                        <a:pt x="23616" y="48336"/>
                      </a:cubicBezTo>
                      <a:cubicBezTo>
                        <a:pt x="20444" y="40020"/>
                        <a:pt x="17272" y="32048"/>
                        <a:pt x="14872" y="23390"/>
                      </a:cubicBezTo>
                      <a:cubicBezTo>
                        <a:pt x="12557" y="15332"/>
                        <a:pt x="10243" y="7359"/>
                        <a:pt x="4842" y="844"/>
                      </a:cubicBezTo>
                      <a:cubicBezTo>
                        <a:pt x="2956" y="-1299"/>
                        <a:pt x="-730" y="1016"/>
                        <a:pt x="127" y="358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1" name="任意多边形: 形状 540">
                  <a:extLst>
                    <a:ext uri="{FF2B5EF4-FFF2-40B4-BE49-F238E27FC236}">
                      <a16:creationId xmlns:a16="http://schemas.microsoft.com/office/drawing/2014/main" id="{D351F6EF-BCB7-71C9-C154-189BC89DCF54}"/>
                    </a:ext>
                  </a:extLst>
                </p:cNvPr>
                <p:cNvSpPr/>
                <p:nvPr/>
              </p:nvSpPr>
              <p:spPr>
                <a:xfrm>
                  <a:off x="2211455" y="4773560"/>
                  <a:ext cx="19122" cy="47604"/>
                </a:xfrm>
                <a:custGeom>
                  <a:avLst/>
                  <a:gdLst>
                    <a:gd name="connsiteX0" fmla="*/ 1 w 19122"/>
                    <a:gd name="connsiteY0" fmla="*/ 2694 h 47604"/>
                    <a:gd name="connsiteX1" fmla="*/ 11489 w 19122"/>
                    <a:gd name="connsiteY1" fmla="*/ 45642 h 47604"/>
                    <a:gd name="connsiteX2" fmla="*/ 18861 w 19122"/>
                    <a:gd name="connsiteY2" fmla="*/ 42556 h 47604"/>
                    <a:gd name="connsiteX3" fmla="*/ 11403 w 19122"/>
                    <a:gd name="connsiteY3" fmla="*/ 20953 h 47604"/>
                    <a:gd name="connsiteX4" fmla="*/ 5059 w 19122"/>
                    <a:gd name="connsiteY4" fmla="*/ 1322 h 47604"/>
                    <a:gd name="connsiteX5" fmla="*/ 1 w 19122"/>
                    <a:gd name="connsiteY5" fmla="*/ 2694 h 47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22" h="47604">
                      <a:moveTo>
                        <a:pt x="1" y="2694"/>
                      </a:moveTo>
                      <a:cubicBezTo>
                        <a:pt x="344" y="16753"/>
                        <a:pt x="5574" y="33041"/>
                        <a:pt x="11489" y="45642"/>
                      </a:cubicBezTo>
                      <a:cubicBezTo>
                        <a:pt x="13374" y="49757"/>
                        <a:pt x="20575" y="46756"/>
                        <a:pt x="18861" y="42556"/>
                      </a:cubicBezTo>
                      <a:cubicBezTo>
                        <a:pt x="16032" y="35441"/>
                        <a:pt x="13546" y="28326"/>
                        <a:pt x="11403" y="20953"/>
                      </a:cubicBezTo>
                      <a:cubicBezTo>
                        <a:pt x="9517" y="14353"/>
                        <a:pt x="8317" y="7409"/>
                        <a:pt x="5059" y="1322"/>
                      </a:cubicBezTo>
                      <a:cubicBezTo>
                        <a:pt x="3773" y="-1078"/>
                        <a:pt x="-84" y="36"/>
                        <a:pt x="1" y="269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2" name="任意多边形: 形状 541">
                  <a:extLst>
                    <a:ext uri="{FF2B5EF4-FFF2-40B4-BE49-F238E27FC236}">
                      <a16:creationId xmlns:a16="http://schemas.microsoft.com/office/drawing/2014/main" id="{3F80B53D-E680-951A-1A36-17127F4CF845}"/>
                    </a:ext>
                  </a:extLst>
                </p:cNvPr>
                <p:cNvSpPr/>
                <p:nvPr/>
              </p:nvSpPr>
              <p:spPr>
                <a:xfrm>
                  <a:off x="2236574" y="4776407"/>
                  <a:ext cx="17704" cy="55032"/>
                </a:xfrm>
                <a:custGeom>
                  <a:avLst/>
                  <a:gdLst>
                    <a:gd name="connsiteX0" fmla="*/ 0 w 17704"/>
                    <a:gd name="connsiteY0" fmla="*/ 2333 h 55032"/>
                    <a:gd name="connsiteX1" fmla="*/ 4801 w 17704"/>
                    <a:gd name="connsiteY1" fmla="*/ 22478 h 55032"/>
                    <a:gd name="connsiteX2" fmla="*/ 9258 w 17704"/>
                    <a:gd name="connsiteY2" fmla="*/ 51111 h 55032"/>
                    <a:gd name="connsiteX3" fmla="*/ 17402 w 17704"/>
                    <a:gd name="connsiteY3" fmla="*/ 51111 h 55032"/>
                    <a:gd name="connsiteX4" fmla="*/ 4543 w 17704"/>
                    <a:gd name="connsiteY4" fmla="*/ 1133 h 55032"/>
                    <a:gd name="connsiteX5" fmla="*/ 0 w 17704"/>
                    <a:gd name="connsiteY5" fmla="*/ 2333 h 55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704" h="55032">
                      <a:moveTo>
                        <a:pt x="0" y="2333"/>
                      </a:moveTo>
                      <a:cubicBezTo>
                        <a:pt x="0" y="9277"/>
                        <a:pt x="2743" y="15878"/>
                        <a:pt x="4801" y="22478"/>
                      </a:cubicBezTo>
                      <a:cubicBezTo>
                        <a:pt x="7630" y="31908"/>
                        <a:pt x="9001" y="41252"/>
                        <a:pt x="9258" y="51111"/>
                      </a:cubicBezTo>
                      <a:cubicBezTo>
                        <a:pt x="9430" y="56426"/>
                        <a:pt x="16802" y="56254"/>
                        <a:pt x="17402" y="51111"/>
                      </a:cubicBezTo>
                      <a:cubicBezTo>
                        <a:pt x="19117" y="35766"/>
                        <a:pt x="13373" y="13820"/>
                        <a:pt x="4543" y="1133"/>
                      </a:cubicBezTo>
                      <a:cubicBezTo>
                        <a:pt x="3172" y="-753"/>
                        <a:pt x="0" y="-238"/>
                        <a:pt x="0" y="233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3" name="任意多边形: 形状 542">
                  <a:extLst>
                    <a:ext uri="{FF2B5EF4-FFF2-40B4-BE49-F238E27FC236}">
                      <a16:creationId xmlns:a16="http://schemas.microsoft.com/office/drawing/2014/main" id="{CBBE36F6-600E-655E-BA8C-F43DB6DBB607}"/>
                    </a:ext>
                  </a:extLst>
                </p:cNvPr>
                <p:cNvSpPr/>
                <p:nvPr/>
              </p:nvSpPr>
              <p:spPr>
                <a:xfrm>
                  <a:off x="1634327" y="4759600"/>
                  <a:ext cx="820491" cy="183640"/>
                </a:xfrm>
                <a:custGeom>
                  <a:avLst/>
                  <a:gdLst>
                    <a:gd name="connsiteX0" fmla="*/ 1400 w 820491"/>
                    <a:gd name="connsiteY0" fmla="*/ 46314 h 183640"/>
                    <a:gd name="connsiteX1" fmla="*/ 3715 w 820491"/>
                    <a:gd name="connsiteY1" fmla="*/ 51715 h 183640"/>
                    <a:gd name="connsiteX2" fmla="*/ 222399 w 820491"/>
                    <a:gd name="connsiteY2" fmla="*/ 12282 h 183640"/>
                    <a:gd name="connsiteX3" fmla="*/ 328613 w 820491"/>
                    <a:gd name="connsiteY3" fmla="*/ 8852 h 183640"/>
                    <a:gd name="connsiteX4" fmla="*/ 440055 w 820491"/>
                    <a:gd name="connsiteY4" fmla="*/ 20682 h 183640"/>
                    <a:gd name="connsiteX5" fmla="*/ 646824 w 820491"/>
                    <a:gd name="connsiteY5" fmla="*/ 86005 h 183640"/>
                    <a:gd name="connsiteX6" fmla="*/ 735978 w 820491"/>
                    <a:gd name="connsiteY6" fmla="*/ 127753 h 183640"/>
                    <a:gd name="connsiteX7" fmla="*/ 812359 w 820491"/>
                    <a:gd name="connsiteY7" fmla="*/ 182446 h 183640"/>
                    <a:gd name="connsiteX8" fmla="*/ 819560 w 820491"/>
                    <a:gd name="connsiteY8" fmla="*/ 176788 h 183640"/>
                    <a:gd name="connsiteX9" fmla="*/ 753037 w 820491"/>
                    <a:gd name="connsiteY9" fmla="*/ 125953 h 183640"/>
                    <a:gd name="connsiteX10" fmla="*/ 658825 w 820491"/>
                    <a:gd name="connsiteY10" fmla="*/ 81290 h 183640"/>
                    <a:gd name="connsiteX11" fmla="*/ 442370 w 820491"/>
                    <a:gd name="connsiteY11" fmla="*/ 12110 h 183640"/>
                    <a:gd name="connsiteX12" fmla="*/ 336842 w 820491"/>
                    <a:gd name="connsiteY12" fmla="*/ 22 h 183640"/>
                    <a:gd name="connsiteX13" fmla="*/ 222485 w 820491"/>
                    <a:gd name="connsiteY13" fmla="*/ 3623 h 183640"/>
                    <a:gd name="connsiteX14" fmla="*/ 1400 w 820491"/>
                    <a:gd name="connsiteY14" fmla="*/ 46314 h 183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20491" h="183640">
                      <a:moveTo>
                        <a:pt x="1400" y="46314"/>
                      </a:moveTo>
                      <a:cubicBezTo>
                        <a:pt x="-1514" y="47771"/>
                        <a:pt x="543" y="52915"/>
                        <a:pt x="3715" y="51715"/>
                      </a:cubicBezTo>
                      <a:cubicBezTo>
                        <a:pt x="74952" y="25140"/>
                        <a:pt x="146447" y="13396"/>
                        <a:pt x="222399" y="12282"/>
                      </a:cubicBezTo>
                      <a:cubicBezTo>
                        <a:pt x="257804" y="11767"/>
                        <a:pt x="293208" y="9453"/>
                        <a:pt x="328613" y="8852"/>
                      </a:cubicBezTo>
                      <a:cubicBezTo>
                        <a:pt x="366246" y="8166"/>
                        <a:pt x="403193" y="13653"/>
                        <a:pt x="440055" y="20682"/>
                      </a:cubicBezTo>
                      <a:cubicBezTo>
                        <a:pt x="511378" y="34227"/>
                        <a:pt x="580301" y="57201"/>
                        <a:pt x="646824" y="86005"/>
                      </a:cubicBezTo>
                      <a:cubicBezTo>
                        <a:pt x="676913" y="99035"/>
                        <a:pt x="706574" y="113351"/>
                        <a:pt x="735978" y="127753"/>
                      </a:cubicBezTo>
                      <a:cubicBezTo>
                        <a:pt x="764353" y="141640"/>
                        <a:pt x="788527" y="159986"/>
                        <a:pt x="812359" y="182446"/>
                      </a:cubicBezTo>
                      <a:cubicBezTo>
                        <a:pt x="816131" y="186046"/>
                        <a:pt x="822989" y="180731"/>
                        <a:pt x="819560" y="176788"/>
                      </a:cubicBezTo>
                      <a:cubicBezTo>
                        <a:pt x="803101" y="158443"/>
                        <a:pt x="778069" y="139240"/>
                        <a:pt x="753037" y="125953"/>
                      </a:cubicBezTo>
                      <a:cubicBezTo>
                        <a:pt x="722348" y="109751"/>
                        <a:pt x="690544" y="95349"/>
                        <a:pt x="658825" y="81290"/>
                      </a:cubicBezTo>
                      <a:cubicBezTo>
                        <a:pt x="589302" y="50344"/>
                        <a:pt x="517036" y="26854"/>
                        <a:pt x="442370" y="12110"/>
                      </a:cubicBezTo>
                      <a:cubicBezTo>
                        <a:pt x="407480" y="5166"/>
                        <a:pt x="372418" y="366"/>
                        <a:pt x="336842" y="22"/>
                      </a:cubicBezTo>
                      <a:cubicBezTo>
                        <a:pt x="298695" y="-320"/>
                        <a:pt x="260633" y="3366"/>
                        <a:pt x="222485" y="3623"/>
                      </a:cubicBezTo>
                      <a:cubicBezTo>
                        <a:pt x="148419" y="4052"/>
                        <a:pt x="68437" y="12624"/>
                        <a:pt x="1400" y="4631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4" name="任意多边形: 形状 543">
                  <a:extLst>
                    <a:ext uri="{FF2B5EF4-FFF2-40B4-BE49-F238E27FC236}">
                      <a16:creationId xmlns:a16="http://schemas.microsoft.com/office/drawing/2014/main" id="{AC25B3C2-6B0D-D7DB-9258-70B753EF3D9C}"/>
                    </a:ext>
                  </a:extLst>
                </p:cNvPr>
                <p:cNvSpPr/>
                <p:nvPr/>
              </p:nvSpPr>
              <p:spPr>
                <a:xfrm>
                  <a:off x="2219611" y="4833131"/>
                  <a:ext cx="52367" cy="56759"/>
                </a:xfrm>
                <a:custGeom>
                  <a:avLst/>
                  <a:gdLst>
                    <a:gd name="connsiteX0" fmla="*/ 45852 w 52367"/>
                    <a:gd name="connsiteY0" fmla="*/ 1244 h 56759"/>
                    <a:gd name="connsiteX1" fmla="*/ 26050 w 52367"/>
                    <a:gd name="connsiteY1" fmla="*/ 26447 h 56759"/>
                    <a:gd name="connsiteX2" fmla="*/ 675 w 52367"/>
                    <a:gd name="connsiteY2" fmla="*/ 52507 h 56759"/>
                    <a:gd name="connsiteX3" fmla="*/ 3761 w 52367"/>
                    <a:gd name="connsiteY3" fmla="*/ 56451 h 56759"/>
                    <a:gd name="connsiteX4" fmla="*/ 51853 w 52367"/>
                    <a:gd name="connsiteY4" fmla="*/ 5787 h 56759"/>
                    <a:gd name="connsiteX5" fmla="*/ 45852 w 52367"/>
                    <a:gd name="connsiteY5" fmla="*/ 1244 h 5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67" h="56759">
                      <a:moveTo>
                        <a:pt x="45852" y="1244"/>
                      </a:moveTo>
                      <a:cubicBezTo>
                        <a:pt x="39166" y="9559"/>
                        <a:pt x="33079" y="18303"/>
                        <a:pt x="26050" y="26447"/>
                      </a:cubicBezTo>
                      <a:cubicBezTo>
                        <a:pt x="18163" y="35705"/>
                        <a:pt x="8562" y="43334"/>
                        <a:pt x="675" y="52507"/>
                      </a:cubicBezTo>
                      <a:cubicBezTo>
                        <a:pt x="-1211" y="54736"/>
                        <a:pt x="1189" y="57737"/>
                        <a:pt x="3761" y="56451"/>
                      </a:cubicBezTo>
                      <a:cubicBezTo>
                        <a:pt x="23478" y="46935"/>
                        <a:pt x="40623" y="24132"/>
                        <a:pt x="51853" y="5787"/>
                      </a:cubicBezTo>
                      <a:cubicBezTo>
                        <a:pt x="54082" y="2187"/>
                        <a:pt x="48510" y="-2186"/>
                        <a:pt x="45852" y="124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45" name="图形 2">
                <a:extLst>
                  <a:ext uri="{FF2B5EF4-FFF2-40B4-BE49-F238E27FC236}">
                    <a16:creationId xmlns:a16="http://schemas.microsoft.com/office/drawing/2014/main" id="{BE7DBC63-56FF-0169-4DC5-8687CB051E49}"/>
                  </a:ext>
                </a:extLst>
              </p:cNvPr>
              <p:cNvGrpSpPr/>
              <p:nvPr/>
            </p:nvGrpSpPr>
            <p:grpSpPr>
              <a:xfrm>
                <a:off x="1922586" y="4343226"/>
                <a:ext cx="517404" cy="421610"/>
                <a:chOff x="1922586" y="4343226"/>
                <a:chExt cx="517404" cy="421610"/>
              </a:xfrm>
            </p:grpSpPr>
            <p:sp>
              <p:nvSpPr>
                <p:cNvPr id="546" name="任意多边形: 形状 545">
                  <a:extLst>
                    <a:ext uri="{FF2B5EF4-FFF2-40B4-BE49-F238E27FC236}">
                      <a16:creationId xmlns:a16="http://schemas.microsoft.com/office/drawing/2014/main" id="{696948E3-D06C-C131-D4EE-5983AB2C8DBC}"/>
                    </a:ext>
                  </a:extLst>
                </p:cNvPr>
                <p:cNvSpPr/>
                <p:nvPr/>
              </p:nvSpPr>
              <p:spPr>
                <a:xfrm>
                  <a:off x="1922586" y="4343226"/>
                  <a:ext cx="465471" cy="421610"/>
                </a:xfrm>
                <a:custGeom>
                  <a:avLst/>
                  <a:gdLst>
                    <a:gd name="connsiteX0" fmla="*/ 429716 w 465471"/>
                    <a:gd name="connsiteY0" fmla="*/ 200798 h 421610"/>
                    <a:gd name="connsiteX1" fmla="*/ 371852 w 465471"/>
                    <a:gd name="connsiteY1" fmla="*/ 160336 h 421610"/>
                    <a:gd name="connsiteX2" fmla="*/ 365594 w 465471"/>
                    <a:gd name="connsiteY2" fmla="*/ 161879 h 421610"/>
                    <a:gd name="connsiteX3" fmla="*/ 336705 w 465471"/>
                    <a:gd name="connsiteY3" fmla="*/ 222915 h 421610"/>
                    <a:gd name="connsiteX4" fmla="*/ 343391 w 465471"/>
                    <a:gd name="connsiteY4" fmla="*/ 169937 h 421610"/>
                    <a:gd name="connsiteX5" fmla="*/ 329504 w 465471"/>
                    <a:gd name="connsiteY5" fmla="*/ 130846 h 421610"/>
                    <a:gd name="connsiteX6" fmla="*/ 273354 w 465471"/>
                    <a:gd name="connsiteY6" fmla="*/ 96556 h 421610"/>
                    <a:gd name="connsiteX7" fmla="*/ 193715 w 465471"/>
                    <a:gd name="connsiteY7" fmla="*/ 47950 h 421610"/>
                    <a:gd name="connsiteX8" fmla="*/ 187286 w 465471"/>
                    <a:gd name="connsiteY8" fmla="*/ 50437 h 421610"/>
                    <a:gd name="connsiteX9" fmla="*/ 173484 w 465471"/>
                    <a:gd name="connsiteY9" fmla="*/ 93642 h 421610"/>
                    <a:gd name="connsiteX10" fmla="*/ 170484 w 465471"/>
                    <a:gd name="connsiteY10" fmla="*/ 101614 h 421610"/>
                    <a:gd name="connsiteX11" fmla="*/ 155310 w 465471"/>
                    <a:gd name="connsiteY11" fmla="*/ 40492 h 421610"/>
                    <a:gd name="connsiteX12" fmla="*/ 88531 w 465471"/>
                    <a:gd name="connsiteY12" fmla="*/ 23004 h 421610"/>
                    <a:gd name="connsiteX13" fmla="*/ 5292 w 465471"/>
                    <a:gd name="connsiteY13" fmla="*/ 287 h 421610"/>
                    <a:gd name="connsiteX14" fmla="*/ 3920 w 465471"/>
                    <a:gd name="connsiteY14" fmla="*/ 116 h 421610"/>
                    <a:gd name="connsiteX15" fmla="*/ 234 w 465471"/>
                    <a:gd name="connsiteY15" fmla="*/ 3888 h 421610"/>
                    <a:gd name="connsiteX16" fmla="*/ 25780 w 465471"/>
                    <a:gd name="connsiteY16" fmla="*/ 168051 h 421610"/>
                    <a:gd name="connsiteX17" fmla="*/ 50297 w 465471"/>
                    <a:gd name="connsiteY17" fmla="*/ 175595 h 421610"/>
                    <a:gd name="connsiteX18" fmla="*/ 111848 w 465471"/>
                    <a:gd name="connsiteY18" fmla="*/ 171823 h 421610"/>
                    <a:gd name="connsiteX19" fmla="*/ 48754 w 465471"/>
                    <a:gd name="connsiteY19" fmla="*/ 197198 h 421610"/>
                    <a:gd name="connsiteX20" fmla="*/ 45840 w 465471"/>
                    <a:gd name="connsiteY20" fmla="*/ 203541 h 421610"/>
                    <a:gd name="connsiteX21" fmla="*/ 107047 w 465471"/>
                    <a:gd name="connsiteY21" fmla="*/ 286181 h 421610"/>
                    <a:gd name="connsiteX22" fmla="*/ 180342 w 465471"/>
                    <a:gd name="connsiteY22" fmla="*/ 346188 h 421610"/>
                    <a:gd name="connsiteX23" fmla="*/ 219176 w 465471"/>
                    <a:gd name="connsiteY23" fmla="*/ 352874 h 421610"/>
                    <a:gd name="connsiteX24" fmla="*/ 272411 w 465471"/>
                    <a:gd name="connsiteY24" fmla="*/ 307869 h 421610"/>
                    <a:gd name="connsiteX25" fmla="*/ 262381 w 465471"/>
                    <a:gd name="connsiteY25" fmla="*/ 328014 h 421610"/>
                    <a:gd name="connsiteX26" fmla="*/ 235549 w 465471"/>
                    <a:gd name="connsiteY26" fmla="*/ 374049 h 421610"/>
                    <a:gd name="connsiteX27" fmla="*/ 238206 w 465471"/>
                    <a:gd name="connsiteY27" fmla="*/ 380907 h 421610"/>
                    <a:gd name="connsiteX28" fmla="*/ 309958 w 465471"/>
                    <a:gd name="connsiteY28" fmla="*/ 412110 h 421610"/>
                    <a:gd name="connsiteX29" fmla="*/ 353592 w 465471"/>
                    <a:gd name="connsiteY29" fmla="*/ 419654 h 421610"/>
                    <a:gd name="connsiteX30" fmla="*/ 407513 w 465471"/>
                    <a:gd name="connsiteY30" fmla="*/ 381849 h 421610"/>
                    <a:gd name="connsiteX31" fmla="*/ 464092 w 465471"/>
                    <a:gd name="connsiteY31" fmla="*/ 334100 h 421610"/>
                    <a:gd name="connsiteX32" fmla="*/ 465035 w 465471"/>
                    <a:gd name="connsiteY32" fmla="*/ 332557 h 421610"/>
                    <a:gd name="connsiteX33" fmla="*/ 465464 w 465471"/>
                    <a:gd name="connsiteY33" fmla="*/ 330757 h 421610"/>
                    <a:gd name="connsiteX34" fmla="*/ 461177 w 465471"/>
                    <a:gd name="connsiteY34" fmla="*/ 275979 h 421610"/>
                    <a:gd name="connsiteX35" fmla="*/ 455348 w 465471"/>
                    <a:gd name="connsiteY35" fmla="*/ 227287 h 421610"/>
                    <a:gd name="connsiteX36" fmla="*/ 429716 w 465471"/>
                    <a:gd name="connsiteY36" fmla="*/ 200798 h 4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65471" h="421610">
                      <a:moveTo>
                        <a:pt x="429716" y="200798"/>
                      </a:moveTo>
                      <a:cubicBezTo>
                        <a:pt x="409485" y="188882"/>
                        <a:pt x="388825" y="176710"/>
                        <a:pt x="371852" y="160336"/>
                      </a:cubicBezTo>
                      <a:cubicBezTo>
                        <a:pt x="370052" y="158536"/>
                        <a:pt x="366451" y="159565"/>
                        <a:pt x="365594" y="161879"/>
                      </a:cubicBezTo>
                      <a:cubicBezTo>
                        <a:pt x="357536" y="183053"/>
                        <a:pt x="347763" y="203284"/>
                        <a:pt x="336705" y="222915"/>
                      </a:cubicBezTo>
                      <a:cubicBezTo>
                        <a:pt x="339276" y="205256"/>
                        <a:pt x="342019" y="187682"/>
                        <a:pt x="343391" y="169937"/>
                      </a:cubicBezTo>
                      <a:cubicBezTo>
                        <a:pt x="344591" y="154078"/>
                        <a:pt x="340905" y="141734"/>
                        <a:pt x="329504" y="130846"/>
                      </a:cubicBezTo>
                      <a:cubicBezTo>
                        <a:pt x="314330" y="116445"/>
                        <a:pt x="291442" y="106587"/>
                        <a:pt x="273354" y="96556"/>
                      </a:cubicBezTo>
                      <a:cubicBezTo>
                        <a:pt x="245922" y="81554"/>
                        <a:pt x="218061" y="67839"/>
                        <a:pt x="193715" y="47950"/>
                      </a:cubicBezTo>
                      <a:cubicBezTo>
                        <a:pt x="191486" y="46150"/>
                        <a:pt x="187543" y="47350"/>
                        <a:pt x="187286" y="50437"/>
                      </a:cubicBezTo>
                      <a:cubicBezTo>
                        <a:pt x="185743" y="66038"/>
                        <a:pt x="179485" y="79411"/>
                        <a:pt x="173484" y="93642"/>
                      </a:cubicBezTo>
                      <a:cubicBezTo>
                        <a:pt x="172370" y="96299"/>
                        <a:pt x="171427" y="98957"/>
                        <a:pt x="170484" y="101614"/>
                      </a:cubicBezTo>
                      <a:cubicBezTo>
                        <a:pt x="173484" y="76411"/>
                        <a:pt x="172627" y="48465"/>
                        <a:pt x="155310" y="40492"/>
                      </a:cubicBezTo>
                      <a:cubicBezTo>
                        <a:pt x="134736" y="31063"/>
                        <a:pt x="110219" y="29520"/>
                        <a:pt x="88531" y="23004"/>
                      </a:cubicBezTo>
                      <a:cubicBezTo>
                        <a:pt x="61013" y="14775"/>
                        <a:pt x="32466" y="9289"/>
                        <a:pt x="5292" y="287"/>
                      </a:cubicBezTo>
                      <a:cubicBezTo>
                        <a:pt x="4863" y="116"/>
                        <a:pt x="4349" y="116"/>
                        <a:pt x="3920" y="116"/>
                      </a:cubicBezTo>
                      <a:cubicBezTo>
                        <a:pt x="1777" y="-484"/>
                        <a:pt x="-795" y="1316"/>
                        <a:pt x="234" y="3888"/>
                      </a:cubicBezTo>
                      <a:cubicBezTo>
                        <a:pt x="20808" y="55666"/>
                        <a:pt x="16093" y="114045"/>
                        <a:pt x="25780" y="168051"/>
                      </a:cubicBezTo>
                      <a:cubicBezTo>
                        <a:pt x="27666" y="178424"/>
                        <a:pt x="42925" y="175938"/>
                        <a:pt x="50297" y="175595"/>
                      </a:cubicBezTo>
                      <a:cubicBezTo>
                        <a:pt x="71214" y="174566"/>
                        <a:pt x="91617" y="176195"/>
                        <a:pt x="111848" y="171823"/>
                      </a:cubicBezTo>
                      <a:cubicBezTo>
                        <a:pt x="95389" y="187168"/>
                        <a:pt x="69671" y="197541"/>
                        <a:pt x="48754" y="197198"/>
                      </a:cubicBezTo>
                      <a:cubicBezTo>
                        <a:pt x="45582" y="197112"/>
                        <a:pt x="44297" y="201313"/>
                        <a:pt x="45840" y="203541"/>
                      </a:cubicBezTo>
                      <a:cubicBezTo>
                        <a:pt x="65299" y="231916"/>
                        <a:pt x="83644" y="260892"/>
                        <a:pt x="107047" y="286181"/>
                      </a:cubicBezTo>
                      <a:cubicBezTo>
                        <a:pt x="128393" y="309240"/>
                        <a:pt x="154625" y="328357"/>
                        <a:pt x="180342" y="346188"/>
                      </a:cubicBezTo>
                      <a:cubicBezTo>
                        <a:pt x="193715" y="355446"/>
                        <a:pt x="203231" y="363076"/>
                        <a:pt x="219176" y="352874"/>
                      </a:cubicBezTo>
                      <a:cubicBezTo>
                        <a:pt x="237778" y="340958"/>
                        <a:pt x="256809" y="325185"/>
                        <a:pt x="272411" y="307869"/>
                      </a:cubicBezTo>
                      <a:cubicBezTo>
                        <a:pt x="269239" y="314641"/>
                        <a:pt x="265638" y="321242"/>
                        <a:pt x="262381" y="328014"/>
                      </a:cubicBezTo>
                      <a:cubicBezTo>
                        <a:pt x="254408" y="344216"/>
                        <a:pt x="247293" y="359990"/>
                        <a:pt x="235549" y="374049"/>
                      </a:cubicBezTo>
                      <a:cubicBezTo>
                        <a:pt x="233492" y="376534"/>
                        <a:pt x="235120" y="380306"/>
                        <a:pt x="238206" y="380907"/>
                      </a:cubicBezTo>
                      <a:cubicBezTo>
                        <a:pt x="263324" y="385707"/>
                        <a:pt x="286470" y="402338"/>
                        <a:pt x="309958" y="412110"/>
                      </a:cubicBezTo>
                      <a:cubicBezTo>
                        <a:pt x="324617" y="418197"/>
                        <a:pt x="337819" y="425055"/>
                        <a:pt x="353592" y="419654"/>
                      </a:cubicBezTo>
                      <a:cubicBezTo>
                        <a:pt x="373566" y="412625"/>
                        <a:pt x="391054" y="394365"/>
                        <a:pt x="407513" y="381849"/>
                      </a:cubicBezTo>
                      <a:cubicBezTo>
                        <a:pt x="427144" y="366847"/>
                        <a:pt x="446518" y="351503"/>
                        <a:pt x="464092" y="334100"/>
                      </a:cubicBezTo>
                      <a:cubicBezTo>
                        <a:pt x="464606" y="333586"/>
                        <a:pt x="464863" y="333072"/>
                        <a:pt x="465035" y="332557"/>
                      </a:cubicBezTo>
                      <a:cubicBezTo>
                        <a:pt x="465292" y="332043"/>
                        <a:pt x="465464" y="331443"/>
                        <a:pt x="465464" y="330757"/>
                      </a:cubicBezTo>
                      <a:cubicBezTo>
                        <a:pt x="465635" y="312498"/>
                        <a:pt x="462892" y="294153"/>
                        <a:pt x="461177" y="275979"/>
                      </a:cubicBezTo>
                      <a:cubicBezTo>
                        <a:pt x="459720" y="259605"/>
                        <a:pt x="459548" y="243232"/>
                        <a:pt x="455348" y="227287"/>
                      </a:cubicBezTo>
                      <a:cubicBezTo>
                        <a:pt x="452090" y="214686"/>
                        <a:pt x="440260" y="206970"/>
                        <a:pt x="429716" y="20079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7" name="任意多边形: 形状 546">
                  <a:extLst>
                    <a:ext uri="{FF2B5EF4-FFF2-40B4-BE49-F238E27FC236}">
                      <a16:creationId xmlns:a16="http://schemas.microsoft.com/office/drawing/2014/main" id="{1BBF69C0-735C-9781-B383-AA204E30C487}"/>
                    </a:ext>
                  </a:extLst>
                </p:cNvPr>
                <p:cNvSpPr/>
                <p:nvPr/>
              </p:nvSpPr>
              <p:spPr>
                <a:xfrm>
                  <a:off x="2011867" y="4407741"/>
                  <a:ext cx="10072" cy="42092"/>
                </a:xfrm>
                <a:custGeom>
                  <a:avLst/>
                  <a:gdLst>
                    <a:gd name="connsiteX0" fmla="*/ 193 w 10072"/>
                    <a:gd name="connsiteY0" fmla="*/ 1866 h 42092"/>
                    <a:gd name="connsiteX1" fmla="*/ 3622 w 10072"/>
                    <a:gd name="connsiteY1" fmla="*/ 39328 h 42092"/>
                    <a:gd name="connsiteX2" fmla="*/ 10051 w 10072"/>
                    <a:gd name="connsiteY2" fmla="*/ 38728 h 42092"/>
                    <a:gd name="connsiteX3" fmla="*/ 4479 w 10072"/>
                    <a:gd name="connsiteY3" fmla="*/ 1438 h 42092"/>
                    <a:gd name="connsiteX4" fmla="*/ 193 w 10072"/>
                    <a:gd name="connsiteY4" fmla="*/ 1866 h 4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72" h="42092">
                      <a:moveTo>
                        <a:pt x="193" y="1866"/>
                      </a:moveTo>
                      <a:cubicBezTo>
                        <a:pt x="-579" y="14039"/>
                        <a:pt x="1050" y="27412"/>
                        <a:pt x="3622" y="39328"/>
                      </a:cubicBezTo>
                      <a:cubicBezTo>
                        <a:pt x="4479" y="43271"/>
                        <a:pt x="10480" y="42929"/>
                        <a:pt x="10051" y="38728"/>
                      </a:cubicBezTo>
                      <a:cubicBezTo>
                        <a:pt x="8765" y="26384"/>
                        <a:pt x="7393" y="13439"/>
                        <a:pt x="4479" y="1438"/>
                      </a:cubicBezTo>
                      <a:cubicBezTo>
                        <a:pt x="3964" y="-705"/>
                        <a:pt x="364" y="-362"/>
                        <a:pt x="193" y="186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8" name="任意多边形: 形状 547">
                  <a:extLst>
                    <a:ext uri="{FF2B5EF4-FFF2-40B4-BE49-F238E27FC236}">
                      <a16:creationId xmlns:a16="http://schemas.microsoft.com/office/drawing/2014/main" id="{21517AA3-730B-DDC6-71F6-FA584EE03E19}"/>
                    </a:ext>
                  </a:extLst>
                </p:cNvPr>
                <p:cNvSpPr/>
                <p:nvPr/>
              </p:nvSpPr>
              <p:spPr>
                <a:xfrm>
                  <a:off x="2030312" y="4419081"/>
                  <a:ext cx="7635" cy="45744"/>
                </a:xfrm>
                <a:custGeom>
                  <a:avLst/>
                  <a:gdLst>
                    <a:gd name="connsiteX0" fmla="*/ 950 w 7635"/>
                    <a:gd name="connsiteY0" fmla="*/ 2014 h 45744"/>
                    <a:gd name="connsiteX1" fmla="*/ 8 w 7635"/>
                    <a:gd name="connsiteY1" fmla="*/ 41962 h 45744"/>
                    <a:gd name="connsiteX2" fmla="*/ 6608 w 7635"/>
                    <a:gd name="connsiteY2" fmla="*/ 42990 h 45744"/>
                    <a:gd name="connsiteX3" fmla="*/ 5751 w 7635"/>
                    <a:gd name="connsiteY3" fmla="*/ 2185 h 45744"/>
                    <a:gd name="connsiteX4" fmla="*/ 950 w 7635"/>
                    <a:gd name="connsiteY4" fmla="*/ 2014 h 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35" h="45744">
                      <a:moveTo>
                        <a:pt x="950" y="2014"/>
                      </a:moveTo>
                      <a:cubicBezTo>
                        <a:pt x="179" y="15301"/>
                        <a:pt x="779" y="28589"/>
                        <a:pt x="8" y="41962"/>
                      </a:cubicBezTo>
                      <a:cubicBezTo>
                        <a:pt x="-250" y="46162"/>
                        <a:pt x="6180" y="47362"/>
                        <a:pt x="6608" y="42990"/>
                      </a:cubicBezTo>
                      <a:cubicBezTo>
                        <a:pt x="7980" y="29788"/>
                        <a:pt x="8237" y="15301"/>
                        <a:pt x="5751" y="2185"/>
                      </a:cubicBezTo>
                      <a:cubicBezTo>
                        <a:pt x="5322" y="-386"/>
                        <a:pt x="1122" y="-987"/>
                        <a:pt x="950" y="201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9" name="任意多边形: 形状 548">
                  <a:extLst>
                    <a:ext uri="{FF2B5EF4-FFF2-40B4-BE49-F238E27FC236}">
                      <a16:creationId xmlns:a16="http://schemas.microsoft.com/office/drawing/2014/main" id="{0AEFE004-11E5-419C-D9EA-BE98821883DF}"/>
                    </a:ext>
                  </a:extLst>
                </p:cNvPr>
                <p:cNvSpPr/>
                <p:nvPr/>
              </p:nvSpPr>
              <p:spPr>
                <a:xfrm>
                  <a:off x="2135533" y="4470551"/>
                  <a:ext cx="27960" cy="91513"/>
                </a:xfrm>
                <a:custGeom>
                  <a:avLst/>
                  <a:gdLst>
                    <a:gd name="connsiteX0" fmla="*/ 56 w 27960"/>
                    <a:gd name="connsiteY0" fmla="*/ 2664 h 91513"/>
                    <a:gd name="connsiteX1" fmla="*/ 20802 w 27960"/>
                    <a:gd name="connsiteY1" fmla="*/ 88389 h 91513"/>
                    <a:gd name="connsiteX2" fmla="*/ 27917 w 27960"/>
                    <a:gd name="connsiteY2" fmla="*/ 87703 h 91513"/>
                    <a:gd name="connsiteX3" fmla="*/ 4943 w 27960"/>
                    <a:gd name="connsiteY3" fmla="*/ 1550 h 91513"/>
                    <a:gd name="connsiteX4" fmla="*/ 56 w 27960"/>
                    <a:gd name="connsiteY4" fmla="*/ 2664 h 91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960" h="91513">
                      <a:moveTo>
                        <a:pt x="56" y="2664"/>
                      </a:moveTo>
                      <a:cubicBezTo>
                        <a:pt x="5714" y="31982"/>
                        <a:pt x="18059" y="58214"/>
                        <a:pt x="20802" y="88389"/>
                      </a:cubicBezTo>
                      <a:cubicBezTo>
                        <a:pt x="21230" y="93104"/>
                        <a:pt x="27745" y="92161"/>
                        <a:pt x="27917" y="87703"/>
                      </a:cubicBezTo>
                      <a:cubicBezTo>
                        <a:pt x="28774" y="59072"/>
                        <a:pt x="16773" y="27182"/>
                        <a:pt x="4943" y="1550"/>
                      </a:cubicBezTo>
                      <a:cubicBezTo>
                        <a:pt x="3828" y="-936"/>
                        <a:pt x="-544" y="-336"/>
                        <a:pt x="56" y="266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0" name="任意多边形: 形状 549">
                  <a:extLst>
                    <a:ext uri="{FF2B5EF4-FFF2-40B4-BE49-F238E27FC236}">
                      <a16:creationId xmlns:a16="http://schemas.microsoft.com/office/drawing/2014/main" id="{2B4364E8-2837-562A-FD5C-F512DE7D50C6}"/>
                    </a:ext>
                  </a:extLst>
                </p:cNvPr>
                <p:cNvSpPr/>
                <p:nvPr/>
              </p:nvSpPr>
              <p:spPr>
                <a:xfrm>
                  <a:off x="2171717" y="4515719"/>
                  <a:ext cx="14623" cy="61536"/>
                </a:xfrm>
                <a:custGeom>
                  <a:avLst/>
                  <a:gdLst>
                    <a:gd name="connsiteX0" fmla="*/ 49 w 14623"/>
                    <a:gd name="connsiteY0" fmla="*/ 2246 h 61536"/>
                    <a:gd name="connsiteX1" fmla="*/ 4935 w 14623"/>
                    <a:gd name="connsiteY1" fmla="*/ 29849 h 61536"/>
                    <a:gd name="connsiteX2" fmla="*/ 8193 w 14623"/>
                    <a:gd name="connsiteY2" fmla="*/ 58738 h 61536"/>
                    <a:gd name="connsiteX3" fmla="*/ 14622 w 14623"/>
                    <a:gd name="connsiteY3" fmla="*/ 58138 h 61536"/>
                    <a:gd name="connsiteX4" fmla="*/ 4249 w 14623"/>
                    <a:gd name="connsiteY4" fmla="*/ 1302 h 61536"/>
                    <a:gd name="connsiteX5" fmla="*/ 49 w 14623"/>
                    <a:gd name="connsiteY5" fmla="*/ 2246 h 61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23" h="61536">
                      <a:moveTo>
                        <a:pt x="49" y="2246"/>
                      </a:moveTo>
                      <a:cubicBezTo>
                        <a:pt x="1849" y="11504"/>
                        <a:pt x="3821" y="20505"/>
                        <a:pt x="4935" y="29849"/>
                      </a:cubicBezTo>
                      <a:cubicBezTo>
                        <a:pt x="6050" y="39450"/>
                        <a:pt x="6050" y="49309"/>
                        <a:pt x="8193" y="58738"/>
                      </a:cubicBezTo>
                      <a:cubicBezTo>
                        <a:pt x="9136" y="62768"/>
                        <a:pt x="14708" y="62339"/>
                        <a:pt x="14622" y="58138"/>
                      </a:cubicBezTo>
                      <a:cubicBezTo>
                        <a:pt x="14279" y="40307"/>
                        <a:pt x="12393" y="17504"/>
                        <a:pt x="4249" y="1302"/>
                      </a:cubicBezTo>
                      <a:cubicBezTo>
                        <a:pt x="3221" y="-755"/>
                        <a:pt x="-465" y="-326"/>
                        <a:pt x="49" y="224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1" name="任意多边形: 形状 550">
                  <a:extLst>
                    <a:ext uri="{FF2B5EF4-FFF2-40B4-BE49-F238E27FC236}">
                      <a16:creationId xmlns:a16="http://schemas.microsoft.com/office/drawing/2014/main" id="{CB3887A0-A6B1-E2A5-C2C0-A8D799688E6C}"/>
                    </a:ext>
                  </a:extLst>
                </p:cNvPr>
                <p:cNvSpPr/>
                <p:nvPr/>
              </p:nvSpPr>
              <p:spPr>
                <a:xfrm>
                  <a:off x="2202797" y="4538713"/>
                  <a:ext cx="12537" cy="55226"/>
                </a:xfrm>
                <a:custGeom>
                  <a:avLst/>
                  <a:gdLst>
                    <a:gd name="connsiteX0" fmla="*/ 1 w 12537"/>
                    <a:gd name="connsiteY0" fmla="*/ 2654 h 55226"/>
                    <a:gd name="connsiteX1" fmla="*/ 3173 w 12537"/>
                    <a:gd name="connsiteY1" fmla="*/ 25886 h 55226"/>
                    <a:gd name="connsiteX2" fmla="*/ 5745 w 12537"/>
                    <a:gd name="connsiteY2" fmla="*/ 52632 h 55226"/>
                    <a:gd name="connsiteX3" fmla="*/ 11660 w 12537"/>
                    <a:gd name="connsiteY3" fmla="*/ 52803 h 55226"/>
                    <a:gd name="connsiteX4" fmla="*/ 10631 w 12537"/>
                    <a:gd name="connsiteY4" fmla="*/ 28114 h 55226"/>
                    <a:gd name="connsiteX5" fmla="*/ 4716 w 12537"/>
                    <a:gd name="connsiteY5" fmla="*/ 1454 h 55226"/>
                    <a:gd name="connsiteX6" fmla="*/ 1 w 12537"/>
                    <a:gd name="connsiteY6" fmla="*/ 2654 h 55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537" h="55226">
                      <a:moveTo>
                        <a:pt x="1" y="2654"/>
                      </a:moveTo>
                      <a:cubicBezTo>
                        <a:pt x="259" y="10455"/>
                        <a:pt x="1973" y="18256"/>
                        <a:pt x="3173" y="25886"/>
                      </a:cubicBezTo>
                      <a:cubicBezTo>
                        <a:pt x="4545" y="34715"/>
                        <a:pt x="4030" y="43974"/>
                        <a:pt x="5745" y="52632"/>
                      </a:cubicBezTo>
                      <a:cubicBezTo>
                        <a:pt x="6431" y="55975"/>
                        <a:pt x="10803" y="56147"/>
                        <a:pt x="11660" y="52803"/>
                      </a:cubicBezTo>
                      <a:cubicBezTo>
                        <a:pt x="13632" y="44917"/>
                        <a:pt x="11831" y="36002"/>
                        <a:pt x="10631" y="28114"/>
                      </a:cubicBezTo>
                      <a:cubicBezTo>
                        <a:pt x="9345" y="19199"/>
                        <a:pt x="7717" y="9941"/>
                        <a:pt x="4716" y="1454"/>
                      </a:cubicBezTo>
                      <a:cubicBezTo>
                        <a:pt x="3773" y="-1118"/>
                        <a:pt x="-84" y="-3"/>
                        <a:pt x="1" y="265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2" name="任意多边形: 形状 551">
                  <a:extLst>
                    <a:ext uri="{FF2B5EF4-FFF2-40B4-BE49-F238E27FC236}">
                      <a16:creationId xmlns:a16="http://schemas.microsoft.com/office/drawing/2014/main" id="{9CF86A05-10F4-E324-B3E5-0FD630D3FDCF}"/>
                    </a:ext>
                  </a:extLst>
                </p:cNvPr>
                <p:cNvSpPr/>
                <p:nvPr/>
              </p:nvSpPr>
              <p:spPr>
                <a:xfrm>
                  <a:off x="2298750" y="4590455"/>
                  <a:ext cx="26645" cy="57010"/>
                </a:xfrm>
                <a:custGeom>
                  <a:avLst/>
                  <a:gdLst>
                    <a:gd name="connsiteX0" fmla="*/ 4518 w 26645"/>
                    <a:gd name="connsiteY0" fmla="*/ 890 h 57010"/>
                    <a:gd name="connsiteX1" fmla="*/ 232 w 26645"/>
                    <a:gd name="connsiteY1" fmla="*/ 3204 h 57010"/>
                    <a:gd name="connsiteX2" fmla="*/ 12062 w 26645"/>
                    <a:gd name="connsiteY2" fmla="*/ 28579 h 57010"/>
                    <a:gd name="connsiteX3" fmla="*/ 21063 w 26645"/>
                    <a:gd name="connsiteY3" fmla="*/ 55239 h 57010"/>
                    <a:gd name="connsiteX4" fmla="*/ 26635 w 26645"/>
                    <a:gd name="connsiteY4" fmla="*/ 53953 h 57010"/>
                    <a:gd name="connsiteX5" fmla="*/ 4518 w 26645"/>
                    <a:gd name="connsiteY5" fmla="*/ 890 h 57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645" h="57010">
                      <a:moveTo>
                        <a:pt x="4518" y="890"/>
                      </a:moveTo>
                      <a:cubicBezTo>
                        <a:pt x="2803" y="-1082"/>
                        <a:pt x="-969" y="461"/>
                        <a:pt x="232" y="3204"/>
                      </a:cubicBezTo>
                      <a:cubicBezTo>
                        <a:pt x="4175" y="11691"/>
                        <a:pt x="8633" y="19835"/>
                        <a:pt x="12062" y="28579"/>
                      </a:cubicBezTo>
                      <a:cubicBezTo>
                        <a:pt x="15491" y="37323"/>
                        <a:pt x="17291" y="46666"/>
                        <a:pt x="21063" y="55239"/>
                      </a:cubicBezTo>
                      <a:cubicBezTo>
                        <a:pt x="22349" y="58154"/>
                        <a:pt x="26892" y="57296"/>
                        <a:pt x="26635" y="53953"/>
                      </a:cubicBezTo>
                      <a:cubicBezTo>
                        <a:pt x="25006" y="36208"/>
                        <a:pt x="16091" y="14434"/>
                        <a:pt x="4518" y="89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3" name="任意多边形: 形状 552">
                  <a:extLst>
                    <a:ext uri="{FF2B5EF4-FFF2-40B4-BE49-F238E27FC236}">
                      <a16:creationId xmlns:a16="http://schemas.microsoft.com/office/drawing/2014/main" id="{9CA9EB7C-E938-E059-B8E9-730F95F77CE4}"/>
                    </a:ext>
                  </a:extLst>
                </p:cNvPr>
                <p:cNvSpPr/>
                <p:nvPr/>
              </p:nvSpPr>
              <p:spPr>
                <a:xfrm>
                  <a:off x="2326884" y="4614006"/>
                  <a:ext cx="21485" cy="44101"/>
                </a:xfrm>
                <a:custGeom>
                  <a:avLst/>
                  <a:gdLst>
                    <a:gd name="connsiteX0" fmla="*/ 3987 w 21485"/>
                    <a:gd name="connsiteY0" fmla="*/ 828 h 44101"/>
                    <a:gd name="connsiteX1" fmla="*/ 215 w 21485"/>
                    <a:gd name="connsiteY1" fmla="*/ 2799 h 44101"/>
                    <a:gd name="connsiteX2" fmla="*/ 8616 w 21485"/>
                    <a:gd name="connsiteY2" fmla="*/ 20544 h 44101"/>
                    <a:gd name="connsiteX3" fmla="*/ 15988 w 21485"/>
                    <a:gd name="connsiteY3" fmla="*/ 42318 h 44101"/>
                    <a:gd name="connsiteX4" fmla="*/ 21475 w 21485"/>
                    <a:gd name="connsiteY4" fmla="*/ 41033 h 44101"/>
                    <a:gd name="connsiteX5" fmla="*/ 3987 w 21485"/>
                    <a:gd name="connsiteY5" fmla="*/ 828 h 44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485" h="44101">
                      <a:moveTo>
                        <a:pt x="3987" y="828"/>
                      </a:moveTo>
                      <a:cubicBezTo>
                        <a:pt x="2615" y="-1059"/>
                        <a:pt x="-900" y="570"/>
                        <a:pt x="215" y="2799"/>
                      </a:cubicBezTo>
                      <a:cubicBezTo>
                        <a:pt x="3130" y="8628"/>
                        <a:pt x="6044" y="14543"/>
                        <a:pt x="8616" y="20544"/>
                      </a:cubicBezTo>
                      <a:cubicBezTo>
                        <a:pt x="11616" y="27660"/>
                        <a:pt x="13159" y="35204"/>
                        <a:pt x="15988" y="42318"/>
                      </a:cubicBezTo>
                      <a:cubicBezTo>
                        <a:pt x="17188" y="45319"/>
                        <a:pt x="21732" y="44290"/>
                        <a:pt x="21475" y="41033"/>
                      </a:cubicBezTo>
                      <a:cubicBezTo>
                        <a:pt x="20189" y="27060"/>
                        <a:pt x="12559" y="11800"/>
                        <a:pt x="3987" y="82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4" name="任意多边形: 形状 553">
                  <a:extLst>
                    <a:ext uri="{FF2B5EF4-FFF2-40B4-BE49-F238E27FC236}">
                      <a16:creationId xmlns:a16="http://schemas.microsoft.com/office/drawing/2014/main" id="{805AD9A1-80A5-1A17-748E-821B4C375569}"/>
                    </a:ext>
                  </a:extLst>
                </p:cNvPr>
                <p:cNvSpPr/>
                <p:nvPr/>
              </p:nvSpPr>
              <p:spPr>
                <a:xfrm>
                  <a:off x="1987415" y="4439735"/>
                  <a:ext cx="32125" cy="12435"/>
                </a:xfrm>
                <a:custGeom>
                  <a:avLst/>
                  <a:gdLst>
                    <a:gd name="connsiteX0" fmla="*/ 18044 w 32125"/>
                    <a:gd name="connsiteY0" fmla="*/ 3905 h 12435"/>
                    <a:gd name="connsiteX1" fmla="*/ 2785 w 32125"/>
                    <a:gd name="connsiteY1" fmla="*/ 47 h 12435"/>
                    <a:gd name="connsiteX2" fmla="*/ 470 w 32125"/>
                    <a:gd name="connsiteY2" fmla="*/ 3819 h 12435"/>
                    <a:gd name="connsiteX3" fmla="*/ 14358 w 32125"/>
                    <a:gd name="connsiteY3" fmla="*/ 10420 h 12435"/>
                    <a:gd name="connsiteX4" fmla="*/ 23273 w 32125"/>
                    <a:gd name="connsiteY4" fmla="*/ 11963 h 12435"/>
                    <a:gd name="connsiteX5" fmla="*/ 30388 w 32125"/>
                    <a:gd name="connsiteY5" fmla="*/ 11792 h 12435"/>
                    <a:gd name="connsiteX6" fmla="*/ 31160 w 32125"/>
                    <a:gd name="connsiteY6" fmla="*/ 7163 h 12435"/>
                    <a:gd name="connsiteX7" fmla="*/ 18044 w 32125"/>
                    <a:gd name="connsiteY7" fmla="*/ 3905 h 1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125" h="12435">
                      <a:moveTo>
                        <a:pt x="18044" y="3905"/>
                      </a:moveTo>
                      <a:cubicBezTo>
                        <a:pt x="12815" y="3048"/>
                        <a:pt x="7928" y="1077"/>
                        <a:pt x="2785" y="47"/>
                      </a:cubicBezTo>
                      <a:cubicBezTo>
                        <a:pt x="727" y="-381"/>
                        <a:pt x="-816" y="2191"/>
                        <a:pt x="470" y="3819"/>
                      </a:cubicBezTo>
                      <a:cubicBezTo>
                        <a:pt x="3642" y="8020"/>
                        <a:pt x="9471" y="9220"/>
                        <a:pt x="14358" y="10420"/>
                      </a:cubicBezTo>
                      <a:cubicBezTo>
                        <a:pt x="17272" y="11106"/>
                        <a:pt x="20273" y="11535"/>
                        <a:pt x="23273" y="11963"/>
                      </a:cubicBezTo>
                      <a:cubicBezTo>
                        <a:pt x="25759" y="12307"/>
                        <a:pt x="28074" y="12906"/>
                        <a:pt x="30388" y="11792"/>
                      </a:cubicBezTo>
                      <a:cubicBezTo>
                        <a:pt x="32360" y="10849"/>
                        <a:pt x="32703" y="8620"/>
                        <a:pt x="31160" y="7163"/>
                      </a:cubicBezTo>
                      <a:cubicBezTo>
                        <a:pt x="28074" y="4163"/>
                        <a:pt x="22073" y="4591"/>
                        <a:pt x="18044" y="390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id="{9A947A13-8D16-FE27-9AAB-66D47DDC9530}"/>
                    </a:ext>
                  </a:extLst>
                </p:cNvPr>
                <p:cNvSpPr/>
                <p:nvPr/>
              </p:nvSpPr>
              <p:spPr>
                <a:xfrm>
                  <a:off x="1991057" y="4460806"/>
                  <a:ext cx="45051" cy="7524"/>
                </a:xfrm>
                <a:custGeom>
                  <a:avLst/>
                  <a:gdLst>
                    <a:gd name="connsiteX0" fmla="*/ 42606 w 45051"/>
                    <a:gd name="connsiteY0" fmla="*/ 665 h 7524"/>
                    <a:gd name="connsiteX1" fmla="*/ 24261 w 45051"/>
                    <a:gd name="connsiteY1" fmla="*/ 494 h 7524"/>
                    <a:gd name="connsiteX2" fmla="*/ 1887 w 45051"/>
                    <a:gd name="connsiteY2" fmla="*/ 1437 h 7524"/>
                    <a:gd name="connsiteX3" fmla="*/ 1715 w 45051"/>
                    <a:gd name="connsiteY3" fmla="*/ 5638 h 7524"/>
                    <a:gd name="connsiteX4" fmla="*/ 22375 w 45051"/>
                    <a:gd name="connsiteY4" fmla="*/ 7352 h 7524"/>
                    <a:gd name="connsiteX5" fmla="*/ 43120 w 45051"/>
                    <a:gd name="connsiteY5" fmla="*/ 6409 h 7524"/>
                    <a:gd name="connsiteX6" fmla="*/ 42606 w 45051"/>
                    <a:gd name="connsiteY6" fmla="*/ 665 h 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051" h="7524">
                      <a:moveTo>
                        <a:pt x="42606" y="665"/>
                      </a:moveTo>
                      <a:cubicBezTo>
                        <a:pt x="36691" y="-621"/>
                        <a:pt x="30261" y="323"/>
                        <a:pt x="24261" y="494"/>
                      </a:cubicBezTo>
                      <a:cubicBezTo>
                        <a:pt x="16803" y="665"/>
                        <a:pt x="9345" y="494"/>
                        <a:pt x="1887" y="1437"/>
                      </a:cubicBezTo>
                      <a:cubicBezTo>
                        <a:pt x="-599" y="1780"/>
                        <a:pt x="-599" y="5123"/>
                        <a:pt x="1715" y="5638"/>
                      </a:cubicBezTo>
                      <a:cubicBezTo>
                        <a:pt x="8573" y="7181"/>
                        <a:pt x="15431" y="7266"/>
                        <a:pt x="22375" y="7352"/>
                      </a:cubicBezTo>
                      <a:cubicBezTo>
                        <a:pt x="29147" y="7352"/>
                        <a:pt x="36605" y="8124"/>
                        <a:pt x="43120" y="6409"/>
                      </a:cubicBezTo>
                      <a:cubicBezTo>
                        <a:pt x="46206" y="5552"/>
                        <a:pt x="45263" y="1266"/>
                        <a:pt x="42606" y="66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id="{38A7E2F5-CA3F-F6CC-C2DC-185AC4B40F66}"/>
                    </a:ext>
                  </a:extLst>
                </p:cNvPr>
                <p:cNvSpPr/>
                <p:nvPr/>
              </p:nvSpPr>
              <p:spPr>
                <a:xfrm>
                  <a:off x="2079733" y="4537834"/>
                  <a:ext cx="49487" cy="9792"/>
                </a:xfrm>
                <a:custGeom>
                  <a:avLst/>
                  <a:gdLst>
                    <a:gd name="connsiteX0" fmla="*/ 45398 w 49487"/>
                    <a:gd name="connsiteY0" fmla="*/ 18 h 9792"/>
                    <a:gd name="connsiteX1" fmla="*/ 23795 w 49487"/>
                    <a:gd name="connsiteY1" fmla="*/ 1733 h 9792"/>
                    <a:gd name="connsiteX2" fmla="*/ 1507 w 49487"/>
                    <a:gd name="connsiteY2" fmla="*/ 3962 h 9792"/>
                    <a:gd name="connsiteX3" fmla="*/ 1335 w 49487"/>
                    <a:gd name="connsiteY3" fmla="*/ 8334 h 9792"/>
                    <a:gd name="connsiteX4" fmla="*/ 21738 w 49487"/>
                    <a:gd name="connsiteY4" fmla="*/ 9448 h 9792"/>
                    <a:gd name="connsiteX5" fmla="*/ 46084 w 49487"/>
                    <a:gd name="connsiteY5" fmla="*/ 7562 h 9792"/>
                    <a:gd name="connsiteX6" fmla="*/ 45398 w 49487"/>
                    <a:gd name="connsiteY6" fmla="*/ 18 h 9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487" h="9792">
                      <a:moveTo>
                        <a:pt x="45398" y="18"/>
                      </a:moveTo>
                      <a:cubicBezTo>
                        <a:pt x="38197" y="618"/>
                        <a:pt x="30996" y="1304"/>
                        <a:pt x="23795" y="1733"/>
                      </a:cubicBezTo>
                      <a:cubicBezTo>
                        <a:pt x="16509" y="2161"/>
                        <a:pt x="8450" y="1390"/>
                        <a:pt x="1507" y="3962"/>
                      </a:cubicBezTo>
                      <a:cubicBezTo>
                        <a:pt x="-293" y="4648"/>
                        <a:pt x="-636" y="7648"/>
                        <a:pt x="1335" y="8334"/>
                      </a:cubicBezTo>
                      <a:cubicBezTo>
                        <a:pt x="7850" y="10563"/>
                        <a:pt x="14966" y="9619"/>
                        <a:pt x="21738" y="9448"/>
                      </a:cubicBezTo>
                      <a:cubicBezTo>
                        <a:pt x="29882" y="9191"/>
                        <a:pt x="38026" y="8762"/>
                        <a:pt x="46084" y="7562"/>
                      </a:cubicBezTo>
                      <a:cubicBezTo>
                        <a:pt x="51056" y="6877"/>
                        <a:pt x="50370" y="-410"/>
                        <a:pt x="45398" y="1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7" name="任意多边形: 形状 556">
                  <a:extLst>
                    <a:ext uri="{FF2B5EF4-FFF2-40B4-BE49-F238E27FC236}">
                      <a16:creationId xmlns:a16="http://schemas.microsoft.com/office/drawing/2014/main" id="{D186AAEC-30A6-2AC4-48AC-C391175534D1}"/>
                    </a:ext>
                  </a:extLst>
                </p:cNvPr>
                <p:cNvSpPr/>
                <p:nvPr/>
              </p:nvSpPr>
              <p:spPr>
                <a:xfrm>
                  <a:off x="2104385" y="4557004"/>
                  <a:ext cx="53439" cy="14324"/>
                </a:xfrm>
                <a:custGeom>
                  <a:avLst/>
                  <a:gdLst>
                    <a:gd name="connsiteX0" fmla="*/ 51779 w 53439"/>
                    <a:gd name="connsiteY0" fmla="*/ 1594 h 14324"/>
                    <a:gd name="connsiteX1" fmla="*/ 27604 w 53439"/>
                    <a:gd name="connsiteY1" fmla="*/ 2365 h 14324"/>
                    <a:gd name="connsiteX2" fmla="*/ 1544 w 53439"/>
                    <a:gd name="connsiteY2" fmla="*/ 9394 h 14324"/>
                    <a:gd name="connsiteX3" fmla="*/ 2058 w 53439"/>
                    <a:gd name="connsiteY3" fmla="*/ 14281 h 14324"/>
                    <a:gd name="connsiteX4" fmla="*/ 25718 w 53439"/>
                    <a:gd name="connsiteY4" fmla="*/ 10252 h 14324"/>
                    <a:gd name="connsiteX5" fmla="*/ 51693 w 53439"/>
                    <a:gd name="connsiteY5" fmla="*/ 6908 h 14324"/>
                    <a:gd name="connsiteX6" fmla="*/ 51779 w 53439"/>
                    <a:gd name="connsiteY6" fmla="*/ 1594 h 14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39" h="14324">
                      <a:moveTo>
                        <a:pt x="51779" y="1594"/>
                      </a:moveTo>
                      <a:cubicBezTo>
                        <a:pt x="44749" y="-1750"/>
                        <a:pt x="34891" y="993"/>
                        <a:pt x="27604" y="2365"/>
                      </a:cubicBezTo>
                      <a:cubicBezTo>
                        <a:pt x="19203" y="3994"/>
                        <a:pt x="9259" y="5451"/>
                        <a:pt x="1544" y="9394"/>
                      </a:cubicBezTo>
                      <a:cubicBezTo>
                        <a:pt x="-428" y="10423"/>
                        <a:pt x="-771" y="14109"/>
                        <a:pt x="2058" y="14281"/>
                      </a:cubicBezTo>
                      <a:cubicBezTo>
                        <a:pt x="9859" y="14709"/>
                        <a:pt x="18003" y="11880"/>
                        <a:pt x="25718" y="10252"/>
                      </a:cubicBezTo>
                      <a:cubicBezTo>
                        <a:pt x="34119" y="8537"/>
                        <a:pt x="43720" y="9480"/>
                        <a:pt x="51693" y="6908"/>
                      </a:cubicBezTo>
                      <a:cubicBezTo>
                        <a:pt x="54093" y="6051"/>
                        <a:pt x="53922" y="2622"/>
                        <a:pt x="51779" y="159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32035D5A-AA74-FC35-9685-91DB662C268D}"/>
                    </a:ext>
                  </a:extLst>
                </p:cNvPr>
                <p:cNvSpPr/>
                <p:nvPr/>
              </p:nvSpPr>
              <p:spPr>
                <a:xfrm>
                  <a:off x="2229166" y="4633989"/>
                  <a:ext cx="68093" cy="21734"/>
                </a:xfrm>
                <a:custGeom>
                  <a:avLst/>
                  <a:gdLst>
                    <a:gd name="connsiteX0" fmla="*/ 63129 w 68093"/>
                    <a:gd name="connsiteY0" fmla="*/ 132 h 21734"/>
                    <a:gd name="connsiteX1" fmla="*/ 29610 w 68093"/>
                    <a:gd name="connsiteY1" fmla="*/ 10505 h 21734"/>
                    <a:gd name="connsiteX2" fmla="*/ 1064 w 68093"/>
                    <a:gd name="connsiteY2" fmla="*/ 17363 h 21734"/>
                    <a:gd name="connsiteX3" fmla="*/ 2692 w 68093"/>
                    <a:gd name="connsiteY3" fmla="*/ 21735 h 21734"/>
                    <a:gd name="connsiteX4" fmla="*/ 66472 w 68093"/>
                    <a:gd name="connsiteY4" fmla="*/ 6562 h 21734"/>
                    <a:gd name="connsiteX5" fmla="*/ 63129 w 68093"/>
                    <a:gd name="connsiteY5" fmla="*/ 132 h 2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093" h="21734">
                      <a:moveTo>
                        <a:pt x="63129" y="132"/>
                      </a:moveTo>
                      <a:cubicBezTo>
                        <a:pt x="51899" y="3390"/>
                        <a:pt x="41012" y="7419"/>
                        <a:pt x="29610" y="10505"/>
                      </a:cubicBezTo>
                      <a:cubicBezTo>
                        <a:pt x="20352" y="12991"/>
                        <a:pt x="9293" y="12134"/>
                        <a:pt x="1064" y="17363"/>
                      </a:cubicBezTo>
                      <a:cubicBezTo>
                        <a:pt x="-1165" y="18820"/>
                        <a:pt x="464" y="21735"/>
                        <a:pt x="2692" y="21735"/>
                      </a:cubicBezTo>
                      <a:cubicBezTo>
                        <a:pt x="23867" y="21392"/>
                        <a:pt x="47784" y="16849"/>
                        <a:pt x="66472" y="6562"/>
                      </a:cubicBezTo>
                      <a:cubicBezTo>
                        <a:pt x="70244" y="4333"/>
                        <a:pt x="66729" y="-896"/>
                        <a:pt x="63129" y="13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6D5C4597-6CD0-A3DD-DDF3-44C696BF339B}"/>
                    </a:ext>
                  </a:extLst>
                </p:cNvPr>
                <p:cNvSpPr/>
                <p:nvPr/>
              </p:nvSpPr>
              <p:spPr>
                <a:xfrm>
                  <a:off x="2253676" y="4647119"/>
                  <a:ext cx="74616" cy="28455"/>
                </a:xfrm>
                <a:custGeom>
                  <a:avLst/>
                  <a:gdLst>
                    <a:gd name="connsiteX0" fmla="*/ 71023 w 74616"/>
                    <a:gd name="connsiteY0" fmla="*/ 33 h 28455"/>
                    <a:gd name="connsiteX1" fmla="*/ 37419 w 74616"/>
                    <a:gd name="connsiteY1" fmla="*/ 9034 h 28455"/>
                    <a:gd name="connsiteX2" fmla="*/ 986 w 74616"/>
                    <a:gd name="connsiteY2" fmla="*/ 23779 h 28455"/>
                    <a:gd name="connsiteX3" fmla="*/ 2700 w 74616"/>
                    <a:gd name="connsiteY3" fmla="*/ 28408 h 28455"/>
                    <a:gd name="connsiteX4" fmla="*/ 35361 w 74616"/>
                    <a:gd name="connsiteY4" fmla="*/ 17778 h 28455"/>
                    <a:gd name="connsiteX5" fmla="*/ 72566 w 74616"/>
                    <a:gd name="connsiteY5" fmla="*/ 6548 h 28455"/>
                    <a:gd name="connsiteX6" fmla="*/ 71023 w 74616"/>
                    <a:gd name="connsiteY6" fmla="*/ 33 h 28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616" h="28455">
                      <a:moveTo>
                        <a:pt x="71023" y="33"/>
                      </a:moveTo>
                      <a:cubicBezTo>
                        <a:pt x="59536" y="1662"/>
                        <a:pt x="48391" y="5691"/>
                        <a:pt x="37419" y="9034"/>
                      </a:cubicBezTo>
                      <a:cubicBezTo>
                        <a:pt x="25160" y="12806"/>
                        <a:pt x="11701" y="16493"/>
                        <a:pt x="986" y="23779"/>
                      </a:cubicBezTo>
                      <a:cubicBezTo>
                        <a:pt x="-986" y="25151"/>
                        <a:pt x="214" y="28922"/>
                        <a:pt x="2700" y="28408"/>
                      </a:cubicBezTo>
                      <a:cubicBezTo>
                        <a:pt x="13844" y="26008"/>
                        <a:pt x="24474" y="21293"/>
                        <a:pt x="35361" y="17778"/>
                      </a:cubicBezTo>
                      <a:cubicBezTo>
                        <a:pt x="47620" y="13749"/>
                        <a:pt x="60565" y="11263"/>
                        <a:pt x="72566" y="6548"/>
                      </a:cubicBezTo>
                      <a:cubicBezTo>
                        <a:pt x="75995" y="5177"/>
                        <a:pt x="74881" y="-481"/>
                        <a:pt x="71023" y="3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47A175F2-F1C5-8263-B457-7930F94EA3E4}"/>
                    </a:ext>
                  </a:extLst>
                </p:cNvPr>
                <p:cNvSpPr/>
                <p:nvPr/>
              </p:nvSpPr>
              <p:spPr>
                <a:xfrm>
                  <a:off x="2291818" y="4660061"/>
                  <a:ext cx="62351" cy="25207"/>
                </a:xfrm>
                <a:custGeom>
                  <a:avLst/>
                  <a:gdLst>
                    <a:gd name="connsiteX0" fmla="*/ 59885 w 62351"/>
                    <a:gd name="connsiteY0" fmla="*/ 35 h 25207"/>
                    <a:gd name="connsiteX1" fmla="*/ 31253 w 62351"/>
                    <a:gd name="connsiteY1" fmla="*/ 8436 h 25207"/>
                    <a:gd name="connsiteX2" fmla="*/ 563 w 62351"/>
                    <a:gd name="connsiteY2" fmla="*/ 21638 h 25207"/>
                    <a:gd name="connsiteX3" fmla="*/ 3135 w 62351"/>
                    <a:gd name="connsiteY3" fmla="*/ 25152 h 25207"/>
                    <a:gd name="connsiteX4" fmla="*/ 60571 w 62351"/>
                    <a:gd name="connsiteY4" fmla="*/ 5950 h 25207"/>
                    <a:gd name="connsiteX5" fmla="*/ 59885 w 62351"/>
                    <a:gd name="connsiteY5" fmla="*/ 35 h 25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351" h="25207">
                      <a:moveTo>
                        <a:pt x="59885" y="35"/>
                      </a:moveTo>
                      <a:cubicBezTo>
                        <a:pt x="50026" y="-480"/>
                        <a:pt x="40254" y="4835"/>
                        <a:pt x="31253" y="8436"/>
                      </a:cubicBezTo>
                      <a:cubicBezTo>
                        <a:pt x="21309" y="12379"/>
                        <a:pt x="7850" y="13322"/>
                        <a:pt x="563" y="21638"/>
                      </a:cubicBezTo>
                      <a:cubicBezTo>
                        <a:pt x="-1066" y="23438"/>
                        <a:pt x="1163" y="25581"/>
                        <a:pt x="3135" y="25152"/>
                      </a:cubicBezTo>
                      <a:cubicBezTo>
                        <a:pt x="22080" y="20523"/>
                        <a:pt x="42997" y="14351"/>
                        <a:pt x="60571" y="5950"/>
                      </a:cubicBezTo>
                      <a:cubicBezTo>
                        <a:pt x="62885" y="4749"/>
                        <a:pt x="63228" y="206"/>
                        <a:pt x="59885" y="3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1" name="任意多边形: 形状 560">
                  <a:extLst>
                    <a:ext uri="{FF2B5EF4-FFF2-40B4-BE49-F238E27FC236}">
                      <a16:creationId xmlns:a16="http://schemas.microsoft.com/office/drawing/2014/main" id="{56EB148E-8FF5-37DF-F3A9-B318EBCB6C02}"/>
                    </a:ext>
                  </a:extLst>
                </p:cNvPr>
                <p:cNvSpPr/>
                <p:nvPr/>
              </p:nvSpPr>
              <p:spPr>
                <a:xfrm>
                  <a:off x="1969247" y="4391370"/>
                  <a:ext cx="470743" cy="306368"/>
                </a:xfrm>
                <a:custGeom>
                  <a:avLst/>
                  <a:gdLst>
                    <a:gd name="connsiteX0" fmla="*/ 467667 w 470743"/>
                    <a:gd name="connsiteY0" fmla="*/ 298473 h 306368"/>
                    <a:gd name="connsiteX1" fmla="*/ 411688 w 470743"/>
                    <a:gd name="connsiteY1" fmla="*/ 277727 h 306368"/>
                    <a:gd name="connsiteX2" fmla="*/ 350395 w 470743"/>
                    <a:gd name="connsiteY2" fmla="*/ 249866 h 306368"/>
                    <a:gd name="connsiteX3" fmla="*/ 218292 w 470743"/>
                    <a:gd name="connsiteY3" fmla="*/ 183858 h 306368"/>
                    <a:gd name="connsiteX4" fmla="*/ 102735 w 470743"/>
                    <a:gd name="connsiteY4" fmla="*/ 102934 h 306368"/>
                    <a:gd name="connsiteX5" fmla="*/ 48986 w 470743"/>
                    <a:gd name="connsiteY5" fmla="*/ 49527 h 306368"/>
                    <a:gd name="connsiteX6" fmla="*/ 4580 w 470743"/>
                    <a:gd name="connsiteY6" fmla="*/ 921 h 306368"/>
                    <a:gd name="connsiteX7" fmla="*/ 294 w 470743"/>
                    <a:gd name="connsiteY7" fmla="*/ 3236 h 306368"/>
                    <a:gd name="connsiteX8" fmla="*/ 37756 w 470743"/>
                    <a:gd name="connsiteY8" fmla="*/ 48156 h 306368"/>
                    <a:gd name="connsiteX9" fmla="*/ 86619 w 470743"/>
                    <a:gd name="connsiteY9" fmla="*/ 98648 h 306368"/>
                    <a:gd name="connsiteX10" fmla="*/ 213320 w 470743"/>
                    <a:gd name="connsiteY10" fmla="*/ 190030 h 306368"/>
                    <a:gd name="connsiteX11" fmla="*/ 340193 w 470743"/>
                    <a:gd name="connsiteY11" fmla="*/ 254153 h 306368"/>
                    <a:gd name="connsiteX12" fmla="*/ 408431 w 470743"/>
                    <a:gd name="connsiteY12" fmla="*/ 284928 h 306368"/>
                    <a:gd name="connsiteX13" fmla="*/ 466295 w 470743"/>
                    <a:gd name="connsiteY13" fmla="*/ 306274 h 306368"/>
                    <a:gd name="connsiteX14" fmla="*/ 467667 w 470743"/>
                    <a:gd name="connsiteY14" fmla="*/ 298473 h 30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0743" h="306368">
                      <a:moveTo>
                        <a:pt x="467667" y="298473"/>
                      </a:moveTo>
                      <a:cubicBezTo>
                        <a:pt x="446750" y="293158"/>
                        <a:pt x="430033" y="285871"/>
                        <a:pt x="411688" y="277727"/>
                      </a:cubicBezTo>
                      <a:cubicBezTo>
                        <a:pt x="391200" y="268640"/>
                        <a:pt x="370883" y="259039"/>
                        <a:pt x="350395" y="249866"/>
                      </a:cubicBezTo>
                      <a:cubicBezTo>
                        <a:pt x="304960" y="229721"/>
                        <a:pt x="260383" y="210605"/>
                        <a:pt x="218292" y="183858"/>
                      </a:cubicBezTo>
                      <a:cubicBezTo>
                        <a:pt x="179116" y="158912"/>
                        <a:pt x="138397" y="132680"/>
                        <a:pt x="102735" y="102934"/>
                      </a:cubicBezTo>
                      <a:cubicBezTo>
                        <a:pt x="83276" y="86732"/>
                        <a:pt x="66302" y="67958"/>
                        <a:pt x="48986" y="49527"/>
                      </a:cubicBezTo>
                      <a:cubicBezTo>
                        <a:pt x="34670" y="34354"/>
                        <a:pt x="18468" y="17295"/>
                        <a:pt x="4580" y="921"/>
                      </a:cubicBezTo>
                      <a:cubicBezTo>
                        <a:pt x="2694" y="-1308"/>
                        <a:pt x="-1078" y="921"/>
                        <a:pt x="294" y="3236"/>
                      </a:cubicBezTo>
                      <a:cubicBezTo>
                        <a:pt x="7495" y="15066"/>
                        <a:pt x="25497" y="35125"/>
                        <a:pt x="37756" y="48156"/>
                      </a:cubicBezTo>
                      <a:cubicBezTo>
                        <a:pt x="53872" y="65215"/>
                        <a:pt x="69474" y="82531"/>
                        <a:pt x="86619" y="98648"/>
                      </a:cubicBezTo>
                      <a:cubicBezTo>
                        <a:pt x="124166" y="133795"/>
                        <a:pt x="170458" y="161913"/>
                        <a:pt x="213320" y="190030"/>
                      </a:cubicBezTo>
                      <a:cubicBezTo>
                        <a:pt x="253097" y="216091"/>
                        <a:pt x="296302" y="236151"/>
                        <a:pt x="340193" y="254153"/>
                      </a:cubicBezTo>
                      <a:cubicBezTo>
                        <a:pt x="363253" y="263583"/>
                        <a:pt x="385456" y="275155"/>
                        <a:pt x="408431" y="284928"/>
                      </a:cubicBezTo>
                      <a:cubicBezTo>
                        <a:pt x="427633" y="293158"/>
                        <a:pt x="443921" y="301216"/>
                        <a:pt x="466295" y="306274"/>
                      </a:cubicBezTo>
                      <a:cubicBezTo>
                        <a:pt x="471267" y="307302"/>
                        <a:pt x="472553" y="299673"/>
                        <a:pt x="467667" y="29847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2" name="图形 2">
                <a:extLst>
                  <a:ext uri="{FF2B5EF4-FFF2-40B4-BE49-F238E27FC236}">
                    <a16:creationId xmlns:a16="http://schemas.microsoft.com/office/drawing/2014/main" id="{8FAC31C1-A96D-BD0A-C21A-26609CED2165}"/>
                  </a:ext>
                </a:extLst>
              </p:cNvPr>
              <p:cNvGrpSpPr/>
              <p:nvPr/>
            </p:nvGrpSpPr>
            <p:grpSpPr>
              <a:xfrm>
                <a:off x="1723709" y="5686363"/>
                <a:ext cx="1019355" cy="800661"/>
                <a:chOff x="1723709" y="5686363"/>
                <a:chExt cx="1019355" cy="800661"/>
              </a:xfrm>
            </p:grpSpPr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F6DFA0DC-FCC3-BD9D-B702-5A9F87A28EA3}"/>
                    </a:ext>
                  </a:extLst>
                </p:cNvPr>
                <p:cNvSpPr/>
                <p:nvPr/>
              </p:nvSpPr>
              <p:spPr>
                <a:xfrm>
                  <a:off x="1723709" y="6218441"/>
                  <a:ext cx="342353" cy="104528"/>
                </a:xfrm>
                <a:custGeom>
                  <a:avLst/>
                  <a:gdLst>
                    <a:gd name="connsiteX0" fmla="*/ 143 w 342353"/>
                    <a:gd name="connsiteY0" fmla="*/ 85690 h 104528"/>
                    <a:gd name="connsiteX1" fmla="*/ 229 w 342353"/>
                    <a:gd name="connsiteY1" fmla="*/ 85947 h 104528"/>
                    <a:gd name="connsiteX2" fmla="*/ 400 w 342353"/>
                    <a:gd name="connsiteY2" fmla="*/ 86375 h 104528"/>
                    <a:gd name="connsiteX3" fmla="*/ 743 w 342353"/>
                    <a:gd name="connsiteY3" fmla="*/ 86890 h 104528"/>
                    <a:gd name="connsiteX4" fmla="*/ 1086 w 342353"/>
                    <a:gd name="connsiteY4" fmla="*/ 87233 h 104528"/>
                    <a:gd name="connsiteX5" fmla="*/ 1258 w 342353"/>
                    <a:gd name="connsiteY5" fmla="*/ 87319 h 104528"/>
                    <a:gd name="connsiteX6" fmla="*/ 2801 w 342353"/>
                    <a:gd name="connsiteY6" fmla="*/ 87833 h 104528"/>
                    <a:gd name="connsiteX7" fmla="*/ 2886 w 342353"/>
                    <a:gd name="connsiteY7" fmla="*/ 87833 h 104528"/>
                    <a:gd name="connsiteX8" fmla="*/ 84411 w 342353"/>
                    <a:gd name="connsiteY8" fmla="*/ 103778 h 104528"/>
                    <a:gd name="connsiteX9" fmla="*/ 192939 w 342353"/>
                    <a:gd name="connsiteY9" fmla="*/ 97691 h 104528"/>
                    <a:gd name="connsiteX10" fmla="*/ 341157 w 342353"/>
                    <a:gd name="connsiteY10" fmla="*/ 21053 h 104528"/>
                    <a:gd name="connsiteX11" fmla="*/ 340557 w 342353"/>
                    <a:gd name="connsiteY11" fmla="*/ 14881 h 104528"/>
                    <a:gd name="connsiteX12" fmla="*/ 337985 w 342353"/>
                    <a:gd name="connsiteY12" fmla="*/ 12909 h 104528"/>
                    <a:gd name="connsiteX13" fmla="*/ 257833 w 342353"/>
                    <a:gd name="connsiteY13" fmla="*/ 51 h 104528"/>
                    <a:gd name="connsiteX14" fmla="*/ 173479 w 342353"/>
                    <a:gd name="connsiteY14" fmla="*/ 15481 h 104528"/>
                    <a:gd name="connsiteX15" fmla="*/ 95641 w 342353"/>
                    <a:gd name="connsiteY15" fmla="*/ 56286 h 104528"/>
                    <a:gd name="connsiteX16" fmla="*/ 41548 w 342353"/>
                    <a:gd name="connsiteY16" fmla="*/ 77632 h 104528"/>
                    <a:gd name="connsiteX17" fmla="*/ 1943 w 342353"/>
                    <a:gd name="connsiteY17" fmla="*/ 82432 h 104528"/>
                    <a:gd name="connsiteX18" fmla="*/ 143 w 342353"/>
                    <a:gd name="connsiteY18" fmla="*/ 85690 h 104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353" h="104528">
                      <a:moveTo>
                        <a:pt x="143" y="85690"/>
                      </a:moveTo>
                      <a:cubicBezTo>
                        <a:pt x="143" y="85776"/>
                        <a:pt x="143" y="85861"/>
                        <a:pt x="229" y="85947"/>
                      </a:cubicBezTo>
                      <a:cubicBezTo>
                        <a:pt x="315" y="86118"/>
                        <a:pt x="315" y="86204"/>
                        <a:pt x="400" y="86375"/>
                      </a:cubicBezTo>
                      <a:cubicBezTo>
                        <a:pt x="486" y="86547"/>
                        <a:pt x="658" y="86718"/>
                        <a:pt x="743" y="86890"/>
                      </a:cubicBezTo>
                      <a:cubicBezTo>
                        <a:pt x="829" y="86975"/>
                        <a:pt x="915" y="87147"/>
                        <a:pt x="1086" y="87233"/>
                      </a:cubicBezTo>
                      <a:cubicBezTo>
                        <a:pt x="1172" y="87233"/>
                        <a:pt x="1172" y="87233"/>
                        <a:pt x="1258" y="87319"/>
                      </a:cubicBezTo>
                      <a:cubicBezTo>
                        <a:pt x="1686" y="87661"/>
                        <a:pt x="2201" y="87833"/>
                        <a:pt x="2801" y="87833"/>
                      </a:cubicBezTo>
                      <a:cubicBezTo>
                        <a:pt x="2801" y="87833"/>
                        <a:pt x="2801" y="87833"/>
                        <a:pt x="2886" y="87833"/>
                      </a:cubicBezTo>
                      <a:cubicBezTo>
                        <a:pt x="29633" y="92976"/>
                        <a:pt x="57236" y="101892"/>
                        <a:pt x="84411" y="103778"/>
                      </a:cubicBezTo>
                      <a:cubicBezTo>
                        <a:pt x="120844" y="106263"/>
                        <a:pt x="156849" y="102149"/>
                        <a:pt x="192939" y="97691"/>
                      </a:cubicBezTo>
                      <a:cubicBezTo>
                        <a:pt x="248060" y="90919"/>
                        <a:pt x="303181" y="60915"/>
                        <a:pt x="341157" y="21053"/>
                      </a:cubicBezTo>
                      <a:cubicBezTo>
                        <a:pt x="343215" y="18910"/>
                        <a:pt x="342357" y="16252"/>
                        <a:pt x="340557" y="14881"/>
                      </a:cubicBezTo>
                      <a:cubicBezTo>
                        <a:pt x="340129" y="13938"/>
                        <a:pt x="339357" y="13252"/>
                        <a:pt x="337985" y="12909"/>
                      </a:cubicBezTo>
                      <a:cubicBezTo>
                        <a:pt x="310639" y="7251"/>
                        <a:pt x="285865" y="650"/>
                        <a:pt x="257833" y="51"/>
                      </a:cubicBezTo>
                      <a:cubicBezTo>
                        <a:pt x="228686" y="-550"/>
                        <a:pt x="200311" y="4165"/>
                        <a:pt x="173479" y="15481"/>
                      </a:cubicBezTo>
                      <a:cubicBezTo>
                        <a:pt x="146476" y="26797"/>
                        <a:pt x="122301" y="44113"/>
                        <a:pt x="95641" y="56286"/>
                      </a:cubicBezTo>
                      <a:cubicBezTo>
                        <a:pt x="77896" y="64430"/>
                        <a:pt x="60408" y="72231"/>
                        <a:pt x="41548" y="77632"/>
                      </a:cubicBezTo>
                      <a:cubicBezTo>
                        <a:pt x="28861" y="81232"/>
                        <a:pt x="14888" y="80032"/>
                        <a:pt x="1943" y="82432"/>
                      </a:cubicBezTo>
                      <a:cubicBezTo>
                        <a:pt x="229" y="82775"/>
                        <a:pt x="-285" y="84318"/>
                        <a:pt x="143" y="8569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B9A3618E-B78A-E184-A4FF-EEA93863A036}"/>
                    </a:ext>
                  </a:extLst>
                </p:cNvPr>
                <p:cNvSpPr/>
                <p:nvPr/>
              </p:nvSpPr>
              <p:spPr>
                <a:xfrm>
                  <a:off x="1980856" y="6206156"/>
                  <a:ext cx="202561" cy="235448"/>
                </a:xfrm>
                <a:custGeom>
                  <a:avLst/>
                  <a:gdLst>
                    <a:gd name="connsiteX0" fmla="*/ 35062 w 202561"/>
                    <a:gd name="connsiteY0" fmla="*/ 162011 h 235448"/>
                    <a:gd name="connsiteX1" fmla="*/ 257 w 202561"/>
                    <a:gd name="connsiteY1" fmla="*/ 230677 h 235448"/>
                    <a:gd name="connsiteX2" fmla="*/ 171 w 202561"/>
                    <a:gd name="connsiteY2" fmla="*/ 231019 h 235448"/>
                    <a:gd name="connsiteX3" fmla="*/ 86 w 202561"/>
                    <a:gd name="connsiteY3" fmla="*/ 231449 h 235448"/>
                    <a:gd name="connsiteX4" fmla="*/ 0 w 202561"/>
                    <a:gd name="connsiteY4" fmla="*/ 232306 h 235448"/>
                    <a:gd name="connsiteX5" fmla="*/ 0 w 202561"/>
                    <a:gd name="connsiteY5" fmla="*/ 232477 h 235448"/>
                    <a:gd name="connsiteX6" fmla="*/ 257 w 202561"/>
                    <a:gd name="connsiteY6" fmla="*/ 233420 h 235448"/>
                    <a:gd name="connsiteX7" fmla="*/ 514 w 202561"/>
                    <a:gd name="connsiteY7" fmla="*/ 233849 h 235448"/>
                    <a:gd name="connsiteX8" fmla="*/ 772 w 202561"/>
                    <a:gd name="connsiteY8" fmla="*/ 234192 h 235448"/>
                    <a:gd name="connsiteX9" fmla="*/ 5229 w 202561"/>
                    <a:gd name="connsiteY9" fmla="*/ 234363 h 235448"/>
                    <a:gd name="connsiteX10" fmla="*/ 115814 w 202561"/>
                    <a:gd name="connsiteY10" fmla="*/ 142809 h 235448"/>
                    <a:gd name="connsiteX11" fmla="*/ 155848 w 202561"/>
                    <a:gd name="connsiteY11" fmla="*/ 75000 h 235448"/>
                    <a:gd name="connsiteX12" fmla="*/ 201111 w 202561"/>
                    <a:gd name="connsiteY12" fmla="*/ 8564 h 235448"/>
                    <a:gd name="connsiteX13" fmla="*/ 200425 w 202561"/>
                    <a:gd name="connsiteY13" fmla="*/ 2305 h 235448"/>
                    <a:gd name="connsiteX14" fmla="*/ 194939 w 202561"/>
                    <a:gd name="connsiteY14" fmla="*/ 591 h 235448"/>
                    <a:gd name="connsiteX15" fmla="*/ 70552 w 202561"/>
                    <a:gd name="connsiteY15" fmla="*/ 95403 h 235448"/>
                    <a:gd name="connsiteX16" fmla="*/ 35062 w 202561"/>
                    <a:gd name="connsiteY16" fmla="*/ 162011 h 23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2561" h="235448">
                      <a:moveTo>
                        <a:pt x="35062" y="162011"/>
                      </a:moveTo>
                      <a:cubicBezTo>
                        <a:pt x="25375" y="186357"/>
                        <a:pt x="10458" y="207017"/>
                        <a:pt x="257" y="230677"/>
                      </a:cubicBezTo>
                      <a:cubicBezTo>
                        <a:pt x="171" y="230763"/>
                        <a:pt x="171" y="230934"/>
                        <a:pt x="171" y="231019"/>
                      </a:cubicBezTo>
                      <a:cubicBezTo>
                        <a:pt x="86" y="231191"/>
                        <a:pt x="86" y="231277"/>
                        <a:pt x="86" y="231449"/>
                      </a:cubicBezTo>
                      <a:cubicBezTo>
                        <a:pt x="0" y="231791"/>
                        <a:pt x="0" y="232049"/>
                        <a:pt x="0" y="232306"/>
                      </a:cubicBezTo>
                      <a:cubicBezTo>
                        <a:pt x="0" y="232391"/>
                        <a:pt x="0" y="232391"/>
                        <a:pt x="0" y="232477"/>
                      </a:cubicBezTo>
                      <a:cubicBezTo>
                        <a:pt x="86" y="232820"/>
                        <a:pt x="171" y="233077"/>
                        <a:pt x="257" y="233420"/>
                      </a:cubicBezTo>
                      <a:cubicBezTo>
                        <a:pt x="343" y="233592"/>
                        <a:pt x="429" y="233677"/>
                        <a:pt x="514" y="233849"/>
                      </a:cubicBezTo>
                      <a:cubicBezTo>
                        <a:pt x="600" y="233934"/>
                        <a:pt x="686" y="234106"/>
                        <a:pt x="772" y="234192"/>
                      </a:cubicBezTo>
                      <a:cubicBezTo>
                        <a:pt x="1800" y="235563"/>
                        <a:pt x="3686" y="236077"/>
                        <a:pt x="5229" y="234363"/>
                      </a:cubicBezTo>
                      <a:cubicBezTo>
                        <a:pt x="37205" y="197501"/>
                        <a:pt x="86925" y="182842"/>
                        <a:pt x="115814" y="142809"/>
                      </a:cubicBezTo>
                      <a:cubicBezTo>
                        <a:pt x="131159" y="121549"/>
                        <a:pt x="143761" y="98232"/>
                        <a:pt x="155848" y="75000"/>
                      </a:cubicBezTo>
                      <a:cubicBezTo>
                        <a:pt x="168364" y="50912"/>
                        <a:pt x="179594" y="26051"/>
                        <a:pt x="201111" y="8564"/>
                      </a:cubicBezTo>
                      <a:cubicBezTo>
                        <a:pt x="203597" y="6506"/>
                        <a:pt x="202568" y="3677"/>
                        <a:pt x="200425" y="2305"/>
                      </a:cubicBezTo>
                      <a:cubicBezTo>
                        <a:pt x="199482" y="420"/>
                        <a:pt x="197339" y="-781"/>
                        <a:pt x="194939" y="591"/>
                      </a:cubicBezTo>
                      <a:cubicBezTo>
                        <a:pt x="148047" y="27852"/>
                        <a:pt x="105270" y="52455"/>
                        <a:pt x="70552" y="95403"/>
                      </a:cubicBezTo>
                      <a:cubicBezTo>
                        <a:pt x="54435" y="115291"/>
                        <a:pt x="44491" y="138437"/>
                        <a:pt x="35062" y="16201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5" name="任意多边形: 形状 564">
                  <a:extLst>
                    <a:ext uri="{FF2B5EF4-FFF2-40B4-BE49-F238E27FC236}">
                      <a16:creationId xmlns:a16="http://schemas.microsoft.com/office/drawing/2014/main" id="{90E304C9-2BDA-DFA6-1BAA-6E6F5A5A7E3C}"/>
                    </a:ext>
                  </a:extLst>
                </p:cNvPr>
                <p:cNvSpPr/>
                <p:nvPr/>
              </p:nvSpPr>
              <p:spPr>
                <a:xfrm>
                  <a:off x="2130864" y="6159333"/>
                  <a:ext cx="137316" cy="305104"/>
                </a:xfrm>
                <a:custGeom>
                  <a:avLst/>
                  <a:gdLst>
                    <a:gd name="connsiteX0" fmla="*/ 45616 w 137316"/>
                    <a:gd name="connsiteY0" fmla="*/ 129796 h 305104"/>
                    <a:gd name="connsiteX1" fmla="*/ 2411 w 137316"/>
                    <a:gd name="connsiteY1" fmla="*/ 298674 h 305104"/>
                    <a:gd name="connsiteX2" fmla="*/ 782 w 137316"/>
                    <a:gd name="connsiteY2" fmla="*/ 300132 h 305104"/>
                    <a:gd name="connsiteX3" fmla="*/ 2325 w 137316"/>
                    <a:gd name="connsiteY3" fmla="*/ 304760 h 305104"/>
                    <a:gd name="connsiteX4" fmla="*/ 5240 w 137316"/>
                    <a:gd name="connsiteY4" fmla="*/ 304332 h 305104"/>
                    <a:gd name="connsiteX5" fmla="*/ 6526 w 137316"/>
                    <a:gd name="connsiteY5" fmla="*/ 302703 h 305104"/>
                    <a:gd name="connsiteX6" fmla="*/ 102281 w 137316"/>
                    <a:gd name="connsiteY6" fmla="*/ 184917 h 305104"/>
                    <a:gd name="connsiteX7" fmla="*/ 136913 w 137316"/>
                    <a:gd name="connsiteY7" fmla="*/ 6609 h 305104"/>
                    <a:gd name="connsiteX8" fmla="*/ 129884 w 137316"/>
                    <a:gd name="connsiteY8" fmla="*/ 1294 h 305104"/>
                    <a:gd name="connsiteX9" fmla="*/ 129713 w 137316"/>
                    <a:gd name="connsiteY9" fmla="*/ 1380 h 305104"/>
                    <a:gd name="connsiteX10" fmla="*/ 79821 w 137316"/>
                    <a:gd name="connsiteY10" fmla="*/ 55472 h 305104"/>
                    <a:gd name="connsiteX11" fmla="*/ 45616 w 137316"/>
                    <a:gd name="connsiteY11" fmla="*/ 129796 h 30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316" h="305104">
                      <a:moveTo>
                        <a:pt x="45616" y="129796"/>
                      </a:moveTo>
                      <a:cubicBezTo>
                        <a:pt x="29586" y="187575"/>
                        <a:pt x="32157" y="245010"/>
                        <a:pt x="2411" y="298674"/>
                      </a:cubicBezTo>
                      <a:cubicBezTo>
                        <a:pt x="1897" y="299189"/>
                        <a:pt x="1296" y="299617"/>
                        <a:pt x="782" y="300132"/>
                      </a:cubicBezTo>
                      <a:cubicBezTo>
                        <a:pt x="-932" y="301675"/>
                        <a:pt x="439" y="304418"/>
                        <a:pt x="2325" y="304760"/>
                      </a:cubicBezTo>
                      <a:cubicBezTo>
                        <a:pt x="3268" y="305275"/>
                        <a:pt x="4468" y="305275"/>
                        <a:pt x="5240" y="304332"/>
                      </a:cubicBezTo>
                      <a:cubicBezTo>
                        <a:pt x="5668" y="303818"/>
                        <a:pt x="6097" y="303217"/>
                        <a:pt x="6526" y="302703"/>
                      </a:cubicBezTo>
                      <a:cubicBezTo>
                        <a:pt x="49817" y="271842"/>
                        <a:pt x="82650" y="235066"/>
                        <a:pt x="102281" y="184917"/>
                      </a:cubicBezTo>
                      <a:cubicBezTo>
                        <a:pt x="124741" y="127481"/>
                        <a:pt x="112482" y="63102"/>
                        <a:pt x="136913" y="6609"/>
                      </a:cubicBezTo>
                      <a:cubicBezTo>
                        <a:pt x="138971" y="1809"/>
                        <a:pt x="132627" y="-2135"/>
                        <a:pt x="129884" y="1294"/>
                      </a:cubicBezTo>
                      <a:cubicBezTo>
                        <a:pt x="129798" y="1380"/>
                        <a:pt x="129798" y="1380"/>
                        <a:pt x="129713" y="1380"/>
                      </a:cubicBezTo>
                      <a:cubicBezTo>
                        <a:pt x="114368" y="20497"/>
                        <a:pt x="93622" y="35241"/>
                        <a:pt x="79821" y="55472"/>
                      </a:cubicBezTo>
                      <a:cubicBezTo>
                        <a:pt x="64304" y="78189"/>
                        <a:pt x="52989" y="103221"/>
                        <a:pt x="45616" y="12979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720F89DA-4A14-5CEC-671A-10B9DCC50C37}"/>
                    </a:ext>
                  </a:extLst>
                </p:cNvPr>
                <p:cNvSpPr/>
                <p:nvPr/>
              </p:nvSpPr>
              <p:spPr>
                <a:xfrm>
                  <a:off x="2269736" y="6089119"/>
                  <a:ext cx="103681" cy="397905"/>
                </a:xfrm>
                <a:custGeom>
                  <a:avLst/>
                  <a:gdLst>
                    <a:gd name="connsiteX0" fmla="*/ 33189 w 103681"/>
                    <a:gd name="connsiteY0" fmla="*/ 182693 h 397905"/>
                    <a:gd name="connsiteX1" fmla="*/ 27703 w 103681"/>
                    <a:gd name="connsiteY1" fmla="*/ 288306 h 397905"/>
                    <a:gd name="connsiteX2" fmla="*/ 185 w 103681"/>
                    <a:gd name="connsiteY2" fmla="*/ 394862 h 397905"/>
                    <a:gd name="connsiteX3" fmla="*/ 4557 w 103681"/>
                    <a:gd name="connsiteY3" fmla="*/ 397263 h 397905"/>
                    <a:gd name="connsiteX4" fmla="*/ 6186 w 103681"/>
                    <a:gd name="connsiteY4" fmla="*/ 396491 h 397905"/>
                    <a:gd name="connsiteX5" fmla="*/ 96368 w 103681"/>
                    <a:gd name="connsiteY5" fmla="*/ 216468 h 397905"/>
                    <a:gd name="connsiteX6" fmla="*/ 98340 w 103681"/>
                    <a:gd name="connsiteY6" fmla="*/ 111370 h 397905"/>
                    <a:gd name="connsiteX7" fmla="*/ 103312 w 103681"/>
                    <a:gd name="connsiteY7" fmla="*/ 6785 h 397905"/>
                    <a:gd name="connsiteX8" fmla="*/ 95511 w 103681"/>
                    <a:gd name="connsiteY8" fmla="*/ 2413 h 397905"/>
                    <a:gd name="connsiteX9" fmla="*/ 95254 w 103681"/>
                    <a:gd name="connsiteY9" fmla="*/ 3099 h 397905"/>
                    <a:gd name="connsiteX10" fmla="*/ 94740 w 103681"/>
                    <a:gd name="connsiteY10" fmla="*/ 3527 h 397905"/>
                    <a:gd name="connsiteX11" fmla="*/ 33189 w 103681"/>
                    <a:gd name="connsiteY11" fmla="*/ 182693 h 39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3681" h="397905">
                      <a:moveTo>
                        <a:pt x="33189" y="182693"/>
                      </a:moveTo>
                      <a:cubicBezTo>
                        <a:pt x="30017" y="217840"/>
                        <a:pt x="30532" y="253159"/>
                        <a:pt x="27703" y="288306"/>
                      </a:cubicBezTo>
                      <a:cubicBezTo>
                        <a:pt x="24617" y="326540"/>
                        <a:pt x="13729" y="359372"/>
                        <a:pt x="185" y="394862"/>
                      </a:cubicBezTo>
                      <a:cubicBezTo>
                        <a:pt x="-844" y="397605"/>
                        <a:pt x="2671" y="398720"/>
                        <a:pt x="4557" y="397263"/>
                      </a:cubicBezTo>
                      <a:cubicBezTo>
                        <a:pt x="5157" y="397263"/>
                        <a:pt x="5757" y="397005"/>
                        <a:pt x="6186" y="396491"/>
                      </a:cubicBezTo>
                      <a:cubicBezTo>
                        <a:pt x="50763" y="343341"/>
                        <a:pt x="87196" y="286420"/>
                        <a:pt x="96368" y="216468"/>
                      </a:cubicBezTo>
                      <a:cubicBezTo>
                        <a:pt x="100912" y="181922"/>
                        <a:pt x="101255" y="146088"/>
                        <a:pt x="98340" y="111370"/>
                      </a:cubicBezTo>
                      <a:cubicBezTo>
                        <a:pt x="95340" y="75708"/>
                        <a:pt x="89510" y="41161"/>
                        <a:pt x="103312" y="6785"/>
                      </a:cubicBezTo>
                      <a:cubicBezTo>
                        <a:pt x="105455" y="1470"/>
                        <a:pt x="97654" y="-2902"/>
                        <a:pt x="95511" y="2413"/>
                      </a:cubicBezTo>
                      <a:cubicBezTo>
                        <a:pt x="95425" y="2670"/>
                        <a:pt x="95340" y="2842"/>
                        <a:pt x="95254" y="3099"/>
                      </a:cubicBezTo>
                      <a:cubicBezTo>
                        <a:pt x="95082" y="3270"/>
                        <a:pt x="94911" y="3356"/>
                        <a:pt x="94740" y="3527"/>
                      </a:cubicBezTo>
                      <a:cubicBezTo>
                        <a:pt x="52477" y="53591"/>
                        <a:pt x="38847" y="118742"/>
                        <a:pt x="33189" y="18269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4C2E6BF3-ECEA-38EE-4EAB-AC4FFAE13207}"/>
                    </a:ext>
                  </a:extLst>
                </p:cNvPr>
                <p:cNvSpPr/>
                <p:nvPr/>
              </p:nvSpPr>
              <p:spPr>
                <a:xfrm>
                  <a:off x="2410487" y="6022725"/>
                  <a:ext cx="79595" cy="416091"/>
                </a:xfrm>
                <a:custGeom>
                  <a:avLst/>
                  <a:gdLst>
                    <a:gd name="connsiteX0" fmla="*/ 35170 w 79595"/>
                    <a:gd name="connsiteY0" fmla="*/ 7428 h 416091"/>
                    <a:gd name="connsiteX1" fmla="*/ 6966 w 79595"/>
                    <a:gd name="connsiteY1" fmla="*/ 186079 h 416091"/>
                    <a:gd name="connsiteX2" fmla="*/ 26855 w 79595"/>
                    <a:gd name="connsiteY2" fmla="*/ 412307 h 416091"/>
                    <a:gd name="connsiteX3" fmla="*/ 29855 w 79595"/>
                    <a:gd name="connsiteY3" fmla="*/ 415222 h 416091"/>
                    <a:gd name="connsiteX4" fmla="*/ 34227 w 79595"/>
                    <a:gd name="connsiteY4" fmla="*/ 414708 h 416091"/>
                    <a:gd name="connsiteX5" fmla="*/ 77690 w 79595"/>
                    <a:gd name="connsiteY5" fmla="*/ 229028 h 416091"/>
                    <a:gd name="connsiteX6" fmla="*/ 54973 w 79595"/>
                    <a:gd name="connsiteY6" fmla="*/ 119128 h 416091"/>
                    <a:gd name="connsiteX7" fmla="*/ 44943 w 79595"/>
                    <a:gd name="connsiteY7" fmla="*/ 5285 h 416091"/>
                    <a:gd name="connsiteX8" fmla="*/ 36284 w 79595"/>
                    <a:gd name="connsiteY8" fmla="*/ 3228 h 416091"/>
                    <a:gd name="connsiteX9" fmla="*/ 35170 w 79595"/>
                    <a:gd name="connsiteY9" fmla="*/ 7428 h 416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595" h="416091">
                      <a:moveTo>
                        <a:pt x="35170" y="7428"/>
                      </a:moveTo>
                      <a:cubicBezTo>
                        <a:pt x="-749" y="59978"/>
                        <a:pt x="-7178" y="125043"/>
                        <a:pt x="6966" y="186079"/>
                      </a:cubicBezTo>
                      <a:cubicBezTo>
                        <a:pt x="24111" y="260060"/>
                        <a:pt x="56087" y="336783"/>
                        <a:pt x="26855" y="412307"/>
                      </a:cubicBezTo>
                      <a:cubicBezTo>
                        <a:pt x="26083" y="414365"/>
                        <a:pt x="28141" y="415565"/>
                        <a:pt x="29855" y="415222"/>
                      </a:cubicBezTo>
                      <a:cubicBezTo>
                        <a:pt x="31055" y="416336"/>
                        <a:pt x="33113" y="416593"/>
                        <a:pt x="34227" y="414708"/>
                      </a:cubicBezTo>
                      <a:cubicBezTo>
                        <a:pt x="69460" y="357615"/>
                        <a:pt x="85405" y="295721"/>
                        <a:pt x="77690" y="229028"/>
                      </a:cubicBezTo>
                      <a:cubicBezTo>
                        <a:pt x="73403" y="191823"/>
                        <a:pt x="65517" y="155047"/>
                        <a:pt x="54973" y="119128"/>
                      </a:cubicBezTo>
                      <a:cubicBezTo>
                        <a:pt x="44343" y="82866"/>
                        <a:pt x="32941" y="42747"/>
                        <a:pt x="44943" y="5285"/>
                      </a:cubicBezTo>
                      <a:cubicBezTo>
                        <a:pt x="46743" y="-202"/>
                        <a:pt x="37999" y="-2259"/>
                        <a:pt x="36284" y="3228"/>
                      </a:cubicBezTo>
                      <a:cubicBezTo>
                        <a:pt x="35942" y="4599"/>
                        <a:pt x="35513" y="5971"/>
                        <a:pt x="35170" y="742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B00D8926-59D8-EBB4-6095-1B7C4E82352C}"/>
                    </a:ext>
                  </a:extLst>
                </p:cNvPr>
                <p:cNvSpPr/>
                <p:nvPr/>
              </p:nvSpPr>
              <p:spPr>
                <a:xfrm>
                  <a:off x="2493102" y="5973146"/>
                  <a:ext cx="150005" cy="313507"/>
                </a:xfrm>
                <a:custGeom>
                  <a:avLst/>
                  <a:gdLst>
                    <a:gd name="connsiteX0" fmla="*/ 904 w 150005"/>
                    <a:gd name="connsiteY0" fmla="*/ 82468 h 313507"/>
                    <a:gd name="connsiteX1" fmla="*/ 29794 w 150005"/>
                    <a:gd name="connsiteY1" fmla="*/ 169736 h 313507"/>
                    <a:gd name="connsiteX2" fmla="*/ 134121 w 150005"/>
                    <a:gd name="connsiteY2" fmla="*/ 311268 h 313507"/>
                    <a:gd name="connsiteX3" fmla="*/ 138064 w 150005"/>
                    <a:gd name="connsiteY3" fmla="*/ 313154 h 313507"/>
                    <a:gd name="connsiteX4" fmla="*/ 141750 w 150005"/>
                    <a:gd name="connsiteY4" fmla="*/ 311182 h 313507"/>
                    <a:gd name="connsiteX5" fmla="*/ 120833 w 150005"/>
                    <a:gd name="connsiteY5" fmla="*/ 173851 h 313507"/>
                    <a:gd name="connsiteX6" fmla="*/ 60397 w 150005"/>
                    <a:gd name="connsiteY6" fmla="*/ 100727 h 313507"/>
                    <a:gd name="connsiteX7" fmla="*/ 23964 w 150005"/>
                    <a:gd name="connsiteY7" fmla="*/ 5401 h 313507"/>
                    <a:gd name="connsiteX8" fmla="*/ 16678 w 150005"/>
                    <a:gd name="connsiteY8" fmla="*/ 772 h 313507"/>
                    <a:gd name="connsiteX9" fmla="*/ 14535 w 150005"/>
                    <a:gd name="connsiteY9" fmla="*/ 1972 h 313507"/>
                    <a:gd name="connsiteX10" fmla="*/ 904 w 150005"/>
                    <a:gd name="connsiteY10" fmla="*/ 82468 h 31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005" h="313507">
                      <a:moveTo>
                        <a:pt x="904" y="82468"/>
                      </a:moveTo>
                      <a:cubicBezTo>
                        <a:pt x="2704" y="112557"/>
                        <a:pt x="14106" y="144104"/>
                        <a:pt x="29794" y="169736"/>
                      </a:cubicBezTo>
                      <a:cubicBezTo>
                        <a:pt x="62198" y="222542"/>
                        <a:pt x="123662" y="244831"/>
                        <a:pt x="134121" y="311268"/>
                      </a:cubicBezTo>
                      <a:cubicBezTo>
                        <a:pt x="134464" y="313496"/>
                        <a:pt x="136435" y="313926"/>
                        <a:pt x="138064" y="313154"/>
                      </a:cubicBezTo>
                      <a:cubicBezTo>
                        <a:pt x="139436" y="313496"/>
                        <a:pt x="141065" y="312897"/>
                        <a:pt x="141750" y="311182"/>
                      </a:cubicBezTo>
                      <a:cubicBezTo>
                        <a:pt x="159753" y="265148"/>
                        <a:pt x="146294" y="214056"/>
                        <a:pt x="120833" y="173851"/>
                      </a:cubicBezTo>
                      <a:cubicBezTo>
                        <a:pt x="103860" y="147019"/>
                        <a:pt x="79685" y="125759"/>
                        <a:pt x="60397" y="100727"/>
                      </a:cubicBezTo>
                      <a:cubicBezTo>
                        <a:pt x="41281" y="75953"/>
                        <a:pt x="19935" y="37891"/>
                        <a:pt x="23964" y="5401"/>
                      </a:cubicBezTo>
                      <a:cubicBezTo>
                        <a:pt x="24564" y="943"/>
                        <a:pt x="19249" y="-1285"/>
                        <a:pt x="16678" y="772"/>
                      </a:cubicBezTo>
                      <a:cubicBezTo>
                        <a:pt x="15906" y="858"/>
                        <a:pt x="15135" y="1200"/>
                        <a:pt x="14535" y="1972"/>
                      </a:cubicBezTo>
                      <a:cubicBezTo>
                        <a:pt x="-2010" y="24175"/>
                        <a:pt x="-725" y="56150"/>
                        <a:pt x="904" y="8246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9" name="任意多边形: 形状 568">
                  <a:extLst>
                    <a:ext uri="{FF2B5EF4-FFF2-40B4-BE49-F238E27FC236}">
                      <a16:creationId xmlns:a16="http://schemas.microsoft.com/office/drawing/2014/main" id="{B3E64F27-A858-67E0-15A0-8CACB2134E75}"/>
                    </a:ext>
                  </a:extLst>
                </p:cNvPr>
                <p:cNvSpPr/>
                <p:nvPr/>
              </p:nvSpPr>
              <p:spPr>
                <a:xfrm>
                  <a:off x="2557132" y="5906724"/>
                  <a:ext cx="171944" cy="205526"/>
                </a:xfrm>
                <a:custGeom>
                  <a:avLst/>
                  <a:gdLst>
                    <a:gd name="connsiteX0" fmla="*/ 7854 w 171944"/>
                    <a:gd name="connsiteY0" fmla="*/ 3414 h 205526"/>
                    <a:gd name="connsiteX1" fmla="*/ 40686 w 171944"/>
                    <a:gd name="connsiteY1" fmla="*/ 106027 h 205526"/>
                    <a:gd name="connsiteX2" fmla="*/ 112010 w 171944"/>
                    <a:gd name="connsiteY2" fmla="*/ 150004 h 205526"/>
                    <a:gd name="connsiteX3" fmla="*/ 159673 w 171944"/>
                    <a:gd name="connsiteY3" fmla="*/ 201182 h 205526"/>
                    <a:gd name="connsiteX4" fmla="*/ 160959 w 171944"/>
                    <a:gd name="connsiteY4" fmla="*/ 203497 h 205526"/>
                    <a:gd name="connsiteX5" fmla="*/ 166274 w 171944"/>
                    <a:gd name="connsiteY5" fmla="*/ 204011 h 205526"/>
                    <a:gd name="connsiteX6" fmla="*/ 142871 w 171944"/>
                    <a:gd name="connsiteY6" fmla="*/ 106884 h 205526"/>
                    <a:gd name="connsiteX7" fmla="*/ 16769 w 171944"/>
                    <a:gd name="connsiteY7" fmla="*/ 3243 h 205526"/>
                    <a:gd name="connsiteX8" fmla="*/ 7854 w 171944"/>
                    <a:gd name="connsiteY8" fmla="*/ 3414 h 205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944" h="205526">
                      <a:moveTo>
                        <a:pt x="7854" y="3414"/>
                      </a:moveTo>
                      <a:cubicBezTo>
                        <a:pt x="-14435" y="38990"/>
                        <a:pt x="15226" y="81338"/>
                        <a:pt x="40686" y="106027"/>
                      </a:cubicBezTo>
                      <a:cubicBezTo>
                        <a:pt x="60832" y="125572"/>
                        <a:pt x="86978" y="138174"/>
                        <a:pt x="112010" y="150004"/>
                      </a:cubicBezTo>
                      <a:cubicBezTo>
                        <a:pt x="133355" y="160120"/>
                        <a:pt x="156930" y="175807"/>
                        <a:pt x="159673" y="201182"/>
                      </a:cubicBezTo>
                      <a:cubicBezTo>
                        <a:pt x="159844" y="202296"/>
                        <a:pt x="160273" y="202982"/>
                        <a:pt x="160959" y="203497"/>
                      </a:cubicBezTo>
                      <a:cubicBezTo>
                        <a:pt x="161730" y="205640"/>
                        <a:pt x="165073" y="206497"/>
                        <a:pt x="166274" y="204011"/>
                      </a:cubicBezTo>
                      <a:cubicBezTo>
                        <a:pt x="181447" y="172635"/>
                        <a:pt x="163616" y="131487"/>
                        <a:pt x="142871" y="106884"/>
                      </a:cubicBezTo>
                      <a:cubicBezTo>
                        <a:pt x="105323" y="62565"/>
                        <a:pt x="34943" y="67880"/>
                        <a:pt x="16769" y="3243"/>
                      </a:cubicBezTo>
                      <a:cubicBezTo>
                        <a:pt x="15312" y="-1643"/>
                        <a:pt x="8797" y="-529"/>
                        <a:pt x="7854" y="341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E2ACA4C3-F65E-5FB8-D595-CB9F0AC9F6AE}"/>
                    </a:ext>
                  </a:extLst>
                </p:cNvPr>
                <p:cNvSpPr/>
                <p:nvPr/>
              </p:nvSpPr>
              <p:spPr>
                <a:xfrm>
                  <a:off x="2615171" y="5843124"/>
                  <a:ext cx="127893" cy="97368"/>
                </a:xfrm>
                <a:custGeom>
                  <a:avLst/>
                  <a:gdLst>
                    <a:gd name="connsiteX0" fmla="*/ 1078 w 127893"/>
                    <a:gd name="connsiteY0" fmla="*/ 5377 h 97368"/>
                    <a:gd name="connsiteX1" fmla="*/ 120751 w 127893"/>
                    <a:gd name="connsiteY1" fmla="*/ 95475 h 97368"/>
                    <a:gd name="connsiteX2" fmla="*/ 124694 w 127893"/>
                    <a:gd name="connsiteY2" fmla="*/ 97275 h 97368"/>
                    <a:gd name="connsiteX3" fmla="*/ 125123 w 127893"/>
                    <a:gd name="connsiteY3" fmla="*/ 97189 h 97368"/>
                    <a:gd name="connsiteX4" fmla="*/ 125208 w 127893"/>
                    <a:gd name="connsiteY4" fmla="*/ 97189 h 97368"/>
                    <a:gd name="connsiteX5" fmla="*/ 127266 w 127893"/>
                    <a:gd name="connsiteY5" fmla="*/ 94874 h 97368"/>
                    <a:gd name="connsiteX6" fmla="*/ 100262 w 127893"/>
                    <a:gd name="connsiteY6" fmla="*/ 28438 h 97368"/>
                    <a:gd name="connsiteX7" fmla="*/ 8708 w 127893"/>
                    <a:gd name="connsiteY7" fmla="*/ 749 h 97368"/>
                    <a:gd name="connsiteX8" fmla="*/ 2707 w 127893"/>
                    <a:gd name="connsiteY8" fmla="*/ 3063 h 97368"/>
                    <a:gd name="connsiteX9" fmla="*/ 1078 w 127893"/>
                    <a:gd name="connsiteY9" fmla="*/ 5377 h 97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893" h="97368">
                      <a:moveTo>
                        <a:pt x="1078" y="5377"/>
                      </a:moveTo>
                      <a:cubicBezTo>
                        <a:pt x="-12123" y="80215"/>
                        <a:pt x="99834" y="46440"/>
                        <a:pt x="120751" y="95475"/>
                      </a:cubicBezTo>
                      <a:cubicBezTo>
                        <a:pt x="121436" y="97018"/>
                        <a:pt x="123237" y="97618"/>
                        <a:pt x="124694" y="97275"/>
                      </a:cubicBezTo>
                      <a:cubicBezTo>
                        <a:pt x="124865" y="97275"/>
                        <a:pt x="125037" y="97189"/>
                        <a:pt x="125123" y="97189"/>
                      </a:cubicBezTo>
                      <a:cubicBezTo>
                        <a:pt x="125123" y="97189"/>
                        <a:pt x="125208" y="97189"/>
                        <a:pt x="125208" y="97189"/>
                      </a:cubicBezTo>
                      <a:cubicBezTo>
                        <a:pt x="126237" y="96846"/>
                        <a:pt x="127094" y="96161"/>
                        <a:pt x="127266" y="94874"/>
                      </a:cubicBezTo>
                      <a:cubicBezTo>
                        <a:pt x="130866" y="69157"/>
                        <a:pt x="118607" y="45840"/>
                        <a:pt x="100262" y="28438"/>
                      </a:cubicBezTo>
                      <a:cubicBezTo>
                        <a:pt x="74373" y="3920"/>
                        <a:pt x="36483" y="19522"/>
                        <a:pt x="8708" y="749"/>
                      </a:cubicBezTo>
                      <a:cubicBezTo>
                        <a:pt x="5965" y="-1052"/>
                        <a:pt x="3479" y="663"/>
                        <a:pt x="2707" y="3063"/>
                      </a:cubicBezTo>
                      <a:cubicBezTo>
                        <a:pt x="1850" y="3406"/>
                        <a:pt x="1250" y="4177"/>
                        <a:pt x="1078" y="537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DDDBCB20-9B88-BDA8-BB61-A41330FC7266}"/>
                    </a:ext>
                  </a:extLst>
                </p:cNvPr>
                <p:cNvSpPr/>
                <p:nvPr/>
              </p:nvSpPr>
              <p:spPr>
                <a:xfrm>
                  <a:off x="2590384" y="5732063"/>
                  <a:ext cx="48548" cy="117484"/>
                </a:xfrm>
                <a:custGeom>
                  <a:avLst/>
                  <a:gdLst>
                    <a:gd name="connsiteX0" fmla="*/ 12664 w 48548"/>
                    <a:gd name="connsiteY0" fmla="*/ 6883 h 117484"/>
                    <a:gd name="connsiteX1" fmla="*/ 148 w 48548"/>
                    <a:gd name="connsiteY1" fmla="*/ 61232 h 117484"/>
                    <a:gd name="connsiteX2" fmla="*/ 26723 w 48548"/>
                    <a:gd name="connsiteY2" fmla="*/ 116182 h 117484"/>
                    <a:gd name="connsiteX3" fmla="*/ 34438 w 48548"/>
                    <a:gd name="connsiteY3" fmla="*/ 111810 h 117484"/>
                    <a:gd name="connsiteX4" fmla="*/ 48411 w 48548"/>
                    <a:gd name="connsiteY4" fmla="*/ 33543 h 117484"/>
                    <a:gd name="connsiteX5" fmla="*/ 15407 w 48548"/>
                    <a:gd name="connsiteY5" fmla="*/ 1139 h 117484"/>
                    <a:gd name="connsiteX6" fmla="*/ 13693 w 48548"/>
                    <a:gd name="connsiteY6" fmla="*/ 2768 h 117484"/>
                    <a:gd name="connsiteX7" fmla="*/ 12664 w 48548"/>
                    <a:gd name="connsiteY7" fmla="*/ 6883 h 117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48" h="117484">
                      <a:moveTo>
                        <a:pt x="12664" y="6883"/>
                      </a:moveTo>
                      <a:cubicBezTo>
                        <a:pt x="24494" y="22228"/>
                        <a:pt x="1091" y="44688"/>
                        <a:pt x="148" y="61232"/>
                      </a:cubicBezTo>
                      <a:cubicBezTo>
                        <a:pt x="-1138" y="82835"/>
                        <a:pt x="5806" y="106838"/>
                        <a:pt x="26723" y="116182"/>
                      </a:cubicBezTo>
                      <a:cubicBezTo>
                        <a:pt x="29552" y="119183"/>
                        <a:pt x="35810" y="116697"/>
                        <a:pt x="34438" y="111810"/>
                      </a:cubicBezTo>
                      <a:cubicBezTo>
                        <a:pt x="26723" y="84378"/>
                        <a:pt x="50554" y="61061"/>
                        <a:pt x="48411" y="33543"/>
                      </a:cubicBezTo>
                      <a:cubicBezTo>
                        <a:pt x="47211" y="18113"/>
                        <a:pt x="33581" y="-5461"/>
                        <a:pt x="15407" y="1139"/>
                      </a:cubicBezTo>
                      <a:cubicBezTo>
                        <a:pt x="14464" y="1482"/>
                        <a:pt x="13950" y="2082"/>
                        <a:pt x="13693" y="2768"/>
                      </a:cubicBezTo>
                      <a:cubicBezTo>
                        <a:pt x="12235" y="3625"/>
                        <a:pt x="11378" y="5168"/>
                        <a:pt x="12664" y="688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764FA5D4-7B17-632A-0F15-7701645BE689}"/>
                    </a:ext>
                  </a:extLst>
                </p:cNvPr>
                <p:cNvSpPr/>
                <p:nvPr/>
              </p:nvSpPr>
              <p:spPr>
                <a:xfrm>
                  <a:off x="2467571" y="5718339"/>
                  <a:ext cx="107029" cy="194558"/>
                </a:xfrm>
                <a:custGeom>
                  <a:avLst/>
                  <a:gdLst>
                    <a:gd name="connsiteX0" fmla="*/ 1146 w 107029"/>
                    <a:gd name="connsiteY0" fmla="*/ 2775 h 194558"/>
                    <a:gd name="connsiteX1" fmla="*/ 888 w 107029"/>
                    <a:gd name="connsiteY1" fmla="*/ 7233 h 194558"/>
                    <a:gd name="connsiteX2" fmla="*/ 39208 w 107029"/>
                    <a:gd name="connsiteY2" fmla="*/ 117218 h 194558"/>
                    <a:gd name="connsiteX3" fmla="*/ 99387 w 107029"/>
                    <a:gd name="connsiteY3" fmla="*/ 193942 h 194558"/>
                    <a:gd name="connsiteX4" fmla="*/ 104444 w 107029"/>
                    <a:gd name="connsiteY4" fmla="*/ 193342 h 194558"/>
                    <a:gd name="connsiteX5" fmla="*/ 106759 w 107029"/>
                    <a:gd name="connsiteY5" fmla="*/ 188456 h 194558"/>
                    <a:gd name="connsiteX6" fmla="*/ 82927 w 107029"/>
                    <a:gd name="connsiteY6" fmla="*/ 71013 h 194558"/>
                    <a:gd name="connsiteX7" fmla="*/ 5003 w 107029"/>
                    <a:gd name="connsiteY7" fmla="*/ 32 h 194558"/>
                    <a:gd name="connsiteX8" fmla="*/ 3375 w 107029"/>
                    <a:gd name="connsiteY8" fmla="*/ 290 h 194558"/>
                    <a:gd name="connsiteX9" fmla="*/ 1146 w 107029"/>
                    <a:gd name="connsiteY9" fmla="*/ 2775 h 194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7029" h="194558">
                      <a:moveTo>
                        <a:pt x="1146" y="2775"/>
                      </a:moveTo>
                      <a:cubicBezTo>
                        <a:pt x="-54" y="3890"/>
                        <a:pt x="-569" y="5861"/>
                        <a:pt x="888" y="7233"/>
                      </a:cubicBezTo>
                      <a:cubicBezTo>
                        <a:pt x="31064" y="34580"/>
                        <a:pt x="28235" y="80614"/>
                        <a:pt x="39208" y="117218"/>
                      </a:cubicBezTo>
                      <a:cubicBezTo>
                        <a:pt x="49323" y="150908"/>
                        <a:pt x="68954" y="176454"/>
                        <a:pt x="99387" y="193942"/>
                      </a:cubicBezTo>
                      <a:cubicBezTo>
                        <a:pt x="101358" y="195057"/>
                        <a:pt x="103158" y="194542"/>
                        <a:pt x="104444" y="193342"/>
                      </a:cubicBezTo>
                      <a:cubicBezTo>
                        <a:pt x="106330" y="192657"/>
                        <a:pt x="107616" y="190856"/>
                        <a:pt x="106759" y="188456"/>
                      </a:cubicBezTo>
                      <a:cubicBezTo>
                        <a:pt x="92614" y="150737"/>
                        <a:pt x="100072" y="108817"/>
                        <a:pt x="82927" y="71013"/>
                      </a:cubicBezTo>
                      <a:cubicBezTo>
                        <a:pt x="67668" y="37322"/>
                        <a:pt x="43580" y="6033"/>
                        <a:pt x="5003" y="32"/>
                      </a:cubicBezTo>
                      <a:cubicBezTo>
                        <a:pt x="4403" y="-54"/>
                        <a:pt x="3889" y="32"/>
                        <a:pt x="3375" y="290"/>
                      </a:cubicBezTo>
                      <a:cubicBezTo>
                        <a:pt x="1917" y="461"/>
                        <a:pt x="1060" y="1489"/>
                        <a:pt x="1146" y="277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3" name="任意多边形: 形状 572">
                  <a:extLst>
                    <a:ext uri="{FF2B5EF4-FFF2-40B4-BE49-F238E27FC236}">
                      <a16:creationId xmlns:a16="http://schemas.microsoft.com/office/drawing/2014/main" id="{6F1338A6-A8E9-1390-6757-4F2EBBA1552F}"/>
                    </a:ext>
                  </a:extLst>
                </p:cNvPr>
                <p:cNvSpPr/>
                <p:nvPr/>
              </p:nvSpPr>
              <p:spPr>
                <a:xfrm>
                  <a:off x="2306861" y="5723696"/>
                  <a:ext cx="209843" cy="251885"/>
                </a:xfrm>
                <a:custGeom>
                  <a:avLst/>
                  <a:gdLst>
                    <a:gd name="connsiteX0" fmla="*/ 1293 w 209843"/>
                    <a:gd name="connsiteY0" fmla="*/ 8477 h 251885"/>
                    <a:gd name="connsiteX1" fmla="*/ 28125 w 209843"/>
                    <a:gd name="connsiteY1" fmla="*/ 27936 h 251885"/>
                    <a:gd name="connsiteX2" fmla="*/ 50499 w 209843"/>
                    <a:gd name="connsiteY2" fmla="*/ 69342 h 251885"/>
                    <a:gd name="connsiteX3" fmla="*/ 87532 w 209843"/>
                    <a:gd name="connsiteY3" fmla="*/ 154895 h 251885"/>
                    <a:gd name="connsiteX4" fmla="*/ 202061 w 209843"/>
                    <a:gd name="connsiteY4" fmla="*/ 250907 h 251885"/>
                    <a:gd name="connsiteX5" fmla="*/ 207462 w 209843"/>
                    <a:gd name="connsiteY5" fmla="*/ 242849 h 251885"/>
                    <a:gd name="connsiteX6" fmla="*/ 166057 w 209843"/>
                    <a:gd name="connsiteY6" fmla="*/ 161153 h 251885"/>
                    <a:gd name="connsiteX7" fmla="*/ 113078 w 209843"/>
                    <a:gd name="connsiteY7" fmla="*/ 69599 h 251885"/>
                    <a:gd name="connsiteX8" fmla="*/ 3093 w 209843"/>
                    <a:gd name="connsiteY8" fmla="*/ 1276 h 251885"/>
                    <a:gd name="connsiteX9" fmla="*/ 1293 w 209843"/>
                    <a:gd name="connsiteY9" fmla="*/ 8477 h 251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843" h="251885">
                      <a:moveTo>
                        <a:pt x="1293" y="8477"/>
                      </a:moveTo>
                      <a:cubicBezTo>
                        <a:pt x="9951" y="15420"/>
                        <a:pt x="19981" y="20136"/>
                        <a:pt x="28125" y="27936"/>
                      </a:cubicBezTo>
                      <a:cubicBezTo>
                        <a:pt x="38926" y="38309"/>
                        <a:pt x="44241" y="56054"/>
                        <a:pt x="50499" y="69342"/>
                      </a:cubicBezTo>
                      <a:cubicBezTo>
                        <a:pt x="63701" y="97545"/>
                        <a:pt x="73559" y="127035"/>
                        <a:pt x="87532" y="154895"/>
                      </a:cubicBezTo>
                      <a:cubicBezTo>
                        <a:pt x="110592" y="200673"/>
                        <a:pt x="150026" y="241563"/>
                        <a:pt x="202061" y="250907"/>
                      </a:cubicBezTo>
                      <a:cubicBezTo>
                        <a:pt x="207633" y="254593"/>
                        <a:pt x="213120" y="246964"/>
                        <a:pt x="207462" y="242849"/>
                      </a:cubicBezTo>
                      <a:cubicBezTo>
                        <a:pt x="182259" y="224590"/>
                        <a:pt x="177887" y="187985"/>
                        <a:pt x="166057" y="161153"/>
                      </a:cubicBezTo>
                      <a:cubicBezTo>
                        <a:pt x="151826" y="128835"/>
                        <a:pt x="134081" y="97974"/>
                        <a:pt x="113078" y="69599"/>
                      </a:cubicBezTo>
                      <a:cubicBezTo>
                        <a:pt x="90018" y="38395"/>
                        <a:pt x="46642" y="-8325"/>
                        <a:pt x="3093" y="1276"/>
                      </a:cubicBezTo>
                      <a:cubicBezTo>
                        <a:pt x="179" y="1962"/>
                        <a:pt x="-1193" y="6505"/>
                        <a:pt x="1293" y="847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8FEEECD8-4CBB-1D67-F8CE-AABA7C5861B0}"/>
                    </a:ext>
                  </a:extLst>
                </p:cNvPr>
                <p:cNvSpPr/>
                <p:nvPr/>
              </p:nvSpPr>
              <p:spPr>
                <a:xfrm>
                  <a:off x="2106912" y="5772221"/>
                  <a:ext cx="346366" cy="263632"/>
                </a:xfrm>
                <a:custGeom>
                  <a:avLst/>
                  <a:gdLst>
                    <a:gd name="connsiteX0" fmla="*/ 3303 w 346366"/>
                    <a:gd name="connsiteY0" fmla="*/ 15502 h 263632"/>
                    <a:gd name="connsiteX1" fmla="*/ 118261 w 346366"/>
                    <a:gd name="connsiteY1" fmla="*/ 98569 h 263632"/>
                    <a:gd name="connsiteX2" fmla="*/ 203043 w 346366"/>
                    <a:gd name="connsiteY2" fmla="*/ 203325 h 263632"/>
                    <a:gd name="connsiteX3" fmla="*/ 345260 w 346366"/>
                    <a:gd name="connsiteY3" fmla="*/ 253645 h 263632"/>
                    <a:gd name="connsiteX4" fmla="*/ 345346 w 346366"/>
                    <a:gd name="connsiteY4" fmla="*/ 248845 h 263632"/>
                    <a:gd name="connsiteX5" fmla="*/ 342346 w 346366"/>
                    <a:gd name="connsiteY5" fmla="*/ 245845 h 263632"/>
                    <a:gd name="connsiteX6" fmla="*/ 250791 w 346366"/>
                    <a:gd name="connsiteY6" fmla="*/ 156090 h 263632"/>
                    <a:gd name="connsiteX7" fmla="*/ 177754 w 346366"/>
                    <a:gd name="connsiteY7" fmla="*/ 65308 h 263632"/>
                    <a:gd name="connsiteX8" fmla="*/ 3132 w 346366"/>
                    <a:gd name="connsiteY8" fmla="*/ 6758 h 263632"/>
                    <a:gd name="connsiteX9" fmla="*/ 3303 w 346366"/>
                    <a:gd name="connsiteY9" fmla="*/ 15502 h 26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6366" h="263632">
                      <a:moveTo>
                        <a:pt x="3303" y="15502"/>
                      </a:moveTo>
                      <a:cubicBezTo>
                        <a:pt x="49681" y="24245"/>
                        <a:pt x="88685" y="64279"/>
                        <a:pt x="118261" y="98569"/>
                      </a:cubicBezTo>
                      <a:cubicBezTo>
                        <a:pt x="147664" y="132688"/>
                        <a:pt x="170639" y="171864"/>
                        <a:pt x="203043" y="203325"/>
                      </a:cubicBezTo>
                      <a:cubicBezTo>
                        <a:pt x="230903" y="230414"/>
                        <a:pt x="303769" y="286393"/>
                        <a:pt x="345260" y="253645"/>
                      </a:cubicBezTo>
                      <a:cubicBezTo>
                        <a:pt x="346889" y="252360"/>
                        <a:pt x="346546" y="250302"/>
                        <a:pt x="345346" y="248845"/>
                      </a:cubicBezTo>
                      <a:cubicBezTo>
                        <a:pt x="344917" y="247559"/>
                        <a:pt x="343974" y="246359"/>
                        <a:pt x="342346" y="245845"/>
                      </a:cubicBezTo>
                      <a:cubicBezTo>
                        <a:pt x="299826" y="231872"/>
                        <a:pt x="274023" y="191838"/>
                        <a:pt x="250791" y="156090"/>
                      </a:cubicBezTo>
                      <a:cubicBezTo>
                        <a:pt x="229189" y="122915"/>
                        <a:pt x="207072" y="92311"/>
                        <a:pt x="177754" y="65308"/>
                      </a:cubicBezTo>
                      <a:cubicBezTo>
                        <a:pt x="133520" y="24417"/>
                        <a:pt x="65368" y="-16474"/>
                        <a:pt x="3132" y="6758"/>
                      </a:cubicBezTo>
                      <a:cubicBezTo>
                        <a:pt x="-726" y="8301"/>
                        <a:pt x="-1412" y="14644"/>
                        <a:pt x="3303" y="1550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5C97AA0E-93C8-3DB3-5D62-305FBD849A34}"/>
                    </a:ext>
                  </a:extLst>
                </p:cNvPr>
                <p:cNvSpPr/>
                <p:nvPr/>
              </p:nvSpPr>
              <p:spPr>
                <a:xfrm>
                  <a:off x="1968882" y="5878579"/>
                  <a:ext cx="404069" cy="222133"/>
                </a:xfrm>
                <a:custGeom>
                  <a:avLst/>
                  <a:gdLst>
                    <a:gd name="connsiteX0" fmla="*/ 4602 w 404069"/>
                    <a:gd name="connsiteY0" fmla="*/ 24873 h 222133"/>
                    <a:gd name="connsiteX1" fmla="*/ 134475 w 404069"/>
                    <a:gd name="connsiteY1" fmla="*/ 79479 h 222133"/>
                    <a:gd name="connsiteX2" fmla="*/ 230230 w 404069"/>
                    <a:gd name="connsiteY2" fmla="*/ 164090 h 222133"/>
                    <a:gd name="connsiteX3" fmla="*/ 322813 w 404069"/>
                    <a:gd name="connsiteY3" fmla="*/ 212182 h 222133"/>
                    <a:gd name="connsiteX4" fmla="*/ 398422 w 404069"/>
                    <a:gd name="connsiteY4" fmla="*/ 217240 h 222133"/>
                    <a:gd name="connsiteX5" fmla="*/ 400737 w 404069"/>
                    <a:gd name="connsiteY5" fmla="*/ 216210 h 222133"/>
                    <a:gd name="connsiteX6" fmla="*/ 402109 w 404069"/>
                    <a:gd name="connsiteY6" fmla="*/ 215611 h 222133"/>
                    <a:gd name="connsiteX7" fmla="*/ 399451 w 404069"/>
                    <a:gd name="connsiteY7" fmla="*/ 208667 h 222133"/>
                    <a:gd name="connsiteX8" fmla="*/ 341330 w 404069"/>
                    <a:gd name="connsiteY8" fmla="*/ 174720 h 222133"/>
                    <a:gd name="connsiteX9" fmla="*/ 288609 w 404069"/>
                    <a:gd name="connsiteY9" fmla="*/ 123885 h 222133"/>
                    <a:gd name="connsiteX10" fmla="*/ 190025 w 404069"/>
                    <a:gd name="connsiteY10" fmla="*/ 35674 h 222133"/>
                    <a:gd name="connsiteX11" fmla="*/ 82612 w 404069"/>
                    <a:gd name="connsiteY11" fmla="*/ 1384 h 222133"/>
                    <a:gd name="connsiteX12" fmla="*/ 1516 w 404069"/>
                    <a:gd name="connsiteY12" fmla="*/ 17329 h 222133"/>
                    <a:gd name="connsiteX13" fmla="*/ 4602 w 404069"/>
                    <a:gd name="connsiteY13" fmla="*/ 24873 h 222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4069" h="222133">
                      <a:moveTo>
                        <a:pt x="4602" y="24873"/>
                      </a:moveTo>
                      <a:cubicBezTo>
                        <a:pt x="53722" y="28216"/>
                        <a:pt x="97185" y="48190"/>
                        <a:pt x="134475" y="79479"/>
                      </a:cubicBezTo>
                      <a:cubicBezTo>
                        <a:pt x="167136" y="106911"/>
                        <a:pt x="196112" y="138287"/>
                        <a:pt x="230230" y="164090"/>
                      </a:cubicBezTo>
                      <a:cubicBezTo>
                        <a:pt x="258519" y="185435"/>
                        <a:pt x="289295" y="200866"/>
                        <a:pt x="322813" y="212182"/>
                      </a:cubicBezTo>
                      <a:cubicBezTo>
                        <a:pt x="346987" y="220326"/>
                        <a:pt x="373991" y="227098"/>
                        <a:pt x="398422" y="217240"/>
                      </a:cubicBezTo>
                      <a:cubicBezTo>
                        <a:pt x="399280" y="217154"/>
                        <a:pt x="400137" y="216811"/>
                        <a:pt x="400737" y="216210"/>
                      </a:cubicBezTo>
                      <a:cubicBezTo>
                        <a:pt x="401166" y="216039"/>
                        <a:pt x="401680" y="215868"/>
                        <a:pt x="402109" y="215611"/>
                      </a:cubicBezTo>
                      <a:cubicBezTo>
                        <a:pt x="406138" y="213639"/>
                        <a:pt x="403309" y="208238"/>
                        <a:pt x="399451" y="208667"/>
                      </a:cubicBezTo>
                      <a:cubicBezTo>
                        <a:pt x="379220" y="198037"/>
                        <a:pt x="359675" y="188865"/>
                        <a:pt x="341330" y="174720"/>
                      </a:cubicBezTo>
                      <a:cubicBezTo>
                        <a:pt x="322042" y="159804"/>
                        <a:pt x="305154" y="141716"/>
                        <a:pt x="288609" y="123885"/>
                      </a:cubicBezTo>
                      <a:cubicBezTo>
                        <a:pt x="258176" y="91310"/>
                        <a:pt x="228258" y="59248"/>
                        <a:pt x="190025" y="35674"/>
                      </a:cubicBezTo>
                      <a:cubicBezTo>
                        <a:pt x="157792" y="15700"/>
                        <a:pt x="120159" y="5241"/>
                        <a:pt x="82612" y="1384"/>
                      </a:cubicBezTo>
                      <a:cubicBezTo>
                        <a:pt x="54322" y="-1531"/>
                        <a:pt x="24576" y="-1359"/>
                        <a:pt x="1516" y="17329"/>
                      </a:cubicBezTo>
                      <a:cubicBezTo>
                        <a:pt x="-1999" y="20072"/>
                        <a:pt x="1259" y="24615"/>
                        <a:pt x="4602" y="2487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50A5DA20-A332-4070-AF7E-C30B588CD6CB}"/>
                    </a:ext>
                  </a:extLst>
                </p:cNvPr>
                <p:cNvSpPr/>
                <p:nvPr/>
              </p:nvSpPr>
              <p:spPr>
                <a:xfrm>
                  <a:off x="1877607" y="5967580"/>
                  <a:ext cx="386930" cy="201739"/>
                </a:xfrm>
                <a:custGeom>
                  <a:avLst/>
                  <a:gdLst>
                    <a:gd name="connsiteX0" fmla="*/ 4579 w 386930"/>
                    <a:gd name="connsiteY0" fmla="*/ 22711 h 201739"/>
                    <a:gd name="connsiteX1" fmla="*/ 111907 w 386930"/>
                    <a:gd name="connsiteY1" fmla="*/ 54686 h 201739"/>
                    <a:gd name="connsiteX2" fmla="*/ 206462 w 386930"/>
                    <a:gd name="connsiteY2" fmla="*/ 139468 h 201739"/>
                    <a:gd name="connsiteX3" fmla="*/ 294587 w 386930"/>
                    <a:gd name="connsiteY3" fmla="*/ 196475 h 201739"/>
                    <a:gd name="connsiteX4" fmla="*/ 382884 w 386930"/>
                    <a:gd name="connsiteY4" fmla="*/ 197675 h 201739"/>
                    <a:gd name="connsiteX5" fmla="*/ 385627 w 386930"/>
                    <a:gd name="connsiteY5" fmla="*/ 196132 h 201739"/>
                    <a:gd name="connsiteX6" fmla="*/ 384684 w 386930"/>
                    <a:gd name="connsiteY6" fmla="*/ 189103 h 201739"/>
                    <a:gd name="connsiteX7" fmla="*/ 191631 w 386930"/>
                    <a:gd name="connsiteY7" fmla="*/ 30940 h 201739"/>
                    <a:gd name="connsiteX8" fmla="*/ 86875 w 386930"/>
                    <a:gd name="connsiteY8" fmla="*/ 2051 h 201739"/>
                    <a:gd name="connsiteX9" fmla="*/ 2093 w 386930"/>
                    <a:gd name="connsiteY9" fmla="*/ 14395 h 201739"/>
                    <a:gd name="connsiteX10" fmla="*/ 4579 w 386930"/>
                    <a:gd name="connsiteY10" fmla="*/ 22711 h 201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86930" h="201739">
                      <a:moveTo>
                        <a:pt x="4579" y="22711"/>
                      </a:moveTo>
                      <a:cubicBezTo>
                        <a:pt x="39469" y="25197"/>
                        <a:pt x="82332" y="36513"/>
                        <a:pt x="111907" y="54686"/>
                      </a:cubicBezTo>
                      <a:cubicBezTo>
                        <a:pt x="147826" y="76803"/>
                        <a:pt x="175172" y="111608"/>
                        <a:pt x="206462" y="139468"/>
                      </a:cubicBezTo>
                      <a:cubicBezTo>
                        <a:pt x="232522" y="162614"/>
                        <a:pt x="262183" y="183445"/>
                        <a:pt x="294587" y="196475"/>
                      </a:cubicBezTo>
                      <a:cubicBezTo>
                        <a:pt x="324076" y="208305"/>
                        <a:pt x="353137" y="196304"/>
                        <a:pt x="382884" y="197675"/>
                      </a:cubicBezTo>
                      <a:cubicBezTo>
                        <a:pt x="384255" y="197761"/>
                        <a:pt x="385198" y="197075"/>
                        <a:pt x="385627" y="196132"/>
                      </a:cubicBezTo>
                      <a:cubicBezTo>
                        <a:pt x="387341" y="194332"/>
                        <a:pt x="387684" y="191246"/>
                        <a:pt x="384684" y="189103"/>
                      </a:cubicBezTo>
                      <a:cubicBezTo>
                        <a:pt x="318504" y="139983"/>
                        <a:pt x="264926" y="69774"/>
                        <a:pt x="191631" y="30940"/>
                      </a:cubicBezTo>
                      <a:cubicBezTo>
                        <a:pt x="159141" y="13795"/>
                        <a:pt x="122880" y="7023"/>
                        <a:pt x="86875" y="2051"/>
                      </a:cubicBezTo>
                      <a:cubicBezTo>
                        <a:pt x="57214" y="-2064"/>
                        <a:pt x="28496" y="-949"/>
                        <a:pt x="2093" y="14395"/>
                      </a:cubicBezTo>
                      <a:cubicBezTo>
                        <a:pt x="-1936" y="16796"/>
                        <a:pt x="379" y="22368"/>
                        <a:pt x="4579" y="2271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7" name="任意多边形: 形状 576">
                  <a:extLst>
                    <a:ext uri="{FF2B5EF4-FFF2-40B4-BE49-F238E27FC236}">
                      <a16:creationId xmlns:a16="http://schemas.microsoft.com/office/drawing/2014/main" id="{D46D3595-121F-3151-FC5E-C8A4C019DC9A}"/>
                    </a:ext>
                  </a:extLst>
                </p:cNvPr>
                <p:cNvSpPr/>
                <p:nvPr/>
              </p:nvSpPr>
              <p:spPr>
                <a:xfrm>
                  <a:off x="1817652" y="6100131"/>
                  <a:ext cx="365248" cy="118022"/>
                </a:xfrm>
                <a:custGeom>
                  <a:avLst/>
                  <a:gdLst>
                    <a:gd name="connsiteX0" fmla="*/ 4098 w 365248"/>
                    <a:gd name="connsiteY0" fmla="*/ 27749 h 118022"/>
                    <a:gd name="connsiteX1" fmla="*/ 197494 w 365248"/>
                    <a:gd name="connsiteY1" fmla="*/ 91014 h 118022"/>
                    <a:gd name="connsiteX2" fmla="*/ 359429 w 365248"/>
                    <a:gd name="connsiteY2" fmla="*/ 113216 h 118022"/>
                    <a:gd name="connsiteX3" fmla="*/ 360886 w 365248"/>
                    <a:gd name="connsiteY3" fmla="*/ 112874 h 118022"/>
                    <a:gd name="connsiteX4" fmla="*/ 362686 w 365248"/>
                    <a:gd name="connsiteY4" fmla="*/ 112530 h 118022"/>
                    <a:gd name="connsiteX5" fmla="*/ 363372 w 365248"/>
                    <a:gd name="connsiteY5" fmla="*/ 106101 h 118022"/>
                    <a:gd name="connsiteX6" fmla="*/ 360286 w 365248"/>
                    <a:gd name="connsiteY6" fmla="*/ 103958 h 118022"/>
                    <a:gd name="connsiteX7" fmla="*/ 312966 w 365248"/>
                    <a:gd name="connsiteY7" fmla="*/ 80813 h 118022"/>
                    <a:gd name="connsiteX8" fmla="*/ 261959 w 365248"/>
                    <a:gd name="connsiteY8" fmla="*/ 49609 h 118022"/>
                    <a:gd name="connsiteX9" fmla="*/ 164490 w 365248"/>
                    <a:gd name="connsiteY9" fmla="*/ 6489 h 118022"/>
                    <a:gd name="connsiteX10" fmla="*/ 75250 w 365248"/>
                    <a:gd name="connsiteY10" fmla="*/ 231 h 118022"/>
                    <a:gd name="connsiteX11" fmla="*/ 1870 w 365248"/>
                    <a:gd name="connsiteY11" fmla="*/ 20033 h 118022"/>
                    <a:gd name="connsiteX12" fmla="*/ 4098 w 365248"/>
                    <a:gd name="connsiteY12" fmla="*/ 27749 h 118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5248" h="118022">
                      <a:moveTo>
                        <a:pt x="4098" y="27749"/>
                      </a:moveTo>
                      <a:cubicBezTo>
                        <a:pt x="75507" y="25262"/>
                        <a:pt x="134315" y="64096"/>
                        <a:pt x="197494" y="91014"/>
                      </a:cubicBezTo>
                      <a:cubicBezTo>
                        <a:pt x="247729" y="112445"/>
                        <a:pt x="305250" y="125647"/>
                        <a:pt x="359429" y="113216"/>
                      </a:cubicBezTo>
                      <a:cubicBezTo>
                        <a:pt x="359943" y="113216"/>
                        <a:pt x="360457" y="113045"/>
                        <a:pt x="360886" y="112874"/>
                      </a:cubicBezTo>
                      <a:cubicBezTo>
                        <a:pt x="361486" y="112702"/>
                        <a:pt x="362086" y="112616"/>
                        <a:pt x="362686" y="112530"/>
                      </a:cubicBezTo>
                      <a:cubicBezTo>
                        <a:pt x="366201" y="111673"/>
                        <a:pt x="365772" y="107645"/>
                        <a:pt x="363372" y="106101"/>
                      </a:cubicBezTo>
                      <a:cubicBezTo>
                        <a:pt x="362772" y="105072"/>
                        <a:pt x="361829" y="104301"/>
                        <a:pt x="360286" y="103958"/>
                      </a:cubicBezTo>
                      <a:cubicBezTo>
                        <a:pt x="343827" y="100615"/>
                        <a:pt x="327539" y="88785"/>
                        <a:pt x="312966" y="80813"/>
                      </a:cubicBezTo>
                      <a:cubicBezTo>
                        <a:pt x="295478" y="71297"/>
                        <a:pt x="279019" y="59810"/>
                        <a:pt x="261959" y="49609"/>
                      </a:cubicBezTo>
                      <a:cubicBezTo>
                        <a:pt x="231613" y="31435"/>
                        <a:pt x="198694" y="15919"/>
                        <a:pt x="164490" y="6489"/>
                      </a:cubicBezTo>
                      <a:cubicBezTo>
                        <a:pt x="135686" y="-1484"/>
                        <a:pt x="104825" y="59"/>
                        <a:pt x="75250" y="231"/>
                      </a:cubicBezTo>
                      <a:cubicBezTo>
                        <a:pt x="49104" y="402"/>
                        <a:pt x="23472" y="4603"/>
                        <a:pt x="1870" y="20033"/>
                      </a:cubicBezTo>
                      <a:cubicBezTo>
                        <a:pt x="-1302" y="22348"/>
                        <a:pt x="-359" y="27920"/>
                        <a:pt x="4098" y="2774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78" name="图形 2">
                  <a:extLst>
                    <a:ext uri="{FF2B5EF4-FFF2-40B4-BE49-F238E27FC236}">
                      <a16:creationId xmlns:a16="http://schemas.microsoft.com/office/drawing/2014/main" id="{D774E9F2-809A-EB8F-CD38-0B53CAF101DB}"/>
                    </a:ext>
                  </a:extLst>
                </p:cNvPr>
                <p:cNvGrpSpPr/>
                <p:nvPr/>
              </p:nvGrpSpPr>
              <p:grpSpPr>
                <a:xfrm>
                  <a:off x="2056051" y="5686363"/>
                  <a:ext cx="677773" cy="553837"/>
                  <a:chOff x="2056051" y="5686363"/>
                  <a:chExt cx="677773" cy="553837"/>
                </a:xfrm>
              </p:grpSpPr>
              <p:sp>
                <p:nvSpPr>
                  <p:cNvPr id="579" name="任意多边形: 形状 578">
                    <a:extLst>
                      <a:ext uri="{FF2B5EF4-FFF2-40B4-BE49-F238E27FC236}">
                        <a16:creationId xmlns:a16="http://schemas.microsoft.com/office/drawing/2014/main" id="{B4B6BD07-30AD-A697-9FC9-6612DD3F9320}"/>
                      </a:ext>
                    </a:extLst>
                  </p:cNvPr>
                  <p:cNvSpPr/>
                  <p:nvPr/>
                </p:nvSpPr>
                <p:spPr>
                  <a:xfrm>
                    <a:off x="2728035" y="5686363"/>
                    <a:ext cx="418" cy="290"/>
                  </a:xfrm>
                  <a:custGeom>
                    <a:avLst/>
                    <a:gdLst>
                      <a:gd name="connsiteX0" fmla="*/ 0 w 418"/>
                      <a:gd name="connsiteY0" fmla="*/ 290 h 290"/>
                      <a:gd name="connsiteX1" fmla="*/ 0 w 418"/>
                      <a:gd name="connsiteY1" fmla="*/ 290 h 290"/>
                      <a:gd name="connsiteX2" fmla="*/ 0 w 418"/>
                      <a:gd name="connsiteY2" fmla="*/ 290 h 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" h="290">
                        <a:moveTo>
                          <a:pt x="0" y="290"/>
                        </a:moveTo>
                        <a:cubicBezTo>
                          <a:pt x="0" y="290"/>
                          <a:pt x="0" y="290"/>
                          <a:pt x="0" y="290"/>
                        </a:cubicBezTo>
                        <a:cubicBezTo>
                          <a:pt x="514" y="-53"/>
                          <a:pt x="600" y="-138"/>
                          <a:pt x="0" y="29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80" name="任意多边形: 形状 579">
                    <a:extLst>
                      <a:ext uri="{FF2B5EF4-FFF2-40B4-BE49-F238E27FC236}">
                        <a16:creationId xmlns:a16="http://schemas.microsoft.com/office/drawing/2014/main" id="{47709AED-6406-0B18-81EF-8B134AECD787}"/>
                      </a:ext>
                    </a:extLst>
                  </p:cNvPr>
                  <p:cNvSpPr/>
                  <p:nvPr/>
                </p:nvSpPr>
                <p:spPr>
                  <a:xfrm>
                    <a:off x="2056051" y="5686838"/>
                    <a:ext cx="677773" cy="553362"/>
                  </a:xfrm>
                  <a:custGeom>
                    <a:avLst/>
                    <a:gdLst>
                      <a:gd name="connsiteX0" fmla="*/ 3329 w 677773"/>
                      <a:gd name="connsiteY0" fmla="*/ 553341 h 553362"/>
                      <a:gd name="connsiteX1" fmla="*/ 96341 w 677773"/>
                      <a:gd name="connsiteY1" fmla="*/ 537739 h 553362"/>
                      <a:gd name="connsiteX2" fmla="*/ 192867 w 677773"/>
                      <a:gd name="connsiteY2" fmla="*/ 489734 h 553362"/>
                      <a:gd name="connsiteX3" fmla="*/ 284078 w 677773"/>
                      <a:gd name="connsiteY3" fmla="*/ 431441 h 553362"/>
                      <a:gd name="connsiteX4" fmla="*/ 385491 w 677773"/>
                      <a:gd name="connsiteY4" fmla="*/ 351631 h 553362"/>
                      <a:gd name="connsiteX5" fmla="*/ 561227 w 677773"/>
                      <a:gd name="connsiteY5" fmla="*/ 170494 h 553362"/>
                      <a:gd name="connsiteX6" fmla="*/ 626036 w 677773"/>
                      <a:gd name="connsiteY6" fmla="*/ 84254 h 553362"/>
                      <a:gd name="connsiteX7" fmla="*/ 676871 w 677773"/>
                      <a:gd name="connsiteY7" fmla="*/ 7959 h 553362"/>
                      <a:gd name="connsiteX8" fmla="*/ 669327 w 677773"/>
                      <a:gd name="connsiteY8" fmla="*/ 1015 h 553362"/>
                      <a:gd name="connsiteX9" fmla="*/ 635037 w 677773"/>
                      <a:gd name="connsiteY9" fmla="*/ 54936 h 553362"/>
                      <a:gd name="connsiteX10" fmla="*/ 577429 w 677773"/>
                      <a:gd name="connsiteY10" fmla="*/ 136461 h 553362"/>
                      <a:gd name="connsiteX11" fmla="*/ 405122 w 677773"/>
                      <a:gd name="connsiteY11" fmla="*/ 323084 h 553362"/>
                      <a:gd name="connsiteX12" fmla="*/ 210012 w 677773"/>
                      <a:gd name="connsiteY12" fmla="*/ 469931 h 553362"/>
                      <a:gd name="connsiteX13" fmla="*/ 107228 w 677773"/>
                      <a:gd name="connsiteY13" fmla="*/ 525481 h 553362"/>
                      <a:gd name="connsiteX14" fmla="*/ 56307 w 677773"/>
                      <a:gd name="connsiteY14" fmla="*/ 539626 h 553362"/>
                      <a:gd name="connsiteX15" fmla="*/ 2472 w 677773"/>
                      <a:gd name="connsiteY15" fmla="*/ 546826 h 553362"/>
                      <a:gd name="connsiteX16" fmla="*/ 3329 w 677773"/>
                      <a:gd name="connsiteY16" fmla="*/ 553341 h 553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7773" h="553362">
                        <a:moveTo>
                          <a:pt x="3329" y="553341"/>
                        </a:moveTo>
                        <a:cubicBezTo>
                          <a:pt x="33933" y="549827"/>
                          <a:pt x="64622" y="548712"/>
                          <a:pt x="96341" y="537739"/>
                        </a:cubicBezTo>
                        <a:cubicBezTo>
                          <a:pt x="132774" y="525052"/>
                          <a:pt x="152405" y="515623"/>
                          <a:pt x="192867" y="489734"/>
                        </a:cubicBezTo>
                        <a:cubicBezTo>
                          <a:pt x="223471" y="470102"/>
                          <a:pt x="255361" y="454072"/>
                          <a:pt x="284078" y="431441"/>
                        </a:cubicBezTo>
                        <a:cubicBezTo>
                          <a:pt x="317854" y="404780"/>
                          <a:pt x="352058" y="378720"/>
                          <a:pt x="385491" y="351631"/>
                        </a:cubicBezTo>
                        <a:cubicBezTo>
                          <a:pt x="451928" y="297709"/>
                          <a:pt x="506535" y="235987"/>
                          <a:pt x="561227" y="170494"/>
                        </a:cubicBezTo>
                        <a:cubicBezTo>
                          <a:pt x="584630" y="142462"/>
                          <a:pt x="605976" y="114773"/>
                          <a:pt x="626036" y="84254"/>
                        </a:cubicBezTo>
                        <a:cubicBezTo>
                          <a:pt x="642838" y="58794"/>
                          <a:pt x="661526" y="34448"/>
                          <a:pt x="676871" y="7959"/>
                        </a:cubicBezTo>
                        <a:cubicBezTo>
                          <a:pt x="679957" y="2644"/>
                          <a:pt x="674556" y="-2157"/>
                          <a:pt x="669327" y="1015"/>
                        </a:cubicBezTo>
                        <a:cubicBezTo>
                          <a:pt x="667269" y="2301"/>
                          <a:pt x="661869" y="14388"/>
                          <a:pt x="635037" y="54936"/>
                        </a:cubicBezTo>
                        <a:cubicBezTo>
                          <a:pt x="616606" y="82797"/>
                          <a:pt x="599032" y="110915"/>
                          <a:pt x="577429" y="136461"/>
                        </a:cubicBezTo>
                        <a:cubicBezTo>
                          <a:pt x="522308" y="201612"/>
                          <a:pt x="469930" y="267020"/>
                          <a:pt x="405122" y="323084"/>
                        </a:cubicBezTo>
                        <a:cubicBezTo>
                          <a:pt x="344343" y="375634"/>
                          <a:pt x="280049" y="430155"/>
                          <a:pt x="210012" y="469931"/>
                        </a:cubicBezTo>
                        <a:cubicBezTo>
                          <a:pt x="176408" y="489048"/>
                          <a:pt x="140832" y="512108"/>
                          <a:pt x="107228" y="525481"/>
                        </a:cubicBezTo>
                        <a:cubicBezTo>
                          <a:pt x="88197" y="533110"/>
                          <a:pt x="74652" y="536882"/>
                          <a:pt x="56307" y="539626"/>
                        </a:cubicBezTo>
                        <a:cubicBezTo>
                          <a:pt x="39505" y="542111"/>
                          <a:pt x="19274" y="543998"/>
                          <a:pt x="2472" y="546826"/>
                        </a:cubicBezTo>
                        <a:cubicBezTo>
                          <a:pt x="-1386" y="547512"/>
                          <a:pt x="-443" y="553770"/>
                          <a:pt x="3329" y="553341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581" name="图形 2">
                <a:extLst>
                  <a:ext uri="{FF2B5EF4-FFF2-40B4-BE49-F238E27FC236}">
                    <a16:creationId xmlns:a16="http://schemas.microsoft.com/office/drawing/2014/main" id="{1E47F82F-A5F4-D22C-6D11-8BAD95AA787F}"/>
                  </a:ext>
                </a:extLst>
              </p:cNvPr>
              <p:cNvGrpSpPr/>
              <p:nvPr/>
            </p:nvGrpSpPr>
            <p:grpSpPr>
              <a:xfrm>
                <a:off x="3160583" y="5866730"/>
                <a:ext cx="744210" cy="633478"/>
                <a:chOff x="3160583" y="5866730"/>
                <a:chExt cx="744210" cy="633478"/>
              </a:xfrm>
            </p:grpSpPr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44CD5A64-2690-3034-DCA7-AA32AC5D96C8}"/>
                    </a:ext>
                  </a:extLst>
                </p:cNvPr>
                <p:cNvSpPr/>
                <p:nvPr/>
              </p:nvSpPr>
              <p:spPr>
                <a:xfrm>
                  <a:off x="3558402" y="6190607"/>
                  <a:ext cx="281358" cy="80128"/>
                </a:xfrm>
                <a:custGeom>
                  <a:avLst/>
                  <a:gdLst>
                    <a:gd name="connsiteX0" fmla="*/ 1595 w 281358"/>
                    <a:gd name="connsiteY0" fmla="*/ 71004 h 80128"/>
                    <a:gd name="connsiteX1" fmla="*/ 3652 w 281358"/>
                    <a:gd name="connsiteY1" fmla="*/ 71947 h 80128"/>
                    <a:gd name="connsiteX2" fmla="*/ 132154 w 281358"/>
                    <a:gd name="connsiteY2" fmla="*/ 62260 h 80128"/>
                    <a:gd name="connsiteX3" fmla="*/ 277458 w 281358"/>
                    <a:gd name="connsiteY3" fmla="*/ 39371 h 80128"/>
                    <a:gd name="connsiteX4" fmla="*/ 280801 w 281358"/>
                    <a:gd name="connsiteY4" fmla="*/ 36971 h 80128"/>
                    <a:gd name="connsiteX5" fmla="*/ 280629 w 281358"/>
                    <a:gd name="connsiteY5" fmla="*/ 33370 h 80128"/>
                    <a:gd name="connsiteX6" fmla="*/ 170216 w 281358"/>
                    <a:gd name="connsiteY6" fmla="*/ 109 h 80128"/>
                    <a:gd name="connsiteX7" fmla="*/ 2966 w 281358"/>
                    <a:gd name="connsiteY7" fmla="*/ 62689 h 80128"/>
                    <a:gd name="connsiteX8" fmla="*/ 309 w 281358"/>
                    <a:gd name="connsiteY8" fmla="*/ 69118 h 80128"/>
                    <a:gd name="connsiteX9" fmla="*/ 1595 w 281358"/>
                    <a:gd name="connsiteY9" fmla="*/ 71004 h 80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1358" h="80128">
                      <a:moveTo>
                        <a:pt x="1595" y="71004"/>
                      </a:moveTo>
                      <a:cubicBezTo>
                        <a:pt x="2194" y="71518"/>
                        <a:pt x="2795" y="71861"/>
                        <a:pt x="3652" y="71947"/>
                      </a:cubicBezTo>
                      <a:cubicBezTo>
                        <a:pt x="45914" y="88920"/>
                        <a:pt x="91091" y="76404"/>
                        <a:pt x="132154" y="62260"/>
                      </a:cubicBezTo>
                      <a:cubicBezTo>
                        <a:pt x="181617" y="45200"/>
                        <a:pt x="224565" y="30970"/>
                        <a:pt x="277458" y="39371"/>
                      </a:cubicBezTo>
                      <a:cubicBezTo>
                        <a:pt x="279172" y="39629"/>
                        <a:pt x="280458" y="38428"/>
                        <a:pt x="280801" y="36971"/>
                      </a:cubicBezTo>
                      <a:cubicBezTo>
                        <a:pt x="281487" y="35942"/>
                        <a:pt x="281658" y="34656"/>
                        <a:pt x="280629" y="33370"/>
                      </a:cubicBezTo>
                      <a:cubicBezTo>
                        <a:pt x="258512" y="7053"/>
                        <a:pt x="202191" y="1395"/>
                        <a:pt x="170216" y="109"/>
                      </a:cubicBezTo>
                      <a:cubicBezTo>
                        <a:pt x="106436" y="-2377"/>
                        <a:pt x="57573" y="38257"/>
                        <a:pt x="2966" y="62689"/>
                      </a:cubicBezTo>
                      <a:cubicBezTo>
                        <a:pt x="137" y="63974"/>
                        <a:pt x="-463" y="66889"/>
                        <a:pt x="309" y="69118"/>
                      </a:cubicBezTo>
                      <a:cubicBezTo>
                        <a:pt x="480" y="69889"/>
                        <a:pt x="994" y="70489"/>
                        <a:pt x="1595" y="7100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04FEAC32-3FCE-9D2F-8842-8436A0F773F2}"/>
                    </a:ext>
                  </a:extLst>
                </p:cNvPr>
                <p:cNvSpPr/>
                <p:nvPr/>
              </p:nvSpPr>
              <p:spPr>
                <a:xfrm>
                  <a:off x="3452593" y="6100119"/>
                  <a:ext cx="311732" cy="110643"/>
                </a:xfrm>
                <a:custGeom>
                  <a:avLst/>
                  <a:gdLst>
                    <a:gd name="connsiteX0" fmla="*/ 4105 w 311732"/>
                    <a:gd name="connsiteY0" fmla="*/ 98913 h 110643"/>
                    <a:gd name="connsiteX1" fmla="*/ 150180 w 311732"/>
                    <a:gd name="connsiteY1" fmla="*/ 82453 h 110643"/>
                    <a:gd name="connsiteX2" fmla="*/ 308257 w 311732"/>
                    <a:gd name="connsiteY2" fmla="*/ 30761 h 110643"/>
                    <a:gd name="connsiteX3" fmla="*/ 311429 w 311732"/>
                    <a:gd name="connsiteY3" fmla="*/ 26303 h 110643"/>
                    <a:gd name="connsiteX4" fmla="*/ 309800 w 311732"/>
                    <a:gd name="connsiteY4" fmla="*/ 23989 h 110643"/>
                    <a:gd name="connsiteX5" fmla="*/ 160725 w 311732"/>
                    <a:gd name="connsiteY5" fmla="*/ 9158 h 110643"/>
                    <a:gd name="connsiteX6" fmla="*/ 3247 w 311732"/>
                    <a:gd name="connsiteY6" fmla="*/ 89311 h 110643"/>
                    <a:gd name="connsiteX7" fmla="*/ 2733 w 311732"/>
                    <a:gd name="connsiteY7" fmla="*/ 97970 h 110643"/>
                    <a:gd name="connsiteX8" fmla="*/ 4105 w 311732"/>
                    <a:gd name="connsiteY8" fmla="*/ 98913 h 11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732" h="110643">
                      <a:moveTo>
                        <a:pt x="4105" y="98913"/>
                      </a:moveTo>
                      <a:cubicBezTo>
                        <a:pt x="54083" y="122144"/>
                        <a:pt x="104574" y="107828"/>
                        <a:pt x="150180" y="82453"/>
                      </a:cubicBezTo>
                      <a:cubicBezTo>
                        <a:pt x="201958" y="53564"/>
                        <a:pt x="245849" y="20303"/>
                        <a:pt x="308257" y="30761"/>
                      </a:cubicBezTo>
                      <a:cubicBezTo>
                        <a:pt x="310743" y="31190"/>
                        <a:pt x="312458" y="28104"/>
                        <a:pt x="311429" y="26303"/>
                      </a:cubicBezTo>
                      <a:cubicBezTo>
                        <a:pt x="311343" y="25446"/>
                        <a:pt x="310829" y="24503"/>
                        <a:pt x="309800" y="23989"/>
                      </a:cubicBezTo>
                      <a:cubicBezTo>
                        <a:pt x="264109" y="-1814"/>
                        <a:pt x="210359" y="-6872"/>
                        <a:pt x="160725" y="9158"/>
                      </a:cubicBezTo>
                      <a:cubicBezTo>
                        <a:pt x="104060" y="27503"/>
                        <a:pt x="60855" y="74138"/>
                        <a:pt x="3247" y="89311"/>
                      </a:cubicBezTo>
                      <a:cubicBezTo>
                        <a:pt x="-1381" y="90512"/>
                        <a:pt x="-610" y="96083"/>
                        <a:pt x="2733" y="97970"/>
                      </a:cubicBezTo>
                      <a:cubicBezTo>
                        <a:pt x="3076" y="98312"/>
                        <a:pt x="3505" y="98570"/>
                        <a:pt x="4105" y="9891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7747ACBC-DF33-8870-79E1-EC08588FF6E4}"/>
                    </a:ext>
                  </a:extLst>
                </p:cNvPr>
                <p:cNvSpPr/>
                <p:nvPr/>
              </p:nvSpPr>
              <p:spPr>
                <a:xfrm>
                  <a:off x="3375837" y="6030835"/>
                  <a:ext cx="305080" cy="116860"/>
                </a:xfrm>
                <a:custGeom>
                  <a:avLst/>
                  <a:gdLst>
                    <a:gd name="connsiteX0" fmla="*/ 3365 w 305080"/>
                    <a:gd name="connsiteY0" fmla="*/ 109904 h 116860"/>
                    <a:gd name="connsiteX1" fmla="*/ 139497 w 305080"/>
                    <a:gd name="connsiteY1" fmla="*/ 86672 h 116860"/>
                    <a:gd name="connsiteX2" fmla="*/ 302031 w 305080"/>
                    <a:gd name="connsiteY2" fmla="*/ 22721 h 116860"/>
                    <a:gd name="connsiteX3" fmla="*/ 302460 w 305080"/>
                    <a:gd name="connsiteY3" fmla="*/ 16035 h 116860"/>
                    <a:gd name="connsiteX4" fmla="*/ 302374 w 305080"/>
                    <a:gd name="connsiteY4" fmla="*/ 16035 h 116860"/>
                    <a:gd name="connsiteX5" fmla="*/ 246310 w 305080"/>
                    <a:gd name="connsiteY5" fmla="*/ 433 h 116860"/>
                    <a:gd name="connsiteX6" fmla="*/ 163328 w 305080"/>
                    <a:gd name="connsiteY6" fmla="*/ 8063 h 116860"/>
                    <a:gd name="connsiteX7" fmla="*/ 86433 w 305080"/>
                    <a:gd name="connsiteY7" fmla="*/ 50239 h 116860"/>
                    <a:gd name="connsiteX8" fmla="*/ 4222 w 305080"/>
                    <a:gd name="connsiteY8" fmla="*/ 98931 h 116860"/>
                    <a:gd name="connsiteX9" fmla="*/ 794 w 305080"/>
                    <a:gd name="connsiteY9" fmla="*/ 106132 h 116860"/>
                    <a:gd name="connsiteX10" fmla="*/ 3365 w 305080"/>
                    <a:gd name="connsiteY10" fmla="*/ 109904 h 11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5080" h="116860">
                      <a:moveTo>
                        <a:pt x="3365" y="109904"/>
                      </a:moveTo>
                      <a:cubicBezTo>
                        <a:pt x="47428" y="128592"/>
                        <a:pt x="99720" y="105789"/>
                        <a:pt x="139497" y="86672"/>
                      </a:cubicBezTo>
                      <a:cubicBezTo>
                        <a:pt x="193846" y="60526"/>
                        <a:pt x="240223" y="26236"/>
                        <a:pt x="302031" y="22721"/>
                      </a:cubicBezTo>
                      <a:cubicBezTo>
                        <a:pt x="305889" y="22464"/>
                        <a:pt x="306146" y="16806"/>
                        <a:pt x="302460" y="16035"/>
                      </a:cubicBezTo>
                      <a:cubicBezTo>
                        <a:pt x="302460" y="16035"/>
                        <a:pt x="302460" y="16035"/>
                        <a:pt x="302374" y="16035"/>
                      </a:cubicBezTo>
                      <a:cubicBezTo>
                        <a:pt x="288744" y="2319"/>
                        <a:pt x="264398" y="1290"/>
                        <a:pt x="246310" y="433"/>
                      </a:cubicBezTo>
                      <a:cubicBezTo>
                        <a:pt x="217935" y="-938"/>
                        <a:pt x="190932" y="776"/>
                        <a:pt x="163328" y="8063"/>
                      </a:cubicBezTo>
                      <a:cubicBezTo>
                        <a:pt x="134439" y="15778"/>
                        <a:pt x="108893" y="30951"/>
                        <a:pt x="86433" y="50239"/>
                      </a:cubicBezTo>
                      <a:cubicBezTo>
                        <a:pt x="62773" y="70556"/>
                        <a:pt x="37484" y="97816"/>
                        <a:pt x="4222" y="98931"/>
                      </a:cubicBezTo>
                      <a:cubicBezTo>
                        <a:pt x="108" y="99103"/>
                        <a:pt x="-921" y="103389"/>
                        <a:pt x="794" y="106132"/>
                      </a:cubicBezTo>
                      <a:cubicBezTo>
                        <a:pt x="794" y="107589"/>
                        <a:pt x="1479" y="109132"/>
                        <a:pt x="3365" y="10990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5" name="任意多边形: 形状 584">
                  <a:extLst>
                    <a:ext uri="{FF2B5EF4-FFF2-40B4-BE49-F238E27FC236}">
                      <a16:creationId xmlns:a16="http://schemas.microsoft.com/office/drawing/2014/main" id="{C10865E5-B1C7-9B46-535B-B31C9E76E45C}"/>
                    </a:ext>
                  </a:extLst>
                </p:cNvPr>
                <p:cNvSpPr/>
                <p:nvPr/>
              </p:nvSpPr>
              <p:spPr>
                <a:xfrm>
                  <a:off x="3296401" y="5950279"/>
                  <a:ext cx="275591" cy="124363"/>
                </a:xfrm>
                <a:custGeom>
                  <a:avLst/>
                  <a:gdLst>
                    <a:gd name="connsiteX0" fmla="*/ 3591 w 275591"/>
                    <a:gd name="connsiteY0" fmla="*/ 113050 h 124363"/>
                    <a:gd name="connsiteX1" fmla="*/ 139979 w 275591"/>
                    <a:gd name="connsiteY1" fmla="*/ 103192 h 124363"/>
                    <a:gd name="connsiteX2" fmla="*/ 273110 w 275591"/>
                    <a:gd name="connsiteY2" fmla="*/ 12666 h 124363"/>
                    <a:gd name="connsiteX3" fmla="*/ 275254 w 275591"/>
                    <a:gd name="connsiteY3" fmla="*/ 9409 h 124363"/>
                    <a:gd name="connsiteX4" fmla="*/ 273368 w 275591"/>
                    <a:gd name="connsiteY4" fmla="*/ 5208 h 124363"/>
                    <a:gd name="connsiteX5" fmla="*/ 148038 w 275591"/>
                    <a:gd name="connsiteY5" fmla="*/ 23382 h 124363"/>
                    <a:gd name="connsiteX6" fmla="*/ 4191 w 275591"/>
                    <a:gd name="connsiteY6" fmla="*/ 102763 h 124363"/>
                    <a:gd name="connsiteX7" fmla="*/ 1705 w 275591"/>
                    <a:gd name="connsiteY7" fmla="*/ 111164 h 124363"/>
                    <a:gd name="connsiteX8" fmla="*/ 3591 w 275591"/>
                    <a:gd name="connsiteY8" fmla="*/ 113050 h 12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5591" h="124363">
                      <a:moveTo>
                        <a:pt x="3591" y="113050"/>
                      </a:moveTo>
                      <a:cubicBezTo>
                        <a:pt x="45253" y="133795"/>
                        <a:pt x="99860" y="123337"/>
                        <a:pt x="139979" y="103192"/>
                      </a:cubicBezTo>
                      <a:cubicBezTo>
                        <a:pt x="188586" y="78760"/>
                        <a:pt x="220390" y="27582"/>
                        <a:pt x="273110" y="12666"/>
                      </a:cubicBezTo>
                      <a:cubicBezTo>
                        <a:pt x="274739" y="12237"/>
                        <a:pt x="275339" y="10866"/>
                        <a:pt x="275254" y="9409"/>
                      </a:cubicBezTo>
                      <a:cubicBezTo>
                        <a:pt x="276025" y="7951"/>
                        <a:pt x="275511" y="5808"/>
                        <a:pt x="273368" y="5208"/>
                      </a:cubicBezTo>
                      <a:cubicBezTo>
                        <a:pt x="230505" y="-7222"/>
                        <a:pt x="186957" y="4094"/>
                        <a:pt x="148038" y="23382"/>
                      </a:cubicBezTo>
                      <a:cubicBezTo>
                        <a:pt x="98146" y="48070"/>
                        <a:pt x="62827" y="98734"/>
                        <a:pt x="4191" y="102763"/>
                      </a:cubicBezTo>
                      <a:cubicBezTo>
                        <a:pt x="-524" y="103106"/>
                        <a:pt x="-1124" y="108849"/>
                        <a:pt x="1705" y="111164"/>
                      </a:cubicBezTo>
                      <a:cubicBezTo>
                        <a:pt x="2134" y="111849"/>
                        <a:pt x="2648" y="112535"/>
                        <a:pt x="3591" y="11305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6E0C1E27-4028-7261-65EC-F49C24C66AEC}"/>
                    </a:ext>
                  </a:extLst>
                </p:cNvPr>
                <p:cNvSpPr/>
                <p:nvPr/>
              </p:nvSpPr>
              <p:spPr>
                <a:xfrm>
                  <a:off x="3239152" y="5924065"/>
                  <a:ext cx="172561" cy="81170"/>
                </a:xfrm>
                <a:custGeom>
                  <a:avLst/>
                  <a:gdLst>
                    <a:gd name="connsiteX0" fmla="*/ 82443 w 172561"/>
                    <a:gd name="connsiteY0" fmla="*/ 72398 h 81170"/>
                    <a:gd name="connsiteX1" fmla="*/ 169111 w 172561"/>
                    <a:gd name="connsiteY1" fmla="*/ 16248 h 81170"/>
                    <a:gd name="connsiteX2" fmla="*/ 171683 w 172561"/>
                    <a:gd name="connsiteY2" fmla="*/ 13591 h 81170"/>
                    <a:gd name="connsiteX3" fmla="*/ 170911 w 172561"/>
                    <a:gd name="connsiteY3" fmla="*/ 9133 h 81170"/>
                    <a:gd name="connsiteX4" fmla="*/ 87758 w 172561"/>
                    <a:gd name="connsiteY4" fmla="*/ 6047 h 81170"/>
                    <a:gd name="connsiteX5" fmla="*/ 3148 w 172561"/>
                    <a:gd name="connsiteY5" fmla="*/ 62025 h 81170"/>
                    <a:gd name="connsiteX6" fmla="*/ 319 w 172561"/>
                    <a:gd name="connsiteY6" fmla="*/ 66483 h 81170"/>
                    <a:gd name="connsiteX7" fmla="*/ 2119 w 172561"/>
                    <a:gd name="connsiteY7" fmla="*/ 71284 h 81170"/>
                    <a:gd name="connsiteX8" fmla="*/ 82443 w 172561"/>
                    <a:gd name="connsiteY8" fmla="*/ 72398 h 81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561" h="81170">
                      <a:moveTo>
                        <a:pt x="82443" y="72398"/>
                      </a:moveTo>
                      <a:cubicBezTo>
                        <a:pt x="114419" y="59282"/>
                        <a:pt x="134564" y="21477"/>
                        <a:pt x="169111" y="16248"/>
                      </a:cubicBezTo>
                      <a:cubicBezTo>
                        <a:pt x="170569" y="16077"/>
                        <a:pt x="171426" y="14791"/>
                        <a:pt x="171683" y="13591"/>
                      </a:cubicBezTo>
                      <a:cubicBezTo>
                        <a:pt x="172883" y="12305"/>
                        <a:pt x="173054" y="10162"/>
                        <a:pt x="170911" y="9133"/>
                      </a:cubicBezTo>
                      <a:cubicBezTo>
                        <a:pt x="145022" y="-3640"/>
                        <a:pt x="114933" y="-1411"/>
                        <a:pt x="87758" y="6047"/>
                      </a:cubicBezTo>
                      <a:cubicBezTo>
                        <a:pt x="54154" y="15220"/>
                        <a:pt x="34780" y="48910"/>
                        <a:pt x="3148" y="62025"/>
                      </a:cubicBezTo>
                      <a:cubicBezTo>
                        <a:pt x="1090" y="62883"/>
                        <a:pt x="233" y="64683"/>
                        <a:pt x="319" y="66483"/>
                      </a:cubicBezTo>
                      <a:cubicBezTo>
                        <a:pt x="-367" y="68112"/>
                        <a:pt x="-24" y="70083"/>
                        <a:pt x="2119" y="71284"/>
                      </a:cubicBezTo>
                      <a:cubicBezTo>
                        <a:pt x="27322" y="85514"/>
                        <a:pt x="56469" y="83028"/>
                        <a:pt x="82443" y="7239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1D11F765-ACC3-D16B-2CE7-4A95858DF888}"/>
                    </a:ext>
                  </a:extLst>
                </p:cNvPr>
                <p:cNvSpPr/>
                <p:nvPr/>
              </p:nvSpPr>
              <p:spPr>
                <a:xfrm>
                  <a:off x="3548943" y="6255963"/>
                  <a:ext cx="200070" cy="193672"/>
                </a:xfrm>
                <a:custGeom>
                  <a:avLst/>
                  <a:gdLst>
                    <a:gd name="connsiteX0" fmla="*/ 195191 w 200070"/>
                    <a:gd name="connsiteY0" fmla="*/ 193386 h 193672"/>
                    <a:gd name="connsiteX1" fmla="*/ 198877 w 200070"/>
                    <a:gd name="connsiteY1" fmla="*/ 191585 h 193672"/>
                    <a:gd name="connsiteX2" fmla="*/ 199049 w 200070"/>
                    <a:gd name="connsiteY2" fmla="*/ 187299 h 193672"/>
                    <a:gd name="connsiteX3" fmla="*/ 154643 w 200070"/>
                    <a:gd name="connsiteY3" fmla="*/ 132521 h 193672"/>
                    <a:gd name="connsiteX4" fmla="*/ 109380 w 200070"/>
                    <a:gd name="connsiteY4" fmla="*/ 83915 h 193672"/>
                    <a:gd name="connsiteX5" fmla="*/ 9853 w 200070"/>
                    <a:gd name="connsiteY5" fmla="*/ 3933 h 193672"/>
                    <a:gd name="connsiteX6" fmla="*/ 7882 w 200070"/>
                    <a:gd name="connsiteY6" fmla="*/ 2133 h 193672"/>
                    <a:gd name="connsiteX7" fmla="*/ 7882 w 200070"/>
                    <a:gd name="connsiteY7" fmla="*/ 2133 h 193672"/>
                    <a:gd name="connsiteX8" fmla="*/ 509 w 200070"/>
                    <a:gd name="connsiteY8" fmla="*/ 6934 h 193672"/>
                    <a:gd name="connsiteX9" fmla="*/ 22198 w 200070"/>
                    <a:gd name="connsiteY9" fmla="*/ 68827 h 193672"/>
                    <a:gd name="connsiteX10" fmla="*/ 60603 w 200070"/>
                    <a:gd name="connsiteY10" fmla="*/ 123863 h 193672"/>
                    <a:gd name="connsiteX11" fmla="*/ 195191 w 200070"/>
                    <a:gd name="connsiteY11" fmla="*/ 193386 h 19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0070" h="193672">
                      <a:moveTo>
                        <a:pt x="195191" y="193386"/>
                      </a:moveTo>
                      <a:cubicBezTo>
                        <a:pt x="197077" y="194243"/>
                        <a:pt x="198534" y="193043"/>
                        <a:pt x="198877" y="191585"/>
                      </a:cubicBezTo>
                      <a:cubicBezTo>
                        <a:pt x="200163" y="190557"/>
                        <a:pt x="200677" y="188671"/>
                        <a:pt x="199049" y="187299"/>
                      </a:cubicBezTo>
                      <a:cubicBezTo>
                        <a:pt x="181303" y="171697"/>
                        <a:pt x="168445" y="151552"/>
                        <a:pt x="154643" y="132521"/>
                      </a:cubicBezTo>
                      <a:cubicBezTo>
                        <a:pt x="141613" y="114519"/>
                        <a:pt x="125839" y="98660"/>
                        <a:pt x="109380" y="83915"/>
                      </a:cubicBezTo>
                      <a:cubicBezTo>
                        <a:pt x="79548" y="57083"/>
                        <a:pt x="29313" y="39681"/>
                        <a:pt x="9853" y="3933"/>
                      </a:cubicBezTo>
                      <a:cubicBezTo>
                        <a:pt x="9339" y="2990"/>
                        <a:pt x="8653" y="2476"/>
                        <a:pt x="7882" y="2133"/>
                      </a:cubicBezTo>
                      <a:cubicBezTo>
                        <a:pt x="7882" y="2133"/>
                        <a:pt x="7882" y="2133"/>
                        <a:pt x="7882" y="2133"/>
                      </a:cubicBezTo>
                      <a:cubicBezTo>
                        <a:pt x="5310" y="-2925"/>
                        <a:pt x="-1977" y="1962"/>
                        <a:pt x="509" y="6934"/>
                      </a:cubicBezTo>
                      <a:cubicBezTo>
                        <a:pt x="10625" y="26565"/>
                        <a:pt x="12168" y="49282"/>
                        <a:pt x="22198" y="68827"/>
                      </a:cubicBezTo>
                      <a:cubicBezTo>
                        <a:pt x="32570" y="88973"/>
                        <a:pt x="45429" y="107147"/>
                        <a:pt x="60603" y="123863"/>
                      </a:cubicBezTo>
                      <a:cubicBezTo>
                        <a:pt x="96607" y="163468"/>
                        <a:pt x="148385" y="172383"/>
                        <a:pt x="195191" y="19338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E5F557C0-C9C2-7652-15C3-314A4F27F14D}"/>
                    </a:ext>
                  </a:extLst>
                </p:cNvPr>
                <p:cNvSpPr/>
                <p:nvPr/>
              </p:nvSpPr>
              <p:spPr>
                <a:xfrm>
                  <a:off x="3444824" y="6194175"/>
                  <a:ext cx="160624" cy="306032"/>
                </a:xfrm>
                <a:custGeom>
                  <a:avLst/>
                  <a:gdLst>
                    <a:gd name="connsiteX0" fmla="*/ 154434 w 160624"/>
                    <a:gd name="connsiteY0" fmla="*/ 304980 h 306032"/>
                    <a:gd name="connsiteX1" fmla="*/ 155549 w 160624"/>
                    <a:gd name="connsiteY1" fmla="*/ 305237 h 306032"/>
                    <a:gd name="connsiteX2" fmla="*/ 156063 w 160624"/>
                    <a:gd name="connsiteY2" fmla="*/ 305580 h 306032"/>
                    <a:gd name="connsiteX3" fmla="*/ 159578 w 160624"/>
                    <a:gd name="connsiteY3" fmla="*/ 300350 h 306032"/>
                    <a:gd name="connsiteX4" fmla="*/ 94513 w 160624"/>
                    <a:gd name="connsiteY4" fmla="*/ 150331 h 306032"/>
                    <a:gd name="connsiteX5" fmla="*/ 11188 w 160624"/>
                    <a:gd name="connsiteY5" fmla="*/ 1941 h 306032"/>
                    <a:gd name="connsiteX6" fmla="*/ 6816 w 160624"/>
                    <a:gd name="connsiteY6" fmla="*/ 484 h 306032"/>
                    <a:gd name="connsiteX7" fmla="*/ 387 w 160624"/>
                    <a:gd name="connsiteY7" fmla="*/ 5799 h 306032"/>
                    <a:gd name="connsiteX8" fmla="*/ 14188 w 160624"/>
                    <a:gd name="connsiteY8" fmla="*/ 101469 h 306032"/>
                    <a:gd name="connsiteX9" fmla="*/ 37077 w 160624"/>
                    <a:gd name="connsiteY9" fmla="*/ 183679 h 306032"/>
                    <a:gd name="connsiteX10" fmla="*/ 154434 w 160624"/>
                    <a:gd name="connsiteY10" fmla="*/ 304980 h 306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624" h="306032">
                      <a:moveTo>
                        <a:pt x="154434" y="304980"/>
                      </a:moveTo>
                      <a:cubicBezTo>
                        <a:pt x="154863" y="305151"/>
                        <a:pt x="155206" y="305237"/>
                        <a:pt x="155549" y="305237"/>
                      </a:cubicBezTo>
                      <a:cubicBezTo>
                        <a:pt x="155720" y="305322"/>
                        <a:pt x="155892" y="305494"/>
                        <a:pt x="156063" y="305580"/>
                      </a:cubicBezTo>
                      <a:cubicBezTo>
                        <a:pt x="159149" y="307551"/>
                        <a:pt x="162321" y="302579"/>
                        <a:pt x="159578" y="300350"/>
                      </a:cubicBezTo>
                      <a:cubicBezTo>
                        <a:pt x="118859" y="266746"/>
                        <a:pt x="107971" y="198509"/>
                        <a:pt x="94513" y="150331"/>
                      </a:cubicBezTo>
                      <a:cubicBezTo>
                        <a:pt x="78911" y="94439"/>
                        <a:pt x="49936" y="44976"/>
                        <a:pt x="11188" y="1941"/>
                      </a:cubicBezTo>
                      <a:cubicBezTo>
                        <a:pt x="9816" y="398"/>
                        <a:pt x="8273" y="142"/>
                        <a:pt x="6816" y="484"/>
                      </a:cubicBezTo>
                      <a:cubicBezTo>
                        <a:pt x="3473" y="-1145"/>
                        <a:pt x="-1414" y="1513"/>
                        <a:pt x="387" y="5799"/>
                      </a:cubicBezTo>
                      <a:cubicBezTo>
                        <a:pt x="12302" y="34260"/>
                        <a:pt x="11445" y="70950"/>
                        <a:pt x="14188" y="101469"/>
                      </a:cubicBezTo>
                      <a:cubicBezTo>
                        <a:pt x="16760" y="130358"/>
                        <a:pt x="24990" y="157361"/>
                        <a:pt x="37077" y="183679"/>
                      </a:cubicBezTo>
                      <a:cubicBezTo>
                        <a:pt x="60308" y="233999"/>
                        <a:pt x="102485" y="283120"/>
                        <a:pt x="154434" y="30498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9" name="任意多边形: 形状 588">
                  <a:extLst>
                    <a:ext uri="{FF2B5EF4-FFF2-40B4-BE49-F238E27FC236}">
                      <a16:creationId xmlns:a16="http://schemas.microsoft.com/office/drawing/2014/main" id="{A3A3A6C3-0516-3CFA-B7CD-3254C2B7AFE3}"/>
                    </a:ext>
                  </a:extLst>
                </p:cNvPr>
                <p:cNvSpPr/>
                <p:nvPr/>
              </p:nvSpPr>
              <p:spPr>
                <a:xfrm>
                  <a:off x="3366594" y="6133490"/>
                  <a:ext cx="84248" cy="329032"/>
                </a:xfrm>
                <a:custGeom>
                  <a:avLst/>
                  <a:gdLst>
                    <a:gd name="connsiteX0" fmla="*/ 81102 w 84248"/>
                    <a:gd name="connsiteY0" fmla="*/ 328546 h 329032"/>
                    <a:gd name="connsiteX1" fmla="*/ 83331 w 84248"/>
                    <a:gd name="connsiteY1" fmla="*/ 322716 h 329032"/>
                    <a:gd name="connsiteX2" fmla="*/ 67472 w 84248"/>
                    <a:gd name="connsiteY2" fmla="*/ 242821 h 329032"/>
                    <a:gd name="connsiteX3" fmla="*/ 66186 w 84248"/>
                    <a:gd name="connsiteY3" fmla="*/ 156496 h 329032"/>
                    <a:gd name="connsiteX4" fmla="*/ 19723 w 84248"/>
                    <a:gd name="connsiteY4" fmla="*/ 5191 h 329032"/>
                    <a:gd name="connsiteX5" fmla="*/ 17409 w 84248"/>
                    <a:gd name="connsiteY5" fmla="*/ 2705 h 329032"/>
                    <a:gd name="connsiteX6" fmla="*/ 8150 w 84248"/>
                    <a:gd name="connsiteY6" fmla="*/ 6563 h 329032"/>
                    <a:gd name="connsiteX7" fmla="*/ 3178 w 84248"/>
                    <a:gd name="connsiteY7" fmla="*/ 105747 h 329032"/>
                    <a:gd name="connsiteX8" fmla="*/ 3607 w 84248"/>
                    <a:gd name="connsiteY8" fmla="*/ 193872 h 329032"/>
                    <a:gd name="connsiteX9" fmla="*/ 78445 w 84248"/>
                    <a:gd name="connsiteY9" fmla="*/ 328546 h 329032"/>
                    <a:gd name="connsiteX10" fmla="*/ 81102 w 84248"/>
                    <a:gd name="connsiteY10" fmla="*/ 328546 h 329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248" h="329032">
                      <a:moveTo>
                        <a:pt x="81102" y="328546"/>
                      </a:moveTo>
                      <a:cubicBezTo>
                        <a:pt x="83503" y="328460"/>
                        <a:pt x="85474" y="325117"/>
                        <a:pt x="83331" y="322716"/>
                      </a:cubicBezTo>
                      <a:cubicBezTo>
                        <a:pt x="67043" y="304714"/>
                        <a:pt x="68072" y="265623"/>
                        <a:pt x="67472" y="242821"/>
                      </a:cubicBezTo>
                      <a:cubicBezTo>
                        <a:pt x="66701" y="214017"/>
                        <a:pt x="67986" y="185299"/>
                        <a:pt x="66186" y="156496"/>
                      </a:cubicBezTo>
                      <a:cubicBezTo>
                        <a:pt x="62672" y="102231"/>
                        <a:pt x="42955" y="53711"/>
                        <a:pt x="19723" y="5191"/>
                      </a:cubicBezTo>
                      <a:cubicBezTo>
                        <a:pt x="19209" y="4077"/>
                        <a:pt x="18352" y="3219"/>
                        <a:pt x="17409" y="2705"/>
                      </a:cubicBezTo>
                      <a:cubicBezTo>
                        <a:pt x="15351" y="-2610"/>
                        <a:pt x="6521" y="562"/>
                        <a:pt x="8150" y="6563"/>
                      </a:cubicBezTo>
                      <a:cubicBezTo>
                        <a:pt x="16637" y="39567"/>
                        <a:pt x="8407" y="72914"/>
                        <a:pt x="3178" y="105747"/>
                      </a:cubicBezTo>
                      <a:cubicBezTo>
                        <a:pt x="-1537" y="135064"/>
                        <a:pt x="-679" y="164640"/>
                        <a:pt x="3607" y="193872"/>
                      </a:cubicBezTo>
                      <a:cubicBezTo>
                        <a:pt x="10979" y="243249"/>
                        <a:pt x="34125" y="301199"/>
                        <a:pt x="78445" y="328546"/>
                      </a:cubicBezTo>
                      <a:cubicBezTo>
                        <a:pt x="79474" y="329317"/>
                        <a:pt x="80416" y="329060"/>
                        <a:pt x="81102" y="32854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52F92D0E-AD90-A7D8-7D05-7A9541F2F035}"/>
                    </a:ext>
                  </a:extLst>
                </p:cNvPr>
                <p:cNvSpPr/>
                <p:nvPr/>
              </p:nvSpPr>
              <p:spPr>
                <a:xfrm>
                  <a:off x="3265717" y="6056427"/>
                  <a:ext cx="73318" cy="314757"/>
                </a:xfrm>
                <a:custGeom>
                  <a:avLst/>
                  <a:gdLst>
                    <a:gd name="connsiteX0" fmla="*/ 48334 w 73318"/>
                    <a:gd name="connsiteY0" fmla="*/ 314054 h 314757"/>
                    <a:gd name="connsiteX1" fmla="*/ 53220 w 73318"/>
                    <a:gd name="connsiteY1" fmla="*/ 310968 h 314757"/>
                    <a:gd name="connsiteX2" fmla="*/ 70365 w 73318"/>
                    <a:gd name="connsiteY2" fmla="*/ 144833 h 314757"/>
                    <a:gd name="connsiteX3" fmla="*/ 41304 w 73318"/>
                    <a:gd name="connsiteY3" fmla="*/ 2187 h 314757"/>
                    <a:gd name="connsiteX4" fmla="*/ 35647 w 73318"/>
                    <a:gd name="connsiteY4" fmla="*/ 301 h 314757"/>
                    <a:gd name="connsiteX5" fmla="*/ 30932 w 73318"/>
                    <a:gd name="connsiteY5" fmla="*/ 7073 h 314757"/>
                    <a:gd name="connsiteX6" fmla="*/ 16358 w 73318"/>
                    <a:gd name="connsiteY6" fmla="*/ 102057 h 314757"/>
                    <a:gd name="connsiteX7" fmla="*/ 499 w 73318"/>
                    <a:gd name="connsiteY7" fmla="*/ 175866 h 314757"/>
                    <a:gd name="connsiteX8" fmla="*/ 45934 w 73318"/>
                    <a:gd name="connsiteY8" fmla="*/ 313540 h 314757"/>
                    <a:gd name="connsiteX9" fmla="*/ 48334 w 73318"/>
                    <a:gd name="connsiteY9" fmla="*/ 314054 h 314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318" h="314757">
                      <a:moveTo>
                        <a:pt x="48334" y="314054"/>
                      </a:moveTo>
                      <a:cubicBezTo>
                        <a:pt x="50477" y="315855"/>
                        <a:pt x="54592" y="313969"/>
                        <a:pt x="53220" y="310968"/>
                      </a:cubicBezTo>
                      <a:cubicBezTo>
                        <a:pt x="27846" y="256362"/>
                        <a:pt x="61364" y="199440"/>
                        <a:pt x="70365" y="144833"/>
                      </a:cubicBezTo>
                      <a:cubicBezTo>
                        <a:pt x="78595" y="94770"/>
                        <a:pt x="69851" y="44277"/>
                        <a:pt x="41304" y="2187"/>
                      </a:cubicBezTo>
                      <a:cubicBezTo>
                        <a:pt x="39847" y="44"/>
                        <a:pt x="37533" y="-385"/>
                        <a:pt x="35647" y="301"/>
                      </a:cubicBezTo>
                      <a:cubicBezTo>
                        <a:pt x="32475" y="558"/>
                        <a:pt x="29560" y="3301"/>
                        <a:pt x="30932" y="7073"/>
                      </a:cubicBezTo>
                      <a:cubicBezTo>
                        <a:pt x="42247" y="38534"/>
                        <a:pt x="27160" y="72481"/>
                        <a:pt x="16358" y="102057"/>
                      </a:cubicBezTo>
                      <a:cubicBezTo>
                        <a:pt x="7614" y="126145"/>
                        <a:pt x="2128" y="150320"/>
                        <a:pt x="499" y="175866"/>
                      </a:cubicBezTo>
                      <a:cubicBezTo>
                        <a:pt x="-2415" y="221986"/>
                        <a:pt x="6757" y="283365"/>
                        <a:pt x="45934" y="313540"/>
                      </a:cubicBezTo>
                      <a:cubicBezTo>
                        <a:pt x="46619" y="314140"/>
                        <a:pt x="47477" y="314226"/>
                        <a:pt x="48334" y="31405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955DB428-97AD-B4A2-178B-2B2DE94439AA}"/>
                    </a:ext>
                  </a:extLst>
                </p:cNvPr>
                <p:cNvSpPr/>
                <p:nvPr/>
              </p:nvSpPr>
              <p:spPr>
                <a:xfrm>
                  <a:off x="3197020" y="5984831"/>
                  <a:ext cx="66826" cy="225671"/>
                </a:xfrm>
                <a:custGeom>
                  <a:avLst/>
                  <a:gdLst>
                    <a:gd name="connsiteX0" fmla="*/ 32421 w 66826"/>
                    <a:gd name="connsiteY0" fmla="*/ 223373 h 225671"/>
                    <a:gd name="connsiteX1" fmla="*/ 32764 w 66826"/>
                    <a:gd name="connsiteY1" fmla="*/ 221145 h 225671"/>
                    <a:gd name="connsiteX2" fmla="*/ 57881 w 66826"/>
                    <a:gd name="connsiteY2" fmla="*/ 116988 h 225671"/>
                    <a:gd name="connsiteX3" fmla="*/ 48537 w 66826"/>
                    <a:gd name="connsiteY3" fmla="*/ 4175 h 225671"/>
                    <a:gd name="connsiteX4" fmla="*/ 46480 w 66826"/>
                    <a:gd name="connsiteY4" fmla="*/ 2374 h 225671"/>
                    <a:gd name="connsiteX5" fmla="*/ 36965 w 66826"/>
                    <a:gd name="connsiteY5" fmla="*/ 4260 h 225671"/>
                    <a:gd name="connsiteX6" fmla="*/ 27878 w 66826"/>
                    <a:gd name="connsiteY6" fmla="*/ 225002 h 225671"/>
                    <a:gd name="connsiteX7" fmla="*/ 32421 w 66826"/>
                    <a:gd name="connsiteY7" fmla="*/ 223373 h 225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826" h="225671">
                      <a:moveTo>
                        <a:pt x="32421" y="223373"/>
                      </a:moveTo>
                      <a:cubicBezTo>
                        <a:pt x="32764" y="222773"/>
                        <a:pt x="33021" y="222002"/>
                        <a:pt x="32764" y="221145"/>
                      </a:cubicBezTo>
                      <a:cubicBezTo>
                        <a:pt x="24020" y="186340"/>
                        <a:pt x="47166" y="149307"/>
                        <a:pt x="57881" y="116988"/>
                      </a:cubicBezTo>
                      <a:cubicBezTo>
                        <a:pt x="70569" y="78584"/>
                        <a:pt x="71683" y="38465"/>
                        <a:pt x="48537" y="4175"/>
                      </a:cubicBezTo>
                      <a:cubicBezTo>
                        <a:pt x="47937" y="3318"/>
                        <a:pt x="47251" y="2717"/>
                        <a:pt x="46480" y="2374"/>
                      </a:cubicBezTo>
                      <a:cubicBezTo>
                        <a:pt x="43908" y="-1055"/>
                        <a:pt x="37479" y="-1055"/>
                        <a:pt x="36965" y="4260"/>
                      </a:cubicBezTo>
                      <a:cubicBezTo>
                        <a:pt x="30535" y="74984"/>
                        <a:pt x="-36845" y="161737"/>
                        <a:pt x="27878" y="225002"/>
                      </a:cubicBezTo>
                      <a:cubicBezTo>
                        <a:pt x="29592" y="226545"/>
                        <a:pt x="31907" y="225173"/>
                        <a:pt x="32421" y="22337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306C0B6C-0FCB-1B5E-466D-C6EED465AA55}"/>
                    </a:ext>
                  </a:extLst>
                </p:cNvPr>
                <p:cNvSpPr/>
                <p:nvPr/>
              </p:nvSpPr>
              <p:spPr>
                <a:xfrm>
                  <a:off x="3160583" y="5866730"/>
                  <a:ext cx="493269" cy="432963"/>
                </a:xfrm>
                <a:custGeom>
                  <a:avLst/>
                  <a:gdLst>
                    <a:gd name="connsiteX0" fmla="*/ 488481 w 493269"/>
                    <a:gd name="connsiteY0" fmla="*/ 432686 h 432963"/>
                    <a:gd name="connsiteX1" fmla="*/ 491396 w 493269"/>
                    <a:gd name="connsiteY1" fmla="*/ 426771 h 432963"/>
                    <a:gd name="connsiteX2" fmla="*/ 417929 w 493269"/>
                    <a:gd name="connsiteY2" fmla="*/ 398139 h 432963"/>
                    <a:gd name="connsiteX3" fmla="*/ 346263 w 493269"/>
                    <a:gd name="connsiteY3" fmla="*/ 361791 h 432963"/>
                    <a:gd name="connsiteX4" fmla="*/ 213561 w 493269"/>
                    <a:gd name="connsiteY4" fmla="*/ 257035 h 432963"/>
                    <a:gd name="connsiteX5" fmla="*/ 8764 w 493269"/>
                    <a:gd name="connsiteY5" fmla="*/ 2346 h 432963"/>
                    <a:gd name="connsiteX6" fmla="*/ 620 w 493269"/>
                    <a:gd name="connsiteY6" fmla="*/ 7661 h 432963"/>
                    <a:gd name="connsiteX7" fmla="*/ 207475 w 493269"/>
                    <a:gd name="connsiteY7" fmla="*/ 263808 h 432963"/>
                    <a:gd name="connsiteX8" fmla="*/ 334605 w 493269"/>
                    <a:gd name="connsiteY8" fmla="*/ 365049 h 432963"/>
                    <a:gd name="connsiteX9" fmla="*/ 488481 w 493269"/>
                    <a:gd name="connsiteY9" fmla="*/ 432686 h 43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3269" h="432963">
                      <a:moveTo>
                        <a:pt x="488481" y="432686"/>
                      </a:moveTo>
                      <a:cubicBezTo>
                        <a:pt x="492425" y="434315"/>
                        <a:pt x="495339" y="428314"/>
                        <a:pt x="491396" y="426771"/>
                      </a:cubicBezTo>
                      <a:cubicBezTo>
                        <a:pt x="471422" y="419141"/>
                        <a:pt x="442618" y="406625"/>
                        <a:pt x="417929" y="398139"/>
                      </a:cubicBezTo>
                      <a:cubicBezTo>
                        <a:pt x="392469" y="389395"/>
                        <a:pt x="369238" y="375765"/>
                        <a:pt x="346263" y="361791"/>
                      </a:cubicBezTo>
                      <a:cubicBezTo>
                        <a:pt x="297914" y="332302"/>
                        <a:pt x="254795" y="295611"/>
                        <a:pt x="213561" y="257035"/>
                      </a:cubicBezTo>
                      <a:cubicBezTo>
                        <a:pt x="134180" y="182797"/>
                        <a:pt x="59856" y="98701"/>
                        <a:pt x="8764" y="2346"/>
                      </a:cubicBezTo>
                      <a:cubicBezTo>
                        <a:pt x="5849" y="-3226"/>
                        <a:pt x="-2294" y="2175"/>
                        <a:pt x="620" y="7661"/>
                      </a:cubicBezTo>
                      <a:cubicBezTo>
                        <a:pt x="52227" y="104873"/>
                        <a:pt x="127922" y="188541"/>
                        <a:pt x="207475" y="263808"/>
                      </a:cubicBezTo>
                      <a:cubicBezTo>
                        <a:pt x="246994" y="301184"/>
                        <a:pt x="288913" y="335559"/>
                        <a:pt x="334605" y="365049"/>
                      </a:cubicBezTo>
                      <a:cubicBezTo>
                        <a:pt x="383468" y="396596"/>
                        <a:pt x="448962" y="416398"/>
                        <a:pt x="488481" y="43268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3" name="任意多边形: 形状 592">
                  <a:extLst>
                    <a:ext uri="{FF2B5EF4-FFF2-40B4-BE49-F238E27FC236}">
                      <a16:creationId xmlns:a16="http://schemas.microsoft.com/office/drawing/2014/main" id="{1D896F3C-9700-DD2B-D595-73689725C3BB}"/>
                    </a:ext>
                  </a:extLst>
                </p:cNvPr>
                <p:cNvSpPr/>
                <p:nvPr/>
              </p:nvSpPr>
              <p:spPr>
                <a:xfrm>
                  <a:off x="3642754" y="6289290"/>
                  <a:ext cx="262039" cy="68643"/>
                </a:xfrm>
                <a:custGeom>
                  <a:avLst/>
                  <a:gdLst>
                    <a:gd name="connsiteX0" fmla="*/ 117582 w 262039"/>
                    <a:gd name="connsiteY0" fmla="*/ 64132 h 68643"/>
                    <a:gd name="connsiteX1" fmla="*/ 256628 w 262039"/>
                    <a:gd name="connsiteY1" fmla="*/ 68589 h 68643"/>
                    <a:gd name="connsiteX2" fmla="*/ 258857 w 262039"/>
                    <a:gd name="connsiteY2" fmla="*/ 68075 h 68643"/>
                    <a:gd name="connsiteX3" fmla="*/ 260914 w 262039"/>
                    <a:gd name="connsiteY3" fmla="*/ 62160 h 68643"/>
                    <a:gd name="connsiteX4" fmla="*/ 150757 w 262039"/>
                    <a:gd name="connsiteY4" fmla="*/ 10811 h 68643"/>
                    <a:gd name="connsiteX5" fmla="*/ 82177 w 262039"/>
                    <a:gd name="connsiteY5" fmla="*/ 438 h 68643"/>
                    <a:gd name="connsiteX6" fmla="*/ 6997 w 262039"/>
                    <a:gd name="connsiteY6" fmla="*/ 1124 h 68643"/>
                    <a:gd name="connsiteX7" fmla="*/ 4253 w 262039"/>
                    <a:gd name="connsiteY7" fmla="*/ 1638 h 68643"/>
                    <a:gd name="connsiteX8" fmla="*/ 1253 w 262039"/>
                    <a:gd name="connsiteY8" fmla="*/ 9268 h 68643"/>
                    <a:gd name="connsiteX9" fmla="*/ 117582 w 262039"/>
                    <a:gd name="connsiteY9" fmla="*/ 64132 h 6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039" h="68643">
                      <a:moveTo>
                        <a:pt x="117582" y="64132"/>
                      </a:moveTo>
                      <a:cubicBezTo>
                        <a:pt x="163959" y="71333"/>
                        <a:pt x="210165" y="59760"/>
                        <a:pt x="256628" y="68589"/>
                      </a:cubicBezTo>
                      <a:cubicBezTo>
                        <a:pt x="257485" y="68761"/>
                        <a:pt x="258257" y="68504"/>
                        <a:pt x="258857" y="68075"/>
                      </a:cubicBezTo>
                      <a:cubicBezTo>
                        <a:pt x="261343" y="67990"/>
                        <a:pt x="263400" y="64046"/>
                        <a:pt x="260914" y="62160"/>
                      </a:cubicBezTo>
                      <a:cubicBezTo>
                        <a:pt x="228596" y="36528"/>
                        <a:pt x="190448" y="21012"/>
                        <a:pt x="150757" y="10811"/>
                      </a:cubicBezTo>
                      <a:cubicBezTo>
                        <a:pt x="128298" y="5067"/>
                        <a:pt x="105237" y="2238"/>
                        <a:pt x="82177" y="438"/>
                      </a:cubicBezTo>
                      <a:cubicBezTo>
                        <a:pt x="57060" y="-1534"/>
                        <a:pt x="31857" y="3953"/>
                        <a:pt x="6997" y="1124"/>
                      </a:cubicBezTo>
                      <a:cubicBezTo>
                        <a:pt x="5968" y="953"/>
                        <a:pt x="5025" y="1210"/>
                        <a:pt x="4253" y="1638"/>
                      </a:cubicBezTo>
                      <a:cubicBezTo>
                        <a:pt x="996" y="1638"/>
                        <a:pt x="-1662" y="6096"/>
                        <a:pt x="1253" y="9268"/>
                      </a:cubicBezTo>
                      <a:cubicBezTo>
                        <a:pt x="31257" y="41500"/>
                        <a:pt x="74719" y="57445"/>
                        <a:pt x="117582" y="6413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4" name="图形 2">
                <a:extLst>
                  <a:ext uri="{FF2B5EF4-FFF2-40B4-BE49-F238E27FC236}">
                    <a16:creationId xmlns:a16="http://schemas.microsoft.com/office/drawing/2014/main" id="{A4DAD3E1-DE94-CB9F-D1DA-9FEA4AB4C353}"/>
                  </a:ext>
                </a:extLst>
              </p:cNvPr>
              <p:cNvGrpSpPr/>
              <p:nvPr/>
            </p:nvGrpSpPr>
            <p:grpSpPr>
              <a:xfrm>
                <a:off x="2317143" y="4048231"/>
                <a:ext cx="820056" cy="926415"/>
                <a:chOff x="2317143" y="4048231"/>
                <a:chExt cx="820056" cy="926415"/>
              </a:xfrm>
            </p:grpSpPr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6D55F40-67D3-9FD1-B229-7927E02C59C8}"/>
                    </a:ext>
                  </a:extLst>
                </p:cNvPr>
                <p:cNvSpPr/>
                <p:nvPr/>
              </p:nvSpPr>
              <p:spPr>
                <a:xfrm>
                  <a:off x="2317143" y="4048231"/>
                  <a:ext cx="820056" cy="870857"/>
                </a:xfrm>
                <a:custGeom>
                  <a:avLst/>
                  <a:gdLst>
                    <a:gd name="connsiteX0" fmla="*/ 778995 w 820056"/>
                    <a:gd name="connsiteY0" fmla="*/ 393352 h 870857"/>
                    <a:gd name="connsiteX1" fmla="*/ 776423 w 820056"/>
                    <a:gd name="connsiteY1" fmla="*/ 389409 h 870857"/>
                    <a:gd name="connsiteX2" fmla="*/ 770765 w 820056"/>
                    <a:gd name="connsiteY2" fmla="*/ 390352 h 870857"/>
                    <a:gd name="connsiteX3" fmla="*/ 769994 w 820056"/>
                    <a:gd name="connsiteY3" fmla="*/ 392238 h 870857"/>
                    <a:gd name="connsiteX4" fmla="*/ 724645 w 820056"/>
                    <a:gd name="connsiteY4" fmla="*/ 509595 h 870857"/>
                    <a:gd name="connsiteX5" fmla="*/ 651265 w 820056"/>
                    <a:gd name="connsiteY5" fmla="*/ 618294 h 870857"/>
                    <a:gd name="connsiteX6" fmla="*/ 595115 w 820056"/>
                    <a:gd name="connsiteY6" fmla="*/ 632611 h 870857"/>
                    <a:gd name="connsiteX7" fmla="*/ 575570 w 820056"/>
                    <a:gd name="connsiteY7" fmla="*/ 574146 h 870857"/>
                    <a:gd name="connsiteX8" fmla="*/ 659323 w 820056"/>
                    <a:gd name="connsiteY8" fmla="*/ 501623 h 870857"/>
                    <a:gd name="connsiteX9" fmla="*/ 730646 w 820056"/>
                    <a:gd name="connsiteY9" fmla="*/ 432700 h 870857"/>
                    <a:gd name="connsiteX10" fmla="*/ 747620 w 820056"/>
                    <a:gd name="connsiteY10" fmla="*/ 390095 h 870857"/>
                    <a:gd name="connsiteX11" fmla="*/ 755592 w 820056"/>
                    <a:gd name="connsiteY11" fmla="*/ 348432 h 870857"/>
                    <a:gd name="connsiteX12" fmla="*/ 698842 w 820056"/>
                    <a:gd name="connsiteY12" fmla="*/ 244876 h 870857"/>
                    <a:gd name="connsiteX13" fmla="*/ 621690 w 820056"/>
                    <a:gd name="connsiteY13" fmla="*/ 177840 h 870857"/>
                    <a:gd name="connsiteX14" fmla="*/ 617403 w 820056"/>
                    <a:gd name="connsiteY14" fmla="*/ 178268 h 870857"/>
                    <a:gd name="connsiteX15" fmla="*/ 615089 w 820056"/>
                    <a:gd name="connsiteY15" fmla="*/ 180154 h 870857"/>
                    <a:gd name="connsiteX16" fmla="*/ 597258 w 820056"/>
                    <a:gd name="connsiteY16" fmla="*/ 255592 h 870857"/>
                    <a:gd name="connsiteX17" fmla="*/ 578141 w 820056"/>
                    <a:gd name="connsiteY17" fmla="*/ 370892 h 870857"/>
                    <a:gd name="connsiteX18" fmla="*/ 560396 w 820056"/>
                    <a:gd name="connsiteY18" fmla="*/ 419241 h 870857"/>
                    <a:gd name="connsiteX19" fmla="*/ 483329 w 820056"/>
                    <a:gd name="connsiteY19" fmla="*/ 445301 h 870857"/>
                    <a:gd name="connsiteX20" fmla="*/ 465841 w 820056"/>
                    <a:gd name="connsiteY20" fmla="*/ 326744 h 870857"/>
                    <a:gd name="connsiteX21" fmla="*/ 531335 w 820056"/>
                    <a:gd name="connsiteY21" fmla="*/ 240076 h 870857"/>
                    <a:gd name="connsiteX22" fmla="*/ 573512 w 820056"/>
                    <a:gd name="connsiteY22" fmla="*/ 164895 h 870857"/>
                    <a:gd name="connsiteX23" fmla="*/ 533736 w 820056"/>
                    <a:gd name="connsiteY23" fmla="*/ 107116 h 870857"/>
                    <a:gd name="connsiteX24" fmla="*/ 469270 w 820056"/>
                    <a:gd name="connsiteY24" fmla="*/ 76770 h 870857"/>
                    <a:gd name="connsiteX25" fmla="*/ 465413 w 820056"/>
                    <a:gd name="connsiteY25" fmla="*/ 81399 h 870857"/>
                    <a:gd name="connsiteX26" fmla="*/ 465413 w 820056"/>
                    <a:gd name="connsiteY26" fmla="*/ 83628 h 870857"/>
                    <a:gd name="connsiteX27" fmla="*/ 465499 w 820056"/>
                    <a:gd name="connsiteY27" fmla="*/ 182211 h 870857"/>
                    <a:gd name="connsiteX28" fmla="*/ 384831 w 820056"/>
                    <a:gd name="connsiteY28" fmla="*/ 236133 h 870857"/>
                    <a:gd name="connsiteX29" fmla="*/ 386889 w 820056"/>
                    <a:gd name="connsiteY29" fmla="*/ 137635 h 870857"/>
                    <a:gd name="connsiteX30" fmla="*/ 399833 w 820056"/>
                    <a:gd name="connsiteY30" fmla="*/ 55253 h 870857"/>
                    <a:gd name="connsiteX31" fmla="*/ 397004 w 820056"/>
                    <a:gd name="connsiteY31" fmla="*/ 53024 h 870857"/>
                    <a:gd name="connsiteX32" fmla="*/ 223497 w 820056"/>
                    <a:gd name="connsiteY32" fmla="*/ 1074 h 870857"/>
                    <a:gd name="connsiteX33" fmla="*/ 222383 w 820056"/>
                    <a:gd name="connsiteY33" fmla="*/ 475 h 870857"/>
                    <a:gd name="connsiteX34" fmla="*/ 216896 w 820056"/>
                    <a:gd name="connsiteY34" fmla="*/ 2703 h 870857"/>
                    <a:gd name="connsiteX35" fmla="*/ 99367 w 820056"/>
                    <a:gd name="connsiteY35" fmla="*/ 125462 h 870857"/>
                    <a:gd name="connsiteX36" fmla="*/ 99196 w 820056"/>
                    <a:gd name="connsiteY36" fmla="*/ 127176 h 870857"/>
                    <a:gd name="connsiteX37" fmla="*/ 99281 w 820056"/>
                    <a:gd name="connsiteY37" fmla="*/ 128633 h 870857"/>
                    <a:gd name="connsiteX38" fmla="*/ 148830 w 820056"/>
                    <a:gd name="connsiteY38" fmla="*/ 202957 h 870857"/>
                    <a:gd name="connsiteX39" fmla="*/ 227783 w 820056"/>
                    <a:gd name="connsiteY39" fmla="*/ 271537 h 870857"/>
                    <a:gd name="connsiteX40" fmla="*/ 190750 w 820056"/>
                    <a:gd name="connsiteY40" fmla="*/ 288768 h 870857"/>
                    <a:gd name="connsiteX41" fmla="*/ 145830 w 820056"/>
                    <a:gd name="connsiteY41" fmla="*/ 258078 h 870857"/>
                    <a:gd name="connsiteX42" fmla="*/ 89509 w 820056"/>
                    <a:gd name="connsiteY42" fmla="*/ 169953 h 870857"/>
                    <a:gd name="connsiteX43" fmla="*/ 84708 w 820056"/>
                    <a:gd name="connsiteY43" fmla="*/ 167895 h 870857"/>
                    <a:gd name="connsiteX44" fmla="*/ 82051 w 820056"/>
                    <a:gd name="connsiteY44" fmla="*/ 169696 h 870857"/>
                    <a:gd name="connsiteX45" fmla="*/ 57019 w 820056"/>
                    <a:gd name="connsiteY45" fmla="*/ 211015 h 870857"/>
                    <a:gd name="connsiteX46" fmla="*/ 34988 w 820056"/>
                    <a:gd name="connsiteY46" fmla="*/ 266565 h 870857"/>
                    <a:gd name="connsiteX47" fmla="*/ 23758 w 820056"/>
                    <a:gd name="connsiteY47" fmla="*/ 351004 h 870857"/>
                    <a:gd name="connsiteX48" fmla="*/ 98853 w 820056"/>
                    <a:gd name="connsiteY48" fmla="*/ 414183 h 870857"/>
                    <a:gd name="connsiteX49" fmla="*/ 202237 w 820056"/>
                    <a:gd name="connsiteY49" fmla="*/ 436901 h 870857"/>
                    <a:gd name="connsiteX50" fmla="*/ 299621 w 820056"/>
                    <a:gd name="connsiteY50" fmla="*/ 490650 h 870857"/>
                    <a:gd name="connsiteX51" fmla="*/ 245528 w 820056"/>
                    <a:gd name="connsiteY51" fmla="*/ 541742 h 870857"/>
                    <a:gd name="connsiteX52" fmla="*/ 187835 w 820056"/>
                    <a:gd name="connsiteY52" fmla="*/ 504966 h 870857"/>
                    <a:gd name="connsiteX53" fmla="*/ 5841 w 820056"/>
                    <a:gd name="connsiteY53" fmla="*/ 404754 h 870857"/>
                    <a:gd name="connsiteX54" fmla="*/ 3184 w 820056"/>
                    <a:gd name="connsiteY54" fmla="*/ 405611 h 870857"/>
                    <a:gd name="connsiteX55" fmla="*/ 12 w 820056"/>
                    <a:gd name="connsiteY55" fmla="*/ 409468 h 870857"/>
                    <a:gd name="connsiteX56" fmla="*/ 8756 w 820056"/>
                    <a:gd name="connsiteY56" fmla="*/ 523740 h 870857"/>
                    <a:gd name="connsiteX57" fmla="*/ 41160 w 820056"/>
                    <a:gd name="connsiteY57" fmla="*/ 652670 h 870857"/>
                    <a:gd name="connsiteX58" fmla="*/ 95167 w 820056"/>
                    <a:gd name="connsiteY58" fmla="*/ 687989 h 870857"/>
                    <a:gd name="connsiteX59" fmla="*/ 218182 w 820056"/>
                    <a:gd name="connsiteY59" fmla="*/ 687732 h 870857"/>
                    <a:gd name="connsiteX60" fmla="*/ 344198 w 820056"/>
                    <a:gd name="connsiteY60" fmla="*/ 661071 h 870857"/>
                    <a:gd name="connsiteX61" fmla="*/ 412006 w 820056"/>
                    <a:gd name="connsiteY61" fmla="*/ 672559 h 870857"/>
                    <a:gd name="connsiteX62" fmla="*/ 377373 w 820056"/>
                    <a:gd name="connsiteY62" fmla="*/ 739510 h 870857"/>
                    <a:gd name="connsiteX63" fmla="*/ 229412 w 820056"/>
                    <a:gd name="connsiteY63" fmla="*/ 723051 h 870857"/>
                    <a:gd name="connsiteX64" fmla="*/ 101167 w 820056"/>
                    <a:gd name="connsiteY64" fmla="*/ 714735 h 870857"/>
                    <a:gd name="connsiteX65" fmla="*/ 97653 w 820056"/>
                    <a:gd name="connsiteY65" fmla="*/ 716707 h 870857"/>
                    <a:gd name="connsiteX66" fmla="*/ 96710 w 820056"/>
                    <a:gd name="connsiteY66" fmla="*/ 719707 h 870857"/>
                    <a:gd name="connsiteX67" fmla="*/ 98167 w 820056"/>
                    <a:gd name="connsiteY67" fmla="*/ 723137 h 870857"/>
                    <a:gd name="connsiteX68" fmla="*/ 188607 w 820056"/>
                    <a:gd name="connsiteY68" fmla="*/ 813405 h 870857"/>
                    <a:gd name="connsiteX69" fmla="*/ 304164 w 820056"/>
                    <a:gd name="connsiteY69" fmla="*/ 866040 h 870857"/>
                    <a:gd name="connsiteX70" fmla="*/ 547195 w 820056"/>
                    <a:gd name="connsiteY70" fmla="*/ 777143 h 870857"/>
                    <a:gd name="connsiteX71" fmla="*/ 676554 w 820056"/>
                    <a:gd name="connsiteY71" fmla="*/ 749968 h 870857"/>
                    <a:gd name="connsiteX72" fmla="*/ 781910 w 820056"/>
                    <a:gd name="connsiteY72" fmla="*/ 668701 h 870857"/>
                    <a:gd name="connsiteX73" fmla="*/ 778995 w 820056"/>
                    <a:gd name="connsiteY73" fmla="*/ 393352 h 870857"/>
                    <a:gd name="connsiteX74" fmla="*/ 385774 w 820056"/>
                    <a:gd name="connsiteY74" fmla="*/ 586148 h 870857"/>
                    <a:gd name="connsiteX75" fmla="*/ 324052 w 820056"/>
                    <a:gd name="connsiteY75" fmla="*/ 576375 h 870857"/>
                    <a:gd name="connsiteX76" fmla="*/ 321481 w 820056"/>
                    <a:gd name="connsiteY76" fmla="*/ 531112 h 870857"/>
                    <a:gd name="connsiteX77" fmla="*/ 400176 w 820056"/>
                    <a:gd name="connsiteY77" fmla="*/ 537884 h 870857"/>
                    <a:gd name="connsiteX78" fmla="*/ 401291 w 820056"/>
                    <a:gd name="connsiteY78" fmla="*/ 538999 h 870857"/>
                    <a:gd name="connsiteX79" fmla="*/ 385774 w 820056"/>
                    <a:gd name="connsiteY79" fmla="*/ 586148 h 870857"/>
                    <a:gd name="connsiteX80" fmla="*/ 346941 w 820056"/>
                    <a:gd name="connsiteY80" fmla="*/ 329230 h 870857"/>
                    <a:gd name="connsiteX81" fmla="*/ 341969 w 820056"/>
                    <a:gd name="connsiteY81" fmla="*/ 293997 h 870857"/>
                    <a:gd name="connsiteX82" fmla="*/ 357142 w 820056"/>
                    <a:gd name="connsiteY82" fmla="*/ 266994 h 870857"/>
                    <a:gd name="connsiteX83" fmla="*/ 373001 w 820056"/>
                    <a:gd name="connsiteY83" fmla="*/ 269051 h 870857"/>
                    <a:gd name="connsiteX84" fmla="*/ 379002 w 820056"/>
                    <a:gd name="connsiteY84" fmla="*/ 302912 h 870857"/>
                    <a:gd name="connsiteX85" fmla="*/ 346941 w 820056"/>
                    <a:gd name="connsiteY85" fmla="*/ 329230 h 870857"/>
                    <a:gd name="connsiteX86" fmla="*/ 466184 w 820056"/>
                    <a:gd name="connsiteY86" fmla="*/ 538828 h 870857"/>
                    <a:gd name="connsiteX87" fmla="*/ 442953 w 820056"/>
                    <a:gd name="connsiteY87" fmla="*/ 519968 h 870857"/>
                    <a:gd name="connsiteX88" fmla="*/ 472700 w 820056"/>
                    <a:gd name="connsiteY88" fmla="*/ 474963 h 870857"/>
                    <a:gd name="connsiteX89" fmla="*/ 500474 w 820056"/>
                    <a:gd name="connsiteY89" fmla="*/ 501451 h 870857"/>
                    <a:gd name="connsiteX90" fmla="*/ 466184 w 820056"/>
                    <a:gd name="connsiteY90" fmla="*/ 538828 h 870857"/>
                    <a:gd name="connsiteX91" fmla="*/ 586628 w 820056"/>
                    <a:gd name="connsiteY91" fmla="*/ 672301 h 870857"/>
                    <a:gd name="connsiteX92" fmla="*/ 536822 w 820056"/>
                    <a:gd name="connsiteY92" fmla="*/ 683360 h 870857"/>
                    <a:gd name="connsiteX93" fmla="*/ 522677 w 820056"/>
                    <a:gd name="connsiteY93" fmla="*/ 662872 h 870857"/>
                    <a:gd name="connsiteX94" fmla="*/ 532793 w 820056"/>
                    <a:gd name="connsiteY94" fmla="*/ 647355 h 870857"/>
                    <a:gd name="connsiteX95" fmla="*/ 560139 w 820056"/>
                    <a:gd name="connsiteY95" fmla="*/ 638440 h 870857"/>
                    <a:gd name="connsiteX96" fmla="*/ 586628 w 820056"/>
                    <a:gd name="connsiteY96" fmla="*/ 672301 h 870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820056" h="870857">
                      <a:moveTo>
                        <a:pt x="778995" y="393352"/>
                      </a:moveTo>
                      <a:cubicBezTo>
                        <a:pt x="778909" y="391552"/>
                        <a:pt x="777880" y="390180"/>
                        <a:pt x="776423" y="389409"/>
                      </a:cubicBezTo>
                      <a:cubicBezTo>
                        <a:pt x="774794" y="387523"/>
                        <a:pt x="771537" y="388380"/>
                        <a:pt x="770765" y="390352"/>
                      </a:cubicBezTo>
                      <a:cubicBezTo>
                        <a:pt x="770422" y="390866"/>
                        <a:pt x="770165" y="391466"/>
                        <a:pt x="769994" y="392238"/>
                      </a:cubicBezTo>
                      <a:cubicBezTo>
                        <a:pt x="763993" y="434157"/>
                        <a:pt x="745048" y="472990"/>
                        <a:pt x="724645" y="509595"/>
                      </a:cubicBezTo>
                      <a:cubicBezTo>
                        <a:pt x="703728" y="546971"/>
                        <a:pt x="685983" y="591463"/>
                        <a:pt x="651265" y="618294"/>
                      </a:cubicBezTo>
                      <a:cubicBezTo>
                        <a:pt x="636006" y="630039"/>
                        <a:pt x="614060" y="635439"/>
                        <a:pt x="595115" y="632611"/>
                      </a:cubicBezTo>
                      <a:cubicBezTo>
                        <a:pt x="566568" y="628410"/>
                        <a:pt x="564768" y="594035"/>
                        <a:pt x="575570" y="574146"/>
                      </a:cubicBezTo>
                      <a:cubicBezTo>
                        <a:pt x="591943" y="543971"/>
                        <a:pt x="632062" y="520568"/>
                        <a:pt x="659323" y="501623"/>
                      </a:cubicBezTo>
                      <a:cubicBezTo>
                        <a:pt x="687269" y="482249"/>
                        <a:pt x="712644" y="462018"/>
                        <a:pt x="730646" y="432700"/>
                      </a:cubicBezTo>
                      <a:cubicBezTo>
                        <a:pt x="738704" y="419670"/>
                        <a:pt x="743505" y="404754"/>
                        <a:pt x="747620" y="390095"/>
                      </a:cubicBezTo>
                      <a:cubicBezTo>
                        <a:pt x="751220" y="377322"/>
                        <a:pt x="759021" y="362148"/>
                        <a:pt x="755592" y="348432"/>
                      </a:cubicBezTo>
                      <a:cubicBezTo>
                        <a:pt x="746248" y="310713"/>
                        <a:pt x="722417" y="275052"/>
                        <a:pt x="698842" y="244876"/>
                      </a:cubicBezTo>
                      <a:cubicBezTo>
                        <a:pt x="678097" y="218302"/>
                        <a:pt x="652808" y="191727"/>
                        <a:pt x="621690" y="177840"/>
                      </a:cubicBezTo>
                      <a:cubicBezTo>
                        <a:pt x="620061" y="177154"/>
                        <a:pt x="618604" y="177497"/>
                        <a:pt x="617403" y="178268"/>
                      </a:cubicBezTo>
                      <a:cubicBezTo>
                        <a:pt x="616546" y="178611"/>
                        <a:pt x="615689" y="179125"/>
                        <a:pt x="615089" y="180154"/>
                      </a:cubicBezTo>
                      <a:cubicBezTo>
                        <a:pt x="601459" y="202100"/>
                        <a:pt x="601116" y="230732"/>
                        <a:pt x="597258" y="255592"/>
                      </a:cubicBezTo>
                      <a:cubicBezTo>
                        <a:pt x="591257" y="293997"/>
                        <a:pt x="588171" y="333259"/>
                        <a:pt x="578141" y="370892"/>
                      </a:cubicBezTo>
                      <a:cubicBezTo>
                        <a:pt x="573684" y="387437"/>
                        <a:pt x="567940" y="403896"/>
                        <a:pt x="560396" y="419241"/>
                      </a:cubicBezTo>
                      <a:cubicBezTo>
                        <a:pt x="544794" y="450874"/>
                        <a:pt x="513762" y="453617"/>
                        <a:pt x="483329" y="445301"/>
                      </a:cubicBezTo>
                      <a:cubicBezTo>
                        <a:pt x="424179" y="429271"/>
                        <a:pt x="445525" y="365320"/>
                        <a:pt x="465841" y="326744"/>
                      </a:cubicBezTo>
                      <a:cubicBezTo>
                        <a:pt x="482986" y="294340"/>
                        <a:pt x="507761" y="267851"/>
                        <a:pt x="531335" y="240076"/>
                      </a:cubicBezTo>
                      <a:cubicBezTo>
                        <a:pt x="548738" y="219502"/>
                        <a:pt x="570855" y="193013"/>
                        <a:pt x="573512" y="164895"/>
                      </a:cubicBezTo>
                      <a:cubicBezTo>
                        <a:pt x="576427" y="134548"/>
                        <a:pt x="556367" y="123404"/>
                        <a:pt x="533736" y="107116"/>
                      </a:cubicBezTo>
                      <a:cubicBezTo>
                        <a:pt x="514276" y="93057"/>
                        <a:pt x="493788" y="78913"/>
                        <a:pt x="469270" y="76770"/>
                      </a:cubicBezTo>
                      <a:cubicBezTo>
                        <a:pt x="466613" y="76513"/>
                        <a:pt x="465241" y="79084"/>
                        <a:pt x="465413" y="81399"/>
                      </a:cubicBezTo>
                      <a:cubicBezTo>
                        <a:pt x="465241" y="82085"/>
                        <a:pt x="465241" y="82771"/>
                        <a:pt x="465413" y="83628"/>
                      </a:cubicBezTo>
                      <a:cubicBezTo>
                        <a:pt x="473643" y="115517"/>
                        <a:pt x="472442" y="150150"/>
                        <a:pt x="465499" y="182211"/>
                      </a:cubicBezTo>
                      <a:cubicBezTo>
                        <a:pt x="458555" y="214444"/>
                        <a:pt x="422293" y="266393"/>
                        <a:pt x="384831" y="236133"/>
                      </a:cubicBezTo>
                      <a:cubicBezTo>
                        <a:pt x="357314" y="213930"/>
                        <a:pt x="377373" y="164295"/>
                        <a:pt x="386889" y="137635"/>
                      </a:cubicBezTo>
                      <a:cubicBezTo>
                        <a:pt x="396404" y="110888"/>
                        <a:pt x="407634" y="83799"/>
                        <a:pt x="399833" y="55253"/>
                      </a:cubicBezTo>
                      <a:cubicBezTo>
                        <a:pt x="399405" y="53796"/>
                        <a:pt x="398290" y="53110"/>
                        <a:pt x="397004" y="53024"/>
                      </a:cubicBezTo>
                      <a:cubicBezTo>
                        <a:pt x="349341" y="9647"/>
                        <a:pt x="267988" y="46852"/>
                        <a:pt x="223497" y="1074"/>
                      </a:cubicBezTo>
                      <a:cubicBezTo>
                        <a:pt x="223154" y="732"/>
                        <a:pt x="222811" y="560"/>
                        <a:pt x="222383" y="475"/>
                      </a:cubicBezTo>
                      <a:cubicBezTo>
                        <a:pt x="220411" y="-554"/>
                        <a:pt x="217410" y="46"/>
                        <a:pt x="216896" y="2703"/>
                      </a:cubicBezTo>
                      <a:cubicBezTo>
                        <a:pt x="205495" y="63740"/>
                        <a:pt x="118055" y="69226"/>
                        <a:pt x="99367" y="125462"/>
                      </a:cubicBezTo>
                      <a:cubicBezTo>
                        <a:pt x="99196" y="126062"/>
                        <a:pt x="99110" y="126662"/>
                        <a:pt x="99196" y="127176"/>
                      </a:cubicBezTo>
                      <a:cubicBezTo>
                        <a:pt x="99110" y="127605"/>
                        <a:pt x="99110" y="128119"/>
                        <a:pt x="99281" y="128633"/>
                      </a:cubicBezTo>
                      <a:cubicBezTo>
                        <a:pt x="107254" y="159323"/>
                        <a:pt x="125170" y="182383"/>
                        <a:pt x="148830" y="202957"/>
                      </a:cubicBezTo>
                      <a:cubicBezTo>
                        <a:pt x="172834" y="223788"/>
                        <a:pt x="221782" y="236647"/>
                        <a:pt x="227783" y="271537"/>
                      </a:cubicBezTo>
                      <a:cubicBezTo>
                        <a:pt x="231126" y="291082"/>
                        <a:pt x="201551" y="291082"/>
                        <a:pt x="190750" y="288768"/>
                      </a:cubicBezTo>
                      <a:cubicBezTo>
                        <a:pt x="173691" y="285253"/>
                        <a:pt x="158089" y="269651"/>
                        <a:pt x="145830" y="258078"/>
                      </a:cubicBezTo>
                      <a:cubicBezTo>
                        <a:pt x="119427" y="233132"/>
                        <a:pt x="106139" y="201328"/>
                        <a:pt x="89509" y="169953"/>
                      </a:cubicBezTo>
                      <a:cubicBezTo>
                        <a:pt x="88394" y="167810"/>
                        <a:pt x="86423" y="167381"/>
                        <a:pt x="84708" y="167895"/>
                      </a:cubicBezTo>
                      <a:cubicBezTo>
                        <a:pt x="83679" y="167981"/>
                        <a:pt x="82736" y="168496"/>
                        <a:pt x="82051" y="169696"/>
                      </a:cubicBezTo>
                      <a:cubicBezTo>
                        <a:pt x="74164" y="183840"/>
                        <a:pt x="64477" y="196613"/>
                        <a:pt x="57019" y="211015"/>
                      </a:cubicBezTo>
                      <a:cubicBezTo>
                        <a:pt x="47846" y="228503"/>
                        <a:pt x="41931" y="248134"/>
                        <a:pt x="34988" y="266565"/>
                      </a:cubicBezTo>
                      <a:cubicBezTo>
                        <a:pt x="25558" y="291768"/>
                        <a:pt x="9184" y="325286"/>
                        <a:pt x="23758" y="351004"/>
                      </a:cubicBezTo>
                      <a:cubicBezTo>
                        <a:pt x="38417" y="376807"/>
                        <a:pt x="72964" y="400724"/>
                        <a:pt x="98853" y="414183"/>
                      </a:cubicBezTo>
                      <a:cubicBezTo>
                        <a:pt x="129628" y="430128"/>
                        <a:pt x="168461" y="431928"/>
                        <a:pt x="202237" y="436901"/>
                      </a:cubicBezTo>
                      <a:cubicBezTo>
                        <a:pt x="239270" y="442301"/>
                        <a:pt x="283504" y="452588"/>
                        <a:pt x="299621" y="490650"/>
                      </a:cubicBezTo>
                      <a:cubicBezTo>
                        <a:pt x="314451" y="525455"/>
                        <a:pt x="275018" y="547743"/>
                        <a:pt x="245528" y="541742"/>
                      </a:cubicBezTo>
                      <a:cubicBezTo>
                        <a:pt x="223154" y="537199"/>
                        <a:pt x="204380" y="519540"/>
                        <a:pt x="187835" y="504966"/>
                      </a:cubicBezTo>
                      <a:cubicBezTo>
                        <a:pt x="135715" y="459189"/>
                        <a:pt x="80508" y="406039"/>
                        <a:pt x="5841" y="404754"/>
                      </a:cubicBezTo>
                      <a:cubicBezTo>
                        <a:pt x="4727" y="404754"/>
                        <a:pt x="3869" y="405096"/>
                        <a:pt x="3184" y="405611"/>
                      </a:cubicBezTo>
                      <a:cubicBezTo>
                        <a:pt x="1469" y="405954"/>
                        <a:pt x="12" y="407240"/>
                        <a:pt x="12" y="409468"/>
                      </a:cubicBezTo>
                      <a:cubicBezTo>
                        <a:pt x="-160" y="448645"/>
                        <a:pt x="1469" y="485250"/>
                        <a:pt x="8756" y="523740"/>
                      </a:cubicBezTo>
                      <a:cubicBezTo>
                        <a:pt x="17071" y="567460"/>
                        <a:pt x="28558" y="610065"/>
                        <a:pt x="41160" y="652670"/>
                      </a:cubicBezTo>
                      <a:cubicBezTo>
                        <a:pt x="48704" y="678045"/>
                        <a:pt x="71249" y="681731"/>
                        <a:pt x="95167" y="687989"/>
                      </a:cubicBezTo>
                      <a:cubicBezTo>
                        <a:pt x="135629" y="698705"/>
                        <a:pt x="177463" y="694333"/>
                        <a:pt x="218182" y="687732"/>
                      </a:cubicBezTo>
                      <a:cubicBezTo>
                        <a:pt x="260616" y="680874"/>
                        <a:pt x="301850" y="668015"/>
                        <a:pt x="344198" y="661071"/>
                      </a:cubicBezTo>
                      <a:cubicBezTo>
                        <a:pt x="367172" y="657299"/>
                        <a:pt x="392718" y="658328"/>
                        <a:pt x="412006" y="672559"/>
                      </a:cubicBezTo>
                      <a:cubicBezTo>
                        <a:pt x="446211" y="697848"/>
                        <a:pt x="398890" y="731280"/>
                        <a:pt x="377373" y="739510"/>
                      </a:cubicBezTo>
                      <a:cubicBezTo>
                        <a:pt x="328167" y="758112"/>
                        <a:pt x="277075" y="733080"/>
                        <a:pt x="229412" y="723051"/>
                      </a:cubicBezTo>
                      <a:cubicBezTo>
                        <a:pt x="187407" y="714221"/>
                        <a:pt x="143858" y="712078"/>
                        <a:pt x="101167" y="714735"/>
                      </a:cubicBezTo>
                      <a:cubicBezTo>
                        <a:pt x="99453" y="714821"/>
                        <a:pt x="98338" y="715678"/>
                        <a:pt x="97653" y="716707"/>
                      </a:cubicBezTo>
                      <a:cubicBezTo>
                        <a:pt x="96967" y="717564"/>
                        <a:pt x="96624" y="718593"/>
                        <a:pt x="96710" y="719707"/>
                      </a:cubicBezTo>
                      <a:cubicBezTo>
                        <a:pt x="96710" y="720993"/>
                        <a:pt x="97224" y="722279"/>
                        <a:pt x="98167" y="723137"/>
                      </a:cubicBezTo>
                      <a:cubicBezTo>
                        <a:pt x="117627" y="761027"/>
                        <a:pt x="155088" y="788716"/>
                        <a:pt x="188607" y="813405"/>
                      </a:cubicBezTo>
                      <a:cubicBezTo>
                        <a:pt x="223411" y="839036"/>
                        <a:pt x="262159" y="856353"/>
                        <a:pt x="304164" y="866040"/>
                      </a:cubicBezTo>
                      <a:cubicBezTo>
                        <a:pt x="393404" y="886614"/>
                        <a:pt x="485558" y="838351"/>
                        <a:pt x="547195" y="777143"/>
                      </a:cubicBezTo>
                      <a:cubicBezTo>
                        <a:pt x="591600" y="785887"/>
                        <a:pt x="635920" y="765485"/>
                        <a:pt x="676554" y="749968"/>
                      </a:cubicBezTo>
                      <a:cubicBezTo>
                        <a:pt x="718902" y="733852"/>
                        <a:pt x="755678" y="705562"/>
                        <a:pt x="781910" y="668701"/>
                      </a:cubicBezTo>
                      <a:cubicBezTo>
                        <a:pt x="837631" y="590948"/>
                        <a:pt x="828544" y="472562"/>
                        <a:pt x="778995" y="393352"/>
                      </a:cubicBezTo>
                      <a:close/>
                      <a:moveTo>
                        <a:pt x="385774" y="586148"/>
                      </a:moveTo>
                      <a:cubicBezTo>
                        <a:pt x="366229" y="591634"/>
                        <a:pt x="340940" y="588034"/>
                        <a:pt x="324052" y="576375"/>
                      </a:cubicBezTo>
                      <a:cubicBezTo>
                        <a:pt x="306222" y="563945"/>
                        <a:pt x="305193" y="545686"/>
                        <a:pt x="321481" y="531112"/>
                      </a:cubicBezTo>
                      <a:cubicBezTo>
                        <a:pt x="341540" y="513110"/>
                        <a:pt x="384403" y="514739"/>
                        <a:pt x="400176" y="537884"/>
                      </a:cubicBezTo>
                      <a:cubicBezTo>
                        <a:pt x="400605" y="538142"/>
                        <a:pt x="401033" y="538399"/>
                        <a:pt x="401291" y="538999"/>
                      </a:cubicBezTo>
                      <a:cubicBezTo>
                        <a:pt x="411835" y="557430"/>
                        <a:pt x="408149" y="579890"/>
                        <a:pt x="385774" y="586148"/>
                      </a:cubicBezTo>
                      <a:close/>
                      <a:moveTo>
                        <a:pt x="346941" y="329230"/>
                      </a:moveTo>
                      <a:cubicBezTo>
                        <a:pt x="340169" y="320143"/>
                        <a:pt x="340769" y="304541"/>
                        <a:pt x="341969" y="293997"/>
                      </a:cubicBezTo>
                      <a:cubicBezTo>
                        <a:pt x="342826" y="286110"/>
                        <a:pt x="348998" y="272566"/>
                        <a:pt x="357142" y="266994"/>
                      </a:cubicBezTo>
                      <a:cubicBezTo>
                        <a:pt x="362543" y="265622"/>
                        <a:pt x="367772" y="264850"/>
                        <a:pt x="373001" y="269051"/>
                      </a:cubicBezTo>
                      <a:cubicBezTo>
                        <a:pt x="382088" y="276252"/>
                        <a:pt x="380459" y="292968"/>
                        <a:pt x="379002" y="302912"/>
                      </a:cubicBezTo>
                      <a:cubicBezTo>
                        <a:pt x="377288" y="314914"/>
                        <a:pt x="362543" y="350147"/>
                        <a:pt x="346941" y="329230"/>
                      </a:cubicBezTo>
                      <a:close/>
                      <a:moveTo>
                        <a:pt x="466184" y="538828"/>
                      </a:moveTo>
                      <a:cubicBezTo>
                        <a:pt x="451697" y="541399"/>
                        <a:pt x="443982" y="531627"/>
                        <a:pt x="442953" y="519968"/>
                      </a:cubicBezTo>
                      <a:cubicBezTo>
                        <a:pt x="439095" y="502994"/>
                        <a:pt x="457612" y="479163"/>
                        <a:pt x="472700" y="474963"/>
                      </a:cubicBezTo>
                      <a:cubicBezTo>
                        <a:pt x="489587" y="470248"/>
                        <a:pt x="504761" y="484135"/>
                        <a:pt x="500474" y="501451"/>
                      </a:cubicBezTo>
                      <a:cubicBezTo>
                        <a:pt x="496788" y="516711"/>
                        <a:pt x="482729" y="535827"/>
                        <a:pt x="466184" y="538828"/>
                      </a:cubicBezTo>
                      <a:close/>
                      <a:moveTo>
                        <a:pt x="586628" y="672301"/>
                      </a:moveTo>
                      <a:cubicBezTo>
                        <a:pt x="579941" y="691332"/>
                        <a:pt x="551738" y="691761"/>
                        <a:pt x="536822" y="683360"/>
                      </a:cubicBezTo>
                      <a:cubicBezTo>
                        <a:pt x="529878" y="679416"/>
                        <a:pt x="521134" y="671958"/>
                        <a:pt x="522677" y="662872"/>
                      </a:cubicBezTo>
                      <a:cubicBezTo>
                        <a:pt x="523792" y="656014"/>
                        <a:pt x="527392" y="650785"/>
                        <a:pt x="532793" y="647355"/>
                      </a:cubicBezTo>
                      <a:cubicBezTo>
                        <a:pt x="540422" y="641269"/>
                        <a:pt x="551567" y="638011"/>
                        <a:pt x="560139" y="638440"/>
                      </a:cubicBezTo>
                      <a:cubicBezTo>
                        <a:pt x="577798" y="639469"/>
                        <a:pt x="593143" y="653613"/>
                        <a:pt x="586628" y="67230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F976AE69-0C28-47E1-6B31-C17B1CC79A5B}"/>
                    </a:ext>
                  </a:extLst>
                </p:cNvPr>
                <p:cNvSpPr/>
                <p:nvPr/>
              </p:nvSpPr>
              <p:spPr>
                <a:xfrm>
                  <a:off x="2419298" y="4132736"/>
                  <a:ext cx="646802" cy="841910"/>
                </a:xfrm>
                <a:custGeom>
                  <a:avLst/>
                  <a:gdLst>
                    <a:gd name="connsiteX0" fmla="*/ 641350 w 646802"/>
                    <a:gd name="connsiteY0" fmla="*/ 503529 h 841910"/>
                    <a:gd name="connsiteX1" fmla="*/ 602517 w 646802"/>
                    <a:gd name="connsiteY1" fmla="*/ 566794 h 841910"/>
                    <a:gd name="connsiteX2" fmla="*/ 517306 w 646802"/>
                    <a:gd name="connsiteY2" fmla="*/ 604770 h 841910"/>
                    <a:gd name="connsiteX3" fmla="*/ 431409 w 646802"/>
                    <a:gd name="connsiteY3" fmla="*/ 647119 h 841910"/>
                    <a:gd name="connsiteX4" fmla="*/ 426352 w 646802"/>
                    <a:gd name="connsiteY4" fmla="*/ 635631 h 841910"/>
                    <a:gd name="connsiteX5" fmla="*/ 382718 w 646802"/>
                    <a:gd name="connsiteY5" fmla="*/ 545792 h 841910"/>
                    <a:gd name="connsiteX6" fmla="*/ 382803 w 646802"/>
                    <a:gd name="connsiteY6" fmla="*/ 545020 h 841910"/>
                    <a:gd name="connsiteX7" fmla="*/ 382803 w 646802"/>
                    <a:gd name="connsiteY7" fmla="*/ 544249 h 841910"/>
                    <a:gd name="connsiteX8" fmla="*/ 382718 w 646802"/>
                    <a:gd name="connsiteY8" fmla="*/ 542791 h 841910"/>
                    <a:gd name="connsiteX9" fmla="*/ 480530 w 646802"/>
                    <a:gd name="connsiteY9" fmla="*/ 414032 h 841910"/>
                    <a:gd name="connsiteX10" fmla="*/ 547738 w 646802"/>
                    <a:gd name="connsiteY10" fmla="*/ 282873 h 841910"/>
                    <a:gd name="connsiteX11" fmla="*/ 542252 w 646802"/>
                    <a:gd name="connsiteY11" fmla="*/ 282359 h 841910"/>
                    <a:gd name="connsiteX12" fmla="*/ 437753 w 646802"/>
                    <a:gd name="connsiteY12" fmla="*/ 437692 h 841910"/>
                    <a:gd name="connsiteX13" fmla="*/ 373545 w 646802"/>
                    <a:gd name="connsiteY13" fmla="*/ 528475 h 841910"/>
                    <a:gd name="connsiteX14" fmla="*/ 318938 w 646802"/>
                    <a:gd name="connsiteY14" fmla="*/ 430834 h 841910"/>
                    <a:gd name="connsiteX15" fmla="*/ 277019 w 646802"/>
                    <a:gd name="connsiteY15" fmla="*/ 354025 h 841910"/>
                    <a:gd name="connsiteX16" fmla="*/ 307965 w 646802"/>
                    <a:gd name="connsiteY16" fmla="*/ 265214 h 841910"/>
                    <a:gd name="connsiteX17" fmla="*/ 342513 w 646802"/>
                    <a:gd name="connsiteY17" fmla="*/ 177431 h 841910"/>
                    <a:gd name="connsiteX18" fmla="*/ 337369 w 646802"/>
                    <a:gd name="connsiteY18" fmla="*/ 176231 h 841910"/>
                    <a:gd name="connsiteX19" fmla="*/ 315852 w 646802"/>
                    <a:gd name="connsiteY19" fmla="*/ 235467 h 841910"/>
                    <a:gd name="connsiteX20" fmla="*/ 287477 w 646802"/>
                    <a:gd name="connsiteY20" fmla="*/ 279272 h 841910"/>
                    <a:gd name="connsiteX21" fmla="*/ 266903 w 646802"/>
                    <a:gd name="connsiteY21" fmla="*/ 334308 h 841910"/>
                    <a:gd name="connsiteX22" fmla="*/ 211096 w 646802"/>
                    <a:gd name="connsiteY22" fmla="*/ 214979 h 841910"/>
                    <a:gd name="connsiteX23" fmla="*/ 194894 w 646802"/>
                    <a:gd name="connsiteY23" fmla="*/ 177345 h 841910"/>
                    <a:gd name="connsiteX24" fmla="*/ 195237 w 646802"/>
                    <a:gd name="connsiteY24" fmla="*/ 174602 h 841910"/>
                    <a:gd name="connsiteX25" fmla="*/ 220440 w 646802"/>
                    <a:gd name="connsiteY25" fmla="*/ 93678 h 841910"/>
                    <a:gd name="connsiteX26" fmla="*/ 227984 w 646802"/>
                    <a:gd name="connsiteY26" fmla="*/ 36328 h 841910"/>
                    <a:gd name="connsiteX27" fmla="*/ 221898 w 646802"/>
                    <a:gd name="connsiteY27" fmla="*/ 36499 h 841910"/>
                    <a:gd name="connsiteX28" fmla="*/ 197209 w 646802"/>
                    <a:gd name="connsiteY28" fmla="*/ 119910 h 841910"/>
                    <a:gd name="connsiteX29" fmla="*/ 185293 w 646802"/>
                    <a:gd name="connsiteY29" fmla="*/ 155486 h 841910"/>
                    <a:gd name="connsiteX30" fmla="*/ 141402 w 646802"/>
                    <a:gd name="connsiteY30" fmla="*/ 3152 h 841910"/>
                    <a:gd name="connsiteX31" fmla="*/ 134887 w 646802"/>
                    <a:gd name="connsiteY31" fmla="*/ 2552 h 841910"/>
                    <a:gd name="connsiteX32" fmla="*/ 173634 w 646802"/>
                    <a:gd name="connsiteY32" fmla="*/ 149913 h 841910"/>
                    <a:gd name="connsiteX33" fmla="*/ 150060 w 646802"/>
                    <a:gd name="connsiteY33" fmla="*/ 136712 h 841910"/>
                    <a:gd name="connsiteX34" fmla="*/ 95625 w 646802"/>
                    <a:gd name="connsiteY34" fmla="*/ 81505 h 841910"/>
                    <a:gd name="connsiteX35" fmla="*/ 90653 w 646802"/>
                    <a:gd name="connsiteY35" fmla="*/ 83819 h 841910"/>
                    <a:gd name="connsiteX36" fmla="*/ 130429 w 646802"/>
                    <a:gd name="connsiteY36" fmla="*/ 135512 h 841910"/>
                    <a:gd name="connsiteX37" fmla="*/ 182893 w 646802"/>
                    <a:gd name="connsiteY37" fmla="*/ 171002 h 841910"/>
                    <a:gd name="connsiteX38" fmla="*/ 187179 w 646802"/>
                    <a:gd name="connsiteY38" fmla="*/ 181374 h 841910"/>
                    <a:gd name="connsiteX39" fmla="*/ 254902 w 646802"/>
                    <a:gd name="connsiteY39" fmla="*/ 331908 h 841910"/>
                    <a:gd name="connsiteX40" fmla="*/ 162490 w 646802"/>
                    <a:gd name="connsiteY40" fmla="*/ 302161 h 841910"/>
                    <a:gd name="connsiteX41" fmla="*/ 74536 w 646802"/>
                    <a:gd name="connsiteY41" fmla="*/ 271643 h 841910"/>
                    <a:gd name="connsiteX42" fmla="*/ 4928 w 646802"/>
                    <a:gd name="connsiteY42" fmla="*/ 224580 h 841910"/>
                    <a:gd name="connsiteX43" fmla="*/ 384 w 646802"/>
                    <a:gd name="connsiteY43" fmla="*/ 228352 h 841910"/>
                    <a:gd name="connsiteX44" fmla="*/ 109169 w 646802"/>
                    <a:gd name="connsiteY44" fmla="*/ 296246 h 841910"/>
                    <a:gd name="connsiteX45" fmla="*/ 194637 w 646802"/>
                    <a:gd name="connsiteY45" fmla="*/ 321620 h 841910"/>
                    <a:gd name="connsiteX46" fmla="*/ 264246 w 646802"/>
                    <a:gd name="connsiteY46" fmla="*/ 354710 h 841910"/>
                    <a:gd name="connsiteX47" fmla="*/ 267675 w 646802"/>
                    <a:gd name="connsiteY47" fmla="*/ 356768 h 841910"/>
                    <a:gd name="connsiteX48" fmla="*/ 287306 w 646802"/>
                    <a:gd name="connsiteY48" fmla="*/ 393715 h 841910"/>
                    <a:gd name="connsiteX49" fmla="*/ 362744 w 646802"/>
                    <a:gd name="connsiteY49" fmla="*/ 528303 h 841910"/>
                    <a:gd name="connsiteX50" fmla="*/ 242043 w 646802"/>
                    <a:gd name="connsiteY50" fmla="*/ 529932 h 841910"/>
                    <a:gd name="connsiteX51" fmla="*/ 133772 w 646802"/>
                    <a:gd name="connsiteY51" fmla="*/ 541934 h 841910"/>
                    <a:gd name="connsiteX52" fmla="*/ 26445 w 646802"/>
                    <a:gd name="connsiteY52" fmla="*/ 505758 h 841910"/>
                    <a:gd name="connsiteX53" fmla="*/ 23273 w 646802"/>
                    <a:gd name="connsiteY53" fmla="*/ 511844 h 841910"/>
                    <a:gd name="connsiteX54" fmla="*/ 179892 w 646802"/>
                    <a:gd name="connsiteY54" fmla="*/ 551535 h 841910"/>
                    <a:gd name="connsiteX55" fmla="*/ 371659 w 646802"/>
                    <a:gd name="connsiteY55" fmla="*/ 545191 h 841910"/>
                    <a:gd name="connsiteX56" fmla="*/ 405435 w 646802"/>
                    <a:gd name="connsiteY56" fmla="*/ 612485 h 841910"/>
                    <a:gd name="connsiteX57" fmla="*/ 420951 w 646802"/>
                    <a:gd name="connsiteY57" fmla="*/ 647461 h 841910"/>
                    <a:gd name="connsiteX58" fmla="*/ 325110 w 646802"/>
                    <a:gd name="connsiteY58" fmla="*/ 689209 h 841910"/>
                    <a:gd name="connsiteX59" fmla="*/ 132658 w 646802"/>
                    <a:gd name="connsiteY59" fmla="*/ 689295 h 841910"/>
                    <a:gd name="connsiteX60" fmla="*/ 129057 w 646802"/>
                    <a:gd name="connsiteY60" fmla="*/ 694353 h 841910"/>
                    <a:gd name="connsiteX61" fmla="*/ 280619 w 646802"/>
                    <a:gd name="connsiteY61" fmla="*/ 718699 h 841910"/>
                    <a:gd name="connsiteX62" fmla="*/ 343970 w 646802"/>
                    <a:gd name="connsiteY62" fmla="*/ 688095 h 841910"/>
                    <a:gd name="connsiteX63" fmla="*/ 427038 w 646802"/>
                    <a:gd name="connsiteY63" fmla="*/ 661692 h 841910"/>
                    <a:gd name="connsiteX64" fmla="*/ 449412 w 646802"/>
                    <a:gd name="connsiteY64" fmla="*/ 715870 h 841910"/>
                    <a:gd name="connsiteX65" fmla="*/ 485502 w 646802"/>
                    <a:gd name="connsiteY65" fmla="*/ 837257 h 841910"/>
                    <a:gd name="connsiteX66" fmla="*/ 495618 w 646802"/>
                    <a:gd name="connsiteY66" fmla="*/ 836913 h 841910"/>
                    <a:gd name="connsiteX67" fmla="*/ 436810 w 646802"/>
                    <a:gd name="connsiteY67" fmla="*/ 659120 h 841910"/>
                    <a:gd name="connsiteX68" fmla="*/ 574313 w 646802"/>
                    <a:gd name="connsiteY68" fmla="*/ 597912 h 841910"/>
                    <a:gd name="connsiteX69" fmla="*/ 646751 w 646802"/>
                    <a:gd name="connsiteY69" fmla="*/ 505329 h 841910"/>
                    <a:gd name="connsiteX70" fmla="*/ 641350 w 646802"/>
                    <a:gd name="connsiteY70" fmla="*/ 503529 h 841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646802" h="841910">
                      <a:moveTo>
                        <a:pt x="641350" y="503529"/>
                      </a:moveTo>
                      <a:cubicBezTo>
                        <a:pt x="632349" y="527704"/>
                        <a:pt x="620776" y="548363"/>
                        <a:pt x="602517" y="566794"/>
                      </a:cubicBezTo>
                      <a:cubicBezTo>
                        <a:pt x="579028" y="590454"/>
                        <a:pt x="548938" y="598341"/>
                        <a:pt x="517306" y="604770"/>
                      </a:cubicBezTo>
                      <a:cubicBezTo>
                        <a:pt x="489017" y="610514"/>
                        <a:pt x="447097" y="619344"/>
                        <a:pt x="431409" y="647119"/>
                      </a:cubicBezTo>
                      <a:cubicBezTo>
                        <a:pt x="429695" y="643261"/>
                        <a:pt x="427980" y="639403"/>
                        <a:pt x="426352" y="635631"/>
                      </a:cubicBezTo>
                      <a:cubicBezTo>
                        <a:pt x="413150" y="605027"/>
                        <a:pt x="398320" y="575281"/>
                        <a:pt x="382718" y="545792"/>
                      </a:cubicBezTo>
                      <a:cubicBezTo>
                        <a:pt x="382718" y="545534"/>
                        <a:pt x="382803" y="545277"/>
                        <a:pt x="382803" y="545020"/>
                      </a:cubicBezTo>
                      <a:cubicBezTo>
                        <a:pt x="382803" y="544763"/>
                        <a:pt x="382803" y="544505"/>
                        <a:pt x="382803" y="544249"/>
                      </a:cubicBezTo>
                      <a:cubicBezTo>
                        <a:pt x="382889" y="543820"/>
                        <a:pt x="382803" y="543305"/>
                        <a:pt x="382718" y="542791"/>
                      </a:cubicBezTo>
                      <a:cubicBezTo>
                        <a:pt x="378174" y="482012"/>
                        <a:pt x="441439" y="449265"/>
                        <a:pt x="480530" y="414032"/>
                      </a:cubicBezTo>
                      <a:cubicBezTo>
                        <a:pt x="515591" y="382400"/>
                        <a:pt x="545338" y="330621"/>
                        <a:pt x="547738" y="282873"/>
                      </a:cubicBezTo>
                      <a:cubicBezTo>
                        <a:pt x="547910" y="279701"/>
                        <a:pt x="542852" y="279272"/>
                        <a:pt x="542252" y="282359"/>
                      </a:cubicBezTo>
                      <a:cubicBezTo>
                        <a:pt x="529822" y="348538"/>
                        <a:pt x="489102" y="397058"/>
                        <a:pt x="437753" y="437692"/>
                      </a:cubicBezTo>
                      <a:cubicBezTo>
                        <a:pt x="408007" y="461267"/>
                        <a:pt x="377146" y="489984"/>
                        <a:pt x="373545" y="528475"/>
                      </a:cubicBezTo>
                      <a:cubicBezTo>
                        <a:pt x="355800" y="495728"/>
                        <a:pt x="337283" y="463324"/>
                        <a:pt x="318938" y="430834"/>
                      </a:cubicBezTo>
                      <a:cubicBezTo>
                        <a:pt x="304622" y="405374"/>
                        <a:pt x="290563" y="379828"/>
                        <a:pt x="277019" y="354025"/>
                      </a:cubicBezTo>
                      <a:cubicBezTo>
                        <a:pt x="274447" y="319391"/>
                        <a:pt x="289363" y="293074"/>
                        <a:pt x="307965" y="265214"/>
                      </a:cubicBezTo>
                      <a:cubicBezTo>
                        <a:pt x="326053" y="238039"/>
                        <a:pt x="339341" y="210350"/>
                        <a:pt x="342513" y="177431"/>
                      </a:cubicBezTo>
                      <a:cubicBezTo>
                        <a:pt x="342856" y="174088"/>
                        <a:pt x="338312" y="172888"/>
                        <a:pt x="337369" y="176231"/>
                      </a:cubicBezTo>
                      <a:cubicBezTo>
                        <a:pt x="331283" y="196633"/>
                        <a:pt x="325796" y="216522"/>
                        <a:pt x="315852" y="235467"/>
                      </a:cubicBezTo>
                      <a:cubicBezTo>
                        <a:pt x="307794" y="250812"/>
                        <a:pt x="296736" y="264699"/>
                        <a:pt x="287477" y="279272"/>
                      </a:cubicBezTo>
                      <a:cubicBezTo>
                        <a:pt x="276847" y="295903"/>
                        <a:pt x="268532" y="314763"/>
                        <a:pt x="266903" y="334308"/>
                      </a:cubicBezTo>
                      <a:cubicBezTo>
                        <a:pt x="246844" y="295303"/>
                        <a:pt x="227984" y="255698"/>
                        <a:pt x="211096" y="214979"/>
                      </a:cubicBezTo>
                      <a:cubicBezTo>
                        <a:pt x="205953" y="202634"/>
                        <a:pt x="200466" y="190033"/>
                        <a:pt x="194894" y="177345"/>
                      </a:cubicBezTo>
                      <a:cubicBezTo>
                        <a:pt x="195237" y="176574"/>
                        <a:pt x="195494" y="175631"/>
                        <a:pt x="195237" y="174602"/>
                      </a:cubicBezTo>
                      <a:cubicBezTo>
                        <a:pt x="189922" y="144770"/>
                        <a:pt x="209296" y="119652"/>
                        <a:pt x="220440" y="93678"/>
                      </a:cubicBezTo>
                      <a:cubicBezTo>
                        <a:pt x="228156" y="75676"/>
                        <a:pt x="229184" y="55616"/>
                        <a:pt x="227984" y="36328"/>
                      </a:cubicBezTo>
                      <a:cubicBezTo>
                        <a:pt x="227727" y="32384"/>
                        <a:pt x="222155" y="32727"/>
                        <a:pt x="221898" y="36499"/>
                      </a:cubicBezTo>
                      <a:cubicBezTo>
                        <a:pt x="220097" y="68475"/>
                        <a:pt x="211268" y="91706"/>
                        <a:pt x="197209" y="119910"/>
                      </a:cubicBezTo>
                      <a:cubicBezTo>
                        <a:pt x="191551" y="131225"/>
                        <a:pt x="186750" y="143141"/>
                        <a:pt x="185293" y="155486"/>
                      </a:cubicBezTo>
                      <a:cubicBezTo>
                        <a:pt x="163862" y="106365"/>
                        <a:pt x="143631" y="55187"/>
                        <a:pt x="141402" y="3152"/>
                      </a:cubicBezTo>
                      <a:cubicBezTo>
                        <a:pt x="141230" y="-534"/>
                        <a:pt x="135401" y="-1306"/>
                        <a:pt x="134887" y="2552"/>
                      </a:cubicBezTo>
                      <a:cubicBezTo>
                        <a:pt x="128372" y="51158"/>
                        <a:pt x="152803" y="103279"/>
                        <a:pt x="173634" y="149913"/>
                      </a:cubicBezTo>
                      <a:cubicBezTo>
                        <a:pt x="166176" y="144770"/>
                        <a:pt x="157604" y="140741"/>
                        <a:pt x="150060" y="136712"/>
                      </a:cubicBezTo>
                      <a:cubicBezTo>
                        <a:pt x="125714" y="123767"/>
                        <a:pt x="111398" y="103193"/>
                        <a:pt x="95625" y="81505"/>
                      </a:cubicBezTo>
                      <a:cubicBezTo>
                        <a:pt x="93910" y="79105"/>
                        <a:pt x="89367" y="80819"/>
                        <a:pt x="90653" y="83819"/>
                      </a:cubicBezTo>
                      <a:cubicBezTo>
                        <a:pt x="99825" y="104308"/>
                        <a:pt x="113113" y="121281"/>
                        <a:pt x="130429" y="135512"/>
                      </a:cubicBezTo>
                      <a:cubicBezTo>
                        <a:pt x="147231" y="149228"/>
                        <a:pt x="167462" y="154971"/>
                        <a:pt x="182893" y="171002"/>
                      </a:cubicBezTo>
                      <a:cubicBezTo>
                        <a:pt x="184350" y="174517"/>
                        <a:pt x="185807" y="177946"/>
                        <a:pt x="187179" y="181374"/>
                      </a:cubicBezTo>
                      <a:cubicBezTo>
                        <a:pt x="207667" y="232724"/>
                        <a:pt x="230213" y="282787"/>
                        <a:pt x="254902" y="331908"/>
                      </a:cubicBezTo>
                      <a:cubicBezTo>
                        <a:pt x="229099" y="314334"/>
                        <a:pt x="188379" y="309448"/>
                        <a:pt x="162490" y="302161"/>
                      </a:cubicBezTo>
                      <a:cubicBezTo>
                        <a:pt x="132658" y="293674"/>
                        <a:pt x="102740" y="284759"/>
                        <a:pt x="74536" y="271643"/>
                      </a:cubicBezTo>
                      <a:cubicBezTo>
                        <a:pt x="48219" y="259470"/>
                        <a:pt x="27302" y="242325"/>
                        <a:pt x="4928" y="224580"/>
                      </a:cubicBezTo>
                      <a:cubicBezTo>
                        <a:pt x="2270" y="222437"/>
                        <a:pt x="-1159" y="225351"/>
                        <a:pt x="384" y="228352"/>
                      </a:cubicBezTo>
                      <a:cubicBezTo>
                        <a:pt x="19758" y="264614"/>
                        <a:pt x="72822" y="283473"/>
                        <a:pt x="109169" y="296246"/>
                      </a:cubicBezTo>
                      <a:cubicBezTo>
                        <a:pt x="137201" y="306104"/>
                        <a:pt x="166091" y="313562"/>
                        <a:pt x="194637" y="321620"/>
                      </a:cubicBezTo>
                      <a:cubicBezTo>
                        <a:pt x="218726" y="328478"/>
                        <a:pt x="249330" y="332336"/>
                        <a:pt x="264246" y="354710"/>
                      </a:cubicBezTo>
                      <a:cubicBezTo>
                        <a:pt x="265189" y="356082"/>
                        <a:pt x="266475" y="356682"/>
                        <a:pt x="267675" y="356768"/>
                      </a:cubicBezTo>
                      <a:cubicBezTo>
                        <a:pt x="274104" y="369112"/>
                        <a:pt x="280619" y="381457"/>
                        <a:pt x="287306" y="393715"/>
                      </a:cubicBezTo>
                      <a:cubicBezTo>
                        <a:pt x="311995" y="438721"/>
                        <a:pt x="338141" y="483212"/>
                        <a:pt x="362744" y="528303"/>
                      </a:cubicBezTo>
                      <a:cubicBezTo>
                        <a:pt x="326482" y="511758"/>
                        <a:pt x="278733" y="522389"/>
                        <a:pt x="242043" y="529932"/>
                      </a:cubicBezTo>
                      <a:cubicBezTo>
                        <a:pt x="205524" y="537391"/>
                        <a:pt x="171320" y="544163"/>
                        <a:pt x="133772" y="541934"/>
                      </a:cubicBezTo>
                      <a:cubicBezTo>
                        <a:pt x="93653" y="539619"/>
                        <a:pt x="62621" y="520246"/>
                        <a:pt x="26445" y="505758"/>
                      </a:cubicBezTo>
                      <a:cubicBezTo>
                        <a:pt x="22330" y="504129"/>
                        <a:pt x="19501" y="509444"/>
                        <a:pt x="23273" y="511844"/>
                      </a:cubicBezTo>
                      <a:cubicBezTo>
                        <a:pt x="72222" y="542791"/>
                        <a:pt x="122114" y="555564"/>
                        <a:pt x="179892" y="551535"/>
                      </a:cubicBezTo>
                      <a:cubicBezTo>
                        <a:pt x="236214" y="547591"/>
                        <a:pt x="320567" y="504901"/>
                        <a:pt x="371659" y="545191"/>
                      </a:cubicBezTo>
                      <a:cubicBezTo>
                        <a:pt x="383489" y="567309"/>
                        <a:pt x="394891" y="589683"/>
                        <a:pt x="405435" y="612485"/>
                      </a:cubicBezTo>
                      <a:cubicBezTo>
                        <a:pt x="410835" y="624058"/>
                        <a:pt x="415893" y="635717"/>
                        <a:pt x="420951" y="647461"/>
                      </a:cubicBezTo>
                      <a:cubicBezTo>
                        <a:pt x="387861" y="636403"/>
                        <a:pt x="350399" y="671722"/>
                        <a:pt x="325110" y="689209"/>
                      </a:cubicBezTo>
                      <a:cubicBezTo>
                        <a:pt x="268618" y="728386"/>
                        <a:pt x="190351" y="718356"/>
                        <a:pt x="132658" y="689295"/>
                      </a:cubicBezTo>
                      <a:cubicBezTo>
                        <a:pt x="129486" y="687666"/>
                        <a:pt x="126486" y="691953"/>
                        <a:pt x="129057" y="694353"/>
                      </a:cubicBezTo>
                      <a:cubicBezTo>
                        <a:pt x="167205" y="729586"/>
                        <a:pt x="233299" y="728900"/>
                        <a:pt x="280619" y="718699"/>
                      </a:cubicBezTo>
                      <a:cubicBezTo>
                        <a:pt x="304537" y="713470"/>
                        <a:pt x="324339" y="702240"/>
                        <a:pt x="343970" y="688095"/>
                      </a:cubicBezTo>
                      <a:cubicBezTo>
                        <a:pt x="365230" y="672664"/>
                        <a:pt x="400377" y="641889"/>
                        <a:pt x="427038" y="661692"/>
                      </a:cubicBezTo>
                      <a:cubicBezTo>
                        <a:pt x="434581" y="679694"/>
                        <a:pt x="442039" y="697782"/>
                        <a:pt x="449412" y="715870"/>
                      </a:cubicBezTo>
                      <a:cubicBezTo>
                        <a:pt x="465442" y="755132"/>
                        <a:pt x="481559" y="794651"/>
                        <a:pt x="485502" y="837257"/>
                      </a:cubicBezTo>
                      <a:cubicBezTo>
                        <a:pt x="486102" y="843686"/>
                        <a:pt x="496132" y="843343"/>
                        <a:pt x="495618" y="836913"/>
                      </a:cubicBezTo>
                      <a:cubicBezTo>
                        <a:pt x="490045" y="775192"/>
                        <a:pt x="462185" y="715955"/>
                        <a:pt x="436810" y="659120"/>
                      </a:cubicBezTo>
                      <a:cubicBezTo>
                        <a:pt x="455241" y="609228"/>
                        <a:pt x="535480" y="618315"/>
                        <a:pt x="574313" y="597912"/>
                      </a:cubicBezTo>
                      <a:cubicBezTo>
                        <a:pt x="610232" y="579053"/>
                        <a:pt x="639035" y="545706"/>
                        <a:pt x="646751" y="505329"/>
                      </a:cubicBezTo>
                      <a:cubicBezTo>
                        <a:pt x="647351" y="502415"/>
                        <a:pt x="642550" y="500357"/>
                        <a:pt x="641350" y="50352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97" name="任意多边形: 形状 596">
                <a:extLst>
                  <a:ext uri="{FF2B5EF4-FFF2-40B4-BE49-F238E27FC236}">
                    <a16:creationId xmlns:a16="http://schemas.microsoft.com/office/drawing/2014/main" id="{DCA5E718-FDD8-BFBA-54D9-F60ADB810FDD}"/>
                  </a:ext>
                </a:extLst>
              </p:cNvPr>
              <p:cNvSpPr/>
              <p:nvPr/>
            </p:nvSpPr>
            <p:spPr>
              <a:xfrm>
                <a:off x="1587266" y="4361516"/>
                <a:ext cx="366269" cy="256915"/>
              </a:xfrm>
              <a:custGeom>
                <a:avLst/>
                <a:gdLst>
                  <a:gd name="connsiteX0" fmla="*/ 278290 w 366269"/>
                  <a:gd name="connsiteY0" fmla="*/ 32833 h 256915"/>
                  <a:gd name="connsiteX1" fmla="*/ 276490 w 366269"/>
                  <a:gd name="connsiteY1" fmla="*/ 32661 h 256915"/>
                  <a:gd name="connsiteX2" fmla="*/ 274432 w 366269"/>
                  <a:gd name="connsiteY2" fmla="*/ 37462 h 256915"/>
                  <a:gd name="connsiteX3" fmla="*/ 301607 w 366269"/>
                  <a:gd name="connsiteY3" fmla="*/ 129273 h 256915"/>
                  <a:gd name="connsiteX4" fmla="*/ 318667 w 366269"/>
                  <a:gd name="connsiteY4" fmla="*/ 184309 h 256915"/>
                  <a:gd name="connsiteX5" fmla="*/ 282405 w 366269"/>
                  <a:gd name="connsiteY5" fmla="*/ 148133 h 256915"/>
                  <a:gd name="connsiteX6" fmla="*/ 282062 w 366269"/>
                  <a:gd name="connsiteY6" fmla="*/ 146247 h 256915"/>
                  <a:gd name="connsiteX7" fmla="*/ 236714 w 366269"/>
                  <a:gd name="connsiteY7" fmla="*/ 41062 h 256915"/>
                  <a:gd name="connsiteX8" fmla="*/ 120899 w 366269"/>
                  <a:gd name="connsiteY8" fmla="*/ 0 h 256915"/>
                  <a:gd name="connsiteX9" fmla="*/ 119013 w 366269"/>
                  <a:gd name="connsiteY9" fmla="*/ 857 h 256915"/>
                  <a:gd name="connsiteX10" fmla="*/ 118499 w 366269"/>
                  <a:gd name="connsiteY10" fmla="*/ 6001 h 256915"/>
                  <a:gd name="connsiteX11" fmla="*/ 201652 w 366269"/>
                  <a:gd name="connsiteY11" fmla="*/ 69694 h 256915"/>
                  <a:gd name="connsiteX12" fmla="*/ 249572 w 366269"/>
                  <a:gd name="connsiteY12" fmla="*/ 124816 h 256915"/>
                  <a:gd name="connsiteX13" fmla="*/ 197794 w 366269"/>
                  <a:gd name="connsiteY13" fmla="*/ 103041 h 256915"/>
                  <a:gd name="connsiteX14" fmla="*/ 197451 w 366269"/>
                  <a:gd name="connsiteY14" fmla="*/ 102441 h 256915"/>
                  <a:gd name="connsiteX15" fmla="*/ 117384 w 366269"/>
                  <a:gd name="connsiteY15" fmla="*/ 46720 h 256915"/>
                  <a:gd name="connsiteX16" fmla="*/ 4484 w 366269"/>
                  <a:gd name="connsiteY16" fmla="*/ 11401 h 256915"/>
                  <a:gd name="connsiteX17" fmla="*/ 1656 w 366269"/>
                  <a:gd name="connsiteY17" fmla="*/ 11659 h 256915"/>
                  <a:gd name="connsiteX18" fmla="*/ 112 w 366269"/>
                  <a:gd name="connsiteY18" fmla="*/ 14059 h 256915"/>
                  <a:gd name="connsiteX19" fmla="*/ 194794 w 366269"/>
                  <a:gd name="connsiteY19" fmla="*/ 111357 h 256915"/>
                  <a:gd name="connsiteX20" fmla="*/ 196337 w 366269"/>
                  <a:gd name="connsiteY20" fmla="*/ 110585 h 256915"/>
                  <a:gd name="connsiteX21" fmla="*/ 243229 w 366269"/>
                  <a:gd name="connsiteY21" fmla="*/ 132531 h 256915"/>
                  <a:gd name="connsiteX22" fmla="*/ 185707 w 366269"/>
                  <a:gd name="connsiteY22" fmla="*/ 140417 h 256915"/>
                  <a:gd name="connsiteX23" fmla="*/ 115241 w 366269"/>
                  <a:gd name="connsiteY23" fmla="*/ 141532 h 256915"/>
                  <a:gd name="connsiteX24" fmla="*/ 45032 w 366269"/>
                  <a:gd name="connsiteY24" fmla="*/ 108270 h 256915"/>
                  <a:gd name="connsiteX25" fmla="*/ 41518 w 366269"/>
                  <a:gd name="connsiteY25" fmla="*/ 109300 h 256915"/>
                  <a:gd name="connsiteX26" fmla="*/ 40575 w 366269"/>
                  <a:gd name="connsiteY26" fmla="*/ 112728 h 256915"/>
                  <a:gd name="connsiteX27" fmla="*/ 151674 w 366269"/>
                  <a:gd name="connsiteY27" fmla="*/ 196825 h 256915"/>
                  <a:gd name="connsiteX28" fmla="*/ 212282 w 366269"/>
                  <a:gd name="connsiteY28" fmla="*/ 191767 h 256915"/>
                  <a:gd name="connsiteX29" fmla="*/ 240400 w 366269"/>
                  <a:gd name="connsiteY29" fmla="*/ 179765 h 256915"/>
                  <a:gd name="connsiteX30" fmla="*/ 278033 w 366269"/>
                  <a:gd name="connsiteY30" fmla="*/ 155419 h 256915"/>
                  <a:gd name="connsiteX31" fmla="*/ 291749 w 366269"/>
                  <a:gd name="connsiteY31" fmla="*/ 167507 h 256915"/>
                  <a:gd name="connsiteX32" fmla="*/ 317466 w 366269"/>
                  <a:gd name="connsiteY32" fmla="*/ 193910 h 256915"/>
                  <a:gd name="connsiteX33" fmla="*/ 174391 w 366269"/>
                  <a:gd name="connsiteY33" fmla="*/ 217570 h 256915"/>
                  <a:gd name="connsiteX34" fmla="*/ 172848 w 366269"/>
                  <a:gd name="connsiteY34" fmla="*/ 217570 h 256915"/>
                  <a:gd name="connsiteX35" fmla="*/ 170105 w 366269"/>
                  <a:gd name="connsiteY35" fmla="*/ 221771 h 256915"/>
                  <a:gd name="connsiteX36" fmla="*/ 251372 w 366269"/>
                  <a:gd name="connsiteY36" fmla="*/ 255889 h 256915"/>
                  <a:gd name="connsiteX37" fmla="*/ 292435 w 366269"/>
                  <a:gd name="connsiteY37" fmla="*/ 237287 h 256915"/>
                  <a:gd name="connsiteX38" fmla="*/ 334183 w 366269"/>
                  <a:gd name="connsiteY38" fmla="*/ 211826 h 256915"/>
                  <a:gd name="connsiteX39" fmla="*/ 335126 w 366269"/>
                  <a:gd name="connsiteY39" fmla="*/ 211484 h 256915"/>
                  <a:gd name="connsiteX40" fmla="*/ 360329 w 366269"/>
                  <a:gd name="connsiteY40" fmla="*/ 231800 h 256915"/>
                  <a:gd name="connsiteX41" fmla="*/ 364529 w 366269"/>
                  <a:gd name="connsiteY41" fmla="*/ 225199 h 256915"/>
                  <a:gd name="connsiteX42" fmla="*/ 341298 w 366269"/>
                  <a:gd name="connsiteY42" fmla="*/ 206597 h 256915"/>
                  <a:gd name="connsiteX43" fmla="*/ 341298 w 366269"/>
                  <a:gd name="connsiteY43" fmla="*/ 205740 h 256915"/>
                  <a:gd name="connsiteX44" fmla="*/ 345156 w 366269"/>
                  <a:gd name="connsiteY44" fmla="*/ 104670 h 256915"/>
                  <a:gd name="connsiteX45" fmla="*/ 278290 w 366269"/>
                  <a:gd name="connsiteY45" fmla="*/ 32833 h 25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6269" h="256915">
                    <a:moveTo>
                      <a:pt x="278290" y="32833"/>
                    </a:moveTo>
                    <a:cubicBezTo>
                      <a:pt x="277690" y="32576"/>
                      <a:pt x="277090" y="32490"/>
                      <a:pt x="276490" y="32661"/>
                    </a:cubicBezTo>
                    <a:cubicBezTo>
                      <a:pt x="274261" y="32833"/>
                      <a:pt x="272461" y="35662"/>
                      <a:pt x="274432" y="37462"/>
                    </a:cubicBezTo>
                    <a:cubicBezTo>
                      <a:pt x="301350" y="62322"/>
                      <a:pt x="298264" y="95841"/>
                      <a:pt x="301607" y="129273"/>
                    </a:cubicBezTo>
                    <a:cubicBezTo>
                      <a:pt x="303579" y="149590"/>
                      <a:pt x="310180" y="166992"/>
                      <a:pt x="318667" y="184309"/>
                    </a:cubicBezTo>
                    <a:cubicBezTo>
                      <a:pt x="306837" y="171965"/>
                      <a:pt x="295178" y="159449"/>
                      <a:pt x="282405" y="148133"/>
                    </a:cubicBezTo>
                    <a:cubicBezTo>
                      <a:pt x="282405" y="147533"/>
                      <a:pt x="282319" y="146933"/>
                      <a:pt x="282062" y="146247"/>
                    </a:cubicBezTo>
                    <a:cubicBezTo>
                      <a:pt x="266117" y="109471"/>
                      <a:pt x="267060" y="70809"/>
                      <a:pt x="236714" y="41062"/>
                    </a:cubicBezTo>
                    <a:cubicBezTo>
                      <a:pt x="208081" y="13030"/>
                      <a:pt x="159732" y="1543"/>
                      <a:pt x="120899" y="0"/>
                    </a:cubicBezTo>
                    <a:cubicBezTo>
                      <a:pt x="120042" y="0"/>
                      <a:pt x="119442" y="343"/>
                      <a:pt x="119013" y="857"/>
                    </a:cubicBezTo>
                    <a:cubicBezTo>
                      <a:pt x="117127" y="1715"/>
                      <a:pt x="116356" y="4801"/>
                      <a:pt x="118499" y="6001"/>
                    </a:cubicBezTo>
                    <a:cubicBezTo>
                      <a:pt x="150646" y="24003"/>
                      <a:pt x="177735" y="40805"/>
                      <a:pt x="201652" y="69694"/>
                    </a:cubicBezTo>
                    <a:cubicBezTo>
                      <a:pt x="217425" y="88725"/>
                      <a:pt x="232856" y="107157"/>
                      <a:pt x="249572" y="124816"/>
                    </a:cubicBezTo>
                    <a:cubicBezTo>
                      <a:pt x="233199" y="115472"/>
                      <a:pt x="215368" y="108014"/>
                      <a:pt x="197794" y="103041"/>
                    </a:cubicBezTo>
                    <a:cubicBezTo>
                      <a:pt x="197709" y="102870"/>
                      <a:pt x="197623" y="102699"/>
                      <a:pt x="197451" y="102441"/>
                    </a:cubicBezTo>
                    <a:cubicBezTo>
                      <a:pt x="175849" y="75609"/>
                      <a:pt x="149960" y="58122"/>
                      <a:pt x="117384" y="46720"/>
                    </a:cubicBezTo>
                    <a:cubicBezTo>
                      <a:pt x="79151" y="33261"/>
                      <a:pt x="38346" y="36862"/>
                      <a:pt x="4484" y="11401"/>
                    </a:cubicBezTo>
                    <a:cubicBezTo>
                      <a:pt x="3456" y="10630"/>
                      <a:pt x="2427" y="10973"/>
                      <a:pt x="1656" y="11659"/>
                    </a:cubicBezTo>
                    <a:cubicBezTo>
                      <a:pt x="541" y="11916"/>
                      <a:pt x="-316" y="12773"/>
                      <a:pt x="112" y="14059"/>
                    </a:cubicBezTo>
                    <a:cubicBezTo>
                      <a:pt x="22315" y="82124"/>
                      <a:pt x="127586" y="131074"/>
                      <a:pt x="194794" y="111357"/>
                    </a:cubicBezTo>
                    <a:cubicBezTo>
                      <a:pt x="195394" y="111185"/>
                      <a:pt x="195908" y="110928"/>
                      <a:pt x="196337" y="110585"/>
                    </a:cubicBezTo>
                    <a:cubicBezTo>
                      <a:pt x="212796" y="117529"/>
                      <a:pt x="228398" y="124473"/>
                      <a:pt x="243229" y="132531"/>
                    </a:cubicBezTo>
                    <a:cubicBezTo>
                      <a:pt x="223769" y="131845"/>
                      <a:pt x="202424" y="137503"/>
                      <a:pt x="185707" y="140417"/>
                    </a:cubicBezTo>
                    <a:cubicBezTo>
                      <a:pt x="162047" y="144532"/>
                      <a:pt x="138901" y="146504"/>
                      <a:pt x="115241" y="141532"/>
                    </a:cubicBezTo>
                    <a:cubicBezTo>
                      <a:pt x="89352" y="136131"/>
                      <a:pt x="67664" y="121044"/>
                      <a:pt x="45032" y="108270"/>
                    </a:cubicBezTo>
                    <a:cubicBezTo>
                      <a:pt x="43747" y="107585"/>
                      <a:pt x="42203" y="108270"/>
                      <a:pt x="41518" y="109300"/>
                    </a:cubicBezTo>
                    <a:cubicBezTo>
                      <a:pt x="40489" y="110071"/>
                      <a:pt x="39889" y="111443"/>
                      <a:pt x="40575" y="112728"/>
                    </a:cubicBezTo>
                    <a:cubicBezTo>
                      <a:pt x="60977" y="152676"/>
                      <a:pt x="107183" y="189195"/>
                      <a:pt x="151674" y="196825"/>
                    </a:cubicBezTo>
                    <a:cubicBezTo>
                      <a:pt x="171648" y="200254"/>
                      <a:pt x="192822" y="196653"/>
                      <a:pt x="212282" y="191767"/>
                    </a:cubicBezTo>
                    <a:cubicBezTo>
                      <a:pt x="222226" y="189281"/>
                      <a:pt x="231484" y="184738"/>
                      <a:pt x="240400" y="179765"/>
                    </a:cubicBezTo>
                    <a:cubicBezTo>
                      <a:pt x="253516" y="172479"/>
                      <a:pt x="263460" y="159877"/>
                      <a:pt x="278033" y="155419"/>
                    </a:cubicBezTo>
                    <a:cubicBezTo>
                      <a:pt x="282662" y="159191"/>
                      <a:pt x="287206" y="163135"/>
                      <a:pt x="291749" y="167507"/>
                    </a:cubicBezTo>
                    <a:cubicBezTo>
                      <a:pt x="300579" y="176079"/>
                      <a:pt x="308980" y="185080"/>
                      <a:pt x="317466" y="193910"/>
                    </a:cubicBezTo>
                    <a:cubicBezTo>
                      <a:pt x="271089" y="181908"/>
                      <a:pt x="223083" y="236687"/>
                      <a:pt x="174391" y="217570"/>
                    </a:cubicBezTo>
                    <a:cubicBezTo>
                      <a:pt x="173877" y="217313"/>
                      <a:pt x="173363" y="217399"/>
                      <a:pt x="172848" y="217570"/>
                    </a:cubicBezTo>
                    <a:cubicBezTo>
                      <a:pt x="170619" y="216541"/>
                      <a:pt x="168476" y="219799"/>
                      <a:pt x="170105" y="221771"/>
                    </a:cubicBezTo>
                    <a:cubicBezTo>
                      <a:pt x="190251" y="245860"/>
                      <a:pt x="219654" y="261118"/>
                      <a:pt x="251372" y="255889"/>
                    </a:cubicBezTo>
                    <a:cubicBezTo>
                      <a:pt x="266203" y="253403"/>
                      <a:pt x="280005" y="245088"/>
                      <a:pt x="292435" y="237287"/>
                    </a:cubicBezTo>
                    <a:cubicBezTo>
                      <a:pt x="305122" y="229315"/>
                      <a:pt x="319181" y="214655"/>
                      <a:pt x="334183" y="211826"/>
                    </a:cubicBezTo>
                    <a:cubicBezTo>
                      <a:pt x="334526" y="211741"/>
                      <a:pt x="334783" y="211655"/>
                      <a:pt x="335126" y="211484"/>
                    </a:cubicBezTo>
                    <a:cubicBezTo>
                      <a:pt x="343012" y="218856"/>
                      <a:pt x="351242" y="225800"/>
                      <a:pt x="360329" y="231800"/>
                    </a:cubicBezTo>
                    <a:cubicBezTo>
                      <a:pt x="364529" y="234630"/>
                      <a:pt x="368730" y="228029"/>
                      <a:pt x="364529" y="225199"/>
                    </a:cubicBezTo>
                    <a:cubicBezTo>
                      <a:pt x="356214" y="219542"/>
                      <a:pt x="348585" y="213284"/>
                      <a:pt x="341298" y="206597"/>
                    </a:cubicBezTo>
                    <a:cubicBezTo>
                      <a:pt x="341298" y="206340"/>
                      <a:pt x="341298" y="205997"/>
                      <a:pt x="341298" y="205740"/>
                    </a:cubicBezTo>
                    <a:cubicBezTo>
                      <a:pt x="337783" y="172222"/>
                      <a:pt x="357500" y="137503"/>
                      <a:pt x="345156" y="104670"/>
                    </a:cubicBezTo>
                    <a:cubicBezTo>
                      <a:pt x="333583" y="74410"/>
                      <a:pt x="307522" y="46806"/>
                      <a:pt x="278290" y="328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98" name="图形 2">
                <a:extLst>
                  <a:ext uri="{FF2B5EF4-FFF2-40B4-BE49-F238E27FC236}">
                    <a16:creationId xmlns:a16="http://schemas.microsoft.com/office/drawing/2014/main" id="{47354FAE-F821-D9BD-319E-4E6D1F0FCF83}"/>
                  </a:ext>
                </a:extLst>
              </p:cNvPr>
              <p:cNvGrpSpPr/>
              <p:nvPr/>
            </p:nvGrpSpPr>
            <p:grpSpPr>
              <a:xfrm>
                <a:off x="3272132" y="4154426"/>
                <a:ext cx="970904" cy="778189"/>
                <a:chOff x="3272132" y="4154426"/>
                <a:chExt cx="970904" cy="778189"/>
              </a:xfrm>
            </p:grpSpPr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78C7784F-D040-F2CD-099D-E58B81822989}"/>
                    </a:ext>
                  </a:extLst>
                </p:cNvPr>
                <p:cNvSpPr/>
                <p:nvPr/>
              </p:nvSpPr>
              <p:spPr>
                <a:xfrm>
                  <a:off x="3915717" y="4302724"/>
                  <a:ext cx="327319" cy="103540"/>
                </a:xfrm>
                <a:custGeom>
                  <a:avLst/>
                  <a:gdLst>
                    <a:gd name="connsiteX0" fmla="*/ 327165 w 327319"/>
                    <a:gd name="connsiteY0" fmla="*/ 15930 h 103540"/>
                    <a:gd name="connsiteX1" fmla="*/ 327079 w 327319"/>
                    <a:gd name="connsiteY1" fmla="*/ 15673 h 103540"/>
                    <a:gd name="connsiteX2" fmla="*/ 326908 w 327319"/>
                    <a:gd name="connsiteY2" fmla="*/ 15244 h 103540"/>
                    <a:gd name="connsiteX3" fmla="*/ 326565 w 327319"/>
                    <a:gd name="connsiteY3" fmla="*/ 14815 h 103540"/>
                    <a:gd name="connsiteX4" fmla="*/ 326222 w 327319"/>
                    <a:gd name="connsiteY4" fmla="*/ 14472 h 103540"/>
                    <a:gd name="connsiteX5" fmla="*/ 326136 w 327319"/>
                    <a:gd name="connsiteY5" fmla="*/ 14387 h 103540"/>
                    <a:gd name="connsiteX6" fmla="*/ 324593 w 327319"/>
                    <a:gd name="connsiteY6" fmla="*/ 13958 h 103540"/>
                    <a:gd name="connsiteX7" fmla="*/ 324507 w 327319"/>
                    <a:gd name="connsiteY7" fmla="*/ 13958 h 103540"/>
                    <a:gd name="connsiteX8" fmla="*/ 245898 w 327319"/>
                    <a:gd name="connsiteY8" fmla="*/ 328 h 103540"/>
                    <a:gd name="connsiteX9" fmla="*/ 141827 w 327319"/>
                    <a:gd name="connsiteY9" fmla="*/ 8386 h 103540"/>
                    <a:gd name="connsiteX10" fmla="*/ 1067 w 327319"/>
                    <a:gd name="connsiteY10" fmla="*/ 85024 h 103540"/>
                    <a:gd name="connsiteX11" fmla="*/ 1753 w 327319"/>
                    <a:gd name="connsiteY11" fmla="*/ 91025 h 103540"/>
                    <a:gd name="connsiteX12" fmla="*/ 4239 w 327319"/>
                    <a:gd name="connsiteY12" fmla="*/ 92825 h 103540"/>
                    <a:gd name="connsiteX13" fmla="*/ 81477 w 327319"/>
                    <a:gd name="connsiteY13" fmla="*/ 103541 h 103540"/>
                    <a:gd name="connsiteX14" fmla="*/ 162144 w 327319"/>
                    <a:gd name="connsiteY14" fmla="*/ 86996 h 103540"/>
                    <a:gd name="connsiteX15" fmla="*/ 236039 w 327319"/>
                    <a:gd name="connsiteY15" fmla="*/ 46105 h 103540"/>
                    <a:gd name="connsiteX16" fmla="*/ 287474 w 327319"/>
                    <a:gd name="connsiteY16" fmla="*/ 24502 h 103540"/>
                    <a:gd name="connsiteX17" fmla="*/ 325451 w 327319"/>
                    <a:gd name="connsiteY17" fmla="*/ 19016 h 103540"/>
                    <a:gd name="connsiteX18" fmla="*/ 327165 w 327319"/>
                    <a:gd name="connsiteY18" fmla="*/ 15930 h 10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27319" h="103540">
                      <a:moveTo>
                        <a:pt x="327165" y="15930"/>
                      </a:moveTo>
                      <a:cubicBezTo>
                        <a:pt x="327165" y="15844"/>
                        <a:pt x="327165" y="15759"/>
                        <a:pt x="327079" y="15673"/>
                      </a:cubicBezTo>
                      <a:cubicBezTo>
                        <a:pt x="326993" y="15501"/>
                        <a:pt x="326993" y="15416"/>
                        <a:pt x="326908" y="15244"/>
                      </a:cubicBezTo>
                      <a:cubicBezTo>
                        <a:pt x="326822" y="15073"/>
                        <a:pt x="326736" y="14901"/>
                        <a:pt x="326565" y="14815"/>
                      </a:cubicBezTo>
                      <a:cubicBezTo>
                        <a:pt x="326479" y="14730"/>
                        <a:pt x="326393" y="14558"/>
                        <a:pt x="326222" y="14472"/>
                      </a:cubicBezTo>
                      <a:cubicBezTo>
                        <a:pt x="326136" y="14472"/>
                        <a:pt x="326136" y="14472"/>
                        <a:pt x="326136" y="14387"/>
                      </a:cubicBezTo>
                      <a:cubicBezTo>
                        <a:pt x="325708" y="14044"/>
                        <a:pt x="325193" y="13873"/>
                        <a:pt x="324593" y="13958"/>
                      </a:cubicBezTo>
                      <a:cubicBezTo>
                        <a:pt x="324593" y="13958"/>
                        <a:pt x="324593" y="13958"/>
                        <a:pt x="324507" y="13958"/>
                      </a:cubicBezTo>
                      <a:cubicBezTo>
                        <a:pt x="298704" y="9586"/>
                        <a:pt x="272044" y="1614"/>
                        <a:pt x="245898" y="328"/>
                      </a:cubicBezTo>
                      <a:cubicBezTo>
                        <a:pt x="210836" y="-1301"/>
                        <a:pt x="176375" y="3414"/>
                        <a:pt x="141827" y="8386"/>
                      </a:cubicBezTo>
                      <a:cubicBezTo>
                        <a:pt x="89021" y="16016"/>
                        <a:pt x="36814" y="46019"/>
                        <a:pt x="1067" y="85024"/>
                      </a:cubicBezTo>
                      <a:cubicBezTo>
                        <a:pt x="-819" y="87082"/>
                        <a:pt x="38" y="89653"/>
                        <a:pt x="1753" y="91025"/>
                      </a:cubicBezTo>
                      <a:cubicBezTo>
                        <a:pt x="2182" y="91882"/>
                        <a:pt x="2953" y="92568"/>
                        <a:pt x="4239" y="92825"/>
                      </a:cubicBezTo>
                      <a:cubicBezTo>
                        <a:pt x="30557" y="97712"/>
                        <a:pt x="54559" y="103541"/>
                        <a:pt x="81477" y="103541"/>
                      </a:cubicBezTo>
                      <a:cubicBezTo>
                        <a:pt x="109509" y="103455"/>
                        <a:pt x="136598" y="98398"/>
                        <a:pt x="162144" y="86996"/>
                      </a:cubicBezTo>
                      <a:cubicBezTo>
                        <a:pt x="187862" y="75594"/>
                        <a:pt x="210665" y="58449"/>
                        <a:pt x="236039" y="46105"/>
                      </a:cubicBezTo>
                      <a:cubicBezTo>
                        <a:pt x="252927" y="37875"/>
                        <a:pt x="269558" y="30074"/>
                        <a:pt x="287474" y="24502"/>
                      </a:cubicBezTo>
                      <a:cubicBezTo>
                        <a:pt x="299561" y="20730"/>
                        <a:pt x="313020" y="21674"/>
                        <a:pt x="325451" y="19016"/>
                      </a:cubicBezTo>
                      <a:cubicBezTo>
                        <a:pt x="327165" y="18759"/>
                        <a:pt x="327594" y="17216"/>
                        <a:pt x="327165" y="1593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AA729401-AFC0-BE48-C48F-5A1F28AED644}"/>
                    </a:ext>
                  </a:extLst>
                </p:cNvPr>
                <p:cNvSpPr/>
                <p:nvPr/>
              </p:nvSpPr>
              <p:spPr>
                <a:xfrm>
                  <a:off x="3803506" y="4191973"/>
                  <a:ext cx="189868" cy="230194"/>
                </a:xfrm>
                <a:custGeom>
                  <a:avLst/>
                  <a:gdLst>
                    <a:gd name="connsiteX0" fmla="*/ 157598 w 189868"/>
                    <a:gd name="connsiteY0" fmla="*/ 71216 h 230194"/>
                    <a:gd name="connsiteX1" fmla="*/ 189659 w 189868"/>
                    <a:gd name="connsiteY1" fmla="*/ 4522 h 230194"/>
                    <a:gd name="connsiteX2" fmla="*/ 189744 w 189868"/>
                    <a:gd name="connsiteY2" fmla="*/ 4179 h 230194"/>
                    <a:gd name="connsiteX3" fmla="*/ 189830 w 189868"/>
                    <a:gd name="connsiteY3" fmla="*/ 3751 h 230194"/>
                    <a:gd name="connsiteX4" fmla="*/ 189830 w 189868"/>
                    <a:gd name="connsiteY4" fmla="*/ 2894 h 230194"/>
                    <a:gd name="connsiteX5" fmla="*/ 189830 w 189868"/>
                    <a:gd name="connsiteY5" fmla="*/ 2722 h 230194"/>
                    <a:gd name="connsiteX6" fmla="*/ 189573 w 189868"/>
                    <a:gd name="connsiteY6" fmla="*/ 1865 h 230194"/>
                    <a:gd name="connsiteX7" fmla="*/ 189316 w 189868"/>
                    <a:gd name="connsiteY7" fmla="*/ 1522 h 230194"/>
                    <a:gd name="connsiteX8" fmla="*/ 189059 w 189868"/>
                    <a:gd name="connsiteY8" fmla="*/ 1179 h 230194"/>
                    <a:gd name="connsiteX9" fmla="*/ 184772 w 189868"/>
                    <a:gd name="connsiteY9" fmla="*/ 1093 h 230194"/>
                    <a:gd name="connsiteX10" fmla="*/ 80445 w 189868"/>
                    <a:gd name="connsiteY10" fmla="*/ 91362 h 230194"/>
                    <a:gd name="connsiteX11" fmla="*/ 43412 w 189868"/>
                    <a:gd name="connsiteY11" fmla="*/ 157370 h 230194"/>
                    <a:gd name="connsiteX12" fmla="*/ 1321 w 189868"/>
                    <a:gd name="connsiteY12" fmla="*/ 222092 h 230194"/>
                    <a:gd name="connsiteX13" fmla="*/ 2093 w 189868"/>
                    <a:gd name="connsiteY13" fmla="*/ 228093 h 230194"/>
                    <a:gd name="connsiteX14" fmla="*/ 7322 w 189868"/>
                    <a:gd name="connsiteY14" fmla="*/ 229636 h 230194"/>
                    <a:gd name="connsiteX15" fmla="*/ 124765 w 189868"/>
                    <a:gd name="connsiteY15" fmla="*/ 136025 h 230194"/>
                    <a:gd name="connsiteX16" fmla="*/ 157598 w 189868"/>
                    <a:gd name="connsiteY16" fmla="*/ 71216 h 2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9868" h="230194">
                      <a:moveTo>
                        <a:pt x="157598" y="71216"/>
                      </a:moveTo>
                      <a:cubicBezTo>
                        <a:pt x="166427" y="47642"/>
                        <a:pt x="180229" y="27497"/>
                        <a:pt x="189659" y="4522"/>
                      </a:cubicBezTo>
                      <a:cubicBezTo>
                        <a:pt x="189744" y="4437"/>
                        <a:pt x="189744" y="4265"/>
                        <a:pt x="189744" y="4179"/>
                      </a:cubicBezTo>
                      <a:cubicBezTo>
                        <a:pt x="189830" y="4094"/>
                        <a:pt x="189830" y="3922"/>
                        <a:pt x="189830" y="3751"/>
                      </a:cubicBezTo>
                      <a:cubicBezTo>
                        <a:pt x="189830" y="3408"/>
                        <a:pt x="189916" y="3151"/>
                        <a:pt x="189830" y="2894"/>
                      </a:cubicBezTo>
                      <a:cubicBezTo>
                        <a:pt x="189830" y="2808"/>
                        <a:pt x="189830" y="2808"/>
                        <a:pt x="189830" y="2722"/>
                      </a:cubicBezTo>
                      <a:cubicBezTo>
                        <a:pt x="189744" y="2379"/>
                        <a:pt x="189659" y="2122"/>
                        <a:pt x="189573" y="1865"/>
                      </a:cubicBezTo>
                      <a:cubicBezTo>
                        <a:pt x="189487" y="1694"/>
                        <a:pt x="189402" y="1608"/>
                        <a:pt x="189316" y="1522"/>
                      </a:cubicBezTo>
                      <a:cubicBezTo>
                        <a:pt x="189230" y="1436"/>
                        <a:pt x="189145" y="1265"/>
                        <a:pt x="189059" y="1179"/>
                      </a:cubicBezTo>
                      <a:cubicBezTo>
                        <a:pt x="188030" y="-107"/>
                        <a:pt x="186144" y="-621"/>
                        <a:pt x="184772" y="1093"/>
                      </a:cubicBezTo>
                      <a:cubicBezTo>
                        <a:pt x="154855" y="37184"/>
                        <a:pt x="107448" y="52271"/>
                        <a:pt x="80445" y="91362"/>
                      </a:cubicBezTo>
                      <a:cubicBezTo>
                        <a:pt x="66129" y="112107"/>
                        <a:pt x="54556" y="134739"/>
                        <a:pt x="43412" y="157370"/>
                      </a:cubicBezTo>
                      <a:cubicBezTo>
                        <a:pt x="31925" y="180773"/>
                        <a:pt x="21638" y="204862"/>
                        <a:pt x="1321" y="222092"/>
                      </a:cubicBezTo>
                      <a:cubicBezTo>
                        <a:pt x="-994" y="224064"/>
                        <a:pt x="35" y="226808"/>
                        <a:pt x="2093" y="228093"/>
                      </a:cubicBezTo>
                      <a:cubicBezTo>
                        <a:pt x="3035" y="229808"/>
                        <a:pt x="5178" y="230922"/>
                        <a:pt x="7322" y="229636"/>
                      </a:cubicBezTo>
                      <a:cubicBezTo>
                        <a:pt x="51813" y="202461"/>
                        <a:pt x="92361" y="177944"/>
                        <a:pt x="124765" y="136025"/>
                      </a:cubicBezTo>
                      <a:cubicBezTo>
                        <a:pt x="139938" y="116479"/>
                        <a:pt x="149025" y="94105"/>
                        <a:pt x="157598" y="7121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1" name="任意多边形: 形状 600">
                  <a:extLst>
                    <a:ext uri="{FF2B5EF4-FFF2-40B4-BE49-F238E27FC236}">
                      <a16:creationId xmlns:a16="http://schemas.microsoft.com/office/drawing/2014/main" id="{BC413000-6460-E981-93E5-532DD7F51E8A}"/>
                    </a:ext>
                  </a:extLst>
                </p:cNvPr>
                <p:cNvSpPr/>
                <p:nvPr/>
              </p:nvSpPr>
              <p:spPr>
                <a:xfrm>
                  <a:off x="3723036" y="4173208"/>
                  <a:ext cx="125720" cy="295725"/>
                </a:xfrm>
                <a:custGeom>
                  <a:avLst/>
                  <a:gdLst>
                    <a:gd name="connsiteX0" fmla="*/ 85477 w 125720"/>
                    <a:gd name="connsiteY0" fmla="*/ 169191 h 295725"/>
                    <a:gd name="connsiteX1" fmla="*/ 123454 w 125720"/>
                    <a:gd name="connsiteY1" fmla="*/ 6142 h 295725"/>
                    <a:gd name="connsiteX2" fmla="*/ 124997 w 125720"/>
                    <a:gd name="connsiteY2" fmla="*/ 4685 h 295725"/>
                    <a:gd name="connsiteX3" fmla="*/ 123368 w 125720"/>
                    <a:gd name="connsiteY3" fmla="*/ 313 h 295725"/>
                    <a:gd name="connsiteX4" fmla="*/ 120539 w 125720"/>
                    <a:gd name="connsiteY4" fmla="*/ 827 h 295725"/>
                    <a:gd name="connsiteX5" fmla="*/ 119339 w 125720"/>
                    <a:gd name="connsiteY5" fmla="*/ 2456 h 295725"/>
                    <a:gd name="connsiteX6" fmla="*/ 29842 w 125720"/>
                    <a:gd name="connsiteY6" fmla="*/ 117585 h 295725"/>
                    <a:gd name="connsiteX7" fmla="*/ 353 w 125720"/>
                    <a:gd name="connsiteY7" fmla="*/ 289463 h 295725"/>
                    <a:gd name="connsiteX8" fmla="*/ 7211 w 125720"/>
                    <a:gd name="connsiteY8" fmla="*/ 294435 h 295725"/>
                    <a:gd name="connsiteX9" fmla="*/ 7382 w 125720"/>
                    <a:gd name="connsiteY9" fmla="*/ 294350 h 295725"/>
                    <a:gd name="connsiteX10" fmla="*/ 54188 w 125720"/>
                    <a:gd name="connsiteY10" fmla="*/ 241371 h 295725"/>
                    <a:gd name="connsiteX11" fmla="*/ 85477 w 125720"/>
                    <a:gd name="connsiteY11" fmla="*/ 169191 h 29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720" h="295725">
                      <a:moveTo>
                        <a:pt x="85477" y="169191"/>
                      </a:moveTo>
                      <a:cubicBezTo>
                        <a:pt x="99622" y="113384"/>
                        <a:pt x="95936" y="58349"/>
                        <a:pt x="123454" y="6142"/>
                      </a:cubicBezTo>
                      <a:cubicBezTo>
                        <a:pt x="123968" y="5628"/>
                        <a:pt x="124482" y="5199"/>
                        <a:pt x="124997" y="4685"/>
                      </a:cubicBezTo>
                      <a:cubicBezTo>
                        <a:pt x="126625" y="3142"/>
                        <a:pt x="125254" y="570"/>
                        <a:pt x="123368" y="313"/>
                      </a:cubicBezTo>
                      <a:cubicBezTo>
                        <a:pt x="122425" y="-202"/>
                        <a:pt x="121310" y="-116"/>
                        <a:pt x="120539" y="827"/>
                      </a:cubicBezTo>
                      <a:cubicBezTo>
                        <a:pt x="120110" y="1341"/>
                        <a:pt x="119767" y="1942"/>
                        <a:pt x="119339" y="2456"/>
                      </a:cubicBezTo>
                      <a:cubicBezTo>
                        <a:pt x="78362" y="32974"/>
                        <a:pt x="47673" y="68978"/>
                        <a:pt x="29842" y="117585"/>
                      </a:cubicBezTo>
                      <a:cubicBezTo>
                        <a:pt x="9439" y="173220"/>
                        <a:pt x="22555" y="234771"/>
                        <a:pt x="353" y="289463"/>
                      </a:cubicBezTo>
                      <a:cubicBezTo>
                        <a:pt x="-1533" y="294092"/>
                        <a:pt x="4639" y="297778"/>
                        <a:pt x="7211" y="294435"/>
                      </a:cubicBezTo>
                      <a:cubicBezTo>
                        <a:pt x="7296" y="294350"/>
                        <a:pt x="7296" y="294350"/>
                        <a:pt x="7382" y="294350"/>
                      </a:cubicBezTo>
                      <a:cubicBezTo>
                        <a:pt x="21698" y="275661"/>
                        <a:pt x="41329" y="261088"/>
                        <a:pt x="54188" y="241371"/>
                      </a:cubicBezTo>
                      <a:cubicBezTo>
                        <a:pt x="68675" y="219169"/>
                        <a:pt x="79048" y="194908"/>
                        <a:pt x="85477" y="16919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7103E7A5-0A1C-2D8D-07B2-A265232B2724}"/>
                    </a:ext>
                  </a:extLst>
                </p:cNvPr>
                <p:cNvSpPr/>
                <p:nvPr/>
              </p:nvSpPr>
              <p:spPr>
                <a:xfrm>
                  <a:off x="3623561" y="4154426"/>
                  <a:ext cx="91415" cy="384096"/>
                </a:xfrm>
                <a:custGeom>
                  <a:avLst/>
                  <a:gdLst>
                    <a:gd name="connsiteX0" fmla="*/ 63994 w 91415"/>
                    <a:gd name="connsiteY0" fmla="*/ 207261 h 384096"/>
                    <a:gd name="connsiteX1" fmla="*/ 67080 w 91415"/>
                    <a:gd name="connsiteY1" fmla="*/ 105763 h 384096"/>
                    <a:gd name="connsiteX2" fmla="*/ 91254 w 91415"/>
                    <a:gd name="connsiteY2" fmla="*/ 2893 h 384096"/>
                    <a:gd name="connsiteX3" fmla="*/ 87054 w 91415"/>
                    <a:gd name="connsiteY3" fmla="*/ 664 h 384096"/>
                    <a:gd name="connsiteX4" fmla="*/ 85511 w 91415"/>
                    <a:gd name="connsiteY4" fmla="*/ 1521 h 384096"/>
                    <a:gd name="connsiteX5" fmla="*/ 2615 w 91415"/>
                    <a:gd name="connsiteY5" fmla="*/ 176229 h 384096"/>
                    <a:gd name="connsiteX6" fmla="*/ 2872 w 91415"/>
                    <a:gd name="connsiteY6" fmla="*/ 277127 h 384096"/>
                    <a:gd name="connsiteX7" fmla="*/ 300 w 91415"/>
                    <a:gd name="connsiteY7" fmla="*/ 377683 h 384096"/>
                    <a:gd name="connsiteX8" fmla="*/ 7930 w 91415"/>
                    <a:gd name="connsiteY8" fmla="*/ 381712 h 384096"/>
                    <a:gd name="connsiteX9" fmla="*/ 8187 w 91415"/>
                    <a:gd name="connsiteY9" fmla="*/ 381112 h 384096"/>
                    <a:gd name="connsiteX10" fmla="*/ 8701 w 91415"/>
                    <a:gd name="connsiteY10" fmla="*/ 380683 h 384096"/>
                    <a:gd name="connsiteX11" fmla="*/ 63994 w 91415"/>
                    <a:gd name="connsiteY11" fmla="*/ 207261 h 384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1415" h="384096">
                      <a:moveTo>
                        <a:pt x="63994" y="207261"/>
                      </a:moveTo>
                      <a:cubicBezTo>
                        <a:pt x="66308" y="173486"/>
                        <a:pt x="65108" y="139539"/>
                        <a:pt x="67080" y="105763"/>
                      </a:cubicBezTo>
                      <a:cubicBezTo>
                        <a:pt x="69223" y="68987"/>
                        <a:pt x="79081" y="37269"/>
                        <a:pt x="91254" y="2893"/>
                      </a:cubicBezTo>
                      <a:cubicBezTo>
                        <a:pt x="92197" y="235"/>
                        <a:pt x="88768" y="-793"/>
                        <a:pt x="87054" y="664"/>
                      </a:cubicBezTo>
                      <a:cubicBezTo>
                        <a:pt x="86454" y="750"/>
                        <a:pt x="85939" y="921"/>
                        <a:pt x="85511" y="1521"/>
                      </a:cubicBezTo>
                      <a:cubicBezTo>
                        <a:pt x="43763" y="53471"/>
                        <a:pt x="9987" y="108849"/>
                        <a:pt x="2615" y="176229"/>
                      </a:cubicBezTo>
                      <a:cubicBezTo>
                        <a:pt x="-986" y="209490"/>
                        <a:pt x="-643" y="243866"/>
                        <a:pt x="2872" y="277127"/>
                      </a:cubicBezTo>
                      <a:cubicBezTo>
                        <a:pt x="6472" y="311332"/>
                        <a:pt x="12816" y="344421"/>
                        <a:pt x="300" y="377683"/>
                      </a:cubicBezTo>
                      <a:cubicBezTo>
                        <a:pt x="-1586" y="382826"/>
                        <a:pt x="5958" y="386855"/>
                        <a:pt x="7930" y="381712"/>
                      </a:cubicBezTo>
                      <a:cubicBezTo>
                        <a:pt x="8015" y="381455"/>
                        <a:pt x="8101" y="381283"/>
                        <a:pt x="8187" y="381112"/>
                      </a:cubicBezTo>
                      <a:cubicBezTo>
                        <a:pt x="8358" y="380940"/>
                        <a:pt x="8530" y="380854"/>
                        <a:pt x="8701" y="380683"/>
                      </a:cubicBezTo>
                      <a:cubicBezTo>
                        <a:pt x="48135" y="331648"/>
                        <a:pt x="59879" y="268812"/>
                        <a:pt x="63994" y="20726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2E64B7FF-EC3D-1137-4E8A-F61E2B11A312}"/>
                    </a:ext>
                  </a:extLst>
                </p:cNvPr>
                <p:cNvSpPr/>
                <p:nvPr/>
              </p:nvSpPr>
              <p:spPr>
                <a:xfrm>
                  <a:off x="3507559" y="4204301"/>
                  <a:ext cx="79330" cy="399757"/>
                </a:xfrm>
                <a:custGeom>
                  <a:avLst/>
                  <a:gdLst>
                    <a:gd name="connsiteX0" fmla="*/ 47980 w 79330"/>
                    <a:gd name="connsiteY0" fmla="*/ 392359 h 399757"/>
                    <a:gd name="connsiteX1" fmla="*/ 71297 w 79330"/>
                    <a:gd name="connsiteY1" fmla="*/ 220223 h 399757"/>
                    <a:gd name="connsiteX2" fmla="*/ 47551 w 79330"/>
                    <a:gd name="connsiteY2" fmla="*/ 3510 h 399757"/>
                    <a:gd name="connsiteX3" fmla="*/ 44637 w 79330"/>
                    <a:gd name="connsiteY3" fmla="*/ 767 h 399757"/>
                    <a:gd name="connsiteX4" fmla="*/ 40436 w 79330"/>
                    <a:gd name="connsiteY4" fmla="*/ 1367 h 399757"/>
                    <a:gd name="connsiteX5" fmla="*/ 2546 w 79330"/>
                    <a:gd name="connsiteY5" fmla="*/ 180618 h 399757"/>
                    <a:gd name="connsiteX6" fmla="*/ 26635 w 79330"/>
                    <a:gd name="connsiteY6" fmla="*/ 285717 h 399757"/>
                    <a:gd name="connsiteX7" fmla="*/ 38636 w 79330"/>
                    <a:gd name="connsiteY7" fmla="*/ 394759 h 399757"/>
                    <a:gd name="connsiteX8" fmla="*/ 47037 w 79330"/>
                    <a:gd name="connsiteY8" fmla="*/ 396559 h 399757"/>
                    <a:gd name="connsiteX9" fmla="*/ 47980 w 79330"/>
                    <a:gd name="connsiteY9" fmla="*/ 392359 h 399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330" h="399757">
                      <a:moveTo>
                        <a:pt x="47980" y="392359"/>
                      </a:moveTo>
                      <a:cubicBezTo>
                        <a:pt x="81413" y="341181"/>
                        <a:pt x="86213" y="278602"/>
                        <a:pt x="71297" y="220223"/>
                      </a:cubicBezTo>
                      <a:cubicBezTo>
                        <a:pt x="53295" y="149586"/>
                        <a:pt x="20977" y="76548"/>
                        <a:pt x="47551" y="3510"/>
                      </a:cubicBezTo>
                      <a:cubicBezTo>
                        <a:pt x="48237" y="1538"/>
                        <a:pt x="46266" y="424"/>
                        <a:pt x="44637" y="767"/>
                      </a:cubicBezTo>
                      <a:cubicBezTo>
                        <a:pt x="43522" y="-262"/>
                        <a:pt x="41465" y="-433"/>
                        <a:pt x="40436" y="1367"/>
                      </a:cubicBezTo>
                      <a:cubicBezTo>
                        <a:pt x="7861" y="56917"/>
                        <a:pt x="-6198" y="116667"/>
                        <a:pt x="2546" y="180618"/>
                      </a:cubicBezTo>
                      <a:cubicBezTo>
                        <a:pt x="7432" y="216279"/>
                        <a:pt x="15833" y="251341"/>
                        <a:pt x="26635" y="285717"/>
                      </a:cubicBezTo>
                      <a:cubicBezTo>
                        <a:pt x="37607" y="320350"/>
                        <a:pt x="49352" y="358583"/>
                        <a:pt x="38636" y="394759"/>
                      </a:cubicBezTo>
                      <a:cubicBezTo>
                        <a:pt x="37093" y="400074"/>
                        <a:pt x="45408" y="401874"/>
                        <a:pt x="47037" y="396559"/>
                      </a:cubicBezTo>
                      <a:cubicBezTo>
                        <a:pt x="47294" y="395102"/>
                        <a:pt x="47637" y="393730"/>
                        <a:pt x="47980" y="39235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007DFA2A-872D-83E0-07FA-BDA1F2ABF474}"/>
                    </a:ext>
                  </a:extLst>
                </p:cNvPr>
                <p:cNvSpPr/>
                <p:nvPr/>
              </p:nvSpPr>
              <p:spPr>
                <a:xfrm>
                  <a:off x="3361532" y="4354282"/>
                  <a:ext cx="148418" cy="298437"/>
                </a:xfrm>
                <a:custGeom>
                  <a:avLst/>
                  <a:gdLst>
                    <a:gd name="connsiteX0" fmla="*/ 147030 w 148418"/>
                    <a:gd name="connsiteY0" fmla="*/ 218974 h 298437"/>
                    <a:gd name="connsiteX1" fmla="*/ 117455 w 148418"/>
                    <a:gd name="connsiteY1" fmla="*/ 135822 h 298437"/>
                    <a:gd name="connsiteX2" fmla="*/ 14328 w 148418"/>
                    <a:gd name="connsiteY2" fmla="*/ 2090 h 298437"/>
                    <a:gd name="connsiteX3" fmla="*/ 10470 w 148418"/>
                    <a:gd name="connsiteY3" fmla="*/ 376 h 298437"/>
                    <a:gd name="connsiteX4" fmla="*/ 7041 w 148418"/>
                    <a:gd name="connsiteY4" fmla="*/ 2347 h 298437"/>
                    <a:gd name="connsiteX5" fmla="*/ 29930 w 148418"/>
                    <a:gd name="connsiteY5" fmla="*/ 133764 h 298437"/>
                    <a:gd name="connsiteX6" fmla="*/ 89508 w 148418"/>
                    <a:gd name="connsiteY6" fmla="*/ 202687 h 298437"/>
                    <a:gd name="connsiteX7" fmla="*/ 126456 w 148418"/>
                    <a:gd name="connsiteY7" fmla="*/ 293384 h 298437"/>
                    <a:gd name="connsiteX8" fmla="*/ 133571 w 148418"/>
                    <a:gd name="connsiteY8" fmla="*/ 297670 h 298437"/>
                    <a:gd name="connsiteX9" fmla="*/ 135628 w 148418"/>
                    <a:gd name="connsiteY9" fmla="*/ 296470 h 298437"/>
                    <a:gd name="connsiteX10" fmla="*/ 147030 w 148418"/>
                    <a:gd name="connsiteY10" fmla="*/ 218974 h 298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8418" h="298437">
                      <a:moveTo>
                        <a:pt x="147030" y="218974"/>
                      </a:moveTo>
                      <a:cubicBezTo>
                        <a:pt x="144715" y="190085"/>
                        <a:pt x="133057" y="160081"/>
                        <a:pt x="117455" y="135822"/>
                      </a:cubicBezTo>
                      <a:cubicBezTo>
                        <a:pt x="85308" y="85844"/>
                        <a:pt x="25729" y="65698"/>
                        <a:pt x="14328" y="2090"/>
                      </a:cubicBezTo>
                      <a:cubicBezTo>
                        <a:pt x="13985" y="-53"/>
                        <a:pt x="12013" y="-396"/>
                        <a:pt x="10470" y="376"/>
                      </a:cubicBezTo>
                      <a:cubicBezTo>
                        <a:pt x="9184" y="119"/>
                        <a:pt x="7641" y="719"/>
                        <a:pt x="7041" y="2347"/>
                      </a:cubicBezTo>
                      <a:cubicBezTo>
                        <a:pt x="-9333" y="46924"/>
                        <a:pt x="4726" y="95702"/>
                        <a:pt x="29930" y="133764"/>
                      </a:cubicBezTo>
                      <a:cubicBezTo>
                        <a:pt x="46817" y="159139"/>
                        <a:pt x="70477" y="179027"/>
                        <a:pt x="89508" y="202687"/>
                      </a:cubicBezTo>
                      <a:cubicBezTo>
                        <a:pt x="108368" y="226090"/>
                        <a:pt x="129628" y="262094"/>
                        <a:pt x="126456" y="293384"/>
                      </a:cubicBezTo>
                      <a:cubicBezTo>
                        <a:pt x="126027" y="297670"/>
                        <a:pt x="131085" y="299642"/>
                        <a:pt x="133571" y="297670"/>
                      </a:cubicBezTo>
                      <a:cubicBezTo>
                        <a:pt x="134343" y="297585"/>
                        <a:pt x="135028" y="297156"/>
                        <a:pt x="135628" y="296470"/>
                      </a:cubicBezTo>
                      <a:cubicBezTo>
                        <a:pt x="151059" y="274867"/>
                        <a:pt x="149087" y="244178"/>
                        <a:pt x="147030" y="21897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5" name="任意多边形: 形状 604">
                  <a:extLst>
                    <a:ext uri="{FF2B5EF4-FFF2-40B4-BE49-F238E27FC236}">
                      <a16:creationId xmlns:a16="http://schemas.microsoft.com/office/drawing/2014/main" id="{F4BBEDFE-8779-D7B4-3A2E-C784FFB52216}"/>
                    </a:ext>
                  </a:extLst>
                </p:cNvPr>
                <p:cNvSpPr/>
                <p:nvPr/>
              </p:nvSpPr>
              <p:spPr>
                <a:xfrm>
                  <a:off x="3282309" y="4523655"/>
                  <a:ext cx="168081" cy="194130"/>
                </a:xfrm>
                <a:custGeom>
                  <a:avLst/>
                  <a:gdLst>
                    <a:gd name="connsiteX0" fmla="*/ 161101 w 168081"/>
                    <a:gd name="connsiteY0" fmla="*/ 190705 h 194130"/>
                    <a:gd name="connsiteX1" fmla="*/ 127497 w 168081"/>
                    <a:gd name="connsiteY1" fmla="*/ 92893 h 194130"/>
                    <a:gd name="connsiteX2" fmla="*/ 58060 w 168081"/>
                    <a:gd name="connsiteY2" fmla="*/ 52173 h 194130"/>
                    <a:gd name="connsiteX3" fmla="*/ 11254 w 168081"/>
                    <a:gd name="connsiteY3" fmla="*/ 3995 h 194130"/>
                    <a:gd name="connsiteX4" fmla="*/ 9968 w 168081"/>
                    <a:gd name="connsiteY4" fmla="*/ 1852 h 194130"/>
                    <a:gd name="connsiteX5" fmla="*/ 4910 w 168081"/>
                    <a:gd name="connsiteY5" fmla="*/ 1424 h 194130"/>
                    <a:gd name="connsiteX6" fmla="*/ 29428 w 168081"/>
                    <a:gd name="connsiteY6" fmla="*/ 94178 h 194130"/>
                    <a:gd name="connsiteX7" fmla="*/ 152614 w 168081"/>
                    <a:gd name="connsiteY7" fmla="*/ 191133 h 194130"/>
                    <a:gd name="connsiteX8" fmla="*/ 161101 w 168081"/>
                    <a:gd name="connsiteY8" fmla="*/ 190705 h 194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081" h="194130">
                      <a:moveTo>
                        <a:pt x="161101" y="190705"/>
                      </a:moveTo>
                      <a:cubicBezTo>
                        <a:pt x="181761" y="156072"/>
                        <a:pt x="152357" y="116038"/>
                        <a:pt x="127497" y="92893"/>
                      </a:cubicBezTo>
                      <a:cubicBezTo>
                        <a:pt x="107780" y="74547"/>
                        <a:pt x="82406" y="62974"/>
                        <a:pt x="58060" y="52173"/>
                      </a:cubicBezTo>
                      <a:cubicBezTo>
                        <a:pt x="37314" y="42915"/>
                        <a:pt x="14426" y="28342"/>
                        <a:pt x="11254" y="3995"/>
                      </a:cubicBezTo>
                      <a:cubicBezTo>
                        <a:pt x="11082" y="2967"/>
                        <a:pt x="10568" y="2281"/>
                        <a:pt x="9968" y="1852"/>
                      </a:cubicBezTo>
                      <a:cubicBezTo>
                        <a:pt x="9196" y="-119"/>
                        <a:pt x="5939" y="-890"/>
                        <a:pt x="4910" y="1424"/>
                      </a:cubicBezTo>
                      <a:cubicBezTo>
                        <a:pt x="-8977" y="31856"/>
                        <a:pt x="8939" y="71032"/>
                        <a:pt x="29428" y="94178"/>
                      </a:cubicBezTo>
                      <a:cubicBezTo>
                        <a:pt x="66375" y="136012"/>
                        <a:pt x="133841" y="129411"/>
                        <a:pt x="152614" y="191133"/>
                      </a:cubicBezTo>
                      <a:cubicBezTo>
                        <a:pt x="154072" y="195763"/>
                        <a:pt x="160330" y="194562"/>
                        <a:pt x="161101" y="19070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7B76A132-7F72-B700-2C94-D4FD50B90A56}"/>
                    </a:ext>
                  </a:extLst>
                </p:cNvPr>
                <p:cNvSpPr/>
                <p:nvPr/>
              </p:nvSpPr>
              <p:spPr>
                <a:xfrm>
                  <a:off x="3272132" y="4688883"/>
                  <a:ext cx="124159" cy="91150"/>
                </a:xfrm>
                <a:custGeom>
                  <a:avLst/>
                  <a:gdLst>
                    <a:gd name="connsiteX0" fmla="*/ 123358 w 124159"/>
                    <a:gd name="connsiteY0" fmla="*/ 85827 h 91150"/>
                    <a:gd name="connsiteX1" fmla="*/ 6601 w 124159"/>
                    <a:gd name="connsiteY1" fmla="*/ 1731 h 91150"/>
                    <a:gd name="connsiteX2" fmla="*/ 2829 w 124159"/>
                    <a:gd name="connsiteY2" fmla="*/ 102 h 91150"/>
                    <a:gd name="connsiteX3" fmla="*/ 2400 w 124159"/>
                    <a:gd name="connsiteY3" fmla="*/ 188 h 91150"/>
                    <a:gd name="connsiteX4" fmla="*/ 2315 w 124159"/>
                    <a:gd name="connsiteY4" fmla="*/ 188 h 91150"/>
                    <a:gd name="connsiteX5" fmla="*/ 429 w 124159"/>
                    <a:gd name="connsiteY5" fmla="*/ 2503 h 91150"/>
                    <a:gd name="connsiteX6" fmla="*/ 27775 w 124159"/>
                    <a:gd name="connsiteY6" fmla="*/ 65768 h 91150"/>
                    <a:gd name="connsiteX7" fmla="*/ 116243 w 124159"/>
                    <a:gd name="connsiteY7" fmla="*/ 90457 h 91150"/>
                    <a:gd name="connsiteX8" fmla="*/ 121987 w 124159"/>
                    <a:gd name="connsiteY8" fmla="*/ 88056 h 91150"/>
                    <a:gd name="connsiteX9" fmla="*/ 123358 w 124159"/>
                    <a:gd name="connsiteY9" fmla="*/ 85827 h 91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159" h="91150">
                      <a:moveTo>
                        <a:pt x="123358" y="85827"/>
                      </a:moveTo>
                      <a:cubicBezTo>
                        <a:pt x="134417" y="13733"/>
                        <a:pt x="27689" y="48451"/>
                        <a:pt x="6601" y="1731"/>
                      </a:cubicBezTo>
                      <a:cubicBezTo>
                        <a:pt x="5915" y="274"/>
                        <a:pt x="4201" y="-241"/>
                        <a:pt x="2829" y="102"/>
                      </a:cubicBezTo>
                      <a:cubicBezTo>
                        <a:pt x="2657" y="102"/>
                        <a:pt x="2572" y="188"/>
                        <a:pt x="2400" y="188"/>
                      </a:cubicBezTo>
                      <a:cubicBezTo>
                        <a:pt x="2400" y="188"/>
                        <a:pt x="2315" y="188"/>
                        <a:pt x="2315" y="188"/>
                      </a:cubicBezTo>
                      <a:cubicBezTo>
                        <a:pt x="1372" y="531"/>
                        <a:pt x="514" y="1217"/>
                        <a:pt x="429" y="2503"/>
                      </a:cubicBezTo>
                      <a:cubicBezTo>
                        <a:pt x="-2486" y="27277"/>
                        <a:pt x="9773" y="49394"/>
                        <a:pt x="27775" y="65768"/>
                      </a:cubicBezTo>
                      <a:cubicBezTo>
                        <a:pt x="53149" y="88828"/>
                        <a:pt x="89240" y="72968"/>
                        <a:pt x="116243" y="90457"/>
                      </a:cubicBezTo>
                      <a:cubicBezTo>
                        <a:pt x="118901" y="92171"/>
                        <a:pt x="121215" y="90457"/>
                        <a:pt x="121987" y="88056"/>
                      </a:cubicBezTo>
                      <a:cubicBezTo>
                        <a:pt x="122587" y="87628"/>
                        <a:pt x="123187" y="86942"/>
                        <a:pt x="123358" y="8582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9F8E5F62-FFBC-BAAC-CAD7-6310D1AB527D}"/>
                    </a:ext>
                  </a:extLst>
                </p:cNvPr>
                <p:cNvSpPr/>
                <p:nvPr/>
              </p:nvSpPr>
              <p:spPr>
                <a:xfrm>
                  <a:off x="3375309" y="4773684"/>
                  <a:ext cx="46051" cy="112513"/>
                </a:xfrm>
                <a:custGeom>
                  <a:avLst/>
                  <a:gdLst>
                    <a:gd name="connsiteX0" fmla="*/ 35097 w 46051"/>
                    <a:gd name="connsiteY0" fmla="*/ 105868 h 112513"/>
                    <a:gd name="connsiteX1" fmla="*/ 45984 w 46051"/>
                    <a:gd name="connsiteY1" fmla="*/ 53404 h 112513"/>
                    <a:gd name="connsiteX2" fmla="*/ 19324 w 46051"/>
                    <a:gd name="connsiteY2" fmla="*/ 1198 h 112513"/>
                    <a:gd name="connsiteX3" fmla="*/ 12037 w 46051"/>
                    <a:gd name="connsiteY3" fmla="*/ 5484 h 112513"/>
                    <a:gd name="connsiteX4" fmla="*/ 207 w 46051"/>
                    <a:gd name="connsiteY4" fmla="*/ 80922 h 112513"/>
                    <a:gd name="connsiteX5" fmla="*/ 32611 w 46051"/>
                    <a:gd name="connsiteY5" fmla="*/ 111269 h 112513"/>
                    <a:gd name="connsiteX6" fmla="*/ 34240 w 46051"/>
                    <a:gd name="connsiteY6" fmla="*/ 109640 h 112513"/>
                    <a:gd name="connsiteX7" fmla="*/ 35097 w 46051"/>
                    <a:gd name="connsiteY7" fmla="*/ 105868 h 112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051" h="112513">
                      <a:moveTo>
                        <a:pt x="35097" y="105868"/>
                      </a:moveTo>
                      <a:cubicBezTo>
                        <a:pt x="23439" y="91380"/>
                        <a:pt x="45384" y="69349"/>
                        <a:pt x="45984" y="53404"/>
                      </a:cubicBezTo>
                      <a:cubicBezTo>
                        <a:pt x="46842" y="32659"/>
                        <a:pt x="39641" y="9770"/>
                        <a:pt x="19324" y="1198"/>
                      </a:cubicBezTo>
                      <a:cubicBezTo>
                        <a:pt x="16581" y="-1631"/>
                        <a:pt x="10580" y="855"/>
                        <a:pt x="12037" y="5484"/>
                      </a:cubicBezTo>
                      <a:cubicBezTo>
                        <a:pt x="20010" y="31716"/>
                        <a:pt x="-2365" y="54518"/>
                        <a:pt x="207" y="80922"/>
                      </a:cubicBezTo>
                      <a:cubicBezTo>
                        <a:pt x="1665" y="95667"/>
                        <a:pt x="15209" y="118041"/>
                        <a:pt x="32611" y="111269"/>
                      </a:cubicBezTo>
                      <a:cubicBezTo>
                        <a:pt x="33468" y="110926"/>
                        <a:pt x="33983" y="110325"/>
                        <a:pt x="34240" y="109640"/>
                      </a:cubicBezTo>
                      <a:cubicBezTo>
                        <a:pt x="35612" y="108954"/>
                        <a:pt x="36383" y="107497"/>
                        <a:pt x="35097" y="10586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A855CD08-CA01-2A3B-039E-B3B276454815}"/>
                    </a:ext>
                  </a:extLst>
                </p:cNvPr>
                <p:cNvSpPr/>
                <p:nvPr/>
              </p:nvSpPr>
              <p:spPr>
                <a:xfrm>
                  <a:off x="3434212" y="4711751"/>
                  <a:ext cx="106633" cy="184883"/>
                </a:xfrm>
                <a:custGeom>
                  <a:avLst/>
                  <a:gdLst>
                    <a:gd name="connsiteX0" fmla="*/ 105553 w 106633"/>
                    <a:gd name="connsiteY0" fmla="*/ 182117 h 184883"/>
                    <a:gd name="connsiteX1" fmla="*/ 105639 w 106633"/>
                    <a:gd name="connsiteY1" fmla="*/ 177831 h 184883"/>
                    <a:gd name="connsiteX2" fmla="*/ 66634 w 106633"/>
                    <a:gd name="connsiteY2" fmla="*/ 72989 h 184883"/>
                    <a:gd name="connsiteX3" fmla="*/ 7312 w 106633"/>
                    <a:gd name="connsiteY3" fmla="*/ 552 h 184883"/>
                    <a:gd name="connsiteX4" fmla="*/ 2426 w 106633"/>
                    <a:gd name="connsiteY4" fmla="*/ 1237 h 184883"/>
                    <a:gd name="connsiteX5" fmla="*/ 283 w 106633"/>
                    <a:gd name="connsiteY5" fmla="*/ 5952 h 184883"/>
                    <a:gd name="connsiteX6" fmla="*/ 25657 w 106633"/>
                    <a:gd name="connsiteY6" fmla="*/ 118252 h 184883"/>
                    <a:gd name="connsiteX7" fmla="*/ 101953 w 106633"/>
                    <a:gd name="connsiteY7" fmla="*/ 184860 h 184883"/>
                    <a:gd name="connsiteX8" fmla="*/ 103496 w 106633"/>
                    <a:gd name="connsiteY8" fmla="*/ 184603 h 184883"/>
                    <a:gd name="connsiteX9" fmla="*/ 105553 w 106633"/>
                    <a:gd name="connsiteY9" fmla="*/ 182117 h 184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633" h="184883">
                      <a:moveTo>
                        <a:pt x="105553" y="182117"/>
                      </a:moveTo>
                      <a:cubicBezTo>
                        <a:pt x="106753" y="181003"/>
                        <a:pt x="107182" y="179117"/>
                        <a:pt x="105639" y="177831"/>
                      </a:cubicBezTo>
                      <a:cubicBezTo>
                        <a:pt x="76064" y="152199"/>
                        <a:pt x="77864" y="107965"/>
                        <a:pt x="66634" y="72989"/>
                      </a:cubicBezTo>
                      <a:cubicBezTo>
                        <a:pt x="56261" y="40842"/>
                        <a:pt x="36802" y="16754"/>
                        <a:pt x="7312" y="552"/>
                      </a:cubicBezTo>
                      <a:cubicBezTo>
                        <a:pt x="5426" y="-477"/>
                        <a:pt x="3626" y="37"/>
                        <a:pt x="2426" y="1237"/>
                      </a:cubicBezTo>
                      <a:cubicBezTo>
                        <a:pt x="626" y="1923"/>
                        <a:pt x="-575" y="3723"/>
                        <a:pt x="283" y="5952"/>
                      </a:cubicBezTo>
                      <a:cubicBezTo>
                        <a:pt x="14599" y="41871"/>
                        <a:pt x="8341" y="82247"/>
                        <a:pt x="25657" y="118252"/>
                      </a:cubicBezTo>
                      <a:cubicBezTo>
                        <a:pt x="41002" y="150313"/>
                        <a:pt x="64834" y="179888"/>
                        <a:pt x="101953" y="184860"/>
                      </a:cubicBezTo>
                      <a:cubicBezTo>
                        <a:pt x="102553" y="184946"/>
                        <a:pt x="103067" y="184774"/>
                        <a:pt x="103496" y="184603"/>
                      </a:cubicBezTo>
                      <a:cubicBezTo>
                        <a:pt x="104867" y="184432"/>
                        <a:pt x="105724" y="183317"/>
                        <a:pt x="105553" y="18211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9" name="任意多边形: 形状 608">
                  <a:extLst>
                    <a:ext uri="{FF2B5EF4-FFF2-40B4-BE49-F238E27FC236}">
                      <a16:creationId xmlns:a16="http://schemas.microsoft.com/office/drawing/2014/main" id="{8BA7503E-6923-4B86-3D4A-32C3939D49C8}"/>
                    </a:ext>
                  </a:extLst>
                </p:cNvPr>
                <p:cNvSpPr/>
                <p:nvPr/>
              </p:nvSpPr>
              <p:spPr>
                <a:xfrm>
                  <a:off x="3488468" y="4650474"/>
                  <a:ext cx="206518" cy="237868"/>
                </a:xfrm>
                <a:custGeom>
                  <a:avLst/>
                  <a:gdLst>
                    <a:gd name="connsiteX0" fmla="*/ 205173 w 206518"/>
                    <a:gd name="connsiteY0" fmla="*/ 229421 h 237868"/>
                    <a:gd name="connsiteX1" fmla="*/ 179027 w 206518"/>
                    <a:gd name="connsiteY1" fmla="*/ 211333 h 237868"/>
                    <a:gd name="connsiteX2" fmla="*/ 156739 w 206518"/>
                    <a:gd name="connsiteY2" fmla="*/ 172071 h 237868"/>
                    <a:gd name="connsiteX3" fmla="*/ 119363 w 206518"/>
                    <a:gd name="connsiteY3" fmla="*/ 90718 h 237868"/>
                    <a:gd name="connsiteX4" fmla="*/ 7406 w 206518"/>
                    <a:gd name="connsiteY4" fmla="*/ 879 h 237868"/>
                    <a:gd name="connsiteX5" fmla="*/ 2348 w 206518"/>
                    <a:gd name="connsiteY5" fmla="*/ 8679 h 237868"/>
                    <a:gd name="connsiteX6" fmla="*/ 43753 w 206518"/>
                    <a:gd name="connsiteY6" fmla="*/ 86260 h 237868"/>
                    <a:gd name="connsiteX7" fmla="*/ 96474 w 206518"/>
                    <a:gd name="connsiteY7" fmla="*/ 173100 h 237868"/>
                    <a:gd name="connsiteX8" fmla="*/ 203545 w 206518"/>
                    <a:gd name="connsiteY8" fmla="*/ 236365 h 237868"/>
                    <a:gd name="connsiteX9" fmla="*/ 205173 w 206518"/>
                    <a:gd name="connsiteY9" fmla="*/ 229421 h 23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518" h="237868">
                      <a:moveTo>
                        <a:pt x="205173" y="229421"/>
                      </a:moveTo>
                      <a:cubicBezTo>
                        <a:pt x="196686" y="222906"/>
                        <a:pt x="187000" y="218620"/>
                        <a:pt x="179027" y="211333"/>
                      </a:cubicBezTo>
                      <a:cubicBezTo>
                        <a:pt x="168397" y="201561"/>
                        <a:pt x="162911" y="184673"/>
                        <a:pt x="156739" y="172071"/>
                      </a:cubicBezTo>
                      <a:cubicBezTo>
                        <a:pt x="143537" y="145239"/>
                        <a:pt x="133336" y="117122"/>
                        <a:pt x="119363" y="90718"/>
                      </a:cubicBezTo>
                      <a:cubicBezTo>
                        <a:pt x="96217" y="47256"/>
                        <a:pt x="57555" y="8851"/>
                        <a:pt x="7406" y="879"/>
                      </a:cubicBezTo>
                      <a:cubicBezTo>
                        <a:pt x="2005" y="-2551"/>
                        <a:pt x="-3139" y="4907"/>
                        <a:pt x="2348" y="8679"/>
                      </a:cubicBezTo>
                      <a:cubicBezTo>
                        <a:pt x="26951" y="25653"/>
                        <a:pt x="31923" y="60714"/>
                        <a:pt x="43753" y="86260"/>
                      </a:cubicBezTo>
                      <a:cubicBezTo>
                        <a:pt x="58069" y="117036"/>
                        <a:pt x="75729" y="146268"/>
                        <a:pt x="96474" y="173100"/>
                      </a:cubicBezTo>
                      <a:cubicBezTo>
                        <a:pt x="119277" y="202589"/>
                        <a:pt x="161882" y="246566"/>
                        <a:pt x="203545" y="236365"/>
                      </a:cubicBezTo>
                      <a:cubicBezTo>
                        <a:pt x="206459" y="235679"/>
                        <a:pt x="207659" y="231307"/>
                        <a:pt x="205173" y="22942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01155C8A-89BD-4D3F-7A1F-64D4F0F5861B}"/>
                    </a:ext>
                  </a:extLst>
                </p:cNvPr>
                <p:cNvSpPr/>
                <p:nvPr/>
              </p:nvSpPr>
              <p:spPr>
                <a:xfrm>
                  <a:off x="3548334" y="4590625"/>
                  <a:ext cx="337514" cy="247387"/>
                </a:xfrm>
                <a:custGeom>
                  <a:avLst/>
                  <a:gdLst>
                    <a:gd name="connsiteX0" fmla="*/ 334246 w 337514"/>
                    <a:gd name="connsiteY0" fmla="*/ 231834 h 247387"/>
                    <a:gd name="connsiteX1" fmla="*/ 222203 w 337514"/>
                    <a:gd name="connsiteY1" fmla="*/ 154425 h 247387"/>
                    <a:gd name="connsiteX2" fmla="*/ 138621 w 337514"/>
                    <a:gd name="connsiteY2" fmla="*/ 55584 h 247387"/>
                    <a:gd name="connsiteX3" fmla="*/ 1033 w 337514"/>
                    <a:gd name="connsiteY3" fmla="*/ 10235 h 247387"/>
                    <a:gd name="connsiteX4" fmla="*/ 1033 w 337514"/>
                    <a:gd name="connsiteY4" fmla="*/ 14778 h 247387"/>
                    <a:gd name="connsiteX5" fmla="*/ 3947 w 337514"/>
                    <a:gd name="connsiteY5" fmla="*/ 17607 h 247387"/>
                    <a:gd name="connsiteX6" fmla="*/ 93787 w 337514"/>
                    <a:gd name="connsiteY6" fmla="*/ 101875 h 247387"/>
                    <a:gd name="connsiteX7" fmla="*/ 165796 w 337514"/>
                    <a:gd name="connsiteY7" fmla="*/ 187514 h 247387"/>
                    <a:gd name="connsiteX8" fmla="*/ 334674 w 337514"/>
                    <a:gd name="connsiteY8" fmla="*/ 240064 h 247387"/>
                    <a:gd name="connsiteX9" fmla="*/ 334246 w 337514"/>
                    <a:gd name="connsiteY9" fmla="*/ 231834 h 247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7514" h="247387">
                      <a:moveTo>
                        <a:pt x="334246" y="231834"/>
                      </a:moveTo>
                      <a:cubicBezTo>
                        <a:pt x="289583" y="224376"/>
                        <a:pt x="251264" y="186743"/>
                        <a:pt x="222203" y="154425"/>
                      </a:cubicBezTo>
                      <a:cubicBezTo>
                        <a:pt x="193314" y="122278"/>
                        <a:pt x="170425" y="85159"/>
                        <a:pt x="138621" y="55584"/>
                      </a:cubicBezTo>
                      <a:cubicBezTo>
                        <a:pt x="111275" y="30209"/>
                        <a:pt x="40123" y="-22083"/>
                        <a:pt x="1033" y="10235"/>
                      </a:cubicBezTo>
                      <a:cubicBezTo>
                        <a:pt x="-510" y="11521"/>
                        <a:pt x="-167" y="13493"/>
                        <a:pt x="1033" y="14778"/>
                      </a:cubicBezTo>
                      <a:cubicBezTo>
                        <a:pt x="1461" y="15979"/>
                        <a:pt x="2404" y="17093"/>
                        <a:pt x="3947" y="17607"/>
                      </a:cubicBezTo>
                      <a:cubicBezTo>
                        <a:pt x="45095" y="30123"/>
                        <a:pt x="70641" y="68014"/>
                        <a:pt x="93787" y="101875"/>
                      </a:cubicBezTo>
                      <a:cubicBezTo>
                        <a:pt x="115218" y="133250"/>
                        <a:pt x="137078" y="162140"/>
                        <a:pt x="165796" y="187514"/>
                      </a:cubicBezTo>
                      <a:cubicBezTo>
                        <a:pt x="209087" y="225748"/>
                        <a:pt x="275353" y="263724"/>
                        <a:pt x="334674" y="240064"/>
                      </a:cubicBezTo>
                      <a:cubicBezTo>
                        <a:pt x="338275" y="238692"/>
                        <a:pt x="338789" y="232606"/>
                        <a:pt x="334246" y="23183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A24D99CD-0FDA-411D-C190-872DD9893908}"/>
                    </a:ext>
                  </a:extLst>
                </p:cNvPr>
                <p:cNvSpPr/>
                <p:nvPr/>
              </p:nvSpPr>
              <p:spPr>
                <a:xfrm>
                  <a:off x="3624074" y="4526787"/>
                  <a:ext cx="391950" cy="206802"/>
                </a:xfrm>
                <a:custGeom>
                  <a:avLst/>
                  <a:gdLst>
                    <a:gd name="connsiteX0" fmla="*/ 387350 w 391950"/>
                    <a:gd name="connsiteY0" fmla="*/ 181744 h 206802"/>
                    <a:gd name="connsiteX1" fmla="*/ 261592 w 391950"/>
                    <a:gd name="connsiteY1" fmla="*/ 132023 h 206802"/>
                    <a:gd name="connsiteX2" fmla="*/ 167894 w 391950"/>
                    <a:gd name="connsiteY2" fmla="*/ 52813 h 206802"/>
                    <a:gd name="connsiteX3" fmla="*/ 78055 w 391950"/>
                    <a:gd name="connsiteY3" fmla="*/ 8579 h 206802"/>
                    <a:gd name="connsiteX4" fmla="*/ 5360 w 391950"/>
                    <a:gd name="connsiteY4" fmla="*/ 5322 h 206802"/>
                    <a:gd name="connsiteX5" fmla="*/ 3131 w 391950"/>
                    <a:gd name="connsiteY5" fmla="*/ 6350 h 206802"/>
                    <a:gd name="connsiteX6" fmla="*/ 1845 w 391950"/>
                    <a:gd name="connsiteY6" fmla="*/ 6950 h 206802"/>
                    <a:gd name="connsiteX7" fmla="*/ 4503 w 391950"/>
                    <a:gd name="connsiteY7" fmla="*/ 13551 h 206802"/>
                    <a:gd name="connsiteX8" fmla="*/ 61081 w 391950"/>
                    <a:gd name="connsiteY8" fmla="*/ 44926 h 206802"/>
                    <a:gd name="connsiteX9" fmla="*/ 112773 w 391950"/>
                    <a:gd name="connsiteY9" fmla="*/ 92590 h 206802"/>
                    <a:gd name="connsiteX10" fmla="*/ 209300 w 391950"/>
                    <a:gd name="connsiteY10" fmla="*/ 175229 h 206802"/>
                    <a:gd name="connsiteX11" fmla="*/ 313113 w 391950"/>
                    <a:gd name="connsiteY11" fmla="*/ 205918 h 206802"/>
                    <a:gd name="connsiteX12" fmla="*/ 390694 w 391950"/>
                    <a:gd name="connsiteY12" fmla="*/ 188944 h 206802"/>
                    <a:gd name="connsiteX13" fmla="*/ 387350 w 391950"/>
                    <a:gd name="connsiteY13" fmla="*/ 181744 h 206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1950" h="206802">
                      <a:moveTo>
                        <a:pt x="387350" y="181744"/>
                      </a:moveTo>
                      <a:cubicBezTo>
                        <a:pt x="340116" y="179515"/>
                        <a:pt x="298025" y="161255"/>
                        <a:pt x="261592" y="132023"/>
                      </a:cubicBezTo>
                      <a:cubicBezTo>
                        <a:pt x="229616" y="106391"/>
                        <a:pt x="201241" y="76902"/>
                        <a:pt x="167894" y="52813"/>
                      </a:cubicBezTo>
                      <a:cubicBezTo>
                        <a:pt x="140291" y="32839"/>
                        <a:pt x="110373" y="18780"/>
                        <a:pt x="78055" y="8579"/>
                      </a:cubicBezTo>
                      <a:cubicBezTo>
                        <a:pt x="54652" y="1207"/>
                        <a:pt x="28591" y="-4708"/>
                        <a:pt x="5360" y="5322"/>
                      </a:cubicBezTo>
                      <a:cubicBezTo>
                        <a:pt x="4503" y="5407"/>
                        <a:pt x="3731" y="5750"/>
                        <a:pt x="3131" y="6350"/>
                      </a:cubicBezTo>
                      <a:cubicBezTo>
                        <a:pt x="2702" y="6522"/>
                        <a:pt x="2274" y="6693"/>
                        <a:pt x="1845" y="6950"/>
                      </a:cubicBezTo>
                      <a:cubicBezTo>
                        <a:pt x="-2013" y="8922"/>
                        <a:pt x="816" y="14066"/>
                        <a:pt x="4503" y="13551"/>
                      </a:cubicBezTo>
                      <a:cubicBezTo>
                        <a:pt x="24219" y="23324"/>
                        <a:pt x="43164" y="31725"/>
                        <a:pt x="61081" y="44926"/>
                      </a:cubicBezTo>
                      <a:cubicBezTo>
                        <a:pt x="79941" y="58814"/>
                        <a:pt x="96485" y="75873"/>
                        <a:pt x="112773" y="92590"/>
                      </a:cubicBezTo>
                      <a:cubicBezTo>
                        <a:pt x="142691" y="123193"/>
                        <a:pt x="172095" y="153369"/>
                        <a:pt x="209300" y="175229"/>
                      </a:cubicBezTo>
                      <a:cubicBezTo>
                        <a:pt x="240675" y="193745"/>
                        <a:pt x="277022" y="203003"/>
                        <a:pt x="313113" y="205918"/>
                      </a:cubicBezTo>
                      <a:cubicBezTo>
                        <a:pt x="340373" y="208147"/>
                        <a:pt x="368919" y="207375"/>
                        <a:pt x="390694" y="188944"/>
                      </a:cubicBezTo>
                      <a:cubicBezTo>
                        <a:pt x="393780" y="186202"/>
                        <a:pt x="390608" y="181915"/>
                        <a:pt x="387350" y="18174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2" name="任意多边形: 形状 611">
                  <a:extLst>
                    <a:ext uri="{FF2B5EF4-FFF2-40B4-BE49-F238E27FC236}">
                      <a16:creationId xmlns:a16="http://schemas.microsoft.com/office/drawing/2014/main" id="{BF343BD9-7501-1372-DC9A-E79CBA0CBB20}"/>
                    </a:ext>
                  </a:extLst>
                </p:cNvPr>
                <p:cNvSpPr/>
                <p:nvPr/>
              </p:nvSpPr>
              <p:spPr>
                <a:xfrm>
                  <a:off x="3726644" y="4458049"/>
                  <a:ext cx="375175" cy="188139"/>
                </a:xfrm>
                <a:custGeom>
                  <a:avLst/>
                  <a:gdLst>
                    <a:gd name="connsiteX0" fmla="*/ 370677 w 375175"/>
                    <a:gd name="connsiteY0" fmla="*/ 165272 h 188139"/>
                    <a:gd name="connsiteX1" fmla="*/ 266949 w 375175"/>
                    <a:gd name="connsiteY1" fmla="*/ 136811 h 188139"/>
                    <a:gd name="connsiteX2" fmla="*/ 174452 w 375175"/>
                    <a:gd name="connsiteY2" fmla="*/ 57344 h 188139"/>
                    <a:gd name="connsiteX3" fmla="*/ 88641 w 375175"/>
                    <a:gd name="connsiteY3" fmla="*/ 4451 h 188139"/>
                    <a:gd name="connsiteX4" fmla="*/ 3859 w 375175"/>
                    <a:gd name="connsiteY4" fmla="*/ 5137 h 188139"/>
                    <a:gd name="connsiteX5" fmla="*/ 1202 w 375175"/>
                    <a:gd name="connsiteY5" fmla="*/ 6594 h 188139"/>
                    <a:gd name="connsiteX6" fmla="*/ 2231 w 375175"/>
                    <a:gd name="connsiteY6" fmla="*/ 13367 h 188139"/>
                    <a:gd name="connsiteX7" fmla="*/ 190911 w 375175"/>
                    <a:gd name="connsiteY7" fmla="*/ 161157 h 188139"/>
                    <a:gd name="connsiteX8" fmla="*/ 292067 w 375175"/>
                    <a:gd name="connsiteY8" fmla="*/ 186703 h 188139"/>
                    <a:gd name="connsiteX9" fmla="*/ 373163 w 375175"/>
                    <a:gd name="connsiteY9" fmla="*/ 173158 h 188139"/>
                    <a:gd name="connsiteX10" fmla="*/ 370677 w 375175"/>
                    <a:gd name="connsiteY10" fmla="*/ 165272 h 18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5175" h="188139">
                      <a:moveTo>
                        <a:pt x="370677" y="165272"/>
                      </a:moveTo>
                      <a:cubicBezTo>
                        <a:pt x="337158" y="163557"/>
                        <a:pt x="295753" y="153613"/>
                        <a:pt x="266949" y="136811"/>
                      </a:cubicBezTo>
                      <a:cubicBezTo>
                        <a:pt x="231974" y="116322"/>
                        <a:pt x="204970" y="83404"/>
                        <a:pt x="174452" y="57344"/>
                      </a:cubicBezTo>
                      <a:cubicBezTo>
                        <a:pt x="148992" y="35655"/>
                        <a:pt x="120102" y="16281"/>
                        <a:pt x="88641" y="4451"/>
                      </a:cubicBezTo>
                      <a:cubicBezTo>
                        <a:pt x="60095" y="-6264"/>
                        <a:pt x="32491" y="5823"/>
                        <a:pt x="3859" y="5137"/>
                      </a:cubicBezTo>
                      <a:cubicBezTo>
                        <a:pt x="2488" y="5137"/>
                        <a:pt x="1716" y="5737"/>
                        <a:pt x="1202" y="6594"/>
                      </a:cubicBezTo>
                      <a:cubicBezTo>
                        <a:pt x="-427" y="8395"/>
                        <a:pt x="-684" y="11309"/>
                        <a:pt x="2231" y="13367"/>
                      </a:cubicBezTo>
                      <a:cubicBezTo>
                        <a:pt x="66781" y="59144"/>
                        <a:pt x="119759" y="125495"/>
                        <a:pt x="190911" y="161157"/>
                      </a:cubicBezTo>
                      <a:cubicBezTo>
                        <a:pt x="222458" y="177016"/>
                        <a:pt x="257434" y="182673"/>
                        <a:pt x="292067" y="186703"/>
                      </a:cubicBezTo>
                      <a:cubicBezTo>
                        <a:pt x="320699" y="190046"/>
                        <a:pt x="348131" y="188332"/>
                        <a:pt x="373163" y="173158"/>
                      </a:cubicBezTo>
                      <a:cubicBezTo>
                        <a:pt x="377106" y="170758"/>
                        <a:pt x="374706" y="165443"/>
                        <a:pt x="370677" y="16527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F32C95D4-989F-4673-B603-58C7E81922B3}"/>
                    </a:ext>
                  </a:extLst>
                </p:cNvPr>
                <p:cNvSpPr/>
                <p:nvPr/>
              </p:nvSpPr>
              <p:spPr>
                <a:xfrm>
                  <a:off x="3804163" y="4409571"/>
                  <a:ext cx="352373" cy="109106"/>
                </a:xfrm>
                <a:custGeom>
                  <a:avLst/>
                  <a:gdLst>
                    <a:gd name="connsiteX0" fmla="*/ 348365 w 352373"/>
                    <a:gd name="connsiteY0" fmla="*/ 80276 h 109106"/>
                    <a:gd name="connsiteX1" fmla="*/ 161399 w 352373"/>
                    <a:gd name="connsiteY1" fmla="*/ 23526 h 109106"/>
                    <a:gd name="connsiteX2" fmla="*/ 5465 w 352373"/>
                    <a:gd name="connsiteY2" fmla="*/ 5609 h 109106"/>
                    <a:gd name="connsiteX3" fmla="*/ 4093 w 352373"/>
                    <a:gd name="connsiteY3" fmla="*/ 5952 h 109106"/>
                    <a:gd name="connsiteX4" fmla="*/ 2379 w 352373"/>
                    <a:gd name="connsiteY4" fmla="*/ 6381 h 109106"/>
                    <a:gd name="connsiteX5" fmla="*/ 1864 w 352373"/>
                    <a:gd name="connsiteY5" fmla="*/ 12553 h 109106"/>
                    <a:gd name="connsiteX6" fmla="*/ 4779 w 352373"/>
                    <a:gd name="connsiteY6" fmla="*/ 14525 h 109106"/>
                    <a:gd name="connsiteX7" fmla="*/ 50728 w 352373"/>
                    <a:gd name="connsiteY7" fmla="*/ 35784 h 109106"/>
                    <a:gd name="connsiteX8" fmla="*/ 100362 w 352373"/>
                    <a:gd name="connsiteY8" fmla="*/ 64674 h 109106"/>
                    <a:gd name="connsiteX9" fmla="*/ 194832 w 352373"/>
                    <a:gd name="connsiteY9" fmla="*/ 104022 h 109106"/>
                    <a:gd name="connsiteX10" fmla="*/ 280642 w 352373"/>
                    <a:gd name="connsiteY10" fmla="*/ 108222 h 109106"/>
                    <a:gd name="connsiteX11" fmla="*/ 350680 w 352373"/>
                    <a:gd name="connsiteY11" fmla="*/ 87734 h 109106"/>
                    <a:gd name="connsiteX12" fmla="*/ 348365 w 352373"/>
                    <a:gd name="connsiteY12" fmla="*/ 80276 h 109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2373" h="109106">
                      <a:moveTo>
                        <a:pt x="348365" y="80276"/>
                      </a:moveTo>
                      <a:cubicBezTo>
                        <a:pt x="279871" y="84133"/>
                        <a:pt x="222606" y="48129"/>
                        <a:pt x="161399" y="23526"/>
                      </a:cubicBezTo>
                      <a:cubicBezTo>
                        <a:pt x="112793" y="3980"/>
                        <a:pt x="57157" y="-7507"/>
                        <a:pt x="5465" y="5609"/>
                      </a:cubicBezTo>
                      <a:cubicBezTo>
                        <a:pt x="4951" y="5695"/>
                        <a:pt x="4522" y="5781"/>
                        <a:pt x="4093" y="5952"/>
                      </a:cubicBezTo>
                      <a:cubicBezTo>
                        <a:pt x="3493" y="6123"/>
                        <a:pt x="2979" y="6209"/>
                        <a:pt x="2379" y="6381"/>
                      </a:cubicBezTo>
                      <a:cubicBezTo>
                        <a:pt x="-964" y="7324"/>
                        <a:pt x="-450" y="11181"/>
                        <a:pt x="1864" y="12553"/>
                      </a:cubicBezTo>
                      <a:cubicBezTo>
                        <a:pt x="2379" y="13496"/>
                        <a:pt x="3322" y="14267"/>
                        <a:pt x="4779" y="14525"/>
                      </a:cubicBezTo>
                      <a:cubicBezTo>
                        <a:pt x="20638" y="17353"/>
                        <a:pt x="36497" y="28412"/>
                        <a:pt x="50728" y="35784"/>
                      </a:cubicBezTo>
                      <a:cubicBezTo>
                        <a:pt x="67701" y="44614"/>
                        <a:pt x="83732" y="55244"/>
                        <a:pt x="100362" y="64674"/>
                      </a:cubicBezTo>
                      <a:cubicBezTo>
                        <a:pt x="129938" y="81476"/>
                        <a:pt x="161827" y="95706"/>
                        <a:pt x="194832" y="104022"/>
                      </a:cubicBezTo>
                      <a:cubicBezTo>
                        <a:pt x="222692" y="111051"/>
                        <a:pt x="252267" y="108993"/>
                        <a:pt x="280642" y="108222"/>
                      </a:cubicBezTo>
                      <a:cubicBezTo>
                        <a:pt x="305760" y="107536"/>
                        <a:pt x="330277" y="102993"/>
                        <a:pt x="350680" y="87734"/>
                      </a:cubicBezTo>
                      <a:cubicBezTo>
                        <a:pt x="353680" y="85419"/>
                        <a:pt x="352565" y="80104"/>
                        <a:pt x="348365" y="8027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14" name="图形 2">
                  <a:extLst>
                    <a:ext uri="{FF2B5EF4-FFF2-40B4-BE49-F238E27FC236}">
                      <a16:creationId xmlns:a16="http://schemas.microsoft.com/office/drawing/2014/main" id="{30B0E89B-B769-043E-72D6-0F0662002278}"/>
                    </a:ext>
                  </a:extLst>
                </p:cNvPr>
                <p:cNvGrpSpPr/>
                <p:nvPr/>
              </p:nvGrpSpPr>
              <p:grpSpPr>
                <a:xfrm>
                  <a:off x="3285830" y="4386954"/>
                  <a:ext cx="639436" cy="545661"/>
                  <a:chOff x="3285830" y="4386954"/>
                  <a:chExt cx="639436" cy="545661"/>
                </a:xfrm>
              </p:grpSpPr>
              <p:sp>
                <p:nvSpPr>
                  <p:cNvPr id="615" name="任意多边形: 形状 614">
                    <a:extLst>
                      <a:ext uri="{FF2B5EF4-FFF2-40B4-BE49-F238E27FC236}">
                        <a16:creationId xmlns:a16="http://schemas.microsoft.com/office/drawing/2014/main" id="{5C3F12C2-E8AD-57CC-E3C0-C78EC2BACD89}"/>
                      </a:ext>
                    </a:extLst>
                  </p:cNvPr>
                  <p:cNvSpPr/>
                  <p:nvPr/>
                </p:nvSpPr>
                <p:spPr>
                  <a:xfrm>
                    <a:off x="3291087" y="4932359"/>
                    <a:ext cx="418" cy="257"/>
                  </a:xfrm>
                  <a:custGeom>
                    <a:avLst/>
                    <a:gdLst>
                      <a:gd name="connsiteX0" fmla="*/ 419 w 418"/>
                      <a:gd name="connsiteY0" fmla="*/ 0 h 257"/>
                      <a:gd name="connsiteX1" fmla="*/ 419 w 418"/>
                      <a:gd name="connsiteY1" fmla="*/ 0 h 257"/>
                      <a:gd name="connsiteX2" fmla="*/ 419 w 418"/>
                      <a:gd name="connsiteY2" fmla="*/ 0 h 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" h="257">
                        <a:moveTo>
                          <a:pt x="419" y="0"/>
                        </a:moveTo>
                        <a:cubicBezTo>
                          <a:pt x="419" y="86"/>
                          <a:pt x="419" y="86"/>
                          <a:pt x="419" y="0"/>
                        </a:cubicBezTo>
                        <a:cubicBezTo>
                          <a:pt x="-96" y="343"/>
                          <a:pt x="-182" y="343"/>
                          <a:pt x="419" y="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16" name="任意多边形: 形状 615">
                    <a:extLst>
                      <a:ext uri="{FF2B5EF4-FFF2-40B4-BE49-F238E27FC236}">
                        <a16:creationId xmlns:a16="http://schemas.microsoft.com/office/drawing/2014/main" id="{6432CDED-58D8-72CA-10C7-121C8A2EA15A}"/>
                      </a:ext>
                    </a:extLst>
                  </p:cNvPr>
                  <p:cNvSpPr/>
                  <p:nvPr/>
                </p:nvSpPr>
                <p:spPr>
                  <a:xfrm>
                    <a:off x="3285830" y="4386954"/>
                    <a:ext cx="639436" cy="545219"/>
                  </a:xfrm>
                  <a:custGeom>
                    <a:avLst/>
                    <a:gdLst>
                      <a:gd name="connsiteX0" fmla="*/ 636183 w 639436"/>
                      <a:gd name="connsiteY0" fmla="*/ 22 h 545219"/>
                      <a:gd name="connsiteX1" fmla="*/ 547201 w 639436"/>
                      <a:gd name="connsiteY1" fmla="*/ 16995 h 545219"/>
                      <a:gd name="connsiteX2" fmla="*/ 455561 w 639436"/>
                      <a:gd name="connsiteY2" fmla="*/ 65087 h 545219"/>
                      <a:gd name="connsiteX3" fmla="*/ 369236 w 639436"/>
                      <a:gd name="connsiteY3" fmla="*/ 122952 h 545219"/>
                      <a:gd name="connsiteX4" fmla="*/ 273481 w 639436"/>
                      <a:gd name="connsiteY4" fmla="*/ 201647 h 545219"/>
                      <a:gd name="connsiteX5" fmla="*/ 108546 w 639436"/>
                      <a:gd name="connsiteY5" fmla="*/ 379183 h 545219"/>
                      <a:gd name="connsiteX6" fmla="*/ 48024 w 639436"/>
                      <a:gd name="connsiteY6" fmla="*/ 463365 h 545219"/>
                      <a:gd name="connsiteX7" fmla="*/ 790 w 639436"/>
                      <a:gd name="connsiteY7" fmla="*/ 537689 h 545219"/>
                      <a:gd name="connsiteX8" fmla="*/ 8162 w 639436"/>
                      <a:gd name="connsiteY8" fmla="*/ 544204 h 545219"/>
                      <a:gd name="connsiteX9" fmla="*/ 39966 w 639436"/>
                      <a:gd name="connsiteY9" fmla="*/ 491655 h 545219"/>
                      <a:gd name="connsiteX10" fmla="*/ 93630 w 639436"/>
                      <a:gd name="connsiteY10" fmla="*/ 412188 h 545219"/>
                      <a:gd name="connsiteX11" fmla="*/ 255136 w 639436"/>
                      <a:gd name="connsiteY11" fmla="*/ 229422 h 545219"/>
                      <a:gd name="connsiteX12" fmla="*/ 439444 w 639436"/>
                      <a:gd name="connsiteY12" fmla="*/ 84376 h 545219"/>
                      <a:gd name="connsiteX13" fmla="*/ 536999 w 639436"/>
                      <a:gd name="connsiteY13" fmla="*/ 28911 h 545219"/>
                      <a:gd name="connsiteX14" fmla="*/ 585606 w 639436"/>
                      <a:gd name="connsiteY14" fmla="*/ 14252 h 545219"/>
                      <a:gd name="connsiteX15" fmla="*/ 637126 w 639436"/>
                      <a:gd name="connsiteY15" fmla="*/ 6280 h 545219"/>
                      <a:gd name="connsiteX16" fmla="*/ 636183 w 639436"/>
                      <a:gd name="connsiteY16" fmla="*/ 22 h 545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39436" h="545219">
                        <a:moveTo>
                          <a:pt x="636183" y="22"/>
                        </a:moveTo>
                        <a:cubicBezTo>
                          <a:pt x="606865" y="3965"/>
                          <a:pt x="577462" y="5765"/>
                          <a:pt x="547201" y="16995"/>
                        </a:cubicBezTo>
                        <a:cubicBezTo>
                          <a:pt x="512482" y="29940"/>
                          <a:pt x="493880" y="39370"/>
                          <a:pt x="455561" y="65087"/>
                        </a:cubicBezTo>
                        <a:cubicBezTo>
                          <a:pt x="426586" y="84632"/>
                          <a:pt x="396325" y="100577"/>
                          <a:pt x="369236" y="122952"/>
                        </a:cubicBezTo>
                        <a:cubicBezTo>
                          <a:pt x="337346" y="149269"/>
                          <a:pt x="305027" y="174986"/>
                          <a:pt x="273481" y="201647"/>
                        </a:cubicBezTo>
                        <a:cubicBezTo>
                          <a:pt x="210816" y="254796"/>
                          <a:pt x="159638" y="315233"/>
                          <a:pt x="108546" y="379183"/>
                        </a:cubicBezTo>
                        <a:cubicBezTo>
                          <a:pt x="86686" y="406616"/>
                          <a:pt x="66712" y="433619"/>
                          <a:pt x="48024" y="463365"/>
                        </a:cubicBezTo>
                        <a:cubicBezTo>
                          <a:pt x="32508" y="488140"/>
                          <a:pt x="15020" y="511971"/>
                          <a:pt x="790" y="537689"/>
                        </a:cubicBezTo>
                        <a:cubicBezTo>
                          <a:pt x="-2039" y="542833"/>
                          <a:pt x="3276" y="547291"/>
                          <a:pt x="8162" y="544204"/>
                        </a:cubicBezTo>
                        <a:cubicBezTo>
                          <a:pt x="10134" y="542918"/>
                          <a:pt x="15020" y="531174"/>
                          <a:pt x="39966" y="491655"/>
                        </a:cubicBezTo>
                        <a:cubicBezTo>
                          <a:pt x="57025" y="464566"/>
                          <a:pt x="73399" y="437134"/>
                          <a:pt x="93630" y="412188"/>
                        </a:cubicBezTo>
                        <a:cubicBezTo>
                          <a:pt x="145236" y="348494"/>
                          <a:pt x="194099" y="284629"/>
                          <a:pt x="255136" y="229422"/>
                        </a:cubicBezTo>
                        <a:cubicBezTo>
                          <a:pt x="312400" y="177644"/>
                          <a:pt x="373008" y="123980"/>
                          <a:pt x="439444" y="84376"/>
                        </a:cubicBezTo>
                        <a:cubicBezTo>
                          <a:pt x="471248" y="65344"/>
                          <a:pt x="504938" y="42456"/>
                          <a:pt x="536999" y="28911"/>
                        </a:cubicBezTo>
                        <a:cubicBezTo>
                          <a:pt x="555087" y="21196"/>
                          <a:pt x="568032" y="17253"/>
                          <a:pt x="585606" y="14252"/>
                        </a:cubicBezTo>
                        <a:cubicBezTo>
                          <a:pt x="601722" y="11509"/>
                          <a:pt x="621096" y="9366"/>
                          <a:pt x="637126" y="6280"/>
                        </a:cubicBezTo>
                        <a:cubicBezTo>
                          <a:pt x="640812" y="5594"/>
                          <a:pt x="639784" y="-407"/>
                          <a:pt x="636183" y="22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17" name="图形 2">
                <a:extLst>
                  <a:ext uri="{FF2B5EF4-FFF2-40B4-BE49-F238E27FC236}">
                    <a16:creationId xmlns:a16="http://schemas.microsoft.com/office/drawing/2014/main" id="{4B3322BA-34BC-F184-C4F9-4A82F7151DA5}"/>
                  </a:ext>
                </a:extLst>
              </p:cNvPr>
              <p:cNvGrpSpPr/>
              <p:nvPr/>
            </p:nvGrpSpPr>
            <p:grpSpPr>
              <a:xfrm>
                <a:off x="3132303" y="5433692"/>
                <a:ext cx="1105092" cy="753670"/>
                <a:chOff x="3132303" y="5433692"/>
                <a:chExt cx="1105092" cy="753670"/>
              </a:xfrm>
            </p:grpSpPr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7266D077-4136-581B-89AD-F2BB1B324E06}"/>
                    </a:ext>
                  </a:extLst>
                </p:cNvPr>
                <p:cNvSpPr/>
                <p:nvPr/>
              </p:nvSpPr>
              <p:spPr>
                <a:xfrm>
                  <a:off x="3965087" y="5884504"/>
                  <a:ext cx="272308" cy="211963"/>
                </a:xfrm>
                <a:custGeom>
                  <a:avLst/>
                  <a:gdLst>
                    <a:gd name="connsiteX0" fmla="*/ 271708 w 272308"/>
                    <a:gd name="connsiteY0" fmla="*/ 210629 h 211963"/>
                    <a:gd name="connsiteX1" fmla="*/ 271880 w 272308"/>
                    <a:gd name="connsiteY1" fmla="*/ 210457 h 211963"/>
                    <a:gd name="connsiteX2" fmla="*/ 272051 w 272308"/>
                    <a:gd name="connsiteY2" fmla="*/ 210029 h 211963"/>
                    <a:gd name="connsiteX3" fmla="*/ 272222 w 272308"/>
                    <a:gd name="connsiteY3" fmla="*/ 209428 h 211963"/>
                    <a:gd name="connsiteX4" fmla="*/ 272308 w 272308"/>
                    <a:gd name="connsiteY4" fmla="*/ 209000 h 211963"/>
                    <a:gd name="connsiteX5" fmla="*/ 272308 w 272308"/>
                    <a:gd name="connsiteY5" fmla="*/ 208828 h 211963"/>
                    <a:gd name="connsiteX6" fmla="*/ 271708 w 272308"/>
                    <a:gd name="connsiteY6" fmla="*/ 207371 h 211963"/>
                    <a:gd name="connsiteX7" fmla="*/ 271622 w 272308"/>
                    <a:gd name="connsiteY7" fmla="*/ 207285 h 211963"/>
                    <a:gd name="connsiteX8" fmla="*/ 230903 w 272308"/>
                    <a:gd name="connsiteY8" fmla="*/ 136734 h 211963"/>
                    <a:gd name="connsiteX9" fmla="*/ 156579 w 272308"/>
                    <a:gd name="connsiteY9" fmla="*/ 60353 h 211963"/>
                    <a:gd name="connsiteX10" fmla="*/ 4503 w 272308"/>
                    <a:gd name="connsiteY10" fmla="*/ 2 h 211963"/>
                    <a:gd name="connsiteX11" fmla="*/ 303 w 272308"/>
                    <a:gd name="connsiteY11" fmla="*/ 4374 h 211963"/>
                    <a:gd name="connsiteX12" fmla="*/ 474 w 272308"/>
                    <a:gd name="connsiteY12" fmla="*/ 7546 h 211963"/>
                    <a:gd name="connsiteX13" fmla="*/ 42565 w 272308"/>
                    <a:gd name="connsiteY13" fmla="*/ 75098 h 211963"/>
                    <a:gd name="connsiteX14" fmla="*/ 108230 w 272308"/>
                    <a:gd name="connsiteY14" fmla="*/ 127561 h 211963"/>
                    <a:gd name="connsiteX15" fmla="*/ 188555 w 272308"/>
                    <a:gd name="connsiteY15" fmla="*/ 158850 h 211963"/>
                    <a:gd name="connsiteX16" fmla="*/ 239133 w 272308"/>
                    <a:gd name="connsiteY16" fmla="*/ 185168 h 211963"/>
                    <a:gd name="connsiteX17" fmla="*/ 268193 w 272308"/>
                    <a:gd name="connsiteY17" fmla="*/ 211400 h 211963"/>
                    <a:gd name="connsiteX18" fmla="*/ 271708 w 272308"/>
                    <a:gd name="connsiteY18" fmla="*/ 210629 h 211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2308" h="211963">
                      <a:moveTo>
                        <a:pt x="271708" y="210629"/>
                      </a:moveTo>
                      <a:cubicBezTo>
                        <a:pt x="271794" y="210543"/>
                        <a:pt x="271794" y="210457"/>
                        <a:pt x="271880" y="210457"/>
                      </a:cubicBezTo>
                      <a:cubicBezTo>
                        <a:pt x="271965" y="210285"/>
                        <a:pt x="272051" y="210200"/>
                        <a:pt x="272051" y="210029"/>
                      </a:cubicBezTo>
                      <a:cubicBezTo>
                        <a:pt x="272137" y="209857"/>
                        <a:pt x="272137" y="209686"/>
                        <a:pt x="272222" y="209428"/>
                      </a:cubicBezTo>
                      <a:cubicBezTo>
                        <a:pt x="272222" y="209257"/>
                        <a:pt x="272222" y="209086"/>
                        <a:pt x="272308" y="209000"/>
                      </a:cubicBezTo>
                      <a:cubicBezTo>
                        <a:pt x="272308" y="209000"/>
                        <a:pt x="272308" y="208914"/>
                        <a:pt x="272308" y="208828"/>
                      </a:cubicBezTo>
                      <a:cubicBezTo>
                        <a:pt x="272308" y="208314"/>
                        <a:pt x="272137" y="207800"/>
                        <a:pt x="271708" y="207371"/>
                      </a:cubicBezTo>
                      <a:cubicBezTo>
                        <a:pt x="271708" y="207371"/>
                        <a:pt x="271708" y="207371"/>
                        <a:pt x="271622" y="207285"/>
                      </a:cubicBezTo>
                      <a:cubicBezTo>
                        <a:pt x="258164" y="184139"/>
                        <a:pt x="247019" y="158079"/>
                        <a:pt x="230903" y="136734"/>
                      </a:cubicBezTo>
                      <a:cubicBezTo>
                        <a:pt x="209300" y="108187"/>
                        <a:pt x="183068" y="84184"/>
                        <a:pt x="156579" y="60353"/>
                      </a:cubicBezTo>
                      <a:cubicBezTo>
                        <a:pt x="116117" y="23919"/>
                        <a:pt x="58424" y="2488"/>
                        <a:pt x="4503" y="2"/>
                      </a:cubicBezTo>
                      <a:cubicBezTo>
                        <a:pt x="1588" y="-83"/>
                        <a:pt x="217" y="2231"/>
                        <a:pt x="303" y="4374"/>
                      </a:cubicBezTo>
                      <a:cubicBezTo>
                        <a:pt x="-126" y="5231"/>
                        <a:pt x="-126" y="6346"/>
                        <a:pt x="474" y="7546"/>
                      </a:cubicBezTo>
                      <a:cubicBezTo>
                        <a:pt x="13847" y="31377"/>
                        <a:pt x="24906" y="54009"/>
                        <a:pt x="42565" y="75098"/>
                      </a:cubicBezTo>
                      <a:cubicBezTo>
                        <a:pt x="60910" y="97043"/>
                        <a:pt x="82599" y="114959"/>
                        <a:pt x="108230" y="127561"/>
                      </a:cubicBezTo>
                      <a:cubicBezTo>
                        <a:pt x="134034" y="140248"/>
                        <a:pt x="162323" y="147021"/>
                        <a:pt x="188555" y="158850"/>
                      </a:cubicBezTo>
                      <a:cubicBezTo>
                        <a:pt x="206043" y="166738"/>
                        <a:pt x="223016" y="174624"/>
                        <a:pt x="239133" y="185168"/>
                      </a:cubicBezTo>
                      <a:cubicBezTo>
                        <a:pt x="249934" y="192198"/>
                        <a:pt x="258078" y="203342"/>
                        <a:pt x="268193" y="211400"/>
                      </a:cubicBezTo>
                      <a:cubicBezTo>
                        <a:pt x="269479" y="212514"/>
                        <a:pt x="270937" y="211829"/>
                        <a:pt x="271708" y="21062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060ECA5B-15CB-C423-D0E9-A33275B55159}"/>
                    </a:ext>
                  </a:extLst>
                </p:cNvPr>
                <p:cNvSpPr/>
                <p:nvPr/>
              </p:nvSpPr>
              <p:spPr>
                <a:xfrm>
                  <a:off x="3871276" y="5789992"/>
                  <a:ext cx="300441" cy="64663"/>
                </a:xfrm>
                <a:custGeom>
                  <a:avLst/>
                  <a:gdLst>
                    <a:gd name="connsiteX0" fmla="*/ 224930 w 300441"/>
                    <a:gd name="connsiteY0" fmla="*/ 47880 h 64663"/>
                    <a:gd name="connsiteX1" fmla="*/ 298139 w 300441"/>
                    <a:gd name="connsiteY1" fmla="*/ 29448 h 64663"/>
                    <a:gd name="connsiteX2" fmla="*/ 298482 w 300441"/>
                    <a:gd name="connsiteY2" fmla="*/ 29277 h 64663"/>
                    <a:gd name="connsiteX3" fmla="*/ 298825 w 300441"/>
                    <a:gd name="connsiteY3" fmla="*/ 29106 h 64663"/>
                    <a:gd name="connsiteX4" fmla="*/ 299511 w 300441"/>
                    <a:gd name="connsiteY4" fmla="*/ 28591 h 64663"/>
                    <a:gd name="connsiteX5" fmla="*/ 299597 w 300441"/>
                    <a:gd name="connsiteY5" fmla="*/ 28420 h 64663"/>
                    <a:gd name="connsiteX6" fmla="*/ 300111 w 300441"/>
                    <a:gd name="connsiteY6" fmla="*/ 27649 h 64663"/>
                    <a:gd name="connsiteX7" fmla="*/ 300283 w 300441"/>
                    <a:gd name="connsiteY7" fmla="*/ 27220 h 64663"/>
                    <a:gd name="connsiteX8" fmla="*/ 300368 w 300441"/>
                    <a:gd name="connsiteY8" fmla="*/ 26791 h 64663"/>
                    <a:gd name="connsiteX9" fmla="*/ 297711 w 300441"/>
                    <a:gd name="connsiteY9" fmla="*/ 23362 h 64663"/>
                    <a:gd name="connsiteX10" fmla="*/ 158750 w 300441"/>
                    <a:gd name="connsiteY10" fmla="*/ 473 h 64663"/>
                    <a:gd name="connsiteX11" fmla="*/ 82798 w 300441"/>
                    <a:gd name="connsiteY11" fmla="*/ 14532 h 64663"/>
                    <a:gd name="connsiteX12" fmla="*/ 4531 w 300441"/>
                    <a:gd name="connsiteY12" fmla="*/ 23791 h 64663"/>
                    <a:gd name="connsiteX13" fmla="*/ 331 w 300441"/>
                    <a:gd name="connsiteY13" fmla="*/ 28334 h 64663"/>
                    <a:gd name="connsiteX14" fmla="*/ 2560 w 300441"/>
                    <a:gd name="connsiteY14" fmla="*/ 33478 h 64663"/>
                    <a:gd name="connsiteX15" fmla="*/ 152664 w 300441"/>
                    <a:gd name="connsiteY15" fmla="*/ 64510 h 64663"/>
                    <a:gd name="connsiteX16" fmla="*/ 224930 w 300441"/>
                    <a:gd name="connsiteY16" fmla="*/ 47880 h 6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0441" h="64663">
                      <a:moveTo>
                        <a:pt x="224930" y="47880"/>
                      </a:moveTo>
                      <a:cubicBezTo>
                        <a:pt x="249105" y="39393"/>
                        <a:pt x="274051" y="37078"/>
                        <a:pt x="298139" y="29448"/>
                      </a:cubicBezTo>
                      <a:cubicBezTo>
                        <a:pt x="298225" y="29363"/>
                        <a:pt x="298311" y="29363"/>
                        <a:pt x="298482" y="29277"/>
                      </a:cubicBezTo>
                      <a:cubicBezTo>
                        <a:pt x="298654" y="29192"/>
                        <a:pt x="298739" y="29192"/>
                        <a:pt x="298825" y="29106"/>
                      </a:cubicBezTo>
                      <a:cubicBezTo>
                        <a:pt x="299082" y="28934"/>
                        <a:pt x="299339" y="28763"/>
                        <a:pt x="299511" y="28591"/>
                      </a:cubicBezTo>
                      <a:cubicBezTo>
                        <a:pt x="299597" y="28506"/>
                        <a:pt x="299597" y="28506"/>
                        <a:pt x="299597" y="28420"/>
                      </a:cubicBezTo>
                      <a:cubicBezTo>
                        <a:pt x="299768" y="28163"/>
                        <a:pt x="299940" y="27905"/>
                        <a:pt x="300111" y="27649"/>
                      </a:cubicBezTo>
                      <a:cubicBezTo>
                        <a:pt x="300197" y="27563"/>
                        <a:pt x="300197" y="27391"/>
                        <a:pt x="300283" y="27220"/>
                      </a:cubicBezTo>
                      <a:cubicBezTo>
                        <a:pt x="300283" y="27134"/>
                        <a:pt x="300368" y="26963"/>
                        <a:pt x="300368" y="26791"/>
                      </a:cubicBezTo>
                      <a:cubicBezTo>
                        <a:pt x="300711" y="25162"/>
                        <a:pt x="299854" y="23362"/>
                        <a:pt x="297711" y="23362"/>
                      </a:cubicBezTo>
                      <a:cubicBezTo>
                        <a:pt x="249876" y="23448"/>
                        <a:pt x="207014" y="-3898"/>
                        <a:pt x="158750" y="473"/>
                      </a:cubicBezTo>
                      <a:cubicBezTo>
                        <a:pt x="133119" y="2788"/>
                        <a:pt x="107830" y="8446"/>
                        <a:pt x="82798" y="14532"/>
                      </a:cubicBezTo>
                      <a:cubicBezTo>
                        <a:pt x="56909" y="20791"/>
                        <a:pt x="31277" y="28506"/>
                        <a:pt x="4531" y="23791"/>
                      </a:cubicBezTo>
                      <a:cubicBezTo>
                        <a:pt x="1445" y="23277"/>
                        <a:pt x="-12" y="25848"/>
                        <a:pt x="331" y="28334"/>
                      </a:cubicBezTo>
                      <a:cubicBezTo>
                        <a:pt x="-441" y="30220"/>
                        <a:pt x="73" y="32620"/>
                        <a:pt x="2560" y="33478"/>
                      </a:cubicBezTo>
                      <a:cubicBezTo>
                        <a:pt x="52880" y="50623"/>
                        <a:pt x="98572" y="66396"/>
                        <a:pt x="152664" y="64510"/>
                      </a:cubicBezTo>
                      <a:cubicBezTo>
                        <a:pt x="177867" y="63567"/>
                        <a:pt x="201442" y="56109"/>
                        <a:pt x="224930" y="4788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328A31A6-1EA5-AD26-0D39-19FAE3B82CF1}"/>
                    </a:ext>
                  </a:extLst>
                </p:cNvPr>
                <p:cNvSpPr/>
                <p:nvPr/>
              </p:nvSpPr>
              <p:spPr>
                <a:xfrm>
                  <a:off x="3781402" y="5678888"/>
                  <a:ext cx="310694" cy="114417"/>
                </a:xfrm>
                <a:custGeom>
                  <a:avLst/>
                  <a:gdLst>
                    <a:gd name="connsiteX0" fmla="*/ 153041 w 310694"/>
                    <a:gd name="connsiteY0" fmla="*/ 91090 h 114417"/>
                    <a:gd name="connsiteX1" fmla="*/ 305803 w 310694"/>
                    <a:gd name="connsiteY1" fmla="*/ 14366 h 114417"/>
                    <a:gd name="connsiteX2" fmla="*/ 307946 w 310694"/>
                    <a:gd name="connsiteY2" fmla="*/ 14623 h 114417"/>
                    <a:gd name="connsiteX3" fmla="*/ 310346 w 310694"/>
                    <a:gd name="connsiteY3" fmla="*/ 10508 h 114417"/>
                    <a:gd name="connsiteX4" fmla="*/ 308117 w 310694"/>
                    <a:gd name="connsiteY4" fmla="*/ 8622 h 114417"/>
                    <a:gd name="connsiteX5" fmla="*/ 306060 w 310694"/>
                    <a:gd name="connsiteY5" fmla="*/ 8793 h 114417"/>
                    <a:gd name="connsiteX6" fmla="*/ 157327 w 310694"/>
                    <a:gd name="connsiteY6" fmla="*/ 13766 h 114417"/>
                    <a:gd name="connsiteX7" fmla="*/ 3193 w 310694"/>
                    <a:gd name="connsiteY7" fmla="*/ 102920 h 114417"/>
                    <a:gd name="connsiteX8" fmla="*/ 3879 w 310694"/>
                    <a:gd name="connsiteY8" fmla="*/ 111578 h 114417"/>
                    <a:gd name="connsiteX9" fmla="*/ 4051 w 310694"/>
                    <a:gd name="connsiteY9" fmla="*/ 111578 h 114417"/>
                    <a:gd name="connsiteX10" fmla="*/ 76145 w 310694"/>
                    <a:gd name="connsiteY10" fmla="*/ 113635 h 114417"/>
                    <a:gd name="connsiteX11" fmla="*/ 153041 w 310694"/>
                    <a:gd name="connsiteY11" fmla="*/ 91090 h 11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0694" h="114417">
                      <a:moveTo>
                        <a:pt x="153041" y="91090"/>
                      </a:moveTo>
                      <a:cubicBezTo>
                        <a:pt x="206105" y="65715"/>
                        <a:pt x="246909" y="26882"/>
                        <a:pt x="305803" y="14366"/>
                      </a:cubicBezTo>
                      <a:cubicBezTo>
                        <a:pt x="306488" y="14452"/>
                        <a:pt x="307260" y="14537"/>
                        <a:pt x="307946" y="14623"/>
                      </a:cubicBezTo>
                      <a:cubicBezTo>
                        <a:pt x="310260" y="14880"/>
                        <a:pt x="311289" y="12137"/>
                        <a:pt x="310346" y="10508"/>
                      </a:cubicBezTo>
                      <a:cubicBezTo>
                        <a:pt x="310089" y="9479"/>
                        <a:pt x="309403" y="8622"/>
                        <a:pt x="308117" y="8622"/>
                      </a:cubicBezTo>
                      <a:cubicBezTo>
                        <a:pt x="307431" y="8622"/>
                        <a:pt x="306746" y="8708"/>
                        <a:pt x="306060" y="8793"/>
                      </a:cubicBezTo>
                      <a:cubicBezTo>
                        <a:pt x="255396" y="-3379"/>
                        <a:pt x="207047" y="-3980"/>
                        <a:pt x="157327" y="13766"/>
                      </a:cubicBezTo>
                      <a:cubicBezTo>
                        <a:pt x="100405" y="34082"/>
                        <a:pt x="60629" y="84574"/>
                        <a:pt x="3193" y="102920"/>
                      </a:cubicBezTo>
                      <a:cubicBezTo>
                        <a:pt x="-1693" y="104463"/>
                        <a:pt x="-579" y="111749"/>
                        <a:pt x="3879" y="111578"/>
                      </a:cubicBezTo>
                      <a:cubicBezTo>
                        <a:pt x="3965" y="111578"/>
                        <a:pt x="3965" y="111578"/>
                        <a:pt x="4051" y="111578"/>
                      </a:cubicBezTo>
                      <a:cubicBezTo>
                        <a:pt x="28054" y="110635"/>
                        <a:pt x="52314" y="116464"/>
                        <a:pt x="76145" y="113635"/>
                      </a:cubicBezTo>
                      <a:cubicBezTo>
                        <a:pt x="102892" y="110464"/>
                        <a:pt x="128695" y="102748"/>
                        <a:pt x="153041" y="9109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1" name="任意多边形: 形状 620">
                  <a:extLst>
                    <a:ext uri="{FF2B5EF4-FFF2-40B4-BE49-F238E27FC236}">
                      <a16:creationId xmlns:a16="http://schemas.microsoft.com/office/drawing/2014/main" id="{E0440B3E-EC7C-53CF-DAA9-1745DA9B82FE}"/>
                    </a:ext>
                  </a:extLst>
                </p:cNvPr>
                <p:cNvSpPr/>
                <p:nvPr/>
              </p:nvSpPr>
              <p:spPr>
                <a:xfrm>
                  <a:off x="3661725" y="5569981"/>
                  <a:ext cx="358182" cy="187661"/>
                </a:xfrm>
                <a:custGeom>
                  <a:avLst/>
                  <a:gdLst>
                    <a:gd name="connsiteX0" fmla="*/ 178592 w 358182"/>
                    <a:gd name="connsiteY0" fmla="*/ 117614 h 187661"/>
                    <a:gd name="connsiteX1" fmla="*/ 260202 w 358182"/>
                    <a:gd name="connsiteY1" fmla="*/ 53750 h 187661"/>
                    <a:gd name="connsiteX2" fmla="*/ 356728 w 358182"/>
                    <a:gd name="connsiteY2" fmla="*/ 5487 h 187661"/>
                    <a:gd name="connsiteX3" fmla="*/ 355700 w 358182"/>
                    <a:gd name="connsiteY3" fmla="*/ 686 h 187661"/>
                    <a:gd name="connsiteX4" fmla="*/ 354071 w 358182"/>
                    <a:gd name="connsiteY4" fmla="*/ 0 h 187661"/>
                    <a:gd name="connsiteX5" fmla="*/ 162818 w 358182"/>
                    <a:gd name="connsiteY5" fmla="*/ 49120 h 187661"/>
                    <a:gd name="connsiteX6" fmla="*/ 83780 w 358182"/>
                    <a:gd name="connsiteY6" fmla="*/ 115214 h 187661"/>
                    <a:gd name="connsiteX7" fmla="*/ 3198 w 358182"/>
                    <a:gd name="connsiteY7" fmla="*/ 178822 h 187661"/>
                    <a:gd name="connsiteX8" fmla="*/ 4998 w 358182"/>
                    <a:gd name="connsiteY8" fmla="*/ 187395 h 187661"/>
                    <a:gd name="connsiteX9" fmla="*/ 5599 w 358182"/>
                    <a:gd name="connsiteY9" fmla="*/ 187138 h 187661"/>
                    <a:gd name="connsiteX10" fmla="*/ 6284 w 358182"/>
                    <a:gd name="connsiteY10" fmla="*/ 187224 h 187661"/>
                    <a:gd name="connsiteX11" fmla="*/ 178592 w 358182"/>
                    <a:gd name="connsiteY11" fmla="*/ 117614 h 187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8182" h="187661">
                      <a:moveTo>
                        <a:pt x="178592" y="117614"/>
                      </a:moveTo>
                      <a:cubicBezTo>
                        <a:pt x="206624" y="97298"/>
                        <a:pt x="232427" y="74238"/>
                        <a:pt x="260202" y="53750"/>
                      </a:cubicBezTo>
                      <a:cubicBezTo>
                        <a:pt x="290463" y="31461"/>
                        <a:pt x="321752" y="18345"/>
                        <a:pt x="356728" y="5487"/>
                      </a:cubicBezTo>
                      <a:cubicBezTo>
                        <a:pt x="359386" y="4458"/>
                        <a:pt x="358014" y="1114"/>
                        <a:pt x="355700" y="686"/>
                      </a:cubicBezTo>
                      <a:cubicBezTo>
                        <a:pt x="355271" y="257"/>
                        <a:pt x="354757" y="0"/>
                        <a:pt x="354071" y="0"/>
                      </a:cubicBezTo>
                      <a:cubicBezTo>
                        <a:pt x="286091" y="1200"/>
                        <a:pt x="220511" y="10887"/>
                        <a:pt x="162818" y="49120"/>
                      </a:cubicBezTo>
                      <a:cubicBezTo>
                        <a:pt x="134357" y="67980"/>
                        <a:pt x="107611" y="90783"/>
                        <a:pt x="83780" y="115214"/>
                      </a:cubicBezTo>
                      <a:cubicBezTo>
                        <a:pt x="59263" y="140418"/>
                        <a:pt x="37488" y="166992"/>
                        <a:pt x="3198" y="178822"/>
                      </a:cubicBezTo>
                      <a:cubicBezTo>
                        <a:pt x="-2117" y="180623"/>
                        <a:pt x="-316" y="189281"/>
                        <a:pt x="4998" y="187395"/>
                      </a:cubicBezTo>
                      <a:cubicBezTo>
                        <a:pt x="5256" y="187309"/>
                        <a:pt x="5427" y="187224"/>
                        <a:pt x="5599" y="187138"/>
                      </a:cubicBezTo>
                      <a:cubicBezTo>
                        <a:pt x="5856" y="187138"/>
                        <a:pt x="6027" y="187224"/>
                        <a:pt x="6284" y="187224"/>
                      </a:cubicBezTo>
                      <a:cubicBezTo>
                        <a:pt x="70578" y="186366"/>
                        <a:pt x="127585" y="154562"/>
                        <a:pt x="178592" y="11761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FD163211-7162-F44F-96D1-43846A117867}"/>
                    </a:ext>
                  </a:extLst>
                </p:cNvPr>
                <p:cNvSpPr/>
                <p:nvPr/>
              </p:nvSpPr>
              <p:spPr>
                <a:xfrm>
                  <a:off x="3559326" y="5476068"/>
                  <a:ext cx="316578" cy="263705"/>
                </a:xfrm>
                <a:custGeom>
                  <a:avLst/>
                  <a:gdLst>
                    <a:gd name="connsiteX0" fmla="*/ 10357 w 316578"/>
                    <a:gd name="connsiteY0" fmla="*/ 261420 h 263705"/>
                    <a:gd name="connsiteX1" fmla="*/ 160633 w 316578"/>
                    <a:gd name="connsiteY1" fmla="*/ 167294 h 263705"/>
                    <a:gd name="connsiteX2" fmla="*/ 315196 w 316578"/>
                    <a:gd name="connsiteY2" fmla="*/ 7074 h 263705"/>
                    <a:gd name="connsiteX3" fmla="*/ 315453 w 316578"/>
                    <a:gd name="connsiteY3" fmla="*/ 2959 h 263705"/>
                    <a:gd name="connsiteX4" fmla="*/ 312195 w 316578"/>
                    <a:gd name="connsiteY4" fmla="*/ 44 h 263705"/>
                    <a:gd name="connsiteX5" fmla="*/ 146832 w 316578"/>
                    <a:gd name="connsiteY5" fmla="*/ 87398 h 263705"/>
                    <a:gd name="connsiteX6" fmla="*/ 80138 w 316578"/>
                    <a:gd name="connsiteY6" fmla="*/ 174923 h 263705"/>
                    <a:gd name="connsiteX7" fmla="*/ 2385 w 316578"/>
                    <a:gd name="connsiteY7" fmla="*/ 255590 h 263705"/>
                    <a:gd name="connsiteX8" fmla="*/ 6414 w 316578"/>
                    <a:gd name="connsiteY8" fmla="*/ 263306 h 263705"/>
                    <a:gd name="connsiteX9" fmla="*/ 10357 w 316578"/>
                    <a:gd name="connsiteY9" fmla="*/ 261420 h 263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6578" h="263705">
                      <a:moveTo>
                        <a:pt x="10357" y="261420"/>
                      </a:moveTo>
                      <a:cubicBezTo>
                        <a:pt x="72337" y="254219"/>
                        <a:pt x="124629" y="217100"/>
                        <a:pt x="160633" y="167294"/>
                      </a:cubicBezTo>
                      <a:cubicBezTo>
                        <a:pt x="204268" y="107029"/>
                        <a:pt x="240529" y="33991"/>
                        <a:pt x="315196" y="7074"/>
                      </a:cubicBezTo>
                      <a:cubicBezTo>
                        <a:pt x="317167" y="6302"/>
                        <a:pt x="316824" y="3988"/>
                        <a:pt x="315453" y="2959"/>
                      </a:cubicBezTo>
                      <a:cubicBezTo>
                        <a:pt x="315539" y="1416"/>
                        <a:pt x="314339" y="-299"/>
                        <a:pt x="312195" y="44"/>
                      </a:cubicBezTo>
                      <a:cubicBezTo>
                        <a:pt x="247302" y="10760"/>
                        <a:pt x="191323" y="38706"/>
                        <a:pt x="146832" y="87398"/>
                      </a:cubicBezTo>
                      <a:cubicBezTo>
                        <a:pt x="122057" y="114487"/>
                        <a:pt x="99940" y="143977"/>
                        <a:pt x="80138" y="174923"/>
                      </a:cubicBezTo>
                      <a:cubicBezTo>
                        <a:pt x="60078" y="206127"/>
                        <a:pt x="37875" y="240332"/>
                        <a:pt x="2385" y="255590"/>
                      </a:cubicBezTo>
                      <a:cubicBezTo>
                        <a:pt x="-2758" y="257819"/>
                        <a:pt x="1271" y="265535"/>
                        <a:pt x="6414" y="263306"/>
                      </a:cubicBezTo>
                      <a:cubicBezTo>
                        <a:pt x="7786" y="262706"/>
                        <a:pt x="9072" y="262020"/>
                        <a:pt x="10357" y="26142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77A7E3A1-83E1-4637-9EAE-C4C11D35FE0F}"/>
                    </a:ext>
                  </a:extLst>
                </p:cNvPr>
                <p:cNvSpPr/>
                <p:nvPr/>
              </p:nvSpPr>
              <p:spPr>
                <a:xfrm>
                  <a:off x="3483619" y="5433692"/>
                  <a:ext cx="158089" cy="293093"/>
                </a:xfrm>
                <a:custGeom>
                  <a:avLst/>
                  <a:gdLst>
                    <a:gd name="connsiteX0" fmla="*/ 73805 w 158089"/>
                    <a:gd name="connsiteY0" fmla="*/ 251675 h 293093"/>
                    <a:gd name="connsiteX1" fmla="*/ 119754 w 158089"/>
                    <a:gd name="connsiteY1" fmla="*/ 174094 h 293093"/>
                    <a:gd name="connsiteX2" fmla="*/ 157387 w 158089"/>
                    <a:gd name="connsiteY2" fmla="*/ 5816 h 293093"/>
                    <a:gd name="connsiteX3" fmla="*/ 156273 w 158089"/>
                    <a:gd name="connsiteY3" fmla="*/ 1615 h 293093"/>
                    <a:gd name="connsiteX4" fmla="*/ 152415 w 158089"/>
                    <a:gd name="connsiteY4" fmla="*/ 244 h 293093"/>
                    <a:gd name="connsiteX5" fmla="*/ 64290 w 158089"/>
                    <a:gd name="connsiteY5" fmla="*/ 104057 h 293093"/>
                    <a:gd name="connsiteX6" fmla="*/ 49117 w 158089"/>
                    <a:gd name="connsiteY6" fmla="*/ 195783 h 293093"/>
                    <a:gd name="connsiteX7" fmla="*/ 2054 w 158089"/>
                    <a:gd name="connsiteY7" fmla="*/ 283993 h 293093"/>
                    <a:gd name="connsiteX8" fmla="*/ 3339 w 158089"/>
                    <a:gd name="connsiteY8" fmla="*/ 292309 h 293093"/>
                    <a:gd name="connsiteX9" fmla="*/ 5654 w 158089"/>
                    <a:gd name="connsiteY9" fmla="*/ 293080 h 293093"/>
                    <a:gd name="connsiteX10" fmla="*/ 73805 w 158089"/>
                    <a:gd name="connsiteY10" fmla="*/ 251675 h 29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8089" h="293093">
                      <a:moveTo>
                        <a:pt x="73805" y="251675"/>
                      </a:moveTo>
                      <a:cubicBezTo>
                        <a:pt x="94894" y="231015"/>
                        <a:pt x="110925" y="202212"/>
                        <a:pt x="119754" y="174094"/>
                      </a:cubicBezTo>
                      <a:cubicBezTo>
                        <a:pt x="138013" y="116230"/>
                        <a:pt x="114868" y="56308"/>
                        <a:pt x="157387" y="5816"/>
                      </a:cubicBezTo>
                      <a:cubicBezTo>
                        <a:pt x="158845" y="4102"/>
                        <a:pt x="157816" y="2387"/>
                        <a:pt x="156273" y="1615"/>
                      </a:cubicBezTo>
                      <a:cubicBezTo>
                        <a:pt x="155673" y="416"/>
                        <a:pt x="154216" y="-442"/>
                        <a:pt x="152415" y="244"/>
                      </a:cubicBezTo>
                      <a:cubicBezTo>
                        <a:pt x="106724" y="16532"/>
                        <a:pt x="77663" y="59394"/>
                        <a:pt x="64290" y="104057"/>
                      </a:cubicBezTo>
                      <a:cubicBezTo>
                        <a:pt x="55375" y="133889"/>
                        <a:pt x="55203" y="165436"/>
                        <a:pt x="49117" y="195783"/>
                      </a:cubicBezTo>
                      <a:cubicBezTo>
                        <a:pt x="43030" y="225872"/>
                        <a:pt x="28714" y="266077"/>
                        <a:pt x="2054" y="283993"/>
                      </a:cubicBezTo>
                      <a:cubicBezTo>
                        <a:pt x="-1632" y="286480"/>
                        <a:pt x="168" y="291795"/>
                        <a:pt x="3339" y="292309"/>
                      </a:cubicBezTo>
                      <a:cubicBezTo>
                        <a:pt x="3940" y="292823"/>
                        <a:pt x="4711" y="293166"/>
                        <a:pt x="5654" y="293080"/>
                      </a:cubicBezTo>
                      <a:cubicBezTo>
                        <a:pt x="32572" y="291280"/>
                        <a:pt x="55375" y="269763"/>
                        <a:pt x="73805" y="25167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D86E45CF-F1E1-3341-3824-A72BF3832AC5}"/>
                    </a:ext>
                  </a:extLst>
                </p:cNvPr>
                <p:cNvSpPr/>
                <p:nvPr/>
              </p:nvSpPr>
              <p:spPr>
                <a:xfrm>
                  <a:off x="3392819" y="5480128"/>
                  <a:ext cx="66291" cy="246772"/>
                </a:xfrm>
                <a:custGeom>
                  <a:avLst/>
                  <a:gdLst>
                    <a:gd name="connsiteX0" fmla="*/ 11329 w 66291"/>
                    <a:gd name="connsiteY0" fmla="*/ 246302 h 246772"/>
                    <a:gd name="connsiteX1" fmla="*/ 66107 w 66291"/>
                    <a:gd name="connsiteY1" fmla="*/ 156033 h 246772"/>
                    <a:gd name="connsiteX2" fmla="*/ 52734 w 66291"/>
                    <a:gd name="connsiteY2" fmla="*/ 74938 h 246772"/>
                    <a:gd name="connsiteX3" fmla="*/ 59935 w 66291"/>
                    <a:gd name="connsiteY3" fmla="*/ 6786 h 246772"/>
                    <a:gd name="connsiteX4" fmla="*/ 60792 w 66291"/>
                    <a:gd name="connsiteY4" fmla="*/ 4386 h 246772"/>
                    <a:gd name="connsiteX5" fmla="*/ 57792 w 66291"/>
                    <a:gd name="connsiteY5" fmla="*/ 100 h 246772"/>
                    <a:gd name="connsiteX6" fmla="*/ 1042 w 66291"/>
                    <a:gd name="connsiteY6" fmla="*/ 79910 h 246772"/>
                    <a:gd name="connsiteX7" fmla="*/ 5500 w 66291"/>
                    <a:gd name="connsiteY7" fmla="*/ 239873 h 246772"/>
                    <a:gd name="connsiteX8" fmla="*/ 11329 w 66291"/>
                    <a:gd name="connsiteY8" fmla="*/ 246302 h 246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291" h="246772">
                      <a:moveTo>
                        <a:pt x="11329" y="246302"/>
                      </a:moveTo>
                      <a:cubicBezTo>
                        <a:pt x="51963" y="239873"/>
                        <a:pt x="64221" y="190666"/>
                        <a:pt x="66107" y="156033"/>
                      </a:cubicBezTo>
                      <a:cubicBezTo>
                        <a:pt x="67564" y="128602"/>
                        <a:pt x="60106" y="101084"/>
                        <a:pt x="52734" y="74938"/>
                      </a:cubicBezTo>
                      <a:cubicBezTo>
                        <a:pt x="46476" y="52649"/>
                        <a:pt x="42961" y="25131"/>
                        <a:pt x="59935" y="6786"/>
                      </a:cubicBezTo>
                      <a:cubicBezTo>
                        <a:pt x="60621" y="6014"/>
                        <a:pt x="60878" y="5157"/>
                        <a:pt x="60792" y="4386"/>
                      </a:cubicBezTo>
                      <a:cubicBezTo>
                        <a:pt x="61821" y="2414"/>
                        <a:pt x="60363" y="-586"/>
                        <a:pt x="57792" y="100"/>
                      </a:cubicBezTo>
                      <a:cubicBezTo>
                        <a:pt x="24873" y="9015"/>
                        <a:pt x="5842" y="48706"/>
                        <a:pt x="1042" y="79910"/>
                      </a:cubicBezTo>
                      <a:cubicBezTo>
                        <a:pt x="-7616" y="136231"/>
                        <a:pt x="41590" y="184923"/>
                        <a:pt x="5500" y="239873"/>
                      </a:cubicBezTo>
                      <a:cubicBezTo>
                        <a:pt x="2756" y="244073"/>
                        <a:pt x="7814" y="248188"/>
                        <a:pt x="11329" y="24630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5" name="任意多边形: 形状 624">
                  <a:extLst>
                    <a:ext uri="{FF2B5EF4-FFF2-40B4-BE49-F238E27FC236}">
                      <a16:creationId xmlns:a16="http://schemas.microsoft.com/office/drawing/2014/main" id="{FB363F6E-DE27-FCC8-3FDD-3243F9EC9FB0}"/>
                    </a:ext>
                  </a:extLst>
                </p:cNvPr>
                <p:cNvSpPr/>
                <p:nvPr/>
              </p:nvSpPr>
              <p:spPr>
                <a:xfrm>
                  <a:off x="3278604" y="5576871"/>
                  <a:ext cx="69021" cy="152006"/>
                </a:xfrm>
                <a:custGeom>
                  <a:avLst/>
                  <a:gdLst>
                    <a:gd name="connsiteX0" fmla="*/ 46935 w 69021"/>
                    <a:gd name="connsiteY0" fmla="*/ 151273 h 152006"/>
                    <a:gd name="connsiteX1" fmla="*/ 36562 w 69021"/>
                    <a:gd name="connsiteY1" fmla="*/ 4769 h 152006"/>
                    <a:gd name="connsiteX2" fmla="*/ 35362 w 69021"/>
                    <a:gd name="connsiteY2" fmla="*/ 740 h 152006"/>
                    <a:gd name="connsiteX3" fmla="*/ 35019 w 69021"/>
                    <a:gd name="connsiteY3" fmla="*/ 483 h 152006"/>
                    <a:gd name="connsiteX4" fmla="*/ 34933 w 69021"/>
                    <a:gd name="connsiteY4" fmla="*/ 483 h 152006"/>
                    <a:gd name="connsiteX5" fmla="*/ 31847 w 69021"/>
                    <a:gd name="connsiteY5" fmla="*/ 483 h 152006"/>
                    <a:gd name="connsiteX6" fmla="*/ 43 w 69021"/>
                    <a:gd name="connsiteY6" fmla="*/ 63233 h 152006"/>
                    <a:gd name="connsiteX7" fmla="*/ 38448 w 69021"/>
                    <a:gd name="connsiteY7" fmla="*/ 148701 h 152006"/>
                    <a:gd name="connsiteX8" fmla="*/ 44020 w 69021"/>
                    <a:gd name="connsiteY8" fmla="*/ 151616 h 152006"/>
                    <a:gd name="connsiteX9" fmla="*/ 46935 w 69021"/>
                    <a:gd name="connsiteY9" fmla="*/ 151273 h 152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021" h="152006">
                      <a:moveTo>
                        <a:pt x="46935" y="151273"/>
                      </a:moveTo>
                      <a:cubicBezTo>
                        <a:pt x="110714" y="112868"/>
                        <a:pt x="13759" y="51747"/>
                        <a:pt x="36562" y="4769"/>
                      </a:cubicBezTo>
                      <a:cubicBezTo>
                        <a:pt x="37248" y="3312"/>
                        <a:pt x="36562" y="1597"/>
                        <a:pt x="35362" y="740"/>
                      </a:cubicBezTo>
                      <a:cubicBezTo>
                        <a:pt x="35276" y="654"/>
                        <a:pt x="35105" y="568"/>
                        <a:pt x="35019" y="483"/>
                      </a:cubicBezTo>
                      <a:cubicBezTo>
                        <a:pt x="35019" y="483"/>
                        <a:pt x="34933" y="397"/>
                        <a:pt x="34933" y="483"/>
                      </a:cubicBezTo>
                      <a:cubicBezTo>
                        <a:pt x="34076" y="-118"/>
                        <a:pt x="32962" y="-203"/>
                        <a:pt x="31847" y="483"/>
                      </a:cubicBezTo>
                      <a:cubicBezTo>
                        <a:pt x="10502" y="14370"/>
                        <a:pt x="1157" y="38459"/>
                        <a:pt x="43" y="63233"/>
                      </a:cubicBezTo>
                      <a:cubicBezTo>
                        <a:pt x="-1414" y="98209"/>
                        <a:pt x="34505" y="116126"/>
                        <a:pt x="38448" y="148701"/>
                      </a:cubicBezTo>
                      <a:cubicBezTo>
                        <a:pt x="38791" y="151873"/>
                        <a:pt x="41706" y="152559"/>
                        <a:pt x="44020" y="151616"/>
                      </a:cubicBezTo>
                      <a:cubicBezTo>
                        <a:pt x="45049" y="151959"/>
                        <a:pt x="45992" y="151873"/>
                        <a:pt x="46935" y="15127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F23DF21A-C8B2-FC8D-F595-7A42F67F2891}"/>
                    </a:ext>
                  </a:extLst>
                </p:cNvPr>
                <p:cNvSpPr/>
                <p:nvPr/>
              </p:nvSpPr>
              <p:spPr>
                <a:xfrm>
                  <a:off x="3237789" y="5722832"/>
                  <a:ext cx="88752" cy="87721"/>
                </a:xfrm>
                <a:custGeom>
                  <a:avLst/>
                  <a:gdLst>
                    <a:gd name="connsiteX0" fmla="*/ 15226 w 88752"/>
                    <a:gd name="connsiteY0" fmla="*/ 85636 h 87721"/>
                    <a:gd name="connsiteX1" fmla="*/ 63489 w 88752"/>
                    <a:gd name="connsiteY1" fmla="*/ 59919 h 87721"/>
                    <a:gd name="connsiteX2" fmla="*/ 87064 w 88752"/>
                    <a:gd name="connsiteY2" fmla="*/ 4884 h 87721"/>
                    <a:gd name="connsiteX3" fmla="*/ 78920 w 88752"/>
                    <a:gd name="connsiteY3" fmla="*/ 1969 h 87721"/>
                    <a:gd name="connsiteX4" fmla="*/ 11969 w 88752"/>
                    <a:gd name="connsiteY4" fmla="*/ 42002 h 87721"/>
                    <a:gd name="connsiteX5" fmla="*/ 9311 w 88752"/>
                    <a:gd name="connsiteY5" fmla="*/ 87265 h 87721"/>
                    <a:gd name="connsiteX6" fmla="*/ 11626 w 88752"/>
                    <a:gd name="connsiteY6" fmla="*/ 87522 h 87721"/>
                    <a:gd name="connsiteX7" fmla="*/ 15226 w 88752"/>
                    <a:gd name="connsiteY7" fmla="*/ 85636 h 87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752" h="87721">
                      <a:moveTo>
                        <a:pt x="15226" y="85636"/>
                      </a:moveTo>
                      <a:cubicBezTo>
                        <a:pt x="18998" y="67034"/>
                        <a:pt x="50631" y="69863"/>
                        <a:pt x="63489" y="59919"/>
                      </a:cubicBezTo>
                      <a:cubicBezTo>
                        <a:pt x="80292" y="47060"/>
                        <a:pt x="93579" y="26400"/>
                        <a:pt x="87064" y="4884"/>
                      </a:cubicBezTo>
                      <a:cubicBezTo>
                        <a:pt x="87492" y="854"/>
                        <a:pt x="81577" y="-2146"/>
                        <a:pt x="78920" y="1969"/>
                      </a:cubicBezTo>
                      <a:cubicBezTo>
                        <a:pt x="63575" y="25372"/>
                        <a:pt x="31000" y="22628"/>
                        <a:pt x="11969" y="42002"/>
                      </a:cubicBezTo>
                      <a:cubicBezTo>
                        <a:pt x="1339" y="52804"/>
                        <a:pt x="-7319" y="78007"/>
                        <a:pt x="9311" y="87265"/>
                      </a:cubicBezTo>
                      <a:cubicBezTo>
                        <a:pt x="10169" y="87694"/>
                        <a:pt x="10940" y="87694"/>
                        <a:pt x="11626" y="87522"/>
                      </a:cubicBezTo>
                      <a:cubicBezTo>
                        <a:pt x="13083" y="88036"/>
                        <a:pt x="14798" y="87608"/>
                        <a:pt x="15226" y="8563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99CB90DD-BDB2-60D6-A34C-8F1C2A56535F}"/>
                    </a:ext>
                  </a:extLst>
                </p:cNvPr>
                <p:cNvSpPr/>
                <p:nvPr/>
              </p:nvSpPr>
              <p:spPr>
                <a:xfrm>
                  <a:off x="3309395" y="5719630"/>
                  <a:ext cx="97663" cy="200301"/>
                </a:xfrm>
                <a:custGeom>
                  <a:avLst/>
                  <a:gdLst>
                    <a:gd name="connsiteX0" fmla="*/ 16915 w 97663"/>
                    <a:gd name="connsiteY0" fmla="*/ 199595 h 200301"/>
                    <a:gd name="connsiteX1" fmla="*/ 20344 w 97663"/>
                    <a:gd name="connsiteY1" fmla="*/ 196937 h 200301"/>
                    <a:gd name="connsiteX2" fmla="*/ 77094 w 97663"/>
                    <a:gd name="connsiteY2" fmla="*/ 97839 h 200301"/>
                    <a:gd name="connsiteX3" fmla="*/ 95097 w 97663"/>
                    <a:gd name="connsiteY3" fmla="*/ 3970 h 200301"/>
                    <a:gd name="connsiteX4" fmla="*/ 91410 w 97663"/>
                    <a:gd name="connsiteY4" fmla="*/ 542 h 200301"/>
                    <a:gd name="connsiteX5" fmla="*/ 86353 w 97663"/>
                    <a:gd name="connsiteY5" fmla="*/ 1999 h 200301"/>
                    <a:gd name="connsiteX6" fmla="*/ 14772 w 97663"/>
                    <a:gd name="connsiteY6" fmla="*/ 95268 h 200301"/>
                    <a:gd name="connsiteX7" fmla="*/ 12372 w 97663"/>
                    <a:gd name="connsiteY7" fmla="*/ 198566 h 200301"/>
                    <a:gd name="connsiteX8" fmla="*/ 13572 w 97663"/>
                    <a:gd name="connsiteY8" fmla="*/ 199595 h 200301"/>
                    <a:gd name="connsiteX9" fmla="*/ 16915 w 97663"/>
                    <a:gd name="connsiteY9" fmla="*/ 199595 h 200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7663" h="200301">
                      <a:moveTo>
                        <a:pt x="16915" y="199595"/>
                      </a:moveTo>
                      <a:cubicBezTo>
                        <a:pt x="18544" y="199766"/>
                        <a:pt x="20344" y="198909"/>
                        <a:pt x="20344" y="196937"/>
                      </a:cubicBezTo>
                      <a:cubicBezTo>
                        <a:pt x="21202" y="156990"/>
                        <a:pt x="57035" y="129558"/>
                        <a:pt x="77094" y="97839"/>
                      </a:cubicBezTo>
                      <a:cubicBezTo>
                        <a:pt x="95525" y="68693"/>
                        <a:pt x="101697" y="37746"/>
                        <a:pt x="95097" y="3970"/>
                      </a:cubicBezTo>
                      <a:cubicBezTo>
                        <a:pt x="94668" y="1827"/>
                        <a:pt x="93125" y="713"/>
                        <a:pt x="91410" y="542"/>
                      </a:cubicBezTo>
                      <a:cubicBezTo>
                        <a:pt x="89696" y="-402"/>
                        <a:pt x="87553" y="-230"/>
                        <a:pt x="86353" y="1999"/>
                      </a:cubicBezTo>
                      <a:cubicBezTo>
                        <a:pt x="67493" y="36717"/>
                        <a:pt x="31746" y="58148"/>
                        <a:pt x="14772" y="95268"/>
                      </a:cubicBezTo>
                      <a:cubicBezTo>
                        <a:pt x="-315" y="128271"/>
                        <a:pt x="-8031" y="166248"/>
                        <a:pt x="12372" y="198566"/>
                      </a:cubicBezTo>
                      <a:cubicBezTo>
                        <a:pt x="12715" y="199080"/>
                        <a:pt x="13143" y="199423"/>
                        <a:pt x="13572" y="199595"/>
                      </a:cubicBezTo>
                      <a:cubicBezTo>
                        <a:pt x="14601" y="200538"/>
                        <a:pt x="15972" y="200538"/>
                        <a:pt x="16915" y="19959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356D1560-FEE5-63B1-DA27-83ADCB8B421D}"/>
                    </a:ext>
                  </a:extLst>
                </p:cNvPr>
                <p:cNvSpPr/>
                <p:nvPr/>
              </p:nvSpPr>
              <p:spPr>
                <a:xfrm>
                  <a:off x="3404523" y="5722105"/>
                  <a:ext cx="101872" cy="312833"/>
                </a:xfrm>
                <a:custGeom>
                  <a:avLst/>
                  <a:gdLst>
                    <a:gd name="connsiteX0" fmla="*/ 33229 w 101872"/>
                    <a:gd name="connsiteY0" fmla="*/ 308820 h 312833"/>
                    <a:gd name="connsiteX1" fmla="*/ 30400 w 101872"/>
                    <a:gd name="connsiteY1" fmla="*/ 276501 h 312833"/>
                    <a:gd name="connsiteX2" fmla="*/ 46688 w 101872"/>
                    <a:gd name="connsiteY2" fmla="*/ 233381 h 312833"/>
                    <a:gd name="connsiteX3" fmla="*/ 86122 w 101872"/>
                    <a:gd name="connsiteY3" fmla="*/ 150914 h 312833"/>
                    <a:gd name="connsiteX4" fmla="*/ 83464 w 101872"/>
                    <a:gd name="connsiteY4" fmla="*/ 4410 h 312833"/>
                    <a:gd name="connsiteX5" fmla="*/ 74035 w 101872"/>
                    <a:gd name="connsiteY5" fmla="*/ 5610 h 312833"/>
                    <a:gd name="connsiteX6" fmla="*/ 40259 w 101872"/>
                    <a:gd name="connsiteY6" fmla="*/ 88763 h 312833"/>
                    <a:gd name="connsiteX7" fmla="*/ 6569 w 101872"/>
                    <a:gd name="connsiteY7" fmla="*/ 186918 h 312833"/>
                    <a:gd name="connsiteX8" fmla="*/ 26800 w 101872"/>
                    <a:gd name="connsiteY8" fmla="*/ 312248 h 312833"/>
                    <a:gd name="connsiteX9" fmla="*/ 33229 w 101872"/>
                    <a:gd name="connsiteY9" fmla="*/ 308820 h 312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872" h="312833">
                      <a:moveTo>
                        <a:pt x="33229" y="308820"/>
                      </a:moveTo>
                      <a:cubicBezTo>
                        <a:pt x="32801" y="297932"/>
                        <a:pt x="29800" y="287474"/>
                        <a:pt x="30400" y="276501"/>
                      </a:cubicBezTo>
                      <a:cubicBezTo>
                        <a:pt x="31086" y="261842"/>
                        <a:pt x="40773" y="246497"/>
                        <a:pt x="46688" y="233381"/>
                      </a:cubicBezTo>
                      <a:cubicBezTo>
                        <a:pt x="59033" y="205521"/>
                        <a:pt x="74549" y="179118"/>
                        <a:pt x="86122" y="150914"/>
                      </a:cubicBezTo>
                      <a:cubicBezTo>
                        <a:pt x="105153" y="104365"/>
                        <a:pt x="109953" y="48901"/>
                        <a:pt x="83464" y="4410"/>
                      </a:cubicBezTo>
                      <a:cubicBezTo>
                        <a:pt x="82607" y="-2019"/>
                        <a:pt x="73434" y="-1248"/>
                        <a:pt x="74035" y="5610"/>
                      </a:cubicBezTo>
                      <a:cubicBezTo>
                        <a:pt x="76692" y="35957"/>
                        <a:pt x="52518" y="62789"/>
                        <a:pt x="40259" y="88763"/>
                      </a:cubicBezTo>
                      <a:cubicBezTo>
                        <a:pt x="25514" y="120053"/>
                        <a:pt x="14113" y="153057"/>
                        <a:pt x="6569" y="186918"/>
                      </a:cubicBezTo>
                      <a:cubicBezTo>
                        <a:pt x="-1661" y="224038"/>
                        <a:pt x="-8347" y="286188"/>
                        <a:pt x="26800" y="312248"/>
                      </a:cubicBezTo>
                      <a:cubicBezTo>
                        <a:pt x="29200" y="313877"/>
                        <a:pt x="33315" y="311906"/>
                        <a:pt x="33229" y="30882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9" name="任意多边形: 形状 628">
                  <a:extLst>
                    <a:ext uri="{FF2B5EF4-FFF2-40B4-BE49-F238E27FC236}">
                      <a16:creationId xmlns:a16="http://schemas.microsoft.com/office/drawing/2014/main" id="{9DA8BB7D-7D1B-822A-D4ED-84F6C7115D09}"/>
                    </a:ext>
                  </a:extLst>
                </p:cNvPr>
                <p:cNvSpPr/>
                <p:nvPr/>
              </p:nvSpPr>
              <p:spPr>
                <a:xfrm>
                  <a:off x="3530624" y="5735383"/>
                  <a:ext cx="86308" cy="412427"/>
                </a:xfrm>
                <a:custGeom>
                  <a:avLst/>
                  <a:gdLst>
                    <a:gd name="connsiteX0" fmla="*/ 75578 w 86308"/>
                    <a:gd name="connsiteY0" fmla="*/ 406213 h 412427"/>
                    <a:gd name="connsiteX1" fmla="*/ 63062 w 86308"/>
                    <a:gd name="connsiteY1" fmla="*/ 267768 h 412427"/>
                    <a:gd name="connsiteX2" fmla="*/ 85950 w 86308"/>
                    <a:gd name="connsiteY2" fmla="*/ 137637 h 412427"/>
                    <a:gd name="connsiteX3" fmla="*/ 31687 w 86308"/>
                    <a:gd name="connsiteY3" fmla="*/ 48 h 412427"/>
                    <a:gd name="connsiteX4" fmla="*/ 28086 w 86308"/>
                    <a:gd name="connsiteY4" fmla="*/ 3049 h 412427"/>
                    <a:gd name="connsiteX5" fmla="*/ 27743 w 86308"/>
                    <a:gd name="connsiteY5" fmla="*/ 7163 h 412427"/>
                    <a:gd name="connsiteX6" fmla="*/ 20285 w 86308"/>
                    <a:gd name="connsiteY6" fmla="*/ 132665 h 412427"/>
                    <a:gd name="connsiteX7" fmla="*/ 140 w 86308"/>
                    <a:gd name="connsiteY7" fmla="*/ 245050 h 412427"/>
                    <a:gd name="connsiteX8" fmla="*/ 69234 w 86308"/>
                    <a:gd name="connsiteY8" fmla="*/ 411871 h 412427"/>
                    <a:gd name="connsiteX9" fmla="*/ 75578 w 86308"/>
                    <a:gd name="connsiteY9" fmla="*/ 406213 h 412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308" h="412427">
                      <a:moveTo>
                        <a:pt x="75578" y="406213"/>
                      </a:moveTo>
                      <a:cubicBezTo>
                        <a:pt x="52260" y="366266"/>
                        <a:pt x="56718" y="311659"/>
                        <a:pt x="63062" y="267768"/>
                      </a:cubicBezTo>
                      <a:cubicBezTo>
                        <a:pt x="69405" y="224133"/>
                        <a:pt x="83550" y="181871"/>
                        <a:pt x="85950" y="137637"/>
                      </a:cubicBezTo>
                      <a:cubicBezTo>
                        <a:pt x="88008" y="99575"/>
                        <a:pt x="82607" y="9649"/>
                        <a:pt x="31687" y="48"/>
                      </a:cubicBezTo>
                      <a:cubicBezTo>
                        <a:pt x="29629" y="-295"/>
                        <a:pt x="28343" y="1248"/>
                        <a:pt x="28086" y="3049"/>
                      </a:cubicBezTo>
                      <a:cubicBezTo>
                        <a:pt x="27400" y="4163"/>
                        <a:pt x="27143" y="5620"/>
                        <a:pt x="27743" y="7163"/>
                      </a:cubicBezTo>
                      <a:cubicBezTo>
                        <a:pt x="44802" y="47625"/>
                        <a:pt x="31772" y="92460"/>
                        <a:pt x="20285" y="132665"/>
                      </a:cubicBezTo>
                      <a:cubicBezTo>
                        <a:pt x="9655" y="170041"/>
                        <a:pt x="1254" y="206045"/>
                        <a:pt x="140" y="245050"/>
                      </a:cubicBezTo>
                      <a:cubicBezTo>
                        <a:pt x="-1575" y="304029"/>
                        <a:pt x="11970" y="380838"/>
                        <a:pt x="69234" y="411871"/>
                      </a:cubicBezTo>
                      <a:cubicBezTo>
                        <a:pt x="72834" y="413843"/>
                        <a:pt x="77978" y="410242"/>
                        <a:pt x="75578" y="40621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7F8091E4-9887-C6E3-71C0-14A0EC190C2D}"/>
                    </a:ext>
                  </a:extLst>
                </p:cNvPr>
                <p:cNvSpPr/>
                <p:nvPr/>
              </p:nvSpPr>
              <p:spPr>
                <a:xfrm>
                  <a:off x="3660520" y="5751199"/>
                  <a:ext cx="120182" cy="424333"/>
                </a:xfrm>
                <a:custGeom>
                  <a:avLst/>
                  <a:gdLst>
                    <a:gd name="connsiteX0" fmla="*/ 119275 w 120182"/>
                    <a:gd name="connsiteY0" fmla="*/ 417056 h 424333"/>
                    <a:gd name="connsiteX1" fmla="*/ 76155 w 120182"/>
                    <a:gd name="connsiteY1" fmla="*/ 285897 h 424333"/>
                    <a:gd name="connsiteX2" fmla="*/ 77099 w 120182"/>
                    <a:gd name="connsiteY2" fmla="*/ 160567 h 424333"/>
                    <a:gd name="connsiteX3" fmla="*/ 53095 w 120182"/>
                    <a:gd name="connsiteY3" fmla="*/ 61212 h 424333"/>
                    <a:gd name="connsiteX4" fmla="*/ 8176 w 120182"/>
                    <a:gd name="connsiteY4" fmla="*/ 2062 h 424333"/>
                    <a:gd name="connsiteX5" fmla="*/ 5947 w 120182"/>
                    <a:gd name="connsiteY5" fmla="*/ 948 h 424333"/>
                    <a:gd name="connsiteX6" fmla="*/ 4661 w 120182"/>
                    <a:gd name="connsiteY6" fmla="*/ 347 h 424333"/>
                    <a:gd name="connsiteX7" fmla="*/ 1232 w 120182"/>
                    <a:gd name="connsiteY7" fmla="*/ 6777 h 424333"/>
                    <a:gd name="connsiteX8" fmla="*/ 13576 w 120182"/>
                    <a:gd name="connsiteY8" fmla="*/ 71671 h 424333"/>
                    <a:gd name="connsiteX9" fmla="*/ 9976 w 120182"/>
                    <a:gd name="connsiteY9" fmla="*/ 143337 h 424333"/>
                    <a:gd name="connsiteX10" fmla="*/ 8090 w 120182"/>
                    <a:gd name="connsiteY10" fmla="*/ 273039 h 424333"/>
                    <a:gd name="connsiteX11" fmla="*/ 51810 w 120182"/>
                    <a:gd name="connsiteY11" fmla="*/ 374537 h 424333"/>
                    <a:gd name="connsiteX12" fmla="*/ 115846 w 120182"/>
                    <a:gd name="connsiteY12" fmla="*/ 424258 h 424333"/>
                    <a:gd name="connsiteX13" fmla="*/ 119275 w 120182"/>
                    <a:gd name="connsiteY13" fmla="*/ 417056 h 424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182" h="424333">
                      <a:moveTo>
                        <a:pt x="119275" y="417056"/>
                      </a:moveTo>
                      <a:cubicBezTo>
                        <a:pt x="90129" y="378566"/>
                        <a:pt x="77013" y="333560"/>
                        <a:pt x="76155" y="285897"/>
                      </a:cubicBezTo>
                      <a:cubicBezTo>
                        <a:pt x="75470" y="244063"/>
                        <a:pt x="80013" y="202487"/>
                        <a:pt x="77099" y="160567"/>
                      </a:cubicBezTo>
                      <a:cubicBezTo>
                        <a:pt x="74698" y="125935"/>
                        <a:pt x="66211" y="93188"/>
                        <a:pt x="53095" y="61212"/>
                      </a:cubicBezTo>
                      <a:cubicBezTo>
                        <a:pt x="43580" y="38067"/>
                        <a:pt x="31236" y="13720"/>
                        <a:pt x="8176" y="2062"/>
                      </a:cubicBezTo>
                      <a:cubicBezTo>
                        <a:pt x="7575" y="1462"/>
                        <a:pt x="6804" y="1033"/>
                        <a:pt x="5947" y="948"/>
                      </a:cubicBezTo>
                      <a:cubicBezTo>
                        <a:pt x="5518" y="776"/>
                        <a:pt x="5089" y="519"/>
                        <a:pt x="4661" y="347"/>
                      </a:cubicBezTo>
                      <a:cubicBezTo>
                        <a:pt x="632" y="-1453"/>
                        <a:pt x="-1511" y="4205"/>
                        <a:pt x="1232" y="6777"/>
                      </a:cubicBezTo>
                      <a:cubicBezTo>
                        <a:pt x="6375" y="28637"/>
                        <a:pt x="12205" y="48953"/>
                        <a:pt x="13576" y="71671"/>
                      </a:cubicBezTo>
                      <a:cubicBezTo>
                        <a:pt x="15033" y="95588"/>
                        <a:pt x="12376" y="119676"/>
                        <a:pt x="9976" y="143337"/>
                      </a:cubicBezTo>
                      <a:cubicBezTo>
                        <a:pt x="5432" y="186799"/>
                        <a:pt x="1060" y="229576"/>
                        <a:pt x="8090" y="273039"/>
                      </a:cubicBezTo>
                      <a:cubicBezTo>
                        <a:pt x="14091" y="309729"/>
                        <a:pt x="30550" y="344362"/>
                        <a:pt x="51810" y="374537"/>
                      </a:cubicBezTo>
                      <a:cubicBezTo>
                        <a:pt x="67926" y="397340"/>
                        <a:pt x="87128" y="419285"/>
                        <a:pt x="115846" y="424258"/>
                      </a:cubicBezTo>
                      <a:cubicBezTo>
                        <a:pt x="119961" y="425029"/>
                        <a:pt x="121247" y="419714"/>
                        <a:pt x="119275" y="41705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AA02CBD0-8913-12B4-7989-67C6BCD54E93}"/>
                    </a:ext>
                  </a:extLst>
                </p:cNvPr>
                <p:cNvSpPr/>
                <p:nvPr/>
              </p:nvSpPr>
              <p:spPr>
                <a:xfrm>
                  <a:off x="3779660" y="5786388"/>
                  <a:ext cx="124019" cy="400974"/>
                </a:xfrm>
                <a:custGeom>
                  <a:avLst/>
                  <a:gdLst>
                    <a:gd name="connsiteX0" fmla="*/ 123064 w 124019"/>
                    <a:gd name="connsiteY0" fmla="*/ 393527 h 400974"/>
                    <a:gd name="connsiteX1" fmla="*/ 77630 w 124019"/>
                    <a:gd name="connsiteY1" fmla="*/ 293571 h 400974"/>
                    <a:gd name="connsiteX2" fmla="*/ 79516 w 124019"/>
                    <a:gd name="connsiteY2" fmla="*/ 169098 h 400974"/>
                    <a:gd name="connsiteX3" fmla="*/ 64943 w 124019"/>
                    <a:gd name="connsiteY3" fmla="*/ 67258 h 400974"/>
                    <a:gd name="connsiteX4" fmla="*/ 9050 w 124019"/>
                    <a:gd name="connsiteY4" fmla="*/ 1163 h 400974"/>
                    <a:gd name="connsiteX5" fmla="*/ 6136 w 124019"/>
                    <a:gd name="connsiteY5" fmla="*/ 49 h 400974"/>
                    <a:gd name="connsiteX6" fmla="*/ 1506 w 124019"/>
                    <a:gd name="connsiteY6" fmla="*/ 5278 h 400974"/>
                    <a:gd name="connsiteX7" fmla="*/ 8793 w 124019"/>
                    <a:gd name="connsiteY7" fmla="*/ 249852 h 400974"/>
                    <a:gd name="connsiteX8" fmla="*/ 54827 w 124019"/>
                    <a:gd name="connsiteY8" fmla="*/ 345949 h 400974"/>
                    <a:gd name="connsiteX9" fmla="*/ 118435 w 124019"/>
                    <a:gd name="connsiteY9" fmla="*/ 400728 h 400974"/>
                    <a:gd name="connsiteX10" fmla="*/ 123064 w 124019"/>
                    <a:gd name="connsiteY10" fmla="*/ 393527 h 400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019" h="400974">
                      <a:moveTo>
                        <a:pt x="123064" y="393527"/>
                      </a:moveTo>
                      <a:cubicBezTo>
                        <a:pt x="102490" y="366095"/>
                        <a:pt x="83288" y="327175"/>
                        <a:pt x="77630" y="293571"/>
                      </a:cubicBezTo>
                      <a:cubicBezTo>
                        <a:pt x="70858" y="252766"/>
                        <a:pt x="79087" y="210161"/>
                        <a:pt x="79516" y="169098"/>
                      </a:cubicBezTo>
                      <a:cubicBezTo>
                        <a:pt x="79859" y="134894"/>
                        <a:pt x="76173" y="99661"/>
                        <a:pt x="64943" y="67258"/>
                      </a:cubicBezTo>
                      <a:cubicBezTo>
                        <a:pt x="54742" y="37854"/>
                        <a:pt x="27224" y="24052"/>
                        <a:pt x="9050" y="1163"/>
                      </a:cubicBezTo>
                      <a:cubicBezTo>
                        <a:pt x="8193" y="135"/>
                        <a:pt x="7164" y="-123"/>
                        <a:pt x="6136" y="49"/>
                      </a:cubicBezTo>
                      <a:cubicBezTo>
                        <a:pt x="3735" y="-37"/>
                        <a:pt x="1163" y="1678"/>
                        <a:pt x="1506" y="5278"/>
                      </a:cubicBezTo>
                      <a:cubicBezTo>
                        <a:pt x="7764" y="85860"/>
                        <a:pt x="-9724" y="170727"/>
                        <a:pt x="8793" y="249852"/>
                      </a:cubicBezTo>
                      <a:cubicBezTo>
                        <a:pt x="17023" y="284913"/>
                        <a:pt x="35368" y="316117"/>
                        <a:pt x="54827" y="345949"/>
                      </a:cubicBezTo>
                      <a:cubicBezTo>
                        <a:pt x="70858" y="370552"/>
                        <a:pt x="90146" y="391041"/>
                        <a:pt x="118435" y="400728"/>
                      </a:cubicBezTo>
                      <a:cubicBezTo>
                        <a:pt x="122893" y="402185"/>
                        <a:pt x="125550" y="396870"/>
                        <a:pt x="123064" y="39352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930FAD97-E04C-1B97-6680-019083A25A6C}"/>
                    </a:ext>
                  </a:extLst>
                </p:cNvPr>
                <p:cNvSpPr/>
                <p:nvPr/>
              </p:nvSpPr>
              <p:spPr>
                <a:xfrm>
                  <a:off x="3869973" y="5815611"/>
                  <a:ext cx="174591" cy="327145"/>
                </a:xfrm>
                <a:custGeom>
                  <a:avLst/>
                  <a:gdLst>
                    <a:gd name="connsiteX0" fmla="*/ 173512 w 174591"/>
                    <a:gd name="connsiteY0" fmla="*/ 320498 h 327145"/>
                    <a:gd name="connsiteX1" fmla="*/ 95931 w 174591"/>
                    <a:gd name="connsiteY1" fmla="*/ 136704 h 327145"/>
                    <a:gd name="connsiteX2" fmla="*/ 8149 w 174591"/>
                    <a:gd name="connsiteY2" fmla="*/ 2630 h 327145"/>
                    <a:gd name="connsiteX3" fmla="*/ 6949 w 174591"/>
                    <a:gd name="connsiteY3" fmla="*/ 1773 h 327145"/>
                    <a:gd name="connsiteX4" fmla="*/ 5491 w 174591"/>
                    <a:gd name="connsiteY4" fmla="*/ 658 h 327145"/>
                    <a:gd name="connsiteX5" fmla="*/ 262 w 174591"/>
                    <a:gd name="connsiteY5" fmla="*/ 4259 h 327145"/>
                    <a:gd name="connsiteX6" fmla="*/ 605 w 174591"/>
                    <a:gd name="connsiteY6" fmla="*/ 7859 h 327145"/>
                    <a:gd name="connsiteX7" fmla="*/ 13978 w 174591"/>
                    <a:gd name="connsiteY7" fmla="*/ 57751 h 327145"/>
                    <a:gd name="connsiteX8" fmla="*/ 23665 w 174591"/>
                    <a:gd name="connsiteY8" fmla="*/ 115530 h 327145"/>
                    <a:gd name="connsiteX9" fmla="*/ 54526 w 174591"/>
                    <a:gd name="connsiteY9" fmla="*/ 215314 h 327145"/>
                    <a:gd name="connsiteX10" fmla="*/ 107333 w 174591"/>
                    <a:gd name="connsiteY10" fmla="*/ 285437 h 327145"/>
                    <a:gd name="connsiteX11" fmla="*/ 169226 w 174591"/>
                    <a:gd name="connsiteY11" fmla="*/ 327013 h 327145"/>
                    <a:gd name="connsiteX12" fmla="*/ 173512 w 174591"/>
                    <a:gd name="connsiteY12" fmla="*/ 320498 h 32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4591" h="327145">
                      <a:moveTo>
                        <a:pt x="173512" y="320498"/>
                      </a:moveTo>
                      <a:cubicBezTo>
                        <a:pt x="125763" y="269235"/>
                        <a:pt x="116677" y="200826"/>
                        <a:pt x="95931" y="136704"/>
                      </a:cubicBezTo>
                      <a:cubicBezTo>
                        <a:pt x="79472" y="85783"/>
                        <a:pt x="52211" y="34691"/>
                        <a:pt x="8149" y="2630"/>
                      </a:cubicBezTo>
                      <a:cubicBezTo>
                        <a:pt x="7806" y="2287"/>
                        <a:pt x="7377" y="1944"/>
                        <a:pt x="6949" y="1773"/>
                      </a:cubicBezTo>
                      <a:cubicBezTo>
                        <a:pt x="6434" y="1430"/>
                        <a:pt x="6006" y="1087"/>
                        <a:pt x="5491" y="658"/>
                      </a:cubicBezTo>
                      <a:cubicBezTo>
                        <a:pt x="2577" y="-1313"/>
                        <a:pt x="-167" y="1516"/>
                        <a:pt x="262" y="4259"/>
                      </a:cubicBezTo>
                      <a:cubicBezTo>
                        <a:pt x="-167" y="5288"/>
                        <a:pt x="-81" y="6573"/>
                        <a:pt x="605" y="7859"/>
                      </a:cubicBezTo>
                      <a:cubicBezTo>
                        <a:pt x="8749" y="22175"/>
                        <a:pt x="10463" y="41806"/>
                        <a:pt x="13978" y="57751"/>
                      </a:cubicBezTo>
                      <a:cubicBezTo>
                        <a:pt x="18093" y="76782"/>
                        <a:pt x="20236" y="96327"/>
                        <a:pt x="23665" y="115530"/>
                      </a:cubicBezTo>
                      <a:cubicBezTo>
                        <a:pt x="29751" y="149734"/>
                        <a:pt x="39438" y="183938"/>
                        <a:pt x="54526" y="215314"/>
                      </a:cubicBezTo>
                      <a:cubicBezTo>
                        <a:pt x="67213" y="241717"/>
                        <a:pt x="88130" y="263662"/>
                        <a:pt x="107333" y="285437"/>
                      </a:cubicBezTo>
                      <a:cubicBezTo>
                        <a:pt x="124220" y="304639"/>
                        <a:pt x="143851" y="320927"/>
                        <a:pt x="169226" y="327013"/>
                      </a:cubicBezTo>
                      <a:cubicBezTo>
                        <a:pt x="172912" y="327956"/>
                        <a:pt x="176427" y="323670"/>
                        <a:pt x="173512" y="32049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33" name="图形 2">
                  <a:extLst>
                    <a:ext uri="{FF2B5EF4-FFF2-40B4-BE49-F238E27FC236}">
                      <a16:creationId xmlns:a16="http://schemas.microsoft.com/office/drawing/2014/main" id="{DA5A5CA5-2D00-3F11-EDC3-A8BFADEB1D52}"/>
                    </a:ext>
                  </a:extLst>
                </p:cNvPr>
                <p:cNvGrpSpPr/>
                <p:nvPr/>
              </p:nvGrpSpPr>
              <p:grpSpPr>
                <a:xfrm>
                  <a:off x="3132303" y="5721172"/>
                  <a:ext cx="842220" cy="172474"/>
                  <a:chOff x="3132303" y="5721172"/>
                  <a:chExt cx="842220" cy="172474"/>
                </a:xfrm>
              </p:grpSpPr>
              <p:sp>
                <p:nvSpPr>
                  <p:cNvPr id="634" name="任意多边形: 形状 633">
                    <a:extLst>
                      <a:ext uri="{FF2B5EF4-FFF2-40B4-BE49-F238E27FC236}">
                        <a16:creationId xmlns:a16="http://schemas.microsoft.com/office/drawing/2014/main" id="{8D0B5C36-6731-E246-5FEC-D22F8C4097F6}"/>
                      </a:ext>
                    </a:extLst>
                  </p:cNvPr>
                  <p:cNvSpPr/>
                  <p:nvPr/>
                </p:nvSpPr>
                <p:spPr>
                  <a:xfrm>
                    <a:off x="3133460" y="5749468"/>
                    <a:ext cx="482" cy="193"/>
                  </a:xfrm>
                  <a:custGeom>
                    <a:avLst/>
                    <a:gdLst>
                      <a:gd name="connsiteX0" fmla="*/ 483 w 482"/>
                      <a:gd name="connsiteY0" fmla="*/ 193 h 193"/>
                      <a:gd name="connsiteX1" fmla="*/ 483 w 482"/>
                      <a:gd name="connsiteY1" fmla="*/ 193 h 193"/>
                      <a:gd name="connsiteX2" fmla="*/ 483 w 482"/>
                      <a:gd name="connsiteY2" fmla="*/ 193 h 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" h="193">
                        <a:moveTo>
                          <a:pt x="483" y="193"/>
                        </a:moveTo>
                        <a:cubicBezTo>
                          <a:pt x="397" y="193"/>
                          <a:pt x="397" y="193"/>
                          <a:pt x="483" y="193"/>
                        </a:cubicBezTo>
                        <a:cubicBezTo>
                          <a:pt x="-117" y="-64"/>
                          <a:pt x="-203" y="-64"/>
                          <a:pt x="483" y="193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5" name="任意多边形: 形状 634">
                    <a:extLst>
                      <a:ext uri="{FF2B5EF4-FFF2-40B4-BE49-F238E27FC236}">
                        <a16:creationId xmlns:a16="http://schemas.microsoft.com/office/drawing/2014/main" id="{6C5C0E35-250B-2BA0-8974-EF01C1705ECF}"/>
                      </a:ext>
                    </a:extLst>
                  </p:cNvPr>
                  <p:cNvSpPr/>
                  <p:nvPr/>
                </p:nvSpPr>
                <p:spPr>
                  <a:xfrm>
                    <a:off x="3132303" y="5721172"/>
                    <a:ext cx="842220" cy="172474"/>
                  </a:xfrm>
                  <a:custGeom>
                    <a:avLst/>
                    <a:gdLst>
                      <a:gd name="connsiteX0" fmla="*/ 841317 w 842220"/>
                      <a:gd name="connsiteY0" fmla="*/ 166849 h 172474"/>
                      <a:gd name="connsiteX1" fmla="*/ 769907 w 842220"/>
                      <a:gd name="connsiteY1" fmla="*/ 108127 h 172474"/>
                      <a:gd name="connsiteX2" fmla="*/ 672267 w 842220"/>
                      <a:gd name="connsiteY2" fmla="*/ 67665 h 172474"/>
                      <a:gd name="connsiteX3" fmla="*/ 570511 w 842220"/>
                      <a:gd name="connsiteY3" fmla="*/ 37747 h 172474"/>
                      <a:gd name="connsiteX4" fmla="*/ 446210 w 842220"/>
                      <a:gd name="connsiteY4" fmla="*/ 14087 h 172474"/>
                      <a:gd name="connsiteX5" fmla="*/ 199150 w 842220"/>
                      <a:gd name="connsiteY5" fmla="*/ 628 h 172474"/>
                      <a:gd name="connsiteX6" fmla="*/ 93623 w 842220"/>
                      <a:gd name="connsiteY6" fmla="*/ 8172 h 172474"/>
                      <a:gd name="connsiteX7" fmla="*/ 4469 w 842220"/>
                      <a:gd name="connsiteY7" fmla="*/ 19659 h 172474"/>
                      <a:gd name="connsiteX8" fmla="*/ 4212 w 842220"/>
                      <a:gd name="connsiteY8" fmla="*/ 29689 h 172474"/>
                      <a:gd name="connsiteX9" fmla="*/ 66191 w 842220"/>
                      <a:gd name="connsiteY9" fmla="*/ 20345 h 172474"/>
                      <a:gd name="connsiteX10" fmla="*/ 163575 w 842220"/>
                      <a:gd name="connsiteY10" fmla="*/ 10486 h 172474"/>
                      <a:gd name="connsiteX11" fmla="*/ 412434 w 842220"/>
                      <a:gd name="connsiteY11" fmla="*/ 17859 h 172474"/>
                      <a:gd name="connsiteX12" fmla="*/ 646635 w 842220"/>
                      <a:gd name="connsiteY12" fmla="*/ 67665 h 172474"/>
                      <a:gd name="connsiteX13" fmla="*/ 753877 w 842220"/>
                      <a:gd name="connsiteY13" fmla="*/ 107956 h 172474"/>
                      <a:gd name="connsiteX14" fmla="*/ 797168 w 842220"/>
                      <a:gd name="connsiteY14" fmla="*/ 136588 h 172474"/>
                      <a:gd name="connsiteX15" fmla="*/ 837116 w 842220"/>
                      <a:gd name="connsiteY15" fmla="*/ 171821 h 172474"/>
                      <a:gd name="connsiteX16" fmla="*/ 841317 w 842220"/>
                      <a:gd name="connsiteY16" fmla="*/ 166849 h 172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42220" h="172474">
                        <a:moveTo>
                          <a:pt x="841317" y="166849"/>
                        </a:moveTo>
                        <a:cubicBezTo>
                          <a:pt x="819028" y="146446"/>
                          <a:pt x="798454" y="124501"/>
                          <a:pt x="769907" y="108127"/>
                        </a:cubicBezTo>
                        <a:cubicBezTo>
                          <a:pt x="737075" y="89353"/>
                          <a:pt x="717530" y="80867"/>
                          <a:pt x="672267" y="67665"/>
                        </a:cubicBezTo>
                        <a:cubicBezTo>
                          <a:pt x="637977" y="57635"/>
                          <a:pt x="605744" y="44434"/>
                          <a:pt x="570511" y="37747"/>
                        </a:cubicBezTo>
                        <a:cubicBezTo>
                          <a:pt x="529020" y="29946"/>
                          <a:pt x="487786" y="21374"/>
                          <a:pt x="446210" y="14087"/>
                        </a:cubicBezTo>
                        <a:cubicBezTo>
                          <a:pt x="363571" y="-400"/>
                          <a:pt x="282732" y="-1000"/>
                          <a:pt x="199150" y="628"/>
                        </a:cubicBezTo>
                        <a:cubicBezTo>
                          <a:pt x="163403" y="1314"/>
                          <a:pt x="129113" y="3372"/>
                          <a:pt x="93623" y="8172"/>
                        </a:cubicBezTo>
                        <a:cubicBezTo>
                          <a:pt x="64048" y="12115"/>
                          <a:pt x="33958" y="14001"/>
                          <a:pt x="4469" y="19659"/>
                        </a:cubicBezTo>
                        <a:cubicBezTo>
                          <a:pt x="-1446" y="20773"/>
                          <a:pt x="-1446" y="27889"/>
                          <a:pt x="4212" y="29689"/>
                        </a:cubicBezTo>
                        <a:cubicBezTo>
                          <a:pt x="6526" y="30375"/>
                          <a:pt x="18871" y="26603"/>
                          <a:pt x="66191" y="20345"/>
                        </a:cubicBezTo>
                        <a:cubicBezTo>
                          <a:pt x="98595" y="16059"/>
                          <a:pt x="130828" y="10915"/>
                          <a:pt x="163575" y="10486"/>
                        </a:cubicBezTo>
                        <a:cubicBezTo>
                          <a:pt x="247242" y="9372"/>
                          <a:pt x="329281" y="5943"/>
                          <a:pt x="412434" y="17859"/>
                        </a:cubicBezTo>
                        <a:cubicBezTo>
                          <a:pt x="490444" y="29003"/>
                          <a:pt x="572140" y="41519"/>
                          <a:pt x="646635" y="67665"/>
                        </a:cubicBezTo>
                        <a:cubicBezTo>
                          <a:pt x="682382" y="80181"/>
                          <a:pt x="722330" y="91668"/>
                          <a:pt x="753877" y="107956"/>
                        </a:cubicBezTo>
                        <a:cubicBezTo>
                          <a:pt x="771793" y="117128"/>
                          <a:pt x="783281" y="124758"/>
                          <a:pt x="797168" y="136588"/>
                        </a:cubicBezTo>
                        <a:cubicBezTo>
                          <a:pt x="809855" y="147389"/>
                          <a:pt x="824172" y="161191"/>
                          <a:pt x="837116" y="171821"/>
                        </a:cubicBezTo>
                        <a:cubicBezTo>
                          <a:pt x="839945" y="174221"/>
                          <a:pt x="844060" y="169421"/>
                          <a:pt x="841317" y="166849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36" name="图形 2">
                <a:extLst>
                  <a:ext uri="{FF2B5EF4-FFF2-40B4-BE49-F238E27FC236}">
                    <a16:creationId xmlns:a16="http://schemas.microsoft.com/office/drawing/2014/main" id="{798619F9-B2D6-458B-3BB6-0238E2716A0E}"/>
                  </a:ext>
                </a:extLst>
              </p:cNvPr>
              <p:cNvGrpSpPr/>
              <p:nvPr/>
            </p:nvGrpSpPr>
            <p:grpSpPr>
              <a:xfrm>
                <a:off x="3524270" y="4765027"/>
                <a:ext cx="593629" cy="315694"/>
                <a:chOff x="3524270" y="4765027"/>
                <a:chExt cx="593629" cy="315694"/>
              </a:xfrm>
            </p:grpSpPr>
            <p:sp>
              <p:nvSpPr>
                <p:cNvPr id="637" name="任意多边形: 形状 636">
                  <a:extLst>
                    <a:ext uri="{FF2B5EF4-FFF2-40B4-BE49-F238E27FC236}">
                      <a16:creationId xmlns:a16="http://schemas.microsoft.com/office/drawing/2014/main" id="{5EB1BC58-AB82-4CD9-0736-9DA0A03879B1}"/>
                    </a:ext>
                  </a:extLst>
                </p:cNvPr>
                <p:cNvSpPr/>
                <p:nvPr/>
              </p:nvSpPr>
              <p:spPr>
                <a:xfrm>
                  <a:off x="3567153" y="4765027"/>
                  <a:ext cx="550747" cy="315694"/>
                </a:xfrm>
                <a:custGeom>
                  <a:avLst/>
                  <a:gdLst>
                    <a:gd name="connsiteX0" fmla="*/ 131032 w 550747"/>
                    <a:gd name="connsiteY0" fmla="*/ 309378 h 315694"/>
                    <a:gd name="connsiteX1" fmla="*/ 198412 w 550747"/>
                    <a:gd name="connsiteY1" fmla="*/ 288118 h 315694"/>
                    <a:gd name="connsiteX2" fmla="*/ 200984 w 550747"/>
                    <a:gd name="connsiteY2" fmla="*/ 282203 h 315694"/>
                    <a:gd name="connsiteX3" fmla="*/ 170208 w 550747"/>
                    <a:gd name="connsiteY3" fmla="*/ 222110 h 315694"/>
                    <a:gd name="connsiteX4" fmla="*/ 208099 w 550747"/>
                    <a:gd name="connsiteY4" fmla="*/ 259657 h 315694"/>
                    <a:gd name="connsiteX5" fmla="*/ 247532 w 550747"/>
                    <a:gd name="connsiteY5" fmla="*/ 272430 h 315694"/>
                    <a:gd name="connsiteX6" fmla="*/ 308911 w 550747"/>
                    <a:gd name="connsiteY6" fmla="*/ 248684 h 315694"/>
                    <a:gd name="connsiteX7" fmla="*/ 396008 w 550747"/>
                    <a:gd name="connsiteY7" fmla="*/ 215166 h 315694"/>
                    <a:gd name="connsiteX8" fmla="*/ 397980 w 550747"/>
                    <a:gd name="connsiteY8" fmla="*/ 208479 h 315694"/>
                    <a:gd name="connsiteX9" fmla="*/ 372091 w 550747"/>
                    <a:gd name="connsiteY9" fmla="*/ 171275 h 315694"/>
                    <a:gd name="connsiteX10" fmla="*/ 367547 w 550747"/>
                    <a:gd name="connsiteY10" fmla="*/ 164074 h 315694"/>
                    <a:gd name="connsiteX11" fmla="*/ 425240 w 550747"/>
                    <a:gd name="connsiteY11" fmla="*/ 189191 h 315694"/>
                    <a:gd name="connsiteX12" fmla="*/ 479761 w 550747"/>
                    <a:gd name="connsiteY12" fmla="*/ 146929 h 315694"/>
                    <a:gd name="connsiteX13" fmla="*/ 548513 w 550747"/>
                    <a:gd name="connsiteY13" fmla="*/ 94808 h 315694"/>
                    <a:gd name="connsiteX14" fmla="*/ 549456 w 550747"/>
                    <a:gd name="connsiteY14" fmla="*/ 93865 h 315694"/>
                    <a:gd name="connsiteX15" fmla="*/ 548684 w 550747"/>
                    <a:gd name="connsiteY15" fmla="*/ 88636 h 315694"/>
                    <a:gd name="connsiteX16" fmla="*/ 402952 w 550747"/>
                    <a:gd name="connsiteY16" fmla="*/ 8912 h 315694"/>
                    <a:gd name="connsiteX17" fmla="*/ 382035 w 550747"/>
                    <a:gd name="connsiteY17" fmla="*/ 23742 h 315694"/>
                    <a:gd name="connsiteX18" fmla="*/ 347488 w 550747"/>
                    <a:gd name="connsiteY18" fmla="*/ 74834 h 315694"/>
                    <a:gd name="connsiteX19" fmla="*/ 365833 w 550747"/>
                    <a:gd name="connsiteY19" fmla="*/ 9340 h 315694"/>
                    <a:gd name="connsiteX20" fmla="*/ 362575 w 550747"/>
                    <a:gd name="connsiteY20" fmla="*/ 3168 h 315694"/>
                    <a:gd name="connsiteX21" fmla="*/ 259705 w 550747"/>
                    <a:gd name="connsiteY21" fmla="*/ 1368 h 315694"/>
                    <a:gd name="connsiteX22" fmla="*/ 167465 w 550747"/>
                    <a:gd name="connsiteY22" fmla="*/ 22885 h 315694"/>
                    <a:gd name="connsiteX23" fmla="*/ 138490 w 550747"/>
                    <a:gd name="connsiteY23" fmla="*/ 49631 h 315694"/>
                    <a:gd name="connsiteX24" fmla="*/ 141833 w 550747"/>
                    <a:gd name="connsiteY24" fmla="*/ 119240 h 315694"/>
                    <a:gd name="connsiteX25" fmla="*/ 131975 w 550747"/>
                    <a:gd name="connsiteY25" fmla="*/ 99009 h 315694"/>
                    <a:gd name="connsiteX26" fmla="*/ 111829 w 550747"/>
                    <a:gd name="connsiteY26" fmla="*/ 49717 h 315694"/>
                    <a:gd name="connsiteX27" fmla="*/ 104800 w 550747"/>
                    <a:gd name="connsiteY27" fmla="*/ 47659 h 315694"/>
                    <a:gd name="connsiteX28" fmla="*/ 36392 w 550747"/>
                    <a:gd name="connsiteY28" fmla="*/ 85550 h 315694"/>
                    <a:gd name="connsiteX29" fmla="*/ 3902 w 550747"/>
                    <a:gd name="connsiteY29" fmla="*/ 115554 h 315694"/>
                    <a:gd name="connsiteX30" fmla="*/ 1073 w 550747"/>
                    <a:gd name="connsiteY30" fmla="*/ 181305 h 315694"/>
                    <a:gd name="connsiteX31" fmla="*/ 4502 w 550747"/>
                    <a:gd name="connsiteY31" fmla="*/ 255285 h 315694"/>
                    <a:gd name="connsiteX32" fmla="*/ 5188 w 550747"/>
                    <a:gd name="connsiteY32" fmla="*/ 257000 h 315694"/>
                    <a:gd name="connsiteX33" fmla="*/ 6388 w 550747"/>
                    <a:gd name="connsiteY33" fmla="*/ 258457 h 315694"/>
                    <a:gd name="connsiteX34" fmla="*/ 52422 w 550747"/>
                    <a:gd name="connsiteY34" fmla="*/ 288461 h 315694"/>
                    <a:gd name="connsiteX35" fmla="*/ 94599 w 550747"/>
                    <a:gd name="connsiteY35" fmla="*/ 313492 h 315694"/>
                    <a:gd name="connsiteX36" fmla="*/ 131032 w 550747"/>
                    <a:gd name="connsiteY36" fmla="*/ 309378 h 315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550747" h="315694">
                      <a:moveTo>
                        <a:pt x="131032" y="309378"/>
                      </a:moveTo>
                      <a:cubicBezTo>
                        <a:pt x="152806" y="300634"/>
                        <a:pt x="175009" y="291633"/>
                        <a:pt x="198412" y="288118"/>
                      </a:cubicBezTo>
                      <a:cubicBezTo>
                        <a:pt x="200898" y="287775"/>
                        <a:pt x="202270" y="284346"/>
                        <a:pt x="200984" y="282203"/>
                      </a:cubicBezTo>
                      <a:cubicBezTo>
                        <a:pt x="189154" y="263001"/>
                        <a:pt x="178952" y="242855"/>
                        <a:pt x="170208" y="222110"/>
                      </a:cubicBezTo>
                      <a:cubicBezTo>
                        <a:pt x="182638" y="234883"/>
                        <a:pt x="194897" y="247827"/>
                        <a:pt x="208099" y="259657"/>
                      </a:cubicBezTo>
                      <a:cubicBezTo>
                        <a:pt x="219929" y="270287"/>
                        <a:pt x="231930" y="274830"/>
                        <a:pt x="247532" y="272430"/>
                      </a:cubicBezTo>
                      <a:cubicBezTo>
                        <a:pt x="268192" y="269173"/>
                        <a:pt x="289966" y="257086"/>
                        <a:pt x="308911" y="248684"/>
                      </a:cubicBezTo>
                      <a:cubicBezTo>
                        <a:pt x="337544" y="236083"/>
                        <a:pt x="365318" y="222367"/>
                        <a:pt x="396008" y="215166"/>
                      </a:cubicBezTo>
                      <a:cubicBezTo>
                        <a:pt x="398837" y="214480"/>
                        <a:pt x="400209" y="210622"/>
                        <a:pt x="397980" y="208479"/>
                      </a:cubicBezTo>
                      <a:cubicBezTo>
                        <a:pt x="386578" y="197764"/>
                        <a:pt x="379720" y="184648"/>
                        <a:pt x="372091" y="171275"/>
                      </a:cubicBezTo>
                      <a:cubicBezTo>
                        <a:pt x="370633" y="168789"/>
                        <a:pt x="369090" y="166388"/>
                        <a:pt x="367547" y="164074"/>
                      </a:cubicBezTo>
                      <a:cubicBezTo>
                        <a:pt x="385721" y="181819"/>
                        <a:pt x="408352" y="198107"/>
                        <a:pt x="425240" y="189191"/>
                      </a:cubicBezTo>
                      <a:cubicBezTo>
                        <a:pt x="445214" y="178647"/>
                        <a:pt x="461502" y="160131"/>
                        <a:pt x="479761" y="146929"/>
                      </a:cubicBezTo>
                      <a:cubicBezTo>
                        <a:pt x="502993" y="130127"/>
                        <a:pt x="524767" y="110839"/>
                        <a:pt x="548513" y="94808"/>
                      </a:cubicBezTo>
                      <a:cubicBezTo>
                        <a:pt x="548941" y="94465"/>
                        <a:pt x="549199" y="94208"/>
                        <a:pt x="549456" y="93865"/>
                      </a:cubicBezTo>
                      <a:cubicBezTo>
                        <a:pt x="551170" y="92494"/>
                        <a:pt x="551427" y="89408"/>
                        <a:pt x="548684" y="88636"/>
                      </a:cubicBezTo>
                      <a:cubicBezTo>
                        <a:pt x="495020" y="73377"/>
                        <a:pt x="451558" y="34115"/>
                        <a:pt x="402952" y="8912"/>
                      </a:cubicBezTo>
                      <a:cubicBezTo>
                        <a:pt x="393608" y="4111"/>
                        <a:pt x="386321" y="17655"/>
                        <a:pt x="382035" y="23742"/>
                      </a:cubicBezTo>
                      <a:cubicBezTo>
                        <a:pt x="370033" y="40973"/>
                        <a:pt x="356403" y="56146"/>
                        <a:pt x="347488" y="74834"/>
                      </a:cubicBezTo>
                      <a:cubicBezTo>
                        <a:pt x="345345" y="52374"/>
                        <a:pt x="352803" y="25799"/>
                        <a:pt x="365833" y="9340"/>
                      </a:cubicBezTo>
                      <a:cubicBezTo>
                        <a:pt x="367804" y="6854"/>
                        <a:pt x="365318" y="3339"/>
                        <a:pt x="362575" y="3168"/>
                      </a:cubicBezTo>
                      <a:cubicBezTo>
                        <a:pt x="328200" y="1282"/>
                        <a:pt x="294081" y="-1804"/>
                        <a:pt x="259705" y="1368"/>
                      </a:cubicBezTo>
                      <a:cubicBezTo>
                        <a:pt x="228416" y="4282"/>
                        <a:pt x="197297" y="13455"/>
                        <a:pt x="167465" y="22885"/>
                      </a:cubicBezTo>
                      <a:cubicBezTo>
                        <a:pt x="151949" y="27857"/>
                        <a:pt x="140119" y="30771"/>
                        <a:pt x="138490" y="49631"/>
                      </a:cubicBezTo>
                      <a:cubicBezTo>
                        <a:pt x="136604" y="71662"/>
                        <a:pt x="137547" y="96351"/>
                        <a:pt x="141833" y="119240"/>
                      </a:cubicBezTo>
                      <a:cubicBezTo>
                        <a:pt x="138404" y="112553"/>
                        <a:pt x="135318" y="105695"/>
                        <a:pt x="131975" y="99009"/>
                      </a:cubicBezTo>
                      <a:cubicBezTo>
                        <a:pt x="124003" y="82807"/>
                        <a:pt x="115859" y="67547"/>
                        <a:pt x="111829" y="49717"/>
                      </a:cubicBezTo>
                      <a:cubicBezTo>
                        <a:pt x="111144" y="46545"/>
                        <a:pt x="107115" y="45602"/>
                        <a:pt x="104800" y="47659"/>
                      </a:cubicBezTo>
                      <a:cubicBezTo>
                        <a:pt x="85683" y="64719"/>
                        <a:pt x="58423" y="72862"/>
                        <a:pt x="36392" y="85550"/>
                      </a:cubicBezTo>
                      <a:cubicBezTo>
                        <a:pt x="22676" y="93436"/>
                        <a:pt x="9131" y="99780"/>
                        <a:pt x="3902" y="115554"/>
                      </a:cubicBezTo>
                      <a:cubicBezTo>
                        <a:pt x="-2699" y="135613"/>
                        <a:pt x="1073" y="160645"/>
                        <a:pt x="1073" y="181305"/>
                      </a:cubicBezTo>
                      <a:cubicBezTo>
                        <a:pt x="987" y="206079"/>
                        <a:pt x="1416" y="230682"/>
                        <a:pt x="4502" y="255285"/>
                      </a:cubicBezTo>
                      <a:cubicBezTo>
                        <a:pt x="4588" y="255971"/>
                        <a:pt x="4845" y="256571"/>
                        <a:pt x="5188" y="257000"/>
                      </a:cubicBezTo>
                      <a:cubicBezTo>
                        <a:pt x="5445" y="257514"/>
                        <a:pt x="5874" y="258029"/>
                        <a:pt x="6388" y="258457"/>
                      </a:cubicBezTo>
                      <a:cubicBezTo>
                        <a:pt x="20790" y="269687"/>
                        <a:pt x="36992" y="278688"/>
                        <a:pt x="52422" y="288461"/>
                      </a:cubicBezTo>
                      <a:cubicBezTo>
                        <a:pt x="66310" y="297291"/>
                        <a:pt x="79340" y="307149"/>
                        <a:pt x="94599" y="313492"/>
                      </a:cubicBezTo>
                      <a:cubicBezTo>
                        <a:pt x="106429" y="318550"/>
                        <a:pt x="119716" y="313921"/>
                        <a:pt x="131032" y="30937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8" name="任意多边形: 形状 637">
                  <a:extLst>
                    <a:ext uri="{FF2B5EF4-FFF2-40B4-BE49-F238E27FC236}">
                      <a16:creationId xmlns:a16="http://schemas.microsoft.com/office/drawing/2014/main" id="{B351D0B4-E408-D4CA-0C05-098360D950D3}"/>
                    </a:ext>
                  </a:extLst>
                </p:cNvPr>
                <p:cNvSpPr/>
                <p:nvPr/>
              </p:nvSpPr>
              <p:spPr>
                <a:xfrm>
                  <a:off x="3975247" y="4865912"/>
                  <a:ext cx="37393" cy="24271"/>
                </a:xfrm>
                <a:custGeom>
                  <a:avLst/>
                  <a:gdLst>
                    <a:gd name="connsiteX0" fmla="*/ 36777 w 37393"/>
                    <a:gd name="connsiteY0" fmla="*/ 20498 h 24271"/>
                    <a:gd name="connsiteX1" fmla="*/ 4973 w 37393"/>
                    <a:gd name="connsiteY1" fmla="*/ 353 h 24271"/>
                    <a:gd name="connsiteX2" fmla="*/ 1544 w 37393"/>
                    <a:gd name="connsiteY2" fmla="*/ 5839 h 24271"/>
                    <a:gd name="connsiteX3" fmla="*/ 34462 w 37393"/>
                    <a:gd name="connsiteY3" fmla="*/ 24099 h 24271"/>
                    <a:gd name="connsiteX4" fmla="*/ 36777 w 37393"/>
                    <a:gd name="connsiteY4" fmla="*/ 20498 h 24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93" h="24271">
                      <a:moveTo>
                        <a:pt x="36777" y="20498"/>
                      </a:moveTo>
                      <a:cubicBezTo>
                        <a:pt x="27604" y="12440"/>
                        <a:pt x="15946" y="5668"/>
                        <a:pt x="4973" y="353"/>
                      </a:cubicBezTo>
                      <a:cubicBezTo>
                        <a:pt x="1287" y="-1361"/>
                        <a:pt x="-2057" y="3610"/>
                        <a:pt x="1544" y="5839"/>
                      </a:cubicBezTo>
                      <a:cubicBezTo>
                        <a:pt x="12088" y="12269"/>
                        <a:pt x="23232" y="19127"/>
                        <a:pt x="34462" y="24099"/>
                      </a:cubicBezTo>
                      <a:cubicBezTo>
                        <a:pt x="36520" y="25042"/>
                        <a:pt x="38406" y="21870"/>
                        <a:pt x="36777" y="2049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9" name="任意多边形: 形状 638">
                  <a:extLst>
                    <a:ext uri="{FF2B5EF4-FFF2-40B4-BE49-F238E27FC236}">
                      <a16:creationId xmlns:a16="http://schemas.microsoft.com/office/drawing/2014/main" id="{DB22114B-3FFA-65E8-E795-1853C1F299F2}"/>
                    </a:ext>
                  </a:extLst>
                </p:cNvPr>
                <p:cNvSpPr/>
                <p:nvPr/>
              </p:nvSpPr>
              <p:spPr>
                <a:xfrm>
                  <a:off x="3954149" y="4868654"/>
                  <a:ext cx="37863" cy="29946"/>
                </a:xfrm>
                <a:custGeom>
                  <a:avLst/>
                  <a:gdLst>
                    <a:gd name="connsiteX0" fmla="*/ 37044 w 37863"/>
                    <a:gd name="connsiteY0" fmla="*/ 25900 h 29946"/>
                    <a:gd name="connsiteX1" fmla="*/ 5925 w 37863"/>
                    <a:gd name="connsiteY1" fmla="*/ 868 h 29946"/>
                    <a:gd name="connsiteX2" fmla="*/ 1039 w 37863"/>
                    <a:gd name="connsiteY2" fmla="*/ 5497 h 29946"/>
                    <a:gd name="connsiteX3" fmla="*/ 33957 w 37863"/>
                    <a:gd name="connsiteY3" fmla="*/ 29672 h 29946"/>
                    <a:gd name="connsiteX4" fmla="*/ 37044 w 37863"/>
                    <a:gd name="connsiteY4" fmla="*/ 25900 h 2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863" h="29946">
                      <a:moveTo>
                        <a:pt x="37044" y="25900"/>
                      </a:moveTo>
                      <a:cubicBezTo>
                        <a:pt x="26928" y="17242"/>
                        <a:pt x="16041" y="9526"/>
                        <a:pt x="5925" y="868"/>
                      </a:cubicBezTo>
                      <a:cubicBezTo>
                        <a:pt x="2668" y="-1875"/>
                        <a:pt x="-2133" y="2497"/>
                        <a:pt x="1039" y="5497"/>
                      </a:cubicBezTo>
                      <a:cubicBezTo>
                        <a:pt x="10726" y="14584"/>
                        <a:pt x="22042" y="23671"/>
                        <a:pt x="33957" y="29672"/>
                      </a:cubicBezTo>
                      <a:cubicBezTo>
                        <a:pt x="36272" y="30872"/>
                        <a:pt x="39358" y="27871"/>
                        <a:pt x="37044" y="2590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0" name="任意多边形: 形状 639">
                  <a:extLst>
                    <a:ext uri="{FF2B5EF4-FFF2-40B4-BE49-F238E27FC236}">
                      <a16:creationId xmlns:a16="http://schemas.microsoft.com/office/drawing/2014/main" id="{4A6E9FFC-58F5-E7B2-916F-3F1BB5F68F56}"/>
                    </a:ext>
                  </a:extLst>
                </p:cNvPr>
                <p:cNvSpPr/>
                <p:nvPr/>
              </p:nvSpPr>
              <p:spPr>
                <a:xfrm>
                  <a:off x="3800539" y="4909174"/>
                  <a:ext cx="87032" cy="40994"/>
                </a:xfrm>
                <a:custGeom>
                  <a:avLst/>
                  <a:gdLst>
                    <a:gd name="connsiteX0" fmla="*/ 85812 w 87032"/>
                    <a:gd name="connsiteY0" fmla="*/ 36387 h 40994"/>
                    <a:gd name="connsiteX1" fmla="*/ 5231 w 87032"/>
                    <a:gd name="connsiteY1" fmla="*/ 639 h 40994"/>
                    <a:gd name="connsiteX2" fmla="*/ 1459 w 87032"/>
                    <a:gd name="connsiteY2" fmla="*/ 6726 h 40994"/>
                    <a:gd name="connsiteX3" fmla="*/ 83755 w 87032"/>
                    <a:gd name="connsiteY3" fmla="*/ 40930 h 40994"/>
                    <a:gd name="connsiteX4" fmla="*/ 85812 w 87032"/>
                    <a:gd name="connsiteY4" fmla="*/ 36387 h 40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032" h="40994">
                      <a:moveTo>
                        <a:pt x="85812" y="36387"/>
                      </a:moveTo>
                      <a:cubicBezTo>
                        <a:pt x="59152" y="23014"/>
                        <a:pt x="30777" y="16842"/>
                        <a:pt x="5231" y="639"/>
                      </a:cubicBezTo>
                      <a:cubicBezTo>
                        <a:pt x="1202" y="-1932"/>
                        <a:pt x="-1970" y="3897"/>
                        <a:pt x="1459" y="6726"/>
                      </a:cubicBezTo>
                      <a:cubicBezTo>
                        <a:pt x="23662" y="24900"/>
                        <a:pt x="56237" y="34758"/>
                        <a:pt x="83755" y="40930"/>
                      </a:cubicBezTo>
                      <a:cubicBezTo>
                        <a:pt x="86327" y="41530"/>
                        <a:pt x="88470" y="37759"/>
                        <a:pt x="85812" y="3638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1" name="任意多边形: 形状 640">
                  <a:extLst>
                    <a:ext uri="{FF2B5EF4-FFF2-40B4-BE49-F238E27FC236}">
                      <a16:creationId xmlns:a16="http://schemas.microsoft.com/office/drawing/2014/main" id="{41EF46F8-D16C-6F77-0726-183AD366FECC}"/>
                    </a:ext>
                  </a:extLst>
                </p:cNvPr>
                <p:cNvSpPr/>
                <p:nvPr/>
              </p:nvSpPr>
              <p:spPr>
                <a:xfrm>
                  <a:off x="3774110" y="4918619"/>
                  <a:ext cx="55730" cy="32296"/>
                </a:xfrm>
                <a:custGeom>
                  <a:avLst/>
                  <a:gdLst>
                    <a:gd name="connsiteX0" fmla="*/ 54634 w 55730"/>
                    <a:gd name="connsiteY0" fmla="*/ 28313 h 32296"/>
                    <a:gd name="connsiteX1" fmla="*/ 29774 w 55730"/>
                    <a:gd name="connsiteY1" fmla="*/ 15369 h 32296"/>
                    <a:gd name="connsiteX2" fmla="*/ 4914 w 55730"/>
                    <a:gd name="connsiteY2" fmla="*/ 367 h 32296"/>
                    <a:gd name="connsiteX3" fmla="*/ 1485 w 55730"/>
                    <a:gd name="connsiteY3" fmla="*/ 5853 h 32296"/>
                    <a:gd name="connsiteX4" fmla="*/ 52834 w 55730"/>
                    <a:gd name="connsiteY4" fmla="*/ 32257 h 32296"/>
                    <a:gd name="connsiteX5" fmla="*/ 54634 w 55730"/>
                    <a:gd name="connsiteY5" fmla="*/ 28313 h 32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730" h="32296">
                      <a:moveTo>
                        <a:pt x="54634" y="28313"/>
                      </a:moveTo>
                      <a:cubicBezTo>
                        <a:pt x="46233" y="24113"/>
                        <a:pt x="37832" y="20169"/>
                        <a:pt x="29774" y="15369"/>
                      </a:cubicBezTo>
                      <a:cubicBezTo>
                        <a:pt x="21459" y="10482"/>
                        <a:pt x="13658" y="4396"/>
                        <a:pt x="4914" y="367"/>
                      </a:cubicBezTo>
                      <a:cubicBezTo>
                        <a:pt x="1142" y="-1348"/>
                        <a:pt x="-1944" y="3367"/>
                        <a:pt x="1485" y="5853"/>
                      </a:cubicBezTo>
                      <a:cubicBezTo>
                        <a:pt x="15886" y="16397"/>
                        <a:pt x="35089" y="28828"/>
                        <a:pt x="52834" y="32257"/>
                      </a:cubicBezTo>
                      <a:cubicBezTo>
                        <a:pt x="55063" y="32685"/>
                        <a:pt x="57034" y="29514"/>
                        <a:pt x="54634" y="2831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2" name="任意多边形: 形状 641">
                  <a:extLst>
                    <a:ext uri="{FF2B5EF4-FFF2-40B4-BE49-F238E27FC236}">
                      <a16:creationId xmlns:a16="http://schemas.microsoft.com/office/drawing/2014/main" id="{591562A7-C2EB-9B31-5AE3-F20E7F9D2BE0}"/>
                    </a:ext>
                  </a:extLst>
                </p:cNvPr>
                <p:cNvSpPr/>
                <p:nvPr/>
              </p:nvSpPr>
              <p:spPr>
                <a:xfrm>
                  <a:off x="3743556" y="4931032"/>
                  <a:ext cx="48812" cy="30819"/>
                </a:xfrm>
                <a:custGeom>
                  <a:avLst/>
                  <a:gdLst>
                    <a:gd name="connsiteX0" fmla="*/ 47726 w 48812"/>
                    <a:gd name="connsiteY0" fmla="*/ 26359 h 30819"/>
                    <a:gd name="connsiteX1" fmla="*/ 27324 w 48812"/>
                    <a:gd name="connsiteY1" fmla="*/ 14700 h 30819"/>
                    <a:gd name="connsiteX2" fmla="*/ 4521 w 48812"/>
                    <a:gd name="connsiteY2" fmla="*/ 384 h 30819"/>
                    <a:gd name="connsiteX3" fmla="*/ 749 w 48812"/>
                    <a:gd name="connsiteY3" fmla="*/ 4927 h 30819"/>
                    <a:gd name="connsiteX4" fmla="*/ 20894 w 48812"/>
                    <a:gd name="connsiteY4" fmla="*/ 19158 h 30819"/>
                    <a:gd name="connsiteX5" fmla="*/ 45669 w 48812"/>
                    <a:gd name="connsiteY5" fmla="*/ 30645 h 30819"/>
                    <a:gd name="connsiteX6" fmla="*/ 47726 w 48812"/>
                    <a:gd name="connsiteY6" fmla="*/ 26359 h 30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12" h="30819">
                      <a:moveTo>
                        <a:pt x="47726" y="26359"/>
                      </a:moveTo>
                      <a:cubicBezTo>
                        <a:pt x="41469" y="21815"/>
                        <a:pt x="34182" y="18472"/>
                        <a:pt x="27324" y="14700"/>
                      </a:cubicBezTo>
                      <a:cubicBezTo>
                        <a:pt x="19437" y="10414"/>
                        <a:pt x="12494" y="4327"/>
                        <a:pt x="4521" y="384"/>
                      </a:cubicBezTo>
                      <a:cubicBezTo>
                        <a:pt x="1435" y="-1159"/>
                        <a:pt x="-1394" y="2270"/>
                        <a:pt x="749" y="4927"/>
                      </a:cubicBezTo>
                      <a:cubicBezTo>
                        <a:pt x="5721" y="11271"/>
                        <a:pt x="13951" y="15300"/>
                        <a:pt x="20894" y="19158"/>
                      </a:cubicBezTo>
                      <a:cubicBezTo>
                        <a:pt x="28695" y="23530"/>
                        <a:pt x="37097" y="27902"/>
                        <a:pt x="45669" y="30645"/>
                      </a:cubicBezTo>
                      <a:cubicBezTo>
                        <a:pt x="48498" y="31673"/>
                        <a:pt x="49955" y="27902"/>
                        <a:pt x="47726" y="2635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DF82FB99-897A-3DDC-4DD1-CBE70B03C6D1}"/>
                    </a:ext>
                  </a:extLst>
                </p:cNvPr>
                <p:cNvSpPr/>
                <p:nvPr/>
              </p:nvSpPr>
              <p:spPr>
                <a:xfrm>
                  <a:off x="3633599" y="4986528"/>
                  <a:ext cx="59459" cy="20164"/>
                </a:xfrm>
                <a:custGeom>
                  <a:avLst/>
                  <a:gdLst>
                    <a:gd name="connsiteX0" fmla="*/ 56957 w 59459"/>
                    <a:gd name="connsiteY0" fmla="*/ 20069 h 20164"/>
                    <a:gd name="connsiteX1" fmla="*/ 57728 w 59459"/>
                    <a:gd name="connsiteY1" fmla="*/ 15268 h 20164"/>
                    <a:gd name="connsiteX2" fmla="*/ 30382 w 59459"/>
                    <a:gd name="connsiteY2" fmla="*/ 9182 h 20164"/>
                    <a:gd name="connsiteX3" fmla="*/ 3721 w 59459"/>
                    <a:gd name="connsiteY3" fmla="*/ 95 h 20164"/>
                    <a:gd name="connsiteX4" fmla="*/ 1321 w 59459"/>
                    <a:gd name="connsiteY4" fmla="*/ 5239 h 20164"/>
                    <a:gd name="connsiteX5" fmla="*/ 56957 w 59459"/>
                    <a:gd name="connsiteY5" fmla="*/ 20069 h 2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459" h="20164">
                      <a:moveTo>
                        <a:pt x="56957" y="20069"/>
                      </a:moveTo>
                      <a:cubicBezTo>
                        <a:pt x="59529" y="19984"/>
                        <a:pt x="60643" y="15954"/>
                        <a:pt x="57728" y="15268"/>
                      </a:cubicBezTo>
                      <a:cubicBezTo>
                        <a:pt x="48556" y="13211"/>
                        <a:pt x="39383" y="11840"/>
                        <a:pt x="30382" y="9182"/>
                      </a:cubicBezTo>
                      <a:cubicBezTo>
                        <a:pt x="21381" y="6610"/>
                        <a:pt x="12808" y="2324"/>
                        <a:pt x="3721" y="95"/>
                      </a:cubicBezTo>
                      <a:cubicBezTo>
                        <a:pt x="635" y="-676"/>
                        <a:pt x="-1508" y="3439"/>
                        <a:pt x="1321" y="5239"/>
                      </a:cubicBezTo>
                      <a:cubicBezTo>
                        <a:pt x="16323" y="14840"/>
                        <a:pt x="39126" y="21012"/>
                        <a:pt x="56957" y="2006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BC4F4718-E4BB-ACFE-6D05-F1C14993466A}"/>
                    </a:ext>
                  </a:extLst>
                </p:cNvPr>
                <p:cNvSpPr/>
                <p:nvPr/>
              </p:nvSpPr>
              <p:spPr>
                <a:xfrm>
                  <a:off x="3611241" y="4998425"/>
                  <a:ext cx="46013" cy="15803"/>
                </a:xfrm>
                <a:custGeom>
                  <a:avLst/>
                  <a:gdLst>
                    <a:gd name="connsiteX0" fmla="*/ 43825 w 46013"/>
                    <a:gd name="connsiteY0" fmla="*/ 15801 h 15803"/>
                    <a:gd name="connsiteX1" fmla="*/ 44510 w 46013"/>
                    <a:gd name="connsiteY1" fmla="*/ 11601 h 15803"/>
                    <a:gd name="connsiteX2" fmla="*/ 25308 w 46013"/>
                    <a:gd name="connsiteY2" fmla="*/ 7486 h 15803"/>
                    <a:gd name="connsiteX3" fmla="*/ 3620 w 46013"/>
                    <a:gd name="connsiteY3" fmla="*/ 114 h 15803"/>
                    <a:gd name="connsiteX4" fmla="*/ 1305 w 46013"/>
                    <a:gd name="connsiteY4" fmla="*/ 5257 h 15803"/>
                    <a:gd name="connsiteX5" fmla="*/ 43825 w 46013"/>
                    <a:gd name="connsiteY5" fmla="*/ 15801 h 1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013" h="15803">
                      <a:moveTo>
                        <a:pt x="43825" y="15801"/>
                      </a:moveTo>
                      <a:cubicBezTo>
                        <a:pt x="46139" y="15801"/>
                        <a:pt x="46996" y="12029"/>
                        <a:pt x="44510" y="11601"/>
                      </a:cubicBezTo>
                      <a:cubicBezTo>
                        <a:pt x="38081" y="10401"/>
                        <a:pt x="31652" y="9115"/>
                        <a:pt x="25308" y="7486"/>
                      </a:cubicBezTo>
                      <a:cubicBezTo>
                        <a:pt x="17850" y="5600"/>
                        <a:pt x="10992" y="2171"/>
                        <a:pt x="3620" y="114"/>
                      </a:cubicBezTo>
                      <a:cubicBezTo>
                        <a:pt x="533" y="-743"/>
                        <a:pt x="-1438" y="3457"/>
                        <a:pt x="1305" y="5257"/>
                      </a:cubicBezTo>
                      <a:cubicBezTo>
                        <a:pt x="13221" y="12630"/>
                        <a:pt x="29937" y="15887"/>
                        <a:pt x="43825" y="1580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0F4953CA-D6CD-3F8B-387C-000C38CAD0AF}"/>
                    </a:ext>
                  </a:extLst>
                </p:cNvPr>
                <p:cNvSpPr/>
                <p:nvPr/>
              </p:nvSpPr>
              <p:spPr>
                <a:xfrm>
                  <a:off x="3975262" y="4846548"/>
                  <a:ext cx="26980" cy="22419"/>
                </a:xfrm>
                <a:custGeom>
                  <a:avLst/>
                  <a:gdLst>
                    <a:gd name="connsiteX0" fmla="*/ 13788 w 26980"/>
                    <a:gd name="connsiteY0" fmla="*/ 13887 h 22419"/>
                    <a:gd name="connsiteX1" fmla="*/ 26218 w 26980"/>
                    <a:gd name="connsiteY1" fmla="*/ 4115 h 22419"/>
                    <a:gd name="connsiteX2" fmla="*/ 24675 w 26980"/>
                    <a:gd name="connsiteY2" fmla="*/ 0 h 22419"/>
                    <a:gd name="connsiteX3" fmla="*/ 10959 w 26980"/>
                    <a:gd name="connsiteY3" fmla="*/ 7030 h 22419"/>
                    <a:gd name="connsiteX4" fmla="*/ 4272 w 26980"/>
                    <a:gd name="connsiteY4" fmla="*/ 13202 h 22419"/>
                    <a:gd name="connsiteX5" fmla="*/ 72 w 26980"/>
                    <a:gd name="connsiteY5" fmla="*/ 18945 h 22419"/>
                    <a:gd name="connsiteX6" fmla="*/ 3329 w 26980"/>
                    <a:gd name="connsiteY6" fmla="*/ 22374 h 22419"/>
                    <a:gd name="connsiteX7" fmla="*/ 13788 w 26980"/>
                    <a:gd name="connsiteY7" fmla="*/ 13887 h 22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980" h="22419">
                      <a:moveTo>
                        <a:pt x="13788" y="13887"/>
                      </a:moveTo>
                      <a:cubicBezTo>
                        <a:pt x="17646" y="10201"/>
                        <a:pt x="22189" y="7544"/>
                        <a:pt x="26218" y="4115"/>
                      </a:cubicBezTo>
                      <a:cubicBezTo>
                        <a:pt x="27847" y="2743"/>
                        <a:pt x="26647" y="0"/>
                        <a:pt x="24675" y="0"/>
                      </a:cubicBezTo>
                      <a:cubicBezTo>
                        <a:pt x="19446" y="0"/>
                        <a:pt x="14902" y="3858"/>
                        <a:pt x="10959" y="7030"/>
                      </a:cubicBezTo>
                      <a:cubicBezTo>
                        <a:pt x="8644" y="8916"/>
                        <a:pt x="6501" y="11059"/>
                        <a:pt x="4272" y="13202"/>
                      </a:cubicBezTo>
                      <a:cubicBezTo>
                        <a:pt x="2472" y="14916"/>
                        <a:pt x="586" y="16460"/>
                        <a:pt x="72" y="18945"/>
                      </a:cubicBezTo>
                      <a:cubicBezTo>
                        <a:pt x="-357" y="21089"/>
                        <a:pt x="1186" y="22717"/>
                        <a:pt x="3329" y="22374"/>
                      </a:cubicBezTo>
                      <a:cubicBezTo>
                        <a:pt x="7530" y="21603"/>
                        <a:pt x="10787" y="16631"/>
                        <a:pt x="13788" y="1388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C7C2569A-1CA4-3A5B-0E25-DF01BA731B90}"/>
                    </a:ext>
                  </a:extLst>
                </p:cNvPr>
                <p:cNvSpPr/>
                <p:nvPr/>
              </p:nvSpPr>
              <p:spPr>
                <a:xfrm>
                  <a:off x="3952626" y="4835809"/>
                  <a:ext cx="29640" cy="36730"/>
                </a:xfrm>
                <a:custGeom>
                  <a:avLst/>
                  <a:gdLst>
                    <a:gd name="connsiteX0" fmla="*/ 5134 w 29640"/>
                    <a:gd name="connsiteY0" fmla="*/ 36028 h 36730"/>
                    <a:gd name="connsiteX1" fmla="*/ 16450 w 29640"/>
                    <a:gd name="connsiteY1" fmla="*/ 21540 h 36730"/>
                    <a:gd name="connsiteX2" fmla="*/ 29309 w 29640"/>
                    <a:gd name="connsiteY2" fmla="*/ 3195 h 36730"/>
                    <a:gd name="connsiteX3" fmla="*/ 26051 w 29640"/>
                    <a:gd name="connsiteY3" fmla="*/ 537 h 36730"/>
                    <a:gd name="connsiteX4" fmla="*/ 12164 w 29640"/>
                    <a:gd name="connsiteY4" fmla="*/ 15883 h 36730"/>
                    <a:gd name="connsiteX5" fmla="*/ 248 w 29640"/>
                    <a:gd name="connsiteY5" fmla="*/ 32942 h 36730"/>
                    <a:gd name="connsiteX6" fmla="*/ 5134 w 29640"/>
                    <a:gd name="connsiteY6" fmla="*/ 36028 h 36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640" h="36730">
                      <a:moveTo>
                        <a:pt x="5134" y="36028"/>
                      </a:moveTo>
                      <a:cubicBezTo>
                        <a:pt x="9763" y="32170"/>
                        <a:pt x="12935" y="26427"/>
                        <a:pt x="16450" y="21540"/>
                      </a:cubicBezTo>
                      <a:cubicBezTo>
                        <a:pt x="20908" y="15539"/>
                        <a:pt x="25537" y="9710"/>
                        <a:pt x="29309" y="3195"/>
                      </a:cubicBezTo>
                      <a:cubicBezTo>
                        <a:pt x="30595" y="1052"/>
                        <a:pt x="27851" y="-1006"/>
                        <a:pt x="26051" y="537"/>
                      </a:cubicBezTo>
                      <a:cubicBezTo>
                        <a:pt x="20736" y="4995"/>
                        <a:pt x="16450" y="10396"/>
                        <a:pt x="12164" y="15883"/>
                      </a:cubicBezTo>
                      <a:cubicBezTo>
                        <a:pt x="7963" y="21283"/>
                        <a:pt x="2905" y="26684"/>
                        <a:pt x="248" y="32942"/>
                      </a:cubicBezTo>
                      <a:cubicBezTo>
                        <a:pt x="-1038" y="35942"/>
                        <a:pt x="2991" y="37828"/>
                        <a:pt x="5134" y="3602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F7502DE7-8A6C-9D64-1402-988A83323594}"/>
                    </a:ext>
                  </a:extLst>
                </p:cNvPr>
                <p:cNvSpPr/>
                <p:nvPr/>
              </p:nvSpPr>
              <p:spPr>
                <a:xfrm>
                  <a:off x="3834430" y="4857687"/>
                  <a:ext cx="30675" cy="42034"/>
                </a:xfrm>
                <a:custGeom>
                  <a:avLst/>
                  <a:gdLst>
                    <a:gd name="connsiteX0" fmla="*/ 7002 w 30675"/>
                    <a:gd name="connsiteY0" fmla="*/ 40296 h 42034"/>
                    <a:gd name="connsiteX1" fmla="*/ 18746 w 30675"/>
                    <a:gd name="connsiteY1" fmla="*/ 22122 h 42034"/>
                    <a:gd name="connsiteX2" fmla="*/ 30576 w 30675"/>
                    <a:gd name="connsiteY2" fmla="*/ 3092 h 42034"/>
                    <a:gd name="connsiteX3" fmla="*/ 27233 w 30675"/>
                    <a:gd name="connsiteY3" fmla="*/ 348 h 42034"/>
                    <a:gd name="connsiteX4" fmla="*/ 13945 w 30675"/>
                    <a:gd name="connsiteY4" fmla="*/ 15865 h 42034"/>
                    <a:gd name="connsiteX5" fmla="*/ 572 w 30675"/>
                    <a:gd name="connsiteY5" fmla="*/ 36267 h 42034"/>
                    <a:gd name="connsiteX6" fmla="*/ 7002 w 30675"/>
                    <a:gd name="connsiteY6" fmla="*/ 40296 h 42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675" h="42034">
                      <a:moveTo>
                        <a:pt x="7002" y="40296"/>
                      </a:moveTo>
                      <a:cubicBezTo>
                        <a:pt x="10945" y="34210"/>
                        <a:pt x="14717" y="28037"/>
                        <a:pt x="18746" y="22122"/>
                      </a:cubicBezTo>
                      <a:cubicBezTo>
                        <a:pt x="22861" y="16122"/>
                        <a:pt x="28347" y="10121"/>
                        <a:pt x="30576" y="3092"/>
                      </a:cubicBezTo>
                      <a:cubicBezTo>
                        <a:pt x="31176" y="1291"/>
                        <a:pt x="28947" y="-852"/>
                        <a:pt x="27233" y="348"/>
                      </a:cubicBezTo>
                      <a:cubicBezTo>
                        <a:pt x="21489" y="4120"/>
                        <a:pt x="17889" y="10378"/>
                        <a:pt x="13945" y="15865"/>
                      </a:cubicBezTo>
                      <a:cubicBezTo>
                        <a:pt x="9145" y="22466"/>
                        <a:pt x="4601" y="29238"/>
                        <a:pt x="572" y="36267"/>
                      </a:cubicBezTo>
                      <a:cubicBezTo>
                        <a:pt x="-1914" y="40468"/>
                        <a:pt x="4344" y="44411"/>
                        <a:pt x="7002" y="4029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8" name="任意多边形: 形状 647">
                  <a:extLst>
                    <a:ext uri="{FF2B5EF4-FFF2-40B4-BE49-F238E27FC236}">
                      <a16:creationId xmlns:a16="http://schemas.microsoft.com/office/drawing/2014/main" id="{BFE9A184-EE51-0A51-670C-0340305C3B0D}"/>
                    </a:ext>
                  </a:extLst>
                </p:cNvPr>
                <p:cNvSpPr/>
                <p:nvPr/>
              </p:nvSpPr>
              <p:spPr>
                <a:xfrm>
                  <a:off x="3801811" y="4861858"/>
                  <a:ext cx="28692" cy="48319"/>
                </a:xfrm>
                <a:custGeom>
                  <a:avLst/>
                  <a:gdLst>
                    <a:gd name="connsiteX0" fmla="*/ 4216 w 28692"/>
                    <a:gd name="connsiteY0" fmla="*/ 48041 h 48319"/>
                    <a:gd name="connsiteX1" fmla="*/ 18360 w 28692"/>
                    <a:gd name="connsiteY1" fmla="*/ 28324 h 48319"/>
                    <a:gd name="connsiteX2" fmla="*/ 28647 w 28692"/>
                    <a:gd name="connsiteY2" fmla="*/ 3378 h 48319"/>
                    <a:gd name="connsiteX3" fmla="*/ 24532 w 28692"/>
                    <a:gd name="connsiteY3" fmla="*/ 806 h 48319"/>
                    <a:gd name="connsiteX4" fmla="*/ 13303 w 28692"/>
                    <a:gd name="connsiteY4" fmla="*/ 21981 h 48319"/>
                    <a:gd name="connsiteX5" fmla="*/ 187 w 28692"/>
                    <a:gd name="connsiteY5" fmla="*/ 44612 h 48319"/>
                    <a:gd name="connsiteX6" fmla="*/ 4216 w 28692"/>
                    <a:gd name="connsiteY6" fmla="*/ 48041 h 48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692" h="48319">
                      <a:moveTo>
                        <a:pt x="4216" y="48041"/>
                      </a:moveTo>
                      <a:cubicBezTo>
                        <a:pt x="11159" y="44526"/>
                        <a:pt x="15017" y="35010"/>
                        <a:pt x="18360" y="28324"/>
                      </a:cubicBezTo>
                      <a:cubicBezTo>
                        <a:pt x="22218" y="20694"/>
                        <a:pt x="27104" y="11865"/>
                        <a:pt x="28647" y="3378"/>
                      </a:cubicBezTo>
                      <a:cubicBezTo>
                        <a:pt x="29076" y="1235"/>
                        <a:pt x="26333" y="-1337"/>
                        <a:pt x="24532" y="806"/>
                      </a:cubicBezTo>
                      <a:cubicBezTo>
                        <a:pt x="19389" y="6721"/>
                        <a:pt x="16731" y="14951"/>
                        <a:pt x="13303" y="21981"/>
                      </a:cubicBezTo>
                      <a:cubicBezTo>
                        <a:pt x="9616" y="29696"/>
                        <a:pt x="2930" y="36725"/>
                        <a:pt x="187" y="44612"/>
                      </a:cubicBezTo>
                      <a:cubicBezTo>
                        <a:pt x="-756" y="47098"/>
                        <a:pt x="2073" y="49069"/>
                        <a:pt x="4216" y="4804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9" name="任意多边形: 形状 648">
                  <a:extLst>
                    <a:ext uri="{FF2B5EF4-FFF2-40B4-BE49-F238E27FC236}">
                      <a16:creationId xmlns:a16="http://schemas.microsoft.com/office/drawing/2014/main" id="{AA3E20EB-8A0C-FBCE-DE9A-85F208D5D590}"/>
                    </a:ext>
                  </a:extLst>
                </p:cNvPr>
                <p:cNvSpPr/>
                <p:nvPr/>
              </p:nvSpPr>
              <p:spPr>
                <a:xfrm>
                  <a:off x="3656065" y="4909843"/>
                  <a:ext cx="31332" cy="64392"/>
                </a:xfrm>
                <a:custGeom>
                  <a:avLst/>
                  <a:gdLst>
                    <a:gd name="connsiteX0" fmla="*/ 7230 w 31332"/>
                    <a:gd name="connsiteY0" fmla="*/ 62035 h 64392"/>
                    <a:gd name="connsiteX1" fmla="*/ 19404 w 31332"/>
                    <a:gd name="connsiteY1" fmla="*/ 29203 h 64392"/>
                    <a:gd name="connsiteX2" fmla="*/ 31319 w 31332"/>
                    <a:gd name="connsiteY2" fmla="*/ 2371 h 64392"/>
                    <a:gd name="connsiteX3" fmla="*/ 26862 w 31332"/>
                    <a:gd name="connsiteY3" fmla="*/ 999 h 64392"/>
                    <a:gd name="connsiteX4" fmla="*/ 30 w 31332"/>
                    <a:gd name="connsiteY4" fmla="*/ 60836 h 64392"/>
                    <a:gd name="connsiteX5" fmla="*/ 7230 w 31332"/>
                    <a:gd name="connsiteY5" fmla="*/ 62035 h 64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332" h="64392">
                      <a:moveTo>
                        <a:pt x="7230" y="62035"/>
                      </a:moveTo>
                      <a:cubicBezTo>
                        <a:pt x="11517" y="51149"/>
                        <a:pt x="14946" y="40004"/>
                        <a:pt x="19404" y="29203"/>
                      </a:cubicBezTo>
                      <a:cubicBezTo>
                        <a:pt x="23090" y="20373"/>
                        <a:pt x="30548" y="12143"/>
                        <a:pt x="31319" y="2371"/>
                      </a:cubicBezTo>
                      <a:cubicBezTo>
                        <a:pt x="31576" y="-201"/>
                        <a:pt x="28147" y="-715"/>
                        <a:pt x="26862" y="999"/>
                      </a:cubicBezTo>
                      <a:cubicBezTo>
                        <a:pt x="14174" y="17973"/>
                        <a:pt x="3287" y="39747"/>
                        <a:pt x="30" y="60836"/>
                      </a:cubicBezTo>
                      <a:cubicBezTo>
                        <a:pt x="-485" y="65122"/>
                        <a:pt x="5859" y="65550"/>
                        <a:pt x="7230" y="6203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0" name="任意多边形: 形状 649">
                  <a:extLst>
                    <a:ext uri="{FF2B5EF4-FFF2-40B4-BE49-F238E27FC236}">
                      <a16:creationId xmlns:a16="http://schemas.microsoft.com/office/drawing/2014/main" id="{71F30F70-E557-2F0D-6ACA-F100F4972E77}"/>
                    </a:ext>
                  </a:extLst>
                </p:cNvPr>
                <p:cNvSpPr/>
                <p:nvPr/>
              </p:nvSpPr>
              <p:spPr>
                <a:xfrm>
                  <a:off x="3626984" y="4916938"/>
                  <a:ext cx="29972" cy="74298"/>
                </a:xfrm>
                <a:custGeom>
                  <a:avLst/>
                  <a:gdLst>
                    <a:gd name="connsiteX0" fmla="*/ 6135 w 29972"/>
                    <a:gd name="connsiteY0" fmla="*/ 72685 h 74298"/>
                    <a:gd name="connsiteX1" fmla="*/ 19423 w 29972"/>
                    <a:gd name="connsiteY1" fmla="*/ 40538 h 74298"/>
                    <a:gd name="connsiteX2" fmla="*/ 29967 w 29972"/>
                    <a:gd name="connsiteY2" fmla="*/ 2648 h 74298"/>
                    <a:gd name="connsiteX3" fmla="*/ 25252 w 29972"/>
                    <a:gd name="connsiteY3" fmla="*/ 1191 h 74298"/>
                    <a:gd name="connsiteX4" fmla="*/ 13851 w 29972"/>
                    <a:gd name="connsiteY4" fmla="*/ 33595 h 74298"/>
                    <a:gd name="connsiteX5" fmla="*/ 135 w 29972"/>
                    <a:gd name="connsiteY5" fmla="*/ 69942 h 74298"/>
                    <a:gd name="connsiteX6" fmla="*/ 6135 w 29972"/>
                    <a:gd name="connsiteY6" fmla="*/ 72685 h 7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972" h="74298">
                      <a:moveTo>
                        <a:pt x="6135" y="72685"/>
                      </a:moveTo>
                      <a:cubicBezTo>
                        <a:pt x="11793" y="62570"/>
                        <a:pt x="15479" y="51340"/>
                        <a:pt x="19423" y="40538"/>
                      </a:cubicBezTo>
                      <a:cubicBezTo>
                        <a:pt x="23880" y="28451"/>
                        <a:pt x="29110" y="15592"/>
                        <a:pt x="29967" y="2648"/>
                      </a:cubicBezTo>
                      <a:cubicBezTo>
                        <a:pt x="30138" y="247"/>
                        <a:pt x="26366" y="-1124"/>
                        <a:pt x="25252" y="1191"/>
                      </a:cubicBezTo>
                      <a:cubicBezTo>
                        <a:pt x="20366" y="11477"/>
                        <a:pt x="17623" y="22793"/>
                        <a:pt x="13851" y="33595"/>
                      </a:cubicBezTo>
                      <a:cubicBezTo>
                        <a:pt x="9564" y="45767"/>
                        <a:pt x="3735" y="57597"/>
                        <a:pt x="135" y="69942"/>
                      </a:cubicBezTo>
                      <a:cubicBezTo>
                        <a:pt x="-894" y="73543"/>
                        <a:pt x="4250" y="76114"/>
                        <a:pt x="6135" y="7268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1" name="任意多边形: 形状 650">
                  <a:extLst>
                    <a:ext uri="{FF2B5EF4-FFF2-40B4-BE49-F238E27FC236}">
                      <a16:creationId xmlns:a16="http://schemas.microsoft.com/office/drawing/2014/main" id="{DB6B3566-47A8-2670-C8FE-59F26E51218B}"/>
                    </a:ext>
                  </a:extLst>
                </p:cNvPr>
                <p:cNvSpPr/>
                <p:nvPr/>
              </p:nvSpPr>
              <p:spPr>
                <a:xfrm>
                  <a:off x="3601332" y="4941250"/>
                  <a:ext cx="24539" cy="62883"/>
                </a:xfrm>
                <a:custGeom>
                  <a:avLst/>
                  <a:gdLst>
                    <a:gd name="connsiteX0" fmla="*/ 5127 w 24539"/>
                    <a:gd name="connsiteY0" fmla="*/ 61917 h 62883"/>
                    <a:gd name="connsiteX1" fmla="*/ 15929 w 24539"/>
                    <a:gd name="connsiteY1" fmla="*/ 34057 h 62883"/>
                    <a:gd name="connsiteX2" fmla="*/ 24158 w 24539"/>
                    <a:gd name="connsiteY2" fmla="*/ 1653 h 62883"/>
                    <a:gd name="connsiteX3" fmla="*/ 19786 w 24539"/>
                    <a:gd name="connsiteY3" fmla="*/ 1567 h 62883"/>
                    <a:gd name="connsiteX4" fmla="*/ 69 w 24539"/>
                    <a:gd name="connsiteY4" fmla="*/ 58746 h 62883"/>
                    <a:gd name="connsiteX5" fmla="*/ 5127 w 24539"/>
                    <a:gd name="connsiteY5" fmla="*/ 61917 h 6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539" h="62883">
                      <a:moveTo>
                        <a:pt x="5127" y="61917"/>
                      </a:moveTo>
                      <a:cubicBezTo>
                        <a:pt x="11556" y="54374"/>
                        <a:pt x="13271" y="43401"/>
                        <a:pt x="15929" y="34057"/>
                      </a:cubicBezTo>
                      <a:cubicBezTo>
                        <a:pt x="18843" y="23770"/>
                        <a:pt x="26301" y="12540"/>
                        <a:pt x="24158" y="1653"/>
                      </a:cubicBezTo>
                      <a:cubicBezTo>
                        <a:pt x="23730" y="-747"/>
                        <a:pt x="20643" y="-319"/>
                        <a:pt x="19786" y="1567"/>
                      </a:cubicBezTo>
                      <a:cubicBezTo>
                        <a:pt x="11985" y="19398"/>
                        <a:pt x="4098" y="39714"/>
                        <a:pt x="69" y="58746"/>
                      </a:cubicBezTo>
                      <a:cubicBezTo>
                        <a:pt x="-531" y="61403"/>
                        <a:pt x="2898" y="64489"/>
                        <a:pt x="5127" y="6191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5D7A3442-4071-409C-6B59-BFEDC0ADF630}"/>
                    </a:ext>
                  </a:extLst>
                </p:cNvPr>
                <p:cNvSpPr/>
                <p:nvPr/>
              </p:nvSpPr>
              <p:spPr>
                <a:xfrm>
                  <a:off x="3524270" y="4861363"/>
                  <a:ext cx="527262" cy="192169"/>
                </a:xfrm>
                <a:custGeom>
                  <a:avLst/>
                  <a:gdLst>
                    <a:gd name="connsiteX0" fmla="*/ 6751 w 527262"/>
                    <a:gd name="connsiteY0" fmla="*/ 191268 h 192169"/>
                    <a:gd name="connsiteX1" fmla="*/ 57329 w 527262"/>
                    <a:gd name="connsiteY1" fmla="*/ 159550 h 192169"/>
                    <a:gd name="connsiteX2" fmla="*/ 116736 w 527262"/>
                    <a:gd name="connsiteY2" fmla="*/ 127917 h 192169"/>
                    <a:gd name="connsiteX3" fmla="*/ 249524 w 527262"/>
                    <a:gd name="connsiteY3" fmla="*/ 63366 h 192169"/>
                    <a:gd name="connsiteX4" fmla="*/ 384113 w 527262"/>
                    <a:gd name="connsiteY4" fmla="*/ 21018 h 192169"/>
                    <a:gd name="connsiteX5" fmla="*/ 459208 w 527262"/>
                    <a:gd name="connsiteY5" fmla="*/ 10902 h 192169"/>
                    <a:gd name="connsiteX6" fmla="*/ 524787 w 527262"/>
                    <a:gd name="connsiteY6" fmla="*/ 5331 h 192169"/>
                    <a:gd name="connsiteX7" fmla="*/ 525559 w 527262"/>
                    <a:gd name="connsiteY7" fmla="*/ 530 h 192169"/>
                    <a:gd name="connsiteX8" fmla="*/ 467094 w 527262"/>
                    <a:gd name="connsiteY8" fmla="*/ 2930 h 192169"/>
                    <a:gd name="connsiteX9" fmla="*/ 397314 w 527262"/>
                    <a:gd name="connsiteY9" fmla="*/ 10988 h 192169"/>
                    <a:gd name="connsiteX10" fmla="*/ 247724 w 527262"/>
                    <a:gd name="connsiteY10" fmla="*/ 55822 h 192169"/>
                    <a:gd name="connsiteX11" fmla="*/ 119565 w 527262"/>
                    <a:gd name="connsiteY11" fmla="*/ 117373 h 192169"/>
                    <a:gd name="connsiteX12" fmla="*/ 53557 w 527262"/>
                    <a:gd name="connsiteY12" fmla="*/ 152692 h 192169"/>
                    <a:gd name="connsiteX13" fmla="*/ 1350 w 527262"/>
                    <a:gd name="connsiteY13" fmla="*/ 185610 h 192169"/>
                    <a:gd name="connsiteX14" fmla="*/ 6751 w 527262"/>
                    <a:gd name="connsiteY14" fmla="*/ 191268 h 19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7262" h="192169">
                      <a:moveTo>
                        <a:pt x="6751" y="191268"/>
                      </a:moveTo>
                      <a:cubicBezTo>
                        <a:pt x="23725" y="177980"/>
                        <a:pt x="39755" y="169151"/>
                        <a:pt x="57329" y="159550"/>
                      </a:cubicBezTo>
                      <a:cubicBezTo>
                        <a:pt x="77045" y="148834"/>
                        <a:pt x="97020" y="138633"/>
                        <a:pt x="116736" y="127917"/>
                      </a:cubicBezTo>
                      <a:cubicBezTo>
                        <a:pt x="160285" y="104171"/>
                        <a:pt x="202633" y="80425"/>
                        <a:pt x="249524" y="63366"/>
                      </a:cubicBezTo>
                      <a:cubicBezTo>
                        <a:pt x="293244" y="47507"/>
                        <a:pt x="338764" y="31219"/>
                        <a:pt x="384113" y="21018"/>
                      </a:cubicBezTo>
                      <a:cubicBezTo>
                        <a:pt x="408801" y="15446"/>
                        <a:pt x="434005" y="13389"/>
                        <a:pt x="459208" y="10902"/>
                      </a:cubicBezTo>
                      <a:cubicBezTo>
                        <a:pt x="479953" y="8845"/>
                        <a:pt x="503356" y="6359"/>
                        <a:pt x="524787" y="5331"/>
                      </a:cubicBezTo>
                      <a:cubicBezTo>
                        <a:pt x="527616" y="5245"/>
                        <a:pt x="528216" y="873"/>
                        <a:pt x="525559" y="530"/>
                      </a:cubicBezTo>
                      <a:cubicBezTo>
                        <a:pt x="511843" y="-1014"/>
                        <a:pt x="484925" y="1130"/>
                        <a:pt x="467094" y="2930"/>
                      </a:cubicBezTo>
                      <a:cubicBezTo>
                        <a:pt x="443777" y="5331"/>
                        <a:pt x="420460" y="7130"/>
                        <a:pt x="397314" y="10988"/>
                      </a:cubicBezTo>
                      <a:cubicBezTo>
                        <a:pt x="346565" y="19304"/>
                        <a:pt x="296159" y="38935"/>
                        <a:pt x="247724" y="55822"/>
                      </a:cubicBezTo>
                      <a:cubicBezTo>
                        <a:pt x="202804" y="71510"/>
                        <a:pt x="160542" y="93541"/>
                        <a:pt x="119565" y="117373"/>
                      </a:cubicBezTo>
                      <a:cubicBezTo>
                        <a:pt x="97962" y="129889"/>
                        <a:pt x="75331" y="140519"/>
                        <a:pt x="53557" y="152692"/>
                      </a:cubicBezTo>
                      <a:cubicBezTo>
                        <a:pt x="35383" y="162893"/>
                        <a:pt x="19096" y="170951"/>
                        <a:pt x="1350" y="185610"/>
                      </a:cubicBezTo>
                      <a:cubicBezTo>
                        <a:pt x="-2507" y="188782"/>
                        <a:pt x="2722" y="194354"/>
                        <a:pt x="6751" y="19126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3" name="图形 2">
                <a:extLst>
                  <a:ext uri="{FF2B5EF4-FFF2-40B4-BE49-F238E27FC236}">
                    <a16:creationId xmlns:a16="http://schemas.microsoft.com/office/drawing/2014/main" id="{E0FA4633-6E8B-9448-77F5-5DCC3E143A84}"/>
                  </a:ext>
                </a:extLst>
              </p:cNvPr>
              <p:cNvGrpSpPr/>
              <p:nvPr/>
            </p:nvGrpSpPr>
            <p:grpSpPr>
              <a:xfrm>
                <a:off x="3452580" y="5054313"/>
                <a:ext cx="778640" cy="630270"/>
                <a:chOff x="3452580" y="5054313"/>
                <a:chExt cx="778640" cy="630270"/>
              </a:xfrm>
            </p:grpSpPr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061CE3DA-C087-942E-59A0-F050A1887780}"/>
                    </a:ext>
                  </a:extLst>
                </p:cNvPr>
                <p:cNvSpPr/>
                <p:nvPr/>
              </p:nvSpPr>
              <p:spPr>
                <a:xfrm>
                  <a:off x="3515223" y="5054313"/>
                  <a:ext cx="715997" cy="630270"/>
                </a:xfrm>
                <a:custGeom>
                  <a:avLst/>
                  <a:gdLst>
                    <a:gd name="connsiteX0" fmla="*/ 10055 w 715997"/>
                    <a:gd name="connsiteY0" fmla="*/ 359306 h 630270"/>
                    <a:gd name="connsiteX1" fmla="*/ 45888 w 715997"/>
                    <a:gd name="connsiteY1" fmla="*/ 322101 h 630270"/>
                    <a:gd name="connsiteX2" fmla="*/ 82321 w 715997"/>
                    <a:gd name="connsiteY2" fmla="*/ 295527 h 630270"/>
                    <a:gd name="connsiteX3" fmla="*/ 88665 w 715997"/>
                    <a:gd name="connsiteY3" fmla="*/ 304870 h 630270"/>
                    <a:gd name="connsiteX4" fmla="*/ 70405 w 715997"/>
                    <a:gd name="connsiteY4" fmla="*/ 320644 h 630270"/>
                    <a:gd name="connsiteX5" fmla="*/ 72891 w 715997"/>
                    <a:gd name="connsiteY5" fmla="*/ 453775 h 630270"/>
                    <a:gd name="connsiteX6" fmla="*/ 164874 w 715997"/>
                    <a:gd name="connsiteY6" fmla="*/ 477006 h 630270"/>
                    <a:gd name="connsiteX7" fmla="*/ 176618 w 715997"/>
                    <a:gd name="connsiteY7" fmla="*/ 422571 h 630270"/>
                    <a:gd name="connsiteX8" fmla="*/ 215966 w 715997"/>
                    <a:gd name="connsiteY8" fmla="*/ 368307 h 630270"/>
                    <a:gd name="connsiteX9" fmla="*/ 229254 w 715997"/>
                    <a:gd name="connsiteY9" fmla="*/ 370279 h 630270"/>
                    <a:gd name="connsiteX10" fmla="*/ 213909 w 715997"/>
                    <a:gd name="connsiteY10" fmla="*/ 393853 h 630270"/>
                    <a:gd name="connsiteX11" fmla="*/ 194278 w 715997"/>
                    <a:gd name="connsiteY11" fmla="*/ 434658 h 630270"/>
                    <a:gd name="connsiteX12" fmla="*/ 180390 w 715997"/>
                    <a:gd name="connsiteY12" fmla="*/ 499724 h 630270"/>
                    <a:gd name="connsiteX13" fmla="*/ 219995 w 715997"/>
                    <a:gd name="connsiteY13" fmla="*/ 548415 h 630270"/>
                    <a:gd name="connsiteX14" fmla="*/ 270659 w 715997"/>
                    <a:gd name="connsiteY14" fmla="*/ 572504 h 630270"/>
                    <a:gd name="connsiteX15" fmla="*/ 305892 w 715997"/>
                    <a:gd name="connsiteY15" fmla="*/ 583391 h 630270"/>
                    <a:gd name="connsiteX16" fmla="*/ 332381 w 715997"/>
                    <a:gd name="connsiteY16" fmla="*/ 539414 h 630270"/>
                    <a:gd name="connsiteX17" fmla="*/ 363928 w 715997"/>
                    <a:gd name="connsiteY17" fmla="*/ 458404 h 630270"/>
                    <a:gd name="connsiteX18" fmla="*/ 371814 w 715997"/>
                    <a:gd name="connsiteY18" fmla="*/ 463547 h 630270"/>
                    <a:gd name="connsiteX19" fmla="*/ 368300 w 715997"/>
                    <a:gd name="connsiteY19" fmla="*/ 486865 h 630270"/>
                    <a:gd name="connsiteX20" fmla="*/ 362299 w 715997"/>
                    <a:gd name="connsiteY20" fmla="*/ 505981 h 630270"/>
                    <a:gd name="connsiteX21" fmla="*/ 355784 w 715997"/>
                    <a:gd name="connsiteY21" fmla="*/ 543186 h 630270"/>
                    <a:gd name="connsiteX22" fmla="*/ 422135 w 715997"/>
                    <a:gd name="connsiteY22" fmla="*/ 628568 h 630270"/>
                    <a:gd name="connsiteX23" fmla="*/ 504259 w 715997"/>
                    <a:gd name="connsiteY23" fmla="*/ 581848 h 630270"/>
                    <a:gd name="connsiteX24" fmla="*/ 494144 w 715997"/>
                    <a:gd name="connsiteY24" fmla="*/ 499380 h 630270"/>
                    <a:gd name="connsiteX25" fmla="*/ 504259 w 715997"/>
                    <a:gd name="connsiteY25" fmla="*/ 516869 h 630270"/>
                    <a:gd name="connsiteX26" fmla="*/ 512575 w 715997"/>
                    <a:gd name="connsiteY26" fmla="*/ 536757 h 630270"/>
                    <a:gd name="connsiteX27" fmla="*/ 528777 w 715997"/>
                    <a:gd name="connsiteY27" fmla="*/ 569847 h 630270"/>
                    <a:gd name="connsiteX28" fmla="*/ 652992 w 715997"/>
                    <a:gd name="connsiteY28" fmla="*/ 573790 h 630270"/>
                    <a:gd name="connsiteX29" fmla="*/ 703656 w 715997"/>
                    <a:gd name="connsiteY29" fmla="*/ 444859 h 630270"/>
                    <a:gd name="connsiteX30" fmla="*/ 579612 w 715997"/>
                    <a:gd name="connsiteY30" fmla="*/ 356734 h 630270"/>
                    <a:gd name="connsiteX31" fmla="*/ 593328 w 715997"/>
                    <a:gd name="connsiteY31" fmla="*/ 349705 h 630270"/>
                    <a:gd name="connsiteX32" fmla="*/ 619302 w 715997"/>
                    <a:gd name="connsiteY32" fmla="*/ 357934 h 630270"/>
                    <a:gd name="connsiteX33" fmla="*/ 682482 w 715997"/>
                    <a:gd name="connsiteY33" fmla="*/ 376451 h 630270"/>
                    <a:gd name="connsiteX34" fmla="*/ 698684 w 715997"/>
                    <a:gd name="connsiteY34" fmla="*/ 287126 h 630270"/>
                    <a:gd name="connsiteX35" fmla="*/ 639276 w 715997"/>
                    <a:gd name="connsiteY35" fmla="*/ 222489 h 630270"/>
                    <a:gd name="connsiteX36" fmla="*/ 583984 w 715997"/>
                    <a:gd name="connsiteY36" fmla="*/ 219489 h 630270"/>
                    <a:gd name="connsiteX37" fmla="*/ 529291 w 715997"/>
                    <a:gd name="connsiteY37" fmla="*/ 224032 h 630270"/>
                    <a:gd name="connsiteX38" fmla="*/ 604558 w 715997"/>
                    <a:gd name="connsiteY38" fmla="*/ 182712 h 630270"/>
                    <a:gd name="connsiteX39" fmla="*/ 622646 w 715997"/>
                    <a:gd name="connsiteY39" fmla="*/ 148251 h 630270"/>
                    <a:gd name="connsiteX40" fmla="*/ 575411 w 715997"/>
                    <a:gd name="connsiteY40" fmla="*/ 113875 h 630270"/>
                    <a:gd name="connsiteX41" fmla="*/ 531006 w 715997"/>
                    <a:gd name="connsiteY41" fmla="*/ 88672 h 630270"/>
                    <a:gd name="connsiteX42" fmla="*/ 486514 w 715997"/>
                    <a:gd name="connsiteY42" fmla="*/ 66298 h 630270"/>
                    <a:gd name="connsiteX43" fmla="*/ 372757 w 715997"/>
                    <a:gd name="connsiteY43" fmla="*/ 127849 h 630270"/>
                    <a:gd name="connsiteX44" fmla="*/ 375329 w 715997"/>
                    <a:gd name="connsiteY44" fmla="*/ 108303 h 630270"/>
                    <a:gd name="connsiteX45" fmla="*/ 387159 w 715997"/>
                    <a:gd name="connsiteY45" fmla="*/ 94416 h 630270"/>
                    <a:gd name="connsiteX46" fmla="*/ 408590 w 715997"/>
                    <a:gd name="connsiteY46" fmla="*/ 69298 h 630270"/>
                    <a:gd name="connsiteX47" fmla="*/ 415791 w 715997"/>
                    <a:gd name="connsiteY47" fmla="*/ 20778 h 630270"/>
                    <a:gd name="connsiteX48" fmla="*/ 347640 w 715997"/>
                    <a:gd name="connsiteY48" fmla="*/ 3719 h 630270"/>
                    <a:gd name="connsiteX49" fmla="*/ 253600 w 715997"/>
                    <a:gd name="connsiteY49" fmla="*/ 5090 h 630270"/>
                    <a:gd name="connsiteX50" fmla="*/ 205765 w 715997"/>
                    <a:gd name="connsiteY50" fmla="*/ 47181 h 630270"/>
                    <a:gd name="connsiteX51" fmla="*/ 204222 w 715997"/>
                    <a:gd name="connsiteY51" fmla="*/ 73070 h 630270"/>
                    <a:gd name="connsiteX52" fmla="*/ 205251 w 715997"/>
                    <a:gd name="connsiteY52" fmla="*/ 93044 h 630270"/>
                    <a:gd name="connsiteX53" fmla="*/ 193763 w 715997"/>
                    <a:gd name="connsiteY53" fmla="*/ 95530 h 630270"/>
                    <a:gd name="connsiteX54" fmla="*/ 188191 w 715997"/>
                    <a:gd name="connsiteY54" fmla="*/ 31236 h 630270"/>
                    <a:gd name="connsiteX55" fmla="*/ 137785 w 715997"/>
                    <a:gd name="connsiteY55" fmla="*/ 16063 h 630270"/>
                    <a:gd name="connsiteX56" fmla="*/ 55661 w 715997"/>
                    <a:gd name="connsiteY56" fmla="*/ 148080 h 630270"/>
                    <a:gd name="connsiteX57" fmla="*/ 68519 w 715997"/>
                    <a:gd name="connsiteY57" fmla="*/ 201829 h 630270"/>
                    <a:gd name="connsiteX58" fmla="*/ 54032 w 715997"/>
                    <a:gd name="connsiteY58" fmla="*/ 212202 h 630270"/>
                    <a:gd name="connsiteX59" fmla="*/ 4826 w 715997"/>
                    <a:gd name="connsiteY59" fmla="*/ 355963 h 630270"/>
                    <a:gd name="connsiteX60" fmla="*/ 10055 w 715997"/>
                    <a:gd name="connsiteY60" fmla="*/ 359306 h 630270"/>
                    <a:gd name="connsiteX61" fmla="*/ 382873 w 715997"/>
                    <a:gd name="connsiteY61" fmla="*/ 414684 h 630270"/>
                    <a:gd name="connsiteX62" fmla="*/ 406790 w 715997"/>
                    <a:gd name="connsiteY62" fmla="*/ 354934 h 630270"/>
                    <a:gd name="connsiteX63" fmla="*/ 408162 w 715997"/>
                    <a:gd name="connsiteY63" fmla="*/ 356820 h 630270"/>
                    <a:gd name="connsiteX64" fmla="*/ 382873 w 715997"/>
                    <a:gd name="connsiteY64" fmla="*/ 414684 h 630270"/>
                    <a:gd name="connsiteX65" fmla="*/ 524919 w 715997"/>
                    <a:gd name="connsiteY65" fmla="*/ 349876 h 630270"/>
                    <a:gd name="connsiteX66" fmla="*/ 522004 w 715997"/>
                    <a:gd name="connsiteY66" fmla="*/ 351762 h 630270"/>
                    <a:gd name="connsiteX67" fmla="*/ 489772 w 715997"/>
                    <a:gd name="connsiteY67" fmla="*/ 356906 h 630270"/>
                    <a:gd name="connsiteX68" fmla="*/ 446567 w 715997"/>
                    <a:gd name="connsiteY68" fmla="*/ 328102 h 630270"/>
                    <a:gd name="connsiteX69" fmla="*/ 504602 w 715997"/>
                    <a:gd name="connsiteY69" fmla="*/ 314557 h 630270"/>
                    <a:gd name="connsiteX70" fmla="*/ 524919 w 715997"/>
                    <a:gd name="connsiteY70" fmla="*/ 349876 h 630270"/>
                    <a:gd name="connsiteX71" fmla="*/ 417934 w 715997"/>
                    <a:gd name="connsiteY71" fmla="*/ 212288 h 630270"/>
                    <a:gd name="connsiteX72" fmla="*/ 469369 w 715997"/>
                    <a:gd name="connsiteY72" fmla="*/ 206544 h 630270"/>
                    <a:gd name="connsiteX73" fmla="*/ 479999 w 715997"/>
                    <a:gd name="connsiteY73" fmla="*/ 224289 h 630270"/>
                    <a:gd name="connsiteX74" fmla="*/ 476056 w 715997"/>
                    <a:gd name="connsiteY74" fmla="*/ 250349 h 630270"/>
                    <a:gd name="connsiteX75" fmla="*/ 438251 w 715997"/>
                    <a:gd name="connsiteY75" fmla="*/ 265437 h 630270"/>
                    <a:gd name="connsiteX76" fmla="*/ 400875 w 715997"/>
                    <a:gd name="connsiteY76" fmla="*/ 272981 h 630270"/>
                    <a:gd name="connsiteX77" fmla="*/ 379272 w 715997"/>
                    <a:gd name="connsiteY77" fmla="*/ 277439 h 630270"/>
                    <a:gd name="connsiteX78" fmla="*/ 359384 w 715997"/>
                    <a:gd name="connsiteY78" fmla="*/ 257379 h 630270"/>
                    <a:gd name="connsiteX79" fmla="*/ 417934 w 715997"/>
                    <a:gd name="connsiteY79" fmla="*/ 212288 h 630270"/>
                    <a:gd name="connsiteX80" fmla="*/ 258143 w 715997"/>
                    <a:gd name="connsiteY80" fmla="*/ 178769 h 630270"/>
                    <a:gd name="connsiteX81" fmla="*/ 308892 w 715997"/>
                    <a:gd name="connsiteY81" fmla="*/ 145680 h 630270"/>
                    <a:gd name="connsiteX82" fmla="*/ 308378 w 715997"/>
                    <a:gd name="connsiteY82" fmla="*/ 187856 h 630270"/>
                    <a:gd name="connsiteX83" fmla="*/ 266544 w 715997"/>
                    <a:gd name="connsiteY83" fmla="*/ 238777 h 630270"/>
                    <a:gd name="connsiteX84" fmla="*/ 258143 w 715997"/>
                    <a:gd name="connsiteY84" fmla="*/ 178769 h 630270"/>
                    <a:gd name="connsiteX85" fmla="*/ 248285 w 715997"/>
                    <a:gd name="connsiteY85" fmla="*/ 327845 h 630270"/>
                    <a:gd name="connsiteX86" fmla="*/ 303149 w 715997"/>
                    <a:gd name="connsiteY86" fmla="*/ 300842 h 630270"/>
                    <a:gd name="connsiteX87" fmla="*/ 303320 w 715997"/>
                    <a:gd name="connsiteY87" fmla="*/ 302128 h 630270"/>
                    <a:gd name="connsiteX88" fmla="*/ 306149 w 715997"/>
                    <a:gd name="connsiteY88" fmla="*/ 315415 h 630270"/>
                    <a:gd name="connsiteX89" fmla="*/ 286775 w 715997"/>
                    <a:gd name="connsiteY89" fmla="*/ 335989 h 630270"/>
                    <a:gd name="connsiteX90" fmla="*/ 248285 w 715997"/>
                    <a:gd name="connsiteY90" fmla="*/ 327845 h 63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15997" h="630270">
                      <a:moveTo>
                        <a:pt x="10055" y="359306"/>
                      </a:moveTo>
                      <a:cubicBezTo>
                        <a:pt x="26943" y="355191"/>
                        <a:pt x="36287" y="334960"/>
                        <a:pt x="45888" y="322101"/>
                      </a:cubicBezTo>
                      <a:cubicBezTo>
                        <a:pt x="54717" y="310186"/>
                        <a:pt x="69291" y="301784"/>
                        <a:pt x="82321" y="295527"/>
                      </a:cubicBezTo>
                      <a:cubicBezTo>
                        <a:pt x="99380" y="287383"/>
                        <a:pt x="97666" y="298270"/>
                        <a:pt x="88665" y="304870"/>
                      </a:cubicBezTo>
                      <a:cubicBezTo>
                        <a:pt x="82064" y="309671"/>
                        <a:pt x="76149" y="314815"/>
                        <a:pt x="70405" y="320644"/>
                      </a:cubicBezTo>
                      <a:cubicBezTo>
                        <a:pt x="28057" y="363507"/>
                        <a:pt x="30543" y="411856"/>
                        <a:pt x="72891" y="453775"/>
                      </a:cubicBezTo>
                      <a:cubicBezTo>
                        <a:pt x="93894" y="474606"/>
                        <a:pt x="152701" y="536414"/>
                        <a:pt x="164874" y="477006"/>
                      </a:cubicBezTo>
                      <a:cubicBezTo>
                        <a:pt x="168732" y="458233"/>
                        <a:pt x="169332" y="440916"/>
                        <a:pt x="176618" y="422571"/>
                      </a:cubicBezTo>
                      <a:cubicBezTo>
                        <a:pt x="184591" y="402426"/>
                        <a:pt x="200107" y="382880"/>
                        <a:pt x="215966" y="368307"/>
                      </a:cubicBezTo>
                      <a:cubicBezTo>
                        <a:pt x="220081" y="364535"/>
                        <a:pt x="241684" y="349705"/>
                        <a:pt x="229254" y="370279"/>
                      </a:cubicBezTo>
                      <a:cubicBezTo>
                        <a:pt x="224367" y="378251"/>
                        <a:pt x="218795" y="385795"/>
                        <a:pt x="213909" y="393853"/>
                      </a:cubicBezTo>
                      <a:cubicBezTo>
                        <a:pt x="206022" y="406798"/>
                        <a:pt x="199850" y="420599"/>
                        <a:pt x="194278" y="434658"/>
                      </a:cubicBezTo>
                      <a:cubicBezTo>
                        <a:pt x="186477" y="454375"/>
                        <a:pt x="178419" y="478207"/>
                        <a:pt x="180390" y="499724"/>
                      </a:cubicBezTo>
                      <a:cubicBezTo>
                        <a:pt x="182705" y="525612"/>
                        <a:pt x="197278" y="537442"/>
                        <a:pt x="219995" y="548415"/>
                      </a:cubicBezTo>
                      <a:cubicBezTo>
                        <a:pt x="236969" y="556731"/>
                        <a:pt x="254028" y="563246"/>
                        <a:pt x="270659" y="572504"/>
                      </a:cubicBezTo>
                      <a:cubicBezTo>
                        <a:pt x="279831" y="577647"/>
                        <a:pt x="294576" y="586563"/>
                        <a:pt x="305892" y="583391"/>
                      </a:cubicBezTo>
                      <a:cubicBezTo>
                        <a:pt x="326723" y="577647"/>
                        <a:pt x="327752" y="557845"/>
                        <a:pt x="332381" y="539414"/>
                      </a:cubicBezTo>
                      <a:cubicBezTo>
                        <a:pt x="339067" y="513011"/>
                        <a:pt x="348669" y="481550"/>
                        <a:pt x="363928" y="458404"/>
                      </a:cubicBezTo>
                      <a:cubicBezTo>
                        <a:pt x="366499" y="460119"/>
                        <a:pt x="369157" y="461833"/>
                        <a:pt x="371814" y="463547"/>
                      </a:cubicBezTo>
                      <a:cubicBezTo>
                        <a:pt x="371986" y="471520"/>
                        <a:pt x="370786" y="479321"/>
                        <a:pt x="368300" y="486865"/>
                      </a:cubicBezTo>
                      <a:cubicBezTo>
                        <a:pt x="366585" y="493294"/>
                        <a:pt x="364271" y="499638"/>
                        <a:pt x="362299" y="505981"/>
                      </a:cubicBezTo>
                      <a:cubicBezTo>
                        <a:pt x="358441" y="517983"/>
                        <a:pt x="356898" y="530670"/>
                        <a:pt x="355784" y="543186"/>
                      </a:cubicBezTo>
                      <a:cubicBezTo>
                        <a:pt x="351669" y="591964"/>
                        <a:pt x="375158" y="620682"/>
                        <a:pt x="422135" y="628568"/>
                      </a:cubicBezTo>
                      <a:cubicBezTo>
                        <a:pt x="456168" y="634397"/>
                        <a:pt x="507174" y="626768"/>
                        <a:pt x="504259" y="581848"/>
                      </a:cubicBezTo>
                      <a:cubicBezTo>
                        <a:pt x="502459" y="554073"/>
                        <a:pt x="491229" y="527413"/>
                        <a:pt x="494144" y="499380"/>
                      </a:cubicBezTo>
                      <a:cubicBezTo>
                        <a:pt x="494058" y="500324"/>
                        <a:pt x="503402" y="514726"/>
                        <a:pt x="504259" y="516869"/>
                      </a:cubicBezTo>
                      <a:cubicBezTo>
                        <a:pt x="507260" y="523384"/>
                        <a:pt x="509832" y="530070"/>
                        <a:pt x="512575" y="536757"/>
                      </a:cubicBezTo>
                      <a:cubicBezTo>
                        <a:pt x="517204" y="547987"/>
                        <a:pt x="522004" y="559731"/>
                        <a:pt x="528777" y="569847"/>
                      </a:cubicBezTo>
                      <a:cubicBezTo>
                        <a:pt x="560152" y="616481"/>
                        <a:pt x="611759" y="597107"/>
                        <a:pt x="652992" y="573790"/>
                      </a:cubicBezTo>
                      <a:cubicBezTo>
                        <a:pt x="701941" y="546015"/>
                        <a:pt x="714714" y="498181"/>
                        <a:pt x="703656" y="444859"/>
                      </a:cubicBezTo>
                      <a:cubicBezTo>
                        <a:pt x="692083" y="375765"/>
                        <a:pt x="622817" y="381938"/>
                        <a:pt x="579612" y="356734"/>
                      </a:cubicBezTo>
                      <a:cubicBezTo>
                        <a:pt x="556209" y="343104"/>
                        <a:pt x="581241" y="347304"/>
                        <a:pt x="593328" y="349705"/>
                      </a:cubicBezTo>
                      <a:cubicBezTo>
                        <a:pt x="602329" y="351505"/>
                        <a:pt x="610816" y="354677"/>
                        <a:pt x="619302" y="357934"/>
                      </a:cubicBezTo>
                      <a:cubicBezTo>
                        <a:pt x="639876" y="365735"/>
                        <a:pt x="660536" y="373965"/>
                        <a:pt x="682482" y="376451"/>
                      </a:cubicBezTo>
                      <a:cubicBezTo>
                        <a:pt x="738117" y="382966"/>
                        <a:pt x="710342" y="314043"/>
                        <a:pt x="698684" y="287126"/>
                      </a:cubicBezTo>
                      <a:cubicBezTo>
                        <a:pt x="687282" y="260808"/>
                        <a:pt x="669366" y="229947"/>
                        <a:pt x="639276" y="222489"/>
                      </a:cubicBezTo>
                      <a:cubicBezTo>
                        <a:pt x="620760" y="217946"/>
                        <a:pt x="602843" y="218374"/>
                        <a:pt x="583984" y="219489"/>
                      </a:cubicBezTo>
                      <a:cubicBezTo>
                        <a:pt x="567181" y="220517"/>
                        <a:pt x="546350" y="229861"/>
                        <a:pt x="529291" y="224032"/>
                      </a:cubicBezTo>
                      <a:cubicBezTo>
                        <a:pt x="551494" y="205430"/>
                        <a:pt x="578497" y="194800"/>
                        <a:pt x="604558" y="182712"/>
                      </a:cubicBezTo>
                      <a:cubicBezTo>
                        <a:pt x="618702" y="176112"/>
                        <a:pt x="631047" y="164110"/>
                        <a:pt x="622646" y="148251"/>
                      </a:cubicBezTo>
                      <a:cubicBezTo>
                        <a:pt x="613988" y="131792"/>
                        <a:pt x="591013" y="122276"/>
                        <a:pt x="575411" y="113875"/>
                      </a:cubicBezTo>
                      <a:cubicBezTo>
                        <a:pt x="560409" y="105817"/>
                        <a:pt x="545922" y="96902"/>
                        <a:pt x="531006" y="88672"/>
                      </a:cubicBezTo>
                      <a:cubicBezTo>
                        <a:pt x="518233" y="81728"/>
                        <a:pt x="501516" y="68527"/>
                        <a:pt x="486514" y="66298"/>
                      </a:cubicBezTo>
                      <a:cubicBezTo>
                        <a:pt x="432422" y="58411"/>
                        <a:pt x="415620" y="108646"/>
                        <a:pt x="372757" y="127849"/>
                      </a:cubicBezTo>
                      <a:cubicBezTo>
                        <a:pt x="358870" y="134021"/>
                        <a:pt x="376272" y="107017"/>
                        <a:pt x="375329" y="108303"/>
                      </a:cubicBezTo>
                      <a:cubicBezTo>
                        <a:pt x="379015" y="103502"/>
                        <a:pt x="383130" y="98959"/>
                        <a:pt x="387159" y="94416"/>
                      </a:cubicBezTo>
                      <a:cubicBezTo>
                        <a:pt x="394446" y="86101"/>
                        <a:pt x="401304" y="77614"/>
                        <a:pt x="408590" y="69298"/>
                      </a:cubicBezTo>
                      <a:cubicBezTo>
                        <a:pt x="419049" y="57382"/>
                        <a:pt x="432765" y="34237"/>
                        <a:pt x="415791" y="20778"/>
                      </a:cubicBezTo>
                      <a:cubicBezTo>
                        <a:pt x="397360" y="6205"/>
                        <a:pt x="369928" y="6891"/>
                        <a:pt x="347640" y="3719"/>
                      </a:cubicBezTo>
                      <a:cubicBezTo>
                        <a:pt x="316350" y="-653"/>
                        <a:pt x="284546" y="-2282"/>
                        <a:pt x="253600" y="5090"/>
                      </a:cubicBezTo>
                      <a:cubicBezTo>
                        <a:pt x="229682" y="10748"/>
                        <a:pt x="212794" y="23436"/>
                        <a:pt x="205765" y="47181"/>
                      </a:cubicBezTo>
                      <a:cubicBezTo>
                        <a:pt x="203279" y="55582"/>
                        <a:pt x="203450" y="64498"/>
                        <a:pt x="204222" y="73070"/>
                      </a:cubicBezTo>
                      <a:cubicBezTo>
                        <a:pt x="204736" y="79757"/>
                        <a:pt x="205165" y="86357"/>
                        <a:pt x="205251" y="93044"/>
                      </a:cubicBezTo>
                      <a:cubicBezTo>
                        <a:pt x="205336" y="104789"/>
                        <a:pt x="197364" y="111561"/>
                        <a:pt x="193763" y="95530"/>
                      </a:cubicBezTo>
                      <a:cubicBezTo>
                        <a:pt x="189306" y="75642"/>
                        <a:pt x="197278" y="50010"/>
                        <a:pt x="188191" y="31236"/>
                      </a:cubicBezTo>
                      <a:cubicBezTo>
                        <a:pt x="178076" y="10405"/>
                        <a:pt x="157845" y="13148"/>
                        <a:pt x="137785" y="16063"/>
                      </a:cubicBezTo>
                      <a:cubicBezTo>
                        <a:pt x="75806" y="25150"/>
                        <a:pt x="59518" y="94759"/>
                        <a:pt x="55661" y="148080"/>
                      </a:cubicBezTo>
                      <a:cubicBezTo>
                        <a:pt x="54203" y="168482"/>
                        <a:pt x="60890" y="184170"/>
                        <a:pt x="68519" y="201829"/>
                      </a:cubicBezTo>
                      <a:cubicBezTo>
                        <a:pt x="64576" y="205430"/>
                        <a:pt x="63119" y="207058"/>
                        <a:pt x="54032" y="212202"/>
                      </a:cubicBezTo>
                      <a:cubicBezTo>
                        <a:pt x="15284" y="243749"/>
                        <a:pt x="-11376" y="309671"/>
                        <a:pt x="4826" y="355963"/>
                      </a:cubicBezTo>
                      <a:cubicBezTo>
                        <a:pt x="5083" y="358192"/>
                        <a:pt x="7826" y="359820"/>
                        <a:pt x="10055" y="359306"/>
                      </a:cubicBezTo>
                      <a:close/>
                      <a:moveTo>
                        <a:pt x="382873" y="414684"/>
                      </a:moveTo>
                      <a:cubicBezTo>
                        <a:pt x="359641" y="399597"/>
                        <a:pt x="379787" y="335646"/>
                        <a:pt x="406790" y="354934"/>
                      </a:cubicBezTo>
                      <a:cubicBezTo>
                        <a:pt x="407476" y="355448"/>
                        <a:pt x="407905" y="356134"/>
                        <a:pt x="408162" y="356820"/>
                      </a:cubicBezTo>
                      <a:cubicBezTo>
                        <a:pt x="430107" y="372165"/>
                        <a:pt x="409962" y="432172"/>
                        <a:pt x="382873" y="414684"/>
                      </a:cubicBezTo>
                      <a:close/>
                      <a:moveTo>
                        <a:pt x="524919" y="349876"/>
                      </a:moveTo>
                      <a:cubicBezTo>
                        <a:pt x="524148" y="351076"/>
                        <a:pt x="523119" y="351591"/>
                        <a:pt x="522004" y="351762"/>
                      </a:cubicBezTo>
                      <a:cubicBezTo>
                        <a:pt x="513775" y="357849"/>
                        <a:pt x="499888" y="358363"/>
                        <a:pt x="489772" y="356906"/>
                      </a:cubicBezTo>
                      <a:cubicBezTo>
                        <a:pt x="472798" y="354591"/>
                        <a:pt x="446224" y="349876"/>
                        <a:pt x="446567" y="328102"/>
                      </a:cubicBezTo>
                      <a:cubicBezTo>
                        <a:pt x="446909" y="303585"/>
                        <a:pt x="490629" y="311814"/>
                        <a:pt x="504602" y="314557"/>
                      </a:cubicBezTo>
                      <a:cubicBezTo>
                        <a:pt x="525262" y="318758"/>
                        <a:pt x="538121" y="329902"/>
                        <a:pt x="524919" y="349876"/>
                      </a:cubicBezTo>
                      <a:close/>
                      <a:moveTo>
                        <a:pt x="417934" y="212288"/>
                      </a:moveTo>
                      <a:cubicBezTo>
                        <a:pt x="433194" y="208516"/>
                        <a:pt x="453853" y="200543"/>
                        <a:pt x="469369" y="206544"/>
                      </a:cubicBezTo>
                      <a:cubicBezTo>
                        <a:pt x="476056" y="209116"/>
                        <a:pt x="478542" y="216917"/>
                        <a:pt x="479999" y="224289"/>
                      </a:cubicBezTo>
                      <a:cubicBezTo>
                        <a:pt x="483171" y="232948"/>
                        <a:pt x="482571" y="243234"/>
                        <a:pt x="476056" y="250349"/>
                      </a:cubicBezTo>
                      <a:cubicBezTo>
                        <a:pt x="465769" y="261494"/>
                        <a:pt x="452910" y="264151"/>
                        <a:pt x="438251" y="265437"/>
                      </a:cubicBezTo>
                      <a:cubicBezTo>
                        <a:pt x="425221" y="266552"/>
                        <a:pt x="413219" y="268266"/>
                        <a:pt x="400875" y="272981"/>
                      </a:cubicBezTo>
                      <a:cubicBezTo>
                        <a:pt x="393503" y="275810"/>
                        <a:pt x="387245" y="277524"/>
                        <a:pt x="379272" y="277439"/>
                      </a:cubicBezTo>
                      <a:cubicBezTo>
                        <a:pt x="368557" y="277267"/>
                        <a:pt x="359898" y="267409"/>
                        <a:pt x="359384" y="257379"/>
                      </a:cubicBezTo>
                      <a:cubicBezTo>
                        <a:pt x="358013" y="228661"/>
                        <a:pt x="397275" y="217431"/>
                        <a:pt x="417934" y="212288"/>
                      </a:cubicBezTo>
                      <a:close/>
                      <a:moveTo>
                        <a:pt x="258143" y="178769"/>
                      </a:moveTo>
                      <a:cubicBezTo>
                        <a:pt x="267487" y="161538"/>
                        <a:pt x="286432" y="130420"/>
                        <a:pt x="308892" y="145680"/>
                      </a:cubicBezTo>
                      <a:cubicBezTo>
                        <a:pt x="323465" y="152366"/>
                        <a:pt x="316522" y="174140"/>
                        <a:pt x="308378" y="187856"/>
                      </a:cubicBezTo>
                      <a:cubicBezTo>
                        <a:pt x="299634" y="202601"/>
                        <a:pt x="287632" y="238691"/>
                        <a:pt x="266544" y="238777"/>
                      </a:cubicBezTo>
                      <a:cubicBezTo>
                        <a:pt x="233026" y="239034"/>
                        <a:pt x="249999" y="193857"/>
                        <a:pt x="258143" y="178769"/>
                      </a:cubicBezTo>
                      <a:close/>
                      <a:moveTo>
                        <a:pt x="248285" y="327845"/>
                      </a:moveTo>
                      <a:cubicBezTo>
                        <a:pt x="244770" y="306585"/>
                        <a:pt x="295005" y="275038"/>
                        <a:pt x="303149" y="300842"/>
                      </a:cubicBezTo>
                      <a:cubicBezTo>
                        <a:pt x="303234" y="301270"/>
                        <a:pt x="303320" y="301699"/>
                        <a:pt x="303320" y="302128"/>
                      </a:cubicBezTo>
                      <a:cubicBezTo>
                        <a:pt x="306749" y="305385"/>
                        <a:pt x="308035" y="310357"/>
                        <a:pt x="306149" y="315415"/>
                      </a:cubicBezTo>
                      <a:cubicBezTo>
                        <a:pt x="302806" y="324330"/>
                        <a:pt x="294919" y="331445"/>
                        <a:pt x="286775" y="335989"/>
                      </a:cubicBezTo>
                      <a:cubicBezTo>
                        <a:pt x="276488" y="341647"/>
                        <a:pt x="251028" y="344390"/>
                        <a:pt x="248285" y="32784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91C3A56E-17CA-96BE-EE65-B219AC8F447A}"/>
                    </a:ext>
                  </a:extLst>
                </p:cNvPr>
                <p:cNvSpPr/>
                <p:nvPr/>
              </p:nvSpPr>
              <p:spPr>
                <a:xfrm>
                  <a:off x="3452580" y="5106976"/>
                  <a:ext cx="707045" cy="533403"/>
                </a:xfrm>
                <a:custGeom>
                  <a:avLst/>
                  <a:gdLst>
                    <a:gd name="connsiteX0" fmla="*/ 7118 w 707045"/>
                    <a:gd name="connsiteY0" fmla="*/ 154567 h 533403"/>
                    <a:gd name="connsiteX1" fmla="*/ 196913 w 707045"/>
                    <a:gd name="connsiteY1" fmla="*/ 167340 h 533403"/>
                    <a:gd name="connsiteX2" fmla="*/ 168539 w 707045"/>
                    <a:gd name="connsiteY2" fmla="*/ 180970 h 533403"/>
                    <a:gd name="connsiteX3" fmla="*/ 127991 w 707045"/>
                    <a:gd name="connsiteY3" fmla="*/ 215432 h 533403"/>
                    <a:gd name="connsiteX4" fmla="*/ 133306 w 707045"/>
                    <a:gd name="connsiteY4" fmla="*/ 219546 h 533403"/>
                    <a:gd name="connsiteX5" fmla="*/ 217745 w 707045"/>
                    <a:gd name="connsiteY5" fmla="*/ 172912 h 533403"/>
                    <a:gd name="connsiteX6" fmla="*/ 291297 w 707045"/>
                    <a:gd name="connsiteY6" fmla="*/ 198458 h 533403"/>
                    <a:gd name="connsiteX7" fmla="*/ 155594 w 707045"/>
                    <a:gd name="connsiteY7" fmla="*/ 356192 h 533403"/>
                    <a:gd name="connsiteX8" fmla="*/ 162366 w 707045"/>
                    <a:gd name="connsiteY8" fmla="*/ 359021 h 533403"/>
                    <a:gd name="connsiteX9" fmla="*/ 217402 w 707045"/>
                    <a:gd name="connsiteY9" fmla="*/ 270896 h 533403"/>
                    <a:gd name="connsiteX10" fmla="*/ 304156 w 707045"/>
                    <a:gd name="connsiteY10" fmla="*/ 203773 h 533403"/>
                    <a:gd name="connsiteX11" fmla="*/ 366820 w 707045"/>
                    <a:gd name="connsiteY11" fmla="*/ 233605 h 533403"/>
                    <a:gd name="connsiteX12" fmla="*/ 425714 w 707045"/>
                    <a:gd name="connsiteY12" fmla="*/ 267895 h 533403"/>
                    <a:gd name="connsiteX13" fmla="*/ 323358 w 707045"/>
                    <a:gd name="connsiteY13" fmla="*/ 472006 h 533403"/>
                    <a:gd name="connsiteX14" fmla="*/ 329445 w 707045"/>
                    <a:gd name="connsiteY14" fmla="*/ 472092 h 533403"/>
                    <a:gd name="connsiteX15" fmla="*/ 368792 w 707045"/>
                    <a:gd name="connsiteY15" fmla="*/ 360821 h 533403"/>
                    <a:gd name="connsiteX16" fmla="*/ 434886 w 707045"/>
                    <a:gd name="connsiteY16" fmla="*/ 273896 h 533403"/>
                    <a:gd name="connsiteX17" fmla="*/ 507581 w 707045"/>
                    <a:gd name="connsiteY17" fmla="*/ 326188 h 533403"/>
                    <a:gd name="connsiteX18" fmla="*/ 487007 w 707045"/>
                    <a:gd name="connsiteY18" fmla="*/ 531071 h 533403"/>
                    <a:gd name="connsiteX19" fmla="*/ 493265 w 707045"/>
                    <a:gd name="connsiteY19" fmla="*/ 530299 h 533403"/>
                    <a:gd name="connsiteX20" fmla="*/ 497123 w 707045"/>
                    <a:gd name="connsiteY20" fmla="*/ 425715 h 533403"/>
                    <a:gd name="connsiteX21" fmla="*/ 517611 w 707045"/>
                    <a:gd name="connsiteY21" fmla="*/ 333989 h 533403"/>
                    <a:gd name="connsiteX22" fmla="*/ 685032 w 707045"/>
                    <a:gd name="connsiteY22" fmla="*/ 471921 h 533403"/>
                    <a:gd name="connsiteX23" fmla="*/ 690175 w 707045"/>
                    <a:gd name="connsiteY23" fmla="*/ 466777 h 533403"/>
                    <a:gd name="connsiteX24" fmla="*/ 574532 w 707045"/>
                    <a:gd name="connsiteY24" fmla="*/ 361593 h 533403"/>
                    <a:gd name="connsiteX25" fmla="*/ 638312 w 707045"/>
                    <a:gd name="connsiteY25" fmla="*/ 365279 h 533403"/>
                    <a:gd name="connsiteX26" fmla="*/ 703034 w 707045"/>
                    <a:gd name="connsiteY26" fmla="*/ 392540 h 533403"/>
                    <a:gd name="connsiteX27" fmla="*/ 706120 w 707045"/>
                    <a:gd name="connsiteY27" fmla="*/ 387224 h 533403"/>
                    <a:gd name="connsiteX28" fmla="*/ 563474 w 707045"/>
                    <a:gd name="connsiteY28" fmla="*/ 352934 h 533403"/>
                    <a:gd name="connsiteX29" fmla="*/ 532870 w 707045"/>
                    <a:gd name="connsiteY29" fmla="*/ 329360 h 533403"/>
                    <a:gd name="connsiteX30" fmla="*/ 451688 w 707045"/>
                    <a:gd name="connsiteY30" fmla="*/ 271153 h 533403"/>
                    <a:gd name="connsiteX31" fmla="*/ 552672 w 707045"/>
                    <a:gd name="connsiteY31" fmla="*/ 238149 h 533403"/>
                    <a:gd name="connsiteX32" fmla="*/ 677574 w 707045"/>
                    <a:gd name="connsiteY32" fmla="*/ 225633 h 533403"/>
                    <a:gd name="connsiteX33" fmla="*/ 679288 w 707045"/>
                    <a:gd name="connsiteY33" fmla="*/ 219289 h 533403"/>
                    <a:gd name="connsiteX34" fmla="*/ 569646 w 707045"/>
                    <a:gd name="connsiteY34" fmla="*/ 223147 h 533403"/>
                    <a:gd name="connsiteX35" fmla="*/ 494551 w 707045"/>
                    <a:gd name="connsiteY35" fmla="*/ 243292 h 533403"/>
                    <a:gd name="connsiteX36" fmla="*/ 441744 w 707045"/>
                    <a:gd name="connsiteY36" fmla="*/ 264552 h 533403"/>
                    <a:gd name="connsiteX37" fmla="*/ 441744 w 707045"/>
                    <a:gd name="connsiteY37" fmla="*/ 264552 h 533403"/>
                    <a:gd name="connsiteX38" fmla="*/ 364763 w 707045"/>
                    <a:gd name="connsiteY38" fmla="*/ 219289 h 533403"/>
                    <a:gd name="connsiteX39" fmla="*/ 353104 w 707045"/>
                    <a:gd name="connsiteY39" fmla="*/ 213374 h 533403"/>
                    <a:gd name="connsiteX40" fmla="*/ 391338 w 707045"/>
                    <a:gd name="connsiteY40" fmla="*/ 177027 h 533403"/>
                    <a:gd name="connsiteX41" fmla="*/ 444916 w 707045"/>
                    <a:gd name="connsiteY41" fmla="*/ 135536 h 533403"/>
                    <a:gd name="connsiteX42" fmla="*/ 579161 w 707045"/>
                    <a:gd name="connsiteY42" fmla="*/ 76729 h 533403"/>
                    <a:gd name="connsiteX43" fmla="*/ 580190 w 707045"/>
                    <a:gd name="connsiteY43" fmla="*/ 69270 h 533403"/>
                    <a:gd name="connsiteX44" fmla="*/ 447488 w 707045"/>
                    <a:gd name="connsiteY44" fmla="*/ 120105 h 533403"/>
                    <a:gd name="connsiteX45" fmla="*/ 379936 w 707045"/>
                    <a:gd name="connsiteY45" fmla="*/ 171283 h 533403"/>
                    <a:gd name="connsiteX46" fmla="*/ 342818 w 707045"/>
                    <a:gd name="connsiteY46" fmla="*/ 208316 h 533403"/>
                    <a:gd name="connsiteX47" fmla="*/ 294554 w 707045"/>
                    <a:gd name="connsiteY47" fmla="*/ 186714 h 533403"/>
                    <a:gd name="connsiteX48" fmla="*/ 371278 w 707045"/>
                    <a:gd name="connsiteY48" fmla="*/ 5577 h 533403"/>
                    <a:gd name="connsiteX49" fmla="*/ 368192 w 707045"/>
                    <a:gd name="connsiteY49" fmla="*/ 176 h 533403"/>
                    <a:gd name="connsiteX50" fmla="*/ 308871 w 707045"/>
                    <a:gd name="connsiteY50" fmla="*/ 76643 h 533403"/>
                    <a:gd name="connsiteX51" fmla="*/ 283582 w 707045"/>
                    <a:gd name="connsiteY51" fmla="*/ 182342 h 533403"/>
                    <a:gd name="connsiteX52" fmla="*/ 231375 w 707045"/>
                    <a:gd name="connsiteY52" fmla="*/ 164168 h 533403"/>
                    <a:gd name="connsiteX53" fmla="*/ 190827 w 707045"/>
                    <a:gd name="connsiteY53" fmla="*/ 40810 h 533403"/>
                    <a:gd name="connsiteX54" fmla="*/ 184741 w 707045"/>
                    <a:gd name="connsiteY54" fmla="*/ 41496 h 533403"/>
                    <a:gd name="connsiteX55" fmla="*/ 217231 w 707045"/>
                    <a:gd name="connsiteY55" fmla="*/ 159968 h 533403"/>
                    <a:gd name="connsiteX56" fmla="*/ 4461 w 707045"/>
                    <a:gd name="connsiteY56" fmla="*/ 143508 h 533403"/>
                    <a:gd name="connsiteX57" fmla="*/ 7118 w 707045"/>
                    <a:gd name="connsiteY57" fmla="*/ 154567 h 53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707045" h="533403">
                      <a:moveTo>
                        <a:pt x="7118" y="154567"/>
                      </a:moveTo>
                      <a:cubicBezTo>
                        <a:pt x="71927" y="146251"/>
                        <a:pt x="135363" y="151995"/>
                        <a:pt x="196913" y="167340"/>
                      </a:cubicBezTo>
                      <a:cubicBezTo>
                        <a:pt x="187141" y="170769"/>
                        <a:pt x="177797" y="175398"/>
                        <a:pt x="168539" y="180970"/>
                      </a:cubicBezTo>
                      <a:cubicBezTo>
                        <a:pt x="153365" y="190057"/>
                        <a:pt x="135877" y="198887"/>
                        <a:pt x="127991" y="215432"/>
                      </a:cubicBezTo>
                      <a:cubicBezTo>
                        <a:pt x="126448" y="218689"/>
                        <a:pt x="130648" y="222547"/>
                        <a:pt x="133306" y="219546"/>
                      </a:cubicBezTo>
                      <a:cubicBezTo>
                        <a:pt x="153279" y="196486"/>
                        <a:pt x="187227" y="177798"/>
                        <a:pt x="217745" y="172912"/>
                      </a:cubicBezTo>
                      <a:cubicBezTo>
                        <a:pt x="242605" y="180027"/>
                        <a:pt x="267122" y="188600"/>
                        <a:pt x="291297" y="198458"/>
                      </a:cubicBezTo>
                      <a:cubicBezTo>
                        <a:pt x="231461" y="229319"/>
                        <a:pt x="170939" y="290269"/>
                        <a:pt x="155594" y="356192"/>
                      </a:cubicBezTo>
                      <a:cubicBezTo>
                        <a:pt x="154651" y="360135"/>
                        <a:pt x="160566" y="362964"/>
                        <a:pt x="162366" y="359021"/>
                      </a:cubicBezTo>
                      <a:cubicBezTo>
                        <a:pt x="177797" y="325588"/>
                        <a:pt x="192284" y="298413"/>
                        <a:pt x="217402" y="270896"/>
                      </a:cubicBezTo>
                      <a:cubicBezTo>
                        <a:pt x="242091" y="243806"/>
                        <a:pt x="270809" y="219461"/>
                        <a:pt x="304156" y="203773"/>
                      </a:cubicBezTo>
                      <a:cubicBezTo>
                        <a:pt x="325415" y="212860"/>
                        <a:pt x="346247" y="222804"/>
                        <a:pt x="366820" y="233605"/>
                      </a:cubicBezTo>
                      <a:cubicBezTo>
                        <a:pt x="387137" y="244235"/>
                        <a:pt x="406683" y="255722"/>
                        <a:pt x="425714" y="267895"/>
                      </a:cubicBezTo>
                      <a:cubicBezTo>
                        <a:pt x="384308" y="326617"/>
                        <a:pt x="310071" y="392454"/>
                        <a:pt x="323358" y="472006"/>
                      </a:cubicBezTo>
                      <a:cubicBezTo>
                        <a:pt x="323872" y="475092"/>
                        <a:pt x="329016" y="475178"/>
                        <a:pt x="329445" y="472092"/>
                      </a:cubicBezTo>
                      <a:cubicBezTo>
                        <a:pt x="336045" y="430516"/>
                        <a:pt x="345904" y="396568"/>
                        <a:pt x="368792" y="360821"/>
                      </a:cubicBezTo>
                      <a:cubicBezTo>
                        <a:pt x="388423" y="330046"/>
                        <a:pt x="414827" y="304157"/>
                        <a:pt x="434886" y="273896"/>
                      </a:cubicBezTo>
                      <a:cubicBezTo>
                        <a:pt x="459918" y="290355"/>
                        <a:pt x="484007" y="307929"/>
                        <a:pt x="507581" y="326188"/>
                      </a:cubicBezTo>
                      <a:cubicBezTo>
                        <a:pt x="489064" y="392454"/>
                        <a:pt x="475005" y="461891"/>
                        <a:pt x="487007" y="531071"/>
                      </a:cubicBezTo>
                      <a:cubicBezTo>
                        <a:pt x="487693" y="534843"/>
                        <a:pt x="492922" y="533643"/>
                        <a:pt x="493265" y="530299"/>
                      </a:cubicBezTo>
                      <a:cubicBezTo>
                        <a:pt x="496694" y="495752"/>
                        <a:pt x="495580" y="460434"/>
                        <a:pt x="497123" y="425715"/>
                      </a:cubicBezTo>
                      <a:cubicBezTo>
                        <a:pt x="498580" y="393997"/>
                        <a:pt x="508781" y="364164"/>
                        <a:pt x="517611" y="333989"/>
                      </a:cubicBezTo>
                      <a:cubicBezTo>
                        <a:pt x="574189" y="378566"/>
                        <a:pt x="628110" y="426744"/>
                        <a:pt x="685032" y="471921"/>
                      </a:cubicBezTo>
                      <a:cubicBezTo>
                        <a:pt x="688632" y="474835"/>
                        <a:pt x="693433" y="470378"/>
                        <a:pt x="690175" y="466777"/>
                      </a:cubicBezTo>
                      <a:cubicBezTo>
                        <a:pt x="655800" y="428373"/>
                        <a:pt x="615509" y="393997"/>
                        <a:pt x="574532" y="361593"/>
                      </a:cubicBezTo>
                      <a:cubicBezTo>
                        <a:pt x="596478" y="358164"/>
                        <a:pt x="615766" y="358678"/>
                        <a:pt x="638312" y="365279"/>
                      </a:cubicBezTo>
                      <a:cubicBezTo>
                        <a:pt x="661029" y="371965"/>
                        <a:pt x="680745" y="385510"/>
                        <a:pt x="703034" y="392540"/>
                      </a:cubicBezTo>
                      <a:cubicBezTo>
                        <a:pt x="706034" y="393483"/>
                        <a:pt x="708435" y="389367"/>
                        <a:pt x="706120" y="387224"/>
                      </a:cubicBezTo>
                      <a:cubicBezTo>
                        <a:pt x="673373" y="357306"/>
                        <a:pt x="606508" y="334075"/>
                        <a:pt x="563474" y="352934"/>
                      </a:cubicBezTo>
                      <a:cubicBezTo>
                        <a:pt x="553272" y="344962"/>
                        <a:pt x="543071" y="337075"/>
                        <a:pt x="532870" y="329360"/>
                      </a:cubicBezTo>
                      <a:cubicBezTo>
                        <a:pt x="506295" y="309043"/>
                        <a:pt x="479377" y="289498"/>
                        <a:pt x="451688" y="271153"/>
                      </a:cubicBezTo>
                      <a:cubicBezTo>
                        <a:pt x="479034" y="252979"/>
                        <a:pt x="521726" y="245607"/>
                        <a:pt x="552672" y="238149"/>
                      </a:cubicBezTo>
                      <a:cubicBezTo>
                        <a:pt x="593735" y="228290"/>
                        <a:pt x="635483" y="220918"/>
                        <a:pt x="677574" y="225633"/>
                      </a:cubicBezTo>
                      <a:cubicBezTo>
                        <a:pt x="680917" y="225976"/>
                        <a:pt x="682374" y="220661"/>
                        <a:pt x="679288" y="219289"/>
                      </a:cubicBezTo>
                      <a:cubicBezTo>
                        <a:pt x="646113" y="204287"/>
                        <a:pt x="603593" y="216803"/>
                        <a:pt x="569646" y="223147"/>
                      </a:cubicBezTo>
                      <a:cubicBezTo>
                        <a:pt x="544014" y="227948"/>
                        <a:pt x="519325" y="235491"/>
                        <a:pt x="494551" y="243292"/>
                      </a:cubicBezTo>
                      <a:cubicBezTo>
                        <a:pt x="476034" y="249036"/>
                        <a:pt x="457518" y="252636"/>
                        <a:pt x="441744" y="264552"/>
                      </a:cubicBezTo>
                      <a:cubicBezTo>
                        <a:pt x="441744" y="264552"/>
                        <a:pt x="441744" y="264552"/>
                        <a:pt x="441744" y="264552"/>
                      </a:cubicBezTo>
                      <a:cubicBezTo>
                        <a:pt x="416798" y="248350"/>
                        <a:pt x="391252" y="233177"/>
                        <a:pt x="364763" y="219289"/>
                      </a:cubicBezTo>
                      <a:cubicBezTo>
                        <a:pt x="360905" y="217232"/>
                        <a:pt x="356962" y="215346"/>
                        <a:pt x="353104" y="213374"/>
                      </a:cubicBezTo>
                      <a:cubicBezTo>
                        <a:pt x="361849" y="198030"/>
                        <a:pt x="377536" y="187399"/>
                        <a:pt x="391338" y="177027"/>
                      </a:cubicBezTo>
                      <a:cubicBezTo>
                        <a:pt x="409426" y="163482"/>
                        <a:pt x="426399" y="148652"/>
                        <a:pt x="444916" y="135536"/>
                      </a:cubicBezTo>
                      <a:cubicBezTo>
                        <a:pt x="485207" y="107247"/>
                        <a:pt x="529612" y="82472"/>
                        <a:pt x="579161" y="76729"/>
                      </a:cubicBezTo>
                      <a:cubicBezTo>
                        <a:pt x="583105" y="76300"/>
                        <a:pt x="584905" y="70042"/>
                        <a:pt x="580190" y="69270"/>
                      </a:cubicBezTo>
                      <a:cubicBezTo>
                        <a:pt x="534756" y="61126"/>
                        <a:pt x="483321" y="96959"/>
                        <a:pt x="447488" y="120105"/>
                      </a:cubicBezTo>
                      <a:cubicBezTo>
                        <a:pt x="423656" y="135536"/>
                        <a:pt x="402653" y="154310"/>
                        <a:pt x="379936" y="171283"/>
                      </a:cubicBezTo>
                      <a:cubicBezTo>
                        <a:pt x="365963" y="181742"/>
                        <a:pt x="351218" y="192714"/>
                        <a:pt x="342818" y="208316"/>
                      </a:cubicBezTo>
                      <a:cubicBezTo>
                        <a:pt x="327044" y="200601"/>
                        <a:pt x="310928" y="193400"/>
                        <a:pt x="294554" y="186714"/>
                      </a:cubicBezTo>
                      <a:cubicBezTo>
                        <a:pt x="295497" y="122506"/>
                        <a:pt x="323101" y="48439"/>
                        <a:pt x="371278" y="5577"/>
                      </a:cubicBezTo>
                      <a:cubicBezTo>
                        <a:pt x="373593" y="3520"/>
                        <a:pt x="371193" y="-938"/>
                        <a:pt x="368192" y="176"/>
                      </a:cubicBezTo>
                      <a:cubicBezTo>
                        <a:pt x="337503" y="11663"/>
                        <a:pt x="321729" y="48954"/>
                        <a:pt x="308871" y="76643"/>
                      </a:cubicBezTo>
                      <a:cubicBezTo>
                        <a:pt x="294126" y="108447"/>
                        <a:pt x="284267" y="146766"/>
                        <a:pt x="283582" y="182342"/>
                      </a:cubicBezTo>
                      <a:cubicBezTo>
                        <a:pt x="266437" y="175569"/>
                        <a:pt x="248949" y="169483"/>
                        <a:pt x="231375" y="164168"/>
                      </a:cubicBezTo>
                      <a:cubicBezTo>
                        <a:pt x="209858" y="124134"/>
                        <a:pt x="201286" y="84529"/>
                        <a:pt x="190827" y="40810"/>
                      </a:cubicBezTo>
                      <a:cubicBezTo>
                        <a:pt x="189970" y="37209"/>
                        <a:pt x="184998" y="38152"/>
                        <a:pt x="184741" y="41496"/>
                      </a:cubicBezTo>
                      <a:cubicBezTo>
                        <a:pt x="181740" y="81958"/>
                        <a:pt x="198285" y="123877"/>
                        <a:pt x="217231" y="159968"/>
                      </a:cubicBezTo>
                      <a:cubicBezTo>
                        <a:pt x="148050" y="140594"/>
                        <a:pt x="76041" y="132792"/>
                        <a:pt x="4461" y="143508"/>
                      </a:cubicBezTo>
                      <a:cubicBezTo>
                        <a:pt x="-3169" y="144537"/>
                        <a:pt x="-168" y="155510"/>
                        <a:pt x="7118" y="15456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3AE92D9C-8214-78D7-4846-AB435C3CE716}"/>
                  </a:ext>
                </a:extLst>
              </p:cNvPr>
              <p:cNvSpPr/>
              <p:nvPr/>
            </p:nvSpPr>
            <p:spPr>
              <a:xfrm>
                <a:off x="1732816" y="5864929"/>
                <a:ext cx="371952" cy="269622"/>
              </a:xfrm>
              <a:custGeom>
                <a:avLst/>
                <a:gdLst>
                  <a:gd name="connsiteX0" fmla="*/ 156486 w 371952"/>
                  <a:gd name="connsiteY0" fmla="*/ 23435 h 269622"/>
                  <a:gd name="connsiteX1" fmla="*/ 155457 w 371952"/>
                  <a:gd name="connsiteY1" fmla="*/ 24892 h 269622"/>
                  <a:gd name="connsiteX2" fmla="*/ 158543 w 371952"/>
                  <a:gd name="connsiteY2" fmla="*/ 29007 h 269622"/>
                  <a:gd name="connsiteX3" fmla="*/ 251641 w 371952"/>
                  <a:gd name="connsiteY3" fmla="*/ 51296 h 269622"/>
                  <a:gd name="connsiteX4" fmla="*/ 307876 w 371952"/>
                  <a:gd name="connsiteY4" fmla="*/ 63983 h 269622"/>
                  <a:gd name="connsiteX5" fmla="*/ 258413 w 371952"/>
                  <a:gd name="connsiteY5" fmla="*/ 77356 h 269622"/>
                  <a:gd name="connsiteX6" fmla="*/ 256613 w 371952"/>
                  <a:gd name="connsiteY6" fmla="*/ 76670 h 269622"/>
                  <a:gd name="connsiteX7" fmla="*/ 142856 w 371952"/>
                  <a:gd name="connsiteY7" fmla="*/ 63554 h 269622"/>
                  <a:gd name="connsiteX8" fmla="*/ 49501 w 371952"/>
                  <a:gd name="connsiteY8" fmla="*/ 143450 h 269622"/>
                  <a:gd name="connsiteX9" fmla="*/ 49330 w 371952"/>
                  <a:gd name="connsiteY9" fmla="*/ 145593 h 269622"/>
                  <a:gd name="connsiteX10" fmla="*/ 53530 w 371952"/>
                  <a:gd name="connsiteY10" fmla="*/ 148593 h 269622"/>
                  <a:gd name="connsiteX11" fmla="*/ 150228 w 371952"/>
                  <a:gd name="connsiteY11" fmla="*/ 108303 h 269622"/>
                  <a:gd name="connsiteX12" fmla="*/ 221894 w 371952"/>
                  <a:gd name="connsiteY12" fmla="*/ 94244 h 269622"/>
                  <a:gd name="connsiteX13" fmla="*/ 177146 w 371952"/>
                  <a:gd name="connsiteY13" fmla="*/ 128191 h 269622"/>
                  <a:gd name="connsiteX14" fmla="*/ 176460 w 371952"/>
                  <a:gd name="connsiteY14" fmla="*/ 128191 h 269622"/>
                  <a:gd name="connsiteX15" fmla="*/ 88249 w 371952"/>
                  <a:gd name="connsiteY15" fmla="*/ 169768 h 269622"/>
                  <a:gd name="connsiteX16" fmla="*/ 1324 w 371952"/>
                  <a:gd name="connsiteY16" fmla="*/ 250006 h 269622"/>
                  <a:gd name="connsiteX17" fmla="*/ 124 w 371952"/>
                  <a:gd name="connsiteY17" fmla="*/ 252578 h 269622"/>
                  <a:gd name="connsiteX18" fmla="*/ 1495 w 371952"/>
                  <a:gd name="connsiteY18" fmla="*/ 255064 h 269622"/>
                  <a:gd name="connsiteX19" fmla="*/ 182975 w 371952"/>
                  <a:gd name="connsiteY19" fmla="*/ 134878 h 269622"/>
                  <a:gd name="connsiteX20" fmla="*/ 183061 w 371952"/>
                  <a:gd name="connsiteY20" fmla="*/ 133163 h 269622"/>
                  <a:gd name="connsiteX21" fmla="*/ 225495 w 371952"/>
                  <a:gd name="connsiteY21" fmla="*/ 103502 h 269622"/>
                  <a:gd name="connsiteX22" fmla="*/ 203635 w 371952"/>
                  <a:gd name="connsiteY22" fmla="*/ 157338 h 269622"/>
                  <a:gd name="connsiteX23" fmla="*/ 169431 w 371952"/>
                  <a:gd name="connsiteY23" fmla="*/ 218974 h 269622"/>
                  <a:gd name="connsiteX24" fmla="*/ 105565 w 371952"/>
                  <a:gd name="connsiteY24" fmla="*/ 263294 h 269622"/>
                  <a:gd name="connsiteX25" fmla="*/ 104708 w 371952"/>
                  <a:gd name="connsiteY25" fmla="*/ 266894 h 269622"/>
                  <a:gd name="connsiteX26" fmla="*/ 107194 w 371952"/>
                  <a:gd name="connsiteY26" fmla="*/ 269466 h 269622"/>
                  <a:gd name="connsiteX27" fmla="*/ 235525 w 371952"/>
                  <a:gd name="connsiteY27" fmla="*/ 215202 h 269622"/>
                  <a:gd name="connsiteX28" fmla="*/ 261328 w 371952"/>
                  <a:gd name="connsiteY28" fmla="*/ 160167 h 269622"/>
                  <a:gd name="connsiteX29" fmla="*/ 264928 w 371952"/>
                  <a:gd name="connsiteY29" fmla="*/ 129820 h 269622"/>
                  <a:gd name="connsiteX30" fmla="*/ 262614 w 371952"/>
                  <a:gd name="connsiteY30" fmla="*/ 85071 h 269622"/>
                  <a:gd name="connsiteX31" fmla="*/ 279930 w 371952"/>
                  <a:gd name="connsiteY31" fmla="*/ 79242 h 269622"/>
                  <a:gd name="connsiteX32" fmla="*/ 315677 w 371952"/>
                  <a:gd name="connsiteY32" fmla="*/ 70070 h 269622"/>
                  <a:gd name="connsiteX33" fmla="*/ 264757 w 371952"/>
                  <a:gd name="connsiteY33" fmla="*/ 205858 h 269622"/>
                  <a:gd name="connsiteX34" fmla="*/ 263985 w 371952"/>
                  <a:gd name="connsiteY34" fmla="*/ 207144 h 269622"/>
                  <a:gd name="connsiteX35" fmla="*/ 266300 w 371952"/>
                  <a:gd name="connsiteY35" fmla="*/ 211602 h 269622"/>
                  <a:gd name="connsiteX36" fmla="*/ 336423 w 371952"/>
                  <a:gd name="connsiteY36" fmla="*/ 158195 h 269622"/>
                  <a:gd name="connsiteX37" fmla="*/ 340795 w 371952"/>
                  <a:gd name="connsiteY37" fmla="*/ 113275 h 269622"/>
                  <a:gd name="connsiteX38" fmla="*/ 339509 w 371952"/>
                  <a:gd name="connsiteY38" fmla="*/ 64326 h 269622"/>
                  <a:gd name="connsiteX39" fmla="*/ 339680 w 371952"/>
                  <a:gd name="connsiteY39" fmla="*/ 63383 h 269622"/>
                  <a:gd name="connsiteX40" fmla="*/ 369856 w 371952"/>
                  <a:gd name="connsiteY40" fmla="*/ 51724 h 269622"/>
                  <a:gd name="connsiteX41" fmla="*/ 366255 w 371952"/>
                  <a:gd name="connsiteY41" fmla="*/ 44781 h 269622"/>
                  <a:gd name="connsiteX42" fmla="*/ 338480 w 371952"/>
                  <a:gd name="connsiteY42" fmla="*/ 55668 h 269622"/>
                  <a:gd name="connsiteX43" fmla="*/ 337709 w 371952"/>
                  <a:gd name="connsiteY43" fmla="*/ 55239 h 269622"/>
                  <a:gd name="connsiteX44" fmla="*/ 252069 w 371952"/>
                  <a:gd name="connsiteY44" fmla="*/ 1490 h 269622"/>
                  <a:gd name="connsiteX45" fmla="*/ 156486 w 371952"/>
                  <a:gd name="connsiteY45" fmla="*/ 23435 h 26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71952" h="269622">
                    <a:moveTo>
                      <a:pt x="156486" y="23435"/>
                    </a:moveTo>
                    <a:cubicBezTo>
                      <a:pt x="155972" y="23778"/>
                      <a:pt x="155629" y="24292"/>
                      <a:pt x="155457" y="24892"/>
                    </a:cubicBezTo>
                    <a:cubicBezTo>
                      <a:pt x="154514" y="26864"/>
                      <a:pt x="156057" y="29865"/>
                      <a:pt x="158543" y="29007"/>
                    </a:cubicBezTo>
                    <a:cubicBezTo>
                      <a:pt x="193605" y="18120"/>
                      <a:pt x="221037" y="37494"/>
                      <a:pt x="251641" y="51296"/>
                    </a:cubicBezTo>
                    <a:cubicBezTo>
                      <a:pt x="270243" y="59697"/>
                      <a:pt x="288674" y="62697"/>
                      <a:pt x="307876" y="63983"/>
                    </a:cubicBezTo>
                    <a:cubicBezTo>
                      <a:pt x="291332" y="68098"/>
                      <a:pt x="274615" y="71869"/>
                      <a:pt x="258413" y="77356"/>
                    </a:cubicBezTo>
                    <a:cubicBezTo>
                      <a:pt x="257899" y="77013"/>
                      <a:pt x="257299" y="76756"/>
                      <a:pt x="256613" y="76670"/>
                    </a:cubicBezTo>
                    <a:cubicBezTo>
                      <a:pt x="216836" y="72127"/>
                      <a:pt x="183747" y="52067"/>
                      <a:pt x="142856" y="63554"/>
                    </a:cubicBezTo>
                    <a:cubicBezTo>
                      <a:pt x="104280" y="74356"/>
                      <a:pt x="70247" y="110532"/>
                      <a:pt x="49501" y="143450"/>
                    </a:cubicBezTo>
                    <a:cubicBezTo>
                      <a:pt x="49073" y="144221"/>
                      <a:pt x="49073" y="144907"/>
                      <a:pt x="49330" y="145593"/>
                    </a:cubicBezTo>
                    <a:cubicBezTo>
                      <a:pt x="49158" y="147651"/>
                      <a:pt x="51387" y="149880"/>
                      <a:pt x="53530" y="148593"/>
                    </a:cubicBezTo>
                    <a:cubicBezTo>
                      <a:pt x="85163" y="129734"/>
                      <a:pt x="113281" y="114647"/>
                      <a:pt x="150228" y="108303"/>
                    </a:cubicBezTo>
                    <a:cubicBezTo>
                      <a:pt x="174660" y="104102"/>
                      <a:pt x="198320" y="99987"/>
                      <a:pt x="221894" y="94244"/>
                    </a:cubicBezTo>
                    <a:cubicBezTo>
                      <a:pt x="205607" y="103759"/>
                      <a:pt x="190262" y="115504"/>
                      <a:pt x="177146" y="128191"/>
                    </a:cubicBezTo>
                    <a:cubicBezTo>
                      <a:pt x="176974" y="128191"/>
                      <a:pt x="176717" y="128191"/>
                      <a:pt x="176460" y="128191"/>
                    </a:cubicBezTo>
                    <a:cubicBezTo>
                      <a:pt x="142341" y="133506"/>
                      <a:pt x="114395" y="147222"/>
                      <a:pt x="88249" y="169768"/>
                    </a:cubicBezTo>
                    <a:cubicBezTo>
                      <a:pt x="57474" y="196171"/>
                      <a:pt x="40243" y="233376"/>
                      <a:pt x="1324" y="250006"/>
                    </a:cubicBezTo>
                    <a:cubicBezTo>
                      <a:pt x="124" y="250521"/>
                      <a:pt x="-133" y="251549"/>
                      <a:pt x="124" y="252578"/>
                    </a:cubicBezTo>
                    <a:cubicBezTo>
                      <a:pt x="-219" y="253607"/>
                      <a:pt x="124" y="254807"/>
                      <a:pt x="1495" y="255064"/>
                    </a:cubicBezTo>
                    <a:cubicBezTo>
                      <a:pt x="71533" y="269809"/>
                      <a:pt x="166516" y="202943"/>
                      <a:pt x="182975" y="134878"/>
                    </a:cubicBezTo>
                    <a:cubicBezTo>
                      <a:pt x="183147" y="134278"/>
                      <a:pt x="183147" y="133677"/>
                      <a:pt x="183061" y="133163"/>
                    </a:cubicBezTo>
                    <a:cubicBezTo>
                      <a:pt x="197291" y="122362"/>
                      <a:pt x="211093" y="112332"/>
                      <a:pt x="225495" y="103502"/>
                    </a:cubicBezTo>
                    <a:cubicBezTo>
                      <a:pt x="215208" y="119962"/>
                      <a:pt x="209464" y="141307"/>
                      <a:pt x="203635" y="157338"/>
                    </a:cubicBezTo>
                    <a:cubicBezTo>
                      <a:pt x="195405" y="179883"/>
                      <a:pt x="185547" y="200886"/>
                      <a:pt x="169431" y="218974"/>
                    </a:cubicBezTo>
                    <a:cubicBezTo>
                      <a:pt x="151857" y="238776"/>
                      <a:pt x="127854" y="250006"/>
                      <a:pt x="105565" y="263294"/>
                    </a:cubicBezTo>
                    <a:cubicBezTo>
                      <a:pt x="104280" y="264065"/>
                      <a:pt x="104108" y="265779"/>
                      <a:pt x="104708" y="266894"/>
                    </a:cubicBezTo>
                    <a:cubicBezTo>
                      <a:pt x="104880" y="268180"/>
                      <a:pt x="105737" y="269380"/>
                      <a:pt x="107194" y="269466"/>
                    </a:cubicBezTo>
                    <a:cubicBezTo>
                      <a:pt x="151943" y="271694"/>
                      <a:pt x="206721" y="249920"/>
                      <a:pt x="235525" y="215202"/>
                    </a:cubicBezTo>
                    <a:cubicBezTo>
                      <a:pt x="248469" y="199600"/>
                      <a:pt x="255927" y="179455"/>
                      <a:pt x="261328" y="160167"/>
                    </a:cubicBezTo>
                    <a:cubicBezTo>
                      <a:pt x="264157" y="150308"/>
                      <a:pt x="264842" y="140021"/>
                      <a:pt x="264928" y="129820"/>
                    </a:cubicBezTo>
                    <a:cubicBezTo>
                      <a:pt x="265100" y="114818"/>
                      <a:pt x="259185" y="99902"/>
                      <a:pt x="262614" y="85071"/>
                    </a:cubicBezTo>
                    <a:cubicBezTo>
                      <a:pt x="268186" y="82928"/>
                      <a:pt x="273929" y="80956"/>
                      <a:pt x="279930" y="79242"/>
                    </a:cubicBezTo>
                    <a:cubicBezTo>
                      <a:pt x="291760" y="75813"/>
                      <a:pt x="303762" y="73070"/>
                      <a:pt x="315677" y="70070"/>
                    </a:cubicBezTo>
                    <a:cubicBezTo>
                      <a:pt x="282159" y="104274"/>
                      <a:pt x="305648" y="173196"/>
                      <a:pt x="264757" y="205858"/>
                    </a:cubicBezTo>
                    <a:cubicBezTo>
                      <a:pt x="264242" y="206286"/>
                      <a:pt x="264071" y="206715"/>
                      <a:pt x="263985" y="207144"/>
                    </a:cubicBezTo>
                    <a:cubicBezTo>
                      <a:pt x="262014" y="208515"/>
                      <a:pt x="263728" y="212116"/>
                      <a:pt x="266300" y="211602"/>
                    </a:cubicBezTo>
                    <a:cubicBezTo>
                      <a:pt x="297247" y="206201"/>
                      <a:pt x="325107" y="188370"/>
                      <a:pt x="336423" y="158195"/>
                    </a:cubicBezTo>
                    <a:cubicBezTo>
                      <a:pt x="341652" y="144136"/>
                      <a:pt x="341309" y="128020"/>
                      <a:pt x="340795" y="113275"/>
                    </a:cubicBezTo>
                    <a:cubicBezTo>
                      <a:pt x="340195" y="98273"/>
                      <a:pt x="334537" y="78813"/>
                      <a:pt x="339509" y="64326"/>
                    </a:cubicBezTo>
                    <a:cubicBezTo>
                      <a:pt x="339595" y="63983"/>
                      <a:pt x="339680" y="63640"/>
                      <a:pt x="339680" y="63383"/>
                    </a:cubicBezTo>
                    <a:cubicBezTo>
                      <a:pt x="349967" y="60211"/>
                      <a:pt x="360083" y="56525"/>
                      <a:pt x="369856" y="51724"/>
                    </a:cubicBezTo>
                    <a:cubicBezTo>
                      <a:pt x="374399" y="49495"/>
                      <a:pt x="370799" y="42552"/>
                      <a:pt x="366255" y="44781"/>
                    </a:cubicBezTo>
                    <a:cubicBezTo>
                      <a:pt x="357254" y="49153"/>
                      <a:pt x="347996" y="52667"/>
                      <a:pt x="338480" y="55668"/>
                    </a:cubicBezTo>
                    <a:cubicBezTo>
                      <a:pt x="338223" y="55496"/>
                      <a:pt x="337966" y="55325"/>
                      <a:pt x="337709" y="55239"/>
                    </a:cubicBezTo>
                    <a:cubicBezTo>
                      <a:pt x="306933" y="41609"/>
                      <a:pt x="286702" y="7147"/>
                      <a:pt x="252069" y="1490"/>
                    </a:cubicBezTo>
                    <a:cubicBezTo>
                      <a:pt x="220180" y="-3740"/>
                      <a:pt x="183147" y="5090"/>
                      <a:pt x="156486" y="23435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57" name="图形 2">
                <a:extLst>
                  <a:ext uri="{FF2B5EF4-FFF2-40B4-BE49-F238E27FC236}">
                    <a16:creationId xmlns:a16="http://schemas.microsoft.com/office/drawing/2014/main" id="{7BFF953D-5223-AC8D-A874-3618351783C4}"/>
                  </a:ext>
                </a:extLst>
              </p:cNvPr>
              <p:cNvGrpSpPr/>
              <p:nvPr/>
            </p:nvGrpSpPr>
            <p:grpSpPr>
              <a:xfrm>
                <a:off x="1647730" y="5441474"/>
                <a:ext cx="698572" cy="419326"/>
                <a:chOff x="1647730" y="5441474"/>
                <a:chExt cx="698572" cy="419326"/>
              </a:xfrm>
            </p:grpSpPr>
            <p:sp>
              <p:nvSpPr>
                <p:cNvPr id="658" name="任意多边形: 形状 657">
                  <a:extLst>
                    <a:ext uri="{FF2B5EF4-FFF2-40B4-BE49-F238E27FC236}">
                      <a16:creationId xmlns:a16="http://schemas.microsoft.com/office/drawing/2014/main" id="{3DDE4F54-CD65-AD4C-8CAE-17C814B5F8D4}"/>
                    </a:ext>
                  </a:extLst>
                </p:cNvPr>
                <p:cNvSpPr/>
                <p:nvPr/>
              </p:nvSpPr>
              <p:spPr>
                <a:xfrm>
                  <a:off x="1763199" y="5659114"/>
                  <a:ext cx="128835" cy="198738"/>
                </a:xfrm>
                <a:custGeom>
                  <a:avLst/>
                  <a:gdLst>
                    <a:gd name="connsiteX0" fmla="*/ 123960 w 128835"/>
                    <a:gd name="connsiteY0" fmla="*/ 107 h 198738"/>
                    <a:gd name="connsiteX1" fmla="*/ 122245 w 128835"/>
                    <a:gd name="connsiteY1" fmla="*/ 879 h 198738"/>
                    <a:gd name="connsiteX2" fmla="*/ 61638 w 128835"/>
                    <a:gd name="connsiteY2" fmla="*/ 88404 h 198738"/>
                    <a:gd name="connsiteX3" fmla="*/ 773 w 128835"/>
                    <a:gd name="connsiteY3" fmla="*/ 193588 h 198738"/>
                    <a:gd name="connsiteX4" fmla="*/ 516 w 128835"/>
                    <a:gd name="connsiteY4" fmla="*/ 197017 h 198738"/>
                    <a:gd name="connsiteX5" fmla="*/ 3002 w 128835"/>
                    <a:gd name="connsiteY5" fmla="*/ 198732 h 198738"/>
                    <a:gd name="connsiteX6" fmla="*/ 81783 w 128835"/>
                    <a:gd name="connsiteY6" fmla="*/ 145240 h 198738"/>
                    <a:gd name="connsiteX7" fmla="*/ 128675 w 128835"/>
                    <a:gd name="connsiteY7" fmla="*/ 5422 h 198738"/>
                    <a:gd name="connsiteX8" fmla="*/ 125932 w 128835"/>
                    <a:gd name="connsiteY8" fmla="*/ 364 h 198738"/>
                    <a:gd name="connsiteX9" fmla="*/ 123960 w 128835"/>
                    <a:gd name="connsiteY9" fmla="*/ 107 h 198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835" h="198738">
                      <a:moveTo>
                        <a:pt x="123960" y="107"/>
                      </a:moveTo>
                      <a:cubicBezTo>
                        <a:pt x="123360" y="193"/>
                        <a:pt x="122760" y="450"/>
                        <a:pt x="122245" y="879"/>
                      </a:cubicBezTo>
                      <a:cubicBezTo>
                        <a:pt x="89413" y="19138"/>
                        <a:pt x="73897" y="54628"/>
                        <a:pt x="61638" y="88404"/>
                      </a:cubicBezTo>
                      <a:cubicBezTo>
                        <a:pt x="46893" y="129038"/>
                        <a:pt x="33692" y="164014"/>
                        <a:pt x="773" y="193588"/>
                      </a:cubicBezTo>
                      <a:cubicBezTo>
                        <a:pt x="-256" y="194532"/>
                        <a:pt x="-170" y="195989"/>
                        <a:pt x="516" y="197017"/>
                      </a:cubicBezTo>
                      <a:cubicBezTo>
                        <a:pt x="773" y="198046"/>
                        <a:pt x="1545" y="198818"/>
                        <a:pt x="3002" y="198732"/>
                      </a:cubicBezTo>
                      <a:cubicBezTo>
                        <a:pt x="31377" y="198304"/>
                        <a:pt x="64295" y="165042"/>
                        <a:pt x="81783" y="145240"/>
                      </a:cubicBezTo>
                      <a:cubicBezTo>
                        <a:pt x="116588" y="105634"/>
                        <a:pt x="115902" y="53085"/>
                        <a:pt x="128675" y="5422"/>
                      </a:cubicBezTo>
                      <a:cubicBezTo>
                        <a:pt x="129361" y="2936"/>
                        <a:pt x="127732" y="1050"/>
                        <a:pt x="125932" y="364"/>
                      </a:cubicBezTo>
                      <a:cubicBezTo>
                        <a:pt x="125332" y="-64"/>
                        <a:pt x="124646" y="-64"/>
                        <a:pt x="123960" y="10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F1A1C185-2BA6-F623-FE3A-B2CB90BA6FA4}"/>
                    </a:ext>
                  </a:extLst>
                </p:cNvPr>
                <p:cNvSpPr/>
                <p:nvPr/>
              </p:nvSpPr>
              <p:spPr>
                <a:xfrm>
                  <a:off x="1865914" y="5624742"/>
                  <a:ext cx="122089" cy="236059"/>
                </a:xfrm>
                <a:custGeom>
                  <a:avLst/>
                  <a:gdLst>
                    <a:gd name="connsiteX0" fmla="*/ 115199 w 122089"/>
                    <a:gd name="connsiteY0" fmla="*/ 704 h 236059"/>
                    <a:gd name="connsiteX1" fmla="*/ 49791 w 122089"/>
                    <a:gd name="connsiteY1" fmla="*/ 102974 h 236059"/>
                    <a:gd name="connsiteX2" fmla="*/ 756 w 122089"/>
                    <a:gd name="connsiteY2" fmla="*/ 231304 h 236059"/>
                    <a:gd name="connsiteX3" fmla="*/ 1956 w 122089"/>
                    <a:gd name="connsiteY3" fmla="*/ 235676 h 236059"/>
                    <a:gd name="connsiteX4" fmla="*/ 4271 w 122089"/>
                    <a:gd name="connsiteY4" fmla="*/ 235848 h 236059"/>
                    <a:gd name="connsiteX5" fmla="*/ 91282 w 122089"/>
                    <a:gd name="connsiteY5" fmla="*/ 147894 h 236059"/>
                    <a:gd name="connsiteX6" fmla="*/ 121714 w 122089"/>
                    <a:gd name="connsiteY6" fmla="*/ 5161 h 236059"/>
                    <a:gd name="connsiteX7" fmla="*/ 116399 w 122089"/>
                    <a:gd name="connsiteY7" fmla="*/ 275 h 236059"/>
                    <a:gd name="connsiteX8" fmla="*/ 115199 w 122089"/>
                    <a:gd name="connsiteY8" fmla="*/ 704 h 236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089" h="236059">
                      <a:moveTo>
                        <a:pt x="115199" y="704"/>
                      </a:moveTo>
                      <a:cubicBezTo>
                        <a:pt x="74308" y="20678"/>
                        <a:pt x="57249" y="60540"/>
                        <a:pt x="49791" y="102974"/>
                      </a:cubicBezTo>
                      <a:cubicBezTo>
                        <a:pt x="41304" y="151237"/>
                        <a:pt x="39933" y="196671"/>
                        <a:pt x="756" y="231304"/>
                      </a:cubicBezTo>
                      <a:cubicBezTo>
                        <a:pt x="-787" y="232761"/>
                        <a:pt x="242" y="235419"/>
                        <a:pt x="1956" y="235676"/>
                      </a:cubicBezTo>
                      <a:cubicBezTo>
                        <a:pt x="2556" y="236105"/>
                        <a:pt x="3328" y="236190"/>
                        <a:pt x="4271" y="235848"/>
                      </a:cubicBezTo>
                      <a:cubicBezTo>
                        <a:pt x="44647" y="219988"/>
                        <a:pt x="75766" y="188099"/>
                        <a:pt x="91282" y="147894"/>
                      </a:cubicBezTo>
                      <a:cubicBezTo>
                        <a:pt x="109027" y="102031"/>
                        <a:pt x="101569" y="49995"/>
                        <a:pt x="121714" y="5161"/>
                      </a:cubicBezTo>
                      <a:cubicBezTo>
                        <a:pt x="123343" y="1561"/>
                        <a:pt x="119314" y="-839"/>
                        <a:pt x="116399" y="275"/>
                      </a:cubicBezTo>
                      <a:cubicBezTo>
                        <a:pt x="116142" y="361"/>
                        <a:pt x="115628" y="447"/>
                        <a:pt x="115199" y="70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0" name="任意多边形: 形状 659">
                  <a:extLst>
                    <a:ext uri="{FF2B5EF4-FFF2-40B4-BE49-F238E27FC236}">
                      <a16:creationId xmlns:a16="http://schemas.microsoft.com/office/drawing/2014/main" id="{D24AF0D8-9742-4A9F-1F84-2103738528F4}"/>
                    </a:ext>
                  </a:extLst>
                </p:cNvPr>
                <p:cNvSpPr/>
                <p:nvPr/>
              </p:nvSpPr>
              <p:spPr>
                <a:xfrm>
                  <a:off x="1958804" y="5605581"/>
                  <a:ext cx="107282" cy="241908"/>
                </a:xfrm>
                <a:custGeom>
                  <a:avLst/>
                  <a:gdLst>
                    <a:gd name="connsiteX0" fmla="*/ 99976 w 107282"/>
                    <a:gd name="connsiteY0" fmla="*/ 491 h 241908"/>
                    <a:gd name="connsiteX1" fmla="*/ 44083 w 107282"/>
                    <a:gd name="connsiteY1" fmla="*/ 99932 h 241908"/>
                    <a:gd name="connsiteX2" fmla="*/ 535 w 107282"/>
                    <a:gd name="connsiteY2" fmla="*/ 237521 h 241908"/>
                    <a:gd name="connsiteX3" fmla="*/ 4650 w 107282"/>
                    <a:gd name="connsiteY3" fmla="*/ 241292 h 241908"/>
                    <a:gd name="connsiteX4" fmla="*/ 4650 w 107282"/>
                    <a:gd name="connsiteY4" fmla="*/ 241292 h 241908"/>
                    <a:gd name="connsiteX5" fmla="*/ 43826 w 107282"/>
                    <a:gd name="connsiteY5" fmla="*/ 213432 h 241908"/>
                    <a:gd name="connsiteX6" fmla="*/ 82059 w 107282"/>
                    <a:gd name="connsiteY6" fmla="*/ 156253 h 241908"/>
                    <a:gd name="connsiteX7" fmla="*/ 95004 w 107282"/>
                    <a:gd name="connsiteY7" fmla="*/ 84930 h 241908"/>
                    <a:gd name="connsiteX8" fmla="*/ 106491 w 107282"/>
                    <a:gd name="connsiteY8" fmla="*/ 6921 h 241908"/>
                    <a:gd name="connsiteX9" fmla="*/ 103662 w 107282"/>
                    <a:gd name="connsiteY9" fmla="*/ 920 h 241908"/>
                    <a:gd name="connsiteX10" fmla="*/ 99976 w 107282"/>
                    <a:gd name="connsiteY10" fmla="*/ 491 h 24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282" h="241908">
                      <a:moveTo>
                        <a:pt x="99976" y="491"/>
                      </a:moveTo>
                      <a:cubicBezTo>
                        <a:pt x="65086" y="19093"/>
                        <a:pt x="52484" y="64442"/>
                        <a:pt x="44083" y="99932"/>
                      </a:cubicBezTo>
                      <a:cubicBezTo>
                        <a:pt x="32596" y="148367"/>
                        <a:pt x="30539" y="196030"/>
                        <a:pt x="535" y="237521"/>
                      </a:cubicBezTo>
                      <a:cubicBezTo>
                        <a:pt x="-1351" y="240092"/>
                        <a:pt x="2164" y="243264"/>
                        <a:pt x="4650" y="241292"/>
                      </a:cubicBezTo>
                      <a:cubicBezTo>
                        <a:pt x="4650" y="241292"/>
                        <a:pt x="4650" y="241292"/>
                        <a:pt x="4650" y="241292"/>
                      </a:cubicBezTo>
                      <a:cubicBezTo>
                        <a:pt x="20509" y="239664"/>
                        <a:pt x="33882" y="224576"/>
                        <a:pt x="43826" y="213432"/>
                      </a:cubicBezTo>
                      <a:cubicBezTo>
                        <a:pt x="59514" y="195944"/>
                        <a:pt x="72458" y="177685"/>
                        <a:pt x="82059" y="156253"/>
                      </a:cubicBezTo>
                      <a:cubicBezTo>
                        <a:pt x="92175" y="133708"/>
                        <a:pt x="95690" y="109447"/>
                        <a:pt x="95004" y="84930"/>
                      </a:cubicBezTo>
                      <a:cubicBezTo>
                        <a:pt x="94318" y="59213"/>
                        <a:pt x="89946" y="28866"/>
                        <a:pt x="106491" y="6921"/>
                      </a:cubicBezTo>
                      <a:cubicBezTo>
                        <a:pt x="108549" y="4177"/>
                        <a:pt x="106234" y="1348"/>
                        <a:pt x="103662" y="920"/>
                      </a:cubicBezTo>
                      <a:cubicBezTo>
                        <a:pt x="102805" y="-23"/>
                        <a:pt x="101433" y="-366"/>
                        <a:pt x="99976" y="49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1" name="任意多边形: 形状 660">
                  <a:extLst>
                    <a:ext uri="{FF2B5EF4-FFF2-40B4-BE49-F238E27FC236}">
                      <a16:creationId xmlns:a16="http://schemas.microsoft.com/office/drawing/2014/main" id="{A10A8685-3B69-3C6B-09D4-9245B59C6856}"/>
                    </a:ext>
                  </a:extLst>
                </p:cNvPr>
                <p:cNvSpPr/>
                <p:nvPr/>
              </p:nvSpPr>
              <p:spPr>
                <a:xfrm>
                  <a:off x="2073750" y="5595206"/>
                  <a:ext cx="82882" cy="230008"/>
                </a:xfrm>
                <a:custGeom>
                  <a:avLst/>
                  <a:gdLst>
                    <a:gd name="connsiteX0" fmla="*/ 75899 w 82882"/>
                    <a:gd name="connsiteY0" fmla="*/ 321 h 230008"/>
                    <a:gd name="connsiteX1" fmla="*/ 11348 w 82882"/>
                    <a:gd name="connsiteY1" fmla="*/ 92990 h 230008"/>
                    <a:gd name="connsiteX2" fmla="*/ 203 w 82882"/>
                    <a:gd name="connsiteY2" fmla="*/ 225521 h 230008"/>
                    <a:gd name="connsiteX3" fmla="*/ 1146 w 82882"/>
                    <a:gd name="connsiteY3" fmla="*/ 228521 h 230008"/>
                    <a:gd name="connsiteX4" fmla="*/ 4833 w 82882"/>
                    <a:gd name="connsiteY4" fmla="*/ 229549 h 230008"/>
                    <a:gd name="connsiteX5" fmla="*/ 58325 w 82882"/>
                    <a:gd name="connsiteY5" fmla="*/ 139624 h 230008"/>
                    <a:gd name="connsiteX6" fmla="*/ 82157 w 82882"/>
                    <a:gd name="connsiteY6" fmla="*/ 6065 h 230008"/>
                    <a:gd name="connsiteX7" fmla="*/ 78042 w 82882"/>
                    <a:gd name="connsiteY7" fmla="*/ 150 h 230008"/>
                    <a:gd name="connsiteX8" fmla="*/ 75899 w 82882"/>
                    <a:gd name="connsiteY8" fmla="*/ 321 h 23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82" h="230008">
                      <a:moveTo>
                        <a:pt x="75899" y="321"/>
                      </a:moveTo>
                      <a:cubicBezTo>
                        <a:pt x="40923" y="16266"/>
                        <a:pt x="19234" y="56814"/>
                        <a:pt x="11348" y="92990"/>
                      </a:cubicBezTo>
                      <a:cubicBezTo>
                        <a:pt x="1747" y="136881"/>
                        <a:pt x="18034" y="183858"/>
                        <a:pt x="203" y="225521"/>
                      </a:cubicBezTo>
                      <a:cubicBezTo>
                        <a:pt x="-311" y="226807"/>
                        <a:pt x="203" y="227921"/>
                        <a:pt x="1146" y="228521"/>
                      </a:cubicBezTo>
                      <a:cubicBezTo>
                        <a:pt x="1747" y="229721"/>
                        <a:pt x="3290" y="230579"/>
                        <a:pt x="4833" y="229549"/>
                      </a:cubicBezTo>
                      <a:cubicBezTo>
                        <a:pt x="35094" y="208461"/>
                        <a:pt x="50524" y="174600"/>
                        <a:pt x="58325" y="139624"/>
                      </a:cubicBezTo>
                      <a:cubicBezTo>
                        <a:pt x="68441" y="94790"/>
                        <a:pt x="54296" y="45755"/>
                        <a:pt x="82157" y="6065"/>
                      </a:cubicBezTo>
                      <a:cubicBezTo>
                        <a:pt x="84385" y="2893"/>
                        <a:pt x="81042" y="-450"/>
                        <a:pt x="78042" y="150"/>
                      </a:cubicBezTo>
                      <a:cubicBezTo>
                        <a:pt x="77442" y="-108"/>
                        <a:pt x="76670" y="-22"/>
                        <a:pt x="75899" y="32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2" name="任意多边形: 形状 661">
                  <a:extLst>
                    <a:ext uri="{FF2B5EF4-FFF2-40B4-BE49-F238E27FC236}">
                      <a16:creationId xmlns:a16="http://schemas.microsoft.com/office/drawing/2014/main" id="{CBC6AB1A-6B43-A6CD-416B-34A24EA3B309}"/>
                    </a:ext>
                  </a:extLst>
                </p:cNvPr>
                <p:cNvSpPr/>
                <p:nvPr/>
              </p:nvSpPr>
              <p:spPr>
                <a:xfrm>
                  <a:off x="2172029" y="5592920"/>
                  <a:ext cx="57334" cy="141168"/>
                </a:xfrm>
                <a:custGeom>
                  <a:avLst/>
                  <a:gdLst>
                    <a:gd name="connsiteX0" fmla="*/ 9337 w 57334"/>
                    <a:gd name="connsiteY0" fmla="*/ 51128 h 141168"/>
                    <a:gd name="connsiteX1" fmla="*/ 336 w 57334"/>
                    <a:gd name="connsiteY1" fmla="*/ 135995 h 141168"/>
                    <a:gd name="connsiteX2" fmla="*/ 679 w 57334"/>
                    <a:gd name="connsiteY2" fmla="*/ 139082 h 141168"/>
                    <a:gd name="connsiteX3" fmla="*/ 3937 w 57334"/>
                    <a:gd name="connsiteY3" fmla="*/ 140881 h 141168"/>
                    <a:gd name="connsiteX4" fmla="*/ 49114 w 57334"/>
                    <a:gd name="connsiteY4" fmla="*/ 89190 h 141168"/>
                    <a:gd name="connsiteX5" fmla="*/ 57172 w 57334"/>
                    <a:gd name="connsiteY5" fmla="*/ 5779 h 141168"/>
                    <a:gd name="connsiteX6" fmla="*/ 55800 w 57334"/>
                    <a:gd name="connsiteY6" fmla="*/ 1664 h 141168"/>
                    <a:gd name="connsiteX7" fmla="*/ 51771 w 57334"/>
                    <a:gd name="connsiteY7" fmla="*/ 293 h 141168"/>
                    <a:gd name="connsiteX8" fmla="*/ 9337 w 57334"/>
                    <a:gd name="connsiteY8" fmla="*/ 51128 h 141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334" h="141168">
                      <a:moveTo>
                        <a:pt x="9337" y="51128"/>
                      </a:moveTo>
                      <a:cubicBezTo>
                        <a:pt x="1108" y="78388"/>
                        <a:pt x="14995" y="111049"/>
                        <a:pt x="336" y="135995"/>
                      </a:cubicBezTo>
                      <a:cubicBezTo>
                        <a:pt x="-264" y="137024"/>
                        <a:pt x="-7" y="138224"/>
                        <a:pt x="679" y="139082"/>
                      </a:cubicBezTo>
                      <a:cubicBezTo>
                        <a:pt x="851" y="140539"/>
                        <a:pt x="2137" y="141739"/>
                        <a:pt x="3937" y="140881"/>
                      </a:cubicBezTo>
                      <a:cubicBezTo>
                        <a:pt x="25625" y="130852"/>
                        <a:pt x="39770" y="110449"/>
                        <a:pt x="49114" y="89190"/>
                      </a:cubicBezTo>
                      <a:cubicBezTo>
                        <a:pt x="60687" y="62872"/>
                        <a:pt x="49200" y="32868"/>
                        <a:pt x="57172" y="5779"/>
                      </a:cubicBezTo>
                      <a:cubicBezTo>
                        <a:pt x="57686" y="3979"/>
                        <a:pt x="56915" y="2521"/>
                        <a:pt x="55800" y="1664"/>
                      </a:cubicBezTo>
                      <a:cubicBezTo>
                        <a:pt x="55115" y="378"/>
                        <a:pt x="53657" y="-479"/>
                        <a:pt x="51771" y="293"/>
                      </a:cubicBezTo>
                      <a:cubicBezTo>
                        <a:pt x="29569" y="9036"/>
                        <a:pt x="15938" y="29010"/>
                        <a:pt x="9337" y="5112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365C1B36-6244-E36B-76A5-10B9A67312BA}"/>
                    </a:ext>
                  </a:extLst>
                </p:cNvPr>
                <p:cNvSpPr/>
                <p:nvPr/>
              </p:nvSpPr>
              <p:spPr>
                <a:xfrm>
                  <a:off x="1669707" y="5629158"/>
                  <a:ext cx="225194" cy="56485"/>
                </a:xfrm>
                <a:custGeom>
                  <a:avLst/>
                  <a:gdLst>
                    <a:gd name="connsiteX0" fmla="*/ 1253 w 225194"/>
                    <a:gd name="connsiteY0" fmla="*/ 50551 h 56485"/>
                    <a:gd name="connsiteX1" fmla="*/ 481 w 225194"/>
                    <a:gd name="connsiteY1" fmla="*/ 53894 h 56485"/>
                    <a:gd name="connsiteX2" fmla="*/ 3139 w 225194"/>
                    <a:gd name="connsiteY2" fmla="*/ 56209 h 56485"/>
                    <a:gd name="connsiteX3" fmla="*/ 61346 w 225194"/>
                    <a:gd name="connsiteY3" fmla="*/ 56209 h 56485"/>
                    <a:gd name="connsiteX4" fmla="*/ 116124 w 225194"/>
                    <a:gd name="connsiteY4" fmla="*/ 52437 h 56485"/>
                    <a:gd name="connsiteX5" fmla="*/ 219252 w 225194"/>
                    <a:gd name="connsiteY5" fmla="*/ 30148 h 56485"/>
                    <a:gd name="connsiteX6" fmla="*/ 221395 w 225194"/>
                    <a:gd name="connsiteY6" fmla="*/ 29806 h 56485"/>
                    <a:gd name="connsiteX7" fmla="*/ 221395 w 225194"/>
                    <a:gd name="connsiteY7" fmla="*/ 29806 h 56485"/>
                    <a:gd name="connsiteX8" fmla="*/ 222081 w 225194"/>
                    <a:gd name="connsiteY8" fmla="*/ 22605 h 56485"/>
                    <a:gd name="connsiteX9" fmla="*/ 171074 w 225194"/>
                    <a:gd name="connsiteY9" fmla="*/ 4345 h 56485"/>
                    <a:gd name="connsiteX10" fmla="*/ 115782 w 225194"/>
                    <a:gd name="connsiteY10" fmla="*/ 316 h 56485"/>
                    <a:gd name="connsiteX11" fmla="*/ 1253 w 225194"/>
                    <a:gd name="connsiteY11" fmla="*/ 50551 h 56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5194" h="56485">
                      <a:moveTo>
                        <a:pt x="1253" y="50551"/>
                      </a:moveTo>
                      <a:cubicBezTo>
                        <a:pt x="-204" y="51323"/>
                        <a:pt x="-290" y="52866"/>
                        <a:pt x="481" y="53894"/>
                      </a:cubicBezTo>
                      <a:cubicBezTo>
                        <a:pt x="481" y="55266"/>
                        <a:pt x="1424" y="56552"/>
                        <a:pt x="3139" y="56209"/>
                      </a:cubicBezTo>
                      <a:cubicBezTo>
                        <a:pt x="22427" y="52952"/>
                        <a:pt x="41972" y="55180"/>
                        <a:pt x="61346" y="56209"/>
                      </a:cubicBezTo>
                      <a:cubicBezTo>
                        <a:pt x="79606" y="57238"/>
                        <a:pt x="98036" y="55266"/>
                        <a:pt x="116124" y="52437"/>
                      </a:cubicBezTo>
                      <a:cubicBezTo>
                        <a:pt x="148871" y="47208"/>
                        <a:pt x="186162" y="24062"/>
                        <a:pt x="219252" y="30148"/>
                      </a:cubicBezTo>
                      <a:cubicBezTo>
                        <a:pt x="220109" y="30320"/>
                        <a:pt x="220795" y="30148"/>
                        <a:pt x="221395" y="29806"/>
                      </a:cubicBezTo>
                      <a:cubicBezTo>
                        <a:pt x="221395" y="29806"/>
                        <a:pt x="221395" y="29806"/>
                        <a:pt x="221395" y="29806"/>
                      </a:cubicBezTo>
                      <a:cubicBezTo>
                        <a:pt x="226024" y="30749"/>
                        <a:pt x="226624" y="23548"/>
                        <a:pt x="222081" y="22605"/>
                      </a:cubicBezTo>
                      <a:cubicBezTo>
                        <a:pt x="204250" y="18833"/>
                        <a:pt x="188905" y="8032"/>
                        <a:pt x="171074" y="4345"/>
                      </a:cubicBezTo>
                      <a:cubicBezTo>
                        <a:pt x="152729" y="488"/>
                        <a:pt x="134384" y="-627"/>
                        <a:pt x="115782" y="316"/>
                      </a:cubicBezTo>
                      <a:cubicBezTo>
                        <a:pt x="71719" y="2802"/>
                        <a:pt x="39143" y="31434"/>
                        <a:pt x="1253" y="5055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D9E96392-19A1-61E0-3E91-BF5E5D6191D9}"/>
                    </a:ext>
                  </a:extLst>
                </p:cNvPr>
                <p:cNvSpPr/>
                <p:nvPr/>
              </p:nvSpPr>
              <p:spPr>
                <a:xfrm>
                  <a:off x="1711699" y="5541767"/>
                  <a:ext cx="277277" cy="85242"/>
                </a:xfrm>
                <a:custGeom>
                  <a:avLst/>
                  <a:gdLst>
                    <a:gd name="connsiteX0" fmla="*/ 2724 w 277277"/>
                    <a:gd name="connsiteY0" fmla="*/ 19042 h 85242"/>
                    <a:gd name="connsiteX1" fmla="*/ 2038 w 277277"/>
                    <a:gd name="connsiteY1" fmla="*/ 19642 h 85242"/>
                    <a:gd name="connsiteX2" fmla="*/ 1524 w 277277"/>
                    <a:gd name="connsiteY2" fmla="*/ 19728 h 85242"/>
                    <a:gd name="connsiteX3" fmla="*/ 3067 w 277277"/>
                    <a:gd name="connsiteY3" fmla="*/ 24700 h 85242"/>
                    <a:gd name="connsiteX4" fmla="*/ 133197 w 277277"/>
                    <a:gd name="connsiteY4" fmla="*/ 61047 h 85242"/>
                    <a:gd name="connsiteX5" fmla="*/ 271729 w 277277"/>
                    <a:gd name="connsiteY5" fmla="*/ 84793 h 85242"/>
                    <a:gd name="connsiteX6" fmla="*/ 274901 w 277277"/>
                    <a:gd name="connsiteY6" fmla="*/ 82736 h 85242"/>
                    <a:gd name="connsiteX7" fmla="*/ 274815 w 277277"/>
                    <a:gd name="connsiteY7" fmla="*/ 75878 h 85242"/>
                    <a:gd name="connsiteX8" fmla="*/ 206235 w 277277"/>
                    <a:gd name="connsiteY8" fmla="*/ 34987 h 85242"/>
                    <a:gd name="connsiteX9" fmla="*/ 141598 w 277277"/>
                    <a:gd name="connsiteY9" fmla="*/ 6955 h 85242"/>
                    <a:gd name="connsiteX10" fmla="*/ 2724 w 277277"/>
                    <a:gd name="connsiteY10" fmla="*/ 19042 h 85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277" h="85242">
                      <a:moveTo>
                        <a:pt x="2724" y="19042"/>
                      </a:moveTo>
                      <a:cubicBezTo>
                        <a:pt x="2381" y="19214"/>
                        <a:pt x="2209" y="19385"/>
                        <a:pt x="2038" y="19642"/>
                      </a:cubicBezTo>
                      <a:cubicBezTo>
                        <a:pt x="1866" y="19728"/>
                        <a:pt x="1695" y="19728"/>
                        <a:pt x="1524" y="19728"/>
                      </a:cubicBezTo>
                      <a:cubicBezTo>
                        <a:pt x="-1305" y="20585"/>
                        <a:pt x="152" y="25300"/>
                        <a:pt x="3067" y="24700"/>
                      </a:cubicBezTo>
                      <a:cubicBezTo>
                        <a:pt x="45843" y="16042"/>
                        <a:pt x="95221" y="44588"/>
                        <a:pt x="133197" y="61047"/>
                      </a:cubicBezTo>
                      <a:cubicBezTo>
                        <a:pt x="177174" y="80078"/>
                        <a:pt x="223980" y="87193"/>
                        <a:pt x="271729" y="84793"/>
                      </a:cubicBezTo>
                      <a:cubicBezTo>
                        <a:pt x="273443" y="84708"/>
                        <a:pt x="274472" y="83850"/>
                        <a:pt x="274901" y="82736"/>
                      </a:cubicBezTo>
                      <a:cubicBezTo>
                        <a:pt x="277644" y="81450"/>
                        <a:pt x="278501" y="76906"/>
                        <a:pt x="274815" y="75878"/>
                      </a:cubicBezTo>
                      <a:cubicBezTo>
                        <a:pt x="250383" y="68762"/>
                        <a:pt x="227237" y="49132"/>
                        <a:pt x="206235" y="34987"/>
                      </a:cubicBezTo>
                      <a:cubicBezTo>
                        <a:pt x="186347" y="21614"/>
                        <a:pt x="164744" y="12870"/>
                        <a:pt x="141598" y="6955"/>
                      </a:cubicBezTo>
                      <a:cubicBezTo>
                        <a:pt x="97193" y="-4361"/>
                        <a:pt x="43700" y="-2904"/>
                        <a:pt x="2724" y="1904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9F9C0128-5F30-EF7D-8AEB-05B558B0260C}"/>
                    </a:ext>
                  </a:extLst>
                </p:cNvPr>
                <p:cNvSpPr/>
                <p:nvPr/>
              </p:nvSpPr>
              <p:spPr>
                <a:xfrm>
                  <a:off x="1816568" y="5475626"/>
                  <a:ext cx="247556" cy="136167"/>
                </a:xfrm>
                <a:custGeom>
                  <a:avLst/>
                  <a:gdLst>
                    <a:gd name="connsiteX0" fmla="*/ 468 w 247556"/>
                    <a:gd name="connsiteY0" fmla="*/ 7259 h 136167"/>
                    <a:gd name="connsiteX1" fmla="*/ 3039 w 247556"/>
                    <a:gd name="connsiteY1" fmla="*/ 11717 h 136167"/>
                    <a:gd name="connsiteX2" fmla="*/ 62532 w 247556"/>
                    <a:gd name="connsiteY2" fmla="*/ 43092 h 136167"/>
                    <a:gd name="connsiteX3" fmla="*/ 118597 w 247556"/>
                    <a:gd name="connsiteY3" fmla="*/ 87155 h 136167"/>
                    <a:gd name="connsiteX4" fmla="*/ 239898 w 247556"/>
                    <a:gd name="connsiteY4" fmla="*/ 136018 h 136167"/>
                    <a:gd name="connsiteX5" fmla="*/ 242726 w 247556"/>
                    <a:gd name="connsiteY5" fmla="*/ 135847 h 136167"/>
                    <a:gd name="connsiteX6" fmla="*/ 245041 w 247556"/>
                    <a:gd name="connsiteY6" fmla="*/ 127874 h 136167"/>
                    <a:gd name="connsiteX7" fmla="*/ 184005 w 247556"/>
                    <a:gd name="connsiteY7" fmla="*/ 73096 h 136167"/>
                    <a:gd name="connsiteX8" fmla="*/ 127169 w 247556"/>
                    <a:gd name="connsiteY8" fmla="*/ 27576 h 136167"/>
                    <a:gd name="connsiteX9" fmla="*/ 1839 w 247556"/>
                    <a:gd name="connsiteY9" fmla="*/ 5545 h 136167"/>
                    <a:gd name="connsiteX10" fmla="*/ 468 w 247556"/>
                    <a:gd name="connsiteY10" fmla="*/ 7259 h 136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556" h="136167">
                      <a:moveTo>
                        <a:pt x="468" y="7259"/>
                      </a:moveTo>
                      <a:cubicBezTo>
                        <a:pt x="-733" y="8802"/>
                        <a:pt x="468" y="11803"/>
                        <a:pt x="3039" y="11717"/>
                      </a:cubicBezTo>
                      <a:cubicBezTo>
                        <a:pt x="23013" y="10602"/>
                        <a:pt x="47531" y="31605"/>
                        <a:pt x="62532" y="43092"/>
                      </a:cubicBezTo>
                      <a:cubicBezTo>
                        <a:pt x="81392" y="57580"/>
                        <a:pt x="99137" y="73353"/>
                        <a:pt x="118597" y="87155"/>
                      </a:cubicBezTo>
                      <a:cubicBezTo>
                        <a:pt x="155287" y="113130"/>
                        <a:pt x="196606" y="125731"/>
                        <a:pt x="239898" y="136018"/>
                      </a:cubicBezTo>
                      <a:cubicBezTo>
                        <a:pt x="240926" y="136275"/>
                        <a:pt x="241869" y="136190"/>
                        <a:pt x="242726" y="135847"/>
                      </a:cubicBezTo>
                      <a:cubicBezTo>
                        <a:pt x="247184" y="137304"/>
                        <a:pt x="249756" y="130017"/>
                        <a:pt x="245041" y="127874"/>
                      </a:cubicBezTo>
                      <a:cubicBezTo>
                        <a:pt x="219409" y="116216"/>
                        <a:pt x="202350" y="93584"/>
                        <a:pt x="184005" y="73096"/>
                      </a:cubicBezTo>
                      <a:cubicBezTo>
                        <a:pt x="167631" y="54923"/>
                        <a:pt x="148257" y="40006"/>
                        <a:pt x="127169" y="27576"/>
                      </a:cubicBezTo>
                      <a:cubicBezTo>
                        <a:pt x="91679" y="6573"/>
                        <a:pt x="42473" y="-8686"/>
                        <a:pt x="1839" y="5545"/>
                      </a:cubicBezTo>
                      <a:cubicBezTo>
                        <a:pt x="810" y="5802"/>
                        <a:pt x="468" y="6488"/>
                        <a:pt x="468" y="725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6" name="任意多边形: 形状 665">
                  <a:extLst>
                    <a:ext uri="{FF2B5EF4-FFF2-40B4-BE49-F238E27FC236}">
                      <a16:creationId xmlns:a16="http://schemas.microsoft.com/office/drawing/2014/main" id="{A941A84E-DC39-7A61-FDE3-68FCE311C97A}"/>
                    </a:ext>
                  </a:extLst>
                </p:cNvPr>
                <p:cNvSpPr/>
                <p:nvPr/>
              </p:nvSpPr>
              <p:spPr>
                <a:xfrm>
                  <a:off x="1943072" y="5441474"/>
                  <a:ext cx="210972" cy="160927"/>
                </a:xfrm>
                <a:custGeom>
                  <a:avLst/>
                  <a:gdLst>
                    <a:gd name="connsiteX0" fmla="*/ 2208 w 210972"/>
                    <a:gd name="connsiteY0" fmla="*/ 3263 h 160927"/>
                    <a:gd name="connsiteX1" fmla="*/ 1608 w 210972"/>
                    <a:gd name="connsiteY1" fmla="*/ 7978 h 160927"/>
                    <a:gd name="connsiteX2" fmla="*/ 99249 w 210972"/>
                    <a:gd name="connsiteY2" fmla="*/ 105361 h 160927"/>
                    <a:gd name="connsiteX3" fmla="*/ 205891 w 210972"/>
                    <a:gd name="connsiteY3" fmla="*/ 160912 h 160927"/>
                    <a:gd name="connsiteX4" fmla="*/ 210092 w 210972"/>
                    <a:gd name="connsiteY4" fmla="*/ 158254 h 160927"/>
                    <a:gd name="connsiteX5" fmla="*/ 208206 w 210972"/>
                    <a:gd name="connsiteY5" fmla="*/ 151653 h 160927"/>
                    <a:gd name="connsiteX6" fmla="*/ 154885 w 210972"/>
                    <a:gd name="connsiteY6" fmla="*/ 92931 h 160927"/>
                    <a:gd name="connsiteX7" fmla="*/ 115794 w 210972"/>
                    <a:gd name="connsiteY7" fmla="*/ 44411 h 160927"/>
                    <a:gd name="connsiteX8" fmla="*/ 3837 w 210972"/>
                    <a:gd name="connsiteY8" fmla="*/ 1977 h 160927"/>
                    <a:gd name="connsiteX9" fmla="*/ 2208 w 210972"/>
                    <a:gd name="connsiteY9" fmla="*/ 3263 h 160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0972" h="160927">
                      <a:moveTo>
                        <a:pt x="2208" y="3263"/>
                      </a:moveTo>
                      <a:cubicBezTo>
                        <a:pt x="-106" y="3692"/>
                        <a:pt x="-1049" y="7378"/>
                        <a:pt x="1608" y="7978"/>
                      </a:cubicBezTo>
                      <a:cubicBezTo>
                        <a:pt x="49872" y="20065"/>
                        <a:pt x="68902" y="71243"/>
                        <a:pt x="99249" y="105361"/>
                      </a:cubicBezTo>
                      <a:cubicBezTo>
                        <a:pt x="127110" y="136737"/>
                        <a:pt x="164057" y="157397"/>
                        <a:pt x="205891" y="160912"/>
                      </a:cubicBezTo>
                      <a:cubicBezTo>
                        <a:pt x="208034" y="161083"/>
                        <a:pt x="209492" y="159882"/>
                        <a:pt x="210092" y="158254"/>
                      </a:cubicBezTo>
                      <a:cubicBezTo>
                        <a:pt x="211549" y="156111"/>
                        <a:pt x="211377" y="152768"/>
                        <a:pt x="208206" y="151653"/>
                      </a:cubicBezTo>
                      <a:cubicBezTo>
                        <a:pt x="182145" y="142481"/>
                        <a:pt x="168172" y="115220"/>
                        <a:pt x="154885" y="92931"/>
                      </a:cubicBezTo>
                      <a:cubicBezTo>
                        <a:pt x="143998" y="74843"/>
                        <a:pt x="131310" y="58727"/>
                        <a:pt x="115794" y="44411"/>
                      </a:cubicBezTo>
                      <a:cubicBezTo>
                        <a:pt x="87676" y="18522"/>
                        <a:pt x="43528" y="-7452"/>
                        <a:pt x="3837" y="1977"/>
                      </a:cubicBezTo>
                      <a:cubicBezTo>
                        <a:pt x="2980" y="2149"/>
                        <a:pt x="2466" y="2663"/>
                        <a:pt x="2208" y="326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E5DAF15B-2A95-6AC1-8A40-A510FE3E050C}"/>
                    </a:ext>
                  </a:extLst>
                </p:cNvPr>
                <p:cNvSpPr/>
                <p:nvPr/>
              </p:nvSpPr>
              <p:spPr>
                <a:xfrm>
                  <a:off x="2092902" y="5470473"/>
                  <a:ext cx="139917" cy="128762"/>
                </a:xfrm>
                <a:custGeom>
                  <a:avLst/>
                  <a:gdLst>
                    <a:gd name="connsiteX0" fmla="*/ 426 w 139917"/>
                    <a:gd name="connsiteY0" fmla="*/ 4354 h 128762"/>
                    <a:gd name="connsiteX1" fmla="*/ 1711 w 139917"/>
                    <a:gd name="connsiteY1" fmla="*/ 5725 h 128762"/>
                    <a:gd name="connsiteX2" fmla="*/ 55461 w 139917"/>
                    <a:gd name="connsiteY2" fmla="*/ 76020 h 128762"/>
                    <a:gd name="connsiteX3" fmla="*/ 132699 w 139917"/>
                    <a:gd name="connsiteY3" fmla="*/ 128741 h 128762"/>
                    <a:gd name="connsiteX4" fmla="*/ 134928 w 139917"/>
                    <a:gd name="connsiteY4" fmla="*/ 128312 h 128762"/>
                    <a:gd name="connsiteX5" fmla="*/ 138700 w 139917"/>
                    <a:gd name="connsiteY5" fmla="*/ 121283 h 128762"/>
                    <a:gd name="connsiteX6" fmla="*/ 1797 w 139917"/>
                    <a:gd name="connsiteY6" fmla="*/ 582 h 128762"/>
                    <a:gd name="connsiteX7" fmla="*/ 426 w 139917"/>
                    <a:gd name="connsiteY7" fmla="*/ 4354 h 128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17" h="128762">
                      <a:moveTo>
                        <a:pt x="426" y="4354"/>
                      </a:moveTo>
                      <a:cubicBezTo>
                        <a:pt x="597" y="4954"/>
                        <a:pt x="1026" y="5469"/>
                        <a:pt x="1711" y="5725"/>
                      </a:cubicBezTo>
                      <a:cubicBezTo>
                        <a:pt x="28629" y="18241"/>
                        <a:pt x="40288" y="52274"/>
                        <a:pt x="55461" y="76020"/>
                      </a:cubicBezTo>
                      <a:cubicBezTo>
                        <a:pt x="73463" y="104138"/>
                        <a:pt x="98666" y="125655"/>
                        <a:pt x="132699" y="128741"/>
                      </a:cubicBezTo>
                      <a:cubicBezTo>
                        <a:pt x="133556" y="128826"/>
                        <a:pt x="134328" y="128655"/>
                        <a:pt x="134928" y="128312"/>
                      </a:cubicBezTo>
                      <a:cubicBezTo>
                        <a:pt x="138443" y="128398"/>
                        <a:pt x="141786" y="124369"/>
                        <a:pt x="138700" y="121283"/>
                      </a:cubicBezTo>
                      <a:cubicBezTo>
                        <a:pt x="96609" y="80306"/>
                        <a:pt x="76035" y="-7990"/>
                        <a:pt x="1797" y="582"/>
                      </a:cubicBezTo>
                      <a:cubicBezTo>
                        <a:pt x="-3" y="925"/>
                        <a:pt x="-432" y="3068"/>
                        <a:pt x="426" y="435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3CEE5C7F-D95B-CE7B-B830-D812D2F91379}"/>
                    </a:ext>
                  </a:extLst>
                </p:cNvPr>
                <p:cNvSpPr/>
                <p:nvPr/>
              </p:nvSpPr>
              <p:spPr>
                <a:xfrm>
                  <a:off x="1815146" y="5593415"/>
                  <a:ext cx="531155" cy="108593"/>
                </a:xfrm>
                <a:custGeom>
                  <a:avLst/>
                  <a:gdLst>
                    <a:gd name="connsiteX0" fmla="*/ 1461 w 531155"/>
                    <a:gd name="connsiteY0" fmla="*/ 103268 h 108593"/>
                    <a:gd name="connsiteX1" fmla="*/ 3689 w 531155"/>
                    <a:gd name="connsiteY1" fmla="*/ 108239 h 108593"/>
                    <a:gd name="connsiteX2" fmla="*/ 60268 w 531155"/>
                    <a:gd name="connsiteY2" fmla="*/ 76007 h 108593"/>
                    <a:gd name="connsiteX3" fmla="*/ 120790 w 531155"/>
                    <a:gd name="connsiteY3" fmla="*/ 48918 h 108593"/>
                    <a:gd name="connsiteX4" fmla="*/ 257007 w 531155"/>
                    <a:gd name="connsiteY4" fmla="*/ 18228 h 108593"/>
                    <a:gd name="connsiteX5" fmla="*/ 526955 w 531155"/>
                    <a:gd name="connsiteY5" fmla="*/ 19257 h 108593"/>
                    <a:gd name="connsiteX6" fmla="*/ 527726 w 531155"/>
                    <a:gd name="connsiteY6" fmla="*/ 11284 h 108593"/>
                    <a:gd name="connsiteX7" fmla="*/ 255807 w 531155"/>
                    <a:gd name="connsiteY7" fmla="*/ 10770 h 108593"/>
                    <a:gd name="connsiteX8" fmla="*/ 124819 w 531155"/>
                    <a:gd name="connsiteY8" fmla="*/ 39659 h 108593"/>
                    <a:gd name="connsiteX9" fmla="*/ 1461 w 531155"/>
                    <a:gd name="connsiteY9" fmla="*/ 103268 h 108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1155" h="108593">
                      <a:moveTo>
                        <a:pt x="1461" y="103268"/>
                      </a:moveTo>
                      <a:cubicBezTo>
                        <a:pt x="-1626" y="104982"/>
                        <a:pt x="689" y="109954"/>
                        <a:pt x="3689" y="108239"/>
                      </a:cubicBezTo>
                      <a:cubicBezTo>
                        <a:pt x="19034" y="99410"/>
                        <a:pt x="41923" y="87408"/>
                        <a:pt x="60268" y="76007"/>
                      </a:cubicBezTo>
                      <a:cubicBezTo>
                        <a:pt x="79127" y="64262"/>
                        <a:pt x="99959" y="56376"/>
                        <a:pt x="120790" y="48918"/>
                      </a:cubicBezTo>
                      <a:cubicBezTo>
                        <a:pt x="164852" y="33230"/>
                        <a:pt x="210801" y="24658"/>
                        <a:pt x="257007" y="18228"/>
                      </a:cubicBezTo>
                      <a:cubicBezTo>
                        <a:pt x="345989" y="5884"/>
                        <a:pt x="438487" y="1941"/>
                        <a:pt x="526955" y="19257"/>
                      </a:cubicBezTo>
                      <a:cubicBezTo>
                        <a:pt x="532013" y="20285"/>
                        <a:pt x="532784" y="12227"/>
                        <a:pt x="527726" y="11284"/>
                      </a:cubicBezTo>
                      <a:cubicBezTo>
                        <a:pt x="438572" y="-6117"/>
                        <a:pt x="345475" y="-1060"/>
                        <a:pt x="255807" y="10770"/>
                      </a:cubicBezTo>
                      <a:cubicBezTo>
                        <a:pt x="211315" y="16685"/>
                        <a:pt x="167510" y="25686"/>
                        <a:pt x="124819" y="39659"/>
                      </a:cubicBezTo>
                      <a:cubicBezTo>
                        <a:pt x="79213" y="54661"/>
                        <a:pt x="32493" y="86380"/>
                        <a:pt x="1461" y="10326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4FDFB797-F2C9-2CCB-FBF1-85ECC330B8AB}"/>
                    </a:ext>
                  </a:extLst>
                </p:cNvPr>
                <p:cNvSpPr/>
                <p:nvPr/>
              </p:nvSpPr>
              <p:spPr>
                <a:xfrm>
                  <a:off x="1647730" y="5694099"/>
                  <a:ext cx="176265" cy="139026"/>
                </a:xfrm>
                <a:custGeom>
                  <a:avLst/>
                  <a:gdLst>
                    <a:gd name="connsiteX0" fmla="*/ 76380 w 176265"/>
                    <a:gd name="connsiteY0" fmla="*/ 45875 h 139026"/>
                    <a:gd name="connsiteX1" fmla="*/ 1199 w 176265"/>
                    <a:gd name="connsiteY1" fmla="*/ 132800 h 139026"/>
                    <a:gd name="connsiteX2" fmla="*/ 428 w 176265"/>
                    <a:gd name="connsiteY2" fmla="*/ 134515 h 139026"/>
                    <a:gd name="connsiteX3" fmla="*/ 3171 w 176265"/>
                    <a:gd name="connsiteY3" fmla="*/ 138972 h 139026"/>
                    <a:gd name="connsiteX4" fmla="*/ 93439 w 176265"/>
                    <a:gd name="connsiteY4" fmla="*/ 94995 h 139026"/>
                    <a:gd name="connsiteX5" fmla="*/ 135787 w 176265"/>
                    <a:gd name="connsiteY5" fmla="*/ 56419 h 139026"/>
                    <a:gd name="connsiteX6" fmla="*/ 174449 w 176265"/>
                    <a:gd name="connsiteY6" fmla="*/ 7899 h 139026"/>
                    <a:gd name="connsiteX7" fmla="*/ 175564 w 176265"/>
                    <a:gd name="connsiteY7" fmla="*/ 5841 h 139026"/>
                    <a:gd name="connsiteX8" fmla="*/ 172220 w 176265"/>
                    <a:gd name="connsiteY8" fmla="*/ 12 h 139026"/>
                    <a:gd name="connsiteX9" fmla="*/ 76380 w 176265"/>
                    <a:gd name="connsiteY9" fmla="*/ 45875 h 139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265" h="139026">
                      <a:moveTo>
                        <a:pt x="76380" y="45875"/>
                      </a:moveTo>
                      <a:cubicBezTo>
                        <a:pt x="47662" y="71850"/>
                        <a:pt x="31031" y="107511"/>
                        <a:pt x="1199" y="132800"/>
                      </a:cubicBezTo>
                      <a:cubicBezTo>
                        <a:pt x="685" y="133229"/>
                        <a:pt x="428" y="133829"/>
                        <a:pt x="428" y="134515"/>
                      </a:cubicBezTo>
                      <a:cubicBezTo>
                        <a:pt x="-773" y="136229"/>
                        <a:pt x="685" y="139487"/>
                        <a:pt x="3171" y="138972"/>
                      </a:cubicBezTo>
                      <a:cubicBezTo>
                        <a:pt x="36432" y="131600"/>
                        <a:pt x="66264" y="115141"/>
                        <a:pt x="93439" y="94995"/>
                      </a:cubicBezTo>
                      <a:cubicBezTo>
                        <a:pt x="108784" y="83594"/>
                        <a:pt x="122586" y="70221"/>
                        <a:pt x="135787" y="56419"/>
                      </a:cubicBezTo>
                      <a:cubicBezTo>
                        <a:pt x="150103" y="41331"/>
                        <a:pt x="159705" y="22301"/>
                        <a:pt x="174449" y="7899"/>
                      </a:cubicBezTo>
                      <a:cubicBezTo>
                        <a:pt x="175049" y="7299"/>
                        <a:pt x="175392" y="6613"/>
                        <a:pt x="175564" y="5841"/>
                      </a:cubicBezTo>
                      <a:cubicBezTo>
                        <a:pt x="177278" y="3698"/>
                        <a:pt x="175735" y="-245"/>
                        <a:pt x="172220" y="12"/>
                      </a:cubicBezTo>
                      <a:cubicBezTo>
                        <a:pt x="135787" y="2241"/>
                        <a:pt x="102955" y="21872"/>
                        <a:pt x="76380" y="4587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0" name="图形 2">
                <a:extLst>
                  <a:ext uri="{FF2B5EF4-FFF2-40B4-BE49-F238E27FC236}">
                    <a16:creationId xmlns:a16="http://schemas.microsoft.com/office/drawing/2014/main" id="{B1FDE65A-9B25-EF29-B62C-EA407CDB689C}"/>
                  </a:ext>
                </a:extLst>
              </p:cNvPr>
              <p:cNvGrpSpPr/>
              <p:nvPr/>
            </p:nvGrpSpPr>
            <p:grpSpPr>
              <a:xfrm>
                <a:off x="2913057" y="4026304"/>
                <a:ext cx="603913" cy="809244"/>
                <a:chOff x="2913057" y="4026304"/>
                <a:chExt cx="603913" cy="809244"/>
              </a:xfrm>
            </p:grpSpPr>
            <p:sp>
              <p:nvSpPr>
                <p:cNvPr id="671" name="任意多边形: 形状 670">
                  <a:extLst>
                    <a:ext uri="{FF2B5EF4-FFF2-40B4-BE49-F238E27FC236}">
                      <a16:creationId xmlns:a16="http://schemas.microsoft.com/office/drawing/2014/main" id="{030F9907-44CF-EF91-9313-DC298FE8AECB}"/>
                    </a:ext>
                  </a:extLst>
                </p:cNvPr>
                <p:cNvSpPr/>
                <p:nvPr/>
              </p:nvSpPr>
              <p:spPr>
                <a:xfrm>
                  <a:off x="2913057" y="4026304"/>
                  <a:ext cx="603913" cy="727529"/>
                </a:xfrm>
                <a:custGeom>
                  <a:avLst/>
                  <a:gdLst>
                    <a:gd name="connsiteX0" fmla="*/ 411452 w 603913"/>
                    <a:gd name="connsiteY0" fmla="*/ 709488 h 727529"/>
                    <a:gd name="connsiteX1" fmla="*/ 368504 w 603913"/>
                    <a:gd name="connsiteY1" fmla="*/ 680855 h 727529"/>
                    <a:gd name="connsiteX2" fmla="*/ 335843 w 603913"/>
                    <a:gd name="connsiteY2" fmla="*/ 649737 h 727529"/>
                    <a:gd name="connsiteX3" fmla="*/ 343901 w 603913"/>
                    <a:gd name="connsiteY3" fmla="*/ 641851 h 727529"/>
                    <a:gd name="connsiteX4" fmla="*/ 362675 w 603913"/>
                    <a:gd name="connsiteY4" fmla="*/ 657024 h 727529"/>
                    <a:gd name="connsiteX5" fmla="*/ 493320 w 603913"/>
                    <a:gd name="connsiteY5" fmla="*/ 631049 h 727529"/>
                    <a:gd name="connsiteX6" fmla="*/ 499921 w 603913"/>
                    <a:gd name="connsiteY6" fmla="*/ 536495 h 727529"/>
                    <a:gd name="connsiteX7" fmla="*/ 444285 w 603913"/>
                    <a:gd name="connsiteY7" fmla="*/ 534609 h 727529"/>
                    <a:gd name="connsiteX8" fmla="*/ 383935 w 603913"/>
                    <a:gd name="connsiteY8" fmla="*/ 505462 h 727529"/>
                    <a:gd name="connsiteX9" fmla="*/ 383592 w 603913"/>
                    <a:gd name="connsiteY9" fmla="*/ 492004 h 727529"/>
                    <a:gd name="connsiteX10" fmla="*/ 409481 w 603913"/>
                    <a:gd name="connsiteY10" fmla="*/ 502976 h 727529"/>
                    <a:gd name="connsiteX11" fmla="*/ 453115 w 603913"/>
                    <a:gd name="connsiteY11" fmla="*/ 515064 h 727529"/>
                    <a:gd name="connsiteX12" fmla="*/ 519637 w 603913"/>
                    <a:gd name="connsiteY12" fmla="*/ 517207 h 727529"/>
                    <a:gd name="connsiteX13" fmla="*/ 560614 w 603913"/>
                    <a:gd name="connsiteY13" fmla="*/ 469629 h 727529"/>
                    <a:gd name="connsiteX14" fmla="*/ 575359 w 603913"/>
                    <a:gd name="connsiteY14" fmla="*/ 415451 h 727529"/>
                    <a:gd name="connsiteX15" fmla="*/ 579902 w 603913"/>
                    <a:gd name="connsiteY15" fmla="*/ 378846 h 727529"/>
                    <a:gd name="connsiteX16" fmla="*/ 531982 w 603913"/>
                    <a:gd name="connsiteY16" fmla="*/ 360587 h 727529"/>
                    <a:gd name="connsiteX17" fmla="*/ 446685 w 603913"/>
                    <a:gd name="connsiteY17" fmla="*/ 343871 h 727529"/>
                    <a:gd name="connsiteX18" fmla="*/ 450371 w 603913"/>
                    <a:gd name="connsiteY18" fmla="*/ 335212 h 727529"/>
                    <a:gd name="connsiteX19" fmla="*/ 473946 w 603913"/>
                    <a:gd name="connsiteY19" fmla="*/ 334527 h 727529"/>
                    <a:gd name="connsiteX20" fmla="*/ 493834 w 603913"/>
                    <a:gd name="connsiteY20" fmla="*/ 337098 h 727529"/>
                    <a:gd name="connsiteX21" fmla="*/ 531553 w 603913"/>
                    <a:gd name="connsiteY21" fmla="*/ 336927 h 727529"/>
                    <a:gd name="connsiteX22" fmla="*/ 603905 w 603913"/>
                    <a:gd name="connsiteY22" fmla="*/ 256517 h 727529"/>
                    <a:gd name="connsiteX23" fmla="*/ 543383 w 603913"/>
                    <a:gd name="connsiteY23" fmla="*/ 183908 h 727529"/>
                    <a:gd name="connsiteX24" fmla="*/ 464002 w 603913"/>
                    <a:gd name="connsiteY24" fmla="*/ 208511 h 727529"/>
                    <a:gd name="connsiteX25" fmla="*/ 479432 w 603913"/>
                    <a:gd name="connsiteY25" fmla="*/ 195395 h 727529"/>
                    <a:gd name="connsiteX26" fmla="*/ 497520 w 603913"/>
                    <a:gd name="connsiteY26" fmla="*/ 183651 h 727529"/>
                    <a:gd name="connsiteX27" fmla="*/ 527181 w 603913"/>
                    <a:gd name="connsiteY27" fmla="*/ 161791 h 727529"/>
                    <a:gd name="connsiteX28" fmla="*/ 509093 w 603913"/>
                    <a:gd name="connsiteY28" fmla="*/ 38861 h 727529"/>
                    <a:gd name="connsiteX29" fmla="*/ 373219 w 603913"/>
                    <a:gd name="connsiteY29" fmla="*/ 11772 h 727529"/>
                    <a:gd name="connsiteX30" fmla="*/ 308411 w 603913"/>
                    <a:gd name="connsiteY30" fmla="*/ 149446 h 727529"/>
                    <a:gd name="connsiteX31" fmla="*/ 299067 w 603913"/>
                    <a:gd name="connsiteY31" fmla="*/ 137188 h 727529"/>
                    <a:gd name="connsiteX32" fmla="*/ 302582 w 603913"/>
                    <a:gd name="connsiteY32" fmla="*/ 110184 h 727529"/>
                    <a:gd name="connsiteX33" fmla="*/ 309697 w 603913"/>
                    <a:gd name="connsiteY33" fmla="*/ 44691 h 727529"/>
                    <a:gd name="connsiteX34" fmla="*/ 218914 w 603913"/>
                    <a:gd name="connsiteY34" fmla="*/ 44605 h 727529"/>
                    <a:gd name="connsiteX35" fmla="*/ 165765 w 603913"/>
                    <a:gd name="connsiteY35" fmla="*/ 114556 h 727529"/>
                    <a:gd name="connsiteX36" fmla="*/ 172537 w 603913"/>
                    <a:gd name="connsiteY36" fmla="*/ 169506 h 727529"/>
                    <a:gd name="connsiteX37" fmla="*/ 186767 w 603913"/>
                    <a:gd name="connsiteY37" fmla="*/ 222484 h 727529"/>
                    <a:gd name="connsiteX38" fmla="*/ 132760 w 603913"/>
                    <a:gd name="connsiteY38" fmla="*/ 155704 h 727529"/>
                    <a:gd name="connsiteX39" fmla="*/ 95642 w 603913"/>
                    <a:gd name="connsiteY39" fmla="*/ 143960 h 727529"/>
                    <a:gd name="connsiteX40" fmla="*/ 70181 w 603913"/>
                    <a:gd name="connsiteY40" fmla="*/ 196509 h 727529"/>
                    <a:gd name="connsiteX41" fmla="*/ 53293 w 603913"/>
                    <a:gd name="connsiteY41" fmla="*/ 244687 h 727529"/>
                    <a:gd name="connsiteX42" fmla="*/ 39149 w 603913"/>
                    <a:gd name="connsiteY42" fmla="*/ 292521 h 727529"/>
                    <a:gd name="connsiteX43" fmla="*/ 119816 w 603913"/>
                    <a:gd name="connsiteY43" fmla="*/ 393591 h 727529"/>
                    <a:gd name="connsiteX44" fmla="*/ 100099 w 603913"/>
                    <a:gd name="connsiteY44" fmla="*/ 394448 h 727529"/>
                    <a:gd name="connsiteX45" fmla="*/ 84326 w 603913"/>
                    <a:gd name="connsiteY45" fmla="*/ 385276 h 727529"/>
                    <a:gd name="connsiteX46" fmla="*/ 55865 w 603913"/>
                    <a:gd name="connsiteY46" fmla="*/ 368645 h 727529"/>
                    <a:gd name="connsiteX47" fmla="*/ 6830 w 603913"/>
                    <a:gd name="connsiteY47" fmla="*/ 370188 h 727529"/>
                    <a:gd name="connsiteX48" fmla="*/ 2116 w 603913"/>
                    <a:gd name="connsiteY48" fmla="*/ 440311 h 727529"/>
                    <a:gd name="connsiteX49" fmla="*/ 20118 w 603913"/>
                    <a:gd name="connsiteY49" fmla="*/ 532637 h 727529"/>
                    <a:gd name="connsiteX50" fmla="*/ 70010 w 603913"/>
                    <a:gd name="connsiteY50" fmla="*/ 572242 h 727529"/>
                    <a:gd name="connsiteX51" fmla="*/ 95727 w 603913"/>
                    <a:gd name="connsiteY51" fmla="*/ 569242 h 727529"/>
                    <a:gd name="connsiteX52" fmla="*/ 115187 w 603913"/>
                    <a:gd name="connsiteY52" fmla="*/ 564698 h 727529"/>
                    <a:gd name="connsiteX53" fmla="*/ 119645 w 603913"/>
                    <a:gd name="connsiteY53" fmla="*/ 575585 h 727529"/>
                    <a:gd name="connsiteX54" fmla="*/ 57408 w 603913"/>
                    <a:gd name="connsiteY54" fmla="*/ 592388 h 727529"/>
                    <a:gd name="connsiteX55" fmla="*/ 51407 w 603913"/>
                    <a:gd name="connsiteY55" fmla="*/ 644680 h 727529"/>
                    <a:gd name="connsiteX56" fmla="*/ 195854 w 603913"/>
                    <a:gd name="connsiteY56" fmla="*/ 702201 h 727529"/>
                    <a:gd name="connsiteX57" fmla="*/ 246432 w 603913"/>
                    <a:gd name="connsiteY57" fmla="*/ 680084 h 727529"/>
                    <a:gd name="connsiteX58" fmla="*/ 259205 w 603913"/>
                    <a:gd name="connsiteY58" fmla="*/ 692514 h 727529"/>
                    <a:gd name="connsiteX59" fmla="*/ 409395 w 603913"/>
                    <a:gd name="connsiteY59" fmla="*/ 715574 h 727529"/>
                    <a:gd name="connsiteX60" fmla="*/ 411452 w 603913"/>
                    <a:gd name="connsiteY60" fmla="*/ 709488 h 727529"/>
                    <a:gd name="connsiteX61" fmla="*/ 400051 w 603913"/>
                    <a:gd name="connsiteY61" fmla="*/ 332726 h 727529"/>
                    <a:gd name="connsiteX62" fmla="*/ 336957 w 603913"/>
                    <a:gd name="connsiteY62" fmla="*/ 319782 h 727529"/>
                    <a:gd name="connsiteX63" fmla="*/ 338586 w 603913"/>
                    <a:gd name="connsiteY63" fmla="*/ 318067 h 727529"/>
                    <a:gd name="connsiteX64" fmla="*/ 400051 w 603913"/>
                    <a:gd name="connsiteY64" fmla="*/ 332726 h 727529"/>
                    <a:gd name="connsiteX65" fmla="*/ 311154 w 603913"/>
                    <a:gd name="connsiteY65" fmla="*/ 204396 h 727529"/>
                    <a:gd name="connsiteX66" fmla="*/ 313554 w 603913"/>
                    <a:gd name="connsiteY66" fmla="*/ 206882 h 727529"/>
                    <a:gd name="connsiteX67" fmla="*/ 324356 w 603913"/>
                    <a:gd name="connsiteY67" fmla="*/ 237657 h 727529"/>
                    <a:gd name="connsiteX68" fmla="*/ 303696 w 603913"/>
                    <a:gd name="connsiteY68" fmla="*/ 285235 h 727529"/>
                    <a:gd name="connsiteX69" fmla="*/ 280122 w 603913"/>
                    <a:gd name="connsiteY69" fmla="*/ 230542 h 727529"/>
                    <a:gd name="connsiteX70" fmla="*/ 311154 w 603913"/>
                    <a:gd name="connsiteY70" fmla="*/ 204396 h 727529"/>
                    <a:gd name="connsiteX71" fmla="*/ 194654 w 603913"/>
                    <a:gd name="connsiteY71" fmla="*/ 334012 h 727529"/>
                    <a:gd name="connsiteX72" fmla="*/ 179909 w 603913"/>
                    <a:gd name="connsiteY72" fmla="*/ 284463 h 727529"/>
                    <a:gd name="connsiteX73" fmla="*/ 195511 w 603913"/>
                    <a:gd name="connsiteY73" fmla="*/ 270919 h 727529"/>
                    <a:gd name="connsiteX74" fmla="*/ 221829 w 603913"/>
                    <a:gd name="connsiteY74" fmla="*/ 270233 h 727529"/>
                    <a:gd name="connsiteX75" fmla="*/ 243346 w 603913"/>
                    <a:gd name="connsiteY75" fmla="*/ 304694 h 727529"/>
                    <a:gd name="connsiteX76" fmla="*/ 257405 w 603913"/>
                    <a:gd name="connsiteY76" fmla="*/ 340099 h 727529"/>
                    <a:gd name="connsiteX77" fmla="*/ 265634 w 603913"/>
                    <a:gd name="connsiteY77" fmla="*/ 360587 h 727529"/>
                    <a:gd name="connsiteX78" fmla="*/ 249346 w 603913"/>
                    <a:gd name="connsiteY78" fmla="*/ 383647 h 727529"/>
                    <a:gd name="connsiteX79" fmla="*/ 194654 w 603913"/>
                    <a:gd name="connsiteY79" fmla="*/ 334012 h 727529"/>
                    <a:gd name="connsiteX80" fmla="*/ 189939 w 603913"/>
                    <a:gd name="connsiteY80" fmla="*/ 497233 h 727529"/>
                    <a:gd name="connsiteX81" fmla="*/ 148362 w 603913"/>
                    <a:gd name="connsiteY81" fmla="*/ 453170 h 727529"/>
                    <a:gd name="connsiteX82" fmla="*/ 190025 w 603913"/>
                    <a:gd name="connsiteY82" fmla="*/ 446226 h 727529"/>
                    <a:gd name="connsiteX83" fmla="*/ 247546 w 603913"/>
                    <a:gd name="connsiteY83" fmla="*/ 478373 h 727529"/>
                    <a:gd name="connsiteX84" fmla="*/ 189939 w 603913"/>
                    <a:gd name="connsiteY84" fmla="*/ 497233 h 727529"/>
                    <a:gd name="connsiteX85" fmla="*/ 338329 w 603913"/>
                    <a:gd name="connsiteY85" fmla="*/ 480602 h 727529"/>
                    <a:gd name="connsiteX86" fmla="*/ 302067 w 603913"/>
                    <a:gd name="connsiteY86" fmla="*/ 431396 h 727529"/>
                    <a:gd name="connsiteX87" fmla="*/ 303267 w 603913"/>
                    <a:gd name="connsiteY87" fmla="*/ 430967 h 727529"/>
                    <a:gd name="connsiteX88" fmla="*/ 315783 w 603913"/>
                    <a:gd name="connsiteY88" fmla="*/ 425824 h 727529"/>
                    <a:gd name="connsiteX89" fmla="*/ 339443 w 603913"/>
                    <a:gd name="connsiteY89" fmla="*/ 441254 h 727529"/>
                    <a:gd name="connsiteX90" fmla="*/ 338329 w 603913"/>
                    <a:gd name="connsiteY90" fmla="*/ 480602 h 727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603913" h="727529">
                      <a:moveTo>
                        <a:pt x="411452" y="709488"/>
                      </a:moveTo>
                      <a:cubicBezTo>
                        <a:pt x="404423" y="693543"/>
                        <a:pt x="382906" y="687971"/>
                        <a:pt x="368504" y="680855"/>
                      </a:cubicBezTo>
                      <a:cubicBezTo>
                        <a:pt x="355217" y="674255"/>
                        <a:pt x="344330" y="661482"/>
                        <a:pt x="335843" y="649737"/>
                      </a:cubicBezTo>
                      <a:cubicBezTo>
                        <a:pt x="324784" y="634393"/>
                        <a:pt x="335757" y="634136"/>
                        <a:pt x="343901" y="641851"/>
                      </a:cubicBezTo>
                      <a:cubicBezTo>
                        <a:pt x="349816" y="647509"/>
                        <a:pt x="355903" y="652395"/>
                        <a:pt x="362675" y="657024"/>
                      </a:cubicBezTo>
                      <a:cubicBezTo>
                        <a:pt x="412395" y="691143"/>
                        <a:pt x="459458" y="680084"/>
                        <a:pt x="493320" y="631049"/>
                      </a:cubicBezTo>
                      <a:cubicBezTo>
                        <a:pt x="510122" y="606704"/>
                        <a:pt x="560528" y="537952"/>
                        <a:pt x="499921" y="536495"/>
                      </a:cubicBezTo>
                      <a:cubicBezTo>
                        <a:pt x="480804" y="536066"/>
                        <a:pt x="463659" y="538466"/>
                        <a:pt x="444285" y="534609"/>
                      </a:cubicBezTo>
                      <a:cubicBezTo>
                        <a:pt x="423111" y="530322"/>
                        <a:pt x="401080" y="518492"/>
                        <a:pt x="383935" y="505462"/>
                      </a:cubicBezTo>
                      <a:cubicBezTo>
                        <a:pt x="379477" y="502033"/>
                        <a:pt x="361132" y="483431"/>
                        <a:pt x="383592" y="492004"/>
                      </a:cubicBezTo>
                      <a:cubicBezTo>
                        <a:pt x="392336" y="495347"/>
                        <a:pt x="400737" y="499547"/>
                        <a:pt x="409481" y="502976"/>
                      </a:cubicBezTo>
                      <a:cubicBezTo>
                        <a:pt x="423625" y="508377"/>
                        <a:pt x="438284" y="512063"/>
                        <a:pt x="453115" y="515064"/>
                      </a:cubicBezTo>
                      <a:cubicBezTo>
                        <a:pt x="473860" y="519264"/>
                        <a:pt x="498806" y="522950"/>
                        <a:pt x="519637" y="517207"/>
                      </a:cubicBezTo>
                      <a:cubicBezTo>
                        <a:pt x="544755" y="510349"/>
                        <a:pt x="553756" y="493889"/>
                        <a:pt x="560614" y="469629"/>
                      </a:cubicBezTo>
                      <a:cubicBezTo>
                        <a:pt x="565758" y="451456"/>
                        <a:pt x="569186" y="433539"/>
                        <a:pt x="575359" y="415451"/>
                      </a:cubicBezTo>
                      <a:cubicBezTo>
                        <a:pt x="578788" y="405507"/>
                        <a:pt x="584960" y="389476"/>
                        <a:pt x="579902" y="378846"/>
                      </a:cubicBezTo>
                      <a:cubicBezTo>
                        <a:pt x="570558" y="359387"/>
                        <a:pt x="550927" y="361873"/>
                        <a:pt x="531982" y="360587"/>
                      </a:cubicBezTo>
                      <a:cubicBezTo>
                        <a:pt x="504807" y="358701"/>
                        <a:pt x="472060" y="354844"/>
                        <a:pt x="446685" y="343871"/>
                      </a:cubicBezTo>
                      <a:cubicBezTo>
                        <a:pt x="447886" y="340956"/>
                        <a:pt x="449086" y="338127"/>
                        <a:pt x="450371" y="335212"/>
                      </a:cubicBezTo>
                      <a:cubicBezTo>
                        <a:pt x="458173" y="333669"/>
                        <a:pt x="466059" y="333412"/>
                        <a:pt x="473946" y="334527"/>
                      </a:cubicBezTo>
                      <a:cubicBezTo>
                        <a:pt x="480547" y="335041"/>
                        <a:pt x="487233" y="336241"/>
                        <a:pt x="493834" y="337098"/>
                      </a:cubicBezTo>
                      <a:cubicBezTo>
                        <a:pt x="506350" y="338813"/>
                        <a:pt x="519123" y="338041"/>
                        <a:pt x="531553" y="336927"/>
                      </a:cubicBezTo>
                      <a:cubicBezTo>
                        <a:pt x="580331" y="332384"/>
                        <a:pt x="604419" y="304180"/>
                        <a:pt x="603905" y="256517"/>
                      </a:cubicBezTo>
                      <a:cubicBezTo>
                        <a:pt x="603562" y="221970"/>
                        <a:pt x="587103" y="173106"/>
                        <a:pt x="543383" y="183908"/>
                      </a:cubicBezTo>
                      <a:cubicBezTo>
                        <a:pt x="516380" y="190594"/>
                        <a:pt x="492120" y="206368"/>
                        <a:pt x="464002" y="208511"/>
                      </a:cubicBezTo>
                      <a:cubicBezTo>
                        <a:pt x="465031" y="208425"/>
                        <a:pt x="477546" y="196681"/>
                        <a:pt x="479432" y="195395"/>
                      </a:cubicBezTo>
                      <a:cubicBezTo>
                        <a:pt x="485347" y="191280"/>
                        <a:pt x="491434" y="187508"/>
                        <a:pt x="497520" y="183651"/>
                      </a:cubicBezTo>
                      <a:cubicBezTo>
                        <a:pt x="507722" y="177135"/>
                        <a:pt x="518437" y="170363"/>
                        <a:pt x="527181" y="161791"/>
                      </a:cubicBezTo>
                      <a:cubicBezTo>
                        <a:pt x="567472" y="122615"/>
                        <a:pt x="539354" y="75294"/>
                        <a:pt x="509093" y="38861"/>
                      </a:cubicBezTo>
                      <a:cubicBezTo>
                        <a:pt x="473089" y="-4430"/>
                        <a:pt x="423711" y="-8545"/>
                        <a:pt x="373219" y="11772"/>
                      </a:cubicBezTo>
                      <a:cubicBezTo>
                        <a:pt x="307297" y="35432"/>
                        <a:pt x="325556" y="102469"/>
                        <a:pt x="308411" y="149446"/>
                      </a:cubicBezTo>
                      <a:cubicBezTo>
                        <a:pt x="299153" y="174907"/>
                        <a:pt x="298810" y="149532"/>
                        <a:pt x="299067" y="137188"/>
                      </a:cubicBezTo>
                      <a:cubicBezTo>
                        <a:pt x="299238" y="128101"/>
                        <a:pt x="300867" y="119100"/>
                        <a:pt x="302582" y="110184"/>
                      </a:cubicBezTo>
                      <a:cubicBezTo>
                        <a:pt x="306611" y="88582"/>
                        <a:pt x="311068" y="66807"/>
                        <a:pt x="309697" y="44691"/>
                      </a:cubicBezTo>
                      <a:cubicBezTo>
                        <a:pt x="306268" y="-11202"/>
                        <a:pt x="243346" y="28317"/>
                        <a:pt x="218914" y="44605"/>
                      </a:cubicBezTo>
                      <a:cubicBezTo>
                        <a:pt x="194997" y="60549"/>
                        <a:pt x="167822" y="83524"/>
                        <a:pt x="165765" y="114556"/>
                      </a:cubicBezTo>
                      <a:cubicBezTo>
                        <a:pt x="164564" y="133587"/>
                        <a:pt x="168079" y="151075"/>
                        <a:pt x="172537" y="169506"/>
                      </a:cubicBezTo>
                      <a:cubicBezTo>
                        <a:pt x="176480" y="185879"/>
                        <a:pt x="189425" y="204739"/>
                        <a:pt x="186767" y="222484"/>
                      </a:cubicBezTo>
                      <a:cubicBezTo>
                        <a:pt x="164564" y="203967"/>
                        <a:pt x="149305" y="179193"/>
                        <a:pt x="132760" y="155704"/>
                      </a:cubicBezTo>
                      <a:cubicBezTo>
                        <a:pt x="123759" y="142931"/>
                        <a:pt x="109786" y="132987"/>
                        <a:pt x="95642" y="143960"/>
                      </a:cubicBezTo>
                      <a:cubicBezTo>
                        <a:pt x="80982" y="155361"/>
                        <a:pt x="75668" y="179622"/>
                        <a:pt x="70181" y="196509"/>
                      </a:cubicBezTo>
                      <a:cubicBezTo>
                        <a:pt x="64952" y="212711"/>
                        <a:pt x="58694" y="228570"/>
                        <a:pt x="53293" y="244687"/>
                      </a:cubicBezTo>
                      <a:cubicBezTo>
                        <a:pt x="48664" y="258488"/>
                        <a:pt x="38634" y="277348"/>
                        <a:pt x="39149" y="292521"/>
                      </a:cubicBezTo>
                      <a:cubicBezTo>
                        <a:pt x="40949" y="347128"/>
                        <a:pt x="93413" y="354758"/>
                        <a:pt x="119816" y="393591"/>
                      </a:cubicBezTo>
                      <a:cubicBezTo>
                        <a:pt x="128388" y="406193"/>
                        <a:pt x="98728" y="393762"/>
                        <a:pt x="100099" y="394448"/>
                      </a:cubicBezTo>
                      <a:cubicBezTo>
                        <a:pt x="94699" y="391705"/>
                        <a:pt x="89555" y="388448"/>
                        <a:pt x="84326" y="385276"/>
                      </a:cubicBezTo>
                      <a:cubicBezTo>
                        <a:pt x="74896" y="379618"/>
                        <a:pt x="65295" y="374389"/>
                        <a:pt x="55865" y="368645"/>
                      </a:cubicBezTo>
                      <a:cubicBezTo>
                        <a:pt x="42321" y="360416"/>
                        <a:pt x="17032" y="351072"/>
                        <a:pt x="6830" y="370188"/>
                      </a:cubicBezTo>
                      <a:cubicBezTo>
                        <a:pt x="-4228" y="390848"/>
                        <a:pt x="1258" y="417765"/>
                        <a:pt x="2116" y="440311"/>
                      </a:cubicBezTo>
                      <a:cubicBezTo>
                        <a:pt x="3316" y="471944"/>
                        <a:pt x="7431" y="503490"/>
                        <a:pt x="20118" y="532637"/>
                      </a:cubicBezTo>
                      <a:cubicBezTo>
                        <a:pt x="29976" y="555183"/>
                        <a:pt x="45407" y="569499"/>
                        <a:pt x="70010" y="572242"/>
                      </a:cubicBezTo>
                      <a:cubicBezTo>
                        <a:pt x="78668" y="573185"/>
                        <a:pt x="87412" y="571471"/>
                        <a:pt x="95727" y="569242"/>
                      </a:cubicBezTo>
                      <a:cubicBezTo>
                        <a:pt x="102157" y="567527"/>
                        <a:pt x="108586" y="565984"/>
                        <a:pt x="115187" y="564698"/>
                      </a:cubicBezTo>
                      <a:cubicBezTo>
                        <a:pt x="126674" y="562469"/>
                        <a:pt x="134818" y="569156"/>
                        <a:pt x="119645" y="575585"/>
                      </a:cubicBezTo>
                      <a:cubicBezTo>
                        <a:pt x="100871" y="583472"/>
                        <a:pt x="74210" y="580129"/>
                        <a:pt x="57408" y="592388"/>
                      </a:cubicBezTo>
                      <a:cubicBezTo>
                        <a:pt x="38720" y="606018"/>
                        <a:pt x="44978" y="625477"/>
                        <a:pt x="51407" y="644680"/>
                      </a:cubicBezTo>
                      <a:cubicBezTo>
                        <a:pt x="71296" y="704087"/>
                        <a:pt x="142705" y="707773"/>
                        <a:pt x="195854" y="702201"/>
                      </a:cubicBezTo>
                      <a:cubicBezTo>
                        <a:pt x="216171" y="700058"/>
                        <a:pt x="230487" y="690628"/>
                        <a:pt x="246432" y="680084"/>
                      </a:cubicBezTo>
                      <a:cubicBezTo>
                        <a:pt x="250718" y="683342"/>
                        <a:pt x="252518" y="684456"/>
                        <a:pt x="259205" y="692514"/>
                      </a:cubicBezTo>
                      <a:cubicBezTo>
                        <a:pt x="297095" y="725004"/>
                        <a:pt x="366618" y="739663"/>
                        <a:pt x="409395" y="715574"/>
                      </a:cubicBezTo>
                      <a:cubicBezTo>
                        <a:pt x="411281" y="714631"/>
                        <a:pt x="412395" y="711631"/>
                        <a:pt x="411452" y="709488"/>
                      </a:cubicBezTo>
                      <a:close/>
                      <a:moveTo>
                        <a:pt x="400051" y="332726"/>
                      </a:moveTo>
                      <a:cubicBezTo>
                        <a:pt x="389335" y="358272"/>
                        <a:pt x="322727" y="349786"/>
                        <a:pt x="336957" y="319782"/>
                      </a:cubicBezTo>
                      <a:cubicBezTo>
                        <a:pt x="337300" y="319011"/>
                        <a:pt x="337900" y="318410"/>
                        <a:pt x="338586" y="318067"/>
                      </a:cubicBezTo>
                      <a:cubicBezTo>
                        <a:pt x="349902" y="293807"/>
                        <a:pt x="412567" y="303066"/>
                        <a:pt x="400051" y="332726"/>
                      </a:cubicBezTo>
                      <a:close/>
                      <a:moveTo>
                        <a:pt x="311154" y="204396"/>
                      </a:moveTo>
                      <a:cubicBezTo>
                        <a:pt x="312440" y="204996"/>
                        <a:pt x="313212" y="205853"/>
                        <a:pt x="313554" y="206882"/>
                      </a:cubicBezTo>
                      <a:cubicBezTo>
                        <a:pt x="321013" y="213912"/>
                        <a:pt x="323927" y="227456"/>
                        <a:pt x="324356" y="237657"/>
                      </a:cubicBezTo>
                      <a:cubicBezTo>
                        <a:pt x="325127" y="254802"/>
                        <a:pt x="325127" y="281720"/>
                        <a:pt x="303696" y="285235"/>
                      </a:cubicBezTo>
                      <a:cubicBezTo>
                        <a:pt x="279522" y="289178"/>
                        <a:pt x="279865" y="244773"/>
                        <a:pt x="280122" y="230542"/>
                      </a:cubicBezTo>
                      <a:cubicBezTo>
                        <a:pt x="280465" y="209625"/>
                        <a:pt x="289123" y="194966"/>
                        <a:pt x="311154" y="204396"/>
                      </a:cubicBezTo>
                      <a:close/>
                      <a:moveTo>
                        <a:pt x="194654" y="334012"/>
                      </a:moveTo>
                      <a:cubicBezTo>
                        <a:pt x="188225" y="319696"/>
                        <a:pt x="176737" y="300751"/>
                        <a:pt x="179909" y="284463"/>
                      </a:cubicBezTo>
                      <a:cubicBezTo>
                        <a:pt x="181281" y="277434"/>
                        <a:pt x="188482" y="273576"/>
                        <a:pt x="195511" y="270919"/>
                      </a:cubicBezTo>
                      <a:cubicBezTo>
                        <a:pt x="203484" y="266204"/>
                        <a:pt x="213685" y="265004"/>
                        <a:pt x="221829" y="270233"/>
                      </a:cubicBezTo>
                      <a:cubicBezTo>
                        <a:pt x="234602" y="278377"/>
                        <a:pt x="239574" y="290550"/>
                        <a:pt x="243346" y="304694"/>
                      </a:cubicBezTo>
                      <a:cubicBezTo>
                        <a:pt x="246775" y="317296"/>
                        <a:pt x="250547" y="328869"/>
                        <a:pt x="257405" y="340099"/>
                      </a:cubicBezTo>
                      <a:cubicBezTo>
                        <a:pt x="261519" y="346871"/>
                        <a:pt x="264263" y="352700"/>
                        <a:pt x="265634" y="360587"/>
                      </a:cubicBezTo>
                      <a:cubicBezTo>
                        <a:pt x="267349" y="371217"/>
                        <a:pt x="259205" y="381418"/>
                        <a:pt x="249346" y="383647"/>
                      </a:cubicBezTo>
                      <a:cubicBezTo>
                        <a:pt x="221400" y="390162"/>
                        <a:pt x="203398" y="353472"/>
                        <a:pt x="194654" y="334012"/>
                      </a:cubicBezTo>
                      <a:close/>
                      <a:moveTo>
                        <a:pt x="189939" y="497233"/>
                      </a:moveTo>
                      <a:cubicBezTo>
                        <a:pt x="171337" y="491061"/>
                        <a:pt x="137390" y="477859"/>
                        <a:pt x="148362" y="453170"/>
                      </a:cubicBezTo>
                      <a:cubicBezTo>
                        <a:pt x="152391" y="437654"/>
                        <a:pt x="175023" y="440654"/>
                        <a:pt x="190025" y="446226"/>
                      </a:cubicBezTo>
                      <a:cubicBezTo>
                        <a:pt x="206055" y="452227"/>
                        <a:pt x="243689" y="457628"/>
                        <a:pt x="247546" y="478373"/>
                      </a:cubicBezTo>
                      <a:cubicBezTo>
                        <a:pt x="253633" y="511292"/>
                        <a:pt x="206227" y="502633"/>
                        <a:pt x="189939" y="497233"/>
                      </a:cubicBezTo>
                      <a:close/>
                      <a:moveTo>
                        <a:pt x="338329" y="480602"/>
                      </a:moveTo>
                      <a:cubicBezTo>
                        <a:pt x="318012" y="487803"/>
                        <a:pt x="278064" y="443912"/>
                        <a:pt x="302067" y="431396"/>
                      </a:cubicBezTo>
                      <a:cubicBezTo>
                        <a:pt x="302496" y="431138"/>
                        <a:pt x="302925" y="431053"/>
                        <a:pt x="303267" y="430967"/>
                      </a:cubicBezTo>
                      <a:cubicBezTo>
                        <a:pt x="305839" y="427024"/>
                        <a:pt x="310468" y="424881"/>
                        <a:pt x="315783" y="425824"/>
                      </a:cubicBezTo>
                      <a:cubicBezTo>
                        <a:pt x="325213" y="427538"/>
                        <a:pt x="333528" y="434053"/>
                        <a:pt x="339443" y="441254"/>
                      </a:cubicBezTo>
                      <a:cubicBezTo>
                        <a:pt x="346987" y="450341"/>
                        <a:pt x="354188" y="474944"/>
                        <a:pt x="338329" y="48060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2" name="任意多边形: 形状 671">
                  <a:extLst>
                    <a:ext uri="{FF2B5EF4-FFF2-40B4-BE49-F238E27FC236}">
                      <a16:creationId xmlns:a16="http://schemas.microsoft.com/office/drawing/2014/main" id="{DB38E19F-B0AA-D20E-3AFF-EEA015DB7515}"/>
                    </a:ext>
                  </a:extLst>
                </p:cNvPr>
                <p:cNvSpPr/>
                <p:nvPr/>
              </p:nvSpPr>
              <p:spPr>
                <a:xfrm>
                  <a:off x="2970346" y="4097004"/>
                  <a:ext cx="503848" cy="738544"/>
                </a:xfrm>
                <a:custGeom>
                  <a:avLst/>
                  <a:gdLst>
                    <a:gd name="connsiteX0" fmla="*/ 216147 w 503848"/>
                    <a:gd name="connsiteY0" fmla="*/ 730256 h 738544"/>
                    <a:gd name="connsiteX1" fmla="*/ 195144 w 503848"/>
                    <a:gd name="connsiteY1" fmla="*/ 541233 h 738544"/>
                    <a:gd name="connsiteX2" fmla="*/ 213575 w 503848"/>
                    <a:gd name="connsiteY2" fmla="*/ 566778 h 738544"/>
                    <a:gd name="connsiteX3" fmla="*/ 254723 w 503848"/>
                    <a:gd name="connsiteY3" fmla="*/ 600554 h 738544"/>
                    <a:gd name="connsiteX4" fmla="*/ 257809 w 503848"/>
                    <a:gd name="connsiteY4" fmla="*/ 594554 h 738544"/>
                    <a:gd name="connsiteX5" fmla="*/ 197030 w 503848"/>
                    <a:gd name="connsiteY5" fmla="*/ 519716 h 738544"/>
                    <a:gd name="connsiteX6" fmla="*/ 209203 w 503848"/>
                    <a:gd name="connsiteY6" fmla="*/ 442820 h 738544"/>
                    <a:gd name="connsiteX7" fmla="*/ 388454 w 503848"/>
                    <a:gd name="connsiteY7" fmla="*/ 548519 h 738544"/>
                    <a:gd name="connsiteX8" fmla="*/ 390083 w 503848"/>
                    <a:gd name="connsiteY8" fmla="*/ 541318 h 738544"/>
                    <a:gd name="connsiteX9" fmla="*/ 293557 w 503848"/>
                    <a:gd name="connsiteY9" fmla="*/ 502742 h 738544"/>
                    <a:gd name="connsiteX10" fmla="*/ 212118 w 503848"/>
                    <a:gd name="connsiteY10" fmla="*/ 429276 h 738544"/>
                    <a:gd name="connsiteX11" fmla="*/ 230377 w 503848"/>
                    <a:gd name="connsiteY11" fmla="*/ 362325 h 738544"/>
                    <a:gd name="connsiteX12" fmla="*/ 253780 w 503848"/>
                    <a:gd name="connsiteY12" fmla="*/ 298288 h 738544"/>
                    <a:gd name="connsiteX13" fmla="*/ 472808 w 503848"/>
                    <a:gd name="connsiteY13" fmla="*/ 362925 h 738544"/>
                    <a:gd name="connsiteX14" fmla="*/ 471779 w 503848"/>
                    <a:gd name="connsiteY14" fmla="*/ 356924 h 738544"/>
                    <a:gd name="connsiteX15" fmla="*/ 355279 w 503848"/>
                    <a:gd name="connsiteY15" fmla="*/ 337893 h 738544"/>
                    <a:gd name="connsiteX16" fmla="*/ 258067 w 503848"/>
                    <a:gd name="connsiteY16" fmla="*/ 288258 h 738544"/>
                    <a:gd name="connsiteX17" fmla="*/ 296643 w 503848"/>
                    <a:gd name="connsiteY17" fmla="*/ 207505 h 738544"/>
                    <a:gd name="connsiteX18" fmla="*/ 501954 w 503848"/>
                    <a:gd name="connsiteY18" fmla="*/ 191560 h 738544"/>
                    <a:gd name="connsiteX19" fmla="*/ 500154 w 503848"/>
                    <a:gd name="connsiteY19" fmla="*/ 185560 h 738544"/>
                    <a:gd name="connsiteX20" fmla="*/ 396513 w 503848"/>
                    <a:gd name="connsiteY20" fmla="*/ 200304 h 738544"/>
                    <a:gd name="connsiteX21" fmla="*/ 302644 w 503848"/>
                    <a:gd name="connsiteY21" fmla="*/ 196361 h 738544"/>
                    <a:gd name="connsiteX22" fmla="*/ 408771 w 503848"/>
                    <a:gd name="connsiteY22" fmla="*/ 7166 h 738544"/>
                    <a:gd name="connsiteX23" fmla="*/ 402770 w 503848"/>
                    <a:gd name="connsiteY23" fmla="*/ 2965 h 738544"/>
                    <a:gd name="connsiteX24" fmla="*/ 319703 w 503848"/>
                    <a:gd name="connsiteY24" fmla="*/ 135410 h 738544"/>
                    <a:gd name="connsiteX25" fmla="*/ 312073 w 503848"/>
                    <a:gd name="connsiteY25" fmla="*/ 71974 h 738544"/>
                    <a:gd name="connsiteX26" fmla="*/ 327504 w 503848"/>
                    <a:gd name="connsiteY26" fmla="*/ 3394 h 738544"/>
                    <a:gd name="connsiteX27" fmla="*/ 321760 w 503848"/>
                    <a:gd name="connsiteY27" fmla="*/ 1336 h 738544"/>
                    <a:gd name="connsiteX28" fmla="*/ 313188 w 503848"/>
                    <a:gd name="connsiteY28" fmla="*/ 147841 h 738544"/>
                    <a:gd name="connsiteX29" fmla="*/ 295357 w 503848"/>
                    <a:gd name="connsiteY29" fmla="*/ 182131 h 738544"/>
                    <a:gd name="connsiteX30" fmla="*/ 252409 w 503848"/>
                    <a:gd name="connsiteY30" fmla="*/ 272313 h 738544"/>
                    <a:gd name="connsiteX31" fmla="*/ 202088 w 503848"/>
                    <a:gd name="connsiteY31" fmla="*/ 178787 h 738544"/>
                    <a:gd name="connsiteX32" fmla="*/ 167712 w 503848"/>
                    <a:gd name="connsiteY32" fmla="*/ 58087 h 738544"/>
                    <a:gd name="connsiteX33" fmla="*/ 161111 w 503848"/>
                    <a:gd name="connsiteY33" fmla="*/ 57486 h 738544"/>
                    <a:gd name="connsiteX34" fmla="*/ 184343 w 503848"/>
                    <a:gd name="connsiteY34" fmla="*/ 164729 h 738544"/>
                    <a:gd name="connsiteX35" fmla="*/ 217433 w 503848"/>
                    <a:gd name="connsiteY35" fmla="*/ 235109 h 738544"/>
                    <a:gd name="connsiteX36" fmla="*/ 247694 w 503848"/>
                    <a:gd name="connsiteY36" fmla="*/ 283286 h 738544"/>
                    <a:gd name="connsiteX37" fmla="*/ 247694 w 503848"/>
                    <a:gd name="connsiteY37" fmla="*/ 283286 h 738544"/>
                    <a:gd name="connsiteX38" fmla="*/ 216747 w 503848"/>
                    <a:gd name="connsiteY38" fmla="*/ 367039 h 738544"/>
                    <a:gd name="connsiteX39" fmla="*/ 212975 w 503848"/>
                    <a:gd name="connsiteY39" fmla="*/ 379555 h 738544"/>
                    <a:gd name="connsiteX40" fmla="*/ 170456 w 503848"/>
                    <a:gd name="connsiteY40" fmla="*/ 348351 h 738544"/>
                    <a:gd name="connsiteX41" fmla="*/ 120221 w 503848"/>
                    <a:gd name="connsiteY41" fmla="*/ 302917 h 738544"/>
                    <a:gd name="connsiteX42" fmla="*/ 38611 w 503848"/>
                    <a:gd name="connsiteY42" fmla="*/ 181188 h 738544"/>
                    <a:gd name="connsiteX43" fmla="*/ 31067 w 503848"/>
                    <a:gd name="connsiteY43" fmla="*/ 181445 h 738544"/>
                    <a:gd name="connsiteX44" fmla="*/ 104533 w 503848"/>
                    <a:gd name="connsiteY44" fmla="*/ 303089 h 738544"/>
                    <a:gd name="connsiteX45" fmla="*/ 166855 w 503848"/>
                    <a:gd name="connsiteY45" fmla="*/ 360524 h 738544"/>
                    <a:gd name="connsiteX46" fmla="*/ 209803 w 503848"/>
                    <a:gd name="connsiteY46" fmla="*/ 390528 h 738544"/>
                    <a:gd name="connsiteX47" fmla="*/ 197030 w 503848"/>
                    <a:gd name="connsiteY47" fmla="*/ 441877 h 738544"/>
                    <a:gd name="connsiteX48" fmla="*/ 5178 w 503848"/>
                    <a:gd name="connsiteY48" fmla="*/ 398415 h 738544"/>
                    <a:gd name="connsiteX49" fmla="*/ 377 w 503848"/>
                    <a:gd name="connsiteY49" fmla="*/ 402358 h 738544"/>
                    <a:gd name="connsiteX50" fmla="*/ 86102 w 503848"/>
                    <a:gd name="connsiteY50" fmla="*/ 447278 h 738544"/>
                    <a:gd name="connsiteX51" fmla="*/ 194544 w 503848"/>
                    <a:gd name="connsiteY51" fmla="*/ 453450 h 738544"/>
                    <a:gd name="connsiteX52" fmla="*/ 185886 w 503848"/>
                    <a:gd name="connsiteY52" fmla="*/ 508057 h 738544"/>
                    <a:gd name="connsiteX53" fmla="*/ 71615 w 503848"/>
                    <a:gd name="connsiteY53" fmla="*/ 569779 h 738544"/>
                    <a:gd name="connsiteX54" fmla="*/ 73415 w 503848"/>
                    <a:gd name="connsiteY54" fmla="*/ 575694 h 738544"/>
                    <a:gd name="connsiteX55" fmla="*/ 184343 w 503848"/>
                    <a:gd name="connsiteY55" fmla="*/ 522801 h 738544"/>
                    <a:gd name="connsiteX56" fmla="*/ 205774 w 503848"/>
                    <a:gd name="connsiteY56" fmla="*/ 735143 h 738544"/>
                    <a:gd name="connsiteX57" fmla="*/ 216147 w 503848"/>
                    <a:gd name="connsiteY57" fmla="*/ 730256 h 738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503848" h="738544">
                      <a:moveTo>
                        <a:pt x="216147" y="730256"/>
                      </a:moveTo>
                      <a:cubicBezTo>
                        <a:pt x="196516" y="667934"/>
                        <a:pt x="190944" y="604498"/>
                        <a:pt x="195144" y="541233"/>
                      </a:cubicBezTo>
                      <a:cubicBezTo>
                        <a:pt x="200202" y="550234"/>
                        <a:pt x="206460" y="558635"/>
                        <a:pt x="213575" y="566778"/>
                      </a:cubicBezTo>
                      <a:cubicBezTo>
                        <a:pt x="225234" y="580066"/>
                        <a:pt x="236978" y="595839"/>
                        <a:pt x="254723" y="600554"/>
                      </a:cubicBezTo>
                      <a:cubicBezTo>
                        <a:pt x="258238" y="601498"/>
                        <a:pt x="261324" y="596697"/>
                        <a:pt x="257809" y="594554"/>
                      </a:cubicBezTo>
                      <a:cubicBezTo>
                        <a:pt x="231577" y="578952"/>
                        <a:pt x="207232" y="548862"/>
                        <a:pt x="197030" y="519716"/>
                      </a:cubicBezTo>
                      <a:cubicBezTo>
                        <a:pt x="199602" y="493998"/>
                        <a:pt x="203717" y="468281"/>
                        <a:pt x="209203" y="442820"/>
                      </a:cubicBezTo>
                      <a:cubicBezTo>
                        <a:pt x="250180" y="496227"/>
                        <a:pt x="320903" y="545005"/>
                        <a:pt x="388454" y="548519"/>
                      </a:cubicBezTo>
                      <a:cubicBezTo>
                        <a:pt x="392483" y="548776"/>
                        <a:pt x="394284" y="542433"/>
                        <a:pt x="390083" y="541318"/>
                      </a:cubicBezTo>
                      <a:cubicBezTo>
                        <a:pt x="354421" y="532060"/>
                        <a:pt x="325103" y="522630"/>
                        <a:pt x="293557" y="502742"/>
                      </a:cubicBezTo>
                      <a:cubicBezTo>
                        <a:pt x="262524" y="483197"/>
                        <a:pt x="233463" y="459279"/>
                        <a:pt x="212118" y="429276"/>
                      </a:cubicBezTo>
                      <a:cubicBezTo>
                        <a:pt x="217261" y="406816"/>
                        <a:pt x="223434" y="384442"/>
                        <a:pt x="230377" y="362325"/>
                      </a:cubicBezTo>
                      <a:cubicBezTo>
                        <a:pt x="237235" y="340465"/>
                        <a:pt x="245122" y="319205"/>
                        <a:pt x="253780" y="298288"/>
                      </a:cubicBezTo>
                      <a:cubicBezTo>
                        <a:pt x="318931" y="328720"/>
                        <a:pt x="396855" y="390099"/>
                        <a:pt x="472808" y="362925"/>
                      </a:cubicBezTo>
                      <a:cubicBezTo>
                        <a:pt x="475722" y="361896"/>
                        <a:pt x="474951" y="356838"/>
                        <a:pt x="471779" y="356924"/>
                      </a:cubicBezTo>
                      <a:cubicBezTo>
                        <a:pt x="429774" y="357781"/>
                        <a:pt x="394541" y="354095"/>
                        <a:pt x="355279" y="337893"/>
                      </a:cubicBezTo>
                      <a:cubicBezTo>
                        <a:pt x="321589" y="324005"/>
                        <a:pt x="291328" y="302660"/>
                        <a:pt x="258067" y="288258"/>
                      </a:cubicBezTo>
                      <a:cubicBezTo>
                        <a:pt x="269811" y="260740"/>
                        <a:pt x="282841" y="233908"/>
                        <a:pt x="296643" y="207505"/>
                      </a:cubicBezTo>
                      <a:cubicBezTo>
                        <a:pt x="365137" y="213935"/>
                        <a:pt x="435946" y="215563"/>
                        <a:pt x="501954" y="191560"/>
                      </a:cubicBezTo>
                      <a:cubicBezTo>
                        <a:pt x="505554" y="190274"/>
                        <a:pt x="503497" y="185302"/>
                        <a:pt x="500154" y="185560"/>
                      </a:cubicBezTo>
                      <a:cubicBezTo>
                        <a:pt x="465521" y="188388"/>
                        <a:pt x="430974" y="195675"/>
                        <a:pt x="396513" y="200304"/>
                      </a:cubicBezTo>
                      <a:cubicBezTo>
                        <a:pt x="365051" y="204505"/>
                        <a:pt x="333847" y="199704"/>
                        <a:pt x="302644" y="196361"/>
                      </a:cubicBezTo>
                      <a:cubicBezTo>
                        <a:pt x="336591" y="132753"/>
                        <a:pt x="374395" y="71203"/>
                        <a:pt x="408771" y="7166"/>
                      </a:cubicBezTo>
                      <a:cubicBezTo>
                        <a:pt x="411000" y="3051"/>
                        <a:pt x="405685" y="-807"/>
                        <a:pt x="402770" y="2965"/>
                      </a:cubicBezTo>
                      <a:cubicBezTo>
                        <a:pt x="371052" y="43599"/>
                        <a:pt x="344306" y="89290"/>
                        <a:pt x="319703" y="135410"/>
                      </a:cubicBezTo>
                      <a:cubicBezTo>
                        <a:pt x="312416" y="114408"/>
                        <a:pt x="309502" y="95291"/>
                        <a:pt x="312073" y="71974"/>
                      </a:cubicBezTo>
                      <a:cubicBezTo>
                        <a:pt x="314559" y="48485"/>
                        <a:pt x="324418" y="26711"/>
                        <a:pt x="327504" y="3394"/>
                      </a:cubicBezTo>
                      <a:cubicBezTo>
                        <a:pt x="327932" y="308"/>
                        <a:pt x="323475" y="-1321"/>
                        <a:pt x="321760" y="1336"/>
                      </a:cubicBezTo>
                      <a:cubicBezTo>
                        <a:pt x="298100" y="38884"/>
                        <a:pt x="287127" y="108750"/>
                        <a:pt x="313188" y="147841"/>
                      </a:cubicBezTo>
                      <a:cubicBezTo>
                        <a:pt x="307187" y="159242"/>
                        <a:pt x="301186" y="170729"/>
                        <a:pt x="295357" y="182131"/>
                      </a:cubicBezTo>
                      <a:cubicBezTo>
                        <a:pt x="280098" y="211877"/>
                        <a:pt x="265610" y="241795"/>
                        <a:pt x="252409" y="272313"/>
                      </a:cubicBezTo>
                      <a:cubicBezTo>
                        <a:pt x="229691" y="248568"/>
                        <a:pt x="214861" y="207848"/>
                        <a:pt x="202088" y="178787"/>
                      </a:cubicBezTo>
                      <a:cubicBezTo>
                        <a:pt x="185115" y="140125"/>
                        <a:pt x="170541" y="100349"/>
                        <a:pt x="167712" y="58087"/>
                      </a:cubicBezTo>
                      <a:cubicBezTo>
                        <a:pt x="167455" y="54743"/>
                        <a:pt x="161969" y="54229"/>
                        <a:pt x="161111" y="57486"/>
                      </a:cubicBezTo>
                      <a:cubicBezTo>
                        <a:pt x="152282" y="92719"/>
                        <a:pt x="171999" y="132410"/>
                        <a:pt x="184343" y="164729"/>
                      </a:cubicBezTo>
                      <a:cubicBezTo>
                        <a:pt x="193601" y="189074"/>
                        <a:pt x="205431" y="212049"/>
                        <a:pt x="217433" y="235109"/>
                      </a:cubicBezTo>
                      <a:cubicBezTo>
                        <a:pt x="226434" y="252339"/>
                        <a:pt x="233121" y="269913"/>
                        <a:pt x="247694" y="283286"/>
                      </a:cubicBezTo>
                      <a:cubicBezTo>
                        <a:pt x="247694" y="283286"/>
                        <a:pt x="247694" y="283286"/>
                        <a:pt x="247694" y="283286"/>
                      </a:cubicBezTo>
                      <a:cubicBezTo>
                        <a:pt x="236207" y="310718"/>
                        <a:pt x="225748" y="338493"/>
                        <a:pt x="216747" y="367039"/>
                      </a:cubicBezTo>
                      <a:cubicBezTo>
                        <a:pt x="215461" y="371240"/>
                        <a:pt x="214261" y="375355"/>
                        <a:pt x="212975" y="379555"/>
                      </a:cubicBezTo>
                      <a:cubicBezTo>
                        <a:pt x="196344" y="373640"/>
                        <a:pt x="183057" y="360096"/>
                        <a:pt x="170456" y="348351"/>
                      </a:cubicBezTo>
                      <a:cubicBezTo>
                        <a:pt x="153911" y="332921"/>
                        <a:pt x="136337" y="318862"/>
                        <a:pt x="120221" y="302917"/>
                      </a:cubicBezTo>
                      <a:cubicBezTo>
                        <a:pt x="85245" y="268284"/>
                        <a:pt x="53012" y="228936"/>
                        <a:pt x="38611" y="181188"/>
                      </a:cubicBezTo>
                      <a:cubicBezTo>
                        <a:pt x="37496" y="177416"/>
                        <a:pt x="31067" y="176730"/>
                        <a:pt x="31067" y="181445"/>
                      </a:cubicBezTo>
                      <a:cubicBezTo>
                        <a:pt x="31067" y="227565"/>
                        <a:pt x="75472" y="271799"/>
                        <a:pt x="104533" y="303089"/>
                      </a:cubicBezTo>
                      <a:cubicBezTo>
                        <a:pt x="123907" y="323834"/>
                        <a:pt x="146195" y="341150"/>
                        <a:pt x="166855" y="360524"/>
                      </a:cubicBezTo>
                      <a:cubicBezTo>
                        <a:pt x="179628" y="372440"/>
                        <a:pt x="193001" y="384956"/>
                        <a:pt x="209803" y="390528"/>
                      </a:cubicBezTo>
                      <a:cubicBezTo>
                        <a:pt x="205003" y="407502"/>
                        <a:pt x="200717" y="424561"/>
                        <a:pt x="197030" y="441877"/>
                      </a:cubicBezTo>
                      <a:cubicBezTo>
                        <a:pt x="133680" y="452250"/>
                        <a:pt x="55927" y="438277"/>
                        <a:pt x="5178" y="398415"/>
                      </a:cubicBezTo>
                      <a:cubicBezTo>
                        <a:pt x="2778" y="396529"/>
                        <a:pt x="-1252" y="399615"/>
                        <a:pt x="377" y="402358"/>
                      </a:cubicBezTo>
                      <a:cubicBezTo>
                        <a:pt x="17094" y="430562"/>
                        <a:pt x="56527" y="439477"/>
                        <a:pt x="86102" y="447278"/>
                      </a:cubicBezTo>
                      <a:cubicBezTo>
                        <a:pt x="120049" y="456194"/>
                        <a:pt x="159483" y="459108"/>
                        <a:pt x="194544" y="453450"/>
                      </a:cubicBezTo>
                      <a:cubicBezTo>
                        <a:pt x="190944" y="471538"/>
                        <a:pt x="188029" y="489798"/>
                        <a:pt x="185886" y="508057"/>
                      </a:cubicBezTo>
                      <a:cubicBezTo>
                        <a:pt x="150310" y="536260"/>
                        <a:pt x="112848" y="551777"/>
                        <a:pt x="71615" y="569779"/>
                      </a:cubicBezTo>
                      <a:cubicBezTo>
                        <a:pt x="68271" y="571236"/>
                        <a:pt x="69986" y="576037"/>
                        <a:pt x="73415" y="575694"/>
                      </a:cubicBezTo>
                      <a:cubicBezTo>
                        <a:pt x="113791" y="571494"/>
                        <a:pt x="152110" y="547748"/>
                        <a:pt x="184343" y="522801"/>
                      </a:cubicBezTo>
                      <a:cubicBezTo>
                        <a:pt x="177485" y="594296"/>
                        <a:pt x="182543" y="666563"/>
                        <a:pt x="205774" y="735143"/>
                      </a:cubicBezTo>
                      <a:cubicBezTo>
                        <a:pt x="208089" y="742172"/>
                        <a:pt x="218376" y="737200"/>
                        <a:pt x="216147" y="73025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73" name="图形 2">
              <a:extLst>
                <a:ext uri="{FF2B5EF4-FFF2-40B4-BE49-F238E27FC236}">
                  <a16:creationId xmlns:a16="http://schemas.microsoft.com/office/drawing/2014/main" id="{6D53BACB-2BAC-EBBF-DD97-DB0A3722D442}"/>
                </a:ext>
              </a:extLst>
            </p:cNvPr>
            <p:cNvGrpSpPr/>
            <p:nvPr/>
          </p:nvGrpSpPr>
          <p:grpSpPr>
            <a:xfrm>
              <a:off x="2176138" y="4586373"/>
              <a:ext cx="1448838" cy="1448838"/>
              <a:chOff x="2176138" y="4586373"/>
              <a:chExt cx="1448838" cy="1448838"/>
            </a:xfrm>
          </p:grpSpPr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E878F83C-7B21-72CC-BA53-EBB7EB4F2DC3}"/>
                  </a:ext>
                </a:extLst>
              </p:cNvPr>
              <p:cNvSpPr/>
              <p:nvPr/>
            </p:nvSpPr>
            <p:spPr>
              <a:xfrm>
                <a:off x="2176138" y="4586373"/>
                <a:ext cx="1448838" cy="1448838"/>
              </a:xfrm>
              <a:custGeom>
                <a:avLst/>
                <a:gdLst>
                  <a:gd name="connsiteX0" fmla="*/ 0 w 1448838"/>
                  <a:gd name="connsiteY0" fmla="*/ 0 h 1448838"/>
                  <a:gd name="connsiteX1" fmla="*/ 1448838 w 1448838"/>
                  <a:gd name="connsiteY1" fmla="*/ 0 h 1448838"/>
                  <a:gd name="connsiteX2" fmla="*/ 1448838 w 1448838"/>
                  <a:gd name="connsiteY2" fmla="*/ 1448838 h 1448838"/>
                  <a:gd name="connsiteX3" fmla="*/ 0 w 1448838"/>
                  <a:gd name="connsiteY3" fmla="*/ 1448838 h 144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8838" h="1448838">
                    <a:moveTo>
                      <a:pt x="0" y="0"/>
                    </a:moveTo>
                    <a:lnTo>
                      <a:pt x="1448838" y="0"/>
                    </a:lnTo>
                    <a:lnTo>
                      <a:pt x="1448838" y="1448838"/>
                    </a:lnTo>
                    <a:lnTo>
                      <a:pt x="0" y="1448838"/>
                    </a:ln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F61BABF0-7536-0D65-419F-20521056078D}"/>
                  </a:ext>
                </a:extLst>
              </p:cNvPr>
              <p:cNvSpPr/>
              <p:nvPr/>
            </p:nvSpPr>
            <p:spPr>
              <a:xfrm>
                <a:off x="2176138" y="4586373"/>
                <a:ext cx="1448838" cy="1448838"/>
              </a:xfrm>
              <a:custGeom>
                <a:avLst/>
                <a:gdLst>
                  <a:gd name="connsiteX0" fmla="*/ 0 w 1448838"/>
                  <a:gd name="connsiteY0" fmla="*/ 0 h 1448838"/>
                  <a:gd name="connsiteX1" fmla="*/ 1448838 w 1448838"/>
                  <a:gd name="connsiteY1" fmla="*/ 0 h 1448838"/>
                  <a:gd name="connsiteX2" fmla="*/ 1448838 w 1448838"/>
                  <a:gd name="connsiteY2" fmla="*/ 1448838 h 1448838"/>
                  <a:gd name="connsiteX3" fmla="*/ 0 w 1448838"/>
                  <a:gd name="connsiteY3" fmla="*/ 1448838 h 144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8838" h="1448838">
                    <a:moveTo>
                      <a:pt x="0" y="0"/>
                    </a:moveTo>
                    <a:lnTo>
                      <a:pt x="1448838" y="0"/>
                    </a:lnTo>
                    <a:lnTo>
                      <a:pt x="1448838" y="1448838"/>
                    </a:lnTo>
                    <a:lnTo>
                      <a:pt x="0" y="1448838"/>
                    </a:lnTo>
                    <a:close/>
                  </a:path>
                </a:pathLst>
              </a:custGeom>
              <a:solidFill>
                <a:srgbClr val="FEFEF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F5F791BE-6F36-7517-E735-5F034384245B}"/>
                  </a:ext>
                </a:extLst>
              </p:cNvPr>
              <p:cNvSpPr/>
              <p:nvPr/>
            </p:nvSpPr>
            <p:spPr>
              <a:xfrm>
                <a:off x="2176138" y="4586373"/>
                <a:ext cx="1448838" cy="1448838"/>
              </a:xfrm>
              <a:custGeom>
                <a:avLst/>
                <a:gdLst>
                  <a:gd name="connsiteX0" fmla="*/ 0 w 1448838"/>
                  <a:gd name="connsiteY0" fmla="*/ 0 h 1448838"/>
                  <a:gd name="connsiteX1" fmla="*/ 1448838 w 1448838"/>
                  <a:gd name="connsiteY1" fmla="*/ 0 h 1448838"/>
                  <a:gd name="connsiteX2" fmla="*/ 1448838 w 1448838"/>
                  <a:gd name="connsiteY2" fmla="*/ 1448838 h 1448838"/>
                  <a:gd name="connsiteX3" fmla="*/ 0 w 1448838"/>
                  <a:gd name="connsiteY3" fmla="*/ 1448838 h 144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8838" h="1448838">
                    <a:moveTo>
                      <a:pt x="0" y="0"/>
                    </a:moveTo>
                    <a:lnTo>
                      <a:pt x="1448838" y="0"/>
                    </a:lnTo>
                    <a:lnTo>
                      <a:pt x="1448838" y="1448838"/>
                    </a:lnTo>
                    <a:lnTo>
                      <a:pt x="0" y="1448838"/>
                    </a:lnTo>
                    <a:close/>
                  </a:path>
                </a:pathLst>
              </a:custGeom>
              <a:solidFill>
                <a:srgbClr val="FDFDF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0FE38894-9553-7888-A5F0-C42C4CECFE6B}"/>
                  </a:ext>
                </a:extLst>
              </p:cNvPr>
              <p:cNvSpPr/>
              <p:nvPr/>
            </p:nvSpPr>
            <p:spPr>
              <a:xfrm>
                <a:off x="2176138" y="4586373"/>
                <a:ext cx="1448838" cy="1448838"/>
              </a:xfrm>
              <a:custGeom>
                <a:avLst/>
                <a:gdLst>
                  <a:gd name="connsiteX0" fmla="*/ 0 w 1448838"/>
                  <a:gd name="connsiteY0" fmla="*/ 0 h 1448838"/>
                  <a:gd name="connsiteX1" fmla="*/ 1448838 w 1448838"/>
                  <a:gd name="connsiteY1" fmla="*/ 0 h 1448838"/>
                  <a:gd name="connsiteX2" fmla="*/ 1448838 w 1448838"/>
                  <a:gd name="connsiteY2" fmla="*/ 1448838 h 1448838"/>
                  <a:gd name="connsiteX3" fmla="*/ 0 w 1448838"/>
                  <a:gd name="connsiteY3" fmla="*/ 1448838 h 144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8838" h="1448838">
                    <a:moveTo>
                      <a:pt x="0" y="0"/>
                    </a:moveTo>
                    <a:lnTo>
                      <a:pt x="1448838" y="0"/>
                    </a:lnTo>
                    <a:lnTo>
                      <a:pt x="1448838" y="1448838"/>
                    </a:lnTo>
                    <a:lnTo>
                      <a:pt x="0" y="1448838"/>
                    </a:lnTo>
                    <a:close/>
                  </a:path>
                </a:pathLst>
              </a:custGeom>
              <a:solidFill>
                <a:srgbClr val="FCFCF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" name="任意多边形: 形状 677">
                <a:extLst>
                  <a:ext uri="{FF2B5EF4-FFF2-40B4-BE49-F238E27FC236}">
                    <a16:creationId xmlns:a16="http://schemas.microsoft.com/office/drawing/2014/main" id="{50041095-519E-4A68-CCC8-C702C51ED963}"/>
                  </a:ext>
                </a:extLst>
              </p:cNvPr>
              <p:cNvSpPr/>
              <p:nvPr/>
            </p:nvSpPr>
            <p:spPr>
              <a:xfrm>
                <a:off x="2176138" y="4586373"/>
                <a:ext cx="1448838" cy="1448838"/>
              </a:xfrm>
              <a:custGeom>
                <a:avLst/>
                <a:gdLst>
                  <a:gd name="connsiteX0" fmla="*/ 0 w 1448838"/>
                  <a:gd name="connsiteY0" fmla="*/ 0 h 1448838"/>
                  <a:gd name="connsiteX1" fmla="*/ 1448838 w 1448838"/>
                  <a:gd name="connsiteY1" fmla="*/ 0 h 1448838"/>
                  <a:gd name="connsiteX2" fmla="*/ 1448838 w 1448838"/>
                  <a:gd name="connsiteY2" fmla="*/ 1448838 h 1448838"/>
                  <a:gd name="connsiteX3" fmla="*/ 0 w 1448838"/>
                  <a:gd name="connsiteY3" fmla="*/ 1448838 h 144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8838" h="1448838">
                    <a:moveTo>
                      <a:pt x="0" y="0"/>
                    </a:moveTo>
                    <a:lnTo>
                      <a:pt x="1448838" y="0"/>
                    </a:lnTo>
                    <a:lnTo>
                      <a:pt x="1448838" y="1448838"/>
                    </a:lnTo>
                    <a:lnTo>
                      <a:pt x="0" y="1448838"/>
                    </a:lnTo>
                    <a:close/>
                  </a:path>
                </a:pathLst>
              </a:custGeom>
              <a:solidFill>
                <a:srgbClr val="FBFBF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ACDB8969-1291-65B7-71AD-A921D1401250}"/>
                  </a:ext>
                </a:extLst>
              </p:cNvPr>
              <p:cNvSpPr/>
              <p:nvPr/>
            </p:nvSpPr>
            <p:spPr>
              <a:xfrm>
                <a:off x="2179738" y="4589973"/>
                <a:ext cx="1441637" cy="1441637"/>
              </a:xfrm>
              <a:custGeom>
                <a:avLst/>
                <a:gdLst>
                  <a:gd name="connsiteX0" fmla="*/ 0 w 1441637"/>
                  <a:gd name="connsiteY0" fmla="*/ 0 h 1441637"/>
                  <a:gd name="connsiteX1" fmla="*/ 1441638 w 1441637"/>
                  <a:gd name="connsiteY1" fmla="*/ 0 h 1441637"/>
                  <a:gd name="connsiteX2" fmla="*/ 1441638 w 1441637"/>
                  <a:gd name="connsiteY2" fmla="*/ 1441637 h 1441637"/>
                  <a:gd name="connsiteX3" fmla="*/ 0 w 1441637"/>
                  <a:gd name="connsiteY3" fmla="*/ 1441637 h 144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637" h="1441637">
                    <a:moveTo>
                      <a:pt x="0" y="0"/>
                    </a:moveTo>
                    <a:lnTo>
                      <a:pt x="1441638" y="0"/>
                    </a:lnTo>
                    <a:lnTo>
                      <a:pt x="1441638" y="1441637"/>
                    </a:lnTo>
                    <a:lnTo>
                      <a:pt x="0" y="1441637"/>
                    </a:lnTo>
                    <a:close/>
                  </a:path>
                </a:pathLst>
              </a:custGeom>
              <a:solidFill>
                <a:srgbClr val="FAFAF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F64FC975-A8F7-6AB0-C650-2FDB978FF2C3}"/>
                  </a:ext>
                </a:extLst>
              </p:cNvPr>
              <p:cNvSpPr/>
              <p:nvPr/>
            </p:nvSpPr>
            <p:spPr>
              <a:xfrm>
                <a:off x="2179738" y="4589973"/>
                <a:ext cx="1441637" cy="1441637"/>
              </a:xfrm>
              <a:custGeom>
                <a:avLst/>
                <a:gdLst>
                  <a:gd name="connsiteX0" fmla="*/ 0 w 1441637"/>
                  <a:gd name="connsiteY0" fmla="*/ 0 h 1441637"/>
                  <a:gd name="connsiteX1" fmla="*/ 1441638 w 1441637"/>
                  <a:gd name="connsiteY1" fmla="*/ 0 h 1441637"/>
                  <a:gd name="connsiteX2" fmla="*/ 1441638 w 1441637"/>
                  <a:gd name="connsiteY2" fmla="*/ 1441637 h 1441637"/>
                  <a:gd name="connsiteX3" fmla="*/ 0 w 1441637"/>
                  <a:gd name="connsiteY3" fmla="*/ 1441637 h 144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637" h="1441637">
                    <a:moveTo>
                      <a:pt x="0" y="0"/>
                    </a:moveTo>
                    <a:lnTo>
                      <a:pt x="1441638" y="0"/>
                    </a:lnTo>
                    <a:lnTo>
                      <a:pt x="1441638" y="1441637"/>
                    </a:lnTo>
                    <a:lnTo>
                      <a:pt x="0" y="1441637"/>
                    </a:lnTo>
                    <a:close/>
                  </a:path>
                </a:pathLst>
              </a:custGeom>
              <a:solidFill>
                <a:srgbClr val="F9F9F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889CFF33-C7D1-FDE7-47F6-06BABE89405E}"/>
                  </a:ext>
                </a:extLst>
              </p:cNvPr>
              <p:cNvSpPr/>
              <p:nvPr/>
            </p:nvSpPr>
            <p:spPr>
              <a:xfrm>
                <a:off x="2179738" y="4589973"/>
                <a:ext cx="1441637" cy="1441637"/>
              </a:xfrm>
              <a:custGeom>
                <a:avLst/>
                <a:gdLst>
                  <a:gd name="connsiteX0" fmla="*/ 0 w 1441637"/>
                  <a:gd name="connsiteY0" fmla="*/ 0 h 1441637"/>
                  <a:gd name="connsiteX1" fmla="*/ 1441638 w 1441637"/>
                  <a:gd name="connsiteY1" fmla="*/ 0 h 1441637"/>
                  <a:gd name="connsiteX2" fmla="*/ 1441638 w 1441637"/>
                  <a:gd name="connsiteY2" fmla="*/ 1441637 h 1441637"/>
                  <a:gd name="connsiteX3" fmla="*/ 0 w 1441637"/>
                  <a:gd name="connsiteY3" fmla="*/ 1441637 h 144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637" h="1441637">
                    <a:moveTo>
                      <a:pt x="0" y="0"/>
                    </a:moveTo>
                    <a:lnTo>
                      <a:pt x="1441638" y="0"/>
                    </a:lnTo>
                    <a:lnTo>
                      <a:pt x="1441638" y="1441637"/>
                    </a:lnTo>
                    <a:lnTo>
                      <a:pt x="0" y="1441637"/>
                    </a:lnTo>
                    <a:close/>
                  </a:path>
                </a:pathLst>
              </a:custGeom>
              <a:solidFill>
                <a:srgbClr val="F8F8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C00288EB-0D36-9271-321D-5DBA01BCCBA9}"/>
                  </a:ext>
                </a:extLst>
              </p:cNvPr>
              <p:cNvSpPr/>
              <p:nvPr/>
            </p:nvSpPr>
            <p:spPr>
              <a:xfrm>
                <a:off x="2179738" y="4589973"/>
                <a:ext cx="1441637" cy="1441637"/>
              </a:xfrm>
              <a:custGeom>
                <a:avLst/>
                <a:gdLst>
                  <a:gd name="connsiteX0" fmla="*/ 0 w 1441637"/>
                  <a:gd name="connsiteY0" fmla="*/ 0 h 1441637"/>
                  <a:gd name="connsiteX1" fmla="*/ 1441638 w 1441637"/>
                  <a:gd name="connsiteY1" fmla="*/ 0 h 1441637"/>
                  <a:gd name="connsiteX2" fmla="*/ 1441638 w 1441637"/>
                  <a:gd name="connsiteY2" fmla="*/ 1441637 h 1441637"/>
                  <a:gd name="connsiteX3" fmla="*/ 0 w 1441637"/>
                  <a:gd name="connsiteY3" fmla="*/ 1441637 h 144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637" h="1441637">
                    <a:moveTo>
                      <a:pt x="0" y="0"/>
                    </a:moveTo>
                    <a:lnTo>
                      <a:pt x="1441638" y="0"/>
                    </a:lnTo>
                    <a:lnTo>
                      <a:pt x="1441638" y="1441637"/>
                    </a:lnTo>
                    <a:lnTo>
                      <a:pt x="0" y="1441637"/>
                    </a:lnTo>
                    <a:close/>
                  </a:path>
                </a:pathLst>
              </a:custGeom>
              <a:solidFill>
                <a:srgbClr val="F7F7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38A037BE-EAA8-254B-6074-A6EB76736B5F}"/>
                  </a:ext>
                </a:extLst>
              </p:cNvPr>
              <p:cNvSpPr/>
              <p:nvPr/>
            </p:nvSpPr>
            <p:spPr>
              <a:xfrm>
                <a:off x="2179738" y="4589973"/>
                <a:ext cx="1441637" cy="1441637"/>
              </a:xfrm>
              <a:custGeom>
                <a:avLst/>
                <a:gdLst>
                  <a:gd name="connsiteX0" fmla="*/ 0 w 1441637"/>
                  <a:gd name="connsiteY0" fmla="*/ 0 h 1441637"/>
                  <a:gd name="connsiteX1" fmla="*/ 1441638 w 1441637"/>
                  <a:gd name="connsiteY1" fmla="*/ 0 h 1441637"/>
                  <a:gd name="connsiteX2" fmla="*/ 1441638 w 1441637"/>
                  <a:gd name="connsiteY2" fmla="*/ 1441637 h 1441637"/>
                  <a:gd name="connsiteX3" fmla="*/ 0 w 1441637"/>
                  <a:gd name="connsiteY3" fmla="*/ 1441637 h 144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637" h="1441637">
                    <a:moveTo>
                      <a:pt x="0" y="0"/>
                    </a:moveTo>
                    <a:lnTo>
                      <a:pt x="1441638" y="0"/>
                    </a:lnTo>
                    <a:lnTo>
                      <a:pt x="1441638" y="1441637"/>
                    </a:lnTo>
                    <a:lnTo>
                      <a:pt x="0" y="1441637"/>
                    </a:lnTo>
                    <a:close/>
                  </a:path>
                </a:pathLst>
              </a:custGeom>
              <a:solidFill>
                <a:srgbClr val="F6F6F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4" name="任意多边形: 形状 683">
                <a:extLst>
                  <a:ext uri="{FF2B5EF4-FFF2-40B4-BE49-F238E27FC236}">
                    <a16:creationId xmlns:a16="http://schemas.microsoft.com/office/drawing/2014/main" id="{404F536C-14C2-8F6A-6EBD-57AE899AFFB3}"/>
                  </a:ext>
                </a:extLst>
              </p:cNvPr>
              <p:cNvSpPr/>
              <p:nvPr/>
            </p:nvSpPr>
            <p:spPr>
              <a:xfrm>
                <a:off x="2179738" y="4589973"/>
                <a:ext cx="1441637" cy="1441637"/>
              </a:xfrm>
              <a:custGeom>
                <a:avLst/>
                <a:gdLst>
                  <a:gd name="connsiteX0" fmla="*/ 0 w 1441637"/>
                  <a:gd name="connsiteY0" fmla="*/ 0 h 1441637"/>
                  <a:gd name="connsiteX1" fmla="*/ 1441638 w 1441637"/>
                  <a:gd name="connsiteY1" fmla="*/ 0 h 1441637"/>
                  <a:gd name="connsiteX2" fmla="*/ 1441638 w 1441637"/>
                  <a:gd name="connsiteY2" fmla="*/ 1441637 h 1441637"/>
                  <a:gd name="connsiteX3" fmla="*/ 0 w 1441637"/>
                  <a:gd name="connsiteY3" fmla="*/ 1441637 h 144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637" h="1441637">
                    <a:moveTo>
                      <a:pt x="0" y="0"/>
                    </a:moveTo>
                    <a:lnTo>
                      <a:pt x="1441638" y="0"/>
                    </a:lnTo>
                    <a:lnTo>
                      <a:pt x="1441638" y="1441637"/>
                    </a:lnTo>
                    <a:lnTo>
                      <a:pt x="0" y="1441637"/>
                    </a:lnTo>
                    <a:close/>
                  </a:path>
                </a:pathLst>
              </a:custGeom>
              <a:solidFill>
                <a:srgbClr val="F5F5F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B868EB55-6559-9C4E-55CA-8FCBC2BDF330}"/>
                  </a:ext>
                </a:extLst>
              </p:cNvPr>
              <p:cNvSpPr/>
              <p:nvPr/>
            </p:nvSpPr>
            <p:spPr>
              <a:xfrm>
                <a:off x="2179738" y="4589973"/>
                <a:ext cx="1441637" cy="1441637"/>
              </a:xfrm>
              <a:custGeom>
                <a:avLst/>
                <a:gdLst>
                  <a:gd name="connsiteX0" fmla="*/ 0 w 1441637"/>
                  <a:gd name="connsiteY0" fmla="*/ 0 h 1441637"/>
                  <a:gd name="connsiteX1" fmla="*/ 1441638 w 1441637"/>
                  <a:gd name="connsiteY1" fmla="*/ 0 h 1441637"/>
                  <a:gd name="connsiteX2" fmla="*/ 1441638 w 1441637"/>
                  <a:gd name="connsiteY2" fmla="*/ 1441637 h 1441637"/>
                  <a:gd name="connsiteX3" fmla="*/ 0 w 1441637"/>
                  <a:gd name="connsiteY3" fmla="*/ 1441637 h 144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637" h="1441637">
                    <a:moveTo>
                      <a:pt x="0" y="0"/>
                    </a:moveTo>
                    <a:lnTo>
                      <a:pt x="1441638" y="0"/>
                    </a:lnTo>
                    <a:lnTo>
                      <a:pt x="1441638" y="1441637"/>
                    </a:lnTo>
                    <a:lnTo>
                      <a:pt x="0" y="1441637"/>
                    </a:lnTo>
                    <a:close/>
                  </a:path>
                </a:pathLst>
              </a:custGeom>
              <a:solidFill>
                <a:srgbClr val="F4F4F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91909944-8FB4-115D-1AEB-ED466153D962}"/>
                  </a:ext>
                </a:extLst>
              </p:cNvPr>
              <p:cNvSpPr/>
              <p:nvPr/>
            </p:nvSpPr>
            <p:spPr>
              <a:xfrm>
                <a:off x="2179738" y="4589973"/>
                <a:ext cx="1441637" cy="1441637"/>
              </a:xfrm>
              <a:custGeom>
                <a:avLst/>
                <a:gdLst>
                  <a:gd name="connsiteX0" fmla="*/ 0 w 1441637"/>
                  <a:gd name="connsiteY0" fmla="*/ 0 h 1441637"/>
                  <a:gd name="connsiteX1" fmla="*/ 1441638 w 1441637"/>
                  <a:gd name="connsiteY1" fmla="*/ 0 h 1441637"/>
                  <a:gd name="connsiteX2" fmla="*/ 1441638 w 1441637"/>
                  <a:gd name="connsiteY2" fmla="*/ 1441637 h 1441637"/>
                  <a:gd name="connsiteX3" fmla="*/ 0 w 1441637"/>
                  <a:gd name="connsiteY3" fmla="*/ 1441637 h 144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637" h="1441637">
                    <a:moveTo>
                      <a:pt x="0" y="0"/>
                    </a:moveTo>
                    <a:lnTo>
                      <a:pt x="1441638" y="0"/>
                    </a:lnTo>
                    <a:lnTo>
                      <a:pt x="1441638" y="1441637"/>
                    </a:lnTo>
                    <a:lnTo>
                      <a:pt x="0" y="1441637"/>
                    </a:lnTo>
                    <a:close/>
                  </a:path>
                </a:pathLst>
              </a:custGeom>
              <a:solidFill>
                <a:srgbClr val="F3F3F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3248343D-DDF5-9133-60AB-A0236D804905}"/>
                  </a:ext>
                </a:extLst>
              </p:cNvPr>
              <p:cNvSpPr/>
              <p:nvPr/>
            </p:nvSpPr>
            <p:spPr>
              <a:xfrm>
                <a:off x="2179738" y="4589973"/>
                <a:ext cx="1441637" cy="1441637"/>
              </a:xfrm>
              <a:custGeom>
                <a:avLst/>
                <a:gdLst>
                  <a:gd name="connsiteX0" fmla="*/ 0 w 1441637"/>
                  <a:gd name="connsiteY0" fmla="*/ 0 h 1441637"/>
                  <a:gd name="connsiteX1" fmla="*/ 1441638 w 1441637"/>
                  <a:gd name="connsiteY1" fmla="*/ 0 h 1441637"/>
                  <a:gd name="connsiteX2" fmla="*/ 1441638 w 1441637"/>
                  <a:gd name="connsiteY2" fmla="*/ 1441637 h 1441637"/>
                  <a:gd name="connsiteX3" fmla="*/ 0 w 1441637"/>
                  <a:gd name="connsiteY3" fmla="*/ 1441637 h 144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1637" h="1441637">
                    <a:moveTo>
                      <a:pt x="0" y="0"/>
                    </a:moveTo>
                    <a:lnTo>
                      <a:pt x="1441638" y="0"/>
                    </a:lnTo>
                    <a:lnTo>
                      <a:pt x="1441638" y="1441637"/>
                    </a:lnTo>
                    <a:lnTo>
                      <a:pt x="0" y="1441637"/>
                    </a:lnTo>
                    <a:close/>
                  </a:path>
                </a:pathLst>
              </a:custGeom>
              <a:solidFill>
                <a:srgbClr val="F2F2F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3FD085C9-926C-5ACE-1C4E-9CE5BB20201F}"/>
                  </a:ext>
                </a:extLst>
              </p:cNvPr>
              <p:cNvSpPr/>
              <p:nvPr/>
            </p:nvSpPr>
            <p:spPr>
              <a:xfrm>
                <a:off x="2183339" y="4593574"/>
                <a:ext cx="1434350" cy="1434350"/>
              </a:xfrm>
              <a:custGeom>
                <a:avLst/>
                <a:gdLst>
                  <a:gd name="connsiteX0" fmla="*/ 0 w 1434350"/>
                  <a:gd name="connsiteY0" fmla="*/ 0 h 1434350"/>
                  <a:gd name="connsiteX1" fmla="*/ 1434351 w 1434350"/>
                  <a:gd name="connsiteY1" fmla="*/ 0 h 1434350"/>
                  <a:gd name="connsiteX2" fmla="*/ 1434351 w 1434350"/>
                  <a:gd name="connsiteY2" fmla="*/ 1434351 h 1434350"/>
                  <a:gd name="connsiteX3" fmla="*/ 0 w 1434350"/>
                  <a:gd name="connsiteY3" fmla="*/ 1434351 h 143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350" h="1434350">
                    <a:moveTo>
                      <a:pt x="0" y="0"/>
                    </a:moveTo>
                    <a:lnTo>
                      <a:pt x="1434351" y="0"/>
                    </a:lnTo>
                    <a:lnTo>
                      <a:pt x="1434351" y="1434351"/>
                    </a:lnTo>
                    <a:lnTo>
                      <a:pt x="0" y="1434351"/>
                    </a:lnTo>
                    <a:close/>
                  </a:path>
                </a:pathLst>
              </a:custGeom>
              <a:solidFill>
                <a:srgbClr val="F1F1F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D3F7504A-5FDF-5C90-4E28-8787D61BFD39}"/>
                  </a:ext>
                </a:extLst>
              </p:cNvPr>
              <p:cNvSpPr/>
              <p:nvPr/>
            </p:nvSpPr>
            <p:spPr>
              <a:xfrm>
                <a:off x="2183339" y="4593574"/>
                <a:ext cx="1434350" cy="1434350"/>
              </a:xfrm>
              <a:custGeom>
                <a:avLst/>
                <a:gdLst>
                  <a:gd name="connsiteX0" fmla="*/ 0 w 1434350"/>
                  <a:gd name="connsiteY0" fmla="*/ 0 h 1434350"/>
                  <a:gd name="connsiteX1" fmla="*/ 1434351 w 1434350"/>
                  <a:gd name="connsiteY1" fmla="*/ 0 h 1434350"/>
                  <a:gd name="connsiteX2" fmla="*/ 1434351 w 1434350"/>
                  <a:gd name="connsiteY2" fmla="*/ 1434351 h 1434350"/>
                  <a:gd name="connsiteX3" fmla="*/ 0 w 1434350"/>
                  <a:gd name="connsiteY3" fmla="*/ 1434351 h 143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350" h="1434350">
                    <a:moveTo>
                      <a:pt x="0" y="0"/>
                    </a:moveTo>
                    <a:lnTo>
                      <a:pt x="1434351" y="0"/>
                    </a:lnTo>
                    <a:lnTo>
                      <a:pt x="1434351" y="1434351"/>
                    </a:lnTo>
                    <a:lnTo>
                      <a:pt x="0" y="1434351"/>
                    </a:lnTo>
                    <a:close/>
                  </a:path>
                </a:pathLst>
              </a:custGeom>
              <a:solidFill>
                <a:srgbClr val="F0F1F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0" name="任意多边形: 形状 689">
                <a:extLst>
                  <a:ext uri="{FF2B5EF4-FFF2-40B4-BE49-F238E27FC236}">
                    <a16:creationId xmlns:a16="http://schemas.microsoft.com/office/drawing/2014/main" id="{8623E288-CB5A-51EC-F9E9-F491A33E941D}"/>
                  </a:ext>
                </a:extLst>
              </p:cNvPr>
              <p:cNvSpPr/>
              <p:nvPr/>
            </p:nvSpPr>
            <p:spPr>
              <a:xfrm>
                <a:off x="2183339" y="4593574"/>
                <a:ext cx="1434350" cy="1434350"/>
              </a:xfrm>
              <a:custGeom>
                <a:avLst/>
                <a:gdLst>
                  <a:gd name="connsiteX0" fmla="*/ 0 w 1434350"/>
                  <a:gd name="connsiteY0" fmla="*/ 0 h 1434350"/>
                  <a:gd name="connsiteX1" fmla="*/ 1434351 w 1434350"/>
                  <a:gd name="connsiteY1" fmla="*/ 0 h 1434350"/>
                  <a:gd name="connsiteX2" fmla="*/ 1434351 w 1434350"/>
                  <a:gd name="connsiteY2" fmla="*/ 1434351 h 1434350"/>
                  <a:gd name="connsiteX3" fmla="*/ 0 w 1434350"/>
                  <a:gd name="connsiteY3" fmla="*/ 1434351 h 143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350" h="1434350">
                    <a:moveTo>
                      <a:pt x="0" y="0"/>
                    </a:moveTo>
                    <a:lnTo>
                      <a:pt x="1434351" y="0"/>
                    </a:lnTo>
                    <a:lnTo>
                      <a:pt x="1434351" y="1434351"/>
                    </a:lnTo>
                    <a:lnTo>
                      <a:pt x="0" y="1434351"/>
                    </a:lnTo>
                    <a:close/>
                  </a:path>
                </a:pathLst>
              </a:custGeom>
              <a:solidFill>
                <a:srgbClr val="EFF0F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6AEC566B-2332-18AF-A206-806261A5B2D6}"/>
                  </a:ext>
                </a:extLst>
              </p:cNvPr>
              <p:cNvSpPr/>
              <p:nvPr/>
            </p:nvSpPr>
            <p:spPr>
              <a:xfrm>
                <a:off x="2183339" y="4593574"/>
                <a:ext cx="1434350" cy="1434350"/>
              </a:xfrm>
              <a:custGeom>
                <a:avLst/>
                <a:gdLst>
                  <a:gd name="connsiteX0" fmla="*/ 0 w 1434350"/>
                  <a:gd name="connsiteY0" fmla="*/ 0 h 1434350"/>
                  <a:gd name="connsiteX1" fmla="*/ 1434351 w 1434350"/>
                  <a:gd name="connsiteY1" fmla="*/ 0 h 1434350"/>
                  <a:gd name="connsiteX2" fmla="*/ 1434351 w 1434350"/>
                  <a:gd name="connsiteY2" fmla="*/ 1434351 h 1434350"/>
                  <a:gd name="connsiteX3" fmla="*/ 0 w 1434350"/>
                  <a:gd name="connsiteY3" fmla="*/ 1434351 h 143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350" h="1434350">
                    <a:moveTo>
                      <a:pt x="0" y="0"/>
                    </a:moveTo>
                    <a:lnTo>
                      <a:pt x="1434351" y="0"/>
                    </a:lnTo>
                    <a:lnTo>
                      <a:pt x="1434351" y="1434351"/>
                    </a:lnTo>
                    <a:lnTo>
                      <a:pt x="0" y="1434351"/>
                    </a:lnTo>
                    <a:close/>
                  </a:path>
                </a:pathLst>
              </a:custGeom>
              <a:solidFill>
                <a:srgbClr val="EEEFE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7A1608CA-DAA1-2B0A-5A6F-24026B77BA50}"/>
                  </a:ext>
                </a:extLst>
              </p:cNvPr>
              <p:cNvSpPr/>
              <p:nvPr/>
            </p:nvSpPr>
            <p:spPr>
              <a:xfrm>
                <a:off x="2183339" y="4593574"/>
                <a:ext cx="1434350" cy="1434350"/>
              </a:xfrm>
              <a:custGeom>
                <a:avLst/>
                <a:gdLst>
                  <a:gd name="connsiteX0" fmla="*/ 0 w 1434350"/>
                  <a:gd name="connsiteY0" fmla="*/ 0 h 1434350"/>
                  <a:gd name="connsiteX1" fmla="*/ 1434351 w 1434350"/>
                  <a:gd name="connsiteY1" fmla="*/ 0 h 1434350"/>
                  <a:gd name="connsiteX2" fmla="*/ 1434351 w 1434350"/>
                  <a:gd name="connsiteY2" fmla="*/ 1434351 h 1434350"/>
                  <a:gd name="connsiteX3" fmla="*/ 0 w 1434350"/>
                  <a:gd name="connsiteY3" fmla="*/ 1434351 h 143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350" h="1434350">
                    <a:moveTo>
                      <a:pt x="0" y="0"/>
                    </a:moveTo>
                    <a:lnTo>
                      <a:pt x="1434351" y="0"/>
                    </a:lnTo>
                    <a:lnTo>
                      <a:pt x="1434351" y="1434351"/>
                    </a:lnTo>
                    <a:lnTo>
                      <a:pt x="0" y="1434351"/>
                    </a:lnTo>
                    <a:close/>
                  </a:path>
                </a:pathLst>
              </a:custGeom>
              <a:solidFill>
                <a:srgbClr val="EDEEE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E628B716-8157-A116-A1CF-E3FA4C507819}"/>
                  </a:ext>
                </a:extLst>
              </p:cNvPr>
              <p:cNvSpPr/>
              <p:nvPr/>
            </p:nvSpPr>
            <p:spPr>
              <a:xfrm>
                <a:off x="2183339" y="4593574"/>
                <a:ext cx="1434350" cy="1434350"/>
              </a:xfrm>
              <a:custGeom>
                <a:avLst/>
                <a:gdLst>
                  <a:gd name="connsiteX0" fmla="*/ 0 w 1434350"/>
                  <a:gd name="connsiteY0" fmla="*/ 0 h 1434350"/>
                  <a:gd name="connsiteX1" fmla="*/ 1434351 w 1434350"/>
                  <a:gd name="connsiteY1" fmla="*/ 0 h 1434350"/>
                  <a:gd name="connsiteX2" fmla="*/ 1434351 w 1434350"/>
                  <a:gd name="connsiteY2" fmla="*/ 1434351 h 1434350"/>
                  <a:gd name="connsiteX3" fmla="*/ 0 w 1434350"/>
                  <a:gd name="connsiteY3" fmla="*/ 1434351 h 143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350" h="1434350">
                    <a:moveTo>
                      <a:pt x="0" y="0"/>
                    </a:moveTo>
                    <a:lnTo>
                      <a:pt x="1434351" y="0"/>
                    </a:lnTo>
                    <a:lnTo>
                      <a:pt x="1434351" y="1434351"/>
                    </a:lnTo>
                    <a:lnTo>
                      <a:pt x="0" y="1434351"/>
                    </a:lnTo>
                    <a:close/>
                  </a:path>
                </a:pathLst>
              </a:custGeom>
              <a:solidFill>
                <a:srgbClr val="ECEDE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A7535669-ED77-0D8C-7EA5-49166C4F25F7}"/>
                  </a:ext>
                </a:extLst>
              </p:cNvPr>
              <p:cNvSpPr/>
              <p:nvPr/>
            </p:nvSpPr>
            <p:spPr>
              <a:xfrm>
                <a:off x="2183339" y="4593574"/>
                <a:ext cx="1434350" cy="1434350"/>
              </a:xfrm>
              <a:custGeom>
                <a:avLst/>
                <a:gdLst>
                  <a:gd name="connsiteX0" fmla="*/ 0 w 1434350"/>
                  <a:gd name="connsiteY0" fmla="*/ 0 h 1434350"/>
                  <a:gd name="connsiteX1" fmla="*/ 1434351 w 1434350"/>
                  <a:gd name="connsiteY1" fmla="*/ 0 h 1434350"/>
                  <a:gd name="connsiteX2" fmla="*/ 1434351 w 1434350"/>
                  <a:gd name="connsiteY2" fmla="*/ 1434351 h 1434350"/>
                  <a:gd name="connsiteX3" fmla="*/ 0 w 1434350"/>
                  <a:gd name="connsiteY3" fmla="*/ 1434351 h 143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350" h="1434350">
                    <a:moveTo>
                      <a:pt x="0" y="0"/>
                    </a:moveTo>
                    <a:lnTo>
                      <a:pt x="1434351" y="0"/>
                    </a:lnTo>
                    <a:lnTo>
                      <a:pt x="1434351" y="1434351"/>
                    </a:lnTo>
                    <a:lnTo>
                      <a:pt x="0" y="1434351"/>
                    </a:lnTo>
                    <a:close/>
                  </a:path>
                </a:pathLst>
              </a:custGeom>
              <a:solidFill>
                <a:srgbClr val="EBEC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90ADA3A3-0140-5B81-0AB1-A8036D5221AD}"/>
                  </a:ext>
                </a:extLst>
              </p:cNvPr>
              <p:cNvSpPr/>
              <p:nvPr/>
            </p:nvSpPr>
            <p:spPr>
              <a:xfrm>
                <a:off x="2183339" y="4593574"/>
                <a:ext cx="1434350" cy="1434350"/>
              </a:xfrm>
              <a:custGeom>
                <a:avLst/>
                <a:gdLst>
                  <a:gd name="connsiteX0" fmla="*/ 0 w 1434350"/>
                  <a:gd name="connsiteY0" fmla="*/ 0 h 1434350"/>
                  <a:gd name="connsiteX1" fmla="*/ 1434351 w 1434350"/>
                  <a:gd name="connsiteY1" fmla="*/ 0 h 1434350"/>
                  <a:gd name="connsiteX2" fmla="*/ 1434351 w 1434350"/>
                  <a:gd name="connsiteY2" fmla="*/ 1434351 h 1434350"/>
                  <a:gd name="connsiteX3" fmla="*/ 0 w 1434350"/>
                  <a:gd name="connsiteY3" fmla="*/ 1434351 h 143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350" h="1434350">
                    <a:moveTo>
                      <a:pt x="0" y="0"/>
                    </a:moveTo>
                    <a:lnTo>
                      <a:pt x="1434351" y="0"/>
                    </a:lnTo>
                    <a:lnTo>
                      <a:pt x="1434351" y="1434351"/>
                    </a:lnTo>
                    <a:lnTo>
                      <a:pt x="0" y="1434351"/>
                    </a:lnTo>
                    <a:close/>
                  </a:path>
                </a:pathLst>
              </a:custGeom>
              <a:solidFill>
                <a:srgbClr val="EAEBE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6" name="任意多边形: 形状 695">
                <a:extLst>
                  <a:ext uri="{FF2B5EF4-FFF2-40B4-BE49-F238E27FC236}">
                    <a16:creationId xmlns:a16="http://schemas.microsoft.com/office/drawing/2014/main" id="{BA9C25C6-3DDD-8F45-5E5A-2EADCB4EEDEC}"/>
                  </a:ext>
                </a:extLst>
              </p:cNvPr>
              <p:cNvSpPr/>
              <p:nvPr/>
            </p:nvSpPr>
            <p:spPr>
              <a:xfrm>
                <a:off x="2183339" y="4593574"/>
                <a:ext cx="1434350" cy="1434350"/>
              </a:xfrm>
              <a:custGeom>
                <a:avLst/>
                <a:gdLst>
                  <a:gd name="connsiteX0" fmla="*/ 0 w 1434350"/>
                  <a:gd name="connsiteY0" fmla="*/ 0 h 1434350"/>
                  <a:gd name="connsiteX1" fmla="*/ 1434351 w 1434350"/>
                  <a:gd name="connsiteY1" fmla="*/ 0 h 1434350"/>
                  <a:gd name="connsiteX2" fmla="*/ 1434351 w 1434350"/>
                  <a:gd name="connsiteY2" fmla="*/ 1434351 h 1434350"/>
                  <a:gd name="connsiteX3" fmla="*/ 0 w 1434350"/>
                  <a:gd name="connsiteY3" fmla="*/ 1434351 h 143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350" h="1434350">
                    <a:moveTo>
                      <a:pt x="0" y="0"/>
                    </a:moveTo>
                    <a:lnTo>
                      <a:pt x="1434351" y="0"/>
                    </a:lnTo>
                    <a:lnTo>
                      <a:pt x="1434351" y="1434351"/>
                    </a:lnTo>
                    <a:lnTo>
                      <a:pt x="0" y="1434351"/>
                    </a:lnTo>
                    <a:close/>
                  </a:path>
                </a:pathLst>
              </a:custGeom>
              <a:solidFill>
                <a:srgbClr val="E9EA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9CF956B2-B4EA-CAFB-047E-E319767A16F4}"/>
                  </a:ext>
                </a:extLst>
              </p:cNvPr>
              <p:cNvSpPr/>
              <p:nvPr/>
            </p:nvSpPr>
            <p:spPr>
              <a:xfrm>
                <a:off x="2186939" y="4597260"/>
                <a:ext cx="1427149" cy="1427149"/>
              </a:xfrm>
              <a:custGeom>
                <a:avLst/>
                <a:gdLst>
                  <a:gd name="connsiteX0" fmla="*/ 0 w 1427149"/>
                  <a:gd name="connsiteY0" fmla="*/ 0 h 1427149"/>
                  <a:gd name="connsiteX1" fmla="*/ 1427150 w 1427149"/>
                  <a:gd name="connsiteY1" fmla="*/ 0 h 1427149"/>
                  <a:gd name="connsiteX2" fmla="*/ 1427150 w 1427149"/>
                  <a:gd name="connsiteY2" fmla="*/ 1427150 h 1427149"/>
                  <a:gd name="connsiteX3" fmla="*/ 0 w 1427149"/>
                  <a:gd name="connsiteY3" fmla="*/ 1427150 h 14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7149" h="1427149">
                    <a:moveTo>
                      <a:pt x="0" y="0"/>
                    </a:moveTo>
                    <a:lnTo>
                      <a:pt x="1427150" y="0"/>
                    </a:lnTo>
                    <a:lnTo>
                      <a:pt x="1427150" y="1427150"/>
                    </a:lnTo>
                    <a:lnTo>
                      <a:pt x="0" y="1427150"/>
                    </a:lnTo>
                    <a:close/>
                  </a:path>
                </a:pathLst>
              </a:custGeom>
              <a:solidFill>
                <a:srgbClr val="E8E9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CA20C2EA-7D93-56A3-3B7D-B593DD3FB057}"/>
                  </a:ext>
                </a:extLst>
              </p:cNvPr>
              <p:cNvSpPr/>
              <p:nvPr/>
            </p:nvSpPr>
            <p:spPr>
              <a:xfrm>
                <a:off x="2186939" y="4597260"/>
                <a:ext cx="1427149" cy="1427149"/>
              </a:xfrm>
              <a:custGeom>
                <a:avLst/>
                <a:gdLst>
                  <a:gd name="connsiteX0" fmla="*/ 0 w 1427149"/>
                  <a:gd name="connsiteY0" fmla="*/ 0 h 1427149"/>
                  <a:gd name="connsiteX1" fmla="*/ 1427150 w 1427149"/>
                  <a:gd name="connsiteY1" fmla="*/ 0 h 1427149"/>
                  <a:gd name="connsiteX2" fmla="*/ 1427150 w 1427149"/>
                  <a:gd name="connsiteY2" fmla="*/ 1427150 h 1427149"/>
                  <a:gd name="connsiteX3" fmla="*/ 0 w 1427149"/>
                  <a:gd name="connsiteY3" fmla="*/ 1427150 h 14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7149" h="1427149">
                    <a:moveTo>
                      <a:pt x="0" y="0"/>
                    </a:moveTo>
                    <a:lnTo>
                      <a:pt x="1427150" y="0"/>
                    </a:lnTo>
                    <a:lnTo>
                      <a:pt x="1427150" y="1427150"/>
                    </a:lnTo>
                    <a:lnTo>
                      <a:pt x="0" y="1427150"/>
                    </a:lnTo>
                    <a:close/>
                  </a:path>
                </a:pathLst>
              </a:custGeom>
              <a:solidFill>
                <a:srgbClr val="E7E8E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147F3316-954F-1990-3654-DDEEEA9433FB}"/>
                  </a:ext>
                </a:extLst>
              </p:cNvPr>
              <p:cNvSpPr/>
              <p:nvPr/>
            </p:nvSpPr>
            <p:spPr>
              <a:xfrm>
                <a:off x="2186939" y="4597260"/>
                <a:ext cx="1427149" cy="1427149"/>
              </a:xfrm>
              <a:custGeom>
                <a:avLst/>
                <a:gdLst>
                  <a:gd name="connsiteX0" fmla="*/ 0 w 1427149"/>
                  <a:gd name="connsiteY0" fmla="*/ 0 h 1427149"/>
                  <a:gd name="connsiteX1" fmla="*/ 1427150 w 1427149"/>
                  <a:gd name="connsiteY1" fmla="*/ 0 h 1427149"/>
                  <a:gd name="connsiteX2" fmla="*/ 1427150 w 1427149"/>
                  <a:gd name="connsiteY2" fmla="*/ 1427150 h 1427149"/>
                  <a:gd name="connsiteX3" fmla="*/ 0 w 1427149"/>
                  <a:gd name="connsiteY3" fmla="*/ 1427150 h 14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7149" h="1427149">
                    <a:moveTo>
                      <a:pt x="0" y="0"/>
                    </a:moveTo>
                    <a:lnTo>
                      <a:pt x="1427150" y="0"/>
                    </a:lnTo>
                    <a:lnTo>
                      <a:pt x="1427150" y="1427150"/>
                    </a:lnTo>
                    <a:lnTo>
                      <a:pt x="0" y="1427150"/>
                    </a:lnTo>
                    <a:close/>
                  </a:path>
                </a:pathLst>
              </a:custGeom>
              <a:solidFill>
                <a:srgbClr val="E6E7E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0" name="任意多边形: 形状 699">
                <a:extLst>
                  <a:ext uri="{FF2B5EF4-FFF2-40B4-BE49-F238E27FC236}">
                    <a16:creationId xmlns:a16="http://schemas.microsoft.com/office/drawing/2014/main" id="{581BD715-4A67-D6BC-3C2C-6E30873396CE}"/>
                  </a:ext>
                </a:extLst>
              </p:cNvPr>
              <p:cNvSpPr/>
              <p:nvPr/>
            </p:nvSpPr>
            <p:spPr>
              <a:xfrm>
                <a:off x="2186939" y="4597260"/>
                <a:ext cx="1427149" cy="1427149"/>
              </a:xfrm>
              <a:custGeom>
                <a:avLst/>
                <a:gdLst>
                  <a:gd name="connsiteX0" fmla="*/ 0 w 1427149"/>
                  <a:gd name="connsiteY0" fmla="*/ 0 h 1427149"/>
                  <a:gd name="connsiteX1" fmla="*/ 1427150 w 1427149"/>
                  <a:gd name="connsiteY1" fmla="*/ 0 h 1427149"/>
                  <a:gd name="connsiteX2" fmla="*/ 1427150 w 1427149"/>
                  <a:gd name="connsiteY2" fmla="*/ 1427150 h 1427149"/>
                  <a:gd name="connsiteX3" fmla="*/ 0 w 1427149"/>
                  <a:gd name="connsiteY3" fmla="*/ 1427150 h 14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7149" h="1427149">
                    <a:moveTo>
                      <a:pt x="0" y="0"/>
                    </a:moveTo>
                    <a:lnTo>
                      <a:pt x="1427150" y="0"/>
                    </a:lnTo>
                    <a:lnTo>
                      <a:pt x="1427150" y="1427150"/>
                    </a:lnTo>
                    <a:lnTo>
                      <a:pt x="0" y="1427150"/>
                    </a:lnTo>
                    <a:close/>
                  </a:path>
                </a:pathLst>
              </a:custGeom>
              <a:solidFill>
                <a:srgbClr val="E5E6E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3A274344-1C50-7DA6-0608-556652965FDE}"/>
                  </a:ext>
                </a:extLst>
              </p:cNvPr>
              <p:cNvSpPr/>
              <p:nvPr/>
            </p:nvSpPr>
            <p:spPr>
              <a:xfrm>
                <a:off x="2186939" y="4597260"/>
                <a:ext cx="1427149" cy="1427149"/>
              </a:xfrm>
              <a:custGeom>
                <a:avLst/>
                <a:gdLst>
                  <a:gd name="connsiteX0" fmla="*/ 0 w 1427149"/>
                  <a:gd name="connsiteY0" fmla="*/ 0 h 1427149"/>
                  <a:gd name="connsiteX1" fmla="*/ 1427150 w 1427149"/>
                  <a:gd name="connsiteY1" fmla="*/ 0 h 1427149"/>
                  <a:gd name="connsiteX2" fmla="*/ 1427150 w 1427149"/>
                  <a:gd name="connsiteY2" fmla="*/ 1427150 h 1427149"/>
                  <a:gd name="connsiteX3" fmla="*/ 0 w 1427149"/>
                  <a:gd name="connsiteY3" fmla="*/ 1427150 h 14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7149" h="1427149">
                    <a:moveTo>
                      <a:pt x="0" y="0"/>
                    </a:moveTo>
                    <a:lnTo>
                      <a:pt x="1427150" y="0"/>
                    </a:lnTo>
                    <a:lnTo>
                      <a:pt x="1427150" y="1427150"/>
                    </a:lnTo>
                    <a:lnTo>
                      <a:pt x="0" y="1427150"/>
                    </a:lnTo>
                    <a:close/>
                  </a:path>
                </a:pathLst>
              </a:custGeom>
              <a:solidFill>
                <a:srgbClr val="E4E5E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E3D78FA0-D3E0-4800-2581-69989074CE3C}"/>
                  </a:ext>
                </a:extLst>
              </p:cNvPr>
              <p:cNvSpPr/>
              <p:nvPr/>
            </p:nvSpPr>
            <p:spPr>
              <a:xfrm>
                <a:off x="2186939" y="4597260"/>
                <a:ext cx="1427149" cy="1427149"/>
              </a:xfrm>
              <a:custGeom>
                <a:avLst/>
                <a:gdLst>
                  <a:gd name="connsiteX0" fmla="*/ 0 w 1427149"/>
                  <a:gd name="connsiteY0" fmla="*/ 0 h 1427149"/>
                  <a:gd name="connsiteX1" fmla="*/ 1427150 w 1427149"/>
                  <a:gd name="connsiteY1" fmla="*/ 0 h 1427149"/>
                  <a:gd name="connsiteX2" fmla="*/ 1427150 w 1427149"/>
                  <a:gd name="connsiteY2" fmla="*/ 1427150 h 1427149"/>
                  <a:gd name="connsiteX3" fmla="*/ 0 w 1427149"/>
                  <a:gd name="connsiteY3" fmla="*/ 1427150 h 14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7149" h="1427149">
                    <a:moveTo>
                      <a:pt x="0" y="0"/>
                    </a:moveTo>
                    <a:lnTo>
                      <a:pt x="1427150" y="0"/>
                    </a:lnTo>
                    <a:lnTo>
                      <a:pt x="1427150" y="1427150"/>
                    </a:lnTo>
                    <a:lnTo>
                      <a:pt x="0" y="1427150"/>
                    </a:lnTo>
                    <a:close/>
                  </a:path>
                </a:pathLst>
              </a:custGeom>
              <a:solidFill>
                <a:srgbClr val="E3E4E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EA36A8A9-53FE-E30E-B85A-BC13704C70B0}"/>
                  </a:ext>
                </a:extLst>
              </p:cNvPr>
              <p:cNvSpPr/>
              <p:nvPr/>
            </p:nvSpPr>
            <p:spPr>
              <a:xfrm>
                <a:off x="2186939" y="4597260"/>
                <a:ext cx="1427149" cy="1427149"/>
              </a:xfrm>
              <a:custGeom>
                <a:avLst/>
                <a:gdLst>
                  <a:gd name="connsiteX0" fmla="*/ 0 w 1427149"/>
                  <a:gd name="connsiteY0" fmla="*/ 0 h 1427149"/>
                  <a:gd name="connsiteX1" fmla="*/ 1427150 w 1427149"/>
                  <a:gd name="connsiteY1" fmla="*/ 0 h 1427149"/>
                  <a:gd name="connsiteX2" fmla="*/ 1427150 w 1427149"/>
                  <a:gd name="connsiteY2" fmla="*/ 1427150 h 1427149"/>
                  <a:gd name="connsiteX3" fmla="*/ 0 w 1427149"/>
                  <a:gd name="connsiteY3" fmla="*/ 1427150 h 14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7149" h="1427149">
                    <a:moveTo>
                      <a:pt x="0" y="0"/>
                    </a:moveTo>
                    <a:lnTo>
                      <a:pt x="1427150" y="0"/>
                    </a:lnTo>
                    <a:lnTo>
                      <a:pt x="1427150" y="1427150"/>
                    </a:lnTo>
                    <a:lnTo>
                      <a:pt x="0" y="1427150"/>
                    </a:lnTo>
                    <a:close/>
                  </a:path>
                </a:pathLst>
              </a:custGeom>
              <a:solidFill>
                <a:srgbClr val="E2E3E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" name="任意多边形: 形状 703">
                <a:extLst>
                  <a:ext uri="{FF2B5EF4-FFF2-40B4-BE49-F238E27FC236}">
                    <a16:creationId xmlns:a16="http://schemas.microsoft.com/office/drawing/2014/main" id="{B1944B2A-85F6-0E08-49F3-AE9B306723F7}"/>
                  </a:ext>
                </a:extLst>
              </p:cNvPr>
              <p:cNvSpPr/>
              <p:nvPr/>
            </p:nvSpPr>
            <p:spPr>
              <a:xfrm>
                <a:off x="2186939" y="4597260"/>
                <a:ext cx="1427149" cy="1427149"/>
              </a:xfrm>
              <a:custGeom>
                <a:avLst/>
                <a:gdLst>
                  <a:gd name="connsiteX0" fmla="*/ 0 w 1427149"/>
                  <a:gd name="connsiteY0" fmla="*/ 0 h 1427149"/>
                  <a:gd name="connsiteX1" fmla="*/ 1427150 w 1427149"/>
                  <a:gd name="connsiteY1" fmla="*/ 0 h 1427149"/>
                  <a:gd name="connsiteX2" fmla="*/ 1427150 w 1427149"/>
                  <a:gd name="connsiteY2" fmla="*/ 1427150 h 1427149"/>
                  <a:gd name="connsiteX3" fmla="*/ 0 w 1427149"/>
                  <a:gd name="connsiteY3" fmla="*/ 1427150 h 14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7149" h="1427149">
                    <a:moveTo>
                      <a:pt x="0" y="0"/>
                    </a:moveTo>
                    <a:lnTo>
                      <a:pt x="1427150" y="0"/>
                    </a:lnTo>
                    <a:lnTo>
                      <a:pt x="1427150" y="1427150"/>
                    </a:lnTo>
                    <a:lnTo>
                      <a:pt x="0" y="1427150"/>
                    </a:lnTo>
                    <a:close/>
                  </a:path>
                </a:pathLst>
              </a:custGeom>
              <a:solidFill>
                <a:srgbClr val="E1E2E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F91F1693-ACD8-60AA-C585-645A42AFC746}"/>
                  </a:ext>
                </a:extLst>
              </p:cNvPr>
              <p:cNvSpPr/>
              <p:nvPr/>
            </p:nvSpPr>
            <p:spPr>
              <a:xfrm>
                <a:off x="2186939" y="4597260"/>
                <a:ext cx="1427149" cy="1427149"/>
              </a:xfrm>
              <a:custGeom>
                <a:avLst/>
                <a:gdLst>
                  <a:gd name="connsiteX0" fmla="*/ 0 w 1427149"/>
                  <a:gd name="connsiteY0" fmla="*/ 0 h 1427149"/>
                  <a:gd name="connsiteX1" fmla="*/ 1427150 w 1427149"/>
                  <a:gd name="connsiteY1" fmla="*/ 0 h 1427149"/>
                  <a:gd name="connsiteX2" fmla="*/ 1427150 w 1427149"/>
                  <a:gd name="connsiteY2" fmla="*/ 1427150 h 1427149"/>
                  <a:gd name="connsiteX3" fmla="*/ 0 w 1427149"/>
                  <a:gd name="connsiteY3" fmla="*/ 1427150 h 142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7149" h="1427149">
                    <a:moveTo>
                      <a:pt x="0" y="0"/>
                    </a:moveTo>
                    <a:lnTo>
                      <a:pt x="1427150" y="0"/>
                    </a:lnTo>
                    <a:lnTo>
                      <a:pt x="1427150" y="1427150"/>
                    </a:lnTo>
                    <a:lnTo>
                      <a:pt x="0" y="1427150"/>
                    </a:lnTo>
                    <a:close/>
                  </a:path>
                </a:pathLst>
              </a:custGeom>
              <a:solidFill>
                <a:srgbClr val="E0E1E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77A73726-0EC4-1B00-F2C8-1CA194260D4A}"/>
                  </a:ext>
                </a:extLst>
              </p:cNvPr>
              <p:cNvSpPr/>
              <p:nvPr/>
            </p:nvSpPr>
            <p:spPr>
              <a:xfrm>
                <a:off x="2190625" y="4600860"/>
                <a:ext cx="1419863" cy="1419863"/>
              </a:xfrm>
              <a:custGeom>
                <a:avLst/>
                <a:gdLst>
                  <a:gd name="connsiteX0" fmla="*/ 0 w 1419863"/>
                  <a:gd name="connsiteY0" fmla="*/ 0 h 1419863"/>
                  <a:gd name="connsiteX1" fmla="*/ 1419863 w 1419863"/>
                  <a:gd name="connsiteY1" fmla="*/ 0 h 1419863"/>
                  <a:gd name="connsiteX2" fmla="*/ 1419863 w 1419863"/>
                  <a:gd name="connsiteY2" fmla="*/ 1419863 h 1419863"/>
                  <a:gd name="connsiteX3" fmla="*/ 0 w 1419863"/>
                  <a:gd name="connsiteY3" fmla="*/ 1419863 h 14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9863" h="1419863">
                    <a:moveTo>
                      <a:pt x="0" y="0"/>
                    </a:moveTo>
                    <a:lnTo>
                      <a:pt x="1419863" y="0"/>
                    </a:lnTo>
                    <a:lnTo>
                      <a:pt x="1419863" y="1419863"/>
                    </a:lnTo>
                    <a:lnTo>
                      <a:pt x="0" y="1419863"/>
                    </a:lnTo>
                    <a:close/>
                  </a:path>
                </a:pathLst>
              </a:custGeom>
              <a:solidFill>
                <a:srgbClr val="DFE0E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403E4DF1-6CD2-E8D8-3109-2FD170605013}"/>
                  </a:ext>
                </a:extLst>
              </p:cNvPr>
              <p:cNvSpPr/>
              <p:nvPr/>
            </p:nvSpPr>
            <p:spPr>
              <a:xfrm>
                <a:off x="2190625" y="4600860"/>
                <a:ext cx="1419863" cy="1419863"/>
              </a:xfrm>
              <a:custGeom>
                <a:avLst/>
                <a:gdLst>
                  <a:gd name="connsiteX0" fmla="*/ 0 w 1419863"/>
                  <a:gd name="connsiteY0" fmla="*/ 0 h 1419863"/>
                  <a:gd name="connsiteX1" fmla="*/ 1419863 w 1419863"/>
                  <a:gd name="connsiteY1" fmla="*/ 0 h 1419863"/>
                  <a:gd name="connsiteX2" fmla="*/ 1419863 w 1419863"/>
                  <a:gd name="connsiteY2" fmla="*/ 1419863 h 1419863"/>
                  <a:gd name="connsiteX3" fmla="*/ 0 w 1419863"/>
                  <a:gd name="connsiteY3" fmla="*/ 1419863 h 14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9863" h="1419863">
                    <a:moveTo>
                      <a:pt x="0" y="0"/>
                    </a:moveTo>
                    <a:lnTo>
                      <a:pt x="1419863" y="0"/>
                    </a:lnTo>
                    <a:lnTo>
                      <a:pt x="1419863" y="1419863"/>
                    </a:lnTo>
                    <a:lnTo>
                      <a:pt x="0" y="1419863"/>
                    </a:lnTo>
                    <a:close/>
                  </a:path>
                </a:pathLst>
              </a:custGeom>
              <a:solidFill>
                <a:srgbClr val="DEDFE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" name="任意多边形: 形状 707">
                <a:extLst>
                  <a:ext uri="{FF2B5EF4-FFF2-40B4-BE49-F238E27FC236}">
                    <a16:creationId xmlns:a16="http://schemas.microsoft.com/office/drawing/2014/main" id="{A4B14813-3DFB-6D53-C6B9-3D4287C3FA7C}"/>
                  </a:ext>
                </a:extLst>
              </p:cNvPr>
              <p:cNvSpPr/>
              <p:nvPr/>
            </p:nvSpPr>
            <p:spPr>
              <a:xfrm>
                <a:off x="2190625" y="4600860"/>
                <a:ext cx="1419863" cy="1419863"/>
              </a:xfrm>
              <a:custGeom>
                <a:avLst/>
                <a:gdLst>
                  <a:gd name="connsiteX0" fmla="*/ 0 w 1419863"/>
                  <a:gd name="connsiteY0" fmla="*/ 0 h 1419863"/>
                  <a:gd name="connsiteX1" fmla="*/ 1419863 w 1419863"/>
                  <a:gd name="connsiteY1" fmla="*/ 0 h 1419863"/>
                  <a:gd name="connsiteX2" fmla="*/ 1419863 w 1419863"/>
                  <a:gd name="connsiteY2" fmla="*/ 1419863 h 1419863"/>
                  <a:gd name="connsiteX3" fmla="*/ 0 w 1419863"/>
                  <a:gd name="connsiteY3" fmla="*/ 1419863 h 14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9863" h="1419863">
                    <a:moveTo>
                      <a:pt x="0" y="0"/>
                    </a:moveTo>
                    <a:lnTo>
                      <a:pt x="1419863" y="0"/>
                    </a:lnTo>
                    <a:lnTo>
                      <a:pt x="1419863" y="1419863"/>
                    </a:lnTo>
                    <a:lnTo>
                      <a:pt x="0" y="1419863"/>
                    </a:lnTo>
                    <a:close/>
                  </a:path>
                </a:pathLst>
              </a:custGeom>
              <a:solidFill>
                <a:srgbClr val="DDDED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F7F485CC-9CDB-19C5-72D3-C8CA894A86EE}"/>
                  </a:ext>
                </a:extLst>
              </p:cNvPr>
              <p:cNvSpPr/>
              <p:nvPr/>
            </p:nvSpPr>
            <p:spPr>
              <a:xfrm>
                <a:off x="2190625" y="4600860"/>
                <a:ext cx="1419863" cy="1419863"/>
              </a:xfrm>
              <a:custGeom>
                <a:avLst/>
                <a:gdLst>
                  <a:gd name="connsiteX0" fmla="*/ 0 w 1419863"/>
                  <a:gd name="connsiteY0" fmla="*/ 0 h 1419863"/>
                  <a:gd name="connsiteX1" fmla="*/ 1419863 w 1419863"/>
                  <a:gd name="connsiteY1" fmla="*/ 0 h 1419863"/>
                  <a:gd name="connsiteX2" fmla="*/ 1419863 w 1419863"/>
                  <a:gd name="connsiteY2" fmla="*/ 1419863 h 1419863"/>
                  <a:gd name="connsiteX3" fmla="*/ 0 w 1419863"/>
                  <a:gd name="connsiteY3" fmla="*/ 1419863 h 14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9863" h="1419863">
                    <a:moveTo>
                      <a:pt x="0" y="0"/>
                    </a:moveTo>
                    <a:lnTo>
                      <a:pt x="1419863" y="0"/>
                    </a:lnTo>
                    <a:lnTo>
                      <a:pt x="1419863" y="1419863"/>
                    </a:lnTo>
                    <a:lnTo>
                      <a:pt x="0" y="1419863"/>
                    </a:lnTo>
                    <a:close/>
                  </a:path>
                </a:pathLst>
              </a:custGeom>
              <a:solidFill>
                <a:srgbClr val="DCDDD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FFD9C63D-4C5E-1F7A-564C-23DE1C6EBE6B}"/>
                  </a:ext>
                </a:extLst>
              </p:cNvPr>
              <p:cNvSpPr/>
              <p:nvPr/>
            </p:nvSpPr>
            <p:spPr>
              <a:xfrm>
                <a:off x="2190625" y="4600860"/>
                <a:ext cx="1419863" cy="1419863"/>
              </a:xfrm>
              <a:custGeom>
                <a:avLst/>
                <a:gdLst>
                  <a:gd name="connsiteX0" fmla="*/ 0 w 1419863"/>
                  <a:gd name="connsiteY0" fmla="*/ 0 h 1419863"/>
                  <a:gd name="connsiteX1" fmla="*/ 1419863 w 1419863"/>
                  <a:gd name="connsiteY1" fmla="*/ 0 h 1419863"/>
                  <a:gd name="connsiteX2" fmla="*/ 1419863 w 1419863"/>
                  <a:gd name="connsiteY2" fmla="*/ 1419863 h 1419863"/>
                  <a:gd name="connsiteX3" fmla="*/ 0 w 1419863"/>
                  <a:gd name="connsiteY3" fmla="*/ 1419863 h 14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9863" h="1419863">
                    <a:moveTo>
                      <a:pt x="0" y="0"/>
                    </a:moveTo>
                    <a:lnTo>
                      <a:pt x="1419863" y="0"/>
                    </a:lnTo>
                    <a:lnTo>
                      <a:pt x="1419863" y="1419863"/>
                    </a:lnTo>
                    <a:lnTo>
                      <a:pt x="0" y="1419863"/>
                    </a:lnTo>
                    <a:close/>
                  </a:path>
                </a:pathLst>
              </a:custGeom>
              <a:solidFill>
                <a:srgbClr val="DBDCD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B082BAB7-D09E-8D29-2BD9-B777B503F92C}"/>
                  </a:ext>
                </a:extLst>
              </p:cNvPr>
              <p:cNvSpPr/>
              <p:nvPr/>
            </p:nvSpPr>
            <p:spPr>
              <a:xfrm>
                <a:off x="2190625" y="4600860"/>
                <a:ext cx="1419863" cy="1419863"/>
              </a:xfrm>
              <a:custGeom>
                <a:avLst/>
                <a:gdLst>
                  <a:gd name="connsiteX0" fmla="*/ 0 w 1419863"/>
                  <a:gd name="connsiteY0" fmla="*/ 0 h 1419863"/>
                  <a:gd name="connsiteX1" fmla="*/ 1419863 w 1419863"/>
                  <a:gd name="connsiteY1" fmla="*/ 0 h 1419863"/>
                  <a:gd name="connsiteX2" fmla="*/ 1419863 w 1419863"/>
                  <a:gd name="connsiteY2" fmla="*/ 1419863 h 1419863"/>
                  <a:gd name="connsiteX3" fmla="*/ 0 w 1419863"/>
                  <a:gd name="connsiteY3" fmla="*/ 1419863 h 14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9863" h="1419863">
                    <a:moveTo>
                      <a:pt x="0" y="0"/>
                    </a:moveTo>
                    <a:lnTo>
                      <a:pt x="1419863" y="0"/>
                    </a:lnTo>
                    <a:lnTo>
                      <a:pt x="1419863" y="1419863"/>
                    </a:lnTo>
                    <a:lnTo>
                      <a:pt x="0" y="1419863"/>
                    </a:lnTo>
                    <a:close/>
                  </a:path>
                </a:pathLst>
              </a:custGeom>
              <a:solidFill>
                <a:srgbClr val="DADB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2" name="任意多边形: 形状 711">
                <a:extLst>
                  <a:ext uri="{FF2B5EF4-FFF2-40B4-BE49-F238E27FC236}">
                    <a16:creationId xmlns:a16="http://schemas.microsoft.com/office/drawing/2014/main" id="{BCF0F2FB-392A-A269-8179-C3E9DE0F5580}"/>
                  </a:ext>
                </a:extLst>
              </p:cNvPr>
              <p:cNvSpPr/>
              <p:nvPr/>
            </p:nvSpPr>
            <p:spPr>
              <a:xfrm>
                <a:off x="2190625" y="4600860"/>
                <a:ext cx="1419863" cy="1419863"/>
              </a:xfrm>
              <a:custGeom>
                <a:avLst/>
                <a:gdLst>
                  <a:gd name="connsiteX0" fmla="*/ 0 w 1419863"/>
                  <a:gd name="connsiteY0" fmla="*/ 0 h 1419863"/>
                  <a:gd name="connsiteX1" fmla="*/ 1419863 w 1419863"/>
                  <a:gd name="connsiteY1" fmla="*/ 0 h 1419863"/>
                  <a:gd name="connsiteX2" fmla="*/ 1419863 w 1419863"/>
                  <a:gd name="connsiteY2" fmla="*/ 1419863 h 1419863"/>
                  <a:gd name="connsiteX3" fmla="*/ 0 w 1419863"/>
                  <a:gd name="connsiteY3" fmla="*/ 1419863 h 14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9863" h="1419863">
                    <a:moveTo>
                      <a:pt x="0" y="0"/>
                    </a:moveTo>
                    <a:lnTo>
                      <a:pt x="1419863" y="0"/>
                    </a:lnTo>
                    <a:lnTo>
                      <a:pt x="1419863" y="1419863"/>
                    </a:lnTo>
                    <a:lnTo>
                      <a:pt x="0" y="1419863"/>
                    </a:lnTo>
                    <a:close/>
                  </a:path>
                </a:pathLst>
              </a:custGeom>
              <a:solidFill>
                <a:srgbClr val="D9DA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A963205D-98DB-D44E-D7DA-A99CCA0896AF}"/>
                  </a:ext>
                </a:extLst>
              </p:cNvPr>
              <p:cNvSpPr/>
              <p:nvPr/>
            </p:nvSpPr>
            <p:spPr>
              <a:xfrm>
                <a:off x="2190625" y="4600860"/>
                <a:ext cx="1419863" cy="1419863"/>
              </a:xfrm>
              <a:custGeom>
                <a:avLst/>
                <a:gdLst>
                  <a:gd name="connsiteX0" fmla="*/ 0 w 1419863"/>
                  <a:gd name="connsiteY0" fmla="*/ 0 h 1419863"/>
                  <a:gd name="connsiteX1" fmla="*/ 1419863 w 1419863"/>
                  <a:gd name="connsiteY1" fmla="*/ 0 h 1419863"/>
                  <a:gd name="connsiteX2" fmla="*/ 1419863 w 1419863"/>
                  <a:gd name="connsiteY2" fmla="*/ 1419863 h 1419863"/>
                  <a:gd name="connsiteX3" fmla="*/ 0 w 1419863"/>
                  <a:gd name="connsiteY3" fmla="*/ 1419863 h 14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9863" h="1419863">
                    <a:moveTo>
                      <a:pt x="0" y="0"/>
                    </a:moveTo>
                    <a:lnTo>
                      <a:pt x="1419863" y="0"/>
                    </a:lnTo>
                    <a:lnTo>
                      <a:pt x="1419863" y="1419863"/>
                    </a:lnTo>
                    <a:lnTo>
                      <a:pt x="0" y="1419863"/>
                    </a:lnTo>
                    <a:close/>
                  </a:path>
                </a:pathLst>
              </a:custGeom>
              <a:solidFill>
                <a:srgbClr val="D8D9D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F693681F-8890-EDB7-590C-74B699DE0298}"/>
                  </a:ext>
                </a:extLst>
              </p:cNvPr>
              <p:cNvSpPr/>
              <p:nvPr/>
            </p:nvSpPr>
            <p:spPr>
              <a:xfrm>
                <a:off x="2190625" y="4600860"/>
                <a:ext cx="1419863" cy="1419863"/>
              </a:xfrm>
              <a:custGeom>
                <a:avLst/>
                <a:gdLst>
                  <a:gd name="connsiteX0" fmla="*/ 0 w 1419863"/>
                  <a:gd name="connsiteY0" fmla="*/ 0 h 1419863"/>
                  <a:gd name="connsiteX1" fmla="*/ 1419863 w 1419863"/>
                  <a:gd name="connsiteY1" fmla="*/ 0 h 1419863"/>
                  <a:gd name="connsiteX2" fmla="*/ 1419863 w 1419863"/>
                  <a:gd name="connsiteY2" fmla="*/ 1419863 h 1419863"/>
                  <a:gd name="connsiteX3" fmla="*/ 0 w 1419863"/>
                  <a:gd name="connsiteY3" fmla="*/ 1419863 h 14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9863" h="1419863">
                    <a:moveTo>
                      <a:pt x="0" y="0"/>
                    </a:moveTo>
                    <a:lnTo>
                      <a:pt x="1419863" y="0"/>
                    </a:lnTo>
                    <a:lnTo>
                      <a:pt x="1419863" y="1419863"/>
                    </a:lnTo>
                    <a:lnTo>
                      <a:pt x="0" y="1419863"/>
                    </a:lnTo>
                    <a:close/>
                  </a:path>
                </a:pathLst>
              </a:custGeom>
              <a:solidFill>
                <a:srgbClr val="D7D8D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FA5234F3-44ED-FD5E-518D-8C3D3A63A682}"/>
                  </a:ext>
                </a:extLst>
              </p:cNvPr>
              <p:cNvSpPr/>
              <p:nvPr/>
            </p:nvSpPr>
            <p:spPr>
              <a:xfrm>
                <a:off x="2194226" y="4604461"/>
                <a:ext cx="1412662" cy="1412662"/>
              </a:xfrm>
              <a:custGeom>
                <a:avLst/>
                <a:gdLst>
                  <a:gd name="connsiteX0" fmla="*/ 0 w 1412662"/>
                  <a:gd name="connsiteY0" fmla="*/ 0 h 1412662"/>
                  <a:gd name="connsiteX1" fmla="*/ 1412662 w 1412662"/>
                  <a:gd name="connsiteY1" fmla="*/ 0 h 1412662"/>
                  <a:gd name="connsiteX2" fmla="*/ 1412662 w 1412662"/>
                  <a:gd name="connsiteY2" fmla="*/ 1412662 h 1412662"/>
                  <a:gd name="connsiteX3" fmla="*/ 0 w 1412662"/>
                  <a:gd name="connsiteY3" fmla="*/ 1412662 h 141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662" h="1412662">
                    <a:moveTo>
                      <a:pt x="0" y="0"/>
                    </a:moveTo>
                    <a:lnTo>
                      <a:pt x="1412662" y="0"/>
                    </a:lnTo>
                    <a:lnTo>
                      <a:pt x="1412662" y="1412662"/>
                    </a:lnTo>
                    <a:lnTo>
                      <a:pt x="0" y="1412662"/>
                    </a:lnTo>
                    <a:close/>
                  </a:path>
                </a:pathLst>
              </a:custGeom>
              <a:solidFill>
                <a:srgbClr val="D6D7D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6" name="任意多边形: 形状 715">
                <a:extLst>
                  <a:ext uri="{FF2B5EF4-FFF2-40B4-BE49-F238E27FC236}">
                    <a16:creationId xmlns:a16="http://schemas.microsoft.com/office/drawing/2014/main" id="{E50BFBBE-1D5A-539E-C7E1-D18D931CBFF7}"/>
                  </a:ext>
                </a:extLst>
              </p:cNvPr>
              <p:cNvSpPr/>
              <p:nvPr/>
            </p:nvSpPr>
            <p:spPr>
              <a:xfrm>
                <a:off x="2194226" y="4604461"/>
                <a:ext cx="1412662" cy="1412662"/>
              </a:xfrm>
              <a:custGeom>
                <a:avLst/>
                <a:gdLst>
                  <a:gd name="connsiteX0" fmla="*/ 0 w 1412662"/>
                  <a:gd name="connsiteY0" fmla="*/ 0 h 1412662"/>
                  <a:gd name="connsiteX1" fmla="*/ 1412662 w 1412662"/>
                  <a:gd name="connsiteY1" fmla="*/ 0 h 1412662"/>
                  <a:gd name="connsiteX2" fmla="*/ 1412662 w 1412662"/>
                  <a:gd name="connsiteY2" fmla="*/ 1412662 h 1412662"/>
                  <a:gd name="connsiteX3" fmla="*/ 0 w 1412662"/>
                  <a:gd name="connsiteY3" fmla="*/ 1412662 h 141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662" h="1412662">
                    <a:moveTo>
                      <a:pt x="0" y="0"/>
                    </a:moveTo>
                    <a:lnTo>
                      <a:pt x="1412662" y="0"/>
                    </a:lnTo>
                    <a:lnTo>
                      <a:pt x="1412662" y="1412662"/>
                    </a:lnTo>
                    <a:lnTo>
                      <a:pt x="0" y="1412662"/>
                    </a:lnTo>
                    <a:close/>
                  </a:path>
                </a:pathLst>
              </a:custGeom>
              <a:solidFill>
                <a:srgbClr val="D5D6D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113075D2-0804-CFDA-401D-200C44AB1AD5}"/>
                  </a:ext>
                </a:extLst>
              </p:cNvPr>
              <p:cNvSpPr/>
              <p:nvPr/>
            </p:nvSpPr>
            <p:spPr>
              <a:xfrm>
                <a:off x="2194226" y="4604461"/>
                <a:ext cx="1412662" cy="1412662"/>
              </a:xfrm>
              <a:custGeom>
                <a:avLst/>
                <a:gdLst>
                  <a:gd name="connsiteX0" fmla="*/ 0 w 1412662"/>
                  <a:gd name="connsiteY0" fmla="*/ 0 h 1412662"/>
                  <a:gd name="connsiteX1" fmla="*/ 1412662 w 1412662"/>
                  <a:gd name="connsiteY1" fmla="*/ 0 h 1412662"/>
                  <a:gd name="connsiteX2" fmla="*/ 1412662 w 1412662"/>
                  <a:gd name="connsiteY2" fmla="*/ 1412662 h 1412662"/>
                  <a:gd name="connsiteX3" fmla="*/ 0 w 1412662"/>
                  <a:gd name="connsiteY3" fmla="*/ 1412662 h 141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662" h="1412662">
                    <a:moveTo>
                      <a:pt x="0" y="0"/>
                    </a:moveTo>
                    <a:lnTo>
                      <a:pt x="1412662" y="0"/>
                    </a:lnTo>
                    <a:lnTo>
                      <a:pt x="1412662" y="1412662"/>
                    </a:lnTo>
                    <a:lnTo>
                      <a:pt x="0" y="1412662"/>
                    </a:lnTo>
                    <a:close/>
                  </a:path>
                </a:pathLst>
              </a:custGeom>
              <a:solidFill>
                <a:srgbClr val="D4D5D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3DACB269-F2A4-A67D-3BB4-56336B408167}"/>
                  </a:ext>
                </a:extLst>
              </p:cNvPr>
              <p:cNvSpPr/>
              <p:nvPr/>
            </p:nvSpPr>
            <p:spPr>
              <a:xfrm>
                <a:off x="2194226" y="4604461"/>
                <a:ext cx="1412662" cy="1412662"/>
              </a:xfrm>
              <a:custGeom>
                <a:avLst/>
                <a:gdLst>
                  <a:gd name="connsiteX0" fmla="*/ 0 w 1412662"/>
                  <a:gd name="connsiteY0" fmla="*/ 0 h 1412662"/>
                  <a:gd name="connsiteX1" fmla="*/ 1412662 w 1412662"/>
                  <a:gd name="connsiteY1" fmla="*/ 0 h 1412662"/>
                  <a:gd name="connsiteX2" fmla="*/ 1412662 w 1412662"/>
                  <a:gd name="connsiteY2" fmla="*/ 1412662 h 1412662"/>
                  <a:gd name="connsiteX3" fmla="*/ 0 w 1412662"/>
                  <a:gd name="connsiteY3" fmla="*/ 1412662 h 141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662" h="1412662">
                    <a:moveTo>
                      <a:pt x="0" y="0"/>
                    </a:moveTo>
                    <a:lnTo>
                      <a:pt x="1412662" y="0"/>
                    </a:lnTo>
                    <a:lnTo>
                      <a:pt x="1412662" y="1412662"/>
                    </a:lnTo>
                    <a:lnTo>
                      <a:pt x="0" y="1412662"/>
                    </a:lnTo>
                    <a:close/>
                  </a:path>
                </a:pathLst>
              </a:custGeom>
              <a:solidFill>
                <a:srgbClr val="D3D4D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C6A3BEED-BF8E-2AE8-0A38-AD7F66E15606}"/>
                  </a:ext>
                </a:extLst>
              </p:cNvPr>
              <p:cNvSpPr/>
              <p:nvPr/>
            </p:nvSpPr>
            <p:spPr>
              <a:xfrm>
                <a:off x="2194226" y="4604461"/>
                <a:ext cx="1412662" cy="1412662"/>
              </a:xfrm>
              <a:custGeom>
                <a:avLst/>
                <a:gdLst>
                  <a:gd name="connsiteX0" fmla="*/ 0 w 1412662"/>
                  <a:gd name="connsiteY0" fmla="*/ 0 h 1412662"/>
                  <a:gd name="connsiteX1" fmla="*/ 1412662 w 1412662"/>
                  <a:gd name="connsiteY1" fmla="*/ 0 h 1412662"/>
                  <a:gd name="connsiteX2" fmla="*/ 1412662 w 1412662"/>
                  <a:gd name="connsiteY2" fmla="*/ 1412662 h 1412662"/>
                  <a:gd name="connsiteX3" fmla="*/ 0 w 1412662"/>
                  <a:gd name="connsiteY3" fmla="*/ 1412662 h 141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662" h="1412662">
                    <a:moveTo>
                      <a:pt x="0" y="0"/>
                    </a:moveTo>
                    <a:lnTo>
                      <a:pt x="1412662" y="0"/>
                    </a:lnTo>
                    <a:lnTo>
                      <a:pt x="1412662" y="1412662"/>
                    </a:lnTo>
                    <a:lnTo>
                      <a:pt x="0" y="1412662"/>
                    </a:lnTo>
                    <a:close/>
                  </a:path>
                </a:pathLst>
              </a:custGeom>
              <a:solidFill>
                <a:srgbClr val="D3D4D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0" name="任意多边形: 形状 719">
                <a:extLst>
                  <a:ext uri="{FF2B5EF4-FFF2-40B4-BE49-F238E27FC236}">
                    <a16:creationId xmlns:a16="http://schemas.microsoft.com/office/drawing/2014/main" id="{0BC98B56-1391-15F7-6652-D219B2FF7CF5}"/>
                  </a:ext>
                </a:extLst>
              </p:cNvPr>
              <p:cNvSpPr/>
              <p:nvPr/>
            </p:nvSpPr>
            <p:spPr>
              <a:xfrm>
                <a:off x="2194226" y="4604461"/>
                <a:ext cx="1412662" cy="1412662"/>
              </a:xfrm>
              <a:custGeom>
                <a:avLst/>
                <a:gdLst>
                  <a:gd name="connsiteX0" fmla="*/ 0 w 1412662"/>
                  <a:gd name="connsiteY0" fmla="*/ 0 h 1412662"/>
                  <a:gd name="connsiteX1" fmla="*/ 1412662 w 1412662"/>
                  <a:gd name="connsiteY1" fmla="*/ 0 h 1412662"/>
                  <a:gd name="connsiteX2" fmla="*/ 1412662 w 1412662"/>
                  <a:gd name="connsiteY2" fmla="*/ 1412662 h 1412662"/>
                  <a:gd name="connsiteX3" fmla="*/ 0 w 1412662"/>
                  <a:gd name="connsiteY3" fmla="*/ 1412662 h 141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662" h="1412662">
                    <a:moveTo>
                      <a:pt x="0" y="0"/>
                    </a:moveTo>
                    <a:lnTo>
                      <a:pt x="1412662" y="0"/>
                    </a:lnTo>
                    <a:lnTo>
                      <a:pt x="1412662" y="1412662"/>
                    </a:lnTo>
                    <a:lnTo>
                      <a:pt x="0" y="1412662"/>
                    </a:lnTo>
                    <a:close/>
                  </a:path>
                </a:pathLst>
              </a:custGeom>
              <a:solidFill>
                <a:srgbClr val="D2D3D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1" name="任意多边形: 形状 720">
                <a:extLst>
                  <a:ext uri="{FF2B5EF4-FFF2-40B4-BE49-F238E27FC236}">
                    <a16:creationId xmlns:a16="http://schemas.microsoft.com/office/drawing/2014/main" id="{C46CE7CE-D91D-3980-E5FE-CF633BD16370}"/>
                  </a:ext>
                </a:extLst>
              </p:cNvPr>
              <p:cNvSpPr/>
              <p:nvPr/>
            </p:nvSpPr>
            <p:spPr>
              <a:xfrm>
                <a:off x="2194226" y="4604461"/>
                <a:ext cx="1412662" cy="1412662"/>
              </a:xfrm>
              <a:custGeom>
                <a:avLst/>
                <a:gdLst>
                  <a:gd name="connsiteX0" fmla="*/ 0 w 1412662"/>
                  <a:gd name="connsiteY0" fmla="*/ 0 h 1412662"/>
                  <a:gd name="connsiteX1" fmla="*/ 1412662 w 1412662"/>
                  <a:gd name="connsiteY1" fmla="*/ 0 h 1412662"/>
                  <a:gd name="connsiteX2" fmla="*/ 1412662 w 1412662"/>
                  <a:gd name="connsiteY2" fmla="*/ 1412662 h 1412662"/>
                  <a:gd name="connsiteX3" fmla="*/ 0 w 1412662"/>
                  <a:gd name="connsiteY3" fmla="*/ 1412662 h 141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662" h="1412662">
                    <a:moveTo>
                      <a:pt x="0" y="0"/>
                    </a:moveTo>
                    <a:lnTo>
                      <a:pt x="1412662" y="0"/>
                    </a:lnTo>
                    <a:lnTo>
                      <a:pt x="1412662" y="1412662"/>
                    </a:lnTo>
                    <a:lnTo>
                      <a:pt x="0" y="1412662"/>
                    </a:lnTo>
                    <a:close/>
                  </a:path>
                </a:pathLst>
              </a:custGeom>
              <a:solidFill>
                <a:srgbClr val="D1D2D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2" name="任意多边形: 形状 721">
                <a:extLst>
                  <a:ext uri="{FF2B5EF4-FFF2-40B4-BE49-F238E27FC236}">
                    <a16:creationId xmlns:a16="http://schemas.microsoft.com/office/drawing/2014/main" id="{459BC54A-D79D-FDEC-6CAB-C200239E0B23}"/>
                  </a:ext>
                </a:extLst>
              </p:cNvPr>
              <p:cNvSpPr/>
              <p:nvPr/>
            </p:nvSpPr>
            <p:spPr>
              <a:xfrm>
                <a:off x="2194226" y="4604461"/>
                <a:ext cx="1412662" cy="1412662"/>
              </a:xfrm>
              <a:custGeom>
                <a:avLst/>
                <a:gdLst>
                  <a:gd name="connsiteX0" fmla="*/ 0 w 1412662"/>
                  <a:gd name="connsiteY0" fmla="*/ 0 h 1412662"/>
                  <a:gd name="connsiteX1" fmla="*/ 1412662 w 1412662"/>
                  <a:gd name="connsiteY1" fmla="*/ 0 h 1412662"/>
                  <a:gd name="connsiteX2" fmla="*/ 1412662 w 1412662"/>
                  <a:gd name="connsiteY2" fmla="*/ 1412662 h 1412662"/>
                  <a:gd name="connsiteX3" fmla="*/ 0 w 1412662"/>
                  <a:gd name="connsiteY3" fmla="*/ 1412662 h 141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662" h="1412662">
                    <a:moveTo>
                      <a:pt x="0" y="0"/>
                    </a:moveTo>
                    <a:lnTo>
                      <a:pt x="1412662" y="0"/>
                    </a:lnTo>
                    <a:lnTo>
                      <a:pt x="1412662" y="1412662"/>
                    </a:lnTo>
                    <a:lnTo>
                      <a:pt x="0" y="1412662"/>
                    </a:lnTo>
                    <a:close/>
                  </a:path>
                </a:pathLst>
              </a:custGeom>
              <a:solidFill>
                <a:srgbClr val="D0D1D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3" name="任意多边形: 形状 722">
                <a:extLst>
                  <a:ext uri="{FF2B5EF4-FFF2-40B4-BE49-F238E27FC236}">
                    <a16:creationId xmlns:a16="http://schemas.microsoft.com/office/drawing/2014/main" id="{1774BDDA-2FED-29AD-E5B6-799E10F30A48}"/>
                  </a:ext>
                </a:extLst>
              </p:cNvPr>
              <p:cNvSpPr/>
              <p:nvPr/>
            </p:nvSpPr>
            <p:spPr>
              <a:xfrm>
                <a:off x="2197826" y="4608061"/>
                <a:ext cx="1405375" cy="1405375"/>
              </a:xfrm>
              <a:custGeom>
                <a:avLst/>
                <a:gdLst>
                  <a:gd name="connsiteX0" fmla="*/ 0 w 1405375"/>
                  <a:gd name="connsiteY0" fmla="*/ 0 h 1405375"/>
                  <a:gd name="connsiteX1" fmla="*/ 1405376 w 1405375"/>
                  <a:gd name="connsiteY1" fmla="*/ 0 h 1405375"/>
                  <a:gd name="connsiteX2" fmla="*/ 1405376 w 1405375"/>
                  <a:gd name="connsiteY2" fmla="*/ 1405376 h 1405375"/>
                  <a:gd name="connsiteX3" fmla="*/ 0 w 1405375"/>
                  <a:gd name="connsiteY3" fmla="*/ 1405376 h 140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75" h="1405375">
                    <a:moveTo>
                      <a:pt x="0" y="0"/>
                    </a:moveTo>
                    <a:lnTo>
                      <a:pt x="1405376" y="0"/>
                    </a:lnTo>
                    <a:lnTo>
                      <a:pt x="1405376" y="1405376"/>
                    </a:lnTo>
                    <a:lnTo>
                      <a:pt x="0" y="1405376"/>
                    </a:lnTo>
                    <a:close/>
                  </a:path>
                </a:pathLst>
              </a:custGeom>
              <a:solidFill>
                <a:srgbClr val="CFD0D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4" name="任意多边形: 形状 723">
                <a:extLst>
                  <a:ext uri="{FF2B5EF4-FFF2-40B4-BE49-F238E27FC236}">
                    <a16:creationId xmlns:a16="http://schemas.microsoft.com/office/drawing/2014/main" id="{45D77A5C-FC3F-49FA-38C5-66D33C1C695F}"/>
                  </a:ext>
                </a:extLst>
              </p:cNvPr>
              <p:cNvSpPr/>
              <p:nvPr/>
            </p:nvSpPr>
            <p:spPr>
              <a:xfrm>
                <a:off x="2197826" y="4608061"/>
                <a:ext cx="1405375" cy="1405375"/>
              </a:xfrm>
              <a:custGeom>
                <a:avLst/>
                <a:gdLst>
                  <a:gd name="connsiteX0" fmla="*/ 0 w 1405375"/>
                  <a:gd name="connsiteY0" fmla="*/ 0 h 1405375"/>
                  <a:gd name="connsiteX1" fmla="*/ 1405376 w 1405375"/>
                  <a:gd name="connsiteY1" fmla="*/ 0 h 1405375"/>
                  <a:gd name="connsiteX2" fmla="*/ 1405376 w 1405375"/>
                  <a:gd name="connsiteY2" fmla="*/ 1405376 h 1405375"/>
                  <a:gd name="connsiteX3" fmla="*/ 0 w 1405375"/>
                  <a:gd name="connsiteY3" fmla="*/ 1405376 h 140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75" h="1405375">
                    <a:moveTo>
                      <a:pt x="0" y="0"/>
                    </a:moveTo>
                    <a:lnTo>
                      <a:pt x="1405376" y="0"/>
                    </a:lnTo>
                    <a:lnTo>
                      <a:pt x="1405376" y="1405376"/>
                    </a:lnTo>
                    <a:lnTo>
                      <a:pt x="0" y="1405376"/>
                    </a:lnTo>
                    <a:close/>
                  </a:path>
                </a:pathLst>
              </a:custGeom>
              <a:solidFill>
                <a:srgbClr val="CECF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5" name="任意多边形: 形状 724">
                <a:extLst>
                  <a:ext uri="{FF2B5EF4-FFF2-40B4-BE49-F238E27FC236}">
                    <a16:creationId xmlns:a16="http://schemas.microsoft.com/office/drawing/2014/main" id="{C3E81C80-3D34-EE39-9CBA-008FF210122D}"/>
                  </a:ext>
                </a:extLst>
              </p:cNvPr>
              <p:cNvSpPr/>
              <p:nvPr/>
            </p:nvSpPr>
            <p:spPr>
              <a:xfrm>
                <a:off x="2197826" y="4608061"/>
                <a:ext cx="1405375" cy="1405375"/>
              </a:xfrm>
              <a:custGeom>
                <a:avLst/>
                <a:gdLst>
                  <a:gd name="connsiteX0" fmla="*/ 0 w 1405375"/>
                  <a:gd name="connsiteY0" fmla="*/ 0 h 1405375"/>
                  <a:gd name="connsiteX1" fmla="*/ 1405376 w 1405375"/>
                  <a:gd name="connsiteY1" fmla="*/ 0 h 1405375"/>
                  <a:gd name="connsiteX2" fmla="*/ 1405376 w 1405375"/>
                  <a:gd name="connsiteY2" fmla="*/ 1405376 h 1405375"/>
                  <a:gd name="connsiteX3" fmla="*/ 0 w 1405375"/>
                  <a:gd name="connsiteY3" fmla="*/ 1405376 h 140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75" h="1405375">
                    <a:moveTo>
                      <a:pt x="0" y="0"/>
                    </a:moveTo>
                    <a:lnTo>
                      <a:pt x="1405376" y="0"/>
                    </a:lnTo>
                    <a:lnTo>
                      <a:pt x="1405376" y="1405376"/>
                    </a:lnTo>
                    <a:lnTo>
                      <a:pt x="0" y="1405376"/>
                    </a:lnTo>
                    <a:close/>
                  </a:path>
                </a:pathLst>
              </a:custGeom>
              <a:solidFill>
                <a:srgbClr val="CDCE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6" name="任意多边形: 形状 725">
                <a:extLst>
                  <a:ext uri="{FF2B5EF4-FFF2-40B4-BE49-F238E27FC236}">
                    <a16:creationId xmlns:a16="http://schemas.microsoft.com/office/drawing/2014/main" id="{017E5E2E-8E95-7F4E-22BA-888730FD1157}"/>
                  </a:ext>
                </a:extLst>
              </p:cNvPr>
              <p:cNvSpPr/>
              <p:nvPr/>
            </p:nvSpPr>
            <p:spPr>
              <a:xfrm>
                <a:off x="2197826" y="4608061"/>
                <a:ext cx="1405375" cy="1405375"/>
              </a:xfrm>
              <a:custGeom>
                <a:avLst/>
                <a:gdLst>
                  <a:gd name="connsiteX0" fmla="*/ 0 w 1405375"/>
                  <a:gd name="connsiteY0" fmla="*/ 0 h 1405375"/>
                  <a:gd name="connsiteX1" fmla="*/ 1405376 w 1405375"/>
                  <a:gd name="connsiteY1" fmla="*/ 0 h 1405375"/>
                  <a:gd name="connsiteX2" fmla="*/ 1405376 w 1405375"/>
                  <a:gd name="connsiteY2" fmla="*/ 1405376 h 1405375"/>
                  <a:gd name="connsiteX3" fmla="*/ 0 w 1405375"/>
                  <a:gd name="connsiteY3" fmla="*/ 1405376 h 140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75" h="1405375">
                    <a:moveTo>
                      <a:pt x="0" y="0"/>
                    </a:moveTo>
                    <a:lnTo>
                      <a:pt x="1405376" y="0"/>
                    </a:lnTo>
                    <a:lnTo>
                      <a:pt x="1405376" y="1405376"/>
                    </a:lnTo>
                    <a:lnTo>
                      <a:pt x="0" y="1405376"/>
                    </a:lnTo>
                    <a:close/>
                  </a:path>
                </a:pathLst>
              </a:custGeom>
              <a:solidFill>
                <a:srgbClr val="CCCD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" name="任意多边形: 形状 726">
                <a:extLst>
                  <a:ext uri="{FF2B5EF4-FFF2-40B4-BE49-F238E27FC236}">
                    <a16:creationId xmlns:a16="http://schemas.microsoft.com/office/drawing/2014/main" id="{CB032EE4-730C-8997-CEC9-FAC9543DDD40}"/>
                  </a:ext>
                </a:extLst>
              </p:cNvPr>
              <p:cNvSpPr/>
              <p:nvPr/>
            </p:nvSpPr>
            <p:spPr>
              <a:xfrm>
                <a:off x="2197826" y="4608061"/>
                <a:ext cx="1405375" cy="1405375"/>
              </a:xfrm>
              <a:custGeom>
                <a:avLst/>
                <a:gdLst>
                  <a:gd name="connsiteX0" fmla="*/ 0 w 1405375"/>
                  <a:gd name="connsiteY0" fmla="*/ 0 h 1405375"/>
                  <a:gd name="connsiteX1" fmla="*/ 1405376 w 1405375"/>
                  <a:gd name="connsiteY1" fmla="*/ 0 h 1405375"/>
                  <a:gd name="connsiteX2" fmla="*/ 1405376 w 1405375"/>
                  <a:gd name="connsiteY2" fmla="*/ 1405376 h 1405375"/>
                  <a:gd name="connsiteX3" fmla="*/ 0 w 1405375"/>
                  <a:gd name="connsiteY3" fmla="*/ 1405376 h 140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75" h="1405375">
                    <a:moveTo>
                      <a:pt x="0" y="0"/>
                    </a:moveTo>
                    <a:lnTo>
                      <a:pt x="1405376" y="0"/>
                    </a:lnTo>
                    <a:lnTo>
                      <a:pt x="1405376" y="1405376"/>
                    </a:lnTo>
                    <a:lnTo>
                      <a:pt x="0" y="1405376"/>
                    </a:lnTo>
                    <a:close/>
                  </a:path>
                </a:pathLst>
              </a:custGeom>
              <a:solidFill>
                <a:srgbClr val="CBCCC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" name="任意多边形: 形状 727">
                <a:extLst>
                  <a:ext uri="{FF2B5EF4-FFF2-40B4-BE49-F238E27FC236}">
                    <a16:creationId xmlns:a16="http://schemas.microsoft.com/office/drawing/2014/main" id="{BE80A797-0BC2-9F37-660B-EAB054E65EA1}"/>
                  </a:ext>
                </a:extLst>
              </p:cNvPr>
              <p:cNvSpPr/>
              <p:nvPr/>
            </p:nvSpPr>
            <p:spPr>
              <a:xfrm>
                <a:off x="2197826" y="4608061"/>
                <a:ext cx="1405375" cy="1405375"/>
              </a:xfrm>
              <a:custGeom>
                <a:avLst/>
                <a:gdLst>
                  <a:gd name="connsiteX0" fmla="*/ 0 w 1405375"/>
                  <a:gd name="connsiteY0" fmla="*/ 0 h 1405375"/>
                  <a:gd name="connsiteX1" fmla="*/ 1405376 w 1405375"/>
                  <a:gd name="connsiteY1" fmla="*/ 0 h 1405375"/>
                  <a:gd name="connsiteX2" fmla="*/ 1405376 w 1405375"/>
                  <a:gd name="connsiteY2" fmla="*/ 1405376 h 1405375"/>
                  <a:gd name="connsiteX3" fmla="*/ 0 w 1405375"/>
                  <a:gd name="connsiteY3" fmla="*/ 1405376 h 140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75" h="1405375">
                    <a:moveTo>
                      <a:pt x="0" y="0"/>
                    </a:moveTo>
                    <a:lnTo>
                      <a:pt x="1405376" y="0"/>
                    </a:lnTo>
                    <a:lnTo>
                      <a:pt x="1405376" y="1405376"/>
                    </a:lnTo>
                    <a:lnTo>
                      <a:pt x="0" y="1405376"/>
                    </a:lnTo>
                    <a:close/>
                  </a:path>
                </a:pathLst>
              </a:custGeom>
              <a:solidFill>
                <a:srgbClr val="CACBC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" name="任意多边形: 形状 728">
                <a:extLst>
                  <a:ext uri="{FF2B5EF4-FFF2-40B4-BE49-F238E27FC236}">
                    <a16:creationId xmlns:a16="http://schemas.microsoft.com/office/drawing/2014/main" id="{FE224B2F-8708-AE1A-ADD0-36C9C874FE8D}"/>
                  </a:ext>
                </a:extLst>
              </p:cNvPr>
              <p:cNvSpPr/>
              <p:nvPr/>
            </p:nvSpPr>
            <p:spPr>
              <a:xfrm>
                <a:off x="2197826" y="4608061"/>
                <a:ext cx="1405375" cy="1405375"/>
              </a:xfrm>
              <a:custGeom>
                <a:avLst/>
                <a:gdLst>
                  <a:gd name="connsiteX0" fmla="*/ 0 w 1405375"/>
                  <a:gd name="connsiteY0" fmla="*/ 0 h 1405375"/>
                  <a:gd name="connsiteX1" fmla="*/ 1405376 w 1405375"/>
                  <a:gd name="connsiteY1" fmla="*/ 0 h 1405375"/>
                  <a:gd name="connsiteX2" fmla="*/ 1405376 w 1405375"/>
                  <a:gd name="connsiteY2" fmla="*/ 1405376 h 1405375"/>
                  <a:gd name="connsiteX3" fmla="*/ 0 w 1405375"/>
                  <a:gd name="connsiteY3" fmla="*/ 1405376 h 140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75" h="1405375">
                    <a:moveTo>
                      <a:pt x="0" y="0"/>
                    </a:moveTo>
                    <a:lnTo>
                      <a:pt x="1405376" y="0"/>
                    </a:lnTo>
                    <a:lnTo>
                      <a:pt x="1405376" y="1405376"/>
                    </a:lnTo>
                    <a:lnTo>
                      <a:pt x="0" y="1405376"/>
                    </a:lnTo>
                    <a:close/>
                  </a:path>
                </a:pathLst>
              </a:custGeom>
              <a:solidFill>
                <a:srgbClr val="C9CAC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" name="任意多边形: 形状 729">
                <a:extLst>
                  <a:ext uri="{FF2B5EF4-FFF2-40B4-BE49-F238E27FC236}">
                    <a16:creationId xmlns:a16="http://schemas.microsoft.com/office/drawing/2014/main" id="{F340E3F0-537A-87BD-E168-FEC5E9DA4667}"/>
                  </a:ext>
                </a:extLst>
              </p:cNvPr>
              <p:cNvSpPr/>
              <p:nvPr/>
            </p:nvSpPr>
            <p:spPr>
              <a:xfrm>
                <a:off x="2197826" y="4608061"/>
                <a:ext cx="1405375" cy="1405375"/>
              </a:xfrm>
              <a:custGeom>
                <a:avLst/>
                <a:gdLst>
                  <a:gd name="connsiteX0" fmla="*/ 0 w 1405375"/>
                  <a:gd name="connsiteY0" fmla="*/ 0 h 1405375"/>
                  <a:gd name="connsiteX1" fmla="*/ 1405376 w 1405375"/>
                  <a:gd name="connsiteY1" fmla="*/ 0 h 1405375"/>
                  <a:gd name="connsiteX2" fmla="*/ 1405376 w 1405375"/>
                  <a:gd name="connsiteY2" fmla="*/ 1405376 h 1405375"/>
                  <a:gd name="connsiteX3" fmla="*/ 0 w 1405375"/>
                  <a:gd name="connsiteY3" fmla="*/ 1405376 h 140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75" h="1405375">
                    <a:moveTo>
                      <a:pt x="0" y="0"/>
                    </a:moveTo>
                    <a:lnTo>
                      <a:pt x="1405376" y="0"/>
                    </a:lnTo>
                    <a:lnTo>
                      <a:pt x="1405376" y="1405376"/>
                    </a:lnTo>
                    <a:lnTo>
                      <a:pt x="0" y="1405376"/>
                    </a:lnTo>
                    <a:close/>
                  </a:path>
                </a:pathLst>
              </a:custGeom>
              <a:solidFill>
                <a:srgbClr val="C8C9C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" name="任意多边形: 形状 730">
                <a:extLst>
                  <a:ext uri="{FF2B5EF4-FFF2-40B4-BE49-F238E27FC236}">
                    <a16:creationId xmlns:a16="http://schemas.microsoft.com/office/drawing/2014/main" id="{9DC7D55D-4BAE-04BB-FE3E-EA3B68A4C1ED}"/>
                  </a:ext>
                </a:extLst>
              </p:cNvPr>
              <p:cNvSpPr/>
              <p:nvPr/>
            </p:nvSpPr>
            <p:spPr>
              <a:xfrm>
                <a:off x="2197826" y="4608061"/>
                <a:ext cx="1405375" cy="1405375"/>
              </a:xfrm>
              <a:custGeom>
                <a:avLst/>
                <a:gdLst>
                  <a:gd name="connsiteX0" fmla="*/ 0 w 1405375"/>
                  <a:gd name="connsiteY0" fmla="*/ 0 h 1405375"/>
                  <a:gd name="connsiteX1" fmla="*/ 1405376 w 1405375"/>
                  <a:gd name="connsiteY1" fmla="*/ 0 h 1405375"/>
                  <a:gd name="connsiteX2" fmla="*/ 1405376 w 1405375"/>
                  <a:gd name="connsiteY2" fmla="*/ 1405376 h 1405375"/>
                  <a:gd name="connsiteX3" fmla="*/ 0 w 1405375"/>
                  <a:gd name="connsiteY3" fmla="*/ 1405376 h 140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5375" h="1405375">
                    <a:moveTo>
                      <a:pt x="0" y="0"/>
                    </a:moveTo>
                    <a:lnTo>
                      <a:pt x="1405376" y="0"/>
                    </a:lnTo>
                    <a:lnTo>
                      <a:pt x="1405376" y="1405376"/>
                    </a:lnTo>
                    <a:lnTo>
                      <a:pt x="0" y="1405376"/>
                    </a:lnTo>
                    <a:close/>
                  </a:path>
                </a:pathLst>
              </a:custGeom>
              <a:solidFill>
                <a:srgbClr val="C7C8C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2" name="任意多边形: 形状 731">
                <a:extLst>
                  <a:ext uri="{FF2B5EF4-FFF2-40B4-BE49-F238E27FC236}">
                    <a16:creationId xmlns:a16="http://schemas.microsoft.com/office/drawing/2014/main" id="{88798135-BFE4-5772-983A-52D2EF3AD1C1}"/>
                  </a:ext>
                </a:extLst>
              </p:cNvPr>
              <p:cNvSpPr/>
              <p:nvPr/>
            </p:nvSpPr>
            <p:spPr>
              <a:xfrm>
                <a:off x="2201512" y="4611662"/>
                <a:ext cx="1398174" cy="1398174"/>
              </a:xfrm>
              <a:custGeom>
                <a:avLst/>
                <a:gdLst>
                  <a:gd name="connsiteX0" fmla="*/ 0 w 1398174"/>
                  <a:gd name="connsiteY0" fmla="*/ 0 h 1398174"/>
                  <a:gd name="connsiteX1" fmla="*/ 1398175 w 1398174"/>
                  <a:gd name="connsiteY1" fmla="*/ 0 h 1398174"/>
                  <a:gd name="connsiteX2" fmla="*/ 1398175 w 1398174"/>
                  <a:gd name="connsiteY2" fmla="*/ 1398175 h 1398174"/>
                  <a:gd name="connsiteX3" fmla="*/ 0 w 1398174"/>
                  <a:gd name="connsiteY3" fmla="*/ 1398175 h 139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174" h="1398174">
                    <a:moveTo>
                      <a:pt x="0" y="0"/>
                    </a:moveTo>
                    <a:lnTo>
                      <a:pt x="1398175" y="0"/>
                    </a:lnTo>
                    <a:lnTo>
                      <a:pt x="1398175" y="1398175"/>
                    </a:lnTo>
                    <a:lnTo>
                      <a:pt x="0" y="1398175"/>
                    </a:lnTo>
                    <a:close/>
                  </a:path>
                </a:pathLst>
              </a:custGeom>
              <a:solidFill>
                <a:srgbClr val="C6C7C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3" name="任意多边形: 形状 732">
                <a:extLst>
                  <a:ext uri="{FF2B5EF4-FFF2-40B4-BE49-F238E27FC236}">
                    <a16:creationId xmlns:a16="http://schemas.microsoft.com/office/drawing/2014/main" id="{CCD19D7D-D10A-231C-5154-7B59439C0525}"/>
                  </a:ext>
                </a:extLst>
              </p:cNvPr>
              <p:cNvSpPr/>
              <p:nvPr/>
            </p:nvSpPr>
            <p:spPr>
              <a:xfrm>
                <a:off x="2201512" y="4611662"/>
                <a:ext cx="1398174" cy="1398174"/>
              </a:xfrm>
              <a:custGeom>
                <a:avLst/>
                <a:gdLst>
                  <a:gd name="connsiteX0" fmla="*/ 0 w 1398174"/>
                  <a:gd name="connsiteY0" fmla="*/ 0 h 1398174"/>
                  <a:gd name="connsiteX1" fmla="*/ 1398175 w 1398174"/>
                  <a:gd name="connsiteY1" fmla="*/ 0 h 1398174"/>
                  <a:gd name="connsiteX2" fmla="*/ 1398175 w 1398174"/>
                  <a:gd name="connsiteY2" fmla="*/ 1398175 h 1398174"/>
                  <a:gd name="connsiteX3" fmla="*/ 0 w 1398174"/>
                  <a:gd name="connsiteY3" fmla="*/ 1398175 h 139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174" h="1398174">
                    <a:moveTo>
                      <a:pt x="0" y="0"/>
                    </a:moveTo>
                    <a:lnTo>
                      <a:pt x="1398175" y="0"/>
                    </a:lnTo>
                    <a:lnTo>
                      <a:pt x="1398175" y="1398175"/>
                    </a:lnTo>
                    <a:lnTo>
                      <a:pt x="0" y="1398175"/>
                    </a:lnTo>
                    <a:close/>
                  </a:path>
                </a:pathLst>
              </a:custGeom>
              <a:solidFill>
                <a:srgbClr val="C5C6C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4" name="任意多边形: 形状 733">
                <a:extLst>
                  <a:ext uri="{FF2B5EF4-FFF2-40B4-BE49-F238E27FC236}">
                    <a16:creationId xmlns:a16="http://schemas.microsoft.com/office/drawing/2014/main" id="{9D3C2669-FF3B-7A1F-2584-48C81AEBE368}"/>
                  </a:ext>
                </a:extLst>
              </p:cNvPr>
              <p:cNvSpPr/>
              <p:nvPr/>
            </p:nvSpPr>
            <p:spPr>
              <a:xfrm>
                <a:off x="2201512" y="4611662"/>
                <a:ext cx="1398174" cy="1398174"/>
              </a:xfrm>
              <a:custGeom>
                <a:avLst/>
                <a:gdLst>
                  <a:gd name="connsiteX0" fmla="*/ 0 w 1398174"/>
                  <a:gd name="connsiteY0" fmla="*/ 0 h 1398174"/>
                  <a:gd name="connsiteX1" fmla="*/ 1398175 w 1398174"/>
                  <a:gd name="connsiteY1" fmla="*/ 0 h 1398174"/>
                  <a:gd name="connsiteX2" fmla="*/ 1398175 w 1398174"/>
                  <a:gd name="connsiteY2" fmla="*/ 1398175 h 1398174"/>
                  <a:gd name="connsiteX3" fmla="*/ 0 w 1398174"/>
                  <a:gd name="connsiteY3" fmla="*/ 1398175 h 139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174" h="1398174">
                    <a:moveTo>
                      <a:pt x="0" y="0"/>
                    </a:moveTo>
                    <a:lnTo>
                      <a:pt x="1398175" y="0"/>
                    </a:lnTo>
                    <a:lnTo>
                      <a:pt x="1398175" y="1398175"/>
                    </a:lnTo>
                    <a:lnTo>
                      <a:pt x="0" y="1398175"/>
                    </a:lnTo>
                    <a:close/>
                  </a:path>
                </a:pathLst>
              </a:custGeom>
              <a:solidFill>
                <a:srgbClr val="C4C5C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5" name="任意多边形: 形状 734">
                <a:extLst>
                  <a:ext uri="{FF2B5EF4-FFF2-40B4-BE49-F238E27FC236}">
                    <a16:creationId xmlns:a16="http://schemas.microsoft.com/office/drawing/2014/main" id="{354FE272-076D-FE4E-165D-6A2E5CE34CC2}"/>
                  </a:ext>
                </a:extLst>
              </p:cNvPr>
              <p:cNvSpPr/>
              <p:nvPr/>
            </p:nvSpPr>
            <p:spPr>
              <a:xfrm>
                <a:off x="2201512" y="4611662"/>
                <a:ext cx="1398174" cy="1398174"/>
              </a:xfrm>
              <a:custGeom>
                <a:avLst/>
                <a:gdLst>
                  <a:gd name="connsiteX0" fmla="*/ 0 w 1398174"/>
                  <a:gd name="connsiteY0" fmla="*/ 0 h 1398174"/>
                  <a:gd name="connsiteX1" fmla="*/ 1398175 w 1398174"/>
                  <a:gd name="connsiteY1" fmla="*/ 0 h 1398174"/>
                  <a:gd name="connsiteX2" fmla="*/ 1398175 w 1398174"/>
                  <a:gd name="connsiteY2" fmla="*/ 1398175 h 1398174"/>
                  <a:gd name="connsiteX3" fmla="*/ 0 w 1398174"/>
                  <a:gd name="connsiteY3" fmla="*/ 1398175 h 139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174" h="1398174">
                    <a:moveTo>
                      <a:pt x="0" y="0"/>
                    </a:moveTo>
                    <a:lnTo>
                      <a:pt x="1398175" y="0"/>
                    </a:lnTo>
                    <a:lnTo>
                      <a:pt x="1398175" y="1398175"/>
                    </a:lnTo>
                    <a:lnTo>
                      <a:pt x="0" y="1398175"/>
                    </a:lnTo>
                    <a:close/>
                  </a:path>
                </a:pathLst>
              </a:custGeom>
              <a:solidFill>
                <a:srgbClr val="C3C4C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6" name="任意多边形: 形状 735">
                <a:extLst>
                  <a:ext uri="{FF2B5EF4-FFF2-40B4-BE49-F238E27FC236}">
                    <a16:creationId xmlns:a16="http://schemas.microsoft.com/office/drawing/2014/main" id="{62804E01-0F3A-845D-843D-7A3665695747}"/>
                  </a:ext>
                </a:extLst>
              </p:cNvPr>
              <p:cNvSpPr/>
              <p:nvPr/>
            </p:nvSpPr>
            <p:spPr>
              <a:xfrm>
                <a:off x="2201512" y="4611662"/>
                <a:ext cx="1398174" cy="1398174"/>
              </a:xfrm>
              <a:custGeom>
                <a:avLst/>
                <a:gdLst>
                  <a:gd name="connsiteX0" fmla="*/ 0 w 1398174"/>
                  <a:gd name="connsiteY0" fmla="*/ 0 h 1398174"/>
                  <a:gd name="connsiteX1" fmla="*/ 1398175 w 1398174"/>
                  <a:gd name="connsiteY1" fmla="*/ 0 h 1398174"/>
                  <a:gd name="connsiteX2" fmla="*/ 1398175 w 1398174"/>
                  <a:gd name="connsiteY2" fmla="*/ 1398175 h 1398174"/>
                  <a:gd name="connsiteX3" fmla="*/ 0 w 1398174"/>
                  <a:gd name="connsiteY3" fmla="*/ 1398175 h 139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174" h="1398174">
                    <a:moveTo>
                      <a:pt x="0" y="0"/>
                    </a:moveTo>
                    <a:lnTo>
                      <a:pt x="1398175" y="0"/>
                    </a:lnTo>
                    <a:lnTo>
                      <a:pt x="1398175" y="1398175"/>
                    </a:lnTo>
                    <a:lnTo>
                      <a:pt x="0" y="1398175"/>
                    </a:lnTo>
                    <a:close/>
                  </a:path>
                </a:pathLst>
              </a:custGeom>
              <a:solidFill>
                <a:srgbClr val="C2C3C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7" name="任意多边形: 形状 736">
                <a:extLst>
                  <a:ext uri="{FF2B5EF4-FFF2-40B4-BE49-F238E27FC236}">
                    <a16:creationId xmlns:a16="http://schemas.microsoft.com/office/drawing/2014/main" id="{0C4E4D4F-141E-FDBA-D23C-06C2792DDD9F}"/>
                  </a:ext>
                </a:extLst>
              </p:cNvPr>
              <p:cNvSpPr/>
              <p:nvPr/>
            </p:nvSpPr>
            <p:spPr>
              <a:xfrm>
                <a:off x="2201512" y="4611662"/>
                <a:ext cx="1398174" cy="1398174"/>
              </a:xfrm>
              <a:custGeom>
                <a:avLst/>
                <a:gdLst>
                  <a:gd name="connsiteX0" fmla="*/ 0 w 1398174"/>
                  <a:gd name="connsiteY0" fmla="*/ 0 h 1398174"/>
                  <a:gd name="connsiteX1" fmla="*/ 1398175 w 1398174"/>
                  <a:gd name="connsiteY1" fmla="*/ 0 h 1398174"/>
                  <a:gd name="connsiteX2" fmla="*/ 1398175 w 1398174"/>
                  <a:gd name="connsiteY2" fmla="*/ 1398175 h 1398174"/>
                  <a:gd name="connsiteX3" fmla="*/ 0 w 1398174"/>
                  <a:gd name="connsiteY3" fmla="*/ 1398175 h 139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174" h="1398174">
                    <a:moveTo>
                      <a:pt x="0" y="0"/>
                    </a:moveTo>
                    <a:lnTo>
                      <a:pt x="1398175" y="0"/>
                    </a:lnTo>
                    <a:lnTo>
                      <a:pt x="1398175" y="1398175"/>
                    </a:lnTo>
                    <a:lnTo>
                      <a:pt x="0" y="1398175"/>
                    </a:lnTo>
                    <a:close/>
                  </a:path>
                </a:pathLst>
              </a:custGeom>
              <a:solidFill>
                <a:srgbClr val="C1C2C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8" name="任意多边形: 形状 737">
                <a:extLst>
                  <a:ext uri="{FF2B5EF4-FFF2-40B4-BE49-F238E27FC236}">
                    <a16:creationId xmlns:a16="http://schemas.microsoft.com/office/drawing/2014/main" id="{808AFE14-F8B3-CCEE-5240-80331368FD19}"/>
                  </a:ext>
                </a:extLst>
              </p:cNvPr>
              <p:cNvSpPr/>
              <p:nvPr/>
            </p:nvSpPr>
            <p:spPr>
              <a:xfrm>
                <a:off x="2201512" y="4611662"/>
                <a:ext cx="1398174" cy="1398174"/>
              </a:xfrm>
              <a:custGeom>
                <a:avLst/>
                <a:gdLst>
                  <a:gd name="connsiteX0" fmla="*/ 0 w 1398174"/>
                  <a:gd name="connsiteY0" fmla="*/ 0 h 1398174"/>
                  <a:gd name="connsiteX1" fmla="*/ 1398175 w 1398174"/>
                  <a:gd name="connsiteY1" fmla="*/ 0 h 1398174"/>
                  <a:gd name="connsiteX2" fmla="*/ 1398175 w 1398174"/>
                  <a:gd name="connsiteY2" fmla="*/ 1398175 h 1398174"/>
                  <a:gd name="connsiteX3" fmla="*/ 0 w 1398174"/>
                  <a:gd name="connsiteY3" fmla="*/ 1398175 h 139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174" h="1398174">
                    <a:moveTo>
                      <a:pt x="0" y="0"/>
                    </a:moveTo>
                    <a:lnTo>
                      <a:pt x="1398175" y="0"/>
                    </a:lnTo>
                    <a:lnTo>
                      <a:pt x="1398175" y="1398175"/>
                    </a:lnTo>
                    <a:lnTo>
                      <a:pt x="0" y="1398175"/>
                    </a:lnTo>
                    <a:close/>
                  </a:path>
                </a:pathLst>
              </a:custGeom>
              <a:solidFill>
                <a:srgbClr val="C0C1C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9" name="任意多边形: 形状 738">
                <a:extLst>
                  <a:ext uri="{FF2B5EF4-FFF2-40B4-BE49-F238E27FC236}">
                    <a16:creationId xmlns:a16="http://schemas.microsoft.com/office/drawing/2014/main" id="{5086290C-5EA1-7D0D-5C5B-E261833C0726}"/>
                  </a:ext>
                </a:extLst>
              </p:cNvPr>
              <p:cNvSpPr/>
              <p:nvPr/>
            </p:nvSpPr>
            <p:spPr>
              <a:xfrm>
                <a:off x="2201512" y="4611662"/>
                <a:ext cx="1398174" cy="1398174"/>
              </a:xfrm>
              <a:custGeom>
                <a:avLst/>
                <a:gdLst>
                  <a:gd name="connsiteX0" fmla="*/ 0 w 1398174"/>
                  <a:gd name="connsiteY0" fmla="*/ 0 h 1398174"/>
                  <a:gd name="connsiteX1" fmla="*/ 1398175 w 1398174"/>
                  <a:gd name="connsiteY1" fmla="*/ 0 h 1398174"/>
                  <a:gd name="connsiteX2" fmla="*/ 1398175 w 1398174"/>
                  <a:gd name="connsiteY2" fmla="*/ 1398175 h 1398174"/>
                  <a:gd name="connsiteX3" fmla="*/ 0 w 1398174"/>
                  <a:gd name="connsiteY3" fmla="*/ 1398175 h 139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174" h="1398174">
                    <a:moveTo>
                      <a:pt x="0" y="0"/>
                    </a:moveTo>
                    <a:lnTo>
                      <a:pt x="1398175" y="0"/>
                    </a:lnTo>
                    <a:lnTo>
                      <a:pt x="1398175" y="1398175"/>
                    </a:lnTo>
                    <a:lnTo>
                      <a:pt x="0" y="1398175"/>
                    </a:lnTo>
                    <a:close/>
                  </a:path>
                </a:pathLst>
              </a:custGeom>
              <a:solidFill>
                <a:srgbClr val="BFC0C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0" name="任意多边形: 形状 739">
                <a:extLst>
                  <a:ext uri="{FF2B5EF4-FFF2-40B4-BE49-F238E27FC236}">
                    <a16:creationId xmlns:a16="http://schemas.microsoft.com/office/drawing/2014/main" id="{502CB091-7802-4FA1-1BAA-488A1C5087AA}"/>
                  </a:ext>
                </a:extLst>
              </p:cNvPr>
              <p:cNvSpPr/>
              <p:nvPr/>
            </p:nvSpPr>
            <p:spPr>
              <a:xfrm>
                <a:off x="2201512" y="4611662"/>
                <a:ext cx="1398174" cy="1398174"/>
              </a:xfrm>
              <a:custGeom>
                <a:avLst/>
                <a:gdLst>
                  <a:gd name="connsiteX0" fmla="*/ 0 w 1398174"/>
                  <a:gd name="connsiteY0" fmla="*/ 0 h 1398174"/>
                  <a:gd name="connsiteX1" fmla="*/ 1398175 w 1398174"/>
                  <a:gd name="connsiteY1" fmla="*/ 0 h 1398174"/>
                  <a:gd name="connsiteX2" fmla="*/ 1398175 w 1398174"/>
                  <a:gd name="connsiteY2" fmla="*/ 1398175 h 1398174"/>
                  <a:gd name="connsiteX3" fmla="*/ 0 w 1398174"/>
                  <a:gd name="connsiteY3" fmla="*/ 1398175 h 139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174" h="1398174">
                    <a:moveTo>
                      <a:pt x="0" y="0"/>
                    </a:moveTo>
                    <a:lnTo>
                      <a:pt x="1398175" y="0"/>
                    </a:lnTo>
                    <a:lnTo>
                      <a:pt x="1398175" y="1398175"/>
                    </a:lnTo>
                    <a:lnTo>
                      <a:pt x="0" y="1398175"/>
                    </a:lnTo>
                    <a:close/>
                  </a:path>
                </a:pathLst>
              </a:custGeom>
              <a:solidFill>
                <a:srgbClr val="BEBF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1" name="任意多边形: 形状 740">
                <a:extLst>
                  <a:ext uri="{FF2B5EF4-FFF2-40B4-BE49-F238E27FC236}">
                    <a16:creationId xmlns:a16="http://schemas.microsoft.com/office/drawing/2014/main" id="{3E844466-395D-3916-E56D-4133ADCFA463}"/>
                  </a:ext>
                </a:extLst>
              </p:cNvPr>
              <p:cNvSpPr/>
              <p:nvPr/>
            </p:nvSpPr>
            <p:spPr>
              <a:xfrm>
                <a:off x="2205113" y="4615348"/>
                <a:ext cx="1390888" cy="1390888"/>
              </a:xfrm>
              <a:custGeom>
                <a:avLst/>
                <a:gdLst>
                  <a:gd name="connsiteX0" fmla="*/ 0 w 1390888"/>
                  <a:gd name="connsiteY0" fmla="*/ 0 h 1390888"/>
                  <a:gd name="connsiteX1" fmla="*/ 1390888 w 1390888"/>
                  <a:gd name="connsiteY1" fmla="*/ 0 h 1390888"/>
                  <a:gd name="connsiteX2" fmla="*/ 1390888 w 1390888"/>
                  <a:gd name="connsiteY2" fmla="*/ 1390888 h 1390888"/>
                  <a:gd name="connsiteX3" fmla="*/ 0 w 1390888"/>
                  <a:gd name="connsiteY3" fmla="*/ 1390888 h 13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888" h="1390888">
                    <a:moveTo>
                      <a:pt x="0" y="0"/>
                    </a:moveTo>
                    <a:lnTo>
                      <a:pt x="1390888" y="0"/>
                    </a:lnTo>
                    <a:lnTo>
                      <a:pt x="1390888" y="1390888"/>
                    </a:lnTo>
                    <a:lnTo>
                      <a:pt x="0" y="1390888"/>
                    </a:lnTo>
                    <a:close/>
                  </a:path>
                </a:pathLst>
              </a:custGeom>
              <a:solidFill>
                <a:srgbClr val="BDBE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2" name="任意多边形: 形状 741">
                <a:extLst>
                  <a:ext uri="{FF2B5EF4-FFF2-40B4-BE49-F238E27FC236}">
                    <a16:creationId xmlns:a16="http://schemas.microsoft.com/office/drawing/2014/main" id="{D6A96C0D-D290-CD79-DA62-81C4BEA7462B}"/>
                  </a:ext>
                </a:extLst>
              </p:cNvPr>
              <p:cNvSpPr/>
              <p:nvPr/>
            </p:nvSpPr>
            <p:spPr>
              <a:xfrm>
                <a:off x="2205113" y="4615348"/>
                <a:ext cx="1390888" cy="1390888"/>
              </a:xfrm>
              <a:custGeom>
                <a:avLst/>
                <a:gdLst>
                  <a:gd name="connsiteX0" fmla="*/ 0 w 1390888"/>
                  <a:gd name="connsiteY0" fmla="*/ 0 h 1390888"/>
                  <a:gd name="connsiteX1" fmla="*/ 1390888 w 1390888"/>
                  <a:gd name="connsiteY1" fmla="*/ 0 h 1390888"/>
                  <a:gd name="connsiteX2" fmla="*/ 1390888 w 1390888"/>
                  <a:gd name="connsiteY2" fmla="*/ 1390888 h 1390888"/>
                  <a:gd name="connsiteX3" fmla="*/ 0 w 1390888"/>
                  <a:gd name="connsiteY3" fmla="*/ 1390888 h 13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888" h="1390888">
                    <a:moveTo>
                      <a:pt x="0" y="0"/>
                    </a:moveTo>
                    <a:lnTo>
                      <a:pt x="1390888" y="0"/>
                    </a:lnTo>
                    <a:lnTo>
                      <a:pt x="1390888" y="1390888"/>
                    </a:lnTo>
                    <a:lnTo>
                      <a:pt x="0" y="1390888"/>
                    </a:lnTo>
                    <a:close/>
                  </a:path>
                </a:pathLst>
              </a:custGeom>
              <a:solidFill>
                <a:srgbClr val="BCBDC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3" name="任意多边形: 形状 742">
                <a:extLst>
                  <a:ext uri="{FF2B5EF4-FFF2-40B4-BE49-F238E27FC236}">
                    <a16:creationId xmlns:a16="http://schemas.microsoft.com/office/drawing/2014/main" id="{C26734D1-798D-647A-5C88-6BA439094D0B}"/>
                  </a:ext>
                </a:extLst>
              </p:cNvPr>
              <p:cNvSpPr/>
              <p:nvPr/>
            </p:nvSpPr>
            <p:spPr>
              <a:xfrm>
                <a:off x="2205113" y="4615348"/>
                <a:ext cx="1390888" cy="1390888"/>
              </a:xfrm>
              <a:custGeom>
                <a:avLst/>
                <a:gdLst>
                  <a:gd name="connsiteX0" fmla="*/ 0 w 1390888"/>
                  <a:gd name="connsiteY0" fmla="*/ 0 h 1390888"/>
                  <a:gd name="connsiteX1" fmla="*/ 1390888 w 1390888"/>
                  <a:gd name="connsiteY1" fmla="*/ 0 h 1390888"/>
                  <a:gd name="connsiteX2" fmla="*/ 1390888 w 1390888"/>
                  <a:gd name="connsiteY2" fmla="*/ 1390888 h 1390888"/>
                  <a:gd name="connsiteX3" fmla="*/ 0 w 1390888"/>
                  <a:gd name="connsiteY3" fmla="*/ 1390888 h 13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888" h="1390888">
                    <a:moveTo>
                      <a:pt x="0" y="0"/>
                    </a:moveTo>
                    <a:lnTo>
                      <a:pt x="1390888" y="0"/>
                    </a:lnTo>
                    <a:lnTo>
                      <a:pt x="1390888" y="1390888"/>
                    </a:lnTo>
                    <a:lnTo>
                      <a:pt x="0" y="1390888"/>
                    </a:lnTo>
                    <a:close/>
                  </a:path>
                </a:pathLst>
              </a:custGeom>
              <a:solidFill>
                <a:srgbClr val="BBBCB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4" name="任意多边形: 形状 743">
                <a:extLst>
                  <a:ext uri="{FF2B5EF4-FFF2-40B4-BE49-F238E27FC236}">
                    <a16:creationId xmlns:a16="http://schemas.microsoft.com/office/drawing/2014/main" id="{60B803FD-301A-4DE4-A2FC-0388ABBFD78A}"/>
                  </a:ext>
                </a:extLst>
              </p:cNvPr>
              <p:cNvSpPr/>
              <p:nvPr/>
            </p:nvSpPr>
            <p:spPr>
              <a:xfrm>
                <a:off x="2205113" y="4615348"/>
                <a:ext cx="1390888" cy="1390888"/>
              </a:xfrm>
              <a:custGeom>
                <a:avLst/>
                <a:gdLst>
                  <a:gd name="connsiteX0" fmla="*/ 0 w 1390888"/>
                  <a:gd name="connsiteY0" fmla="*/ 0 h 1390888"/>
                  <a:gd name="connsiteX1" fmla="*/ 1390888 w 1390888"/>
                  <a:gd name="connsiteY1" fmla="*/ 0 h 1390888"/>
                  <a:gd name="connsiteX2" fmla="*/ 1390888 w 1390888"/>
                  <a:gd name="connsiteY2" fmla="*/ 1390888 h 1390888"/>
                  <a:gd name="connsiteX3" fmla="*/ 0 w 1390888"/>
                  <a:gd name="connsiteY3" fmla="*/ 1390888 h 13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888" h="1390888">
                    <a:moveTo>
                      <a:pt x="0" y="0"/>
                    </a:moveTo>
                    <a:lnTo>
                      <a:pt x="1390888" y="0"/>
                    </a:lnTo>
                    <a:lnTo>
                      <a:pt x="1390888" y="1390888"/>
                    </a:lnTo>
                    <a:lnTo>
                      <a:pt x="0" y="1390888"/>
                    </a:lnTo>
                    <a:close/>
                  </a:path>
                </a:pathLst>
              </a:custGeom>
              <a:solidFill>
                <a:srgbClr val="BABBB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5" name="任意多边形: 形状 744">
                <a:extLst>
                  <a:ext uri="{FF2B5EF4-FFF2-40B4-BE49-F238E27FC236}">
                    <a16:creationId xmlns:a16="http://schemas.microsoft.com/office/drawing/2014/main" id="{437A8DB0-E40B-93D2-8847-BCBFCD4CD9DC}"/>
                  </a:ext>
                </a:extLst>
              </p:cNvPr>
              <p:cNvSpPr/>
              <p:nvPr/>
            </p:nvSpPr>
            <p:spPr>
              <a:xfrm>
                <a:off x="2205113" y="4615348"/>
                <a:ext cx="1390888" cy="1390888"/>
              </a:xfrm>
              <a:custGeom>
                <a:avLst/>
                <a:gdLst>
                  <a:gd name="connsiteX0" fmla="*/ 0 w 1390888"/>
                  <a:gd name="connsiteY0" fmla="*/ 0 h 1390888"/>
                  <a:gd name="connsiteX1" fmla="*/ 1390888 w 1390888"/>
                  <a:gd name="connsiteY1" fmla="*/ 0 h 1390888"/>
                  <a:gd name="connsiteX2" fmla="*/ 1390888 w 1390888"/>
                  <a:gd name="connsiteY2" fmla="*/ 1390888 h 1390888"/>
                  <a:gd name="connsiteX3" fmla="*/ 0 w 1390888"/>
                  <a:gd name="connsiteY3" fmla="*/ 1390888 h 13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888" h="1390888">
                    <a:moveTo>
                      <a:pt x="0" y="0"/>
                    </a:moveTo>
                    <a:lnTo>
                      <a:pt x="1390888" y="0"/>
                    </a:lnTo>
                    <a:lnTo>
                      <a:pt x="1390888" y="1390888"/>
                    </a:lnTo>
                    <a:lnTo>
                      <a:pt x="0" y="1390888"/>
                    </a:lnTo>
                    <a:close/>
                  </a:path>
                </a:pathLst>
              </a:custGeom>
              <a:solidFill>
                <a:srgbClr val="B9BAB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6" name="任意多边形: 形状 745">
                <a:extLst>
                  <a:ext uri="{FF2B5EF4-FFF2-40B4-BE49-F238E27FC236}">
                    <a16:creationId xmlns:a16="http://schemas.microsoft.com/office/drawing/2014/main" id="{2B110016-A0CB-290C-BCA3-8C9BDE16B7DA}"/>
                  </a:ext>
                </a:extLst>
              </p:cNvPr>
              <p:cNvSpPr/>
              <p:nvPr/>
            </p:nvSpPr>
            <p:spPr>
              <a:xfrm>
                <a:off x="2205113" y="4615348"/>
                <a:ext cx="1390888" cy="1390888"/>
              </a:xfrm>
              <a:custGeom>
                <a:avLst/>
                <a:gdLst>
                  <a:gd name="connsiteX0" fmla="*/ 0 w 1390888"/>
                  <a:gd name="connsiteY0" fmla="*/ 0 h 1390888"/>
                  <a:gd name="connsiteX1" fmla="*/ 1390888 w 1390888"/>
                  <a:gd name="connsiteY1" fmla="*/ 0 h 1390888"/>
                  <a:gd name="connsiteX2" fmla="*/ 1390888 w 1390888"/>
                  <a:gd name="connsiteY2" fmla="*/ 1390888 h 1390888"/>
                  <a:gd name="connsiteX3" fmla="*/ 0 w 1390888"/>
                  <a:gd name="connsiteY3" fmla="*/ 1390888 h 13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888" h="1390888">
                    <a:moveTo>
                      <a:pt x="0" y="0"/>
                    </a:moveTo>
                    <a:lnTo>
                      <a:pt x="1390888" y="0"/>
                    </a:lnTo>
                    <a:lnTo>
                      <a:pt x="1390888" y="1390888"/>
                    </a:lnTo>
                    <a:lnTo>
                      <a:pt x="0" y="1390888"/>
                    </a:lnTo>
                    <a:close/>
                  </a:path>
                </a:pathLst>
              </a:custGeom>
              <a:solidFill>
                <a:srgbClr val="B8B9B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7" name="任意多边形: 形状 746">
                <a:extLst>
                  <a:ext uri="{FF2B5EF4-FFF2-40B4-BE49-F238E27FC236}">
                    <a16:creationId xmlns:a16="http://schemas.microsoft.com/office/drawing/2014/main" id="{3293865A-EF49-B153-CDF7-B5D18D816D65}"/>
                  </a:ext>
                </a:extLst>
              </p:cNvPr>
              <p:cNvSpPr/>
              <p:nvPr/>
            </p:nvSpPr>
            <p:spPr>
              <a:xfrm>
                <a:off x="2205113" y="4615348"/>
                <a:ext cx="1390888" cy="1390888"/>
              </a:xfrm>
              <a:custGeom>
                <a:avLst/>
                <a:gdLst>
                  <a:gd name="connsiteX0" fmla="*/ 0 w 1390888"/>
                  <a:gd name="connsiteY0" fmla="*/ 0 h 1390888"/>
                  <a:gd name="connsiteX1" fmla="*/ 1390888 w 1390888"/>
                  <a:gd name="connsiteY1" fmla="*/ 0 h 1390888"/>
                  <a:gd name="connsiteX2" fmla="*/ 1390888 w 1390888"/>
                  <a:gd name="connsiteY2" fmla="*/ 1390888 h 1390888"/>
                  <a:gd name="connsiteX3" fmla="*/ 0 w 1390888"/>
                  <a:gd name="connsiteY3" fmla="*/ 1390888 h 13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888" h="1390888">
                    <a:moveTo>
                      <a:pt x="0" y="0"/>
                    </a:moveTo>
                    <a:lnTo>
                      <a:pt x="1390888" y="0"/>
                    </a:lnTo>
                    <a:lnTo>
                      <a:pt x="1390888" y="1390888"/>
                    </a:lnTo>
                    <a:lnTo>
                      <a:pt x="0" y="1390888"/>
                    </a:lnTo>
                    <a:close/>
                  </a:path>
                </a:pathLst>
              </a:custGeom>
              <a:solidFill>
                <a:srgbClr val="B7B8B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8" name="任意多边形: 形状 747">
                <a:extLst>
                  <a:ext uri="{FF2B5EF4-FFF2-40B4-BE49-F238E27FC236}">
                    <a16:creationId xmlns:a16="http://schemas.microsoft.com/office/drawing/2014/main" id="{6E19B907-5495-E981-246D-0EFA6C0B1058}"/>
                  </a:ext>
                </a:extLst>
              </p:cNvPr>
              <p:cNvSpPr/>
              <p:nvPr/>
            </p:nvSpPr>
            <p:spPr>
              <a:xfrm>
                <a:off x="2205113" y="4615348"/>
                <a:ext cx="1390888" cy="1390888"/>
              </a:xfrm>
              <a:custGeom>
                <a:avLst/>
                <a:gdLst>
                  <a:gd name="connsiteX0" fmla="*/ 0 w 1390888"/>
                  <a:gd name="connsiteY0" fmla="*/ 0 h 1390888"/>
                  <a:gd name="connsiteX1" fmla="*/ 1390888 w 1390888"/>
                  <a:gd name="connsiteY1" fmla="*/ 0 h 1390888"/>
                  <a:gd name="connsiteX2" fmla="*/ 1390888 w 1390888"/>
                  <a:gd name="connsiteY2" fmla="*/ 1390888 h 1390888"/>
                  <a:gd name="connsiteX3" fmla="*/ 0 w 1390888"/>
                  <a:gd name="connsiteY3" fmla="*/ 1390888 h 13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888" h="1390888">
                    <a:moveTo>
                      <a:pt x="0" y="0"/>
                    </a:moveTo>
                    <a:lnTo>
                      <a:pt x="1390888" y="0"/>
                    </a:lnTo>
                    <a:lnTo>
                      <a:pt x="1390888" y="1390888"/>
                    </a:lnTo>
                    <a:lnTo>
                      <a:pt x="0" y="1390888"/>
                    </a:lnTo>
                    <a:close/>
                  </a:path>
                </a:pathLst>
              </a:custGeom>
              <a:solidFill>
                <a:srgbClr val="B6B7B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9" name="任意多边形: 形状 748">
                <a:extLst>
                  <a:ext uri="{FF2B5EF4-FFF2-40B4-BE49-F238E27FC236}">
                    <a16:creationId xmlns:a16="http://schemas.microsoft.com/office/drawing/2014/main" id="{9E2EB486-BC64-8FA9-7C09-A96B7F24AB6F}"/>
                  </a:ext>
                </a:extLst>
              </p:cNvPr>
              <p:cNvSpPr/>
              <p:nvPr/>
            </p:nvSpPr>
            <p:spPr>
              <a:xfrm>
                <a:off x="2205113" y="4615348"/>
                <a:ext cx="1390888" cy="1390888"/>
              </a:xfrm>
              <a:custGeom>
                <a:avLst/>
                <a:gdLst>
                  <a:gd name="connsiteX0" fmla="*/ 0 w 1390888"/>
                  <a:gd name="connsiteY0" fmla="*/ 0 h 1390888"/>
                  <a:gd name="connsiteX1" fmla="*/ 1390888 w 1390888"/>
                  <a:gd name="connsiteY1" fmla="*/ 0 h 1390888"/>
                  <a:gd name="connsiteX2" fmla="*/ 1390888 w 1390888"/>
                  <a:gd name="connsiteY2" fmla="*/ 1390888 h 1390888"/>
                  <a:gd name="connsiteX3" fmla="*/ 0 w 1390888"/>
                  <a:gd name="connsiteY3" fmla="*/ 1390888 h 1390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0888" h="1390888">
                    <a:moveTo>
                      <a:pt x="0" y="0"/>
                    </a:moveTo>
                    <a:lnTo>
                      <a:pt x="1390888" y="0"/>
                    </a:lnTo>
                    <a:lnTo>
                      <a:pt x="1390888" y="1390888"/>
                    </a:lnTo>
                    <a:lnTo>
                      <a:pt x="0" y="1390888"/>
                    </a:lnTo>
                    <a:close/>
                  </a:path>
                </a:pathLst>
              </a:custGeom>
              <a:solidFill>
                <a:srgbClr val="B5B7B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0" name="任意多边形: 形状 749">
                <a:extLst>
                  <a:ext uri="{FF2B5EF4-FFF2-40B4-BE49-F238E27FC236}">
                    <a16:creationId xmlns:a16="http://schemas.microsoft.com/office/drawing/2014/main" id="{4CE844A5-A42F-9AF0-3E60-565B92DCF54A}"/>
                  </a:ext>
                </a:extLst>
              </p:cNvPr>
              <p:cNvSpPr/>
              <p:nvPr/>
            </p:nvSpPr>
            <p:spPr>
              <a:xfrm>
                <a:off x="2208713" y="4618948"/>
                <a:ext cx="1383687" cy="1383687"/>
              </a:xfrm>
              <a:custGeom>
                <a:avLst/>
                <a:gdLst>
                  <a:gd name="connsiteX0" fmla="*/ 0 w 1383687"/>
                  <a:gd name="connsiteY0" fmla="*/ 0 h 1383687"/>
                  <a:gd name="connsiteX1" fmla="*/ 1383687 w 1383687"/>
                  <a:gd name="connsiteY1" fmla="*/ 0 h 1383687"/>
                  <a:gd name="connsiteX2" fmla="*/ 1383687 w 1383687"/>
                  <a:gd name="connsiteY2" fmla="*/ 1383687 h 1383687"/>
                  <a:gd name="connsiteX3" fmla="*/ 0 w 1383687"/>
                  <a:gd name="connsiteY3" fmla="*/ 1383687 h 138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687" h="1383687">
                    <a:moveTo>
                      <a:pt x="0" y="0"/>
                    </a:moveTo>
                    <a:lnTo>
                      <a:pt x="1383687" y="0"/>
                    </a:lnTo>
                    <a:lnTo>
                      <a:pt x="1383687" y="1383687"/>
                    </a:lnTo>
                    <a:lnTo>
                      <a:pt x="0" y="1383687"/>
                    </a:lnTo>
                    <a:close/>
                  </a:path>
                </a:pathLst>
              </a:custGeom>
              <a:solidFill>
                <a:srgbClr val="B4B6B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1" name="任意多边形: 形状 750">
                <a:extLst>
                  <a:ext uri="{FF2B5EF4-FFF2-40B4-BE49-F238E27FC236}">
                    <a16:creationId xmlns:a16="http://schemas.microsoft.com/office/drawing/2014/main" id="{5829CA90-84AA-73F6-6565-7B1D67F9E1A3}"/>
                  </a:ext>
                </a:extLst>
              </p:cNvPr>
              <p:cNvSpPr/>
              <p:nvPr/>
            </p:nvSpPr>
            <p:spPr>
              <a:xfrm>
                <a:off x="2208713" y="4618948"/>
                <a:ext cx="1383687" cy="1383687"/>
              </a:xfrm>
              <a:custGeom>
                <a:avLst/>
                <a:gdLst>
                  <a:gd name="connsiteX0" fmla="*/ 0 w 1383687"/>
                  <a:gd name="connsiteY0" fmla="*/ 0 h 1383687"/>
                  <a:gd name="connsiteX1" fmla="*/ 1383687 w 1383687"/>
                  <a:gd name="connsiteY1" fmla="*/ 0 h 1383687"/>
                  <a:gd name="connsiteX2" fmla="*/ 1383687 w 1383687"/>
                  <a:gd name="connsiteY2" fmla="*/ 1383687 h 1383687"/>
                  <a:gd name="connsiteX3" fmla="*/ 0 w 1383687"/>
                  <a:gd name="connsiteY3" fmla="*/ 1383687 h 138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687" h="1383687">
                    <a:moveTo>
                      <a:pt x="0" y="0"/>
                    </a:moveTo>
                    <a:lnTo>
                      <a:pt x="1383687" y="0"/>
                    </a:lnTo>
                    <a:lnTo>
                      <a:pt x="1383687" y="1383687"/>
                    </a:lnTo>
                    <a:lnTo>
                      <a:pt x="0" y="1383687"/>
                    </a:lnTo>
                    <a:close/>
                  </a:path>
                </a:pathLst>
              </a:custGeom>
              <a:solidFill>
                <a:srgbClr val="B3B5B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2" name="任意多边形: 形状 751">
                <a:extLst>
                  <a:ext uri="{FF2B5EF4-FFF2-40B4-BE49-F238E27FC236}">
                    <a16:creationId xmlns:a16="http://schemas.microsoft.com/office/drawing/2014/main" id="{5ED2D168-3D71-82CE-BEFA-A2BC4806A443}"/>
                  </a:ext>
                </a:extLst>
              </p:cNvPr>
              <p:cNvSpPr/>
              <p:nvPr/>
            </p:nvSpPr>
            <p:spPr>
              <a:xfrm>
                <a:off x="2208713" y="4618948"/>
                <a:ext cx="1383687" cy="1383687"/>
              </a:xfrm>
              <a:custGeom>
                <a:avLst/>
                <a:gdLst>
                  <a:gd name="connsiteX0" fmla="*/ 0 w 1383687"/>
                  <a:gd name="connsiteY0" fmla="*/ 0 h 1383687"/>
                  <a:gd name="connsiteX1" fmla="*/ 1383687 w 1383687"/>
                  <a:gd name="connsiteY1" fmla="*/ 0 h 1383687"/>
                  <a:gd name="connsiteX2" fmla="*/ 1383687 w 1383687"/>
                  <a:gd name="connsiteY2" fmla="*/ 1383687 h 1383687"/>
                  <a:gd name="connsiteX3" fmla="*/ 0 w 1383687"/>
                  <a:gd name="connsiteY3" fmla="*/ 1383687 h 138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687" h="1383687">
                    <a:moveTo>
                      <a:pt x="0" y="0"/>
                    </a:moveTo>
                    <a:lnTo>
                      <a:pt x="1383687" y="0"/>
                    </a:lnTo>
                    <a:lnTo>
                      <a:pt x="1383687" y="1383687"/>
                    </a:lnTo>
                    <a:lnTo>
                      <a:pt x="0" y="1383687"/>
                    </a:lnTo>
                    <a:close/>
                  </a:path>
                </a:pathLst>
              </a:custGeom>
              <a:solidFill>
                <a:srgbClr val="B2B4B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3" name="任意多边形: 形状 752">
                <a:extLst>
                  <a:ext uri="{FF2B5EF4-FFF2-40B4-BE49-F238E27FC236}">
                    <a16:creationId xmlns:a16="http://schemas.microsoft.com/office/drawing/2014/main" id="{B7BF14DA-88BC-656B-280D-A48182686BDD}"/>
                  </a:ext>
                </a:extLst>
              </p:cNvPr>
              <p:cNvSpPr/>
              <p:nvPr/>
            </p:nvSpPr>
            <p:spPr>
              <a:xfrm>
                <a:off x="2208713" y="4618948"/>
                <a:ext cx="1383687" cy="1383687"/>
              </a:xfrm>
              <a:custGeom>
                <a:avLst/>
                <a:gdLst>
                  <a:gd name="connsiteX0" fmla="*/ 0 w 1383687"/>
                  <a:gd name="connsiteY0" fmla="*/ 0 h 1383687"/>
                  <a:gd name="connsiteX1" fmla="*/ 1383687 w 1383687"/>
                  <a:gd name="connsiteY1" fmla="*/ 0 h 1383687"/>
                  <a:gd name="connsiteX2" fmla="*/ 1383687 w 1383687"/>
                  <a:gd name="connsiteY2" fmla="*/ 1383687 h 1383687"/>
                  <a:gd name="connsiteX3" fmla="*/ 0 w 1383687"/>
                  <a:gd name="connsiteY3" fmla="*/ 1383687 h 138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687" h="1383687">
                    <a:moveTo>
                      <a:pt x="0" y="0"/>
                    </a:moveTo>
                    <a:lnTo>
                      <a:pt x="1383687" y="0"/>
                    </a:lnTo>
                    <a:lnTo>
                      <a:pt x="1383687" y="1383687"/>
                    </a:lnTo>
                    <a:lnTo>
                      <a:pt x="0" y="1383687"/>
                    </a:lnTo>
                    <a:close/>
                  </a:path>
                </a:pathLst>
              </a:custGeom>
              <a:solidFill>
                <a:srgbClr val="B1B3B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4" name="任意多边形: 形状 753">
                <a:extLst>
                  <a:ext uri="{FF2B5EF4-FFF2-40B4-BE49-F238E27FC236}">
                    <a16:creationId xmlns:a16="http://schemas.microsoft.com/office/drawing/2014/main" id="{734599F8-9826-633D-7227-1FFE3BF68B79}"/>
                  </a:ext>
                </a:extLst>
              </p:cNvPr>
              <p:cNvSpPr/>
              <p:nvPr/>
            </p:nvSpPr>
            <p:spPr>
              <a:xfrm>
                <a:off x="2208713" y="4618948"/>
                <a:ext cx="1383687" cy="1383687"/>
              </a:xfrm>
              <a:custGeom>
                <a:avLst/>
                <a:gdLst>
                  <a:gd name="connsiteX0" fmla="*/ 0 w 1383687"/>
                  <a:gd name="connsiteY0" fmla="*/ 0 h 1383687"/>
                  <a:gd name="connsiteX1" fmla="*/ 1383687 w 1383687"/>
                  <a:gd name="connsiteY1" fmla="*/ 0 h 1383687"/>
                  <a:gd name="connsiteX2" fmla="*/ 1383687 w 1383687"/>
                  <a:gd name="connsiteY2" fmla="*/ 1383687 h 1383687"/>
                  <a:gd name="connsiteX3" fmla="*/ 0 w 1383687"/>
                  <a:gd name="connsiteY3" fmla="*/ 1383687 h 138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687" h="1383687">
                    <a:moveTo>
                      <a:pt x="0" y="0"/>
                    </a:moveTo>
                    <a:lnTo>
                      <a:pt x="1383687" y="0"/>
                    </a:lnTo>
                    <a:lnTo>
                      <a:pt x="1383687" y="1383687"/>
                    </a:lnTo>
                    <a:lnTo>
                      <a:pt x="0" y="1383687"/>
                    </a:lnTo>
                    <a:close/>
                  </a:path>
                </a:pathLst>
              </a:custGeom>
              <a:solidFill>
                <a:srgbClr val="B0B2B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5" name="任意多边形: 形状 754">
                <a:extLst>
                  <a:ext uri="{FF2B5EF4-FFF2-40B4-BE49-F238E27FC236}">
                    <a16:creationId xmlns:a16="http://schemas.microsoft.com/office/drawing/2014/main" id="{2AF1584E-3B63-F595-42D0-E4CE98C65EF1}"/>
                  </a:ext>
                </a:extLst>
              </p:cNvPr>
              <p:cNvSpPr/>
              <p:nvPr/>
            </p:nvSpPr>
            <p:spPr>
              <a:xfrm>
                <a:off x="2208713" y="4618948"/>
                <a:ext cx="1383687" cy="1383687"/>
              </a:xfrm>
              <a:custGeom>
                <a:avLst/>
                <a:gdLst>
                  <a:gd name="connsiteX0" fmla="*/ 0 w 1383687"/>
                  <a:gd name="connsiteY0" fmla="*/ 0 h 1383687"/>
                  <a:gd name="connsiteX1" fmla="*/ 1383687 w 1383687"/>
                  <a:gd name="connsiteY1" fmla="*/ 0 h 1383687"/>
                  <a:gd name="connsiteX2" fmla="*/ 1383687 w 1383687"/>
                  <a:gd name="connsiteY2" fmla="*/ 1383687 h 1383687"/>
                  <a:gd name="connsiteX3" fmla="*/ 0 w 1383687"/>
                  <a:gd name="connsiteY3" fmla="*/ 1383687 h 138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687" h="1383687">
                    <a:moveTo>
                      <a:pt x="0" y="0"/>
                    </a:moveTo>
                    <a:lnTo>
                      <a:pt x="1383687" y="0"/>
                    </a:lnTo>
                    <a:lnTo>
                      <a:pt x="1383687" y="1383687"/>
                    </a:lnTo>
                    <a:lnTo>
                      <a:pt x="0" y="1383687"/>
                    </a:lnTo>
                    <a:close/>
                  </a:path>
                </a:pathLst>
              </a:custGeom>
              <a:solidFill>
                <a:srgbClr val="AFB1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6" name="任意多边形: 形状 755">
                <a:extLst>
                  <a:ext uri="{FF2B5EF4-FFF2-40B4-BE49-F238E27FC236}">
                    <a16:creationId xmlns:a16="http://schemas.microsoft.com/office/drawing/2014/main" id="{3E0D8E60-1809-C7BE-C07F-B02C22B93B41}"/>
                  </a:ext>
                </a:extLst>
              </p:cNvPr>
              <p:cNvSpPr/>
              <p:nvPr/>
            </p:nvSpPr>
            <p:spPr>
              <a:xfrm>
                <a:off x="2208713" y="4618948"/>
                <a:ext cx="1383687" cy="1383687"/>
              </a:xfrm>
              <a:custGeom>
                <a:avLst/>
                <a:gdLst>
                  <a:gd name="connsiteX0" fmla="*/ 0 w 1383687"/>
                  <a:gd name="connsiteY0" fmla="*/ 0 h 1383687"/>
                  <a:gd name="connsiteX1" fmla="*/ 1383687 w 1383687"/>
                  <a:gd name="connsiteY1" fmla="*/ 0 h 1383687"/>
                  <a:gd name="connsiteX2" fmla="*/ 1383687 w 1383687"/>
                  <a:gd name="connsiteY2" fmla="*/ 1383687 h 1383687"/>
                  <a:gd name="connsiteX3" fmla="*/ 0 w 1383687"/>
                  <a:gd name="connsiteY3" fmla="*/ 1383687 h 138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687" h="1383687">
                    <a:moveTo>
                      <a:pt x="0" y="0"/>
                    </a:moveTo>
                    <a:lnTo>
                      <a:pt x="1383687" y="0"/>
                    </a:lnTo>
                    <a:lnTo>
                      <a:pt x="1383687" y="1383687"/>
                    </a:lnTo>
                    <a:lnTo>
                      <a:pt x="0" y="1383687"/>
                    </a:lnTo>
                    <a:close/>
                  </a:path>
                </a:pathLst>
              </a:custGeom>
              <a:solidFill>
                <a:srgbClr val="AEB0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7" name="任意多边形: 形状 756">
                <a:extLst>
                  <a:ext uri="{FF2B5EF4-FFF2-40B4-BE49-F238E27FC236}">
                    <a16:creationId xmlns:a16="http://schemas.microsoft.com/office/drawing/2014/main" id="{D116E511-D713-946B-2115-5A419D453F2E}"/>
                  </a:ext>
                </a:extLst>
              </p:cNvPr>
              <p:cNvSpPr/>
              <p:nvPr/>
            </p:nvSpPr>
            <p:spPr>
              <a:xfrm>
                <a:off x="2208713" y="4618948"/>
                <a:ext cx="1383687" cy="1383687"/>
              </a:xfrm>
              <a:custGeom>
                <a:avLst/>
                <a:gdLst>
                  <a:gd name="connsiteX0" fmla="*/ 0 w 1383687"/>
                  <a:gd name="connsiteY0" fmla="*/ 0 h 1383687"/>
                  <a:gd name="connsiteX1" fmla="*/ 1383687 w 1383687"/>
                  <a:gd name="connsiteY1" fmla="*/ 0 h 1383687"/>
                  <a:gd name="connsiteX2" fmla="*/ 1383687 w 1383687"/>
                  <a:gd name="connsiteY2" fmla="*/ 1383687 h 1383687"/>
                  <a:gd name="connsiteX3" fmla="*/ 0 w 1383687"/>
                  <a:gd name="connsiteY3" fmla="*/ 1383687 h 138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687" h="1383687">
                    <a:moveTo>
                      <a:pt x="0" y="0"/>
                    </a:moveTo>
                    <a:lnTo>
                      <a:pt x="1383687" y="0"/>
                    </a:lnTo>
                    <a:lnTo>
                      <a:pt x="1383687" y="1383687"/>
                    </a:lnTo>
                    <a:lnTo>
                      <a:pt x="0" y="1383687"/>
                    </a:lnTo>
                    <a:close/>
                  </a:path>
                </a:pathLst>
              </a:custGeom>
              <a:solidFill>
                <a:srgbClr val="ADAFB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8" name="任意多边形: 形状 757">
                <a:extLst>
                  <a:ext uri="{FF2B5EF4-FFF2-40B4-BE49-F238E27FC236}">
                    <a16:creationId xmlns:a16="http://schemas.microsoft.com/office/drawing/2014/main" id="{D7C3A617-3274-D12B-0363-007A6D55ED37}"/>
                  </a:ext>
                </a:extLst>
              </p:cNvPr>
              <p:cNvSpPr/>
              <p:nvPr/>
            </p:nvSpPr>
            <p:spPr>
              <a:xfrm>
                <a:off x="2208713" y="4618948"/>
                <a:ext cx="1383687" cy="1383687"/>
              </a:xfrm>
              <a:custGeom>
                <a:avLst/>
                <a:gdLst>
                  <a:gd name="connsiteX0" fmla="*/ 0 w 1383687"/>
                  <a:gd name="connsiteY0" fmla="*/ 0 h 1383687"/>
                  <a:gd name="connsiteX1" fmla="*/ 1383687 w 1383687"/>
                  <a:gd name="connsiteY1" fmla="*/ 0 h 1383687"/>
                  <a:gd name="connsiteX2" fmla="*/ 1383687 w 1383687"/>
                  <a:gd name="connsiteY2" fmla="*/ 1383687 h 1383687"/>
                  <a:gd name="connsiteX3" fmla="*/ 0 w 1383687"/>
                  <a:gd name="connsiteY3" fmla="*/ 1383687 h 138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3687" h="1383687">
                    <a:moveTo>
                      <a:pt x="0" y="0"/>
                    </a:moveTo>
                    <a:lnTo>
                      <a:pt x="1383687" y="0"/>
                    </a:lnTo>
                    <a:lnTo>
                      <a:pt x="1383687" y="1383687"/>
                    </a:lnTo>
                    <a:lnTo>
                      <a:pt x="0" y="1383687"/>
                    </a:lnTo>
                    <a:close/>
                  </a:path>
                </a:pathLst>
              </a:custGeom>
              <a:solidFill>
                <a:srgbClr val="ACAEB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9" name="任意多边形: 形状 758">
                <a:extLst>
                  <a:ext uri="{FF2B5EF4-FFF2-40B4-BE49-F238E27FC236}">
                    <a16:creationId xmlns:a16="http://schemas.microsoft.com/office/drawing/2014/main" id="{DCE231F4-AEDA-41A0-ADBE-65379BF97AF0}"/>
                  </a:ext>
                </a:extLst>
              </p:cNvPr>
              <p:cNvSpPr/>
              <p:nvPr/>
            </p:nvSpPr>
            <p:spPr>
              <a:xfrm>
                <a:off x="2212314" y="4622549"/>
                <a:ext cx="1376400" cy="1376400"/>
              </a:xfrm>
              <a:custGeom>
                <a:avLst/>
                <a:gdLst>
                  <a:gd name="connsiteX0" fmla="*/ 0 w 1376400"/>
                  <a:gd name="connsiteY0" fmla="*/ 0 h 1376400"/>
                  <a:gd name="connsiteX1" fmla="*/ 1376401 w 1376400"/>
                  <a:gd name="connsiteY1" fmla="*/ 0 h 1376400"/>
                  <a:gd name="connsiteX2" fmla="*/ 1376401 w 1376400"/>
                  <a:gd name="connsiteY2" fmla="*/ 1376400 h 1376400"/>
                  <a:gd name="connsiteX3" fmla="*/ 0 w 1376400"/>
                  <a:gd name="connsiteY3" fmla="*/ 1376400 h 13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400" h="1376400">
                    <a:moveTo>
                      <a:pt x="0" y="0"/>
                    </a:moveTo>
                    <a:lnTo>
                      <a:pt x="1376401" y="0"/>
                    </a:lnTo>
                    <a:lnTo>
                      <a:pt x="1376401" y="1376400"/>
                    </a:lnTo>
                    <a:lnTo>
                      <a:pt x="0" y="1376400"/>
                    </a:lnTo>
                    <a:close/>
                  </a:path>
                </a:pathLst>
              </a:custGeom>
              <a:solidFill>
                <a:srgbClr val="ABADB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0" name="任意多边形: 形状 759">
                <a:extLst>
                  <a:ext uri="{FF2B5EF4-FFF2-40B4-BE49-F238E27FC236}">
                    <a16:creationId xmlns:a16="http://schemas.microsoft.com/office/drawing/2014/main" id="{1E1BA2E9-618E-0343-E537-95725774E1C7}"/>
                  </a:ext>
                </a:extLst>
              </p:cNvPr>
              <p:cNvSpPr/>
              <p:nvPr/>
            </p:nvSpPr>
            <p:spPr>
              <a:xfrm>
                <a:off x="2212314" y="4622549"/>
                <a:ext cx="1376400" cy="1376400"/>
              </a:xfrm>
              <a:custGeom>
                <a:avLst/>
                <a:gdLst>
                  <a:gd name="connsiteX0" fmla="*/ 0 w 1376400"/>
                  <a:gd name="connsiteY0" fmla="*/ 0 h 1376400"/>
                  <a:gd name="connsiteX1" fmla="*/ 1376401 w 1376400"/>
                  <a:gd name="connsiteY1" fmla="*/ 0 h 1376400"/>
                  <a:gd name="connsiteX2" fmla="*/ 1376401 w 1376400"/>
                  <a:gd name="connsiteY2" fmla="*/ 1376400 h 1376400"/>
                  <a:gd name="connsiteX3" fmla="*/ 0 w 1376400"/>
                  <a:gd name="connsiteY3" fmla="*/ 1376400 h 13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400" h="1376400">
                    <a:moveTo>
                      <a:pt x="0" y="0"/>
                    </a:moveTo>
                    <a:lnTo>
                      <a:pt x="1376401" y="0"/>
                    </a:lnTo>
                    <a:lnTo>
                      <a:pt x="1376401" y="1376400"/>
                    </a:lnTo>
                    <a:lnTo>
                      <a:pt x="0" y="1376400"/>
                    </a:lnTo>
                    <a:close/>
                  </a:path>
                </a:pathLst>
              </a:custGeom>
              <a:solidFill>
                <a:srgbClr val="AAACA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1" name="任意多边形: 形状 760">
                <a:extLst>
                  <a:ext uri="{FF2B5EF4-FFF2-40B4-BE49-F238E27FC236}">
                    <a16:creationId xmlns:a16="http://schemas.microsoft.com/office/drawing/2014/main" id="{BF9E8E3E-D01B-8E66-CD05-CEF36C516304}"/>
                  </a:ext>
                </a:extLst>
              </p:cNvPr>
              <p:cNvSpPr/>
              <p:nvPr/>
            </p:nvSpPr>
            <p:spPr>
              <a:xfrm>
                <a:off x="2212314" y="4622549"/>
                <a:ext cx="1376400" cy="1376400"/>
              </a:xfrm>
              <a:custGeom>
                <a:avLst/>
                <a:gdLst>
                  <a:gd name="connsiteX0" fmla="*/ 0 w 1376400"/>
                  <a:gd name="connsiteY0" fmla="*/ 0 h 1376400"/>
                  <a:gd name="connsiteX1" fmla="*/ 1376401 w 1376400"/>
                  <a:gd name="connsiteY1" fmla="*/ 0 h 1376400"/>
                  <a:gd name="connsiteX2" fmla="*/ 1376401 w 1376400"/>
                  <a:gd name="connsiteY2" fmla="*/ 1376400 h 1376400"/>
                  <a:gd name="connsiteX3" fmla="*/ 0 w 1376400"/>
                  <a:gd name="connsiteY3" fmla="*/ 1376400 h 13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400" h="1376400">
                    <a:moveTo>
                      <a:pt x="0" y="0"/>
                    </a:moveTo>
                    <a:lnTo>
                      <a:pt x="1376401" y="0"/>
                    </a:lnTo>
                    <a:lnTo>
                      <a:pt x="1376401" y="1376400"/>
                    </a:lnTo>
                    <a:lnTo>
                      <a:pt x="0" y="1376400"/>
                    </a:lnTo>
                    <a:close/>
                  </a:path>
                </a:pathLst>
              </a:custGeom>
              <a:solidFill>
                <a:srgbClr val="A9ABA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2" name="任意多边形: 形状 761">
                <a:extLst>
                  <a:ext uri="{FF2B5EF4-FFF2-40B4-BE49-F238E27FC236}">
                    <a16:creationId xmlns:a16="http://schemas.microsoft.com/office/drawing/2014/main" id="{CD254D78-BDB3-C424-7FE1-22F2ECC6E2A2}"/>
                  </a:ext>
                </a:extLst>
              </p:cNvPr>
              <p:cNvSpPr/>
              <p:nvPr/>
            </p:nvSpPr>
            <p:spPr>
              <a:xfrm>
                <a:off x="2212314" y="4622549"/>
                <a:ext cx="1376400" cy="1376400"/>
              </a:xfrm>
              <a:custGeom>
                <a:avLst/>
                <a:gdLst>
                  <a:gd name="connsiteX0" fmla="*/ 0 w 1376400"/>
                  <a:gd name="connsiteY0" fmla="*/ 0 h 1376400"/>
                  <a:gd name="connsiteX1" fmla="*/ 1376401 w 1376400"/>
                  <a:gd name="connsiteY1" fmla="*/ 0 h 1376400"/>
                  <a:gd name="connsiteX2" fmla="*/ 1376401 w 1376400"/>
                  <a:gd name="connsiteY2" fmla="*/ 1376400 h 1376400"/>
                  <a:gd name="connsiteX3" fmla="*/ 0 w 1376400"/>
                  <a:gd name="connsiteY3" fmla="*/ 1376400 h 13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400" h="1376400">
                    <a:moveTo>
                      <a:pt x="0" y="0"/>
                    </a:moveTo>
                    <a:lnTo>
                      <a:pt x="1376401" y="0"/>
                    </a:lnTo>
                    <a:lnTo>
                      <a:pt x="1376401" y="1376400"/>
                    </a:lnTo>
                    <a:lnTo>
                      <a:pt x="0" y="1376400"/>
                    </a:lnTo>
                    <a:close/>
                  </a:path>
                </a:pathLst>
              </a:custGeom>
              <a:solidFill>
                <a:srgbClr val="A8AAA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3" name="任意多边形: 形状 762">
                <a:extLst>
                  <a:ext uri="{FF2B5EF4-FFF2-40B4-BE49-F238E27FC236}">
                    <a16:creationId xmlns:a16="http://schemas.microsoft.com/office/drawing/2014/main" id="{4F7F287D-9B6C-14DB-5D8F-577ED25945F1}"/>
                  </a:ext>
                </a:extLst>
              </p:cNvPr>
              <p:cNvSpPr/>
              <p:nvPr/>
            </p:nvSpPr>
            <p:spPr>
              <a:xfrm>
                <a:off x="2212314" y="4622549"/>
                <a:ext cx="1376400" cy="1376400"/>
              </a:xfrm>
              <a:custGeom>
                <a:avLst/>
                <a:gdLst>
                  <a:gd name="connsiteX0" fmla="*/ 0 w 1376400"/>
                  <a:gd name="connsiteY0" fmla="*/ 0 h 1376400"/>
                  <a:gd name="connsiteX1" fmla="*/ 1376401 w 1376400"/>
                  <a:gd name="connsiteY1" fmla="*/ 0 h 1376400"/>
                  <a:gd name="connsiteX2" fmla="*/ 1376401 w 1376400"/>
                  <a:gd name="connsiteY2" fmla="*/ 1376400 h 1376400"/>
                  <a:gd name="connsiteX3" fmla="*/ 0 w 1376400"/>
                  <a:gd name="connsiteY3" fmla="*/ 1376400 h 13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400" h="1376400">
                    <a:moveTo>
                      <a:pt x="0" y="0"/>
                    </a:moveTo>
                    <a:lnTo>
                      <a:pt x="1376401" y="0"/>
                    </a:lnTo>
                    <a:lnTo>
                      <a:pt x="1376401" y="1376400"/>
                    </a:lnTo>
                    <a:lnTo>
                      <a:pt x="0" y="1376400"/>
                    </a:lnTo>
                    <a:close/>
                  </a:path>
                </a:pathLst>
              </a:custGeom>
              <a:solidFill>
                <a:srgbClr val="A7A9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4" name="图形 2">
              <a:extLst>
                <a:ext uri="{FF2B5EF4-FFF2-40B4-BE49-F238E27FC236}">
                  <a16:creationId xmlns:a16="http://schemas.microsoft.com/office/drawing/2014/main" id="{F50FF1D8-DB8E-A102-8931-BD9629845BBA}"/>
                </a:ext>
              </a:extLst>
            </p:cNvPr>
            <p:cNvGrpSpPr/>
            <p:nvPr/>
          </p:nvGrpSpPr>
          <p:grpSpPr>
            <a:xfrm>
              <a:off x="2212314" y="4622549"/>
              <a:ext cx="1376400" cy="1376400"/>
              <a:chOff x="2212314" y="4622549"/>
              <a:chExt cx="1376400" cy="1376400"/>
            </a:xfrm>
          </p:grpSpPr>
          <p:sp>
            <p:nvSpPr>
              <p:cNvPr id="765" name="任意多边形: 形状 764">
                <a:extLst>
                  <a:ext uri="{FF2B5EF4-FFF2-40B4-BE49-F238E27FC236}">
                    <a16:creationId xmlns:a16="http://schemas.microsoft.com/office/drawing/2014/main" id="{538B9A08-F5F3-7963-60DA-A447F5515B97}"/>
                  </a:ext>
                </a:extLst>
              </p:cNvPr>
              <p:cNvSpPr/>
              <p:nvPr/>
            </p:nvSpPr>
            <p:spPr>
              <a:xfrm>
                <a:off x="2212314" y="4622549"/>
                <a:ext cx="1376400" cy="1376400"/>
              </a:xfrm>
              <a:custGeom>
                <a:avLst/>
                <a:gdLst>
                  <a:gd name="connsiteX0" fmla="*/ 0 w 1376400"/>
                  <a:gd name="connsiteY0" fmla="*/ 0 h 1376400"/>
                  <a:gd name="connsiteX1" fmla="*/ 1376401 w 1376400"/>
                  <a:gd name="connsiteY1" fmla="*/ 0 h 1376400"/>
                  <a:gd name="connsiteX2" fmla="*/ 1376401 w 1376400"/>
                  <a:gd name="connsiteY2" fmla="*/ 1376400 h 1376400"/>
                  <a:gd name="connsiteX3" fmla="*/ 0 w 1376400"/>
                  <a:gd name="connsiteY3" fmla="*/ 1376400 h 13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400" h="1376400">
                    <a:moveTo>
                      <a:pt x="0" y="0"/>
                    </a:moveTo>
                    <a:lnTo>
                      <a:pt x="1376401" y="0"/>
                    </a:lnTo>
                    <a:lnTo>
                      <a:pt x="1376401" y="1376400"/>
                    </a:lnTo>
                    <a:lnTo>
                      <a:pt x="0" y="1376400"/>
                    </a:ln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6" name="任意多边形: 形状 765">
                <a:extLst>
                  <a:ext uri="{FF2B5EF4-FFF2-40B4-BE49-F238E27FC236}">
                    <a16:creationId xmlns:a16="http://schemas.microsoft.com/office/drawing/2014/main" id="{5A21C20F-A18F-4912-BD6D-EE155B29CC66}"/>
                  </a:ext>
                </a:extLst>
              </p:cNvPr>
              <p:cNvSpPr/>
              <p:nvPr/>
            </p:nvSpPr>
            <p:spPr>
              <a:xfrm>
                <a:off x="2248575" y="4658811"/>
                <a:ext cx="1303962" cy="1303962"/>
              </a:xfrm>
              <a:custGeom>
                <a:avLst/>
                <a:gdLst>
                  <a:gd name="connsiteX0" fmla="*/ 1303963 w 1303962"/>
                  <a:gd name="connsiteY0" fmla="*/ 1303963 h 1303962"/>
                  <a:gd name="connsiteX1" fmla="*/ 0 w 1303962"/>
                  <a:gd name="connsiteY1" fmla="*/ 1303963 h 1303962"/>
                  <a:gd name="connsiteX2" fmla="*/ 0 w 1303962"/>
                  <a:gd name="connsiteY2" fmla="*/ 0 h 1303962"/>
                  <a:gd name="connsiteX3" fmla="*/ 1303963 w 1303962"/>
                  <a:gd name="connsiteY3" fmla="*/ 0 h 1303962"/>
                  <a:gd name="connsiteX4" fmla="*/ 1303963 w 1303962"/>
                  <a:gd name="connsiteY4" fmla="*/ 1303963 h 1303962"/>
                  <a:gd name="connsiteX5" fmla="*/ 7201 w 1303962"/>
                  <a:gd name="connsiteY5" fmla="*/ 1296676 h 1303962"/>
                  <a:gd name="connsiteX6" fmla="*/ 1296676 w 1303962"/>
                  <a:gd name="connsiteY6" fmla="*/ 1296676 h 1303962"/>
                  <a:gd name="connsiteX7" fmla="*/ 1296676 w 1303962"/>
                  <a:gd name="connsiteY7" fmla="*/ 7201 h 1303962"/>
                  <a:gd name="connsiteX8" fmla="*/ 7201 w 1303962"/>
                  <a:gd name="connsiteY8" fmla="*/ 7201 h 1303962"/>
                  <a:gd name="connsiteX9" fmla="*/ 7201 w 1303962"/>
                  <a:gd name="connsiteY9" fmla="*/ 1296676 h 130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03962" h="1303962">
                    <a:moveTo>
                      <a:pt x="1303963" y="1303963"/>
                    </a:moveTo>
                    <a:lnTo>
                      <a:pt x="0" y="1303963"/>
                    </a:lnTo>
                    <a:lnTo>
                      <a:pt x="0" y="0"/>
                    </a:lnTo>
                    <a:lnTo>
                      <a:pt x="1303963" y="0"/>
                    </a:lnTo>
                    <a:lnTo>
                      <a:pt x="1303963" y="1303963"/>
                    </a:lnTo>
                    <a:close/>
                    <a:moveTo>
                      <a:pt x="7201" y="1296676"/>
                    </a:moveTo>
                    <a:lnTo>
                      <a:pt x="1296676" y="1296676"/>
                    </a:lnTo>
                    <a:lnTo>
                      <a:pt x="1296676" y="7201"/>
                    </a:lnTo>
                    <a:lnTo>
                      <a:pt x="7201" y="7201"/>
                    </a:lnTo>
                    <a:lnTo>
                      <a:pt x="7201" y="1296676"/>
                    </a:ln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767" name="图形 2">
            <a:extLst>
              <a:ext uri="{FF2B5EF4-FFF2-40B4-BE49-F238E27FC236}">
                <a16:creationId xmlns:a16="http://schemas.microsoft.com/office/drawing/2014/main" id="{76BDB758-5CCD-1B13-E7C9-AE643B6EE9F6}"/>
              </a:ext>
            </a:extLst>
          </p:cNvPr>
          <p:cNvGrpSpPr/>
          <p:nvPr/>
        </p:nvGrpSpPr>
        <p:grpSpPr>
          <a:xfrm>
            <a:off x="1418908" y="88896"/>
            <a:ext cx="2995515" cy="3739096"/>
            <a:chOff x="1418908" y="88896"/>
            <a:chExt cx="2995515" cy="3739096"/>
          </a:xfrm>
        </p:grpSpPr>
        <p:grpSp>
          <p:nvGrpSpPr>
            <p:cNvPr id="768" name="图形 2">
              <a:extLst>
                <a:ext uri="{FF2B5EF4-FFF2-40B4-BE49-F238E27FC236}">
                  <a16:creationId xmlns:a16="http://schemas.microsoft.com/office/drawing/2014/main" id="{E05F4151-15E8-8BA8-5E73-EF22D743EB80}"/>
                </a:ext>
              </a:extLst>
            </p:cNvPr>
            <p:cNvGrpSpPr/>
            <p:nvPr/>
          </p:nvGrpSpPr>
          <p:grpSpPr>
            <a:xfrm>
              <a:off x="1418908" y="88896"/>
              <a:ext cx="2995515" cy="3739096"/>
              <a:chOff x="1418908" y="88896"/>
              <a:chExt cx="2995515" cy="3739096"/>
            </a:xfrm>
          </p:grpSpPr>
          <p:grpSp>
            <p:nvGrpSpPr>
              <p:cNvPr id="769" name="图形 2">
                <a:extLst>
                  <a:ext uri="{FF2B5EF4-FFF2-40B4-BE49-F238E27FC236}">
                    <a16:creationId xmlns:a16="http://schemas.microsoft.com/office/drawing/2014/main" id="{29DD1AF8-4BD5-87A7-8409-DBC98DE2818D}"/>
                  </a:ext>
                </a:extLst>
              </p:cNvPr>
              <p:cNvGrpSpPr/>
              <p:nvPr/>
            </p:nvGrpSpPr>
            <p:grpSpPr>
              <a:xfrm>
                <a:off x="3713047" y="1661525"/>
                <a:ext cx="593619" cy="315761"/>
                <a:chOff x="3713047" y="1661525"/>
                <a:chExt cx="593619" cy="315761"/>
              </a:xfrm>
            </p:grpSpPr>
            <p:sp>
              <p:nvSpPr>
                <p:cNvPr id="770" name="任意多边形: 形状 769">
                  <a:extLst>
                    <a:ext uri="{FF2B5EF4-FFF2-40B4-BE49-F238E27FC236}">
                      <a16:creationId xmlns:a16="http://schemas.microsoft.com/office/drawing/2014/main" id="{840BD472-1780-1BEE-61DE-DA0D87A24052}"/>
                    </a:ext>
                  </a:extLst>
                </p:cNvPr>
                <p:cNvSpPr/>
                <p:nvPr/>
              </p:nvSpPr>
              <p:spPr>
                <a:xfrm>
                  <a:off x="3755825" y="1661525"/>
                  <a:ext cx="550841" cy="315761"/>
                </a:xfrm>
                <a:custGeom>
                  <a:avLst/>
                  <a:gdLst>
                    <a:gd name="connsiteX0" fmla="*/ 131212 w 550841"/>
                    <a:gd name="connsiteY0" fmla="*/ 309378 h 315761"/>
                    <a:gd name="connsiteX1" fmla="*/ 198592 w 550841"/>
                    <a:gd name="connsiteY1" fmla="*/ 288118 h 315761"/>
                    <a:gd name="connsiteX2" fmla="*/ 201164 w 550841"/>
                    <a:gd name="connsiteY2" fmla="*/ 282203 h 315761"/>
                    <a:gd name="connsiteX3" fmla="*/ 170389 w 550841"/>
                    <a:gd name="connsiteY3" fmla="*/ 222110 h 315761"/>
                    <a:gd name="connsiteX4" fmla="*/ 208279 w 550841"/>
                    <a:gd name="connsiteY4" fmla="*/ 259657 h 315761"/>
                    <a:gd name="connsiteX5" fmla="*/ 247712 w 550841"/>
                    <a:gd name="connsiteY5" fmla="*/ 272430 h 315761"/>
                    <a:gd name="connsiteX6" fmla="*/ 309092 w 550841"/>
                    <a:gd name="connsiteY6" fmla="*/ 248684 h 315761"/>
                    <a:gd name="connsiteX7" fmla="*/ 396102 w 550841"/>
                    <a:gd name="connsiteY7" fmla="*/ 215166 h 315761"/>
                    <a:gd name="connsiteX8" fmla="*/ 398074 w 550841"/>
                    <a:gd name="connsiteY8" fmla="*/ 208479 h 315761"/>
                    <a:gd name="connsiteX9" fmla="*/ 372185 w 550841"/>
                    <a:gd name="connsiteY9" fmla="*/ 171275 h 315761"/>
                    <a:gd name="connsiteX10" fmla="*/ 367642 w 550841"/>
                    <a:gd name="connsiteY10" fmla="*/ 164074 h 315761"/>
                    <a:gd name="connsiteX11" fmla="*/ 425335 w 550841"/>
                    <a:gd name="connsiteY11" fmla="*/ 189191 h 315761"/>
                    <a:gd name="connsiteX12" fmla="*/ 479856 w 550841"/>
                    <a:gd name="connsiteY12" fmla="*/ 146929 h 315761"/>
                    <a:gd name="connsiteX13" fmla="*/ 548607 w 550841"/>
                    <a:gd name="connsiteY13" fmla="*/ 94808 h 315761"/>
                    <a:gd name="connsiteX14" fmla="*/ 549550 w 550841"/>
                    <a:gd name="connsiteY14" fmla="*/ 93865 h 315761"/>
                    <a:gd name="connsiteX15" fmla="*/ 548779 w 550841"/>
                    <a:gd name="connsiteY15" fmla="*/ 88636 h 315761"/>
                    <a:gd name="connsiteX16" fmla="*/ 403046 w 550841"/>
                    <a:gd name="connsiteY16" fmla="*/ 8912 h 315761"/>
                    <a:gd name="connsiteX17" fmla="*/ 382129 w 550841"/>
                    <a:gd name="connsiteY17" fmla="*/ 23742 h 315761"/>
                    <a:gd name="connsiteX18" fmla="*/ 347582 w 550841"/>
                    <a:gd name="connsiteY18" fmla="*/ 74834 h 315761"/>
                    <a:gd name="connsiteX19" fmla="*/ 365927 w 550841"/>
                    <a:gd name="connsiteY19" fmla="*/ 9340 h 315761"/>
                    <a:gd name="connsiteX20" fmla="*/ 362670 w 550841"/>
                    <a:gd name="connsiteY20" fmla="*/ 3168 h 315761"/>
                    <a:gd name="connsiteX21" fmla="*/ 259800 w 550841"/>
                    <a:gd name="connsiteY21" fmla="*/ 1368 h 315761"/>
                    <a:gd name="connsiteX22" fmla="*/ 167560 w 550841"/>
                    <a:gd name="connsiteY22" fmla="*/ 22971 h 315761"/>
                    <a:gd name="connsiteX23" fmla="*/ 138584 w 550841"/>
                    <a:gd name="connsiteY23" fmla="*/ 49717 h 315761"/>
                    <a:gd name="connsiteX24" fmla="*/ 141928 w 550841"/>
                    <a:gd name="connsiteY24" fmla="*/ 119325 h 315761"/>
                    <a:gd name="connsiteX25" fmla="*/ 132070 w 550841"/>
                    <a:gd name="connsiteY25" fmla="*/ 99094 h 315761"/>
                    <a:gd name="connsiteX26" fmla="*/ 111924 w 550841"/>
                    <a:gd name="connsiteY26" fmla="*/ 49803 h 315761"/>
                    <a:gd name="connsiteX27" fmla="*/ 104895 w 550841"/>
                    <a:gd name="connsiteY27" fmla="*/ 47745 h 315761"/>
                    <a:gd name="connsiteX28" fmla="*/ 36400 w 550841"/>
                    <a:gd name="connsiteY28" fmla="*/ 85636 h 315761"/>
                    <a:gd name="connsiteX29" fmla="*/ 3911 w 550841"/>
                    <a:gd name="connsiteY29" fmla="*/ 115639 h 315761"/>
                    <a:gd name="connsiteX30" fmla="*/ 996 w 550841"/>
                    <a:gd name="connsiteY30" fmla="*/ 181390 h 315761"/>
                    <a:gd name="connsiteX31" fmla="*/ 4425 w 550841"/>
                    <a:gd name="connsiteY31" fmla="*/ 255371 h 315761"/>
                    <a:gd name="connsiteX32" fmla="*/ 5111 w 550841"/>
                    <a:gd name="connsiteY32" fmla="*/ 257086 h 315761"/>
                    <a:gd name="connsiteX33" fmla="*/ 6311 w 550841"/>
                    <a:gd name="connsiteY33" fmla="*/ 258543 h 315761"/>
                    <a:gd name="connsiteX34" fmla="*/ 52345 w 550841"/>
                    <a:gd name="connsiteY34" fmla="*/ 288547 h 315761"/>
                    <a:gd name="connsiteX35" fmla="*/ 94522 w 550841"/>
                    <a:gd name="connsiteY35" fmla="*/ 313578 h 315761"/>
                    <a:gd name="connsiteX36" fmla="*/ 131212 w 550841"/>
                    <a:gd name="connsiteY36" fmla="*/ 309378 h 315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550841" h="315761">
                      <a:moveTo>
                        <a:pt x="131212" y="309378"/>
                      </a:moveTo>
                      <a:cubicBezTo>
                        <a:pt x="152986" y="300634"/>
                        <a:pt x="175275" y="291633"/>
                        <a:pt x="198592" y="288118"/>
                      </a:cubicBezTo>
                      <a:cubicBezTo>
                        <a:pt x="201164" y="287775"/>
                        <a:pt x="202450" y="284346"/>
                        <a:pt x="201164" y="282203"/>
                      </a:cubicBezTo>
                      <a:cubicBezTo>
                        <a:pt x="189334" y="263001"/>
                        <a:pt x="179132" y="242855"/>
                        <a:pt x="170389" y="222110"/>
                      </a:cubicBezTo>
                      <a:cubicBezTo>
                        <a:pt x="182733" y="234883"/>
                        <a:pt x="195077" y="247827"/>
                        <a:pt x="208279" y="259657"/>
                      </a:cubicBezTo>
                      <a:cubicBezTo>
                        <a:pt x="220109" y="270287"/>
                        <a:pt x="232110" y="274831"/>
                        <a:pt x="247712" y="272430"/>
                      </a:cubicBezTo>
                      <a:cubicBezTo>
                        <a:pt x="268372" y="269173"/>
                        <a:pt x="290146" y="257086"/>
                        <a:pt x="309092" y="248684"/>
                      </a:cubicBezTo>
                      <a:cubicBezTo>
                        <a:pt x="337724" y="236083"/>
                        <a:pt x="365499" y="222367"/>
                        <a:pt x="396102" y="215166"/>
                      </a:cubicBezTo>
                      <a:cubicBezTo>
                        <a:pt x="398931" y="214480"/>
                        <a:pt x="400303" y="210623"/>
                        <a:pt x="398074" y="208479"/>
                      </a:cubicBezTo>
                      <a:cubicBezTo>
                        <a:pt x="386673" y="197764"/>
                        <a:pt x="379815" y="184648"/>
                        <a:pt x="372185" y="171275"/>
                      </a:cubicBezTo>
                      <a:cubicBezTo>
                        <a:pt x="370728" y="168789"/>
                        <a:pt x="369270" y="166388"/>
                        <a:pt x="367642" y="164074"/>
                      </a:cubicBezTo>
                      <a:cubicBezTo>
                        <a:pt x="385815" y="181819"/>
                        <a:pt x="408447" y="198107"/>
                        <a:pt x="425335" y="189191"/>
                      </a:cubicBezTo>
                      <a:cubicBezTo>
                        <a:pt x="445308" y="178647"/>
                        <a:pt x="461511" y="160131"/>
                        <a:pt x="479856" y="146929"/>
                      </a:cubicBezTo>
                      <a:cubicBezTo>
                        <a:pt x="503087" y="130127"/>
                        <a:pt x="524861" y="110839"/>
                        <a:pt x="548607" y="94808"/>
                      </a:cubicBezTo>
                      <a:cubicBezTo>
                        <a:pt x="549036" y="94551"/>
                        <a:pt x="549293" y="94208"/>
                        <a:pt x="549550" y="93865"/>
                      </a:cubicBezTo>
                      <a:cubicBezTo>
                        <a:pt x="551265" y="92494"/>
                        <a:pt x="551522" y="89407"/>
                        <a:pt x="548779" y="88636"/>
                      </a:cubicBezTo>
                      <a:cubicBezTo>
                        <a:pt x="495115" y="73377"/>
                        <a:pt x="451738" y="34115"/>
                        <a:pt x="403046" y="8912"/>
                      </a:cubicBezTo>
                      <a:cubicBezTo>
                        <a:pt x="393702" y="4111"/>
                        <a:pt x="386415" y="17741"/>
                        <a:pt x="382129" y="23742"/>
                      </a:cubicBezTo>
                      <a:cubicBezTo>
                        <a:pt x="370128" y="40973"/>
                        <a:pt x="356498" y="56146"/>
                        <a:pt x="347582" y="74834"/>
                      </a:cubicBezTo>
                      <a:cubicBezTo>
                        <a:pt x="345439" y="52374"/>
                        <a:pt x="352897" y="25799"/>
                        <a:pt x="365927" y="9340"/>
                      </a:cubicBezTo>
                      <a:cubicBezTo>
                        <a:pt x="367899" y="6854"/>
                        <a:pt x="365413" y="3340"/>
                        <a:pt x="362670" y="3168"/>
                      </a:cubicBezTo>
                      <a:cubicBezTo>
                        <a:pt x="328294" y="1282"/>
                        <a:pt x="294175" y="-1804"/>
                        <a:pt x="259800" y="1368"/>
                      </a:cubicBezTo>
                      <a:cubicBezTo>
                        <a:pt x="228510" y="4283"/>
                        <a:pt x="197392" y="13455"/>
                        <a:pt x="167560" y="22971"/>
                      </a:cubicBezTo>
                      <a:cubicBezTo>
                        <a:pt x="152043" y="27943"/>
                        <a:pt x="140213" y="30857"/>
                        <a:pt x="138584" y="49717"/>
                      </a:cubicBezTo>
                      <a:cubicBezTo>
                        <a:pt x="136698" y="71748"/>
                        <a:pt x="137642" y="96437"/>
                        <a:pt x="141928" y="119325"/>
                      </a:cubicBezTo>
                      <a:cubicBezTo>
                        <a:pt x="138499" y="112725"/>
                        <a:pt x="135413" y="105867"/>
                        <a:pt x="132070" y="99094"/>
                      </a:cubicBezTo>
                      <a:cubicBezTo>
                        <a:pt x="124097" y="82892"/>
                        <a:pt x="115953" y="67633"/>
                        <a:pt x="111924" y="49803"/>
                      </a:cubicBezTo>
                      <a:cubicBezTo>
                        <a:pt x="111238" y="46631"/>
                        <a:pt x="107209" y="45688"/>
                        <a:pt x="104895" y="47745"/>
                      </a:cubicBezTo>
                      <a:cubicBezTo>
                        <a:pt x="85778" y="64804"/>
                        <a:pt x="58517" y="72948"/>
                        <a:pt x="36400" y="85636"/>
                      </a:cubicBezTo>
                      <a:cubicBezTo>
                        <a:pt x="22684" y="93522"/>
                        <a:pt x="9140" y="99866"/>
                        <a:pt x="3911" y="115639"/>
                      </a:cubicBezTo>
                      <a:cubicBezTo>
                        <a:pt x="-2690" y="135699"/>
                        <a:pt x="1082" y="160731"/>
                        <a:pt x="996" y="181390"/>
                      </a:cubicBezTo>
                      <a:cubicBezTo>
                        <a:pt x="910" y="206165"/>
                        <a:pt x="1339" y="230768"/>
                        <a:pt x="4425" y="255371"/>
                      </a:cubicBezTo>
                      <a:cubicBezTo>
                        <a:pt x="4511" y="256057"/>
                        <a:pt x="4768" y="256657"/>
                        <a:pt x="5111" y="257086"/>
                      </a:cubicBezTo>
                      <a:cubicBezTo>
                        <a:pt x="5368" y="257600"/>
                        <a:pt x="5796" y="258114"/>
                        <a:pt x="6311" y="258543"/>
                      </a:cubicBezTo>
                      <a:cubicBezTo>
                        <a:pt x="20713" y="269773"/>
                        <a:pt x="36915" y="278774"/>
                        <a:pt x="52345" y="288547"/>
                      </a:cubicBezTo>
                      <a:cubicBezTo>
                        <a:pt x="66233" y="297376"/>
                        <a:pt x="79263" y="307235"/>
                        <a:pt x="94522" y="313578"/>
                      </a:cubicBezTo>
                      <a:cubicBezTo>
                        <a:pt x="106523" y="318636"/>
                        <a:pt x="119811" y="313921"/>
                        <a:pt x="131212" y="30937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ACD1A18E-7C28-5B55-5D10-D3591E36BBAC}"/>
                    </a:ext>
                  </a:extLst>
                </p:cNvPr>
                <p:cNvSpPr/>
                <p:nvPr/>
              </p:nvSpPr>
              <p:spPr>
                <a:xfrm>
                  <a:off x="4164100" y="1762496"/>
                  <a:ext cx="37393" cy="24306"/>
                </a:xfrm>
                <a:custGeom>
                  <a:avLst/>
                  <a:gdLst>
                    <a:gd name="connsiteX0" fmla="*/ 36777 w 37393"/>
                    <a:gd name="connsiteY0" fmla="*/ 20413 h 24306"/>
                    <a:gd name="connsiteX1" fmla="*/ 4973 w 37393"/>
                    <a:gd name="connsiteY1" fmla="*/ 353 h 24306"/>
                    <a:gd name="connsiteX2" fmla="*/ 1544 w 37393"/>
                    <a:gd name="connsiteY2" fmla="*/ 5839 h 24306"/>
                    <a:gd name="connsiteX3" fmla="*/ 34462 w 37393"/>
                    <a:gd name="connsiteY3" fmla="*/ 24184 h 24306"/>
                    <a:gd name="connsiteX4" fmla="*/ 36777 w 37393"/>
                    <a:gd name="connsiteY4" fmla="*/ 20413 h 24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93" h="24306">
                      <a:moveTo>
                        <a:pt x="36777" y="20413"/>
                      </a:moveTo>
                      <a:cubicBezTo>
                        <a:pt x="27604" y="12354"/>
                        <a:pt x="16032" y="5582"/>
                        <a:pt x="4973" y="353"/>
                      </a:cubicBezTo>
                      <a:cubicBezTo>
                        <a:pt x="1287" y="-1362"/>
                        <a:pt x="-2057" y="3610"/>
                        <a:pt x="1544" y="5839"/>
                      </a:cubicBezTo>
                      <a:cubicBezTo>
                        <a:pt x="12088" y="12269"/>
                        <a:pt x="23232" y="19127"/>
                        <a:pt x="34462" y="24184"/>
                      </a:cubicBezTo>
                      <a:cubicBezTo>
                        <a:pt x="36520" y="24956"/>
                        <a:pt x="38406" y="21870"/>
                        <a:pt x="36777" y="2041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402BB829-2B36-0585-683E-A03E759F36C9}"/>
                    </a:ext>
                  </a:extLst>
                </p:cNvPr>
                <p:cNvSpPr/>
                <p:nvPr/>
              </p:nvSpPr>
              <p:spPr>
                <a:xfrm>
                  <a:off x="4143002" y="1765238"/>
                  <a:ext cx="37827" cy="29912"/>
                </a:xfrm>
                <a:custGeom>
                  <a:avLst/>
                  <a:gdLst>
                    <a:gd name="connsiteX0" fmla="*/ 37044 w 37827"/>
                    <a:gd name="connsiteY0" fmla="*/ 25900 h 29912"/>
                    <a:gd name="connsiteX1" fmla="*/ 5925 w 37827"/>
                    <a:gd name="connsiteY1" fmla="*/ 868 h 29912"/>
                    <a:gd name="connsiteX2" fmla="*/ 1039 w 37827"/>
                    <a:gd name="connsiteY2" fmla="*/ 5497 h 29912"/>
                    <a:gd name="connsiteX3" fmla="*/ 33958 w 37827"/>
                    <a:gd name="connsiteY3" fmla="*/ 29671 h 29912"/>
                    <a:gd name="connsiteX4" fmla="*/ 37044 w 37827"/>
                    <a:gd name="connsiteY4" fmla="*/ 25900 h 29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827" h="29912">
                      <a:moveTo>
                        <a:pt x="37044" y="25900"/>
                      </a:moveTo>
                      <a:cubicBezTo>
                        <a:pt x="26928" y="17241"/>
                        <a:pt x="16041" y="9526"/>
                        <a:pt x="5925" y="868"/>
                      </a:cubicBezTo>
                      <a:cubicBezTo>
                        <a:pt x="2668" y="-1875"/>
                        <a:pt x="-2133" y="2497"/>
                        <a:pt x="1039" y="5497"/>
                      </a:cubicBezTo>
                      <a:cubicBezTo>
                        <a:pt x="10726" y="14584"/>
                        <a:pt x="22042" y="23671"/>
                        <a:pt x="33958" y="29671"/>
                      </a:cubicBezTo>
                      <a:cubicBezTo>
                        <a:pt x="36272" y="30786"/>
                        <a:pt x="39273" y="27786"/>
                        <a:pt x="37044" y="2590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9CD337AC-CEFF-F52E-06D0-9E951176ACCC}"/>
                    </a:ext>
                  </a:extLst>
                </p:cNvPr>
                <p:cNvSpPr/>
                <p:nvPr/>
              </p:nvSpPr>
              <p:spPr>
                <a:xfrm>
                  <a:off x="3989268" y="1805757"/>
                  <a:ext cx="87126" cy="40994"/>
                </a:xfrm>
                <a:custGeom>
                  <a:avLst/>
                  <a:gdLst>
                    <a:gd name="connsiteX0" fmla="*/ 85850 w 87126"/>
                    <a:gd name="connsiteY0" fmla="*/ 36387 h 40994"/>
                    <a:gd name="connsiteX1" fmla="*/ 5268 w 87126"/>
                    <a:gd name="connsiteY1" fmla="*/ 639 h 40994"/>
                    <a:gd name="connsiteX2" fmla="*/ 1497 w 87126"/>
                    <a:gd name="connsiteY2" fmla="*/ 6726 h 40994"/>
                    <a:gd name="connsiteX3" fmla="*/ 83793 w 87126"/>
                    <a:gd name="connsiteY3" fmla="*/ 40930 h 40994"/>
                    <a:gd name="connsiteX4" fmla="*/ 85850 w 87126"/>
                    <a:gd name="connsiteY4" fmla="*/ 36387 h 40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126" h="40994">
                      <a:moveTo>
                        <a:pt x="85850" y="36387"/>
                      </a:moveTo>
                      <a:cubicBezTo>
                        <a:pt x="59190" y="23014"/>
                        <a:pt x="30815" y="16756"/>
                        <a:pt x="5268" y="639"/>
                      </a:cubicBezTo>
                      <a:cubicBezTo>
                        <a:pt x="1240" y="-1932"/>
                        <a:pt x="-2018" y="3897"/>
                        <a:pt x="1497" y="6726"/>
                      </a:cubicBezTo>
                      <a:cubicBezTo>
                        <a:pt x="23700" y="24900"/>
                        <a:pt x="56275" y="34758"/>
                        <a:pt x="83793" y="40930"/>
                      </a:cubicBezTo>
                      <a:cubicBezTo>
                        <a:pt x="86450" y="41530"/>
                        <a:pt x="88593" y="37758"/>
                        <a:pt x="85850" y="3638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4" name="任意多边形: 形状 773">
                  <a:extLst>
                    <a:ext uri="{FF2B5EF4-FFF2-40B4-BE49-F238E27FC236}">
                      <a16:creationId xmlns:a16="http://schemas.microsoft.com/office/drawing/2014/main" id="{3AAFE18F-65D6-D691-256A-44CE44695326}"/>
                    </a:ext>
                  </a:extLst>
                </p:cNvPr>
                <p:cNvSpPr/>
                <p:nvPr/>
              </p:nvSpPr>
              <p:spPr>
                <a:xfrm>
                  <a:off x="3962962" y="1815202"/>
                  <a:ext cx="55733" cy="32282"/>
                </a:xfrm>
                <a:custGeom>
                  <a:avLst/>
                  <a:gdLst>
                    <a:gd name="connsiteX0" fmla="*/ 54634 w 55733"/>
                    <a:gd name="connsiteY0" fmla="*/ 28313 h 32282"/>
                    <a:gd name="connsiteX1" fmla="*/ 29774 w 55733"/>
                    <a:gd name="connsiteY1" fmla="*/ 15369 h 32282"/>
                    <a:gd name="connsiteX2" fmla="*/ 4914 w 55733"/>
                    <a:gd name="connsiteY2" fmla="*/ 367 h 32282"/>
                    <a:gd name="connsiteX3" fmla="*/ 1485 w 55733"/>
                    <a:gd name="connsiteY3" fmla="*/ 5853 h 32282"/>
                    <a:gd name="connsiteX4" fmla="*/ 52920 w 55733"/>
                    <a:gd name="connsiteY4" fmla="*/ 32257 h 32282"/>
                    <a:gd name="connsiteX5" fmla="*/ 54634 w 55733"/>
                    <a:gd name="connsiteY5" fmla="*/ 28313 h 32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733" h="32282">
                      <a:moveTo>
                        <a:pt x="54634" y="28313"/>
                      </a:moveTo>
                      <a:cubicBezTo>
                        <a:pt x="46233" y="24113"/>
                        <a:pt x="37832" y="20169"/>
                        <a:pt x="29774" y="15369"/>
                      </a:cubicBezTo>
                      <a:cubicBezTo>
                        <a:pt x="21459" y="10482"/>
                        <a:pt x="13658" y="4396"/>
                        <a:pt x="4914" y="367"/>
                      </a:cubicBezTo>
                      <a:cubicBezTo>
                        <a:pt x="1142" y="-1348"/>
                        <a:pt x="-1944" y="3367"/>
                        <a:pt x="1485" y="5853"/>
                      </a:cubicBezTo>
                      <a:cubicBezTo>
                        <a:pt x="15886" y="16397"/>
                        <a:pt x="35089" y="28828"/>
                        <a:pt x="52920" y="32257"/>
                      </a:cubicBezTo>
                      <a:cubicBezTo>
                        <a:pt x="55063" y="32599"/>
                        <a:pt x="57034" y="29513"/>
                        <a:pt x="54634" y="2831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188F2778-271F-25FD-1B52-A3E0FAC15532}"/>
                    </a:ext>
                  </a:extLst>
                </p:cNvPr>
                <p:cNvSpPr/>
                <p:nvPr/>
              </p:nvSpPr>
              <p:spPr>
                <a:xfrm>
                  <a:off x="3932408" y="1827523"/>
                  <a:ext cx="48755" cy="30826"/>
                </a:xfrm>
                <a:custGeom>
                  <a:avLst/>
                  <a:gdLst>
                    <a:gd name="connsiteX0" fmla="*/ 47726 w 48755"/>
                    <a:gd name="connsiteY0" fmla="*/ 26365 h 30826"/>
                    <a:gd name="connsiteX1" fmla="*/ 27324 w 48755"/>
                    <a:gd name="connsiteY1" fmla="*/ 14707 h 30826"/>
                    <a:gd name="connsiteX2" fmla="*/ 4521 w 48755"/>
                    <a:gd name="connsiteY2" fmla="*/ 391 h 30826"/>
                    <a:gd name="connsiteX3" fmla="*/ 749 w 48755"/>
                    <a:gd name="connsiteY3" fmla="*/ 4934 h 30826"/>
                    <a:gd name="connsiteX4" fmla="*/ 20894 w 48755"/>
                    <a:gd name="connsiteY4" fmla="*/ 19164 h 30826"/>
                    <a:gd name="connsiteX5" fmla="*/ 45669 w 48755"/>
                    <a:gd name="connsiteY5" fmla="*/ 30651 h 30826"/>
                    <a:gd name="connsiteX6" fmla="*/ 47726 w 48755"/>
                    <a:gd name="connsiteY6" fmla="*/ 26365 h 30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55" h="30826">
                      <a:moveTo>
                        <a:pt x="47726" y="26365"/>
                      </a:moveTo>
                      <a:cubicBezTo>
                        <a:pt x="41469" y="21822"/>
                        <a:pt x="34096" y="18479"/>
                        <a:pt x="27324" y="14707"/>
                      </a:cubicBezTo>
                      <a:cubicBezTo>
                        <a:pt x="19523" y="10420"/>
                        <a:pt x="12494" y="4334"/>
                        <a:pt x="4521" y="391"/>
                      </a:cubicBezTo>
                      <a:cubicBezTo>
                        <a:pt x="1435" y="-1152"/>
                        <a:pt x="-1394" y="2191"/>
                        <a:pt x="749" y="4934"/>
                      </a:cubicBezTo>
                      <a:cubicBezTo>
                        <a:pt x="5807" y="11278"/>
                        <a:pt x="13951" y="15307"/>
                        <a:pt x="20894" y="19164"/>
                      </a:cubicBezTo>
                      <a:cubicBezTo>
                        <a:pt x="28695" y="23536"/>
                        <a:pt x="37097" y="27908"/>
                        <a:pt x="45669" y="30651"/>
                      </a:cubicBezTo>
                      <a:cubicBezTo>
                        <a:pt x="48412" y="31680"/>
                        <a:pt x="49869" y="27908"/>
                        <a:pt x="47726" y="2636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5F7B6F59-6B5B-FFD0-5E99-96D9C9351038}"/>
                    </a:ext>
                  </a:extLst>
                </p:cNvPr>
                <p:cNvSpPr/>
                <p:nvPr/>
              </p:nvSpPr>
              <p:spPr>
                <a:xfrm>
                  <a:off x="3822365" y="1883111"/>
                  <a:ext cx="59459" cy="20078"/>
                </a:xfrm>
                <a:custGeom>
                  <a:avLst/>
                  <a:gdLst>
                    <a:gd name="connsiteX0" fmla="*/ 56957 w 59459"/>
                    <a:gd name="connsiteY0" fmla="*/ 19984 h 20078"/>
                    <a:gd name="connsiteX1" fmla="*/ 57728 w 59459"/>
                    <a:gd name="connsiteY1" fmla="*/ 15183 h 20078"/>
                    <a:gd name="connsiteX2" fmla="*/ 30382 w 59459"/>
                    <a:gd name="connsiteY2" fmla="*/ 9182 h 20078"/>
                    <a:gd name="connsiteX3" fmla="*/ 3721 w 59459"/>
                    <a:gd name="connsiteY3" fmla="*/ 95 h 20078"/>
                    <a:gd name="connsiteX4" fmla="*/ 1321 w 59459"/>
                    <a:gd name="connsiteY4" fmla="*/ 5239 h 20078"/>
                    <a:gd name="connsiteX5" fmla="*/ 56957 w 59459"/>
                    <a:gd name="connsiteY5" fmla="*/ 19984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459" h="20078">
                      <a:moveTo>
                        <a:pt x="56957" y="19984"/>
                      </a:moveTo>
                      <a:cubicBezTo>
                        <a:pt x="59528" y="19812"/>
                        <a:pt x="60643" y="15869"/>
                        <a:pt x="57728" y="15183"/>
                      </a:cubicBezTo>
                      <a:cubicBezTo>
                        <a:pt x="48556" y="13125"/>
                        <a:pt x="39383" y="11754"/>
                        <a:pt x="30382" y="9182"/>
                      </a:cubicBezTo>
                      <a:cubicBezTo>
                        <a:pt x="21381" y="6610"/>
                        <a:pt x="12808" y="2324"/>
                        <a:pt x="3721" y="95"/>
                      </a:cubicBezTo>
                      <a:cubicBezTo>
                        <a:pt x="635" y="-676"/>
                        <a:pt x="-1508" y="3439"/>
                        <a:pt x="1321" y="5239"/>
                      </a:cubicBezTo>
                      <a:cubicBezTo>
                        <a:pt x="16409" y="14754"/>
                        <a:pt x="39212" y="20926"/>
                        <a:pt x="56957" y="1998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404C3DA2-F881-AD2C-D3ED-5971B99B0420}"/>
                    </a:ext>
                  </a:extLst>
                </p:cNvPr>
                <p:cNvSpPr/>
                <p:nvPr/>
              </p:nvSpPr>
              <p:spPr>
                <a:xfrm>
                  <a:off x="3800093" y="1895010"/>
                  <a:ext cx="46013" cy="15799"/>
                </a:xfrm>
                <a:custGeom>
                  <a:avLst/>
                  <a:gdLst>
                    <a:gd name="connsiteX0" fmla="*/ 43825 w 46013"/>
                    <a:gd name="connsiteY0" fmla="*/ 15800 h 15799"/>
                    <a:gd name="connsiteX1" fmla="*/ 44510 w 46013"/>
                    <a:gd name="connsiteY1" fmla="*/ 11599 h 15799"/>
                    <a:gd name="connsiteX2" fmla="*/ 25308 w 46013"/>
                    <a:gd name="connsiteY2" fmla="*/ 7484 h 15799"/>
                    <a:gd name="connsiteX3" fmla="*/ 3620 w 46013"/>
                    <a:gd name="connsiteY3" fmla="*/ 112 h 15799"/>
                    <a:gd name="connsiteX4" fmla="*/ 1305 w 46013"/>
                    <a:gd name="connsiteY4" fmla="*/ 5256 h 15799"/>
                    <a:gd name="connsiteX5" fmla="*/ 43825 w 46013"/>
                    <a:gd name="connsiteY5" fmla="*/ 15800 h 15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013" h="15799">
                      <a:moveTo>
                        <a:pt x="43825" y="15800"/>
                      </a:moveTo>
                      <a:cubicBezTo>
                        <a:pt x="46139" y="15800"/>
                        <a:pt x="46996" y="12028"/>
                        <a:pt x="44510" y="11599"/>
                      </a:cubicBezTo>
                      <a:cubicBezTo>
                        <a:pt x="38081" y="10399"/>
                        <a:pt x="31652" y="9113"/>
                        <a:pt x="25308" y="7484"/>
                      </a:cubicBezTo>
                      <a:cubicBezTo>
                        <a:pt x="17850" y="5599"/>
                        <a:pt x="10992" y="2169"/>
                        <a:pt x="3620" y="112"/>
                      </a:cubicBezTo>
                      <a:cubicBezTo>
                        <a:pt x="533" y="-745"/>
                        <a:pt x="-1438" y="3541"/>
                        <a:pt x="1305" y="5256"/>
                      </a:cubicBezTo>
                      <a:cubicBezTo>
                        <a:pt x="13135" y="12628"/>
                        <a:pt x="29851" y="15800"/>
                        <a:pt x="43825" y="1580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8" name="任意多边形: 形状 777">
                  <a:extLst>
                    <a:ext uri="{FF2B5EF4-FFF2-40B4-BE49-F238E27FC236}">
                      <a16:creationId xmlns:a16="http://schemas.microsoft.com/office/drawing/2014/main" id="{9AB20B2D-063D-203F-C454-198326449424}"/>
                    </a:ext>
                  </a:extLst>
                </p:cNvPr>
                <p:cNvSpPr/>
                <p:nvPr/>
              </p:nvSpPr>
              <p:spPr>
                <a:xfrm>
                  <a:off x="4164114" y="1743046"/>
                  <a:ext cx="26942" cy="22419"/>
                </a:xfrm>
                <a:custGeom>
                  <a:avLst/>
                  <a:gdLst>
                    <a:gd name="connsiteX0" fmla="*/ 13788 w 26942"/>
                    <a:gd name="connsiteY0" fmla="*/ 13887 h 22419"/>
                    <a:gd name="connsiteX1" fmla="*/ 26218 w 26942"/>
                    <a:gd name="connsiteY1" fmla="*/ 4115 h 22419"/>
                    <a:gd name="connsiteX2" fmla="*/ 24675 w 26942"/>
                    <a:gd name="connsiteY2" fmla="*/ 0 h 22419"/>
                    <a:gd name="connsiteX3" fmla="*/ 10959 w 26942"/>
                    <a:gd name="connsiteY3" fmla="*/ 7029 h 22419"/>
                    <a:gd name="connsiteX4" fmla="*/ 4272 w 26942"/>
                    <a:gd name="connsiteY4" fmla="*/ 13202 h 22419"/>
                    <a:gd name="connsiteX5" fmla="*/ 72 w 26942"/>
                    <a:gd name="connsiteY5" fmla="*/ 18945 h 22419"/>
                    <a:gd name="connsiteX6" fmla="*/ 3329 w 26942"/>
                    <a:gd name="connsiteY6" fmla="*/ 22374 h 22419"/>
                    <a:gd name="connsiteX7" fmla="*/ 13788 w 26942"/>
                    <a:gd name="connsiteY7" fmla="*/ 13887 h 22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942" h="22419">
                      <a:moveTo>
                        <a:pt x="13788" y="13887"/>
                      </a:moveTo>
                      <a:cubicBezTo>
                        <a:pt x="17646" y="10201"/>
                        <a:pt x="22189" y="7544"/>
                        <a:pt x="26218" y="4115"/>
                      </a:cubicBezTo>
                      <a:cubicBezTo>
                        <a:pt x="27761" y="2743"/>
                        <a:pt x="26647" y="0"/>
                        <a:pt x="24675" y="0"/>
                      </a:cubicBezTo>
                      <a:cubicBezTo>
                        <a:pt x="19360" y="0"/>
                        <a:pt x="14902" y="3858"/>
                        <a:pt x="10959" y="7029"/>
                      </a:cubicBezTo>
                      <a:cubicBezTo>
                        <a:pt x="8644" y="8915"/>
                        <a:pt x="6416" y="11058"/>
                        <a:pt x="4272" y="13202"/>
                      </a:cubicBezTo>
                      <a:cubicBezTo>
                        <a:pt x="2472" y="14916"/>
                        <a:pt x="586" y="16459"/>
                        <a:pt x="72" y="18945"/>
                      </a:cubicBezTo>
                      <a:cubicBezTo>
                        <a:pt x="-357" y="21088"/>
                        <a:pt x="1186" y="22717"/>
                        <a:pt x="3329" y="22374"/>
                      </a:cubicBezTo>
                      <a:cubicBezTo>
                        <a:pt x="7444" y="21688"/>
                        <a:pt x="10787" y="16631"/>
                        <a:pt x="13788" y="1388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9" name="任意多边形: 形状 778">
                  <a:extLst>
                    <a:ext uri="{FF2B5EF4-FFF2-40B4-BE49-F238E27FC236}">
                      <a16:creationId xmlns:a16="http://schemas.microsoft.com/office/drawing/2014/main" id="{24018F10-8505-9E8F-2CFF-79519AB62D49}"/>
                    </a:ext>
                  </a:extLst>
                </p:cNvPr>
                <p:cNvSpPr/>
                <p:nvPr/>
              </p:nvSpPr>
              <p:spPr>
                <a:xfrm>
                  <a:off x="4141421" y="1732393"/>
                  <a:ext cx="29611" cy="36693"/>
                </a:xfrm>
                <a:custGeom>
                  <a:avLst/>
                  <a:gdLst>
                    <a:gd name="connsiteX0" fmla="*/ 5105 w 29611"/>
                    <a:gd name="connsiteY0" fmla="*/ 36028 h 36693"/>
                    <a:gd name="connsiteX1" fmla="*/ 16421 w 29611"/>
                    <a:gd name="connsiteY1" fmla="*/ 21540 h 36693"/>
                    <a:gd name="connsiteX2" fmla="*/ 29280 w 29611"/>
                    <a:gd name="connsiteY2" fmla="*/ 3195 h 36693"/>
                    <a:gd name="connsiteX3" fmla="*/ 26022 w 29611"/>
                    <a:gd name="connsiteY3" fmla="*/ 537 h 36693"/>
                    <a:gd name="connsiteX4" fmla="*/ 12135 w 29611"/>
                    <a:gd name="connsiteY4" fmla="*/ 15882 h 36693"/>
                    <a:gd name="connsiteX5" fmla="*/ 219 w 29611"/>
                    <a:gd name="connsiteY5" fmla="*/ 32942 h 36693"/>
                    <a:gd name="connsiteX6" fmla="*/ 5105 w 29611"/>
                    <a:gd name="connsiteY6" fmla="*/ 36028 h 36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611" h="36693">
                      <a:moveTo>
                        <a:pt x="5105" y="36028"/>
                      </a:moveTo>
                      <a:cubicBezTo>
                        <a:pt x="9735" y="32170"/>
                        <a:pt x="12906" y="26426"/>
                        <a:pt x="16421" y="21540"/>
                      </a:cubicBezTo>
                      <a:cubicBezTo>
                        <a:pt x="20879" y="15539"/>
                        <a:pt x="25508" y="9710"/>
                        <a:pt x="29280" y="3195"/>
                      </a:cubicBezTo>
                      <a:cubicBezTo>
                        <a:pt x="30566" y="1052"/>
                        <a:pt x="27822" y="-1006"/>
                        <a:pt x="26022" y="537"/>
                      </a:cubicBezTo>
                      <a:cubicBezTo>
                        <a:pt x="20622" y="4995"/>
                        <a:pt x="16335" y="10396"/>
                        <a:pt x="12135" y="15882"/>
                      </a:cubicBezTo>
                      <a:cubicBezTo>
                        <a:pt x="7934" y="21283"/>
                        <a:pt x="2876" y="26684"/>
                        <a:pt x="219" y="32942"/>
                      </a:cubicBezTo>
                      <a:cubicBezTo>
                        <a:pt x="-981" y="35942"/>
                        <a:pt x="3048" y="37742"/>
                        <a:pt x="5105" y="3602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A6CA6A61-F876-D901-E909-6FA89F1D3948}"/>
                    </a:ext>
                  </a:extLst>
                </p:cNvPr>
                <p:cNvSpPr/>
                <p:nvPr/>
              </p:nvSpPr>
              <p:spPr>
                <a:xfrm>
                  <a:off x="4023225" y="1754185"/>
                  <a:ext cx="30650" cy="42053"/>
                </a:xfrm>
                <a:custGeom>
                  <a:avLst/>
                  <a:gdLst>
                    <a:gd name="connsiteX0" fmla="*/ 6973 w 30650"/>
                    <a:gd name="connsiteY0" fmla="*/ 40296 h 42053"/>
                    <a:gd name="connsiteX1" fmla="*/ 18803 w 30650"/>
                    <a:gd name="connsiteY1" fmla="*/ 22123 h 42053"/>
                    <a:gd name="connsiteX2" fmla="*/ 30547 w 30650"/>
                    <a:gd name="connsiteY2" fmla="*/ 3092 h 42053"/>
                    <a:gd name="connsiteX3" fmla="*/ 27204 w 30650"/>
                    <a:gd name="connsiteY3" fmla="*/ 348 h 42053"/>
                    <a:gd name="connsiteX4" fmla="*/ 13916 w 30650"/>
                    <a:gd name="connsiteY4" fmla="*/ 15865 h 42053"/>
                    <a:gd name="connsiteX5" fmla="*/ 543 w 30650"/>
                    <a:gd name="connsiteY5" fmla="*/ 36353 h 42053"/>
                    <a:gd name="connsiteX6" fmla="*/ 6973 w 30650"/>
                    <a:gd name="connsiteY6" fmla="*/ 40296 h 42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650" h="42053">
                      <a:moveTo>
                        <a:pt x="6973" y="40296"/>
                      </a:moveTo>
                      <a:cubicBezTo>
                        <a:pt x="10916" y="34210"/>
                        <a:pt x="14688" y="28038"/>
                        <a:pt x="18803" y="22123"/>
                      </a:cubicBezTo>
                      <a:cubicBezTo>
                        <a:pt x="22918" y="16122"/>
                        <a:pt x="28404" y="10121"/>
                        <a:pt x="30547" y="3092"/>
                      </a:cubicBezTo>
                      <a:cubicBezTo>
                        <a:pt x="31147" y="1291"/>
                        <a:pt x="29004" y="-852"/>
                        <a:pt x="27204" y="348"/>
                      </a:cubicBezTo>
                      <a:cubicBezTo>
                        <a:pt x="21546" y="4120"/>
                        <a:pt x="17860" y="10378"/>
                        <a:pt x="13916" y="15865"/>
                      </a:cubicBezTo>
                      <a:cubicBezTo>
                        <a:pt x="9116" y="22465"/>
                        <a:pt x="4572" y="29238"/>
                        <a:pt x="543" y="36353"/>
                      </a:cubicBezTo>
                      <a:cubicBezTo>
                        <a:pt x="-1857" y="40553"/>
                        <a:pt x="4315" y="44411"/>
                        <a:pt x="6973" y="4029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2970C421-B463-87ED-4595-4AC708BFA493}"/>
                    </a:ext>
                  </a:extLst>
                </p:cNvPr>
                <p:cNvSpPr/>
                <p:nvPr/>
              </p:nvSpPr>
              <p:spPr>
                <a:xfrm>
                  <a:off x="3990663" y="1758356"/>
                  <a:ext cx="28692" cy="48358"/>
                </a:xfrm>
                <a:custGeom>
                  <a:avLst/>
                  <a:gdLst>
                    <a:gd name="connsiteX0" fmla="*/ 4216 w 28692"/>
                    <a:gd name="connsiteY0" fmla="*/ 48041 h 48358"/>
                    <a:gd name="connsiteX1" fmla="*/ 18360 w 28692"/>
                    <a:gd name="connsiteY1" fmla="*/ 28324 h 48358"/>
                    <a:gd name="connsiteX2" fmla="*/ 28647 w 28692"/>
                    <a:gd name="connsiteY2" fmla="*/ 3378 h 48358"/>
                    <a:gd name="connsiteX3" fmla="*/ 24532 w 28692"/>
                    <a:gd name="connsiteY3" fmla="*/ 806 h 48358"/>
                    <a:gd name="connsiteX4" fmla="*/ 13303 w 28692"/>
                    <a:gd name="connsiteY4" fmla="*/ 21980 h 48358"/>
                    <a:gd name="connsiteX5" fmla="*/ 187 w 28692"/>
                    <a:gd name="connsiteY5" fmla="*/ 44612 h 48358"/>
                    <a:gd name="connsiteX6" fmla="*/ 4216 w 28692"/>
                    <a:gd name="connsiteY6" fmla="*/ 48041 h 48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692" h="48358">
                      <a:moveTo>
                        <a:pt x="4216" y="48041"/>
                      </a:moveTo>
                      <a:cubicBezTo>
                        <a:pt x="11159" y="44526"/>
                        <a:pt x="15017" y="35010"/>
                        <a:pt x="18360" y="28324"/>
                      </a:cubicBezTo>
                      <a:cubicBezTo>
                        <a:pt x="22218" y="20694"/>
                        <a:pt x="27104" y="11865"/>
                        <a:pt x="28647" y="3378"/>
                      </a:cubicBezTo>
                      <a:cubicBezTo>
                        <a:pt x="29076" y="1235"/>
                        <a:pt x="26333" y="-1337"/>
                        <a:pt x="24532" y="806"/>
                      </a:cubicBezTo>
                      <a:cubicBezTo>
                        <a:pt x="19389" y="6721"/>
                        <a:pt x="16731" y="14951"/>
                        <a:pt x="13303" y="21980"/>
                      </a:cubicBezTo>
                      <a:cubicBezTo>
                        <a:pt x="9616" y="29696"/>
                        <a:pt x="2930" y="36725"/>
                        <a:pt x="187" y="44612"/>
                      </a:cubicBezTo>
                      <a:cubicBezTo>
                        <a:pt x="-756" y="47183"/>
                        <a:pt x="2073" y="49155"/>
                        <a:pt x="4216" y="4804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6ED3B411-9853-4139-C677-C4A8E913BD26}"/>
                    </a:ext>
                  </a:extLst>
                </p:cNvPr>
                <p:cNvSpPr/>
                <p:nvPr/>
              </p:nvSpPr>
              <p:spPr>
                <a:xfrm>
                  <a:off x="3844906" y="1806426"/>
                  <a:ext cx="31343" cy="64314"/>
                </a:xfrm>
                <a:custGeom>
                  <a:avLst/>
                  <a:gdLst>
                    <a:gd name="connsiteX0" fmla="*/ 7155 w 31343"/>
                    <a:gd name="connsiteY0" fmla="*/ 61950 h 64314"/>
                    <a:gd name="connsiteX1" fmla="*/ 19414 w 31343"/>
                    <a:gd name="connsiteY1" fmla="*/ 29117 h 64314"/>
                    <a:gd name="connsiteX2" fmla="*/ 31329 w 31343"/>
                    <a:gd name="connsiteY2" fmla="*/ 2371 h 64314"/>
                    <a:gd name="connsiteX3" fmla="*/ 26872 w 31343"/>
                    <a:gd name="connsiteY3" fmla="*/ 999 h 64314"/>
                    <a:gd name="connsiteX4" fmla="*/ 40 w 31343"/>
                    <a:gd name="connsiteY4" fmla="*/ 60835 h 64314"/>
                    <a:gd name="connsiteX5" fmla="*/ 7155 w 31343"/>
                    <a:gd name="connsiteY5" fmla="*/ 61950 h 6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343" h="64314">
                      <a:moveTo>
                        <a:pt x="7155" y="61950"/>
                      </a:moveTo>
                      <a:cubicBezTo>
                        <a:pt x="11441" y="51062"/>
                        <a:pt x="14870" y="39918"/>
                        <a:pt x="19414" y="29117"/>
                      </a:cubicBezTo>
                      <a:cubicBezTo>
                        <a:pt x="23100" y="20287"/>
                        <a:pt x="30558" y="12058"/>
                        <a:pt x="31329" y="2371"/>
                      </a:cubicBezTo>
                      <a:cubicBezTo>
                        <a:pt x="31587" y="-201"/>
                        <a:pt x="28244" y="-715"/>
                        <a:pt x="26872" y="999"/>
                      </a:cubicBezTo>
                      <a:cubicBezTo>
                        <a:pt x="14184" y="17973"/>
                        <a:pt x="3298" y="39747"/>
                        <a:pt x="40" y="60835"/>
                      </a:cubicBezTo>
                      <a:cubicBezTo>
                        <a:pt x="-560" y="65036"/>
                        <a:pt x="5783" y="65464"/>
                        <a:pt x="7155" y="6195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3" name="任意多边形: 形状 782">
                  <a:extLst>
                    <a:ext uri="{FF2B5EF4-FFF2-40B4-BE49-F238E27FC236}">
                      <a16:creationId xmlns:a16="http://schemas.microsoft.com/office/drawing/2014/main" id="{56BCABC3-B200-02E2-E9CF-F43FA7C4D007}"/>
                    </a:ext>
                  </a:extLst>
                </p:cNvPr>
                <p:cNvSpPr/>
                <p:nvPr/>
              </p:nvSpPr>
              <p:spPr>
                <a:xfrm>
                  <a:off x="3815817" y="1813436"/>
                  <a:ext cx="29992" cy="74324"/>
                </a:xfrm>
                <a:custGeom>
                  <a:avLst/>
                  <a:gdLst>
                    <a:gd name="connsiteX0" fmla="*/ 6155 w 29992"/>
                    <a:gd name="connsiteY0" fmla="*/ 72771 h 74324"/>
                    <a:gd name="connsiteX1" fmla="*/ 19442 w 29992"/>
                    <a:gd name="connsiteY1" fmla="*/ 40538 h 74324"/>
                    <a:gd name="connsiteX2" fmla="*/ 29987 w 29992"/>
                    <a:gd name="connsiteY2" fmla="*/ 2648 h 74324"/>
                    <a:gd name="connsiteX3" fmla="*/ 25272 w 29992"/>
                    <a:gd name="connsiteY3" fmla="*/ 1190 h 74324"/>
                    <a:gd name="connsiteX4" fmla="*/ 13870 w 29992"/>
                    <a:gd name="connsiteY4" fmla="*/ 33595 h 74324"/>
                    <a:gd name="connsiteX5" fmla="*/ 154 w 29992"/>
                    <a:gd name="connsiteY5" fmla="*/ 69942 h 74324"/>
                    <a:gd name="connsiteX6" fmla="*/ 6155 w 29992"/>
                    <a:gd name="connsiteY6" fmla="*/ 72771 h 74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992" h="74324">
                      <a:moveTo>
                        <a:pt x="6155" y="72771"/>
                      </a:moveTo>
                      <a:cubicBezTo>
                        <a:pt x="11813" y="62655"/>
                        <a:pt x="15499" y="51425"/>
                        <a:pt x="19442" y="40538"/>
                      </a:cubicBezTo>
                      <a:cubicBezTo>
                        <a:pt x="23900" y="28451"/>
                        <a:pt x="29129" y="15592"/>
                        <a:pt x="29987" y="2648"/>
                      </a:cubicBezTo>
                      <a:cubicBezTo>
                        <a:pt x="30158" y="248"/>
                        <a:pt x="26386" y="-1124"/>
                        <a:pt x="25272" y="1190"/>
                      </a:cubicBezTo>
                      <a:cubicBezTo>
                        <a:pt x="20385" y="11478"/>
                        <a:pt x="17642" y="22793"/>
                        <a:pt x="13870" y="33595"/>
                      </a:cubicBezTo>
                      <a:cubicBezTo>
                        <a:pt x="9584" y="45768"/>
                        <a:pt x="3755" y="57598"/>
                        <a:pt x="154" y="69942"/>
                      </a:cubicBezTo>
                      <a:cubicBezTo>
                        <a:pt x="-960" y="73542"/>
                        <a:pt x="4269" y="76114"/>
                        <a:pt x="6155" y="7277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8BBFD28B-E4A2-1834-342D-447B47FF5CE0}"/>
                    </a:ext>
                  </a:extLst>
                </p:cNvPr>
                <p:cNvSpPr/>
                <p:nvPr/>
              </p:nvSpPr>
              <p:spPr>
                <a:xfrm>
                  <a:off x="3790116" y="1837748"/>
                  <a:ext cx="24607" cy="62896"/>
                </a:xfrm>
                <a:custGeom>
                  <a:avLst/>
                  <a:gdLst>
                    <a:gd name="connsiteX0" fmla="*/ 5195 w 24607"/>
                    <a:gd name="connsiteY0" fmla="*/ 61918 h 62896"/>
                    <a:gd name="connsiteX1" fmla="*/ 15997 w 24607"/>
                    <a:gd name="connsiteY1" fmla="*/ 34057 h 62896"/>
                    <a:gd name="connsiteX2" fmla="*/ 24226 w 24607"/>
                    <a:gd name="connsiteY2" fmla="*/ 1653 h 62896"/>
                    <a:gd name="connsiteX3" fmla="*/ 19854 w 24607"/>
                    <a:gd name="connsiteY3" fmla="*/ 1567 h 62896"/>
                    <a:gd name="connsiteX4" fmla="*/ 52 w 24607"/>
                    <a:gd name="connsiteY4" fmla="*/ 58746 h 62896"/>
                    <a:gd name="connsiteX5" fmla="*/ 5195 w 24607"/>
                    <a:gd name="connsiteY5" fmla="*/ 61918 h 62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607" h="62896">
                      <a:moveTo>
                        <a:pt x="5195" y="61918"/>
                      </a:moveTo>
                      <a:cubicBezTo>
                        <a:pt x="11625" y="54374"/>
                        <a:pt x="13339" y="43401"/>
                        <a:pt x="15997" y="34057"/>
                      </a:cubicBezTo>
                      <a:cubicBezTo>
                        <a:pt x="18911" y="23770"/>
                        <a:pt x="26369" y="12540"/>
                        <a:pt x="24226" y="1653"/>
                      </a:cubicBezTo>
                      <a:cubicBezTo>
                        <a:pt x="23712" y="-748"/>
                        <a:pt x="20712" y="-319"/>
                        <a:pt x="19854" y="1567"/>
                      </a:cubicBezTo>
                      <a:cubicBezTo>
                        <a:pt x="12054" y="19398"/>
                        <a:pt x="4167" y="39715"/>
                        <a:pt x="52" y="58746"/>
                      </a:cubicBezTo>
                      <a:cubicBezTo>
                        <a:pt x="-462" y="61489"/>
                        <a:pt x="2966" y="64489"/>
                        <a:pt x="5195" y="6191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C311CA2A-184C-3F47-2382-4553219030E5}"/>
                    </a:ext>
                  </a:extLst>
                </p:cNvPr>
                <p:cNvSpPr/>
                <p:nvPr/>
              </p:nvSpPr>
              <p:spPr>
                <a:xfrm>
                  <a:off x="3713047" y="1757861"/>
                  <a:ext cx="527252" cy="192202"/>
                </a:xfrm>
                <a:custGeom>
                  <a:avLst/>
                  <a:gdLst>
                    <a:gd name="connsiteX0" fmla="*/ 6741 w 527252"/>
                    <a:gd name="connsiteY0" fmla="*/ 191268 h 192202"/>
                    <a:gd name="connsiteX1" fmla="*/ 57319 w 527252"/>
                    <a:gd name="connsiteY1" fmla="*/ 159550 h 192202"/>
                    <a:gd name="connsiteX2" fmla="*/ 116726 w 527252"/>
                    <a:gd name="connsiteY2" fmla="*/ 127917 h 192202"/>
                    <a:gd name="connsiteX3" fmla="*/ 249514 w 527252"/>
                    <a:gd name="connsiteY3" fmla="*/ 63366 h 192202"/>
                    <a:gd name="connsiteX4" fmla="*/ 384102 w 527252"/>
                    <a:gd name="connsiteY4" fmla="*/ 21018 h 192202"/>
                    <a:gd name="connsiteX5" fmla="*/ 459197 w 527252"/>
                    <a:gd name="connsiteY5" fmla="*/ 10902 h 192202"/>
                    <a:gd name="connsiteX6" fmla="*/ 524777 w 527252"/>
                    <a:gd name="connsiteY6" fmla="*/ 5330 h 192202"/>
                    <a:gd name="connsiteX7" fmla="*/ 525548 w 527252"/>
                    <a:gd name="connsiteY7" fmla="*/ 530 h 192202"/>
                    <a:gd name="connsiteX8" fmla="*/ 467084 w 527252"/>
                    <a:gd name="connsiteY8" fmla="*/ 2930 h 192202"/>
                    <a:gd name="connsiteX9" fmla="*/ 397304 w 527252"/>
                    <a:gd name="connsiteY9" fmla="*/ 10988 h 192202"/>
                    <a:gd name="connsiteX10" fmla="*/ 247628 w 527252"/>
                    <a:gd name="connsiteY10" fmla="*/ 55822 h 192202"/>
                    <a:gd name="connsiteX11" fmla="*/ 119469 w 527252"/>
                    <a:gd name="connsiteY11" fmla="*/ 117373 h 192202"/>
                    <a:gd name="connsiteX12" fmla="*/ 53461 w 527252"/>
                    <a:gd name="connsiteY12" fmla="*/ 152692 h 192202"/>
                    <a:gd name="connsiteX13" fmla="*/ 1255 w 527252"/>
                    <a:gd name="connsiteY13" fmla="*/ 185610 h 192202"/>
                    <a:gd name="connsiteX14" fmla="*/ 6741 w 527252"/>
                    <a:gd name="connsiteY14" fmla="*/ 191268 h 19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7252" h="192202">
                      <a:moveTo>
                        <a:pt x="6741" y="191268"/>
                      </a:moveTo>
                      <a:cubicBezTo>
                        <a:pt x="23714" y="177981"/>
                        <a:pt x="39745" y="169065"/>
                        <a:pt x="57319" y="159550"/>
                      </a:cubicBezTo>
                      <a:cubicBezTo>
                        <a:pt x="77035" y="148834"/>
                        <a:pt x="97009" y="138633"/>
                        <a:pt x="116726" y="127917"/>
                      </a:cubicBezTo>
                      <a:cubicBezTo>
                        <a:pt x="160274" y="104171"/>
                        <a:pt x="202623" y="80425"/>
                        <a:pt x="249514" y="63366"/>
                      </a:cubicBezTo>
                      <a:cubicBezTo>
                        <a:pt x="293234" y="47507"/>
                        <a:pt x="338754" y="31219"/>
                        <a:pt x="384102" y="21018"/>
                      </a:cubicBezTo>
                      <a:cubicBezTo>
                        <a:pt x="408791" y="15446"/>
                        <a:pt x="433994" y="13388"/>
                        <a:pt x="459197" y="10902"/>
                      </a:cubicBezTo>
                      <a:cubicBezTo>
                        <a:pt x="479943" y="8845"/>
                        <a:pt x="503346" y="6359"/>
                        <a:pt x="524777" y="5330"/>
                      </a:cubicBezTo>
                      <a:cubicBezTo>
                        <a:pt x="527606" y="5245"/>
                        <a:pt x="528206" y="873"/>
                        <a:pt x="525548" y="530"/>
                      </a:cubicBezTo>
                      <a:cubicBezTo>
                        <a:pt x="511833" y="-1013"/>
                        <a:pt x="484915" y="1130"/>
                        <a:pt x="467084" y="2930"/>
                      </a:cubicBezTo>
                      <a:cubicBezTo>
                        <a:pt x="443767" y="5330"/>
                        <a:pt x="420450" y="7131"/>
                        <a:pt x="397304" y="10988"/>
                      </a:cubicBezTo>
                      <a:cubicBezTo>
                        <a:pt x="346555" y="19303"/>
                        <a:pt x="296063" y="38935"/>
                        <a:pt x="247628" y="55822"/>
                      </a:cubicBezTo>
                      <a:cubicBezTo>
                        <a:pt x="202708" y="71510"/>
                        <a:pt x="160446" y="93541"/>
                        <a:pt x="119469" y="117373"/>
                      </a:cubicBezTo>
                      <a:cubicBezTo>
                        <a:pt x="97867" y="129889"/>
                        <a:pt x="75235" y="140433"/>
                        <a:pt x="53461" y="152692"/>
                      </a:cubicBezTo>
                      <a:cubicBezTo>
                        <a:pt x="35287" y="162893"/>
                        <a:pt x="18999" y="170951"/>
                        <a:pt x="1255" y="185610"/>
                      </a:cubicBezTo>
                      <a:cubicBezTo>
                        <a:pt x="-2432" y="188782"/>
                        <a:pt x="2798" y="194440"/>
                        <a:pt x="6741" y="19126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" name="图形 2">
                <a:extLst>
                  <a:ext uri="{FF2B5EF4-FFF2-40B4-BE49-F238E27FC236}">
                    <a16:creationId xmlns:a16="http://schemas.microsoft.com/office/drawing/2014/main" id="{1F3AF72B-8611-1BDA-D444-38098BBD6E30}"/>
                  </a:ext>
                </a:extLst>
              </p:cNvPr>
              <p:cNvGrpSpPr/>
              <p:nvPr/>
            </p:nvGrpSpPr>
            <p:grpSpPr>
              <a:xfrm>
                <a:off x="1979883" y="3030830"/>
                <a:ext cx="542441" cy="591417"/>
                <a:chOff x="1979883" y="3030830"/>
                <a:chExt cx="542441" cy="591417"/>
              </a:xfrm>
            </p:grpSpPr>
            <p:sp>
              <p:nvSpPr>
                <p:cNvPr id="787" name="任意多边形: 形状 786">
                  <a:extLst>
                    <a:ext uri="{FF2B5EF4-FFF2-40B4-BE49-F238E27FC236}">
                      <a16:creationId xmlns:a16="http://schemas.microsoft.com/office/drawing/2014/main" id="{F5036ED1-1584-56B2-C807-FE9740A656EC}"/>
                    </a:ext>
                  </a:extLst>
                </p:cNvPr>
                <p:cNvSpPr/>
                <p:nvPr/>
              </p:nvSpPr>
              <p:spPr>
                <a:xfrm>
                  <a:off x="2168700" y="3341047"/>
                  <a:ext cx="61046" cy="233546"/>
                </a:xfrm>
                <a:custGeom>
                  <a:avLst/>
                  <a:gdLst>
                    <a:gd name="connsiteX0" fmla="*/ 9924 w 61046"/>
                    <a:gd name="connsiteY0" fmla="*/ 1199 h 233546"/>
                    <a:gd name="connsiteX1" fmla="*/ 8981 w 61046"/>
                    <a:gd name="connsiteY1" fmla="*/ 2828 h 233546"/>
                    <a:gd name="connsiteX2" fmla="*/ 11038 w 61046"/>
                    <a:gd name="connsiteY2" fmla="*/ 109213 h 233546"/>
                    <a:gd name="connsiteX3" fmla="*/ 23211 w 61046"/>
                    <a:gd name="connsiteY3" fmla="*/ 230085 h 233546"/>
                    <a:gd name="connsiteX4" fmla="*/ 25012 w 61046"/>
                    <a:gd name="connsiteY4" fmla="*/ 233000 h 233546"/>
                    <a:gd name="connsiteX5" fmla="*/ 28012 w 61046"/>
                    <a:gd name="connsiteY5" fmla="*/ 233000 h 233546"/>
                    <a:gd name="connsiteX6" fmla="*/ 60502 w 61046"/>
                    <a:gd name="connsiteY6" fmla="*/ 143503 h 233546"/>
                    <a:gd name="connsiteX7" fmla="*/ 16611 w 61046"/>
                    <a:gd name="connsiteY7" fmla="*/ 2656 h 233546"/>
                    <a:gd name="connsiteX8" fmla="*/ 11381 w 61046"/>
                    <a:gd name="connsiteY8" fmla="*/ 170 h 233546"/>
                    <a:gd name="connsiteX9" fmla="*/ 9924 w 61046"/>
                    <a:gd name="connsiteY9" fmla="*/ 1199 h 233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046" h="233546">
                      <a:moveTo>
                        <a:pt x="9924" y="1199"/>
                      </a:moveTo>
                      <a:cubicBezTo>
                        <a:pt x="9495" y="1628"/>
                        <a:pt x="9153" y="2142"/>
                        <a:pt x="8981" y="2828"/>
                      </a:cubicBezTo>
                      <a:cubicBezTo>
                        <a:pt x="-6964" y="36861"/>
                        <a:pt x="1266" y="74665"/>
                        <a:pt x="11038" y="109213"/>
                      </a:cubicBezTo>
                      <a:cubicBezTo>
                        <a:pt x="22869" y="150789"/>
                        <a:pt x="32641" y="186879"/>
                        <a:pt x="23211" y="230085"/>
                      </a:cubicBezTo>
                      <a:cubicBezTo>
                        <a:pt x="22869" y="231456"/>
                        <a:pt x="23897" y="232571"/>
                        <a:pt x="25012" y="233000"/>
                      </a:cubicBezTo>
                      <a:cubicBezTo>
                        <a:pt x="25869" y="233685"/>
                        <a:pt x="26898" y="233771"/>
                        <a:pt x="28012" y="233000"/>
                      </a:cubicBezTo>
                      <a:cubicBezTo>
                        <a:pt x="50729" y="216026"/>
                        <a:pt x="58016" y="169820"/>
                        <a:pt x="60502" y="143503"/>
                      </a:cubicBezTo>
                      <a:cubicBezTo>
                        <a:pt x="65560" y="91039"/>
                        <a:pt x="34184" y="48862"/>
                        <a:pt x="16611" y="2656"/>
                      </a:cubicBezTo>
                      <a:cubicBezTo>
                        <a:pt x="15668" y="256"/>
                        <a:pt x="13353" y="-344"/>
                        <a:pt x="11381" y="170"/>
                      </a:cubicBezTo>
                      <a:cubicBezTo>
                        <a:pt x="10867" y="342"/>
                        <a:pt x="10353" y="685"/>
                        <a:pt x="9924" y="119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63E7FCAC-050F-0F9D-59F7-B408542D2BFB}"/>
                    </a:ext>
                  </a:extLst>
                </p:cNvPr>
                <p:cNvSpPr/>
                <p:nvPr/>
              </p:nvSpPr>
              <p:spPr>
                <a:xfrm>
                  <a:off x="2222668" y="3256850"/>
                  <a:ext cx="84198" cy="260048"/>
                </a:xfrm>
                <a:custGeom>
                  <a:avLst/>
                  <a:gdLst>
                    <a:gd name="connsiteX0" fmla="*/ 12277 w 84198"/>
                    <a:gd name="connsiteY0" fmla="*/ 3100 h 260048"/>
                    <a:gd name="connsiteX1" fmla="*/ 19135 w 84198"/>
                    <a:gd name="connsiteY1" fmla="*/ 124315 h 260048"/>
                    <a:gd name="connsiteX2" fmla="*/ 54454 w 84198"/>
                    <a:gd name="connsiteY2" fmla="*/ 257017 h 260048"/>
                    <a:gd name="connsiteX3" fmla="*/ 57968 w 84198"/>
                    <a:gd name="connsiteY3" fmla="*/ 259846 h 260048"/>
                    <a:gd name="connsiteX4" fmla="*/ 59940 w 84198"/>
                    <a:gd name="connsiteY4" fmla="*/ 258646 h 260048"/>
                    <a:gd name="connsiteX5" fmla="*/ 79057 w 84198"/>
                    <a:gd name="connsiteY5" fmla="*/ 136402 h 260048"/>
                    <a:gd name="connsiteX6" fmla="*/ 20249 w 84198"/>
                    <a:gd name="connsiteY6" fmla="*/ 2842 h 260048"/>
                    <a:gd name="connsiteX7" fmla="*/ 13134 w 84198"/>
                    <a:gd name="connsiteY7" fmla="*/ 1985 h 260048"/>
                    <a:gd name="connsiteX8" fmla="*/ 12277 w 84198"/>
                    <a:gd name="connsiteY8" fmla="*/ 3100 h 260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198" h="260048">
                      <a:moveTo>
                        <a:pt x="12277" y="3100"/>
                      </a:moveTo>
                      <a:cubicBezTo>
                        <a:pt x="-9154" y="43219"/>
                        <a:pt x="275" y="85567"/>
                        <a:pt x="19135" y="124315"/>
                      </a:cubicBezTo>
                      <a:cubicBezTo>
                        <a:pt x="40566" y="168377"/>
                        <a:pt x="66026" y="206096"/>
                        <a:pt x="54454" y="257017"/>
                      </a:cubicBezTo>
                      <a:cubicBezTo>
                        <a:pt x="54025" y="259075"/>
                        <a:pt x="56425" y="260617"/>
                        <a:pt x="57968" y="259846"/>
                      </a:cubicBezTo>
                      <a:cubicBezTo>
                        <a:pt x="58654" y="259846"/>
                        <a:pt x="59426" y="259503"/>
                        <a:pt x="59940" y="258646"/>
                      </a:cubicBezTo>
                      <a:cubicBezTo>
                        <a:pt x="83343" y="222127"/>
                        <a:pt x="90029" y="178064"/>
                        <a:pt x="79057" y="136402"/>
                      </a:cubicBezTo>
                      <a:cubicBezTo>
                        <a:pt x="66541" y="88825"/>
                        <a:pt x="30108" y="51020"/>
                        <a:pt x="20249" y="2842"/>
                      </a:cubicBezTo>
                      <a:cubicBezTo>
                        <a:pt x="19478" y="-1015"/>
                        <a:pt x="14849" y="-587"/>
                        <a:pt x="13134" y="1985"/>
                      </a:cubicBezTo>
                      <a:cubicBezTo>
                        <a:pt x="12877" y="2242"/>
                        <a:pt x="12534" y="2585"/>
                        <a:pt x="12277" y="310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405696E6-0F13-FF9D-FD80-B835EEACD178}"/>
                    </a:ext>
                  </a:extLst>
                </p:cNvPr>
                <p:cNvSpPr/>
                <p:nvPr/>
              </p:nvSpPr>
              <p:spPr>
                <a:xfrm>
                  <a:off x="2279110" y="3196445"/>
                  <a:ext cx="88147" cy="255293"/>
                </a:xfrm>
                <a:custGeom>
                  <a:avLst/>
                  <a:gdLst>
                    <a:gd name="connsiteX0" fmla="*/ 7527 w 88147"/>
                    <a:gd name="connsiteY0" fmla="*/ 2297 h 255293"/>
                    <a:gd name="connsiteX1" fmla="*/ 20386 w 88147"/>
                    <a:gd name="connsiteY1" fmla="*/ 115625 h 255293"/>
                    <a:gd name="connsiteX2" fmla="*/ 65648 w 88147"/>
                    <a:gd name="connsiteY2" fmla="*/ 252614 h 255293"/>
                    <a:gd name="connsiteX3" fmla="*/ 71135 w 88147"/>
                    <a:gd name="connsiteY3" fmla="*/ 253300 h 255293"/>
                    <a:gd name="connsiteX4" fmla="*/ 71135 w 88147"/>
                    <a:gd name="connsiteY4" fmla="*/ 253300 h 255293"/>
                    <a:gd name="connsiteX5" fmla="*/ 86565 w 88147"/>
                    <a:gd name="connsiteY5" fmla="*/ 207780 h 255293"/>
                    <a:gd name="connsiteX6" fmla="*/ 84079 w 88147"/>
                    <a:gd name="connsiteY6" fmla="*/ 139028 h 255293"/>
                    <a:gd name="connsiteX7" fmla="*/ 52875 w 88147"/>
                    <a:gd name="connsiteY7" fmla="*/ 73706 h 255293"/>
                    <a:gd name="connsiteX8" fmla="*/ 16528 w 88147"/>
                    <a:gd name="connsiteY8" fmla="*/ 3669 h 255293"/>
                    <a:gd name="connsiteX9" fmla="*/ 10699 w 88147"/>
                    <a:gd name="connsiteY9" fmla="*/ 497 h 255293"/>
                    <a:gd name="connsiteX10" fmla="*/ 7527 w 88147"/>
                    <a:gd name="connsiteY10" fmla="*/ 2297 h 255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8147" h="255293">
                      <a:moveTo>
                        <a:pt x="7527" y="2297"/>
                      </a:moveTo>
                      <a:cubicBezTo>
                        <a:pt x="-9875" y="37787"/>
                        <a:pt x="6498" y="81935"/>
                        <a:pt x="20386" y="115625"/>
                      </a:cubicBezTo>
                      <a:cubicBezTo>
                        <a:pt x="39417" y="161660"/>
                        <a:pt x="65563" y="201436"/>
                        <a:pt x="65648" y="252614"/>
                      </a:cubicBezTo>
                      <a:cubicBezTo>
                        <a:pt x="65648" y="255786"/>
                        <a:pt x="70363" y="256300"/>
                        <a:pt x="71135" y="253300"/>
                      </a:cubicBezTo>
                      <a:cubicBezTo>
                        <a:pt x="71135" y="253300"/>
                        <a:pt x="71135" y="253300"/>
                        <a:pt x="71135" y="253300"/>
                      </a:cubicBezTo>
                      <a:cubicBezTo>
                        <a:pt x="83051" y="242670"/>
                        <a:pt x="85022" y="222610"/>
                        <a:pt x="86565" y="207780"/>
                      </a:cubicBezTo>
                      <a:cubicBezTo>
                        <a:pt x="89051" y="184463"/>
                        <a:pt x="88880" y="162088"/>
                        <a:pt x="84079" y="139028"/>
                      </a:cubicBezTo>
                      <a:cubicBezTo>
                        <a:pt x="79107" y="114854"/>
                        <a:pt x="67792" y="93080"/>
                        <a:pt x="52875" y="73706"/>
                      </a:cubicBezTo>
                      <a:cubicBezTo>
                        <a:pt x="37273" y="53218"/>
                        <a:pt x="15928" y="31186"/>
                        <a:pt x="16528" y="3669"/>
                      </a:cubicBezTo>
                      <a:cubicBezTo>
                        <a:pt x="16614" y="240"/>
                        <a:pt x="13099" y="-703"/>
                        <a:pt x="10699" y="497"/>
                      </a:cubicBezTo>
                      <a:cubicBezTo>
                        <a:pt x="9499" y="240"/>
                        <a:pt x="8298" y="754"/>
                        <a:pt x="7527" y="229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28A87C8B-5ACB-60DC-0402-9527C15217DC}"/>
                    </a:ext>
                  </a:extLst>
                </p:cNvPr>
                <p:cNvSpPr/>
                <p:nvPr/>
              </p:nvSpPr>
              <p:spPr>
                <a:xfrm>
                  <a:off x="2342203" y="3134132"/>
                  <a:ext cx="94661" cy="231934"/>
                </a:xfrm>
                <a:custGeom>
                  <a:avLst/>
                  <a:gdLst>
                    <a:gd name="connsiteX0" fmla="*/ 11900 w 94661"/>
                    <a:gd name="connsiteY0" fmla="*/ 2803 h 231934"/>
                    <a:gd name="connsiteX1" fmla="*/ 13786 w 94661"/>
                    <a:gd name="connsiteY1" fmla="*/ 115788 h 231934"/>
                    <a:gd name="connsiteX2" fmla="*/ 82280 w 94661"/>
                    <a:gd name="connsiteY2" fmla="*/ 229717 h 231934"/>
                    <a:gd name="connsiteX3" fmla="*/ 84852 w 94661"/>
                    <a:gd name="connsiteY3" fmla="*/ 231603 h 231934"/>
                    <a:gd name="connsiteX4" fmla="*/ 88452 w 94661"/>
                    <a:gd name="connsiteY4" fmla="*/ 230231 h 231934"/>
                    <a:gd name="connsiteX5" fmla="*/ 79194 w 94661"/>
                    <a:gd name="connsiteY5" fmla="*/ 125990 h 231934"/>
                    <a:gd name="connsiteX6" fmla="*/ 20301 w 94661"/>
                    <a:gd name="connsiteY6" fmla="*/ 3660 h 231934"/>
                    <a:gd name="connsiteX7" fmla="*/ 13529 w 94661"/>
                    <a:gd name="connsiteY7" fmla="*/ 1260 h 231934"/>
                    <a:gd name="connsiteX8" fmla="*/ 11900 w 94661"/>
                    <a:gd name="connsiteY8" fmla="*/ 2803 h 23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61" h="231934">
                      <a:moveTo>
                        <a:pt x="11900" y="2803"/>
                      </a:moveTo>
                      <a:cubicBezTo>
                        <a:pt x="-7131" y="36235"/>
                        <a:pt x="-959" y="81756"/>
                        <a:pt x="13786" y="115788"/>
                      </a:cubicBezTo>
                      <a:cubicBezTo>
                        <a:pt x="31702" y="157022"/>
                        <a:pt x="72422" y="185569"/>
                        <a:pt x="82280" y="229717"/>
                      </a:cubicBezTo>
                      <a:cubicBezTo>
                        <a:pt x="82623" y="231088"/>
                        <a:pt x="83737" y="231603"/>
                        <a:pt x="84852" y="231603"/>
                      </a:cubicBezTo>
                      <a:cubicBezTo>
                        <a:pt x="86052" y="232289"/>
                        <a:pt x="87852" y="231946"/>
                        <a:pt x="88452" y="230231"/>
                      </a:cubicBezTo>
                      <a:cubicBezTo>
                        <a:pt x="100711" y="195427"/>
                        <a:pt x="93339" y="158994"/>
                        <a:pt x="79194" y="125990"/>
                      </a:cubicBezTo>
                      <a:cubicBezTo>
                        <a:pt x="61106" y="83727"/>
                        <a:pt x="20987" y="52266"/>
                        <a:pt x="20301" y="3660"/>
                      </a:cubicBezTo>
                      <a:cubicBezTo>
                        <a:pt x="20215" y="-283"/>
                        <a:pt x="15500" y="-969"/>
                        <a:pt x="13529" y="1260"/>
                      </a:cubicBezTo>
                      <a:cubicBezTo>
                        <a:pt x="12928" y="1688"/>
                        <a:pt x="12328" y="2117"/>
                        <a:pt x="11900" y="280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1" name="任意多边形: 形状 790">
                  <a:extLst>
                    <a:ext uri="{FF2B5EF4-FFF2-40B4-BE49-F238E27FC236}">
                      <a16:creationId xmlns:a16="http://schemas.microsoft.com/office/drawing/2014/main" id="{05867909-136A-4072-5179-4CC695D705EA}"/>
                    </a:ext>
                  </a:extLst>
                </p:cNvPr>
                <p:cNvSpPr/>
                <p:nvPr/>
              </p:nvSpPr>
              <p:spPr>
                <a:xfrm>
                  <a:off x="2402809" y="3090119"/>
                  <a:ext cx="63169" cy="144928"/>
                </a:xfrm>
                <a:custGeom>
                  <a:avLst/>
                  <a:gdLst>
                    <a:gd name="connsiteX0" fmla="*/ 5472 w 63169"/>
                    <a:gd name="connsiteY0" fmla="*/ 67732 h 144928"/>
                    <a:gd name="connsiteX1" fmla="*/ 47820 w 63169"/>
                    <a:gd name="connsiteY1" fmla="*/ 141799 h 144928"/>
                    <a:gd name="connsiteX2" fmla="*/ 49878 w 63169"/>
                    <a:gd name="connsiteY2" fmla="*/ 144113 h 144928"/>
                    <a:gd name="connsiteX3" fmla="*/ 53564 w 63169"/>
                    <a:gd name="connsiteY3" fmla="*/ 143685 h 144928"/>
                    <a:gd name="connsiteX4" fmla="*/ 59908 w 63169"/>
                    <a:gd name="connsiteY4" fmla="*/ 75276 h 144928"/>
                    <a:gd name="connsiteX5" fmla="*/ 17645 w 63169"/>
                    <a:gd name="connsiteY5" fmla="*/ 2924 h 144928"/>
                    <a:gd name="connsiteX6" fmla="*/ 14131 w 63169"/>
                    <a:gd name="connsiteY6" fmla="*/ 353 h 144928"/>
                    <a:gd name="connsiteX7" fmla="*/ 10101 w 63169"/>
                    <a:gd name="connsiteY7" fmla="*/ 1638 h 144928"/>
                    <a:gd name="connsiteX8" fmla="*/ 5472 w 63169"/>
                    <a:gd name="connsiteY8" fmla="*/ 67732 h 144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169" h="144928">
                      <a:moveTo>
                        <a:pt x="5472" y="67732"/>
                      </a:moveTo>
                      <a:cubicBezTo>
                        <a:pt x="14816" y="94650"/>
                        <a:pt x="45077" y="112995"/>
                        <a:pt x="47820" y="141799"/>
                      </a:cubicBezTo>
                      <a:cubicBezTo>
                        <a:pt x="47906" y="142999"/>
                        <a:pt x="48849" y="143770"/>
                        <a:pt x="49878" y="144113"/>
                      </a:cubicBezTo>
                      <a:cubicBezTo>
                        <a:pt x="50906" y="145142"/>
                        <a:pt x="52621" y="145399"/>
                        <a:pt x="53564" y="143685"/>
                      </a:cubicBezTo>
                      <a:cubicBezTo>
                        <a:pt x="65308" y="122939"/>
                        <a:pt x="64794" y="98079"/>
                        <a:pt x="59908" y="75276"/>
                      </a:cubicBezTo>
                      <a:cubicBezTo>
                        <a:pt x="53907" y="47158"/>
                        <a:pt x="26989" y="29585"/>
                        <a:pt x="17645" y="2924"/>
                      </a:cubicBezTo>
                      <a:cubicBezTo>
                        <a:pt x="17045" y="1210"/>
                        <a:pt x="15588" y="438"/>
                        <a:pt x="14131" y="353"/>
                      </a:cubicBezTo>
                      <a:cubicBezTo>
                        <a:pt x="12845" y="-333"/>
                        <a:pt x="11130" y="-76"/>
                        <a:pt x="10101" y="1638"/>
                      </a:cubicBezTo>
                      <a:cubicBezTo>
                        <a:pt x="-2843" y="21612"/>
                        <a:pt x="-2157" y="45787"/>
                        <a:pt x="5472" y="6773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3FFC4379-DB5A-BEE3-2029-60DEF531D13E}"/>
                    </a:ext>
                  </a:extLst>
                </p:cNvPr>
                <p:cNvSpPr/>
                <p:nvPr/>
              </p:nvSpPr>
              <p:spPr>
                <a:xfrm>
                  <a:off x="2015038" y="3333152"/>
                  <a:ext cx="168582" cy="156526"/>
                </a:xfrm>
                <a:custGeom>
                  <a:avLst/>
                  <a:gdLst>
                    <a:gd name="connsiteX0" fmla="*/ 280 w 168582"/>
                    <a:gd name="connsiteY0" fmla="*/ 152255 h 156526"/>
                    <a:gd name="connsiteX1" fmla="*/ 1652 w 168582"/>
                    <a:gd name="connsiteY1" fmla="*/ 155427 h 156526"/>
                    <a:gd name="connsiteX2" fmla="*/ 5166 w 168582"/>
                    <a:gd name="connsiteY2" fmla="*/ 155770 h 156526"/>
                    <a:gd name="connsiteX3" fmla="*/ 52401 w 168582"/>
                    <a:gd name="connsiteY3" fmla="*/ 121651 h 156526"/>
                    <a:gd name="connsiteX4" fmla="*/ 94577 w 168582"/>
                    <a:gd name="connsiteY4" fmla="*/ 86590 h 156526"/>
                    <a:gd name="connsiteX5" fmla="*/ 165129 w 168582"/>
                    <a:gd name="connsiteY5" fmla="*/ 8151 h 156526"/>
                    <a:gd name="connsiteX6" fmla="*/ 166672 w 168582"/>
                    <a:gd name="connsiteY6" fmla="*/ 6608 h 156526"/>
                    <a:gd name="connsiteX7" fmla="*/ 166672 w 168582"/>
                    <a:gd name="connsiteY7" fmla="*/ 6608 h 156526"/>
                    <a:gd name="connsiteX8" fmla="*/ 163072 w 168582"/>
                    <a:gd name="connsiteY8" fmla="*/ 350 h 156526"/>
                    <a:gd name="connsiteX9" fmla="*/ 111037 w 168582"/>
                    <a:gd name="connsiteY9" fmla="*/ 15352 h 156526"/>
                    <a:gd name="connsiteX10" fmla="*/ 63888 w 168582"/>
                    <a:gd name="connsiteY10" fmla="*/ 44499 h 156526"/>
                    <a:gd name="connsiteX11" fmla="*/ 280 w 168582"/>
                    <a:gd name="connsiteY11" fmla="*/ 152255 h 15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8582" h="156526">
                      <a:moveTo>
                        <a:pt x="280" y="152255"/>
                      </a:moveTo>
                      <a:cubicBezTo>
                        <a:pt x="-492" y="153798"/>
                        <a:pt x="451" y="155084"/>
                        <a:pt x="1652" y="155427"/>
                      </a:cubicBezTo>
                      <a:cubicBezTo>
                        <a:pt x="2423" y="156541"/>
                        <a:pt x="3966" y="157056"/>
                        <a:pt x="5166" y="155770"/>
                      </a:cubicBezTo>
                      <a:cubicBezTo>
                        <a:pt x="18882" y="141796"/>
                        <a:pt x="36027" y="132195"/>
                        <a:pt x="52401" y="121651"/>
                      </a:cubicBezTo>
                      <a:cubicBezTo>
                        <a:pt x="67831" y="111793"/>
                        <a:pt x="81633" y="99448"/>
                        <a:pt x="94577" y="86590"/>
                      </a:cubicBezTo>
                      <a:cubicBezTo>
                        <a:pt x="118066" y="63187"/>
                        <a:pt x="134697" y="22553"/>
                        <a:pt x="165129" y="8151"/>
                      </a:cubicBezTo>
                      <a:cubicBezTo>
                        <a:pt x="165901" y="7808"/>
                        <a:pt x="166415" y="7208"/>
                        <a:pt x="166672" y="6608"/>
                      </a:cubicBezTo>
                      <a:cubicBezTo>
                        <a:pt x="166672" y="6608"/>
                        <a:pt x="166672" y="6608"/>
                        <a:pt x="166672" y="6608"/>
                      </a:cubicBezTo>
                      <a:cubicBezTo>
                        <a:pt x="170958" y="4722"/>
                        <a:pt x="167272" y="-1536"/>
                        <a:pt x="163072" y="350"/>
                      </a:cubicBezTo>
                      <a:cubicBezTo>
                        <a:pt x="146355" y="7808"/>
                        <a:pt x="127582" y="7980"/>
                        <a:pt x="111037" y="15352"/>
                      </a:cubicBezTo>
                      <a:cubicBezTo>
                        <a:pt x="93977" y="22982"/>
                        <a:pt x="78375" y="32754"/>
                        <a:pt x="63888" y="44499"/>
                      </a:cubicBezTo>
                      <a:cubicBezTo>
                        <a:pt x="29426" y="72359"/>
                        <a:pt x="19740" y="114622"/>
                        <a:pt x="280" y="15225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E90BA2D9-5F5B-761B-088E-340D2DAA3D86}"/>
                    </a:ext>
                  </a:extLst>
                </p:cNvPr>
                <p:cNvSpPr/>
                <p:nvPr/>
              </p:nvSpPr>
              <p:spPr>
                <a:xfrm>
                  <a:off x="1979883" y="3250049"/>
                  <a:ext cx="259403" cy="118661"/>
                </a:xfrm>
                <a:custGeom>
                  <a:avLst/>
                  <a:gdLst>
                    <a:gd name="connsiteX0" fmla="*/ 1058 w 259403"/>
                    <a:gd name="connsiteY0" fmla="*/ 113543 h 118661"/>
                    <a:gd name="connsiteX1" fmla="*/ 801 w 259403"/>
                    <a:gd name="connsiteY1" fmla="*/ 114400 h 118661"/>
                    <a:gd name="connsiteX2" fmla="*/ 458 w 259403"/>
                    <a:gd name="connsiteY2" fmla="*/ 114743 h 118661"/>
                    <a:gd name="connsiteX3" fmla="*/ 4659 w 259403"/>
                    <a:gd name="connsiteY3" fmla="*/ 117915 h 118661"/>
                    <a:gd name="connsiteX4" fmla="*/ 131360 w 259403"/>
                    <a:gd name="connsiteY4" fmla="*/ 71194 h 118661"/>
                    <a:gd name="connsiteX5" fmla="*/ 257548 w 259403"/>
                    <a:gd name="connsiteY5" fmla="*/ 9301 h 118661"/>
                    <a:gd name="connsiteX6" fmla="*/ 258919 w 259403"/>
                    <a:gd name="connsiteY6" fmla="*/ 5786 h 118661"/>
                    <a:gd name="connsiteX7" fmla="*/ 254890 w 259403"/>
                    <a:gd name="connsiteY7" fmla="*/ 214 h 118661"/>
                    <a:gd name="connsiteX8" fmla="*/ 175337 w 259403"/>
                    <a:gd name="connsiteY8" fmla="*/ 7158 h 118661"/>
                    <a:gd name="connsiteX9" fmla="*/ 106500 w 259403"/>
                    <a:gd name="connsiteY9" fmla="*/ 22246 h 118661"/>
                    <a:gd name="connsiteX10" fmla="*/ 1058 w 259403"/>
                    <a:gd name="connsiteY10" fmla="*/ 113543 h 118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9403" h="118661">
                      <a:moveTo>
                        <a:pt x="1058" y="113543"/>
                      </a:moveTo>
                      <a:cubicBezTo>
                        <a:pt x="887" y="113886"/>
                        <a:pt x="801" y="114143"/>
                        <a:pt x="801" y="114400"/>
                      </a:cubicBezTo>
                      <a:cubicBezTo>
                        <a:pt x="716" y="114486"/>
                        <a:pt x="544" y="114657"/>
                        <a:pt x="458" y="114743"/>
                      </a:cubicBezTo>
                      <a:cubicBezTo>
                        <a:pt x="-1342" y="117143"/>
                        <a:pt x="2602" y="120058"/>
                        <a:pt x="4659" y="117915"/>
                      </a:cubicBezTo>
                      <a:cubicBezTo>
                        <a:pt x="34234" y="85939"/>
                        <a:pt x="90984" y="80110"/>
                        <a:pt x="131360" y="71194"/>
                      </a:cubicBezTo>
                      <a:cubicBezTo>
                        <a:pt x="178166" y="60908"/>
                        <a:pt x="220257" y="39219"/>
                        <a:pt x="257548" y="9301"/>
                      </a:cubicBezTo>
                      <a:cubicBezTo>
                        <a:pt x="258834" y="8272"/>
                        <a:pt x="259176" y="6987"/>
                        <a:pt x="258919" y="5786"/>
                      </a:cubicBezTo>
                      <a:cubicBezTo>
                        <a:pt x="260377" y="3129"/>
                        <a:pt x="258405" y="-986"/>
                        <a:pt x="254890" y="214"/>
                      </a:cubicBezTo>
                      <a:cubicBezTo>
                        <a:pt x="230887" y="8787"/>
                        <a:pt x="200626" y="6301"/>
                        <a:pt x="175337" y="7158"/>
                      </a:cubicBezTo>
                      <a:cubicBezTo>
                        <a:pt x="151420" y="8015"/>
                        <a:pt x="128703" y="13502"/>
                        <a:pt x="106500" y="22246"/>
                      </a:cubicBezTo>
                      <a:cubicBezTo>
                        <a:pt x="63895" y="39305"/>
                        <a:pt x="21461" y="71709"/>
                        <a:pt x="1058" y="11354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F23D8553-441B-25B6-964A-167886E6C5AB}"/>
                    </a:ext>
                  </a:extLst>
                </p:cNvPr>
                <p:cNvSpPr/>
                <p:nvPr/>
              </p:nvSpPr>
              <p:spPr>
                <a:xfrm>
                  <a:off x="2018168" y="3181255"/>
                  <a:ext cx="274467" cy="61808"/>
                </a:xfrm>
                <a:custGeom>
                  <a:avLst/>
                  <a:gdLst>
                    <a:gd name="connsiteX0" fmla="*/ 407 w 274467"/>
                    <a:gd name="connsiteY0" fmla="*/ 59064 h 61808"/>
                    <a:gd name="connsiteX1" fmla="*/ 5122 w 274467"/>
                    <a:gd name="connsiteY1" fmla="*/ 61121 h 61808"/>
                    <a:gd name="connsiteX2" fmla="*/ 71730 w 274467"/>
                    <a:gd name="connsiteY2" fmla="*/ 51691 h 61808"/>
                    <a:gd name="connsiteX3" fmla="*/ 142968 w 274467"/>
                    <a:gd name="connsiteY3" fmla="*/ 54606 h 61808"/>
                    <a:gd name="connsiteX4" fmla="*/ 269927 w 274467"/>
                    <a:gd name="connsiteY4" fmla="*/ 23231 h 61808"/>
                    <a:gd name="connsiteX5" fmla="*/ 272070 w 274467"/>
                    <a:gd name="connsiteY5" fmla="*/ 21430 h 61808"/>
                    <a:gd name="connsiteX6" fmla="*/ 269241 w 274467"/>
                    <a:gd name="connsiteY6" fmla="*/ 13544 h 61808"/>
                    <a:gd name="connsiteX7" fmla="*/ 187716 w 274467"/>
                    <a:gd name="connsiteY7" fmla="*/ 4886 h 61808"/>
                    <a:gd name="connsiteX8" fmla="*/ 115022 w 274467"/>
                    <a:gd name="connsiteY8" fmla="*/ 1199 h 61808"/>
                    <a:gd name="connsiteX9" fmla="*/ 493 w 274467"/>
                    <a:gd name="connsiteY9" fmla="*/ 56749 h 61808"/>
                    <a:gd name="connsiteX10" fmla="*/ 407 w 274467"/>
                    <a:gd name="connsiteY10" fmla="*/ 59064 h 61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467" h="61808">
                      <a:moveTo>
                        <a:pt x="407" y="59064"/>
                      </a:moveTo>
                      <a:cubicBezTo>
                        <a:pt x="321" y="61035"/>
                        <a:pt x="3065" y="62836"/>
                        <a:pt x="5122" y="61121"/>
                      </a:cubicBezTo>
                      <a:cubicBezTo>
                        <a:pt x="20724" y="48520"/>
                        <a:pt x="52871" y="51177"/>
                        <a:pt x="71730" y="51691"/>
                      </a:cubicBezTo>
                      <a:cubicBezTo>
                        <a:pt x="95476" y="52377"/>
                        <a:pt x="119136" y="54777"/>
                        <a:pt x="142968" y="54606"/>
                      </a:cubicBezTo>
                      <a:cubicBezTo>
                        <a:pt x="187888" y="54177"/>
                        <a:pt x="228779" y="40204"/>
                        <a:pt x="269927" y="23231"/>
                      </a:cubicBezTo>
                      <a:cubicBezTo>
                        <a:pt x="270870" y="22802"/>
                        <a:pt x="271555" y="22202"/>
                        <a:pt x="272070" y="21430"/>
                      </a:cubicBezTo>
                      <a:cubicBezTo>
                        <a:pt x="276527" y="19973"/>
                        <a:pt x="274299" y="12601"/>
                        <a:pt x="269241" y="13544"/>
                      </a:cubicBezTo>
                      <a:cubicBezTo>
                        <a:pt x="241637" y="19030"/>
                        <a:pt x="214548" y="10715"/>
                        <a:pt x="187716" y="4886"/>
                      </a:cubicBezTo>
                      <a:cubicBezTo>
                        <a:pt x="163799" y="-344"/>
                        <a:pt x="139367" y="-1029"/>
                        <a:pt x="115022" y="1199"/>
                      </a:cubicBezTo>
                      <a:cubicBezTo>
                        <a:pt x="73959" y="4971"/>
                        <a:pt x="25096" y="21345"/>
                        <a:pt x="493" y="56749"/>
                      </a:cubicBezTo>
                      <a:cubicBezTo>
                        <a:pt x="-193" y="57692"/>
                        <a:pt x="-107" y="58464"/>
                        <a:pt x="407" y="5906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" name="任意多边形: 形状 794">
                  <a:extLst>
                    <a:ext uri="{FF2B5EF4-FFF2-40B4-BE49-F238E27FC236}">
                      <a16:creationId xmlns:a16="http://schemas.microsoft.com/office/drawing/2014/main" id="{507ABC55-6A93-3560-55D0-75F6B7944B9B}"/>
                    </a:ext>
                  </a:extLst>
                </p:cNvPr>
                <p:cNvSpPr/>
                <p:nvPr/>
              </p:nvSpPr>
              <p:spPr>
                <a:xfrm>
                  <a:off x="2099481" y="3099972"/>
                  <a:ext cx="260137" cy="64792"/>
                </a:xfrm>
                <a:custGeom>
                  <a:avLst/>
                  <a:gdLst>
                    <a:gd name="connsiteX0" fmla="*/ 704 w 260137"/>
                    <a:gd name="connsiteY0" fmla="*/ 34391 h 64792"/>
                    <a:gd name="connsiteX1" fmla="*/ 3019 w 260137"/>
                    <a:gd name="connsiteY1" fmla="*/ 38591 h 64792"/>
                    <a:gd name="connsiteX2" fmla="*/ 139150 w 260137"/>
                    <a:gd name="connsiteY2" fmla="*/ 60451 h 64792"/>
                    <a:gd name="connsiteX3" fmla="*/ 258137 w 260137"/>
                    <a:gd name="connsiteY3" fmla="*/ 43049 h 64792"/>
                    <a:gd name="connsiteX4" fmla="*/ 259937 w 260137"/>
                    <a:gd name="connsiteY4" fmla="*/ 38505 h 64792"/>
                    <a:gd name="connsiteX5" fmla="*/ 254536 w 260137"/>
                    <a:gd name="connsiteY5" fmla="*/ 34305 h 64792"/>
                    <a:gd name="connsiteX6" fmla="*/ 176869 w 260137"/>
                    <a:gd name="connsiteY6" fmla="*/ 17931 h 64792"/>
                    <a:gd name="connsiteX7" fmla="*/ 116690 w 260137"/>
                    <a:gd name="connsiteY7" fmla="*/ 1472 h 64792"/>
                    <a:gd name="connsiteX8" fmla="*/ 1047 w 260137"/>
                    <a:gd name="connsiteY8" fmla="*/ 32590 h 64792"/>
                    <a:gd name="connsiteX9" fmla="*/ 704 w 260137"/>
                    <a:gd name="connsiteY9" fmla="*/ 34391 h 6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0137" h="64792">
                      <a:moveTo>
                        <a:pt x="704" y="34391"/>
                      </a:moveTo>
                      <a:cubicBezTo>
                        <a:pt x="-924" y="36105"/>
                        <a:pt x="447" y="39620"/>
                        <a:pt x="3019" y="38591"/>
                      </a:cubicBezTo>
                      <a:cubicBezTo>
                        <a:pt x="49225" y="20246"/>
                        <a:pt x="94573" y="50507"/>
                        <a:pt x="139150" y="60451"/>
                      </a:cubicBezTo>
                      <a:cubicBezTo>
                        <a:pt x="180041" y="69538"/>
                        <a:pt x="222132" y="64651"/>
                        <a:pt x="258137" y="43049"/>
                      </a:cubicBezTo>
                      <a:cubicBezTo>
                        <a:pt x="260023" y="41934"/>
                        <a:pt x="260451" y="40134"/>
                        <a:pt x="259937" y="38505"/>
                      </a:cubicBezTo>
                      <a:cubicBezTo>
                        <a:pt x="259851" y="35934"/>
                        <a:pt x="257794" y="33362"/>
                        <a:pt x="254536" y="34305"/>
                      </a:cubicBezTo>
                      <a:cubicBezTo>
                        <a:pt x="228047" y="42192"/>
                        <a:pt x="200787" y="28132"/>
                        <a:pt x="176869" y="17931"/>
                      </a:cubicBezTo>
                      <a:cubicBezTo>
                        <a:pt x="157410" y="9616"/>
                        <a:pt x="137779" y="3958"/>
                        <a:pt x="116690" y="1472"/>
                      </a:cubicBezTo>
                      <a:cubicBezTo>
                        <a:pt x="78800" y="-3071"/>
                        <a:pt x="27794" y="1729"/>
                        <a:pt x="1047" y="32590"/>
                      </a:cubicBezTo>
                      <a:cubicBezTo>
                        <a:pt x="704" y="33019"/>
                        <a:pt x="619" y="33705"/>
                        <a:pt x="704" y="3439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5BFB46A5-BE08-61CD-7EF4-57D4BAAEE02F}"/>
                    </a:ext>
                  </a:extLst>
                </p:cNvPr>
                <p:cNvSpPr/>
                <p:nvPr/>
              </p:nvSpPr>
              <p:spPr>
                <a:xfrm>
                  <a:off x="2236164" y="3048361"/>
                  <a:ext cx="185615" cy="59651"/>
                </a:xfrm>
                <a:custGeom>
                  <a:avLst/>
                  <a:gdLst>
                    <a:gd name="connsiteX0" fmla="*/ 1696 w 185615"/>
                    <a:gd name="connsiteY0" fmla="*/ 23765 h 59651"/>
                    <a:gd name="connsiteX1" fmla="*/ 3496 w 185615"/>
                    <a:gd name="connsiteY1" fmla="*/ 24194 h 59651"/>
                    <a:gd name="connsiteX2" fmla="*/ 88278 w 185615"/>
                    <a:gd name="connsiteY2" fmla="*/ 49740 h 59651"/>
                    <a:gd name="connsiteX3" fmla="*/ 181804 w 185615"/>
                    <a:gd name="connsiteY3" fmla="*/ 47254 h 59651"/>
                    <a:gd name="connsiteX4" fmla="*/ 183433 w 185615"/>
                    <a:gd name="connsiteY4" fmla="*/ 45625 h 59651"/>
                    <a:gd name="connsiteX5" fmla="*/ 182318 w 185615"/>
                    <a:gd name="connsiteY5" fmla="*/ 37738 h 59651"/>
                    <a:gd name="connsiteX6" fmla="*/ 667 w 185615"/>
                    <a:gd name="connsiteY6" fmla="*/ 19993 h 59651"/>
                    <a:gd name="connsiteX7" fmla="*/ 1696 w 185615"/>
                    <a:gd name="connsiteY7" fmla="*/ 23765 h 5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5615" h="59651">
                      <a:moveTo>
                        <a:pt x="1696" y="23765"/>
                      </a:moveTo>
                      <a:cubicBezTo>
                        <a:pt x="2210" y="24108"/>
                        <a:pt x="2810" y="24280"/>
                        <a:pt x="3496" y="24194"/>
                      </a:cubicBezTo>
                      <a:cubicBezTo>
                        <a:pt x="32643" y="18536"/>
                        <a:pt x="62046" y="39367"/>
                        <a:pt x="88278" y="49740"/>
                      </a:cubicBezTo>
                      <a:cubicBezTo>
                        <a:pt x="119311" y="61998"/>
                        <a:pt x="152400" y="64742"/>
                        <a:pt x="181804" y="47254"/>
                      </a:cubicBezTo>
                      <a:cubicBezTo>
                        <a:pt x="182576" y="46825"/>
                        <a:pt x="183090" y="46225"/>
                        <a:pt x="183433" y="45625"/>
                      </a:cubicBezTo>
                      <a:cubicBezTo>
                        <a:pt x="186347" y="43653"/>
                        <a:pt x="186690" y="38339"/>
                        <a:pt x="182318" y="37738"/>
                      </a:cubicBezTo>
                      <a:cubicBezTo>
                        <a:pt x="124283" y="29166"/>
                        <a:pt x="55874" y="-30327"/>
                        <a:pt x="667" y="19993"/>
                      </a:cubicBezTo>
                      <a:cubicBezTo>
                        <a:pt x="-704" y="21194"/>
                        <a:pt x="238" y="23251"/>
                        <a:pt x="1696" y="2376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E305F9ED-A119-2F97-75BF-1B69AC5CED65}"/>
                    </a:ext>
                  </a:extLst>
                </p:cNvPr>
                <p:cNvSpPr/>
                <p:nvPr/>
              </p:nvSpPr>
              <p:spPr>
                <a:xfrm>
                  <a:off x="2143007" y="3030830"/>
                  <a:ext cx="379317" cy="387205"/>
                </a:xfrm>
                <a:custGeom>
                  <a:avLst/>
                  <a:gdLst>
                    <a:gd name="connsiteX0" fmla="*/ 298 w 379317"/>
                    <a:gd name="connsiteY0" fmla="*/ 383082 h 387205"/>
                    <a:gd name="connsiteX1" fmla="*/ 5013 w 379317"/>
                    <a:gd name="connsiteY1" fmla="*/ 385739 h 387205"/>
                    <a:gd name="connsiteX2" fmla="*/ 32016 w 379317"/>
                    <a:gd name="connsiteY2" fmla="*/ 326504 h 387205"/>
                    <a:gd name="connsiteX3" fmla="*/ 65277 w 379317"/>
                    <a:gd name="connsiteY3" fmla="*/ 269068 h 387205"/>
                    <a:gd name="connsiteX4" fmla="*/ 157775 w 379317"/>
                    <a:gd name="connsiteY4" fmla="*/ 164483 h 387205"/>
                    <a:gd name="connsiteX5" fmla="*/ 377231 w 379317"/>
                    <a:gd name="connsiteY5" fmla="*/ 7349 h 387205"/>
                    <a:gd name="connsiteX6" fmla="*/ 373202 w 379317"/>
                    <a:gd name="connsiteY6" fmla="*/ 406 h 387205"/>
                    <a:gd name="connsiteX7" fmla="*/ 152374 w 379317"/>
                    <a:gd name="connsiteY7" fmla="*/ 159168 h 387205"/>
                    <a:gd name="connsiteX8" fmla="*/ 63049 w 379317"/>
                    <a:gd name="connsiteY8" fmla="*/ 259295 h 387205"/>
                    <a:gd name="connsiteX9" fmla="*/ 298 w 379317"/>
                    <a:gd name="connsiteY9" fmla="*/ 383082 h 38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9317" h="387205">
                      <a:moveTo>
                        <a:pt x="298" y="383082"/>
                      </a:moveTo>
                      <a:cubicBezTo>
                        <a:pt x="-1245" y="386254"/>
                        <a:pt x="3641" y="388997"/>
                        <a:pt x="5013" y="385739"/>
                      </a:cubicBezTo>
                      <a:cubicBezTo>
                        <a:pt x="12214" y="369623"/>
                        <a:pt x="23872" y="346477"/>
                        <a:pt x="32016" y="326504"/>
                      </a:cubicBezTo>
                      <a:cubicBezTo>
                        <a:pt x="40417" y="305929"/>
                        <a:pt x="52676" y="287327"/>
                        <a:pt x="65277" y="269068"/>
                      </a:cubicBezTo>
                      <a:cubicBezTo>
                        <a:pt x="91766" y="230577"/>
                        <a:pt x="124085" y="196716"/>
                        <a:pt x="157775" y="164483"/>
                      </a:cubicBezTo>
                      <a:cubicBezTo>
                        <a:pt x="222669" y="102418"/>
                        <a:pt x="295449" y="45068"/>
                        <a:pt x="377231" y="7349"/>
                      </a:cubicBezTo>
                      <a:cubicBezTo>
                        <a:pt x="381946" y="5206"/>
                        <a:pt x="377831" y="-1737"/>
                        <a:pt x="373202" y="406"/>
                      </a:cubicBezTo>
                      <a:cubicBezTo>
                        <a:pt x="290648" y="38468"/>
                        <a:pt x="218211" y="97018"/>
                        <a:pt x="152374" y="159168"/>
                      </a:cubicBezTo>
                      <a:cubicBezTo>
                        <a:pt x="119713" y="190029"/>
                        <a:pt x="89452" y="222948"/>
                        <a:pt x="63049" y="259295"/>
                      </a:cubicBezTo>
                      <a:cubicBezTo>
                        <a:pt x="34931" y="298214"/>
                        <a:pt x="15557" y="351278"/>
                        <a:pt x="298" y="38308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D73BDC42-2F2A-FCA7-9F58-A474F844BF29}"/>
                    </a:ext>
                  </a:extLst>
                </p:cNvPr>
                <p:cNvSpPr/>
                <p:nvPr/>
              </p:nvSpPr>
              <p:spPr>
                <a:xfrm>
                  <a:off x="2083573" y="3408903"/>
                  <a:ext cx="67344" cy="213343"/>
                </a:xfrm>
                <a:custGeom>
                  <a:avLst/>
                  <a:gdLst>
                    <a:gd name="connsiteX0" fmla="*/ 10097 w 67344"/>
                    <a:gd name="connsiteY0" fmla="*/ 94334 h 213343"/>
                    <a:gd name="connsiteX1" fmla="*/ 67 w 67344"/>
                    <a:gd name="connsiteY1" fmla="*/ 208777 h 213343"/>
                    <a:gd name="connsiteX2" fmla="*/ 410 w 67344"/>
                    <a:gd name="connsiteY2" fmla="*/ 210577 h 213343"/>
                    <a:gd name="connsiteX3" fmla="*/ 5211 w 67344"/>
                    <a:gd name="connsiteY3" fmla="*/ 212549 h 213343"/>
                    <a:gd name="connsiteX4" fmla="*/ 52702 w 67344"/>
                    <a:gd name="connsiteY4" fmla="*/ 124081 h 213343"/>
                    <a:gd name="connsiteX5" fmla="*/ 64361 w 67344"/>
                    <a:gd name="connsiteY5" fmla="*/ 68017 h 213343"/>
                    <a:gd name="connsiteX6" fmla="*/ 67276 w 67344"/>
                    <a:gd name="connsiteY6" fmla="*/ 6037 h 213343"/>
                    <a:gd name="connsiteX7" fmla="*/ 67019 w 67344"/>
                    <a:gd name="connsiteY7" fmla="*/ 3723 h 213343"/>
                    <a:gd name="connsiteX8" fmla="*/ 60846 w 67344"/>
                    <a:gd name="connsiteY8" fmla="*/ 894 h 213343"/>
                    <a:gd name="connsiteX9" fmla="*/ 10097 w 67344"/>
                    <a:gd name="connsiteY9" fmla="*/ 94334 h 213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7344" h="213343">
                      <a:moveTo>
                        <a:pt x="10097" y="94334"/>
                      </a:moveTo>
                      <a:cubicBezTo>
                        <a:pt x="2039" y="132225"/>
                        <a:pt x="9411" y="170887"/>
                        <a:pt x="67" y="208777"/>
                      </a:cubicBezTo>
                      <a:cubicBezTo>
                        <a:pt x="-104" y="209463"/>
                        <a:pt x="67" y="210063"/>
                        <a:pt x="410" y="210577"/>
                      </a:cubicBezTo>
                      <a:cubicBezTo>
                        <a:pt x="410" y="212635"/>
                        <a:pt x="3496" y="214435"/>
                        <a:pt x="5211" y="212549"/>
                      </a:cubicBezTo>
                      <a:cubicBezTo>
                        <a:pt x="27842" y="187089"/>
                        <a:pt x="42415" y="156314"/>
                        <a:pt x="52702" y="124081"/>
                      </a:cubicBezTo>
                      <a:cubicBezTo>
                        <a:pt x="58446" y="105821"/>
                        <a:pt x="61875" y="86962"/>
                        <a:pt x="64361" y="68017"/>
                      </a:cubicBezTo>
                      <a:cubicBezTo>
                        <a:pt x="67104" y="47357"/>
                        <a:pt x="63761" y="26354"/>
                        <a:pt x="67276" y="6037"/>
                      </a:cubicBezTo>
                      <a:cubicBezTo>
                        <a:pt x="67447" y="5180"/>
                        <a:pt x="67276" y="4409"/>
                        <a:pt x="67019" y="3723"/>
                      </a:cubicBezTo>
                      <a:cubicBezTo>
                        <a:pt x="67190" y="980"/>
                        <a:pt x="63590" y="-1335"/>
                        <a:pt x="60846" y="894"/>
                      </a:cubicBezTo>
                      <a:cubicBezTo>
                        <a:pt x="32729" y="24125"/>
                        <a:pt x="17555" y="59273"/>
                        <a:pt x="10097" y="9433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99" name="任意多边形: 形状 798">
                <a:extLst>
                  <a:ext uri="{FF2B5EF4-FFF2-40B4-BE49-F238E27FC236}">
                    <a16:creationId xmlns:a16="http://schemas.microsoft.com/office/drawing/2014/main" id="{B6FEC3F8-DFA8-8F8D-4560-B5CC69A64967}"/>
                  </a:ext>
                </a:extLst>
              </p:cNvPr>
              <p:cNvSpPr/>
              <p:nvPr/>
            </p:nvSpPr>
            <p:spPr>
              <a:xfrm>
                <a:off x="3139850" y="3367223"/>
                <a:ext cx="233968" cy="417055"/>
              </a:xfrm>
              <a:custGeom>
                <a:avLst/>
                <a:gdLst>
                  <a:gd name="connsiteX0" fmla="*/ 5409 w 233968"/>
                  <a:gd name="connsiteY0" fmla="*/ 197908 h 417055"/>
                  <a:gd name="connsiteX1" fmla="*/ 6523 w 233968"/>
                  <a:gd name="connsiteY1" fmla="*/ 199365 h 417055"/>
                  <a:gd name="connsiteX2" fmla="*/ 11410 w 233968"/>
                  <a:gd name="connsiteY2" fmla="*/ 197651 h 417055"/>
                  <a:gd name="connsiteX3" fmla="*/ 60959 w 233968"/>
                  <a:gd name="connsiteY3" fmla="*/ 115698 h 417055"/>
                  <a:gd name="connsiteX4" fmla="*/ 90105 w 233968"/>
                  <a:gd name="connsiteY4" fmla="*/ 66063 h 417055"/>
                  <a:gd name="connsiteX5" fmla="*/ 87791 w 233968"/>
                  <a:gd name="connsiteY5" fmla="*/ 117241 h 417055"/>
                  <a:gd name="connsiteX6" fmla="*/ 86590 w 233968"/>
                  <a:gd name="connsiteY6" fmla="*/ 118698 h 417055"/>
                  <a:gd name="connsiteX7" fmla="*/ 39442 w 233968"/>
                  <a:gd name="connsiteY7" fmla="*/ 223111 h 417055"/>
                  <a:gd name="connsiteX8" fmla="*/ 87105 w 233968"/>
                  <a:gd name="connsiteY8" fmla="*/ 336354 h 417055"/>
                  <a:gd name="connsiteX9" fmla="*/ 89076 w 233968"/>
                  <a:gd name="connsiteY9" fmla="*/ 337125 h 417055"/>
                  <a:gd name="connsiteX10" fmla="*/ 93191 w 233968"/>
                  <a:gd name="connsiteY10" fmla="*/ 334039 h 417055"/>
                  <a:gd name="connsiteX11" fmla="*/ 84276 w 233968"/>
                  <a:gd name="connsiteY11" fmla="*/ 229712 h 417055"/>
                  <a:gd name="connsiteX12" fmla="*/ 92763 w 233968"/>
                  <a:gd name="connsiteY12" fmla="*/ 157103 h 417055"/>
                  <a:gd name="connsiteX13" fmla="*/ 111536 w 233968"/>
                  <a:gd name="connsiteY13" fmla="*/ 210081 h 417055"/>
                  <a:gd name="connsiteX14" fmla="*/ 111365 w 233968"/>
                  <a:gd name="connsiteY14" fmla="*/ 210767 h 417055"/>
                  <a:gd name="connsiteX15" fmla="*/ 124052 w 233968"/>
                  <a:gd name="connsiteY15" fmla="*/ 307464 h 417055"/>
                  <a:gd name="connsiteX16" fmla="*/ 174030 w 233968"/>
                  <a:gd name="connsiteY16" fmla="*/ 414707 h 417055"/>
                  <a:gd name="connsiteX17" fmla="*/ 176087 w 233968"/>
                  <a:gd name="connsiteY17" fmla="*/ 416593 h 417055"/>
                  <a:gd name="connsiteX18" fmla="*/ 178916 w 233968"/>
                  <a:gd name="connsiteY18" fmla="*/ 416078 h 417055"/>
                  <a:gd name="connsiteX19" fmla="*/ 119680 w 233968"/>
                  <a:gd name="connsiteY19" fmla="*/ 206652 h 417055"/>
                  <a:gd name="connsiteX20" fmla="*/ 118051 w 233968"/>
                  <a:gd name="connsiteY20" fmla="*/ 206052 h 417055"/>
                  <a:gd name="connsiteX21" fmla="*/ 102707 w 233968"/>
                  <a:gd name="connsiteY21" fmla="*/ 156588 h 417055"/>
                  <a:gd name="connsiteX22" fmla="*/ 147284 w 233968"/>
                  <a:gd name="connsiteY22" fmla="*/ 193793 h 417055"/>
                  <a:gd name="connsiteX23" fmla="*/ 195547 w 233968"/>
                  <a:gd name="connsiteY23" fmla="*/ 245057 h 417055"/>
                  <a:gd name="connsiteX24" fmla="*/ 218264 w 233968"/>
                  <a:gd name="connsiteY24" fmla="*/ 319380 h 417055"/>
                  <a:gd name="connsiteX25" fmla="*/ 221436 w 233968"/>
                  <a:gd name="connsiteY25" fmla="*/ 321266 h 417055"/>
                  <a:gd name="connsiteX26" fmla="*/ 224608 w 233968"/>
                  <a:gd name="connsiteY26" fmla="*/ 319637 h 417055"/>
                  <a:gd name="connsiteX27" fmla="*/ 211920 w 233968"/>
                  <a:gd name="connsiteY27" fmla="*/ 180849 h 417055"/>
                  <a:gd name="connsiteX28" fmla="*/ 167343 w 233968"/>
                  <a:gd name="connsiteY28" fmla="*/ 139443 h 417055"/>
                  <a:gd name="connsiteX29" fmla="*/ 139569 w 233968"/>
                  <a:gd name="connsiteY29" fmla="*/ 126756 h 417055"/>
                  <a:gd name="connsiteX30" fmla="*/ 96192 w 233968"/>
                  <a:gd name="connsiteY30" fmla="*/ 115355 h 417055"/>
                  <a:gd name="connsiteX31" fmla="*/ 95935 w 233968"/>
                  <a:gd name="connsiteY31" fmla="*/ 97095 h 417055"/>
                  <a:gd name="connsiteX32" fmla="*/ 98078 w 233968"/>
                  <a:gd name="connsiteY32" fmla="*/ 60319 h 417055"/>
                  <a:gd name="connsiteX33" fmla="*/ 211920 w 233968"/>
                  <a:gd name="connsiteY33" fmla="*/ 150159 h 417055"/>
                  <a:gd name="connsiteX34" fmla="*/ 212863 w 233968"/>
                  <a:gd name="connsiteY34" fmla="*/ 151274 h 417055"/>
                  <a:gd name="connsiteX35" fmla="*/ 217835 w 233968"/>
                  <a:gd name="connsiteY35" fmla="*/ 150416 h 417055"/>
                  <a:gd name="connsiteX36" fmla="*/ 188346 w 233968"/>
                  <a:gd name="connsiteY36" fmla="*/ 67434 h 417055"/>
                  <a:gd name="connsiteX37" fmla="*/ 146855 w 233968"/>
                  <a:gd name="connsiteY37" fmla="*/ 49604 h 417055"/>
                  <a:gd name="connsiteX38" fmla="*/ 99878 w 233968"/>
                  <a:gd name="connsiteY38" fmla="*/ 35888 h 417055"/>
                  <a:gd name="connsiteX39" fmla="*/ 99021 w 233968"/>
                  <a:gd name="connsiteY39" fmla="*/ 35459 h 417055"/>
                  <a:gd name="connsiteX40" fmla="*/ 97049 w 233968"/>
                  <a:gd name="connsiteY40" fmla="*/ 3141 h 417055"/>
                  <a:gd name="connsiteX41" fmla="*/ 89334 w 233968"/>
                  <a:gd name="connsiteY41" fmla="*/ 4512 h 417055"/>
                  <a:gd name="connsiteX42" fmla="*/ 91220 w 233968"/>
                  <a:gd name="connsiteY42" fmla="*/ 34259 h 417055"/>
                  <a:gd name="connsiteX43" fmla="*/ 90619 w 233968"/>
                  <a:gd name="connsiteY43" fmla="*/ 34859 h 417055"/>
                  <a:gd name="connsiteX44" fmla="*/ 13381 w 233968"/>
                  <a:gd name="connsiteY44" fmla="*/ 100096 h 417055"/>
                  <a:gd name="connsiteX45" fmla="*/ 5409 w 233968"/>
                  <a:gd name="connsiteY45" fmla="*/ 197908 h 417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33968" h="417055">
                    <a:moveTo>
                      <a:pt x="5409" y="197908"/>
                    </a:moveTo>
                    <a:cubicBezTo>
                      <a:pt x="5580" y="198508"/>
                      <a:pt x="6009" y="199022"/>
                      <a:pt x="6523" y="199365"/>
                    </a:cubicBezTo>
                    <a:cubicBezTo>
                      <a:pt x="8152" y="200823"/>
                      <a:pt x="11410" y="200308"/>
                      <a:pt x="11410" y="197651"/>
                    </a:cubicBezTo>
                    <a:cubicBezTo>
                      <a:pt x="11667" y="160960"/>
                      <a:pt x="38499" y="140729"/>
                      <a:pt x="60959" y="115698"/>
                    </a:cubicBezTo>
                    <a:cubicBezTo>
                      <a:pt x="74589" y="100524"/>
                      <a:pt x="83076" y="83979"/>
                      <a:pt x="90105" y="66063"/>
                    </a:cubicBezTo>
                    <a:cubicBezTo>
                      <a:pt x="88991" y="83122"/>
                      <a:pt x="87533" y="100181"/>
                      <a:pt x="87791" y="117241"/>
                    </a:cubicBezTo>
                    <a:cubicBezTo>
                      <a:pt x="87362" y="117584"/>
                      <a:pt x="86933" y="118098"/>
                      <a:pt x="86590" y="118698"/>
                    </a:cubicBezTo>
                    <a:cubicBezTo>
                      <a:pt x="70131" y="155217"/>
                      <a:pt x="40985" y="180591"/>
                      <a:pt x="39442" y="223111"/>
                    </a:cubicBezTo>
                    <a:cubicBezTo>
                      <a:pt x="37984" y="263145"/>
                      <a:pt x="62073" y="306607"/>
                      <a:pt x="87105" y="336354"/>
                    </a:cubicBezTo>
                    <a:cubicBezTo>
                      <a:pt x="87619" y="337039"/>
                      <a:pt x="88391" y="337211"/>
                      <a:pt x="89076" y="337125"/>
                    </a:cubicBezTo>
                    <a:cubicBezTo>
                      <a:pt x="90962" y="337897"/>
                      <a:pt x="93791" y="336440"/>
                      <a:pt x="93191" y="334039"/>
                    </a:cubicBezTo>
                    <a:cubicBezTo>
                      <a:pt x="84790" y="298121"/>
                      <a:pt x="79047" y="266831"/>
                      <a:pt x="84276" y="229712"/>
                    </a:cubicBezTo>
                    <a:cubicBezTo>
                      <a:pt x="87705" y="205195"/>
                      <a:pt x="90962" y="181363"/>
                      <a:pt x="92763" y="157103"/>
                    </a:cubicBezTo>
                    <a:cubicBezTo>
                      <a:pt x="96877" y="175534"/>
                      <a:pt x="103307" y="193708"/>
                      <a:pt x="111536" y="210081"/>
                    </a:cubicBezTo>
                    <a:cubicBezTo>
                      <a:pt x="111451" y="210252"/>
                      <a:pt x="111365" y="210510"/>
                      <a:pt x="111365" y="210767"/>
                    </a:cubicBezTo>
                    <a:cubicBezTo>
                      <a:pt x="106050" y="244885"/>
                      <a:pt x="110593" y="275661"/>
                      <a:pt x="124052" y="307464"/>
                    </a:cubicBezTo>
                    <a:cubicBezTo>
                      <a:pt x="139826" y="344755"/>
                      <a:pt x="170001" y="372530"/>
                      <a:pt x="174030" y="414707"/>
                    </a:cubicBezTo>
                    <a:cubicBezTo>
                      <a:pt x="174116" y="415992"/>
                      <a:pt x="175059" y="416593"/>
                      <a:pt x="176087" y="416593"/>
                    </a:cubicBezTo>
                    <a:cubicBezTo>
                      <a:pt x="176945" y="417278"/>
                      <a:pt x="178230" y="417278"/>
                      <a:pt x="178916" y="416078"/>
                    </a:cubicBezTo>
                    <a:cubicBezTo>
                      <a:pt x="214321" y="353842"/>
                      <a:pt x="179516" y="243085"/>
                      <a:pt x="119680" y="206652"/>
                    </a:cubicBezTo>
                    <a:cubicBezTo>
                      <a:pt x="119166" y="206309"/>
                      <a:pt x="118652" y="206137"/>
                      <a:pt x="118051" y="206052"/>
                    </a:cubicBezTo>
                    <a:cubicBezTo>
                      <a:pt x="112137" y="189164"/>
                      <a:pt x="106736" y="173048"/>
                      <a:pt x="102707" y="156588"/>
                    </a:cubicBezTo>
                    <a:cubicBezTo>
                      <a:pt x="115308" y="171419"/>
                      <a:pt x="133825" y="183335"/>
                      <a:pt x="147284" y="193793"/>
                    </a:cubicBezTo>
                    <a:cubicBezTo>
                      <a:pt x="166229" y="208538"/>
                      <a:pt x="183288" y="224311"/>
                      <a:pt x="195547" y="245057"/>
                    </a:cubicBezTo>
                    <a:cubicBezTo>
                      <a:pt x="209006" y="267860"/>
                      <a:pt x="212435" y="294091"/>
                      <a:pt x="218264" y="319380"/>
                    </a:cubicBezTo>
                    <a:cubicBezTo>
                      <a:pt x="218607" y="320838"/>
                      <a:pt x="220150" y="321523"/>
                      <a:pt x="221436" y="321266"/>
                    </a:cubicBezTo>
                    <a:cubicBezTo>
                      <a:pt x="222722" y="321523"/>
                      <a:pt x="224093" y="321009"/>
                      <a:pt x="224608" y="319637"/>
                    </a:cubicBezTo>
                    <a:cubicBezTo>
                      <a:pt x="240381" y="277632"/>
                      <a:pt x="236266" y="218910"/>
                      <a:pt x="211920" y="180849"/>
                    </a:cubicBezTo>
                    <a:cubicBezTo>
                      <a:pt x="201033" y="163789"/>
                      <a:pt x="184060" y="150502"/>
                      <a:pt x="167343" y="139443"/>
                    </a:cubicBezTo>
                    <a:cubicBezTo>
                      <a:pt x="158771" y="133786"/>
                      <a:pt x="149255" y="130014"/>
                      <a:pt x="139569" y="126756"/>
                    </a:cubicBezTo>
                    <a:cubicBezTo>
                      <a:pt x="125338" y="122041"/>
                      <a:pt x="109308" y="123156"/>
                      <a:pt x="96192" y="115355"/>
                    </a:cubicBezTo>
                    <a:cubicBezTo>
                      <a:pt x="95849" y="109354"/>
                      <a:pt x="95677" y="103353"/>
                      <a:pt x="95935" y="97095"/>
                    </a:cubicBezTo>
                    <a:cubicBezTo>
                      <a:pt x="96277" y="84837"/>
                      <a:pt x="97306" y="72492"/>
                      <a:pt x="98078" y="60319"/>
                    </a:cubicBezTo>
                    <a:cubicBezTo>
                      <a:pt x="120452" y="102667"/>
                      <a:pt x="193232" y="101296"/>
                      <a:pt x="211920" y="150159"/>
                    </a:cubicBezTo>
                    <a:cubicBezTo>
                      <a:pt x="212178" y="150673"/>
                      <a:pt x="212520" y="151016"/>
                      <a:pt x="212863" y="151274"/>
                    </a:cubicBezTo>
                    <a:cubicBezTo>
                      <a:pt x="213635" y="153502"/>
                      <a:pt x="217493" y="152988"/>
                      <a:pt x="217835" y="150416"/>
                    </a:cubicBezTo>
                    <a:cubicBezTo>
                      <a:pt x="222122" y="119298"/>
                      <a:pt x="213549" y="87323"/>
                      <a:pt x="188346" y="67434"/>
                    </a:cubicBezTo>
                    <a:cubicBezTo>
                      <a:pt x="176602" y="58176"/>
                      <a:pt x="161085" y="53547"/>
                      <a:pt x="146855" y="49604"/>
                    </a:cubicBezTo>
                    <a:cubicBezTo>
                      <a:pt x="132368" y="45574"/>
                      <a:pt x="112137" y="45060"/>
                      <a:pt x="99878" y="35888"/>
                    </a:cubicBezTo>
                    <a:cubicBezTo>
                      <a:pt x="99621" y="35631"/>
                      <a:pt x="99278" y="35545"/>
                      <a:pt x="99021" y="35459"/>
                    </a:cubicBezTo>
                    <a:cubicBezTo>
                      <a:pt x="99192" y="24743"/>
                      <a:pt x="98763" y="13942"/>
                      <a:pt x="97049" y="3141"/>
                    </a:cubicBezTo>
                    <a:cubicBezTo>
                      <a:pt x="96277" y="-1831"/>
                      <a:pt x="88648" y="-545"/>
                      <a:pt x="89334" y="4512"/>
                    </a:cubicBezTo>
                    <a:cubicBezTo>
                      <a:pt x="90705" y="14456"/>
                      <a:pt x="91220" y="24315"/>
                      <a:pt x="91220" y="34259"/>
                    </a:cubicBezTo>
                    <a:cubicBezTo>
                      <a:pt x="91048" y="34430"/>
                      <a:pt x="90791" y="34602"/>
                      <a:pt x="90619" y="34859"/>
                    </a:cubicBezTo>
                    <a:cubicBezTo>
                      <a:pt x="68245" y="60062"/>
                      <a:pt x="29326" y="68892"/>
                      <a:pt x="13381" y="100096"/>
                    </a:cubicBezTo>
                    <a:cubicBezTo>
                      <a:pt x="-1106" y="129071"/>
                      <a:pt x="-3935" y="166876"/>
                      <a:pt x="5409" y="197908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00" name="图形 2">
                <a:extLst>
                  <a:ext uri="{FF2B5EF4-FFF2-40B4-BE49-F238E27FC236}">
                    <a16:creationId xmlns:a16="http://schemas.microsoft.com/office/drawing/2014/main" id="{F90131AA-CF3D-4963-F408-72C03D71A263}"/>
                  </a:ext>
                </a:extLst>
              </p:cNvPr>
              <p:cNvGrpSpPr/>
              <p:nvPr/>
            </p:nvGrpSpPr>
            <p:grpSpPr>
              <a:xfrm>
                <a:off x="2371426" y="2923432"/>
                <a:ext cx="773275" cy="904561"/>
                <a:chOff x="2371426" y="2923432"/>
                <a:chExt cx="773275" cy="904561"/>
              </a:xfrm>
            </p:grpSpPr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B7171E67-3C2D-48E2-D95D-F4C240D082B8}"/>
                    </a:ext>
                  </a:extLst>
                </p:cNvPr>
                <p:cNvSpPr/>
                <p:nvPr/>
              </p:nvSpPr>
              <p:spPr>
                <a:xfrm>
                  <a:off x="2371426" y="2950146"/>
                  <a:ext cx="773275" cy="877847"/>
                </a:xfrm>
                <a:custGeom>
                  <a:avLst/>
                  <a:gdLst>
                    <a:gd name="connsiteX0" fmla="*/ 66002 w 773275"/>
                    <a:gd name="connsiteY0" fmla="*/ 183531 h 877847"/>
                    <a:gd name="connsiteX1" fmla="*/ 64716 w 773275"/>
                    <a:gd name="connsiteY1" fmla="*/ 187989 h 877847"/>
                    <a:gd name="connsiteX2" fmla="*/ 69173 w 773275"/>
                    <a:gd name="connsiteY2" fmla="*/ 191675 h 877847"/>
                    <a:gd name="connsiteX3" fmla="*/ 71145 w 773275"/>
                    <a:gd name="connsiteY3" fmla="*/ 190989 h 877847"/>
                    <a:gd name="connsiteX4" fmla="*/ 189531 w 773275"/>
                    <a:gd name="connsiteY4" fmla="*/ 148555 h 877847"/>
                    <a:gd name="connsiteX5" fmla="*/ 319748 w 773275"/>
                    <a:gd name="connsiteY5" fmla="*/ 132953 h 877847"/>
                    <a:gd name="connsiteX6" fmla="*/ 367325 w 773275"/>
                    <a:gd name="connsiteY6" fmla="*/ 166043 h 877847"/>
                    <a:gd name="connsiteX7" fmla="*/ 335950 w 773275"/>
                    <a:gd name="connsiteY7" fmla="*/ 219107 h 877847"/>
                    <a:gd name="connsiteX8" fmla="*/ 226307 w 773275"/>
                    <a:gd name="connsiteY8" fmla="*/ 203248 h 877847"/>
                    <a:gd name="connsiteX9" fmla="*/ 127552 w 773275"/>
                    <a:gd name="connsiteY9" fmla="*/ 194418 h 877847"/>
                    <a:gd name="connsiteX10" fmla="*/ 84261 w 773275"/>
                    <a:gd name="connsiteY10" fmla="*/ 209420 h 877847"/>
                    <a:gd name="connsiteX11" fmla="*/ 47571 w 773275"/>
                    <a:gd name="connsiteY11" fmla="*/ 230680 h 877847"/>
                    <a:gd name="connsiteX12" fmla="*/ 6337 w 773275"/>
                    <a:gd name="connsiteY12" fmla="*/ 341351 h 877847"/>
                    <a:gd name="connsiteX13" fmla="*/ 6166 w 773275"/>
                    <a:gd name="connsiteY13" fmla="*/ 443535 h 877847"/>
                    <a:gd name="connsiteX14" fmla="*/ 9252 w 773275"/>
                    <a:gd name="connsiteY14" fmla="*/ 446450 h 877847"/>
                    <a:gd name="connsiteX15" fmla="*/ 12252 w 773275"/>
                    <a:gd name="connsiteY15" fmla="*/ 446964 h 877847"/>
                    <a:gd name="connsiteX16" fmla="*/ 81004 w 773275"/>
                    <a:gd name="connsiteY16" fmla="*/ 411131 h 877847"/>
                    <a:gd name="connsiteX17" fmla="*/ 180702 w 773275"/>
                    <a:gd name="connsiteY17" fmla="*/ 350180 h 877847"/>
                    <a:gd name="connsiteX18" fmla="*/ 228879 w 773275"/>
                    <a:gd name="connsiteY18" fmla="*/ 331921 h 877847"/>
                    <a:gd name="connsiteX19" fmla="*/ 299002 w 773275"/>
                    <a:gd name="connsiteY19" fmla="*/ 373155 h 877847"/>
                    <a:gd name="connsiteX20" fmla="*/ 220821 w 773275"/>
                    <a:gd name="connsiteY20" fmla="*/ 463937 h 877847"/>
                    <a:gd name="connsiteX21" fmla="*/ 112465 w 773275"/>
                    <a:gd name="connsiteY21" fmla="*/ 471138 h 877847"/>
                    <a:gd name="connsiteX22" fmla="*/ 28025 w 773275"/>
                    <a:gd name="connsiteY22" fmla="*/ 488369 h 877847"/>
                    <a:gd name="connsiteX23" fmla="*/ 10366 w 773275"/>
                    <a:gd name="connsiteY23" fmla="*/ 556263 h 877847"/>
                    <a:gd name="connsiteX24" fmla="*/ 29654 w 773275"/>
                    <a:gd name="connsiteY24" fmla="*/ 624843 h 877847"/>
                    <a:gd name="connsiteX25" fmla="*/ 35655 w 773275"/>
                    <a:gd name="connsiteY25" fmla="*/ 624757 h 877847"/>
                    <a:gd name="connsiteX26" fmla="*/ 37284 w 773275"/>
                    <a:gd name="connsiteY26" fmla="*/ 623300 h 877847"/>
                    <a:gd name="connsiteX27" fmla="*/ 111779 w 773275"/>
                    <a:gd name="connsiteY27" fmla="*/ 558749 h 877847"/>
                    <a:gd name="connsiteX28" fmla="*/ 205390 w 773275"/>
                    <a:gd name="connsiteY28" fmla="*/ 584467 h 877847"/>
                    <a:gd name="connsiteX29" fmla="*/ 129610 w 773275"/>
                    <a:gd name="connsiteY29" fmla="*/ 647303 h 877847"/>
                    <a:gd name="connsiteX30" fmla="*/ 58886 w 773275"/>
                    <a:gd name="connsiteY30" fmla="*/ 691451 h 877847"/>
                    <a:gd name="connsiteX31" fmla="*/ 59058 w 773275"/>
                    <a:gd name="connsiteY31" fmla="*/ 695052 h 877847"/>
                    <a:gd name="connsiteX32" fmla="*/ 133382 w 773275"/>
                    <a:gd name="connsiteY32" fmla="*/ 860244 h 877847"/>
                    <a:gd name="connsiteX33" fmla="*/ 133639 w 773275"/>
                    <a:gd name="connsiteY33" fmla="*/ 861444 h 877847"/>
                    <a:gd name="connsiteX34" fmla="*/ 138868 w 773275"/>
                    <a:gd name="connsiteY34" fmla="*/ 864188 h 877847"/>
                    <a:gd name="connsiteX35" fmla="*/ 308603 w 773275"/>
                    <a:gd name="connsiteY35" fmla="*/ 872760 h 877847"/>
                    <a:gd name="connsiteX36" fmla="*/ 309975 w 773275"/>
                    <a:gd name="connsiteY36" fmla="*/ 871731 h 877847"/>
                    <a:gd name="connsiteX37" fmla="*/ 311004 w 773275"/>
                    <a:gd name="connsiteY37" fmla="*/ 870702 h 877847"/>
                    <a:gd name="connsiteX38" fmla="*/ 334750 w 773275"/>
                    <a:gd name="connsiteY38" fmla="*/ 784635 h 877847"/>
                    <a:gd name="connsiteX39" fmla="*/ 335007 w 773275"/>
                    <a:gd name="connsiteY39" fmla="*/ 680050 h 877847"/>
                    <a:gd name="connsiteX40" fmla="*/ 372297 w 773275"/>
                    <a:gd name="connsiteY40" fmla="*/ 696767 h 877847"/>
                    <a:gd name="connsiteX41" fmla="*/ 378469 w 773275"/>
                    <a:gd name="connsiteY41" fmla="*/ 750859 h 877847"/>
                    <a:gd name="connsiteX42" fmla="*/ 348637 w 773275"/>
                    <a:gd name="connsiteY42" fmla="*/ 851072 h 877847"/>
                    <a:gd name="connsiteX43" fmla="*/ 350266 w 773275"/>
                    <a:gd name="connsiteY43" fmla="*/ 856044 h 877847"/>
                    <a:gd name="connsiteX44" fmla="*/ 353352 w 773275"/>
                    <a:gd name="connsiteY44" fmla="*/ 856901 h 877847"/>
                    <a:gd name="connsiteX45" fmla="*/ 401015 w 773275"/>
                    <a:gd name="connsiteY45" fmla="*/ 848843 h 877847"/>
                    <a:gd name="connsiteX46" fmla="*/ 457422 w 773275"/>
                    <a:gd name="connsiteY46" fmla="*/ 829126 h 877847"/>
                    <a:gd name="connsiteX47" fmla="*/ 528574 w 773275"/>
                    <a:gd name="connsiteY47" fmla="*/ 782320 h 877847"/>
                    <a:gd name="connsiteX48" fmla="*/ 527202 w 773275"/>
                    <a:gd name="connsiteY48" fmla="*/ 684165 h 877847"/>
                    <a:gd name="connsiteX49" fmla="*/ 476710 w 773275"/>
                    <a:gd name="connsiteY49" fmla="*/ 591153 h 877847"/>
                    <a:gd name="connsiteX50" fmla="*/ 453564 w 773275"/>
                    <a:gd name="connsiteY50" fmla="*/ 482282 h 877847"/>
                    <a:gd name="connsiteX51" fmla="*/ 527545 w 773275"/>
                    <a:gd name="connsiteY51" fmla="*/ 489741 h 877847"/>
                    <a:gd name="connsiteX52" fmla="*/ 537489 w 773275"/>
                    <a:gd name="connsiteY52" fmla="*/ 557378 h 877847"/>
                    <a:gd name="connsiteX53" fmla="*/ 580780 w 773275"/>
                    <a:gd name="connsiteY53" fmla="*/ 760546 h 877847"/>
                    <a:gd name="connsiteX54" fmla="*/ 583181 w 773275"/>
                    <a:gd name="connsiteY54" fmla="*/ 762003 h 877847"/>
                    <a:gd name="connsiteX55" fmla="*/ 588238 w 773275"/>
                    <a:gd name="connsiteY55" fmla="*/ 761917 h 877847"/>
                    <a:gd name="connsiteX56" fmla="*/ 668906 w 773275"/>
                    <a:gd name="connsiteY56" fmla="*/ 680564 h 877847"/>
                    <a:gd name="connsiteX57" fmla="*/ 745201 w 773275"/>
                    <a:gd name="connsiteY57" fmla="*/ 571694 h 877847"/>
                    <a:gd name="connsiteX58" fmla="*/ 736628 w 773275"/>
                    <a:gd name="connsiteY58" fmla="*/ 507743 h 877847"/>
                    <a:gd name="connsiteX59" fmla="*/ 655961 w 773275"/>
                    <a:gd name="connsiteY59" fmla="*/ 414903 h 877847"/>
                    <a:gd name="connsiteX60" fmla="*/ 553434 w 773275"/>
                    <a:gd name="connsiteY60" fmla="*/ 337064 h 877847"/>
                    <a:gd name="connsiteX61" fmla="*/ 517772 w 773275"/>
                    <a:gd name="connsiteY61" fmla="*/ 278257 h 877847"/>
                    <a:gd name="connsiteX62" fmla="*/ 591067 w 773275"/>
                    <a:gd name="connsiteY62" fmla="*/ 260683 h 877847"/>
                    <a:gd name="connsiteX63" fmla="*/ 675421 w 773275"/>
                    <a:gd name="connsiteY63" fmla="*/ 383356 h 877847"/>
                    <a:gd name="connsiteX64" fmla="*/ 753088 w 773275"/>
                    <a:gd name="connsiteY64" fmla="*/ 485797 h 877847"/>
                    <a:gd name="connsiteX65" fmla="*/ 756859 w 773275"/>
                    <a:gd name="connsiteY65" fmla="*/ 487169 h 877847"/>
                    <a:gd name="connsiteX66" fmla="*/ 759774 w 773275"/>
                    <a:gd name="connsiteY66" fmla="*/ 485883 h 877847"/>
                    <a:gd name="connsiteX67" fmla="*/ 761403 w 773275"/>
                    <a:gd name="connsiteY67" fmla="*/ 482540 h 877847"/>
                    <a:gd name="connsiteX68" fmla="*/ 770490 w 773275"/>
                    <a:gd name="connsiteY68" fmla="*/ 355067 h 877847"/>
                    <a:gd name="connsiteX69" fmla="*/ 734657 w 773275"/>
                    <a:gd name="connsiteY69" fmla="*/ 233251 h 877847"/>
                    <a:gd name="connsiteX70" fmla="*/ 508343 w 773275"/>
                    <a:gd name="connsiteY70" fmla="*/ 107579 h 877847"/>
                    <a:gd name="connsiteX71" fmla="*/ 403158 w 773275"/>
                    <a:gd name="connsiteY71" fmla="*/ 27511 h 877847"/>
                    <a:gd name="connsiteX72" fmla="*/ 272770 w 773275"/>
                    <a:gd name="connsiteY72" fmla="*/ 1022 h 877847"/>
                    <a:gd name="connsiteX73" fmla="*/ 66002 w 773275"/>
                    <a:gd name="connsiteY73" fmla="*/ 183531 h 877847"/>
                    <a:gd name="connsiteX74" fmla="*/ 469081 w 773275"/>
                    <a:gd name="connsiteY74" fmla="*/ 354724 h 877847"/>
                    <a:gd name="connsiteX75" fmla="*/ 501999 w 773275"/>
                    <a:gd name="connsiteY75" fmla="*/ 407787 h 877847"/>
                    <a:gd name="connsiteX76" fmla="*/ 469509 w 773275"/>
                    <a:gd name="connsiteY76" fmla="*/ 439334 h 877847"/>
                    <a:gd name="connsiteX77" fmla="*/ 423132 w 773275"/>
                    <a:gd name="connsiteY77" fmla="*/ 375383 h 877847"/>
                    <a:gd name="connsiteX78" fmla="*/ 423218 w 773275"/>
                    <a:gd name="connsiteY78" fmla="*/ 373840 h 877847"/>
                    <a:gd name="connsiteX79" fmla="*/ 469081 w 773275"/>
                    <a:gd name="connsiteY79" fmla="*/ 354724 h 877847"/>
                    <a:gd name="connsiteX80" fmla="*/ 300202 w 773275"/>
                    <a:gd name="connsiteY80" fmla="*/ 552234 h 877847"/>
                    <a:gd name="connsiteX81" fmla="*/ 276799 w 773275"/>
                    <a:gd name="connsiteY81" fmla="*/ 579066 h 877847"/>
                    <a:gd name="connsiteX82" fmla="*/ 246453 w 773275"/>
                    <a:gd name="connsiteY82" fmla="*/ 585238 h 877847"/>
                    <a:gd name="connsiteX83" fmla="*/ 237623 w 773275"/>
                    <a:gd name="connsiteY83" fmla="*/ 571951 h 877847"/>
                    <a:gd name="connsiteX84" fmla="*/ 259397 w 773275"/>
                    <a:gd name="connsiteY84" fmla="*/ 545205 h 877847"/>
                    <a:gd name="connsiteX85" fmla="*/ 300202 w 773275"/>
                    <a:gd name="connsiteY85" fmla="*/ 552234 h 877847"/>
                    <a:gd name="connsiteX86" fmla="*/ 380698 w 773275"/>
                    <a:gd name="connsiteY86" fmla="*/ 324892 h 877847"/>
                    <a:gd name="connsiteX87" fmla="*/ 381641 w 773275"/>
                    <a:gd name="connsiteY87" fmla="*/ 354809 h 877847"/>
                    <a:gd name="connsiteX88" fmla="*/ 328149 w 773275"/>
                    <a:gd name="connsiteY88" fmla="*/ 361839 h 877847"/>
                    <a:gd name="connsiteX89" fmla="*/ 329949 w 773275"/>
                    <a:gd name="connsiteY89" fmla="*/ 323434 h 877847"/>
                    <a:gd name="connsiteX90" fmla="*/ 380698 w 773275"/>
                    <a:gd name="connsiteY90" fmla="*/ 324892 h 877847"/>
                    <a:gd name="connsiteX91" fmla="*/ 402815 w 773275"/>
                    <a:gd name="connsiteY91" fmla="*/ 146498 h 877847"/>
                    <a:gd name="connsiteX92" fmla="*/ 443706 w 773275"/>
                    <a:gd name="connsiteY92" fmla="*/ 176930 h 877847"/>
                    <a:gd name="connsiteX93" fmla="*/ 437534 w 773275"/>
                    <a:gd name="connsiteY93" fmla="*/ 201019 h 877847"/>
                    <a:gd name="connsiteX94" fmla="*/ 419274 w 773275"/>
                    <a:gd name="connsiteY94" fmla="*/ 203505 h 877847"/>
                    <a:gd name="connsiteX95" fmla="*/ 394671 w 773275"/>
                    <a:gd name="connsiteY95" fmla="*/ 188674 h 877847"/>
                    <a:gd name="connsiteX96" fmla="*/ 402815 w 773275"/>
                    <a:gd name="connsiteY96" fmla="*/ 146498 h 877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773275" h="877847">
                      <a:moveTo>
                        <a:pt x="66002" y="183531"/>
                      </a:moveTo>
                      <a:cubicBezTo>
                        <a:pt x="64716" y="184817"/>
                        <a:pt x="64373" y="186446"/>
                        <a:pt x="64716" y="187989"/>
                      </a:cubicBezTo>
                      <a:cubicBezTo>
                        <a:pt x="64373" y="190475"/>
                        <a:pt x="67116" y="192360"/>
                        <a:pt x="69173" y="191675"/>
                      </a:cubicBezTo>
                      <a:cubicBezTo>
                        <a:pt x="69774" y="191589"/>
                        <a:pt x="70459" y="191418"/>
                        <a:pt x="71145" y="190989"/>
                      </a:cubicBezTo>
                      <a:cubicBezTo>
                        <a:pt x="106807" y="168015"/>
                        <a:pt x="148469" y="157042"/>
                        <a:pt x="189531" y="148555"/>
                      </a:cubicBezTo>
                      <a:cubicBezTo>
                        <a:pt x="231537" y="139897"/>
                        <a:pt x="276714" y="124209"/>
                        <a:pt x="319748" y="132953"/>
                      </a:cubicBezTo>
                      <a:cubicBezTo>
                        <a:pt x="338607" y="136811"/>
                        <a:pt x="357038" y="149927"/>
                        <a:pt x="367325" y="166043"/>
                      </a:cubicBezTo>
                      <a:cubicBezTo>
                        <a:pt x="382841" y="190389"/>
                        <a:pt x="357981" y="214221"/>
                        <a:pt x="335950" y="219107"/>
                      </a:cubicBezTo>
                      <a:cubicBezTo>
                        <a:pt x="302431" y="226479"/>
                        <a:pt x="258454" y="211477"/>
                        <a:pt x="226307" y="203248"/>
                      </a:cubicBezTo>
                      <a:cubicBezTo>
                        <a:pt x="193389" y="194847"/>
                        <a:pt x="161499" y="188846"/>
                        <a:pt x="127552" y="194418"/>
                      </a:cubicBezTo>
                      <a:cubicBezTo>
                        <a:pt x="112465" y="196904"/>
                        <a:pt x="98063" y="202991"/>
                        <a:pt x="84261" y="209420"/>
                      </a:cubicBezTo>
                      <a:cubicBezTo>
                        <a:pt x="72260" y="215078"/>
                        <a:pt x="55629" y="219107"/>
                        <a:pt x="47571" y="230680"/>
                      </a:cubicBezTo>
                      <a:cubicBezTo>
                        <a:pt x="25197" y="262398"/>
                        <a:pt x="13795" y="303803"/>
                        <a:pt x="6337" y="341351"/>
                      </a:cubicBezTo>
                      <a:cubicBezTo>
                        <a:pt x="-178" y="374441"/>
                        <a:pt x="-3778" y="410959"/>
                        <a:pt x="6166" y="443535"/>
                      </a:cubicBezTo>
                      <a:cubicBezTo>
                        <a:pt x="6680" y="445249"/>
                        <a:pt x="7880" y="446107"/>
                        <a:pt x="9252" y="446450"/>
                      </a:cubicBezTo>
                      <a:cubicBezTo>
                        <a:pt x="10109" y="446878"/>
                        <a:pt x="11052" y="447135"/>
                        <a:pt x="12252" y="446964"/>
                      </a:cubicBezTo>
                      <a:cubicBezTo>
                        <a:pt x="37798" y="442935"/>
                        <a:pt x="59572" y="424504"/>
                        <a:pt x="81004" y="411131"/>
                      </a:cubicBezTo>
                      <a:cubicBezTo>
                        <a:pt x="114008" y="390557"/>
                        <a:pt x="145640" y="367154"/>
                        <a:pt x="180702" y="350180"/>
                      </a:cubicBezTo>
                      <a:cubicBezTo>
                        <a:pt x="196046" y="342722"/>
                        <a:pt x="212334" y="336293"/>
                        <a:pt x="228879" y="331921"/>
                      </a:cubicBezTo>
                      <a:cubicBezTo>
                        <a:pt x="262998" y="323006"/>
                        <a:pt x="285372" y="344694"/>
                        <a:pt x="299002" y="373155"/>
                      </a:cubicBezTo>
                      <a:cubicBezTo>
                        <a:pt x="325577" y="428361"/>
                        <a:pt x="263255" y="454165"/>
                        <a:pt x="220821" y="463937"/>
                      </a:cubicBezTo>
                      <a:cubicBezTo>
                        <a:pt x="185074" y="472167"/>
                        <a:pt x="148812" y="470710"/>
                        <a:pt x="112465" y="471138"/>
                      </a:cubicBezTo>
                      <a:cubicBezTo>
                        <a:pt x="85547" y="471396"/>
                        <a:pt x="51000" y="471996"/>
                        <a:pt x="28025" y="488369"/>
                      </a:cubicBezTo>
                      <a:cubicBezTo>
                        <a:pt x="3165" y="506028"/>
                        <a:pt x="7880" y="528488"/>
                        <a:pt x="10366" y="556263"/>
                      </a:cubicBezTo>
                      <a:cubicBezTo>
                        <a:pt x="12509" y="580181"/>
                        <a:pt x="15252" y="604955"/>
                        <a:pt x="29654" y="624843"/>
                      </a:cubicBezTo>
                      <a:cubicBezTo>
                        <a:pt x="31197" y="626986"/>
                        <a:pt x="34026" y="626386"/>
                        <a:pt x="35655" y="624757"/>
                      </a:cubicBezTo>
                      <a:cubicBezTo>
                        <a:pt x="36255" y="624415"/>
                        <a:pt x="36855" y="623986"/>
                        <a:pt x="37284" y="623300"/>
                      </a:cubicBezTo>
                      <a:cubicBezTo>
                        <a:pt x="55972" y="596211"/>
                        <a:pt x="82975" y="574523"/>
                        <a:pt x="111779" y="558749"/>
                      </a:cubicBezTo>
                      <a:cubicBezTo>
                        <a:pt x="140668" y="542890"/>
                        <a:pt x="203762" y="536289"/>
                        <a:pt x="205390" y="584467"/>
                      </a:cubicBezTo>
                      <a:cubicBezTo>
                        <a:pt x="206591" y="619785"/>
                        <a:pt x="155927" y="637102"/>
                        <a:pt x="129610" y="647303"/>
                      </a:cubicBezTo>
                      <a:cubicBezTo>
                        <a:pt x="103121" y="657676"/>
                        <a:pt x="75346" y="666848"/>
                        <a:pt x="58886" y="691451"/>
                      </a:cubicBezTo>
                      <a:cubicBezTo>
                        <a:pt x="58029" y="692652"/>
                        <a:pt x="58286" y="694023"/>
                        <a:pt x="59058" y="695052"/>
                      </a:cubicBezTo>
                      <a:cubicBezTo>
                        <a:pt x="57429" y="759432"/>
                        <a:pt x="138868" y="796636"/>
                        <a:pt x="133382" y="860244"/>
                      </a:cubicBezTo>
                      <a:cubicBezTo>
                        <a:pt x="133382" y="860673"/>
                        <a:pt x="133467" y="861101"/>
                        <a:pt x="133639" y="861444"/>
                      </a:cubicBezTo>
                      <a:cubicBezTo>
                        <a:pt x="134153" y="863587"/>
                        <a:pt x="136553" y="865559"/>
                        <a:pt x="138868" y="864188"/>
                      </a:cubicBezTo>
                      <a:cubicBezTo>
                        <a:pt x="192446" y="832898"/>
                        <a:pt x="253825" y="895477"/>
                        <a:pt x="308603" y="872760"/>
                      </a:cubicBezTo>
                      <a:cubicBezTo>
                        <a:pt x="309203" y="872503"/>
                        <a:pt x="309632" y="872160"/>
                        <a:pt x="309975" y="871731"/>
                      </a:cubicBezTo>
                      <a:cubicBezTo>
                        <a:pt x="310404" y="871474"/>
                        <a:pt x="310747" y="871131"/>
                        <a:pt x="311004" y="870702"/>
                      </a:cubicBezTo>
                      <a:cubicBezTo>
                        <a:pt x="329006" y="844556"/>
                        <a:pt x="334750" y="815924"/>
                        <a:pt x="334750" y="784635"/>
                      </a:cubicBezTo>
                      <a:cubicBezTo>
                        <a:pt x="334750" y="752916"/>
                        <a:pt x="312461" y="707396"/>
                        <a:pt x="335007" y="680050"/>
                      </a:cubicBezTo>
                      <a:cubicBezTo>
                        <a:pt x="347608" y="664791"/>
                        <a:pt x="366982" y="687165"/>
                        <a:pt x="372297" y="696767"/>
                      </a:cubicBezTo>
                      <a:cubicBezTo>
                        <a:pt x="380784" y="712026"/>
                        <a:pt x="379241" y="733971"/>
                        <a:pt x="378469" y="750859"/>
                      </a:cubicBezTo>
                      <a:cubicBezTo>
                        <a:pt x="376840" y="787121"/>
                        <a:pt x="361581" y="817982"/>
                        <a:pt x="348637" y="851072"/>
                      </a:cubicBezTo>
                      <a:cubicBezTo>
                        <a:pt x="347780" y="853386"/>
                        <a:pt x="348723" y="855101"/>
                        <a:pt x="350266" y="856044"/>
                      </a:cubicBezTo>
                      <a:cubicBezTo>
                        <a:pt x="350952" y="856729"/>
                        <a:pt x="351980" y="857158"/>
                        <a:pt x="353352" y="856901"/>
                      </a:cubicBezTo>
                      <a:cubicBezTo>
                        <a:pt x="369211" y="853643"/>
                        <a:pt x="385242" y="852615"/>
                        <a:pt x="401015" y="848843"/>
                      </a:cubicBezTo>
                      <a:cubicBezTo>
                        <a:pt x="420303" y="844299"/>
                        <a:pt x="438905" y="835984"/>
                        <a:pt x="457422" y="829126"/>
                      </a:cubicBezTo>
                      <a:cubicBezTo>
                        <a:pt x="482711" y="819782"/>
                        <a:pt x="518715" y="810181"/>
                        <a:pt x="528574" y="782320"/>
                      </a:cubicBezTo>
                      <a:cubicBezTo>
                        <a:pt x="538518" y="754288"/>
                        <a:pt x="533974" y="712540"/>
                        <a:pt x="527202" y="684165"/>
                      </a:cubicBezTo>
                      <a:cubicBezTo>
                        <a:pt x="519144" y="650475"/>
                        <a:pt x="495055" y="619871"/>
                        <a:pt x="476710" y="591153"/>
                      </a:cubicBezTo>
                      <a:cubicBezTo>
                        <a:pt x="456565" y="559607"/>
                        <a:pt x="435476" y="519402"/>
                        <a:pt x="453564" y="482282"/>
                      </a:cubicBezTo>
                      <a:cubicBezTo>
                        <a:pt x="470195" y="448250"/>
                        <a:pt x="512886" y="463595"/>
                        <a:pt x="527545" y="489741"/>
                      </a:cubicBezTo>
                      <a:cubicBezTo>
                        <a:pt x="538689" y="509629"/>
                        <a:pt x="537661" y="535432"/>
                        <a:pt x="537489" y="557378"/>
                      </a:cubicBezTo>
                      <a:cubicBezTo>
                        <a:pt x="536975" y="626643"/>
                        <a:pt x="532946" y="703282"/>
                        <a:pt x="580780" y="760546"/>
                      </a:cubicBezTo>
                      <a:cubicBezTo>
                        <a:pt x="581552" y="761403"/>
                        <a:pt x="582409" y="761832"/>
                        <a:pt x="583181" y="762003"/>
                      </a:cubicBezTo>
                      <a:cubicBezTo>
                        <a:pt x="584552" y="763032"/>
                        <a:pt x="586524" y="763375"/>
                        <a:pt x="588238" y="761917"/>
                      </a:cubicBezTo>
                      <a:cubicBezTo>
                        <a:pt x="617899" y="736457"/>
                        <a:pt x="644645" y="711254"/>
                        <a:pt x="668906" y="680564"/>
                      </a:cubicBezTo>
                      <a:cubicBezTo>
                        <a:pt x="696509" y="645674"/>
                        <a:pt x="721198" y="609070"/>
                        <a:pt x="745201" y="571694"/>
                      </a:cubicBezTo>
                      <a:cubicBezTo>
                        <a:pt x="759431" y="549405"/>
                        <a:pt x="747430" y="529946"/>
                        <a:pt x="736628" y="507743"/>
                      </a:cubicBezTo>
                      <a:cubicBezTo>
                        <a:pt x="718198" y="470110"/>
                        <a:pt x="687594" y="441306"/>
                        <a:pt x="655961" y="414903"/>
                      </a:cubicBezTo>
                      <a:cubicBezTo>
                        <a:pt x="622957" y="387299"/>
                        <a:pt x="586352" y="364496"/>
                        <a:pt x="553434" y="337064"/>
                      </a:cubicBezTo>
                      <a:cubicBezTo>
                        <a:pt x="535603" y="322148"/>
                        <a:pt x="519573" y="302174"/>
                        <a:pt x="517772" y="278257"/>
                      </a:cubicBezTo>
                      <a:cubicBezTo>
                        <a:pt x="514515" y="235909"/>
                        <a:pt x="570751" y="249711"/>
                        <a:pt x="591067" y="260683"/>
                      </a:cubicBezTo>
                      <a:cubicBezTo>
                        <a:pt x="637359" y="285715"/>
                        <a:pt x="651846" y="340751"/>
                        <a:pt x="675421" y="383356"/>
                      </a:cubicBezTo>
                      <a:cubicBezTo>
                        <a:pt x="696166" y="420903"/>
                        <a:pt x="723084" y="455193"/>
                        <a:pt x="753088" y="485797"/>
                      </a:cubicBezTo>
                      <a:cubicBezTo>
                        <a:pt x="754288" y="486998"/>
                        <a:pt x="755659" y="487340"/>
                        <a:pt x="756859" y="487169"/>
                      </a:cubicBezTo>
                      <a:cubicBezTo>
                        <a:pt x="757888" y="487083"/>
                        <a:pt x="758917" y="486740"/>
                        <a:pt x="759774" y="485883"/>
                      </a:cubicBezTo>
                      <a:cubicBezTo>
                        <a:pt x="760717" y="485026"/>
                        <a:pt x="761403" y="483825"/>
                        <a:pt x="761403" y="482540"/>
                      </a:cubicBezTo>
                      <a:cubicBezTo>
                        <a:pt x="777262" y="443021"/>
                        <a:pt x="773747" y="396557"/>
                        <a:pt x="770490" y="355067"/>
                      </a:cubicBezTo>
                      <a:cubicBezTo>
                        <a:pt x="767061" y="311947"/>
                        <a:pt x="754888" y="271399"/>
                        <a:pt x="734657" y="233251"/>
                      </a:cubicBezTo>
                      <a:cubicBezTo>
                        <a:pt x="691794" y="152327"/>
                        <a:pt x="595096" y="114179"/>
                        <a:pt x="508343" y="107579"/>
                      </a:cubicBezTo>
                      <a:cubicBezTo>
                        <a:pt x="485969" y="68316"/>
                        <a:pt x="441477" y="48171"/>
                        <a:pt x="403158" y="27511"/>
                      </a:cubicBezTo>
                      <a:cubicBezTo>
                        <a:pt x="363296" y="5994"/>
                        <a:pt x="317776" y="-3264"/>
                        <a:pt x="272770" y="1022"/>
                      </a:cubicBezTo>
                      <a:cubicBezTo>
                        <a:pt x="177101" y="9938"/>
                        <a:pt x="93434" y="94291"/>
                        <a:pt x="66002" y="183531"/>
                      </a:cubicBezTo>
                      <a:close/>
                      <a:moveTo>
                        <a:pt x="469081" y="354724"/>
                      </a:moveTo>
                      <a:cubicBezTo>
                        <a:pt x="486054" y="365954"/>
                        <a:pt x="499856" y="387385"/>
                        <a:pt x="501999" y="407787"/>
                      </a:cubicBezTo>
                      <a:cubicBezTo>
                        <a:pt x="504314" y="429390"/>
                        <a:pt x="491198" y="442077"/>
                        <a:pt x="469509" y="439334"/>
                      </a:cubicBezTo>
                      <a:cubicBezTo>
                        <a:pt x="442763" y="435905"/>
                        <a:pt x="415931" y="402473"/>
                        <a:pt x="423132" y="375383"/>
                      </a:cubicBezTo>
                      <a:cubicBezTo>
                        <a:pt x="423046" y="374869"/>
                        <a:pt x="422961" y="374355"/>
                        <a:pt x="423218" y="373840"/>
                      </a:cubicBezTo>
                      <a:cubicBezTo>
                        <a:pt x="430333" y="353781"/>
                        <a:pt x="449707" y="341951"/>
                        <a:pt x="469081" y="354724"/>
                      </a:cubicBezTo>
                      <a:close/>
                      <a:moveTo>
                        <a:pt x="300202" y="552234"/>
                      </a:moveTo>
                      <a:cubicBezTo>
                        <a:pt x="297802" y="563293"/>
                        <a:pt x="285543" y="573065"/>
                        <a:pt x="276799" y="579066"/>
                      </a:cubicBezTo>
                      <a:cubicBezTo>
                        <a:pt x="270284" y="583524"/>
                        <a:pt x="256054" y="587810"/>
                        <a:pt x="246453" y="585238"/>
                      </a:cubicBezTo>
                      <a:cubicBezTo>
                        <a:pt x="241909" y="582067"/>
                        <a:pt x="237880" y="578552"/>
                        <a:pt x="237623" y="571951"/>
                      </a:cubicBezTo>
                      <a:cubicBezTo>
                        <a:pt x="237109" y="560378"/>
                        <a:pt x="250910" y="550691"/>
                        <a:pt x="259397" y="545205"/>
                      </a:cubicBezTo>
                      <a:cubicBezTo>
                        <a:pt x="269513" y="538604"/>
                        <a:pt x="305775" y="526774"/>
                        <a:pt x="300202" y="552234"/>
                      </a:cubicBezTo>
                      <a:close/>
                      <a:moveTo>
                        <a:pt x="380698" y="324892"/>
                      </a:moveTo>
                      <a:cubicBezTo>
                        <a:pt x="392100" y="334150"/>
                        <a:pt x="389785" y="346408"/>
                        <a:pt x="381641" y="354809"/>
                      </a:cubicBezTo>
                      <a:cubicBezTo>
                        <a:pt x="371354" y="368783"/>
                        <a:pt x="341179" y="370411"/>
                        <a:pt x="328149" y="361839"/>
                      </a:cubicBezTo>
                      <a:cubicBezTo>
                        <a:pt x="313576" y="352152"/>
                        <a:pt x="314090" y="331578"/>
                        <a:pt x="329949" y="323434"/>
                      </a:cubicBezTo>
                      <a:cubicBezTo>
                        <a:pt x="343922" y="316233"/>
                        <a:pt x="367582" y="314347"/>
                        <a:pt x="380698" y="324892"/>
                      </a:cubicBezTo>
                      <a:close/>
                      <a:moveTo>
                        <a:pt x="402815" y="146498"/>
                      </a:moveTo>
                      <a:cubicBezTo>
                        <a:pt x="421589" y="139040"/>
                        <a:pt x="440363" y="160128"/>
                        <a:pt x="443706" y="176930"/>
                      </a:cubicBezTo>
                      <a:cubicBezTo>
                        <a:pt x="445335" y="184817"/>
                        <a:pt x="445335" y="196218"/>
                        <a:pt x="437534" y="201019"/>
                      </a:cubicBezTo>
                      <a:cubicBezTo>
                        <a:pt x="431533" y="204705"/>
                        <a:pt x="425275" y="205391"/>
                        <a:pt x="419274" y="203505"/>
                      </a:cubicBezTo>
                      <a:cubicBezTo>
                        <a:pt x="409673" y="201705"/>
                        <a:pt x="399986" y="195447"/>
                        <a:pt x="394671" y="188674"/>
                      </a:cubicBezTo>
                      <a:cubicBezTo>
                        <a:pt x="383784" y="174616"/>
                        <a:pt x="384384" y="153784"/>
                        <a:pt x="402815" y="14649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EFE171B5-2EE5-DE84-A89C-92972220DAC2}"/>
                    </a:ext>
                  </a:extLst>
                </p:cNvPr>
                <p:cNvSpPr/>
                <p:nvPr/>
              </p:nvSpPr>
              <p:spPr>
                <a:xfrm>
                  <a:off x="2501392" y="2923432"/>
                  <a:ext cx="586308" cy="820958"/>
                </a:xfrm>
                <a:custGeom>
                  <a:avLst/>
                  <a:gdLst>
                    <a:gd name="connsiteX0" fmla="*/ 106457 w 586308"/>
                    <a:gd name="connsiteY0" fmla="*/ 109690 h 820958"/>
                    <a:gd name="connsiteX1" fmla="*/ 179751 w 586308"/>
                    <a:gd name="connsiteY1" fmla="*/ 97688 h 820958"/>
                    <a:gd name="connsiteX2" fmla="*/ 264191 w 586308"/>
                    <a:gd name="connsiteY2" fmla="*/ 137293 h 820958"/>
                    <a:gd name="connsiteX3" fmla="*/ 352402 w 586308"/>
                    <a:gd name="connsiteY3" fmla="*/ 174498 h 820958"/>
                    <a:gd name="connsiteX4" fmla="*/ 347001 w 586308"/>
                    <a:gd name="connsiteY4" fmla="*/ 185814 h 820958"/>
                    <a:gd name="connsiteX5" fmla="*/ 307653 w 586308"/>
                    <a:gd name="connsiteY5" fmla="*/ 277625 h 820958"/>
                    <a:gd name="connsiteX6" fmla="*/ 307053 w 586308"/>
                    <a:gd name="connsiteY6" fmla="*/ 278053 h 820958"/>
                    <a:gd name="connsiteX7" fmla="*/ 306539 w 586308"/>
                    <a:gd name="connsiteY7" fmla="*/ 278568 h 820958"/>
                    <a:gd name="connsiteX8" fmla="*/ 305510 w 586308"/>
                    <a:gd name="connsiteY8" fmla="*/ 279597 h 820958"/>
                    <a:gd name="connsiteX9" fmla="*/ 144090 w 586308"/>
                    <a:gd name="connsiteY9" fmla="*/ 289884 h 820958"/>
                    <a:gd name="connsiteX10" fmla="*/ 929 w 586308"/>
                    <a:gd name="connsiteY10" fmla="*/ 324859 h 820958"/>
                    <a:gd name="connsiteX11" fmla="*/ 4101 w 586308"/>
                    <a:gd name="connsiteY11" fmla="*/ 329317 h 820958"/>
                    <a:gd name="connsiteX12" fmla="*/ 189953 w 586308"/>
                    <a:gd name="connsiteY12" fmla="*/ 306686 h 820958"/>
                    <a:gd name="connsiteX13" fmla="*/ 300624 w 586308"/>
                    <a:gd name="connsiteY13" fmla="*/ 295884 h 820958"/>
                    <a:gd name="connsiteX14" fmla="*/ 262476 w 586308"/>
                    <a:gd name="connsiteY14" fmla="*/ 401069 h 820958"/>
                    <a:gd name="connsiteX15" fmla="*/ 231872 w 586308"/>
                    <a:gd name="connsiteY15" fmla="*/ 483022 h 820958"/>
                    <a:gd name="connsiteX16" fmla="*/ 144433 w 586308"/>
                    <a:gd name="connsiteY16" fmla="*/ 517741 h 820958"/>
                    <a:gd name="connsiteX17" fmla="*/ 55450 w 586308"/>
                    <a:gd name="connsiteY17" fmla="*/ 549030 h 820958"/>
                    <a:gd name="connsiteX18" fmla="*/ 57936 w 586308"/>
                    <a:gd name="connsiteY18" fmla="*/ 553745 h 820958"/>
                    <a:gd name="connsiteX19" fmla="*/ 116829 w 586308"/>
                    <a:gd name="connsiteY19" fmla="*/ 531285 h 820958"/>
                    <a:gd name="connsiteX20" fmla="*/ 168521 w 586308"/>
                    <a:gd name="connsiteY20" fmla="*/ 524084 h 820958"/>
                    <a:gd name="connsiteX21" fmla="*/ 223643 w 586308"/>
                    <a:gd name="connsiteY21" fmla="*/ 503596 h 820958"/>
                    <a:gd name="connsiteX22" fmla="*/ 169893 w 586308"/>
                    <a:gd name="connsiteY22" fmla="*/ 623868 h 820958"/>
                    <a:gd name="connsiteX23" fmla="*/ 152062 w 586308"/>
                    <a:gd name="connsiteY23" fmla="*/ 660730 h 820958"/>
                    <a:gd name="connsiteX24" fmla="*/ 149748 w 586308"/>
                    <a:gd name="connsiteY24" fmla="*/ 662273 h 820958"/>
                    <a:gd name="connsiteX25" fmla="*/ 72081 w 586308"/>
                    <a:gd name="connsiteY25" fmla="*/ 696134 h 820958"/>
                    <a:gd name="connsiteX26" fmla="*/ 23818 w 586308"/>
                    <a:gd name="connsiteY26" fmla="*/ 727938 h 820958"/>
                    <a:gd name="connsiteX27" fmla="*/ 27932 w 586308"/>
                    <a:gd name="connsiteY27" fmla="*/ 732396 h 820958"/>
                    <a:gd name="connsiteX28" fmla="*/ 107142 w 586308"/>
                    <a:gd name="connsiteY28" fmla="*/ 696477 h 820958"/>
                    <a:gd name="connsiteX29" fmla="*/ 141861 w 586308"/>
                    <a:gd name="connsiteY29" fmla="*/ 682247 h 820958"/>
                    <a:gd name="connsiteX30" fmla="*/ 55364 w 586308"/>
                    <a:gd name="connsiteY30" fmla="*/ 815121 h 820958"/>
                    <a:gd name="connsiteX31" fmla="*/ 59136 w 586308"/>
                    <a:gd name="connsiteY31" fmla="*/ 820436 h 820958"/>
                    <a:gd name="connsiteX32" fmla="*/ 145204 w 586308"/>
                    <a:gd name="connsiteY32" fmla="*/ 694677 h 820958"/>
                    <a:gd name="connsiteX33" fmla="*/ 150691 w 586308"/>
                    <a:gd name="connsiteY33" fmla="*/ 721080 h 820958"/>
                    <a:gd name="connsiteX34" fmla="*/ 144604 w 586308"/>
                    <a:gd name="connsiteY34" fmla="*/ 798404 h 820958"/>
                    <a:gd name="connsiteX35" fmla="*/ 149576 w 586308"/>
                    <a:gd name="connsiteY35" fmla="*/ 800633 h 820958"/>
                    <a:gd name="connsiteX36" fmla="*/ 162606 w 586308"/>
                    <a:gd name="connsiteY36" fmla="*/ 736768 h 820958"/>
                    <a:gd name="connsiteX37" fmla="*/ 155148 w 586308"/>
                    <a:gd name="connsiteY37" fmla="*/ 673846 h 820958"/>
                    <a:gd name="connsiteX38" fmla="*/ 160206 w 586308"/>
                    <a:gd name="connsiteY38" fmla="*/ 663816 h 820958"/>
                    <a:gd name="connsiteX39" fmla="*/ 229729 w 586308"/>
                    <a:gd name="connsiteY39" fmla="*/ 514140 h 820958"/>
                    <a:gd name="connsiteX40" fmla="*/ 267705 w 586308"/>
                    <a:gd name="connsiteY40" fmla="*/ 603551 h 820958"/>
                    <a:gd name="connsiteX41" fmla="*/ 302252 w 586308"/>
                    <a:gd name="connsiteY41" fmla="*/ 690048 h 820958"/>
                    <a:gd name="connsiteX42" fmla="*/ 312197 w 586308"/>
                    <a:gd name="connsiteY42" fmla="*/ 773544 h 820958"/>
                    <a:gd name="connsiteX43" fmla="*/ 318026 w 586308"/>
                    <a:gd name="connsiteY43" fmla="*/ 774487 h 820958"/>
                    <a:gd name="connsiteX44" fmla="*/ 298223 w 586308"/>
                    <a:gd name="connsiteY44" fmla="*/ 647785 h 820958"/>
                    <a:gd name="connsiteX45" fmla="*/ 261533 w 586308"/>
                    <a:gd name="connsiteY45" fmla="*/ 566518 h 820958"/>
                    <a:gd name="connsiteX46" fmla="*/ 240959 w 586308"/>
                    <a:gd name="connsiteY46" fmla="*/ 492195 h 820958"/>
                    <a:gd name="connsiteX47" fmla="*/ 240273 w 586308"/>
                    <a:gd name="connsiteY47" fmla="*/ 488251 h 820958"/>
                    <a:gd name="connsiteX48" fmla="*/ 255361 w 586308"/>
                    <a:gd name="connsiteY48" fmla="*/ 449161 h 820958"/>
                    <a:gd name="connsiteX49" fmla="*/ 307825 w 586308"/>
                    <a:gd name="connsiteY49" fmla="*/ 304028 h 820958"/>
                    <a:gd name="connsiteX50" fmla="*/ 388063 w 586308"/>
                    <a:gd name="connsiteY50" fmla="*/ 394211 h 820958"/>
                    <a:gd name="connsiteX51" fmla="*/ 467959 w 586308"/>
                    <a:gd name="connsiteY51" fmla="*/ 468192 h 820958"/>
                    <a:gd name="connsiteX52" fmla="*/ 510821 w 586308"/>
                    <a:gd name="connsiteY52" fmla="*/ 573033 h 820958"/>
                    <a:gd name="connsiteX53" fmla="*/ 517508 w 586308"/>
                    <a:gd name="connsiteY53" fmla="*/ 571490 h 820958"/>
                    <a:gd name="connsiteX54" fmla="*/ 444985 w 586308"/>
                    <a:gd name="connsiteY54" fmla="*/ 427044 h 820958"/>
                    <a:gd name="connsiteX55" fmla="*/ 314683 w 586308"/>
                    <a:gd name="connsiteY55" fmla="*/ 286197 h 820958"/>
                    <a:gd name="connsiteX56" fmla="*/ 343486 w 586308"/>
                    <a:gd name="connsiteY56" fmla="*/ 216589 h 820958"/>
                    <a:gd name="connsiteX57" fmla="*/ 359774 w 586308"/>
                    <a:gd name="connsiteY57" fmla="*/ 181956 h 820958"/>
                    <a:gd name="connsiteX58" fmla="*/ 454071 w 586308"/>
                    <a:gd name="connsiteY58" fmla="*/ 227133 h 820958"/>
                    <a:gd name="connsiteX59" fmla="*/ 580087 w 586308"/>
                    <a:gd name="connsiteY59" fmla="*/ 372608 h 820958"/>
                    <a:gd name="connsiteX60" fmla="*/ 586259 w 586308"/>
                    <a:gd name="connsiteY60" fmla="*/ 371922 h 820958"/>
                    <a:gd name="connsiteX61" fmla="*/ 505421 w 586308"/>
                    <a:gd name="connsiteY61" fmla="*/ 241363 h 820958"/>
                    <a:gd name="connsiteX62" fmla="*/ 440870 w 586308"/>
                    <a:gd name="connsiteY62" fmla="*/ 213503 h 820958"/>
                    <a:gd name="connsiteX63" fmla="*/ 366546 w 586308"/>
                    <a:gd name="connsiteY63" fmla="*/ 167983 h 820958"/>
                    <a:gd name="connsiteX64" fmla="*/ 392864 w 586308"/>
                    <a:gd name="connsiteY64" fmla="*/ 115605 h 820958"/>
                    <a:gd name="connsiteX65" fmla="*/ 461015 w 586308"/>
                    <a:gd name="connsiteY65" fmla="*/ 8877 h 820958"/>
                    <a:gd name="connsiteX66" fmla="*/ 454157 w 586308"/>
                    <a:gd name="connsiteY66" fmla="*/ 1505 h 820958"/>
                    <a:gd name="connsiteX67" fmla="*/ 358145 w 586308"/>
                    <a:gd name="connsiteY67" fmla="*/ 162325 h 820958"/>
                    <a:gd name="connsiteX68" fmla="*/ 221842 w 586308"/>
                    <a:gd name="connsiteY68" fmla="*/ 98374 h 820958"/>
                    <a:gd name="connsiteX69" fmla="*/ 104399 w 586308"/>
                    <a:gd name="connsiteY69" fmla="*/ 104203 h 820958"/>
                    <a:gd name="connsiteX70" fmla="*/ 106457 w 586308"/>
                    <a:gd name="connsiteY70" fmla="*/ 109690 h 82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586308" h="820958">
                      <a:moveTo>
                        <a:pt x="106457" y="109690"/>
                      </a:moveTo>
                      <a:cubicBezTo>
                        <a:pt x="130631" y="100603"/>
                        <a:pt x="153863" y="95888"/>
                        <a:pt x="179751" y="97688"/>
                      </a:cubicBezTo>
                      <a:cubicBezTo>
                        <a:pt x="213013" y="100003"/>
                        <a:pt x="238645" y="117576"/>
                        <a:pt x="264191" y="137293"/>
                      </a:cubicBezTo>
                      <a:cubicBezTo>
                        <a:pt x="287079" y="154952"/>
                        <a:pt x="321112" y="180841"/>
                        <a:pt x="352402" y="174498"/>
                      </a:cubicBezTo>
                      <a:cubicBezTo>
                        <a:pt x="350601" y="178355"/>
                        <a:pt x="348801" y="182127"/>
                        <a:pt x="347001" y="185814"/>
                      </a:cubicBezTo>
                      <a:cubicBezTo>
                        <a:pt x="332513" y="215817"/>
                        <a:pt x="319740" y="246592"/>
                        <a:pt x="307653" y="277625"/>
                      </a:cubicBezTo>
                      <a:cubicBezTo>
                        <a:pt x="307396" y="277796"/>
                        <a:pt x="307225" y="277882"/>
                        <a:pt x="307053" y="278053"/>
                      </a:cubicBezTo>
                      <a:cubicBezTo>
                        <a:pt x="306882" y="278225"/>
                        <a:pt x="306710" y="278396"/>
                        <a:pt x="306539" y="278568"/>
                      </a:cubicBezTo>
                      <a:cubicBezTo>
                        <a:pt x="306196" y="278825"/>
                        <a:pt x="305853" y="279168"/>
                        <a:pt x="305510" y="279597"/>
                      </a:cubicBezTo>
                      <a:cubicBezTo>
                        <a:pt x="262562" y="322802"/>
                        <a:pt x="196382" y="296399"/>
                        <a:pt x="144090" y="289884"/>
                      </a:cubicBezTo>
                      <a:cubicBezTo>
                        <a:pt x="97198" y="284054"/>
                        <a:pt x="38562" y="295456"/>
                        <a:pt x="929" y="324859"/>
                      </a:cubicBezTo>
                      <a:cubicBezTo>
                        <a:pt x="-1557" y="326831"/>
                        <a:pt x="1443" y="330860"/>
                        <a:pt x="4101" y="329317"/>
                      </a:cubicBezTo>
                      <a:cubicBezTo>
                        <a:pt x="62308" y="295370"/>
                        <a:pt x="125659" y="294427"/>
                        <a:pt x="189953" y="306686"/>
                      </a:cubicBezTo>
                      <a:cubicBezTo>
                        <a:pt x="227243" y="313801"/>
                        <a:pt x="269077" y="318344"/>
                        <a:pt x="300624" y="295884"/>
                      </a:cubicBezTo>
                      <a:cubicBezTo>
                        <a:pt x="287422" y="330774"/>
                        <a:pt x="275078" y="365922"/>
                        <a:pt x="262476" y="401069"/>
                      </a:cubicBezTo>
                      <a:cubicBezTo>
                        <a:pt x="252618" y="428587"/>
                        <a:pt x="242502" y="455933"/>
                        <a:pt x="231872" y="483022"/>
                      </a:cubicBezTo>
                      <a:cubicBezTo>
                        <a:pt x="207355" y="507625"/>
                        <a:pt x="177694" y="513540"/>
                        <a:pt x="144433" y="517741"/>
                      </a:cubicBezTo>
                      <a:cubicBezTo>
                        <a:pt x="112029" y="521855"/>
                        <a:pt x="82454" y="529914"/>
                        <a:pt x="55450" y="549030"/>
                      </a:cubicBezTo>
                      <a:cubicBezTo>
                        <a:pt x="52707" y="551002"/>
                        <a:pt x="54764" y="555117"/>
                        <a:pt x="57936" y="553745"/>
                      </a:cubicBezTo>
                      <a:cubicBezTo>
                        <a:pt x="77396" y="545001"/>
                        <a:pt x="95998" y="536172"/>
                        <a:pt x="116829" y="531285"/>
                      </a:cubicBezTo>
                      <a:cubicBezTo>
                        <a:pt x="133631" y="527342"/>
                        <a:pt x="151376" y="526570"/>
                        <a:pt x="168521" y="524084"/>
                      </a:cubicBezTo>
                      <a:cubicBezTo>
                        <a:pt x="187981" y="521255"/>
                        <a:pt x="207783" y="515169"/>
                        <a:pt x="223643" y="503596"/>
                      </a:cubicBezTo>
                      <a:cubicBezTo>
                        <a:pt x="207269" y="544315"/>
                        <a:pt x="189610" y="584520"/>
                        <a:pt x="169893" y="623868"/>
                      </a:cubicBezTo>
                      <a:cubicBezTo>
                        <a:pt x="163892" y="635870"/>
                        <a:pt x="157977" y="648214"/>
                        <a:pt x="152062" y="660730"/>
                      </a:cubicBezTo>
                      <a:cubicBezTo>
                        <a:pt x="151205" y="660987"/>
                        <a:pt x="150348" y="661416"/>
                        <a:pt x="149748" y="662273"/>
                      </a:cubicBezTo>
                      <a:cubicBezTo>
                        <a:pt x="130717" y="685847"/>
                        <a:pt x="98998" y="687562"/>
                        <a:pt x="72081" y="696134"/>
                      </a:cubicBezTo>
                      <a:cubicBezTo>
                        <a:pt x="53393" y="702049"/>
                        <a:pt x="37534" y="714394"/>
                        <a:pt x="23818" y="727938"/>
                      </a:cubicBezTo>
                      <a:cubicBezTo>
                        <a:pt x="20989" y="730682"/>
                        <a:pt x="24846" y="734711"/>
                        <a:pt x="27932" y="732396"/>
                      </a:cubicBezTo>
                      <a:cubicBezTo>
                        <a:pt x="53307" y="712851"/>
                        <a:pt x="76624" y="704278"/>
                        <a:pt x="107142" y="696477"/>
                      </a:cubicBezTo>
                      <a:cubicBezTo>
                        <a:pt x="119401" y="693391"/>
                        <a:pt x="131574" y="689105"/>
                        <a:pt x="141861" y="682247"/>
                      </a:cubicBezTo>
                      <a:cubicBezTo>
                        <a:pt x="118715" y="730596"/>
                        <a:pt x="93341" y="779373"/>
                        <a:pt x="55364" y="815121"/>
                      </a:cubicBezTo>
                      <a:cubicBezTo>
                        <a:pt x="52707" y="817607"/>
                        <a:pt x="55965" y="822579"/>
                        <a:pt x="59136" y="820436"/>
                      </a:cubicBezTo>
                      <a:cubicBezTo>
                        <a:pt x="100199" y="793518"/>
                        <a:pt x="123602" y="740968"/>
                        <a:pt x="145204" y="694677"/>
                      </a:cubicBezTo>
                      <a:cubicBezTo>
                        <a:pt x="146147" y="703764"/>
                        <a:pt x="148805" y="712851"/>
                        <a:pt x="150691" y="721080"/>
                      </a:cubicBezTo>
                      <a:cubicBezTo>
                        <a:pt x="156777" y="747912"/>
                        <a:pt x="150691" y="772258"/>
                        <a:pt x="144604" y="798404"/>
                      </a:cubicBezTo>
                      <a:cubicBezTo>
                        <a:pt x="143918" y="801233"/>
                        <a:pt x="148205" y="803633"/>
                        <a:pt x="149576" y="800633"/>
                      </a:cubicBezTo>
                      <a:cubicBezTo>
                        <a:pt x="159006" y="780316"/>
                        <a:pt x="163207" y="759142"/>
                        <a:pt x="162606" y="736768"/>
                      </a:cubicBezTo>
                      <a:cubicBezTo>
                        <a:pt x="162006" y="715080"/>
                        <a:pt x="153091" y="695963"/>
                        <a:pt x="155148" y="673846"/>
                      </a:cubicBezTo>
                      <a:cubicBezTo>
                        <a:pt x="156863" y="670417"/>
                        <a:pt x="158492" y="667074"/>
                        <a:pt x="160206" y="663816"/>
                      </a:cubicBezTo>
                      <a:cubicBezTo>
                        <a:pt x="185581" y="614696"/>
                        <a:pt x="208726" y="564889"/>
                        <a:pt x="229729" y="514140"/>
                      </a:cubicBezTo>
                      <a:cubicBezTo>
                        <a:pt x="233329" y="545087"/>
                        <a:pt x="256304" y="579120"/>
                        <a:pt x="267705" y="603551"/>
                      </a:cubicBezTo>
                      <a:cubicBezTo>
                        <a:pt x="280821" y="631669"/>
                        <a:pt x="293680" y="660130"/>
                        <a:pt x="302252" y="690048"/>
                      </a:cubicBezTo>
                      <a:cubicBezTo>
                        <a:pt x="310225" y="717908"/>
                        <a:pt x="310996" y="744912"/>
                        <a:pt x="312197" y="773544"/>
                      </a:cubicBezTo>
                      <a:cubicBezTo>
                        <a:pt x="312368" y="776973"/>
                        <a:pt x="316826" y="777659"/>
                        <a:pt x="318026" y="774487"/>
                      </a:cubicBezTo>
                      <a:cubicBezTo>
                        <a:pt x="332771" y="736082"/>
                        <a:pt x="312368" y="683618"/>
                        <a:pt x="298223" y="647785"/>
                      </a:cubicBezTo>
                      <a:cubicBezTo>
                        <a:pt x="287336" y="620182"/>
                        <a:pt x="274049" y="593436"/>
                        <a:pt x="261533" y="566518"/>
                      </a:cubicBezTo>
                      <a:cubicBezTo>
                        <a:pt x="250903" y="543801"/>
                        <a:pt x="233844" y="518169"/>
                        <a:pt x="240959" y="492195"/>
                      </a:cubicBezTo>
                      <a:cubicBezTo>
                        <a:pt x="241388" y="490566"/>
                        <a:pt x="241045" y="489194"/>
                        <a:pt x="240273" y="488251"/>
                      </a:cubicBezTo>
                      <a:cubicBezTo>
                        <a:pt x="245417" y="475307"/>
                        <a:pt x="250474" y="462277"/>
                        <a:pt x="255361" y="449161"/>
                      </a:cubicBezTo>
                      <a:cubicBezTo>
                        <a:pt x="273277" y="401069"/>
                        <a:pt x="289737" y="352206"/>
                        <a:pt x="307825" y="304028"/>
                      </a:cubicBezTo>
                      <a:cubicBezTo>
                        <a:pt x="319055" y="342262"/>
                        <a:pt x="358317" y="371408"/>
                        <a:pt x="388063" y="394211"/>
                      </a:cubicBezTo>
                      <a:cubicBezTo>
                        <a:pt x="417638" y="416928"/>
                        <a:pt x="445070" y="438445"/>
                        <a:pt x="467959" y="468192"/>
                      </a:cubicBezTo>
                      <a:cubicBezTo>
                        <a:pt x="492476" y="500081"/>
                        <a:pt x="498134" y="536172"/>
                        <a:pt x="510821" y="573033"/>
                      </a:cubicBezTo>
                      <a:cubicBezTo>
                        <a:pt x="512279" y="577148"/>
                        <a:pt x="518194" y="575862"/>
                        <a:pt x="517508" y="571490"/>
                      </a:cubicBezTo>
                      <a:cubicBezTo>
                        <a:pt x="508850" y="514226"/>
                        <a:pt x="485875" y="468106"/>
                        <a:pt x="444985" y="427044"/>
                      </a:cubicBezTo>
                      <a:cubicBezTo>
                        <a:pt x="405122" y="387096"/>
                        <a:pt x="317683" y="351177"/>
                        <a:pt x="314683" y="286197"/>
                      </a:cubicBezTo>
                      <a:cubicBezTo>
                        <a:pt x="323684" y="262794"/>
                        <a:pt x="333199" y="239477"/>
                        <a:pt x="343486" y="216589"/>
                      </a:cubicBezTo>
                      <a:cubicBezTo>
                        <a:pt x="348715" y="204930"/>
                        <a:pt x="354202" y="193443"/>
                        <a:pt x="359774" y="181956"/>
                      </a:cubicBezTo>
                      <a:cubicBezTo>
                        <a:pt x="373061" y="214274"/>
                        <a:pt x="424239" y="219418"/>
                        <a:pt x="454071" y="227133"/>
                      </a:cubicBezTo>
                      <a:cubicBezTo>
                        <a:pt x="520680" y="244192"/>
                        <a:pt x="564314" y="309943"/>
                        <a:pt x="580087" y="372608"/>
                      </a:cubicBezTo>
                      <a:cubicBezTo>
                        <a:pt x="580944" y="376037"/>
                        <a:pt x="586174" y="375523"/>
                        <a:pt x="586259" y="371922"/>
                      </a:cubicBezTo>
                      <a:cubicBezTo>
                        <a:pt x="587974" y="320059"/>
                        <a:pt x="544168" y="270424"/>
                        <a:pt x="505421" y="241363"/>
                      </a:cubicBezTo>
                      <a:cubicBezTo>
                        <a:pt x="485790" y="226618"/>
                        <a:pt x="464358" y="218989"/>
                        <a:pt x="440870" y="213503"/>
                      </a:cubicBezTo>
                      <a:cubicBezTo>
                        <a:pt x="415324" y="207502"/>
                        <a:pt x="369032" y="201073"/>
                        <a:pt x="366546" y="167983"/>
                      </a:cubicBezTo>
                      <a:cubicBezTo>
                        <a:pt x="375204" y="150495"/>
                        <a:pt x="384034" y="133007"/>
                        <a:pt x="392864" y="115605"/>
                      </a:cubicBezTo>
                      <a:cubicBezTo>
                        <a:pt x="411981" y="77800"/>
                        <a:pt x="431354" y="39738"/>
                        <a:pt x="461015" y="8877"/>
                      </a:cubicBezTo>
                      <a:cubicBezTo>
                        <a:pt x="465559" y="4248"/>
                        <a:pt x="458701" y="-3210"/>
                        <a:pt x="454157" y="1505"/>
                      </a:cubicBezTo>
                      <a:cubicBezTo>
                        <a:pt x="411123" y="46167"/>
                        <a:pt x="384463" y="105918"/>
                        <a:pt x="358145" y="162325"/>
                      </a:cubicBezTo>
                      <a:cubicBezTo>
                        <a:pt x="308339" y="181013"/>
                        <a:pt x="262733" y="114404"/>
                        <a:pt x="221842" y="98374"/>
                      </a:cubicBezTo>
                      <a:cubicBezTo>
                        <a:pt x="184123" y="83629"/>
                        <a:pt x="139975" y="83629"/>
                        <a:pt x="104399" y="104203"/>
                      </a:cubicBezTo>
                      <a:cubicBezTo>
                        <a:pt x="101656" y="105832"/>
                        <a:pt x="103285" y="110890"/>
                        <a:pt x="106457" y="10969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3" name="图形 2">
                <a:extLst>
                  <a:ext uri="{FF2B5EF4-FFF2-40B4-BE49-F238E27FC236}">
                    <a16:creationId xmlns:a16="http://schemas.microsoft.com/office/drawing/2014/main" id="{8094F223-452A-7B24-FD48-B3DCFA1579DC}"/>
                  </a:ext>
                </a:extLst>
              </p:cNvPr>
              <p:cNvGrpSpPr/>
              <p:nvPr/>
            </p:nvGrpSpPr>
            <p:grpSpPr>
              <a:xfrm>
                <a:off x="3509434" y="1005963"/>
                <a:ext cx="867493" cy="692714"/>
                <a:chOff x="3509434" y="1005963"/>
                <a:chExt cx="867493" cy="692714"/>
              </a:xfrm>
            </p:grpSpPr>
            <p:sp>
              <p:nvSpPr>
                <p:cNvPr id="804" name="任意多边形: 形状 803">
                  <a:extLst>
                    <a:ext uri="{FF2B5EF4-FFF2-40B4-BE49-F238E27FC236}">
                      <a16:creationId xmlns:a16="http://schemas.microsoft.com/office/drawing/2014/main" id="{C77DCF7F-6853-DE4D-842E-E969EE727536}"/>
                    </a:ext>
                  </a:extLst>
                </p:cNvPr>
                <p:cNvSpPr/>
                <p:nvPr/>
              </p:nvSpPr>
              <p:spPr>
                <a:xfrm>
                  <a:off x="3586091" y="1005963"/>
                  <a:ext cx="790836" cy="692714"/>
                </a:xfrm>
                <a:custGeom>
                  <a:avLst/>
                  <a:gdLst>
                    <a:gd name="connsiteX0" fmla="*/ 211707 w 790836"/>
                    <a:gd name="connsiteY0" fmla="*/ 672361 h 692714"/>
                    <a:gd name="connsiteX1" fmla="*/ 215907 w 790836"/>
                    <a:gd name="connsiteY1" fmla="*/ 672618 h 692714"/>
                    <a:gd name="connsiteX2" fmla="*/ 218222 w 790836"/>
                    <a:gd name="connsiteY2" fmla="*/ 667989 h 692714"/>
                    <a:gd name="connsiteX3" fmla="*/ 217193 w 790836"/>
                    <a:gd name="connsiteY3" fmla="*/ 666446 h 692714"/>
                    <a:gd name="connsiteX4" fmla="*/ 156243 w 790836"/>
                    <a:gd name="connsiteY4" fmla="*/ 571805 h 692714"/>
                    <a:gd name="connsiteX5" fmla="*/ 116295 w 790836"/>
                    <a:gd name="connsiteY5" fmla="*/ 461477 h 692714"/>
                    <a:gd name="connsiteX6" fmla="*/ 135497 w 790836"/>
                    <a:gd name="connsiteY6" fmla="*/ 413300 h 692714"/>
                    <a:gd name="connsiteX7" fmla="*/ 188133 w 790836"/>
                    <a:gd name="connsiteY7" fmla="*/ 429930 h 692714"/>
                    <a:gd name="connsiteX8" fmla="*/ 196448 w 790836"/>
                    <a:gd name="connsiteY8" fmla="*/ 528686 h 692714"/>
                    <a:gd name="connsiteX9" fmla="*/ 208707 w 790836"/>
                    <a:gd name="connsiteY9" fmla="*/ 616554 h 692714"/>
                    <a:gd name="connsiteX10" fmla="*/ 230566 w 790836"/>
                    <a:gd name="connsiteY10" fmla="*/ 651187 h 692714"/>
                    <a:gd name="connsiteX11" fmla="*/ 256541 w 790836"/>
                    <a:gd name="connsiteY11" fmla="*/ 678876 h 692714"/>
                    <a:gd name="connsiteX12" fmla="*/ 361297 w 790836"/>
                    <a:gd name="connsiteY12" fmla="*/ 692420 h 692714"/>
                    <a:gd name="connsiteX13" fmla="*/ 450451 w 790836"/>
                    <a:gd name="connsiteY13" fmla="*/ 671932 h 692714"/>
                    <a:gd name="connsiteX14" fmla="*/ 452337 w 790836"/>
                    <a:gd name="connsiteY14" fmla="*/ 668589 h 692714"/>
                    <a:gd name="connsiteX15" fmla="*/ 452165 w 790836"/>
                    <a:gd name="connsiteY15" fmla="*/ 665931 h 692714"/>
                    <a:gd name="connsiteX16" fmla="*/ 406988 w 790836"/>
                    <a:gd name="connsiteY16" fmla="*/ 613296 h 692714"/>
                    <a:gd name="connsiteX17" fmla="*/ 333694 w 790836"/>
                    <a:gd name="connsiteY17" fmla="*/ 538801 h 692714"/>
                    <a:gd name="connsiteX18" fmla="*/ 308062 w 790836"/>
                    <a:gd name="connsiteY18" fmla="*/ 500568 h 692714"/>
                    <a:gd name="connsiteX19" fmla="*/ 329750 w 790836"/>
                    <a:gd name="connsiteY19" fmla="*/ 431131 h 692714"/>
                    <a:gd name="connsiteX20" fmla="*/ 424648 w 790836"/>
                    <a:gd name="connsiteY20" fmla="*/ 480937 h 692714"/>
                    <a:gd name="connsiteX21" fmla="*/ 452851 w 790836"/>
                    <a:gd name="connsiteY21" fmla="*/ 573948 h 692714"/>
                    <a:gd name="connsiteX22" fmla="*/ 484912 w 790836"/>
                    <a:gd name="connsiteY22" fmla="*/ 644071 h 692714"/>
                    <a:gd name="connsiteX23" fmla="*/ 547663 w 790836"/>
                    <a:gd name="connsiteY23" fmla="*/ 645786 h 692714"/>
                    <a:gd name="connsiteX24" fmla="*/ 603556 w 790836"/>
                    <a:gd name="connsiteY24" fmla="*/ 615097 h 692714"/>
                    <a:gd name="connsiteX25" fmla="*/ 602270 w 790836"/>
                    <a:gd name="connsiteY25" fmla="*/ 609867 h 692714"/>
                    <a:gd name="connsiteX26" fmla="*/ 600641 w 790836"/>
                    <a:gd name="connsiteY26" fmla="*/ 608753 h 692714"/>
                    <a:gd name="connsiteX27" fmla="*/ 529318 w 790836"/>
                    <a:gd name="connsiteY27" fmla="*/ 556889 h 692714"/>
                    <a:gd name="connsiteX28" fmla="*/ 532833 w 790836"/>
                    <a:gd name="connsiteY28" fmla="*/ 470135 h 692714"/>
                    <a:gd name="connsiteX29" fmla="*/ 602956 w 790836"/>
                    <a:gd name="connsiteY29" fmla="*/ 523456 h 692714"/>
                    <a:gd name="connsiteX30" fmla="*/ 655677 w 790836"/>
                    <a:gd name="connsiteY30" fmla="*/ 576177 h 692714"/>
                    <a:gd name="connsiteX31" fmla="*/ 658763 w 790836"/>
                    <a:gd name="connsiteY31" fmla="*/ 575320 h 692714"/>
                    <a:gd name="connsiteX32" fmla="*/ 787693 w 790836"/>
                    <a:gd name="connsiteY32" fmla="*/ 477165 h 692714"/>
                    <a:gd name="connsiteX33" fmla="*/ 788722 w 790836"/>
                    <a:gd name="connsiteY33" fmla="*/ 476736 h 692714"/>
                    <a:gd name="connsiteX34" fmla="*/ 790008 w 790836"/>
                    <a:gd name="connsiteY34" fmla="*/ 471593 h 692714"/>
                    <a:gd name="connsiteX35" fmla="*/ 763090 w 790836"/>
                    <a:gd name="connsiteY35" fmla="*/ 321917 h 692714"/>
                    <a:gd name="connsiteX36" fmla="*/ 761976 w 790836"/>
                    <a:gd name="connsiteY36" fmla="*/ 320888 h 692714"/>
                    <a:gd name="connsiteX37" fmla="*/ 760861 w 790836"/>
                    <a:gd name="connsiteY37" fmla="*/ 320202 h 692714"/>
                    <a:gd name="connsiteX38" fmla="*/ 681051 w 790836"/>
                    <a:gd name="connsiteY38" fmla="*/ 316859 h 692714"/>
                    <a:gd name="connsiteX39" fmla="*/ 589840 w 790836"/>
                    <a:gd name="connsiteY39" fmla="*/ 337776 h 692714"/>
                    <a:gd name="connsiteX40" fmla="*/ 596869 w 790836"/>
                    <a:gd name="connsiteY40" fmla="*/ 301857 h 692714"/>
                    <a:gd name="connsiteX41" fmla="*/ 642732 w 790836"/>
                    <a:gd name="connsiteY41" fmla="*/ 285570 h 692714"/>
                    <a:gd name="connsiteX42" fmla="*/ 736087 w 790836"/>
                    <a:gd name="connsiteY42" fmla="*/ 291313 h 692714"/>
                    <a:gd name="connsiteX43" fmla="*/ 740116 w 790836"/>
                    <a:gd name="connsiteY43" fmla="*/ 288913 h 692714"/>
                    <a:gd name="connsiteX44" fmla="*/ 740202 w 790836"/>
                    <a:gd name="connsiteY44" fmla="*/ 286084 h 692714"/>
                    <a:gd name="connsiteX45" fmla="*/ 723571 w 790836"/>
                    <a:gd name="connsiteY45" fmla="*/ 246222 h 692714"/>
                    <a:gd name="connsiteX46" fmla="*/ 694939 w 790836"/>
                    <a:gd name="connsiteY46" fmla="*/ 201045 h 692714"/>
                    <a:gd name="connsiteX47" fmla="*/ 639818 w 790836"/>
                    <a:gd name="connsiteY47" fmla="*/ 148495 h 692714"/>
                    <a:gd name="connsiteX48" fmla="*/ 554521 w 790836"/>
                    <a:gd name="connsiteY48" fmla="*/ 169498 h 692714"/>
                    <a:gd name="connsiteX49" fmla="*/ 483712 w 790836"/>
                    <a:gd name="connsiteY49" fmla="*/ 232334 h 692714"/>
                    <a:gd name="connsiteX50" fmla="*/ 393530 w 790836"/>
                    <a:gd name="connsiteY50" fmla="*/ 274511 h 692714"/>
                    <a:gd name="connsiteX51" fmla="*/ 385129 w 790836"/>
                    <a:gd name="connsiteY51" fmla="*/ 208503 h 692714"/>
                    <a:gd name="connsiteX52" fmla="*/ 442050 w 790836"/>
                    <a:gd name="connsiteY52" fmla="*/ 186129 h 692714"/>
                    <a:gd name="connsiteX53" fmla="*/ 610328 w 790836"/>
                    <a:gd name="connsiteY53" fmla="*/ 107347 h 692714"/>
                    <a:gd name="connsiteX54" fmla="*/ 611100 w 790836"/>
                    <a:gd name="connsiteY54" fmla="*/ 104947 h 692714"/>
                    <a:gd name="connsiteX55" fmla="*/ 609985 w 790836"/>
                    <a:gd name="connsiteY55" fmla="*/ 100575 h 692714"/>
                    <a:gd name="connsiteX56" fmla="*/ 522803 w 790836"/>
                    <a:gd name="connsiteY56" fmla="*/ 46740 h 692714"/>
                    <a:gd name="connsiteX57" fmla="*/ 412475 w 790836"/>
                    <a:gd name="connsiteY57" fmla="*/ 2248 h 692714"/>
                    <a:gd name="connsiteX58" fmla="*/ 358468 w 790836"/>
                    <a:gd name="connsiteY58" fmla="*/ 22651 h 692714"/>
                    <a:gd name="connsiteX59" fmla="*/ 293831 w 790836"/>
                    <a:gd name="connsiteY59" fmla="*/ 111719 h 692714"/>
                    <a:gd name="connsiteX60" fmla="*/ 246683 w 790836"/>
                    <a:gd name="connsiteY60" fmla="*/ 216818 h 692714"/>
                    <a:gd name="connsiteX61" fmla="*/ 202620 w 790836"/>
                    <a:gd name="connsiteY61" fmla="*/ 259766 h 692714"/>
                    <a:gd name="connsiteX62" fmla="*/ 172531 w 790836"/>
                    <a:gd name="connsiteY62" fmla="*/ 199502 h 692714"/>
                    <a:gd name="connsiteX63" fmla="*/ 262370 w 790836"/>
                    <a:gd name="connsiteY63" fmla="*/ 101175 h 692714"/>
                    <a:gd name="connsiteX64" fmla="*/ 335922 w 790836"/>
                    <a:gd name="connsiteY64" fmla="*/ 12793 h 692714"/>
                    <a:gd name="connsiteX65" fmla="*/ 336351 w 790836"/>
                    <a:gd name="connsiteY65" fmla="*/ 9192 h 692714"/>
                    <a:gd name="connsiteX66" fmla="*/ 334637 w 790836"/>
                    <a:gd name="connsiteY66" fmla="*/ 6963 h 692714"/>
                    <a:gd name="connsiteX67" fmla="*/ 331379 w 790836"/>
                    <a:gd name="connsiteY67" fmla="*/ 6192 h 692714"/>
                    <a:gd name="connsiteX68" fmla="*/ 218479 w 790836"/>
                    <a:gd name="connsiteY68" fmla="*/ 24023 h 692714"/>
                    <a:gd name="connsiteX69" fmla="*/ 119553 w 790836"/>
                    <a:gd name="connsiteY69" fmla="*/ 79830 h 692714"/>
                    <a:gd name="connsiteX70" fmla="*/ 55773 w 790836"/>
                    <a:gd name="connsiteY70" fmla="*/ 302457 h 692714"/>
                    <a:gd name="connsiteX71" fmla="*/ 7253 w 790836"/>
                    <a:gd name="connsiteY71" fmla="*/ 410299 h 692714"/>
                    <a:gd name="connsiteX72" fmla="*/ 10510 w 790836"/>
                    <a:gd name="connsiteY72" fmla="*/ 529286 h 692714"/>
                    <a:gd name="connsiteX73" fmla="*/ 211707 w 790836"/>
                    <a:gd name="connsiteY73" fmla="*/ 672361 h 692714"/>
                    <a:gd name="connsiteX74" fmla="*/ 279430 w 790836"/>
                    <a:gd name="connsiteY74" fmla="*/ 286513 h 692714"/>
                    <a:gd name="connsiteX75" fmla="*/ 319035 w 790836"/>
                    <a:gd name="connsiteY75" fmla="*/ 247079 h 692714"/>
                    <a:gd name="connsiteX76" fmla="*/ 353067 w 790836"/>
                    <a:gd name="connsiteY76" fmla="*/ 269025 h 692714"/>
                    <a:gd name="connsiteX77" fmla="*/ 306690 w 790836"/>
                    <a:gd name="connsiteY77" fmla="*/ 322346 h 692714"/>
                    <a:gd name="connsiteX78" fmla="*/ 305319 w 790836"/>
                    <a:gd name="connsiteY78" fmla="*/ 322603 h 692714"/>
                    <a:gd name="connsiteX79" fmla="*/ 279430 w 790836"/>
                    <a:gd name="connsiteY79" fmla="*/ 286513 h 692714"/>
                    <a:gd name="connsiteX80" fmla="*/ 485684 w 790836"/>
                    <a:gd name="connsiteY80" fmla="*/ 393669 h 692714"/>
                    <a:gd name="connsiteX81" fmla="*/ 513802 w 790836"/>
                    <a:gd name="connsiteY81" fmla="*/ 408671 h 692714"/>
                    <a:gd name="connsiteX82" fmla="*/ 525375 w 790836"/>
                    <a:gd name="connsiteY82" fmla="*/ 433874 h 692714"/>
                    <a:gd name="connsiteX83" fmla="*/ 515602 w 790836"/>
                    <a:gd name="connsiteY83" fmla="*/ 444247 h 692714"/>
                    <a:gd name="connsiteX84" fmla="*/ 487913 w 790836"/>
                    <a:gd name="connsiteY84" fmla="*/ 430702 h 692714"/>
                    <a:gd name="connsiteX85" fmla="*/ 485684 w 790836"/>
                    <a:gd name="connsiteY85" fmla="*/ 393669 h 692714"/>
                    <a:gd name="connsiteX86" fmla="*/ 271286 w 790836"/>
                    <a:gd name="connsiteY86" fmla="*/ 369580 h 692714"/>
                    <a:gd name="connsiteX87" fmla="*/ 297175 w 790836"/>
                    <a:gd name="connsiteY87" fmla="*/ 362722 h 692714"/>
                    <a:gd name="connsiteX88" fmla="*/ 314063 w 790836"/>
                    <a:gd name="connsiteY88" fmla="*/ 407985 h 692714"/>
                    <a:gd name="connsiteX89" fmla="*/ 280287 w 790836"/>
                    <a:gd name="connsiteY89" fmla="*/ 414157 h 692714"/>
                    <a:gd name="connsiteX90" fmla="*/ 271286 w 790836"/>
                    <a:gd name="connsiteY90" fmla="*/ 369580 h 692714"/>
                    <a:gd name="connsiteX91" fmla="*/ 111323 w 790836"/>
                    <a:gd name="connsiteY91" fmla="*/ 386296 h 692714"/>
                    <a:gd name="connsiteX92" fmla="*/ 129497 w 790836"/>
                    <a:gd name="connsiteY92" fmla="*/ 344463 h 692714"/>
                    <a:gd name="connsiteX93" fmla="*/ 151785 w 790836"/>
                    <a:gd name="connsiteY93" fmla="*/ 344977 h 692714"/>
                    <a:gd name="connsiteX94" fmla="*/ 157700 w 790836"/>
                    <a:gd name="connsiteY94" fmla="*/ 360407 h 692714"/>
                    <a:gd name="connsiteX95" fmla="*/ 149728 w 790836"/>
                    <a:gd name="connsiteY95" fmla="*/ 384839 h 692714"/>
                    <a:gd name="connsiteX96" fmla="*/ 111323 w 790836"/>
                    <a:gd name="connsiteY96" fmla="*/ 386296 h 692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790836" h="692714">
                      <a:moveTo>
                        <a:pt x="211707" y="672361"/>
                      </a:moveTo>
                      <a:cubicBezTo>
                        <a:pt x="213079" y="673218"/>
                        <a:pt x="214622" y="673218"/>
                        <a:pt x="215907" y="672618"/>
                      </a:cubicBezTo>
                      <a:cubicBezTo>
                        <a:pt x="218136" y="672446"/>
                        <a:pt x="219251" y="669618"/>
                        <a:pt x="218222" y="667989"/>
                      </a:cubicBezTo>
                      <a:cubicBezTo>
                        <a:pt x="218051" y="667474"/>
                        <a:pt x="217708" y="666960"/>
                        <a:pt x="217193" y="666446"/>
                      </a:cubicBezTo>
                      <a:cubicBezTo>
                        <a:pt x="190019" y="640042"/>
                        <a:pt x="171930" y="605924"/>
                        <a:pt x="156243" y="571805"/>
                      </a:cubicBezTo>
                      <a:cubicBezTo>
                        <a:pt x="140212" y="537001"/>
                        <a:pt x="117409" y="500739"/>
                        <a:pt x="116295" y="461477"/>
                      </a:cubicBezTo>
                      <a:cubicBezTo>
                        <a:pt x="115866" y="444247"/>
                        <a:pt x="123496" y="425559"/>
                        <a:pt x="135497" y="413300"/>
                      </a:cubicBezTo>
                      <a:cubicBezTo>
                        <a:pt x="153585" y="394869"/>
                        <a:pt x="179389" y="411671"/>
                        <a:pt x="188133" y="429930"/>
                      </a:cubicBezTo>
                      <a:cubicBezTo>
                        <a:pt x="201334" y="457620"/>
                        <a:pt x="197134" y="499025"/>
                        <a:pt x="196448" y="528686"/>
                      </a:cubicBezTo>
                      <a:cubicBezTo>
                        <a:pt x="195762" y="559118"/>
                        <a:pt x="197048" y="588093"/>
                        <a:pt x="208707" y="616554"/>
                      </a:cubicBezTo>
                      <a:cubicBezTo>
                        <a:pt x="213850" y="629241"/>
                        <a:pt x="222080" y="640557"/>
                        <a:pt x="230566" y="651187"/>
                      </a:cubicBezTo>
                      <a:cubicBezTo>
                        <a:pt x="237939" y="660531"/>
                        <a:pt x="244797" y="674161"/>
                        <a:pt x="256541" y="678876"/>
                      </a:cubicBezTo>
                      <a:cubicBezTo>
                        <a:pt x="288774" y="691992"/>
                        <a:pt x="327093" y="693535"/>
                        <a:pt x="361297" y="692420"/>
                      </a:cubicBezTo>
                      <a:cubicBezTo>
                        <a:pt x="391386" y="691392"/>
                        <a:pt x="423962" y="687105"/>
                        <a:pt x="450451" y="671932"/>
                      </a:cubicBezTo>
                      <a:cubicBezTo>
                        <a:pt x="451823" y="671161"/>
                        <a:pt x="452337" y="669875"/>
                        <a:pt x="452337" y="668589"/>
                      </a:cubicBezTo>
                      <a:cubicBezTo>
                        <a:pt x="452508" y="667732"/>
                        <a:pt x="452594" y="666874"/>
                        <a:pt x="452165" y="665931"/>
                      </a:cubicBezTo>
                      <a:cubicBezTo>
                        <a:pt x="443507" y="644500"/>
                        <a:pt x="423019" y="629241"/>
                        <a:pt x="406988" y="613296"/>
                      </a:cubicBezTo>
                      <a:cubicBezTo>
                        <a:pt x="382385" y="588693"/>
                        <a:pt x="355553" y="565805"/>
                        <a:pt x="333694" y="538801"/>
                      </a:cubicBezTo>
                      <a:cubicBezTo>
                        <a:pt x="324092" y="526885"/>
                        <a:pt x="315177" y="514027"/>
                        <a:pt x="308062" y="500568"/>
                      </a:cubicBezTo>
                      <a:cubicBezTo>
                        <a:pt x="293403" y="472621"/>
                        <a:pt x="307805" y="448704"/>
                        <a:pt x="329750" y="431131"/>
                      </a:cubicBezTo>
                      <a:cubicBezTo>
                        <a:pt x="372527" y="396841"/>
                        <a:pt x="407503" y="445875"/>
                        <a:pt x="424648" y="480937"/>
                      </a:cubicBezTo>
                      <a:cubicBezTo>
                        <a:pt x="439050" y="510426"/>
                        <a:pt x="445136" y="542316"/>
                        <a:pt x="452851" y="573948"/>
                      </a:cubicBezTo>
                      <a:cubicBezTo>
                        <a:pt x="458509" y="597351"/>
                        <a:pt x="466053" y="627355"/>
                        <a:pt x="484912" y="644071"/>
                      </a:cubicBezTo>
                      <a:cubicBezTo>
                        <a:pt x="505401" y="662159"/>
                        <a:pt x="523917" y="653587"/>
                        <a:pt x="547663" y="645786"/>
                      </a:cubicBezTo>
                      <a:cubicBezTo>
                        <a:pt x="568066" y="639099"/>
                        <a:pt x="589068" y="631727"/>
                        <a:pt x="603556" y="615097"/>
                      </a:cubicBezTo>
                      <a:cubicBezTo>
                        <a:pt x="605099" y="613296"/>
                        <a:pt x="604070" y="610982"/>
                        <a:pt x="602270" y="609867"/>
                      </a:cubicBezTo>
                      <a:cubicBezTo>
                        <a:pt x="601842" y="609439"/>
                        <a:pt x="601327" y="609010"/>
                        <a:pt x="600641" y="608753"/>
                      </a:cubicBezTo>
                      <a:cubicBezTo>
                        <a:pt x="573209" y="597952"/>
                        <a:pt x="548863" y="578749"/>
                        <a:pt x="529318" y="556889"/>
                      </a:cubicBezTo>
                      <a:cubicBezTo>
                        <a:pt x="509687" y="534858"/>
                        <a:pt x="491171" y="481280"/>
                        <a:pt x="532833" y="470135"/>
                      </a:cubicBezTo>
                      <a:cubicBezTo>
                        <a:pt x="563351" y="461906"/>
                        <a:pt x="588640" y="502625"/>
                        <a:pt x="602956" y="523456"/>
                      </a:cubicBezTo>
                      <a:cubicBezTo>
                        <a:pt x="617272" y="544459"/>
                        <a:pt x="630988" y="566833"/>
                        <a:pt x="655677" y="576177"/>
                      </a:cubicBezTo>
                      <a:cubicBezTo>
                        <a:pt x="656877" y="576606"/>
                        <a:pt x="658077" y="576177"/>
                        <a:pt x="658763" y="575320"/>
                      </a:cubicBezTo>
                      <a:cubicBezTo>
                        <a:pt x="715170" y="563662"/>
                        <a:pt x="731201" y="485309"/>
                        <a:pt x="787693" y="477165"/>
                      </a:cubicBezTo>
                      <a:cubicBezTo>
                        <a:pt x="788122" y="477079"/>
                        <a:pt x="788379" y="476908"/>
                        <a:pt x="788722" y="476736"/>
                      </a:cubicBezTo>
                      <a:cubicBezTo>
                        <a:pt x="790522" y="475879"/>
                        <a:pt x="791722" y="473307"/>
                        <a:pt x="790008" y="471593"/>
                      </a:cubicBezTo>
                      <a:cubicBezTo>
                        <a:pt x="751860" y="431216"/>
                        <a:pt x="794037" y="365122"/>
                        <a:pt x="763090" y="321917"/>
                      </a:cubicBezTo>
                      <a:cubicBezTo>
                        <a:pt x="762747" y="321488"/>
                        <a:pt x="762404" y="321145"/>
                        <a:pt x="761976" y="320888"/>
                      </a:cubicBezTo>
                      <a:cubicBezTo>
                        <a:pt x="761719" y="320631"/>
                        <a:pt x="761290" y="320374"/>
                        <a:pt x="760861" y="320202"/>
                      </a:cubicBezTo>
                      <a:cubicBezTo>
                        <a:pt x="734458" y="309830"/>
                        <a:pt x="708398" y="310601"/>
                        <a:pt x="681051" y="316859"/>
                      </a:cubicBezTo>
                      <a:cubicBezTo>
                        <a:pt x="653362" y="323289"/>
                        <a:pt x="618215" y="351921"/>
                        <a:pt x="589840" y="337776"/>
                      </a:cubicBezTo>
                      <a:cubicBezTo>
                        <a:pt x="573981" y="329889"/>
                        <a:pt x="589583" y="308544"/>
                        <a:pt x="596869" y="301857"/>
                      </a:cubicBezTo>
                      <a:cubicBezTo>
                        <a:pt x="608442" y="291399"/>
                        <a:pt x="627902" y="288313"/>
                        <a:pt x="642732" y="285570"/>
                      </a:cubicBezTo>
                      <a:cubicBezTo>
                        <a:pt x="674708" y="279655"/>
                        <a:pt x="704712" y="286684"/>
                        <a:pt x="736087" y="291313"/>
                      </a:cubicBezTo>
                      <a:cubicBezTo>
                        <a:pt x="738230" y="291656"/>
                        <a:pt x="739601" y="290456"/>
                        <a:pt x="740116" y="288913"/>
                      </a:cubicBezTo>
                      <a:cubicBezTo>
                        <a:pt x="740545" y="288141"/>
                        <a:pt x="740716" y="287198"/>
                        <a:pt x="740202" y="286084"/>
                      </a:cubicBezTo>
                      <a:cubicBezTo>
                        <a:pt x="734115" y="272968"/>
                        <a:pt x="730000" y="259166"/>
                        <a:pt x="723571" y="246222"/>
                      </a:cubicBezTo>
                      <a:cubicBezTo>
                        <a:pt x="715684" y="230363"/>
                        <a:pt x="704712" y="215789"/>
                        <a:pt x="694939" y="201045"/>
                      </a:cubicBezTo>
                      <a:cubicBezTo>
                        <a:pt x="681651" y="180899"/>
                        <a:pt x="666049" y="151410"/>
                        <a:pt x="639818" y="148495"/>
                      </a:cubicBezTo>
                      <a:cubicBezTo>
                        <a:pt x="613414" y="145495"/>
                        <a:pt x="577924" y="157925"/>
                        <a:pt x="554521" y="169498"/>
                      </a:cubicBezTo>
                      <a:cubicBezTo>
                        <a:pt x="526746" y="183300"/>
                        <a:pt x="504972" y="210474"/>
                        <a:pt x="483712" y="232334"/>
                      </a:cubicBezTo>
                      <a:cubicBezTo>
                        <a:pt x="460309" y="256252"/>
                        <a:pt x="429534" y="282826"/>
                        <a:pt x="393530" y="274511"/>
                      </a:cubicBezTo>
                      <a:cubicBezTo>
                        <a:pt x="360525" y="266881"/>
                        <a:pt x="365240" y="226591"/>
                        <a:pt x="385129" y="208503"/>
                      </a:cubicBezTo>
                      <a:cubicBezTo>
                        <a:pt x="400216" y="194787"/>
                        <a:pt x="422848" y="190501"/>
                        <a:pt x="442050" y="186129"/>
                      </a:cubicBezTo>
                      <a:cubicBezTo>
                        <a:pt x="502572" y="172584"/>
                        <a:pt x="570123" y="160583"/>
                        <a:pt x="610328" y="107347"/>
                      </a:cubicBezTo>
                      <a:cubicBezTo>
                        <a:pt x="610928" y="106490"/>
                        <a:pt x="611100" y="105718"/>
                        <a:pt x="611100" y="104947"/>
                      </a:cubicBezTo>
                      <a:cubicBezTo>
                        <a:pt x="611700" y="103490"/>
                        <a:pt x="611614" y="101775"/>
                        <a:pt x="609985" y="100575"/>
                      </a:cubicBezTo>
                      <a:cubicBezTo>
                        <a:pt x="581782" y="79830"/>
                        <a:pt x="554436" y="61656"/>
                        <a:pt x="522803" y="46740"/>
                      </a:cubicBezTo>
                      <a:cubicBezTo>
                        <a:pt x="486798" y="29680"/>
                        <a:pt x="449937" y="15621"/>
                        <a:pt x="412475" y="2248"/>
                      </a:cubicBezTo>
                      <a:cubicBezTo>
                        <a:pt x="390186" y="-5638"/>
                        <a:pt x="375613" y="8678"/>
                        <a:pt x="358468" y="22651"/>
                      </a:cubicBezTo>
                      <a:cubicBezTo>
                        <a:pt x="329407" y="46311"/>
                        <a:pt x="310548" y="78801"/>
                        <a:pt x="293831" y="111719"/>
                      </a:cubicBezTo>
                      <a:cubicBezTo>
                        <a:pt x="276429" y="146009"/>
                        <a:pt x="263999" y="182528"/>
                        <a:pt x="246683" y="216818"/>
                      </a:cubicBezTo>
                      <a:cubicBezTo>
                        <a:pt x="237339" y="235420"/>
                        <a:pt x="223108" y="253337"/>
                        <a:pt x="202620" y="259766"/>
                      </a:cubicBezTo>
                      <a:cubicBezTo>
                        <a:pt x="166358" y="271168"/>
                        <a:pt x="167044" y="219304"/>
                        <a:pt x="172531" y="199502"/>
                      </a:cubicBezTo>
                      <a:cubicBezTo>
                        <a:pt x="184961" y="154067"/>
                        <a:pt x="230052" y="130322"/>
                        <a:pt x="262370" y="101175"/>
                      </a:cubicBezTo>
                      <a:cubicBezTo>
                        <a:pt x="290831" y="75458"/>
                        <a:pt x="315348" y="45111"/>
                        <a:pt x="335922" y="12793"/>
                      </a:cubicBezTo>
                      <a:cubicBezTo>
                        <a:pt x="336694" y="11507"/>
                        <a:pt x="336780" y="10307"/>
                        <a:pt x="336351" y="9192"/>
                      </a:cubicBezTo>
                      <a:cubicBezTo>
                        <a:pt x="336094" y="8249"/>
                        <a:pt x="335494" y="7478"/>
                        <a:pt x="334637" y="6963"/>
                      </a:cubicBezTo>
                      <a:cubicBezTo>
                        <a:pt x="333694" y="6277"/>
                        <a:pt x="332493" y="6020"/>
                        <a:pt x="331379" y="6192"/>
                      </a:cubicBezTo>
                      <a:cubicBezTo>
                        <a:pt x="293746" y="362"/>
                        <a:pt x="253969" y="12793"/>
                        <a:pt x="218479" y="24023"/>
                      </a:cubicBezTo>
                      <a:cubicBezTo>
                        <a:pt x="181532" y="35681"/>
                        <a:pt x="148699" y="54541"/>
                        <a:pt x="119553" y="79830"/>
                      </a:cubicBezTo>
                      <a:cubicBezTo>
                        <a:pt x="57659" y="133579"/>
                        <a:pt x="44029" y="225562"/>
                        <a:pt x="55773" y="302457"/>
                      </a:cubicBezTo>
                      <a:cubicBezTo>
                        <a:pt x="26027" y="329889"/>
                        <a:pt x="17454" y="372752"/>
                        <a:pt x="7253" y="410299"/>
                      </a:cubicBezTo>
                      <a:cubicBezTo>
                        <a:pt x="-3377" y="449390"/>
                        <a:pt x="-2348" y="490967"/>
                        <a:pt x="10510" y="529286"/>
                      </a:cubicBezTo>
                      <a:cubicBezTo>
                        <a:pt x="37942" y="610639"/>
                        <a:pt x="128382" y="666446"/>
                        <a:pt x="211707" y="672361"/>
                      </a:cubicBezTo>
                      <a:close/>
                      <a:moveTo>
                        <a:pt x="279430" y="286513"/>
                      </a:moveTo>
                      <a:cubicBezTo>
                        <a:pt x="285773" y="269453"/>
                        <a:pt x="301718" y="253080"/>
                        <a:pt x="319035" y="247079"/>
                      </a:cubicBezTo>
                      <a:cubicBezTo>
                        <a:pt x="337380" y="240735"/>
                        <a:pt x="351096" y="249565"/>
                        <a:pt x="353067" y="269025"/>
                      </a:cubicBezTo>
                      <a:cubicBezTo>
                        <a:pt x="355468" y="293028"/>
                        <a:pt x="331722" y="323203"/>
                        <a:pt x="306690" y="322346"/>
                      </a:cubicBezTo>
                      <a:cubicBezTo>
                        <a:pt x="306262" y="322517"/>
                        <a:pt x="305833" y="322689"/>
                        <a:pt x="305319" y="322603"/>
                      </a:cubicBezTo>
                      <a:cubicBezTo>
                        <a:pt x="286459" y="320460"/>
                        <a:pt x="272143" y="305886"/>
                        <a:pt x="279430" y="286513"/>
                      </a:cubicBezTo>
                      <a:close/>
                      <a:moveTo>
                        <a:pt x="485684" y="393669"/>
                      </a:moveTo>
                      <a:cubicBezTo>
                        <a:pt x="495799" y="393583"/>
                        <a:pt x="506772" y="402241"/>
                        <a:pt x="513802" y="408671"/>
                      </a:cubicBezTo>
                      <a:cubicBezTo>
                        <a:pt x="519031" y="413471"/>
                        <a:pt x="525632" y="425044"/>
                        <a:pt x="525375" y="433874"/>
                      </a:cubicBezTo>
                      <a:cubicBezTo>
                        <a:pt x="523489" y="438503"/>
                        <a:pt x="521346" y="442704"/>
                        <a:pt x="515602" y="444247"/>
                      </a:cubicBezTo>
                      <a:cubicBezTo>
                        <a:pt x="505572" y="446990"/>
                        <a:pt x="494342" y="436960"/>
                        <a:pt x="487913" y="430702"/>
                      </a:cubicBezTo>
                      <a:cubicBezTo>
                        <a:pt x="480026" y="423158"/>
                        <a:pt x="462367" y="394012"/>
                        <a:pt x="485684" y="393669"/>
                      </a:cubicBezTo>
                      <a:close/>
                      <a:moveTo>
                        <a:pt x="271286" y="369580"/>
                      </a:moveTo>
                      <a:cubicBezTo>
                        <a:pt x="277029" y="357750"/>
                        <a:pt x="288174" y="357321"/>
                        <a:pt x="297175" y="362722"/>
                      </a:cubicBezTo>
                      <a:cubicBezTo>
                        <a:pt x="311491" y="368808"/>
                        <a:pt x="318949" y="394869"/>
                        <a:pt x="314063" y="407985"/>
                      </a:cubicBezTo>
                      <a:cubicBezTo>
                        <a:pt x="308576" y="422644"/>
                        <a:pt x="290574" y="426330"/>
                        <a:pt x="280287" y="414157"/>
                      </a:cubicBezTo>
                      <a:cubicBezTo>
                        <a:pt x="271200" y="403270"/>
                        <a:pt x="264685" y="383125"/>
                        <a:pt x="271286" y="369580"/>
                      </a:cubicBezTo>
                      <a:close/>
                      <a:moveTo>
                        <a:pt x="111323" y="386296"/>
                      </a:moveTo>
                      <a:cubicBezTo>
                        <a:pt x="101036" y="371466"/>
                        <a:pt x="115609" y="350806"/>
                        <a:pt x="129497" y="344463"/>
                      </a:cubicBezTo>
                      <a:cubicBezTo>
                        <a:pt x="136012" y="341462"/>
                        <a:pt x="145956" y="339148"/>
                        <a:pt x="151785" y="344977"/>
                      </a:cubicBezTo>
                      <a:cubicBezTo>
                        <a:pt x="156157" y="349435"/>
                        <a:pt x="158043" y="354750"/>
                        <a:pt x="157700" y="360407"/>
                      </a:cubicBezTo>
                      <a:cubicBezTo>
                        <a:pt x="158129" y="369151"/>
                        <a:pt x="154614" y="378924"/>
                        <a:pt x="149728" y="384839"/>
                      </a:cubicBezTo>
                      <a:cubicBezTo>
                        <a:pt x="139698" y="397269"/>
                        <a:pt x="121439" y="400955"/>
                        <a:pt x="111323" y="38629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8CF7D756-4D44-C54B-8176-12B51338714A}"/>
                    </a:ext>
                  </a:extLst>
                </p:cNvPr>
                <p:cNvSpPr/>
                <p:nvPr/>
              </p:nvSpPr>
              <p:spPr>
                <a:xfrm>
                  <a:off x="3509434" y="1078777"/>
                  <a:ext cx="796261" cy="520156"/>
                </a:xfrm>
                <a:custGeom>
                  <a:avLst/>
                  <a:gdLst>
                    <a:gd name="connsiteX0" fmla="*/ 166291 w 796261"/>
                    <a:gd name="connsiteY0" fmla="*/ 471302 h 520156"/>
                    <a:gd name="connsiteX1" fmla="*/ 141002 w 796261"/>
                    <a:gd name="connsiteY1" fmla="*/ 409837 h 520156"/>
                    <a:gd name="connsiteX2" fmla="*/ 158404 w 796261"/>
                    <a:gd name="connsiteY2" fmla="*/ 328227 h 520156"/>
                    <a:gd name="connsiteX3" fmla="*/ 172978 w 796261"/>
                    <a:gd name="connsiteY3" fmla="*/ 243787 h 520156"/>
                    <a:gd name="connsiteX4" fmla="*/ 183950 w 796261"/>
                    <a:gd name="connsiteY4" fmla="*/ 246188 h 520156"/>
                    <a:gd name="connsiteX5" fmla="*/ 271904 w 796261"/>
                    <a:gd name="connsiteY5" fmla="*/ 261961 h 520156"/>
                    <a:gd name="connsiteX6" fmla="*/ 272418 w 796261"/>
                    <a:gd name="connsiteY6" fmla="*/ 262390 h 520156"/>
                    <a:gd name="connsiteX7" fmla="*/ 273019 w 796261"/>
                    <a:gd name="connsiteY7" fmla="*/ 262733 h 520156"/>
                    <a:gd name="connsiteX8" fmla="*/ 274047 w 796261"/>
                    <a:gd name="connsiteY8" fmla="*/ 263419 h 520156"/>
                    <a:gd name="connsiteX9" fmla="*/ 315710 w 796261"/>
                    <a:gd name="connsiteY9" fmla="*/ 401950 h 520156"/>
                    <a:gd name="connsiteX10" fmla="*/ 375117 w 796261"/>
                    <a:gd name="connsiteY10" fmla="*/ 519651 h 520156"/>
                    <a:gd name="connsiteX11" fmla="*/ 378375 w 796261"/>
                    <a:gd name="connsiteY11" fmla="*/ 515964 h 520156"/>
                    <a:gd name="connsiteX12" fmla="*/ 321110 w 796261"/>
                    <a:gd name="connsiteY12" fmla="*/ 358573 h 520156"/>
                    <a:gd name="connsiteX13" fmla="*/ 289306 w 796261"/>
                    <a:gd name="connsiteY13" fmla="*/ 264276 h 520156"/>
                    <a:gd name="connsiteX14" fmla="*/ 388662 w 796261"/>
                    <a:gd name="connsiteY14" fmla="*/ 276277 h 520156"/>
                    <a:gd name="connsiteX15" fmla="*/ 466329 w 796261"/>
                    <a:gd name="connsiteY15" fmla="*/ 286393 h 520156"/>
                    <a:gd name="connsiteX16" fmla="*/ 514249 w 796261"/>
                    <a:gd name="connsiteY16" fmla="*/ 355573 h 520156"/>
                    <a:gd name="connsiteX17" fmla="*/ 559512 w 796261"/>
                    <a:gd name="connsiteY17" fmla="*/ 426810 h 520156"/>
                    <a:gd name="connsiteX18" fmla="*/ 563112 w 796261"/>
                    <a:gd name="connsiteY18" fmla="*/ 423638 h 520156"/>
                    <a:gd name="connsiteX19" fmla="*/ 531651 w 796261"/>
                    <a:gd name="connsiteY19" fmla="*/ 376833 h 520156"/>
                    <a:gd name="connsiteX20" fmla="*/ 514935 w 796261"/>
                    <a:gd name="connsiteY20" fmla="*/ 333199 h 520156"/>
                    <a:gd name="connsiteX21" fmla="*/ 485959 w 796261"/>
                    <a:gd name="connsiteY21" fmla="*/ 289307 h 520156"/>
                    <a:gd name="connsiteX22" fmla="*/ 601688 w 796261"/>
                    <a:gd name="connsiteY22" fmla="*/ 311853 h 520156"/>
                    <a:gd name="connsiteX23" fmla="*/ 637436 w 796261"/>
                    <a:gd name="connsiteY23" fmla="*/ 319911 h 520156"/>
                    <a:gd name="connsiteX24" fmla="*/ 639236 w 796261"/>
                    <a:gd name="connsiteY24" fmla="*/ 321626 h 520156"/>
                    <a:gd name="connsiteX25" fmla="*/ 684499 w 796261"/>
                    <a:gd name="connsiteY25" fmla="*/ 382491 h 520156"/>
                    <a:gd name="connsiteX26" fmla="*/ 721960 w 796261"/>
                    <a:gd name="connsiteY26" fmla="*/ 418152 h 520156"/>
                    <a:gd name="connsiteX27" fmla="*/ 725047 w 796261"/>
                    <a:gd name="connsiteY27" fmla="*/ 413694 h 520156"/>
                    <a:gd name="connsiteX28" fmla="*/ 677726 w 796261"/>
                    <a:gd name="connsiteY28" fmla="*/ 351887 h 520156"/>
                    <a:gd name="connsiteX29" fmla="*/ 658267 w 796261"/>
                    <a:gd name="connsiteY29" fmla="*/ 324540 h 520156"/>
                    <a:gd name="connsiteX30" fmla="*/ 791569 w 796261"/>
                    <a:gd name="connsiteY30" fmla="*/ 373061 h 520156"/>
                    <a:gd name="connsiteX31" fmla="*/ 795427 w 796261"/>
                    <a:gd name="connsiteY31" fmla="*/ 368689 h 520156"/>
                    <a:gd name="connsiteX32" fmla="*/ 668468 w 796261"/>
                    <a:gd name="connsiteY32" fmla="*/ 319140 h 520156"/>
                    <a:gd name="connsiteX33" fmla="*/ 690414 w 796261"/>
                    <a:gd name="connsiteY33" fmla="*/ 309024 h 520156"/>
                    <a:gd name="connsiteX34" fmla="*/ 758994 w 796261"/>
                    <a:gd name="connsiteY34" fmla="*/ 298737 h 520156"/>
                    <a:gd name="connsiteX35" fmla="*/ 759937 w 796261"/>
                    <a:gd name="connsiteY35" fmla="*/ 293937 h 520156"/>
                    <a:gd name="connsiteX36" fmla="*/ 701644 w 796261"/>
                    <a:gd name="connsiteY36" fmla="*/ 295480 h 520156"/>
                    <a:gd name="connsiteX37" fmla="*/ 648323 w 796261"/>
                    <a:gd name="connsiteY37" fmla="*/ 314682 h 520156"/>
                    <a:gd name="connsiteX38" fmla="*/ 638550 w 796261"/>
                    <a:gd name="connsiteY38" fmla="*/ 312282 h 520156"/>
                    <a:gd name="connsiteX39" fmla="*/ 494018 w 796261"/>
                    <a:gd name="connsiteY39" fmla="*/ 281935 h 520156"/>
                    <a:gd name="connsiteX40" fmla="*/ 564226 w 796261"/>
                    <a:gd name="connsiteY40" fmla="*/ 230757 h 520156"/>
                    <a:gd name="connsiteX41" fmla="*/ 632635 w 796261"/>
                    <a:gd name="connsiteY41" fmla="*/ 183180 h 520156"/>
                    <a:gd name="connsiteX42" fmla="*/ 703358 w 796261"/>
                    <a:gd name="connsiteY42" fmla="*/ 157634 h 520156"/>
                    <a:gd name="connsiteX43" fmla="*/ 703015 w 796261"/>
                    <a:gd name="connsiteY43" fmla="*/ 152405 h 520156"/>
                    <a:gd name="connsiteX44" fmla="*/ 596630 w 796261"/>
                    <a:gd name="connsiteY44" fmla="*/ 195267 h 520156"/>
                    <a:gd name="connsiteX45" fmla="*/ 533280 w 796261"/>
                    <a:gd name="connsiteY45" fmla="*/ 243702 h 520156"/>
                    <a:gd name="connsiteX46" fmla="*/ 472672 w 796261"/>
                    <a:gd name="connsiteY46" fmla="*/ 276620 h 520156"/>
                    <a:gd name="connsiteX47" fmla="*/ 469329 w 796261"/>
                    <a:gd name="connsiteY47" fmla="*/ 277992 h 520156"/>
                    <a:gd name="connsiteX48" fmla="*/ 432210 w 796261"/>
                    <a:gd name="connsiteY48" fmla="*/ 272762 h 520156"/>
                    <a:gd name="connsiteX49" fmla="*/ 295136 w 796261"/>
                    <a:gd name="connsiteY49" fmla="*/ 256389 h 520156"/>
                    <a:gd name="connsiteX50" fmla="*/ 357544 w 796261"/>
                    <a:gd name="connsiteY50" fmla="*/ 168264 h 520156"/>
                    <a:gd name="connsiteX51" fmla="*/ 405892 w 796261"/>
                    <a:gd name="connsiteY51" fmla="*/ 83653 h 520156"/>
                    <a:gd name="connsiteX52" fmla="*/ 488617 w 796261"/>
                    <a:gd name="connsiteY52" fmla="*/ 25103 h 520156"/>
                    <a:gd name="connsiteX53" fmla="*/ 485874 w 796261"/>
                    <a:gd name="connsiteY53" fmla="*/ 19617 h 520156"/>
                    <a:gd name="connsiteX54" fmla="*/ 374689 w 796261"/>
                    <a:gd name="connsiteY54" fmla="*/ 112028 h 520156"/>
                    <a:gd name="connsiteX55" fmla="*/ 278248 w 796261"/>
                    <a:gd name="connsiteY55" fmla="*/ 254074 h 520156"/>
                    <a:gd name="connsiteX56" fmla="*/ 211811 w 796261"/>
                    <a:gd name="connsiteY56" fmla="*/ 243016 h 520156"/>
                    <a:gd name="connsiteX57" fmla="*/ 178378 w 796261"/>
                    <a:gd name="connsiteY57" fmla="*/ 235815 h 520156"/>
                    <a:gd name="connsiteX58" fmla="*/ 198609 w 796261"/>
                    <a:gd name="connsiteY58" fmla="*/ 144518 h 520156"/>
                    <a:gd name="connsiteX59" fmla="*/ 299851 w 796261"/>
                    <a:gd name="connsiteY59" fmla="*/ 5300 h 520156"/>
                    <a:gd name="connsiteX60" fmla="*/ 298050 w 796261"/>
                    <a:gd name="connsiteY60" fmla="*/ 71 h 520156"/>
                    <a:gd name="connsiteX61" fmla="*/ 200667 w 796261"/>
                    <a:gd name="connsiteY61" fmla="*/ 96855 h 520156"/>
                    <a:gd name="connsiteX62" fmla="*/ 189437 w 796261"/>
                    <a:gd name="connsiteY62" fmla="*/ 158748 h 520156"/>
                    <a:gd name="connsiteX63" fmla="*/ 164834 w 796261"/>
                    <a:gd name="connsiteY63" fmla="*/ 232729 h 520156"/>
                    <a:gd name="connsiteX64" fmla="*/ 113913 w 796261"/>
                    <a:gd name="connsiteY64" fmla="*/ 220385 h 520156"/>
                    <a:gd name="connsiteX65" fmla="*/ 7100 w 796261"/>
                    <a:gd name="connsiteY65" fmla="*/ 182580 h 520156"/>
                    <a:gd name="connsiteX66" fmla="*/ 2042 w 796261"/>
                    <a:gd name="connsiteY66" fmla="*/ 190038 h 520156"/>
                    <a:gd name="connsiteX67" fmla="*/ 161576 w 796261"/>
                    <a:gd name="connsiteY67" fmla="*/ 241216 h 520156"/>
                    <a:gd name="connsiteX68" fmla="*/ 133372 w 796261"/>
                    <a:gd name="connsiteY68" fmla="*/ 372889 h 520156"/>
                    <a:gd name="connsiteX69" fmla="*/ 162176 w 796261"/>
                    <a:gd name="connsiteY69" fmla="*/ 474045 h 520156"/>
                    <a:gd name="connsiteX70" fmla="*/ 166291 w 796261"/>
                    <a:gd name="connsiteY70" fmla="*/ 471302 h 520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796261" h="520156">
                      <a:moveTo>
                        <a:pt x="166291" y="471302"/>
                      </a:moveTo>
                      <a:cubicBezTo>
                        <a:pt x="153518" y="452014"/>
                        <a:pt x="144688" y="432811"/>
                        <a:pt x="141002" y="409837"/>
                      </a:cubicBezTo>
                      <a:cubicBezTo>
                        <a:pt x="136287" y="380347"/>
                        <a:pt x="146488" y="354458"/>
                        <a:pt x="158404" y="328227"/>
                      </a:cubicBezTo>
                      <a:cubicBezTo>
                        <a:pt x="169120" y="304738"/>
                        <a:pt x="184893" y="269848"/>
                        <a:pt x="172978" y="243787"/>
                      </a:cubicBezTo>
                      <a:cubicBezTo>
                        <a:pt x="176664" y="244559"/>
                        <a:pt x="180350" y="245416"/>
                        <a:pt x="183950" y="246188"/>
                      </a:cubicBezTo>
                      <a:cubicBezTo>
                        <a:pt x="213011" y="252703"/>
                        <a:pt x="242415" y="257675"/>
                        <a:pt x="271904" y="261961"/>
                      </a:cubicBezTo>
                      <a:cubicBezTo>
                        <a:pt x="272076" y="262133"/>
                        <a:pt x="272161" y="262304"/>
                        <a:pt x="272418" y="262390"/>
                      </a:cubicBezTo>
                      <a:cubicBezTo>
                        <a:pt x="272590" y="262476"/>
                        <a:pt x="272761" y="262647"/>
                        <a:pt x="273019" y="262733"/>
                      </a:cubicBezTo>
                      <a:cubicBezTo>
                        <a:pt x="273362" y="262990"/>
                        <a:pt x="273705" y="263247"/>
                        <a:pt x="274047" y="263419"/>
                      </a:cubicBezTo>
                      <a:cubicBezTo>
                        <a:pt x="320424" y="292136"/>
                        <a:pt x="310738" y="355144"/>
                        <a:pt x="315710" y="401950"/>
                      </a:cubicBezTo>
                      <a:cubicBezTo>
                        <a:pt x="320167" y="443955"/>
                        <a:pt x="341942" y="492733"/>
                        <a:pt x="375117" y="519651"/>
                      </a:cubicBezTo>
                      <a:cubicBezTo>
                        <a:pt x="377346" y="521451"/>
                        <a:pt x="380261" y="518022"/>
                        <a:pt x="378375" y="515964"/>
                      </a:cubicBezTo>
                      <a:cubicBezTo>
                        <a:pt x="337055" y="472073"/>
                        <a:pt x="323425" y="417123"/>
                        <a:pt x="321110" y="358573"/>
                      </a:cubicBezTo>
                      <a:cubicBezTo>
                        <a:pt x="319739" y="324712"/>
                        <a:pt x="315195" y="287250"/>
                        <a:pt x="289306" y="264276"/>
                      </a:cubicBezTo>
                      <a:cubicBezTo>
                        <a:pt x="322396" y="268733"/>
                        <a:pt x="355572" y="272334"/>
                        <a:pt x="388662" y="276277"/>
                      </a:cubicBezTo>
                      <a:cubicBezTo>
                        <a:pt x="414636" y="279363"/>
                        <a:pt x="440525" y="282621"/>
                        <a:pt x="466329" y="286393"/>
                      </a:cubicBezTo>
                      <a:cubicBezTo>
                        <a:pt x="492732" y="302766"/>
                        <a:pt x="503876" y="327455"/>
                        <a:pt x="514249" y="355573"/>
                      </a:cubicBezTo>
                      <a:cubicBezTo>
                        <a:pt x="524364" y="383005"/>
                        <a:pt x="537394" y="407179"/>
                        <a:pt x="559512" y="426810"/>
                      </a:cubicBezTo>
                      <a:cubicBezTo>
                        <a:pt x="561740" y="428782"/>
                        <a:pt x="564998" y="426210"/>
                        <a:pt x="563112" y="423638"/>
                      </a:cubicBezTo>
                      <a:cubicBezTo>
                        <a:pt x="551625" y="408465"/>
                        <a:pt x="540138" y="394063"/>
                        <a:pt x="531651" y="376833"/>
                      </a:cubicBezTo>
                      <a:cubicBezTo>
                        <a:pt x="524793" y="362945"/>
                        <a:pt x="520592" y="347686"/>
                        <a:pt x="514935" y="333199"/>
                      </a:cubicBezTo>
                      <a:cubicBezTo>
                        <a:pt x="508505" y="316825"/>
                        <a:pt x="499247" y="300794"/>
                        <a:pt x="485959" y="289307"/>
                      </a:cubicBezTo>
                      <a:cubicBezTo>
                        <a:pt x="524793" y="295394"/>
                        <a:pt x="563369" y="302595"/>
                        <a:pt x="601688" y="311853"/>
                      </a:cubicBezTo>
                      <a:cubicBezTo>
                        <a:pt x="613347" y="314682"/>
                        <a:pt x="625263" y="317254"/>
                        <a:pt x="637436" y="319911"/>
                      </a:cubicBezTo>
                      <a:cubicBezTo>
                        <a:pt x="637864" y="320597"/>
                        <a:pt x="638379" y="321197"/>
                        <a:pt x="639236" y="321626"/>
                      </a:cubicBezTo>
                      <a:cubicBezTo>
                        <a:pt x="663582" y="333456"/>
                        <a:pt x="671554" y="360716"/>
                        <a:pt x="684499" y="382491"/>
                      </a:cubicBezTo>
                      <a:cubicBezTo>
                        <a:pt x="693414" y="397578"/>
                        <a:pt x="707387" y="408894"/>
                        <a:pt x="721960" y="418152"/>
                      </a:cubicBezTo>
                      <a:cubicBezTo>
                        <a:pt x="724961" y="420124"/>
                        <a:pt x="727704" y="415838"/>
                        <a:pt x="725047" y="413694"/>
                      </a:cubicBezTo>
                      <a:cubicBezTo>
                        <a:pt x="702929" y="395521"/>
                        <a:pt x="690757" y="377004"/>
                        <a:pt x="677726" y="351887"/>
                      </a:cubicBezTo>
                      <a:cubicBezTo>
                        <a:pt x="672583" y="341857"/>
                        <a:pt x="666411" y="332084"/>
                        <a:pt x="658267" y="324540"/>
                      </a:cubicBezTo>
                      <a:cubicBezTo>
                        <a:pt x="705073" y="334913"/>
                        <a:pt x="752736" y="347258"/>
                        <a:pt x="791569" y="373061"/>
                      </a:cubicBezTo>
                      <a:cubicBezTo>
                        <a:pt x="794312" y="374861"/>
                        <a:pt x="797913" y="371089"/>
                        <a:pt x="795427" y="368689"/>
                      </a:cubicBezTo>
                      <a:cubicBezTo>
                        <a:pt x="763708" y="338342"/>
                        <a:pt x="713131" y="328569"/>
                        <a:pt x="668468" y="319140"/>
                      </a:cubicBezTo>
                      <a:cubicBezTo>
                        <a:pt x="676183" y="316482"/>
                        <a:pt x="683556" y="312367"/>
                        <a:pt x="690414" y="309024"/>
                      </a:cubicBezTo>
                      <a:cubicBezTo>
                        <a:pt x="712616" y="298223"/>
                        <a:pt x="734991" y="298737"/>
                        <a:pt x="758994" y="298737"/>
                      </a:cubicBezTo>
                      <a:cubicBezTo>
                        <a:pt x="761651" y="298737"/>
                        <a:pt x="762766" y="294537"/>
                        <a:pt x="759937" y="293937"/>
                      </a:cubicBezTo>
                      <a:cubicBezTo>
                        <a:pt x="740306" y="289822"/>
                        <a:pt x="721018" y="290422"/>
                        <a:pt x="701644" y="295480"/>
                      </a:cubicBezTo>
                      <a:cubicBezTo>
                        <a:pt x="682870" y="300366"/>
                        <a:pt x="668040" y="312025"/>
                        <a:pt x="648323" y="314682"/>
                      </a:cubicBezTo>
                      <a:cubicBezTo>
                        <a:pt x="644979" y="313911"/>
                        <a:pt x="641722" y="313139"/>
                        <a:pt x="638550" y="312282"/>
                      </a:cubicBezTo>
                      <a:cubicBezTo>
                        <a:pt x="590630" y="300023"/>
                        <a:pt x="542538" y="289993"/>
                        <a:pt x="494018" y="281935"/>
                      </a:cubicBezTo>
                      <a:cubicBezTo>
                        <a:pt x="520335" y="272505"/>
                        <a:pt x="545281" y="245588"/>
                        <a:pt x="564226" y="230757"/>
                      </a:cubicBezTo>
                      <a:cubicBezTo>
                        <a:pt x="586086" y="213612"/>
                        <a:pt x="608289" y="196724"/>
                        <a:pt x="632635" y="183180"/>
                      </a:cubicBezTo>
                      <a:cubicBezTo>
                        <a:pt x="655352" y="170578"/>
                        <a:pt x="678669" y="164492"/>
                        <a:pt x="703358" y="157634"/>
                      </a:cubicBezTo>
                      <a:cubicBezTo>
                        <a:pt x="706359" y="156777"/>
                        <a:pt x="706016" y="152747"/>
                        <a:pt x="703015" y="152405"/>
                      </a:cubicBezTo>
                      <a:cubicBezTo>
                        <a:pt x="666582" y="147347"/>
                        <a:pt x="625005" y="175722"/>
                        <a:pt x="596630" y="195267"/>
                      </a:cubicBezTo>
                      <a:cubicBezTo>
                        <a:pt x="574771" y="210355"/>
                        <a:pt x="554197" y="227328"/>
                        <a:pt x="533280" y="243702"/>
                      </a:cubicBezTo>
                      <a:cubicBezTo>
                        <a:pt x="515620" y="257503"/>
                        <a:pt x="496675" y="277563"/>
                        <a:pt x="472672" y="276620"/>
                      </a:cubicBezTo>
                      <a:cubicBezTo>
                        <a:pt x="471129" y="276534"/>
                        <a:pt x="470100" y="277134"/>
                        <a:pt x="469329" y="277992"/>
                      </a:cubicBezTo>
                      <a:cubicBezTo>
                        <a:pt x="456984" y="276106"/>
                        <a:pt x="444640" y="274305"/>
                        <a:pt x="432210" y="272762"/>
                      </a:cubicBezTo>
                      <a:cubicBezTo>
                        <a:pt x="386690" y="266847"/>
                        <a:pt x="340741" y="262390"/>
                        <a:pt x="295136" y="256389"/>
                      </a:cubicBezTo>
                      <a:cubicBezTo>
                        <a:pt x="326168" y="238815"/>
                        <a:pt x="343656" y="198696"/>
                        <a:pt x="357544" y="168264"/>
                      </a:cubicBezTo>
                      <a:cubicBezTo>
                        <a:pt x="371345" y="137917"/>
                        <a:pt x="384547" y="109628"/>
                        <a:pt x="405892" y="83653"/>
                      </a:cubicBezTo>
                      <a:cubicBezTo>
                        <a:pt x="428695" y="55878"/>
                        <a:pt x="459042" y="43619"/>
                        <a:pt x="488617" y="25103"/>
                      </a:cubicBezTo>
                      <a:cubicBezTo>
                        <a:pt x="491960" y="22960"/>
                        <a:pt x="489560" y="18159"/>
                        <a:pt x="485874" y="19617"/>
                      </a:cubicBezTo>
                      <a:cubicBezTo>
                        <a:pt x="437696" y="38733"/>
                        <a:pt x="402206" y="68051"/>
                        <a:pt x="374689" y="112028"/>
                      </a:cubicBezTo>
                      <a:cubicBezTo>
                        <a:pt x="347942" y="154805"/>
                        <a:pt x="334312" y="238301"/>
                        <a:pt x="278248" y="254074"/>
                      </a:cubicBezTo>
                      <a:cubicBezTo>
                        <a:pt x="255959" y="250988"/>
                        <a:pt x="233842" y="247388"/>
                        <a:pt x="211811" y="243016"/>
                      </a:cubicBezTo>
                      <a:cubicBezTo>
                        <a:pt x="200581" y="240787"/>
                        <a:pt x="189437" y="238301"/>
                        <a:pt x="178378" y="235815"/>
                      </a:cubicBezTo>
                      <a:cubicBezTo>
                        <a:pt x="203838" y="217727"/>
                        <a:pt x="198009" y="172036"/>
                        <a:pt x="198609" y="144518"/>
                      </a:cubicBezTo>
                      <a:cubicBezTo>
                        <a:pt x="199981" y="83053"/>
                        <a:pt x="248501" y="31704"/>
                        <a:pt x="299851" y="5300"/>
                      </a:cubicBezTo>
                      <a:cubicBezTo>
                        <a:pt x="302679" y="3843"/>
                        <a:pt x="301222" y="-615"/>
                        <a:pt x="298050" y="71"/>
                      </a:cubicBezTo>
                      <a:cubicBezTo>
                        <a:pt x="252530" y="9072"/>
                        <a:pt x="218155" y="57250"/>
                        <a:pt x="200667" y="96855"/>
                      </a:cubicBezTo>
                      <a:cubicBezTo>
                        <a:pt x="191837" y="116914"/>
                        <a:pt x="189523" y="137145"/>
                        <a:pt x="189437" y="158748"/>
                      </a:cubicBezTo>
                      <a:cubicBezTo>
                        <a:pt x="189437" y="182237"/>
                        <a:pt x="193123" y="223899"/>
                        <a:pt x="164834" y="232729"/>
                      </a:cubicBezTo>
                      <a:cubicBezTo>
                        <a:pt x="147774" y="228700"/>
                        <a:pt x="130801" y="224585"/>
                        <a:pt x="113913" y="220385"/>
                      </a:cubicBezTo>
                      <a:cubicBezTo>
                        <a:pt x="77051" y="211298"/>
                        <a:pt x="40018" y="202211"/>
                        <a:pt x="7100" y="182580"/>
                      </a:cubicBezTo>
                      <a:cubicBezTo>
                        <a:pt x="2128" y="179579"/>
                        <a:pt x="-2930" y="187037"/>
                        <a:pt x="2042" y="190038"/>
                      </a:cubicBezTo>
                      <a:cubicBezTo>
                        <a:pt x="49619" y="218499"/>
                        <a:pt x="107141" y="229643"/>
                        <a:pt x="161576" y="241216"/>
                      </a:cubicBezTo>
                      <a:cubicBezTo>
                        <a:pt x="187980" y="280821"/>
                        <a:pt x="139116" y="334056"/>
                        <a:pt x="133372" y="372889"/>
                      </a:cubicBezTo>
                      <a:cubicBezTo>
                        <a:pt x="128143" y="408808"/>
                        <a:pt x="137059" y="447213"/>
                        <a:pt x="162176" y="474045"/>
                      </a:cubicBezTo>
                      <a:cubicBezTo>
                        <a:pt x="163891" y="476274"/>
                        <a:pt x="168005" y="473873"/>
                        <a:pt x="166291" y="47130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806" name="任意多边形: 形状 805">
                <a:extLst>
                  <a:ext uri="{FF2B5EF4-FFF2-40B4-BE49-F238E27FC236}">
                    <a16:creationId xmlns:a16="http://schemas.microsoft.com/office/drawing/2014/main" id="{168A9756-D85A-254C-A764-E51BF262DEC9}"/>
                  </a:ext>
                </a:extLst>
              </p:cNvPr>
              <p:cNvSpPr/>
              <p:nvPr/>
            </p:nvSpPr>
            <p:spPr>
              <a:xfrm>
                <a:off x="3565632" y="208822"/>
                <a:ext cx="239416" cy="393399"/>
              </a:xfrm>
              <a:custGeom>
                <a:avLst/>
                <a:gdLst>
                  <a:gd name="connsiteX0" fmla="*/ 228393 w 239416"/>
                  <a:gd name="connsiteY0" fmla="*/ 278267 h 393399"/>
                  <a:gd name="connsiteX1" fmla="*/ 228308 w 239416"/>
                  <a:gd name="connsiteY1" fmla="*/ 276467 h 393399"/>
                  <a:gd name="connsiteX2" fmla="*/ 223250 w 239416"/>
                  <a:gd name="connsiteY2" fmla="*/ 275095 h 393399"/>
                  <a:gd name="connsiteX3" fmla="*/ 136325 w 239416"/>
                  <a:gd name="connsiteY3" fmla="*/ 315214 h 393399"/>
                  <a:gd name="connsiteX4" fmla="*/ 84375 w 239416"/>
                  <a:gd name="connsiteY4" fmla="*/ 340074 h 393399"/>
                  <a:gd name="connsiteX5" fmla="*/ 114894 w 239416"/>
                  <a:gd name="connsiteY5" fmla="*/ 299012 h 393399"/>
                  <a:gd name="connsiteX6" fmla="*/ 116694 w 239416"/>
                  <a:gd name="connsiteY6" fmla="*/ 298412 h 393399"/>
                  <a:gd name="connsiteX7" fmla="*/ 214163 w 239416"/>
                  <a:gd name="connsiteY7" fmla="*/ 238319 h 393399"/>
                  <a:gd name="connsiteX8" fmla="*/ 238080 w 239416"/>
                  <a:gd name="connsiteY8" fmla="*/ 117789 h 393399"/>
                  <a:gd name="connsiteX9" fmla="*/ 236880 w 239416"/>
                  <a:gd name="connsiteY9" fmla="*/ 115989 h 393399"/>
                  <a:gd name="connsiteX10" fmla="*/ 231737 w 239416"/>
                  <a:gd name="connsiteY10" fmla="*/ 116246 h 393399"/>
                  <a:gd name="connsiteX11" fmla="*/ 180730 w 239416"/>
                  <a:gd name="connsiteY11" fmla="*/ 207715 h 393399"/>
                  <a:gd name="connsiteX12" fmla="*/ 133067 w 239416"/>
                  <a:gd name="connsiteY12" fmla="*/ 263093 h 393399"/>
                  <a:gd name="connsiteX13" fmla="*/ 147212 w 239416"/>
                  <a:gd name="connsiteY13" fmla="*/ 208658 h 393399"/>
                  <a:gd name="connsiteX14" fmla="*/ 147726 w 239416"/>
                  <a:gd name="connsiteY14" fmla="*/ 208229 h 393399"/>
                  <a:gd name="connsiteX15" fmla="*/ 191360 w 239416"/>
                  <a:gd name="connsiteY15" fmla="*/ 120961 h 393399"/>
                  <a:gd name="connsiteX16" fmla="*/ 209963 w 239416"/>
                  <a:gd name="connsiteY16" fmla="*/ 4118 h 393399"/>
                  <a:gd name="connsiteX17" fmla="*/ 209277 w 239416"/>
                  <a:gd name="connsiteY17" fmla="*/ 1375 h 393399"/>
                  <a:gd name="connsiteX18" fmla="*/ 206705 w 239416"/>
                  <a:gd name="connsiteY18" fmla="*/ 261 h 393399"/>
                  <a:gd name="connsiteX19" fmla="*/ 138553 w 239416"/>
                  <a:gd name="connsiteY19" fmla="*/ 206944 h 393399"/>
                  <a:gd name="connsiteX20" fmla="*/ 139582 w 239416"/>
                  <a:gd name="connsiteY20" fmla="*/ 208315 h 393399"/>
                  <a:gd name="connsiteX21" fmla="*/ 124580 w 239416"/>
                  <a:gd name="connsiteY21" fmla="*/ 257864 h 393399"/>
                  <a:gd name="connsiteX22" fmla="*/ 108464 w 239416"/>
                  <a:gd name="connsiteY22" fmla="*/ 202057 h 393399"/>
                  <a:gd name="connsiteX23" fmla="*/ 97148 w 239416"/>
                  <a:gd name="connsiteY23" fmla="*/ 132534 h 393399"/>
                  <a:gd name="connsiteX24" fmla="*/ 119865 w 239416"/>
                  <a:gd name="connsiteY24" fmla="*/ 58211 h 393399"/>
                  <a:gd name="connsiteX25" fmla="*/ 118323 w 239416"/>
                  <a:gd name="connsiteY25" fmla="*/ 54867 h 393399"/>
                  <a:gd name="connsiteX26" fmla="*/ 114722 w 239416"/>
                  <a:gd name="connsiteY26" fmla="*/ 54439 h 393399"/>
                  <a:gd name="connsiteX27" fmla="*/ 47514 w 239416"/>
                  <a:gd name="connsiteY27" fmla="*/ 176511 h 393399"/>
                  <a:gd name="connsiteX28" fmla="*/ 61315 w 239416"/>
                  <a:gd name="connsiteY28" fmla="*/ 235747 h 393399"/>
                  <a:gd name="connsiteX29" fmla="*/ 77260 w 239416"/>
                  <a:gd name="connsiteY29" fmla="*/ 261808 h 393399"/>
                  <a:gd name="connsiteX30" fmla="*/ 106835 w 239416"/>
                  <a:gd name="connsiteY30" fmla="*/ 295583 h 393399"/>
                  <a:gd name="connsiteX31" fmla="*/ 96805 w 239416"/>
                  <a:gd name="connsiteY31" fmla="*/ 310842 h 393399"/>
                  <a:gd name="connsiteX32" fmla="*/ 74431 w 239416"/>
                  <a:gd name="connsiteY32" fmla="*/ 340160 h 393399"/>
                  <a:gd name="connsiteX33" fmla="*/ 30369 w 239416"/>
                  <a:gd name="connsiteY33" fmla="*/ 201971 h 393399"/>
                  <a:gd name="connsiteX34" fmla="*/ 30197 w 239416"/>
                  <a:gd name="connsiteY34" fmla="*/ 200514 h 393399"/>
                  <a:gd name="connsiteX35" fmla="*/ 25654 w 239416"/>
                  <a:gd name="connsiteY35" fmla="*/ 198371 h 393399"/>
                  <a:gd name="connsiteX36" fmla="*/ 3622 w 239416"/>
                  <a:gd name="connsiteY36" fmla="*/ 283667 h 393399"/>
                  <a:gd name="connsiteX37" fmla="*/ 27968 w 239416"/>
                  <a:gd name="connsiteY37" fmla="*/ 321644 h 393399"/>
                  <a:gd name="connsiteX38" fmla="*/ 59258 w 239416"/>
                  <a:gd name="connsiteY38" fmla="*/ 359277 h 393399"/>
                  <a:gd name="connsiteX39" fmla="*/ 59687 w 239416"/>
                  <a:gd name="connsiteY39" fmla="*/ 360134 h 393399"/>
                  <a:gd name="connsiteX40" fmla="*/ 43227 w 239416"/>
                  <a:gd name="connsiteY40" fmla="*/ 387995 h 393399"/>
                  <a:gd name="connsiteX41" fmla="*/ 50343 w 239416"/>
                  <a:gd name="connsiteY41" fmla="*/ 391252 h 393399"/>
                  <a:gd name="connsiteX42" fmla="*/ 65430 w 239416"/>
                  <a:gd name="connsiteY42" fmla="*/ 365535 h 393399"/>
                  <a:gd name="connsiteX43" fmla="*/ 66287 w 239416"/>
                  <a:gd name="connsiteY43" fmla="*/ 365363 h 393399"/>
                  <a:gd name="connsiteX44" fmla="*/ 166843 w 239416"/>
                  <a:gd name="connsiteY44" fmla="*/ 354562 h 393399"/>
                  <a:gd name="connsiteX45" fmla="*/ 228393 w 239416"/>
                  <a:gd name="connsiteY45" fmla="*/ 278267 h 393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39416" h="393399">
                    <a:moveTo>
                      <a:pt x="228393" y="278267"/>
                    </a:moveTo>
                    <a:cubicBezTo>
                      <a:pt x="228565" y="277667"/>
                      <a:pt x="228479" y="277067"/>
                      <a:pt x="228308" y="276467"/>
                    </a:cubicBezTo>
                    <a:cubicBezTo>
                      <a:pt x="227793" y="274323"/>
                      <a:pt x="224793" y="272952"/>
                      <a:pt x="223250" y="275095"/>
                    </a:cubicBezTo>
                    <a:cubicBezTo>
                      <a:pt x="202505" y="305356"/>
                      <a:pt x="168900" y="307156"/>
                      <a:pt x="136325" y="315214"/>
                    </a:cubicBezTo>
                    <a:cubicBezTo>
                      <a:pt x="116522" y="320101"/>
                      <a:pt x="100234" y="329102"/>
                      <a:pt x="84375" y="340074"/>
                    </a:cubicBezTo>
                    <a:cubicBezTo>
                      <a:pt x="94834" y="326616"/>
                      <a:pt x="105550" y="313243"/>
                      <a:pt x="114894" y="299012"/>
                    </a:cubicBezTo>
                    <a:cubicBezTo>
                      <a:pt x="115493" y="298926"/>
                      <a:pt x="116094" y="298841"/>
                      <a:pt x="116694" y="298412"/>
                    </a:cubicBezTo>
                    <a:cubicBezTo>
                      <a:pt x="150812" y="277324"/>
                      <a:pt x="189131" y="272609"/>
                      <a:pt x="214163" y="238319"/>
                    </a:cubicBezTo>
                    <a:cubicBezTo>
                      <a:pt x="237823" y="205915"/>
                      <a:pt x="242109" y="156451"/>
                      <a:pt x="238080" y="117789"/>
                    </a:cubicBezTo>
                    <a:cubicBezTo>
                      <a:pt x="237995" y="116932"/>
                      <a:pt x="237480" y="116332"/>
                      <a:pt x="236880" y="115989"/>
                    </a:cubicBezTo>
                    <a:cubicBezTo>
                      <a:pt x="235766" y="114275"/>
                      <a:pt x="232594" y="113932"/>
                      <a:pt x="231737" y="116246"/>
                    </a:cubicBezTo>
                    <a:cubicBezTo>
                      <a:pt x="218535" y="150708"/>
                      <a:pt x="205848" y="179854"/>
                      <a:pt x="180730" y="207715"/>
                    </a:cubicBezTo>
                    <a:cubicBezTo>
                      <a:pt x="164185" y="226146"/>
                      <a:pt x="148155" y="243977"/>
                      <a:pt x="133067" y="263093"/>
                    </a:cubicBezTo>
                    <a:cubicBezTo>
                      <a:pt x="140011" y="245520"/>
                      <a:pt x="144811" y="226832"/>
                      <a:pt x="147212" y="208658"/>
                    </a:cubicBezTo>
                    <a:cubicBezTo>
                      <a:pt x="147383" y="208487"/>
                      <a:pt x="147555" y="208401"/>
                      <a:pt x="147726" y="208229"/>
                    </a:cubicBezTo>
                    <a:cubicBezTo>
                      <a:pt x="171215" y="182941"/>
                      <a:pt x="184674" y="154823"/>
                      <a:pt x="191360" y="120961"/>
                    </a:cubicBezTo>
                    <a:cubicBezTo>
                      <a:pt x="199161" y="81185"/>
                      <a:pt x="189646" y="41323"/>
                      <a:pt x="209963" y="4118"/>
                    </a:cubicBezTo>
                    <a:cubicBezTo>
                      <a:pt x="210563" y="3004"/>
                      <a:pt x="210134" y="1975"/>
                      <a:pt x="209277" y="1375"/>
                    </a:cubicBezTo>
                    <a:cubicBezTo>
                      <a:pt x="208934" y="346"/>
                      <a:pt x="207905" y="-425"/>
                      <a:pt x="206705" y="261"/>
                    </a:cubicBezTo>
                    <a:cubicBezTo>
                      <a:pt x="142583" y="32065"/>
                      <a:pt x="109321" y="143336"/>
                      <a:pt x="138553" y="206944"/>
                    </a:cubicBezTo>
                    <a:cubicBezTo>
                      <a:pt x="138811" y="207544"/>
                      <a:pt x="139154" y="207972"/>
                      <a:pt x="139582" y="208315"/>
                    </a:cubicBezTo>
                    <a:cubicBezTo>
                      <a:pt x="135039" y="225632"/>
                      <a:pt x="130495" y="242005"/>
                      <a:pt x="124580" y="257864"/>
                    </a:cubicBezTo>
                    <a:cubicBezTo>
                      <a:pt x="122437" y="238490"/>
                      <a:pt x="113779" y="218259"/>
                      <a:pt x="108464" y="202057"/>
                    </a:cubicBezTo>
                    <a:cubicBezTo>
                      <a:pt x="101006" y="179254"/>
                      <a:pt x="95691" y="156623"/>
                      <a:pt x="97148" y="132534"/>
                    </a:cubicBezTo>
                    <a:cubicBezTo>
                      <a:pt x="98777" y="106131"/>
                      <a:pt x="110607" y="82471"/>
                      <a:pt x="119865" y="58211"/>
                    </a:cubicBezTo>
                    <a:cubicBezTo>
                      <a:pt x="120380" y="56839"/>
                      <a:pt x="119523" y="55382"/>
                      <a:pt x="118323" y="54867"/>
                    </a:cubicBezTo>
                    <a:cubicBezTo>
                      <a:pt x="117379" y="54010"/>
                      <a:pt x="116008" y="53581"/>
                      <a:pt x="114722" y="54439"/>
                    </a:cubicBezTo>
                    <a:cubicBezTo>
                      <a:pt x="78203" y="80413"/>
                      <a:pt x="48714" y="131334"/>
                      <a:pt x="47514" y="176511"/>
                    </a:cubicBezTo>
                    <a:cubicBezTo>
                      <a:pt x="46999" y="196828"/>
                      <a:pt x="53600" y="217231"/>
                      <a:pt x="61315" y="235747"/>
                    </a:cubicBezTo>
                    <a:cubicBezTo>
                      <a:pt x="65259" y="245177"/>
                      <a:pt x="71002" y="253749"/>
                      <a:pt x="77260" y="261808"/>
                    </a:cubicBezTo>
                    <a:cubicBezTo>
                      <a:pt x="86433" y="273723"/>
                      <a:pt x="100234" y="281781"/>
                      <a:pt x="106835" y="295583"/>
                    </a:cubicBezTo>
                    <a:cubicBezTo>
                      <a:pt x="103835" y="300727"/>
                      <a:pt x="100492" y="305784"/>
                      <a:pt x="96805" y="310842"/>
                    </a:cubicBezTo>
                    <a:cubicBezTo>
                      <a:pt x="89605" y="320872"/>
                      <a:pt x="81889" y="330388"/>
                      <a:pt x="74431" y="340160"/>
                    </a:cubicBezTo>
                    <a:cubicBezTo>
                      <a:pt x="79575" y="292497"/>
                      <a:pt x="18453" y="252978"/>
                      <a:pt x="30369" y="201971"/>
                    </a:cubicBezTo>
                    <a:cubicBezTo>
                      <a:pt x="30540" y="201371"/>
                      <a:pt x="30369" y="200943"/>
                      <a:pt x="30197" y="200514"/>
                    </a:cubicBezTo>
                    <a:cubicBezTo>
                      <a:pt x="30883" y="198200"/>
                      <a:pt x="27368" y="196485"/>
                      <a:pt x="25654" y="198371"/>
                    </a:cubicBezTo>
                    <a:cubicBezTo>
                      <a:pt x="4737" y="221774"/>
                      <a:pt x="-6150" y="253064"/>
                      <a:pt x="3622" y="283667"/>
                    </a:cubicBezTo>
                    <a:cubicBezTo>
                      <a:pt x="8166" y="297983"/>
                      <a:pt x="18453" y="310414"/>
                      <a:pt x="27968" y="321644"/>
                    </a:cubicBezTo>
                    <a:cubicBezTo>
                      <a:pt x="37741" y="333045"/>
                      <a:pt x="54200" y="344875"/>
                      <a:pt x="59258" y="359277"/>
                    </a:cubicBezTo>
                    <a:cubicBezTo>
                      <a:pt x="59344" y="359620"/>
                      <a:pt x="59515" y="359877"/>
                      <a:pt x="59687" y="360134"/>
                    </a:cubicBezTo>
                    <a:cubicBezTo>
                      <a:pt x="53514" y="368964"/>
                      <a:pt x="47857" y="378136"/>
                      <a:pt x="43227" y="387995"/>
                    </a:cubicBezTo>
                    <a:cubicBezTo>
                      <a:pt x="41084" y="392538"/>
                      <a:pt x="48200" y="395710"/>
                      <a:pt x="50343" y="391252"/>
                    </a:cubicBezTo>
                    <a:cubicBezTo>
                      <a:pt x="54714" y="382251"/>
                      <a:pt x="59858" y="373764"/>
                      <a:pt x="65430" y="365535"/>
                    </a:cubicBezTo>
                    <a:cubicBezTo>
                      <a:pt x="65687" y="365535"/>
                      <a:pt x="66030" y="365449"/>
                      <a:pt x="66287" y="365363"/>
                    </a:cubicBezTo>
                    <a:cubicBezTo>
                      <a:pt x="98949" y="356962"/>
                      <a:pt x="136153" y="371535"/>
                      <a:pt x="166843" y="354562"/>
                    </a:cubicBezTo>
                    <a:cubicBezTo>
                      <a:pt x="195218" y="339046"/>
                      <a:pt x="218792" y="309213"/>
                      <a:pt x="228393" y="27826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07" name="图形 2">
                <a:extLst>
                  <a:ext uri="{FF2B5EF4-FFF2-40B4-BE49-F238E27FC236}">
                    <a16:creationId xmlns:a16="http://schemas.microsoft.com/office/drawing/2014/main" id="{EEBEE74D-2A7A-2A68-26FF-7CDCCE99964A}"/>
                  </a:ext>
                </a:extLst>
              </p:cNvPr>
              <p:cNvGrpSpPr/>
              <p:nvPr/>
            </p:nvGrpSpPr>
            <p:grpSpPr>
              <a:xfrm>
                <a:off x="2948487" y="149097"/>
                <a:ext cx="356820" cy="901407"/>
                <a:chOff x="2948487" y="149097"/>
                <a:chExt cx="356820" cy="901407"/>
              </a:xfrm>
            </p:grpSpPr>
            <p:sp>
              <p:nvSpPr>
                <p:cNvPr id="808" name="任意多边形: 形状 807">
                  <a:extLst>
                    <a:ext uri="{FF2B5EF4-FFF2-40B4-BE49-F238E27FC236}">
                      <a16:creationId xmlns:a16="http://schemas.microsoft.com/office/drawing/2014/main" id="{1ECA71FF-BC2C-A8DF-A294-73BAE92CF2C6}"/>
                    </a:ext>
                  </a:extLst>
                </p:cNvPr>
                <p:cNvSpPr/>
                <p:nvPr/>
              </p:nvSpPr>
              <p:spPr>
                <a:xfrm>
                  <a:off x="2948487" y="149097"/>
                  <a:ext cx="356820" cy="784041"/>
                </a:xfrm>
                <a:custGeom>
                  <a:avLst/>
                  <a:gdLst>
                    <a:gd name="connsiteX0" fmla="*/ 283612 w 356820"/>
                    <a:gd name="connsiteY0" fmla="*/ 181801 h 784041"/>
                    <a:gd name="connsiteX1" fmla="*/ 275639 w 356820"/>
                    <a:gd name="connsiteY1" fmla="*/ 177172 h 784041"/>
                    <a:gd name="connsiteX2" fmla="*/ 239549 w 356820"/>
                    <a:gd name="connsiteY2" fmla="*/ 189688 h 784041"/>
                    <a:gd name="connsiteX3" fmla="*/ 212717 w 356820"/>
                    <a:gd name="connsiteY3" fmla="*/ 198089 h 784041"/>
                    <a:gd name="connsiteX4" fmla="*/ 244607 w 356820"/>
                    <a:gd name="connsiteY4" fmla="*/ 128652 h 784041"/>
                    <a:gd name="connsiteX5" fmla="*/ 157424 w 356820"/>
                    <a:gd name="connsiteY5" fmla="*/ 63329 h 784041"/>
                    <a:gd name="connsiteX6" fmla="*/ 51125 w 356820"/>
                    <a:gd name="connsiteY6" fmla="*/ 236 h 784041"/>
                    <a:gd name="connsiteX7" fmla="*/ 49154 w 356820"/>
                    <a:gd name="connsiteY7" fmla="*/ 150 h 784041"/>
                    <a:gd name="connsiteX8" fmla="*/ 46068 w 356820"/>
                    <a:gd name="connsiteY8" fmla="*/ 2893 h 784041"/>
                    <a:gd name="connsiteX9" fmla="*/ 23608 w 356820"/>
                    <a:gd name="connsiteY9" fmla="*/ 113478 h 784041"/>
                    <a:gd name="connsiteX10" fmla="*/ 805 w 356820"/>
                    <a:gd name="connsiteY10" fmla="*/ 217291 h 784041"/>
                    <a:gd name="connsiteX11" fmla="*/ 30209 w 356820"/>
                    <a:gd name="connsiteY11" fmla="*/ 246867 h 784041"/>
                    <a:gd name="connsiteX12" fmla="*/ 105304 w 356820"/>
                    <a:gd name="connsiteY12" fmla="*/ 246438 h 784041"/>
                    <a:gd name="connsiteX13" fmla="*/ 12549 w 356820"/>
                    <a:gd name="connsiteY13" fmla="*/ 279528 h 784041"/>
                    <a:gd name="connsiteX14" fmla="*/ 8434 w 356820"/>
                    <a:gd name="connsiteY14" fmla="*/ 283043 h 784041"/>
                    <a:gd name="connsiteX15" fmla="*/ 548 w 356820"/>
                    <a:gd name="connsiteY15" fmla="*/ 392342 h 784041"/>
                    <a:gd name="connsiteX16" fmla="*/ 1062 w 356820"/>
                    <a:gd name="connsiteY16" fmla="*/ 446692 h 784041"/>
                    <a:gd name="connsiteX17" fmla="*/ 6291 w 356820"/>
                    <a:gd name="connsiteY17" fmla="*/ 466151 h 784041"/>
                    <a:gd name="connsiteX18" fmla="*/ 83872 w 356820"/>
                    <a:gd name="connsiteY18" fmla="*/ 484753 h 784041"/>
                    <a:gd name="connsiteX19" fmla="*/ 141823 w 356820"/>
                    <a:gd name="connsiteY19" fmla="*/ 490240 h 784041"/>
                    <a:gd name="connsiteX20" fmla="*/ 15378 w 356820"/>
                    <a:gd name="connsiteY20" fmla="*/ 508756 h 784041"/>
                    <a:gd name="connsiteX21" fmla="*/ 10578 w 356820"/>
                    <a:gd name="connsiteY21" fmla="*/ 512786 h 784041"/>
                    <a:gd name="connsiteX22" fmla="*/ 26694 w 356820"/>
                    <a:gd name="connsiteY22" fmla="*/ 678321 h 784041"/>
                    <a:gd name="connsiteX23" fmla="*/ 43153 w 356820"/>
                    <a:gd name="connsiteY23" fmla="*/ 695637 h 784041"/>
                    <a:gd name="connsiteX24" fmla="*/ 81644 w 356820"/>
                    <a:gd name="connsiteY24" fmla="*/ 725126 h 784041"/>
                    <a:gd name="connsiteX25" fmla="*/ 155538 w 356820"/>
                    <a:gd name="connsiteY25" fmla="*/ 782133 h 784041"/>
                    <a:gd name="connsiteX26" fmla="*/ 159825 w 356820"/>
                    <a:gd name="connsiteY26" fmla="*/ 783848 h 784041"/>
                    <a:gd name="connsiteX27" fmla="*/ 256437 w 356820"/>
                    <a:gd name="connsiteY27" fmla="*/ 738328 h 784041"/>
                    <a:gd name="connsiteX28" fmla="*/ 315416 w 356820"/>
                    <a:gd name="connsiteY28" fmla="*/ 681664 h 784041"/>
                    <a:gd name="connsiteX29" fmla="*/ 341390 w 356820"/>
                    <a:gd name="connsiteY29" fmla="*/ 574679 h 784041"/>
                    <a:gd name="connsiteX30" fmla="*/ 356306 w 356820"/>
                    <a:gd name="connsiteY30" fmla="*/ 470437 h 784041"/>
                    <a:gd name="connsiteX31" fmla="*/ 352535 w 356820"/>
                    <a:gd name="connsiteY31" fmla="*/ 463065 h 784041"/>
                    <a:gd name="connsiteX32" fmla="*/ 351334 w 356820"/>
                    <a:gd name="connsiteY32" fmla="*/ 463322 h 784041"/>
                    <a:gd name="connsiteX33" fmla="*/ 290727 w 356820"/>
                    <a:gd name="connsiteY33" fmla="*/ 468380 h 784041"/>
                    <a:gd name="connsiteX34" fmla="*/ 242464 w 356820"/>
                    <a:gd name="connsiteY34" fmla="*/ 468037 h 784041"/>
                    <a:gd name="connsiteX35" fmla="*/ 288327 w 356820"/>
                    <a:gd name="connsiteY35" fmla="*/ 452950 h 784041"/>
                    <a:gd name="connsiteX36" fmla="*/ 342248 w 356820"/>
                    <a:gd name="connsiteY36" fmla="*/ 425175 h 784041"/>
                    <a:gd name="connsiteX37" fmla="*/ 349191 w 356820"/>
                    <a:gd name="connsiteY37" fmla="*/ 417888 h 784041"/>
                    <a:gd name="connsiteX38" fmla="*/ 305386 w 356820"/>
                    <a:gd name="connsiteY38" fmla="*/ 228864 h 784041"/>
                    <a:gd name="connsiteX39" fmla="*/ 283612 w 356820"/>
                    <a:gd name="connsiteY39" fmla="*/ 181801 h 784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56820" h="784041">
                      <a:moveTo>
                        <a:pt x="283612" y="181801"/>
                      </a:moveTo>
                      <a:cubicBezTo>
                        <a:pt x="282154" y="178887"/>
                        <a:pt x="278897" y="176829"/>
                        <a:pt x="275639" y="177172"/>
                      </a:cubicBezTo>
                      <a:cubicBezTo>
                        <a:pt x="263038" y="178544"/>
                        <a:pt x="250950" y="184630"/>
                        <a:pt x="239549" y="189688"/>
                      </a:cubicBezTo>
                      <a:cubicBezTo>
                        <a:pt x="230719" y="193546"/>
                        <a:pt x="221718" y="195860"/>
                        <a:pt x="212717" y="198089"/>
                      </a:cubicBezTo>
                      <a:cubicBezTo>
                        <a:pt x="238949" y="180087"/>
                        <a:pt x="271524" y="155484"/>
                        <a:pt x="244607" y="128652"/>
                      </a:cubicBezTo>
                      <a:cubicBezTo>
                        <a:pt x="219575" y="103792"/>
                        <a:pt x="186657" y="82703"/>
                        <a:pt x="157424" y="63329"/>
                      </a:cubicBezTo>
                      <a:cubicBezTo>
                        <a:pt x="123306" y="40869"/>
                        <a:pt x="88416" y="16952"/>
                        <a:pt x="51125" y="236"/>
                      </a:cubicBezTo>
                      <a:cubicBezTo>
                        <a:pt x="50440" y="-107"/>
                        <a:pt x="49754" y="-21"/>
                        <a:pt x="49154" y="150"/>
                      </a:cubicBezTo>
                      <a:cubicBezTo>
                        <a:pt x="47611" y="-21"/>
                        <a:pt x="46153" y="836"/>
                        <a:pt x="46068" y="2893"/>
                      </a:cubicBezTo>
                      <a:cubicBezTo>
                        <a:pt x="44782" y="40612"/>
                        <a:pt x="32523" y="77045"/>
                        <a:pt x="23608" y="113478"/>
                      </a:cubicBezTo>
                      <a:cubicBezTo>
                        <a:pt x="15207" y="147940"/>
                        <a:pt x="7406" y="182487"/>
                        <a:pt x="805" y="217291"/>
                      </a:cubicBezTo>
                      <a:cubicBezTo>
                        <a:pt x="-3396" y="239323"/>
                        <a:pt x="9206" y="243009"/>
                        <a:pt x="30209" y="246867"/>
                      </a:cubicBezTo>
                      <a:cubicBezTo>
                        <a:pt x="54554" y="251410"/>
                        <a:pt x="80786" y="251667"/>
                        <a:pt x="105304" y="246438"/>
                      </a:cubicBezTo>
                      <a:cubicBezTo>
                        <a:pt x="82587" y="268298"/>
                        <a:pt x="41181" y="282614"/>
                        <a:pt x="12549" y="279528"/>
                      </a:cubicBezTo>
                      <a:cubicBezTo>
                        <a:pt x="10406" y="279271"/>
                        <a:pt x="8692" y="280985"/>
                        <a:pt x="8434" y="283043"/>
                      </a:cubicBezTo>
                      <a:cubicBezTo>
                        <a:pt x="3977" y="319304"/>
                        <a:pt x="1576" y="355909"/>
                        <a:pt x="548" y="392342"/>
                      </a:cubicBezTo>
                      <a:cubicBezTo>
                        <a:pt x="33" y="410430"/>
                        <a:pt x="1919" y="428518"/>
                        <a:pt x="1062" y="446692"/>
                      </a:cubicBezTo>
                      <a:cubicBezTo>
                        <a:pt x="805" y="452007"/>
                        <a:pt x="548" y="462894"/>
                        <a:pt x="6291" y="466151"/>
                      </a:cubicBezTo>
                      <a:cubicBezTo>
                        <a:pt x="29437" y="479524"/>
                        <a:pt x="57726" y="483468"/>
                        <a:pt x="83872" y="484753"/>
                      </a:cubicBezTo>
                      <a:cubicBezTo>
                        <a:pt x="103503" y="485782"/>
                        <a:pt x="122620" y="491183"/>
                        <a:pt x="141823" y="490240"/>
                      </a:cubicBezTo>
                      <a:cubicBezTo>
                        <a:pt x="104189" y="508585"/>
                        <a:pt x="54897" y="515443"/>
                        <a:pt x="15378" y="508756"/>
                      </a:cubicBezTo>
                      <a:cubicBezTo>
                        <a:pt x="12978" y="508328"/>
                        <a:pt x="10749" y="510557"/>
                        <a:pt x="10578" y="512786"/>
                      </a:cubicBezTo>
                      <a:cubicBezTo>
                        <a:pt x="6377" y="565592"/>
                        <a:pt x="6463" y="628514"/>
                        <a:pt x="26694" y="678321"/>
                      </a:cubicBezTo>
                      <a:cubicBezTo>
                        <a:pt x="29608" y="685521"/>
                        <a:pt x="37324" y="690922"/>
                        <a:pt x="43153" y="695637"/>
                      </a:cubicBezTo>
                      <a:cubicBezTo>
                        <a:pt x="55669" y="705838"/>
                        <a:pt x="68956" y="715097"/>
                        <a:pt x="81644" y="725126"/>
                      </a:cubicBezTo>
                      <a:cubicBezTo>
                        <a:pt x="105989" y="744415"/>
                        <a:pt x="131793" y="762245"/>
                        <a:pt x="155538" y="782133"/>
                      </a:cubicBezTo>
                      <a:cubicBezTo>
                        <a:pt x="156310" y="783591"/>
                        <a:pt x="157767" y="784448"/>
                        <a:pt x="159825" y="783848"/>
                      </a:cubicBezTo>
                      <a:cubicBezTo>
                        <a:pt x="194458" y="773990"/>
                        <a:pt x="224461" y="754187"/>
                        <a:pt x="256437" y="738328"/>
                      </a:cubicBezTo>
                      <a:cubicBezTo>
                        <a:pt x="283440" y="724955"/>
                        <a:pt x="305729" y="711325"/>
                        <a:pt x="315416" y="681664"/>
                      </a:cubicBezTo>
                      <a:cubicBezTo>
                        <a:pt x="326731" y="646945"/>
                        <a:pt x="333846" y="610341"/>
                        <a:pt x="341390" y="574679"/>
                      </a:cubicBezTo>
                      <a:cubicBezTo>
                        <a:pt x="348506" y="541161"/>
                        <a:pt x="359307" y="505070"/>
                        <a:pt x="356306" y="470437"/>
                      </a:cubicBezTo>
                      <a:cubicBezTo>
                        <a:pt x="356392" y="465037"/>
                        <a:pt x="356992" y="461865"/>
                        <a:pt x="352535" y="463065"/>
                      </a:cubicBezTo>
                      <a:cubicBezTo>
                        <a:pt x="352106" y="463065"/>
                        <a:pt x="351677" y="463151"/>
                        <a:pt x="351334" y="463322"/>
                      </a:cubicBezTo>
                      <a:cubicBezTo>
                        <a:pt x="331275" y="468209"/>
                        <a:pt x="311129" y="467008"/>
                        <a:pt x="290727" y="468380"/>
                      </a:cubicBezTo>
                      <a:cubicBezTo>
                        <a:pt x="277182" y="469237"/>
                        <a:pt x="256522" y="474038"/>
                        <a:pt x="242464" y="468037"/>
                      </a:cubicBezTo>
                      <a:cubicBezTo>
                        <a:pt x="258237" y="463837"/>
                        <a:pt x="272639" y="460065"/>
                        <a:pt x="288327" y="452950"/>
                      </a:cubicBezTo>
                      <a:cubicBezTo>
                        <a:pt x="307529" y="444291"/>
                        <a:pt x="324674" y="436747"/>
                        <a:pt x="342248" y="425175"/>
                      </a:cubicBezTo>
                      <a:cubicBezTo>
                        <a:pt x="345848" y="423117"/>
                        <a:pt x="348934" y="422517"/>
                        <a:pt x="349191" y="417888"/>
                      </a:cubicBezTo>
                      <a:cubicBezTo>
                        <a:pt x="351934" y="352823"/>
                        <a:pt x="328103" y="289129"/>
                        <a:pt x="305386" y="228864"/>
                      </a:cubicBezTo>
                      <a:cubicBezTo>
                        <a:pt x="299299" y="212919"/>
                        <a:pt x="291498" y="197146"/>
                        <a:pt x="283612" y="18180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63BD913F-F864-6E8D-8557-91A0DBE03F13}"/>
                    </a:ext>
                  </a:extLst>
                </p:cNvPr>
                <p:cNvSpPr/>
                <p:nvPr/>
              </p:nvSpPr>
              <p:spPr>
                <a:xfrm>
                  <a:off x="3080322" y="726304"/>
                  <a:ext cx="62612" cy="50106"/>
                </a:xfrm>
                <a:custGeom>
                  <a:avLst/>
                  <a:gdLst>
                    <a:gd name="connsiteX0" fmla="*/ 60821 w 62612"/>
                    <a:gd name="connsiteY0" fmla="*/ 42649 h 50106"/>
                    <a:gd name="connsiteX1" fmla="*/ 32275 w 62612"/>
                    <a:gd name="connsiteY1" fmla="*/ 24647 h 50106"/>
                    <a:gd name="connsiteX2" fmla="*/ 3986 w 62612"/>
                    <a:gd name="connsiteY2" fmla="*/ 729 h 50106"/>
                    <a:gd name="connsiteX3" fmla="*/ 214 w 62612"/>
                    <a:gd name="connsiteY3" fmla="*/ 3215 h 50106"/>
                    <a:gd name="connsiteX4" fmla="*/ 56278 w 62612"/>
                    <a:gd name="connsiteY4" fmla="*/ 49507 h 50106"/>
                    <a:gd name="connsiteX5" fmla="*/ 60821 w 62612"/>
                    <a:gd name="connsiteY5" fmla="*/ 42649 h 50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12" h="50106">
                      <a:moveTo>
                        <a:pt x="60821" y="42649"/>
                      </a:moveTo>
                      <a:cubicBezTo>
                        <a:pt x="51649" y="36220"/>
                        <a:pt x="41619" y="30819"/>
                        <a:pt x="32275" y="24647"/>
                      </a:cubicBezTo>
                      <a:cubicBezTo>
                        <a:pt x="21731" y="17703"/>
                        <a:pt x="13073" y="9388"/>
                        <a:pt x="3986" y="729"/>
                      </a:cubicBezTo>
                      <a:cubicBezTo>
                        <a:pt x="2100" y="-1071"/>
                        <a:pt x="-815" y="729"/>
                        <a:pt x="214" y="3215"/>
                      </a:cubicBezTo>
                      <a:cubicBezTo>
                        <a:pt x="9044" y="24990"/>
                        <a:pt x="36904" y="38706"/>
                        <a:pt x="56278" y="49507"/>
                      </a:cubicBezTo>
                      <a:cubicBezTo>
                        <a:pt x="60736" y="52079"/>
                        <a:pt x="65194" y="45735"/>
                        <a:pt x="60821" y="4264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9830B5C1-D5A0-F556-F744-568E64954F52}"/>
                    </a:ext>
                  </a:extLst>
                </p:cNvPr>
                <p:cNvSpPr/>
                <p:nvPr/>
              </p:nvSpPr>
              <p:spPr>
                <a:xfrm>
                  <a:off x="3069829" y="752764"/>
                  <a:ext cx="68398" cy="47604"/>
                </a:xfrm>
                <a:custGeom>
                  <a:avLst/>
                  <a:gdLst>
                    <a:gd name="connsiteX0" fmla="*/ 67029 w 68398"/>
                    <a:gd name="connsiteY0" fmla="*/ 41049 h 47604"/>
                    <a:gd name="connsiteX1" fmla="*/ 34625 w 68398"/>
                    <a:gd name="connsiteY1" fmla="*/ 21761 h 47604"/>
                    <a:gd name="connsiteX2" fmla="*/ 3850 w 68398"/>
                    <a:gd name="connsiteY2" fmla="*/ 330 h 47604"/>
                    <a:gd name="connsiteX3" fmla="*/ 592 w 68398"/>
                    <a:gd name="connsiteY3" fmla="*/ 3930 h 47604"/>
                    <a:gd name="connsiteX4" fmla="*/ 63857 w 68398"/>
                    <a:gd name="connsiteY4" fmla="*/ 47307 h 47604"/>
                    <a:gd name="connsiteX5" fmla="*/ 67029 w 68398"/>
                    <a:gd name="connsiteY5" fmla="*/ 41049 h 47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398" h="47604">
                      <a:moveTo>
                        <a:pt x="67029" y="41049"/>
                      </a:moveTo>
                      <a:cubicBezTo>
                        <a:pt x="57599" y="32991"/>
                        <a:pt x="45255" y="28019"/>
                        <a:pt x="34625" y="21761"/>
                      </a:cubicBezTo>
                      <a:cubicBezTo>
                        <a:pt x="23738" y="15417"/>
                        <a:pt x="14822" y="6331"/>
                        <a:pt x="3850" y="330"/>
                      </a:cubicBezTo>
                      <a:cubicBezTo>
                        <a:pt x="1449" y="-956"/>
                        <a:pt x="-1208" y="1787"/>
                        <a:pt x="592" y="3930"/>
                      </a:cubicBezTo>
                      <a:cubicBezTo>
                        <a:pt x="16708" y="22961"/>
                        <a:pt x="41054" y="37792"/>
                        <a:pt x="63857" y="47307"/>
                      </a:cubicBezTo>
                      <a:cubicBezTo>
                        <a:pt x="67886" y="48936"/>
                        <a:pt x="69944" y="43449"/>
                        <a:pt x="67029" y="4104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C43C70D7-1A08-582E-506F-6D14FA407A7E}"/>
                    </a:ext>
                  </a:extLst>
                </p:cNvPr>
                <p:cNvSpPr/>
                <p:nvPr/>
              </p:nvSpPr>
              <p:spPr>
                <a:xfrm>
                  <a:off x="3065655" y="779822"/>
                  <a:ext cx="68568" cy="47835"/>
                </a:xfrm>
                <a:custGeom>
                  <a:avLst/>
                  <a:gdLst>
                    <a:gd name="connsiteX0" fmla="*/ 66831 w 68568"/>
                    <a:gd name="connsiteY0" fmla="*/ 40909 h 47835"/>
                    <a:gd name="connsiteX1" fmla="*/ 36484 w 68568"/>
                    <a:gd name="connsiteY1" fmla="*/ 22992 h 47835"/>
                    <a:gd name="connsiteX2" fmla="*/ 3994 w 68568"/>
                    <a:gd name="connsiteY2" fmla="*/ 447 h 47835"/>
                    <a:gd name="connsiteX3" fmla="*/ 565 w 68568"/>
                    <a:gd name="connsiteY3" fmla="*/ 4390 h 47835"/>
                    <a:gd name="connsiteX4" fmla="*/ 62545 w 68568"/>
                    <a:gd name="connsiteY4" fmla="*/ 47338 h 47835"/>
                    <a:gd name="connsiteX5" fmla="*/ 66831 w 68568"/>
                    <a:gd name="connsiteY5" fmla="*/ 40909 h 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568" h="47835">
                      <a:moveTo>
                        <a:pt x="66831" y="40909"/>
                      </a:moveTo>
                      <a:cubicBezTo>
                        <a:pt x="56972" y="34480"/>
                        <a:pt x="46514" y="29079"/>
                        <a:pt x="36484" y="22992"/>
                      </a:cubicBezTo>
                      <a:cubicBezTo>
                        <a:pt x="25083" y="16220"/>
                        <a:pt x="15139" y="7390"/>
                        <a:pt x="3994" y="447"/>
                      </a:cubicBezTo>
                      <a:cubicBezTo>
                        <a:pt x="1337" y="-1182"/>
                        <a:pt x="-1149" y="1990"/>
                        <a:pt x="565" y="4390"/>
                      </a:cubicBezTo>
                      <a:cubicBezTo>
                        <a:pt x="14367" y="23935"/>
                        <a:pt x="41971" y="36280"/>
                        <a:pt x="62545" y="47338"/>
                      </a:cubicBezTo>
                      <a:cubicBezTo>
                        <a:pt x="66831" y="49567"/>
                        <a:pt x="71031" y="43738"/>
                        <a:pt x="66831" y="4090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" name="任意多边形: 形状 811">
                  <a:extLst>
                    <a:ext uri="{FF2B5EF4-FFF2-40B4-BE49-F238E27FC236}">
                      <a16:creationId xmlns:a16="http://schemas.microsoft.com/office/drawing/2014/main" id="{923F8D0A-4BFD-0623-79CC-E89ADBD9238B}"/>
                    </a:ext>
                  </a:extLst>
                </p:cNvPr>
                <p:cNvSpPr/>
                <p:nvPr/>
              </p:nvSpPr>
              <p:spPr>
                <a:xfrm>
                  <a:off x="3086220" y="480820"/>
                  <a:ext cx="52262" cy="32098"/>
                </a:xfrm>
                <a:custGeom>
                  <a:avLst/>
                  <a:gdLst>
                    <a:gd name="connsiteX0" fmla="*/ 50723 w 52262"/>
                    <a:gd name="connsiteY0" fmla="*/ 25643 h 32098"/>
                    <a:gd name="connsiteX1" fmla="*/ 29378 w 52262"/>
                    <a:gd name="connsiteY1" fmla="*/ 16213 h 32098"/>
                    <a:gd name="connsiteX2" fmla="*/ 3917 w 52262"/>
                    <a:gd name="connsiteY2" fmla="*/ 354 h 32098"/>
                    <a:gd name="connsiteX3" fmla="*/ 317 w 52262"/>
                    <a:gd name="connsiteY3" fmla="*/ 3440 h 32098"/>
                    <a:gd name="connsiteX4" fmla="*/ 20548 w 52262"/>
                    <a:gd name="connsiteY4" fmla="*/ 20671 h 32098"/>
                    <a:gd name="connsiteX5" fmla="*/ 48409 w 52262"/>
                    <a:gd name="connsiteY5" fmla="*/ 32072 h 32098"/>
                    <a:gd name="connsiteX6" fmla="*/ 50723 w 52262"/>
                    <a:gd name="connsiteY6" fmla="*/ 25643 h 3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262" h="32098">
                      <a:moveTo>
                        <a:pt x="50723" y="25643"/>
                      </a:moveTo>
                      <a:cubicBezTo>
                        <a:pt x="44208" y="21614"/>
                        <a:pt x="36321" y="19556"/>
                        <a:pt x="29378" y="16213"/>
                      </a:cubicBezTo>
                      <a:cubicBezTo>
                        <a:pt x="20205" y="11841"/>
                        <a:pt x="12576" y="5583"/>
                        <a:pt x="3917" y="354"/>
                      </a:cubicBezTo>
                      <a:cubicBezTo>
                        <a:pt x="1946" y="-846"/>
                        <a:pt x="-969" y="1211"/>
                        <a:pt x="317" y="3440"/>
                      </a:cubicBezTo>
                      <a:cubicBezTo>
                        <a:pt x="4775" y="11412"/>
                        <a:pt x="12833" y="16213"/>
                        <a:pt x="20548" y="20671"/>
                      </a:cubicBezTo>
                      <a:cubicBezTo>
                        <a:pt x="28778" y="25386"/>
                        <a:pt x="38979" y="30786"/>
                        <a:pt x="48409" y="32072"/>
                      </a:cubicBezTo>
                      <a:cubicBezTo>
                        <a:pt x="52009" y="32501"/>
                        <a:pt x="53724" y="27529"/>
                        <a:pt x="50723" y="2564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5D53A434-EF9E-B5AF-E2B7-4C566B4A00EE}"/>
                    </a:ext>
                  </a:extLst>
                </p:cNvPr>
                <p:cNvSpPr/>
                <p:nvPr/>
              </p:nvSpPr>
              <p:spPr>
                <a:xfrm>
                  <a:off x="3079614" y="502036"/>
                  <a:ext cx="62809" cy="33421"/>
                </a:xfrm>
                <a:custGeom>
                  <a:avLst/>
                  <a:gdLst>
                    <a:gd name="connsiteX0" fmla="*/ 59472 w 62809"/>
                    <a:gd name="connsiteY0" fmla="*/ 26030 h 33421"/>
                    <a:gd name="connsiteX1" fmla="*/ 32383 w 62809"/>
                    <a:gd name="connsiteY1" fmla="*/ 15914 h 33421"/>
                    <a:gd name="connsiteX2" fmla="*/ 3665 w 62809"/>
                    <a:gd name="connsiteY2" fmla="*/ 141 h 33421"/>
                    <a:gd name="connsiteX3" fmla="*/ 751 w 62809"/>
                    <a:gd name="connsiteY3" fmla="*/ 4427 h 33421"/>
                    <a:gd name="connsiteX4" fmla="*/ 31269 w 62809"/>
                    <a:gd name="connsiteY4" fmla="*/ 24144 h 33421"/>
                    <a:gd name="connsiteX5" fmla="*/ 59815 w 62809"/>
                    <a:gd name="connsiteY5" fmla="*/ 33316 h 33421"/>
                    <a:gd name="connsiteX6" fmla="*/ 59472 w 62809"/>
                    <a:gd name="connsiteY6" fmla="*/ 26030 h 33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809" h="33421">
                      <a:moveTo>
                        <a:pt x="59472" y="26030"/>
                      </a:moveTo>
                      <a:cubicBezTo>
                        <a:pt x="49528" y="24487"/>
                        <a:pt x="41384" y="20372"/>
                        <a:pt x="32383" y="15914"/>
                      </a:cubicBezTo>
                      <a:cubicBezTo>
                        <a:pt x="22696" y="11114"/>
                        <a:pt x="13781" y="3827"/>
                        <a:pt x="3665" y="141"/>
                      </a:cubicBezTo>
                      <a:cubicBezTo>
                        <a:pt x="1265" y="-716"/>
                        <a:pt x="-1307" y="2541"/>
                        <a:pt x="751" y="4427"/>
                      </a:cubicBezTo>
                      <a:cubicBezTo>
                        <a:pt x="9666" y="12828"/>
                        <a:pt x="20553" y="18572"/>
                        <a:pt x="31269" y="24144"/>
                      </a:cubicBezTo>
                      <a:cubicBezTo>
                        <a:pt x="39927" y="28687"/>
                        <a:pt x="49699" y="34259"/>
                        <a:pt x="59815" y="33316"/>
                      </a:cubicBezTo>
                      <a:cubicBezTo>
                        <a:pt x="64273" y="32974"/>
                        <a:pt x="63415" y="26630"/>
                        <a:pt x="59472" y="2603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F10C835E-3365-47FD-5638-A0C9729E80B6}"/>
                    </a:ext>
                  </a:extLst>
                </p:cNvPr>
                <p:cNvSpPr/>
                <p:nvPr/>
              </p:nvSpPr>
              <p:spPr>
                <a:xfrm>
                  <a:off x="3082211" y="533443"/>
                  <a:ext cx="66966" cy="29804"/>
                </a:xfrm>
                <a:custGeom>
                  <a:avLst/>
                  <a:gdLst>
                    <a:gd name="connsiteX0" fmla="*/ 65448 w 66966"/>
                    <a:gd name="connsiteY0" fmla="*/ 23169 h 29804"/>
                    <a:gd name="connsiteX1" fmla="*/ 35616 w 66966"/>
                    <a:gd name="connsiteY1" fmla="*/ 13739 h 29804"/>
                    <a:gd name="connsiteX2" fmla="*/ 17014 w 66966"/>
                    <a:gd name="connsiteY2" fmla="*/ 6024 h 29804"/>
                    <a:gd name="connsiteX3" fmla="*/ 2698 w 66966"/>
                    <a:gd name="connsiteY3" fmla="*/ 23 h 29804"/>
                    <a:gd name="connsiteX4" fmla="*/ 1069 w 66966"/>
                    <a:gd name="connsiteY4" fmla="*/ 4652 h 29804"/>
                    <a:gd name="connsiteX5" fmla="*/ 63134 w 66966"/>
                    <a:gd name="connsiteY5" fmla="*/ 29769 h 29804"/>
                    <a:gd name="connsiteX6" fmla="*/ 65448 w 66966"/>
                    <a:gd name="connsiteY6" fmla="*/ 23169 h 29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966" h="29804">
                      <a:moveTo>
                        <a:pt x="65448" y="23169"/>
                      </a:moveTo>
                      <a:cubicBezTo>
                        <a:pt x="56704" y="17854"/>
                        <a:pt x="45303" y="16911"/>
                        <a:pt x="35616" y="13739"/>
                      </a:cubicBezTo>
                      <a:cubicBezTo>
                        <a:pt x="29272" y="11682"/>
                        <a:pt x="23014" y="8767"/>
                        <a:pt x="17014" y="6024"/>
                      </a:cubicBezTo>
                      <a:cubicBezTo>
                        <a:pt x="12213" y="3795"/>
                        <a:pt x="7927" y="709"/>
                        <a:pt x="2698" y="23"/>
                      </a:cubicBezTo>
                      <a:cubicBezTo>
                        <a:pt x="126" y="-320"/>
                        <a:pt x="-989" y="3280"/>
                        <a:pt x="1069" y="4652"/>
                      </a:cubicBezTo>
                      <a:cubicBezTo>
                        <a:pt x="19585" y="16996"/>
                        <a:pt x="40759" y="26598"/>
                        <a:pt x="63134" y="29769"/>
                      </a:cubicBezTo>
                      <a:cubicBezTo>
                        <a:pt x="66648" y="30284"/>
                        <a:pt x="68449" y="25055"/>
                        <a:pt x="65448" y="2316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3AD1505F-D38D-107D-111E-27FD49DBCA9B}"/>
                    </a:ext>
                  </a:extLst>
                </p:cNvPr>
                <p:cNvSpPr/>
                <p:nvPr/>
              </p:nvSpPr>
              <p:spPr>
                <a:xfrm>
                  <a:off x="3035903" y="272204"/>
                  <a:ext cx="43117" cy="23739"/>
                </a:xfrm>
                <a:custGeom>
                  <a:avLst/>
                  <a:gdLst>
                    <a:gd name="connsiteX0" fmla="*/ 41718 w 43117"/>
                    <a:gd name="connsiteY0" fmla="*/ 17460 h 23739"/>
                    <a:gd name="connsiteX1" fmla="*/ 34003 w 43117"/>
                    <a:gd name="connsiteY1" fmla="*/ 14631 h 23739"/>
                    <a:gd name="connsiteX2" fmla="*/ 22516 w 43117"/>
                    <a:gd name="connsiteY2" fmla="*/ 10345 h 23739"/>
                    <a:gd name="connsiteX3" fmla="*/ 3742 w 43117"/>
                    <a:gd name="connsiteY3" fmla="*/ 144 h 23739"/>
                    <a:gd name="connsiteX4" fmla="*/ 313 w 43117"/>
                    <a:gd name="connsiteY4" fmla="*/ 3916 h 23739"/>
                    <a:gd name="connsiteX5" fmla="*/ 17973 w 43117"/>
                    <a:gd name="connsiteY5" fmla="*/ 16946 h 23739"/>
                    <a:gd name="connsiteX6" fmla="*/ 40433 w 43117"/>
                    <a:gd name="connsiteY6" fmla="*/ 23375 h 23739"/>
                    <a:gd name="connsiteX7" fmla="*/ 41718 w 43117"/>
                    <a:gd name="connsiteY7" fmla="*/ 17460 h 23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17" h="23739">
                      <a:moveTo>
                        <a:pt x="41718" y="17460"/>
                      </a:moveTo>
                      <a:cubicBezTo>
                        <a:pt x="39404" y="15746"/>
                        <a:pt x="36746" y="15489"/>
                        <a:pt x="34003" y="14631"/>
                      </a:cubicBezTo>
                      <a:cubicBezTo>
                        <a:pt x="30060" y="13517"/>
                        <a:pt x="26288" y="11888"/>
                        <a:pt x="22516" y="10345"/>
                      </a:cubicBezTo>
                      <a:cubicBezTo>
                        <a:pt x="15915" y="7516"/>
                        <a:pt x="10343" y="2544"/>
                        <a:pt x="3742" y="144"/>
                      </a:cubicBezTo>
                      <a:cubicBezTo>
                        <a:pt x="1599" y="-628"/>
                        <a:pt x="-887" y="1858"/>
                        <a:pt x="313" y="3916"/>
                      </a:cubicBezTo>
                      <a:cubicBezTo>
                        <a:pt x="4085" y="10174"/>
                        <a:pt x="11715" y="13860"/>
                        <a:pt x="17973" y="16946"/>
                      </a:cubicBezTo>
                      <a:cubicBezTo>
                        <a:pt x="23973" y="19861"/>
                        <a:pt x="33575" y="25176"/>
                        <a:pt x="40433" y="23375"/>
                      </a:cubicBezTo>
                      <a:cubicBezTo>
                        <a:pt x="43262" y="22604"/>
                        <a:pt x="44119" y="19175"/>
                        <a:pt x="41718" y="1746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" name="任意多边形: 形状 815">
                  <a:extLst>
                    <a:ext uri="{FF2B5EF4-FFF2-40B4-BE49-F238E27FC236}">
                      <a16:creationId xmlns:a16="http://schemas.microsoft.com/office/drawing/2014/main" id="{B51CD157-8D60-E5B7-E68A-F1418EC6E81F}"/>
                    </a:ext>
                  </a:extLst>
                </p:cNvPr>
                <p:cNvSpPr/>
                <p:nvPr/>
              </p:nvSpPr>
              <p:spPr>
                <a:xfrm>
                  <a:off x="3039270" y="298212"/>
                  <a:ext cx="49174" cy="25318"/>
                </a:xfrm>
                <a:custGeom>
                  <a:avLst/>
                  <a:gdLst>
                    <a:gd name="connsiteX0" fmla="*/ 47781 w 49174"/>
                    <a:gd name="connsiteY0" fmla="*/ 19141 h 25318"/>
                    <a:gd name="connsiteX1" fmla="*/ 27293 w 49174"/>
                    <a:gd name="connsiteY1" fmla="*/ 10654 h 25318"/>
                    <a:gd name="connsiteX2" fmla="*/ 3376 w 49174"/>
                    <a:gd name="connsiteY2" fmla="*/ 110 h 25318"/>
                    <a:gd name="connsiteX3" fmla="*/ 547 w 49174"/>
                    <a:gd name="connsiteY3" fmla="*/ 4225 h 25318"/>
                    <a:gd name="connsiteX4" fmla="*/ 20007 w 49174"/>
                    <a:gd name="connsiteY4" fmla="*/ 16741 h 25318"/>
                    <a:gd name="connsiteX5" fmla="*/ 45467 w 49174"/>
                    <a:gd name="connsiteY5" fmla="*/ 25313 h 25318"/>
                    <a:gd name="connsiteX6" fmla="*/ 47781 w 49174"/>
                    <a:gd name="connsiteY6" fmla="*/ 19141 h 25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174" h="25318">
                      <a:moveTo>
                        <a:pt x="47781" y="19141"/>
                      </a:moveTo>
                      <a:cubicBezTo>
                        <a:pt x="42552" y="14512"/>
                        <a:pt x="33723" y="13140"/>
                        <a:pt x="27293" y="10654"/>
                      </a:cubicBezTo>
                      <a:cubicBezTo>
                        <a:pt x="19235" y="7654"/>
                        <a:pt x="11606" y="2168"/>
                        <a:pt x="3376" y="110"/>
                      </a:cubicBezTo>
                      <a:cubicBezTo>
                        <a:pt x="718" y="-576"/>
                        <a:pt x="-910" y="2082"/>
                        <a:pt x="547" y="4225"/>
                      </a:cubicBezTo>
                      <a:cubicBezTo>
                        <a:pt x="4747" y="10483"/>
                        <a:pt x="13320" y="13826"/>
                        <a:pt x="20007" y="16741"/>
                      </a:cubicBezTo>
                      <a:cubicBezTo>
                        <a:pt x="27379" y="19913"/>
                        <a:pt x="37409" y="25313"/>
                        <a:pt x="45467" y="25313"/>
                      </a:cubicBezTo>
                      <a:cubicBezTo>
                        <a:pt x="49239" y="25485"/>
                        <a:pt x="50353" y="21456"/>
                        <a:pt x="47781" y="1914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5F698ED3-77FA-FDED-B281-616FD6688164}"/>
                    </a:ext>
                  </a:extLst>
                </p:cNvPr>
                <p:cNvSpPr/>
                <p:nvPr/>
              </p:nvSpPr>
              <p:spPr>
                <a:xfrm>
                  <a:off x="3082606" y="267210"/>
                  <a:ext cx="16809" cy="49075"/>
                </a:xfrm>
                <a:custGeom>
                  <a:avLst/>
                  <a:gdLst>
                    <a:gd name="connsiteX0" fmla="*/ 9761 w 16809"/>
                    <a:gd name="connsiteY0" fmla="*/ 2652 h 49075"/>
                    <a:gd name="connsiteX1" fmla="*/ 7532 w 16809"/>
                    <a:gd name="connsiteY1" fmla="*/ 22026 h 49075"/>
                    <a:gd name="connsiteX2" fmla="*/ 331 w 16809"/>
                    <a:gd name="connsiteY2" fmla="*/ 43800 h 49075"/>
                    <a:gd name="connsiteX3" fmla="*/ 7361 w 16809"/>
                    <a:gd name="connsiteY3" fmla="*/ 47315 h 49075"/>
                    <a:gd name="connsiteX4" fmla="*/ 15590 w 16809"/>
                    <a:gd name="connsiteY4" fmla="*/ 2309 h 49075"/>
                    <a:gd name="connsiteX5" fmla="*/ 9761 w 16809"/>
                    <a:gd name="connsiteY5" fmla="*/ 2652 h 4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809" h="49075">
                      <a:moveTo>
                        <a:pt x="9761" y="2652"/>
                      </a:moveTo>
                      <a:cubicBezTo>
                        <a:pt x="8646" y="9081"/>
                        <a:pt x="8646" y="15596"/>
                        <a:pt x="7532" y="22026"/>
                      </a:cubicBezTo>
                      <a:cubicBezTo>
                        <a:pt x="6246" y="29655"/>
                        <a:pt x="3503" y="36770"/>
                        <a:pt x="331" y="43800"/>
                      </a:cubicBezTo>
                      <a:cubicBezTo>
                        <a:pt x="-1555" y="47915"/>
                        <a:pt x="5132" y="51258"/>
                        <a:pt x="7361" y="47315"/>
                      </a:cubicBezTo>
                      <a:cubicBezTo>
                        <a:pt x="14047" y="35313"/>
                        <a:pt x="19276" y="15939"/>
                        <a:pt x="15590" y="2309"/>
                      </a:cubicBezTo>
                      <a:cubicBezTo>
                        <a:pt x="14647" y="-949"/>
                        <a:pt x="10275" y="-691"/>
                        <a:pt x="9761" y="265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D38E574B-23B4-0A58-E723-6D9805E079CD}"/>
                    </a:ext>
                  </a:extLst>
                </p:cNvPr>
                <p:cNvSpPr/>
                <p:nvPr/>
              </p:nvSpPr>
              <p:spPr>
                <a:xfrm>
                  <a:off x="3094807" y="281199"/>
                  <a:ext cx="27007" cy="60198"/>
                </a:xfrm>
                <a:custGeom>
                  <a:avLst/>
                  <a:gdLst>
                    <a:gd name="connsiteX0" fmla="*/ 22077 w 27007"/>
                    <a:gd name="connsiteY0" fmla="*/ 1179 h 60198"/>
                    <a:gd name="connsiteX1" fmla="*/ 11533 w 27007"/>
                    <a:gd name="connsiteY1" fmla="*/ 27325 h 60198"/>
                    <a:gd name="connsiteX2" fmla="*/ 131 w 27007"/>
                    <a:gd name="connsiteY2" fmla="*/ 56043 h 60198"/>
                    <a:gd name="connsiteX3" fmla="*/ 5704 w 27007"/>
                    <a:gd name="connsiteY3" fmla="*/ 58872 h 60198"/>
                    <a:gd name="connsiteX4" fmla="*/ 17362 w 27007"/>
                    <a:gd name="connsiteY4" fmla="*/ 32640 h 60198"/>
                    <a:gd name="connsiteX5" fmla="*/ 26963 w 27007"/>
                    <a:gd name="connsiteY5" fmla="*/ 2893 h 60198"/>
                    <a:gd name="connsiteX6" fmla="*/ 22077 w 27007"/>
                    <a:gd name="connsiteY6" fmla="*/ 1179 h 6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07" h="60198">
                      <a:moveTo>
                        <a:pt x="22077" y="1179"/>
                      </a:moveTo>
                      <a:cubicBezTo>
                        <a:pt x="17448" y="9323"/>
                        <a:pt x="14790" y="18581"/>
                        <a:pt x="11533" y="27325"/>
                      </a:cubicBezTo>
                      <a:cubicBezTo>
                        <a:pt x="8018" y="36840"/>
                        <a:pt x="2875" y="46270"/>
                        <a:pt x="131" y="56043"/>
                      </a:cubicBezTo>
                      <a:cubicBezTo>
                        <a:pt x="-812" y="59472"/>
                        <a:pt x="3560" y="61786"/>
                        <a:pt x="5704" y="58872"/>
                      </a:cubicBezTo>
                      <a:cubicBezTo>
                        <a:pt x="11190" y="51242"/>
                        <a:pt x="14105" y="41384"/>
                        <a:pt x="17362" y="32640"/>
                      </a:cubicBezTo>
                      <a:cubicBezTo>
                        <a:pt x="20963" y="22953"/>
                        <a:pt x="24906" y="13009"/>
                        <a:pt x="26963" y="2893"/>
                      </a:cubicBezTo>
                      <a:cubicBezTo>
                        <a:pt x="27478" y="236"/>
                        <a:pt x="23363" y="-1136"/>
                        <a:pt x="22077" y="117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E0DF5E66-EC23-F589-E383-F39FBB0A4E22}"/>
                    </a:ext>
                  </a:extLst>
                </p:cNvPr>
                <p:cNvSpPr/>
                <p:nvPr/>
              </p:nvSpPr>
              <p:spPr>
                <a:xfrm>
                  <a:off x="3103906" y="301275"/>
                  <a:ext cx="34964" cy="71134"/>
                </a:xfrm>
                <a:custGeom>
                  <a:avLst/>
                  <a:gdLst>
                    <a:gd name="connsiteX0" fmla="*/ 29694 w 34964"/>
                    <a:gd name="connsiteY0" fmla="*/ 1762 h 71134"/>
                    <a:gd name="connsiteX1" fmla="*/ 16664 w 34964"/>
                    <a:gd name="connsiteY1" fmla="*/ 35281 h 71134"/>
                    <a:gd name="connsiteX2" fmla="*/ 119 w 34964"/>
                    <a:gd name="connsiteY2" fmla="*/ 66142 h 71134"/>
                    <a:gd name="connsiteX3" fmla="*/ 6806 w 34964"/>
                    <a:gd name="connsiteY3" fmla="*/ 69485 h 71134"/>
                    <a:gd name="connsiteX4" fmla="*/ 26265 w 34964"/>
                    <a:gd name="connsiteY4" fmla="*/ 34252 h 71134"/>
                    <a:gd name="connsiteX5" fmla="*/ 34838 w 34964"/>
                    <a:gd name="connsiteY5" fmla="*/ 2105 h 71134"/>
                    <a:gd name="connsiteX6" fmla="*/ 29694 w 34964"/>
                    <a:gd name="connsiteY6" fmla="*/ 1762 h 71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64" h="71134">
                      <a:moveTo>
                        <a:pt x="29694" y="1762"/>
                      </a:moveTo>
                      <a:cubicBezTo>
                        <a:pt x="26008" y="13592"/>
                        <a:pt x="22750" y="24394"/>
                        <a:pt x="16664" y="35281"/>
                      </a:cubicBezTo>
                      <a:cubicBezTo>
                        <a:pt x="11178" y="45053"/>
                        <a:pt x="2605" y="55083"/>
                        <a:pt x="119" y="66142"/>
                      </a:cubicBezTo>
                      <a:cubicBezTo>
                        <a:pt x="-824" y="70256"/>
                        <a:pt x="4062" y="73085"/>
                        <a:pt x="6806" y="69485"/>
                      </a:cubicBezTo>
                      <a:cubicBezTo>
                        <a:pt x="14607" y="59284"/>
                        <a:pt x="20436" y="45739"/>
                        <a:pt x="26265" y="34252"/>
                      </a:cubicBezTo>
                      <a:cubicBezTo>
                        <a:pt x="31323" y="24394"/>
                        <a:pt x="35781" y="13421"/>
                        <a:pt x="34838" y="2105"/>
                      </a:cubicBezTo>
                      <a:cubicBezTo>
                        <a:pt x="34581" y="-552"/>
                        <a:pt x="30466" y="-724"/>
                        <a:pt x="29694" y="176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0" name="任意多边形: 形状 819">
                  <a:extLst>
                    <a:ext uri="{FF2B5EF4-FFF2-40B4-BE49-F238E27FC236}">
                      <a16:creationId xmlns:a16="http://schemas.microsoft.com/office/drawing/2014/main" id="{4C37AC8C-61DB-96D5-6862-0D608BFEBD8D}"/>
                    </a:ext>
                  </a:extLst>
                </p:cNvPr>
                <p:cNvSpPr/>
                <p:nvPr/>
              </p:nvSpPr>
              <p:spPr>
                <a:xfrm>
                  <a:off x="3133718" y="440230"/>
                  <a:ext cx="51112" cy="60432"/>
                </a:xfrm>
                <a:custGeom>
                  <a:avLst/>
                  <a:gdLst>
                    <a:gd name="connsiteX0" fmla="*/ 46002 w 51112"/>
                    <a:gd name="connsiteY0" fmla="*/ 1168 h 60432"/>
                    <a:gd name="connsiteX1" fmla="*/ 24314 w 51112"/>
                    <a:gd name="connsiteY1" fmla="*/ 30057 h 60432"/>
                    <a:gd name="connsiteX2" fmla="*/ 825 w 51112"/>
                    <a:gd name="connsiteY2" fmla="*/ 54317 h 60432"/>
                    <a:gd name="connsiteX3" fmla="*/ 6740 w 51112"/>
                    <a:gd name="connsiteY3" fmla="*/ 59546 h 60432"/>
                    <a:gd name="connsiteX4" fmla="*/ 50974 w 51112"/>
                    <a:gd name="connsiteY4" fmla="*/ 3654 h 60432"/>
                    <a:gd name="connsiteX5" fmla="*/ 46002 w 51112"/>
                    <a:gd name="connsiteY5" fmla="*/ 1168 h 60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112" h="60432">
                      <a:moveTo>
                        <a:pt x="46002" y="1168"/>
                      </a:moveTo>
                      <a:cubicBezTo>
                        <a:pt x="38973" y="11197"/>
                        <a:pt x="32629" y="21056"/>
                        <a:pt x="24314" y="30057"/>
                      </a:cubicBezTo>
                      <a:cubicBezTo>
                        <a:pt x="16684" y="38372"/>
                        <a:pt x="8026" y="45659"/>
                        <a:pt x="825" y="54317"/>
                      </a:cubicBezTo>
                      <a:cubicBezTo>
                        <a:pt x="-2090" y="57832"/>
                        <a:pt x="3397" y="62375"/>
                        <a:pt x="6740" y="59546"/>
                      </a:cubicBezTo>
                      <a:cubicBezTo>
                        <a:pt x="23456" y="44716"/>
                        <a:pt x="43602" y="25256"/>
                        <a:pt x="50974" y="3654"/>
                      </a:cubicBezTo>
                      <a:cubicBezTo>
                        <a:pt x="51917" y="653"/>
                        <a:pt x="47802" y="-1404"/>
                        <a:pt x="46002" y="116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2A16D44B-B7B3-CC19-B74F-4423217221CF}"/>
                    </a:ext>
                  </a:extLst>
                </p:cNvPr>
                <p:cNvSpPr/>
                <p:nvPr/>
              </p:nvSpPr>
              <p:spPr>
                <a:xfrm>
                  <a:off x="3139045" y="471646"/>
                  <a:ext cx="48703" cy="53378"/>
                </a:xfrm>
                <a:custGeom>
                  <a:avLst/>
                  <a:gdLst>
                    <a:gd name="connsiteX0" fmla="*/ 44619 w 48703"/>
                    <a:gd name="connsiteY0" fmla="*/ 526 h 53378"/>
                    <a:gd name="connsiteX1" fmla="*/ 19244 w 48703"/>
                    <a:gd name="connsiteY1" fmla="*/ 25815 h 53378"/>
                    <a:gd name="connsiteX2" fmla="*/ 299 w 48703"/>
                    <a:gd name="connsiteY2" fmla="*/ 48532 h 53378"/>
                    <a:gd name="connsiteX3" fmla="*/ 6214 w 48703"/>
                    <a:gd name="connsiteY3" fmla="*/ 52561 h 53378"/>
                    <a:gd name="connsiteX4" fmla="*/ 30303 w 48703"/>
                    <a:gd name="connsiteY4" fmla="*/ 26330 h 53378"/>
                    <a:gd name="connsiteX5" fmla="*/ 48476 w 48703"/>
                    <a:gd name="connsiteY5" fmla="*/ 3098 h 53378"/>
                    <a:gd name="connsiteX6" fmla="*/ 44619 w 48703"/>
                    <a:gd name="connsiteY6" fmla="*/ 526 h 5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03" h="53378">
                      <a:moveTo>
                        <a:pt x="44619" y="526"/>
                      </a:moveTo>
                      <a:cubicBezTo>
                        <a:pt x="35618" y="8242"/>
                        <a:pt x="27731" y="17500"/>
                        <a:pt x="19244" y="25815"/>
                      </a:cubicBezTo>
                      <a:cubicBezTo>
                        <a:pt x="12300" y="32588"/>
                        <a:pt x="4157" y="39531"/>
                        <a:pt x="299" y="48532"/>
                      </a:cubicBezTo>
                      <a:cubicBezTo>
                        <a:pt x="-1244" y="52133"/>
                        <a:pt x="3556" y="54790"/>
                        <a:pt x="6214" y="52561"/>
                      </a:cubicBezTo>
                      <a:cubicBezTo>
                        <a:pt x="15129" y="45103"/>
                        <a:pt x="22159" y="34816"/>
                        <a:pt x="30303" y="26330"/>
                      </a:cubicBezTo>
                      <a:cubicBezTo>
                        <a:pt x="37161" y="19214"/>
                        <a:pt x="44190" y="12185"/>
                        <a:pt x="48476" y="3098"/>
                      </a:cubicBezTo>
                      <a:cubicBezTo>
                        <a:pt x="49591" y="869"/>
                        <a:pt x="46333" y="-931"/>
                        <a:pt x="44619" y="52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A8F037CA-54A3-DB7D-9F6D-4E607167A1EE}"/>
                    </a:ext>
                  </a:extLst>
                </p:cNvPr>
                <p:cNvSpPr/>
                <p:nvPr/>
              </p:nvSpPr>
              <p:spPr>
                <a:xfrm>
                  <a:off x="3142978" y="508748"/>
                  <a:ext cx="43959" cy="50389"/>
                </a:xfrm>
                <a:custGeom>
                  <a:avLst/>
                  <a:gdLst>
                    <a:gd name="connsiteX0" fmla="*/ 39399 w 43959"/>
                    <a:gd name="connsiteY0" fmla="*/ 630 h 50389"/>
                    <a:gd name="connsiteX1" fmla="*/ 17368 w 43959"/>
                    <a:gd name="connsiteY1" fmla="*/ 26947 h 50389"/>
                    <a:gd name="connsiteX2" fmla="*/ 137 w 43959"/>
                    <a:gd name="connsiteY2" fmla="*/ 45121 h 50389"/>
                    <a:gd name="connsiteX3" fmla="*/ 6395 w 43959"/>
                    <a:gd name="connsiteY3" fmla="*/ 49322 h 50389"/>
                    <a:gd name="connsiteX4" fmla="*/ 43771 w 43959"/>
                    <a:gd name="connsiteY4" fmla="*/ 3544 h 50389"/>
                    <a:gd name="connsiteX5" fmla="*/ 39399 w 43959"/>
                    <a:gd name="connsiteY5" fmla="*/ 630 h 5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959" h="50389">
                      <a:moveTo>
                        <a:pt x="39399" y="630"/>
                      </a:moveTo>
                      <a:cubicBezTo>
                        <a:pt x="30655" y="8174"/>
                        <a:pt x="25855" y="19146"/>
                        <a:pt x="17368" y="26947"/>
                      </a:cubicBezTo>
                      <a:cubicBezTo>
                        <a:pt x="11282" y="32520"/>
                        <a:pt x="2452" y="36720"/>
                        <a:pt x="137" y="45121"/>
                      </a:cubicBezTo>
                      <a:cubicBezTo>
                        <a:pt x="-806" y="48636"/>
                        <a:pt x="3309" y="52236"/>
                        <a:pt x="6395" y="49322"/>
                      </a:cubicBezTo>
                      <a:cubicBezTo>
                        <a:pt x="20626" y="35863"/>
                        <a:pt x="35970" y="22061"/>
                        <a:pt x="43771" y="3544"/>
                      </a:cubicBezTo>
                      <a:cubicBezTo>
                        <a:pt x="44800" y="973"/>
                        <a:pt x="41371" y="-1085"/>
                        <a:pt x="39399" y="63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2E527689-5E2C-0693-0629-48204813117F}"/>
                    </a:ext>
                  </a:extLst>
                </p:cNvPr>
                <p:cNvSpPr/>
                <p:nvPr/>
              </p:nvSpPr>
              <p:spPr>
                <a:xfrm>
                  <a:off x="3144489" y="549841"/>
                  <a:ext cx="38693" cy="38187"/>
                </a:xfrm>
                <a:custGeom>
                  <a:avLst/>
                  <a:gdLst>
                    <a:gd name="connsiteX0" fmla="*/ 34889 w 38693"/>
                    <a:gd name="connsiteY0" fmla="*/ 256 h 38187"/>
                    <a:gd name="connsiteX1" fmla="*/ 17829 w 38693"/>
                    <a:gd name="connsiteY1" fmla="*/ 16544 h 38187"/>
                    <a:gd name="connsiteX2" fmla="*/ 856 w 38693"/>
                    <a:gd name="connsiteY2" fmla="*/ 31546 h 38187"/>
                    <a:gd name="connsiteX3" fmla="*/ 7114 w 38693"/>
                    <a:gd name="connsiteY3" fmla="*/ 37118 h 38187"/>
                    <a:gd name="connsiteX4" fmla="*/ 38318 w 38693"/>
                    <a:gd name="connsiteY4" fmla="*/ 4200 h 38187"/>
                    <a:gd name="connsiteX5" fmla="*/ 34889 w 38693"/>
                    <a:gd name="connsiteY5" fmla="*/ 256 h 38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693" h="38187">
                      <a:moveTo>
                        <a:pt x="34889" y="256"/>
                      </a:moveTo>
                      <a:cubicBezTo>
                        <a:pt x="27431" y="3514"/>
                        <a:pt x="23487" y="11058"/>
                        <a:pt x="17829" y="16544"/>
                      </a:cubicBezTo>
                      <a:cubicBezTo>
                        <a:pt x="12343" y="21859"/>
                        <a:pt x="5742" y="25631"/>
                        <a:pt x="856" y="31546"/>
                      </a:cubicBezTo>
                      <a:cubicBezTo>
                        <a:pt x="-2230" y="35232"/>
                        <a:pt x="3771" y="40461"/>
                        <a:pt x="7114" y="37118"/>
                      </a:cubicBezTo>
                      <a:cubicBezTo>
                        <a:pt x="17744" y="26145"/>
                        <a:pt x="30431" y="17744"/>
                        <a:pt x="38318" y="4200"/>
                      </a:cubicBezTo>
                      <a:cubicBezTo>
                        <a:pt x="39604" y="1885"/>
                        <a:pt x="37375" y="-858"/>
                        <a:pt x="34889" y="25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" name="任意多边形: 形状 823">
                  <a:extLst>
                    <a:ext uri="{FF2B5EF4-FFF2-40B4-BE49-F238E27FC236}">
                      <a16:creationId xmlns:a16="http://schemas.microsoft.com/office/drawing/2014/main" id="{F26DC158-81AC-202C-A30B-040AE3CF773B}"/>
                    </a:ext>
                  </a:extLst>
                </p:cNvPr>
                <p:cNvSpPr/>
                <p:nvPr/>
              </p:nvSpPr>
              <p:spPr>
                <a:xfrm>
                  <a:off x="3145802" y="679067"/>
                  <a:ext cx="59933" cy="43867"/>
                </a:xfrm>
                <a:custGeom>
                  <a:avLst/>
                  <a:gdLst>
                    <a:gd name="connsiteX0" fmla="*/ 56293 w 59933"/>
                    <a:gd name="connsiteY0" fmla="*/ 303 h 43867"/>
                    <a:gd name="connsiteX1" fmla="*/ 2372 w 59933"/>
                    <a:gd name="connsiteY1" fmla="*/ 35279 h 43867"/>
                    <a:gd name="connsiteX2" fmla="*/ 6229 w 59933"/>
                    <a:gd name="connsiteY2" fmla="*/ 43337 h 43867"/>
                    <a:gd name="connsiteX3" fmla="*/ 59122 w 59933"/>
                    <a:gd name="connsiteY3" fmla="*/ 4761 h 43867"/>
                    <a:gd name="connsiteX4" fmla="*/ 56293 w 59933"/>
                    <a:gd name="connsiteY4" fmla="*/ 303 h 4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33" h="43867">
                      <a:moveTo>
                        <a:pt x="56293" y="303"/>
                      </a:moveTo>
                      <a:cubicBezTo>
                        <a:pt x="37176" y="9476"/>
                        <a:pt x="21317" y="25249"/>
                        <a:pt x="2372" y="35279"/>
                      </a:cubicBezTo>
                      <a:cubicBezTo>
                        <a:pt x="-2686" y="37936"/>
                        <a:pt x="1172" y="45995"/>
                        <a:pt x="6229" y="43337"/>
                      </a:cubicBezTo>
                      <a:cubicBezTo>
                        <a:pt x="24660" y="33393"/>
                        <a:pt x="44977" y="20191"/>
                        <a:pt x="59122" y="4761"/>
                      </a:cubicBezTo>
                      <a:cubicBezTo>
                        <a:pt x="61093" y="2532"/>
                        <a:pt x="59207" y="-1069"/>
                        <a:pt x="56293" y="30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" name="任意多边形: 形状 824">
                  <a:extLst>
                    <a:ext uri="{FF2B5EF4-FFF2-40B4-BE49-F238E27FC236}">
                      <a16:creationId xmlns:a16="http://schemas.microsoft.com/office/drawing/2014/main" id="{81E4B54E-5D8A-71CB-B902-96C9BBE11B58}"/>
                    </a:ext>
                  </a:extLst>
                </p:cNvPr>
                <p:cNvSpPr/>
                <p:nvPr/>
              </p:nvSpPr>
              <p:spPr>
                <a:xfrm>
                  <a:off x="3142595" y="718625"/>
                  <a:ext cx="50425" cy="34280"/>
                </a:xfrm>
                <a:custGeom>
                  <a:avLst/>
                  <a:gdLst>
                    <a:gd name="connsiteX0" fmla="*/ 47155 w 50425"/>
                    <a:gd name="connsiteY0" fmla="*/ 264 h 34280"/>
                    <a:gd name="connsiteX1" fmla="*/ 864 w 50425"/>
                    <a:gd name="connsiteY1" fmla="*/ 27782 h 34280"/>
                    <a:gd name="connsiteX2" fmla="*/ 7122 w 50425"/>
                    <a:gd name="connsiteY2" fmla="*/ 33268 h 34280"/>
                    <a:gd name="connsiteX3" fmla="*/ 50070 w 50425"/>
                    <a:gd name="connsiteY3" fmla="*/ 3608 h 34280"/>
                    <a:gd name="connsiteX4" fmla="*/ 47155 w 50425"/>
                    <a:gd name="connsiteY4" fmla="*/ 264 h 34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425" h="34280">
                      <a:moveTo>
                        <a:pt x="47155" y="264"/>
                      </a:moveTo>
                      <a:cubicBezTo>
                        <a:pt x="32153" y="8408"/>
                        <a:pt x="12094" y="14495"/>
                        <a:pt x="864" y="27782"/>
                      </a:cubicBezTo>
                      <a:cubicBezTo>
                        <a:pt x="-2222" y="31468"/>
                        <a:pt x="3693" y="36440"/>
                        <a:pt x="7122" y="33268"/>
                      </a:cubicBezTo>
                      <a:cubicBezTo>
                        <a:pt x="19723" y="21696"/>
                        <a:pt x="40383" y="18009"/>
                        <a:pt x="50070" y="3608"/>
                      </a:cubicBezTo>
                      <a:cubicBezTo>
                        <a:pt x="51270" y="1807"/>
                        <a:pt x="49213" y="-850"/>
                        <a:pt x="47155" y="26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EB82635E-B798-3996-56E0-7E4831B615C9}"/>
                    </a:ext>
                  </a:extLst>
                </p:cNvPr>
                <p:cNvSpPr/>
                <p:nvPr/>
              </p:nvSpPr>
              <p:spPr>
                <a:xfrm>
                  <a:off x="3139028" y="747310"/>
                  <a:ext cx="48881" cy="32073"/>
                </a:xfrm>
                <a:custGeom>
                  <a:avLst/>
                  <a:gdLst>
                    <a:gd name="connsiteX0" fmla="*/ 44807 w 48881"/>
                    <a:gd name="connsiteY0" fmla="*/ 297 h 32073"/>
                    <a:gd name="connsiteX1" fmla="*/ 21490 w 48881"/>
                    <a:gd name="connsiteY1" fmla="*/ 12556 h 32073"/>
                    <a:gd name="connsiteX2" fmla="*/ 1002 w 48881"/>
                    <a:gd name="connsiteY2" fmla="*/ 25329 h 32073"/>
                    <a:gd name="connsiteX3" fmla="*/ 5117 w 48881"/>
                    <a:gd name="connsiteY3" fmla="*/ 31501 h 32073"/>
                    <a:gd name="connsiteX4" fmla="*/ 28005 w 48881"/>
                    <a:gd name="connsiteY4" fmla="*/ 18300 h 32073"/>
                    <a:gd name="connsiteX5" fmla="*/ 48322 w 48881"/>
                    <a:gd name="connsiteY5" fmla="*/ 4326 h 32073"/>
                    <a:gd name="connsiteX6" fmla="*/ 44807 w 48881"/>
                    <a:gd name="connsiteY6" fmla="*/ 297 h 32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81" h="32073">
                      <a:moveTo>
                        <a:pt x="44807" y="297"/>
                      </a:moveTo>
                      <a:cubicBezTo>
                        <a:pt x="37092" y="4498"/>
                        <a:pt x="29462" y="8870"/>
                        <a:pt x="21490" y="12556"/>
                      </a:cubicBezTo>
                      <a:cubicBezTo>
                        <a:pt x="14289" y="15985"/>
                        <a:pt x="6488" y="19328"/>
                        <a:pt x="1002" y="25329"/>
                      </a:cubicBezTo>
                      <a:cubicBezTo>
                        <a:pt x="-1570" y="28158"/>
                        <a:pt x="1173" y="33902"/>
                        <a:pt x="5117" y="31501"/>
                      </a:cubicBezTo>
                      <a:cubicBezTo>
                        <a:pt x="12746" y="26872"/>
                        <a:pt x="20033" y="22243"/>
                        <a:pt x="28005" y="18300"/>
                      </a:cubicBezTo>
                      <a:cubicBezTo>
                        <a:pt x="35549" y="14613"/>
                        <a:pt x="42921" y="10842"/>
                        <a:pt x="48322" y="4326"/>
                      </a:cubicBezTo>
                      <a:cubicBezTo>
                        <a:pt x="50122" y="2183"/>
                        <a:pt x="47208" y="-989"/>
                        <a:pt x="44807" y="29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51EAA1EC-5AE4-E359-8198-27B0C89E07C9}"/>
                    </a:ext>
                  </a:extLst>
                </p:cNvPr>
                <p:cNvSpPr/>
                <p:nvPr/>
              </p:nvSpPr>
              <p:spPr>
                <a:xfrm>
                  <a:off x="3133465" y="781419"/>
                  <a:ext cx="44889" cy="26408"/>
                </a:xfrm>
                <a:custGeom>
                  <a:avLst/>
                  <a:gdLst>
                    <a:gd name="connsiteX0" fmla="*/ 41626 w 44889"/>
                    <a:gd name="connsiteY0" fmla="*/ 50 h 26408"/>
                    <a:gd name="connsiteX1" fmla="*/ 1421 w 44889"/>
                    <a:gd name="connsiteY1" fmla="*/ 19166 h 26408"/>
                    <a:gd name="connsiteX2" fmla="*/ 5879 w 44889"/>
                    <a:gd name="connsiteY2" fmla="*/ 25853 h 26408"/>
                    <a:gd name="connsiteX3" fmla="*/ 25767 w 44889"/>
                    <a:gd name="connsiteY3" fmla="*/ 14623 h 26408"/>
                    <a:gd name="connsiteX4" fmla="*/ 43941 w 44889"/>
                    <a:gd name="connsiteY4" fmla="*/ 4765 h 26408"/>
                    <a:gd name="connsiteX5" fmla="*/ 41626 w 44889"/>
                    <a:gd name="connsiteY5" fmla="*/ 50 h 26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889" h="26408">
                      <a:moveTo>
                        <a:pt x="41626" y="50"/>
                      </a:moveTo>
                      <a:cubicBezTo>
                        <a:pt x="27910" y="2964"/>
                        <a:pt x="12823" y="11108"/>
                        <a:pt x="1421" y="19166"/>
                      </a:cubicBezTo>
                      <a:cubicBezTo>
                        <a:pt x="-2265" y="21824"/>
                        <a:pt x="1936" y="28339"/>
                        <a:pt x="5879" y="25853"/>
                      </a:cubicBezTo>
                      <a:cubicBezTo>
                        <a:pt x="12394" y="21824"/>
                        <a:pt x="18909" y="18052"/>
                        <a:pt x="25767" y="14623"/>
                      </a:cubicBezTo>
                      <a:cubicBezTo>
                        <a:pt x="31939" y="11537"/>
                        <a:pt x="38540" y="9137"/>
                        <a:pt x="43941" y="4765"/>
                      </a:cubicBezTo>
                      <a:cubicBezTo>
                        <a:pt x="46084" y="3136"/>
                        <a:pt x="44284" y="-465"/>
                        <a:pt x="41626" y="5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068DB554-F9C3-4484-2B0D-BA056DF8AECA}"/>
                    </a:ext>
                  </a:extLst>
                </p:cNvPr>
                <p:cNvSpPr/>
                <p:nvPr/>
              </p:nvSpPr>
              <p:spPr>
                <a:xfrm>
                  <a:off x="3127701" y="806613"/>
                  <a:ext cx="52270" cy="25959"/>
                </a:xfrm>
                <a:custGeom>
                  <a:avLst/>
                  <a:gdLst>
                    <a:gd name="connsiteX0" fmla="*/ 49533 w 52270"/>
                    <a:gd name="connsiteY0" fmla="*/ 59 h 25959"/>
                    <a:gd name="connsiteX1" fmla="*/ 30588 w 52270"/>
                    <a:gd name="connsiteY1" fmla="*/ 8374 h 25959"/>
                    <a:gd name="connsiteX2" fmla="*/ 3241 w 52270"/>
                    <a:gd name="connsiteY2" fmla="*/ 17975 h 25959"/>
                    <a:gd name="connsiteX3" fmla="*/ 4699 w 52270"/>
                    <a:gd name="connsiteY3" fmla="*/ 25948 h 25959"/>
                    <a:gd name="connsiteX4" fmla="*/ 51505 w 52270"/>
                    <a:gd name="connsiteY4" fmla="*/ 4173 h 25959"/>
                    <a:gd name="connsiteX5" fmla="*/ 49533 w 52270"/>
                    <a:gd name="connsiteY5" fmla="*/ 59 h 2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270" h="25959">
                      <a:moveTo>
                        <a:pt x="49533" y="59"/>
                      </a:moveTo>
                      <a:cubicBezTo>
                        <a:pt x="42675" y="1344"/>
                        <a:pt x="36760" y="5288"/>
                        <a:pt x="30588" y="8374"/>
                      </a:cubicBezTo>
                      <a:cubicBezTo>
                        <a:pt x="21844" y="12917"/>
                        <a:pt x="12928" y="15918"/>
                        <a:pt x="3241" y="17975"/>
                      </a:cubicBezTo>
                      <a:cubicBezTo>
                        <a:pt x="-1988" y="19089"/>
                        <a:pt x="-445" y="26290"/>
                        <a:pt x="4699" y="25948"/>
                      </a:cubicBezTo>
                      <a:cubicBezTo>
                        <a:pt x="20129" y="24833"/>
                        <a:pt x="40703" y="15232"/>
                        <a:pt x="51505" y="4173"/>
                      </a:cubicBezTo>
                      <a:cubicBezTo>
                        <a:pt x="53133" y="2545"/>
                        <a:pt x="52019" y="-456"/>
                        <a:pt x="49533" y="5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9" name="任意多边形: 形状 828">
                  <a:extLst>
                    <a:ext uri="{FF2B5EF4-FFF2-40B4-BE49-F238E27FC236}">
                      <a16:creationId xmlns:a16="http://schemas.microsoft.com/office/drawing/2014/main" id="{EA8ABF6C-DA81-378A-2634-EE25F91D8B48}"/>
                    </a:ext>
                  </a:extLst>
                </p:cNvPr>
                <p:cNvSpPr/>
                <p:nvPr/>
              </p:nvSpPr>
              <p:spPr>
                <a:xfrm>
                  <a:off x="3035757" y="219885"/>
                  <a:ext cx="119424" cy="830619"/>
                </a:xfrm>
                <a:custGeom>
                  <a:avLst/>
                  <a:gdLst>
                    <a:gd name="connsiteX0" fmla="*/ 5260 w 119424"/>
                    <a:gd name="connsiteY0" fmla="*/ 1028 h 830619"/>
                    <a:gd name="connsiteX1" fmla="*/ 374 w 119424"/>
                    <a:gd name="connsiteY1" fmla="*/ 4286 h 830619"/>
                    <a:gd name="connsiteX2" fmla="*/ 79069 w 119424"/>
                    <a:gd name="connsiteY2" fmla="*/ 212083 h 830619"/>
                    <a:gd name="connsiteX3" fmla="*/ 101872 w 119424"/>
                    <a:gd name="connsiteY3" fmla="*/ 315896 h 830619"/>
                    <a:gd name="connsiteX4" fmla="*/ 110616 w 119424"/>
                    <a:gd name="connsiteY4" fmla="*/ 427596 h 830619"/>
                    <a:gd name="connsiteX5" fmla="*/ 84127 w 119424"/>
                    <a:gd name="connsiteY5" fmla="*/ 642766 h 830619"/>
                    <a:gd name="connsiteX6" fmla="*/ 59267 w 119424"/>
                    <a:gd name="connsiteY6" fmla="*/ 738092 h 830619"/>
                    <a:gd name="connsiteX7" fmla="*/ 19405 w 119424"/>
                    <a:gd name="connsiteY7" fmla="*/ 823131 h 830619"/>
                    <a:gd name="connsiteX8" fmla="*/ 26263 w 119424"/>
                    <a:gd name="connsiteY8" fmla="*/ 829218 h 830619"/>
                    <a:gd name="connsiteX9" fmla="*/ 64067 w 119424"/>
                    <a:gd name="connsiteY9" fmla="*/ 754551 h 830619"/>
                    <a:gd name="connsiteX10" fmla="*/ 90814 w 119424"/>
                    <a:gd name="connsiteY10" fmla="*/ 653739 h 830619"/>
                    <a:gd name="connsiteX11" fmla="*/ 119360 w 119424"/>
                    <a:gd name="connsiteY11" fmla="*/ 428367 h 830619"/>
                    <a:gd name="connsiteX12" fmla="*/ 111988 w 119424"/>
                    <a:gd name="connsiteY12" fmla="*/ 322411 h 830619"/>
                    <a:gd name="connsiteX13" fmla="*/ 87556 w 119424"/>
                    <a:gd name="connsiteY13" fmla="*/ 210626 h 830619"/>
                    <a:gd name="connsiteX14" fmla="*/ 5260 w 119424"/>
                    <a:gd name="connsiteY14" fmla="*/ 1028 h 830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9424" h="830619">
                      <a:moveTo>
                        <a:pt x="5260" y="1028"/>
                      </a:moveTo>
                      <a:cubicBezTo>
                        <a:pt x="3288" y="-1629"/>
                        <a:pt x="-1341" y="1371"/>
                        <a:pt x="374" y="4286"/>
                      </a:cubicBezTo>
                      <a:cubicBezTo>
                        <a:pt x="39464" y="69437"/>
                        <a:pt x="64067" y="137588"/>
                        <a:pt x="79069" y="212083"/>
                      </a:cubicBezTo>
                      <a:cubicBezTo>
                        <a:pt x="86013" y="246802"/>
                        <a:pt x="94757" y="281178"/>
                        <a:pt x="101872" y="315896"/>
                      </a:cubicBezTo>
                      <a:cubicBezTo>
                        <a:pt x="109416" y="352758"/>
                        <a:pt x="110702" y="390048"/>
                        <a:pt x="110616" y="427596"/>
                      </a:cubicBezTo>
                      <a:cubicBezTo>
                        <a:pt x="110359" y="500205"/>
                        <a:pt x="100329" y="572128"/>
                        <a:pt x="84127" y="642766"/>
                      </a:cubicBezTo>
                      <a:cubicBezTo>
                        <a:pt x="76755" y="674741"/>
                        <a:pt x="68182" y="706459"/>
                        <a:pt x="59267" y="738092"/>
                      </a:cubicBezTo>
                      <a:cubicBezTo>
                        <a:pt x="50780" y="768524"/>
                        <a:pt x="37150" y="795699"/>
                        <a:pt x="19405" y="823131"/>
                      </a:cubicBezTo>
                      <a:cubicBezTo>
                        <a:pt x="16576" y="827503"/>
                        <a:pt x="23091" y="833332"/>
                        <a:pt x="26263" y="829218"/>
                      </a:cubicBezTo>
                      <a:cubicBezTo>
                        <a:pt x="41350" y="809672"/>
                        <a:pt x="55666" y="781640"/>
                        <a:pt x="64067" y="754551"/>
                      </a:cubicBezTo>
                      <a:cubicBezTo>
                        <a:pt x="74440" y="721461"/>
                        <a:pt x="82755" y="687514"/>
                        <a:pt x="90814" y="653739"/>
                      </a:cubicBezTo>
                      <a:cubicBezTo>
                        <a:pt x="108559" y="579758"/>
                        <a:pt x="118417" y="504406"/>
                        <a:pt x="119360" y="428367"/>
                      </a:cubicBezTo>
                      <a:cubicBezTo>
                        <a:pt x="119789" y="392792"/>
                        <a:pt x="118160" y="357473"/>
                        <a:pt x="111988" y="322411"/>
                      </a:cubicBezTo>
                      <a:cubicBezTo>
                        <a:pt x="105387" y="284864"/>
                        <a:pt x="94843" y="248088"/>
                        <a:pt x="87556" y="210626"/>
                      </a:cubicBezTo>
                      <a:cubicBezTo>
                        <a:pt x="73583" y="137760"/>
                        <a:pt x="50523" y="60779"/>
                        <a:pt x="5260" y="102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BAD668CA-1815-EC70-3C56-A92F45B32EB5}"/>
                    </a:ext>
                  </a:extLst>
                </p:cNvPr>
                <p:cNvSpPr/>
                <p:nvPr/>
              </p:nvSpPr>
              <p:spPr>
                <a:xfrm>
                  <a:off x="3065225" y="809709"/>
                  <a:ext cx="64309" cy="42467"/>
                </a:xfrm>
                <a:custGeom>
                  <a:avLst/>
                  <a:gdLst>
                    <a:gd name="connsiteX0" fmla="*/ 62546 w 64309"/>
                    <a:gd name="connsiteY0" fmla="*/ 35453 h 42467"/>
                    <a:gd name="connsiteX1" fmla="*/ 34085 w 64309"/>
                    <a:gd name="connsiteY1" fmla="*/ 20623 h 42467"/>
                    <a:gd name="connsiteX2" fmla="*/ 3910 w 64309"/>
                    <a:gd name="connsiteY2" fmla="*/ 391 h 42467"/>
                    <a:gd name="connsiteX3" fmla="*/ 566 w 64309"/>
                    <a:gd name="connsiteY3" fmla="*/ 4163 h 42467"/>
                    <a:gd name="connsiteX4" fmla="*/ 59117 w 64309"/>
                    <a:gd name="connsiteY4" fmla="*/ 42225 h 42467"/>
                    <a:gd name="connsiteX5" fmla="*/ 62546 w 64309"/>
                    <a:gd name="connsiteY5" fmla="*/ 35453 h 42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09" h="42467">
                      <a:moveTo>
                        <a:pt x="62546" y="35453"/>
                      </a:moveTo>
                      <a:cubicBezTo>
                        <a:pt x="53116" y="30395"/>
                        <a:pt x="43429" y="26023"/>
                        <a:pt x="34085" y="20623"/>
                      </a:cubicBezTo>
                      <a:cubicBezTo>
                        <a:pt x="23541" y="14536"/>
                        <a:pt x="14282" y="6478"/>
                        <a:pt x="3910" y="391"/>
                      </a:cubicBezTo>
                      <a:cubicBezTo>
                        <a:pt x="1338" y="-1066"/>
                        <a:pt x="-1148" y="1849"/>
                        <a:pt x="566" y="4163"/>
                      </a:cubicBezTo>
                      <a:cubicBezTo>
                        <a:pt x="13511" y="21823"/>
                        <a:pt x="39057" y="34510"/>
                        <a:pt x="59117" y="42225"/>
                      </a:cubicBezTo>
                      <a:cubicBezTo>
                        <a:pt x="63146" y="43768"/>
                        <a:pt x="66489" y="37510"/>
                        <a:pt x="62546" y="3545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1" name="图形 2">
                <a:extLst>
                  <a:ext uri="{FF2B5EF4-FFF2-40B4-BE49-F238E27FC236}">
                    <a16:creationId xmlns:a16="http://schemas.microsoft.com/office/drawing/2014/main" id="{5CA9A575-D4E4-3851-4557-2DE9B32BFFBF}"/>
                  </a:ext>
                </a:extLst>
              </p:cNvPr>
              <p:cNvGrpSpPr/>
              <p:nvPr/>
            </p:nvGrpSpPr>
            <p:grpSpPr>
              <a:xfrm>
                <a:off x="1753886" y="2810000"/>
                <a:ext cx="653487" cy="671253"/>
                <a:chOff x="1753886" y="2810000"/>
                <a:chExt cx="653487" cy="671253"/>
              </a:xfrm>
            </p:grpSpPr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B9EF57C8-5FD2-36D7-BEF8-5AACA4D116A5}"/>
                    </a:ext>
                  </a:extLst>
                </p:cNvPr>
                <p:cNvSpPr/>
                <p:nvPr/>
              </p:nvSpPr>
              <p:spPr>
                <a:xfrm>
                  <a:off x="1753886" y="2810000"/>
                  <a:ext cx="550892" cy="671253"/>
                </a:xfrm>
                <a:custGeom>
                  <a:avLst/>
                  <a:gdLst>
                    <a:gd name="connsiteX0" fmla="*/ 11629 w 550892"/>
                    <a:gd name="connsiteY0" fmla="*/ 375026 h 671253"/>
                    <a:gd name="connsiteX1" fmla="*/ 13772 w 550892"/>
                    <a:gd name="connsiteY1" fmla="*/ 384027 h 671253"/>
                    <a:gd name="connsiteX2" fmla="*/ 47719 w 550892"/>
                    <a:gd name="connsiteY2" fmla="*/ 401601 h 671253"/>
                    <a:gd name="connsiteX3" fmla="*/ 72322 w 550892"/>
                    <a:gd name="connsiteY3" fmla="*/ 415231 h 671253"/>
                    <a:gd name="connsiteX4" fmla="*/ 56 w 550892"/>
                    <a:gd name="connsiteY4" fmla="*/ 439920 h 671253"/>
                    <a:gd name="connsiteX5" fmla="*/ 12829 w 550892"/>
                    <a:gd name="connsiteY5" fmla="*/ 548105 h 671253"/>
                    <a:gd name="connsiteX6" fmla="*/ 40347 w 550892"/>
                    <a:gd name="connsiteY6" fmla="*/ 668634 h 671253"/>
                    <a:gd name="connsiteX7" fmla="*/ 41632 w 550892"/>
                    <a:gd name="connsiteY7" fmla="*/ 670091 h 671253"/>
                    <a:gd name="connsiteX8" fmla="*/ 45747 w 550892"/>
                    <a:gd name="connsiteY8" fmla="*/ 670434 h 671253"/>
                    <a:gd name="connsiteX9" fmla="*/ 141331 w 550892"/>
                    <a:gd name="connsiteY9" fmla="*/ 610513 h 671253"/>
                    <a:gd name="connsiteX10" fmla="*/ 232285 w 550892"/>
                    <a:gd name="connsiteY10" fmla="*/ 555563 h 671253"/>
                    <a:gd name="connsiteX11" fmla="*/ 233485 w 550892"/>
                    <a:gd name="connsiteY11" fmla="*/ 513815 h 671253"/>
                    <a:gd name="connsiteX12" fmla="*/ 181450 w 550892"/>
                    <a:gd name="connsiteY12" fmla="*/ 459637 h 671253"/>
                    <a:gd name="connsiteX13" fmla="*/ 269404 w 550892"/>
                    <a:gd name="connsiteY13" fmla="*/ 504042 h 671253"/>
                    <a:gd name="connsiteX14" fmla="*/ 274805 w 550892"/>
                    <a:gd name="connsiteY14" fmla="*/ 504642 h 671253"/>
                    <a:gd name="connsiteX15" fmla="*/ 359501 w 550892"/>
                    <a:gd name="connsiteY15" fmla="*/ 435034 h 671253"/>
                    <a:gd name="connsiteX16" fmla="*/ 398506 w 550892"/>
                    <a:gd name="connsiteY16" fmla="*/ 397229 h 671253"/>
                    <a:gd name="connsiteX17" fmla="*/ 409050 w 550892"/>
                    <a:gd name="connsiteY17" fmla="*/ 380084 h 671253"/>
                    <a:gd name="connsiteX18" fmla="*/ 369016 w 550892"/>
                    <a:gd name="connsiteY18" fmla="*/ 310990 h 671253"/>
                    <a:gd name="connsiteX19" fmla="*/ 333097 w 550892"/>
                    <a:gd name="connsiteY19" fmla="*/ 265212 h 671253"/>
                    <a:gd name="connsiteX20" fmla="*/ 433653 w 550892"/>
                    <a:gd name="connsiteY20" fmla="*/ 344079 h 671253"/>
                    <a:gd name="connsiteX21" fmla="*/ 439911 w 550892"/>
                    <a:gd name="connsiteY21" fmla="*/ 344765 h 671253"/>
                    <a:gd name="connsiteX22" fmla="*/ 548867 w 550892"/>
                    <a:gd name="connsiteY22" fmla="*/ 219092 h 671253"/>
                    <a:gd name="connsiteX23" fmla="*/ 550153 w 550892"/>
                    <a:gd name="connsiteY23" fmla="*/ 195261 h 671253"/>
                    <a:gd name="connsiteX24" fmla="*/ 545010 w 550892"/>
                    <a:gd name="connsiteY24" fmla="*/ 147083 h 671253"/>
                    <a:gd name="connsiteX25" fmla="*/ 535409 w 550892"/>
                    <a:gd name="connsiteY25" fmla="*/ 54243 h 671253"/>
                    <a:gd name="connsiteX26" fmla="*/ 533694 w 550892"/>
                    <a:gd name="connsiteY26" fmla="*/ 49957 h 671253"/>
                    <a:gd name="connsiteX27" fmla="*/ 434167 w 550892"/>
                    <a:gd name="connsiteY27" fmla="*/ 11209 h 671253"/>
                    <a:gd name="connsiteX28" fmla="*/ 352471 w 550892"/>
                    <a:gd name="connsiteY28" fmla="*/ 7437 h 671253"/>
                    <a:gd name="connsiteX29" fmla="*/ 257059 w 550892"/>
                    <a:gd name="connsiteY29" fmla="*/ 62301 h 671253"/>
                    <a:gd name="connsiteX30" fmla="*/ 171163 w 550892"/>
                    <a:gd name="connsiteY30" fmla="*/ 123252 h 671253"/>
                    <a:gd name="connsiteX31" fmla="*/ 168420 w 550892"/>
                    <a:gd name="connsiteY31" fmla="*/ 131138 h 671253"/>
                    <a:gd name="connsiteX32" fmla="*/ 169448 w 550892"/>
                    <a:gd name="connsiteY32" fmla="*/ 131824 h 671253"/>
                    <a:gd name="connsiteX33" fmla="*/ 214883 w 550892"/>
                    <a:gd name="connsiteY33" fmla="*/ 172287 h 671253"/>
                    <a:gd name="connsiteX34" fmla="*/ 247887 w 550892"/>
                    <a:gd name="connsiteY34" fmla="*/ 207434 h 671253"/>
                    <a:gd name="connsiteX35" fmla="*/ 205367 w 550892"/>
                    <a:gd name="connsiteY35" fmla="*/ 184545 h 671253"/>
                    <a:gd name="connsiteX36" fmla="*/ 148103 w 550892"/>
                    <a:gd name="connsiteY36" fmla="*/ 164571 h 671253"/>
                    <a:gd name="connsiteX37" fmla="*/ 137987 w 550892"/>
                    <a:gd name="connsiteY37" fmla="*/ 164571 h 671253"/>
                    <a:gd name="connsiteX38" fmla="*/ 31174 w 550892"/>
                    <a:gd name="connsiteY38" fmla="*/ 326506 h 671253"/>
                    <a:gd name="connsiteX39" fmla="*/ 11629 w 550892"/>
                    <a:gd name="connsiteY39" fmla="*/ 375026 h 67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550892" h="671253">
                      <a:moveTo>
                        <a:pt x="11629" y="375026"/>
                      </a:moveTo>
                      <a:cubicBezTo>
                        <a:pt x="10600" y="378112"/>
                        <a:pt x="11286" y="381884"/>
                        <a:pt x="13772" y="384027"/>
                      </a:cubicBezTo>
                      <a:cubicBezTo>
                        <a:pt x="23373" y="392171"/>
                        <a:pt x="36146" y="396800"/>
                        <a:pt x="47719" y="401601"/>
                      </a:cubicBezTo>
                      <a:cubicBezTo>
                        <a:pt x="56634" y="405287"/>
                        <a:pt x="64521" y="410259"/>
                        <a:pt x="72322" y="415231"/>
                      </a:cubicBezTo>
                      <a:cubicBezTo>
                        <a:pt x="41204" y="408630"/>
                        <a:pt x="913" y="401944"/>
                        <a:pt x="56" y="439920"/>
                      </a:cubicBezTo>
                      <a:cubicBezTo>
                        <a:pt x="-716" y="475153"/>
                        <a:pt x="6657" y="513558"/>
                        <a:pt x="12829" y="548105"/>
                      </a:cubicBezTo>
                      <a:cubicBezTo>
                        <a:pt x="20030" y="588310"/>
                        <a:pt x="26716" y="630058"/>
                        <a:pt x="40347" y="668634"/>
                      </a:cubicBezTo>
                      <a:cubicBezTo>
                        <a:pt x="40604" y="669406"/>
                        <a:pt x="41118" y="669834"/>
                        <a:pt x="41632" y="670091"/>
                      </a:cubicBezTo>
                      <a:cubicBezTo>
                        <a:pt x="42575" y="671292"/>
                        <a:pt x="44204" y="671806"/>
                        <a:pt x="45747" y="670434"/>
                      </a:cubicBezTo>
                      <a:cubicBezTo>
                        <a:pt x="73951" y="645317"/>
                        <a:pt x="108841" y="629201"/>
                        <a:pt x="141331" y="610513"/>
                      </a:cubicBezTo>
                      <a:cubicBezTo>
                        <a:pt x="172020" y="592853"/>
                        <a:pt x="202538" y="574765"/>
                        <a:pt x="232285" y="555563"/>
                      </a:cubicBezTo>
                      <a:cubicBezTo>
                        <a:pt x="251144" y="543390"/>
                        <a:pt x="245144" y="531817"/>
                        <a:pt x="233485" y="513815"/>
                      </a:cubicBezTo>
                      <a:cubicBezTo>
                        <a:pt x="220026" y="492984"/>
                        <a:pt x="202110" y="473867"/>
                        <a:pt x="181450" y="459637"/>
                      </a:cubicBezTo>
                      <a:cubicBezTo>
                        <a:pt x="212911" y="461094"/>
                        <a:pt x="251830" y="481239"/>
                        <a:pt x="269404" y="504042"/>
                      </a:cubicBezTo>
                      <a:cubicBezTo>
                        <a:pt x="270690" y="505757"/>
                        <a:pt x="273090" y="505842"/>
                        <a:pt x="274805" y="504642"/>
                      </a:cubicBezTo>
                      <a:cubicBezTo>
                        <a:pt x="304208" y="482868"/>
                        <a:pt x="332326" y="459465"/>
                        <a:pt x="359501" y="435034"/>
                      </a:cubicBezTo>
                      <a:cubicBezTo>
                        <a:pt x="372960" y="422946"/>
                        <a:pt x="384790" y="409059"/>
                        <a:pt x="398506" y="397229"/>
                      </a:cubicBezTo>
                      <a:cubicBezTo>
                        <a:pt x="402535" y="393714"/>
                        <a:pt x="410507" y="386427"/>
                        <a:pt x="409050" y="380084"/>
                      </a:cubicBezTo>
                      <a:cubicBezTo>
                        <a:pt x="402792" y="354109"/>
                        <a:pt x="386161" y="330878"/>
                        <a:pt x="369016" y="310990"/>
                      </a:cubicBezTo>
                      <a:cubicBezTo>
                        <a:pt x="356158" y="296073"/>
                        <a:pt x="346985" y="278500"/>
                        <a:pt x="333097" y="265212"/>
                      </a:cubicBezTo>
                      <a:cubicBezTo>
                        <a:pt x="372274" y="279871"/>
                        <a:pt x="411279" y="310818"/>
                        <a:pt x="433653" y="344079"/>
                      </a:cubicBezTo>
                      <a:cubicBezTo>
                        <a:pt x="435025" y="346051"/>
                        <a:pt x="438111" y="346137"/>
                        <a:pt x="439911" y="344765"/>
                      </a:cubicBezTo>
                      <a:cubicBezTo>
                        <a:pt x="481145" y="311418"/>
                        <a:pt x="526665" y="268041"/>
                        <a:pt x="548867" y="219092"/>
                      </a:cubicBezTo>
                      <a:cubicBezTo>
                        <a:pt x="552039" y="212063"/>
                        <a:pt x="550668" y="202719"/>
                        <a:pt x="550153" y="195261"/>
                      </a:cubicBezTo>
                      <a:cubicBezTo>
                        <a:pt x="548867" y="179230"/>
                        <a:pt x="546467" y="163114"/>
                        <a:pt x="545010" y="147083"/>
                      </a:cubicBezTo>
                      <a:cubicBezTo>
                        <a:pt x="542267" y="116137"/>
                        <a:pt x="537380" y="85190"/>
                        <a:pt x="535409" y="54243"/>
                      </a:cubicBezTo>
                      <a:cubicBezTo>
                        <a:pt x="535923" y="52700"/>
                        <a:pt x="535494" y="50985"/>
                        <a:pt x="533694" y="49957"/>
                      </a:cubicBezTo>
                      <a:cubicBezTo>
                        <a:pt x="502662" y="31612"/>
                        <a:pt x="467686" y="23554"/>
                        <a:pt x="434167" y="11209"/>
                      </a:cubicBezTo>
                      <a:cubicBezTo>
                        <a:pt x="405964" y="837"/>
                        <a:pt x="380589" y="-5936"/>
                        <a:pt x="352471" y="7437"/>
                      </a:cubicBezTo>
                      <a:cubicBezTo>
                        <a:pt x="319467" y="23125"/>
                        <a:pt x="288092" y="43184"/>
                        <a:pt x="257059" y="62301"/>
                      </a:cubicBezTo>
                      <a:cubicBezTo>
                        <a:pt x="227827" y="80218"/>
                        <a:pt x="194309" y="97277"/>
                        <a:pt x="171163" y="123252"/>
                      </a:cubicBezTo>
                      <a:cubicBezTo>
                        <a:pt x="167220" y="126852"/>
                        <a:pt x="164476" y="128652"/>
                        <a:pt x="168420" y="131138"/>
                      </a:cubicBezTo>
                      <a:cubicBezTo>
                        <a:pt x="168763" y="131481"/>
                        <a:pt x="169106" y="131653"/>
                        <a:pt x="169448" y="131824"/>
                      </a:cubicBezTo>
                      <a:cubicBezTo>
                        <a:pt x="186765" y="142969"/>
                        <a:pt x="199795" y="158485"/>
                        <a:pt x="214883" y="172287"/>
                      </a:cubicBezTo>
                      <a:cubicBezTo>
                        <a:pt x="224913" y="181459"/>
                        <a:pt x="242572" y="193203"/>
                        <a:pt x="247887" y="207434"/>
                      </a:cubicBezTo>
                      <a:cubicBezTo>
                        <a:pt x="233999" y="198861"/>
                        <a:pt x="221312" y="191060"/>
                        <a:pt x="205367" y="184545"/>
                      </a:cubicBezTo>
                      <a:cubicBezTo>
                        <a:pt x="185908" y="176573"/>
                        <a:pt x="168591" y="169372"/>
                        <a:pt x="148103" y="164571"/>
                      </a:cubicBezTo>
                      <a:cubicBezTo>
                        <a:pt x="144160" y="163371"/>
                        <a:pt x="141588" y="161485"/>
                        <a:pt x="137987" y="164571"/>
                      </a:cubicBezTo>
                      <a:cubicBezTo>
                        <a:pt x="88953" y="207434"/>
                        <a:pt x="59206" y="268556"/>
                        <a:pt x="31174" y="326506"/>
                      </a:cubicBezTo>
                      <a:cubicBezTo>
                        <a:pt x="23459" y="342279"/>
                        <a:pt x="17372" y="358738"/>
                        <a:pt x="11629" y="37502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" name="任意多边形: 形状 832">
                  <a:extLst>
                    <a:ext uri="{FF2B5EF4-FFF2-40B4-BE49-F238E27FC236}">
                      <a16:creationId xmlns:a16="http://schemas.microsoft.com/office/drawing/2014/main" id="{AA292BB5-C01B-ABCD-21BA-07CAB651C1A3}"/>
                    </a:ext>
                  </a:extLst>
                </p:cNvPr>
                <p:cNvSpPr/>
                <p:nvPr/>
              </p:nvSpPr>
              <p:spPr>
                <a:xfrm>
                  <a:off x="2145725" y="2944616"/>
                  <a:ext cx="17578" cy="77270"/>
                </a:xfrm>
                <a:custGeom>
                  <a:avLst/>
                  <a:gdLst>
                    <a:gd name="connsiteX0" fmla="*/ 66 w 17578"/>
                    <a:gd name="connsiteY0" fmla="*/ 4667 h 77270"/>
                    <a:gd name="connsiteX1" fmla="*/ 6753 w 17578"/>
                    <a:gd name="connsiteY1" fmla="*/ 37756 h 77270"/>
                    <a:gd name="connsiteX2" fmla="*/ 8896 w 17578"/>
                    <a:gd name="connsiteY2" fmla="*/ 74790 h 77270"/>
                    <a:gd name="connsiteX3" fmla="*/ 13354 w 17578"/>
                    <a:gd name="connsiteY3" fmla="*/ 75818 h 77270"/>
                    <a:gd name="connsiteX4" fmla="*/ 8296 w 17578"/>
                    <a:gd name="connsiteY4" fmla="*/ 3295 h 77270"/>
                    <a:gd name="connsiteX5" fmla="*/ 66 w 17578"/>
                    <a:gd name="connsiteY5" fmla="*/ 4667 h 77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578" h="77270">
                      <a:moveTo>
                        <a:pt x="66" y="4667"/>
                      </a:moveTo>
                      <a:cubicBezTo>
                        <a:pt x="1695" y="15811"/>
                        <a:pt x="4695" y="26698"/>
                        <a:pt x="6753" y="37756"/>
                      </a:cubicBezTo>
                      <a:cubicBezTo>
                        <a:pt x="8982" y="50186"/>
                        <a:pt x="8896" y="62188"/>
                        <a:pt x="8896" y="74790"/>
                      </a:cubicBezTo>
                      <a:cubicBezTo>
                        <a:pt x="8896" y="77361"/>
                        <a:pt x="12239" y="78304"/>
                        <a:pt x="13354" y="75818"/>
                      </a:cubicBezTo>
                      <a:cubicBezTo>
                        <a:pt x="23041" y="54387"/>
                        <a:pt x="13782" y="24812"/>
                        <a:pt x="8296" y="3295"/>
                      </a:cubicBezTo>
                      <a:cubicBezTo>
                        <a:pt x="6924" y="-1849"/>
                        <a:pt x="-791" y="-648"/>
                        <a:pt x="66" y="466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B628190F-A47A-4A86-E54B-A5C07CB5D50A}"/>
                    </a:ext>
                  </a:extLst>
                </p:cNvPr>
                <p:cNvSpPr/>
                <p:nvPr/>
              </p:nvSpPr>
              <p:spPr>
                <a:xfrm>
                  <a:off x="2166704" y="2931052"/>
                  <a:ext cx="19613" cy="80038"/>
                </a:xfrm>
                <a:custGeom>
                  <a:avLst/>
                  <a:gdLst>
                    <a:gd name="connsiteX0" fmla="*/ 4 w 19613"/>
                    <a:gd name="connsiteY0" fmla="*/ 4172 h 80038"/>
                    <a:gd name="connsiteX1" fmla="*/ 8405 w 19613"/>
                    <a:gd name="connsiteY1" fmla="*/ 40948 h 80038"/>
                    <a:gd name="connsiteX2" fmla="*/ 14063 w 19613"/>
                    <a:gd name="connsiteY2" fmla="*/ 78067 h 80038"/>
                    <a:gd name="connsiteX3" fmla="*/ 18949 w 19613"/>
                    <a:gd name="connsiteY3" fmla="*/ 77895 h 80038"/>
                    <a:gd name="connsiteX4" fmla="*/ 6776 w 19613"/>
                    <a:gd name="connsiteY4" fmla="*/ 2114 h 80038"/>
                    <a:gd name="connsiteX5" fmla="*/ 4 w 19613"/>
                    <a:gd name="connsiteY5" fmla="*/ 4172 h 80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613" h="80038">
                      <a:moveTo>
                        <a:pt x="4" y="4172"/>
                      </a:moveTo>
                      <a:cubicBezTo>
                        <a:pt x="690" y="16516"/>
                        <a:pt x="5576" y="28946"/>
                        <a:pt x="8405" y="40948"/>
                      </a:cubicBezTo>
                      <a:cubicBezTo>
                        <a:pt x="11234" y="53207"/>
                        <a:pt x="10891" y="65979"/>
                        <a:pt x="14063" y="78067"/>
                      </a:cubicBezTo>
                      <a:cubicBezTo>
                        <a:pt x="14749" y="80639"/>
                        <a:pt x="18606" y="80810"/>
                        <a:pt x="18949" y="77895"/>
                      </a:cubicBezTo>
                      <a:cubicBezTo>
                        <a:pt x="21692" y="53121"/>
                        <a:pt x="15606" y="25260"/>
                        <a:pt x="6776" y="2114"/>
                      </a:cubicBezTo>
                      <a:cubicBezTo>
                        <a:pt x="5148" y="-1915"/>
                        <a:pt x="-167" y="400"/>
                        <a:pt x="4" y="417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684F994D-5757-FA21-3896-6EC4EFE3BFB8}"/>
                    </a:ext>
                  </a:extLst>
                </p:cNvPr>
                <p:cNvSpPr/>
                <p:nvPr/>
              </p:nvSpPr>
              <p:spPr>
                <a:xfrm>
                  <a:off x="2189182" y="2915501"/>
                  <a:ext cx="20456" cy="79810"/>
                </a:xfrm>
                <a:custGeom>
                  <a:avLst/>
                  <a:gdLst>
                    <a:gd name="connsiteX0" fmla="*/ 71 w 20456"/>
                    <a:gd name="connsiteY0" fmla="*/ 4292 h 79810"/>
                    <a:gd name="connsiteX1" fmla="*/ 8044 w 20456"/>
                    <a:gd name="connsiteY1" fmla="*/ 38582 h 79810"/>
                    <a:gd name="connsiteX2" fmla="*/ 14045 w 20456"/>
                    <a:gd name="connsiteY2" fmla="*/ 77672 h 79810"/>
                    <a:gd name="connsiteX3" fmla="*/ 19274 w 20456"/>
                    <a:gd name="connsiteY3" fmla="*/ 77501 h 79810"/>
                    <a:gd name="connsiteX4" fmla="*/ 7701 w 20456"/>
                    <a:gd name="connsiteY4" fmla="*/ 3006 h 79810"/>
                    <a:gd name="connsiteX5" fmla="*/ 71 w 20456"/>
                    <a:gd name="connsiteY5" fmla="*/ 4292 h 79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56" h="79810">
                      <a:moveTo>
                        <a:pt x="71" y="4292"/>
                      </a:moveTo>
                      <a:cubicBezTo>
                        <a:pt x="2215" y="15865"/>
                        <a:pt x="5472" y="27180"/>
                        <a:pt x="8044" y="38582"/>
                      </a:cubicBezTo>
                      <a:cubicBezTo>
                        <a:pt x="10959" y="51526"/>
                        <a:pt x="11473" y="64728"/>
                        <a:pt x="14045" y="77672"/>
                      </a:cubicBezTo>
                      <a:cubicBezTo>
                        <a:pt x="14645" y="80758"/>
                        <a:pt x="18674" y="80330"/>
                        <a:pt x="19274" y="77501"/>
                      </a:cubicBezTo>
                      <a:cubicBezTo>
                        <a:pt x="23903" y="54012"/>
                        <a:pt x="13873" y="25551"/>
                        <a:pt x="7701" y="3006"/>
                      </a:cubicBezTo>
                      <a:cubicBezTo>
                        <a:pt x="6329" y="-1623"/>
                        <a:pt x="-786" y="-681"/>
                        <a:pt x="71" y="429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CD2A642D-F4DD-AA0D-7FA6-2D4C53A0D4D6}"/>
                    </a:ext>
                  </a:extLst>
                </p:cNvPr>
                <p:cNvSpPr/>
                <p:nvPr/>
              </p:nvSpPr>
              <p:spPr>
                <a:xfrm>
                  <a:off x="1958330" y="3128997"/>
                  <a:ext cx="19987" cy="57435"/>
                </a:xfrm>
                <a:custGeom>
                  <a:avLst/>
                  <a:gdLst>
                    <a:gd name="connsiteX0" fmla="*/ 66 w 19987"/>
                    <a:gd name="connsiteY0" fmla="*/ 4080 h 57435"/>
                    <a:gd name="connsiteX1" fmla="*/ 7953 w 19987"/>
                    <a:gd name="connsiteY1" fmla="*/ 26025 h 57435"/>
                    <a:gd name="connsiteX2" fmla="*/ 13954 w 19987"/>
                    <a:gd name="connsiteY2" fmla="*/ 55429 h 57435"/>
                    <a:gd name="connsiteX3" fmla="*/ 18669 w 19987"/>
                    <a:gd name="connsiteY3" fmla="*/ 55857 h 57435"/>
                    <a:gd name="connsiteX4" fmla="*/ 17211 w 19987"/>
                    <a:gd name="connsiteY4" fmla="*/ 29283 h 57435"/>
                    <a:gd name="connsiteX5" fmla="*/ 6239 w 19987"/>
                    <a:gd name="connsiteY5" fmla="*/ 1250 h 57435"/>
                    <a:gd name="connsiteX6" fmla="*/ 66 w 19987"/>
                    <a:gd name="connsiteY6" fmla="*/ 4080 h 57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987" h="57435">
                      <a:moveTo>
                        <a:pt x="66" y="4080"/>
                      </a:moveTo>
                      <a:cubicBezTo>
                        <a:pt x="1610" y="11623"/>
                        <a:pt x="5553" y="18738"/>
                        <a:pt x="7953" y="26025"/>
                      </a:cubicBezTo>
                      <a:cubicBezTo>
                        <a:pt x="11125" y="35712"/>
                        <a:pt x="11811" y="45570"/>
                        <a:pt x="13954" y="55429"/>
                      </a:cubicBezTo>
                      <a:cubicBezTo>
                        <a:pt x="14468" y="57658"/>
                        <a:pt x="17897" y="58343"/>
                        <a:pt x="18669" y="55857"/>
                      </a:cubicBezTo>
                      <a:cubicBezTo>
                        <a:pt x="21412" y="47113"/>
                        <a:pt x="19355" y="38027"/>
                        <a:pt x="17211" y="29283"/>
                      </a:cubicBezTo>
                      <a:cubicBezTo>
                        <a:pt x="14983" y="20024"/>
                        <a:pt x="11897" y="8966"/>
                        <a:pt x="6239" y="1250"/>
                      </a:cubicBezTo>
                      <a:cubicBezTo>
                        <a:pt x="4181" y="-1493"/>
                        <a:pt x="-619" y="650"/>
                        <a:pt x="66" y="408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7" name="任意多边形: 形状 836">
                  <a:extLst>
                    <a:ext uri="{FF2B5EF4-FFF2-40B4-BE49-F238E27FC236}">
                      <a16:creationId xmlns:a16="http://schemas.microsoft.com/office/drawing/2014/main" id="{F20BED54-0D81-E86C-6D76-1C5BF5C35260}"/>
                    </a:ext>
                  </a:extLst>
                </p:cNvPr>
                <p:cNvSpPr/>
                <p:nvPr/>
              </p:nvSpPr>
              <p:spPr>
                <a:xfrm>
                  <a:off x="1971857" y="3110473"/>
                  <a:ext cx="25543" cy="66050"/>
                </a:xfrm>
                <a:custGeom>
                  <a:avLst/>
                  <a:gdLst>
                    <a:gd name="connsiteX0" fmla="*/ 683 w 25543"/>
                    <a:gd name="connsiteY0" fmla="*/ 6231 h 66050"/>
                    <a:gd name="connsiteX1" fmla="*/ 11999 w 25543"/>
                    <a:gd name="connsiteY1" fmla="*/ 32806 h 66050"/>
                    <a:gd name="connsiteX2" fmla="*/ 20400 w 25543"/>
                    <a:gd name="connsiteY2" fmla="*/ 64524 h 66050"/>
                    <a:gd name="connsiteX3" fmla="*/ 25544 w 25543"/>
                    <a:gd name="connsiteY3" fmla="*/ 63666 h 66050"/>
                    <a:gd name="connsiteX4" fmla="*/ 18857 w 25543"/>
                    <a:gd name="connsiteY4" fmla="*/ 27919 h 66050"/>
                    <a:gd name="connsiteX5" fmla="*/ 5827 w 25543"/>
                    <a:gd name="connsiteY5" fmla="*/ 916 h 66050"/>
                    <a:gd name="connsiteX6" fmla="*/ 683 w 25543"/>
                    <a:gd name="connsiteY6" fmla="*/ 6231 h 66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43" h="66050">
                      <a:moveTo>
                        <a:pt x="683" y="6231"/>
                      </a:moveTo>
                      <a:cubicBezTo>
                        <a:pt x="6427" y="14546"/>
                        <a:pt x="9085" y="23204"/>
                        <a:pt x="11999" y="32806"/>
                      </a:cubicBezTo>
                      <a:cubicBezTo>
                        <a:pt x="15171" y="43178"/>
                        <a:pt x="16028" y="54665"/>
                        <a:pt x="20400" y="64524"/>
                      </a:cubicBezTo>
                      <a:cubicBezTo>
                        <a:pt x="21429" y="66838"/>
                        <a:pt x="25544" y="66495"/>
                        <a:pt x="25544" y="63666"/>
                      </a:cubicBezTo>
                      <a:cubicBezTo>
                        <a:pt x="25544" y="51408"/>
                        <a:pt x="22200" y="39578"/>
                        <a:pt x="18857" y="27919"/>
                      </a:cubicBezTo>
                      <a:cubicBezTo>
                        <a:pt x="16114" y="18489"/>
                        <a:pt x="13457" y="7602"/>
                        <a:pt x="5827" y="916"/>
                      </a:cubicBezTo>
                      <a:cubicBezTo>
                        <a:pt x="2398" y="-2085"/>
                        <a:pt x="-1631" y="2973"/>
                        <a:pt x="683" y="623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F279071A-EE58-02D4-4E7B-DBA933277033}"/>
                    </a:ext>
                  </a:extLst>
                </p:cNvPr>
                <p:cNvSpPr/>
                <p:nvPr/>
              </p:nvSpPr>
              <p:spPr>
                <a:xfrm>
                  <a:off x="1987292" y="3086603"/>
                  <a:ext cx="31063" cy="66614"/>
                </a:xfrm>
                <a:custGeom>
                  <a:avLst/>
                  <a:gdLst>
                    <a:gd name="connsiteX0" fmla="*/ 79 w 31063"/>
                    <a:gd name="connsiteY0" fmla="*/ 4211 h 66614"/>
                    <a:gd name="connsiteX1" fmla="*/ 13795 w 31063"/>
                    <a:gd name="connsiteY1" fmla="*/ 32329 h 66614"/>
                    <a:gd name="connsiteX2" fmla="*/ 20996 w 31063"/>
                    <a:gd name="connsiteY2" fmla="*/ 51189 h 66614"/>
                    <a:gd name="connsiteX3" fmla="*/ 26568 w 31063"/>
                    <a:gd name="connsiteY3" fmla="*/ 65676 h 66614"/>
                    <a:gd name="connsiteX4" fmla="*/ 31026 w 31063"/>
                    <a:gd name="connsiteY4" fmla="*/ 63705 h 66614"/>
                    <a:gd name="connsiteX5" fmla="*/ 6509 w 31063"/>
                    <a:gd name="connsiteY5" fmla="*/ 1383 h 66614"/>
                    <a:gd name="connsiteX6" fmla="*/ 79 w 31063"/>
                    <a:gd name="connsiteY6" fmla="*/ 4211 h 66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063" h="66614">
                      <a:moveTo>
                        <a:pt x="79" y="4211"/>
                      </a:moveTo>
                      <a:cubicBezTo>
                        <a:pt x="2308" y="14155"/>
                        <a:pt x="9423" y="23157"/>
                        <a:pt x="13795" y="32329"/>
                      </a:cubicBezTo>
                      <a:cubicBezTo>
                        <a:pt x="16624" y="38330"/>
                        <a:pt x="18853" y="44845"/>
                        <a:pt x="20996" y="51189"/>
                      </a:cubicBezTo>
                      <a:cubicBezTo>
                        <a:pt x="22711" y="56161"/>
                        <a:pt x="23397" y="61390"/>
                        <a:pt x="26568" y="65676"/>
                      </a:cubicBezTo>
                      <a:cubicBezTo>
                        <a:pt x="28111" y="67734"/>
                        <a:pt x="31455" y="66105"/>
                        <a:pt x="31026" y="63705"/>
                      </a:cubicBezTo>
                      <a:cubicBezTo>
                        <a:pt x="27254" y="41759"/>
                        <a:pt x="19539" y="19813"/>
                        <a:pt x="6509" y="1383"/>
                      </a:cubicBezTo>
                      <a:cubicBezTo>
                        <a:pt x="4366" y="-1618"/>
                        <a:pt x="-692" y="697"/>
                        <a:pt x="79" y="421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4CF47B45-9D15-63EF-A6F1-F80E0AFA1A59}"/>
                    </a:ext>
                  </a:extLst>
                </p:cNvPr>
                <p:cNvSpPr/>
                <p:nvPr/>
              </p:nvSpPr>
              <p:spPr>
                <a:xfrm>
                  <a:off x="1842027" y="3321743"/>
                  <a:ext cx="19432" cy="44806"/>
                </a:xfrm>
                <a:custGeom>
                  <a:avLst/>
                  <a:gdLst>
                    <a:gd name="connsiteX0" fmla="*/ 40 w 19432"/>
                    <a:gd name="connsiteY0" fmla="*/ 3701 h 44806"/>
                    <a:gd name="connsiteX1" fmla="*/ 3298 w 19432"/>
                    <a:gd name="connsiteY1" fmla="*/ 11245 h 44806"/>
                    <a:gd name="connsiteX2" fmla="*/ 8098 w 19432"/>
                    <a:gd name="connsiteY2" fmla="*/ 22560 h 44806"/>
                    <a:gd name="connsiteX3" fmla="*/ 13670 w 19432"/>
                    <a:gd name="connsiteY3" fmla="*/ 43220 h 44806"/>
                    <a:gd name="connsiteX4" fmla="*/ 18728 w 19432"/>
                    <a:gd name="connsiteY4" fmla="*/ 43049 h 44806"/>
                    <a:gd name="connsiteX5" fmla="*/ 15985 w 19432"/>
                    <a:gd name="connsiteY5" fmla="*/ 21275 h 44806"/>
                    <a:gd name="connsiteX6" fmla="*/ 5184 w 19432"/>
                    <a:gd name="connsiteY6" fmla="*/ 529 h 44806"/>
                    <a:gd name="connsiteX7" fmla="*/ 40 w 19432"/>
                    <a:gd name="connsiteY7" fmla="*/ 3701 h 44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432" h="44806">
                      <a:moveTo>
                        <a:pt x="40" y="3701"/>
                      </a:moveTo>
                      <a:cubicBezTo>
                        <a:pt x="383" y="6616"/>
                        <a:pt x="2012" y="8673"/>
                        <a:pt x="3298" y="11245"/>
                      </a:cubicBezTo>
                      <a:cubicBezTo>
                        <a:pt x="5184" y="14845"/>
                        <a:pt x="6641" y="18703"/>
                        <a:pt x="8098" y="22560"/>
                      </a:cubicBezTo>
                      <a:cubicBezTo>
                        <a:pt x="10584" y="29247"/>
                        <a:pt x="10842" y="36705"/>
                        <a:pt x="13670" y="43220"/>
                      </a:cubicBezTo>
                      <a:cubicBezTo>
                        <a:pt x="14528" y="45277"/>
                        <a:pt x="18128" y="45449"/>
                        <a:pt x="18728" y="43049"/>
                      </a:cubicBezTo>
                      <a:cubicBezTo>
                        <a:pt x="20700" y="36019"/>
                        <a:pt x="18128" y="27961"/>
                        <a:pt x="15985" y="21275"/>
                      </a:cubicBezTo>
                      <a:cubicBezTo>
                        <a:pt x="13928" y="14931"/>
                        <a:pt x="11184" y="4301"/>
                        <a:pt x="5184" y="529"/>
                      </a:cubicBezTo>
                      <a:cubicBezTo>
                        <a:pt x="2698" y="-928"/>
                        <a:pt x="-388" y="786"/>
                        <a:pt x="40" y="370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AF711B0C-6CA2-0603-CE15-192D530B6F70}"/>
                    </a:ext>
                  </a:extLst>
                </p:cNvPr>
                <p:cNvSpPr/>
                <p:nvPr/>
              </p:nvSpPr>
              <p:spPr>
                <a:xfrm>
                  <a:off x="1855692" y="3295578"/>
                  <a:ext cx="22116" cy="50597"/>
                </a:xfrm>
                <a:custGeom>
                  <a:avLst/>
                  <a:gdLst>
                    <a:gd name="connsiteX0" fmla="*/ 6 w 22116"/>
                    <a:gd name="connsiteY0" fmla="*/ 3976 h 50597"/>
                    <a:gd name="connsiteX1" fmla="*/ 7978 w 22116"/>
                    <a:gd name="connsiteY1" fmla="*/ 24636 h 50597"/>
                    <a:gd name="connsiteX2" fmla="*/ 16808 w 22116"/>
                    <a:gd name="connsiteY2" fmla="*/ 49154 h 50597"/>
                    <a:gd name="connsiteX3" fmla="*/ 21694 w 22116"/>
                    <a:gd name="connsiteY3" fmla="*/ 48296 h 50597"/>
                    <a:gd name="connsiteX4" fmla="*/ 17322 w 22116"/>
                    <a:gd name="connsiteY4" fmla="*/ 25579 h 50597"/>
                    <a:gd name="connsiteX5" fmla="*/ 6006 w 22116"/>
                    <a:gd name="connsiteY5" fmla="*/ 1233 h 50597"/>
                    <a:gd name="connsiteX6" fmla="*/ 6 w 22116"/>
                    <a:gd name="connsiteY6" fmla="*/ 3976 h 50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116" h="50597">
                      <a:moveTo>
                        <a:pt x="6" y="3976"/>
                      </a:moveTo>
                      <a:cubicBezTo>
                        <a:pt x="263" y="10920"/>
                        <a:pt x="5321" y="18293"/>
                        <a:pt x="7978" y="24636"/>
                      </a:cubicBezTo>
                      <a:cubicBezTo>
                        <a:pt x="11321" y="32523"/>
                        <a:pt x="12607" y="41781"/>
                        <a:pt x="16808" y="49154"/>
                      </a:cubicBezTo>
                      <a:cubicBezTo>
                        <a:pt x="18179" y="51468"/>
                        <a:pt x="21180" y="50868"/>
                        <a:pt x="21694" y="48296"/>
                      </a:cubicBezTo>
                      <a:cubicBezTo>
                        <a:pt x="23323" y="40924"/>
                        <a:pt x="19894" y="32437"/>
                        <a:pt x="17322" y="25579"/>
                      </a:cubicBezTo>
                      <a:cubicBezTo>
                        <a:pt x="14493" y="18035"/>
                        <a:pt x="11493" y="7063"/>
                        <a:pt x="6006" y="1233"/>
                      </a:cubicBezTo>
                      <a:cubicBezTo>
                        <a:pt x="3520" y="-1424"/>
                        <a:pt x="-166" y="547"/>
                        <a:pt x="6" y="397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" name="任意多边形: 形状 840">
                  <a:extLst>
                    <a:ext uri="{FF2B5EF4-FFF2-40B4-BE49-F238E27FC236}">
                      <a16:creationId xmlns:a16="http://schemas.microsoft.com/office/drawing/2014/main" id="{D5808143-4CED-97DF-19B8-F9B916290FB5}"/>
                    </a:ext>
                  </a:extLst>
                </p:cNvPr>
                <p:cNvSpPr/>
                <p:nvPr/>
              </p:nvSpPr>
              <p:spPr>
                <a:xfrm>
                  <a:off x="1812832" y="3299267"/>
                  <a:ext cx="43332" cy="29765"/>
                </a:xfrm>
                <a:custGeom>
                  <a:avLst/>
                  <a:gdLst>
                    <a:gd name="connsiteX0" fmla="*/ 4718 w 43332"/>
                    <a:gd name="connsiteY0" fmla="*/ 29177 h 29765"/>
                    <a:gd name="connsiteX1" fmla="*/ 20320 w 43332"/>
                    <a:gd name="connsiteY1" fmla="*/ 17433 h 29765"/>
                    <a:gd name="connsiteX2" fmla="*/ 41066 w 43332"/>
                    <a:gd name="connsiteY2" fmla="*/ 7661 h 29765"/>
                    <a:gd name="connsiteX3" fmla="*/ 38751 w 43332"/>
                    <a:gd name="connsiteY3" fmla="*/ 117 h 29765"/>
                    <a:gd name="connsiteX4" fmla="*/ 518 w 43332"/>
                    <a:gd name="connsiteY4" fmla="*/ 25148 h 29765"/>
                    <a:gd name="connsiteX5" fmla="*/ 4718 w 43332"/>
                    <a:gd name="connsiteY5" fmla="*/ 29177 h 29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332" h="29765">
                      <a:moveTo>
                        <a:pt x="4718" y="29177"/>
                      </a:moveTo>
                      <a:cubicBezTo>
                        <a:pt x="10119" y="25577"/>
                        <a:pt x="14920" y="21034"/>
                        <a:pt x="20320" y="17433"/>
                      </a:cubicBezTo>
                      <a:cubicBezTo>
                        <a:pt x="26750" y="13147"/>
                        <a:pt x="33779" y="10146"/>
                        <a:pt x="41066" y="7661"/>
                      </a:cubicBezTo>
                      <a:cubicBezTo>
                        <a:pt x="45266" y="6203"/>
                        <a:pt x="43123" y="-998"/>
                        <a:pt x="38751" y="117"/>
                      </a:cubicBezTo>
                      <a:cubicBezTo>
                        <a:pt x="25378" y="3546"/>
                        <a:pt x="7804" y="13147"/>
                        <a:pt x="518" y="25148"/>
                      </a:cubicBezTo>
                      <a:cubicBezTo>
                        <a:pt x="-1282" y="28063"/>
                        <a:pt x="1975" y="31063"/>
                        <a:pt x="4718" y="2917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49C0A5A-B345-81CE-D462-2BFFA3602254}"/>
                    </a:ext>
                  </a:extLst>
                </p:cNvPr>
                <p:cNvSpPr/>
                <p:nvPr/>
              </p:nvSpPr>
              <p:spPr>
                <a:xfrm>
                  <a:off x="1806642" y="3274228"/>
                  <a:ext cx="59794" cy="27876"/>
                </a:xfrm>
                <a:custGeom>
                  <a:avLst/>
                  <a:gdLst>
                    <a:gd name="connsiteX0" fmla="*/ 3107 w 59794"/>
                    <a:gd name="connsiteY0" fmla="*/ 27813 h 27876"/>
                    <a:gd name="connsiteX1" fmla="*/ 29339 w 59794"/>
                    <a:gd name="connsiteY1" fmla="*/ 17441 h 27876"/>
                    <a:gd name="connsiteX2" fmla="*/ 58057 w 59794"/>
                    <a:gd name="connsiteY2" fmla="*/ 5953 h 27876"/>
                    <a:gd name="connsiteX3" fmla="*/ 56256 w 59794"/>
                    <a:gd name="connsiteY3" fmla="*/ 38 h 27876"/>
                    <a:gd name="connsiteX4" fmla="*/ 29253 w 59794"/>
                    <a:gd name="connsiteY4" fmla="*/ 9640 h 27876"/>
                    <a:gd name="connsiteX5" fmla="*/ 1050 w 59794"/>
                    <a:gd name="connsiteY5" fmla="*/ 23184 h 27876"/>
                    <a:gd name="connsiteX6" fmla="*/ 3107 w 59794"/>
                    <a:gd name="connsiteY6" fmla="*/ 27813 h 27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94" h="27876">
                      <a:moveTo>
                        <a:pt x="3107" y="27813"/>
                      </a:moveTo>
                      <a:cubicBezTo>
                        <a:pt x="12194" y="25499"/>
                        <a:pt x="20681" y="21127"/>
                        <a:pt x="29339" y="17441"/>
                      </a:cubicBezTo>
                      <a:cubicBezTo>
                        <a:pt x="38683" y="13411"/>
                        <a:pt x="49056" y="10668"/>
                        <a:pt x="58057" y="5953"/>
                      </a:cubicBezTo>
                      <a:cubicBezTo>
                        <a:pt x="61143" y="4325"/>
                        <a:pt x="59857" y="-476"/>
                        <a:pt x="56256" y="38"/>
                      </a:cubicBezTo>
                      <a:cubicBezTo>
                        <a:pt x="46998" y="1324"/>
                        <a:pt x="37826" y="6039"/>
                        <a:pt x="29253" y="9640"/>
                      </a:cubicBezTo>
                      <a:cubicBezTo>
                        <a:pt x="19738" y="13669"/>
                        <a:pt x="9794" y="17698"/>
                        <a:pt x="1050" y="23184"/>
                      </a:cubicBezTo>
                      <a:cubicBezTo>
                        <a:pt x="-1265" y="24556"/>
                        <a:pt x="621" y="28413"/>
                        <a:pt x="3107" y="2781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65F0634E-5FFF-C592-9090-5C6E80E032FD}"/>
                    </a:ext>
                  </a:extLst>
                </p:cNvPr>
                <p:cNvSpPr/>
                <p:nvPr/>
              </p:nvSpPr>
              <p:spPr>
                <a:xfrm>
                  <a:off x="1809383" y="3245515"/>
                  <a:ext cx="72916" cy="30386"/>
                </a:xfrm>
                <a:custGeom>
                  <a:avLst/>
                  <a:gdLst>
                    <a:gd name="connsiteX0" fmla="*/ 3795 w 72916"/>
                    <a:gd name="connsiteY0" fmla="*/ 30123 h 30386"/>
                    <a:gd name="connsiteX1" fmla="*/ 37056 w 72916"/>
                    <a:gd name="connsiteY1" fmla="*/ 16492 h 30386"/>
                    <a:gd name="connsiteX2" fmla="*/ 70832 w 72916"/>
                    <a:gd name="connsiteY2" fmla="*/ 7234 h 30386"/>
                    <a:gd name="connsiteX3" fmla="*/ 68689 w 72916"/>
                    <a:gd name="connsiteY3" fmla="*/ 33 h 30386"/>
                    <a:gd name="connsiteX4" fmla="*/ 29684 w 72916"/>
                    <a:gd name="connsiteY4" fmla="*/ 10149 h 30386"/>
                    <a:gd name="connsiteX5" fmla="*/ 537 w 72916"/>
                    <a:gd name="connsiteY5" fmla="*/ 26094 h 30386"/>
                    <a:gd name="connsiteX6" fmla="*/ 3795 w 72916"/>
                    <a:gd name="connsiteY6" fmla="*/ 30123 h 30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916" h="30386">
                      <a:moveTo>
                        <a:pt x="3795" y="30123"/>
                      </a:moveTo>
                      <a:cubicBezTo>
                        <a:pt x="14853" y="24636"/>
                        <a:pt x="24969" y="19579"/>
                        <a:pt x="37056" y="16492"/>
                      </a:cubicBezTo>
                      <a:cubicBezTo>
                        <a:pt x="47943" y="13749"/>
                        <a:pt x="61145" y="13063"/>
                        <a:pt x="70832" y="7234"/>
                      </a:cubicBezTo>
                      <a:cubicBezTo>
                        <a:pt x="74432" y="5091"/>
                        <a:pt x="73146" y="-481"/>
                        <a:pt x="68689" y="33"/>
                      </a:cubicBezTo>
                      <a:cubicBezTo>
                        <a:pt x="55916" y="1405"/>
                        <a:pt x="42114" y="6463"/>
                        <a:pt x="29684" y="10149"/>
                      </a:cubicBezTo>
                      <a:cubicBezTo>
                        <a:pt x="19054" y="13321"/>
                        <a:pt x="7995" y="17607"/>
                        <a:pt x="537" y="26094"/>
                      </a:cubicBezTo>
                      <a:cubicBezTo>
                        <a:pt x="-1177" y="28151"/>
                        <a:pt x="1566" y="31323"/>
                        <a:pt x="3795" y="3012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06A5F87B-1B5D-3DB5-2919-F398AC98455B}"/>
                    </a:ext>
                  </a:extLst>
                </p:cNvPr>
                <p:cNvSpPr/>
                <p:nvPr/>
              </p:nvSpPr>
              <p:spPr>
                <a:xfrm>
                  <a:off x="1878608" y="3133878"/>
                  <a:ext cx="76064" cy="13114"/>
                </a:xfrm>
                <a:custGeom>
                  <a:avLst/>
                  <a:gdLst>
                    <a:gd name="connsiteX0" fmla="*/ 3150 w 76064"/>
                    <a:gd name="connsiteY0" fmla="*/ 13086 h 13114"/>
                    <a:gd name="connsiteX1" fmla="*/ 39069 w 76064"/>
                    <a:gd name="connsiteY1" fmla="*/ 8885 h 13114"/>
                    <a:gd name="connsiteX2" fmla="*/ 72845 w 76064"/>
                    <a:gd name="connsiteY2" fmla="*/ 9143 h 13114"/>
                    <a:gd name="connsiteX3" fmla="*/ 72588 w 76064"/>
                    <a:gd name="connsiteY3" fmla="*/ 1342 h 13114"/>
                    <a:gd name="connsiteX4" fmla="*/ 1607 w 76064"/>
                    <a:gd name="connsiteY4" fmla="*/ 7771 h 13114"/>
                    <a:gd name="connsiteX5" fmla="*/ 3150 w 76064"/>
                    <a:gd name="connsiteY5" fmla="*/ 13086 h 13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064" h="13114">
                      <a:moveTo>
                        <a:pt x="3150" y="13086"/>
                      </a:moveTo>
                      <a:cubicBezTo>
                        <a:pt x="15237" y="11286"/>
                        <a:pt x="26725" y="9057"/>
                        <a:pt x="39069" y="8885"/>
                      </a:cubicBezTo>
                      <a:cubicBezTo>
                        <a:pt x="50299" y="8714"/>
                        <a:pt x="61615" y="9914"/>
                        <a:pt x="72845" y="9143"/>
                      </a:cubicBezTo>
                      <a:cubicBezTo>
                        <a:pt x="77388" y="8800"/>
                        <a:pt x="76960" y="1684"/>
                        <a:pt x="72588" y="1342"/>
                      </a:cubicBezTo>
                      <a:cubicBezTo>
                        <a:pt x="50299" y="-630"/>
                        <a:pt x="22267" y="-1745"/>
                        <a:pt x="1607" y="7771"/>
                      </a:cubicBezTo>
                      <a:cubicBezTo>
                        <a:pt x="-1307" y="9057"/>
                        <a:pt x="64" y="13514"/>
                        <a:pt x="3150" y="1308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" name="任意多边形: 形状 844">
                  <a:extLst>
                    <a:ext uri="{FF2B5EF4-FFF2-40B4-BE49-F238E27FC236}">
                      <a16:creationId xmlns:a16="http://schemas.microsoft.com/office/drawing/2014/main" id="{414460A8-611A-62C4-89E9-6ADFEB734597}"/>
                    </a:ext>
                  </a:extLst>
                </p:cNvPr>
                <p:cNvSpPr/>
                <p:nvPr/>
              </p:nvSpPr>
              <p:spPr>
                <a:xfrm>
                  <a:off x="1899147" y="3114345"/>
                  <a:ext cx="69712" cy="9929"/>
                </a:xfrm>
                <a:custGeom>
                  <a:avLst/>
                  <a:gdLst>
                    <a:gd name="connsiteX0" fmla="*/ 2242 w 69712"/>
                    <a:gd name="connsiteY0" fmla="*/ 8531 h 9929"/>
                    <a:gd name="connsiteX1" fmla="*/ 38075 w 69712"/>
                    <a:gd name="connsiteY1" fmla="*/ 9474 h 9929"/>
                    <a:gd name="connsiteX2" fmla="*/ 67564 w 69712"/>
                    <a:gd name="connsiteY2" fmla="*/ 7588 h 9929"/>
                    <a:gd name="connsiteX3" fmla="*/ 66364 w 69712"/>
                    <a:gd name="connsiteY3" fmla="*/ 473 h 9929"/>
                    <a:gd name="connsiteX4" fmla="*/ 30788 w 69712"/>
                    <a:gd name="connsiteY4" fmla="*/ 1073 h 9929"/>
                    <a:gd name="connsiteX5" fmla="*/ 1470 w 69712"/>
                    <a:gd name="connsiteY5" fmla="*/ 3816 h 9929"/>
                    <a:gd name="connsiteX6" fmla="*/ 2242 w 69712"/>
                    <a:gd name="connsiteY6" fmla="*/ 8531 h 9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712" h="9929">
                      <a:moveTo>
                        <a:pt x="2242" y="8531"/>
                      </a:moveTo>
                      <a:cubicBezTo>
                        <a:pt x="14072" y="9731"/>
                        <a:pt x="26159" y="9045"/>
                        <a:pt x="38075" y="9474"/>
                      </a:cubicBezTo>
                      <a:cubicBezTo>
                        <a:pt x="47762" y="9817"/>
                        <a:pt x="58392" y="10931"/>
                        <a:pt x="67564" y="7588"/>
                      </a:cubicBezTo>
                      <a:cubicBezTo>
                        <a:pt x="71165" y="6216"/>
                        <a:pt x="69879" y="901"/>
                        <a:pt x="66364" y="473"/>
                      </a:cubicBezTo>
                      <a:cubicBezTo>
                        <a:pt x="54791" y="-899"/>
                        <a:pt x="42533" y="1159"/>
                        <a:pt x="30788" y="1073"/>
                      </a:cubicBezTo>
                      <a:cubicBezTo>
                        <a:pt x="20930" y="1073"/>
                        <a:pt x="10900" y="730"/>
                        <a:pt x="1470" y="3816"/>
                      </a:cubicBezTo>
                      <a:cubicBezTo>
                        <a:pt x="-1016" y="4673"/>
                        <a:pt x="-73" y="8274"/>
                        <a:pt x="2242" y="853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" name="任意多边形: 形状 845">
                  <a:extLst>
                    <a:ext uri="{FF2B5EF4-FFF2-40B4-BE49-F238E27FC236}">
                      <a16:creationId xmlns:a16="http://schemas.microsoft.com/office/drawing/2014/main" id="{450893B7-2FAC-AEFF-2A66-B883009310D9}"/>
                    </a:ext>
                  </a:extLst>
                </p:cNvPr>
                <p:cNvSpPr/>
                <p:nvPr/>
              </p:nvSpPr>
              <p:spPr>
                <a:xfrm>
                  <a:off x="1926754" y="3087538"/>
                  <a:ext cx="63926" cy="10869"/>
                </a:xfrm>
                <a:custGeom>
                  <a:avLst/>
                  <a:gdLst>
                    <a:gd name="connsiteX0" fmla="*/ 2410 w 63926"/>
                    <a:gd name="connsiteY0" fmla="*/ 10648 h 10869"/>
                    <a:gd name="connsiteX1" fmla="*/ 36700 w 63926"/>
                    <a:gd name="connsiteY1" fmla="*/ 8505 h 10869"/>
                    <a:gd name="connsiteX2" fmla="*/ 61732 w 63926"/>
                    <a:gd name="connsiteY2" fmla="*/ 8420 h 10869"/>
                    <a:gd name="connsiteX3" fmla="*/ 60532 w 63926"/>
                    <a:gd name="connsiteY3" fmla="*/ 962 h 10869"/>
                    <a:gd name="connsiteX4" fmla="*/ 1553 w 63926"/>
                    <a:gd name="connsiteY4" fmla="*/ 5419 h 10869"/>
                    <a:gd name="connsiteX5" fmla="*/ 2410 w 63926"/>
                    <a:gd name="connsiteY5" fmla="*/ 10648 h 10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926" h="10869">
                      <a:moveTo>
                        <a:pt x="2410" y="10648"/>
                      </a:moveTo>
                      <a:cubicBezTo>
                        <a:pt x="13897" y="11848"/>
                        <a:pt x="25213" y="7734"/>
                        <a:pt x="36700" y="8505"/>
                      </a:cubicBezTo>
                      <a:cubicBezTo>
                        <a:pt x="44930" y="9020"/>
                        <a:pt x="54102" y="12620"/>
                        <a:pt x="61732" y="8420"/>
                      </a:cubicBezTo>
                      <a:cubicBezTo>
                        <a:pt x="64989" y="6705"/>
                        <a:pt x="64646" y="1219"/>
                        <a:pt x="60532" y="962"/>
                      </a:cubicBezTo>
                      <a:cubicBezTo>
                        <a:pt x="40986" y="-153"/>
                        <a:pt x="20412" y="-1696"/>
                        <a:pt x="1553" y="5419"/>
                      </a:cubicBezTo>
                      <a:cubicBezTo>
                        <a:pt x="-1019" y="6448"/>
                        <a:pt x="-162" y="10391"/>
                        <a:pt x="2410" y="1064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EB51C50C-6ED2-1217-1A12-039056661887}"/>
                    </a:ext>
                  </a:extLst>
                </p:cNvPr>
                <p:cNvSpPr/>
                <p:nvPr/>
              </p:nvSpPr>
              <p:spPr>
                <a:xfrm>
                  <a:off x="1959085" y="3065430"/>
                  <a:ext cx="51360" cy="10033"/>
                </a:xfrm>
                <a:custGeom>
                  <a:avLst/>
                  <a:gdLst>
                    <a:gd name="connsiteX0" fmla="*/ 1712 w 51360"/>
                    <a:gd name="connsiteY0" fmla="*/ 6868 h 10033"/>
                    <a:gd name="connsiteX1" fmla="*/ 25286 w 51360"/>
                    <a:gd name="connsiteY1" fmla="*/ 7983 h 10033"/>
                    <a:gd name="connsiteX2" fmla="*/ 47917 w 51360"/>
                    <a:gd name="connsiteY2" fmla="*/ 9954 h 10033"/>
                    <a:gd name="connsiteX3" fmla="*/ 47660 w 51360"/>
                    <a:gd name="connsiteY3" fmla="*/ 1639 h 10033"/>
                    <a:gd name="connsiteX4" fmla="*/ 2312 w 51360"/>
                    <a:gd name="connsiteY4" fmla="*/ 1639 h 10033"/>
                    <a:gd name="connsiteX5" fmla="*/ 1712 w 51360"/>
                    <a:gd name="connsiteY5" fmla="*/ 6868 h 1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360" h="10033">
                      <a:moveTo>
                        <a:pt x="1712" y="6868"/>
                      </a:moveTo>
                      <a:cubicBezTo>
                        <a:pt x="9170" y="10040"/>
                        <a:pt x="17399" y="7640"/>
                        <a:pt x="25286" y="7983"/>
                      </a:cubicBezTo>
                      <a:cubicBezTo>
                        <a:pt x="32916" y="8326"/>
                        <a:pt x="40202" y="10469"/>
                        <a:pt x="47917" y="9954"/>
                      </a:cubicBezTo>
                      <a:cubicBezTo>
                        <a:pt x="52718" y="9611"/>
                        <a:pt x="52375" y="1639"/>
                        <a:pt x="47660" y="1639"/>
                      </a:cubicBezTo>
                      <a:cubicBezTo>
                        <a:pt x="32401" y="1468"/>
                        <a:pt x="17571" y="-1962"/>
                        <a:pt x="2312" y="1639"/>
                      </a:cubicBezTo>
                      <a:cubicBezTo>
                        <a:pt x="-431" y="2325"/>
                        <a:pt x="-860" y="5839"/>
                        <a:pt x="1712" y="686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85F6A2B1-86A7-399C-C125-9FAB2957F619}"/>
                    </a:ext>
                  </a:extLst>
                </p:cNvPr>
                <p:cNvSpPr/>
                <p:nvPr/>
              </p:nvSpPr>
              <p:spPr>
                <a:xfrm>
                  <a:off x="2037155" y="2961690"/>
                  <a:ext cx="70112" cy="20336"/>
                </a:xfrm>
                <a:custGeom>
                  <a:avLst/>
                  <a:gdLst>
                    <a:gd name="connsiteX0" fmla="*/ 1652 w 70112"/>
                    <a:gd name="connsiteY0" fmla="*/ 5081 h 20336"/>
                    <a:gd name="connsiteX1" fmla="*/ 64145 w 70112"/>
                    <a:gd name="connsiteY1" fmla="*/ 20082 h 20336"/>
                    <a:gd name="connsiteX2" fmla="*/ 67317 w 70112"/>
                    <a:gd name="connsiteY2" fmla="*/ 11767 h 20336"/>
                    <a:gd name="connsiteX3" fmla="*/ 2852 w 70112"/>
                    <a:gd name="connsiteY3" fmla="*/ 23 h 20336"/>
                    <a:gd name="connsiteX4" fmla="*/ 1652 w 70112"/>
                    <a:gd name="connsiteY4" fmla="*/ 5081 h 2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112" h="20336">
                      <a:moveTo>
                        <a:pt x="1652" y="5081"/>
                      </a:moveTo>
                      <a:cubicBezTo>
                        <a:pt x="21454" y="12624"/>
                        <a:pt x="43828" y="13310"/>
                        <a:pt x="64145" y="20082"/>
                      </a:cubicBezTo>
                      <a:cubicBezTo>
                        <a:pt x="69546" y="21883"/>
                        <a:pt x="72718" y="13568"/>
                        <a:pt x="67317" y="11767"/>
                      </a:cubicBezTo>
                      <a:cubicBezTo>
                        <a:pt x="47429" y="5252"/>
                        <a:pt x="23854" y="-406"/>
                        <a:pt x="2852" y="23"/>
                      </a:cubicBezTo>
                      <a:cubicBezTo>
                        <a:pt x="23" y="23"/>
                        <a:pt x="-1263" y="3966"/>
                        <a:pt x="1652" y="508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80E0FBF9-736F-C2BF-20DE-E9A3CBC748F2}"/>
                    </a:ext>
                  </a:extLst>
                </p:cNvPr>
                <p:cNvSpPr/>
                <p:nvPr/>
              </p:nvSpPr>
              <p:spPr>
                <a:xfrm>
                  <a:off x="2074546" y="2943633"/>
                  <a:ext cx="56740" cy="19522"/>
                </a:xfrm>
                <a:custGeom>
                  <a:avLst/>
                  <a:gdLst>
                    <a:gd name="connsiteX0" fmla="*/ 1465 w 56740"/>
                    <a:gd name="connsiteY0" fmla="*/ 4878 h 19522"/>
                    <a:gd name="connsiteX1" fmla="*/ 53328 w 56740"/>
                    <a:gd name="connsiteY1" fmla="*/ 19451 h 19522"/>
                    <a:gd name="connsiteX2" fmla="*/ 53071 w 56740"/>
                    <a:gd name="connsiteY2" fmla="*/ 11136 h 19522"/>
                    <a:gd name="connsiteX3" fmla="*/ 1979 w 56740"/>
                    <a:gd name="connsiteY3" fmla="*/ 420 h 19522"/>
                    <a:gd name="connsiteX4" fmla="*/ 1465 w 56740"/>
                    <a:gd name="connsiteY4" fmla="*/ 4878 h 19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740" h="19522">
                      <a:moveTo>
                        <a:pt x="1465" y="4878"/>
                      </a:moveTo>
                      <a:cubicBezTo>
                        <a:pt x="17753" y="10193"/>
                        <a:pt x="35926" y="20480"/>
                        <a:pt x="53328" y="19451"/>
                      </a:cubicBezTo>
                      <a:cubicBezTo>
                        <a:pt x="58129" y="19194"/>
                        <a:pt x="57700" y="11479"/>
                        <a:pt x="53071" y="11136"/>
                      </a:cubicBezTo>
                      <a:cubicBezTo>
                        <a:pt x="36012" y="9936"/>
                        <a:pt x="19038" y="-2409"/>
                        <a:pt x="1979" y="420"/>
                      </a:cubicBezTo>
                      <a:cubicBezTo>
                        <a:pt x="-335" y="849"/>
                        <a:pt x="-764" y="4106"/>
                        <a:pt x="1465" y="487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0" name="任意多边形: 形状 849">
                  <a:extLst>
                    <a:ext uri="{FF2B5EF4-FFF2-40B4-BE49-F238E27FC236}">
                      <a16:creationId xmlns:a16="http://schemas.microsoft.com/office/drawing/2014/main" id="{E41517AE-243E-6F47-4E7D-0653EB2F84C6}"/>
                    </a:ext>
                  </a:extLst>
                </p:cNvPr>
                <p:cNvSpPr/>
                <p:nvPr/>
              </p:nvSpPr>
              <p:spPr>
                <a:xfrm>
                  <a:off x="2099114" y="2927532"/>
                  <a:ext cx="54113" cy="19956"/>
                </a:xfrm>
                <a:custGeom>
                  <a:avLst/>
                  <a:gdLst>
                    <a:gd name="connsiteX0" fmla="*/ 1757 w 54113"/>
                    <a:gd name="connsiteY0" fmla="*/ 5463 h 19956"/>
                    <a:gd name="connsiteX1" fmla="*/ 26703 w 54113"/>
                    <a:gd name="connsiteY1" fmla="*/ 13864 h 19956"/>
                    <a:gd name="connsiteX2" fmla="*/ 50020 w 54113"/>
                    <a:gd name="connsiteY2" fmla="*/ 19951 h 19956"/>
                    <a:gd name="connsiteX3" fmla="*/ 51649 w 54113"/>
                    <a:gd name="connsiteY3" fmla="*/ 12750 h 19956"/>
                    <a:gd name="connsiteX4" fmla="*/ 26360 w 54113"/>
                    <a:gd name="connsiteY4" fmla="*/ 5206 h 19956"/>
                    <a:gd name="connsiteX5" fmla="*/ 2186 w 54113"/>
                    <a:gd name="connsiteY5" fmla="*/ 63 h 19956"/>
                    <a:gd name="connsiteX6" fmla="*/ 1757 w 54113"/>
                    <a:gd name="connsiteY6" fmla="*/ 5463 h 1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113" h="19956">
                      <a:moveTo>
                        <a:pt x="1757" y="5463"/>
                      </a:moveTo>
                      <a:cubicBezTo>
                        <a:pt x="10158" y="8121"/>
                        <a:pt x="18474" y="10692"/>
                        <a:pt x="26703" y="13864"/>
                      </a:cubicBezTo>
                      <a:cubicBezTo>
                        <a:pt x="34076" y="16779"/>
                        <a:pt x="41962" y="20122"/>
                        <a:pt x="50020" y="19951"/>
                      </a:cubicBezTo>
                      <a:cubicBezTo>
                        <a:pt x="53878" y="19865"/>
                        <a:pt x="56107" y="13950"/>
                        <a:pt x="51649" y="12750"/>
                      </a:cubicBezTo>
                      <a:cubicBezTo>
                        <a:pt x="43077" y="10435"/>
                        <a:pt x="34676" y="8292"/>
                        <a:pt x="26360" y="5206"/>
                      </a:cubicBezTo>
                      <a:cubicBezTo>
                        <a:pt x="18474" y="2291"/>
                        <a:pt x="10673" y="-452"/>
                        <a:pt x="2186" y="63"/>
                      </a:cubicBezTo>
                      <a:cubicBezTo>
                        <a:pt x="-472" y="320"/>
                        <a:pt x="-814" y="4606"/>
                        <a:pt x="1757" y="546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C1D4545C-90A0-8376-2FDF-71B4EFF3C3AC}"/>
                    </a:ext>
                  </a:extLst>
                </p:cNvPr>
                <p:cNvSpPr/>
                <p:nvPr/>
              </p:nvSpPr>
              <p:spPr>
                <a:xfrm>
                  <a:off x="2130359" y="2911027"/>
                  <a:ext cx="46983" cy="20920"/>
                </a:xfrm>
                <a:custGeom>
                  <a:avLst/>
                  <a:gdLst>
                    <a:gd name="connsiteX0" fmla="*/ 1116 w 46983"/>
                    <a:gd name="connsiteY0" fmla="*/ 4908 h 20920"/>
                    <a:gd name="connsiteX1" fmla="*/ 42607 w 46983"/>
                    <a:gd name="connsiteY1" fmla="*/ 20853 h 20920"/>
                    <a:gd name="connsiteX2" fmla="*/ 44408 w 46983"/>
                    <a:gd name="connsiteY2" fmla="*/ 13052 h 20920"/>
                    <a:gd name="connsiteX3" fmla="*/ 22548 w 46983"/>
                    <a:gd name="connsiteY3" fmla="*/ 6366 h 20920"/>
                    <a:gd name="connsiteX4" fmla="*/ 2917 w 46983"/>
                    <a:gd name="connsiteY4" fmla="*/ 22 h 20920"/>
                    <a:gd name="connsiteX5" fmla="*/ 1116 w 46983"/>
                    <a:gd name="connsiteY5" fmla="*/ 4908 h 20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983" h="20920">
                      <a:moveTo>
                        <a:pt x="1116" y="4908"/>
                      </a:moveTo>
                      <a:cubicBezTo>
                        <a:pt x="12689" y="12881"/>
                        <a:pt x="28977" y="18196"/>
                        <a:pt x="42607" y="20853"/>
                      </a:cubicBezTo>
                      <a:cubicBezTo>
                        <a:pt x="47065" y="21710"/>
                        <a:pt x="48865" y="14167"/>
                        <a:pt x="44408" y="13052"/>
                      </a:cubicBezTo>
                      <a:cubicBezTo>
                        <a:pt x="36949" y="11166"/>
                        <a:pt x="29749" y="9023"/>
                        <a:pt x="22548" y="6366"/>
                      </a:cubicBezTo>
                      <a:cubicBezTo>
                        <a:pt x="16118" y="3965"/>
                        <a:pt x="9775" y="879"/>
                        <a:pt x="2917" y="22"/>
                      </a:cubicBezTo>
                      <a:cubicBezTo>
                        <a:pt x="259" y="-321"/>
                        <a:pt x="-1112" y="3451"/>
                        <a:pt x="1116" y="490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03F515CD-A72E-4D1F-C953-1AEB4CE6E944}"/>
                    </a:ext>
                  </a:extLst>
                </p:cNvPr>
                <p:cNvSpPr/>
                <p:nvPr/>
              </p:nvSpPr>
              <p:spPr>
                <a:xfrm>
                  <a:off x="2147207" y="2892873"/>
                  <a:ext cx="52170" cy="26183"/>
                </a:xfrm>
                <a:custGeom>
                  <a:avLst/>
                  <a:gdLst>
                    <a:gd name="connsiteX0" fmla="*/ 984 w 52170"/>
                    <a:gd name="connsiteY0" fmla="*/ 4203 h 26183"/>
                    <a:gd name="connsiteX1" fmla="*/ 20101 w 52170"/>
                    <a:gd name="connsiteY1" fmla="*/ 12175 h 26183"/>
                    <a:gd name="connsiteX2" fmla="*/ 45904 w 52170"/>
                    <a:gd name="connsiteY2" fmla="*/ 25377 h 26183"/>
                    <a:gd name="connsiteX3" fmla="*/ 50705 w 52170"/>
                    <a:gd name="connsiteY3" fmla="*/ 18862 h 26183"/>
                    <a:gd name="connsiteX4" fmla="*/ 2699 w 52170"/>
                    <a:gd name="connsiteY4" fmla="*/ 2 h 26183"/>
                    <a:gd name="connsiteX5" fmla="*/ 984 w 52170"/>
                    <a:gd name="connsiteY5" fmla="*/ 4203 h 26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170" h="26183">
                      <a:moveTo>
                        <a:pt x="984" y="4203"/>
                      </a:moveTo>
                      <a:cubicBezTo>
                        <a:pt x="6556" y="8317"/>
                        <a:pt x="13586" y="9946"/>
                        <a:pt x="20101" y="12175"/>
                      </a:cubicBezTo>
                      <a:cubicBezTo>
                        <a:pt x="29445" y="15433"/>
                        <a:pt x="37760" y="19719"/>
                        <a:pt x="45904" y="25377"/>
                      </a:cubicBezTo>
                      <a:cubicBezTo>
                        <a:pt x="50276" y="28377"/>
                        <a:pt x="54477" y="22290"/>
                        <a:pt x="50705" y="18862"/>
                      </a:cubicBezTo>
                      <a:cubicBezTo>
                        <a:pt x="39303" y="8403"/>
                        <a:pt x="18129" y="174"/>
                        <a:pt x="2699" y="2"/>
                      </a:cubicBezTo>
                      <a:cubicBezTo>
                        <a:pt x="384" y="-84"/>
                        <a:pt x="-1073" y="2745"/>
                        <a:pt x="984" y="420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0FFB8D5D-F96C-926F-ABA0-5163A60E60C9}"/>
                    </a:ext>
                  </a:extLst>
                </p:cNvPr>
                <p:cNvSpPr/>
                <p:nvPr/>
              </p:nvSpPr>
              <p:spPr>
                <a:xfrm>
                  <a:off x="1817429" y="2813807"/>
                  <a:ext cx="589944" cy="588814"/>
                </a:xfrm>
                <a:custGeom>
                  <a:avLst/>
                  <a:gdLst>
                    <a:gd name="connsiteX0" fmla="*/ 35 w 589944"/>
                    <a:gd name="connsiteY0" fmla="*/ 585617 h 588814"/>
                    <a:gd name="connsiteX1" fmla="*/ 5779 w 589944"/>
                    <a:gd name="connsiteY1" fmla="*/ 586989 h 588814"/>
                    <a:gd name="connsiteX2" fmla="*/ 102219 w 589944"/>
                    <a:gd name="connsiteY2" fmla="*/ 386821 h 588814"/>
                    <a:gd name="connsiteX3" fmla="*/ 161798 w 589944"/>
                    <a:gd name="connsiteY3" fmla="*/ 298781 h 588814"/>
                    <a:gd name="connsiteX4" fmla="*/ 236722 w 589944"/>
                    <a:gd name="connsiteY4" fmla="*/ 215542 h 588814"/>
                    <a:gd name="connsiteX5" fmla="*/ 411001 w 589944"/>
                    <a:gd name="connsiteY5" fmla="*/ 86526 h 588814"/>
                    <a:gd name="connsiteX6" fmla="*/ 497154 w 589944"/>
                    <a:gd name="connsiteY6" fmla="*/ 38863 h 588814"/>
                    <a:gd name="connsiteX7" fmla="*/ 586223 w 589944"/>
                    <a:gd name="connsiteY7" fmla="*/ 9116 h 588814"/>
                    <a:gd name="connsiteX8" fmla="*/ 585880 w 589944"/>
                    <a:gd name="connsiteY8" fmla="*/ 29 h 588814"/>
                    <a:gd name="connsiteX9" fmla="*/ 505727 w 589944"/>
                    <a:gd name="connsiteY9" fmla="*/ 24033 h 588814"/>
                    <a:gd name="connsiteX10" fmla="*/ 414258 w 589944"/>
                    <a:gd name="connsiteY10" fmla="*/ 74096 h 588814"/>
                    <a:gd name="connsiteX11" fmla="*/ 231235 w 589944"/>
                    <a:gd name="connsiteY11" fmla="*/ 208684 h 588814"/>
                    <a:gd name="connsiteX12" fmla="*/ 159483 w 589944"/>
                    <a:gd name="connsiteY12" fmla="*/ 287037 h 588814"/>
                    <a:gd name="connsiteX13" fmla="*/ 95275 w 589944"/>
                    <a:gd name="connsiteY13" fmla="*/ 381763 h 588814"/>
                    <a:gd name="connsiteX14" fmla="*/ 35 w 589944"/>
                    <a:gd name="connsiteY14" fmla="*/ 585617 h 58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89944" h="588814">
                      <a:moveTo>
                        <a:pt x="35" y="585617"/>
                      </a:moveTo>
                      <a:cubicBezTo>
                        <a:pt x="-479" y="588875"/>
                        <a:pt x="4836" y="590160"/>
                        <a:pt x="5779" y="586989"/>
                      </a:cubicBezTo>
                      <a:cubicBezTo>
                        <a:pt x="26095" y="513780"/>
                        <a:pt x="58499" y="448971"/>
                        <a:pt x="102219" y="386821"/>
                      </a:cubicBezTo>
                      <a:cubicBezTo>
                        <a:pt x="122622" y="357846"/>
                        <a:pt x="141481" y="327842"/>
                        <a:pt x="161798" y="298781"/>
                      </a:cubicBezTo>
                      <a:cubicBezTo>
                        <a:pt x="183315" y="267920"/>
                        <a:pt x="209461" y="241260"/>
                        <a:pt x="236722" y="215542"/>
                      </a:cubicBezTo>
                      <a:cubicBezTo>
                        <a:pt x="289528" y="165736"/>
                        <a:pt x="348593" y="123474"/>
                        <a:pt x="411001" y="86526"/>
                      </a:cubicBezTo>
                      <a:cubicBezTo>
                        <a:pt x="439290" y="69810"/>
                        <a:pt x="468179" y="54208"/>
                        <a:pt x="497154" y="38863"/>
                      </a:cubicBezTo>
                      <a:cubicBezTo>
                        <a:pt x="525015" y="24118"/>
                        <a:pt x="554161" y="15289"/>
                        <a:pt x="586223" y="9116"/>
                      </a:cubicBezTo>
                      <a:cubicBezTo>
                        <a:pt x="591366" y="8173"/>
                        <a:pt x="591109" y="-570"/>
                        <a:pt x="585880" y="29"/>
                      </a:cubicBezTo>
                      <a:cubicBezTo>
                        <a:pt x="561362" y="2601"/>
                        <a:pt x="531101" y="11517"/>
                        <a:pt x="505727" y="24033"/>
                      </a:cubicBezTo>
                      <a:cubicBezTo>
                        <a:pt x="474609" y="39377"/>
                        <a:pt x="444262" y="56694"/>
                        <a:pt x="414258" y="74096"/>
                      </a:cubicBezTo>
                      <a:cubicBezTo>
                        <a:pt x="348421" y="112243"/>
                        <a:pt x="286957" y="156906"/>
                        <a:pt x="231235" y="208684"/>
                      </a:cubicBezTo>
                      <a:cubicBezTo>
                        <a:pt x="205175" y="232859"/>
                        <a:pt x="180658" y="258405"/>
                        <a:pt x="159483" y="287037"/>
                      </a:cubicBezTo>
                      <a:cubicBezTo>
                        <a:pt x="136852" y="317726"/>
                        <a:pt x="117392" y="350731"/>
                        <a:pt x="95275" y="381763"/>
                      </a:cubicBezTo>
                      <a:cubicBezTo>
                        <a:pt x="52070" y="441770"/>
                        <a:pt x="12122" y="511551"/>
                        <a:pt x="35" y="58561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" name="任意多边形: 形状 853">
                  <a:extLst>
                    <a:ext uri="{FF2B5EF4-FFF2-40B4-BE49-F238E27FC236}">
                      <a16:creationId xmlns:a16="http://schemas.microsoft.com/office/drawing/2014/main" id="{B0432980-4802-3C13-B387-B17EF211C01C}"/>
                    </a:ext>
                  </a:extLst>
                </p:cNvPr>
                <p:cNvSpPr/>
                <p:nvPr/>
              </p:nvSpPr>
              <p:spPr>
                <a:xfrm>
                  <a:off x="2210030" y="2902076"/>
                  <a:ext cx="21116" cy="73075"/>
                </a:xfrm>
                <a:custGeom>
                  <a:avLst/>
                  <a:gdLst>
                    <a:gd name="connsiteX0" fmla="*/ 140 w 21116"/>
                    <a:gd name="connsiteY0" fmla="*/ 4344 h 73075"/>
                    <a:gd name="connsiteX1" fmla="*/ 8970 w 21116"/>
                    <a:gd name="connsiteY1" fmla="*/ 35205 h 73075"/>
                    <a:gd name="connsiteX2" fmla="*/ 15142 w 21116"/>
                    <a:gd name="connsiteY2" fmla="*/ 71038 h 73075"/>
                    <a:gd name="connsiteX3" fmla="*/ 20114 w 21116"/>
                    <a:gd name="connsiteY3" fmla="*/ 70866 h 73075"/>
                    <a:gd name="connsiteX4" fmla="*/ 7341 w 21116"/>
                    <a:gd name="connsiteY4" fmla="*/ 2201 h 73075"/>
                    <a:gd name="connsiteX5" fmla="*/ 140 w 21116"/>
                    <a:gd name="connsiteY5" fmla="*/ 4344 h 73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16" h="73075">
                      <a:moveTo>
                        <a:pt x="140" y="4344"/>
                      </a:moveTo>
                      <a:cubicBezTo>
                        <a:pt x="2969" y="14631"/>
                        <a:pt x="6484" y="24746"/>
                        <a:pt x="8970" y="35205"/>
                      </a:cubicBezTo>
                      <a:cubicBezTo>
                        <a:pt x="11799" y="47035"/>
                        <a:pt x="12313" y="59294"/>
                        <a:pt x="15142" y="71038"/>
                      </a:cubicBezTo>
                      <a:cubicBezTo>
                        <a:pt x="15828" y="73867"/>
                        <a:pt x="19600" y="73695"/>
                        <a:pt x="20114" y="70866"/>
                      </a:cubicBezTo>
                      <a:cubicBezTo>
                        <a:pt x="24057" y="49349"/>
                        <a:pt x="15656" y="22003"/>
                        <a:pt x="7341" y="2201"/>
                      </a:cubicBezTo>
                      <a:cubicBezTo>
                        <a:pt x="5798" y="-1828"/>
                        <a:pt x="-1060" y="143"/>
                        <a:pt x="140" y="434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5" name="图形 2">
                <a:extLst>
                  <a:ext uri="{FF2B5EF4-FFF2-40B4-BE49-F238E27FC236}">
                    <a16:creationId xmlns:a16="http://schemas.microsoft.com/office/drawing/2014/main" id="{E1D237DB-54DB-E819-7033-5CC3F04C7DA4}"/>
                  </a:ext>
                </a:extLst>
              </p:cNvPr>
              <p:cNvGrpSpPr/>
              <p:nvPr/>
            </p:nvGrpSpPr>
            <p:grpSpPr>
              <a:xfrm>
                <a:off x="3566381" y="1798228"/>
                <a:ext cx="848042" cy="456302"/>
                <a:chOff x="3566381" y="1798228"/>
                <a:chExt cx="848042" cy="456302"/>
              </a:xfrm>
            </p:grpSpPr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6275A9C8-7C7A-49D3-6200-0D1EAC99D6C1}"/>
                    </a:ext>
                  </a:extLst>
                </p:cNvPr>
                <p:cNvSpPr/>
                <p:nvPr/>
              </p:nvSpPr>
              <p:spPr>
                <a:xfrm>
                  <a:off x="3651466" y="1815559"/>
                  <a:ext cx="762957" cy="438971"/>
                </a:xfrm>
                <a:custGeom>
                  <a:avLst/>
                  <a:gdLst>
                    <a:gd name="connsiteX0" fmla="*/ 500718 w 762957"/>
                    <a:gd name="connsiteY0" fmla="*/ 437979 h 438971"/>
                    <a:gd name="connsiteX1" fmla="*/ 508262 w 762957"/>
                    <a:gd name="connsiteY1" fmla="*/ 432579 h 438971"/>
                    <a:gd name="connsiteX2" fmla="*/ 511691 w 762957"/>
                    <a:gd name="connsiteY2" fmla="*/ 394517 h 438971"/>
                    <a:gd name="connsiteX3" fmla="*/ 515035 w 762957"/>
                    <a:gd name="connsiteY3" fmla="*/ 366570 h 438971"/>
                    <a:gd name="connsiteX4" fmla="*/ 565269 w 762957"/>
                    <a:gd name="connsiteY4" fmla="*/ 424092 h 438971"/>
                    <a:gd name="connsiteX5" fmla="*/ 660510 w 762957"/>
                    <a:gd name="connsiteY5" fmla="*/ 371285 h 438971"/>
                    <a:gd name="connsiteX6" fmla="*/ 761665 w 762957"/>
                    <a:gd name="connsiteY6" fmla="*/ 300133 h 438971"/>
                    <a:gd name="connsiteX7" fmla="*/ 762523 w 762957"/>
                    <a:gd name="connsiteY7" fmla="*/ 298333 h 438971"/>
                    <a:gd name="connsiteX8" fmla="*/ 761322 w 762957"/>
                    <a:gd name="connsiteY8" fmla="*/ 294476 h 438971"/>
                    <a:gd name="connsiteX9" fmla="*/ 669597 w 762957"/>
                    <a:gd name="connsiteY9" fmla="*/ 228724 h 438971"/>
                    <a:gd name="connsiteX10" fmla="*/ 584300 w 762957"/>
                    <a:gd name="connsiteY10" fmla="*/ 165374 h 438971"/>
                    <a:gd name="connsiteX11" fmla="*/ 545210 w 762957"/>
                    <a:gd name="connsiteY11" fmla="*/ 180033 h 438971"/>
                    <a:gd name="connsiteX12" fmla="*/ 514863 w 762957"/>
                    <a:gd name="connsiteY12" fmla="*/ 248698 h 438971"/>
                    <a:gd name="connsiteX13" fmla="*/ 522664 w 762957"/>
                    <a:gd name="connsiteY13" fmla="*/ 150457 h 438971"/>
                    <a:gd name="connsiteX14" fmla="*/ 521207 w 762957"/>
                    <a:gd name="connsiteY14" fmla="*/ 145228 h 438971"/>
                    <a:gd name="connsiteX15" fmla="*/ 424680 w 762957"/>
                    <a:gd name="connsiteY15" fmla="*/ 93279 h 438971"/>
                    <a:gd name="connsiteX16" fmla="*/ 374874 w 762957"/>
                    <a:gd name="connsiteY16" fmla="*/ 71505 h 438971"/>
                    <a:gd name="connsiteX17" fmla="*/ 354986 w 762957"/>
                    <a:gd name="connsiteY17" fmla="*/ 68247 h 438971"/>
                    <a:gd name="connsiteX18" fmla="*/ 306208 w 762957"/>
                    <a:gd name="connsiteY18" fmla="*/ 131427 h 438971"/>
                    <a:gd name="connsiteX19" fmla="*/ 277490 w 762957"/>
                    <a:gd name="connsiteY19" fmla="*/ 182090 h 438971"/>
                    <a:gd name="connsiteX20" fmla="*/ 312380 w 762957"/>
                    <a:gd name="connsiteY20" fmla="*/ 59160 h 438971"/>
                    <a:gd name="connsiteX21" fmla="*/ 310580 w 762957"/>
                    <a:gd name="connsiteY21" fmla="*/ 53160 h 438971"/>
                    <a:gd name="connsiteX22" fmla="*/ 153018 w 762957"/>
                    <a:gd name="connsiteY22" fmla="*/ 10 h 438971"/>
                    <a:gd name="connsiteX23" fmla="*/ 130472 w 762957"/>
                    <a:gd name="connsiteY23" fmla="*/ 7897 h 438971"/>
                    <a:gd name="connsiteX24" fmla="*/ 87781 w 762957"/>
                    <a:gd name="connsiteY24" fmla="*/ 30871 h 438971"/>
                    <a:gd name="connsiteX25" fmla="*/ 5485 w 762957"/>
                    <a:gd name="connsiteY25" fmla="*/ 74934 h 438971"/>
                    <a:gd name="connsiteX26" fmla="*/ 2142 w 762957"/>
                    <a:gd name="connsiteY26" fmla="*/ 78191 h 438971"/>
                    <a:gd name="connsiteX27" fmla="*/ 4028 w 762957"/>
                    <a:gd name="connsiteY27" fmla="*/ 185005 h 438971"/>
                    <a:gd name="connsiteX28" fmla="*/ 31545 w 762957"/>
                    <a:gd name="connsiteY28" fmla="*/ 262071 h 438971"/>
                    <a:gd name="connsiteX29" fmla="*/ 118471 w 762957"/>
                    <a:gd name="connsiteY29" fmla="*/ 329623 h 438971"/>
                    <a:gd name="connsiteX30" fmla="*/ 207453 w 762957"/>
                    <a:gd name="connsiteY30" fmla="*/ 385944 h 438971"/>
                    <a:gd name="connsiteX31" fmla="*/ 215769 w 762957"/>
                    <a:gd name="connsiteY31" fmla="*/ 385516 h 438971"/>
                    <a:gd name="connsiteX32" fmla="*/ 216026 w 762957"/>
                    <a:gd name="connsiteY32" fmla="*/ 384315 h 438971"/>
                    <a:gd name="connsiteX33" fmla="*/ 236257 w 762957"/>
                    <a:gd name="connsiteY33" fmla="*/ 326965 h 438971"/>
                    <a:gd name="connsiteX34" fmla="*/ 256316 w 762957"/>
                    <a:gd name="connsiteY34" fmla="*/ 283074 h 438971"/>
                    <a:gd name="connsiteX35" fmla="*/ 251259 w 762957"/>
                    <a:gd name="connsiteY35" fmla="*/ 331080 h 438971"/>
                    <a:gd name="connsiteX36" fmla="*/ 254516 w 762957"/>
                    <a:gd name="connsiteY36" fmla="*/ 391688 h 438971"/>
                    <a:gd name="connsiteX37" fmla="*/ 258374 w 762957"/>
                    <a:gd name="connsiteY37" fmla="*/ 401032 h 438971"/>
                    <a:gd name="connsiteX38" fmla="*/ 448769 w 762957"/>
                    <a:gd name="connsiteY38" fmla="*/ 438494 h 438971"/>
                    <a:gd name="connsiteX39" fmla="*/ 500718 w 762957"/>
                    <a:gd name="connsiteY39" fmla="*/ 437979 h 438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62957" h="438971">
                      <a:moveTo>
                        <a:pt x="500718" y="437979"/>
                      </a:moveTo>
                      <a:cubicBezTo>
                        <a:pt x="503976" y="437808"/>
                        <a:pt x="507234" y="435750"/>
                        <a:pt x="508262" y="432579"/>
                      </a:cubicBezTo>
                      <a:cubicBezTo>
                        <a:pt x="512205" y="420577"/>
                        <a:pt x="511605" y="407032"/>
                        <a:pt x="511691" y="394517"/>
                      </a:cubicBezTo>
                      <a:cubicBezTo>
                        <a:pt x="511777" y="384915"/>
                        <a:pt x="513406" y="375743"/>
                        <a:pt x="515035" y="366570"/>
                      </a:cubicBezTo>
                      <a:cubicBezTo>
                        <a:pt x="520692" y="397860"/>
                        <a:pt x="529779" y="437722"/>
                        <a:pt x="565269" y="424092"/>
                      </a:cubicBezTo>
                      <a:cubicBezTo>
                        <a:pt x="598188" y="411490"/>
                        <a:pt x="630935" y="390059"/>
                        <a:pt x="660510" y="371285"/>
                      </a:cubicBezTo>
                      <a:cubicBezTo>
                        <a:pt x="694971" y="349425"/>
                        <a:pt x="731061" y="327394"/>
                        <a:pt x="761665" y="300133"/>
                      </a:cubicBezTo>
                      <a:cubicBezTo>
                        <a:pt x="762265" y="299619"/>
                        <a:pt x="762523" y="298933"/>
                        <a:pt x="762523" y="298333"/>
                      </a:cubicBezTo>
                      <a:cubicBezTo>
                        <a:pt x="763294" y="297047"/>
                        <a:pt x="763122" y="295333"/>
                        <a:pt x="761322" y="294476"/>
                      </a:cubicBezTo>
                      <a:cubicBezTo>
                        <a:pt x="727375" y="277845"/>
                        <a:pt x="699257" y="251699"/>
                        <a:pt x="669597" y="228724"/>
                      </a:cubicBezTo>
                      <a:cubicBezTo>
                        <a:pt x="641650" y="206950"/>
                        <a:pt x="613361" y="185690"/>
                        <a:pt x="584300" y="165374"/>
                      </a:cubicBezTo>
                      <a:cubicBezTo>
                        <a:pt x="565955" y="152515"/>
                        <a:pt x="557468" y="162459"/>
                        <a:pt x="545210" y="180033"/>
                      </a:cubicBezTo>
                      <a:cubicBezTo>
                        <a:pt x="531065" y="200435"/>
                        <a:pt x="520092" y="224181"/>
                        <a:pt x="514863" y="248698"/>
                      </a:cubicBezTo>
                      <a:cubicBezTo>
                        <a:pt x="504233" y="219037"/>
                        <a:pt x="508176" y="175404"/>
                        <a:pt x="522664" y="150457"/>
                      </a:cubicBezTo>
                      <a:cubicBezTo>
                        <a:pt x="523778" y="148572"/>
                        <a:pt x="522921" y="146343"/>
                        <a:pt x="521207" y="145228"/>
                      </a:cubicBezTo>
                      <a:cubicBezTo>
                        <a:pt x="489917" y="126283"/>
                        <a:pt x="457599" y="109138"/>
                        <a:pt x="424680" y="93279"/>
                      </a:cubicBezTo>
                      <a:cubicBezTo>
                        <a:pt x="408393" y="85392"/>
                        <a:pt x="391076" y="79649"/>
                        <a:pt x="374874" y="71505"/>
                      </a:cubicBezTo>
                      <a:cubicBezTo>
                        <a:pt x="370074" y="69105"/>
                        <a:pt x="360301" y="64475"/>
                        <a:pt x="354986" y="68247"/>
                      </a:cubicBezTo>
                      <a:cubicBezTo>
                        <a:pt x="333297" y="83849"/>
                        <a:pt x="318124" y="108109"/>
                        <a:pt x="306208" y="131427"/>
                      </a:cubicBezTo>
                      <a:cubicBezTo>
                        <a:pt x="297293" y="148915"/>
                        <a:pt x="284434" y="164088"/>
                        <a:pt x="277490" y="182090"/>
                      </a:cubicBezTo>
                      <a:cubicBezTo>
                        <a:pt x="276119" y="140256"/>
                        <a:pt x="290092" y="92507"/>
                        <a:pt x="312380" y="59160"/>
                      </a:cubicBezTo>
                      <a:cubicBezTo>
                        <a:pt x="313666" y="57189"/>
                        <a:pt x="312638" y="54274"/>
                        <a:pt x="310580" y="53160"/>
                      </a:cubicBezTo>
                      <a:cubicBezTo>
                        <a:pt x="264117" y="27699"/>
                        <a:pt x="206682" y="1982"/>
                        <a:pt x="153018" y="10"/>
                      </a:cubicBezTo>
                      <a:cubicBezTo>
                        <a:pt x="145303" y="-247"/>
                        <a:pt x="137159" y="4468"/>
                        <a:pt x="130472" y="7897"/>
                      </a:cubicBezTo>
                      <a:cubicBezTo>
                        <a:pt x="116070" y="15183"/>
                        <a:pt x="102097" y="23499"/>
                        <a:pt x="87781" y="30871"/>
                      </a:cubicBezTo>
                      <a:cubicBezTo>
                        <a:pt x="60177" y="45102"/>
                        <a:pt x="33346" y="61389"/>
                        <a:pt x="5485" y="74934"/>
                      </a:cubicBezTo>
                      <a:cubicBezTo>
                        <a:pt x="3856" y="75019"/>
                        <a:pt x="2485" y="76048"/>
                        <a:pt x="2142" y="78191"/>
                      </a:cubicBezTo>
                      <a:cubicBezTo>
                        <a:pt x="-3087" y="113853"/>
                        <a:pt x="2742" y="149257"/>
                        <a:pt x="4028" y="185005"/>
                      </a:cubicBezTo>
                      <a:cubicBezTo>
                        <a:pt x="5142" y="215094"/>
                        <a:pt x="8400" y="241069"/>
                        <a:pt x="31545" y="262071"/>
                      </a:cubicBezTo>
                      <a:cubicBezTo>
                        <a:pt x="58549" y="286589"/>
                        <a:pt x="88981" y="308106"/>
                        <a:pt x="118471" y="329623"/>
                      </a:cubicBezTo>
                      <a:cubicBezTo>
                        <a:pt x="146160" y="349854"/>
                        <a:pt x="174620" y="374457"/>
                        <a:pt x="207453" y="385944"/>
                      </a:cubicBezTo>
                      <a:cubicBezTo>
                        <a:pt x="212339" y="388259"/>
                        <a:pt x="214997" y="390059"/>
                        <a:pt x="215769" y="385516"/>
                      </a:cubicBezTo>
                      <a:cubicBezTo>
                        <a:pt x="215940" y="385087"/>
                        <a:pt x="216026" y="384744"/>
                        <a:pt x="216026" y="384315"/>
                      </a:cubicBezTo>
                      <a:cubicBezTo>
                        <a:pt x="219798" y="364084"/>
                        <a:pt x="229142" y="346168"/>
                        <a:pt x="236257" y="326965"/>
                      </a:cubicBezTo>
                      <a:cubicBezTo>
                        <a:pt x="240972" y="314192"/>
                        <a:pt x="245086" y="293447"/>
                        <a:pt x="256316" y="283074"/>
                      </a:cubicBezTo>
                      <a:cubicBezTo>
                        <a:pt x="253659" y="299190"/>
                        <a:pt x="251259" y="313935"/>
                        <a:pt x="251259" y="331080"/>
                      </a:cubicBezTo>
                      <a:cubicBezTo>
                        <a:pt x="251259" y="352168"/>
                        <a:pt x="251087" y="370942"/>
                        <a:pt x="254516" y="391688"/>
                      </a:cubicBezTo>
                      <a:cubicBezTo>
                        <a:pt x="254859" y="395802"/>
                        <a:pt x="254173" y="398889"/>
                        <a:pt x="258374" y="401032"/>
                      </a:cubicBezTo>
                      <a:cubicBezTo>
                        <a:pt x="316667" y="430178"/>
                        <a:pt x="384475" y="434550"/>
                        <a:pt x="448769" y="438494"/>
                      </a:cubicBezTo>
                      <a:cubicBezTo>
                        <a:pt x="465914" y="439436"/>
                        <a:pt x="483488" y="438837"/>
                        <a:pt x="500718" y="43797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51B51FE9-AE42-6012-86C2-C05A78FA4985}"/>
                    </a:ext>
                  </a:extLst>
                </p:cNvPr>
                <p:cNvSpPr/>
                <p:nvPr/>
              </p:nvSpPr>
              <p:spPr>
                <a:xfrm>
                  <a:off x="3783726" y="1951674"/>
                  <a:ext cx="69304" cy="39970"/>
                </a:xfrm>
                <a:custGeom>
                  <a:avLst/>
                  <a:gdLst>
                    <a:gd name="connsiteX0" fmla="*/ 6185 w 69304"/>
                    <a:gd name="connsiteY0" fmla="*/ 39289 h 39970"/>
                    <a:gd name="connsiteX1" fmla="*/ 34303 w 69304"/>
                    <a:gd name="connsiteY1" fmla="*/ 20601 h 39970"/>
                    <a:gd name="connsiteX2" fmla="*/ 67735 w 69304"/>
                    <a:gd name="connsiteY2" fmla="*/ 4570 h 39970"/>
                    <a:gd name="connsiteX3" fmla="*/ 66964 w 69304"/>
                    <a:gd name="connsiteY3" fmla="*/ 27 h 39970"/>
                    <a:gd name="connsiteX4" fmla="*/ 1727 w 69304"/>
                    <a:gd name="connsiteY4" fmla="*/ 32174 h 39970"/>
                    <a:gd name="connsiteX5" fmla="*/ 6185 w 69304"/>
                    <a:gd name="connsiteY5" fmla="*/ 39289 h 39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304" h="39970">
                      <a:moveTo>
                        <a:pt x="6185" y="39289"/>
                      </a:moveTo>
                      <a:cubicBezTo>
                        <a:pt x="15872" y="33545"/>
                        <a:pt x="24787" y="26602"/>
                        <a:pt x="34303" y="20601"/>
                      </a:cubicBezTo>
                      <a:cubicBezTo>
                        <a:pt x="44933" y="13829"/>
                        <a:pt x="56163" y="9371"/>
                        <a:pt x="67735" y="4570"/>
                      </a:cubicBezTo>
                      <a:cubicBezTo>
                        <a:pt x="70136" y="3542"/>
                        <a:pt x="69707" y="113"/>
                        <a:pt x="66964" y="27"/>
                      </a:cubicBezTo>
                      <a:cubicBezTo>
                        <a:pt x="43475" y="-830"/>
                        <a:pt x="19558" y="18972"/>
                        <a:pt x="1727" y="32174"/>
                      </a:cubicBezTo>
                      <a:cubicBezTo>
                        <a:pt x="-2388" y="35431"/>
                        <a:pt x="1556" y="42118"/>
                        <a:pt x="6185" y="3928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" name="任意多边形: 形状 857">
                  <a:extLst>
                    <a:ext uri="{FF2B5EF4-FFF2-40B4-BE49-F238E27FC236}">
                      <a16:creationId xmlns:a16="http://schemas.microsoft.com/office/drawing/2014/main" id="{2AF5837C-E9EB-9E6C-6E52-DAA9B1192E5E}"/>
                    </a:ext>
                  </a:extLst>
                </p:cNvPr>
                <p:cNvSpPr/>
                <p:nvPr/>
              </p:nvSpPr>
              <p:spPr>
                <a:xfrm>
                  <a:off x="3763411" y="1931448"/>
                  <a:ext cx="69641" cy="45881"/>
                </a:xfrm>
                <a:custGeom>
                  <a:avLst/>
                  <a:gdLst>
                    <a:gd name="connsiteX0" fmla="*/ 5497 w 69641"/>
                    <a:gd name="connsiteY0" fmla="*/ 45541 h 45881"/>
                    <a:gd name="connsiteX1" fmla="*/ 36358 w 69641"/>
                    <a:gd name="connsiteY1" fmla="*/ 23853 h 45881"/>
                    <a:gd name="connsiteX2" fmla="*/ 68591 w 69641"/>
                    <a:gd name="connsiteY2" fmla="*/ 4565 h 45881"/>
                    <a:gd name="connsiteX3" fmla="*/ 66619 w 69641"/>
                    <a:gd name="connsiteY3" fmla="*/ 107 h 45881"/>
                    <a:gd name="connsiteX4" fmla="*/ 1125 w 69641"/>
                    <a:gd name="connsiteY4" fmla="*/ 40055 h 45881"/>
                    <a:gd name="connsiteX5" fmla="*/ 5497 w 69641"/>
                    <a:gd name="connsiteY5" fmla="*/ 45541 h 45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641" h="45881">
                      <a:moveTo>
                        <a:pt x="5497" y="45541"/>
                      </a:moveTo>
                      <a:cubicBezTo>
                        <a:pt x="16727" y="40226"/>
                        <a:pt x="26328" y="31054"/>
                        <a:pt x="36358" y="23853"/>
                      </a:cubicBezTo>
                      <a:cubicBezTo>
                        <a:pt x="46559" y="16566"/>
                        <a:pt x="58561" y="12108"/>
                        <a:pt x="68591" y="4565"/>
                      </a:cubicBezTo>
                      <a:cubicBezTo>
                        <a:pt x="70734" y="2936"/>
                        <a:pt x="69362" y="-665"/>
                        <a:pt x="66619" y="107"/>
                      </a:cubicBezTo>
                      <a:cubicBezTo>
                        <a:pt x="42616" y="6965"/>
                        <a:pt x="19127" y="23167"/>
                        <a:pt x="1125" y="40055"/>
                      </a:cubicBezTo>
                      <a:cubicBezTo>
                        <a:pt x="-2047" y="43055"/>
                        <a:pt x="2154" y="47084"/>
                        <a:pt x="5497" y="4554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72A9F13D-3AA2-F8EA-0116-4F88A37BFA1F}"/>
                    </a:ext>
                  </a:extLst>
                </p:cNvPr>
                <p:cNvSpPr/>
                <p:nvPr/>
              </p:nvSpPr>
              <p:spPr>
                <a:xfrm>
                  <a:off x="3740491" y="1916487"/>
                  <a:ext cx="69495" cy="46088"/>
                </a:xfrm>
                <a:custGeom>
                  <a:avLst/>
                  <a:gdLst>
                    <a:gd name="connsiteX0" fmla="*/ 5700 w 69495"/>
                    <a:gd name="connsiteY0" fmla="*/ 45415 h 46088"/>
                    <a:gd name="connsiteX1" fmla="*/ 34418 w 69495"/>
                    <a:gd name="connsiteY1" fmla="*/ 25098 h 46088"/>
                    <a:gd name="connsiteX2" fmla="*/ 68279 w 69495"/>
                    <a:gd name="connsiteY2" fmla="*/ 4781 h 46088"/>
                    <a:gd name="connsiteX3" fmla="*/ 66136 w 69495"/>
                    <a:gd name="connsiteY3" fmla="*/ 67 h 46088"/>
                    <a:gd name="connsiteX4" fmla="*/ 1585 w 69495"/>
                    <a:gd name="connsiteY4" fmla="*/ 38986 h 46088"/>
                    <a:gd name="connsiteX5" fmla="*/ 5700 w 69495"/>
                    <a:gd name="connsiteY5" fmla="*/ 45415 h 4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95" h="46088">
                      <a:moveTo>
                        <a:pt x="5700" y="45415"/>
                      </a:moveTo>
                      <a:cubicBezTo>
                        <a:pt x="15558" y="39071"/>
                        <a:pt x="24816" y="31785"/>
                        <a:pt x="34418" y="25098"/>
                      </a:cubicBezTo>
                      <a:cubicBezTo>
                        <a:pt x="45305" y="17555"/>
                        <a:pt x="57392" y="12068"/>
                        <a:pt x="68279" y="4781"/>
                      </a:cubicBezTo>
                      <a:cubicBezTo>
                        <a:pt x="70851" y="3067"/>
                        <a:pt x="68965" y="-533"/>
                        <a:pt x="66136" y="67"/>
                      </a:cubicBezTo>
                      <a:cubicBezTo>
                        <a:pt x="42647" y="4696"/>
                        <a:pt x="20102" y="24755"/>
                        <a:pt x="1585" y="38986"/>
                      </a:cubicBezTo>
                      <a:cubicBezTo>
                        <a:pt x="-2187" y="41815"/>
                        <a:pt x="1414" y="48158"/>
                        <a:pt x="5700" y="4541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E3EB8CD1-8E15-4DF5-43A1-3363FFD90309}"/>
                    </a:ext>
                  </a:extLst>
                </p:cNvPr>
                <p:cNvSpPr/>
                <p:nvPr/>
              </p:nvSpPr>
              <p:spPr>
                <a:xfrm>
                  <a:off x="4025669" y="2057900"/>
                  <a:ext cx="48721" cy="37397"/>
                </a:xfrm>
                <a:custGeom>
                  <a:avLst/>
                  <a:gdLst>
                    <a:gd name="connsiteX0" fmla="*/ 5386 w 48721"/>
                    <a:gd name="connsiteY0" fmla="*/ 36875 h 37397"/>
                    <a:gd name="connsiteX1" fmla="*/ 22702 w 48721"/>
                    <a:gd name="connsiteY1" fmla="*/ 21273 h 37397"/>
                    <a:gd name="connsiteX2" fmla="*/ 47648 w 48721"/>
                    <a:gd name="connsiteY2" fmla="*/ 4557 h 37397"/>
                    <a:gd name="connsiteX3" fmla="*/ 46277 w 48721"/>
                    <a:gd name="connsiteY3" fmla="*/ 13 h 37397"/>
                    <a:gd name="connsiteX4" fmla="*/ 22274 w 48721"/>
                    <a:gd name="connsiteY4" fmla="*/ 11415 h 37397"/>
                    <a:gd name="connsiteX5" fmla="*/ 499 w 48721"/>
                    <a:gd name="connsiteY5" fmla="*/ 32160 h 37397"/>
                    <a:gd name="connsiteX6" fmla="*/ 5386 w 48721"/>
                    <a:gd name="connsiteY6" fmla="*/ 36875 h 3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21" h="37397">
                      <a:moveTo>
                        <a:pt x="5386" y="36875"/>
                      </a:moveTo>
                      <a:cubicBezTo>
                        <a:pt x="11729" y="32589"/>
                        <a:pt x="16873" y="26245"/>
                        <a:pt x="22702" y="21273"/>
                      </a:cubicBezTo>
                      <a:cubicBezTo>
                        <a:pt x="30418" y="14672"/>
                        <a:pt x="39333" y="10300"/>
                        <a:pt x="47648" y="4557"/>
                      </a:cubicBezTo>
                      <a:cubicBezTo>
                        <a:pt x="49534" y="3271"/>
                        <a:pt x="48848" y="-244"/>
                        <a:pt x="46277" y="13"/>
                      </a:cubicBezTo>
                      <a:cubicBezTo>
                        <a:pt x="37190" y="871"/>
                        <a:pt x="29474" y="6186"/>
                        <a:pt x="22274" y="11415"/>
                      </a:cubicBezTo>
                      <a:cubicBezTo>
                        <a:pt x="14558" y="16987"/>
                        <a:pt x="5472" y="24102"/>
                        <a:pt x="499" y="32160"/>
                      </a:cubicBezTo>
                      <a:cubicBezTo>
                        <a:pt x="-1387" y="35161"/>
                        <a:pt x="2471" y="38761"/>
                        <a:pt x="5386" y="3687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EFD2F4EB-8FC0-459B-3FAA-CF1E0CC61F12}"/>
                    </a:ext>
                  </a:extLst>
                </p:cNvPr>
                <p:cNvSpPr/>
                <p:nvPr/>
              </p:nvSpPr>
              <p:spPr>
                <a:xfrm>
                  <a:off x="4003403" y="2042820"/>
                  <a:ext cx="54236" cy="46743"/>
                </a:xfrm>
                <a:custGeom>
                  <a:avLst/>
                  <a:gdLst>
                    <a:gd name="connsiteX0" fmla="*/ 7078 w 54236"/>
                    <a:gd name="connsiteY0" fmla="*/ 45012 h 46743"/>
                    <a:gd name="connsiteX1" fmla="*/ 27395 w 54236"/>
                    <a:gd name="connsiteY1" fmla="*/ 24438 h 46743"/>
                    <a:gd name="connsiteX2" fmla="*/ 53541 w 54236"/>
                    <a:gd name="connsiteY2" fmla="*/ 4636 h 46743"/>
                    <a:gd name="connsiteX3" fmla="*/ 50798 w 54236"/>
                    <a:gd name="connsiteY3" fmla="*/ 178 h 46743"/>
                    <a:gd name="connsiteX4" fmla="*/ 20280 w 54236"/>
                    <a:gd name="connsiteY4" fmla="*/ 19895 h 46743"/>
                    <a:gd name="connsiteX5" fmla="*/ 220 w 54236"/>
                    <a:gd name="connsiteY5" fmla="*/ 42183 h 46743"/>
                    <a:gd name="connsiteX6" fmla="*/ 7078 w 54236"/>
                    <a:gd name="connsiteY6" fmla="*/ 45012 h 46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236" h="46743">
                      <a:moveTo>
                        <a:pt x="7078" y="45012"/>
                      </a:moveTo>
                      <a:cubicBezTo>
                        <a:pt x="12564" y="36525"/>
                        <a:pt x="19594" y="30782"/>
                        <a:pt x="27395" y="24438"/>
                      </a:cubicBezTo>
                      <a:cubicBezTo>
                        <a:pt x="35796" y="17580"/>
                        <a:pt x="46083" y="12437"/>
                        <a:pt x="53541" y="4636"/>
                      </a:cubicBezTo>
                      <a:cubicBezTo>
                        <a:pt x="55341" y="2836"/>
                        <a:pt x="53370" y="-851"/>
                        <a:pt x="50798" y="178"/>
                      </a:cubicBezTo>
                      <a:cubicBezTo>
                        <a:pt x="39482" y="4807"/>
                        <a:pt x="29795" y="12437"/>
                        <a:pt x="20280" y="19895"/>
                      </a:cubicBezTo>
                      <a:cubicBezTo>
                        <a:pt x="12564" y="25981"/>
                        <a:pt x="3478" y="32582"/>
                        <a:pt x="220" y="42183"/>
                      </a:cubicBezTo>
                      <a:cubicBezTo>
                        <a:pt x="-1237" y="46555"/>
                        <a:pt x="4935" y="48356"/>
                        <a:pt x="7078" y="4501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" name="任意多边形: 形状 861">
                  <a:extLst>
                    <a:ext uri="{FF2B5EF4-FFF2-40B4-BE49-F238E27FC236}">
                      <a16:creationId xmlns:a16="http://schemas.microsoft.com/office/drawing/2014/main" id="{020DBCFA-93A7-E342-42CA-DCB58A3A5F10}"/>
                    </a:ext>
                  </a:extLst>
                </p:cNvPr>
                <p:cNvSpPr/>
                <p:nvPr/>
              </p:nvSpPr>
              <p:spPr>
                <a:xfrm>
                  <a:off x="3975364" y="2032489"/>
                  <a:ext cx="52709" cy="52031"/>
                </a:xfrm>
                <a:custGeom>
                  <a:avLst/>
                  <a:gdLst>
                    <a:gd name="connsiteX0" fmla="*/ 5542 w 52709"/>
                    <a:gd name="connsiteY0" fmla="*/ 51485 h 52031"/>
                    <a:gd name="connsiteX1" fmla="*/ 26374 w 52709"/>
                    <a:gd name="connsiteY1" fmla="*/ 28168 h 52031"/>
                    <a:gd name="connsiteX2" fmla="*/ 41033 w 52709"/>
                    <a:gd name="connsiteY2" fmla="*/ 14366 h 52031"/>
                    <a:gd name="connsiteX3" fmla="*/ 52348 w 52709"/>
                    <a:gd name="connsiteY3" fmla="*/ 3736 h 52031"/>
                    <a:gd name="connsiteX4" fmla="*/ 48834 w 52709"/>
                    <a:gd name="connsiteY4" fmla="*/ 393 h 52031"/>
                    <a:gd name="connsiteX5" fmla="*/ 485 w 52709"/>
                    <a:gd name="connsiteY5" fmla="*/ 46684 h 52031"/>
                    <a:gd name="connsiteX6" fmla="*/ 5542 w 52709"/>
                    <a:gd name="connsiteY6" fmla="*/ 51485 h 5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709" h="52031">
                      <a:moveTo>
                        <a:pt x="5542" y="51485"/>
                      </a:moveTo>
                      <a:cubicBezTo>
                        <a:pt x="13943" y="45656"/>
                        <a:pt x="19515" y="35712"/>
                        <a:pt x="26374" y="28168"/>
                      </a:cubicBezTo>
                      <a:cubicBezTo>
                        <a:pt x="30831" y="23196"/>
                        <a:pt x="36060" y="18738"/>
                        <a:pt x="41033" y="14366"/>
                      </a:cubicBezTo>
                      <a:cubicBezTo>
                        <a:pt x="44976" y="10851"/>
                        <a:pt x="49605" y="8280"/>
                        <a:pt x="52348" y="3736"/>
                      </a:cubicBezTo>
                      <a:cubicBezTo>
                        <a:pt x="53720" y="1507"/>
                        <a:pt x="50891" y="-979"/>
                        <a:pt x="48834" y="393"/>
                      </a:cubicBezTo>
                      <a:cubicBezTo>
                        <a:pt x="29974" y="12223"/>
                        <a:pt x="12572" y="27654"/>
                        <a:pt x="485" y="46684"/>
                      </a:cubicBezTo>
                      <a:cubicBezTo>
                        <a:pt x="-1401" y="49685"/>
                        <a:pt x="2628" y="53457"/>
                        <a:pt x="5542" y="5148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C14A58CF-5AE4-363B-4DBD-CB2483A08B7B}"/>
                    </a:ext>
                  </a:extLst>
                </p:cNvPr>
                <p:cNvSpPr/>
                <p:nvPr/>
              </p:nvSpPr>
              <p:spPr>
                <a:xfrm>
                  <a:off x="4248305" y="2097323"/>
                  <a:ext cx="37052" cy="32631"/>
                </a:xfrm>
                <a:custGeom>
                  <a:avLst/>
                  <a:gdLst>
                    <a:gd name="connsiteX0" fmla="*/ 4863 w 37052"/>
                    <a:gd name="connsiteY0" fmla="*/ 32171 h 32631"/>
                    <a:gd name="connsiteX1" fmla="*/ 10607 w 37052"/>
                    <a:gd name="connsiteY1" fmla="*/ 26256 h 32631"/>
                    <a:gd name="connsiteX2" fmla="*/ 19265 w 37052"/>
                    <a:gd name="connsiteY2" fmla="*/ 17598 h 32631"/>
                    <a:gd name="connsiteX3" fmla="*/ 36324 w 37052"/>
                    <a:gd name="connsiteY3" fmla="*/ 4654 h 32631"/>
                    <a:gd name="connsiteX4" fmla="*/ 34267 w 37052"/>
                    <a:gd name="connsiteY4" fmla="*/ 25 h 32631"/>
                    <a:gd name="connsiteX5" fmla="*/ 15150 w 37052"/>
                    <a:gd name="connsiteY5" fmla="*/ 10826 h 32631"/>
                    <a:gd name="connsiteX6" fmla="*/ 63 w 37052"/>
                    <a:gd name="connsiteY6" fmla="*/ 28657 h 32631"/>
                    <a:gd name="connsiteX7" fmla="*/ 4863 w 37052"/>
                    <a:gd name="connsiteY7" fmla="*/ 32171 h 3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052" h="32631">
                      <a:moveTo>
                        <a:pt x="4863" y="32171"/>
                      </a:moveTo>
                      <a:cubicBezTo>
                        <a:pt x="7349" y="30714"/>
                        <a:pt x="8721" y="28485"/>
                        <a:pt x="10607" y="26256"/>
                      </a:cubicBezTo>
                      <a:cubicBezTo>
                        <a:pt x="13264" y="23085"/>
                        <a:pt x="16265" y="20341"/>
                        <a:pt x="19265" y="17598"/>
                      </a:cubicBezTo>
                      <a:cubicBezTo>
                        <a:pt x="24494" y="12797"/>
                        <a:pt x="31352" y="9711"/>
                        <a:pt x="36324" y="4654"/>
                      </a:cubicBezTo>
                      <a:cubicBezTo>
                        <a:pt x="37953" y="3025"/>
                        <a:pt x="36667" y="-318"/>
                        <a:pt x="34267" y="25"/>
                      </a:cubicBezTo>
                      <a:cubicBezTo>
                        <a:pt x="27066" y="882"/>
                        <a:pt x="20551" y="6282"/>
                        <a:pt x="15150" y="10826"/>
                      </a:cubicBezTo>
                      <a:cubicBezTo>
                        <a:pt x="10007" y="15112"/>
                        <a:pt x="1263" y="21713"/>
                        <a:pt x="63" y="28657"/>
                      </a:cubicBezTo>
                      <a:cubicBezTo>
                        <a:pt x="-452" y="31400"/>
                        <a:pt x="2292" y="33629"/>
                        <a:pt x="4863" y="3217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E906F65E-EBF4-2D17-48F8-1354EFB31BA8}"/>
                    </a:ext>
                  </a:extLst>
                </p:cNvPr>
                <p:cNvSpPr/>
                <p:nvPr/>
              </p:nvSpPr>
              <p:spPr>
                <a:xfrm>
                  <a:off x="4218771" y="2089651"/>
                  <a:ext cx="41292" cy="37422"/>
                </a:xfrm>
                <a:custGeom>
                  <a:avLst/>
                  <a:gdLst>
                    <a:gd name="connsiteX0" fmla="*/ 5166 w 41292"/>
                    <a:gd name="connsiteY0" fmla="*/ 37014 h 37422"/>
                    <a:gd name="connsiteX1" fmla="*/ 21282 w 41292"/>
                    <a:gd name="connsiteY1" fmla="*/ 21755 h 37422"/>
                    <a:gd name="connsiteX2" fmla="*/ 40656 w 41292"/>
                    <a:gd name="connsiteY2" fmla="*/ 4267 h 37422"/>
                    <a:gd name="connsiteX3" fmla="*/ 37998 w 41292"/>
                    <a:gd name="connsiteY3" fmla="*/ 66 h 37422"/>
                    <a:gd name="connsiteX4" fmla="*/ 18625 w 41292"/>
                    <a:gd name="connsiteY4" fmla="*/ 12754 h 37422"/>
                    <a:gd name="connsiteX5" fmla="*/ 365 w 41292"/>
                    <a:gd name="connsiteY5" fmla="*/ 32471 h 37422"/>
                    <a:gd name="connsiteX6" fmla="*/ 5166 w 41292"/>
                    <a:gd name="connsiteY6" fmla="*/ 37014 h 3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292" h="37422">
                      <a:moveTo>
                        <a:pt x="5166" y="37014"/>
                      </a:moveTo>
                      <a:cubicBezTo>
                        <a:pt x="11509" y="34185"/>
                        <a:pt x="16396" y="26641"/>
                        <a:pt x="21282" y="21755"/>
                      </a:cubicBezTo>
                      <a:cubicBezTo>
                        <a:pt x="27283" y="15668"/>
                        <a:pt x="35427" y="10953"/>
                        <a:pt x="40656" y="4267"/>
                      </a:cubicBezTo>
                      <a:cubicBezTo>
                        <a:pt x="42285" y="2124"/>
                        <a:pt x="40570" y="-448"/>
                        <a:pt x="37998" y="66"/>
                      </a:cubicBezTo>
                      <a:cubicBezTo>
                        <a:pt x="30540" y="1352"/>
                        <a:pt x="24025" y="7696"/>
                        <a:pt x="18625" y="12754"/>
                      </a:cubicBezTo>
                      <a:cubicBezTo>
                        <a:pt x="12709" y="18240"/>
                        <a:pt x="3708" y="25098"/>
                        <a:pt x="365" y="32471"/>
                      </a:cubicBezTo>
                      <a:cubicBezTo>
                        <a:pt x="-1092" y="35814"/>
                        <a:pt x="2080" y="38471"/>
                        <a:pt x="5166" y="3701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14927FC7-AA94-9F77-2854-8836A3CC705A}"/>
                    </a:ext>
                  </a:extLst>
                </p:cNvPr>
                <p:cNvSpPr/>
                <p:nvPr/>
              </p:nvSpPr>
              <p:spPr>
                <a:xfrm>
                  <a:off x="4224679" y="2124409"/>
                  <a:ext cx="41966" cy="32047"/>
                </a:xfrm>
                <a:custGeom>
                  <a:avLst/>
                  <a:gdLst>
                    <a:gd name="connsiteX0" fmla="*/ 40491 w 41966"/>
                    <a:gd name="connsiteY0" fmla="*/ 26602 h 32047"/>
                    <a:gd name="connsiteX1" fmla="*/ 23689 w 41966"/>
                    <a:gd name="connsiteY1" fmla="*/ 16572 h 32047"/>
                    <a:gd name="connsiteX2" fmla="*/ 6801 w 41966"/>
                    <a:gd name="connsiteY2" fmla="*/ 1142 h 32047"/>
                    <a:gd name="connsiteX3" fmla="*/ 715 w 41966"/>
                    <a:gd name="connsiteY3" fmla="*/ 6114 h 32047"/>
                    <a:gd name="connsiteX4" fmla="*/ 38434 w 41966"/>
                    <a:gd name="connsiteY4" fmla="*/ 32003 h 32047"/>
                    <a:gd name="connsiteX5" fmla="*/ 40491 w 41966"/>
                    <a:gd name="connsiteY5" fmla="*/ 26602 h 32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66" h="32047">
                      <a:moveTo>
                        <a:pt x="40491" y="26602"/>
                      </a:moveTo>
                      <a:cubicBezTo>
                        <a:pt x="35090" y="22916"/>
                        <a:pt x="29090" y="20258"/>
                        <a:pt x="23689" y="16572"/>
                      </a:cubicBezTo>
                      <a:cubicBezTo>
                        <a:pt x="17260" y="12286"/>
                        <a:pt x="11859" y="6885"/>
                        <a:pt x="6801" y="1142"/>
                      </a:cubicBezTo>
                      <a:cubicBezTo>
                        <a:pt x="3801" y="-2202"/>
                        <a:pt x="-2029" y="2513"/>
                        <a:pt x="715" y="6114"/>
                      </a:cubicBezTo>
                      <a:cubicBezTo>
                        <a:pt x="8944" y="17172"/>
                        <a:pt x="24460" y="29774"/>
                        <a:pt x="38434" y="32003"/>
                      </a:cubicBezTo>
                      <a:cubicBezTo>
                        <a:pt x="41777" y="32517"/>
                        <a:pt x="43320" y="28488"/>
                        <a:pt x="40491" y="2660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6" name="任意多边形: 形状 865">
                  <a:extLst>
                    <a:ext uri="{FF2B5EF4-FFF2-40B4-BE49-F238E27FC236}">
                      <a16:creationId xmlns:a16="http://schemas.microsoft.com/office/drawing/2014/main" id="{81482206-FBF3-DDCF-A071-BEF8A7CCC7A4}"/>
                    </a:ext>
                  </a:extLst>
                </p:cNvPr>
                <p:cNvSpPr/>
                <p:nvPr/>
              </p:nvSpPr>
              <p:spPr>
                <a:xfrm>
                  <a:off x="4197383" y="2124951"/>
                  <a:ext cx="46756" cy="47386"/>
                </a:xfrm>
                <a:custGeom>
                  <a:avLst/>
                  <a:gdLst>
                    <a:gd name="connsiteX0" fmla="*/ 46356 w 46756"/>
                    <a:gd name="connsiteY0" fmla="*/ 43291 h 47386"/>
                    <a:gd name="connsiteX1" fmla="*/ 26810 w 46756"/>
                    <a:gd name="connsiteY1" fmla="*/ 22974 h 47386"/>
                    <a:gd name="connsiteX2" fmla="*/ 5294 w 46756"/>
                    <a:gd name="connsiteY2" fmla="*/ 771 h 47386"/>
                    <a:gd name="connsiteX3" fmla="*/ 493 w 46756"/>
                    <a:gd name="connsiteY3" fmla="*/ 4714 h 47386"/>
                    <a:gd name="connsiteX4" fmla="*/ 19610 w 46756"/>
                    <a:gd name="connsiteY4" fmla="*/ 26060 h 47386"/>
                    <a:gd name="connsiteX5" fmla="*/ 42841 w 46756"/>
                    <a:gd name="connsiteY5" fmla="*/ 46977 h 47386"/>
                    <a:gd name="connsiteX6" fmla="*/ 46356 w 46756"/>
                    <a:gd name="connsiteY6" fmla="*/ 43291 h 47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756" h="47386">
                      <a:moveTo>
                        <a:pt x="46356" y="43291"/>
                      </a:moveTo>
                      <a:cubicBezTo>
                        <a:pt x="40784" y="35747"/>
                        <a:pt x="33497" y="29575"/>
                        <a:pt x="26810" y="22974"/>
                      </a:cubicBezTo>
                      <a:cubicBezTo>
                        <a:pt x="19610" y="15859"/>
                        <a:pt x="13094" y="7286"/>
                        <a:pt x="5294" y="771"/>
                      </a:cubicBezTo>
                      <a:cubicBezTo>
                        <a:pt x="2550" y="-1458"/>
                        <a:pt x="-1393" y="1543"/>
                        <a:pt x="493" y="4714"/>
                      </a:cubicBezTo>
                      <a:cubicBezTo>
                        <a:pt x="5208" y="12858"/>
                        <a:pt x="13009" y="19545"/>
                        <a:pt x="19610" y="26060"/>
                      </a:cubicBezTo>
                      <a:cubicBezTo>
                        <a:pt x="26982" y="33347"/>
                        <a:pt x="34440" y="40976"/>
                        <a:pt x="42841" y="46977"/>
                      </a:cubicBezTo>
                      <a:cubicBezTo>
                        <a:pt x="44984" y="48520"/>
                        <a:pt x="47813" y="45348"/>
                        <a:pt x="46356" y="4329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7" name="任意多边形: 形状 866">
                  <a:extLst>
                    <a:ext uri="{FF2B5EF4-FFF2-40B4-BE49-F238E27FC236}">
                      <a16:creationId xmlns:a16="http://schemas.microsoft.com/office/drawing/2014/main" id="{60B3CB85-F5C4-FEAE-92A9-4B6080DA0A50}"/>
                    </a:ext>
                  </a:extLst>
                </p:cNvPr>
                <p:cNvSpPr/>
                <p:nvPr/>
              </p:nvSpPr>
              <p:spPr>
                <a:xfrm>
                  <a:off x="4165097" y="2120704"/>
                  <a:ext cx="53707" cy="58919"/>
                </a:xfrm>
                <a:custGeom>
                  <a:avLst/>
                  <a:gdLst>
                    <a:gd name="connsiteX0" fmla="*/ 52924 w 53707"/>
                    <a:gd name="connsiteY0" fmla="*/ 54310 h 58919"/>
                    <a:gd name="connsiteX1" fmla="*/ 27721 w 53707"/>
                    <a:gd name="connsiteY1" fmla="*/ 28678 h 58919"/>
                    <a:gd name="connsiteX2" fmla="*/ 6375 w 53707"/>
                    <a:gd name="connsiteY2" fmla="*/ 903 h 58919"/>
                    <a:gd name="connsiteX3" fmla="*/ 546 w 53707"/>
                    <a:gd name="connsiteY3" fmla="*/ 5618 h 58919"/>
                    <a:gd name="connsiteX4" fmla="*/ 24721 w 53707"/>
                    <a:gd name="connsiteY4" fmla="*/ 37851 h 58919"/>
                    <a:gd name="connsiteX5" fmla="*/ 50524 w 53707"/>
                    <a:gd name="connsiteY5" fmla="*/ 58768 h 58919"/>
                    <a:gd name="connsiteX6" fmla="*/ 52924 w 53707"/>
                    <a:gd name="connsiteY6" fmla="*/ 54310 h 58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707" h="58919">
                      <a:moveTo>
                        <a:pt x="52924" y="54310"/>
                      </a:moveTo>
                      <a:cubicBezTo>
                        <a:pt x="43666" y="46166"/>
                        <a:pt x="35179" y="38708"/>
                        <a:pt x="27721" y="28678"/>
                      </a:cubicBezTo>
                      <a:cubicBezTo>
                        <a:pt x="21034" y="19677"/>
                        <a:pt x="15376" y="7675"/>
                        <a:pt x="6375" y="903"/>
                      </a:cubicBezTo>
                      <a:cubicBezTo>
                        <a:pt x="3032" y="-1668"/>
                        <a:pt x="-1597" y="1675"/>
                        <a:pt x="546" y="5618"/>
                      </a:cubicBezTo>
                      <a:cubicBezTo>
                        <a:pt x="6633" y="16934"/>
                        <a:pt x="16577" y="27821"/>
                        <a:pt x="24721" y="37851"/>
                      </a:cubicBezTo>
                      <a:cubicBezTo>
                        <a:pt x="31664" y="46509"/>
                        <a:pt x="39808" y="55081"/>
                        <a:pt x="50524" y="58768"/>
                      </a:cubicBezTo>
                      <a:cubicBezTo>
                        <a:pt x="53010" y="59711"/>
                        <a:pt x="54810" y="56024"/>
                        <a:pt x="52924" y="5431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B0F8F91A-0438-7276-9DF0-2581465006D4}"/>
                    </a:ext>
                  </a:extLst>
                </p:cNvPr>
                <p:cNvSpPr/>
                <p:nvPr/>
              </p:nvSpPr>
              <p:spPr>
                <a:xfrm>
                  <a:off x="4035602" y="2095429"/>
                  <a:ext cx="37697" cy="69217"/>
                </a:xfrm>
                <a:custGeom>
                  <a:avLst/>
                  <a:gdLst>
                    <a:gd name="connsiteX0" fmla="*/ 37287 w 37697"/>
                    <a:gd name="connsiteY0" fmla="*/ 64926 h 69217"/>
                    <a:gd name="connsiteX1" fmla="*/ 19799 w 37697"/>
                    <a:gd name="connsiteY1" fmla="*/ 33293 h 69217"/>
                    <a:gd name="connsiteX2" fmla="*/ 7284 w 37697"/>
                    <a:gd name="connsiteY2" fmla="*/ 1918 h 69217"/>
                    <a:gd name="connsiteX3" fmla="*/ 169 w 37697"/>
                    <a:gd name="connsiteY3" fmla="*/ 5176 h 69217"/>
                    <a:gd name="connsiteX4" fmla="*/ 33001 w 37697"/>
                    <a:gd name="connsiteY4" fmla="*/ 68441 h 69217"/>
                    <a:gd name="connsiteX5" fmla="*/ 37287 w 37697"/>
                    <a:gd name="connsiteY5" fmla="*/ 64926 h 6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97" h="69217">
                      <a:moveTo>
                        <a:pt x="37287" y="64926"/>
                      </a:moveTo>
                      <a:cubicBezTo>
                        <a:pt x="31029" y="54467"/>
                        <a:pt x="24600" y="44609"/>
                        <a:pt x="19799" y="33293"/>
                      </a:cubicBezTo>
                      <a:cubicBezTo>
                        <a:pt x="15342" y="22921"/>
                        <a:pt x="12256" y="12034"/>
                        <a:pt x="7284" y="1918"/>
                      </a:cubicBezTo>
                      <a:cubicBezTo>
                        <a:pt x="5312" y="-2197"/>
                        <a:pt x="-1117" y="975"/>
                        <a:pt x="169" y="5176"/>
                      </a:cubicBezTo>
                      <a:cubicBezTo>
                        <a:pt x="6769" y="26521"/>
                        <a:pt x="16371" y="52924"/>
                        <a:pt x="33001" y="68441"/>
                      </a:cubicBezTo>
                      <a:cubicBezTo>
                        <a:pt x="35316" y="70669"/>
                        <a:pt x="38916" y="67669"/>
                        <a:pt x="37287" y="6492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4D25F5C1-6FB1-8594-24AD-2E606F31F83F}"/>
                    </a:ext>
                  </a:extLst>
                </p:cNvPr>
                <p:cNvSpPr/>
                <p:nvPr/>
              </p:nvSpPr>
              <p:spPr>
                <a:xfrm>
                  <a:off x="4011381" y="2090169"/>
                  <a:ext cx="31925" cy="64432"/>
                </a:xfrm>
                <a:custGeom>
                  <a:avLst/>
                  <a:gdLst>
                    <a:gd name="connsiteX0" fmla="*/ 31847 w 31925"/>
                    <a:gd name="connsiteY0" fmla="*/ 61185 h 64432"/>
                    <a:gd name="connsiteX1" fmla="*/ 19160 w 31925"/>
                    <a:gd name="connsiteY1" fmla="*/ 27667 h 64432"/>
                    <a:gd name="connsiteX2" fmla="*/ 6215 w 31925"/>
                    <a:gd name="connsiteY2" fmla="*/ 1092 h 64432"/>
                    <a:gd name="connsiteX3" fmla="*/ 129 w 31925"/>
                    <a:gd name="connsiteY3" fmla="*/ 4864 h 64432"/>
                    <a:gd name="connsiteX4" fmla="*/ 14188 w 31925"/>
                    <a:gd name="connsiteY4" fmla="*/ 37525 h 64432"/>
                    <a:gd name="connsiteX5" fmla="*/ 27904 w 31925"/>
                    <a:gd name="connsiteY5" fmla="*/ 63671 h 64432"/>
                    <a:gd name="connsiteX6" fmla="*/ 31847 w 31925"/>
                    <a:gd name="connsiteY6" fmla="*/ 61185 h 6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925" h="64432">
                      <a:moveTo>
                        <a:pt x="31847" y="61185"/>
                      </a:moveTo>
                      <a:cubicBezTo>
                        <a:pt x="28504" y="49784"/>
                        <a:pt x="23189" y="38811"/>
                        <a:pt x="19160" y="27667"/>
                      </a:cubicBezTo>
                      <a:cubicBezTo>
                        <a:pt x="15817" y="18580"/>
                        <a:pt x="12816" y="8293"/>
                        <a:pt x="6215" y="1092"/>
                      </a:cubicBezTo>
                      <a:cubicBezTo>
                        <a:pt x="3644" y="-1737"/>
                        <a:pt x="-814" y="1435"/>
                        <a:pt x="129" y="4864"/>
                      </a:cubicBezTo>
                      <a:cubicBezTo>
                        <a:pt x="3215" y="16094"/>
                        <a:pt x="9730" y="26724"/>
                        <a:pt x="14188" y="37525"/>
                      </a:cubicBezTo>
                      <a:cubicBezTo>
                        <a:pt x="17874" y="46698"/>
                        <a:pt x="21389" y="56042"/>
                        <a:pt x="27904" y="63671"/>
                      </a:cubicBezTo>
                      <a:cubicBezTo>
                        <a:pt x="29447" y="65643"/>
                        <a:pt x="32447" y="63414"/>
                        <a:pt x="31847" y="6118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014672A4-FE1E-B180-9F9E-4CF8E5B7EACA}"/>
                    </a:ext>
                  </a:extLst>
                </p:cNvPr>
                <p:cNvSpPr/>
                <p:nvPr/>
              </p:nvSpPr>
              <p:spPr>
                <a:xfrm>
                  <a:off x="3978614" y="2080052"/>
                  <a:ext cx="31294" cy="58498"/>
                </a:xfrm>
                <a:custGeom>
                  <a:avLst/>
                  <a:gdLst>
                    <a:gd name="connsiteX0" fmla="*/ 31181 w 31294"/>
                    <a:gd name="connsiteY0" fmla="*/ 54928 h 58498"/>
                    <a:gd name="connsiteX1" fmla="*/ 16180 w 31294"/>
                    <a:gd name="connsiteY1" fmla="*/ 24067 h 58498"/>
                    <a:gd name="connsiteX2" fmla="*/ 6664 w 31294"/>
                    <a:gd name="connsiteY2" fmla="*/ 922 h 58498"/>
                    <a:gd name="connsiteX3" fmla="*/ 235 w 31294"/>
                    <a:gd name="connsiteY3" fmla="*/ 4865 h 58498"/>
                    <a:gd name="connsiteX4" fmla="*/ 26724 w 31294"/>
                    <a:gd name="connsiteY4" fmla="*/ 57757 h 58498"/>
                    <a:gd name="connsiteX5" fmla="*/ 31181 w 31294"/>
                    <a:gd name="connsiteY5" fmla="*/ 54928 h 58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294" h="58498">
                      <a:moveTo>
                        <a:pt x="31181" y="54928"/>
                      </a:moveTo>
                      <a:cubicBezTo>
                        <a:pt x="27924" y="43870"/>
                        <a:pt x="19780" y="34955"/>
                        <a:pt x="16180" y="24067"/>
                      </a:cubicBezTo>
                      <a:cubicBezTo>
                        <a:pt x="13608" y="16266"/>
                        <a:pt x="13350" y="6408"/>
                        <a:pt x="6664" y="922"/>
                      </a:cubicBezTo>
                      <a:cubicBezTo>
                        <a:pt x="3835" y="-1393"/>
                        <a:pt x="-1137" y="922"/>
                        <a:pt x="235" y="4865"/>
                      </a:cubicBezTo>
                      <a:cubicBezTo>
                        <a:pt x="6664" y="23382"/>
                        <a:pt x="13007" y="43013"/>
                        <a:pt x="26724" y="57757"/>
                      </a:cubicBezTo>
                      <a:cubicBezTo>
                        <a:pt x="28609" y="59729"/>
                        <a:pt x="31953" y="57414"/>
                        <a:pt x="31181" y="5492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" name="任意多边形: 形状 870">
                  <a:extLst>
                    <a:ext uri="{FF2B5EF4-FFF2-40B4-BE49-F238E27FC236}">
                      <a16:creationId xmlns:a16="http://schemas.microsoft.com/office/drawing/2014/main" id="{4661B11F-6E8C-4F45-FDB7-2D52298CBAC5}"/>
                    </a:ext>
                  </a:extLst>
                </p:cNvPr>
                <p:cNvSpPr/>
                <p:nvPr/>
              </p:nvSpPr>
              <p:spPr>
                <a:xfrm>
                  <a:off x="3951415" y="2069642"/>
                  <a:ext cx="22462" cy="48602"/>
                </a:xfrm>
                <a:custGeom>
                  <a:avLst/>
                  <a:gdLst>
                    <a:gd name="connsiteX0" fmla="*/ 22462 w 22462"/>
                    <a:gd name="connsiteY0" fmla="*/ 45879 h 48602"/>
                    <a:gd name="connsiteX1" fmla="*/ 14575 w 22462"/>
                    <a:gd name="connsiteY1" fmla="*/ 23677 h 48602"/>
                    <a:gd name="connsiteX2" fmla="*/ 7888 w 22462"/>
                    <a:gd name="connsiteY2" fmla="*/ 1988 h 48602"/>
                    <a:gd name="connsiteX3" fmla="*/ 259 w 22462"/>
                    <a:gd name="connsiteY3" fmla="*/ 5417 h 48602"/>
                    <a:gd name="connsiteX4" fmla="*/ 17490 w 22462"/>
                    <a:gd name="connsiteY4" fmla="*/ 47337 h 48602"/>
                    <a:gd name="connsiteX5" fmla="*/ 22462 w 22462"/>
                    <a:gd name="connsiteY5" fmla="*/ 45879 h 48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462" h="48602">
                      <a:moveTo>
                        <a:pt x="22462" y="45879"/>
                      </a:moveTo>
                      <a:cubicBezTo>
                        <a:pt x="22547" y="37735"/>
                        <a:pt x="17232" y="31049"/>
                        <a:pt x="14575" y="23677"/>
                      </a:cubicBezTo>
                      <a:cubicBezTo>
                        <a:pt x="12003" y="16476"/>
                        <a:pt x="11232" y="8932"/>
                        <a:pt x="7888" y="1988"/>
                      </a:cubicBezTo>
                      <a:cubicBezTo>
                        <a:pt x="5831" y="-2298"/>
                        <a:pt x="-1456" y="1045"/>
                        <a:pt x="259" y="5417"/>
                      </a:cubicBezTo>
                      <a:cubicBezTo>
                        <a:pt x="5917" y="19562"/>
                        <a:pt x="8317" y="34649"/>
                        <a:pt x="17490" y="47337"/>
                      </a:cubicBezTo>
                      <a:cubicBezTo>
                        <a:pt x="19033" y="49566"/>
                        <a:pt x="22462" y="48708"/>
                        <a:pt x="22462" y="4587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28676798-0BCC-3D68-27AF-E1A9E55FD0AD}"/>
                    </a:ext>
                  </a:extLst>
                </p:cNvPr>
                <p:cNvSpPr/>
                <p:nvPr/>
              </p:nvSpPr>
              <p:spPr>
                <a:xfrm>
                  <a:off x="3827958" y="2015671"/>
                  <a:ext cx="18702" cy="70306"/>
                </a:xfrm>
                <a:custGeom>
                  <a:avLst/>
                  <a:gdLst>
                    <a:gd name="connsiteX0" fmla="*/ 18703 w 18702"/>
                    <a:gd name="connsiteY0" fmla="*/ 67704 h 70306"/>
                    <a:gd name="connsiteX1" fmla="*/ 8930 w 18702"/>
                    <a:gd name="connsiteY1" fmla="*/ 4181 h 70306"/>
                    <a:gd name="connsiteX2" fmla="*/ 15 w 18702"/>
                    <a:gd name="connsiteY2" fmla="*/ 4438 h 70306"/>
                    <a:gd name="connsiteX3" fmla="*/ 13560 w 18702"/>
                    <a:gd name="connsiteY3" fmla="*/ 68561 h 70306"/>
                    <a:gd name="connsiteX4" fmla="*/ 18703 w 18702"/>
                    <a:gd name="connsiteY4" fmla="*/ 67704 h 70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02" h="70306">
                      <a:moveTo>
                        <a:pt x="18703" y="67704"/>
                      </a:moveTo>
                      <a:cubicBezTo>
                        <a:pt x="18188" y="46529"/>
                        <a:pt x="10302" y="25612"/>
                        <a:pt x="8930" y="4181"/>
                      </a:cubicBezTo>
                      <a:cubicBezTo>
                        <a:pt x="8587" y="-1562"/>
                        <a:pt x="-414" y="-1305"/>
                        <a:pt x="15" y="4438"/>
                      </a:cubicBezTo>
                      <a:cubicBezTo>
                        <a:pt x="1472" y="25355"/>
                        <a:pt x="5244" y="49273"/>
                        <a:pt x="13560" y="68561"/>
                      </a:cubicBezTo>
                      <a:cubicBezTo>
                        <a:pt x="14674" y="71132"/>
                        <a:pt x="18703" y="70875"/>
                        <a:pt x="18703" y="6770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15C0322E-3AA1-7F82-CABB-79D411157FC6}"/>
                    </a:ext>
                  </a:extLst>
                </p:cNvPr>
                <p:cNvSpPr/>
                <p:nvPr/>
              </p:nvSpPr>
              <p:spPr>
                <a:xfrm>
                  <a:off x="3801647" y="2000319"/>
                  <a:ext cx="13987" cy="57855"/>
                </a:xfrm>
                <a:custGeom>
                  <a:avLst/>
                  <a:gdLst>
                    <a:gd name="connsiteX0" fmla="*/ 13981 w 13987"/>
                    <a:gd name="connsiteY0" fmla="*/ 55537 h 57855"/>
                    <a:gd name="connsiteX1" fmla="*/ 7809 w 13987"/>
                    <a:gd name="connsiteY1" fmla="*/ 2045 h 57855"/>
                    <a:gd name="connsiteX2" fmla="*/ 180 w 13987"/>
                    <a:gd name="connsiteY2" fmla="*/ 5474 h 57855"/>
                    <a:gd name="connsiteX3" fmla="*/ 9610 w 13987"/>
                    <a:gd name="connsiteY3" fmla="*/ 56823 h 57855"/>
                    <a:gd name="connsiteX4" fmla="*/ 13981 w 13987"/>
                    <a:gd name="connsiteY4" fmla="*/ 55537 h 57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87" h="57855">
                      <a:moveTo>
                        <a:pt x="13981" y="55537"/>
                      </a:moveTo>
                      <a:cubicBezTo>
                        <a:pt x="12696" y="38478"/>
                        <a:pt x="15353" y="17733"/>
                        <a:pt x="7809" y="2045"/>
                      </a:cubicBezTo>
                      <a:cubicBezTo>
                        <a:pt x="5666" y="-2327"/>
                        <a:pt x="-1192" y="1016"/>
                        <a:pt x="180" y="5474"/>
                      </a:cubicBezTo>
                      <a:cubicBezTo>
                        <a:pt x="5495" y="21762"/>
                        <a:pt x="523" y="42078"/>
                        <a:pt x="9610" y="56823"/>
                      </a:cubicBezTo>
                      <a:cubicBezTo>
                        <a:pt x="10895" y="58709"/>
                        <a:pt x="14153" y="57852"/>
                        <a:pt x="13981" y="5553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756D015A-EE67-CF4B-A032-EC778B3734CC}"/>
                    </a:ext>
                  </a:extLst>
                </p:cNvPr>
                <p:cNvSpPr/>
                <p:nvPr/>
              </p:nvSpPr>
              <p:spPr>
                <a:xfrm>
                  <a:off x="3779670" y="1986033"/>
                  <a:ext cx="12218" cy="55549"/>
                </a:xfrm>
                <a:custGeom>
                  <a:avLst/>
                  <a:gdLst>
                    <a:gd name="connsiteX0" fmla="*/ 12213 w 12218"/>
                    <a:gd name="connsiteY0" fmla="*/ 52679 h 55549"/>
                    <a:gd name="connsiteX1" fmla="*/ 10584 w 12218"/>
                    <a:gd name="connsiteY1" fmla="*/ 26361 h 55549"/>
                    <a:gd name="connsiteX2" fmla="*/ 7327 w 12218"/>
                    <a:gd name="connsiteY2" fmla="*/ 2444 h 55549"/>
                    <a:gd name="connsiteX3" fmla="*/ 40 w 12218"/>
                    <a:gd name="connsiteY3" fmla="*/ 3644 h 55549"/>
                    <a:gd name="connsiteX4" fmla="*/ 2697 w 12218"/>
                    <a:gd name="connsiteY4" fmla="*/ 29961 h 55549"/>
                    <a:gd name="connsiteX5" fmla="*/ 7155 w 12218"/>
                    <a:gd name="connsiteY5" fmla="*/ 54222 h 55549"/>
                    <a:gd name="connsiteX6" fmla="*/ 12213 w 12218"/>
                    <a:gd name="connsiteY6" fmla="*/ 52679 h 55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18" h="55549">
                      <a:moveTo>
                        <a:pt x="12213" y="52679"/>
                      </a:moveTo>
                      <a:cubicBezTo>
                        <a:pt x="11527" y="43849"/>
                        <a:pt x="10670" y="35191"/>
                        <a:pt x="10584" y="26361"/>
                      </a:cubicBezTo>
                      <a:cubicBezTo>
                        <a:pt x="10413" y="18389"/>
                        <a:pt x="10584" y="9902"/>
                        <a:pt x="7327" y="2444"/>
                      </a:cubicBezTo>
                      <a:cubicBezTo>
                        <a:pt x="5784" y="-1071"/>
                        <a:pt x="-560" y="-900"/>
                        <a:pt x="40" y="3644"/>
                      </a:cubicBezTo>
                      <a:cubicBezTo>
                        <a:pt x="1154" y="12473"/>
                        <a:pt x="2355" y="21046"/>
                        <a:pt x="2697" y="29961"/>
                      </a:cubicBezTo>
                      <a:cubicBezTo>
                        <a:pt x="3040" y="38362"/>
                        <a:pt x="3383" y="46592"/>
                        <a:pt x="7155" y="54222"/>
                      </a:cubicBezTo>
                      <a:cubicBezTo>
                        <a:pt x="8270" y="56707"/>
                        <a:pt x="12384" y="55422"/>
                        <a:pt x="12213" y="5267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5" name="任意多边形: 形状 874">
                  <a:extLst>
                    <a:ext uri="{FF2B5EF4-FFF2-40B4-BE49-F238E27FC236}">
                      <a16:creationId xmlns:a16="http://schemas.microsoft.com/office/drawing/2014/main" id="{30D5C433-B4E4-B082-6E77-911FB00C0EB2}"/>
                    </a:ext>
                  </a:extLst>
                </p:cNvPr>
                <p:cNvSpPr/>
                <p:nvPr/>
              </p:nvSpPr>
              <p:spPr>
                <a:xfrm>
                  <a:off x="3755663" y="1969564"/>
                  <a:ext cx="10602" cy="49356"/>
                </a:xfrm>
                <a:custGeom>
                  <a:avLst/>
                  <a:gdLst>
                    <a:gd name="connsiteX0" fmla="*/ 8873 w 10602"/>
                    <a:gd name="connsiteY0" fmla="*/ 47287 h 49356"/>
                    <a:gd name="connsiteX1" fmla="*/ 7930 w 10602"/>
                    <a:gd name="connsiteY1" fmla="*/ 2796 h 49356"/>
                    <a:gd name="connsiteX2" fmla="*/ 43 w 10602"/>
                    <a:gd name="connsiteY2" fmla="*/ 4082 h 49356"/>
                    <a:gd name="connsiteX3" fmla="*/ 2100 w 10602"/>
                    <a:gd name="connsiteY3" fmla="*/ 26799 h 49356"/>
                    <a:gd name="connsiteX4" fmla="*/ 3644 w 10602"/>
                    <a:gd name="connsiteY4" fmla="*/ 47373 h 49356"/>
                    <a:gd name="connsiteX5" fmla="*/ 8873 w 10602"/>
                    <a:gd name="connsiteY5" fmla="*/ 47287 h 49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02" h="49356">
                      <a:moveTo>
                        <a:pt x="8873" y="47287"/>
                      </a:moveTo>
                      <a:cubicBezTo>
                        <a:pt x="11873" y="33571"/>
                        <a:pt x="10587" y="16512"/>
                        <a:pt x="7930" y="2796"/>
                      </a:cubicBezTo>
                      <a:cubicBezTo>
                        <a:pt x="7073" y="-1662"/>
                        <a:pt x="-643" y="-461"/>
                        <a:pt x="43" y="4082"/>
                      </a:cubicBezTo>
                      <a:cubicBezTo>
                        <a:pt x="1072" y="11711"/>
                        <a:pt x="1843" y="19170"/>
                        <a:pt x="2100" y="26799"/>
                      </a:cubicBezTo>
                      <a:cubicBezTo>
                        <a:pt x="2358" y="33657"/>
                        <a:pt x="1929" y="40687"/>
                        <a:pt x="3644" y="47373"/>
                      </a:cubicBezTo>
                      <a:cubicBezTo>
                        <a:pt x="4244" y="50116"/>
                        <a:pt x="8273" y="49945"/>
                        <a:pt x="8873" y="4728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532AF3E4-DD7D-84F6-2F51-FAE60792082B}"/>
                    </a:ext>
                  </a:extLst>
                </p:cNvPr>
                <p:cNvSpPr/>
                <p:nvPr/>
              </p:nvSpPr>
              <p:spPr>
                <a:xfrm>
                  <a:off x="3731609" y="1954212"/>
                  <a:ext cx="11784" cy="56081"/>
                </a:xfrm>
                <a:custGeom>
                  <a:avLst/>
                  <a:gdLst>
                    <a:gd name="connsiteX0" fmla="*/ 9096 w 11784"/>
                    <a:gd name="connsiteY0" fmla="*/ 54324 h 56081"/>
                    <a:gd name="connsiteX1" fmla="*/ 9267 w 11784"/>
                    <a:gd name="connsiteY1" fmla="*/ 33664 h 56081"/>
                    <a:gd name="connsiteX2" fmla="*/ 11668 w 11784"/>
                    <a:gd name="connsiteY2" fmla="*/ 4861 h 56081"/>
                    <a:gd name="connsiteX3" fmla="*/ 3781 w 11784"/>
                    <a:gd name="connsiteY3" fmla="*/ 2889 h 56081"/>
                    <a:gd name="connsiteX4" fmla="*/ 4467 w 11784"/>
                    <a:gd name="connsiteY4" fmla="*/ 54496 h 56081"/>
                    <a:gd name="connsiteX5" fmla="*/ 9096 w 11784"/>
                    <a:gd name="connsiteY5" fmla="*/ 54324 h 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84" h="56081">
                      <a:moveTo>
                        <a:pt x="9096" y="54324"/>
                      </a:moveTo>
                      <a:cubicBezTo>
                        <a:pt x="10725" y="47552"/>
                        <a:pt x="9610" y="40522"/>
                        <a:pt x="9267" y="33664"/>
                      </a:cubicBezTo>
                      <a:cubicBezTo>
                        <a:pt x="8753" y="23806"/>
                        <a:pt x="9610" y="14462"/>
                        <a:pt x="11668" y="4861"/>
                      </a:cubicBezTo>
                      <a:cubicBezTo>
                        <a:pt x="12782" y="-368"/>
                        <a:pt x="5581" y="-1911"/>
                        <a:pt x="3781" y="2889"/>
                      </a:cubicBezTo>
                      <a:cubicBezTo>
                        <a:pt x="-1534" y="17377"/>
                        <a:pt x="-1191" y="40094"/>
                        <a:pt x="4467" y="54496"/>
                      </a:cubicBezTo>
                      <a:cubicBezTo>
                        <a:pt x="5324" y="56553"/>
                        <a:pt x="8496" y="56724"/>
                        <a:pt x="9096" y="5432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6019CC83-885B-261C-C640-53EBDA6FB42F}"/>
                    </a:ext>
                  </a:extLst>
                </p:cNvPr>
                <p:cNvSpPr/>
                <p:nvPr/>
              </p:nvSpPr>
              <p:spPr>
                <a:xfrm>
                  <a:off x="3566381" y="1798228"/>
                  <a:ext cx="766590" cy="334501"/>
                </a:xfrm>
                <a:custGeom>
                  <a:avLst/>
                  <a:gdLst>
                    <a:gd name="connsiteX0" fmla="*/ 764541 w 766590"/>
                    <a:gd name="connsiteY0" fmla="*/ 325951 h 334501"/>
                    <a:gd name="connsiteX1" fmla="*/ 763598 w 766590"/>
                    <a:gd name="connsiteY1" fmla="*/ 320122 h 334501"/>
                    <a:gd name="connsiteX2" fmla="*/ 541741 w 766590"/>
                    <a:gd name="connsiteY2" fmla="*/ 306749 h 334501"/>
                    <a:gd name="connsiteX3" fmla="*/ 437671 w 766590"/>
                    <a:gd name="connsiteY3" fmla="*/ 284974 h 334501"/>
                    <a:gd name="connsiteX4" fmla="*/ 332230 w 766590"/>
                    <a:gd name="connsiteY4" fmla="*/ 247170 h 334501"/>
                    <a:gd name="connsiteX5" fmla="*/ 146806 w 766590"/>
                    <a:gd name="connsiteY5" fmla="*/ 134784 h 334501"/>
                    <a:gd name="connsiteX6" fmla="*/ 69997 w 766590"/>
                    <a:gd name="connsiteY6" fmla="*/ 73148 h 334501"/>
                    <a:gd name="connsiteX7" fmla="*/ 8789 w 766590"/>
                    <a:gd name="connsiteY7" fmla="*/ 1996 h 334501"/>
                    <a:gd name="connsiteX8" fmla="*/ 474 w 766590"/>
                    <a:gd name="connsiteY8" fmla="*/ 5768 h 334501"/>
                    <a:gd name="connsiteX9" fmla="*/ 53109 w 766590"/>
                    <a:gd name="connsiteY9" fmla="*/ 70833 h 334501"/>
                    <a:gd name="connsiteX10" fmla="*/ 134119 w 766590"/>
                    <a:gd name="connsiteY10" fmla="*/ 136584 h 334501"/>
                    <a:gd name="connsiteX11" fmla="*/ 328029 w 766590"/>
                    <a:gd name="connsiteY11" fmla="*/ 254971 h 334501"/>
                    <a:gd name="connsiteX12" fmla="*/ 427727 w 766590"/>
                    <a:gd name="connsiteY12" fmla="*/ 291661 h 334501"/>
                    <a:gd name="connsiteX13" fmla="*/ 539684 w 766590"/>
                    <a:gd name="connsiteY13" fmla="*/ 315235 h 334501"/>
                    <a:gd name="connsiteX14" fmla="*/ 764541 w 766590"/>
                    <a:gd name="connsiteY14" fmla="*/ 325951 h 334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66590" h="334501">
                      <a:moveTo>
                        <a:pt x="764541" y="325951"/>
                      </a:moveTo>
                      <a:cubicBezTo>
                        <a:pt x="767798" y="325179"/>
                        <a:pt x="766941" y="319779"/>
                        <a:pt x="763598" y="320122"/>
                      </a:cubicBezTo>
                      <a:cubicBezTo>
                        <a:pt x="688160" y="329123"/>
                        <a:pt x="615894" y="323636"/>
                        <a:pt x="541741" y="306749"/>
                      </a:cubicBezTo>
                      <a:cubicBezTo>
                        <a:pt x="507194" y="298862"/>
                        <a:pt x="472304" y="292690"/>
                        <a:pt x="437671" y="284974"/>
                      </a:cubicBezTo>
                      <a:cubicBezTo>
                        <a:pt x="400981" y="276745"/>
                        <a:pt x="366348" y="262686"/>
                        <a:pt x="332230" y="247170"/>
                      </a:cubicBezTo>
                      <a:cubicBezTo>
                        <a:pt x="266135" y="217166"/>
                        <a:pt x="204585" y="178504"/>
                        <a:pt x="146806" y="134784"/>
                      </a:cubicBezTo>
                      <a:cubicBezTo>
                        <a:pt x="120660" y="114982"/>
                        <a:pt x="95200" y="94151"/>
                        <a:pt x="69997" y="73148"/>
                      </a:cubicBezTo>
                      <a:cubicBezTo>
                        <a:pt x="45736" y="52917"/>
                        <a:pt x="26534" y="29343"/>
                        <a:pt x="8789" y="1996"/>
                      </a:cubicBezTo>
                      <a:cubicBezTo>
                        <a:pt x="5960" y="-2376"/>
                        <a:pt x="-2012" y="1139"/>
                        <a:pt x="474" y="5768"/>
                      </a:cubicBezTo>
                      <a:cubicBezTo>
                        <a:pt x="12132" y="27542"/>
                        <a:pt x="31849" y="52060"/>
                        <a:pt x="53109" y="70833"/>
                      </a:cubicBezTo>
                      <a:cubicBezTo>
                        <a:pt x="79084" y="93808"/>
                        <a:pt x="106601" y="115325"/>
                        <a:pt x="134119" y="136584"/>
                      </a:cubicBezTo>
                      <a:cubicBezTo>
                        <a:pt x="194384" y="183047"/>
                        <a:pt x="259020" y="222995"/>
                        <a:pt x="328029" y="254971"/>
                      </a:cubicBezTo>
                      <a:cubicBezTo>
                        <a:pt x="360262" y="269887"/>
                        <a:pt x="393266" y="283003"/>
                        <a:pt x="427727" y="291661"/>
                      </a:cubicBezTo>
                      <a:cubicBezTo>
                        <a:pt x="464675" y="301005"/>
                        <a:pt x="502565" y="306406"/>
                        <a:pt x="539684" y="315235"/>
                      </a:cubicBezTo>
                      <a:cubicBezTo>
                        <a:pt x="611693" y="332295"/>
                        <a:pt x="691417" y="342839"/>
                        <a:pt x="764541" y="32595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9BA9A79F-319E-959D-5F54-65DD1CD900B3}"/>
                    </a:ext>
                  </a:extLst>
                </p:cNvPr>
                <p:cNvSpPr/>
                <p:nvPr/>
              </p:nvSpPr>
              <p:spPr>
                <a:xfrm>
                  <a:off x="3720025" y="1903882"/>
                  <a:ext cx="62989" cy="44487"/>
                </a:xfrm>
                <a:custGeom>
                  <a:avLst/>
                  <a:gdLst>
                    <a:gd name="connsiteX0" fmla="*/ 5849 w 62989"/>
                    <a:gd name="connsiteY0" fmla="*/ 43789 h 44487"/>
                    <a:gd name="connsiteX1" fmla="*/ 31052 w 62989"/>
                    <a:gd name="connsiteY1" fmla="*/ 23901 h 44487"/>
                    <a:gd name="connsiteX2" fmla="*/ 61827 w 62989"/>
                    <a:gd name="connsiteY2" fmla="*/ 4613 h 44487"/>
                    <a:gd name="connsiteX3" fmla="*/ 59770 w 62989"/>
                    <a:gd name="connsiteY3" fmla="*/ 70 h 44487"/>
                    <a:gd name="connsiteX4" fmla="*/ 1048 w 62989"/>
                    <a:gd name="connsiteY4" fmla="*/ 37874 h 44487"/>
                    <a:gd name="connsiteX5" fmla="*/ 5849 w 62989"/>
                    <a:gd name="connsiteY5" fmla="*/ 43789 h 44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989" h="44487">
                      <a:moveTo>
                        <a:pt x="5849" y="43789"/>
                      </a:moveTo>
                      <a:cubicBezTo>
                        <a:pt x="14336" y="37274"/>
                        <a:pt x="22308" y="30245"/>
                        <a:pt x="31052" y="23901"/>
                      </a:cubicBezTo>
                      <a:cubicBezTo>
                        <a:pt x="40910" y="16786"/>
                        <a:pt x="52055" y="11642"/>
                        <a:pt x="61827" y="4613"/>
                      </a:cubicBezTo>
                      <a:cubicBezTo>
                        <a:pt x="64227" y="2898"/>
                        <a:pt x="62599" y="-531"/>
                        <a:pt x="59770" y="70"/>
                      </a:cubicBezTo>
                      <a:cubicBezTo>
                        <a:pt x="38339" y="4613"/>
                        <a:pt x="16307" y="22787"/>
                        <a:pt x="1048" y="37874"/>
                      </a:cubicBezTo>
                      <a:cubicBezTo>
                        <a:pt x="-2038" y="40875"/>
                        <a:pt x="2334" y="46447"/>
                        <a:pt x="5849" y="4378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9" name="图形 2">
                <a:extLst>
                  <a:ext uri="{FF2B5EF4-FFF2-40B4-BE49-F238E27FC236}">
                    <a16:creationId xmlns:a16="http://schemas.microsoft.com/office/drawing/2014/main" id="{6C2231A5-AAC2-FC6F-5089-6EC034E77B54}"/>
                  </a:ext>
                </a:extLst>
              </p:cNvPr>
              <p:cNvGrpSpPr/>
              <p:nvPr/>
            </p:nvGrpSpPr>
            <p:grpSpPr>
              <a:xfrm>
                <a:off x="3195455" y="418899"/>
                <a:ext cx="353432" cy="572383"/>
                <a:chOff x="3195455" y="418899"/>
                <a:chExt cx="353432" cy="572383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AD318703-1B25-5F7B-6CF6-24151C0B1F97}"/>
                    </a:ext>
                  </a:extLst>
                </p:cNvPr>
                <p:cNvSpPr/>
                <p:nvPr/>
              </p:nvSpPr>
              <p:spPr>
                <a:xfrm>
                  <a:off x="3195455" y="418899"/>
                  <a:ext cx="353432" cy="517530"/>
                </a:xfrm>
                <a:custGeom>
                  <a:avLst/>
                  <a:gdLst>
                    <a:gd name="connsiteX0" fmla="*/ 233725 w 353432"/>
                    <a:gd name="connsiteY0" fmla="*/ 458753 h 517530"/>
                    <a:gd name="connsiteX1" fmla="*/ 262957 w 353432"/>
                    <a:gd name="connsiteY1" fmla="*/ 394459 h 517530"/>
                    <a:gd name="connsiteX2" fmla="*/ 260300 w 353432"/>
                    <a:gd name="connsiteY2" fmla="*/ 388544 h 517530"/>
                    <a:gd name="connsiteX3" fmla="*/ 194977 w 353432"/>
                    <a:gd name="connsiteY3" fmla="*/ 371227 h 517530"/>
                    <a:gd name="connsiteX4" fmla="*/ 248298 w 353432"/>
                    <a:gd name="connsiteY4" fmla="*/ 368141 h 517530"/>
                    <a:gd name="connsiteX5" fmla="*/ 284217 w 353432"/>
                    <a:gd name="connsiteY5" fmla="*/ 347310 h 517530"/>
                    <a:gd name="connsiteX6" fmla="*/ 307620 w 353432"/>
                    <a:gd name="connsiteY6" fmla="*/ 285845 h 517530"/>
                    <a:gd name="connsiteX7" fmla="*/ 340881 w 353432"/>
                    <a:gd name="connsiteY7" fmla="*/ 198663 h 517530"/>
                    <a:gd name="connsiteX8" fmla="*/ 337281 w 353432"/>
                    <a:gd name="connsiteY8" fmla="*/ 192748 h 517530"/>
                    <a:gd name="connsiteX9" fmla="*/ 292275 w 353432"/>
                    <a:gd name="connsiteY9" fmla="*/ 187090 h 517530"/>
                    <a:gd name="connsiteX10" fmla="*/ 283874 w 353432"/>
                    <a:gd name="connsiteY10" fmla="*/ 185633 h 517530"/>
                    <a:gd name="connsiteX11" fmla="*/ 341138 w 353432"/>
                    <a:gd name="connsiteY11" fmla="*/ 159572 h 517530"/>
                    <a:gd name="connsiteX12" fmla="*/ 346196 w 353432"/>
                    <a:gd name="connsiteY12" fmla="*/ 90735 h 517530"/>
                    <a:gd name="connsiteX13" fmla="*/ 353397 w 353432"/>
                    <a:gd name="connsiteY13" fmla="*/ 4753 h 517530"/>
                    <a:gd name="connsiteX14" fmla="*/ 353311 w 353432"/>
                    <a:gd name="connsiteY14" fmla="*/ 3381 h 517530"/>
                    <a:gd name="connsiteX15" fmla="*/ 348939 w 353432"/>
                    <a:gd name="connsiteY15" fmla="*/ 467 h 517530"/>
                    <a:gd name="connsiteX16" fmla="*/ 192234 w 353432"/>
                    <a:gd name="connsiteY16" fmla="*/ 55502 h 517530"/>
                    <a:gd name="connsiteX17" fmla="*/ 189319 w 353432"/>
                    <a:gd name="connsiteY17" fmla="*/ 80963 h 517530"/>
                    <a:gd name="connsiteX18" fmla="*/ 204235 w 353432"/>
                    <a:gd name="connsiteY18" fmla="*/ 140799 h 517530"/>
                    <a:gd name="connsiteX19" fmla="*/ 167802 w 353432"/>
                    <a:gd name="connsiteY19" fmla="*/ 83363 h 517530"/>
                    <a:gd name="connsiteX20" fmla="*/ 161030 w 353432"/>
                    <a:gd name="connsiteY20" fmla="*/ 81734 h 517530"/>
                    <a:gd name="connsiteX21" fmla="*/ 90907 w 353432"/>
                    <a:gd name="connsiteY21" fmla="*/ 157001 h 517530"/>
                    <a:gd name="connsiteX22" fmla="*/ 45301 w 353432"/>
                    <a:gd name="connsiteY22" fmla="*/ 239983 h 517530"/>
                    <a:gd name="connsiteX23" fmla="*/ 45816 w 353432"/>
                    <a:gd name="connsiteY23" fmla="*/ 279416 h 517530"/>
                    <a:gd name="connsiteX24" fmla="*/ 99822 w 353432"/>
                    <a:gd name="connsiteY24" fmla="*/ 323564 h 517530"/>
                    <a:gd name="connsiteX25" fmla="*/ 78134 w 353432"/>
                    <a:gd name="connsiteY25" fmla="*/ 317392 h 517530"/>
                    <a:gd name="connsiteX26" fmla="*/ 27985 w 353432"/>
                    <a:gd name="connsiteY26" fmla="*/ 299390 h 517530"/>
                    <a:gd name="connsiteX27" fmla="*/ 21727 w 353432"/>
                    <a:gd name="connsiteY27" fmla="*/ 303248 h 517530"/>
                    <a:gd name="connsiteX28" fmla="*/ 4153 w 353432"/>
                    <a:gd name="connsiteY28" fmla="*/ 379457 h 517530"/>
                    <a:gd name="connsiteX29" fmla="*/ 4753 w 353432"/>
                    <a:gd name="connsiteY29" fmla="*/ 423691 h 517530"/>
                    <a:gd name="connsiteX30" fmla="*/ 51731 w 353432"/>
                    <a:gd name="connsiteY30" fmla="*/ 469811 h 517530"/>
                    <a:gd name="connsiteX31" fmla="*/ 108995 w 353432"/>
                    <a:gd name="connsiteY31" fmla="*/ 516703 h 517530"/>
                    <a:gd name="connsiteX32" fmla="*/ 110709 w 353432"/>
                    <a:gd name="connsiteY32" fmla="*/ 517389 h 517530"/>
                    <a:gd name="connsiteX33" fmla="*/ 112595 w 353432"/>
                    <a:gd name="connsiteY33" fmla="*/ 517474 h 517530"/>
                    <a:gd name="connsiteX34" fmla="*/ 165659 w 353432"/>
                    <a:gd name="connsiteY34" fmla="*/ 503330 h 517530"/>
                    <a:gd name="connsiteX35" fmla="*/ 212465 w 353432"/>
                    <a:gd name="connsiteY35" fmla="*/ 488756 h 517530"/>
                    <a:gd name="connsiteX36" fmla="*/ 233725 w 353432"/>
                    <a:gd name="connsiteY36" fmla="*/ 458753 h 517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53432" h="517530">
                      <a:moveTo>
                        <a:pt x="233725" y="458753"/>
                      </a:moveTo>
                      <a:cubicBezTo>
                        <a:pt x="241783" y="436721"/>
                        <a:pt x="249927" y="414176"/>
                        <a:pt x="262957" y="394459"/>
                      </a:cubicBezTo>
                      <a:cubicBezTo>
                        <a:pt x="264414" y="392316"/>
                        <a:pt x="262786" y="389058"/>
                        <a:pt x="260300" y="388544"/>
                      </a:cubicBezTo>
                      <a:cubicBezTo>
                        <a:pt x="238011" y="384515"/>
                        <a:pt x="216323" y="378600"/>
                        <a:pt x="194977" y="371227"/>
                      </a:cubicBezTo>
                      <a:cubicBezTo>
                        <a:pt x="212808" y="370542"/>
                        <a:pt x="230639" y="370027"/>
                        <a:pt x="248298" y="368141"/>
                      </a:cubicBezTo>
                      <a:cubicBezTo>
                        <a:pt x="264157" y="366427"/>
                        <a:pt x="275559" y="360598"/>
                        <a:pt x="284217" y="347310"/>
                      </a:cubicBezTo>
                      <a:cubicBezTo>
                        <a:pt x="295618" y="329822"/>
                        <a:pt x="301190" y="305476"/>
                        <a:pt x="307620" y="285845"/>
                      </a:cubicBezTo>
                      <a:cubicBezTo>
                        <a:pt x="317393" y="256185"/>
                        <a:pt x="325793" y="226267"/>
                        <a:pt x="340881" y="198663"/>
                      </a:cubicBezTo>
                      <a:cubicBezTo>
                        <a:pt x="342253" y="196091"/>
                        <a:pt x="340281" y="192491"/>
                        <a:pt x="337281" y="192748"/>
                      </a:cubicBezTo>
                      <a:cubicBezTo>
                        <a:pt x="321679" y="194120"/>
                        <a:pt x="307363" y="190348"/>
                        <a:pt x="292275" y="187090"/>
                      </a:cubicBezTo>
                      <a:cubicBezTo>
                        <a:pt x="289532" y="186490"/>
                        <a:pt x="286703" y="186061"/>
                        <a:pt x="283874" y="185633"/>
                      </a:cubicBezTo>
                      <a:cubicBezTo>
                        <a:pt x="309249" y="184004"/>
                        <a:pt x="336509" y="178003"/>
                        <a:pt x="341138" y="159572"/>
                      </a:cubicBezTo>
                      <a:cubicBezTo>
                        <a:pt x="346710" y="137627"/>
                        <a:pt x="343710" y="113195"/>
                        <a:pt x="346196" y="90735"/>
                      </a:cubicBezTo>
                      <a:cubicBezTo>
                        <a:pt x="349282" y="62189"/>
                        <a:pt x="349454" y="33128"/>
                        <a:pt x="353397" y="4753"/>
                      </a:cubicBezTo>
                      <a:cubicBezTo>
                        <a:pt x="353483" y="4239"/>
                        <a:pt x="353397" y="3810"/>
                        <a:pt x="353311" y="3381"/>
                      </a:cubicBezTo>
                      <a:cubicBezTo>
                        <a:pt x="353483" y="1238"/>
                        <a:pt x="351340" y="-990"/>
                        <a:pt x="348939" y="467"/>
                      </a:cubicBezTo>
                      <a:cubicBezTo>
                        <a:pt x="301705" y="30128"/>
                        <a:pt x="243497" y="36214"/>
                        <a:pt x="192234" y="55502"/>
                      </a:cubicBezTo>
                      <a:cubicBezTo>
                        <a:pt x="182376" y="59274"/>
                        <a:pt x="187605" y="73762"/>
                        <a:pt x="189319" y="80963"/>
                      </a:cubicBezTo>
                      <a:cubicBezTo>
                        <a:pt x="194120" y="101365"/>
                        <a:pt x="196263" y="121768"/>
                        <a:pt x="204235" y="140799"/>
                      </a:cubicBezTo>
                      <a:cubicBezTo>
                        <a:pt x="186062" y="127426"/>
                        <a:pt x="171317" y="104023"/>
                        <a:pt x="167802" y="83363"/>
                      </a:cubicBezTo>
                      <a:cubicBezTo>
                        <a:pt x="167288" y="80191"/>
                        <a:pt x="163002" y="79762"/>
                        <a:pt x="161030" y="81734"/>
                      </a:cubicBezTo>
                      <a:cubicBezTo>
                        <a:pt x="136684" y="105994"/>
                        <a:pt x="111481" y="129312"/>
                        <a:pt x="90907" y="157001"/>
                      </a:cubicBezTo>
                      <a:cubicBezTo>
                        <a:pt x="72133" y="182204"/>
                        <a:pt x="58160" y="211522"/>
                        <a:pt x="45301" y="239983"/>
                      </a:cubicBezTo>
                      <a:cubicBezTo>
                        <a:pt x="38615" y="254813"/>
                        <a:pt x="32871" y="265614"/>
                        <a:pt x="45816" y="279416"/>
                      </a:cubicBezTo>
                      <a:cubicBezTo>
                        <a:pt x="60903" y="295532"/>
                        <a:pt x="79849" y="311391"/>
                        <a:pt x="99822" y="323564"/>
                      </a:cubicBezTo>
                      <a:cubicBezTo>
                        <a:pt x="92536" y="321678"/>
                        <a:pt x="85421" y="319364"/>
                        <a:pt x="78134" y="317392"/>
                      </a:cubicBezTo>
                      <a:cubicBezTo>
                        <a:pt x="60732" y="312420"/>
                        <a:pt x="43930" y="308391"/>
                        <a:pt x="27985" y="299390"/>
                      </a:cubicBezTo>
                      <a:cubicBezTo>
                        <a:pt x="25156" y="297761"/>
                        <a:pt x="21727" y="300076"/>
                        <a:pt x="21727" y="303248"/>
                      </a:cubicBezTo>
                      <a:cubicBezTo>
                        <a:pt x="21641" y="328879"/>
                        <a:pt x="9468" y="354597"/>
                        <a:pt x="4153" y="379457"/>
                      </a:cubicBezTo>
                      <a:cubicBezTo>
                        <a:pt x="896" y="394973"/>
                        <a:pt x="-3562" y="409289"/>
                        <a:pt x="4753" y="423691"/>
                      </a:cubicBezTo>
                      <a:cubicBezTo>
                        <a:pt x="15297" y="442036"/>
                        <a:pt x="36386" y="455924"/>
                        <a:pt x="51731" y="469811"/>
                      </a:cubicBezTo>
                      <a:cubicBezTo>
                        <a:pt x="70076" y="486442"/>
                        <a:pt x="88678" y="502644"/>
                        <a:pt x="108995" y="516703"/>
                      </a:cubicBezTo>
                      <a:cubicBezTo>
                        <a:pt x="109595" y="517131"/>
                        <a:pt x="110195" y="517303"/>
                        <a:pt x="110709" y="517389"/>
                      </a:cubicBezTo>
                      <a:cubicBezTo>
                        <a:pt x="111310" y="517560"/>
                        <a:pt x="111910" y="517560"/>
                        <a:pt x="112595" y="517474"/>
                      </a:cubicBezTo>
                      <a:cubicBezTo>
                        <a:pt x="130598" y="514303"/>
                        <a:pt x="148086" y="508216"/>
                        <a:pt x="165659" y="503330"/>
                      </a:cubicBezTo>
                      <a:cubicBezTo>
                        <a:pt x="181518" y="498872"/>
                        <a:pt x="197549" y="495786"/>
                        <a:pt x="212465" y="488756"/>
                      </a:cubicBezTo>
                      <a:cubicBezTo>
                        <a:pt x="224124" y="483270"/>
                        <a:pt x="229524" y="470240"/>
                        <a:pt x="233725" y="45875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3303793A-EB44-3FDB-74C9-B042212A4CD0}"/>
                    </a:ext>
                  </a:extLst>
                </p:cNvPr>
                <p:cNvSpPr/>
                <p:nvPr/>
              </p:nvSpPr>
              <p:spPr>
                <a:xfrm>
                  <a:off x="3460861" y="518544"/>
                  <a:ext cx="40694" cy="16541"/>
                </a:xfrm>
                <a:custGeom>
                  <a:avLst/>
                  <a:gdLst>
                    <a:gd name="connsiteX0" fmla="*/ 38442 w 40694"/>
                    <a:gd name="connsiteY0" fmla="*/ 6 h 16541"/>
                    <a:gd name="connsiteX1" fmla="*/ 2181 w 40694"/>
                    <a:gd name="connsiteY1" fmla="*/ 10207 h 16541"/>
                    <a:gd name="connsiteX2" fmla="*/ 3981 w 40694"/>
                    <a:gd name="connsiteY2" fmla="*/ 16380 h 16541"/>
                    <a:gd name="connsiteX3" fmla="*/ 39643 w 40694"/>
                    <a:gd name="connsiteY3" fmla="*/ 4121 h 16541"/>
                    <a:gd name="connsiteX4" fmla="*/ 38442 w 40694"/>
                    <a:gd name="connsiteY4" fmla="*/ 6 h 16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694" h="16541">
                      <a:moveTo>
                        <a:pt x="38442" y="6"/>
                      </a:moveTo>
                      <a:cubicBezTo>
                        <a:pt x="26270" y="1464"/>
                        <a:pt x="13496" y="5493"/>
                        <a:pt x="2181" y="10207"/>
                      </a:cubicBezTo>
                      <a:cubicBezTo>
                        <a:pt x="-1591" y="11751"/>
                        <a:pt x="-134" y="17580"/>
                        <a:pt x="3981" y="16380"/>
                      </a:cubicBezTo>
                      <a:cubicBezTo>
                        <a:pt x="15811" y="12865"/>
                        <a:pt x="28327" y="9179"/>
                        <a:pt x="39643" y="4121"/>
                      </a:cubicBezTo>
                      <a:cubicBezTo>
                        <a:pt x="41614" y="3264"/>
                        <a:pt x="40586" y="-165"/>
                        <a:pt x="38442" y="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CDA14BB1-26EE-B827-B97A-3F657840A1DF}"/>
                    </a:ext>
                  </a:extLst>
                </p:cNvPr>
                <p:cNvSpPr/>
                <p:nvPr/>
              </p:nvSpPr>
              <p:spPr>
                <a:xfrm>
                  <a:off x="3448939" y="539533"/>
                  <a:ext cx="44911" cy="13063"/>
                </a:xfrm>
                <a:custGeom>
                  <a:avLst/>
                  <a:gdLst>
                    <a:gd name="connsiteX0" fmla="*/ 42563 w 44911"/>
                    <a:gd name="connsiteY0" fmla="*/ 20 h 13063"/>
                    <a:gd name="connsiteX1" fmla="*/ 3129 w 44911"/>
                    <a:gd name="connsiteY1" fmla="*/ 6364 h 13063"/>
                    <a:gd name="connsiteX2" fmla="*/ 3301 w 44911"/>
                    <a:gd name="connsiteY2" fmla="*/ 13050 h 13063"/>
                    <a:gd name="connsiteX3" fmla="*/ 43249 w 44911"/>
                    <a:gd name="connsiteY3" fmla="*/ 4820 h 13063"/>
                    <a:gd name="connsiteX4" fmla="*/ 42563 w 44911"/>
                    <a:gd name="connsiteY4" fmla="*/ 20 h 13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911" h="13063">
                      <a:moveTo>
                        <a:pt x="42563" y="20"/>
                      </a:moveTo>
                      <a:cubicBezTo>
                        <a:pt x="29361" y="1734"/>
                        <a:pt x="16331" y="4735"/>
                        <a:pt x="3129" y="6364"/>
                      </a:cubicBezTo>
                      <a:cubicBezTo>
                        <a:pt x="-1071" y="6878"/>
                        <a:pt x="-1071" y="13393"/>
                        <a:pt x="3301" y="13050"/>
                      </a:cubicBezTo>
                      <a:cubicBezTo>
                        <a:pt x="16588" y="11936"/>
                        <a:pt x="30818" y="9535"/>
                        <a:pt x="43249" y="4820"/>
                      </a:cubicBezTo>
                      <a:cubicBezTo>
                        <a:pt x="45649" y="3877"/>
                        <a:pt x="45477" y="-323"/>
                        <a:pt x="42563" y="2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3" name="任意多边形: 形状 882">
                  <a:extLst>
                    <a:ext uri="{FF2B5EF4-FFF2-40B4-BE49-F238E27FC236}">
                      <a16:creationId xmlns:a16="http://schemas.microsoft.com/office/drawing/2014/main" id="{EF259077-8635-C62C-3A9F-3BF772DE3A7E}"/>
                    </a:ext>
                  </a:extLst>
                </p:cNvPr>
                <p:cNvSpPr/>
                <p:nvPr/>
              </p:nvSpPr>
              <p:spPr>
                <a:xfrm>
                  <a:off x="3376245" y="651492"/>
                  <a:ext cx="86105" cy="43103"/>
                </a:xfrm>
                <a:custGeom>
                  <a:avLst/>
                  <a:gdLst>
                    <a:gd name="connsiteX0" fmla="*/ 83025 w 86105"/>
                    <a:gd name="connsiteY0" fmla="*/ 189 h 43103"/>
                    <a:gd name="connsiteX1" fmla="*/ 2529 w 86105"/>
                    <a:gd name="connsiteY1" fmla="*/ 36193 h 43103"/>
                    <a:gd name="connsiteX2" fmla="*/ 4501 w 86105"/>
                    <a:gd name="connsiteY2" fmla="*/ 43051 h 43103"/>
                    <a:gd name="connsiteX3" fmla="*/ 84997 w 86105"/>
                    <a:gd name="connsiteY3" fmla="*/ 4732 h 43103"/>
                    <a:gd name="connsiteX4" fmla="*/ 83025 w 86105"/>
                    <a:gd name="connsiteY4" fmla="*/ 189 h 43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105" h="43103">
                      <a:moveTo>
                        <a:pt x="83025" y="189"/>
                      </a:moveTo>
                      <a:cubicBezTo>
                        <a:pt x="55250" y="11076"/>
                        <a:pt x="31676" y="27964"/>
                        <a:pt x="2529" y="36193"/>
                      </a:cubicBezTo>
                      <a:cubicBezTo>
                        <a:pt x="-2014" y="37479"/>
                        <a:pt x="129" y="43737"/>
                        <a:pt x="4501" y="43051"/>
                      </a:cubicBezTo>
                      <a:cubicBezTo>
                        <a:pt x="32876" y="38679"/>
                        <a:pt x="61937" y="21020"/>
                        <a:pt x="84997" y="4732"/>
                      </a:cubicBezTo>
                      <a:cubicBezTo>
                        <a:pt x="87225" y="3189"/>
                        <a:pt x="85854" y="-926"/>
                        <a:pt x="83025" y="18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4" name="任意多边形: 形状 883">
                  <a:extLst>
                    <a:ext uri="{FF2B5EF4-FFF2-40B4-BE49-F238E27FC236}">
                      <a16:creationId xmlns:a16="http://schemas.microsoft.com/office/drawing/2014/main" id="{2615C993-AE40-4531-C0EE-7785583C849F}"/>
                    </a:ext>
                  </a:extLst>
                </p:cNvPr>
                <p:cNvSpPr/>
                <p:nvPr/>
              </p:nvSpPr>
              <p:spPr>
                <a:xfrm>
                  <a:off x="3365595" y="695218"/>
                  <a:ext cx="58860" cy="24789"/>
                </a:xfrm>
                <a:custGeom>
                  <a:avLst/>
                  <a:gdLst>
                    <a:gd name="connsiteX0" fmla="*/ 56212 w 58860"/>
                    <a:gd name="connsiteY0" fmla="*/ 182 h 24789"/>
                    <a:gd name="connsiteX1" fmla="*/ 29980 w 58860"/>
                    <a:gd name="connsiteY1" fmla="*/ 10041 h 24789"/>
                    <a:gd name="connsiteX2" fmla="*/ 2206 w 58860"/>
                    <a:gd name="connsiteY2" fmla="*/ 18442 h 24789"/>
                    <a:gd name="connsiteX3" fmla="*/ 4006 w 58860"/>
                    <a:gd name="connsiteY3" fmla="*/ 24700 h 24789"/>
                    <a:gd name="connsiteX4" fmla="*/ 58013 w 58860"/>
                    <a:gd name="connsiteY4" fmla="*/ 4126 h 24789"/>
                    <a:gd name="connsiteX5" fmla="*/ 56212 w 58860"/>
                    <a:gd name="connsiteY5" fmla="*/ 182 h 24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860" h="24789">
                      <a:moveTo>
                        <a:pt x="56212" y="182"/>
                      </a:moveTo>
                      <a:cubicBezTo>
                        <a:pt x="47468" y="3611"/>
                        <a:pt x="38982" y="7212"/>
                        <a:pt x="29980" y="10041"/>
                      </a:cubicBezTo>
                      <a:cubicBezTo>
                        <a:pt x="20808" y="12870"/>
                        <a:pt x="11035" y="14670"/>
                        <a:pt x="2206" y="18442"/>
                      </a:cubicBezTo>
                      <a:cubicBezTo>
                        <a:pt x="-1566" y="20070"/>
                        <a:pt x="-195" y="25557"/>
                        <a:pt x="4006" y="24700"/>
                      </a:cubicBezTo>
                      <a:cubicBezTo>
                        <a:pt x="21494" y="21099"/>
                        <a:pt x="43525" y="15098"/>
                        <a:pt x="58013" y="4126"/>
                      </a:cubicBezTo>
                      <a:cubicBezTo>
                        <a:pt x="59727" y="2754"/>
                        <a:pt x="58698" y="-846"/>
                        <a:pt x="56212" y="18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5" name="任意多边形: 形状 884">
                  <a:extLst>
                    <a:ext uri="{FF2B5EF4-FFF2-40B4-BE49-F238E27FC236}">
                      <a16:creationId xmlns:a16="http://schemas.microsoft.com/office/drawing/2014/main" id="{65A0E98F-F921-3FCC-6A9E-6453FC9C250C}"/>
                    </a:ext>
                  </a:extLst>
                </p:cNvPr>
                <p:cNvSpPr/>
                <p:nvPr/>
              </p:nvSpPr>
              <p:spPr>
                <a:xfrm>
                  <a:off x="3354323" y="730069"/>
                  <a:ext cx="53267" cy="20675"/>
                </a:xfrm>
                <a:custGeom>
                  <a:avLst/>
                  <a:gdLst>
                    <a:gd name="connsiteX0" fmla="*/ 50168 w 53267"/>
                    <a:gd name="connsiteY0" fmla="*/ 50 h 20675"/>
                    <a:gd name="connsiteX1" fmla="*/ 27880 w 53267"/>
                    <a:gd name="connsiteY1" fmla="*/ 7422 h 20675"/>
                    <a:gd name="connsiteX2" fmla="*/ 2077 w 53267"/>
                    <a:gd name="connsiteY2" fmla="*/ 14795 h 20675"/>
                    <a:gd name="connsiteX3" fmla="*/ 2934 w 53267"/>
                    <a:gd name="connsiteY3" fmla="*/ 20624 h 20675"/>
                    <a:gd name="connsiteX4" fmla="*/ 27023 w 53267"/>
                    <a:gd name="connsiteY4" fmla="*/ 15138 h 20675"/>
                    <a:gd name="connsiteX5" fmla="*/ 52140 w 53267"/>
                    <a:gd name="connsiteY5" fmla="*/ 4422 h 20675"/>
                    <a:gd name="connsiteX6" fmla="*/ 50168 w 53267"/>
                    <a:gd name="connsiteY6" fmla="*/ 50 h 20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267" h="20675">
                      <a:moveTo>
                        <a:pt x="50168" y="50"/>
                      </a:moveTo>
                      <a:cubicBezTo>
                        <a:pt x="42539" y="1679"/>
                        <a:pt x="35167" y="4851"/>
                        <a:pt x="27880" y="7422"/>
                      </a:cubicBezTo>
                      <a:cubicBezTo>
                        <a:pt x="19479" y="10423"/>
                        <a:pt x="10306" y="11537"/>
                        <a:pt x="2077" y="14795"/>
                      </a:cubicBezTo>
                      <a:cubicBezTo>
                        <a:pt x="-1095" y="16081"/>
                        <a:pt x="-495" y="20367"/>
                        <a:pt x="2934" y="20624"/>
                      </a:cubicBezTo>
                      <a:cubicBezTo>
                        <a:pt x="10992" y="21138"/>
                        <a:pt x="19479" y="17709"/>
                        <a:pt x="27023" y="15138"/>
                      </a:cubicBezTo>
                      <a:cubicBezTo>
                        <a:pt x="35510" y="12223"/>
                        <a:pt x="44339" y="8965"/>
                        <a:pt x="52140" y="4422"/>
                      </a:cubicBezTo>
                      <a:cubicBezTo>
                        <a:pt x="54540" y="3136"/>
                        <a:pt x="52740" y="-464"/>
                        <a:pt x="50168" y="5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6" name="任意多边形: 形状 885">
                  <a:extLst>
                    <a:ext uri="{FF2B5EF4-FFF2-40B4-BE49-F238E27FC236}">
                      <a16:creationId xmlns:a16="http://schemas.microsoft.com/office/drawing/2014/main" id="{8AA0702F-B5E4-0BD0-003F-1978C862A4D0}"/>
                    </a:ext>
                  </a:extLst>
                </p:cNvPr>
                <p:cNvSpPr/>
                <p:nvPr/>
              </p:nvSpPr>
              <p:spPr>
                <a:xfrm>
                  <a:off x="3321915" y="833818"/>
                  <a:ext cx="52272" cy="35802"/>
                </a:xfrm>
                <a:custGeom>
                  <a:avLst/>
                  <a:gdLst>
                    <a:gd name="connsiteX0" fmla="*/ 51715 w 52272"/>
                    <a:gd name="connsiteY0" fmla="*/ 4229 h 35802"/>
                    <a:gd name="connsiteX1" fmla="*/ 48715 w 52272"/>
                    <a:gd name="connsiteY1" fmla="*/ 458 h 35802"/>
                    <a:gd name="connsiteX2" fmla="*/ 25912 w 52272"/>
                    <a:gd name="connsiteY2" fmla="*/ 16745 h 35802"/>
                    <a:gd name="connsiteX3" fmla="*/ 1309 w 52272"/>
                    <a:gd name="connsiteY3" fmla="*/ 30461 h 35802"/>
                    <a:gd name="connsiteX4" fmla="*/ 3538 w 52272"/>
                    <a:gd name="connsiteY4" fmla="*/ 35691 h 35802"/>
                    <a:gd name="connsiteX5" fmla="*/ 51715 w 52272"/>
                    <a:gd name="connsiteY5" fmla="*/ 4229 h 35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272" h="35802">
                      <a:moveTo>
                        <a:pt x="51715" y="4229"/>
                      </a:moveTo>
                      <a:cubicBezTo>
                        <a:pt x="53344" y="2258"/>
                        <a:pt x="51115" y="-1257"/>
                        <a:pt x="48715" y="458"/>
                      </a:cubicBezTo>
                      <a:cubicBezTo>
                        <a:pt x="41085" y="5858"/>
                        <a:pt x="33885" y="11773"/>
                        <a:pt x="25912" y="16745"/>
                      </a:cubicBezTo>
                      <a:cubicBezTo>
                        <a:pt x="17940" y="21717"/>
                        <a:pt x="9024" y="25232"/>
                        <a:pt x="1309" y="30461"/>
                      </a:cubicBezTo>
                      <a:cubicBezTo>
                        <a:pt x="-1348" y="32262"/>
                        <a:pt x="366" y="36548"/>
                        <a:pt x="3538" y="35691"/>
                      </a:cubicBezTo>
                      <a:cubicBezTo>
                        <a:pt x="20683" y="30890"/>
                        <a:pt x="40571" y="18031"/>
                        <a:pt x="51715" y="422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7" name="任意多边形: 形状 886">
                  <a:extLst>
                    <a:ext uri="{FF2B5EF4-FFF2-40B4-BE49-F238E27FC236}">
                      <a16:creationId xmlns:a16="http://schemas.microsoft.com/office/drawing/2014/main" id="{AE8F15DB-2944-C9D6-0E1D-FED96E81A00B}"/>
                    </a:ext>
                  </a:extLst>
                </p:cNvPr>
                <p:cNvSpPr/>
                <p:nvPr/>
              </p:nvSpPr>
              <p:spPr>
                <a:xfrm>
                  <a:off x="3315724" y="865754"/>
                  <a:ext cx="40418" cy="28384"/>
                </a:xfrm>
                <a:custGeom>
                  <a:avLst/>
                  <a:gdLst>
                    <a:gd name="connsiteX0" fmla="*/ 39904 w 40418"/>
                    <a:gd name="connsiteY0" fmla="*/ 3755 h 28384"/>
                    <a:gd name="connsiteX1" fmla="*/ 37246 w 40418"/>
                    <a:gd name="connsiteY1" fmla="*/ 411 h 28384"/>
                    <a:gd name="connsiteX2" fmla="*/ 21301 w 40418"/>
                    <a:gd name="connsiteY2" fmla="*/ 11899 h 28384"/>
                    <a:gd name="connsiteX3" fmla="*/ 1328 w 40418"/>
                    <a:gd name="connsiteY3" fmla="*/ 23129 h 28384"/>
                    <a:gd name="connsiteX4" fmla="*/ 3556 w 40418"/>
                    <a:gd name="connsiteY4" fmla="*/ 28272 h 28384"/>
                    <a:gd name="connsiteX5" fmla="*/ 39904 w 40418"/>
                    <a:gd name="connsiteY5" fmla="*/ 3755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418" h="28384">
                      <a:moveTo>
                        <a:pt x="39904" y="3755"/>
                      </a:moveTo>
                      <a:cubicBezTo>
                        <a:pt x="41447" y="2040"/>
                        <a:pt x="39218" y="-1132"/>
                        <a:pt x="37246" y="411"/>
                      </a:cubicBezTo>
                      <a:cubicBezTo>
                        <a:pt x="32017" y="4355"/>
                        <a:pt x="26788" y="8298"/>
                        <a:pt x="21301" y="11899"/>
                      </a:cubicBezTo>
                      <a:cubicBezTo>
                        <a:pt x="14872" y="16185"/>
                        <a:pt x="7757" y="19014"/>
                        <a:pt x="1328" y="23129"/>
                      </a:cubicBezTo>
                      <a:cubicBezTo>
                        <a:pt x="-1416" y="24843"/>
                        <a:pt x="470" y="29129"/>
                        <a:pt x="3556" y="28272"/>
                      </a:cubicBezTo>
                      <a:cubicBezTo>
                        <a:pt x="17101" y="24414"/>
                        <a:pt x="30645" y="14127"/>
                        <a:pt x="39904" y="375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8" name="任意多边形: 形状 887">
                  <a:extLst>
                    <a:ext uri="{FF2B5EF4-FFF2-40B4-BE49-F238E27FC236}">
                      <a16:creationId xmlns:a16="http://schemas.microsoft.com/office/drawing/2014/main" id="{79755412-9889-565D-FD75-9D13C32288B2}"/>
                    </a:ext>
                  </a:extLst>
                </p:cNvPr>
                <p:cNvSpPr/>
                <p:nvPr/>
              </p:nvSpPr>
              <p:spPr>
                <a:xfrm>
                  <a:off x="3457482" y="500208"/>
                  <a:ext cx="8133" cy="32905"/>
                </a:xfrm>
                <a:custGeom>
                  <a:avLst/>
                  <a:gdLst>
                    <a:gd name="connsiteX0" fmla="*/ 7103 w 8133"/>
                    <a:gd name="connsiteY0" fmla="*/ 18085 h 32905"/>
                    <a:gd name="connsiteX1" fmla="*/ 8131 w 8133"/>
                    <a:gd name="connsiteY1" fmla="*/ 2312 h 32905"/>
                    <a:gd name="connsiteX2" fmla="*/ 4017 w 8133"/>
                    <a:gd name="connsiteY2" fmla="*/ 683 h 32905"/>
                    <a:gd name="connsiteX3" fmla="*/ 73 w 8133"/>
                    <a:gd name="connsiteY3" fmla="*/ 15514 h 32905"/>
                    <a:gd name="connsiteX4" fmla="*/ 159 w 8133"/>
                    <a:gd name="connsiteY4" fmla="*/ 24600 h 32905"/>
                    <a:gd name="connsiteX5" fmla="*/ 1616 w 8133"/>
                    <a:gd name="connsiteY5" fmla="*/ 31630 h 32905"/>
                    <a:gd name="connsiteX6" fmla="*/ 6331 w 8133"/>
                    <a:gd name="connsiteY6" fmla="*/ 31544 h 32905"/>
                    <a:gd name="connsiteX7" fmla="*/ 7103 w 8133"/>
                    <a:gd name="connsiteY7" fmla="*/ 18085 h 3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33" h="32905">
                      <a:moveTo>
                        <a:pt x="7103" y="18085"/>
                      </a:moveTo>
                      <a:cubicBezTo>
                        <a:pt x="7017" y="12770"/>
                        <a:pt x="8046" y="7627"/>
                        <a:pt x="8131" y="2312"/>
                      </a:cubicBezTo>
                      <a:cubicBezTo>
                        <a:pt x="8217" y="255"/>
                        <a:pt x="5388" y="-774"/>
                        <a:pt x="4017" y="683"/>
                      </a:cubicBezTo>
                      <a:cubicBezTo>
                        <a:pt x="502" y="4627"/>
                        <a:pt x="330" y="10542"/>
                        <a:pt x="73" y="15514"/>
                      </a:cubicBezTo>
                      <a:cubicBezTo>
                        <a:pt x="-98" y="18514"/>
                        <a:pt x="73" y="21600"/>
                        <a:pt x="159" y="24600"/>
                      </a:cubicBezTo>
                      <a:cubicBezTo>
                        <a:pt x="245" y="27086"/>
                        <a:pt x="73" y="29487"/>
                        <a:pt x="1616" y="31630"/>
                      </a:cubicBezTo>
                      <a:cubicBezTo>
                        <a:pt x="2902" y="33344"/>
                        <a:pt x="5131" y="33344"/>
                        <a:pt x="6331" y="31544"/>
                      </a:cubicBezTo>
                      <a:cubicBezTo>
                        <a:pt x="8732" y="27944"/>
                        <a:pt x="7188" y="22200"/>
                        <a:pt x="7103" y="1808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9" name="任意多边形: 形状 888">
                  <a:extLst>
                    <a:ext uri="{FF2B5EF4-FFF2-40B4-BE49-F238E27FC236}">
                      <a16:creationId xmlns:a16="http://schemas.microsoft.com/office/drawing/2014/main" id="{C10CCFFB-AE89-966B-82CD-600589593437}"/>
                    </a:ext>
                  </a:extLst>
                </p:cNvPr>
                <p:cNvSpPr/>
                <p:nvPr/>
              </p:nvSpPr>
              <p:spPr>
                <a:xfrm>
                  <a:off x="3439773" y="507857"/>
                  <a:ext cx="12391" cy="44525"/>
                </a:xfrm>
                <a:custGeom>
                  <a:avLst/>
                  <a:gdLst>
                    <a:gd name="connsiteX0" fmla="*/ 12382 w 12391"/>
                    <a:gd name="connsiteY0" fmla="*/ 41383 h 44525"/>
                    <a:gd name="connsiteX1" fmla="*/ 9210 w 12391"/>
                    <a:gd name="connsiteY1" fmla="*/ 23295 h 44525"/>
                    <a:gd name="connsiteX2" fmla="*/ 4238 w 12391"/>
                    <a:gd name="connsiteY2" fmla="*/ 1521 h 44525"/>
                    <a:gd name="connsiteX3" fmla="*/ 37 w 12391"/>
                    <a:gd name="connsiteY3" fmla="*/ 2207 h 44525"/>
                    <a:gd name="connsiteX4" fmla="*/ 2095 w 12391"/>
                    <a:gd name="connsiteY4" fmla="*/ 22781 h 44525"/>
                    <a:gd name="connsiteX5" fmla="*/ 6810 w 12391"/>
                    <a:gd name="connsiteY5" fmla="*/ 43097 h 44525"/>
                    <a:gd name="connsiteX6" fmla="*/ 12382 w 12391"/>
                    <a:gd name="connsiteY6" fmla="*/ 41383 h 44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91" h="44525">
                      <a:moveTo>
                        <a:pt x="12382" y="41383"/>
                      </a:moveTo>
                      <a:cubicBezTo>
                        <a:pt x="12553" y="35382"/>
                        <a:pt x="10410" y="29124"/>
                        <a:pt x="9210" y="23295"/>
                      </a:cubicBezTo>
                      <a:cubicBezTo>
                        <a:pt x="7752" y="16008"/>
                        <a:pt x="6552" y="8636"/>
                        <a:pt x="4238" y="1521"/>
                      </a:cubicBezTo>
                      <a:cubicBezTo>
                        <a:pt x="3466" y="-879"/>
                        <a:pt x="123" y="-279"/>
                        <a:pt x="37" y="2207"/>
                      </a:cubicBezTo>
                      <a:cubicBezTo>
                        <a:pt x="-220" y="9150"/>
                        <a:pt x="895" y="15923"/>
                        <a:pt x="2095" y="22781"/>
                      </a:cubicBezTo>
                      <a:cubicBezTo>
                        <a:pt x="3295" y="29467"/>
                        <a:pt x="3895" y="36925"/>
                        <a:pt x="6810" y="43097"/>
                      </a:cubicBezTo>
                      <a:cubicBezTo>
                        <a:pt x="8267" y="45926"/>
                        <a:pt x="12296" y="44126"/>
                        <a:pt x="12382" y="4138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0" name="任意多边形: 形状 889">
                  <a:extLst>
                    <a:ext uri="{FF2B5EF4-FFF2-40B4-BE49-F238E27FC236}">
                      <a16:creationId xmlns:a16="http://schemas.microsoft.com/office/drawing/2014/main" id="{C2CAD520-26F0-DC97-61A6-3E705C23341D}"/>
                    </a:ext>
                  </a:extLst>
                </p:cNvPr>
                <p:cNvSpPr/>
                <p:nvPr/>
              </p:nvSpPr>
              <p:spPr>
                <a:xfrm>
                  <a:off x="3377311" y="609786"/>
                  <a:ext cx="16621" cy="48148"/>
                </a:xfrm>
                <a:custGeom>
                  <a:avLst/>
                  <a:gdLst>
                    <a:gd name="connsiteX0" fmla="*/ 16465 w 16621"/>
                    <a:gd name="connsiteY0" fmla="*/ 43438 h 48148"/>
                    <a:gd name="connsiteX1" fmla="*/ 10807 w 16621"/>
                    <a:gd name="connsiteY1" fmla="*/ 22521 h 48148"/>
                    <a:gd name="connsiteX2" fmla="*/ 4549 w 16621"/>
                    <a:gd name="connsiteY2" fmla="*/ 1090 h 48148"/>
                    <a:gd name="connsiteX3" fmla="*/ 263 w 16621"/>
                    <a:gd name="connsiteY3" fmla="*/ 1776 h 48148"/>
                    <a:gd name="connsiteX4" fmla="*/ 2835 w 16621"/>
                    <a:gd name="connsiteY4" fmla="*/ 22007 h 48148"/>
                    <a:gd name="connsiteX5" fmla="*/ 9093 w 16621"/>
                    <a:gd name="connsiteY5" fmla="*/ 45581 h 48148"/>
                    <a:gd name="connsiteX6" fmla="*/ 16465 w 16621"/>
                    <a:gd name="connsiteY6" fmla="*/ 43438 h 48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21" h="48148">
                      <a:moveTo>
                        <a:pt x="16465" y="43438"/>
                      </a:moveTo>
                      <a:cubicBezTo>
                        <a:pt x="14579" y="36494"/>
                        <a:pt x="12522" y="29551"/>
                        <a:pt x="10807" y="22521"/>
                      </a:cubicBezTo>
                      <a:cubicBezTo>
                        <a:pt x="9093" y="15492"/>
                        <a:pt x="8321" y="7348"/>
                        <a:pt x="4549" y="1090"/>
                      </a:cubicBezTo>
                      <a:cubicBezTo>
                        <a:pt x="3520" y="-539"/>
                        <a:pt x="606" y="-367"/>
                        <a:pt x="263" y="1776"/>
                      </a:cubicBezTo>
                      <a:cubicBezTo>
                        <a:pt x="-766" y="8548"/>
                        <a:pt x="1463" y="15406"/>
                        <a:pt x="2835" y="22007"/>
                      </a:cubicBezTo>
                      <a:cubicBezTo>
                        <a:pt x="4549" y="29893"/>
                        <a:pt x="6521" y="37952"/>
                        <a:pt x="9093" y="45581"/>
                      </a:cubicBezTo>
                      <a:cubicBezTo>
                        <a:pt x="10721" y="50125"/>
                        <a:pt x="17751" y="48153"/>
                        <a:pt x="16465" y="4343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1" name="任意多边形: 形状 890">
                  <a:extLst>
                    <a:ext uri="{FF2B5EF4-FFF2-40B4-BE49-F238E27FC236}">
                      <a16:creationId xmlns:a16="http://schemas.microsoft.com/office/drawing/2014/main" id="{E45840CC-962B-1F17-B69E-ACEC21978883}"/>
                    </a:ext>
                  </a:extLst>
                </p:cNvPr>
                <p:cNvSpPr/>
                <p:nvPr/>
              </p:nvSpPr>
              <p:spPr>
                <a:xfrm>
                  <a:off x="3357491" y="638349"/>
                  <a:ext cx="22058" cy="51248"/>
                </a:xfrm>
                <a:custGeom>
                  <a:avLst/>
                  <a:gdLst>
                    <a:gd name="connsiteX0" fmla="*/ 21539 w 22058"/>
                    <a:gd name="connsiteY0" fmla="*/ 49079 h 51248"/>
                    <a:gd name="connsiteX1" fmla="*/ 16396 w 22058"/>
                    <a:gd name="connsiteY1" fmla="*/ 25419 h 51248"/>
                    <a:gd name="connsiteX2" fmla="*/ 4737 w 22058"/>
                    <a:gd name="connsiteY2" fmla="*/ 1073 h 51248"/>
                    <a:gd name="connsiteX3" fmla="*/ 22 w 22058"/>
                    <a:gd name="connsiteY3" fmla="*/ 2445 h 51248"/>
                    <a:gd name="connsiteX4" fmla="*/ 8252 w 22058"/>
                    <a:gd name="connsiteY4" fmla="*/ 24905 h 51248"/>
                    <a:gd name="connsiteX5" fmla="*/ 16310 w 22058"/>
                    <a:gd name="connsiteY5" fmla="*/ 49851 h 51248"/>
                    <a:gd name="connsiteX6" fmla="*/ 21539 w 22058"/>
                    <a:gd name="connsiteY6" fmla="*/ 49079 h 5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58" h="51248">
                      <a:moveTo>
                        <a:pt x="21539" y="49079"/>
                      </a:moveTo>
                      <a:cubicBezTo>
                        <a:pt x="23597" y="41535"/>
                        <a:pt x="19053" y="32363"/>
                        <a:pt x="16396" y="25419"/>
                      </a:cubicBezTo>
                      <a:cubicBezTo>
                        <a:pt x="13310" y="17447"/>
                        <a:pt x="9966" y="7931"/>
                        <a:pt x="4737" y="1073"/>
                      </a:cubicBezTo>
                      <a:cubicBezTo>
                        <a:pt x="3366" y="-641"/>
                        <a:pt x="-321" y="-384"/>
                        <a:pt x="22" y="2445"/>
                      </a:cubicBezTo>
                      <a:cubicBezTo>
                        <a:pt x="1051" y="10246"/>
                        <a:pt x="5337" y="17704"/>
                        <a:pt x="8252" y="24905"/>
                      </a:cubicBezTo>
                      <a:cubicBezTo>
                        <a:pt x="11510" y="32791"/>
                        <a:pt x="12281" y="42478"/>
                        <a:pt x="16310" y="49851"/>
                      </a:cubicBezTo>
                      <a:cubicBezTo>
                        <a:pt x="17510" y="52165"/>
                        <a:pt x="20854" y="51394"/>
                        <a:pt x="21539" y="4907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2" name="任意多边形: 形状 891">
                  <a:extLst>
                    <a:ext uri="{FF2B5EF4-FFF2-40B4-BE49-F238E27FC236}">
                      <a16:creationId xmlns:a16="http://schemas.microsoft.com/office/drawing/2014/main" id="{F77F3D3B-63DE-9AC0-A39A-7C14EF8156BF}"/>
                    </a:ext>
                  </a:extLst>
                </p:cNvPr>
                <p:cNvSpPr/>
                <p:nvPr/>
              </p:nvSpPr>
              <p:spPr>
                <a:xfrm>
                  <a:off x="3297459" y="776457"/>
                  <a:ext cx="32538" cy="64244"/>
                </a:xfrm>
                <a:custGeom>
                  <a:avLst/>
                  <a:gdLst>
                    <a:gd name="connsiteX0" fmla="*/ 32194 w 32538"/>
                    <a:gd name="connsiteY0" fmla="*/ 58590 h 64244"/>
                    <a:gd name="connsiteX1" fmla="*/ 15906 w 32538"/>
                    <a:gd name="connsiteY1" fmla="*/ 27558 h 64244"/>
                    <a:gd name="connsiteX2" fmla="*/ 3991 w 32538"/>
                    <a:gd name="connsiteY2" fmla="*/ 726 h 64244"/>
                    <a:gd name="connsiteX3" fmla="*/ 47 w 32538"/>
                    <a:gd name="connsiteY3" fmla="*/ 3126 h 64244"/>
                    <a:gd name="connsiteX4" fmla="*/ 26622 w 32538"/>
                    <a:gd name="connsiteY4" fmla="*/ 63048 h 64244"/>
                    <a:gd name="connsiteX5" fmla="*/ 32194 w 32538"/>
                    <a:gd name="connsiteY5" fmla="*/ 58590 h 64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538" h="64244">
                      <a:moveTo>
                        <a:pt x="32194" y="58590"/>
                      </a:moveTo>
                      <a:cubicBezTo>
                        <a:pt x="26965" y="48132"/>
                        <a:pt x="20964" y="38102"/>
                        <a:pt x="15906" y="27558"/>
                      </a:cubicBezTo>
                      <a:cubicBezTo>
                        <a:pt x="11792" y="18899"/>
                        <a:pt x="10592" y="7927"/>
                        <a:pt x="3991" y="726"/>
                      </a:cubicBezTo>
                      <a:cubicBezTo>
                        <a:pt x="2191" y="-1160"/>
                        <a:pt x="-381" y="983"/>
                        <a:pt x="47" y="3126"/>
                      </a:cubicBezTo>
                      <a:cubicBezTo>
                        <a:pt x="4162" y="23957"/>
                        <a:pt x="13078" y="46589"/>
                        <a:pt x="26622" y="63048"/>
                      </a:cubicBezTo>
                      <a:cubicBezTo>
                        <a:pt x="29280" y="66391"/>
                        <a:pt x="33823" y="62019"/>
                        <a:pt x="32194" y="5859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3" name="任意多边形: 形状 892">
                  <a:extLst>
                    <a:ext uri="{FF2B5EF4-FFF2-40B4-BE49-F238E27FC236}">
                      <a16:creationId xmlns:a16="http://schemas.microsoft.com/office/drawing/2014/main" id="{7A4CCF4B-2651-142D-981F-D607645F133F}"/>
                    </a:ext>
                  </a:extLst>
                </p:cNvPr>
                <p:cNvSpPr/>
                <p:nvPr/>
              </p:nvSpPr>
              <p:spPr>
                <a:xfrm>
                  <a:off x="3282234" y="804038"/>
                  <a:ext cx="40650" cy="69496"/>
                </a:xfrm>
                <a:custGeom>
                  <a:avLst/>
                  <a:gdLst>
                    <a:gd name="connsiteX0" fmla="*/ 40476 w 40650"/>
                    <a:gd name="connsiteY0" fmla="*/ 65299 h 69496"/>
                    <a:gd name="connsiteX1" fmla="*/ 25474 w 40650"/>
                    <a:gd name="connsiteY1" fmla="*/ 33838 h 69496"/>
                    <a:gd name="connsiteX2" fmla="*/ 4386 w 40650"/>
                    <a:gd name="connsiteY2" fmla="*/ 662 h 69496"/>
                    <a:gd name="connsiteX3" fmla="*/ 185 w 40650"/>
                    <a:gd name="connsiteY3" fmla="*/ 3234 h 69496"/>
                    <a:gd name="connsiteX4" fmla="*/ 16644 w 40650"/>
                    <a:gd name="connsiteY4" fmla="*/ 33409 h 69496"/>
                    <a:gd name="connsiteX5" fmla="*/ 34475 w 40650"/>
                    <a:gd name="connsiteY5" fmla="*/ 67956 h 69496"/>
                    <a:gd name="connsiteX6" fmla="*/ 40476 w 40650"/>
                    <a:gd name="connsiteY6" fmla="*/ 65299 h 69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650" h="69496">
                      <a:moveTo>
                        <a:pt x="40476" y="65299"/>
                      </a:moveTo>
                      <a:cubicBezTo>
                        <a:pt x="36790" y="54326"/>
                        <a:pt x="30789" y="44039"/>
                        <a:pt x="25474" y="33838"/>
                      </a:cubicBezTo>
                      <a:cubicBezTo>
                        <a:pt x="19473" y="22436"/>
                        <a:pt x="13387" y="9920"/>
                        <a:pt x="4386" y="662"/>
                      </a:cubicBezTo>
                      <a:cubicBezTo>
                        <a:pt x="2671" y="-1052"/>
                        <a:pt x="-843" y="834"/>
                        <a:pt x="185" y="3234"/>
                      </a:cubicBezTo>
                      <a:cubicBezTo>
                        <a:pt x="4557" y="13778"/>
                        <a:pt x="11158" y="23379"/>
                        <a:pt x="16644" y="33409"/>
                      </a:cubicBezTo>
                      <a:cubicBezTo>
                        <a:pt x="22817" y="44725"/>
                        <a:pt x="27703" y="56983"/>
                        <a:pt x="34475" y="67956"/>
                      </a:cubicBezTo>
                      <a:cubicBezTo>
                        <a:pt x="36361" y="71128"/>
                        <a:pt x="41676" y="68985"/>
                        <a:pt x="40476" y="6529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4" name="任意多边形: 形状 893">
                  <a:extLst>
                    <a:ext uri="{FF2B5EF4-FFF2-40B4-BE49-F238E27FC236}">
                      <a16:creationId xmlns:a16="http://schemas.microsoft.com/office/drawing/2014/main" id="{31847F8C-B6E1-CEDC-58FF-F147005FDA55}"/>
                    </a:ext>
                  </a:extLst>
                </p:cNvPr>
                <p:cNvSpPr/>
                <p:nvPr/>
              </p:nvSpPr>
              <p:spPr>
                <a:xfrm>
                  <a:off x="3279628" y="843444"/>
                  <a:ext cx="35308" cy="57781"/>
                </a:xfrm>
                <a:custGeom>
                  <a:avLst/>
                  <a:gdLst>
                    <a:gd name="connsiteX0" fmla="*/ 35280 w 35308"/>
                    <a:gd name="connsiteY0" fmla="*/ 54782 h 57781"/>
                    <a:gd name="connsiteX1" fmla="*/ 21821 w 35308"/>
                    <a:gd name="connsiteY1" fmla="*/ 28121 h 57781"/>
                    <a:gd name="connsiteX2" fmla="*/ 3219 w 35308"/>
                    <a:gd name="connsiteY2" fmla="*/ 346 h 57781"/>
                    <a:gd name="connsiteX3" fmla="*/ 219 w 35308"/>
                    <a:gd name="connsiteY3" fmla="*/ 3518 h 57781"/>
                    <a:gd name="connsiteX4" fmla="*/ 29537 w 35308"/>
                    <a:gd name="connsiteY4" fmla="*/ 56496 h 57781"/>
                    <a:gd name="connsiteX5" fmla="*/ 35280 w 35308"/>
                    <a:gd name="connsiteY5" fmla="*/ 54782 h 57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308" h="57781">
                      <a:moveTo>
                        <a:pt x="35280" y="54782"/>
                      </a:moveTo>
                      <a:cubicBezTo>
                        <a:pt x="33994" y="44923"/>
                        <a:pt x="26965" y="36351"/>
                        <a:pt x="21821" y="28121"/>
                      </a:cubicBezTo>
                      <a:cubicBezTo>
                        <a:pt x="16078" y="19120"/>
                        <a:pt x="12735" y="6004"/>
                        <a:pt x="3219" y="346"/>
                      </a:cubicBezTo>
                      <a:cubicBezTo>
                        <a:pt x="1162" y="-939"/>
                        <a:pt x="-639" y="1632"/>
                        <a:pt x="219" y="3518"/>
                      </a:cubicBezTo>
                      <a:cubicBezTo>
                        <a:pt x="8277" y="21263"/>
                        <a:pt x="18135" y="40723"/>
                        <a:pt x="29537" y="56496"/>
                      </a:cubicBezTo>
                      <a:cubicBezTo>
                        <a:pt x="31166" y="58639"/>
                        <a:pt x="35709" y="58125"/>
                        <a:pt x="35280" y="5478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5" name="任意多边形: 形状 894">
                  <a:extLst>
                    <a:ext uri="{FF2B5EF4-FFF2-40B4-BE49-F238E27FC236}">
                      <a16:creationId xmlns:a16="http://schemas.microsoft.com/office/drawing/2014/main" id="{3ABD1B05-D718-1A5F-0E78-715421B2C68C}"/>
                    </a:ext>
                  </a:extLst>
                </p:cNvPr>
                <p:cNvSpPr/>
                <p:nvPr/>
              </p:nvSpPr>
              <p:spPr>
                <a:xfrm>
                  <a:off x="3293385" y="473631"/>
                  <a:ext cx="216522" cy="517651"/>
                </a:xfrm>
                <a:custGeom>
                  <a:avLst/>
                  <a:gdLst>
                    <a:gd name="connsiteX0" fmla="*/ 7807 w 216522"/>
                    <a:gd name="connsiteY0" fmla="*/ 513749 h 517651"/>
                    <a:gd name="connsiteX1" fmla="*/ 18008 w 216522"/>
                    <a:gd name="connsiteY1" fmla="*/ 454941 h 517651"/>
                    <a:gd name="connsiteX2" fmla="*/ 34210 w 216522"/>
                    <a:gd name="connsiteY2" fmla="*/ 389619 h 517651"/>
                    <a:gd name="connsiteX3" fmla="*/ 75016 w 216522"/>
                    <a:gd name="connsiteY3" fmla="*/ 247744 h 517651"/>
                    <a:gd name="connsiteX4" fmla="*/ 133566 w 216522"/>
                    <a:gd name="connsiteY4" fmla="*/ 119328 h 517651"/>
                    <a:gd name="connsiteX5" fmla="*/ 176257 w 216522"/>
                    <a:gd name="connsiteY5" fmla="*/ 56749 h 517651"/>
                    <a:gd name="connsiteX6" fmla="*/ 215948 w 216522"/>
                    <a:gd name="connsiteY6" fmla="*/ 4285 h 517651"/>
                    <a:gd name="connsiteX7" fmla="*/ 212947 w 216522"/>
                    <a:gd name="connsiteY7" fmla="*/ 513 h 517651"/>
                    <a:gd name="connsiteX8" fmla="*/ 175657 w 216522"/>
                    <a:gd name="connsiteY8" fmla="*/ 45604 h 517651"/>
                    <a:gd name="connsiteX9" fmla="*/ 134937 w 216522"/>
                    <a:gd name="connsiteY9" fmla="*/ 102869 h 517651"/>
                    <a:gd name="connsiteX10" fmla="*/ 68243 w 216522"/>
                    <a:gd name="connsiteY10" fmla="*/ 244143 h 517651"/>
                    <a:gd name="connsiteX11" fmla="*/ 28295 w 216522"/>
                    <a:gd name="connsiteY11" fmla="*/ 380618 h 517651"/>
                    <a:gd name="connsiteX12" fmla="*/ 10465 w 216522"/>
                    <a:gd name="connsiteY12" fmla="*/ 453312 h 517651"/>
                    <a:gd name="connsiteX13" fmla="*/ 6 w 216522"/>
                    <a:gd name="connsiteY13" fmla="*/ 514091 h 517651"/>
                    <a:gd name="connsiteX14" fmla="*/ 7807 w 216522"/>
                    <a:gd name="connsiteY14" fmla="*/ 513749 h 51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6522" h="517651">
                      <a:moveTo>
                        <a:pt x="7807" y="513749"/>
                      </a:moveTo>
                      <a:cubicBezTo>
                        <a:pt x="9264" y="492232"/>
                        <a:pt x="13379" y="474401"/>
                        <a:pt x="18008" y="454941"/>
                      </a:cubicBezTo>
                      <a:cubicBezTo>
                        <a:pt x="23238" y="433081"/>
                        <a:pt x="28981" y="411393"/>
                        <a:pt x="34210" y="389619"/>
                      </a:cubicBezTo>
                      <a:cubicBezTo>
                        <a:pt x="45698" y="341356"/>
                        <a:pt x="56328" y="293950"/>
                        <a:pt x="75016" y="247744"/>
                      </a:cubicBezTo>
                      <a:cubicBezTo>
                        <a:pt x="92418" y="204624"/>
                        <a:pt x="110763" y="159876"/>
                        <a:pt x="133566" y="119328"/>
                      </a:cubicBezTo>
                      <a:cubicBezTo>
                        <a:pt x="145996" y="97211"/>
                        <a:pt x="161255" y="77151"/>
                        <a:pt x="176257" y="56749"/>
                      </a:cubicBezTo>
                      <a:cubicBezTo>
                        <a:pt x="188601" y="39946"/>
                        <a:pt x="202403" y="20916"/>
                        <a:pt x="215948" y="4285"/>
                      </a:cubicBezTo>
                      <a:cubicBezTo>
                        <a:pt x="217748" y="2056"/>
                        <a:pt x="214919" y="-1287"/>
                        <a:pt x="212947" y="513"/>
                      </a:cubicBezTo>
                      <a:cubicBezTo>
                        <a:pt x="202660" y="9686"/>
                        <a:pt x="186201" y="31117"/>
                        <a:pt x="175657" y="45604"/>
                      </a:cubicBezTo>
                      <a:cubicBezTo>
                        <a:pt x="161769" y="64550"/>
                        <a:pt x="147625" y="83066"/>
                        <a:pt x="134937" y="102869"/>
                      </a:cubicBezTo>
                      <a:cubicBezTo>
                        <a:pt x="107248" y="146160"/>
                        <a:pt x="88046" y="196823"/>
                        <a:pt x="68243" y="244143"/>
                      </a:cubicBezTo>
                      <a:cubicBezTo>
                        <a:pt x="49898" y="288035"/>
                        <a:pt x="37982" y="334155"/>
                        <a:pt x="28295" y="380618"/>
                      </a:cubicBezTo>
                      <a:cubicBezTo>
                        <a:pt x="23238" y="405049"/>
                        <a:pt x="15865" y="428967"/>
                        <a:pt x="10465" y="453312"/>
                      </a:cubicBezTo>
                      <a:cubicBezTo>
                        <a:pt x="5921" y="473629"/>
                        <a:pt x="949" y="491117"/>
                        <a:pt x="6" y="514091"/>
                      </a:cubicBezTo>
                      <a:cubicBezTo>
                        <a:pt x="-251" y="518978"/>
                        <a:pt x="7464" y="518806"/>
                        <a:pt x="7807" y="51374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" name="图形 2">
                <a:extLst>
                  <a:ext uri="{FF2B5EF4-FFF2-40B4-BE49-F238E27FC236}">
                    <a16:creationId xmlns:a16="http://schemas.microsoft.com/office/drawing/2014/main" id="{8EF3F1D0-4519-9919-5B4F-A6663788B47F}"/>
                  </a:ext>
                </a:extLst>
              </p:cNvPr>
              <p:cNvGrpSpPr/>
              <p:nvPr/>
            </p:nvGrpSpPr>
            <p:grpSpPr>
              <a:xfrm>
                <a:off x="1459477" y="2286023"/>
                <a:ext cx="1128113" cy="730318"/>
                <a:chOff x="1459477" y="2286023"/>
                <a:chExt cx="1128113" cy="730318"/>
              </a:xfrm>
            </p:grpSpPr>
            <p:sp>
              <p:nvSpPr>
                <p:cNvPr id="897" name="任意多边形: 形状 896">
                  <a:extLst>
                    <a:ext uri="{FF2B5EF4-FFF2-40B4-BE49-F238E27FC236}">
                      <a16:creationId xmlns:a16="http://schemas.microsoft.com/office/drawing/2014/main" id="{B3215A41-5C63-7532-E666-9693501442B7}"/>
                    </a:ext>
                  </a:extLst>
                </p:cNvPr>
                <p:cNvSpPr/>
                <p:nvPr/>
              </p:nvSpPr>
              <p:spPr>
                <a:xfrm>
                  <a:off x="1459477" y="2677570"/>
                  <a:ext cx="348518" cy="88269"/>
                </a:xfrm>
                <a:custGeom>
                  <a:avLst/>
                  <a:gdLst>
                    <a:gd name="connsiteX0" fmla="*/ 0 w 348518"/>
                    <a:gd name="connsiteY0" fmla="*/ 28682 h 88269"/>
                    <a:gd name="connsiteX1" fmla="*/ 0 w 348518"/>
                    <a:gd name="connsiteY1" fmla="*/ 28939 h 88269"/>
                    <a:gd name="connsiteX2" fmla="*/ 86 w 348518"/>
                    <a:gd name="connsiteY2" fmla="*/ 29368 h 88269"/>
                    <a:gd name="connsiteX3" fmla="*/ 343 w 348518"/>
                    <a:gd name="connsiteY3" fmla="*/ 29968 h 88269"/>
                    <a:gd name="connsiteX4" fmla="*/ 600 w 348518"/>
                    <a:gd name="connsiteY4" fmla="*/ 30311 h 88269"/>
                    <a:gd name="connsiteX5" fmla="*/ 686 w 348518"/>
                    <a:gd name="connsiteY5" fmla="*/ 30397 h 88269"/>
                    <a:gd name="connsiteX6" fmla="*/ 2057 w 348518"/>
                    <a:gd name="connsiteY6" fmla="*/ 31254 h 88269"/>
                    <a:gd name="connsiteX7" fmla="*/ 2143 w 348518"/>
                    <a:gd name="connsiteY7" fmla="*/ 31254 h 88269"/>
                    <a:gd name="connsiteX8" fmla="*/ 77410 w 348518"/>
                    <a:gd name="connsiteY8" fmla="*/ 66401 h 88269"/>
                    <a:gd name="connsiteX9" fmla="*/ 184223 w 348518"/>
                    <a:gd name="connsiteY9" fmla="*/ 86718 h 88269"/>
                    <a:gd name="connsiteX10" fmla="*/ 346586 w 348518"/>
                    <a:gd name="connsiteY10" fmla="*/ 48142 h 88269"/>
                    <a:gd name="connsiteX11" fmla="*/ 347529 w 348518"/>
                    <a:gd name="connsiteY11" fmla="*/ 41970 h 88269"/>
                    <a:gd name="connsiteX12" fmla="*/ 345557 w 348518"/>
                    <a:gd name="connsiteY12" fmla="*/ 39484 h 88269"/>
                    <a:gd name="connsiteX13" fmla="*/ 270891 w 348518"/>
                    <a:gd name="connsiteY13" fmla="*/ 7680 h 88269"/>
                    <a:gd name="connsiteX14" fmla="*/ 185252 w 348518"/>
                    <a:gd name="connsiteY14" fmla="*/ 2279 h 88269"/>
                    <a:gd name="connsiteX15" fmla="*/ 99870 w 348518"/>
                    <a:gd name="connsiteY15" fmla="*/ 23110 h 88269"/>
                    <a:gd name="connsiteX16" fmla="*/ 42262 w 348518"/>
                    <a:gd name="connsiteY16" fmla="*/ 30740 h 88269"/>
                    <a:gd name="connsiteX17" fmla="*/ 2657 w 348518"/>
                    <a:gd name="connsiteY17" fmla="*/ 25853 h 88269"/>
                    <a:gd name="connsiteX18" fmla="*/ 0 w 348518"/>
                    <a:gd name="connsiteY18" fmla="*/ 28682 h 88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8518" h="88269">
                      <a:moveTo>
                        <a:pt x="0" y="28682"/>
                      </a:moveTo>
                      <a:cubicBezTo>
                        <a:pt x="0" y="28768"/>
                        <a:pt x="0" y="28854"/>
                        <a:pt x="0" y="28939"/>
                      </a:cubicBezTo>
                      <a:cubicBezTo>
                        <a:pt x="0" y="29111"/>
                        <a:pt x="0" y="29197"/>
                        <a:pt x="86" y="29368"/>
                      </a:cubicBezTo>
                      <a:cubicBezTo>
                        <a:pt x="171" y="29540"/>
                        <a:pt x="257" y="29711"/>
                        <a:pt x="343" y="29968"/>
                      </a:cubicBezTo>
                      <a:cubicBezTo>
                        <a:pt x="429" y="30139"/>
                        <a:pt x="514" y="30225"/>
                        <a:pt x="600" y="30311"/>
                      </a:cubicBezTo>
                      <a:cubicBezTo>
                        <a:pt x="600" y="30397"/>
                        <a:pt x="686" y="30397"/>
                        <a:pt x="686" y="30397"/>
                      </a:cubicBezTo>
                      <a:cubicBezTo>
                        <a:pt x="1029" y="30825"/>
                        <a:pt x="1457" y="31168"/>
                        <a:pt x="2057" y="31254"/>
                      </a:cubicBezTo>
                      <a:cubicBezTo>
                        <a:pt x="2057" y="31254"/>
                        <a:pt x="2143" y="31254"/>
                        <a:pt x="2143" y="31254"/>
                      </a:cubicBezTo>
                      <a:cubicBezTo>
                        <a:pt x="26918" y="42741"/>
                        <a:pt x="51521" y="58000"/>
                        <a:pt x="77410" y="66401"/>
                      </a:cubicBezTo>
                      <a:cubicBezTo>
                        <a:pt x="112128" y="77631"/>
                        <a:pt x="148047" y="82346"/>
                        <a:pt x="184223" y="86718"/>
                      </a:cubicBezTo>
                      <a:cubicBezTo>
                        <a:pt x="239344" y="93490"/>
                        <a:pt x="300038" y="77631"/>
                        <a:pt x="346586" y="48142"/>
                      </a:cubicBezTo>
                      <a:cubicBezTo>
                        <a:pt x="349072" y="46599"/>
                        <a:pt x="348901" y="43770"/>
                        <a:pt x="347529" y="41970"/>
                      </a:cubicBezTo>
                      <a:cubicBezTo>
                        <a:pt x="347358" y="40941"/>
                        <a:pt x="346758" y="40084"/>
                        <a:pt x="345557" y="39484"/>
                      </a:cubicBezTo>
                      <a:cubicBezTo>
                        <a:pt x="320440" y="27396"/>
                        <a:pt x="297980" y="14966"/>
                        <a:pt x="270891" y="7680"/>
                      </a:cubicBezTo>
                      <a:cubicBezTo>
                        <a:pt x="242773" y="50"/>
                        <a:pt x="214141" y="-2179"/>
                        <a:pt x="185252" y="2279"/>
                      </a:cubicBezTo>
                      <a:cubicBezTo>
                        <a:pt x="156277" y="6737"/>
                        <a:pt x="128673" y="17709"/>
                        <a:pt x="99870" y="23110"/>
                      </a:cubicBezTo>
                      <a:cubicBezTo>
                        <a:pt x="80667" y="26711"/>
                        <a:pt x="61808" y="30054"/>
                        <a:pt x="42262" y="30740"/>
                      </a:cubicBezTo>
                      <a:cubicBezTo>
                        <a:pt x="29061" y="31168"/>
                        <a:pt x="15859" y="26625"/>
                        <a:pt x="2657" y="25853"/>
                      </a:cubicBezTo>
                      <a:cubicBezTo>
                        <a:pt x="857" y="25853"/>
                        <a:pt x="0" y="27311"/>
                        <a:pt x="0" y="2868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8" name="任意多边形: 形状 897">
                  <a:extLst>
                    <a:ext uri="{FF2B5EF4-FFF2-40B4-BE49-F238E27FC236}">
                      <a16:creationId xmlns:a16="http://schemas.microsoft.com/office/drawing/2014/main" id="{34A8B1CB-432C-CE71-3EA7-10A5A7A562F7}"/>
                    </a:ext>
                  </a:extLst>
                </p:cNvPr>
                <p:cNvSpPr/>
                <p:nvPr/>
              </p:nvSpPr>
              <p:spPr>
                <a:xfrm>
                  <a:off x="1676447" y="2720838"/>
                  <a:ext cx="251372" cy="181792"/>
                </a:xfrm>
                <a:custGeom>
                  <a:avLst/>
                  <a:gdLst>
                    <a:gd name="connsiteX0" fmla="*/ 51006 w 251372"/>
                    <a:gd name="connsiteY0" fmla="*/ 118117 h 181792"/>
                    <a:gd name="connsiteX1" fmla="*/ 600 w 251372"/>
                    <a:gd name="connsiteY1" fmla="*/ 176324 h 181792"/>
                    <a:gd name="connsiteX2" fmla="*/ 429 w 251372"/>
                    <a:gd name="connsiteY2" fmla="*/ 176667 h 181792"/>
                    <a:gd name="connsiteX3" fmla="*/ 257 w 251372"/>
                    <a:gd name="connsiteY3" fmla="*/ 177095 h 181792"/>
                    <a:gd name="connsiteX4" fmla="*/ 0 w 251372"/>
                    <a:gd name="connsiteY4" fmla="*/ 177953 h 181792"/>
                    <a:gd name="connsiteX5" fmla="*/ 0 w 251372"/>
                    <a:gd name="connsiteY5" fmla="*/ 178124 h 181792"/>
                    <a:gd name="connsiteX6" fmla="*/ 0 w 251372"/>
                    <a:gd name="connsiteY6" fmla="*/ 179067 h 181792"/>
                    <a:gd name="connsiteX7" fmla="*/ 171 w 251372"/>
                    <a:gd name="connsiteY7" fmla="*/ 179496 h 181792"/>
                    <a:gd name="connsiteX8" fmla="*/ 343 w 251372"/>
                    <a:gd name="connsiteY8" fmla="*/ 179925 h 181792"/>
                    <a:gd name="connsiteX9" fmla="*/ 4543 w 251372"/>
                    <a:gd name="connsiteY9" fmla="*/ 181210 h 181792"/>
                    <a:gd name="connsiteX10" fmla="*/ 133988 w 251372"/>
                    <a:gd name="connsiteY10" fmla="*/ 119060 h 181792"/>
                    <a:gd name="connsiteX11" fmla="*/ 189195 w 251372"/>
                    <a:gd name="connsiteY11" fmla="*/ 62910 h 181792"/>
                    <a:gd name="connsiteX12" fmla="*/ 249203 w 251372"/>
                    <a:gd name="connsiteY12" fmla="*/ 9417 h 181792"/>
                    <a:gd name="connsiteX13" fmla="*/ 250060 w 251372"/>
                    <a:gd name="connsiteY13" fmla="*/ 3160 h 181792"/>
                    <a:gd name="connsiteX14" fmla="*/ 245174 w 251372"/>
                    <a:gd name="connsiteY14" fmla="*/ 159 h 181792"/>
                    <a:gd name="connsiteX15" fmla="*/ 101584 w 251372"/>
                    <a:gd name="connsiteY15" fmla="*/ 62053 h 181792"/>
                    <a:gd name="connsiteX16" fmla="*/ 51006 w 251372"/>
                    <a:gd name="connsiteY16" fmla="*/ 118117 h 181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372" h="181792">
                      <a:moveTo>
                        <a:pt x="51006" y="118117"/>
                      </a:moveTo>
                      <a:cubicBezTo>
                        <a:pt x="35747" y="139377"/>
                        <a:pt x="16288" y="155921"/>
                        <a:pt x="600" y="176324"/>
                      </a:cubicBezTo>
                      <a:cubicBezTo>
                        <a:pt x="514" y="176410"/>
                        <a:pt x="514" y="176581"/>
                        <a:pt x="429" y="176667"/>
                      </a:cubicBezTo>
                      <a:cubicBezTo>
                        <a:pt x="343" y="176753"/>
                        <a:pt x="257" y="176924"/>
                        <a:pt x="257" y="177095"/>
                      </a:cubicBezTo>
                      <a:cubicBezTo>
                        <a:pt x="86" y="177353"/>
                        <a:pt x="0" y="177696"/>
                        <a:pt x="0" y="177953"/>
                      </a:cubicBezTo>
                      <a:cubicBezTo>
                        <a:pt x="0" y="178039"/>
                        <a:pt x="0" y="178124"/>
                        <a:pt x="0" y="178124"/>
                      </a:cubicBezTo>
                      <a:cubicBezTo>
                        <a:pt x="0" y="178467"/>
                        <a:pt x="0" y="178810"/>
                        <a:pt x="0" y="179067"/>
                      </a:cubicBezTo>
                      <a:cubicBezTo>
                        <a:pt x="0" y="179239"/>
                        <a:pt x="86" y="179324"/>
                        <a:pt x="171" y="179496"/>
                      </a:cubicBezTo>
                      <a:cubicBezTo>
                        <a:pt x="257" y="179667"/>
                        <a:pt x="257" y="179753"/>
                        <a:pt x="343" y="179925"/>
                      </a:cubicBezTo>
                      <a:cubicBezTo>
                        <a:pt x="1029" y="181468"/>
                        <a:pt x="2743" y="182496"/>
                        <a:pt x="4543" y="181210"/>
                      </a:cubicBezTo>
                      <a:cubicBezTo>
                        <a:pt x="44491" y="153178"/>
                        <a:pt x="96269" y="150949"/>
                        <a:pt x="133988" y="119060"/>
                      </a:cubicBezTo>
                      <a:cubicBezTo>
                        <a:pt x="154048" y="102086"/>
                        <a:pt x="171879" y="82627"/>
                        <a:pt x="189195" y="62910"/>
                      </a:cubicBezTo>
                      <a:cubicBezTo>
                        <a:pt x="207112" y="42507"/>
                        <a:pt x="223999" y="21076"/>
                        <a:pt x="249203" y="9417"/>
                      </a:cubicBezTo>
                      <a:cubicBezTo>
                        <a:pt x="252117" y="8046"/>
                        <a:pt x="251774" y="5046"/>
                        <a:pt x="250060" y="3160"/>
                      </a:cubicBezTo>
                      <a:cubicBezTo>
                        <a:pt x="249545" y="1102"/>
                        <a:pt x="247745" y="-527"/>
                        <a:pt x="245174" y="159"/>
                      </a:cubicBezTo>
                      <a:cubicBezTo>
                        <a:pt x="193053" y="15332"/>
                        <a:pt x="145647" y="28791"/>
                        <a:pt x="101584" y="62053"/>
                      </a:cubicBezTo>
                      <a:cubicBezTo>
                        <a:pt x="81182" y="77483"/>
                        <a:pt x="65837" y="97543"/>
                        <a:pt x="51006" y="11811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" name="任意多边形: 形状 898">
                  <a:extLst>
                    <a:ext uri="{FF2B5EF4-FFF2-40B4-BE49-F238E27FC236}">
                      <a16:creationId xmlns:a16="http://schemas.microsoft.com/office/drawing/2014/main" id="{50F0EAAE-F4BA-2A58-191C-FB6F39DFCE0D}"/>
                    </a:ext>
                  </a:extLst>
                </p:cNvPr>
                <p:cNvSpPr/>
                <p:nvPr/>
              </p:nvSpPr>
              <p:spPr>
                <a:xfrm>
                  <a:off x="1816460" y="2695944"/>
                  <a:ext cx="205325" cy="265179"/>
                </a:xfrm>
                <a:custGeom>
                  <a:avLst/>
                  <a:gdLst>
                    <a:gd name="connsiteX0" fmla="*/ 85958 w 205325"/>
                    <a:gd name="connsiteY0" fmla="*/ 105120 h 265179"/>
                    <a:gd name="connsiteX1" fmla="*/ 3234 w 205325"/>
                    <a:gd name="connsiteY1" fmla="*/ 258567 h 265179"/>
                    <a:gd name="connsiteX2" fmla="*/ 1262 w 205325"/>
                    <a:gd name="connsiteY2" fmla="*/ 259596 h 265179"/>
                    <a:gd name="connsiteX3" fmla="*/ 1691 w 205325"/>
                    <a:gd name="connsiteY3" fmla="*/ 264482 h 265179"/>
                    <a:gd name="connsiteX4" fmla="*/ 4691 w 205325"/>
                    <a:gd name="connsiteY4" fmla="*/ 264740 h 265179"/>
                    <a:gd name="connsiteX5" fmla="*/ 6320 w 205325"/>
                    <a:gd name="connsiteY5" fmla="*/ 263454 h 265179"/>
                    <a:gd name="connsiteX6" fmla="*/ 127706 w 205325"/>
                    <a:gd name="connsiteY6" fmla="*/ 172242 h 265179"/>
                    <a:gd name="connsiteX7" fmla="*/ 204344 w 205325"/>
                    <a:gd name="connsiteY7" fmla="*/ 7565 h 265179"/>
                    <a:gd name="connsiteX8" fmla="*/ 198772 w 205325"/>
                    <a:gd name="connsiteY8" fmla="*/ 707 h 265179"/>
                    <a:gd name="connsiteX9" fmla="*/ 198601 w 205325"/>
                    <a:gd name="connsiteY9" fmla="*/ 792 h 265179"/>
                    <a:gd name="connsiteX10" fmla="*/ 137136 w 205325"/>
                    <a:gd name="connsiteY10" fmla="*/ 41254 h 265179"/>
                    <a:gd name="connsiteX11" fmla="*/ 85958 w 205325"/>
                    <a:gd name="connsiteY11" fmla="*/ 105120 h 265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5325" h="265179">
                      <a:moveTo>
                        <a:pt x="85958" y="105120"/>
                      </a:moveTo>
                      <a:cubicBezTo>
                        <a:pt x="56469" y="157326"/>
                        <a:pt x="45067" y="213648"/>
                        <a:pt x="3234" y="258567"/>
                      </a:cubicBezTo>
                      <a:cubicBezTo>
                        <a:pt x="2633" y="258910"/>
                        <a:pt x="1948" y="259253"/>
                        <a:pt x="1262" y="259596"/>
                      </a:cubicBezTo>
                      <a:cubicBezTo>
                        <a:pt x="-795" y="260710"/>
                        <a:pt x="-110" y="263625"/>
                        <a:pt x="1691" y="264482"/>
                      </a:cubicBezTo>
                      <a:cubicBezTo>
                        <a:pt x="2462" y="265168"/>
                        <a:pt x="3576" y="265511"/>
                        <a:pt x="4691" y="264740"/>
                      </a:cubicBezTo>
                      <a:cubicBezTo>
                        <a:pt x="5291" y="264311"/>
                        <a:pt x="5805" y="263882"/>
                        <a:pt x="6320" y="263454"/>
                      </a:cubicBezTo>
                      <a:cubicBezTo>
                        <a:pt x="55783" y="243994"/>
                        <a:pt x="96502" y="216219"/>
                        <a:pt x="127706" y="172242"/>
                      </a:cubicBezTo>
                      <a:cubicBezTo>
                        <a:pt x="163368" y="121922"/>
                        <a:pt x="167054" y="56513"/>
                        <a:pt x="204344" y="7565"/>
                      </a:cubicBezTo>
                      <a:cubicBezTo>
                        <a:pt x="207516" y="3450"/>
                        <a:pt x="202287" y="-1951"/>
                        <a:pt x="198772" y="707"/>
                      </a:cubicBezTo>
                      <a:cubicBezTo>
                        <a:pt x="198687" y="707"/>
                        <a:pt x="198687" y="707"/>
                        <a:pt x="198601" y="792"/>
                      </a:cubicBezTo>
                      <a:cubicBezTo>
                        <a:pt x="179141" y="15623"/>
                        <a:pt x="155395" y="24967"/>
                        <a:pt x="137136" y="41254"/>
                      </a:cubicBezTo>
                      <a:cubicBezTo>
                        <a:pt x="116476" y="59600"/>
                        <a:pt x="99503" y="81117"/>
                        <a:pt x="85958" y="10512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" name="任意多边形: 形状 899">
                  <a:extLst>
                    <a:ext uri="{FF2B5EF4-FFF2-40B4-BE49-F238E27FC236}">
                      <a16:creationId xmlns:a16="http://schemas.microsoft.com/office/drawing/2014/main" id="{BB5B4942-B88E-9FB2-465A-A5A36C62C8C6}"/>
                    </a:ext>
                  </a:extLst>
                </p:cNvPr>
                <p:cNvSpPr/>
                <p:nvPr/>
              </p:nvSpPr>
              <p:spPr>
                <a:xfrm>
                  <a:off x="1945432" y="2653128"/>
                  <a:ext cx="195286" cy="363213"/>
                </a:xfrm>
                <a:custGeom>
                  <a:avLst/>
                  <a:gdLst>
                    <a:gd name="connsiteX0" fmla="*/ 83773 w 195286"/>
                    <a:gd name="connsiteY0" fmla="*/ 161652 h 363213"/>
                    <a:gd name="connsiteX1" fmla="*/ 52912 w 195286"/>
                    <a:gd name="connsiteY1" fmla="*/ 262808 h 363213"/>
                    <a:gd name="connsiteX2" fmla="*/ 449 w 195286"/>
                    <a:gd name="connsiteY2" fmla="*/ 359591 h 363213"/>
                    <a:gd name="connsiteX3" fmla="*/ 4135 w 195286"/>
                    <a:gd name="connsiteY3" fmla="*/ 362934 h 363213"/>
                    <a:gd name="connsiteX4" fmla="*/ 5935 w 195286"/>
                    <a:gd name="connsiteY4" fmla="*/ 362506 h 363213"/>
                    <a:gd name="connsiteX5" fmla="*/ 136923 w 195286"/>
                    <a:gd name="connsiteY5" fmla="*/ 209572 h 363213"/>
                    <a:gd name="connsiteX6" fmla="*/ 164269 w 195286"/>
                    <a:gd name="connsiteY6" fmla="*/ 108074 h 363213"/>
                    <a:gd name="connsiteX7" fmla="*/ 194358 w 195286"/>
                    <a:gd name="connsiteY7" fmla="*/ 7776 h 363213"/>
                    <a:gd name="connsiteX8" fmla="*/ 187843 w 195286"/>
                    <a:gd name="connsiteY8" fmla="*/ 1689 h 363213"/>
                    <a:gd name="connsiteX9" fmla="*/ 187500 w 195286"/>
                    <a:gd name="connsiteY9" fmla="*/ 2289 h 363213"/>
                    <a:gd name="connsiteX10" fmla="*/ 186900 w 195286"/>
                    <a:gd name="connsiteY10" fmla="*/ 2547 h 363213"/>
                    <a:gd name="connsiteX11" fmla="*/ 83773 w 195286"/>
                    <a:gd name="connsiteY11" fmla="*/ 161652 h 363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286" h="363213">
                      <a:moveTo>
                        <a:pt x="83773" y="161652"/>
                      </a:moveTo>
                      <a:cubicBezTo>
                        <a:pt x="72286" y="194999"/>
                        <a:pt x="64228" y="229375"/>
                        <a:pt x="52912" y="262808"/>
                      </a:cubicBezTo>
                      <a:cubicBezTo>
                        <a:pt x="40654" y="299155"/>
                        <a:pt x="22137" y="328387"/>
                        <a:pt x="449" y="359591"/>
                      </a:cubicBezTo>
                      <a:cubicBezTo>
                        <a:pt x="-1180" y="361991"/>
                        <a:pt x="1992" y="363963"/>
                        <a:pt x="4135" y="362934"/>
                      </a:cubicBezTo>
                      <a:cubicBezTo>
                        <a:pt x="4735" y="363020"/>
                        <a:pt x="5335" y="362934"/>
                        <a:pt x="5935" y="362506"/>
                      </a:cubicBezTo>
                      <a:cubicBezTo>
                        <a:pt x="61999" y="321701"/>
                        <a:pt x="111120" y="275323"/>
                        <a:pt x="136923" y="209572"/>
                      </a:cubicBezTo>
                      <a:cubicBezTo>
                        <a:pt x="149696" y="177168"/>
                        <a:pt x="158697" y="142450"/>
                        <a:pt x="164269" y="108074"/>
                      </a:cubicBezTo>
                      <a:cubicBezTo>
                        <a:pt x="170013" y="72755"/>
                        <a:pt x="172670" y="37779"/>
                        <a:pt x="194358" y="7776"/>
                      </a:cubicBezTo>
                      <a:cubicBezTo>
                        <a:pt x="197702" y="3146"/>
                        <a:pt x="191187" y="-3026"/>
                        <a:pt x="187843" y="1689"/>
                      </a:cubicBezTo>
                      <a:cubicBezTo>
                        <a:pt x="187672" y="1861"/>
                        <a:pt x="187586" y="2032"/>
                        <a:pt x="187500" y="2289"/>
                      </a:cubicBezTo>
                      <a:cubicBezTo>
                        <a:pt x="187329" y="2375"/>
                        <a:pt x="187072" y="2461"/>
                        <a:pt x="186900" y="2547"/>
                      </a:cubicBezTo>
                      <a:cubicBezTo>
                        <a:pt x="133751" y="41037"/>
                        <a:pt x="104776" y="100959"/>
                        <a:pt x="83773" y="16165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" name="任意多边形: 形状 900">
                  <a:extLst>
                    <a:ext uri="{FF2B5EF4-FFF2-40B4-BE49-F238E27FC236}">
                      <a16:creationId xmlns:a16="http://schemas.microsoft.com/office/drawing/2014/main" id="{E409CD47-B238-6E33-0C84-843C1F3A0854}"/>
                    </a:ext>
                  </a:extLst>
                </p:cNvPr>
                <p:cNvSpPr/>
                <p:nvPr/>
              </p:nvSpPr>
              <p:spPr>
                <a:xfrm>
                  <a:off x="2119797" y="2608645"/>
                  <a:ext cx="117188" cy="401954"/>
                </a:xfrm>
                <a:custGeom>
                  <a:avLst/>
                  <a:gdLst>
                    <a:gd name="connsiteX0" fmla="*/ 106318 w 117188"/>
                    <a:gd name="connsiteY0" fmla="*/ 6139 h 401954"/>
                    <a:gd name="connsiteX1" fmla="*/ 35852 w 117188"/>
                    <a:gd name="connsiteY1" fmla="*/ 172703 h 401954"/>
                    <a:gd name="connsiteX2" fmla="*/ 448 w 117188"/>
                    <a:gd name="connsiteY2" fmla="*/ 396959 h 401954"/>
                    <a:gd name="connsiteX3" fmla="*/ 2677 w 117188"/>
                    <a:gd name="connsiteY3" fmla="*/ 400560 h 401954"/>
                    <a:gd name="connsiteX4" fmla="*/ 7049 w 117188"/>
                    <a:gd name="connsiteY4" fmla="*/ 401074 h 401954"/>
                    <a:gd name="connsiteX5" fmla="*/ 94145 w 117188"/>
                    <a:gd name="connsiteY5" fmla="*/ 231339 h 401954"/>
                    <a:gd name="connsiteX6" fmla="*/ 98689 w 117188"/>
                    <a:gd name="connsiteY6" fmla="*/ 119210 h 401954"/>
                    <a:gd name="connsiteX7" fmla="*/ 116519 w 117188"/>
                    <a:gd name="connsiteY7" fmla="*/ 6310 h 401954"/>
                    <a:gd name="connsiteX8" fmla="*/ 108633 w 117188"/>
                    <a:gd name="connsiteY8" fmla="*/ 2196 h 401954"/>
                    <a:gd name="connsiteX9" fmla="*/ 106318 w 117188"/>
                    <a:gd name="connsiteY9" fmla="*/ 6139 h 401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188" h="401954">
                      <a:moveTo>
                        <a:pt x="106318" y="6139"/>
                      </a:moveTo>
                      <a:cubicBezTo>
                        <a:pt x="58741" y="48487"/>
                        <a:pt x="36795" y="110038"/>
                        <a:pt x="35852" y="172703"/>
                      </a:cubicBezTo>
                      <a:cubicBezTo>
                        <a:pt x="34652" y="248569"/>
                        <a:pt x="47082" y="330865"/>
                        <a:pt x="448" y="396959"/>
                      </a:cubicBezTo>
                      <a:cubicBezTo>
                        <a:pt x="-838" y="398759"/>
                        <a:pt x="876" y="400474"/>
                        <a:pt x="2677" y="400560"/>
                      </a:cubicBezTo>
                      <a:cubicBezTo>
                        <a:pt x="3534" y="401931"/>
                        <a:pt x="5505" y="402617"/>
                        <a:pt x="7049" y="401074"/>
                      </a:cubicBezTo>
                      <a:cubicBezTo>
                        <a:pt x="55055" y="354182"/>
                        <a:pt x="85401" y="298033"/>
                        <a:pt x="94145" y="231339"/>
                      </a:cubicBezTo>
                      <a:cubicBezTo>
                        <a:pt x="99031" y="194219"/>
                        <a:pt x="100146" y="156672"/>
                        <a:pt x="98689" y="119210"/>
                      </a:cubicBezTo>
                      <a:cubicBezTo>
                        <a:pt x="97146" y="81405"/>
                        <a:pt x="95774" y="39829"/>
                        <a:pt x="116519" y="6310"/>
                      </a:cubicBezTo>
                      <a:cubicBezTo>
                        <a:pt x="119520" y="1424"/>
                        <a:pt x="111633" y="-2691"/>
                        <a:pt x="108633" y="2196"/>
                      </a:cubicBezTo>
                      <a:cubicBezTo>
                        <a:pt x="107775" y="3567"/>
                        <a:pt x="107090" y="4853"/>
                        <a:pt x="106318" y="613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2" name="任意多边形: 形状 901">
                  <a:extLst>
                    <a:ext uri="{FF2B5EF4-FFF2-40B4-BE49-F238E27FC236}">
                      <a16:creationId xmlns:a16="http://schemas.microsoft.com/office/drawing/2014/main" id="{40A6F164-6FA1-ECB6-2327-BAFA807E661B}"/>
                    </a:ext>
                  </a:extLst>
                </p:cNvPr>
                <p:cNvSpPr/>
                <p:nvPr/>
              </p:nvSpPr>
              <p:spPr>
                <a:xfrm>
                  <a:off x="2264157" y="2575472"/>
                  <a:ext cx="107227" cy="333025"/>
                </a:xfrm>
                <a:custGeom>
                  <a:avLst/>
                  <a:gdLst>
                    <a:gd name="connsiteX0" fmla="*/ 2677 w 107227"/>
                    <a:gd name="connsiteY0" fmla="*/ 75659 h 333025"/>
                    <a:gd name="connsiteX1" fmla="*/ 9621 w 107227"/>
                    <a:gd name="connsiteY1" fmla="*/ 167299 h 333025"/>
                    <a:gd name="connsiteX2" fmla="*/ 76658 w 107227"/>
                    <a:gd name="connsiteY2" fmla="*/ 329834 h 333025"/>
                    <a:gd name="connsiteX3" fmla="*/ 80087 w 107227"/>
                    <a:gd name="connsiteY3" fmla="*/ 332663 h 333025"/>
                    <a:gd name="connsiteX4" fmla="*/ 84116 w 107227"/>
                    <a:gd name="connsiteY4" fmla="*/ 331634 h 333025"/>
                    <a:gd name="connsiteX5" fmla="*/ 96975 w 107227"/>
                    <a:gd name="connsiteY5" fmla="*/ 193359 h 333025"/>
                    <a:gd name="connsiteX6" fmla="*/ 55998 w 107227"/>
                    <a:gd name="connsiteY6" fmla="*/ 107806 h 333025"/>
                    <a:gd name="connsiteX7" fmla="*/ 43654 w 107227"/>
                    <a:gd name="connsiteY7" fmla="*/ 6565 h 333025"/>
                    <a:gd name="connsiteX8" fmla="*/ 37739 w 107227"/>
                    <a:gd name="connsiteY8" fmla="*/ 307 h 333025"/>
                    <a:gd name="connsiteX9" fmla="*/ 35338 w 107227"/>
                    <a:gd name="connsiteY9" fmla="*/ 993 h 333025"/>
                    <a:gd name="connsiteX10" fmla="*/ 2677 w 107227"/>
                    <a:gd name="connsiteY10" fmla="*/ 75659 h 333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227" h="333025">
                      <a:moveTo>
                        <a:pt x="2677" y="75659"/>
                      </a:moveTo>
                      <a:cubicBezTo>
                        <a:pt x="-2895" y="105320"/>
                        <a:pt x="620" y="138667"/>
                        <a:pt x="9621" y="167299"/>
                      </a:cubicBezTo>
                      <a:cubicBezTo>
                        <a:pt x="28309" y="226364"/>
                        <a:pt x="82573" y="262797"/>
                        <a:pt x="76658" y="329834"/>
                      </a:cubicBezTo>
                      <a:cubicBezTo>
                        <a:pt x="76486" y="332063"/>
                        <a:pt x="78287" y="332920"/>
                        <a:pt x="80087" y="332663"/>
                      </a:cubicBezTo>
                      <a:cubicBezTo>
                        <a:pt x="81287" y="333349"/>
                        <a:pt x="83002" y="333091"/>
                        <a:pt x="84116" y="331634"/>
                      </a:cubicBezTo>
                      <a:cubicBezTo>
                        <a:pt x="112748" y="291343"/>
                        <a:pt x="111977" y="238451"/>
                        <a:pt x="96975" y="193359"/>
                      </a:cubicBezTo>
                      <a:cubicBezTo>
                        <a:pt x="86945" y="163270"/>
                        <a:pt x="68600" y="136781"/>
                        <a:pt x="55998" y="107806"/>
                      </a:cubicBezTo>
                      <a:cubicBezTo>
                        <a:pt x="43482" y="79174"/>
                        <a:pt x="31909" y="37083"/>
                        <a:pt x="43654" y="6565"/>
                      </a:cubicBezTo>
                      <a:cubicBezTo>
                        <a:pt x="45282" y="2364"/>
                        <a:pt x="40739" y="-1065"/>
                        <a:pt x="37739" y="307"/>
                      </a:cubicBezTo>
                      <a:cubicBezTo>
                        <a:pt x="36967" y="221"/>
                        <a:pt x="36110" y="393"/>
                        <a:pt x="35338" y="993"/>
                      </a:cubicBezTo>
                      <a:cubicBezTo>
                        <a:pt x="13993" y="18481"/>
                        <a:pt x="7564" y="49856"/>
                        <a:pt x="2677" y="7565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CA6D141D-73CA-0B82-C934-68EC7B09AA71}"/>
                    </a:ext>
                  </a:extLst>
                </p:cNvPr>
                <p:cNvSpPr/>
                <p:nvPr/>
              </p:nvSpPr>
              <p:spPr>
                <a:xfrm>
                  <a:off x="2354935" y="2524810"/>
                  <a:ext cx="135341" cy="236220"/>
                </a:xfrm>
                <a:custGeom>
                  <a:avLst/>
                  <a:gdLst>
                    <a:gd name="connsiteX0" fmla="*/ 15970 w 135341"/>
                    <a:gd name="connsiteY0" fmla="*/ 2362 h 236220"/>
                    <a:gd name="connsiteX1" fmla="*/ 22999 w 135341"/>
                    <a:gd name="connsiteY1" fmla="*/ 109861 h 236220"/>
                    <a:gd name="connsiteX2" fmla="*/ 81635 w 135341"/>
                    <a:gd name="connsiteY2" fmla="*/ 169783 h 236220"/>
                    <a:gd name="connsiteX3" fmla="*/ 115496 w 135341"/>
                    <a:gd name="connsiteY3" fmla="*/ 230991 h 236220"/>
                    <a:gd name="connsiteX4" fmla="*/ 116182 w 135341"/>
                    <a:gd name="connsiteY4" fmla="*/ 233477 h 236220"/>
                    <a:gd name="connsiteX5" fmla="*/ 121154 w 135341"/>
                    <a:gd name="connsiteY5" fmla="*/ 235277 h 236220"/>
                    <a:gd name="connsiteX6" fmla="*/ 121926 w 135341"/>
                    <a:gd name="connsiteY6" fmla="*/ 135322 h 236220"/>
                    <a:gd name="connsiteX7" fmla="*/ 24628 w 135341"/>
                    <a:gd name="connsiteY7" fmla="*/ 4248 h 236220"/>
                    <a:gd name="connsiteX8" fmla="*/ 15970 w 135341"/>
                    <a:gd name="connsiteY8" fmla="*/ 2362 h 236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341" h="236220">
                      <a:moveTo>
                        <a:pt x="15970" y="2362"/>
                      </a:moveTo>
                      <a:cubicBezTo>
                        <a:pt x="-14206" y="31509"/>
                        <a:pt x="4311" y="79772"/>
                        <a:pt x="22999" y="109861"/>
                      </a:cubicBezTo>
                      <a:cubicBezTo>
                        <a:pt x="37829" y="133693"/>
                        <a:pt x="60204" y="152209"/>
                        <a:pt x="81635" y="169783"/>
                      </a:cubicBezTo>
                      <a:cubicBezTo>
                        <a:pt x="99894" y="184785"/>
                        <a:pt x="119011" y="205702"/>
                        <a:pt x="115496" y="230991"/>
                      </a:cubicBezTo>
                      <a:cubicBezTo>
                        <a:pt x="115325" y="232105"/>
                        <a:pt x="115668" y="232877"/>
                        <a:pt x="116182" y="233477"/>
                      </a:cubicBezTo>
                      <a:cubicBezTo>
                        <a:pt x="116439" y="235705"/>
                        <a:pt x="119440" y="237334"/>
                        <a:pt x="121154" y="235277"/>
                      </a:cubicBezTo>
                      <a:cubicBezTo>
                        <a:pt x="143443" y="208531"/>
                        <a:pt x="136156" y="164211"/>
                        <a:pt x="121926" y="135322"/>
                      </a:cubicBezTo>
                      <a:cubicBezTo>
                        <a:pt x="96208" y="83201"/>
                        <a:pt x="26599" y="71371"/>
                        <a:pt x="24628" y="4248"/>
                      </a:cubicBezTo>
                      <a:cubicBezTo>
                        <a:pt x="24456" y="-810"/>
                        <a:pt x="17855" y="-1238"/>
                        <a:pt x="15970" y="236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4" name="任意多边形: 形状 903">
                  <a:extLst>
                    <a:ext uri="{FF2B5EF4-FFF2-40B4-BE49-F238E27FC236}">
                      <a16:creationId xmlns:a16="http://schemas.microsoft.com/office/drawing/2014/main" id="{DD9BDBCB-B285-2993-0E5B-75443512A6F1}"/>
                    </a:ext>
                  </a:extLst>
                </p:cNvPr>
                <p:cNvSpPr/>
                <p:nvPr/>
              </p:nvSpPr>
              <p:spPr>
                <a:xfrm>
                  <a:off x="2430361" y="2475585"/>
                  <a:ext cx="110682" cy="123167"/>
                </a:xfrm>
                <a:custGeom>
                  <a:avLst/>
                  <a:gdLst>
                    <a:gd name="connsiteX0" fmla="*/ 5180 w 110682"/>
                    <a:gd name="connsiteY0" fmla="*/ 4096 h 123167"/>
                    <a:gd name="connsiteX1" fmla="*/ 99563 w 110682"/>
                    <a:gd name="connsiteY1" fmla="*/ 120424 h 123167"/>
                    <a:gd name="connsiteX2" fmla="*/ 102906 w 110682"/>
                    <a:gd name="connsiteY2" fmla="*/ 123168 h 123167"/>
                    <a:gd name="connsiteX3" fmla="*/ 103335 w 110682"/>
                    <a:gd name="connsiteY3" fmla="*/ 123168 h 123167"/>
                    <a:gd name="connsiteX4" fmla="*/ 103421 w 110682"/>
                    <a:gd name="connsiteY4" fmla="*/ 123168 h 123167"/>
                    <a:gd name="connsiteX5" fmla="*/ 105993 w 110682"/>
                    <a:gd name="connsiteY5" fmla="*/ 121367 h 123167"/>
                    <a:gd name="connsiteX6" fmla="*/ 95791 w 110682"/>
                    <a:gd name="connsiteY6" fmla="*/ 50301 h 123167"/>
                    <a:gd name="connsiteX7" fmla="*/ 13667 w 110682"/>
                    <a:gd name="connsiteY7" fmla="*/ 1352 h 123167"/>
                    <a:gd name="connsiteX8" fmla="*/ 7237 w 110682"/>
                    <a:gd name="connsiteY8" fmla="*/ 2210 h 123167"/>
                    <a:gd name="connsiteX9" fmla="*/ 5180 w 110682"/>
                    <a:gd name="connsiteY9" fmla="*/ 4096 h 123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682" h="123167">
                      <a:moveTo>
                        <a:pt x="5180" y="4096"/>
                      </a:moveTo>
                      <a:cubicBezTo>
                        <a:pt x="-25681" y="73533"/>
                        <a:pt x="91077" y="67875"/>
                        <a:pt x="99563" y="120424"/>
                      </a:cubicBezTo>
                      <a:cubicBezTo>
                        <a:pt x="99820" y="122053"/>
                        <a:pt x="101449" y="123082"/>
                        <a:pt x="102906" y="123168"/>
                      </a:cubicBezTo>
                      <a:cubicBezTo>
                        <a:pt x="103078" y="123168"/>
                        <a:pt x="103164" y="123168"/>
                        <a:pt x="103335" y="123168"/>
                      </a:cubicBezTo>
                      <a:cubicBezTo>
                        <a:pt x="103335" y="123168"/>
                        <a:pt x="103421" y="123168"/>
                        <a:pt x="103421" y="123168"/>
                      </a:cubicBezTo>
                      <a:cubicBezTo>
                        <a:pt x="104450" y="123082"/>
                        <a:pt x="105478" y="122653"/>
                        <a:pt x="105993" y="121367"/>
                      </a:cubicBezTo>
                      <a:cubicBezTo>
                        <a:pt x="115680" y="97193"/>
                        <a:pt x="109422" y="71647"/>
                        <a:pt x="95791" y="50301"/>
                      </a:cubicBezTo>
                      <a:cubicBezTo>
                        <a:pt x="76589" y="20212"/>
                        <a:pt x="36041" y="26213"/>
                        <a:pt x="13667" y="1352"/>
                      </a:cubicBezTo>
                      <a:cubicBezTo>
                        <a:pt x="11438" y="-1048"/>
                        <a:pt x="8609" y="67"/>
                        <a:pt x="7237" y="2210"/>
                      </a:cubicBezTo>
                      <a:cubicBezTo>
                        <a:pt x="6466" y="2467"/>
                        <a:pt x="5694" y="3067"/>
                        <a:pt x="5180" y="409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5" name="任意多边形: 形状 904">
                  <a:extLst>
                    <a:ext uri="{FF2B5EF4-FFF2-40B4-BE49-F238E27FC236}">
                      <a16:creationId xmlns:a16="http://schemas.microsoft.com/office/drawing/2014/main" id="{229A8E3C-E758-06BA-01FC-FAA5B5B2804D}"/>
                    </a:ext>
                  </a:extLst>
                </p:cNvPr>
                <p:cNvSpPr/>
                <p:nvPr/>
              </p:nvSpPr>
              <p:spPr>
                <a:xfrm>
                  <a:off x="2420283" y="2365295"/>
                  <a:ext cx="57750" cy="116584"/>
                </a:xfrm>
                <a:custGeom>
                  <a:avLst/>
                  <a:gdLst>
                    <a:gd name="connsiteX0" fmla="*/ 28974 w 57750"/>
                    <a:gd name="connsiteY0" fmla="*/ 4915 h 116584"/>
                    <a:gd name="connsiteX1" fmla="*/ 3685 w 57750"/>
                    <a:gd name="connsiteY1" fmla="*/ 54636 h 116584"/>
                    <a:gd name="connsiteX2" fmla="*/ 16201 w 57750"/>
                    <a:gd name="connsiteY2" fmla="*/ 114386 h 116584"/>
                    <a:gd name="connsiteX3" fmla="*/ 24774 w 57750"/>
                    <a:gd name="connsiteY3" fmla="*/ 112071 h 116584"/>
                    <a:gd name="connsiteX4" fmla="*/ 57264 w 57750"/>
                    <a:gd name="connsiteY4" fmla="*/ 39462 h 116584"/>
                    <a:gd name="connsiteX5" fmla="*/ 33004 w 57750"/>
                    <a:gd name="connsiteY5" fmla="*/ 115 h 116584"/>
                    <a:gd name="connsiteX6" fmla="*/ 30946 w 57750"/>
                    <a:gd name="connsiteY6" fmla="*/ 1315 h 116584"/>
                    <a:gd name="connsiteX7" fmla="*/ 28974 w 57750"/>
                    <a:gd name="connsiteY7" fmla="*/ 4915 h 11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750" h="116584">
                      <a:moveTo>
                        <a:pt x="28974" y="4915"/>
                      </a:moveTo>
                      <a:cubicBezTo>
                        <a:pt x="36690" y="22660"/>
                        <a:pt x="8658" y="38777"/>
                        <a:pt x="3685" y="54636"/>
                      </a:cubicBezTo>
                      <a:cubicBezTo>
                        <a:pt x="-2830" y="75296"/>
                        <a:pt x="-1887" y="100241"/>
                        <a:pt x="16201" y="114386"/>
                      </a:cubicBezTo>
                      <a:cubicBezTo>
                        <a:pt x="18173" y="117986"/>
                        <a:pt x="24860" y="117129"/>
                        <a:pt x="24774" y="112071"/>
                      </a:cubicBezTo>
                      <a:cubicBezTo>
                        <a:pt x="23917" y="83525"/>
                        <a:pt x="52634" y="66723"/>
                        <a:pt x="57264" y="39462"/>
                      </a:cubicBezTo>
                      <a:cubicBezTo>
                        <a:pt x="59835" y="24203"/>
                        <a:pt x="52292" y="-1943"/>
                        <a:pt x="33004" y="115"/>
                      </a:cubicBezTo>
                      <a:cubicBezTo>
                        <a:pt x="32061" y="200"/>
                        <a:pt x="31375" y="629"/>
                        <a:pt x="30946" y="1315"/>
                      </a:cubicBezTo>
                      <a:cubicBezTo>
                        <a:pt x="29317" y="1658"/>
                        <a:pt x="28117" y="2944"/>
                        <a:pt x="28974" y="491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343A6347-C356-C21B-1E92-14BC64F7B37C}"/>
                    </a:ext>
                  </a:extLst>
                </p:cNvPr>
                <p:cNvSpPr/>
                <p:nvPr/>
              </p:nvSpPr>
              <p:spPr>
                <a:xfrm>
                  <a:off x="2321381" y="2318552"/>
                  <a:ext cx="66503" cy="212453"/>
                </a:xfrm>
                <a:custGeom>
                  <a:avLst/>
                  <a:gdLst>
                    <a:gd name="connsiteX0" fmla="*/ 1775 w 66503"/>
                    <a:gd name="connsiteY0" fmla="*/ 1937 h 212453"/>
                    <a:gd name="connsiteX1" fmla="*/ 489 w 66503"/>
                    <a:gd name="connsiteY1" fmla="*/ 6224 h 212453"/>
                    <a:gd name="connsiteX2" fmla="*/ 11033 w 66503"/>
                    <a:gd name="connsiteY2" fmla="*/ 122209 h 212453"/>
                    <a:gd name="connsiteX3" fmla="*/ 50896 w 66503"/>
                    <a:gd name="connsiteY3" fmla="*/ 211192 h 212453"/>
                    <a:gd name="connsiteX4" fmla="*/ 55953 w 66503"/>
                    <a:gd name="connsiteY4" fmla="*/ 211878 h 212453"/>
                    <a:gd name="connsiteX5" fmla="*/ 59382 w 66503"/>
                    <a:gd name="connsiteY5" fmla="*/ 207677 h 212453"/>
                    <a:gd name="connsiteX6" fmla="*/ 64612 w 66503"/>
                    <a:gd name="connsiteY6" fmla="*/ 87919 h 212453"/>
                    <a:gd name="connsiteX7" fmla="*/ 6147 w 66503"/>
                    <a:gd name="connsiteY7" fmla="*/ 223 h 212453"/>
                    <a:gd name="connsiteX8" fmla="*/ 4518 w 66503"/>
                    <a:gd name="connsiteY8" fmla="*/ 51 h 212453"/>
                    <a:gd name="connsiteX9" fmla="*/ 1775 w 66503"/>
                    <a:gd name="connsiteY9" fmla="*/ 1937 h 212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503" h="212453">
                      <a:moveTo>
                        <a:pt x="1775" y="1937"/>
                      </a:moveTo>
                      <a:cubicBezTo>
                        <a:pt x="318" y="2709"/>
                        <a:pt x="-625" y="4509"/>
                        <a:pt x="489" y="6224"/>
                      </a:cubicBezTo>
                      <a:cubicBezTo>
                        <a:pt x="23121" y="40085"/>
                        <a:pt x="9233" y="83976"/>
                        <a:pt x="11033" y="122209"/>
                      </a:cubicBezTo>
                      <a:cubicBezTo>
                        <a:pt x="12662" y="157357"/>
                        <a:pt x="25607" y="186846"/>
                        <a:pt x="50896" y="211192"/>
                      </a:cubicBezTo>
                      <a:cubicBezTo>
                        <a:pt x="52524" y="212735"/>
                        <a:pt x="54410" y="212735"/>
                        <a:pt x="55953" y="211878"/>
                      </a:cubicBezTo>
                      <a:cubicBezTo>
                        <a:pt x="57925" y="211621"/>
                        <a:pt x="59640" y="210249"/>
                        <a:pt x="59382" y="207677"/>
                      </a:cubicBezTo>
                      <a:cubicBezTo>
                        <a:pt x="54753" y="167644"/>
                        <a:pt x="72070" y="128810"/>
                        <a:pt x="64612" y="87919"/>
                      </a:cubicBezTo>
                      <a:cubicBezTo>
                        <a:pt x="57925" y="51486"/>
                        <a:pt x="42152" y="15310"/>
                        <a:pt x="6147" y="223"/>
                      </a:cubicBezTo>
                      <a:cubicBezTo>
                        <a:pt x="5547" y="-34"/>
                        <a:pt x="5033" y="-34"/>
                        <a:pt x="4518" y="51"/>
                      </a:cubicBezTo>
                      <a:cubicBezTo>
                        <a:pt x="3147" y="-120"/>
                        <a:pt x="2032" y="651"/>
                        <a:pt x="1775" y="193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DFF5D7B4-89F9-0587-70BF-4DA79476BEC1}"/>
                    </a:ext>
                  </a:extLst>
                </p:cNvPr>
                <p:cNvSpPr/>
                <p:nvPr/>
              </p:nvSpPr>
              <p:spPr>
                <a:xfrm>
                  <a:off x="2164021" y="2286023"/>
                  <a:ext cx="145656" cy="292075"/>
                </a:xfrm>
                <a:custGeom>
                  <a:avLst/>
                  <a:gdLst>
                    <a:gd name="connsiteX0" fmla="*/ 715 w 145656"/>
                    <a:gd name="connsiteY0" fmla="*/ 6435 h 292075"/>
                    <a:gd name="connsiteX1" fmla="*/ 22061 w 145656"/>
                    <a:gd name="connsiteY1" fmla="*/ 31809 h 292075"/>
                    <a:gd name="connsiteX2" fmla="*/ 33719 w 145656"/>
                    <a:gd name="connsiteY2" fmla="*/ 77415 h 292075"/>
                    <a:gd name="connsiteX3" fmla="*/ 49064 w 145656"/>
                    <a:gd name="connsiteY3" fmla="*/ 169398 h 292075"/>
                    <a:gd name="connsiteX4" fmla="*/ 137018 w 145656"/>
                    <a:gd name="connsiteY4" fmla="*/ 290270 h 292075"/>
                    <a:gd name="connsiteX5" fmla="*/ 144219 w 145656"/>
                    <a:gd name="connsiteY5" fmla="*/ 283755 h 292075"/>
                    <a:gd name="connsiteX6" fmla="*/ 123816 w 145656"/>
                    <a:gd name="connsiteY6" fmla="*/ 194515 h 292075"/>
                    <a:gd name="connsiteX7" fmla="*/ 94584 w 145656"/>
                    <a:gd name="connsiteY7" fmla="*/ 92845 h 292075"/>
                    <a:gd name="connsiteX8" fmla="*/ 4316 w 145656"/>
                    <a:gd name="connsiteY8" fmla="*/ 5 h 292075"/>
                    <a:gd name="connsiteX9" fmla="*/ 715 w 145656"/>
                    <a:gd name="connsiteY9" fmla="*/ 6435 h 29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656" h="292075">
                      <a:moveTo>
                        <a:pt x="715" y="6435"/>
                      </a:moveTo>
                      <a:cubicBezTo>
                        <a:pt x="7488" y="15264"/>
                        <a:pt x="16060" y="22294"/>
                        <a:pt x="22061" y="31809"/>
                      </a:cubicBezTo>
                      <a:cubicBezTo>
                        <a:pt x="30033" y="44496"/>
                        <a:pt x="30890" y="63013"/>
                        <a:pt x="33719" y="77415"/>
                      </a:cubicBezTo>
                      <a:cubicBezTo>
                        <a:pt x="39720" y="107933"/>
                        <a:pt x="42206" y="139051"/>
                        <a:pt x="49064" y="169398"/>
                      </a:cubicBezTo>
                      <a:cubicBezTo>
                        <a:pt x="60380" y="219461"/>
                        <a:pt x="88841" y="268582"/>
                        <a:pt x="137018" y="290270"/>
                      </a:cubicBezTo>
                      <a:cubicBezTo>
                        <a:pt x="141476" y="295156"/>
                        <a:pt x="148762" y="289156"/>
                        <a:pt x="144219" y="283755"/>
                      </a:cubicBezTo>
                      <a:cubicBezTo>
                        <a:pt x="124159" y="259923"/>
                        <a:pt x="128788" y="223405"/>
                        <a:pt x="123816" y="194515"/>
                      </a:cubicBezTo>
                      <a:cubicBezTo>
                        <a:pt x="117816" y="159711"/>
                        <a:pt x="108043" y="125507"/>
                        <a:pt x="94584" y="92845"/>
                      </a:cubicBezTo>
                      <a:cubicBezTo>
                        <a:pt x="79754" y="57012"/>
                        <a:pt x="48978" y="1205"/>
                        <a:pt x="4316" y="5"/>
                      </a:cubicBezTo>
                      <a:cubicBezTo>
                        <a:pt x="1144" y="-166"/>
                        <a:pt x="-1256" y="3863"/>
                        <a:pt x="715" y="643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8" name="任意多边形: 形状 907">
                  <a:extLst>
                    <a:ext uri="{FF2B5EF4-FFF2-40B4-BE49-F238E27FC236}">
                      <a16:creationId xmlns:a16="http://schemas.microsoft.com/office/drawing/2014/main" id="{3C9F09F1-C45E-A4F5-707D-0130AF43C468}"/>
                    </a:ext>
                  </a:extLst>
                </p:cNvPr>
                <p:cNvSpPr/>
                <p:nvPr/>
              </p:nvSpPr>
              <p:spPr>
                <a:xfrm>
                  <a:off x="1956809" y="2289472"/>
                  <a:ext cx="278480" cy="326830"/>
                </a:xfrm>
                <a:custGeom>
                  <a:avLst/>
                  <a:gdLst>
                    <a:gd name="connsiteX0" fmla="*/ 2444 w 278480"/>
                    <a:gd name="connsiteY0" fmla="*/ 9072 h 326830"/>
                    <a:gd name="connsiteX1" fmla="*/ 93913 w 278480"/>
                    <a:gd name="connsiteY1" fmla="*/ 117428 h 326830"/>
                    <a:gd name="connsiteX2" fmla="*/ 150920 w 278480"/>
                    <a:gd name="connsiteY2" fmla="*/ 239586 h 326830"/>
                    <a:gd name="connsiteX3" fmla="*/ 276764 w 278480"/>
                    <a:gd name="connsiteY3" fmla="*/ 322825 h 326830"/>
                    <a:gd name="connsiteX4" fmla="*/ 278050 w 278480"/>
                    <a:gd name="connsiteY4" fmla="*/ 318196 h 326830"/>
                    <a:gd name="connsiteX5" fmla="*/ 275907 w 278480"/>
                    <a:gd name="connsiteY5" fmla="*/ 314595 h 326830"/>
                    <a:gd name="connsiteX6" fmla="*/ 208699 w 278480"/>
                    <a:gd name="connsiteY6" fmla="*/ 205382 h 326830"/>
                    <a:gd name="connsiteX7" fmla="*/ 159750 w 278480"/>
                    <a:gd name="connsiteY7" fmla="*/ 99683 h 326830"/>
                    <a:gd name="connsiteX8" fmla="*/ 4416 w 278480"/>
                    <a:gd name="connsiteY8" fmla="*/ 671 h 326830"/>
                    <a:gd name="connsiteX9" fmla="*/ 2444 w 278480"/>
                    <a:gd name="connsiteY9" fmla="*/ 9072 h 32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8480" h="326830">
                      <a:moveTo>
                        <a:pt x="2444" y="9072"/>
                      </a:moveTo>
                      <a:cubicBezTo>
                        <a:pt x="45307" y="28703"/>
                        <a:pt x="73510" y="77052"/>
                        <a:pt x="93913" y="117428"/>
                      </a:cubicBezTo>
                      <a:cubicBezTo>
                        <a:pt x="114144" y="157633"/>
                        <a:pt x="127003" y="201181"/>
                        <a:pt x="150920" y="239586"/>
                      </a:cubicBezTo>
                      <a:cubicBezTo>
                        <a:pt x="171408" y="272590"/>
                        <a:pt x="228587" y="344514"/>
                        <a:pt x="276764" y="322825"/>
                      </a:cubicBezTo>
                      <a:cubicBezTo>
                        <a:pt x="278650" y="321968"/>
                        <a:pt x="278822" y="319825"/>
                        <a:pt x="278050" y="318196"/>
                      </a:cubicBezTo>
                      <a:cubicBezTo>
                        <a:pt x="277965" y="316824"/>
                        <a:pt x="277364" y="315453"/>
                        <a:pt x="275907" y="314595"/>
                      </a:cubicBezTo>
                      <a:cubicBezTo>
                        <a:pt x="238017" y="290764"/>
                        <a:pt x="222672" y="245673"/>
                        <a:pt x="208699" y="205382"/>
                      </a:cubicBezTo>
                      <a:cubicBezTo>
                        <a:pt x="195754" y="167920"/>
                        <a:pt x="181610" y="132944"/>
                        <a:pt x="159750" y="99683"/>
                      </a:cubicBezTo>
                      <a:cubicBezTo>
                        <a:pt x="126660" y="49362"/>
                        <a:pt x="70510" y="-6787"/>
                        <a:pt x="4416" y="671"/>
                      </a:cubicBezTo>
                      <a:cubicBezTo>
                        <a:pt x="216" y="1099"/>
                        <a:pt x="-2013" y="7014"/>
                        <a:pt x="2444" y="907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9" name="任意多边形: 形状 908">
                  <a:extLst>
                    <a:ext uri="{FF2B5EF4-FFF2-40B4-BE49-F238E27FC236}">
                      <a16:creationId xmlns:a16="http://schemas.microsoft.com/office/drawing/2014/main" id="{65E32B8D-53F4-6C6E-A09B-4799A6B41297}"/>
                    </a:ext>
                  </a:extLst>
                </p:cNvPr>
                <p:cNvSpPr/>
                <p:nvPr/>
              </p:nvSpPr>
              <p:spPr>
                <a:xfrm>
                  <a:off x="1795129" y="2362754"/>
                  <a:ext cx="345832" cy="297349"/>
                </a:xfrm>
                <a:custGeom>
                  <a:avLst/>
                  <a:gdLst>
                    <a:gd name="connsiteX0" fmla="*/ 3475 w 345832"/>
                    <a:gd name="connsiteY0" fmla="*/ 15000 h 297349"/>
                    <a:gd name="connsiteX1" fmla="*/ 116289 w 345832"/>
                    <a:gd name="connsiteY1" fmla="*/ 99354 h 297349"/>
                    <a:gd name="connsiteX2" fmla="*/ 188813 w 345832"/>
                    <a:gd name="connsiteY2" fmla="*/ 204538 h 297349"/>
                    <a:gd name="connsiteX3" fmla="*/ 266994 w 345832"/>
                    <a:gd name="connsiteY3" fmla="*/ 273547 h 297349"/>
                    <a:gd name="connsiteX4" fmla="*/ 339175 w 345832"/>
                    <a:gd name="connsiteY4" fmla="*/ 296693 h 297349"/>
                    <a:gd name="connsiteX5" fmla="*/ 341661 w 345832"/>
                    <a:gd name="connsiteY5" fmla="*/ 296264 h 297349"/>
                    <a:gd name="connsiteX6" fmla="*/ 343118 w 345832"/>
                    <a:gd name="connsiteY6" fmla="*/ 296007 h 297349"/>
                    <a:gd name="connsiteX7" fmla="*/ 342175 w 345832"/>
                    <a:gd name="connsiteY7" fmla="*/ 288635 h 297349"/>
                    <a:gd name="connsiteX8" fmla="*/ 293912 w 345832"/>
                    <a:gd name="connsiteY8" fmla="*/ 241657 h 297349"/>
                    <a:gd name="connsiteX9" fmla="*/ 254993 w 345832"/>
                    <a:gd name="connsiteY9" fmla="*/ 179592 h 297349"/>
                    <a:gd name="connsiteX10" fmla="*/ 180669 w 345832"/>
                    <a:gd name="connsiteY10" fmla="*/ 70121 h 297349"/>
                    <a:gd name="connsiteX11" fmla="*/ 84743 w 345832"/>
                    <a:gd name="connsiteY11" fmla="*/ 10886 h 297349"/>
                    <a:gd name="connsiteX12" fmla="*/ 2190 w 345832"/>
                    <a:gd name="connsiteY12" fmla="*/ 6771 h 297349"/>
                    <a:gd name="connsiteX13" fmla="*/ 3475 w 345832"/>
                    <a:gd name="connsiteY13" fmla="*/ 15000 h 297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5832" h="297349">
                      <a:moveTo>
                        <a:pt x="3475" y="15000"/>
                      </a:moveTo>
                      <a:cubicBezTo>
                        <a:pt x="50367" y="30088"/>
                        <a:pt x="87657" y="60006"/>
                        <a:pt x="116289" y="99354"/>
                      </a:cubicBezTo>
                      <a:cubicBezTo>
                        <a:pt x="141407" y="133901"/>
                        <a:pt x="161895" y="171277"/>
                        <a:pt x="188813" y="204538"/>
                      </a:cubicBezTo>
                      <a:cubicBezTo>
                        <a:pt x="211101" y="232142"/>
                        <a:pt x="237247" y="254516"/>
                        <a:pt x="266994" y="273547"/>
                      </a:cubicBezTo>
                      <a:cubicBezTo>
                        <a:pt x="288511" y="287349"/>
                        <a:pt x="313028" y="300465"/>
                        <a:pt x="339175" y="296693"/>
                      </a:cubicBezTo>
                      <a:cubicBezTo>
                        <a:pt x="340032" y="296778"/>
                        <a:pt x="340889" y="296693"/>
                        <a:pt x="341661" y="296264"/>
                      </a:cubicBezTo>
                      <a:cubicBezTo>
                        <a:pt x="342175" y="296178"/>
                        <a:pt x="342604" y="296093"/>
                        <a:pt x="343118" y="296007"/>
                      </a:cubicBezTo>
                      <a:cubicBezTo>
                        <a:pt x="347576" y="295064"/>
                        <a:pt x="346033" y="289149"/>
                        <a:pt x="342175" y="288635"/>
                      </a:cubicBezTo>
                      <a:cubicBezTo>
                        <a:pt x="325116" y="273375"/>
                        <a:pt x="308314" y="259745"/>
                        <a:pt x="293912" y="241657"/>
                      </a:cubicBezTo>
                      <a:cubicBezTo>
                        <a:pt x="278738" y="222540"/>
                        <a:pt x="266823" y="200852"/>
                        <a:pt x="254993" y="179592"/>
                      </a:cubicBezTo>
                      <a:cubicBezTo>
                        <a:pt x="233304" y="140587"/>
                        <a:pt x="211959" y="102354"/>
                        <a:pt x="180669" y="70121"/>
                      </a:cubicBezTo>
                      <a:cubicBezTo>
                        <a:pt x="154180" y="42947"/>
                        <a:pt x="120233" y="23658"/>
                        <a:pt x="84743" y="10886"/>
                      </a:cubicBezTo>
                      <a:cubicBezTo>
                        <a:pt x="57911" y="1284"/>
                        <a:pt x="29107" y="-5831"/>
                        <a:pt x="2190" y="6771"/>
                      </a:cubicBezTo>
                      <a:cubicBezTo>
                        <a:pt x="-1754" y="8742"/>
                        <a:pt x="218" y="13972"/>
                        <a:pt x="3475" y="1500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0" name="任意多边形: 形状 909">
                  <a:extLst>
                    <a:ext uri="{FF2B5EF4-FFF2-40B4-BE49-F238E27FC236}">
                      <a16:creationId xmlns:a16="http://schemas.microsoft.com/office/drawing/2014/main" id="{5DD29998-E6EB-9B39-E0C0-0C224A045D11}"/>
                    </a:ext>
                  </a:extLst>
                </p:cNvPr>
                <p:cNvSpPr/>
                <p:nvPr/>
              </p:nvSpPr>
              <p:spPr>
                <a:xfrm>
                  <a:off x="1685625" y="2427344"/>
                  <a:ext cx="333469" cy="274020"/>
                </a:xfrm>
                <a:custGeom>
                  <a:avLst/>
                  <a:gdLst>
                    <a:gd name="connsiteX0" fmla="*/ 3423 w 333469"/>
                    <a:gd name="connsiteY0" fmla="*/ 12647 h 274020"/>
                    <a:gd name="connsiteX1" fmla="*/ 99864 w 333469"/>
                    <a:gd name="connsiteY1" fmla="*/ 69654 h 274020"/>
                    <a:gd name="connsiteX2" fmla="*/ 171101 w 333469"/>
                    <a:gd name="connsiteY2" fmla="*/ 174753 h 274020"/>
                    <a:gd name="connsiteX3" fmla="*/ 242853 w 333469"/>
                    <a:gd name="connsiteY3" fmla="*/ 251305 h 274020"/>
                    <a:gd name="connsiteX4" fmla="*/ 328235 w 333469"/>
                    <a:gd name="connsiteY4" fmla="*/ 273851 h 274020"/>
                    <a:gd name="connsiteX5" fmla="*/ 331321 w 333469"/>
                    <a:gd name="connsiteY5" fmla="*/ 273079 h 274020"/>
                    <a:gd name="connsiteX6" fmla="*/ 332178 w 333469"/>
                    <a:gd name="connsiteY6" fmla="*/ 265964 h 274020"/>
                    <a:gd name="connsiteX7" fmla="*/ 183017 w 333469"/>
                    <a:gd name="connsiteY7" fmla="*/ 65882 h 274020"/>
                    <a:gd name="connsiteX8" fmla="*/ 88376 w 333469"/>
                    <a:gd name="connsiteY8" fmla="*/ 12561 h 274020"/>
                    <a:gd name="connsiteX9" fmla="*/ 3166 w 333469"/>
                    <a:gd name="connsiteY9" fmla="*/ 3988 h 274020"/>
                    <a:gd name="connsiteX10" fmla="*/ 3423 w 333469"/>
                    <a:gd name="connsiteY10" fmla="*/ 12647 h 27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3469" h="274020">
                      <a:moveTo>
                        <a:pt x="3423" y="12647"/>
                      </a:moveTo>
                      <a:cubicBezTo>
                        <a:pt x="36684" y="23534"/>
                        <a:pt x="75518" y="44793"/>
                        <a:pt x="99864" y="69654"/>
                      </a:cubicBezTo>
                      <a:cubicBezTo>
                        <a:pt x="129353" y="99743"/>
                        <a:pt x="147527" y="140205"/>
                        <a:pt x="171101" y="174753"/>
                      </a:cubicBezTo>
                      <a:cubicBezTo>
                        <a:pt x="190818" y="203556"/>
                        <a:pt x="214564" y="230902"/>
                        <a:pt x="242853" y="251305"/>
                      </a:cubicBezTo>
                      <a:cubicBezTo>
                        <a:pt x="268570" y="269907"/>
                        <a:pt x="299689" y="265278"/>
                        <a:pt x="328235" y="273851"/>
                      </a:cubicBezTo>
                      <a:cubicBezTo>
                        <a:pt x="329607" y="274279"/>
                        <a:pt x="330550" y="273851"/>
                        <a:pt x="331321" y="273079"/>
                      </a:cubicBezTo>
                      <a:cubicBezTo>
                        <a:pt x="333378" y="271708"/>
                        <a:pt x="334493" y="268793"/>
                        <a:pt x="332178" y="265964"/>
                      </a:cubicBezTo>
                      <a:cubicBezTo>
                        <a:pt x="279800" y="202356"/>
                        <a:pt x="244739" y="121175"/>
                        <a:pt x="183017" y="65882"/>
                      </a:cubicBezTo>
                      <a:cubicBezTo>
                        <a:pt x="155671" y="41365"/>
                        <a:pt x="122066" y="26020"/>
                        <a:pt x="88376" y="12561"/>
                      </a:cubicBezTo>
                      <a:cubicBezTo>
                        <a:pt x="60516" y="1417"/>
                        <a:pt x="32484" y="-4413"/>
                        <a:pt x="3166" y="3988"/>
                      </a:cubicBezTo>
                      <a:cubicBezTo>
                        <a:pt x="-1549" y="5274"/>
                        <a:pt x="-606" y="11275"/>
                        <a:pt x="3423" y="1264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1" name="任意多边形: 形状 910">
                  <a:extLst>
                    <a:ext uri="{FF2B5EF4-FFF2-40B4-BE49-F238E27FC236}">
                      <a16:creationId xmlns:a16="http://schemas.microsoft.com/office/drawing/2014/main" id="{E2A67FC7-C651-6E86-CB10-F9A560221EA4}"/>
                    </a:ext>
                  </a:extLst>
                </p:cNvPr>
                <p:cNvSpPr/>
                <p:nvPr/>
              </p:nvSpPr>
              <p:spPr>
                <a:xfrm>
                  <a:off x="1593957" y="2544240"/>
                  <a:ext cx="334002" cy="183528"/>
                </a:xfrm>
                <a:custGeom>
                  <a:avLst/>
                  <a:gdLst>
                    <a:gd name="connsiteX0" fmla="*/ 3108 w 334002"/>
                    <a:gd name="connsiteY0" fmla="*/ 14650 h 183528"/>
                    <a:gd name="connsiteX1" fmla="*/ 175501 w 334002"/>
                    <a:gd name="connsiteY1" fmla="*/ 122835 h 183528"/>
                    <a:gd name="connsiteX2" fmla="*/ 327320 w 334002"/>
                    <a:gd name="connsiteY2" fmla="*/ 183443 h 183528"/>
                    <a:gd name="connsiteX3" fmla="*/ 328863 w 334002"/>
                    <a:gd name="connsiteY3" fmla="*/ 183443 h 183528"/>
                    <a:gd name="connsiteX4" fmla="*/ 330663 w 334002"/>
                    <a:gd name="connsiteY4" fmla="*/ 183529 h 183528"/>
                    <a:gd name="connsiteX5" fmla="*/ 332892 w 334002"/>
                    <a:gd name="connsiteY5" fmla="*/ 177528 h 183528"/>
                    <a:gd name="connsiteX6" fmla="*/ 330492 w 334002"/>
                    <a:gd name="connsiteY6" fmla="*/ 174699 h 183528"/>
                    <a:gd name="connsiteX7" fmla="*/ 290115 w 334002"/>
                    <a:gd name="connsiteY7" fmla="*/ 140838 h 183528"/>
                    <a:gd name="connsiteX8" fmla="*/ 248196 w 334002"/>
                    <a:gd name="connsiteY8" fmla="*/ 98232 h 183528"/>
                    <a:gd name="connsiteX9" fmla="*/ 164014 w 334002"/>
                    <a:gd name="connsiteY9" fmla="*/ 32910 h 183528"/>
                    <a:gd name="connsiteX10" fmla="*/ 78889 w 334002"/>
                    <a:gd name="connsiteY10" fmla="*/ 5221 h 183528"/>
                    <a:gd name="connsiteX11" fmla="*/ 2936 w 334002"/>
                    <a:gd name="connsiteY11" fmla="*/ 6678 h 183528"/>
                    <a:gd name="connsiteX12" fmla="*/ 3108 w 334002"/>
                    <a:gd name="connsiteY12" fmla="*/ 14650 h 18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4002" h="183528">
                      <a:moveTo>
                        <a:pt x="3108" y="14650"/>
                      </a:moveTo>
                      <a:cubicBezTo>
                        <a:pt x="72974" y="29566"/>
                        <a:pt x="120637" y="81344"/>
                        <a:pt x="175501" y="122835"/>
                      </a:cubicBezTo>
                      <a:cubicBezTo>
                        <a:pt x="219049" y="155754"/>
                        <a:pt x="271770" y="182500"/>
                        <a:pt x="327320" y="183443"/>
                      </a:cubicBezTo>
                      <a:cubicBezTo>
                        <a:pt x="327834" y="183529"/>
                        <a:pt x="328349" y="183529"/>
                        <a:pt x="328863" y="183443"/>
                      </a:cubicBezTo>
                      <a:cubicBezTo>
                        <a:pt x="329463" y="183443"/>
                        <a:pt x="330063" y="183529"/>
                        <a:pt x="330663" y="183529"/>
                      </a:cubicBezTo>
                      <a:cubicBezTo>
                        <a:pt x="334264" y="183529"/>
                        <a:pt x="334864" y="179500"/>
                        <a:pt x="332892" y="177528"/>
                      </a:cubicBezTo>
                      <a:cubicBezTo>
                        <a:pt x="332635" y="176413"/>
                        <a:pt x="331863" y="175385"/>
                        <a:pt x="330492" y="174699"/>
                      </a:cubicBezTo>
                      <a:cubicBezTo>
                        <a:pt x="315404" y="167498"/>
                        <a:pt x="302374" y="152068"/>
                        <a:pt x="290115" y="140838"/>
                      </a:cubicBezTo>
                      <a:cubicBezTo>
                        <a:pt x="275456" y="127379"/>
                        <a:pt x="262255" y="112291"/>
                        <a:pt x="248196" y="98232"/>
                      </a:cubicBezTo>
                      <a:cubicBezTo>
                        <a:pt x="223078" y="73200"/>
                        <a:pt x="194960" y="50312"/>
                        <a:pt x="164014" y="32910"/>
                      </a:cubicBezTo>
                      <a:cubicBezTo>
                        <a:pt x="137953" y="18251"/>
                        <a:pt x="107692" y="12250"/>
                        <a:pt x="78889" y="5221"/>
                      </a:cubicBezTo>
                      <a:cubicBezTo>
                        <a:pt x="53514" y="-952"/>
                        <a:pt x="27625" y="-3009"/>
                        <a:pt x="2936" y="6678"/>
                      </a:cubicBezTo>
                      <a:cubicBezTo>
                        <a:pt x="-835" y="8135"/>
                        <a:pt x="-1178" y="13793"/>
                        <a:pt x="3108" y="1465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12" name="图形 2">
                  <a:extLst>
                    <a:ext uri="{FF2B5EF4-FFF2-40B4-BE49-F238E27FC236}">
                      <a16:creationId xmlns:a16="http://schemas.microsoft.com/office/drawing/2014/main" id="{B1758135-6263-4F60-6BAC-360DB57395B0}"/>
                    </a:ext>
                  </a:extLst>
                </p:cNvPr>
                <p:cNvGrpSpPr/>
                <p:nvPr/>
              </p:nvGrpSpPr>
              <p:grpSpPr>
                <a:xfrm>
                  <a:off x="1798030" y="2349507"/>
                  <a:ext cx="789560" cy="383849"/>
                  <a:chOff x="1798030" y="2349507"/>
                  <a:chExt cx="789560" cy="383849"/>
                </a:xfrm>
              </p:grpSpPr>
              <p:sp>
                <p:nvSpPr>
                  <p:cNvPr id="913" name="任意多边形: 形状 912">
                    <a:extLst>
                      <a:ext uri="{FF2B5EF4-FFF2-40B4-BE49-F238E27FC236}">
                        <a16:creationId xmlns:a16="http://schemas.microsoft.com/office/drawing/2014/main" id="{60706110-0333-5380-3B35-24CDFF39E56A}"/>
                      </a:ext>
                    </a:extLst>
                  </p:cNvPr>
                  <p:cNvSpPr/>
                  <p:nvPr/>
                </p:nvSpPr>
                <p:spPr>
                  <a:xfrm>
                    <a:off x="2583160" y="2349507"/>
                    <a:ext cx="482" cy="128"/>
                  </a:xfrm>
                  <a:custGeom>
                    <a:avLst/>
                    <a:gdLst>
                      <a:gd name="connsiteX0" fmla="*/ 0 w 482"/>
                      <a:gd name="connsiteY0" fmla="*/ 129 h 128"/>
                      <a:gd name="connsiteX1" fmla="*/ 0 w 482"/>
                      <a:gd name="connsiteY1" fmla="*/ 129 h 128"/>
                      <a:gd name="connsiteX2" fmla="*/ 0 w 482"/>
                      <a:gd name="connsiteY2" fmla="*/ 129 h 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" h="128">
                        <a:moveTo>
                          <a:pt x="0" y="129"/>
                        </a:moveTo>
                        <a:cubicBezTo>
                          <a:pt x="0" y="129"/>
                          <a:pt x="0" y="129"/>
                          <a:pt x="0" y="129"/>
                        </a:cubicBezTo>
                        <a:cubicBezTo>
                          <a:pt x="600" y="-43"/>
                          <a:pt x="686" y="-43"/>
                          <a:pt x="0" y="129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4" name="任意多边形: 形状 913">
                    <a:extLst>
                      <a:ext uri="{FF2B5EF4-FFF2-40B4-BE49-F238E27FC236}">
                        <a16:creationId xmlns:a16="http://schemas.microsoft.com/office/drawing/2014/main" id="{72C3BEE1-B732-6479-27AC-9D7D22538931}"/>
                      </a:ext>
                    </a:extLst>
                  </p:cNvPr>
                  <p:cNvSpPr/>
                  <p:nvPr/>
                </p:nvSpPr>
                <p:spPr>
                  <a:xfrm>
                    <a:off x="1798030" y="2349908"/>
                    <a:ext cx="789560" cy="383448"/>
                  </a:xfrm>
                  <a:custGeom>
                    <a:avLst/>
                    <a:gdLst>
                      <a:gd name="connsiteX0" fmla="*/ 2547 w 789560"/>
                      <a:gd name="connsiteY0" fmla="*/ 375375 h 383448"/>
                      <a:gd name="connsiteX1" fmla="*/ 96587 w 789560"/>
                      <a:gd name="connsiteY1" fmla="*/ 382661 h 383448"/>
                      <a:gd name="connsiteX2" fmla="*/ 201857 w 789560"/>
                      <a:gd name="connsiteY2" fmla="*/ 359344 h 383448"/>
                      <a:gd name="connsiteX3" fmla="*/ 304384 w 789560"/>
                      <a:gd name="connsiteY3" fmla="*/ 324797 h 383448"/>
                      <a:gd name="connsiteX4" fmla="*/ 422085 w 789560"/>
                      <a:gd name="connsiteY4" fmla="*/ 271905 h 383448"/>
                      <a:gd name="connsiteX5" fmla="*/ 636312 w 789560"/>
                      <a:gd name="connsiteY5" fmla="*/ 138602 h 383448"/>
                      <a:gd name="connsiteX6" fmla="*/ 720065 w 789560"/>
                      <a:gd name="connsiteY6" fmla="*/ 70622 h 383448"/>
                      <a:gd name="connsiteX7" fmla="*/ 787788 w 789560"/>
                      <a:gd name="connsiteY7" fmla="*/ 8900 h 383448"/>
                      <a:gd name="connsiteX8" fmla="*/ 782130 w 789560"/>
                      <a:gd name="connsiteY8" fmla="*/ 328 h 383448"/>
                      <a:gd name="connsiteX9" fmla="*/ 735838 w 789560"/>
                      <a:gd name="connsiteY9" fmla="*/ 44390 h 383448"/>
                      <a:gd name="connsiteX10" fmla="*/ 660229 w 789560"/>
                      <a:gd name="connsiteY10" fmla="*/ 109541 h 383448"/>
                      <a:gd name="connsiteX11" fmla="*/ 447974 w 789560"/>
                      <a:gd name="connsiteY11" fmla="*/ 249016 h 383448"/>
                      <a:gd name="connsiteX12" fmla="*/ 223117 w 789560"/>
                      <a:gd name="connsiteY12" fmla="*/ 344428 h 383448"/>
                      <a:gd name="connsiteX13" fmla="*/ 109960 w 789560"/>
                      <a:gd name="connsiteY13" fmla="*/ 373489 h 383448"/>
                      <a:gd name="connsiteX14" fmla="*/ 57068 w 789560"/>
                      <a:gd name="connsiteY14" fmla="*/ 374860 h 383448"/>
                      <a:gd name="connsiteX15" fmla="*/ 3147 w 789560"/>
                      <a:gd name="connsiteY15" fmla="*/ 368774 h 383448"/>
                      <a:gd name="connsiteX16" fmla="*/ 2547 w 789560"/>
                      <a:gd name="connsiteY16" fmla="*/ 375375 h 38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89560" h="383448">
                        <a:moveTo>
                          <a:pt x="2547" y="375375"/>
                        </a:moveTo>
                        <a:cubicBezTo>
                          <a:pt x="33065" y="379404"/>
                          <a:pt x="63154" y="385662"/>
                          <a:pt x="96587" y="382661"/>
                        </a:cubicBezTo>
                        <a:cubicBezTo>
                          <a:pt x="134992" y="379147"/>
                          <a:pt x="156337" y="374775"/>
                          <a:pt x="201857" y="359344"/>
                        </a:cubicBezTo>
                        <a:cubicBezTo>
                          <a:pt x="236319" y="347685"/>
                          <a:pt x="271037" y="339799"/>
                          <a:pt x="304384" y="324797"/>
                        </a:cubicBezTo>
                        <a:cubicBezTo>
                          <a:pt x="343561" y="307052"/>
                          <a:pt x="383166" y="290078"/>
                          <a:pt x="422085" y="271905"/>
                        </a:cubicBezTo>
                        <a:cubicBezTo>
                          <a:pt x="499580" y="235643"/>
                          <a:pt x="567475" y="188923"/>
                          <a:pt x="636312" y="138602"/>
                        </a:cubicBezTo>
                        <a:cubicBezTo>
                          <a:pt x="665801" y="117085"/>
                          <a:pt x="693233" y="95311"/>
                          <a:pt x="720065" y="70622"/>
                        </a:cubicBezTo>
                        <a:cubicBezTo>
                          <a:pt x="742439" y="49963"/>
                          <a:pt x="766528" y="30846"/>
                          <a:pt x="787788" y="8900"/>
                        </a:cubicBezTo>
                        <a:cubicBezTo>
                          <a:pt x="792074" y="4528"/>
                          <a:pt x="787959" y="-1472"/>
                          <a:pt x="782130" y="328"/>
                        </a:cubicBezTo>
                        <a:cubicBezTo>
                          <a:pt x="779815" y="1099"/>
                          <a:pt x="771671" y="11558"/>
                          <a:pt x="735838" y="44390"/>
                        </a:cubicBezTo>
                        <a:cubicBezTo>
                          <a:pt x="711235" y="66936"/>
                          <a:pt x="687404" y="90082"/>
                          <a:pt x="660229" y="109541"/>
                        </a:cubicBezTo>
                        <a:cubicBezTo>
                          <a:pt x="590963" y="159433"/>
                          <a:pt x="524355" y="210268"/>
                          <a:pt x="447974" y="249016"/>
                        </a:cubicBezTo>
                        <a:cubicBezTo>
                          <a:pt x="376222" y="285363"/>
                          <a:pt x="300698" y="322654"/>
                          <a:pt x="223117" y="344428"/>
                        </a:cubicBezTo>
                        <a:cubicBezTo>
                          <a:pt x="185913" y="354801"/>
                          <a:pt x="145793" y="368602"/>
                          <a:pt x="109960" y="373489"/>
                        </a:cubicBezTo>
                        <a:cubicBezTo>
                          <a:pt x="89643" y="376232"/>
                          <a:pt x="75584" y="376661"/>
                          <a:pt x="57068" y="374860"/>
                        </a:cubicBezTo>
                        <a:cubicBezTo>
                          <a:pt x="40094" y="373232"/>
                          <a:pt x="20120" y="370145"/>
                          <a:pt x="3147" y="368774"/>
                        </a:cubicBezTo>
                        <a:cubicBezTo>
                          <a:pt x="-625" y="368517"/>
                          <a:pt x="-1225" y="374946"/>
                          <a:pt x="2547" y="375375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15" name="图形 2">
                <a:extLst>
                  <a:ext uri="{FF2B5EF4-FFF2-40B4-BE49-F238E27FC236}">
                    <a16:creationId xmlns:a16="http://schemas.microsoft.com/office/drawing/2014/main" id="{FADA2952-D974-A264-4B04-65516DD3B107}"/>
                  </a:ext>
                </a:extLst>
              </p:cNvPr>
              <p:cNvGrpSpPr/>
              <p:nvPr/>
            </p:nvGrpSpPr>
            <p:grpSpPr>
              <a:xfrm>
                <a:off x="3222127" y="2827196"/>
                <a:ext cx="569939" cy="768811"/>
                <a:chOff x="3222127" y="2827196"/>
                <a:chExt cx="569939" cy="768811"/>
              </a:xfrm>
            </p:grpSpPr>
            <p:sp>
              <p:nvSpPr>
                <p:cNvPr id="916" name="任意多边形: 形状 915">
                  <a:extLst>
                    <a:ext uri="{FF2B5EF4-FFF2-40B4-BE49-F238E27FC236}">
                      <a16:creationId xmlns:a16="http://schemas.microsoft.com/office/drawing/2014/main" id="{E8C2EBDA-B4CD-9F66-809A-ABB3F2A4279D}"/>
                    </a:ext>
                  </a:extLst>
                </p:cNvPr>
                <p:cNvSpPr/>
                <p:nvPr/>
              </p:nvSpPr>
              <p:spPr>
                <a:xfrm>
                  <a:off x="3513761" y="3336307"/>
                  <a:ext cx="270802" cy="96074"/>
                </a:xfrm>
                <a:custGeom>
                  <a:avLst/>
                  <a:gdLst>
                    <a:gd name="connsiteX0" fmla="*/ 458 w 270802"/>
                    <a:gd name="connsiteY0" fmla="*/ 12368 h 96074"/>
                    <a:gd name="connsiteX1" fmla="*/ 1916 w 270802"/>
                    <a:gd name="connsiteY1" fmla="*/ 14082 h 96074"/>
                    <a:gd name="connsiteX2" fmla="*/ 123303 w 270802"/>
                    <a:gd name="connsiteY2" fmla="*/ 57459 h 96074"/>
                    <a:gd name="connsiteX3" fmla="*/ 265349 w 270802"/>
                    <a:gd name="connsiteY3" fmla="*/ 95607 h 96074"/>
                    <a:gd name="connsiteX4" fmla="*/ 269378 w 270802"/>
                    <a:gd name="connsiteY4" fmla="*/ 94835 h 96074"/>
                    <a:gd name="connsiteX5" fmla="*/ 270664 w 270802"/>
                    <a:gd name="connsiteY5" fmla="*/ 91406 h 96074"/>
                    <a:gd name="connsiteX6" fmla="*/ 183310 w 270802"/>
                    <a:gd name="connsiteY6" fmla="*/ 16140 h 96074"/>
                    <a:gd name="connsiteX7" fmla="*/ 5088 w 270802"/>
                    <a:gd name="connsiteY7" fmla="*/ 5338 h 96074"/>
                    <a:gd name="connsiteX8" fmla="*/ 30 w 270802"/>
                    <a:gd name="connsiteY8" fmla="*/ 10139 h 96074"/>
                    <a:gd name="connsiteX9" fmla="*/ 458 w 270802"/>
                    <a:gd name="connsiteY9" fmla="*/ 12368 h 9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802" h="96074">
                      <a:moveTo>
                        <a:pt x="458" y="12368"/>
                      </a:moveTo>
                      <a:cubicBezTo>
                        <a:pt x="801" y="13054"/>
                        <a:pt x="1230" y="13654"/>
                        <a:pt x="1916" y="14082"/>
                      </a:cubicBezTo>
                      <a:cubicBezTo>
                        <a:pt x="33634" y="46744"/>
                        <a:pt x="79926" y="53687"/>
                        <a:pt x="123303" y="57459"/>
                      </a:cubicBezTo>
                      <a:cubicBezTo>
                        <a:pt x="175423" y="62003"/>
                        <a:pt x="220515" y="66374"/>
                        <a:pt x="265349" y="95607"/>
                      </a:cubicBezTo>
                      <a:cubicBezTo>
                        <a:pt x="266806" y="96550"/>
                        <a:pt x="268435" y="95950"/>
                        <a:pt x="269378" y="94835"/>
                      </a:cubicBezTo>
                      <a:cubicBezTo>
                        <a:pt x="270492" y="94235"/>
                        <a:pt x="271092" y="93035"/>
                        <a:pt x="270664" y="91406"/>
                      </a:cubicBezTo>
                      <a:cubicBezTo>
                        <a:pt x="261234" y="58402"/>
                        <a:pt x="212028" y="30284"/>
                        <a:pt x="183310" y="16140"/>
                      </a:cubicBezTo>
                      <a:cubicBezTo>
                        <a:pt x="126046" y="-12064"/>
                        <a:pt x="64838" y="5253"/>
                        <a:pt x="5088" y="5338"/>
                      </a:cubicBezTo>
                      <a:cubicBezTo>
                        <a:pt x="2002" y="5338"/>
                        <a:pt x="287" y="7739"/>
                        <a:pt x="30" y="10139"/>
                      </a:cubicBezTo>
                      <a:cubicBezTo>
                        <a:pt x="-56" y="10825"/>
                        <a:pt x="30" y="11596"/>
                        <a:pt x="458" y="1236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7" name="任意多边形: 形状 916">
                  <a:extLst>
                    <a:ext uri="{FF2B5EF4-FFF2-40B4-BE49-F238E27FC236}">
                      <a16:creationId xmlns:a16="http://schemas.microsoft.com/office/drawing/2014/main" id="{2DDD7104-B69D-8ADC-2351-0AA03D9B4780}"/>
                    </a:ext>
                  </a:extLst>
                </p:cNvPr>
                <p:cNvSpPr/>
                <p:nvPr/>
              </p:nvSpPr>
              <p:spPr>
                <a:xfrm>
                  <a:off x="3443435" y="3230043"/>
                  <a:ext cx="312318" cy="81221"/>
                </a:xfrm>
                <a:custGeom>
                  <a:avLst/>
                  <a:gdLst>
                    <a:gd name="connsiteX0" fmla="*/ 1861 w 312318"/>
                    <a:gd name="connsiteY0" fmla="*/ 19449 h 81221"/>
                    <a:gd name="connsiteX1" fmla="*/ 142022 w 312318"/>
                    <a:gd name="connsiteY1" fmla="*/ 63769 h 81221"/>
                    <a:gd name="connsiteX2" fmla="*/ 307471 w 312318"/>
                    <a:gd name="connsiteY2" fmla="*/ 80742 h 81221"/>
                    <a:gd name="connsiteX3" fmla="*/ 312186 w 312318"/>
                    <a:gd name="connsiteY3" fmla="*/ 77999 h 81221"/>
                    <a:gd name="connsiteX4" fmla="*/ 311671 w 312318"/>
                    <a:gd name="connsiteY4" fmla="*/ 75170 h 81221"/>
                    <a:gd name="connsiteX5" fmla="*/ 181541 w 312318"/>
                    <a:gd name="connsiteY5" fmla="*/ 1018 h 81221"/>
                    <a:gd name="connsiteX6" fmla="*/ 5033 w 312318"/>
                    <a:gd name="connsiteY6" fmla="*/ 10276 h 81221"/>
                    <a:gd name="connsiteX7" fmla="*/ 1004 w 312318"/>
                    <a:gd name="connsiteY7" fmla="*/ 17992 h 81221"/>
                    <a:gd name="connsiteX8" fmla="*/ 1861 w 312318"/>
                    <a:gd name="connsiteY8" fmla="*/ 19449 h 8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318" h="81221">
                      <a:moveTo>
                        <a:pt x="1861" y="19449"/>
                      </a:moveTo>
                      <a:cubicBezTo>
                        <a:pt x="38037" y="60940"/>
                        <a:pt x="90072" y="68398"/>
                        <a:pt x="142022" y="63769"/>
                      </a:cubicBezTo>
                      <a:cubicBezTo>
                        <a:pt x="201086" y="58453"/>
                        <a:pt x="254664" y="45852"/>
                        <a:pt x="307471" y="80742"/>
                      </a:cubicBezTo>
                      <a:cubicBezTo>
                        <a:pt x="309614" y="82199"/>
                        <a:pt x="312357" y="80056"/>
                        <a:pt x="312186" y="77999"/>
                      </a:cubicBezTo>
                      <a:cubicBezTo>
                        <a:pt x="312443" y="77142"/>
                        <a:pt x="312357" y="76199"/>
                        <a:pt x="311671" y="75170"/>
                      </a:cubicBezTo>
                      <a:cubicBezTo>
                        <a:pt x="280467" y="32993"/>
                        <a:pt x="233404" y="6504"/>
                        <a:pt x="181541" y="1018"/>
                      </a:cubicBezTo>
                      <a:cubicBezTo>
                        <a:pt x="122305" y="-5240"/>
                        <a:pt x="63926" y="19792"/>
                        <a:pt x="5033" y="10276"/>
                      </a:cubicBezTo>
                      <a:cubicBezTo>
                        <a:pt x="318" y="9505"/>
                        <a:pt x="-1225" y="14905"/>
                        <a:pt x="1004" y="17992"/>
                      </a:cubicBezTo>
                      <a:cubicBezTo>
                        <a:pt x="1090" y="18420"/>
                        <a:pt x="1432" y="18934"/>
                        <a:pt x="1861" y="1944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8" name="任意多边形: 形状 917">
                  <a:extLst>
                    <a:ext uri="{FF2B5EF4-FFF2-40B4-BE49-F238E27FC236}">
                      <a16:creationId xmlns:a16="http://schemas.microsoft.com/office/drawing/2014/main" id="{5CFE006F-52DD-A777-9177-204CA161AB20}"/>
                    </a:ext>
                  </a:extLst>
                </p:cNvPr>
                <p:cNvSpPr/>
                <p:nvPr/>
              </p:nvSpPr>
              <p:spPr>
                <a:xfrm>
                  <a:off x="3396956" y="3134634"/>
                  <a:ext cx="314007" cy="72055"/>
                </a:xfrm>
                <a:custGeom>
                  <a:avLst/>
                  <a:gdLst>
                    <a:gd name="connsiteX0" fmla="*/ 1191 w 314007"/>
                    <a:gd name="connsiteY0" fmla="*/ 30076 h 72055"/>
                    <a:gd name="connsiteX1" fmla="*/ 135008 w 314007"/>
                    <a:gd name="connsiteY1" fmla="*/ 64194 h 72055"/>
                    <a:gd name="connsiteX2" fmla="*/ 309544 w 314007"/>
                    <a:gd name="connsiteY2" fmla="*/ 71824 h 72055"/>
                    <a:gd name="connsiteX3" fmla="*/ 312630 w 314007"/>
                    <a:gd name="connsiteY3" fmla="*/ 65909 h 72055"/>
                    <a:gd name="connsiteX4" fmla="*/ 312630 w 314007"/>
                    <a:gd name="connsiteY4" fmla="*/ 65909 h 72055"/>
                    <a:gd name="connsiteX5" fmla="*/ 267796 w 314007"/>
                    <a:gd name="connsiteY5" fmla="*/ 28875 h 72055"/>
                    <a:gd name="connsiteX6" fmla="*/ 188843 w 314007"/>
                    <a:gd name="connsiteY6" fmla="*/ 2129 h 72055"/>
                    <a:gd name="connsiteX7" fmla="*/ 101404 w 314007"/>
                    <a:gd name="connsiteY7" fmla="*/ 9330 h 72055"/>
                    <a:gd name="connsiteX8" fmla="*/ 6506 w 314007"/>
                    <a:gd name="connsiteY8" fmla="*/ 20389 h 72055"/>
                    <a:gd name="connsiteX9" fmla="*/ 420 w 314007"/>
                    <a:gd name="connsiteY9" fmla="*/ 25618 h 72055"/>
                    <a:gd name="connsiteX10" fmla="*/ 1191 w 314007"/>
                    <a:gd name="connsiteY10" fmla="*/ 30076 h 72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4007" h="72055">
                      <a:moveTo>
                        <a:pt x="1191" y="30076"/>
                      </a:moveTo>
                      <a:cubicBezTo>
                        <a:pt x="33938" y="65051"/>
                        <a:pt x="90860" y="65480"/>
                        <a:pt x="135008" y="64194"/>
                      </a:cubicBezTo>
                      <a:cubicBezTo>
                        <a:pt x="195273" y="62394"/>
                        <a:pt x="251594" y="49878"/>
                        <a:pt x="309544" y="71824"/>
                      </a:cubicBezTo>
                      <a:cubicBezTo>
                        <a:pt x="313145" y="73195"/>
                        <a:pt x="315716" y="68137"/>
                        <a:pt x="312630" y="65909"/>
                      </a:cubicBezTo>
                      <a:cubicBezTo>
                        <a:pt x="312630" y="65909"/>
                        <a:pt x="312630" y="65909"/>
                        <a:pt x="312630" y="65909"/>
                      </a:cubicBezTo>
                      <a:cubicBezTo>
                        <a:pt x="305687" y="47820"/>
                        <a:pt x="283912" y="37019"/>
                        <a:pt x="267796" y="28875"/>
                      </a:cubicBezTo>
                      <a:cubicBezTo>
                        <a:pt x="242421" y="16017"/>
                        <a:pt x="217047" y="6673"/>
                        <a:pt x="188843" y="2129"/>
                      </a:cubicBezTo>
                      <a:cubicBezTo>
                        <a:pt x="159354" y="-2586"/>
                        <a:pt x="129864" y="843"/>
                        <a:pt x="101404" y="9330"/>
                      </a:cubicBezTo>
                      <a:cubicBezTo>
                        <a:pt x="71572" y="18245"/>
                        <a:pt x="37367" y="32904"/>
                        <a:pt x="6506" y="20389"/>
                      </a:cubicBezTo>
                      <a:cubicBezTo>
                        <a:pt x="2649" y="18845"/>
                        <a:pt x="-9" y="22360"/>
                        <a:pt x="420" y="25618"/>
                      </a:cubicBezTo>
                      <a:cubicBezTo>
                        <a:pt x="-266" y="26903"/>
                        <a:pt x="-180" y="28532"/>
                        <a:pt x="1191" y="3007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9" name="任意多边形: 形状 918">
                  <a:extLst>
                    <a:ext uri="{FF2B5EF4-FFF2-40B4-BE49-F238E27FC236}">
                      <a16:creationId xmlns:a16="http://schemas.microsoft.com/office/drawing/2014/main" id="{B15A9287-90FF-A6D0-0D88-D29DE629A12E}"/>
                    </a:ext>
                  </a:extLst>
                </p:cNvPr>
                <p:cNvSpPr/>
                <p:nvPr/>
              </p:nvSpPr>
              <p:spPr>
                <a:xfrm>
                  <a:off x="3355763" y="3038437"/>
                  <a:ext cx="292975" cy="69993"/>
                </a:xfrm>
                <a:custGeom>
                  <a:avLst/>
                  <a:gdLst>
                    <a:gd name="connsiteX0" fmla="*/ 1494 w 292975"/>
                    <a:gd name="connsiteY0" fmla="*/ 23317 h 69993"/>
                    <a:gd name="connsiteX1" fmla="*/ 130167 w 292975"/>
                    <a:gd name="connsiteY1" fmla="*/ 69779 h 69993"/>
                    <a:gd name="connsiteX2" fmla="*/ 288587 w 292975"/>
                    <a:gd name="connsiteY2" fmla="*/ 41233 h 69993"/>
                    <a:gd name="connsiteX3" fmla="*/ 291845 w 292975"/>
                    <a:gd name="connsiteY3" fmla="*/ 39176 h 69993"/>
                    <a:gd name="connsiteX4" fmla="*/ 291845 w 292975"/>
                    <a:gd name="connsiteY4" fmla="*/ 34546 h 69993"/>
                    <a:gd name="connsiteX5" fmla="*/ 169858 w 292975"/>
                    <a:gd name="connsiteY5" fmla="*/ 256 h 69993"/>
                    <a:gd name="connsiteX6" fmla="*/ 6123 w 292975"/>
                    <a:gd name="connsiteY6" fmla="*/ 14315 h 69993"/>
                    <a:gd name="connsiteX7" fmla="*/ 465 w 292975"/>
                    <a:gd name="connsiteY7" fmla="*/ 21002 h 69993"/>
                    <a:gd name="connsiteX8" fmla="*/ 1494 w 292975"/>
                    <a:gd name="connsiteY8" fmla="*/ 23317 h 69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2975" h="69993">
                      <a:moveTo>
                        <a:pt x="1494" y="23317"/>
                      </a:moveTo>
                      <a:cubicBezTo>
                        <a:pt x="31155" y="59235"/>
                        <a:pt x="85333" y="71837"/>
                        <a:pt x="130167" y="69779"/>
                      </a:cubicBezTo>
                      <a:cubicBezTo>
                        <a:pt x="184517" y="67208"/>
                        <a:pt x="234323" y="33346"/>
                        <a:pt x="288587" y="41233"/>
                      </a:cubicBezTo>
                      <a:cubicBezTo>
                        <a:pt x="290301" y="41490"/>
                        <a:pt x="291416" y="40462"/>
                        <a:pt x="291845" y="39176"/>
                      </a:cubicBezTo>
                      <a:cubicBezTo>
                        <a:pt x="293131" y="38147"/>
                        <a:pt x="293559" y="36004"/>
                        <a:pt x="291845" y="34546"/>
                      </a:cubicBezTo>
                      <a:cubicBezTo>
                        <a:pt x="257726" y="5743"/>
                        <a:pt x="213321" y="-1544"/>
                        <a:pt x="169858" y="256"/>
                      </a:cubicBezTo>
                      <a:cubicBezTo>
                        <a:pt x="114223" y="2571"/>
                        <a:pt x="61330" y="34461"/>
                        <a:pt x="6123" y="14315"/>
                      </a:cubicBezTo>
                      <a:cubicBezTo>
                        <a:pt x="1665" y="12687"/>
                        <a:pt x="-1163" y="17744"/>
                        <a:pt x="465" y="21002"/>
                      </a:cubicBezTo>
                      <a:cubicBezTo>
                        <a:pt x="637" y="21688"/>
                        <a:pt x="894" y="22545"/>
                        <a:pt x="1494" y="2331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0" name="任意多边形: 形状 919">
                  <a:extLst>
                    <a:ext uri="{FF2B5EF4-FFF2-40B4-BE49-F238E27FC236}">
                      <a16:creationId xmlns:a16="http://schemas.microsoft.com/office/drawing/2014/main" id="{42A7ACDB-7086-E304-420F-4ED3535A4BC7}"/>
                    </a:ext>
                  </a:extLst>
                </p:cNvPr>
                <p:cNvSpPr/>
                <p:nvPr/>
              </p:nvSpPr>
              <p:spPr>
                <a:xfrm>
                  <a:off x="3330400" y="2950219"/>
                  <a:ext cx="181111" cy="59271"/>
                </a:xfrm>
                <a:custGeom>
                  <a:avLst/>
                  <a:gdLst>
                    <a:gd name="connsiteX0" fmla="*/ 73748 w 181111"/>
                    <a:gd name="connsiteY0" fmla="*/ 59242 h 59271"/>
                    <a:gd name="connsiteX1" fmla="*/ 175761 w 181111"/>
                    <a:gd name="connsiteY1" fmla="*/ 43126 h 59271"/>
                    <a:gd name="connsiteX2" fmla="*/ 179275 w 181111"/>
                    <a:gd name="connsiteY2" fmla="*/ 41754 h 59271"/>
                    <a:gd name="connsiteX3" fmla="*/ 180390 w 181111"/>
                    <a:gd name="connsiteY3" fmla="*/ 37382 h 59271"/>
                    <a:gd name="connsiteX4" fmla="*/ 105723 w 181111"/>
                    <a:gd name="connsiteY4" fmla="*/ 778 h 59271"/>
                    <a:gd name="connsiteX5" fmla="*/ 5597 w 181111"/>
                    <a:gd name="connsiteY5" fmla="*/ 17494 h 59271"/>
                    <a:gd name="connsiteX6" fmla="*/ 1225 w 181111"/>
                    <a:gd name="connsiteY6" fmla="*/ 20409 h 59271"/>
                    <a:gd name="connsiteX7" fmla="*/ 882 w 181111"/>
                    <a:gd name="connsiteY7" fmla="*/ 25552 h 59271"/>
                    <a:gd name="connsiteX8" fmla="*/ 73748 w 181111"/>
                    <a:gd name="connsiteY8" fmla="*/ 59242 h 59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111" h="59271">
                      <a:moveTo>
                        <a:pt x="73748" y="59242"/>
                      </a:moveTo>
                      <a:cubicBezTo>
                        <a:pt x="108295" y="60271"/>
                        <a:pt x="142071" y="33868"/>
                        <a:pt x="175761" y="43126"/>
                      </a:cubicBezTo>
                      <a:cubicBezTo>
                        <a:pt x="177132" y="43555"/>
                        <a:pt x="178504" y="42783"/>
                        <a:pt x="179275" y="41754"/>
                      </a:cubicBezTo>
                      <a:cubicBezTo>
                        <a:pt x="180904" y="41069"/>
                        <a:pt x="181847" y="39183"/>
                        <a:pt x="180390" y="37382"/>
                      </a:cubicBezTo>
                      <a:cubicBezTo>
                        <a:pt x="161873" y="15180"/>
                        <a:pt x="133584" y="4978"/>
                        <a:pt x="105723" y="778"/>
                      </a:cubicBezTo>
                      <a:cubicBezTo>
                        <a:pt x="71348" y="-4451"/>
                        <a:pt x="39887" y="18437"/>
                        <a:pt x="5597" y="17494"/>
                      </a:cubicBezTo>
                      <a:cubicBezTo>
                        <a:pt x="3368" y="17408"/>
                        <a:pt x="1910" y="18780"/>
                        <a:pt x="1225" y="20409"/>
                      </a:cubicBezTo>
                      <a:cubicBezTo>
                        <a:pt x="-61" y="21609"/>
                        <a:pt x="-575" y="23581"/>
                        <a:pt x="882" y="25552"/>
                      </a:cubicBezTo>
                      <a:cubicBezTo>
                        <a:pt x="18112" y="48784"/>
                        <a:pt x="45716" y="58385"/>
                        <a:pt x="73748" y="5924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1" name="任意多边形: 形状 920">
                  <a:extLst>
                    <a:ext uri="{FF2B5EF4-FFF2-40B4-BE49-F238E27FC236}">
                      <a16:creationId xmlns:a16="http://schemas.microsoft.com/office/drawing/2014/main" id="{003C8893-377E-2C8F-1B3A-E32B870581AB}"/>
                    </a:ext>
                  </a:extLst>
                </p:cNvPr>
                <p:cNvSpPr/>
                <p:nvPr/>
              </p:nvSpPr>
              <p:spPr>
                <a:xfrm>
                  <a:off x="3498646" y="3340489"/>
                  <a:ext cx="113791" cy="255518"/>
                </a:xfrm>
                <a:custGeom>
                  <a:avLst/>
                  <a:gdLst>
                    <a:gd name="connsiteX0" fmla="*/ 107470 w 113791"/>
                    <a:gd name="connsiteY0" fmla="*/ 254560 h 255518"/>
                    <a:gd name="connsiteX1" fmla="*/ 111585 w 113791"/>
                    <a:gd name="connsiteY1" fmla="*/ 254388 h 255518"/>
                    <a:gd name="connsiteX2" fmla="*/ 113471 w 113791"/>
                    <a:gd name="connsiteY2" fmla="*/ 250531 h 255518"/>
                    <a:gd name="connsiteX3" fmla="*/ 95211 w 113791"/>
                    <a:gd name="connsiteY3" fmla="*/ 182379 h 255518"/>
                    <a:gd name="connsiteX4" fmla="*/ 73609 w 113791"/>
                    <a:gd name="connsiteY4" fmla="*/ 119543 h 255518"/>
                    <a:gd name="connsiteX5" fmla="*/ 15144 w 113791"/>
                    <a:gd name="connsiteY5" fmla="*/ 5957 h 255518"/>
                    <a:gd name="connsiteX6" fmla="*/ 14115 w 113791"/>
                    <a:gd name="connsiteY6" fmla="*/ 3557 h 255518"/>
                    <a:gd name="connsiteX7" fmla="*/ 14115 w 113791"/>
                    <a:gd name="connsiteY7" fmla="*/ 3557 h 255518"/>
                    <a:gd name="connsiteX8" fmla="*/ 5457 w 113791"/>
                    <a:gd name="connsiteY8" fmla="*/ 5014 h 255518"/>
                    <a:gd name="connsiteX9" fmla="*/ 142 w 113791"/>
                    <a:gd name="connsiteY9" fmla="*/ 70337 h 255518"/>
                    <a:gd name="connsiteX10" fmla="*/ 12830 w 113791"/>
                    <a:gd name="connsiteY10" fmla="*/ 136259 h 255518"/>
                    <a:gd name="connsiteX11" fmla="*/ 107470 w 113791"/>
                    <a:gd name="connsiteY11" fmla="*/ 254560 h 255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791" h="255518">
                      <a:moveTo>
                        <a:pt x="107470" y="254560"/>
                      </a:moveTo>
                      <a:cubicBezTo>
                        <a:pt x="108842" y="256103"/>
                        <a:pt x="110642" y="255588"/>
                        <a:pt x="111585" y="254388"/>
                      </a:cubicBezTo>
                      <a:cubicBezTo>
                        <a:pt x="113128" y="254045"/>
                        <a:pt x="114414" y="252502"/>
                        <a:pt x="113471" y="250531"/>
                      </a:cubicBezTo>
                      <a:cubicBezTo>
                        <a:pt x="103612" y="229014"/>
                        <a:pt x="100012" y="205439"/>
                        <a:pt x="95211" y="182379"/>
                      </a:cubicBezTo>
                      <a:cubicBezTo>
                        <a:pt x="90668" y="160691"/>
                        <a:pt x="82610" y="139688"/>
                        <a:pt x="73609" y="119543"/>
                      </a:cubicBezTo>
                      <a:cubicBezTo>
                        <a:pt x="57235" y="82938"/>
                        <a:pt x="18402" y="46591"/>
                        <a:pt x="15144" y="5957"/>
                      </a:cubicBezTo>
                      <a:cubicBezTo>
                        <a:pt x="15058" y="4928"/>
                        <a:pt x="14630" y="4157"/>
                        <a:pt x="14115" y="3557"/>
                      </a:cubicBezTo>
                      <a:cubicBezTo>
                        <a:pt x="14115" y="3557"/>
                        <a:pt x="14115" y="3557"/>
                        <a:pt x="14115" y="3557"/>
                      </a:cubicBezTo>
                      <a:cubicBezTo>
                        <a:pt x="13773" y="-2101"/>
                        <a:pt x="5114" y="-558"/>
                        <a:pt x="5457" y="5014"/>
                      </a:cubicBezTo>
                      <a:cubicBezTo>
                        <a:pt x="6743" y="27045"/>
                        <a:pt x="-1144" y="48391"/>
                        <a:pt x="142" y="70337"/>
                      </a:cubicBezTo>
                      <a:cubicBezTo>
                        <a:pt x="1428" y="92968"/>
                        <a:pt x="5800" y="114742"/>
                        <a:pt x="12830" y="136259"/>
                      </a:cubicBezTo>
                      <a:cubicBezTo>
                        <a:pt x="29546" y="187180"/>
                        <a:pt x="73266" y="216241"/>
                        <a:pt x="107470" y="25456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C3DE4A4B-52AB-B93E-0854-BA966FC63D11}"/>
                    </a:ext>
                  </a:extLst>
                </p:cNvPr>
                <p:cNvSpPr/>
                <p:nvPr/>
              </p:nvSpPr>
              <p:spPr>
                <a:xfrm>
                  <a:off x="3395467" y="3241547"/>
                  <a:ext cx="69823" cy="342484"/>
                </a:xfrm>
                <a:custGeom>
                  <a:avLst/>
                  <a:gdLst>
                    <a:gd name="connsiteX0" fmla="*/ 57973 w 69823"/>
                    <a:gd name="connsiteY0" fmla="*/ 340043 h 342484"/>
                    <a:gd name="connsiteX1" fmla="*/ 58916 w 69823"/>
                    <a:gd name="connsiteY1" fmla="*/ 340728 h 342484"/>
                    <a:gd name="connsiteX2" fmla="*/ 59173 w 69823"/>
                    <a:gd name="connsiteY2" fmla="*/ 341243 h 342484"/>
                    <a:gd name="connsiteX3" fmla="*/ 64574 w 69823"/>
                    <a:gd name="connsiteY3" fmla="*/ 337899 h 342484"/>
                    <a:gd name="connsiteX4" fmla="*/ 66117 w 69823"/>
                    <a:gd name="connsiteY4" fmla="*/ 174336 h 342484"/>
                    <a:gd name="connsiteX5" fmla="*/ 50343 w 69823"/>
                    <a:gd name="connsiteY5" fmla="*/ 4858 h 342484"/>
                    <a:gd name="connsiteX6" fmla="*/ 46914 w 69823"/>
                    <a:gd name="connsiteY6" fmla="*/ 1772 h 342484"/>
                    <a:gd name="connsiteX7" fmla="*/ 38856 w 69823"/>
                    <a:gd name="connsiteY7" fmla="*/ 4001 h 342484"/>
                    <a:gd name="connsiteX8" fmla="*/ 12538 w 69823"/>
                    <a:gd name="connsiteY8" fmla="*/ 97012 h 342484"/>
                    <a:gd name="connsiteX9" fmla="*/ 23 w 69823"/>
                    <a:gd name="connsiteY9" fmla="*/ 181451 h 342484"/>
                    <a:gd name="connsiteX10" fmla="*/ 57973 w 69823"/>
                    <a:gd name="connsiteY10" fmla="*/ 340043 h 342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823" h="342484">
                      <a:moveTo>
                        <a:pt x="57973" y="340043"/>
                      </a:moveTo>
                      <a:cubicBezTo>
                        <a:pt x="58230" y="340300"/>
                        <a:pt x="58573" y="340557"/>
                        <a:pt x="58916" y="340728"/>
                      </a:cubicBezTo>
                      <a:cubicBezTo>
                        <a:pt x="59001" y="340900"/>
                        <a:pt x="59087" y="341071"/>
                        <a:pt x="59173" y="341243"/>
                      </a:cubicBezTo>
                      <a:cubicBezTo>
                        <a:pt x="61144" y="344329"/>
                        <a:pt x="66117" y="341071"/>
                        <a:pt x="64574" y="337899"/>
                      </a:cubicBezTo>
                      <a:cubicBezTo>
                        <a:pt x="41085" y="290665"/>
                        <a:pt x="58830" y="223885"/>
                        <a:pt x="66117" y="174336"/>
                      </a:cubicBezTo>
                      <a:cubicBezTo>
                        <a:pt x="74603" y="116986"/>
                        <a:pt x="68174" y="59979"/>
                        <a:pt x="50343" y="4858"/>
                      </a:cubicBezTo>
                      <a:cubicBezTo>
                        <a:pt x="49743" y="2886"/>
                        <a:pt x="48371" y="1943"/>
                        <a:pt x="46914" y="1772"/>
                      </a:cubicBezTo>
                      <a:cubicBezTo>
                        <a:pt x="44514" y="-1057"/>
                        <a:pt x="39027" y="-629"/>
                        <a:pt x="38856" y="4001"/>
                      </a:cubicBezTo>
                      <a:cubicBezTo>
                        <a:pt x="38170" y="34862"/>
                        <a:pt x="22483" y="68037"/>
                        <a:pt x="12538" y="97012"/>
                      </a:cubicBezTo>
                      <a:cubicBezTo>
                        <a:pt x="3194" y="124444"/>
                        <a:pt x="-320" y="152476"/>
                        <a:pt x="23" y="181451"/>
                      </a:cubicBezTo>
                      <a:cubicBezTo>
                        <a:pt x="880" y="237001"/>
                        <a:pt x="19396" y="298980"/>
                        <a:pt x="57973" y="34004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2AA34BDD-602F-D9C6-A477-466674DDB8A9}"/>
                    </a:ext>
                  </a:extLst>
                </p:cNvPr>
                <p:cNvSpPr/>
                <p:nvPr/>
              </p:nvSpPr>
              <p:spPr>
                <a:xfrm>
                  <a:off x="3304371" y="3157941"/>
                  <a:ext cx="101413" cy="328278"/>
                </a:xfrm>
                <a:custGeom>
                  <a:avLst/>
                  <a:gdLst>
                    <a:gd name="connsiteX0" fmla="*/ 25711 w 101413"/>
                    <a:gd name="connsiteY0" fmla="*/ 328066 h 328278"/>
                    <a:gd name="connsiteX1" fmla="*/ 30083 w 101413"/>
                    <a:gd name="connsiteY1" fmla="*/ 323608 h 328278"/>
                    <a:gd name="connsiteX2" fmla="*/ 48085 w 101413"/>
                    <a:gd name="connsiteY2" fmla="*/ 244227 h 328278"/>
                    <a:gd name="connsiteX3" fmla="*/ 81946 w 101413"/>
                    <a:gd name="connsiteY3" fmla="*/ 164845 h 328278"/>
                    <a:gd name="connsiteX4" fmla="*/ 100977 w 101413"/>
                    <a:gd name="connsiteY4" fmla="*/ 7712 h 328278"/>
                    <a:gd name="connsiteX5" fmla="*/ 99863 w 101413"/>
                    <a:gd name="connsiteY5" fmla="*/ 4540 h 328278"/>
                    <a:gd name="connsiteX6" fmla="*/ 89747 w 101413"/>
                    <a:gd name="connsiteY6" fmla="*/ 4283 h 328278"/>
                    <a:gd name="connsiteX7" fmla="*/ 44913 w 101413"/>
                    <a:gd name="connsiteY7" fmla="*/ 92922 h 328278"/>
                    <a:gd name="connsiteX8" fmla="*/ 9509 w 101413"/>
                    <a:gd name="connsiteY8" fmla="*/ 173675 h 328278"/>
                    <a:gd name="connsiteX9" fmla="*/ 23139 w 101413"/>
                    <a:gd name="connsiteY9" fmla="*/ 327123 h 328278"/>
                    <a:gd name="connsiteX10" fmla="*/ 25711 w 101413"/>
                    <a:gd name="connsiteY10" fmla="*/ 328066 h 328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413" h="328278">
                      <a:moveTo>
                        <a:pt x="25711" y="328066"/>
                      </a:moveTo>
                      <a:cubicBezTo>
                        <a:pt x="27940" y="329009"/>
                        <a:pt x="31111" y="326694"/>
                        <a:pt x="30083" y="323608"/>
                      </a:cubicBezTo>
                      <a:cubicBezTo>
                        <a:pt x="22539" y="300548"/>
                        <a:pt x="39341" y="265315"/>
                        <a:pt x="48085" y="244227"/>
                      </a:cubicBezTo>
                      <a:cubicBezTo>
                        <a:pt x="59058" y="217566"/>
                        <a:pt x="72002" y="191935"/>
                        <a:pt x="81946" y="164845"/>
                      </a:cubicBezTo>
                      <a:cubicBezTo>
                        <a:pt x="100806" y="113839"/>
                        <a:pt x="102520" y="61547"/>
                        <a:pt x="100977" y="7712"/>
                      </a:cubicBezTo>
                      <a:cubicBezTo>
                        <a:pt x="100977" y="6426"/>
                        <a:pt x="100549" y="5397"/>
                        <a:pt x="99863" y="4540"/>
                      </a:cubicBezTo>
                      <a:cubicBezTo>
                        <a:pt x="100206" y="-1118"/>
                        <a:pt x="90776" y="-1804"/>
                        <a:pt x="89747" y="4283"/>
                      </a:cubicBezTo>
                      <a:cubicBezTo>
                        <a:pt x="84090" y="37887"/>
                        <a:pt x="63087" y="64976"/>
                        <a:pt x="44913" y="92922"/>
                      </a:cubicBezTo>
                      <a:cubicBezTo>
                        <a:pt x="28711" y="117782"/>
                        <a:pt x="17481" y="145129"/>
                        <a:pt x="9509" y="173675"/>
                      </a:cubicBezTo>
                      <a:cubicBezTo>
                        <a:pt x="-3864" y="221767"/>
                        <a:pt x="-6265" y="284089"/>
                        <a:pt x="23139" y="327123"/>
                      </a:cubicBezTo>
                      <a:cubicBezTo>
                        <a:pt x="23911" y="328152"/>
                        <a:pt x="24854" y="328409"/>
                        <a:pt x="25711" y="32806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4" name="任意多边形: 形状 923">
                  <a:extLst>
                    <a:ext uri="{FF2B5EF4-FFF2-40B4-BE49-F238E27FC236}">
                      <a16:creationId xmlns:a16="http://schemas.microsoft.com/office/drawing/2014/main" id="{24A121BE-BB16-5440-A761-DAB99968BC3C}"/>
                    </a:ext>
                  </a:extLst>
                </p:cNvPr>
                <p:cNvSpPr/>
                <p:nvPr/>
              </p:nvSpPr>
              <p:spPr>
                <a:xfrm>
                  <a:off x="3231783" y="3055929"/>
                  <a:ext cx="136756" cy="293949"/>
                </a:xfrm>
                <a:custGeom>
                  <a:avLst/>
                  <a:gdLst>
                    <a:gd name="connsiteX0" fmla="*/ 13431 w 136756"/>
                    <a:gd name="connsiteY0" fmla="*/ 292146 h 293949"/>
                    <a:gd name="connsiteX1" fmla="*/ 19174 w 136756"/>
                    <a:gd name="connsiteY1" fmla="*/ 291289 h 293949"/>
                    <a:gd name="connsiteX2" fmla="*/ 102413 w 136756"/>
                    <a:gd name="connsiteY2" fmla="*/ 146500 h 293949"/>
                    <a:gd name="connsiteX3" fmla="*/ 133874 w 136756"/>
                    <a:gd name="connsiteY3" fmla="*/ 4367 h 293949"/>
                    <a:gd name="connsiteX4" fmla="*/ 129502 w 136756"/>
                    <a:gd name="connsiteY4" fmla="*/ 338 h 293949"/>
                    <a:gd name="connsiteX5" fmla="*/ 122387 w 136756"/>
                    <a:gd name="connsiteY5" fmla="*/ 4625 h 293949"/>
                    <a:gd name="connsiteX6" fmla="*/ 70438 w 136756"/>
                    <a:gd name="connsiteY6" fmla="*/ 85463 h 293949"/>
                    <a:gd name="connsiteX7" fmla="*/ 25947 w 136756"/>
                    <a:gd name="connsiteY7" fmla="*/ 146500 h 293949"/>
                    <a:gd name="connsiteX8" fmla="*/ 11459 w 136756"/>
                    <a:gd name="connsiteY8" fmla="*/ 290775 h 293949"/>
                    <a:gd name="connsiteX9" fmla="*/ 13431 w 136756"/>
                    <a:gd name="connsiteY9" fmla="*/ 292146 h 293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6756" h="293949">
                      <a:moveTo>
                        <a:pt x="13431" y="292146"/>
                      </a:moveTo>
                      <a:cubicBezTo>
                        <a:pt x="14631" y="294718"/>
                        <a:pt x="19174" y="294632"/>
                        <a:pt x="19174" y="291289"/>
                      </a:cubicBezTo>
                      <a:cubicBezTo>
                        <a:pt x="18231" y="231110"/>
                        <a:pt x="71981" y="192705"/>
                        <a:pt x="102413" y="146500"/>
                      </a:cubicBezTo>
                      <a:cubicBezTo>
                        <a:pt x="130360" y="104151"/>
                        <a:pt x="142875" y="54431"/>
                        <a:pt x="133874" y="4367"/>
                      </a:cubicBezTo>
                      <a:cubicBezTo>
                        <a:pt x="133360" y="1796"/>
                        <a:pt x="131474" y="510"/>
                        <a:pt x="129502" y="338"/>
                      </a:cubicBezTo>
                      <a:cubicBezTo>
                        <a:pt x="126502" y="-690"/>
                        <a:pt x="122730" y="595"/>
                        <a:pt x="122387" y="4625"/>
                      </a:cubicBezTo>
                      <a:cubicBezTo>
                        <a:pt x="119901" y="37972"/>
                        <a:pt x="92298" y="62832"/>
                        <a:pt x="70438" y="85463"/>
                      </a:cubicBezTo>
                      <a:cubicBezTo>
                        <a:pt x="52607" y="103894"/>
                        <a:pt x="37777" y="123783"/>
                        <a:pt x="25947" y="146500"/>
                      </a:cubicBezTo>
                      <a:cubicBezTo>
                        <a:pt x="4515" y="187476"/>
                        <a:pt x="-12030" y="247226"/>
                        <a:pt x="11459" y="290775"/>
                      </a:cubicBezTo>
                      <a:cubicBezTo>
                        <a:pt x="11888" y="291632"/>
                        <a:pt x="12659" y="291975"/>
                        <a:pt x="13431" y="29214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CC618776-769E-3059-BE5C-5331C3AE7505}"/>
                    </a:ext>
                  </a:extLst>
                </p:cNvPr>
                <p:cNvSpPr/>
                <p:nvPr/>
              </p:nvSpPr>
              <p:spPr>
                <a:xfrm>
                  <a:off x="3222127" y="2964649"/>
                  <a:ext cx="117220" cy="201968"/>
                </a:xfrm>
                <a:custGeom>
                  <a:avLst/>
                  <a:gdLst>
                    <a:gd name="connsiteX0" fmla="*/ 11771 w 117220"/>
                    <a:gd name="connsiteY0" fmla="*/ 200832 h 201968"/>
                    <a:gd name="connsiteX1" fmla="*/ 12972 w 117220"/>
                    <a:gd name="connsiteY1" fmla="*/ 198946 h 201968"/>
                    <a:gd name="connsiteX2" fmla="*/ 78294 w 117220"/>
                    <a:gd name="connsiteY2" fmla="*/ 113992 h 201968"/>
                    <a:gd name="connsiteX3" fmla="*/ 115584 w 117220"/>
                    <a:gd name="connsiteY3" fmla="*/ 7093 h 201968"/>
                    <a:gd name="connsiteX4" fmla="*/ 114384 w 117220"/>
                    <a:gd name="connsiteY4" fmla="*/ 4607 h 201968"/>
                    <a:gd name="connsiteX5" fmla="*/ 104954 w 117220"/>
                    <a:gd name="connsiteY5" fmla="*/ 2464 h 201968"/>
                    <a:gd name="connsiteX6" fmla="*/ 6885 w 117220"/>
                    <a:gd name="connsiteY6" fmla="*/ 200403 h 201968"/>
                    <a:gd name="connsiteX7" fmla="*/ 11771 w 117220"/>
                    <a:gd name="connsiteY7" fmla="*/ 200832 h 201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7220" h="201968">
                      <a:moveTo>
                        <a:pt x="11771" y="200832"/>
                      </a:moveTo>
                      <a:cubicBezTo>
                        <a:pt x="12371" y="200403"/>
                        <a:pt x="12886" y="199803"/>
                        <a:pt x="12972" y="198946"/>
                      </a:cubicBezTo>
                      <a:cubicBezTo>
                        <a:pt x="19058" y="163627"/>
                        <a:pt x="55320" y="139195"/>
                        <a:pt x="78294" y="113992"/>
                      </a:cubicBezTo>
                      <a:cubicBezTo>
                        <a:pt x="105469" y="84074"/>
                        <a:pt x="122785" y="47898"/>
                        <a:pt x="115584" y="7093"/>
                      </a:cubicBezTo>
                      <a:cubicBezTo>
                        <a:pt x="115413" y="6064"/>
                        <a:pt x="114984" y="5207"/>
                        <a:pt x="114384" y="4607"/>
                      </a:cubicBezTo>
                      <a:cubicBezTo>
                        <a:pt x="113355" y="406"/>
                        <a:pt x="107526" y="-2165"/>
                        <a:pt x="104954" y="2464"/>
                      </a:cubicBezTo>
                      <a:cubicBezTo>
                        <a:pt x="70322" y="64443"/>
                        <a:pt x="-26462" y="116307"/>
                        <a:pt x="6885" y="200403"/>
                      </a:cubicBezTo>
                      <a:cubicBezTo>
                        <a:pt x="7914" y="202546"/>
                        <a:pt x="10571" y="202289"/>
                        <a:pt x="11771" y="20083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EBD0795B-C774-24A7-6241-16CD38C8AED8}"/>
                    </a:ext>
                  </a:extLst>
                </p:cNvPr>
                <p:cNvSpPr/>
                <p:nvPr/>
              </p:nvSpPr>
              <p:spPr>
                <a:xfrm>
                  <a:off x="3307351" y="2827196"/>
                  <a:ext cx="278843" cy="593270"/>
                </a:xfrm>
                <a:custGeom>
                  <a:avLst/>
                  <a:gdLst>
                    <a:gd name="connsiteX0" fmla="*/ 272877 w 278843"/>
                    <a:gd name="connsiteY0" fmla="*/ 592203 h 593270"/>
                    <a:gd name="connsiteX1" fmla="*/ 277934 w 278843"/>
                    <a:gd name="connsiteY1" fmla="*/ 588002 h 593270"/>
                    <a:gd name="connsiteX2" fmla="*/ 222470 w 278843"/>
                    <a:gd name="connsiteY2" fmla="*/ 531938 h 593270"/>
                    <a:gd name="connsiteX3" fmla="*/ 171807 w 278843"/>
                    <a:gd name="connsiteY3" fmla="*/ 469616 h 593270"/>
                    <a:gd name="connsiteX4" fmla="*/ 93197 w 278843"/>
                    <a:gd name="connsiteY4" fmla="*/ 319940 h 593270"/>
                    <a:gd name="connsiteX5" fmla="*/ 9615 w 278843"/>
                    <a:gd name="connsiteY5" fmla="*/ 3958 h 593270"/>
                    <a:gd name="connsiteX6" fmla="*/ 14 w 278843"/>
                    <a:gd name="connsiteY6" fmla="*/ 5587 h 593270"/>
                    <a:gd name="connsiteX7" fmla="*/ 84882 w 278843"/>
                    <a:gd name="connsiteY7" fmla="*/ 323712 h 593270"/>
                    <a:gd name="connsiteX8" fmla="*/ 159891 w 278843"/>
                    <a:gd name="connsiteY8" fmla="*/ 467816 h 593270"/>
                    <a:gd name="connsiteX9" fmla="*/ 272877 w 278843"/>
                    <a:gd name="connsiteY9" fmla="*/ 592203 h 593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8843" h="593270">
                      <a:moveTo>
                        <a:pt x="272877" y="592203"/>
                      </a:moveTo>
                      <a:cubicBezTo>
                        <a:pt x="275791" y="595289"/>
                        <a:pt x="280935" y="591002"/>
                        <a:pt x="277934" y="588002"/>
                      </a:cubicBezTo>
                      <a:cubicBezTo>
                        <a:pt x="262761" y="572915"/>
                        <a:pt x="241587" y="549769"/>
                        <a:pt x="222470" y="531938"/>
                      </a:cubicBezTo>
                      <a:cubicBezTo>
                        <a:pt x="202754" y="513593"/>
                        <a:pt x="187066" y="491733"/>
                        <a:pt x="171807" y="469616"/>
                      </a:cubicBezTo>
                      <a:cubicBezTo>
                        <a:pt x="139660" y="423067"/>
                        <a:pt x="115143" y="371975"/>
                        <a:pt x="93197" y="319940"/>
                      </a:cubicBezTo>
                      <a:cubicBezTo>
                        <a:pt x="50849" y="219813"/>
                        <a:pt x="17159" y="112828"/>
                        <a:pt x="9615" y="3958"/>
                      </a:cubicBezTo>
                      <a:cubicBezTo>
                        <a:pt x="9187" y="-2300"/>
                        <a:pt x="-415" y="-671"/>
                        <a:pt x="14" y="5587"/>
                      </a:cubicBezTo>
                      <a:cubicBezTo>
                        <a:pt x="7643" y="115314"/>
                        <a:pt x="42791" y="222556"/>
                        <a:pt x="84882" y="323712"/>
                      </a:cubicBezTo>
                      <a:cubicBezTo>
                        <a:pt x="105799" y="373861"/>
                        <a:pt x="130059" y="422296"/>
                        <a:pt x="159891" y="467816"/>
                      </a:cubicBezTo>
                      <a:cubicBezTo>
                        <a:pt x="191609" y="516593"/>
                        <a:pt x="243301" y="561256"/>
                        <a:pt x="272877" y="59220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7" name="任意多边形: 形状 926">
                  <a:extLst>
                    <a:ext uri="{FF2B5EF4-FFF2-40B4-BE49-F238E27FC236}">
                      <a16:creationId xmlns:a16="http://schemas.microsoft.com/office/drawing/2014/main" id="{224A74A4-6F7E-87EC-0BB7-64D7BB7233F3}"/>
                    </a:ext>
                  </a:extLst>
                </p:cNvPr>
                <p:cNvSpPr/>
                <p:nvPr/>
              </p:nvSpPr>
              <p:spPr>
                <a:xfrm>
                  <a:off x="3575759" y="3410353"/>
                  <a:ext cx="216306" cy="164740"/>
                </a:xfrm>
                <a:custGeom>
                  <a:avLst/>
                  <a:gdLst>
                    <a:gd name="connsiteX0" fmla="*/ 84192 w 216306"/>
                    <a:gd name="connsiteY0" fmla="*/ 103600 h 164740"/>
                    <a:gd name="connsiteX1" fmla="*/ 209436 w 216306"/>
                    <a:gd name="connsiteY1" fmla="*/ 164208 h 164740"/>
                    <a:gd name="connsiteX2" fmla="*/ 211665 w 216306"/>
                    <a:gd name="connsiteY2" fmla="*/ 164550 h 164740"/>
                    <a:gd name="connsiteX3" fmla="*/ 215952 w 216306"/>
                    <a:gd name="connsiteY3" fmla="*/ 160007 h 164740"/>
                    <a:gd name="connsiteX4" fmla="*/ 136227 w 216306"/>
                    <a:gd name="connsiteY4" fmla="*/ 68281 h 164740"/>
                    <a:gd name="connsiteX5" fmla="*/ 77763 w 216306"/>
                    <a:gd name="connsiteY5" fmla="*/ 30991 h 164740"/>
                    <a:gd name="connsiteX6" fmla="*/ 8840 w 216306"/>
                    <a:gd name="connsiteY6" fmla="*/ 987 h 164740"/>
                    <a:gd name="connsiteX7" fmla="*/ 6097 w 216306"/>
                    <a:gd name="connsiteY7" fmla="*/ 301 h 164740"/>
                    <a:gd name="connsiteX8" fmla="*/ 268 w 216306"/>
                    <a:gd name="connsiteY8" fmla="*/ 6045 h 164740"/>
                    <a:gd name="connsiteX9" fmla="*/ 84192 w 216306"/>
                    <a:gd name="connsiteY9" fmla="*/ 103600 h 16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306" h="164740">
                      <a:moveTo>
                        <a:pt x="84192" y="103600"/>
                      </a:moveTo>
                      <a:cubicBezTo>
                        <a:pt x="123626" y="129060"/>
                        <a:pt x="170517" y="137290"/>
                        <a:pt x="209436" y="164208"/>
                      </a:cubicBezTo>
                      <a:cubicBezTo>
                        <a:pt x="210122" y="164722"/>
                        <a:pt x="210894" y="164722"/>
                        <a:pt x="211665" y="164550"/>
                      </a:cubicBezTo>
                      <a:cubicBezTo>
                        <a:pt x="214066" y="165494"/>
                        <a:pt x="217409" y="162750"/>
                        <a:pt x="215952" y="160007"/>
                      </a:cubicBezTo>
                      <a:cubicBezTo>
                        <a:pt x="196835" y="123403"/>
                        <a:pt x="168289" y="93742"/>
                        <a:pt x="136227" y="68281"/>
                      </a:cubicBezTo>
                      <a:cubicBezTo>
                        <a:pt x="118054" y="53879"/>
                        <a:pt x="98080" y="41964"/>
                        <a:pt x="77763" y="30991"/>
                      </a:cubicBezTo>
                      <a:cubicBezTo>
                        <a:pt x="55646" y="18990"/>
                        <a:pt x="30357" y="13760"/>
                        <a:pt x="8840" y="987"/>
                      </a:cubicBezTo>
                      <a:cubicBezTo>
                        <a:pt x="7897" y="387"/>
                        <a:pt x="7040" y="301"/>
                        <a:pt x="6097" y="301"/>
                      </a:cubicBezTo>
                      <a:cubicBezTo>
                        <a:pt x="3096" y="-984"/>
                        <a:pt x="-1104" y="2016"/>
                        <a:pt x="268" y="6045"/>
                      </a:cubicBezTo>
                      <a:cubicBezTo>
                        <a:pt x="14498" y="47879"/>
                        <a:pt x="47673" y="80112"/>
                        <a:pt x="84192" y="10360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28" name="图形 2">
                <a:extLst>
                  <a:ext uri="{FF2B5EF4-FFF2-40B4-BE49-F238E27FC236}">
                    <a16:creationId xmlns:a16="http://schemas.microsoft.com/office/drawing/2014/main" id="{EF366B73-88D2-CB1A-A94A-D611CA1F3341}"/>
                  </a:ext>
                </a:extLst>
              </p:cNvPr>
              <p:cNvGrpSpPr/>
              <p:nvPr/>
            </p:nvGrpSpPr>
            <p:grpSpPr>
              <a:xfrm>
                <a:off x="1754441" y="513175"/>
                <a:ext cx="837293" cy="827137"/>
                <a:chOff x="1754441" y="513175"/>
                <a:chExt cx="837293" cy="827137"/>
              </a:xfrm>
            </p:grpSpPr>
            <p:sp>
              <p:nvSpPr>
                <p:cNvPr id="929" name="任意多边形: 形状 928">
                  <a:extLst>
                    <a:ext uri="{FF2B5EF4-FFF2-40B4-BE49-F238E27FC236}">
                      <a16:creationId xmlns:a16="http://schemas.microsoft.com/office/drawing/2014/main" id="{AFD5F7C2-F289-E742-E767-397630FF13D7}"/>
                    </a:ext>
                  </a:extLst>
                </p:cNvPr>
                <p:cNvSpPr/>
                <p:nvPr/>
              </p:nvSpPr>
              <p:spPr>
                <a:xfrm>
                  <a:off x="1754441" y="513175"/>
                  <a:ext cx="837293" cy="827137"/>
                </a:xfrm>
                <a:custGeom>
                  <a:avLst/>
                  <a:gdLst>
                    <a:gd name="connsiteX0" fmla="*/ 758682 w 837293"/>
                    <a:gd name="connsiteY0" fmla="*/ 261949 h 827137"/>
                    <a:gd name="connsiteX1" fmla="*/ 755339 w 837293"/>
                    <a:gd name="connsiteY1" fmla="*/ 258692 h 827137"/>
                    <a:gd name="connsiteX2" fmla="*/ 750024 w 837293"/>
                    <a:gd name="connsiteY2" fmla="*/ 260835 h 827137"/>
                    <a:gd name="connsiteX3" fmla="*/ 749681 w 837293"/>
                    <a:gd name="connsiteY3" fmla="*/ 262892 h 827137"/>
                    <a:gd name="connsiteX4" fmla="*/ 731078 w 837293"/>
                    <a:gd name="connsiteY4" fmla="*/ 387279 h 827137"/>
                    <a:gd name="connsiteX5" fmla="*/ 683244 w 837293"/>
                    <a:gd name="connsiteY5" fmla="*/ 509352 h 827137"/>
                    <a:gd name="connsiteX6" fmla="*/ 631637 w 837293"/>
                    <a:gd name="connsiteY6" fmla="*/ 535584 h 827137"/>
                    <a:gd name="connsiteX7" fmla="*/ 599748 w 837293"/>
                    <a:gd name="connsiteY7" fmla="*/ 482777 h 827137"/>
                    <a:gd name="connsiteX8" fmla="*/ 665585 w 837293"/>
                    <a:gd name="connsiteY8" fmla="*/ 393709 h 827137"/>
                    <a:gd name="connsiteX9" fmla="*/ 720106 w 837293"/>
                    <a:gd name="connsiteY9" fmla="*/ 310898 h 827137"/>
                    <a:gd name="connsiteX10" fmla="*/ 727307 w 837293"/>
                    <a:gd name="connsiteY10" fmla="*/ 265636 h 827137"/>
                    <a:gd name="connsiteX11" fmla="*/ 725935 w 837293"/>
                    <a:gd name="connsiteY11" fmla="*/ 223202 h 827137"/>
                    <a:gd name="connsiteX12" fmla="*/ 647925 w 837293"/>
                    <a:gd name="connsiteY12" fmla="*/ 134562 h 827137"/>
                    <a:gd name="connsiteX13" fmla="*/ 558000 w 837293"/>
                    <a:gd name="connsiteY13" fmla="*/ 86042 h 827137"/>
                    <a:gd name="connsiteX14" fmla="*/ 553971 w 837293"/>
                    <a:gd name="connsiteY14" fmla="*/ 87413 h 827137"/>
                    <a:gd name="connsiteX15" fmla="*/ 552085 w 837293"/>
                    <a:gd name="connsiteY15" fmla="*/ 89814 h 827137"/>
                    <a:gd name="connsiteX16" fmla="*/ 551142 w 837293"/>
                    <a:gd name="connsiteY16" fmla="*/ 167309 h 827137"/>
                    <a:gd name="connsiteX17" fmla="*/ 557657 w 837293"/>
                    <a:gd name="connsiteY17" fmla="*/ 283981 h 827137"/>
                    <a:gd name="connsiteX18" fmla="*/ 550970 w 837293"/>
                    <a:gd name="connsiteY18" fmla="*/ 334987 h 827137"/>
                    <a:gd name="connsiteX19" fmla="*/ 481447 w 837293"/>
                    <a:gd name="connsiteY19" fmla="*/ 377250 h 827137"/>
                    <a:gd name="connsiteX20" fmla="*/ 438499 w 837293"/>
                    <a:gd name="connsiteY20" fmla="*/ 265378 h 827137"/>
                    <a:gd name="connsiteX21" fmla="*/ 483505 w 837293"/>
                    <a:gd name="connsiteY21" fmla="*/ 166538 h 827137"/>
                    <a:gd name="connsiteX22" fmla="*/ 508279 w 837293"/>
                    <a:gd name="connsiteY22" fmla="*/ 83984 h 827137"/>
                    <a:gd name="connsiteX23" fmla="*/ 456844 w 837293"/>
                    <a:gd name="connsiteY23" fmla="*/ 36236 h 827137"/>
                    <a:gd name="connsiteX24" fmla="*/ 387321 w 837293"/>
                    <a:gd name="connsiteY24" fmla="*/ 20719 h 827137"/>
                    <a:gd name="connsiteX25" fmla="*/ 384578 w 837293"/>
                    <a:gd name="connsiteY25" fmla="*/ 26034 h 827137"/>
                    <a:gd name="connsiteX26" fmla="*/ 385092 w 837293"/>
                    <a:gd name="connsiteY26" fmla="*/ 28177 h 827137"/>
                    <a:gd name="connsiteX27" fmla="*/ 406695 w 837293"/>
                    <a:gd name="connsiteY27" fmla="*/ 124361 h 827137"/>
                    <a:gd name="connsiteX28" fmla="*/ 339744 w 837293"/>
                    <a:gd name="connsiteY28" fmla="*/ 194570 h 827137"/>
                    <a:gd name="connsiteX29" fmla="*/ 320199 w 837293"/>
                    <a:gd name="connsiteY29" fmla="*/ 98043 h 827137"/>
                    <a:gd name="connsiteX30" fmla="*/ 314798 w 837293"/>
                    <a:gd name="connsiteY30" fmla="*/ 14804 h 827137"/>
                    <a:gd name="connsiteX31" fmla="*/ 311540 w 837293"/>
                    <a:gd name="connsiteY31" fmla="*/ 13261 h 827137"/>
                    <a:gd name="connsiteX32" fmla="*/ 130832 w 837293"/>
                    <a:gd name="connsiteY32" fmla="*/ 488 h 827137"/>
                    <a:gd name="connsiteX33" fmla="*/ 129632 w 837293"/>
                    <a:gd name="connsiteY33" fmla="*/ 145 h 827137"/>
                    <a:gd name="connsiteX34" fmla="*/ 124745 w 837293"/>
                    <a:gd name="connsiteY34" fmla="*/ 3489 h 827137"/>
                    <a:gd name="connsiteX35" fmla="*/ 36877 w 837293"/>
                    <a:gd name="connsiteY35" fmla="*/ 148964 h 827137"/>
                    <a:gd name="connsiteX36" fmla="*/ 37049 w 837293"/>
                    <a:gd name="connsiteY36" fmla="*/ 150678 h 827137"/>
                    <a:gd name="connsiteX37" fmla="*/ 37477 w 837293"/>
                    <a:gd name="connsiteY37" fmla="*/ 152136 h 827137"/>
                    <a:gd name="connsiteX38" fmla="*/ 102028 w 837293"/>
                    <a:gd name="connsiteY38" fmla="*/ 213772 h 827137"/>
                    <a:gd name="connsiteX39" fmla="*/ 194097 w 837293"/>
                    <a:gd name="connsiteY39" fmla="*/ 263493 h 827137"/>
                    <a:gd name="connsiteX40" fmla="*/ 161779 w 837293"/>
                    <a:gd name="connsiteY40" fmla="*/ 288439 h 827137"/>
                    <a:gd name="connsiteX41" fmla="*/ 111287 w 837293"/>
                    <a:gd name="connsiteY41" fmla="*/ 268293 h 827137"/>
                    <a:gd name="connsiteX42" fmla="*/ 37135 w 837293"/>
                    <a:gd name="connsiteY42" fmla="*/ 194570 h 827137"/>
                    <a:gd name="connsiteX43" fmla="*/ 31991 w 837293"/>
                    <a:gd name="connsiteY43" fmla="*/ 193627 h 827137"/>
                    <a:gd name="connsiteX44" fmla="*/ 29848 w 837293"/>
                    <a:gd name="connsiteY44" fmla="*/ 195941 h 827137"/>
                    <a:gd name="connsiteX45" fmla="*/ 14417 w 837293"/>
                    <a:gd name="connsiteY45" fmla="*/ 241718 h 827137"/>
                    <a:gd name="connsiteX46" fmla="*/ 5073 w 837293"/>
                    <a:gd name="connsiteY46" fmla="*/ 300783 h 827137"/>
                    <a:gd name="connsiteX47" fmla="*/ 12617 w 837293"/>
                    <a:gd name="connsiteY47" fmla="*/ 385651 h 827137"/>
                    <a:gd name="connsiteX48" fmla="*/ 99714 w 837293"/>
                    <a:gd name="connsiteY48" fmla="*/ 430913 h 827137"/>
                    <a:gd name="connsiteX49" fmla="*/ 205584 w 837293"/>
                    <a:gd name="connsiteY49" fmla="*/ 430485 h 827137"/>
                    <a:gd name="connsiteX50" fmla="*/ 312398 w 837293"/>
                    <a:gd name="connsiteY50" fmla="*/ 461603 h 827137"/>
                    <a:gd name="connsiteX51" fmla="*/ 270821 w 837293"/>
                    <a:gd name="connsiteY51" fmla="*/ 523239 h 827137"/>
                    <a:gd name="connsiteX52" fmla="*/ 206527 w 837293"/>
                    <a:gd name="connsiteY52" fmla="*/ 500008 h 827137"/>
                    <a:gd name="connsiteX53" fmla="*/ 7045 w 837293"/>
                    <a:gd name="connsiteY53" fmla="*/ 441972 h 827137"/>
                    <a:gd name="connsiteX54" fmla="*/ 4645 w 837293"/>
                    <a:gd name="connsiteY54" fmla="*/ 443429 h 827137"/>
                    <a:gd name="connsiteX55" fmla="*/ 2416 w 837293"/>
                    <a:gd name="connsiteY55" fmla="*/ 447887 h 827137"/>
                    <a:gd name="connsiteX56" fmla="*/ 35934 w 837293"/>
                    <a:gd name="connsiteY56" fmla="*/ 557444 h 827137"/>
                    <a:gd name="connsiteX57" fmla="*/ 95770 w 837293"/>
                    <a:gd name="connsiteY57" fmla="*/ 676173 h 827137"/>
                    <a:gd name="connsiteX58" fmla="*/ 156207 w 837293"/>
                    <a:gd name="connsiteY58" fmla="*/ 698890 h 827137"/>
                    <a:gd name="connsiteX59" fmla="*/ 276222 w 837293"/>
                    <a:gd name="connsiteY59" fmla="*/ 671801 h 827137"/>
                    <a:gd name="connsiteX60" fmla="*/ 393322 w 837293"/>
                    <a:gd name="connsiteY60" fmla="*/ 618308 h 827137"/>
                    <a:gd name="connsiteX61" fmla="*/ 461988 w 837293"/>
                    <a:gd name="connsiteY61" fmla="*/ 614708 h 827137"/>
                    <a:gd name="connsiteX62" fmla="*/ 442785 w 837293"/>
                    <a:gd name="connsiteY62" fmla="*/ 687574 h 827137"/>
                    <a:gd name="connsiteX63" fmla="*/ 294824 w 837293"/>
                    <a:gd name="connsiteY63" fmla="*/ 703862 h 827137"/>
                    <a:gd name="connsiteX64" fmla="*/ 167865 w 837293"/>
                    <a:gd name="connsiteY64" fmla="*/ 723836 h 827137"/>
                    <a:gd name="connsiteX65" fmla="*/ 164865 w 837293"/>
                    <a:gd name="connsiteY65" fmla="*/ 726493 h 827137"/>
                    <a:gd name="connsiteX66" fmla="*/ 164608 w 837293"/>
                    <a:gd name="connsiteY66" fmla="*/ 729665 h 827137"/>
                    <a:gd name="connsiteX67" fmla="*/ 166751 w 837293"/>
                    <a:gd name="connsiteY67" fmla="*/ 732751 h 827137"/>
                    <a:gd name="connsiteX68" fmla="*/ 274764 w 837293"/>
                    <a:gd name="connsiteY68" fmla="*/ 801074 h 827137"/>
                    <a:gd name="connsiteX69" fmla="*/ 399065 w 837293"/>
                    <a:gd name="connsiteY69" fmla="*/ 827134 h 827137"/>
                    <a:gd name="connsiteX70" fmla="*/ 616807 w 837293"/>
                    <a:gd name="connsiteY70" fmla="*/ 687231 h 827137"/>
                    <a:gd name="connsiteX71" fmla="*/ 737165 w 837293"/>
                    <a:gd name="connsiteY71" fmla="*/ 632453 h 827137"/>
                    <a:gd name="connsiteX72" fmla="*/ 822290 w 837293"/>
                    <a:gd name="connsiteY72" fmla="*/ 530097 h 827137"/>
                    <a:gd name="connsiteX73" fmla="*/ 758682 w 837293"/>
                    <a:gd name="connsiteY73" fmla="*/ 261949 h 827137"/>
                    <a:gd name="connsiteX74" fmla="*/ 417153 w 837293"/>
                    <a:gd name="connsiteY74" fmla="*/ 536012 h 827137"/>
                    <a:gd name="connsiteX75" fmla="*/ 354831 w 837293"/>
                    <a:gd name="connsiteY75" fmla="*/ 539956 h 827137"/>
                    <a:gd name="connsiteX76" fmla="*/ 342401 w 837293"/>
                    <a:gd name="connsiteY76" fmla="*/ 496407 h 827137"/>
                    <a:gd name="connsiteX77" fmla="*/ 420668 w 837293"/>
                    <a:gd name="connsiteY77" fmla="*/ 485777 h 827137"/>
                    <a:gd name="connsiteX78" fmla="*/ 422040 w 837293"/>
                    <a:gd name="connsiteY78" fmla="*/ 486549 h 827137"/>
                    <a:gd name="connsiteX79" fmla="*/ 417153 w 837293"/>
                    <a:gd name="connsiteY79" fmla="*/ 536012 h 827137"/>
                    <a:gd name="connsiteX80" fmla="*/ 323113 w 837293"/>
                    <a:gd name="connsiteY80" fmla="*/ 293753 h 827137"/>
                    <a:gd name="connsiteX81" fmla="*/ 310597 w 837293"/>
                    <a:gd name="connsiteY81" fmla="*/ 260406 h 827137"/>
                    <a:gd name="connsiteX82" fmla="*/ 319513 w 837293"/>
                    <a:gd name="connsiteY82" fmla="*/ 230746 h 827137"/>
                    <a:gd name="connsiteX83" fmla="*/ 335372 w 837293"/>
                    <a:gd name="connsiteY83" fmla="*/ 229288 h 827137"/>
                    <a:gd name="connsiteX84" fmla="*/ 348659 w 837293"/>
                    <a:gd name="connsiteY84" fmla="*/ 261092 h 827137"/>
                    <a:gd name="connsiteX85" fmla="*/ 323113 w 837293"/>
                    <a:gd name="connsiteY85" fmla="*/ 293753 h 827137"/>
                    <a:gd name="connsiteX86" fmla="*/ 485219 w 837293"/>
                    <a:gd name="connsiteY86" fmla="*/ 472233 h 827137"/>
                    <a:gd name="connsiteX87" fmla="*/ 458387 w 837293"/>
                    <a:gd name="connsiteY87" fmla="*/ 458946 h 827137"/>
                    <a:gd name="connsiteX88" fmla="*/ 477590 w 837293"/>
                    <a:gd name="connsiteY88" fmla="*/ 408454 h 827137"/>
                    <a:gd name="connsiteX89" fmla="*/ 510508 w 837293"/>
                    <a:gd name="connsiteY89" fmla="*/ 428170 h 827137"/>
                    <a:gd name="connsiteX90" fmla="*/ 485219 w 837293"/>
                    <a:gd name="connsiteY90" fmla="*/ 472233 h 827137"/>
                    <a:gd name="connsiteX91" fmla="*/ 631895 w 837293"/>
                    <a:gd name="connsiteY91" fmla="*/ 576217 h 827137"/>
                    <a:gd name="connsiteX92" fmla="*/ 585775 w 837293"/>
                    <a:gd name="connsiteY92" fmla="*/ 597906 h 827137"/>
                    <a:gd name="connsiteX93" fmla="*/ 567515 w 837293"/>
                    <a:gd name="connsiteY93" fmla="*/ 581018 h 827137"/>
                    <a:gd name="connsiteX94" fmla="*/ 573945 w 837293"/>
                    <a:gd name="connsiteY94" fmla="*/ 563702 h 827137"/>
                    <a:gd name="connsiteX95" fmla="*/ 598633 w 837293"/>
                    <a:gd name="connsiteY95" fmla="*/ 549043 h 827137"/>
                    <a:gd name="connsiteX96" fmla="*/ 631895 w 837293"/>
                    <a:gd name="connsiteY96" fmla="*/ 576217 h 827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837293" h="827137">
                      <a:moveTo>
                        <a:pt x="758682" y="261949"/>
                      </a:moveTo>
                      <a:cubicBezTo>
                        <a:pt x="758168" y="260235"/>
                        <a:pt x="756882" y="259121"/>
                        <a:pt x="755339" y="258692"/>
                      </a:cubicBezTo>
                      <a:cubicBezTo>
                        <a:pt x="753281" y="257149"/>
                        <a:pt x="750367" y="258692"/>
                        <a:pt x="750024" y="260835"/>
                      </a:cubicBezTo>
                      <a:cubicBezTo>
                        <a:pt x="749766" y="261435"/>
                        <a:pt x="749681" y="262035"/>
                        <a:pt x="749681" y="262892"/>
                      </a:cubicBezTo>
                      <a:cubicBezTo>
                        <a:pt x="753024" y="305155"/>
                        <a:pt x="742994" y="347074"/>
                        <a:pt x="731078" y="387279"/>
                      </a:cubicBezTo>
                      <a:cubicBezTo>
                        <a:pt x="718820" y="428342"/>
                        <a:pt x="711276" y="475662"/>
                        <a:pt x="683244" y="509352"/>
                      </a:cubicBezTo>
                      <a:cubicBezTo>
                        <a:pt x="670899" y="524182"/>
                        <a:pt x="650668" y="534212"/>
                        <a:pt x="631637" y="535584"/>
                      </a:cubicBezTo>
                      <a:cubicBezTo>
                        <a:pt x="602834" y="537727"/>
                        <a:pt x="593575" y="504551"/>
                        <a:pt x="599748" y="482777"/>
                      </a:cubicBezTo>
                      <a:cubicBezTo>
                        <a:pt x="609092" y="449773"/>
                        <a:pt x="643125" y="418140"/>
                        <a:pt x="665585" y="393709"/>
                      </a:cubicBezTo>
                      <a:cubicBezTo>
                        <a:pt x="688645" y="368677"/>
                        <a:pt x="708961" y="343388"/>
                        <a:pt x="720106" y="310898"/>
                      </a:cubicBezTo>
                      <a:cubicBezTo>
                        <a:pt x="725078" y="296411"/>
                        <a:pt x="726535" y="280809"/>
                        <a:pt x="727307" y="265636"/>
                      </a:cubicBezTo>
                      <a:cubicBezTo>
                        <a:pt x="727992" y="252348"/>
                        <a:pt x="732279" y="235803"/>
                        <a:pt x="725935" y="223202"/>
                      </a:cubicBezTo>
                      <a:cubicBezTo>
                        <a:pt x="708533" y="188483"/>
                        <a:pt x="677500" y="158822"/>
                        <a:pt x="647925" y="134562"/>
                      </a:cubicBezTo>
                      <a:cubicBezTo>
                        <a:pt x="621865" y="113131"/>
                        <a:pt x="591432" y="92728"/>
                        <a:pt x="558000" y="86042"/>
                      </a:cubicBezTo>
                      <a:cubicBezTo>
                        <a:pt x="556285" y="85699"/>
                        <a:pt x="554914" y="86385"/>
                        <a:pt x="553971" y="87413"/>
                      </a:cubicBezTo>
                      <a:cubicBezTo>
                        <a:pt x="553199" y="87928"/>
                        <a:pt x="552513" y="88699"/>
                        <a:pt x="552085" y="89814"/>
                      </a:cubicBezTo>
                      <a:cubicBezTo>
                        <a:pt x="543512" y="114245"/>
                        <a:pt x="549513" y="142192"/>
                        <a:pt x="551142" y="167309"/>
                      </a:cubicBezTo>
                      <a:cubicBezTo>
                        <a:pt x="553628" y="206057"/>
                        <a:pt x="559285" y="245062"/>
                        <a:pt x="557657" y="283981"/>
                      </a:cubicBezTo>
                      <a:cubicBezTo>
                        <a:pt x="556971" y="301040"/>
                        <a:pt x="554914" y="318442"/>
                        <a:pt x="550970" y="334987"/>
                      </a:cubicBezTo>
                      <a:cubicBezTo>
                        <a:pt x="542655" y="369191"/>
                        <a:pt x="512994" y="378707"/>
                        <a:pt x="481447" y="377250"/>
                      </a:cubicBezTo>
                      <a:cubicBezTo>
                        <a:pt x="420240" y="374506"/>
                        <a:pt x="427012" y="307470"/>
                        <a:pt x="438499" y="265378"/>
                      </a:cubicBezTo>
                      <a:cubicBezTo>
                        <a:pt x="448100" y="229974"/>
                        <a:pt x="466531" y="198770"/>
                        <a:pt x="483505" y="166538"/>
                      </a:cubicBezTo>
                      <a:cubicBezTo>
                        <a:pt x="496021" y="142620"/>
                        <a:pt x="511794" y="111931"/>
                        <a:pt x="508279" y="83984"/>
                      </a:cubicBezTo>
                      <a:cubicBezTo>
                        <a:pt x="504422" y="53723"/>
                        <a:pt x="482476" y="47208"/>
                        <a:pt x="456844" y="36236"/>
                      </a:cubicBezTo>
                      <a:cubicBezTo>
                        <a:pt x="434727" y="26806"/>
                        <a:pt x="411667" y="17462"/>
                        <a:pt x="387321" y="20719"/>
                      </a:cubicBezTo>
                      <a:cubicBezTo>
                        <a:pt x="384664" y="21062"/>
                        <a:pt x="383892" y="23805"/>
                        <a:pt x="384578" y="26034"/>
                      </a:cubicBezTo>
                      <a:cubicBezTo>
                        <a:pt x="384578" y="26720"/>
                        <a:pt x="384664" y="27406"/>
                        <a:pt x="385092" y="28177"/>
                      </a:cubicBezTo>
                      <a:cubicBezTo>
                        <a:pt x="400094" y="57495"/>
                        <a:pt x="406438" y="91528"/>
                        <a:pt x="406695" y="124361"/>
                      </a:cubicBezTo>
                      <a:cubicBezTo>
                        <a:pt x="406952" y="157365"/>
                        <a:pt x="382949" y="216001"/>
                        <a:pt x="339744" y="194570"/>
                      </a:cubicBezTo>
                      <a:cubicBezTo>
                        <a:pt x="308026" y="178882"/>
                        <a:pt x="316770" y="126075"/>
                        <a:pt x="320199" y="98043"/>
                      </a:cubicBezTo>
                      <a:cubicBezTo>
                        <a:pt x="323628" y="69840"/>
                        <a:pt x="328685" y="40950"/>
                        <a:pt x="314798" y="14804"/>
                      </a:cubicBezTo>
                      <a:cubicBezTo>
                        <a:pt x="314112" y="13518"/>
                        <a:pt x="312826" y="13090"/>
                        <a:pt x="311540" y="13261"/>
                      </a:cubicBezTo>
                      <a:cubicBezTo>
                        <a:pt x="255562" y="-18628"/>
                        <a:pt x="184239" y="35464"/>
                        <a:pt x="130832" y="488"/>
                      </a:cubicBezTo>
                      <a:cubicBezTo>
                        <a:pt x="130489" y="231"/>
                        <a:pt x="130060" y="145"/>
                        <a:pt x="129632" y="145"/>
                      </a:cubicBezTo>
                      <a:cubicBezTo>
                        <a:pt x="127489" y="-455"/>
                        <a:pt x="124660" y="831"/>
                        <a:pt x="124745" y="3489"/>
                      </a:cubicBezTo>
                      <a:cubicBezTo>
                        <a:pt x="126974" y="65468"/>
                        <a:pt x="42792" y="89985"/>
                        <a:pt x="36877" y="148964"/>
                      </a:cubicBezTo>
                      <a:cubicBezTo>
                        <a:pt x="36792" y="149564"/>
                        <a:pt x="36877" y="150164"/>
                        <a:pt x="37049" y="150678"/>
                      </a:cubicBezTo>
                      <a:cubicBezTo>
                        <a:pt x="37049" y="151107"/>
                        <a:pt x="37220" y="151621"/>
                        <a:pt x="37477" y="152136"/>
                      </a:cubicBezTo>
                      <a:cubicBezTo>
                        <a:pt x="51965" y="180339"/>
                        <a:pt x="74425" y="198942"/>
                        <a:pt x="102028" y="213772"/>
                      </a:cubicBezTo>
                      <a:cubicBezTo>
                        <a:pt x="129975" y="228860"/>
                        <a:pt x="180638" y="230746"/>
                        <a:pt x="194097" y="263493"/>
                      </a:cubicBezTo>
                      <a:cubicBezTo>
                        <a:pt x="201641" y="281838"/>
                        <a:pt x="172751" y="288267"/>
                        <a:pt x="161779" y="288439"/>
                      </a:cubicBezTo>
                      <a:cubicBezTo>
                        <a:pt x="144291" y="288696"/>
                        <a:pt x="125774" y="276951"/>
                        <a:pt x="111287" y="268293"/>
                      </a:cubicBezTo>
                      <a:cubicBezTo>
                        <a:pt x="80083" y="249691"/>
                        <a:pt x="60109" y="221573"/>
                        <a:pt x="37135" y="194570"/>
                      </a:cubicBezTo>
                      <a:cubicBezTo>
                        <a:pt x="35591" y="192684"/>
                        <a:pt x="33620" y="192684"/>
                        <a:pt x="31991" y="193627"/>
                      </a:cubicBezTo>
                      <a:cubicBezTo>
                        <a:pt x="31048" y="193884"/>
                        <a:pt x="30191" y="194655"/>
                        <a:pt x="29848" y="195941"/>
                      </a:cubicBezTo>
                      <a:cubicBezTo>
                        <a:pt x="25219" y="211457"/>
                        <a:pt x="18532" y="226031"/>
                        <a:pt x="14417" y="241718"/>
                      </a:cubicBezTo>
                      <a:cubicBezTo>
                        <a:pt x="9360" y="260835"/>
                        <a:pt x="7817" y="281238"/>
                        <a:pt x="5073" y="300783"/>
                      </a:cubicBezTo>
                      <a:cubicBezTo>
                        <a:pt x="1387" y="327443"/>
                        <a:pt x="-7271" y="363705"/>
                        <a:pt x="12617" y="385651"/>
                      </a:cubicBezTo>
                      <a:cubicBezTo>
                        <a:pt x="32591" y="407596"/>
                        <a:pt x="71510" y="423370"/>
                        <a:pt x="99714" y="430913"/>
                      </a:cubicBezTo>
                      <a:cubicBezTo>
                        <a:pt x="133232" y="439829"/>
                        <a:pt x="171551" y="433057"/>
                        <a:pt x="205584" y="430485"/>
                      </a:cubicBezTo>
                      <a:cubicBezTo>
                        <a:pt x="242875" y="427656"/>
                        <a:pt x="288309" y="428085"/>
                        <a:pt x="312398" y="461603"/>
                      </a:cubicBezTo>
                      <a:cubicBezTo>
                        <a:pt x="334515" y="492378"/>
                        <a:pt x="300825" y="522725"/>
                        <a:pt x="270821" y="523239"/>
                      </a:cubicBezTo>
                      <a:cubicBezTo>
                        <a:pt x="248018" y="523668"/>
                        <a:pt x="225815" y="510552"/>
                        <a:pt x="206527" y="500008"/>
                      </a:cubicBezTo>
                      <a:cubicBezTo>
                        <a:pt x="145748" y="466747"/>
                        <a:pt x="80169" y="426970"/>
                        <a:pt x="7045" y="441972"/>
                      </a:cubicBezTo>
                      <a:cubicBezTo>
                        <a:pt x="5931" y="442229"/>
                        <a:pt x="5159" y="442744"/>
                        <a:pt x="4645" y="443429"/>
                      </a:cubicBezTo>
                      <a:cubicBezTo>
                        <a:pt x="3102" y="444115"/>
                        <a:pt x="1902" y="445744"/>
                        <a:pt x="2416" y="447887"/>
                      </a:cubicBezTo>
                      <a:cubicBezTo>
                        <a:pt x="10817" y="486120"/>
                        <a:pt x="20332" y="521525"/>
                        <a:pt x="35934" y="557444"/>
                      </a:cubicBezTo>
                      <a:cubicBezTo>
                        <a:pt x="53594" y="598334"/>
                        <a:pt x="74168" y="637339"/>
                        <a:pt x="95770" y="676173"/>
                      </a:cubicBezTo>
                      <a:cubicBezTo>
                        <a:pt x="108629" y="699318"/>
                        <a:pt x="131518" y="697947"/>
                        <a:pt x="156207" y="698890"/>
                      </a:cubicBezTo>
                      <a:cubicBezTo>
                        <a:pt x="198040" y="700519"/>
                        <a:pt x="237903" y="687060"/>
                        <a:pt x="276222" y="671801"/>
                      </a:cubicBezTo>
                      <a:cubicBezTo>
                        <a:pt x="316169" y="655856"/>
                        <a:pt x="353546" y="634339"/>
                        <a:pt x="393322" y="618308"/>
                      </a:cubicBezTo>
                      <a:cubicBezTo>
                        <a:pt x="414925" y="609650"/>
                        <a:pt x="440042" y="605021"/>
                        <a:pt x="461988" y="614708"/>
                      </a:cubicBezTo>
                      <a:cubicBezTo>
                        <a:pt x="500821" y="631853"/>
                        <a:pt x="462073" y="674887"/>
                        <a:pt x="442785" y="687574"/>
                      </a:cubicBezTo>
                      <a:cubicBezTo>
                        <a:pt x="398808" y="716463"/>
                        <a:pt x="343516" y="703176"/>
                        <a:pt x="294824" y="703862"/>
                      </a:cubicBezTo>
                      <a:cubicBezTo>
                        <a:pt x="251961" y="704462"/>
                        <a:pt x="208927" y="711920"/>
                        <a:pt x="167865" y="723836"/>
                      </a:cubicBezTo>
                      <a:cubicBezTo>
                        <a:pt x="166236" y="724264"/>
                        <a:pt x="165293" y="725293"/>
                        <a:pt x="164865" y="726493"/>
                      </a:cubicBezTo>
                      <a:cubicBezTo>
                        <a:pt x="164436" y="727436"/>
                        <a:pt x="164265" y="728551"/>
                        <a:pt x="164608" y="729665"/>
                      </a:cubicBezTo>
                      <a:cubicBezTo>
                        <a:pt x="164951" y="730951"/>
                        <a:pt x="165636" y="732065"/>
                        <a:pt x="166751" y="732751"/>
                      </a:cubicBezTo>
                      <a:cubicBezTo>
                        <a:pt x="194011" y="765412"/>
                        <a:pt x="236617" y="784272"/>
                        <a:pt x="274764" y="801074"/>
                      </a:cubicBezTo>
                      <a:cubicBezTo>
                        <a:pt x="314369" y="818476"/>
                        <a:pt x="355860" y="826877"/>
                        <a:pt x="399065" y="827134"/>
                      </a:cubicBezTo>
                      <a:cubicBezTo>
                        <a:pt x="490620" y="827649"/>
                        <a:pt x="570001" y="760526"/>
                        <a:pt x="616807" y="687231"/>
                      </a:cubicBezTo>
                      <a:cubicBezTo>
                        <a:pt x="662070" y="686117"/>
                        <a:pt x="700818" y="656456"/>
                        <a:pt x="737165" y="632453"/>
                      </a:cubicBezTo>
                      <a:cubicBezTo>
                        <a:pt x="774970" y="607507"/>
                        <a:pt x="804716" y="571760"/>
                        <a:pt x="822290" y="530097"/>
                      </a:cubicBezTo>
                      <a:cubicBezTo>
                        <a:pt x="859152" y="441972"/>
                        <a:pt x="824347" y="328386"/>
                        <a:pt x="758682" y="261949"/>
                      </a:cubicBezTo>
                      <a:close/>
                      <a:moveTo>
                        <a:pt x="417153" y="536012"/>
                      </a:moveTo>
                      <a:cubicBezTo>
                        <a:pt x="399237" y="545614"/>
                        <a:pt x="373777" y="547671"/>
                        <a:pt x="354831" y="539956"/>
                      </a:cubicBezTo>
                      <a:cubicBezTo>
                        <a:pt x="334686" y="531726"/>
                        <a:pt x="329714" y="514152"/>
                        <a:pt x="342401" y="496407"/>
                      </a:cubicBezTo>
                      <a:cubicBezTo>
                        <a:pt x="358089" y="474462"/>
                        <a:pt x="400266" y="466661"/>
                        <a:pt x="420668" y="485777"/>
                      </a:cubicBezTo>
                      <a:cubicBezTo>
                        <a:pt x="421097" y="485949"/>
                        <a:pt x="421611" y="486120"/>
                        <a:pt x="422040" y="486549"/>
                      </a:cubicBezTo>
                      <a:cubicBezTo>
                        <a:pt x="436356" y="502322"/>
                        <a:pt x="437556" y="525040"/>
                        <a:pt x="417153" y="536012"/>
                      </a:cubicBezTo>
                      <a:close/>
                      <a:moveTo>
                        <a:pt x="323113" y="293753"/>
                      </a:moveTo>
                      <a:cubicBezTo>
                        <a:pt x="314541" y="286381"/>
                        <a:pt x="311712" y="271036"/>
                        <a:pt x="310597" y="260406"/>
                      </a:cubicBezTo>
                      <a:cubicBezTo>
                        <a:pt x="309740" y="252520"/>
                        <a:pt x="312740" y="237947"/>
                        <a:pt x="319513" y="230746"/>
                      </a:cubicBezTo>
                      <a:cubicBezTo>
                        <a:pt x="324485" y="228260"/>
                        <a:pt x="329457" y="226374"/>
                        <a:pt x="335372" y="229288"/>
                      </a:cubicBezTo>
                      <a:cubicBezTo>
                        <a:pt x="345830" y="234346"/>
                        <a:pt x="347888" y="251062"/>
                        <a:pt x="348659" y="261092"/>
                      </a:cubicBezTo>
                      <a:cubicBezTo>
                        <a:pt x="349602" y="273180"/>
                        <a:pt x="342916" y="310727"/>
                        <a:pt x="323113" y="293753"/>
                      </a:cubicBezTo>
                      <a:close/>
                      <a:moveTo>
                        <a:pt x="485219" y="472233"/>
                      </a:moveTo>
                      <a:cubicBezTo>
                        <a:pt x="471675" y="477891"/>
                        <a:pt x="461988" y="470090"/>
                        <a:pt x="458387" y="458946"/>
                      </a:cubicBezTo>
                      <a:cubicBezTo>
                        <a:pt x="450929" y="443258"/>
                        <a:pt x="463788" y="415912"/>
                        <a:pt x="477590" y="408454"/>
                      </a:cubicBezTo>
                      <a:cubicBezTo>
                        <a:pt x="493020" y="400138"/>
                        <a:pt x="510851" y="410425"/>
                        <a:pt x="510508" y="428170"/>
                      </a:cubicBezTo>
                      <a:cubicBezTo>
                        <a:pt x="510251" y="443944"/>
                        <a:pt x="500735" y="465718"/>
                        <a:pt x="485219" y="472233"/>
                      </a:cubicBezTo>
                      <a:close/>
                      <a:moveTo>
                        <a:pt x="631895" y="576217"/>
                      </a:moveTo>
                      <a:cubicBezTo>
                        <a:pt x="629494" y="596277"/>
                        <a:pt x="602148" y="602878"/>
                        <a:pt x="585775" y="597906"/>
                      </a:cubicBezTo>
                      <a:cubicBezTo>
                        <a:pt x="578145" y="595591"/>
                        <a:pt x="568029" y="590191"/>
                        <a:pt x="567515" y="581018"/>
                      </a:cubicBezTo>
                      <a:cubicBezTo>
                        <a:pt x="567086" y="574074"/>
                        <a:pt x="569401" y="568159"/>
                        <a:pt x="573945" y="563702"/>
                      </a:cubicBezTo>
                      <a:cubicBezTo>
                        <a:pt x="580117" y="556072"/>
                        <a:pt x="590232" y="550500"/>
                        <a:pt x="598633" y="549043"/>
                      </a:cubicBezTo>
                      <a:cubicBezTo>
                        <a:pt x="616207" y="546042"/>
                        <a:pt x="634295" y="556501"/>
                        <a:pt x="631895" y="57621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0" name="任意多边形: 形状 929">
                  <a:extLst>
                    <a:ext uri="{FF2B5EF4-FFF2-40B4-BE49-F238E27FC236}">
                      <a16:creationId xmlns:a16="http://schemas.microsoft.com/office/drawing/2014/main" id="{45B539FF-F1A6-A145-5311-CEC34B0735BC}"/>
                    </a:ext>
                  </a:extLst>
                </p:cNvPr>
                <p:cNvSpPr/>
                <p:nvPr/>
              </p:nvSpPr>
              <p:spPr>
                <a:xfrm>
                  <a:off x="1834691" y="591877"/>
                  <a:ext cx="692297" cy="744623"/>
                </a:xfrm>
                <a:custGeom>
                  <a:avLst/>
                  <a:gdLst>
                    <a:gd name="connsiteX0" fmla="*/ 686404 w 692297"/>
                    <a:gd name="connsiteY0" fmla="*/ 381015 h 744623"/>
                    <a:gd name="connsiteX1" fmla="*/ 662315 w 692297"/>
                    <a:gd name="connsiteY1" fmla="*/ 451310 h 744623"/>
                    <a:gd name="connsiteX2" fmla="*/ 587478 w 692297"/>
                    <a:gd name="connsiteY2" fmla="*/ 507031 h 744623"/>
                    <a:gd name="connsiteX3" fmla="*/ 512982 w 692297"/>
                    <a:gd name="connsiteY3" fmla="*/ 567124 h 744623"/>
                    <a:gd name="connsiteX4" fmla="*/ 505524 w 692297"/>
                    <a:gd name="connsiteY4" fmla="*/ 557009 h 744623"/>
                    <a:gd name="connsiteX5" fmla="*/ 443288 w 692297"/>
                    <a:gd name="connsiteY5" fmla="*/ 478913 h 744623"/>
                    <a:gd name="connsiteX6" fmla="*/ 443202 w 692297"/>
                    <a:gd name="connsiteY6" fmla="*/ 478142 h 744623"/>
                    <a:gd name="connsiteX7" fmla="*/ 443031 w 692297"/>
                    <a:gd name="connsiteY7" fmla="*/ 477370 h 744623"/>
                    <a:gd name="connsiteX8" fmla="*/ 442602 w 692297"/>
                    <a:gd name="connsiteY8" fmla="*/ 475999 h 744623"/>
                    <a:gd name="connsiteX9" fmla="*/ 509896 w 692297"/>
                    <a:gd name="connsiteY9" fmla="*/ 328980 h 744623"/>
                    <a:gd name="connsiteX10" fmla="*/ 546844 w 692297"/>
                    <a:gd name="connsiteY10" fmla="*/ 186334 h 744623"/>
                    <a:gd name="connsiteX11" fmla="*/ 541443 w 692297"/>
                    <a:gd name="connsiteY11" fmla="*/ 187020 h 744623"/>
                    <a:gd name="connsiteX12" fmla="*/ 473463 w 692297"/>
                    <a:gd name="connsiteY12" fmla="*/ 361470 h 744623"/>
                    <a:gd name="connsiteX13" fmla="*/ 430601 w 692297"/>
                    <a:gd name="connsiteY13" fmla="*/ 464083 h 744623"/>
                    <a:gd name="connsiteX14" fmla="*/ 356020 w 692297"/>
                    <a:gd name="connsiteY14" fmla="*/ 380758 h 744623"/>
                    <a:gd name="connsiteX15" fmla="*/ 298327 w 692297"/>
                    <a:gd name="connsiteY15" fmla="*/ 315007 h 744623"/>
                    <a:gd name="connsiteX16" fmla="*/ 309128 w 692297"/>
                    <a:gd name="connsiteY16" fmla="*/ 221567 h 744623"/>
                    <a:gd name="connsiteX17" fmla="*/ 323702 w 692297"/>
                    <a:gd name="connsiteY17" fmla="*/ 128384 h 744623"/>
                    <a:gd name="connsiteX18" fmla="*/ 318387 w 692297"/>
                    <a:gd name="connsiteY18" fmla="*/ 128384 h 744623"/>
                    <a:gd name="connsiteX19" fmla="*/ 310329 w 692297"/>
                    <a:gd name="connsiteY19" fmla="*/ 190877 h 744623"/>
                    <a:gd name="connsiteX20" fmla="*/ 292155 w 692297"/>
                    <a:gd name="connsiteY20" fmla="*/ 239826 h 744623"/>
                    <a:gd name="connsiteX21" fmla="*/ 284097 w 692297"/>
                    <a:gd name="connsiteY21" fmla="*/ 298033 h 744623"/>
                    <a:gd name="connsiteX22" fmla="*/ 203515 w 692297"/>
                    <a:gd name="connsiteY22" fmla="*/ 193706 h 744623"/>
                    <a:gd name="connsiteX23" fmla="*/ 179426 w 692297"/>
                    <a:gd name="connsiteY23" fmla="*/ 160531 h 744623"/>
                    <a:gd name="connsiteX24" fmla="*/ 179169 w 692297"/>
                    <a:gd name="connsiteY24" fmla="*/ 157702 h 744623"/>
                    <a:gd name="connsiteX25" fmla="*/ 186113 w 692297"/>
                    <a:gd name="connsiteY25" fmla="*/ 73262 h 744623"/>
                    <a:gd name="connsiteX26" fmla="*/ 180970 w 692297"/>
                    <a:gd name="connsiteY26" fmla="*/ 15741 h 744623"/>
                    <a:gd name="connsiteX27" fmla="*/ 175055 w 692297"/>
                    <a:gd name="connsiteY27" fmla="*/ 17284 h 744623"/>
                    <a:gd name="connsiteX28" fmla="*/ 169140 w 692297"/>
                    <a:gd name="connsiteY28" fmla="*/ 104124 h 744623"/>
                    <a:gd name="connsiteX29" fmla="*/ 165282 w 692297"/>
                    <a:gd name="connsiteY29" fmla="*/ 141414 h 744623"/>
                    <a:gd name="connsiteX30" fmla="*/ 89158 w 692297"/>
                    <a:gd name="connsiteY30" fmla="*/ 2368 h 744623"/>
                    <a:gd name="connsiteX31" fmla="*/ 82643 w 692297"/>
                    <a:gd name="connsiteY31" fmla="*/ 3139 h 744623"/>
                    <a:gd name="connsiteX32" fmla="*/ 152680 w 692297"/>
                    <a:gd name="connsiteY32" fmla="*/ 138499 h 744623"/>
                    <a:gd name="connsiteX33" fmla="*/ 126877 w 692297"/>
                    <a:gd name="connsiteY33" fmla="*/ 130784 h 744623"/>
                    <a:gd name="connsiteX34" fmla="*/ 61640 w 692297"/>
                    <a:gd name="connsiteY34" fmla="*/ 88779 h 744623"/>
                    <a:gd name="connsiteX35" fmla="*/ 57354 w 692297"/>
                    <a:gd name="connsiteY35" fmla="*/ 92122 h 744623"/>
                    <a:gd name="connsiteX36" fmla="*/ 107418 w 692297"/>
                    <a:gd name="connsiteY36" fmla="*/ 133870 h 744623"/>
                    <a:gd name="connsiteX37" fmla="*/ 166396 w 692297"/>
                    <a:gd name="connsiteY37" fmla="*/ 157102 h 744623"/>
                    <a:gd name="connsiteX38" fmla="*/ 172826 w 692297"/>
                    <a:gd name="connsiteY38" fmla="*/ 166274 h 744623"/>
                    <a:gd name="connsiteX39" fmla="*/ 271838 w 692297"/>
                    <a:gd name="connsiteY39" fmla="*/ 298376 h 744623"/>
                    <a:gd name="connsiteX40" fmla="*/ 175140 w 692297"/>
                    <a:gd name="connsiteY40" fmla="*/ 289547 h 744623"/>
                    <a:gd name="connsiteX41" fmla="*/ 82643 w 692297"/>
                    <a:gd name="connsiteY41" fmla="*/ 279002 h 744623"/>
                    <a:gd name="connsiteX42" fmla="*/ 4376 w 692297"/>
                    <a:gd name="connsiteY42" fmla="*/ 248227 h 744623"/>
                    <a:gd name="connsiteX43" fmla="*/ 776 w 692297"/>
                    <a:gd name="connsiteY43" fmla="*/ 252942 h 744623"/>
                    <a:gd name="connsiteX44" fmla="*/ 121734 w 692297"/>
                    <a:gd name="connsiteY44" fmla="*/ 295462 h 744623"/>
                    <a:gd name="connsiteX45" fmla="*/ 210716 w 692297"/>
                    <a:gd name="connsiteY45" fmla="*/ 301548 h 744623"/>
                    <a:gd name="connsiteX46" fmla="*/ 285897 w 692297"/>
                    <a:gd name="connsiteY46" fmla="*/ 318607 h 744623"/>
                    <a:gd name="connsiteX47" fmla="*/ 289755 w 692297"/>
                    <a:gd name="connsiteY47" fmla="*/ 319893 h 744623"/>
                    <a:gd name="connsiteX48" fmla="*/ 317015 w 692297"/>
                    <a:gd name="connsiteY48" fmla="*/ 351697 h 744623"/>
                    <a:gd name="connsiteX49" fmla="*/ 420057 w 692297"/>
                    <a:gd name="connsiteY49" fmla="*/ 466569 h 744623"/>
                    <a:gd name="connsiteX50" fmla="*/ 302613 w 692297"/>
                    <a:gd name="connsiteY50" fmla="*/ 494601 h 744623"/>
                    <a:gd name="connsiteX51" fmla="*/ 199572 w 692297"/>
                    <a:gd name="connsiteY51" fmla="*/ 530005 h 744623"/>
                    <a:gd name="connsiteX52" fmla="*/ 86929 w 692297"/>
                    <a:gd name="connsiteY52" fmla="*/ 518089 h 744623"/>
                    <a:gd name="connsiteX53" fmla="*/ 85129 w 692297"/>
                    <a:gd name="connsiteY53" fmla="*/ 524690 h 744623"/>
                    <a:gd name="connsiteX54" fmla="*/ 246635 w 692297"/>
                    <a:gd name="connsiteY54" fmla="*/ 529148 h 744623"/>
                    <a:gd name="connsiteX55" fmla="*/ 432401 w 692297"/>
                    <a:gd name="connsiteY55" fmla="*/ 480971 h 744623"/>
                    <a:gd name="connsiteX56" fmla="*/ 480064 w 692297"/>
                    <a:gd name="connsiteY56" fmla="*/ 539264 h 744623"/>
                    <a:gd name="connsiteX57" fmla="*/ 502867 w 692297"/>
                    <a:gd name="connsiteY57" fmla="*/ 570039 h 744623"/>
                    <a:gd name="connsiteX58" fmla="*/ 418514 w 692297"/>
                    <a:gd name="connsiteY58" fmla="*/ 631761 h 744623"/>
                    <a:gd name="connsiteX59" fmla="*/ 230776 w 692297"/>
                    <a:gd name="connsiteY59" fmla="*/ 673938 h 744623"/>
                    <a:gd name="connsiteX60" fmla="*/ 228376 w 692297"/>
                    <a:gd name="connsiteY60" fmla="*/ 679681 h 744623"/>
                    <a:gd name="connsiteX61" fmla="*/ 381652 w 692297"/>
                    <a:gd name="connsiteY61" fmla="*/ 670251 h 744623"/>
                    <a:gd name="connsiteX62" fmla="*/ 436773 w 692297"/>
                    <a:gd name="connsiteY62" fmla="*/ 626532 h 744623"/>
                    <a:gd name="connsiteX63" fmla="*/ 512040 w 692297"/>
                    <a:gd name="connsiteY63" fmla="*/ 582555 h 744623"/>
                    <a:gd name="connsiteX64" fmla="*/ 545730 w 692297"/>
                    <a:gd name="connsiteY64" fmla="*/ 630475 h 744623"/>
                    <a:gd name="connsiteX65" fmla="*/ 607451 w 692297"/>
                    <a:gd name="connsiteY65" fmla="*/ 741060 h 744623"/>
                    <a:gd name="connsiteX66" fmla="*/ 617224 w 692297"/>
                    <a:gd name="connsiteY66" fmla="*/ 738489 h 744623"/>
                    <a:gd name="connsiteX67" fmla="*/ 520955 w 692297"/>
                    <a:gd name="connsiteY67" fmla="*/ 577840 h 744623"/>
                    <a:gd name="connsiteX68" fmla="*/ 641827 w 692297"/>
                    <a:gd name="connsiteY68" fmla="*/ 488086 h 744623"/>
                    <a:gd name="connsiteX69" fmla="*/ 692234 w 692297"/>
                    <a:gd name="connsiteY69" fmla="*/ 381872 h 744623"/>
                    <a:gd name="connsiteX70" fmla="*/ 686404 w 692297"/>
                    <a:gd name="connsiteY70" fmla="*/ 381015 h 744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692297" h="744623">
                      <a:moveTo>
                        <a:pt x="686404" y="381015"/>
                      </a:moveTo>
                      <a:cubicBezTo>
                        <a:pt x="682975" y="406561"/>
                        <a:pt x="676117" y="429278"/>
                        <a:pt x="662315" y="451310"/>
                      </a:cubicBezTo>
                      <a:cubicBezTo>
                        <a:pt x="644570" y="479513"/>
                        <a:pt x="616881" y="493829"/>
                        <a:pt x="587478" y="507031"/>
                      </a:cubicBezTo>
                      <a:cubicBezTo>
                        <a:pt x="561074" y="518861"/>
                        <a:pt x="522155" y="536520"/>
                        <a:pt x="512982" y="567124"/>
                      </a:cubicBezTo>
                      <a:cubicBezTo>
                        <a:pt x="510497" y="563781"/>
                        <a:pt x="508010" y="560352"/>
                        <a:pt x="505524" y="557009"/>
                      </a:cubicBezTo>
                      <a:cubicBezTo>
                        <a:pt x="485893" y="530091"/>
                        <a:pt x="464976" y="504202"/>
                        <a:pt x="443288" y="478913"/>
                      </a:cubicBezTo>
                      <a:cubicBezTo>
                        <a:pt x="443202" y="478656"/>
                        <a:pt x="443288" y="478399"/>
                        <a:pt x="443202" y="478142"/>
                      </a:cubicBezTo>
                      <a:cubicBezTo>
                        <a:pt x="443117" y="477885"/>
                        <a:pt x="443031" y="477627"/>
                        <a:pt x="443031" y="477370"/>
                      </a:cubicBezTo>
                      <a:cubicBezTo>
                        <a:pt x="442945" y="476856"/>
                        <a:pt x="442860" y="476427"/>
                        <a:pt x="442602" y="475999"/>
                      </a:cubicBezTo>
                      <a:cubicBezTo>
                        <a:pt x="424857" y="417706"/>
                        <a:pt x="479464" y="371928"/>
                        <a:pt x="509896" y="328980"/>
                      </a:cubicBezTo>
                      <a:cubicBezTo>
                        <a:pt x="537157" y="290404"/>
                        <a:pt x="554902" y="233397"/>
                        <a:pt x="546844" y="186334"/>
                      </a:cubicBezTo>
                      <a:cubicBezTo>
                        <a:pt x="546330" y="183248"/>
                        <a:pt x="541272" y="183933"/>
                        <a:pt x="541443" y="187020"/>
                      </a:cubicBezTo>
                      <a:cubicBezTo>
                        <a:pt x="543758" y="254314"/>
                        <a:pt x="514697" y="310549"/>
                        <a:pt x="473463" y="361470"/>
                      </a:cubicBezTo>
                      <a:cubicBezTo>
                        <a:pt x="449546" y="390959"/>
                        <a:pt x="425714" y="425764"/>
                        <a:pt x="430601" y="464083"/>
                      </a:cubicBezTo>
                      <a:cubicBezTo>
                        <a:pt x="406083" y="435965"/>
                        <a:pt x="380966" y="408447"/>
                        <a:pt x="356020" y="380758"/>
                      </a:cubicBezTo>
                      <a:cubicBezTo>
                        <a:pt x="336475" y="359070"/>
                        <a:pt x="317187" y="337210"/>
                        <a:pt x="298327" y="315007"/>
                      </a:cubicBezTo>
                      <a:cubicBezTo>
                        <a:pt x="288297" y="281746"/>
                        <a:pt x="297041" y="252856"/>
                        <a:pt x="309128" y="221567"/>
                      </a:cubicBezTo>
                      <a:cubicBezTo>
                        <a:pt x="320873" y="191049"/>
                        <a:pt x="327731" y="161131"/>
                        <a:pt x="323702" y="128384"/>
                      </a:cubicBezTo>
                      <a:cubicBezTo>
                        <a:pt x="323273" y="125040"/>
                        <a:pt x="318644" y="124869"/>
                        <a:pt x="318387" y="128384"/>
                      </a:cubicBezTo>
                      <a:cubicBezTo>
                        <a:pt x="316844" y="149643"/>
                        <a:pt x="315901" y="170217"/>
                        <a:pt x="310329" y="190877"/>
                      </a:cubicBezTo>
                      <a:cubicBezTo>
                        <a:pt x="305871" y="207594"/>
                        <a:pt x="298070" y="223538"/>
                        <a:pt x="292155" y="239826"/>
                      </a:cubicBezTo>
                      <a:cubicBezTo>
                        <a:pt x="285468" y="258343"/>
                        <a:pt x="281439" y="278574"/>
                        <a:pt x="284097" y="298033"/>
                      </a:cubicBezTo>
                      <a:cubicBezTo>
                        <a:pt x="255979" y="264344"/>
                        <a:pt x="228890" y="229796"/>
                        <a:pt x="203515" y="193706"/>
                      </a:cubicBezTo>
                      <a:cubicBezTo>
                        <a:pt x="195800" y="182733"/>
                        <a:pt x="187742" y="171675"/>
                        <a:pt x="179426" y="160531"/>
                      </a:cubicBezTo>
                      <a:cubicBezTo>
                        <a:pt x="179598" y="159673"/>
                        <a:pt x="179598" y="158730"/>
                        <a:pt x="179169" y="157702"/>
                      </a:cubicBezTo>
                      <a:cubicBezTo>
                        <a:pt x="167425" y="129755"/>
                        <a:pt x="180884" y="101037"/>
                        <a:pt x="186113" y="73262"/>
                      </a:cubicBezTo>
                      <a:cubicBezTo>
                        <a:pt x="189714" y="54060"/>
                        <a:pt x="186285" y="34258"/>
                        <a:pt x="180970" y="15741"/>
                      </a:cubicBezTo>
                      <a:cubicBezTo>
                        <a:pt x="179855" y="11883"/>
                        <a:pt x="174454" y="13426"/>
                        <a:pt x="175055" y="17284"/>
                      </a:cubicBezTo>
                      <a:cubicBezTo>
                        <a:pt x="180284" y="48917"/>
                        <a:pt x="176769" y="73434"/>
                        <a:pt x="169140" y="104124"/>
                      </a:cubicBezTo>
                      <a:cubicBezTo>
                        <a:pt x="166053" y="116382"/>
                        <a:pt x="164082" y="129069"/>
                        <a:pt x="165282" y="141414"/>
                      </a:cubicBezTo>
                      <a:cubicBezTo>
                        <a:pt x="133649" y="98123"/>
                        <a:pt x="102703" y="52689"/>
                        <a:pt x="89158" y="2368"/>
                      </a:cubicBezTo>
                      <a:cubicBezTo>
                        <a:pt x="88215" y="-1147"/>
                        <a:pt x="82300" y="-632"/>
                        <a:pt x="82643" y="3139"/>
                      </a:cubicBezTo>
                      <a:cubicBezTo>
                        <a:pt x="86929" y="52003"/>
                        <a:pt x="122162" y="97608"/>
                        <a:pt x="152680" y="138499"/>
                      </a:cubicBezTo>
                      <a:cubicBezTo>
                        <a:pt x="144279" y="135070"/>
                        <a:pt x="135021" y="133013"/>
                        <a:pt x="126877" y="130784"/>
                      </a:cubicBezTo>
                      <a:cubicBezTo>
                        <a:pt x="100302" y="123412"/>
                        <a:pt x="81871" y="106524"/>
                        <a:pt x="61640" y="88779"/>
                      </a:cubicBezTo>
                      <a:cubicBezTo>
                        <a:pt x="59411" y="86807"/>
                        <a:pt x="55382" y="89550"/>
                        <a:pt x="57354" y="92122"/>
                      </a:cubicBezTo>
                      <a:cubicBezTo>
                        <a:pt x="70813" y="110124"/>
                        <a:pt x="87444" y="123755"/>
                        <a:pt x="107418" y="133870"/>
                      </a:cubicBezTo>
                      <a:cubicBezTo>
                        <a:pt x="126791" y="143643"/>
                        <a:pt x="147794" y="144757"/>
                        <a:pt x="166396" y="157102"/>
                      </a:cubicBezTo>
                      <a:cubicBezTo>
                        <a:pt x="168625" y="160188"/>
                        <a:pt x="170768" y="163274"/>
                        <a:pt x="172826" y="166274"/>
                      </a:cubicBezTo>
                      <a:cubicBezTo>
                        <a:pt x="204115" y="211880"/>
                        <a:pt x="237034" y="255771"/>
                        <a:pt x="271838" y="298376"/>
                      </a:cubicBezTo>
                      <a:cubicBezTo>
                        <a:pt x="242863" y="286889"/>
                        <a:pt x="201972" y="291004"/>
                        <a:pt x="175140" y="289547"/>
                      </a:cubicBezTo>
                      <a:cubicBezTo>
                        <a:pt x="144108" y="287832"/>
                        <a:pt x="112990" y="285603"/>
                        <a:pt x="82643" y="279002"/>
                      </a:cubicBezTo>
                      <a:cubicBezTo>
                        <a:pt x="54268" y="272830"/>
                        <a:pt x="30179" y="260743"/>
                        <a:pt x="4376" y="248227"/>
                      </a:cubicBezTo>
                      <a:cubicBezTo>
                        <a:pt x="1290" y="246684"/>
                        <a:pt x="-1368" y="250370"/>
                        <a:pt x="776" y="252942"/>
                      </a:cubicBezTo>
                      <a:cubicBezTo>
                        <a:pt x="27608" y="284060"/>
                        <a:pt x="83500" y="290918"/>
                        <a:pt x="121734" y="295462"/>
                      </a:cubicBezTo>
                      <a:cubicBezTo>
                        <a:pt x="151223" y="298976"/>
                        <a:pt x="181055" y="299919"/>
                        <a:pt x="210716" y="301548"/>
                      </a:cubicBezTo>
                      <a:cubicBezTo>
                        <a:pt x="235748" y="302920"/>
                        <a:pt x="266437" y="300091"/>
                        <a:pt x="285897" y="318607"/>
                      </a:cubicBezTo>
                      <a:cubicBezTo>
                        <a:pt x="287097" y="319808"/>
                        <a:pt x="288469" y="320065"/>
                        <a:pt x="289755" y="319893"/>
                      </a:cubicBezTo>
                      <a:cubicBezTo>
                        <a:pt x="298756" y="330523"/>
                        <a:pt x="307757" y="341153"/>
                        <a:pt x="317015" y="351697"/>
                      </a:cubicBezTo>
                      <a:cubicBezTo>
                        <a:pt x="350876" y="390274"/>
                        <a:pt x="386109" y="427907"/>
                        <a:pt x="420057" y="466569"/>
                      </a:cubicBezTo>
                      <a:cubicBezTo>
                        <a:pt x="381052" y="458339"/>
                        <a:pt x="336818" y="479170"/>
                        <a:pt x="302613" y="494601"/>
                      </a:cubicBezTo>
                      <a:cubicBezTo>
                        <a:pt x="268580" y="509860"/>
                        <a:pt x="236691" y="523919"/>
                        <a:pt x="199572" y="530005"/>
                      </a:cubicBezTo>
                      <a:cubicBezTo>
                        <a:pt x="159881" y="536520"/>
                        <a:pt x="125420" y="524433"/>
                        <a:pt x="86929" y="518089"/>
                      </a:cubicBezTo>
                      <a:cubicBezTo>
                        <a:pt x="82557" y="517404"/>
                        <a:pt x="80928" y="523233"/>
                        <a:pt x="85129" y="524690"/>
                      </a:cubicBezTo>
                      <a:cubicBezTo>
                        <a:pt x="139650" y="544150"/>
                        <a:pt x="191171" y="545779"/>
                        <a:pt x="246635" y="529148"/>
                      </a:cubicBezTo>
                      <a:cubicBezTo>
                        <a:pt x="300727" y="512946"/>
                        <a:pt x="373679" y="452939"/>
                        <a:pt x="432401" y="480971"/>
                      </a:cubicBezTo>
                      <a:cubicBezTo>
                        <a:pt x="448774" y="500002"/>
                        <a:pt x="464805" y="519375"/>
                        <a:pt x="480064" y="539264"/>
                      </a:cubicBezTo>
                      <a:cubicBezTo>
                        <a:pt x="487779" y="549379"/>
                        <a:pt x="495323" y="559666"/>
                        <a:pt x="502867" y="570039"/>
                      </a:cubicBezTo>
                      <a:cubicBezTo>
                        <a:pt x="468148" y="566524"/>
                        <a:pt x="439345" y="609130"/>
                        <a:pt x="418514" y="631761"/>
                      </a:cubicBezTo>
                      <a:cubicBezTo>
                        <a:pt x="371965" y="682339"/>
                        <a:pt x="293355" y="689625"/>
                        <a:pt x="230776" y="673938"/>
                      </a:cubicBezTo>
                      <a:cubicBezTo>
                        <a:pt x="227347" y="673080"/>
                        <a:pt x="225289" y="677881"/>
                        <a:pt x="228376" y="679681"/>
                      </a:cubicBezTo>
                      <a:cubicBezTo>
                        <a:pt x="273295" y="705742"/>
                        <a:pt x="337675" y="690654"/>
                        <a:pt x="381652" y="670251"/>
                      </a:cubicBezTo>
                      <a:cubicBezTo>
                        <a:pt x="403855" y="659964"/>
                        <a:pt x="420742" y="644705"/>
                        <a:pt x="436773" y="626532"/>
                      </a:cubicBezTo>
                      <a:cubicBezTo>
                        <a:pt x="454089" y="606815"/>
                        <a:pt x="481693" y="569096"/>
                        <a:pt x="512040" y="582555"/>
                      </a:cubicBezTo>
                      <a:cubicBezTo>
                        <a:pt x="523355" y="598500"/>
                        <a:pt x="534585" y="614530"/>
                        <a:pt x="545730" y="630475"/>
                      </a:cubicBezTo>
                      <a:cubicBezTo>
                        <a:pt x="569990" y="665279"/>
                        <a:pt x="594336" y="700255"/>
                        <a:pt x="607451" y="741060"/>
                      </a:cubicBezTo>
                      <a:cubicBezTo>
                        <a:pt x="609423" y="747233"/>
                        <a:pt x="619196" y="744746"/>
                        <a:pt x="617224" y="738489"/>
                      </a:cubicBezTo>
                      <a:cubicBezTo>
                        <a:pt x="598279" y="679424"/>
                        <a:pt x="558245" y="627732"/>
                        <a:pt x="520955" y="577840"/>
                      </a:cubicBezTo>
                      <a:cubicBezTo>
                        <a:pt x="527984" y="525119"/>
                        <a:pt x="608309" y="516461"/>
                        <a:pt x="641827" y="488086"/>
                      </a:cubicBezTo>
                      <a:cubicBezTo>
                        <a:pt x="672688" y="461854"/>
                        <a:pt x="693605" y="423020"/>
                        <a:pt x="692234" y="381872"/>
                      </a:cubicBezTo>
                      <a:cubicBezTo>
                        <a:pt x="691976" y="378615"/>
                        <a:pt x="686833" y="377586"/>
                        <a:pt x="686404" y="38101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3361FD54-4AF0-3BC1-211C-B648FA89C77A}"/>
                  </a:ext>
                </a:extLst>
              </p:cNvPr>
              <p:cNvSpPr/>
              <p:nvPr/>
            </p:nvSpPr>
            <p:spPr>
              <a:xfrm>
                <a:off x="1509342" y="1054331"/>
                <a:ext cx="366183" cy="256915"/>
              </a:xfrm>
              <a:custGeom>
                <a:avLst/>
                <a:gdLst>
                  <a:gd name="connsiteX0" fmla="*/ 278290 w 366183"/>
                  <a:gd name="connsiteY0" fmla="*/ 32833 h 256915"/>
                  <a:gd name="connsiteX1" fmla="*/ 276490 w 366183"/>
                  <a:gd name="connsiteY1" fmla="*/ 32661 h 256915"/>
                  <a:gd name="connsiteX2" fmla="*/ 274432 w 366183"/>
                  <a:gd name="connsiteY2" fmla="*/ 37462 h 256915"/>
                  <a:gd name="connsiteX3" fmla="*/ 301607 w 366183"/>
                  <a:gd name="connsiteY3" fmla="*/ 129273 h 256915"/>
                  <a:gd name="connsiteX4" fmla="*/ 318667 w 366183"/>
                  <a:gd name="connsiteY4" fmla="*/ 184309 h 256915"/>
                  <a:gd name="connsiteX5" fmla="*/ 282405 w 366183"/>
                  <a:gd name="connsiteY5" fmla="*/ 148133 h 256915"/>
                  <a:gd name="connsiteX6" fmla="*/ 282062 w 366183"/>
                  <a:gd name="connsiteY6" fmla="*/ 146247 h 256915"/>
                  <a:gd name="connsiteX7" fmla="*/ 236713 w 366183"/>
                  <a:gd name="connsiteY7" fmla="*/ 41062 h 256915"/>
                  <a:gd name="connsiteX8" fmla="*/ 120899 w 366183"/>
                  <a:gd name="connsiteY8" fmla="*/ 0 h 256915"/>
                  <a:gd name="connsiteX9" fmla="*/ 119013 w 366183"/>
                  <a:gd name="connsiteY9" fmla="*/ 857 h 256915"/>
                  <a:gd name="connsiteX10" fmla="*/ 118499 w 366183"/>
                  <a:gd name="connsiteY10" fmla="*/ 6001 h 256915"/>
                  <a:gd name="connsiteX11" fmla="*/ 201652 w 366183"/>
                  <a:gd name="connsiteY11" fmla="*/ 69694 h 256915"/>
                  <a:gd name="connsiteX12" fmla="*/ 249572 w 366183"/>
                  <a:gd name="connsiteY12" fmla="*/ 124816 h 256915"/>
                  <a:gd name="connsiteX13" fmla="*/ 197794 w 366183"/>
                  <a:gd name="connsiteY13" fmla="*/ 103041 h 256915"/>
                  <a:gd name="connsiteX14" fmla="*/ 197451 w 366183"/>
                  <a:gd name="connsiteY14" fmla="*/ 102441 h 256915"/>
                  <a:gd name="connsiteX15" fmla="*/ 117384 w 366183"/>
                  <a:gd name="connsiteY15" fmla="*/ 46720 h 256915"/>
                  <a:gd name="connsiteX16" fmla="*/ 4484 w 366183"/>
                  <a:gd name="connsiteY16" fmla="*/ 11401 h 256915"/>
                  <a:gd name="connsiteX17" fmla="*/ 1656 w 366183"/>
                  <a:gd name="connsiteY17" fmla="*/ 11659 h 256915"/>
                  <a:gd name="connsiteX18" fmla="*/ 112 w 366183"/>
                  <a:gd name="connsiteY18" fmla="*/ 14059 h 256915"/>
                  <a:gd name="connsiteX19" fmla="*/ 194794 w 366183"/>
                  <a:gd name="connsiteY19" fmla="*/ 111357 h 256915"/>
                  <a:gd name="connsiteX20" fmla="*/ 196337 w 366183"/>
                  <a:gd name="connsiteY20" fmla="*/ 110585 h 256915"/>
                  <a:gd name="connsiteX21" fmla="*/ 243229 w 366183"/>
                  <a:gd name="connsiteY21" fmla="*/ 132531 h 256915"/>
                  <a:gd name="connsiteX22" fmla="*/ 185707 w 366183"/>
                  <a:gd name="connsiteY22" fmla="*/ 140418 h 256915"/>
                  <a:gd name="connsiteX23" fmla="*/ 115241 w 366183"/>
                  <a:gd name="connsiteY23" fmla="*/ 141532 h 256915"/>
                  <a:gd name="connsiteX24" fmla="*/ 45032 w 366183"/>
                  <a:gd name="connsiteY24" fmla="*/ 108271 h 256915"/>
                  <a:gd name="connsiteX25" fmla="*/ 41518 w 366183"/>
                  <a:gd name="connsiteY25" fmla="*/ 109299 h 256915"/>
                  <a:gd name="connsiteX26" fmla="*/ 40575 w 366183"/>
                  <a:gd name="connsiteY26" fmla="*/ 112728 h 256915"/>
                  <a:gd name="connsiteX27" fmla="*/ 151674 w 366183"/>
                  <a:gd name="connsiteY27" fmla="*/ 196825 h 256915"/>
                  <a:gd name="connsiteX28" fmla="*/ 212282 w 366183"/>
                  <a:gd name="connsiteY28" fmla="*/ 191767 h 256915"/>
                  <a:gd name="connsiteX29" fmla="*/ 240400 w 366183"/>
                  <a:gd name="connsiteY29" fmla="*/ 179765 h 256915"/>
                  <a:gd name="connsiteX30" fmla="*/ 278033 w 366183"/>
                  <a:gd name="connsiteY30" fmla="*/ 155419 h 256915"/>
                  <a:gd name="connsiteX31" fmla="*/ 291749 w 366183"/>
                  <a:gd name="connsiteY31" fmla="*/ 167507 h 256915"/>
                  <a:gd name="connsiteX32" fmla="*/ 317466 w 366183"/>
                  <a:gd name="connsiteY32" fmla="*/ 193910 h 256915"/>
                  <a:gd name="connsiteX33" fmla="*/ 174391 w 366183"/>
                  <a:gd name="connsiteY33" fmla="*/ 217570 h 256915"/>
                  <a:gd name="connsiteX34" fmla="*/ 172848 w 366183"/>
                  <a:gd name="connsiteY34" fmla="*/ 217570 h 256915"/>
                  <a:gd name="connsiteX35" fmla="*/ 170105 w 366183"/>
                  <a:gd name="connsiteY35" fmla="*/ 221771 h 256915"/>
                  <a:gd name="connsiteX36" fmla="*/ 251372 w 366183"/>
                  <a:gd name="connsiteY36" fmla="*/ 255889 h 256915"/>
                  <a:gd name="connsiteX37" fmla="*/ 292435 w 366183"/>
                  <a:gd name="connsiteY37" fmla="*/ 237287 h 256915"/>
                  <a:gd name="connsiteX38" fmla="*/ 334183 w 366183"/>
                  <a:gd name="connsiteY38" fmla="*/ 211826 h 256915"/>
                  <a:gd name="connsiteX39" fmla="*/ 335040 w 366183"/>
                  <a:gd name="connsiteY39" fmla="*/ 211484 h 256915"/>
                  <a:gd name="connsiteX40" fmla="*/ 360243 w 366183"/>
                  <a:gd name="connsiteY40" fmla="*/ 231800 h 256915"/>
                  <a:gd name="connsiteX41" fmla="*/ 364444 w 366183"/>
                  <a:gd name="connsiteY41" fmla="*/ 225200 h 256915"/>
                  <a:gd name="connsiteX42" fmla="*/ 341212 w 366183"/>
                  <a:gd name="connsiteY42" fmla="*/ 206597 h 256915"/>
                  <a:gd name="connsiteX43" fmla="*/ 341212 w 366183"/>
                  <a:gd name="connsiteY43" fmla="*/ 205740 h 256915"/>
                  <a:gd name="connsiteX44" fmla="*/ 345070 w 366183"/>
                  <a:gd name="connsiteY44" fmla="*/ 104670 h 256915"/>
                  <a:gd name="connsiteX45" fmla="*/ 278290 w 366183"/>
                  <a:gd name="connsiteY45" fmla="*/ 32833 h 25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6183" h="256915">
                    <a:moveTo>
                      <a:pt x="278290" y="32833"/>
                    </a:moveTo>
                    <a:cubicBezTo>
                      <a:pt x="277690" y="32576"/>
                      <a:pt x="277090" y="32576"/>
                      <a:pt x="276490" y="32661"/>
                    </a:cubicBezTo>
                    <a:cubicBezTo>
                      <a:pt x="274347" y="32833"/>
                      <a:pt x="272461" y="35662"/>
                      <a:pt x="274432" y="37462"/>
                    </a:cubicBezTo>
                    <a:cubicBezTo>
                      <a:pt x="301350" y="62408"/>
                      <a:pt x="298264" y="95841"/>
                      <a:pt x="301607" y="129273"/>
                    </a:cubicBezTo>
                    <a:cubicBezTo>
                      <a:pt x="303579" y="149590"/>
                      <a:pt x="310180" y="166992"/>
                      <a:pt x="318667" y="184309"/>
                    </a:cubicBezTo>
                    <a:cubicBezTo>
                      <a:pt x="306837" y="171964"/>
                      <a:pt x="295178" y="159448"/>
                      <a:pt x="282405" y="148133"/>
                    </a:cubicBezTo>
                    <a:cubicBezTo>
                      <a:pt x="282405" y="147533"/>
                      <a:pt x="282319" y="146933"/>
                      <a:pt x="282062" y="146247"/>
                    </a:cubicBezTo>
                    <a:cubicBezTo>
                      <a:pt x="266117" y="109471"/>
                      <a:pt x="267060" y="70809"/>
                      <a:pt x="236713" y="41062"/>
                    </a:cubicBezTo>
                    <a:cubicBezTo>
                      <a:pt x="208081" y="13030"/>
                      <a:pt x="159732" y="1543"/>
                      <a:pt x="120899" y="0"/>
                    </a:cubicBezTo>
                    <a:cubicBezTo>
                      <a:pt x="120042" y="0"/>
                      <a:pt x="119442" y="343"/>
                      <a:pt x="119013" y="857"/>
                    </a:cubicBezTo>
                    <a:cubicBezTo>
                      <a:pt x="117127" y="1715"/>
                      <a:pt x="116356" y="4801"/>
                      <a:pt x="118499" y="6001"/>
                    </a:cubicBezTo>
                    <a:cubicBezTo>
                      <a:pt x="150646" y="24003"/>
                      <a:pt x="177735" y="40805"/>
                      <a:pt x="201652" y="69694"/>
                    </a:cubicBezTo>
                    <a:cubicBezTo>
                      <a:pt x="217425" y="88725"/>
                      <a:pt x="232856" y="107156"/>
                      <a:pt x="249572" y="124816"/>
                    </a:cubicBezTo>
                    <a:cubicBezTo>
                      <a:pt x="233199" y="115472"/>
                      <a:pt x="215368" y="108013"/>
                      <a:pt x="197794" y="103041"/>
                    </a:cubicBezTo>
                    <a:cubicBezTo>
                      <a:pt x="197709" y="102870"/>
                      <a:pt x="197623" y="102699"/>
                      <a:pt x="197451" y="102441"/>
                    </a:cubicBezTo>
                    <a:cubicBezTo>
                      <a:pt x="175849" y="75524"/>
                      <a:pt x="149960" y="58122"/>
                      <a:pt x="117384" y="46720"/>
                    </a:cubicBezTo>
                    <a:cubicBezTo>
                      <a:pt x="79151" y="33261"/>
                      <a:pt x="38346" y="36862"/>
                      <a:pt x="4484" y="11401"/>
                    </a:cubicBezTo>
                    <a:cubicBezTo>
                      <a:pt x="3456" y="10630"/>
                      <a:pt x="2427" y="10973"/>
                      <a:pt x="1656" y="11659"/>
                    </a:cubicBezTo>
                    <a:cubicBezTo>
                      <a:pt x="541" y="11916"/>
                      <a:pt x="-316" y="12773"/>
                      <a:pt x="112" y="14059"/>
                    </a:cubicBezTo>
                    <a:cubicBezTo>
                      <a:pt x="22315" y="82125"/>
                      <a:pt x="127586" y="131074"/>
                      <a:pt x="194794" y="111357"/>
                    </a:cubicBezTo>
                    <a:cubicBezTo>
                      <a:pt x="195394" y="111185"/>
                      <a:pt x="195908" y="110928"/>
                      <a:pt x="196337" y="110585"/>
                    </a:cubicBezTo>
                    <a:cubicBezTo>
                      <a:pt x="212796" y="117529"/>
                      <a:pt x="228398" y="124473"/>
                      <a:pt x="243229" y="132531"/>
                    </a:cubicBezTo>
                    <a:cubicBezTo>
                      <a:pt x="223769" y="131845"/>
                      <a:pt x="202423" y="137503"/>
                      <a:pt x="185707" y="140418"/>
                    </a:cubicBezTo>
                    <a:cubicBezTo>
                      <a:pt x="162047" y="144532"/>
                      <a:pt x="138901" y="146504"/>
                      <a:pt x="115241" y="141532"/>
                    </a:cubicBezTo>
                    <a:cubicBezTo>
                      <a:pt x="89352" y="136131"/>
                      <a:pt x="67664" y="121044"/>
                      <a:pt x="45032" y="108271"/>
                    </a:cubicBezTo>
                    <a:cubicBezTo>
                      <a:pt x="43747" y="107585"/>
                      <a:pt x="42203" y="108271"/>
                      <a:pt x="41518" y="109299"/>
                    </a:cubicBezTo>
                    <a:cubicBezTo>
                      <a:pt x="40489" y="110071"/>
                      <a:pt x="39889" y="111443"/>
                      <a:pt x="40575" y="112728"/>
                    </a:cubicBezTo>
                    <a:cubicBezTo>
                      <a:pt x="60977" y="152676"/>
                      <a:pt x="107183" y="189195"/>
                      <a:pt x="151674" y="196825"/>
                    </a:cubicBezTo>
                    <a:cubicBezTo>
                      <a:pt x="171648" y="200254"/>
                      <a:pt x="192908" y="196653"/>
                      <a:pt x="212282" y="191767"/>
                    </a:cubicBezTo>
                    <a:cubicBezTo>
                      <a:pt x="222226" y="189281"/>
                      <a:pt x="231484" y="184737"/>
                      <a:pt x="240400" y="179765"/>
                    </a:cubicBezTo>
                    <a:cubicBezTo>
                      <a:pt x="253430" y="172393"/>
                      <a:pt x="263460" y="159877"/>
                      <a:pt x="278033" y="155419"/>
                    </a:cubicBezTo>
                    <a:cubicBezTo>
                      <a:pt x="282662" y="159191"/>
                      <a:pt x="287206" y="163135"/>
                      <a:pt x="291749" y="167507"/>
                    </a:cubicBezTo>
                    <a:cubicBezTo>
                      <a:pt x="300579" y="176079"/>
                      <a:pt x="308980" y="185080"/>
                      <a:pt x="317466" y="193910"/>
                    </a:cubicBezTo>
                    <a:cubicBezTo>
                      <a:pt x="271089" y="181994"/>
                      <a:pt x="223083" y="236687"/>
                      <a:pt x="174391" y="217570"/>
                    </a:cubicBezTo>
                    <a:cubicBezTo>
                      <a:pt x="173877" y="217399"/>
                      <a:pt x="173363" y="217399"/>
                      <a:pt x="172848" y="217570"/>
                    </a:cubicBezTo>
                    <a:cubicBezTo>
                      <a:pt x="170620" y="216627"/>
                      <a:pt x="168476" y="219799"/>
                      <a:pt x="170105" y="221771"/>
                    </a:cubicBezTo>
                    <a:cubicBezTo>
                      <a:pt x="190251" y="245859"/>
                      <a:pt x="219654" y="261118"/>
                      <a:pt x="251372" y="255889"/>
                    </a:cubicBezTo>
                    <a:cubicBezTo>
                      <a:pt x="266203" y="253403"/>
                      <a:pt x="280005" y="245088"/>
                      <a:pt x="292435" y="237287"/>
                    </a:cubicBezTo>
                    <a:cubicBezTo>
                      <a:pt x="305122" y="229314"/>
                      <a:pt x="319181" y="214655"/>
                      <a:pt x="334183" y="211826"/>
                    </a:cubicBezTo>
                    <a:cubicBezTo>
                      <a:pt x="334526" y="211741"/>
                      <a:pt x="334783" y="211655"/>
                      <a:pt x="335040" y="211484"/>
                    </a:cubicBezTo>
                    <a:cubicBezTo>
                      <a:pt x="342927" y="218856"/>
                      <a:pt x="351156" y="225714"/>
                      <a:pt x="360243" y="231800"/>
                    </a:cubicBezTo>
                    <a:cubicBezTo>
                      <a:pt x="364444" y="234629"/>
                      <a:pt x="368644" y="228028"/>
                      <a:pt x="364444" y="225200"/>
                    </a:cubicBezTo>
                    <a:cubicBezTo>
                      <a:pt x="356128" y="219542"/>
                      <a:pt x="348499" y="213284"/>
                      <a:pt x="341212" y="206597"/>
                    </a:cubicBezTo>
                    <a:cubicBezTo>
                      <a:pt x="341212" y="206340"/>
                      <a:pt x="341212" y="205997"/>
                      <a:pt x="341212" y="205740"/>
                    </a:cubicBezTo>
                    <a:cubicBezTo>
                      <a:pt x="337698" y="172222"/>
                      <a:pt x="357414" y="137503"/>
                      <a:pt x="345070" y="104670"/>
                    </a:cubicBezTo>
                    <a:cubicBezTo>
                      <a:pt x="333583" y="74409"/>
                      <a:pt x="307522" y="46806"/>
                      <a:pt x="278290" y="32833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32" name="图形 2">
                <a:extLst>
                  <a:ext uri="{FF2B5EF4-FFF2-40B4-BE49-F238E27FC236}">
                    <a16:creationId xmlns:a16="http://schemas.microsoft.com/office/drawing/2014/main" id="{6783D182-3E70-5203-FE12-4E108E37B025}"/>
                  </a:ext>
                </a:extLst>
              </p:cNvPr>
              <p:cNvGrpSpPr/>
              <p:nvPr/>
            </p:nvGrpSpPr>
            <p:grpSpPr>
              <a:xfrm>
                <a:off x="2228925" y="88896"/>
                <a:ext cx="759035" cy="1046024"/>
                <a:chOff x="2228925" y="88896"/>
                <a:chExt cx="759035" cy="1046024"/>
              </a:xfrm>
            </p:grpSpPr>
            <p:sp>
              <p:nvSpPr>
                <p:cNvPr id="933" name="任意多边形: 形状 932">
                  <a:extLst>
                    <a:ext uri="{FF2B5EF4-FFF2-40B4-BE49-F238E27FC236}">
                      <a16:creationId xmlns:a16="http://schemas.microsoft.com/office/drawing/2014/main" id="{01B47F38-088A-98AC-6AEB-FE42D8BEB2B8}"/>
                    </a:ext>
                  </a:extLst>
                </p:cNvPr>
                <p:cNvSpPr/>
                <p:nvPr/>
              </p:nvSpPr>
              <p:spPr>
                <a:xfrm>
                  <a:off x="2698765" y="88896"/>
                  <a:ext cx="230836" cy="247233"/>
                </a:xfrm>
                <a:custGeom>
                  <a:avLst/>
                  <a:gdLst>
                    <a:gd name="connsiteX0" fmla="*/ 229781 w 230836"/>
                    <a:gd name="connsiteY0" fmla="*/ 686 h 247233"/>
                    <a:gd name="connsiteX1" fmla="*/ 229609 w 230836"/>
                    <a:gd name="connsiteY1" fmla="*/ 514 h 247233"/>
                    <a:gd name="connsiteX2" fmla="*/ 229266 w 230836"/>
                    <a:gd name="connsiteY2" fmla="*/ 257 h 247233"/>
                    <a:gd name="connsiteX3" fmla="*/ 228752 w 230836"/>
                    <a:gd name="connsiteY3" fmla="*/ 86 h 247233"/>
                    <a:gd name="connsiteX4" fmla="*/ 228323 w 230836"/>
                    <a:gd name="connsiteY4" fmla="*/ 0 h 247233"/>
                    <a:gd name="connsiteX5" fmla="*/ 228152 w 230836"/>
                    <a:gd name="connsiteY5" fmla="*/ 0 h 247233"/>
                    <a:gd name="connsiteX6" fmla="*/ 226609 w 230836"/>
                    <a:gd name="connsiteY6" fmla="*/ 514 h 247233"/>
                    <a:gd name="connsiteX7" fmla="*/ 226523 w 230836"/>
                    <a:gd name="connsiteY7" fmla="*/ 600 h 247233"/>
                    <a:gd name="connsiteX8" fmla="*/ 154000 w 230836"/>
                    <a:gd name="connsiteY8" fmla="*/ 33861 h 247233"/>
                    <a:gd name="connsiteX9" fmla="*/ 72732 w 230836"/>
                    <a:gd name="connsiteY9" fmla="*/ 99441 h 247233"/>
                    <a:gd name="connsiteX10" fmla="*/ 38 w 230836"/>
                    <a:gd name="connsiteY10" fmla="*/ 242259 h 247233"/>
                    <a:gd name="connsiteX11" fmla="*/ 3981 w 230836"/>
                    <a:gd name="connsiteY11" fmla="*/ 246802 h 247233"/>
                    <a:gd name="connsiteX12" fmla="*/ 7067 w 230836"/>
                    <a:gd name="connsiteY12" fmla="*/ 246888 h 247233"/>
                    <a:gd name="connsiteX13" fmla="*/ 76761 w 230836"/>
                    <a:gd name="connsiteY13" fmla="*/ 211998 h 247233"/>
                    <a:gd name="connsiteX14" fmla="*/ 133940 w 230836"/>
                    <a:gd name="connsiteY14" fmla="*/ 152676 h 247233"/>
                    <a:gd name="connsiteX15" fmla="*/ 171745 w 230836"/>
                    <a:gd name="connsiteY15" fmla="*/ 77238 h 247233"/>
                    <a:gd name="connsiteX16" fmla="*/ 202006 w 230836"/>
                    <a:gd name="connsiteY16" fmla="*/ 30261 h 247233"/>
                    <a:gd name="connsiteX17" fmla="*/ 230209 w 230836"/>
                    <a:gd name="connsiteY17" fmla="*/ 4286 h 247233"/>
                    <a:gd name="connsiteX18" fmla="*/ 229781 w 230836"/>
                    <a:gd name="connsiteY18" fmla="*/ 686 h 24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0836" h="247233">
                      <a:moveTo>
                        <a:pt x="229781" y="686"/>
                      </a:moveTo>
                      <a:cubicBezTo>
                        <a:pt x="229695" y="600"/>
                        <a:pt x="229695" y="600"/>
                        <a:pt x="229609" y="514"/>
                      </a:cubicBezTo>
                      <a:cubicBezTo>
                        <a:pt x="229438" y="429"/>
                        <a:pt x="229352" y="343"/>
                        <a:pt x="229266" y="257"/>
                      </a:cubicBezTo>
                      <a:cubicBezTo>
                        <a:pt x="229095" y="171"/>
                        <a:pt x="228923" y="86"/>
                        <a:pt x="228752" y="86"/>
                      </a:cubicBezTo>
                      <a:cubicBezTo>
                        <a:pt x="228580" y="86"/>
                        <a:pt x="228495" y="0"/>
                        <a:pt x="228323" y="0"/>
                      </a:cubicBezTo>
                      <a:cubicBezTo>
                        <a:pt x="228238" y="0"/>
                        <a:pt x="228238" y="0"/>
                        <a:pt x="228152" y="0"/>
                      </a:cubicBezTo>
                      <a:cubicBezTo>
                        <a:pt x="227637" y="0"/>
                        <a:pt x="227123" y="86"/>
                        <a:pt x="226609" y="514"/>
                      </a:cubicBezTo>
                      <a:cubicBezTo>
                        <a:pt x="226609" y="514"/>
                        <a:pt x="226609" y="514"/>
                        <a:pt x="226523" y="600"/>
                      </a:cubicBezTo>
                      <a:cubicBezTo>
                        <a:pt x="202777" y="11573"/>
                        <a:pt x="176288" y="20145"/>
                        <a:pt x="154000" y="33861"/>
                      </a:cubicBezTo>
                      <a:cubicBezTo>
                        <a:pt x="124167" y="52292"/>
                        <a:pt x="98450" y="75695"/>
                        <a:pt x="72732" y="99441"/>
                      </a:cubicBezTo>
                      <a:cubicBezTo>
                        <a:pt x="33556" y="135617"/>
                        <a:pt x="7410" y="189881"/>
                        <a:pt x="38" y="242259"/>
                      </a:cubicBezTo>
                      <a:cubicBezTo>
                        <a:pt x="-305" y="245088"/>
                        <a:pt x="1752" y="246631"/>
                        <a:pt x="3981" y="246802"/>
                      </a:cubicBezTo>
                      <a:cubicBezTo>
                        <a:pt x="4838" y="247317"/>
                        <a:pt x="5867" y="247402"/>
                        <a:pt x="7067" y="246888"/>
                      </a:cubicBezTo>
                      <a:cubicBezTo>
                        <a:pt x="31584" y="236001"/>
                        <a:pt x="54559" y="227257"/>
                        <a:pt x="76761" y="211998"/>
                      </a:cubicBezTo>
                      <a:cubicBezTo>
                        <a:pt x="99822" y="196139"/>
                        <a:pt x="119281" y="176594"/>
                        <a:pt x="133940" y="152676"/>
                      </a:cubicBezTo>
                      <a:cubicBezTo>
                        <a:pt x="148685" y="128673"/>
                        <a:pt x="157857" y="101670"/>
                        <a:pt x="171745" y="77238"/>
                      </a:cubicBezTo>
                      <a:cubicBezTo>
                        <a:pt x="181003" y="60950"/>
                        <a:pt x="190261" y="45006"/>
                        <a:pt x="202006" y="30261"/>
                      </a:cubicBezTo>
                      <a:cubicBezTo>
                        <a:pt x="209892" y="20317"/>
                        <a:pt x="221465" y="13459"/>
                        <a:pt x="230209" y="4286"/>
                      </a:cubicBezTo>
                      <a:cubicBezTo>
                        <a:pt x="231324" y="3086"/>
                        <a:pt x="230809" y="1543"/>
                        <a:pt x="229781" y="68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4" name="任意多边形: 形状 933">
                  <a:extLst>
                    <a:ext uri="{FF2B5EF4-FFF2-40B4-BE49-F238E27FC236}">
                      <a16:creationId xmlns:a16="http://schemas.microsoft.com/office/drawing/2014/main" id="{1AEF7FCE-A7BB-472E-39CE-443E8B53E622}"/>
                    </a:ext>
                  </a:extLst>
                </p:cNvPr>
                <p:cNvSpPr/>
                <p:nvPr/>
              </p:nvSpPr>
              <p:spPr>
                <a:xfrm>
                  <a:off x="2612562" y="127514"/>
                  <a:ext cx="62086" cy="293369"/>
                </a:xfrm>
                <a:custGeom>
                  <a:avLst/>
                  <a:gdLst>
                    <a:gd name="connsiteX0" fmla="*/ 52294 w 62086"/>
                    <a:gd name="connsiteY0" fmla="*/ 75825 h 293369"/>
                    <a:gd name="connsiteX1" fmla="*/ 40978 w 62086"/>
                    <a:gd name="connsiteY1" fmla="*/ 2701 h 293369"/>
                    <a:gd name="connsiteX2" fmla="*/ 40807 w 62086"/>
                    <a:gd name="connsiteY2" fmla="*/ 2358 h 293369"/>
                    <a:gd name="connsiteX3" fmla="*/ 40635 w 62086"/>
                    <a:gd name="connsiteY3" fmla="*/ 1930 h 293369"/>
                    <a:gd name="connsiteX4" fmla="*/ 40207 w 62086"/>
                    <a:gd name="connsiteY4" fmla="*/ 1158 h 293369"/>
                    <a:gd name="connsiteX5" fmla="*/ 40121 w 62086"/>
                    <a:gd name="connsiteY5" fmla="*/ 987 h 293369"/>
                    <a:gd name="connsiteX6" fmla="*/ 39350 w 62086"/>
                    <a:gd name="connsiteY6" fmla="*/ 473 h 293369"/>
                    <a:gd name="connsiteX7" fmla="*/ 38921 w 62086"/>
                    <a:gd name="connsiteY7" fmla="*/ 301 h 293369"/>
                    <a:gd name="connsiteX8" fmla="*/ 38492 w 62086"/>
                    <a:gd name="connsiteY8" fmla="*/ 130 h 293369"/>
                    <a:gd name="connsiteX9" fmla="*/ 34977 w 62086"/>
                    <a:gd name="connsiteY9" fmla="*/ 2444 h 293369"/>
                    <a:gd name="connsiteX10" fmla="*/ 2 w 62086"/>
                    <a:gd name="connsiteY10" fmla="*/ 135832 h 293369"/>
                    <a:gd name="connsiteX11" fmla="*/ 6774 w 62086"/>
                    <a:gd name="connsiteY11" fmla="*/ 211185 h 293369"/>
                    <a:gd name="connsiteX12" fmla="*/ 8660 w 62086"/>
                    <a:gd name="connsiteY12" fmla="*/ 288423 h 293369"/>
                    <a:gd name="connsiteX13" fmla="*/ 12689 w 62086"/>
                    <a:gd name="connsiteY13" fmla="*/ 292881 h 293369"/>
                    <a:gd name="connsiteX14" fmla="*/ 17918 w 62086"/>
                    <a:gd name="connsiteY14" fmla="*/ 291166 h 293369"/>
                    <a:gd name="connsiteX15" fmla="*/ 61809 w 62086"/>
                    <a:gd name="connsiteY15" fmla="*/ 147577 h 293369"/>
                    <a:gd name="connsiteX16" fmla="*/ 52294 w 62086"/>
                    <a:gd name="connsiteY16" fmla="*/ 75825 h 293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2086" h="293369">
                      <a:moveTo>
                        <a:pt x="52294" y="75825"/>
                      </a:moveTo>
                      <a:cubicBezTo>
                        <a:pt x="46207" y="51393"/>
                        <a:pt x="46207" y="26876"/>
                        <a:pt x="40978" y="2701"/>
                      </a:cubicBezTo>
                      <a:cubicBezTo>
                        <a:pt x="40978" y="2616"/>
                        <a:pt x="40893" y="2530"/>
                        <a:pt x="40807" y="2358"/>
                      </a:cubicBezTo>
                      <a:cubicBezTo>
                        <a:pt x="40807" y="2187"/>
                        <a:pt x="40721" y="2101"/>
                        <a:pt x="40635" y="1930"/>
                      </a:cubicBezTo>
                      <a:cubicBezTo>
                        <a:pt x="40464" y="1673"/>
                        <a:pt x="40378" y="1415"/>
                        <a:pt x="40207" y="1158"/>
                      </a:cubicBezTo>
                      <a:cubicBezTo>
                        <a:pt x="40121" y="1073"/>
                        <a:pt x="40121" y="1073"/>
                        <a:pt x="40121" y="987"/>
                      </a:cubicBezTo>
                      <a:cubicBezTo>
                        <a:pt x="39864" y="730"/>
                        <a:pt x="39692" y="558"/>
                        <a:pt x="39350" y="473"/>
                      </a:cubicBezTo>
                      <a:cubicBezTo>
                        <a:pt x="39178" y="387"/>
                        <a:pt x="39092" y="387"/>
                        <a:pt x="38921" y="301"/>
                      </a:cubicBezTo>
                      <a:cubicBezTo>
                        <a:pt x="38749" y="301"/>
                        <a:pt x="38664" y="215"/>
                        <a:pt x="38492" y="130"/>
                      </a:cubicBezTo>
                      <a:cubicBezTo>
                        <a:pt x="36949" y="-299"/>
                        <a:pt x="35149" y="301"/>
                        <a:pt x="34977" y="2444"/>
                      </a:cubicBezTo>
                      <a:cubicBezTo>
                        <a:pt x="30691" y="49164"/>
                        <a:pt x="173" y="88426"/>
                        <a:pt x="2" y="135832"/>
                      </a:cubicBezTo>
                      <a:cubicBezTo>
                        <a:pt x="-84" y="161035"/>
                        <a:pt x="3174" y="186239"/>
                        <a:pt x="6774" y="211185"/>
                      </a:cubicBezTo>
                      <a:cubicBezTo>
                        <a:pt x="10546" y="236988"/>
                        <a:pt x="15689" y="262705"/>
                        <a:pt x="8660" y="288423"/>
                      </a:cubicBezTo>
                      <a:cubicBezTo>
                        <a:pt x="7803" y="291423"/>
                        <a:pt x="10289" y="293052"/>
                        <a:pt x="12689" y="292881"/>
                      </a:cubicBezTo>
                      <a:cubicBezTo>
                        <a:pt x="14489" y="293824"/>
                        <a:pt x="16804" y="293481"/>
                        <a:pt x="17918" y="291166"/>
                      </a:cubicBezTo>
                      <a:cubicBezTo>
                        <a:pt x="39178" y="243589"/>
                        <a:pt x="58809" y="200469"/>
                        <a:pt x="61809" y="147577"/>
                      </a:cubicBezTo>
                      <a:cubicBezTo>
                        <a:pt x="63352" y="123145"/>
                        <a:pt x="58209" y="99485"/>
                        <a:pt x="52294" y="7582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5" name="任意多边形: 形状 934">
                  <a:extLst>
                    <a:ext uri="{FF2B5EF4-FFF2-40B4-BE49-F238E27FC236}">
                      <a16:creationId xmlns:a16="http://schemas.microsoft.com/office/drawing/2014/main" id="{116EA7AE-B00A-6AA8-67BE-C41B2C385429}"/>
                    </a:ext>
                  </a:extLst>
                </p:cNvPr>
                <p:cNvSpPr/>
                <p:nvPr/>
              </p:nvSpPr>
              <p:spPr>
                <a:xfrm>
                  <a:off x="2501594" y="194027"/>
                  <a:ext cx="97372" cy="311761"/>
                </a:xfrm>
                <a:custGeom>
                  <a:avLst/>
                  <a:gdLst>
                    <a:gd name="connsiteX0" fmla="*/ 82338 w 97372"/>
                    <a:gd name="connsiteY0" fmla="*/ 160959 h 311761"/>
                    <a:gd name="connsiteX1" fmla="*/ 21387 w 97372"/>
                    <a:gd name="connsiteY1" fmla="*/ 5026 h 311761"/>
                    <a:gd name="connsiteX2" fmla="*/ 21816 w 97372"/>
                    <a:gd name="connsiteY2" fmla="*/ 2968 h 311761"/>
                    <a:gd name="connsiteX3" fmla="*/ 18044 w 97372"/>
                    <a:gd name="connsiteY3" fmla="*/ 225 h 311761"/>
                    <a:gd name="connsiteX4" fmla="*/ 15987 w 97372"/>
                    <a:gd name="connsiteY4" fmla="*/ 2282 h 311761"/>
                    <a:gd name="connsiteX5" fmla="*/ 15901 w 97372"/>
                    <a:gd name="connsiteY5" fmla="*/ 4254 h 311761"/>
                    <a:gd name="connsiteX6" fmla="*/ 7243 w 97372"/>
                    <a:gd name="connsiteY6" fmla="*/ 149815 h 311761"/>
                    <a:gd name="connsiteX7" fmla="*/ 80195 w 97372"/>
                    <a:gd name="connsiteY7" fmla="*/ 308235 h 311761"/>
                    <a:gd name="connsiteX8" fmla="*/ 88682 w 97372"/>
                    <a:gd name="connsiteY8" fmla="*/ 308406 h 311761"/>
                    <a:gd name="connsiteX9" fmla="*/ 88767 w 97372"/>
                    <a:gd name="connsiteY9" fmla="*/ 308235 h 311761"/>
                    <a:gd name="connsiteX10" fmla="*/ 97340 w 97372"/>
                    <a:gd name="connsiteY10" fmla="*/ 238112 h 311761"/>
                    <a:gd name="connsiteX11" fmla="*/ 82338 w 97372"/>
                    <a:gd name="connsiteY11" fmla="*/ 160959 h 311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7372" h="311761">
                      <a:moveTo>
                        <a:pt x="82338" y="160959"/>
                      </a:moveTo>
                      <a:cubicBezTo>
                        <a:pt x="62450" y="106867"/>
                        <a:pt x="28245" y="63576"/>
                        <a:pt x="21387" y="5026"/>
                      </a:cubicBezTo>
                      <a:cubicBezTo>
                        <a:pt x="21559" y="4340"/>
                        <a:pt x="21730" y="3654"/>
                        <a:pt x="21816" y="2968"/>
                      </a:cubicBezTo>
                      <a:cubicBezTo>
                        <a:pt x="22245" y="739"/>
                        <a:pt x="19673" y="-547"/>
                        <a:pt x="18044" y="225"/>
                      </a:cubicBezTo>
                      <a:cubicBezTo>
                        <a:pt x="17015" y="396"/>
                        <a:pt x="16158" y="996"/>
                        <a:pt x="15987" y="2282"/>
                      </a:cubicBezTo>
                      <a:cubicBezTo>
                        <a:pt x="15901" y="2968"/>
                        <a:pt x="15987" y="3654"/>
                        <a:pt x="15901" y="4254"/>
                      </a:cubicBezTo>
                      <a:cubicBezTo>
                        <a:pt x="-644" y="52603"/>
                        <a:pt x="-5530" y="99666"/>
                        <a:pt x="7243" y="149815"/>
                      </a:cubicBezTo>
                      <a:cubicBezTo>
                        <a:pt x="21902" y="207165"/>
                        <a:pt x="67593" y="250542"/>
                        <a:pt x="80195" y="308235"/>
                      </a:cubicBezTo>
                      <a:cubicBezTo>
                        <a:pt x="81309" y="313121"/>
                        <a:pt x="88424" y="312693"/>
                        <a:pt x="88682" y="308406"/>
                      </a:cubicBezTo>
                      <a:cubicBezTo>
                        <a:pt x="88682" y="308321"/>
                        <a:pt x="88682" y="308321"/>
                        <a:pt x="88767" y="308235"/>
                      </a:cubicBezTo>
                      <a:cubicBezTo>
                        <a:pt x="90053" y="284746"/>
                        <a:pt x="97940" y="261601"/>
                        <a:pt x="97340" y="238112"/>
                      </a:cubicBezTo>
                      <a:cubicBezTo>
                        <a:pt x="96654" y="211623"/>
                        <a:pt x="91425" y="185734"/>
                        <a:pt x="82338" y="16095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6" name="任意多边形: 形状 935">
                  <a:extLst>
                    <a:ext uri="{FF2B5EF4-FFF2-40B4-BE49-F238E27FC236}">
                      <a16:creationId xmlns:a16="http://schemas.microsoft.com/office/drawing/2014/main" id="{8545DD53-B63C-FB35-5AD4-1E0435A29586}"/>
                    </a:ext>
                  </a:extLst>
                </p:cNvPr>
                <p:cNvSpPr/>
                <p:nvPr/>
              </p:nvSpPr>
              <p:spPr>
                <a:xfrm>
                  <a:off x="2394439" y="253792"/>
                  <a:ext cx="153569" cy="365679"/>
                </a:xfrm>
                <a:custGeom>
                  <a:avLst/>
                  <a:gdLst>
                    <a:gd name="connsiteX0" fmla="*/ 100596 w 153569"/>
                    <a:gd name="connsiteY0" fmla="*/ 185548 h 365679"/>
                    <a:gd name="connsiteX1" fmla="*/ 45646 w 153569"/>
                    <a:gd name="connsiteY1" fmla="*/ 100080 h 365679"/>
                    <a:gd name="connsiteX2" fmla="*/ 7327 w 153569"/>
                    <a:gd name="connsiteY2" fmla="*/ 1582 h 365679"/>
                    <a:gd name="connsiteX3" fmla="*/ 2612 w 153569"/>
                    <a:gd name="connsiteY3" fmla="*/ 2182 h 365679"/>
                    <a:gd name="connsiteX4" fmla="*/ 1841 w 153569"/>
                    <a:gd name="connsiteY4" fmla="*/ 3725 h 365679"/>
                    <a:gd name="connsiteX5" fmla="*/ 32359 w 153569"/>
                    <a:gd name="connsiteY5" fmla="*/ 194720 h 365679"/>
                    <a:gd name="connsiteX6" fmla="*/ 89709 w 153569"/>
                    <a:gd name="connsiteY6" fmla="*/ 277788 h 365679"/>
                    <a:gd name="connsiteX7" fmla="*/ 144402 w 153569"/>
                    <a:gd name="connsiteY7" fmla="*/ 362141 h 365679"/>
                    <a:gd name="connsiteX8" fmla="*/ 152974 w 153569"/>
                    <a:gd name="connsiteY8" fmla="*/ 361113 h 365679"/>
                    <a:gd name="connsiteX9" fmla="*/ 152803 w 153569"/>
                    <a:gd name="connsiteY9" fmla="*/ 360513 h 365679"/>
                    <a:gd name="connsiteX10" fmla="*/ 152974 w 153569"/>
                    <a:gd name="connsiteY10" fmla="*/ 359912 h 365679"/>
                    <a:gd name="connsiteX11" fmla="*/ 100596 w 153569"/>
                    <a:gd name="connsiteY11" fmla="*/ 185548 h 365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569" h="365679">
                      <a:moveTo>
                        <a:pt x="100596" y="185548"/>
                      </a:moveTo>
                      <a:cubicBezTo>
                        <a:pt x="83365" y="156401"/>
                        <a:pt x="63134" y="129141"/>
                        <a:pt x="45646" y="100080"/>
                      </a:cubicBezTo>
                      <a:cubicBezTo>
                        <a:pt x="26615" y="68533"/>
                        <a:pt x="16757" y="36815"/>
                        <a:pt x="7327" y="1582"/>
                      </a:cubicBezTo>
                      <a:cubicBezTo>
                        <a:pt x="6641" y="-1076"/>
                        <a:pt x="3212" y="-47"/>
                        <a:pt x="2612" y="2182"/>
                      </a:cubicBezTo>
                      <a:cubicBezTo>
                        <a:pt x="2184" y="2525"/>
                        <a:pt x="1841" y="3039"/>
                        <a:pt x="1841" y="3725"/>
                      </a:cubicBezTo>
                      <a:cubicBezTo>
                        <a:pt x="-3131" y="70162"/>
                        <a:pt x="384" y="134970"/>
                        <a:pt x="32359" y="194720"/>
                      </a:cubicBezTo>
                      <a:cubicBezTo>
                        <a:pt x="48218" y="224210"/>
                        <a:pt x="67935" y="252328"/>
                        <a:pt x="89709" y="277788"/>
                      </a:cubicBezTo>
                      <a:cubicBezTo>
                        <a:pt x="112083" y="303934"/>
                        <a:pt x="136001" y="327594"/>
                        <a:pt x="144402" y="362141"/>
                      </a:cubicBezTo>
                      <a:cubicBezTo>
                        <a:pt x="145687" y="367456"/>
                        <a:pt x="154260" y="366513"/>
                        <a:pt x="152974" y="361113"/>
                      </a:cubicBezTo>
                      <a:cubicBezTo>
                        <a:pt x="152888" y="360941"/>
                        <a:pt x="152888" y="360684"/>
                        <a:pt x="152803" y="360513"/>
                      </a:cubicBezTo>
                      <a:cubicBezTo>
                        <a:pt x="152888" y="360341"/>
                        <a:pt x="152974" y="360170"/>
                        <a:pt x="152974" y="359912"/>
                      </a:cubicBezTo>
                      <a:cubicBezTo>
                        <a:pt x="157860" y="297076"/>
                        <a:pt x="131971" y="238611"/>
                        <a:pt x="100596" y="18554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7" name="任意多边形: 形状 936">
                  <a:extLst>
                    <a:ext uri="{FF2B5EF4-FFF2-40B4-BE49-F238E27FC236}">
                      <a16:creationId xmlns:a16="http://schemas.microsoft.com/office/drawing/2014/main" id="{025A8C8A-48AA-CCAF-9E94-D0DBF48CD043}"/>
                    </a:ext>
                  </a:extLst>
                </p:cNvPr>
                <p:cNvSpPr/>
                <p:nvPr/>
              </p:nvSpPr>
              <p:spPr>
                <a:xfrm>
                  <a:off x="2291520" y="385810"/>
                  <a:ext cx="229131" cy="331787"/>
                </a:xfrm>
                <a:custGeom>
                  <a:avLst/>
                  <a:gdLst>
                    <a:gd name="connsiteX0" fmla="*/ 227603 w 229131"/>
                    <a:gd name="connsiteY0" fmla="*/ 321935 h 331787"/>
                    <a:gd name="connsiteX1" fmla="*/ 149422 w 229131"/>
                    <a:gd name="connsiteY1" fmla="*/ 166773 h 331787"/>
                    <a:gd name="connsiteX2" fmla="*/ 7204 w 229131"/>
                    <a:gd name="connsiteY2" fmla="*/ 1495 h 331787"/>
                    <a:gd name="connsiteX3" fmla="*/ 3175 w 229131"/>
                    <a:gd name="connsiteY3" fmla="*/ 895 h 331787"/>
                    <a:gd name="connsiteX4" fmla="*/ 3 w 229131"/>
                    <a:gd name="connsiteY4" fmla="*/ 3724 h 331787"/>
                    <a:gd name="connsiteX5" fmla="*/ 70126 w 229131"/>
                    <a:gd name="connsiteY5" fmla="*/ 172945 h 331787"/>
                    <a:gd name="connsiteX6" fmla="*/ 149422 w 229131"/>
                    <a:gd name="connsiteY6" fmla="*/ 245983 h 331787"/>
                    <a:gd name="connsiteX7" fmla="*/ 221002 w 229131"/>
                    <a:gd name="connsiteY7" fmla="*/ 329136 h 331787"/>
                    <a:gd name="connsiteX8" fmla="*/ 228889 w 229131"/>
                    <a:gd name="connsiteY8" fmla="*/ 325878 h 331787"/>
                    <a:gd name="connsiteX9" fmla="*/ 227603 w 229131"/>
                    <a:gd name="connsiteY9" fmla="*/ 321935 h 331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9131" h="331787">
                      <a:moveTo>
                        <a:pt x="227603" y="321935"/>
                      </a:moveTo>
                      <a:cubicBezTo>
                        <a:pt x="226146" y="260813"/>
                        <a:pt x="194770" y="206463"/>
                        <a:pt x="149422" y="166773"/>
                      </a:cubicBezTo>
                      <a:cubicBezTo>
                        <a:pt x="94558" y="118767"/>
                        <a:pt x="26664" y="76761"/>
                        <a:pt x="7204" y="1495"/>
                      </a:cubicBezTo>
                      <a:cubicBezTo>
                        <a:pt x="6690" y="-477"/>
                        <a:pt x="4375" y="-305"/>
                        <a:pt x="3175" y="895"/>
                      </a:cubicBezTo>
                      <a:cubicBezTo>
                        <a:pt x="1632" y="638"/>
                        <a:pt x="-83" y="1666"/>
                        <a:pt x="3" y="3724"/>
                      </a:cubicBezTo>
                      <a:cubicBezTo>
                        <a:pt x="4547" y="68018"/>
                        <a:pt x="26749" y="125196"/>
                        <a:pt x="70126" y="172945"/>
                      </a:cubicBezTo>
                      <a:cubicBezTo>
                        <a:pt x="94301" y="199605"/>
                        <a:pt x="121047" y="223780"/>
                        <a:pt x="149422" y="245983"/>
                      </a:cubicBezTo>
                      <a:cubicBezTo>
                        <a:pt x="178054" y="268357"/>
                        <a:pt x="209429" y="293217"/>
                        <a:pt x="221002" y="329136"/>
                      </a:cubicBezTo>
                      <a:cubicBezTo>
                        <a:pt x="222717" y="334365"/>
                        <a:pt x="230603" y="331108"/>
                        <a:pt x="228889" y="325878"/>
                      </a:cubicBezTo>
                      <a:cubicBezTo>
                        <a:pt x="228632" y="324593"/>
                        <a:pt x="228117" y="323307"/>
                        <a:pt x="227603" y="32193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8" name="任意多边形: 形状 937">
                  <a:extLst>
                    <a:ext uri="{FF2B5EF4-FFF2-40B4-BE49-F238E27FC236}">
                      <a16:creationId xmlns:a16="http://schemas.microsoft.com/office/drawing/2014/main" id="{80713A14-52BB-F2C2-EFBE-3A78595CF544}"/>
                    </a:ext>
                  </a:extLst>
                </p:cNvPr>
                <p:cNvSpPr/>
                <p:nvPr/>
              </p:nvSpPr>
              <p:spPr>
                <a:xfrm>
                  <a:off x="2228925" y="610401"/>
                  <a:ext cx="272471" cy="180022"/>
                </a:xfrm>
                <a:custGeom>
                  <a:avLst/>
                  <a:gdLst>
                    <a:gd name="connsiteX0" fmla="*/ 238249 w 272471"/>
                    <a:gd name="connsiteY0" fmla="*/ 104631 h 180022"/>
                    <a:gd name="connsiteX1" fmla="*/ 166755 w 272471"/>
                    <a:gd name="connsiteY1" fmla="*/ 52768 h 180022"/>
                    <a:gd name="connsiteX2" fmla="*/ 6020 w 272471"/>
                    <a:gd name="connsiteY2" fmla="*/ 818 h 180022"/>
                    <a:gd name="connsiteX3" fmla="*/ 1820 w 272471"/>
                    <a:gd name="connsiteY3" fmla="*/ 1590 h 180022"/>
                    <a:gd name="connsiteX4" fmla="*/ 105 w 272471"/>
                    <a:gd name="connsiteY4" fmla="*/ 5190 h 180022"/>
                    <a:gd name="connsiteX5" fmla="*/ 93374 w 272471"/>
                    <a:gd name="connsiteY5" fmla="*/ 100602 h 180022"/>
                    <a:gd name="connsiteX6" fmla="*/ 181499 w 272471"/>
                    <a:gd name="connsiteY6" fmla="*/ 123748 h 180022"/>
                    <a:gd name="connsiteX7" fmla="*/ 263281 w 272471"/>
                    <a:gd name="connsiteY7" fmla="*/ 177669 h 180022"/>
                    <a:gd name="connsiteX8" fmla="*/ 271511 w 272471"/>
                    <a:gd name="connsiteY8" fmla="*/ 177155 h 180022"/>
                    <a:gd name="connsiteX9" fmla="*/ 272453 w 272471"/>
                    <a:gd name="connsiteY9" fmla="*/ 175011 h 180022"/>
                    <a:gd name="connsiteX10" fmla="*/ 238249 w 272471"/>
                    <a:gd name="connsiteY10" fmla="*/ 104631 h 180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2471" h="180022">
                      <a:moveTo>
                        <a:pt x="238249" y="104631"/>
                      </a:moveTo>
                      <a:cubicBezTo>
                        <a:pt x="219990" y="82171"/>
                        <a:pt x="193415" y="63912"/>
                        <a:pt x="166755" y="52768"/>
                      </a:cubicBezTo>
                      <a:cubicBezTo>
                        <a:pt x="111976" y="29708"/>
                        <a:pt x="51454" y="46853"/>
                        <a:pt x="6020" y="818"/>
                      </a:cubicBezTo>
                      <a:cubicBezTo>
                        <a:pt x="4477" y="-725"/>
                        <a:pt x="2763" y="132"/>
                        <a:pt x="1820" y="1590"/>
                      </a:cubicBezTo>
                      <a:cubicBezTo>
                        <a:pt x="620" y="2104"/>
                        <a:pt x="-323" y="3476"/>
                        <a:pt x="105" y="5190"/>
                      </a:cubicBezTo>
                      <a:cubicBezTo>
                        <a:pt x="11849" y="51225"/>
                        <a:pt x="51026" y="83457"/>
                        <a:pt x="93374" y="100602"/>
                      </a:cubicBezTo>
                      <a:cubicBezTo>
                        <a:pt x="121663" y="112004"/>
                        <a:pt x="152438" y="115004"/>
                        <a:pt x="181499" y="123748"/>
                      </a:cubicBezTo>
                      <a:cubicBezTo>
                        <a:pt x="210303" y="132406"/>
                        <a:pt x="248193" y="150065"/>
                        <a:pt x="263281" y="177669"/>
                      </a:cubicBezTo>
                      <a:cubicBezTo>
                        <a:pt x="265338" y="181441"/>
                        <a:pt x="270653" y="180241"/>
                        <a:pt x="271511" y="177155"/>
                      </a:cubicBezTo>
                      <a:cubicBezTo>
                        <a:pt x="272025" y="176640"/>
                        <a:pt x="272453" y="175954"/>
                        <a:pt x="272453" y="175011"/>
                      </a:cubicBezTo>
                      <a:cubicBezTo>
                        <a:pt x="273139" y="148437"/>
                        <a:pt x="254194" y="124262"/>
                        <a:pt x="238249" y="10463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9" name="任意多边形: 形状 938">
                  <a:extLst>
                    <a:ext uri="{FF2B5EF4-FFF2-40B4-BE49-F238E27FC236}">
                      <a16:creationId xmlns:a16="http://schemas.microsoft.com/office/drawing/2014/main" id="{22A6247A-604F-E965-6BF8-0669EFBD6968}"/>
                    </a:ext>
                  </a:extLst>
                </p:cNvPr>
                <p:cNvSpPr/>
                <p:nvPr/>
              </p:nvSpPr>
              <p:spPr>
                <a:xfrm>
                  <a:off x="2257450" y="797546"/>
                  <a:ext cx="236153" cy="76870"/>
                </a:xfrm>
                <a:custGeom>
                  <a:avLst/>
                  <a:gdLst>
                    <a:gd name="connsiteX0" fmla="*/ 235870 w 236153"/>
                    <a:gd name="connsiteY0" fmla="*/ 70676 h 76870"/>
                    <a:gd name="connsiteX1" fmla="*/ 152802 w 236153"/>
                    <a:gd name="connsiteY1" fmla="*/ 9040 h 76870"/>
                    <a:gd name="connsiteX2" fmla="*/ 72564 w 236153"/>
                    <a:gd name="connsiteY2" fmla="*/ 14698 h 76870"/>
                    <a:gd name="connsiteX3" fmla="*/ 6727 w 236153"/>
                    <a:gd name="connsiteY3" fmla="*/ 1496 h 76870"/>
                    <a:gd name="connsiteX4" fmla="*/ 4498 w 236153"/>
                    <a:gd name="connsiteY4" fmla="*/ 468 h 76870"/>
                    <a:gd name="connsiteX5" fmla="*/ 40 w 236153"/>
                    <a:gd name="connsiteY5" fmla="*/ 3039 h 76870"/>
                    <a:gd name="connsiteX6" fmla="*/ 72735 w 236153"/>
                    <a:gd name="connsiteY6" fmla="*/ 65704 h 76870"/>
                    <a:gd name="connsiteX7" fmla="*/ 229183 w 236153"/>
                    <a:gd name="connsiteY7" fmla="*/ 75906 h 76870"/>
                    <a:gd name="connsiteX8" fmla="*/ 235870 w 236153"/>
                    <a:gd name="connsiteY8" fmla="*/ 70676 h 76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153" h="76870">
                      <a:moveTo>
                        <a:pt x="235870" y="70676"/>
                      </a:moveTo>
                      <a:cubicBezTo>
                        <a:pt x="233298" y="30471"/>
                        <a:pt x="186407" y="14012"/>
                        <a:pt x="152802" y="9040"/>
                      </a:cubicBezTo>
                      <a:cubicBezTo>
                        <a:pt x="126142" y="5097"/>
                        <a:pt x="98710" y="9897"/>
                        <a:pt x="72564" y="14698"/>
                      </a:cubicBezTo>
                      <a:cubicBezTo>
                        <a:pt x="50275" y="18813"/>
                        <a:pt x="23100" y="19756"/>
                        <a:pt x="6727" y="1496"/>
                      </a:cubicBezTo>
                      <a:cubicBezTo>
                        <a:pt x="6041" y="725"/>
                        <a:pt x="5184" y="468"/>
                        <a:pt x="4498" y="468"/>
                      </a:cubicBezTo>
                      <a:cubicBezTo>
                        <a:pt x="2698" y="-733"/>
                        <a:pt x="-388" y="468"/>
                        <a:pt x="40" y="3039"/>
                      </a:cubicBezTo>
                      <a:cubicBezTo>
                        <a:pt x="5784" y="36043"/>
                        <a:pt x="42731" y="58161"/>
                        <a:pt x="72735" y="65704"/>
                      </a:cubicBezTo>
                      <a:cubicBezTo>
                        <a:pt x="126828" y="79249"/>
                        <a:pt x="178777" y="35615"/>
                        <a:pt x="229183" y="75906"/>
                      </a:cubicBezTo>
                      <a:cubicBezTo>
                        <a:pt x="232869" y="78906"/>
                        <a:pt x="237327" y="74277"/>
                        <a:pt x="235870" y="7067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0" name="任意多边形: 形状 939">
                  <a:extLst>
                    <a:ext uri="{FF2B5EF4-FFF2-40B4-BE49-F238E27FC236}">
                      <a16:creationId xmlns:a16="http://schemas.microsoft.com/office/drawing/2014/main" id="{CE94ECAD-30E5-0920-266A-3C0393305FFD}"/>
                    </a:ext>
                  </a:extLst>
                </p:cNvPr>
                <p:cNvSpPr/>
                <p:nvPr/>
              </p:nvSpPr>
              <p:spPr>
                <a:xfrm>
                  <a:off x="2339188" y="920364"/>
                  <a:ext cx="149157" cy="62911"/>
                </a:xfrm>
                <a:custGeom>
                  <a:avLst/>
                  <a:gdLst>
                    <a:gd name="connsiteX0" fmla="*/ 148732 w 149157"/>
                    <a:gd name="connsiteY0" fmla="*/ 24753 h 62911"/>
                    <a:gd name="connsiteX1" fmla="*/ 4885 w 149157"/>
                    <a:gd name="connsiteY1" fmla="*/ 21581 h 62911"/>
                    <a:gd name="connsiteX2" fmla="*/ 856 w 149157"/>
                    <a:gd name="connsiteY2" fmla="*/ 22353 h 62911"/>
                    <a:gd name="connsiteX3" fmla="*/ 599 w 149157"/>
                    <a:gd name="connsiteY3" fmla="*/ 22696 h 62911"/>
                    <a:gd name="connsiteX4" fmla="*/ 599 w 149157"/>
                    <a:gd name="connsiteY4" fmla="*/ 22782 h 62911"/>
                    <a:gd name="connsiteX5" fmla="*/ 342 w 149157"/>
                    <a:gd name="connsiteY5" fmla="*/ 25782 h 62911"/>
                    <a:gd name="connsiteX6" fmla="*/ 58635 w 149157"/>
                    <a:gd name="connsiteY6" fmla="*/ 62472 h 62911"/>
                    <a:gd name="connsiteX7" fmla="*/ 145560 w 149157"/>
                    <a:gd name="connsiteY7" fmla="*/ 32726 h 62911"/>
                    <a:gd name="connsiteX8" fmla="*/ 148903 w 149157"/>
                    <a:gd name="connsiteY8" fmla="*/ 27496 h 62911"/>
                    <a:gd name="connsiteX9" fmla="*/ 148732 w 149157"/>
                    <a:gd name="connsiteY9" fmla="*/ 24753 h 6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157" h="62911">
                      <a:moveTo>
                        <a:pt x="148732" y="24753"/>
                      </a:moveTo>
                      <a:cubicBezTo>
                        <a:pt x="117099" y="-40998"/>
                        <a:pt x="48690" y="48070"/>
                        <a:pt x="4885" y="21581"/>
                      </a:cubicBezTo>
                      <a:cubicBezTo>
                        <a:pt x="3513" y="20724"/>
                        <a:pt x="1713" y="21324"/>
                        <a:pt x="856" y="22353"/>
                      </a:cubicBezTo>
                      <a:cubicBezTo>
                        <a:pt x="770" y="22439"/>
                        <a:pt x="684" y="22524"/>
                        <a:pt x="599" y="22696"/>
                      </a:cubicBezTo>
                      <a:cubicBezTo>
                        <a:pt x="599" y="22696"/>
                        <a:pt x="599" y="22782"/>
                        <a:pt x="599" y="22782"/>
                      </a:cubicBezTo>
                      <a:cubicBezTo>
                        <a:pt x="-1" y="23553"/>
                        <a:pt x="-259" y="24668"/>
                        <a:pt x="342" y="25782"/>
                      </a:cubicBezTo>
                      <a:cubicBezTo>
                        <a:pt x="12000" y="47899"/>
                        <a:pt x="34546" y="59215"/>
                        <a:pt x="58635" y="62472"/>
                      </a:cubicBezTo>
                      <a:cubicBezTo>
                        <a:pt x="92582" y="67101"/>
                        <a:pt x="113413" y="33669"/>
                        <a:pt x="145560" y="32726"/>
                      </a:cubicBezTo>
                      <a:cubicBezTo>
                        <a:pt x="148732" y="32640"/>
                        <a:pt x="149675" y="29897"/>
                        <a:pt x="148903" y="27496"/>
                      </a:cubicBezTo>
                      <a:cubicBezTo>
                        <a:pt x="149160" y="26639"/>
                        <a:pt x="149160" y="25782"/>
                        <a:pt x="148732" y="2475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1" name="任意多边形: 形状 940">
                  <a:extLst>
                    <a:ext uri="{FF2B5EF4-FFF2-40B4-BE49-F238E27FC236}">
                      <a16:creationId xmlns:a16="http://schemas.microsoft.com/office/drawing/2014/main" id="{217D827B-7556-EFCB-8F80-7F3790282CAD}"/>
                    </a:ext>
                  </a:extLst>
                </p:cNvPr>
                <p:cNvSpPr/>
                <p:nvPr/>
              </p:nvSpPr>
              <p:spPr>
                <a:xfrm>
                  <a:off x="2482190" y="944917"/>
                  <a:ext cx="79199" cy="91791"/>
                </a:xfrm>
                <a:custGeom>
                  <a:avLst/>
                  <a:gdLst>
                    <a:gd name="connsiteX0" fmla="*/ 77396 w 79199"/>
                    <a:gd name="connsiteY0" fmla="*/ 78210 h 91791"/>
                    <a:gd name="connsiteX1" fmla="*/ 56736 w 79199"/>
                    <a:gd name="connsiteY1" fmla="*/ 28747 h 91791"/>
                    <a:gd name="connsiteX2" fmla="*/ 5215 w 79199"/>
                    <a:gd name="connsiteY2" fmla="*/ 800 h 91791"/>
                    <a:gd name="connsiteX3" fmla="*/ 1615 w 79199"/>
                    <a:gd name="connsiteY3" fmla="*/ 8516 h 91791"/>
                    <a:gd name="connsiteX4" fmla="*/ 34533 w 79199"/>
                    <a:gd name="connsiteY4" fmla="*/ 77438 h 91791"/>
                    <a:gd name="connsiteX5" fmla="*/ 78424 w 79199"/>
                    <a:gd name="connsiteY5" fmla="*/ 84125 h 91791"/>
                    <a:gd name="connsiteX6" fmla="*/ 78853 w 79199"/>
                    <a:gd name="connsiteY6" fmla="*/ 81896 h 91791"/>
                    <a:gd name="connsiteX7" fmla="*/ 77396 w 79199"/>
                    <a:gd name="connsiteY7" fmla="*/ 78210 h 91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99" h="91791">
                      <a:moveTo>
                        <a:pt x="77396" y="78210"/>
                      </a:moveTo>
                      <a:cubicBezTo>
                        <a:pt x="59565" y="72895"/>
                        <a:pt x="65223" y="42291"/>
                        <a:pt x="56736" y="28747"/>
                      </a:cubicBezTo>
                      <a:cubicBezTo>
                        <a:pt x="45678" y="11173"/>
                        <a:pt x="26818" y="-3657"/>
                        <a:pt x="5215" y="800"/>
                      </a:cubicBezTo>
                      <a:cubicBezTo>
                        <a:pt x="1358" y="29"/>
                        <a:pt x="-2157" y="5429"/>
                        <a:pt x="1615" y="8516"/>
                      </a:cubicBezTo>
                      <a:cubicBezTo>
                        <a:pt x="23046" y="25575"/>
                        <a:pt x="17474" y="57122"/>
                        <a:pt x="34533" y="77438"/>
                      </a:cubicBezTo>
                      <a:cubicBezTo>
                        <a:pt x="44049" y="88754"/>
                        <a:pt x="67966" y="99555"/>
                        <a:pt x="78424" y="84125"/>
                      </a:cubicBezTo>
                      <a:cubicBezTo>
                        <a:pt x="78939" y="83353"/>
                        <a:pt x="79025" y="82582"/>
                        <a:pt x="78853" y="81896"/>
                      </a:cubicBezTo>
                      <a:cubicBezTo>
                        <a:pt x="79539" y="80525"/>
                        <a:pt x="79282" y="78810"/>
                        <a:pt x="77396" y="7821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2" name="任意多边形: 形状 941">
                  <a:extLst>
                    <a:ext uri="{FF2B5EF4-FFF2-40B4-BE49-F238E27FC236}">
                      <a16:creationId xmlns:a16="http://schemas.microsoft.com/office/drawing/2014/main" id="{8FF3C451-AD7B-41E1-D934-B6DB47F3544E}"/>
                    </a:ext>
                  </a:extLst>
                </p:cNvPr>
                <p:cNvSpPr/>
                <p:nvPr/>
              </p:nvSpPr>
              <p:spPr>
                <a:xfrm>
                  <a:off x="2486097" y="866933"/>
                  <a:ext cx="188758" cy="107523"/>
                </a:xfrm>
                <a:custGeom>
                  <a:avLst/>
                  <a:gdLst>
                    <a:gd name="connsiteX0" fmla="*/ 188189 w 188758"/>
                    <a:gd name="connsiteY0" fmla="*/ 94816 h 107523"/>
                    <a:gd name="connsiteX1" fmla="*/ 185875 w 188758"/>
                    <a:gd name="connsiteY1" fmla="*/ 91215 h 107523"/>
                    <a:gd name="connsiteX2" fmla="*/ 94320 w 188758"/>
                    <a:gd name="connsiteY2" fmla="*/ 26836 h 107523"/>
                    <a:gd name="connsiteX3" fmla="*/ 4395 w 188758"/>
                    <a:gd name="connsiteY3" fmla="*/ 690 h 107523"/>
                    <a:gd name="connsiteX4" fmla="*/ 708 w 188758"/>
                    <a:gd name="connsiteY4" fmla="*/ 3947 h 107523"/>
                    <a:gd name="connsiteX5" fmla="*/ 1651 w 188758"/>
                    <a:gd name="connsiteY5" fmla="*/ 9091 h 107523"/>
                    <a:gd name="connsiteX6" fmla="*/ 86091 w 188758"/>
                    <a:gd name="connsiteY6" fmla="*/ 87358 h 107523"/>
                    <a:gd name="connsiteX7" fmla="*/ 186646 w 188758"/>
                    <a:gd name="connsiteY7" fmla="*/ 99102 h 107523"/>
                    <a:gd name="connsiteX8" fmla="*/ 187761 w 188758"/>
                    <a:gd name="connsiteY8" fmla="*/ 97987 h 107523"/>
                    <a:gd name="connsiteX9" fmla="*/ 188189 w 188758"/>
                    <a:gd name="connsiteY9" fmla="*/ 94816 h 107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8758" h="107523">
                      <a:moveTo>
                        <a:pt x="188189" y="94816"/>
                      </a:moveTo>
                      <a:cubicBezTo>
                        <a:pt x="188532" y="93273"/>
                        <a:pt x="187846" y="91472"/>
                        <a:pt x="185875" y="91215"/>
                      </a:cubicBezTo>
                      <a:cubicBezTo>
                        <a:pt x="147041" y="86757"/>
                        <a:pt x="123467" y="49296"/>
                        <a:pt x="94320" y="26836"/>
                      </a:cubicBezTo>
                      <a:cubicBezTo>
                        <a:pt x="67574" y="6176"/>
                        <a:pt x="37913" y="-2654"/>
                        <a:pt x="4395" y="690"/>
                      </a:cubicBezTo>
                      <a:cubicBezTo>
                        <a:pt x="2252" y="947"/>
                        <a:pt x="1051" y="2318"/>
                        <a:pt x="708" y="3947"/>
                      </a:cubicBezTo>
                      <a:cubicBezTo>
                        <a:pt x="-320" y="5576"/>
                        <a:pt x="-406" y="7633"/>
                        <a:pt x="1651" y="9091"/>
                      </a:cubicBezTo>
                      <a:cubicBezTo>
                        <a:pt x="33798" y="30608"/>
                        <a:pt x="51458" y="67384"/>
                        <a:pt x="86091" y="87358"/>
                      </a:cubicBezTo>
                      <a:cubicBezTo>
                        <a:pt x="116866" y="105103"/>
                        <a:pt x="153213" y="115990"/>
                        <a:pt x="186646" y="99102"/>
                      </a:cubicBezTo>
                      <a:cubicBezTo>
                        <a:pt x="187160" y="98845"/>
                        <a:pt x="187503" y="98416"/>
                        <a:pt x="187761" y="97987"/>
                      </a:cubicBezTo>
                      <a:cubicBezTo>
                        <a:pt x="188961" y="97044"/>
                        <a:pt x="189046" y="95759"/>
                        <a:pt x="188189" y="9481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3" name="任意多边形: 形状 942">
                  <a:extLst>
                    <a:ext uri="{FF2B5EF4-FFF2-40B4-BE49-F238E27FC236}">
                      <a16:creationId xmlns:a16="http://schemas.microsoft.com/office/drawing/2014/main" id="{C9E81117-DAF5-A489-03E7-6B24EAEEDD41}"/>
                    </a:ext>
                  </a:extLst>
                </p:cNvPr>
                <p:cNvSpPr/>
                <p:nvPr/>
              </p:nvSpPr>
              <p:spPr>
                <a:xfrm>
                  <a:off x="2496159" y="774318"/>
                  <a:ext cx="300680" cy="115858"/>
                </a:xfrm>
                <a:custGeom>
                  <a:avLst/>
                  <a:gdLst>
                    <a:gd name="connsiteX0" fmla="*/ 297198 w 300680"/>
                    <a:gd name="connsiteY0" fmla="*/ 88846 h 115858"/>
                    <a:gd name="connsiteX1" fmla="*/ 265394 w 300680"/>
                    <a:gd name="connsiteY1" fmla="*/ 88675 h 115858"/>
                    <a:gd name="connsiteX2" fmla="*/ 224761 w 300680"/>
                    <a:gd name="connsiteY2" fmla="*/ 68873 h 115858"/>
                    <a:gd name="connsiteX3" fmla="*/ 147951 w 300680"/>
                    <a:gd name="connsiteY3" fmla="*/ 22924 h 115858"/>
                    <a:gd name="connsiteX4" fmla="*/ 4790 w 300680"/>
                    <a:gd name="connsiteY4" fmla="*/ 12208 h 115858"/>
                    <a:gd name="connsiteX5" fmla="*/ 5048 w 300680"/>
                    <a:gd name="connsiteY5" fmla="*/ 21552 h 115858"/>
                    <a:gd name="connsiteX6" fmla="*/ 83143 w 300680"/>
                    <a:gd name="connsiteY6" fmla="*/ 62015 h 115858"/>
                    <a:gd name="connsiteX7" fmla="*/ 175812 w 300680"/>
                    <a:gd name="connsiteY7" fmla="*/ 103763 h 115858"/>
                    <a:gd name="connsiteX8" fmla="*/ 299856 w 300680"/>
                    <a:gd name="connsiteY8" fmla="*/ 95362 h 115858"/>
                    <a:gd name="connsiteX9" fmla="*/ 297198 w 300680"/>
                    <a:gd name="connsiteY9" fmla="*/ 88846 h 115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0680" h="115858">
                      <a:moveTo>
                        <a:pt x="297198" y="88846"/>
                      </a:moveTo>
                      <a:cubicBezTo>
                        <a:pt x="286483" y="88246"/>
                        <a:pt x="276024" y="90218"/>
                        <a:pt x="265394" y="88675"/>
                      </a:cubicBezTo>
                      <a:cubicBezTo>
                        <a:pt x="251164" y="86618"/>
                        <a:pt x="237019" y="75816"/>
                        <a:pt x="224761" y="68873"/>
                      </a:cubicBezTo>
                      <a:cubicBezTo>
                        <a:pt x="198700" y="54299"/>
                        <a:pt x="174440" y="36811"/>
                        <a:pt x="147951" y="22924"/>
                      </a:cubicBezTo>
                      <a:cubicBezTo>
                        <a:pt x="104317" y="121"/>
                        <a:pt x="50653" y="-9566"/>
                        <a:pt x="4790" y="12208"/>
                      </a:cubicBezTo>
                      <a:cubicBezTo>
                        <a:pt x="-1639" y="12465"/>
                        <a:pt x="-1639" y="21467"/>
                        <a:pt x="5048" y="21552"/>
                      </a:cubicBezTo>
                      <a:cubicBezTo>
                        <a:pt x="34965" y="21638"/>
                        <a:pt x="58883" y="47784"/>
                        <a:pt x="83143" y="62015"/>
                      </a:cubicBezTo>
                      <a:cubicBezTo>
                        <a:pt x="112375" y="79245"/>
                        <a:pt x="143493" y="93390"/>
                        <a:pt x="175812" y="103763"/>
                      </a:cubicBezTo>
                      <a:cubicBezTo>
                        <a:pt x="211302" y="115164"/>
                        <a:pt x="271309" y="127337"/>
                        <a:pt x="299856" y="95362"/>
                      </a:cubicBezTo>
                      <a:cubicBezTo>
                        <a:pt x="301742" y="93218"/>
                        <a:pt x="300199" y="88932"/>
                        <a:pt x="297198" y="8884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4" name="任意多边形: 形状 943">
                  <a:extLst>
                    <a:ext uri="{FF2B5EF4-FFF2-40B4-BE49-F238E27FC236}">
                      <a16:creationId xmlns:a16="http://schemas.microsoft.com/office/drawing/2014/main" id="{5272A753-5A77-2944-67FF-7AF3E8668AA3}"/>
                    </a:ext>
                  </a:extLst>
                </p:cNvPr>
                <p:cNvSpPr/>
                <p:nvPr/>
              </p:nvSpPr>
              <p:spPr>
                <a:xfrm>
                  <a:off x="2516356" y="671402"/>
                  <a:ext cx="405956" cy="98720"/>
                </a:xfrm>
                <a:custGeom>
                  <a:avLst/>
                  <a:gdLst>
                    <a:gd name="connsiteX0" fmla="*/ 400188 w 405956"/>
                    <a:gd name="connsiteY0" fmla="*/ 37457 h 98720"/>
                    <a:gd name="connsiteX1" fmla="*/ 264057 w 405956"/>
                    <a:gd name="connsiteY1" fmla="*/ 37114 h 98720"/>
                    <a:gd name="connsiteX2" fmla="*/ 139241 w 405956"/>
                    <a:gd name="connsiteY2" fmla="*/ 2910 h 98720"/>
                    <a:gd name="connsiteX3" fmla="*/ 109 w 405956"/>
                    <a:gd name="connsiteY3" fmla="*/ 43372 h 98720"/>
                    <a:gd name="connsiteX4" fmla="*/ 2681 w 405956"/>
                    <a:gd name="connsiteY4" fmla="*/ 47144 h 98720"/>
                    <a:gd name="connsiteX5" fmla="*/ 6710 w 405956"/>
                    <a:gd name="connsiteY5" fmla="*/ 47830 h 98720"/>
                    <a:gd name="connsiteX6" fmla="*/ 128440 w 405956"/>
                    <a:gd name="connsiteY6" fmla="*/ 66518 h 98720"/>
                    <a:gd name="connsiteX7" fmla="*/ 236282 w 405956"/>
                    <a:gd name="connsiteY7" fmla="*/ 96350 h 98720"/>
                    <a:gd name="connsiteX8" fmla="*/ 405246 w 405956"/>
                    <a:gd name="connsiteY8" fmla="*/ 44144 h 98720"/>
                    <a:gd name="connsiteX9" fmla="*/ 400188 w 405956"/>
                    <a:gd name="connsiteY9" fmla="*/ 37457 h 98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5956" h="98720">
                      <a:moveTo>
                        <a:pt x="400188" y="37457"/>
                      </a:moveTo>
                      <a:cubicBezTo>
                        <a:pt x="359126" y="56660"/>
                        <a:pt x="306233" y="47230"/>
                        <a:pt x="264057" y="37114"/>
                      </a:cubicBezTo>
                      <a:cubicBezTo>
                        <a:pt x="222052" y="26999"/>
                        <a:pt x="182104" y="9340"/>
                        <a:pt x="139241" y="2910"/>
                      </a:cubicBezTo>
                      <a:cubicBezTo>
                        <a:pt x="102379" y="-2576"/>
                        <a:pt x="14083" y="-5405"/>
                        <a:pt x="109" y="43372"/>
                      </a:cubicBezTo>
                      <a:cubicBezTo>
                        <a:pt x="-405" y="45344"/>
                        <a:pt x="967" y="46716"/>
                        <a:pt x="2681" y="47144"/>
                      </a:cubicBezTo>
                      <a:cubicBezTo>
                        <a:pt x="3710" y="47916"/>
                        <a:pt x="5082" y="48344"/>
                        <a:pt x="6710" y="47830"/>
                      </a:cubicBezTo>
                      <a:cubicBezTo>
                        <a:pt x="47687" y="34886"/>
                        <a:pt x="90292" y="51688"/>
                        <a:pt x="128440" y="66518"/>
                      </a:cubicBezTo>
                      <a:cubicBezTo>
                        <a:pt x="163930" y="80320"/>
                        <a:pt x="198306" y="91721"/>
                        <a:pt x="236282" y="96350"/>
                      </a:cubicBezTo>
                      <a:cubicBezTo>
                        <a:pt x="293632" y="103380"/>
                        <a:pt x="369756" y="97208"/>
                        <a:pt x="405246" y="44144"/>
                      </a:cubicBezTo>
                      <a:cubicBezTo>
                        <a:pt x="407389" y="40801"/>
                        <a:pt x="404389" y="35486"/>
                        <a:pt x="400188" y="3745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5" name="任意多边形: 形状 944">
                  <a:extLst>
                    <a:ext uri="{FF2B5EF4-FFF2-40B4-BE49-F238E27FC236}">
                      <a16:creationId xmlns:a16="http://schemas.microsoft.com/office/drawing/2014/main" id="{492DB1FC-1782-FA65-FA79-E5E5440ED9A8}"/>
                    </a:ext>
                  </a:extLst>
                </p:cNvPr>
                <p:cNvSpPr/>
                <p:nvPr/>
              </p:nvSpPr>
              <p:spPr>
                <a:xfrm>
                  <a:off x="2541030" y="541376"/>
                  <a:ext cx="424193" cy="96620"/>
                </a:xfrm>
                <a:custGeom>
                  <a:avLst/>
                  <a:gdLst>
                    <a:gd name="connsiteX0" fmla="*/ 417349 w 424193"/>
                    <a:gd name="connsiteY0" fmla="*/ 663 h 96620"/>
                    <a:gd name="connsiteX1" fmla="*/ 285504 w 424193"/>
                    <a:gd name="connsiteY1" fmla="*/ 30838 h 96620"/>
                    <a:gd name="connsiteX2" fmla="*/ 163431 w 424193"/>
                    <a:gd name="connsiteY2" fmla="*/ 18494 h 96620"/>
                    <a:gd name="connsiteX3" fmla="*/ 64333 w 424193"/>
                    <a:gd name="connsiteY3" fmla="*/ 32896 h 96620"/>
                    <a:gd name="connsiteX4" fmla="*/ 2526 w 424193"/>
                    <a:gd name="connsiteY4" fmla="*/ 71300 h 96620"/>
                    <a:gd name="connsiteX5" fmla="*/ 1240 w 424193"/>
                    <a:gd name="connsiteY5" fmla="*/ 73358 h 96620"/>
                    <a:gd name="connsiteX6" fmla="*/ 468 w 424193"/>
                    <a:gd name="connsiteY6" fmla="*/ 74558 h 96620"/>
                    <a:gd name="connsiteX7" fmla="*/ 6383 w 424193"/>
                    <a:gd name="connsiteY7" fmla="*/ 78501 h 96620"/>
                    <a:gd name="connsiteX8" fmla="*/ 70763 w 424193"/>
                    <a:gd name="connsiteY8" fmla="*/ 72415 h 96620"/>
                    <a:gd name="connsiteX9" fmla="*/ 140371 w 424193"/>
                    <a:gd name="connsiteY9" fmla="*/ 82445 h 96620"/>
                    <a:gd name="connsiteX10" fmla="*/ 266730 w 424193"/>
                    <a:gd name="connsiteY10" fmla="*/ 95989 h 96620"/>
                    <a:gd name="connsiteX11" fmla="*/ 369686 w 424193"/>
                    <a:gd name="connsiteY11" fmla="*/ 62556 h 96620"/>
                    <a:gd name="connsiteX12" fmla="*/ 424035 w 424193"/>
                    <a:gd name="connsiteY12" fmla="*/ 4606 h 96620"/>
                    <a:gd name="connsiteX13" fmla="*/ 417349 w 424193"/>
                    <a:gd name="connsiteY13" fmla="*/ 663 h 96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4193" h="96620">
                      <a:moveTo>
                        <a:pt x="417349" y="663"/>
                      </a:moveTo>
                      <a:cubicBezTo>
                        <a:pt x="377144" y="25609"/>
                        <a:pt x="332138" y="34353"/>
                        <a:pt x="285504" y="30838"/>
                      </a:cubicBezTo>
                      <a:cubicBezTo>
                        <a:pt x="244613" y="27752"/>
                        <a:pt x="204494" y="19523"/>
                        <a:pt x="163431" y="18494"/>
                      </a:cubicBezTo>
                      <a:cubicBezTo>
                        <a:pt x="129398" y="17722"/>
                        <a:pt x="96737" y="22952"/>
                        <a:pt x="64333" y="32896"/>
                      </a:cubicBezTo>
                      <a:cubicBezTo>
                        <a:pt x="40845" y="40097"/>
                        <a:pt x="15984" y="49955"/>
                        <a:pt x="2526" y="71300"/>
                      </a:cubicBezTo>
                      <a:cubicBezTo>
                        <a:pt x="1925" y="71901"/>
                        <a:pt x="1411" y="72586"/>
                        <a:pt x="1240" y="73358"/>
                      </a:cubicBezTo>
                      <a:cubicBezTo>
                        <a:pt x="982" y="73786"/>
                        <a:pt x="725" y="74129"/>
                        <a:pt x="468" y="74558"/>
                      </a:cubicBezTo>
                      <a:cubicBezTo>
                        <a:pt x="-1589" y="78330"/>
                        <a:pt x="3640" y="80987"/>
                        <a:pt x="6383" y="78501"/>
                      </a:cubicBezTo>
                      <a:cubicBezTo>
                        <a:pt x="28157" y="75415"/>
                        <a:pt x="48560" y="71643"/>
                        <a:pt x="70763" y="72415"/>
                      </a:cubicBezTo>
                      <a:cubicBezTo>
                        <a:pt x="94165" y="73186"/>
                        <a:pt x="117483" y="77901"/>
                        <a:pt x="140371" y="82445"/>
                      </a:cubicBezTo>
                      <a:cubicBezTo>
                        <a:pt x="182377" y="90760"/>
                        <a:pt x="223696" y="98990"/>
                        <a:pt x="266730" y="95989"/>
                      </a:cubicBezTo>
                      <a:cubicBezTo>
                        <a:pt x="303077" y="93503"/>
                        <a:pt x="338310" y="80559"/>
                        <a:pt x="369686" y="62556"/>
                      </a:cubicBezTo>
                      <a:cubicBezTo>
                        <a:pt x="393431" y="48926"/>
                        <a:pt x="416491" y="32210"/>
                        <a:pt x="424035" y="4606"/>
                      </a:cubicBezTo>
                      <a:cubicBezTo>
                        <a:pt x="425150" y="663"/>
                        <a:pt x="420092" y="-1051"/>
                        <a:pt x="417349" y="66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6" name="任意多边形: 形状 945">
                  <a:extLst>
                    <a:ext uri="{FF2B5EF4-FFF2-40B4-BE49-F238E27FC236}">
                      <a16:creationId xmlns:a16="http://schemas.microsoft.com/office/drawing/2014/main" id="{4EAE8D36-8346-9295-4FAD-4D76FA7E0AD8}"/>
                    </a:ext>
                  </a:extLst>
                </p:cNvPr>
                <p:cNvSpPr/>
                <p:nvPr/>
              </p:nvSpPr>
              <p:spPr>
                <a:xfrm>
                  <a:off x="2586628" y="422439"/>
                  <a:ext cx="401332" cy="101869"/>
                </a:xfrm>
                <a:custGeom>
                  <a:avLst/>
                  <a:gdLst>
                    <a:gd name="connsiteX0" fmla="*/ 394296 w 401332"/>
                    <a:gd name="connsiteY0" fmla="*/ 699 h 101869"/>
                    <a:gd name="connsiteX1" fmla="*/ 292712 w 401332"/>
                    <a:gd name="connsiteY1" fmla="*/ 35932 h 101869"/>
                    <a:gd name="connsiteX2" fmla="*/ 171497 w 401332"/>
                    <a:gd name="connsiteY2" fmla="*/ 22816 h 101869"/>
                    <a:gd name="connsiteX3" fmla="*/ 70856 w 401332"/>
                    <a:gd name="connsiteY3" fmla="*/ 27788 h 101869"/>
                    <a:gd name="connsiteX4" fmla="*/ 1333 w 401332"/>
                    <a:gd name="connsiteY4" fmla="*/ 76309 h 101869"/>
                    <a:gd name="connsiteX5" fmla="*/ 47 w 401332"/>
                    <a:gd name="connsiteY5" fmla="*/ 79052 h 101869"/>
                    <a:gd name="connsiteX6" fmla="*/ 4676 w 401332"/>
                    <a:gd name="connsiteY6" fmla="*/ 84024 h 101869"/>
                    <a:gd name="connsiteX7" fmla="*/ 243849 w 401332"/>
                    <a:gd name="connsiteY7" fmla="*/ 99112 h 101869"/>
                    <a:gd name="connsiteX8" fmla="*/ 341747 w 401332"/>
                    <a:gd name="connsiteY8" fmla="*/ 62936 h 101869"/>
                    <a:gd name="connsiteX9" fmla="*/ 400983 w 401332"/>
                    <a:gd name="connsiteY9" fmla="*/ 5843 h 101869"/>
                    <a:gd name="connsiteX10" fmla="*/ 394296 w 401332"/>
                    <a:gd name="connsiteY10" fmla="*/ 699 h 10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1332" h="101869">
                      <a:moveTo>
                        <a:pt x="394296" y="699"/>
                      </a:moveTo>
                      <a:cubicBezTo>
                        <a:pt x="365664" y="18273"/>
                        <a:pt x="325973" y="33532"/>
                        <a:pt x="292712" y="35932"/>
                      </a:cubicBezTo>
                      <a:cubicBezTo>
                        <a:pt x="252335" y="38847"/>
                        <a:pt x="211445" y="26931"/>
                        <a:pt x="171497" y="22816"/>
                      </a:cubicBezTo>
                      <a:cubicBezTo>
                        <a:pt x="138235" y="19387"/>
                        <a:pt x="103431" y="19730"/>
                        <a:pt x="70856" y="27788"/>
                      </a:cubicBezTo>
                      <a:cubicBezTo>
                        <a:pt x="41195" y="35075"/>
                        <a:pt x="25336" y="60707"/>
                        <a:pt x="1333" y="76309"/>
                      </a:cubicBezTo>
                      <a:cubicBezTo>
                        <a:pt x="218" y="77080"/>
                        <a:pt x="-125" y="78023"/>
                        <a:pt x="47" y="79052"/>
                      </a:cubicBezTo>
                      <a:cubicBezTo>
                        <a:pt x="-296" y="81367"/>
                        <a:pt x="1247" y="84024"/>
                        <a:pt x="4676" y="84024"/>
                      </a:cubicBezTo>
                      <a:cubicBezTo>
                        <a:pt x="83800" y="85224"/>
                        <a:pt x="164982" y="109999"/>
                        <a:pt x="243849" y="99112"/>
                      </a:cubicBezTo>
                      <a:cubicBezTo>
                        <a:pt x="278824" y="94311"/>
                        <a:pt x="310886" y="79223"/>
                        <a:pt x="341747" y="62936"/>
                      </a:cubicBezTo>
                      <a:cubicBezTo>
                        <a:pt x="367207" y="49477"/>
                        <a:pt x="388895" y="32589"/>
                        <a:pt x="400983" y="5843"/>
                      </a:cubicBezTo>
                      <a:cubicBezTo>
                        <a:pt x="402697" y="1642"/>
                        <a:pt x="397725" y="-1444"/>
                        <a:pt x="394296" y="69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7" name="任意多边形: 形状 946">
                  <a:extLst>
                    <a:ext uri="{FF2B5EF4-FFF2-40B4-BE49-F238E27FC236}">
                      <a16:creationId xmlns:a16="http://schemas.microsoft.com/office/drawing/2014/main" id="{559B625D-2DDC-6010-DE18-8AA6BFCE8631}"/>
                    </a:ext>
                  </a:extLst>
                </p:cNvPr>
                <p:cNvSpPr/>
                <p:nvPr/>
              </p:nvSpPr>
              <p:spPr>
                <a:xfrm>
                  <a:off x="2622945" y="281057"/>
                  <a:ext cx="334225" cy="141556"/>
                </a:xfrm>
                <a:custGeom>
                  <a:avLst/>
                  <a:gdLst>
                    <a:gd name="connsiteX0" fmla="*/ 327975 w 334225"/>
                    <a:gd name="connsiteY0" fmla="*/ 892 h 141556"/>
                    <a:gd name="connsiteX1" fmla="*/ 141695 w 334225"/>
                    <a:gd name="connsiteY1" fmla="*/ 59871 h 141556"/>
                    <a:gd name="connsiteX2" fmla="*/ 2992 w 334225"/>
                    <a:gd name="connsiteY2" fmla="*/ 133337 h 141556"/>
                    <a:gd name="connsiteX3" fmla="*/ 2049 w 334225"/>
                    <a:gd name="connsiteY3" fmla="*/ 134451 h 141556"/>
                    <a:gd name="connsiteX4" fmla="*/ 848 w 334225"/>
                    <a:gd name="connsiteY4" fmla="*/ 135737 h 141556"/>
                    <a:gd name="connsiteX5" fmla="*/ 3849 w 334225"/>
                    <a:gd name="connsiteY5" fmla="*/ 141138 h 141556"/>
                    <a:gd name="connsiteX6" fmla="*/ 7363 w 334225"/>
                    <a:gd name="connsiteY6" fmla="*/ 141138 h 141556"/>
                    <a:gd name="connsiteX7" fmla="*/ 57255 w 334225"/>
                    <a:gd name="connsiteY7" fmla="*/ 132651 h 141556"/>
                    <a:gd name="connsiteX8" fmla="*/ 114520 w 334225"/>
                    <a:gd name="connsiteY8" fmla="*/ 128451 h 141556"/>
                    <a:gd name="connsiteX9" fmla="*/ 214732 w 334225"/>
                    <a:gd name="connsiteY9" fmla="*/ 107448 h 141556"/>
                    <a:gd name="connsiteX10" fmla="*/ 287856 w 334225"/>
                    <a:gd name="connsiteY10" fmla="*/ 62357 h 141556"/>
                    <a:gd name="connsiteX11" fmla="*/ 333976 w 334225"/>
                    <a:gd name="connsiteY11" fmla="*/ 5778 h 141556"/>
                    <a:gd name="connsiteX12" fmla="*/ 327975 w 334225"/>
                    <a:gd name="connsiteY12" fmla="*/ 892 h 141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4225" h="141556">
                      <a:moveTo>
                        <a:pt x="327975" y="892"/>
                      </a:moveTo>
                      <a:cubicBezTo>
                        <a:pt x="273625" y="42811"/>
                        <a:pt x="206074" y="45554"/>
                        <a:pt x="141695" y="59871"/>
                      </a:cubicBezTo>
                      <a:cubicBezTo>
                        <a:pt x="90517" y="71272"/>
                        <a:pt x="38225" y="93303"/>
                        <a:pt x="2992" y="133337"/>
                      </a:cubicBezTo>
                      <a:cubicBezTo>
                        <a:pt x="2649" y="133680"/>
                        <a:pt x="2306" y="134023"/>
                        <a:pt x="2049" y="134451"/>
                      </a:cubicBezTo>
                      <a:cubicBezTo>
                        <a:pt x="1620" y="134880"/>
                        <a:pt x="1277" y="135309"/>
                        <a:pt x="848" y="135737"/>
                      </a:cubicBezTo>
                      <a:cubicBezTo>
                        <a:pt x="-1381" y="138395"/>
                        <a:pt x="1191" y="141309"/>
                        <a:pt x="3849" y="141138"/>
                      </a:cubicBezTo>
                      <a:cubicBezTo>
                        <a:pt x="4877" y="141652"/>
                        <a:pt x="6078" y="141738"/>
                        <a:pt x="7363" y="141138"/>
                      </a:cubicBezTo>
                      <a:cubicBezTo>
                        <a:pt x="22022" y="134537"/>
                        <a:pt x="41396" y="134623"/>
                        <a:pt x="57255" y="132651"/>
                      </a:cubicBezTo>
                      <a:cubicBezTo>
                        <a:pt x="76201" y="130337"/>
                        <a:pt x="95489" y="129994"/>
                        <a:pt x="114520" y="128451"/>
                      </a:cubicBezTo>
                      <a:cubicBezTo>
                        <a:pt x="148381" y="125622"/>
                        <a:pt x="182757" y="119278"/>
                        <a:pt x="214732" y="107448"/>
                      </a:cubicBezTo>
                      <a:cubicBezTo>
                        <a:pt x="241650" y="97504"/>
                        <a:pt x="264881" y="79073"/>
                        <a:pt x="287856" y="62357"/>
                      </a:cubicBezTo>
                      <a:cubicBezTo>
                        <a:pt x="308172" y="47612"/>
                        <a:pt x="325746" y="29953"/>
                        <a:pt x="333976" y="5778"/>
                      </a:cubicBezTo>
                      <a:cubicBezTo>
                        <a:pt x="335262" y="2006"/>
                        <a:pt x="331318" y="-1766"/>
                        <a:pt x="327975" y="89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48" name="图形 2">
                  <a:extLst>
                    <a:ext uri="{FF2B5EF4-FFF2-40B4-BE49-F238E27FC236}">
                      <a16:creationId xmlns:a16="http://schemas.microsoft.com/office/drawing/2014/main" id="{798F823C-5C5D-A9D3-EF00-F76584F314EE}"/>
                    </a:ext>
                  </a:extLst>
                </p:cNvPr>
                <p:cNvGrpSpPr/>
                <p:nvPr/>
              </p:nvGrpSpPr>
              <p:grpSpPr>
                <a:xfrm>
                  <a:off x="2479385" y="326771"/>
                  <a:ext cx="228473" cy="808149"/>
                  <a:chOff x="2479385" y="326771"/>
                  <a:chExt cx="228473" cy="808149"/>
                </a:xfrm>
              </p:grpSpPr>
              <p:sp>
                <p:nvSpPr>
                  <p:cNvPr id="949" name="任意多边形: 形状 948">
                    <a:extLst>
                      <a:ext uri="{FF2B5EF4-FFF2-40B4-BE49-F238E27FC236}">
                        <a16:creationId xmlns:a16="http://schemas.microsoft.com/office/drawing/2014/main" id="{EFA042C4-D421-7FEC-2D3C-D877A260EA7C}"/>
                      </a:ext>
                    </a:extLst>
                  </p:cNvPr>
                  <p:cNvSpPr/>
                  <p:nvPr/>
                </p:nvSpPr>
                <p:spPr>
                  <a:xfrm>
                    <a:off x="2491208" y="1133970"/>
                    <a:ext cx="226" cy="418"/>
                  </a:xfrm>
                  <a:custGeom>
                    <a:avLst/>
                    <a:gdLst>
                      <a:gd name="connsiteX0" fmla="*/ 226 w 226"/>
                      <a:gd name="connsiteY0" fmla="*/ 0 h 418"/>
                      <a:gd name="connsiteX1" fmla="*/ 226 w 226"/>
                      <a:gd name="connsiteY1" fmla="*/ 0 h 418"/>
                      <a:gd name="connsiteX2" fmla="*/ 226 w 226"/>
                      <a:gd name="connsiteY2" fmla="*/ 0 h 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6" h="418">
                        <a:moveTo>
                          <a:pt x="226" y="0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-31" y="514"/>
                          <a:pt x="-117" y="600"/>
                          <a:pt x="226" y="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50" name="任意多边形: 形状 949">
                    <a:extLst>
                      <a:ext uri="{FF2B5EF4-FFF2-40B4-BE49-F238E27FC236}">
                        <a16:creationId xmlns:a16="http://schemas.microsoft.com/office/drawing/2014/main" id="{36F8FAE2-5CFF-E794-BA69-BABF61B445B1}"/>
                      </a:ext>
                    </a:extLst>
                  </p:cNvPr>
                  <p:cNvSpPr/>
                  <p:nvPr/>
                </p:nvSpPr>
                <p:spPr>
                  <a:xfrm>
                    <a:off x="2479385" y="326771"/>
                    <a:ext cx="228473" cy="808149"/>
                  </a:xfrm>
                  <a:custGeom>
                    <a:avLst/>
                    <a:gdLst>
                      <a:gd name="connsiteX0" fmla="*/ 223275 w 228473"/>
                      <a:gd name="connsiteY0" fmla="*/ 698 h 808149"/>
                      <a:gd name="connsiteX1" fmla="*/ 159496 w 228473"/>
                      <a:gd name="connsiteY1" fmla="*/ 64991 h 808149"/>
                      <a:gd name="connsiteX2" fmla="*/ 111147 w 228473"/>
                      <a:gd name="connsiteY2" fmla="*/ 156546 h 808149"/>
                      <a:gd name="connsiteX3" fmla="*/ 72742 w 228473"/>
                      <a:gd name="connsiteY3" fmla="*/ 253072 h 808149"/>
                      <a:gd name="connsiteX4" fmla="*/ 38366 w 228473"/>
                      <a:gd name="connsiteY4" fmla="*/ 372144 h 808149"/>
                      <a:gd name="connsiteX5" fmla="*/ 2876 w 228473"/>
                      <a:gd name="connsiteY5" fmla="*/ 611831 h 808149"/>
                      <a:gd name="connsiteX6" fmla="*/ 647 w 228473"/>
                      <a:gd name="connsiteY6" fmla="*/ 715387 h 808149"/>
                      <a:gd name="connsiteX7" fmla="*/ 3733 w 228473"/>
                      <a:gd name="connsiteY7" fmla="*/ 803341 h 808149"/>
                      <a:gd name="connsiteX8" fmla="*/ 13506 w 228473"/>
                      <a:gd name="connsiteY8" fmla="*/ 804541 h 808149"/>
                      <a:gd name="connsiteX9" fmla="*/ 9991 w 228473"/>
                      <a:gd name="connsiteY9" fmla="*/ 743248 h 808149"/>
                      <a:gd name="connsiteX10" fmla="*/ 9220 w 228473"/>
                      <a:gd name="connsiteY10" fmla="*/ 647407 h 808149"/>
                      <a:gd name="connsiteX11" fmla="*/ 38966 w 228473"/>
                      <a:gd name="connsiteY11" fmla="*/ 405320 h 808149"/>
                      <a:gd name="connsiteX12" fmla="*/ 108832 w 228473"/>
                      <a:gd name="connsiteY12" fmla="*/ 181406 h 808149"/>
                      <a:gd name="connsiteX13" fmla="*/ 157867 w 228473"/>
                      <a:gd name="connsiteY13" fmla="*/ 80422 h 808149"/>
                      <a:gd name="connsiteX14" fmla="*/ 189671 w 228473"/>
                      <a:gd name="connsiteY14" fmla="*/ 40817 h 808149"/>
                      <a:gd name="connsiteX15" fmla="*/ 227647 w 228473"/>
                      <a:gd name="connsiteY15" fmla="*/ 5070 h 808149"/>
                      <a:gd name="connsiteX16" fmla="*/ 223275 w 228473"/>
                      <a:gd name="connsiteY16" fmla="*/ 698 h 808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28473" h="808149">
                        <a:moveTo>
                          <a:pt x="223275" y="698"/>
                        </a:moveTo>
                        <a:cubicBezTo>
                          <a:pt x="201330" y="20586"/>
                          <a:pt x="178098" y="38674"/>
                          <a:pt x="159496" y="64991"/>
                        </a:cubicBezTo>
                        <a:cubicBezTo>
                          <a:pt x="138150" y="95252"/>
                          <a:pt x="128120" y="113598"/>
                          <a:pt x="111147" y="156546"/>
                        </a:cubicBezTo>
                        <a:cubicBezTo>
                          <a:pt x="98288" y="189036"/>
                          <a:pt x="82429" y="219296"/>
                          <a:pt x="72742" y="253072"/>
                        </a:cubicBezTo>
                        <a:cubicBezTo>
                          <a:pt x="61341" y="292763"/>
                          <a:pt x="49253" y="332282"/>
                          <a:pt x="38366" y="372144"/>
                        </a:cubicBezTo>
                        <a:cubicBezTo>
                          <a:pt x="16764" y="451440"/>
                          <a:pt x="8791" y="530221"/>
                          <a:pt x="2876" y="611831"/>
                        </a:cubicBezTo>
                        <a:cubicBezTo>
                          <a:pt x="304" y="646807"/>
                          <a:pt x="-810" y="680411"/>
                          <a:pt x="647" y="715387"/>
                        </a:cubicBezTo>
                        <a:cubicBezTo>
                          <a:pt x="1848" y="744619"/>
                          <a:pt x="905" y="774109"/>
                          <a:pt x="3733" y="803341"/>
                        </a:cubicBezTo>
                        <a:cubicBezTo>
                          <a:pt x="4334" y="809170"/>
                          <a:pt x="11192" y="809856"/>
                          <a:pt x="13506" y="804541"/>
                        </a:cubicBezTo>
                        <a:cubicBezTo>
                          <a:pt x="14449" y="802398"/>
                          <a:pt x="11792" y="789968"/>
                          <a:pt x="9991" y="743248"/>
                        </a:cubicBezTo>
                        <a:cubicBezTo>
                          <a:pt x="8791" y="711272"/>
                          <a:pt x="6648" y="679383"/>
                          <a:pt x="9220" y="647407"/>
                        </a:cubicBezTo>
                        <a:cubicBezTo>
                          <a:pt x="15735" y="565711"/>
                          <a:pt x="19850" y="485301"/>
                          <a:pt x="38966" y="405320"/>
                        </a:cubicBezTo>
                        <a:cubicBezTo>
                          <a:pt x="56883" y="330225"/>
                          <a:pt x="76514" y="251701"/>
                          <a:pt x="108832" y="181406"/>
                        </a:cubicBezTo>
                        <a:cubicBezTo>
                          <a:pt x="124349" y="147716"/>
                          <a:pt x="139179" y="109740"/>
                          <a:pt x="157867" y="80422"/>
                        </a:cubicBezTo>
                        <a:cubicBezTo>
                          <a:pt x="168411" y="63791"/>
                          <a:pt x="176898" y="53247"/>
                          <a:pt x="189671" y="40817"/>
                        </a:cubicBezTo>
                        <a:cubicBezTo>
                          <a:pt x="201415" y="29416"/>
                          <a:pt x="216160" y="16728"/>
                          <a:pt x="227647" y="5070"/>
                        </a:cubicBezTo>
                        <a:cubicBezTo>
                          <a:pt x="230305" y="2669"/>
                          <a:pt x="225933" y="-1703"/>
                          <a:pt x="223275" y="698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51" name="图形 2">
                <a:extLst>
                  <a:ext uri="{FF2B5EF4-FFF2-40B4-BE49-F238E27FC236}">
                    <a16:creationId xmlns:a16="http://schemas.microsoft.com/office/drawing/2014/main" id="{DD149ACD-28AF-AD91-F1BC-A87ED3C10B5D}"/>
                  </a:ext>
                </a:extLst>
              </p:cNvPr>
              <p:cNvGrpSpPr/>
              <p:nvPr/>
            </p:nvGrpSpPr>
            <p:grpSpPr>
              <a:xfrm>
                <a:off x="3332675" y="2589813"/>
                <a:ext cx="921787" cy="882384"/>
                <a:chOff x="3332675" y="2589813"/>
                <a:chExt cx="921787" cy="882384"/>
              </a:xfrm>
            </p:grpSpPr>
            <p:sp>
              <p:nvSpPr>
                <p:cNvPr id="952" name="任意多边形: 形状 951">
                  <a:extLst>
                    <a:ext uri="{FF2B5EF4-FFF2-40B4-BE49-F238E27FC236}">
                      <a16:creationId xmlns:a16="http://schemas.microsoft.com/office/drawing/2014/main" id="{C9DB1093-77C9-8AE0-27C4-0D42FF70B0F0}"/>
                    </a:ext>
                  </a:extLst>
                </p:cNvPr>
                <p:cNvSpPr/>
                <p:nvPr/>
              </p:nvSpPr>
              <p:spPr>
                <a:xfrm>
                  <a:off x="4034730" y="3170154"/>
                  <a:ext cx="166651" cy="302043"/>
                </a:xfrm>
                <a:custGeom>
                  <a:avLst/>
                  <a:gdLst>
                    <a:gd name="connsiteX0" fmla="*/ 165460 w 166651"/>
                    <a:gd name="connsiteY0" fmla="*/ 301537 h 302043"/>
                    <a:gd name="connsiteX1" fmla="*/ 165632 w 166651"/>
                    <a:gd name="connsiteY1" fmla="*/ 301451 h 302043"/>
                    <a:gd name="connsiteX2" fmla="*/ 165975 w 166651"/>
                    <a:gd name="connsiteY2" fmla="*/ 301194 h 302043"/>
                    <a:gd name="connsiteX3" fmla="*/ 166317 w 166651"/>
                    <a:gd name="connsiteY3" fmla="*/ 300765 h 302043"/>
                    <a:gd name="connsiteX4" fmla="*/ 166489 w 166651"/>
                    <a:gd name="connsiteY4" fmla="*/ 300336 h 302043"/>
                    <a:gd name="connsiteX5" fmla="*/ 166489 w 166651"/>
                    <a:gd name="connsiteY5" fmla="*/ 300165 h 302043"/>
                    <a:gd name="connsiteX6" fmla="*/ 166489 w 166651"/>
                    <a:gd name="connsiteY6" fmla="*/ 298536 h 302043"/>
                    <a:gd name="connsiteX7" fmla="*/ 166489 w 166651"/>
                    <a:gd name="connsiteY7" fmla="*/ 298450 h 302043"/>
                    <a:gd name="connsiteX8" fmla="*/ 158002 w 166651"/>
                    <a:gd name="connsiteY8" fmla="*/ 217440 h 302043"/>
                    <a:gd name="connsiteX9" fmla="*/ 121140 w 166651"/>
                    <a:gd name="connsiteY9" fmla="*/ 117399 h 302043"/>
                    <a:gd name="connsiteX10" fmla="*/ 6783 w 166651"/>
                    <a:gd name="connsiteY10" fmla="*/ 470 h 302043"/>
                    <a:gd name="connsiteX11" fmla="*/ 1125 w 166651"/>
                    <a:gd name="connsiteY11" fmla="*/ 2785 h 302043"/>
                    <a:gd name="connsiteX12" fmla="*/ 11 w 166651"/>
                    <a:gd name="connsiteY12" fmla="*/ 5700 h 302043"/>
                    <a:gd name="connsiteX13" fmla="*/ 10984 w 166651"/>
                    <a:gd name="connsiteY13" fmla="*/ 84567 h 302043"/>
                    <a:gd name="connsiteX14" fmla="*/ 49646 w 166651"/>
                    <a:gd name="connsiteY14" fmla="*/ 159233 h 302043"/>
                    <a:gd name="connsiteX15" fmla="*/ 110253 w 166651"/>
                    <a:gd name="connsiteY15" fmla="*/ 220441 h 302043"/>
                    <a:gd name="connsiteX16" fmla="*/ 145743 w 166651"/>
                    <a:gd name="connsiteY16" fmla="*/ 265018 h 302043"/>
                    <a:gd name="connsiteX17" fmla="*/ 161688 w 166651"/>
                    <a:gd name="connsiteY17" fmla="*/ 300765 h 302043"/>
                    <a:gd name="connsiteX18" fmla="*/ 165460 w 166651"/>
                    <a:gd name="connsiteY18" fmla="*/ 301537 h 30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6651" h="302043">
                      <a:moveTo>
                        <a:pt x="165460" y="301537"/>
                      </a:moveTo>
                      <a:cubicBezTo>
                        <a:pt x="165546" y="301537"/>
                        <a:pt x="165546" y="301451"/>
                        <a:pt x="165632" y="301451"/>
                      </a:cubicBezTo>
                      <a:cubicBezTo>
                        <a:pt x="165717" y="301365"/>
                        <a:pt x="165889" y="301279"/>
                        <a:pt x="165975" y="301194"/>
                      </a:cubicBezTo>
                      <a:cubicBezTo>
                        <a:pt x="166146" y="301022"/>
                        <a:pt x="166232" y="300851"/>
                        <a:pt x="166317" y="300765"/>
                      </a:cubicBezTo>
                      <a:cubicBezTo>
                        <a:pt x="166403" y="300593"/>
                        <a:pt x="166489" y="300508"/>
                        <a:pt x="166489" y="300336"/>
                      </a:cubicBezTo>
                      <a:cubicBezTo>
                        <a:pt x="166489" y="300251"/>
                        <a:pt x="166489" y="300251"/>
                        <a:pt x="166489" y="300165"/>
                      </a:cubicBezTo>
                      <a:cubicBezTo>
                        <a:pt x="166660" y="299651"/>
                        <a:pt x="166746" y="299136"/>
                        <a:pt x="166489" y="298536"/>
                      </a:cubicBezTo>
                      <a:cubicBezTo>
                        <a:pt x="166489" y="298536"/>
                        <a:pt x="166489" y="298536"/>
                        <a:pt x="166489" y="298450"/>
                      </a:cubicBezTo>
                      <a:cubicBezTo>
                        <a:pt x="163574" y="271876"/>
                        <a:pt x="164003" y="243501"/>
                        <a:pt x="158002" y="217440"/>
                      </a:cubicBezTo>
                      <a:cubicBezTo>
                        <a:pt x="149858" y="182550"/>
                        <a:pt x="135714" y="150060"/>
                        <a:pt x="121140" y="117399"/>
                      </a:cubicBezTo>
                      <a:cubicBezTo>
                        <a:pt x="98938" y="67679"/>
                        <a:pt x="55046" y="24645"/>
                        <a:pt x="6783" y="470"/>
                      </a:cubicBezTo>
                      <a:cubicBezTo>
                        <a:pt x="4211" y="-816"/>
                        <a:pt x="1983" y="728"/>
                        <a:pt x="1125" y="2785"/>
                      </a:cubicBezTo>
                      <a:cubicBezTo>
                        <a:pt x="354" y="3385"/>
                        <a:pt x="-75" y="4414"/>
                        <a:pt x="11" y="5700"/>
                      </a:cubicBezTo>
                      <a:cubicBezTo>
                        <a:pt x="2497" y="32960"/>
                        <a:pt x="3440" y="58077"/>
                        <a:pt x="10984" y="84567"/>
                      </a:cubicBezTo>
                      <a:cubicBezTo>
                        <a:pt x="18785" y="112084"/>
                        <a:pt x="31386" y="137287"/>
                        <a:pt x="49646" y="159233"/>
                      </a:cubicBezTo>
                      <a:cubicBezTo>
                        <a:pt x="67991" y="181350"/>
                        <a:pt x="91222" y="199009"/>
                        <a:pt x="110253" y="220441"/>
                      </a:cubicBezTo>
                      <a:cubicBezTo>
                        <a:pt x="123026" y="234757"/>
                        <a:pt x="135371" y="248901"/>
                        <a:pt x="145743" y="265018"/>
                      </a:cubicBezTo>
                      <a:cubicBezTo>
                        <a:pt x="152773" y="275819"/>
                        <a:pt x="155602" y="289278"/>
                        <a:pt x="161688" y="300765"/>
                      </a:cubicBezTo>
                      <a:cubicBezTo>
                        <a:pt x="162717" y="302308"/>
                        <a:pt x="164346" y="302308"/>
                        <a:pt x="165460" y="30153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3" name="任意多边形: 形状 952">
                  <a:extLst>
                    <a:ext uri="{FF2B5EF4-FFF2-40B4-BE49-F238E27FC236}">
                      <a16:creationId xmlns:a16="http://schemas.microsoft.com/office/drawing/2014/main" id="{7211C2EC-5F37-DF1D-605E-FEE1499F377E}"/>
                    </a:ext>
                  </a:extLst>
                </p:cNvPr>
                <p:cNvSpPr/>
                <p:nvPr/>
              </p:nvSpPr>
              <p:spPr>
                <a:xfrm>
                  <a:off x="3977813" y="3067297"/>
                  <a:ext cx="276649" cy="125187"/>
                </a:xfrm>
                <a:custGeom>
                  <a:avLst/>
                  <a:gdLst>
                    <a:gd name="connsiteX0" fmla="*/ 198546 w 276649"/>
                    <a:gd name="connsiteY0" fmla="*/ 112243 h 125187"/>
                    <a:gd name="connsiteX1" fmla="*/ 272956 w 276649"/>
                    <a:gd name="connsiteY1" fmla="*/ 125188 h 125187"/>
                    <a:gd name="connsiteX2" fmla="*/ 273299 w 276649"/>
                    <a:gd name="connsiteY2" fmla="*/ 125188 h 125187"/>
                    <a:gd name="connsiteX3" fmla="*/ 273727 w 276649"/>
                    <a:gd name="connsiteY3" fmla="*/ 125188 h 125187"/>
                    <a:gd name="connsiteX4" fmla="*/ 274584 w 276649"/>
                    <a:gd name="connsiteY4" fmla="*/ 125016 h 125187"/>
                    <a:gd name="connsiteX5" fmla="*/ 274756 w 276649"/>
                    <a:gd name="connsiteY5" fmla="*/ 124930 h 125187"/>
                    <a:gd name="connsiteX6" fmla="*/ 275527 w 276649"/>
                    <a:gd name="connsiteY6" fmla="*/ 124416 h 125187"/>
                    <a:gd name="connsiteX7" fmla="*/ 275784 w 276649"/>
                    <a:gd name="connsiteY7" fmla="*/ 124073 h 125187"/>
                    <a:gd name="connsiteX8" fmla="*/ 276042 w 276649"/>
                    <a:gd name="connsiteY8" fmla="*/ 123730 h 125187"/>
                    <a:gd name="connsiteX9" fmla="*/ 274927 w 276649"/>
                    <a:gd name="connsiteY9" fmla="*/ 119530 h 125187"/>
                    <a:gd name="connsiteX10" fmla="*/ 157313 w 276649"/>
                    <a:gd name="connsiteY10" fmla="*/ 42120 h 125187"/>
                    <a:gd name="connsiteX11" fmla="*/ 82217 w 276649"/>
                    <a:gd name="connsiteY11" fmla="*/ 24118 h 125187"/>
                    <a:gd name="connsiteX12" fmla="*/ 6951 w 276649"/>
                    <a:gd name="connsiteY12" fmla="*/ 715 h 125187"/>
                    <a:gd name="connsiteX13" fmla="*/ 1293 w 276649"/>
                    <a:gd name="connsiteY13" fmla="*/ 3201 h 125187"/>
                    <a:gd name="connsiteX14" fmla="*/ 1293 w 276649"/>
                    <a:gd name="connsiteY14" fmla="*/ 8773 h 125187"/>
                    <a:gd name="connsiteX15" fmla="*/ 125851 w 276649"/>
                    <a:gd name="connsiteY15" fmla="*/ 98184 h 125187"/>
                    <a:gd name="connsiteX16" fmla="*/ 198546 w 276649"/>
                    <a:gd name="connsiteY16" fmla="*/ 112243 h 125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6649" h="125187">
                      <a:moveTo>
                        <a:pt x="198546" y="112243"/>
                      </a:moveTo>
                      <a:cubicBezTo>
                        <a:pt x="224092" y="114386"/>
                        <a:pt x="247838" y="122359"/>
                        <a:pt x="272956" y="125188"/>
                      </a:cubicBezTo>
                      <a:cubicBezTo>
                        <a:pt x="273127" y="125188"/>
                        <a:pt x="273213" y="125188"/>
                        <a:pt x="273299" y="125188"/>
                      </a:cubicBezTo>
                      <a:cubicBezTo>
                        <a:pt x="273470" y="125188"/>
                        <a:pt x="273556" y="125188"/>
                        <a:pt x="273727" y="125188"/>
                      </a:cubicBezTo>
                      <a:cubicBezTo>
                        <a:pt x="274070" y="125188"/>
                        <a:pt x="274327" y="125102"/>
                        <a:pt x="274584" y="125016"/>
                      </a:cubicBezTo>
                      <a:cubicBezTo>
                        <a:pt x="274670" y="125016"/>
                        <a:pt x="274670" y="124930"/>
                        <a:pt x="274756" y="124930"/>
                      </a:cubicBezTo>
                      <a:cubicBezTo>
                        <a:pt x="275099" y="124759"/>
                        <a:pt x="275270" y="124587"/>
                        <a:pt x="275527" y="124416"/>
                      </a:cubicBezTo>
                      <a:cubicBezTo>
                        <a:pt x="275613" y="124330"/>
                        <a:pt x="275699" y="124245"/>
                        <a:pt x="275784" y="124073"/>
                      </a:cubicBezTo>
                      <a:cubicBezTo>
                        <a:pt x="275870" y="123987"/>
                        <a:pt x="275956" y="123902"/>
                        <a:pt x="276042" y="123730"/>
                      </a:cubicBezTo>
                      <a:cubicBezTo>
                        <a:pt x="276985" y="122359"/>
                        <a:pt x="276985" y="120473"/>
                        <a:pt x="274927" y="119530"/>
                      </a:cubicBezTo>
                      <a:cubicBezTo>
                        <a:pt x="231208" y="100156"/>
                        <a:pt x="203175" y="57722"/>
                        <a:pt x="157313" y="42120"/>
                      </a:cubicBezTo>
                      <a:cubicBezTo>
                        <a:pt x="132967" y="33805"/>
                        <a:pt x="107506" y="28747"/>
                        <a:pt x="82217" y="24118"/>
                      </a:cubicBezTo>
                      <a:cubicBezTo>
                        <a:pt x="55986" y="19317"/>
                        <a:pt x="29497" y="15974"/>
                        <a:pt x="6951" y="715"/>
                      </a:cubicBezTo>
                      <a:cubicBezTo>
                        <a:pt x="4379" y="-1085"/>
                        <a:pt x="1979" y="801"/>
                        <a:pt x="1293" y="3201"/>
                      </a:cubicBezTo>
                      <a:cubicBezTo>
                        <a:pt x="-164" y="4658"/>
                        <a:pt x="-679" y="6973"/>
                        <a:pt x="1293" y="8773"/>
                      </a:cubicBezTo>
                      <a:cubicBezTo>
                        <a:pt x="40298" y="44863"/>
                        <a:pt x="75617" y="77953"/>
                        <a:pt x="125851" y="98184"/>
                      </a:cubicBezTo>
                      <a:cubicBezTo>
                        <a:pt x="149169" y="107442"/>
                        <a:pt x="173772" y="110186"/>
                        <a:pt x="198546" y="11224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4" name="任意多边形: 形状 953">
                  <a:extLst>
                    <a:ext uri="{FF2B5EF4-FFF2-40B4-BE49-F238E27FC236}">
                      <a16:creationId xmlns:a16="http://schemas.microsoft.com/office/drawing/2014/main" id="{9C9FF696-5CAB-8C23-F468-E8D1DF7AB98A}"/>
                    </a:ext>
                  </a:extLst>
                </p:cNvPr>
                <p:cNvSpPr/>
                <p:nvPr/>
              </p:nvSpPr>
              <p:spPr>
                <a:xfrm>
                  <a:off x="3909078" y="2982330"/>
                  <a:ext cx="323479" cy="69413"/>
                </a:xfrm>
                <a:custGeom>
                  <a:avLst/>
                  <a:gdLst>
                    <a:gd name="connsiteX0" fmla="*/ 147095 w 323479"/>
                    <a:gd name="connsiteY0" fmla="*/ 69308 h 69413"/>
                    <a:gd name="connsiteX1" fmla="*/ 317773 w 323479"/>
                    <a:gd name="connsiteY1" fmla="*/ 61335 h 69413"/>
                    <a:gd name="connsiteX2" fmla="*/ 319574 w 323479"/>
                    <a:gd name="connsiteY2" fmla="*/ 62450 h 69413"/>
                    <a:gd name="connsiteX3" fmla="*/ 323431 w 323479"/>
                    <a:gd name="connsiteY3" fmla="*/ 59707 h 69413"/>
                    <a:gd name="connsiteX4" fmla="*/ 322145 w 323479"/>
                    <a:gd name="connsiteY4" fmla="*/ 57049 h 69413"/>
                    <a:gd name="connsiteX5" fmla="*/ 320174 w 323479"/>
                    <a:gd name="connsiteY5" fmla="*/ 56363 h 69413"/>
                    <a:gd name="connsiteX6" fmla="*/ 182242 w 323479"/>
                    <a:gd name="connsiteY6" fmla="*/ 471 h 69413"/>
                    <a:gd name="connsiteX7" fmla="*/ 5134 w 323479"/>
                    <a:gd name="connsiteY7" fmla="*/ 19245 h 69413"/>
                    <a:gd name="connsiteX8" fmla="*/ 2220 w 323479"/>
                    <a:gd name="connsiteY8" fmla="*/ 27388 h 69413"/>
                    <a:gd name="connsiteX9" fmla="*/ 2391 w 323479"/>
                    <a:gd name="connsiteY9" fmla="*/ 27474 h 69413"/>
                    <a:gd name="connsiteX10" fmla="*/ 67457 w 323479"/>
                    <a:gd name="connsiteY10" fmla="*/ 58678 h 69413"/>
                    <a:gd name="connsiteX11" fmla="*/ 147095 w 323479"/>
                    <a:gd name="connsiteY11" fmla="*/ 69308 h 6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23479" h="69413">
                      <a:moveTo>
                        <a:pt x="147095" y="69308"/>
                      </a:moveTo>
                      <a:cubicBezTo>
                        <a:pt x="205902" y="67679"/>
                        <a:pt x="258966" y="48820"/>
                        <a:pt x="317773" y="61335"/>
                      </a:cubicBezTo>
                      <a:cubicBezTo>
                        <a:pt x="318374" y="61678"/>
                        <a:pt x="318974" y="62107"/>
                        <a:pt x="319574" y="62450"/>
                      </a:cubicBezTo>
                      <a:cubicBezTo>
                        <a:pt x="321545" y="63564"/>
                        <a:pt x="323688" y="61507"/>
                        <a:pt x="323431" y="59707"/>
                      </a:cubicBezTo>
                      <a:cubicBezTo>
                        <a:pt x="323603" y="58678"/>
                        <a:pt x="323345" y="57563"/>
                        <a:pt x="322145" y="57049"/>
                      </a:cubicBezTo>
                      <a:cubicBezTo>
                        <a:pt x="321460" y="56792"/>
                        <a:pt x="320860" y="56621"/>
                        <a:pt x="320174" y="56363"/>
                      </a:cubicBezTo>
                      <a:cubicBezTo>
                        <a:pt x="278854" y="24645"/>
                        <a:pt x="234877" y="4414"/>
                        <a:pt x="182242" y="471"/>
                      </a:cubicBezTo>
                      <a:cubicBezTo>
                        <a:pt x="121978" y="-4073"/>
                        <a:pt x="65142" y="25931"/>
                        <a:pt x="5134" y="19245"/>
                      </a:cubicBezTo>
                      <a:cubicBezTo>
                        <a:pt x="77" y="18644"/>
                        <a:pt x="-1895" y="25760"/>
                        <a:pt x="2220" y="27388"/>
                      </a:cubicBezTo>
                      <a:cubicBezTo>
                        <a:pt x="2305" y="27388"/>
                        <a:pt x="2305" y="27474"/>
                        <a:pt x="2391" y="27474"/>
                      </a:cubicBezTo>
                      <a:cubicBezTo>
                        <a:pt x="24680" y="36390"/>
                        <a:pt x="44482" y="51563"/>
                        <a:pt x="67457" y="58678"/>
                      </a:cubicBezTo>
                      <a:cubicBezTo>
                        <a:pt x="93431" y="66651"/>
                        <a:pt x="120092" y="70079"/>
                        <a:pt x="147095" y="6930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5" name="任意多边形: 形状 954">
                  <a:extLst>
                    <a:ext uri="{FF2B5EF4-FFF2-40B4-BE49-F238E27FC236}">
                      <a16:creationId xmlns:a16="http://schemas.microsoft.com/office/drawing/2014/main" id="{DDC3C706-6FE3-74CC-9254-518E237DC889}"/>
                    </a:ext>
                  </a:extLst>
                </p:cNvPr>
                <p:cNvSpPr/>
                <p:nvPr/>
              </p:nvSpPr>
              <p:spPr>
                <a:xfrm>
                  <a:off x="3813406" y="2865656"/>
                  <a:ext cx="400922" cy="83680"/>
                </a:xfrm>
                <a:custGeom>
                  <a:avLst/>
                  <a:gdLst>
                    <a:gd name="connsiteX0" fmla="*/ 190217 w 400922"/>
                    <a:gd name="connsiteY0" fmla="*/ 72482 h 83680"/>
                    <a:gd name="connsiteX1" fmla="*/ 290773 w 400922"/>
                    <a:gd name="connsiteY1" fmla="*/ 47278 h 83680"/>
                    <a:gd name="connsiteX2" fmla="*/ 398615 w 400922"/>
                    <a:gd name="connsiteY2" fmla="*/ 42478 h 83680"/>
                    <a:gd name="connsiteX3" fmla="*/ 399644 w 400922"/>
                    <a:gd name="connsiteY3" fmla="*/ 37677 h 83680"/>
                    <a:gd name="connsiteX4" fmla="*/ 398443 w 400922"/>
                    <a:gd name="connsiteY4" fmla="*/ 36391 h 83680"/>
                    <a:gd name="connsiteX5" fmla="*/ 203762 w 400922"/>
                    <a:gd name="connsiteY5" fmla="*/ 3559 h 83680"/>
                    <a:gd name="connsiteX6" fmla="*/ 104664 w 400922"/>
                    <a:gd name="connsiteY6" fmla="*/ 31848 h 83680"/>
                    <a:gd name="connsiteX7" fmla="*/ 5223 w 400922"/>
                    <a:gd name="connsiteY7" fmla="*/ 57223 h 83680"/>
                    <a:gd name="connsiteX8" fmla="*/ 3423 w 400922"/>
                    <a:gd name="connsiteY8" fmla="*/ 65795 h 83680"/>
                    <a:gd name="connsiteX9" fmla="*/ 4108 w 400922"/>
                    <a:gd name="connsiteY9" fmla="*/ 65795 h 83680"/>
                    <a:gd name="connsiteX10" fmla="*/ 4623 w 400922"/>
                    <a:gd name="connsiteY10" fmla="*/ 66138 h 83680"/>
                    <a:gd name="connsiteX11" fmla="*/ 190217 w 400922"/>
                    <a:gd name="connsiteY11" fmla="*/ 72482 h 83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00922" h="83680">
                      <a:moveTo>
                        <a:pt x="190217" y="72482"/>
                      </a:moveTo>
                      <a:cubicBezTo>
                        <a:pt x="224079" y="65367"/>
                        <a:pt x="256997" y="54737"/>
                        <a:pt x="290773" y="47278"/>
                      </a:cubicBezTo>
                      <a:cubicBezTo>
                        <a:pt x="327463" y="39220"/>
                        <a:pt x="361410" y="39992"/>
                        <a:pt x="398615" y="42478"/>
                      </a:cubicBezTo>
                      <a:cubicBezTo>
                        <a:pt x="401444" y="42649"/>
                        <a:pt x="401529" y="38963"/>
                        <a:pt x="399644" y="37677"/>
                      </a:cubicBezTo>
                      <a:cubicBezTo>
                        <a:pt x="399472" y="37163"/>
                        <a:pt x="399043" y="36649"/>
                        <a:pt x="398443" y="36391"/>
                      </a:cubicBezTo>
                      <a:cubicBezTo>
                        <a:pt x="335864" y="9817"/>
                        <a:pt x="271999" y="-7928"/>
                        <a:pt x="203762" y="3559"/>
                      </a:cubicBezTo>
                      <a:cubicBezTo>
                        <a:pt x="170072" y="9217"/>
                        <a:pt x="136382" y="19161"/>
                        <a:pt x="104664" y="31848"/>
                      </a:cubicBezTo>
                      <a:cubicBezTo>
                        <a:pt x="72088" y="44878"/>
                        <a:pt x="41313" y="60309"/>
                        <a:pt x="5223" y="57223"/>
                      </a:cubicBezTo>
                      <a:cubicBezTo>
                        <a:pt x="-349" y="56794"/>
                        <a:pt x="-2235" y="65281"/>
                        <a:pt x="3423" y="65795"/>
                      </a:cubicBezTo>
                      <a:cubicBezTo>
                        <a:pt x="3680" y="65795"/>
                        <a:pt x="3851" y="65795"/>
                        <a:pt x="4108" y="65795"/>
                      </a:cubicBezTo>
                      <a:cubicBezTo>
                        <a:pt x="4280" y="65881"/>
                        <a:pt x="4451" y="66052"/>
                        <a:pt x="4623" y="66138"/>
                      </a:cubicBezTo>
                      <a:cubicBezTo>
                        <a:pt x="63601" y="91427"/>
                        <a:pt x="128667" y="85512"/>
                        <a:pt x="190217" y="7248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6" name="任意多边形: 形状 955">
                  <a:extLst>
                    <a:ext uri="{FF2B5EF4-FFF2-40B4-BE49-F238E27FC236}">
                      <a16:creationId xmlns:a16="http://schemas.microsoft.com/office/drawing/2014/main" id="{DA5B7A58-9563-E1A9-BF69-65781C8240DB}"/>
                    </a:ext>
                  </a:extLst>
                </p:cNvPr>
                <p:cNvSpPr/>
                <p:nvPr/>
              </p:nvSpPr>
              <p:spPr>
                <a:xfrm>
                  <a:off x="3727310" y="2747237"/>
                  <a:ext cx="392979" cy="135197"/>
                </a:xfrm>
                <a:custGeom>
                  <a:avLst/>
                  <a:gdLst>
                    <a:gd name="connsiteX0" fmla="*/ 8851 w 392979"/>
                    <a:gd name="connsiteY0" fmla="*/ 126522 h 135197"/>
                    <a:gd name="connsiteX1" fmla="*/ 184416 w 392979"/>
                    <a:gd name="connsiteY1" fmla="*/ 101576 h 135197"/>
                    <a:gd name="connsiteX2" fmla="*/ 390756 w 392979"/>
                    <a:gd name="connsiteY2" fmla="*/ 17994 h 135197"/>
                    <a:gd name="connsiteX3" fmla="*/ 392642 w 392979"/>
                    <a:gd name="connsiteY3" fmla="*/ 14308 h 135197"/>
                    <a:gd name="connsiteX4" fmla="*/ 390841 w 392979"/>
                    <a:gd name="connsiteY4" fmla="*/ 10365 h 135197"/>
                    <a:gd name="connsiteX5" fmla="*/ 204304 w 392979"/>
                    <a:gd name="connsiteY5" fmla="*/ 22881 h 135197"/>
                    <a:gd name="connsiteX6" fmla="*/ 107778 w 392979"/>
                    <a:gd name="connsiteY6" fmla="*/ 75687 h 135197"/>
                    <a:gd name="connsiteX7" fmla="*/ 3964 w 392979"/>
                    <a:gd name="connsiteY7" fmla="*/ 117778 h 135197"/>
                    <a:gd name="connsiteX8" fmla="*/ 4479 w 392979"/>
                    <a:gd name="connsiteY8" fmla="*/ 126522 h 135197"/>
                    <a:gd name="connsiteX9" fmla="*/ 8851 w 392979"/>
                    <a:gd name="connsiteY9" fmla="*/ 126522 h 135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2979" h="135197">
                      <a:moveTo>
                        <a:pt x="8851" y="126522"/>
                      </a:moveTo>
                      <a:cubicBezTo>
                        <a:pt x="68430" y="145124"/>
                        <a:pt x="131266" y="132437"/>
                        <a:pt x="184416" y="101576"/>
                      </a:cubicBezTo>
                      <a:cubicBezTo>
                        <a:pt x="248795" y="64286"/>
                        <a:pt x="311632" y="12250"/>
                        <a:pt x="390756" y="17994"/>
                      </a:cubicBezTo>
                      <a:cubicBezTo>
                        <a:pt x="392899" y="18166"/>
                        <a:pt x="393413" y="15851"/>
                        <a:pt x="392642" y="14308"/>
                      </a:cubicBezTo>
                      <a:cubicBezTo>
                        <a:pt x="393327" y="12851"/>
                        <a:pt x="392985" y="10879"/>
                        <a:pt x="390841" y="10365"/>
                      </a:cubicBezTo>
                      <a:cubicBezTo>
                        <a:pt x="327148" y="-6266"/>
                        <a:pt x="264654" y="-3437"/>
                        <a:pt x="204304" y="22881"/>
                      </a:cubicBezTo>
                      <a:cubicBezTo>
                        <a:pt x="170614" y="37539"/>
                        <a:pt x="138467" y="55542"/>
                        <a:pt x="107778" y="75687"/>
                      </a:cubicBezTo>
                      <a:cubicBezTo>
                        <a:pt x="76831" y="96090"/>
                        <a:pt x="42541" y="118292"/>
                        <a:pt x="3964" y="117778"/>
                      </a:cubicBezTo>
                      <a:cubicBezTo>
                        <a:pt x="-1693" y="117692"/>
                        <a:pt x="-1093" y="126436"/>
                        <a:pt x="4479" y="126522"/>
                      </a:cubicBezTo>
                      <a:cubicBezTo>
                        <a:pt x="5936" y="126608"/>
                        <a:pt x="7393" y="126522"/>
                        <a:pt x="8851" y="12652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7" name="任意多边形: 形状 956">
                  <a:extLst>
                    <a:ext uri="{FF2B5EF4-FFF2-40B4-BE49-F238E27FC236}">
                      <a16:creationId xmlns:a16="http://schemas.microsoft.com/office/drawing/2014/main" id="{11E8D0A1-EAEC-CA0A-5B3F-E287A53092DF}"/>
                    </a:ext>
                  </a:extLst>
                </p:cNvPr>
                <p:cNvSpPr/>
                <p:nvPr/>
              </p:nvSpPr>
              <p:spPr>
                <a:xfrm>
                  <a:off x="3663473" y="2623108"/>
                  <a:ext cx="260391" cy="211854"/>
                </a:xfrm>
                <a:custGeom>
                  <a:avLst/>
                  <a:gdLst>
                    <a:gd name="connsiteX0" fmla="*/ 82633 w 260391"/>
                    <a:gd name="connsiteY0" fmla="*/ 198015 h 211854"/>
                    <a:gd name="connsiteX1" fmla="*/ 156099 w 260391"/>
                    <a:gd name="connsiteY1" fmla="*/ 145895 h 211854"/>
                    <a:gd name="connsiteX2" fmla="*/ 258883 w 260391"/>
                    <a:gd name="connsiteY2" fmla="*/ 7448 h 211854"/>
                    <a:gd name="connsiteX3" fmla="*/ 259569 w 260391"/>
                    <a:gd name="connsiteY3" fmla="*/ 3162 h 211854"/>
                    <a:gd name="connsiteX4" fmla="*/ 256654 w 260391"/>
                    <a:gd name="connsiteY4" fmla="*/ 333 h 211854"/>
                    <a:gd name="connsiteX5" fmla="*/ 133896 w 260391"/>
                    <a:gd name="connsiteY5" fmla="*/ 59398 h 211854"/>
                    <a:gd name="connsiteX6" fmla="*/ 82719 w 260391"/>
                    <a:gd name="connsiteY6" fmla="*/ 137065 h 211854"/>
                    <a:gd name="connsiteX7" fmla="*/ 3852 w 260391"/>
                    <a:gd name="connsiteY7" fmla="*/ 198530 h 211854"/>
                    <a:gd name="connsiteX8" fmla="*/ 1623 w 260391"/>
                    <a:gd name="connsiteY8" fmla="*/ 206674 h 211854"/>
                    <a:gd name="connsiteX9" fmla="*/ 3423 w 260391"/>
                    <a:gd name="connsiteY9" fmla="*/ 208302 h 211854"/>
                    <a:gd name="connsiteX10" fmla="*/ 82633 w 260391"/>
                    <a:gd name="connsiteY10" fmla="*/ 198015 h 211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0391" h="211854">
                      <a:moveTo>
                        <a:pt x="82633" y="198015"/>
                      </a:moveTo>
                      <a:cubicBezTo>
                        <a:pt x="110322" y="187728"/>
                        <a:pt x="136639" y="167926"/>
                        <a:pt x="156099" y="145895"/>
                      </a:cubicBezTo>
                      <a:cubicBezTo>
                        <a:pt x="196304" y="100375"/>
                        <a:pt x="199562" y="36338"/>
                        <a:pt x="258883" y="7448"/>
                      </a:cubicBezTo>
                      <a:cubicBezTo>
                        <a:pt x="260855" y="6506"/>
                        <a:pt x="260684" y="4534"/>
                        <a:pt x="259569" y="3162"/>
                      </a:cubicBezTo>
                      <a:cubicBezTo>
                        <a:pt x="259484" y="1791"/>
                        <a:pt x="258455" y="419"/>
                        <a:pt x="256654" y="333"/>
                      </a:cubicBezTo>
                      <a:cubicBezTo>
                        <a:pt x="208306" y="-3353"/>
                        <a:pt x="164329" y="23994"/>
                        <a:pt x="133896" y="59398"/>
                      </a:cubicBezTo>
                      <a:cubicBezTo>
                        <a:pt x="113579" y="82972"/>
                        <a:pt x="100635" y="111776"/>
                        <a:pt x="82719" y="137065"/>
                      </a:cubicBezTo>
                      <a:cubicBezTo>
                        <a:pt x="64974" y="162096"/>
                        <a:pt x="35484" y="192957"/>
                        <a:pt x="3852" y="198530"/>
                      </a:cubicBezTo>
                      <a:cubicBezTo>
                        <a:pt x="-521" y="199301"/>
                        <a:pt x="-1035" y="204873"/>
                        <a:pt x="1623" y="206674"/>
                      </a:cubicBezTo>
                      <a:cubicBezTo>
                        <a:pt x="1966" y="207359"/>
                        <a:pt x="2480" y="208045"/>
                        <a:pt x="3423" y="208302"/>
                      </a:cubicBezTo>
                      <a:cubicBezTo>
                        <a:pt x="28883" y="217475"/>
                        <a:pt x="58458" y="207016"/>
                        <a:pt x="82633" y="19801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8" name="任意多边形: 形状 957">
                  <a:extLst>
                    <a:ext uri="{FF2B5EF4-FFF2-40B4-BE49-F238E27FC236}">
                      <a16:creationId xmlns:a16="http://schemas.microsoft.com/office/drawing/2014/main" id="{6FD2A814-77FF-AC80-D4BC-CCCCA04CE267}"/>
                    </a:ext>
                  </a:extLst>
                </p:cNvPr>
                <p:cNvSpPr/>
                <p:nvPr/>
              </p:nvSpPr>
              <p:spPr>
                <a:xfrm>
                  <a:off x="3584604" y="2589813"/>
                  <a:ext cx="149537" cy="208288"/>
                </a:xfrm>
                <a:custGeom>
                  <a:avLst/>
                  <a:gdLst>
                    <a:gd name="connsiteX0" fmla="*/ 4797 w 149537"/>
                    <a:gd name="connsiteY0" fmla="*/ 206537 h 208288"/>
                    <a:gd name="connsiteX1" fmla="*/ 91550 w 149537"/>
                    <a:gd name="connsiteY1" fmla="*/ 146357 h 208288"/>
                    <a:gd name="connsiteX2" fmla="*/ 112296 w 149537"/>
                    <a:gd name="connsiteY2" fmla="*/ 66890 h 208288"/>
                    <a:gd name="connsiteX3" fmla="*/ 146586 w 149537"/>
                    <a:gd name="connsiteY3" fmla="*/ 7569 h 208288"/>
                    <a:gd name="connsiteX4" fmla="*/ 148386 w 149537"/>
                    <a:gd name="connsiteY4" fmla="*/ 5768 h 208288"/>
                    <a:gd name="connsiteX5" fmla="*/ 147357 w 149537"/>
                    <a:gd name="connsiteY5" fmla="*/ 625 h 208288"/>
                    <a:gd name="connsiteX6" fmla="*/ 63004 w 149537"/>
                    <a:gd name="connsiteY6" fmla="*/ 50431 h 208288"/>
                    <a:gd name="connsiteX7" fmla="*/ 2053 w 149537"/>
                    <a:gd name="connsiteY7" fmla="*/ 198393 h 208288"/>
                    <a:gd name="connsiteX8" fmla="*/ 4797 w 149537"/>
                    <a:gd name="connsiteY8" fmla="*/ 206537 h 20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537" h="208288">
                      <a:moveTo>
                        <a:pt x="4797" y="206537"/>
                      </a:moveTo>
                      <a:cubicBezTo>
                        <a:pt x="44573" y="217166"/>
                        <a:pt x="75691" y="177218"/>
                        <a:pt x="91550" y="146357"/>
                      </a:cubicBezTo>
                      <a:cubicBezTo>
                        <a:pt x="104066" y="121926"/>
                        <a:pt x="108352" y="93722"/>
                        <a:pt x="112296" y="66890"/>
                      </a:cubicBezTo>
                      <a:cubicBezTo>
                        <a:pt x="115639" y="44002"/>
                        <a:pt x="123611" y="17341"/>
                        <a:pt x="146586" y="7569"/>
                      </a:cubicBezTo>
                      <a:cubicBezTo>
                        <a:pt x="147614" y="7140"/>
                        <a:pt x="148129" y="6454"/>
                        <a:pt x="148386" y="5768"/>
                      </a:cubicBezTo>
                      <a:cubicBezTo>
                        <a:pt x="150100" y="4397"/>
                        <a:pt x="150015" y="1054"/>
                        <a:pt x="147357" y="625"/>
                      </a:cubicBezTo>
                      <a:cubicBezTo>
                        <a:pt x="113582" y="-4604"/>
                        <a:pt x="80063" y="23942"/>
                        <a:pt x="63004" y="50431"/>
                      </a:cubicBezTo>
                      <a:cubicBezTo>
                        <a:pt x="32228" y="98351"/>
                        <a:pt x="57432" y="162817"/>
                        <a:pt x="2053" y="198393"/>
                      </a:cubicBezTo>
                      <a:cubicBezTo>
                        <a:pt x="-2147" y="200964"/>
                        <a:pt x="767" y="206794"/>
                        <a:pt x="4797" y="20653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9" name="任意多边形: 形状 958">
                  <a:extLst>
                    <a:ext uri="{FF2B5EF4-FFF2-40B4-BE49-F238E27FC236}">
                      <a16:creationId xmlns:a16="http://schemas.microsoft.com/office/drawing/2014/main" id="{8C33EA9A-A0BA-F8F4-40FA-CD5EE0CE680C}"/>
                    </a:ext>
                  </a:extLst>
                </p:cNvPr>
                <p:cNvSpPr/>
                <p:nvPr/>
              </p:nvSpPr>
              <p:spPr>
                <a:xfrm>
                  <a:off x="3504753" y="2621955"/>
                  <a:ext cx="63303" cy="144060"/>
                </a:xfrm>
                <a:custGeom>
                  <a:avLst/>
                  <a:gdLst>
                    <a:gd name="connsiteX0" fmla="*/ 12124 w 63303"/>
                    <a:gd name="connsiteY0" fmla="*/ 144047 h 144060"/>
                    <a:gd name="connsiteX1" fmla="*/ 62273 w 63303"/>
                    <a:gd name="connsiteY1" fmla="*/ 5944 h 144060"/>
                    <a:gd name="connsiteX2" fmla="*/ 62873 w 63303"/>
                    <a:gd name="connsiteY2" fmla="*/ 1744 h 144060"/>
                    <a:gd name="connsiteX3" fmla="*/ 62615 w 63303"/>
                    <a:gd name="connsiteY3" fmla="*/ 1401 h 144060"/>
                    <a:gd name="connsiteX4" fmla="*/ 62530 w 63303"/>
                    <a:gd name="connsiteY4" fmla="*/ 1315 h 144060"/>
                    <a:gd name="connsiteX5" fmla="*/ 59701 w 63303"/>
                    <a:gd name="connsiteY5" fmla="*/ 29 h 144060"/>
                    <a:gd name="connsiteX6" fmla="*/ 5180 w 63303"/>
                    <a:gd name="connsiteY6" fmla="*/ 44435 h 144060"/>
                    <a:gd name="connsiteX7" fmla="*/ 5523 w 63303"/>
                    <a:gd name="connsiteY7" fmla="*/ 138218 h 144060"/>
                    <a:gd name="connsiteX8" fmla="*/ 9466 w 63303"/>
                    <a:gd name="connsiteY8" fmla="*/ 143190 h 144060"/>
                    <a:gd name="connsiteX9" fmla="*/ 12124 w 63303"/>
                    <a:gd name="connsiteY9" fmla="*/ 144047 h 144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303" h="144060">
                      <a:moveTo>
                        <a:pt x="12124" y="144047"/>
                      </a:moveTo>
                      <a:cubicBezTo>
                        <a:pt x="86019" y="134875"/>
                        <a:pt x="22325" y="39634"/>
                        <a:pt x="62273" y="5944"/>
                      </a:cubicBezTo>
                      <a:cubicBezTo>
                        <a:pt x="63473" y="4916"/>
                        <a:pt x="63559" y="3030"/>
                        <a:pt x="62873" y="1744"/>
                      </a:cubicBezTo>
                      <a:cubicBezTo>
                        <a:pt x="62787" y="1573"/>
                        <a:pt x="62701" y="1487"/>
                        <a:pt x="62615" y="1401"/>
                      </a:cubicBezTo>
                      <a:cubicBezTo>
                        <a:pt x="62615" y="1401"/>
                        <a:pt x="62615" y="1315"/>
                        <a:pt x="62530" y="1315"/>
                      </a:cubicBezTo>
                      <a:cubicBezTo>
                        <a:pt x="61930" y="458"/>
                        <a:pt x="60987" y="-142"/>
                        <a:pt x="59701" y="29"/>
                      </a:cubicBezTo>
                      <a:cubicBezTo>
                        <a:pt x="34498" y="4058"/>
                        <a:pt x="16238" y="22232"/>
                        <a:pt x="5180" y="44435"/>
                      </a:cubicBezTo>
                      <a:cubicBezTo>
                        <a:pt x="-10422" y="75725"/>
                        <a:pt x="15124" y="106757"/>
                        <a:pt x="5523" y="138218"/>
                      </a:cubicBezTo>
                      <a:cubicBezTo>
                        <a:pt x="4580" y="141304"/>
                        <a:pt x="6980" y="143104"/>
                        <a:pt x="9466" y="143190"/>
                      </a:cubicBezTo>
                      <a:cubicBezTo>
                        <a:pt x="10066" y="143790"/>
                        <a:pt x="10923" y="144133"/>
                        <a:pt x="12124" y="14404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0" name="任意多边形: 形状 959">
                  <a:extLst>
                    <a:ext uri="{FF2B5EF4-FFF2-40B4-BE49-F238E27FC236}">
                      <a16:creationId xmlns:a16="http://schemas.microsoft.com/office/drawing/2014/main" id="{E1C3FA7C-484F-0657-A18D-9B5BD8F089F5}"/>
                    </a:ext>
                  </a:extLst>
                </p:cNvPr>
                <p:cNvSpPr/>
                <p:nvPr/>
              </p:nvSpPr>
              <p:spPr>
                <a:xfrm>
                  <a:off x="3408316" y="2758495"/>
                  <a:ext cx="108672" cy="52482"/>
                </a:xfrm>
                <a:custGeom>
                  <a:avLst/>
                  <a:gdLst>
                    <a:gd name="connsiteX0" fmla="*/ 9634 w 108672"/>
                    <a:gd name="connsiteY0" fmla="*/ 51312 h 52482"/>
                    <a:gd name="connsiteX1" fmla="*/ 64241 w 108672"/>
                    <a:gd name="connsiteY1" fmla="*/ 47455 h 52482"/>
                    <a:gd name="connsiteX2" fmla="*/ 108132 w 108672"/>
                    <a:gd name="connsiteY2" fmla="*/ 6736 h 52482"/>
                    <a:gd name="connsiteX3" fmla="*/ 101874 w 108672"/>
                    <a:gd name="connsiteY3" fmla="*/ 735 h 52482"/>
                    <a:gd name="connsiteX4" fmla="*/ 24465 w 108672"/>
                    <a:gd name="connsiteY4" fmla="*/ 10079 h 52482"/>
                    <a:gd name="connsiteX5" fmla="*/ 3634 w 108672"/>
                    <a:gd name="connsiteY5" fmla="*/ 50284 h 52482"/>
                    <a:gd name="connsiteX6" fmla="*/ 5691 w 108672"/>
                    <a:gd name="connsiteY6" fmla="*/ 51398 h 52482"/>
                    <a:gd name="connsiteX7" fmla="*/ 9634 w 108672"/>
                    <a:gd name="connsiteY7" fmla="*/ 51312 h 5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8672" h="52482">
                      <a:moveTo>
                        <a:pt x="9634" y="51312"/>
                      </a:moveTo>
                      <a:cubicBezTo>
                        <a:pt x="20607" y="35796"/>
                        <a:pt x="48382" y="51227"/>
                        <a:pt x="64241" y="47455"/>
                      </a:cubicBezTo>
                      <a:cubicBezTo>
                        <a:pt x="84815" y="42483"/>
                        <a:pt x="105389" y="29110"/>
                        <a:pt x="108132" y="6736"/>
                      </a:cubicBezTo>
                      <a:cubicBezTo>
                        <a:pt x="110190" y="3221"/>
                        <a:pt x="105989" y="-1923"/>
                        <a:pt x="101874" y="735"/>
                      </a:cubicBezTo>
                      <a:cubicBezTo>
                        <a:pt x="78300" y="15908"/>
                        <a:pt x="49668" y="135"/>
                        <a:pt x="24465" y="10079"/>
                      </a:cubicBezTo>
                      <a:cubicBezTo>
                        <a:pt x="10320" y="15565"/>
                        <a:pt x="-7853" y="35111"/>
                        <a:pt x="3634" y="50284"/>
                      </a:cubicBezTo>
                      <a:cubicBezTo>
                        <a:pt x="4234" y="51055"/>
                        <a:pt x="4919" y="51398"/>
                        <a:pt x="5691" y="51398"/>
                      </a:cubicBezTo>
                      <a:cubicBezTo>
                        <a:pt x="6720" y="52684"/>
                        <a:pt x="8434" y="53027"/>
                        <a:pt x="9634" y="5131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1" name="任意多边形: 形状 960">
                  <a:extLst>
                    <a:ext uri="{FF2B5EF4-FFF2-40B4-BE49-F238E27FC236}">
                      <a16:creationId xmlns:a16="http://schemas.microsoft.com/office/drawing/2014/main" id="{80D573FA-6DDC-3D3F-8CB2-F388E7AFCA84}"/>
                    </a:ext>
                  </a:extLst>
                </p:cNvPr>
                <p:cNvSpPr/>
                <p:nvPr/>
              </p:nvSpPr>
              <p:spPr>
                <a:xfrm>
                  <a:off x="3435228" y="2787621"/>
                  <a:ext cx="155678" cy="153758"/>
                </a:xfrm>
                <a:custGeom>
                  <a:avLst/>
                  <a:gdLst>
                    <a:gd name="connsiteX0" fmla="*/ 4582 w 155678"/>
                    <a:gd name="connsiteY0" fmla="*/ 153260 h 153758"/>
                    <a:gd name="connsiteX1" fmla="*/ 8783 w 155678"/>
                    <a:gd name="connsiteY1" fmla="*/ 152146 h 153758"/>
                    <a:gd name="connsiteX2" fmla="*/ 100937 w 155678"/>
                    <a:gd name="connsiteY2" fmla="*/ 84680 h 153758"/>
                    <a:gd name="connsiteX3" fmla="*/ 155544 w 155678"/>
                    <a:gd name="connsiteY3" fmla="*/ 6242 h 153758"/>
                    <a:gd name="connsiteX4" fmla="*/ 153572 w 155678"/>
                    <a:gd name="connsiteY4" fmla="*/ 1613 h 153758"/>
                    <a:gd name="connsiteX5" fmla="*/ 148343 w 155678"/>
                    <a:gd name="connsiteY5" fmla="*/ 841 h 153758"/>
                    <a:gd name="connsiteX6" fmla="*/ 45044 w 155678"/>
                    <a:gd name="connsiteY6" fmla="*/ 56991 h 153758"/>
                    <a:gd name="connsiteX7" fmla="*/ 810 w 155678"/>
                    <a:gd name="connsiteY7" fmla="*/ 150431 h 153758"/>
                    <a:gd name="connsiteX8" fmla="*/ 1496 w 155678"/>
                    <a:gd name="connsiteY8" fmla="*/ 151888 h 153758"/>
                    <a:gd name="connsiteX9" fmla="*/ 4582 w 155678"/>
                    <a:gd name="connsiteY9" fmla="*/ 153260 h 153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678" h="153758">
                      <a:moveTo>
                        <a:pt x="4582" y="153260"/>
                      </a:moveTo>
                      <a:cubicBezTo>
                        <a:pt x="5954" y="154117"/>
                        <a:pt x="8011" y="153946"/>
                        <a:pt x="8783" y="152146"/>
                      </a:cubicBezTo>
                      <a:cubicBezTo>
                        <a:pt x="25756" y="115970"/>
                        <a:pt x="69733" y="105511"/>
                        <a:pt x="100937" y="84680"/>
                      </a:cubicBezTo>
                      <a:cubicBezTo>
                        <a:pt x="129655" y="65563"/>
                        <a:pt x="147914" y="39760"/>
                        <a:pt x="155544" y="6242"/>
                      </a:cubicBezTo>
                      <a:cubicBezTo>
                        <a:pt x="156058" y="4099"/>
                        <a:pt x="155029" y="2470"/>
                        <a:pt x="153572" y="1613"/>
                      </a:cubicBezTo>
                      <a:cubicBezTo>
                        <a:pt x="152372" y="70"/>
                        <a:pt x="150314" y="-702"/>
                        <a:pt x="148343" y="841"/>
                      </a:cubicBezTo>
                      <a:cubicBezTo>
                        <a:pt x="117053" y="24930"/>
                        <a:pt x="75648" y="29988"/>
                        <a:pt x="45044" y="56991"/>
                      </a:cubicBezTo>
                      <a:cubicBezTo>
                        <a:pt x="17784" y="80994"/>
                        <a:pt x="-4591" y="112541"/>
                        <a:pt x="810" y="150431"/>
                      </a:cubicBezTo>
                      <a:cubicBezTo>
                        <a:pt x="896" y="151031"/>
                        <a:pt x="1153" y="151460"/>
                        <a:pt x="1496" y="151888"/>
                      </a:cubicBezTo>
                      <a:cubicBezTo>
                        <a:pt x="2182" y="153174"/>
                        <a:pt x="3467" y="153689"/>
                        <a:pt x="4582" y="15326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2" name="任意多边形: 形状 961">
                  <a:extLst>
                    <a:ext uri="{FF2B5EF4-FFF2-40B4-BE49-F238E27FC236}">
                      <a16:creationId xmlns:a16="http://schemas.microsoft.com/office/drawing/2014/main" id="{DA216616-9C42-6FDF-777D-BC099FAAA8CD}"/>
                    </a:ext>
                  </a:extLst>
                </p:cNvPr>
                <p:cNvSpPr/>
                <p:nvPr/>
              </p:nvSpPr>
              <p:spPr>
                <a:xfrm>
                  <a:off x="3481762" y="2823986"/>
                  <a:ext cx="184988" cy="266434"/>
                </a:xfrm>
                <a:custGeom>
                  <a:avLst/>
                  <a:gdLst>
                    <a:gd name="connsiteX0" fmla="*/ 14541 w 184988"/>
                    <a:gd name="connsiteY0" fmla="*/ 264170 h 266434"/>
                    <a:gd name="connsiteX1" fmla="*/ 25085 w 184988"/>
                    <a:gd name="connsiteY1" fmla="*/ 233481 h 266434"/>
                    <a:gd name="connsiteX2" fmla="*/ 57489 w 184988"/>
                    <a:gd name="connsiteY2" fmla="*/ 200648 h 266434"/>
                    <a:gd name="connsiteX3" fmla="*/ 127012 w 184988"/>
                    <a:gd name="connsiteY3" fmla="*/ 141327 h 266434"/>
                    <a:gd name="connsiteX4" fmla="*/ 184105 w 184988"/>
                    <a:gd name="connsiteY4" fmla="*/ 6395 h 266434"/>
                    <a:gd name="connsiteX5" fmla="*/ 175018 w 184988"/>
                    <a:gd name="connsiteY5" fmla="*/ 3652 h 266434"/>
                    <a:gd name="connsiteX6" fmla="*/ 110295 w 184988"/>
                    <a:gd name="connsiteY6" fmla="*/ 65888 h 266434"/>
                    <a:gd name="connsiteX7" fmla="*/ 39658 w 184988"/>
                    <a:gd name="connsiteY7" fmla="*/ 141841 h 266434"/>
                    <a:gd name="connsiteX8" fmla="*/ 7254 w 184988"/>
                    <a:gd name="connsiteY8" fmla="*/ 264513 h 266434"/>
                    <a:gd name="connsiteX9" fmla="*/ 14541 w 184988"/>
                    <a:gd name="connsiteY9" fmla="*/ 264170 h 266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988" h="266434">
                      <a:moveTo>
                        <a:pt x="14541" y="264170"/>
                      </a:moveTo>
                      <a:cubicBezTo>
                        <a:pt x="18570" y="254055"/>
                        <a:pt x="20113" y="243253"/>
                        <a:pt x="25085" y="233481"/>
                      </a:cubicBezTo>
                      <a:cubicBezTo>
                        <a:pt x="31686" y="220365"/>
                        <a:pt x="46773" y="210250"/>
                        <a:pt x="57489" y="200648"/>
                      </a:cubicBezTo>
                      <a:cubicBezTo>
                        <a:pt x="80120" y="180246"/>
                        <a:pt x="104981" y="162415"/>
                        <a:pt x="127012" y="141327"/>
                      </a:cubicBezTo>
                      <a:cubicBezTo>
                        <a:pt x="163359" y="106522"/>
                        <a:pt x="190277" y="57830"/>
                        <a:pt x="184105" y="6395"/>
                      </a:cubicBezTo>
                      <a:cubicBezTo>
                        <a:pt x="185991" y="137"/>
                        <a:pt x="177247" y="-2863"/>
                        <a:pt x="175018" y="3652"/>
                      </a:cubicBezTo>
                      <a:cubicBezTo>
                        <a:pt x="165159" y="32542"/>
                        <a:pt x="132070" y="47115"/>
                        <a:pt x="110295" y="65888"/>
                      </a:cubicBezTo>
                      <a:cubicBezTo>
                        <a:pt x="84064" y="88520"/>
                        <a:pt x="60232" y="113980"/>
                        <a:pt x="39658" y="141841"/>
                      </a:cubicBezTo>
                      <a:cubicBezTo>
                        <a:pt x="17027" y="172445"/>
                        <a:pt x="-14349" y="226451"/>
                        <a:pt x="7254" y="264513"/>
                      </a:cubicBezTo>
                      <a:cubicBezTo>
                        <a:pt x="8797" y="267171"/>
                        <a:pt x="13426" y="267085"/>
                        <a:pt x="14541" y="26417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3" name="任意多边形: 形状 962">
                  <a:extLst>
                    <a:ext uri="{FF2B5EF4-FFF2-40B4-BE49-F238E27FC236}">
                      <a16:creationId xmlns:a16="http://schemas.microsoft.com/office/drawing/2014/main" id="{34CC3C79-5E8A-705D-7ED6-B451E0400095}"/>
                    </a:ext>
                  </a:extLst>
                </p:cNvPr>
                <p:cNvSpPr/>
                <p:nvPr/>
              </p:nvSpPr>
              <p:spPr>
                <a:xfrm>
                  <a:off x="3574073" y="2868242"/>
                  <a:ext cx="177375" cy="393970"/>
                </a:xfrm>
                <a:custGeom>
                  <a:avLst/>
                  <a:gdLst>
                    <a:gd name="connsiteX0" fmla="*/ 31100 w 177375"/>
                    <a:gd name="connsiteY0" fmla="*/ 389479 h 393970"/>
                    <a:gd name="connsiteX1" fmla="*/ 75934 w 177375"/>
                    <a:gd name="connsiteY1" fmla="*/ 257891 h 393970"/>
                    <a:gd name="connsiteX2" fmla="*/ 149743 w 177375"/>
                    <a:gd name="connsiteY2" fmla="*/ 148334 h 393970"/>
                    <a:gd name="connsiteX3" fmla="*/ 156087 w 177375"/>
                    <a:gd name="connsiteY3" fmla="*/ 544 h 393970"/>
                    <a:gd name="connsiteX4" fmla="*/ 151544 w 177375"/>
                    <a:gd name="connsiteY4" fmla="*/ 1830 h 393970"/>
                    <a:gd name="connsiteX5" fmla="*/ 149572 w 177375"/>
                    <a:gd name="connsiteY5" fmla="*/ 5517 h 393970"/>
                    <a:gd name="connsiteX6" fmla="*/ 91708 w 177375"/>
                    <a:gd name="connsiteY6" fmla="*/ 117130 h 393970"/>
                    <a:gd name="connsiteX7" fmla="*/ 27585 w 177375"/>
                    <a:gd name="connsiteY7" fmla="*/ 211599 h 393970"/>
                    <a:gd name="connsiteX8" fmla="*/ 22870 w 177375"/>
                    <a:gd name="connsiteY8" fmla="*/ 392136 h 393970"/>
                    <a:gd name="connsiteX9" fmla="*/ 31100 w 177375"/>
                    <a:gd name="connsiteY9" fmla="*/ 389479 h 393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7375" h="393970">
                      <a:moveTo>
                        <a:pt x="31100" y="389479"/>
                      </a:moveTo>
                      <a:cubicBezTo>
                        <a:pt x="25956" y="343530"/>
                        <a:pt x="52360" y="295438"/>
                        <a:pt x="75934" y="257891"/>
                      </a:cubicBezTo>
                      <a:cubicBezTo>
                        <a:pt x="99423" y="220601"/>
                        <a:pt x="129598" y="187768"/>
                        <a:pt x="149743" y="148334"/>
                      </a:cubicBezTo>
                      <a:cubicBezTo>
                        <a:pt x="167060" y="114387"/>
                        <a:pt x="198692" y="30034"/>
                        <a:pt x="156087" y="544"/>
                      </a:cubicBezTo>
                      <a:cubicBezTo>
                        <a:pt x="154373" y="-656"/>
                        <a:pt x="152572" y="287"/>
                        <a:pt x="151544" y="1830"/>
                      </a:cubicBezTo>
                      <a:cubicBezTo>
                        <a:pt x="150429" y="2602"/>
                        <a:pt x="149658" y="3802"/>
                        <a:pt x="149572" y="5517"/>
                      </a:cubicBezTo>
                      <a:cubicBezTo>
                        <a:pt x="148715" y="49408"/>
                        <a:pt x="118540" y="85069"/>
                        <a:pt x="91708" y="117130"/>
                      </a:cubicBezTo>
                      <a:cubicBezTo>
                        <a:pt x="66847" y="146877"/>
                        <a:pt x="44559" y="176452"/>
                        <a:pt x="27585" y="211599"/>
                      </a:cubicBezTo>
                      <a:cubicBezTo>
                        <a:pt x="2039" y="264835"/>
                        <a:pt x="-16820" y="340444"/>
                        <a:pt x="22870" y="392136"/>
                      </a:cubicBezTo>
                      <a:cubicBezTo>
                        <a:pt x="25528" y="395394"/>
                        <a:pt x="31700" y="394194"/>
                        <a:pt x="31100" y="38947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4" name="任意多边形: 形状 963">
                  <a:extLst>
                    <a:ext uri="{FF2B5EF4-FFF2-40B4-BE49-F238E27FC236}">
                      <a16:creationId xmlns:a16="http://schemas.microsoft.com/office/drawing/2014/main" id="{5B954984-292A-632F-A578-8F3EE60EBA79}"/>
                    </a:ext>
                  </a:extLst>
                </p:cNvPr>
                <p:cNvSpPr/>
                <p:nvPr/>
              </p:nvSpPr>
              <p:spPr>
                <a:xfrm>
                  <a:off x="3702846" y="2924107"/>
                  <a:ext cx="134349" cy="434440"/>
                </a:xfrm>
                <a:custGeom>
                  <a:avLst/>
                  <a:gdLst>
                    <a:gd name="connsiteX0" fmla="*/ 50117 w 134349"/>
                    <a:gd name="connsiteY0" fmla="*/ 428597 h 434440"/>
                    <a:gd name="connsiteX1" fmla="*/ 64005 w 134349"/>
                    <a:gd name="connsiteY1" fmla="*/ 291180 h 434440"/>
                    <a:gd name="connsiteX2" fmla="*/ 115783 w 134349"/>
                    <a:gd name="connsiteY2" fmla="*/ 177080 h 434440"/>
                    <a:gd name="connsiteX3" fmla="*/ 134214 w 134349"/>
                    <a:gd name="connsiteY3" fmla="*/ 76525 h 434440"/>
                    <a:gd name="connsiteX4" fmla="*/ 117240 w 134349"/>
                    <a:gd name="connsiteY4" fmla="*/ 4173 h 434440"/>
                    <a:gd name="connsiteX5" fmla="*/ 115611 w 134349"/>
                    <a:gd name="connsiteY5" fmla="*/ 2287 h 434440"/>
                    <a:gd name="connsiteX6" fmla="*/ 114668 w 134349"/>
                    <a:gd name="connsiteY6" fmla="*/ 1172 h 434440"/>
                    <a:gd name="connsiteX7" fmla="*/ 108925 w 134349"/>
                    <a:gd name="connsiteY7" fmla="*/ 5630 h 434440"/>
                    <a:gd name="connsiteX8" fmla="*/ 93837 w 134349"/>
                    <a:gd name="connsiteY8" fmla="*/ 69924 h 434440"/>
                    <a:gd name="connsiteX9" fmla="*/ 61347 w 134349"/>
                    <a:gd name="connsiteY9" fmla="*/ 133960 h 434440"/>
                    <a:gd name="connsiteX10" fmla="*/ 6912 w 134349"/>
                    <a:gd name="connsiteY10" fmla="*/ 251746 h 434440"/>
                    <a:gd name="connsiteX11" fmla="*/ 5626 w 134349"/>
                    <a:gd name="connsiteY11" fmla="*/ 362246 h 434440"/>
                    <a:gd name="connsiteX12" fmla="*/ 43860 w 134349"/>
                    <a:gd name="connsiteY12" fmla="*/ 433741 h 434440"/>
                    <a:gd name="connsiteX13" fmla="*/ 50117 w 134349"/>
                    <a:gd name="connsiteY13" fmla="*/ 428597 h 434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4349" h="434440">
                      <a:moveTo>
                        <a:pt x="50117" y="428597"/>
                      </a:moveTo>
                      <a:cubicBezTo>
                        <a:pt x="39145" y="381620"/>
                        <a:pt x="45403" y="335157"/>
                        <a:pt x="64005" y="291180"/>
                      </a:cubicBezTo>
                      <a:cubicBezTo>
                        <a:pt x="80378" y="252689"/>
                        <a:pt x="101467" y="216513"/>
                        <a:pt x="115783" y="177080"/>
                      </a:cubicBezTo>
                      <a:cubicBezTo>
                        <a:pt x="127699" y="144419"/>
                        <a:pt x="133271" y="111158"/>
                        <a:pt x="134214" y="76525"/>
                      </a:cubicBezTo>
                      <a:cubicBezTo>
                        <a:pt x="134899" y="51493"/>
                        <a:pt x="133528" y="24232"/>
                        <a:pt x="117240" y="4173"/>
                      </a:cubicBezTo>
                      <a:cubicBezTo>
                        <a:pt x="116897" y="3401"/>
                        <a:pt x="116383" y="2715"/>
                        <a:pt x="115611" y="2287"/>
                      </a:cubicBezTo>
                      <a:cubicBezTo>
                        <a:pt x="115268" y="1944"/>
                        <a:pt x="115011" y="1601"/>
                        <a:pt x="114668" y="1172"/>
                      </a:cubicBezTo>
                      <a:cubicBezTo>
                        <a:pt x="111668" y="-2085"/>
                        <a:pt x="107467" y="2115"/>
                        <a:pt x="108925" y="5630"/>
                      </a:cubicBezTo>
                      <a:cubicBezTo>
                        <a:pt x="104724" y="27661"/>
                        <a:pt x="101809" y="48664"/>
                        <a:pt x="93837" y="69924"/>
                      </a:cubicBezTo>
                      <a:cubicBezTo>
                        <a:pt x="85436" y="92298"/>
                        <a:pt x="73263" y="113301"/>
                        <a:pt x="61347" y="133960"/>
                      </a:cubicBezTo>
                      <a:cubicBezTo>
                        <a:pt x="39573" y="171851"/>
                        <a:pt x="18142" y="209141"/>
                        <a:pt x="6912" y="251746"/>
                      </a:cubicBezTo>
                      <a:cubicBezTo>
                        <a:pt x="-2604" y="287751"/>
                        <a:pt x="-1575" y="325984"/>
                        <a:pt x="5626" y="362246"/>
                      </a:cubicBezTo>
                      <a:cubicBezTo>
                        <a:pt x="11027" y="389592"/>
                        <a:pt x="19685" y="417453"/>
                        <a:pt x="43860" y="433741"/>
                      </a:cubicBezTo>
                      <a:cubicBezTo>
                        <a:pt x="47460" y="436141"/>
                        <a:pt x="50803" y="431855"/>
                        <a:pt x="50117" y="42859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5" name="任意多边形: 形状 964">
                  <a:extLst>
                    <a:ext uri="{FF2B5EF4-FFF2-40B4-BE49-F238E27FC236}">
                      <a16:creationId xmlns:a16="http://schemas.microsoft.com/office/drawing/2014/main" id="{A5D98EB9-910C-A861-C4F9-86F2CFDB8C06}"/>
                    </a:ext>
                  </a:extLst>
                </p:cNvPr>
                <p:cNvSpPr/>
                <p:nvPr/>
              </p:nvSpPr>
              <p:spPr>
                <a:xfrm>
                  <a:off x="3810909" y="3005694"/>
                  <a:ext cx="129423" cy="413480"/>
                </a:xfrm>
                <a:custGeom>
                  <a:avLst/>
                  <a:gdLst>
                    <a:gd name="connsiteX0" fmla="*/ 49639 w 129423"/>
                    <a:gd name="connsiteY0" fmla="*/ 407618 h 413480"/>
                    <a:gd name="connsiteX1" fmla="*/ 48782 w 129423"/>
                    <a:gd name="connsiteY1" fmla="*/ 297804 h 413480"/>
                    <a:gd name="connsiteX2" fmla="*/ 101074 w 129423"/>
                    <a:gd name="connsiteY2" fmla="*/ 184819 h 413480"/>
                    <a:gd name="connsiteX3" fmla="*/ 129192 w 129423"/>
                    <a:gd name="connsiteY3" fmla="*/ 85807 h 413480"/>
                    <a:gd name="connsiteX4" fmla="*/ 104932 w 129423"/>
                    <a:gd name="connsiteY4" fmla="*/ 2653 h 413480"/>
                    <a:gd name="connsiteX5" fmla="*/ 102703 w 129423"/>
                    <a:gd name="connsiteY5" fmla="*/ 510 h 413480"/>
                    <a:gd name="connsiteX6" fmla="*/ 96359 w 129423"/>
                    <a:gd name="connsiteY6" fmla="*/ 3425 h 413480"/>
                    <a:gd name="connsiteX7" fmla="*/ 3519 w 129423"/>
                    <a:gd name="connsiteY7" fmla="*/ 229824 h 413480"/>
                    <a:gd name="connsiteX8" fmla="*/ 6520 w 129423"/>
                    <a:gd name="connsiteY8" fmla="*/ 336295 h 413480"/>
                    <a:gd name="connsiteX9" fmla="*/ 42353 w 129423"/>
                    <a:gd name="connsiteY9" fmla="*/ 412247 h 413480"/>
                    <a:gd name="connsiteX10" fmla="*/ 49639 w 129423"/>
                    <a:gd name="connsiteY10" fmla="*/ 407618 h 413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423" h="413480">
                      <a:moveTo>
                        <a:pt x="49639" y="407618"/>
                      </a:moveTo>
                      <a:cubicBezTo>
                        <a:pt x="42010" y="374185"/>
                        <a:pt x="40295" y="330809"/>
                        <a:pt x="48782" y="297804"/>
                      </a:cubicBezTo>
                      <a:cubicBezTo>
                        <a:pt x="59155" y="257771"/>
                        <a:pt x="84015" y="222109"/>
                        <a:pt x="101074" y="184819"/>
                      </a:cubicBezTo>
                      <a:cubicBezTo>
                        <a:pt x="115305" y="153701"/>
                        <a:pt x="126277" y="120011"/>
                        <a:pt x="129192" y="85807"/>
                      </a:cubicBezTo>
                      <a:cubicBezTo>
                        <a:pt x="131764" y="54774"/>
                        <a:pt x="112218" y="31028"/>
                        <a:pt x="104932" y="2653"/>
                      </a:cubicBezTo>
                      <a:cubicBezTo>
                        <a:pt x="104589" y="1367"/>
                        <a:pt x="103732" y="682"/>
                        <a:pt x="102703" y="510"/>
                      </a:cubicBezTo>
                      <a:cubicBezTo>
                        <a:pt x="100560" y="-604"/>
                        <a:pt x="97560" y="-4"/>
                        <a:pt x="96359" y="3425"/>
                      </a:cubicBezTo>
                      <a:cubicBezTo>
                        <a:pt x="69356" y="79549"/>
                        <a:pt x="18864" y="150014"/>
                        <a:pt x="3519" y="229824"/>
                      </a:cubicBezTo>
                      <a:cubicBezTo>
                        <a:pt x="-3253" y="265229"/>
                        <a:pt x="862" y="301148"/>
                        <a:pt x="6520" y="336295"/>
                      </a:cubicBezTo>
                      <a:cubicBezTo>
                        <a:pt x="11234" y="365270"/>
                        <a:pt x="20493" y="391845"/>
                        <a:pt x="42353" y="412247"/>
                      </a:cubicBezTo>
                      <a:cubicBezTo>
                        <a:pt x="45953" y="415505"/>
                        <a:pt x="50496" y="411733"/>
                        <a:pt x="49639" y="40761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6" name="任意多边形: 形状 965">
                  <a:extLst>
                    <a:ext uri="{FF2B5EF4-FFF2-40B4-BE49-F238E27FC236}">
                      <a16:creationId xmlns:a16="http://schemas.microsoft.com/office/drawing/2014/main" id="{44BC1AB2-166A-75F2-C3BE-D8DD14ABE54C}"/>
                    </a:ext>
                  </a:extLst>
                </p:cNvPr>
                <p:cNvSpPr/>
                <p:nvPr/>
              </p:nvSpPr>
              <p:spPr>
                <a:xfrm>
                  <a:off x="3940846" y="3068423"/>
                  <a:ext cx="72095" cy="367226"/>
                </a:xfrm>
                <a:custGeom>
                  <a:avLst/>
                  <a:gdLst>
                    <a:gd name="connsiteX0" fmla="*/ 66035 w 72095"/>
                    <a:gd name="connsiteY0" fmla="*/ 362119 h 367226"/>
                    <a:gd name="connsiteX1" fmla="*/ 69893 w 72095"/>
                    <a:gd name="connsiteY1" fmla="*/ 162637 h 367226"/>
                    <a:gd name="connsiteX2" fmla="*/ 44175 w 72095"/>
                    <a:gd name="connsiteY2" fmla="*/ 4475 h 367226"/>
                    <a:gd name="connsiteX3" fmla="*/ 43490 w 72095"/>
                    <a:gd name="connsiteY3" fmla="*/ 3189 h 367226"/>
                    <a:gd name="connsiteX4" fmla="*/ 42632 w 72095"/>
                    <a:gd name="connsiteY4" fmla="*/ 1646 h 367226"/>
                    <a:gd name="connsiteX5" fmla="*/ 36460 w 72095"/>
                    <a:gd name="connsiteY5" fmla="*/ 2760 h 367226"/>
                    <a:gd name="connsiteX6" fmla="*/ 35346 w 72095"/>
                    <a:gd name="connsiteY6" fmla="*/ 6189 h 367226"/>
                    <a:gd name="connsiteX7" fmla="*/ 27202 w 72095"/>
                    <a:gd name="connsiteY7" fmla="*/ 57195 h 367226"/>
                    <a:gd name="connsiteX8" fmla="*/ 12543 w 72095"/>
                    <a:gd name="connsiteY8" fmla="*/ 113946 h 367226"/>
                    <a:gd name="connsiteX9" fmla="*/ 112 w 72095"/>
                    <a:gd name="connsiteY9" fmla="*/ 217673 h 367226"/>
                    <a:gd name="connsiteX10" fmla="*/ 19829 w 72095"/>
                    <a:gd name="connsiteY10" fmla="*/ 303141 h 367226"/>
                    <a:gd name="connsiteX11" fmla="*/ 59434 w 72095"/>
                    <a:gd name="connsiteY11" fmla="*/ 366234 h 367226"/>
                    <a:gd name="connsiteX12" fmla="*/ 66035 w 72095"/>
                    <a:gd name="connsiteY12" fmla="*/ 362119 h 367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095" h="367226">
                      <a:moveTo>
                        <a:pt x="66035" y="362119"/>
                      </a:moveTo>
                      <a:cubicBezTo>
                        <a:pt x="43232" y="295854"/>
                        <a:pt x="62692" y="229674"/>
                        <a:pt x="69893" y="162637"/>
                      </a:cubicBezTo>
                      <a:cubicBezTo>
                        <a:pt x="75551" y="109402"/>
                        <a:pt x="71436" y="51623"/>
                        <a:pt x="44175" y="4475"/>
                      </a:cubicBezTo>
                      <a:cubicBezTo>
                        <a:pt x="44004" y="3960"/>
                        <a:pt x="43747" y="3532"/>
                        <a:pt x="43490" y="3189"/>
                      </a:cubicBezTo>
                      <a:cubicBezTo>
                        <a:pt x="43147" y="2674"/>
                        <a:pt x="42889" y="2160"/>
                        <a:pt x="42632" y="1646"/>
                      </a:cubicBezTo>
                      <a:cubicBezTo>
                        <a:pt x="40832" y="-1355"/>
                        <a:pt x="37146" y="188"/>
                        <a:pt x="36460" y="2760"/>
                      </a:cubicBezTo>
                      <a:cubicBezTo>
                        <a:pt x="35689" y="3532"/>
                        <a:pt x="35174" y="4732"/>
                        <a:pt x="35346" y="6189"/>
                      </a:cubicBezTo>
                      <a:cubicBezTo>
                        <a:pt x="36974" y="22563"/>
                        <a:pt x="30545" y="41251"/>
                        <a:pt x="27202" y="57195"/>
                      </a:cubicBezTo>
                      <a:cubicBezTo>
                        <a:pt x="23258" y="76312"/>
                        <a:pt x="17257" y="95000"/>
                        <a:pt x="12543" y="113946"/>
                      </a:cubicBezTo>
                      <a:cubicBezTo>
                        <a:pt x="4227" y="147636"/>
                        <a:pt x="-830" y="182868"/>
                        <a:pt x="112" y="217673"/>
                      </a:cubicBezTo>
                      <a:cubicBezTo>
                        <a:pt x="970" y="246991"/>
                        <a:pt x="11171" y="275452"/>
                        <a:pt x="19829" y="303141"/>
                      </a:cubicBezTo>
                      <a:cubicBezTo>
                        <a:pt x="27459" y="327658"/>
                        <a:pt x="38775" y="350375"/>
                        <a:pt x="59434" y="366234"/>
                      </a:cubicBezTo>
                      <a:cubicBezTo>
                        <a:pt x="62521" y="368720"/>
                        <a:pt x="67492" y="366234"/>
                        <a:pt x="66035" y="36211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67" name="图形 2">
                  <a:extLst>
                    <a:ext uri="{FF2B5EF4-FFF2-40B4-BE49-F238E27FC236}">
                      <a16:creationId xmlns:a16="http://schemas.microsoft.com/office/drawing/2014/main" id="{54882095-B448-EB30-927C-446DF1AC2A79}"/>
                    </a:ext>
                  </a:extLst>
                </p:cNvPr>
                <p:cNvGrpSpPr/>
                <p:nvPr/>
              </p:nvGrpSpPr>
              <p:grpSpPr>
                <a:xfrm>
                  <a:off x="3332675" y="2700663"/>
                  <a:ext cx="711479" cy="479182"/>
                  <a:chOff x="3332675" y="2700663"/>
                  <a:chExt cx="711479" cy="479182"/>
                </a:xfrm>
              </p:grpSpPr>
              <p:sp>
                <p:nvSpPr>
                  <p:cNvPr id="968" name="任意多边形: 形状 967">
                    <a:extLst>
                      <a:ext uri="{FF2B5EF4-FFF2-40B4-BE49-F238E27FC236}">
                        <a16:creationId xmlns:a16="http://schemas.microsoft.com/office/drawing/2014/main" id="{7905FC1D-254E-34C5-B6B4-4806D3962C00}"/>
                      </a:ext>
                    </a:extLst>
                  </p:cNvPr>
                  <p:cNvSpPr/>
                  <p:nvPr/>
                </p:nvSpPr>
                <p:spPr>
                  <a:xfrm>
                    <a:off x="3332675" y="2707333"/>
                    <a:ext cx="321" cy="290"/>
                  </a:xfrm>
                  <a:custGeom>
                    <a:avLst/>
                    <a:gdLst>
                      <a:gd name="connsiteX0" fmla="*/ 321 w 321"/>
                      <a:gd name="connsiteY0" fmla="*/ 290 h 290"/>
                      <a:gd name="connsiteX1" fmla="*/ 321 w 321"/>
                      <a:gd name="connsiteY1" fmla="*/ 290 h 290"/>
                      <a:gd name="connsiteX2" fmla="*/ 321 w 321"/>
                      <a:gd name="connsiteY2" fmla="*/ 290 h 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290">
                        <a:moveTo>
                          <a:pt x="321" y="290"/>
                        </a:moveTo>
                        <a:cubicBezTo>
                          <a:pt x="321" y="290"/>
                          <a:pt x="321" y="290"/>
                          <a:pt x="321" y="290"/>
                        </a:cubicBezTo>
                        <a:cubicBezTo>
                          <a:pt x="-107" y="-53"/>
                          <a:pt x="-107" y="-138"/>
                          <a:pt x="321" y="29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69" name="任意多边形: 形状 968">
                    <a:extLst>
                      <a:ext uri="{FF2B5EF4-FFF2-40B4-BE49-F238E27FC236}">
                        <a16:creationId xmlns:a16="http://schemas.microsoft.com/office/drawing/2014/main" id="{D2E40C9D-AC07-1768-E26B-ED3F9B72B921}"/>
                      </a:ext>
                    </a:extLst>
                  </p:cNvPr>
                  <p:cNvSpPr/>
                  <p:nvPr/>
                </p:nvSpPr>
                <p:spPr>
                  <a:xfrm>
                    <a:off x="3332777" y="2700663"/>
                    <a:ext cx="711376" cy="479182"/>
                  </a:xfrm>
                  <a:custGeom>
                    <a:avLst/>
                    <a:gdLst>
                      <a:gd name="connsiteX0" fmla="*/ 711136 w 711376"/>
                      <a:gd name="connsiteY0" fmla="*/ 474848 h 479182"/>
                      <a:gd name="connsiteX1" fmla="*/ 669731 w 711376"/>
                      <a:gd name="connsiteY1" fmla="*/ 392209 h 479182"/>
                      <a:gd name="connsiteX2" fmla="*/ 596951 w 711376"/>
                      <a:gd name="connsiteY2" fmla="*/ 315571 h 479182"/>
                      <a:gd name="connsiteX3" fmla="*/ 516112 w 711376"/>
                      <a:gd name="connsiteY3" fmla="*/ 246819 h 479182"/>
                      <a:gd name="connsiteX4" fmla="*/ 412213 w 711376"/>
                      <a:gd name="connsiteY4" fmla="*/ 174639 h 479182"/>
                      <a:gd name="connsiteX5" fmla="*/ 191986 w 711376"/>
                      <a:gd name="connsiteY5" fmla="*/ 61911 h 479182"/>
                      <a:gd name="connsiteX6" fmla="*/ 92545 w 711376"/>
                      <a:gd name="connsiteY6" fmla="*/ 25906 h 479182"/>
                      <a:gd name="connsiteX7" fmla="*/ 6477 w 711376"/>
                      <a:gd name="connsiteY7" fmla="*/ 188 h 479182"/>
                      <a:gd name="connsiteX8" fmla="*/ 2105 w 711376"/>
                      <a:gd name="connsiteY8" fmla="*/ 9275 h 479182"/>
                      <a:gd name="connsiteX9" fmla="*/ 62541 w 711376"/>
                      <a:gd name="connsiteY9" fmla="*/ 25906 h 479182"/>
                      <a:gd name="connsiteX10" fmla="*/ 155467 w 711376"/>
                      <a:gd name="connsiteY10" fmla="*/ 56510 h 479182"/>
                      <a:gd name="connsiteX11" fmla="*/ 379895 w 711376"/>
                      <a:gd name="connsiteY11" fmla="*/ 164438 h 479182"/>
                      <a:gd name="connsiteX12" fmla="*/ 573634 w 711376"/>
                      <a:gd name="connsiteY12" fmla="*/ 305198 h 479182"/>
                      <a:gd name="connsiteX13" fmla="*/ 655244 w 711376"/>
                      <a:gd name="connsiteY13" fmla="*/ 385608 h 479182"/>
                      <a:gd name="connsiteX14" fmla="*/ 683105 w 711376"/>
                      <a:gd name="connsiteY14" fmla="*/ 429328 h 479182"/>
                      <a:gd name="connsiteX15" fmla="*/ 705221 w 711376"/>
                      <a:gd name="connsiteY15" fmla="*/ 477762 h 479182"/>
                      <a:gd name="connsiteX16" fmla="*/ 711136 w 711376"/>
                      <a:gd name="connsiteY16" fmla="*/ 474848 h 479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11376" h="479182">
                        <a:moveTo>
                          <a:pt x="711136" y="474848"/>
                        </a:moveTo>
                        <a:cubicBezTo>
                          <a:pt x="699049" y="447159"/>
                          <a:pt x="689191" y="418698"/>
                          <a:pt x="669731" y="392209"/>
                        </a:cubicBezTo>
                        <a:cubicBezTo>
                          <a:pt x="647443" y="361691"/>
                          <a:pt x="632955" y="346003"/>
                          <a:pt x="596951" y="315571"/>
                        </a:cubicBezTo>
                        <a:cubicBezTo>
                          <a:pt x="569776" y="292511"/>
                          <a:pt x="545602" y="267308"/>
                          <a:pt x="516112" y="246819"/>
                        </a:cubicBezTo>
                        <a:cubicBezTo>
                          <a:pt x="481394" y="222816"/>
                          <a:pt x="447189" y="198213"/>
                          <a:pt x="412213" y="174639"/>
                        </a:cubicBezTo>
                        <a:cubicBezTo>
                          <a:pt x="342605" y="127833"/>
                          <a:pt x="269053" y="94400"/>
                          <a:pt x="191986" y="61911"/>
                        </a:cubicBezTo>
                        <a:cubicBezTo>
                          <a:pt x="158982" y="48023"/>
                          <a:pt x="126835" y="35936"/>
                          <a:pt x="92545" y="25906"/>
                        </a:cubicBezTo>
                        <a:cubicBezTo>
                          <a:pt x="63913" y="17505"/>
                          <a:pt x="35624" y="6961"/>
                          <a:pt x="6477" y="188"/>
                        </a:cubicBezTo>
                        <a:cubicBezTo>
                          <a:pt x="648" y="-1183"/>
                          <a:pt x="-2267" y="5246"/>
                          <a:pt x="2105" y="9275"/>
                        </a:cubicBezTo>
                        <a:cubicBezTo>
                          <a:pt x="3905" y="10904"/>
                          <a:pt x="16764" y="12362"/>
                          <a:pt x="62541" y="25906"/>
                        </a:cubicBezTo>
                        <a:cubicBezTo>
                          <a:pt x="93916" y="35164"/>
                          <a:pt x="125378" y="43565"/>
                          <a:pt x="155467" y="56510"/>
                        </a:cubicBezTo>
                        <a:cubicBezTo>
                          <a:pt x="232362" y="89514"/>
                          <a:pt x="308743" y="119775"/>
                          <a:pt x="379895" y="164438"/>
                        </a:cubicBezTo>
                        <a:cubicBezTo>
                          <a:pt x="446675" y="206357"/>
                          <a:pt x="516198" y="250934"/>
                          <a:pt x="573634" y="305198"/>
                        </a:cubicBezTo>
                        <a:cubicBezTo>
                          <a:pt x="601151" y="331173"/>
                          <a:pt x="632955" y="357919"/>
                          <a:pt x="655244" y="385608"/>
                        </a:cubicBezTo>
                        <a:cubicBezTo>
                          <a:pt x="667845" y="401296"/>
                          <a:pt x="675304" y="412869"/>
                          <a:pt x="683105" y="429328"/>
                        </a:cubicBezTo>
                        <a:cubicBezTo>
                          <a:pt x="690305" y="444330"/>
                          <a:pt x="697763" y="462846"/>
                          <a:pt x="705221" y="477762"/>
                        </a:cubicBezTo>
                        <a:cubicBezTo>
                          <a:pt x="707022" y="480934"/>
                          <a:pt x="712594" y="478277"/>
                          <a:pt x="711136" y="474848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70" name="图形 2">
                <a:extLst>
                  <a:ext uri="{FF2B5EF4-FFF2-40B4-BE49-F238E27FC236}">
                    <a16:creationId xmlns:a16="http://schemas.microsoft.com/office/drawing/2014/main" id="{3E917F7D-C58B-5B7A-2D0C-A48F03719D82}"/>
                  </a:ext>
                </a:extLst>
              </p:cNvPr>
              <p:cNvGrpSpPr/>
              <p:nvPr/>
            </p:nvGrpSpPr>
            <p:grpSpPr>
              <a:xfrm>
                <a:off x="3536341" y="2187598"/>
                <a:ext cx="769831" cy="637540"/>
                <a:chOff x="3536341" y="2187598"/>
                <a:chExt cx="769831" cy="637540"/>
              </a:xfrm>
            </p:grpSpPr>
            <p:sp>
              <p:nvSpPr>
                <p:cNvPr id="971" name="任意多边形: 形状 970">
                  <a:extLst>
                    <a:ext uri="{FF2B5EF4-FFF2-40B4-BE49-F238E27FC236}">
                      <a16:creationId xmlns:a16="http://schemas.microsoft.com/office/drawing/2014/main" id="{39387425-1526-3AF7-665F-6F6F6368FF80}"/>
                    </a:ext>
                  </a:extLst>
                </p:cNvPr>
                <p:cNvSpPr/>
                <p:nvPr/>
              </p:nvSpPr>
              <p:spPr>
                <a:xfrm>
                  <a:off x="3591958" y="2187598"/>
                  <a:ext cx="714213" cy="637540"/>
                </a:xfrm>
                <a:custGeom>
                  <a:avLst/>
                  <a:gdLst>
                    <a:gd name="connsiteX0" fmla="*/ 8672 w 714213"/>
                    <a:gd name="connsiteY0" fmla="*/ 343689 h 637540"/>
                    <a:gd name="connsiteX1" fmla="*/ 46391 w 714213"/>
                    <a:gd name="connsiteY1" fmla="*/ 308456 h 637540"/>
                    <a:gd name="connsiteX2" fmla="*/ 84110 w 714213"/>
                    <a:gd name="connsiteY2" fmla="*/ 283768 h 637540"/>
                    <a:gd name="connsiteX3" fmla="*/ 89939 w 714213"/>
                    <a:gd name="connsiteY3" fmla="*/ 293454 h 637540"/>
                    <a:gd name="connsiteX4" fmla="*/ 70908 w 714213"/>
                    <a:gd name="connsiteY4" fmla="*/ 308285 h 637540"/>
                    <a:gd name="connsiteX5" fmla="*/ 66365 w 714213"/>
                    <a:gd name="connsiteY5" fmla="*/ 441416 h 637540"/>
                    <a:gd name="connsiteX6" fmla="*/ 156976 w 714213"/>
                    <a:gd name="connsiteY6" fmla="*/ 469448 h 637540"/>
                    <a:gd name="connsiteX7" fmla="*/ 171549 w 714213"/>
                    <a:gd name="connsiteY7" fmla="*/ 415698 h 637540"/>
                    <a:gd name="connsiteX8" fmla="*/ 213726 w 714213"/>
                    <a:gd name="connsiteY8" fmla="*/ 363577 h 637540"/>
                    <a:gd name="connsiteX9" fmla="*/ 226842 w 714213"/>
                    <a:gd name="connsiteY9" fmla="*/ 366321 h 637540"/>
                    <a:gd name="connsiteX10" fmla="*/ 210297 w 714213"/>
                    <a:gd name="connsiteY10" fmla="*/ 389038 h 637540"/>
                    <a:gd name="connsiteX11" fmla="*/ 188523 w 714213"/>
                    <a:gd name="connsiteY11" fmla="*/ 428729 h 637540"/>
                    <a:gd name="connsiteX12" fmla="*/ 171206 w 714213"/>
                    <a:gd name="connsiteY12" fmla="*/ 493022 h 637540"/>
                    <a:gd name="connsiteX13" fmla="*/ 208154 w 714213"/>
                    <a:gd name="connsiteY13" fmla="*/ 543771 h 637540"/>
                    <a:gd name="connsiteX14" fmla="*/ 257446 w 714213"/>
                    <a:gd name="connsiteY14" fmla="*/ 570518 h 637540"/>
                    <a:gd name="connsiteX15" fmla="*/ 292079 w 714213"/>
                    <a:gd name="connsiteY15" fmla="*/ 583291 h 637540"/>
                    <a:gd name="connsiteX16" fmla="*/ 320882 w 714213"/>
                    <a:gd name="connsiteY16" fmla="*/ 540857 h 637540"/>
                    <a:gd name="connsiteX17" fmla="*/ 356629 w 714213"/>
                    <a:gd name="connsiteY17" fmla="*/ 461647 h 637540"/>
                    <a:gd name="connsiteX18" fmla="*/ 364259 w 714213"/>
                    <a:gd name="connsiteY18" fmla="*/ 467219 h 637540"/>
                    <a:gd name="connsiteX19" fmla="*/ 359544 w 714213"/>
                    <a:gd name="connsiteY19" fmla="*/ 490279 h 637540"/>
                    <a:gd name="connsiteX20" fmla="*/ 352515 w 714213"/>
                    <a:gd name="connsiteY20" fmla="*/ 509053 h 637540"/>
                    <a:gd name="connsiteX21" fmla="*/ 344114 w 714213"/>
                    <a:gd name="connsiteY21" fmla="*/ 545829 h 637540"/>
                    <a:gd name="connsiteX22" fmla="*/ 405836 w 714213"/>
                    <a:gd name="connsiteY22" fmla="*/ 634640 h 637540"/>
                    <a:gd name="connsiteX23" fmla="*/ 490361 w 714213"/>
                    <a:gd name="connsiteY23" fmla="*/ 592292 h 637540"/>
                    <a:gd name="connsiteX24" fmla="*/ 484531 w 714213"/>
                    <a:gd name="connsiteY24" fmla="*/ 509396 h 637540"/>
                    <a:gd name="connsiteX25" fmla="*/ 493789 w 714213"/>
                    <a:gd name="connsiteY25" fmla="*/ 527398 h 637540"/>
                    <a:gd name="connsiteX26" fmla="*/ 501076 w 714213"/>
                    <a:gd name="connsiteY26" fmla="*/ 547629 h 637540"/>
                    <a:gd name="connsiteX27" fmla="*/ 515564 w 714213"/>
                    <a:gd name="connsiteY27" fmla="*/ 581490 h 637540"/>
                    <a:gd name="connsiteX28" fmla="*/ 639436 w 714213"/>
                    <a:gd name="connsiteY28" fmla="*/ 591949 h 637540"/>
                    <a:gd name="connsiteX29" fmla="*/ 696786 w 714213"/>
                    <a:gd name="connsiteY29" fmla="*/ 465847 h 637540"/>
                    <a:gd name="connsiteX30" fmla="*/ 577543 w 714213"/>
                    <a:gd name="connsiteY30" fmla="*/ 371293 h 637540"/>
                    <a:gd name="connsiteX31" fmla="*/ 591602 w 714213"/>
                    <a:gd name="connsiteY31" fmla="*/ 364949 h 637540"/>
                    <a:gd name="connsiteX32" fmla="*/ 617062 w 714213"/>
                    <a:gd name="connsiteY32" fmla="*/ 374550 h 637540"/>
                    <a:gd name="connsiteX33" fmla="*/ 679213 w 714213"/>
                    <a:gd name="connsiteY33" fmla="*/ 396410 h 637540"/>
                    <a:gd name="connsiteX34" fmla="*/ 700130 w 714213"/>
                    <a:gd name="connsiteY34" fmla="*/ 308028 h 637540"/>
                    <a:gd name="connsiteX35" fmla="*/ 644151 w 714213"/>
                    <a:gd name="connsiteY35" fmla="*/ 240391 h 637540"/>
                    <a:gd name="connsiteX36" fmla="*/ 589116 w 714213"/>
                    <a:gd name="connsiteY36" fmla="*/ 234476 h 637540"/>
                    <a:gd name="connsiteX37" fmla="*/ 534252 w 714213"/>
                    <a:gd name="connsiteY37" fmla="*/ 236190 h 637540"/>
                    <a:gd name="connsiteX38" fmla="*/ 611576 w 714213"/>
                    <a:gd name="connsiteY38" fmla="*/ 198900 h 637540"/>
                    <a:gd name="connsiteX39" fmla="*/ 631464 w 714213"/>
                    <a:gd name="connsiteY39" fmla="*/ 165467 h 637540"/>
                    <a:gd name="connsiteX40" fmla="*/ 586115 w 714213"/>
                    <a:gd name="connsiteY40" fmla="*/ 128605 h 637540"/>
                    <a:gd name="connsiteX41" fmla="*/ 543081 w 714213"/>
                    <a:gd name="connsiteY41" fmla="*/ 101088 h 637540"/>
                    <a:gd name="connsiteX42" fmla="*/ 499790 w 714213"/>
                    <a:gd name="connsiteY42" fmla="*/ 76399 h 637540"/>
                    <a:gd name="connsiteX43" fmla="*/ 382947 w 714213"/>
                    <a:gd name="connsiteY43" fmla="*/ 131863 h 637540"/>
                    <a:gd name="connsiteX44" fmla="*/ 386547 w 714213"/>
                    <a:gd name="connsiteY44" fmla="*/ 112403 h 637540"/>
                    <a:gd name="connsiteX45" fmla="*/ 399063 w 714213"/>
                    <a:gd name="connsiteY45" fmla="*/ 99116 h 637540"/>
                    <a:gd name="connsiteX46" fmla="*/ 421781 w 714213"/>
                    <a:gd name="connsiteY46" fmla="*/ 75198 h 637540"/>
                    <a:gd name="connsiteX47" fmla="*/ 431553 w 714213"/>
                    <a:gd name="connsiteY47" fmla="*/ 27107 h 637540"/>
                    <a:gd name="connsiteX48" fmla="*/ 364345 w 714213"/>
                    <a:gd name="connsiteY48" fmla="*/ 6533 h 637540"/>
                    <a:gd name="connsiteX49" fmla="*/ 270304 w 714213"/>
                    <a:gd name="connsiteY49" fmla="*/ 2932 h 637540"/>
                    <a:gd name="connsiteX50" fmla="*/ 220327 w 714213"/>
                    <a:gd name="connsiteY50" fmla="*/ 42452 h 637540"/>
                    <a:gd name="connsiteX51" fmla="*/ 217412 w 714213"/>
                    <a:gd name="connsiteY51" fmla="*/ 68169 h 637540"/>
                    <a:gd name="connsiteX52" fmla="*/ 217412 w 714213"/>
                    <a:gd name="connsiteY52" fmla="*/ 88229 h 637540"/>
                    <a:gd name="connsiteX53" fmla="*/ 205839 w 714213"/>
                    <a:gd name="connsiteY53" fmla="*/ 90115 h 637540"/>
                    <a:gd name="connsiteX54" fmla="*/ 203696 w 714213"/>
                    <a:gd name="connsiteY54" fmla="*/ 25649 h 637540"/>
                    <a:gd name="connsiteX55" fmla="*/ 154147 w 714213"/>
                    <a:gd name="connsiteY55" fmla="*/ 7904 h 637540"/>
                    <a:gd name="connsiteX56" fmla="*/ 65164 w 714213"/>
                    <a:gd name="connsiteY56" fmla="*/ 135378 h 637540"/>
                    <a:gd name="connsiteX57" fmla="*/ 75194 w 714213"/>
                    <a:gd name="connsiteY57" fmla="*/ 189727 h 637540"/>
                    <a:gd name="connsiteX58" fmla="*/ 60107 w 714213"/>
                    <a:gd name="connsiteY58" fmla="*/ 199328 h 637540"/>
                    <a:gd name="connsiteX59" fmla="*/ 3357 w 714213"/>
                    <a:gd name="connsiteY59" fmla="*/ 340260 h 637540"/>
                    <a:gd name="connsiteX60" fmla="*/ 8672 w 714213"/>
                    <a:gd name="connsiteY60" fmla="*/ 343689 h 637540"/>
                    <a:gd name="connsiteX61" fmla="*/ 378061 w 714213"/>
                    <a:gd name="connsiteY61" fmla="*/ 418613 h 637540"/>
                    <a:gd name="connsiteX62" fmla="*/ 405064 w 714213"/>
                    <a:gd name="connsiteY62" fmla="*/ 360149 h 637540"/>
                    <a:gd name="connsiteX63" fmla="*/ 406350 w 714213"/>
                    <a:gd name="connsiteY63" fmla="*/ 362120 h 637540"/>
                    <a:gd name="connsiteX64" fmla="*/ 378061 w 714213"/>
                    <a:gd name="connsiteY64" fmla="*/ 418613 h 637540"/>
                    <a:gd name="connsiteX65" fmla="*/ 523365 w 714213"/>
                    <a:gd name="connsiteY65" fmla="*/ 361434 h 637540"/>
                    <a:gd name="connsiteX66" fmla="*/ 520364 w 714213"/>
                    <a:gd name="connsiteY66" fmla="*/ 363149 h 637540"/>
                    <a:gd name="connsiteX67" fmla="*/ 487960 w 714213"/>
                    <a:gd name="connsiteY67" fmla="*/ 366663 h 637540"/>
                    <a:gd name="connsiteX68" fmla="*/ 446298 w 714213"/>
                    <a:gd name="connsiteY68" fmla="*/ 335631 h 637540"/>
                    <a:gd name="connsiteX69" fmla="*/ 504934 w 714213"/>
                    <a:gd name="connsiteY69" fmla="*/ 325173 h 637540"/>
                    <a:gd name="connsiteX70" fmla="*/ 523365 w 714213"/>
                    <a:gd name="connsiteY70" fmla="*/ 361434 h 637540"/>
                    <a:gd name="connsiteX71" fmla="*/ 423752 w 714213"/>
                    <a:gd name="connsiteY71" fmla="*/ 218359 h 637540"/>
                    <a:gd name="connsiteX72" fmla="*/ 475359 w 714213"/>
                    <a:gd name="connsiteY72" fmla="*/ 215359 h 637540"/>
                    <a:gd name="connsiteX73" fmla="*/ 484960 w 714213"/>
                    <a:gd name="connsiteY73" fmla="*/ 233618 h 637540"/>
                    <a:gd name="connsiteX74" fmla="*/ 479645 w 714213"/>
                    <a:gd name="connsiteY74" fmla="*/ 259422 h 637540"/>
                    <a:gd name="connsiteX75" fmla="*/ 441154 w 714213"/>
                    <a:gd name="connsiteY75" fmla="*/ 272538 h 637540"/>
                    <a:gd name="connsiteX76" fmla="*/ 403435 w 714213"/>
                    <a:gd name="connsiteY76" fmla="*/ 278110 h 637540"/>
                    <a:gd name="connsiteX77" fmla="*/ 381661 w 714213"/>
                    <a:gd name="connsiteY77" fmla="*/ 281453 h 637540"/>
                    <a:gd name="connsiteX78" fmla="*/ 362887 w 714213"/>
                    <a:gd name="connsiteY78" fmla="*/ 260364 h 637540"/>
                    <a:gd name="connsiteX79" fmla="*/ 423752 w 714213"/>
                    <a:gd name="connsiteY79" fmla="*/ 218359 h 637540"/>
                    <a:gd name="connsiteX80" fmla="*/ 265933 w 714213"/>
                    <a:gd name="connsiteY80" fmla="*/ 176440 h 637540"/>
                    <a:gd name="connsiteX81" fmla="*/ 318310 w 714213"/>
                    <a:gd name="connsiteY81" fmla="*/ 146093 h 637540"/>
                    <a:gd name="connsiteX82" fmla="*/ 315567 w 714213"/>
                    <a:gd name="connsiteY82" fmla="*/ 188184 h 637540"/>
                    <a:gd name="connsiteX83" fmla="*/ 271076 w 714213"/>
                    <a:gd name="connsiteY83" fmla="*/ 236876 h 637540"/>
                    <a:gd name="connsiteX84" fmla="*/ 265933 w 714213"/>
                    <a:gd name="connsiteY84" fmla="*/ 176440 h 637540"/>
                    <a:gd name="connsiteX85" fmla="*/ 248273 w 714213"/>
                    <a:gd name="connsiteY85" fmla="*/ 324744 h 637540"/>
                    <a:gd name="connsiteX86" fmla="*/ 304509 w 714213"/>
                    <a:gd name="connsiteY86" fmla="*/ 300655 h 637540"/>
                    <a:gd name="connsiteX87" fmla="*/ 304594 w 714213"/>
                    <a:gd name="connsiteY87" fmla="*/ 301941 h 637540"/>
                    <a:gd name="connsiteX88" fmla="*/ 306737 w 714213"/>
                    <a:gd name="connsiteY88" fmla="*/ 315314 h 637540"/>
                    <a:gd name="connsiteX89" fmla="*/ 286335 w 714213"/>
                    <a:gd name="connsiteY89" fmla="*/ 334860 h 637540"/>
                    <a:gd name="connsiteX90" fmla="*/ 248273 w 714213"/>
                    <a:gd name="connsiteY90" fmla="*/ 324744 h 637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14213" h="637540">
                      <a:moveTo>
                        <a:pt x="8672" y="343689"/>
                      </a:moveTo>
                      <a:cubicBezTo>
                        <a:pt x="25817" y="340432"/>
                        <a:pt x="36104" y="320801"/>
                        <a:pt x="46391" y="308456"/>
                      </a:cubicBezTo>
                      <a:cubicBezTo>
                        <a:pt x="55906" y="297055"/>
                        <a:pt x="70822" y="289340"/>
                        <a:pt x="84110" y="283768"/>
                      </a:cubicBezTo>
                      <a:cubicBezTo>
                        <a:pt x="101512" y="276481"/>
                        <a:pt x="99283" y="287282"/>
                        <a:pt x="89939" y="293454"/>
                      </a:cubicBezTo>
                      <a:cubicBezTo>
                        <a:pt x="83081" y="297912"/>
                        <a:pt x="76909" y="302713"/>
                        <a:pt x="70908" y="308285"/>
                      </a:cubicBezTo>
                      <a:cubicBezTo>
                        <a:pt x="26331" y="348919"/>
                        <a:pt x="26331" y="397267"/>
                        <a:pt x="66365" y="441416"/>
                      </a:cubicBezTo>
                      <a:cubicBezTo>
                        <a:pt x="86253" y="463361"/>
                        <a:pt x="141717" y="528169"/>
                        <a:pt x="156976" y="469448"/>
                      </a:cubicBezTo>
                      <a:cubicBezTo>
                        <a:pt x="161776" y="450931"/>
                        <a:pt x="163320" y="433615"/>
                        <a:pt x="171549" y="415698"/>
                      </a:cubicBezTo>
                      <a:cubicBezTo>
                        <a:pt x="180550" y="396067"/>
                        <a:pt x="197095" y="377294"/>
                        <a:pt x="213726" y="363577"/>
                      </a:cubicBezTo>
                      <a:cubicBezTo>
                        <a:pt x="218098" y="359977"/>
                        <a:pt x="240386" y="346432"/>
                        <a:pt x="226842" y="366321"/>
                      </a:cubicBezTo>
                      <a:cubicBezTo>
                        <a:pt x="221613" y="374036"/>
                        <a:pt x="215526" y="381323"/>
                        <a:pt x="210297" y="389038"/>
                      </a:cubicBezTo>
                      <a:cubicBezTo>
                        <a:pt x="201724" y="401554"/>
                        <a:pt x="194866" y="415012"/>
                        <a:pt x="188523" y="428729"/>
                      </a:cubicBezTo>
                      <a:cubicBezTo>
                        <a:pt x="179693" y="448017"/>
                        <a:pt x="170435" y="471419"/>
                        <a:pt x="171206" y="493022"/>
                      </a:cubicBezTo>
                      <a:cubicBezTo>
                        <a:pt x="172149" y="518997"/>
                        <a:pt x="186122" y="531513"/>
                        <a:pt x="208154" y="543771"/>
                      </a:cubicBezTo>
                      <a:cubicBezTo>
                        <a:pt x="224699" y="552944"/>
                        <a:pt x="241329" y="560316"/>
                        <a:pt x="257446" y="570518"/>
                      </a:cubicBezTo>
                      <a:cubicBezTo>
                        <a:pt x="266361" y="576090"/>
                        <a:pt x="280591" y="585777"/>
                        <a:pt x="292079" y="583291"/>
                      </a:cubicBezTo>
                      <a:cubicBezTo>
                        <a:pt x="313167" y="578661"/>
                        <a:pt x="315224" y="558945"/>
                        <a:pt x="320882" y="540857"/>
                      </a:cubicBezTo>
                      <a:cubicBezTo>
                        <a:pt x="328940" y="514796"/>
                        <a:pt x="340170" y="483850"/>
                        <a:pt x="356629" y="461647"/>
                      </a:cubicBezTo>
                      <a:cubicBezTo>
                        <a:pt x="359201" y="463447"/>
                        <a:pt x="361687" y="465333"/>
                        <a:pt x="364259" y="467219"/>
                      </a:cubicBezTo>
                      <a:cubicBezTo>
                        <a:pt x="364002" y="475191"/>
                        <a:pt x="362459" y="482907"/>
                        <a:pt x="359544" y="490279"/>
                      </a:cubicBezTo>
                      <a:cubicBezTo>
                        <a:pt x="357487" y="496623"/>
                        <a:pt x="354915" y="502795"/>
                        <a:pt x="352515" y="509053"/>
                      </a:cubicBezTo>
                      <a:cubicBezTo>
                        <a:pt x="348057" y="520797"/>
                        <a:pt x="345828" y="533399"/>
                        <a:pt x="344114" y="545829"/>
                      </a:cubicBezTo>
                      <a:cubicBezTo>
                        <a:pt x="337427" y="594349"/>
                        <a:pt x="359373" y="624181"/>
                        <a:pt x="405836" y="634640"/>
                      </a:cubicBezTo>
                      <a:cubicBezTo>
                        <a:pt x="439526" y="642184"/>
                        <a:pt x="490875" y="637297"/>
                        <a:pt x="490361" y="592292"/>
                      </a:cubicBezTo>
                      <a:cubicBezTo>
                        <a:pt x="490018" y="564431"/>
                        <a:pt x="480245" y="537256"/>
                        <a:pt x="484531" y="509396"/>
                      </a:cubicBezTo>
                      <a:cubicBezTo>
                        <a:pt x="484360" y="510339"/>
                        <a:pt x="492932" y="525255"/>
                        <a:pt x="493789" y="527398"/>
                      </a:cubicBezTo>
                      <a:cubicBezTo>
                        <a:pt x="496447" y="534084"/>
                        <a:pt x="498676" y="540857"/>
                        <a:pt x="501076" y="547629"/>
                      </a:cubicBezTo>
                      <a:cubicBezTo>
                        <a:pt x="505105" y="559116"/>
                        <a:pt x="509306" y="571032"/>
                        <a:pt x="515564" y="581490"/>
                      </a:cubicBezTo>
                      <a:cubicBezTo>
                        <a:pt x="544453" y="629668"/>
                        <a:pt x="596917" y="613123"/>
                        <a:pt x="639436" y="591949"/>
                      </a:cubicBezTo>
                      <a:cubicBezTo>
                        <a:pt x="689843" y="566831"/>
                        <a:pt x="705102" y="519683"/>
                        <a:pt x="696786" y="465847"/>
                      </a:cubicBezTo>
                      <a:cubicBezTo>
                        <a:pt x="688814" y="396239"/>
                        <a:pt x="619377" y="398725"/>
                        <a:pt x="577543" y="371293"/>
                      </a:cubicBezTo>
                      <a:cubicBezTo>
                        <a:pt x="554911" y="356462"/>
                        <a:pt x="579686" y="361949"/>
                        <a:pt x="591602" y="364949"/>
                      </a:cubicBezTo>
                      <a:cubicBezTo>
                        <a:pt x="600431" y="367178"/>
                        <a:pt x="608747" y="370864"/>
                        <a:pt x="617062" y="374550"/>
                      </a:cubicBezTo>
                      <a:cubicBezTo>
                        <a:pt x="637208" y="383466"/>
                        <a:pt x="657353" y="392724"/>
                        <a:pt x="679213" y="396410"/>
                      </a:cubicBezTo>
                      <a:cubicBezTo>
                        <a:pt x="734420" y="405840"/>
                        <a:pt x="710331" y="335545"/>
                        <a:pt x="700130" y="308028"/>
                      </a:cubicBezTo>
                      <a:cubicBezTo>
                        <a:pt x="690100" y="281110"/>
                        <a:pt x="673898" y="249392"/>
                        <a:pt x="644151" y="240391"/>
                      </a:cubicBezTo>
                      <a:cubicBezTo>
                        <a:pt x="625892" y="234818"/>
                        <a:pt x="608061" y="234304"/>
                        <a:pt x="589116" y="234476"/>
                      </a:cubicBezTo>
                      <a:cubicBezTo>
                        <a:pt x="572314" y="234647"/>
                        <a:pt x="550968" y="242877"/>
                        <a:pt x="534252" y="236190"/>
                      </a:cubicBezTo>
                      <a:cubicBezTo>
                        <a:pt x="557398" y="218788"/>
                        <a:pt x="584915" y="209615"/>
                        <a:pt x="611576" y="198900"/>
                      </a:cubicBezTo>
                      <a:cubicBezTo>
                        <a:pt x="626063" y="193070"/>
                        <a:pt x="639008" y="181669"/>
                        <a:pt x="631464" y="165467"/>
                      </a:cubicBezTo>
                      <a:cubicBezTo>
                        <a:pt x="623663" y="148579"/>
                        <a:pt x="601289" y="137863"/>
                        <a:pt x="586115" y="128605"/>
                      </a:cubicBezTo>
                      <a:cubicBezTo>
                        <a:pt x="571542" y="119776"/>
                        <a:pt x="557569" y="110089"/>
                        <a:pt x="543081" y="101088"/>
                      </a:cubicBezTo>
                      <a:cubicBezTo>
                        <a:pt x="530737" y="93458"/>
                        <a:pt x="514621" y="79399"/>
                        <a:pt x="499790" y="76399"/>
                      </a:cubicBezTo>
                      <a:cubicBezTo>
                        <a:pt x="446212" y="65683"/>
                        <a:pt x="426752" y="114975"/>
                        <a:pt x="382947" y="131863"/>
                      </a:cubicBezTo>
                      <a:cubicBezTo>
                        <a:pt x="368717" y="137349"/>
                        <a:pt x="387576" y="111289"/>
                        <a:pt x="386547" y="112403"/>
                      </a:cubicBezTo>
                      <a:cubicBezTo>
                        <a:pt x="390491" y="107774"/>
                        <a:pt x="394863" y="103488"/>
                        <a:pt x="399063" y="99116"/>
                      </a:cubicBezTo>
                      <a:cubicBezTo>
                        <a:pt x="406779" y="91229"/>
                        <a:pt x="414065" y="83085"/>
                        <a:pt x="421781" y="75198"/>
                      </a:cubicBezTo>
                      <a:cubicBezTo>
                        <a:pt x="432839" y="63883"/>
                        <a:pt x="447755" y="41423"/>
                        <a:pt x="431553" y="27107"/>
                      </a:cubicBezTo>
                      <a:cubicBezTo>
                        <a:pt x="413980" y="11591"/>
                        <a:pt x="386547" y="10819"/>
                        <a:pt x="364345" y="6533"/>
                      </a:cubicBezTo>
                      <a:cubicBezTo>
                        <a:pt x="333312" y="532"/>
                        <a:pt x="301594" y="-2726"/>
                        <a:pt x="270304" y="2932"/>
                      </a:cubicBezTo>
                      <a:cubicBezTo>
                        <a:pt x="246130" y="7390"/>
                        <a:pt x="228642" y="19134"/>
                        <a:pt x="220327" y="42452"/>
                      </a:cubicBezTo>
                      <a:cubicBezTo>
                        <a:pt x="217412" y="50681"/>
                        <a:pt x="217155" y="59597"/>
                        <a:pt x="217412" y="68169"/>
                      </a:cubicBezTo>
                      <a:cubicBezTo>
                        <a:pt x="217584" y="74856"/>
                        <a:pt x="217669" y="81456"/>
                        <a:pt x="217412" y="88229"/>
                      </a:cubicBezTo>
                      <a:cubicBezTo>
                        <a:pt x="216898" y="99973"/>
                        <a:pt x="208582" y="106317"/>
                        <a:pt x="205839" y="90115"/>
                      </a:cubicBezTo>
                      <a:cubicBezTo>
                        <a:pt x="202410" y="70055"/>
                        <a:pt x="211754" y="44852"/>
                        <a:pt x="203696" y="25649"/>
                      </a:cubicBezTo>
                      <a:cubicBezTo>
                        <a:pt x="194695" y="4304"/>
                        <a:pt x="174378" y="6018"/>
                        <a:pt x="154147" y="7904"/>
                      </a:cubicBezTo>
                      <a:cubicBezTo>
                        <a:pt x="91739" y="13734"/>
                        <a:pt x="71851" y="82314"/>
                        <a:pt x="65164" y="135378"/>
                      </a:cubicBezTo>
                      <a:cubicBezTo>
                        <a:pt x="62593" y="155609"/>
                        <a:pt x="68508" y="171725"/>
                        <a:pt x="75194" y="189727"/>
                      </a:cubicBezTo>
                      <a:cubicBezTo>
                        <a:pt x="71080" y="193156"/>
                        <a:pt x="69537" y="194699"/>
                        <a:pt x="60107" y="199328"/>
                      </a:cubicBezTo>
                      <a:cubicBezTo>
                        <a:pt x="19816" y="228732"/>
                        <a:pt x="-10359" y="293197"/>
                        <a:pt x="3357" y="340260"/>
                      </a:cubicBezTo>
                      <a:cubicBezTo>
                        <a:pt x="3785" y="342318"/>
                        <a:pt x="6443" y="344118"/>
                        <a:pt x="8672" y="343689"/>
                      </a:cubicBezTo>
                      <a:close/>
                      <a:moveTo>
                        <a:pt x="378061" y="418613"/>
                      </a:moveTo>
                      <a:cubicBezTo>
                        <a:pt x="355601" y="402325"/>
                        <a:pt x="379089" y="339489"/>
                        <a:pt x="405064" y="360149"/>
                      </a:cubicBezTo>
                      <a:cubicBezTo>
                        <a:pt x="405750" y="360663"/>
                        <a:pt x="406093" y="361434"/>
                        <a:pt x="406350" y="362120"/>
                      </a:cubicBezTo>
                      <a:cubicBezTo>
                        <a:pt x="427438" y="378665"/>
                        <a:pt x="404207" y="437558"/>
                        <a:pt x="378061" y="418613"/>
                      </a:cubicBezTo>
                      <a:close/>
                      <a:moveTo>
                        <a:pt x="523365" y="361434"/>
                      </a:moveTo>
                      <a:cubicBezTo>
                        <a:pt x="522507" y="362634"/>
                        <a:pt x="521479" y="363063"/>
                        <a:pt x="520364" y="363149"/>
                      </a:cubicBezTo>
                      <a:cubicBezTo>
                        <a:pt x="511877" y="368807"/>
                        <a:pt x="497990" y="368549"/>
                        <a:pt x="487960" y="366663"/>
                      </a:cubicBezTo>
                      <a:cubicBezTo>
                        <a:pt x="471158" y="363492"/>
                        <a:pt x="444841" y="357405"/>
                        <a:pt x="446298" y="335631"/>
                      </a:cubicBezTo>
                      <a:cubicBezTo>
                        <a:pt x="447927" y="311199"/>
                        <a:pt x="491218" y="321658"/>
                        <a:pt x="504934" y="325173"/>
                      </a:cubicBezTo>
                      <a:cubicBezTo>
                        <a:pt x="525251" y="330316"/>
                        <a:pt x="537595" y="342146"/>
                        <a:pt x="523365" y="361434"/>
                      </a:cubicBezTo>
                      <a:close/>
                      <a:moveTo>
                        <a:pt x="423752" y="218359"/>
                      </a:moveTo>
                      <a:cubicBezTo>
                        <a:pt x="439183" y="215359"/>
                        <a:pt x="460271" y="208501"/>
                        <a:pt x="475359" y="215359"/>
                      </a:cubicBezTo>
                      <a:cubicBezTo>
                        <a:pt x="481874" y="218273"/>
                        <a:pt x="484017" y="226246"/>
                        <a:pt x="484960" y="233618"/>
                      </a:cubicBezTo>
                      <a:cubicBezTo>
                        <a:pt x="487703" y="242448"/>
                        <a:pt x="486589" y="252649"/>
                        <a:pt x="479645" y="259422"/>
                      </a:cubicBezTo>
                      <a:cubicBezTo>
                        <a:pt x="468843" y="270051"/>
                        <a:pt x="455813" y="272023"/>
                        <a:pt x="441154" y="272538"/>
                      </a:cubicBezTo>
                      <a:cubicBezTo>
                        <a:pt x="428124" y="272966"/>
                        <a:pt x="415951" y="273995"/>
                        <a:pt x="403435" y="278110"/>
                      </a:cubicBezTo>
                      <a:cubicBezTo>
                        <a:pt x="395891" y="280596"/>
                        <a:pt x="389548" y="281967"/>
                        <a:pt x="381661" y="281453"/>
                      </a:cubicBezTo>
                      <a:cubicBezTo>
                        <a:pt x="370946" y="280681"/>
                        <a:pt x="362887" y="270394"/>
                        <a:pt x="362887" y="260364"/>
                      </a:cubicBezTo>
                      <a:cubicBezTo>
                        <a:pt x="363059" y="231561"/>
                        <a:pt x="402835" y="222388"/>
                        <a:pt x="423752" y="218359"/>
                      </a:cubicBezTo>
                      <a:close/>
                      <a:moveTo>
                        <a:pt x="265933" y="176440"/>
                      </a:moveTo>
                      <a:cubicBezTo>
                        <a:pt x="276134" y="159723"/>
                        <a:pt x="296793" y="129720"/>
                        <a:pt x="318310" y="146093"/>
                      </a:cubicBezTo>
                      <a:cubicBezTo>
                        <a:pt x="332541" y="153551"/>
                        <a:pt x="324397" y="174897"/>
                        <a:pt x="315567" y="188184"/>
                      </a:cubicBezTo>
                      <a:cubicBezTo>
                        <a:pt x="306052" y="202414"/>
                        <a:pt x="292250" y="237819"/>
                        <a:pt x="271076" y="236876"/>
                      </a:cubicBezTo>
                      <a:cubicBezTo>
                        <a:pt x="237729" y="235333"/>
                        <a:pt x="257017" y="191099"/>
                        <a:pt x="265933" y="176440"/>
                      </a:cubicBezTo>
                      <a:close/>
                      <a:moveTo>
                        <a:pt x="248273" y="324744"/>
                      </a:moveTo>
                      <a:cubicBezTo>
                        <a:pt x="245873" y="303313"/>
                        <a:pt x="297736" y="274424"/>
                        <a:pt x="304509" y="300655"/>
                      </a:cubicBezTo>
                      <a:cubicBezTo>
                        <a:pt x="304594" y="301084"/>
                        <a:pt x="304594" y="301512"/>
                        <a:pt x="304594" y="301941"/>
                      </a:cubicBezTo>
                      <a:cubicBezTo>
                        <a:pt x="307852" y="305370"/>
                        <a:pt x="308881" y="310342"/>
                        <a:pt x="306737" y="315314"/>
                      </a:cubicBezTo>
                      <a:cubicBezTo>
                        <a:pt x="302966" y="324058"/>
                        <a:pt x="294736" y="330745"/>
                        <a:pt x="286335" y="334860"/>
                      </a:cubicBezTo>
                      <a:cubicBezTo>
                        <a:pt x="275705" y="340174"/>
                        <a:pt x="250159" y="341460"/>
                        <a:pt x="248273" y="32474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2" name="任意多边形: 形状 971">
                  <a:extLst>
                    <a:ext uri="{FF2B5EF4-FFF2-40B4-BE49-F238E27FC236}">
                      <a16:creationId xmlns:a16="http://schemas.microsoft.com/office/drawing/2014/main" id="{B19C2A06-7838-0DF0-7B14-0C1ED6D102A2}"/>
                    </a:ext>
                  </a:extLst>
                </p:cNvPr>
                <p:cNvSpPr/>
                <p:nvPr/>
              </p:nvSpPr>
              <p:spPr>
                <a:xfrm>
                  <a:off x="3536341" y="2240640"/>
                  <a:ext cx="693225" cy="539067"/>
                </a:xfrm>
                <a:custGeom>
                  <a:avLst/>
                  <a:gdLst>
                    <a:gd name="connsiteX0" fmla="*/ 6768 w 693225"/>
                    <a:gd name="connsiteY0" fmla="*/ 135399 h 539067"/>
                    <a:gd name="connsiteX1" fmla="*/ 195620 w 693225"/>
                    <a:gd name="connsiteY1" fmla="*/ 158116 h 539067"/>
                    <a:gd name="connsiteX2" fmla="*/ 166559 w 693225"/>
                    <a:gd name="connsiteY2" fmla="*/ 170204 h 539067"/>
                    <a:gd name="connsiteX3" fmla="*/ 124297 w 693225"/>
                    <a:gd name="connsiteY3" fmla="*/ 202522 h 539067"/>
                    <a:gd name="connsiteX4" fmla="*/ 129440 w 693225"/>
                    <a:gd name="connsiteY4" fmla="*/ 206894 h 539067"/>
                    <a:gd name="connsiteX5" fmla="*/ 216280 w 693225"/>
                    <a:gd name="connsiteY5" fmla="*/ 164803 h 539067"/>
                    <a:gd name="connsiteX6" fmla="*/ 288374 w 693225"/>
                    <a:gd name="connsiteY6" fmla="*/ 194207 h 539067"/>
                    <a:gd name="connsiteX7" fmla="*/ 144528 w 693225"/>
                    <a:gd name="connsiteY7" fmla="*/ 344568 h 539067"/>
                    <a:gd name="connsiteX8" fmla="*/ 151129 w 693225"/>
                    <a:gd name="connsiteY8" fmla="*/ 347740 h 539067"/>
                    <a:gd name="connsiteX9" fmla="*/ 210707 w 693225"/>
                    <a:gd name="connsiteY9" fmla="*/ 262615 h 539067"/>
                    <a:gd name="connsiteX10" fmla="*/ 300805 w 693225"/>
                    <a:gd name="connsiteY10" fmla="*/ 200122 h 539067"/>
                    <a:gd name="connsiteX11" fmla="*/ 361841 w 693225"/>
                    <a:gd name="connsiteY11" fmla="*/ 233211 h 539067"/>
                    <a:gd name="connsiteX12" fmla="*/ 418848 w 693225"/>
                    <a:gd name="connsiteY12" fmla="*/ 270588 h 539067"/>
                    <a:gd name="connsiteX13" fmla="*/ 305862 w 693225"/>
                    <a:gd name="connsiteY13" fmla="*/ 469041 h 539067"/>
                    <a:gd name="connsiteX14" fmla="*/ 311949 w 693225"/>
                    <a:gd name="connsiteY14" fmla="*/ 469384 h 539067"/>
                    <a:gd name="connsiteX15" fmla="*/ 357126 w 693225"/>
                    <a:gd name="connsiteY15" fmla="*/ 360342 h 539067"/>
                    <a:gd name="connsiteX16" fmla="*/ 427677 w 693225"/>
                    <a:gd name="connsiteY16" fmla="*/ 277017 h 539067"/>
                    <a:gd name="connsiteX17" fmla="*/ 497458 w 693225"/>
                    <a:gd name="connsiteY17" fmla="*/ 333081 h 539067"/>
                    <a:gd name="connsiteX18" fmla="*/ 466082 w 693225"/>
                    <a:gd name="connsiteY18" fmla="*/ 536592 h 539067"/>
                    <a:gd name="connsiteX19" fmla="*/ 472340 w 693225"/>
                    <a:gd name="connsiteY19" fmla="*/ 536164 h 539067"/>
                    <a:gd name="connsiteX20" fmla="*/ 481684 w 693225"/>
                    <a:gd name="connsiteY20" fmla="*/ 431922 h 539067"/>
                    <a:gd name="connsiteX21" fmla="*/ 506973 w 693225"/>
                    <a:gd name="connsiteY21" fmla="*/ 341397 h 539067"/>
                    <a:gd name="connsiteX22" fmla="*/ 666850 w 693225"/>
                    <a:gd name="connsiteY22" fmla="*/ 487901 h 539067"/>
                    <a:gd name="connsiteX23" fmla="*/ 672251 w 693225"/>
                    <a:gd name="connsiteY23" fmla="*/ 483014 h 539067"/>
                    <a:gd name="connsiteX24" fmla="*/ 562352 w 693225"/>
                    <a:gd name="connsiteY24" fmla="*/ 371915 h 539067"/>
                    <a:gd name="connsiteX25" fmla="*/ 625874 w 693225"/>
                    <a:gd name="connsiteY25" fmla="*/ 378944 h 539067"/>
                    <a:gd name="connsiteX26" fmla="*/ 689053 w 693225"/>
                    <a:gd name="connsiteY26" fmla="*/ 409634 h 539067"/>
                    <a:gd name="connsiteX27" fmla="*/ 692396 w 693225"/>
                    <a:gd name="connsiteY27" fmla="*/ 404490 h 539067"/>
                    <a:gd name="connsiteX28" fmla="*/ 551807 w 693225"/>
                    <a:gd name="connsiteY28" fmla="*/ 362742 h 539067"/>
                    <a:gd name="connsiteX29" fmla="*/ 522489 w 693225"/>
                    <a:gd name="connsiteY29" fmla="*/ 337539 h 539067"/>
                    <a:gd name="connsiteX30" fmla="*/ 444480 w 693225"/>
                    <a:gd name="connsiteY30" fmla="*/ 275131 h 539067"/>
                    <a:gd name="connsiteX31" fmla="*/ 547007 w 693225"/>
                    <a:gd name="connsiteY31" fmla="*/ 247528 h 539067"/>
                    <a:gd name="connsiteX32" fmla="*/ 672337 w 693225"/>
                    <a:gd name="connsiteY32" fmla="*/ 241612 h 539067"/>
                    <a:gd name="connsiteX33" fmla="*/ 674394 w 693225"/>
                    <a:gd name="connsiteY33" fmla="*/ 235354 h 539067"/>
                    <a:gd name="connsiteX34" fmla="*/ 564666 w 693225"/>
                    <a:gd name="connsiteY34" fmla="*/ 233469 h 539067"/>
                    <a:gd name="connsiteX35" fmla="*/ 488542 w 693225"/>
                    <a:gd name="connsiteY35" fmla="*/ 249585 h 539067"/>
                    <a:gd name="connsiteX36" fmla="*/ 434707 w 693225"/>
                    <a:gd name="connsiteY36" fmla="*/ 268101 h 539067"/>
                    <a:gd name="connsiteX37" fmla="*/ 434707 w 693225"/>
                    <a:gd name="connsiteY37" fmla="*/ 268101 h 539067"/>
                    <a:gd name="connsiteX38" fmla="*/ 360212 w 693225"/>
                    <a:gd name="connsiteY38" fmla="*/ 218895 h 539067"/>
                    <a:gd name="connsiteX39" fmla="*/ 348896 w 693225"/>
                    <a:gd name="connsiteY39" fmla="*/ 212380 h 539067"/>
                    <a:gd name="connsiteX40" fmla="*/ 389016 w 693225"/>
                    <a:gd name="connsiteY40" fmla="*/ 178090 h 539067"/>
                    <a:gd name="connsiteX41" fmla="*/ 444737 w 693225"/>
                    <a:gd name="connsiteY41" fmla="*/ 139514 h 539067"/>
                    <a:gd name="connsiteX42" fmla="*/ 581897 w 693225"/>
                    <a:gd name="connsiteY42" fmla="*/ 87908 h 539067"/>
                    <a:gd name="connsiteX43" fmla="*/ 583354 w 693225"/>
                    <a:gd name="connsiteY43" fmla="*/ 80450 h 539067"/>
                    <a:gd name="connsiteX44" fmla="*/ 448166 w 693225"/>
                    <a:gd name="connsiteY44" fmla="*/ 124169 h 539067"/>
                    <a:gd name="connsiteX45" fmla="*/ 378043 w 693225"/>
                    <a:gd name="connsiteY45" fmla="*/ 171747 h 539067"/>
                    <a:gd name="connsiteX46" fmla="*/ 339038 w 693225"/>
                    <a:gd name="connsiteY46" fmla="*/ 206722 h 539067"/>
                    <a:gd name="connsiteX47" fmla="*/ 291975 w 693225"/>
                    <a:gd name="connsiteY47" fmla="*/ 182548 h 539067"/>
                    <a:gd name="connsiteX48" fmla="*/ 378128 w 693225"/>
                    <a:gd name="connsiteY48" fmla="*/ 5697 h 539067"/>
                    <a:gd name="connsiteX49" fmla="*/ 375300 w 693225"/>
                    <a:gd name="connsiteY49" fmla="*/ 125 h 539067"/>
                    <a:gd name="connsiteX50" fmla="*/ 312034 w 693225"/>
                    <a:gd name="connsiteY50" fmla="*/ 73334 h 539067"/>
                    <a:gd name="connsiteX51" fmla="*/ 281259 w 693225"/>
                    <a:gd name="connsiteY51" fmla="*/ 177490 h 539067"/>
                    <a:gd name="connsiteX52" fmla="*/ 230081 w 693225"/>
                    <a:gd name="connsiteY52" fmla="*/ 156573 h 539067"/>
                    <a:gd name="connsiteX53" fmla="*/ 196134 w 693225"/>
                    <a:gd name="connsiteY53" fmla="*/ 31243 h 539067"/>
                    <a:gd name="connsiteX54" fmla="*/ 189962 w 693225"/>
                    <a:gd name="connsiteY54" fmla="*/ 31672 h 539067"/>
                    <a:gd name="connsiteX55" fmla="*/ 216108 w 693225"/>
                    <a:gd name="connsiteY55" fmla="*/ 151687 h 539067"/>
                    <a:gd name="connsiteX56" fmla="*/ 4453 w 693225"/>
                    <a:gd name="connsiteY56" fmla="*/ 124084 h 539067"/>
                    <a:gd name="connsiteX57" fmla="*/ 6768 w 693225"/>
                    <a:gd name="connsiteY57" fmla="*/ 135399 h 539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93225" h="539067">
                      <a:moveTo>
                        <a:pt x="6768" y="135399"/>
                      </a:moveTo>
                      <a:cubicBezTo>
                        <a:pt x="71919" y="130513"/>
                        <a:pt x="135012" y="139600"/>
                        <a:pt x="195620" y="158116"/>
                      </a:cubicBezTo>
                      <a:cubicBezTo>
                        <a:pt x="185676" y="161031"/>
                        <a:pt x="176075" y="165146"/>
                        <a:pt x="166559" y="170204"/>
                      </a:cubicBezTo>
                      <a:cubicBezTo>
                        <a:pt x="150957" y="178519"/>
                        <a:pt x="132955" y="186320"/>
                        <a:pt x="124297" y="202522"/>
                      </a:cubicBezTo>
                      <a:cubicBezTo>
                        <a:pt x="122582" y="205694"/>
                        <a:pt x="126611" y="209809"/>
                        <a:pt x="129440" y="206894"/>
                      </a:cubicBezTo>
                      <a:cubicBezTo>
                        <a:pt x="150614" y="184863"/>
                        <a:pt x="185504" y="168061"/>
                        <a:pt x="216280" y="164803"/>
                      </a:cubicBezTo>
                      <a:cubicBezTo>
                        <a:pt x="240711" y="173204"/>
                        <a:pt x="264800" y="183062"/>
                        <a:pt x="288374" y="194207"/>
                      </a:cubicBezTo>
                      <a:cubicBezTo>
                        <a:pt x="226995" y="221896"/>
                        <a:pt x="163387" y="279589"/>
                        <a:pt x="144528" y="344568"/>
                      </a:cubicBezTo>
                      <a:cubicBezTo>
                        <a:pt x="143414" y="348426"/>
                        <a:pt x="149071" y="351598"/>
                        <a:pt x="151129" y="347740"/>
                      </a:cubicBezTo>
                      <a:cubicBezTo>
                        <a:pt x="168274" y="315165"/>
                        <a:pt x="184218" y="288761"/>
                        <a:pt x="210707" y="262615"/>
                      </a:cubicBezTo>
                      <a:cubicBezTo>
                        <a:pt x="236768" y="236812"/>
                        <a:pt x="266686" y="214095"/>
                        <a:pt x="300805" y="200122"/>
                      </a:cubicBezTo>
                      <a:cubicBezTo>
                        <a:pt x="321550" y="210323"/>
                        <a:pt x="341867" y="221382"/>
                        <a:pt x="361841" y="233211"/>
                      </a:cubicBezTo>
                      <a:cubicBezTo>
                        <a:pt x="381558" y="244870"/>
                        <a:pt x="400503" y="257386"/>
                        <a:pt x="418848" y="270588"/>
                      </a:cubicBezTo>
                      <a:cubicBezTo>
                        <a:pt x="374356" y="327080"/>
                        <a:pt x="296775" y="388888"/>
                        <a:pt x="305862" y="469041"/>
                      </a:cubicBezTo>
                      <a:cubicBezTo>
                        <a:pt x="306205" y="472127"/>
                        <a:pt x="311349" y="472470"/>
                        <a:pt x="311949" y="469384"/>
                      </a:cubicBezTo>
                      <a:cubicBezTo>
                        <a:pt x="320693" y="428236"/>
                        <a:pt x="332351" y="394889"/>
                        <a:pt x="357126" y="360342"/>
                      </a:cubicBezTo>
                      <a:cubicBezTo>
                        <a:pt x="378386" y="330681"/>
                        <a:pt x="406075" y="306163"/>
                        <a:pt x="427677" y="277017"/>
                      </a:cubicBezTo>
                      <a:cubicBezTo>
                        <a:pt x="451766" y="294762"/>
                        <a:pt x="474912" y="313536"/>
                        <a:pt x="497458" y="333081"/>
                      </a:cubicBezTo>
                      <a:cubicBezTo>
                        <a:pt x="475512" y="398318"/>
                        <a:pt x="457767" y="466898"/>
                        <a:pt x="466082" y="536592"/>
                      </a:cubicBezTo>
                      <a:cubicBezTo>
                        <a:pt x="466511" y="540364"/>
                        <a:pt x="471826" y="539507"/>
                        <a:pt x="472340" y="536164"/>
                      </a:cubicBezTo>
                      <a:cubicBezTo>
                        <a:pt x="477569" y="501874"/>
                        <a:pt x="478255" y="466469"/>
                        <a:pt x="481684" y="431922"/>
                      </a:cubicBezTo>
                      <a:cubicBezTo>
                        <a:pt x="484770" y="400375"/>
                        <a:pt x="496515" y="371057"/>
                        <a:pt x="506973" y="341397"/>
                      </a:cubicBezTo>
                      <a:cubicBezTo>
                        <a:pt x="561151" y="388888"/>
                        <a:pt x="612415" y="439894"/>
                        <a:pt x="666850" y="487901"/>
                      </a:cubicBezTo>
                      <a:cubicBezTo>
                        <a:pt x="670365" y="490986"/>
                        <a:pt x="675337" y="486786"/>
                        <a:pt x="672251" y="483014"/>
                      </a:cubicBezTo>
                      <a:cubicBezTo>
                        <a:pt x="639933" y="442809"/>
                        <a:pt x="601528" y="406376"/>
                        <a:pt x="562352" y="371915"/>
                      </a:cubicBezTo>
                      <a:cubicBezTo>
                        <a:pt x="584469" y="369600"/>
                        <a:pt x="603757" y="371143"/>
                        <a:pt x="625874" y="378944"/>
                      </a:cubicBezTo>
                      <a:cubicBezTo>
                        <a:pt x="648162" y="386831"/>
                        <a:pt x="667193" y="401404"/>
                        <a:pt x="689053" y="409634"/>
                      </a:cubicBezTo>
                      <a:cubicBezTo>
                        <a:pt x="691968" y="410748"/>
                        <a:pt x="694625" y="406719"/>
                        <a:pt x="692396" y="404490"/>
                      </a:cubicBezTo>
                      <a:cubicBezTo>
                        <a:pt x="661278" y="372857"/>
                        <a:pt x="595699" y="346197"/>
                        <a:pt x="551807" y="362742"/>
                      </a:cubicBezTo>
                      <a:cubicBezTo>
                        <a:pt x="542035" y="354255"/>
                        <a:pt x="532262" y="345854"/>
                        <a:pt x="522489" y="337539"/>
                      </a:cubicBezTo>
                      <a:cubicBezTo>
                        <a:pt x="497029" y="315850"/>
                        <a:pt x="471140" y="294933"/>
                        <a:pt x="444480" y="275131"/>
                      </a:cubicBezTo>
                      <a:cubicBezTo>
                        <a:pt x="472769" y="258415"/>
                        <a:pt x="515803" y="253271"/>
                        <a:pt x="547007" y="247528"/>
                      </a:cubicBezTo>
                      <a:cubicBezTo>
                        <a:pt x="588498" y="239812"/>
                        <a:pt x="630589" y="234669"/>
                        <a:pt x="672337" y="241612"/>
                      </a:cubicBezTo>
                      <a:cubicBezTo>
                        <a:pt x="675680" y="242127"/>
                        <a:pt x="677394" y="236898"/>
                        <a:pt x="674394" y="235354"/>
                      </a:cubicBezTo>
                      <a:cubicBezTo>
                        <a:pt x="642076" y="218638"/>
                        <a:pt x="598956" y="228840"/>
                        <a:pt x="564666" y="233469"/>
                      </a:cubicBezTo>
                      <a:cubicBezTo>
                        <a:pt x="538777" y="236898"/>
                        <a:pt x="513745" y="243155"/>
                        <a:pt x="488542" y="249585"/>
                      </a:cubicBezTo>
                      <a:cubicBezTo>
                        <a:pt x="469683" y="254385"/>
                        <a:pt x="451080" y="256957"/>
                        <a:pt x="434707" y="268101"/>
                      </a:cubicBezTo>
                      <a:cubicBezTo>
                        <a:pt x="434707" y="268101"/>
                        <a:pt x="434707" y="268101"/>
                        <a:pt x="434707" y="268101"/>
                      </a:cubicBezTo>
                      <a:cubicBezTo>
                        <a:pt x="410618" y="250614"/>
                        <a:pt x="385929" y="234069"/>
                        <a:pt x="360212" y="218895"/>
                      </a:cubicBezTo>
                      <a:cubicBezTo>
                        <a:pt x="356440" y="216666"/>
                        <a:pt x="352668" y="214523"/>
                        <a:pt x="348896" y="212380"/>
                      </a:cubicBezTo>
                      <a:cubicBezTo>
                        <a:pt x="358412" y="197550"/>
                        <a:pt x="374614" y="187691"/>
                        <a:pt x="389016" y="178090"/>
                      </a:cubicBezTo>
                      <a:cubicBezTo>
                        <a:pt x="407789" y="165489"/>
                        <a:pt x="425534" y="151601"/>
                        <a:pt x="444737" y="139514"/>
                      </a:cubicBezTo>
                      <a:cubicBezTo>
                        <a:pt x="486485" y="113368"/>
                        <a:pt x="532176" y="90994"/>
                        <a:pt x="581897" y="87908"/>
                      </a:cubicBezTo>
                      <a:cubicBezTo>
                        <a:pt x="585840" y="87650"/>
                        <a:pt x="587983" y="81564"/>
                        <a:pt x="583354" y="80450"/>
                      </a:cubicBezTo>
                      <a:cubicBezTo>
                        <a:pt x="538434" y="69905"/>
                        <a:pt x="485199" y="102995"/>
                        <a:pt x="448166" y="124169"/>
                      </a:cubicBezTo>
                      <a:cubicBezTo>
                        <a:pt x="423563" y="138314"/>
                        <a:pt x="401531" y="155973"/>
                        <a:pt x="378043" y="171747"/>
                      </a:cubicBezTo>
                      <a:cubicBezTo>
                        <a:pt x="363555" y="181434"/>
                        <a:pt x="348210" y="191635"/>
                        <a:pt x="339038" y="206722"/>
                      </a:cubicBezTo>
                      <a:cubicBezTo>
                        <a:pt x="323693" y="198236"/>
                        <a:pt x="308005" y="190092"/>
                        <a:pt x="291975" y="182548"/>
                      </a:cubicBezTo>
                      <a:cubicBezTo>
                        <a:pt x="296347" y="118512"/>
                        <a:pt x="327722" y="45988"/>
                        <a:pt x="378128" y="5697"/>
                      </a:cubicBezTo>
                      <a:cubicBezTo>
                        <a:pt x="380529" y="3811"/>
                        <a:pt x="378386" y="-818"/>
                        <a:pt x="375300" y="125"/>
                      </a:cubicBezTo>
                      <a:cubicBezTo>
                        <a:pt x="344010" y="9984"/>
                        <a:pt x="326351" y="46331"/>
                        <a:pt x="312034" y="73334"/>
                      </a:cubicBezTo>
                      <a:cubicBezTo>
                        <a:pt x="295661" y="104367"/>
                        <a:pt x="283831" y="142086"/>
                        <a:pt x="281259" y="177490"/>
                      </a:cubicBezTo>
                      <a:cubicBezTo>
                        <a:pt x="264457" y="169861"/>
                        <a:pt x="247398" y="162831"/>
                        <a:pt x="230081" y="156573"/>
                      </a:cubicBezTo>
                      <a:cubicBezTo>
                        <a:pt x="210707" y="115511"/>
                        <a:pt x="204193" y="75477"/>
                        <a:pt x="196134" y="31243"/>
                      </a:cubicBezTo>
                      <a:cubicBezTo>
                        <a:pt x="195448" y="27643"/>
                        <a:pt x="190391" y="28243"/>
                        <a:pt x="189962" y="31672"/>
                      </a:cubicBezTo>
                      <a:cubicBezTo>
                        <a:pt x="184819" y="71963"/>
                        <a:pt x="199220" y="114654"/>
                        <a:pt x="216108" y="151687"/>
                      </a:cubicBezTo>
                      <a:cubicBezTo>
                        <a:pt x="148043" y="128627"/>
                        <a:pt x="76548" y="117140"/>
                        <a:pt x="4453" y="124084"/>
                      </a:cubicBezTo>
                      <a:cubicBezTo>
                        <a:pt x="-2919" y="124769"/>
                        <a:pt x="-433" y="135914"/>
                        <a:pt x="6768" y="13539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73" name="图形 2">
                <a:extLst>
                  <a:ext uri="{FF2B5EF4-FFF2-40B4-BE49-F238E27FC236}">
                    <a16:creationId xmlns:a16="http://schemas.microsoft.com/office/drawing/2014/main" id="{77FEFA72-D7DB-F2A2-7332-4CD2DEF3B4AE}"/>
                  </a:ext>
                </a:extLst>
              </p:cNvPr>
              <p:cNvGrpSpPr/>
              <p:nvPr/>
            </p:nvGrpSpPr>
            <p:grpSpPr>
              <a:xfrm>
                <a:off x="1453344" y="1243506"/>
                <a:ext cx="826940" cy="572178"/>
                <a:chOff x="1453344" y="1243506"/>
                <a:chExt cx="826940" cy="572178"/>
              </a:xfrm>
            </p:grpSpPr>
            <p:sp>
              <p:nvSpPr>
                <p:cNvPr id="974" name="任意多边形: 形状 973">
                  <a:extLst>
                    <a:ext uri="{FF2B5EF4-FFF2-40B4-BE49-F238E27FC236}">
                      <a16:creationId xmlns:a16="http://schemas.microsoft.com/office/drawing/2014/main" id="{3225BC7B-C337-9CB1-20F0-114501594C8F}"/>
                    </a:ext>
                  </a:extLst>
                </p:cNvPr>
                <p:cNvSpPr/>
                <p:nvPr/>
              </p:nvSpPr>
              <p:spPr>
                <a:xfrm>
                  <a:off x="1453344" y="1243506"/>
                  <a:ext cx="746424" cy="572178"/>
                </a:xfrm>
                <a:custGeom>
                  <a:avLst/>
                  <a:gdLst>
                    <a:gd name="connsiteX0" fmla="*/ 702563 w 746424"/>
                    <a:gd name="connsiteY0" fmla="*/ 109663 h 572178"/>
                    <a:gd name="connsiteX1" fmla="*/ 682160 w 746424"/>
                    <a:gd name="connsiteY1" fmla="*/ 157069 h 572178"/>
                    <a:gd name="connsiteX2" fmla="*/ 657472 w 746424"/>
                    <a:gd name="connsiteY2" fmla="*/ 194788 h 572178"/>
                    <a:gd name="connsiteX3" fmla="*/ 648299 w 746424"/>
                    <a:gd name="connsiteY3" fmla="*/ 188272 h 572178"/>
                    <a:gd name="connsiteX4" fmla="*/ 659786 w 746424"/>
                    <a:gd name="connsiteY4" fmla="*/ 167013 h 572178"/>
                    <a:gd name="connsiteX5" fmla="*/ 610494 w 746424"/>
                    <a:gd name="connsiteY5" fmla="*/ 43311 h 572178"/>
                    <a:gd name="connsiteX6" fmla="*/ 516283 w 746424"/>
                    <a:gd name="connsiteY6" fmla="*/ 54113 h 572178"/>
                    <a:gd name="connsiteX7" fmla="*/ 524512 w 746424"/>
                    <a:gd name="connsiteY7" fmla="*/ 109148 h 572178"/>
                    <a:gd name="connsiteX8" fmla="*/ 506853 w 746424"/>
                    <a:gd name="connsiteY8" fmla="*/ 173785 h 572178"/>
                    <a:gd name="connsiteX9" fmla="*/ 493737 w 746424"/>
                    <a:gd name="connsiteY9" fmla="*/ 176614 h 572178"/>
                    <a:gd name="connsiteX10" fmla="*/ 499738 w 746424"/>
                    <a:gd name="connsiteY10" fmla="*/ 149182 h 572178"/>
                    <a:gd name="connsiteX11" fmla="*/ 503681 w 746424"/>
                    <a:gd name="connsiteY11" fmla="*/ 104090 h 572178"/>
                    <a:gd name="connsiteX12" fmla="*/ 493651 w 746424"/>
                    <a:gd name="connsiteY12" fmla="*/ 38339 h 572178"/>
                    <a:gd name="connsiteX13" fmla="*/ 439387 w 746424"/>
                    <a:gd name="connsiteY13" fmla="*/ 6707 h 572178"/>
                    <a:gd name="connsiteX14" fmla="*/ 383495 w 746424"/>
                    <a:gd name="connsiteY14" fmla="*/ 2078 h 572178"/>
                    <a:gd name="connsiteX15" fmla="*/ 346719 w 746424"/>
                    <a:gd name="connsiteY15" fmla="*/ 4307 h 572178"/>
                    <a:gd name="connsiteX16" fmla="*/ 337460 w 746424"/>
                    <a:gd name="connsiteY16" fmla="*/ 54799 h 572178"/>
                    <a:gd name="connsiteX17" fmla="*/ 336603 w 746424"/>
                    <a:gd name="connsiteY17" fmla="*/ 141724 h 572178"/>
                    <a:gd name="connsiteX18" fmla="*/ 327430 w 746424"/>
                    <a:gd name="connsiteY18" fmla="*/ 139752 h 572178"/>
                    <a:gd name="connsiteX19" fmla="*/ 322458 w 746424"/>
                    <a:gd name="connsiteY19" fmla="*/ 116692 h 572178"/>
                    <a:gd name="connsiteX20" fmla="*/ 321344 w 746424"/>
                    <a:gd name="connsiteY20" fmla="*/ 96632 h 572178"/>
                    <a:gd name="connsiteX21" fmla="*/ 314314 w 746424"/>
                    <a:gd name="connsiteY21" fmla="*/ 59513 h 572178"/>
                    <a:gd name="connsiteX22" fmla="*/ 222074 w 746424"/>
                    <a:gd name="connsiteY22" fmla="*/ 3021 h 572178"/>
                    <a:gd name="connsiteX23" fmla="*/ 161724 w 746424"/>
                    <a:gd name="connsiteY23" fmla="*/ 75801 h 572178"/>
                    <a:gd name="connsiteX24" fmla="*/ 200386 w 746424"/>
                    <a:gd name="connsiteY24" fmla="*/ 149353 h 572178"/>
                    <a:gd name="connsiteX25" fmla="*/ 184698 w 746424"/>
                    <a:gd name="connsiteY25" fmla="*/ 136580 h 572178"/>
                    <a:gd name="connsiteX26" fmla="*/ 169868 w 746424"/>
                    <a:gd name="connsiteY26" fmla="*/ 120978 h 572178"/>
                    <a:gd name="connsiteX27" fmla="*/ 143036 w 746424"/>
                    <a:gd name="connsiteY27" fmla="*/ 95775 h 572178"/>
                    <a:gd name="connsiteX28" fmla="*/ 25421 w 746424"/>
                    <a:gd name="connsiteY28" fmla="*/ 135980 h 572178"/>
                    <a:gd name="connsiteX29" fmla="*/ 23535 w 746424"/>
                    <a:gd name="connsiteY29" fmla="*/ 274512 h 572178"/>
                    <a:gd name="connsiteX30" fmla="*/ 170725 w 746424"/>
                    <a:gd name="connsiteY30" fmla="*/ 313174 h 572178"/>
                    <a:gd name="connsiteX31" fmla="*/ 160438 w 746424"/>
                    <a:gd name="connsiteY31" fmla="*/ 324575 h 572178"/>
                    <a:gd name="connsiteX32" fmla="*/ 133263 w 746424"/>
                    <a:gd name="connsiteY32" fmla="*/ 326032 h 572178"/>
                    <a:gd name="connsiteX33" fmla="*/ 67598 w 746424"/>
                    <a:gd name="connsiteY33" fmla="*/ 331005 h 572178"/>
                    <a:gd name="connsiteX34" fmla="*/ 83971 w 746424"/>
                    <a:gd name="connsiteY34" fmla="*/ 420330 h 572178"/>
                    <a:gd name="connsiteX35" fmla="*/ 162410 w 746424"/>
                    <a:gd name="connsiteY35" fmla="*/ 459849 h 572178"/>
                    <a:gd name="connsiteX36" fmla="*/ 215131 w 746424"/>
                    <a:gd name="connsiteY36" fmla="*/ 443133 h 572178"/>
                    <a:gd name="connsiteX37" fmla="*/ 264680 w 746424"/>
                    <a:gd name="connsiteY37" fmla="*/ 419558 h 572178"/>
                    <a:gd name="connsiteX38" fmla="*/ 208873 w 746424"/>
                    <a:gd name="connsiteY38" fmla="*/ 484795 h 572178"/>
                    <a:gd name="connsiteX39" fmla="*/ 204072 w 746424"/>
                    <a:gd name="connsiteY39" fmla="*/ 523457 h 572178"/>
                    <a:gd name="connsiteX40" fmla="*/ 260393 w 746424"/>
                    <a:gd name="connsiteY40" fmla="*/ 538973 h 572178"/>
                    <a:gd name="connsiteX41" fmla="*/ 310885 w 746424"/>
                    <a:gd name="connsiteY41" fmla="*/ 546860 h 572178"/>
                    <a:gd name="connsiteX42" fmla="*/ 360435 w 746424"/>
                    <a:gd name="connsiteY42" fmla="*/ 552089 h 572178"/>
                    <a:gd name="connsiteX43" fmla="*/ 445131 w 746424"/>
                    <a:gd name="connsiteY43" fmla="*/ 454363 h 572178"/>
                    <a:gd name="connsiteX44" fmla="*/ 449589 w 746424"/>
                    <a:gd name="connsiteY44" fmla="*/ 473651 h 572178"/>
                    <a:gd name="connsiteX45" fmla="*/ 443416 w 746424"/>
                    <a:gd name="connsiteY45" fmla="*/ 490796 h 572178"/>
                    <a:gd name="connsiteX46" fmla="*/ 432272 w 746424"/>
                    <a:gd name="connsiteY46" fmla="*/ 521828 h 572178"/>
                    <a:gd name="connsiteX47" fmla="*/ 442645 w 746424"/>
                    <a:gd name="connsiteY47" fmla="*/ 569749 h 572178"/>
                    <a:gd name="connsiteX48" fmla="*/ 512425 w 746424"/>
                    <a:gd name="connsiteY48" fmla="*/ 561605 h 572178"/>
                    <a:gd name="connsiteX49" fmla="*/ 599950 w 746424"/>
                    <a:gd name="connsiteY49" fmla="*/ 527058 h 572178"/>
                    <a:gd name="connsiteX50" fmla="*/ 629782 w 746424"/>
                    <a:gd name="connsiteY50" fmla="*/ 470736 h 572178"/>
                    <a:gd name="connsiteX51" fmla="*/ 622153 w 746424"/>
                    <a:gd name="connsiteY51" fmla="*/ 445962 h 572178"/>
                    <a:gd name="connsiteX52" fmla="*/ 614181 w 746424"/>
                    <a:gd name="connsiteY52" fmla="*/ 427617 h 572178"/>
                    <a:gd name="connsiteX53" fmla="*/ 624039 w 746424"/>
                    <a:gd name="connsiteY53" fmla="*/ 421273 h 572178"/>
                    <a:gd name="connsiteX54" fmla="*/ 651900 w 746424"/>
                    <a:gd name="connsiteY54" fmla="*/ 479394 h 572178"/>
                    <a:gd name="connsiteX55" fmla="*/ 704449 w 746424"/>
                    <a:gd name="connsiteY55" fmla="*/ 475708 h 572178"/>
                    <a:gd name="connsiteX56" fmla="*/ 734710 w 746424"/>
                    <a:gd name="connsiteY56" fmla="*/ 323204 h 572178"/>
                    <a:gd name="connsiteX57" fmla="*/ 703677 w 746424"/>
                    <a:gd name="connsiteY57" fmla="*/ 277512 h 572178"/>
                    <a:gd name="connsiteX58" fmla="*/ 713621 w 746424"/>
                    <a:gd name="connsiteY58" fmla="*/ 262682 h 572178"/>
                    <a:gd name="connsiteX59" fmla="*/ 708907 w 746424"/>
                    <a:gd name="connsiteY59" fmla="*/ 110777 h 572178"/>
                    <a:gd name="connsiteX60" fmla="*/ 702563 w 746424"/>
                    <a:gd name="connsiteY60" fmla="*/ 109663 h 572178"/>
                    <a:gd name="connsiteX61" fmla="*/ 334203 w 746424"/>
                    <a:gd name="connsiteY61" fmla="*/ 189473 h 572178"/>
                    <a:gd name="connsiteX62" fmla="*/ 332917 w 746424"/>
                    <a:gd name="connsiteY62" fmla="*/ 253852 h 572178"/>
                    <a:gd name="connsiteX63" fmla="*/ 330945 w 746424"/>
                    <a:gd name="connsiteY63" fmla="*/ 252566 h 572178"/>
                    <a:gd name="connsiteX64" fmla="*/ 334203 w 746424"/>
                    <a:gd name="connsiteY64" fmla="*/ 189473 h 572178"/>
                    <a:gd name="connsiteX65" fmla="*/ 224217 w 746424"/>
                    <a:gd name="connsiteY65" fmla="*/ 300315 h 572178"/>
                    <a:gd name="connsiteX66" fmla="*/ 226275 w 746424"/>
                    <a:gd name="connsiteY66" fmla="*/ 297486 h 572178"/>
                    <a:gd name="connsiteX67" fmla="*/ 254564 w 746424"/>
                    <a:gd name="connsiteY67" fmla="*/ 281284 h 572178"/>
                    <a:gd name="connsiteX68" fmla="*/ 305142 w 746424"/>
                    <a:gd name="connsiteY68" fmla="*/ 292943 h 572178"/>
                    <a:gd name="connsiteX69" fmla="*/ 255593 w 746424"/>
                    <a:gd name="connsiteY69" fmla="*/ 326118 h 572178"/>
                    <a:gd name="connsiteX70" fmla="*/ 224217 w 746424"/>
                    <a:gd name="connsiteY70" fmla="*/ 300315 h 572178"/>
                    <a:gd name="connsiteX71" fmla="*/ 372865 w 746424"/>
                    <a:gd name="connsiteY71" fmla="*/ 391269 h 572178"/>
                    <a:gd name="connsiteX72" fmla="*/ 326830 w 746424"/>
                    <a:gd name="connsiteY72" fmla="*/ 414758 h 572178"/>
                    <a:gd name="connsiteX73" fmla="*/ 310628 w 746424"/>
                    <a:gd name="connsiteY73" fmla="*/ 401899 h 572178"/>
                    <a:gd name="connsiteX74" fmla="*/ 305142 w 746424"/>
                    <a:gd name="connsiteY74" fmla="*/ 376096 h 572178"/>
                    <a:gd name="connsiteX75" fmla="*/ 335146 w 746424"/>
                    <a:gd name="connsiteY75" fmla="*/ 348578 h 572178"/>
                    <a:gd name="connsiteX76" fmla="*/ 367464 w 746424"/>
                    <a:gd name="connsiteY76" fmla="*/ 328347 h 572178"/>
                    <a:gd name="connsiteX77" fmla="*/ 386066 w 746424"/>
                    <a:gd name="connsiteY77" fmla="*/ 316603 h 572178"/>
                    <a:gd name="connsiteX78" fmla="*/ 411698 w 746424"/>
                    <a:gd name="connsiteY78" fmla="*/ 328347 h 572178"/>
                    <a:gd name="connsiteX79" fmla="*/ 372865 w 746424"/>
                    <a:gd name="connsiteY79" fmla="*/ 391269 h 572178"/>
                    <a:gd name="connsiteX80" fmla="*/ 534199 w 746424"/>
                    <a:gd name="connsiteY80" fmla="*/ 366238 h 572178"/>
                    <a:gd name="connsiteX81" fmla="*/ 498452 w 746424"/>
                    <a:gd name="connsiteY81" fmla="*/ 415101 h 572178"/>
                    <a:gd name="connsiteX82" fmla="*/ 484050 w 746424"/>
                    <a:gd name="connsiteY82" fmla="*/ 375410 h 572178"/>
                    <a:gd name="connsiteX83" fmla="*/ 505224 w 746424"/>
                    <a:gd name="connsiteY83" fmla="*/ 313002 h 572178"/>
                    <a:gd name="connsiteX84" fmla="*/ 534199 w 746424"/>
                    <a:gd name="connsiteY84" fmla="*/ 366238 h 572178"/>
                    <a:gd name="connsiteX85" fmla="*/ 490822 w 746424"/>
                    <a:gd name="connsiteY85" fmla="*/ 223248 h 572178"/>
                    <a:gd name="connsiteX86" fmla="*/ 448988 w 746424"/>
                    <a:gd name="connsiteY86" fmla="*/ 267911 h 572178"/>
                    <a:gd name="connsiteX87" fmla="*/ 448388 w 746424"/>
                    <a:gd name="connsiteY87" fmla="*/ 266796 h 572178"/>
                    <a:gd name="connsiteX88" fmla="*/ 441016 w 746424"/>
                    <a:gd name="connsiteY88" fmla="*/ 255395 h 572178"/>
                    <a:gd name="connsiteX89" fmla="*/ 451903 w 746424"/>
                    <a:gd name="connsiteY89" fmla="*/ 229335 h 572178"/>
                    <a:gd name="connsiteX90" fmla="*/ 490822 w 746424"/>
                    <a:gd name="connsiteY90" fmla="*/ 223248 h 572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46424" h="572178">
                      <a:moveTo>
                        <a:pt x="702563" y="109663"/>
                      </a:moveTo>
                      <a:cubicBezTo>
                        <a:pt x="688161" y="119521"/>
                        <a:pt x="686618" y="141638"/>
                        <a:pt x="682160" y="157069"/>
                      </a:cubicBezTo>
                      <a:cubicBezTo>
                        <a:pt x="678046" y="171299"/>
                        <a:pt x="667501" y="184329"/>
                        <a:pt x="657472" y="194788"/>
                      </a:cubicBezTo>
                      <a:cubicBezTo>
                        <a:pt x="644441" y="208418"/>
                        <a:pt x="642127" y="197702"/>
                        <a:pt x="648299" y="188272"/>
                      </a:cubicBezTo>
                      <a:cubicBezTo>
                        <a:pt x="652757" y="181414"/>
                        <a:pt x="656443" y="174556"/>
                        <a:pt x="659786" y="167013"/>
                      </a:cubicBezTo>
                      <a:cubicBezTo>
                        <a:pt x="684304" y="111891"/>
                        <a:pt x="664844" y="67572"/>
                        <a:pt x="610494" y="43311"/>
                      </a:cubicBezTo>
                      <a:cubicBezTo>
                        <a:pt x="583491" y="31224"/>
                        <a:pt x="506681" y="-5809"/>
                        <a:pt x="516283" y="54113"/>
                      </a:cubicBezTo>
                      <a:cubicBezTo>
                        <a:pt x="519283" y="73058"/>
                        <a:pt x="524855" y="89432"/>
                        <a:pt x="524512" y="109148"/>
                      </a:cubicBezTo>
                      <a:cubicBezTo>
                        <a:pt x="524169" y="130751"/>
                        <a:pt x="516540" y="154582"/>
                        <a:pt x="506853" y="173785"/>
                      </a:cubicBezTo>
                      <a:cubicBezTo>
                        <a:pt x="504281" y="178757"/>
                        <a:pt x="489279" y="200274"/>
                        <a:pt x="493737" y="176614"/>
                      </a:cubicBezTo>
                      <a:cubicBezTo>
                        <a:pt x="495451" y="167441"/>
                        <a:pt x="498023" y="158354"/>
                        <a:pt x="499738" y="149182"/>
                      </a:cubicBezTo>
                      <a:cubicBezTo>
                        <a:pt x="502481" y="134266"/>
                        <a:pt x="503424" y="119178"/>
                        <a:pt x="503681" y="104090"/>
                      </a:cubicBezTo>
                      <a:cubicBezTo>
                        <a:pt x="504024" y="82916"/>
                        <a:pt x="503081" y="57713"/>
                        <a:pt x="493651" y="38339"/>
                      </a:cubicBezTo>
                      <a:cubicBezTo>
                        <a:pt x="482335" y="14936"/>
                        <a:pt x="464505" y="9021"/>
                        <a:pt x="439387" y="6707"/>
                      </a:cubicBezTo>
                      <a:cubicBezTo>
                        <a:pt x="420528" y="4907"/>
                        <a:pt x="402354" y="4907"/>
                        <a:pt x="383495" y="2078"/>
                      </a:cubicBezTo>
                      <a:cubicBezTo>
                        <a:pt x="373122" y="535"/>
                        <a:pt x="356234" y="-2637"/>
                        <a:pt x="346719" y="4307"/>
                      </a:cubicBezTo>
                      <a:cubicBezTo>
                        <a:pt x="329231" y="16994"/>
                        <a:pt x="335317" y="35939"/>
                        <a:pt x="337460" y="54799"/>
                      </a:cubicBezTo>
                      <a:cubicBezTo>
                        <a:pt x="340546" y="81888"/>
                        <a:pt x="342689" y="114720"/>
                        <a:pt x="336603" y="141724"/>
                      </a:cubicBezTo>
                      <a:cubicBezTo>
                        <a:pt x="333517" y="141038"/>
                        <a:pt x="330516" y="140352"/>
                        <a:pt x="327430" y="139752"/>
                      </a:cubicBezTo>
                      <a:cubicBezTo>
                        <a:pt x="324430" y="132380"/>
                        <a:pt x="322801" y="124665"/>
                        <a:pt x="322458" y="116692"/>
                      </a:cubicBezTo>
                      <a:cubicBezTo>
                        <a:pt x="321773" y="110091"/>
                        <a:pt x="321687" y="103319"/>
                        <a:pt x="321344" y="96632"/>
                      </a:cubicBezTo>
                      <a:cubicBezTo>
                        <a:pt x="320744" y="84031"/>
                        <a:pt x="317658" y="71601"/>
                        <a:pt x="314314" y="59513"/>
                      </a:cubicBezTo>
                      <a:cubicBezTo>
                        <a:pt x="300941" y="12365"/>
                        <a:pt x="268880" y="-6152"/>
                        <a:pt x="222074" y="3021"/>
                      </a:cubicBezTo>
                      <a:cubicBezTo>
                        <a:pt x="188127" y="9621"/>
                        <a:pt x="143122" y="34739"/>
                        <a:pt x="161724" y="75801"/>
                      </a:cubicBezTo>
                      <a:cubicBezTo>
                        <a:pt x="173211" y="101176"/>
                        <a:pt x="193099" y="122093"/>
                        <a:pt x="200386" y="149353"/>
                      </a:cubicBezTo>
                      <a:cubicBezTo>
                        <a:pt x="200129" y="148410"/>
                        <a:pt x="186327" y="138209"/>
                        <a:pt x="184698" y="136580"/>
                      </a:cubicBezTo>
                      <a:cubicBezTo>
                        <a:pt x="179640" y="131522"/>
                        <a:pt x="174840" y="126208"/>
                        <a:pt x="169868" y="120978"/>
                      </a:cubicBezTo>
                      <a:cubicBezTo>
                        <a:pt x="161552" y="112149"/>
                        <a:pt x="152980" y="102805"/>
                        <a:pt x="143036" y="95775"/>
                      </a:cubicBezTo>
                      <a:cubicBezTo>
                        <a:pt x="97173" y="63285"/>
                        <a:pt x="55768" y="99547"/>
                        <a:pt x="25421" y="135980"/>
                      </a:cubicBezTo>
                      <a:cubicBezTo>
                        <a:pt x="-10669" y="179186"/>
                        <a:pt x="-5611" y="228563"/>
                        <a:pt x="23535" y="274512"/>
                      </a:cubicBezTo>
                      <a:cubicBezTo>
                        <a:pt x="58768" y="335034"/>
                        <a:pt x="121433" y="304858"/>
                        <a:pt x="170725" y="313174"/>
                      </a:cubicBezTo>
                      <a:cubicBezTo>
                        <a:pt x="197471" y="317631"/>
                        <a:pt x="172525" y="322518"/>
                        <a:pt x="160438" y="324575"/>
                      </a:cubicBezTo>
                      <a:cubicBezTo>
                        <a:pt x="151437" y="326118"/>
                        <a:pt x="142350" y="326032"/>
                        <a:pt x="133263" y="326032"/>
                      </a:cubicBezTo>
                      <a:cubicBezTo>
                        <a:pt x="111318" y="325947"/>
                        <a:pt x="89029" y="325604"/>
                        <a:pt x="67598" y="331005"/>
                      </a:cubicBezTo>
                      <a:cubicBezTo>
                        <a:pt x="13248" y="344549"/>
                        <a:pt x="63569" y="399242"/>
                        <a:pt x="83971" y="420330"/>
                      </a:cubicBezTo>
                      <a:cubicBezTo>
                        <a:pt x="103945" y="440904"/>
                        <a:pt x="131549" y="463535"/>
                        <a:pt x="162410" y="459849"/>
                      </a:cubicBezTo>
                      <a:cubicBezTo>
                        <a:pt x="181355" y="457620"/>
                        <a:pt x="197900" y="450848"/>
                        <a:pt x="215131" y="443133"/>
                      </a:cubicBezTo>
                      <a:cubicBezTo>
                        <a:pt x="230475" y="436275"/>
                        <a:pt x="246677" y="420159"/>
                        <a:pt x="264680" y="419558"/>
                      </a:cubicBezTo>
                      <a:cubicBezTo>
                        <a:pt x="250535" y="444762"/>
                        <a:pt x="228932" y="464307"/>
                        <a:pt x="208873" y="484795"/>
                      </a:cubicBezTo>
                      <a:cubicBezTo>
                        <a:pt x="197986" y="495939"/>
                        <a:pt x="190699" y="511541"/>
                        <a:pt x="204072" y="523457"/>
                      </a:cubicBezTo>
                      <a:cubicBezTo>
                        <a:pt x="218045" y="535802"/>
                        <a:pt x="242820" y="536659"/>
                        <a:pt x="260393" y="538973"/>
                      </a:cubicBezTo>
                      <a:cubicBezTo>
                        <a:pt x="277281" y="541202"/>
                        <a:pt x="293998" y="544460"/>
                        <a:pt x="310885" y="546860"/>
                      </a:cubicBezTo>
                      <a:cubicBezTo>
                        <a:pt x="325287" y="548917"/>
                        <a:pt x="345604" y="555347"/>
                        <a:pt x="360435" y="552089"/>
                      </a:cubicBezTo>
                      <a:cubicBezTo>
                        <a:pt x="413841" y="540345"/>
                        <a:pt x="411784" y="487453"/>
                        <a:pt x="445131" y="454363"/>
                      </a:cubicBezTo>
                      <a:cubicBezTo>
                        <a:pt x="455932" y="443647"/>
                        <a:pt x="449160" y="475108"/>
                        <a:pt x="449589" y="473651"/>
                      </a:cubicBezTo>
                      <a:cubicBezTo>
                        <a:pt x="447874" y="479480"/>
                        <a:pt x="445559" y="485138"/>
                        <a:pt x="443416" y="490796"/>
                      </a:cubicBezTo>
                      <a:cubicBezTo>
                        <a:pt x="439559" y="501083"/>
                        <a:pt x="436130" y="511541"/>
                        <a:pt x="432272" y="521828"/>
                      </a:cubicBezTo>
                      <a:cubicBezTo>
                        <a:pt x="426700" y="536659"/>
                        <a:pt x="422071" y="563234"/>
                        <a:pt x="442645" y="569749"/>
                      </a:cubicBezTo>
                      <a:cubicBezTo>
                        <a:pt x="465019" y="576864"/>
                        <a:pt x="490394" y="566577"/>
                        <a:pt x="512425" y="561605"/>
                      </a:cubicBezTo>
                      <a:cubicBezTo>
                        <a:pt x="543286" y="554661"/>
                        <a:pt x="573633" y="544888"/>
                        <a:pt x="599950" y="527058"/>
                      </a:cubicBezTo>
                      <a:cubicBezTo>
                        <a:pt x="620353" y="513256"/>
                        <a:pt x="631583" y="495425"/>
                        <a:pt x="629782" y="470736"/>
                      </a:cubicBezTo>
                      <a:cubicBezTo>
                        <a:pt x="629182" y="461992"/>
                        <a:pt x="625839" y="453763"/>
                        <a:pt x="622153" y="445962"/>
                      </a:cubicBezTo>
                      <a:cubicBezTo>
                        <a:pt x="619324" y="439875"/>
                        <a:pt x="616581" y="433875"/>
                        <a:pt x="614181" y="427617"/>
                      </a:cubicBezTo>
                      <a:cubicBezTo>
                        <a:pt x="609894" y="416730"/>
                        <a:pt x="615038" y="407557"/>
                        <a:pt x="624039" y="421273"/>
                      </a:cubicBezTo>
                      <a:cubicBezTo>
                        <a:pt x="635269" y="438246"/>
                        <a:pt x="636812" y="465078"/>
                        <a:pt x="651900" y="479394"/>
                      </a:cubicBezTo>
                      <a:cubicBezTo>
                        <a:pt x="668702" y="495254"/>
                        <a:pt x="686704" y="485567"/>
                        <a:pt x="704449" y="475708"/>
                      </a:cubicBezTo>
                      <a:cubicBezTo>
                        <a:pt x="759227" y="445276"/>
                        <a:pt x="749883" y="374467"/>
                        <a:pt x="734710" y="323204"/>
                      </a:cubicBezTo>
                      <a:cubicBezTo>
                        <a:pt x="728881" y="303658"/>
                        <a:pt x="717051" y="291314"/>
                        <a:pt x="703677" y="277512"/>
                      </a:cubicBezTo>
                      <a:cubicBezTo>
                        <a:pt x="706078" y="272712"/>
                        <a:pt x="706849" y="270740"/>
                        <a:pt x="713621" y="262682"/>
                      </a:cubicBezTo>
                      <a:cubicBezTo>
                        <a:pt x="738739" y="219562"/>
                        <a:pt x="740453" y="148410"/>
                        <a:pt x="708907" y="110777"/>
                      </a:cubicBezTo>
                      <a:cubicBezTo>
                        <a:pt x="707621" y="108977"/>
                        <a:pt x="704449" y="108463"/>
                        <a:pt x="702563" y="109663"/>
                      </a:cubicBezTo>
                      <a:close/>
                      <a:moveTo>
                        <a:pt x="334203" y="189473"/>
                      </a:moveTo>
                      <a:cubicBezTo>
                        <a:pt x="361292" y="195388"/>
                        <a:pt x="365064" y="262339"/>
                        <a:pt x="332917" y="253852"/>
                      </a:cubicBezTo>
                      <a:cubicBezTo>
                        <a:pt x="332060" y="253595"/>
                        <a:pt x="331459" y="253166"/>
                        <a:pt x="330945" y="252566"/>
                      </a:cubicBezTo>
                      <a:cubicBezTo>
                        <a:pt x="305056" y="245965"/>
                        <a:pt x="302656" y="182700"/>
                        <a:pt x="334203" y="189473"/>
                      </a:cubicBezTo>
                      <a:close/>
                      <a:moveTo>
                        <a:pt x="224217" y="300315"/>
                      </a:moveTo>
                      <a:cubicBezTo>
                        <a:pt x="224560" y="298943"/>
                        <a:pt x="225332" y="298000"/>
                        <a:pt x="226275" y="297486"/>
                      </a:cubicBezTo>
                      <a:cubicBezTo>
                        <a:pt x="231761" y="288914"/>
                        <a:pt x="244620" y="283599"/>
                        <a:pt x="254564" y="281284"/>
                      </a:cubicBezTo>
                      <a:cubicBezTo>
                        <a:pt x="271280" y="277426"/>
                        <a:pt x="297770" y="272454"/>
                        <a:pt x="305142" y="292943"/>
                      </a:cubicBezTo>
                      <a:cubicBezTo>
                        <a:pt x="313457" y="316003"/>
                        <a:pt x="269652" y="323804"/>
                        <a:pt x="255593" y="326118"/>
                      </a:cubicBezTo>
                      <a:cubicBezTo>
                        <a:pt x="234933" y="329547"/>
                        <a:pt x="218902" y="323718"/>
                        <a:pt x="224217" y="300315"/>
                      </a:cubicBezTo>
                      <a:close/>
                      <a:moveTo>
                        <a:pt x="372865" y="391269"/>
                      </a:moveTo>
                      <a:cubicBezTo>
                        <a:pt x="359920" y="400270"/>
                        <a:pt x="343375" y="414929"/>
                        <a:pt x="326830" y="414758"/>
                      </a:cubicBezTo>
                      <a:cubicBezTo>
                        <a:pt x="319629" y="414672"/>
                        <a:pt x="314572" y="408243"/>
                        <a:pt x="310628" y="401899"/>
                      </a:cubicBezTo>
                      <a:cubicBezTo>
                        <a:pt x="304542" y="394955"/>
                        <a:pt x="301456" y="385097"/>
                        <a:pt x="305142" y="376096"/>
                      </a:cubicBezTo>
                      <a:cubicBezTo>
                        <a:pt x="310800" y="362037"/>
                        <a:pt x="321944" y="355008"/>
                        <a:pt x="335146" y="348578"/>
                      </a:cubicBezTo>
                      <a:cubicBezTo>
                        <a:pt x="346890" y="342920"/>
                        <a:pt x="357606" y="337091"/>
                        <a:pt x="367464" y="328347"/>
                      </a:cubicBezTo>
                      <a:cubicBezTo>
                        <a:pt x="373379" y="323032"/>
                        <a:pt x="378608" y="319260"/>
                        <a:pt x="386066" y="316603"/>
                      </a:cubicBezTo>
                      <a:cubicBezTo>
                        <a:pt x="396182" y="313002"/>
                        <a:pt x="407755" y="319174"/>
                        <a:pt x="411698" y="328347"/>
                      </a:cubicBezTo>
                      <a:cubicBezTo>
                        <a:pt x="423185" y="354750"/>
                        <a:pt x="390438" y="379096"/>
                        <a:pt x="372865" y="391269"/>
                      </a:cubicBezTo>
                      <a:close/>
                      <a:moveTo>
                        <a:pt x="534199" y="366238"/>
                      </a:moveTo>
                      <a:cubicBezTo>
                        <a:pt x="531542" y="385611"/>
                        <a:pt x="524769" y="421444"/>
                        <a:pt x="498452" y="415101"/>
                      </a:cubicBezTo>
                      <a:cubicBezTo>
                        <a:pt x="482421" y="413986"/>
                        <a:pt x="481307" y="391184"/>
                        <a:pt x="484050" y="375410"/>
                      </a:cubicBezTo>
                      <a:cubicBezTo>
                        <a:pt x="487050" y="358522"/>
                        <a:pt x="485507" y="320546"/>
                        <a:pt x="505224" y="313002"/>
                      </a:cubicBezTo>
                      <a:cubicBezTo>
                        <a:pt x="536428" y="300915"/>
                        <a:pt x="536514" y="349178"/>
                        <a:pt x="534199" y="366238"/>
                      </a:cubicBezTo>
                      <a:close/>
                      <a:moveTo>
                        <a:pt x="490822" y="223248"/>
                      </a:moveTo>
                      <a:cubicBezTo>
                        <a:pt x="501624" y="241851"/>
                        <a:pt x="465705" y="289171"/>
                        <a:pt x="448988" y="267911"/>
                      </a:cubicBezTo>
                      <a:cubicBezTo>
                        <a:pt x="448731" y="267568"/>
                        <a:pt x="448560" y="267139"/>
                        <a:pt x="448388" y="266796"/>
                      </a:cubicBezTo>
                      <a:cubicBezTo>
                        <a:pt x="444102" y="264996"/>
                        <a:pt x="441102" y="260796"/>
                        <a:pt x="441016" y="255395"/>
                      </a:cubicBezTo>
                      <a:cubicBezTo>
                        <a:pt x="440930" y="245880"/>
                        <a:pt x="445817" y="236450"/>
                        <a:pt x="451903" y="229335"/>
                      </a:cubicBezTo>
                      <a:cubicBezTo>
                        <a:pt x="459447" y="220248"/>
                        <a:pt x="482335" y="208761"/>
                        <a:pt x="490822" y="22324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5" name="任意多边形: 形状 974">
                  <a:extLst>
                    <a:ext uri="{FF2B5EF4-FFF2-40B4-BE49-F238E27FC236}">
                      <a16:creationId xmlns:a16="http://schemas.microsoft.com/office/drawing/2014/main" id="{C44CEAC4-5AA6-0910-F747-44D2F39CDEDF}"/>
                    </a:ext>
                  </a:extLst>
                </p:cNvPr>
                <p:cNvSpPr/>
                <p:nvPr/>
              </p:nvSpPr>
              <p:spPr>
                <a:xfrm>
                  <a:off x="1519678" y="1285591"/>
                  <a:ext cx="760606" cy="468935"/>
                </a:xfrm>
                <a:custGeom>
                  <a:avLst/>
                  <a:gdLst>
                    <a:gd name="connsiteX0" fmla="*/ 751272 w 760606"/>
                    <a:gd name="connsiteY0" fmla="*/ 186650 h 468935"/>
                    <a:gd name="connsiteX1" fmla="*/ 569192 w 760606"/>
                    <a:gd name="connsiteY1" fmla="*/ 241686 h 468935"/>
                    <a:gd name="connsiteX2" fmla="*/ 590880 w 760606"/>
                    <a:gd name="connsiteY2" fmla="*/ 218883 h 468935"/>
                    <a:gd name="connsiteX3" fmla="*/ 616598 w 760606"/>
                    <a:gd name="connsiteY3" fmla="*/ 172334 h 468935"/>
                    <a:gd name="connsiteX4" fmla="*/ 610168 w 760606"/>
                    <a:gd name="connsiteY4" fmla="*/ 170362 h 468935"/>
                    <a:gd name="connsiteX5" fmla="*/ 547589 w 760606"/>
                    <a:gd name="connsiteY5" fmla="*/ 243829 h 468935"/>
                    <a:gd name="connsiteX6" fmla="*/ 469751 w 760606"/>
                    <a:gd name="connsiteY6" fmla="*/ 245886 h 468935"/>
                    <a:gd name="connsiteX7" fmla="*/ 541074 w 760606"/>
                    <a:gd name="connsiteY7" fmla="*/ 50347 h 468935"/>
                    <a:gd name="connsiteX8" fmla="*/ 533702 w 760606"/>
                    <a:gd name="connsiteY8" fmla="*/ 50090 h 468935"/>
                    <a:gd name="connsiteX9" fmla="*/ 513385 w 760606"/>
                    <a:gd name="connsiteY9" fmla="*/ 152017 h 468935"/>
                    <a:gd name="connsiteX10" fmla="*/ 455949 w 760606"/>
                    <a:gd name="connsiteY10" fmla="*/ 245457 h 468935"/>
                    <a:gd name="connsiteX11" fmla="*/ 386769 w 760606"/>
                    <a:gd name="connsiteY11" fmla="*/ 239714 h 468935"/>
                    <a:gd name="connsiteX12" fmla="*/ 319561 w 760606"/>
                    <a:gd name="connsiteY12" fmla="*/ 228398 h 468935"/>
                    <a:gd name="connsiteX13" fmla="*/ 343307 w 760606"/>
                    <a:gd name="connsiteY13" fmla="*/ 1313 h 468935"/>
                    <a:gd name="connsiteX14" fmla="*/ 337563 w 760606"/>
                    <a:gd name="connsiteY14" fmla="*/ 3456 h 468935"/>
                    <a:gd name="connsiteX15" fmla="*/ 340049 w 760606"/>
                    <a:gd name="connsiteY15" fmla="*/ 121499 h 468935"/>
                    <a:gd name="connsiteX16" fmla="*/ 308931 w 760606"/>
                    <a:gd name="connsiteY16" fmla="*/ 226169 h 468935"/>
                    <a:gd name="connsiteX17" fmla="*/ 222520 w 760606"/>
                    <a:gd name="connsiteY17" fmla="*/ 202938 h 468935"/>
                    <a:gd name="connsiteX18" fmla="*/ 169456 w 760606"/>
                    <a:gd name="connsiteY18" fmla="*/ 3970 h 468935"/>
                    <a:gd name="connsiteX19" fmla="*/ 163884 w 760606"/>
                    <a:gd name="connsiteY19" fmla="*/ 6885 h 468935"/>
                    <a:gd name="connsiteX20" fmla="*/ 197231 w 760606"/>
                    <a:gd name="connsiteY20" fmla="*/ 106069 h 468935"/>
                    <a:gd name="connsiteX21" fmla="*/ 210433 w 760606"/>
                    <a:gd name="connsiteY21" fmla="*/ 199080 h 468935"/>
                    <a:gd name="connsiteX22" fmla="*/ 5121 w 760606"/>
                    <a:gd name="connsiteY22" fmla="*/ 129129 h 468935"/>
                    <a:gd name="connsiteX23" fmla="*/ 2121 w 760606"/>
                    <a:gd name="connsiteY23" fmla="*/ 135815 h 468935"/>
                    <a:gd name="connsiteX24" fmla="*/ 147425 w 760606"/>
                    <a:gd name="connsiteY24" fmla="*/ 193422 h 468935"/>
                    <a:gd name="connsiteX25" fmla="*/ 86474 w 760606"/>
                    <a:gd name="connsiteY25" fmla="*/ 212539 h 468935"/>
                    <a:gd name="connsiteX26" fmla="*/ 16266 w 760606"/>
                    <a:gd name="connsiteY26" fmla="*/ 209882 h 468935"/>
                    <a:gd name="connsiteX27" fmla="*/ 15237 w 760606"/>
                    <a:gd name="connsiteY27" fmla="*/ 215882 h 468935"/>
                    <a:gd name="connsiteX28" fmla="*/ 160798 w 760606"/>
                    <a:gd name="connsiteY28" fmla="*/ 197623 h 468935"/>
                    <a:gd name="connsiteX29" fmla="*/ 197746 w 760606"/>
                    <a:gd name="connsiteY29" fmla="*/ 208939 h 468935"/>
                    <a:gd name="connsiteX30" fmla="*/ 294272 w 760606"/>
                    <a:gd name="connsiteY30" fmla="*/ 234742 h 468935"/>
                    <a:gd name="connsiteX31" fmla="*/ 211462 w 760606"/>
                    <a:gd name="connsiteY31" fmla="*/ 301264 h 468935"/>
                    <a:gd name="connsiteX32" fmla="*/ 99076 w 760606"/>
                    <a:gd name="connsiteY32" fmla="*/ 357071 h 468935"/>
                    <a:gd name="connsiteX33" fmla="*/ 99676 w 760606"/>
                    <a:gd name="connsiteY33" fmla="*/ 363587 h 468935"/>
                    <a:gd name="connsiteX34" fmla="*/ 200917 w 760606"/>
                    <a:gd name="connsiteY34" fmla="*/ 321238 h 468935"/>
                    <a:gd name="connsiteX35" fmla="*/ 264097 w 760606"/>
                    <a:gd name="connsiteY35" fmla="*/ 275890 h 468935"/>
                    <a:gd name="connsiteX36" fmla="*/ 305930 w 760606"/>
                    <a:gd name="connsiteY36" fmla="*/ 237313 h 468935"/>
                    <a:gd name="connsiteX37" fmla="*/ 305930 w 760606"/>
                    <a:gd name="connsiteY37" fmla="*/ 237313 h 468935"/>
                    <a:gd name="connsiteX38" fmla="*/ 393970 w 760606"/>
                    <a:gd name="connsiteY38" fmla="*/ 252487 h 468935"/>
                    <a:gd name="connsiteX39" fmla="*/ 407000 w 760606"/>
                    <a:gd name="connsiteY39" fmla="*/ 253944 h 468935"/>
                    <a:gd name="connsiteX40" fmla="*/ 384026 w 760606"/>
                    <a:gd name="connsiteY40" fmla="*/ 301436 h 468935"/>
                    <a:gd name="connsiteX41" fmla="*/ 348536 w 760606"/>
                    <a:gd name="connsiteY41" fmla="*/ 359129 h 468935"/>
                    <a:gd name="connsiteX42" fmla="*/ 243694 w 760606"/>
                    <a:gd name="connsiteY42" fmla="*/ 461484 h 468935"/>
                    <a:gd name="connsiteX43" fmla="*/ 245323 w 760606"/>
                    <a:gd name="connsiteY43" fmla="*/ 468857 h 468935"/>
                    <a:gd name="connsiteX44" fmla="*/ 351536 w 760606"/>
                    <a:gd name="connsiteY44" fmla="*/ 374473 h 468935"/>
                    <a:gd name="connsiteX45" fmla="*/ 396628 w 760606"/>
                    <a:gd name="connsiteY45" fmla="*/ 302722 h 468935"/>
                    <a:gd name="connsiteX46" fmla="*/ 418316 w 760606"/>
                    <a:gd name="connsiteY46" fmla="*/ 254973 h 468935"/>
                    <a:gd name="connsiteX47" fmla="*/ 471123 w 760606"/>
                    <a:gd name="connsiteY47" fmla="*/ 258145 h 468935"/>
                    <a:gd name="connsiteX48" fmla="*/ 463322 w 760606"/>
                    <a:gd name="connsiteY48" fmla="*/ 454712 h 468935"/>
                    <a:gd name="connsiteX49" fmla="*/ 468122 w 760606"/>
                    <a:gd name="connsiteY49" fmla="*/ 458656 h 468935"/>
                    <a:gd name="connsiteX50" fmla="*/ 496669 w 760606"/>
                    <a:gd name="connsiteY50" fmla="*/ 366158 h 468935"/>
                    <a:gd name="connsiteX51" fmla="*/ 483038 w 760606"/>
                    <a:gd name="connsiteY51" fmla="*/ 258316 h 468935"/>
                    <a:gd name="connsiteX52" fmla="*/ 538331 w 760606"/>
                    <a:gd name="connsiteY52" fmla="*/ 256945 h 468935"/>
                    <a:gd name="connsiteX53" fmla="*/ 619770 w 760606"/>
                    <a:gd name="connsiteY53" fmla="*/ 358014 h 468935"/>
                    <a:gd name="connsiteX54" fmla="*/ 625256 w 760606"/>
                    <a:gd name="connsiteY54" fmla="*/ 355185 h 468935"/>
                    <a:gd name="connsiteX55" fmla="*/ 553076 w 760606"/>
                    <a:gd name="connsiteY55" fmla="*/ 255744 h 468935"/>
                    <a:gd name="connsiteX56" fmla="*/ 757958 w 760606"/>
                    <a:gd name="connsiteY56" fmla="*/ 195994 h 468935"/>
                    <a:gd name="connsiteX57" fmla="*/ 751272 w 760606"/>
                    <a:gd name="connsiteY57" fmla="*/ 186650 h 468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760606" h="468935">
                      <a:moveTo>
                        <a:pt x="751272" y="186650"/>
                      </a:moveTo>
                      <a:cubicBezTo>
                        <a:pt x="693579" y="217340"/>
                        <a:pt x="632200" y="234313"/>
                        <a:pt x="569192" y="241686"/>
                      </a:cubicBezTo>
                      <a:cubicBezTo>
                        <a:pt x="577164" y="235085"/>
                        <a:pt x="584194" y="227369"/>
                        <a:pt x="590880" y="218883"/>
                      </a:cubicBezTo>
                      <a:cubicBezTo>
                        <a:pt x="601853" y="204995"/>
                        <a:pt x="615141" y="190593"/>
                        <a:pt x="616598" y="172334"/>
                      </a:cubicBezTo>
                      <a:cubicBezTo>
                        <a:pt x="616855" y="168733"/>
                        <a:pt x="611626" y="166590"/>
                        <a:pt x="610168" y="170362"/>
                      </a:cubicBezTo>
                      <a:cubicBezTo>
                        <a:pt x="599624" y="198994"/>
                        <a:pt x="574421" y="228398"/>
                        <a:pt x="547589" y="243829"/>
                      </a:cubicBezTo>
                      <a:cubicBezTo>
                        <a:pt x="521786" y="245972"/>
                        <a:pt x="495811" y="246572"/>
                        <a:pt x="469751" y="245886"/>
                      </a:cubicBezTo>
                      <a:cubicBezTo>
                        <a:pt x="514842" y="195823"/>
                        <a:pt x="549904" y="117470"/>
                        <a:pt x="541074" y="50347"/>
                      </a:cubicBezTo>
                      <a:cubicBezTo>
                        <a:pt x="540560" y="46404"/>
                        <a:pt x="534045" y="45718"/>
                        <a:pt x="533702" y="50090"/>
                      </a:cubicBezTo>
                      <a:cubicBezTo>
                        <a:pt x="531130" y="86866"/>
                        <a:pt x="527101" y="117384"/>
                        <a:pt x="513385" y="152017"/>
                      </a:cubicBezTo>
                      <a:cubicBezTo>
                        <a:pt x="499840" y="186136"/>
                        <a:pt x="481581" y="218968"/>
                        <a:pt x="455949" y="245457"/>
                      </a:cubicBezTo>
                      <a:cubicBezTo>
                        <a:pt x="432889" y="244429"/>
                        <a:pt x="409829" y="242457"/>
                        <a:pt x="386769" y="239714"/>
                      </a:cubicBezTo>
                      <a:cubicBezTo>
                        <a:pt x="364052" y="236971"/>
                        <a:pt x="341678" y="233113"/>
                        <a:pt x="319561" y="228398"/>
                      </a:cubicBezTo>
                      <a:cubicBezTo>
                        <a:pt x="337563" y="158875"/>
                        <a:pt x="383769" y="71007"/>
                        <a:pt x="343307" y="1313"/>
                      </a:cubicBezTo>
                      <a:cubicBezTo>
                        <a:pt x="341763" y="-1345"/>
                        <a:pt x="336877" y="370"/>
                        <a:pt x="337563" y="3456"/>
                      </a:cubicBezTo>
                      <a:cubicBezTo>
                        <a:pt x="346050" y="44604"/>
                        <a:pt x="348879" y="79922"/>
                        <a:pt x="340049" y="121499"/>
                      </a:cubicBezTo>
                      <a:cubicBezTo>
                        <a:pt x="332505" y="157246"/>
                        <a:pt x="316989" y="190765"/>
                        <a:pt x="308931" y="226169"/>
                      </a:cubicBezTo>
                      <a:cubicBezTo>
                        <a:pt x="279784" y="219654"/>
                        <a:pt x="250981" y="211682"/>
                        <a:pt x="222520" y="202938"/>
                      </a:cubicBezTo>
                      <a:cubicBezTo>
                        <a:pt x="216434" y="134443"/>
                        <a:pt x="205118" y="64492"/>
                        <a:pt x="169456" y="3970"/>
                      </a:cubicBezTo>
                      <a:cubicBezTo>
                        <a:pt x="167485" y="627"/>
                        <a:pt x="163027" y="3627"/>
                        <a:pt x="163884" y="6885"/>
                      </a:cubicBezTo>
                      <a:cubicBezTo>
                        <a:pt x="172885" y="40403"/>
                        <a:pt x="186430" y="73064"/>
                        <a:pt x="197231" y="106069"/>
                      </a:cubicBezTo>
                      <a:cubicBezTo>
                        <a:pt x="207090" y="136244"/>
                        <a:pt x="208118" y="167791"/>
                        <a:pt x="210433" y="199080"/>
                      </a:cubicBezTo>
                      <a:cubicBezTo>
                        <a:pt x="141767" y="177306"/>
                        <a:pt x="74302" y="151331"/>
                        <a:pt x="5121" y="129129"/>
                      </a:cubicBezTo>
                      <a:cubicBezTo>
                        <a:pt x="664" y="127671"/>
                        <a:pt x="-2165" y="133586"/>
                        <a:pt x="2121" y="135815"/>
                      </a:cubicBezTo>
                      <a:cubicBezTo>
                        <a:pt x="47898" y="159647"/>
                        <a:pt x="97704" y="177563"/>
                        <a:pt x="147425" y="193422"/>
                      </a:cubicBezTo>
                      <a:cubicBezTo>
                        <a:pt x="128137" y="204395"/>
                        <a:pt x="109877" y="210739"/>
                        <a:pt x="86474" y="212539"/>
                      </a:cubicBezTo>
                      <a:cubicBezTo>
                        <a:pt x="62900" y="214339"/>
                        <a:pt x="39669" y="208596"/>
                        <a:pt x="16266" y="209882"/>
                      </a:cubicBezTo>
                      <a:cubicBezTo>
                        <a:pt x="13094" y="210053"/>
                        <a:pt x="12322" y="214768"/>
                        <a:pt x="15237" y="215882"/>
                      </a:cubicBezTo>
                      <a:cubicBezTo>
                        <a:pt x="56471" y="232342"/>
                        <a:pt x="127194" y="230370"/>
                        <a:pt x="160798" y="197623"/>
                      </a:cubicBezTo>
                      <a:cubicBezTo>
                        <a:pt x="173142" y="201480"/>
                        <a:pt x="185487" y="205252"/>
                        <a:pt x="197746" y="208939"/>
                      </a:cubicBezTo>
                      <a:cubicBezTo>
                        <a:pt x="229721" y="218540"/>
                        <a:pt x="261868" y="227369"/>
                        <a:pt x="294272" y="234742"/>
                      </a:cubicBezTo>
                      <a:cubicBezTo>
                        <a:pt x="275069" y="261402"/>
                        <a:pt x="237779" y="283348"/>
                        <a:pt x="211462" y="301264"/>
                      </a:cubicBezTo>
                      <a:cubicBezTo>
                        <a:pt x="176571" y="325010"/>
                        <a:pt x="140138" y="346613"/>
                        <a:pt x="99076" y="357071"/>
                      </a:cubicBezTo>
                      <a:cubicBezTo>
                        <a:pt x="95818" y="357929"/>
                        <a:pt x="96333" y="363415"/>
                        <a:pt x="99676" y="363587"/>
                      </a:cubicBezTo>
                      <a:cubicBezTo>
                        <a:pt x="135938" y="365901"/>
                        <a:pt x="171342" y="339241"/>
                        <a:pt x="200917" y="321238"/>
                      </a:cubicBezTo>
                      <a:cubicBezTo>
                        <a:pt x="223206" y="307694"/>
                        <a:pt x="243608" y="291920"/>
                        <a:pt x="264097" y="275890"/>
                      </a:cubicBezTo>
                      <a:cubicBezTo>
                        <a:pt x="279441" y="263888"/>
                        <a:pt x="295472" y="254116"/>
                        <a:pt x="305930" y="237313"/>
                      </a:cubicBezTo>
                      <a:cubicBezTo>
                        <a:pt x="305930" y="237313"/>
                        <a:pt x="305930" y="237313"/>
                        <a:pt x="305930" y="237313"/>
                      </a:cubicBezTo>
                      <a:cubicBezTo>
                        <a:pt x="334991" y="243657"/>
                        <a:pt x="364223" y="248886"/>
                        <a:pt x="393970" y="252487"/>
                      </a:cubicBezTo>
                      <a:cubicBezTo>
                        <a:pt x="398256" y="253001"/>
                        <a:pt x="402628" y="253430"/>
                        <a:pt x="407000" y="253944"/>
                      </a:cubicBezTo>
                      <a:cubicBezTo>
                        <a:pt x="404257" y="271346"/>
                        <a:pt x="393370" y="286863"/>
                        <a:pt x="384026" y="301436"/>
                      </a:cubicBezTo>
                      <a:cubicBezTo>
                        <a:pt x="371853" y="320467"/>
                        <a:pt x="361309" y="340355"/>
                        <a:pt x="348536" y="359129"/>
                      </a:cubicBezTo>
                      <a:cubicBezTo>
                        <a:pt x="320847" y="399848"/>
                        <a:pt x="288014" y="438682"/>
                        <a:pt x="243694" y="461484"/>
                      </a:cubicBezTo>
                      <a:cubicBezTo>
                        <a:pt x="240179" y="463285"/>
                        <a:pt x="240694" y="469714"/>
                        <a:pt x="245323" y="468857"/>
                      </a:cubicBezTo>
                      <a:cubicBezTo>
                        <a:pt x="290671" y="460456"/>
                        <a:pt x="326162" y="408763"/>
                        <a:pt x="351536" y="374473"/>
                      </a:cubicBezTo>
                      <a:cubicBezTo>
                        <a:pt x="368424" y="351671"/>
                        <a:pt x="381454" y="326639"/>
                        <a:pt x="396628" y="302722"/>
                      </a:cubicBezTo>
                      <a:cubicBezTo>
                        <a:pt x="405971" y="287977"/>
                        <a:pt x="415916" y="272546"/>
                        <a:pt x="418316" y="254973"/>
                      </a:cubicBezTo>
                      <a:cubicBezTo>
                        <a:pt x="435804" y="256602"/>
                        <a:pt x="453463" y="257716"/>
                        <a:pt x="471123" y="258145"/>
                      </a:cubicBezTo>
                      <a:cubicBezTo>
                        <a:pt x="492897" y="318495"/>
                        <a:pt x="493240" y="397619"/>
                        <a:pt x="463322" y="454712"/>
                      </a:cubicBezTo>
                      <a:cubicBezTo>
                        <a:pt x="461864" y="457455"/>
                        <a:pt x="465722" y="460799"/>
                        <a:pt x="468122" y="458656"/>
                      </a:cubicBezTo>
                      <a:cubicBezTo>
                        <a:pt x="492811" y="437053"/>
                        <a:pt x="494440" y="396676"/>
                        <a:pt x="496669" y="366158"/>
                      </a:cubicBezTo>
                      <a:cubicBezTo>
                        <a:pt x="499240" y="331182"/>
                        <a:pt x="494868" y="291835"/>
                        <a:pt x="483038" y="258316"/>
                      </a:cubicBezTo>
                      <a:cubicBezTo>
                        <a:pt x="501469" y="258573"/>
                        <a:pt x="519900" y="258145"/>
                        <a:pt x="538331" y="256945"/>
                      </a:cubicBezTo>
                      <a:cubicBezTo>
                        <a:pt x="572535" y="286777"/>
                        <a:pt x="594652" y="320724"/>
                        <a:pt x="619770" y="358014"/>
                      </a:cubicBezTo>
                      <a:cubicBezTo>
                        <a:pt x="621827" y="361015"/>
                        <a:pt x="626199" y="358443"/>
                        <a:pt x="625256" y="355185"/>
                      </a:cubicBezTo>
                      <a:cubicBezTo>
                        <a:pt x="613769" y="316266"/>
                        <a:pt x="583422" y="282919"/>
                        <a:pt x="553076" y="255744"/>
                      </a:cubicBezTo>
                      <a:cubicBezTo>
                        <a:pt x="624656" y="249487"/>
                        <a:pt x="694779" y="231313"/>
                        <a:pt x="757958" y="195994"/>
                      </a:cubicBezTo>
                      <a:cubicBezTo>
                        <a:pt x="764473" y="192479"/>
                        <a:pt x="757701" y="183221"/>
                        <a:pt x="751272" y="18665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id="{262CAD57-F3A6-9F38-E8D9-D849FC4B7550}"/>
                  </a:ext>
                </a:extLst>
              </p:cNvPr>
              <p:cNvSpPr/>
              <p:nvPr/>
            </p:nvSpPr>
            <p:spPr>
              <a:xfrm>
                <a:off x="1583586" y="2277987"/>
                <a:ext cx="410480" cy="240962"/>
              </a:xfrm>
              <a:custGeom>
                <a:avLst/>
                <a:gdLst>
                  <a:gd name="connsiteX0" fmla="*/ 207475 w 410480"/>
                  <a:gd name="connsiteY0" fmla="*/ 8213 h 240962"/>
                  <a:gd name="connsiteX1" fmla="*/ 206104 w 410480"/>
                  <a:gd name="connsiteY1" fmla="*/ 9413 h 240962"/>
                  <a:gd name="connsiteX2" fmla="*/ 208075 w 410480"/>
                  <a:gd name="connsiteY2" fmla="*/ 14214 h 240962"/>
                  <a:gd name="connsiteX3" fmla="*/ 293029 w 410480"/>
                  <a:gd name="connsiteY3" fmla="*/ 58362 h 240962"/>
                  <a:gd name="connsiteX4" fmla="*/ 344464 w 410480"/>
                  <a:gd name="connsiteY4" fmla="*/ 84251 h 240962"/>
                  <a:gd name="connsiteX5" fmla="*/ 293286 w 410480"/>
                  <a:gd name="connsiteY5" fmla="*/ 85279 h 240962"/>
                  <a:gd name="connsiteX6" fmla="*/ 291743 w 410480"/>
                  <a:gd name="connsiteY6" fmla="*/ 84165 h 240962"/>
                  <a:gd name="connsiteX7" fmla="*/ 184501 w 410480"/>
                  <a:gd name="connsiteY7" fmla="*/ 43874 h 240962"/>
                  <a:gd name="connsiteX8" fmla="*/ 74602 w 410480"/>
                  <a:gd name="connsiteY8" fmla="*/ 98824 h 240962"/>
                  <a:gd name="connsiteX9" fmla="*/ 73916 w 410480"/>
                  <a:gd name="connsiteY9" fmla="*/ 100796 h 240962"/>
                  <a:gd name="connsiteX10" fmla="*/ 77259 w 410480"/>
                  <a:gd name="connsiteY10" fmla="*/ 104739 h 240962"/>
                  <a:gd name="connsiteX11" fmla="*/ 180815 w 410480"/>
                  <a:gd name="connsiteY11" fmla="*/ 88966 h 240962"/>
                  <a:gd name="connsiteX12" fmla="*/ 253767 w 410480"/>
                  <a:gd name="connsiteY12" fmla="*/ 92652 h 240962"/>
                  <a:gd name="connsiteX13" fmla="*/ 202160 w 410480"/>
                  <a:gd name="connsiteY13" fmla="*/ 114855 h 240962"/>
                  <a:gd name="connsiteX14" fmla="*/ 201475 w 410480"/>
                  <a:gd name="connsiteY14" fmla="*/ 114683 h 240962"/>
                  <a:gd name="connsiteX15" fmla="*/ 105805 w 410480"/>
                  <a:gd name="connsiteY15" fmla="*/ 133714 h 240962"/>
                  <a:gd name="connsiteX16" fmla="*/ 2078 w 410480"/>
                  <a:gd name="connsiteY16" fmla="*/ 190550 h 240962"/>
                  <a:gd name="connsiteX17" fmla="*/ 364 w 410480"/>
                  <a:gd name="connsiteY17" fmla="*/ 192779 h 240962"/>
                  <a:gd name="connsiteX18" fmla="*/ 1050 w 410480"/>
                  <a:gd name="connsiteY18" fmla="*/ 195522 h 240962"/>
                  <a:gd name="connsiteX19" fmla="*/ 206189 w 410480"/>
                  <a:gd name="connsiteY19" fmla="*/ 122741 h 240962"/>
                  <a:gd name="connsiteX20" fmla="*/ 206704 w 410480"/>
                  <a:gd name="connsiteY20" fmla="*/ 121112 h 240962"/>
                  <a:gd name="connsiteX21" fmla="*/ 255053 w 410480"/>
                  <a:gd name="connsiteY21" fmla="*/ 102596 h 240962"/>
                  <a:gd name="connsiteX22" fmla="*/ 220848 w 410480"/>
                  <a:gd name="connsiteY22" fmla="*/ 149488 h 240962"/>
                  <a:gd name="connsiteX23" fmla="*/ 172757 w 410480"/>
                  <a:gd name="connsiteY23" fmla="*/ 201008 h 240962"/>
                  <a:gd name="connsiteX24" fmla="*/ 100062 w 410480"/>
                  <a:gd name="connsiteY24" fmla="*/ 228526 h 240962"/>
                  <a:gd name="connsiteX25" fmla="*/ 98347 w 410480"/>
                  <a:gd name="connsiteY25" fmla="*/ 231783 h 240962"/>
                  <a:gd name="connsiteX26" fmla="*/ 100148 w 410480"/>
                  <a:gd name="connsiteY26" fmla="*/ 234870 h 240962"/>
                  <a:gd name="connsiteX27" fmla="*/ 237822 w 410480"/>
                  <a:gd name="connsiteY27" fmla="*/ 213181 h 240962"/>
                  <a:gd name="connsiteX28" fmla="*/ 276227 w 410480"/>
                  <a:gd name="connsiteY28" fmla="*/ 166033 h 240962"/>
                  <a:gd name="connsiteX29" fmla="*/ 287028 w 410480"/>
                  <a:gd name="connsiteY29" fmla="*/ 137486 h 240962"/>
                  <a:gd name="connsiteX30" fmla="*/ 295601 w 410480"/>
                  <a:gd name="connsiteY30" fmla="*/ 93423 h 240962"/>
                  <a:gd name="connsiteX31" fmla="*/ 313774 w 410480"/>
                  <a:gd name="connsiteY31" fmla="*/ 91966 h 240962"/>
                  <a:gd name="connsiteX32" fmla="*/ 350636 w 410480"/>
                  <a:gd name="connsiteY32" fmla="*/ 91709 h 240962"/>
                  <a:gd name="connsiteX33" fmla="*/ 268426 w 410480"/>
                  <a:gd name="connsiteY33" fmla="*/ 211209 h 240962"/>
                  <a:gd name="connsiteX34" fmla="*/ 267311 w 410480"/>
                  <a:gd name="connsiteY34" fmla="*/ 212238 h 240962"/>
                  <a:gd name="connsiteX35" fmla="*/ 268426 w 410480"/>
                  <a:gd name="connsiteY35" fmla="*/ 217125 h 240962"/>
                  <a:gd name="connsiteX36" fmla="*/ 349350 w 410480"/>
                  <a:gd name="connsiteY36" fmla="*/ 182234 h 240962"/>
                  <a:gd name="connsiteX37" fmla="*/ 364438 w 410480"/>
                  <a:gd name="connsiteY37" fmla="*/ 139715 h 240962"/>
                  <a:gd name="connsiteX38" fmla="*/ 375068 w 410480"/>
                  <a:gd name="connsiteY38" fmla="*/ 91966 h 240962"/>
                  <a:gd name="connsiteX39" fmla="*/ 375411 w 410480"/>
                  <a:gd name="connsiteY39" fmla="*/ 91109 h 240962"/>
                  <a:gd name="connsiteX40" fmla="*/ 407558 w 410480"/>
                  <a:gd name="connsiteY40" fmla="*/ 87080 h 240962"/>
                  <a:gd name="connsiteX41" fmla="*/ 405757 w 410480"/>
                  <a:gd name="connsiteY41" fmla="*/ 79450 h 240962"/>
                  <a:gd name="connsiteX42" fmla="*/ 376182 w 410480"/>
                  <a:gd name="connsiteY42" fmla="*/ 83222 h 240962"/>
                  <a:gd name="connsiteX43" fmla="*/ 375582 w 410480"/>
                  <a:gd name="connsiteY43" fmla="*/ 82622 h 240962"/>
                  <a:gd name="connsiteX44" fmla="*/ 305459 w 410480"/>
                  <a:gd name="connsiteY44" fmla="*/ 9756 h 240962"/>
                  <a:gd name="connsiteX45" fmla="*/ 207475 w 410480"/>
                  <a:gd name="connsiteY45" fmla="*/ 8213 h 24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10480" h="240962">
                    <a:moveTo>
                      <a:pt x="207475" y="8213"/>
                    </a:moveTo>
                    <a:cubicBezTo>
                      <a:pt x="206875" y="8470"/>
                      <a:pt x="206447" y="8898"/>
                      <a:pt x="206104" y="9413"/>
                    </a:cubicBezTo>
                    <a:cubicBezTo>
                      <a:pt x="204732" y="11127"/>
                      <a:pt x="205504" y="14385"/>
                      <a:pt x="208075" y="14214"/>
                    </a:cubicBezTo>
                    <a:cubicBezTo>
                      <a:pt x="244680" y="12070"/>
                      <a:pt x="266711" y="37531"/>
                      <a:pt x="293029" y="58362"/>
                    </a:cubicBezTo>
                    <a:cubicBezTo>
                      <a:pt x="309059" y="70964"/>
                      <a:pt x="326204" y="78422"/>
                      <a:pt x="344464" y="84251"/>
                    </a:cubicBezTo>
                    <a:cubicBezTo>
                      <a:pt x="327405" y="84251"/>
                      <a:pt x="310260" y="83908"/>
                      <a:pt x="293286" y="85279"/>
                    </a:cubicBezTo>
                    <a:cubicBezTo>
                      <a:pt x="292857" y="84851"/>
                      <a:pt x="292343" y="84422"/>
                      <a:pt x="291743" y="84165"/>
                    </a:cubicBezTo>
                    <a:cubicBezTo>
                      <a:pt x="254195" y="70106"/>
                      <a:pt x="227021" y="42674"/>
                      <a:pt x="184501" y="43874"/>
                    </a:cubicBezTo>
                    <a:cubicBezTo>
                      <a:pt x="144467" y="44989"/>
                      <a:pt x="102719" y="71906"/>
                      <a:pt x="74602" y="98824"/>
                    </a:cubicBezTo>
                    <a:cubicBezTo>
                      <a:pt x="74002" y="99424"/>
                      <a:pt x="73830" y="100110"/>
                      <a:pt x="73916" y="100796"/>
                    </a:cubicBezTo>
                    <a:cubicBezTo>
                      <a:pt x="73230" y="102767"/>
                      <a:pt x="74859" y="105425"/>
                      <a:pt x="77259" y="104739"/>
                    </a:cubicBezTo>
                    <a:cubicBezTo>
                      <a:pt x="112578" y="94024"/>
                      <a:pt x="143439" y="86223"/>
                      <a:pt x="180815" y="88966"/>
                    </a:cubicBezTo>
                    <a:cubicBezTo>
                      <a:pt x="205504" y="90766"/>
                      <a:pt x="229421" y="92480"/>
                      <a:pt x="253767" y="92652"/>
                    </a:cubicBezTo>
                    <a:cubicBezTo>
                      <a:pt x="235679" y="97967"/>
                      <a:pt x="217934" y="105596"/>
                      <a:pt x="202160" y="114855"/>
                    </a:cubicBezTo>
                    <a:cubicBezTo>
                      <a:pt x="201989" y="114769"/>
                      <a:pt x="201732" y="114769"/>
                      <a:pt x="201475" y="114683"/>
                    </a:cubicBezTo>
                    <a:cubicBezTo>
                      <a:pt x="167099" y="111597"/>
                      <a:pt x="136666" y="118198"/>
                      <a:pt x="105805" y="133714"/>
                    </a:cubicBezTo>
                    <a:cubicBezTo>
                      <a:pt x="69630" y="151888"/>
                      <a:pt x="43912" y="183863"/>
                      <a:pt x="2078" y="190550"/>
                    </a:cubicBezTo>
                    <a:cubicBezTo>
                      <a:pt x="792" y="190721"/>
                      <a:pt x="278" y="191750"/>
                      <a:pt x="364" y="192779"/>
                    </a:cubicBezTo>
                    <a:cubicBezTo>
                      <a:pt x="-236" y="193722"/>
                      <a:pt x="-151" y="194922"/>
                      <a:pt x="1050" y="195522"/>
                    </a:cubicBezTo>
                    <a:cubicBezTo>
                      <a:pt x="65429" y="226726"/>
                      <a:pt x="173785" y="184806"/>
                      <a:pt x="206189" y="122741"/>
                    </a:cubicBezTo>
                    <a:cubicBezTo>
                      <a:pt x="206447" y="122227"/>
                      <a:pt x="206618" y="121627"/>
                      <a:pt x="206704" y="121112"/>
                    </a:cubicBezTo>
                    <a:cubicBezTo>
                      <a:pt x="223163" y="114083"/>
                      <a:pt x="238936" y="107654"/>
                      <a:pt x="255053" y="102596"/>
                    </a:cubicBezTo>
                    <a:cubicBezTo>
                      <a:pt x="241080" y="116141"/>
                      <a:pt x="230364" y="135429"/>
                      <a:pt x="220848" y="149488"/>
                    </a:cubicBezTo>
                    <a:cubicBezTo>
                      <a:pt x="207390" y="169376"/>
                      <a:pt x="192816" y="187378"/>
                      <a:pt x="172757" y="201008"/>
                    </a:cubicBezTo>
                    <a:cubicBezTo>
                      <a:pt x="150897" y="215925"/>
                      <a:pt x="124922" y="221068"/>
                      <a:pt x="100062" y="228526"/>
                    </a:cubicBezTo>
                    <a:cubicBezTo>
                      <a:pt x="98605" y="228955"/>
                      <a:pt x="98090" y="230583"/>
                      <a:pt x="98347" y="231783"/>
                    </a:cubicBezTo>
                    <a:cubicBezTo>
                      <a:pt x="98176" y="233070"/>
                      <a:pt x="98776" y="234441"/>
                      <a:pt x="100148" y="234870"/>
                    </a:cubicBezTo>
                    <a:cubicBezTo>
                      <a:pt x="143010" y="247814"/>
                      <a:pt x="201389" y="239927"/>
                      <a:pt x="237822" y="213181"/>
                    </a:cubicBezTo>
                    <a:cubicBezTo>
                      <a:pt x="254195" y="201180"/>
                      <a:pt x="266283" y="183349"/>
                      <a:pt x="276227" y="166033"/>
                    </a:cubicBezTo>
                    <a:cubicBezTo>
                      <a:pt x="281285" y="157117"/>
                      <a:pt x="284456" y="147345"/>
                      <a:pt x="287028" y="137486"/>
                    </a:cubicBezTo>
                    <a:cubicBezTo>
                      <a:pt x="290800" y="122998"/>
                      <a:pt x="288657" y="107054"/>
                      <a:pt x="295601" y="93423"/>
                    </a:cubicBezTo>
                    <a:cubicBezTo>
                      <a:pt x="301516" y="92652"/>
                      <a:pt x="307602" y="92138"/>
                      <a:pt x="313774" y="91966"/>
                    </a:cubicBezTo>
                    <a:cubicBezTo>
                      <a:pt x="326119" y="91537"/>
                      <a:pt x="338377" y="91709"/>
                      <a:pt x="350636" y="91709"/>
                    </a:cubicBezTo>
                    <a:cubicBezTo>
                      <a:pt x="309831" y="116826"/>
                      <a:pt x="316003" y="189350"/>
                      <a:pt x="268426" y="211209"/>
                    </a:cubicBezTo>
                    <a:cubicBezTo>
                      <a:pt x="267911" y="211467"/>
                      <a:pt x="267569" y="211810"/>
                      <a:pt x="267311" y="212238"/>
                    </a:cubicBezTo>
                    <a:cubicBezTo>
                      <a:pt x="265083" y="213181"/>
                      <a:pt x="265854" y="216953"/>
                      <a:pt x="268426" y="217125"/>
                    </a:cubicBezTo>
                    <a:cubicBezTo>
                      <a:pt x="299715" y="219353"/>
                      <a:pt x="331091" y="208723"/>
                      <a:pt x="349350" y="182234"/>
                    </a:cubicBezTo>
                    <a:cubicBezTo>
                      <a:pt x="357837" y="169890"/>
                      <a:pt x="361437" y="154117"/>
                      <a:pt x="364438" y="139715"/>
                    </a:cubicBezTo>
                    <a:cubicBezTo>
                      <a:pt x="367524" y="125056"/>
                      <a:pt x="366752" y="104739"/>
                      <a:pt x="375068" y="91966"/>
                    </a:cubicBezTo>
                    <a:cubicBezTo>
                      <a:pt x="375239" y="91623"/>
                      <a:pt x="375325" y="91366"/>
                      <a:pt x="375411" y="91109"/>
                    </a:cubicBezTo>
                    <a:cubicBezTo>
                      <a:pt x="386126" y="90509"/>
                      <a:pt x="396842" y="89394"/>
                      <a:pt x="407558" y="87080"/>
                    </a:cubicBezTo>
                    <a:cubicBezTo>
                      <a:pt x="412530" y="85965"/>
                      <a:pt x="410644" y="78422"/>
                      <a:pt x="405757" y="79450"/>
                    </a:cubicBezTo>
                    <a:cubicBezTo>
                      <a:pt x="395985" y="81508"/>
                      <a:pt x="386126" y="82622"/>
                      <a:pt x="376182" y="83222"/>
                    </a:cubicBezTo>
                    <a:cubicBezTo>
                      <a:pt x="376011" y="83051"/>
                      <a:pt x="375753" y="82794"/>
                      <a:pt x="375582" y="82622"/>
                    </a:cubicBezTo>
                    <a:cubicBezTo>
                      <a:pt x="349007" y="61962"/>
                      <a:pt x="337692" y="23643"/>
                      <a:pt x="305459" y="9756"/>
                    </a:cubicBezTo>
                    <a:cubicBezTo>
                      <a:pt x="275798" y="-2760"/>
                      <a:pt x="237822" y="-3189"/>
                      <a:pt x="207475" y="8213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77" name="图形 2">
                <a:extLst>
                  <a:ext uri="{FF2B5EF4-FFF2-40B4-BE49-F238E27FC236}">
                    <a16:creationId xmlns:a16="http://schemas.microsoft.com/office/drawing/2014/main" id="{5C5A787E-0289-5467-8432-CA1734ECF156}"/>
                  </a:ext>
                </a:extLst>
              </p:cNvPr>
              <p:cNvGrpSpPr/>
              <p:nvPr/>
            </p:nvGrpSpPr>
            <p:grpSpPr>
              <a:xfrm>
                <a:off x="1418908" y="1807254"/>
                <a:ext cx="820708" cy="469502"/>
                <a:chOff x="1418908" y="1807254"/>
                <a:chExt cx="820708" cy="469502"/>
              </a:xfrm>
            </p:grpSpPr>
            <p:sp>
              <p:nvSpPr>
                <p:cNvPr id="978" name="任意多边形: 形状 977">
                  <a:extLst>
                    <a:ext uri="{FF2B5EF4-FFF2-40B4-BE49-F238E27FC236}">
                      <a16:creationId xmlns:a16="http://schemas.microsoft.com/office/drawing/2014/main" id="{53914806-1066-DC51-EADB-088D78C14A0B}"/>
                    </a:ext>
                  </a:extLst>
                </p:cNvPr>
                <p:cNvSpPr/>
                <p:nvPr/>
              </p:nvSpPr>
              <p:spPr>
                <a:xfrm>
                  <a:off x="1528041" y="2021704"/>
                  <a:ext cx="217391" cy="156778"/>
                </a:xfrm>
                <a:custGeom>
                  <a:avLst/>
                  <a:gdLst>
                    <a:gd name="connsiteX0" fmla="*/ 213642 w 217391"/>
                    <a:gd name="connsiteY0" fmla="*/ 120 h 156778"/>
                    <a:gd name="connsiteX1" fmla="*/ 211585 w 217391"/>
                    <a:gd name="connsiteY1" fmla="*/ 205 h 156778"/>
                    <a:gd name="connsiteX2" fmla="*/ 110687 w 217391"/>
                    <a:gd name="connsiteY2" fmla="*/ 64413 h 156778"/>
                    <a:gd name="connsiteX3" fmla="*/ 1816 w 217391"/>
                    <a:gd name="connsiteY3" fmla="*/ 146795 h 156778"/>
                    <a:gd name="connsiteX4" fmla="*/ 102 w 217391"/>
                    <a:gd name="connsiteY4" fmla="*/ 150224 h 156778"/>
                    <a:gd name="connsiteX5" fmla="*/ 1902 w 217391"/>
                    <a:gd name="connsiteY5" fmla="*/ 153139 h 156778"/>
                    <a:gd name="connsiteX6" fmla="*/ 106829 w 217391"/>
                    <a:gd name="connsiteY6" fmla="*/ 132050 h 156778"/>
                    <a:gd name="connsiteX7" fmla="*/ 216386 w 217391"/>
                    <a:gd name="connsiteY7" fmla="*/ 7663 h 156778"/>
                    <a:gd name="connsiteX8" fmla="*/ 215700 w 217391"/>
                    <a:gd name="connsiteY8" fmla="*/ 1234 h 156778"/>
                    <a:gd name="connsiteX9" fmla="*/ 213642 w 217391"/>
                    <a:gd name="connsiteY9" fmla="*/ 120 h 156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7391" h="156778">
                      <a:moveTo>
                        <a:pt x="213642" y="120"/>
                      </a:moveTo>
                      <a:cubicBezTo>
                        <a:pt x="212957" y="-52"/>
                        <a:pt x="212271" y="-52"/>
                        <a:pt x="211585" y="205"/>
                      </a:cubicBezTo>
                      <a:cubicBezTo>
                        <a:pt x="169580" y="4834"/>
                        <a:pt x="138119" y="34838"/>
                        <a:pt x="110687" y="64413"/>
                      </a:cubicBezTo>
                      <a:cubicBezTo>
                        <a:pt x="77683" y="99989"/>
                        <a:pt x="48708" y="130507"/>
                        <a:pt x="1816" y="146795"/>
                      </a:cubicBezTo>
                      <a:cubicBezTo>
                        <a:pt x="273" y="147309"/>
                        <a:pt x="-241" y="148938"/>
                        <a:pt x="102" y="150224"/>
                      </a:cubicBezTo>
                      <a:cubicBezTo>
                        <a:pt x="-70" y="151424"/>
                        <a:pt x="444" y="152539"/>
                        <a:pt x="1902" y="153139"/>
                      </a:cubicBezTo>
                      <a:cubicBezTo>
                        <a:pt x="31477" y="165054"/>
                        <a:pt x="80083" y="144995"/>
                        <a:pt x="106829" y="132050"/>
                      </a:cubicBezTo>
                      <a:cubicBezTo>
                        <a:pt x="160150" y="106247"/>
                        <a:pt x="182353" y="51469"/>
                        <a:pt x="216386" y="7663"/>
                      </a:cubicBezTo>
                      <a:cubicBezTo>
                        <a:pt x="218186" y="5349"/>
                        <a:pt x="217329" y="2691"/>
                        <a:pt x="215700" y="1234"/>
                      </a:cubicBezTo>
                      <a:cubicBezTo>
                        <a:pt x="215100" y="548"/>
                        <a:pt x="214414" y="205"/>
                        <a:pt x="213642" y="12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9" name="任意多边形: 形状 978">
                  <a:extLst>
                    <a:ext uri="{FF2B5EF4-FFF2-40B4-BE49-F238E27FC236}">
                      <a16:creationId xmlns:a16="http://schemas.microsoft.com/office/drawing/2014/main" id="{E4A9353F-3A8E-59DC-A3EA-BB5008C50E2B}"/>
                    </a:ext>
                  </a:extLst>
                </p:cNvPr>
                <p:cNvSpPr/>
                <p:nvPr/>
              </p:nvSpPr>
              <p:spPr>
                <a:xfrm>
                  <a:off x="1632823" y="2027739"/>
                  <a:ext cx="227168" cy="195241"/>
                </a:xfrm>
                <a:custGeom>
                  <a:avLst/>
                  <a:gdLst>
                    <a:gd name="connsiteX0" fmla="*/ 220817 w 227168"/>
                    <a:gd name="connsiteY0" fmla="*/ 0 h 195241"/>
                    <a:gd name="connsiteX1" fmla="*/ 108518 w 227168"/>
                    <a:gd name="connsiteY1" fmla="*/ 77410 h 195241"/>
                    <a:gd name="connsiteX2" fmla="*/ 1790 w 227168"/>
                    <a:gd name="connsiteY2" fmla="*/ 188938 h 195241"/>
                    <a:gd name="connsiteX3" fmla="*/ 1190 w 227168"/>
                    <a:gd name="connsiteY3" fmla="*/ 193996 h 195241"/>
                    <a:gd name="connsiteX4" fmla="*/ 3505 w 227168"/>
                    <a:gd name="connsiteY4" fmla="*/ 195196 h 195241"/>
                    <a:gd name="connsiteX5" fmla="*/ 132006 w 227168"/>
                    <a:gd name="connsiteY5" fmla="*/ 142046 h 195241"/>
                    <a:gd name="connsiteX6" fmla="*/ 225789 w 227168"/>
                    <a:gd name="connsiteY6" fmla="*/ 7544 h 195241"/>
                    <a:gd name="connsiteX7" fmla="*/ 222446 w 227168"/>
                    <a:gd name="connsiteY7" fmla="*/ 257 h 195241"/>
                    <a:gd name="connsiteX8" fmla="*/ 220817 w 227168"/>
                    <a:gd name="connsiteY8" fmla="*/ 0 h 19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168" h="195241">
                      <a:moveTo>
                        <a:pt x="220817" y="0"/>
                      </a:moveTo>
                      <a:cubicBezTo>
                        <a:pt x="169811" y="2915"/>
                        <a:pt x="134664" y="36690"/>
                        <a:pt x="108518" y="77410"/>
                      </a:cubicBezTo>
                      <a:cubicBezTo>
                        <a:pt x="78771" y="123701"/>
                        <a:pt x="57426" y="170164"/>
                        <a:pt x="1790" y="188938"/>
                      </a:cubicBezTo>
                      <a:cubicBezTo>
                        <a:pt x="-439" y="189710"/>
                        <a:pt x="-525" y="192967"/>
                        <a:pt x="1190" y="193996"/>
                      </a:cubicBezTo>
                      <a:cubicBezTo>
                        <a:pt x="1619" y="194682"/>
                        <a:pt x="2390" y="195196"/>
                        <a:pt x="3505" y="195196"/>
                      </a:cubicBezTo>
                      <a:cubicBezTo>
                        <a:pt x="52196" y="196310"/>
                        <a:pt x="98402" y="176936"/>
                        <a:pt x="132006" y="142046"/>
                      </a:cubicBezTo>
                      <a:cubicBezTo>
                        <a:pt x="170411" y="102270"/>
                        <a:pt x="185327" y="45177"/>
                        <a:pt x="225789" y="7544"/>
                      </a:cubicBezTo>
                      <a:cubicBezTo>
                        <a:pt x="229047" y="4544"/>
                        <a:pt x="225961" y="343"/>
                        <a:pt x="222446" y="257"/>
                      </a:cubicBezTo>
                      <a:cubicBezTo>
                        <a:pt x="221932" y="86"/>
                        <a:pt x="221417" y="0"/>
                        <a:pt x="220817" y="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0" name="任意多边形: 形状 979">
                  <a:extLst>
                    <a:ext uri="{FF2B5EF4-FFF2-40B4-BE49-F238E27FC236}">
                      <a16:creationId xmlns:a16="http://schemas.microsoft.com/office/drawing/2014/main" id="{17B14660-70C1-89E4-9C23-C8C51B85CB94}"/>
                    </a:ext>
                  </a:extLst>
                </p:cNvPr>
                <p:cNvSpPr/>
                <p:nvPr/>
              </p:nvSpPr>
              <p:spPr>
                <a:xfrm>
                  <a:off x="1734920" y="2041520"/>
                  <a:ext cx="213811" cy="209287"/>
                </a:xfrm>
                <a:custGeom>
                  <a:avLst/>
                  <a:gdLst>
                    <a:gd name="connsiteX0" fmla="*/ 207702 w 213811"/>
                    <a:gd name="connsiteY0" fmla="*/ 20 h 209287"/>
                    <a:gd name="connsiteX1" fmla="*/ 106461 w 213811"/>
                    <a:gd name="connsiteY1" fmla="*/ 78630 h 209287"/>
                    <a:gd name="connsiteX2" fmla="*/ 1448 w 213811"/>
                    <a:gd name="connsiteY2" fmla="*/ 202160 h 209287"/>
                    <a:gd name="connsiteX3" fmla="*/ 4020 w 213811"/>
                    <a:gd name="connsiteY3" fmla="*/ 207818 h 209287"/>
                    <a:gd name="connsiteX4" fmla="*/ 4020 w 213811"/>
                    <a:gd name="connsiteY4" fmla="*/ 207818 h 209287"/>
                    <a:gd name="connsiteX5" fmla="*/ 56741 w 213811"/>
                    <a:gd name="connsiteY5" fmla="*/ 196073 h 209287"/>
                    <a:gd name="connsiteX6" fmla="*/ 121291 w 213811"/>
                    <a:gd name="connsiteY6" fmla="*/ 153468 h 209287"/>
                    <a:gd name="connsiteX7" fmla="*/ 165783 w 213811"/>
                    <a:gd name="connsiteY7" fmla="*/ 85317 h 209287"/>
                    <a:gd name="connsiteX8" fmla="*/ 211731 w 213811"/>
                    <a:gd name="connsiteY8" fmla="*/ 9536 h 209287"/>
                    <a:gd name="connsiteX9" fmla="*/ 211388 w 213811"/>
                    <a:gd name="connsiteY9" fmla="*/ 2078 h 209287"/>
                    <a:gd name="connsiteX10" fmla="*/ 207702 w 213811"/>
                    <a:gd name="connsiteY10" fmla="*/ 20 h 209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3811" h="209287">
                      <a:moveTo>
                        <a:pt x="207702" y="20"/>
                      </a:moveTo>
                      <a:cubicBezTo>
                        <a:pt x="163468" y="4049"/>
                        <a:pt x="130636" y="45540"/>
                        <a:pt x="106461" y="78630"/>
                      </a:cubicBezTo>
                      <a:cubicBezTo>
                        <a:pt x="73457" y="123807"/>
                        <a:pt x="50483" y="172242"/>
                        <a:pt x="1448" y="202160"/>
                      </a:cubicBezTo>
                      <a:cubicBezTo>
                        <a:pt x="-1638" y="204046"/>
                        <a:pt x="676" y="208761"/>
                        <a:pt x="4020" y="207818"/>
                      </a:cubicBezTo>
                      <a:cubicBezTo>
                        <a:pt x="4020" y="207818"/>
                        <a:pt x="4020" y="207818"/>
                        <a:pt x="4020" y="207818"/>
                      </a:cubicBezTo>
                      <a:cubicBezTo>
                        <a:pt x="21165" y="213047"/>
                        <a:pt x="41567" y="203188"/>
                        <a:pt x="56741" y="196073"/>
                      </a:cubicBezTo>
                      <a:cubicBezTo>
                        <a:pt x="80572" y="184843"/>
                        <a:pt x="101918" y="171556"/>
                        <a:pt x="121291" y="153468"/>
                      </a:cubicBezTo>
                      <a:cubicBezTo>
                        <a:pt x="141523" y="134523"/>
                        <a:pt x="155839" y="110948"/>
                        <a:pt x="165783" y="85317"/>
                      </a:cubicBezTo>
                      <a:cubicBezTo>
                        <a:pt x="176241" y="58313"/>
                        <a:pt x="184985" y="24966"/>
                        <a:pt x="211731" y="9536"/>
                      </a:cubicBezTo>
                      <a:cubicBezTo>
                        <a:pt x="215075" y="7564"/>
                        <a:pt x="213960" y="3621"/>
                        <a:pt x="211388" y="2078"/>
                      </a:cubicBezTo>
                      <a:cubicBezTo>
                        <a:pt x="210788" y="792"/>
                        <a:pt x="209588" y="-151"/>
                        <a:pt x="207702" y="2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1" name="任意多边形: 形状 980">
                  <a:extLst>
                    <a:ext uri="{FF2B5EF4-FFF2-40B4-BE49-F238E27FC236}">
                      <a16:creationId xmlns:a16="http://schemas.microsoft.com/office/drawing/2014/main" id="{522CA61C-CDA7-A01A-8DA9-9CE921033472}"/>
                    </a:ext>
                  </a:extLst>
                </p:cNvPr>
                <p:cNvSpPr/>
                <p:nvPr/>
              </p:nvSpPr>
              <p:spPr>
                <a:xfrm>
                  <a:off x="1863763" y="2070258"/>
                  <a:ext cx="183459" cy="206498"/>
                </a:xfrm>
                <a:custGeom>
                  <a:avLst/>
                  <a:gdLst>
                    <a:gd name="connsiteX0" fmla="*/ 177529 w 183459"/>
                    <a:gd name="connsiteY0" fmla="*/ 0 h 206498"/>
                    <a:gd name="connsiteX1" fmla="*/ 70202 w 183459"/>
                    <a:gd name="connsiteY1" fmla="*/ 67809 h 206498"/>
                    <a:gd name="connsiteX2" fmla="*/ 850 w 183459"/>
                    <a:gd name="connsiteY2" fmla="*/ 200168 h 206498"/>
                    <a:gd name="connsiteX3" fmla="*/ 507 w 183459"/>
                    <a:gd name="connsiteY3" fmla="*/ 203768 h 206498"/>
                    <a:gd name="connsiteX4" fmla="*/ 3850 w 183459"/>
                    <a:gd name="connsiteY4" fmla="*/ 206426 h 206498"/>
                    <a:gd name="connsiteX5" fmla="*/ 98491 w 183459"/>
                    <a:gd name="connsiteY5" fmla="*/ 136646 h 206498"/>
                    <a:gd name="connsiteX6" fmla="*/ 181473 w 183459"/>
                    <a:gd name="connsiteY6" fmla="*/ 8658 h 206498"/>
                    <a:gd name="connsiteX7" fmla="*/ 179844 w 183459"/>
                    <a:gd name="connsiteY7" fmla="*/ 771 h 206498"/>
                    <a:gd name="connsiteX8" fmla="*/ 177529 w 183459"/>
                    <a:gd name="connsiteY8" fmla="*/ 0 h 206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3459" h="206498">
                      <a:moveTo>
                        <a:pt x="177529" y="0"/>
                      </a:moveTo>
                      <a:cubicBezTo>
                        <a:pt x="134324" y="1286"/>
                        <a:pt x="94205" y="33776"/>
                        <a:pt x="70202" y="67809"/>
                      </a:cubicBezTo>
                      <a:cubicBezTo>
                        <a:pt x="41055" y="109042"/>
                        <a:pt x="37540" y="164849"/>
                        <a:pt x="850" y="200168"/>
                      </a:cubicBezTo>
                      <a:cubicBezTo>
                        <a:pt x="-264" y="201282"/>
                        <a:pt x="-179" y="202654"/>
                        <a:pt x="507" y="203768"/>
                      </a:cubicBezTo>
                      <a:cubicBezTo>
                        <a:pt x="507" y="205311"/>
                        <a:pt x="1879" y="206854"/>
                        <a:pt x="3850" y="206426"/>
                      </a:cubicBezTo>
                      <a:cubicBezTo>
                        <a:pt x="44398" y="197853"/>
                        <a:pt x="75088" y="169478"/>
                        <a:pt x="98491" y="136646"/>
                      </a:cubicBezTo>
                      <a:cubicBezTo>
                        <a:pt x="128495" y="94555"/>
                        <a:pt x="135267" y="37633"/>
                        <a:pt x="181473" y="8658"/>
                      </a:cubicBezTo>
                      <a:cubicBezTo>
                        <a:pt x="185159" y="6344"/>
                        <a:pt x="183187" y="1372"/>
                        <a:pt x="179844" y="771"/>
                      </a:cubicBezTo>
                      <a:cubicBezTo>
                        <a:pt x="179244" y="257"/>
                        <a:pt x="178472" y="0"/>
                        <a:pt x="177529" y="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2" name="任意多边形: 形状 981">
                  <a:extLst>
                    <a:ext uri="{FF2B5EF4-FFF2-40B4-BE49-F238E27FC236}">
                      <a16:creationId xmlns:a16="http://schemas.microsoft.com/office/drawing/2014/main" id="{08FDAD7E-7AC4-F3E6-6AD4-703DD917BB29}"/>
                    </a:ext>
                  </a:extLst>
                </p:cNvPr>
                <p:cNvSpPr/>
                <p:nvPr/>
              </p:nvSpPr>
              <p:spPr>
                <a:xfrm>
                  <a:off x="2005487" y="2100159"/>
                  <a:ext cx="117792" cy="124833"/>
                </a:xfrm>
                <a:custGeom>
                  <a:avLst/>
                  <a:gdLst>
                    <a:gd name="connsiteX0" fmla="*/ 47463 w 117792"/>
                    <a:gd name="connsiteY0" fmla="*/ 34222 h 124833"/>
                    <a:gd name="connsiteX1" fmla="*/ 1086 w 117792"/>
                    <a:gd name="connsiteY1" fmla="*/ 118147 h 124833"/>
                    <a:gd name="connsiteX2" fmla="*/ 143 w 117792"/>
                    <a:gd name="connsiteY2" fmla="*/ 121490 h 124833"/>
                    <a:gd name="connsiteX3" fmla="*/ 2715 w 117792"/>
                    <a:gd name="connsiteY3" fmla="*/ 124833 h 124833"/>
                    <a:gd name="connsiteX4" fmla="*/ 72066 w 117792"/>
                    <a:gd name="connsiteY4" fmla="*/ 90972 h 124833"/>
                    <a:gd name="connsiteX5" fmla="*/ 116815 w 117792"/>
                    <a:gd name="connsiteY5" fmla="*/ 8076 h 124833"/>
                    <a:gd name="connsiteX6" fmla="*/ 117158 w 117792"/>
                    <a:gd name="connsiteY6" fmla="*/ 3189 h 124833"/>
                    <a:gd name="connsiteX7" fmla="*/ 113557 w 117792"/>
                    <a:gd name="connsiteY7" fmla="*/ 18 h 124833"/>
                    <a:gd name="connsiteX8" fmla="*/ 47463 w 117792"/>
                    <a:gd name="connsiteY8" fmla="*/ 34222 h 12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792" h="124833">
                      <a:moveTo>
                        <a:pt x="47463" y="34222"/>
                      </a:moveTo>
                      <a:cubicBezTo>
                        <a:pt x="27061" y="58911"/>
                        <a:pt x="27147" y="98687"/>
                        <a:pt x="1086" y="118147"/>
                      </a:cubicBezTo>
                      <a:cubicBezTo>
                        <a:pt x="57" y="118918"/>
                        <a:pt x="-200" y="120290"/>
                        <a:pt x="143" y="121490"/>
                      </a:cubicBezTo>
                      <a:cubicBezTo>
                        <a:pt x="-285" y="123033"/>
                        <a:pt x="572" y="124833"/>
                        <a:pt x="2715" y="124833"/>
                      </a:cubicBezTo>
                      <a:cubicBezTo>
                        <a:pt x="29547" y="123890"/>
                        <a:pt x="53121" y="108974"/>
                        <a:pt x="72066" y="90972"/>
                      </a:cubicBezTo>
                      <a:cubicBezTo>
                        <a:pt x="95555" y="68769"/>
                        <a:pt x="96670" y="32679"/>
                        <a:pt x="116815" y="8076"/>
                      </a:cubicBezTo>
                      <a:cubicBezTo>
                        <a:pt x="118101" y="6447"/>
                        <a:pt x="118015" y="4647"/>
                        <a:pt x="117158" y="3189"/>
                      </a:cubicBezTo>
                      <a:cubicBezTo>
                        <a:pt x="117072" y="1561"/>
                        <a:pt x="115872" y="103"/>
                        <a:pt x="113557" y="18"/>
                      </a:cubicBezTo>
                      <a:cubicBezTo>
                        <a:pt x="86811" y="-582"/>
                        <a:pt x="64008" y="14162"/>
                        <a:pt x="47463" y="3422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3" name="任意多边形: 形状 982">
                  <a:extLst>
                    <a:ext uri="{FF2B5EF4-FFF2-40B4-BE49-F238E27FC236}">
                      <a16:creationId xmlns:a16="http://schemas.microsoft.com/office/drawing/2014/main" id="{C93502A9-4377-CFB0-9E4D-62D38A63CE03}"/>
                    </a:ext>
                  </a:extLst>
                </p:cNvPr>
                <p:cNvSpPr/>
                <p:nvPr/>
              </p:nvSpPr>
              <p:spPr>
                <a:xfrm>
                  <a:off x="1506373" y="1939112"/>
                  <a:ext cx="245322" cy="84971"/>
                </a:xfrm>
                <a:custGeom>
                  <a:avLst/>
                  <a:gdLst>
                    <a:gd name="connsiteX0" fmla="*/ 2482 w 245322"/>
                    <a:gd name="connsiteY0" fmla="*/ 9673 h 84971"/>
                    <a:gd name="connsiteX1" fmla="*/ 253 w 245322"/>
                    <a:gd name="connsiteY1" fmla="*/ 12845 h 84971"/>
                    <a:gd name="connsiteX2" fmla="*/ 1967 w 245322"/>
                    <a:gd name="connsiteY2" fmla="*/ 16446 h 84971"/>
                    <a:gd name="connsiteX3" fmla="*/ 62318 w 245322"/>
                    <a:gd name="connsiteY3" fmla="*/ 41820 h 84971"/>
                    <a:gd name="connsiteX4" fmla="*/ 120696 w 245322"/>
                    <a:gd name="connsiteY4" fmla="*/ 61794 h 84971"/>
                    <a:gd name="connsiteX5" fmla="*/ 237197 w 245322"/>
                    <a:gd name="connsiteY5" fmla="*/ 83654 h 84971"/>
                    <a:gd name="connsiteX6" fmla="*/ 239597 w 245322"/>
                    <a:gd name="connsiteY6" fmla="*/ 84254 h 84971"/>
                    <a:gd name="connsiteX7" fmla="*/ 239597 w 245322"/>
                    <a:gd name="connsiteY7" fmla="*/ 84254 h 84971"/>
                    <a:gd name="connsiteX8" fmla="*/ 243455 w 245322"/>
                    <a:gd name="connsiteY8" fmla="*/ 77139 h 84971"/>
                    <a:gd name="connsiteX9" fmla="*/ 198620 w 245322"/>
                    <a:gd name="connsiteY9" fmla="*/ 35991 h 84971"/>
                    <a:gd name="connsiteX10" fmla="*/ 143071 w 245322"/>
                    <a:gd name="connsiteY10" fmla="*/ 7702 h 84971"/>
                    <a:gd name="connsiteX11" fmla="*/ 2482 w 245322"/>
                    <a:gd name="connsiteY11" fmla="*/ 9673 h 8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5322" h="84971">
                      <a:moveTo>
                        <a:pt x="2482" y="9673"/>
                      </a:moveTo>
                      <a:cubicBezTo>
                        <a:pt x="596" y="9845"/>
                        <a:pt x="-90" y="11474"/>
                        <a:pt x="253" y="12845"/>
                      </a:cubicBezTo>
                      <a:cubicBezTo>
                        <a:pt x="-347" y="14217"/>
                        <a:pt x="81" y="16017"/>
                        <a:pt x="1967" y="16446"/>
                      </a:cubicBezTo>
                      <a:cubicBezTo>
                        <a:pt x="23399" y="21504"/>
                        <a:pt x="42687" y="32305"/>
                        <a:pt x="62318" y="41820"/>
                      </a:cubicBezTo>
                      <a:cubicBezTo>
                        <a:pt x="80834" y="50822"/>
                        <a:pt x="100722" y="56908"/>
                        <a:pt x="120696" y="61794"/>
                      </a:cubicBezTo>
                      <a:cubicBezTo>
                        <a:pt x="156872" y="70710"/>
                        <a:pt x="205564" y="62909"/>
                        <a:pt x="237197" y="83654"/>
                      </a:cubicBezTo>
                      <a:cubicBezTo>
                        <a:pt x="238054" y="84254"/>
                        <a:pt x="238825" y="84340"/>
                        <a:pt x="239597" y="84254"/>
                      </a:cubicBezTo>
                      <a:cubicBezTo>
                        <a:pt x="239597" y="84254"/>
                        <a:pt x="239597" y="84254"/>
                        <a:pt x="239597" y="84254"/>
                      </a:cubicBezTo>
                      <a:cubicBezTo>
                        <a:pt x="243883" y="87255"/>
                        <a:pt x="247741" y="80054"/>
                        <a:pt x="243455" y="77139"/>
                      </a:cubicBezTo>
                      <a:cubicBezTo>
                        <a:pt x="226567" y="65480"/>
                        <a:pt x="215423" y="47564"/>
                        <a:pt x="198620" y="35991"/>
                      </a:cubicBezTo>
                      <a:cubicBezTo>
                        <a:pt x="181304" y="24075"/>
                        <a:pt x="162873" y="14817"/>
                        <a:pt x="143071" y="7702"/>
                      </a:cubicBezTo>
                      <a:cubicBezTo>
                        <a:pt x="96179" y="-9100"/>
                        <a:pt x="49973" y="6330"/>
                        <a:pt x="2482" y="967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4" name="任意多边形: 形状 983">
                  <a:extLst>
                    <a:ext uri="{FF2B5EF4-FFF2-40B4-BE49-F238E27FC236}">
                      <a16:creationId xmlns:a16="http://schemas.microsoft.com/office/drawing/2014/main" id="{37915F86-9971-9CBF-869C-314A7F1EA1CA}"/>
                    </a:ext>
                  </a:extLst>
                </p:cNvPr>
                <p:cNvSpPr/>
                <p:nvPr/>
              </p:nvSpPr>
              <p:spPr>
                <a:xfrm>
                  <a:off x="1601302" y="1843861"/>
                  <a:ext cx="262835" cy="186212"/>
                </a:xfrm>
                <a:custGeom>
                  <a:avLst/>
                  <a:gdLst>
                    <a:gd name="connsiteX0" fmla="*/ 4336 w 262835"/>
                    <a:gd name="connsiteY0" fmla="*/ 684 h 186212"/>
                    <a:gd name="connsiteX1" fmla="*/ 3307 w 262835"/>
                    <a:gd name="connsiteY1" fmla="*/ 941 h 186212"/>
                    <a:gd name="connsiteX2" fmla="*/ 2793 w 262835"/>
                    <a:gd name="connsiteY2" fmla="*/ 855 h 186212"/>
                    <a:gd name="connsiteX3" fmla="*/ 2193 w 262835"/>
                    <a:gd name="connsiteY3" fmla="*/ 6684 h 186212"/>
                    <a:gd name="connsiteX4" fmla="*/ 121093 w 262835"/>
                    <a:gd name="connsiteY4" fmla="*/ 100982 h 186212"/>
                    <a:gd name="connsiteX5" fmla="*/ 254224 w 262835"/>
                    <a:gd name="connsiteY5" fmla="*/ 185935 h 186212"/>
                    <a:gd name="connsiteX6" fmla="*/ 258425 w 262835"/>
                    <a:gd name="connsiteY6" fmla="*/ 185164 h 186212"/>
                    <a:gd name="connsiteX7" fmla="*/ 261340 w 262835"/>
                    <a:gd name="connsiteY7" fmla="*/ 178049 h 186212"/>
                    <a:gd name="connsiteX8" fmla="*/ 208190 w 262835"/>
                    <a:gd name="connsiteY8" fmla="*/ 105782 h 186212"/>
                    <a:gd name="connsiteX9" fmla="*/ 153497 w 262835"/>
                    <a:gd name="connsiteY9" fmla="*/ 48518 h 186212"/>
                    <a:gd name="connsiteX10" fmla="*/ 4336 w 262835"/>
                    <a:gd name="connsiteY10" fmla="*/ 684 h 18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835" h="186212">
                      <a:moveTo>
                        <a:pt x="4336" y="684"/>
                      </a:moveTo>
                      <a:cubicBezTo>
                        <a:pt x="3993" y="684"/>
                        <a:pt x="3650" y="855"/>
                        <a:pt x="3307" y="941"/>
                      </a:cubicBezTo>
                      <a:cubicBezTo>
                        <a:pt x="3136" y="941"/>
                        <a:pt x="2964" y="855"/>
                        <a:pt x="2793" y="855"/>
                      </a:cubicBezTo>
                      <a:cubicBezTo>
                        <a:pt x="-550" y="512"/>
                        <a:pt x="-1065" y="5999"/>
                        <a:pt x="2193" y="6684"/>
                      </a:cubicBezTo>
                      <a:cubicBezTo>
                        <a:pt x="50199" y="16371"/>
                        <a:pt x="88947" y="67464"/>
                        <a:pt x="121093" y="100982"/>
                      </a:cubicBezTo>
                      <a:cubicBezTo>
                        <a:pt x="158298" y="139901"/>
                        <a:pt x="203732" y="167676"/>
                        <a:pt x="254224" y="185935"/>
                      </a:cubicBezTo>
                      <a:cubicBezTo>
                        <a:pt x="256025" y="186536"/>
                        <a:pt x="257482" y="186107"/>
                        <a:pt x="258425" y="185164"/>
                      </a:cubicBezTo>
                      <a:cubicBezTo>
                        <a:pt x="261854" y="185078"/>
                        <a:pt x="264683" y="180706"/>
                        <a:pt x="261340" y="178049"/>
                      </a:cubicBezTo>
                      <a:cubicBezTo>
                        <a:pt x="239137" y="159961"/>
                        <a:pt x="223792" y="129614"/>
                        <a:pt x="208190" y="105782"/>
                      </a:cubicBezTo>
                      <a:cubicBezTo>
                        <a:pt x="193445" y="83323"/>
                        <a:pt x="174843" y="64806"/>
                        <a:pt x="153497" y="48518"/>
                      </a:cubicBezTo>
                      <a:cubicBezTo>
                        <a:pt x="112349" y="17657"/>
                        <a:pt x="56371" y="-4203"/>
                        <a:pt x="4336" y="68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5" name="任意多边形: 形状 984">
                  <a:extLst>
                    <a:ext uri="{FF2B5EF4-FFF2-40B4-BE49-F238E27FC236}">
                      <a16:creationId xmlns:a16="http://schemas.microsoft.com/office/drawing/2014/main" id="{9E94EEF3-4A32-F819-34B3-2D39B895545D}"/>
                    </a:ext>
                  </a:extLst>
                </p:cNvPr>
                <p:cNvSpPr/>
                <p:nvPr/>
              </p:nvSpPr>
              <p:spPr>
                <a:xfrm>
                  <a:off x="1744546" y="1807254"/>
                  <a:ext cx="203417" cy="241033"/>
                </a:xfrm>
                <a:custGeom>
                  <a:avLst/>
                  <a:gdLst>
                    <a:gd name="connsiteX0" fmla="*/ 1424 w 203417"/>
                    <a:gd name="connsiteY0" fmla="*/ 1372 h 241033"/>
                    <a:gd name="connsiteX1" fmla="*/ 2195 w 203417"/>
                    <a:gd name="connsiteY1" fmla="*/ 7115 h 241033"/>
                    <a:gd name="connsiteX2" fmla="*/ 50115 w 203417"/>
                    <a:gd name="connsiteY2" fmla="*/ 65494 h 241033"/>
                    <a:gd name="connsiteX3" fmla="*/ 88949 w 203417"/>
                    <a:gd name="connsiteY3" fmla="*/ 135531 h 241033"/>
                    <a:gd name="connsiteX4" fmla="*/ 193191 w 203417"/>
                    <a:gd name="connsiteY4" fmla="*/ 239001 h 241033"/>
                    <a:gd name="connsiteX5" fmla="*/ 196191 w 203417"/>
                    <a:gd name="connsiteY5" fmla="*/ 240030 h 241033"/>
                    <a:gd name="connsiteX6" fmla="*/ 202106 w 203417"/>
                    <a:gd name="connsiteY6" fmla="*/ 232743 h 241033"/>
                    <a:gd name="connsiteX7" fmla="*/ 162758 w 203417"/>
                    <a:gd name="connsiteY7" fmla="*/ 149419 h 241033"/>
                    <a:gd name="connsiteX8" fmla="*/ 123753 w 203417"/>
                    <a:gd name="connsiteY8" fmla="*/ 77495 h 241033"/>
                    <a:gd name="connsiteX9" fmla="*/ 3567 w 203417"/>
                    <a:gd name="connsiteY9" fmla="*/ 0 h 241033"/>
                    <a:gd name="connsiteX10" fmla="*/ 1424 w 203417"/>
                    <a:gd name="connsiteY10" fmla="*/ 1372 h 241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417" h="241033">
                      <a:moveTo>
                        <a:pt x="1424" y="1372"/>
                      </a:moveTo>
                      <a:cubicBezTo>
                        <a:pt x="-548" y="2486"/>
                        <a:pt x="-634" y="6086"/>
                        <a:pt x="2195" y="7115"/>
                      </a:cubicBezTo>
                      <a:cubicBezTo>
                        <a:pt x="23369" y="14659"/>
                        <a:pt x="39657" y="47149"/>
                        <a:pt x="50115" y="65494"/>
                      </a:cubicBezTo>
                      <a:cubicBezTo>
                        <a:pt x="63403" y="88725"/>
                        <a:pt x="74804" y="112814"/>
                        <a:pt x="88949" y="135531"/>
                      </a:cubicBezTo>
                      <a:cubicBezTo>
                        <a:pt x="115609" y="178394"/>
                        <a:pt x="152900" y="209426"/>
                        <a:pt x="193191" y="239001"/>
                      </a:cubicBezTo>
                      <a:cubicBezTo>
                        <a:pt x="194134" y="239687"/>
                        <a:pt x="195162" y="240030"/>
                        <a:pt x="196191" y="240030"/>
                      </a:cubicBezTo>
                      <a:cubicBezTo>
                        <a:pt x="200220" y="243545"/>
                        <a:pt x="206049" y="237030"/>
                        <a:pt x="202106" y="232743"/>
                      </a:cubicBezTo>
                      <a:cubicBezTo>
                        <a:pt x="180675" y="209426"/>
                        <a:pt x="172788" y="178565"/>
                        <a:pt x="162758" y="149419"/>
                      </a:cubicBezTo>
                      <a:cubicBezTo>
                        <a:pt x="153757" y="123444"/>
                        <a:pt x="140127" y="99527"/>
                        <a:pt x="123753" y="77495"/>
                      </a:cubicBezTo>
                      <a:cubicBezTo>
                        <a:pt x="96150" y="40291"/>
                        <a:pt x="51830" y="3000"/>
                        <a:pt x="3567" y="0"/>
                      </a:cubicBezTo>
                      <a:cubicBezTo>
                        <a:pt x="2367" y="0"/>
                        <a:pt x="1681" y="600"/>
                        <a:pt x="1424" y="137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6" name="任意多边形: 形状 985">
                  <a:extLst>
                    <a:ext uri="{FF2B5EF4-FFF2-40B4-BE49-F238E27FC236}">
                      <a16:creationId xmlns:a16="http://schemas.microsoft.com/office/drawing/2014/main" id="{C3D77CF9-CE97-0E3D-41BD-91A011B82CB8}"/>
                    </a:ext>
                  </a:extLst>
                </p:cNvPr>
                <p:cNvSpPr/>
                <p:nvPr/>
              </p:nvSpPr>
              <p:spPr>
                <a:xfrm>
                  <a:off x="1891721" y="1824142"/>
                  <a:ext cx="153884" cy="253445"/>
                </a:xfrm>
                <a:custGeom>
                  <a:avLst/>
                  <a:gdLst>
                    <a:gd name="connsiteX0" fmla="*/ 3668 w 153884"/>
                    <a:gd name="connsiteY0" fmla="*/ 857 h 253445"/>
                    <a:gd name="connsiteX1" fmla="*/ 1010 w 153884"/>
                    <a:gd name="connsiteY1" fmla="*/ 5486 h 253445"/>
                    <a:gd name="connsiteX2" fmla="*/ 59646 w 153884"/>
                    <a:gd name="connsiteY2" fmla="*/ 148904 h 253445"/>
                    <a:gd name="connsiteX3" fmla="*/ 145885 w 153884"/>
                    <a:gd name="connsiteY3" fmla="*/ 252889 h 253445"/>
                    <a:gd name="connsiteX4" fmla="*/ 151372 w 153884"/>
                    <a:gd name="connsiteY4" fmla="*/ 251946 h 253445"/>
                    <a:gd name="connsiteX5" fmla="*/ 152315 w 153884"/>
                    <a:gd name="connsiteY5" fmla="*/ 244316 h 253445"/>
                    <a:gd name="connsiteX6" fmla="*/ 122654 w 153884"/>
                    <a:gd name="connsiteY6" fmla="*/ 160220 h 253445"/>
                    <a:gd name="connsiteX7" fmla="*/ 103280 w 153884"/>
                    <a:gd name="connsiteY7" fmla="*/ 92840 h 253445"/>
                    <a:gd name="connsiteX8" fmla="*/ 5897 w 153884"/>
                    <a:gd name="connsiteY8" fmla="*/ 0 h 253445"/>
                    <a:gd name="connsiteX9" fmla="*/ 3668 w 153884"/>
                    <a:gd name="connsiteY9" fmla="*/ 857 h 253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884" h="253445">
                      <a:moveTo>
                        <a:pt x="3668" y="857"/>
                      </a:moveTo>
                      <a:cubicBezTo>
                        <a:pt x="1096" y="257"/>
                        <a:pt x="-1476" y="3686"/>
                        <a:pt x="1010" y="5486"/>
                      </a:cubicBezTo>
                      <a:cubicBezTo>
                        <a:pt x="45673" y="39091"/>
                        <a:pt x="43101" y="100298"/>
                        <a:pt x="59646" y="148904"/>
                      </a:cubicBezTo>
                      <a:cubicBezTo>
                        <a:pt x="74819" y="193481"/>
                        <a:pt x="104052" y="231029"/>
                        <a:pt x="145885" y="252889"/>
                      </a:cubicBezTo>
                      <a:cubicBezTo>
                        <a:pt x="148029" y="254003"/>
                        <a:pt x="150086" y="253317"/>
                        <a:pt x="151372" y="251946"/>
                      </a:cubicBezTo>
                      <a:cubicBezTo>
                        <a:pt x="153858" y="250403"/>
                        <a:pt x="155058" y="246802"/>
                        <a:pt x="152315" y="244316"/>
                      </a:cubicBezTo>
                      <a:cubicBezTo>
                        <a:pt x="129341" y="223485"/>
                        <a:pt x="126769" y="189109"/>
                        <a:pt x="122654" y="160220"/>
                      </a:cubicBezTo>
                      <a:cubicBezTo>
                        <a:pt x="119311" y="136646"/>
                        <a:pt x="113224" y="114529"/>
                        <a:pt x="103280" y="92840"/>
                      </a:cubicBezTo>
                      <a:cubicBezTo>
                        <a:pt x="85449" y="53835"/>
                        <a:pt x="51074" y="7630"/>
                        <a:pt x="5897" y="0"/>
                      </a:cubicBezTo>
                      <a:cubicBezTo>
                        <a:pt x="4954" y="86"/>
                        <a:pt x="4268" y="343"/>
                        <a:pt x="3668" y="85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7" name="任意多边形: 形状 986">
                  <a:extLst>
                    <a:ext uri="{FF2B5EF4-FFF2-40B4-BE49-F238E27FC236}">
                      <a16:creationId xmlns:a16="http://schemas.microsoft.com/office/drawing/2014/main" id="{AA2448FE-F221-EB57-C709-9069C09E1518}"/>
                    </a:ext>
                  </a:extLst>
                </p:cNvPr>
                <p:cNvSpPr/>
                <p:nvPr/>
              </p:nvSpPr>
              <p:spPr>
                <a:xfrm>
                  <a:off x="2035556" y="1917533"/>
                  <a:ext cx="92716" cy="190917"/>
                </a:xfrm>
                <a:custGeom>
                  <a:avLst/>
                  <a:gdLst>
                    <a:gd name="connsiteX0" fmla="*/ 78 w 92716"/>
                    <a:gd name="connsiteY0" fmla="*/ 3307 h 190917"/>
                    <a:gd name="connsiteX1" fmla="*/ 764 w 92716"/>
                    <a:gd name="connsiteY1" fmla="*/ 5279 h 190917"/>
                    <a:gd name="connsiteX2" fmla="*/ 25796 w 92716"/>
                    <a:gd name="connsiteY2" fmla="*/ 101548 h 190917"/>
                    <a:gd name="connsiteX3" fmla="*/ 82889 w 92716"/>
                    <a:gd name="connsiteY3" fmla="*/ 189845 h 190917"/>
                    <a:gd name="connsiteX4" fmla="*/ 85375 w 92716"/>
                    <a:gd name="connsiteY4" fmla="*/ 190445 h 190917"/>
                    <a:gd name="connsiteX5" fmla="*/ 92318 w 92716"/>
                    <a:gd name="connsiteY5" fmla="*/ 184787 h 190917"/>
                    <a:gd name="connsiteX6" fmla="*/ 3164 w 92716"/>
                    <a:gd name="connsiteY6" fmla="*/ 135 h 190917"/>
                    <a:gd name="connsiteX7" fmla="*/ 78 w 92716"/>
                    <a:gd name="connsiteY7" fmla="*/ 3307 h 190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716" h="190917">
                      <a:moveTo>
                        <a:pt x="78" y="3307"/>
                      </a:moveTo>
                      <a:cubicBezTo>
                        <a:pt x="78" y="3993"/>
                        <a:pt x="250" y="4679"/>
                        <a:pt x="764" y="5279"/>
                      </a:cubicBezTo>
                      <a:cubicBezTo>
                        <a:pt x="23224" y="29882"/>
                        <a:pt x="20395" y="70344"/>
                        <a:pt x="25796" y="101548"/>
                      </a:cubicBezTo>
                      <a:cubicBezTo>
                        <a:pt x="32139" y="138495"/>
                        <a:pt x="48856" y="171842"/>
                        <a:pt x="82889" y="189845"/>
                      </a:cubicBezTo>
                      <a:cubicBezTo>
                        <a:pt x="83746" y="190273"/>
                        <a:pt x="84603" y="190445"/>
                        <a:pt x="85375" y="190445"/>
                      </a:cubicBezTo>
                      <a:cubicBezTo>
                        <a:pt x="88975" y="192073"/>
                        <a:pt x="94204" y="189330"/>
                        <a:pt x="92318" y="184787"/>
                      </a:cubicBezTo>
                      <a:cubicBezTo>
                        <a:pt x="66601" y="124008"/>
                        <a:pt x="83746" y="23538"/>
                        <a:pt x="3164" y="135"/>
                      </a:cubicBezTo>
                      <a:cubicBezTo>
                        <a:pt x="1021" y="-551"/>
                        <a:pt x="-350" y="1507"/>
                        <a:pt x="78" y="330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8" name="任意多边形: 形状 987">
                  <a:extLst>
                    <a:ext uri="{FF2B5EF4-FFF2-40B4-BE49-F238E27FC236}">
                      <a16:creationId xmlns:a16="http://schemas.microsoft.com/office/drawing/2014/main" id="{05CC87C2-E32E-57FD-B8DB-05B4004725D7}"/>
                    </a:ext>
                  </a:extLst>
                </p:cNvPr>
                <p:cNvSpPr/>
                <p:nvPr/>
              </p:nvSpPr>
              <p:spPr>
                <a:xfrm>
                  <a:off x="1649430" y="2016929"/>
                  <a:ext cx="590186" cy="155852"/>
                </a:xfrm>
                <a:custGeom>
                  <a:avLst/>
                  <a:gdLst>
                    <a:gd name="connsiteX0" fmla="*/ 2842 w 590186"/>
                    <a:gd name="connsiteY0" fmla="*/ 12868 h 155852"/>
                    <a:gd name="connsiteX1" fmla="*/ 3013 w 590186"/>
                    <a:gd name="connsiteY1" fmla="*/ 18954 h 155852"/>
                    <a:gd name="connsiteX2" fmla="*/ 75708 w 590186"/>
                    <a:gd name="connsiteY2" fmla="*/ 10210 h 155852"/>
                    <a:gd name="connsiteX3" fmla="*/ 150203 w 590186"/>
                    <a:gd name="connsiteY3" fmla="*/ 8581 h 155852"/>
                    <a:gd name="connsiteX4" fmla="*/ 304680 w 590186"/>
                    <a:gd name="connsiteY4" fmla="*/ 36270 h 155852"/>
                    <a:gd name="connsiteX5" fmla="*/ 583800 w 590186"/>
                    <a:gd name="connsiteY5" fmla="*/ 155085 h 155852"/>
                    <a:gd name="connsiteX6" fmla="*/ 588086 w 590186"/>
                    <a:gd name="connsiteY6" fmla="*/ 147199 h 155852"/>
                    <a:gd name="connsiteX7" fmla="*/ 306651 w 590186"/>
                    <a:gd name="connsiteY7" fmla="*/ 28127 h 155852"/>
                    <a:gd name="connsiteX8" fmla="*/ 158347 w 590186"/>
                    <a:gd name="connsiteY8" fmla="*/ 952 h 155852"/>
                    <a:gd name="connsiteX9" fmla="*/ 2842 w 590186"/>
                    <a:gd name="connsiteY9" fmla="*/ 12868 h 155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186" h="155852">
                      <a:moveTo>
                        <a:pt x="2842" y="12868"/>
                      </a:moveTo>
                      <a:cubicBezTo>
                        <a:pt x="-1102" y="13296"/>
                        <a:pt x="-844" y="19468"/>
                        <a:pt x="3013" y="18954"/>
                      </a:cubicBezTo>
                      <a:cubicBezTo>
                        <a:pt x="22730" y="16468"/>
                        <a:pt x="51705" y="14068"/>
                        <a:pt x="75708" y="10210"/>
                      </a:cubicBezTo>
                      <a:cubicBezTo>
                        <a:pt x="100397" y="6267"/>
                        <a:pt x="125343" y="7124"/>
                        <a:pt x="150203" y="8581"/>
                      </a:cubicBezTo>
                      <a:cubicBezTo>
                        <a:pt x="202667" y="11582"/>
                        <a:pt x="254016" y="22726"/>
                        <a:pt x="304680" y="36270"/>
                      </a:cubicBezTo>
                      <a:cubicBezTo>
                        <a:pt x="402149" y="62245"/>
                        <a:pt x="499704" y="98593"/>
                        <a:pt x="583800" y="155085"/>
                      </a:cubicBezTo>
                      <a:cubicBezTo>
                        <a:pt x="588601" y="158343"/>
                        <a:pt x="592887" y="150371"/>
                        <a:pt x="588086" y="147199"/>
                      </a:cubicBezTo>
                      <a:cubicBezTo>
                        <a:pt x="503304" y="90192"/>
                        <a:pt x="404721" y="54873"/>
                        <a:pt x="306651" y="28127"/>
                      </a:cubicBezTo>
                      <a:cubicBezTo>
                        <a:pt x="257959" y="14839"/>
                        <a:pt x="208668" y="5067"/>
                        <a:pt x="158347" y="952"/>
                      </a:cubicBezTo>
                      <a:cubicBezTo>
                        <a:pt x="104597" y="-3506"/>
                        <a:pt x="42275" y="8924"/>
                        <a:pt x="2842" y="1286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9" name="任意多边形: 形状 988">
                  <a:extLst>
                    <a:ext uri="{FF2B5EF4-FFF2-40B4-BE49-F238E27FC236}">
                      <a16:creationId xmlns:a16="http://schemas.microsoft.com/office/drawing/2014/main" id="{41A38B18-3DAC-1F15-7762-7B1DE2CC4EA0}"/>
                    </a:ext>
                  </a:extLst>
                </p:cNvPr>
                <p:cNvSpPr/>
                <p:nvPr/>
              </p:nvSpPr>
              <p:spPr>
                <a:xfrm>
                  <a:off x="1418908" y="2020901"/>
                  <a:ext cx="240798" cy="81271"/>
                </a:xfrm>
                <a:custGeom>
                  <a:avLst/>
                  <a:gdLst>
                    <a:gd name="connsiteX0" fmla="*/ 118664 w 240798"/>
                    <a:gd name="connsiteY0" fmla="*/ 13439 h 81271"/>
                    <a:gd name="connsiteX1" fmla="*/ 2935 w 240798"/>
                    <a:gd name="connsiteY1" fmla="*/ 70703 h 81271"/>
                    <a:gd name="connsiteX2" fmla="*/ 1392 w 240798"/>
                    <a:gd name="connsiteY2" fmla="*/ 72075 h 81271"/>
                    <a:gd name="connsiteX3" fmla="*/ 2250 w 240798"/>
                    <a:gd name="connsiteY3" fmla="*/ 77818 h 81271"/>
                    <a:gd name="connsiteX4" fmla="*/ 114892 w 240798"/>
                    <a:gd name="connsiteY4" fmla="*/ 71646 h 81271"/>
                    <a:gd name="connsiteX5" fmla="*/ 175586 w 240798"/>
                    <a:gd name="connsiteY5" fmla="*/ 50129 h 81271"/>
                    <a:gd name="connsiteX6" fmla="*/ 236793 w 240798"/>
                    <a:gd name="connsiteY6" fmla="*/ 16696 h 81271"/>
                    <a:gd name="connsiteX7" fmla="*/ 238851 w 240798"/>
                    <a:gd name="connsiteY7" fmla="*/ 15068 h 81271"/>
                    <a:gd name="connsiteX8" fmla="*/ 237908 w 240798"/>
                    <a:gd name="connsiteY8" fmla="*/ 7524 h 81271"/>
                    <a:gd name="connsiteX9" fmla="*/ 118664 w 240798"/>
                    <a:gd name="connsiteY9" fmla="*/ 13439 h 81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798" h="81271">
                      <a:moveTo>
                        <a:pt x="118664" y="13439"/>
                      </a:moveTo>
                      <a:cubicBezTo>
                        <a:pt x="77602" y="27841"/>
                        <a:pt x="44855" y="57501"/>
                        <a:pt x="2935" y="70703"/>
                      </a:cubicBezTo>
                      <a:cubicBezTo>
                        <a:pt x="2164" y="70960"/>
                        <a:pt x="1649" y="71475"/>
                        <a:pt x="1392" y="72075"/>
                      </a:cubicBezTo>
                      <a:cubicBezTo>
                        <a:pt x="-665" y="73275"/>
                        <a:pt x="-494" y="77304"/>
                        <a:pt x="2250" y="77818"/>
                      </a:cubicBezTo>
                      <a:cubicBezTo>
                        <a:pt x="39883" y="84676"/>
                        <a:pt x="77945" y="80647"/>
                        <a:pt x="114892" y="71646"/>
                      </a:cubicBezTo>
                      <a:cubicBezTo>
                        <a:pt x="135809" y="66503"/>
                        <a:pt x="155869" y="58702"/>
                        <a:pt x="175586" y="50129"/>
                      </a:cubicBezTo>
                      <a:cubicBezTo>
                        <a:pt x="197017" y="40699"/>
                        <a:pt x="215190" y="25183"/>
                        <a:pt x="236793" y="16696"/>
                      </a:cubicBezTo>
                      <a:cubicBezTo>
                        <a:pt x="237736" y="16353"/>
                        <a:pt x="238336" y="15753"/>
                        <a:pt x="238851" y="15068"/>
                      </a:cubicBezTo>
                      <a:cubicBezTo>
                        <a:pt x="241508" y="13610"/>
                        <a:pt x="241679" y="8810"/>
                        <a:pt x="237908" y="7524"/>
                      </a:cubicBezTo>
                      <a:cubicBezTo>
                        <a:pt x="199246" y="-5849"/>
                        <a:pt x="156640" y="151"/>
                        <a:pt x="118664" y="1343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0" name="图形 2">
                <a:extLst>
                  <a:ext uri="{FF2B5EF4-FFF2-40B4-BE49-F238E27FC236}">
                    <a16:creationId xmlns:a16="http://schemas.microsoft.com/office/drawing/2014/main" id="{53DF3248-F26F-8CA8-0E47-CECF88D0E0F9}"/>
                  </a:ext>
                </a:extLst>
              </p:cNvPr>
              <p:cNvGrpSpPr/>
              <p:nvPr/>
            </p:nvGrpSpPr>
            <p:grpSpPr>
              <a:xfrm>
                <a:off x="3415040" y="561121"/>
                <a:ext cx="769850" cy="622035"/>
                <a:chOff x="3415040" y="561121"/>
                <a:chExt cx="769850" cy="622035"/>
              </a:xfrm>
            </p:grpSpPr>
            <p:sp>
              <p:nvSpPr>
                <p:cNvPr id="991" name="任意多边形: 形状 990">
                  <a:extLst>
                    <a:ext uri="{FF2B5EF4-FFF2-40B4-BE49-F238E27FC236}">
                      <a16:creationId xmlns:a16="http://schemas.microsoft.com/office/drawing/2014/main" id="{8B606190-4D38-0126-8F12-5BF2A36BA9D3}"/>
                    </a:ext>
                  </a:extLst>
                </p:cNvPr>
                <p:cNvSpPr/>
                <p:nvPr/>
              </p:nvSpPr>
              <p:spPr>
                <a:xfrm>
                  <a:off x="3415040" y="561121"/>
                  <a:ext cx="769850" cy="622035"/>
                </a:xfrm>
                <a:custGeom>
                  <a:avLst/>
                  <a:gdLst>
                    <a:gd name="connsiteX0" fmla="*/ 199221 w 769850"/>
                    <a:gd name="connsiteY0" fmla="*/ 610825 h 622035"/>
                    <a:gd name="connsiteX1" fmla="*/ 192534 w 769850"/>
                    <a:gd name="connsiteY1" fmla="*/ 559647 h 622035"/>
                    <a:gd name="connsiteX2" fmla="*/ 194506 w 769850"/>
                    <a:gd name="connsiteY2" fmla="*/ 514642 h 622035"/>
                    <a:gd name="connsiteX3" fmla="*/ 205736 w 769850"/>
                    <a:gd name="connsiteY3" fmla="*/ 515585 h 622035"/>
                    <a:gd name="connsiteX4" fmla="*/ 206679 w 769850"/>
                    <a:gd name="connsiteY4" fmla="*/ 539759 h 622035"/>
                    <a:gd name="connsiteX5" fmla="*/ 312121 w 769850"/>
                    <a:gd name="connsiteY5" fmla="*/ 621026 h 622035"/>
                    <a:gd name="connsiteX6" fmla="*/ 387644 w 769850"/>
                    <a:gd name="connsiteY6" fmla="*/ 563762 h 622035"/>
                    <a:gd name="connsiteX7" fmla="*/ 352497 w 769850"/>
                    <a:gd name="connsiteY7" fmla="*/ 520642 h 622035"/>
                    <a:gd name="connsiteX8" fmla="*/ 334752 w 769850"/>
                    <a:gd name="connsiteY8" fmla="*/ 456006 h 622035"/>
                    <a:gd name="connsiteX9" fmla="*/ 344610 w 769850"/>
                    <a:gd name="connsiteY9" fmla="*/ 446919 h 622035"/>
                    <a:gd name="connsiteX10" fmla="*/ 353440 w 769850"/>
                    <a:gd name="connsiteY10" fmla="*/ 473579 h 622035"/>
                    <a:gd name="connsiteX11" fmla="*/ 372985 w 769850"/>
                    <a:gd name="connsiteY11" fmla="*/ 514384 h 622035"/>
                    <a:gd name="connsiteX12" fmla="*/ 415162 w 769850"/>
                    <a:gd name="connsiteY12" fmla="*/ 565905 h 622035"/>
                    <a:gd name="connsiteX13" fmla="*/ 477913 w 769850"/>
                    <a:gd name="connsiteY13" fmla="*/ 565476 h 622035"/>
                    <a:gd name="connsiteX14" fmla="*/ 528405 w 769850"/>
                    <a:gd name="connsiteY14" fmla="*/ 540959 h 622035"/>
                    <a:gd name="connsiteX15" fmla="*/ 558923 w 769850"/>
                    <a:gd name="connsiteY15" fmla="*/ 520299 h 622035"/>
                    <a:gd name="connsiteX16" fmla="*/ 541178 w 769850"/>
                    <a:gd name="connsiteY16" fmla="*/ 472122 h 622035"/>
                    <a:gd name="connsiteX17" fmla="*/ 497629 w 769850"/>
                    <a:gd name="connsiteY17" fmla="*/ 396855 h 622035"/>
                    <a:gd name="connsiteX18" fmla="*/ 506545 w 769850"/>
                    <a:gd name="connsiteY18" fmla="*/ 393855 h 622035"/>
                    <a:gd name="connsiteX19" fmla="*/ 522575 w 769850"/>
                    <a:gd name="connsiteY19" fmla="*/ 411171 h 622035"/>
                    <a:gd name="connsiteX20" fmla="*/ 533719 w 769850"/>
                    <a:gd name="connsiteY20" fmla="*/ 427802 h 622035"/>
                    <a:gd name="connsiteX21" fmla="*/ 558665 w 769850"/>
                    <a:gd name="connsiteY21" fmla="*/ 456091 h 622035"/>
                    <a:gd name="connsiteX22" fmla="*/ 666850 w 769850"/>
                    <a:gd name="connsiteY22" fmla="*/ 457634 h 622035"/>
                    <a:gd name="connsiteX23" fmla="*/ 681681 w 769850"/>
                    <a:gd name="connsiteY23" fmla="*/ 364280 h 622035"/>
                    <a:gd name="connsiteX24" fmla="*/ 610958 w 769850"/>
                    <a:gd name="connsiteY24" fmla="*/ 320646 h 622035"/>
                    <a:gd name="connsiteX25" fmla="*/ 630932 w 769850"/>
                    <a:gd name="connsiteY25" fmla="*/ 323646 h 622035"/>
                    <a:gd name="connsiteX26" fmla="*/ 651591 w 769850"/>
                    <a:gd name="connsiteY26" fmla="*/ 329561 h 622035"/>
                    <a:gd name="connsiteX27" fmla="*/ 687596 w 769850"/>
                    <a:gd name="connsiteY27" fmla="*/ 337534 h 622035"/>
                    <a:gd name="connsiteX28" fmla="*/ 768263 w 769850"/>
                    <a:gd name="connsiteY28" fmla="*/ 242979 h 622035"/>
                    <a:gd name="connsiteX29" fmla="*/ 699254 w 769850"/>
                    <a:gd name="connsiteY29" fmla="*/ 122878 h 622035"/>
                    <a:gd name="connsiteX30" fmla="*/ 552922 w 769850"/>
                    <a:gd name="connsiteY30" fmla="*/ 164626 h 622035"/>
                    <a:gd name="connsiteX31" fmla="*/ 556008 w 769850"/>
                    <a:gd name="connsiteY31" fmla="*/ 149539 h 622035"/>
                    <a:gd name="connsiteX32" fmla="*/ 578640 w 769850"/>
                    <a:gd name="connsiteY32" fmla="*/ 134365 h 622035"/>
                    <a:gd name="connsiteX33" fmla="*/ 632646 w 769850"/>
                    <a:gd name="connsiteY33" fmla="*/ 96646 h 622035"/>
                    <a:gd name="connsiteX34" fmla="*/ 572982 w 769850"/>
                    <a:gd name="connsiteY34" fmla="*/ 28152 h 622035"/>
                    <a:gd name="connsiteX35" fmla="*/ 485371 w 769850"/>
                    <a:gd name="connsiteY35" fmla="*/ 34153 h 622035"/>
                    <a:gd name="connsiteX36" fmla="*/ 448509 w 769850"/>
                    <a:gd name="connsiteY36" fmla="*/ 75387 h 622035"/>
                    <a:gd name="connsiteX37" fmla="*/ 417905 w 769850"/>
                    <a:gd name="connsiteY37" fmla="*/ 120907 h 622035"/>
                    <a:gd name="connsiteX38" fmla="*/ 432650 w 769850"/>
                    <a:gd name="connsiteY38" fmla="*/ 36296 h 622035"/>
                    <a:gd name="connsiteX39" fmla="*/ 417048 w 769850"/>
                    <a:gd name="connsiteY39" fmla="*/ 634 h 622035"/>
                    <a:gd name="connsiteX40" fmla="*/ 360641 w 769850"/>
                    <a:gd name="connsiteY40" fmla="*/ 16065 h 622035"/>
                    <a:gd name="connsiteX41" fmla="*/ 313235 w 769850"/>
                    <a:gd name="connsiteY41" fmla="*/ 35010 h 622035"/>
                    <a:gd name="connsiteX42" fmla="*/ 267972 w 769850"/>
                    <a:gd name="connsiteY42" fmla="*/ 55841 h 622035"/>
                    <a:gd name="connsiteX43" fmla="*/ 244912 w 769850"/>
                    <a:gd name="connsiteY43" fmla="*/ 183143 h 622035"/>
                    <a:gd name="connsiteX44" fmla="*/ 231282 w 769850"/>
                    <a:gd name="connsiteY44" fmla="*/ 168827 h 622035"/>
                    <a:gd name="connsiteX45" fmla="*/ 227853 w 769850"/>
                    <a:gd name="connsiteY45" fmla="*/ 150910 h 622035"/>
                    <a:gd name="connsiteX46" fmla="*/ 221680 w 769850"/>
                    <a:gd name="connsiteY46" fmla="*/ 118506 h 622035"/>
                    <a:gd name="connsiteX47" fmla="*/ 188248 w 769850"/>
                    <a:gd name="connsiteY47" fmla="*/ 82588 h 622035"/>
                    <a:gd name="connsiteX48" fmla="*/ 132355 w 769850"/>
                    <a:gd name="connsiteY48" fmla="*/ 125193 h 622035"/>
                    <a:gd name="connsiteX49" fmla="*/ 74662 w 769850"/>
                    <a:gd name="connsiteY49" fmla="*/ 199516 h 622035"/>
                    <a:gd name="connsiteX50" fmla="*/ 77663 w 769850"/>
                    <a:gd name="connsiteY50" fmla="*/ 263210 h 622035"/>
                    <a:gd name="connsiteX51" fmla="*/ 96865 w 769850"/>
                    <a:gd name="connsiteY51" fmla="*/ 280612 h 622035"/>
                    <a:gd name="connsiteX52" fmla="*/ 113067 w 769850"/>
                    <a:gd name="connsiteY52" fmla="*/ 292357 h 622035"/>
                    <a:gd name="connsiteX53" fmla="*/ 107838 w 769850"/>
                    <a:gd name="connsiteY53" fmla="*/ 302901 h 622035"/>
                    <a:gd name="connsiteX54" fmla="*/ 54174 w 769850"/>
                    <a:gd name="connsiteY54" fmla="*/ 267068 h 622035"/>
                    <a:gd name="connsiteX55" fmla="*/ 10797 w 769850"/>
                    <a:gd name="connsiteY55" fmla="*/ 296986 h 622035"/>
                    <a:gd name="connsiteX56" fmla="*/ 62489 w 769850"/>
                    <a:gd name="connsiteY56" fmla="*/ 443576 h 622035"/>
                    <a:gd name="connsiteX57" fmla="*/ 112467 w 769850"/>
                    <a:gd name="connsiteY57" fmla="*/ 467150 h 622035"/>
                    <a:gd name="connsiteX58" fmla="*/ 111524 w 769850"/>
                    <a:gd name="connsiteY58" fmla="*/ 484981 h 622035"/>
                    <a:gd name="connsiteX59" fmla="*/ 192963 w 769850"/>
                    <a:gd name="connsiteY59" fmla="*/ 613225 h 622035"/>
                    <a:gd name="connsiteX60" fmla="*/ 199221 w 769850"/>
                    <a:gd name="connsiteY60" fmla="*/ 610825 h 622035"/>
                    <a:gd name="connsiteX61" fmla="*/ 475512 w 769850"/>
                    <a:gd name="connsiteY61" fmla="*/ 354336 h 622035"/>
                    <a:gd name="connsiteX62" fmla="*/ 443794 w 769850"/>
                    <a:gd name="connsiteY62" fmla="*/ 298272 h 622035"/>
                    <a:gd name="connsiteX63" fmla="*/ 446194 w 769850"/>
                    <a:gd name="connsiteY63" fmla="*/ 298357 h 622035"/>
                    <a:gd name="connsiteX64" fmla="*/ 475512 w 769850"/>
                    <a:gd name="connsiteY64" fmla="*/ 354336 h 622035"/>
                    <a:gd name="connsiteX65" fmla="*/ 513660 w 769850"/>
                    <a:gd name="connsiteY65" fmla="*/ 203031 h 622035"/>
                    <a:gd name="connsiteX66" fmla="*/ 513317 w 769850"/>
                    <a:gd name="connsiteY66" fmla="*/ 206460 h 622035"/>
                    <a:gd name="connsiteX67" fmla="*/ 497286 w 769850"/>
                    <a:gd name="connsiteY67" fmla="*/ 234835 h 622035"/>
                    <a:gd name="connsiteX68" fmla="*/ 447823 w 769850"/>
                    <a:gd name="connsiteY68" fmla="*/ 250609 h 622035"/>
                    <a:gd name="connsiteX69" fmla="*/ 473541 w 769850"/>
                    <a:gd name="connsiteY69" fmla="*/ 196859 h 622035"/>
                    <a:gd name="connsiteX70" fmla="*/ 513660 w 769850"/>
                    <a:gd name="connsiteY70" fmla="*/ 203031 h 622035"/>
                    <a:gd name="connsiteX71" fmla="*/ 339381 w 769850"/>
                    <a:gd name="connsiteY71" fmla="*/ 200545 h 622035"/>
                    <a:gd name="connsiteX72" fmla="*/ 366984 w 769850"/>
                    <a:gd name="connsiteY72" fmla="*/ 156825 h 622035"/>
                    <a:gd name="connsiteX73" fmla="*/ 387473 w 769850"/>
                    <a:gd name="connsiteY73" fmla="*/ 159654 h 622035"/>
                    <a:gd name="connsiteX74" fmla="*/ 405389 w 769850"/>
                    <a:gd name="connsiteY74" fmla="*/ 179028 h 622035"/>
                    <a:gd name="connsiteX75" fmla="*/ 393559 w 769850"/>
                    <a:gd name="connsiteY75" fmla="*/ 217947 h 622035"/>
                    <a:gd name="connsiteX76" fmla="*/ 376071 w 769850"/>
                    <a:gd name="connsiteY76" fmla="*/ 251809 h 622035"/>
                    <a:gd name="connsiteX77" fmla="*/ 366041 w 769850"/>
                    <a:gd name="connsiteY77" fmla="*/ 271440 h 622035"/>
                    <a:gd name="connsiteX78" fmla="*/ 337924 w 769850"/>
                    <a:gd name="connsiteY78" fmla="*/ 274354 h 622035"/>
                    <a:gd name="connsiteX79" fmla="*/ 339381 w 769850"/>
                    <a:gd name="connsiteY79" fmla="*/ 200545 h 622035"/>
                    <a:gd name="connsiteX80" fmla="*/ 213365 w 769850"/>
                    <a:gd name="connsiteY80" fmla="*/ 304272 h 622035"/>
                    <a:gd name="connsiteX81" fmla="*/ 219194 w 769850"/>
                    <a:gd name="connsiteY81" fmla="*/ 244008 h 622035"/>
                    <a:gd name="connsiteX82" fmla="*/ 251856 w 769850"/>
                    <a:gd name="connsiteY82" fmla="*/ 270840 h 622035"/>
                    <a:gd name="connsiteX83" fmla="*/ 265486 w 769850"/>
                    <a:gd name="connsiteY83" fmla="*/ 335305 h 622035"/>
                    <a:gd name="connsiteX84" fmla="*/ 213365 w 769850"/>
                    <a:gd name="connsiteY84" fmla="*/ 304272 h 622035"/>
                    <a:gd name="connsiteX85" fmla="*/ 323608 w 769850"/>
                    <a:gd name="connsiteY85" fmla="*/ 405171 h 622035"/>
                    <a:gd name="connsiteX86" fmla="*/ 336809 w 769850"/>
                    <a:gd name="connsiteY86" fmla="*/ 345420 h 622035"/>
                    <a:gd name="connsiteX87" fmla="*/ 337924 w 769850"/>
                    <a:gd name="connsiteY87" fmla="*/ 346106 h 622035"/>
                    <a:gd name="connsiteX88" fmla="*/ 350097 w 769850"/>
                    <a:gd name="connsiteY88" fmla="*/ 352193 h 622035"/>
                    <a:gd name="connsiteX89" fmla="*/ 354040 w 769850"/>
                    <a:gd name="connsiteY89" fmla="*/ 380139 h 622035"/>
                    <a:gd name="connsiteX90" fmla="*/ 323608 w 769850"/>
                    <a:gd name="connsiteY90" fmla="*/ 405171 h 622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69850" h="622035">
                      <a:moveTo>
                        <a:pt x="199221" y="610825"/>
                      </a:moveTo>
                      <a:cubicBezTo>
                        <a:pt x="206593" y="595052"/>
                        <a:pt x="196649" y="575163"/>
                        <a:pt x="192534" y="559647"/>
                      </a:cubicBezTo>
                      <a:cubicBezTo>
                        <a:pt x="188762" y="545331"/>
                        <a:pt x="191248" y="528700"/>
                        <a:pt x="194506" y="514642"/>
                      </a:cubicBezTo>
                      <a:cubicBezTo>
                        <a:pt x="198792" y="496211"/>
                        <a:pt x="206250" y="504355"/>
                        <a:pt x="205736" y="515585"/>
                      </a:cubicBezTo>
                      <a:cubicBezTo>
                        <a:pt x="205393" y="523728"/>
                        <a:pt x="205736" y="531615"/>
                        <a:pt x="206679" y="539759"/>
                      </a:cubicBezTo>
                      <a:cubicBezTo>
                        <a:pt x="213708" y="599681"/>
                        <a:pt x="252970" y="627884"/>
                        <a:pt x="312121" y="621026"/>
                      </a:cubicBezTo>
                      <a:cubicBezTo>
                        <a:pt x="341524" y="617597"/>
                        <a:pt x="426478" y="610396"/>
                        <a:pt x="387644" y="563762"/>
                      </a:cubicBezTo>
                      <a:cubicBezTo>
                        <a:pt x="375385" y="549017"/>
                        <a:pt x="362269" y="537787"/>
                        <a:pt x="352497" y="520642"/>
                      </a:cubicBezTo>
                      <a:cubicBezTo>
                        <a:pt x="341781" y="501869"/>
                        <a:pt x="336209" y="477437"/>
                        <a:pt x="334752" y="456006"/>
                      </a:cubicBezTo>
                      <a:cubicBezTo>
                        <a:pt x="334409" y="450434"/>
                        <a:pt x="336381" y="424287"/>
                        <a:pt x="344610" y="446919"/>
                      </a:cubicBezTo>
                      <a:cubicBezTo>
                        <a:pt x="347868" y="455663"/>
                        <a:pt x="350182" y="464835"/>
                        <a:pt x="353440" y="473579"/>
                      </a:cubicBezTo>
                      <a:cubicBezTo>
                        <a:pt x="358669" y="487810"/>
                        <a:pt x="365527" y="501268"/>
                        <a:pt x="372985" y="514384"/>
                      </a:cubicBezTo>
                      <a:cubicBezTo>
                        <a:pt x="383529" y="532815"/>
                        <a:pt x="397074" y="553989"/>
                        <a:pt x="415162" y="565905"/>
                      </a:cubicBezTo>
                      <a:cubicBezTo>
                        <a:pt x="436850" y="580221"/>
                        <a:pt x="455110" y="576278"/>
                        <a:pt x="477913" y="565476"/>
                      </a:cubicBezTo>
                      <a:cubicBezTo>
                        <a:pt x="495058" y="557418"/>
                        <a:pt x="510745" y="548160"/>
                        <a:pt x="528405" y="540959"/>
                      </a:cubicBezTo>
                      <a:cubicBezTo>
                        <a:pt x="538177" y="537016"/>
                        <a:pt x="554294" y="531101"/>
                        <a:pt x="558923" y="520299"/>
                      </a:cubicBezTo>
                      <a:cubicBezTo>
                        <a:pt x="567410" y="500497"/>
                        <a:pt x="552665" y="487295"/>
                        <a:pt x="541178" y="472122"/>
                      </a:cubicBezTo>
                      <a:cubicBezTo>
                        <a:pt x="524718" y="450434"/>
                        <a:pt x="506116" y="423259"/>
                        <a:pt x="497629" y="396855"/>
                      </a:cubicBezTo>
                      <a:cubicBezTo>
                        <a:pt x="500630" y="395912"/>
                        <a:pt x="503544" y="394884"/>
                        <a:pt x="506545" y="393855"/>
                      </a:cubicBezTo>
                      <a:cubicBezTo>
                        <a:pt x="512888" y="398741"/>
                        <a:pt x="518203" y="404485"/>
                        <a:pt x="522575" y="411171"/>
                      </a:cubicBezTo>
                      <a:cubicBezTo>
                        <a:pt x="526519" y="416572"/>
                        <a:pt x="530033" y="422316"/>
                        <a:pt x="533719" y="427802"/>
                      </a:cubicBezTo>
                      <a:cubicBezTo>
                        <a:pt x="540663" y="438346"/>
                        <a:pt x="549579" y="447433"/>
                        <a:pt x="558665" y="456091"/>
                      </a:cubicBezTo>
                      <a:cubicBezTo>
                        <a:pt x="594241" y="489867"/>
                        <a:pt x="631275" y="489353"/>
                        <a:pt x="666850" y="457634"/>
                      </a:cubicBezTo>
                      <a:cubicBezTo>
                        <a:pt x="692654" y="434660"/>
                        <a:pt x="718543" y="390083"/>
                        <a:pt x="681681" y="364280"/>
                      </a:cubicBezTo>
                      <a:cubicBezTo>
                        <a:pt x="658878" y="348335"/>
                        <a:pt x="631103" y="340448"/>
                        <a:pt x="610958" y="320646"/>
                      </a:cubicBezTo>
                      <a:cubicBezTo>
                        <a:pt x="611643" y="321332"/>
                        <a:pt x="628703" y="323046"/>
                        <a:pt x="630932" y="323646"/>
                      </a:cubicBezTo>
                      <a:cubicBezTo>
                        <a:pt x="637876" y="325446"/>
                        <a:pt x="644733" y="327590"/>
                        <a:pt x="651591" y="329561"/>
                      </a:cubicBezTo>
                      <a:cubicBezTo>
                        <a:pt x="663250" y="332990"/>
                        <a:pt x="675423" y="336591"/>
                        <a:pt x="687596" y="337534"/>
                      </a:cubicBezTo>
                      <a:cubicBezTo>
                        <a:pt x="743574" y="342163"/>
                        <a:pt x="760719" y="289871"/>
                        <a:pt x="768263" y="242979"/>
                      </a:cubicBezTo>
                      <a:cubicBezTo>
                        <a:pt x="777179" y="187429"/>
                        <a:pt x="747775" y="147481"/>
                        <a:pt x="699254" y="122878"/>
                      </a:cubicBezTo>
                      <a:cubicBezTo>
                        <a:pt x="638047" y="88760"/>
                        <a:pt x="599556" y="146710"/>
                        <a:pt x="552922" y="164626"/>
                      </a:cubicBezTo>
                      <a:cubicBezTo>
                        <a:pt x="527633" y="174399"/>
                        <a:pt x="546578" y="157511"/>
                        <a:pt x="556008" y="149539"/>
                      </a:cubicBezTo>
                      <a:cubicBezTo>
                        <a:pt x="562952" y="143624"/>
                        <a:pt x="570839" y="138995"/>
                        <a:pt x="578640" y="134365"/>
                      </a:cubicBezTo>
                      <a:cubicBezTo>
                        <a:pt x="597585" y="123221"/>
                        <a:pt x="616873" y="112163"/>
                        <a:pt x="632646" y="96646"/>
                      </a:cubicBezTo>
                      <a:cubicBezTo>
                        <a:pt x="672508" y="57299"/>
                        <a:pt x="601357" y="35867"/>
                        <a:pt x="572982" y="28152"/>
                      </a:cubicBezTo>
                      <a:cubicBezTo>
                        <a:pt x="545292" y="20608"/>
                        <a:pt x="509974" y="15293"/>
                        <a:pt x="485371" y="34153"/>
                      </a:cubicBezTo>
                      <a:cubicBezTo>
                        <a:pt x="470283" y="45726"/>
                        <a:pt x="459396" y="59956"/>
                        <a:pt x="448509" y="75387"/>
                      </a:cubicBezTo>
                      <a:cubicBezTo>
                        <a:pt x="438822" y="89188"/>
                        <a:pt x="433078" y="111220"/>
                        <a:pt x="417905" y="120907"/>
                      </a:cubicBezTo>
                      <a:cubicBezTo>
                        <a:pt x="417219" y="92017"/>
                        <a:pt x="425792" y="64242"/>
                        <a:pt x="432650" y="36296"/>
                      </a:cubicBezTo>
                      <a:cubicBezTo>
                        <a:pt x="436336" y="21123"/>
                        <a:pt x="434621" y="3978"/>
                        <a:pt x="417048" y="634"/>
                      </a:cubicBezTo>
                      <a:cubicBezTo>
                        <a:pt x="398788" y="-2880"/>
                        <a:pt x="377014" y="9036"/>
                        <a:pt x="360641" y="16065"/>
                      </a:cubicBezTo>
                      <a:cubicBezTo>
                        <a:pt x="344953" y="22751"/>
                        <a:pt x="328923" y="28495"/>
                        <a:pt x="313235" y="35010"/>
                      </a:cubicBezTo>
                      <a:cubicBezTo>
                        <a:pt x="299776" y="40582"/>
                        <a:pt x="279031" y="45469"/>
                        <a:pt x="267972" y="55841"/>
                      </a:cubicBezTo>
                      <a:cubicBezTo>
                        <a:pt x="228024" y="93132"/>
                        <a:pt x="256742" y="137623"/>
                        <a:pt x="244912" y="183143"/>
                      </a:cubicBezTo>
                      <a:cubicBezTo>
                        <a:pt x="241054" y="197888"/>
                        <a:pt x="230853" y="167370"/>
                        <a:pt x="231282" y="168827"/>
                      </a:cubicBezTo>
                      <a:cubicBezTo>
                        <a:pt x="229824" y="162912"/>
                        <a:pt x="228881" y="156911"/>
                        <a:pt x="227853" y="150910"/>
                      </a:cubicBezTo>
                      <a:cubicBezTo>
                        <a:pt x="225967" y="140109"/>
                        <a:pt x="223566" y="129393"/>
                        <a:pt x="221680" y="118506"/>
                      </a:cubicBezTo>
                      <a:cubicBezTo>
                        <a:pt x="218937" y="102904"/>
                        <a:pt x="209336" y="77701"/>
                        <a:pt x="188248" y="82588"/>
                      </a:cubicBezTo>
                      <a:cubicBezTo>
                        <a:pt x="165359" y="87817"/>
                        <a:pt x="148728" y="109677"/>
                        <a:pt x="132355" y="125193"/>
                      </a:cubicBezTo>
                      <a:cubicBezTo>
                        <a:pt x="109381" y="146881"/>
                        <a:pt x="88207" y="170713"/>
                        <a:pt x="74662" y="199516"/>
                      </a:cubicBezTo>
                      <a:cubicBezTo>
                        <a:pt x="64118" y="221805"/>
                        <a:pt x="63518" y="242808"/>
                        <a:pt x="77663" y="263210"/>
                      </a:cubicBezTo>
                      <a:cubicBezTo>
                        <a:pt x="82634" y="270411"/>
                        <a:pt x="89750" y="275812"/>
                        <a:pt x="96865" y="280612"/>
                      </a:cubicBezTo>
                      <a:cubicBezTo>
                        <a:pt x="102437" y="284384"/>
                        <a:pt x="107838" y="288156"/>
                        <a:pt x="113067" y="292357"/>
                      </a:cubicBezTo>
                      <a:cubicBezTo>
                        <a:pt x="122325" y="299558"/>
                        <a:pt x="122582" y="310016"/>
                        <a:pt x="107838" y="302901"/>
                      </a:cubicBezTo>
                      <a:cubicBezTo>
                        <a:pt x="89578" y="293985"/>
                        <a:pt x="74491" y="271697"/>
                        <a:pt x="54174" y="267068"/>
                      </a:cubicBezTo>
                      <a:cubicBezTo>
                        <a:pt x="31628" y="261924"/>
                        <a:pt x="21084" y="279412"/>
                        <a:pt x="10797" y="296986"/>
                      </a:cubicBezTo>
                      <a:cubicBezTo>
                        <a:pt x="-20836" y="351078"/>
                        <a:pt x="23313" y="407228"/>
                        <a:pt x="62489" y="443576"/>
                      </a:cubicBezTo>
                      <a:cubicBezTo>
                        <a:pt x="77491" y="457463"/>
                        <a:pt x="93950" y="462006"/>
                        <a:pt x="112467" y="467150"/>
                      </a:cubicBezTo>
                      <a:cubicBezTo>
                        <a:pt x="112810" y="472465"/>
                        <a:pt x="113238" y="474608"/>
                        <a:pt x="111524" y="484981"/>
                      </a:cubicBezTo>
                      <a:cubicBezTo>
                        <a:pt x="111953" y="534873"/>
                        <a:pt x="146671" y="596938"/>
                        <a:pt x="192963" y="613225"/>
                      </a:cubicBezTo>
                      <a:cubicBezTo>
                        <a:pt x="195277" y="613997"/>
                        <a:pt x="198278" y="612882"/>
                        <a:pt x="199221" y="610825"/>
                      </a:cubicBezTo>
                      <a:close/>
                      <a:moveTo>
                        <a:pt x="475512" y="354336"/>
                      </a:moveTo>
                      <a:cubicBezTo>
                        <a:pt x="449195" y="363080"/>
                        <a:pt x="411818" y="307358"/>
                        <a:pt x="443794" y="298272"/>
                      </a:cubicBezTo>
                      <a:cubicBezTo>
                        <a:pt x="444651" y="298014"/>
                        <a:pt x="445423" y="298100"/>
                        <a:pt x="446194" y="298357"/>
                      </a:cubicBezTo>
                      <a:cubicBezTo>
                        <a:pt x="471826" y="290985"/>
                        <a:pt x="506116" y="344220"/>
                        <a:pt x="475512" y="354336"/>
                      </a:cubicBezTo>
                      <a:close/>
                      <a:moveTo>
                        <a:pt x="513660" y="203031"/>
                      </a:moveTo>
                      <a:cubicBezTo>
                        <a:pt x="514089" y="204403"/>
                        <a:pt x="513917" y="205603"/>
                        <a:pt x="513317" y="206460"/>
                      </a:cubicBezTo>
                      <a:cubicBezTo>
                        <a:pt x="512974" y="216661"/>
                        <a:pt x="504659" y="227806"/>
                        <a:pt x="497286" y="234835"/>
                      </a:cubicBezTo>
                      <a:cubicBezTo>
                        <a:pt x="484856" y="246665"/>
                        <a:pt x="464625" y="264410"/>
                        <a:pt x="447823" y="250609"/>
                      </a:cubicBezTo>
                      <a:cubicBezTo>
                        <a:pt x="428878" y="235007"/>
                        <a:pt x="462654" y="206032"/>
                        <a:pt x="473541" y="196859"/>
                      </a:cubicBezTo>
                      <a:cubicBezTo>
                        <a:pt x="489571" y="183229"/>
                        <a:pt x="506288" y="180143"/>
                        <a:pt x="513660" y="203031"/>
                      </a:cubicBezTo>
                      <a:close/>
                      <a:moveTo>
                        <a:pt x="339381" y="200545"/>
                      </a:moveTo>
                      <a:cubicBezTo>
                        <a:pt x="345982" y="186229"/>
                        <a:pt x="352668" y="165141"/>
                        <a:pt x="366984" y="156825"/>
                      </a:cubicBezTo>
                      <a:cubicBezTo>
                        <a:pt x="373242" y="153225"/>
                        <a:pt x="380872" y="156140"/>
                        <a:pt x="387473" y="159654"/>
                      </a:cubicBezTo>
                      <a:cubicBezTo>
                        <a:pt x="396217" y="162569"/>
                        <a:pt x="403846" y="169427"/>
                        <a:pt x="405389" y="179028"/>
                      </a:cubicBezTo>
                      <a:cubicBezTo>
                        <a:pt x="407704" y="194030"/>
                        <a:pt x="401703" y="205774"/>
                        <a:pt x="393559" y="217947"/>
                      </a:cubicBezTo>
                      <a:cubicBezTo>
                        <a:pt x="386358" y="228834"/>
                        <a:pt x="380100" y="239293"/>
                        <a:pt x="376071" y="251809"/>
                      </a:cubicBezTo>
                      <a:cubicBezTo>
                        <a:pt x="373671" y="259352"/>
                        <a:pt x="371099" y="265353"/>
                        <a:pt x="366041" y="271440"/>
                      </a:cubicBezTo>
                      <a:cubicBezTo>
                        <a:pt x="359183" y="279755"/>
                        <a:pt x="346068" y="280269"/>
                        <a:pt x="337924" y="274354"/>
                      </a:cubicBezTo>
                      <a:cubicBezTo>
                        <a:pt x="314692" y="257552"/>
                        <a:pt x="330466" y="219919"/>
                        <a:pt x="339381" y="200545"/>
                      </a:cubicBezTo>
                      <a:close/>
                      <a:moveTo>
                        <a:pt x="213365" y="304272"/>
                      </a:moveTo>
                      <a:cubicBezTo>
                        <a:pt x="205736" y="286270"/>
                        <a:pt x="193391" y="251980"/>
                        <a:pt x="219194" y="244008"/>
                      </a:cubicBezTo>
                      <a:cubicBezTo>
                        <a:pt x="233511" y="236807"/>
                        <a:pt x="246198" y="255838"/>
                        <a:pt x="251856" y="270840"/>
                      </a:cubicBezTo>
                      <a:cubicBezTo>
                        <a:pt x="257942" y="286870"/>
                        <a:pt x="278602" y="318760"/>
                        <a:pt x="265486" y="335305"/>
                      </a:cubicBezTo>
                      <a:cubicBezTo>
                        <a:pt x="244741" y="361537"/>
                        <a:pt x="220052" y="320132"/>
                        <a:pt x="213365" y="304272"/>
                      </a:cubicBezTo>
                      <a:close/>
                      <a:moveTo>
                        <a:pt x="323608" y="405171"/>
                      </a:moveTo>
                      <a:cubicBezTo>
                        <a:pt x="304834" y="394627"/>
                        <a:pt x="311606" y="335648"/>
                        <a:pt x="336809" y="345420"/>
                      </a:cubicBezTo>
                      <a:cubicBezTo>
                        <a:pt x="337238" y="345592"/>
                        <a:pt x="337581" y="345849"/>
                        <a:pt x="337924" y="346106"/>
                      </a:cubicBezTo>
                      <a:cubicBezTo>
                        <a:pt x="342553" y="345506"/>
                        <a:pt x="347268" y="347564"/>
                        <a:pt x="350097" y="352193"/>
                      </a:cubicBezTo>
                      <a:cubicBezTo>
                        <a:pt x="354983" y="360422"/>
                        <a:pt x="355583" y="370966"/>
                        <a:pt x="354040" y="380139"/>
                      </a:cubicBezTo>
                      <a:cubicBezTo>
                        <a:pt x="352068" y="391798"/>
                        <a:pt x="338267" y="413315"/>
                        <a:pt x="323608" y="40517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2" name="任意多边形: 形状 991">
                  <a:extLst>
                    <a:ext uri="{FF2B5EF4-FFF2-40B4-BE49-F238E27FC236}">
                      <a16:creationId xmlns:a16="http://schemas.microsoft.com/office/drawing/2014/main" id="{929DCFEA-D9A8-1A92-8269-8C73BBBEE407}"/>
                    </a:ext>
                  </a:extLst>
                </p:cNvPr>
                <p:cNvSpPr/>
                <p:nvPr/>
              </p:nvSpPr>
              <p:spPr>
                <a:xfrm>
                  <a:off x="3443347" y="626482"/>
                  <a:ext cx="685561" cy="513057"/>
                </a:xfrm>
                <a:custGeom>
                  <a:avLst/>
                  <a:gdLst>
                    <a:gd name="connsiteX0" fmla="*/ 11294 w 685561"/>
                    <a:gd name="connsiteY0" fmla="*/ 501659 h 513057"/>
                    <a:gd name="connsiteX1" fmla="*/ 139795 w 685561"/>
                    <a:gd name="connsiteY1" fmla="*/ 361498 h 513057"/>
                    <a:gd name="connsiteX2" fmla="*/ 132680 w 685561"/>
                    <a:gd name="connsiteY2" fmla="*/ 392188 h 513057"/>
                    <a:gd name="connsiteX3" fmla="*/ 134309 w 685561"/>
                    <a:gd name="connsiteY3" fmla="*/ 445337 h 513057"/>
                    <a:gd name="connsiteX4" fmla="*/ 140824 w 685561"/>
                    <a:gd name="connsiteY4" fmla="*/ 443708 h 513057"/>
                    <a:gd name="connsiteX5" fmla="*/ 157198 w 685561"/>
                    <a:gd name="connsiteY5" fmla="*/ 348639 h 513057"/>
                    <a:gd name="connsiteX6" fmla="*/ 223120 w 685561"/>
                    <a:gd name="connsiteY6" fmla="*/ 307149 h 513057"/>
                    <a:gd name="connsiteX7" fmla="*/ 261439 w 685561"/>
                    <a:gd name="connsiteY7" fmla="*/ 511688 h 513057"/>
                    <a:gd name="connsiteX8" fmla="*/ 267869 w 685561"/>
                    <a:gd name="connsiteY8" fmla="*/ 508174 h 513057"/>
                    <a:gd name="connsiteX9" fmla="*/ 233407 w 685561"/>
                    <a:gd name="connsiteY9" fmla="*/ 410104 h 513057"/>
                    <a:gd name="connsiteX10" fmla="*/ 235207 w 685561"/>
                    <a:gd name="connsiteY10" fmla="*/ 300462 h 513057"/>
                    <a:gd name="connsiteX11" fmla="*/ 297615 w 685561"/>
                    <a:gd name="connsiteY11" fmla="*/ 270115 h 513057"/>
                    <a:gd name="connsiteX12" fmla="*/ 361223 w 685561"/>
                    <a:gd name="connsiteY12" fmla="*/ 245598 h 513057"/>
                    <a:gd name="connsiteX13" fmla="*/ 456635 w 685561"/>
                    <a:gd name="connsiteY13" fmla="*/ 453052 h 513057"/>
                    <a:gd name="connsiteX14" fmla="*/ 460493 w 685561"/>
                    <a:gd name="connsiteY14" fmla="*/ 448338 h 513057"/>
                    <a:gd name="connsiteX15" fmla="*/ 398171 w 685561"/>
                    <a:gd name="connsiteY15" fmla="*/ 348125 h 513057"/>
                    <a:gd name="connsiteX16" fmla="*/ 371596 w 685561"/>
                    <a:gd name="connsiteY16" fmla="*/ 242169 h 513057"/>
                    <a:gd name="connsiteX17" fmla="*/ 457835 w 685561"/>
                    <a:gd name="connsiteY17" fmla="*/ 218166 h 513057"/>
                    <a:gd name="connsiteX18" fmla="*/ 604939 w 685561"/>
                    <a:gd name="connsiteY18" fmla="*/ 362270 h 513057"/>
                    <a:gd name="connsiteX19" fmla="*/ 608283 w 685561"/>
                    <a:gd name="connsiteY19" fmla="*/ 356955 h 513057"/>
                    <a:gd name="connsiteX20" fmla="*/ 528987 w 685561"/>
                    <a:gd name="connsiteY20" fmla="*/ 288546 h 513057"/>
                    <a:gd name="connsiteX21" fmla="*/ 470180 w 685561"/>
                    <a:gd name="connsiteY21" fmla="*/ 215251 h 513057"/>
                    <a:gd name="connsiteX22" fmla="*/ 682435 w 685561"/>
                    <a:gd name="connsiteY22" fmla="*/ 170760 h 513057"/>
                    <a:gd name="connsiteX23" fmla="*/ 681578 w 685561"/>
                    <a:gd name="connsiteY23" fmla="*/ 163473 h 513057"/>
                    <a:gd name="connsiteX24" fmla="*/ 527187 w 685561"/>
                    <a:gd name="connsiteY24" fmla="*/ 187991 h 513057"/>
                    <a:gd name="connsiteX25" fmla="*/ 569963 w 685561"/>
                    <a:gd name="connsiteY25" fmla="*/ 140499 h 513057"/>
                    <a:gd name="connsiteX26" fmla="*/ 631686 w 685561"/>
                    <a:gd name="connsiteY26" fmla="*/ 106981 h 513057"/>
                    <a:gd name="connsiteX27" fmla="*/ 629457 w 685561"/>
                    <a:gd name="connsiteY27" fmla="*/ 101237 h 513057"/>
                    <a:gd name="connsiteX28" fmla="*/ 513557 w 685561"/>
                    <a:gd name="connsiteY28" fmla="*/ 191163 h 513057"/>
                    <a:gd name="connsiteX29" fmla="*/ 476009 w 685561"/>
                    <a:gd name="connsiteY29" fmla="*/ 200249 h 513057"/>
                    <a:gd name="connsiteX30" fmla="*/ 379825 w 685561"/>
                    <a:gd name="connsiteY30" fmla="*/ 227253 h 513057"/>
                    <a:gd name="connsiteX31" fmla="*/ 417202 w 685561"/>
                    <a:gd name="connsiteY31" fmla="*/ 127812 h 513057"/>
                    <a:gd name="connsiteX32" fmla="*/ 485439 w 685561"/>
                    <a:gd name="connsiteY32" fmla="*/ 22542 h 513057"/>
                    <a:gd name="connsiteX33" fmla="*/ 481581 w 685561"/>
                    <a:gd name="connsiteY33" fmla="*/ 17227 h 513057"/>
                    <a:gd name="connsiteX34" fmla="*/ 416087 w 685561"/>
                    <a:gd name="connsiteY34" fmla="*/ 105266 h 513057"/>
                    <a:gd name="connsiteX35" fmla="*/ 384883 w 685561"/>
                    <a:gd name="connsiteY35" fmla="*/ 176504 h 513057"/>
                    <a:gd name="connsiteX36" fmla="*/ 368510 w 685561"/>
                    <a:gd name="connsiteY36" fmla="*/ 231025 h 513057"/>
                    <a:gd name="connsiteX37" fmla="*/ 368510 w 685561"/>
                    <a:gd name="connsiteY37" fmla="*/ 231025 h 513057"/>
                    <a:gd name="connsiteX38" fmla="*/ 285099 w 685561"/>
                    <a:gd name="connsiteY38" fmla="*/ 262829 h 513057"/>
                    <a:gd name="connsiteX39" fmla="*/ 273184 w 685561"/>
                    <a:gd name="connsiteY39" fmla="*/ 268229 h 513057"/>
                    <a:gd name="connsiteX40" fmla="*/ 268726 w 685561"/>
                    <a:gd name="connsiteY40" fmla="*/ 215680 h 513057"/>
                    <a:gd name="connsiteX41" fmla="*/ 269840 w 685561"/>
                    <a:gd name="connsiteY41" fmla="*/ 147957 h 513057"/>
                    <a:gd name="connsiteX42" fmla="*/ 307817 w 685561"/>
                    <a:gd name="connsiteY42" fmla="*/ 6425 h 513057"/>
                    <a:gd name="connsiteX43" fmla="*/ 302673 w 685561"/>
                    <a:gd name="connsiteY43" fmla="*/ 939 h 513057"/>
                    <a:gd name="connsiteX44" fmla="*/ 259468 w 685561"/>
                    <a:gd name="connsiteY44" fmla="*/ 136299 h 513057"/>
                    <a:gd name="connsiteX45" fmla="*/ 257239 w 685561"/>
                    <a:gd name="connsiteY45" fmla="*/ 220995 h 513057"/>
                    <a:gd name="connsiteX46" fmla="*/ 262897 w 685561"/>
                    <a:gd name="connsiteY46" fmla="*/ 273116 h 513057"/>
                    <a:gd name="connsiteX47" fmla="*/ 215834 w 685561"/>
                    <a:gd name="connsiteY47" fmla="*/ 297290 h 513057"/>
                    <a:gd name="connsiteX48" fmla="*/ 122393 w 685561"/>
                    <a:gd name="connsiteY48" fmla="*/ 124211 h 513057"/>
                    <a:gd name="connsiteX49" fmla="*/ 116221 w 685561"/>
                    <a:gd name="connsiteY49" fmla="*/ 123268 h 513057"/>
                    <a:gd name="connsiteX50" fmla="*/ 138853 w 685561"/>
                    <a:gd name="connsiteY50" fmla="*/ 217394 h 513057"/>
                    <a:gd name="connsiteX51" fmla="*/ 205547 w 685561"/>
                    <a:gd name="connsiteY51" fmla="*/ 303119 h 513057"/>
                    <a:gd name="connsiteX52" fmla="*/ 158741 w 685561"/>
                    <a:gd name="connsiteY52" fmla="*/ 332523 h 513057"/>
                    <a:gd name="connsiteX53" fmla="*/ 37097 w 685561"/>
                    <a:gd name="connsiteY53" fmla="*/ 287089 h 513057"/>
                    <a:gd name="connsiteX54" fmla="*/ 33839 w 685561"/>
                    <a:gd name="connsiteY54" fmla="*/ 292318 h 513057"/>
                    <a:gd name="connsiteX55" fmla="*/ 146654 w 685561"/>
                    <a:gd name="connsiteY55" fmla="*/ 341010 h 513057"/>
                    <a:gd name="connsiteX56" fmla="*/ 835 w 685561"/>
                    <a:gd name="connsiteY56" fmla="*/ 496858 h 513057"/>
                    <a:gd name="connsiteX57" fmla="*/ 11294 w 685561"/>
                    <a:gd name="connsiteY57" fmla="*/ 501659 h 513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85561" h="513057">
                      <a:moveTo>
                        <a:pt x="11294" y="501659"/>
                      </a:moveTo>
                      <a:cubicBezTo>
                        <a:pt x="45241" y="445937"/>
                        <a:pt x="89389" y="399903"/>
                        <a:pt x="139795" y="361498"/>
                      </a:cubicBezTo>
                      <a:cubicBezTo>
                        <a:pt x="136367" y="371271"/>
                        <a:pt x="134138" y="381472"/>
                        <a:pt x="132680" y="392188"/>
                      </a:cubicBezTo>
                      <a:cubicBezTo>
                        <a:pt x="130280" y="409676"/>
                        <a:pt x="126251" y="428878"/>
                        <a:pt x="134309" y="445337"/>
                      </a:cubicBezTo>
                      <a:cubicBezTo>
                        <a:pt x="135852" y="448595"/>
                        <a:pt x="141596" y="447738"/>
                        <a:pt x="140824" y="443708"/>
                      </a:cubicBezTo>
                      <a:cubicBezTo>
                        <a:pt x="135338" y="413619"/>
                        <a:pt x="142024" y="375557"/>
                        <a:pt x="157198" y="348639"/>
                      </a:cubicBezTo>
                      <a:cubicBezTo>
                        <a:pt x="178286" y="333638"/>
                        <a:pt x="200317" y="319836"/>
                        <a:pt x="223120" y="307149"/>
                      </a:cubicBezTo>
                      <a:cubicBezTo>
                        <a:pt x="209833" y="373157"/>
                        <a:pt x="219605" y="458453"/>
                        <a:pt x="261439" y="511688"/>
                      </a:cubicBezTo>
                      <a:cubicBezTo>
                        <a:pt x="263925" y="514860"/>
                        <a:pt x="269840" y="512031"/>
                        <a:pt x="267869" y="508174"/>
                      </a:cubicBezTo>
                      <a:cubicBezTo>
                        <a:pt x="251410" y="475255"/>
                        <a:pt x="239237" y="446966"/>
                        <a:pt x="233407" y="410104"/>
                      </a:cubicBezTo>
                      <a:cubicBezTo>
                        <a:pt x="227664" y="373843"/>
                        <a:pt x="226635" y="336295"/>
                        <a:pt x="235207" y="300462"/>
                      </a:cubicBezTo>
                      <a:cubicBezTo>
                        <a:pt x="255524" y="289575"/>
                        <a:pt x="276441" y="279459"/>
                        <a:pt x="297615" y="270115"/>
                      </a:cubicBezTo>
                      <a:cubicBezTo>
                        <a:pt x="318618" y="260857"/>
                        <a:pt x="339792" y="252799"/>
                        <a:pt x="361223" y="245598"/>
                      </a:cubicBezTo>
                      <a:cubicBezTo>
                        <a:pt x="381197" y="314607"/>
                        <a:pt x="386255" y="413790"/>
                        <a:pt x="456635" y="453052"/>
                      </a:cubicBezTo>
                      <a:cubicBezTo>
                        <a:pt x="459378" y="454596"/>
                        <a:pt x="462636" y="450652"/>
                        <a:pt x="460493" y="448338"/>
                      </a:cubicBezTo>
                      <a:cubicBezTo>
                        <a:pt x="432204" y="417219"/>
                        <a:pt x="411801" y="388330"/>
                        <a:pt x="398171" y="348125"/>
                      </a:cubicBezTo>
                      <a:cubicBezTo>
                        <a:pt x="386426" y="313578"/>
                        <a:pt x="382655" y="276802"/>
                        <a:pt x="371596" y="242169"/>
                      </a:cubicBezTo>
                      <a:cubicBezTo>
                        <a:pt x="400057" y="232911"/>
                        <a:pt x="428860" y="225110"/>
                        <a:pt x="457835" y="218166"/>
                      </a:cubicBezTo>
                      <a:cubicBezTo>
                        <a:pt x="498040" y="273973"/>
                        <a:pt x="543389" y="328408"/>
                        <a:pt x="604939" y="362270"/>
                      </a:cubicBezTo>
                      <a:cubicBezTo>
                        <a:pt x="608283" y="364156"/>
                        <a:pt x="610683" y="359269"/>
                        <a:pt x="608283" y="356955"/>
                      </a:cubicBezTo>
                      <a:cubicBezTo>
                        <a:pt x="583422" y="332695"/>
                        <a:pt x="555133" y="311520"/>
                        <a:pt x="528987" y="288546"/>
                      </a:cubicBezTo>
                      <a:cubicBezTo>
                        <a:pt x="505155" y="267629"/>
                        <a:pt x="488182" y="240969"/>
                        <a:pt x="470180" y="215251"/>
                      </a:cubicBezTo>
                      <a:cubicBezTo>
                        <a:pt x="540389" y="198964"/>
                        <a:pt x="611626" y="186962"/>
                        <a:pt x="682435" y="170760"/>
                      </a:cubicBezTo>
                      <a:cubicBezTo>
                        <a:pt x="686978" y="169731"/>
                        <a:pt x="686464" y="163216"/>
                        <a:pt x="681578" y="163473"/>
                      </a:cubicBezTo>
                      <a:cubicBezTo>
                        <a:pt x="630057" y="166302"/>
                        <a:pt x="578107" y="176246"/>
                        <a:pt x="527187" y="187991"/>
                      </a:cubicBezTo>
                      <a:cubicBezTo>
                        <a:pt x="538245" y="168703"/>
                        <a:pt x="550675" y="153958"/>
                        <a:pt x="569963" y="140499"/>
                      </a:cubicBezTo>
                      <a:cubicBezTo>
                        <a:pt x="589337" y="126955"/>
                        <a:pt x="612226" y="120011"/>
                        <a:pt x="631686" y="106981"/>
                      </a:cubicBezTo>
                      <a:cubicBezTo>
                        <a:pt x="634257" y="105266"/>
                        <a:pt x="632628" y="100808"/>
                        <a:pt x="629457" y="101237"/>
                      </a:cubicBezTo>
                      <a:cubicBezTo>
                        <a:pt x="585651" y="108095"/>
                        <a:pt x="525730" y="145814"/>
                        <a:pt x="513557" y="191163"/>
                      </a:cubicBezTo>
                      <a:cubicBezTo>
                        <a:pt x="500955" y="194163"/>
                        <a:pt x="488439" y="197249"/>
                        <a:pt x="476009" y="200249"/>
                      </a:cubicBezTo>
                      <a:cubicBezTo>
                        <a:pt x="443519" y="208308"/>
                        <a:pt x="411458" y="217137"/>
                        <a:pt x="379825" y="227253"/>
                      </a:cubicBezTo>
                      <a:cubicBezTo>
                        <a:pt x="382740" y="194506"/>
                        <a:pt x="403657" y="156615"/>
                        <a:pt x="417202" y="127812"/>
                      </a:cubicBezTo>
                      <a:cubicBezTo>
                        <a:pt x="435118" y="89578"/>
                        <a:pt x="455435" y="52460"/>
                        <a:pt x="485439" y="22542"/>
                      </a:cubicBezTo>
                      <a:cubicBezTo>
                        <a:pt x="487839" y="20141"/>
                        <a:pt x="484581" y="15684"/>
                        <a:pt x="481581" y="17227"/>
                      </a:cubicBezTo>
                      <a:cubicBezTo>
                        <a:pt x="449177" y="33771"/>
                        <a:pt x="432289" y="74748"/>
                        <a:pt x="416087" y="105266"/>
                      </a:cubicBezTo>
                      <a:cubicBezTo>
                        <a:pt x="403829" y="128240"/>
                        <a:pt x="394313" y="152243"/>
                        <a:pt x="384883" y="176504"/>
                      </a:cubicBezTo>
                      <a:cubicBezTo>
                        <a:pt x="377854" y="194592"/>
                        <a:pt x="369024" y="211222"/>
                        <a:pt x="368510" y="231025"/>
                      </a:cubicBezTo>
                      <a:cubicBezTo>
                        <a:pt x="368510" y="231025"/>
                        <a:pt x="368510" y="231025"/>
                        <a:pt x="368510" y="231025"/>
                      </a:cubicBezTo>
                      <a:cubicBezTo>
                        <a:pt x="340306" y="240369"/>
                        <a:pt x="312446" y="250827"/>
                        <a:pt x="285099" y="262829"/>
                      </a:cubicBezTo>
                      <a:cubicBezTo>
                        <a:pt x="281070" y="264629"/>
                        <a:pt x="277127" y="266429"/>
                        <a:pt x="273184" y="268229"/>
                      </a:cubicBezTo>
                      <a:cubicBezTo>
                        <a:pt x="266669" y="251770"/>
                        <a:pt x="268126" y="232911"/>
                        <a:pt x="268726" y="215680"/>
                      </a:cubicBezTo>
                      <a:cubicBezTo>
                        <a:pt x="269412" y="193049"/>
                        <a:pt x="268469" y="170589"/>
                        <a:pt x="269840" y="147957"/>
                      </a:cubicBezTo>
                      <a:cubicBezTo>
                        <a:pt x="272926" y="98751"/>
                        <a:pt x="281328" y="48688"/>
                        <a:pt x="307817" y="6425"/>
                      </a:cubicBezTo>
                      <a:cubicBezTo>
                        <a:pt x="309874" y="3082"/>
                        <a:pt x="306188" y="-2147"/>
                        <a:pt x="302673" y="939"/>
                      </a:cubicBezTo>
                      <a:cubicBezTo>
                        <a:pt x="267954" y="31285"/>
                        <a:pt x="263754" y="93865"/>
                        <a:pt x="259468" y="136299"/>
                      </a:cubicBezTo>
                      <a:cubicBezTo>
                        <a:pt x="256553" y="164502"/>
                        <a:pt x="258182" y="192706"/>
                        <a:pt x="257239" y="220995"/>
                      </a:cubicBezTo>
                      <a:cubicBezTo>
                        <a:pt x="256639" y="238397"/>
                        <a:pt x="256039" y="256828"/>
                        <a:pt x="262897" y="273116"/>
                      </a:cubicBezTo>
                      <a:cubicBezTo>
                        <a:pt x="247038" y="280659"/>
                        <a:pt x="231264" y="288718"/>
                        <a:pt x="215834" y="297290"/>
                      </a:cubicBezTo>
                      <a:cubicBezTo>
                        <a:pt x="166370" y="256399"/>
                        <a:pt x="125651" y="188677"/>
                        <a:pt x="122393" y="124211"/>
                      </a:cubicBezTo>
                      <a:cubicBezTo>
                        <a:pt x="122222" y="121125"/>
                        <a:pt x="117250" y="120182"/>
                        <a:pt x="116221" y="123268"/>
                      </a:cubicBezTo>
                      <a:cubicBezTo>
                        <a:pt x="106020" y="154387"/>
                        <a:pt x="125222" y="189962"/>
                        <a:pt x="138853" y="217394"/>
                      </a:cubicBezTo>
                      <a:cubicBezTo>
                        <a:pt x="154454" y="248770"/>
                        <a:pt x="178286" y="280402"/>
                        <a:pt x="205547" y="303119"/>
                      </a:cubicBezTo>
                      <a:cubicBezTo>
                        <a:pt x="189602" y="312292"/>
                        <a:pt x="173914" y="322150"/>
                        <a:pt x="158741" y="332523"/>
                      </a:cubicBezTo>
                      <a:cubicBezTo>
                        <a:pt x="114078" y="324294"/>
                        <a:pt x="77731" y="306291"/>
                        <a:pt x="37097" y="287089"/>
                      </a:cubicBezTo>
                      <a:cubicBezTo>
                        <a:pt x="33754" y="285546"/>
                        <a:pt x="31353" y="290004"/>
                        <a:pt x="33839" y="292318"/>
                      </a:cubicBezTo>
                      <a:cubicBezTo>
                        <a:pt x="63586" y="319922"/>
                        <a:pt x="106620" y="333209"/>
                        <a:pt x="146654" y="341010"/>
                      </a:cubicBezTo>
                      <a:cubicBezTo>
                        <a:pt x="88275" y="382929"/>
                        <a:pt x="37183" y="434279"/>
                        <a:pt x="835" y="496858"/>
                      </a:cubicBezTo>
                      <a:cubicBezTo>
                        <a:pt x="-3022" y="503373"/>
                        <a:pt x="7522" y="507916"/>
                        <a:pt x="11294" y="50165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93" name="图形 2">
              <a:extLst>
                <a:ext uri="{FF2B5EF4-FFF2-40B4-BE49-F238E27FC236}">
                  <a16:creationId xmlns:a16="http://schemas.microsoft.com/office/drawing/2014/main" id="{E6D323AB-3C38-95B0-9BE2-BD3D9E4083B6}"/>
                </a:ext>
              </a:extLst>
            </p:cNvPr>
            <p:cNvGrpSpPr/>
            <p:nvPr/>
          </p:nvGrpSpPr>
          <p:grpSpPr>
            <a:xfrm>
              <a:off x="1940222" y="553440"/>
              <a:ext cx="1970474" cy="2825324"/>
              <a:chOff x="1940222" y="553440"/>
              <a:chExt cx="1970474" cy="2825324"/>
            </a:xfrm>
          </p:grpSpPr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4971AEA5-8741-D07B-89E7-AB434A11B3D8}"/>
                  </a:ext>
                </a:extLst>
              </p:cNvPr>
              <p:cNvSpPr/>
              <p:nvPr/>
            </p:nvSpPr>
            <p:spPr>
              <a:xfrm>
                <a:off x="1940222" y="553440"/>
                <a:ext cx="1970474" cy="2825324"/>
              </a:xfrm>
              <a:custGeom>
                <a:avLst/>
                <a:gdLst>
                  <a:gd name="connsiteX0" fmla="*/ 1970475 w 1970474"/>
                  <a:gd name="connsiteY0" fmla="*/ 1412662 h 2825324"/>
                  <a:gd name="connsiteX1" fmla="*/ 985237 w 1970474"/>
                  <a:gd name="connsiteY1" fmla="*/ 2825325 h 2825324"/>
                  <a:gd name="connsiteX2" fmla="*/ 0 w 1970474"/>
                  <a:gd name="connsiteY2" fmla="*/ 1412663 h 2825324"/>
                  <a:gd name="connsiteX3" fmla="*/ 985237 w 1970474"/>
                  <a:gd name="connsiteY3" fmla="*/ 0 h 2825324"/>
                  <a:gd name="connsiteX4" fmla="*/ 1970475 w 1970474"/>
                  <a:gd name="connsiteY4" fmla="*/ 1412662 h 2825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0474" h="2825324">
                    <a:moveTo>
                      <a:pt x="1970475" y="1412662"/>
                    </a:moveTo>
                    <a:cubicBezTo>
                      <a:pt x="1970475" y="2192854"/>
                      <a:pt x="1529369" y="2825325"/>
                      <a:pt x="985237" y="2825325"/>
                    </a:cubicBezTo>
                    <a:cubicBezTo>
                      <a:pt x="441106" y="2825325"/>
                      <a:pt x="0" y="2192854"/>
                      <a:pt x="0" y="1412663"/>
                    </a:cubicBezTo>
                    <a:cubicBezTo>
                      <a:pt x="0" y="632471"/>
                      <a:pt x="441106" y="0"/>
                      <a:pt x="985237" y="0"/>
                    </a:cubicBezTo>
                    <a:cubicBezTo>
                      <a:pt x="1529369" y="0"/>
                      <a:pt x="1970475" y="632471"/>
                      <a:pt x="1970475" y="14126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1F54F697-4765-7687-6452-76467174B0EF}"/>
                  </a:ext>
                </a:extLst>
              </p:cNvPr>
              <p:cNvSpPr/>
              <p:nvPr/>
            </p:nvSpPr>
            <p:spPr>
              <a:xfrm>
                <a:off x="1940737" y="554040"/>
                <a:ext cx="1969446" cy="2824124"/>
              </a:xfrm>
              <a:custGeom>
                <a:avLst/>
                <a:gdLst>
                  <a:gd name="connsiteX0" fmla="*/ 1969446 w 1969446"/>
                  <a:gd name="connsiteY0" fmla="*/ 1412062 h 2824124"/>
                  <a:gd name="connsiteX1" fmla="*/ 984723 w 1969446"/>
                  <a:gd name="connsiteY1" fmla="*/ 2824125 h 2824124"/>
                  <a:gd name="connsiteX2" fmla="*/ 0 w 1969446"/>
                  <a:gd name="connsiteY2" fmla="*/ 1412062 h 2824124"/>
                  <a:gd name="connsiteX3" fmla="*/ 984723 w 1969446"/>
                  <a:gd name="connsiteY3" fmla="*/ 0 h 2824124"/>
                  <a:gd name="connsiteX4" fmla="*/ 1969446 w 1969446"/>
                  <a:gd name="connsiteY4" fmla="*/ 1412062 h 282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9446" h="2824124">
                    <a:moveTo>
                      <a:pt x="1969446" y="1412062"/>
                    </a:moveTo>
                    <a:cubicBezTo>
                      <a:pt x="1969446" y="2191923"/>
                      <a:pt x="1528571" y="2824125"/>
                      <a:pt x="984723" y="2824125"/>
                    </a:cubicBezTo>
                    <a:cubicBezTo>
                      <a:pt x="440876" y="2824125"/>
                      <a:pt x="0" y="2191923"/>
                      <a:pt x="0" y="1412062"/>
                    </a:cubicBezTo>
                    <a:cubicBezTo>
                      <a:pt x="0" y="632202"/>
                      <a:pt x="440876" y="0"/>
                      <a:pt x="984723" y="0"/>
                    </a:cubicBezTo>
                    <a:cubicBezTo>
                      <a:pt x="1528571" y="0"/>
                      <a:pt x="1969446" y="632202"/>
                      <a:pt x="1969446" y="1412062"/>
                    </a:cubicBezTo>
                    <a:close/>
                  </a:path>
                </a:pathLst>
              </a:custGeom>
              <a:solidFill>
                <a:srgbClr val="FEFEF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479E9E58-6A66-E771-C0B3-5EEC8FCFF847}"/>
                  </a:ext>
                </a:extLst>
              </p:cNvPr>
              <p:cNvSpPr/>
              <p:nvPr/>
            </p:nvSpPr>
            <p:spPr>
              <a:xfrm>
                <a:off x="1941251" y="554726"/>
                <a:ext cx="1968417" cy="2822752"/>
              </a:xfrm>
              <a:custGeom>
                <a:avLst/>
                <a:gdLst>
                  <a:gd name="connsiteX0" fmla="*/ 1968417 w 1968417"/>
                  <a:gd name="connsiteY0" fmla="*/ 1411377 h 2822752"/>
                  <a:gd name="connsiteX1" fmla="*/ 984209 w 1968417"/>
                  <a:gd name="connsiteY1" fmla="*/ 2822753 h 2822752"/>
                  <a:gd name="connsiteX2" fmla="*/ 0 w 1968417"/>
                  <a:gd name="connsiteY2" fmla="*/ 1411377 h 2822752"/>
                  <a:gd name="connsiteX3" fmla="*/ 984209 w 1968417"/>
                  <a:gd name="connsiteY3" fmla="*/ 0 h 2822752"/>
                  <a:gd name="connsiteX4" fmla="*/ 1968417 w 1968417"/>
                  <a:gd name="connsiteY4" fmla="*/ 1411377 h 282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8417" h="2822752">
                    <a:moveTo>
                      <a:pt x="1968417" y="1411377"/>
                    </a:moveTo>
                    <a:cubicBezTo>
                      <a:pt x="1968417" y="2190858"/>
                      <a:pt x="1527772" y="2822753"/>
                      <a:pt x="984209" y="2822753"/>
                    </a:cubicBezTo>
                    <a:cubicBezTo>
                      <a:pt x="440645" y="2822753"/>
                      <a:pt x="0" y="2190858"/>
                      <a:pt x="0" y="1411377"/>
                    </a:cubicBezTo>
                    <a:cubicBezTo>
                      <a:pt x="0" y="631895"/>
                      <a:pt x="440645" y="0"/>
                      <a:pt x="984209" y="0"/>
                    </a:cubicBezTo>
                    <a:cubicBezTo>
                      <a:pt x="1527772" y="0"/>
                      <a:pt x="1968417" y="631895"/>
                      <a:pt x="1968417" y="1411377"/>
                    </a:cubicBezTo>
                    <a:close/>
                  </a:path>
                </a:pathLst>
              </a:custGeom>
              <a:solidFill>
                <a:srgbClr val="FDFDF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7" name="任意多边形: 形状 996">
                <a:extLst>
                  <a:ext uri="{FF2B5EF4-FFF2-40B4-BE49-F238E27FC236}">
                    <a16:creationId xmlns:a16="http://schemas.microsoft.com/office/drawing/2014/main" id="{044040B4-B814-482E-4B96-E200B1705F82}"/>
                  </a:ext>
                </a:extLst>
              </p:cNvPr>
              <p:cNvSpPr/>
              <p:nvPr/>
            </p:nvSpPr>
            <p:spPr>
              <a:xfrm>
                <a:off x="1941680" y="555326"/>
                <a:ext cx="1967560" cy="2821552"/>
              </a:xfrm>
              <a:custGeom>
                <a:avLst/>
                <a:gdLst>
                  <a:gd name="connsiteX0" fmla="*/ 1967560 w 1967560"/>
                  <a:gd name="connsiteY0" fmla="*/ 1410776 h 2821552"/>
                  <a:gd name="connsiteX1" fmla="*/ 983780 w 1967560"/>
                  <a:gd name="connsiteY1" fmla="*/ 2821553 h 2821552"/>
                  <a:gd name="connsiteX2" fmla="*/ 0 w 1967560"/>
                  <a:gd name="connsiteY2" fmla="*/ 1410776 h 2821552"/>
                  <a:gd name="connsiteX3" fmla="*/ 983780 w 1967560"/>
                  <a:gd name="connsiteY3" fmla="*/ 0 h 2821552"/>
                  <a:gd name="connsiteX4" fmla="*/ 1967560 w 1967560"/>
                  <a:gd name="connsiteY4" fmla="*/ 1410776 h 282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7560" h="2821552">
                    <a:moveTo>
                      <a:pt x="1967560" y="1410776"/>
                    </a:moveTo>
                    <a:cubicBezTo>
                      <a:pt x="1967560" y="2189927"/>
                      <a:pt x="1527107" y="2821553"/>
                      <a:pt x="983780" y="2821553"/>
                    </a:cubicBezTo>
                    <a:cubicBezTo>
                      <a:pt x="440453" y="2821553"/>
                      <a:pt x="0" y="2189927"/>
                      <a:pt x="0" y="1410776"/>
                    </a:cubicBezTo>
                    <a:cubicBezTo>
                      <a:pt x="0" y="631626"/>
                      <a:pt x="440453" y="0"/>
                      <a:pt x="983780" y="0"/>
                    </a:cubicBezTo>
                    <a:cubicBezTo>
                      <a:pt x="1527107" y="0"/>
                      <a:pt x="1967560" y="631626"/>
                      <a:pt x="1967560" y="1410776"/>
                    </a:cubicBezTo>
                    <a:close/>
                  </a:path>
                </a:pathLst>
              </a:custGeom>
              <a:solidFill>
                <a:srgbClr val="FCFCF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AC84E076-31BA-1ED8-DC15-77D7B11BA636}"/>
                  </a:ext>
                </a:extLst>
              </p:cNvPr>
              <p:cNvSpPr/>
              <p:nvPr/>
            </p:nvSpPr>
            <p:spPr>
              <a:xfrm>
                <a:off x="1942194" y="555926"/>
                <a:ext cx="1966531" cy="2820352"/>
              </a:xfrm>
              <a:custGeom>
                <a:avLst/>
                <a:gdLst>
                  <a:gd name="connsiteX0" fmla="*/ 1966532 w 1966531"/>
                  <a:gd name="connsiteY0" fmla="*/ 1410176 h 2820352"/>
                  <a:gd name="connsiteX1" fmla="*/ 983266 w 1966531"/>
                  <a:gd name="connsiteY1" fmla="*/ 2820353 h 2820352"/>
                  <a:gd name="connsiteX2" fmla="*/ 0 w 1966531"/>
                  <a:gd name="connsiteY2" fmla="*/ 1410176 h 2820352"/>
                  <a:gd name="connsiteX3" fmla="*/ 983266 w 1966531"/>
                  <a:gd name="connsiteY3" fmla="*/ 0 h 2820352"/>
                  <a:gd name="connsiteX4" fmla="*/ 1966532 w 1966531"/>
                  <a:gd name="connsiteY4" fmla="*/ 1410176 h 282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6531" h="2820352">
                    <a:moveTo>
                      <a:pt x="1966532" y="1410176"/>
                    </a:moveTo>
                    <a:cubicBezTo>
                      <a:pt x="1966532" y="2188995"/>
                      <a:pt x="1526309" y="2820353"/>
                      <a:pt x="983266" y="2820353"/>
                    </a:cubicBezTo>
                    <a:cubicBezTo>
                      <a:pt x="440223" y="2820353"/>
                      <a:pt x="0" y="2188995"/>
                      <a:pt x="0" y="1410176"/>
                    </a:cubicBezTo>
                    <a:cubicBezTo>
                      <a:pt x="0" y="631357"/>
                      <a:pt x="440223" y="0"/>
                      <a:pt x="983266" y="0"/>
                    </a:cubicBezTo>
                    <a:cubicBezTo>
                      <a:pt x="1526309" y="0"/>
                      <a:pt x="1966532" y="631357"/>
                      <a:pt x="1966532" y="1410176"/>
                    </a:cubicBezTo>
                    <a:close/>
                  </a:path>
                </a:pathLst>
              </a:custGeom>
              <a:solidFill>
                <a:srgbClr val="FBFBF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8C1877D1-C91A-B670-0321-EA160534113B}"/>
                  </a:ext>
                </a:extLst>
              </p:cNvPr>
              <p:cNvSpPr/>
              <p:nvPr/>
            </p:nvSpPr>
            <p:spPr>
              <a:xfrm>
                <a:off x="1942708" y="556526"/>
                <a:ext cx="1965502" cy="2819152"/>
              </a:xfrm>
              <a:custGeom>
                <a:avLst/>
                <a:gdLst>
                  <a:gd name="connsiteX0" fmla="*/ 1965503 w 1965502"/>
                  <a:gd name="connsiteY0" fmla="*/ 1409576 h 2819152"/>
                  <a:gd name="connsiteX1" fmla="*/ 982752 w 1965502"/>
                  <a:gd name="connsiteY1" fmla="*/ 2819152 h 2819152"/>
                  <a:gd name="connsiteX2" fmla="*/ 0 w 1965502"/>
                  <a:gd name="connsiteY2" fmla="*/ 1409576 h 2819152"/>
                  <a:gd name="connsiteX3" fmla="*/ 982752 w 1965502"/>
                  <a:gd name="connsiteY3" fmla="*/ 0 h 2819152"/>
                  <a:gd name="connsiteX4" fmla="*/ 1965503 w 1965502"/>
                  <a:gd name="connsiteY4" fmla="*/ 1409576 h 2819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5502" h="2819152">
                    <a:moveTo>
                      <a:pt x="1965503" y="1409576"/>
                    </a:moveTo>
                    <a:cubicBezTo>
                      <a:pt x="1965503" y="2188064"/>
                      <a:pt x="1525510" y="2819152"/>
                      <a:pt x="982752" y="2819152"/>
                    </a:cubicBezTo>
                    <a:cubicBezTo>
                      <a:pt x="439993" y="2819152"/>
                      <a:pt x="0" y="2188064"/>
                      <a:pt x="0" y="1409576"/>
                    </a:cubicBezTo>
                    <a:cubicBezTo>
                      <a:pt x="0" y="631089"/>
                      <a:pt x="439993" y="0"/>
                      <a:pt x="982752" y="0"/>
                    </a:cubicBezTo>
                    <a:cubicBezTo>
                      <a:pt x="1525510" y="0"/>
                      <a:pt x="1965503" y="631089"/>
                      <a:pt x="1965503" y="1409576"/>
                    </a:cubicBezTo>
                    <a:close/>
                  </a:path>
                </a:pathLst>
              </a:custGeom>
              <a:solidFill>
                <a:srgbClr val="FAFAF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id="{ED8B26F9-485F-17E0-93A3-6311CD14B501}"/>
                  </a:ext>
                </a:extLst>
              </p:cNvPr>
              <p:cNvSpPr/>
              <p:nvPr/>
            </p:nvSpPr>
            <p:spPr>
              <a:xfrm>
                <a:off x="1943137" y="557126"/>
                <a:ext cx="1964645" cy="2817952"/>
              </a:xfrm>
              <a:custGeom>
                <a:avLst/>
                <a:gdLst>
                  <a:gd name="connsiteX0" fmla="*/ 1964646 w 1964645"/>
                  <a:gd name="connsiteY0" fmla="*/ 1408976 h 2817952"/>
                  <a:gd name="connsiteX1" fmla="*/ 982323 w 1964645"/>
                  <a:gd name="connsiteY1" fmla="*/ 2817952 h 2817952"/>
                  <a:gd name="connsiteX2" fmla="*/ 0 w 1964645"/>
                  <a:gd name="connsiteY2" fmla="*/ 1408976 h 2817952"/>
                  <a:gd name="connsiteX3" fmla="*/ 982323 w 1964645"/>
                  <a:gd name="connsiteY3" fmla="*/ 0 h 2817952"/>
                  <a:gd name="connsiteX4" fmla="*/ 1964646 w 1964645"/>
                  <a:gd name="connsiteY4" fmla="*/ 1408976 h 281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4645" h="2817952">
                    <a:moveTo>
                      <a:pt x="1964646" y="1408976"/>
                    </a:moveTo>
                    <a:cubicBezTo>
                      <a:pt x="1964646" y="2187132"/>
                      <a:pt x="1524845" y="2817952"/>
                      <a:pt x="982323" y="2817952"/>
                    </a:cubicBezTo>
                    <a:cubicBezTo>
                      <a:pt x="439801" y="2817952"/>
                      <a:pt x="0" y="2187132"/>
                      <a:pt x="0" y="1408976"/>
                    </a:cubicBezTo>
                    <a:cubicBezTo>
                      <a:pt x="0" y="630820"/>
                      <a:pt x="439801" y="0"/>
                      <a:pt x="982323" y="0"/>
                    </a:cubicBezTo>
                    <a:cubicBezTo>
                      <a:pt x="1524845" y="0"/>
                      <a:pt x="1964646" y="630820"/>
                      <a:pt x="1964646" y="1408976"/>
                    </a:cubicBezTo>
                    <a:close/>
                  </a:path>
                </a:pathLst>
              </a:custGeom>
              <a:solidFill>
                <a:srgbClr val="F9F9F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1" name="任意多边形: 形状 1000">
                <a:extLst>
                  <a:ext uri="{FF2B5EF4-FFF2-40B4-BE49-F238E27FC236}">
                    <a16:creationId xmlns:a16="http://schemas.microsoft.com/office/drawing/2014/main" id="{CFFF9BBF-FF09-E1BE-8487-A9E318A15B33}"/>
                  </a:ext>
                </a:extLst>
              </p:cNvPr>
              <p:cNvSpPr/>
              <p:nvPr/>
            </p:nvSpPr>
            <p:spPr>
              <a:xfrm>
                <a:off x="1943651" y="557726"/>
                <a:ext cx="1963616" cy="2816752"/>
              </a:xfrm>
              <a:custGeom>
                <a:avLst/>
                <a:gdLst>
                  <a:gd name="connsiteX0" fmla="*/ 1963617 w 1963616"/>
                  <a:gd name="connsiteY0" fmla="*/ 1408376 h 2816752"/>
                  <a:gd name="connsiteX1" fmla="*/ 981808 w 1963616"/>
                  <a:gd name="connsiteY1" fmla="*/ 2816752 h 2816752"/>
                  <a:gd name="connsiteX2" fmla="*/ 0 w 1963616"/>
                  <a:gd name="connsiteY2" fmla="*/ 1408376 h 2816752"/>
                  <a:gd name="connsiteX3" fmla="*/ 981808 w 1963616"/>
                  <a:gd name="connsiteY3" fmla="*/ 0 h 2816752"/>
                  <a:gd name="connsiteX4" fmla="*/ 1963617 w 1963616"/>
                  <a:gd name="connsiteY4" fmla="*/ 1408376 h 281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3616" h="2816752">
                    <a:moveTo>
                      <a:pt x="1963617" y="1408376"/>
                    </a:moveTo>
                    <a:cubicBezTo>
                      <a:pt x="1963617" y="2186201"/>
                      <a:pt x="1524046" y="2816752"/>
                      <a:pt x="981808" y="2816752"/>
                    </a:cubicBezTo>
                    <a:cubicBezTo>
                      <a:pt x="439571" y="2816752"/>
                      <a:pt x="0" y="2186201"/>
                      <a:pt x="0" y="1408376"/>
                    </a:cubicBezTo>
                    <a:cubicBezTo>
                      <a:pt x="0" y="630552"/>
                      <a:pt x="439571" y="0"/>
                      <a:pt x="981808" y="0"/>
                    </a:cubicBezTo>
                    <a:cubicBezTo>
                      <a:pt x="1524046" y="0"/>
                      <a:pt x="1963617" y="630552"/>
                      <a:pt x="1963617" y="1408376"/>
                    </a:cubicBezTo>
                    <a:close/>
                  </a:path>
                </a:pathLst>
              </a:custGeom>
              <a:solidFill>
                <a:srgbClr val="F8F8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2" name="任意多边形: 形状 1001">
                <a:extLst>
                  <a:ext uri="{FF2B5EF4-FFF2-40B4-BE49-F238E27FC236}">
                    <a16:creationId xmlns:a16="http://schemas.microsoft.com/office/drawing/2014/main" id="{05308CFF-46E5-9BF4-9F57-64EA7AF5E20C}"/>
                  </a:ext>
                </a:extLst>
              </p:cNvPr>
              <p:cNvSpPr/>
              <p:nvPr/>
            </p:nvSpPr>
            <p:spPr>
              <a:xfrm>
                <a:off x="1944166" y="558326"/>
                <a:ext cx="1962588" cy="2815551"/>
              </a:xfrm>
              <a:custGeom>
                <a:avLst/>
                <a:gdLst>
                  <a:gd name="connsiteX0" fmla="*/ 1962588 w 1962588"/>
                  <a:gd name="connsiteY0" fmla="*/ 1407776 h 2815551"/>
                  <a:gd name="connsiteX1" fmla="*/ 981294 w 1962588"/>
                  <a:gd name="connsiteY1" fmla="*/ 2815552 h 2815551"/>
                  <a:gd name="connsiteX2" fmla="*/ 0 w 1962588"/>
                  <a:gd name="connsiteY2" fmla="*/ 1407776 h 2815551"/>
                  <a:gd name="connsiteX3" fmla="*/ 981294 w 1962588"/>
                  <a:gd name="connsiteY3" fmla="*/ 0 h 2815551"/>
                  <a:gd name="connsiteX4" fmla="*/ 1962588 w 1962588"/>
                  <a:gd name="connsiteY4" fmla="*/ 1407776 h 281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2588" h="2815551">
                    <a:moveTo>
                      <a:pt x="1962588" y="1407776"/>
                    </a:moveTo>
                    <a:cubicBezTo>
                      <a:pt x="1962588" y="2185269"/>
                      <a:pt x="1523248" y="2815552"/>
                      <a:pt x="981294" y="2815552"/>
                    </a:cubicBezTo>
                    <a:cubicBezTo>
                      <a:pt x="439340" y="2815552"/>
                      <a:pt x="0" y="2185269"/>
                      <a:pt x="0" y="1407776"/>
                    </a:cubicBezTo>
                    <a:cubicBezTo>
                      <a:pt x="0" y="630283"/>
                      <a:pt x="439340" y="0"/>
                      <a:pt x="981294" y="0"/>
                    </a:cubicBezTo>
                    <a:cubicBezTo>
                      <a:pt x="1523248" y="0"/>
                      <a:pt x="1962588" y="630283"/>
                      <a:pt x="1962588" y="1407776"/>
                    </a:cubicBezTo>
                    <a:close/>
                  </a:path>
                </a:pathLst>
              </a:custGeom>
              <a:solidFill>
                <a:srgbClr val="F7F7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3" name="任意多边形: 形状 1002">
                <a:extLst>
                  <a:ext uri="{FF2B5EF4-FFF2-40B4-BE49-F238E27FC236}">
                    <a16:creationId xmlns:a16="http://schemas.microsoft.com/office/drawing/2014/main" id="{605E245C-D3CF-2029-BC47-0B4ED68E2D8F}"/>
                  </a:ext>
                </a:extLst>
              </p:cNvPr>
              <p:cNvSpPr/>
              <p:nvPr/>
            </p:nvSpPr>
            <p:spPr>
              <a:xfrm>
                <a:off x="1944594" y="558926"/>
                <a:ext cx="1961730" cy="2814351"/>
              </a:xfrm>
              <a:custGeom>
                <a:avLst/>
                <a:gdLst>
                  <a:gd name="connsiteX0" fmla="*/ 1961731 w 1961730"/>
                  <a:gd name="connsiteY0" fmla="*/ 1407176 h 2814351"/>
                  <a:gd name="connsiteX1" fmla="*/ 980866 w 1961730"/>
                  <a:gd name="connsiteY1" fmla="*/ 2814352 h 2814351"/>
                  <a:gd name="connsiteX2" fmla="*/ 0 w 1961730"/>
                  <a:gd name="connsiteY2" fmla="*/ 1407176 h 2814351"/>
                  <a:gd name="connsiteX3" fmla="*/ 980866 w 1961730"/>
                  <a:gd name="connsiteY3" fmla="*/ 0 h 2814351"/>
                  <a:gd name="connsiteX4" fmla="*/ 1961731 w 1961730"/>
                  <a:gd name="connsiteY4" fmla="*/ 1407176 h 281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1730" h="2814351">
                    <a:moveTo>
                      <a:pt x="1961731" y="1407176"/>
                    </a:moveTo>
                    <a:cubicBezTo>
                      <a:pt x="1961731" y="2184338"/>
                      <a:pt x="1522583" y="2814352"/>
                      <a:pt x="980866" y="2814352"/>
                    </a:cubicBezTo>
                    <a:cubicBezTo>
                      <a:pt x="439148" y="2814352"/>
                      <a:pt x="0" y="2184338"/>
                      <a:pt x="0" y="1407176"/>
                    </a:cubicBezTo>
                    <a:cubicBezTo>
                      <a:pt x="0" y="630014"/>
                      <a:pt x="439149" y="0"/>
                      <a:pt x="980866" y="0"/>
                    </a:cubicBezTo>
                    <a:cubicBezTo>
                      <a:pt x="1522583" y="0"/>
                      <a:pt x="1961731" y="630014"/>
                      <a:pt x="1961731" y="1407176"/>
                    </a:cubicBezTo>
                    <a:close/>
                  </a:path>
                </a:pathLst>
              </a:custGeom>
              <a:solidFill>
                <a:srgbClr val="F6F6F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4" name="任意多边形: 形状 1003">
                <a:extLst>
                  <a:ext uri="{FF2B5EF4-FFF2-40B4-BE49-F238E27FC236}">
                    <a16:creationId xmlns:a16="http://schemas.microsoft.com/office/drawing/2014/main" id="{CA969A53-DBE2-2B1A-3240-BB7D8C3551B0}"/>
                  </a:ext>
                </a:extLst>
              </p:cNvPr>
              <p:cNvSpPr/>
              <p:nvPr/>
            </p:nvSpPr>
            <p:spPr>
              <a:xfrm>
                <a:off x="1945109" y="559527"/>
                <a:ext cx="1960702" cy="2813151"/>
              </a:xfrm>
              <a:custGeom>
                <a:avLst/>
                <a:gdLst>
                  <a:gd name="connsiteX0" fmla="*/ 1960702 w 1960702"/>
                  <a:gd name="connsiteY0" fmla="*/ 1406576 h 2813151"/>
                  <a:gd name="connsiteX1" fmla="*/ 980351 w 1960702"/>
                  <a:gd name="connsiteY1" fmla="*/ 2813152 h 2813151"/>
                  <a:gd name="connsiteX2" fmla="*/ 0 w 1960702"/>
                  <a:gd name="connsiteY2" fmla="*/ 1406576 h 2813151"/>
                  <a:gd name="connsiteX3" fmla="*/ 980351 w 1960702"/>
                  <a:gd name="connsiteY3" fmla="*/ 0 h 2813151"/>
                  <a:gd name="connsiteX4" fmla="*/ 1960702 w 1960702"/>
                  <a:gd name="connsiteY4" fmla="*/ 1406576 h 2813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0702" h="2813151">
                    <a:moveTo>
                      <a:pt x="1960702" y="1406576"/>
                    </a:moveTo>
                    <a:cubicBezTo>
                      <a:pt x="1960702" y="2183406"/>
                      <a:pt x="1521784" y="2813152"/>
                      <a:pt x="980351" y="2813152"/>
                    </a:cubicBezTo>
                    <a:cubicBezTo>
                      <a:pt x="438918" y="2813152"/>
                      <a:pt x="0" y="2183406"/>
                      <a:pt x="0" y="1406576"/>
                    </a:cubicBezTo>
                    <a:cubicBezTo>
                      <a:pt x="0" y="629745"/>
                      <a:pt x="438918" y="0"/>
                      <a:pt x="980351" y="0"/>
                    </a:cubicBezTo>
                    <a:cubicBezTo>
                      <a:pt x="1521784" y="0"/>
                      <a:pt x="1960702" y="629745"/>
                      <a:pt x="1960702" y="1406576"/>
                    </a:cubicBezTo>
                    <a:close/>
                  </a:path>
                </a:pathLst>
              </a:custGeom>
              <a:solidFill>
                <a:srgbClr val="F5F5F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5" name="任意多边形: 形状 1004">
                <a:extLst>
                  <a:ext uri="{FF2B5EF4-FFF2-40B4-BE49-F238E27FC236}">
                    <a16:creationId xmlns:a16="http://schemas.microsoft.com/office/drawing/2014/main" id="{951C7CC7-D967-231A-10E2-07FC20B54A49}"/>
                  </a:ext>
                </a:extLst>
              </p:cNvPr>
              <p:cNvSpPr/>
              <p:nvPr/>
            </p:nvSpPr>
            <p:spPr>
              <a:xfrm>
                <a:off x="1945623" y="560212"/>
                <a:ext cx="1959673" cy="2811780"/>
              </a:xfrm>
              <a:custGeom>
                <a:avLst/>
                <a:gdLst>
                  <a:gd name="connsiteX0" fmla="*/ 1959674 w 1959673"/>
                  <a:gd name="connsiteY0" fmla="*/ 1405890 h 2811780"/>
                  <a:gd name="connsiteX1" fmla="*/ 979837 w 1959673"/>
                  <a:gd name="connsiteY1" fmla="*/ 2811780 h 2811780"/>
                  <a:gd name="connsiteX2" fmla="*/ 0 w 1959673"/>
                  <a:gd name="connsiteY2" fmla="*/ 1405890 h 2811780"/>
                  <a:gd name="connsiteX3" fmla="*/ 979837 w 1959673"/>
                  <a:gd name="connsiteY3" fmla="*/ 0 h 2811780"/>
                  <a:gd name="connsiteX4" fmla="*/ 1959674 w 1959673"/>
                  <a:gd name="connsiteY4" fmla="*/ 1405890 h 281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9673" h="2811780">
                    <a:moveTo>
                      <a:pt x="1959674" y="1405890"/>
                    </a:moveTo>
                    <a:cubicBezTo>
                      <a:pt x="1959674" y="2182342"/>
                      <a:pt x="1520986" y="2811780"/>
                      <a:pt x="979837" y="2811780"/>
                    </a:cubicBezTo>
                    <a:cubicBezTo>
                      <a:pt x="438688" y="2811780"/>
                      <a:pt x="0" y="2182342"/>
                      <a:pt x="0" y="1405890"/>
                    </a:cubicBezTo>
                    <a:cubicBezTo>
                      <a:pt x="0" y="629439"/>
                      <a:pt x="438688" y="0"/>
                      <a:pt x="979837" y="0"/>
                    </a:cubicBezTo>
                    <a:cubicBezTo>
                      <a:pt x="1520986" y="0"/>
                      <a:pt x="1959674" y="629439"/>
                      <a:pt x="1959674" y="1405890"/>
                    </a:cubicBezTo>
                    <a:close/>
                  </a:path>
                </a:pathLst>
              </a:custGeom>
              <a:solidFill>
                <a:srgbClr val="F4F4F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6" name="任意多边形: 形状 1005">
                <a:extLst>
                  <a:ext uri="{FF2B5EF4-FFF2-40B4-BE49-F238E27FC236}">
                    <a16:creationId xmlns:a16="http://schemas.microsoft.com/office/drawing/2014/main" id="{195EB720-FD82-E055-D694-892F1B1D2814}"/>
                  </a:ext>
                </a:extLst>
              </p:cNvPr>
              <p:cNvSpPr/>
              <p:nvPr/>
            </p:nvSpPr>
            <p:spPr>
              <a:xfrm>
                <a:off x="1946137" y="560727"/>
                <a:ext cx="1958644" cy="2810579"/>
              </a:xfrm>
              <a:custGeom>
                <a:avLst/>
                <a:gdLst>
                  <a:gd name="connsiteX0" fmla="*/ 1958645 w 1958644"/>
                  <a:gd name="connsiteY0" fmla="*/ 1405290 h 2810579"/>
                  <a:gd name="connsiteX1" fmla="*/ 979323 w 1958644"/>
                  <a:gd name="connsiteY1" fmla="*/ 2810580 h 2810579"/>
                  <a:gd name="connsiteX2" fmla="*/ 0 w 1958644"/>
                  <a:gd name="connsiteY2" fmla="*/ 1405290 h 2810579"/>
                  <a:gd name="connsiteX3" fmla="*/ 979323 w 1958644"/>
                  <a:gd name="connsiteY3" fmla="*/ 0 h 2810579"/>
                  <a:gd name="connsiteX4" fmla="*/ 1958645 w 1958644"/>
                  <a:gd name="connsiteY4" fmla="*/ 1405290 h 2810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8644" h="2810579">
                    <a:moveTo>
                      <a:pt x="1958645" y="1405290"/>
                    </a:moveTo>
                    <a:cubicBezTo>
                      <a:pt x="1958645" y="2181410"/>
                      <a:pt x="1520187" y="2810580"/>
                      <a:pt x="979323" y="2810580"/>
                    </a:cubicBezTo>
                    <a:cubicBezTo>
                      <a:pt x="438458" y="2810580"/>
                      <a:pt x="0" y="2181410"/>
                      <a:pt x="0" y="1405290"/>
                    </a:cubicBezTo>
                    <a:cubicBezTo>
                      <a:pt x="0" y="629170"/>
                      <a:pt x="438458" y="0"/>
                      <a:pt x="979323" y="0"/>
                    </a:cubicBezTo>
                    <a:cubicBezTo>
                      <a:pt x="1520187" y="0"/>
                      <a:pt x="1958645" y="629170"/>
                      <a:pt x="1958645" y="1405290"/>
                    </a:cubicBezTo>
                    <a:close/>
                  </a:path>
                </a:pathLst>
              </a:custGeom>
              <a:solidFill>
                <a:srgbClr val="F3F3F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7" name="任意多边形: 形状 1006">
                <a:extLst>
                  <a:ext uri="{FF2B5EF4-FFF2-40B4-BE49-F238E27FC236}">
                    <a16:creationId xmlns:a16="http://schemas.microsoft.com/office/drawing/2014/main" id="{D2CA32AA-1F55-B836-C4E3-5B720F9BECE3}"/>
                  </a:ext>
                </a:extLst>
              </p:cNvPr>
              <p:cNvSpPr/>
              <p:nvPr/>
            </p:nvSpPr>
            <p:spPr>
              <a:xfrm>
                <a:off x="1946566" y="561413"/>
                <a:ext cx="1957787" cy="2809379"/>
              </a:xfrm>
              <a:custGeom>
                <a:avLst/>
                <a:gdLst>
                  <a:gd name="connsiteX0" fmla="*/ 1957788 w 1957787"/>
                  <a:gd name="connsiteY0" fmla="*/ 1404690 h 2809379"/>
                  <a:gd name="connsiteX1" fmla="*/ 978894 w 1957787"/>
                  <a:gd name="connsiteY1" fmla="*/ 2809380 h 2809379"/>
                  <a:gd name="connsiteX2" fmla="*/ 0 w 1957787"/>
                  <a:gd name="connsiteY2" fmla="*/ 1404690 h 2809379"/>
                  <a:gd name="connsiteX3" fmla="*/ 978894 w 1957787"/>
                  <a:gd name="connsiteY3" fmla="*/ 0 h 2809379"/>
                  <a:gd name="connsiteX4" fmla="*/ 1957788 w 1957787"/>
                  <a:gd name="connsiteY4" fmla="*/ 1404690 h 280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7787" h="2809379">
                    <a:moveTo>
                      <a:pt x="1957788" y="1404690"/>
                    </a:moveTo>
                    <a:cubicBezTo>
                      <a:pt x="1957788" y="2180479"/>
                      <a:pt x="1519522" y="2809380"/>
                      <a:pt x="978894" y="2809380"/>
                    </a:cubicBezTo>
                    <a:cubicBezTo>
                      <a:pt x="438266" y="2809380"/>
                      <a:pt x="0" y="2180479"/>
                      <a:pt x="0" y="1404690"/>
                    </a:cubicBezTo>
                    <a:cubicBezTo>
                      <a:pt x="0" y="628901"/>
                      <a:pt x="438266" y="0"/>
                      <a:pt x="978894" y="0"/>
                    </a:cubicBezTo>
                    <a:cubicBezTo>
                      <a:pt x="1519522" y="0"/>
                      <a:pt x="1957788" y="628901"/>
                      <a:pt x="1957788" y="1404690"/>
                    </a:cubicBezTo>
                    <a:close/>
                  </a:path>
                </a:pathLst>
              </a:custGeom>
              <a:solidFill>
                <a:srgbClr val="F2F2F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8" name="任意多边形: 形状 1007">
                <a:extLst>
                  <a:ext uri="{FF2B5EF4-FFF2-40B4-BE49-F238E27FC236}">
                    <a16:creationId xmlns:a16="http://schemas.microsoft.com/office/drawing/2014/main" id="{0CDA4360-E7DA-7480-423A-C5A2650B4F63}"/>
                  </a:ext>
                </a:extLst>
              </p:cNvPr>
              <p:cNvSpPr/>
              <p:nvPr/>
            </p:nvSpPr>
            <p:spPr>
              <a:xfrm>
                <a:off x="1947080" y="561927"/>
                <a:ext cx="1956758" cy="2808179"/>
              </a:xfrm>
              <a:custGeom>
                <a:avLst/>
                <a:gdLst>
                  <a:gd name="connsiteX0" fmla="*/ 1956759 w 1956758"/>
                  <a:gd name="connsiteY0" fmla="*/ 1404090 h 2808179"/>
                  <a:gd name="connsiteX1" fmla="*/ 978379 w 1956758"/>
                  <a:gd name="connsiteY1" fmla="*/ 2808180 h 2808179"/>
                  <a:gd name="connsiteX2" fmla="*/ 0 w 1956758"/>
                  <a:gd name="connsiteY2" fmla="*/ 1404090 h 2808179"/>
                  <a:gd name="connsiteX3" fmla="*/ 978379 w 1956758"/>
                  <a:gd name="connsiteY3" fmla="*/ 0 h 2808179"/>
                  <a:gd name="connsiteX4" fmla="*/ 1956759 w 1956758"/>
                  <a:gd name="connsiteY4" fmla="*/ 1404090 h 2808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6758" h="2808179">
                    <a:moveTo>
                      <a:pt x="1956759" y="1404090"/>
                    </a:moveTo>
                    <a:cubicBezTo>
                      <a:pt x="1956759" y="2179547"/>
                      <a:pt x="1518723" y="2808180"/>
                      <a:pt x="978379" y="2808180"/>
                    </a:cubicBezTo>
                    <a:cubicBezTo>
                      <a:pt x="438035" y="2808180"/>
                      <a:pt x="0" y="2179547"/>
                      <a:pt x="0" y="1404090"/>
                    </a:cubicBezTo>
                    <a:cubicBezTo>
                      <a:pt x="0" y="628632"/>
                      <a:pt x="438035" y="0"/>
                      <a:pt x="978379" y="0"/>
                    </a:cubicBezTo>
                    <a:cubicBezTo>
                      <a:pt x="1518723" y="0"/>
                      <a:pt x="1956759" y="628632"/>
                      <a:pt x="1956759" y="1404090"/>
                    </a:cubicBezTo>
                    <a:close/>
                  </a:path>
                </a:pathLst>
              </a:custGeom>
              <a:solidFill>
                <a:srgbClr val="F1F1F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9" name="任意多边形: 形状 1008">
                <a:extLst>
                  <a:ext uri="{FF2B5EF4-FFF2-40B4-BE49-F238E27FC236}">
                    <a16:creationId xmlns:a16="http://schemas.microsoft.com/office/drawing/2014/main" id="{6CA52ED3-5EC3-9F5D-7A75-A9AF0C0B2246}"/>
                  </a:ext>
                </a:extLst>
              </p:cNvPr>
              <p:cNvSpPr/>
              <p:nvPr/>
            </p:nvSpPr>
            <p:spPr>
              <a:xfrm>
                <a:off x="1947595" y="562527"/>
                <a:ext cx="1955730" cy="2806979"/>
              </a:xfrm>
              <a:custGeom>
                <a:avLst/>
                <a:gdLst>
                  <a:gd name="connsiteX0" fmla="*/ 1955730 w 1955730"/>
                  <a:gd name="connsiteY0" fmla="*/ 1403490 h 2806979"/>
                  <a:gd name="connsiteX1" fmla="*/ 977865 w 1955730"/>
                  <a:gd name="connsiteY1" fmla="*/ 2806980 h 2806979"/>
                  <a:gd name="connsiteX2" fmla="*/ 0 w 1955730"/>
                  <a:gd name="connsiteY2" fmla="*/ 1403490 h 2806979"/>
                  <a:gd name="connsiteX3" fmla="*/ 977865 w 1955730"/>
                  <a:gd name="connsiteY3" fmla="*/ 0 h 2806979"/>
                  <a:gd name="connsiteX4" fmla="*/ 1955730 w 1955730"/>
                  <a:gd name="connsiteY4" fmla="*/ 1403490 h 280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5730" h="2806979">
                    <a:moveTo>
                      <a:pt x="1955730" y="1403490"/>
                    </a:moveTo>
                    <a:cubicBezTo>
                      <a:pt x="1955730" y="2178616"/>
                      <a:pt x="1517925" y="2806980"/>
                      <a:pt x="977865" y="2806980"/>
                    </a:cubicBezTo>
                    <a:cubicBezTo>
                      <a:pt x="437805" y="2806980"/>
                      <a:pt x="0" y="2178616"/>
                      <a:pt x="0" y="1403490"/>
                    </a:cubicBezTo>
                    <a:cubicBezTo>
                      <a:pt x="0" y="628364"/>
                      <a:pt x="437805" y="0"/>
                      <a:pt x="977865" y="0"/>
                    </a:cubicBezTo>
                    <a:cubicBezTo>
                      <a:pt x="1517925" y="0"/>
                      <a:pt x="1955730" y="628364"/>
                      <a:pt x="1955730" y="1403490"/>
                    </a:cubicBezTo>
                    <a:close/>
                  </a:path>
                </a:pathLst>
              </a:custGeom>
              <a:solidFill>
                <a:srgbClr val="F0F1F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0" name="任意多边形: 形状 1009">
                <a:extLst>
                  <a:ext uri="{FF2B5EF4-FFF2-40B4-BE49-F238E27FC236}">
                    <a16:creationId xmlns:a16="http://schemas.microsoft.com/office/drawing/2014/main" id="{C920BA56-83E8-9963-121A-3E68C3493FCC}"/>
                  </a:ext>
                </a:extLst>
              </p:cNvPr>
              <p:cNvSpPr/>
              <p:nvPr/>
            </p:nvSpPr>
            <p:spPr>
              <a:xfrm>
                <a:off x="1948023" y="563213"/>
                <a:ext cx="1954872" cy="2805779"/>
              </a:xfrm>
              <a:custGeom>
                <a:avLst/>
                <a:gdLst>
                  <a:gd name="connsiteX0" fmla="*/ 1954873 w 1954872"/>
                  <a:gd name="connsiteY0" fmla="*/ 1402890 h 2805779"/>
                  <a:gd name="connsiteX1" fmla="*/ 977437 w 1954872"/>
                  <a:gd name="connsiteY1" fmla="*/ 2805779 h 2805779"/>
                  <a:gd name="connsiteX2" fmla="*/ 0 w 1954872"/>
                  <a:gd name="connsiteY2" fmla="*/ 1402890 h 2805779"/>
                  <a:gd name="connsiteX3" fmla="*/ 977437 w 1954872"/>
                  <a:gd name="connsiteY3" fmla="*/ 0 h 2805779"/>
                  <a:gd name="connsiteX4" fmla="*/ 1954873 w 1954872"/>
                  <a:gd name="connsiteY4" fmla="*/ 1402890 h 280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872" h="2805779">
                    <a:moveTo>
                      <a:pt x="1954873" y="1402890"/>
                    </a:moveTo>
                    <a:cubicBezTo>
                      <a:pt x="1954873" y="2177684"/>
                      <a:pt x="1517260" y="2805779"/>
                      <a:pt x="977437" y="2805779"/>
                    </a:cubicBezTo>
                    <a:cubicBezTo>
                      <a:pt x="437613" y="2805779"/>
                      <a:pt x="0" y="2177684"/>
                      <a:pt x="0" y="1402890"/>
                    </a:cubicBezTo>
                    <a:cubicBezTo>
                      <a:pt x="0" y="628095"/>
                      <a:pt x="437613" y="0"/>
                      <a:pt x="977437" y="0"/>
                    </a:cubicBezTo>
                    <a:cubicBezTo>
                      <a:pt x="1517260" y="0"/>
                      <a:pt x="1954873" y="628095"/>
                      <a:pt x="1954873" y="1402890"/>
                    </a:cubicBezTo>
                    <a:close/>
                  </a:path>
                </a:pathLst>
              </a:custGeom>
              <a:solidFill>
                <a:srgbClr val="EFF0F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1" name="任意多边形: 形状 1010">
                <a:extLst>
                  <a:ext uri="{FF2B5EF4-FFF2-40B4-BE49-F238E27FC236}">
                    <a16:creationId xmlns:a16="http://schemas.microsoft.com/office/drawing/2014/main" id="{FC5F27D1-CC11-E085-ADD9-A45C035A5F0C}"/>
                  </a:ext>
                </a:extLst>
              </p:cNvPr>
              <p:cNvSpPr/>
              <p:nvPr/>
            </p:nvSpPr>
            <p:spPr>
              <a:xfrm>
                <a:off x="1948538" y="563813"/>
                <a:ext cx="1953844" cy="2804579"/>
              </a:xfrm>
              <a:custGeom>
                <a:avLst/>
                <a:gdLst>
                  <a:gd name="connsiteX0" fmla="*/ 1953844 w 1953844"/>
                  <a:gd name="connsiteY0" fmla="*/ 1402290 h 2804579"/>
                  <a:gd name="connsiteX1" fmla="*/ 976922 w 1953844"/>
                  <a:gd name="connsiteY1" fmla="*/ 2804579 h 2804579"/>
                  <a:gd name="connsiteX2" fmla="*/ 0 w 1953844"/>
                  <a:gd name="connsiteY2" fmla="*/ 1402290 h 2804579"/>
                  <a:gd name="connsiteX3" fmla="*/ 976922 w 1953844"/>
                  <a:gd name="connsiteY3" fmla="*/ 0 h 2804579"/>
                  <a:gd name="connsiteX4" fmla="*/ 1953844 w 1953844"/>
                  <a:gd name="connsiteY4" fmla="*/ 1402290 h 280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3844" h="2804579">
                    <a:moveTo>
                      <a:pt x="1953844" y="1402290"/>
                    </a:moveTo>
                    <a:cubicBezTo>
                      <a:pt x="1953844" y="2176753"/>
                      <a:pt x="1516461" y="2804579"/>
                      <a:pt x="976922" y="2804579"/>
                    </a:cubicBezTo>
                    <a:cubicBezTo>
                      <a:pt x="437383" y="2804579"/>
                      <a:pt x="0" y="2176753"/>
                      <a:pt x="0" y="1402290"/>
                    </a:cubicBezTo>
                    <a:cubicBezTo>
                      <a:pt x="0" y="627826"/>
                      <a:pt x="437383" y="0"/>
                      <a:pt x="976922" y="0"/>
                    </a:cubicBezTo>
                    <a:cubicBezTo>
                      <a:pt x="1516461" y="0"/>
                      <a:pt x="1953844" y="627826"/>
                      <a:pt x="1953844" y="1402290"/>
                    </a:cubicBezTo>
                    <a:close/>
                  </a:path>
                </a:pathLst>
              </a:custGeom>
              <a:solidFill>
                <a:srgbClr val="EEEFE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2" name="任意多边形: 形状 1011">
                <a:extLst>
                  <a:ext uri="{FF2B5EF4-FFF2-40B4-BE49-F238E27FC236}">
                    <a16:creationId xmlns:a16="http://schemas.microsoft.com/office/drawing/2014/main" id="{B9F5D01E-E5EC-AE95-20BA-B801AEC36476}"/>
                  </a:ext>
                </a:extLst>
              </p:cNvPr>
              <p:cNvSpPr/>
              <p:nvPr/>
            </p:nvSpPr>
            <p:spPr>
              <a:xfrm>
                <a:off x="1949052" y="564413"/>
                <a:ext cx="1952815" cy="2803378"/>
              </a:xfrm>
              <a:custGeom>
                <a:avLst/>
                <a:gdLst>
                  <a:gd name="connsiteX0" fmla="*/ 1952815 w 1952815"/>
                  <a:gd name="connsiteY0" fmla="*/ 1401690 h 2803378"/>
                  <a:gd name="connsiteX1" fmla="*/ 976408 w 1952815"/>
                  <a:gd name="connsiteY1" fmla="*/ 2803379 h 2803378"/>
                  <a:gd name="connsiteX2" fmla="*/ 0 w 1952815"/>
                  <a:gd name="connsiteY2" fmla="*/ 1401690 h 2803378"/>
                  <a:gd name="connsiteX3" fmla="*/ 976408 w 1952815"/>
                  <a:gd name="connsiteY3" fmla="*/ 0 h 2803378"/>
                  <a:gd name="connsiteX4" fmla="*/ 1952815 w 1952815"/>
                  <a:gd name="connsiteY4" fmla="*/ 1401690 h 2803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815" h="2803378">
                    <a:moveTo>
                      <a:pt x="1952815" y="1401690"/>
                    </a:moveTo>
                    <a:cubicBezTo>
                      <a:pt x="1952815" y="2175821"/>
                      <a:pt x="1515663" y="2803379"/>
                      <a:pt x="976408" y="2803379"/>
                    </a:cubicBezTo>
                    <a:cubicBezTo>
                      <a:pt x="437153" y="2803379"/>
                      <a:pt x="0" y="2175821"/>
                      <a:pt x="0" y="1401690"/>
                    </a:cubicBezTo>
                    <a:cubicBezTo>
                      <a:pt x="0" y="627558"/>
                      <a:pt x="437153" y="0"/>
                      <a:pt x="976408" y="0"/>
                    </a:cubicBezTo>
                    <a:cubicBezTo>
                      <a:pt x="1515663" y="0"/>
                      <a:pt x="1952815" y="627558"/>
                      <a:pt x="1952815" y="1401690"/>
                    </a:cubicBezTo>
                    <a:close/>
                  </a:path>
                </a:pathLst>
              </a:custGeom>
              <a:solidFill>
                <a:srgbClr val="EDEEE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3" name="任意多边形: 形状 1012">
                <a:extLst>
                  <a:ext uri="{FF2B5EF4-FFF2-40B4-BE49-F238E27FC236}">
                    <a16:creationId xmlns:a16="http://schemas.microsoft.com/office/drawing/2014/main" id="{85763BDA-FB38-A59A-A2DC-5298AECAF734}"/>
                  </a:ext>
                </a:extLst>
              </p:cNvPr>
              <p:cNvSpPr/>
              <p:nvPr/>
            </p:nvSpPr>
            <p:spPr>
              <a:xfrm>
                <a:off x="1949481" y="565099"/>
                <a:ext cx="1951958" cy="2802007"/>
              </a:xfrm>
              <a:custGeom>
                <a:avLst/>
                <a:gdLst>
                  <a:gd name="connsiteX0" fmla="*/ 1951958 w 1951958"/>
                  <a:gd name="connsiteY0" fmla="*/ 1401004 h 2802007"/>
                  <a:gd name="connsiteX1" fmla="*/ 975979 w 1951958"/>
                  <a:gd name="connsiteY1" fmla="*/ 2802007 h 2802007"/>
                  <a:gd name="connsiteX2" fmla="*/ 0 w 1951958"/>
                  <a:gd name="connsiteY2" fmla="*/ 1401004 h 2802007"/>
                  <a:gd name="connsiteX3" fmla="*/ 975979 w 1951958"/>
                  <a:gd name="connsiteY3" fmla="*/ 0 h 2802007"/>
                  <a:gd name="connsiteX4" fmla="*/ 1951958 w 1951958"/>
                  <a:gd name="connsiteY4" fmla="*/ 1401004 h 280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1958" h="2802007">
                    <a:moveTo>
                      <a:pt x="1951958" y="1401004"/>
                    </a:moveTo>
                    <a:cubicBezTo>
                      <a:pt x="1951958" y="2174757"/>
                      <a:pt x="1514998" y="2802007"/>
                      <a:pt x="975979" y="2802007"/>
                    </a:cubicBezTo>
                    <a:cubicBezTo>
                      <a:pt x="436961" y="2802007"/>
                      <a:pt x="0" y="2174757"/>
                      <a:pt x="0" y="1401004"/>
                    </a:cubicBezTo>
                    <a:cubicBezTo>
                      <a:pt x="0" y="627251"/>
                      <a:pt x="436961" y="0"/>
                      <a:pt x="975979" y="0"/>
                    </a:cubicBezTo>
                    <a:cubicBezTo>
                      <a:pt x="1514998" y="0"/>
                      <a:pt x="1951958" y="627251"/>
                      <a:pt x="1951958" y="1401004"/>
                    </a:cubicBezTo>
                    <a:close/>
                  </a:path>
                </a:pathLst>
              </a:custGeom>
              <a:solidFill>
                <a:srgbClr val="ECEDE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4" name="任意多边形: 形状 1013">
                <a:extLst>
                  <a:ext uri="{FF2B5EF4-FFF2-40B4-BE49-F238E27FC236}">
                    <a16:creationId xmlns:a16="http://schemas.microsoft.com/office/drawing/2014/main" id="{28C2F872-041E-5000-F2B3-41FB6E260416}"/>
                  </a:ext>
                </a:extLst>
              </p:cNvPr>
              <p:cNvSpPr/>
              <p:nvPr/>
            </p:nvSpPr>
            <p:spPr>
              <a:xfrm>
                <a:off x="1949995" y="565699"/>
                <a:ext cx="1950929" cy="2800807"/>
              </a:xfrm>
              <a:custGeom>
                <a:avLst/>
                <a:gdLst>
                  <a:gd name="connsiteX0" fmla="*/ 1950930 w 1950929"/>
                  <a:gd name="connsiteY0" fmla="*/ 1400404 h 2800807"/>
                  <a:gd name="connsiteX1" fmla="*/ 975465 w 1950929"/>
                  <a:gd name="connsiteY1" fmla="*/ 2800807 h 2800807"/>
                  <a:gd name="connsiteX2" fmla="*/ 0 w 1950929"/>
                  <a:gd name="connsiteY2" fmla="*/ 1400404 h 2800807"/>
                  <a:gd name="connsiteX3" fmla="*/ 975465 w 1950929"/>
                  <a:gd name="connsiteY3" fmla="*/ 0 h 2800807"/>
                  <a:gd name="connsiteX4" fmla="*/ 1950930 w 1950929"/>
                  <a:gd name="connsiteY4" fmla="*/ 1400404 h 280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0929" h="2800807">
                    <a:moveTo>
                      <a:pt x="1950930" y="1400404"/>
                    </a:moveTo>
                    <a:cubicBezTo>
                      <a:pt x="1950930" y="2173825"/>
                      <a:pt x="1514199" y="2800807"/>
                      <a:pt x="975465" y="2800807"/>
                    </a:cubicBezTo>
                    <a:cubicBezTo>
                      <a:pt x="436731" y="2800807"/>
                      <a:pt x="0" y="2173825"/>
                      <a:pt x="0" y="1400404"/>
                    </a:cubicBezTo>
                    <a:cubicBezTo>
                      <a:pt x="0" y="626982"/>
                      <a:pt x="436731" y="0"/>
                      <a:pt x="975465" y="0"/>
                    </a:cubicBezTo>
                    <a:cubicBezTo>
                      <a:pt x="1514199" y="0"/>
                      <a:pt x="1950930" y="626982"/>
                      <a:pt x="1950930" y="1400404"/>
                    </a:cubicBezTo>
                    <a:close/>
                  </a:path>
                </a:pathLst>
              </a:custGeom>
              <a:solidFill>
                <a:srgbClr val="EBEC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5" name="任意多边形: 形状 1014">
                <a:extLst>
                  <a:ext uri="{FF2B5EF4-FFF2-40B4-BE49-F238E27FC236}">
                    <a16:creationId xmlns:a16="http://schemas.microsoft.com/office/drawing/2014/main" id="{002B7519-790E-F555-5EDC-C4611C5B2657}"/>
                  </a:ext>
                </a:extLst>
              </p:cNvPr>
              <p:cNvSpPr/>
              <p:nvPr/>
            </p:nvSpPr>
            <p:spPr>
              <a:xfrm>
                <a:off x="1950509" y="566299"/>
                <a:ext cx="1949900" cy="2799607"/>
              </a:xfrm>
              <a:custGeom>
                <a:avLst/>
                <a:gdLst>
                  <a:gd name="connsiteX0" fmla="*/ 1949901 w 1949900"/>
                  <a:gd name="connsiteY0" fmla="*/ 1399804 h 2799607"/>
                  <a:gd name="connsiteX1" fmla="*/ 974951 w 1949900"/>
                  <a:gd name="connsiteY1" fmla="*/ 2799607 h 2799607"/>
                  <a:gd name="connsiteX2" fmla="*/ 0 w 1949900"/>
                  <a:gd name="connsiteY2" fmla="*/ 1399804 h 2799607"/>
                  <a:gd name="connsiteX3" fmla="*/ 974951 w 1949900"/>
                  <a:gd name="connsiteY3" fmla="*/ 0 h 2799607"/>
                  <a:gd name="connsiteX4" fmla="*/ 1949901 w 1949900"/>
                  <a:gd name="connsiteY4" fmla="*/ 1399804 h 279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9900" h="2799607">
                    <a:moveTo>
                      <a:pt x="1949901" y="1399804"/>
                    </a:moveTo>
                    <a:cubicBezTo>
                      <a:pt x="1949901" y="2172894"/>
                      <a:pt x="1513401" y="2799607"/>
                      <a:pt x="974951" y="2799607"/>
                    </a:cubicBezTo>
                    <a:cubicBezTo>
                      <a:pt x="436500" y="2799607"/>
                      <a:pt x="0" y="2172894"/>
                      <a:pt x="0" y="1399804"/>
                    </a:cubicBezTo>
                    <a:cubicBezTo>
                      <a:pt x="0" y="626714"/>
                      <a:pt x="436500" y="0"/>
                      <a:pt x="974951" y="0"/>
                    </a:cubicBezTo>
                    <a:cubicBezTo>
                      <a:pt x="1513401" y="0"/>
                      <a:pt x="1949901" y="626714"/>
                      <a:pt x="1949901" y="1399804"/>
                    </a:cubicBezTo>
                    <a:close/>
                  </a:path>
                </a:pathLst>
              </a:custGeom>
              <a:solidFill>
                <a:srgbClr val="EAEBE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6" name="任意多边形: 形状 1015">
                <a:extLst>
                  <a:ext uri="{FF2B5EF4-FFF2-40B4-BE49-F238E27FC236}">
                    <a16:creationId xmlns:a16="http://schemas.microsoft.com/office/drawing/2014/main" id="{6B24E698-5689-2662-58EA-FF5F39171CB2}"/>
                  </a:ext>
                </a:extLst>
              </p:cNvPr>
              <p:cNvSpPr/>
              <p:nvPr/>
            </p:nvSpPr>
            <p:spPr>
              <a:xfrm>
                <a:off x="1950938" y="566899"/>
                <a:ext cx="1949043" cy="2798406"/>
              </a:xfrm>
              <a:custGeom>
                <a:avLst/>
                <a:gdLst>
                  <a:gd name="connsiteX0" fmla="*/ 1949044 w 1949043"/>
                  <a:gd name="connsiteY0" fmla="*/ 1399204 h 2798406"/>
                  <a:gd name="connsiteX1" fmla="*/ 974522 w 1949043"/>
                  <a:gd name="connsiteY1" fmla="*/ 2798407 h 2798406"/>
                  <a:gd name="connsiteX2" fmla="*/ 0 w 1949043"/>
                  <a:gd name="connsiteY2" fmla="*/ 1399204 h 2798406"/>
                  <a:gd name="connsiteX3" fmla="*/ 974522 w 1949043"/>
                  <a:gd name="connsiteY3" fmla="*/ 0 h 2798406"/>
                  <a:gd name="connsiteX4" fmla="*/ 1949044 w 1949043"/>
                  <a:gd name="connsiteY4" fmla="*/ 1399204 h 279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9043" h="2798406">
                    <a:moveTo>
                      <a:pt x="1949044" y="1399204"/>
                    </a:moveTo>
                    <a:cubicBezTo>
                      <a:pt x="1949044" y="2171962"/>
                      <a:pt x="1512735" y="2798407"/>
                      <a:pt x="974522" y="2798407"/>
                    </a:cubicBezTo>
                    <a:cubicBezTo>
                      <a:pt x="436308" y="2798407"/>
                      <a:pt x="0" y="2171962"/>
                      <a:pt x="0" y="1399204"/>
                    </a:cubicBezTo>
                    <a:cubicBezTo>
                      <a:pt x="0" y="626445"/>
                      <a:pt x="436308" y="0"/>
                      <a:pt x="974522" y="0"/>
                    </a:cubicBezTo>
                    <a:cubicBezTo>
                      <a:pt x="1512735" y="0"/>
                      <a:pt x="1949044" y="626445"/>
                      <a:pt x="1949044" y="1399204"/>
                    </a:cubicBezTo>
                    <a:close/>
                  </a:path>
                </a:pathLst>
              </a:custGeom>
              <a:solidFill>
                <a:srgbClr val="E9EA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7" name="任意多边形: 形状 1016">
                <a:extLst>
                  <a:ext uri="{FF2B5EF4-FFF2-40B4-BE49-F238E27FC236}">
                    <a16:creationId xmlns:a16="http://schemas.microsoft.com/office/drawing/2014/main" id="{A21940DB-2249-38E8-C57F-DD5A3B1F2837}"/>
                  </a:ext>
                </a:extLst>
              </p:cNvPr>
              <p:cNvSpPr/>
              <p:nvPr/>
            </p:nvSpPr>
            <p:spPr>
              <a:xfrm>
                <a:off x="1951452" y="567499"/>
                <a:ext cx="1948014" cy="2797206"/>
              </a:xfrm>
              <a:custGeom>
                <a:avLst/>
                <a:gdLst>
                  <a:gd name="connsiteX0" fmla="*/ 1948015 w 1948014"/>
                  <a:gd name="connsiteY0" fmla="*/ 1398603 h 2797206"/>
                  <a:gd name="connsiteX1" fmla="*/ 974007 w 1948014"/>
                  <a:gd name="connsiteY1" fmla="*/ 2797207 h 2797206"/>
                  <a:gd name="connsiteX2" fmla="*/ 0 w 1948014"/>
                  <a:gd name="connsiteY2" fmla="*/ 1398603 h 2797206"/>
                  <a:gd name="connsiteX3" fmla="*/ 974007 w 1948014"/>
                  <a:gd name="connsiteY3" fmla="*/ 0 h 2797206"/>
                  <a:gd name="connsiteX4" fmla="*/ 1948015 w 1948014"/>
                  <a:gd name="connsiteY4" fmla="*/ 1398603 h 2797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014" h="2797206">
                    <a:moveTo>
                      <a:pt x="1948015" y="1398603"/>
                    </a:moveTo>
                    <a:cubicBezTo>
                      <a:pt x="1948015" y="2171031"/>
                      <a:pt x="1511937" y="2797207"/>
                      <a:pt x="974007" y="2797207"/>
                    </a:cubicBezTo>
                    <a:cubicBezTo>
                      <a:pt x="436078" y="2797207"/>
                      <a:pt x="0" y="2171031"/>
                      <a:pt x="0" y="1398603"/>
                    </a:cubicBezTo>
                    <a:cubicBezTo>
                      <a:pt x="0" y="626176"/>
                      <a:pt x="436078" y="0"/>
                      <a:pt x="974007" y="0"/>
                    </a:cubicBezTo>
                    <a:cubicBezTo>
                      <a:pt x="1511937" y="0"/>
                      <a:pt x="1948015" y="626176"/>
                      <a:pt x="1948015" y="1398603"/>
                    </a:cubicBezTo>
                    <a:close/>
                  </a:path>
                </a:pathLst>
              </a:custGeom>
              <a:solidFill>
                <a:srgbClr val="E8E9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8" name="任意多边形: 形状 1017">
                <a:extLst>
                  <a:ext uri="{FF2B5EF4-FFF2-40B4-BE49-F238E27FC236}">
                    <a16:creationId xmlns:a16="http://schemas.microsoft.com/office/drawing/2014/main" id="{50E9ACB4-98FA-6BC2-1BCA-023419C32FA1}"/>
                  </a:ext>
                </a:extLst>
              </p:cNvPr>
              <p:cNvSpPr/>
              <p:nvPr/>
            </p:nvSpPr>
            <p:spPr>
              <a:xfrm>
                <a:off x="1951967" y="568099"/>
                <a:ext cx="1946986" cy="2796006"/>
              </a:xfrm>
              <a:custGeom>
                <a:avLst/>
                <a:gdLst>
                  <a:gd name="connsiteX0" fmla="*/ 1946986 w 1946986"/>
                  <a:gd name="connsiteY0" fmla="*/ 1398003 h 2796006"/>
                  <a:gd name="connsiteX1" fmla="*/ 973493 w 1946986"/>
                  <a:gd name="connsiteY1" fmla="*/ 2796007 h 2796006"/>
                  <a:gd name="connsiteX2" fmla="*/ 0 w 1946986"/>
                  <a:gd name="connsiteY2" fmla="*/ 1398003 h 2796006"/>
                  <a:gd name="connsiteX3" fmla="*/ 973493 w 1946986"/>
                  <a:gd name="connsiteY3" fmla="*/ 0 h 2796006"/>
                  <a:gd name="connsiteX4" fmla="*/ 1946986 w 1946986"/>
                  <a:gd name="connsiteY4" fmla="*/ 1398003 h 279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6986" h="2796006">
                    <a:moveTo>
                      <a:pt x="1946986" y="1398003"/>
                    </a:moveTo>
                    <a:cubicBezTo>
                      <a:pt x="1946986" y="2170099"/>
                      <a:pt x="1511139" y="2796007"/>
                      <a:pt x="973493" y="2796007"/>
                    </a:cubicBezTo>
                    <a:cubicBezTo>
                      <a:pt x="435848" y="2796007"/>
                      <a:pt x="0" y="2170099"/>
                      <a:pt x="0" y="1398003"/>
                    </a:cubicBezTo>
                    <a:cubicBezTo>
                      <a:pt x="0" y="625907"/>
                      <a:pt x="435848" y="0"/>
                      <a:pt x="973493" y="0"/>
                    </a:cubicBezTo>
                    <a:cubicBezTo>
                      <a:pt x="1511139" y="0"/>
                      <a:pt x="1946986" y="625907"/>
                      <a:pt x="1946986" y="1398003"/>
                    </a:cubicBezTo>
                    <a:close/>
                  </a:path>
                </a:pathLst>
              </a:custGeom>
              <a:solidFill>
                <a:srgbClr val="E7E8E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9" name="任意多边形: 形状 1018">
                <a:extLst>
                  <a:ext uri="{FF2B5EF4-FFF2-40B4-BE49-F238E27FC236}">
                    <a16:creationId xmlns:a16="http://schemas.microsoft.com/office/drawing/2014/main" id="{0FDB3456-D43F-4EC4-8AF7-E7A583F3AB36}"/>
                  </a:ext>
                </a:extLst>
              </p:cNvPr>
              <p:cNvSpPr/>
              <p:nvPr/>
            </p:nvSpPr>
            <p:spPr>
              <a:xfrm>
                <a:off x="1952481" y="568699"/>
                <a:ext cx="1945957" cy="2794806"/>
              </a:xfrm>
              <a:custGeom>
                <a:avLst/>
                <a:gdLst>
                  <a:gd name="connsiteX0" fmla="*/ 1945958 w 1945957"/>
                  <a:gd name="connsiteY0" fmla="*/ 1397403 h 2794806"/>
                  <a:gd name="connsiteX1" fmla="*/ 972979 w 1945957"/>
                  <a:gd name="connsiteY1" fmla="*/ 2794807 h 2794806"/>
                  <a:gd name="connsiteX2" fmla="*/ 0 w 1945957"/>
                  <a:gd name="connsiteY2" fmla="*/ 1397403 h 2794806"/>
                  <a:gd name="connsiteX3" fmla="*/ 972979 w 1945957"/>
                  <a:gd name="connsiteY3" fmla="*/ 0 h 2794806"/>
                  <a:gd name="connsiteX4" fmla="*/ 1945958 w 1945957"/>
                  <a:gd name="connsiteY4" fmla="*/ 1397403 h 279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5957" h="2794806">
                    <a:moveTo>
                      <a:pt x="1945958" y="1397403"/>
                    </a:moveTo>
                    <a:cubicBezTo>
                      <a:pt x="1945958" y="2169168"/>
                      <a:pt x="1510340" y="2794807"/>
                      <a:pt x="972979" y="2794807"/>
                    </a:cubicBezTo>
                    <a:cubicBezTo>
                      <a:pt x="435617" y="2794807"/>
                      <a:pt x="0" y="2169168"/>
                      <a:pt x="0" y="1397403"/>
                    </a:cubicBezTo>
                    <a:cubicBezTo>
                      <a:pt x="0" y="625639"/>
                      <a:pt x="435617" y="0"/>
                      <a:pt x="972979" y="0"/>
                    </a:cubicBezTo>
                    <a:cubicBezTo>
                      <a:pt x="1510340" y="0"/>
                      <a:pt x="1945958" y="625639"/>
                      <a:pt x="1945958" y="1397403"/>
                    </a:cubicBezTo>
                    <a:close/>
                  </a:path>
                </a:pathLst>
              </a:custGeom>
              <a:solidFill>
                <a:srgbClr val="E6E7E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0" name="任意多边形: 形状 1019">
                <a:extLst>
                  <a:ext uri="{FF2B5EF4-FFF2-40B4-BE49-F238E27FC236}">
                    <a16:creationId xmlns:a16="http://schemas.microsoft.com/office/drawing/2014/main" id="{F173FABA-7AD8-7EDF-AAF9-3C4F5D3696A5}"/>
                  </a:ext>
                </a:extLst>
              </p:cNvPr>
              <p:cNvSpPr/>
              <p:nvPr/>
            </p:nvSpPr>
            <p:spPr>
              <a:xfrm>
                <a:off x="1952910" y="569299"/>
                <a:ext cx="1945100" cy="2793606"/>
              </a:xfrm>
              <a:custGeom>
                <a:avLst/>
                <a:gdLst>
                  <a:gd name="connsiteX0" fmla="*/ 1945100 w 1945100"/>
                  <a:gd name="connsiteY0" fmla="*/ 1396803 h 2793606"/>
                  <a:gd name="connsiteX1" fmla="*/ 972550 w 1945100"/>
                  <a:gd name="connsiteY1" fmla="*/ 2793606 h 2793606"/>
                  <a:gd name="connsiteX2" fmla="*/ 0 w 1945100"/>
                  <a:gd name="connsiteY2" fmla="*/ 1396803 h 2793606"/>
                  <a:gd name="connsiteX3" fmla="*/ 972550 w 1945100"/>
                  <a:gd name="connsiteY3" fmla="*/ 0 h 2793606"/>
                  <a:gd name="connsiteX4" fmla="*/ 1945100 w 1945100"/>
                  <a:gd name="connsiteY4" fmla="*/ 1396803 h 2793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5100" h="2793606">
                    <a:moveTo>
                      <a:pt x="1945100" y="1396803"/>
                    </a:moveTo>
                    <a:cubicBezTo>
                      <a:pt x="1945100" y="2168237"/>
                      <a:pt x="1509675" y="2793606"/>
                      <a:pt x="972550" y="2793606"/>
                    </a:cubicBezTo>
                    <a:cubicBezTo>
                      <a:pt x="435426" y="2793606"/>
                      <a:pt x="0" y="2168237"/>
                      <a:pt x="0" y="1396803"/>
                    </a:cubicBezTo>
                    <a:cubicBezTo>
                      <a:pt x="0" y="625370"/>
                      <a:pt x="435426" y="0"/>
                      <a:pt x="972550" y="0"/>
                    </a:cubicBezTo>
                    <a:cubicBezTo>
                      <a:pt x="1509675" y="0"/>
                      <a:pt x="1945100" y="625370"/>
                      <a:pt x="1945100" y="1396803"/>
                    </a:cubicBezTo>
                    <a:close/>
                  </a:path>
                </a:pathLst>
              </a:custGeom>
              <a:solidFill>
                <a:srgbClr val="E5E6E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1" name="任意多边形: 形状 1020">
                <a:extLst>
                  <a:ext uri="{FF2B5EF4-FFF2-40B4-BE49-F238E27FC236}">
                    <a16:creationId xmlns:a16="http://schemas.microsoft.com/office/drawing/2014/main" id="{A6961F15-8CE4-6869-88D9-3D094DBC973A}"/>
                  </a:ext>
                </a:extLst>
              </p:cNvPr>
              <p:cNvSpPr/>
              <p:nvPr/>
            </p:nvSpPr>
            <p:spPr>
              <a:xfrm>
                <a:off x="1953424" y="569985"/>
                <a:ext cx="1944071" cy="2792234"/>
              </a:xfrm>
              <a:custGeom>
                <a:avLst/>
                <a:gdLst>
                  <a:gd name="connsiteX0" fmla="*/ 1944072 w 1944071"/>
                  <a:gd name="connsiteY0" fmla="*/ 1396117 h 2792234"/>
                  <a:gd name="connsiteX1" fmla="*/ 972036 w 1944071"/>
                  <a:gd name="connsiteY1" fmla="*/ 2792235 h 2792234"/>
                  <a:gd name="connsiteX2" fmla="*/ 0 w 1944071"/>
                  <a:gd name="connsiteY2" fmla="*/ 1396117 h 2792234"/>
                  <a:gd name="connsiteX3" fmla="*/ 972036 w 1944071"/>
                  <a:gd name="connsiteY3" fmla="*/ 0 h 2792234"/>
                  <a:gd name="connsiteX4" fmla="*/ 1944072 w 1944071"/>
                  <a:gd name="connsiteY4" fmla="*/ 1396117 h 279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071" h="2792234">
                    <a:moveTo>
                      <a:pt x="1944072" y="1396117"/>
                    </a:moveTo>
                    <a:cubicBezTo>
                      <a:pt x="1944072" y="2167172"/>
                      <a:pt x="1508877" y="2792235"/>
                      <a:pt x="972036" y="2792235"/>
                    </a:cubicBezTo>
                    <a:cubicBezTo>
                      <a:pt x="435195" y="2792235"/>
                      <a:pt x="0" y="2167172"/>
                      <a:pt x="0" y="1396117"/>
                    </a:cubicBezTo>
                    <a:cubicBezTo>
                      <a:pt x="0" y="625063"/>
                      <a:pt x="435195" y="0"/>
                      <a:pt x="972036" y="0"/>
                    </a:cubicBezTo>
                    <a:cubicBezTo>
                      <a:pt x="1508877" y="0"/>
                      <a:pt x="1944072" y="625063"/>
                      <a:pt x="1944072" y="1396117"/>
                    </a:cubicBezTo>
                    <a:close/>
                  </a:path>
                </a:pathLst>
              </a:custGeom>
              <a:solidFill>
                <a:srgbClr val="E4E5E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2" name="任意多边形: 形状 1021">
                <a:extLst>
                  <a:ext uri="{FF2B5EF4-FFF2-40B4-BE49-F238E27FC236}">
                    <a16:creationId xmlns:a16="http://schemas.microsoft.com/office/drawing/2014/main" id="{9D35AF2B-A108-2DA0-DDFC-A08680711D61}"/>
                  </a:ext>
                </a:extLst>
              </p:cNvPr>
              <p:cNvSpPr/>
              <p:nvPr/>
            </p:nvSpPr>
            <p:spPr>
              <a:xfrm>
                <a:off x="1953938" y="570585"/>
                <a:ext cx="1943042" cy="2791034"/>
              </a:xfrm>
              <a:custGeom>
                <a:avLst/>
                <a:gdLst>
                  <a:gd name="connsiteX0" fmla="*/ 1943043 w 1943042"/>
                  <a:gd name="connsiteY0" fmla="*/ 1395517 h 2791034"/>
                  <a:gd name="connsiteX1" fmla="*/ 971522 w 1943042"/>
                  <a:gd name="connsiteY1" fmla="*/ 2791035 h 2791034"/>
                  <a:gd name="connsiteX2" fmla="*/ 0 w 1943042"/>
                  <a:gd name="connsiteY2" fmla="*/ 1395518 h 2791034"/>
                  <a:gd name="connsiteX3" fmla="*/ 971522 w 1943042"/>
                  <a:gd name="connsiteY3" fmla="*/ 0 h 2791034"/>
                  <a:gd name="connsiteX4" fmla="*/ 1943043 w 1943042"/>
                  <a:gd name="connsiteY4" fmla="*/ 1395517 h 279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042" h="2791034">
                    <a:moveTo>
                      <a:pt x="1943043" y="1395517"/>
                    </a:moveTo>
                    <a:cubicBezTo>
                      <a:pt x="1943043" y="2166240"/>
                      <a:pt x="1508078" y="2791035"/>
                      <a:pt x="971522" y="2791035"/>
                    </a:cubicBezTo>
                    <a:cubicBezTo>
                      <a:pt x="434965" y="2791035"/>
                      <a:pt x="0" y="2166240"/>
                      <a:pt x="0" y="1395518"/>
                    </a:cubicBezTo>
                    <a:cubicBezTo>
                      <a:pt x="0" y="624795"/>
                      <a:pt x="434965" y="0"/>
                      <a:pt x="971522" y="0"/>
                    </a:cubicBezTo>
                    <a:cubicBezTo>
                      <a:pt x="1508078" y="0"/>
                      <a:pt x="1943043" y="624795"/>
                      <a:pt x="1943043" y="1395517"/>
                    </a:cubicBezTo>
                    <a:close/>
                  </a:path>
                </a:pathLst>
              </a:custGeom>
              <a:solidFill>
                <a:srgbClr val="E3E4E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3" name="任意多边形: 形状 1022">
                <a:extLst>
                  <a:ext uri="{FF2B5EF4-FFF2-40B4-BE49-F238E27FC236}">
                    <a16:creationId xmlns:a16="http://schemas.microsoft.com/office/drawing/2014/main" id="{4FB5DB00-6A00-1A7F-0EDA-DA469CB87E0F}"/>
                  </a:ext>
                </a:extLst>
              </p:cNvPr>
              <p:cNvSpPr/>
              <p:nvPr/>
            </p:nvSpPr>
            <p:spPr>
              <a:xfrm>
                <a:off x="1954367" y="571099"/>
                <a:ext cx="1942185" cy="2789834"/>
              </a:xfrm>
              <a:custGeom>
                <a:avLst/>
                <a:gdLst>
                  <a:gd name="connsiteX0" fmla="*/ 1942186 w 1942185"/>
                  <a:gd name="connsiteY0" fmla="*/ 1394917 h 2789834"/>
                  <a:gd name="connsiteX1" fmla="*/ 971093 w 1942185"/>
                  <a:gd name="connsiteY1" fmla="*/ 2789835 h 2789834"/>
                  <a:gd name="connsiteX2" fmla="*/ 0 w 1942185"/>
                  <a:gd name="connsiteY2" fmla="*/ 1394917 h 2789834"/>
                  <a:gd name="connsiteX3" fmla="*/ 971093 w 1942185"/>
                  <a:gd name="connsiteY3" fmla="*/ 0 h 2789834"/>
                  <a:gd name="connsiteX4" fmla="*/ 1942186 w 1942185"/>
                  <a:gd name="connsiteY4" fmla="*/ 1394917 h 2789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2185" h="2789834">
                    <a:moveTo>
                      <a:pt x="1942186" y="1394917"/>
                    </a:moveTo>
                    <a:cubicBezTo>
                      <a:pt x="1942186" y="2165309"/>
                      <a:pt x="1507412" y="2789835"/>
                      <a:pt x="971093" y="2789835"/>
                    </a:cubicBezTo>
                    <a:cubicBezTo>
                      <a:pt x="434773" y="2789835"/>
                      <a:pt x="0" y="2165309"/>
                      <a:pt x="0" y="1394917"/>
                    </a:cubicBezTo>
                    <a:cubicBezTo>
                      <a:pt x="0" y="624526"/>
                      <a:pt x="434773" y="0"/>
                      <a:pt x="971093" y="0"/>
                    </a:cubicBezTo>
                    <a:cubicBezTo>
                      <a:pt x="1507412" y="0"/>
                      <a:pt x="1942186" y="624526"/>
                      <a:pt x="1942186" y="1394917"/>
                    </a:cubicBezTo>
                    <a:close/>
                  </a:path>
                </a:pathLst>
              </a:custGeom>
              <a:solidFill>
                <a:srgbClr val="E2E3E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4" name="任意多边形: 形状 1023">
                <a:extLst>
                  <a:ext uri="{FF2B5EF4-FFF2-40B4-BE49-F238E27FC236}">
                    <a16:creationId xmlns:a16="http://schemas.microsoft.com/office/drawing/2014/main" id="{668AEC9D-B43A-B787-58F2-C6549FD54720}"/>
                  </a:ext>
                </a:extLst>
              </p:cNvPr>
              <p:cNvSpPr/>
              <p:nvPr/>
            </p:nvSpPr>
            <p:spPr>
              <a:xfrm>
                <a:off x="1954881" y="571700"/>
                <a:ext cx="1941156" cy="2788634"/>
              </a:xfrm>
              <a:custGeom>
                <a:avLst/>
                <a:gdLst>
                  <a:gd name="connsiteX0" fmla="*/ 1941157 w 1941156"/>
                  <a:gd name="connsiteY0" fmla="*/ 1394317 h 2788634"/>
                  <a:gd name="connsiteX1" fmla="*/ 970578 w 1941156"/>
                  <a:gd name="connsiteY1" fmla="*/ 2788634 h 2788634"/>
                  <a:gd name="connsiteX2" fmla="*/ 0 w 1941156"/>
                  <a:gd name="connsiteY2" fmla="*/ 1394317 h 2788634"/>
                  <a:gd name="connsiteX3" fmla="*/ 970578 w 1941156"/>
                  <a:gd name="connsiteY3" fmla="*/ 0 h 2788634"/>
                  <a:gd name="connsiteX4" fmla="*/ 1941157 w 1941156"/>
                  <a:gd name="connsiteY4" fmla="*/ 1394317 h 2788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1156" h="2788634">
                    <a:moveTo>
                      <a:pt x="1941157" y="1394317"/>
                    </a:moveTo>
                    <a:cubicBezTo>
                      <a:pt x="1941157" y="2164377"/>
                      <a:pt x="1506614" y="2788634"/>
                      <a:pt x="970578" y="2788634"/>
                    </a:cubicBezTo>
                    <a:cubicBezTo>
                      <a:pt x="434543" y="2788634"/>
                      <a:pt x="0" y="2164377"/>
                      <a:pt x="0" y="1394317"/>
                    </a:cubicBezTo>
                    <a:cubicBezTo>
                      <a:pt x="0" y="624257"/>
                      <a:pt x="434543" y="0"/>
                      <a:pt x="970578" y="0"/>
                    </a:cubicBezTo>
                    <a:cubicBezTo>
                      <a:pt x="1506614" y="0"/>
                      <a:pt x="1941157" y="624257"/>
                      <a:pt x="1941157" y="1394317"/>
                    </a:cubicBezTo>
                    <a:close/>
                  </a:path>
                </a:pathLst>
              </a:custGeom>
              <a:solidFill>
                <a:srgbClr val="E1E2E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5" name="任意多边形: 形状 1024">
                <a:extLst>
                  <a:ext uri="{FF2B5EF4-FFF2-40B4-BE49-F238E27FC236}">
                    <a16:creationId xmlns:a16="http://schemas.microsoft.com/office/drawing/2014/main" id="{8D4EF1E4-4183-AA1B-AB33-50EE08CA8011}"/>
                  </a:ext>
                </a:extLst>
              </p:cNvPr>
              <p:cNvSpPr/>
              <p:nvPr/>
            </p:nvSpPr>
            <p:spPr>
              <a:xfrm>
                <a:off x="1955396" y="572385"/>
                <a:ext cx="1940128" cy="2787434"/>
              </a:xfrm>
              <a:custGeom>
                <a:avLst/>
                <a:gdLst>
                  <a:gd name="connsiteX0" fmla="*/ 1940128 w 1940128"/>
                  <a:gd name="connsiteY0" fmla="*/ 1393717 h 2787434"/>
                  <a:gd name="connsiteX1" fmla="*/ 970064 w 1940128"/>
                  <a:gd name="connsiteY1" fmla="*/ 2787434 h 2787434"/>
                  <a:gd name="connsiteX2" fmla="*/ 0 w 1940128"/>
                  <a:gd name="connsiteY2" fmla="*/ 1393717 h 2787434"/>
                  <a:gd name="connsiteX3" fmla="*/ 970064 w 1940128"/>
                  <a:gd name="connsiteY3" fmla="*/ 0 h 2787434"/>
                  <a:gd name="connsiteX4" fmla="*/ 1940128 w 1940128"/>
                  <a:gd name="connsiteY4" fmla="*/ 1393717 h 278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0128" h="2787434">
                    <a:moveTo>
                      <a:pt x="1940128" y="1393717"/>
                    </a:moveTo>
                    <a:cubicBezTo>
                      <a:pt x="1940128" y="2163446"/>
                      <a:pt x="1505816" y="2787434"/>
                      <a:pt x="970064" y="2787434"/>
                    </a:cubicBezTo>
                    <a:cubicBezTo>
                      <a:pt x="434313" y="2787434"/>
                      <a:pt x="0" y="2163446"/>
                      <a:pt x="0" y="1393717"/>
                    </a:cubicBezTo>
                    <a:cubicBezTo>
                      <a:pt x="0" y="623988"/>
                      <a:pt x="434312" y="0"/>
                      <a:pt x="970064" y="0"/>
                    </a:cubicBezTo>
                    <a:cubicBezTo>
                      <a:pt x="1505816" y="0"/>
                      <a:pt x="1940128" y="623988"/>
                      <a:pt x="1940128" y="1393717"/>
                    </a:cubicBezTo>
                    <a:close/>
                  </a:path>
                </a:pathLst>
              </a:custGeom>
              <a:solidFill>
                <a:srgbClr val="E0E1E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6" name="任意多边形: 形状 1025">
                <a:extLst>
                  <a:ext uri="{FF2B5EF4-FFF2-40B4-BE49-F238E27FC236}">
                    <a16:creationId xmlns:a16="http://schemas.microsoft.com/office/drawing/2014/main" id="{BCFEE1C6-94F9-A450-A6DF-9B8F7C7C490F}"/>
                  </a:ext>
                </a:extLst>
              </p:cNvPr>
              <p:cNvSpPr/>
              <p:nvPr/>
            </p:nvSpPr>
            <p:spPr>
              <a:xfrm>
                <a:off x="1955824" y="572985"/>
                <a:ext cx="1939270" cy="2786233"/>
              </a:xfrm>
              <a:custGeom>
                <a:avLst/>
                <a:gdLst>
                  <a:gd name="connsiteX0" fmla="*/ 1939271 w 1939270"/>
                  <a:gd name="connsiteY0" fmla="*/ 1393117 h 2786233"/>
                  <a:gd name="connsiteX1" fmla="*/ 969636 w 1939270"/>
                  <a:gd name="connsiteY1" fmla="*/ 2786234 h 2786233"/>
                  <a:gd name="connsiteX2" fmla="*/ 0 w 1939270"/>
                  <a:gd name="connsiteY2" fmla="*/ 1393117 h 2786233"/>
                  <a:gd name="connsiteX3" fmla="*/ 969636 w 1939270"/>
                  <a:gd name="connsiteY3" fmla="*/ 0 h 2786233"/>
                  <a:gd name="connsiteX4" fmla="*/ 1939271 w 1939270"/>
                  <a:gd name="connsiteY4" fmla="*/ 1393117 h 278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9270" h="2786233">
                    <a:moveTo>
                      <a:pt x="1939271" y="1393117"/>
                    </a:moveTo>
                    <a:cubicBezTo>
                      <a:pt x="1939271" y="2162514"/>
                      <a:pt x="1505150" y="2786234"/>
                      <a:pt x="969636" y="2786234"/>
                    </a:cubicBezTo>
                    <a:cubicBezTo>
                      <a:pt x="434121" y="2786234"/>
                      <a:pt x="0" y="2162514"/>
                      <a:pt x="0" y="1393117"/>
                    </a:cubicBezTo>
                    <a:cubicBezTo>
                      <a:pt x="0" y="623720"/>
                      <a:pt x="434121" y="0"/>
                      <a:pt x="969636" y="0"/>
                    </a:cubicBezTo>
                    <a:cubicBezTo>
                      <a:pt x="1505150" y="0"/>
                      <a:pt x="1939271" y="623720"/>
                      <a:pt x="1939271" y="1393117"/>
                    </a:cubicBezTo>
                    <a:close/>
                  </a:path>
                </a:pathLst>
              </a:custGeom>
              <a:solidFill>
                <a:srgbClr val="DFE0E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7" name="任意多边形: 形状 1026">
                <a:extLst>
                  <a:ext uri="{FF2B5EF4-FFF2-40B4-BE49-F238E27FC236}">
                    <a16:creationId xmlns:a16="http://schemas.microsoft.com/office/drawing/2014/main" id="{DDE95E76-63D6-BC7E-C5CC-A30DAC0517F7}"/>
                  </a:ext>
                </a:extLst>
              </p:cNvPr>
              <p:cNvSpPr/>
              <p:nvPr/>
            </p:nvSpPr>
            <p:spPr>
              <a:xfrm>
                <a:off x="1956339" y="573585"/>
                <a:ext cx="1938242" cy="2785033"/>
              </a:xfrm>
              <a:custGeom>
                <a:avLst/>
                <a:gdLst>
                  <a:gd name="connsiteX0" fmla="*/ 1938242 w 1938242"/>
                  <a:gd name="connsiteY0" fmla="*/ 1392517 h 2785033"/>
                  <a:gd name="connsiteX1" fmla="*/ 969121 w 1938242"/>
                  <a:gd name="connsiteY1" fmla="*/ 2785034 h 2785033"/>
                  <a:gd name="connsiteX2" fmla="*/ 0 w 1938242"/>
                  <a:gd name="connsiteY2" fmla="*/ 1392517 h 2785033"/>
                  <a:gd name="connsiteX3" fmla="*/ 969121 w 1938242"/>
                  <a:gd name="connsiteY3" fmla="*/ 0 h 2785033"/>
                  <a:gd name="connsiteX4" fmla="*/ 1938242 w 1938242"/>
                  <a:gd name="connsiteY4" fmla="*/ 1392517 h 2785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8242" h="2785033">
                    <a:moveTo>
                      <a:pt x="1938242" y="1392517"/>
                    </a:moveTo>
                    <a:cubicBezTo>
                      <a:pt x="1938242" y="2161583"/>
                      <a:pt x="1504352" y="2785034"/>
                      <a:pt x="969121" y="2785034"/>
                    </a:cubicBezTo>
                    <a:cubicBezTo>
                      <a:pt x="433890" y="2785034"/>
                      <a:pt x="0" y="2161583"/>
                      <a:pt x="0" y="1392517"/>
                    </a:cubicBezTo>
                    <a:cubicBezTo>
                      <a:pt x="0" y="623451"/>
                      <a:pt x="433890" y="0"/>
                      <a:pt x="969121" y="0"/>
                    </a:cubicBezTo>
                    <a:cubicBezTo>
                      <a:pt x="1504352" y="0"/>
                      <a:pt x="1938242" y="623451"/>
                      <a:pt x="1938242" y="1392517"/>
                    </a:cubicBezTo>
                    <a:close/>
                  </a:path>
                </a:pathLst>
              </a:custGeom>
              <a:solidFill>
                <a:srgbClr val="DEDFE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8" name="任意多边形: 形状 1027">
                <a:extLst>
                  <a:ext uri="{FF2B5EF4-FFF2-40B4-BE49-F238E27FC236}">
                    <a16:creationId xmlns:a16="http://schemas.microsoft.com/office/drawing/2014/main" id="{B7232A10-B46D-1EBF-9223-0664522E44AD}"/>
                  </a:ext>
                </a:extLst>
              </p:cNvPr>
              <p:cNvSpPr/>
              <p:nvPr/>
            </p:nvSpPr>
            <p:spPr>
              <a:xfrm>
                <a:off x="1956853" y="574186"/>
                <a:ext cx="1937213" cy="2783833"/>
              </a:xfrm>
              <a:custGeom>
                <a:avLst/>
                <a:gdLst>
                  <a:gd name="connsiteX0" fmla="*/ 1937214 w 1937213"/>
                  <a:gd name="connsiteY0" fmla="*/ 1391917 h 2783833"/>
                  <a:gd name="connsiteX1" fmla="*/ 968607 w 1937213"/>
                  <a:gd name="connsiteY1" fmla="*/ 2783834 h 2783833"/>
                  <a:gd name="connsiteX2" fmla="*/ 0 w 1937213"/>
                  <a:gd name="connsiteY2" fmla="*/ 1391917 h 2783833"/>
                  <a:gd name="connsiteX3" fmla="*/ 968607 w 1937213"/>
                  <a:gd name="connsiteY3" fmla="*/ 0 h 2783833"/>
                  <a:gd name="connsiteX4" fmla="*/ 1937214 w 1937213"/>
                  <a:gd name="connsiteY4" fmla="*/ 1391917 h 278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7213" h="2783833">
                    <a:moveTo>
                      <a:pt x="1937214" y="1391917"/>
                    </a:moveTo>
                    <a:cubicBezTo>
                      <a:pt x="1937214" y="2160651"/>
                      <a:pt x="1503554" y="2783834"/>
                      <a:pt x="968607" y="2783834"/>
                    </a:cubicBezTo>
                    <a:cubicBezTo>
                      <a:pt x="433660" y="2783834"/>
                      <a:pt x="0" y="2160651"/>
                      <a:pt x="0" y="1391917"/>
                    </a:cubicBezTo>
                    <a:cubicBezTo>
                      <a:pt x="0" y="623183"/>
                      <a:pt x="433660" y="0"/>
                      <a:pt x="968607" y="0"/>
                    </a:cubicBezTo>
                    <a:cubicBezTo>
                      <a:pt x="1503554" y="0"/>
                      <a:pt x="1937214" y="623182"/>
                      <a:pt x="1937214" y="1391917"/>
                    </a:cubicBezTo>
                    <a:close/>
                  </a:path>
                </a:pathLst>
              </a:custGeom>
              <a:solidFill>
                <a:srgbClr val="DDDED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9" name="任意多边形: 形状 1028">
                <a:extLst>
                  <a:ext uri="{FF2B5EF4-FFF2-40B4-BE49-F238E27FC236}">
                    <a16:creationId xmlns:a16="http://schemas.microsoft.com/office/drawing/2014/main" id="{B705E3AE-2AF2-A172-69EA-4FC9C462BC98}"/>
                  </a:ext>
                </a:extLst>
              </p:cNvPr>
              <p:cNvSpPr/>
              <p:nvPr/>
            </p:nvSpPr>
            <p:spPr>
              <a:xfrm>
                <a:off x="1957367" y="574871"/>
                <a:ext cx="1936184" cy="2782462"/>
              </a:xfrm>
              <a:custGeom>
                <a:avLst/>
                <a:gdLst>
                  <a:gd name="connsiteX0" fmla="*/ 1936185 w 1936184"/>
                  <a:gd name="connsiteY0" fmla="*/ 1391231 h 2782462"/>
                  <a:gd name="connsiteX1" fmla="*/ 968092 w 1936184"/>
                  <a:gd name="connsiteY1" fmla="*/ 2782462 h 2782462"/>
                  <a:gd name="connsiteX2" fmla="*/ 0 w 1936184"/>
                  <a:gd name="connsiteY2" fmla="*/ 1391231 h 2782462"/>
                  <a:gd name="connsiteX3" fmla="*/ 968092 w 1936184"/>
                  <a:gd name="connsiteY3" fmla="*/ 0 h 2782462"/>
                  <a:gd name="connsiteX4" fmla="*/ 1936185 w 1936184"/>
                  <a:gd name="connsiteY4" fmla="*/ 1391231 h 2782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6184" h="2782462">
                    <a:moveTo>
                      <a:pt x="1936185" y="1391231"/>
                    </a:moveTo>
                    <a:cubicBezTo>
                      <a:pt x="1936185" y="2159587"/>
                      <a:pt x="1502755" y="2782462"/>
                      <a:pt x="968092" y="2782462"/>
                    </a:cubicBezTo>
                    <a:cubicBezTo>
                      <a:pt x="433430" y="2782462"/>
                      <a:pt x="0" y="2159587"/>
                      <a:pt x="0" y="1391231"/>
                    </a:cubicBezTo>
                    <a:cubicBezTo>
                      <a:pt x="0" y="622876"/>
                      <a:pt x="433430" y="0"/>
                      <a:pt x="968092" y="0"/>
                    </a:cubicBezTo>
                    <a:cubicBezTo>
                      <a:pt x="1502755" y="0"/>
                      <a:pt x="1936185" y="622876"/>
                      <a:pt x="1936185" y="1391231"/>
                    </a:cubicBezTo>
                    <a:close/>
                  </a:path>
                </a:pathLst>
              </a:custGeom>
              <a:solidFill>
                <a:srgbClr val="DCDDD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0" name="任意多边形: 形状 1029">
                <a:extLst>
                  <a:ext uri="{FF2B5EF4-FFF2-40B4-BE49-F238E27FC236}">
                    <a16:creationId xmlns:a16="http://schemas.microsoft.com/office/drawing/2014/main" id="{5FE509AF-FE50-E976-0E13-C12B74592D09}"/>
                  </a:ext>
                </a:extLst>
              </p:cNvPr>
              <p:cNvSpPr/>
              <p:nvPr/>
            </p:nvSpPr>
            <p:spPr>
              <a:xfrm>
                <a:off x="1957796" y="575471"/>
                <a:ext cx="1935327" cy="2781261"/>
              </a:xfrm>
              <a:custGeom>
                <a:avLst/>
                <a:gdLst>
                  <a:gd name="connsiteX0" fmla="*/ 1935328 w 1935327"/>
                  <a:gd name="connsiteY0" fmla="*/ 1390631 h 2781261"/>
                  <a:gd name="connsiteX1" fmla="*/ 967664 w 1935327"/>
                  <a:gd name="connsiteY1" fmla="*/ 2781262 h 2781261"/>
                  <a:gd name="connsiteX2" fmla="*/ 0 w 1935327"/>
                  <a:gd name="connsiteY2" fmla="*/ 1390631 h 2781261"/>
                  <a:gd name="connsiteX3" fmla="*/ 967664 w 1935327"/>
                  <a:gd name="connsiteY3" fmla="*/ 0 h 2781261"/>
                  <a:gd name="connsiteX4" fmla="*/ 1935328 w 1935327"/>
                  <a:gd name="connsiteY4" fmla="*/ 1390631 h 278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327" h="2781261">
                    <a:moveTo>
                      <a:pt x="1935328" y="1390631"/>
                    </a:moveTo>
                    <a:cubicBezTo>
                      <a:pt x="1935328" y="2158655"/>
                      <a:pt x="1502090" y="2781262"/>
                      <a:pt x="967664" y="2781262"/>
                    </a:cubicBezTo>
                    <a:cubicBezTo>
                      <a:pt x="433238" y="2781262"/>
                      <a:pt x="0" y="2158655"/>
                      <a:pt x="0" y="1390631"/>
                    </a:cubicBezTo>
                    <a:cubicBezTo>
                      <a:pt x="0" y="622607"/>
                      <a:pt x="433238" y="0"/>
                      <a:pt x="967664" y="0"/>
                    </a:cubicBezTo>
                    <a:cubicBezTo>
                      <a:pt x="1502090" y="0"/>
                      <a:pt x="1935328" y="622607"/>
                      <a:pt x="1935328" y="1390631"/>
                    </a:cubicBezTo>
                    <a:close/>
                  </a:path>
                </a:pathLst>
              </a:custGeom>
              <a:solidFill>
                <a:srgbClr val="DBDCD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1" name="任意多边形: 形状 1030">
                <a:extLst>
                  <a:ext uri="{FF2B5EF4-FFF2-40B4-BE49-F238E27FC236}">
                    <a16:creationId xmlns:a16="http://schemas.microsoft.com/office/drawing/2014/main" id="{4B582B62-532B-ECB3-AABB-228767FCA863}"/>
                  </a:ext>
                </a:extLst>
              </p:cNvPr>
              <p:cNvSpPr/>
              <p:nvPr/>
            </p:nvSpPr>
            <p:spPr>
              <a:xfrm>
                <a:off x="1958310" y="576071"/>
                <a:ext cx="1934298" cy="2780061"/>
              </a:xfrm>
              <a:custGeom>
                <a:avLst/>
                <a:gdLst>
                  <a:gd name="connsiteX0" fmla="*/ 1934299 w 1934298"/>
                  <a:gd name="connsiteY0" fmla="*/ 1390031 h 2780061"/>
                  <a:gd name="connsiteX1" fmla="*/ 967149 w 1934298"/>
                  <a:gd name="connsiteY1" fmla="*/ 2780062 h 2780061"/>
                  <a:gd name="connsiteX2" fmla="*/ 0 w 1934298"/>
                  <a:gd name="connsiteY2" fmla="*/ 1390031 h 2780061"/>
                  <a:gd name="connsiteX3" fmla="*/ 967149 w 1934298"/>
                  <a:gd name="connsiteY3" fmla="*/ 0 h 2780061"/>
                  <a:gd name="connsiteX4" fmla="*/ 1934299 w 1934298"/>
                  <a:gd name="connsiteY4" fmla="*/ 1390031 h 278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4298" h="2780061">
                    <a:moveTo>
                      <a:pt x="1934299" y="1390031"/>
                    </a:moveTo>
                    <a:cubicBezTo>
                      <a:pt x="1934299" y="2157724"/>
                      <a:pt x="1501291" y="2780062"/>
                      <a:pt x="967149" y="2780062"/>
                    </a:cubicBezTo>
                    <a:cubicBezTo>
                      <a:pt x="433008" y="2780062"/>
                      <a:pt x="0" y="2157724"/>
                      <a:pt x="0" y="1390031"/>
                    </a:cubicBezTo>
                    <a:cubicBezTo>
                      <a:pt x="0" y="622338"/>
                      <a:pt x="433008" y="0"/>
                      <a:pt x="967149" y="0"/>
                    </a:cubicBezTo>
                    <a:cubicBezTo>
                      <a:pt x="1501291" y="0"/>
                      <a:pt x="1934299" y="622338"/>
                      <a:pt x="1934299" y="1390031"/>
                    </a:cubicBezTo>
                    <a:close/>
                  </a:path>
                </a:pathLst>
              </a:custGeom>
              <a:solidFill>
                <a:srgbClr val="DADB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2" name="任意多边形: 形状 1031">
                <a:extLst>
                  <a:ext uri="{FF2B5EF4-FFF2-40B4-BE49-F238E27FC236}">
                    <a16:creationId xmlns:a16="http://schemas.microsoft.com/office/drawing/2014/main" id="{F8EDB435-1865-1DE8-687F-89CA3D6DBC3C}"/>
                  </a:ext>
                </a:extLst>
              </p:cNvPr>
              <p:cNvSpPr/>
              <p:nvPr/>
            </p:nvSpPr>
            <p:spPr>
              <a:xfrm>
                <a:off x="1958825" y="576672"/>
                <a:ext cx="1933270" cy="2778861"/>
              </a:xfrm>
              <a:custGeom>
                <a:avLst/>
                <a:gdLst>
                  <a:gd name="connsiteX0" fmla="*/ 1933270 w 1933270"/>
                  <a:gd name="connsiteY0" fmla="*/ 1389431 h 2778861"/>
                  <a:gd name="connsiteX1" fmla="*/ 966635 w 1933270"/>
                  <a:gd name="connsiteY1" fmla="*/ 2778862 h 2778861"/>
                  <a:gd name="connsiteX2" fmla="*/ 0 w 1933270"/>
                  <a:gd name="connsiteY2" fmla="*/ 1389431 h 2778861"/>
                  <a:gd name="connsiteX3" fmla="*/ 966635 w 1933270"/>
                  <a:gd name="connsiteY3" fmla="*/ 0 h 2778861"/>
                  <a:gd name="connsiteX4" fmla="*/ 1933270 w 1933270"/>
                  <a:gd name="connsiteY4" fmla="*/ 1389431 h 277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3270" h="2778861">
                    <a:moveTo>
                      <a:pt x="1933270" y="1389431"/>
                    </a:moveTo>
                    <a:cubicBezTo>
                      <a:pt x="1933270" y="2156792"/>
                      <a:pt x="1500493" y="2778862"/>
                      <a:pt x="966635" y="2778862"/>
                    </a:cubicBezTo>
                    <a:cubicBezTo>
                      <a:pt x="432777" y="2778862"/>
                      <a:pt x="0" y="2156792"/>
                      <a:pt x="0" y="1389431"/>
                    </a:cubicBezTo>
                    <a:cubicBezTo>
                      <a:pt x="0" y="622069"/>
                      <a:pt x="432777" y="0"/>
                      <a:pt x="966635" y="0"/>
                    </a:cubicBezTo>
                    <a:cubicBezTo>
                      <a:pt x="1500493" y="0"/>
                      <a:pt x="1933270" y="622069"/>
                      <a:pt x="1933270" y="1389431"/>
                    </a:cubicBezTo>
                    <a:close/>
                  </a:path>
                </a:pathLst>
              </a:custGeom>
              <a:solidFill>
                <a:srgbClr val="D9DA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3" name="任意多边形: 形状 1032">
                <a:extLst>
                  <a:ext uri="{FF2B5EF4-FFF2-40B4-BE49-F238E27FC236}">
                    <a16:creationId xmlns:a16="http://schemas.microsoft.com/office/drawing/2014/main" id="{62887908-7113-C18A-1568-8A66F4EDED2B}"/>
                  </a:ext>
                </a:extLst>
              </p:cNvPr>
              <p:cNvSpPr/>
              <p:nvPr/>
            </p:nvSpPr>
            <p:spPr>
              <a:xfrm>
                <a:off x="1959253" y="577272"/>
                <a:ext cx="1932412" cy="2777661"/>
              </a:xfrm>
              <a:custGeom>
                <a:avLst/>
                <a:gdLst>
                  <a:gd name="connsiteX0" fmla="*/ 1932413 w 1932412"/>
                  <a:gd name="connsiteY0" fmla="*/ 1388831 h 2777661"/>
                  <a:gd name="connsiteX1" fmla="*/ 966206 w 1932412"/>
                  <a:gd name="connsiteY1" fmla="*/ 2777662 h 2777661"/>
                  <a:gd name="connsiteX2" fmla="*/ 0 w 1932412"/>
                  <a:gd name="connsiteY2" fmla="*/ 1388831 h 2777661"/>
                  <a:gd name="connsiteX3" fmla="*/ 966206 w 1932412"/>
                  <a:gd name="connsiteY3" fmla="*/ 0 h 2777661"/>
                  <a:gd name="connsiteX4" fmla="*/ 1932413 w 1932412"/>
                  <a:gd name="connsiteY4" fmla="*/ 1388831 h 277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2412" h="2777661">
                    <a:moveTo>
                      <a:pt x="1932413" y="1388831"/>
                    </a:moveTo>
                    <a:cubicBezTo>
                      <a:pt x="1932413" y="2155861"/>
                      <a:pt x="1499828" y="2777662"/>
                      <a:pt x="966206" y="2777662"/>
                    </a:cubicBezTo>
                    <a:cubicBezTo>
                      <a:pt x="432585" y="2777662"/>
                      <a:pt x="0" y="2155861"/>
                      <a:pt x="0" y="1388831"/>
                    </a:cubicBezTo>
                    <a:cubicBezTo>
                      <a:pt x="0" y="621801"/>
                      <a:pt x="432585" y="0"/>
                      <a:pt x="966206" y="0"/>
                    </a:cubicBezTo>
                    <a:cubicBezTo>
                      <a:pt x="1499827" y="0"/>
                      <a:pt x="1932413" y="621801"/>
                      <a:pt x="1932413" y="1388831"/>
                    </a:cubicBezTo>
                    <a:close/>
                  </a:path>
                </a:pathLst>
              </a:custGeom>
              <a:solidFill>
                <a:srgbClr val="D8D9D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4" name="任意多边形: 形状 1033">
                <a:extLst>
                  <a:ext uri="{FF2B5EF4-FFF2-40B4-BE49-F238E27FC236}">
                    <a16:creationId xmlns:a16="http://schemas.microsoft.com/office/drawing/2014/main" id="{56DB959A-41FB-FCB1-AFAF-D7754F3E0D17}"/>
                  </a:ext>
                </a:extLst>
              </p:cNvPr>
              <p:cNvSpPr/>
              <p:nvPr/>
            </p:nvSpPr>
            <p:spPr>
              <a:xfrm>
                <a:off x="1959768" y="577872"/>
                <a:ext cx="1931384" cy="2776461"/>
              </a:xfrm>
              <a:custGeom>
                <a:avLst/>
                <a:gdLst>
                  <a:gd name="connsiteX0" fmla="*/ 1931384 w 1931384"/>
                  <a:gd name="connsiteY0" fmla="*/ 1388231 h 2776461"/>
                  <a:gd name="connsiteX1" fmla="*/ 965692 w 1931384"/>
                  <a:gd name="connsiteY1" fmla="*/ 2776461 h 2776461"/>
                  <a:gd name="connsiteX2" fmla="*/ 0 w 1931384"/>
                  <a:gd name="connsiteY2" fmla="*/ 1388231 h 2776461"/>
                  <a:gd name="connsiteX3" fmla="*/ 965692 w 1931384"/>
                  <a:gd name="connsiteY3" fmla="*/ 0 h 2776461"/>
                  <a:gd name="connsiteX4" fmla="*/ 1931384 w 1931384"/>
                  <a:gd name="connsiteY4" fmla="*/ 1388231 h 2776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1384" h="2776461">
                    <a:moveTo>
                      <a:pt x="1931384" y="1388231"/>
                    </a:moveTo>
                    <a:cubicBezTo>
                      <a:pt x="1931384" y="2154929"/>
                      <a:pt x="1499029" y="2776461"/>
                      <a:pt x="965692" y="2776461"/>
                    </a:cubicBezTo>
                    <a:cubicBezTo>
                      <a:pt x="432355" y="2776461"/>
                      <a:pt x="0" y="2154929"/>
                      <a:pt x="0" y="1388231"/>
                    </a:cubicBezTo>
                    <a:cubicBezTo>
                      <a:pt x="0" y="621532"/>
                      <a:pt x="432355" y="0"/>
                      <a:pt x="965692" y="0"/>
                    </a:cubicBezTo>
                    <a:cubicBezTo>
                      <a:pt x="1499029" y="0"/>
                      <a:pt x="1931384" y="621532"/>
                      <a:pt x="1931384" y="1388231"/>
                    </a:cubicBezTo>
                    <a:close/>
                  </a:path>
                </a:pathLst>
              </a:custGeom>
              <a:solidFill>
                <a:srgbClr val="D7D8D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5" name="任意多边形: 形状 1034">
                <a:extLst>
                  <a:ext uri="{FF2B5EF4-FFF2-40B4-BE49-F238E27FC236}">
                    <a16:creationId xmlns:a16="http://schemas.microsoft.com/office/drawing/2014/main" id="{FE07B304-964D-52A3-B1A4-38D0CFC64C01}"/>
                  </a:ext>
                </a:extLst>
              </p:cNvPr>
              <p:cNvSpPr/>
              <p:nvPr/>
            </p:nvSpPr>
            <p:spPr>
              <a:xfrm>
                <a:off x="1960282" y="578472"/>
                <a:ext cx="1930355" cy="2775261"/>
              </a:xfrm>
              <a:custGeom>
                <a:avLst/>
                <a:gdLst>
                  <a:gd name="connsiteX0" fmla="*/ 1930356 w 1930355"/>
                  <a:gd name="connsiteY0" fmla="*/ 1387631 h 2775261"/>
                  <a:gd name="connsiteX1" fmla="*/ 965178 w 1930355"/>
                  <a:gd name="connsiteY1" fmla="*/ 2775261 h 2775261"/>
                  <a:gd name="connsiteX2" fmla="*/ 0 w 1930355"/>
                  <a:gd name="connsiteY2" fmla="*/ 1387631 h 2775261"/>
                  <a:gd name="connsiteX3" fmla="*/ 965178 w 1930355"/>
                  <a:gd name="connsiteY3" fmla="*/ 0 h 2775261"/>
                  <a:gd name="connsiteX4" fmla="*/ 1930356 w 1930355"/>
                  <a:gd name="connsiteY4" fmla="*/ 1387631 h 2775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0355" h="2775261">
                    <a:moveTo>
                      <a:pt x="1930356" y="1387631"/>
                    </a:moveTo>
                    <a:cubicBezTo>
                      <a:pt x="1930356" y="2153998"/>
                      <a:pt x="1498231" y="2775261"/>
                      <a:pt x="965178" y="2775261"/>
                    </a:cubicBezTo>
                    <a:cubicBezTo>
                      <a:pt x="432125" y="2775261"/>
                      <a:pt x="0" y="2153998"/>
                      <a:pt x="0" y="1387631"/>
                    </a:cubicBezTo>
                    <a:cubicBezTo>
                      <a:pt x="0" y="621263"/>
                      <a:pt x="432125" y="0"/>
                      <a:pt x="965178" y="0"/>
                    </a:cubicBezTo>
                    <a:cubicBezTo>
                      <a:pt x="1498231" y="0"/>
                      <a:pt x="1930356" y="621263"/>
                      <a:pt x="1930356" y="1387631"/>
                    </a:cubicBezTo>
                    <a:close/>
                  </a:path>
                </a:pathLst>
              </a:custGeom>
              <a:solidFill>
                <a:srgbClr val="D6D7D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6" name="任意多边形: 形状 1035">
                <a:extLst>
                  <a:ext uri="{FF2B5EF4-FFF2-40B4-BE49-F238E27FC236}">
                    <a16:creationId xmlns:a16="http://schemas.microsoft.com/office/drawing/2014/main" id="{01F7DD74-155F-8980-B7A1-6A622CD1CB8E}"/>
                  </a:ext>
                </a:extLst>
              </p:cNvPr>
              <p:cNvSpPr/>
              <p:nvPr/>
            </p:nvSpPr>
            <p:spPr>
              <a:xfrm>
                <a:off x="1960711" y="579072"/>
                <a:ext cx="1929498" cy="2774061"/>
              </a:xfrm>
              <a:custGeom>
                <a:avLst/>
                <a:gdLst>
                  <a:gd name="connsiteX0" fmla="*/ 1929498 w 1929498"/>
                  <a:gd name="connsiteY0" fmla="*/ 1387031 h 2774061"/>
                  <a:gd name="connsiteX1" fmla="*/ 964749 w 1929498"/>
                  <a:gd name="connsiteY1" fmla="*/ 2774061 h 2774061"/>
                  <a:gd name="connsiteX2" fmla="*/ 0 w 1929498"/>
                  <a:gd name="connsiteY2" fmla="*/ 1387030 h 2774061"/>
                  <a:gd name="connsiteX3" fmla="*/ 964749 w 1929498"/>
                  <a:gd name="connsiteY3" fmla="*/ 0 h 2774061"/>
                  <a:gd name="connsiteX4" fmla="*/ 1929498 w 1929498"/>
                  <a:gd name="connsiteY4" fmla="*/ 1387031 h 277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498" h="2774061">
                    <a:moveTo>
                      <a:pt x="1929498" y="1387031"/>
                    </a:moveTo>
                    <a:cubicBezTo>
                      <a:pt x="1929498" y="2153067"/>
                      <a:pt x="1497566" y="2774061"/>
                      <a:pt x="964749" y="2774061"/>
                    </a:cubicBezTo>
                    <a:cubicBezTo>
                      <a:pt x="431933" y="2774061"/>
                      <a:pt x="0" y="2153066"/>
                      <a:pt x="0" y="1387030"/>
                    </a:cubicBezTo>
                    <a:cubicBezTo>
                      <a:pt x="0" y="620995"/>
                      <a:pt x="431933" y="0"/>
                      <a:pt x="964749" y="0"/>
                    </a:cubicBezTo>
                    <a:cubicBezTo>
                      <a:pt x="1497566" y="0"/>
                      <a:pt x="1929498" y="620995"/>
                      <a:pt x="1929498" y="1387031"/>
                    </a:cubicBezTo>
                    <a:close/>
                  </a:path>
                </a:pathLst>
              </a:custGeom>
              <a:solidFill>
                <a:srgbClr val="D5D6D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7" name="任意多边形: 形状 1036">
                <a:extLst>
                  <a:ext uri="{FF2B5EF4-FFF2-40B4-BE49-F238E27FC236}">
                    <a16:creationId xmlns:a16="http://schemas.microsoft.com/office/drawing/2014/main" id="{99D1B8A7-A1D2-FCB9-3C14-7C1140E729D6}"/>
                  </a:ext>
                </a:extLst>
              </p:cNvPr>
              <p:cNvSpPr/>
              <p:nvPr/>
            </p:nvSpPr>
            <p:spPr>
              <a:xfrm>
                <a:off x="1961225" y="579672"/>
                <a:ext cx="1928469" cy="2772860"/>
              </a:xfrm>
              <a:custGeom>
                <a:avLst/>
                <a:gdLst>
                  <a:gd name="connsiteX0" fmla="*/ 1928470 w 1928469"/>
                  <a:gd name="connsiteY0" fmla="*/ 1386431 h 2772860"/>
                  <a:gd name="connsiteX1" fmla="*/ 964235 w 1928469"/>
                  <a:gd name="connsiteY1" fmla="*/ 2772861 h 2772860"/>
                  <a:gd name="connsiteX2" fmla="*/ 0 w 1928469"/>
                  <a:gd name="connsiteY2" fmla="*/ 1386431 h 2772860"/>
                  <a:gd name="connsiteX3" fmla="*/ 964235 w 1928469"/>
                  <a:gd name="connsiteY3" fmla="*/ 0 h 2772860"/>
                  <a:gd name="connsiteX4" fmla="*/ 1928470 w 1928469"/>
                  <a:gd name="connsiteY4" fmla="*/ 1386431 h 277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8469" h="2772860">
                    <a:moveTo>
                      <a:pt x="1928470" y="1386431"/>
                    </a:moveTo>
                    <a:cubicBezTo>
                      <a:pt x="1928470" y="2152135"/>
                      <a:pt x="1496767" y="2772861"/>
                      <a:pt x="964235" y="2772861"/>
                    </a:cubicBezTo>
                    <a:cubicBezTo>
                      <a:pt x="431703" y="2772861"/>
                      <a:pt x="0" y="2152135"/>
                      <a:pt x="0" y="1386431"/>
                    </a:cubicBezTo>
                    <a:cubicBezTo>
                      <a:pt x="0" y="620726"/>
                      <a:pt x="431703" y="0"/>
                      <a:pt x="964235" y="0"/>
                    </a:cubicBezTo>
                    <a:cubicBezTo>
                      <a:pt x="1496767" y="0"/>
                      <a:pt x="1928470" y="620726"/>
                      <a:pt x="1928470" y="1386431"/>
                    </a:cubicBezTo>
                    <a:close/>
                  </a:path>
                </a:pathLst>
              </a:custGeom>
              <a:solidFill>
                <a:srgbClr val="D4D5D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8" name="任意多边形: 形状 1037">
                <a:extLst>
                  <a:ext uri="{FF2B5EF4-FFF2-40B4-BE49-F238E27FC236}">
                    <a16:creationId xmlns:a16="http://schemas.microsoft.com/office/drawing/2014/main" id="{7D15462C-544A-4B92-C1A1-250D91D70191}"/>
                  </a:ext>
                </a:extLst>
              </p:cNvPr>
              <p:cNvSpPr/>
              <p:nvPr/>
            </p:nvSpPr>
            <p:spPr>
              <a:xfrm>
                <a:off x="1961739" y="580358"/>
                <a:ext cx="1927440" cy="2771489"/>
              </a:xfrm>
              <a:custGeom>
                <a:avLst/>
                <a:gdLst>
                  <a:gd name="connsiteX0" fmla="*/ 1927441 w 1927440"/>
                  <a:gd name="connsiteY0" fmla="*/ 1385745 h 2771489"/>
                  <a:gd name="connsiteX1" fmla="*/ 963721 w 1927440"/>
                  <a:gd name="connsiteY1" fmla="*/ 2771489 h 2771489"/>
                  <a:gd name="connsiteX2" fmla="*/ 0 w 1927440"/>
                  <a:gd name="connsiteY2" fmla="*/ 1385745 h 2771489"/>
                  <a:gd name="connsiteX3" fmla="*/ 963721 w 1927440"/>
                  <a:gd name="connsiteY3" fmla="*/ 0 h 2771489"/>
                  <a:gd name="connsiteX4" fmla="*/ 1927441 w 1927440"/>
                  <a:gd name="connsiteY4" fmla="*/ 1385745 h 277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7440" h="2771489">
                    <a:moveTo>
                      <a:pt x="1927441" y="1385745"/>
                    </a:moveTo>
                    <a:cubicBezTo>
                      <a:pt x="1927441" y="2151070"/>
                      <a:pt x="1495969" y="2771489"/>
                      <a:pt x="963721" y="2771489"/>
                    </a:cubicBezTo>
                    <a:cubicBezTo>
                      <a:pt x="431472" y="2771489"/>
                      <a:pt x="0" y="2151070"/>
                      <a:pt x="0" y="1385745"/>
                    </a:cubicBezTo>
                    <a:cubicBezTo>
                      <a:pt x="0" y="620419"/>
                      <a:pt x="431472" y="0"/>
                      <a:pt x="963721" y="0"/>
                    </a:cubicBezTo>
                    <a:cubicBezTo>
                      <a:pt x="1495969" y="0"/>
                      <a:pt x="1927441" y="620419"/>
                      <a:pt x="1927441" y="1385745"/>
                    </a:cubicBezTo>
                    <a:close/>
                  </a:path>
                </a:pathLst>
              </a:custGeom>
              <a:solidFill>
                <a:srgbClr val="D3D4D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9" name="任意多边形: 形状 1038">
                <a:extLst>
                  <a:ext uri="{FF2B5EF4-FFF2-40B4-BE49-F238E27FC236}">
                    <a16:creationId xmlns:a16="http://schemas.microsoft.com/office/drawing/2014/main" id="{EE037564-0485-BA0F-326D-077E84D9FE1C}"/>
                  </a:ext>
                </a:extLst>
              </p:cNvPr>
              <p:cNvSpPr/>
              <p:nvPr/>
            </p:nvSpPr>
            <p:spPr>
              <a:xfrm>
                <a:off x="1962254" y="580958"/>
                <a:ext cx="1926412" cy="2770289"/>
              </a:xfrm>
              <a:custGeom>
                <a:avLst/>
                <a:gdLst>
                  <a:gd name="connsiteX0" fmla="*/ 1926412 w 1926412"/>
                  <a:gd name="connsiteY0" fmla="*/ 1385145 h 2770289"/>
                  <a:gd name="connsiteX1" fmla="*/ 963206 w 1926412"/>
                  <a:gd name="connsiteY1" fmla="*/ 2770289 h 2770289"/>
                  <a:gd name="connsiteX2" fmla="*/ 0 w 1926412"/>
                  <a:gd name="connsiteY2" fmla="*/ 1385145 h 2770289"/>
                  <a:gd name="connsiteX3" fmla="*/ 963206 w 1926412"/>
                  <a:gd name="connsiteY3" fmla="*/ 0 h 2770289"/>
                  <a:gd name="connsiteX4" fmla="*/ 1926412 w 1926412"/>
                  <a:gd name="connsiteY4" fmla="*/ 1385145 h 277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6412" h="2770289">
                    <a:moveTo>
                      <a:pt x="1926412" y="1385145"/>
                    </a:moveTo>
                    <a:cubicBezTo>
                      <a:pt x="1926412" y="2150139"/>
                      <a:pt x="1495170" y="2770289"/>
                      <a:pt x="963206" y="2770289"/>
                    </a:cubicBezTo>
                    <a:cubicBezTo>
                      <a:pt x="431242" y="2770289"/>
                      <a:pt x="0" y="2150139"/>
                      <a:pt x="0" y="1385145"/>
                    </a:cubicBezTo>
                    <a:cubicBezTo>
                      <a:pt x="0" y="620150"/>
                      <a:pt x="431242" y="0"/>
                      <a:pt x="963206" y="0"/>
                    </a:cubicBezTo>
                    <a:cubicBezTo>
                      <a:pt x="1495170" y="0"/>
                      <a:pt x="1926412" y="620150"/>
                      <a:pt x="1926412" y="1385145"/>
                    </a:cubicBezTo>
                    <a:close/>
                  </a:path>
                </a:pathLst>
              </a:custGeom>
              <a:solidFill>
                <a:srgbClr val="D3D4D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0" name="任意多边形: 形状 1039">
                <a:extLst>
                  <a:ext uri="{FF2B5EF4-FFF2-40B4-BE49-F238E27FC236}">
                    <a16:creationId xmlns:a16="http://schemas.microsoft.com/office/drawing/2014/main" id="{06E21BB0-6D8A-FC82-0F30-287F785D6304}"/>
                  </a:ext>
                </a:extLst>
              </p:cNvPr>
              <p:cNvSpPr/>
              <p:nvPr/>
            </p:nvSpPr>
            <p:spPr>
              <a:xfrm>
                <a:off x="1962682" y="581558"/>
                <a:ext cx="1925554" cy="2769088"/>
              </a:xfrm>
              <a:custGeom>
                <a:avLst/>
                <a:gdLst>
                  <a:gd name="connsiteX0" fmla="*/ 1925555 w 1925554"/>
                  <a:gd name="connsiteY0" fmla="*/ 1384545 h 2769088"/>
                  <a:gd name="connsiteX1" fmla="*/ 962777 w 1925554"/>
                  <a:gd name="connsiteY1" fmla="*/ 2769089 h 2769088"/>
                  <a:gd name="connsiteX2" fmla="*/ 0 w 1925554"/>
                  <a:gd name="connsiteY2" fmla="*/ 1384545 h 2769088"/>
                  <a:gd name="connsiteX3" fmla="*/ 962777 w 1925554"/>
                  <a:gd name="connsiteY3" fmla="*/ 0 h 2769088"/>
                  <a:gd name="connsiteX4" fmla="*/ 1925555 w 1925554"/>
                  <a:gd name="connsiteY4" fmla="*/ 1384545 h 276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554" h="2769088">
                    <a:moveTo>
                      <a:pt x="1925555" y="1384545"/>
                    </a:moveTo>
                    <a:cubicBezTo>
                      <a:pt x="1925555" y="2149208"/>
                      <a:pt x="1494505" y="2769089"/>
                      <a:pt x="962777" y="2769089"/>
                    </a:cubicBezTo>
                    <a:cubicBezTo>
                      <a:pt x="431050" y="2769089"/>
                      <a:pt x="0" y="2149208"/>
                      <a:pt x="0" y="1384545"/>
                    </a:cubicBezTo>
                    <a:cubicBezTo>
                      <a:pt x="0" y="619882"/>
                      <a:pt x="431050" y="0"/>
                      <a:pt x="962777" y="0"/>
                    </a:cubicBezTo>
                    <a:cubicBezTo>
                      <a:pt x="1494505" y="0"/>
                      <a:pt x="1925555" y="619882"/>
                      <a:pt x="1925555" y="1384545"/>
                    </a:cubicBezTo>
                    <a:close/>
                  </a:path>
                </a:pathLst>
              </a:custGeom>
              <a:solidFill>
                <a:srgbClr val="D2D3D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1" name="任意多边形: 形状 1040">
                <a:extLst>
                  <a:ext uri="{FF2B5EF4-FFF2-40B4-BE49-F238E27FC236}">
                    <a16:creationId xmlns:a16="http://schemas.microsoft.com/office/drawing/2014/main" id="{C074D68F-071E-298D-D926-E497B25BA871}"/>
                  </a:ext>
                </a:extLst>
              </p:cNvPr>
              <p:cNvSpPr/>
              <p:nvPr/>
            </p:nvSpPr>
            <p:spPr>
              <a:xfrm>
                <a:off x="1963197" y="582158"/>
                <a:ext cx="1924526" cy="2767888"/>
              </a:xfrm>
              <a:custGeom>
                <a:avLst/>
                <a:gdLst>
                  <a:gd name="connsiteX0" fmla="*/ 1924526 w 1924526"/>
                  <a:gd name="connsiteY0" fmla="*/ 1383945 h 2767888"/>
                  <a:gd name="connsiteX1" fmla="*/ 962263 w 1924526"/>
                  <a:gd name="connsiteY1" fmla="*/ 2767889 h 2767888"/>
                  <a:gd name="connsiteX2" fmla="*/ 0 w 1924526"/>
                  <a:gd name="connsiteY2" fmla="*/ 1383945 h 2767888"/>
                  <a:gd name="connsiteX3" fmla="*/ 962263 w 1924526"/>
                  <a:gd name="connsiteY3" fmla="*/ 0 h 2767888"/>
                  <a:gd name="connsiteX4" fmla="*/ 1924526 w 1924526"/>
                  <a:gd name="connsiteY4" fmla="*/ 1383945 h 276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4526" h="2767888">
                    <a:moveTo>
                      <a:pt x="1924526" y="1383945"/>
                    </a:moveTo>
                    <a:cubicBezTo>
                      <a:pt x="1924526" y="2148276"/>
                      <a:pt x="1493706" y="2767889"/>
                      <a:pt x="962263" y="2767889"/>
                    </a:cubicBezTo>
                    <a:cubicBezTo>
                      <a:pt x="430820" y="2767889"/>
                      <a:pt x="0" y="2148276"/>
                      <a:pt x="0" y="1383945"/>
                    </a:cubicBezTo>
                    <a:cubicBezTo>
                      <a:pt x="0" y="619613"/>
                      <a:pt x="430820" y="0"/>
                      <a:pt x="962263" y="0"/>
                    </a:cubicBezTo>
                    <a:cubicBezTo>
                      <a:pt x="1493706" y="0"/>
                      <a:pt x="1924526" y="619613"/>
                      <a:pt x="1924526" y="1383945"/>
                    </a:cubicBezTo>
                    <a:close/>
                  </a:path>
                </a:pathLst>
              </a:custGeom>
              <a:solidFill>
                <a:srgbClr val="D1D2D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2" name="任意多边形: 形状 1041">
                <a:extLst>
                  <a:ext uri="{FF2B5EF4-FFF2-40B4-BE49-F238E27FC236}">
                    <a16:creationId xmlns:a16="http://schemas.microsoft.com/office/drawing/2014/main" id="{A2ED81A7-2F4A-E3EA-31DF-2825BC47631D}"/>
                  </a:ext>
                </a:extLst>
              </p:cNvPr>
              <p:cNvSpPr/>
              <p:nvPr/>
            </p:nvSpPr>
            <p:spPr>
              <a:xfrm>
                <a:off x="1963711" y="582758"/>
                <a:ext cx="1923497" cy="2766688"/>
              </a:xfrm>
              <a:custGeom>
                <a:avLst/>
                <a:gdLst>
                  <a:gd name="connsiteX0" fmla="*/ 1923498 w 1923497"/>
                  <a:gd name="connsiteY0" fmla="*/ 1383344 h 2766688"/>
                  <a:gd name="connsiteX1" fmla="*/ 961749 w 1923497"/>
                  <a:gd name="connsiteY1" fmla="*/ 2766689 h 2766688"/>
                  <a:gd name="connsiteX2" fmla="*/ 0 w 1923497"/>
                  <a:gd name="connsiteY2" fmla="*/ 1383344 h 2766688"/>
                  <a:gd name="connsiteX3" fmla="*/ 961749 w 1923497"/>
                  <a:gd name="connsiteY3" fmla="*/ 0 h 2766688"/>
                  <a:gd name="connsiteX4" fmla="*/ 1923498 w 1923497"/>
                  <a:gd name="connsiteY4" fmla="*/ 1383344 h 276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3497" h="2766688">
                    <a:moveTo>
                      <a:pt x="1923498" y="1383344"/>
                    </a:moveTo>
                    <a:cubicBezTo>
                      <a:pt x="1923498" y="2147344"/>
                      <a:pt x="1492908" y="2766689"/>
                      <a:pt x="961749" y="2766689"/>
                    </a:cubicBezTo>
                    <a:cubicBezTo>
                      <a:pt x="430590" y="2766689"/>
                      <a:pt x="0" y="2147344"/>
                      <a:pt x="0" y="1383344"/>
                    </a:cubicBezTo>
                    <a:cubicBezTo>
                      <a:pt x="0" y="619344"/>
                      <a:pt x="430590" y="0"/>
                      <a:pt x="961749" y="0"/>
                    </a:cubicBezTo>
                    <a:cubicBezTo>
                      <a:pt x="1492908" y="0"/>
                      <a:pt x="1923498" y="619344"/>
                      <a:pt x="1923498" y="1383344"/>
                    </a:cubicBezTo>
                    <a:close/>
                  </a:path>
                </a:pathLst>
              </a:custGeom>
              <a:solidFill>
                <a:srgbClr val="D0D1D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3" name="任意多边形: 形状 1042">
                <a:extLst>
                  <a:ext uri="{FF2B5EF4-FFF2-40B4-BE49-F238E27FC236}">
                    <a16:creationId xmlns:a16="http://schemas.microsoft.com/office/drawing/2014/main" id="{F58D1A1E-A234-FD58-BFB6-E60536B345B8}"/>
                  </a:ext>
                </a:extLst>
              </p:cNvPr>
              <p:cNvSpPr/>
              <p:nvPr/>
            </p:nvSpPr>
            <p:spPr>
              <a:xfrm>
                <a:off x="1964140" y="583272"/>
                <a:ext cx="1922640" cy="2765488"/>
              </a:xfrm>
              <a:custGeom>
                <a:avLst/>
                <a:gdLst>
                  <a:gd name="connsiteX0" fmla="*/ 1922640 w 1922640"/>
                  <a:gd name="connsiteY0" fmla="*/ 1382744 h 2765488"/>
                  <a:gd name="connsiteX1" fmla="*/ 961320 w 1922640"/>
                  <a:gd name="connsiteY1" fmla="*/ 2765488 h 2765488"/>
                  <a:gd name="connsiteX2" fmla="*/ 0 w 1922640"/>
                  <a:gd name="connsiteY2" fmla="*/ 1382744 h 2765488"/>
                  <a:gd name="connsiteX3" fmla="*/ 961320 w 1922640"/>
                  <a:gd name="connsiteY3" fmla="*/ 0 h 2765488"/>
                  <a:gd name="connsiteX4" fmla="*/ 1922640 w 1922640"/>
                  <a:gd name="connsiteY4" fmla="*/ 1382744 h 2765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2640" h="2765488">
                    <a:moveTo>
                      <a:pt x="1922640" y="1382744"/>
                    </a:moveTo>
                    <a:cubicBezTo>
                      <a:pt x="1922640" y="2146413"/>
                      <a:pt x="1492243" y="2765488"/>
                      <a:pt x="961320" y="2765488"/>
                    </a:cubicBezTo>
                    <a:cubicBezTo>
                      <a:pt x="430398" y="2765488"/>
                      <a:pt x="0" y="2146413"/>
                      <a:pt x="0" y="1382744"/>
                    </a:cubicBezTo>
                    <a:cubicBezTo>
                      <a:pt x="0" y="619076"/>
                      <a:pt x="430398" y="0"/>
                      <a:pt x="961320" y="0"/>
                    </a:cubicBezTo>
                    <a:cubicBezTo>
                      <a:pt x="1492243" y="0"/>
                      <a:pt x="1922640" y="619076"/>
                      <a:pt x="1922640" y="1382744"/>
                    </a:cubicBezTo>
                    <a:close/>
                  </a:path>
                </a:pathLst>
              </a:custGeom>
              <a:solidFill>
                <a:srgbClr val="CFD0D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4" name="任意多边形: 形状 1043">
                <a:extLst>
                  <a:ext uri="{FF2B5EF4-FFF2-40B4-BE49-F238E27FC236}">
                    <a16:creationId xmlns:a16="http://schemas.microsoft.com/office/drawing/2014/main" id="{C1120FE2-E889-F808-F565-F126A520BF9F}"/>
                  </a:ext>
                </a:extLst>
              </p:cNvPr>
              <p:cNvSpPr/>
              <p:nvPr/>
            </p:nvSpPr>
            <p:spPr>
              <a:xfrm>
                <a:off x="1964654" y="583872"/>
                <a:ext cx="1921611" cy="2764288"/>
              </a:xfrm>
              <a:custGeom>
                <a:avLst/>
                <a:gdLst>
                  <a:gd name="connsiteX0" fmla="*/ 1921612 w 1921611"/>
                  <a:gd name="connsiteY0" fmla="*/ 1382144 h 2764288"/>
                  <a:gd name="connsiteX1" fmla="*/ 960806 w 1921611"/>
                  <a:gd name="connsiteY1" fmla="*/ 2764289 h 2764288"/>
                  <a:gd name="connsiteX2" fmla="*/ 0 w 1921611"/>
                  <a:gd name="connsiteY2" fmla="*/ 1382144 h 2764288"/>
                  <a:gd name="connsiteX3" fmla="*/ 960806 w 1921611"/>
                  <a:gd name="connsiteY3" fmla="*/ 0 h 2764288"/>
                  <a:gd name="connsiteX4" fmla="*/ 1921612 w 1921611"/>
                  <a:gd name="connsiteY4" fmla="*/ 1382144 h 276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1611" h="2764288">
                    <a:moveTo>
                      <a:pt x="1921612" y="1382144"/>
                    </a:moveTo>
                    <a:cubicBezTo>
                      <a:pt x="1921612" y="2145481"/>
                      <a:pt x="1491444" y="2764289"/>
                      <a:pt x="960806" y="2764289"/>
                    </a:cubicBezTo>
                    <a:cubicBezTo>
                      <a:pt x="430168" y="2764289"/>
                      <a:pt x="0" y="2145482"/>
                      <a:pt x="0" y="1382144"/>
                    </a:cubicBezTo>
                    <a:cubicBezTo>
                      <a:pt x="0" y="618807"/>
                      <a:pt x="430168" y="0"/>
                      <a:pt x="960806" y="0"/>
                    </a:cubicBezTo>
                    <a:cubicBezTo>
                      <a:pt x="1491444" y="0"/>
                      <a:pt x="1921612" y="618807"/>
                      <a:pt x="1921612" y="1382144"/>
                    </a:cubicBezTo>
                    <a:close/>
                  </a:path>
                </a:pathLst>
              </a:custGeom>
              <a:solidFill>
                <a:srgbClr val="CECF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5" name="任意多边形: 形状 1044">
                <a:extLst>
                  <a:ext uri="{FF2B5EF4-FFF2-40B4-BE49-F238E27FC236}">
                    <a16:creationId xmlns:a16="http://schemas.microsoft.com/office/drawing/2014/main" id="{B5D39863-EC13-14DD-51CB-9F701D7BDB1D}"/>
                  </a:ext>
                </a:extLst>
              </p:cNvPr>
              <p:cNvSpPr/>
              <p:nvPr/>
            </p:nvSpPr>
            <p:spPr>
              <a:xfrm>
                <a:off x="1965168" y="584473"/>
                <a:ext cx="1920582" cy="2763088"/>
              </a:xfrm>
              <a:custGeom>
                <a:avLst/>
                <a:gdLst>
                  <a:gd name="connsiteX0" fmla="*/ 1920583 w 1920582"/>
                  <a:gd name="connsiteY0" fmla="*/ 1381544 h 2763088"/>
                  <a:gd name="connsiteX1" fmla="*/ 960292 w 1920582"/>
                  <a:gd name="connsiteY1" fmla="*/ 2763088 h 2763088"/>
                  <a:gd name="connsiteX2" fmla="*/ 0 w 1920582"/>
                  <a:gd name="connsiteY2" fmla="*/ 1381544 h 2763088"/>
                  <a:gd name="connsiteX3" fmla="*/ 960292 w 1920582"/>
                  <a:gd name="connsiteY3" fmla="*/ 0 h 2763088"/>
                  <a:gd name="connsiteX4" fmla="*/ 1920583 w 1920582"/>
                  <a:gd name="connsiteY4" fmla="*/ 1381544 h 276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582" h="2763088">
                    <a:moveTo>
                      <a:pt x="1920583" y="1381544"/>
                    </a:moveTo>
                    <a:cubicBezTo>
                      <a:pt x="1920583" y="2144550"/>
                      <a:pt x="1490646" y="2763088"/>
                      <a:pt x="960292" y="2763088"/>
                    </a:cubicBezTo>
                    <a:cubicBezTo>
                      <a:pt x="429937" y="2763088"/>
                      <a:pt x="0" y="2144550"/>
                      <a:pt x="0" y="1381544"/>
                    </a:cubicBezTo>
                    <a:cubicBezTo>
                      <a:pt x="0" y="618538"/>
                      <a:pt x="429937" y="0"/>
                      <a:pt x="960292" y="0"/>
                    </a:cubicBezTo>
                    <a:cubicBezTo>
                      <a:pt x="1490646" y="0"/>
                      <a:pt x="1920583" y="618538"/>
                      <a:pt x="1920583" y="1381544"/>
                    </a:cubicBezTo>
                    <a:close/>
                  </a:path>
                </a:pathLst>
              </a:custGeom>
              <a:solidFill>
                <a:srgbClr val="CDCE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6" name="任意多边形: 形状 1045">
                <a:extLst>
                  <a:ext uri="{FF2B5EF4-FFF2-40B4-BE49-F238E27FC236}">
                    <a16:creationId xmlns:a16="http://schemas.microsoft.com/office/drawing/2014/main" id="{DD50DBB0-B5A3-1359-15AA-D97E00064AD7}"/>
                  </a:ext>
                </a:extLst>
              </p:cNvPr>
              <p:cNvSpPr/>
              <p:nvPr/>
            </p:nvSpPr>
            <p:spPr>
              <a:xfrm>
                <a:off x="1965597" y="585244"/>
                <a:ext cx="1919725" cy="2761716"/>
              </a:xfrm>
              <a:custGeom>
                <a:avLst/>
                <a:gdLst>
                  <a:gd name="connsiteX0" fmla="*/ 1919726 w 1919725"/>
                  <a:gd name="connsiteY0" fmla="*/ 1380858 h 2761716"/>
                  <a:gd name="connsiteX1" fmla="*/ 959863 w 1919725"/>
                  <a:gd name="connsiteY1" fmla="*/ 2761717 h 2761716"/>
                  <a:gd name="connsiteX2" fmla="*/ 0 w 1919725"/>
                  <a:gd name="connsiteY2" fmla="*/ 1380858 h 2761716"/>
                  <a:gd name="connsiteX3" fmla="*/ 959863 w 1919725"/>
                  <a:gd name="connsiteY3" fmla="*/ 0 h 2761716"/>
                  <a:gd name="connsiteX4" fmla="*/ 1919726 w 1919725"/>
                  <a:gd name="connsiteY4" fmla="*/ 1380858 h 276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9725" h="2761716">
                    <a:moveTo>
                      <a:pt x="1919726" y="1380858"/>
                    </a:moveTo>
                    <a:cubicBezTo>
                      <a:pt x="1919726" y="2143486"/>
                      <a:pt x="1489980" y="2761717"/>
                      <a:pt x="959863" y="2761717"/>
                    </a:cubicBezTo>
                    <a:cubicBezTo>
                      <a:pt x="429745" y="2761717"/>
                      <a:pt x="0" y="2143485"/>
                      <a:pt x="0" y="1380858"/>
                    </a:cubicBezTo>
                    <a:cubicBezTo>
                      <a:pt x="0" y="618231"/>
                      <a:pt x="429745" y="0"/>
                      <a:pt x="959863" y="0"/>
                    </a:cubicBezTo>
                    <a:cubicBezTo>
                      <a:pt x="1489980" y="0"/>
                      <a:pt x="1919726" y="618231"/>
                      <a:pt x="1919726" y="1380858"/>
                    </a:cubicBezTo>
                    <a:close/>
                  </a:path>
                </a:pathLst>
              </a:custGeom>
              <a:solidFill>
                <a:srgbClr val="CCCD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7" name="任意多边形: 形状 1046">
                <a:extLst>
                  <a:ext uri="{FF2B5EF4-FFF2-40B4-BE49-F238E27FC236}">
                    <a16:creationId xmlns:a16="http://schemas.microsoft.com/office/drawing/2014/main" id="{EF31C1AA-6BDF-5AF9-245A-87DCDB016076}"/>
                  </a:ext>
                </a:extLst>
              </p:cNvPr>
              <p:cNvSpPr/>
              <p:nvPr/>
            </p:nvSpPr>
            <p:spPr>
              <a:xfrm>
                <a:off x="1966111" y="585844"/>
                <a:ext cx="1918696" cy="2760516"/>
              </a:xfrm>
              <a:custGeom>
                <a:avLst/>
                <a:gdLst>
                  <a:gd name="connsiteX0" fmla="*/ 1918697 w 1918696"/>
                  <a:gd name="connsiteY0" fmla="*/ 1380258 h 2760516"/>
                  <a:gd name="connsiteX1" fmla="*/ 959348 w 1918696"/>
                  <a:gd name="connsiteY1" fmla="*/ 2760517 h 2760516"/>
                  <a:gd name="connsiteX2" fmla="*/ 0 w 1918696"/>
                  <a:gd name="connsiteY2" fmla="*/ 1380258 h 2760516"/>
                  <a:gd name="connsiteX3" fmla="*/ 959348 w 1918696"/>
                  <a:gd name="connsiteY3" fmla="*/ 0 h 2760516"/>
                  <a:gd name="connsiteX4" fmla="*/ 1918697 w 1918696"/>
                  <a:gd name="connsiteY4" fmla="*/ 1380258 h 2760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696" h="2760516">
                    <a:moveTo>
                      <a:pt x="1918697" y="1380258"/>
                    </a:moveTo>
                    <a:cubicBezTo>
                      <a:pt x="1918697" y="2142554"/>
                      <a:pt x="1489182" y="2760517"/>
                      <a:pt x="959348" y="2760517"/>
                    </a:cubicBezTo>
                    <a:cubicBezTo>
                      <a:pt x="429515" y="2760517"/>
                      <a:pt x="0" y="2142554"/>
                      <a:pt x="0" y="1380258"/>
                    </a:cubicBezTo>
                    <a:cubicBezTo>
                      <a:pt x="0" y="617963"/>
                      <a:pt x="429515" y="0"/>
                      <a:pt x="959348" y="0"/>
                    </a:cubicBezTo>
                    <a:cubicBezTo>
                      <a:pt x="1489182" y="0"/>
                      <a:pt x="1918697" y="617963"/>
                      <a:pt x="1918697" y="1380258"/>
                    </a:cubicBezTo>
                    <a:close/>
                  </a:path>
                </a:pathLst>
              </a:custGeom>
              <a:solidFill>
                <a:srgbClr val="CBCCC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8" name="任意多边形: 形状 1047">
                <a:extLst>
                  <a:ext uri="{FF2B5EF4-FFF2-40B4-BE49-F238E27FC236}">
                    <a16:creationId xmlns:a16="http://schemas.microsoft.com/office/drawing/2014/main" id="{F6B256DB-34B8-DBD7-27D2-54614F15CCD3}"/>
                  </a:ext>
                </a:extLst>
              </p:cNvPr>
              <p:cNvSpPr/>
              <p:nvPr/>
            </p:nvSpPr>
            <p:spPr>
              <a:xfrm>
                <a:off x="1966626" y="586444"/>
                <a:ext cx="1917668" cy="2759316"/>
              </a:xfrm>
              <a:custGeom>
                <a:avLst/>
                <a:gdLst>
                  <a:gd name="connsiteX0" fmla="*/ 1917668 w 1917668"/>
                  <a:gd name="connsiteY0" fmla="*/ 1379658 h 2759316"/>
                  <a:gd name="connsiteX1" fmla="*/ 958834 w 1917668"/>
                  <a:gd name="connsiteY1" fmla="*/ 2759316 h 2759316"/>
                  <a:gd name="connsiteX2" fmla="*/ 0 w 1917668"/>
                  <a:gd name="connsiteY2" fmla="*/ 1379658 h 2759316"/>
                  <a:gd name="connsiteX3" fmla="*/ 958834 w 1917668"/>
                  <a:gd name="connsiteY3" fmla="*/ 0 h 2759316"/>
                  <a:gd name="connsiteX4" fmla="*/ 1917668 w 1917668"/>
                  <a:gd name="connsiteY4" fmla="*/ 1379658 h 275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7668" h="2759316">
                    <a:moveTo>
                      <a:pt x="1917668" y="1379658"/>
                    </a:moveTo>
                    <a:cubicBezTo>
                      <a:pt x="1917668" y="2141622"/>
                      <a:pt x="1488384" y="2759316"/>
                      <a:pt x="958834" y="2759316"/>
                    </a:cubicBezTo>
                    <a:cubicBezTo>
                      <a:pt x="429285" y="2759316"/>
                      <a:pt x="0" y="2141622"/>
                      <a:pt x="0" y="1379658"/>
                    </a:cubicBezTo>
                    <a:cubicBezTo>
                      <a:pt x="0" y="617694"/>
                      <a:pt x="429285" y="0"/>
                      <a:pt x="958834" y="0"/>
                    </a:cubicBezTo>
                    <a:cubicBezTo>
                      <a:pt x="1488384" y="0"/>
                      <a:pt x="1917668" y="617694"/>
                      <a:pt x="1917668" y="1379658"/>
                    </a:cubicBezTo>
                    <a:close/>
                  </a:path>
                </a:pathLst>
              </a:custGeom>
              <a:solidFill>
                <a:srgbClr val="CACBC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9" name="任意多边形: 形状 1048">
                <a:extLst>
                  <a:ext uri="{FF2B5EF4-FFF2-40B4-BE49-F238E27FC236}">
                    <a16:creationId xmlns:a16="http://schemas.microsoft.com/office/drawing/2014/main" id="{CB63917B-D17D-36F1-4872-3464481E3A41}"/>
                  </a:ext>
                </a:extLst>
              </p:cNvPr>
              <p:cNvSpPr/>
              <p:nvPr/>
            </p:nvSpPr>
            <p:spPr>
              <a:xfrm>
                <a:off x="1967054" y="587044"/>
                <a:ext cx="1916810" cy="2758116"/>
              </a:xfrm>
              <a:custGeom>
                <a:avLst/>
                <a:gdLst>
                  <a:gd name="connsiteX0" fmla="*/ 1916811 w 1916810"/>
                  <a:gd name="connsiteY0" fmla="*/ 1379058 h 2758116"/>
                  <a:gd name="connsiteX1" fmla="*/ 958406 w 1916810"/>
                  <a:gd name="connsiteY1" fmla="*/ 2758116 h 2758116"/>
                  <a:gd name="connsiteX2" fmla="*/ 0 w 1916810"/>
                  <a:gd name="connsiteY2" fmla="*/ 1379058 h 2758116"/>
                  <a:gd name="connsiteX3" fmla="*/ 958406 w 1916810"/>
                  <a:gd name="connsiteY3" fmla="*/ 0 h 2758116"/>
                  <a:gd name="connsiteX4" fmla="*/ 1916811 w 1916810"/>
                  <a:gd name="connsiteY4" fmla="*/ 1379058 h 275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6810" h="2758116">
                    <a:moveTo>
                      <a:pt x="1916811" y="1379058"/>
                    </a:moveTo>
                    <a:cubicBezTo>
                      <a:pt x="1916811" y="2140691"/>
                      <a:pt x="1487718" y="2758116"/>
                      <a:pt x="958406" y="2758116"/>
                    </a:cubicBezTo>
                    <a:cubicBezTo>
                      <a:pt x="429093" y="2758116"/>
                      <a:pt x="0" y="2140691"/>
                      <a:pt x="0" y="1379058"/>
                    </a:cubicBezTo>
                    <a:cubicBezTo>
                      <a:pt x="0" y="617425"/>
                      <a:pt x="429093" y="0"/>
                      <a:pt x="958406" y="0"/>
                    </a:cubicBezTo>
                    <a:cubicBezTo>
                      <a:pt x="1487718" y="0"/>
                      <a:pt x="1916811" y="617425"/>
                      <a:pt x="1916811" y="1379058"/>
                    </a:cubicBezTo>
                    <a:close/>
                  </a:path>
                </a:pathLst>
              </a:custGeom>
              <a:solidFill>
                <a:srgbClr val="C9CAC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0" name="任意多边形: 形状 1049">
                <a:extLst>
                  <a:ext uri="{FF2B5EF4-FFF2-40B4-BE49-F238E27FC236}">
                    <a16:creationId xmlns:a16="http://schemas.microsoft.com/office/drawing/2014/main" id="{6DB39A63-901A-6C5A-64AE-FD658775096A}"/>
                  </a:ext>
                </a:extLst>
              </p:cNvPr>
              <p:cNvSpPr/>
              <p:nvPr/>
            </p:nvSpPr>
            <p:spPr>
              <a:xfrm>
                <a:off x="1967569" y="587644"/>
                <a:ext cx="1915782" cy="2756916"/>
              </a:xfrm>
              <a:custGeom>
                <a:avLst/>
                <a:gdLst>
                  <a:gd name="connsiteX0" fmla="*/ 1915782 w 1915782"/>
                  <a:gd name="connsiteY0" fmla="*/ 1378458 h 2756916"/>
                  <a:gd name="connsiteX1" fmla="*/ 957891 w 1915782"/>
                  <a:gd name="connsiteY1" fmla="*/ 2756916 h 2756916"/>
                  <a:gd name="connsiteX2" fmla="*/ 0 w 1915782"/>
                  <a:gd name="connsiteY2" fmla="*/ 1378458 h 2756916"/>
                  <a:gd name="connsiteX3" fmla="*/ 957891 w 1915782"/>
                  <a:gd name="connsiteY3" fmla="*/ 0 h 2756916"/>
                  <a:gd name="connsiteX4" fmla="*/ 1915782 w 1915782"/>
                  <a:gd name="connsiteY4" fmla="*/ 1378458 h 275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5782" h="2756916">
                    <a:moveTo>
                      <a:pt x="1915782" y="1378458"/>
                    </a:moveTo>
                    <a:cubicBezTo>
                      <a:pt x="1915782" y="2139759"/>
                      <a:pt x="1486920" y="2756916"/>
                      <a:pt x="957891" y="2756916"/>
                    </a:cubicBezTo>
                    <a:cubicBezTo>
                      <a:pt x="428863" y="2756916"/>
                      <a:pt x="0" y="2139759"/>
                      <a:pt x="0" y="1378458"/>
                    </a:cubicBezTo>
                    <a:cubicBezTo>
                      <a:pt x="0" y="617157"/>
                      <a:pt x="428863" y="0"/>
                      <a:pt x="957891" y="0"/>
                    </a:cubicBezTo>
                    <a:cubicBezTo>
                      <a:pt x="1486920" y="0"/>
                      <a:pt x="1915782" y="617157"/>
                      <a:pt x="1915782" y="1378458"/>
                    </a:cubicBezTo>
                    <a:close/>
                  </a:path>
                </a:pathLst>
              </a:custGeom>
              <a:solidFill>
                <a:srgbClr val="C8C9C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1" name="任意多边形: 形状 1050">
                <a:extLst>
                  <a:ext uri="{FF2B5EF4-FFF2-40B4-BE49-F238E27FC236}">
                    <a16:creationId xmlns:a16="http://schemas.microsoft.com/office/drawing/2014/main" id="{09F41DBF-A78A-D136-D56B-0B0F17FB9488}"/>
                  </a:ext>
                </a:extLst>
              </p:cNvPr>
              <p:cNvSpPr/>
              <p:nvPr/>
            </p:nvSpPr>
            <p:spPr>
              <a:xfrm>
                <a:off x="1968083" y="588244"/>
                <a:ext cx="1914753" cy="2755715"/>
              </a:xfrm>
              <a:custGeom>
                <a:avLst/>
                <a:gdLst>
                  <a:gd name="connsiteX0" fmla="*/ 1914754 w 1914753"/>
                  <a:gd name="connsiteY0" fmla="*/ 1377858 h 2755715"/>
                  <a:gd name="connsiteX1" fmla="*/ 957377 w 1914753"/>
                  <a:gd name="connsiteY1" fmla="*/ 2755716 h 2755715"/>
                  <a:gd name="connsiteX2" fmla="*/ 0 w 1914753"/>
                  <a:gd name="connsiteY2" fmla="*/ 1377858 h 2755715"/>
                  <a:gd name="connsiteX3" fmla="*/ 957377 w 1914753"/>
                  <a:gd name="connsiteY3" fmla="*/ 0 h 2755715"/>
                  <a:gd name="connsiteX4" fmla="*/ 1914754 w 1914753"/>
                  <a:gd name="connsiteY4" fmla="*/ 1377858 h 275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753" h="2755715">
                    <a:moveTo>
                      <a:pt x="1914754" y="1377858"/>
                    </a:moveTo>
                    <a:cubicBezTo>
                      <a:pt x="1914754" y="2138828"/>
                      <a:pt x="1486121" y="2755716"/>
                      <a:pt x="957377" y="2755716"/>
                    </a:cubicBezTo>
                    <a:cubicBezTo>
                      <a:pt x="428632" y="2755716"/>
                      <a:pt x="0" y="2138828"/>
                      <a:pt x="0" y="1377858"/>
                    </a:cubicBezTo>
                    <a:cubicBezTo>
                      <a:pt x="0" y="616888"/>
                      <a:pt x="428632" y="0"/>
                      <a:pt x="957377" y="0"/>
                    </a:cubicBezTo>
                    <a:cubicBezTo>
                      <a:pt x="1486121" y="0"/>
                      <a:pt x="1914754" y="616888"/>
                      <a:pt x="1914754" y="1377858"/>
                    </a:cubicBezTo>
                    <a:close/>
                  </a:path>
                </a:pathLst>
              </a:custGeom>
              <a:solidFill>
                <a:srgbClr val="C7C8C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2" name="任意多边形: 形状 1051">
                <a:extLst>
                  <a:ext uri="{FF2B5EF4-FFF2-40B4-BE49-F238E27FC236}">
                    <a16:creationId xmlns:a16="http://schemas.microsoft.com/office/drawing/2014/main" id="{7209CAA0-2BB5-1CA6-8E8E-850B1459D9C9}"/>
                  </a:ext>
                </a:extLst>
              </p:cNvPr>
              <p:cNvSpPr/>
              <p:nvPr/>
            </p:nvSpPr>
            <p:spPr>
              <a:xfrm>
                <a:off x="1968597" y="588845"/>
                <a:ext cx="1913724" cy="2754515"/>
              </a:xfrm>
              <a:custGeom>
                <a:avLst/>
                <a:gdLst>
                  <a:gd name="connsiteX0" fmla="*/ 1913725 w 1913724"/>
                  <a:gd name="connsiteY0" fmla="*/ 1377258 h 2754515"/>
                  <a:gd name="connsiteX1" fmla="*/ 956862 w 1913724"/>
                  <a:gd name="connsiteY1" fmla="*/ 2754516 h 2754515"/>
                  <a:gd name="connsiteX2" fmla="*/ 0 w 1913724"/>
                  <a:gd name="connsiteY2" fmla="*/ 1377258 h 2754515"/>
                  <a:gd name="connsiteX3" fmla="*/ 956862 w 1913724"/>
                  <a:gd name="connsiteY3" fmla="*/ 0 h 2754515"/>
                  <a:gd name="connsiteX4" fmla="*/ 1913725 w 1913724"/>
                  <a:gd name="connsiteY4" fmla="*/ 1377258 h 2754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3724" h="2754515">
                    <a:moveTo>
                      <a:pt x="1913725" y="1377258"/>
                    </a:moveTo>
                    <a:cubicBezTo>
                      <a:pt x="1913725" y="2137897"/>
                      <a:pt x="1485323" y="2754516"/>
                      <a:pt x="956862" y="2754516"/>
                    </a:cubicBezTo>
                    <a:cubicBezTo>
                      <a:pt x="428402" y="2754516"/>
                      <a:pt x="0" y="2137897"/>
                      <a:pt x="0" y="1377258"/>
                    </a:cubicBezTo>
                    <a:cubicBezTo>
                      <a:pt x="0" y="616619"/>
                      <a:pt x="428402" y="0"/>
                      <a:pt x="956862" y="0"/>
                    </a:cubicBezTo>
                    <a:cubicBezTo>
                      <a:pt x="1485323" y="0"/>
                      <a:pt x="1913725" y="616619"/>
                      <a:pt x="1913725" y="1377258"/>
                    </a:cubicBezTo>
                    <a:close/>
                  </a:path>
                </a:pathLst>
              </a:custGeom>
              <a:solidFill>
                <a:srgbClr val="C6C7C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3" name="任意多边形: 形状 1052">
                <a:extLst>
                  <a:ext uri="{FF2B5EF4-FFF2-40B4-BE49-F238E27FC236}">
                    <a16:creationId xmlns:a16="http://schemas.microsoft.com/office/drawing/2014/main" id="{9F000B01-86A9-30C8-0BC1-F6D00825021E}"/>
                  </a:ext>
                </a:extLst>
              </p:cNvPr>
              <p:cNvSpPr/>
              <p:nvPr/>
            </p:nvSpPr>
            <p:spPr>
              <a:xfrm>
                <a:off x="1969026" y="589445"/>
                <a:ext cx="1912867" cy="2753315"/>
              </a:xfrm>
              <a:custGeom>
                <a:avLst/>
                <a:gdLst>
                  <a:gd name="connsiteX0" fmla="*/ 1912868 w 1912867"/>
                  <a:gd name="connsiteY0" fmla="*/ 1376658 h 2753315"/>
                  <a:gd name="connsiteX1" fmla="*/ 956434 w 1912867"/>
                  <a:gd name="connsiteY1" fmla="*/ 2753316 h 2753315"/>
                  <a:gd name="connsiteX2" fmla="*/ 0 w 1912867"/>
                  <a:gd name="connsiteY2" fmla="*/ 1376658 h 2753315"/>
                  <a:gd name="connsiteX3" fmla="*/ 956434 w 1912867"/>
                  <a:gd name="connsiteY3" fmla="*/ 0 h 2753315"/>
                  <a:gd name="connsiteX4" fmla="*/ 1912868 w 1912867"/>
                  <a:gd name="connsiteY4" fmla="*/ 1376658 h 275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2867" h="2753315">
                    <a:moveTo>
                      <a:pt x="1912868" y="1376658"/>
                    </a:moveTo>
                    <a:cubicBezTo>
                      <a:pt x="1912868" y="2136965"/>
                      <a:pt x="1484658" y="2753316"/>
                      <a:pt x="956434" y="2753316"/>
                    </a:cubicBezTo>
                    <a:cubicBezTo>
                      <a:pt x="428210" y="2753316"/>
                      <a:pt x="0" y="2136965"/>
                      <a:pt x="0" y="1376658"/>
                    </a:cubicBezTo>
                    <a:cubicBezTo>
                      <a:pt x="0" y="616351"/>
                      <a:pt x="428210" y="0"/>
                      <a:pt x="956434" y="0"/>
                    </a:cubicBezTo>
                    <a:cubicBezTo>
                      <a:pt x="1484658" y="0"/>
                      <a:pt x="1912868" y="616351"/>
                      <a:pt x="1912868" y="1376658"/>
                    </a:cubicBezTo>
                    <a:close/>
                  </a:path>
                </a:pathLst>
              </a:custGeom>
              <a:solidFill>
                <a:srgbClr val="C5C6C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4" name="任意多边形: 形状 1053">
                <a:extLst>
                  <a:ext uri="{FF2B5EF4-FFF2-40B4-BE49-F238E27FC236}">
                    <a16:creationId xmlns:a16="http://schemas.microsoft.com/office/drawing/2014/main" id="{E62C4DFF-FD82-C196-09EC-A632FC2F311F}"/>
                  </a:ext>
                </a:extLst>
              </p:cNvPr>
              <p:cNvSpPr/>
              <p:nvPr/>
            </p:nvSpPr>
            <p:spPr>
              <a:xfrm>
                <a:off x="1969540" y="590045"/>
                <a:ext cx="1911838" cy="2752115"/>
              </a:xfrm>
              <a:custGeom>
                <a:avLst/>
                <a:gdLst>
                  <a:gd name="connsiteX0" fmla="*/ 1911839 w 1911838"/>
                  <a:gd name="connsiteY0" fmla="*/ 1376058 h 2752115"/>
                  <a:gd name="connsiteX1" fmla="*/ 955920 w 1911838"/>
                  <a:gd name="connsiteY1" fmla="*/ 2752115 h 2752115"/>
                  <a:gd name="connsiteX2" fmla="*/ 0 w 1911838"/>
                  <a:gd name="connsiteY2" fmla="*/ 1376058 h 2752115"/>
                  <a:gd name="connsiteX3" fmla="*/ 955920 w 1911838"/>
                  <a:gd name="connsiteY3" fmla="*/ 0 h 2752115"/>
                  <a:gd name="connsiteX4" fmla="*/ 1911839 w 1911838"/>
                  <a:gd name="connsiteY4" fmla="*/ 1376058 h 275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1838" h="2752115">
                    <a:moveTo>
                      <a:pt x="1911839" y="1376058"/>
                    </a:moveTo>
                    <a:cubicBezTo>
                      <a:pt x="1911839" y="2136033"/>
                      <a:pt x="1483859" y="2752115"/>
                      <a:pt x="955920" y="2752115"/>
                    </a:cubicBezTo>
                    <a:cubicBezTo>
                      <a:pt x="427980" y="2752115"/>
                      <a:pt x="0" y="2136033"/>
                      <a:pt x="0" y="1376058"/>
                    </a:cubicBezTo>
                    <a:cubicBezTo>
                      <a:pt x="0" y="616082"/>
                      <a:pt x="427980" y="0"/>
                      <a:pt x="955920" y="0"/>
                    </a:cubicBezTo>
                    <a:cubicBezTo>
                      <a:pt x="1483859" y="0"/>
                      <a:pt x="1911839" y="616082"/>
                      <a:pt x="1911839" y="1376058"/>
                    </a:cubicBezTo>
                    <a:close/>
                  </a:path>
                </a:pathLst>
              </a:custGeom>
              <a:solidFill>
                <a:srgbClr val="C4C5C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5" name="任意多边形: 形状 1054">
                <a:extLst>
                  <a:ext uri="{FF2B5EF4-FFF2-40B4-BE49-F238E27FC236}">
                    <a16:creationId xmlns:a16="http://schemas.microsoft.com/office/drawing/2014/main" id="{1F38AB99-289E-2F16-FE57-5E46AE2137F8}"/>
                  </a:ext>
                </a:extLst>
              </p:cNvPr>
              <p:cNvSpPr/>
              <p:nvPr/>
            </p:nvSpPr>
            <p:spPr>
              <a:xfrm>
                <a:off x="1970055" y="590730"/>
                <a:ext cx="1910810" cy="2750743"/>
              </a:xfrm>
              <a:custGeom>
                <a:avLst/>
                <a:gdLst>
                  <a:gd name="connsiteX0" fmla="*/ 1910810 w 1910810"/>
                  <a:gd name="connsiteY0" fmla="*/ 1375372 h 2750743"/>
                  <a:gd name="connsiteX1" fmla="*/ 955405 w 1910810"/>
                  <a:gd name="connsiteY1" fmla="*/ 2750744 h 2750743"/>
                  <a:gd name="connsiteX2" fmla="*/ 0 w 1910810"/>
                  <a:gd name="connsiteY2" fmla="*/ 1375372 h 2750743"/>
                  <a:gd name="connsiteX3" fmla="*/ 955405 w 1910810"/>
                  <a:gd name="connsiteY3" fmla="*/ 0 h 2750743"/>
                  <a:gd name="connsiteX4" fmla="*/ 1910810 w 1910810"/>
                  <a:gd name="connsiteY4" fmla="*/ 1375372 h 275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0810" h="2750743">
                    <a:moveTo>
                      <a:pt x="1910810" y="1375372"/>
                    </a:moveTo>
                    <a:cubicBezTo>
                      <a:pt x="1910810" y="2134969"/>
                      <a:pt x="1483061" y="2750744"/>
                      <a:pt x="955405" y="2750744"/>
                    </a:cubicBezTo>
                    <a:cubicBezTo>
                      <a:pt x="427750" y="2750744"/>
                      <a:pt x="0" y="2134969"/>
                      <a:pt x="0" y="1375372"/>
                    </a:cubicBezTo>
                    <a:cubicBezTo>
                      <a:pt x="0" y="615775"/>
                      <a:pt x="427750" y="0"/>
                      <a:pt x="955405" y="0"/>
                    </a:cubicBezTo>
                    <a:cubicBezTo>
                      <a:pt x="1483061" y="0"/>
                      <a:pt x="1910810" y="615775"/>
                      <a:pt x="1910810" y="1375372"/>
                    </a:cubicBezTo>
                    <a:close/>
                  </a:path>
                </a:pathLst>
              </a:custGeom>
              <a:solidFill>
                <a:srgbClr val="C3C4C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6" name="任意多边形: 形状 1055">
                <a:extLst>
                  <a:ext uri="{FF2B5EF4-FFF2-40B4-BE49-F238E27FC236}">
                    <a16:creationId xmlns:a16="http://schemas.microsoft.com/office/drawing/2014/main" id="{ACEA164A-FF8A-F99C-65F9-9483F0169749}"/>
                  </a:ext>
                </a:extLst>
              </p:cNvPr>
              <p:cNvSpPr/>
              <p:nvPr/>
            </p:nvSpPr>
            <p:spPr>
              <a:xfrm>
                <a:off x="1970483" y="591331"/>
                <a:ext cx="1909953" cy="2749543"/>
              </a:xfrm>
              <a:custGeom>
                <a:avLst/>
                <a:gdLst>
                  <a:gd name="connsiteX0" fmla="*/ 1909953 w 1909953"/>
                  <a:gd name="connsiteY0" fmla="*/ 1374772 h 2749543"/>
                  <a:gd name="connsiteX1" fmla="*/ 954976 w 1909953"/>
                  <a:gd name="connsiteY1" fmla="*/ 2749544 h 2749543"/>
                  <a:gd name="connsiteX2" fmla="*/ 0 w 1909953"/>
                  <a:gd name="connsiteY2" fmla="*/ 1374772 h 2749543"/>
                  <a:gd name="connsiteX3" fmla="*/ 954976 w 1909953"/>
                  <a:gd name="connsiteY3" fmla="*/ 0 h 2749543"/>
                  <a:gd name="connsiteX4" fmla="*/ 1909953 w 1909953"/>
                  <a:gd name="connsiteY4" fmla="*/ 1374772 h 2749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9953" h="2749543">
                    <a:moveTo>
                      <a:pt x="1909953" y="1374772"/>
                    </a:moveTo>
                    <a:cubicBezTo>
                      <a:pt x="1909953" y="2134038"/>
                      <a:pt x="1482395" y="2749544"/>
                      <a:pt x="954976" y="2749544"/>
                    </a:cubicBezTo>
                    <a:cubicBezTo>
                      <a:pt x="427558" y="2749544"/>
                      <a:pt x="0" y="2134037"/>
                      <a:pt x="0" y="1374772"/>
                    </a:cubicBezTo>
                    <a:cubicBezTo>
                      <a:pt x="0" y="615506"/>
                      <a:pt x="427558" y="0"/>
                      <a:pt x="954976" y="0"/>
                    </a:cubicBezTo>
                    <a:cubicBezTo>
                      <a:pt x="1482396" y="0"/>
                      <a:pt x="1909953" y="615506"/>
                      <a:pt x="1909953" y="1374772"/>
                    </a:cubicBezTo>
                    <a:close/>
                  </a:path>
                </a:pathLst>
              </a:custGeom>
              <a:solidFill>
                <a:srgbClr val="C2C3C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7" name="任意多边形: 形状 1056">
                <a:extLst>
                  <a:ext uri="{FF2B5EF4-FFF2-40B4-BE49-F238E27FC236}">
                    <a16:creationId xmlns:a16="http://schemas.microsoft.com/office/drawing/2014/main" id="{59FEDD85-A214-1BDB-C858-3B6ABEB45F03}"/>
                  </a:ext>
                </a:extLst>
              </p:cNvPr>
              <p:cNvSpPr/>
              <p:nvPr/>
            </p:nvSpPr>
            <p:spPr>
              <a:xfrm>
                <a:off x="1970998" y="591931"/>
                <a:ext cx="1908924" cy="2748343"/>
              </a:xfrm>
              <a:custGeom>
                <a:avLst/>
                <a:gdLst>
                  <a:gd name="connsiteX0" fmla="*/ 1908924 w 1908924"/>
                  <a:gd name="connsiteY0" fmla="*/ 1374172 h 2748343"/>
                  <a:gd name="connsiteX1" fmla="*/ 954462 w 1908924"/>
                  <a:gd name="connsiteY1" fmla="*/ 2748344 h 2748343"/>
                  <a:gd name="connsiteX2" fmla="*/ 0 w 1908924"/>
                  <a:gd name="connsiteY2" fmla="*/ 1374172 h 2748343"/>
                  <a:gd name="connsiteX3" fmla="*/ 954462 w 1908924"/>
                  <a:gd name="connsiteY3" fmla="*/ 0 h 2748343"/>
                  <a:gd name="connsiteX4" fmla="*/ 1908924 w 1908924"/>
                  <a:gd name="connsiteY4" fmla="*/ 1374172 h 274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924" h="2748343">
                    <a:moveTo>
                      <a:pt x="1908924" y="1374172"/>
                    </a:moveTo>
                    <a:cubicBezTo>
                      <a:pt x="1908924" y="2133106"/>
                      <a:pt x="1481597" y="2748344"/>
                      <a:pt x="954462" y="2748344"/>
                    </a:cubicBezTo>
                    <a:cubicBezTo>
                      <a:pt x="427327" y="2748344"/>
                      <a:pt x="0" y="2133106"/>
                      <a:pt x="0" y="1374172"/>
                    </a:cubicBezTo>
                    <a:cubicBezTo>
                      <a:pt x="0" y="615238"/>
                      <a:pt x="427327" y="0"/>
                      <a:pt x="954462" y="0"/>
                    </a:cubicBezTo>
                    <a:cubicBezTo>
                      <a:pt x="1481597" y="0"/>
                      <a:pt x="1908924" y="615238"/>
                      <a:pt x="1908924" y="1374172"/>
                    </a:cubicBezTo>
                    <a:close/>
                  </a:path>
                </a:pathLst>
              </a:custGeom>
              <a:solidFill>
                <a:srgbClr val="C1C2C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8" name="任意多边形: 形状 1057">
                <a:extLst>
                  <a:ext uri="{FF2B5EF4-FFF2-40B4-BE49-F238E27FC236}">
                    <a16:creationId xmlns:a16="http://schemas.microsoft.com/office/drawing/2014/main" id="{339265E3-FE9B-EAAB-02A9-5EA59A746BD1}"/>
                  </a:ext>
                </a:extLst>
              </p:cNvPr>
              <p:cNvSpPr/>
              <p:nvPr/>
            </p:nvSpPr>
            <p:spPr>
              <a:xfrm>
                <a:off x="1971512" y="592531"/>
                <a:ext cx="1907895" cy="2747143"/>
              </a:xfrm>
              <a:custGeom>
                <a:avLst/>
                <a:gdLst>
                  <a:gd name="connsiteX0" fmla="*/ 1907896 w 1907895"/>
                  <a:gd name="connsiteY0" fmla="*/ 1373572 h 2747143"/>
                  <a:gd name="connsiteX1" fmla="*/ 953948 w 1907895"/>
                  <a:gd name="connsiteY1" fmla="*/ 2747144 h 2747143"/>
                  <a:gd name="connsiteX2" fmla="*/ 0 w 1907895"/>
                  <a:gd name="connsiteY2" fmla="*/ 1373572 h 2747143"/>
                  <a:gd name="connsiteX3" fmla="*/ 953948 w 1907895"/>
                  <a:gd name="connsiteY3" fmla="*/ 0 h 2747143"/>
                  <a:gd name="connsiteX4" fmla="*/ 1907896 w 1907895"/>
                  <a:gd name="connsiteY4" fmla="*/ 1373572 h 274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7895" h="2747143">
                    <a:moveTo>
                      <a:pt x="1907896" y="1373572"/>
                    </a:moveTo>
                    <a:cubicBezTo>
                      <a:pt x="1907896" y="2132175"/>
                      <a:pt x="1480799" y="2747144"/>
                      <a:pt x="953948" y="2747144"/>
                    </a:cubicBezTo>
                    <a:cubicBezTo>
                      <a:pt x="427097" y="2747144"/>
                      <a:pt x="0" y="2132175"/>
                      <a:pt x="0" y="1373572"/>
                    </a:cubicBezTo>
                    <a:cubicBezTo>
                      <a:pt x="0" y="614969"/>
                      <a:pt x="427097" y="0"/>
                      <a:pt x="953948" y="0"/>
                    </a:cubicBezTo>
                    <a:cubicBezTo>
                      <a:pt x="1480799" y="0"/>
                      <a:pt x="1907896" y="614969"/>
                      <a:pt x="1907896" y="1373572"/>
                    </a:cubicBezTo>
                    <a:close/>
                  </a:path>
                </a:pathLst>
              </a:custGeom>
              <a:solidFill>
                <a:srgbClr val="C0C1C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9" name="任意多边形: 形状 1058">
                <a:extLst>
                  <a:ext uri="{FF2B5EF4-FFF2-40B4-BE49-F238E27FC236}">
                    <a16:creationId xmlns:a16="http://schemas.microsoft.com/office/drawing/2014/main" id="{43A2B146-F76F-3D4C-BAA9-AC0E5CE6637E}"/>
                  </a:ext>
                </a:extLst>
              </p:cNvPr>
              <p:cNvSpPr/>
              <p:nvPr/>
            </p:nvSpPr>
            <p:spPr>
              <a:xfrm>
                <a:off x="1971941" y="593045"/>
                <a:ext cx="1907038" cy="2745943"/>
              </a:xfrm>
              <a:custGeom>
                <a:avLst/>
                <a:gdLst>
                  <a:gd name="connsiteX0" fmla="*/ 1907038 w 1907038"/>
                  <a:gd name="connsiteY0" fmla="*/ 1372972 h 2745943"/>
                  <a:gd name="connsiteX1" fmla="*/ 953519 w 1907038"/>
                  <a:gd name="connsiteY1" fmla="*/ 2745943 h 2745943"/>
                  <a:gd name="connsiteX2" fmla="*/ 0 w 1907038"/>
                  <a:gd name="connsiteY2" fmla="*/ 1372972 h 2745943"/>
                  <a:gd name="connsiteX3" fmla="*/ 953519 w 1907038"/>
                  <a:gd name="connsiteY3" fmla="*/ 0 h 2745943"/>
                  <a:gd name="connsiteX4" fmla="*/ 1907038 w 1907038"/>
                  <a:gd name="connsiteY4" fmla="*/ 1372972 h 274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7038" h="2745943">
                    <a:moveTo>
                      <a:pt x="1907038" y="1372972"/>
                    </a:moveTo>
                    <a:cubicBezTo>
                      <a:pt x="1907038" y="2131243"/>
                      <a:pt x="1480133" y="2745943"/>
                      <a:pt x="953519" y="2745943"/>
                    </a:cubicBezTo>
                    <a:cubicBezTo>
                      <a:pt x="426905" y="2745943"/>
                      <a:pt x="0" y="2131243"/>
                      <a:pt x="0" y="1372972"/>
                    </a:cubicBezTo>
                    <a:cubicBezTo>
                      <a:pt x="0" y="614700"/>
                      <a:pt x="426905" y="0"/>
                      <a:pt x="953519" y="0"/>
                    </a:cubicBezTo>
                    <a:cubicBezTo>
                      <a:pt x="1480133" y="0"/>
                      <a:pt x="1907038" y="614700"/>
                      <a:pt x="1907038" y="1372972"/>
                    </a:cubicBezTo>
                    <a:close/>
                  </a:path>
                </a:pathLst>
              </a:custGeom>
              <a:solidFill>
                <a:srgbClr val="BFC0C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0" name="任意多边形: 形状 1059">
                <a:extLst>
                  <a:ext uri="{FF2B5EF4-FFF2-40B4-BE49-F238E27FC236}">
                    <a16:creationId xmlns:a16="http://schemas.microsoft.com/office/drawing/2014/main" id="{731DBB09-A51D-9DEE-2E87-69081A554BF8}"/>
                  </a:ext>
                </a:extLst>
              </p:cNvPr>
              <p:cNvSpPr/>
              <p:nvPr/>
            </p:nvSpPr>
            <p:spPr>
              <a:xfrm>
                <a:off x="1972455" y="593645"/>
                <a:ext cx="1906009" cy="2744743"/>
              </a:xfrm>
              <a:custGeom>
                <a:avLst/>
                <a:gdLst>
                  <a:gd name="connsiteX0" fmla="*/ 1906010 w 1906009"/>
                  <a:gd name="connsiteY0" fmla="*/ 1372372 h 2744743"/>
                  <a:gd name="connsiteX1" fmla="*/ 953005 w 1906009"/>
                  <a:gd name="connsiteY1" fmla="*/ 2744743 h 2744743"/>
                  <a:gd name="connsiteX2" fmla="*/ 0 w 1906009"/>
                  <a:gd name="connsiteY2" fmla="*/ 1372372 h 2744743"/>
                  <a:gd name="connsiteX3" fmla="*/ 953005 w 1906009"/>
                  <a:gd name="connsiteY3" fmla="*/ 0 h 2744743"/>
                  <a:gd name="connsiteX4" fmla="*/ 1906010 w 1906009"/>
                  <a:gd name="connsiteY4" fmla="*/ 1372372 h 274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6009" h="2744743">
                    <a:moveTo>
                      <a:pt x="1906010" y="1372372"/>
                    </a:moveTo>
                    <a:cubicBezTo>
                      <a:pt x="1906010" y="2130311"/>
                      <a:pt x="1479335" y="2744743"/>
                      <a:pt x="953005" y="2744743"/>
                    </a:cubicBezTo>
                    <a:cubicBezTo>
                      <a:pt x="426675" y="2744743"/>
                      <a:pt x="0" y="2130311"/>
                      <a:pt x="0" y="1372372"/>
                    </a:cubicBezTo>
                    <a:cubicBezTo>
                      <a:pt x="0" y="614432"/>
                      <a:pt x="426675" y="0"/>
                      <a:pt x="953005" y="0"/>
                    </a:cubicBezTo>
                    <a:cubicBezTo>
                      <a:pt x="1479335" y="0"/>
                      <a:pt x="1906010" y="614432"/>
                      <a:pt x="1906010" y="1372372"/>
                    </a:cubicBezTo>
                    <a:close/>
                  </a:path>
                </a:pathLst>
              </a:custGeom>
              <a:solidFill>
                <a:srgbClr val="BEBF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1" name="任意多边形: 形状 1060">
                <a:extLst>
                  <a:ext uri="{FF2B5EF4-FFF2-40B4-BE49-F238E27FC236}">
                    <a16:creationId xmlns:a16="http://schemas.microsoft.com/office/drawing/2014/main" id="{B978DCFC-7DB8-FF3A-3243-B38255385A13}"/>
                  </a:ext>
                </a:extLst>
              </p:cNvPr>
              <p:cNvSpPr/>
              <p:nvPr/>
            </p:nvSpPr>
            <p:spPr>
              <a:xfrm>
                <a:off x="1972969" y="594331"/>
                <a:ext cx="1904980" cy="2743542"/>
              </a:xfrm>
              <a:custGeom>
                <a:avLst/>
                <a:gdLst>
                  <a:gd name="connsiteX0" fmla="*/ 1904981 w 1904980"/>
                  <a:gd name="connsiteY0" fmla="*/ 1371772 h 2743542"/>
                  <a:gd name="connsiteX1" fmla="*/ 952491 w 1904980"/>
                  <a:gd name="connsiteY1" fmla="*/ 2743543 h 2743542"/>
                  <a:gd name="connsiteX2" fmla="*/ 0 w 1904980"/>
                  <a:gd name="connsiteY2" fmla="*/ 1371771 h 2743542"/>
                  <a:gd name="connsiteX3" fmla="*/ 952491 w 1904980"/>
                  <a:gd name="connsiteY3" fmla="*/ 0 h 2743542"/>
                  <a:gd name="connsiteX4" fmla="*/ 1904981 w 1904980"/>
                  <a:gd name="connsiteY4" fmla="*/ 1371772 h 274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4980" h="2743542">
                    <a:moveTo>
                      <a:pt x="1904981" y="1371772"/>
                    </a:moveTo>
                    <a:cubicBezTo>
                      <a:pt x="1904981" y="2129380"/>
                      <a:pt x="1478537" y="2743543"/>
                      <a:pt x="952491" y="2743543"/>
                    </a:cubicBezTo>
                    <a:cubicBezTo>
                      <a:pt x="426445" y="2743543"/>
                      <a:pt x="0" y="2129380"/>
                      <a:pt x="0" y="1371771"/>
                    </a:cubicBezTo>
                    <a:cubicBezTo>
                      <a:pt x="0" y="614163"/>
                      <a:pt x="426445" y="0"/>
                      <a:pt x="952491" y="0"/>
                    </a:cubicBezTo>
                    <a:cubicBezTo>
                      <a:pt x="1478537" y="0"/>
                      <a:pt x="1904981" y="614163"/>
                      <a:pt x="1904981" y="1371772"/>
                    </a:cubicBezTo>
                    <a:close/>
                  </a:path>
                </a:pathLst>
              </a:custGeom>
              <a:solidFill>
                <a:srgbClr val="BDBE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2" name="任意多边形: 形状 1061">
                <a:extLst>
                  <a:ext uri="{FF2B5EF4-FFF2-40B4-BE49-F238E27FC236}">
                    <a16:creationId xmlns:a16="http://schemas.microsoft.com/office/drawing/2014/main" id="{D93F3428-4740-3AD0-195F-861BE9470BF9}"/>
                  </a:ext>
                </a:extLst>
              </p:cNvPr>
              <p:cNvSpPr/>
              <p:nvPr/>
            </p:nvSpPr>
            <p:spPr>
              <a:xfrm>
                <a:off x="1973484" y="594931"/>
                <a:ext cx="1903952" cy="2742171"/>
              </a:xfrm>
              <a:custGeom>
                <a:avLst/>
                <a:gdLst>
                  <a:gd name="connsiteX0" fmla="*/ 1903952 w 1903952"/>
                  <a:gd name="connsiteY0" fmla="*/ 1371086 h 2742171"/>
                  <a:gd name="connsiteX1" fmla="*/ 951976 w 1903952"/>
                  <a:gd name="connsiteY1" fmla="*/ 2742171 h 2742171"/>
                  <a:gd name="connsiteX2" fmla="*/ 0 w 1903952"/>
                  <a:gd name="connsiteY2" fmla="*/ 1371086 h 2742171"/>
                  <a:gd name="connsiteX3" fmla="*/ 951976 w 1903952"/>
                  <a:gd name="connsiteY3" fmla="*/ 0 h 2742171"/>
                  <a:gd name="connsiteX4" fmla="*/ 1903952 w 1903952"/>
                  <a:gd name="connsiteY4" fmla="*/ 1371086 h 274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3952" h="2742171">
                    <a:moveTo>
                      <a:pt x="1903952" y="1371086"/>
                    </a:moveTo>
                    <a:cubicBezTo>
                      <a:pt x="1903952" y="2128315"/>
                      <a:pt x="1477738" y="2742171"/>
                      <a:pt x="951976" y="2742171"/>
                    </a:cubicBezTo>
                    <a:cubicBezTo>
                      <a:pt x="426214" y="2742171"/>
                      <a:pt x="0" y="2128315"/>
                      <a:pt x="0" y="1371086"/>
                    </a:cubicBezTo>
                    <a:cubicBezTo>
                      <a:pt x="0" y="613856"/>
                      <a:pt x="426214" y="0"/>
                      <a:pt x="951976" y="0"/>
                    </a:cubicBezTo>
                    <a:cubicBezTo>
                      <a:pt x="1477738" y="0"/>
                      <a:pt x="1903952" y="613856"/>
                      <a:pt x="1903952" y="1371086"/>
                    </a:cubicBezTo>
                    <a:close/>
                  </a:path>
                </a:pathLst>
              </a:custGeom>
              <a:solidFill>
                <a:srgbClr val="BCBDC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3" name="任意多边形: 形状 1062">
                <a:extLst>
                  <a:ext uri="{FF2B5EF4-FFF2-40B4-BE49-F238E27FC236}">
                    <a16:creationId xmlns:a16="http://schemas.microsoft.com/office/drawing/2014/main" id="{0F675313-41DA-65A1-097D-C2408481FAC3}"/>
                  </a:ext>
                </a:extLst>
              </p:cNvPr>
              <p:cNvSpPr/>
              <p:nvPr/>
            </p:nvSpPr>
            <p:spPr>
              <a:xfrm>
                <a:off x="1973912" y="595617"/>
                <a:ext cx="1903094" cy="2740971"/>
              </a:xfrm>
              <a:custGeom>
                <a:avLst/>
                <a:gdLst>
                  <a:gd name="connsiteX0" fmla="*/ 1903095 w 1903094"/>
                  <a:gd name="connsiteY0" fmla="*/ 1370486 h 2740971"/>
                  <a:gd name="connsiteX1" fmla="*/ 951547 w 1903094"/>
                  <a:gd name="connsiteY1" fmla="*/ 2740971 h 2740971"/>
                  <a:gd name="connsiteX2" fmla="*/ 0 w 1903094"/>
                  <a:gd name="connsiteY2" fmla="*/ 1370486 h 2740971"/>
                  <a:gd name="connsiteX3" fmla="*/ 951547 w 1903094"/>
                  <a:gd name="connsiteY3" fmla="*/ 0 h 2740971"/>
                  <a:gd name="connsiteX4" fmla="*/ 1903095 w 1903094"/>
                  <a:gd name="connsiteY4" fmla="*/ 1370486 h 2740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3094" h="2740971">
                    <a:moveTo>
                      <a:pt x="1903095" y="1370486"/>
                    </a:moveTo>
                    <a:cubicBezTo>
                      <a:pt x="1903095" y="2127384"/>
                      <a:pt x="1477073" y="2740971"/>
                      <a:pt x="951547" y="2740971"/>
                    </a:cubicBezTo>
                    <a:cubicBezTo>
                      <a:pt x="426022" y="2740971"/>
                      <a:pt x="0" y="2127384"/>
                      <a:pt x="0" y="1370486"/>
                    </a:cubicBezTo>
                    <a:cubicBezTo>
                      <a:pt x="0" y="613587"/>
                      <a:pt x="426022" y="0"/>
                      <a:pt x="951547" y="0"/>
                    </a:cubicBezTo>
                    <a:cubicBezTo>
                      <a:pt x="1477073" y="0"/>
                      <a:pt x="1903095" y="613587"/>
                      <a:pt x="1903095" y="1370486"/>
                    </a:cubicBezTo>
                    <a:close/>
                  </a:path>
                </a:pathLst>
              </a:custGeom>
              <a:solidFill>
                <a:srgbClr val="BBBCB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4" name="任意多边形: 形状 1063">
                <a:extLst>
                  <a:ext uri="{FF2B5EF4-FFF2-40B4-BE49-F238E27FC236}">
                    <a16:creationId xmlns:a16="http://schemas.microsoft.com/office/drawing/2014/main" id="{DF271121-EEE8-1931-1511-BB3C05AC870A}"/>
                  </a:ext>
                </a:extLst>
              </p:cNvPr>
              <p:cNvSpPr/>
              <p:nvPr/>
            </p:nvSpPr>
            <p:spPr>
              <a:xfrm>
                <a:off x="1974427" y="596217"/>
                <a:ext cx="1902066" cy="2739771"/>
              </a:xfrm>
              <a:custGeom>
                <a:avLst/>
                <a:gdLst>
                  <a:gd name="connsiteX0" fmla="*/ 1902066 w 1902066"/>
                  <a:gd name="connsiteY0" fmla="*/ 1369886 h 2739771"/>
                  <a:gd name="connsiteX1" fmla="*/ 951033 w 1902066"/>
                  <a:gd name="connsiteY1" fmla="*/ 2739771 h 2739771"/>
                  <a:gd name="connsiteX2" fmla="*/ 0 w 1902066"/>
                  <a:gd name="connsiteY2" fmla="*/ 1369885 h 2739771"/>
                  <a:gd name="connsiteX3" fmla="*/ 951033 w 1902066"/>
                  <a:gd name="connsiteY3" fmla="*/ 0 h 2739771"/>
                  <a:gd name="connsiteX4" fmla="*/ 1902066 w 1902066"/>
                  <a:gd name="connsiteY4" fmla="*/ 1369886 h 273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2066" h="2739771">
                    <a:moveTo>
                      <a:pt x="1902066" y="1369886"/>
                    </a:moveTo>
                    <a:cubicBezTo>
                      <a:pt x="1902066" y="2126452"/>
                      <a:pt x="1476274" y="2739771"/>
                      <a:pt x="951033" y="2739771"/>
                    </a:cubicBezTo>
                    <a:cubicBezTo>
                      <a:pt x="425792" y="2739771"/>
                      <a:pt x="0" y="2126452"/>
                      <a:pt x="0" y="1369885"/>
                    </a:cubicBezTo>
                    <a:cubicBezTo>
                      <a:pt x="0" y="613319"/>
                      <a:pt x="425792" y="0"/>
                      <a:pt x="951033" y="0"/>
                    </a:cubicBezTo>
                    <a:cubicBezTo>
                      <a:pt x="1476274" y="0"/>
                      <a:pt x="1902066" y="613319"/>
                      <a:pt x="1902066" y="1369886"/>
                    </a:cubicBezTo>
                    <a:close/>
                  </a:path>
                </a:pathLst>
              </a:custGeom>
              <a:solidFill>
                <a:srgbClr val="BABBB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5" name="任意多边形: 形状 1064">
                <a:extLst>
                  <a:ext uri="{FF2B5EF4-FFF2-40B4-BE49-F238E27FC236}">
                    <a16:creationId xmlns:a16="http://schemas.microsoft.com/office/drawing/2014/main" id="{D8245D2F-08D0-C569-4F6A-9A9E497E0E04}"/>
                  </a:ext>
                </a:extLst>
              </p:cNvPr>
              <p:cNvSpPr/>
              <p:nvPr/>
            </p:nvSpPr>
            <p:spPr>
              <a:xfrm>
                <a:off x="1974941" y="596817"/>
                <a:ext cx="1901037" cy="2738570"/>
              </a:xfrm>
              <a:custGeom>
                <a:avLst/>
                <a:gdLst>
                  <a:gd name="connsiteX0" fmla="*/ 1901038 w 1901037"/>
                  <a:gd name="connsiteY0" fmla="*/ 1369286 h 2738570"/>
                  <a:gd name="connsiteX1" fmla="*/ 950519 w 1901037"/>
                  <a:gd name="connsiteY1" fmla="*/ 2738571 h 2738570"/>
                  <a:gd name="connsiteX2" fmla="*/ 0 w 1901037"/>
                  <a:gd name="connsiteY2" fmla="*/ 1369286 h 2738570"/>
                  <a:gd name="connsiteX3" fmla="*/ 950519 w 1901037"/>
                  <a:gd name="connsiteY3" fmla="*/ 0 h 2738570"/>
                  <a:gd name="connsiteX4" fmla="*/ 1901038 w 1901037"/>
                  <a:gd name="connsiteY4" fmla="*/ 1369286 h 273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1037" h="2738570">
                    <a:moveTo>
                      <a:pt x="1901038" y="1369286"/>
                    </a:moveTo>
                    <a:cubicBezTo>
                      <a:pt x="1901038" y="2125521"/>
                      <a:pt x="1475476" y="2738571"/>
                      <a:pt x="950519" y="2738571"/>
                    </a:cubicBezTo>
                    <a:cubicBezTo>
                      <a:pt x="425562" y="2738571"/>
                      <a:pt x="0" y="2125521"/>
                      <a:pt x="0" y="1369286"/>
                    </a:cubicBezTo>
                    <a:cubicBezTo>
                      <a:pt x="0" y="613050"/>
                      <a:pt x="425562" y="0"/>
                      <a:pt x="950519" y="0"/>
                    </a:cubicBezTo>
                    <a:cubicBezTo>
                      <a:pt x="1475476" y="0"/>
                      <a:pt x="1901038" y="613050"/>
                      <a:pt x="1901038" y="1369286"/>
                    </a:cubicBezTo>
                    <a:close/>
                  </a:path>
                </a:pathLst>
              </a:custGeom>
              <a:solidFill>
                <a:srgbClr val="B9BAB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6" name="任意多边形: 形状 1065">
                <a:extLst>
                  <a:ext uri="{FF2B5EF4-FFF2-40B4-BE49-F238E27FC236}">
                    <a16:creationId xmlns:a16="http://schemas.microsoft.com/office/drawing/2014/main" id="{5BB533AD-236F-5F39-5420-E0746C7CF0B1}"/>
                  </a:ext>
                </a:extLst>
              </p:cNvPr>
              <p:cNvSpPr/>
              <p:nvPr/>
            </p:nvSpPr>
            <p:spPr>
              <a:xfrm>
                <a:off x="1975370" y="597417"/>
                <a:ext cx="1900180" cy="2737370"/>
              </a:xfrm>
              <a:custGeom>
                <a:avLst/>
                <a:gdLst>
                  <a:gd name="connsiteX0" fmla="*/ 1900181 w 1900180"/>
                  <a:gd name="connsiteY0" fmla="*/ 1368685 h 2737370"/>
                  <a:gd name="connsiteX1" fmla="*/ 950090 w 1900180"/>
                  <a:gd name="connsiteY1" fmla="*/ 2737371 h 2737370"/>
                  <a:gd name="connsiteX2" fmla="*/ 0 w 1900180"/>
                  <a:gd name="connsiteY2" fmla="*/ 1368685 h 2737370"/>
                  <a:gd name="connsiteX3" fmla="*/ 950090 w 1900180"/>
                  <a:gd name="connsiteY3" fmla="*/ 0 h 2737370"/>
                  <a:gd name="connsiteX4" fmla="*/ 1900181 w 1900180"/>
                  <a:gd name="connsiteY4" fmla="*/ 1368685 h 273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0180" h="2737370">
                    <a:moveTo>
                      <a:pt x="1900181" y="1368685"/>
                    </a:moveTo>
                    <a:cubicBezTo>
                      <a:pt x="1900181" y="2124590"/>
                      <a:pt x="1474811" y="2737371"/>
                      <a:pt x="950090" y="2737371"/>
                    </a:cubicBezTo>
                    <a:cubicBezTo>
                      <a:pt x="425370" y="2737371"/>
                      <a:pt x="0" y="2124590"/>
                      <a:pt x="0" y="1368685"/>
                    </a:cubicBezTo>
                    <a:cubicBezTo>
                      <a:pt x="0" y="612781"/>
                      <a:pt x="425370" y="0"/>
                      <a:pt x="950090" y="0"/>
                    </a:cubicBezTo>
                    <a:cubicBezTo>
                      <a:pt x="1474811" y="0"/>
                      <a:pt x="1900181" y="612781"/>
                      <a:pt x="1900181" y="1368685"/>
                    </a:cubicBezTo>
                    <a:close/>
                  </a:path>
                </a:pathLst>
              </a:custGeom>
              <a:solidFill>
                <a:srgbClr val="B8B9B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7" name="任意多边形: 形状 1066">
                <a:extLst>
                  <a:ext uri="{FF2B5EF4-FFF2-40B4-BE49-F238E27FC236}">
                    <a16:creationId xmlns:a16="http://schemas.microsoft.com/office/drawing/2014/main" id="{3E5E08EE-BAF8-4A47-17F8-8B620A8D810A}"/>
                  </a:ext>
                </a:extLst>
              </p:cNvPr>
              <p:cNvSpPr/>
              <p:nvPr/>
            </p:nvSpPr>
            <p:spPr>
              <a:xfrm>
                <a:off x="1975884" y="598017"/>
                <a:ext cx="1899151" cy="2736170"/>
              </a:xfrm>
              <a:custGeom>
                <a:avLst/>
                <a:gdLst>
                  <a:gd name="connsiteX0" fmla="*/ 1899152 w 1899151"/>
                  <a:gd name="connsiteY0" fmla="*/ 1368085 h 2736170"/>
                  <a:gd name="connsiteX1" fmla="*/ 949576 w 1899151"/>
                  <a:gd name="connsiteY1" fmla="*/ 2736171 h 2736170"/>
                  <a:gd name="connsiteX2" fmla="*/ 0 w 1899151"/>
                  <a:gd name="connsiteY2" fmla="*/ 1368085 h 2736170"/>
                  <a:gd name="connsiteX3" fmla="*/ 949576 w 1899151"/>
                  <a:gd name="connsiteY3" fmla="*/ 0 h 2736170"/>
                  <a:gd name="connsiteX4" fmla="*/ 1899152 w 1899151"/>
                  <a:gd name="connsiteY4" fmla="*/ 1368085 h 273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9151" h="2736170">
                    <a:moveTo>
                      <a:pt x="1899152" y="1368085"/>
                    </a:moveTo>
                    <a:cubicBezTo>
                      <a:pt x="1899152" y="2123658"/>
                      <a:pt x="1474012" y="2736171"/>
                      <a:pt x="949576" y="2736171"/>
                    </a:cubicBezTo>
                    <a:cubicBezTo>
                      <a:pt x="425140" y="2736171"/>
                      <a:pt x="0" y="2123658"/>
                      <a:pt x="0" y="1368085"/>
                    </a:cubicBezTo>
                    <a:cubicBezTo>
                      <a:pt x="0" y="612513"/>
                      <a:pt x="425140" y="0"/>
                      <a:pt x="949576" y="0"/>
                    </a:cubicBezTo>
                    <a:cubicBezTo>
                      <a:pt x="1474012" y="0"/>
                      <a:pt x="1899152" y="612513"/>
                      <a:pt x="1899152" y="1368085"/>
                    </a:cubicBezTo>
                    <a:close/>
                  </a:path>
                </a:pathLst>
              </a:custGeom>
              <a:solidFill>
                <a:srgbClr val="B7B8B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8" name="任意多边形: 形状 1067">
                <a:extLst>
                  <a:ext uri="{FF2B5EF4-FFF2-40B4-BE49-F238E27FC236}">
                    <a16:creationId xmlns:a16="http://schemas.microsoft.com/office/drawing/2014/main" id="{59A8A44A-776E-38D2-3112-C4ABE4EA4CC6}"/>
                  </a:ext>
                </a:extLst>
              </p:cNvPr>
              <p:cNvSpPr/>
              <p:nvPr/>
            </p:nvSpPr>
            <p:spPr>
              <a:xfrm>
                <a:off x="1976398" y="598617"/>
                <a:ext cx="1898122" cy="2734970"/>
              </a:xfrm>
              <a:custGeom>
                <a:avLst/>
                <a:gdLst>
                  <a:gd name="connsiteX0" fmla="*/ 1898123 w 1898122"/>
                  <a:gd name="connsiteY0" fmla="*/ 1367485 h 2734970"/>
                  <a:gd name="connsiteX1" fmla="*/ 949061 w 1898122"/>
                  <a:gd name="connsiteY1" fmla="*/ 2734970 h 2734970"/>
                  <a:gd name="connsiteX2" fmla="*/ 0 w 1898122"/>
                  <a:gd name="connsiteY2" fmla="*/ 1367485 h 2734970"/>
                  <a:gd name="connsiteX3" fmla="*/ 949061 w 1898122"/>
                  <a:gd name="connsiteY3" fmla="*/ 0 h 2734970"/>
                  <a:gd name="connsiteX4" fmla="*/ 1898123 w 1898122"/>
                  <a:gd name="connsiteY4" fmla="*/ 1367485 h 2734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8122" h="2734970">
                    <a:moveTo>
                      <a:pt x="1898123" y="1367485"/>
                    </a:moveTo>
                    <a:cubicBezTo>
                      <a:pt x="1898123" y="2122727"/>
                      <a:pt x="1473214" y="2734970"/>
                      <a:pt x="949061" y="2734970"/>
                    </a:cubicBezTo>
                    <a:cubicBezTo>
                      <a:pt x="424909" y="2734970"/>
                      <a:pt x="0" y="2122727"/>
                      <a:pt x="0" y="1367485"/>
                    </a:cubicBezTo>
                    <a:cubicBezTo>
                      <a:pt x="0" y="612244"/>
                      <a:pt x="424909" y="0"/>
                      <a:pt x="949061" y="0"/>
                    </a:cubicBezTo>
                    <a:cubicBezTo>
                      <a:pt x="1473214" y="0"/>
                      <a:pt x="1898123" y="612244"/>
                      <a:pt x="1898123" y="1367485"/>
                    </a:cubicBezTo>
                    <a:close/>
                  </a:path>
                </a:pathLst>
              </a:custGeom>
              <a:solidFill>
                <a:srgbClr val="B6B7B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9" name="任意多边形: 形状 1068">
                <a:extLst>
                  <a:ext uri="{FF2B5EF4-FFF2-40B4-BE49-F238E27FC236}">
                    <a16:creationId xmlns:a16="http://schemas.microsoft.com/office/drawing/2014/main" id="{D97FCA75-653B-6054-5D64-45849ABA1FB6}"/>
                  </a:ext>
                </a:extLst>
              </p:cNvPr>
              <p:cNvSpPr/>
              <p:nvPr/>
            </p:nvSpPr>
            <p:spPr>
              <a:xfrm>
                <a:off x="1976827" y="599217"/>
                <a:ext cx="1897265" cy="2733770"/>
              </a:xfrm>
              <a:custGeom>
                <a:avLst/>
                <a:gdLst>
                  <a:gd name="connsiteX0" fmla="*/ 1897266 w 1897265"/>
                  <a:gd name="connsiteY0" fmla="*/ 1366885 h 2733770"/>
                  <a:gd name="connsiteX1" fmla="*/ 948633 w 1897265"/>
                  <a:gd name="connsiteY1" fmla="*/ 2733771 h 2733770"/>
                  <a:gd name="connsiteX2" fmla="*/ 0 w 1897265"/>
                  <a:gd name="connsiteY2" fmla="*/ 1366885 h 2733770"/>
                  <a:gd name="connsiteX3" fmla="*/ 948633 w 1897265"/>
                  <a:gd name="connsiteY3" fmla="*/ 0 h 2733770"/>
                  <a:gd name="connsiteX4" fmla="*/ 1897266 w 1897265"/>
                  <a:gd name="connsiteY4" fmla="*/ 1366885 h 2733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7265" h="2733770">
                    <a:moveTo>
                      <a:pt x="1897266" y="1366885"/>
                    </a:moveTo>
                    <a:cubicBezTo>
                      <a:pt x="1897266" y="2121795"/>
                      <a:pt x="1472548" y="2733771"/>
                      <a:pt x="948633" y="2733771"/>
                    </a:cubicBezTo>
                    <a:cubicBezTo>
                      <a:pt x="424717" y="2733771"/>
                      <a:pt x="0" y="2121795"/>
                      <a:pt x="0" y="1366885"/>
                    </a:cubicBezTo>
                    <a:cubicBezTo>
                      <a:pt x="0" y="611976"/>
                      <a:pt x="424717" y="0"/>
                      <a:pt x="948633" y="0"/>
                    </a:cubicBezTo>
                    <a:cubicBezTo>
                      <a:pt x="1472548" y="0"/>
                      <a:pt x="1897266" y="611976"/>
                      <a:pt x="1897266" y="1366885"/>
                    </a:cubicBezTo>
                    <a:close/>
                  </a:path>
                </a:pathLst>
              </a:custGeom>
              <a:solidFill>
                <a:srgbClr val="B5B7B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0" name="任意多边形: 形状 1069">
                <a:extLst>
                  <a:ext uri="{FF2B5EF4-FFF2-40B4-BE49-F238E27FC236}">
                    <a16:creationId xmlns:a16="http://schemas.microsoft.com/office/drawing/2014/main" id="{9E3557B7-3A45-6846-DF68-3482F1590A90}"/>
                  </a:ext>
                </a:extLst>
              </p:cNvPr>
              <p:cNvSpPr/>
              <p:nvPr/>
            </p:nvSpPr>
            <p:spPr>
              <a:xfrm>
                <a:off x="1977341" y="599817"/>
                <a:ext cx="1896237" cy="2732570"/>
              </a:xfrm>
              <a:custGeom>
                <a:avLst/>
                <a:gdLst>
                  <a:gd name="connsiteX0" fmla="*/ 1896237 w 1896237"/>
                  <a:gd name="connsiteY0" fmla="*/ 1366285 h 2732570"/>
                  <a:gd name="connsiteX1" fmla="*/ 948118 w 1896237"/>
                  <a:gd name="connsiteY1" fmla="*/ 2732570 h 2732570"/>
                  <a:gd name="connsiteX2" fmla="*/ 0 w 1896237"/>
                  <a:gd name="connsiteY2" fmla="*/ 1366285 h 2732570"/>
                  <a:gd name="connsiteX3" fmla="*/ 948118 w 1896237"/>
                  <a:gd name="connsiteY3" fmla="*/ 0 h 2732570"/>
                  <a:gd name="connsiteX4" fmla="*/ 1896237 w 1896237"/>
                  <a:gd name="connsiteY4" fmla="*/ 1366285 h 273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6237" h="2732570">
                    <a:moveTo>
                      <a:pt x="1896237" y="1366285"/>
                    </a:moveTo>
                    <a:cubicBezTo>
                      <a:pt x="1896237" y="2120864"/>
                      <a:pt x="1471750" y="2732570"/>
                      <a:pt x="948118" y="2732570"/>
                    </a:cubicBezTo>
                    <a:cubicBezTo>
                      <a:pt x="424487" y="2732570"/>
                      <a:pt x="0" y="2120864"/>
                      <a:pt x="0" y="1366285"/>
                    </a:cubicBezTo>
                    <a:cubicBezTo>
                      <a:pt x="0" y="611707"/>
                      <a:pt x="424487" y="0"/>
                      <a:pt x="948118" y="0"/>
                    </a:cubicBezTo>
                    <a:cubicBezTo>
                      <a:pt x="1471750" y="0"/>
                      <a:pt x="1896237" y="611707"/>
                      <a:pt x="1896237" y="1366285"/>
                    </a:cubicBezTo>
                    <a:close/>
                  </a:path>
                </a:pathLst>
              </a:custGeom>
              <a:solidFill>
                <a:srgbClr val="B4B6B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1" name="任意多边形: 形状 1070">
                <a:extLst>
                  <a:ext uri="{FF2B5EF4-FFF2-40B4-BE49-F238E27FC236}">
                    <a16:creationId xmlns:a16="http://schemas.microsoft.com/office/drawing/2014/main" id="{1D05C6DF-DA79-372C-3BBB-FD0FCBBCBB7E}"/>
                  </a:ext>
                </a:extLst>
              </p:cNvPr>
              <p:cNvSpPr/>
              <p:nvPr/>
            </p:nvSpPr>
            <p:spPr>
              <a:xfrm>
                <a:off x="1977856" y="600503"/>
                <a:ext cx="1895208" cy="2731198"/>
              </a:xfrm>
              <a:custGeom>
                <a:avLst/>
                <a:gdLst>
                  <a:gd name="connsiteX0" fmla="*/ 1895208 w 1895208"/>
                  <a:gd name="connsiteY0" fmla="*/ 1365599 h 2731198"/>
                  <a:gd name="connsiteX1" fmla="*/ 947604 w 1895208"/>
                  <a:gd name="connsiteY1" fmla="*/ 2731199 h 2731198"/>
                  <a:gd name="connsiteX2" fmla="*/ 0 w 1895208"/>
                  <a:gd name="connsiteY2" fmla="*/ 1365599 h 2731198"/>
                  <a:gd name="connsiteX3" fmla="*/ 947604 w 1895208"/>
                  <a:gd name="connsiteY3" fmla="*/ 0 h 2731198"/>
                  <a:gd name="connsiteX4" fmla="*/ 1895208 w 1895208"/>
                  <a:gd name="connsiteY4" fmla="*/ 1365599 h 2731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208" h="2731198">
                    <a:moveTo>
                      <a:pt x="1895208" y="1365599"/>
                    </a:moveTo>
                    <a:cubicBezTo>
                      <a:pt x="1895208" y="2119799"/>
                      <a:pt x="1470952" y="2731199"/>
                      <a:pt x="947604" y="2731199"/>
                    </a:cubicBezTo>
                    <a:cubicBezTo>
                      <a:pt x="424257" y="2731199"/>
                      <a:pt x="0" y="2119799"/>
                      <a:pt x="0" y="1365599"/>
                    </a:cubicBezTo>
                    <a:cubicBezTo>
                      <a:pt x="0" y="611400"/>
                      <a:pt x="424257" y="0"/>
                      <a:pt x="947604" y="0"/>
                    </a:cubicBezTo>
                    <a:cubicBezTo>
                      <a:pt x="1470952" y="0"/>
                      <a:pt x="1895208" y="611400"/>
                      <a:pt x="1895208" y="1365599"/>
                    </a:cubicBezTo>
                    <a:close/>
                  </a:path>
                </a:pathLst>
              </a:custGeom>
              <a:solidFill>
                <a:srgbClr val="B3B5B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2" name="任意多边形: 形状 1071">
                <a:extLst>
                  <a:ext uri="{FF2B5EF4-FFF2-40B4-BE49-F238E27FC236}">
                    <a16:creationId xmlns:a16="http://schemas.microsoft.com/office/drawing/2014/main" id="{3E410BB7-DFC5-B1B9-F26B-C5BAEC440277}"/>
                  </a:ext>
                </a:extLst>
              </p:cNvPr>
              <p:cNvSpPr/>
              <p:nvPr/>
            </p:nvSpPr>
            <p:spPr>
              <a:xfrm>
                <a:off x="1978370" y="601103"/>
                <a:ext cx="1894179" cy="2729998"/>
              </a:xfrm>
              <a:custGeom>
                <a:avLst/>
                <a:gdLst>
                  <a:gd name="connsiteX0" fmla="*/ 1894180 w 1894179"/>
                  <a:gd name="connsiteY0" fmla="*/ 1364999 h 2729998"/>
                  <a:gd name="connsiteX1" fmla="*/ 947090 w 1894179"/>
                  <a:gd name="connsiteY1" fmla="*/ 2729999 h 2729998"/>
                  <a:gd name="connsiteX2" fmla="*/ 0 w 1894179"/>
                  <a:gd name="connsiteY2" fmla="*/ 1364999 h 2729998"/>
                  <a:gd name="connsiteX3" fmla="*/ 947090 w 1894179"/>
                  <a:gd name="connsiteY3" fmla="*/ 0 h 2729998"/>
                  <a:gd name="connsiteX4" fmla="*/ 1894180 w 1894179"/>
                  <a:gd name="connsiteY4" fmla="*/ 1364999 h 272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4179" h="2729998">
                    <a:moveTo>
                      <a:pt x="1894180" y="1364999"/>
                    </a:moveTo>
                    <a:cubicBezTo>
                      <a:pt x="1894180" y="2118868"/>
                      <a:pt x="1470153" y="2729999"/>
                      <a:pt x="947090" y="2729999"/>
                    </a:cubicBezTo>
                    <a:cubicBezTo>
                      <a:pt x="424027" y="2729999"/>
                      <a:pt x="0" y="2118868"/>
                      <a:pt x="0" y="1364999"/>
                    </a:cubicBezTo>
                    <a:cubicBezTo>
                      <a:pt x="0" y="611131"/>
                      <a:pt x="424027" y="0"/>
                      <a:pt x="947090" y="0"/>
                    </a:cubicBezTo>
                    <a:cubicBezTo>
                      <a:pt x="1470153" y="0"/>
                      <a:pt x="1894180" y="611131"/>
                      <a:pt x="1894180" y="1364999"/>
                    </a:cubicBezTo>
                    <a:close/>
                  </a:path>
                </a:pathLst>
              </a:custGeom>
              <a:solidFill>
                <a:srgbClr val="B2B4B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3" name="任意多边形: 形状 1072">
                <a:extLst>
                  <a:ext uri="{FF2B5EF4-FFF2-40B4-BE49-F238E27FC236}">
                    <a16:creationId xmlns:a16="http://schemas.microsoft.com/office/drawing/2014/main" id="{6C282F42-338B-B1CD-E2D2-25C40D6E18EB}"/>
                  </a:ext>
                </a:extLst>
              </p:cNvPr>
              <p:cNvSpPr/>
              <p:nvPr/>
            </p:nvSpPr>
            <p:spPr>
              <a:xfrm>
                <a:off x="1978799" y="601703"/>
                <a:ext cx="1893322" cy="2728798"/>
              </a:xfrm>
              <a:custGeom>
                <a:avLst/>
                <a:gdLst>
                  <a:gd name="connsiteX0" fmla="*/ 1893322 w 1893322"/>
                  <a:gd name="connsiteY0" fmla="*/ 1364399 h 2728798"/>
                  <a:gd name="connsiteX1" fmla="*/ 946661 w 1893322"/>
                  <a:gd name="connsiteY1" fmla="*/ 2728798 h 2728798"/>
                  <a:gd name="connsiteX2" fmla="*/ 0 w 1893322"/>
                  <a:gd name="connsiteY2" fmla="*/ 1364399 h 2728798"/>
                  <a:gd name="connsiteX3" fmla="*/ 946661 w 1893322"/>
                  <a:gd name="connsiteY3" fmla="*/ 0 h 2728798"/>
                  <a:gd name="connsiteX4" fmla="*/ 1893322 w 1893322"/>
                  <a:gd name="connsiteY4" fmla="*/ 1364399 h 272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322" h="2728798">
                    <a:moveTo>
                      <a:pt x="1893322" y="1364399"/>
                    </a:moveTo>
                    <a:cubicBezTo>
                      <a:pt x="1893322" y="2117936"/>
                      <a:pt x="1469488" y="2728798"/>
                      <a:pt x="946661" y="2728798"/>
                    </a:cubicBezTo>
                    <a:cubicBezTo>
                      <a:pt x="423835" y="2728798"/>
                      <a:pt x="0" y="2117936"/>
                      <a:pt x="0" y="1364399"/>
                    </a:cubicBezTo>
                    <a:cubicBezTo>
                      <a:pt x="0" y="610862"/>
                      <a:pt x="423835" y="0"/>
                      <a:pt x="946661" y="0"/>
                    </a:cubicBezTo>
                    <a:cubicBezTo>
                      <a:pt x="1469488" y="0"/>
                      <a:pt x="1893322" y="610862"/>
                      <a:pt x="1893322" y="1364399"/>
                    </a:cubicBezTo>
                    <a:close/>
                  </a:path>
                </a:pathLst>
              </a:custGeom>
              <a:solidFill>
                <a:srgbClr val="B1B3B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4" name="任意多边形: 形状 1073">
                <a:extLst>
                  <a:ext uri="{FF2B5EF4-FFF2-40B4-BE49-F238E27FC236}">
                    <a16:creationId xmlns:a16="http://schemas.microsoft.com/office/drawing/2014/main" id="{09F7060C-086C-18C9-D893-73F88E1939C0}"/>
                  </a:ext>
                </a:extLst>
              </p:cNvPr>
              <p:cNvSpPr/>
              <p:nvPr/>
            </p:nvSpPr>
            <p:spPr>
              <a:xfrm>
                <a:off x="1979313" y="602303"/>
                <a:ext cx="1892293" cy="2727598"/>
              </a:xfrm>
              <a:custGeom>
                <a:avLst/>
                <a:gdLst>
                  <a:gd name="connsiteX0" fmla="*/ 1892294 w 1892293"/>
                  <a:gd name="connsiteY0" fmla="*/ 1363799 h 2727598"/>
                  <a:gd name="connsiteX1" fmla="*/ 946147 w 1892293"/>
                  <a:gd name="connsiteY1" fmla="*/ 2727598 h 2727598"/>
                  <a:gd name="connsiteX2" fmla="*/ 0 w 1892293"/>
                  <a:gd name="connsiteY2" fmla="*/ 1363799 h 2727598"/>
                  <a:gd name="connsiteX3" fmla="*/ 946147 w 1892293"/>
                  <a:gd name="connsiteY3" fmla="*/ 0 h 2727598"/>
                  <a:gd name="connsiteX4" fmla="*/ 1892294 w 1892293"/>
                  <a:gd name="connsiteY4" fmla="*/ 1363799 h 272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2293" h="2727598">
                    <a:moveTo>
                      <a:pt x="1892294" y="1363799"/>
                    </a:moveTo>
                    <a:cubicBezTo>
                      <a:pt x="1892294" y="2117005"/>
                      <a:pt x="1468689" y="2727598"/>
                      <a:pt x="946147" y="2727598"/>
                    </a:cubicBezTo>
                    <a:cubicBezTo>
                      <a:pt x="423604" y="2727598"/>
                      <a:pt x="0" y="2117005"/>
                      <a:pt x="0" y="1363799"/>
                    </a:cubicBezTo>
                    <a:cubicBezTo>
                      <a:pt x="0" y="610594"/>
                      <a:pt x="423604" y="0"/>
                      <a:pt x="946147" y="0"/>
                    </a:cubicBezTo>
                    <a:cubicBezTo>
                      <a:pt x="1468689" y="0"/>
                      <a:pt x="1892294" y="610594"/>
                      <a:pt x="1892294" y="1363799"/>
                    </a:cubicBezTo>
                    <a:close/>
                  </a:path>
                </a:pathLst>
              </a:custGeom>
              <a:solidFill>
                <a:srgbClr val="B0B2B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5" name="任意多边形: 形状 1074">
                <a:extLst>
                  <a:ext uri="{FF2B5EF4-FFF2-40B4-BE49-F238E27FC236}">
                    <a16:creationId xmlns:a16="http://schemas.microsoft.com/office/drawing/2014/main" id="{5FE7920E-3A24-326F-686D-C6179D8ED4BD}"/>
                  </a:ext>
                </a:extLst>
              </p:cNvPr>
              <p:cNvSpPr/>
              <p:nvPr/>
            </p:nvSpPr>
            <p:spPr>
              <a:xfrm>
                <a:off x="1979827" y="602903"/>
                <a:ext cx="1891264" cy="2726397"/>
              </a:xfrm>
              <a:custGeom>
                <a:avLst/>
                <a:gdLst>
                  <a:gd name="connsiteX0" fmla="*/ 1891265 w 1891264"/>
                  <a:gd name="connsiteY0" fmla="*/ 1363199 h 2726397"/>
                  <a:gd name="connsiteX1" fmla="*/ 945632 w 1891264"/>
                  <a:gd name="connsiteY1" fmla="*/ 2726398 h 2726397"/>
                  <a:gd name="connsiteX2" fmla="*/ 0 w 1891264"/>
                  <a:gd name="connsiteY2" fmla="*/ 1363199 h 2726397"/>
                  <a:gd name="connsiteX3" fmla="*/ 945632 w 1891264"/>
                  <a:gd name="connsiteY3" fmla="*/ 0 h 2726397"/>
                  <a:gd name="connsiteX4" fmla="*/ 1891265 w 1891264"/>
                  <a:gd name="connsiteY4" fmla="*/ 1363199 h 272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1264" h="2726397">
                    <a:moveTo>
                      <a:pt x="1891265" y="1363199"/>
                    </a:moveTo>
                    <a:cubicBezTo>
                      <a:pt x="1891265" y="2116073"/>
                      <a:pt x="1467891" y="2726398"/>
                      <a:pt x="945632" y="2726398"/>
                    </a:cubicBezTo>
                    <a:cubicBezTo>
                      <a:pt x="423374" y="2726398"/>
                      <a:pt x="0" y="2116073"/>
                      <a:pt x="0" y="1363199"/>
                    </a:cubicBezTo>
                    <a:cubicBezTo>
                      <a:pt x="0" y="610325"/>
                      <a:pt x="423374" y="0"/>
                      <a:pt x="945632" y="0"/>
                    </a:cubicBezTo>
                    <a:cubicBezTo>
                      <a:pt x="1467891" y="0"/>
                      <a:pt x="1891265" y="610325"/>
                      <a:pt x="1891265" y="1363199"/>
                    </a:cubicBezTo>
                    <a:close/>
                  </a:path>
                </a:pathLst>
              </a:custGeom>
              <a:solidFill>
                <a:srgbClr val="AFB1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6" name="任意多边形: 形状 1075">
                <a:extLst>
                  <a:ext uri="{FF2B5EF4-FFF2-40B4-BE49-F238E27FC236}">
                    <a16:creationId xmlns:a16="http://schemas.microsoft.com/office/drawing/2014/main" id="{8A8B2437-7298-6EC5-2546-23A27E7CE186}"/>
                  </a:ext>
                </a:extLst>
              </p:cNvPr>
              <p:cNvSpPr/>
              <p:nvPr/>
            </p:nvSpPr>
            <p:spPr>
              <a:xfrm>
                <a:off x="1980256" y="603418"/>
                <a:ext cx="1890407" cy="2725197"/>
              </a:xfrm>
              <a:custGeom>
                <a:avLst/>
                <a:gdLst>
                  <a:gd name="connsiteX0" fmla="*/ 1890408 w 1890407"/>
                  <a:gd name="connsiteY0" fmla="*/ 1362599 h 2725197"/>
                  <a:gd name="connsiteX1" fmla="*/ 945204 w 1890407"/>
                  <a:gd name="connsiteY1" fmla="*/ 2725198 h 2725197"/>
                  <a:gd name="connsiteX2" fmla="*/ 0 w 1890407"/>
                  <a:gd name="connsiteY2" fmla="*/ 1362599 h 2725197"/>
                  <a:gd name="connsiteX3" fmla="*/ 945204 w 1890407"/>
                  <a:gd name="connsiteY3" fmla="*/ 0 h 2725197"/>
                  <a:gd name="connsiteX4" fmla="*/ 1890408 w 1890407"/>
                  <a:gd name="connsiteY4" fmla="*/ 1362599 h 2725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0407" h="2725197">
                    <a:moveTo>
                      <a:pt x="1890408" y="1362599"/>
                    </a:moveTo>
                    <a:cubicBezTo>
                      <a:pt x="1890408" y="2115142"/>
                      <a:pt x="1467226" y="2725198"/>
                      <a:pt x="945204" y="2725198"/>
                    </a:cubicBezTo>
                    <a:cubicBezTo>
                      <a:pt x="423182" y="2725198"/>
                      <a:pt x="0" y="2115142"/>
                      <a:pt x="0" y="1362599"/>
                    </a:cubicBezTo>
                    <a:cubicBezTo>
                      <a:pt x="0" y="610056"/>
                      <a:pt x="423182" y="0"/>
                      <a:pt x="945204" y="0"/>
                    </a:cubicBezTo>
                    <a:cubicBezTo>
                      <a:pt x="1467226" y="0"/>
                      <a:pt x="1890408" y="610056"/>
                      <a:pt x="1890408" y="1362599"/>
                    </a:cubicBezTo>
                    <a:close/>
                  </a:path>
                </a:pathLst>
              </a:custGeom>
              <a:solidFill>
                <a:srgbClr val="AEB0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7" name="任意多边形: 形状 1076">
                <a:extLst>
                  <a:ext uri="{FF2B5EF4-FFF2-40B4-BE49-F238E27FC236}">
                    <a16:creationId xmlns:a16="http://schemas.microsoft.com/office/drawing/2014/main" id="{4F6B040B-6E44-03D2-D1AF-8DF078C024CB}"/>
                  </a:ext>
                </a:extLst>
              </p:cNvPr>
              <p:cNvSpPr/>
              <p:nvPr/>
            </p:nvSpPr>
            <p:spPr>
              <a:xfrm>
                <a:off x="1980770" y="604104"/>
                <a:ext cx="1889379" cy="2723997"/>
              </a:xfrm>
              <a:custGeom>
                <a:avLst/>
                <a:gdLst>
                  <a:gd name="connsiteX0" fmla="*/ 1889379 w 1889379"/>
                  <a:gd name="connsiteY0" fmla="*/ 1361999 h 2723997"/>
                  <a:gd name="connsiteX1" fmla="*/ 944690 w 1889379"/>
                  <a:gd name="connsiteY1" fmla="*/ 2723998 h 2723997"/>
                  <a:gd name="connsiteX2" fmla="*/ 0 w 1889379"/>
                  <a:gd name="connsiteY2" fmla="*/ 1361999 h 2723997"/>
                  <a:gd name="connsiteX3" fmla="*/ 944690 w 1889379"/>
                  <a:gd name="connsiteY3" fmla="*/ 0 h 2723997"/>
                  <a:gd name="connsiteX4" fmla="*/ 1889379 w 1889379"/>
                  <a:gd name="connsiteY4" fmla="*/ 1361999 h 272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379" h="2723997">
                    <a:moveTo>
                      <a:pt x="1889379" y="1361999"/>
                    </a:moveTo>
                    <a:cubicBezTo>
                      <a:pt x="1889379" y="2114210"/>
                      <a:pt x="1466427" y="2723998"/>
                      <a:pt x="944690" y="2723998"/>
                    </a:cubicBezTo>
                    <a:cubicBezTo>
                      <a:pt x="422952" y="2723998"/>
                      <a:pt x="0" y="2114210"/>
                      <a:pt x="0" y="1361999"/>
                    </a:cubicBezTo>
                    <a:cubicBezTo>
                      <a:pt x="0" y="609788"/>
                      <a:pt x="422952" y="0"/>
                      <a:pt x="944690" y="0"/>
                    </a:cubicBezTo>
                    <a:cubicBezTo>
                      <a:pt x="1466427" y="0"/>
                      <a:pt x="1889379" y="609788"/>
                      <a:pt x="1889379" y="1361999"/>
                    </a:cubicBezTo>
                    <a:close/>
                  </a:path>
                </a:pathLst>
              </a:custGeom>
              <a:solidFill>
                <a:srgbClr val="ADAFB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8" name="任意多边形: 形状 1077">
                <a:extLst>
                  <a:ext uri="{FF2B5EF4-FFF2-40B4-BE49-F238E27FC236}">
                    <a16:creationId xmlns:a16="http://schemas.microsoft.com/office/drawing/2014/main" id="{AA8EB2C2-CA5B-07E4-2CAF-A28993533F9A}"/>
                  </a:ext>
                </a:extLst>
              </p:cNvPr>
              <p:cNvSpPr/>
              <p:nvPr/>
            </p:nvSpPr>
            <p:spPr>
              <a:xfrm>
                <a:off x="1981285" y="604704"/>
                <a:ext cx="1888350" cy="2722797"/>
              </a:xfrm>
              <a:custGeom>
                <a:avLst/>
                <a:gdLst>
                  <a:gd name="connsiteX0" fmla="*/ 1888350 w 1888350"/>
                  <a:gd name="connsiteY0" fmla="*/ 1361399 h 2722797"/>
                  <a:gd name="connsiteX1" fmla="*/ 944175 w 1888350"/>
                  <a:gd name="connsiteY1" fmla="*/ 2722798 h 2722797"/>
                  <a:gd name="connsiteX2" fmla="*/ 0 w 1888350"/>
                  <a:gd name="connsiteY2" fmla="*/ 1361399 h 2722797"/>
                  <a:gd name="connsiteX3" fmla="*/ 944175 w 1888350"/>
                  <a:gd name="connsiteY3" fmla="*/ 0 h 2722797"/>
                  <a:gd name="connsiteX4" fmla="*/ 1888350 w 1888350"/>
                  <a:gd name="connsiteY4" fmla="*/ 1361399 h 2722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8350" h="2722797">
                    <a:moveTo>
                      <a:pt x="1888350" y="1361399"/>
                    </a:moveTo>
                    <a:cubicBezTo>
                      <a:pt x="1888350" y="2113279"/>
                      <a:pt x="1465629" y="2722798"/>
                      <a:pt x="944175" y="2722798"/>
                    </a:cubicBezTo>
                    <a:cubicBezTo>
                      <a:pt x="422722" y="2722798"/>
                      <a:pt x="0" y="2113279"/>
                      <a:pt x="0" y="1361399"/>
                    </a:cubicBezTo>
                    <a:cubicBezTo>
                      <a:pt x="0" y="609519"/>
                      <a:pt x="422722" y="0"/>
                      <a:pt x="944175" y="0"/>
                    </a:cubicBezTo>
                    <a:cubicBezTo>
                      <a:pt x="1465629" y="0"/>
                      <a:pt x="1888350" y="609519"/>
                      <a:pt x="1888350" y="1361399"/>
                    </a:cubicBezTo>
                    <a:close/>
                  </a:path>
                </a:pathLst>
              </a:custGeom>
              <a:solidFill>
                <a:srgbClr val="ACAEB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9" name="任意多边形: 形状 1078">
                <a:extLst>
                  <a:ext uri="{FF2B5EF4-FFF2-40B4-BE49-F238E27FC236}">
                    <a16:creationId xmlns:a16="http://schemas.microsoft.com/office/drawing/2014/main" id="{9A4F27F6-16A5-F9EA-CF90-BAB46A6131DE}"/>
                  </a:ext>
                </a:extLst>
              </p:cNvPr>
              <p:cNvSpPr/>
              <p:nvPr/>
            </p:nvSpPr>
            <p:spPr>
              <a:xfrm>
                <a:off x="1981713" y="605389"/>
                <a:ext cx="1887493" cy="2721425"/>
              </a:xfrm>
              <a:custGeom>
                <a:avLst/>
                <a:gdLst>
                  <a:gd name="connsiteX0" fmla="*/ 1887493 w 1887493"/>
                  <a:gd name="connsiteY0" fmla="*/ 1360713 h 2721425"/>
                  <a:gd name="connsiteX1" fmla="*/ 943747 w 1887493"/>
                  <a:gd name="connsiteY1" fmla="*/ 2721426 h 2721425"/>
                  <a:gd name="connsiteX2" fmla="*/ 0 w 1887493"/>
                  <a:gd name="connsiteY2" fmla="*/ 1360713 h 2721425"/>
                  <a:gd name="connsiteX3" fmla="*/ 943747 w 1887493"/>
                  <a:gd name="connsiteY3" fmla="*/ 0 h 2721425"/>
                  <a:gd name="connsiteX4" fmla="*/ 1887493 w 1887493"/>
                  <a:gd name="connsiteY4" fmla="*/ 1360713 h 272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7493" h="2721425">
                    <a:moveTo>
                      <a:pt x="1887493" y="1360713"/>
                    </a:moveTo>
                    <a:cubicBezTo>
                      <a:pt x="1887493" y="2112214"/>
                      <a:pt x="1464963" y="2721426"/>
                      <a:pt x="943747" y="2721426"/>
                    </a:cubicBezTo>
                    <a:cubicBezTo>
                      <a:pt x="422530" y="2721426"/>
                      <a:pt x="0" y="2112214"/>
                      <a:pt x="0" y="1360713"/>
                    </a:cubicBezTo>
                    <a:cubicBezTo>
                      <a:pt x="0" y="609212"/>
                      <a:pt x="422530" y="0"/>
                      <a:pt x="943747" y="0"/>
                    </a:cubicBezTo>
                    <a:cubicBezTo>
                      <a:pt x="1464963" y="0"/>
                      <a:pt x="1887493" y="609212"/>
                      <a:pt x="1887493" y="1360713"/>
                    </a:cubicBezTo>
                    <a:close/>
                  </a:path>
                </a:pathLst>
              </a:custGeom>
              <a:solidFill>
                <a:srgbClr val="ABADB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0" name="任意多边形: 形状 1079">
                <a:extLst>
                  <a:ext uri="{FF2B5EF4-FFF2-40B4-BE49-F238E27FC236}">
                    <a16:creationId xmlns:a16="http://schemas.microsoft.com/office/drawing/2014/main" id="{C3F0A2E7-4A3B-F59E-9802-999CE789C363}"/>
                  </a:ext>
                </a:extLst>
              </p:cNvPr>
              <p:cNvSpPr/>
              <p:nvPr/>
            </p:nvSpPr>
            <p:spPr>
              <a:xfrm>
                <a:off x="1982228" y="605904"/>
                <a:ext cx="1886464" cy="2720225"/>
              </a:xfrm>
              <a:custGeom>
                <a:avLst/>
                <a:gdLst>
                  <a:gd name="connsiteX0" fmla="*/ 1886464 w 1886464"/>
                  <a:gd name="connsiteY0" fmla="*/ 1360113 h 2720225"/>
                  <a:gd name="connsiteX1" fmla="*/ 943232 w 1886464"/>
                  <a:gd name="connsiteY1" fmla="*/ 2720226 h 2720225"/>
                  <a:gd name="connsiteX2" fmla="*/ 0 w 1886464"/>
                  <a:gd name="connsiteY2" fmla="*/ 1360113 h 2720225"/>
                  <a:gd name="connsiteX3" fmla="*/ 943232 w 1886464"/>
                  <a:gd name="connsiteY3" fmla="*/ 0 h 2720225"/>
                  <a:gd name="connsiteX4" fmla="*/ 1886464 w 1886464"/>
                  <a:gd name="connsiteY4" fmla="*/ 1360113 h 272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6464" h="2720225">
                    <a:moveTo>
                      <a:pt x="1886464" y="1360113"/>
                    </a:moveTo>
                    <a:cubicBezTo>
                      <a:pt x="1886464" y="2111282"/>
                      <a:pt x="1464165" y="2720226"/>
                      <a:pt x="943232" y="2720226"/>
                    </a:cubicBezTo>
                    <a:cubicBezTo>
                      <a:pt x="422299" y="2720226"/>
                      <a:pt x="0" y="2111282"/>
                      <a:pt x="0" y="1360113"/>
                    </a:cubicBezTo>
                    <a:cubicBezTo>
                      <a:pt x="0" y="608943"/>
                      <a:pt x="422299" y="0"/>
                      <a:pt x="943232" y="0"/>
                    </a:cubicBezTo>
                    <a:cubicBezTo>
                      <a:pt x="1464165" y="0"/>
                      <a:pt x="1886464" y="608943"/>
                      <a:pt x="1886464" y="1360113"/>
                    </a:cubicBezTo>
                    <a:close/>
                  </a:path>
                </a:pathLst>
              </a:custGeom>
              <a:solidFill>
                <a:srgbClr val="AAACA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1" name="任意多边形: 形状 1080">
                <a:extLst>
                  <a:ext uri="{FF2B5EF4-FFF2-40B4-BE49-F238E27FC236}">
                    <a16:creationId xmlns:a16="http://schemas.microsoft.com/office/drawing/2014/main" id="{09D6B2B5-3E58-3EAB-25E9-6998A3C31A1A}"/>
                  </a:ext>
                </a:extLst>
              </p:cNvPr>
              <p:cNvSpPr/>
              <p:nvPr/>
            </p:nvSpPr>
            <p:spPr>
              <a:xfrm>
                <a:off x="1982742" y="606504"/>
                <a:ext cx="1885435" cy="2719025"/>
              </a:xfrm>
              <a:custGeom>
                <a:avLst/>
                <a:gdLst>
                  <a:gd name="connsiteX0" fmla="*/ 1885436 w 1885435"/>
                  <a:gd name="connsiteY0" fmla="*/ 1359513 h 2719025"/>
                  <a:gd name="connsiteX1" fmla="*/ 942718 w 1885435"/>
                  <a:gd name="connsiteY1" fmla="*/ 2719026 h 2719025"/>
                  <a:gd name="connsiteX2" fmla="*/ 0 w 1885435"/>
                  <a:gd name="connsiteY2" fmla="*/ 1359513 h 2719025"/>
                  <a:gd name="connsiteX3" fmla="*/ 942718 w 1885435"/>
                  <a:gd name="connsiteY3" fmla="*/ 0 h 2719025"/>
                  <a:gd name="connsiteX4" fmla="*/ 1885436 w 1885435"/>
                  <a:gd name="connsiteY4" fmla="*/ 1359513 h 271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435" h="2719025">
                    <a:moveTo>
                      <a:pt x="1885436" y="1359513"/>
                    </a:moveTo>
                    <a:cubicBezTo>
                      <a:pt x="1885436" y="2110351"/>
                      <a:pt x="1463366" y="2719026"/>
                      <a:pt x="942718" y="2719026"/>
                    </a:cubicBezTo>
                    <a:cubicBezTo>
                      <a:pt x="422069" y="2719026"/>
                      <a:pt x="0" y="2110351"/>
                      <a:pt x="0" y="1359513"/>
                    </a:cubicBezTo>
                    <a:cubicBezTo>
                      <a:pt x="0" y="608675"/>
                      <a:pt x="422069" y="0"/>
                      <a:pt x="942718" y="0"/>
                    </a:cubicBezTo>
                    <a:cubicBezTo>
                      <a:pt x="1463366" y="0"/>
                      <a:pt x="1885436" y="608675"/>
                      <a:pt x="1885436" y="1359513"/>
                    </a:cubicBezTo>
                    <a:close/>
                  </a:path>
                </a:pathLst>
              </a:custGeom>
              <a:solidFill>
                <a:srgbClr val="A9ABA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2" name="任意多边形: 形状 1081">
                <a:extLst>
                  <a:ext uri="{FF2B5EF4-FFF2-40B4-BE49-F238E27FC236}">
                    <a16:creationId xmlns:a16="http://schemas.microsoft.com/office/drawing/2014/main" id="{4DB96A35-2CFF-9625-F34D-1F86C5C4B51F}"/>
                  </a:ext>
                </a:extLst>
              </p:cNvPr>
              <p:cNvSpPr/>
              <p:nvPr/>
            </p:nvSpPr>
            <p:spPr>
              <a:xfrm>
                <a:off x="1983171" y="607190"/>
                <a:ext cx="1884578" cy="2717825"/>
              </a:xfrm>
              <a:custGeom>
                <a:avLst/>
                <a:gdLst>
                  <a:gd name="connsiteX0" fmla="*/ 1884579 w 1884578"/>
                  <a:gd name="connsiteY0" fmla="*/ 1358913 h 2717825"/>
                  <a:gd name="connsiteX1" fmla="*/ 942289 w 1884578"/>
                  <a:gd name="connsiteY1" fmla="*/ 2717825 h 2717825"/>
                  <a:gd name="connsiteX2" fmla="*/ 0 w 1884578"/>
                  <a:gd name="connsiteY2" fmla="*/ 1358913 h 2717825"/>
                  <a:gd name="connsiteX3" fmla="*/ 942289 w 1884578"/>
                  <a:gd name="connsiteY3" fmla="*/ 0 h 2717825"/>
                  <a:gd name="connsiteX4" fmla="*/ 1884579 w 1884578"/>
                  <a:gd name="connsiteY4" fmla="*/ 1358913 h 271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4578" h="2717825">
                    <a:moveTo>
                      <a:pt x="1884579" y="1358913"/>
                    </a:moveTo>
                    <a:cubicBezTo>
                      <a:pt x="1884579" y="2109420"/>
                      <a:pt x="1462701" y="2717825"/>
                      <a:pt x="942289" y="2717825"/>
                    </a:cubicBezTo>
                    <a:cubicBezTo>
                      <a:pt x="421877" y="2717825"/>
                      <a:pt x="0" y="2109419"/>
                      <a:pt x="0" y="1358913"/>
                    </a:cubicBezTo>
                    <a:cubicBezTo>
                      <a:pt x="0" y="608406"/>
                      <a:pt x="421877" y="0"/>
                      <a:pt x="942289" y="0"/>
                    </a:cubicBezTo>
                    <a:cubicBezTo>
                      <a:pt x="1462701" y="0"/>
                      <a:pt x="1884579" y="608406"/>
                      <a:pt x="1884579" y="1358913"/>
                    </a:cubicBezTo>
                    <a:close/>
                  </a:path>
                </a:pathLst>
              </a:custGeom>
              <a:solidFill>
                <a:srgbClr val="A8AAA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3" name="任意多边形: 形状 1082">
                <a:extLst>
                  <a:ext uri="{FF2B5EF4-FFF2-40B4-BE49-F238E27FC236}">
                    <a16:creationId xmlns:a16="http://schemas.microsoft.com/office/drawing/2014/main" id="{F4F2C089-CC15-67F1-9769-BD3B5E4AB0D1}"/>
                  </a:ext>
                </a:extLst>
              </p:cNvPr>
              <p:cNvSpPr/>
              <p:nvPr/>
            </p:nvSpPr>
            <p:spPr>
              <a:xfrm>
                <a:off x="1983685" y="607790"/>
                <a:ext cx="1883549" cy="2716625"/>
              </a:xfrm>
              <a:custGeom>
                <a:avLst/>
                <a:gdLst>
                  <a:gd name="connsiteX0" fmla="*/ 1883550 w 1883549"/>
                  <a:gd name="connsiteY0" fmla="*/ 1358313 h 2716625"/>
                  <a:gd name="connsiteX1" fmla="*/ 941775 w 1883549"/>
                  <a:gd name="connsiteY1" fmla="*/ 2716626 h 2716625"/>
                  <a:gd name="connsiteX2" fmla="*/ 0 w 1883549"/>
                  <a:gd name="connsiteY2" fmla="*/ 1358313 h 2716625"/>
                  <a:gd name="connsiteX3" fmla="*/ 941775 w 1883549"/>
                  <a:gd name="connsiteY3" fmla="*/ 0 h 2716625"/>
                  <a:gd name="connsiteX4" fmla="*/ 1883550 w 1883549"/>
                  <a:gd name="connsiteY4" fmla="*/ 1358313 h 271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3549" h="2716625">
                    <a:moveTo>
                      <a:pt x="1883550" y="1358313"/>
                    </a:moveTo>
                    <a:cubicBezTo>
                      <a:pt x="1883550" y="2108488"/>
                      <a:pt x="1461903" y="2716626"/>
                      <a:pt x="941775" y="2716626"/>
                    </a:cubicBezTo>
                    <a:cubicBezTo>
                      <a:pt x="421647" y="2716626"/>
                      <a:pt x="0" y="2108488"/>
                      <a:pt x="0" y="1358313"/>
                    </a:cubicBezTo>
                    <a:cubicBezTo>
                      <a:pt x="0" y="608137"/>
                      <a:pt x="421647" y="0"/>
                      <a:pt x="941775" y="0"/>
                    </a:cubicBezTo>
                    <a:cubicBezTo>
                      <a:pt x="1461903" y="0"/>
                      <a:pt x="1883550" y="608137"/>
                      <a:pt x="1883550" y="1358313"/>
                    </a:cubicBezTo>
                    <a:close/>
                  </a:path>
                </a:pathLst>
              </a:custGeom>
              <a:solidFill>
                <a:srgbClr val="A7A9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84" name="图形 2">
              <a:extLst>
                <a:ext uri="{FF2B5EF4-FFF2-40B4-BE49-F238E27FC236}">
                  <a16:creationId xmlns:a16="http://schemas.microsoft.com/office/drawing/2014/main" id="{C82559B5-0A84-DB94-7DEA-6B81277E5F15}"/>
                </a:ext>
              </a:extLst>
            </p:cNvPr>
            <p:cNvGrpSpPr/>
            <p:nvPr/>
          </p:nvGrpSpPr>
          <p:grpSpPr>
            <a:xfrm>
              <a:off x="1983685" y="607790"/>
              <a:ext cx="1883549" cy="2716625"/>
              <a:chOff x="1983685" y="607790"/>
              <a:chExt cx="1883549" cy="2716625"/>
            </a:xfrm>
          </p:grpSpPr>
          <p:sp>
            <p:nvSpPr>
              <p:cNvPr id="1085" name="任意多边形: 形状 1084">
                <a:extLst>
                  <a:ext uri="{FF2B5EF4-FFF2-40B4-BE49-F238E27FC236}">
                    <a16:creationId xmlns:a16="http://schemas.microsoft.com/office/drawing/2014/main" id="{1D464979-64BE-4265-08FA-B5203DD21F38}"/>
                  </a:ext>
                </a:extLst>
              </p:cNvPr>
              <p:cNvSpPr/>
              <p:nvPr/>
            </p:nvSpPr>
            <p:spPr>
              <a:xfrm>
                <a:off x="1983685" y="607790"/>
                <a:ext cx="1883549" cy="2716625"/>
              </a:xfrm>
              <a:custGeom>
                <a:avLst/>
                <a:gdLst>
                  <a:gd name="connsiteX0" fmla="*/ 1883550 w 1883549"/>
                  <a:gd name="connsiteY0" fmla="*/ 1358313 h 2716625"/>
                  <a:gd name="connsiteX1" fmla="*/ 941775 w 1883549"/>
                  <a:gd name="connsiteY1" fmla="*/ 2716626 h 2716625"/>
                  <a:gd name="connsiteX2" fmla="*/ 0 w 1883549"/>
                  <a:gd name="connsiteY2" fmla="*/ 1358313 h 2716625"/>
                  <a:gd name="connsiteX3" fmla="*/ 941775 w 1883549"/>
                  <a:gd name="connsiteY3" fmla="*/ 0 h 2716625"/>
                  <a:gd name="connsiteX4" fmla="*/ 1883550 w 1883549"/>
                  <a:gd name="connsiteY4" fmla="*/ 1358313 h 271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3549" h="2716625">
                    <a:moveTo>
                      <a:pt x="1883550" y="1358313"/>
                    </a:moveTo>
                    <a:cubicBezTo>
                      <a:pt x="1883550" y="2108488"/>
                      <a:pt x="1461903" y="2716626"/>
                      <a:pt x="941775" y="2716626"/>
                    </a:cubicBezTo>
                    <a:cubicBezTo>
                      <a:pt x="421647" y="2716626"/>
                      <a:pt x="0" y="2108488"/>
                      <a:pt x="0" y="1358313"/>
                    </a:cubicBezTo>
                    <a:cubicBezTo>
                      <a:pt x="0" y="608137"/>
                      <a:pt x="421647" y="0"/>
                      <a:pt x="941775" y="0"/>
                    </a:cubicBezTo>
                    <a:cubicBezTo>
                      <a:pt x="1461903" y="0"/>
                      <a:pt x="1883550" y="608137"/>
                      <a:pt x="1883550" y="13583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6" name="任意多边形: 形状 1085">
                <a:extLst>
                  <a:ext uri="{FF2B5EF4-FFF2-40B4-BE49-F238E27FC236}">
                    <a16:creationId xmlns:a16="http://schemas.microsoft.com/office/drawing/2014/main" id="{02AF537E-D895-F9B4-D3F4-192B4100DC81}"/>
                  </a:ext>
                </a:extLst>
              </p:cNvPr>
              <p:cNvSpPr/>
              <p:nvPr/>
            </p:nvSpPr>
            <p:spPr>
              <a:xfrm>
                <a:off x="2016346" y="647566"/>
                <a:ext cx="1818227" cy="2636986"/>
              </a:xfrm>
              <a:custGeom>
                <a:avLst/>
                <a:gdLst>
                  <a:gd name="connsiteX0" fmla="*/ 909114 w 1818227"/>
                  <a:gd name="connsiteY0" fmla="*/ 2636987 h 2636986"/>
                  <a:gd name="connsiteX1" fmla="*/ 265833 w 1818227"/>
                  <a:gd name="connsiteY1" fmla="*/ 2250281 h 2636986"/>
                  <a:gd name="connsiteX2" fmla="*/ 0 w 1818227"/>
                  <a:gd name="connsiteY2" fmla="*/ 1318451 h 2636986"/>
                  <a:gd name="connsiteX3" fmla="*/ 265833 w 1818227"/>
                  <a:gd name="connsiteY3" fmla="*/ 386705 h 2636986"/>
                  <a:gd name="connsiteX4" fmla="*/ 909114 w 1818227"/>
                  <a:gd name="connsiteY4" fmla="*/ 0 h 2636986"/>
                  <a:gd name="connsiteX5" fmla="*/ 1552394 w 1818227"/>
                  <a:gd name="connsiteY5" fmla="*/ 386705 h 2636986"/>
                  <a:gd name="connsiteX6" fmla="*/ 1818227 w 1818227"/>
                  <a:gd name="connsiteY6" fmla="*/ 1318451 h 2636986"/>
                  <a:gd name="connsiteX7" fmla="*/ 1552394 w 1818227"/>
                  <a:gd name="connsiteY7" fmla="*/ 2250281 h 2636986"/>
                  <a:gd name="connsiteX8" fmla="*/ 909114 w 1818227"/>
                  <a:gd name="connsiteY8" fmla="*/ 2636987 h 2636986"/>
                  <a:gd name="connsiteX9" fmla="*/ 909114 w 1818227"/>
                  <a:gd name="connsiteY9" fmla="*/ 7287 h 2636986"/>
                  <a:gd name="connsiteX10" fmla="*/ 271748 w 1818227"/>
                  <a:gd name="connsiteY10" fmla="*/ 390820 h 2636986"/>
                  <a:gd name="connsiteX11" fmla="*/ 7201 w 1818227"/>
                  <a:gd name="connsiteY11" fmla="*/ 1318536 h 2636986"/>
                  <a:gd name="connsiteX12" fmla="*/ 271748 w 1818227"/>
                  <a:gd name="connsiteY12" fmla="*/ 2246252 h 2636986"/>
                  <a:gd name="connsiteX13" fmla="*/ 909114 w 1818227"/>
                  <a:gd name="connsiteY13" fmla="*/ 2629786 h 2636986"/>
                  <a:gd name="connsiteX14" fmla="*/ 1546479 w 1818227"/>
                  <a:gd name="connsiteY14" fmla="*/ 2246252 h 2636986"/>
                  <a:gd name="connsiteX15" fmla="*/ 1811026 w 1818227"/>
                  <a:gd name="connsiteY15" fmla="*/ 1318536 h 2636986"/>
                  <a:gd name="connsiteX16" fmla="*/ 1546479 w 1818227"/>
                  <a:gd name="connsiteY16" fmla="*/ 390820 h 2636986"/>
                  <a:gd name="connsiteX17" fmla="*/ 909114 w 1818227"/>
                  <a:gd name="connsiteY17" fmla="*/ 7287 h 263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18227" h="2636986">
                    <a:moveTo>
                      <a:pt x="909114" y="2636987"/>
                    </a:moveTo>
                    <a:cubicBezTo>
                      <a:pt x="665998" y="2636987"/>
                      <a:pt x="437540" y="2499655"/>
                      <a:pt x="265833" y="2250281"/>
                    </a:cubicBezTo>
                    <a:cubicBezTo>
                      <a:pt x="94383" y="2001336"/>
                      <a:pt x="0" y="1670437"/>
                      <a:pt x="0" y="1318451"/>
                    </a:cubicBezTo>
                    <a:cubicBezTo>
                      <a:pt x="0" y="966464"/>
                      <a:pt x="94383" y="635565"/>
                      <a:pt x="265833" y="386705"/>
                    </a:cubicBezTo>
                    <a:cubicBezTo>
                      <a:pt x="437540" y="137331"/>
                      <a:pt x="665998" y="0"/>
                      <a:pt x="909114" y="0"/>
                    </a:cubicBezTo>
                    <a:cubicBezTo>
                      <a:pt x="1152230" y="0"/>
                      <a:pt x="1380687" y="137331"/>
                      <a:pt x="1552394" y="386705"/>
                    </a:cubicBezTo>
                    <a:cubicBezTo>
                      <a:pt x="1723844" y="635651"/>
                      <a:pt x="1818227" y="966549"/>
                      <a:pt x="1818227" y="1318451"/>
                    </a:cubicBezTo>
                    <a:cubicBezTo>
                      <a:pt x="1818227" y="1670352"/>
                      <a:pt x="1723844" y="2001336"/>
                      <a:pt x="1552394" y="2250281"/>
                    </a:cubicBezTo>
                    <a:cubicBezTo>
                      <a:pt x="1380687" y="2499655"/>
                      <a:pt x="1152230" y="2636987"/>
                      <a:pt x="909114" y="2636987"/>
                    </a:cubicBezTo>
                    <a:close/>
                    <a:moveTo>
                      <a:pt x="909114" y="7287"/>
                    </a:moveTo>
                    <a:cubicBezTo>
                      <a:pt x="668484" y="7287"/>
                      <a:pt x="442084" y="143504"/>
                      <a:pt x="271748" y="390820"/>
                    </a:cubicBezTo>
                    <a:cubicBezTo>
                      <a:pt x="101156" y="638566"/>
                      <a:pt x="7201" y="968007"/>
                      <a:pt x="7201" y="1318536"/>
                    </a:cubicBezTo>
                    <a:cubicBezTo>
                      <a:pt x="7201" y="1668980"/>
                      <a:pt x="101156" y="1998507"/>
                      <a:pt x="271748" y="2246252"/>
                    </a:cubicBezTo>
                    <a:cubicBezTo>
                      <a:pt x="442084" y="2493569"/>
                      <a:pt x="668398" y="2629786"/>
                      <a:pt x="909114" y="2629786"/>
                    </a:cubicBezTo>
                    <a:cubicBezTo>
                      <a:pt x="1149744" y="2629786"/>
                      <a:pt x="1376144" y="2493569"/>
                      <a:pt x="1546479" y="2246252"/>
                    </a:cubicBezTo>
                    <a:cubicBezTo>
                      <a:pt x="1717072" y="1998507"/>
                      <a:pt x="1811026" y="1669066"/>
                      <a:pt x="1811026" y="1318536"/>
                    </a:cubicBezTo>
                    <a:cubicBezTo>
                      <a:pt x="1811026" y="968092"/>
                      <a:pt x="1717072" y="638566"/>
                      <a:pt x="1546479" y="390820"/>
                    </a:cubicBezTo>
                    <a:cubicBezTo>
                      <a:pt x="1376144" y="143504"/>
                      <a:pt x="1149744" y="7287"/>
                      <a:pt x="909114" y="728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87" name="图形 2">
            <a:extLst>
              <a:ext uri="{FF2B5EF4-FFF2-40B4-BE49-F238E27FC236}">
                <a16:creationId xmlns:a16="http://schemas.microsoft.com/office/drawing/2014/main" id="{B9663011-3BE9-3CCC-8EF4-400D0E6CE21B}"/>
              </a:ext>
            </a:extLst>
          </p:cNvPr>
          <p:cNvGrpSpPr/>
          <p:nvPr/>
        </p:nvGrpSpPr>
        <p:grpSpPr>
          <a:xfrm>
            <a:off x="7219149" y="3756277"/>
            <a:ext cx="3702629" cy="2799348"/>
            <a:chOff x="7219149" y="3756277"/>
            <a:chExt cx="3702629" cy="2799348"/>
          </a:xfrm>
        </p:grpSpPr>
        <p:grpSp>
          <p:nvGrpSpPr>
            <p:cNvPr id="1088" name="图形 2">
              <a:extLst>
                <a:ext uri="{FF2B5EF4-FFF2-40B4-BE49-F238E27FC236}">
                  <a16:creationId xmlns:a16="http://schemas.microsoft.com/office/drawing/2014/main" id="{E1B5F3F4-D2B5-5652-E70E-3403EB05D290}"/>
                </a:ext>
              </a:extLst>
            </p:cNvPr>
            <p:cNvGrpSpPr/>
            <p:nvPr/>
          </p:nvGrpSpPr>
          <p:grpSpPr>
            <a:xfrm>
              <a:off x="7219149" y="3756277"/>
              <a:ext cx="3702629" cy="2799348"/>
              <a:chOff x="7219149" y="3756277"/>
              <a:chExt cx="3702629" cy="2799348"/>
            </a:xfrm>
          </p:grpSpPr>
          <p:grpSp>
            <p:nvGrpSpPr>
              <p:cNvPr id="1089" name="图形 2">
                <a:extLst>
                  <a:ext uri="{FF2B5EF4-FFF2-40B4-BE49-F238E27FC236}">
                    <a16:creationId xmlns:a16="http://schemas.microsoft.com/office/drawing/2014/main" id="{9D38BF65-1D6B-4966-715E-8586DF3BEEEB}"/>
                  </a:ext>
                </a:extLst>
              </p:cNvPr>
              <p:cNvGrpSpPr/>
              <p:nvPr/>
            </p:nvGrpSpPr>
            <p:grpSpPr>
              <a:xfrm>
                <a:off x="7755359" y="5601001"/>
                <a:ext cx="885111" cy="954624"/>
                <a:chOff x="7755359" y="5601001"/>
                <a:chExt cx="885111" cy="954624"/>
              </a:xfrm>
            </p:grpSpPr>
            <p:sp>
              <p:nvSpPr>
                <p:cNvPr id="1090" name="任意多边形: 形状 1089">
                  <a:extLst>
                    <a:ext uri="{FF2B5EF4-FFF2-40B4-BE49-F238E27FC236}">
                      <a16:creationId xmlns:a16="http://schemas.microsoft.com/office/drawing/2014/main" id="{87F85D63-B3E4-0AE5-2F6B-EB5D9310FA9A}"/>
                    </a:ext>
                  </a:extLst>
                </p:cNvPr>
                <p:cNvSpPr/>
                <p:nvPr/>
              </p:nvSpPr>
              <p:spPr>
                <a:xfrm>
                  <a:off x="7755359" y="6331439"/>
                  <a:ext cx="303122" cy="178850"/>
                </a:xfrm>
                <a:custGeom>
                  <a:avLst/>
                  <a:gdLst>
                    <a:gd name="connsiteX0" fmla="*/ 533 w 303122"/>
                    <a:gd name="connsiteY0" fmla="*/ 177574 h 178850"/>
                    <a:gd name="connsiteX1" fmla="*/ 705 w 303122"/>
                    <a:gd name="connsiteY1" fmla="*/ 177831 h 178850"/>
                    <a:gd name="connsiteX2" fmla="*/ 1047 w 303122"/>
                    <a:gd name="connsiteY2" fmla="*/ 178174 h 178850"/>
                    <a:gd name="connsiteX3" fmla="*/ 1562 w 303122"/>
                    <a:gd name="connsiteY3" fmla="*/ 178517 h 178850"/>
                    <a:gd name="connsiteX4" fmla="*/ 1990 w 303122"/>
                    <a:gd name="connsiteY4" fmla="*/ 178688 h 178850"/>
                    <a:gd name="connsiteX5" fmla="*/ 2162 w 303122"/>
                    <a:gd name="connsiteY5" fmla="*/ 178688 h 178850"/>
                    <a:gd name="connsiteX6" fmla="*/ 3791 w 303122"/>
                    <a:gd name="connsiteY6" fmla="*/ 178688 h 178850"/>
                    <a:gd name="connsiteX7" fmla="*/ 3877 w 303122"/>
                    <a:gd name="connsiteY7" fmla="*/ 178688 h 178850"/>
                    <a:gd name="connsiteX8" fmla="*/ 86172 w 303122"/>
                    <a:gd name="connsiteY8" fmla="*/ 167544 h 178850"/>
                    <a:gd name="connsiteX9" fmla="*/ 186985 w 303122"/>
                    <a:gd name="connsiteY9" fmla="*/ 126910 h 178850"/>
                    <a:gd name="connsiteX10" fmla="*/ 302714 w 303122"/>
                    <a:gd name="connsiteY10" fmla="*/ 6724 h 178850"/>
                    <a:gd name="connsiteX11" fmla="*/ 300228 w 303122"/>
                    <a:gd name="connsiteY11" fmla="*/ 1066 h 178850"/>
                    <a:gd name="connsiteX12" fmla="*/ 297141 w 303122"/>
                    <a:gd name="connsiteY12" fmla="*/ 38 h 178850"/>
                    <a:gd name="connsiteX13" fmla="*/ 217075 w 303122"/>
                    <a:gd name="connsiteY13" fmla="*/ 13668 h 178850"/>
                    <a:gd name="connsiteX14" fmla="*/ 142151 w 303122"/>
                    <a:gd name="connsiteY14" fmla="*/ 55416 h 178850"/>
                    <a:gd name="connsiteX15" fmla="*/ 81629 w 303122"/>
                    <a:gd name="connsiteY15" fmla="*/ 119109 h 178850"/>
                    <a:gd name="connsiteX16" fmla="*/ 37309 w 303122"/>
                    <a:gd name="connsiteY16" fmla="*/ 156743 h 178850"/>
                    <a:gd name="connsiteX17" fmla="*/ 1304 w 303122"/>
                    <a:gd name="connsiteY17" fmla="*/ 174059 h 178850"/>
                    <a:gd name="connsiteX18" fmla="*/ 533 w 303122"/>
                    <a:gd name="connsiteY18" fmla="*/ 177574 h 17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03122" h="178850">
                      <a:moveTo>
                        <a:pt x="533" y="177574"/>
                      </a:moveTo>
                      <a:cubicBezTo>
                        <a:pt x="533" y="177660"/>
                        <a:pt x="619" y="177660"/>
                        <a:pt x="705" y="177831"/>
                      </a:cubicBezTo>
                      <a:cubicBezTo>
                        <a:pt x="790" y="177917"/>
                        <a:pt x="876" y="178088"/>
                        <a:pt x="1047" y="178174"/>
                      </a:cubicBezTo>
                      <a:cubicBezTo>
                        <a:pt x="1219" y="178345"/>
                        <a:pt x="1390" y="178431"/>
                        <a:pt x="1562" y="178517"/>
                      </a:cubicBezTo>
                      <a:cubicBezTo>
                        <a:pt x="1733" y="178602"/>
                        <a:pt x="1819" y="178688"/>
                        <a:pt x="1990" y="178688"/>
                      </a:cubicBezTo>
                      <a:cubicBezTo>
                        <a:pt x="2076" y="178688"/>
                        <a:pt x="2076" y="178688"/>
                        <a:pt x="2162" y="178688"/>
                      </a:cubicBezTo>
                      <a:cubicBezTo>
                        <a:pt x="2676" y="178860"/>
                        <a:pt x="3191" y="178946"/>
                        <a:pt x="3791" y="178688"/>
                      </a:cubicBezTo>
                      <a:cubicBezTo>
                        <a:pt x="3791" y="178688"/>
                        <a:pt x="3877" y="178688"/>
                        <a:pt x="3877" y="178688"/>
                      </a:cubicBezTo>
                      <a:cubicBezTo>
                        <a:pt x="30880" y="174916"/>
                        <a:pt x="59855" y="174488"/>
                        <a:pt x="86172" y="167544"/>
                      </a:cubicBezTo>
                      <a:cubicBezTo>
                        <a:pt x="121491" y="158200"/>
                        <a:pt x="154238" y="142684"/>
                        <a:pt x="186985" y="126910"/>
                      </a:cubicBezTo>
                      <a:cubicBezTo>
                        <a:pt x="237048" y="102822"/>
                        <a:pt x="279482" y="56616"/>
                        <a:pt x="302714" y="6724"/>
                      </a:cubicBezTo>
                      <a:cubicBezTo>
                        <a:pt x="303914" y="4066"/>
                        <a:pt x="302285" y="1837"/>
                        <a:pt x="300228" y="1066"/>
                      </a:cubicBezTo>
                      <a:cubicBezTo>
                        <a:pt x="299542" y="294"/>
                        <a:pt x="298599" y="-134"/>
                        <a:pt x="297141" y="38"/>
                      </a:cubicBezTo>
                      <a:cubicBezTo>
                        <a:pt x="269452" y="3466"/>
                        <a:pt x="243821" y="5181"/>
                        <a:pt x="217075" y="13668"/>
                      </a:cubicBezTo>
                      <a:cubicBezTo>
                        <a:pt x="189300" y="22498"/>
                        <a:pt x="164011" y="36042"/>
                        <a:pt x="142151" y="55416"/>
                      </a:cubicBezTo>
                      <a:cubicBezTo>
                        <a:pt x="120205" y="74790"/>
                        <a:pt x="102889" y="98964"/>
                        <a:pt x="81629" y="119109"/>
                      </a:cubicBezTo>
                      <a:cubicBezTo>
                        <a:pt x="67399" y="132568"/>
                        <a:pt x="53340" y="145598"/>
                        <a:pt x="37309" y="156743"/>
                      </a:cubicBezTo>
                      <a:cubicBezTo>
                        <a:pt x="26508" y="164201"/>
                        <a:pt x="12878" y="167544"/>
                        <a:pt x="1304" y="174059"/>
                      </a:cubicBezTo>
                      <a:cubicBezTo>
                        <a:pt x="-324" y="174745"/>
                        <a:pt x="-239" y="176459"/>
                        <a:pt x="533" y="17757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1" name="任意多边形: 形状 1090">
                  <a:extLst>
                    <a:ext uri="{FF2B5EF4-FFF2-40B4-BE49-F238E27FC236}">
                      <a16:creationId xmlns:a16="http://schemas.microsoft.com/office/drawing/2014/main" id="{A294CB75-3A22-AC24-2855-C787485B3D5A}"/>
                    </a:ext>
                  </a:extLst>
                </p:cNvPr>
                <p:cNvSpPr/>
                <p:nvPr/>
              </p:nvSpPr>
              <p:spPr>
                <a:xfrm>
                  <a:off x="8042214" y="6269978"/>
                  <a:ext cx="119303" cy="285647"/>
                </a:xfrm>
                <a:custGeom>
                  <a:avLst/>
                  <a:gdLst>
                    <a:gd name="connsiteX0" fmla="*/ 10887 w 119303"/>
                    <a:gd name="connsiteY0" fmla="*/ 205774 h 285647"/>
                    <a:gd name="connsiteX1" fmla="*/ 0 w 119303"/>
                    <a:gd name="connsiteY1" fmla="*/ 281983 h 285647"/>
                    <a:gd name="connsiteX2" fmla="*/ 0 w 119303"/>
                    <a:gd name="connsiteY2" fmla="*/ 282327 h 285647"/>
                    <a:gd name="connsiteX3" fmla="*/ 0 w 119303"/>
                    <a:gd name="connsiteY3" fmla="*/ 282755 h 285647"/>
                    <a:gd name="connsiteX4" fmla="*/ 257 w 119303"/>
                    <a:gd name="connsiteY4" fmla="*/ 283612 h 285647"/>
                    <a:gd name="connsiteX5" fmla="*/ 343 w 119303"/>
                    <a:gd name="connsiteY5" fmla="*/ 283784 h 285647"/>
                    <a:gd name="connsiteX6" fmla="*/ 857 w 119303"/>
                    <a:gd name="connsiteY6" fmla="*/ 284555 h 285647"/>
                    <a:gd name="connsiteX7" fmla="*/ 1200 w 119303"/>
                    <a:gd name="connsiteY7" fmla="*/ 284812 h 285647"/>
                    <a:gd name="connsiteX8" fmla="*/ 1543 w 119303"/>
                    <a:gd name="connsiteY8" fmla="*/ 285069 h 285647"/>
                    <a:gd name="connsiteX9" fmla="*/ 5829 w 119303"/>
                    <a:gd name="connsiteY9" fmla="*/ 283869 h 285647"/>
                    <a:gd name="connsiteX10" fmla="*/ 81096 w 119303"/>
                    <a:gd name="connsiteY10" fmla="*/ 161540 h 285647"/>
                    <a:gd name="connsiteX11" fmla="*/ 97126 w 119303"/>
                    <a:gd name="connsiteY11" fmla="*/ 84473 h 285647"/>
                    <a:gd name="connsiteX12" fmla="*/ 118643 w 119303"/>
                    <a:gd name="connsiteY12" fmla="*/ 6977 h 285647"/>
                    <a:gd name="connsiteX13" fmla="*/ 115986 w 119303"/>
                    <a:gd name="connsiteY13" fmla="*/ 1234 h 285647"/>
                    <a:gd name="connsiteX14" fmla="*/ 110242 w 119303"/>
                    <a:gd name="connsiteY14" fmla="*/ 1405 h 285647"/>
                    <a:gd name="connsiteX15" fmla="*/ 22974 w 119303"/>
                    <a:gd name="connsiteY15" fmla="*/ 131107 h 285647"/>
                    <a:gd name="connsiteX16" fmla="*/ 10887 w 119303"/>
                    <a:gd name="connsiteY16" fmla="*/ 205774 h 285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303" h="285647">
                      <a:moveTo>
                        <a:pt x="10887" y="205774"/>
                      </a:moveTo>
                      <a:cubicBezTo>
                        <a:pt x="9515" y="231920"/>
                        <a:pt x="2143" y="256352"/>
                        <a:pt x="0" y="281983"/>
                      </a:cubicBezTo>
                      <a:cubicBezTo>
                        <a:pt x="0" y="282069"/>
                        <a:pt x="0" y="282241"/>
                        <a:pt x="0" y="282327"/>
                      </a:cubicBezTo>
                      <a:cubicBezTo>
                        <a:pt x="0" y="282498"/>
                        <a:pt x="0" y="282669"/>
                        <a:pt x="0" y="282755"/>
                      </a:cubicBezTo>
                      <a:cubicBezTo>
                        <a:pt x="0" y="283098"/>
                        <a:pt x="85" y="283355"/>
                        <a:pt x="257" y="283612"/>
                      </a:cubicBezTo>
                      <a:cubicBezTo>
                        <a:pt x="257" y="283698"/>
                        <a:pt x="343" y="283698"/>
                        <a:pt x="343" y="283784"/>
                      </a:cubicBezTo>
                      <a:cubicBezTo>
                        <a:pt x="514" y="284126"/>
                        <a:pt x="685" y="284298"/>
                        <a:pt x="857" y="284555"/>
                      </a:cubicBezTo>
                      <a:cubicBezTo>
                        <a:pt x="943" y="284641"/>
                        <a:pt x="1114" y="284727"/>
                        <a:pt x="1200" y="284812"/>
                      </a:cubicBezTo>
                      <a:cubicBezTo>
                        <a:pt x="1286" y="284898"/>
                        <a:pt x="1457" y="284984"/>
                        <a:pt x="1543" y="285069"/>
                      </a:cubicBezTo>
                      <a:cubicBezTo>
                        <a:pt x="3000" y="286013"/>
                        <a:pt x="4972" y="285927"/>
                        <a:pt x="5829" y="283869"/>
                      </a:cubicBezTo>
                      <a:cubicBezTo>
                        <a:pt x="24260" y="238692"/>
                        <a:pt x="66608" y="208774"/>
                        <a:pt x="81096" y="161540"/>
                      </a:cubicBezTo>
                      <a:cubicBezTo>
                        <a:pt x="88811" y="136422"/>
                        <a:pt x="93268" y="110362"/>
                        <a:pt x="97126" y="84473"/>
                      </a:cubicBezTo>
                      <a:cubicBezTo>
                        <a:pt x="101241" y="57641"/>
                        <a:pt x="103813" y="30466"/>
                        <a:pt x="118643" y="6977"/>
                      </a:cubicBezTo>
                      <a:cubicBezTo>
                        <a:pt x="120358" y="4235"/>
                        <a:pt x="118471" y="1920"/>
                        <a:pt x="115986" y="1234"/>
                      </a:cubicBezTo>
                      <a:cubicBezTo>
                        <a:pt x="114528" y="-223"/>
                        <a:pt x="112042" y="-652"/>
                        <a:pt x="110242" y="1405"/>
                      </a:cubicBezTo>
                      <a:cubicBezTo>
                        <a:pt x="74580" y="42296"/>
                        <a:pt x="42005" y="79329"/>
                        <a:pt x="22974" y="131107"/>
                      </a:cubicBezTo>
                      <a:cubicBezTo>
                        <a:pt x="14230" y="155282"/>
                        <a:pt x="12173" y="180399"/>
                        <a:pt x="10887" y="20577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2" name="任意多边形: 形状 1091">
                  <a:extLst>
                    <a:ext uri="{FF2B5EF4-FFF2-40B4-BE49-F238E27FC236}">
                      <a16:creationId xmlns:a16="http://schemas.microsoft.com/office/drawing/2014/main" id="{D6026066-D090-7ED8-C28A-FAEAC3FC44A0}"/>
                    </a:ext>
                  </a:extLst>
                </p:cNvPr>
                <p:cNvSpPr/>
                <p:nvPr/>
              </p:nvSpPr>
              <p:spPr>
                <a:xfrm>
                  <a:off x="8179255" y="6198045"/>
                  <a:ext cx="71959" cy="330726"/>
                </a:xfrm>
                <a:custGeom>
                  <a:avLst/>
                  <a:gdLst>
                    <a:gd name="connsiteX0" fmla="*/ 461 w 71959"/>
                    <a:gd name="connsiteY0" fmla="*/ 151177 h 330726"/>
                    <a:gd name="connsiteX1" fmla="*/ 13834 w 71959"/>
                    <a:gd name="connsiteY1" fmla="*/ 324941 h 330726"/>
                    <a:gd name="connsiteX2" fmla="*/ 12720 w 71959"/>
                    <a:gd name="connsiteY2" fmla="*/ 326828 h 330726"/>
                    <a:gd name="connsiteX3" fmla="*/ 15720 w 71959"/>
                    <a:gd name="connsiteY3" fmla="*/ 330685 h 330726"/>
                    <a:gd name="connsiteX4" fmla="*/ 18378 w 71959"/>
                    <a:gd name="connsiteY4" fmla="*/ 329314 h 330726"/>
                    <a:gd name="connsiteX5" fmla="*/ 19063 w 71959"/>
                    <a:gd name="connsiteY5" fmla="*/ 327342 h 330726"/>
                    <a:gd name="connsiteX6" fmla="*/ 71785 w 71959"/>
                    <a:gd name="connsiteY6" fmla="*/ 185038 h 330726"/>
                    <a:gd name="connsiteX7" fmla="*/ 47182 w 71959"/>
                    <a:gd name="connsiteY7" fmla="*/ 5101 h 330726"/>
                    <a:gd name="connsiteX8" fmla="*/ 38780 w 71959"/>
                    <a:gd name="connsiteY8" fmla="*/ 2358 h 330726"/>
                    <a:gd name="connsiteX9" fmla="*/ 38695 w 71959"/>
                    <a:gd name="connsiteY9" fmla="*/ 2530 h 330726"/>
                    <a:gd name="connsiteX10" fmla="*/ 8862 w 71959"/>
                    <a:gd name="connsiteY10" fmla="*/ 69824 h 330726"/>
                    <a:gd name="connsiteX11" fmla="*/ 461 w 71959"/>
                    <a:gd name="connsiteY11" fmla="*/ 151177 h 330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1959" h="330726">
                      <a:moveTo>
                        <a:pt x="461" y="151177"/>
                      </a:moveTo>
                      <a:cubicBezTo>
                        <a:pt x="3890" y="211099"/>
                        <a:pt x="24807" y="264591"/>
                        <a:pt x="13834" y="324941"/>
                      </a:cubicBezTo>
                      <a:cubicBezTo>
                        <a:pt x="13492" y="325627"/>
                        <a:pt x="13148" y="326228"/>
                        <a:pt x="12720" y="326828"/>
                      </a:cubicBezTo>
                      <a:cubicBezTo>
                        <a:pt x="11605" y="328885"/>
                        <a:pt x="13749" y="330942"/>
                        <a:pt x="15720" y="330685"/>
                      </a:cubicBezTo>
                      <a:cubicBezTo>
                        <a:pt x="16749" y="330857"/>
                        <a:pt x="17863" y="330514"/>
                        <a:pt x="18378" y="329314"/>
                      </a:cubicBezTo>
                      <a:cubicBezTo>
                        <a:pt x="18635" y="328628"/>
                        <a:pt x="18807" y="327942"/>
                        <a:pt x="19063" y="327342"/>
                      </a:cubicBezTo>
                      <a:cubicBezTo>
                        <a:pt x="50182" y="284222"/>
                        <a:pt x="69384" y="238788"/>
                        <a:pt x="71785" y="185038"/>
                      </a:cubicBezTo>
                      <a:cubicBezTo>
                        <a:pt x="74613" y="123402"/>
                        <a:pt x="42209" y="66395"/>
                        <a:pt x="47182" y="5101"/>
                      </a:cubicBezTo>
                      <a:cubicBezTo>
                        <a:pt x="47610" y="-128"/>
                        <a:pt x="40323" y="-1842"/>
                        <a:pt x="38780" y="2358"/>
                      </a:cubicBezTo>
                      <a:cubicBezTo>
                        <a:pt x="38780" y="2444"/>
                        <a:pt x="38695" y="2444"/>
                        <a:pt x="38695" y="2530"/>
                      </a:cubicBezTo>
                      <a:cubicBezTo>
                        <a:pt x="30293" y="25590"/>
                        <a:pt x="15463" y="46249"/>
                        <a:pt x="8862" y="69824"/>
                      </a:cubicBezTo>
                      <a:cubicBezTo>
                        <a:pt x="1490" y="96399"/>
                        <a:pt x="-1167" y="123745"/>
                        <a:pt x="461" y="15117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3" name="任意多边形: 形状 1092">
                  <a:extLst>
                    <a:ext uri="{FF2B5EF4-FFF2-40B4-BE49-F238E27FC236}">
                      <a16:creationId xmlns:a16="http://schemas.microsoft.com/office/drawing/2014/main" id="{63D6A56C-5827-FBB6-C293-BFFC0AE9A8AF}"/>
                    </a:ext>
                  </a:extLst>
                </p:cNvPr>
                <p:cNvSpPr/>
                <p:nvPr/>
              </p:nvSpPr>
              <p:spPr>
                <a:xfrm>
                  <a:off x="8279386" y="6097839"/>
                  <a:ext cx="90208" cy="408131"/>
                </a:xfrm>
                <a:custGeom>
                  <a:avLst/>
                  <a:gdLst>
                    <a:gd name="connsiteX0" fmla="*/ 14430 w 90208"/>
                    <a:gd name="connsiteY0" fmla="*/ 194376 h 408131"/>
                    <a:gd name="connsiteX1" fmla="*/ 43234 w 90208"/>
                    <a:gd name="connsiteY1" fmla="*/ 296131 h 408131"/>
                    <a:gd name="connsiteX2" fmla="*/ 51463 w 90208"/>
                    <a:gd name="connsiteY2" fmla="*/ 405859 h 408131"/>
                    <a:gd name="connsiteX3" fmla="*/ 56350 w 90208"/>
                    <a:gd name="connsiteY3" fmla="*/ 406717 h 408131"/>
                    <a:gd name="connsiteX4" fmla="*/ 57635 w 90208"/>
                    <a:gd name="connsiteY4" fmla="*/ 405430 h 408131"/>
                    <a:gd name="connsiteX5" fmla="*/ 85153 w 90208"/>
                    <a:gd name="connsiteY5" fmla="*/ 205948 h 408131"/>
                    <a:gd name="connsiteX6" fmla="*/ 53263 w 90208"/>
                    <a:gd name="connsiteY6" fmla="*/ 105821 h 408131"/>
                    <a:gd name="connsiteX7" fmla="*/ 24374 w 90208"/>
                    <a:gd name="connsiteY7" fmla="*/ 5180 h 408131"/>
                    <a:gd name="connsiteX8" fmla="*/ 15545 w 90208"/>
                    <a:gd name="connsiteY8" fmla="*/ 3552 h 408131"/>
                    <a:gd name="connsiteX9" fmla="*/ 15545 w 90208"/>
                    <a:gd name="connsiteY9" fmla="*/ 4238 h 408131"/>
                    <a:gd name="connsiteX10" fmla="*/ 15201 w 90208"/>
                    <a:gd name="connsiteY10" fmla="*/ 4838 h 408131"/>
                    <a:gd name="connsiteX11" fmla="*/ 14430 w 90208"/>
                    <a:gd name="connsiteY11" fmla="*/ 194376 h 408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0208" h="408131">
                      <a:moveTo>
                        <a:pt x="14430" y="194376"/>
                      </a:moveTo>
                      <a:cubicBezTo>
                        <a:pt x="22745" y="228666"/>
                        <a:pt x="34575" y="261927"/>
                        <a:pt x="43234" y="296131"/>
                      </a:cubicBezTo>
                      <a:cubicBezTo>
                        <a:pt x="52578" y="333336"/>
                        <a:pt x="52835" y="367969"/>
                        <a:pt x="51463" y="405859"/>
                      </a:cubicBezTo>
                      <a:cubicBezTo>
                        <a:pt x="51378" y="408774"/>
                        <a:pt x="55064" y="408688"/>
                        <a:pt x="56350" y="406717"/>
                      </a:cubicBezTo>
                      <a:cubicBezTo>
                        <a:pt x="56864" y="406459"/>
                        <a:pt x="57379" y="406116"/>
                        <a:pt x="57635" y="405430"/>
                      </a:cubicBezTo>
                      <a:cubicBezTo>
                        <a:pt x="82753" y="340794"/>
                        <a:pt x="98955" y="275214"/>
                        <a:pt x="85153" y="205948"/>
                      </a:cubicBezTo>
                      <a:cubicBezTo>
                        <a:pt x="78381" y="171744"/>
                        <a:pt x="67151" y="137711"/>
                        <a:pt x="53263" y="105821"/>
                      </a:cubicBezTo>
                      <a:cubicBezTo>
                        <a:pt x="38947" y="72989"/>
                        <a:pt x="22317" y="42128"/>
                        <a:pt x="24374" y="5180"/>
                      </a:cubicBezTo>
                      <a:cubicBezTo>
                        <a:pt x="24717" y="-477"/>
                        <a:pt x="15887" y="-2192"/>
                        <a:pt x="15545" y="3552"/>
                      </a:cubicBezTo>
                      <a:cubicBezTo>
                        <a:pt x="15545" y="3809"/>
                        <a:pt x="15545" y="3980"/>
                        <a:pt x="15545" y="4238"/>
                      </a:cubicBezTo>
                      <a:cubicBezTo>
                        <a:pt x="15459" y="4409"/>
                        <a:pt x="15287" y="4580"/>
                        <a:pt x="15201" y="4838"/>
                      </a:cubicBezTo>
                      <a:cubicBezTo>
                        <a:pt x="-8801" y="65874"/>
                        <a:pt x="-743" y="131967"/>
                        <a:pt x="14430" y="19437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4" name="任意多边形: 形状 1093">
                  <a:extLst>
                    <a:ext uri="{FF2B5EF4-FFF2-40B4-BE49-F238E27FC236}">
                      <a16:creationId xmlns:a16="http://schemas.microsoft.com/office/drawing/2014/main" id="{327238BB-03F0-5EE7-A2B2-C09E2804CE1E}"/>
                    </a:ext>
                  </a:extLst>
                </p:cNvPr>
                <p:cNvSpPr/>
                <p:nvPr/>
              </p:nvSpPr>
              <p:spPr>
                <a:xfrm>
                  <a:off x="8344068" y="6008239"/>
                  <a:ext cx="145627" cy="397440"/>
                </a:xfrm>
                <a:custGeom>
                  <a:avLst/>
                  <a:gdLst>
                    <a:gd name="connsiteX0" fmla="*/ 7185 w 145627"/>
                    <a:gd name="connsiteY0" fmla="*/ 9227 h 397440"/>
                    <a:gd name="connsiteX1" fmla="*/ 37960 w 145627"/>
                    <a:gd name="connsiteY1" fmla="*/ 187449 h 397440"/>
                    <a:gd name="connsiteX2" fmla="*/ 129514 w 145627"/>
                    <a:gd name="connsiteY2" fmla="*/ 395246 h 397440"/>
                    <a:gd name="connsiteX3" fmla="*/ 133286 w 145627"/>
                    <a:gd name="connsiteY3" fmla="*/ 397046 h 397440"/>
                    <a:gd name="connsiteX4" fmla="*/ 137315 w 145627"/>
                    <a:gd name="connsiteY4" fmla="*/ 395160 h 397440"/>
                    <a:gd name="connsiteX5" fmla="*/ 118799 w 145627"/>
                    <a:gd name="connsiteY5" fmla="*/ 205280 h 397440"/>
                    <a:gd name="connsiteX6" fmla="*/ 61963 w 145627"/>
                    <a:gd name="connsiteY6" fmla="*/ 108496 h 397440"/>
                    <a:gd name="connsiteX7" fmla="*/ 15929 w 145627"/>
                    <a:gd name="connsiteY7" fmla="*/ 3912 h 397440"/>
                    <a:gd name="connsiteX8" fmla="*/ 7013 w 145627"/>
                    <a:gd name="connsiteY8" fmla="*/ 4683 h 397440"/>
                    <a:gd name="connsiteX9" fmla="*/ 7185 w 145627"/>
                    <a:gd name="connsiteY9" fmla="*/ 9227 h 397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627" h="397440">
                      <a:moveTo>
                        <a:pt x="7185" y="9227"/>
                      </a:moveTo>
                      <a:cubicBezTo>
                        <a:pt x="-9960" y="70520"/>
                        <a:pt x="4870" y="134214"/>
                        <a:pt x="37960" y="187449"/>
                      </a:cubicBezTo>
                      <a:cubicBezTo>
                        <a:pt x="77994" y="251914"/>
                        <a:pt x="132943" y="314407"/>
                        <a:pt x="129514" y="395246"/>
                      </a:cubicBezTo>
                      <a:cubicBezTo>
                        <a:pt x="129429" y="397389"/>
                        <a:pt x="131743" y="397903"/>
                        <a:pt x="133286" y="397046"/>
                      </a:cubicBezTo>
                      <a:cubicBezTo>
                        <a:pt x="134744" y="397732"/>
                        <a:pt x="136801" y="397303"/>
                        <a:pt x="137315" y="395160"/>
                      </a:cubicBezTo>
                      <a:cubicBezTo>
                        <a:pt x="152317" y="329753"/>
                        <a:pt x="147517" y="266058"/>
                        <a:pt x="118799" y="205280"/>
                      </a:cubicBezTo>
                      <a:cubicBezTo>
                        <a:pt x="102768" y="171418"/>
                        <a:pt x="83480" y="139185"/>
                        <a:pt x="61963" y="108496"/>
                      </a:cubicBezTo>
                      <a:cubicBezTo>
                        <a:pt x="40275" y="77549"/>
                        <a:pt x="16529" y="43259"/>
                        <a:pt x="15929" y="3912"/>
                      </a:cubicBezTo>
                      <a:cubicBezTo>
                        <a:pt x="15843" y="-1832"/>
                        <a:pt x="6928" y="-975"/>
                        <a:pt x="7013" y="4683"/>
                      </a:cubicBezTo>
                      <a:cubicBezTo>
                        <a:pt x="7013" y="6312"/>
                        <a:pt x="7099" y="7769"/>
                        <a:pt x="7185" y="922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5" name="任意多边形: 形状 1094">
                  <a:extLst>
                    <a:ext uri="{FF2B5EF4-FFF2-40B4-BE49-F238E27FC236}">
                      <a16:creationId xmlns:a16="http://schemas.microsoft.com/office/drawing/2014/main" id="{DF886955-0EEC-1D03-2BDF-8D2BBE7E8611}"/>
                    </a:ext>
                  </a:extLst>
                </p:cNvPr>
                <p:cNvSpPr/>
                <p:nvPr/>
              </p:nvSpPr>
              <p:spPr>
                <a:xfrm>
                  <a:off x="8389320" y="5941953"/>
                  <a:ext cx="223007" cy="259298"/>
                </a:xfrm>
                <a:custGeom>
                  <a:avLst/>
                  <a:gdLst>
                    <a:gd name="connsiteX0" fmla="*/ 15853 w 223007"/>
                    <a:gd name="connsiteY0" fmla="*/ 84086 h 259298"/>
                    <a:gd name="connsiteX1" fmla="*/ 71318 w 223007"/>
                    <a:gd name="connsiteY1" fmla="*/ 157381 h 259298"/>
                    <a:gd name="connsiteX2" fmla="*/ 215678 w 223007"/>
                    <a:gd name="connsiteY2" fmla="*/ 257850 h 259298"/>
                    <a:gd name="connsiteX3" fmla="*/ 220050 w 223007"/>
                    <a:gd name="connsiteY3" fmla="*/ 258365 h 259298"/>
                    <a:gd name="connsiteX4" fmla="*/ 222879 w 223007"/>
                    <a:gd name="connsiteY4" fmla="*/ 255279 h 259298"/>
                    <a:gd name="connsiteX5" fmla="*/ 158928 w 223007"/>
                    <a:gd name="connsiteY5" fmla="*/ 132006 h 259298"/>
                    <a:gd name="connsiteX6" fmla="*/ 78176 w 223007"/>
                    <a:gd name="connsiteY6" fmla="*/ 82286 h 259298"/>
                    <a:gd name="connsiteX7" fmla="*/ 13024 w 223007"/>
                    <a:gd name="connsiteY7" fmla="*/ 3762 h 259298"/>
                    <a:gd name="connsiteX8" fmla="*/ 4623 w 223007"/>
                    <a:gd name="connsiteY8" fmla="*/ 1790 h 259298"/>
                    <a:gd name="connsiteX9" fmla="*/ 2995 w 223007"/>
                    <a:gd name="connsiteY9" fmla="*/ 3676 h 259298"/>
                    <a:gd name="connsiteX10" fmla="*/ 15853 w 223007"/>
                    <a:gd name="connsiteY10" fmla="*/ 84086 h 25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3007" h="259298">
                      <a:moveTo>
                        <a:pt x="15853" y="84086"/>
                      </a:moveTo>
                      <a:cubicBezTo>
                        <a:pt x="27255" y="112032"/>
                        <a:pt x="48258" y="138178"/>
                        <a:pt x="71318" y="157381"/>
                      </a:cubicBezTo>
                      <a:cubicBezTo>
                        <a:pt x="118981" y="196900"/>
                        <a:pt x="184389" y="198272"/>
                        <a:pt x="215678" y="257850"/>
                      </a:cubicBezTo>
                      <a:cubicBezTo>
                        <a:pt x="216707" y="259822"/>
                        <a:pt x="218764" y="259565"/>
                        <a:pt x="220050" y="258365"/>
                      </a:cubicBezTo>
                      <a:cubicBezTo>
                        <a:pt x="221422" y="258279"/>
                        <a:pt x="222794" y="257165"/>
                        <a:pt x="222879" y="255279"/>
                      </a:cubicBezTo>
                      <a:cubicBezTo>
                        <a:pt x="225194" y="205901"/>
                        <a:pt x="195876" y="161839"/>
                        <a:pt x="158928" y="132006"/>
                      </a:cubicBezTo>
                      <a:cubicBezTo>
                        <a:pt x="134240" y="112118"/>
                        <a:pt x="104493" y="99774"/>
                        <a:pt x="78176" y="82286"/>
                      </a:cubicBezTo>
                      <a:cubicBezTo>
                        <a:pt x="52115" y="64969"/>
                        <a:pt x="19711" y="35823"/>
                        <a:pt x="13024" y="3762"/>
                      </a:cubicBezTo>
                      <a:cubicBezTo>
                        <a:pt x="12081" y="-610"/>
                        <a:pt x="6424" y="-1039"/>
                        <a:pt x="4623" y="1790"/>
                      </a:cubicBezTo>
                      <a:cubicBezTo>
                        <a:pt x="3937" y="2133"/>
                        <a:pt x="3337" y="2733"/>
                        <a:pt x="2995" y="3676"/>
                      </a:cubicBezTo>
                      <a:cubicBezTo>
                        <a:pt x="-5578" y="29822"/>
                        <a:pt x="5995" y="59654"/>
                        <a:pt x="15853" y="8408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6" name="任意多边形: 形状 1095">
                  <a:extLst>
                    <a:ext uri="{FF2B5EF4-FFF2-40B4-BE49-F238E27FC236}">
                      <a16:creationId xmlns:a16="http://schemas.microsoft.com/office/drawing/2014/main" id="{12DD36FF-350E-DA8F-1907-FDFA78AF32D0}"/>
                    </a:ext>
                  </a:extLst>
                </p:cNvPr>
                <p:cNvSpPr/>
                <p:nvPr/>
              </p:nvSpPr>
              <p:spPr>
                <a:xfrm>
                  <a:off x="8424258" y="5860465"/>
                  <a:ext cx="216211" cy="146255"/>
                </a:xfrm>
                <a:custGeom>
                  <a:avLst/>
                  <a:gdLst>
                    <a:gd name="connsiteX0" fmla="*/ 1403 w 216211"/>
                    <a:gd name="connsiteY0" fmla="*/ 5010 h 146255"/>
                    <a:gd name="connsiteX1" fmla="*/ 65440 w 216211"/>
                    <a:gd name="connsiteY1" fmla="*/ 91593 h 146255"/>
                    <a:gd name="connsiteX2" fmla="*/ 147136 w 216211"/>
                    <a:gd name="connsiteY2" fmla="*/ 110281 h 146255"/>
                    <a:gd name="connsiteX3" fmla="*/ 208686 w 216211"/>
                    <a:gd name="connsiteY3" fmla="*/ 143456 h 146255"/>
                    <a:gd name="connsiteX4" fmla="*/ 210658 w 216211"/>
                    <a:gd name="connsiteY4" fmla="*/ 145171 h 146255"/>
                    <a:gd name="connsiteX5" fmla="*/ 215802 w 216211"/>
                    <a:gd name="connsiteY5" fmla="*/ 143970 h 146255"/>
                    <a:gd name="connsiteX6" fmla="*/ 162395 w 216211"/>
                    <a:gd name="connsiteY6" fmla="*/ 59532 h 146255"/>
                    <a:gd name="connsiteX7" fmla="*/ 9633 w 216211"/>
                    <a:gd name="connsiteY7" fmla="*/ 1924 h 146255"/>
                    <a:gd name="connsiteX8" fmla="*/ 1403 w 216211"/>
                    <a:gd name="connsiteY8" fmla="*/ 5010 h 146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211" h="146255">
                      <a:moveTo>
                        <a:pt x="1403" y="5010"/>
                      </a:moveTo>
                      <a:cubicBezTo>
                        <a:pt x="-8198" y="45901"/>
                        <a:pt x="33464" y="76419"/>
                        <a:pt x="65440" y="91593"/>
                      </a:cubicBezTo>
                      <a:cubicBezTo>
                        <a:pt x="90729" y="103594"/>
                        <a:pt x="119618" y="107109"/>
                        <a:pt x="147136" y="110281"/>
                      </a:cubicBezTo>
                      <a:cubicBezTo>
                        <a:pt x="170624" y="112938"/>
                        <a:pt x="197971" y="120310"/>
                        <a:pt x="208686" y="143456"/>
                      </a:cubicBezTo>
                      <a:cubicBezTo>
                        <a:pt x="209201" y="144485"/>
                        <a:pt x="209887" y="144999"/>
                        <a:pt x="210658" y="145171"/>
                      </a:cubicBezTo>
                      <a:cubicBezTo>
                        <a:pt x="212030" y="146885"/>
                        <a:pt x="215459" y="146628"/>
                        <a:pt x="215802" y="143970"/>
                      </a:cubicBezTo>
                      <a:cubicBezTo>
                        <a:pt x="220088" y="109424"/>
                        <a:pt x="189998" y="76162"/>
                        <a:pt x="162395" y="59532"/>
                      </a:cubicBezTo>
                      <a:cubicBezTo>
                        <a:pt x="112589" y="29614"/>
                        <a:pt x="47609" y="57303"/>
                        <a:pt x="9633" y="1924"/>
                      </a:cubicBezTo>
                      <a:cubicBezTo>
                        <a:pt x="6804" y="-2191"/>
                        <a:pt x="975" y="981"/>
                        <a:pt x="1403" y="501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7" name="任意多边形: 形状 1096">
                  <a:extLst>
                    <a:ext uri="{FF2B5EF4-FFF2-40B4-BE49-F238E27FC236}">
                      <a16:creationId xmlns:a16="http://schemas.microsoft.com/office/drawing/2014/main" id="{1771EF09-B9B9-B5DF-7A8B-F5BC504C38E5}"/>
                    </a:ext>
                  </a:extLst>
                </p:cNvPr>
                <p:cNvSpPr/>
                <p:nvPr/>
              </p:nvSpPr>
              <p:spPr>
                <a:xfrm>
                  <a:off x="8454335" y="5775763"/>
                  <a:ext cx="148323" cy="62557"/>
                </a:xfrm>
                <a:custGeom>
                  <a:avLst/>
                  <a:gdLst>
                    <a:gd name="connsiteX0" fmla="*/ 44 w 148323"/>
                    <a:gd name="connsiteY0" fmla="*/ 14789 h 62557"/>
                    <a:gd name="connsiteX1" fmla="*/ 142348 w 148323"/>
                    <a:gd name="connsiteY1" fmla="*/ 61595 h 62557"/>
                    <a:gd name="connsiteX2" fmla="*/ 146635 w 148323"/>
                    <a:gd name="connsiteY2" fmla="*/ 62023 h 62557"/>
                    <a:gd name="connsiteX3" fmla="*/ 146977 w 148323"/>
                    <a:gd name="connsiteY3" fmla="*/ 61766 h 62557"/>
                    <a:gd name="connsiteX4" fmla="*/ 147063 w 148323"/>
                    <a:gd name="connsiteY4" fmla="*/ 61681 h 62557"/>
                    <a:gd name="connsiteX5" fmla="*/ 148263 w 148323"/>
                    <a:gd name="connsiteY5" fmla="*/ 58852 h 62557"/>
                    <a:gd name="connsiteX6" fmla="*/ 101286 w 148323"/>
                    <a:gd name="connsiteY6" fmla="*/ 4587 h 62557"/>
                    <a:gd name="connsiteX7" fmla="*/ 5703 w 148323"/>
                    <a:gd name="connsiteY7" fmla="*/ 7845 h 62557"/>
                    <a:gd name="connsiteX8" fmla="*/ 730 w 148323"/>
                    <a:gd name="connsiteY8" fmla="*/ 12045 h 62557"/>
                    <a:gd name="connsiteX9" fmla="*/ 44 w 148323"/>
                    <a:gd name="connsiteY9" fmla="*/ 14789 h 62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323" h="62557">
                      <a:moveTo>
                        <a:pt x="44" y="14789"/>
                      </a:moveTo>
                      <a:cubicBezTo>
                        <a:pt x="11618" y="89884"/>
                        <a:pt x="106772" y="21904"/>
                        <a:pt x="142348" y="61595"/>
                      </a:cubicBezTo>
                      <a:cubicBezTo>
                        <a:pt x="143463" y="62795"/>
                        <a:pt x="145434" y="62795"/>
                        <a:pt x="146635" y="62023"/>
                      </a:cubicBezTo>
                      <a:cubicBezTo>
                        <a:pt x="146806" y="61938"/>
                        <a:pt x="146891" y="61852"/>
                        <a:pt x="146977" y="61766"/>
                      </a:cubicBezTo>
                      <a:cubicBezTo>
                        <a:pt x="146977" y="61766"/>
                        <a:pt x="147063" y="61681"/>
                        <a:pt x="147063" y="61681"/>
                      </a:cubicBezTo>
                      <a:cubicBezTo>
                        <a:pt x="147920" y="61080"/>
                        <a:pt x="148520" y="60138"/>
                        <a:pt x="148263" y="58852"/>
                      </a:cubicBezTo>
                      <a:cubicBezTo>
                        <a:pt x="143377" y="33306"/>
                        <a:pt x="124346" y="15218"/>
                        <a:pt x="101286" y="4587"/>
                      </a:cubicBezTo>
                      <a:cubicBezTo>
                        <a:pt x="68882" y="-10329"/>
                        <a:pt x="38021" y="16675"/>
                        <a:pt x="5703" y="7845"/>
                      </a:cubicBezTo>
                      <a:cubicBezTo>
                        <a:pt x="2531" y="6988"/>
                        <a:pt x="730" y="9474"/>
                        <a:pt x="730" y="12045"/>
                      </a:cubicBezTo>
                      <a:cubicBezTo>
                        <a:pt x="216" y="12731"/>
                        <a:pt x="-127" y="13589"/>
                        <a:pt x="44" y="1478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8" name="任意多边形: 形状 1097">
                  <a:extLst>
                    <a:ext uri="{FF2B5EF4-FFF2-40B4-BE49-F238E27FC236}">
                      <a16:creationId xmlns:a16="http://schemas.microsoft.com/office/drawing/2014/main" id="{04896C87-6F19-B619-4ADD-96A01F512EFB}"/>
                    </a:ext>
                  </a:extLst>
                </p:cNvPr>
                <p:cNvSpPr/>
                <p:nvPr/>
              </p:nvSpPr>
              <p:spPr>
                <a:xfrm>
                  <a:off x="8405377" y="5680864"/>
                  <a:ext cx="56506" cy="109746"/>
                </a:xfrm>
                <a:custGeom>
                  <a:avLst/>
                  <a:gdLst>
                    <a:gd name="connsiteX0" fmla="*/ 1254 w 56506"/>
                    <a:gd name="connsiteY0" fmla="*/ 10247 h 109746"/>
                    <a:gd name="connsiteX1" fmla="*/ 6912 w 56506"/>
                    <a:gd name="connsiteY1" fmla="*/ 65796 h 109746"/>
                    <a:gd name="connsiteX2" fmla="*/ 49774 w 56506"/>
                    <a:gd name="connsiteY2" fmla="*/ 109259 h 109746"/>
                    <a:gd name="connsiteX3" fmla="*/ 55689 w 56506"/>
                    <a:gd name="connsiteY3" fmla="*/ 102658 h 109746"/>
                    <a:gd name="connsiteX4" fmla="*/ 43774 w 56506"/>
                    <a:gd name="connsiteY4" fmla="*/ 24048 h 109746"/>
                    <a:gd name="connsiteX5" fmla="*/ 2111 w 56506"/>
                    <a:gd name="connsiteY5" fmla="*/ 3989 h 109746"/>
                    <a:gd name="connsiteX6" fmla="*/ 997 w 56506"/>
                    <a:gd name="connsiteY6" fmla="*/ 6132 h 109746"/>
                    <a:gd name="connsiteX7" fmla="*/ 1254 w 56506"/>
                    <a:gd name="connsiteY7" fmla="*/ 10247 h 10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506" h="109746">
                      <a:moveTo>
                        <a:pt x="1254" y="10247"/>
                      </a:moveTo>
                      <a:cubicBezTo>
                        <a:pt x="17370" y="20962"/>
                        <a:pt x="2540" y="49766"/>
                        <a:pt x="6912" y="65796"/>
                      </a:cubicBezTo>
                      <a:cubicBezTo>
                        <a:pt x="12570" y="86627"/>
                        <a:pt x="26886" y="107201"/>
                        <a:pt x="49774" y="109259"/>
                      </a:cubicBezTo>
                      <a:cubicBezTo>
                        <a:pt x="53375" y="111230"/>
                        <a:pt x="58518" y="106859"/>
                        <a:pt x="55689" y="102658"/>
                      </a:cubicBezTo>
                      <a:cubicBezTo>
                        <a:pt x="39573" y="79169"/>
                        <a:pt x="54661" y="49423"/>
                        <a:pt x="43774" y="24048"/>
                      </a:cubicBezTo>
                      <a:cubicBezTo>
                        <a:pt x="37687" y="9818"/>
                        <a:pt x="17199" y="-8099"/>
                        <a:pt x="2111" y="3989"/>
                      </a:cubicBezTo>
                      <a:cubicBezTo>
                        <a:pt x="1340" y="4588"/>
                        <a:pt x="1083" y="5360"/>
                        <a:pt x="997" y="6132"/>
                      </a:cubicBezTo>
                      <a:cubicBezTo>
                        <a:pt x="-203" y="7246"/>
                        <a:pt x="-546" y="9046"/>
                        <a:pt x="1254" y="1024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9" name="任意多边形: 形状 1098">
                  <a:extLst>
                    <a:ext uri="{FF2B5EF4-FFF2-40B4-BE49-F238E27FC236}">
                      <a16:creationId xmlns:a16="http://schemas.microsoft.com/office/drawing/2014/main" id="{1683FC52-8F16-EDA9-5A18-9E10D4DB7F40}"/>
                    </a:ext>
                  </a:extLst>
                </p:cNvPr>
                <p:cNvSpPr/>
                <p:nvPr/>
              </p:nvSpPr>
              <p:spPr>
                <a:xfrm>
                  <a:off x="8273199" y="5712355"/>
                  <a:ext cx="161114" cy="154584"/>
                </a:xfrm>
                <a:custGeom>
                  <a:avLst/>
                  <a:gdLst>
                    <a:gd name="connsiteX0" fmla="*/ 473 w 161114"/>
                    <a:gd name="connsiteY0" fmla="*/ 5073 h 154584"/>
                    <a:gd name="connsiteX1" fmla="*/ 1672 w 161114"/>
                    <a:gd name="connsiteY1" fmla="*/ 9359 h 154584"/>
                    <a:gd name="connsiteX2" fmla="*/ 73339 w 161114"/>
                    <a:gd name="connsiteY2" fmla="*/ 101170 h 154584"/>
                    <a:gd name="connsiteX3" fmla="*/ 154949 w 161114"/>
                    <a:gd name="connsiteY3" fmla="*/ 154492 h 154584"/>
                    <a:gd name="connsiteX4" fmla="*/ 159578 w 161114"/>
                    <a:gd name="connsiteY4" fmla="*/ 152349 h 154584"/>
                    <a:gd name="connsiteX5" fmla="*/ 160178 w 161114"/>
                    <a:gd name="connsiteY5" fmla="*/ 146948 h 154584"/>
                    <a:gd name="connsiteX6" fmla="*/ 99828 w 161114"/>
                    <a:gd name="connsiteY6" fmla="*/ 43392 h 154584"/>
                    <a:gd name="connsiteX7" fmla="*/ 3215 w 161114"/>
                    <a:gd name="connsiteY7" fmla="*/ 1215 h 154584"/>
                    <a:gd name="connsiteX8" fmla="*/ 1758 w 161114"/>
                    <a:gd name="connsiteY8" fmla="*/ 1987 h 154584"/>
                    <a:gd name="connsiteX9" fmla="*/ 473 w 161114"/>
                    <a:gd name="connsiteY9" fmla="*/ 5073 h 15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114" h="154584">
                      <a:moveTo>
                        <a:pt x="473" y="5073"/>
                      </a:moveTo>
                      <a:cubicBezTo>
                        <a:pt x="-385" y="6530"/>
                        <a:pt x="-127" y="8588"/>
                        <a:pt x="1672" y="9359"/>
                      </a:cubicBezTo>
                      <a:cubicBezTo>
                        <a:pt x="39049" y="25561"/>
                        <a:pt x="51136" y="70053"/>
                        <a:pt x="73339" y="101170"/>
                      </a:cubicBezTo>
                      <a:cubicBezTo>
                        <a:pt x="93741" y="129803"/>
                        <a:pt x="120573" y="147634"/>
                        <a:pt x="154949" y="154492"/>
                      </a:cubicBezTo>
                      <a:cubicBezTo>
                        <a:pt x="157178" y="154920"/>
                        <a:pt x="158721" y="153806"/>
                        <a:pt x="159578" y="152349"/>
                      </a:cubicBezTo>
                      <a:cubicBezTo>
                        <a:pt x="161121" y="151062"/>
                        <a:pt x="161807" y="149005"/>
                        <a:pt x="160178" y="146948"/>
                      </a:cubicBezTo>
                      <a:cubicBezTo>
                        <a:pt x="134632" y="115744"/>
                        <a:pt x="128203" y="73739"/>
                        <a:pt x="99828" y="43392"/>
                      </a:cubicBezTo>
                      <a:cubicBezTo>
                        <a:pt x="74539" y="16389"/>
                        <a:pt x="41621" y="-5471"/>
                        <a:pt x="3215" y="1215"/>
                      </a:cubicBezTo>
                      <a:cubicBezTo>
                        <a:pt x="2616" y="1301"/>
                        <a:pt x="2187" y="1644"/>
                        <a:pt x="1758" y="1987"/>
                      </a:cubicBezTo>
                      <a:cubicBezTo>
                        <a:pt x="473" y="2587"/>
                        <a:pt x="-42" y="3873"/>
                        <a:pt x="473" y="507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0" name="任意多边形: 形状 1099">
                  <a:extLst>
                    <a:ext uri="{FF2B5EF4-FFF2-40B4-BE49-F238E27FC236}">
                      <a16:creationId xmlns:a16="http://schemas.microsoft.com/office/drawing/2014/main" id="{CEB034EB-3F0F-F7D7-B5C5-AA335352671A}"/>
                    </a:ext>
                  </a:extLst>
                </p:cNvPr>
                <p:cNvSpPr/>
                <p:nvPr/>
              </p:nvSpPr>
              <p:spPr>
                <a:xfrm>
                  <a:off x="8122847" y="5763861"/>
                  <a:ext cx="276902" cy="182042"/>
                </a:xfrm>
                <a:custGeom>
                  <a:avLst/>
                  <a:gdLst>
                    <a:gd name="connsiteX0" fmla="*/ 2434 w 276902"/>
                    <a:gd name="connsiteY0" fmla="*/ 15718 h 182042"/>
                    <a:gd name="connsiteX1" fmla="*/ 34066 w 276902"/>
                    <a:gd name="connsiteY1" fmla="*/ 25490 h 182042"/>
                    <a:gd name="connsiteX2" fmla="*/ 68528 w 276902"/>
                    <a:gd name="connsiteY2" fmla="*/ 57551 h 182042"/>
                    <a:gd name="connsiteX3" fmla="*/ 131107 w 276902"/>
                    <a:gd name="connsiteY3" fmla="*/ 126560 h 182042"/>
                    <a:gd name="connsiteX4" fmla="*/ 270496 w 276902"/>
                    <a:gd name="connsiteY4" fmla="*/ 180652 h 182042"/>
                    <a:gd name="connsiteX5" fmla="*/ 273067 w 276902"/>
                    <a:gd name="connsiteY5" fmla="*/ 171308 h 182042"/>
                    <a:gd name="connsiteX6" fmla="*/ 207574 w 276902"/>
                    <a:gd name="connsiteY6" fmla="*/ 107272 h 182042"/>
                    <a:gd name="connsiteX7" fmla="*/ 127935 w 276902"/>
                    <a:gd name="connsiteY7" fmla="*/ 37577 h 182042"/>
                    <a:gd name="connsiteX8" fmla="*/ 1834 w 276902"/>
                    <a:gd name="connsiteY8" fmla="*/ 8345 h 182042"/>
                    <a:gd name="connsiteX9" fmla="*/ 2434 w 276902"/>
                    <a:gd name="connsiteY9" fmla="*/ 15718 h 182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902" h="182042">
                      <a:moveTo>
                        <a:pt x="2434" y="15718"/>
                      </a:moveTo>
                      <a:cubicBezTo>
                        <a:pt x="12892" y="19490"/>
                        <a:pt x="23951" y="20775"/>
                        <a:pt x="34066" y="25490"/>
                      </a:cubicBezTo>
                      <a:cubicBezTo>
                        <a:pt x="47611" y="31834"/>
                        <a:pt x="58412" y="46922"/>
                        <a:pt x="68528" y="57551"/>
                      </a:cubicBezTo>
                      <a:cubicBezTo>
                        <a:pt x="90045" y="80011"/>
                        <a:pt x="108990" y="104786"/>
                        <a:pt x="131107" y="126560"/>
                      </a:cubicBezTo>
                      <a:cubicBezTo>
                        <a:pt x="167712" y="162479"/>
                        <a:pt x="218204" y="188453"/>
                        <a:pt x="270496" y="180652"/>
                      </a:cubicBezTo>
                      <a:cubicBezTo>
                        <a:pt x="276925" y="182367"/>
                        <a:pt x="279754" y="173366"/>
                        <a:pt x="273067" y="171308"/>
                      </a:cubicBezTo>
                      <a:cubicBezTo>
                        <a:pt x="243321" y="162136"/>
                        <a:pt x="227376" y="128875"/>
                        <a:pt x="207574" y="107272"/>
                      </a:cubicBezTo>
                      <a:cubicBezTo>
                        <a:pt x="183656" y="81212"/>
                        <a:pt x="156996" y="57723"/>
                        <a:pt x="127935" y="37577"/>
                      </a:cubicBezTo>
                      <a:cubicBezTo>
                        <a:pt x="96046" y="15460"/>
                        <a:pt x="39981" y="-14886"/>
                        <a:pt x="1834" y="8345"/>
                      </a:cubicBezTo>
                      <a:cubicBezTo>
                        <a:pt x="-824" y="9888"/>
                        <a:pt x="-567" y="14603"/>
                        <a:pt x="2434" y="1571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1" name="任意多边形: 形状 1100">
                  <a:extLst>
                    <a:ext uri="{FF2B5EF4-FFF2-40B4-BE49-F238E27FC236}">
                      <a16:creationId xmlns:a16="http://schemas.microsoft.com/office/drawing/2014/main" id="{D186961E-4424-13E3-9385-D513EA2F896E}"/>
                    </a:ext>
                  </a:extLst>
                </p:cNvPr>
                <p:cNvSpPr/>
                <p:nvPr/>
              </p:nvSpPr>
              <p:spPr>
                <a:xfrm>
                  <a:off x="7951048" y="5861905"/>
                  <a:ext cx="405577" cy="172712"/>
                </a:xfrm>
                <a:custGeom>
                  <a:avLst/>
                  <a:gdLst>
                    <a:gd name="connsiteX0" fmla="*/ 4669 w 405577"/>
                    <a:gd name="connsiteY0" fmla="*/ 33917 h 172712"/>
                    <a:gd name="connsiteX1" fmla="*/ 140200 w 405577"/>
                    <a:gd name="connsiteY1" fmla="*/ 75579 h 172712"/>
                    <a:gd name="connsiteX2" fmla="*/ 254214 w 405577"/>
                    <a:gd name="connsiteY2" fmla="*/ 147502 h 172712"/>
                    <a:gd name="connsiteX3" fmla="*/ 405091 w 405577"/>
                    <a:gd name="connsiteY3" fmla="*/ 149388 h 172712"/>
                    <a:gd name="connsiteX4" fmla="*/ 403719 w 405577"/>
                    <a:gd name="connsiteY4" fmla="*/ 144845 h 172712"/>
                    <a:gd name="connsiteX5" fmla="*/ 399947 w 405577"/>
                    <a:gd name="connsiteY5" fmla="*/ 142959 h 172712"/>
                    <a:gd name="connsiteX6" fmla="*/ 284390 w 405577"/>
                    <a:gd name="connsiteY6" fmla="*/ 87409 h 172712"/>
                    <a:gd name="connsiteX7" fmla="*/ 186063 w 405577"/>
                    <a:gd name="connsiteY7" fmla="*/ 24916 h 172712"/>
                    <a:gd name="connsiteX8" fmla="*/ 1840 w 405577"/>
                    <a:gd name="connsiteY8" fmla="*/ 25687 h 172712"/>
                    <a:gd name="connsiteX9" fmla="*/ 4669 w 405577"/>
                    <a:gd name="connsiteY9" fmla="*/ 33917 h 17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5577" h="172712">
                      <a:moveTo>
                        <a:pt x="4669" y="33917"/>
                      </a:moveTo>
                      <a:cubicBezTo>
                        <a:pt x="51389" y="27316"/>
                        <a:pt x="101281" y="52691"/>
                        <a:pt x="140200" y="75579"/>
                      </a:cubicBezTo>
                      <a:cubicBezTo>
                        <a:pt x="178948" y="98382"/>
                        <a:pt x="213409" y="128128"/>
                        <a:pt x="254214" y="147502"/>
                      </a:cubicBezTo>
                      <a:cubicBezTo>
                        <a:pt x="289362" y="164133"/>
                        <a:pt x="376372" y="193794"/>
                        <a:pt x="405091" y="149388"/>
                      </a:cubicBezTo>
                      <a:cubicBezTo>
                        <a:pt x="406205" y="147588"/>
                        <a:pt x="405262" y="145788"/>
                        <a:pt x="403719" y="144845"/>
                      </a:cubicBezTo>
                      <a:cubicBezTo>
                        <a:pt x="402948" y="143730"/>
                        <a:pt x="401661" y="142959"/>
                        <a:pt x="399947" y="142959"/>
                      </a:cubicBezTo>
                      <a:cubicBezTo>
                        <a:pt x="355199" y="143388"/>
                        <a:pt x="317908" y="113727"/>
                        <a:pt x="284390" y="87409"/>
                      </a:cubicBezTo>
                      <a:cubicBezTo>
                        <a:pt x="253272" y="62892"/>
                        <a:pt x="222496" y="41117"/>
                        <a:pt x="186063" y="24916"/>
                      </a:cubicBezTo>
                      <a:cubicBezTo>
                        <a:pt x="131028" y="484"/>
                        <a:pt x="53361" y="-16404"/>
                        <a:pt x="1840" y="25687"/>
                      </a:cubicBezTo>
                      <a:cubicBezTo>
                        <a:pt x="-1503" y="28430"/>
                        <a:pt x="-132" y="34603"/>
                        <a:pt x="4669" y="3391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2" name="任意多边形: 形状 1101">
                  <a:extLst>
                    <a:ext uri="{FF2B5EF4-FFF2-40B4-BE49-F238E27FC236}">
                      <a16:creationId xmlns:a16="http://schemas.microsoft.com/office/drawing/2014/main" id="{7280859C-1391-702D-273B-AC83AD396BEF}"/>
                    </a:ext>
                  </a:extLst>
                </p:cNvPr>
                <p:cNvSpPr/>
                <p:nvPr/>
              </p:nvSpPr>
              <p:spPr>
                <a:xfrm>
                  <a:off x="7857395" y="5994456"/>
                  <a:ext cx="444925" cy="129824"/>
                </a:xfrm>
                <a:custGeom>
                  <a:avLst/>
                  <a:gdLst>
                    <a:gd name="connsiteX0" fmla="*/ 6082 w 444925"/>
                    <a:gd name="connsiteY0" fmla="*/ 54900 h 129824"/>
                    <a:gd name="connsiteX1" fmla="*/ 146585 w 444925"/>
                    <a:gd name="connsiteY1" fmla="*/ 64844 h 129824"/>
                    <a:gd name="connsiteX2" fmla="*/ 264457 w 444925"/>
                    <a:gd name="connsiteY2" fmla="*/ 114136 h 129824"/>
                    <a:gd name="connsiteX3" fmla="*/ 367584 w 444925"/>
                    <a:gd name="connsiteY3" fmla="*/ 129823 h 129824"/>
                    <a:gd name="connsiteX4" fmla="*/ 440793 w 444925"/>
                    <a:gd name="connsiteY4" fmla="*/ 110278 h 129824"/>
                    <a:gd name="connsiteX5" fmla="*/ 442679 w 444925"/>
                    <a:gd name="connsiteY5" fmla="*/ 108564 h 129824"/>
                    <a:gd name="connsiteX6" fmla="*/ 443794 w 444925"/>
                    <a:gd name="connsiteY6" fmla="*/ 107535 h 129824"/>
                    <a:gd name="connsiteX7" fmla="*/ 439079 w 444925"/>
                    <a:gd name="connsiteY7" fmla="*/ 101877 h 129824"/>
                    <a:gd name="connsiteX8" fmla="*/ 373070 w 444925"/>
                    <a:gd name="connsiteY8" fmla="*/ 88419 h 129824"/>
                    <a:gd name="connsiteX9" fmla="*/ 306805 w 444925"/>
                    <a:gd name="connsiteY9" fmla="*/ 57300 h 129824"/>
                    <a:gd name="connsiteX10" fmla="*/ 185076 w 444925"/>
                    <a:gd name="connsiteY10" fmla="*/ 5437 h 129824"/>
                    <a:gd name="connsiteX11" fmla="*/ 72347 w 444925"/>
                    <a:gd name="connsiteY11" fmla="*/ 7494 h 129824"/>
                    <a:gd name="connsiteX12" fmla="*/ 681 w 444925"/>
                    <a:gd name="connsiteY12" fmla="*/ 48728 h 129824"/>
                    <a:gd name="connsiteX13" fmla="*/ 6082 w 444925"/>
                    <a:gd name="connsiteY13" fmla="*/ 54900 h 129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44925" h="129824">
                      <a:moveTo>
                        <a:pt x="6082" y="54900"/>
                      </a:moveTo>
                      <a:cubicBezTo>
                        <a:pt x="53659" y="42299"/>
                        <a:pt x="101237" y="47271"/>
                        <a:pt x="146585" y="64844"/>
                      </a:cubicBezTo>
                      <a:cubicBezTo>
                        <a:pt x="186362" y="80275"/>
                        <a:pt x="223823" y="100677"/>
                        <a:pt x="264457" y="114136"/>
                      </a:cubicBezTo>
                      <a:cubicBezTo>
                        <a:pt x="298147" y="125280"/>
                        <a:pt x="332265" y="129909"/>
                        <a:pt x="367584" y="129823"/>
                      </a:cubicBezTo>
                      <a:cubicBezTo>
                        <a:pt x="393130" y="129823"/>
                        <a:pt x="420905" y="127509"/>
                        <a:pt x="440793" y="110278"/>
                      </a:cubicBezTo>
                      <a:cubicBezTo>
                        <a:pt x="441565" y="109936"/>
                        <a:pt x="442251" y="109336"/>
                        <a:pt x="442679" y="108564"/>
                      </a:cubicBezTo>
                      <a:cubicBezTo>
                        <a:pt x="443022" y="108221"/>
                        <a:pt x="443365" y="107964"/>
                        <a:pt x="443794" y="107535"/>
                      </a:cubicBezTo>
                      <a:cubicBezTo>
                        <a:pt x="447051" y="104363"/>
                        <a:pt x="442593" y="100163"/>
                        <a:pt x="439079" y="101877"/>
                      </a:cubicBezTo>
                      <a:cubicBezTo>
                        <a:pt x="416447" y="98277"/>
                        <a:pt x="395016" y="95877"/>
                        <a:pt x="373070" y="88419"/>
                      </a:cubicBezTo>
                      <a:cubicBezTo>
                        <a:pt x="350010" y="80532"/>
                        <a:pt x="328236" y="68787"/>
                        <a:pt x="306805" y="57300"/>
                      </a:cubicBezTo>
                      <a:cubicBezTo>
                        <a:pt x="267457" y="36212"/>
                        <a:pt x="228881" y="15552"/>
                        <a:pt x="185076" y="5437"/>
                      </a:cubicBezTo>
                      <a:cubicBezTo>
                        <a:pt x="148128" y="-3136"/>
                        <a:pt x="109123" y="-907"/>
                        <a:pt x="72347" y="7494"/>
                      </a:cubicBezTo>
                      <a:cubicBezTo>
                        <a:pt x="44572" y="13924"/>
                        <a:pt x="16455" y="23525"/>
                        <a:pt x="681" y="48728"/>
                      </a:cubicBezTo>
                      <a:cubicBezTo>
                        <a:pt x="-1719" y="52500"/>
                        <a:pt x="2738" y="55757"/>
                        <a:pt x="6082" y="5490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3" name="任意多边形: 形状 1102">
                  <a:extLst>
                    <a:ext uri="{FF2B5EF4-FFF2-40B4-BE49-F238E27FC236}">
                      <a16:creationId xmlns:a16="http://schemas.microsoft.com/office/drawing/2014/main" id="{9E06D505-4163-077B-F4EB-E062D58EDA1F}"/>
                    </a:ext>
                  </a:extLst>
                </p:cNvPr>
                <p:cNvSpPr/>
                <p:nvPr/>
              </p:nvSpPr>
              <p:spPr>
                <a:xfrm>
                  <a:off x="7798815" y="6106009"/>
                  <a:ext cx="423086" cy="126212"/>
                </a:xfrm>
                <a:custGeom>
                  <a:avLst/>
                  <a:gdLst>
                    <a:gd name="connsiteX0" fmla="*/ 6112 w 423086"/>
                    <a:gd name="connsiteY0" fmla="*/ 54874 h 126212"/>
                    <a:gd name="connsiteX1" fmla="*/ 117984 w 423086"/>
                    <a:gd name="connsiteY1" fmla="*/ 50674 h 126212"/>
                    <a:gd name="connsiteX2" fmla="*/ 234741 w 423086"/>
                    <a:gd name="connsiteY2" fmla="*/ 100480 h 126212"/>
                    <a:gd name="connsiteX3" fmla="*/ 336497 w 423086"/>
                    <a:gd name="connsiteY3" fmla="*/ 126112 h 126212"/>
                    <a:gd name="connsiteX4" fmla="*/ 420507 w 423086"/>
                    <a:gd name="connsiteY4" fmla="*/ 98851 h 126212"/>
                    <a:gd name="connsiteX5" fmla="*/ 422650 w 423086"/>
                    <a:gd name="connsiteY5" fmla="*/ 96537 h 126212"/>
                    <a:gd name="connsiteX6" fmla="*/ 419478 w 423086"/>
                    <a:gd name="connsiteY6" fmla="*/ 90107 h 126212"/>
                    <a:gd name="connsiteX7" fmla="*/ 185792 w 423086"/>
                    <a:gd name="connsiteY7" fmla="*/ 2497 h 126212"/>
                    <a:gd name="connsiteX8" fmla="*/ 77350 w 423086"/>
                    <a:gd name="connsiteY8" fmla="*/ 8840 h 126212"/>
                    <a:gd name="connsiteX9" fmla="*/ 1055 w 423086"/>
                    <a:gd name="connsiteY9" fmla="*/ 47759 h 126212"/>
                    <a:gd name="connsiteX10" fmla="*/ 6112 w 423086"/>
                    <a:gd name="connsiteY10" fmla="*/ 54874 h 12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3086" h="126212">
                      <a:moveTo>
                        <a:pt x="6112" y="54874"/>
                      </a:moveTo>
                      <a:cubicBezTo>
                        <a:pt x="39974" y="46045"/>
                        <a:pt x="84122" y="42959"/>
                        <a:pt x="117984" y="50674"/>
                      </a:cubicBezTo>
                      <a:cubicBezTo>
                        <a:pt x="159132" y="60018"/>
                        <a:pt x="196251" y="84278"/>
                        <a:pt x="234741" y="100480"/>
                      </a:cubicBezTo>
                      <a:cubicBezTo>
                        <a:pt x="266888" y="114025"/>
                        <a:pt x="301606" y="124226"/>
                        <a:pt x="336497" y="126112"/>
                      </a:cubicBezTo>
                      <a:cubicBezTo>
                        <a:pt x="368215" y="127827"/>
                        <a:pt x="391875" y="107167"/>
                        <a:pt x="420507" y="98851"/>
                      </a:cubicBezTo>
                      <a:cubicBezTo>
                        <a:pt x="421878" y="98509"/>
                        <a:pt x="422479" y="97565"/>
                        <a:pt x="422650" y="96537"/>
                      </a:cubicBezTo>
                      <a:cubicBezTo>
                        <a:pt x="423679" y="94308"/>
                        <a:pt x="422993" y="91222"/>
                        <a:pt x="419478" y="90107"/>
                      </a:cubicBezTo>
                      <a:cubicBezTo>
                        <a:pt x="341040" y="64904"/>
                        <a:pt x="267659" y="15612"/>
                        <a:pt x="185792" y="2497"/>
                      </a:cubicBezTo>
                      <a:cubicBezTo>
                        <a:pt x="149530" y="-3333"/>
                        <a:pt x="113011" y="1982"/>
                        <a:pt x="77350" y="8840"/>
                      </a:cubicBezTo>
                      <a:cubicBezTo>
                        <a:pt x="47946" y="14498"/>
                        <a:pt x="21114" y="24785"/>
                        <a:pt x="1055" y="47759"/>
                      </a:cubicBezTo>
                      <a:cubicBezTo>
                        <a:pt x="-1946" y="51446"/>
                        <a:pt x="1997" y="55989"/>
                        <a:pt x="6112" y="5487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4" name="任意多边形: 形状 1103">
                  <a:extLst>
                    <a:ext uri="{FF2B5EF4-FFF2-40B4-BE49-F238E27FC236}">
                      <a16:creationId xmlns:a16="http://schemas.microsoft.com/office/drawing/2014/main" id="{FF0438DB-C3D2-A490-5DBD-2CA20E146B73}"/>
                    </a:ext>
                  </a:extLst>
                </p:cNvPr>
                <p:cNvSpPr/>
                <p:nvPr/>
              </p:nvSpPr>
              <p:spPr>
                <a:xfrm>
                  <a:off x="7786509" y="6238499"/>
                  <a:ext cx="373812" cy="72522"/>
                </a:xfrm>
                <a:custGeom>
                  <a:avLst/>
                  <a:gdLst>
                    <a:gd name="connsiteX0" fmla="*/ 5473 w 373812"/>
                    <a:gd name="connsiteY0" fmla="*/ 72232 h 72522"/>
                    <a:gd name="connsiteX1" fmla="*/ 208898 w 373812"/>
                    <a:gd name="connsiteY1" fmla="*/ 70004 h 72522"/>
                    <a:gd name="connsiteX2" fmla="*/ 369375 w 373812"/>
                    <a:gd name="connsiteY2" fmla="*/ 38885 h 72522"/>
                    <a:gd name="connsiteX3" fmla="*/ 370662 w 373812"/>
                    <a:gd name="connsiteY3" fmla="*/ 38114 h 72522"/>
                    <a:gd name="connsiteX4" fmla="*/ 372205 w 373812"/>
                    <a:gd name="connsiteY4" fmla="*/ 37171 h 72522"/>
                    <a:gd name="connsiteX5" fmla="*/ 370833 w 373812"/>
                    <a:gd name="connsiteY5" fmla="*/ 30827 h 72522"/>
                    <a:gd name="connsiteX6" fmla="*/ 367232 w 373812"/>
                    <a:gd name="connsiteY6" fmla="*/ 29799 h 72522"/>
                    <a:gd name="connsiteX7" fmla="*/ 314940 w 373812"/>
                    <a:gd name="connsiteY7" fmla="*/ 23112 h 72522"/>
                    <a:gd name="connsiteX8" fmla="*/ 256647 w 373812"/>
                    <a:gd name="connsiteY8" fmla="*/ 9996 h 72522"/>
                    <a:gd name="connsiteX9" fmla="*/ 150520 w 373812"/>
                    <a:gd name="connsiteY9" fmla="*/ 566 h 72522"/>
                    <a:gd name="connsiteX10" fmla="*/ 63937 w 373812"/>
                    <a:gd name="connsiteY10" fmla="*/ 23369 h 72522"/>
                    <a:gd name="connsiteX11" fmla="*/ 844 w 373812"/>
                    <a:gd name="connsiteY11" fmla="*/ 65717 h 72522"/>
                    <a:gd name="connsiteX12" fmla="*/ 5473 w 373812"/>
                    <a:gd name="connsiteY12" fmla="*/ 72232 h 72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3812" h="72522">
                      <a:moveTo>
                        <a:pt x="5473" y="72232"/>
                      </a:moveTo>
                      <a:cubicBezTo>
                        <a:pt x="72253" y="46944"/>
                        <a:pt x="140404" y="64774"/>
                        <a:pt x="208898" y="70004"/>
                      </a:cubicBezTo>
                      <a:cubicBezTo>
                        <a:pt x="263334" y="74118"/>
                        <a:pt x="322141" y="68117"/>
                        <a:pt x="369375" y="38885"/>
                      </a:cubicBezTo>
                      <a:cubicBezTo>
                        <a:pt x="369890" y="38714"/>
                        <a:pt x="370319" y="38456"/>
                        <a:pt x="370662" y="38114"/>
                      </a:cubicBezTo>
                      <a:cubicBezTo>
                        <a:pt x="371176" y="37771"/>
                        <a:pt x="371690" y="37513"/>
                        <a:pt x="372205" y="37171"/>
                      </a:cubicBezTo>
                      <a:cubicBezTo>
                        <a:pt x="375205" y="35199"/>
                        <a:pt x="373576" y="31513"/>
                        <a:pt x="370833" y="30827"/>
                      </a:cubicBezTo>
                      <a:cubicBezTo>
                        <a:pt x="369976" y="30055"/>
                        <a:pt x="368775" y="29627"/>
                        <a:pt x="367232" y="29799"/>
                      </a:cubicBezTo>
                      <a:cubicBezTo>
                        <a:pt x="350602" y="31942"/>
                        <a:pt x="331399" y="25941"/>
                        <a:pt x="314940" y="23112"/>
                      </a:cubicBezTo>
                      <a:cubicBezTo>
                        <a:pt x="295309" y="19683"/>
                        <a:pt x="276107" y="14111"/>
                        <a:pt x="256647" y="9996"/>
                      </a:cubicBezTo>
                      <a:cubicBezTo>
                        <a:pt x="222014" y="2538"/>
                        <a:pt x="185924" y="-1577"/>
                        <a:pt x="150520" y="566"/>
                      </a:cubicBezTo>
                      <a:cubicBezTo>
                        <a:pt x="120688" y="2366"/>
                        <a:pt x="91969" y="13682"/>
                        <a:pt x="63937" y="23369"/>
                      </a:cubicBezTo>
                      <a:cubicBezTo>
                        <a:pt x="39249" y="31942"/>
                        <a:pt x="16360" y="44114"/>
                        <a:pt x="844" y="65717"/>
                      </a:cubicBezTo>
                      <a:cubicBezTo>
                        <a:pt x="-1470" y="68803"/>
                        <a:pt x="1272" y="73776"/>
                        <a:pt x="5473" y="7223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105" name="图形 2">
                  <a:extLst>
                    <a:ext uri="{FF2B5EF4-FFF2-40B4-BE49-F238E27FC236}">
                      <a16:creationId xmlns:a16="http://schemas.microsoft.com/office/drawing/2014/main" id="{0A5D3AA6-CD8E-4B7F-AB43-52E0B3CB2F73}"/>
                    </a:ext>
                  </a:extLst>
                </p:cNvPr>
                <p:cNvGrpSpPr/>
                <p:nvPr/>
              </p:nvGrpSpPr>
              <p:grpSpPr>
                <a:xfrm>
                  <a:off x="8048596" y="5601001"/>
                  <a:ext cx="466875" cy="739854"/>
                  <a:chOff x="8048596" y="5601001"/>
                  <a:chExt cx="466875" cy="739854"/>
                </a:xfrm>
              </p:grpSpPr>
              <p:sp>
                <p:nvSpPr>
                  <p:cNvPr id="1106" name="任意多边形: 形状 1105">
                    <a:extLst>
                      <a:ext uri="{FF2B5EF4-FFF2-40B4-BE49-F238E27FC236}">
                        <a16:creationId xmlns:a16="http://schemas.microsoft.com/office/drawing/2014/main" id="{9CD9A738-2609-257E-CA4B-348197BB7F54}"/>
                      </a:ext>
                    </a:extLst>
                  </p:cNvPr>
                  <p:cNvSpPr/>
                  <p:nvPr/>
                </p:nvSpPr>
                <p:spPr>
                  <a:xfrm>
                    <a:off x="8508129" y="5601002"/>
                    <a:ext cx="321" cy="354"/>
                  </a:xfrm>
                  <a:custGeom>
                    <a:avLst/>
                    <a:gdLst>
                      <a:gd name="connsiteX0" fmla="*/ 0 w 321"/>
                      <a:gd name="connsiteY0" fmla="*/ 354 h 354"/>
                      <a:gd name="connsiteX1" fmla="*/ 0 w 321"/>
                      <a:gd name="connsiteY1" fmla="*/ 354 h 354"/>
                      <a:gd name="connsiteX2" fmla="*/ 0 w 321"/>
                      <a:gd name="connsiteY2" fmla="*/ 354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1" h="354">
                        <a:moveTo>
                          <a:pt x="0" y="354"/>
                        </a:moveTo>
                        <a:cubicBezTo>
                          <a:pt x="0" y="354"/>
                          <a:pt x="0" y="354"/>
                          <a:pt x="0" y="354"/>
                        </a:cubicBezTo>
                        <a:cubicBezTo>
                          <a:pt x="429" y="-74"/>
                          <a:pt x="429" y="-160"/>
                          <a:pt x="0" y="354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7" name="任意多边形: 形状 1106">
                    <a:extLst>
                      <a:ext uri="{FF2B5EF4-FFF2-40B4-BE49-F238E27FC236}">
                        <a16:creationId xmlns:a16="http://schemas.microsoft.com/office/drawing/2014/main" id="{D98875B7-4181-BB25-0BD2-E55500FA5B7D}"/>
                      </a:ext>
                    </a:extLst>
                  </p:cNvPr>
                  <p:cNvSpPr/>
                  <p:nvPr/>
                </p:nvSpPr>
                <p:spPr>
                  <a:xfrm>
                    <a:off x="8048596" y="5601001"/>
                    <a:ext cx="466875" cy="739854"/>
                  </a:xfrm>
                  <a:custGeom>
                    <a:avLst/>
                    <a:gdLst>
                      <a:gd name="connsiteX0" fmla="*/ 4505 w 466875"/>
                      <a:gd name="connsiteY0" fmla="*/ 739563 h 739854"/>
                      <a:gd name="connsiteX1" fmla="*/ 87486 w 466875"/>
                      <a:gd name="connsiteY1" fmla="*/ 694814 h 739854"/>
                      <a:gd name="connsiteX2" fmla="*/ 163439 w 466875"/>
                      <a:gd name="connsiteY2" fmla="*/ 618262 h 739854"/>
                      <a:gd name="connsiteX3" fmla="*/ 230990 w 466875"/>
                      <a:gd name="connsiteY3" fmla="*/ 533737 h 739854"/>
                      <a:gd name="connsiteX4" fmla="*/ 301370 w 466875"/>
                      <a:gd name="connsiteY4" fmla="*/ 425552 h 739854"/>
                      <a:gd name="connsiteX5" fmla="*/ 409470 w 466875"/>
                      <a:gd name="connsiteY5" fmla="*/ 197523 h 739854"/>
                      <a:gd name="connsiteX6" fmla="*/ 443159 w 466875"/>
                      <a:gd name="connsiteY6" fmla="*/ 94997 h 739854"/>
                      <a:gd name="connsiteX7" fmla="*/ 466734 w 466875"/>
                      <a:gd name="connsiteY7" fmla="*/ 6443 h 739854"/>
                      <a:gd name="connsiteX8" fmla="*/ 457390 w 466875"/>
                      <a:gd name="connsiteY8" fmla="*/ 2328 h 739854"/>
                      <a:gd name="connsiteX9" fmla="*/ 442302 w 466875"/>
                      <a:gd name="connsiteY9" fmla="*/ 64393 h 739854"/>
                      <a:gd name="connsiteX10" fmla="*/ 413927 w 466875"/>
                      <a:gd name="connsiteY10" fmla="*/ 160148 h 739854"/>
                      <a:gd name="connsiteX11" fmla="*/ 310800 w 466875"/>
                      <a:gd name="connsiteY11" fmla="*/ 392291 h 739854"/>
                      <a:gd name="connsiteX12" fmla="*/ 173297 w 466875"/>
                      <a:gd name="connsiteY12" fmla="*/ 594087 h 739854"/>
                      <a:gd name="connsiteX13" fmla="*/ 93830 w 466875"/>
                      <a:gd name="connsiteY13" fmla="*/ 679812 h 739854"/>
                      <a:gd name="connsiteX14" fmla="*/ 50110 w 466875"/>
                      <a:gd name="connsiteY14" fmla="*/ 709645 h 739854"/>
                      <a:gd name="connsiteX15" fmla="*/ 1419 w 466875"/>
                      <a:gd name="connsiteY15" fmla="*/ 733734 h 739854"/>
                      <a:gd name="connsiteX16" fmla="*/ 4505 w 466875"/>
                      <a:gd name="connsiteY16" fmla="*/ 739563 h 739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66875" h="739854">
                        <a:moveTo>
                          <a:pt x="4505" y="739563"/>
                        </a:moveTo>
                        <a:cubicBezTo>
                          <a:pt x="32365" y="726447"/>
                          <a:pt x="60998" y="715474"/>
                          <a:pt x="87486" y="694814"/>
                        </a:cubicBezTo>
                        <a:cubicBezTo>
                          <a:pt x="117919" y="671069"/>
                          <a:pt x="133435" y="655895"/>
                          <a:pt x="163439" y="618262"/>
                        </a:cubicBezTo>
                        <a:cubicBezTo>
                          <a:pt x="186070" y="589801"/>
                          <a:pt x="211102" y="564427"/>
                          <a:pt x="230990" y="533737"/>
                        </a:cubicBezTo>
                        <a:cubicBezTo>
                          <a:pt x="254393" y="497647"/>
                          <a:pt x="278482" y="461985"/>
                          <a:pt x="301370" y="425552"/>
                        </a:cubicBezTo>
                        <a:cubicBezTo>
                          <a:pt x="346976" y="353115"/>
                          <a:pt x="378780" y="277077"/>
                          <a:pt x="409470" y="197523"/>
                        </a:cubicBezTo>
                        <a:cubicBezTo>
                          <a:pt x="422586" y="163491"/>
                          <a:pt x="433901" y="130315"/>
                          <a:pt x="443159" y="94997"/>
                        </a:cubicBezTo>
                        <a:cubicBezTo>
                          <a:pt x="450875" y="65507"/>
                          <a:pt x="460733" y="36446"/>
                          <a:pt x="466734" y="6443"/>
                        </a:cubicBezTo>
                        <a:cubicBezTo>
                          <a:pt x="467934" y="442"/>
                          <a:pt x="461248" y="-2301"/>
                          <a:pt x="457390" y="2328"/>
                        </a:cubicBezTo>
                        <a:cubicBezTo>
                          <a:pt x="455847" y="4214"/>
                          <a:pt x="454647" y="17416"/>
                          <a:pt x="442302" y="64393"/>
                        </a:cubicBezTo>
                        <a:cubicBezTo>
                          <a:pt x="433816" y="96626"/>
                          <a:pt x="426272" y="129029"/>
                          <a:pt x="413927" y="160148"/>
                        </a:cubicBezTo>
                        <a:cubicBezTo>
                          <a:pt x="382638" y="239529"/>
                          <a:pt x="354177" y="318396"/>
                          <a:pt x="310800" y="392291"/>
                        </a:cubicBezTo>
                        <a:cubicBezTo>
                          <a:pt x="270166" y="461642"/>
                          <a:pt x="226790" y="533909"/>
                          <a:pt x="173297" y="594087"/>
                        </a:cubicBezTo>
                        <a:cubicBezTo>
                          <a:pt x="147666" y="622977"/>
                          <a:pt x="121348" y="656238"/>
                          <a:pt x="93830" y="679812"/>
                        </a:cubicBezTo>
                        <a:cubicBezTo>
                          <a:pt x="78229" y="693186"/>
                          <a:pt x="66655" y="701073"/>
                          <a:pt x="50110" y="709645"/>
                        </a:cubicBezTo>
                        <a:cubicBezTo>
                          <a:pt x="35023" y="717446"/>
                          <a:pt x="16421" y="725676"/>
                          <a:pt x="1419" y="733734"/>
                        </a:cubicBezTo>
                        <a:cubicBezTo>
                          <a:pt x="-1839" y="735534"/>
                          <a:pt x="1076" y="741192"/>
                          <a:pt x="4505" y="739563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08" name="图形 2">
                <a:extLst>
                  <a:ext uri="{FF2B5EF4-FFF2-40B4-BE49-F238E27FC236}">
                    <a16:creationId xmlns:a16="http://schemas.microsoft.com/office/drawing/2014/main" id="{9A5B4F79-345E-CDE5-63C2-63D9ABCA49D8}"/>
                  </a:ext>
                </a:extLst>
              </p:cNvPr>
              <p:cNvGrpSpPr/>
              <p:nvPr/>
            </p:nvGrpSpPr>
            <p:grpSpPr>
              <a:xfrm>
                <a:off x="7368976" y="4355258"/>
                <a:ext cx="858640" cy="736853"/>
                <a:chOff x="7368976" y="4355258"/>
                <a:chExt cx="858640" cy="736853"/>
              </a:xfrm>
            </p:grpSpPr>
            <p:sp>
              <p:nvSpPr>
                <p:cNvPr id="1109" name="任意多边形: 形状 1108">
                  <a:extLst>
                    <a:ext uri="{FF2B5EF4-FFF2-40B4-BE49-F238E27FC236}">
                      <a16:creationId xmlns:a16="http://schemas.microsoft.com/office/drawing/2014/main" id="{5F9D4B46-8C62-2D60-65CD-E8AFBBEE50F3}"/>
                    </a:ext>
                  </a:extLst>
                </p:cNvPr>
                <p:cNvSpPr/>
                <p:nvPr/>
              </p:nvSpPr>
              <p:spPr>
                <a:xfrm>
                  <a:off x="7368976" y="4355258"/>
                  <a:ext cx="806405" cy="736853"/>
                </a:xfrm>
                <a:custGeom>
                  <a:avLst/>
                  <a:gdLst>
                    <a:gd name="connsiteX0" fmla="*/ 798653 w 806405"/>
                    <a:gd name="connsiteY0" fmla="*/ 367332 h 736853"/>
                    <a:gd name="connsiteX1" fmla="*/ 753048 w 806405"/>
                    <a:gd name="connsiteY1" fmla="*/ 404279 h 736853"/>
                    <a:gd name="connsiteX2" fmla="*/ 708213 w 806405"/>
                    <a:gd name="connsiteY2" fmla="*/ 429225 h 736853"/>
                    <a:gd name="connsiteX3" fmla="*/ 702384 w 806405"/>
                    <a:gd name="connsiteY3" fmla="*/ 417824 h 736853"/>
                    <a:gd name="connsiteX4" fmla="*/ 725187 w 806405"/>
                    <a:gd name="connsiteY4" fmla="*/ 402565 h 736853"/>
                    <a:gd name="connsiteX5" fmla="*/ 741046 w 806405"/>
                    <a:gd name="connsiteY5" fmla="*/ 251946 h 736853"/>
                    <a:gd name="connsiteX6" fmla="*/ 640491 w 806405"/>
                    <a:gd name="connsiteY6" fmla="*/ 212941 h 736853"/>
                    <a:gd name="connsiteX7" fmla="*/ 619660 w 806405"/>
                    <a:gd name="connsiteY7" fmla="*/ 272691 h 736853"/>
                    <a:gd name="connsiteX8" fmla="*/ 567625 w 806405"/>
                    <a:gd name="connsiteY8" fmla="*/ 328412 h 736853"/>
                    <a:gd name="connsiteX9" fmla="*/ 552965 w 806405"/>
                    <a:gd name="connsiteY9" fmla="*/ 324298 h 736853"/>
                    <a:gd name="connsiteX10" fmla="*/ 573540 w 806405"/>
                    <a:gd name="connsiteY10" fmla="*/ 299866 h 736853"/>
                    <a:gd name="connsiteX11" fmla="*/ 601400 w 806405"/>
                    <a:gd name="connsiteY11" fmla="*/ 256575 h 736853"/>
                    <a:gd name="connsiteX12" fmla="*/ 626174 w 806405"/>
                    <a:gd name="connsiteY12" fmla="*/ 185080 h 736853"/>
                    <a:gd name="connsiteX13" fmla="*/ 588370 w 806405"/>
                    <a:gd name="connsiteY13" fmla="*/ 124559 h 736853"/>
                    <a:gd name="connsiteX14" fmla="*/ 534534 w 806405"/>
                    <a:gd name="connsiteY14" fmla="*/ 90269 h 736853"/>
                    <a:gd name="connsiteX15" fmla="*/ 496301 w 806405"/>
                    <a:gd name="connsiteY15" fmla="*/ 73038 h 736853"/>
                    <a:gd name="connsiteX16" fmla="*/ 460211 w 806405"/>
                    <a:gd name="connsiteY16" fmla="*/ 118901 h 736853"/>
                    <a:gd name="connsiteX17" fmla="*/ 413320 w 806405"/>
                    <a:gd name="connsiteY17" fmla="*/ 205912 h 736853"/>
                    <a:gd name="connsiteX18" fmla="*/ 405090 w 806405"/>
                    <a:gd name="connsiteY18" fmla="*/ 199054 h 736853"/>
                    <a:gd name="connsiteX19" fmla="*/ 412291 w 806405"/>
                    <a:gd name="connsiteY19" fmla="*/ 173250 h 736853"/>
                    <a:gd name="connsiteX20" fmla="*/ 421806 w 806405"/>
                    <a:gd name="connsiteY20" fmla="*/ 152505 h 736853"/>
                    <a:gd name="connsiteX21" fmla="*/ 434322 w 806405"/>
                    <a:gd name="connsiteY21" fmla="*/ 111442 h 736853"/>
                    <a:gd name="connsiteX22" fmla="*/ 371400 w 806405"/>
                    <a:gd name="connsiteY22" fmla="*/ 5744 h 736853"/>
                    <a:gd name="connsiteX23" fmla="*/ 272130 w 806405"/>
                    <a:gd name="connsiteY23" fmla="*/ 46978 h 736853"/>
                    <a:gd name="connsiteX24" fmla="*/ 272044 w 806405"/>
                    <a:gd name="connsiteY24" fmla="*/ 141446 h 736853"/>
                    <a:gd name="connsiteX25" fmla="*/ 263043 w 806405"/>
                    <a:gd name="connsiteY25" fmla="*/ 120358 h 736853"/>
                    <a:gd name="connsiteX26" fmla="*/ 256442 w 806405"/>
                    <a:gd name="connsiteY26" fmla="*/ 96784 h 736853"/>
                    <a:gd name="connsiteX27" fmla="*/ 242727 w 806405"/>
                    <a:gd name="connsiteY27" fmla="*/ 57178 h 736853"/>
                    <a:gd name="connsiteX28" fmla="*/ 103081 w 806405"/>
                    <a:gd name="connsiteY28" fmla="*/ 35319 h 736853"/>
                    <a:gd name="connsiteX29" fmla="*/ 27900 w 806405"/>
                    <a:gd name="connsiteY29" fmla="*/ 173765 h 736853"/>
                    <a:gd name="connsiteX30" fmla="*/ 155544 w 806405"/>
                    <a:gd name="connsiteY30" fmla="*/ 290608 h 736853"/>
                    <a:gd name="connsiteX31" fmla="*/ 139085 w 806405"/>
                    <a:gd name="connsiteY31" fmla="*/ 296609 h 736853"/>
                    <a:gd name="connsiteX32" fmla="*/ 110967 w 806405"/>
                    <a:gd name="connsiteY32" fmla="*/ 283664 h 736853"/>
                    <a:gd name="connsiteX33" fmla="*/ 42216 w 806405"/>
                    <a:gd name="connsiteY33" fmla="*/ 253917 h 736853"/>
                    <a:gd name="connsiteX34" fmla="*/ 11441 w 806405"/>
                    <a:gd name="connsiteY34" fmla="*/ 352501 h 736853"/>
                    <a:gd name="connsiteX35" fmla="*/ 69476 w 806405"/>
                    <a:gd name="connsiteY35" fmla="*/ 433769 h 736853"/>
                    <a:gd name="connsiteX36" fmla="*/ 131370 w 806405"/>
                    <a:gd name="connsiteY36" fmla="*/ 444913 h 736853"/>
                    <a:gd name="connsiteX37" fmla="*/ 193692 w 806405"/>
                    <a:gd name="connsiteY37" fmla="*/ 447399 h 736853"/>
                    <a:gd name="connsiteX38" fmla="*/ 102909 w 806405"/>
                    <a:gd name="connsiteY38" fmla="*/ 483489 h 736853"/>
                    <a:gd name="connsiteX39" fmla="*/ 77620 w 806405"/>
                    <a:gd name="connsiteY39" fmla="*/ 519837 h 736853"/>
                    <a:gd name="connsiteX40" fmla="*/ 126141 w 806405"/>
                    <a:gd name="connsiteY40" fmla="*/ 565271 h 736853"/>
                    <a:gd name="connsiteX41" fmla="*/ 172775 w 806405"/>
                    <a:gd name="connsiteY41" fmla="*/ 599904 h 736853"/>
                    <a:gd name="connsiteX42" fmla="*/ 219924 w 806405"/>
                    <a:gd name="connsiteY42" fmla="*/ 631365 h 736853"/>
                    <a:gd name="connsiteX43" fmla="*/ 356912 w 806405"/>
                    <a:gd name="connsiteY43" fmla="*/ 577787 h 736853"/>
                    <a:gd name="connsiteX44" fmla="*/ 351254 w 806405"/>
                    <a:gd name="connsiteY44" fmla="*/ 599561 h 736853"/>
                    <a:gd name="connsiteX45" fmla="*/ 335995 w 806405"/>
                    <a:gd name="connsiteY45" fmla="*/ 613620 h 736853"/>
                    <a:gd name="connsiteX46" fmla="*/ 308306 w 806405"/>
                    <a:gd name="connsiteY46" fmla="*/ 638909 h 736853"/>
                    <a:gd name="connsiteX47" fmla="*/ 293390 w 806405"/>
                    <a:gd name="connsiteY47" fmla="*/ 692658 h 736853"/>
                    <a:gd name="connsiteX48" fmla="*/ 367971 w 806405"/>
                    <a:gd name="connsiteY48" fmla="*/ 721376 h 736853"/>
                    <a:gd name="connsiteX49" fmla="*/ 474356 w 806405"/>
                    <a:gd name="connsiteY49" fmla="*/ 733035 h 736853"/>
                    <a:gd name="connsiteX50" fmla="*/ 534192 w 806405"/>
                    <a:gd name="connsiteY50" fmla="*/ 692144 h 736853"/>
                    <a:gd name="connsiteX51" fmla="*/ 539592 w 806405"/>
                    <a:gd name="connsiteY51" fmla="*/ 663168 h 736853"/>
                    <a:gd name="connsiteX52" fmla="*/ 541221 w 806405"/>
                    <a:gd name="connsiteY52" fmla="*/ 640452 h 736853"/>
                    <a:gd name="connsiteX53" fmla="*/ 554508 w 806405"/>
                    <a:gd name="connsiteY53" fmla="*/ 639251 h 736853"/>
                    <a:gd name="connsiteX54" fmla="*/ 551765 w 806405"/>
                    <a:gd name="connsiteY54" fmla="*/ 712546 h 736853"/>
                    <a:gd name="connsiteX55" fmla="*/ 606544 w 806405"/>
                    <a:gd name="connsiteY55" fmla="*/ 736721 h 736853"/>
                    <a:gd name="connsiteX56" fmla="*/ 717729 w 806405"/>
                    <a:gd name="connsiteY56" fmla="*/ 599218 h 736853"/>
                    <a:gd name="connsiteX57" fmla="*/ 710785 w 806405"/>
                    <a:gd name="connsiteY57" fmla="*/ 536810 h 736853"/>
                    <a:gd name="connsiteX58" fmla="*/ 728616 w 806405"/>
                    <a:gd name="connsiteY58" fmla="*/ 527123 h 736853"/>
                    <a:gd name="connsiteX59" fmla="*/ 804311 w 806405"/>
                    <a:gd name="connsiteY59" fmla="*/ 371789 h 736853"/>
                    <a:gd name="connsiteX60" fmla="*/ 798653 w 806405"/>
                    <a:gd name="connsiteY60" fmla="*/ 367332 h 736853"/>
                    <a:gd name="connsiteX61" fmla="*/ 385630 w 806405"/>
                    <a:gd name="connsiteY61" fmla="*/ 252546 h 736853"/>
                    <a:gd name="connsiteX62" fmla="*/ 350226 w 806405"/>
                    <a:gd name="connsiteY62" fmla="*/ 316668 h 736853"/>
                    <a:gd name="connsiteX63" fmla="*/ 348940 w 806405"/>
                    <a:gd name="connsiteY63" fmla="*/ 314353 h 736853"/>
                    <a:gd name="connsiteX64" fmla="*/ 385630 w 806405"/>
                    <a:gd name="connsiteY64" fmla="*/ 252546 h 736853"/>
                    <a:gd name="connsiteX65" fmla="*/ 216237 w 806405"/>
                    <a:gd name="connsiteY65" fmla="*/ 305781 h 736853"/>
                    <a:gd name="connsiteX66" fmla="*/ 219752 w 806405"/>
                    <a:gd name="connsiteY66" fmla="*/ 304067 h 736853"/>
                    <a:gd name="connsiteX67" fmla="*/ 256786 w 806405"/>
                    <a:gd name="connsiteY67" fmla="*/ 302695 h 736853"/>
                    <a:gd name="connsiteX68" fmla="*/ 301534 w 806405"/>
                    <a:gd name="connsiteY68" fmla="*/ 341185 h 736853"/>
                    <a:gd name="connsiteX69" fmla="*/ 234154 w 806405"/>
                    <a:gd name="connsiteY69" fmla="*/ 348387 h 736853"/>
                    <a:gd name="connsiteX70" fmla="*/ 216237 w 806405"/>
                    <a:gd name="connsiteY70" fmla="*/ 305781 h 736853"/>
                    <a:gd name="connsiteX71" fmla="*/ 317736 w 806405"/>
                    <a:gd name="connsiteY71" fmla="*/ 476117 h 736853"/>
                    <a:gd name="connsiteX72" fmla="*/ 258929 w 806405"/>
                    <a:gd name="connsiteY72" fmla="*/ 475431 h 736853"/>
                    <a:gd name="connsiteX73" fmla="*/ 249499 w 806405"/>
                    <a:gd name="connsiteY73" fmla="*/ 453914 h 736853"/>
                    <a:gd name="connsiteX74" fmla="*/ 257557 w 806405"/>
                    <a:gd name="connsiteY74" fmla="*/ 425025 h 736853"/>
                    <a:gd name="connsiteX75" fmla="*/ 302306 w 806405"/>
                    <a:gd name="connsiteY75" fmla="*/ 413280 h 736853"/>
                    <a:gd name="connsiteX76" fmla="*/ 345511 w 806405"/>
                    <a:gd name="connsiteY76" fmla="*/ 409937 h 736853"/>
                    <a:gd name="connsiteX77" fmla="*/ 370542 w 806405"/>
                    <a:gd name="connsiteY77" fmla="*/ 407965 h 736853"/>
                    <a:gd name="connsiteX78" fmla="*/ 390174 w 806405"/>
                    <a:gd name="connsiteY78" fmla="*/ 433426 h 736853"/>
                    <a:gd name="connsiteX79" fmla="*/ 317736 w 806405"/>
                    <a:gd name="connsiteY79" fmla="*/ 476117 h 736853"/>
                    <a:gd name="connsiteX80" fmla="*/ 493386 w 806405"/>
                    <a:gd name="connsiteY80" fmla="*/ 536296 h 736853"/>
                    <a:gd name="connsiteX81" fmla="*/ 431493 w 806405"/>
                    <a:gd name="connsiteY81" fmla="*/ 566557 h 736853"/>
                    <a:gd name="connsiteX82" fmla="*/ 438008 w 806405"/>
                    <a:gd name="connsiteY82" fmla="*/ 518979 h 736853"/>
                    <a:gd name="connsiteX83" fmla="*/ 492358 w 806405"/>
                    <a:gd name="connsiteY83" fmla="*/ 467373 h 736853"/>
                    <a:gd name="connsiteX84" fmla="*/ 493386 w 806405"/>
                    <a:gd name="connsiteY84" fmla="*/ 536296 h 736853"/>
                    <a:gd name="connsiteX85" fmla="*/ 525362 w 806405"/>
                    <a:gd name="connsiteY85" fmla="*/ 369475 h 736853"/>
                    <a:gd name="connsiteX86" fmla="*/ 459611 w 806405"/>
                    <a:gd name="connsiteY86" fmla="*/ 392278 h 736853"/>
                    <a:gd name="connsiteX87" fmla="*/ 459611 w 806405"/>
                    <a:gd name="connsiteY87" fmla="*/ 390820 h 736853"/>
                    <a:gd name="connsiteX88" fmla="*/ 458239 w 806405"/>
                    <a:gd name="connsiteY88" fmla="*/ 375475 h 736853"/>
                    <a:gd name="connsiteX89" fmla="*/ 483014 w 806405"/>
                    <a:gd name="connsiteY89" fmla="*/ 354988 h 736853"/>
                    <a:gd name="connsiteX90" fmla="*/ 525362 w 806405"/>
                    <a:gd name="connsiteY90" fmla="*/ 369475 h 73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806405" h="736853">
                      <a:moveTo>
                        <a:pt x="798653" y="367332"/>
                      </a:moveTo>
                      <a:cubicBezTo>
                        <a:pt x="778936" y="369646"/>
                        <a:pt x="765649" y="391077"/>
                        <a:pt x="753048" y="404279"/>
                      </a:cubicBezTo>
                      <a:cubicBezTo>
                        <a:pt x="741389" y="416452"/>
                        <a:pt x="723815" y="423996"/>
                        <a:pt x="708213" y="429225"/>
                      </a:cubicBezTo>
                      <a:cubicBezTo>
                        <a:pt x="687811" y="436083"/>
                        <a:pt x="691240" y="423996"/>
                        <a:pt x="702384" y="417824"/>
                      </a:cubicBezTo>
                      <a:cubicBezTo>
                        <a:pt x="710528" y="413280"/>
                        <a:pt x="717900" y="408308"/>
                        <a:pt x="725187" y="402565"/>
                      </a:cubicBezTo>
                      <a:cubicBezTo>
                        <a:pt x="779022" y="360045"/>
                        <a:pt x="782966" y="305181"/>
                        <a:pt x="741046" y="251946"/>
                      </a:cubicBezTo>
                      <a:cubicBezTo>
                        <a:pt x="720301" y="225457"/>
                        <a:pt x="662607" y="147533"/>
                        <a:pt x="640491" y="212941"/>
                      </a:cubicBezTo>
                      <a:cubicBezTo>
                        <a:pt x="633547" y="233601"/>
                        <a:pt x="630461" y="253060"/>
                        <a:pt x="619660" y="272691"/>
                      </a:cubicBezTo>
                      <a:cubicBezTo>
                        <a:pt x="607830" y="294294"/>
                        <a:pt x="587598" y="314182"/>
                        <a:pt x="567625" y="328412"/>
                      </a:cubicBezTo>
                      <a:cubicBezTo>
                        <a:pt x="562395" y="332099"/>
                        <a:pt x="535992" y="345729"/>
                        <a:pt x="552965" y="324298"/>
                      </a:cubicBezTo>
                      <a:cubicBezTo>
                        <a:pt x="559566" y="315982"/>
                        <a:pt x="566939" y="308267"/>
                        <a:pt x="573540" y="299866"/>
                      </a:cubicBezTo>
                      <a:cubicBezTo>
                        <a:pt x="584255" y="286322"/>
                        <a:pt x="593170" y="271663"/>
                        <a:pt x="601400" y="256575"/>
                      </a:cubicBezTo>
                      <a:cubicBezTo>
                        <a:pt x="612973" y="235401"/>
                        <a:pt x="625317" y="209598"/>
                        <a:pt x="626174" y="185080"/>
                      </a:cubicBezTo>
                      <a:cubicBezTo>
                        <a:pt x="627203" y="155505"/>
                        <a:pt x="612373" y="140161"/>
                        <a:pt x="588370" y="124559"/>
                      </a:cubicBezTo>
                      <a:cubicBezTo>
                        <a:pt x="570368" y="112814"/>
                        <a:pt x="552023" y="103127"/>
                        <a:pt x="534534" y="90269"/>
                      </a:cubicBezTo>
                      <a:cubicBezTo>
                        <a:pt x="524933" y="83153"/>
                        <a:pt x="509503" y="71066"/>
                        <a:pt x="496301" y="73038"/>
                      </a:cubicBezTo>
                      <a:cubicBezTo>
                        <a:pt x="472041" y="76552"/>
                        <a:pt x="468097" y="98755"/>
                        <a:pt x="460211" y="118901"/>
                      </a:cubicBezTo>
                      <a:cubicBezTo>
                        <a:pt x="448981" y="147790"/>
                        <a:pt x="433722" y="181995"/>
                        <a:pt x="413320" y="205912"/>
                      </a:cubicBezTo>
                      <a:cubicBezTo>
                        <a:pt x="410576" y="203597"/>
                        <a:pt x="407833" y="201368"/>
                        <a:pt x="405090" y="199054"/>
                      </a:cubicBezTo>
                      <a:cubicBezTo>
                        <a:pt x="406033" y="190052"/>
                        <a:pt x="408433" y="181394"/>
                        <a:pt x="412291" y="173250"/>
                      </a:cubicBezTo>
                      <a:cubicBezTo>
                        <a:pt x="415119" y="166221"/>
                        <a:pt x="418634" y="159363"/>
                        <a:pt x="421806" y="152505"/>
                      </a:cubicBezTo>
                      <a:cubicBezTo>
                        <a:pt x="427807" y="139475"/>
                        <a:pt x="431407" y="125416"/>
                        <a:pt x="434322" y="111442"/>
                      </a:cubicBezTo>
                      <a:cubicBezTo>
                        <a:pt x="445809" y="56921"/>
                        <a:pt x="423349" y="21260"/>
                        <a:pt x="371400" y="5744"/>
                      </a:cubicBezTo>
                      <a:cubicBezTo>
                        <a:pt x="333767" y="-5572"/>
                        <a:pt x="275216" y="-4115"/>
                        <a:pt x="272130" y="46978"/>
                      </a:cubicBezTo>
                      <a:cubicBezTo>
                        <a:pt x="270245" y="78610"/>
                        <a:pt x="279160" y="110242"/>
                        <a:pt x="272044" y="141446"/>
                      </a:cubicBezTo>
                      <a:cubicBezTo>
                        <a:pt x="272302" y="140332"/>
                        <a:pt x="263815" y="122758"/>
                        <a:pt x="263043" y="120358"/>
                      </a:cubicBezTo>
                      <a:cubicBezTo>
                        <a:pt x="260643" y="112557"/>
                        <a:pt x="258586" y="104670"/>
                        <a:pt x="256442" y="96784"/>
                      </a:cubicBezTo>
                      <a:cubicBezTo>
                        <a:pt x="252756" y="83496"/>
                        <a:pt x="249070" y="69523"/>
                        <a:pt x="242727" y="57178"/>
                      </a:cubicBezTo>
                      <a:cubicBezTo>
                        <a:pt x="213837" y="172"/>
                        <a:pt x="152887" y="14745"/>
                        <a:pt x="103081" y="35319"/>
                      </a:cubicBezTo>
                      <a:cubicBezTo>
                        <a:pt x="43930" y="59751"/>
                        <a:pt x="22756" y="112043"/>
                        <a:pt x="27900" y="173765"/>
                      </a:cubicBezTo>
                      <a:cubicBezTo>
                        <a:pt x="31329" y="253403"/>
                        <a:pt x="110367" y="256146"/>
                        <a:pt x="155544" y="290608"/>
                      </a:cubicBezTo>
                      <a:cubicBezTo>
                        <a:pt x="180062" y="309296"/>
                        <a:pt x="152373" y="300980"/>
                        <a:pt x="139085" y="296609"/>
                      </a:cubicBezTo>
                      <a:cubicBezTo>
                        <a:pt x="129227" y="293351"/>
                        <a:pt x="120140" y="288551"/>
                        <a:pt x="110967" y="283664"/>
                      </a:cubicBezTo>
                      <a:cubicBezTo>
                        <a:pt x="88850" y="272006"/>
                        <a:pt x="66648" y="259832"/>
                        <a:pt x="42216" y="253917"/>
                      </a:cubicBezTo>
                      <a:cubicBezTo>
                        <a:pt x="-19592" y="238744"/>
                        <a:pt x="2011" y="320440"/>
                        <a:pt x="11441" y="352501"/>
                      </a:cubicBezTo>
                      <a:cubicBezTo>
                        <a:pt x="20699" y="383791"/>
                        <a:pt x="36472" y="421167"/>
                        <a:pt x="69476" y="433769"/>
                      </a:cubicBezTo>
                      <a:cubicBezTo>
                        <a:pt x="89708" y="441484"/>
                        <a:pt x="109939" y="443541"/>
                        <a:pt x="131370" y="444913"/>
                      </a:cubicBezTo>
                      <a:cubicBezTo>
                        <a:pt x="150486" y="446113"/>
                        <a:pt x="175261" y="438484"/>
                        <a:pt x="193692" y="447399"/>
                      </a:cubicBezTo>
                      <a:cubicBezTo>
                        <a:pt x="166088" y="465316"/>
                        <a:pt x="134027" y="473460"/>
                        <a:pt x="102909" y="483489"/>
                      </a:cubicBezTo>
                      <a:cubicBezTo>
                        <a:pt x="86022" y="488976"/>
                        <a:pt x="70420" y="500805"/>
                        <a:pt x="77620" y="519837"/>
                      </a:cubicBezTo>
                      <a:cubicBezTo>
                        <a:pt x="85078" y="539639"/>
                        <a:pt x="109596" y="553612"/>
                        <a:pt x="126141" y="565271"/>
                      </a:cubicBezTo>
                      <a:cubicBezTo>
                        <a:pt x="141914" y="576415"/>
                        <a:pt x="157087" y="588588"/>
                        <a:pt x="172775" y="599904"/>
                      </a:cubicBezTo>
                      <a:cubicBezTo>
                        <a:pt x="186148" y="609590"/>
                        <a:pt x="203293" y="626821"/>
                        <a:pt x="219924" y="631365"/>
                      </a:cubicBezTo>
                      <a:cubicBezTo>
                        <a:pt x="279931" y="647824"/>
                        <a:pt x="305820" y="593475"/>
                        <a:pt x="356912" y="577787"/>
                      </a:cubicBezTo>
                      <a:cubicBezTo>
                        <a:pt x="373457" y="572729"/>
                        <a:pt x="349969" y="600761"/>
                        <a:pt x="351254" y="599561"/>
                      </a:cubicBezTo>
                      <a:cubicBezTo>
                        <a:pt x="346454" y="604533"/>
                        <a:pt x="341139" y="608991"/>
                        <a:pt x="335995" y="613620"/>
                      </a:cubicBezTo>
                      <a:cubicBezTo>
                        <a:pt x="326651" y="621935"/>
                        <a:pt x="317736" y="630593"/>
                        <a:pt x="308306" y="638909"/>
                      </a:cubicBezTo>
                      <a:cubicBezTo>
                        <a:pt x="294848" y="650910"/>
                        <a:pt x="276160" y="675170"/>
                        <a:pt x="293390" y="692658"/>
                      </a:cubicBezTo>
                      <a:cubicBezTo>
                        <a:pt x="312078" y="711689"/>
                        <a:pt x="343111" y="714775"/>
                        <a:pt x="367971" y="721376"/>
                      </a:cubicBezTo>
                      <a:cubicBezTo>
                        <a:pt x="402689" y="730720"/>
                        <a:pt x="438351" y="736978"/>
                        <a:pt x="474356" y="733035"/>
                      </a:cubicBezTo>
                      <a:cubicBezTo>
                        <a:pt x="502216" y="729949"/>
                        <a:pt x="522962" y="717947"/>
                        <a:pt x="534192" y="692144"/>
                      </a:cubicBezTo>
                      <a:cubicBezTo>
                        <a:pt x="538135" y="683057"/>
                        <a:pt x="539164" y="673027"/>
                        <a:pt x="539592" y="663168"/>
                      </a:cubicBezTo>
                      <a:cubicBezTo>
                        <a:pt x="539935" y="655625"/>
                        <a:pt x="540364" y="648081"/>
                        <a:pt x="541221" y="640452"/>
                      </a:cubicBezTo>
                      <a:cubicBezTo>
                        <a:pt x="542678" y="627164"/>
                        <a:pt x="552708" y="620649"/>
                        <a:pt x="554508" y="639251"/>
                      </a:cubicBezTo>
                      <a:cubicBezTo>
                        <a:pt x="556823" y="662226"/>
                        <a:pt x="544135" y="690172"/>
                        <a:pt x="551765" y="712546"/>
                      </a:cubicBezTo>
                      <a:cubicBezTo>
                        <a:pt x="560252" y="737492"/>
                        <a:pt x="583483" y="737235"/>
                        <a:pt x="606544" y="736721"/>
                      </a:cubicBezTo>
                      <a:cubicBezTo>
                        <a:pt x="677781" y="735178"/>
                        <a:pt x="705899" y="658882"/>
                        <a:pt x="717729" y="599218"/>
                      </a:cubicBezTo>
                      <a:cubicBezTo>
                        <a:pt x="722272" y="576415"/>
                        <a:pt x="716872" y="557727"/>
                        <a:pt x="710785" y="536810"/>
                      </a:cubicBezTo>
                      <a:cubicBezTo>
                        <a:pt x="715757" y="533295"/>
                        <a:pt x="717558" y="531667"/>
                        <a:pt x="728616" y="527123"/>
                      </a:cubicBezTo>
                      <a:cubicBezTo>
                        <a:pt x="776707" y="496948"/>
                        <a:pt x="816055" y="426311"/>
                        <a:pt x="804311" y="371789"/>
                      </a:cubicBezTo>
                      <a:cubicBezTo>
                        <a:pt x="804140" y="369218"/>
                        <a:pt x="801225" y="366989"/>
                        <a:pt x="798653" y="367332"/>
                      </a:cubicBezTo>
                      <a:close/>
                      <a:moveTo>
                        <a:pt x="385630" y="252546"/>
                      </a:moveTo>
                      <a:cubicBezTo>
                        <a:pt x="409805" y="272863"/>
                        <a:pt x="378086" y="342214"/>
                        <a:pt x="350226" y="316668"/>
                      </a:cubicBezTo>
                      <a:cubicBezTo>
                        <a:pt x="349454" y="315982"/>
                        <a:pt x="349111" y="315125"/>
                        <a:pt x="348940" y="314353"/>
                      </a:cubicBezTo>
                      <a:cubicBezTo>
                        <a:pt x="326394" y="293866"/>
                        <a:pt x="357598" y="228972"/>
                        <a:pt x="385630" y="252546"/>
                      </a:cubicBezTo>
                      <a:close/>
                      <a:moveTo>
                        <a:pt x="216237" y="305781"/>
                      </a:moveTo>
                      <a:cubicBezTo>
                        <a:pt x="217267" y="304581"/>
                        <a:pt x="218552" y="304067"/>
                        <a:pt x="219752" y="304067"/>
                      </a:cubicBezTo>
                      <a:cubicBezTo>
                        <a:pt x="229868" y="298323"/>
                        <a:pt x="245641" y="299781"/>
                        <a:pt x="256786" y="302695"/>
                      </a:cubicBezTo>
                      <a:cubicBezTo>
                        <a:pt x="275645" y="307667"/>
                        <a:pt x="304963" y="316668"/>
                        <a:pt x="301534" y="341185"/>
                      </a:cubicBezTo>
                      <a:cubicBezTo>
                        <a:pt x="297676" y="368789"/>
                        <a:pt x="249499" y="353445"/>
                        <a:pt x="234154" y="348387"/>
                      </a:cubicBezTo>
                      <a:cubicBezTo>
                        <a:pt x="211523" y="340928"/>
                        <a:pt x="198578" y="326527"/>
                        <a:pt x="216237" y="305781"/>
                      </a:cubicBezTo>
                      <a:close/>
                      <a:moveTo>
                        <a:pt x="317736" y="476117"/>
                      </a:moveTo>
                      <a:cubicBezTo>
                        <a:pt x="299991" y="478260"/>
                        <a:pt x="275559" y="484346"/>
                        <a:pt x="258929" y="475431"/>
                      </a:cubicBezTo>
                      <a:cubicBezTo>
                        <a:pt x="251728" y="471573"/>
                        <a:pt x="250013" y="462401"/>
                        <a:pt x="249499" y="453914"/>
                      </a:cubicBezTo>
                      <a:cubicBezTo>
                        <a:pt x="247099" y="443713"/>
                        <a:pt x="249156" y="432140"/>
                        <a:pt x="257557" y="425025"/>
                      </a:cubicBezTo>
                      <a:cubicBezTo>
                        <a:pt x="270673" y="413881"/>
                        <a:pt x="285589" y="412594"/>
                        <a:pt x="302306" y="413280"/>
                      </a:cubicBezTo>
                      <a:cubicBezTo>
                        <a:pt x="317136" y="413795"/>
                        <a:pt x="331023" y="413623"/>
                        <a:pt x="345511" y="409937"/>
                      </a:cubicBezTo>
                      <a:cubicBezTo>
                        <a:pt x="354255" y="407794"/>
                        <a:pt x="361541" y="406679"/>
                        <a:pt x="370542" y="407965"/>
                      </a:cubicBezTo>
                      <a:cubicBezTo>
                        <a:pt x="382630" y="409680"/>
                        <a:pt x="391031" y="422025"/>
                        <a:pt x="390174" y="433426"/>
                      </a:cubicBezTo>
                      <a:cubicBezTo>
                        <a:pt x="387687" y="466001"/>
                        <a:pt x="341825" y="473116"/>
                        <a:pt x="317736" y="476117"/>
                      </a:cubicBezTo>
                      <a:close/>
                      <a:moveTo>
                        <a:pt x="493386" y="536296"/>
                      </a:moveTo>
                      <a:cubicBezTo>
                        <a:pt x="480442" y="554469"/>
                        <a:pt x="454639" y="586874"/>
                        <a:pt x="431493" y="566557"/>
                      </a:cubicBezTo>
                      <a:cubicBezTo>
                        <a:pt x="415977" y="556956"/>
                        <a:pt x="426864" y="533381"/>
                        <a:pt x="438008" y="518979"/>
                      </a:cubicBezTo>
                      <a:cubicBezTo>
                        <a:pt x="449924" y="503549"/>
                        <a:pt x="468526" y="464544"/>
                        <a:pt x="492358" y="467373"/>
                      </a:cubicBezTo>
                      <a:cubicBezTo>
                        <a:pt x="530163" y="471831"/>
                        <a:pt x="504702" y="520351"/>
                        <a:pt x="493386" y="536296"/>
                      </a:cubicBezTo>
                      <a:close/>
                      <a:moveTo>
                        <a:pt x="525362" y="369475"/>
                      </a:moveTo>
                      <a:cubicBezTo>
                        <a:pt x="526391" y="393906"/>
                        <a:pt x="465183" y="422539"/>
                        <a:pt x="459611" y="392278"/>
                      </a:cubicBezTo>
                      <a:cubicBezTo>
                        <a:pt x="459525" y="391763"/>
                        <a:pt x="459525" y="391249"/>
                        <a:pt x="459611" y="390820"/>
                      </a:cubicBezTo>
                      <a:cubicBezTo>
                        <a:pt x="456267" y="386705"/>
                        <a:pt x="455410" y="380876"/>
                        <a:pt x="458239" y="375475"/>
                      </a:cubicBezTo>
                      <a:cubicBezTo>
                        <a:pt x="463297" y="365874"/>
                        <a:pt x="473155" y="359016"/>
                        <a:pt x="483014" y="354988"/>
                      </a:cubicBezTo>
                      <a:cubicBezTo>
                        <a:pt x="495444" y="349844"/>
                        <a:pt x="524590" y="350358"/>
                        <a:pt x="525362" y="36947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0" name="任意多边形: 形状 1109">
                  <a:extLst>
                    <a:ext uri="{FF2B5EF4-FFF2-40B4-BE49-F238E27FC236}">
                      <a16:creationId xmlns:a16="http://schemas.microsoft.com/office/drawing/2014/main" id="{18FD7248-5BDB-4F97-9A5A-B16DCA9960E3}"/>
                    </a:ext>
                  </a:extLst>
                </p:cNvPr>
                <p:cNvSpPr/>
                <p:nvPr/>
              </p:nvSpPr>
              <p:spPr>
                <a:xfrm>
                  <a:off x="7463475" y="4408350"/>
                  <a:ext cx="764142" cy="619169"/>
                </a:xfrm>
                <a:custGeom>
                  <a:avLst/>
                  <a:gdLst>
                    <a:gd name="connsiteX0" fmla="*/ 756961 w 764142"/>
                    <a:gd name="connsiteY0" fmla="*/ 494948 h 619169"/>
                    <a:gd name="connsiteX1" fmla="*/ 544534 w 764142"/>
                    <a:gd name="connsiteY1" fmla="*/ 453972 h 619169"/>
                    <a:gd name="connsiteX2" fmla="*/ 578482 w 764142"/>
                    <a:gd name="connsiteY2" fmla="*/ 442570 h 619169"/>
                    <a:gd name="connsiteX3" fmla="*/ 629060 w 764142"/>
                    <a:gd name="connsiteY3" fmla="*/ 409309 h 619169"/>
                    <a:gd name="connsiteX4" fmla="*/ 623659 w 764142"/>
                    <a:gd name="connsiteY4" fmla="*/ 403994 h 619169"/>
                    <a:gd name="connsiteX5" fmla="*/ 521818 w 764142"/>
                    <a:gd name="connsiteY5" fmla="*/ 444799 h 619169"/>
                    <a:gd name="connsiteX6" fmla="*/ 442350 w 764142"/>
                    <a:gd name="connsiteY6" fmla="*/ 405709 h 619169"/>
                    <a:gd name="connsiteX7" fmla="*/ 617658 w 764142"/>
                    <a:gd name="connsiteY7" fmla="*/ 246689 h 619169"/>
                    <a:gd name="connsiteX8" fmla="*/ 610371 w 764142"/>
                    <a:gd name="connsiteY8" fmla="*/ 242574 h 619169"/>
                    <a:gd name="connsiteX9" fmla="*/ 535962 w 764142"/>
                    <a:gd name="connsiteY9" fmla="*/ 334385 h 619169"/>
                    <a:gd name="connsiteX10" fmla="*/ 428720 w 764142"/>
                    <a:gd name="connsiteY10" fmla="*/ 397993 h 619169"/>
                    <a:gd name="connsiteX11" fmla="*/ 362198 w 764142"/>
                    <a:gd name="connsiteY11" fmla="*/ 355559 h 619169"/>
                    <a:gd name="connsiteX12" fmla="*/ 300561 w 764142"/>
                    <a:gd name="connsiteY12" fmla="*/ 308582 h 619169"/>
                    <a:gd name="connsiteX13" fmla="*/ 444665 w 764142"/>
                    <a:gd name="connsiteY13" fmla="*/ 92555 h 619169"/>
                    <a:gd name="connsiteX14" fmla="*/ 437807 w 764142"/>
                    <a:gd name="connsiteY14" fmla="*/ 91612 h 619169"/>
                    <a:gd name="connsiteX15" fmla="*/ 377800 w 764142"/>
                    <a:gd name="connsiteY15" fmla="*/ 211713 h 619169"/>
                    <a:gd name="connsiteX16" fmla="*/ 291046 w 764142"/>
                    <a:gd name="connsiteY16" fmla="*/ 300610 h 619169"/>
                    <a:gd name="connsiteX17" fmla="*/ 216379 w 764142"/>
                    <a:gd name="connsiteY17" fmla="*/ 231429 h 619169"/>
                    <a:gd name="connsiteX18" fmla="*/ 268329 w 764142"/>
                    <a:gd name="connsiteY18" fmla="*/ 3058 h 619169"/>
                    <a:gd name="connsiteX19" fmla="*/ 261213 w 764142"/>
                    <a:gd name="connsiteY19" fmla="*/ 3058 h 619169"/>
                    <a:gd name="connsiteX20" fmla="*/ 242183 w 764142"/>
                    <a:gd name="connsiteY20" fmla="*/ 120587 h 619169"/>
                    <a:gd name="connsiteX21" fmla="*/ 206178 w 764142"/>
                    <a:gd name="connsiteY21" fmla="*/ 221228 h 619169"/>
                    <a:gd name="connsiteX22" fmla="*/ 36529 w 764142"/>
                    <a:gd name="connsiteY22" fmla="*/ 42149 h 619169"/>
                    <a:gd name="connsiteX23" fmla="*/ 30013 w 764142"/>
                    <a:gd name="connsiteY23" fmla="*/ 47292 h 619169"/>
                    <a:gd name="connsiteX24" fmla="*/ 145742 w 764142"/>
                    <a:gd name="connsiteY24" fmla="*/ 182223 h 619169"/>
                    <a:gd name="connsiteX25" fmla="*/ 74247 w 764142"/>
                    <a:gd name="connsiteY25" fmla="*/ 169107 h 619169"/>
                    <a:gd name="connsiteX26" fmla="*/ 4981 w 764142"/>
                    <a:gd name="connsiteY26" fmla="*/ 129245 h 619169"/>
                    <a:gd name="connsiteX27" fmla="*/ 781 w 764142"/>
                    <a:gd name="connsiteY27" fmla="*/ 134817 h 619169"/>
                    <a:gd name="connsiteX28" fmla="*/ 156972 w 764142"/>
                    <a:gd name="connsiteY28" fmla="*/ 193539 h 619169"/>
                    <a:gd name="connsiteX29" fmla="*/ 188176 w 764142"/>
                    <a:gd name="connsiteY29" fmla="*/ 224486 h 619169"/>
                    <a:gd name="connsiteX30" fmla="*/ 271672 w 764142"/>
                    <a:gd name="connsiteY30" fmla="*/ 301638 h 619169"/>
                    <a:gd name="connsiteX31" fmla="*/ 153114 w 764142"/>
                    <a:gd name="connsiteY31" fmla="*/ 324698 h 619169"/>
                    <a:gd name="connsiteX32" fmla="*/ 10468 w 764142"/>
                    <a:gd name="connsiteY32" fmla="*/ 321355 h 619169"/>
                    <a:gd name="connsiteX33" fmla="*/ 7639 w 764142"/>
                    <a:gd name="connsiteY33" fmla="*/ 328299 h 619169"/>
                    <a:gd name="connsiteX34" fmla="*/ 131940 w 764142"/>
                    <a:gd name="connsiteY34" fmla="*/ 339272 h 619169"/>
                    <a:gd name="connsiteX35" fmla="*/ 219551 w 764142"/>
                    <a:gd name="connsiteY35" fmla="*/ 327099 h 619169"/>
                    <a:gd name="connsiteX36" fmla="*/ 282045 w 764142"/>
                    <a:gd name="connsiteY36" fmla="*/ 310468 h 619169"/>
                    <a:gd name="connsiteX37" fmla="*/ 282045 w 764142"/>
                    <a:gd name="connsiteY37" fmla="*/ 310468 h 619169"/>
                    <a:gd name="connsiteX38" fmla="*/ 362626 w 764142"/>
                    <a:gd name="connsiteY38" fmla="*/ 372276 h 619169"/>
                    <a:gd name="connsiteX39" fmla="*/ 374971 w 764142"/>
                    <a:gd name="connsiteY39" fmla="*/ 380591 h 619169"/>
                    <a:gd name="connsiteX40" fmla="*/ 326707 w 764142"/>
                    <a:gd name="connsiteY40" fmla="*/ 416253 h 619169"/>
                    <a:gd name="connsiteX41" fmla="*/ 260442 w 764142"/>
                    <a:gd name="connsiteY41" fmla="*/ 455515 h 619169"/>
                    <a:gd name="connsiteX42" fmla="*/ 100736 w 764142"/>
                    <a:gd name="connsiteY42" fmla="*/ 503092 h 619169"/>
                    <a:gd name="connsiteX43" fmla="*/ 98508 w 764142"/>
                    <a:gd name="connsiteY43" fmla="*/ 511408 h 619169"/>
                    <a:gd name="connsiteX44" fmla="*/ 255384 w 764142"/>
                    <a:gd name="connsiteY44" fmla="*/ 472660 h 619169"/>
                    <a:gd name="connsiteX45" fmla="*/ 338794 w 764142"/>
                    <a:gd name="connsiteY45" fmla="*/ 424311 h 619169"/>
                    <a:gd name="connsiteX46" fmla="*/ 385858 w 764142"/>
                    <a:gd name="connsiteY46" fmla="*/ 387706 h 619169"/>
                    <a:gd name="connsiteX47" fmla="*/ 437293 w 764142"/>
                    <a:gd name="connsiteY47" fmla="*/ 418910 h 619169"/>
                    <a:gd name="connsiteX48" fmla="*/ 325336 w 764142"/>
                    <a:gd name="connsiteY48" fmla="*/ 612563 h 619169"/>
                    <a:gd name="connsiteX49" fmla="*/ 328079 w 764142"/>
                    <a:gd name="connsiteY49" fmla="*/ 619078 h 619169"/>
                    <a:gd name="connsiteX50" fmla="*/ 405746 w 764142"/>
                    <a:gd name="connsiteY50" fmla="*/ 541068 h 619169"/>
                    <a:gd name="connsiteX51" fmla="*/ 449037 w 764142"/>
                    <a:gd name="connsiteY51" fmla="*/ 425339 h 619169"/>
                    <a:gd name="connsiteX52" fmla="*/ 505444 w 764142"/>
                    <a:gd name="connsiteY52" fmla="*/ 453200 h 619169"/>
                    <a:gd name="connsiteX53" fmla="*/ 533905 w 764142"/>
                    <a:gd name="connsiteY53" fmla="*/ 598075 h 619169"/>
                    <a:gd name="connsiteX54" fmla="*/ 540934 w 764142"/>
                    <a:gd name="connsiteY54" fmla="*/ 598161 h 619169"/>
                    <a:gd name="connsiteX55" fmla="*/ 520875 w 764142"/>
                    <a:gd name="connsiteY55" fmla="*/ 459887 h 619169"/>
                    <a:gd name="connsiteX56" fmla="*/ 758762 w 764142"/>
                    <a:gd name="connsiteY56" fmla="*/ 508236 h 619169"/>
                    <a:gd name="connsiteX57" fmla="*/ 756961 w 764142"/>
                    <a:gd name="connsiteY57" fmla="*/ 494948 h 619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764142" h="619169">
                      <a:moveTo>
                        <a:pt x="756961" y="494948"/>
                      </a:moveTo>
                      <a:cubicBezTo>
                        <a:pt x="682723" y="495291"/>
                        <a:pt x="611829" y="479860"/>
                        <a:pt x="544534" y="453972"/>
                      </a:cubicBezTo>
                      <a:cubicBezTo>
                        <a:pt x="556108" y="451485"/>
                        <a:pt x="567252" y="447542"/>
                        <a:pt x="578482" y="442570"/>
                      </a:cubicBezTo>
                      <a:cubicBezTo>
                        <a:pt x="596827" y="434426"/>
                        <a:pt x="617915" y="426968"/>
                        <a:pt x="629060" y="409309"/>
                      </a:cubicBezTo>
                      <a:cubicBezTo>
                        <a:pt x="631288" y="405880"/>
                        <a:pt x="627088" y="400908"/>
                        <a:pt x="623659" y="403994"/>
                      </a:cubicBezTo>
                      <a:cubicBezTo>
                        <a:pt x="597856" y="427226"/>
                        <a:pt x="556879" y="443513"/>
                        <a:pt x="521818" y="444799"/>
                      </a:cubicBezTo>
                      <a:cubicBezTo>
                        <a:pt x="494728" y="433312"/>
                        <a:pt x="468239" y="420196"/>
                        <a:pt x="442350" y="405709"/>
                      </a:cubicBezTo>
                      <a:cubicBezTo>
                        <a:pt x="514274" y="379219"/>
                        <a:pt x="590998" y="318869"/>
                        <a:pt x="617658" y="246689"/>
                      </a:cubicBezTo>
                      <a:cubicBezTo>
                        <a:pt x="619201" y="242403"/>
                        <a:pt x="613029" y="238287"/>
                        <a:pt x="610371" y="242574"/>
                      </a:cubicBezTo>
                      <a:cubicBezTo>
                        <a:pt x="588255" y="278150"/>
                        <a:pt x="568109" y="306782"/>
                        <a:pt x="535962" y="334385"/>
                      </a:cubicBezTo>
                      <a:cubicBezTo>
                        <a:pt x="504244" y="361560"/>
                        <a:pt x="468496" y="384963"/>
                        <a:pt x="428720" y="397993"/>
                      </a:cubicBezTo>
                      <a:cubicBezTo>
                        <a:pt x="406089" y="384792"/>
                        <a:pt x="383886" y="370561"/>
                        <a:pt x="362198" y="355559"/>
                      </a:cubicBezTo>
                      <a:cubicBezTo>
                        <a:pt x="340766" y="340729"/>
                        <a:pt x="320278" y="325041"/>
                        <a:pt x="300561" y="308582"/>
                      </a:cubicBezTo>
                      <a:cubicBezTo>
                        <a:pt x="355511" y="248060"/>
                        <a:pt x="448523" y="184195"/>
                        <a:pt x="444665" y="92555"/>
                      </a:cubicBezTo>
                      <a:cubicBezTo>
                        <a:pt x="444493" y="89040"/>
                        <a:pt x="438750" y="88183"/>
                        <a:pt x="437807" y="91612"/>
                      </a:cubicBezTo>
                      <a:cubicBezTo>
                        <a:pt x="424605" y="137560"/>
                        <a:pt x="408661" y="174508"/>
                        <a:pt x="377800" y="211713"/>
                      </a:cubicBezTo>
                      <a:cubicBezTo>
                        <a:pt x="351310" y="243688"/>
                        <a:pt x="317963" y="269234"/>
                        <a:pt x="291046" y="300610"/>
                      </a:cubicBezTo>
                      <a:cubicBezTo>
                        <a:pt x="265157" y="278578"/>
                        <a:pt x="240382" y="255347"/>
                        <a:pt x="216379" y="231429"/>
                      </a:cubicBezTo>
                      <a:cubicBezTo>
                        <a:pt x="246469" y="159163"/>
                        <a:pt x="272101" y="82868"/>
                        <a:pt x="268329" y="3058"/>
                      </a:cubicBezTo>
                      <a:cubicBezTo>
                        <a:pt x="268157" y="-1314"/>
                        <a:pt x="262071" y="-714"/>
                        <a:pt x="261213" y="3058"/>
                      </a:cubicBezTo>
                      <a:cubicBezTo>
                        <a:pt x="252555" y="41549"/>
                        <a:pt x="248869" y="81668"/>
                        <a:pt x="242183" y="120587"/>
                      </a:cubicBezTo>
                      <a:cubicBezTo>
                        <a:pt x="236096" y="156163"/>
                        <a:pt x="220408" y="188395"/>
                        <a:pt x="206178" y="221228"/>
                      </a:cubicBezTo>
                      <a:cubicBezTo>
                        <a:pt x="148571" y="162935"/>
                        <a:pt x="94478" y="101042"/>
                        <a:pt x="36529" y="42149"/>
                      </a:cubicBezTo>
                      <a:cubicBezTo>
                        <a:pt x="32842" y="38377"/>
                        <a:pt x="26842" y="42749"/>
                        <a:pt x="30013" y="47292"/>
                      </a:cubicBezTo>
                      <a:cubicBezTo>
                        <a:pt x="63446" y="95470"/>
                        <a:pt x="104079" y="139961"/>
                        <a:pt x="145742" y="182223"/>
                      </a:cubicBezTo>
                      <a:cubicBezTo>
                        <a:pt x="120539" y="182995"/>
                        <a:pt x="98764" y="179738"/>
                        <a:pt x="74247" y="169107"/>
                      </a:cubicBezTo>
                      <a:cubicBezTo>
                        <a:pt x="49558" y="158392"/>
                        <a:pt x="29242" y="140390"/>
                        <a:pt x="4981" y="129245"/>
                      </a:cubicBezTo>
                      <a:cubicBezTo>
                        <a:pt x="1724" y="127788"/>
                        <a:pt x="-1533" y="132074"/>
                        <a:pt x="781" y="134817"/>
                      </a:cubicBezTo>
                      <a:cubicBezTo>
                        <a:pt x="33528" y="173222"/>
                        <a:pt x="105794" y="208713"/>
                        <a:pt x="156972" y="193539"/>
                      </a:cubicBezTo>
                      <a:cubicBezTo>
                        <a:pt x="167430" y="203912"/>
                        <a:pt x="177803" y="214284"/>
                        <a:pt x="188176" y="224486"/>
                      </a:cubicBezTo>
                      <a:cubicBezTo>
                        <a:pt x="215351" y="251146"/>
                        <a:pt x="242954" y="276949"/>
                        <a:pt x="271672" y="301638"/>
                      </a:cubicBezTo>
                      <a:cubicBezTo>
                        <a:pt x="238239" y="318355"/>
                        <a:pt x="189033" y="320669"/>
                        <a:pt x="153114" y="324698"/>
                      </a:cubicBezTo>
                      <a:cubicBezTo>
                        <a:pt x="105365" y="330099"/>
                        <a:pt x="57274" y="332500"/>
                        <a:pt x="10468" y="321355"/>
                      </a:cubicBezTo>
                      <a:cubicBezTo>
                        <a:pt x="6782" y="320498"/>
                        <a:pt x="4382" y="326327"/>
                        <a:pt x="7639" y="328299"/>
                      </a:cubicBezTo>
                      <a:cubicBezTo>
                        <a:pt x="42958" y="349816"/>
                        <a:pt x="92678" y="341757"/>
                        <a:pt x="131940" y="339272"/>
                      </a:cubicBezTo>
                      <a:cubicBezTo>
                        <a:pt x="161515" y="337471"/>
                        <a:pt x="190404" y="332328"/>
                        <a:pt x="219551" y="327099"/>
                      </a:cubicBezTo>
                      <a:cubicBezTo>
                        <a:pt x="241239" y="323155"/>
                        <a:pt x="262585" y="321784"/>
                        <a:pt x="282045" y="310468"/>
                      </a:cubicBezTo>
                      <a:cubicBezTo>
                        <a:pt x="282045" y="310468"/>
                        <a:pt x="282045" y="310468"/>
                        <a:pt x="282045" y="310468"/>
                      </a:cubicBezTo>
                      <a:cubicBezTo>
                        <a:pt x="307934" y="332242"/>
                        <a:pt x="334594" y="352987"/>
                        <a:pt x="362626" y="372276"/>
                      </a:cubicBezTo>
                      <a:cubicBezTo>
                        <a:pt x="366741" y="375105"/>
                        <a:pt x="370856" y="377848"/>
                        <a:pt x="374971" y="380591"/>
                      </a:cubicBezTo>
                      <a:cubicBezTo>
                        <a:pt x="362969" y="396708"/>
                        <a:pt x="343767" y="406480"/>
                        <a:pt x="326707" y="416253"/>
                      </a:cubicBezTo>
                      <a:cubicBezTo>
                        <a:pt x="304333" y="429025"/>
                        <a:pt x="283159" y="443427"/>
                        <a:pt x="260442" y="455515"/>
                      </a:cubicBezTo>
                      <a:cubicBezTo>
                        <a:pt x="210979" y="481832"/>
                        <a:pt x="157401" y="503521"/>
                        <a:pt x="100736" y="503092"/>
                      </a:cubicBezTo>
                      <a:cubicBezTo>
                        <a:pt x="96279" y="503092"/>
                        <a:pt x="93364" y="509779"/>
                        <a:pt x="98508" y="511408"/>
                      </a:cubicBezTo>
                      <a:cubicBezTo>
                        <a:pt x="148656" y="527009"/>
                        <a:pt x="211665" y="493748"/>
                        <a:pt x="255384" y="472660"/>
                      </a:cubicBezTo>
                      <a:cubicBezTo>
                        <a:pt x="284445" y="458601"/>
                        <a:pt x="310849" y="440341"/>
                        <a:pt x="338794" y="424311"/>
                      </a:cubicBezTo>
                      <a:cubicBezTo>
                        <a:pt x="356025" y="414453"/>
                        <a:pt x="374199" y="404166"/>
                        <a:pt x="385858" y="387706"/>
                      </a:cubicBezTo>
                      <a:cubicBezTo>
                        <a:pt x="402660" y="398593"/>
                        <a:pt x="419805" y="409052"/>
                        <a:pt x="437293" y="418910"/>
                      </a:cubicBezTo>
                      <a:cubicBezTo>
                        <a:pt x="427177" y="491176"/>
                        <a:pt x="385772" y="570986"/>
                        <a:pt x="325336" y="612563"/>
                      </a:cubicBezTo>
                      <a:cubicBezTo>
                        <a:pt x="322421" y="614535"/>
                        <a:pt x="324478" y="619935"/>
                        <a:pt x="328079" y="619078"/>
                      </a:cubicBezTo>
                      <a:cubicBezTo>
                        <a:pt x="364341" y="610420"/>
                        <a:pt x="387401" y="570558"/>
                        <a:pt x="405746" y="541068"/>
                      </a:cubicBezTo>
                      <a:cubicBezTo>
                        <a:pt x="426834" y="507207"/>
                        <a:pt x="443293" y="465373"/>
                        <a:pt x="449037" y="425339"/>
                      </a:cubicBezTo>
                      <a:cubicBezTo>
                        <a:pt x="467468" y="435370"/>
                        <a:pt x="486242" y="444627"/>
                        <a:pt x="505444" y="453200"/>
                      </a:cubicBezTo>
                      <a:cubicBezTo>
                        <a:pt x="524047" y="501377"/>
                        <a:pt x="528333" y="547241"/>
                        <a:pt x="533905" y="598075"/>
                      </a:cubicBezTo>
                      <a:cubicBezTo>
                        <a:pt x="534333" y="602190"/>
                        <a:pt x="540163" y="601933"/>
                        <a:pt x="540934" y="598161"/>
                      </a:cubicBezTo>
                      <a:cubicBezTo>
                        <a:pt x="550021" y="552898"/>
                        <a:pt x="537162" y="503264"/>
                        <a:pt x="520875" y="459887"/>
                      </a:cubicBezTo>
                      <a:cubicBezTo>
                        <a:pt x="596227" y="491434"/>
                        <a:pt x="676465" y="510293"/>
                        <a:pt x="758762" y="508236"/>
                      </a:cubicBezTo>
                      <a:cubicBezTo>
                        <a:pt x="767077" y="507721"/>
                        <a:pt x="765191" y="494948"/>
                        <a:pt x="756961" y="49494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11" name="图形 2">
                <a:extLst>
                  <a:ext uri="{FF2B5EF4-FFF2-40B4-BE49-F238E27FC236}">
                    <a16:creationId xmlns:a16="http://schemas.microsoft.com/office/drawing/2014/main" id="{948C0236-BA47-FC04-5023-198A93C1E3E9}"/>
                  </a:ext>
                </a:extLst>
              </p:cNvPr>
              <p:cNvGrpSpPr/>
              <p:nvPr/>
            </p:nvGrpSpPr>
            <p:grpSpPr>
              <a:xfrm>
                <a:off x="8232098" y="3822476"/>
                <a:ext cx="540805" cy="790043"/>
                <a:chOff x="8232098" y="3822476"/>
                <a:chExt cx="540805" cy="790043"/>
              </a:xfrm>
            </p:grpSpPr>
            <p:sp>
              <p:nvSpPr>
                <p:cNvPr id="1112" name="任意多边形: 形状 1111">
                  <a:extLst>
                    <a:ext uri="{FF2B5EF4-FFF2-40B4-BE49-F238E27FC236}">
                      <a16:creationId xmlns:a16="http://schemas.microsoft.com/office/drawing/2014/main" id="{6891E709-FE7E-6293-E0EA-160E346847B1}"/>
                    </a:ext>
                  </a:extLst>
                </p:cNvPr>
                <p:cNvSpPr/>
                <p:nvPr/>
              </p:nvSpPr>
              <p:spPr>
                <a:xfrm>
                  <a:off x="8232098" y="3971649"/>
                  <a:ext cx="263321" cy="111623"/>
                </a:xfrm>
                <a:custGeom>
                  <a:avLst/>
                  <a:gdLst>
                    <a:gd name="connsiteX0" fmla="*/ 263001 w 263321"/>
                    <a:gd name="connsiteY0" fmla="*/ 104917 h 111623"/>
                    <a:gd name="connsiteX1" fmla="*/ 261715 w 263321"/>
                    <a:gd name="connsiteY1" fmla="*/ 103117 h 111623"/>
                    <a:gd name="connsiteX2" fmla="*/ 144272 w 263321"/>
                    <a:gd name="connsiteY2" fmla="*/ 50053 h 111623"/>
                    <a:gd name="connsiteX3" fmla="*/ 5740 w 263321"/>
                    <a:gd name="connsiteY3" fmla="*/ 590 h 111623"/>
                    <a:gd name="connsiteX4" fmla="*/ 1625 w 263321"/>
                    <a:gd name="connsiteY4" fmla="*/ 1019 h 111623"/>
                    <a:gd name="connsiteX5" fmla="*/ 82 w 263321"/>
                    <a:gd name="connsiteY5" fmla="*/ 4276 h 111623"/>
                    <a:gd name="connsiteX6" fmla="*/ 81007 w 263321"/>
                    <a:gd name="connsiteY6" fmla="*/ 86401 h 111623"/>
                    <a:gd name="connsiteX7" fmla="*/ 257771 w 263321"/>
                    <a:gd name="connsiteY7" fmla="*/ 111604 h 111623"/>
                    <a:gd name="connsiteX8" fmla="*/ 263172 w 263321"/>
                    <a:gd name="connsiteY8" fmla="*/ 107232 h 111623"/>
                    <a:gd name="connsiteX9" fmla="*/ 263001 w 263321"/>
                    <a:gd name="connsiteY9" fmla="*/ 104917 h 11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3321" h="111623">
                      <a:moveTo>
                        <a:pt x="263001" y="104917"/>
                      </a:moveTo>
                      <a:cubicBezTo>
                        <a:pt x="262744" y="104146"/>
                        <a:pt x="262315" y="103546"/>
                        <a:pt x="261715" y="103117"/>
                      </a:cubicBezTo>
                      <a:cubicBezTo>
                        <a:pt x="232740" y="67970"/>
                        <a:pt x="187134" y="57340"/>
                        <a:pt x="144272" y="50053"/>
                      </a:cubicBezTo>
                      <a:cubicBezTo>
                        <a:pt x="92665" y="41309"/>
                        <a:pt x="48088" y="33251"/>
                        <a:pt x="5740" y="590"/>
                      </a:cubicBezTo>
                      <a:cubicBezTo>
                        <a:pt x="4368" y="-439"/>
                        <a:pt x="2654" y="-10"/>
                        <a:pt x="1625" y="1019"/>
                      </a:cubicBezTo>
                      <a:cubicBezTo>
                        <a:pt x="511" y="1533"/>
                        <a:pt x="-261" y="2647"/>
                        <a:pt x="82" y="4276"/>
                      </a:cubicBezTo>
                      <a:cubicBezTo>
                        <a:pt x="6854" y="37966"/>
                        <a:pt x="53574" y="69941"/>
                        <a:pt x="81007" y="86401"/>
                      </a:cubicBezTo>
                      <a:cubicBezTo>
                        <a:pt x="135785" y="119148"/>
                        <a:pt x="198192" y="106889"/>
                        <a:pt x="257771" y="111604"/>
                      </a:cubicBezTo>
                      <a:cubicBezTo>
                        <a:pt x="260857" y="111861"/>
                        <a:pt x="262744" y="109546"/>
                        <a:pt x="263172" y="107232"/>
                      </a:cubicBezTo>
                      <a:cubicBezTo>
                        <a:pt x="263429" y="106460"/>
                        <a:pt x="263344" y="105689"/>
                        <a:pt x="263001" y="10491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3" name="任意多边形: 形状 1112">
                  <a:extLst>
                    <a:ext uri="{FF2B5EF4-FFF2-40B4-BE49-F238E27FC236}">
                      <a16:creationId xmlns:a16="http://schemas.microsoft.com/office/drawing/2014/main" id="{B5062DA4-7167-96E0-1BF2-07D717B01AF4}"/>
                    </a:ext>
                  </a:extLst>
                </p:cNvPr>
                <p:cNvSpPr/>
                <p:nvPr/>
              </p:nvSpPr>
              <p:spPr>
                <a:xfrm>
                  <a:off x="8251065" y="4094504"/>
                  <a:ext cx="306259" cy="95457"/>
                </a:xfrm>
                <a:custGeom>
                  <a:avLst/>
                  <a:gdLst>
                    <a:gd name="connsiteX0" fmla="*/ 304727 w 306259"/>
                    <a:gd name="connsiteY0" fmla="*/ 86475 h 95457"/>
                    <a:gd name="connsiteX1" fmla="*/ 168681 w 306259"/>
                    <a:gd name="connsiteY1" fmla="*/ 30925 h 95457"/>
                    <a:gd name="connsiteX2" fmla="*/ 5118 w 306259"/>
                    <a:gd name="connsiteY2" fmla="*/ 578 h 95457"/>
                    <a:gd name="connsiteX3" fmla="*/ 232 w 306259"/>
                    <a:gd name="connsiteY3" fmla="*/ 2979 h 95457"/>
                    <a:gd name="connsiteX4" fmla="*/ 489 w 306259"/>
                    <a:gd name="connsiteY4" fmla="*/ 5807 h 95457"/>
                    <a:gd name="connsiteX5" fmla="*/ 124190 w 306259"/>
                    <a:gd name="connsiteY5" fmla="*/ 90247 h 95457"/>
                    <a:gd name="connsiteX6" fmla="*/ 300869 w 306259"/>
                    <a:gd name="connsiteY6" fmla="*/ 95304 h 95457"/>
                    <a:gd name="connsiteX7" fmla="*/ 305499 w 306259"/>
                    <a:gd name="connsiteY7" fmla="*/ 88018 h 95457"/>
                    <a:gd name="connsiteX8" fmla="*/ 304727 w 306259"/>
                    <a:gd name="connsiteY8" fmla="*/ 86475 h 95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259" h="95457">
                      <a:moveTo>
                        <a:pt x="304727" y="86475"/>
                      </a:moveTo>
                      <a:cubicBezTo>
                        <a:pt x="271980" y="42155"/>
                        <a:pt x="220802" y="30496"/>
                        <a:pt x="168681" y="30925"/>
                      </a:cubicBezTo>
                      <a:cubicBezTo>
                        <a:pt x="109360" y="31439"/>
                        <a:pt x="54924" y="39669"/>
                        <a:pt x="5118" y="578"/>
                      </a:cubicBezTo>
                      <a:cubicBezTo>
                        <a:pt x="3146" y="-965"/>
                        <a:pt x="146" y="836"/>
                        <a:pt x="232" y="2979"/>
                      </a:cubicBezTo>
                      <a:cubicBezTo>
                        <a:pt x="-111" y="3836"/>
                        <a:pt x="-111" y="4779"/>
                        <a:pt x="489" y="5807"/>
                      </a:cubicBezTo>
                      <a:cubicBezTo>
                        <a:pt x="28178" y="50385"/>
                        <a:pt x="73012" y="80560"/>
                        <a:pt x="124190" y="90247"/>
                      </a:cubicBezTo>
                      <a:cubicBezTo>
                        <a:pt x="182740" y="101305"/>
                        <a:pt x="243005" y="81074"/>
                        <a:pt x="300869" y="95304"/>
                      </a:cubicBezTo>
                      <a:cubicBezTo>
                        <a:pt x="305499" y="96419"/>
                        <a:pt x="307470" y="91190"/>
                        <a:pt x="305499" y="88018"/>
                      </a:cubicBezTo>
                      <a:cubicBezTo>
                        <a:pt x="305327" y="87503"/>
                        <a:pt x="305070" y="87075"/>
                        <a:pt x="304727" y="8647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4" name="任意多边形: 形状 1113">
                  <a:extLst>
                    <a:ext uri="{FF2B5EF4-FFF2-40B4-BE49-F238E27FC236}">
                      <a16:creationId xmlns:a16="http://schemas.microsoft.com/office/drawing/2014/main" id="{5C3CA4D1-B9F7-C46C-7255-A0C8249706D0}"/>
                    </a:ext>
                  </a:extLst>
                </p:cNvPr>
                <p:cNvSpPr/>
                <p:nvPr/>
              </p:nvSpPr>
              <p:spPr>
                <a:xfrm>
                  <a:off x="8287223" y="4202338"/>
                  <a:ext cx="309645" cy="84415"/>
                </a:xfrm>
                <a:custGeom>
                  <a:avLst/>
                  <a:gdLst>
                    <a:gd name="connsiteX0" fmla="*/ 308688 w 309645"/>
                    <a:gd name="connsiteY0" fmla="*/ 66938 h 84415"/>
                    <a:gd name="connsiteX1" fmla="*/ 178044 w 309645"/>
                    <a:gd name="connsiteY1" fmla="*/ 22104 h 84415"/>
                    <a:gd name="connsiteX2" fmla="*/ 4707 w 309645"/>
                    <a:gd name="connsiteY2" fmla="*/ 330 h 84415"/>
                    <a:gd name="connsiteX3" fmla="*/ 1193 w 309645"/>
                    <a:gd name="connsiteY3" fmla="*/ 5988 h 84415"/>
                    <a:gd name="connsiteX4" fmla="*/ 1193 w 309645"/>
                    <a:gd name="connsiteY4" fmla="*/ 5988 h 84415"/>
                    <a:gd name="connsiteX5" fmla="*/ 42941 w 309645"/>
                    <a:gd name="connsiteY5" fmla="*/ 46536 h 84415"/>
                    <a:gd name="connsiteX6" fmla="*/ 119407 w 309645"/>
                    <a:gd name="connsiteY6" fmla="*/ 79540 h 84415"/>
                    <a:gd name="connsiteX7" fmla="*/ 207104 w 309645"/>
                    <a:gd name="connsiteY7" fmla="*/ 79369 h 84415"/>
                    <a:gd name="connsiteX8" fmla="*/ 302602 w 309645"/>
                    <a:gd name="connsiteY8" fmla="*/ 76025 h 84415"/>
                    <a:gd name="connsiteX9" fmla="*/ 309117 w 309645"/>
                    <a:gd name="connsiteY9" fmla="*/ 71310 h 84415"/>
                    <a:gd name="connsiteX10" fmla="*/ 308688 w 309645"/>
                    <a:gd name="connsiteY10" fmla="*/ 66938 h 84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9645" h="84415">
                      <a:moveTo>
                        <a:pt x="308688" y="66938"/>
                      </a:moveTo>
                      <a:cubicBezTo>
                        <a:pt x="278942" y="29476"/>
                        <a:pt x="222192" y="24419"/>
                        <a:pt x="178044" y="22104"/>
                      </a:cubicBezTo>
                      <a:cubicBezTo>
                        <a:pt x="117864" y="19018"/>
                        <a:pt x="60686" y="26905"/>
                        <a:pt x="4707" y="330"/>
                      </a:cubicBezTo>
                      <a:cubicBezTo>
                        <a:pt x="1193" y="-1299"/>
                        <a:pt x="-1722" y="3502"/>
                        <a:pt x="1193" y="5988"/>
                      </a:cubicBezTo>
                      <a:cubicBezTo>
                        <a:pt x="1193" y="5988"/>
                        <a:pt x="1193" y="5988"/>
                        <a:pt x="1193" y="5988"/>
                      </a:cubicBezTo>
                      <a:cubicBezTo>
                        <a:pt x="6593" y="24590"/>
                        <a:pt x="27510" y="37106"/>
                        <a:pt x="42941" y="46536"/>
                      </a:cubicBezTo>
                      <a:cubicBezTo>
                        <a:pt x="67201" y="61366"/>
                        <a:pt x="91718" y="72768"/>
                        <a:pt x="119407" y="79540"/>
                      </a:cubicBezTo>
                      <a:cubicBezTo>
                        <a:pt x="148382" y="86569"/>
                        <a:pt x="178129" y="85541"/>
                        <a:pt x="207104" y="79369"/>
                      </a:cubicBezTo>
                      <a:cubicBezTo>
                        <a:pt x="237622" y="72939"/>
                        <a:pt x="272855" y="61023"/>
                        <a:pt x="302602" y="76025"/>
                      </a:cubicBezTo>
                      <a:cubicBezTo>
                        <a:pt x="306288" y="77911"/>
                        <a:pt x="309203" y="74568"/>
                        <a:pt x="309117" y="71310"/>
                      </a:cubicBezTo>
                      <a:cubicBezTo>
                        <a:pt x="309803" y="70196"/>
                        <a:pt x="309974" y="68567"/>
                        <a:pt x="308688" y="6693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5" name="任意多边形: 形状 1114">
                  <a:extLst>
                    <a:ext uri="{FF2B5EF4-FFF2-40B4-BE49-F238E27FC236}">
                      <a16:creationId xmlns:a16="http://schemas.microsoft.com/office/drawing/2014/main" id="{5CC56F4C-4F2A-630B-0869-BC8443899DF8}"/>
                    </a:ext>
                  </a:extLst>
                </p:cNvPr>
                <p:cNvSpPr/>
                <p:nvPr/>
              </p:nvSpPr>
              <p:spPr>
                <a:xfrm>
                  <a:off x="8338870" y="4318481"/>
                  <a:ext cx="290620" cy="66395"/>
                </a:xfrm>
                <a:custGeom>
                  <a:avLst/>
                  <a:gdLst>
                    <a:gd name="connsiteX0" fmla="*/ 289446 w 290620"/>
                    <a:gd name="connsiteY0" fmla="*/ 56751 h 66395"/>
                    <a:gd name="connsiteX1" fmla="*/ 164973 w 290620"/>
                    <a:gd name="connsiteY1" fmla="*/ 86 h 66395"/>
                    <a:gd name="connsiteX2" fmla="*/ 4753 w 290620"/>
                    <a:gd name="connsiteY2" fmla="*/ 15774 h 66395"/>
                    <a:gd name="connsiteX3" fmla="*/ 1324 w 290620"/>
                    <a:gd name="connsiteY3" fmla="*/ 17574 h 66395"/>
                    <a:gd name="connsiteX4" fmla="*/ 981 w 290620"/>
                    <a:gd name="connsiteY4" fmla="*/ 22204 h 66395"/>
                    <a:gd name="connsiteX5" fmla="*/ 119796 w 290620"/>
                    <a:gd name="connsiteY5" fmla="*/ 66266 h 66395"/>
                    <a:gd name="connsiteX6" fmla="*/ 284131 w 290620"/>
                    <a:gd name="connsiteY6" fmla="*/ 65495 h 66395"/>
                    <a:gd name="connsiteX7" fmla="*/ 290303 w 290620"/>
                    <a:gd name="connsiteY7" fmla="*/ 59322 h 66395"/>
                    <a:gd name="connsiteX8" fmla="*/ 289446 w 290620"/>
                    <a:gd name="connsiteY8" fmla="*/ 56751 h 66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0620" h="66395">
                      <a:moveTo>
                        <a:pt x="289446" y="56751"/>
                      </a:moveTo>
                      <a:cubicBezTo>
                        <a:pt x="262785" y="18603"/>
                        <a:pt x="209807" y="1630"/>
                        <a:pt x="164973" y="86"/>
                      </a:cubicBezTo>
                      <a:cubicBezTo>
                        <a:pt x="110538" y="-1800"/>
                        <a:pt x="58159" y="27947"/>
                        <a:pt x="4753" y="15774"/>
                      </a:cubicBezTo>
                      <a:cubicBezTo>
                        <a:pt x="3124" y="15431"/>
                        <a:pt x="1924" y="16289"/>
                        <a:pt x="1324" y="17574"/>
                      </a:cubicBezTo>
                      <a:cubicBezTo>
                        <a:pt x="-48" y="18517"/>
                        <a:pt x="-648" y="20575"/>
                        <a:pt x="981" y="22204"/>
                      </a:cubicBezTo>
                      <a:cubicBezTo>
                        <a:pt x="32699" y="53665"/>
                        <a:pt x="76333" y="64552"/>
                        <a:pt x="119796" y="66266"/>
                      </a:cubicBezTo>
                      <a:cubicBezTo>
                        <a:pt x="175431" y="68495"/>
                        <a:pt x="230724" y="40892"/>
                        <a:pt x="284131" y="65495"/>
                      </a:cubicBezTo>
                      <a:cubicBezTo>
                        <a:pt x="288417" y="67466"/>
                        <a:pt x="291674" y="62751"/>
                        <a:pt x="290303" y="59322"/>
                      </a:cubicBezTo>
                      <a:cubicBezTo>
                        <a:pt x="290217" y="58465"/>
                        <a:pt x="290045" y="57608"/>
                        <a:pt x="289446" y="5675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6" name="任意多边形: 形状 1115">
                  <a:extLst>
                    <a:ext uri="{FF2B5EF4-FFF2-40B4-BE49-F238E27FC236}">
                      <a16:creationId xmlns:a16="http://schemas.microsoft.com/office/drawing/2014/main" id="{16170B6B-BC43-ADDD-932E-EFEDB17A7D8D}"/>
                    </a:ext>
                  </a:extLst>
                </p:cNvPr>
                <p:cNvSpPr/>
                <p:nvPr/>
              </p:nvSpPr>
              <p:spPr>
                <a:xfrm>
                  <a:off x="8468697" y="4423167"/>
                  <a:ext cx="179331" cy="58042"/>
                </a:xfrm>
                <a:custGeom>
                  <a:avLst/>
                  <a:gdLst>
                    <a:gd name="connsiteX0" fmla="*/ 108698 w 179331"/>
                    <a:gd name="connsiteY0" fmla="*/ 414 h 58042"/>
                    <a:gd name="connsiteX1" fmla="*/ 5656 w 179331"/>
                    <a:gd name="connsiteY1" fmla="*/ 8215 h 58042"/>
                    <a:gd name="connsiteX2" fmla="*/ 2056 w 179331"/>
                    <a:gd name="connsiteY2" fmla="*/ 9329 h 58042"/>
                    <a:gd name="connsiteX3" fmla="*/ 598 w 179331"/>
                    <a:gd name="connsiteY3" fmla="*/ 13615 h 58042"/>
                    <a:gd name="connsiteX4" fmla="*/ 72093 w 179331"/>
                    <a:gd name="connsiteY4" fmla="*/ 56135 h 58042"/>
                    <a:gd name="connsiteX5" fmla="*/ 173248 w 179331"/>
                    <a:gd name="connsiteY5" fmla="*/ 47563 h 58042"/>
                    <a:gd name="connsiteX6" fmla="*/ 177878 w 179331"/>
                    <a:gd name="connsiteY6" fmla="*/ 44990 h 58042"/>
                    <a:gd name="connsiteX7" fmla="*/ 178649 w 179331"/>
                    <a:gd name="connsiteY7" fmla="*/ 39933 h 58042"/>
                    <a:gd name="connsiteX8" fmla="*/ 108698 w 179331"/>
                    <a:gd name="connsiteY8" fmla="*/ 414 h 5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331" h="58042">
                      <a:moveTo>
                        <a:pt x="108698" y="414"/>
                      </a:moveTo>
                      <a:cubicBezTo>
                        <a:pt x="74408" y="-3358"/>
                        <a:pt x="38575" y="20216"/>
                        <a:pt x="5656" y="8215"/>
                      </a:cubicBezTo>
                      <a:cubicBezTo>
                        <a:pt x="4285" y="7700"/>
                        <a:pt x="2913" y="8300"/>
                        <a:pt x="2056" y="9329"/>
                      </a:cubicBezTo>
                      <a:cubicBezTo>
                        <a:pt x="427" y="9843"/>
                        <a:pt x="-773" y="11730"/>
                        <a:pt x="598" y="13615"/>
                      </a:cubicBezTo>
                      <a:cubicBezTo>
                        <a:pt x="17229" y="37190"/>
                        <a:pt x="44661" y="49706"/>
                        <a:pt x="72093" y="56135"/>
                      </a:cubicBezTo>
                      <a:cubicBezTo>
                        <a:pt x="105954" y="64193"/>
                        <a:pt x="139216" y="43876"/>
                        <a:pt x="173248" y="47563"/>
                      </a:cubicBezTo>
                      <a:cubicBezTo>
                        <a:pt x="175477" y="47819"/>
                        <a:pt x="177106" y="46619"/>
                        <a:pt x="177878" y="44990"/>
                      </a:cubicBezTo>
                      <a:cubicBezTo>
                        <a:pt x="179249" y="43962"/>
                        <a:pt x="179935" y="41990"/>
                        <a:pt x="178649" y="39933"/>
                      </a:cubicBezTo>
                      <a:cubicBezTo>
                        <a:pt x="163304" y="15244"/>
                        <a:pt x="136558" y="3500"/>
                        <a:pt x="108698" y="41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7" name="任意多边形: 形状 1116">
                  <a:extLst>
                    <a:ext uri="{FF2B5EF4-FFF2-40B4-BE49-F238E27FC236}">
                      <a16:creationId xmlns:a16="http://schemas.microsoft.com/office/drawing/2014/main" id="{50220ED4-CC1E-0265-665F-806BA3502747}"/>
                    </a:ext>
                  </a:extLst>
                </p:cNvPr>
                <p:cNvSpPr/>
                <p:nvPr/>
              </p:nvSpPr>
              <p:spPr>
                <a:xfrm>
                  <a:off x="8416822" y="3822476"/>
                  <a:ext cx="98658" cy="262596"/>
                </a:xfrm>
                <a:custGeom>
                  <a:avLst/>
                  <a:gdLst>
                    <a:gd name="connsiteX0" fmla="*/ 6525 w 98658"/>
                    <a:gd name="connsiteY0" fmla="*/ 1115 h 262596"/>
                    <a:gd name="connsiteX1" fmla="*/ 2410 w 98658"/>
                    <a:gd name="connsiteY1" fmla="*/ 944 h 262596"/>
                    <a:gd name="connsiteX2" fmla="*/ 181 w 98658"/>
                    <a:gd name="connsiteY2" fmla="*/ 4630 h 262596"/>
                    <a:gd name="connsiteX3" fmla="*/ 12869 w 98658"/>
                    <a:gd name="connsiteY3" fmla="*/ 73982 h 262596"/>
                    <a:gd name="connsiteX4" fmla="*/ 29328 w 98658"/>
                    <a:gd name="connsiteY4" fmla="*/ 138361 h 262596"/>
                    <a:gd name="connsiteX5" fmla="*/ 78363 w 98658"/>
                    <a:gd name="connsiteY5" fmla="*/ 256233 h 262596"/>
                    <a:gd name="connsiteX6" fmla="*/ 79220 w 98658"/>
                    <a:gd name="connsiteY6" fmla="*/ 258719 h 262596"/>
                    <a:gd name="connsiteX7" fmla="*/ 79220 w 98658"/>
                    <a:gd name="connsiteY7" fmla="*/ 258719 h 262596"/>
                    <a:gd name="connsiteX8" fmla="*/ 87964 w 98658"/>
                    <a:gd name="connsiteY8" fmla="*/ 257947 h 262596"/>
                    <a:gd name="connsiteX9" fmla="*/ 98594 w 98658"/>
                    <a:gd name="connsiteY9" fmla="*/ 193311 h 262596"/>
                    <a:gd name="connsiteX10" fmla="*/ 91221 w 98658"/>
                    <a:gd name="connsiteY10" fmla="*/ 126531 h 262596"/>
                    <a:gd name="connsiteX11" fmla="*/ 6525 w 98658"/>
                    <a:gd name="connsiteY11" fmla="*/ 1115 h 26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8658" h="262596">
                      <a:moveTo>
                        <a:pt x="6525" y="1115"/>
                      </a:moveTo>
                      <a:cubicBezTo>
                        <a:pt x="5325" y="-513"/>
                        <a:pt x="3439" y="-170"/>
                        <a:pt x="2410" y="944"/>
                      </a:cubicBezTo>
                      <a:cubicBezTo>
                        <a:pt x="867" y="1201"/>
                        <a:pt x="-505" y="2658"/>
                        <a:pt x="181" y="4630"/>
                      </a:cubicBezTo>
                      <a:cubicBezTo>
                        <a:pt x="8325" y="26833"/>
                        <a:pt x="9954" y="50664"/>
                        <a:pt x="12869" y="73982"/>
                      </a:cubicBezTo>
                      <a:cubicBezTo>
                        <a:pt x="15698" y="96013"/>
                        <a:pt x="21955" y="117530"/>
                        <a:pt x="29328" y="138361"/>
                      </a:cubicBezTo>
                      <a:cubicBezTo>
                        <a:pt x="42615" y="176252"/>
                        <a:pt x="78448" y="215514"/>
                        <a:pt x="78363" y="256233"/>
                      </a:cubicBezTo>
                      <a:cubicBezTo>
                        <a:pt x="78363" y="257348"/>
                        <a:pt x="78705" y="258119"/>
                        <a:pt x="79220" y="258719"/>
                      </a:cubicBezTo>
                      <a:cubicBezTo>
                        <a:pt x="79220" y="258719"/>
                        <a:pt x="79220" y="258719"/>
                        <a:pt x="79220" y="258719"/>
                      </a:cubicBezTo>
                      <a:cubicBezTo>
                        <a:pt x="79049" y="264377"/>
                        <a:pt x="87792" y="263605"/>
                        <a:pt x="87964" y="257947"/>
                      </a:cubicBezTo>
                      <a:cubicBezTo>
                        <a:pt x="88478" y="235831"/>
                        <a:pt x="97993" y="215257"/>
                        <a:pt x="98594" y="193311"/>
                      </a:cubicBezTo>
                      <a:cubicBezTo>
                        <a:pt x="99108" y="170679"/>
                        <a:pt x="96536" y="148563"/>
                        <a:pt x="91221" y="126531"/>
                      </a:cubicBezTo>
                      <a:cubicBezTo>
                        <a:pt x="78791" y="74496"/>
                        <a:pt x="37643" y="42006"/>
                        <a:pt x="6525" y="111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8" name="任意多边形: 形状 1117">
                  <a:extLst>
                    <a:ext uri="{FF2B5EF4-FFF2-40B4-BE49-F238E27FC236}">
                      <a16:creationId xmlns:a16="http://schemas.microsoft.com/office/drawing/2014/main" id="{E62CE7AE-B1C4-208C-0D42-B4E20B7D0B90}"/>
                    </a:ext>
                  </a:extLst>
                </p:cNvPr>
                <p:cNvSpPr/>
                <p:nvPr/>
              </p:nvSpPr>
              <p:spPr>
                <a:xfrm>
                  <a:off x="8543920" y="3846582"/>
                  <a:ext cx="75924" cy="342827"/>
                </a:xfrm>
                <a:custGeom>
                  <a:avLst/>
                  <a:gdLst>
                    <a:gd name="connsiteX0" fmla="*/ 30560 w 75924"/>
                    <a:gd name="connsiteY0" fmla="*/ 2727 h 342827"/>
                    <a:gd name="connsiteX1" fmla="*/ 29703 w 75924"/>
                    <a:gd name="connsiteY1" fmla="*/ 1955 h 342827"/>
                    <a:gd name="connsiteX2" fmla="*/ 29445 w 75924"/>
                    <a:gd name="connsiteY2" fmla="*/ 1441 h 342827"/>
                    <a:gd name="connsiteX3" fmla="*/ 23788 w 75924"/>
                    <a:gd name="connsiteY3" fmla="*/ 4356 h 342827"/>
                    <a:gd name="connsiteX4" fmla="*/ 8957 w 75924"/>
                    <a:gd name="connsiteY4" fmla="*/ 167233 h 342827"/>
                    <a:gd name="connsiteX5" fmla="*/ 11015 w 75924"/>
                    <a:gd name="connsiteY5" fmla="*/ 337397 h 342827"/>
                    <a:gd name="connsiteX6" fmla="*/ 14187 w 75924"/>
                    <a:gd name="connsiteY6" fmla="*/ 340740 h 342827"/>
                    <a:gd name="connsiteX7" fmla="*/ 22330 w 75924"/>
                    <a:gd name="connsiteY7" fmla="*/ 339197 h 342827"/>
                    <a:gd name="connsiteX8" fmla="*/ 56020 w 75924"/>
                    <a:gd name="connsiteY8" fmla="*/ 248672 h 342827"/>
                    <a:gd name="connsiteX9" fmla="*/ 75308 w 75924"/>
                    <a:gd name="connsiteY9" fmla="*/ 165518 h 342827"/>
                    <a:gd name="connsiteX10" fmla="*/ 30560 w 75924"/>
                    <a:gd name="connsiteY10" fmla="*/ 2727 h 342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924" h="342827">
                      <a:moveTo>
                        <a:pt x="30560" y="2727"/>
                      </a:moveTo>
                      <a:cubicBezTo>
                        <a:pt x="30303" y="2384"/>
                        <a:pt x="30045" y="2127"/>
                        <a:pt x="29703" y="1955"/>
                      </a:cubicBezTo>
                      <a:cubicBezTo>
                        <a:pt x="29617" y="1784"/>
                        <a:pt x="29531" y="1612"/>
                        <a:pt x="29445" y="1441"/>
                      </a:cubicBezTo>
                      <a:cubicBezTo>
                        <a:pt x="27731" y="-1817"/>
                        <a:pt x="22502" y="1012"/>
                        <a:pt x="23788" y="4356"/>
                      </a:cubicBezTo>
                      <a:cubicBezTo>
                        <a:pt x="43418" y="53390"/>
                        <a:pt x="20273" y="118455"/>
                        <a:pt x="8957" y="167233"/>
                      </a:cubicBezTo>
                      <a:cubicBezTo>
                        <a:pt x="-4159" y="223726"/>
                        <a:pt x="-2358" y="281076"/>
                        <a:pt x="11015" y="337397"/>
                      </a:cubicBezTo>
                      <a:cubicBezTo>
                        <a:pt x="11529" y="339369"/>
                        <a:pt x="12729" y="340398"/>
                        <a:pt x="14187" y="340740"/>
                      </a:cubicBezTo>
                      <a:cubicBezTo>
                        <a:pt x="16330" y="343741"/>
                        <a:pt x="21901" y="343741"/>
                        <a:pt x="22330" y="339197"/>
                      </a:cubicBezTo>
                      <a:cubicBezTo>
                        <a:pt x="25502" y="308508"/>
                        <a:pt x="43847" y="276704"/>
                        <a:pt x="56020" y="248672"/>
                      </a:cubicBezTo>
                      <a:cubicBezTo>
                        <a:pt x="67593" y="222097"/>
                        <a:pt x="73336" y="194408"/>
                        <a:pt x="75308" y="165518"/>
                      </a:cubicBezTo>
                      <a:cubicBezTo>
                        <a:pt x="79080" y="110054"/>
                        <a:pt x="65707" y="46790"/>
                        <a:pt x="30560" y="272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9" name="任意多边形: 形状 1118">
                  <a:extLst>
                    <a:ext uri="{FF2B5EF4-FFF2-40B4-BE49-F238E27FC236}">
                      <a16:creationId xmlns:a16="http://schemas.microsoft.com/office/drawing/2014/main" id="{D219BBF9-86DF-88EF-09D9-C7C16F4C229B}"/>
                    </a:ext>
                  </a:extLst>
                </p:cNvPr>
                <p:cNvSpPr/>
                <p:nvPr/>
              </p:nvSpPr>
              <p:spPr>
                <a:xfrm>
                  <a:off x="8588698" y="3954187"/>
                  <a:ext cx="120165" cy="321684"/>
                </a:xfrm>
                <a:custGeom>
                  <a:avLst/>
                  <a:gdLst>
                    <a:gd name="connsiteX0" fmla="*/ 100997 w 120165"/>
                    <a:gd name="connsiteY0" fmla="*/ 306 h 321684"/>
                    <a:gd name="connsiteX1" fmla="*/ 96282 w 120165"/>
                    <a:gd name="connsiteY1" fmla="*/ 4335 h 321684"/>
                    <a:gd name="connsiteX2" fmla="*/ 71936 w 120165"/>
                    <a:gd name="connsiteY2" fmla="*/ 82002 h 321684"/>
                    <a:gd name="connsiteX3" fmla="*/ 31731 w 120165"/>
                    <a:gd name="connsiteY3" fmla="*/ 158383 h 321684"/>
                    <a:gd name="connsiteX4" fmla="*/ 13 w 120165"/>
                    <a:gd name="connsiteY4" fmla="*/ 313460 h 321684"/>
                    <a:gd name="connsiteX5" fmla="*/ 784 w 120165"/>
                    <a:gd name="connsiteY5" fmla="*/ 316717 h 321684"/>
                    <a:gd name="connsiteX6" fmla="*/ 10814 w 120165"/>
                    <a:gd name="connsiteY6" fmla="*/ 317746 h 321684"/>
                    <a:gd name="connsiteX7" fmla="*/ 62678 w 120165"/>
                    <a:gd name="connsiteY7" fmla="*/ 233050 h 321684"/>
                    <a:gd name="connsiteX8" fmla="*/ 104511 w 120165"/>
                    <a:gd name="connsiteY8" fmla="*/ 155469 h 321684"/>
                    <a:gd name="connsiteX9" fmla="*/ 103312 w 120165"/>
                    <a:gd name="connsiteY9" fmla="*/ 1421 h 321684"/>
                    <a:gd name="connsiteX10" fmla="*/ 100997 w 120165"/>
                    <a:gd name="connsiteY10" fmla="*/ 306 h 321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0165" h="321684">
                      <a:moveTo>
                        <a:pt x="100997" y="306"/>
                      </a:moveTo>
                      <a:cubicBezTo>
                        <a:pt x="98854" y="-808"/>
                        <a:pt x="95510" y="1249"/>
                        <a:pt x="96282" y="4335"/>
                      </a:cubicBezTo>
                      <a:cubicBezTo>
                        <a:pt x="101940" y="27910"/>
                        <a:pt x="82309" y="61686"/>
                        <a:pt x="71936" y="82002"/>
                      </a:cubicBezTo>
                      <a:cubicBezTo>
                        <a:pt x="58820" y="107634"/>
                        <a:pt x="43904" y="132237"/>
                        <a:pt x="31731" y="158383"/>
                      </a:cubicBezTo>
                      <a:cubicBezTo>
                        <a:pt x="8843" y="207675"/>
                        <a:pt x="2928" y="259710"/>
                        <a:pt x="13" y="313460"/>
                      </a:cubicBezTo>
                      <a:cubicBezTo>
                        <a:pt x="-73" y="314746"/>
                        <a:pt x="270" y="315860"/>
                        <a:pt x="784" y="316717"/>
                      </a:cubicBezTo>
                      <a:cubicBezTo>
                        <a:pt x="13" y="322375"/>
                        <a:pt x="9271" y="323833"/>
                        <a:pt x="10814" y="317746"/>
                      </a:cubicBezTo>
                      <a:cubicBezTo>
                        <a:pt x="19130" y="284656"/>
                        <a:pt x="42361" y="259367"/>
                        <a:pt x="62678" y="233050"/>
                      </a:cubicBezTo>
                      <a:cubicBezTo>
                        <a:pt x="80852" y="209561"/>
                        <a:pt x="94311" y="183244"/>
                        <a:pt x="104511" y="155469"/>
                      </a:cubicBezTo>
                      <a:cubicBezTo>
                        <a:pt x="121742" y="108577"/>
                        <a:pt x="129200" y="46684"/>
                        <a:pt x="103312" y="1421"/>
                      </a:cubicBezTo>
                      <a:cubicBezTo>
                        <a:pt x="102797" y="392"/>
                        <a:pt x="101940" y="135"/>
                        <a:pt x="100997" y="30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0" name="任意多边形: 形状 1119">
                  <a:extLst>
                    <a:ext uri="{FF2B5EF4-FFF2-40B4-BE49-F238E27FC236}">
                      <a16:creationId xmlns:a16="http://schemas.microsoft.com/office/drawing/2014/main" id="{4F74FF52-5C23-35BB-BB52-F5B157D35295}"/>
                    </a:ext>
                  </a:extLst>
                </p:cNvPr>
                <p:cNvSpPr/>
                <p:nvPr/>
              </p:nvSpPr>
              <p:spPr>
                <a:xfrm>
                  <a:off x="8619068" y="4096776"/>
                  <a:ext cx="153835" cy="284051"/>
                </a:xfrm>
                <a:custGeom>
                  <a:avLst/>
                  <a:gdLst>
                    <a:gd name="connsiteX0" fmla="*/ 144093 w 153835"/>
                    <a:gd name="connsiteY0" fmla="*/ 2079 h 284051"/>
                    <a:gd name="connsiteX1" fmla="*/ 138349 w 153835"/>
                    <a:gd name="connsiteY1" fmla="*/ 2422 h 284051"/>
                    <a:gd name="connsiteX2" fmla="*/ 43708 w 153835"/>
                    <a:gd name="connsiteY2" fmla="*/ 140010 h 284051"/>
                    <a:gd name="connsiteX3" fmla="*/ 846 w 153835"/>
                    <a:gd name="connsiteY3" fmla="*/ 279142 h 284051"/>
                    <a:gd name="connsiteX4" fmla="*/ 4875 w 153835"/>
                    <a:gd name="connsiteY4" fmla="*/ 283514 h 284051"/>
                    <a:gd name="connsiteX5" fmla="*/ 12333 w 153835"/>
                    <a:gd name="connsiteY5" fmla="*/ 279828 h 284051"/>
                    <a:gd name="connsiteX6" fmla="*/ 70626 w 153835"/>
                    <a:gd name="connsiteY6" fmla="*/ 203447 h 284051"/>
                    <a:gd name="connsiteX7" fmla="*/ 119918 w 153835"/>
                    <a:gd name="connsiteY7" fmla="*/ 146268 h 284051"/>
                    <a:gd name="connsiteX8" fmla="*/ 145978 w 153835"/>
                    <a:gd name="connsiteY8" fmla="*/ 3707 h 284051"/>
                    <a:gd name="connsiteX9" fmla="*/ 144093 w 153835"/>
                    <a:gd name="connsiteY9" fmla="*/ 2079 h 284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835" h="284051">
                      <a:moveTo>
                        <a:pt x="144093" y="2079"/>
                      </a:moveTo>
                      <a:cubicBezTo>
                        <a:pt x="143064" y="-579"/>
                        <a:pt x="138520" y="-921"/>
                        <a:pt x="138349" y="2422"/>
                      </a:cubicBezTo>
                      <a:cubicBezTo>
                        <a:pt x="134406" y="62515"/>
                        <a:pt x="77741" y="96376"/>
                        <a:pt x="43708" y="140010"/>
                      </a:cubicBezTo>
                      <a:cubicBezTo>
                        <a:pt x="12505" y="180044"/>
                        <a:pt x="-4041" y="228564"/>
                        <a:pt x="846" y="279142"/>
                      </a:cubicBezTo>
                      <a:cubicBezTo>
                        <a:pt x="1103" y="281799"/>
                        <a:pt x="2903" y="283171"/>
                        <a:pt x="4875" y="283514"/>
                      </a:cubicBezTo>
                      <a:cubicBezTo>
                        <a:pt x="7704" y="284800"/>
                        <a:pt x="11647" y="283857"/>
                        <a:pt x="12333" y="279828"/>
                      </a:cubicBezTo>
                      <a:cubicBezTo>
                        <a:pt x="17477" y="246824"/>
                        <a:pt x="47052" y="224192"/>
                        <a:pt x="70626" y="203447"/>
                      </a:cubicBezTo>
                      <a:cubicBezTo>
                        <a:pt x="89828" y="186559"/>
                        <a:pt x="106288" y="167957"/>
                        <a:pt x="119918" y="146268"/>
                      </a:cubicBezTo>
                      <a:cubicBezTo>
                        <a:pt x="144607" y="107178"/>
                        <a:pt x="165867" y="48970"/>
                        <a:pt x="145978" y="3707"/>
                      </a:cubicBezTo>
                      <a:cubicBezTo>
                        <a:pt x="145636" y="2850"/>
                        <a:pt x="144864" y="2336"/>
                        <a:pt x="144093" y="207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1" name="任意多边形: 形状 1120">
                  <a:extLst>
                    <a:ext uri="{FF2B5EF4-FFF2-40B4-BE49-F238E27FC236}">
                      <a16:creationId xmlns:a16="http://schemas.microsoft.com/office/drawing/2014/main" id="{DDB4FA29-1AAC-78FF-0637-EB7715D71927}"/>
                    </a:ext>
                  </a:extLst>
                </p:cNvPr>
                <p:cNvSpPr/>
                <p:nvPr/>
              </p:nvSpPr>
              <p:spPr>
                <a:xfrm>
                  <a:off x="8639930" y="4280858"/>
                  <a:ext cx="128809" cy="193365"/>
                </a:xfrm>
                <a:custGeom>
                  <a:avLst/>
                  <a:gdLst>
                    <a:gd name="connsiteX0" fmla="*/ 119716 w 128809"/>
                    <a:gd name="connsiteY0" fmla="*/ 934 h 193365"/>
                    <a:gd name="connsiteX1" fmla="*/ 118345 w 128809"/>
                    <a:gd name="connsiteY1" fmla="*/ 2734 h 193365"/>
                    <a:gd name="connsiteX2" fmla="*/ 46336 w 128809"/>
                    <a:gd name="connsiteY2" fmla="*/ 82115 h 193365"/>
                    <a:gd name="connsiteX3" fmla="*/ 473 w 128809"/>
                    <a:gd name="connsiteY3" fmla="*/ 185671 h 193365"/>
                    <a:gd name="connsiteX4" fmla="*/ 1416 w 128809"/>
                    <a:gd name="connsiteY4" fmla="*/ 188329 h 193365"/>
                    <a:gd name="connsiteX5" fmla="*/ 10674 w 128809"/>
                    <a:gd name="connsiteY5" fmla="*/ 191243 h 193365"/>
                    <a:gd name="connsiteX6" fmla="*/ 124431 w 128809"/>
                    <a:gd name="connsiteY6" fmla="*/ 1877 h 193365"/>
                    <a:gd name="connsiteX7" fmla="*/ 119716 w 128809"/>
                    <a:gd name="connsiteY7" fmla="*/ 934 h 193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809" h="193365">
                      <a:moveTo>
                        <a:pt x="119716" y="934"/>
                      </a:moveTo>
                      <a:cubicBezTo>
                        <a:pt x="119116" y="1276"/>
                        <a:pt x="118516" y="1877"/>
                        <a:pt x="118345" y="2734"/>
                      </a:cubicBezTo>
                      <a:cubicBezTo>
                        <a:pt x="109344" y="37452"/>
                        <a:pt x="71282" y="58884"/>
                        <a:pt x="46336" y="82115"/>
                      </a:cubicBezTo>
                      <a:cubicBezTo>
                        <a:pt x="16761" y="109719"/>
                        <a:pt x="-3385" y="144437"/>
                        <a:pt x="473" y="185671"/>
                      </a:cubicBezTo>
                      <a:cubicBezTo>
                        <a:pt x="559" y="186700"/>
                        <a:pt x="901" y="187557"/>
                        <a:pt x="1416" y="188329"/>
                      </a:cubicBezTo>
                      <a:cubicBezTo>
                        <a:pt x="2102" y="192529"/>
                        <a:pt x="7674" y="195615"/>
                        <a:pt x="10674" y="191243"/>
                      </a:cubicBezTo>
                      <a:cubicBezTo>
                        <a:pt x="50193" y="132264"/>
                        <a:pt x="150920" y="88373"/>
                        <a:pt x="124431" y="1877"/>
                      </a:cubicBezTo>
                      <a:cubicBezTo>
                        <a:pt x="123745" y="-438"/>
                        <a:pt x="121088" y="-438"/>
                        <a:pt x="119716" y="93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2" name="任意多边形: 形状 1121">
                  <a:extLst>
                    <a:ext uri="{FF2B5EF4-FFF2-40B4-BE49-F238E27FC236}">
                      <a16:creationId xmlns:a16="http://schemas.microsoft.com/office/drawing/2014/main" id="{6166F038-B38E-CCFB-3234-2F46E08B73D4}"/>
                    </a:ext>
                  </a:extLst>
                </p:cNvPr>
                <p:cNvSpPr/>
                <p:nvPr/>
              </p:nvSpPr>
              <p:spPr>
                <a:xfrm>
                  <a:off x="8428857" y="3999413"/>
                  <a:ext cx="230707" cy="613106"/>
                </a:xfrm>
                <a:custGeom>
                  <a:avLst/>
                  <a:gdLst>
                    <a:gd name="connsiteX0" fmla="*/ 6149 w 230707"/>
                    <a:gd name="connsiteY0" fmla="*/ 1287 h 613106"/>
                    <a:gd name="connsiteX1" fmla="*/ 748 w 230707"/>
                    <a:gd name="connsiteY1" fmla="*/ 5059 h 613106"/>
                    <a:gd name="connsiteX2" fmla="*/ 51498 w 230707"/>
                    <a:gd name="connsiteY2" fmla="*/ 65409 h 613106"/>
                    <a:gd name="connsiteX3" fmla="*/ 96932 w 230707"/>
                    <a:gd name="connsiteY3" fmla="*/ 131589 h 613106"/>
                    <a:gd name="connsiteX4" fmla="*/ 163197 w 230707"/>
                    <a:gd name="connsiteY4" fmla="*/ 287094 h 613106"/>
                    <a:gd name="connsiteX5" fmla="*/ 220976 w 230707"/>
                    <a:gd name="connsiteY5" fmla="*/ 608820 h 613106"/>
                    <a:gd name="connsiteX6" fmla="*/ 230663 w 230707"/>
                    <a:gd name="connsiteY6" fmla="*/ 607963 h 613106"/>
                    <a:gd name="connsiteX7" fmla="*/ 171855 w 230707"/>
                    <a:gd name="connsiteY7" fmla="*/ 284008 h 613106"/>
                    <a:gd name="connsiteX8" fmla="*/ 108762 w 230707"/>
                    <a:gd name="connsiteY8" fmla="*/ 134332 h 613106"/>
                    <a:gd name="connsiteX9" fmla="*/ 6149 w 230707"/>
                    <a:gd name="connsiteY9" fmla="*/ 1287 h 613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707" h="613106">
                      <a:moveTo>
                        <a:pt x="6149" y="1287"/>
                      </a:moveTo>
                      <a:cubicBezTo>
                        <a:pt x="3491" y="-2056"/>
                        <a:pt x="-1995" y="1801"/>
                        <a:pt x="748" y="5059"/>
                      </a:cubicBezTo>
                      <a:cubicBezTo>
                        <a:pt x="14636" y="21347"/>
                        <a:pt x="33924" y="46121"/>
                        <a:pt x="51498" y="65409"/>
                      </a:cubicBezTo>
                      <a:cubicBezTo>
                        <a:pt x="69671" y="85383"/>
                        <a:pt x="83559" y="108357"/>
                        <a:pt x="96932" y="131589"/>
                      </a:cubicBezTo>
                      <a:cubicBezTo>
                        <a:pt x="125221" y="180623"/>
                        <a:pt x="145452" y="233516"/>
                        <a:pt x="163197" y="287094"/>
                      </a:cubicBezTo>
                      <a:cubicBezTo>
                        <a:pt x="197316" y="390307"/>
                        <a:pt x="222262" y="499692"/>
                        <a:pt x="220976" y="608820"/>
                      </a:cubicBezTo>
                      <a:cubicBezTo>
                        <a:pt x="220890" y="615078"/>
                        <a:pt x="230577" y="614221"/>
                        <a:pt x="230663" y="607963"/>
                      </a:cubicBezTo>
                      <a:cubicBezTo>
                        <a:pt x="231949" y="497978"/>
                        <a:pt x="205545" y="388249"/>
                        <a:pt x="171855" y="284008"/>
                      </a:cubicBezTo>
                      <a:cubicBezTo>
                        <a:pt x="155139" y="232316"/>
                        <a:pt x="134736" y="182081"/>
                        <a:pt x="108762" y="134332"/>
                      </a:cubicBezTo>
                      <a:cubicBezTo>
                        <a:pt x="81073" y="83240"/>
                        <a:pt x="33067" y="34548"/>
                        <a:pt x="6149" y="128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3" name="任意多边形: 形状 1122">
                  <a:extLst>
                    <a:ext uri="{FF2B5EF4-FFF2-40B4-BE49-F238E27FC236}">
                      <a16:creationId xmlns:a16="http://schemas.microsoft.com/office/drawing/2014/main" id="{C4687B77-3783-C12A-FF40-F1F9468E6805}"/>
                    </a:ext>
                  </a:extLst>
                </p:cNvPr>
                <p:cNvSpPr/>
                <p:nvPr/>
              </p:nvSpPr>
              <p:spPr>
                <a:xfrm>
                  <a:off x="8236223" y="3828549"/>
                  <a:ext cx="202878" cy="180995"/>
                </a:xfrm>
                <a:custGeom>
                  <a:avLst/>
                  <a:gdLst>
                    <a:gd name="connsiteX0" fmla="*/ 127030 w 202878"/>
                    <a:gd name="connsiteY0" fmla="*/ 71424 h 180995"/>
                    <a:gd name="connsiteX1" fmla="*/ 7101 w 202878"/>
                    <a:gd name="connsiteY1" fmla="*/ 872 h 180995"/>
                    <a:gd name="connsiteX2" fmla="*/ 4872 w 202878"/>
                    <a:gd name="connsiteY2" fmla="*/ 272 h 180995"/>
                    <a:gd name="connsiteX3" fmla="*/ 243 w 202878"/>
                    <a:gd name="connsiteY3" fmla="*/ 4473 h 180995"/>
                    <a:gd name="connsiteX4" fmla="*/ 72338 w 202878"/>
                    <a:gd name="connsiteY4" fmla="*/ 102371 h 180995"/>
                    <a:gd name="connsiteX5" fmla="*/ 127545 w 202878"/>
                    <a:gd name="connsiteY5" fmla="*/ 144290 h 180995"/>
                    <a:gd name="connsiteX6" fmla="*/ 193810 w 202878"/>
                    <a:gd name="connsiteY6" fmla="*/ 179695 h 180995"/>
                    <a:gd name="connsiteX7" fmla="*/ 196468 w 202878"/>
                    <a:gd name="connsiteY7" fmla="*/ 180552 h 180995"/>
                    <a:gd name="connsiteX8" fmla="*/ 202726 w 202878"/>
                    <a:gd name="connsiteY8" fmla="*/ 175323 h 180995"/>
                    <a:gd name="connsiteX9" fmla="*/ 127030 w 202878"/>
                    <a:gd name="connsiteY9" fmla="*/ 71424 h 180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878" h="180995">
                      <a:moveTo>
                        <a:pt x="127030" y="71424"/>
                      </a:moveTo>
                      <a:cubicBezTo>
                        <a:pt x="89826" y="42877"/>
                        <a:pt x="43706" y="30876"/>
                        <a:pt x="7101" y="872"/>
                      </a:cubicBezTo>
                      <a:cubicBezTo>
                        <a:pt x="6415" y="358"/>
                        <a:pt x="5644" y="186"/>
                        <a:pt x="4872" y="272"/>
                      </a:cubicBezTo>
                      <a:cubicBezTo>
                        <a:pt x="2558" y="-842"/>
                        <a:pt x="-957" y="1644"/>
                        <a:pt x="243" y="4473"/>
                      </a:cubicBezTo>
                      <a:cubicBezTo>
                        <a:pt x="16274" y="42449"/>
                        <a:pt x="42334" y="74339"/>
                        <a:pt x="72338" y="102371"/>
                      </a:cubicBezTo>
                      <a:cubicBezTo>
                        <a:pt x="89311" y="118230"/>
                        <a:pt x="108171" y="131689"/>
                        <a:pt x="127545" y="144290"/>
                      </a:cubicBezTo>
                      <a:cubicBezTo>
                        <a:pt x="148633" y="158006"/>
                        <a:pt x="173408" y="165293"/>
                        <a:pt x="193810" y="179695"/>
                      </a:cubicBezTo>
                      <a:cubicBezTo>
                        <a:pt x="194667" y="180295"/>
                        <a:pt x="195610" y="180552"/>
                        <a:pt x="196468" y="180552"/>
                      </a:cubicBezTo>
                      <a:cubicBezTo>
                        <a:pt x="199382" y="182095"/>
                        <a:pt x="203754" y="179437"/>
                        <a:pt x="202726" y="175323"/>
                      </a:cubicBezTo>
                      <a:cubicBezTo>
                        <a:pt x="192010" y="132631"/>
                        <a:pt x="161492" y="97827"/>
                        <a:pt x="127030" y="7142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4" name="图形 2">
                <a:extLst>
                  <a:ext uri="{FF2B5EF4-FFF2-40B4-BE49-F238E27FC236}">
                    <a16:creationId xmlns:a16="http://schemas.microsoft.com/office/drawing/2014/main" id="{494D8774-3993-3AE6-1EBE-CA1C0895A477}"/>
                  </a:ext>
                </a:extLst>
              </p:cNvPr>
              <p:cNvGrpSpPr/>
              <p:nvPr/>
            </p:nvGrpSpPr>
            <p:grpSpPr>
              <a:xfrm>
                <a:off x="9045044" y="5739165"/>
                <a:ext cx="488204" cy="747045"/>
                <a:chOff x="9045044" y="5739165"/>
                <a:chExt cx="488204" cy="747045"/>
              </a:xfrm>
            </p:grpSpPr>
            <p:sp>
              <p:nvSpPr>
                <p:cNvPr id="1125" name="任意多边形: 形状 1124">
                  <a:extLst>
                    <a:ext uri="{FF2B5EF4-FFF2-40B4-BE49-F238E27FC236}">
                      <a16:creationId xmlns:a16="http://schemas.microsoft.com/office/drawing/2014/main" id="{2DB9982D-287F-9D91-D85D-2B52FBF3BC5D}"/>
                    </a:ext>
                  </a:extLst>
                </p:cNvPr>
                <p:cNvSpPr/>
                <p:nvPr/>
              </p:nvSpPr>
              <p:spPr>
                <a:xfrm>
                  <a:off x="9045044" y="5857096"/>
                  <a:ext cx="488204" cy="629114"/>
                </a:xfrm>
                <a:custGeom>
                  <a:avLst/>
                  <a:gdLst>
                    <a:gd name="connsiteX0" fmla="*/ 217122 w 488204"/>
                    <a:gd name="connsiteY0" fmla="*/ 562249 h 629114"/>
                    <a:gd name="connsiteX1" fmla="*/ 225695 w 488204"/>
                    <a:gd name="connsiteY1" fmla="*/ 563192 h 629114"/>
                    <a:gd name="connsiteX2" fmla="*/ 251841 w 488204"/>
                    <a:gd name="connsiteY2" fmla="*/ 538846 h 629114"/>
                    <a:gd name="connsiteX3" fmla="*/ 271557 w 488204"/>
                    <a:gd name="connsiteY3" fmla="*/ 521444 h 629114"/>
                    <a:gd name="connsiteX4" fmla="*/ 270700 w 488204"/>
                    <a:gd name="connsiteY4" fmla="*/ 592853 h 629114"/>
                    <a:gd name="connsiteX5" fmla="*/ 369970 w 488204"/>
                    <a:gd name="connsiteY5" fmla="*/ 615570 h 629114"/>
                    <a:gd name="connsiteX6" fmla="*/ 484670 w 488204"/>
                    <a:gd name="connsiteY6" fmla="*/ 629114 h 629114"/>
                    <a:gd name="connsiteX7" fmla="*/ 486384 w 488204"/>
                    <a:gd name="connsiteY7" fmla="*/ 628429 h 629114"/>
                    <a:gd name="connsiteX8" fmla="*/ 487927 w 488204"/>
                    <a:gd name="connsiteY8" fmla="*/ 624914 h 629114"/>
                    <a:gd name="connsiteX9" fmla="*/ 465125 w 488204"/>
                    <a:gd name="connsiteY9" fmla="*/ 521958 h 629114"/>
                    <a:gd name="connsiteX10" fmla="*/ 445236 w 488204"/>
                    <a:gd name="connsiteY10" fmla="*/ 424661 h 629114"/>
                    <a:gd name="connsiteX11" fmla="*/ 408889 w 488204"/>
                    <a:gd name="connsiteY11" fmla="*/ 410516 h 629114"/>
                    <a:gd name="connsiteX12" fmla="*/ 344938 w 488204"/>
                    <a:gd name="connsiteY12" fmla="*/ 439319 h 629114"/>
                    <a:gd name="connsiteX13" fmla="*/ 411632 w 488204"/>
                    <a:gd name="connsiteY13" fmla="*/ 375883 h 629114"/>
                    <a:gd name="connsiteX14" fmla="*/ 413861 w 488204"/>
                    <a:gd name="connsiteY14" fmla="*/ 371339 h 629114"/>
                    <a:gd name="connsiteX15" fmla="*/ 379142 w 488204"/>
                    <a:gd name="connsiteY15" fmla="*/ 274985 h 629114"/>
                    <a:gd name="connsiteX16" fmla="*/ 358054 w 488204"/>
                    <a:gd name="connsiteY16" fmla="*/ 228779 h 629114"/>
                    <a:gd name="connsiteX17" fmla="*/ 346224 w 488204"/>
                    <a:gd name="connsiteY17" fmla="*/ 214119 h 629114"/>
                    <a:gd name="connsiteX18" fmla="*/ 272929 w 488204"/>
                    <a:gd name="connsiteY18" fmla="*/ 227664 h 629114"/>
                    <a:gd name="connsiteX19" fmla="*/ 221323 w 488204"/>
                    <a:gd name="connsiteY19" fmla="*/ 244981 h 629114"/>
                    <a:gd name="connsiteX20" fmla="*/ 322306 w 488204"/>
                    <a:gd name="connsiteY20" fmla="*/ 181201 h 629114"/>
                    <a:gd name="connsiteX21" fmla="*/ 324793 w 488204"/>
                    <a:gd name="connsiteY21" fmla="*/ 175886 h 629114"/>
                    <a:gd name="connsiteX22" fmla="*/ 248240 w 488204"/>
                    <a:gd name="connsiteY22" fmla="*/ 40612 h 629114"/>
                    <a:gd name="connsiteX23" fmla="*/ 227666 w 488204"/>
                    <a:gd name="connsiteY23" fmla="*/ 32040 h 629114"/>
                    <a:gd name="connsiteX24" fmla="*/ 183603 w 488204"/>
                    <a:gd name="connsiteY24" fmla="*/ 21410 h 629114"/>
                    <a:gd name="connsiteX25" fmla="*/ 98907 w 488204"/>
                    <a:gd name="connsiteY25" fmla="*/ 750 h 629114"/>
                    <a:gd name="connsiteX26" fmla="*/ 94621 w 488204"/>
                    <a:gd name="connsiteY26" fmla="*/ 921 h 629114"/>
                    <a:gd name="connsiteX27" fmla="*/ 29298 w 488204"/>
                    <a:gd name="connsiteY27" fmla="*/ 76445 h 629114"/>
                    <a:gd name="connsiteX28" fmla="*/ 409 w 488204"/>
                    <a:gd name="connsiteY28" fmla="*/ 147168 h 629114"/>
                    <a:gd name="connsiteX29" fmla="*/ 18754 w 488204"/>
                    <a:gd name="connsiteY29" fmla="*/ 248409 h 629114"/>
                    <a:gd name="connsiteX30" fmla="*/ 45501 w 488204"/>
                    <a:gd name="connsiteY30" fmla="*/ 343050 h 629114"/>
                    <a:gd name="connsiteX31" fmla="*/ 51587 w 488204"/>
                    <a:gd name="connsiteY31" fmla="*/ 347937 h 629114"/>
                    <a:gd name="connsiteX32" fmla="*/ 52530 w 488204"/>
                    <a:gd name="connsiteY32" fmla="*/ 347251 h 629114"/>
                    <a:gd name="connsiteX33" fmla="*/ 102422 w 488204"/>
                    <a:gd name="connsiteY33" fmla="*/ 319990 h 629114"/>
                    <a:gd name="connsiteX34" fmla="*/ 143742 w 488204"/>
                    <a:gd name="connsiteY34" fmla="*/ 301988 h 629114"/>
                    <a:gd name="connsiteX35" fmla="*/ 110223 w 488204"/>
                    <a:gd name="connsiteY35" fmla="*/ 332249 h 629114"/>
                    <a:gd name="connsiteX36" fmla="*/ 74647 w 488204"/>
                    <a:gd name="connsiteY36" fmla="*/ 376397 h 629114"/>
                    <a:gd name="connsiteX37" fmla="*/ 71475 w 488204"/>
                    <a:gd name="connsiteY37" fmla="*/ 385313 h 629114"/>
                    <a:gd name="connsiteX38" fmla="*/ 180603 w 488204"/>
                    <a:gd name="connsiteY38" fmla="*/ 530102 h 629114"/>
                    <a:gd name="connsiteX39" fmla="*/ 217122 w 488204"/>
                    <a:gd name="connsiteY39" fmla="*/ 562249 h 62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488204" h="629114">
                      <a:moveTo>
                        <a:pt x="217122" y="562249"/>
                      </a:moveTo>
                      <a:cubicBezTo>
                        <a:pt x="219522" y="564135"/>
                        <a:pt x="223037" y="564735"/>
                        <a:pt x="225695" y="563192"/>
                      </a:cubicBezTo>
                      <a:cubicBezTo>
                        <a:pt x="235896" y="557277"/>
                        <a:pt x="243954" y="547418"/>
                        <a:pt x="251841" y="538846"/>
                      </a:cubicBezTo>
                      <a:cubicBezTo>
                        <a:pt x="257927" y="532160"/>
                        <a:pt x="264700" y="526759"/>
                        <a:pt x="271557" y="521444"/>
                      </a:cubicBezTo>
                      <a:cubicBezTo>
                        <a:pt x="255955" y="546819"/>
                        <a:pt x="237439" y="580080"/>
                        <a:pt x="270700" y="592853"/>
                      </a:cubicBezTo>
                      <a:cubicBezTo>
                        <a:pt x="301475" y="604597"/>
                        <a:pt x="337566" y="610169"/>
                        <a:pt x="369970" y="615570"/>
                      </a:cubicBezTo>
                      <a:cubicBezTo>
                        <a:pt x="407603" y="621828"/>
                        <a:pt x="446437" y="629029"/>
                        <a:pt x="484670" y="629114"/>
                      </a:cubicBezTo>
                      <a:cubicBezTo>
                        <a:pt x="485356" y="629114"/>
                        <a:pt x="485956" y="628857"/>
                        <a:pt x="486384" y="628429"/>
                      </a:cubicBezTo>
                      <a:cubicBezTo>
                        <a:pt x="487756" y="628000"/>
                        <a:pt x="488699" y="626714"/>
                        <a:pt x="487927" y="624914"/>
                      </a:cubicBezTo>
                      <a:cubicBezTo>
                        <a:pt x="474726" y="592167"/>
                        <a:pt x="471382" y="556420"/>
                        <a:pt x="465125" y="521958"/>
                      </a:cubicBezTo>
                      <a:cubicBezTo>
                        <a:pt x="459210" y="489383"/>
                        <a:pt x="452866" y="456893"/>
                        <a:pt x="445236" y="424661"/>
                      </a:cubicBezTo>
                      <a:cubicBezTo>
                        <a:pt x="440436" y="404258"/>
                        <a:pt x="428348" y="405887"/>
                        <a:pt x="408889" y="410516"/>
                      </a:cubicBezTo>
                      <a:cubicBezTo>
                        <a:pt x="386343" y="415831"/>
                        <a:pt x="363883" y="425603"/>
                        <a:pt x="344938" y="439319"/>
                      </a:cubicBezTo>
                      <a:cubicBezTo>
                        <a:pt x="356082" y="412059"/>
                        <a:pt x="386000" y="384112"/>
                        <a:pt x="411632" y="375883"/>
                      </a:cubicBezTo>
                      <a:cubicBezTo>
                        <a:pt x="413518" y="375283"/>
                        <a:pt x="414375" y="373140"/>
                        <a:pt x="413861" y="371339"/>
                      </a:cubicBezTo>
                      <a:cubicBezTo>
                        <a:pt x="403917" y="338678"/>
                        <a:pt x="392087" y="306531"/>
                        <a:pt x="379142" y="274985"/>
                      </a:cubicBezTo>
                      <a:cubicBezTo>
                        <a:pt x="372713" y="259297"/>
                        <a:pt x="364226" y="244552"/>
                        <a:pt x="358054" y="228779"/>
                      </a:cubicBezTo>
                      <a:cubicBezTo>
                        <a:pt x="356254" y="224150"/>
                        <a:pt x="352310" y="214805"/>
                        <a:pt x="346224" y="214119"/>
                      </a:cubicBezTo>
                      <a:cubicBezTo>
                        <a:pt x="321364" y="211462"/>
                        <a:pt x="295732" y="218921"/>
                        <a:pt x="272929" y="227664"/>
                      </a:cubicBezTo>
                      <a:cubicBezTo>
                        <a:pt x="255784" y="234265"/>
                        <a:pt x="237439" y="236837"/>
                        <a:pt x="221323" y="244981"/>
                      </a:cubicBezTo>
                      <a:cubicBezTo>
                        <a:pt x="246440" y="215063"/>
                        <a:pt x="285959" y="190460"/>
                        <a:pt x="322306" y="181201"/>
                      </a:cubicBezTo>
                      <a:cubicBezTo>
                        <a:pt x="324450" y="180601"/>
                        <a:pt x="325564" y="177944"/>
                        <a:pt x="324793" y="175886"/>
                      </a:cubicBezTo>
                      <a:cubicBezTo>
                        <a:pt x="308333" y="129166"/>
                        <a:pt x="284416" y="75502"/>
                        <a:pt x="248240" y="40612"/>
                      </a:cubicBezTo>
                      <a:cubicBezTo>
                        <a:pt x="243011" y="35640"/>
                        <a:pt x="234438" y="33840"/>
                        <a:pt x="227666" y="32040"/>
                      </a:cubicBezTo>
                      <a:cubicBezTo>
                        <a:pt x="213093" y="28097"/>
                        <a:pt x="198263" y="25182"/>
                        <a:pt x="183603" y="21410"/>
                      </a:cubicBezTo>
                      <a:cubicBezTo>
                        <a:pt x="155486" y="14123"/>
                        <a:pt x="126768" y="8723"/>
                        <a:pt x="98907" y="750"/>
                      </a:cubicBezTo>
                      <a:cubicBezTo>
                        <a:pt x="97707" y="-193"/>
                        <a:pt x="96078" y="-364"/>
                        <a:pt x="94621" y="921"/>
                      </a:cubicBezTo>
                      <a:cubicBezTo>
                        <a:pt x="68818" y="22524"/>
                        <a:pt x="50644" y="50728"/>
                        <a:pt x="29298" y="76445"/>
                      </a:cubicBezTo>
                      <a:cubicBezTo>
                        <a:pt x="11296" y="98048"/>
                        <a:pt x="-2591" y="118194"/>
                        <a:pt x="409" y="147168"/>
                      </a:cubicBezTo>
                      <a:cubicBezTo>
                        <a:pt x="3924" y="181116"/>
                        <a:pt x="11725" y="215063"/>
                        <a:pt x="18754" y="248409"/>
                      </a:cubicBezTo>
                      <a:cubicBezTo>
                        <a:pt x="25441" y="279699"/>
                        <a:pt x="29899" y="314675"/>
                        <a:pt x="45501" y="343050"/>
                      </a:cubicBezTo>
                      <a:cubicBezTo>
                        <a:pt x="47472" y="347679"/>
                        <a:pt x="48158" y="350594"/>
                        <a:pt x="51587" y="347937"/>
                      </a:cubicBezTo>
                      <a:cubicBezTo>
                        <a:pt x="51930" y="347765"/>
                        <a:pt x="52273" y="347508"/>
                        <a:pt x="52530" y="347251"/>
                      </a:cubicBezTo>
                      <a:cubicBezTo>
                        <a:pt x="67789" y="335506"/>
                        <a:pt x="85448" y="328905"/>
                        <a:pt x="102422" y="319990"/>
                      </a:cubicBezTo>
                      <a:cubicBezTo>
                        <a:pt x="113652" y="314075"/>
                        <a:pt x="129511" y="302159"/>
                        <a:pt x="143742" y="301988"/>
                      </a:cubicBezTo>
                      <a:cubicBezTo>
                        <a:pt x="131826" y="311503"/>
                        <a:pt x="120939" y="320247"/>
                        <a:pt x="110223" y="332249"/>
                      </a:cubicBezTo>
                      <a:cubicBezTo>
                        <a:pt x="97107" y="346908"/>
                        <a:pt x="85277" y="359852"/>
                        <a:pt x="74647" y="376397"/>
                      </a:cubicBezTo>
                      <a:cubicBezTo>
                        <a:pt x="72333" y="379483"/>
                        <a:pt x="69932" y="381198"/>
                        <a:pt x="71475" y="385313"/>
                      </a:cubicBezTo>
                      <a:cubicBezTo>
                        <a:pt x="93850" y="441891"/>
                        <a:pt x="138341" y="487240"/>
                        <a:pt x="180603" y="530102"/>
                      </a:cubicBezTo>
                      <a:cubicBezTo>
                        <a:pt x="192004" y="541589"/>
                        <a:pt x="204606" y="552134"/>
                        <a:pt x="217122" y="56224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6" name="任意多边形: 形状 1125">
                  <a:extLst>
                    <a:ext uri="{FF2B5EF4-FFF2-40B4-BE49-F238E27FC236}">
                      <a16:creationId xmlns:a16="http://schemas.microsoft.com/office/drawing/2014/main" id="{D8A42389-2783-450E-6B75-C7CA02098714}"/>
                    </a:ext>
                  </a:extLst>
                </p:cNvPr>
                <p:cNvSpPr/>
                <p:nvPr/>
              </p:nvSpPr>
              <p:spPr>
                <a:xfrm>
                  <a:off x="9170670" y="6003131"/>
                  <a:ext cx="70626" cy="22015"/>
                </a:xfrm>
                <a:custGeom>
                  <a:avLst/>
                  <a:gdLst>
                    <a:gd name="connsiteX0" fmla="*/ 3114 w 70626"/>
                    <a:gd name="connsiteY0" fmla="*/ 7648 h 22015"/>
                    <a:gd name="connsiteX1" fmla="*/ 34317 w 70626"/>
                    <a:gd name="connsiteY1" fmla="*/ 12191 h 22015"/>
                    <a:gd name="connsiteX2" fmla="*/ 67578 w 70626"/>
                    <a:gd name="connsiteY2" fmla="*/ 21878 h 22015"/>
                    <a:gd name="connsiteX3" fmla="*/ 69893 w 70626"/>
                    <a:gd name="connsiteY3" fmla="*/ 18278 h 22015"/>
                    <a:gd name="connsiteX4" fmla="*/ 4485 w 70626"/>
                    <a:gd name="connsiteY4" fmla="*/ 19 h 22015"/>
                    <a:gd name="connsiteX5" fmla="*/ 3114 w 70626"/>
                    <a:gd name="connsiteY5" fmla="*/ 7648 h 2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626" h="22015">
                      <a:moveTo>
                        <a:pt x="3114" y="7648"/>
                      </a:moveTo>
                      <a:cubicBezTo>
                        <a:pt x="13400" y="9705"/>
                        <a:pt x="23945" y="10477"/>
                        <a:pt x="34317" y="12191"/>
                      </a:cubicBezTo>
                      <a:cubicBezTo>
                        <a:pt x="45976" y="14077"/>
                        <a:pt x="56520" y="17935"/>
                        <a:pt x="67578" y="21878"/>
                      </a:cubicBezTo>
                      <a:cubicBezTo>
                        <a:pt x="69893" y="22650"/>
                        <a:pt x="71694" y="19992"/>
                        <a:pt x="69893" y="18278"/>
                      </a:cubicBezTo>
                      <a:cubicBezTo>
                        <a:pt x="54034" y="3019"/>
                        <a:pt x="25144" y="1904"/>
                        <a:pt x="4485" y="19"/>
                      </a:cubicBezTo>
                      <a:cubicBezTo>
                        <a:pt x="-487" y="-410"/>
                        <a:pt x="-1859" y="6705"/>
                        <a:pt x="3114" y="764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7" name="任意多边形: 形状 1126">
                  <a:extLst>
                    <a:ext uri="{FF2B5EF4-FFF2-40B4-BE49-F238E27FC236}">
                      <a16:creationId xmlns:a16="http://schemas.microsoft.com/office/drawing/2014/main" id="{439947D6-0756-D862-399F-EA0B70EB7BE7}"/>
                    </a:ext>
                  </a:extLst>
                </p:cNvPr>
                <p:cNvSpPr/>
                <p:nvPr/>
              </p:nvSpPr>
              <p:spPr>
                <a:xfrm>
                  <a:off x="9165318" y="5981326"/>
                  <a:ext cx="74721" cy="17458"/>
                </a:xfrm>
                <a:custGeom>
                  <a:avLst/>
                  <a:gdLst>
                    <a:gd name="connsiteX0" fmla="*/ 2636 w 74721"/>
                    <a:gd name="connsiteY0" fmla="*/ 6565 h 17458"/>
                    <a:gd name="connsiteX1" fmla="*/ 37612 w 74721"/>
                    <a:gd name="connsiteY1" fmla="*/ 10765 h 17458"/>
                    <a:gd name="connsiteX2" fmla="*/ 72074 w 74721"/>
                    <a:gd name="connsiteY2" fmla="*/ 17452 h 17458"/>
                    <a:gd name="connsiteX3" fmla="*/ 73445 w 74721"/>
                    <a:gd name="connsiteY3" fmla="*/ 13080 h 17458"/>
                    <a:gd name="connsiteX4" fmla="*/ 2894 w 74721"/>
                    <a:gd name="connsiteY4" fmla="*/ 50 h 17458"/>
                    <a:gd name="connsiteX5" fmla="*/ 2636 w 74721"/>
                    <a:gd name="connsiteY5" fmla="*/ 6565 h 1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721" h="17458">
                      <a:moveTo>
                        <a:pt x="2636" y="6565"/>
                      </a:moveTo>
                      <a:cubicBezTo>
                        <a:pt x="13781" y="9822"/>
                        <a:pt x="26125" y="9480"/>
                        <a:pt x="37612" y="10765"/>
                      </a:cubicBezTo>
                      <a:cubicBezTo>
                        <a:pt x="49271" y="12051"/>
                        <a:pt x="60415" y="16423"/>
                        <a:pt x="72074" y="17452"/>
                      </a:cubicBezTo>
                      <a:cubicBezTo>
                        <a:pt x="74560" y="17623"/>
                        <a:pt x="75846" y="14280"/>
                        <a:pt x="73445" y="13080"/>
                      </a:cubicBezTo>
                      <a:cubicBezTo>
                        <a:pt x="52442" y="2964"/>
                        <a:pt x="26040" y="-465"/>
                        <a:pt x="2894" y="50"/>
                      </a:cubicBezTo>
                      <a:cubicBezTo>
                        <a:pt x="-1136" y="135"/>
                        <a:pt x="-707" y="5622"/>
                        <a:pt x="2636" y="656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8" name="任意多边形: 形状 1127">
                  <a:extLst>
                    <a:ext uri="{FF2B5EF4-FFF2-40B4-BE49-F238E27FC236}">
                      <a16:creationId xmlns:a16="http://schemas.microsoft.com/office/drawing/2014/main" id="{7AB17245-7749-CD13-8253-5E6F354CAC3D}"/>
                    </a:ext>
                  </a:extLst>
                </p:cNvPr>
                <p:cNvSpPr/>
                <p:nvPr/>
              </p:nvSpPr>
              <p:spPr>
                <a:xfrm>
                  <a:off x="9158592" y="5956160"/>
                  <a:ext cx="74554" cy="17792"/>
                </a:xfrm>
                <a:custGeom>
                  <a:avLst/>
                  <a:gdLst>
                    <a:gd name="connsiteX0" fmla="*/ 2848 w 74554"/>
                    <a:gd name="connsiteY0" fmla="*/ 7042 h 17792"/>
                    <a:gd name="connsiteX1" fmla="*/ 35509 w 74554"/>
                    <a:gd name="connsiteY1" fmla="*/ 10814 h 17792"/>
                    <a:gd name="connsiteX2" fmla="*/ 71771 w 74554"/>
                    <a:gd name="connsiteY2" fmla="*/ 17758 h 17792"/>
                    <a:gd name="connsiteX3" fmla="*/ 73228 w 74554"/>
                    <a:gd name="connsiteY3" fmla="*/ 13129 h 17792"/>
                    <a:gd name="connsiteX4" fmla="*/ 4048 w 74554"/>
                    <a:gd name="connsiteY4" fmla="*/ 13 h 17792"/>
                    <a:gd name="connsiteX5" fmla="*/ 2848 w 74554"/>
                    <a:gd name="connsiteY5" fmla="*/ 7042 h 1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554" h="17792">
                      <a:moveTo>
                        <a:pt x="2848" y="7042"/>
                      </a:moveTo>
                      <a:cubicBezTo>
                        <a:pt x="13649" y="8757"/>
                        <a:pt x="24622" y="9443"/>
                        <a:pt x="35509" y="10814"/>
                      </a:cubicBezTo>
                      <a:cubicBezTo>
                        <a:pt x="47854" y="12357"/>
                        <a:pt x="59598" y="16043"/>
                        <a:pt x="71771" y="17758"/>
                      </a:cubicBezTo>
                      <a:cubicBezTo>
                        <a:pt x="74685" y="18186"/>
                        <a:pt x="75543" y="14500"/>
                        <a:pt x="73228" y="13129"/>
                      </a:cubicBezTo>
                      <a:cubicBezTo>
                        <a:pt x="54026" y="1642"/>
                        <a:pt x="25822" y="1556"/>
                        <a:pt x="4048" y="13"/>
                      </a:cubicBezTo>
                      <a:cubicBezTo>
                        <a:pt x="-324" y="-330"/>
                        <a:pt x="-1781" y="6356"/>
                        <a:pt x="2848" y="704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9" name="任意多边形: 形状 1128">
                  <a:extLst>
                    <a:ext uri="{FF2B5EF4-FFF2-40B4-BE49-F238E27FC236}">
                      <a16:creationId xmlns:a16="http://schemas.microsoft.com/office/drawing/2014/main" id="{4E890125-B038-0F98-F4B1-AF1B5045FD68}"/>
                    </a:ext>
                  </a:extLst>
                </p:cNvPr>
                <p:cNvSpPr/>
                <p:nvPr/>
              </p:nvSpPr>
              <p:spPr>
                <a:xfrm>
                  <a:off x="9274208" y="6225317"/>
                  <a:ext cx="54920" cy="11964"/>
                </a:xfrm>
                <a:custGeom>
                  <a:avLst/>
                  <a:gdLst>
                    <a:gd name="connsiteX0" fmla="*/ 2617 w 54920"/>
                    <a:gd name="connsiteY0" fmla="*/ 8005 h 11964"/>
                    <a:gd name="connsiteX1" fmla="*/ 24392 w 54920"/>
                    <a:gd name="connsiteY1" fmla="*/ 8005 h 11964"/>
                    <a:gd name="connsiteX2" fmla="*/ 52166 w 54920"/>
                    <a:gd name="connsiteY2" fmla="*/ 11948 h 11964"/>
                    <a:gd name="connsiteX3" fmla="*/ 54052 w 54920"/>
                    <a:gd name="connsiteY3" fmla="*/ 7919 h 11964"/>
                    <a:gd name="connsiteX4" fmla="*/ 30221 w 54920"/>
                    <a:gd name="connsiteY4" fmla="*/ 890 h 11964"/>
                    <a:gd name="connsiteX5" fmla="*/ 2103 w 54920"/>
                    <a:gd name="connsiteY5" fmla="*/ 1747 h 11964"/>
                    <a:gd name="connsiteX6" fmla="*/ 2617 w 54920"/>
                    <a:gd name="connsiteY6" fmla="*/ 8005 h 1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920" h="11964">
                      <a:moveTo>
                        <a:pt x="2617" y="8005"/>
                      </a:moveTo>
                      <a:cubicBezTo>
                        <a:pt x="9732" y="9034"/>
                        <a:pt x="17190" y="7747"/>
                        <a:pt x="24392" y="8005"/>
                      </a:cubicBezTo>
                      <a:cubicBezTo>
                        <a:pt x="33907" y="8262"/>
                        <a:pt x="42822" y="10748"/>
                        <a:pt x="52166" y="11948"/>
                      </a:cubicBezTo>
                      <a:cubicBezTo>
                        <a:pt x="54310" y="12205"/>
                        <a:pt x="56024" y="9376"/>
                        <a:pt x="54052" y="7919"/>
                      </a:cubicBezTo>
                      <a:cubicBezTo>
                        <a:pt x="47194" y="2776"/>
                        <a:pt x="38536" y="1747"/>
                        <a:pt x="30221" y="890"/>
                      </a:cubicBezTo>
                      <a:cubicBezTo>
                        <a:pt x="21391" y="-53"/>
                        <a:pt x="10589" y="-825"/>
                        <a:pt x="2103" y="1747"/>
                      </a:cubicBezTo>
                      <a:cubicBezTo>
                        <a:pt x="-983" y="2604"/>
                        <a:pt x="-555" y="7576"/>
                        <a:pt x="2617" y="800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0" name="任意多边形: 形状 1129">
                  <a:extLst>
                    <a:ext uri="{FF2B5EF4-FFF2-40B4-BE49-F238E27FC236}">
                      <a16:creationId xmlns:a16="http://schemas.microsoft.com/office/drawing/2014/main" id="{D97F9A95-F871-2063-DC6D-609D53B942D1}"/>
                    </a:ext>
                  </a:extLst>
                </p:cNvPr>
                <p:cNvSpPr/>
                <p:nvPr/>
              </p:nvSpPr>
              <p:spPr>
                <a:xfrm>
                  <a:off x="9262124" y="6205953"/>
                  <a:ext cx="64514" cy="10784"/>
                </a:xfrm>
                <a:custGeom>
                  <a:avLst/>
                  <a:gdLst>
                    <a:gd name="connsiteX0" fmla="*/ 4757 w 64514"/>
                    <a:gd name="connsiteY0" fmla="*/ 9795 h 10784"/>
                    <a:gd name="connsiteX1" fmla="*/ 31675 w 64514"/>
                    <a:gd name="connsiteY1" fmla="*/ 8166 h 10784"/>
                    <a:gd name="connsiteX2" fmla="*/ 62193 w 64514"/>
                    <a:gd name="connsiteY2" fmla="*/ 10652 h 10784"/>
                    <a:gd name="connsiteX3" fmla="*/ 63050 w 64514"/>
                    <a:gd name="connsiteY3" fmla="*/ 5852 h 10784"/>
                    <a:gd name="connsiteX4" fmla="*/ 29446 w 64514"/>
                    <a:gd name="connsiteY4" fmla="*/ 537 h 10784"/>
                    <a:gd name="connsiteX5" fmla="*/ 1585 w 64514"/>
                    <a:gd name="connsiteY5" fmla="*/ 3537 h 10784"/>
                    <a:gd name="connsiteX6" fmla="*/ 4757 w 64514"/>
                    <a:gd name="connsiteY6" fmla="*/ 9795 h 1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514" h="10784">
                      <a:moveTo>
                        <a:pt x="4757" y="9795"/>
                      </a:moveTo>
                      <a:cubicBezTo>
                        <a:pt x="13844" y="7309"/>
                        <a:pt x="22331" y="7738"/>
                        <a:pt x="31675" y="8166"/>
                      </a:cubicBezTo>
                      <a:cubicBezTo>
                        <a:pt x="41790" y="8595"/>
                        <a:pt x="52163" y="11424"/>
                        <a:pt x="62193" y="10652"/>
                      </a:cubicBezTo>
                      <a:cubicBezTo>
                        <a:pt x="64593" y="10481"/>
                        <a:pt x="65536" y="6709"/>
                        <a:pt x="63050" y="5852"/>
                      </a:cubicBezTo>
                      <a:cubicBezTo>
                        <a:pt x="52248" y="2080"/>
                        <a:pt x="40847" y="1308"/>
                        <a:pt x="29446" y="537"/>
                      </a:cubicBezTo>
                      <a:cubicBezTo>
                        <a:pt x="20273" y="-63"/>
                        <a:pt x="9814" y="-1092"/>
                        <a:pt x="1585" y="3537"/>
                      </a:cubicBezTo>
                      <a:cubicBezTo>
                        <a:pt x="-2016" y="5595"/>
                        <a:pt x="1156" y="10738"/>
                        <a:pt x="4757" y="979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1" name="任意多边形: 形状 1130">
                  <a:extLst>
                    <a:ext uri="{FF2B5EF4-FFF2-40B4-BE49-F238E27FC236}">
                      <a16:creationId xmlns:a16="http://schemas.microsoft.com/office/drawing/2014/main" id="{B98A01C5-4273-C46E-F548-61997C243630}"/>
                    </a:ext>
                  </a:extLst>
                </p:cNvPr>
                <p:cNvSpPr/>
                <p:nvPr/>
              </p:nvSpPr>
              <p:spPr>
                <a:xfrm>
                  <a:off x="9245962" y="6183444"/>
                  <a:ext cx="66611" cy="11291"/>
                </a:xfrm>
                <a:custGeom>
                  <a:avLst/>
                  <a:gdLst>
                    <a:gd name="connsiteX0" fmla="*/ 2745 w 66611"/>
                    <a:gd name="connsiteY0" fmla="*/ 11044 h 11291"/>
                    <a:gd name="connsiteX1" fmla="*/ 31720 w 66611"/>
                    <a:gd name="connsiteY1" fmla="*/ 7787 h 11291"/>
                    <a:gd name="connsiteX2" fmla="*/ 50579 w 66611"/>
                    <a:gd name="connsiteY2" fmla="*/ 7358 h 11291"/>
                    <a:gd name="connsiteX3" fmla="*/ 65067 w 66611"/>
                    <a:gd name="connsiteY3" fmla="*/ 7015 h 11291"/>
                    <a:gd name="connsiteX4" fmla="*/ 64724 w 66611"/>
                    <a:gd name="connsiteY4" fmla="*/ 2472 h 11291"/>
                    <a:gd name="connsiteX5" fmla="*/ 2231 w 66611"/>
                    <a:gd name="connsiteY5" fmla="*/ 4615 h 11291"/>
                    <a:gd name="connsiteX6" fmla="*/ 2745 w 66611"/>
                    <a:gd name="connsiteY6" fmla="*/ 11044 h 11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611" h="11291">
                      <a:moveTo>
                        <a:pt x="2745" y="11044"/>
                      </a:moveTo>
                      <a:cubicBezTo>
                        <a:pt x="12175" y="12245"/>
                        <a:pt x="22290" y="8730"/>
                        <a:pt x="31720" y="7787"/>
                      </a:cubicBezTo>
                      <a:cubicBezTo>
                        <a:pt x="37892" y="7187"/>
                        <a:pt x="44322" y="7272"/>
                        <a:pt x="50579" y="7358"/>
                      </a:cubicBezTo>
                      <a:cubicBezTo>
                        <a:pt x="55551" y="7444"/>
                        <a:pt x="60352" y="8473"/>
                        <a:pt x="65067" y="7015"/>
                      </a:cubicBezTo>
                      <a:cubicBezTo>
                        <a:pt x="67382" y="6329"/>
                        <a:pt x="66953" y="2815"/>
                        <a:pt x="64724" y="2472"/>
                      </a:cubicBezTo>
                      <a:cubicBezTo>
                        <a:pt x="44236" y="-1043"/>
                        <a:pt x="22462" y="-1214"/>
                        <a:pt x="2231" y="4615"/>
                      </a:cubicBezTo>
                      <a:cubicBezTo>
                        <a:pt x="-1027" y="5558"/>
                        <a:pt x="-598" y="10702"/>
                        <a:pt x="2745" y="1104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2" name="任意多边形: 形状 1131">
                  <a:extLst>
                    <a:ext uri="{FF2B5EF4-FFF2-40B4-BE49-F238E27FC236}">
                      <a16:creationId xmlns:a16="http://schemas.microsoft.com/office/drawing/2014/main" id="{AD2050B3-B3AC-33B8-5513-8DDD54BFF08B}"/>
                    </a:ext>
                  </a:extLst>
                </p:cNvPr>
                <p:cNvSpPr/>
                <p:nvPr/>
              </p:nvSpPr>
              <p:spPr>
                <a:xfrm>
                  <a:off x="9407327" y="6387289"/>
                  <a:ext cx="43857" cy="9205"/>
                </a:xfrm>
                <a:custGeom>
                  <a:avLst/>
                  <a:gdLst>
                    <a:gd name="connsiteX0" fmla="*/ 2458 w 43857"/>
                    <a:gd name="connsiteY0" fmla="*/ 8738 h 9205"/>
                    <a:gd name="connsiteX1" fmla="*/ 10087 w 43857"/>
                    <a:gd name="connsiteY1" fmla="*/ 8224 h 9205"/>
                    <a:gd name="connsiteX2" fmla="*/ 21489 w 43857"/>
                    <a:gd name="connsiteY2" fmla="*/ 7538 h 9205"/>
                    <a:gd name="connsiteX3" fmla="*/ 41462 w 43857"/>
                    <a:gd name="connsiteY3" fmla="*/ 9167 h 9205"/>
                    <a:gd name="connsiteX4" fmla="*/ 42920 w 43857"/>
                    <a:gd name="connsiteY4" fmla="*/ 4624 h 9205"/>
                    <a:gd name="connsiteX5" fmla="*/ 22860 w 43857"/>
                    <a:gd name="connsiteY5" fmla="*/ 252 h 9205"/>
                    <a:gd name="connsiteX6" fmla="*/ 1257 w 43857"/>
                    <a:gd name="connsiteY6" fmla="*/ 3252 h 9205"/>
                    <a:gd name="connsiteX7" fmla="*/ 2458 w 43857"/>
                    <a:gd name="connsiteY7" fmla="*/ 8738 h 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857" h="9205">
                      <a:moveTo>
                        <a:pt x="2458" y="8738"/>
                      </a:moveTo>
                      <a:cubicBezTo>
                        <a:pt x="5115" y="9338"/>
                        <a:pt x="7430" y="8567"/>
                        <a:pt x="10087" y="8224"/>
                      </a:cubicBezTo>
                      <a:cubicBezTo>
                        <a:pt x="13859" y="7710"/>
                        <a:pt x="17717" y="7624"/>
                        <a:pt x="21489" y="7538"/>
                      </a:cubicBezTo>
                      <a:cubicBezTo>
                        <a:pt x="28175" y="7453"/>
                        <a:pt x="34862" y="9510"/>
                        <a:pt x="41462" y="9167"/>
                      </a:cubicBezTo>
                      <a:cubicBezTo>
                        <a:pt x="43605" y="9081"/>
                        <a:pt x="44806" y="5995"/>
                        <a:pt x="42920" y="4624"/>
                      </a:cubicBezTo>
                      <a:cubicBezTo>
                        <a:pt x="37348" y="680"/>
                        <a:pt x="29461" y="509"/>
                        <a:pt x="22860" y="252"/>
                      </a:cubicBezTo>
                      <a:cubicBezTo>
                        <a:pt x="16602" y="-5"/>
                        <a:pt x="6401" y="-863"/>
                        <a:pt x="1257" y="3252"/>
                      </a:cubicBezTo>
                      <a:cubicBezTo>
                        <a:pt x="-800" y="4881"/>
                        <a:pt x="-286" y="8138"/>
                        <a:pt x="2458" y="873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3" name="任意多边形: 形状 1132">
                  <a:extLst>
                    <a:ext uri="{FF2B5EF4-FFF2-40B4-BE49-F238E27FC236}">
                      <a16:creationId xmlns:a16="http://schemas.microsoft.com/office/drawing/2014/main" id="{B88276A0-57C3-7F94-43F2-9ED8A4314558}"/>
                    </a:ext>
                  </a:extLst>
                </p:cNvPr>
                <p:cNvSpPr/>
                <p:nvPr/>
              </p:nvSpPr>
              <p:spPr>
                <a:xfrm>
                  <a:off x="9388609" y="6367337"/>
                  <a:ext cx="49814" cy="9366"/>
                </a:xfrm>
                <a:custGeom>
                  <a:avLst/>
                  <a:gdLst>
                    <a:gd name="connsiteX0" fmla="*/ 2573 w 49814"/>
                    <a:gd name="connsiteY0" fmla="*/ 8545 h 9366"/>
                    <a:gd name="connsiteX1" fmla="*/ 23318 w 49814"/>
                    <a:gd name="connsiteY1" fmla="*/ 7945 h 9366"/>
                    <a:gd name="connsiteX2" fmla="*/ 47664 w 49814"/>
                    <a:gd name="connsiteY2" fmla="*/ 7859 h 9366"/>
                    <a:gd name="connsiteX3" fmla="*/ 48436 w 49814"/>
                    <a:gd name="connsiteY3" fmla="*/ 3316 h 9366"/>
                    <a:gd name="connsiteX4" fmla="*/ 27004 w 49814"/>
                    <a:gd name="connsiteY4" fmla="*/ 58 h 9366"/>
                    <a:gd name="connsiteX5" fmla="*/ 1973 w 49814"/>
                    <a:gd name="connsiteY5" fmla="*/ 2373 h 9366"/>
                    <a:gd name="connsiteX6" fmla="*/ 2573 w 49814"/>
                    <a:gd name="connsiteY6" fmla="*/ 8545 h 9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814" h="9366">
                      <a:moveTo>
                        <a:pt x="2573" y="8545"/>
                      </a:moveTo>
                      <a:cubicBezTo>
                        <a:pt x="8745" y="10517"/>
                        <a:pt x="16889" y="8373"/>
                        <a:pt x="23318" y="7945"/>
                      </a:cubicBezTo>
                      <a:cubicBezTo>
                        <a:pt x="31291" y="7516"/>
                        <a:pt x="39863" y="9231"/>
                        <a:pt x="47664" y="7859"/>
                      </a:cubicBezTo>
                      <a:cubicBezTo>
                        <a:pt x="50150" y="7431"/>
                        <a:pt x="50579" y="4601"/>
                        <a:pt x="48436" y="3316"/>
                      </a:cubicBezTo>
                      <a:cubicBezTo>
                        <a:pt x="42435" y="-456"/>
                        <a:pt x="33948" y="-27"/>
                        <a:pt x="27004" y="58"/>
                      </a:cubicBezTo>
                      <a:cubicBezTo>
                        <a:pt x="19461" y="144"/>
                        <a:pt x="8917" y="-628"/>
                        <a:pt x="1973" y="2373"/>
                      </a:cubicBezTo>
                      <a:cubicBezTo>
                        <a:pt x="-1028" y="3744"/>
                        <a:pt x="-428" y="7602"/>
                        <a:pt x="2573" y="854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4" name="任意多边形: 形状 1133">
                  <a:extLst>
                    <a:ext uri="{FF2B5EF4-FFF2-40B4-BE49-F238E27FC236}">
                      <a16:creationId xmlns:a16="http://schemas.microsoft.com/office/drawing/2014/main" id="{AB71F239-B3E9-1908-C672-5D446B9411E7}"/>
                    </a:ext>
                  </a:extLst>
                </p:cNvPr>
                <p:cNvSpPr/>
                <p:nvPr/>
              </p:nvSpPr>
              <p:spPr>
                <a:xfrm>
                  <a:off x="9389471" y="6376413"/>
                  <a:ext cx="15360" cy="45643"/>
                </a:xfrm>
                <a:custGeom>
                  <a:avLst/>
                  <a:gdLst>
                    <a:gd name="connsiteX0" fmla="*/ 15256 w 15360"/>
                    <a:gd name="connsiteY0" fmla="*/ 42075 h 45643"/>
                    <a:gd name="connsiteX1" fmla="*/ 9770 w 15360"/>
                    <a:gd name="connsiteY1" fmla="*/ 24673 h 45643"/>
                    <a:gd name="connsiteX2" fmla="*/ 7627 w 15360"/>
                    <a:gd name="connsiteY2" fmla="*/ 3327 h 45643"/>
                    <a:gd name="connsiteX3" fmla="*/ 254 w 15360"/>
                    <a:gd name="connsiteY3" fmla="*/ 2984 h 45643"/>
                    <a:gd name="connsiteX4" fmla="*/ 10284 w 15360"/>
                    <a:gd name="connsiteY4" fmla="*/ 44475 h 45643"/>
                    <a:gd name="connsiteX5" fmla="*/ 15256 w 15360"/>
                    <a:gd name="connsiteY5" fmla="*/ 42075 h 45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60" h="45643">
                      <a:moveTo>
                        <a:pt x="15256" y="42075"/>
                      </a:moveTo>
                      <a:cubicBezTo>
                        <a:pt x="13799" y="36160"/>
                        <a:pt x="11313" y="30588"/>
                        <a:pt x="9770" y="24673"/>
                      </a:cubicBezTo>
                      <a:cubicBezTo>
                        <a:pt x="7970" y="17643"/>
                        <a:pt x="7627" y="10528"/>
                        <a:pt x="7627" y="3327"/>
                      </a:cubicBezTo>
                      <a:cubicBezTo>
                        <a:pt x="7627" y="-874"/>
                        <a:pt x="683" y="-1216"/>
                        <a:pt x="254" y="2984"/>
                      </a:cubicBezTo>
                      <a:cubicBezTo>
                        <a:pt x="-946" y="15843"/>
                        <a:pt x="2055" y="34274"/>
                        <a:pt x="10284" y="44475"/>
                      </a:cubicBezTo>
                      <a:cubicBezTo>
                        <a:pt x="12342" y="46961"/>
                        <a:pt x="16028" y="45161"/>
                        <a:pt x="15256" y="4207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5" name="任意多边形: 形状 1134">
                  <a:extLst>
                    <a:ext uri="{FF2B5EF4-FFF2-40B4-BE49-F238E27FC236}">
                      <a16:creationId xmlns:a16="http://schemas.microsoft.com/office/drawing/2014/main" id="{B91760A7-1815-FBE1-9F6D-BCC54E12389F}"/>
                    </a:ext>
                  </a:extLst>
                </p:cNvPr>
                <p:cNvSpPr/>
                <p:nvPr/>
              </p:nvSpPr>
              <p:spPr>
                <a:xfrm>
                  <a:off x="9370196" y="6359300"/>
                  <a:ext cx="9100" cy="59844"/>
                </a:xfrm>
                <a:custGeom>
                  <a:avLst/>
                  <a:gdLst>
                    <a:gd name="connsiteX0" fmla="*/ 8814 w 9100"/>
                    <a:gd name="connsiteY0" fmla="*/ 57816 h 59844"/>
                    <a:gd name="connsiteX1" fmla="*/ 7871 w 9100"/>
                    <a:gd name="connsiteY1" fmla="*/ 31498 h 59844"/>
                    <a:gd name="connsiteX2" fmla="*/ 6756 w 9100"/>
                    <a:gd name="connsiteY2" fmla="*/ 2609 h 59844"/>
                    <a:gd name="connsiteX3" fmla="*/ 927 w 9100"/>
                    <a:gd name="connsiteY3" fmla="*/ 2352 h 59844"/>
                    <a:gd name="connsiteX4" fmla="*/ 927 w 9100"/>
                    <a:gd name="connsiteY4" fmla="*/ 29184 h 59844"/>
                    <a:gd name="connsiteX5" fmla="*/ 4013 w 9100"/>
                    <a:gd name="connsiteY5" fmla="*/ 58244 h 59844"/>
                    <a:gd name="connsiteX6" fmla="*/ 8814 w 9100"/>
                    <a:gd name="connsiteY6" fmla="*/ 57816 h 59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00" h="59844">
                      <a:moveTo>
                        <a:pt x="8814" y="57816"/>
                      </a:moveTo>
                      <a:cubicBezTo>
                        <a:pt x="9671" y="49072"/>
                        <a:pt x="8385" y="40242"/>
                        <a:pt x="7871" y="31498"/>
                      </a:cubicBezTo>
                      <a:cubicBezTo>
                        <a:pt x="7271" y="21983"/>
                        <a:pt x="8128" y="12039"/>
                        <a:pt x="6756" y="2609"/>
                      </a:cubicBezTo>
                      <a:cubicBezTo>
                        <a:pt x="6242" y="-649"/>
                        <a:pt x="1699" y="-991"/>
                        <a:pt x="927" y="2352"/>
                      </a:cubicBezTo>
                      <a:cubicBezTo>
                        <a:pt x="-873" y="10924"/>
                        <a:pt x="413" y="20440"/>
                        <a:pt x="927" y="29184"/>
                      </a:cubicBezTo>
                      <a:cubicBezTo>
                        <a:pt x="1527" y="38785"/>
                        <a:pt x="1870" y="48815"/>
                        <a:pt x="4013" y="58244"/>
                      </a:cubicBezTo>
                      <a:cubicBezTo>
                        <a:pt x="4527" y="60645"/>
                        <a:pt x="8557" y="60216"/>
                        <a:pt x="8814" y="5781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6" name="任意多边形: 形状 1135">
                  <a:extLst>
                    <a:ext uri="{FF2B5EF4-FFF2-40B4-BE49-F238E27FC236}">
                      <a16:creationId xmlns:a16="http://schemas.microsoft.com/office/drawing/2014/main" id="{D1881A08-BA56-F2B1-68EB-A2631ED198E9}"/>
                    </a:ext>
                  </a:extLst>
                </p:cNvPr>
                <p:cNvSpPr/>
                <p:nvPr/>
              </p:nvSpPr>
              <p:spPr>
                <a:xfrm>
                  <a:off x="9347278" y="6336363"/>
                  <a:ext cx="11181" cy="72107"/>
                </a:xfrm>
                <a:custGeom>
                  <a:avLst/>
                  <a:gdLst>
                    <a:gd name="connsiteX0" fmla="*/ 9614 w 11181"/>
                    <a:gd name="connsiteY0" fmla="*/ 69437 h 72107"/>
                    <a:gd name="connsiteX1" fmla="*/ 8071 w 11181"/>
                    <a:gd name="connsiteY1" fmla="*/ 35833 h 72107"/>
                    <a:gd name="connsiteX2" fmla="*/ 10557 w 11181"/>
                    <a:gd name="connsiteY2" fmla="*/ 3172 h 72107"/>
                    <a:gd name="connsiteX3" fmla="*/ 3527 w 11181"/>
                    <a:gd name="connsiteY3" fmla="*/ 2828 h 72107"/>
                    <a:gd name="connsiteX4" fmla="*/ 184 w 11181"/>
                    <a:gd name="connsiteY4" fmla="*/ 40290 h 72107"/>
                    <a:gd name="connsiteX5" fmla="*/ 5070 w 11181"/>
                    <a:gd name="connsiteY5" fmla="*/ 70980 h 72107"/>
                    <a:gd name="connsiteX6" fmla="*/ 9614 w 11181"/>
                    <a:gd name="connsiteY6" fmla="*/ 69437 h 72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81" h="72107">
                      <a:moveTo>
                        <a:pt x="9614" y="69437"/>
                      </a:moveTo>
                      <a:cubicBezTo>
                        <a:pt x="8242" y="57950"/>
                        <a:pt x="6956" y="47491"/>
                        <a:pt x="8071" y="35833"/>
                      </a:cubicBezTo>
                      <a:cubicBezTo>
                        <a:pt x="9014" y="25460"/>
                        <a:pt x="12614" y="13544"/>
                        <a:pt x="10557" y="3172"/>
                      </a:cubicBezTo>
                      <a:cubicBezTo>
                        <a:pt x="9785" y="-686"/>
                        <a:pt x="4470" y="-1286"/>
                        <a:pt x="3527" y="2828"/>
                      </a:cubicBezTo>
                      <a:cubicBezTo>
                        <a:pt x="784" y="14487"/>
                        <a:pt x="870" y="28289"/>
                        <a:pt x="184" y="40290"/>
                      </a:cubicBezTo>
                      <a:cubicBezTo>
                        <a:pt x="-330" y="50663"/>
                        <a:pt x="-73" y="61721"/>
                        <a:pt x="5070" y="70980"/>
                      </a:cubicBezTo>
                      <a:cubicBezTo>
                        <a:pt x="6271" y="73209"/>
                        <a:pt x="9871" y="71837"/>
                        <a:pt x="9614" y="6943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7" name="任意多边形: 形状 1136">
                  <a:extLst>
                    <a:ext uri="{FF2B5EF4-FFF2-40B4-BE49-F238E27FC236}">
                      <a16:creationId xmlns:a16="http://schemas.microsoft.com/office/drawing/2014/main" id="{F673971A-B19F-5028-A789-19D0A4F0DBD1}"/>
                    </a:ext>
                  </a:extLst>
                </p:cNvPr>
                <p:cNvSpPr/>
                <p:nvPr/>
              </p:nvSpPr>
              <p:spPr>
                <a:xfrm>
                  <a:off x="9259532" y="6238265"/>
                  <a:ext cx="23937" cy="68900"/>
                </a:xfrm>
                <a:custGeom>
                  <a:avLst/>
                  <a:gdLst>
                    <a:gd name="connsiteX0" fmla="*/ 5463 w 23937"/>
                    <a:gd name="connsiteY0" fmla="*/ 66808 h 68900"/>
                    <a:gd name="connsiteX1" fmla="*/ 13007 w 23937"/>
                    <a:gd name="connsiteY1" fmla="*/ 33889 h 68900"/>
                    <a:gd name="connsiteX2" fmla="*/ 23809 w 23937"/>
                    <a:gd name="connsiteY2" fmla="*/ 4229 h 68900"/>
                    <a:gd name="connsiteX3" fmla="*/ 16865 w 23937"/>
                    <a:gd name="connsiteY3" fmla="*/ 2000 h 68900"/>
                    <a:gd name="connsiteX4" fmla="*/ 234 w 23937"/>
                    <a:gd name="connsiteY4" fmla="*/ 66550 h 68900"/>
                    <a:gd name="connsiteX5" fmla="*/ 5463 w 23937"/>
                    <a:gd name="connsiteY5" fmla="*/ 66808 h 6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937" h="68900">
                      <a:moveTo>
                        <a:pt x="5463" y="66808"/>
                      </a:moveTo>
                      <a:cubicBezTo>
                        <a:pt x="7607" y="55578"/>
                        <a:pt x="9321" y="44776"/>
                        <a:pt x="13007" y="33889"/>
                      </a:cubicBezTo>
                      <a:cubicBezTo>
                        <a:pt x="16436" y="23945"/>
                        <a:pt x="20980" y="14344"/>
                        <a:pt x="23809" y="4229"/>
                      </a:cubicBezTo>
                      <a:cubicBezTo>
                        <a:pt x="24923" y="114"/>
                        <a:pt x="18494" y="-1686"/>
                        <a:pt x="16865" y="2000"/>
                      </a:cubicBezTo>
                      <a:cubicBezTo>
                        <a:pt x="8207" y="20945"/>
                        <a:pt x="-1651" y="45291"/>
                        <a:pt x="234" y="66550"/>
                      </a:cubicBezTo>
                      <a:cubicBezTo>
                        <a:pt x="577" y="69551"/>
                        <a:pt x="4949" y="69723"/>
                        <a:pt x="5463" y="6680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8" name="任意多边形: 形状 1137">
                  <a:extLst>
                    <a:ext uri="{FF2B5EF4-FFF2-40B4-BE49-F238E27FC236}">
                      <a16:creationId xmlns:a16="http://schemas.microsoft.com/office/drawing/2014/main" id="{B9B399C2-2F17-3297-53B9-6C7A6C54662D}"/>
                    </a:ext>
                  </a:extLst>
                </p:cNvPr>
                <p:cNvSpPr/>
                <p:nvPr/>
              </p:nvSpPr>
              <p:spPr>
                <a:xfrm>
                  <a:off x="9245536" y="6219435"/>
                  <a:ext cx="24004" cy="62144"/>
                </a:xfrm>
                <a:custGeom>
                  <a:avLst/>
                  <a:gdLst>
                    <a:gd name="connsiteX0" fmla="*/ 4457 w 24004"/>
                    <a:gd name="connsiteY0" fmla="*/ 60864 h 62144"/>
                    <a:gd name="connsiteX1" fmla="*/ 16459 w 24004"/>
                    <a:gd name="connsiteY1" fmla="*/ 29660 h 62144"/>
                    <a:gd name="connsiteX2" fmla="*/ 24003 w 24004"/>
                    <a:gd name="connsiteY2" fmla="*/ 3085 h 62144"/>
                    <a:gd name="connsiteX3" fmla="*/ 17402 w 24004"/>
                    <a:gd name="connsiteY3" fmla="*/ 1885 h 62144"/>
                    <a:gd name="connsiteX4" fmla="*/ 6772 w 24004"/>
                    <a:gd name="connsiteY4" fmla="*/ 33347 h 62144"/>
                    <a:gd name="connsiteX5" fmla="*/ 0 w 24004"/>
                    <a:gd name="connsiteY5" fmla="*/ 60093 h 62144"/>
                    <a:gd name="connsiteX6" fmla="*/ 4457 w 24004"/>
                    <a:gd name="connsiteY6" fmla="*/ 60864 h 62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004" h="62144">
                      <a:moveTo>
                        <a:pt x="4457" y="60864"/>
                      </a:moveTo>
                      <a:cubicBezTo>
                        <a:pt x="9258" y="50834"/>
                        <a:pt x="12430" y="39947"/>
                        <a:pt x="16459" y="29660"/>
                      </a:cubicBezTo>
                      <a:cubicBezTo>
                        <a:pt x="19802" y="21259"/>
                        <a:pt x="24089" y="12258"/>
                        <a:pt x="24003" y="3085"/>
                      </a:cubicBezTo>
                      <a:cubicBezTo>
                        <a:pt x="24003" y="-515"/>
                        <a:pt x="18859" y="-1029"/>
                        <a:pt x="17402" y="1885"/>
                      </a:cubicBezTo>
                      <a:cubicBezTo>
                        <a:pt x="12601" y="11572"/>
                        <a:pt x="10458" y="23059"/>
                        <a:pt x="6772" y="33347"/>
                      </a:cubicBezTo>
                      <a:cubicBezTo>
                        <a:pt x="3600" y="42090"/>
                        <a:pt x="257" y="50748"/>
                        <a:pt x="0" y="60093"/>
                      </a:cubicBezTo>
                      <a:cubicBezTo>
                        <a:pt x="85" y="62493"/>
                        <a:pt x="3600" y="62836"/>
                        <a:pt x="4457" y="6086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9" name="任意多边形: 形状 1138">
                  <a:extLst>
                    <a:ext uri="{FF2B5EF4-FFF2-40B4-BE49-F238E27FC236}">
                      <a16:creationId xmlns:a16="http://schemas.microsoft.com/office/drawing/2014/main" id="{D04F8FF7-00C6-2444-00BF-2DDBDBCB62E2}"/>
                    </a:ext>
                  </a:extLst>
                </p:cNvPr>
                <p:cNvSpPr/>
                <p:nvPr/>
              </p:nvSpPr>
              <p:spPr>
                <a:xfrm>
                  <a:off x="9232066" y="6191748"/>
                  <a:ext cx="21705" cy="57746"/>
                </a:xfrm>
                <a:custGeom>
                  <a:avLst/>
                  <a:gdLst>
                    <a:gd name="connsiteX0" fmla="*/ 4897 w 21705"/>
                    <a:gd name="connsiteY0" fmla="*/ 56318 h 57746"/>
                    <a:gd name="connsiteX1" fmla="*/ 13727 w 21705"/>
                    <a:gd name="connsiteY1" fmla="*/ 25457 h 57746"/>
                    <a:gd name="connsiteX2" fmla="*/ 21528 w 21705"/>
                    <a:gd name="connsiteY2" fmla="*/ 3340 h 57746"/>
                    <a:gd name="connsiteX3" fmla="*/ 14584 w 21705"/>
                    <a:gd name="connsiteY3" fmla="*/ 2054 h 57746"/>
                    <a:gd name="connsiteX4" fmla="*/ 11 w 21705"/>
                    <a:gd name="connsiteY4" fmla="*/ 55375 h 57746"/>
                    <a:gd name="connsiteX5" fmla="*/ 4897 w 21705"/>
                    <a:gd name="connsiteY5" fmla="*/ 56318 h 57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705" h="57746">
                      <a:moveTo>
                        <a:pt x="4897" y="56318"/>
                      </a:moveTo>
                      <a:cubicBezTo>
                        <a:pt x="9526" y="46545"/>
                        <a:pt x="9440" y="35315"/>
                        <a:pt x="13727" y="25457"/>
                      </a:cubicBezTo>
                      <a:cubicBezTo>
                        <a:pt x="16813" y="18427"/>
                        <a:pt x="22814" y="11484"/>
                        <a:pt x="21528" y="3340"/>
                      </a:cubicBezTo>
                      <a:cubicBezTo>
                        <a:pt x="21014" y="-89"/>
                        <a:pt x="16127" y="-1461"/>
                        <a:pt x="14584" y="2054"/>
                      </a:cubicBezTo>
                      <a:cubicBezTo>
                        <a:pt x="7469" y="18942"/>
                        <a:pt x="-332" y="36601"/>
                        <a:pt x="11" y="55375"/>
                      </a:cubicBezTo>
                      <a:cubicBezTo>
                        <a:pt x="97" y="58118"/>
                        <a:pt x="3869" y="58547"/>
                        <a:pt x="4897" y="5631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0" name="任意多边形: 形状 1139">
                  <a:extLst>
                    <a:ext uri="{FF2B5EF4-FFF2-40B4-BE49-F238E27FC236}">
                      <a16:creationId xmlns:a16="http://schemas.microsoft.com/office/drawing/2014/main" id="{8903CF74-8C90-5E01-C623-78CA0448ABA6}"/>
                    </a:ext>
                  </a:extLst>
                </p:cNvPr>
                <p:cNvSpPr/>
                <p:nvPr/>
              </p:nvSpPr>
              <p:spPr>
                <a:xfrm>
                  <a:off x="9219716" y="6167899"/>
                  <a:ext cx="21754" cy="45146"/>
                </a:xfrm>
                <a:custGeom>
                  <a:avLst/>
                  <a:gdLst>
                    <a:gd name="connsiteX0" fmla="*/ 4388 w 21754"/>
                    <a:gd name="connsiteY0" fmla="*/ 44249 h 45146"/>
                    <a:gd name="connsiteX1" fmla="*/ 12789 w 21754"/>
                    <a:gd name="connsiteY1" fmla="*/ 23847 h 45146"/>
                    <a:gd name="connsiteX2" fmla="*/ 21618 w 21754"/>
                    <a:gd name="connsiteY2" fmla="*/ 4558 h 45146"/>
                    <a:gd name="connsiteX3" fmla="*/ 14160 w 21754"/>
                    <a:gd name="connsiteY3" fmla="*/ 2244 h 45146"/>
                    <a:gd name="connsiteX4" fmla="*/ 16 w 21754"/>
                    <a:gd name="connsiteY4" fmla="*/ 42191 h 45146"/>
                    <a:gd name="connsiteX5" fmla="*/ 4388 w 21754"/>
                    <a:gd name="connsiteY5" fmla="*/ 44249 h 45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754" h="45146">
                      <a:moveTo>
                        <a:pt x="4388" y="44249"/>
                      </a:moveTo>
                      <a:cubicBezTo>
                        <a:pt x="9531" y="38677"/>
                        <a:pt x="9960" y="30704"/>
                        <a:pt x="12789" y="23847"/>
                      </a:cubicBezTo>
                      <a:cubicBezTo>
                        <a:pt x="15446" y="17246"/>
                        <a:pt x="19647" y="11502"/>
                        <a:pt x="21618" y="4558"/>
                      </a:cubicBezTo>
                      <a:cubicBezTo>
                        <a:pt x="22819" y="272"/>
                        <a:pt x="15703" y="-1957"/>
                        <a:pt x="14160" y="2244"/>
                      </a:cubicBezTo>
                      <a:cubicBezTo>
                        <a:pt x="9274" y="15617"/>
                        <a:pt x="1559" y="27618"/>
                        <a:pt x="16" y="42191"/>
                      </a:cubicBezTo>
                      <a:cubicBezTo>
                        <a:pt x="-241" y="44678"/>
                        <a:pt x="2673" y="46221"/>
                        <a:pt x="4388" y="4424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1" name="任意多边形: 形状 1140">
                  <a:extLst>
                    <a:ext uri="{FF2B5EF4-FFF2-40B4-BE49-F238E27FC236}">
                      <a16:creationId xmlns:a16="http://schemas.microsoft.com/office/drawing/2014/main" id="{A7D8EE6D-5111-CB00-F4CC-8D1135CFE08D}"/>
                    </a:ext>
                  </a:extLst>
                </p:cNvPr>
                <p:cNvSpPr/>
                <p:nvPr/>
              </p:nvSpPr>
              <p:spPr>
                <a:xfrm>
                  <a:off x="9151430" y="6053151"/>
                  <a:ext cx="37916" cy="58124"/>
                </a:xfrm>
                <a:custGeom>
                  <a:avLst/>
                  <a:gdLst>
                    <a:gd name="connsiteX0" fmla="*/ 4179 w 37916"/>
                    <a:gd name="connsiteY0" fmla="*/ 57241 h 58124"/>
                    <a:gd name="connsiteX1" fmla="*/ 37012 w 37916"/>
                    <a:gd name="connsiteY1" fmla="*/ 6920 h 58124"/>
                    <a:gd name="connsiteX2" fmla="*/ 30669 w 37916"/>
                    <a:gd name="connsiteY2" fmla="*/ 1519 h 58124"/>
                    <a:gd name="connsiteX3" fmla="*/ 150 w 37916"/>
                    <a:gd name="connsiteY3" fmla="*/ 54583 h 58124"/>
                    <a:gd name="connsiteX4" fmla="*/ 4179 w 37916"/>
                    <a:gd name="connsiteY4" fmla="*/ 57241 h 58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16" h="58124">
                      <a:moveTo>
                        <a:pt x="4179" y="57241"/>
                      </a:moveTo>
                      <a:cubicBezTo>
                        <a:pt x="17038" y="42154"/>
                        <a:pt x="24582" y="22694"/>
                        <a:pt x="37012" y="6920"/>
                      </a:cubicBezTo>
                      <a:cubicBezTo>
                        <a:pt x="40270" y="2720"/>
                        <a:pt x="33926" y="-2681"/>
                        <a:pt x="30669" y="1519"/>
                      </a:cubicBezTo>
                      <a:cubicBezTo>
                        <a:pt x="18667" y="17036"/>
                        <a:pt x="6322" y="35981"/>
                        <a:pt x="150" y="54583"/>
                      </a:cubicBezTo>
                      <a:cubicBezTo>
                        <a:pt x="-707" y="57070"/>
                        <a:pt x="2294" y="59470"/>
                        <a:pt x="4179" y="5724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2" name="任意多边形: 形状 1141">
                  <a:extLst>
                    <a:ext uri="{FF2B5EF4-FFF2-40B4-BE49-F238E27FC236}">
                      <a16:creationId xmlns:a16="http://schemas.microsoft.com/office/drawing/2014/main" id="{3274E9BE-4CE4-2D0D-D1BF-9D96F2751F39}"/>
                    </a:ext>
                  </a:extLst>
                </p:cNvPr>
                <p:cNvSpPr/>
                <p:nvPr/>
              </p:nvSpPr>
              <p:spPr>
                <a:xfrm>
                  <a:off x="9147364" y="6026421"/>
                  <a:ext cx="33092" cy="46322"/>
                </a:xfrm>
                <a:custGeom>
                  <a:avLst/>
                  <a:gdLst>
                    <a:gd name="connsiteX0" fmla="*/ 3875 w 33092"/>
                    <a:gd name="connsiteY0" fmla="*/ 45566 h 46322"/>
                    <a:gd name="connsiteX1" fmla="*/ 32935 w 33092"/>
                    <a:gd name="connsiteY1" fmla="*/ 4504 h 46322"/>
                    <a:gd name="connsiteX2" fmla="*/ 25477 w 33092"/>
                    <a:gd name="connsiteY2" fmla="*/ 2104 h 46322"/>
                    <a:gd name="connsiteX3" fmla="*/ 17 w 33092"/>
                    <a:gd name="connsiteY3" fmla="*/ 43766 h 46322"/>
                    <a:gd name="connsiteX4" fmla="*/ 3875 w 33092"/>
                    <a:gd name="connsiteY4" fmla="*/ 45566 h 46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92" h="46322">
                      <a:moveTo>
                        <a:pt x="3875" y="45566"/>
                      </a:moveTo>
                      <a:cubicBezTo>
                        <a:pt x="13647" y="32879"/>
                        <a:pt x="28392" y="20106"/>
                        <a:pt x="32935" y="4504"/>
                      </a:cubicBezTo>
                      <a:cubicBezTo>
                        <a:pt x="34221" y="218"/>
                        <a:pt x="27277" y="-1840"/>
                        <a:pt x="25477" y="2104"/>
                      </a:cubicBezTo>
                      <a:cubicBezTo>
                        <a:pt x="19048" y="16763"/>
                        <a:pt x="2846" y="27821"/>
                        <a:pt x="17" y="43766"/>
                      </a:cubicBezTo>
                      <a:cubicBezTo>
                        <a:pt x="-241" y="45824"/>
                        <a:pt x="2503" y="47281"/>
                        <a:pt x="3875" y="4556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3" name="任意多边形: 形状 1142">
                  <a:extLst>
                    <a:ext uri="{FF2B5EF4-FFF2-40B4-BE49-F238E27FC236}">
                      <a16:creationId xmlns:a16="http://schemas.microsoft.com/office/drawing/2014/main" id="{1523A1A6-46FB-BF63-A9E2-16FB289FF78D}"/>
                    </a:ext>
                  </a:extLst>
                </p:cNvPr>
                <p:cNvSpPr/>
                <p:nvPr/>
              </p:nvSpPr>
              <p:spPr>
                <a:xfrm>
                  <a:off x="9140628" y="6002017"/>
                  <a:ext cx="32728" cy="44070"/>
                </a:xfrm>
                <a:custGeom>
                  <a:avLst/>
                  <a:gdLst>
                    <a:gd name="connsiteX0" fmla="*/ 4695 w 32728"/>
                    <a:gd name="connsiteY0" fmla="*/ 43138 h 44070"/>
                    <a:gd name="connsiteX1" fmla="*/ 19954 w 32728"/>
                    <a:gd name="connsiteY1" fmla="*/ 23764 h 44070"/>
                    <a:gd name="connsiteX2" fmla="*/ 32556 w 32728"/>
                    <a:gd name="connsiteY2" fmla="*/ 5161 h 44070"/>
                    <a:gd name="connsiteX3" fmla="*/ 26726 w 32728"/>
                    <a:gd name="connsiteY3" fmla="*/ 1390 h 44070"/>
                    <a:gd name="connsiteX4" fmla="*/ 12153 w 32728"/>
                    <a:gd name="connsiteY4" fmla="*/ 21364 h 44070"/>
                    <a:gd name="connsiteX5" fmla="*/ 65 w 32728"/>
                    <a:gd name="connsiteY5" fmla="*/ 40994 h 44070"/>
                    <a:gd name="connsiteX6" fmla="*/ 4695 w 32728"/>
                    <a:gd name="connsiteY6" fmla="*/ 43138 h 44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28" h="44070">
                      <a:moveTo>
                        <a:pt x="4695" y="43138"/>
                      </a:moveTo>
                      <a:cubicBezTo>
                        <a:pt x="9667" y="36622"/>
                        <a:pt x="14553" y="30022"/>
                        <a:pt x="19954" y="23764"/>
                      </a:cubicBezTo>
                      <a:cubicBezTo>
                        <a:pt x="24840" y="18106"/>
                        <a:pt x="30241" y="12277"/>
                        <a:pt x="32556" y="5161"/>
                      </a:cubicBezTo>
                      <a:cubicBezTo>
                        <a:pt x="33670" y="1732"/>
                        <a:pt x="29126" y="-2125"/>
                        <a:pt x="26726" y="1390"/>
                      </a:cubicBezTo>
                      <a:cubicBezTo>
                        <a:pt x="22011" y="8247"/>
                        <a:pt x="17468" y="14934"/>
                        <a:pt x="12153" y="21364"/>
                      </a:cubicBezTo>
                      <a:cubicBezTo>
                        <a:pt x="7181" y="27364"/>
                        <a:pt x="2209" y="33365"/>
                        <a:pt x="65" y="40994"/>
                      </a:cubicBezTo>
                      <a:cubicBezTo>
                        <a:pt x="-535" y="43566"/>
                        <a:pt x="3152" y="45195"/>
                        <a:pt x="4695" y="4313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4" name="任意多边形: 形状 1143">
                  <a:extLst>
                    <a:ext uri="{FF2B5EF4-FFF2-40B4-BE49-F238E27FC236}">
                      <a16:creationId xmlns:a16="http://schemas.microsoft.com/office/drawing/2014/main" id="{3F658823-318E-15A0-6A9E-DFBC02869A9D}"/>
                    </a:ext>
                  </a:extLst>
                </p:cNvPr>
                <p:cNvSpPr/>
                <p:nvPr/>
              </p:nvSpPr>
              <p:spPr>
                <a:xfrm>
                  <a:off x="9136005" y="5975925"/>
                  <a:ext cx="31541" cy="37442"/>
                </a:xfrm>
                <a:custGeom>
                  <a:avLst/>
                  <a:gdLst>
                    <a:gd name="connsiteX0" fmla="*/ 4003 w 31541"/>
                    <a:gd name="connsiteY0" fmla="*/ 36997 h 37442"/>
                    <a:gd name="connsiteX1" fmla="*/ 31092 w 31541"/>
                    <a:gd name="connsiteY1" fmla="*/ 5450 h 37442"/>
                    <a:gd name="connsiteX2" fmla="*/ 24748 w 31541"/>
                    <a:gd name="connsiteY2" fmla="*/ 1422 h 37442"/>
                    <a:gd name="connsiteX3" fmla="*/ 12061 w 31541"/>
                    <a:gd name="connsiteY3" fmla="*/ 18567 h 37442"/>
                    <a:gd name="connsiteX4" fmla="*/ 316 w 31541"/>
                    <a:gd name="connsiteY4" fmla="*/ 33825 h 37442"/>
                    <a:gd name="connsiteX5" fmla="*/ 4003 w 31541"/>
                    <a:gd name="connsiteY5" fmla="*/ 36997 h 37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541" h="37442">
                      <a:moveTo>
                        <a:pt x="4003" y="36997"/>
                      </a:moveTo>
                      <a:cubicBezTo>
                        <a:pt x="14633" y="29282"/>
                        <a:pt x="24405" y="16680"/>
                        <a:pt x="31092" y="5450"/>
                      </a:cubicBezTo>
                      <a:cubicBezTo>
                        <a:pt x="33235" y="1764"/>
                        <a:pt x="27148" y="-2179"/>
                        <a:pt x="24748" y="1422"/>
                      </a:cubicBezTo>
                      <a:cubicBezTo>
                        <a:pt x="20719" y="7337"/>
                        <a:pt x="16604" y="13080"/>
                        <a:pt x="12061" y="18567"/>
                      </a:cubicBezTo>
                      <a:cubicBezTo>
                        <a:pt x="7946" y="23538"/>
                        <a:pt x="3231" y="28082"/>
                        <a:pt x="316" y="33825"/>
                      </a:cubicBezTo>
                      <a:cubicBezTo>
                        <a:pt x="-969" y="36054"/>
                        <a:pt x="1945" y="38455"/>
                        <a:pt x="4003" y="3699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5" name="任意多边形: 形状 1144">
                  <a:extLst>
                    <a:ext uri="{FF2B5EF4-FFF2-40B4-BE49-F238E27FC236}">
                      <a16:creationId xmlns:a16="http://schemas.microsoft.com/office/drawing/2014/main" id="{A00F3AAC-BD7C-F228-6E5F-E23B41409139}"/>
                    </a:ext>
                  </a:extLst>
                </p:cNvPr>
                <p:cNvSpPr/>
                <p:nvPr/>
              </p:nvSpPr>
              <p:spPr>
                <a:xfrm>
                  <a:off x="9125072" y="5952573"/>
                  <a:ext cx="37773" cy="40123"/>
                </a:xfrm>
                <a:custGeom>
                  <a:avLst/>
                  <a:gdLst>
                    <a:gd name="connsiteX0" fmla="*/ 3535 w 37773"/>
                    <a:gd name="connsiteY0" fmla="*/ 39690 h 40123"/>
                    <a:gd name="connsiteX1" fmla="*/ 16480 w 37773"/>
                    <a:gd name="connsiteY1" fmla="*/ 25374 h 40123"/>
                    <a:gd name="connsiteX2" fmla="*/ 36111 w 37773"/>
                    <a:gd name="connsiteY2" fmla="*/ 6771 h 40123"/>
                    <a:gd name="connsiteX3" fmla="*/ 31824 w 37773"/>
                    <a:gd name="connsiteY3" fmla="*/ 514 h 40123"/>
                    <a:gd name="connsiteX4" fmla="*/ 106 w 37773"/>
                    <a:gd name="connsiteY4" fmla="*/ 36861 h 40123"/>
                    <a:gd name="connsiteX5" fmla="*/ 3535 w 37773"/>
                    <a:gd name="connsiteY5" fmla="*/ 39690 h 4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773" h="40123">
                      <a:moveTo>
                        <a:pt x="3535" y="39690"/>
                      </a:moveTo>
                      <a:cubicBezTo>
                        <a:pt x="8850" y="36004"/>
                        <a:pt x="12450" y="30432"/>
                        <a:pt x="16480" y="25374"/>
                      </a:cubicBezTo>
                      <a:cubicBezTo>
                        <a:pt x="22223" y="18173"/>
                        <a:pt x="28653" y="12172"/>
                        <a:pt x="36111" y="6771"/>
                      </a:cubicBezTo>
                      <a:cubicBezTo>
                        <a:pt x="40140" y="3857"/>
                        <a:pt x="36111" y="-1715"/>
                        <a:pt x="31824" y="514"/>
                      </a:cubicBezTo>
                      <a:cubicBezTo>
                        <a:pt x="19051" y="7286"/>
                        <a:pt x="5164" y="23316"/>
                        <a:pt x="106" y="36861"/>
                      </a:cubicBezTo>
                      <a:cubicBezTo>
                        <a:pt x="-494" y="38918"/>
                        <a:pt x="1564" y="41061"/>
                        <a:pt x="3535" y="3969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6" name="任意多边形: 形状 1145">
                  <a:extLst>
                    <a:ext uri="{FF2B5EF4-FFF2-40B4-BE49-F238E27FC236}">
                      <a16:creationId xmlns:a16="http://schemas.microsoft.com/office/drawing/2014/main" id="{92F8AA48-6F8E-FA23-92C1-C2D28B488E28}"/>
                    </a:ext>
                  </a:extLst>
                </p:cNvPr>
                <p:cNvSpPr/>
                <p:nvPr/>
              </p:nvSpPr>
              <p:spPr>
                <a:xfrm>
                  <a:off x="9129756" y="5739165"/>
                  <a:ext cx="341352" cy="701994"/>
                </a:xfrm>
                <a:custGeom>
                  <a:avLst/>
                  <a:gdLst>
                    <a:gd name="connsiteX0" fmla="*/ 337379 w 341352"/>
                    <a:gd name="connsiteY0" fmla="*/ 701697 h 701994"/>
                    <a:gd name="connsiteX1" fmla="*/ 340379 w 341352"/>
                    <a:gd name="connsiteY1" fmla="*/ 697068 h 701994"/>
                    <a:gd name="connsiteX2" fmla="*/ 194390 w 341352"/>
                    <a:gd name="connsiteY2" fmla="*/ 549450 h 701994"/>
                    <a:gd name="connsiteX3" fmla="*/ 135583 w 341352"/>
                    <a:gd name="connsiteY3" fmla="*/ 469468 h 701994"/>
                    <a:gd name="connsiteX4" fmla="*/ 85776 w 341352"/>
                    <a:gd name="connsiteY4" fmla="*/ 377400 h 701994"/>
                    <a:gd name="connsiteX5" fmla="*/ 26797 w 341352"/>
                    <a:gd name="connsiteY5" fmla="*/ 183575 h 701994"/>
                    <a:gd name="connsiteX6" fmla="*/ 11881 w 341352"/>
                    <a:gd name="connsiteY6" fmla="*/ 92792 h 701994"/>
                    <a:gd name="connsiteX7" fmla="*/ 13681 w 341352"/>
                    <a:gd name="connsiteY7" fmla="*/ 5096 h 701994"/>
                    <a:gd name="connsiteX8" fmla="*/ 5537 w 341352"/>
                    <a:gd name="connsiteY8" fmla="*/ 2524 h 701994"/>
                    <a:gd name="connsiteX9" fmla="*/ 1508 w 341352"/>
                    <a:gd name="connsiteY9" fmla="*/ 80620 h 701994"/>
                    <a:gd name="connsiteX10" fmla="*/ 16853 w 341352"/>
                    <a:gd name="connsiteY10" fmla="*/ 176803 h 701994"/>
                    <a:gd name="connsiteX11" fmla="*/ 77975 w 341352"/>
                    <a:gd name="connsiteY11" fmla="*/ 380143 h 701994"/>
                    <a:gd name="connsiteX12" fmla="*/ 124438 w 341352"/>
                    <a:gd name="connsiteY12" fmla="*/ 467839 h 701994"/>
                    <a:gd name="connsiteX13" fmla="*/ 187703 w 341352"/>
                    <a:gd name="connsiteY13" fmla="*/ 554079 h 701994"/>
                    <a:gd name="connsiteX14" fmla="*/ 337379 w 341352"/>
                    <a:gd name="connsiteY14" fmla="*/ 701697 h 701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1352" h="701994">
                      <a:moveTo>
                        <a:pt x="337379" y="701697"/>
                      </a:moveTo>
                      <a:cubicBezTo>
                        <a:pt x="340122" y="703155"/>
                        <a:pt x="342866" y="698868"/>
                        <a:pt x="340379" y="697068"/>
                      </a:cubicBezTo>
                      <a:cubicBezTo>
                        <a:pt x="282258" y="656263"/>
                        <a:pt x="235366" y="607400"/>
                        <a:pt x="194390" y="549450"/>
                      </a:cubicBezTo>
                      <a:cubicBezTo>
                        <a:pt x="175273" y="522446"/>
                        <a:pt x="154785" y="496386"/>
                        <a:pt x="135583" y="469468"/>
                      </a:cubicBezTo>
                      <a:cubicBezTo>
                        <a:pt x="115180" y="440836"/>
                        <a:pt x="99921" y="409461"/>
                        <a:pt x="85776" y="377400"/>
                      </a:cubicBezTo>
                      <a:cubicBezTo>
                        <a:pt x="58515" y="315249"/>
                        <a:pt x="39742" y="250012"/>
                        <a:pt x="26797" y="183575"/>
                      </a:cubicBezTo>
                      <a:cubicBezTo>
                        <a:pt x="20968" y="153486"/>
                        <a:pt x="16253" y="123139"/>
                        <a:pt x="11881" y="92792"/>
                      </a:cubicBezTo>
                      <a:cubicBezTo>
                        <a:pt x="7595" y="63560"/>
                        <a:pt x="8967" y="35271"/>
                        <a:pt x="13681" y="5096"/>
                      </a:cubicBezTo>
                      <a:cubicBezTo>
                        <a:pt x="14453" y="295"/>
                        <a:pt x="6738" y="-2191"/>
                        <a:pt x="5537" y="2524"/>
                      </a:cubicBezTo>
                      <a:cubicBezTo>
                        <a:pt x="51" y="24898"/>
                        <a:pt x="-1492" y="54302"/>
                        <a:pt x="1508" y="80620"/>
                      </a:cubicBezTo>
                      <a:cubicBezTo>
                        <a:pt x="5195" y="112852"/>
                        <a:pt x="11024" y="144913"/>
                        <a:pt x="16853" y="176803"/>
                      </a:cubicBezTo>
                      <a:cubicBezTo>
                        <a:pt x="29798" y="246755"/>
                        <a:pt x="49858" y="314820"/>
                        <a:pt x="77975" y="380143"/>
                      </a:cubicBezTo>
                      <a:cubicBezTo>
                        <a:pt x="91091" y="410661"/>
                        <a:pt x="105921" y="440236"/>
                        <a:pt x="124438" y="467839"/>
                      </a:cubicBezTo>
                      <a:cubicBezTo>
                        <a:pt x="144326" y="497415"/>
                        <a:pt x="167300" y="524847"/>
                        <a:pt x="187703" y="554079"/>
                      </a:cubicBezTo>
                      <a:cubicBezTo>
                        <a:pt x="227137" y="610743"/>
                        <a:pt x="276000" y="667836"/>
                        <a:pt x="337379" y="70169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7" name="任意多边形: 形状 1146">
                  <a:extLst>
                    <a:ext uri="{FF2B5EF4-FFF2-40B4-BE49-F238E27FC236}">
                      <a16:creationId xmlns:a16="http://schemas.microsoft.com/office/drawing/2014/main" id="{38938D64-BEFA-8D7B-F76F-5CC59A988C73}"/>
                    </a:ext>
                  </a:extLst>
                </p:cNvPr>
                <p:cNvSpPr/>
                <p:nvPr/>
              </p:nvSpPr>
              <p:spPr>
                <a:xfrm>
                  <a:off x="9153321" y="5933320"/>
                  <a:ext cx="68977" cy="15065"/>
                </a:xfrm>
                <a:custGeom>
                  <a:avLst/>
                  <a:gdLst>
                    <a:gd name="connsiteX0" fmla="*/ 2889 w 68977"/>
                    <a:gd name="connsiteY0" fmla="*/ 7336 h 15065"/>
                    <a:gd name="connsiteX1" fmla="*/ 32807 w 68977"/>
                    <a:gd name="connsiteY1" fmla="*/ 9223 h 15065"/>
                    <a:gd name="connsiteX2" fmla="*/ 66240 w 68977"/>
                    <a:gd name="connsiteY2" fmla="*/ 15052 h 15065"/>
                    <a:gd name="connsiteX3" fmla="*/ 67697 w 68977"/>
                    <a:gd name="connsiteY3" fmla="*/ 10594 h 15065"/>
                    <a:gd name="connsiteX4" fmla="*/ 3232 w 68977"/>
                    <a:gd name="connsiteY4" fmla="*/ 307 h 15065"/>
                    <a:gd name="connsiteX5" fmla="*/ 2889 w 68977"/>
                    <a:gd name="connsiteY5" fmla="*/ 7336 h 1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977" h="15065">
                      <a:moveTo>
                        <a:pt x="2889" y="7336"/>
                      </a:moveTo>
                      <a:cubicBezTo>
                        <a:pt x="12834" y="8022"/>
                        <a:pt x="22863" y="8194"/>
                        <a:pt x="32807" y="9223"/>
                      </a:cubicBezTo>
                      <a:cubicBezTo>
                        <a:pt x="44123" y="10422"/>
                        <a:pt x="55010" y="13766"/>
                        <a:pt x="66240" y="15052"/>
                      </a:cubicBezTo>
                      <a:cubicBezTo>
                        <a:pt x="68983" y="15309"/>
                        <a:pt x="70012" y="11966"/>
                        <a:pt x="67697" y="10594"/>
                      </a:cubicBezTo>
                      <a:cubicBezTo>
                        <a:pt x="49952" y="393"/>
                        <a:pt x="23292" y="-722"/>
                        <a:pt x="3232" y="307"/>
                      </a:cubicBezTo>
                      <a:cubicBezTo>
                        <a:pt x="-797" y="479"/>
                        <a:pt x="-1225" y="7080"/>
                        <a:pt x="2889" y="733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48" name="任意多边形: 形状 1147">
                <a:extLst>
                  <a:ext uri="{FF2B5EF4-FFF2-40B4-BE49-F238E27FC236}">
                    <a16:creationId xmlns:a16="http://schemas.microsoft.com/office/drawing/2014/main" id="{57529BE4-6579-1A18-9AEB-D6F8FB8FEFAC}"/>
                  </a:ext>
                </a:extLst>
              </p:cNvPr>
              <p:cNvSpPr/>
              <p:nvPr/>
            </p:nvSpPr>
            <p:spPr>
              <a:xfrm>
                <a:off x="9513430" y="6161651"/>
                <a:ext cx="329029" cy="280132"/>
              </a:xfrm>
              <a:custGeom>
                <a:avLst/>
                <a:gdLst>
                  <a:gd name="connsiteX0" fmla="*/ 57089 w 329029"/>
                  <a:gd name="connsiteY0" fmla="*/ 216460 h 280132"/>
                  <a:gd name="connsiteX1" fmla="*/ 58890 w 329029"/>
                  <a:gd name="connsiteY1" fmla="*/ 216889 h 280132"/>
                  <a:gd name="connsiteX2" fmla="*/ 61633 w 329029"/>
                  <a:gd name="connsiteY2" fmla="*/ 212517 h 280132"/>
                  <a:gd name="connsiteX3" fmla="*/ 48859 w 329029"/>
                  <a:gd name="connsiteY3" fmla="*/ 117619 h 280132"/>
                  <a:gd name="connsiteX4" fmla="*/ 40373 w 329029"/>
                  <a:gd name="connsiteY4" fmla="*/ 60612 h 280132"/>
                  <a:gd name="connsiteX5" fmla="*/ 70634 w 329029"/>
                  <a:gd name="connsiteY5" fmla="*/ 101931 h 280132"/>
                  <a:gd name="connsiteX6" fmla="*/ 70634 w 329029"/>
                  <a:gd name="connsiteY6" fmla="*/ 103817 h 280132"/>
                  <a:gd name="connsiteX7" fmla="*/ 99352 w 329029"/>
                  <a:gd name="connsiteY7" fmla="*/ 214660 h 280132"/>
                  <a:gd name="connsiteX8" fmla="*/ 207537 w 329029"/>
                  <a:gd name="connsiteY8" fmla="*/ 272953 h 280132"/>
                  <a:gd name="connsiteX9" fmla="*/ 209594 w 329029"/>
                  <a:gd name="connsiteY9" fmla="*/ 272352 h 280132"/>
                  <a:gd name="connsiteX10" fmla="*/ 210880 w 329029"/>
                  <a:gd name="connsiteY10" fmla="*/ 267381 h 280132"/>
                  <a:gd name="connsiteX11" fmla="*/ 138442 w 329029"/>
                  <a:gd name="connsiteY11" fmla="*/ 191771 h 280132"/>
                  <a:gd name="connsiteX12" fmla="*/ 99523 w 329029"/>
                  <a:gd name="connsiteY12" fmla="*/ 129963 h 280132"/>
                  <a:gd name="connsiteX13" fmla="*/ 147358 w 329029"/>
                  <a:gd name="connsiteY13" fmla="*/ 159453 h 280132"/>
                  <a:gd name="connsiteX14" fmla="*/ 147615 w 329029"/>
                  <a:gd name="connsiteY14" fmla="*/ 160053 h 280132"/>
                  <a:gd name="connsiteX15" fmla="*/ 218166 w 329029"/>
                  <a:gd name="connsiteY15" fmla="*/ 227347 h 280132"/>
                  <a:gd name="connsiteX16" fmla="*/ 324294 w 329029"/>
                  <a:gd name="connsiteY16" fmla="*/ 279468 h 280132"/>
                  <a:gd name="connsiteX17" fmla="*/ 327123 w 329029"/>
                  <a:gd name="connsiteY17" fmla="*/ 279639 h 280132"/>
                  <a:gd name="connsiteX18" fmla="*/ 329009 w 329029"/>
                  <a:gd name="connsiteY18" fmla="*/ 277496 h 280132"/>
                  <a:gd name="connsiteX19" fmla="*/ 151473 w 329029"/>
                  <a:gd name="connsiteY19" fmla="*/ 151566 h 280132"/>
                  <a:gd name="connsiteX20" fmla="*/ 149844 w 329029"/>
                  <a:gd name="connsiteY20" fmla="*/ 152081 h 280132"/>
                  <a:gd name="connsiteX21" fmla="*/ 106895 w 329029"/>
                  <a:gd name="connsiteY21" fmla="*/ 123191 h 280132"/>
                  <a:gd name="connsiteX22" fmla="*/ 165017 w 329029"/>
                  <a:gd name="connsiteY22" fmla="*/ 124220 h 280132"/>
                  <a:gd name="connsiteX23" fmla="*/ 234797 w 329029"/>
                  <a:gd name="connsiteY23" fmla="*/ 133821 h 280132"/>
                  <a:gd name="connsiteX24" fmla="*/ 299091 w 329029"/>
                  <a:gd name="connsiteY24" fmla="*/ 177370 h 280132"/>
                  <a:gd name="connsiteX25" fmla="*/ 302777 w 329029"/>
                  <a:gd name="connsiteY25" fmla="*/ 176855 h 280132"/>
                  <a:gd name="connsiteX26" fmla="*/ 304235 w 329029"/>
                  <a:gd name="connsiteY26" fmla="*/ 173598 h 280132"/>
                  <a:gd name="connsiteX27" fmla="*/ 207280 w 329029"/>
                  <a:gd name="connsiteY27" fmla="*/ 73471 h 280132"/>
                  <a:gd name="connsiteX28" fmla="*/ 146586 w 329029"/>
                  <a:gd name="connsiteY28" fmla="*/ 69270 h 280132"/>
                  <a:gd name="connsiteX29" fmla="*/ 117011 w 329029"/>
                  <a:gd name="connsiteY29" fmla="*/ 76814 h 280132"/>
                  <a:gd name="connsiteX30" fmla="*/ 76120 w 329029"/>
                  <a:gd name="connsiteY30" fmla="*/ 95159 h 280132"/>
                  <a:gd name="connsiteX31" fmla="*/ 64461 w 329029"/>
                  <a:gd name="connsiteY31" fmla="*/ 81100 h 280132"/>
                  <a:gd name="connsiteX32" fmla="*/ 43030 w 329029"/>
                  <a:gd name="connsiteY32" fmla="*/ 51096 h 280132"/>
                  <a:gd name="connsiteX33" fmla="*/ 188077 w 329029"/>
                  <a:gd name="connsiteY33" fmla="*/ 49639 h 280132"/>
                  <a:gd name="connsiteX34" fmla="*/ 189534 w 329029"/>
                  <a:gd name="connsiteY34" fmla="*/ 49896 h 280132"/>
                  <a:gd name="connsiteX35" fmla="*/ 192878 w 329029"/>
                  <a:gd name="connsiteY35" fmla="*/ 46125 h 280132"/>
                  <a:gd name="connsiteX36" fmla="*/ 117783 w 329029"/>
                  <a:gd name="connsiteY36" fmla="*/ 4 h 280132"/>
                  <a:gd name="connsiteX37" fmla="*/ 74320 w 329029"/>
                  <a:gd name="connsiteY37" fmla="*/ 12177 h 280132"/>
                  <a:gd name="connsiteX38" fmla="*/ 29143 w 329029"/>
                  <a:gd name="connsiteY38" fmla="*/ 30951 h 280132"/>
                  <a:gd name="connsiteX39" fmla="*/ 28200 w 329029"/>
                  <a:gd name="connsiteY39" fmla="*/ 31123 h 280132"/>
                  <a:gd name="connsiteX40" fmla="*/ 6426 w 329029"/>
                  <a:gd name="connsiteY40" fmla="*/ 7205 h 280132"/>
                  <a:gd name="connsiteX41" fmla="*/ 1282 w 329029"/>
                  <a:gd name="connsiteY41" fmla="*/ 13120 h 280132"/>
                  <a:gd name="connsiteX42" fmla="*/ 21428 w 329029"/>
                  <a:gd name="connsiteY42" fmla="*/ 35066 h 280132"/>
                  <a:gd name="connsiteX43" fmla="*/ 21342 w 329029"/>
                  <a:gd name="connsiteY43" fmla="*/ 35923 h 280132"/>
                  <a:gd name="connsiteX44" fmla="*/ 2140 w 329029"/>
                  <a:gd name="connsiteY44" fmla="*/ 135192 h 280132"/>
                  <a:gd name="connsiteX45" fmla="*/ 57089 w 329029"/>
                  <a:gd name="connsiteY45" fmla="*/ 216460 h 280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29029" h="280132">
                    <a:moveTo>
                      <a:pt x="57089" y="216460"/>
                    </a:moveTo>
                    <a:cubicBezTo>
                      <a:pt x="57604" y="216803"/>
                      <a:pt x="58204" y="216889"/>
                      <a:pt x="58890" y="216889"/>
                    </a:cubicBezTo>
                    <a:cubicBezTo>
                      <a:pt x="61033" y="217060"/>
                      <a:pt x="63262" y="214574"/>
                      <a:pt x="61633" y="212517"/>
                    </a:cubicBezTo>
                    <a:cubicBezTo>
                      <a:pt x="38830" y="183799"/>
                      <a:pt x="46974" y="151138"/>
                      <a:pt x="48859" y="117619"/>
                    </a:cubicBezTo>
                    <a:cubicBezTo>
                      <a:pt x="49974" y="97302"/>
                      <a:pt x="46202" y="78957"/>
                      <a:pt x="40373" y="60612"/>
                    </a:cubicBezTo>
                    <a:cubicBezTo>
                      <a:pt x="50231" y="74585"/>
                      <a:pt x="59747" y="88815"/>
                      <a:pt x="70634" y="101931"/>
                    </a:cubicBezTo>
                    <a:cubicBezTo>
                      <a:pt x="70548" y="102531"/>
                      <a:pt x="70462" y="103131"/>
                      <a:pt x="70634" y="103817"/>
                    </a:cubicBezTo>
                    <a:cubicBezTo>
                      <a:pt x="80749" y="142650"/>
                      <a:pt x="73977" y="180627"/>
                      <a:pt x="99352" y="214660"/>
                    </a:cubicBezTo>
                    <a:cubicBezTo>
                      <a:pt x="123355" y="246807"/>
                      <a:pt x="169389" y="265495"/>
                      <a:pt x="207537" y="272953"/>
                    </a:cubicBezTo>
                    <a:cubicBezTo>
                      <a:pt x="208394" y="273124"/>
                      <a:pt x="209080" y="272867"/>
                      <a:pt x="209594" y="272352"/>
                    </a:cubicBezTo>
                    <a:cubicBezTo>
                      <a:pt x="211566" y="271838"/>
                      <a:pt x="212851" y="268924"/>
                      <a:pt x="210880" y="267381"/>
                    </a:cubicBezTo>
                    <a:cubicBezTo>
                      <a:pt x="181819" y="244663"/>
                      <a:pt x="157645" y="223918"/>
                      <a:pt x="138442" y="191771"/>
                    </a:cubicBezTo>
                    <a:cubicBezTo>
                      <a:pt x="125755" y="170511"/>
                      <a:pt x="113325" y="149937"/>
                      <a:pt x="99523" y="129963"/>
                    </a:cubicBezTo>
                    <a:cubicBezTo>
                      <a:pt x="114268" y="141708"/>
                      <a:pt x="130727" y="151823"/>
                      <a:pt x="147358" y="159453"/>
                    </a:cubicBezTo>
                    <a:cubicBezTo>
                      <a:pt x="147443" y="159624"/>
                      <a:pt x="147443" y="159881"/>
                      <a:pt x="147615" y="160053"/>
                    </a:cubicBezTo>
                    <a:cubicBezTo>
                      <a:pt x="164846" y="189971"/>
                      <a:pt x="187734" y="211059"/>
                      <a:pt x="218166" y="227347"/>
                    </a:cubicBezTo>
                    <a:cubicBezTo>
                      <a:pt x="253914" y="246464"/>
                      <a:pt x="294805" y="249121"/>
                      <a:pt x="324294" y="279468"/>
                    </a:cubicBezTo>
                    <a:cubicBezTo>
                      <a:pt x="325152" y="280411"/>
                      <a:pt x="326266" y="280240"/>
                      <a:pt x="327123" y="279639"/>
                    </a:cubicBezTo>
                    <a:cubicBezTo>
                      <a:pt x="328237" y="279554"/>
                      <a:pt x="329180" y="278868"/>
                      <a:pt x="329009" y="277496"/>
                    </a:cubicBezTo>
                    <a:cubicBezTo>
                      <a:pt x="317522" y="206859"/>
                      <a:pt x="220910" y="142394"/>
                      <a:pt x="151473" y="151566"/>
                    </a:cubicBezTo>
                    <a:cubicBezTo>
                      <a:pt x="150872" y="151652"/>
                      <a:pt x="150358" y="151823"/>
                      <a:pt x="149844" y="152081"/>
                    </a:cubicBezTo>
                    <a:cubicBezTo>
                      <a:pt x="134670" y="142650"/>
                      <a:pt x="120269" y="133478"/>
                      <a:pt x="106895" y="123191"/>
                    </a:cubicBezTo>
                    <a:cubicBezTo>
                      <a:pt x="126012" y="126792"/>
                      <a:pt x="147958" y="124477"/>
                      <a:pt x="165017" y="124220"/>
                    </a:cubicBezTo>
                    <a:cubicBezTo>
                      <a:pt x="189020" y="123791"/>
                      <a:pt x="212166" y="125420"/>
                      <a:pt x="234797" y="133821"/>
                    </a:cubicBezTo>
                    <a:cubicBezTo>
                      <a:pt x="259572" y="143165"/>
                      <a:pt x="278688" y="161424"/>
                      <a:pt x="299091" y="177370"/>
                    </a:cubicBezTo>
                    <a:cubicBezTo>
                      <a:pt x="300291" y="178312"/>
                      <a:pt x="301920" y="177798"/>
                      <a:pt x="302777" y="176855"/>
                    </a:cubicBezTo>
                    <a:cubicBezTo>
                      <a:pt x="303891" y="176255"/>
                      <a:pt x="304749" y="174969"/>
                      <a:pt x="304235" y="173598"/>
                    </a:cubicBezTo>
                    <a:cubicBezTo>
                      <a:pt x="290176" y="131078"/>
                      <a:pt x="250142" y="87873"/>
                      <a:pt x="207280" y="73471"/>
                    </a:cubicBezTo>
                    <a:cubicBezTo>
                      <a:pt x="188077" y="67041"/>
                      <a:pt x="166560" y="67384"/>
                      <a:pt x="146586" y="69270"/>
                    </a:cubicBezTo>
                    <a:cubicBezTo>
                      <a:pt x="136385" y="70213"/>
                      <a:pt x="126526" y="73299"/>
                      <a:pt x="117011" y="76814"/>
                    </a:cubicBezTo>
                    <a:cubicBezTo>
                      <a:pt x="102952" y="82043"/>
                      <a:pt x="91208" y="92930"/>
                      <a:pt x="76120" y="95159"/>
                    </a:cubicBezTo>
                    <a:cubicBezTo>
                      <a:pt x="72091" y="90701"/>
                      <a:pt x="68233" y="86072"/>
                      <a:pt x="64461" y="81100"/>
                    </a:cubicBezTo>
                    <a:cubicBezTo>
                      <a:pt x="57003" y="71242"/>
                      <a:pt x="50146" y="61126"/>
                      <a:pt x="43030" y="51096"/>
                    </a:cubicBezTo>
                    <a:cubicBezTo>
                      <a:pt x="87007" y="69956"/>
                      <a:pt x="142814" y="23236"/>
                      <a:pt x="188077" y="49639"/>
                    </a:cubicBezTo>
                    <a:cubicBezTo>
                      <a:pt x="188592" y="49896"/>
                      <a:pt x="189106" y="49982"/>
                      <a:pt x="189534" y="49896"/>
                    </a:cubicBezTo>
                    <a:cubicBezTo>
                      <a:pt x="191506" y="51182"/>
                      <a:pt x="194249" y="48353"/>
                      <a:pt x="192878" y="46125"/>
                    </a:cubicBezTo>
                    <a:cubicBezTo>
                      <a:pt x="176676" y="19207"/>
                      <a:pt x="149930" y="-339"/>
                      <a:pt x="117783" y="4"/>
                    </a:cubicBezTo>
                    <a:cubicBezTo>
                      <a:pt x="102781" y="176"/>
                      <a:pt x="87865" y="6348"/>
                      <a:pt x="74320" y="12177"/>
                    </a:cubicBezTo>
                    <a:cubicBezTo>
                      <a:pt x="60518" y="18092"/>
                      <a:pt x="44402" y="30351"/>
                      <a:pt x="29143" y="30951"/>
                    </a:cubicBezTo>
                    <a:cubicBezTo>
                      <a:pt x="28800" y="30951"/>
                      <a:pt x="28457" y="31037"/>
                      <a:pt x="28200" y="31123"/>
                    </a:cubicBezTo>
                    <a:cubicBezTo>
                      <a:pt x="21513" y="22635"/>
                      <a:pt x="14484" y="14577"/>
                      <a:pt x="6426" y="7205"/>
                    </a:cubicBezTo>
                    <a:cubicBezTo>
                      <a:pt x="2654" y="3776"/>
                      <a:pt x="-2404" y="9606"/>
                      <a:pt x="1282" y="13120"/>
                    </a:cubicBezTo>
                    <a:cubicBezTo>
                      <a:pt x="8569" y="19978"/>
                      <a:pt x="15170" y="27351"/>
                      <a:pt x="21428" y="35066"/>
                    </a:cubicBezTo>
                    <a:cubicBezTo>
                      <a:pt x="21342" y="35323"/>
                      <a:pt x="21342" y="35580"/>
                      <a:pt x="21342" y="35923"/>
                    </a:cubicBezTo>
                    <a:cubicBezTo>
                      <a:pt x="19713" y="69613"/>
                      <a:pt x="-5061" y="100902"/>
                      <a:pt x="2140" y="135192"/>
                    </a:cubicBezTo>
                    <a:cubicBezTo>
                      <a:pt x="8826" y="166911"/>
                      <a:pt x="30343" y="198201"/>
                      <a:pt x="57089" y="21646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149" name="图形 2">
                <a:extLst>
                  <a:ext uri="{FF2B5EF4-FFF2-40B4-BE49-F238E27FC236}">
                    <a16:creationId xmlns:a16="http://schemas.microsoft.com/office/drawing/2014/main" id="{07BCAEF0-432E-9F11-E68E-26D0DB13B4D1}"/>
                  </a:ext>
                </a:extLst>
              </p:cNvPr>
              <p:cNvGrpSpPr/>
              <p:nvPr/>
            </p:nvGrpSpPr>
            <p:grpSpPr>
              <a:xfrm>
                <a:off x="7266730" y="5040023"/>
                <a:ext cx="998909" cy="785921"/>
                <a:chOff x="7266730" y="5040023"/>
                <a:chExt cx="998909" cy="785921"/>
              </a:xfrm>
            </p:grpSpPr>
            <p:sp>
              <p:nvSpPr>
                <p:cNvPr id="1150" name="任意多边形: 形状 1149">
                  <a:extLst>
                    <a:ext uri="{FF2B5EF4-FFF2-40B4-BE49-F238E27FC236}">
                      <a16:creationId xmlns:a16="http://schemas.microsoft.com/office/drawing/2014/main" id="{30333B35-CD32-2D49-23DE-603E57BEC3E4}"/>
                    </a:ext>
                  </a:extLst>
                </p:cNvPr>
                <p:cNvSpPr/>
                <p:nvPr/>
              </p:nvSpPr>
              <p:spPr>
                <a:xfrm>
                  <a:off x="7266730" y="5040023"/>
                  <a:ext cx="873201" cy="785921"/>
                </a:xfrm>
                <a:custGeom>
                  <a:avLst/>
                  <a:gdLst>
                    <a:gd name="connsiteX0" fmla="*/ 568286 w 873201"/>
                    <a:gd name="connsiteY0" fmla="*/ 4550 h 785921"/>
                    <a:gd name="connsiteX1" fmla="*/ 563743 w 873201"/>
                    <a:gd name="connsiteY1" fmla="*/ 5492 h 785921"/>
                    <a:gd name="connsiteX2" fmla="*/ 562543 w 873201"/>
                    <a:gd name="connsiteY2" fmla="*/ 11150 h 785921"/>
                    <a:gd name="connsiteX3" fmla="*/ 564086 w 873201"/>
                    <a:gd name="connsiteY3" fmla="*/ 12522 h 785921"/>
                    <a:gd name="connsiteX4" fmla="*/ 657183 w 873201"/>
                    <a:gd name="connsiteY4" fmla="*/ 97132 h 785921"/>
                    <a:gd name="connsiteX5" fmla="*/ 732106 w 873201"/>
                    <a:gd name="connsiteY5" fmla="*/ 204717 h 785921"/>
                    <a:gd name="connsiteX6" fmla="*/ 725248 w 873201"/>
                    <a:gd name="connsiteY6" fmla="*/ 262239 h 785921"/>
                    <a:gd name="connsiteX7" fmla="*/ 663612 w 873201"/>
                    <a:gd name="connsiteY7" fmla="*/ 259410 h 785921"/>
                    <a:gd name="connsiteX8" fmla="*/ 626150 w 873201"/>
                    <a:gd name="connsiteY8" fmla="*/ 155168 h 785921"/>
                    <a:gd name="connsiteX9" fmla="*/ 587574 w 873201"/>
                    <a:gd name="connsiteY9" fmla="*/ 63785 h 785921"/>
                    <a:gd name="connsiteX10" fmla="*/ 553970 w 873201"/>
                    <a:gd name="connsiteY10" fmla="*/ 32667 h 785921"/>
                    <a:gd name="connsiteX11" fmla="*/ 517965 w 873201"/>
                    <a:gd name="connsiteY11" fmla="*/ 10207 h 785921"/>
                    <a:gd name="connsiteX12" fmla="*/ 400865 w 873201"/>
                    <a:gd name="connsiteY12" fmla="*/ 25809 h 785921"/>
                    <a:gd name="connsiteX13" fmla="*/ 310511 w 873201"/>
                    <a:gd name="connsiteY13" fmla="*/ 73644 h 785921"/>
                    <a:gd name="connsiteX14" fmla="*/ 309396 w 873201"/>
                    <a:gd name="connsiteY14" fmla="*/ 77759 h 785921"/>
                    <a:gd name="connsiteX15" fmla="*/ 310340 w 873201"/>
                    <a:gd name="connsiteY15" fmla="*/ 80588 h 785921"/>
                    <a:gd name="connsiteX16" fmla="*/ 374290 w 873201"/>
                    <a:gd name="connsiteY16" fmla="*/ 124479 h 785921"/>
                    <a:gd name="connsiteX17" fmla="*/ 474931 w 873201"/>
                    <a:gd name="connsiteY17" fmla="*/ 183800 h 785921"/>
                    <a:gd name="connsiteX18" fmla="*/ 513679 w 873201"/>
                    <a:gd name="connsiteY18" fmla="*/ 217748 h 785921"/>
                    <a:gd name="connsiteX19" fmla="*/ 510251 w 873201"/>
                    <a:gd name="connsiteY19" fmla="*/ 299015 h 785921"/>
                    <a:gd name="connsiteX20" fmla="*/ 393322 w 873201"/>
                    <a:gd name="connsiteY20" fmla="*/ 272611 h 785921"/>
                    <a:gd name="connsiteX21" fmla="*/ 336057 w 873201"/>
                    <a:gd name="connsiteY21" fmla="*/ 180286 h 785921"/>
                    <a:gd name="connsiteX22" fmla="*/ 281193 w 873201"/>
                    <a:gd name="connsiteY22" fmla="*/ 113849 h 785921"/>
                    <a:gd name="connsiteX23" fmla="*/ 212956 w 873201"/>
                    <a:gd name="connsiteY23" fmla="*/ 130136 h 785921"/>
                    <a:gd name="connsiteX24" fmla="*/ 161521 w 873201"/>
                    <a:gd name="connsiteY24" fmla="*/ 179342 h 785921"/>
                    <a:gd name="connsiteX25" fmla="*/ 164436 w 873201"/>
                    <a:gd name="connsiteY25" fmla="*/ 184572 h 785921"/>
                    <a:gd name="connsiteX26" fmla="*/ 166493 w 873201"/>
                    <a:gd name="connsiteY26" fmla="*/ 185343 h 785921"/>
                    <a:gd name="connsiteX27" fmla="*/ 258476 w 873201"/>
                    <a:gd name="connsiteY27" fmla="*/ 220748 h 785921"/>
                    <a:gd name="connsiteX28" fmla="*/ 279736 w 873201"/>
                    <a:gd name="connsiteY28" fmla="*/ 315474 h 785921"/>
                    <a:gd name="connsiteX29" fmla="*/ 188610 w 873201"/>
                    <a:gd name="connsiteY29" fmla="*/ 278098 h 785921"/>
                    <a:gd name="connsiteX30" fmla="*/ 116430 w 873201"/>
                    <a:gd name="connsiteY30" fmla="*/ 236350 h 785921"/>
                    <a:gd name="connsiteX31" fmla="*/ 113343 w 873201"/>
                    <a:gd name="connsiteY31" fmla="*/ 238150 h 785921"/>
                    <a:gd name="connsiteX32" fmla="*/ 2415 w 873201"/>
                    <a:gd name="connsiteY32" fmla="*/ 381311 h 785921"/>
                    <a:gd name="connsiteX33" fmla="*/ 1472 w 873201"/>
                    <a:gd name="connsiteY33" fmla="*/ 382082 h 785921"/>
                    <a:gd name="connsiteX34" fmla="*/ 1558 w 873201"/>
                    <a:gd name="connsiteY34" fmla="*/ 387997 h 785921"/>
                    <a:gd name="connsiteX35" fmla="*/ 73738 w 873201"/>
                    <a:gd name="connsiteY35" fmla="*/ 541874 h 785921"/>
                    <a:gd name="connsiteX36" fmla="*/ 75281 w 873201"/>
                    <a:gd name="connsiteY36" fmla="*/ 542645 h 785921"/>
                    <a:gd name="connsiteX37" fmla="*/ 76739 w 873201"/>
                    <a:gd name="connsiteY37" fmla="*/ 543074 h 785921"/>
                    <a:gd name="connsiteX38" fmla="*/ 163921 w 873201"/>
                    <a:gd name="connsiteY38" fmla="*/ 523614 h 785921"/>
                    <a:gd name="connsiteX39" fmla="*/ 256333 w 873201"/>
                    <a:gd name="connsiteY39" fmla="*/ 474665 h 785921"/>
                    <a:gd name="connsiteX40" fmla="*/ 259076 w 873201"/>
                    <a:gd name="connsiteY40" fmla="*/ 515385 h 785921"/>
                    <a:gd name="connsiteX41" fmla="*/ 214242 w 873201"/>
                    <a:gd name="connsiteY41" fmla="*/ 546246 h 785921"/>
                    <a:gd name="connsiteX42" fmla="*/ 111715 w 873201"/>
                    <a:gd name="connsiteY42" fmla="*/ 566991 h 785921"/>
                    <a:gd name="connsiteX43" fmla="*/ 108114 w 873201"/>
                    <a:gd name="connsiteY43" fmla="*/ 570763 h 785921"/>
                    <a:gd name="connsiteX44" fmla="*/ 108800 w 873201"/>
                    <a:gd name="connsiteY44" fmla="*/ 573849 h 785921"/>
                    <a:gd name="connsiteX45" fmla="*/ 138290 w 873201"/>
                    <a:gd name="connsiteY45" fmla="*/ 612083 h 785921"/>
                    <a:gd name="connsiteX46" fmla="*/ 182181 w 873201"/>
                    <a:gd name="connsiteY46" fmla="*/ 652630 h 785921"/>
                    <a:gd name="connsiteX47" fmla="*/ 256933 w 873201"/>
                    <a:gd name="connsiteY47" fmla="*/ 693521 h 785921"/>
                    <a:gd name="connsiteX48" fmla="*/ 342915 w 873201"/>
                    <a:gd name="connsiteY48" fmla="*/ 646201 h 785921"/>
                    <a:gd name="connsiteX49" fmla="*/ 401294 w 873201"/>
                    <a:gd name="connsiteY49" fmla="*/ 557904 h 785921"/>
                    <a:gd name="connsiteX50" fmla="*/ 486505 w 873201"/>
                    <a:gd name="connsiteY50" fmla="*/ 486409 h 785921"/>
                    <a:gd name="connsiteX51" fmla="*/ 514708 w 873201"/>
                    <a:gd name="connsiteY51" fmla="*/ 555247 h 785921"/>
                    <a:gd name="connsiteX52" fmla="*/ 459673 w 873201"/>
                    <a:gd name="connsiteY52" fmla="*/ 595795 h 785921"/>
                    <a:gd name="connsiteX53" fmla="*/ 300653 w 873201"/>
                    <a:gd name="connsiteY53" fmla="*/ 729440 h 785921"/>
                    <a:gd name="connsiteX54" fmla="*/ 300481 w 873201"/>
                    <a:gd name="connsiteY54" fmla="*/ 732269 h 785921"/>
                    <a:gd name="connsiteX55" fmla="*/ 302967 w 873201"/>
                    <a:gd name="connsiteY55" fmla="*/ 736641 h 785921"/>
                    <a:gd name="connsiteX56" fmla="*/ 412695 w 873201"/>
                    <a:gd name="connsiteY56" fmla="*/ 769645 h 785921"/>
                    <a:gd name="connsiteX57" fmla="*/ 544626 w 873201"/>
                    <a:gd name="connsiteY57" fmla="*/ 785762 h 785921"/>
                    <a:gd name="connsiteX58" fmla="*/ 597090 w 873201"/>
                    <a:gd name="connsiteY58" fmla="*/ 748128 h 785921"/>
                    <a:gd name="connsiteX59" fmla="*/ 641152 w 873201"/>
                    <a:gd name="connsiteY59" fmla="*/ 633256 h 785921"/>
                    <a:gd name="connsiteX60" fmla="*/ 661641 w 873201"/>
                    <a:gd name="connsiteY60" fmla="*/ 506126 h 785921"/>
                    <a:gd name="connsiteX61" fmla="*/ 696788 w 873201"/>
                    <a:gd name="connsiteY61" fmla="*/ 446976 h 785921"/>
                    <a:gd name="connsiteX62" fmla="*/ 746766 w 873201"/>
                    <a:gd name="connsiteY62" fmla="*/ 503383 h 785921"/>
                    <a:gd name="connsiteX63" fmla="*/ 678100 w 873201"/>
                    <a:gd name="connsiteY63" fmla="*/ 635485 h 785921"/>
                    <a:gd name="connsiteX64" fmla="*/ 624179 w 873201"/>
                    <a:gd name="connsiteY64" fmla="*/ 752157 h 785921"/>
                    <a:gd name="connsiteX65" fmla="*/ 624693 w 873201"/>
                    <a:gd name="connsiteY65" fmla="*/ 756186 h 785921"/>
                    <a:gd name="connsiteX66" fmla="*/ 627179 w 873201"/>
                    <a:gd name="connsiteY66" fmla="*/ 758158 h 785921"/>
                    <a:gd name="connsiteX67" fmla="*/ 630951 w 873201"/>
                    <a:gd name="connsiteY67" fmla="*/ 758072 h 785921"/>
                    <a:gd name="connsiteX68" fmla="*/ 747794 w 873201"/>
                    <a:gd name="connsiteY68" fmla="*/ 706209 h 785921"/>
                    <a:gd name="connsiteX69" fmla="*/ 838491 w 873201"/>
                    <a:gd name="connsiteY69" fmla="*/ 617312 h 785921"/>
                    <a:gd name="connsiteX70" fmla="*/ 843120 w 873201"/>
                    <a:gd name="connsiteY70" fmla="*/ 358508 h 785921"/>
                    <a:gd name="connsiteX71" fmla="*/ 864381 w 873201"/>
                    <a:gd name="connsiteY71" fmla="*/ 228035 h 785921"/>
                    <a:gd name="connsiteX72" fmla="*/ 826490 w 873201"/>
                    <a:gd name="connsiteY72" fmla="*/ 100476 h 785921"/>
                    <a:gd name="connsiteX73" fmla="*/ 568286 w 873201"/>
                    <a:gd name="connsiteY73" fmla="*/ 4550 h 785921"/>
                    <a:gd name="connsiteX74" fmla="*/ 606520 w 873201"/>
                    <a:gd name="connsiteY74" fmla="*/ 440804 h 785921"/>
                    <a:gd name="connsiteX75" fmla="*/ 575144 w 873201"/>
                    <a:gd name="connsiteY75" fmla="*/ 494811 h 785921"/>
                    <a:gd name="connsiteX76" fmla="*/ 532025 w 873201"/>
                    <a:gd name="connsiteY76" fmla="*/ 480923 h 785921"/>
                    <a:gd name="connsiteX77" fmla="*/ 566657 w 873201"/>
                    <a:gd name="connsiteY77" fmla="*/ 409943 h 785921"/>
                    <a:gd name="connsiteX78" fmla="*/ 568115 w 873201"/>
                    <a:gd name="connsiteY78" fmla="*/ 409257 h 785921"/>
                    <a:gd name="connsiteX79" fmla="*/ 606520 w 873201"/>
                    <a:gd name="connsiteY79" fmla="*/ 440804 h 785921"/>
                    <a:gd name="connsiteX80" fmla="*/ 352859 w 873201"/>
                    <a:gd name="connsiteY80" fmla="*/ 384568 h 785921"/>
                    <a:gd name="connsiteX81" fmla="*/ 318226 w 873201"/>
                    <a:gd name="connsiteY81" fmla="*/ 376510 h 785921"/>
                    <a:gd name="connsiteX82" fmla="*/ 298510 w 873201"/>
                    <a:gd name="connsiteY82" fmla="*/ 352593 h 785921"/>
                    <a:gd name="connsiteX83" fmla="*/ 306139 w 873201"/>
                    <a:gd name="connsiteY83" fmla="*/ 338534 h 785921"/>
                    <a:gd name="connsiteX84" fmla="*/ 339914 w 873201"/>
                    <a:gd name="connsiteY84" fmla="*/ 345135 h 785921"/>
                    <a:gd name="connsiteX85" fmla="*/ 352859 w 873201"/>
                    <a:gd name="connsiteY85" fmla="*/ 384568 h 785921"/>
                    <a:gd name="connsiteX86" fmla="*/ 591260 w 873201"/>
                    <a:gd name="connsiteY86" fmla="*/ 348821 h 785921"/>
                    <a:gd name="connsiteX87" fmla="*/ 565286 w 873201"/>
                    <a:gd name="connsiteY87" fmla="*/ 363737 h 785921"/>
                    <a:gd name="connsiteX88" fmla="*/ 533996 w 873201"/>
                    <a:gd name="connsiteY88" fmla="*/ 319760 h 785921"/>
                    <a:gd name="connsiteX89" fmla="*/ 568715 w 873201"/>
                    <a:gd name="connsiteY89" fmla="*/ 303301 h 785921"/>
                    <a:gd name="connsiteX90" fmla="*/ 591260 w 873201"/>
                    <a:gd name="connsiteY90" fmla="*/ 348821 h 785921"/>
                    <a:gd name="connsiteX91" fmla="*/ 759282 w 873201"/>
                    <a:gd name="connsiteY91" fmla="*/ 284527 h 785921"/>
                    <a:gd name="connsiteX92" fmla="*/ 751652 w 873201"/>
                    <a:gd name="connsiteY92" fmla="*/ 334934 h 785921"/>
                    <a:gd name="connsiteX93" fmla="*/ 727477 w 873201"/>
                    <a:gd name="connsiteY93" fmla="*/ 340763 h 785921"/>
                    <a:gd name="connsiteX94" fmla="*/ 716676 w 873201"/>
                    <a:gd name="connsiteY94" fmla="*/ 325761 h 785921"/>
                    <a:gd name="connsiteX95" fmla="*/ 718219 w 873201"/>
                    <a:gd name="connsiteY95" fmla="*/ 297043 h 785921"/>
                    <a:gd name="connsiteX96" fmla="*/ 759282 w 873201"/>
                    <a:gd name="connsiteY96" fmla="*/ 284527 h 785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873201" h="785921">
                      <a:moveTo>
                        <a:pt x="568286" y="4550"/>
                      </a:moveTo>
                      <a:cubicBezTo>
                        <a:pt x="566571" y="4035"/>
                        <a:pt x="564943" y="4464"/>
                        <a:pt x="563743" y="5492"/>
                      </a:cubicBezTo>
                      <a:cubicBezTo>
                        <a:pt x="561342" y="6349"/>
                        <a:pt x="561000" y="9693"/>
                        <a:pt x="562543" y="11150"/>
                      </a:cubicBezTo>
                      <a:cubicBezTo>
                        <a:pt x="562885" y="11664"/>
                        <a:pt x="563400" y="12179"/>
                        <a:pt x="564086" y="12522"/>
                      </a:cubicBezTo>
                      <a:cubicBezTo>
                        <a:pt x="601119" y="33181"/>
                        <a:pt x="630437" y="64814"/>
                        <a:pt x="657183" y="97132"/>
                      </a:cubicBezTo>
                      <a:cubicBezTo>
                        <a:pt x="684529" y="130051"/>
                        <a:pt x="719677" y="162627"/>
                        <a:pt x="732106" y="204717"/>
                      </a:cubicBezTo>
                      <a:cubicBezTo>
                        <a:pt x="737593" y="223234"/>
                        <a:pt x="734679" y="245608"/>
                        <a:pt x="725248" y="262239"/>
                      </a:cubicBezTo>
                      <a:cubicBezTo>
                        <a:pt x="711018" y="287356"/>
                        <a:pt x="678271" y="276641"/>
                        <a:pt x="663612" y="259410"/>
                      </a:cubicBezTo>
                      <a:cubicBezTo>
                        <a:pt x="641324" y="233264"/>
                        <a:pt x="633952" y="187401"/>
                        <a:pt x="626150" y="155168"/>
                      </a:cubicBezTo>
                      <a:cubicBezTo>
                        <a:pt x="618092" y="122078"/>
                        <a:pt x="608320" y="91217"/>
                        <a:pt x="587574" y="63785"/>
                      </a:cubicBezTo>
                      <a:cubicBezTo>
                        <a:pt x="578316" y="51613"/>
                        <a:pt x="566143" y="41754"/>
                        <a:pt x="553970" y="32667"/>
                      </a:cubicBezTo>
                      <a:cubicBezTo>
                        <a:pt x="543340" y="24695"/>
                        <a:pt x="531939" y="12008"/>
                        <a:pt x="517965" y="10207"/>
                      </a:cubicBezTo>
                      <a:cubicBezTo>
                        <a:pt x="479389" y="5407"/>
                        <a:pt x="437555" y="14751"/>
                        <a:pt x="400865" y="25809"/>
                      </a:cubicBezTo>
                      <a:cubicBezTo>
                        <a:pt x="368633" y="35582"/>
                        <a:pt x="334685" y="49640"/>
                        <a:pt x="310511" y="73644"/>
                      </a:cubicBezTo>
                      <a:cubicBezTo>
                        <a:pt x="309225" y="74929"/>
                        <a:pt x="309054" y="76387"/>
                        <a:pt x="309396" y="77759"/>
                      </a:cubicBezTo>
                      <a:cubicBezTo>
                        <a:pt x="309396" y="78701"/>
                        <a:pt x="309654" y="79644"/>
                        <a:pt x="310340" y="80588"/>
                      </a:cubicBezTo>
                      <a:cubicBezTo>
                        <a:pt x="325856" y="101247"/>
                        <a:pt x="352431" y="111791"/>
                        <a:pt x="374290" y="124479"/>
                      </a:cubicBezTo>
                      <a:cubicBezTo>
                        <a:pt x="407895" y="143938"/>
                        <a:pt x="443470" y="160912"/>
                        <a:pt x="474931" y="183800"/>
                      </a:cubicBezTo>
                      <a:cubicBezTo>
                        <a:pt x="488733" y="193830"/>
                        <a:pt x="502107" y="205146"/>
                        <a:pt x="513679" y="217748"/>
                      </a:cubicBezTo>
                      <a:cubicBezTo>
                        <a:pt x="537511" y="243636"/>
                        <a:pt x="528939" y="273640"/>
                        <a:pt x="510251" y="299015"/>
                      </a:cubicBezTo>
                      <a:cubicBezTo>
                        <a:pt x="473989" y="348392"/>
                        <a:pt x="421953" y="305530"/>
                        <a:pt x="393322" y="272611"/>
                      </a:cubicBezTo>
                      <a:cubicBezTo>
                        <a:pt x="369233" y="244922"/>
                        <a:pt x="353459" y="212261"/>
                        <a:pt x="336057" y="180286"/>
                      </a:cubicBezTo>
                      <a:cubicBezTo>
                        <a:pt x="323113" y="156626"/>
                        <a:pt x="306396" y="126450"/>
                        <a:pt x="281193" y="113849"/>
                      </a:cubicBezTo>
                      <a:cubicBezTo>
                        <a:pt x="253933" y="100218"/>
                        <a:pt x="236359" y="114878"/>
                        <a:pt x="212956" y="130136"/>
                      </a:cubicBezTo>
                      <a:cubicBezTo>
                        <a:pt x="192896" y="143253"/>
                        <a:pt x="172322" y="157312"/>
                        <a:pt x="161521" y="179342"/>
                      </a:cubicBezTo>
                      <a:cubicBezTo>
                        <a:pt x="160321" y="181743"/>
                        <a:pt x="162207" y="183886"/>
                        <a:pt x="164436" y="184572"/>
                      </a:cubicBezTo>
                      <a:cubicBezTo>
                        <a:pt x="165036" y="184915"/>
                        <a:pt x="165636" y="185258"/>
                        <a:pt x="166493" y="185343"/>
                      </a:cubicBezTo>
                      <a:cubicBezTo>
                        <a:pt x="199240" y="189115"/>
                        <a:pt x="231044" y="202746"/>
                        <a:pt x="258476" y="220748"/>
                      </a:cubicBezTo>
                      <a:cubicBezTo>
                        <a:pt x="286079" y="238836"/>
                        <a:pt x="321484" y="291385"/>
                        <a:pt x="279736" y="315474"/>
                      </a:cubicBezTo>
                      <a:cubicBezTo>
                        <a:pt x="249132" y="333133"/>
                        <a:pt x="210041" y="296529"/>
                        <a:pt x="188610" y="278098"/>
                      </a:cubicBezTo>
                      <a:cubicBezTo>
                        <a:pt x="167093" y="259581"/>
                        <a:pt x="145833" y="239350"/>
                        <a:pt x="116430" y="236350"/>
                      </a:cubicBezTo>
                      <a:cubicBezTo>
                        <a:pt x="114972" y="236178"/>
                        <a:pt x="113858" y="237036"/>
                        <a:pt x="113343" y="238150"/>
                      </a:cubicBezTo>
                      <a:cubicBezTo>
                        <a:pt x="55736" y="266954"/>
                        <a:pt x="61137" y="356279"/>
                        <a:pt x="2415" y="381311"/>
                      </a:cubicBezTo>
                      <a:cubicBezTo>
                        <a:pt x="1987" y="381482"/>
                        <a:pt x="1730" y="381740"/>
                        <a:pt x="1472" y="382082"/>
                      </a:cubicBezTo>
                      <a:cubicBezTo>
                        <a:pt x="-242" y="383539"/>
                        <a:pt x="-757" y="386626"/>
                        <a:pt x="1558" y="387997"/>
                      </a:cubicBezTo>
                      <a:cubicBezTo>
                        <a:pt x="54365" y="420573"/>
                        <a:pt x="27962" y="504155"/>
                        <a:pt x="73738" y="541874"/>
                      </a:cubicBezTo>
                      <a:cubicBezTo>
                        <a:pt x="74253" y="542302"/>
                        <a:pt x="74767" y="542559"/>
                        <a:pt x="75281" y="542645"/>
                      </a:cubicBezTo>
                      <a:cubicBezTo>
                        <a:pt x="75710" y="542902"/>
                        <a:pt x="76139" y="542988"/>
                        <a:pt x="76739" y="543074"/>
                      </a:cubicBezTo>
                      <a:cubicBezTo>
                        <a:pt x="108200" y="546674"/>
                        <a:pt x="136232" y="538273"/>
                        <a:pt x="163921" y="523614"/>
                      </a:cubicBezTo>
                      <a:cubicBezTo>
                        <a:pt x="191954" y="508698"/>
                        <a:pt x="221614" y="467721"/>
                        <a:pt x="256333" y="474665"/>
                      </a:cubicBezTo>
                      <a:cubicBezTo>
                        <a:pt x="275707" y="478609"/>
                        <a:pt x="265077" y="506212"/>
                        <a:pt x="259076" y="515385"/>
                      </a:cubicBezTo>
                      <a:cubicBezTo>
                        <a:pt x="249646" y="530044"/>
                        <a:pt x="229501" y="538959"/>
                        <a:pt x="214242" y="546246"/>
                      </a:cubicBezTo>
                      <a:cubicBezTo>
                        <a:pt x="181409" y="561847"/>
                        <a:pt x="147033" y="562877"/>
                        <a:pt x="111715" y="566991"/>
                      </a:cubicBezTo>
                      <a:cubicBezTo>
                        <a:pt x="109315" y="567248"/>
                        <a:pt x="108200" y="568877"/>
                        <a:pt x="108114" y="570763"/>
                      </a:cubicBezTo>
                      <a:cubicBezTo>
                        <a:pt x="107857" y="571706"/>
                        <a:pt x="107943" y="572820"/>
                        <a:pt x="108800" y="573849"/>
                      </a:cubicBezTo>
                      <a:cubicBezTo>
                        <a:pt x="119173" y="586279"/>
                        <a:pt x="127574" y="599995"/>
                        <a:pt x="138290" y="612083"/>
                      </a:cubicBezTo>
                      <a:cubicBezTo>
                        <a:pt x="151405" y="626913"/>
                        <a:pt x="167522" y="639515"/>
                        <a:pt x="182181" y="652630"/>
                      </a:cubicBezTo>
                      <a:cubicBezTo>
                        <a:pt x="202326" y="670547"/>
                        <a:pt x="227701" y="697893"/>
                        <a:pt x="256933" y="693521"/>
                      </a:cubicBezTo>
                      <a:cubicBezTo>
                        <a:pt x="286336" y="689064"/>
                        <a:pt x="321055" y="665489"/>
                        <a:pt x="342915" y="646201"/>
                      </a:cubicBezTo>
                      <a:cubicBezTo>
                        <a:pt x="368890" y="623227"/>
                        <a:pt x="384577" y="587651"/>
                        <a:pt x="401294" y="557904"/>
                      </a:cubicBezTo>
                      <a:cubicBezTo>
                        <a:pt x="419639" y="525329"/>
                        <a:pt x="445185" y="487781"/>
                        <a:pt x="486505" y="486409"/>
                      </a:cubicBezTo>
                      <a:cubicBezTo>
                        <a:pt x="524309" y="485124"/>
                        <a:pt x="530910" y="529958"/>
                        <a:pt x="514708" y="555247"/>
                      </a:cubicBezTo>
                      <a:cubicBezTo>
                        <a:pt x="502363" y="574449"/>
                        <a:pt x="479132" y="585593"/>
                        <a:pt x="459673" y="595795"/>
                      </a:cubicBezTo>
                      <a:cubicBezTo>
                        <a:pt x="398294" y="627942"/>
                        <a:pt x="328770" y="660346"/>
                        <a:pt x="300653" y="729440"/>
                      </a:cubicBezTo>
                      <a:cubicBezTo>
                        <a:pt x="300224" y="730469"/>
                        <a:pt x="300310" y="731412"/>
                        <a:pt x="300481" y="732269"/>
                      </a:cubicBezTo>
                      <a:cubicBezTo>
                        <a:pt x="300224" y="733983"/>
                        <a:pt x="300824" y="735784"/>
                        <a:pt x="302967" y="736641"/>
                      </a:cubicBezTo>
                      <a:cubicBezTo>
                        <a:pt x="339400" y="750871"/>
                        <a:pt x="374119" y="762616"/>
                        <a:pt x="412695" y="769645"/>
                      </a:cubicBezTo>
                      <a:cubicBezTo>
                        <a:pt x="456501" y="777618"/>
                        <a:pt x="500306" y="782247"/>
                        <a:pt x="544626" y="785762"/>
                      </a:cubicBezTo>
                      <a:cubicBezTo>
                        <a:pt x="571029" y="787905"/>
                        <a:pt x="582602" y="768188"/>
                        <a:pt x="597090" y="748128"/>
                      </a:cubicBezTo>
                      <a:cubicBezTo>
                        <a:pt x="621693" y="714181"/>
                        <a:pt x="632666" y="673633"/>
                        <a:pt x="641152" y="633256"/>
                      </a:cubicBezTo>
                      <a:cubicBezTo>
                        <a:pt x="650068" y="591166"/>
                        <a:pt x="652897" y="548132"/>
                        <a:pt x="661641" y="506126"/>
                      </a:cubicBezTo>
                      <a:cubicBezTo>
                        <a:pt x="666355" y="483409"/>
                        <a:pt x="676557" y="459921"/>
                        <a:pt x="696788" y="446976"/>
                      </a:cubicBezTo>
                      <a:cubicBezTo>
                        <a:pt x="732621" y="424173"/>
                        <a:pt x="746851" y="480323"/>
                        <a:pt x="746766" y="503383"/>
                      </a:cubicBezTo>
                      <a:cubicBezTo>
                        <a:pt x="746423" y="556018"/>
                        <a:pt x="704675" y="594680"/>
                        <a:pt x="678100" y="635485"/>
                      </a:cubicBezTo>
                      <a:cubicBezTo>
                        <a:pt x="654783" y="671404"/>
                        <a:pt x="637123" y="711352"/>
                        <a:pt x="624179" y="752157"/>
                      </a:cubicBezTo>
                      <a:cubicBezTo>
                        <a:pt x="623665" y="753700"/>
                        <a:pt x="624007" y="755072"/>
                        <a:pt x="624693" y="756186"/>
                      </a:cubicBezTo>
                      <a:cubicBezTo>
                        <a:pt x="625208" y="757129"/>
                        <a:pt x="626065" y="757815"/>
                        <a:pt x="627179" y="758158"/>
                      </a:cubicBezTo>
                      <a:cubicBezTo>
                        <a:pt x="628379" y="758586"/>
                        <a:pt x="629751" y="758586"/>
                        <a:pt x="630951" y="758072"/>
                      </a:cubicBezTo>
                      <a:cubicBezTo>
                        <a:pt x="673299" y="753529"/>
                        <a:pt x="712647" y="728583"/>
                        <a:pt x="747794" y="706209"/>
                      </a:cubicBezTo>
                      <a:cubicBezTo>
                        <a:pt x="784313" y="682977"/>
                        <a:pt x="814317" y="653059"/>
                        <a:pt x="838491" y="617312"/>
                      </a:cubicBezTo>
                      <a:cubicBezTo>
                        <a:pt x="889841" y="541445"/>
                        <a:pt x="878010" y="438146"/>
                        <a:pt x="843120" y="358508"/>
                      </a:cubicBezTo>
                      <a:cubicBezTo>
                        <a:pt x="867295" y="320274"/>
                        <a:pt x="864209" y="271497"/>
                        <a:pt x="864381" y="228035"/>
                      </a:cubicBezTo>
                      <a:cubicBezTo>
                        <a:pt x="864637" y="182686"/>
                        <a:pt x="851436" y="138195"/>
                        <a:pt x="826490" y="100476"/>
                      </a:cubicBezTo>
                      <a:cubicBezTo>
                        <a:pt x="773769" y="21009"/>
                        <a:pt x="659926" y="-13110"/>
                        <a:pt x="568286" y="4550"/>
                      </a:cubicBezTo>
                      <a:close/>
                      <a:moveTo>
                        <a:pt x="606520" y="440804"/>
                      </a:moveTo>
                      <a:cubicBezTo>
                        <a:pt x="604548" y="461035"/>
                        <a:pt x="592118" y="483324"/>
                        <a:pt x="575144" y="494811"/>
                      </a:cubicBezTo>
                      <a:cubicBezTo>
                        <a:pt x="557142" y="506984"/>
                        <a:pt x="539740" y="501326"/>
                        <a:pt x="532025" y="480923"/>
                      </a:cubicBezTo>
                      <a:cubicBezTo>
                        <a:pt x="522509" y="455720"/>
                        <a:pt x="539397" y="416286"/>
                        <a:pt x="566657" y="409943"/>
                      </a:cubicBezTo>
                      <a:cubicBezTo>
                        <a:pt x="567000" y="409600"/>
                        <a:pt x="567429" y="409343"/>
                        <a:pt x="568115" y="409257"/>
                      </a:cubicBezTo>
                      <a:cubicBezTo>
                        <a:pt x="589117" y="406171"/>
                        <a:pt x="608749" y="417744"/>
                        <a:pt x="606520" y="440804"/>
                      </a:cubicBezTo>
                      <a:close/>
                      <a:moveTo>
                        <a:pt x="352859" y="384568"/>
                      </a:moveTo>
                      <a:cubicBezTo>
                        <a:pt x="341972" y="387655"/>
                        <a:pt x="327656" y="381396"/>
                        <a:pt x="318226" y="376510"/>
                      </a:cubicBezTo>
                      <a:cubicBezTo>
                        <a:pt x="311197" y="372824"/>
                        <a:pt x="300739" y="362280"/>
                        <a:pt x="298510" y="352593"/>
                      </a:cubicBezTo>
                      <a:cubicBezTo>
                        <a:pt x="299195" y="347106"/>
                        <a:pt x="300395" y="341963"/>
                        <a:pt x="306139" y="338534"/>
                      </a:cubicBezTo>
                      <a:cubicBezTo>
                        <a:pt x="316169" y="332705"/>
                        <a:pt x="331171" y="340248"/>
                        <a:pt x="339914" y="345135"/>
                      </a:cubicBezTo>
                      <a:cubicBezTo>
                        <a:pt x="350459" y="351050"/>
                        <a:pt x="377976" y="377453"/>
                        <a:pt x="352859" y="384568"/>
                      </a:cubicBezTo>
                      <a:close/>
                      <a:moveTo>
                        <a:pt x="591260" y="348821"/>
                      </a:moveTo>
                      <a:cubicBezTo>
                        <a:pt x="588432" y="363223"/>
                        <a:pt x="576602" y="366995"/>
                        <a:pt x="565286" y="363737"/>
                      </a:cubicBezTo>
                      <a:cubicBezTo>
                        <a:pt x="548055" y="361251"/>
                        <a:pt x="532453" y="335362"/>
                        <a:pt x="533996" y="319760"/>
                      </a:cubicBezTo>
                      <a:cubicBezTo>
                        <a:pt x="535711" y="302358"/>
                        <a:pt x="554056" y="293186"/>
                        <a:pt x="568715" y="303301"/>
                      </a:cubicBezTo>
                      <a:cubicBezTo>
                        <a:pt x="581659" y="312302"/>
                        <a:pt x="594518" y="332276"/>
                        <a:pt x="591260" y="348821"/>
                      </a:cubicBezTo>
                      <a:close/>
                      <a:moveTo>
                        <a:pt x="759282" y="284527"/>
                      </a:moveTo>
                      <a:cubicBezTo>
                        <a:pt x="774626" y="297643"/>
                        <a:pt x="764939" y="324132"/>
                        <a:pt x="751652" y="334934"/>
                      </a:cubicBezTo>
                      <a:cubicBezTo>
                        <a:pt x="745480" y="339992"/>
                        <a:pt x="735450" y="345392"/>
                        <a:pt x="727477" y="340763"/>
                      </a:cubicBezTo>
                      <a:cubicBezTo>
                        <a:pt x="721477" y="337248"/>
                        <a:pt x="717876" y="332019"/>
                        <a:pt x="716676" y="325761"/>
                      </a:cubicBezTo>
                      <a:cubicBezTo>
                        <a:pt x="713762" y="316417"/>
                        <a:pt x="714704" y="304930"/>
                        <a:pt x="718219" y="297043"/>
                      </a:cubicBezTo>
                      <a:cubicBezTo>
                        <a:pt x="725420" y="280927"/>
                        <a:pt x="744108" y="271668"/>
                        <a:pt x="759282" y="28452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1" name="任意多边形: 形状 1150">
                  <a:extLst>
                    <a:ext uri="{FF2B5EF4-FFF2-40B4-BE49-F238E27FC236}">
                      <a16:creationId xmlns:a16="http://schemas.microsoft.com/office/drawing/2014/main" id="{C718153E-D5A2-10D2-3436-F824DE97B1A0}"/>
                    </a:ext>
                  </a:extLst>
                </p:cNvPr>
                <p:cNvSpPr/>
                <p:nvPr/>
              </p:nvSpPr>
              <p:spPr>
                <a:xfrm>
                  <a:off x="7352517" y="5142968"/>
                  <a:ext cx="913122" cy="585376"/>
                </a:xfrm>
                <a:custGeom>
                  <a:avLst/>
                  <a:gdLst>
                    <a:gd name="connsiteX0" fmla="*/ 651378 w 913122"/>
                    <a:gd name="connsiteY0" fmla="*/ 4904 h 585376"/>
                    <a:gd name="connsiteX1" fmla="*/ 696383 w 913122"/>
                    <a:gd name="connsiteY1" fmla="*/ 63969 h 585376"/>
                    <a:gd name="connsiteX2" fmla="*/ 701098 w 913122"/>
                    <a:gd name="connsiteY2" fmla="*/ 157152 h 585376"/>
                    <a:gd name="connsiteX3" fmla="*/ 709756 w 913122"/>
                    <a:gd name="connsiteY3" fmla="*/ 252478 h 585376"/>
                    <a:gd name="connsiteX4" fmla="*/ 697240 w 913122"/>
                    <a:gd name="connsiteY4" fmla="*/ 253078 h 585376"/>
                    <a:gd name="connsiteX5" fmla="*/ 597714 w 913122"/>
                    <a:gd name="connsiteY5" fmla="*/ 261393 h 585376"/>
                    <a:gd name="connsiteX6" fmla="*/ 597028 w 913122"/>
                    <a:gd name="connsiteY6" fmla="*/ 261050 h 585376"/>
                    <a:gd name="connsiteX7" fmla="*/ 596256 w 913122"/>
                    <a:gd name="connsiteY7" fmla="*/ 260793 h 585376"/>
                    <a:gd name="connsiteX8" fmla="*/ 594885 w 913122"/>
                    <a:gd name="connsiteY8" fmla="*/ 260364 h 585376"/>
                    <a:gd name="connsiteX9" fmla="*/ 509931 w 913122"/>
                    <a:gd name="connsiteY9" fmla="*/ 122776 h 585376"/>
                    <a:gd name="connsiteX10" fmla="*/ 411776 w 913122"/>
                    <a:gd name="connsiteY10" fmla="*/ 12876 h 585376"/>
                    <a:gd name="connsiteX11" fmla="*/ 409290 w 913122"/>
                    <a:gd name="connsiteY11" fmla="*/ 17763 h 585376"/>
                    <a:gd name="connsiteX12" fmla="*/ 516618 w 913122"/>
                    <a:gd name="connsiteY12" fmla="*/ 171125 h 585376"/>
                    <a:gd name="connsiteX13" fmla="*/ 578169 w 913122"/>
                    <a:gd name="connsiteY13" fmla="*/ 263708 h 585376"/>
                    <a:gd name="connsiteX14" fmla="*/ 467411 w 913122"/>
                    <a:gd name="connsiteY14" fmla="*/ 279481 h 585376"/>
                    <a:gd name="connsiteX15" fmla="*/ 380658 w 913122"/>
                    <a:gd name="connsiteY15" fmla="*/ 290968 h 585376"/>
                    <a:gd name="connsiteX16" fmla="*/ 308906 w 913122"/>
                    <a:gd name="connsiteY16" fmla="*/ 230104 h 585376"/>
                    <a:gd name="connsiteX17" fmla="*/ 239469 w 913122"/>
                    <a:gd name="connsiteY17" fmla="*/ 166238 h 585376"/>
                    <a:gd name="connsiteX18" fmla="*/ 236468 w 913122"/>
                    <a:gd name="connsiteY18" fmla="*/ 170610 h 585376"/>
                    <a:gd name="connsiteX19" fmla="*/ 283960 w 913122"/>
                    <a:gd name="connsiteY19" fmla="*/ 212015 h 585376"/>
                    <a:gd name="connsiteX20" fmla="*/ 314564 w 913122"/>
                    <a:gd name="connsiteY20" fmla="*/ 254278 h 585376"/>
                    <a:gd name="connsiteX21" fmla="*/ 358541 w 913122"/>
                    <a:gd name="connsiteY21" fmla="*/ 293368 h 585376"/>
                    <a:gd name="connsiteX22" fmla="*/ 227125 w 913122"/>
                    <a:gd name="connsiteY22" fmla="*/ 302455 h 585376"/>
                    <a:gd name="connsiteX23" fmla="*/ 186148 w 913122"/>
                    <a:gd name="connsiteY23" fmla="*/ 304084 h 585376"/>
                    <a:gd name="connsiteX24" fmla="*/ 183662 w 913122"/>
                    <a:gd name="connsiteY24" fmla="*/ 302712 h 585376"/>
                    <a:gd name="connsiteX25" fmla="*/ 117225 w 913122"/>
                    <a:gd name="connsiteY25" fmla="*/ 250077 h 585376"/>
                    <a:gd name="connsiteX26" fmla="*/ 66476 w 913122"/>
                    <a:gd name="connsiteY26" fmla="*/ 222388 h 585376"/>
                    <a:gd name="connsiteX27" fmla="*/ 64504 w 913122"/>
                    <a:gd name="connsiteY27" fmla="*/ 228132 h 585376"/>
                    <a:gd name="connsiteX28" fmla="*/ 133427 w 913122"/>
                    <a:gd name="connsiteY28" fmla="*/ 281195 h 585376"/>
                    <a:gd name="connsiteX29" fmla="*/ 162316 w 913122"/>
                    <a:gd name="connsiteY29" fmla="*/ 305113 h 585376"/>
                    <a:gd name="connsiteX30" fmla="*/ 4411 w 913122"/>
                    <a:gd name="connsiteY30" fmla="*/ 291225 h 585376"/>
                    <a:gd name="connsiteX31" fmla="*/ 1496 w 913122"/>
                    <a:gd name="connsiteY31" fmla="*/ 297055 h 585376"/>
                    <a:gd name="connsiteX32" fmla="*/ 152972 w 913122"/>
                    <a:gd name="connsiteY32" fmla="*/ 313942 h 585376"/>
                    <a:gd name="connsiteX33" fmla="*/ 132227 w 913122"/>
                    <a:gd name="connsiteY33" fmla="*/ 331173 h 585376"/>
                    <a:gd name="connsiteX34" fmla="*/ 61075 w 913122"/>
                    <a:gd name="connsiteY34" fmla="*/ 362120 h 585376"/>
                    <a:gd name="connsiteX35" fmla="*/ 61418 w 913122"/>
                    <a:gd name="connsiteY35" fmla="*/ 367606 h 585376"/>
                    <a:gd name="connsiteX36" fmla="*/ 123912 w 913122"/>
                    <a:gd name="connsiteY36" fmla="*/ 349089 h 585376"/>
                    <a:gd name="connsiteX37" fmla="*/ 175946 w 913122"/>
                    <a:gd name="connsiteY37" fmla="*/ 312914 h 585376"/>
                    <a:gd name="connsiteX38" fmla="*/ 187176 w 913122"/>
                    <a:gd name="connsiteY38" fmla="*/ 312656 h 585376"/>
                    <a:gd name="connsiteX39" fmla="*/ 352026 w 913122"/>
                    <a:gd name="connsiteY39" fmla="*/ 303655 h 585376"/>
                    <a:gd name="connsiteX40" fmla="*/ 290904 w 913122"/>
                    <a:gd name="connsiteY40" fmla="*/ 379179 h 585376"/>
                    <a:gd name="connsiteX41" fmla="*/ 230811 w 913122"/>
                    <a:gd name="connsiteY41" fmla="*/ 450245 h 585376"/>
                    <a:gd name="connsiteX42" fmla="*/ 161802 w 913122"/>
                    <a:gd name="connsiteY42" fmla="*/ 498251 h 585376"/>
                    <a:gd name="connsiteX43" fmla="*/ 163688 w 913122"/>
                    <a:gd name="connsiteY43" fmla="*/ 503824 h 585376"/>
                    <a:gd name="connsiteX44" fmla="*/ 266215 w 913122"/>
                    <a:gd name="connsiteY44" fmla="*/ 426842 h 585376"/>
                    <a:gd name="connsiteX45" fmla="*/ 320650 w 913122"/>
                    <a:gd name="connsiteY45" fmla="*/ 356291 h 585376"/>
                    <a:gd name="connsiteX46" fmla="*/ 376629 w 913122"/>
                    <a:gd name="connsiteY46" fmla="*/ 303227 h 585376"/>
                    <a:gd name="connsiteX47" fmla="*/ 379801 w 913122"/>
                    <a:gd name="connsiteY47" fmla="*/ 300741 h 585376"/>
                    <a:gd name="connsiteX48" fmla="*/ 421377 w 913122"/>
                    <a:gd name="connsiteY48" fmla="*/ 295683 h 585376"/>
                    <a:gd name="connsiteX49" fmla="*/ 574139 w 913122"/>
                    <a:gd name="connsiteY49" fmla="*/ 273823 h 585376"/>
                    <a:gd name="connsiteX50" fmla="*/ 532220 w 913122"/>
                    <a:gd name="connsiteY50" fmla="*/ 386980 h 585376"/>
                    <a:gd name="connsiteX51" fmla="*/ 504445 w 913122"/>
                    <a:gd name="connsiteY51" fmla="*/ 492336 h 585376"/>
                    <a:gd name="connsiteX52" fmla="*/ 432007 w 913122"/>
                    <a:gd name="connsiteY52" fmla="*/ 579433 h 585376"/>
                    <a:gd name="connsiteX53" fmla="*/ 436551 w 913122"/>
                    <a:gd name="connsiteY53" fmla="*/ 584576 h 585376"/>
                    <a:gd name="connsiteX54" fmla="*/ 529991 w 913122"/>
                    <a:gd name="connsiteY54" fmla="*/ 452731 h 585376"/>
                    <a:gd name="connsiteX55" fmla="*/ 593085 w 913122"/>
                    <a:gd name="connsiteY55" fmla="*/ 271508 h 585376"/>
                    <a:gd name="connsiteX56" fmla="*/ 668008 w 913122"/>
                    <a:gd name="connsiteY56" fmla="*/ 264222 h 585376"/>
                    <a:gd name="connsiteX57" fmla="*/ 706242 w 913122"/>
                    <a:gd name="connsiteY57" fmla="*/ 262336 h 585376"/>
                    <a:gd name="connsiteX58" fmla="*/ 710699 w 913122"/>
                    <a:gd name="connsiteY58" fmla="*/ 366749 h 585376"/>
                    <a:gd name="connsiteX59" fmla="*/ 641519 w 913122"/>
                    <a:gd name="connsiteY59" fmla="*/ 546343 h 585376"/>
                    <a:gd name="connsiteX60" fmla="*/ 645034 w 913122"/>
                    <a:gd name="connsiteY60" fmla="*/ 551487 h 585376"/>
                    <a:gd name="connsiteX61" fmla="*/ 722272 w 913122"/>
                    <a:gd name="connsiteY61" fmla="*/ 418784 h 585376"/>
                    <a:gd name="connsiteX62" fmla="*/ 716528 w 913122"/>
                    <a:gd name="connsiteY62" fmla="*/ 348661 h 585376"/>
                    <a:gd name="connsiteX63" fmla="*/ 721758 w 913122"/>
                    <a:gd name="connsiteY63" fmla="*/ 261650 h 585376"/>
                    <a:gd name="connsiteX64" fmla="*/ 780308 w 913122"/>
                    <a:gd name="connsiteY64" fmla="*/ 260279 h 585376"/>
                    <a:gd name="connsiteX65" fmla="*/ 906495 w 913122"/>
                    <a:gd name="connsiteY65" fmla="*/ 270308 h 585376"/>
                    <a:gd name="connsiteX66" fmla="*/ 909753 w 913122"/>
                    <a:gd name="connsiteY66" fmla="*/ 260793 h 585376"/>
                    <a:gd name="connsiteX67" fmla="*/ 722701 w 913122"/>
                    <a:gd name="connsiteY67" fmla="*/ 251620 h 585376"/>
                    <a:gd name="connsiteX68" fmla="*/ 715157 w 913122"/>
                    <a:gd name="connsiteY68" fmla="*/ 101259 h 585376"/>
                    <a:gd name="connsiteX69" fmla="*/ 654807 w 913122"/>
                    <a:gd name="connsiteY69" fmla="*/ 360 h 585376"/>
                    <a:gd name="connsiteX70" fmla="*/ 651378 w 913122"/>
                    <a:gd name="connsiteY70" fmla="*/ 4904 h 585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913122" h="585376">
                      <a:moveTo>
                        <a:pt x="651378" y="4904"/>
                      </a:moveTo>
                      <a:cubicBezTo>
                        <a:pt x="670751" y="21963"/>
                        <a:pt x="685839" y="40223"/>
                        <a:pt x="696383" y="63969"/>
                      </a:cubicBezTo>
                      <a:cubicBezTo>
                        <a:pt x="710014" y="94401"/>
                        <a:pt x="706499" y="125347"/>
                        <a:pt x="701098" y="157152"/>
                      </a:cubicBezTo>
                      <a:cubicBezTo>
                        <a:pt x="696297" y="185612"/>
                        <a:pt x="689354" y="227875"/>
                        <a:pt x="709756" y="252478"/>
                      </a:cubicBezTo>
                      <a:cubicBezTo>
                        <a:pt x="705556" y="252649"/>
                        <a:pt x="701355" y="252906"/>
                        <a:pt x="697240" y="253078"/>
                      </a:cubicBezTo>
                      <a:cubicBezTo>
                        <a:pt x="663894" y="254363"/>
                        <a:pt x="630803" y="257535"/>
                        <a:pt x="597714" y="261393"/>
                      </a:cubicBezTo>
                      <a:cubicBezTo>
                        <a:pt x="597457" y="261307"/>
                        <a:pt x="597285" y="261136"/>
                        <a:pt x="597028" y="261050"/>
                      </a:cubicBezTo>
                      <a:cubicBezTo>
                        <a:pt x="596771" y="260964"/>
                        <a:pt x="596513" y="260879"/>
                        <a:pt x="596256" y="260793"/>
                      </a:cubicBezTo>
                      <a:cubicBezTo>
                        <a:pt x="595828" y="260622"/>
                        <a:pt x="595399" y="260450"/>
                        <a:pt x="594885" y="260364"/>
                      </a:cubicBezTo>
                      <a:cubicBezTo>
                        <a:pt x="536506" y="242705"/>
                        <a:pt x="528791" y="171896"/>
                        <a:pt x="509931" y="122776"/>
                      </a:cubicBezTo>
                      <a:cubicBezTo>
                        <a:pt x="493044" y="78627"/>
                        <a:pt x="455410" y="32250"/>
                        <a:pt x="411776" y="12876"/>
                      </a:cubicBezTo>
                      <a:cubicBezTo>
                        <a:pt x="408862" y="11590"/>
                        <a:pt x="406719" y="16134"/>
                        <a:pt x="409290" y="17763"/>
                      </a:cubicBezTo>
                      <a:cubicBezTo>
                        <a:pt x="466554" y="53167"/>
                        <a:pt x="497158" y="108631"/>
                        <a:pt x="516618" y="171125"/>
                      </a:cubicBezTo>
                      <a:cubicBezTo>
                        <a:pt x="527848" y="207301"/>
                        <a:pt x="543535" y="246477"/>
                        <a:pt x="578169" y="263708"/>
                      </a:cubicBezTo>
                      <a:cubicBezTo>
                        <a:pt x="541221" y="268508"/>
                        <a:pt x="504274" y="274080"/>
                        <a:pt x="467411" y="279481"/>
                      </a:cubicBezTo>
                      <a:cubicBezTo>
                        <a:pt x="438522" y="283682"/>
                        <a:pt x="409633" y="287625"/>
                        <a:pt x="380658" y="290968"/>
                      </a:cubicBezTo>
                      <a:cubicBezTo>
                        <a:pt x="347482" y="280853"/>
                        <a:pt x="328280" y="257449"/>
                        <a:pt x="308906" y="230104"/>
                      </a:cubicBezTo>
                      <a:cubicBezTo>
                        <a:pt x="290046" y="203443"/>
                        <a:pt x="269044" y="181069"/>
                        <a:pt x="239469" y="166238"/>
                      </a:cubicBezTo>
                      <a:cubicBezTo>
                        <a:pt x="236468" y="164695"/>
                        <a:pt x="233726" y="168467"/>
                        <a:pt x="236468" y="170610"/>
                      </a:cubicBezTo>
                      <a:cubicBezTo>
                        <a:pt x="253271" y="183726"/>
                        <a:pt x="269815" y="195899"/>
                        <a:pt x="283960" y="212015"/>
                      </a:cubicBezTo>
                      <a:cubicBezTo>
                        <a:pt x="295362" y="225046"/>
                        <a:pt x="304363" y="240390"/>
                        <a:pt x="314564" y="254278"/>
                      </a:cubicBezTo>
                      <a:cubicBezTo>
                        <a:pt x="326223" y="270137"/>
                        <a:pt x="340882" y="284710"/>
                        <a:pt x="358541" y="293368"/>
                      </a:cubicBezTo>
                      <a:cubicBezTo>
                        <a:pt x="314907" y="297998"/>
                        <a:pt x="271102" y="301426"/>
                        <a:pt x="227125" y="302455"/>
                      </a:cubicBezTo>
                      <a:cubicBezTo>
                        <a:pt x="213751" y="302798"/>
                        <a:pt x="200035" y="303398"/>
                        <a:pt x="186148" y="304084"/>
                      </a:cubicBezTo>
                      <a:cubicBezTo>
                        <a:pt x="185548" y="303484"/>
                        <a:pt x="184776" y="302970"/>
                        <a:pt x="183662" y="302712"/>
                      </a:cubicBezTo>
                      <a:cubicBezTo>
                        <a:pt x="153916" y="296969"/>
                        <a:pt x="137456" y="269794"/>
                        <a:pt x="117225" y="250077"/>
                      </a:cubicBezTo>
                      <a:cubicBezTo>
                        <a:pt x="103252" y="236447"/>
                        <a:pt x="84907" y="228217"/>
                        <a:pt x="66476" y="222388"/>
                      </a:cubicBezTo>
                      <a:cubicBezTo>
                        <a:pt x="62704" y="221188"/>
                        <a:pt x="60989" y="226589"/>
                        <a:pt x="64504" y="228132"/>
                      </a:cubicBezTo>
                      <a:cubicBezTo>
                        <a:pt x="93651" y="241334"/>
                        <a:pt x="112167" y="257878"/>
                        <a:pt x="133427" y="281195"/>
                      </a:cubicBezTo>
                      <a:cubicBezTo>
                        <a:pt x="141914" y="290540"/>
                        <a:pt x="151343" y="299283"/>
                        <a:pt x="162316" y="305113"/>
                      </a:cubicBezTo>
                      <a:cubicBezTo>
                        <a:pt x="108738" y="307427"/>
                        <a:pt x="53788" y="307856"/>
                        <a:pt x="4411" y="291225"/>
                      </a:cubicBezTo>
                      <a:cubicBezTo>
                        <a:pt x="982" y="290025"/>
                        <a:pt x="-1847" y="295254"/>
                        <a:pt x="1496" y="297055"/>
                      </a:cubicBezTo>
                      <a:cubicBezTo>
                        <a:pt x="44530" y="320629"/>
                        <a:pt x="101966" y="316686"/>
                        <a:pt x="152972" y="313942"/>
                      </a:cubicBezTo>
                      <a:cubicBezTo>
                        <a:pt x="145428" y="319086"/>
                        <a:pt x="138656" y="325601"/>
                        <a:pt x="132227" y="331173"/>
                      </a:cubicBezTo>
                      <a:cubicBezTo>
                        <a:pt x="111396" y="349175"/>
                        <a:pt x="87050" y="355176"/>
                        <a:pt x="61075" y="362120"/>
                      </a:cubicBezTo>
                      <a:cubicBezTo>
                        <a:pt x="58246" y="362892"/>
                        <a:pt x="58160" y="367778"/>
                        <a:pt x="61418" y="367606"/>
                      </a:cubicBezTo>
                      <a:cubicBezTo>
                        <a:pt x="83792" y="366406"/>
                        <a:pt x="104452" y="360148"/>
                        <a:pt x="123912" y="349089"/>
                      </a:cubicBezTo>
                      <a:cubicBezTo>
                        <a:pt x="142771" y="338374"/>
                        <a:pt x="155373" y="321486"/>
                        <a:pt x="175946" y="312914"/>
                      </a:cubicBezTo>
                      <a:cubicBezTo>
                        <a:pt x="179718" y="312828"/>
                        <a:pt x="183490" y="312742"/>
                        <a:pt x="187176" y="312656"/>
                      </a:cubicBezTo>
                      <a:cubicBezTo>
                        <a:pt x="242469" y="311971"/>
                        <a:pt x="297248" y="308970"/>
                        <a:pt x="352026" y="303655"/>
                      </a:cubicBezTo>
                      <a:cubicBezTo>
                        <a:pt x="326308" y="321400"/>
                        <a:pt x="307106" y="357662"/>
                        <a:pt x="290904" y="379179"/>
                      </a:cubicBezTo>
                      <a:cubicBezTo>
                        <a:pt x="272216" y="404040"/>
                        <a:pt x="253185" y="428643"/>
                        <a:pt x="230811" y="450245"/>
                      </a:cubicBezTo>
                      <a:cubicBezTo>
                        <a:pt x="209980" y="470391"/>
                        <a:pt x="186491" y="483764"/>
                        <a:pt x="161802" y="498251"/>
                      </a:cubicBezTo>
                      <a:cubicBezTo>
                        <a:pt x="158801" y="499966"/>
                        <a:pt x="160345" y="504252"/>
                        <a:pt x="163688" y="503824"/>
                      </a:cubicBezTo>
                      <a:cubicBezTo>
                        <a:pt x="204493" y="498766"/>
                        <a:pt x="241269" y="456075"/>
                        <a:pt x="266215" y="426842"/>
                      </a:cubicBezTo>
                      <a:cubicBezTo>
                        <a:pt x="285503" y="404211"/>
                        <a:pt x="302820" y="379951"/>
                        <a:pt x="320650" y="356291"/>
                      </a:cubicBezTo>
                      <a:cubicBezTo>
                        <a:pt x="335738" y="336231"/>
                        <a:pt x="350397" y="309142"/>
                        <a:pt x="376629" y="303227"/>
                      </a:cubicBezTo>
                      <a:cubicBezTo>
                        <a:pt x="378258" y="302884"/>
                        <a:pt x="379286" y="301941"/>
                        <a:pt x="379801" y="300741"/>
                      </a:cubicBezTo>
                      <a:cubicBezTo>
                        <a:pt x="393688" y="299198"/>
                        <a:pt x="407490" y="297569"/>
                        <a:pt x="421377" y="295683"/>
                      </a:cubicBezTo>
                      <a:cubicBezTo>
                        <a:pt x="472298" y="288911"/>
                        <a:pt x="523133" y="280509"/>
                        <a:pt x="574139" y="273823"/>
                      </a:cubicBezTo>
                      <a:cubicBezTo>
                        <a:pt x="545678" y="301770"/>
                        <a:pt x="538392" y="350033"/>
                        <a:pt x="532220" y="386980"/>
                      </a:cubicBezTo>
                      <a:cubicBezTo>
                        <a:pt x="526048" y="423756"/>
                        <a:pt x="519961" y="458132"/>
                        <a:pt x="504445" y="492336"/>
                      </a:cubicBezTo>
                      <a:cubicBezTo>
                        <a:pt x="487814" y="528941"/>
                        <a:pt x="458582" y="550886"/>
                        <a:pt x="432007" y="579433"/>
                      </a:cubicBezTo>
                      <a:cubicBezTo>
                        <a:pt x="429007" y="582690"/>
                        <a:pt x="432950" y="587234"/>
                        <a:pt x="436551" y="584576"/>
                      </a:cubicBezTo>
                      <a:cubicBezTo>
                        <a:pt x="483013" y="550029"/>
                        <a:pt x="512931" y="508110"/>
                        <a:pt x="529991" y="452731"/>
                      </a:cubicBezTo>
                      <a:cubicBezTo>
                        <a:pt x="546536" y="398810"/>
                        <a:pt x="537106" y="304684"/>
                        <a:pt x="593085" y="271508"/>
                      </a:cubicBezTo>
                      <a:cubicBezTo>
                        <a:pt x="618030" y="268422"/>
                        <a:pt x="642977" y="265851"/>
                        <a:pt x="668008" y="264222"/>
                      </a:cubicBezTo>
                      <a:cubicBezTo>
                        <a:pt x="680695" y="263364"/>
                        <a:pt x="693468" y="262850"/>
                        <a:pt x="706242" y="262336"/>
                      </a:cubicBezTo>
                      <a:cubicBezTo>
                        <a:pt x="684039" y="289254"/>
                        <a:pt x="703413" y="336917"/>
                        <a:pt x="710699" y="366749"/>
                      </a:cubicBezTo>
                      <a:cubicBezTo>
                        <a:pt x="726987" y="433529"/>
                        <a:pt x="689354" y="502966"/>
                        <a:pt x="641519" y="546343"/>
                      </a:cubicBezTo>
                      <a:cubicBezTo>
                        <a:pt x="638861" y="548743"/>
                        <a:pt x="641776" y="553115"/>
                        <a:pt x="645034" y="551487"/>
                      </a:cubicBezTo>
                      <a:cubicBezTo>
                        <a:pt x="691583" y="528598"/>
                        <a:pt x="714814" y="466704"/>
                        <a:pt x="722272" y="418784"/>
                      </a:cubicBezTo>
                      <a:cubicBezTo>
                        <a:pt x="726044" y="394609"/>
                        <a:pt x="722701" y="372064"/>
                        <a:pt x="716528" y="348661"/>
                      </a:cubicBezTo>
                      <a:cubicBezTo>
                        <a:pt x="709756" y="323287"/>
                        <a:pt x="693726" y="279396"/>
                        <a:pt x="721758" y="261650"/>
                      </a:cubicBezTo>
                      <a:cubicBezTo>
                        <a:pt x="741303" y="261050"/>
                        <a:pt x="760849" y="260622"/>
                        <a:pt x="780308" y="260279"/>
                      </a:cubicBezTo>
                      <a:cubicBezTo>
                        <a:pt x="822742" y="259421"/>
                        <a:pt x="865347" y="258564"/>
                        <a:pt x="906495" y="270308"/>
                      </a:cubicBezTo>
                      <a:cubicBezTo>
                        <a:pt x="912753" y="272109"/>
                        <a:pt x="916011" y="262593"/>
                        <a:pt x="909753" y="260793"/>
                      </a:cubicBezTo>
                      <a:cubicBezTo>
                        <a:pt x="850088" y="243819"/>
                        <a:pt x="784851" y="248363"/>
                        <a:pt x="722701" y="251620"/>
                      </a:cubicBezTo>
                      <a:cubicBezTo>
                        <a:pt x="682753" y="216473"/>
                        <a:pt x="720215" y="144893"/>
                        <a:pt x="715157" y="101259"/>
                      </a:cubicBezTo>
                      <a:cubicBezTo>
                        <a:pt x="710442" y="60968"/>
                        <a:pt x="689782" y="22049"/>
                        <a:pt x="654807" y="360"/>
                      </a:cubicBezTo>
                      <a:cubicBezTo>
                        <a:pt x="652492" y="-1183"/>
                        <a:pt x="648720" y="2589"/>
                        <a:pt x="651378" y="490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2" name="图形 2">
                <a:extLst>
                  <a:ext uri="{FF2B5EF4-FFF2-40B4-BE49-F238E27FC236}">
                    <a16:creationId xmlns:a16="http://schemas.microsoft.com/office/drawing/2014/main" id="{276CD17F-0CDC-333D-3E83-1A23C2080F0D}"/>
                  </a:ext>
                </a:extLst>
              </p:cNvPr>
              <p:cNvGrpSpPr/>
              <p:nvPr/>
            </p:nvGrpSpPr>
            <p:grpSpPr>
              <a:xfrm>
                <a:off x="9922299" y="5018970"/>
                <a:ext cx="999479" cy="784989"/>
                <a:chOff x="9922299" y="5018970"/>
                <a:chExt cx="999479" cy="784989"/>
              </a:xfrm>
            </p:grpSpPr>
            <p:sp>
              <p:nvSpPr>
                <p:cNvPr id="1153" name="任意多边形: 形状 1152">
                  <a:extLst>
                    <a:ext uri="{FF2B5EF4-FFF2-40B4-BE49-F238E27FC236}">
                      <a16:creationId xmlns:a16="http://schemas.microsoft.com/office/drawing/2014/main" id="{0BB55BB5-AFAB-E870-9510-E501C208342D}"/>
                    </a:ext>
                  </a:extLst>
                </p:cNvPr>
                <p:cNvSpPr/>
                <p:nvPr/>
              </p:nvSpPr>
              <p:spPr>
                <a:xfrm>
                  <a:off x="10050373" y="5018970"/>
                  <a:ext cx="871405" cy="784989"/>
                </a:xfrm>
                <a:custGeom>
                  <a:avLst/>
                  <a:gdLst>
                    <a:gd name="connsiteX0" fmla="*/ 297071 w 871405"/>
                    <a:gd name="connsiteY0" fmla="*/ 781182 h 784989"/>
                    <a:gd name="connsiteX1" fmla="*/ 301701 w 871405"/>
                    <a:gd name="connsiteY1" fmla="*/ 780325 h 784989"/>
                    <a:gd name="connsiteX2" fmla="*/ 302987 w 871405"/>
                    <a:gd name="connsiteY2" fmla="*/ 774668 h 784989"/>
                    <a:gd name="connsiteX3" fmla="*/ 301529 w 871405"/>
                    <a:gd name="connsiteY3" fmla="*/ 773296 h 784989"/>
                    <a:gd name="connsiteX4" fmla="*/ 209718 w 871405"/>
                    <a:gd name="connsiteY4" fmla="*/ 687228 h 784989"/>
                    <a:gd name="connsiteX5" fmla="*/ 136508 w 871405"/>
                    <a:gd name="connsiteY5" fmla="*/ 578443 h 784989"/>
                    <a:gd name="connsiteX6" fmla="*/ 144224 w 871405"/>
                    <a:gd name="connsiteY6" fmla="*/ 521007 h 784989"/>
                    <a:gd name="connsiteX7" fmla="*/ 205775 w 871405"/>
                    <a:gd name="connsiteY7" fmla="*/ 524779 h 784989"/>
                    <a:gd name="connsiteX8" fmla="*/ 241607 w 871405"/>
                    <a:gd name="connsiteY8" fmla="*/ 629621 h 784989"/>
                    <a:gd name="connsiteX9" fmla="*/ 278727 w 871405"/>
                    <a:gd name="connsiteY9" fmla="*/ 721604 h 784989"/>
                    <a:gd name="connsiteX10" fmla="*/ 311817 w 871405"/>
                    <a:gd name="connsiteY10" fmla="*/ 753237 h 784989"/>
                    <a:gd name="connsiteX11" fmla="*/ 347478 w 871405"/>
                    <a:gd name="connsiteY11" fmla="*/ 776211 h 784989"/>
                    <a:gd name="connsiteX12" fmla="*/ 464750 w 871405"/>
                    <a:gd name="connsiteY12" fmla="*/ 762409 h 784989"/>
                    <a:gd name="connsiteX13" fmla="*/ 555790 w 871405"/>
                    <a:gd name="connsiteY13" fmla="*/ 715946 h 784989"/>
                    <a:gd name="connsiteX14" fmla="*/ 556990 w 871405"/>
                    <a:gd name="connsiteY14" fmla="*/ 711831 h 784989"/>
                    <a:gd name="connsiteX15" fmla="*/ 556133 w 871405"/>
                    <a:gd name="connsiteY15" fmla="*/ 709002 h 784989"/>
                    <a:gd name="connsiteX16" fmla="*/ 492868 w 871405"/>
                    <a:gd name="connsiteY16" fmla="*/ 664168 h 784989"/>
                    <a:gd name="connsiteX17" fmla="*/ 393170 w 871405"/>
                    <a:gd name="connsiteY17" fmla="*/ 603218 h 784989"/>
                    <a:gd name="connsiteX18" fmla="*/ 355021 w 871405"/>
                    <a:gd name="connsiteY18" fmla="*/ 568670 h 784989"/>
                    <a:gd name="connsiteX19" fmla="*/ 359737 w 871405"/>
                    <a:gd name="connsiteY19" fmla="*/ 487489 h 784989"/>
                    <a:gd name="connsiteX20" fmla="*/ 476237 w 871405"/>
                    <a:gd name="connsiteY20" fmla="*/ 515778 h 784989"/>
                    <a:gd name="connsiteX21" fmla="*/ 532044 w 871405"/>
                    <a:gd name="connsiteY21" fmla="*/ 608961 h 784989"/>
                    <a:gd name="connsiteX22" fmla="*/ 585879 w 871405"/>
                    <a:gd name="connsiteY22" fmla="*/ 676255 h 784989"/>
                    <a:gd name="connsiteX23" fmla="*/ 654373 w 871405"/>
                    <a:gd name="connsiteY23" fmla="*/ 660996 h 784989"/>
                    <a:gd name="connsiteX24" fmla="*/ 706580 w 871405"/>
                    <a:gd name="connsiteY24" fmla="*/ 612562 h 784989"/>
                    <a:gd name="connsiteX25" fmla="*/ 703751 w 871405"/>
                    <a:gd name="connsiteY25" fmla="*/ 607247 h 784989"/>
                    <a:gd name="connsiteX26" fmla="*/ 701694 w 871405"/>
                    <a:gd name="connsiteY26" fmla="*/ 606475 h 784989"/>
                    <a:gd name="connsiteX27" fmla="*/ 610311 w 871405"/>
                    <a:gd name="connsiteY27" fmla="*/ 569613 h 784989"/>
                    <a:gd name="connsiteX28" fmla="*/ 590595 w 871405"/>
                    <a:gd name="connsiteY28" fmla="*/ 474630 h 784989"/>
                    <a:gd name="connsiteX29" fmla="*/ 681120 w 871405"/>
                    <a:gd name="connsiteY29" fmla="*/ 513463 h 784989"/>
                    <a:gd name="connsiteX30" fmla="*/ 752614 w 871405"/>
                    <a:gd name="connsiteY30" fmla="*/ 556326 h 784989"/>
                    <a:gd name="connsiteX31" fmla="*/ 755786 w 871405"/>
                    <a:gd name="connsiteY31" fmla="*/ 554526 h 784989"/>
                    <a:gd name="connsiteX32" fmla="*/ 868943 w 871405"/>
                    <a:gd name="connsiteY32" fmla="*/ 413079 h 784989"/>
                    <a:gd name="connsiteX33" fmla="*/ 869886 w 871405"/>
                    <a:gd name="connsiteY33" fmla="*/ 412308 h 784989"/>
                    <a:gd name="connsiteX34" fmla="*/ 869886 w 871405"/>
                    <a:gd name="connsiteY34" fmla="*/ 406393 h 784989"/>
                    <a:gd name="connsiteX35" fmla="*/ 800106 w 871405"/>
                    <a:gd name="connsiteY35" fmla="*/ 251402 h 784989"/>
                    <a:gd name="connsiteX36" fmla="*/ 798562 w 871405"/>
                    <a:gd name="connsiteY36" fmla="*/ 250631 h 784989"/>
                    <a:gd name="connsiteX37" fmla="*/ 797106 w 871405"/>
                    <a:gd name="connsiteY37" fmla="*/ 250202 h 784989"/>
                    <a:gd name="connsiteX38" fmla="*/ 709666 w 871405"/>
                    <a:gd name="connsiteY38" fmla="*/ 268290 h 784989"/>
                    <a:gd name="connsiteX39" fmla="*/ 616483 w 871405"/>
                    <a:gd name="connsiteY39" fmla="*/ 315782 h 784989"/>
                    <a:gd name="connsiteX40" fmla="*/ 614340 w 871405"/>
                    <a:gd name="connsiteY40" fmla="*/ 274976 h 784989"/>
                    <a:gd name="connsiteX41" fmla="*/ 659688 w 871405"/>
                    <a:gd name="connsiteY41" fmla="*/ 244887 h 784989"/>
                    <a:gd name="connsiteX42" fmla="*/ 762558 w 871405"/>
                    <a:gd name="connsiteY42" fmla="*/ 225770 h 784989"/>
                    <a:gd name="connsiteX43" fmla="*/ 766245 w 871405"/>
                    <a:gd name="connsiteY43" fmla="*/ 222084 h 784989"/>
                    <a:gd name="connsiteX44" fmla="*/ 765559 w 871405"/>
                    <a:gd name="connsiteY44" fmla="*/ 218998 h 784989"/>
                    <a:gd name="connsiteX45" fmla="*/ 736669 w 871405"/>
                    <a:gd name="connsiteY45" fmla="*/ 180250 h 784989"/>
                    <a:gd name="connsiteX46" fmla="*/ 693379 w 871405"/>
                    <a:gd name="connsiteY46" fmla="*/ 139017 h 784989"/>
                    <a:gd name="connsiteX47" fmla="*/ 619312 w 871405"/>
                    <a:gd name="connsiteY47" fmla="*/ 97011 h 784989"/>
                    <a:gd name="connsiteX48" fmla="*/ 532559 w 871405"/>
                    <a:gd name="connsiteY48" fmla="*/ 142960 h 784989"/>
                    <a:gd name="connsiteX49" fmla="*/ 472807 w 871405"/>
                    <a:gd name="connsiteY49" fmla="*/ 230314 h 784989"/>
                    <a:gd name="connsiteX50" fmla="*/ 386483 w 871405"/>
                    <a:gd name="connsiteY50" fmla="*/ 300523 h 784989"/>
                    <a:gd name="connsiteX51" fmla="*/ 359393 w 871405"/>
                    <a:gd name="connsiteY51" fmla="*/ 231257 h 784989"/>
                    <a:gd name="connsiteX52" fmla="*/ 415115 w 871405"/>
                    <a:gd name="connsiteY52" fmla="*/ 191566 h 784989"/>
                    <a:gd name="connsiteX53" fmla="*/ 576192 w 871405"/>
                    <a:gd name="connsiteY53" fmla="*/ 60407 h 784989"/>
                    <a:gd name="connsiteX54" fmla="*/ 576364 w 871405"/>
                    <a:gd name="connsiteY54" fmla="*/ 57578 h 784989"/>
                    <a:gd name="connsiteX55" fmla="*/ 573963 w 871405"/>
                    <a:gd name="connsiteY55" fmla="*/ 53206 h 784989"/>
                    <a:gd name="connsiteX56" fmla="*/ 464750 w 871405"/>
                    <a:gd name="connsiteY56" fmla="*/ 18487 h 784989"/>
                    <a:gd name="connsiteX57" fmla="*/ 333076 w 871405"/>
                    <a:gd name="connsiteY57" fmla="*/ 228 h 784989"/>
                    <a:gd name="connsiteX58" fmla="*/ 280098 w 871405"/>
                    <a:gd name="connsiteY58" fmla="*/ 37090 h 784989"/>
                    <a:gd name="connsiteX59" fmla="*/ 234235 w 871405"/>
                    <a:gd name="connsiteY59" fmla="*/ 151275 h 784989"/>
                    <a:gd name="connsiteX60" fmla="*/ 211689 w 871405"/>
                    <a:gd name="connsiteY60" fmla="*/ 278062 h 784989"/>
                    <a:gd name="connsiteX61" fmla="*/ 175600 w 871405"/>
                    <a:gd name="connsiteY61" fmla="*/ 336613 h 784989"/>
                    <a:gd name="connsiteX62" fmla="*/ 126565 w 871405"/>
                    <a:gd name="connsiteY62" fmla="*/ 279434 h 784989"/>
                    <a:gd name="connsiteX63" fmla="*/ 197288 w 871405"/>
                    <a:gd name="connsiteY63" fmla="*/ 148446 h 784989"/>
                    <a:gd name="connsiteX64" fmla="*/ 253095 w 871405"/>
                    <a:gd name="connsiteY64" fmla="*/ 32632 h 784989"/>
                    <a:gd name="connsiteX65" fmla="*/ 252580 w 871405"/>
                    <a:gd name="connsiteY65" fmla="*/ 28603 h 784989"/>
                    <a:gd name="connsiteX66" fmla="*/ 250094 w 871405"/>
                    <a:gd name="connsiteY66" fmla="*/ 26631 h 784989"/>
                    <a:gd name="connsiteX67" fmla="*/ 246323 w 871405"/>
                    <a:gd name="connsiteY67" fmla="*/ 26717 h 784989"/>
                    <a:gd name="connsiteX68" fmla="*/ 128708 w 871405"/>
                    <a:gd name="connsiteY68" fmla="*/ 76780 h 784989"/>
                    <a:gd name="connsiteX69" fmla="*/ 36640 w 871405"/>
                    <a:gd name="connsiteY69" fmla="*/ 164220 h 784989"/>
                    <a:gd name="connsiteX70" fmla="*/ 27981 w 871405"/>
                    <a:gd name="connsiteY70" fmla="*/ 422852 h 784989"/>
                    <a:gd name="connsiteX71" fmla="*/ 4663 w 871405"/>
                    <a:gd name="connsiteY71" fmla="*/ 552983 h 784989"/>
                    <a:gd name="connsiteX72" fmla="*/ 40497 w 871405"/>
                    <a:gd name="connsiteY72" fmla="*/ 681142 h 784989"/>
                    <a:gd name="connsiteX73" fmla="*/ 297071 w 871405"/>
                    <a:gd name="connsiteY73" fmla="*/ 781182 h 784989"/>
                    <a:gd name="connsiteX74" fmla="*/ 265697 w 871405"/>
                    <a:gd name="connsiteY74" fmla="*/ 344414 h 784989"/>
                    <a:gd name="connsiteX75" fmla="*/ 297929 w 871405"/>
                    <a:gd name="connsiteY75" fmla="*/ 290921 h 784989"/>
                    <a:gd name="connsiteX76" fmla="*/ 340792 w 871405"/>
                    <a:gd name="connsiteY76" fmla="*/ 305494 h 784989"/>
                    <a:gd name="connsiteX77" fmla="*/ 305044 w 871405"/>
                    <a:gd name="connsiteY77" fmla="*/ 375961 h 784989"/>
                    <a:gd name="connsiteX78" fmla="*/ 303586 w 871405"/>
                    <a:gd name="connsiteY78" fmla="*/ 376646 h 784989"/>
                    <a:gd name="connsiteX79" fmla="*/ 265697 w 871405"/>
                    <a:gd name="connsiteY79" fmla="*/ 344414 h 784989"/>
                    <a:gd name="connsiteX80" fmla="*/ 518500 w 871405"/>
                    <a:gd name="connsiteY80" fmla="*/ 404593 h 784989"/>
                    <a:gd name="connsiteX81" fmla="*/ 553047 w 871405"/>
                    <a:gd name="connsiteY81" fmla="*/ 413251 h 784989"/>
                    <a:gd name="connsiteX82" fmla="*/ 572421 w 871405"/>
                    <a:gd name="connsiteY82" fmla="*/ 437511 h 784989"/>
                    <a:gd name="connsiteX83" fmla="*/ 564620 w 871405"/>
                    <a:gd name="connsiteY83" fmla="*/ 451399 h 784989"/>
                    <a:gd name="connsiteX84" fmla="*/ 530929 w 871405"/>
                    <a:gd name="connsiteY84" fmla="*/ 444197 h 784989"/>
                    <a:gd name="connsiteX85" fmla="*/ 518500 w 871405"/>
                    <a:gd name="connsiteY85" fmla="*/ 404593 h 784989"/>
                    <a:gd name="connsiteX86" fmla="*/ 279498 w 871405"/>
                    <a:gd name="connsiteY86" fmla="*/ 436654 h 784989"/>
                    <a:gd name="connsiteX87" fmla="*/ 305644 w 871405"/>
                    <a:gd name="connsiteY87" fmla="*/ 422166 h 784989"/>
                    <a:gd name="connsiteX88" fmla="*/ 336248 w 871405"/>
                    <a:gd name="connsiteY88" fmla="*/ 466657 h 784989"/>
                    <a:gd name="connsiteX89" fmla="*/ 301273 w 871405"/>
                    <a:gd name="connsiteY89" fmla="*/ 482517 h 784989"/>
                    <a:gd name="connsiteX90" fmla="*/ 279498 w 871405"/>
                    <a:gd name="connsiteY90" fmla="*/ 436654 h 784989"/>
                    <a:gd name="connsiteX91" fmla="*/ 110535 w 871405"/>
                    <a:gd name="connsiteY91" fmla="*/ 498205 h 784989"/>
                    <a:gd name="connsiteX92" fmla="*/ 118935 w 871405"/>
                    <a:gd name="connsiteY92" fmla="*/ 447884 h 784989"/>
                    <a:gd name="connsiteX93" fmla="*/ 143195 w 871405"/>
                    <a:gd name="connsiteY93" fmla="*/ 442398 h 784989"/>
                    <a:gd name="connsiteX94" fmla="*/ 153739 w 871405"/>
                    <a:gd name="connsiteY94" fmla="*/ 457571 h 784989"/>
                    <a:gd name="connsiteX95" fmla="*/ 151768 w 871405"/>
                    <a:gd name="connsiteY95" fmla="*/ 486203 h 784989"/>
                    <a:gd name="connsiteX96" fmla="*/ 110535 w 871405"/>
                    <a:gd name="connsiteY96" fmla="*/ 498205 h 78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871405" h="784989">
                      <a:moveTo>
                        <a:pt x="297071" y="781182"/>
                      </a:moveTo>
                      <a:cubicBezTo>
                        <a:pt x="298786" y="781783"/>
                        <a:pt x="300415" y="781268"/>
                        <a:pt x="301701" y="780325"/>
                      </a:cubicBezTo>
                      <a:cubicBezTo>
                        <a:pt x="304101" y="779468"/>
                        <a:pt x="304530" y="776211"/>
                        <a:pt x="302987" y="774668"/>
                      </a:cubicBezTo>
                      <a:cubicBezTo>
                        <a:pt x="302644" y="774153"/>
                        <a:pt x="302216" y="773639"/>
                        <a:pt x="301529" y="773296"/>
                      </a:cubicBezTo>
                      <a:cubicBezTo>
                        <a:pt x="264840" y="752036"/>
                        <a:pt x="236035" y="719975"/>
                        <a:pt x="209718" y="687228"/>
                      </a:cubicBezTo>
                      <a:cubicBezTo>
                        <a:pt x="182886" y="653881"/>
                        <a:pt x="148253" y="620705"/>
                        <a:pt x="136508" y="578443"/>
                      </a:cubicBezTo>
                      <a:cubicBezTo>
                        <a:pt x="131279" y="559841"/>
                        <a:pt x="134623" y="537552"/>
                        <a:pt x="144224" y="521007"/>
                      </a:cubicBezTo>
                      <a:cubicBezTo>
                        <a:pt x="158798" y="496062"/>
                        <a:pt x="191373" y="507291"/>
                        <a:pt x="205775" y="524779"/>
                      </a:cubicBezTo>
                      <a:cubicBezTo>
                        <a:pt x="227634" y="551268"/>
                        <a:pt x="234321" y="597217"/>
                        <a:pt x="241607" y="629621"/>
                      </a:cubicBezTo>
                      <a:cubicBezTo>
                        <a:pt x="249151" y="662796"/>
                        <a:pt x="258410" y="693914"/>
                        <a:pt x="278727" y="721604"/>
                      </a:cubicBezTo>
                      <a:cubicBezTo>
                        <a:pt x="287813" y="733948"/>
                        <a:pt x="299815" y="743978"/>
                        <a:pt x="311817" y="753237"/>
                      </a:cubicBezTo>
                      <a:cubicBezTo>
                        <a:pt x="322361" y="761380"/>
                        <a:pt x="333504" y="774239"/>
                        <a:pt x="347478" y="776211"/>
                      </a:cubicBezTo>
                      <a:cubicBezTo>
                        <a:pt x="385969" y="781611"/>
                        <a:pt x="427973" y="772953"/>
                        <a:pt x="464750" y="762409"/>
                      </a:cubicBezTo>
                      <a:cubicBezTo>
                        <a:pt x="497154" y="753151"/>
                        <a:pt x="531272" y="739692"/>
                        <a:pt x="555790" y="715946"/>
                      </a:cubicBezTo>
                      <a:cubicBezTo>
                        <a:pt x="557076" y="714746"/>
                        <a:pt x="557333" y="713203"/>
                        <a:pt x="556990" y="711831"/>
                      </a:cubicBezTo>
                      <a:cubicBezTo>
                        <a:pt x="556990" y="710888"/>
                        <a:pt x="556818" y="709860"/>
                        <a:pt x="556133" y="709002"/>
                      </a:cubicBezTo>
                      <a:cubicBezTo>
                        <a:pt x="540874" y="688085"/>
                        <a:pt x="514471" y="677113"/>
                        <a:pt x="492868" y="664168"/>
                      </a:cubicBezTo>
                      <a:cubicBezTo>
                        <a:pt x="459521" y="644194"/>
                        <a:pt x="424202" y="626621"/>
                        <a:pt x="393170" y="603218"/>
                      </a:cubicBezTo>
                      <a:cubicBezTo>
                        <a:pt x="379540" y="592931"/>
                        <a:pt x="366338" y="581443"/>
                        <a:pt x="355021" y="568670"/>
                      </a:cubicBezTo>
                      <a:cubicBezTo>
                        <a:pt x="331533" y="542353"/>
                        <a:pt x="340620" y="512521"/>
                        <a:pt x="359737" y="487489"/>
                      </a:cubicBezTo>
                      <a:cubicBezTo>
                        <a:pt x="396769" y="438711"/>
                        <a:pt x="448120" y="482431"/>
                        <a:pt x="476237" y="515778"/>
                      </a:cubicBezTo>
                      <a:cubicBezTo>
                        <a:pt x="499897" y="543810"/>
                        <a:pt x="515156" y="576729"/>
                        <a:pt x="532044" y="608961"/>
                      </a:cubicBezTo>
                      <a:cubicBezTo>
                        <a:pt x="544560" y="632878"/>
                        <a:pt x="560847" y="663311"/>
                        <a:pt x="585879" y="676255"/>
                      </a:cubicBezTo>
                      <a:cubicBezTo>
                        <a:pt x="612969" y="690314"/>
                        <a:pt x="630799" y="675912"/>
                        <a:pt x="654373" y="660996"/>
                      </a:cubicBezTo>
                      <a:cubicBezTo>
                        <a:pt x="674690" y="648138"/>
                        <a:pt x="695436" y="634507"/>
                        <a:pt x="706580" y="612562"/>
                      </a:cubicBezTo>
                      <a:cubicBezTo>
                        <a:pt x="707780" y="610161"/>
                        <a:pt x="705980" y="608018"/>
                        <a:pt x="703751" y="607247"/>
                      </a:cubicBezTo>
                      <a:cubicBezTo>
                        <a:pt x="703152" y="606818"/>
                        <a:pt x="702551" y="606561"/>
                        <a:pt x="701694" y="606475"/>
                      </a:cubicBezTo>
                      <a:cubicBezTo>
                        <a:pt x="669032" y="602189"/>
                        <a:pt x="637400" y="588044"/>
                        <a:pt x="610311" y="569613"/>
                      </a:cubicBezTo>
                      <a:cubicBezTo>
                        <a:pt x="582965" y="551097"/>
                        <a:pt x="548417" y="498033"/>
                        <a:pt x="590595" y="474630"/>
                      </a:cubicBezTo>
                      <a:cubicBezTo>
                        <a:pt x="621455" y="457485"/>
                        <a:pt x="659946" y="494690"/>
                        <a:pt x="681120" y="513463"/>
                      </a:cubicBezTo>
                      <a:cubicBezTo>
                        <a:pt x="702379" y="532323"/>
                        <a:pt x="723297" y="552897"/>
                        <a:pt x="752614" y="556326"/>
                      </a:cubicBezTo>
                      <a:cubicBezTo>
                        <a:pt x="754072" y="556498"/>
                        <a:pt x="755186" y="555640"/>
                        <a:pt x="755786" y="554526"/>
                      </a:cubicBezTo>
                      <a:cubicBezTo>
                        <a:pt x="813822" y="526580"/>
                        <a:pt x="809879" y="437168"/>
                        <a:pt x="868943" y="413079"/>
                      </a:cubicBezTo>
                      <a:cubicBezTo>
                        <a:pt x="869371" y="412908"/>
                        <a:pt x="869629" y="412651"/>
                        <a:pt x="869886" y="412308"/>
                      </a:cubicBezTo>
                      <a:cubicBezTo>
                        <a:pt x="871600" y="410936"/>
                        <a:pt x="872201" y="407850"/>
                        <a:pt x="869886" y="406393"/>
                      </a:cubicBezTo>
                      <a:cubicBezTo>
                        <a:pt x="817594" y="373046"/>
                        <a:pt x="845283" y="289807"/>
                        <a:pt x="800106" y="251402"/>
                      </a:cubicBezTo>
                      <a:cubicBezTo>
                        <a:pt x="799592" y="250974"/>
                        <a:pt x="799077" y="250716"/>
                        <a:pt x="798562" y="250631"/>
                      </a:cubicBezTo>
                      <a:cubicBezTo>
                        <a:pt x="798134" y="250373"/>
                        <a:pt x="797705" y="250202"/>
                        <a:pt x="797106" y="250202"/>
                      </a:cubicBezTo>
                      <a:cubicBezTo>
                        <a:pt x="765644" y="246087"/>
                        <a:pt x="737526" y="254059"/>
                        <a:pt x="709666" y="268290"/>
                      </a:cubicBezTo>
                      <a:cubicBezTo>
                        <a:pt x="681377" y="282692"/>
                        <a:pt x="651116" y="323325"/>
                        <a:pt x="616483" y="315782"/>
                      </a:cubicBezTo>
                      <a:cubicBezTo>
                        <a:pt x="597195" y="311581"/>
                        <a:pt x="608253" y="284149"/>
                        <a:pt x="614340" y="274976"/>
                      </a:cubicBezTo>
                      <a:cubicBezTo>
                        <a:pt x="624026" y="260489"/>
                        <a:pt x="644257" y="251831"/>
                        <a:pt x="659688" y="244887"/>
                      </a:cubicBezTo>
                      <a:cubicBezTo>
                        <a:pt x="692778" y="229800"/>
                        <a:pt x="727154" y="229285"/>
                        <a:pt x="762558" y="225770"/>
                      </a:cubicBezTo>
                      <a:cubicBezTo>
                        <a:pt x="764959" y="225513"/>
                        <a:pt x="766073" y="223885"/>
                        <a:pt x="766245" y="222084"/>
                      </a:cubicBezTo>
                      <a:cubicBezTo>
                        <a:pt x="766501" y="221141"/>
                        <a:pt x="766416" y="220027"/>
                        <a:pt x="765559" y="218998"/>
                      </a:cubicBezTo>
                      <a:cubicBezTo>
                        <a:pt x="755444" y="206396"/>
                        <a:pt x="747127" y="192595"/>
                        <a:pt x="736669" y="180250"/>
                      </a:cubicBezTo>
                      <a:cubicBezTo>
                        <a:pt x="723811" y="165249"/>
                        <a:pt x="707952" y="152390"/>
                        <a:pt x="693379" y="139017"/>
                      </a:cubicBezTo>
                      <a:cubicBezTo>
                        <a:pt x="673490" y="120757"/>
                        <a:pt x="648630" y="93068"/>
                        <a:pt x="619312" y="97011"/>
                      </a:cubicBezTo>
                      <a:cubicBezTo>
                        <a:pt x="589908" y="100955"/>
                        <a:pt x="554761" y="124015"/>
                        <a:pt x="532559" y="142960"/>
                      </a:cubicBezTo>
                      <a:cubicBezTo>
                        <a:pt x="506155" y="165506"/>
                        <a:pt x="490038" y="200825"/>
                        <a:pt x="472807" y="230314"/>
                      </a:cubicBezTo>
                      <a:cubicBezTo>
                        <a:pt x="453948" y="262632"/>
                        <a:pt x="427802" y="299751"/>
                        <a:pt x="386483" y="300523"/>
                      </a:cubicBezTo>
                      <a:cubicBezTo>
                        <a:pt x="348592" y="301208"/>
                        <a:pt x="342763" y="256288"/>
                        <a:pt x="359393" y="231257"/>
                      </a:cubicBezTo>
                      <a:cubicBezTo>
                        <a:pt x="371996" y="212311"/>
                        <a:pt x="395399" y="201424"/>
                        <a:pt x="415115" y="191566"/>
                      </a:cubicBezTo>
                      <a:cubicBezTo>
                        <a:pt x="477009" y="160448"/>
                        <a:pt x="547046" y="129073"/>
                        <a:pt x="576192" y="60407"/>
                      </a:cubicBezTo>
                      <a:cubicBezTo>
                        <a:pt x="576621" y="59378"/>
                        <a:pt x="576621" y="58435"/>
                        <a:pt x="576364" y="57578"/>
                      </a:cubicBezTo>
                      <a:cubicBezTo>
                        <a:pt x="576707" y="55863"/>
                        <a:pt x="576021" y="53978"/>
                        <a:pt x="573963" y="53206"/>
                      </a:cubicBezTo>
                      <a:cubicBezTo>
                        <a:pt x="537788" y="38376"/>
                        <a:pt x="503154" y="26117"/>
                        <a:pt x="464750" y="18487"/>
                      </a:cubicBezTo>
                      <a:cubicBezTo>
                        <a:pt x="421116" y="9829"/>
                        <a:pt x="377311" y="4514"/>
                        <a:pt x="333076" y="228"/>
                      </a:cubicBezTo>
                      <a:cubicBezTo>
                        <a:pt x="306758" y="-2344"/>
                        <a:pt x="294843" y="17287"/>
                        <a:pt x="280098" y="37090"/>
                      </a:cubicBezTo>
                      <a:cubicBezTo>
                        <a:pt x="254981" y="70608"/>
                        <a:pt x="243322" y="110984"/>
                        <a:pt x="234235" y="151275"/>
                      </a:cubicBezTo>
                      <a:cubicBezTo>
                        <a:pt x="224720" y="193195"/>
                        <a:pt x="221119" y="236229"/>
                        <a:pt x="211689" y="278062"/>
                      </a:cubicBezTo>
                      <a:cubicBezTo>
                        <a:pt x="206546" y="300694"/>
                        <a:pt x="196088" y="324097"/>
                        <a:pt x="175600" y="336613"/>
                      </a:cubicBezTo>
                      <a:cubicBezTo>
                        <a:pt x="139338" y="358816"/>
                        <a:pt x="126050" y="302494"/>
                        <a:pt x="126565" y="279434"/>
                      </a:cubicBezTo>
                      <a:cubicBezTo>
                        <a:pt x="127764" y="226799"/>
                        <a:pt x="170113" y="188823"/>
                        <a:pt x="197288" y="148446"/>
                      </a:cubicBezTo>
                      <a:cubicBezTo>
                        <a:pt x="221205" y="112871"/>
                        <a:pt x="239464" y="73266"/>
                        <a:pt x="253095" y="32632"/>
                      </a:cubicBezTo>
                      <a:cubicBezTo>
                        <a:pt x="253609" y="31003"/>
                        <a:pt x="253352" y="29631"/>
                        <a:pt x="252580" y="28603"/>
                      </a:cubicBezTo>
                      <a:cubicBezTo>
                        <a:pt x="252066" y="27660"/>
                        <a:pt x="251209" y="26974"/>
                        <a:pt x="250094" y="26631"/>
                      </a:cubicBezTo>
                      <a:cubicBezTo>
                        <a:pt x="248894" y="26203"/>
                        <a:pt x="247523" y="26203"/>
                        <a:pt x="246323" y="26717"/>
                      </a:cubicBezTo>
                      <a:cubicBezTo>
                        <a:pt x="203888" y="30574"/>
                        <a:pt x="164197" y="54920"/>
                        <a:pt x="128708" y="76780"/>
                      </a:cubicBezTo>
                      <a:cubicBezTo>
                        <a:pt x="91846" y="99412"/>
                        <a:pt x="61327" y="128815"/>
                        <a:pt x="36640" y="164220"/>
                      </a:cubicBezTo>
                      <a:cubicBezTo>
                        <a:pt x="-15825" y="239229"/>
                        <a:pt x="-5709" y="342699"/>
                        <a:pt x="27981" y="422852"/>
                      </a:cubicBezTo>
                      <a:cubicBezTo>
                        <a:pt x="3207" y="460742"/>
                        <a:pt x="5521" y="509520"/>
                        <a:pt x="4663" y="552983"/>
                      </a:cubicBezTo>
                      <a:cubicBezTo>
                        <a:pt x="3720" y="598246"/>
                        <a:pt x="16151" y="642994"/>
                        <a:pt x="40497" y="681142"/>
                      </a:cubicBezTo>
                      <a:cubicBezTo>
                        <a:pt x="91932" y="761466"/>
                        <a:pt x="205174" y="797385"/>
                        <a:pt x="297071" y="781182"/>
                      </a:cubicBezTo>
                      <a:close/>
                      <a:moveTo>
                        <a:pt x="265697" y="344414"/>
                      </a:moveTo>
                      <a:cubicBezTo>
                        <a:pt x="268011" y="324182"/>
                        <a:pt x="280698" y="302066"/>
                        <a:pt x="297929" y="290921"/>
                      </a:cubicBezTo>
                      <a:cubicBezTo>
                        <a:pt x="316103" y="279006"/>
                        <a:pt x="333420" y="284921"/>
                        <a:pt x="340792" y="305494"/>
                      </a:cubicBezTo>
                      <a:cubicBezTo>
                        <a:pt x="349964" y="330869"/>
                        <a:pt x="332391" y="370046"/>
                        <a:pt x="305044" y="375961"/>
                      </a:cubicBezTo>
                      <a:cubicBezTo>
                        <a:pt x="304701" y="376218"/>
                        <a:pt x="304187" y="376475"/>
                        <a:pt x="303586" y="376646"/>
                      </a:cubicBezTo>
                      <a:cubicBezTo>
                        <a:pt x="282584" y="379304"/>
                        <a:pt x="263124" y="367388"/>
                        <a:pt x="265697" y="344414"/>
                      </a:cubicBezTo>
                      <a:close/>
                      <a:moveTo>
                        <a:pt x="518500" y="404593"/>
                      </a:moveTo>
                      <a:cubicBezTo>
                        <a:pt x="529473" y="401678"/>
                        <a:pt x="543702" y="408108"/>
                        <a:pt x="553047" y="413251"/>
                      </a:cubicBezTo>
                      <a:cubicBezTo>
                        <a:pt x="560076" y="417023"/>
                        <a:pt x="570278" y="427738"/>
                        <a:pt x="572421" y="437511"/>
                      </a:cubicBezTo>
                      <a:cubicBezTo>
                        <a:pt x="571649" y="442998"/>
                        <a:pt x="570448" y="448141"/>
                        <a:pt x="564620" y="451399"/>
                      </a:cubicBezTo>
                      <a:cubicBezTo>
                        <a:pt x="554504" y="457142"/>
                        <a:pt x="539588" y="449255"/>
                        <a:pt x="530929" y="444197"/>
                      </a:cubicBezTo>
                      <a:cubicBezTo>
                        <a:pt x="520385" y="438111"/>
                        <a:pt x="493296" y="411279"/>
                        <a:pt x="518500" y="404593"/>
                      </a:cubicBezTo>
                      <a:close/>
                      <a:moveTo>
                        <a:pt x="279498" y="436654"/>
                      </a:moveTo>
                      <a:cubicBezTo>
                        <a:pt x="282498" y="422252"/>
                        <a:pt x="294500" y="418737"/>
                        <a:pt x="305644" y="422166"/>
                      </a:cubicBezTo>
                      <a:cubicBezTo>
                        <a:pt x="322789" y="424909"/>
                        <a:pt x="338048" y="451056"/>
                        <a:pt x="336248" y="466657"/>
                      </a:cubicBezTo>
                      <a:cubicBezTo>
                        <a:pt x="334277" y="484060"/>
                        <a:pt x="315760" y="492889"/>
                        <a:pt x="301273" y="482517"/>
                      </a:cubicBezTo>
                      <a:cubicBezTo>
                        <a:pt x="288499" y="473258"/>
                        <a:pt x="275983" y="453113"/>
                        <a:pt x="279498" y="436654"/>
                      </a:cubicBezTo>
                      <a:close/>
                      <a:moveTo>
                        <a:pt x="110535" y="498205"/>
                      </a:moveTo>
                      <a:cubicBezTo>
                        <a:pt x="95361" y="484832"/>
                        <a:pt x="105562" y="458514"/>
                        <a:pt x="118935" y="447884"/>
                      </a:cubicBezTo>
                      <a:cubicBezTo>
                        <a:pt x="125193" y="442912"/>
                        <a:pt x="135394" y="437683"/>
                        <a:pt x="143195" y="442398"/>
                      </a:cubicBezTo>
                      <a:cubicBezTo>
                        <a:pt x="149196" y="445998"/>
                        <a:pt x="152625" y="451313"/>
                        <a:pt x="153739" y="457571"/>
                      </a:cubicBezTo>
                      <a:cubicBezTo>
                        <a:pt x="156569" y="467001"/>
                        <a:pt x="155369" y="478487"/>
                        <a:pt x="151768" y="486203"/>
                      </a:cubicBezTo>
                      <a:cubicBezTo>
                        <a:pt x="144310" y="502405"/>
                        <a:pt x="125451" y="511320"/>
                        <a:pt x="110535" y="49820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4" name="任意多边形: 形状 1153">
                  <a:extLst>
                    <a:ext uri="{FF2B5EF4-FFF2-40B4-BE49-F238E27FC236}">
                      <a16:creationId xmlns:a16="http://schemas.microsoft.com/office/drawing/2014/main" id="{09F79B6B-C213-0BB8-C1FB-0873FF7FCF07}"/>
                    </a:ext>
                  </a:extLst>
                </p:cNvPr>
                <p:cNvSpPr/>
                <p:nvPr/>
              </p:nvSpPr>
              <p:spPr>
                <a:xfrm>
                  <a:off x="9922299" y="5116948"/>
                  <a:ext cx="913797" cy="581880"/>
                </a:xfrm>
                <a:custGeom>
                  <a:avLst/>
                  <a:gdLst>
                    <a:gd name="connsiteX0" fmla="*/ 257982 w 913797"/>
                    <a:gd name="connsiteY0" fmla="*/ 577335 h 581880"/>
                    <a:gd name="connsiteX1" fmla="*/ 213834 w 913797"/>
                    <a:gd name="connsiteY1" fmla="*/ 517585 h 581880"/>
                    <a:gd name="connsiteX2" fmla="*/ 210577 w 913797"/>
                    <a:gd name="connsiteY2" fmla="*/ 424401 h 581880"/>
                    <a:gd name="connsiteX3" fmla="*/ 203461 w 913797"/>
                    <a:gd name="connsiteY3" fmla="*/ 328904 h 581880"/>
                    <a:gd name="connsiteX4" fmla="*/ 216063 w 913797"/>
                    <a:gd name="connsiteY4" fmla="*/ 328561 h 581880"/>
                    <a:gd name="connsiteX5" fmla="*/ 315675 w 913797"/>
                    <a:gd name="connsiteY5" fmla="*/ 321789 h 581880"/>
                    <a:gd name="connsiteX6" fmla="*/ 316361 w 913797"/>
                    <a:gd name="connsiteY6" fmla="*/ 322131 h 581880"/>
                    <a:gd name="connsiteX7" fmla="*/ 317046 w 913797"/>
                    <a:gd name="connsiteY7" fmla="*/ 322389 h 581880"/>
                    <a:gd name="connsiteX8" fmla="*/ 318418 w 913797"/>
                    <a:gd name="connsiteY8" fmla="*/ 322817 h 581880"/>
                    <a:gd name="connsiteX9" fmla="*/ 401229 w 913797"/>
                    <a:gd name="connsiteY9" fmla="*/ 461778 h 581880"/>
                    <a:gd name="connsiteX10" fmla="*/ 497669 w 913797"/>
                    <a:gd name="connsiteY10" fmla="*/ 573220 h 581880"/>
                    <a:gd name="connsiteX11" fmla="*/ 500155 w 913797"/>
                    <a:gd name="connsiteY11" fmla="*/ 568334 h 581880"/>
                    <a:gd name="connsiteX12" fmla="*/ 395227 w 913797"/>
                    <a:gd name="connsiteY12" fmla="*/ 413257 h 581880"/>
                    <a:gd name="connsiteX13" fmla="*/ 335134 w 913797"/>
                    <a:gd name="connsiteY13" fmla="*/ 319645 h 581880"/>
                    <a:gd name="connsiteX14" fmla="*/ 446149 w 913797"/>
                    <a:gd name="connsiteY14" fmla="*/ 305672 h 581880"/>
                    <a:gd name="connsiteX15" fmla="*/ 533074 w 913797"/>
                    <a:gd name="connsiteY15" fmla="*/ 295557 h 581880"/>
                    <a:gd name="connsiteX16" fmla="*/ 603883 w 913797"/>
                    <a:gd name="connsiteY16" fmla="*/ 357536 h 581880"/>
                    <a:gd name="connsiteX17" fmla="*/ 672291 w 913797"/>
                    <a:gd name="connsiteY17" fmla="*/ 422515 h 581880"/>
                    <a:gd name="connsiteX18" fmla="*/ 675377 w 913797"/>
                    <a:gd name="connsiteY18" fmla="*/ 418143 h 581880"/>
                    <a:gd name="connsiteX19" fmla="*/ 628572 w 913797"/>
                    <a:gd name="connsiteY19" fmla="*/ 375967 h 581880"/>
                    <a:gd name="connsiteX20" fmla="*/ 598568 w 913797"/>
                    <a:gd name="connsiteY20" fmla="*/ 333190 h 581880"/>
                    <a:gd name="connsiteX21" fmla="*/ 555276 w 913797"/>
                    <a:gd name="connsiteY21" fmla="*/ 293414 h 581880"/>
                    <a:gd name="connsiteX22" fmla="*/ 686864 w 913797"/>
                    <a:gd name="connsiteY22" fmla="*/ 286384 h 581880"/>
                    <a:gd name="connsiteX23" fmla="*/ 727841 w 913797"/>
                    <a:gd name="connsiteY23" fmla="*/ 285441 h 581880"/>
                    <a:gd name="connsiteX24" fmla="*/ 730241 w 913797"/>
                    <a:gd name="connsiteY24" fmla="*/ 286813 h 581880"/>
                    <a:gd name="connsiteX25" fmla="*/ 795821 w 913797"/>
                    <a:gd name="connsiteY25" fmla="*/ 340477 h 581880"/>
                    <a:gd name="connsiteX26" fmla="*/ 846142 w 913797"/>
                    <a:gd name="connsiteY26" fmla="*/ 368937 h 581880"/>
                    <a:gd name="connsiteX27" fmla="*/ 848199 w 913797"/>
                    <a:gd name="connsiteY27" fmla="*/ 363194 h 581880"/>
                    <a:gd name="connsiteX28" fmla="*/ 780133 w 913797"/>
                    <a:gd name="connsiteY28" fmla="*/ 309016 h 581880"/>
                    <a:gd name="connsiteX29" fmla="*/ 751673 w 913797"/>
                    <a:gd name="connsiteY29" fmla="*/ 284670 h 581880"/>
                    <a:gd name="connsiteX30" fmla="*/ 909321 w 913797"/>
                    <a:gd name="connsiteY30" fmla="*/ 301043 h 581880"/>
                    <a:gd name="connsiteX31" fmla="*/ 912321 w 913797"/>
                    <a:gd name="connsiteY31" fmla="*/ 295214 h 581880"/>
                    <a:gd name="connsiteX32" fmla="*/ 761188 w 913797"/>
                    <a:gd name="connsiteY32" fmla="*/ 275926 h 581880"/>
                    <a:gd name="connsiteX33" fmla="*/ 782190 w 913797"/>
                    <a:gd name="connsiteY33" fmla="*/ 259038 h 581880"/>
                    <a:gd name="connsiteX34" fmla="*/ 853770 w 913797"/>
                    <a:gd name="connsiteY34" fmla="*/ 229206 h 581880"/>
                    <a:gd name="connsiteX35" fmla="*/ 853428 w 913797"/>
                    <a:gd name="connsiteY35" fmla="*/ 223719 h 581880"/>
                    <a:gd name="connsiteX36" fmla="*/ 790591 w 913797"/>
                    <a:gd name="connsiteY36" fmla="*/ 241207 h 581880"/>
                    <a:gd name="connsiteX37" fmla="*/ 738042 w 913797"/>
                    <a:gd name="connsiteY37" fmla="*/ 276526 h 581880"/>
                    <a:gd name="connsiteX38" fmla="*/ 726812 w 913797"/>
                    <a:gd name="connsiteY38" fmla="*/ 276611 h 581880"/>
                    <a:gd name="connsiteX39" fmla="*/ 561877 w 913797"/>
                    <a:gd name="connsiteY39" fmla="*/ 282955 h 581880"/>
                    <a:gd name="connsiteX40" fmla="*/ 624114 w 913797"/>
                    <a:gd name="connsiteY40" fmla="*/ 208375 h 581880"/>
                    <a:gd name="connsiteX41" fmla="*/ 685322 w 913797"/>
                    <a:gd name="connsiteY41" fmla="*/ 138252 h 581880"/>
                    <a:gd name="connsiteX42" fmla="*/ 755102 w 913797"/>
                    <a:gd name="connsiteY42" fmla="*/ 91360 h 581880"/>
                    <a:gd name="connsiteX43" fmla="*/ 753301 w 913797"/>
                    <a:gd name="connsiteY43" fmla="*/ 85787 h 581880"/>
                    <a:gd name="connsiteX44" fmla="*/ 649574 w 913797"/>
                    <a:gd name="connsiteY44" fmla="*/ 161140 h 581880"/>
                    <a:gd name="connsiteX45" fmla="*/ 594024 w 913797"/>
                    <a:gd name="connsiteY45" fmla="*/ 230835 h 581880"/>
                    <a:gd name="connsiteX46" fmla="*/ 537274 w 913797"/>
                    <a:gd name="connsiteY46" fmla="*/ 283041 h 581880"/>
                    <a:gd name="connsiteX47" fmla="*/ 534017 w 913797"/>
                    <a:gd name="connsiteY47" fmla="*/ 285441 h 581880"/>
                    <a:gd name="connsiteX48" fmla="*/ 492355 w 913797"/>
                    <a:gd name="connsiteY48" fmla="*/ 289813 h 581880"/>
                    <a:gd name="connsiteX49" fmla="*/ 339250 w 913797"/>
                    <a:gd name="connsiteY49" fmla="*/ 309273 h 581880"/>
                    <a:gd name="connsiteX50" fmla="*/ 382969 w 913797"/>
                    <a:gd name="connsiteY50" fmla="*/ 196716 h 581880"/>
                    <a:gd name="connsiteX51" fmla="*/ 412372 w 913797"/>
                    <a:gd name="connsiteY51" fmla="*/ 91874 h 581880"/>
                    <a:gd name="connsiteX52" fmla="*/ 486183 w 913797"/>
                    <a:gd name="connsiteY52" fmla="*/ 5977 h 581880"/>
                    <a:gd name="connsiteX53" fmla="*/ 481725 w 913797"/>
                    <a:gd name="connsiteY53" fmla="*/ 748 h 581880"/>
                    <a:gd name="connsiteX54" fmla="*/ 386227 w 913797"/>
                    <a:gd name="connsiteY54" fmla="*/ 131136 h 581880"/>
                    <a:gd name="connsiteX55" fmla="*/ 320218 w 913797"/>
                    <a:gd name="connsiteY55" fmla="*/ 311330 h 581880"/>
                    <a:gd name="connsiteX56" fmla="*/ 245123 w 913797"/>
                    <a:gd name="connsiteY56" fmla="*/ 317417 h 581880"/>
                    <a:gd name="connsiteX57" fmla="*/ 206890 w 913797"/>
                    <a:gd name="connsiteY57" fmla="*/ 318703 h 581880"/>
                    <a:gd name="connsiteX58" fmla="*/ 204061 w 913797"/>
                    <a:gd name="connsiteY58" fmla="*/ 214204 h 581880"/>
                    <a:gd name="connsiteX59" fmla="*/ 276071 w 913797"/>
                    <a:gd name="connsiteY59" fmla="*/ 35724 h 581880"/>
                    <a:gd name="connsiteX60" fmla="*/ 272641 w 913797"/>
                    <a:gd name="connsiteY60" fmla="*/ 30495 h 581880"/>
                    <a:gd name="connsiteX61" fmla="*/ 193260 w 913797"/>
                    <a:gd name="connsiteY61" fmla="*/ 161911 h 581880"/>
                    <a:gd name="connsiteX62" fmla="*/ 197889 w 913797"/>
                    <a:gd name="connsiteY62" fmla="*/ 232120 h 581880"/>
                    <a:gd name="connsiteX63" fmla="*/ 191288 w 913797"/>
                    <a:gd name="connsiteY63" fmla="*/ 318960 h 581880"/>
                    <a:gd name="connsiteX64" fmla="*/ 132738 w 913797"/>
                    <a:gd name="connsiteY64" fmla="*/ 319388 h 581880"/>
                    <a:gd name="connsiteX65" fmla="*/ 6722 w 913797"/>
                    <a:gd name="connsiteY65" fmla="*/ 307387 h 581880"/>
                    <a:gd name="connsiteX66" fmla="*/ 3293 w 913797"/>
                    <a:gd name="connsiteY66" fmla="*/ 316816 h 581880"/>
                    <a:gd name="connsiteX67" fmla="*/ 190174 w 913797"/>
                    <a:gd name="connsiteY67" fmla="*/ 328990 h 581880"/>
                    <a:gd name="connsiteX68" fmla="*/ 195403 w 913797"/>
                    <a:gd name="connsiteY68" fmla="*/ 479437 h 581880"/>
                    <a:gd name="connsiteX69" fmla="*/ 254124 w 913797"/>
                    <a:gd name="connsiteY69" fmla="*/ 581278 h 581880"/>
                    <a:gd name="connsiteX70" fmla="*/ 257982 w 913797"/>
                    <a:gd name="connsiteY70" fmla="*/ 577335 h 58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913797" h="581880">
                      <a:moveTo>
                        <a:pt x="257982" y="577335"/>
                      </a:moveTo>
                      <a:cubicBezTo>
                        <a:pt x="238865" y="559932"/>
                        <a:pt x="224121" y="541502"/>
                        <a:pt x="213834" y="517585"/>
                      </a:cubicBezTo>
                      <a:cubicBezTo>
                        <a:pt x="200718" y="486895"/>
                        <a:pt x="204661" y="456034"/>
                        <a:pt x="210577" y="424401"/>
                      </a:cubicBezTo>
                      <a:cubicBezTo>
                        <a:pt x="215806" y="395941"/>
                        <a:pt x="223435" y="353850"/>
                        <a:pt x="203461" y="328904"/>
                      </a:cubicBezTo>
                      <a:cubicBezTo>
                        <a:pt x="207661" y="328732"/>
                        <a:pt x="211863" y="328647"/>
                        <a:pt x="216063" y="328561"/>
                      </a:cubicBezTo>
                      <a:cubicBezTo>
                        <a:pt x="249409" y="327789"/>
                        <a:pt x="282586" y="325218"/>
                        <a:pt x="315675" y="321789"/>
                      </a:cubicBezTo>
                      <a:cubicBezTo>
                        <a:pt x="315932" y="321874"/>
                        <a:pt x="316103" y="322046"/>
                        <a:pt x="316361" y="322131"/>
                      </a:cubicBezTo>
                      <a:cubicBezTo>
                        <a:pt x="316618" y="322217"/>
                        <a:pt x="316876" y="322303"/>
                        <a:pt x="317046" y="322389"/>
                      </a:cubicBezTo>
                      <a:cubicBezTo>
                        <a:pt x="317475" y="322646"/>
                        <a:pt x="317904" y="322731"/>
                        <a:pt x="318418" y="322817"/>
                      </a:cubicBezTo>
                      <a:cubicBezTo>
                        <a:pt x="376454" y="341419"/>
                        <a:pt x="383141" y="412314"/>
                        <a:pt x="401229" y="461778"/>
                      </a:cubicBezTo>
                      <a:cubicBezTo>
                        <a:pt x="417431" y="506183"/>
                        <a:pt x="454292" y="553160"/>
                        <a:pt x="497669" y="573220"/>
                      </a:cubicBezTo>
                      <a:cubicBezTo>
                        <a:pt x="500498" y="574506"/>
                        <a:pt x="502813" y="570048"/>
                        <a:pt x="500155" y="568334"/>
                      </a:cubicBezTo>
                      <a:cubicBezTo>
                        <a:pt x="443405" y="531987"/>
                        <a:pt x="413659" y="476094"/>
                        <a:pt x="395227" y="413257"/>
                      </a:cubicBezTo>
                      <a:cubicBezTo>
                        <a:pt x="384512" y="376824"/>
                        <a:pt x="369510" y="337476"/>
                        <a:pt x="335134" y="319645"/>
                      </a:cubicBezTo>
                      <a:cubicBezTo>
                        <a:pt x="372168" y="315445"/>
                        <a:pt x="409115" y="310387"/>
                        <a:pt x="446149" y="305672"/>
                      </a:cubicBezTo>
                      <a:cubicBezTo>
                        <a:pt x="475124" y="301900"/>
                        <a:pt x="504099" y="298471"/>
                        <a:pt x="533074" y="295557"/>
                      </a:cubicBezTo>
                      <a:cubicBezTo>
                        <a:pt x="566078" y="306187"/>
                        <a:pt x="584937" y="329847"/>
                        <a:pt x="603883" y="357536"/>
                      </a:cubicBezTo>
                      <a:cubicBezTo>
                        <a:pt x="622313" y="384539"/>
                        <a:pt x="642973" y="407171"/>
                        <a:pt x="672291" y="422515"/>
                      </a:cubicBezTo>
                      <a:cubicBezTo>
                        <a:pt x="675291" y="424058"/>
                        <a:pt x="678034" y="420372"/>
                        <a:pt x="675377" y="418143"/>
                      </a:cubicBezTo>
                      <a:cubicBezTo>
                        <a:pt x="658746" y="404856"/>
                        <a:pt x="642373" y="392340"/>
                        <a:pt x="628572" y="375967"/>
                      </a:cubicBezTo>
                      <a:cubicBezTo>
                        <a:pt x="617341" y="362765"/>
                        <a:pt x="608597" y="347334"/>
                        <a:pt x="598568" y="333190"/>
                      </a:cubicBezTo>
                      <a:cubicBezTo>
                        <a:pt x="587166" y="317160"/>
                        <a:pt x="572765" y="302329"/>
                        <a:pt x="555276" y="293414"/>
                      </a:cubicBezTo>
                      <a:cubicBezTo>
                        <a:pt x="598996" y="289470"/>
                        <a:pt x="642801" y="286813"/>
                        <a:pt x="686864" y="286384"/>
                      </a:cubicBezTo>
                      <a:cubicBezTo>
                        <a:pt x="700238" y="286298"/>
                        <a:pt x="713953" y="285870"/>
                        <a:pt x="727841" y="285441"/>
                      </a:cubicBezTo>
                      <a:cubicBezTo>
                        <a:pt x="728441" y="286041"/>
                        <a:pt x="729213" y="286642"/>
                        <a:pt x="730241" y="286813"/>
                      </a:cubicBezTo>
                      <a:cubicBezTo>
                        <a:pt x="759902" y="293071"/>
                        <a:pt x="775933" y="320417"/>
                        <a:pt x="795821" y="340477"/>
                      </a:cubicBezTo>
                      <a:cubicBezTo>
                        <a:pt x="809623" y="354364"/>
                        <a:pt x="827797" y="362851"/>
                        <a:pt x="846142" y="368937"/>
                      </a:cubicBezTo>
                      <a:cubicBezTo>
                        <a:pt x="849913" y="370223"/>
                        <a:pt x="851713" y="364908"/>
                        <a:pt x="848199" y="363194"/>
                      </a:cubicBezTo>
                      <a:cubicBezTo>
                        <a:pt x="819224" y="349478"/>
                        <a:pt x="801050" y="332676"/>
                        <a:pt x="780133" y="309016"/>
                      </a:cubicBezTo>
                      <a:cubicBezTo>
                        <a:pt x="771818" y="299586"/>
                        <a:pt x="762474" y="290585"/>
                        <a:pt x="751673" y="284670"/>
                      </a:cubicBezTo>
                      <a:cubicBezTo>
                        <a:pt x="805251" y="283212"/>
                        <a:pt x="860286" y="283641"/>
                        <a:pt x="909321" y="301043"/>
                      </a:cubicBezTo>
                      <a:cubicBezTo>
                        <a:pt x="912749" y="302243"/>
                        <a:pt x="915665" y="297100"/>
                        <a:pt x="912321" y="295214"/>
                      </a:cubicBezTo>
                      <a:cubicBezTo>
                        <a:pt x="869716" y="270954"/>
                        <a:pt x="812194" y="274040"/>
                        <a:pt x="761188" y="275926"/>
                      </a:cubicBezTo>
                      <a:cubicBezTo>
                        <a:pt x="768818" y="270954"/>
                        <a:pt x="775761" y="264439"/>
                        <a:pt x="782190" y="259038"/>
                      </a:cubicBezTo>
                      <a:cubicBezTo>
                        <a:pt x="803365" y="241293"/>
                        <a:pt x="827711" y="235721"/>
                        <a:pt x="853770" y="229206"/>
                      </a:cubicBezTo>
                      <a:cubicBezTo>
                        <a:pt x="856600" y="228520"/>
                        <a:pt x="856772" y="223633"/>
                        <a:pt x="853428" y="223719"/>
                      </a:cubicBezTo>
                      <a:cubicBezTo>
                        <a:pt x="831054" y="224576"/>
                        <a:pt x="810308" y="230491"/>
                        <a:pt x="790591" y="241207"/>
                      </a:cubicBezTo>
                      <a:cubicBezTo>
                        <a:pt x="771560" y="251580"/>
                        <a:pt x="758702" y="268296"/>
                        <a:pt x="738042" y="276526"/>
                      </a:cubicBezTo>
                      <a:cubicBezTo>
                        <a:pt x="734270" y="276611"/>
                        <a:pt x="730499" y="276611"/>
                        <a:pt x="726812" y="276611"/>
                      </a:cubicBezTo>
                      <a:cubicBezTo>
                        <a:pt x="671520" y="276354"/>
                        <a:pt x="616656" y="278498"/>
                        <a:pt x="561877" y="282955"/>
                      </a:cubicBezTo>
                      <a:cubicBezTo>
                        <a:pt x="587852" y="265639"/>
                        <a:pt x="607654" y="229634"/>
                        <a:pt x="624114" y="208375"/>
                      </a:cubicBezTo>
                      <a:cubicBezTo>
                        <a:pt x="643145" y="183857"/>
                        <a:pt x="662604" y="159511"/>
                        <a:pt x="685322" y="138252"/>
                      </a:cubicBezTo>
                      <a:cubicBezTo>
                        <a:pt x="706495" y="118449"/>
                        <a:pt x="730156" y="105505"/>
                        <a:pt x="755102" y="91360"/>
                      </a:cubicBezTo>
                      <a:cubicBezTo>
                        <a:pt x="758102" y="89645"/>
                        <a:pt x="756644" y="85359"/>
                        <a:pt x="753301" y="85787"/>
                      </a:cubicBezTo>
                      <a:cubicBezTo>
                        <a:pt x="712410" y="90159"/>
                        <a:pt x="675034" y="132251"/>
                        <a:pt x="649574" y="161140"/>
                      </a:cubicBezTo>
                      <a:cubicBezTo>
                        <a:pt x="629943" y="183428"/>
                        <a:pt x="612198" y="207431"/>
                        <a:pt x="594024" y="230835"/>
                      </a:cubicBezTo>
                      <a:cubicBezTo>
                        <a:pt x="578679" y="250637"/>
                        <a:pt x="563592" y="277555"/>
                        <a:pt x="537274" y="283041"/>
                      </a:cubicBezTo>
                      <a:cubicBezTo>
                        <a:pt x="535645" y="283384"/>
                        <a:pt x="534616" y="284327"/>
                        <a:pt x="534017" y="285441"/>
                      </a:cubicBezTo>
                      <a:cubicBezTo>
                        <a:pt x="520129" y="286727"/>
                        <a:pt x="506242" y="288185"/>
                        <a:pt x="492355" y="289813"/>
                      </a:cubicBezTo>
                      <a:cubicBezTo>
                        <a:pt x="441348" y="295814"/>
                        <a:pt x="390342" y="303443"/>
                        <a:pt x="339250" y="309273"/>
                      </a:cubicBezTo>
                      <a:cubicBezTo>
                        <a:pt x="368139" y="281841"/>
                        <a:pt x="376197" y="233578"/>
                        <a:pt x="382969" y="196716"/>
                      </a:cubicBezTo>
                      <a:cubicBezTo>
                        <a:pt x="389742" y="160026"/>
                        <a:pt x="396342" y="125821"/>
                        <a:pt x="412372" y="91874"/>
                      </a:cubicBezTo>
                      <a:cubicBezTo>
                        <a:pt x="429603" y="55527"/>
                        <a:pt x="459179" y="34010"/>
                        <a:pt x="486183" y="5977"/>
                      </a:cubicBezTo>
                      <a:cubicBezTo>
                        <a:pt x="489269" y="2806"/>
                        <a:pt x="485410" y="-1823"/>
                        <a:pt x="481725" y="748"/>
                      </a:cubicBezTo>
                      <a:cubicBezTo>
                        <a:pt x="434662" y="34524"/>
                        <a:pt x="404143" y="76015"/>
                        <a:pt x="386227" y="131136"/>
                      </a:cubicBezTo>
                      <a:cubicBezTo>
                        <a:pt x="368825" y="184800"/>
                        <a:pt x="376712" y="279012"/>
                        <a:pt x="320218" y="311330"/>
                      </a:cubicBezTo>
                      <a:cubicBezTo>
                        <a:pt x="295273" y="313988"/>
                        <a:pt x="270241" y="316216"/>
                        <a:pt x="245123" y="317417"/>
                      </a:cubicBezTo>
                      <a:cubicBezTo>
                        <a:pt x="232350" y="318017"/>
                        <a:pt x="219663" y="318445"/>
                        <a:pt x="206890" y="318703"/>
                      </a:cubicBezTo>
                      <a:cubicBezTo>
                        <a:pt x="229521" y="292128"/>
                        <a:pt x="210833" y="244208"/>
                        <a:pt x="204061" y="214204"/>
                      </a:cubicBezTo>
                      <a:cubicBezTo>
                        <a:pt x="188888" y="147167"/>
                        <a:pt x="227550" y="78329"/>
                        <a:pt x="276071" y="35724"/>
                      </a:cubicBezTo>
                      <a:cubicBezTo>
                        <a:pt x="278727" y="33410"/>
                        <a:pt x="275899" y="28952"/>
                        <a:pt x="272641" y="30495"/>
                      </a:cubicBezTo>
                      <a:cubicBezTo>
                        <a:pt x="225664" y="52612"/>
                        <a:pt x="201489" y="114162"/>
                        <a:pt x="193260" y="161911"/>
                      </a:cubicBezTo>
                      <a:cubicBezTo>
                        <a:pt x="189059" y="186086"/>
                        <a:pt x="192060" y="208632"/>
                        <a:pt x="197889" y="232120"/>
                      </a:cubicBezTo>
                      <a:cubicBezTo>
                        <a:pt x="204233" y="257581"/>
                        <a:pt x="219663" y="301729"/>
                        <a:pt x="191288" y="318960"/>
                      </a:cubicBezTo>
                      <a:cubicBezTo>
                        <a:pt x="171743" y="319303"/>
                        <a:pt x="152197" y="319303"/>
                        <a:pt x="132738" y="319388"/>
                      </a:cubicBezTo>
                      <a:cubicBezTo>
                        <a:pt x="90304" y="319560"/>
                        <a:pt x="47699" y="319731"/>
                        <a:pt x="6722" y="307387"/>
                      </a:cubicBezTo>
                      <a:cubicBezTo>
                        <a:pt x="550" y="305501"/>
                        <a:pt x="-2965" y="314931"/>
                        <a:pt x="3293" y="316816"/>
                      </a:cubicBezTo>
                      <a:cubicBezTo>
                        <a:pt x="62615" y="334733"/>
                        <a:pt x="127937" y="331218"/>
                        <a:pt x="190174" y="328990"/>
                      </a:cubicBezTo>
                      <a:cubicBezTo>
                        <a:pt x="229521" y="364737"/>
                        <a:pt x="191031" y="435803"/>
                        <a:pt x="195403" y="479437"/>
                      </a:cubicBezTo>
                      <a:cubicBezTo>
                        <a:pt x="199432" y="519813"/>
                        <a:pt x="219577" y="558990"/>
                        <a:pt x="254124" y="581278"/>
                      </a:cubicBezTo>
                      <a:cubicBezTo>
                        <a:pt x="256697" y="583336"/>
                        <a:pt x="260468" y="579650"/>
                        <a:pt x="257982" y="57733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图形 2">
                <a:extLst>
                  <a:ext uri="{FF2B5EF4-FFF2-40B4-BE49-F238E27FC236}">
                    <a16:creationId xmlns:a16="http://schemas.microsoft.com/office/drawing/2014/main" id="{F113EC93-634D-0285-4C87-48F7BE2EC881}"/>
                  </a:ext>
                </a:extLst>
              </p:cNvPr>
              <p:cNvGrpSpPr/>
              <p:nvPr/>
            </p:nvGrpSpPr>
            <p:grpSpPr>
              <a:xfrm>
                <a:off x="9226074" y="3756277"/>
                <a:ext cx="773169" cy="917940"/>
                <a:chOff x="9226074" y="3756277"/>
                <a:chExt cx="773169" cy="917940"/>
              </a:xfrm>
            </p:grpSpPr>
            <p:sp>
              <p:nvSpPr>
                <p:cNvPr id="1156" name="任意多边形: 形状 1155">
                  <a:extLst>
                    <a:ext uri="{FF2B5EF4-FFF2-40B4-BE49-F238E27FC236}">
                      <a16:creationId xmlns:a16="http://schemas.microsoft.com/office/drawing/2014/main" id="{BD0DE0A3-2073-D41F-5026-6AA72C2BA9F2}"/>
                    </a:ext>
                  </a:extLst>
                </p:cNvPr>
                <p:cNvSpPr/>
                <p:nvPr/>
              </p:nvSpPr>
              <p:spPr>
                <a:xfrm>
                  <a:off x="9226074" y="3756277"/>
                  <a:ext cx="773169" cy="878079"/>
                </a:xfrm>
                <a:custGeom>
                  <a:avLst/>
                  <a:gdLst>
                    <a:gd name="connsiteX0" fmla="*/ 716920 w 773169"/>
                    <a:gd name="connsiteY0" fmla="*/ 683335 h 878079"/>
                    <a:gd name="connsiteX1" fmla="*/ 718034 w 773169"/>
                    <a:gd name="connsiteY1" fmla="*/ 678791 h 878079"/>
                    <a:gd name="connsiteX2" fmla="*/ 713405 w 773169"/>
                    <a:gd name="connsiteY2" fmla="*/ 675277 h 878079"/>
                    <a:gd name="connsiteX3" fmla="*/ 711519 w 773169"/>
                    <a:gd name="connsiteY3" fmla="*/ 676048 h 878079"/>
                    <a:gd name="connsiteX4" fmla="*/ 595276 w 773169"/>
                    <a:gd name="connsiteY4" fmla="*/ 724054 h 878079"/>
                    <a:gd name="connsiteX5" fmla="*/ 466003 w 773169"/>
                    <a:gd name="connsiteY5" fmla="*/ 745828 h 878079"/>
                    <a:gd name="connsiteX6" fmla="*/ 416968 w 773169"/>
                    <a:gd name="connsiteY6" fmla="*/ 715053 h 878079"/>
                    <a:gd name="connsiteX7" fmla="*/ 445857 w 773169"/>
                    <a:gd name="connsiteY7" fmla="*/ 660532 h 878079"/>
                    <a:gd name="connsiteX8" fmla="*/ 556100 w 773169"/>
                    <a:gd name="connsiteY8" fmla="*/ 671247 h 878079"/>
                    <a:gd name="connsiteX9" fmla="*/ 655198 w 773169"/>
                    <a:gd name="connsiteY9" fmla="*/ 675448 h 878079"/>
                    <a:gd name="connsiteX10" fmla="*/ 697718 w 773169"/>
                    <a:gd name="connsiteY10" fmla="*/ 658388 h 878079"/>
                    <a:gd name="connsiteX11" fmla="*/ 733379 w 773169"/>
                    <a:gd name="connsiteY11" fmla="*/ 635414 h 878079"/>
                    <a:gd name="connsiteX12" fmla="*/ 769298 w 773169"/>
                    <a:gd name="connsiteY12" fmla="*/ 522943 h 878079"/>
                    <a:gd name="connsiteX13" fmla="*/ 764668 w 773169"/>
                    <a:gd name="connsiteY13" fmla="*/ 420845 h 878079"/>
                    <a:gd name="connsiteX14" fmla="*/ 761411 w 773169"/>
                    <a:gd name="connsiteY14" fmla="*/ 418102 h 878079"/>
                    <a:gd name="connsiteX15" fmla="*/ 758410 w 773169"/>
                    <a:gd name="connsiteY15" fmla="*/ 417673 h 878079"/>
                    <a:gd name="connsiteX16" fmla="*/ 691459 w 773169"/>
                    <a:gd name="connsiteY16" fmla="*/ 456763 h 878079"/>
                    <a:gd name="connsiteX17" fmla="*/ 594762 w 773169"/>
                    <a:gd name="connsiteY17" fmla="*/ 522343 h 878079"/>
                    <a:gd name="connsiteX18" fmla="*/ 547527 w 773169"/>
                    <a:gd name="connsiteY18" fmla="*/ 542831 h 878079"/>
                    <a:gd name="connsiteX19" fmla="*/ 475518 w 773169"/>
                    <a:gd name="connsiteY19" fmla="*/ 505027 h 878079"/>
                    <a:gd name="connsiteX20" fmla="*/ 549328 w 773169"/>
                    <a:gd name="connsiteY20" fmla="*/ 410643 h 878079"/>
                    <a:gd name="connsiteX21" fmla="*/ 657255 w 773169"/>
                    <a:gd name="connsiteY21" fmla="*/ 398385 h 878079"/>
                    <a:gd name="connsiteX22" fmla="*/ 740752 w 773169"/>
                    <a:gd name="connsiteY22" fmla="*/ 377211 h 878079"/>
                    <a:gd name="connsiteX23" fmla="*/ 755239 w 773169"/>
                    <a:gd name="connsiteY23" fmla="*/ 308545 h 878079"/>
                    <a:gd name="connsiteX24" fmla="*/ 732779 w 773169"/>
                    <a:gd name="connsiteY24" fmla="*/ 240994 h 878079"/>
                    <a:gd name="connsiteX25" fmla="*/ 726778 w 773169"/>
                    <a:gd name="connsiteY25" fmla="*/ 241336 h 878079"/>
                    <a:gd name="connsiteX26" fmla="*/ 725235 w 773169"/>
                    <a:gd name="connsiteY26" fmla="*/ 242880 h 878079"/>
                    <a:gd name="connsiteX27" fmla="*/ 653912 w 773169"/>
                    <a:gd name="connsiteY27" fmla="*/ 310859 h 878079"/>
                    <a:gd name="connsiteX28" fmla="*/ 559186 w 773169"/>
                    <a:gd name="connsiteY28" fmla="*/ 289600 h 878079"/>
                    <a:gd name="connsiteX29" fmla="*/ 631966 w 773169"/>
                    <a:gd name="connsiteY29" fmla="*/ 223163 h 878079"/>
                    <a:gd name="connsiteX30" fmla="*/ 700546 w 773169"/>
                    <a:gd name="connsiteY30" fmla="*/ 175757 h 878079"/>
                    <a:gd name="connsiteX31" fmla="*/ 700203 w 773169"/>
                    <a:gd name="connsiteY31" fmla="*/ 172156 h 878079"/>
                    <a:gd name="connsiteX32" fmla="*/ 618165 w 773169"/>
                    <a:gd name="connsiteY32" fmla="*/ 10651 h 878079"/>
                    <a:gd name="connsiteX33" fmla="*/ 617822 w 773169"/>
                    <a:gd name="connsiteY33" fmla="*/ 9450 h 878079"/>
                    <a:gd name="connsiteX34" fmla="*/ 612421 w 773169"/>
                    <a:gd name="connsiteY34" fmla="*/ 6964 h 878079"/>
                    <a:gd name="connsiteX35" fmla="*/ 442514 w 773169"/>
                    <a:gd name="connsiteY35" fmla="*/ 6450 h 878079"/>
                    <a:gd name="connsiteX36" fmla="*/ 441143 w 773169"/>
                    <a:gd name="connsiteY36" fmla="*/ 7479 h 878079"/>
                    <a:gd name="connsiteX37" fmla="*/ 440114 w 773169"/>
                    <a:gd name="connsiteY37" fmla="*/ 8593 h 878079"/>
                    <a:gd name="connsiteX38" fmla="*/ 420397 w 773169"/>
                    <a:gd name="connsiteY38" fmla="*/ 95690 h 878079"/>
                    <a:gd name="connsiteX39" fmla="*/ 425112 w 773169"/>
                    <a:gd name="connsiteY39" fmla="*/ 200188 h 878079"/>
                    <a:gd name="connsiteX40" fmla="*/ 387050 w 773169"/>
                    <a:gd name="connsiteY40" fmla="*/ 185272 h 878079"/>
                    <a:gd name="connsiteX41" fmla="*/ 378392 w 773169"/>
                    <a:gd name="connsiteY41" fmla="*/ 131608 h 878079"/>
                    <a:gd name="connsiteX42" fmla="*/ 403423 w 773169"/>
                    <a:gd name="connsiteY42" fmla="*/ 30024 h 878079"/>
                    <a:gd name="connsiteX43" fmla="*/ 401623 w 773169"/>
                    <a:gd name="connsiteY43" fmla="*/ 25138 h 878079"/>
                    <a:gd name="connsiteX44" fmla="*/ 398537 w 773169"/>
                    <a:gd name="connsiteY44" fmla="*/ 24452 h 878079"/>
                    <a:gd name="connsiteX45" fmla="*/ 351303 w 773169"/>
                    <a:gd name="connsiteY45" fmla="*/ 34739 h 878079"/>
                    <a:gd name="connsiteX46" fmla="*/ 295925 w 773169"/>
                    <a:gd name="connsiteY46" fmla="*/ 57113 h 878079"/>
                    <a:gd name="connsiteX47" fmla="*/ 227001 w 773169"/>
                    <a:gd name="connsiteY47" fmla="*/ 107177 h 878079"/>
                    <a:gd name="connsiteX48" fmla="*/ 233002 w 773169"/>
                    <a:gd name="connsiteY48" fmla="*/ 205160 h 878079"/>
                    <a:gd name="connsiteX49" fmla="*/ 287866 w 773169"/>
                    <a:gd name="connsiteY49" fmla="*/ 295686 h 878079"/>
                    <a:gd name="connsiteX50" fmla="*/ 316070 w 773169"/>
                    <a:gd name="connsiteY50" fmla="*/ 403271 h 878079"/>
                    <a:gd name="connsiteX51" fmla="*/ 241832 w 773169"/>
                    <a:gd name="connsiteY51" fmla="*/ 399328 h 878079"/>
                    <a:gd name="connsiteX52" fmla="*/ 228716 w 773169"/>
                    <a:gd name="connsiteY52" fmla="*/ 332205 h 878079"/>
                    <a:gd name="connsiteX53" fmla="*/ 175910 w 773169"/>
                    <a:gd name="connsiteY53" fmla="*/ 131351 h 878079"/>
                    <a:gd name="connsiteX54" fmla="*/ 173423 w 773169"/>
                    <a:gd name="connsiteY54" fmla="*/ 130065 h 878079"/>
                    <a:gd name="connsiteX55" fmla="*/ 168451 w 773169"/>
                    <a:gd name="connsiteY55" fmla="*/ 130408 h 878079"/>
                    <a:gd name="connsiteX56" fmla="*/ 91727 w 773169"/>
                    <a:gd name="connsiteY56" fmla="*/ 215448 h 878079"/>
                    <a:gd name="connsiteX57" fmla="*/ 20661 w 773169"/>
                    <a:gd name="connsiteY57" fmla="*/ 327833 h 878079"/>
                    <a:gd name="connsiteX58" fmla="*/ 32320 w 773169"/>
                    <a:gd name="connsiteY58" fmla="*/ 391355 h 878079"/>
                    <a:gd name="connsiteX59" fmla="*/ 117273 w 773169"/>
                    <a:gd name="connsiteY59" fmla="*/ 480338 h 878079"/>
                    <a:gd name="connsiteX60" fmla="*/ 223401 w 773169"/>
                    <a:gd name="connsiteY60" fmla="*/ 553290 h 878079"/>
                    <a:gd name="connsiteX61" fmla="*/ 261806 w 773169"/>
                    <a:gd name="connsiteY61" fmla="*/ 610383 h 878079"/>
                    <a:gd name="connsiteX62" fmla="*/ 189454 w 773169"/>
                    <a:gd name="connsiteY62" fmla="*/ 631385 h 878079"/>
                    <a:gd name="connsiteX63" fmla="*/ 99357 w 773169"/>
                    <a:gd name="connsiteY63" fmla="*/ 512828 h 878079"/>
                    <a:gd name="connsiteX64" fmla="*/ 16975 w 773169"/>
                    <a:gd name="connsiteY64" fmla="*/ 414158 h 878079"/>
                    <a:gd name="connsiteX65" fmla="*/ 13117 w 773169"/>
                    <a:gd name="connsiteY65" fmla="*/ 412958 h 878079"/>
                    <a:gd name="connsiteX66" fmla="*/ 10289 w 773169"/>
                    <a:gd name="connsiteY66" fmla="*/ 414415 h 878079"/>
                    <a:gd name="connsiteX67" fmla="*/ 8746 w 773169"/>
                    <a:gd name="connsiteY67" fmla="*/ 417844 h 878079"/>
                    <a:gd name="connsiteX68" fmla="*/ 5659 w 773169"/>
                    <a:gd name="connsiteY68" fmla="*/ 545660 h 878079"/>
                    <a:gd name="connsiteX69" fmla="*/ 47236 w 773169"/>
                    <a:gd name="connsiteY69" fmla="*/ 665675 h 878079"/>
                    <a:gd name="connsiteX70" fmla="*/ 279208 w 773169"/>
                    <a:gd name="connsiteY70" fmla="*/ 780461 h 878079"/>
                    <a:gd name="connsiteX71" fmla="*/ 388079 w 773169"/>
                    <a:gd name="connsiteY71" fmla="*/ 855470 h 878079"/>
                    <a:gd name="connsiteX72" fmla="*/ 519581 w 773169"/>
                    <a:gd name="connsiteY72" fmla="*/ 875787 h 878079"/>
                    <a:gd name="connsiteX73" fmla="*/ 716920 w 773169"/>
                    <a:gd name="connsiteY73" fmla="*/ 683335 h 878079"/>
                    <a:gd name="connsiteX74" fmla="*/ 306297 w 773169"/>
                    <a:gd name="connsiteY74" fmla="*/ 531430 h 878079"/>
                    <a:gd name="connsiteX75" fmla="*/ 270892 w 773169"/>
                    <a:gd name="connsiteY75" fmla="*/ 479995 h 878079"/>
                    <a:gd name="connsiteX76" fmla="*/ 301840 w 773169"/>
                    <a:gd name="connsiteY76" fmla="*/ 446991 h 878079"/>
                    <a:gd name="connsiteX77" fmla="*/ 351217 w 773169"/>
                    <a:gd name="connsiteY77" fmla="*/ 508713 h 878079"/>
                    <a:gd name="connsiteX78" fmla="*/ 351217 w 773169"/>
                    <a:gd name="connsiteY78" fmla="*/ 510256 h 878079"/>
                    <a:gd name="connsiteX79" fmla="*/ 306297 w 773169"/>
                    <a:gd name="connsiteY79" fmla="*/ 531430 h 878079"/>
                    <a:gd name="connsiteX80" fmla="*/ 465574 w 773169"/>
                    <a:gd name="connsiteY80" fmla="*/ 326204 h 878079"/>
                    <a:gd name="connsiteX81" fmla="*/ 487691 w 773169"/>
                    <a:gd name="connsiteY81" fmla="*/ 298344 h 878079"/>
                    <a:gd name="connsiteX82" fmla="*/ 517781 w 773169"/>
                    <a:gd name="connsiteY82" fmla="*/ 290714 h 878079"/>
                    <a:gd name="connsiteX83" fmla="*/ 527210 w 773169"/>
                    <a:gd name="connsiteY83" fmla="*/ 303573 h 878079"/>
                    <a:gd name="connsiteX84" fmla="*/ 506808 w 773169"/>
                    <a:gd name="connsiteY84" fmla="*/ 331262 h 878079"/>
                    <a:gd name="connsiteX85" fmla="*/ 465574 w 773169"/>
                    <a:gd name="connsiteY85" fmla="*/ 326204 h 878079"/>
                    <a:gd name="connsiteX86" fmla="*/ 395965 w 773169"/>
                    <a:gd name="connsiteY86" fmla="*/ 557062 h 878079"/>
                    <a:gd name="connsiteX87" fmla="*/ 393565 w 773169"/>
                    <a:gd name="connsiteY87" fmla="*/ 527229 h 878079"/>
                    <a:gd name="connsiteX88" fmla="*/ 446714 w 773169"/>
                    <a:gd name="connsiteY88" fmla="*/ 517714 h 878079"/>
                    <a:gd name="connsiteX89" fmla="*/ 446714 w 773169"/>
                    <a:gd name="connsiteY89" fmla="*/ 556119 h 878079"/>
                    <a:gd name="connsiteX90" fmla="*/ 395965 w 773169"/>
                    <a:gd name="connsiteY90" fmla="*/ 557062 h 878079"/>
                    <a:gd name="connsiteX91" fmla="*/ 382249 w 773169"/>
                    <a:gd name="connsiteY91" fmla="*/ 736313 h 878079"/>
                    <a:gd name="connsiteX92" fmla="*/ 339901 w 773169"/>
                    <a:gd name="connsiteY92" fmla="*/ 707852 h 878079"/>
                    <a:gd name="connsiteX93" fmla="*/ 344959 w 773169"/>
                    <a:gd name="connsiteY93" fmla="*/ 683506 h 878079"/>
                    <a:gd name="connsiteX94" fmla="*/ 363133 w 773169"/>
                    <a:gd name="connsiteY94" fmla="*/ 680163 h 878079"/>
                    <a:gd name="connsiteX95" fmla="*/ 388422 w 773169"/>
                    <a:gd name="connsiteY95" fmla="*/ 693793 h 878079"/>
                    <a:gd name="connsiteX96" fmla="*/ 382249 w 773169"/>
                    <a:gd name="connsiteY96" fmla="*/ 736313 h 878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773169" h="878079">
                      <a:moveTo>
                        <a:pt x="716920" y="683335"/>
                      </a:moveTo>
                      <a:cubicBezTo>
                        <a:pt x="718120" y="681963"/>
                        <a:pt x="718463" y="680334"/>
                        <a:pt x="718034" y="678791"/>
                      </a:cubicBezTo>
                      <a:cubicBezTo>
                        <a:pt x="718291" y="676305"/>
                        <a:pt x="715463" y="674505"/>
                        <a:pt x="713405" y="675277"/>
                      </a:cubicBezTo>
                      <a:cubicBezTo>
                        <a:pt x="712805" y="675362"/>
                        <a:pt x="712119" y="675619"/>
                        <a:pt x="711519" y="676048"/>
                      </a:cubicBezTo>
                      <a:cubicBezTo>
                        <a:pt x="676972" y="700651"/>
                        <a:pt x="635824" y="713681"/>
                        <a:pt x="595276" y="724054"/>
                      </a:cubicBezTo>
                      <a:cubicBezTo>
                        <a:pt x="553785" y="734684"/>
                        <a:pt x="509294" y="752515"/>
                        <a:pt x="466003" y="745828"/>
                      </a:cubicBezTo>
                      <a:cubicBezTo>
                        <a:pt x="446972" y="742828"/>
                        <a:pt x="427941" y="730655"/>
                        <a:pt x="416968" y="715053"/>
                      </a:cubicBezTo>
                      <a:cubicBezTo>
                        <a:pt x="400338" y="691479"/>
                        <a:pt x="423998" y="666447"/>
                        <a:pt x="445857" y="660532"/>
                      </a:cubicBezTo>
                      <a:cubicBezTo>
                        <a:pt x="479033" y="651616"/>
                        <a:pt x="523610" y="664475"/>
                        <a:pt x="556100" y="671247"/>
                      </a:cubicBezTo>
                      <a:cubicBezTo>
                        <a:pt x="589447" y="678106"/>
                        <a:pt x="621508" y="682563"/>
                        <a:pt x="655198" y="675448"/>
                      </a:cubicBezTo>
                      <a:cubicBezTo>
                        <a:pt x="670200" y="672276"/>
                        <a:pt x="684259" y="665504"/>
                        <a:pt x="697718" y="658388"/>
                      </a:cubicBezTo>
                      <a:cubicBezTo>
                        <a:pt x="709462" y="652131"/>
                        <a:pt x="725836" y="647330"/>
                        <a:pt x="733379" y="635414"/>
                      </a:cubicBezTo>
                      <a:cubicBezTo>
                        <a:pt x="754210" y="602667"/>
                        <a:pt x="763725" y="560834"/>
                        <a:pt x="769298" y="522943"/>
                      </a:cubicBezTo>
                      <a:cubicBezTo>
                        <a:pt x="774269" y="489596"/>
                        <a:pt x="776070" y="452991"/>
                        <a:pt x="764668" y="420845"/>
                      </a:cubicBezTo>
                      <a:cubicBezTo>
                        <a:pt x="764069" y="419130"/>
                        <a:pt x="762783" y="418359"/>
                        <a:pt x="761411" y="418102"/>
                      </a:cubicBezTo>
                      <a:cubicBezTo>
                        <a:pt x="760554" y="417673"/>
                        <a:pt x="759611" y="417501"/>
                        <a:pt x="758410" y="417673"/>
                      </a:cubicBezTo>
                      <a:cubicBezTo>
                        <a:pt x="733122" y="422902"/>
                        <a:pt x="712205" y="442362"/>
                        <a:pt x="691459" y="456763"/>
                      </a:cubicBezTo>
                      <a:cubicBezTo>
                        <a:pt x="659484" y="478881"/>
                        <a:pt x="628966" y="503741"/>
                        <a:pt x="594762" y="522343"/>
                      </a:cubicBezTo>
                      <a:cubicBezTo>
                        <a:pt x="579760" y="530573"/>
                        <a:pt x="563815" y="537774"/>
                        <a:pt x="547527" y="542831"/>
                      </a:cubicBezTo>
                      <a:cubicBezTo>
                        <a:pt x="513923" y="553376"/>
                        <a:pt x="490520" y="532716"/>
                        <a:pt x="475518" y="505027"/>
                      </a:cubicBezTo>
                      <a:cubicBezTo>
                        <a:pt x="446372" y="451105"/>
                        <a:pt x="507408" y="422473"/>
                        <a:pt x="549328" y="410643"/>
                      </a:cubicBezTo>
                      <a:cubicBezTo>
                        <a:pt x="584646" y="400699"/>
                        <a:pt x="620908" y="400442"/>
                        <a:pt x="657255" y="398385"/>
                      </a:cubicBezTo>
                      <a:cubicBezTo>
                        <a:pt x="684173" y="396842"/>
                        <a:pt x="718634" y="394613"/>
                        <a:pt x="740752" y="377211"/>
                      </a:cubicBezTo>
                      <a:cubicBezTo>
                        <a:pt x="764754" y="358351"/>
                        <a:pt x="759011" y="336148"/>
                        <a:pt x="755239" y="308545"/>
                      </a:cubicBezTo>
                      <a:cubicBezTo>
                        <a:pt x="751981" y="284713"/>
                        <a:pt x="748038" y="260196"/>
                        <a:pt x="732779" y="240994"/>
                      </a:cubicBezTo>
                      <a:cubicBezTo>
                        <a:pt x="731065" y="238851"/>
                        <a:pt x="728407" y="239622"/>
                        <a:pt x="726778" y="241336"/>
                      </a:cubicBezTo>
                      <a:cubicBezTo>
                        <a:pt x="726178" y="241679"/>
                        <a:pt x="725664" y="242194"/>
                        <a:pt x="725235" y="242880"/>
                      </a:cubicBezTo>
                      <a:cubicBezTo>
                        <a:pt x="707833" y="270826"/>
                        <a:pt x="681858" y="293800"/>
                        <a:pt x="653912" y="310859"/>
                      </a:cubicBezTo>
                      <a:cubicBezTo>
                        <a:pt x="625794" y="328090"/>
                        <a:pt x="563129" y="337606"/>
                        <a:pt x="559186" y="289600"/>
                      </a:cubicBezTo>
                      <a:cubicBezTo>
                        <a:pt x="556271" y="254367"/>
                        <a:pt x="606078" y="234736"/>
                        <a:pt x="631966" y="223163"/>
                      </a:cubicBezTo>
                      <a:cubicBezTo>
                        <a:pt x="657941" y="211590"/>
                        <a:pt x="685287" y="201046"/>
                        <a:pt x="700546" y="175757"/>
                      </a:cubicBezTo>
                      <a:cubicBezTo>
                        <a:pt x="701318" y="174471"/>
                        <a:pt x="700975" y="173099"/>
                        <a:pt x="700203" y="172156"/>
                      </a:cubicBezTo>
                      <a:cubicBezTo>
                        <a:pt x="698746" y="107777"/>
                        <a:pt x="615679" y="74430"/>
                        <a:pt x="618165" y="10651"/>
                      </a:cubicBezTo>
                      <a:cubicBezTo>
                        <a:pt x="618165" y="10222"/>
                        <a:pt x="618079" y="9793"/>
                        <a:pt x="617822" y="9450"/>
                      </a:cubicBezTo>
                      <a:cubicBezTo>
                        <a:pt x="617222" y="7307"/>
                        <a:pt x="614650" y="5507"/>
                        <a:pt x="612421" y="6964"/>
                      </a:cubicBezTo>
                      <a:cubicBezTo>
                        <a:pt x="560386" y="40740"/>
                        <a:pt x="496092" y="-18839"/>
                        <a:pt x="442514" y="6450"/>
                      </a:cubicBezTo>
                      <a:cubicBezTo>
                        <a:pt x="441914" y="6707"/>
                        <a:pt x="441485" y="7050"/>
                        <a:pt x="441143" y="7479"/>
                      </a:cubicBezTo>
                      <a:cubicBezTo>
                        <a:pt x="440799" y="7736"/>
                        <a:pt x="440371" y="8079"/>
                        <a:pt x="440114" y="8593"/>
                      </a:cubicBezTo>
                      <a:cubicBezTo>
                        <a:pt x="423398" y="35511"/>
                        <a:pt x="419025" y="64400"/>
                        <a:pt x="420397" y="95690"/>
                      </a:cubicBezTo>
                      <a:cubicBezTo>
                        <a:pt x="421855" y="127408"/>
                        <a:pt x="446286" y="171814"/>
                        <a:pt x="425112" y="200188"/>
                      </a:cubicBezTo>
                      <a:cubicBezTo>
                        <a:pt x="413282" y="216048"/>
                        <a:pt x="392879" y="194616"/>
                        <a:pt x="387050" y="185272"/>
                      </a:cubicBezTo>
                      <a:cubicBezTo>
                        <a:pt x="377878" y="170442"/>
                        <a:pt x="378392" y="148496"/>
                        <a:pt x="378392" y="131608"/>
                      </a:cubicBezTo>
                      <a:cubicBezTo>
                        <a:pt x="378306" y="95261"/>
                        <a:pt x="392108" y="63714"/>
                        <a:pt x="403423" y="30024"/>
                      </a:cubicBezTo>
                      <a:cubicBezTo>
                        <a:pt x="404195" y="27710"/>
                        <a:pt x="403166" y="25995"/>
                        <a:pt x="401623" y="25138"/>
                      </a:cubicBezTo>
                      <a:cubicBezTo>
                        <a:pt x="400852" y="24452"/>
                        <a:pt x="399823" y="24109"/>
                        <a:pt x="398537" y="24452"/>
                      </a:cubicBezTo>
                      <a:cubicBezTo>
                        <a:pt x="382849" y="28481"/>
                        <a:pt x="366905" y="30281"/>
                        <a:pt x="351303" y="34739"/>
                      </a:cubicBezTo>
                      <a:cubicBezTo>
                        <a:pt x="332272" y="40226"/>
                        <a:pt x="314012" y="49398"/>
                        <a:pt x="295925" y="57113"/>
                      </a:cubicBezTo>
                      <a:cubicBezTo>
                        <a:pt x="271150" y="67658"/>
                        <a:pt x="235574" y="78888"/>
                        <a:pt x="227001" y="107177"/>
                      </a:cubicBezTo>
                      <a:cubicBezTo>
                        <a:pt x="218429" y="135638"/>
                        <a:pt x="224944" y="177128"/>
                        <a:pt x="233002" y="205160"/>
                      </a:cubicBezTo>
                      <a:cubicBezTo>
                        <a:pt x="242603" y="238508"/>
                        <a:pt x="268149" y="267826"/>
                        <a:pt x="287866" y="295686"/>
                      </a:cubicBezTo>
                      <a:cubicBezTo>
                        <a:pt x="309469" y="326204"/>
                        <a:pt x="332443" y="365380"/>
                        <a:pt x="316070" y="403271"/>
                      </a:cubicBezTo>
                      <a:cubicBezTo>
                        <a:pt x="301068" y="437990"/>
                        <a:pt x="257691" y="424788"/>
                        <a:pt x="241832" y="399328"/>
                      </a:cubicBezTo>
                      <a:cubicBezTo>
                        <a:pt x="229745" y="380040"/>
                        <a:pt x="229573" y="354236"/>
                        <a:pt x="228716" y="332205"/>
                      </a:cubicBezTo>
                      <a:cubicBezTo>
                        <a:pt x="225973" y="262939"/>
                        <a:pt x="226316" y="186301"/>
                        <a:pt x="175910" y="131351"/>
                      </a:cubicBezTo>
                      <a:cubicBezTo>
                        <a:pt x="175138" y="130494"/>
                        <a:pt x="174281" y="130151"/>
                        <a:pt x="173423" y="130065"/>
                      </a:cubicBezTo>
                      <a:cubicBezTo>
                        <a:pt x="171966" y="129037"/>
                        <a:pt x="170080" y="128865"/>
                        <a:pt x="168451" y="130408"/>
                      </a:cubicBezTo>
                      <a:cubicBezTo>
                        <a:pt x="139991" y="157240"/>
                        <a:pt x="114530" y="183644"/>
                        <a:pt x="91727" y="215448"/>
                      </a:cubicBezTo>
                      <a:cubicBezTo>
                        <a:pt x="65753" y="251623"/>
                        <a:pt x="42864" y="289342"/>
                        <a:pt x="20661" y="327833"/>
                      </a:cubicBezTo>
                      <a:cubicBezTo>
                        <a:pt x="7460" y="350807"/>
                        <a:pt x="20404" y="369667"/>
                        <a:pt x="32320" y="391355"/>
                      </a:cubicBezTo>
                      <a:cubicBezTo>
                        <a:pt x="52465" y="428045"/>
                        <a:pt x="84441" y="455392"/>
                        <a:pt x="117273" y="480338"/>
                      </a:cubicBezTo>
                      <a:cubicBezTo>
                        <a:pt x="151478" y="506398"/>
                        <a:pt x="189197" y="527401"/>
                        <a:pt x="223401" y="553290"/>
                      </a:cubicBezTo>
                      <a:cubicBezTo>
                        <a:pt x="241917" y="567263"/>
                        <a:pt x="258805" y="586465"/>
                        <a:pt x="261806" y="610383"/>
                      </a:cubicBezTo>
                      <a:cubicBezTo>
                        <a:pt x="267121" y="652559"/>
                        <a:pt x="210200" y="641415"/>
                        <a:pt x="189454" y="631385"/>
                      </a:cubicBezTo>
                      <a:cubicBezTo>
                        <a:pt x="142048" y="608583"/>
                        <a:pt x="124989" y="554318"/>
                        <a:pt x="99357" y="512828"/>
                      </a:cubicBezTo>
                      <a:cubicBezTo>
                        <a:pt x="76811" y="476309"/>
                        <a:pt x="48351" y="443305"/>
                        <a:pt x="16975" y="414158"/>
                      </a:cubicBezTo>
                      <a:cubicBezTo>
                        <a:pt x="15775" y="413044"/>
                        <a:pt x="14403" y="412701"/>
                        <a:pt x="13117" y="412958"/>
                      </a:cubicBezTo>
                      <a:cubicBezTo>
                        <a:pt x="12089" y="413044"/>
                        <a:pt x="11060" y="413558"/>
                        <a:pt x="10289" y="414415"/>
                      </a:cubicBezTo>
                      <a:cubicBezTo>
                        <a:pt x="9345" y="415358"/>
                        <a:pt x="8746" y="416558"/>
                        <a:pt x="8746" y="417844"/>
                      </a:cubicBezTo>
                      <a:cubicBezTo>
                        <a:pt x="-5227" y="458049"/>
                        <a:pt x="516" y="504255"/>
                        <a:pt x="5659" y="545660"/>
                      </a:cubicBezTo>
                      <a:cubicBezTo>
                        <a:pt x="11060" y="588608"/>
                        <a:pt x="25291" y="628471"/>
                        <a:pt x="47236" y="665675"/>
                      </a:cubicBezTo>
                      <a:cubicBezTo>
                        <a:pt x="93871" y="744457"/>
                        <a:pt x="192283" y="777975"/>
                        <a:pt x="279208" y="780461"/>
                      </a:cubicBezTo>
                      <a:cubicBezTo>
                        <a:pt x="303468" y="818694"/>
                        <a:pt x="348817" y="836697"/>
                        <a:pt x="388079" y="855470"/>
                      </a:cubicBezTo>
                      <a:cubicBezTo>
                        <a:pt x="428884" y="875016"/>
                        <a:pt x="474833" y="882217"/>
                        <a:pt x="519581" y="875787"/>
                      </a:cubicBezTo>
                      <a:cubicBezTo>
                        <a:pt x="614221" y="862071"/>
                        <a:pt x="693774" y="773775"/>
                        <a:pt x="716920" y="683335"/>
                      </a:cubicBezTo>
                      <a:close/>
                      <a:moveTo>
                        <a:pt x="306297" y="531430"/>
                      </a:moveTo>
                      <a:cubicBezTo>
                        <a:pt x="288809" y="520972"/>
                        <a:pt x="273979" y="500226"/>
                        <a:pt x="270892" y="479995"/>
                      </a:cubicBezTo>
                      <a:cubicBezTo>
                        <a:pt x="267550" y="458478"/>
                        <a:pt x="280065" y="445190"/>
                        <a:pt x="301840" y="446991"/>
                      </a:cubicBezTo>
                      <a:cubicBezTo>
                        <a:pt x="328671" y="449134"/>
                        <a:pt x="357132" y="481281"/>
                        <a:pt x="351217" y="508713"/>
                      </a:cubicBezTo>
                      <a:cubicBezTo>
                        <a:pt x="351388" y="509227"/>
                        <a:pt x="351388" y="509742"/>
                        <a:pt x="351217" y="510256"/>
                      </a:cubicBezTo>
                      <a:cubicBezTo>
                        <a:pt x="345045" y="530573"/>
                        <a:pt x="326185" y="543346"/>
                        <a:pt x="306297" y="531430"/>
                      </a:cubicBezTo>
                      <a:close/>
                      <a:moveTo>
                        <a:pt x="465574" y="326204"/>
                      </a:moveTo>
                      <a:cubicBezTo>
                        <a:pt x="467460" y="315060"/>
                        <a:pt x="479205" y="304773"/>
                        <a:pt x="487691" y="298344"/>
                      </a:cubicBezTo>
                      <a:cubicBezTo>
                        <a:pt x="494035" y="293543"/>
                        <a:pt x="508008" y="288657"/>
                        <a:pt x="517781" y="290714"/>
                      </a:cubicBezTo>
                      <a:cubicBezTo>
                        <a:pt x="522496" y="293714"/>
                        <a:pt x="526696" y="296972"/>
                        <a:pt x="527210" y="303573"/>
                      </a:cubicBezTo>
                      <a:cubicBezTo>
                        <a:pt x="528239" y="315146"/>
                        <a:pt x="514952" y="325518"/>
                        <a:pt x="506808" y="331262"/>
                      </a:cubicBezTo>
                      <a:cubicBezTo>
                        <a:pt x="496864" y="338292"/>
                        <a:pt x="461202" y="351922"/>
                        <a:pt x="465574" y="326204"/>
                      </a:cubicBezTo>
                      <a:close/>
                      <a:moveTo>
                        <a:pt x="395965" y="557062"/>
                      </a:moveTo>
                      <a:cubicBezTo>
                        <a:pt x="384135" y="548403"/>
                        <a:pt x="385850" y="535973"/>
                        <a:pt x="393565" y="527229"/>
                      </a:cubicBezTo>
                      <a:cubicBezTo>
                        <a:pt x="403166" y="512742"/>
                        <a:pt x="433256" y="509742"/>
                        <a:pt x="446714" y="517714"/>
                      </a:cubicBezTo>
                      <a:cubicBezTo>
                        <a:pt x="461802" y="526715"/>
                        <a:pt x="462145" y="547203"/>
                        <a:pt x="446714" y="556119"/>
                      </a:cubicBezTo>
                      <a:cubicBezTo>
                        <a:pt x="433085" y="563920"/>
                        <a:pt x="409595" y="567006"/>
                        <a:pt x="395965" y="557062"/>
                      </a:cubicBezTo>
                      <a:close/>
                      <a:moveTo>
                        <a:pt x="382249" y="736313"/>
                      </a:moveTo>
                      <a:cubicBezTo>
                        <a:pt x="363819" y="744628"/>
                        <a:pt x="344102" y="724483"/>
                        <a:pt x="339901" y="707852"/>
                      </a:cubicBezTo>
                      <a:cubicBezTo>
                        <a:pt x="337929" y="700051"/>
                        <a:pt x="337329" y="688650"/>
                        <a:pt x="344959" y="683506"/>
                      </a:cubicBezTo>
                      <a:cubicBezTo>
                        <a:pt x="350702" y="679563"/>
                        <a:pt x="356961" y="678534"/>
                        <a:pt x="363133" y="680163"/>
                      </a:cubicBezTo>
                      <a:cubicBezTo>
                        <a:pt x="372820" y="681534"/>
                        <a:pt x="382849" y="687278"/>
                        <a:pt x="388422" y="693793"/>
                      </a:cubicBezTo>
                      <a:cubicBezTo>
                        <a:pt x="399994" y="707252"/>
                        <a:pt x="400338" y="728169"/>
                        <a:pt x="382249" y="73631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7" name="任意多边形: 形状 1156">
                  <a:extLst>
                    <a:ext uri="{FF2B5EF4-FFF2-40B4-BE49-F238E27FC236}">
                      <a16:creationId xmlns:a16="http://schemas.microsoft.com/office/drawing/2014/main" id="{E41F63A8-9841-31A1-D975-E6DD2CDA5114}"/>
                    </a:ext>
                  </a:extLst>
                </p:cNvPr>
                <p:cNvSpPr/>
                <p:nvPr/>
              </p:nvSpPr>
              <p:spPr>
                <a:xfrm>
                  <a:off x="9285741" y="3835355"/>
                  <a:ext cx="587809" cy="838863"/>
                </a:xfrm>
                <a:custGeom>
                  <a:avLst/>
                  <a:gdLst>
                    <a:gd name="connsiteX0" fmla="*/ 491804 w 587809"/>
                    <a:gd name="connsiteY0" fmla="*/ 712784 h 838863"/>
                    <a:gd name="connsiteX1" fmla="*/ 419109 w 587809"/>
                    <a:gd name="connsiteY1" fmla="*/ 728301 h 838863"/>
                    <a:gd name="connsiteX2" fmla="*/ 332870 w 587809"/>
                    <a:gd name="connsiteY2" fmla="*/ 692810 h 838863"/>
                    <a:gd name="connsiteX3" fmla="*/ 242944 w 587809"/>
                    <a:gd name="connsiteY3" fmla="*/ 659806 h 838863"/>
                    <a:gd name="connsiteX4" fmla="*/ 247831 w 587809"/>
                    <a:gd name="connsiteY4" fmla="*/ 648234 h 838863"/>
                    <a:gd name="connsiteX5" fmla="*/ 282807 w 587809"/>
                    <a:gd name="connsiteY5" fmla="*/ 554708 h 838863"/>
                    <a:gd name="connsiteX6" fmla="*/ 283407 w 587809"/>
                    <a:gd name="connsiteY6" fmla="*/ 554193 h 838863"/>
                    <a:gd name="connsiteX7" fmla="*/ 283921 w 587809"/>
                    <a:gd name="connsiteY7" fmla="*/ 553679 h 838863"/>
                    <a:gd name="connsiteX8" fmla="*/ 284864 w 587809"/>
                    <a:gd name="connsiteY8" fmla="*/ 552650 h 838863"/>
                    <a:gd name="connsiteX9" fmla="*/ 445598 w 587809"/>
                    <a:gd name="connsiteY9" fmla="*/ 534734 h 838863"/>
                    <a:gd name="connsiteX10" fmla="*/ 586959 w 587809"/>
                    <a:gd name="connsiteY10" fmla="*/ 492986 h 838863"/>
                    <a:gd name="connsiteX11" fmla="*/ 583530 w 587809"/>
                    <a:gd name="connsiteY11" fmla="*/ 488699 h 838863"/>
                    <a:gd name="connsiteX12" fmla="*/ 398964 w 587809"/>
                    <a:gd name="connsiteY12" fmla="*/ 520075 h 838863"/>
                    <a:gd name="connsiteX13" fmla="*/ 288893 w 587809"/>
                    <a:gd name="connsiteY13" fmla="*/ 536105 h 838863"/>
                    <a:gd name="connsiteX14" fmla="*/ 321983 w 587809"/>
                    <a:gd name="connsiteY14" fmla="*/ 429292 h 838863"/>
                    <a:gd name="connsiteX15" fmla="*/ 348729 w 587809"/>
                    <a:gd name="connsiteY15" fmla="*/ 345967 h 838863"/>
                    <a:gd name="connsiteX16" fmla="*/ 434454 w 587809"/>
                    <a:gd name="connsiteY16" fmla="*/ 307134 h 838863"/>
                    <a:gd name="connsiteX17" fmla="*/ 521893 w 587809"/>
                    <a:gd name="connsiteY17" fmla="*/ 271644 h 838863"/>
                    <a:gd name="connsiteX18" fmla="*/ 519151 w 587809"/>
                    <a:gd name="connsiteY18" fmla="*/ 267100 h 838863"/>
                    <a:gd name="connsiteX19" fmla="*/ 461372 w 587809"/>
                    <a:gd name="connsiteY19" fmla="*/ 292303 h 838863"/>
                    <a:gd name="connsiteX20" fmla="*/ 410108 w 587809"/>
                    <a:gd name="connsiteY20" fmla="*/ 301905 h 838863"/>
                    <a:gd name="connsiteX21" fmla="*/ 356016 w 587809"/>
                    <a:gd name="connsiteY21" fmla="*/ 324965 h 838863"/>
                    <a:gd name="connsiteX22" fmla="*/ 404021 w 587809"/>
                    <a:gd name="connsiteY22" fmla="*/ 202206 h 838863"/>
                    <a:gd name="connsiteX23" fmla="*/ 420053 w 587809"/>
                    <a:gd name="connsiteY23" fmla="*/ 164573 h 838863"/>
                    <a:gd name="connsiteX24" fmla="*/ 422281 w 587809"/>
                    <a:gd name="connsiteY24" fmla="*/ 162944 h 838863"/>
                    <a:gd name="connsiteX25" fmla="*/ 498234 w 587809"/>
                    <a:gd name="connsiteY25" fmla="*/ 125397 h 838863"/>
                    <a:gd name="connsiteX26" fmla="*/ 544953 w 587809"/>
                    <a:gd name="connsiteY26" fmla="*/ 91364 h 838863"/>
                    <a:gd name="connsiteX27" fmla="*/ 540582 w 587809"/>
                    <a:gd name="connsiteY27" fmla="*/ 87078 h 838863"/>
                    <a:gd name="connsiteX28" fmla="*/ 463086 w 587809"/>
                    <a:gd name="connsiteY28" fmla="*/ 126683 h 838863"/>
                    <a:gd name="connsiteX29" fmla="*/ 429139 w 587809"/>
                    <a:gd name="connsiteY29" fmla="*/ 142542 h 838863"/>
                    <a:gd name="connsiteX30" fmla="*/ 509206 w 587809"/>
                    <a:gd name="connsiteY30" fmla="*/ 5725 h 838863"/>
                    <a:gd name="connsiteX31" fmla="*/ 505177 w 587809"/>
                    <a:gd name="connsiteY31" fmla="*/ 581 h 838863"/>
                    <a:gd name="connsiteX32" fmla="*/ 425110 w 587809"/>
                    <a:gd name="connsiteY32" fmla="*/ 130283 h 838863"/>
                    <a:gd name="connsiteX33" fmla="*/ 418424 w 587809"/>
                    <a:gd name="connsiteY33" fmla="*/ 104137 h 838863"/>
                    <a:gd name="connsiteX34" fmla="*/ 420910 w 587809"/>
                    <a:gd name="connsiteY34" fmla="*/ 26642 h 838863"/>
                    <a:gd name="connsiteX35" fmla="*/ 415852 w 587809"/>
                    <a:gd name="connsiteY35" fmla="*/ 24670 h 838863"/>
                    <a:gd name="connsiteX36" fmla="*/ 405822 w 587809"/>
                    <a:gd name="connsiteY36" fmla="*/ 89135 h 838863"/>
                    <a:gd name="connsiteX37" fmla="*/ 416281 w 587809"/>
                    <a:gd name="connsiteY37" fmla="*/ 151629 h 838863"/>
                    <a:gd name="connsiteX38" fmla="*/ 411737 w 587809"/>
                    <a:gd name="connsiteY38" fmla="*/ 161916 h 838863"/>
                    <a:gd name="connsiteX39" fmla="*/ 349415 w 587809"/>
                    <a:gd name="connsiteY39" fmla="*/ 314763 h 838863"/>
                    <a:gd name="connsiteX40" fmla="*/ 307238 w 587809"/>
                    <a:gd name="connsiteY40" fmla="*/ 227238 h 838863"/>
                    <a:gd name="connsiteX41" fmla="*/ 268662 w 587809"/>
                    <a:gd name="connsiteY41" fmla="*/ 142456 h 838863"/>
                    <a:gd name="connsiteX42" fmla="*/ 254774 w 587809"/>
                    <a:gd name="connsiteY42" fmla="*/ 59560 h 838863"/>
                    <a:gd name="connsiteX43" fmla="*/ 248859 w 587809"/>
                    <a:gd name="connsiteY43" fmla="*/ 58874 h 838863"/>
                    <a:gd name="connsiteX44" fmla="*/ 274663 w 587809"/>
                    <a:gd name="connsiteY44" fmla="*/ 184461 h 838863"/>
                    <a:gd name="connsiteX45" fmla="*/ 315210 w 587809"/>
                    <a:gd name="connsiteY45" fmla="*/ 263843 h 838863"/>
                    <a:gd name="connsiteX46" fmla="*/ 339213 w 587809"/>
                    <a:gd name="connsiteY46" fmla="*/ 337052 h 838863"/>
                    <a:gd name="connsiteX47" fmla="*/ 340071 w 587809"/>
                    <a:gd name="connsiteY47" fmla="*/ 340995 h 838863"/>
                    <a:gd name="connsiteX48" fmla="*/ 326869 w 587809"/>
                    <a:gd name="connsiteY48" fmla="*/ 380686 h 838863"/>
                    <a:gd name="connsiteX49" fmla="*/ 281349 w 587809"/>
                    <a:gd name="connsiteY49" fmla="*/ 528133 h 838863"/>
                    <a:gd name="connsiteX50" fmla="*/ 196910 w 587809"/>
                    <a:gd name="connsiteY50" fmla="*/ 441808 h 838863"/>
                    <a:gd name="connsiteX51" fmla="*/ 113586 w 587809"/>
                    <a:gd name="connsiteY51" fmla="*/ 371685 h 838863"/>
                    <a:gd name="connsiteX52" fmla="*/ 65837 w 587809"/>
                    <a:gd name="connsiteY52" fmla="*/ 268986 h 838863"/>
                    <a:gd name="connsiteX53" fmla="*/ 59236 w 587809"/>
                    <a:gd name="connsiteY53" fmla="*/ 270872 h 838863"/>
                    <a:gd name="connsiteX54" fmla="*/ 138531 w 587809"/>
                    <a:gd name="connsiteY54" fmla="*/ 411718 h 838863"/>
                    <a:gd name="connsiteX55" fmla="*/ 275349 w 587809"/>
                    <a:gd name="connsiteY55" fmla="*/ 546221 h 838863"/>
                    <a:gd name="connsiteX56" fmla="*/ 249888 w 587809"/>
                    <a:gd name="connsiteY56" fmla="*/ 617116 h 838863"/>
                    <a:gd name="connsiteX57" fmla="*/ 235229 w 587809"/>
                    <a:gd name="connsiteY57" fmla="*/ 652520 h 838863"/>
                    <a:gd name="connsiteX58" fmla="*/ 138874 w 587809"/>
                    <a:gd name="connsiteY58" fmla="*/ 611886 h 838863"/>
                    <a:gd name="connsiteX59" fmla="*/ 6172 w 587809"/>
                    <a:gd name="connsiteY59" fmla="*/ 472583 h 838863"/>
                    <a:gd name="connsiteX60" fmla="*/ 0 w 587809"/>
                    <a:gd name="connsiteY60" fmla="*/ 473526 h 838863"/>
                    <a:gd name="connsiteX61" fmla="*/ 86925 w 587809"/>
                    <a:gd name="connsiteY61" fmla="*/ 600056 h 838863"/>
                    <a:gd name="connsiteX62" fmla="*/ 152761 w 587809"/>
                    <a:gd name="connsiteY62" fmla="*/ 624831 h 838863"/>
                    <a:gd name="connsiteX63" fmla="*/ 229143 w 587809"/>
                    <a:gd name="connsiteY63" fmla="*/ 666750 h 838863"/>
                    <a:gd name="connsiteX64" fmla="*/ 205311 w 587809"/>
                    <a:gd name="connsiteY64" fmla="*/ 720328 h 838863"/>
                    <a:gd name="connsiteX65" fmla="*/ 142303 w 587809"/>
                    <a:gd name="connsiteY65" fmla="*/ 830142 h 838863"/>
                    <a:gd name="connsiteX66" fmla="*/ 149504 w 587809"/>
                    <a:gd name="connsiteY66" fmla="*/ 837257 h 838863"/>
                    <a:gd name="connsiteX67" fmla="*/ 237801 w 587809"/>
                    <a:gd name="connsiteY67" fmla="*/ 672065 h 838863"/>
                    <a:gd name="connsiteX68" fmla="*/ 376933 w 587809"/>
                    <a:gd name="connsiteY68" fmla="*/ 729501 h 838863"/>
                    <a:gd name="connsiteX69" fmla="*/ 493947 w 587809"/>
                    <a:gd name="connsiteY69" fmla="*/ 718099 h 838863"/>
                    <a:gd name="connsiteX70" fmla="*/ 491804 w 587809"/>
                    <a:gd name="connsiteY70" fmla="*/ 712784 h 838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587809" h="838863">
                      <a:moveTo>
                        <a:pt x="491804" y="712784"/>
                      </a:moveTo>
                      <a:cubicBezTo>
                        <a:pt x="468058" y="722986"/>
                        <a:pt x="445170" y="728815"/>
                        <a:pt x="419109" y="728301"/>
                      </a:cubicBezTo>
                      <a:cubicBezTo>
                        <a:pt x="385763" y="727615"/>
                        <a:pt x="359359" y="711156"/>
                        <a:pt x="332870" y="692810"/>
                      </a:cubicBezTo>
                      <a:cubicBezTo>
                        <a:pt x="309124" y="676266"/>
                        <a:pt x="273977" y="651920"/>
                        <a:pt x="242944" y="659806"/>
                      </a:cubicBezTo>
                      <a:cubicBezTo>
                        <a:pt x="244573" y="655949"/>
                        <a:pt x="246202" y="652006"/>
                        <a:pt x="247831" y="648234"/>
                      </a:cubicBezTo>
                      <a:cubicBezTo>
                        <a:pt x="260861" y="617544"/>
                        <a:pt x="272262" y="586254"/>
                        <a:pt x="282807" y="554708"/>
                      </a:cubicBezTo>
                      <a:cubicBezTo>
                        <a:pt x="283064" y="554536"/>
                        <a:pt x="283235" y="554451"/>
                        <a:pt x="283407" y="554193"/>
                      </a:cubicBezTo>
                      <a:cubicBezTo>
                        <a:pt x="283578" y="554022"/>
                        <a:pt x="283750" y="553850"/>
                        <a:pt x="283921" y="553679"/>
                      </a:cubicBezTo>
                      <a:cubicBezTo>
                        <a:pt x="284264" y="553422"/>
                        <a:pt x="284607" y="552993"/>
                        <a:pt x="284864" y="552650"/>
                      </a:cubicBezTo>
                      <a:cubicBezTo>
                        <a:pt x="325755" y="507473"/>
                        <a:pt x="393049" y="530705"/>
                        <a:pt x="445598" y="534734"/>
                      </a:cubicBezTo>
                      <a:cubicBezTo>
                        <a:pt x="492661" y="538334"/>
                        <a:pt x="550697" y="524189"/>
                        <a:pt x="586959" y="492986"/>
                      </a:cubicBezTo>
                      <a:cubicBezTo>
                        <a:pt x="589359" y="490928"/>
                        <a:pt x="586187" y="486985"/>
                        <a:pt x="583530" y="488699"/>
                      </a:cubicBezTo>
                      <a:cubicBezTo>
                        <a:pt x="527037" y="525304"/>
                        <a:pt x="463772" y="529333"/>
                        <a:pt x="398964" y="520075"/>
                      </a:cubicBezTo>
                      <a:cubicBezTo>
                        <a:pt x="361416" y="514760"/>
                        <a:pt x="319326" y="512188"/>
                        <a:pt x="288893" y="536105"/>
                      </a:cubicBezTo>
                      <a:cubicBezTo>
                        <a:pt x="300380" y="500615"/>
                        <a:pt x="311096" y="464868"/>
                        <a:pt x="321983" y="429292"/>
                      </a:cubicBezTo>
                      <a:cubicBezTo>
                        <a:pt x="330556" y="401346"/>
                        <a:pt x="339385" y="373571"/>
                        <a:pt x="348729" y="345967"/>
                      </a:cubicBezTo>
                      <a:cubicBezTo>
                        <a:pt x="372046" y="320250"/>
                        <a:pt x="401364" y="312963"/>
                        <a:pt x="434454" y="307134"/>
                      </a:cubicBezTo>
                      <a:cubicBezTo>
                        <a:pt x="466601" y="301562"/>
                        <a:pt x="495833" y="292046"/>
                        <a:pt x="521893" y="271644"/>
                      </a:cubicBezTo>
                      <a:cubicBezTo>
                        <a:pt x="524551" y="269586"/>
                        <a:pt x="522322" y="265471"/>
                        <a:pt x="519151" y="267100"/>
                      </a:cubicBezTo>
                      <a:cubicBezTo>
                        <a:pt x="500119" y="276701"/>
                        <a:pt x="482032" y="286388"/>
                        <a:pt x="461372" y="292303"/>
                      </a:cubicBezTo>
                      <a:cubicBezTo>
                        <a:pt x="444741" y="297018"/>
                        <a:pt x="427082" y="298647"/>
                        <a:pt x="410108" y="301905"/>
                      </a:cubicBezTo>
                      <a:cubicBezTo>
                        <a:pt x="390820" y="305676"/>
                        <a:pt x="371360" y="312620"/>
                        <a:pt x="356016" y="324965"/>
                      </a:cubicBezTo>
                      <a:cubicBezTo>
                        <a:pt x="370503" y="283474"/>
                        <a:pt x="386105" y="242497"/>
                        <a:pt x="404021" y="202206"/>
                      </a:cubicBezTo>
                      <a:cubicBezTo>
                        <a:pt x="409422" y="189948"/>
                        <a:pt x="414737" y="177346"/>
                        <a:pt x="420053" y="164573"/>
                      </a:cubicBezTo>
                      <a:cubicBezTo>
                        <a:pt x="420910" y="164230"/>
                        <a:pt x="421681" y="163802"/>
                        <a:pt x="422281" y="162944"/>
                      </a:cubicBezTo>
                      <a:cubicBezTo>
                        <a:pt x="440198" y="138513"/>
                        <a:pt x="471744" y="135255"/>
                        <a:pt x="498234" y="125397"/>
                      </a:cubicBezTo>
                      <a:cubicBezTo>
                        <a:pt x="516578" y="118539"/>
                        <a:pt x="531838" y="105509"/>
                        <a:pt x="544953" y="91364"/>
                      </a:cubicBezTo>
                      <a:cubicBezTo>
                        <a:pt x="547697" y="88449"/>
                        <a:pt x="543582" y="84592"/>
                        <a:pt x="540582" y="87078"/>
                      </a:cubicBezTo>
                      <a:cubicBezTo>
                        <a:pt x="516150" y="107823"/>
                        <a:pt x="493347" y="117424"/>
                        <a:pt x="463086" y="126683"/>
                      </a:cubicBezTo>
                      <a:cubicBezTo>
                        <a:pt x="450999" y="130369"/>
                        <a:pt x="439083" y="135170"/>
                        <a:pt x="429139" y="142542"/>
                      </a:cubicBezTo>
                      <a:cubicBezTo>
                        <a:pt x="449970" y="93164"/>
                        <a:pt x="473031" y="43272"/>
                        <a:pt x="509206" y="5725"/>
                      </a:cubicBezTo>
                      <a:cubicBezTo>
                        <a:pt x="511778" y="3067"/>
                        <a:pt x="508263" y="-1648"/>
                        <a:pt x="505177" y="581"/>
                      </a:cubicBezTo>
                      <a:cubicBezTo>
                        <a:pt x="465487" y="29385"/>
                        <a:pt x="444484" y="83049"/>
                        <a:pt x="425110" y="130283"/>
                      </a:cubicBezTo>
                      <a:cubicBezTo>
                        <a:pt x="423739" y="121282"/>
                        <a:pt x="420652" y="112281"/>
                        <a:pt x="418424" y="104137"/>
                      </a:cubicBezTo>
                      <a:cubicBezTo>
                        <a:pt x="411051" y="77562"/>
                        <a:pt x="416023" y="53045"/>
                        <a:pt x="420910" y="26642"/>
                      </a:cubicBezTo>
                      <a:cubicBezTo>
                        <a:pt x="421424" y="23727"/>
                        <a:pt x="417052" y="21670"/>
                        <a:pt x="415852" y="24670"/>
                      </a:cubicBezTo>
                      <a:cubicBezTo>
                        <a:pt x="407365" y="45415"/>
                        <a:pt x="404193" y="66761"/>
                        <a:pt x="405822" y="89135"/>
                      </a:cubicBezTo>
                      <a:cubicBezTo>
                        <a:pt x="407451" y="110738"/>
                        <a:pt x="417309" y="129426"/>
                        <a:pt x="416281" y="151629"/>
                      </a:cubicBezTo>
                      <a:cubicBezTo>
                        <a:pt x="414737" y="155143"/>
                        <a:pt x="413280" y="158572"/>
                        <a:pt x="411737" y="161916"/>
                      </a:cubicBezTo>
                      <a:cubicBezTo>
                        <a:pt x="388677" y="212150"/>
                        <a:pt x="368017" y="262985"/>
                        <a:pt x="349415" y="314763"/>
                      </a:cubicBezTo>
                      <a:cubicBezTo>
                        <a:pt x="344357" y="283988"/>
                        <a:pt x="319754" y="251070"/>
                        <a:pt x="307238" y="227238"/>
                      </a:cubicBezTo>
                      <a:cubicBezTo>
                        <a:pt x="292751" y="199806"/>
                        <a:pt x="278606" y="171945"/>
                        <a:pt x="268662" y="142456"/>
                      </a:cubicBezTo>
                      <a:cubicBezTo>
                        <a:pt x="259403" y="114938"/>
                        <a:pt x="257346" y="88106"/>
                        <a:pt x="254774" y="59560"/>
                      </a:cubicBezTo>
                      <a:cubicBezTo>
                        <a:pt x="254432" y="56131"/>
                        <a:pt x="249974" y="55702"/>
                        <a:pt x="248859" y="58874"/>
                      </a:cubicBezTo>
                      <a:cubicBezTo>
                        <a:pt x="236001" y="97879"/>
                        <a:pt x="258804" y="149400"/>
                        <a:pt x="274663" y="184461"/>
                      </a:cubicBezTo>
                      <a:cubicBezTo>
                        <a:pt x="286836" y="211550"/>
                        <a:pt x="301409" y="237611"/>
                        <a:pt x="315210" y="263843"/>
                      </a:cubicBezTo>
                      <a:cubicBezTo>
                        <a:pt x="326869" y="285960"/>
                        <a:pt x="345128" y="310906"/>
                        <a:pt x="339213" y="337052"/>
                      </a:cubicBezTo>
                      <a:cubicBezTo>
                        <a:pt x="338871" y="338681"/>
                        <a:pt x="339299" y="340052"/>
                        <a:pt x="340071" y="340995"/>
                      </a:cubicBezTo>
                      <a:cubicBezTo>
                        <a:pt x="335527" y="354197"/>
                        <a:pt x="331070" y="367399"/>
                        <a:pt x="326869" y="380686"/>
                      </a:cubicBezTo>
                      <a:cubicBezTo>
                        <a:pt x="311182" y="429635"/>
                        <a:pt x="297123" y="479184"/>
                        <a:pt x="281349" y="528133"/>
                      </a:cubicBezTo>
                      <a:cubicBezTo>
                        <a:pt x="268319" y="490414"/>
                        <a:pt x="227686" y="463239"/>
                        <a:pt x="196910" y="441808"/>
                      </a:cubicBezTo>
                      <a:cubicBezTo>
                        <a:pt x="166306" y="420548"/>
                        <a:pt x="137845" y="400317"/>
                        <a:pt x="113586" y="371685"/>
                      </a:cubicBezTo>
                      <a:cubicBezTo>
                        <a:pt x="87611" y="340995"/>
                        <a:pt x="80238" y="305248"/>
                        <a:pt x="65837" y="268986"/>
                      </a:cubicBezTo>
                      <a:cubicBezTo>
                        <a:pt x="64208" y="264871"/>
                        <a:pt x="58379" y="266500"/>
                        <a:pt x="59236" y="270872"/>
                      </a:cubicBezTo>
                      <a:cubicBezTo>
                        <a:pt x="70637" y="327622"/>
                        <a:pt x="95669" y="372628"/>
                        <a:pt x="138531" y="411718"/>
                      </a:cubicBezTo>
                      <a:cubicBezTo>
                        <a:pt x="180194" y="449780"/>
                        <a:pt x="269262" y="481499"/>
                        <a:pt x="275349" y="546221"/>
                      </a:cubicBezTo>
                      <a:cubicBezTo>
                        <a:pt x="267462" y="570053"/>
                        <a:pt x="259061" y="593712"/>
                        <a:pt x="249888" y="617116"/>
                      </a:cubicBezTo>
                      <a:cubicBezTo>
                        <a:pt x="245173" y="628946"/>
                        <a:pt x="240287" y="640776"/>
                        <a:pt x="235229" y="652520"/>
                      </a:cubicBezTo>
                      <a:cubicBezTo>
                        <a:pt x="220399" y="620887"/>
                        <a:pt x="169049" y="618144"/>
                        <a:pt x="138874" y="611886"/>
                      </a:cubicBezTo>
                      <a:cubicBezTo>
                        <a:pt x="71580" y="597999"/>
                        <a:pt x="24860" y="534391"/>
                        <a:pt x="6172" y="472583"/>
                      </a:cubicBezTo>
                      <a:cubicBezTo>
                        <a:pt x="5143" y="469154"/>
                        <a:pt x="0" y="469926"/>
                        <a:pt x="0" y="473526"/>
                      </a:cubicBezTo>
                      <a:cubicBezTo>
                        <a:pt x="771" y="525390"/>
                        <a:pt x="46806" y="572881"/>
                        <a:pt x="86925" y="600056"/>
                      </a:cubicBezTo>
                      <a:cubicBezTo>
                        <a:pt x="107242" y="613858"/>
                        <a:pt x="128930" y="620459"/>
                        <a:pt x="152761" y="624831"/>
                      </a:cubicBezTo>
                      <a:cubicBezTo>
                        <a:pt x="178565" y="629631"/>
                        <a:pt x="225113" y="633832"/>
                        <a:pt x="229143" y="666750"/>
                      </a:cubicBezTo>
                      <a:cubicBezTo>
                        <a:pt x="221341" y="684667"/>
                        <a:pt x="213283" y="702497"/>
                        <a:pt x="205311" y="720328"/>
                      </a:cubicBezTo>
                      <a:cubicBezTo>
                        <a:pt x="187995" y="758990"/>
                        <a:pt x="170421" y="797909"/>
                        <a:pt x="142303" y="830142"/>
                      </a:cubicBezTo>
                      <a:cubicBezTo>
                        <a:pt x="138017" y="835028"/>
                        <a:pt x="145218" y="842058"/>
                        <a:pt x="149504" y="837257"/>
                      </a:cubicBezTo>
                      <a:cubicBezTo>
                        <a:pt x="190395" y="790623"/>
                        <a:pt x="214141" y="729673"/>
                        <a:pt x="237801" y="672065"/>
                      </a:cubicBezTo>
                      <a:cubicBezTo>
                        <a:pt x="286664" y="650977"/>
                        <a:pt x="335356" y="715442"/>
                        <a:pt x="376933" y="729501"/>
                      </a:cubicBezTo>
                      <a:cubicBezTo>
                        <a:pt x="415337" y="742445"/>
                        <a:pt x="459400" y="740388"/>
                        <a:pt x="493947" y="718099"/>
                      </a:cubicBezTo>
                      <a:cubicBezTo>
                        <a:pt x="496776" y="716385"/>
                        <a:pt x="494976" y="711413"/>
                        <a:pt x="491804" y="71278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58" name="任意多边形: 形状 1157">
                <a:extLst>
                  <a:ext uri="{FF2B5EF4-FFF2-40B4-BE49-F238E27FC236}">
                    <a16:creationId xmlns:a16="http://schemas.microsoft.com/office/drawing/2014/main" id="{3EEBEF16-5B64-6C06-ADF2-04D64AC582B9}"/>
                  </a:ext>
                </a:extLst>
              </p:cNvPr>
              <p:cNvSpPr/>
              <p:nvPr/>
            </p:nvSpPr>
            <p:spPr>
              <a:xfrm>
                <a:off x="7506672" y="5849245"/>
                <a:ext cx="381765" cy="263506"/>
              </a:xfrm>
              <a:custGeom>
                <a:avLst/>
                <a:gdLst>
                  <a:gd name="connsiteX0" fmla="*/ 167868 w 381765"/>
                  <a:gd name="connsiteY0" fmla="*/ 19831 h 263506"/>
                  <a:gd name="connsiteX1" fmla="*/ 166753 w 381765"/>
                  <a:gd name="connsiteY1" fmla="*/ 21288 h 263506"/>
                  <a:gd name="connsiteX2" fmla="*/ 169667 w 381765"/>
                  <a:gd name="connsiteY2" fmla="*/ 25575 h 263506"/>
                  <a:gd name="connsiteX3" fmla="*/ 261565 w 381765"/>
                  <a:gd name="connsiteY3" fmla="*/ 52492 h 263506"/>
                  <a:gd name="connsiteX4" fmla="*/ 317029 w 381765"/>
                  <a:gd name="connsiteY4" fmla="*/ 67923 h 263506"/>
                  <a:gd name="connsiteX5" fmla="*/ 266966 w 381765"/>
                  <a:gd name="connsiteY5" fmla="*/ 78810 h 263506"/>
                  <a:gd name="connsiteX6" fmla="*/ 265165 w 381765"/>
                  <a:gd name="connsiteY6" fmla="*/ 78038 h 263506"/>
                  <a:gd name="connsiteX7" fmla="*/ 152180 w 381765"/>
                  <a:gd name="connsiteY7" fmla="*/ 59179 h 263506"/>
                  <a:gd name="connsiteX8" fmla="*/ 54967 w 381765"/>
                  <a:gd name="connsiteY8" fmla="*/ 134274 h 263506"/>
                  <a:gd name="connsiteX9" fmla="*/ 54710 w 381765"/>
                  <a:gd name="connsiteY9" fmla="*/ 136331 h 263506"/>
                  <a:gd name="connsiteX10" fmla="*/ 58739 w 381765"/>
                  <a:gd name="connsiteY10" fmla="*/ 139503 h 263506"/>
                  <a:gd name="connsiteX11" fmla="*/ 157323 w 381765"/>
                  <a:gd name="connsiteY11" fmla="*/ 104098 h 263506"/>
                  <a:gd name="connsiteX12" fmla="*/ 229675 w 381765"/>
                  <a:gd name="connsiteY12" fmla="*/ 93726 h 263506"/>
                  <a:gd name="connsiteX13" fmla="*/ 183298 w 381765"/>
                  <a:gd name="connsiteY13" fmla="*/ 125444 h 263506"/>
                  <a:gd name="connsiteX14" fmla="*/ 182612 w 381765"/>
                  <a:gd name="connsiteY14" fmla="*/ 125444 h 263506"/>
                  <a:gd name="connsiteX15" fmla="*/ 92344 w 381765"/>
                  <a:gd name="connsiteY15" fmla="*/ 162478 h 263506"/>
                  <a:gd name="connsiteX16" fmla="*/ 1475 w 381765"/>
                  <a:gd name="connsiteY16" fmla="*/ 238258 h 263506"/>
                  <a:gd name="connsiteX17" fmla="*/ 189 w 381765"/>
                  <a:gd name="connsiteY17" fmla="*/ 240744 h 263506"/>
                  <a:gd name="connsiteX18" fmla="*/ 1389 w 381765"/>
                  <a:gd name="connsiteY18" fmla="*/ 243316 h 263506"/>
                  <a:gd name="connsiteX19" fmla="*/ 188699 w 381765"/>
                  <a:gd name="connsiteY19" fmla="*/ 132388 h 263506"/>
                  <a:gd name="connsiteX20" fmla="*/ 188870 w 381765"/>
                  <a:gd name="connsiteY20" fmla="*/ 130673 h 263506"/>
                  <a:gd name="connsiteX21" fmla="*/ 232761 w 381765"/>
                  <a:gd name="connsiteY21" fmla="*/ 103156 h 263506"/>
                  <a:gd name="connsiteX22" fmla="*/ 208244 w 381765"/>
                  <a:gd name="connsiteY22" fmla="*/ 155791 h 263506"/>
                  <a:gd name="connsiteX23" fmla="*/ 171039 w 381765"/>
                  <a:gd name="connsiteY23" fmla="*/ 215627 h 263506"/>
                  <a:gd name="connsiteX24" fmla="*/ 105031 w 381765"/>
                  <a:gd name="connsiteY24" fmla="*/ 256604 h 263506"/>
                  <a:gd name="connsiteX25" fmla="*/ 104002 w 381765"/>
                  <a:gd name="connsiteY25" fmla="*/ 260204 h 263506"/>
                  <a:gd name="connsiteX26" fmla="*/ 106402 w 381765"/>
                  <a:gd name="connsiteY26" fmla="*/ 262861 h 263506"/>
                  <a:gd name="connsiteX27" fmla="*/ 237305 w 381765"/>
                  <a:gd name="connsiteY27" fmla="*/ 215112 h 263506"/>
                  <a:gd name="connsiteX28" fmla="*/ 265851 w 381765"/>
                  <a:gd name="connsiteY28" fmla="*/ 161448 h 263506"/>
                  <a:gd name="connsiteX29" fmla="*/ 270994 w 381765"/>
                  <a:gd name="connsiteY29" fmla="*/ 131359 h 263506"/>
                  <a:gd name="connsiteX30" fmla="*/ 270909 w 381765"/>
                  <a:gd name="connsiteY30" fmla="*/ 86525 h 263506"/>
                  <a:gd name="connsiteX31" fmla="*/ 288483 w 381765"/>
                  <a:gd name="connsiteY31" fmla="*/ 81553 h 263506"/>
                  <a:gd name="connsiteX32" fmla="*/ 324573 w 381765"/>
                  <a:gd name="connsiteY32" fmla="*/ 74180 h 263506"/>
                  <a:gd name="connsiteX33" fmla="*/ 266880 w 381765"/>
                  <a:gd name="connsiteY33" fmla="*/ 207226 h 263506"/>
                  <a:gd name="connsiteX34" fmla="*/ 266023 w 381765"/>
                  <a:gd name="connsiteY34" fmla="*/ 208426 h 263506"/>
                  <a:gd name="connsiteX35" fmla="*/ 268080 w 381765"/>
                  <a:gd name="connsiteY35" fmla="*/ 213055 h 263506"/>
                  <a:gd name="connsiteX36" fmla="*/ 340775 w 381765"/>
                  <a:gd name="connsiteY36" fmla="*/ 163249 h 263506"/>
                  <a:gd name="connsiteX37" fmla="*/ 347376 w 381765"/>
                  <a:gd name="connsiteY37" fmla="*/ 118586 h 263506"/>
                  <a:gd name="connsiteX38" fmla="*/ 348575 w 381765"/>
                  <a:gd name="connsiteY38" fmla="*/ 69637 h 263506"/>
                  <a:gd name="connsiteX39" fmla="*/ 348747 w 381765"/>
                  <a:gd name="connsiteY39" fmla="*/ 68694 h 263506"/>
                  <a:gd name="connsiteX40" fmla="*/ 379523 w 381765"/>
                  <a:gd name="connsiteY40" fmla="*/ 58578 h 263506"/>
                  <a:gd name="connsiteX41" fmla="*/ 376265 w 381765"/>
                  <a:gd name="connsiteY41" fmla="*/ 51464 h 263506"/>
                  <a:gd name="connsiteX42" fmla="*/ 347976 w 381765"/>
                  <a:gd name="connsiteY42" fmla="*/ 60893 h 263506"/>
                  <a:gd name="connsiteX43" fmla="*/ 347204 w 381765"/>
                  <a:gd name="connsiteY43" fmla="*/ 60465 h 263506"/>
                  <a:gd name="connsiteX44" fmla="*/ 264394 w 381765"/>
                  <a:gd name="connsiteY44" fmla="*/ 2514 h 263506"/>
                  <a:gd name="connsiteX45" fmla="*/ 167868 w 381765"/>
                  <a:gd name="connsiteY45" fmla="*/ 19831 h 26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81765" h="263506">
                    <a:moveTo>
                      <a:pt x="167868" y="19831"/>
                    </a:moveTo>
                    <a:cubicBezTo>
                      <a:pt x="167353" y="20174"/>
                      <a:pt x="166925" y="20688"/>
                      <a:pt x="166753" y="21288"/>
                    </a:cubicBezTo>
                    <a:cubicBezTo>
                      <a:pt x="165724" y="23260"/>
                      <a:pt x="167096" y="26260"/>
                      <a:pt x="169667" y="25575"/>
                    </a:cubicBezTo>
                    <a:cubicBezTo>
                      <a:pt x="205158" y="16402"/>
                      <a:pt x="231647" y="37147"/>
                      <a:pt x="261565" y="52492"/>
                    </a:cubicBezTo>
                    <a:cubicBezTo>
                      <a:pt x="279653" y="61836"/>
                      <a:pt x="297912" y="65780"/>
                      <a:pt x="317029" y="67923"/>
                    </a:cubicBezTo>
                    <a:cubicBezTo>
                      <a:pt x="300227" y="71180"/>
                      <a:pt x="283425" y="74180"/>
                      <a:pt x="266966" y="78810"/>
                    </a:cubicBezTo>
                    <a:cubicBezTo>
                      <a:pt x="266451" y="78467"/>
                      <a:pt x="265937" y="78210"/>
                      <a:pt x="265165" y="78038"/>
                    </a:cubicBezTo>
                    <a:cubicBezTo>
                      <a:pt x="225646" y="71523"/>
                      <a:pt x="193671" y="49835"/>
                      <a:pt x="152180" y="59179"/>
                    </a:cubicBezTo>
                    <a:cubicBezTo>
                      <a:pt x="113089" y="68009"/>
                      <a:pt x="77256" y="102470"/>
                      <a:pt x="54967" y="134274"/>
                    </a:cubicBezTo>
                    <a:cubicBezTo>
                      <a:pt x="54453" y="134960"/>
                      <a:pt x="54453" y="135731"/>
                      <a:pt x="54710" y="136331"/>
                    </a:cubicBezTo>
                    <a:cubicBezTo>
                      <a:pt x="54453" y="138388"/>
                      <a:pt x="56511" y="140703"/>
                      <a:pt x="58739" y="139503"/>
                    </a:cubicBezTo>
                    <a:cubicBezTo>
                      <a:pt x="91315" y="122187"/>
                      <a:pt x="120119" y="108556"/>
                      <a:pt x="157323" y="104098"/>
                    </a:cubicBezTo>
                    <a:cubicBezTo>
                      <a:pt x="181927" y="101184"/>
                      <a:pt x="205758" y="98184"/>
                      <a:pt x="229675" y="93726"/>
                    </a:cubicBezTo>
                    <a:cubicBezTo>
                      <a:pt x="212873" y="102470"/>
                      <a:pt x="197014" y="113357"/>
                      <a:pt x="183298" y="125444"/>
                    </a:cubicBezTo>
                    <a:cubicBezTo>
                      <a:pt x="183040" y="125444"/>
                      <a:pt x="182869" y="125444"/>
                      <a:pt x="182612" y="125444"/>
                    </a:cubicBezTo>
                    <a:cubicBezTo>
                      <a:pt x="148322" y="129045"/>
                      <a:pt x="119690" y="141303"/>
                      <a:pt x="92344" y="162478"/>
                    </a:cubicBezTo>
                    <a:cubicBezTo>
                      <a:pt x="60368" y="187338"/>
                      <a:pt x="41252" y="223599"/>
                      <a:pt x="1475" y="238258"/>
                    </a:cubicBezTo>
                    <a:cubicBezTo>
                      <a:pt x="275" y="238687"/>
                      <a:pt x="-68" y="239801"/>
                      <a:pt x="189" y="240744"/>
                    </a:cubicBezTo>
                    <a:cubicBezTo>
                      <a:pt x="-239" y="241773"/>
                      <a:pt x="18" y="242973"/>
                      <a:pt x="1389" y="243316"/>
                    </a:cubicBezTo>
                    <a:cubicBezTo>
                      <a:pt x="70569" y="261490"/>
                      <a:pt x="168810" y="199510"/>
                      <a:pt x="188699" y="132388"/>
                    </a:cubicBezTo>
                    <a:cubicBezTo>
                      <a:pt x="188870" y="131788"/>
                      <a:pt x="188956" y="131188"/>
                      <a:pt x="188870" y="130673"/>
                    </a:cubicBezTo>
                    <a:cubicBezTo>
                      <a:pt x="203615" y="120644"/>
                      <a:pt x="217845" y="111300"/>
                      <a:pt x="232761" y="103156"/>
                    </a:cubicBezTo>
                    <a:cubicBezTo>
                      <a:pt x="221703" y="119100"/>
                      <a:pt x="214845" y="140103"/>
                      <a:pt x="208244" y="155791"/>
                    </a:cubicBezTo>
                    <a:cubicBezTo>
                      <a:pt x="198900" y="177908"/>
                      <a:pt x="188013" y="198396"/>
                      <a:pt x="171039" y="215627"/>
                    </a:cubicBezTo>
                    <a:cubicBezTo>
                      <a:pt x="152437" y="234486"/>
                      <a:pt x="128005" y="244516"/>
                      <a:pt x="105031" y="256604"/>
                    </a:cubicBezTo>
                    <a:cubicBezTo>
                      <a:pt x="103745" y="257289"/>
                      <a:pt x="103488" y="259004"/>
                      <a:pt x="104002" y="260204"/>
                    </a:cubicBezTo>
                    <a:cubicBezTo>
                      <a:pt x="104088" y="261490"/>
                      <a:pt x="104945" y="262775"/>
                      <a:pt x="106402" y="262861"/>
                    </a:cubicBezTo>
                    <a:cubicBezTo>
                      <a:pt x="150979" y="267319"/>
                      <a:pt x="206701" y="248374"/>
                      <a:pt x="237305" y="215112"/>
                    </a:cubicBezTo>
                    <a:cubicBezTo>
                      <a:pt x="251021" y="200196"/>
                      <a:pt x="259508" y="180394"/>
                      <a:pt x="265851" y="161448"/>
                    </a:cubicBezTo>
                    <a:cubicBezTo>
                      <a:pt x="269109" y="151762"/>
                      <a:pt x="270394" y="141475"/>
                      <a:pt x="270994" y="131359"/>
                    </a:cubicBezTo>
                    <a:cubicBezTo>
                      <a:pt x="271938" y="116358"/>
                      <a:pt x="266794" y="101184"/>
                      <a:pt x="270909" y="86525"/>
                    </a:cubicBezTo>
                    <a:cubicBezTo>
                      <a:pt x="276567" y="84639"/>
                      <a:pt x="282396" y="83010"/>
                      <a:pt x="288483" y="81553"/>
                    </a:cubicBezTo>
                    <a:cubicBezTo>
                      <a:pt x="300484" y="78724"/>
                      <a:pt x="312571" y="76581"/>
                      <a:pt x="324573" y="74180"/>
                    </a:cubicBezTo>
                    <a:cubicBezTo>
                      <a:pt x="289426" y="106671"/>
                      <a:pt x="309400" y="176708"/>
                      <a:pt x="266880" y="207226"/>
                    </a:cubicBezTo>
                    <a:cubicBezTo>
                      <a:pt x="266451" y="207569"/>
                      <a:pt x="266194" y="207998"/>
                      <a:pt x="266023" y="208426"/>
                    </a:cubicBezTo>
                    <a:cubicBezTo>
                      <a:pt x="264051" y="209712"/>
                      <a:pt x="265508" y="213313"/>
                      <a:pt x="268080" y="213055"/>
                    </a:cubicBezTo>
                    <a:cubicBezTo>
                      <a:pt x="299198" y="209197"/>
                      <a:pt x="328002" y="192738"/>
                      <a:pt x="340775" y="163249"/>
                    </a:cubicBezTo>
                    <a:cubicBezTo>
                      <a:pt x="346776" y="149447"/>
                      <a:pt x="347204" y="133331"/>
                      <a:pt x="347376" y="118586"/>
                    </a:cubicBezTo>
                    <a:cubicBezTo>
                      <a:pt x="347547" y="103584"/>
                      <a:pt x="342918" y="83867"/>
                      <a:pt x="348575" y="69637"/>
                    </a:cubicBezTo>
                    <a:cubicBezTo>
                      <a:pt x="348747" y="69294"/>
                      <a:pt x="348747" y="69037"/>
                      <a:pt x="348747" y="68694"/>
                    </a:cubicBezTo>
                    <a:cubicBezTo>
                      <a:pt x="359206" y="66122"/>
                      <a:pt x="369492" y="62951"/>
                      <a:pt x="379523" y="58578"/>
                    </a:cubicBezTo>
                    <a:cubicBezTo>
                      <a:pt x="384152" y="56521"/>
                      <a:pt x="380894" y="49492"/>
                      <a:pt x="376265" y="51464"/>
                    </a:cubicBezTo>
                    <a:cubicBezTo>
                      <a:pt x="367007" y="55407"/>
                      <a:pt x="357577" y="58407"/>
                      <a:pt x="347976" y="60893"/>
                    </a:cubicBezTo>
                    <a:cubicBezTo>
                      <a:pt x="347718" y="60722"/>
                      <a:pt x="347547" y="60550"/>
                      <a:pt x="347204" y="60465"/>
                    </a:cubicBezTo>
                    <a:cubicBezTo>
                      <a:pt x="317115" y="45291"/>
                      <a:pt x="298598" y="9887"/>
                      <a:pt x="264394" y="2514"/>
                    </a:cubicBezTo>
                    <a:cubicBezTo>
                      <a:pt x="232761" y="-4172"/>
                      <a:pt x="195385" y="2772"/>
                      <a:pt x="167868" y="19831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9" name="任意多边形: 形状 1158">
                <a:extLst>
                  <a:ext uri="{FF2B5EF4-FFF2-40B4-BE49-F238E27FC236}">
                    <a16:creationId xmlns:a16="http://schemas.microsoft.com/office/drawing/2014/main" id="{48539254-8231-D449-9B88-661681630F26}"/>
                  </a:ext>
                </a:extLst>
              </p:cNvPr>
              <p:cNvSpPr/>
              <p:nvPr/>
            </p:nvSpPr>
            <p:spPr>
              <a:xfrm>
                <a:off x="9939518" y="3799889"/>
                <a:ext cx="274871" cy="335456"/>
              </a:xfrm>
              <a:custGeom>
                <a:avLst/>
                <a:gdLst>
                  <a:gd name="connsiteX0" fmla="*/ 217874 w 274871"/>
                  <a:gd name="connsiteY0" fmla="*/ 273420 h 335456"/>
                  <a:gd name="connsiteX1" fmla="*/ 218218 w 274871"/>
                  <a:gd name="connsiteY1" fmla="*/ 271620 h 335456"/>
                  <a:gd name="connsiteX2" fmla="*/ 213760 w 274871"/>
                  <a:gd name="connsiteY2" fmla="*/ 268962 h 335456"/>
                  <a:gd name="connsiteX3" fmla="*/ 119205 w 274871"/>
                  <a:gd name="connsiteY3" fmla="*/ 284050 h 335456"/>
                  <a:gd name="connsiteX4" fmla="*/ 62455 w 274871"/>
                  <a:gd name="connsiteY4" fmla="*/ 293908 h 335456"/>
                  <a:gd name="connsiteX5" fmla="*/ 103003 w 274871"/>
                  <a:gd name="connsiteY5" fmla="*/ 262618 h 335456"/>
                  <a:gd name="connsiteX6" fmla="*/ 104888 w 274871"/>
                  <a:gd name="connsiteY6" fmla="*/ 262533 h 335456"/>
                  <a:gd name="connsiteX7" fmla="*/ 215045 w 274871"/>
                  <a:gd name="connsiteY7" fmla="*/ 231072 h 335456"/>
                  <a:gd name="connsiteX8" fmla="*/ 270681 w 274871"/>
                  <a:gd name="connsiteY8" fmla="*/ 121515 h 335456"/>
                  <a:gd name="connsiteX9" fmla="*/ 269995 w 274871"/>
                  <a:gd name="connsiteY9" fmla="*/ 119458 h 335456"/>
                  <a:gd name="connsiteX10" fmla="*/ 264937 w 274871"/>
                  <a:gd name="connsiteY10" fmla="*/ 118343 h 335456"/>
                  <a:gd name="connsiteX11" fmla="*/ 191128 w 274871"/>
                  <a:gd name="connsiteY11" fmla="*/ 192581 h 335456"/>
                  <a:gd name="connsiteX12" fmla="*/ 130264 w 274871"/>
                  <a:gd name="connsiteY12" fmla="*/ 233043 h 335456"/>
                  <a:gd name="connsiteX13" fmla="*/ 158552 w 274871"/>
                  <a:gd name="connsiteY13" fmla="*/ 184523 h 335456"/>
                  <a:gd name="connsiteX14" fmla="*/ 159153 w 274871"/>
                  <a:gd name="connsiteY14" fmla="*/ 184266 h 335456"/>
                  <a:gd name="connsiteX15" fmla="*/ 224732 w 274871"/>
                  <a:gd name="connsiteY15" fmla="*/ 112085 h 335456"/>
                  <a:gd name="connsiteX16" fmla="*/ 274281 w 274871"/>
                  <a:gd name="connsiteY16" fmla="*/ 4672 h 335456"/>
                  <a:gd name="connsiteX17" fmla="*/ 274367 w 274871"/>
                  <a:gd name="connsiteY17" fmla="*/ 1843 h 335456"/>
                  <a:gd name="connsiteX18" fmla="*/ 272138 w 274871"/>
                  <a:gd name="connsiteY18" fmla="*/ 43 h 335456"/>
                  <a:gd name="connsiteX19" fmla="*/ 150581 w 274871"/>
                  <a:gd name="connsiteY19" fmla="*/ 180580 h 335456"/>
                  <a:gd name="connsiteX20" fmla="*/ 151180 w 274871"/>
                  <a:gd name="connsiteY20" fmla="*/ 182208 h 335456"/>
                  <a:gd name="connsiteX21" fmla="*/ 123320 w 274871"/>
                  <a:gd name="connsiteY21" fmla="*/ 225842 h 335456"/>
                  <a:gd name="connsiteX22" fmla="*/ 122890 w 274871"/>
                  <a:gd name="connsiteY22" fmla="*/ 167721 h 335456"/>
                  <a:gd name="connsiteX23" fmla="*/ 130863 w 274871"/>
                  <a:gd name="connsiteY23" fmla="*/ 97684 h 335456"/>
                  <a:gd name="connsiteX24" fmla="*/ 172869 w 274871"/>
                  <a:gd name="connsiteY24" fmla="*/ 32361 h 335456"/>
                  <a:gd name="connsiteX25" fmla="*/ 172268 w 274871"/>
                  <a:gd name="connsiteY25" fmla="*/ 28675 h 335456"/>
                  <a:gd name="connsiteX26" fmla="*/ 169011 w 274871"/>
                  <a:gd name="connsiteY26" fmla="*/ 27303 h 335456"/>
                  <a:gd name="connsiteX27" fmla="*/ 71285 w 274871"/>
                  <a:gd name="connsiteY27" fmla="*/ 126659 h 335456"/>
                  <a:gd name="connsiteX28" fmla="*/ 68541 w 274871"/>
                  <a:gd name="connsiteY28" fmla="*/ 187438 h 335456"/>
                  <a:gd name="connsiteX29" fmla="*/ 76856 w 274871"/>
                  <a:gd name="connsiteY29" fmla="*/ 216841 h 335456"/>
                  <a:gd name="connsiteX30" fmla="*/ 96144 w 274871"/>
                  <a:gd name="connsiteY30" fmla="*/ 257304 h 335456"/>
                  <a:gd name="connsiteX31" fmla="*/ 82429 w 274871"/>
                  <a:gd name="connsiteY31" fmla="*/ 269305 h 335456"/>
                  <a:gd name="connsiteX32" fmla="*/ 52940 w 274871"/>
                  <a:gd name="connsiteY32" fmla="*/ 291422 h 335456"/>
                  <a:gd name="connsiteX33" fmla="*/ 47881 w 274871"/>
                  <a:gd name="connsiteY33" fmla="*/ 146461 h 335456"/>
                  <a:gd name="connsiteX34" fmla="*/ 48139 w 274871"/>
                  <a:gd name="connsiteY34" fmla="*/ 145004 h 335456"/>
                  <a:gd name="connsiteX35" fmla="*/ 44281 w 274871"/>
                  <a:gd name="connsiteY35" fmla="*/ 141746 h 335456"/>
                  <a:gd name="connsiteX36" fmla="*/ 47 w 274871"/>
                  <a:gd name="connsiteY36" fmla="*/ 217956 h 335456"/>
                  <a:gd name="connsiteX37" fmla="*/ 13249 w 274871"/>
                  <a:gd name="connsiteY37" fmla="*/ 261075 h 335456"/>
                  <a:gd name="connsiteX38" fmla="*/ 33137 w 274871"/>
                  <a:gd name="connsiteY38" fmla="*/ 305738 h 335456"/>
                  <a:gd name="connsiteX39" fmla="*/ 33394 w 274871"/>
                  <a:gd name="connsiteY39" fmla="*/ 306681 h 335456"/>
                  <a:gd name="connsiteX40" fmla="*/ 9991 w 274871"/>
                  <a:gd name="connsiteY40" fmla="*/ 329055 h 335456"/>
                  <a:gd name="connsiteX41" fmla="*/ 15992 w 274871"/>
                  <a:gd name="connsiteY41" fmla="*/ 334113 h 335456"/>
                  <a:gd name="connsiteX42" fmla="*/ 37509 w 274871"/>
                  <a:gd name="connsiteY42" fmla="*/ 313453 h 335456"/>
                  <a:gd name="connsiteX43" fmla="*/ 38366 w 274871"/>
                  <a:gd name="connsiteY43" fmla="*/ 313539 h 335456"/>
                  <a:gd name="connsiteX44" fmla="*/ 138064 w 274871"/>
                  <a:gd name="connsiteY44" fmla="*/ 330341 h 335456"/>
                  <a:gd name="connsiteX45" fmla="*/ 217874 w 274871"/>
                  <a:gd name="connsiteY45" fmla="*/ 273420 h 3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74871" h="335456">
                    <a:moveTo>
                      <a:pt x="217874" y="273420"/>
                    </a:moveTo>
                    <a:cubicBezTo>
                      <a:pt x="218218" y="272906"/>
                      <a:pt x="218302" y="272220"/>
                      <a:pt x="218218" y="271620"/>
                    </a:cubicBezTo>
                    <a:cubicBezTo>
                      <a:pt x="218302" y="269391"/>
                      <a:pt x="215817" y="267248"/>
                      <a:pt x="213760" y="268962"/>
                    </a:cubicBezTo>
                    <a:cubicBezTo>
                      <a:pt x="185556" y="292451"/>
                      <a:pt x="152809" y="285078"/>
                      <a:pt x="119205" y="284050"/>
                    </a:cubicBezTo>
                    <a:cubicBezTo>
                      <a:pt x="98802" y="283450"/>
                      <a:pt x="80629" y="287650"/>
                      <a:pt x="62455" y="293908"/>
                    </a:cubicBezTo>
                    <a:cubicBezTo>
                      <a:pt x="76171" y="283793"/>
                      <a:pt x="90144" y="273848"/>
                      <a:pt x="103003" y="262618"/>
                    </a:cubicBezTo>
                    <a:cubicBezTo>
                      <a:pt x="103602" y="262704"/>
                      <a:pt x="104203" y="262704"/>
                      <a:pt x="104888" y="262533"/>
                    </a:cubicBezTo>
                    <a:cubicBezTo>
                      <a:pt x="143379" y="251474"/>
                      <a:pt x="181613" y="257304"/>
                      <a:pt x="215045" y="231072"/>
                    </a:cubicBezTo>
                    <a:cubicBezTo>
                      <a:pt x="246592" y="206297"/>
                      <a:pt x="264080" y="159834"/>
                      <a:pt x="270681" y="121515"/>
                    </a:cubicBezTo>
                    <a:cubicBezTo>
                      <a:pt x="270852" y="120658"/>
                      <a:pt x="270510" y="119972"/>
                      <a:pt x="269995" y="119458"/>
                    </a:cubicBezTo>
                    <a:cubicBezTo>
                      <a:pt x="269395" y="117486"/>
                      <a:pt x="266480" y="116286"/>
                      <a:pt x="264937" y="118343"/>
                    </a:cubicBezTo>
                    <a:cubicBezTo>
                      <a:pt x="242905" y="147918"/>
                      <a:pt x="222760" y="172607"/>
                      <a:pt x="191128" y="192581"/>
                    </a:cubicBezTo>
                    <a:cubicBezTo>
                      <a:pt x="170211" y="205783"/>
                      <a:pt x="149894" y="218727"/>
                      <a:pt x="130264" y="233043"/>
                    </a:cubicBezTo>
                    <a:cubicBezTo>
                      <a:pt x="141665" y="217956"/>
                      <a:pt x="151352" y="201325"/>
                      <a:pt x="158552" y="184523"/>
                    </a:cubicBezTo>
                    <a:cubicBezTo>
                      <a:pt x="158724" y="184437"/>
                      <a:pt x="158981" y="184351"/>
                      <a:pt x="159153" y="184266"/>
                    </a:cubicBezTo>
                    <a:cubicBezTo>
                      <a:pt x="188556" y="166264"/>
                      <a:pt x="209216" y="142861"/>
                      <a:pt x="224732" y="112085"/>
                    </a:cubicBezTo>
                    <a:cubicBezTo>
                      <a:pt x="242991" y="75909"/>
                      <a:pt x="244706" y="34933"/>
                      <a:pt x="274281" y="4672"/>
                    </a:cubicBezTo>
                    <a:cubicBezTo>
                      <a:pt x="275138" y="3815"/>
                      <a:pt x="274968" y="2700"/>
                      <a:pt x="274367" y="1843"/>
                    </a:cubicBezTo>
                    <a:cubicBezTo>
                      <a:pt x="274281" y="729"/>
                      <a:pt x="273510" y="-214"/>
                      <a:pt x="272138" y="43"/>
                    </a:cubicBezTo>
                    <a:cubicBezTo>
                      <a:pt x="201758" y="13244"/>
                      <a:pt x="139693" y="111400"/>
                      <a:pt x="150581" y="180580"/>
                    </a:cubicBezTo>
                    <a:cubicBezTo>
                      <a:pt x="150666" y="181180"/>
                      <a:pt x="150923" y="181694"/>
                      <a:pt x="151180" y="182208"/>
                    </a:cubicBezTo>
                    <a:cubicBezTo>
                      <a:pt x="142179" y="197639"/>
                      <a:pt x="133350" y="212212"/>
                      <a:pt x="123320" y="225842"/>
                    </a:cubicBezTo>
                    <a:cubicBezTo>
                      <a:pt x="126491" y="206640"/>
                      <a:pt x="123663" y="184780"/>
                      <a:pt x="122890" y="167721"/>
                    </a:cubicBezTo>
                    <a:cubicBezTo>
                      <a:pt x="121862" y="143718"/>
                      <a:pt x="122890" y="120572"/>
                      <a:pt x="130863" y="97684"/>
                    </a:cubicBezTo>
                    <a:cubicBezTo>
                      <a:pt x="139522" y="72652"/>
                      <a:pt x="157352" y="53106"/>
                      <a:pt x="172869" y="32361"/>
                    </a:cubicBezTo>
                    <a:cubicBezTo>
                      <a:pt x="173726" y="31161"/>
                      <a:pt x="173297" y="29532"/>
                      <a:pt x="172268" y="28675"/>
                    </a:cubicBezTo>
                    <a:cubicBezTo>
                      <a:pt x="171669" y="27561"/>
                      <a:pt x="170382" y="26789"/>
                      <a:pt x="169011" y="27303"/>
                    </a:cubicBezTo>
                    <a:cubicBezTo>
                      <a:pt x="126835" y="42391"/>
                      <a:pt x="84657" y="83539"/>
                      <a:pt x="71285" y="126659"/>
                    </a:cubicBezTo>
                    <a:cubicBezTo>
                      <a:pt x="65284" y="146032"/>
                      <a:pt x="66141" y="167549"/>
                      <a:pt x="68541" y="187438"/>
                    </a:cubicBezTo>
                    <a:cubicBezTo>
                      <a:pt x="69741" y="197639"/>
                      <a:pt x="72999" y="207411"/>
                      <a:pt x="76856" y="216841"/>
                    </a:cubicBezTo>
                    <a:cubicBezTo>
                      <a:pt x="82429" y="230729"/>
                      <a:pt x="93659" y="242302"/>
                      <a:pt x="96144" y="257304"/>
                    </a:cubicBezTo>
                    <a:cubicBezTo>
                      <a:pt x="91858" y="261418"/>
                      <a:pt x="87315" y="265447"/>
                      <a:pt x="82429" y="269305"/>
                    </a:cubicBezTo>
                    <a:cubicBezTo>
                      <a:pt x="72827" y="276935"/>
                      <a:pt x="62798" y="284135"/>
                      <a:pt x="52940" y="291422"/>
                    </a:cubicBezTo>
                    <a:cubicBezTo>
                      <a:pt x="70770" y="246931"/>
                      <a:pt x="22678" y="192324"/>
                      <a:pt x="47881" y="146461"/>
                    </a:cubicBezTo>
                    <a:cubicBezTo>
                      <a:pt x="48139" y="145947"/>
                      <a:pt x="48224" y="145432"/>
                      <a:pt x="48139" y="145004"/>
                    </a:cubicBezTo>
                    <a:cubicBezTo>
                      <a:pt x="49425" y="142946"/>
                      <a:pt x="46424" y="140375"/>
                      <a:pt x="44281" y="141746"/>
                    </a:cubicBezTo>
                    <a:cubicBezTo>
                      <a:pt x="17793" y="158634"/>
                      <a:pt x="-1068" y="185809"/>
                      <a:pt x="47" y="217956"/>
                    </a:cubicBezTo>
                    <a:cubicBezTo>
                      <a:pt x="561" y="232958"/>
                      <a:pt x="7077" y="247702"/>
                      <a:pt x="13249" y="261075"/>
                    </a:cubicBezTo>
                    <a:cubicBezTo>
                      <a:pt x="19507" y="274706"/>
                      <a:pt x="32194" y="290479"/>
                      <a:pt x="33137" y="305738"/>
                    </a:cubicBezTo>
                    <a:cubicBezTo>
                      <a:pt x="33137" y="306081"/>
                      <a:pt x="33308" y="306424"/>
                      <a:pt x="33394" y="306681"/>
                    </a:cubicBezTo>
                    <a:cubicBezTo>
                      <a:pt x="25079" y="313539"/>
                      <a:pt x="17192" y="320826"/>
                      <a:pt x="9991" y="329055"/>
                    </a:cubicBezTo>
                    <a:cubicBezTo>
                      <a:pt x="6648" y="332913"/>
                      <a:pt x="12648" y="337885"/>
                      <a:pt x="15992" y="334113"/>
                    </a:cubicBezTo>
                    <a:cubicBezTo>
                      <a:pt x="22678" y="326655"/>
                      <a:pt x="29879" y="319883"/>
                      <a:pt x="37509" y="313453"/>
                    </a:cubicBezTo>
                    <a:cubicBezTo>
                      <a:pt x="37766" y="313539"/>
                      <a:pt x="38109" y="313539"/>
                      <a:pt x="38366" y="313539"/>
                    </a:cubicBezTo>
                    <a:cubicBezTo>
                      <a:pt x="72056" y="314311"/>
                      <a:pt x="103946" y="338399"/>
                      <a:pt x="138064" y="330341"/>
                    </a:cubicBezTo>
                    <a:cubicBezTo>
                      <a:pt x="169440" y="322883"/>
                      <a:pt x="200215" y="300595"/>
                      <a:pt x="217874" y="273420"/>
                    </a:cubicBezTo>
                    <a:close/>
                  </a:path>
                </a:pathLst>
              </a:custGeom>
              <a:solidFill>
                <a:srgbClr val="26A69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160" name="图形 2">
                <a:extLst>
                  <a:ext uri="{FF2B5EF4-FFF2-40B4-BE49-F238E27FC236}">
                    <a16:creationId xmlns:a16="http://schemas.microsoft.com/office/drawing/2014/main" id="{500CA17F-7D4C-7FE0-2EA1-FC2249271989}"/>
                  </a:ext>
                </a:extLst>
              </p:cNvPr>
              <p:cNvGrpSpPr/>
              <p:nvPr/>
            </p:nvGrpSpPr>
            <p:grpSpPr>
              <a:xfrm>
                <a:off x="9770362" y="4030523"/>
                <a:ext cx="1108148" cy="702908"/>
                <a:chOff x="9770362" y="4030523"/>
                <a:chExt cx="1108148" cy="702908"/>
              </a:xfrm>
            </p:grpSpPr>
            <p:sp>
              <p:nvSpPr>
                <p:cNvPr id="1161" name="任意多边形: 形状 1160">
                  <a:extLst>
                    <a:ext uri="{FF2B5EF4-FFF2-40B4-BE49-F238E27FC236}">
                      <a16:creationId xmlns:a16="http://schemas.microsoft.com/office/drawing/2014/main" id="{D05D7D6E-49E1-B9EB-CD08-46179DD5DA0F}"/>
                    </a:ext>
                  </a:extLst>
                </p:cNvPr>
                <p:cNvSpPr/>
                <p:nvPr/>
              </p:nvSpPr>
              <p:spPr>
                <a:xfrm>
                  <a:off x="10546327" y="4300986"/>
                  <a:ext cx="332184" cy="85557"/>
                </a:xfrm>
                <a:custGeom>
                  <a:avLst/>
                  <a:gdLst>
                    <a:gd name="connsiteX0" fmla="*/ 332184 w 332184"/>
                    <a:gd name="connsiteY0" fmla="*/ 74846 h 85557"/>
                    <a:gd name="connsiteX1" fmla="*/ 332184 w 332184"/>
                    <a:gd name="connsiteY1" fmla="*/ 74589 h 85557"/>
                    <a:gd name="connsiteX2" fmla="*/ 332184 w 332184"/>
                    <a:gd name="connsiteY2" fmla="*/ 74160 h 85557"/>
                    <a:gd name="connsiteX3" fmla="*/ 332012 w 332184"/>
                    <a:gd name="connsiteY3" fmla="*/ 73646 h 85557"/>
                    <a:gd name="connsiteX4" fmla="*/ 331841 w 332184"/>
                    <a:gd name="connsiteY4" fmla="*/ 73303 h 85557"/>
                    <a:gd name="connsiteX5" fmla="*/ 331755 w 332184"/>
                    <a:gd name="connsiteY5" fmla="*/ 73217 h 85557"/>
                    <a:gd name="connsiteX6" fmla="*/ 330469 w 332184"/>
                    <a:gd name="connsiteY6" fmla="*/ 72274 h 85557"/>
                    <a:gd name="connsiteX7" fmla="*/ 330384 w 332184"/>
                    <a:gd name="connsiteY7" fmla="*/ 72274 h 85557"/>
                    <a:gd name="connsiteX8" fmla="*/ 261203 w 332184"/>
                    <a:gd name="connsiteY8" fmla="*/ 32498 h 85557"/>
                    <a:gd name="connsiteX9" fmla="*/ 160648 w 332184"/>
                    <a:gd name="connsiteY9" fmla="*/ 4380 h 85557"/>
                    <a:gd name="connsiteX10" fmla="*/ 2143 w 332184"/>
                    <a:gd name="connsiteY10" fmla="*/ 28040 h 85557"/>
                    <a:gd name="connsiteX11" fmla="*/ 685 w 332184"/>
                    <a:gd name="connsiteY11" fmla="*/ 33870 h 85557"/>
                    <a:gd name="connsiteX12" fmla="*/ 2400 w 332184"/>
                    <a:gd name="connsiteY12" fmla="*/ 36441 h 85557"/>
                    <a:gd name="connsiteX13" fmla="*/ 71322 w 332184"/>
                    <a:gd name="connsiteY13" fmla="*/ 72960 h 85557"/>
                    <a:gd name="connsiteX14" fmla="*/ 152847 w 332184"/>
                    <a:gd name="connsiteY14" fmla="*/ 85133 h 85557"/>
                    <a:gd name="connsiteX15" fmla="*/ 236257 w 332184"/>
                    <a:gd name="connsiteY15" fmla="*/ 72103 h 85557"/>
                    <a:gd name="connsiteX16" fmla="*/ 292064 w 332184"/>
                    <a:gd name="connsiteY16" fmla="*/ 69445 h 85557"/>
                    <a:gd name="connsiteX17" fmla="*/ 329612 w 332184"/>
                    <a:gd name="connsiteY17" fmla="*/ 77332 h 85557"/>
                    <a:gd name="connsiteX18" fmla="*/ 332184 w 332184"/>
                    <a:gd name="connsiteY18" fmla="*/ 74846 h 85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32184" h="85557">
                      <a:moveTo>
                        <a:pt x="332184" y="74846"/>
                      </a:moveTo>
                      <a:cubicBezTo>
                        <a:pt x="332184" y="74760"/>
                        <a:pt x="332184" y="74675"/>
                        <a:pt x="332184" y="74589"/>
                      </a:cubicBezTo>
                      <a:cubicBezTo>
                        <a:pt x="332184" y="74417"/>
                        <a:pt x="332184" y="74332"/>
                        <a:pt x="332184" y="74160"/>
                      </a:cubicBezTo>
                      <a:cubicBezTo>
                        <a:pt x="332184" y="73989"/>
                        <a:pt x="332098" y="73817"/>
                        <a:pt x="332012" y="73646"/>
                      </a:cubicBezTo>
                      <a:cubicBezTo>
                        <a:pt x="331927" y="73475"/>
                        <a:pt x="331927" y="73389"/>
                        <a:pt x="331841" y="73303"/>
                      </a:cubicBezTo>
                      <a:cubicBezTo>
                        <a:pt x="331841" y="73217"/>
                        <a:pt x="331755" y="73217"/>
                        <a:pt x="331755" y="73217"/>
                      </a:cubicBezTo>
                      <a:cubicBezTo>
                        <a:pt x="331499" y="72789"/>
                        <a:pt x="331070" y="72446"/>
                        <a:pt x="330469" y="72274"/>
                      </a:cubicBezTo>
                      <a:cubicBezTo>
                        <a:pt x="330469" y="72274"/>
                        <a:pt x="330469" y="72274"/>
                        <a:pt x="330384" y="72274"/>
                      </a:cubicBezTo>
                      <a:cubicBezTo>
                        <a:pt x="307667" y="59330"/>
                        <a:pt x="285379" y="42699"/>
                        <a:pt x="261203" y="32498"/>
                      </a:cubicBezTo>
                      <a:cubicBezTo>
                        <a:pt x="228885" y="18953"/>
                        <a:pt x="194852" y="11495"/>
                        <a:pt x="160648" y="4380"/>
                      </a:cubicBezTo>
                      <a:cubicBezTo>
                        <a:pt x="108442" y="-6593"/>
                        <a:pt x="49120" y="3694"/>
                        <a:pt x="2143" y="28040"/>
                      </a:cubicBezTo>
                      <a:cubicBezTo>
                        <a:pt x="-344" y="29326"/>
                        <a:pt x="-429" y="31984"/>
                        <a:pt x="685" y="33870"/>
                      </a:cubicBezTo>
                      <a:cubicBezTo>
                        <a:pt x="771" y="34812"/>
                        <a:pt x="1286" y="35756"/>
                        <a:pt x="2400" y="36441"/>
                      </a:cubicBezTo>
                      <a:cubicBezTo>
                        <a:pt x="25460" y="50072"/>
                        <a:pt x="45948" y="63788"/>
                        <a:pt x="71322" y="72960"/>
                      </a:cubicBezTo>
                      <a:cubicBezTo>
                        <a:pt x="97641" y="82561"/>
                        <a:pt x="124900" y="87019"/>
                        <a:pt x="152847" y="85133"/>
                      </a:cubicBezTo>
                      <a:cubicBezTo>
                        <a:pt x="180965" y="83247"/>
                        <a:pt x="208226" y="75018"/>
                        <a:pt x="236257" y="72103"/>
                      </a:cubicBezTo>
                      <a:cubicBezTo>
                        <a:pt x="254946" y="70217"/>
                        <a:pt x="273291" y="68502"/>
                        <a:pt x="292064" y="69445"/>
                      </a:cubicBezTo>
                      <a:cubicBezTo>
                        <a:pt x="304667" y="70131"/>
                        <a:pt x="317011" y="75532"/>
                        <a:pt x="329612" y="77332"/>
                      </a:cubicBezTo>
                      <a:cubicBezTo>
                        <a:pt x="331155" y="77504"/>
                        <a:pt x="332098" y="76218"/>
                        <a:pt x="332184" y="7484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2" name="任意多边形: 形状 1161">
                  <a:extLst>
                    <a:ext uri="{FF2B5EF4-FFF2-40B4-BE49-F238E27FC236}">
                      <a16:creationId xmlns:a16="http://schemas.microsoft.com/office/drawing/2014/main" id="{1A812049-BADF-7527-7444-F5BDF07859B1}"/>
                    </a:ext>
                  </a:extLst>
                </p:cNvPr>
                <p:cNvSpPr/>
                <p:nvPr/>
              </p:nvSpPr>
              <p:spPr>
                <a:xfrm>
                  <a:off x="10432024" y="4169983"/>
                  <a:ext cx="254672" cy="154331"/>
                </a:xfrm>
                <a:custGeom>
                  <a:avLst/>
                  <a:gdLst>
                    <a:gd name="connsiteX0" fmla="*/ 200799 w 254672"/>
                    <a:gd name="connsiteY0" fmla="*/ 57030 h 154331"/>
                    <a:gd name="connsiteX1" fmla="*/ 253777 w 254672"/>
                    <a:gd name="connsiteY1" fmla="*/ 5424 h 154331"/>
                    <a:gd name="connsiteX2" fmla="*/ 253949 w 254672"/>
                    <a:gd name="connsiteY2" fmla="*/ 5081 h 154331"/>
                    <a:gd name="connsiteX3" fmla="*/ 254205 w 254672"/>
                    <a:gd name="connsiteY3" fmla="*/ 4738 h 154331"/>
                    <a:gd name="connsiteX4" fmla="*/ 254548 w 254672"/>
                    <a:gd name="connsiteY4" fmla="*/ 3966 h 154331"/>
                    <a:gd name="connsiteX5" fmla="*/ 254634 w 254672"/>
                    <a:gd name="connsiteY5" fmla="*/ 3795 h 154331"/>
                    <a:gd name="connsiteX6" fmla="*/ 254634 w 254672"/>
                    <a:gd name="connsiteY6" fmla="*/ 2852 h 154331"/>
                    <a:gd name="connsiteX7" fmla="*/ 254548 w 254672"/>
                    <a:gd name="connsiteY7" fmla="*/ 2423 h 154331"/>
                    <a:gd name="connsiteX8" fmla="*/ 254462 w 254672"/>
                    <a:gd name="connsiteY8" fmla="*/ 1995 h 154331"/>
                    <a:gd name="connsiteX9" fmla="*/ 250519 w 254672"/>
                    <a:gd name="connsiteY9" fmla="*/ 451 h 154331"/>
                    <a:gd name="connsiteX10" fmla="*/ 121589 w 254672"/>
                    <a:gd name="connsiteY10" fmla="*/ 49401 h 154331"/>
                    <a:gd name="connsiteX11" fmla="*/ 64153 w 254672"/>
                    <a:gd name="connsiteY11" fmla="*/ 98692 h 154331"/>
                    <a:gd name="connsiteX12" fmla="*/ 2345 w 254672"/>
                    <a:gd name="connsiteY12" fmla="*/ 145069 h 154331"/>
                    <a:gd name="connsiteX13" fmla="*/ 1060 w 254672"/>
                    <a:gd name="connsiteY13" fmla="*/ 150985 h 154331"/>
                    <a:gd name="connsiteX14" fmla="*/ 5517 w 254672"/>
                    <a:gd name="connsiteY14" fmla="*/ 154242 h 154331"/>
                    <a:gd name="connsiteX15" fmla="*/ 147907 w 254672"/>
                    <a:gd name="connsiteY15" fmla="*/ 106665 h 154331"/>
                    <a:gd name="connsiteX16" fmla="*/ 200799 w 254672"/>
                    <a:gd name="connsiteY16" fmla="*/ 57030 h 154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672" h="154331">
                      <a:moveTo>
                        <a:pt x="200799" y="57030"/>
                      </a:moveTo>
                      <a:cubicBezTo>
                        <a:pt x="217172" y="37913"/>
                        <a:pt x="237146" y="23683"/>
                        <a:pt x="253777" y="5424"/>
                      </a:cubicBezTo>
                      <a:cubicBezTo>
                        <a:pt x="253863" y="5338"/>
                        <a:pt x="253863" y="5252"/>
                        <a:pt x="253949" y="5081"/>
                      </a:cubicBezTo>
                      <a:cubicBezTo>
                        <a:pt x="254033" y="4995"/>
                        <a:pt x="254119" y="4824"/>
                        <a:pt x="254205" y="4738"/>
                      </a:cubicBezTo>
                      <a:cubicBezTo>
                        <a:pt x="254377" y="4481"/>
                        <a:pt x="254462" y="4223"/>
                        <a:pt x="254548" y="3966"/>
                      </a:cubicBezTo>
                      <a:cubicBezTo>
                        <a:pt x="254548" y="3881"/>
                        <a:pt x="254548" y="3881"/>
                        <a:pt x="254634" y="3795"/>
                      </a:cubicBezTo>
                      <a:cubicBezTo>
                        <a:pt x="254634" y="3452"/>
                        <a:pt x="254720" y="3195"/>
                        <a:pt x="254634" y="2852"/>
                      </a:cubicBezTo>
                      <a:cubicBezTo>
                        <a:pt x="254634" y="2680"/>
                        <a:pt x="254634" y="2595"/>
                        <a:pt x="254548" y="2423"/>
                      </a:cubicBezTo>
                      <a:cubicBezTo>
                        <a:pt x="254548" y="2252"/>
                        <a:pt x="254462" y="2166"/>
                        <a:pt x="254462" y="1995"/>
                      </a:cubicBezTo>
                      <a:cubicBezTo>
                        <a:pt x="253863" y="451"/>
                        <a:pt x="252405" y="-663"/>
                        <a:pt x="250519" y="451"/>
                      </a:cubicBezTo>
                      <a:cubicBezTo>
                        <a:pt x="209972" y="24026"/>
                        <a:pt x="160251" y="21969"/>
                        <a:pt x="121589" y="49401"/>
                      </a:cubicBezTo>
                      <a:cubicBezTo>
                        <a:pt x="101015" y="63974"/>
                        <a:pt x="82327" y="81205"/>
                        <a:pt x="64153" y="98692"/>
                      </a:cubicBezTo>
                      <a:cubicBezTo>
                        <a:pt x="45293" y="116780"/>
                        <a:pt x="27377" y="135897"/>
                        <a:pt x="2345" y="145069"/>
                      </a:cubicBezTo>
                      <a:cubicBezTo>
                        <a:pt x="-569" y="146098"/>
                        <a:pt x="-484" y="149013"/>
                        <a:pt x="1060" y="150985"/>
                      </a:cubicBezTo>
                      <a:cubicBezTo>
                        <a:pt x="1402" y="152956"/>
                        <a:pt x="2946" y="154756"/>
                        <a:pt x="5517" y="154242"/>
                      </a:cubicBezTo>
                      <a:cubicBezTo>
                        <a:pt x="56610" y="143955"/>
                        <a:pt x="103072" y="134954"/>
                        <a:pt x="147907" y="106665"/>
                      </a:cubicBezTo>
                      <a:cubicBezTo>
                        <a:pt x="168737" y="93549"/>
                        <a:pt x="184940" y="75632"/>
                        <a:pt x="200799" y="5703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3" name="任意多边形: 形状 1162">
                  <a:extLst>
                    <a:ext uri="{FF2B5EF4-FFF2-40B4-BE49-F238E27FC236}">
                      <a16:creationId xmlns:a16="http://schemas.microsoft.com/office/drawing/2014/main" id="{AD58B4B0-71EC-0F7B-CBEE-155EAD3D17EF}"/>
                    </a:ext>
                  </a:extLst>
                </p:cNvPr>
                <p:cNvSpPr/>
                <p:nvPr/>
              </p:nvSpPr>
              <p:spPr>
                <a:xfrm>
                  <a:off x="10340105" y="4102750"/>
                  <a:ext cx="217295" cy="237759"/>
                </a:xfrm>
                <a:custGeom>
                  <a:avLst/>
                  <a:gdLst>
                    <a:gd name="connsiteX0" fmla="*/ 122296 w 217295"/>
                    <a:gd name="connsiteY0" fmla="*/ 146381 h 237759"/>
                    <a:gd name="connsiteX1" fmla="*/ 213937 w 217295"/>
                    <a:gd name="connsiteY1" fmla="*/ 6306 h 237759"/>
                    <a:gd name="connsiteX2" fmla="*/ 215909 w 217295"/>
                    <a:gd name="connsiteY2" fmla="*/ 5449 h 237759"/>
                    <a:gd name="connsiteX3" fmla="*/ 215909 w 217295"/>
                    <a:gd name="connsiteY3" fmla="*/ 820 h 237759"/>
                    <a:gd name="connsiteX4" fmla="*/ 213079 w 217295"/>
                    <a:gd name="connsiteY4" fmla="*/ 306 h 237759"/>
                    <a:gd name="connsiteX5" fmla="*/ 211451 w 217295"/>
                    <a:gd name="connsiteY5" fmla="*/ 1420 h 237759"/>
                    <a:gd name="connsiteX6" fmla="*/ 87921 w 217295"/>
                    <a:gd name="connsiteY6" fmla="*/ 78830 h 237759"/>
                    <a:gd name="connsiteX7" fmla="*/ 1167 w 217295"/>
                    <a:gd name="connsiteY7" fmla="*/ 230220 h 237759"/>
                    <a:gd name="connsiteX8" fmla="*/ 5968 w 217295"/>
                    <a:gd name="connsiteY8" fmla="*/ 237249 h 237759"/>
                    <a:gd name="connsiteX9" fmla="*/ 6140 w 217295"/>
                    <a:gd name="connsiteY9" fmla="*/ 237164 h 237759"/>
                    <a:gd name="connsiteX10" fmla="*/ 68290 w 217295"/>
                    <a:gd name="connsiteY10" fmla="*/ 203388 h 237759"/>
                    <a:gd name="connsiteX11" fmla="*/ 122296 w 217295"/>
                    <a:gd name="connsiteY11" fmla="*/ 146381 h 23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295" h="237759">
                      <a:moveTo>
                        <a:pt x="122296" y="146381"/>
                      </a:moveTo>
                      <a:cubicBezTo>
                        <a:pt x="154787" y="98804"/>
                        <a:pt x="170216" y="45826"/>
                        <a:pt x="213937" y="6306"/>
                      </a:cubicBezTo>
                      <a:cubicBezTo>
                        <a:pt x="214622" y="6049"/>
                        <a:pt x="215222" y="5792"/>
                        <a:pt x="215909" y="5449"/>
                      </a:cubicBezTo>
                      <a:cubicBezTo>
                        <a:pt x="217966" y="4592"/>
                        <a:pt x="217537" y="1677"/>
                        <a:pt x="215909" y="820"/>
                      </a:cubicBezTo>
                      <a:cubicBezTo>
                        <a:pt x="215222" y="48"/>
                        <a:pt x="214109" y="-295"/>
                        <a:pt x="213079" y="306"/>
                      </a:cubicBezTo>
                      <a:cubicBezTo>
                        <a:pt x="212479" y="649"/>
                        <a:pt x="211966" y="1077"/>
                        <a:pt x="211451" y="1420"/>
                      </a:cubicBezTo>
                      <a:cubicBezTo>
                        <a:pt x="162502" y="15993"/>
                        <a:pt x="121268" y="39310"/>
                        <a:pt x="87921" y="78830"/>
                      </a:cubicBezTo>
                      <a:cubicBezTo>
                        <a:pt x="49688" y="124093"/>
                        <a:pt x="40858" y="186415"/>
                        <a:pt x="1167" y="230220"/>
                      </a:cubicBezTo>
                      <a:cubicBezTo>
                        <a:pt x="-2176" y="233906"/>
                        <a:pt x="2367" y="239478"/>
                        <a:pt x="5968" y="237249"/>
                      </a:cubicBezTo>
                      <a:cubicBezTo>
                        <a:pt x="6054" y="237249"/>
                        <a:pt x="6054" y="237249"/>
                        <a:pt x="6140" y="237164"/>
                      </a:cubicBezTo>
                      <a:cubicBezTo>
                        <a:pt x="26027" y="224562"/>
                        <a:pt x="49430" y="217533"/>
                        <a:pt x="68290" y="203388"/>
                      </a:cubicBezTo>
                      <a:cubicBezTo>
                        <a:pt x="89378" y="187443"/>
                        <a:pt x="107380" y="168241"/>
                        <a:pt x="122296" y="14638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4" name="任意多边形: 形状 1163">
                  <a:extLst>
                    <a:ext uri="{FF2B5EF4-FFF2-40B4-BE49-F238E27FC236}">
                      <a16:creationId xmlns:a16="http://schemas.microsoft.com/office/drawing/2014/main" id="{EE51553E-7743-73E7-1C5F-C07BE7C1E4D4}"/>
                    </a:ext>
                  </a:extLst>
                </p:cNvPr>
                <p:cNvSpPr/>
                <p:nvPr/>
              </p:nvSpPr>
              <p:spPr>
                <a:xfrm>
                  <a:off x="10222601" y="4039372"/>
                  <a:ext cx="215844" cy="332267"/>
                </a:xfrm>
                <a:custGeom>
                  <a:avLst/>
                  <a:gdLst>
                    <a:gd name="connsiteX0" fmla="*/ 119528 w 215844"/>
                    <a:gd name="connsiteY0" fmla="*/ 186355 h 332267"/>
                    <a:gd name="connsiteX1" fmla="*/ 157247 w 215844"/>
                    <a:gd name="connsiteY1" fmla="*/ 92058 h 332267"/>
                    <a:gd name="connsiteX2" fmla="*/ 215283 w 215844"/>
                    <a:gd name="connsiteY2" fmla="*/ 3675 h 332267"/>
                    <a:gd name="connsiteX3" fmla="*/ 212026 w 215844"/>
                    <a:gd name="connsiteY3" fmla="*/ 161 h 332267"/>
                    <a:gd name="connsiteX4" fmla="*/ 210311 w 215844"/>
                    <a:gd name="connsiteY4" fmla="*/ 418 h 332267"/>
                    <a:gd name="connsiteX5" fmla="*/ 72465 w 215844"/>
                    <a:gd name="connsiteY5" fmla="*/ 136120 h 332267"/>
                    <a:gd name="connsiteX6" fmla="*/ 38089 w 215844"/>
                    <a:gd name="connsiteY6" fmla="*/ 231018 h 332267"/>
                    <a:gd name="connsiteX7" fmla="*/ 1142 w 215844"/>
                    <a:gd name="connsiteY7" fmla="*/ 324544 h 332267"/>
                    <a:gd name="connsiteX8" fmla="*/ 6886 w 215844"/>
                    <a:gd name="connsiteY8" fmla="*/ 330888 h 332267"/>
                    <a:gd name="connsiteX9" fmla="*/ 7314 w 215844"/>
                    <a:gd name="connsiteY9" fmla="*/ 330373 h 332267"/>
                    <a:gd name="connsiteX10" fmla="*/ 7915 w 215844"/>
                    <a:gd name="connsiteY10" fmla="*/ 330116 h 332267"/>
                    <a:gd name="connsiteX11" fmla="*/ 119528 w 215844"/>
                    <a:gd name="connsiteY11" fmla="*/ 186355 h 33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844" h="332267">
                      <a:moveTo>
                        <a:pt x="119528" y="186355"/>
                      </a:moveTo>
                      <a:cubicBezTo>
                        <a:pt x="133245" y="155409"/>
                        <a:pt x="143789" y="123090"/>
                        <a:pt x="157247" y="92058"/>
                      </a:cubicBezTo>
                      <a:cubicBezTo>
                        <a:pt x="171907" y="58282"/>
                        <a:pt x="191966" y="31793"/>
                        <a:pt x="215283" y="3675"/>
                      </a:cubicBezTo>
                      <a:cubicBezTo>
                        <a:pt x="217083" y="1532"/>
                        <a:pt x="214169" y="-611"/>
                        <a:pt x="212026" y="161"/>
                      </a:cubicBezTo>
                      <a:cubicBezTo>
                        <a:pt x="211512" y="-11"/>
                        <a:pt x="210911" y="75"/>
                        <a:pt x="210311" y="418"/>
                      </a:cubicBezTo>
                      <a:cubicBezTo>
                        <a:pt x="153304" y="34879"/>
                        <a:pt x="102555" y="75341"/>
                        <a:pt x="72465" y="136120"/>
                      </a:cubicBezTo>
                      <a:cubicBezTo>
                        <a:pt x="57635" y="166124"/>
                        <a:pt x="46148" y="198614"/>
                        <a:pt x="38089" y="231018"/>
                      </a:cubicBezTo>
                      <a:cubicBezTo>
                        <a:pt x="29774" y="264365"/>
                        <a:pt x="24288" y="297627"/>
                        <a:pt x="1142" y="324544"/>
                      </a:cubicBezTo>
                      <a:cubicBezTo>
                        <a:pt x="-2459" y="328745"/>
                        <a:pt x="3285" y="335088"/>
                        <a:pt x="6886" y="330888"/>
                      </a:cubicBezTo>
                      <a:cubicBezTo>
                        <a:pt x="7057" y="330716"/>
                        <a:pt x="7143" y="330545"/>
                        <a:pt x="7314" y="330373"/>
                      </a:cubicBezTo>
                      <a:cubicBezTo>
                        <a:pt x="7486" y="330288"/>
                        <a:pt x="7743" y="330288"/>
                        <a:pt x="7915" y="330116"/>
                      </a:cubicBezTo>
                      <a:cubicBezTo>
                        <a:pt x="61921" y="297712"/>
                        <a:pt x="94497" y="242677"/>
                        <a:pt x="119528" y="18635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5" name="任意多边形: 形状 1164">
                  <a:extLst>
                    <a:ext uri="{FF2B5EF4-FFF2-40B4-BE49-F238E27FC236}">
                      <a16:creationId xmlns:a16="http://schemas.microsoft.com/office/drawing/2014/main" id="{AEF3FB81-B0AD-52F4-3583-9A55A116DBE4}"/>
                    </a:ext>
                  </a:extLst>
                </p:cNvPr>
                <p:cNvSpPr/>
                <p:nvPr/>
              </p:nvSpPr>
              <p:spPr>
                <a:xfrm>
                  <a:off x="10126990" y="4030523"/>
                  <a:ext cx="144088" cy="375972"/>
                </a:xfrm>
                <a:custGeom>
                  <a:avLst/>
                  <a:gdLst>
                    <a:gd name="connsiteX0" fmla="*/ 10514 w 144088"/>
                    <a:gd name="connsiteY0" fmla="*/ 370598 h 375972"/>
                    <a:gd name="connsiteX1" fmla="*/ 91524 w 144088"/>
                    <a:gd name="connsiteY1" fmla="*/ 216893 h 375972"/>
                    <a:gd name="connsiteX2" fmla="*/ 143559 w 144088"/>
                    <a:gd name="connsiteY2" fmla="*/ 5152 h 375972"/>
                    <a:gd name="connsiteX3" fmla="*/ 141759 w 144088"/>
                    <a:gd name="connsiteY3" fmla="*/ 1552 h 375972"/>
                    <a:gd name="connsiteX4" fmla="*/ 137559 w 144088"/>
                    <a:gd name="connsiteY4" fmla="*/ 695 h 375972"/>
                    <a:gd name="connsiteX5" fmla="*/ 40432 w 144088"/>
                    <a:gd name="connsiteY5" fmla="*/ 156028 h 375972"/>
                    <a:gd name="connsiteX6" fmla="*/ 26973 w 144088"/>
                    <a:gd name="connsiteY6" fmla="*/ 263013 h 375972"/>
                    <a:gd name="connsiteX7" fmla="*/ 827 w 144088"/>
                    <a:gd name="connsiteY7" fmla="*/ 369570 h 375972"/>
                    <a:gd name="connsiteX8" fmla="*/ 8028 w 144088"/>
                    <a:gd name="connsiteY8" fmla="*/ 374199 h 375972"/>
                    <a:gd name="connsiteX9" fmla="*/ 10514 w 144088"/>
                    <a:gd name="connsiteY9" fmla="*/ 370598 h 375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088" h="375972">
                      <a:moveTo>
                        <a:pt x="10514" y="370598"/>
                      </a:moveTo>
                      <a:cubicBezTo>
                        <a:pt x="59463" y="333908"/>
                        <a:pt x="85437" y="276815"/>
                        <a:pt x="91524" y="216893"/>
                      </a:cubicBezTo>
                      <a:cubicBezTo>
                        <a:pt x="98811" y="144370"/>
                        <a:pt x="93582" y="64646"/>
                        <a:pt x="143559" y="5152"/>
                      </a:cubicBezTo>
                      <a:cubicBezTo>
                        <a:pt x="144931" y="3524"/>
                        <a:pt x="143387" y="1809"/>
                        <a:pt x="141759" y="1552"/>
                      </a:cubicBezTo>
                      <a:cubicBezTo>
                        <a:pt x="141074" y="180"/>
                        <a:pt x="139187" y="-677"/>
                        <a:pt x="137559" y="695"/>
                      </a:cubicBezTo>
                      <a:cubicBezTo>
                        <a:pt x="87838" y="41757"/>
                        <a:pt x="54234" y="92935"/>
                        <a:pt x="40432" y="156028"/>
                      </a:cubicBezTo>
                      <a:cubicBezTo>
                        <a:pt x="32803" y="191176"/>
                        <a:pt x="28602" y="227009"/>
                        <a:pt x="26973" y="263013"/>
                      </a:cubicBezTo>
                      <a:cubicBezTo>
                        <a:pt x="25345" y="299275"/>
                        <a:pt x="23372" y="339223"/>
                        <a:pt x="827" y="369570"/>
                      </a:cubicBezTo>
                      <a:cubicBezTo>
                        <a:pt x="-2431" y="374027"/>
                        <a:pt x="4771" y="378571"/>
                        <a:pt x="8028" y="374199"/>
                      </a:cubicBezTo>
                      <a:cubicBezTo>
                        <a:pt x="8885" y="372913"/>
                        <a:pt x="9742" y="371798"/>
                        <a:pt x="10514" y="37059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6" name="任意多边形: 形状 1165">
                  <a:extLst>
                    <a:ext uri="{FF2B5EF4-FFF2-40B4-BE49-F238E27FC236}">
                      <a16:creationId xmlns:a16="http://schemas.microsoft.com/office/drawing/2014/main" id="{5DC9B9C9-DC31-EB9B-E301-CE4ABBBEB9D1}"/>
                    </a:ext>
                  </a:extLst>
                </p:cNvPr>
                <p:cNvSpPr/>
                <p:nvPr/>
              </p:nvSpPr>
              <p:spPr>
                <a:xfrm>
                  <a:off x="10015311" y="4110234"/>
                  <a:ext cx="91760" cy="322206"/>
                </a:xfrm>
                <a:custGeom>
                  <a:avLst/>
                  <a:gdLst>
                    <a:gd name="connsiteX0" fmla="*/ 86102 w 91760"/>
                    <a:gd name="connsiteY0" fmla="*/ 252739 h 322206"/>
                    <a:gd name="connsiteX1" fmla="*/ 86874 w 91760"/>
                    <a:gd name="connsiteY1" fmla="*/ 164442 h 322206"/>
                    <a:gd name="connsiteX2" fmla="*/ 35953 w 91760"/>
                    <a:gd name="connsiteY2" fmla="*/ 3451 h 322206"/>
                    <a:gd name="connsiteX3" fmla="*/ 32953 w 91760"/>
                    <a:gd name="connsiteY3" fmla="*/ 450 h 322206"/>
                    <a:gd name="connsiteX4" fmla="*/ 29009 w 91760"/>
                    <a:gd name="connsiteY4" fmla="*/ 1136 h 322206"/>
                    <a:gd name="connsiteX5" fmla="*/ 5435 w 91760"/>
                    <a:gd name="connsiteY5" fmla="*/ 132467 h 322206"/>
                    <a:gd name="connsiteX6" fmla="*/ 37753 w 91760"/>
                    <a:gd name="connsiteY6" fmla="*/ 217678 h 322206"/>
                    <a:gd name="connsiteX7" fmla="*/ 41354 w 91760"/>
                    <a:gd name="connsiteY7" fmla="*/ 315576 h 322206"/>
                    <a:gd name="connsiteX8" fmla="*/ 46583 w 91760"/>
                    <a:gd name="connsiteY8" fmla="*/ 322005 h 322206"/>
                    <a:gd name="connsiteX9" fmla="*/ 48898 w 91760"/>
                    <a:gd name="connsiteY9" fmla="*/ 321576 h 322206"/>
                    <a:gd name="connsiteX10" fmla="*/ 86102 w 91760"/>
                    <a:gd name="connsiteY10" fmla="*/ 252739 h 3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60" h="322206">
                      <a:moveTo>
                        <a:pt x="86102" y="252739"/>
                      </a:moveTo>
                      <a:cubicBezTo>
                        <a:pt x="93818" y="224793"/>
                        <a:pt x="93217" y="192560"/>
                        <a:pt x="86874" y="164442"/>
                      </a:cubicBezTo>
                      <a:cubicBezTo>
                        <a:pt x="73758" y="106407"/>
                        <a:pt x="24809" y="67059"/>
                        <a:pt x="35953" y="3451"/>
                      </a:cubicBezTo>
                      <a:cubicBezTo>
                        <a:pt x="36297" y="1308"/>
                        <a:pt x="34582" y="365"/>
                        <a:pt x="32953" y="450"/>
                      </a:cubicBezTo>
                      <a:cubicBezTo>
                        <a:pt x="31839" y="-235"/>
                        <a:pt x="30209" y="-235"/>
                        <a:pt x="29009" y="1136"/>
                      </a:cubicBezTo>
                      <a:cubicBezTo>
                        <a:pt x="-1680" y="37398"/>
                        <a:pt x="-5195" y="87976"/>
                        <a:pt x="5435" y="132467"/>
                      </a:cubicBezTo>
                      <a:cubicBezTo>
                        <a:pt x="12551" y="162128"/>
                        <a:pt x="27981" y="188874"/>
                        <a:pt x="37753" y="217678"/>
                      </a:cubicBezTo>
                      <a:cubicBezTo>
                        <a:pt x="47440" y="246138"/>
                        <a:pt x="55070" y="287286"/>
                        <a:pt x="41354" y="315576"/>
                      </a:cubicBezTo>
                      <a:cubicBezTo>
                        <a:pt x="39468" y="319433"/>
                        <a:pt x="43583" y="323119"/>
                        <a:pt x="46583" y="322005"/>
                      </a:cubicBezTo>
                      <a:cubicBezTo>
                        <a:pt x="47354" y="322176"/>
                        <a:pt x="48127" y="322090"/>
                        <a:pt x="48898" y="321576"/>
                      </a:cubicBezTo>
                      <a:cubicBezTo>
                        <a:pt x="70757" y="306574"/>
                        <a:pt x="79416" y="277085"/>
                        <a:pt x="86102" y="25273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7" name="任意多边形: 形状 1166">
                  <a:extLst>
                    <a:ext uri="{FF2B5EF4-FFF2-40B4-BE49-F238E27FC236}">
                      <a16:creationId xmlns:a16="http://schemas.microsoft.com/office/drawing/2014/main" id="{FEEB47F0-836F-4C45-D17D-345A8ECCEE29}"/>
                    </a:ext>
                  </a:extLst>
                </p:cNvPr>
                <p:cNvSpPr/>
                <p:nvPr/>
              </p:nvSpPr>
              <p:spPr>
                <a:xfrm>
                  <a:off x="9892561" y="4241107"/>
                  <a:ext cx="118018" cy="234024"/>
                </a:xfrm>
                <a:custGeom>
                  <a:avLst/>
                  <a:gdLst>
                    <a:gd name="connsiteX0" fmla="*/ 99210 w 118018"/>
                    <a:gd name="connsiteY0" fmla="*/ 232109 h 234024"/>
                    <a:gd name="connsiteX1" fmla="*/ 101182 w 118018"/>
                    <a:gd name="connsiteY1" fmla="*/ 128725 h 234024"/>
                    <a:gd name="connsiteX2" fmla="*/ 50004 w 118018"/>
                    <a:gd name="connsiteY2" fmla="*/ 66660 h 234024"/>
                    <a:gd name="connsiteX3" fmla="*/ 22572 w 118018"/>
                    <a:gd name="connsiteY3" fmla="*/ 5366 h 234024"/>
                    <a:gd name="connsiteX4" fmla="*/ 22144 w 118018"/>
                    <a:gd name="connsiteY4" fmla="*/ 2881 h 234024"/>
                    <a:gd name="connsiteX5" fmla="*/ 17514 w 118018"/>
                    <a:gd name="connsiteY5" fmla="*/ 737 h 234024"/>
                    <a:gd name="connsiteX6" fmla="*/ 8685 w 118018"/>
                    <a:gd name="connsiteY6" fmla="*/ 96321 h 234024"/>
                    <a:gd name="connsiteX7" fmla="*/ 91152 w 118018"/>
                    <a:gd name="connsiteY7" fmla="*/ 229623 h 234024"/>
                    <a:gd name="connsiteX8" fmla="*/ 99210 w 118018"/>
                    <a:gd name="connsiteY8" fmla="*/ 232109 h 234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18" h="234024">
                      <a:moveTo>
                        <a:pt x="99210" y="232109"/>
                      </a:moveTo>
                      <a:cubicBezTo>
                        <a:pt x="130500" y="206649"/>
                        <a:pt x="116698" y="158986"/>
                        <a:pt x="101182" y="128725"/>
                      </a:cubicBezTo>
                      <a:cubicBezTo>
                        <a:pt x="88923" y="104722"/>
                        <a:pt x="69035" y="85177"/>
                        <a:pt x="50004" y="66660"/>
                      </a:cubicBezTo>
                      <a:cubicBezTo>
                        <a:pt x="33716" y="50887"/>
                        <a:pt x="17171" y="29284"/>
                        <a:pt x="22572" y="5366"/>
                      </a:cubicBezTo>
                      <a:cubicBezTo>
                        <a:pt x="22829" y="4338"/>
                        <a:pt x="22572" y="3566"/>
                        <a:pt x="22144" y="2881"/>
                      </a:cubicBezTo>
                      <a:cubicBezTo>
                        <a:pt x="22058" y="737"/>
                        <a:pt x="19314" y="-1063"/>
                        <a:pt x="17514" y="737"/>
                      </a:cubicBezTo>
                      <a:cubicBezTo>
                        <a:pt x="-5975" y="24569"/>
                        <a:pt x="-2545" y="67517"/>
                        <a:pt x="8685" y="96321"/>
                      </a:cubicBezTo>
                      <a:cubicBezTo>
                        <a:pt x="29087" y="148270"/>
                        <a:pt x="94753" y="165244"/>
                        <a:pt x="91152" y="229623"/>
                      </a:cubicBezTo>
                      <a:cubicBezTo>
                        <a:pt x="90895" y="234424"/>
                        <a:pt x="97152" y="235367"/>
                        <a:pt x="99210" y="23210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8" name="任意多边形: 形状 1167">
                  <a:extLst>
                    <a:ext uri="{FF2B5EF4-FFF2-40B4-BE49-F238E27FC236}">
                      <a16:creationId xmlns:a16="http://schemas.microsoft.com/office/drawing/2014/main" id="{76166CB6-A362-6E40-40BA-E274C5C8A125}"/>
                    </a:ext>
                  </a:extLst>
                </p:cNvPr>
                <p:cNvSpPr/>
                <p:nvPr/>
              </p:nvSpPr>
              <p:spPr>
                <a:xfrm>
                  <a:off x="9832450" y="4391520"/>
                  <a:ext cx="100463" cy="125323"/>
                </a:xfrm>
                <a:custGeom>
                  <a:avLst/>
                  <a:gdLst>
                    <a:gd name="connsiteX0" fmla="*/ 93656 w 100463"/>
                    <a:gd name="connsiteY0" fmla="*/ 121815 h 125323"/>
                    <a:gd name="connsiteX1" fmla="*/ 12818 w 100463"/>
                    <a:gd name="connsiteY1" fmla="*/ 2829 h 125323"/>
                    <a:gd name="connsiteX2" fmla="*/ 9817 w 100463"/>
                    <a:gd name="connsiteY2" fmla="*/ 0 h 125323"/>
                    <a:gd name="connsiteX3" fmla="*/ 9389 w 100463"/>
                    <a:gd name="connsiteY3" fmla="*/ 0 h 125323"/>
                    <a:gd name="connsiteX4" fmla="*/ 9303 w 100463"/>
                    <a:gd name="connsiteY4" fmla="*/ 0 h 125323"/>
                    <a:gd name="connsiteX5" fmla="*/ 6731 w 100463"/>
                    <a:gd name="connsiteY5" fmla="*/ 1457 h 125323"/>
                    <a:gd name="connsiteX6" fmla="*/ 10674 w 100463"/>
                    <a:gd name="connsiteY6" fmla="*/ 70294 h 125323"/>
                    <a:gd name="connsiteX7" fmla="*/ 85255 w 100463"/>
                    <a:gd name="connsiteY7" fmla="*/ 123786 h 125323"/>
                    <a:gd name="connsiteX8" fmla="*/ 91513 w 100463"/>
                    <a:gd name="connsiteY8" fmla="*/ 123529 h 125323"/>
                    <a:gd name="connsiteX9" fmla="*/ 93656 w 100463"/>
                    <a:gd name="connsiteY9" fmla="*/ 121815 h 12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463" h="125323">
                      <a:moveTo>
                        <a:pt x="93656" y="121815"/>
                      </a:moveTo>
                      <a:cubicBezTo>
                        <a:pt x="128804" y="57864"/>
                        <a:pt x="16589" y="53835"/>
                        <a:pt x="12818" y="2829"/>
                      </a:cubicBezTo>
                      <a:cubicBezTo>
                        <a:pt x="12732" y="1286"/>
                        <a:pt x="11189" y="85"/>
                        <a:pt x="9817" y="0"/>
                      </a:cubicBezTo>
                      <a:cubicBezTo>
                        <a:pt x="9646" y="0"/>
                        <a:pt x="9560" y="0"/>
                        <a:pt x="9389" y="0"/>
                      </a:cubicBezTo>
                      <a:cubicBezTo>
                        <a:pt x="9389" y="0"/>
                        <a:pt x="9303" y="0"/>
                        <a:pt x="9303" y="0"/>
                      </a:cubicBezTo>
                      <a:cubicBezTo>
                        <a:pt x="8274" y="0"/>
                        <a:pt x="7246" y="343"/>
                        <a:pt x="6731" y="1457"/>
                      </a:cubicBezTo>
                      <a:cubicBezTo>
                        <a:pt x="-4499" y="23745"/>
                        <a:pt x="-641" y="48692"/>
                        <a:pt x="10674" y="70294"/>
                      </a:cubicBezTo>
                      <a:cubicBezTo>
                        <a:pt x="26619" y="100641"/>
                        <a:pt x="65881" y="98155"/>
                        <a:pt x="85255" y="123786"/>
                      </a:cubicBezTo>
                      <a:cubicBezTo>
                        <a:pt x="87142" y="126273"/>
                        <a:pt x="89970" y="125415"/>
                        <a:pt x="91513" y="123529"/>
                      </a:cubicBezTo>
                      <a:cubicBezTo>
                        <a:pt x="92285" y="123358"/>
                        <a:pt x="93056" y="122844"/>
                        <a:pt x="93656" y="12181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9" name="任意多边形: 形状 1168">
                  <a:extLst>
                    <a:ext uri="{FF2B5EF4-FFF2-40B4-BE49-F238E27FC236}">
                      <a16:creationId xmlns:a16="http://schemas.microsoft.com/office/drawing/2014/main" id="{F95DA4BE-461A-8569-1E3C-9F33B477F0C0}"/>
                    </a:ext>
                  </a:extLst>
                </p:cNvPr>
                <p:cNvSpPr/>
                <p:nvPr/>
              </p:nvSpPr>
              <p:spPr>
                <a:xfrm>
                  <a:off x="9878862" y="4510888"/>
                  <a:ext cx="59174" cy="110466"/>
                </a:xfrm>
                <a:custGeom>
                  <a:avLst/>
                  <a:gdLst>
                    <a:gd name="connsiteX0" fmla="*/ 25298 w 59174"/>
                    <a:gd name="connsiteY0" fmla="*/ 106174 h 110466"/>
                    <a:gd name="connsiteX1" fmla="*/ 53588 w 59174"/>
                    <a:gd name="connsiteY1" fmla="*/ 60655 h 110466"/>
                    <a:gd name="connsiteX2" fmla="*/ 46473 w 59174"/>
                    <a:gd name="connsiteY2" fmla="*/ 2447 h 110466"/>
                    <a:gd name="connsiteX3" fmla="*/ 38157 w 59174"/>
                    <a:gd name="connsiteY3" fmla="*/ 3990 h 110466"/>
                    <a:gd name="connsiteX4" fmla="*/ 1124 w 59174"/>
                    <a:gd name="connsiteY4" fmla="*/ 70855 h 110466"/>
                    <a:gd name="connsiteX5" fmla="*/ 21098 w 59174"/>
                    <a:gd name="connsiteY5" fmla="*/ 110461 h 110466"/>
                    <a:gd name="connsiteX6" fmla="*/ 23155 w 59174"/>
                    <a:gd name="connsiteY6" fmla="*/ 109517 h 110466"/>
                    <a:gd name="connsiteX7" fmla="*/ 25298 w 59174"/>
                    <a:gd name="connsiteY7" fmla="*/ 106174 h 110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74" h="110466">
                      <a:moveTo>
                        <a:pt x="25298" y="106174"/>
                      </a:moveTo>
                      <a:cubicBezTo>
                        <a:pt x="19298" y="88600"/>
                        <a:pt x="47501" y="75399"/>
                        <a:pt x="53588" y="60655"/>
                      </a:cubicBezTo>
                      <a:cubicBezTo>
                        <a:pt x="61475" y="41452"/>
                        <a:pt x="62589" y="17449"/>
                        <a:pt x="46473" y="2447"/>
                      </a:cubicBezTo>
                      <a:cubicBezTo>
                        <a:pt x="44844" y="-1153"/>
                        <a:pt x="38415" y="-896"/>
                        <a:pt x="38157" y="3990"/>
                      </a:cubicBezTo>
                      <a:cubicBezTo>
                        <a:pt x="36700" y="31336"/>
                        <a:pt x="7811" y="45053"/>
                        <a:pt x="1124" y="70855"/>
                      </a:cubicBezTo>
                      <a:cubicBezTo>
                        <a:pt x="-2562" y="85258"/>
                        <a:pt x="2496" y="110889"/>
                        <a:pt x="21098" y="110461"/>
                      </a:cubicBezTo>
                      <a:cubicBezTo>
                        <a:pt x="22041" y="110461"/>
                        <a:pt x="22727" y="110032"/>
                        <a:pt x="23155" y="109517"/>
                      </a:cubicBezTo>
                      <a:cubicBezTo>
                        <a:pt x="24698" y="109260"/>
                        <a:pt x="25899" y="108060"/>
                        <a:pt x="25298" y="10617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0" name="任意多边形: 形状 1169">
                  <a:extLst>
                    <a:ext uri="{FF2B5EF4-FFF2-40B4-BE49-F238E27FC236}">
                      <a16:creationId xmlns:a16="http://schemas.microsoft.com/office/drawing/2014/main" id="{84E42613-45FA-A119-A471-5306D41F7F44}"/>
                    </a:ext>
                  </a:extLst>
                </p:cNvPr>
                <p:cNvSpPr/>
                <p:nvPr/>
              </p:nvSpPr>
              <p:spPr>
                <a:xfrm>
                  <a:off x="9967010" y="4469210"/>
                  <a:ext cx="55642" cy="207377"/>
                </a:xfrm>
                <a:custGeom>
                  <a:avLst/>
                  <a:gdLst>
                    <a:gd name="connsiteX0" fmla="*/ 53736 w 55642"/>
                    <a:gd name="connsiteY0" fmla="*/ 205631 h 207377"/>
                    <a:gd name="connsiteX1" fmla="*/ 55279 w 55642"/>
                    <a:gd name="connsiteY1" fmla="*/ 201688 h 207377"/>
                    <a:gd name="connsiteX2" fmla="*/ 54594 w 55642"/>
                    <a:gd name="connsiteY2" fmla="*/ 89817 h 207377"/>
                    <a:gd name="connsiteX3" fmla="*/ 23646 w 55642"/>
                    <a:gd name="connsiteY3" fmla="*/ 1434 h 207377"/>
                    <a:gd name="connsiteX4" fmla="*/ 18846 w 55642"/>
                    <a:gd name="connsiteY4" fmla="*/ 405 h 207377"/>
                    <a:gd name="connsiteX5" fmla="*/ 15245 w 55642"/>
                    <a:gd name="connsiteY5" fmla="*/ 4177 h 207377"/>
                    <a:gd name="connsiteX6" fmla="*/ 501 w 55642"/>
                    <a:gd name="connsiteY6" fmla="*/ 118363 h 207377"/>
                    <a:gd name="connsiteX7" fmla="*/ 49279 w 55642"/>
                    <a:gd name="connsiteY7" fmla="*/ 207088 h 207377"/>
                    <a:gd name="connsiteX8" fmla="*/ 50822 w 55642"/>
                    <a:gd name="connsiteY8" fmla="*/ 207346 h 207377"/>
                    <a:gd name="connsiteX9" fmla="*/ 53736 w 55642"/>
                    <a:gd name="connsiteY9" fmla="*/ 205631 h 207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642" h="207377">
                      <a:moveTo>
                        <a:pt x="53736" y="205631"/>
                      </a:moveTo>
                      <a:cubicBezTo>
                        <a:pt x="55194" y="205031"/>
                        <a:pt x="56222" y="203402"/>
                        <a:pt x="55279" y="201688"/>
                      </a:cubicBezTo>
                      <a:cubicBezTo>
                        <a:pt x="36335" y="167483"/>
                        <a:pt x="53222" y="126507"/>
                        <a:pt x="54594" y="89817"/>
                      </a:cubicBezTo>
                      <a:cubicBezTo>
                        <a:pt x="55879" y="56041"/>
                        <a:pt x="45850" y="26808"/>
                        <a:pt x="23646" y="1434"/>
                      </a:cubicBezTo>
                      <a:cubicBezTo>
                        <a:pt x="22190" y="-195"/>
                        <a:pt x="20389" y="-281"/>
                        <a:pt x="18846" y="405"/>
                      </a:cubicBezTo>
                      <a:cubicBezTo>
                        <a:pt x="16961" y="491"/>
                        <a:pt x="15160" y="1691"/>
                        <a:pt x="15245" y="4177"/>
                      </a:cubicBezTo>
                      <a:cubicBezTo>
                        <a:pt x="16360" y="42839"/>
                        <a:pt x="-3356" y="78587"/>
                        <a:pt x="501" y="118363"/>
                      </a:cubicBezTo>
                      <a:cubicBezTo>
                        <a:pt x="3930" y="153768"/>
                        <a:pt x="16103" y="189686"/>
                        <a:pt x="49279" y="207088"/>
                      </a:cubicBezTo>
                      <a:cubicBezTo>
                        <a:pt x="49793" y="207346"/>
                        <a:pt x="50308" y="207431"/>
                        <a:pt x="50822" y="207346"/>
                      </a:cubicBezTo>
                      <a:cubicBezTo>
                        <a:pt x="52279" y="207517"/>
                        <a:pt x="53394" y="206831"/>
                        <a:pt x="53736" y="20563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1" name="任意多边形: 形状 1170">
                  <a:extLst>
                    <a:ext uri="{FF2B5EF4-FFF2-40B4-BE49-F238E27FC236}">
                      <a16:creationId xmlns:a16="http://schemas.microsoft.com/office/drawing/2014/main" id="{3210A2AE-ED97-0C2E-B677-9AB2C0F14339}"/>
                    </a:ext>
                  </a:extLst>
                </p:cNvPr>
                <p:cNvSpPr/>
                <p:nvPr/>
              </p:nvSpPr>
              <p:spPr>
                <a:xfrm>
                  <a:off x="10054209" y="4429932"/>
                  <a:ext cx="116376" cy="290698"/>
                </a:xfrm>
                <a:custGeom>
                  <a:avLst/>
                  <a:gdLst>
                    <a:gd name="connsiteX0" fmla="*/ 115870 w 116376"/>
                    <a:gd name="connsiteY0" fmla="*/ 284600 h 290698"/>
                    <a:gd name="connsiteX1" fmla="*/ 97525 w 116376"/>
                    <a:gd name="connsiteY1" fmla="*/ 258625 h 290698"/>
                    <a:gd name="connsiteX2" fmla="*/ 90067 w 116376"/>
                    <a:gd name="connsiteY2" fmla="*/ 214048 h 290698"/>
                    <a:gd name="connsiteX3" fmla="*/ 82866 w 116376"/>
                    <a:gd name="connsiteY3" fmla="*/ 124808 h 290698"/>
                    <a:gd name="connsiteX4" fmla="*/ 8542 w 116376"/>
                    <a:gd name="connsiteY4" fmla="*/ 2050 h 290698"/>
                    <a:gd name="connsiteX5" fmla="*/ 1084 w 116376"/>
                    <a:gd name="connsiteY5" fmla="*/ 7708 h 290698"/>
                    <a:gd name="connsiteX6" fmla="*/ 13429 w 116376"/>
                    <a:gd name="connsiteY6" fmla="*/ 94804 h 290698"/>
                    <a:gd name="connsiteX7" fmla="*/ 33145 w 116376"/>
                    <a:gd name="connsiteY7" fmla="*/ 194503 h 290698"/>
                    <a:gd name="connsiteX8" fmla="*/ 112013 w 116376"/>
                    <a:gd name="connsiteY8" fmla="*/ 290686 h 290698"/>
                    <a:gd name="connsiteX9" fmla="*/ 115870 w 116376"/>
                    <a:gd name="connsiteY9" fmla="*/ 284600 h 290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376" h="290698">
                      <a:moveTo>
                        <a:pt x="115870" y="284600"/>
                      </a:moveTo>
                      <a:cubicBezTo>
                        <a:pt x="110126" y="275598"/>
                        <a:pt x="102497" y="268226"/>
                        <a:pt x="97525" y="258625"/>
                      </a:cubicBezTo>
                      <a:cubicBezTo>
                        <a:pt x="90924" y="245852"/>
                        <a:pt x="91525" y="228021"/>
                        <a:pt x="90067" y="214048"/>
                      </a:cubicBezTo>
                      <a:cubicBezTo>
                        <a:pt x="86809" y="184387"/>
                        <a:pt x="86981" y="154383"/>
                        <a:pt x="82866" y="124808"/>
                      </a:cubicBezTo>
                      <a:cubicBezTo>
                        <a:pt x="76094" y="76031"/>
                        <a:pt x="52863" y="26653"/>
                        <a:pt x="8542" y="2050"/>
                      </a:cubicBezTo>
                      <a:cubicBezTo>
                        <a:pt x="4599" y="-3008"/>
                        <a:pt x="-2773" y="2222"/>
                        <a:pt x="1084" y="7708"/>
                      </a:cubicBezTo>
                      <a:cubicBezTo>
                        <a:pt x="18315" y="32140"/>
                        <a:pt x="11029" y="66772"/>
                        <a:pt x="13429" y="94804"/>
                      </a:cubicBezTo>
                      <a:cubicBezTo>
                        <a:pt x="16344" y="128580"/>
                        <a:pt x="22945" y="162098"/>
                        <a:pt x="33145" y="194503"/>
                      </a:cubicBezTo>
                      <a:cubicBezTo>
                        <a:pt x="44376" y="229993"/>
                        <a:pt x="69321" y="285971"/>
                        <a:pt x="112013" y="290686"/>
                      </a:cubicBezTo>
                      <a:cubicBezTo>
                        <a:pt x="114927" y="290943"/>
                        <a:pt x="117498" y="287171"/>
                        <a:pt x="115870" y="28460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2" name="任意多边形: 形状 1171">
                  <a:extLst>
                    <a:ext uri="{FF2B5EF4-FFF2-40B4-BE49-F238E27FC236}">
                      <a16:creationId xmlns:a16="http://schemas.microsoft.com/office/drawing/2014/main" id="{513A0278-8186-092C-98D2-205277232530}"/>
                    </a:ext>
                  </a:extLst>
                </p:cNvPr>
                <p:cNvSpPr/>
                <p:nvPr/>
              </p:nvSpPr>
              <p:spPr>
                <a:xfrm>
                  <a:off x="10128319" y="4400520"/>
                  <a:ext cx="240953" cy="332911"/>
                </a:xfrm>
                <a:custGeom>
                  <a:avLst/>
                  <a:gdLst>
                    <a:gd name="connsiteX0" fmla="*/ 238928 w 240953"/>
                    <a:gd name="connsiteY0" fmla="*/ 324898 h 332911"/>
                    <a:gd name="connsiteX1" fmla="*/ 160232 w 240953"/>
                    <a:gd name="connsiteY1" fmla="*/ 213799 h 332911"/>
                    <a:gd name="connsiteX2" fmla="*/ 115570 w 240953"/>
                    <a:gd name="connsiteY2" fmla="*/ 92326 h 332911"/>
                    <a:gd name="connsiteX3" fmla="*/ 1898 w 240953"/>
                    <a:gd name="connsiteY3" fmla="*/ 2486 h 332911"/>
                    <a:gd name="connsiteX4" fmla="*/ 270 w 240953"/>
                    <a:gd name="connsiteY4" fmla="*/ 6773 h 332911"/>
                    <a:gd name="connsiteX5" fmla="*/ 2070 w 240953"/>
                    <a:gd name="connsiteY5" fmla="*/ 10459 h 332911"/>
                    <a:gd name="connsiteX6" fmla="*/ 57534 w 240953"/>
                    <a:gd name="connsiteY6" fmla="*/ 120444 h 332911"/>
                    <a:gd name="connsiteX7" fmla="*/ 95768 w 240953"/>
                    <a:gd name="connsiteY7" fmla="*/ 225543 h 332911"/>
                    <a:gd name="connsiteX8" fmla="*/ 236356 w 240953"/>
                    <a:gd name="connsiteY8" fmla="*/ 332870 h 332911"/>
                    <a:gd name="connsiteX9" fmla="*/ 238928 w 240953"/>
                    <a:gd name="connsiteY9" fmla="*/ 324898 h 33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953" h="332911">
                      <a:moveTo>
                        <a:pt x="238928" y="324898"/>
                      </a:moveTo>
                      <a:cubicBezTo>
                        <a:pt x="199495" y="302610"/>
                        <a:pt x="176434" y="254089"/>
                        <a:pt x="160232" y="213799"/>
                      </a:cubicBezTo>
                      <a:cubicBezTo>
                        <a:pt x="144116" y="173680"/>
                        <a:pt x="135373" y="130902"/>
                        <a:pt x="115570" y="92326"/>
                      </a:cubicBezTo>
                      <a:cubicBezTo>
                        <a:pt x="98596" y="59065"/>
                        <a:pt x="49733" y="-14401"/>
                        <a:pt x="1898" y="2486"/>
                      </a:cubicBezTo>
                      <a:cubicBezTo>
                        <a:pt x="12" y="3172"/>
                        <a:pt x="-331" y="5144"/>
                        <a:pt x="270" y="6773"/>
                      </a:cubicBezTo>
                      <a:cubicBezTo>
                        <a:pt x="270" y="8059"/>
                        <a:pt x="698" y="9430"/>
                        <a:pt x="2070" y="10459"/>
                      </a:cubicBezTo>
                      <a:cubicBezTo>
                        <a:pt x="36446" y="36348"/>
                        <a:pt x="47419" y="80753"/>
                        <a:pt x="57534" y="120444"/>
                      </a:cubicBezTo>
                      <a:cubicBezTo>
                        <a:pt x="66878" y="157306"/>
                        <a:pt x="77508" y="191938"/>
                        <a:pt x="95768" y="225543"/>
                      </a:cubicBezTo>
                      <a:cubicBezTo>
                        <a:pt x="123285" y="276378"/>
                        <a:pt x="172577" y="334671"/>
                        <a:pt x="236356" y="332870"/>
                      </a:cubicBezTo>
                      <a:cubicBezTo>
                        <a:pt x="240386" y="332699"/>
                        <a:pt x="242957" y="327213"/>
                        <a:pt x="238928" y="32489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3" name="任意多边形: 形状 1172">
                  <a:extLst>
                    <a:ext uri="{FF2B5EF4-FFF2-40B4-BE49-F238E27FC236}">
                      <a16:creationId xmlns:a16="http://schemas.microsoft.com/office/drawing/2014/main" id="{6C964B89-5409-BF6B-14BE-E48CA561767D}"/>
                    </a:ext>
                  </a:extLst>
                </p:cNvPr>
                <p:cNvSpPr/>
                <p:nvPr/>
              </p:nvSpPr>
              <p:spPr>
                <a:xfrm>
                  <a:off x="10222440" y="4365690"/>
                  <a:ext cx="307885" cy="308985"/>
                </a:xfrm>
                <a:custGeom>
                  <a:avLst/>
                  <a:gdLst>
                    <a:gd name="connsiteX0" fmla="*/ 304941 w 307885"/>
                    <a:gd name="connsiteY0" fmla="*/ 296893 h 308985"/>
                    <a:gd name="connsiteX1" fmla="*/ 203871 w 307885"/>
                    <a:gd name="connsiteY1" fmla="*/ 207053 h 308985"/>
                    <a:gd name="connsiteX2" fmla="*/ 143007 w 307885"/>
                    <a:gd name="connsiteY2" fmla="*/ 100496 h 308985"/>
                    <a:gd name="connsiteX3" fmla="*/ 73740 w 307885"/>
                    <a:gd name="connsiteY3" fmla="*/ 28145 h 308985"/>
                    <a:gd name="connsiteX4" fmla="*/ 6618 w 307885"/>
                    <a:gd name="connsiteY4" fmla="*/ 113 h 308985"/>
                    <a:gd name="connsiteX5" fmla="*/ 4217 w 307885"/>
                    <a:gd name="connsiteY5" fmla="*/ 284 h 308985"/>
                    <a:gd name="connsiteX6" fmla="*/ 2846 w 307885"/>
                    <a:gd name="connsiteY6" fmla="*/ 370 h 308985"/>
                    <a:gd name="connsiteX7" fmla="*/ 3103 w 307885"/>
                    <a:gd name="connsiteY7" fmla="*/ 7485 h 308985"/>
                    <a:gd name="connsiteX8" fmla="*/ 45452 w 307885"/>
                    <a:gd name="connsiteY8" fmla="*/ 56348 h 308985"/>
                    <a:gd name="connsiteX9" fmla="*/ 77684 w 307885"/>
                    <a:gd name="connsiteY9" fmla="*/ 118928 h 308985"/>
                    <a:gd name="connsiteX10" fmla="*/ 139921 w 307885"/>
                    <a:gd name="connsiteY10" fmla="*/ 229684 h 308985"/>
                    <a:gd name="connsiteX11" fmla="*/ 226931 w 307885"/>
                    <a:gd name="connsiteY11" fmla="*/ 294149 h 308985"/>
                    <a:gd name="connsiteX12" fmla="*/ 305627 w 307885"/>
                    <a:gd name="connsiteY12" fmla="*/ 304779 h 308985"/>
                    <a:gd name="connsiteX13" fmla="*/ 304941 w 307885"/>
                    <a:gd name="connsiteY13" fmla="*/ 296893 h 308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7885" h="308985">
                      <a:moveTo>
                        <a:pt x="304941" y="296893"/>
                      </a:moveTo>
                      <a:cubicBezTo>
                        <a:pt x="261307" y="278633"/>
                        <a:pt x="228045" y="247001"/>
                        <a:pt x="203871" y="207053"/>
                      </a:cubicBezTo>
                      <a:cubicBezTo>
                        <a:pt x="182698" y="171991"/>
                        <a:pt x="166066" y="134530"/>
                        <a:pt x="143007" y="100496"/>
                      </a:cubicBezTo>
                      <a:cubicBezTo>
                        <a:pt x="123890" y="72293"/>
                        <a:pt x="100658" y="48805"/>
                        <a:pt x="73740" y="28145"/>
                      </a:cubicBezTo>
                      <a:cubicBezTo>
                        <a:pt x="54281" y="13228"/>
                        <a:pt x="31821" y="-1345"/>
                        <a:pt x="6618" y="113"/>
                      </a:cubicBezTo>
                      <a:cubicBezTo>
                        <a:pt x="5761" y="-59"/>
                        <a:pt x="4904" y="-59"/>
                        <a:pt x="4217" y="284"/>
                      </a:cubicBezTo>
                      <a:cubicBezTo>
                        <a:pt x="3789" y="284"/>
                        <a:pt x="3275" y="370"/>
                        <a:pt x="2846" y="370"/>
                      </a:cubicBezTo>
                      <a:cubicBezTo>
                        <a:pt x="-1441" y="884"/>
                        <a:pt x="-497" y="6713"/>
                        <a:pt x="3103" y="7485"/>
                      </a:cubicBezTo>
                      <a:cubicBezTo>
                        <a:pt x="18191" y="23430"/>
                        <a:pt x="33193" y="37832"/>
                        <a:pt x="45452" y="56348"/>
                      </a:cubicBezTo>
                      <a:cubicBezTo>
                        <a:pt x="58396" y="75893"/>
                        <a:pt x="68083" y="97582"/>
                        <a:pt x="77684" y="118928"/>
                      </a:cubicBezTo>
                      <a:cubicBezTo>
                        <a:pt x="95257" y="157932"/>
                        <a:pt x="112574" y="196337"/>
                        <a:pt x="139921" y="229684"/>
                      </a:cubicBezTo>
                      <a:cubicBezTo>
                        <a:pt x="163066" y="257887"/>
                        <a:pt x="194013" y="279062"/>
                        <a:pt x="226931" y="294149"/>
                      </a:cubicBezTo>
                      <a:cubicBezTo>
                        <a:pt x="251791" y="305551"/>
                        <a:pt x="278881" y="314637"/>
                        <a:pt x="305627" y="304779"/>
                      </a:cubicBezTo>
                      <a:cubicBezTo>
                        <a:pt x="309398" y="303322"/>
                        <a:pt x="307942" y="298178"/>
                        <a:pt x="304941" y="29689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4" name="任意多边形: 形状 1173">
                  <a:extLst>
                    <a:ext uri="{FF2B5EF4-FFF2-40B4-BE49-F238E27FC236}">
                      <a16:creationId xmlns:a16="http://schemas.microsoft.com/office/drawing/2014/main" id="{11EE14B7-0CDE-76E5-C02E-D040355FD1F4}"/>
                    </a:ext>
                  </a:extLst>
                </p:cNvPr>
                <p:cNvSpPr/>
                <p:nvPr/>
              </p:nvSpPr>
              <p:spPr>
                <a:xfrm>
                  <a:off x="10342244" y="4335465"/>
                  <a:ext cx="297898" cy="286845"/>
                </a:xfrm>
                <a:custGeom>
                  <a:avLst/>
                  <a:gdLst>
                    <a:gd name="connsiteX0" fmla="*/ 295037 w 297898"/>
                    <a:gd name="connsiteY0" fmla="*/ 276539 h 286845"/>
                    <a:gd name="connsiteX1" fmla="*/ 207427 w 297898"/>
                    <a:gd name="connsiteY1" fmla="*/ 214217 h 286845"/>
                    <a:gd name="connsiteX2" fmla="*/ 147761 w 297898"/>
                    <a:gd name="connsiteY2" fmla="*/ 107833 h 286845"/>
                    <a:gd name="connsiteX3" fmla="*/ 85269 w 297898"/>
                    <a:gd name="connsiteY3" fmla="*/ 28708 h 286845"/>
                    <a:gd name="connsiteX4" fmla="*/ 5372 w 297898"/>
                    <a:gd name="connsiteY4" fmla="*/ 248 h 286845"/>
                    <a:gd name="connsiteX5" fmla="*/ 2372 w 297898"/>
                    <a:gd name="connsiteY5" fmla="*/ 762 h 286845"/>
                    <a:gd name="connsiteX6" fmla="*/ 1000 w 297898"/>
                    <a:gd name="connsiteY6" fmla="*/ 7534 h 286845"/>
                    <a:gd name="connsiteX7" fmla="*/ 127445 w 297898"/>
                    <a:gd name="connsiteY7" fmla="*/ 211131 h 286845"/>
                    <a:gd name="connsiteX8" fmla="*/ 213684 w 297898"/>
                    <a:gd name="connsiteY8" fmla="*/ 269853 h 286845"/>
                    <a:gd name="connsiteX9" fmla="*/ 294523 w 297898"/>
                    <a:gd name="connsiteY9" fmla="*/ 284940 h 286845"/>
                    <a:gd name="connsiteX10" fmla="*/ 295037 w 297898"/>
                    <a:gd name="connsiteY10" fmla="*/ 276539 h 286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7898" h="286845">
                      <a:moveTo>
                        <a:pt x="295037" y="276539"/>
                      </a:moveTo>
                      <a:cubicBezTo>
                        <a:pt x="264091" y="263423"/>
                        <a:pt x="228686" y="239935"/>
                        <a:pt x="207427" y="214217"/>
                      </a:cubicBezTo>
                      <a:cubicBezTo>
                        <a:pt x="181623" y="183014"/>
                        <a:pt x="167564" y="142809"/>
                        <a:pt x="147761" y="107833"/>
                      </a:cubicBezTo>
                      <a:cubicBezTo>
                        <a:pt x="131303" y="78686"/>
                        <a:pt x="110729" y="50654"/>
                        <a:pt x="85269" y="28708"/>
                      </a:cubicBezTo>
                      <a:cubicBezTo>
                        <a:pt x="62122" y="8820"/>
                        <a:pt x="32033" y="10706"/>
                        <a:pt x="5372" y="248"/>
                      </a:cubicBezTo>
                      <a:cubicBezTo>
                        <a:pt x="4087" y="-267"/>
                        <a:pt x="3143" y="76"/>
                        <a:pt x="2372" y="762"/>
                      </a:cubicBezTo>
                      <a:cubicBezTo>
                        <a:pt x="229" y="1876"/>
                        <a:pt x="-971" y="4620"/>
                        <a:pt x="1000" y="7534"/>
                      </a:cubicBezTo>
                      <a:cubicBezTo>
                        <a:pt x="46006" y="72685"/>
                        <a:pt x="72924" y="153181"/>
                        <a:pt x="127445" y="211131"/>
                      </a:cubicBezTo>
                      <a:cubicBezTo>
                        <a:pt x="151620" y="236849"/>
                        <a:pt x="182480" y="254165"/>
                        <a:pt x="213684" y="269853"/>
                      </a:cubicBezTo>
                      <a:cubicBezTo>
                        <a:pt x="239402" y="282797"/>
                        <a:pt x="265805" y="290684"/>
                        <a:pt x="294523" y="284940"/>
                      </a:cubicBezTo>
                      <a:cubicBezTo>
                        <a:pt x="299152" y="283912"/>
                        <a:pt x="298724" y="278168"/>
                        <a:pt x="295037" y="27653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5" name="任意多边形: 形状 1174">
                  <a:extLst>
                    <a:ext uri="{FF2B5EF4-FFF2-40B4-BE49-F238E27FC236}">
                      <a16:creationId xmlns:a16="http://schemas.microsoft.com/office/drawing/2014/main" id="{8DFE95A9-7996-535B-496E-BF729724B147}"/>
                    </a:ext>
                  </a:extLst>
                </p:cNvPr>
                <p:cNvSpPr/>
                <p:nvPr/>
              </p:nvSpPr>
              <p:spPr>
                <a:xfrm>
                  <a:off x="10431858" y="4317355"/>
                  <a:ext cx="305739" cy="199575"/>
                </a:xfrm>
                <a:custGeom>
                  <a:avLst/>
                  <a:gdLst>
                    <a:gd name="connsiteX0" fmla="*/ 303064 w 305739"/>
                    <a:gd name="connsiteY0" fmla="*/ 188265 h 199575"/>
                    <a:gd name="connsiteX1" fmla="*/ 146959 w 305739"/>
                    <a:gd name="connsiteY1" fmla="*/ 70736 h 199575"/>
                    <a:gd name="connsiteX2" fmla="*/ 6627 w 305739"/>
                    <a:gd name="connsiteY2" fmla="*/ 441 h 199575"/>
                    <a:gd name="connsiteX3" fmla="*/ 5170 w 305739"/>
                    <a:gd name="connsiteY3" fmla="*/ 270 h 199575"/>
                    <a:gd name="connsiteX4" fmla="*/ 3454 w 305739"/>
                    <a:gd name="connsiteY4" fmla="*/ 13 h 199575"/>
                    <a:gd name="connsiteX5" fmla="*/ 798 w 305739"/>
                    <a:gd name="connsiteY5" fmla="*/ 5585 h 199575"/>
                    <a:gd name="connsiteX6" fmla="*/ 2855 w 305739"/>
                    <a:gd name="connsiteY6" fmla="*/ 8413 h 199575"/>
                    <a:gd name="connsiteX7" fmla="*/ 38688 w 305739"/>
                    <a:gd name="connsiteY7" fmla="*/ 44161 h 199575"/>
                    <a:gd name="connsiteX8" fmla="*/ 75378 w 305739"/>
                    <a:gd name="connsiteY8" fmla="*/ 88309 h 199575"/>
                    <a:gd name="connsiteX9" fmla="*/ 150645 w 305739"/>
                    <a:gd name="connsiteY9" fmla="*/ 157661 h 199575"/>
                    <a:gd name="connsiteX10" fmla="*/ 229855 w 305739"/>
                    <a:gd name="connsiteY10" fmla="*/ 191008 h 199575"/>
                    <a:gd name="connsiteX11" fmla="*/ 302721 w 305739"/>
                    <a:gd name="connsiteY11" fmla="*/ 195723 h 199575"/>
                    <a:gd name="connsiteX12" fmla="*/ 303064 w 305739"/>
                    <a:gd name="connsiteY12" fmla="*/ 188265 h 19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5739" h="199575">
                      <a:moveTo>
                        <a:pt x="303064" y="188265"/>
                      </a:moveTo>
                      <a:cubicBezTo>
                        <a:pt x="237398" y="168377"/>
                        <a:pt x="195994" y="114884"/>
                        <a:pt x="146959" y="70736"/>
                      </a:cubicBezTo>
                      <a:cubicBezTo>
                        <a:pt x="107954" y="35674"/>
                        <a:pt x="59691" y="5842"/>
                        <a:pt x="6627" y="441"/>
                      </a:cubicBezTo>
                      <a:cubicBezTo>
                        <a:pt x="6112" y="355"/>
                        <a:pt x="5683" y="270"/>
                        <a:pt x="5170" y="270"/>
                      </a:cubicBezTo>
                      <a:cubicBezTo>
                        <a:pt x="4569" y="184"/>
                        <a:pt x="3969" y="98"/>
                        <a:pt x="3454" y="13"/>
                      </a:cubicBezTo>
                      <a:cubicBezTo>
                        <a:pt x="26" y="-245"/>
                        <a:pt x="-832" y="3527"/>
                        <a:pt x="798" y="5585"/>
                      </a:cubicBezTo>
                      <a:cubicBezTo>
                        <a:pt x="969" y="6699"/>
                        <a:pt x="1569" y="7728"/>
                        <a:pt x="2855" y="8413"/>
                      </a:cubicBezTo>
                      <a:cubicBezTo>
                        <a:pt x="16742" y="16557"/>
                        <a:pt x="27887" y="32331"/>
                        <a:pt x="38688" y="44161"/>
                      </a:cubicBezTo>
                      <a:cubicBezTo>
                        <a:pt x="51547" y="58220"/>
                        <a:pt x="63034" y="73736"/>
                        <a:pt x="75378" y="88309"/>
                      </a:cubicBezTo>
                      <a:cubicBezTo>
                        <a:pt x="97324" y="114284"/>
                        <a:pt x="122441" y="138544"/>
                        <a:pt x="150645" y="157661"/>
                      </a:cubicBezTo>
                      <a:cubicBezTo>
                        <a:pt x="174391" y="173777"/>
                        <a:pt x="202851" y="182007"/>
                        <a:pt x="229855" y="191008"/>
                      </a:cubicBezTo>
                      <a:cubicBezTo>
                        <a:pt x="253686" y="198980"/>
                        <a:pt x="278204" y="203095"/>
                        <a:pt x="302721" y="195723"/>
                      </a:cubicBezTo>
                      <a:cubicBezTo>
                        <a:pt x="306236" y="194865"/>
                        <a:pt x="307093" y="189465"/>
                        <a:pt x="303064" y="18826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176" name="图形 2">
                  <a:extLst>
                    <a:ext uri="{FF2B5EF4-FFF2-40B4-BE49-F238E27FC236}">
                      <a16:creationId xmlns:a16="http://schemas.microsoft.com/office/drawing/2014/main" id="{C20D4873-97C1-B181-66F8-37D69EB16491}"/>
                    </a:ext>
                  </a:extLst>
                </p:cNvPr>
                <p:cNvGrpSpPr/>
                <p:nvPr/>
              </p:nvGrpSpPr>
              <p:grpSpPr>
                <a:xfrm>
                  <a:off x="9770362" y="4315305"/>
                  <a:ext cx="785507" cy="310630"/>
                  <a:chOff x="9770362" y="4315305"/>
                  <a:chExt cx="785507" cy="310630"/>
                </a:xfrm>
              </p:grpSpPr>
              <p:sp>
                <p:nvSpPr>
                  <p:cNvPr id="1177" name="任意多边形: 形状 1176">
                    <a:extLst>
                      <a:ext uri="{FF2B5EF4-FFF2-40B4-BE49-F238E27FC236}">
                        <a16:creationId xmlns:a16="http://schemas.microsoft.com/office/drawing/2014/main" id="{A08368BA-90B7-F7FD-C279-52D2DD8D8598}"/>
                      </a:ext>
                    </a:extLst>
                  </p:cNvPr>
                  <p:cNvSpPr/>
                  <p:nvPr/>
                </p:nvSpPr>
                <p:spPr>
                  <a:xfrm>
                    <a:off x="9773869" y="4625806"/>
                    <a:ext cx="418" cy="128"/>
                  </a:xfrm>
                  <a:custGeom>
                    <a:avLst/>
                    <a:gdLst>
                      <a:gd name="connsiteX0" fmla="*/ 419 w 418"/>
                      <a:gd name="connsiteY0" fmla="*/ 0 h 128"/>
                      <a:gd name="connsiteX1" fmla="*/ 419 w 418"/>
                      <a:gd name="connsiteY1" fmla="*/ 0 h 128"/>
                      <a:gd name="connsiteX2" fmla="*/ 419 w 418"/>
                      <a:gd name="connsiteY2" fmla="*/ 0 h 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" h="128">
                        <a:moveTo>
                          <a:pt x="419" y="0"/>
                        </a:moveTo>
                        <a:cubicBezTo>
                          <a:pt x="419" y="0"/>
                          <a:pt x="419" y="0"/>
                          <a:pt x="419" y="0"/>
                        </a:cubicBezTo>
                        <a:cubicBezTo>
                          <a:pt x="-96" y="172"/>
                          <a:pt x="-182" y="172"/>
                          <a:pt x="419" y="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8" name="任意多边形: 形状 1177">
                    <a:extLst>
                      <a:ext uri="{FF2B5EF4-FFF2-40B4-BE49-F238E27FC236}">
                        <a16:creationId xmlns:a16="http://schemas.microsoft.com/office/drawing/2014/main" id="{C6220632-5C68-9E2D-DE95-16637AD6520F}"/>
                      </a:ext>
                    </a:extLst>
                  </p:cNvPr>
                  <p:cNvSpPr/>
                  <p:nvPr/>
                </p:nvSpPr>
                <p:spPr>
                  <a:xfrm>
                    <a:off x="9770362" y="4315305"/>
                    <a:ext cx="785507" cy="310400"/>
                  </a:xfrm>
                  <a:custGeom>
                    <a:avLst/>
                    <a:gdLst>
                      <a:gd name="connsiteX0" fmla="*/ 783337 w 785507"/>
                      <a:gd name="connsiteY0" fmla="*/ 14579 h 310400"/>
                      <a:gd name="connsiteX1" fmla="*/ 693925 w 785507"/>
                      <a:gd name="connsiteY1" fmla="*/ 6 h 310400"/>
                      <a:gd name="connsiteX2" fmla="*/ 591313 w 785507"/>
                      <a:gd name="connsiteY2" fmla="*/ 13807 h 310400"/>
                      <a:gd name="connsiteX3" fmla="*/ 490328 w 785507"/>
                      <a:gd name="connsiteY3" fmla="*/ 38496 h 310400"/>
                      <a:gd name="connsiteX4" fmla="*/ 373400 w 785507"/>
                      <a:gd name="connsiteY4" fmla="*/ 79558 h 310400"/>
                      <a:gd name="connsiteX5" fmla="*/ 157544 w 785507"/>
                      <a:gd name="connsiteY5" fmla="*/ 189715 h 310400"/>
                      <a:gd name="connsiteX6" fmla="*/ 71905 w 785507"/>
                      <a:gd name="connsiteY6" fmla="*/ 248008 h 310400"/>
                      <a:gd name="connsiteX7" fmla="*/ 2039 w 785507"/>
                      <a:gd name="connsiteY7" fmla="*/ 301586 h 310400"/>
                      <a:gd name="connsiteX8" fmla="*/ 6754 w 785507"/>
                      <a:gd name="connsiteY8" fmla="*/ 310245 h 310400"/>
                      <a:gd name="connsiteX9" fmla="*/ 54589 w 785507"/>
                      <a:gd name="connsiteY9" fmla="*/ 271839 h 310400"/>
                      <a:gd name="connsiteX10" fmla="*/ 132255 w 785507"/>
                      <a:gd name="connsiteY10" fmla="*/ 215604 h 310400"/>
                      <a:gd name="connsiteX11" fmla="*/ 346739 w 785507"/>
                      <a:gd name="connsiteY11" fmla="*/ 99361 h 310400"/>
                      <a:gd name="connsiteX12" fmla="*/ 569624 w 785507"/>
                      <a:gd name="connsiteY12" fmla="*/ 26323 h 310400"/>
                      <a:gd name="connsiteX13" fmla="*/ 680295 w 785507"/>
                      <a:gd name="connsiteY13" fmla="*/ 7635 h 310400"/>
                      <a:gd name="connsiteX14" fmla="*/ 731045 w 785507"/>
                      <a:gd name="connsiteY14" fmla="*/ 10550 h 310400"/>
                      <a:gd name="connsiteX15" fmla="*/ 782222 w 785507"/>
                      <a:gd name="connsiteY15" fmla="*/ 20751 h 310400"/>
                      <a:gd name="connsiteX16" fmla="*/ 783337 w 785507"/>
                      <a:gd name="connsiteY16" fmla="*/ 14579 h 310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85507" h="310400">
                        <a:moveTo>
                          <a:pt x="783337" y="14579"/>
                        </a:moveTo>
                        <a:cubicBezTo>
                          <a:pt x="754448" y="8235"/>
                          <a:pt x="726244" y="-252"/>
                          <a:pt x="693925" y="6"/>
                        </a:cubicBezTo>
                        <a:cubicBezTo>
                          <a:pt x="656892" y="263"/>
                          <a:pt x="636147" y="2749"/>
                          <a:pt x="591313" y="13807"/>
                        </a:cubicBezTo>
                        <a:cubicBezTo>
                          <a:pt x="557366" y="22208"/>
                          <a:pt x="523504" y="26837"/>
                          <a:pt x="490328" y="38496"/>
                        </a:cubicBezTo>
                        <a:cubicBezTo>
                          <a:pt x="451410" y="52298"/>
                          <a:pt x="412147" y="65328"/>
                          <a:pt x="373400" y="79558"/>
                        </a:cubicBezTo>
                        <a:cubicBezTo>
                          <a:pt x="296248" y="107933"/>
                          <a:pt x="227496" y="147195"/>
                          <a:pt x="157544" y="189715"/>
                        </a:cubicBezTo>
                        <a:cubicBezTo>
                          <a:pt x="127541" y="207975"/>
                          <a:pt x="99594" y="226491"/>
                          <a:pt x="71905" y="248008"/>
                        </a:cubicBezTo>
                        <a:cubicBezTo>
                          <a:pt x="48759" y="265924"/>
                          <a:pt x="24242" y="282298"/>
                          <a:pt x="2039" y="301586"/>
                        </a:cubicBezTo>
                        <a:cubicBezTo>
                          <a:pt x="-2418" y="305444"/>
                          <a:pt x="1010" y="311444"/>
                          <a:pt x="6754" y="310245"/>
                        </a:cubicBezTo>
                        <a:cubicBezTo>
                          <a:pt x="9069" y="309730"/>
                          <a:pt x="17641" y="300386"/>
                          <a:pt x="54589" y="271839"/>
                        </a:cubicBezTo>
                        <a:cubicBezTo>
                          <a:pt x="79963" y="252294"/>
                          <a:pt x="104652" y="232063"/>
                          <a:pt x="132255" y="215604"/>
                        </a:cubicBezTo>
                        <a:cubicBezTo>
                          <a:pt x="202636" y="173513"/>
                          <a:pt x="270445" y="130222"/>
                          <a:pt x="346739" y="99361"/>
                        </a:cubicBezTo>
                        <a:cubicBezTo>
                          <a:pt x="418320" y="70386"/>
                          <a:pt x="493586" y="40811"/>
                          <a:pt x="569624" y="26323"/>
                        </a:cubicBezTo>
                        <a:cubicBezTo>
                          <a:pt x="606057" y="19379"/>
                          <a:pt x="645577" y="9435"/>
                          <a:pt x="680295" y="7635"/>
                        </a:cubicBezTo>
                        <a:cubicBezTo>
                          <a:pt x="700012" y="6606"/>
                          <a:pt x="713471" y="7378"/>
                          <a:pt x="731045" y="10550"/>
                        </a:cubicBezTo>
                        <a:cubicBezTo>
                          <a:pt x="747161" y="13464"/>
                          <a:pt x="766020" y="18094"/>
                          <a:pt x="782222" y="20751"/>
                        </a:cubicBezTo>
                        <a:cubicBezTo>
                          <a:pt x="785823" y="21437"/>
                          <a:pt x="786852" y="15350"/>
                          <a:pt x="783337" y="14579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79" name="图形 2">
                <a:extLst>
                  <a:ext uri="{FF2B5EF4-FFF2-40B4-BE49-F238E27FC236}">
                    <a16:creationId xmlns:a16="http://schemas.microsoft.com/office/drawing/2014/main" id="{64D1AD98-186A-1755-F256-59C86C18AB51}"/>
                  </a:ext>
                </a:extLst>
              </p:cNvPr>
              <p:cNvGrpSpPr/>
              <p:nvPr/>
            </p:nvGrpSpPr>
            <p:grpSpPr>
              <a:xfrm>
                <a:off x="7601093" y="3785318"/>
                <a:ext cx="879871" cy="918257"/>
                <a:chOff x="7601093" y="3785318"/>
                <a:chExt cx="879871" cy="918257"/>
              </a:xfrm>
            </p:grpSpPr>
            <p:sp>
              <p:nvSpPr>
                <p:cNvPr id="1180" name="任意多边形: 形状 1179">
                  <a:extLst>
                    <a:ext uri="{FF2B5EF4-FFF2-40B4-BE49-F238E27FC236}">
                      <a16:creationId xmlns:a16="http://schemas.microsoft.com/office/drawing/2014/main" id="{386ED717-4E6B-D11B-3EE9-0DEAD55FC06E}"/>
                    </a:ext>
                  </a:extLst>
                </p:cNvPr>
                <p:cNvSpPr/>
                <p:nvPr/>
              </p:nvSpPr>
              <p:spPr>
                <a:xfrm>
                  <a:off x="7676334" y="3785318"/>
                  <a:ext cx="142565" cy="313989"/>
                </a:xfrm>
                <a:custGeom>
                  <a:avLst/>
                  <a:gdLst>
                    <a:gd name="connsiteX0" fmla="*/ 1805 w 142565"/>
                    <a:gd name="connsiteY0" fmla="*/ 383 h 313989"/>
                    <a:gd name="connsiteX1" fmla="*/ 1548 w 142565"/>
                    <a:gd name="connsiteY1" fmla="*/ 469 h 313989"/>
                    <a:gd name="connsiteX2" fmla="*/ 1205 w 142565"/>
                    <a:gd name="connsiteY2" fmla="*/ 726 h 313989"/>
                    <a:gd name="connsiteX3" fmla="*/ 777 w 142565"/>
                    <a:gd name="connsiteY3" fmla="*/ 1155 h 313989"/>
                    <a:gd name="connsiteX4" fmla="*/ 519 w 142565"/>
                    <a:gd name="connsiteY4" fmla="*/ 1498 h 313989"/>
                    <a:gd name="connsiteX5" fmla="*/ 434 w 142565"/>
                    <a:gd name="connsiteY5" fmla="*/ 1669 h 313989"/>
                    <a:gd name="connsiteX6" fmla="*/ 262 w 142565"/>
                    <a:gd name="connsiteY6" fmla="*/ 3298 h 313989"/>
                    <a:gd name="connsiteX7" fmla="*/ 262 w 142565"/>
                    <a:gd name="connsiteY7" fmla="*/ 3384 h 313989"/>
                    <a:gd name="connsiteX8" fmla="*/ 2148 w 142565"/>
                    <a:gd name="connsiteY8" fmla="*/ 84822 h 313989"/>
                    <a:gd name="connsiteX9" fmla="*/ 30780 w 142565"/>
                    <a:gd name="connsiteY9" fmla="*/ 187521 h 313989"/>
                    <a:gd name="connsiteX10" fmla="*/ 135365 w 142565"/>
                    <a:gd name="connsiteY10" fmla="*/ 313365 h 313989"/>
                    <a:gd name="connsiteX11" fmla="*/ 141194 w 142565"/>
                    <a:gd name="connsiteY11" fmla="*/ 311479 h 313989"/>
                    <a:gd name="connsiteX12" fmla="*/ 142566 w 142565"/>
                    <a:gd name="connsiteY12" fmla="*/ 308651 h 313989"/>
                    <a:gd name="connsiteX13" fmla="*/ 138022 w 142565"/>
                    <a:gd name="connsiteY13" fmla="*/ 229183 h 313989"/>
                    <a:gd name="connsiteX14" fmla="*/ 105532 w 142565"/>
                    <a:gd name="connsiteY14" fmla="*/ 151602 h 313989"/>
                    <a:gd name="connsiteX15" fmla="*/ 50068 w 142565"/>
                    <a:gd name="connsiteY15" fmla="*/ 85680 h 313989"/>
                    <a:gd name="connsiteX16" fmla="*/ 18264 w 142565"/>
                    <a:gd name="connsiteY16" fmla="*/ 38360 h 313989"/>
                    <a:gd name="connsiteX17" fmla="*/ 5320 w 142565"/>
                    <a:gd name="connsiteY17" fmla="*/ 1412 h 313989"/>
                    <a:gd name="connsiteX18" fmla="*/ 1805 w 142565"/>
                    <a:gd name="connsiteY18" fmla="*/ 383 h 313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2565" h="313989">
                      <a:moveTo>
                        <a:pt x="1805" y="383"/>
                      </a:moveTo>
                      <a:cubicBezTo>
                        <a:pt x="1719" y="383"/>
                        <a:pt x="1634" y="469"/>
                        <a:pt x="1548" y="469"/>
                      </a:cubicBezTo>
                      <a:cubicBezTo>
                        <a:pt x="1462" y="555"/>
                        <a:pt x="1291" y="641"/>
                        <a:pt x="1205" y="726"/>
                      </a:cubicBezTo>
                      <a:cubicBezTo>
                        <a:pt x="1033" y="898"/>
                        <a:pt x="948" y="983"/>
                        <a:pt x="777" y="1155"/>
                      </a:cubicBezTo>
                      <a:cubicBezTo>
                        <a:pt x="691" y="1241"/>
                        <a:pt x="605" y="1412"/>
                        <a:pt x="519" y="1498"/>
                      </a:cubicBezTo>
                      <a:cubicBezTo>
                        <a:pt x="519" y="1584"/>
                        <a:pt x="519" y="1584"/>
                        <a:pt x="434" y="1669"/>
                      </a:cubicBezTo>
                      <a:cubicBezTo>
                        <a:pt x="176" y="2098"/>
                        <a:pt x="91" y="2698"/>
                        <a:pt x="262" y="3298"/>
                      </a:cubicBezTo>
                      <a:cubicBezTo>
                        <a:pt x="262" y="3298"/>
                        <a:pt x="262" y="3298"/>
                        <a:pt x="262" y="3384"/>
                      </a:cubicBezTo>
                      <a:cubicBezTo>
                        <a:pt x="948" y="30130"/>
                        <a:pt x="-1709" y="58419"/>
                        <a:pt x="2148" y="84822"/>
                      </a:cubicBezTo>
                      <a:cubicBezTo>
                        <a:pt x="7378" y="120227"/>
                        <a:pt x="18950" y="153831"/>
                        <a:pt x="30780" y="187521"/>
                      </a:cubicBezTo>
                      <a:cubicBezTo>
                        <a:pt x="48868" y="238870"/>
                        <a:pt x="89159" y="285333"/>
                        <a:pt x="135365" y="313365"/>
                      </a:cubicBezTo>
                      <a:cubicBezTo>
                        <a:pt x="137851" y="314823"/>
                        <a:pt x="140165" y="313537"/>
                        <a:pt x="141194" y="311479"/>
                      </a:cubicBezTo>
                      <a:cubicBezTo>
                        <a:pt x="141965" y="310879"/>
                        <a:pt x="142566" y="310022"/>
                        <a:pt x="142566" y="308651"/>
                      </a:cubicBezTo>
                      <a:cubicBezTo>
                        <a:pt x="142223" y="281304"/>
                        <a:pt x="143337" y="256187"/>
                        <a:pt x="138022" y="229183"/>
                      </a:cubicBezTo>
                      <a:cubicBezTo>
                        <a:pt x="132450" y="201151"/>
                        <a:pt x="121992" y="175005"/>
                        <a:pt x="105532" y="151602"/>
                      </a:cubicBezTo>
                      <a:cubicBezTo>
                        <a:pt x="88987" y="128114"/>
                        <a:pt x="67385" y="108654"/>
                        <a:pt x="50068" y="85680"/>
                      </a:cubicBezTo>
                      <a:cubicBezTo>
                        <a:pt x="38496" y="70421"/>
                        <a:pt x="27351" y="55248"/>
                        <a:pt x="18264" y="38360"/>
                      </a:cubicBezTo>
                      <a:cubicBezTo>
                        <a:pt x="12092" y="26958"/>
                        <a:pt x="10378" y="13328"/>
                        <a:pt x="5320" y="1412"/>
                      </a:cubicBezTo>
                      <a:cubicBezTo>
                        <a:pt x="4634" y="-131"/>
                        <a:pt x="3005" y="-302"/>
                        <a:pt x="1805" y="38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1" name="任意多边形: 形状 1180">
                  <a:extLst>
                    <a:ext uri="{FF2B5EF4-FFF2-40B4-BE49-F238E27FC236}">
                      <a16:creationId xmlns:a16="http://schemas.microsoft.com/office/drawing/2014/main" id="{0CC74939-18FA-42CF-5D74-00503085E936}"/>
                    </a:ext>
                  </a:extLst>
                </p:cNvPr>
                <p:cNvSpPr/>
                <p:nvPr/>
              </p:nvSpPr>
              <p:spPr>
                <a:xfrm>
                  <a:off x="7601093" y="4060021"/>
                  <a:ext cx="266388" cy="146529"/>
                </a:xfrm>
                <a:custGeom>
                  <a:avLst/>
                  <a:gdLst>
                    <a:gd name="connsiteX0" fmla="*/ 77132 w 266388"/>
                    <a:gd name="connsiteY0" fmla="*/ 18860 h 146529"/>
                    <a:gd name="connsiteX1" fmla="*/ 4008 w 266388"/>
                    <a:gd name="connsiteY1" fmla="*/ 0 h 146529"/>
                    <a:gd name="connsiteX2" fmla="*/ 3666 w 266388"/>
                    <a:gd name="connsiteY2" fmla="*/ 0 h 146529"/>
                    <a:gd name="connsiteX3" fmla="*/ 3237 w 266388"/>
                    <a:gd name="connsiteY3" fmla="*/ 0 h 146529"/>
                    <a:gd name="connsiteX4" fmla="*/ 2379 w 266388"/>
                    <a:gd name="connsiteY4" fmla="*/ 86 h 146529"/>
                    <a:gd name="connsiteX5" fmla="*/ 2208 w 266388"/>
                    <a:gd name="connsiteY5" fmla="*/ 172 h 146529"/>
                    <a:gd name="connsiteX6" fmla="*/ 1351 w 266388"/>
                    <a:gd name="connsiteY6" fmla="*/ 600 h 146529"/>
                    <a:gd name="connsiteX7" fmla="*/ 1008 w 266388"/>
                    <a:gd name="connsiteY7" fmla="*/ 943 h 146529"/>
                    <a:gd name="connsiteX8" fmla="*/ 751 w 266388"/>
                    <a:gd name="connsiteY8" fmla="*/ 1286 h 146529"/>
                    <a:gd name="connsiteX9" fmla="*/ 1522 w 266388"/>
                    <a:gd name="connsiteY9" fmla="*/ 5572 h 146529"/>
                    <a:gd name="connsiteX10" fmla="*/ 112536 w 266388"/>
                    <a:gd name="connsiteY10" fmla="*/ 92240 h 146529"/>
                    <a:gd name="connsiteX11" fmla="*/ 185917 w 266388"/>
                    <a:gd name="connsiteY11" fmla="*/ 116243 h 146529"/>
                    <a:gd name="connsiteX12" fmla="*/ 259040 w 266388"/>
                    <a:gd name="connsiteY12" fmla="*/ 145647 h 146529"/>
                    <a:gd name="connsiteX13" fmla="*/ 264869 w 266388"/>
                    <a:gd name="connsiteY13" fmla="*/ 143675 h 146529"/>
                    <a:gd name="connsiteX14" fmla="*/ 265384 w 266388"/>
                    <a:gd name="connsiteY14" fmla="*/ 138103 h 146529"/>
                    <a:gd name="connsiteX15" fmla="*/ 148455 w 266388"/>
                    <a:gd name="connsiteY15" fmla="*/ 38919 h 146529"/>
                    <a:gd name="connsiteX16" fmla="*/ 77132 w 266388"/>
                    <a:gd name="connsiteY16" fmla="*/ 18860 h 14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6388" h="146529">
                      <a:moveTo>
                        <a:pt x="77132" y="18860"/>
                      </a:moveTo>
                      <a:cubicBezTo>
                        <a:pt x="51843" y="14745"/>
                        <a:pt x="28869" y="4801"/>
                        <a:pt x="4008" y="0"/>
                      </a:cubicBezTo>
                      <a:cubicBezTo>
                        <a:pt x="3923" y="0"/>
                        <a:pt x="3751" y="0"/>
                        <a:pt x="3666" y="0"/>
                      </a:cubicBezTo>
                      <a:cubicBezTo>
                        <a:pt x="3494" y="0"/>
                        <a:pt x="3408" y="0"/>
                        <a:pt x="3237" y="0"/>
                      </a:cubicBezTo>
                      <a:cubicBezTo>
                        <a:pt x="2894" y="0"/>
                        <a:pt x="2637" y="0"/>
                        <a:pt x="2379" y="86"/>
                      </a:cubicBezTo>
                      <a:cubicBezTo>
                        <a:pt x="2294" y="86"/>
                        <a:pt x="2294" y="172"/>
                        <a:pt x="2208" y="172"/>
                      </a:cubicBezTo>
                      <a:cubicBezTo>
                        <a:pt x="1865" y="257"/>
                        <a:pt x="1608" y="429"/>
                        <a:pt x="1351" y="600"/>
                      </a:cubicBezTo>
                      <a:cubicBezTo>
                        <a:pt x="1265" y="686"/>
                        <a:pt x="1180" y="772"/>
                        <a:pt x="1008" y="943"/>
                      </a:cubicBezTo>
                      <a:cubicBezTo>
                        <a:pt x="922" y="1029"/>
                        <a:pt x="836" y="1114"/>
                        <a:pt x="751" y="1286"/>
                      </a:cubicBezTo>
                      <a:cubicBezTo>
                        <a:pt x="-278" y="2572"/>
                        <a:pt x="-449" y="4544"/>
                        <a:pt x="1522" y="5572"/>
                      </a:cubicBezTo>
                      <a:cubicBezTo>
                        <a:pt x="43613" y="28461"/>
                        <a:pt x="68045" y="72952"/>
                        <a:pt x="112536" y="92240"/>
                      </a:cubicBezTo>
                      <a:cubicBezTo>
                        <a:pt x="136111" y="102441"/>
                        <a:pt x="161056" y="109642"/>
                        <a:pt x="185917" y="116243"/>
                      </a:cubicBezTo>
                      <a:cubicBezTo>
                        <a:pt x="211634" y="123101"/>
                        <a:pt x="237780" y="128673"/>
                        <a:pt x="259040" y="145647"/>
                      </a:cubicBezTo>
                      <a:cubicBezTo>
                        <a:pt x="261526" y="147618"/>
                        <a:pt x="264012" y="145990"/>
                        <a:pt x="264869" y="143675"/>
                      </a:cubicBezTo>
                      <a:cubicBezTo>
                        <a:pt x="266413" y="142389"/>
                        <a:pt x="267098" y="140075"/>
                        <a:pt x="265384" y="138103"/>
                      </a:cubicBezTo>
                      <a:cubicBezTo>
                        <a:pt x="229380" y="98927"/>
                        <a:pt x="196889" y="63180"/>
                        <a:pt x="148455" y="38919"/>
                      </a:cubicBezTo>
                      <a:cubicBezTo>
                        <a:pt x="125995" y="27603"/>
                        <a:pt x="101735" y="22889"/>
                        <a:pt x="77132" y="1886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2" name="任意多边形: 形状 1181">
                  <a:extLst>
                    <a:ext uri="{FF2B5EF4-FFF2-40B4-BE49-F238E27FC236}">
                      <a16:creationId xmlns:a16="http://schemas.microsoft.com/office/drawing/2014/main" id="{E902263E-9D96-EF9E-F6C4-D5CA40AF4F2B}"/>
                    </a:ext>
                  </a:extLst>
                </p:cNvPr>
                <p:cNvSpPr/>
                <p:nvPr/>
              </p:nvSpPr>
              <p:spPr>
                <a:xfrm>
                  <a:off x="7610999" y="4208503"/>
                  <a:ext cx="319620" cy="75527"/>
                </a:xfrm>
                <a:custGeom>
                  <a:avLst/>
                  <a:gdLst>
                    <a:gd name="connsiteX0" fmla="*/ 176697 w 319620"/>
                    <a:gd name="connsiteY0" fmla="*/ 7538 h 75527"/>
                    <a:gd name="connsiteX1" fmla="*/ 5932 w 319620"/>
                    <a:gd name="connsiteY1" fmla="*/ 1708 h 75527"/>
                    <a:gd name="connsiteX2" fmla="*/ 4218 w 319620"/>
                    <a:gd name="connsiteY2" fmla="*/ 423 h 75527"/>
                    <a:gd name="connsiteX3" fmla="*/ 103 w 319620"/>
                    <a:gd name="connsiteY3" fmla="*/ 2908 h 75527"/>
                    <a:gd name="connsiteX4" fmla="*/ 1218 w 319620"/>
                    <a:gd name="connsiteY4" fmla="*/ 5652 h 75527"/>
                    <a:gd name="connsiteX5" fmla="*/ 3104 w 319620"/>
                    <a:gd name="connsiteY5" fmla="*/ 6509 h 75527"/>
                    <a:gd name="connsiteX6" fmla="*/ 136063 w 319620"/>
                    <a:gd name="connsiteY6" fmla="*/ 73374 h 75527"/>
                    <a:gd name="connsiteX7" fmla="*/ 314114 w 319620"/>
                    <a:gd name="connsiteY7" fmla="*/ 69003 h 75527"/>
                    <a:gd name="connsiteX8" fmla="*/ 317714 w 319620"/>
                    <a:gd name="connsiteY8" fmla="*/ 61116 h 75527"/>
                    <a:gd name="connsiteX9" fmla="*/ 317543 w 319620"/>
                    <a:gd name="connsiteY9" fmla="*/ 61030 h 75527"/>
                    <a:gd name="connsiteX10" fmla="*/ 255221 w 319620"/>
                    <a:gd name="connsiteY10" fmla="*/ 24683 h 75527"/>
                    <a:gd name="connsiteX11" fmla="*/ 176697 w 319620"/>
                    <a:gd name="connsiteY11" fmla="*/ 7538 h 7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9620" h="75527">
                      <a:moveTo>
                        <a:pt x="176697" y="7538"/>
                      </a:moveTo>
                      <a:cubicBezTo>
                        <a:pt x="117975" y="4366"/>
                        <a:pt x="63626" y="18939"/>
                        <a:pt x="5932" y="1708"/>
                      </a:cubicBezTo>
                      <a:cubicBezTo>
                        <a:pt x="5332" y="1280"/>
                        <a:pt x="4818" y="851"/>
                        <a:pt x="4218" y="423"/>
                      </a:cubicBezTo>
                      <a:cubicBezTo>
                        <a:pt x="2332" y="-863"/>
                        <a:pt x="103" y="1022"/>
                        <a:pt x="103" y="2908"/>
                      </a:cubicBezTo>
                      <a:cubicBezTo>
                        <a:pt x="-154" y="3937"/>
                        <a:pt x="17" y="5052"/>
                        <a:pt x="1218" y="5652"/>
                      </a:cubicBezTo>
                      <a:cubicBezTo>
                        <a:pt x="1818" y="5995"/>
                        <a:pt x="2504" y="6252"/>
                        <a:pt x="3104" y="6509"/>
                      </a:cubicBezTo>
                      <a:cubicBezTo>
                        <a:pt x="41765" y="41485"/>
                        <a:pt x="83942" y="65145"/>
                        <a:pt x="136063" y="73374"/>
                      </a:cubicBezTo>
                      <a:cubicBezTo>
                        <a:pt x="195813" y="82804"/>
                        <a:pt x="254878" y="57515"/>
                        <a:pt x="314114" y="69003"/>
                      </a:cubicBezTo>
                      <a:cubicBezTo>
                        <a:pt x="319172" y="69945"/>
                        <a:pt x="321572" y="63088"/>
                        <a:pt x="317714" y="61116"/>
                      </a:cubicBezTo>
                      <a:cubicBezTo>
                        <a:pt x="317629" y="61116"/>
                        <a:pt x="317629" y="61030"/>
                        <a:pt x="317543" y="61030"/>
                      </a:cubicBezTo>
                      <a:cubicBezTo>
                        <a:pt x="296026" y="50400"/>
                        <a:pt x="277509" y="33598"/>
                        <a:pt x="255221" y="24683"/>
                      </a:cubicBezTo>
                      <a:cubicBezTo>
                        <a:pt x="230018" y="14481"/>
                        <a:pt x="203614" y="8909"/>
                        <a:pt x="176697" y="753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3" name="任意多边形: 形状 1182">
                  <a:extLst>
                    <a:ext uri="{FF2B5EF4-FFF2-40B4-BE49-F238E27FC236}">
                      <a16:creationId xmlns:a16="http://schemas.microsoft.com/office/drawing/2014/main" id="{291AA0C2-5BAA-F488-BCD6-FCABD15EB90F}"/>
                    </a:ext>
                  </a:extLst>
                </p:cNvPr>
                <p:cNvSpPr/>
                <p:nvPr/>
              </p:nvSpPr>
              <p:spPr>
                <a:xfrm>
                  <a:off x="7618308" y="4328667"/>
                  <a:ext cx="401387" cy="73302"/>
                </a:xfrm>
                <a:custGeom>
                  <a:avLst/>
                  <a:gdLst>
                    <a:gd name="connsiteX0" fmla="*/ 212594 w 401387"/>
                    <a:gd name="connsiteY0" fmla="*/ 4732 h 73302"/>
                    <a:gd name="connsiteX1" fmla="*/ 110324 w 401387"/>
                    <a:gd name="connsiteY1" fmla="*/ 21705 h 73302"/>
                    <a:gd name="connsiteX2" fmla="*/ 2482 w 401387"/>
                    <a:gd name="connsiteY2" fmla="*/ 17847 h 73302"/>
                    <a:gd name="connsiteX3" fmla="*/ 1110 w 401387"/>
                    <a:gd name="connsiteY3" fmla="*/ 22477 h 73302"/>
                    <a:gd name="connsiteX4" fmla="*/ 2225 w 401387"/>
                    <a:gd name="connsiteY4" fmla="*/ 23848 h 73302"/>
                    <a:gd name="connsiteX5" fmla="*/ 193562 w 401387"/>
                    <a:gd name="connsiteY5" fmla="*/ 72369 h 73302"/>
                    <a:gd name="connsiteX6" fmla="*/ 294632 w 401387"/>
                    <a:gd name="connsiteY6" fmla="*/ 52137 h 73302"/>
                    <a:gd name="connsiteX7" fmla="*/ 395788 w 401387"/>
                    <a:gd name="connsiteY7" fmla="*/ 34907 h 73302"/>
                    <a:gd name="connsiteX8" fmla="*/ 398274 w 401387"/>
                    <a:gd name="connsiteY8" fmla="*/ 26506 h 73302"/>
                    <a:gd name="connsiteX9" fmla="*/ 397588 w 401387"/>
                    <a:gd name="connsiteY9" fmla="*/ 26420 h 73302"/>
                    <a:gd name="connsiteX10" fmla="*/ 397074 w 401387"/>
                    <a:gd name="connsiteY10" fmla="*/ 25991 h 73302"/>
                    <a:gd name="connsiteX11" fmla="*/ 212594 w 401387"/>
                    <a:gd name="connsiteY11" fmla="*/ 4732 h 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01387" h="73302">
                      <a:moveTo>
                        <a:pt x="212594" y="4732"/>
                      </a:moveTo>
                      <a:cubicBezTo>
                        <a:pt x="178304" y="9104"/>
                        <a:pt x="144528" y="16990"/>
                        <a:pt x="110324" y="21705"/>
                      </a:cubicBezTo>
                      <a:cubicBezTo>
                        <a:pt x="73119" y="26763"/>
                        <a:pt x="39343" y="23248"/>
                        <a:pt x="2482" y="17847"/>
                      </a:cubicBezTo>
                      <a:cubicBezTo>
                        <a:pt x="-348" y="17419"/>
                        <a:pt x="-690" y="21105"/>
                        <a:pt x="1110" y="22477"/>
                      </a:cubicBezTo>
                      <a:cubicBezTo>
                        <a:pt x="1281" y="22991"/>
                        <a:pt x="1624" y="23505"/>
                        <a:pt x="2225" y="23848"/>
                      </a:cubicBezTo>
                      <a:cubicBezTo>
                        <a:pt x="62489" y="55395"/>
                        <a:pt x="124640" y="78284"/>
                        <a:pt x="193562" y="72369"/>
                      </a:cubicBezTo>
                      <a:cubicBezTo>
                        <a:pt x="227595" y="69454"/>
                        <a:pt x="261971" y="62253"/>
                        <a:pt x="294632" y="52137"/>
                      </a:cubicBezTo>
                      <a:cubicBezTo>
                        <a:pt x="328151" y="41765"/>
                        <a:pt x="360041" y="28906"/>
                        <a:pt x="395788" y="34907"/>
                      </a:cubicBezTo>
                      <a:cubicBezTo>
                        <a:pt x="401274" y="35850"/>
                        <a:pt x="403846" y="27449"/>
                        <a:pt x="398274" y="26506"/>
                      </a:cubicBezTo>
                      <a:cubicBezTo>
                        <a:pt x="398017" y="26506"/>
                        <a:pt x="397845" y="26506"/>
                        <a:pt x="397588" y="26420"/>
                      </a:cubicBezTo>
                      <a:cubicBezTo>
                        <a:pt x="397417" y="26334"/>
                        <a:pt x="397331" y="26163"/>
                        <a:pt x="397074" y="25991"/>
                      </a:cubicBezTo>
                      <a:cubicBezTo>
                        <a:pt x="340324" y="-3927"/>
                        <a:pt x="275001" y="-3327"/>
                        <a:pt x="212594" y="473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4" name="任意多边形: 形状 1183">
                  <a:extLst>
                    <a:ext uri="{FF2B5EF4-FFF2-40B4-BE49-F238E27FC236}">
                      <a16:creationId xmlns:a16="http://schemas.microsoft.com/office/drawing/2014/main" id="{6FAB8BA9-763B-53E8-619C-1F24B323F91D}"/>
                    </a:ext>
                  </a:extLst>
                </p:cNvPr>
                <p:cNvSpPr/>
                <p:nvPr/>
              </p:nvSpPr>
              <p:spPr>
                <a:xfrm>
                  <a:off x="7700224" y="4405239"/>
                  <a:ext cx="400519" cy="116345"/>
                </a:xfrm>
                <a:custGeom>
                  <a:avLst/>
                  <a:gdLst>
                    <a:gd name="connsiteX0" fmla="*/ 392053 w 400519"/>
                    <a:gd name="connsiteY0" fmla="*/ 13970 h 116345"/>
                    <a:gd name="connsiteX1" fmla="*/ 215031 w 400519"/>
                    <a:gd name="connsiteY1" fmla="*/ 24600 h 116345"/>
                    <a:gd name="connsiteX2" fmla="*/ 2604 w 400519"/>
                    <a:gd name="connsiteY2" fmla="*/ 91208 h 116345"/>
                    <a:gd name="connsiteX3" fmla="*/ 461 w 400519"/>
                    <a:gd name="connsiteY3" fmla="*/ 94723 h 116345"/>
                    <a:gd name="connsiteX4" fmla="*/ 1918 w 400519"/>
                    <a:gd name="connsiteY4" fmla="*/ 98837 h 116345"/>
                    <a:gd name="connsiteX5" fmla="*/ 188885 w 400519"/>
                    <a:gd name="connsiteY5" fmla="*/ 101410 h 116345"/>
                    <a:gd name="connsiteX6" fmla="*/ 289354 w 400519"/>
                    <a:gd name="connsiteY6" fmla="*/ 56575 h 116345"/>
                    <a:gd name="connsiteX7" fmla="*/ 396253 w 400519"/>
                    <a:gd name="connsiteY7" fmla="*/ 23057 h 116345"/>
                    <a:gd name="connsiteX8" fmla="*/ 396425 w 400519"/>
                    <a:gd name="connsiteY8" fmla="*/ 14313 h 116345"/>
                    <a:gd name="connsiteX9" fmla="*/ 392053 w 400519"/>
                    <a:gd name="connsiteY9" fmla="*/ 13970 h 116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0519" h="116345">
                      <a:moveTo>
                        <a:pt x="392053" y="13970"/>
                      </a:moveTo>
                      <a:cubicBezTo>
                        <a:pt x="334188" y="-9348"/>
                        <a:pt x="270495" y="-1890"/>
                        <a:pt x="215031" y="24600"/>
                      </a:cubicBezTo>
                      <a:cubicBezTo>
                        <a:pt x="147822" y="56575"/>
                        <a:pt x="81043" y="103295"/>
                        <a:pt x="2604" y="91208"/>
                      </a:cubicBezTo>
                      <a:cubicBezTo>
                        <a:pt x="547" y="90865"/>
                        <a:pt x="-225" y="93094"/>
                        <a:pt x="461" y="94723"/>
                      </a:cubicBezTo>
                      <a:cubicBezTo>
                        <a:pt x="-396" y="96095"/>
                        <a:pt x="-139" y="98152"/>
                        <a:pt x="1918" y="98837"/>
                      </a:cubicBezTo>
                      <a:cubicBezTo>
                        <a:pt x="63983" y="120526"/>
                        <a:pt x="126563" y="122841"/>
                        <a:pt x="188885" y="101410"/>
                      </a:cubicBezTo>
                      <a:cubicBezTo>
                        <a:pt x="223603" y="89494"/>
                        <a:pt x="257122" y="74149"/>
                        <a:pt x="289354" y="56575"/>
                      </a:cubicBezTo>
                      <a:cubicBezTo>
                        <a:pt x="321844" y="38745"/>
                        <a:pt x="357849" y="19456"/>
                        <a:pt x="396253" y="23057"/>
                      </a:cubicBezTo>
                      <a:cubicBezTo>
                        <a:pt x="401826" y="23571"/>
                        <a:pt x="401997" y="14827"/>
                        <a:pt x="396425" y="14313"/>
                      </a:cubicBezTo>
                      <a:cubicBezTo>
                        <a:pt x="394968" y="14142"/>
                        <a:pt x="393510" y="14056"/>
                        <a:pt x="392053" y="1397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5" name="任意多边形: 形状 1184">
                  <a:extLst>
                    <a:ext uri="{FF2B5EF4-FFF2-40B4-BE49-F238E27FC236}">
                      <a16:creationId xmlns:a16="http://schemas.microsoft.com/office/drawing/2014/main" id="{1A5CD4EA-EF0D-DA31-E3B2-F99B5EDD8B6C}"/>
                    </a:ext>
                  </a:extLst>
                </p:cNvPr>
                <p:cNvSpPr/>
                <p:nvPr/>
              </p:nvSpPr>
              <p:spPr>
                <a:xfrm>
                  <a:off x="7885298" y="4461444"/>
                  <a:ext cx="275514" cy="193914"/>
                </a:xfrm>
                <a:custGeom>
                  <a:avLst/>
                  <a:gdLst>
                    <a:gd name="connsiteX0" fmla="*/ 192749 w 275514"/>
                    <a:gd name="connsiteY0" fmla="*/ 9457 h 193914"/>
                    <a:gd name="connsiteX1" fmla="*/ 115253 w 275514"/>
                    <a:gd name="connsiteY1" fmla="*/ 55491 h 193914"/>
                    <a:gd name="connsiteX2" fmla="*/ 1668 w 275514"/>
                    <a:gd name="connsiteY2" fmla="*/ 185193 h 193914"/>
                    <a:gd name="connsiteX3" fmla="*/ 639 w 275514"/>
                    <a:gd name="connsiteY3" fmla="*/ 189394 h 193914"/>
                    <a:gd name="connsiteX4" fmla="*/ 3297 w 275514"/>
                    <a:gd name="connsiteY4" fmla="*/ 192480 h 193914"/>
                    <a:gd name="connsiteX5" fmla="*/ 130427 w 275514"/>
                    <a:gd name="connsiteY5" fmla="*/ 143531 h 193914"/>
                    <a:gd name="connsiteX6" fmla="*/ 187691 w 275514"/>
                    <a:gd name="connsiteY6" fmla="*/ 70236 h 193914"/>
                    <a:gd name="connsiteX7" fmla="*/ 271273 w 275514"/>
                    <a:gd name="connsiteY7" fmla="*/ 15286 h 193914"/>
                    <a:gd name="connsiteX8" fmla="*/ 274188 w 275514"/>
                    <a:gd name="connsiteY8" fmla="*/ 7314 h 193914"/>
                    <a:gd name="connsiteX9" fmla="*/ 272559 w 275514"/>
                    <a:gd name="connsiteY9" fmla="*/ 5514 h 193914"/>
                    <a:gd name="connsiteX10" fmla="*/ 192749 w 275514"/>
                    <a:gd name="connsiteY10" fmla="*/ 9457 h 193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5514" h="193914">
                      <a:moveTo>
                        <a:pt x="192749" y="9457"/>
                      </a:moveTo>
                      <a:cubicBezTo>
                        <a:pt x="164288" y="17515"/>
                        <a:pt x="136514" y="35089"/>
                        <a:pt x="115253" y="55491"/>
                      </a:cubicBezTo>
                      <a:cubicBezTo>
                        <a:pt x="71534" y="97583"/>
                        <a:pt x="63133" y="161190"/>
                        <a:pt x="1668" y="185193"/>
                      </a:cubicBezTo>
                      <a:cubicBezTo>
                        <a:pt x="-389" y="185965"/>
                        <a:pt x="-304" y="188022"/>
                        <a:pt x="639" y="189394"/>
                      </a:cubicBezTo>
                      <a:cubicBezTo>
                        <a:pt x="639" y="190766"/>
                        <a:pt x="1497" y="192137"/>
                        <a:pt x="3297" y="192480"/>
                      </a:cubicBezTo>
                      <a:cubicBezTo>
                        <a:pt x="51217" y="200110"/>
                        <a:pt x="97251" y="176364"/>
                        <a:pt x="130427" y="143531"/>
                      </a:cubicBezTo>
                      <a:cubicBezTo>
                        <a:pt x="152544" y="121671"/>
                        <a:pt x="167803" y="93982"/>
                        <a:pt x="187691" y="70236"/>
                      </a:cubicBezTo>
                      <a:cubicBezTo>
                        <a:pt x="207408" y="46748"/>
                        <a:pt x="239298" y="18287"/>
                        <a:pt x="271273" y="15286"/>
                      </a:cubicBezTo>
                      <a:cubicBezTo>
                        <a:pt x="275645" y="14858"/>
                        <a:pt x="276674" y="9372"/>
                        <a:pt x="274188" y="7314"/>
                      </a:cubicBezTo>
                      <a:cubicBezTo>
                        <a:pt x="273931" y="6543"/>
                        <a:pt x="273416" y="5943"/>
                        <a:pt x="272559" y="5514"/>
                      </a:cubicBezTo>
                      <a:cubicBezTo>
                        <a:pt x="247956" y="-5630"/>
                        <a:pt x="217609" y="2428"/>
                        <a:pt x="192749" y="945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6" name="任意多边形: 形状 1185">
                  <a:extLst>
                    <a:ext uri="{FF2B5EF4-FFF2-40B4-BE49-F238E27FC236}">
                      <a16:creationId xmlns:a16="http://schemas.microsoft.com/office/drawing/2014/main" id="{A4137573-74C1-C69B-E16C-0BC37884036B}"/>
                    </a:ext>
                  </a:extLst>
                </p:cNvPr>
                <p:cNvSpPr/>
                <p:nvPr/>
              </p:nvSpPr>
              <p:spPr>
                <a:xfrm>
                  <a:off x="8071612" y="4505288"/>
                  <a:ext cx="165102" cy="198287"/>
                </a:xfrm>
                <a:custGeom>
                  <a:avLst/>
                  <a:gdLst>
                    <a:gd name="connsiteX0" fmla="*/ 160654 w 165102"/>
                    <a:gd name="connsiteY0" fmla="*/ 2989 h 198287"/>
                    <a:gd name="connsiteX1" fmla="*/ 69357 w 165102"/>
                    <a:gd name="connsiteY1" fmla="*/ 55967 h 198287"/>
                    <a:gd name="connsiteX2" fmla="*/ 42268 w 165102"/>
                    <a:gd name="connsiteY2" fmla="*/ 133548 h 198287"/>
                    <a:gd name="connsiteX3" fmla="*/ 3263 w 165102"/>
                    <a:gd name="connsiteY3" fmla="*/ 189955 h 198287"/>
                    <a:gd name="connsiteX4" fmla="*/ 1377 w 165102"/>
                    <a:gd name="connsiteY4" fmla="*/ 191669 h 198287"/>
                    <a:gd name="connsiteX5" fmla="*/ 1977 w 165102"/>
                    <a:gd name="connsiteY5" fmla="*/ 196813 h 198287"/>
                    <a:gd name="connsiteX6" fmla="*/ 90017 w 165102"/>
                    <a:gd name="connsiteY6" fmla="*/ 153951 h 198287"/>
                    <a:gd name="connsiteX7" fmla="*/ 162797 w 165102"/>
                    <a:gd name="connsiteY7" fmla="*/ 11390 h 198287"/>
                    <a:gd name="connsiteX8" fmla="*/ 160654 w 165102"/>
                    <a:gd name="connsiteY8" fmla="*/ 2989 h 19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102" h="198287">
                      <a:moveTo>
                        <a:pt x="160654" y="2989"/>
                      </a:moveTo>
                      <a:cubicBezTo>
                        <a:pt x="121906" y="-10898"/>
                        <a:pt x="87616" y="26478"/>
                        <a:pt x="69357" y="55967"/>
                      </a:cubicBezTo>
                      <a:cubicBezTo>
                        <a:pt x="54869" y="79370"/>
                        <a:pt x="48354" y="107059"/>
                        <a:pt x="42268" y="133548"/>
                      </a:cubicBezTo>
                      <a:cubicBezTo>
                        <a:pt x="37124" y="156094"/>
                        <a:pt x="27009" y="181983"/>
                        <a:pt x="3263" y="189955"/>
                      </a:cubicBezTo>
                      <a:cubicBezTo>
                        <a:pt x="2234" y="190298"/>
                        <a:pt x="1634" y="190984"/>
                        <a:pt x="1377" y="191669"/>
                      </a:cubicBezTo>
                      <a:cubicBezTo>
                        <a:pt x="-509" y="192870"/>
                        <a:pt x="-594" y="196213"/>
                        <a:pt x="1977" y="196813"/>
                      </a:cubicBezTo>
                      <a:cubicBezTo>
                        <a:pt x="35239" y="204786"/>
                        <a:pt x="70900" y="178982"/>
                        <a:pt x="90017" y="153951"/>
                      </a:cubicBezTo>
                      <a:cubicBezTo>
                        <a:pt x="124650" y="108688"/>
                        <a:pt x="104676" y="42337"/>
                        <a:pt x="162797" y="11390"/>
                      </a:cubicBezTo>
                      <a:cubicBezTo>
                        <a:pt x="167169" y="9075"/>
                        <a:pt x="164683" y="2989"/>
                        <a:pt x="160654" y="298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7" name="任意多边形: 形状 1186">
                  <a:extLst>
                    <a:ext uri="{FF2B5EF4-FFF2-40B4-BE49-F238E27FC236}">
                      <a16:creationId xmlns:a16="http://schemas.microsoft.com/office/drawing/2014/main" id="{41715B23-8F87-3E0B-636E-E11EF54BAA99}"/>
                    </a:ext>
                  </a:extLst>
                </p:cNvPr>
                <p:cNvSpPr/>
                <p:nvPr/>
              </p:nvSpPr>
              <p:spPr>
                <a:xfrm>
                  <a:off x="8239759" y="4544367"/>
                  <a:ext cx="68708" cy="139654"/>
                </a:xfrm>
                <a:custGeom>
                  <a:avLst/>
                  <a:gdLst>
                    <a:gd name="connsiteX0" fmla="*/ 62373 w 68708"/>
                    <a:gd name="connsiteY0" fmla="*/ 0 h 139654"/>
                    <a:gd name="connsiteX1" fmla="*/ 1251 w 68708"/>
                    <a:gd name="connsiteY1" fmla="*/ 133560 h 139654"/>
                    <a:gd name="connsiteX2" fmla="*/ 308 w 68708"/>
                    <a:gd name="connsiteY2" fmla="*/ 137674 h 139654"/>
                    <a:gd name="connsiteX3" fmla="*/ 565 w 68708"/>
                    <a:gd name="connsiteY3" fmla="*/ 138103 h 139654"/>
                    <a:gd name="connsiteX4" fmla="*/ 565 w 68708"/>
                    <a:gd name="connsiteY4" fmla="*/ 138189 h 139654"/>
                    <a:gd name="connsiteX5" fmla="*/ 3223 w 68708"/>
                    <a:gd name="connsiteY5" fmla="*/ 139646 h 139654"/>
                    <a:gd name="connsiteX6" fmla="*/ 61173 w 68708"/>
                    <a:gd name="connsiteY6" fmla="*/ 99784 h 139654"/>
                    <a:gd name="connsiteX7" fmla="*/ 68374 w 68708"/>
                    <a:gd name="connsiteY7" fmla="*/ 6344 h 139654"/>
                    <a:gd name="connsiteX8" fmla="*/ 64859 w 68708"/>
                    <a:gd name="connsiteY8" fmla="*/ 1029 h 139654"/>
                    <a:gd name="connsiteX9" fmla="*/ 62373 w 68708"/>
                    <a:gd name="connsiteY9" fmla="*/ 0 h 139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708" h="139654">
                      <a:moveTo>
                        <a:pt x="62373" y="0"/>
                      </a:moveTo>
                      <a:cubicBezTo>
                        <a:pt x="-12036" y="3172"/>
                        <a:pt x="43771" y="103213"/>
                        <a:pt x="1251" y="133560"/>
                      </a:cubicBezTo>
                      <a:cubicBezTo>
                        <a:pt x="-35" y="134503"/>
                        <a:pt x="-292" y="136389"/>
                        <a:pt x="308" y="137674"/>
                      </a:cubicBezTo>
                      <a:cubicBezTo>
                        <a:pt x="394" y="137846"/>
                        <a:pt x="480" y="137932"/>
                        <a:pt x="565" y="138103"/>
                      </a:cubicBezTo>
                      <a:cubicBezTo>
                        <a:pt x="565" y="138103"/>
                        <a:pt x="565" y="138189"/>
                        <a:pt x="565" y="138189"/>
                      </a:cubicBezTo>
                      <a:cubicBezTo>
                        <a:pt x="1080" y="139132"/>
                        <a:pt x="1937" y="139732"/>
                        <a:pt x="3223" y="139646"/>
                      </a:cubicBezTo>
                      <a:cubicBezTo>
                        <a:pt x="28683" y="137674"/>
                        <a:pt x="48400" y="121044"/>
                        <a:pt x="61173" y="99784"/>
                      </a:cubicBezTo>
                      <a:cubicBezTo>
                        <a:pt x="79261" y="69780"/>
                        <a:pt x="56287" y="36862"/>
                        <a:pt x="68374" y="6344"/>
                      </a:cubicBezTo>
                      <a:cubicBezTo>
                        <a:pt x="69574" y="3343"/>
                        <a:pt x="67345" y="1372"/>
                        <a:pt x="64859" y="1029"/>
                      </a:cubicBezTo>
                      <a:cubicBezTo>
                        <a:pt x="64431" y="429"/>
                        <a:pt x="63573" y="0"/>
                        <a:pt x="62373" y="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8" name="任意多边形: 形状 1187">
                  <a:extLst>
                    <a:ext uri="{FF2B5EF4-FFF2-40B4-BE49-F238E27FC236}">
                      <a16:creationId xmlns:a16="http://schemas.microsoft.com/office/drawing/2014/main" id="{A5C783D4-5EA4-8A09-81DD-6B1868596923}"/>
                    </a:ext>
                  </a:extLst>
                </p:cNvPr>
                <p:cNvSpPr/>
                <p:nvPr/>
              </p:nvSpPr>
              <p:spPr>
                <a:xfrm>
                  <a:off x="8301761" y="4507676"/>
                  <a:ext cx="111200" cy="44481"/>
                </a:xfrm>
                <a:custGeom>
                  <a:avLst/>
                  <a:gdLst>
                    <a:gd name="connsiteX0" fmla="*/ 102469 w 111200"/>
                    <a:gd name="connsiteY0" fmla="*/ 1030 h 44481"/>
                    <a:gd name="connsiteX1" fmla="*/ 47777 w 111200"/>
                    <a:gd name="connsiteY1" fmla="*/ 430 h 44481"/>
                    <a:gd name="connsiteX2" fmla="*/ 714 w 111200"/>
                    <a:gd name="connsiteY2" fmla="*/ 37463 h 44481"/>
                    <a:gd name="connsiteX3" fmla="*/ 6457 w 111200"/>
                    <a:gd name="connsiteY3" fmla="*/ 43892 h 44481"/>
                    <a:gd name="connsiteX4" fmla="*/ 84381 w 111200"/>
                    <a:gd name="connsiteY4" fmla="*/ 40806 h 44481"/>
                    <a:gd name="connsiteX5" fmla="*/ 108384 w 111200"/>
                    <a:gd name="connsiteY5" fmla="*/ 2401 h 44481"/>
                    <a:gd name="connsiteX6" fmla="*/ 106498 w 111200"/>
                    <a:gd name="connsiteY6" fmla="*/ 1116 h 44481"/>
                    <a:gd name="connsiteX7" fmla="*/ 102469 w 111200"/>
                    <a:gd name="connsiteY7" fmla="*/ 1030 h 44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200" h="44481">
                      <a:moveTo>
                        <a:pt x="102469" y="1030"/>
                      </a:moveTo>
                      <a:cubicBezTo>
                        <a:pt x="90296" y="15603"/>
                        <a:pt x="63893" y="-2056"/>
                        <a:pt x="47777" y="430"/>
                      </a:cubicBezTo>
                      <a:cubicBezTo>
                        <a:pt x="26860" y="3687"/>
                        <a:pt x="5343" y="15431"/>
                        <a:pt x="714" y="37463"/>
                      </a:cubicBezTo>
                      <a:cubicBezTo>
                        <a:pt x="-1601" y="40806"/>
                        <a:pt x="2085" y="46292"/>
                        <a:pt x="6457" y="43892"/>
                      </a:cubicBezTo>
                      <a:cubicBezTo>
                        <a:pt x="31146" y="30690"/>
                        <a:pt x="58406" y="48693"/>
                        <a:pt x="84381" y="40806"/>
                      </a:cubicBezTo>
                      <a:cubicBezTo>
                        <a:pt x="98869" y="36434"/>
                        <a:pt x="118586" y="18432"/>
                        <a:pt x="108384" y="2401"/>
                      </a:cubicBezTo>
                      <a:cubicBezTo>
                        <a:pt x="107870" y="1630"/>
                        <a:pt x="107184" y="1201"/>
                        <a:pt x="106498" y="1116"/>
                      </a:cubicBezTo>
                      <a:cubicBezTo>
                        <a:pt x="105555" y="-85"/>
                        <a:pt x="103841" y="-599"/>
                        <a:pt x="102469" y="103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9" name="任意多边形: 形状 1188">
                  <a:extLst>
                    <a:ext uri="{FF2B5EF4-FFF2-40B4-BE49-F238E27FC236}">
                      <a16:creationId xmlns:a16="http://schemas.microsoft.com/office/drawing/2014/main" id="{D7CE6583-A506-E074-17AC-4E0496A9BCEB}"/>
                    </a:ext>
                  </a:extLst>
                </p:cNvPr>
                <p:cNvSpPr/>
                <p:nvPr/>
              </p:nvSpPr>
              <p:spPr>
                <a:xfrm>
                  <a:off x="8230408" y="4375687"/>
                  <a:ext cx="166267" cy="141565"/>
                </a:xfrm>
                <a:custGeom>
                  <a:avLst/>
                  <a:gdLst>
                    <a:gd name="connsiteX0" fmla="*/ 162593 w 166267"/>
                    <a:gd name="connsiteY0" fmla="*/ 659 h 141565"/>
                    <a:gd name="connsiteX1" fmla="*/ 158306 w 166267"/>
                    <a:gd name="connsiteY1" fmla="*/ 1431 h 141565"/>
                    <a:gd name="connsiteX2" fmla="*/ 61008 w 166267"/>
                    <a:gd name="connsiteY2" fmla="*/ 61267 h 141565"/>
                    <a:gd name="connsiteX3" fmla="*/ 229 w 166267"/>
                    <a:gd name="connsiteY3" fmla="*/ 134990 h 141565"/>
                    <a:gd name="connsiteX4" fmla="*/ 1858 w 166267"/>
                    <a:gd name="connsiteY4" fmla="*/ 139705 h 141565"/>
                    <a:gd name="connsiteX5" fmla="*/ 7001 w 166267"/>
                    <a:gd name="connsiteY5" fmla="*/ 140905 h 141565"/>
                    <a:gd name="connsiteX6" fmla="*/ 114501 w 166267"/>
                    <a:gd name="connsiteY6" fmla="*/ 93328 h 141565"/>
                    <a:gd name="connsiteX7" fmla="*/ 166107 w 166267"/>
                    <a:gd name="connsiteY7" fmla="*/ 3745 h 141565"/>
                    <a:gd name="connsiteX8" fmla="*/ 165593 w 166267"/>
                    <a:gd name="connsiteY8" fmla="*/ 2202 h 141565"/>
                    <a:gd name="connsiteX9" fmla="*/ 162593 w 166267"/>
                    <a:gd name="connsiteY9" fmla="*/ 659 h 141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267" h="141565">
                      <a:moveTo>
                        <a:pt x="162593" y="659"/>
                      </a:moveTo>
                      <a:cubicBezTo>
                        <a:pt x="161307" y="-284"/>
                        <a:pt x="159249" y="-369"/>
                        <a:pt x="158306" y="1431"/>
                      </a:cubicBezTo>
                      <a:cubicBezTo>
                        <a:pt x="138504" y="36064"/>
                        <a:pt x="93841" y="43007"/>
                        <a:pt x="61008" y="61267"/>
                      </a:cubicBezTo>
                      <a:cubicBezTo>
                        <a:pt x="30833" y="78069"/>
                        <a:pt x="10602" y="102243"/>
                        <a:pt x="229" y="134990"/>
                      </a:cubicBezTo>
                      <a:cubicBezTo>
                        <a:pt x="-457" y="137133"/>
                        <a:pt x="486" y="138762"/>
                        <a:pt x="1858" y="139705"/>
                      </a:cubicBezTo>
                      <a:cubicBezTo>
                        <a:pt x="2887" y="141334"/>
                        <a:pt x="4944" y="142277"/>
                        <a:pt x="7001" y="140905"/>
                      </a:cubicBezTo>
                      <a:cubicBezTo>
                        <a:pt x="40177" y="119474"/>
                        <a:pt x="81840" y="117759"/>
                        <a:pt x="114501" y="93328"/>
                      </a:cubicBezTo>
                      <a:cubicBezTo>
                        <a:pt x="143561" y="71554"/>
                        <a:pt x="168508" y="41979"/>
                        <a:pt x="166107" y="3745"/>
                      </a:cubicBezTo>
                      <a:cubicBezTo>
                        <a:pt x="166107" y="3145"/>
                        <a:pt x="165850" y="2631"/>
                        <a:pt x="165593" y="2202"/>
                      </a:cubicBezTo>
                      <a:cubicBezTo>
                        <a:pt x="165078" y="916"/>
                        <a:pt x="163878" y="231"/>
                        <a:pt x="162593" y="65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0" name="任意多边形: 形状 1189">
                  <a:extLst>
                    <a:ext uri="{FF2B5EF4-FFF2-40B4-BE49-F238E27FC236}">
                      <a16:creationId xmlns:a16="http://schemas.microsoft.com/office/drawing/2014/main" id="{7A5C499F-18D0-B761-7BEA-A1FF493185FA}"/>
                    </a:ext>
                  </a:extLst>
                </p:cNvPr>
                <p:cNvSpPr/>
                <p:nvPr/>
              </p:nvSpPr>
              <p:spPr>
                <a:xfrm>
                  <a:off x="8158291" y="4222959"/>
                  <a:ext cx="202682" cy="251958"/>
                </a:xfrm>
                <a:custGeom>
                  <a:avLst/>
                  <a:gdLst>
                    <a:gd name="connsiteX0" fmla="*/ 190389 w 202682"/>
                    <a:gd name="connsiteY0" fmla="*/ 1998 h 251958"/>
                    <a:gd name="connsiteX1" fmla="*/ 177359 w 202682"/>
                    <a:gd name="connsiteY1" fmla="*/ 31744 h 251958"/>
                    <a:gd name="connsiteX2" fmla="*/ 142383 w 202682"/>
                    <a:gd name="connsiteY2" fmla="*/ 61833 h 251958"/>
                    <a:gd name="connsiteX3" fmla="*/ 68317 w 202682"/>
                    <a:gd name="connsiteY3" fmla="*/ 115326 h 251958"/>
                    <a:gd name="connsiteX4" fmla="*/ 423 w 202682"/>
                    <a:gd name="connsiteY4" fmla="*/ 245199 h 251958"/>
                    <a:gd name="connsiteX5" fmla="*/ 9252 w 202682"/>
                    <a:gd name="connsiteY5" fmla="*/ 248714 h 251958"/>
                    <a:gd name="connsiteX6" fmla="*/ 78775 w 202682"/>
                    <a:gd name="connsiteY6" fmla="*/ 191878 h 251958"/>
                    <a:gd name="connsiteX7" fmla="*/ 155328 w 202682"/>
                    <a:gd name="connsiteY7" fmla="*/ 121927 h 251958"/>
                    <a:gd name="connsiteX8" fmla="*/ 197590 w 202682"/>
                    <a:gd name="connsiteY8" fmla="*/ 2255 h 251958"/>
                    <a:gd name="connsiteX9" fmla="*/ 190389 w 202682"/>
                    <a:gd name="connsiteY9" fmla="*/ 1998 h 251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2682" h="251958">
                      <a:moveTo>
                        <a:pt x="190389" y="1998"/>
                      </a:moveTo>
                      <a:cubicBezTo>
                        <a:pt x="185503" y="11770"/>
                        <a:pt x="183102" y="22400"/>
                        <a:pt x="177359" y="31744"/>
                      </a:cubicBezTo>
                      <a:cubicBezTo>
                        <a:pt x="169729" y="44260"/>
                        <a:pt x="153785" y="53175"/>
                        <a:pt x="142383" y="61833"/>
                      </a:cubicBezTo>
                      <a:cubicBezTo>
                        <a:pt x="118123" y="80350"/>
                        <a:pt x="91977" y="96038"/>
                        <a:pt x="68317" y="115326"/>
                      </a:cubicBezTo>
                      <a:cubicBezTo>
                        <a:pt x="29312" y="147044"/>
                        <a:pt x="-1463" y="193421"/>
                        <a:pt x="423" y="245199"/>
                      </a:cubicBezTo>
                      <a:cubicBezTo>
                        <a:pt x="-1978" y="251286"/>
                        <a:pt x="6509" y="254972"/>
                        <a:pt x="9252" y="248714"/>
                      </a:cubicBezTo>
                      <a:cubicBezTo>
                        <a:pt x="21425" y="220768"/>
                        <a:pt x="55544" y="208852"/>
                        <a:pt x="78775" y="191878"/>
                      </a:cubicBezTo>
                      <a:cubicBezTo>
                        <a:pt x="106722" y="171390"/>
                        <a:pt x="132525" y="147987"/>
                        <a:pt x="155328" y="121927"/>
                      </a:cubicBezTo>
                      <a:cubicBezTo>
                        <a:pt x="180359" y="93295"/>
                        <a:pt x="216021" y="41945"/>
                        <a:pt x="197590" y="2255"/>
                      </a:cubicBezTo>
                      <a:cubicBezTo>
                        <a:pt x="196390" y="-574"/>
                        <a:pt x="191761" y="-831"/>
                        <a:pt x="190389" y="199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1" name="任意多边形: 形状 1190">
                  <a:extLst>
                    <a:ext uri="{FF2B5EF4-FFF2-40B4-BE49-F238E27FC236}">
                      <a16:creationId xmlns:a16="http://schemas.microsoft.com/office/drawing/2014/main" id="{8D549994-9872-9860-7BA7-0332C22557BE}"/>
                    </a:ext>
                  </a:extLst>
                </p:cNvPr>
                <p:cNvSpPr/>
                <p:nvPr/>
              </p:nvSpPr>
              <p:spPr>
                <a:xfrm>
                  <a:off x="8080176" y="4042956"/>
                  <a:ext cx="199320" cy="382310"/>
                </a:xfrm>
                <a:custGeom>
                  <a:avLst/>
                  <a:gdLst>
                    <a:gd name="connsiteX0" fmla="*/ 173692 w 199320"/>
                    <a:gd name="connsiteY0" fmla="*/ 4121 h 382310"/>
                    <a:gd name="connsiteX1" fmla="*/ 118314 w 199320"/>
                    <a:gd name="connsiteY1" fmla="*/ 131680 h 382310"/>
                    <a:gd name="connsiteX2" fmla="*/ 35847 w 199320"/>
                    <a:gd name="connsiteY2" fmla="*/ 234893 h 382310"/>
                    <a:gd name="connsiteX3" fmla="*/ 17587 w 199320"/>
                    <a:gd name="connsiteY3" fmla="*/ 381654 h 382310"/>
                    <a:gd name="connsiteX4" fmla="*/ 22216 w 199320"/>
                    <a:gd name="connsiteY4" fmla="*/ 380797 h 382310"/>
                    <a:gd name="connsiteX5" fmla="*/ 24445 w 199320"/>
                    <a:gd name="connsiteY5" fmla="*/ 377282 h 382310"/>
                    <a:gd name="connsiteX6" fmla="*/ 91140 w 199320"/>
                    <a:gd name="connsiteY6" fmla="*/ 270726 h 382310"/>
                    <a:gd name="connsiteX7" fmla="*/ 162634 w 199320"/>
                    <a:gd name="connsiteY7" fmla="*/ 181743 h 382310"/>
                    <a:gd name="connsiteX8" fmla="*/ 181922 w 199320"/>
                    <a:gd name="connsiteY8" fmla="*/ 2149 h 382310"/>
                    <a:gd name="connsiteX9" fmla="*/ 173692 w 199320"/>
                    <a:gd name="connsiteY9" fmla="*/ 4121 h 382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320" h="382310">
                      <a:moveTo>
                        <a:pt x="173692" y="4121"/>
                      </a:moveTo>
                      <a:cubicBezTo>
                        <a:pt x="175064" y="50327"/>
                        <a:pt x="144889" y="96190"/>
                        <a:pt x="118314" y="131680"/>
                      </a:cubicBezTo>
                      <a:cubicBezTo>
                        <a:pt x="91825" y="166999"/>
                        <a:pt x="59164" y="197260"/>
                        <a:pt x="35847" y="234893"/>
                      </a:cubicBezTo>
                      <a:cubicBezTo>
                        <a:pt x="15787" y="267297"/>
                        <a:pt x="-22532" y="348821"/>
                        <a:pt x="17587" y="381654"/>
                      </a:cubicBezTo>
                      <a:cubicBezTo>
                        <a:pt x="19216" y="382940"/>
                        <a:pt x="21102" y="382168"/>
                        <a:pt x="22216" y="380797"/>
                      </a:cubicBezTo>
                      <a:cubicBezTo>
                        <a:pt x="23331" y="380111"/>
                        <a:pt x="24274" y="378997"/>
                        <a:pt x="24445" y="377282"/>
                      </a:cubicBezTo>
                      <a:cubicBezTo>
                        <a:pt x="28817" y="333562"/>
                        <a:pt x="61821" y="300473"/>
                        <a:pt x="91140" y="270726"/>
                      </a:cubicBezTo>
                      <a:cubicBezTo>
                        <a:pt x="118400" y="243037"/>
                        <a:pt x="142917" y="215433"/>
                        <a:pt x="162634" y="181743"/>
                      </a:cubicBezTo>
                      <a:cubicBezTo>
                        <a:pt x="192466" y="130823"/>
                        <a:pt x="217327" y="56928"/>
                        <a:pt x="181922" y="2149"/>
                      </a:cubicBezTo>
                      <a:cubicBezTo>
                        <a:pt x="179693" y="-1280"/>
                        <a:pt x="173521" y="-594"/>
                        <a:pt x="173692" y="4121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2" name="任意多边形: 形状 1191">
                  <a:extLst>
                    <a:ext uri="{FF2B5EF4-FFF2-40B4-BE49-F238E27FC236}">
                      <a16:creationId xmlns:a16="http://schemas.microsoft.com/office/drawing/2014/main" id="{CE2E4ED9-B22C-D646-56C6-0F18E33DAF12}"/>
                    </a:ext>
                  </a:extLst>
                </p:cNvPr>
                <p:cNvSpPr/>
                <p:nvPr/>
              </p:nvSpPr>
              <p:spPr>
                <a:xfrm>
                  <a:off x="8000399" y="3934943"/>
                  <a:ext cx="154877" cy="427685"/>
                </a:xfrm>
                <a:custGeom>
                  <a:avLst/>
                  <a:gdLst>
                    <a:gd name="connsiteX0" fmla="*/ 113909 w 154877"/>
                    <a:gd name="connsiteY0" fmla="*/ 5577 h 427685"/>
                    <a:gd name="connsiteX1" fmla="*/ 88964 w 154877"/>
                    <a:gd name="connsiteY1" fmla="*/ 141366 h 427685"/>
                    <a:gd name="connsiteX2" fmla="*/ 28099 w 154877"/>
                    <a:gd name="connsiteY2" fmla="*/ 250836 h 427685"/>
                    <a:gd name="connsiteX3" fmla="*/ 1610 w 154877"/>
                    <a:gd name="connsiteY3" fmla="*/ 349592 h 427685"/>
                    <a:gd name="connsiteX4" fmla="*/ 12668 w 154877"/>
                    <a:gd name="connsiteY4" fmla="*/ 423058 h 427685"/>
                    <a:gd name="connsiteX5" fmla="*/ 14125 w 154877"/>
                    <a:gd name="connsiteY5" fmla="*/ 425115 h 427685"/>
                    <a:gd name="connsiteX6" fmla="*/ 14983 w 154877"/>
                    <a:gd name="connsiteY6" fmla="*/ 426316 h 427685"/>
                    <a:gd name="connsiteX7" fmla="*/ 21069 w 154877"/>
                    <a:gd name="connsiteY7" fmla="*/ 422286 h 427685"/>
                    <a:gd name="connsiteX8" fmla="*/ 41300 w 154877"/>
                    <a:gd name="connsiteY8" fmla="*/ 359450 h 427685"/>
                    <a:gd name="connsiteX9" fmla="*/ 78848 w 154877"/>
                    <a:gd name="connsiteY9" fmla="*/ 298242 h 427685"/>
                    <a:gd name="connsiteX10" fmla="*/ 142627 w 154877"/>
                    <a:gd name="connsiteY10" fmla="*/ 185257 h 427685"/>
                    <a:gd name="connsiteX11" fmla="*/ 152914 w 154877"/>
                    <a:gd name="connsiteY11" fmla="*/ 75186 h 427685"/>
                    <a:gd name="connsiteX12" fmla="*/ 120510 w 154877"/>
                    <a:gd name="connsiteY12" fmla="*/ 862 h 427685"/>
                    <a:gd name="connsiteX13" fmla="*/ 113909 w 154877"/>
                    <a:gd name="connsiteY13" fmla="*/ 5577 h 42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877" h="427685">
                      <a:moveTo>
                        <a:pt x="113909" y="5577"/>
                      </a:moveTo>
                      <a:cubicBezTo>
                        <a:pt x="121025" y="53326"/>
                        <a:pt x="111080" y="99103"/>
                        <a:pt x="88964" y="141366"/>
                      </a:cubicBezTo>
                      <a:cubicBezTo>
                        <a:pt x="69590" y="178485"/>
                        <a:pt x="45586" y="212689"/>
                        <a:pt x="28099" y="250836"/>
                      </a:cubicBezTo>
                      <a:cubicBezTo>
                        <a:pt x="13611" y="282383"/>
                        <a:pt x="5382" y="315130"/>
                        <a:pt x="1610" y="349592"/>
                      </a:cubicBezTo>
                      <a:cubicBezTo>
                        <a:pt x="-1133" y="374452"/>
                        <a:pt x="-1991" y="401798"/>
                        <a:pt x="12668" y="423058"/>
                      </a:cubicBezTo>
                      <a:cubicBezTo>
                        <a:pt x="12925" y="423915"/>
                        <a:pt x="13440" y="424601"/>
                        <a:pt x="14125" y="425115"/>
                      </a:cubicBezTo>
                      <a:cubicBezTo>
                        <a:pt x="14383" y="425458"/>
                        <a:pt x="14640" y="425887"/>
                        <a:pt x="14983" y="426316"/>
                      </a:cubicBezTo>
                      <a:cubicBezTo>
                        <a:pt x="17726" y="429830"/>
                        <a:pt x="22269" y="425887"/>
                        <a:pt x="21069" y="422286"/>
                      </a:cubicBezTo>
                      <a:cubicBezTo>
                        <a:pt x="26984" y="400598"/>
                        <a:pt x="31699" y="380024"/>
                        <a:pt x="41300" y="359450"/>
                      </a:cubicBezTo>
                      <a:cubicBezTo>
                        <a:pt x="51501" y="337847"/>
                        <a:pt x="65304" y="317873"/>
                        <a:pt x="78848" y="298242"/>
                      </a:cubicBezTo>
                      <a:cubicBezTo>
                        <a:pt x="103622" y="262238"/>
                        <a:pt x="127969" y="226834"/>
                        <a:pt x="142627" y="185257"/>
                      </a:cubicBezTo>
                      <a:cubicBezTo>
                        <a:pt x="154972" y="150195"/>
                        <a:pt x="157115" y="111962"/>
                        <a:pt x="152914" y="75186"/>
                      </a:cubicBezTo>
                      <a:cubicBezTo>
                        <a:pt x="149742" y="47497"/>
                        <a:pt x="143313" y="19036"/>
                        <a:pt x="120510" y="862"/>
                      </a:cubicBezTo>
                      <a:cubicBezTo>
                        <a:pt x="117081" y="-1795"/>
                        <a:pt x="113395" y="2234"/>
                        <a:pt x="113909" y="557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3" name="任意多边形: 形状 1192">
                  <a:extLst>
                    <a:ext uri="{FF2B5EF4-FFF2-40B4-BE49-F238E27FC236}">
                      <a16:creationId xmlns:a16="http://schemas.microsoft.com/office/drawing/2014/main" id="{5FA27FCC-905C-07E7-698C-8971C2D7EE6B}"/>
                    </a:ext>
                  </a:extLst>
                </p:cNvPr>
                <p:cNvSpPr/>
                <p:nvPr/>
              </p:nvSpPr>
              <p:spPr>
                <a:xfrm>
                  <a:off x="7905664" y="3865822"/>
                  <a:ext cx="145299" cy="407579"/>
                </a:xfrm>
                <a:custGeom>
                  <a:avLst/>
                  <a:gdLst>
                    <a:gd name="connsiteX0" fmla="*/ 106289 w 145299"/>
                    <a:gd name="connsiteY0" fmla="*/ 5518 h 407579"/>
                    <a:gd name="connsiteX1" fmla="*/ 98231 w 145299"/>
                    <a:gd name="connsiteY1" fmla="*/ 114989 h 407579"/>
                    <a:gd name="connsiteX2" fmla="*/ 36937 w 145299"/>
                    <a:gd name="connsiteY2" fmla="*/ 223346 h 407579"/>
                    <a:gd name="connsiteX3" fmla="*/ 933 w 145299"/>
                    <a:gd name="connsiteY3" fmla="*/ 319786 h 407579"/>
                    <a:gd name="connsiteX4" fmla="*/ 18335 w 145299"/>
                    <a:gd name="connsiteY4" fmla="*/ 404568 h 407579"/>
                    <a:gd name="connsiteX5" fmla="*/ 20306 w 145299"/>
                    <a:gd name="connsiteY5" fmla="*/ 406883 h 407579"/>
                    <a:gd name="connsiteX6" fmla="*/ 26907 w 145299"/>
                    <a:gd name="connsiteY6" fmla="*/ 404568 h 407579"/>
                    <a:gd name="connsiteX7" fmla="*/ 137664 w 145299"/>
                    <a:gd name="connsiteY7" fmla="*/ 186398 h 407579"/>
                    <a:gd name="connsiteX8" fmla="*/ 143236 w 145299"/>
                    <a:gd name="connsiteY8" fmla="*/ 80014 h 407579"/>
                    <a:gd name="connsiteX9" fmla="*/ 113661 w 145299"/>
                    <a:gd name="connsiteY9" fmla="*/ 1404 h 407579"/>
                    <a:gd name="connsiteX10" fmla="*/ 106289 w 145299"/>
                    <a:gd name="connsiteY10" fmla="*/ 5518 h 407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299" h="407579">
                      <a:moveTo>
                        <a:pt x="106289" y="5518"/>
                      </a:moveTo>
                      <a:cubicBezTo>
                        <a:pt x="111261" y="39466"/>
                        <a:pt x="109461" y="82842"/>
                        <a:pt x="98231" y="114989"/>
                      </a:cubicBezTo>
                      <a:cubicBezTo>
                        <a:pt x="84686" y="154080"/>
                        <a:pt x="56997" y="187513"/>
                        <a:pt x="36937" y="223346"/>
                      </a:cubicBezTo>
                      <a:cubicBezTo>
                        <a:pt x="20221" y="253178"/>
                        <a:pt x="6591" y="285925"/>
                        <a:pt x="933" y="319786"/>
                      </a:cubicBezTo>
                      <a:cubicBezTo>
                        <a:pt x="-4211" y="350476"/>
                        <a:pt x="13363" y="375765"/>
                        <a:pt x="18335" y="404568"/>
                      </a:cubicBezTo>
                      <a:cubicBezTo>
                        <a:pt x="18592" y="405940"/>
                        <a:pt x="19364" y="406626"/>
                        <a:pt x="20306" y="406883"/>
                      </a:cubicBezTo>
                      <a:cubicBezTo>
                        <a:pt x="22364" y="408169"/>
                        <a:pt x="25450" y="407826"/>
                        <a:pt x="26907" y="404568"/>
                      </a:cubicBezTo>
                      <a:cubicBezTo>
                        <a:pt x="59997" y="330845"/>
                        <a:pt x="115976" y="264751"/>
                        <a:pt x="137664" y="186398"/>
                      </a:cubicBezTo>
                      <a:cubicBezTo>
                        <a:pt x="147266" y="151680"/>
                        <a:pt x="146151" y="115589"/>
                        <a:pt x="143236" y="80014"/>
                      </a:cubicBezTo>
                      <a:cubicBezTo>
                        <a:pt x="140922" y="50695"/>
                        <a:pt x="133807" y="23521"/>
                        <a:pt x="113661" y="1404"/>
                      </a:cubicBezTo>
                      <a:cubicBezTo>
                        <a:pt x="110575" y="-2025"/>
                        <a:pt x="105689" y="1404"/>
                        <a:pt x="106289" y="551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4" name="任意多边形: 形状 1193">
                  <a:extLst>
                    <a:ext uri="{FF2B5EF4-FFF2-40B4-BE49-F238E27FC236}">
                      <a16:creationId xmlns:a16="http://schemas.microsoft.com/office/drawing/2014/main" id="{2258DA86-E11E-E0B9-57A4-20CC09B3EB3A}"/>
                    </a:ext>
                  </a:extLst>
                </p:cNvPr>
                <p:cNvSpPr/>
                <p:nvPr/>
              </p:nvSpPr>
              <p:spPr>
                <a:xfrm>
                  <a:off x="7840961" y="3837450"/>
                  <a:ext cx="80575" cy="367894"/>
                </a:xfrm>
                <a:custGeom>
                  <a:avLst/>
                  <a:gdLst>
                    <a:gd name="connsiteX0" fmla="*/ 26459 w 80575"/>
                    <a:gd name="connsiteY0" fmla="*/ 4915 h 367894"/>
                    <a:gd name="connsiteX1" fmla="*/ 6485 w 80575"/>
                    <a:gd name="connsiteY1" fmla="*/ 203369 h 367894"/>
                    <a:gd name="connsiteX2" fmla="*/ 19344 w 80575"/>
                    <a:gd name="connsiteY2" fmla="*/ 363074 h 367894"/>
                    <a:gd name="connsiteX3" fmla="*/ 19944 w 80575"/>
                    <a:gd name="connsiteY3" fmla="*/ 364360 h 367894"/>
                    <a:gd name="connsiteX4" fmla="*/ 20715 w 80575"/>
                    <a:gd name="connsiteY4" fmla="*/ 365989 h 367894"/>
                    <a:gd name="connsiteX5" fmla="*/ 26974 w 80575"/>
                    <a:gd name="connsiteY5" fmla="*/ 365389 h 367894"/>
                    <a:gd name="connsiteX6" fmla="*/ 28345 w 80575"/>
                    <a:gd name="connsiteY6" fmla="*/ 362046 h 367894"/>
                    <a:gd name="connsiteX7" fmla="*/ 40518 w 80575"/>
                    <a:gd name="connsiteY7" fmla="*/ 311811 h 367894"/>
                    <a:gd name="connsiteX8" fmla="*/ 59635 w 80575"/>
                    <a:gd name="connsiteY8" fmla="*/ 256432 h 367894"/>
                    <a:gd name="connsiteX9" fmla="*/ 80380 w 80575"/>
                    <a:gd name="connsiteY9" fmla="*/ 153991 h 367894"/>
                    <a:gd name="connsiteX10" fmla="*/ 67607 w 80575"/>
                    <a:gd name="connsiteY10" fmla="*/ 67152 h 367894"/>
                    <a:gd name="connsiteX11" fmla="*/ 33231 w 80575"/>
                    <a:gd name="connsiteY11" fmla="*/ 1058 h 367894"/>
                    <a:gd name="connsiteX12" fmla="*/ 26459 w 80575"/>
                    <a:gd name="connsiteY12" fmla="*/ 4915 h 367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575" h="367894">
                      <a:moveTo>
                        <a:pt x="26459" y="4915"/>
                      </a:moveTo>
                      <a:cubicBezTo>
                        <a:pt x="43861" y="72810"/>
                        <a:pt x="19001" y="137189"/>
                        <a:pt x="6485" y="203369"/>
                      </a:cubicBezTo>
                      <a:cubicBezTo>
                        <a:pt x="-3459" y="255918"/>
                        <a:pt x="-3973" y="313868"/>
                        <a:pt x="19344" y="363074"/>
                      </a:cubicBezTo>
                      <a:cubicBezTo>
                        <a:pt x="19516" y="363589"/>
                        <a:pt x="19687" y="364017"/>
                        <a:pt x="19944" y="364360"/>
                      </a:cubicBezTo>
                      <a:cubicBezTo>
                        <a:pt x="20201" y="364875"/>
                        <a:pt x="20458" y="365475"/>
                        <a:pt x="20715" y="365989"/>
                      </a:cubicBezTo>
                      <a:cubicBezTo>
                        <a:pt x="22259" y="369161"/>
                        <a:pt x="26031" y="367961"/>
                        <a:pt x="26974" y="365389"/>
                      </a:cubicBezTo>
                      <a:cubicBezTo>
                        <a:pt x="27831" y="364617"/>
                        <a:pt x="28431" y="363503"/>
                        <a:pt x="28345" y="362046"/>
                      </a:cubicBezTo>
                      <a:cubicBezTo>
                        <a:pt x="28088" y="345586"/>
                        <a:pt x="35975" y="327499"/>
                        <a:pt x="40518" y="311811"/>
                      </a:cubicBezTo>
                      <a:cubicBezTo>
                        <a:pt x="46004" y="293123"/>
                        <a:pt x="53462" y="274949"/>
                        <a:pt x="59635" y="256432"/>
                      </a:cubicBezTo>
                      <a:cubicBezTo>
                        <a:pt x="70693" y="223514"/>
                        <a:pt x="78580" y="188796"/>
                        <a:pt x="80380" y="153991"/>
                      </a:cubicBezTo>
                      <a:cubicBezTo>
                        <a:pt x="81923" y="124759"/>
                        <a:pt x="74037" y="95441"/>
                        <a:pt x="67607" y="67152"/>
                      </a:cubicBezTo>
                      <a:cubicBezTo>
                        <a:pt x="61950" y="42120"/>
                        <a:pt x="52519" y="18546"/>
                        <a:pt x="33231" y="1058"/>
                      </a:cubicBezTo>
                      <a:cubicBezTo>
                        <a:pt x="30488" y="-1428"/>
                        <a:pt x="25345" y="715"/>
                        <a:pt x="26459" y="491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195" name="图形 2">
                  <a:extLst>
                    <a:ext uri="{FF2B5EF4-FFF2-40B4-BE49-F238E27FC236}">
                      <a16:creationId xmlns:a16="http://schemas.microsoft.com/office/drawing/2014/main" id="{77962B6D-C8C8-4616-1326-8E0AC9BF01EA}"/>
                    </a:ext>
                  </a:extLst>
                </p:cNvPr>
                <p:cNvGrpSpPr/>
                <p:nvPr/>
              </p:nvGrpSpPr>
              <p:grpSpPr>
                <a:xfrm>
                  <a:off x="7809737" y="4089469"/>
                  <a:ext cx="671228" cy="534429"/>
                  <a:chOff x="7809737" y="4089469"/>
                  <a:chExt cx="671228" cy="534429"/>
                </a:xfrm>
              </p:grpSpPr>
              <p:sp>
                <p:nvSpPr>
                  <p:cNvPr id="1196" name="任意多边形: 形状 1195">
                    <a:extLst>
                      <a:ext uri="{FF2B5EF4-FFF2-40B4-BE49-F238E27FC236}">
                        <a16:creationId xmlns:a16="http://schemas.microsoft.com/office/drawing/2014/main" id="{E8545FF8-C482-35AD-AE16-94407113FB90}"/>
                      </a:ext>
                    </a:extLst>
                  </p:cNvPr>
                  <p:cNvSpPr/>
                  <p:nvPr/>
                </p:nvSpPr>
                <p:spPr>
                  <a:xfrm>
                    <a:off x="8480611" y="4617319"/>
                    <a:ext cx="354" cy="385"/>
                  </a:xfrm>
                  <a:custGeom>
                    <a:avLst/>
                    <a:gdLst>
                      <a:gd name="connsiteX0" fmla="*/ 0 w 354"/>
                      <a:gd name="connsiteY0" fmla="*/ 0 h 385"/>
                      <a:gd name="connsiteX1" fmla="*/ 0 w 354"/>
                      <a:gd name="connsiteY1" fmla="*/ 0 h 385"/>
                      <a:gd name="connsiteX2" fmla="*/ 0 w 354"/>
                      <a:gd name="connsiteY2" fmla="*/ 0 h 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" h="385">
                        <a:moveTo>
                          <a:pt x="0" y="0"/>
                        </a:moveTo>
                        <a:cubicBezTo>
                          <a:pt x="0" y="86"/>
                          <a:pt x="0" y="86"/>
                          <a:pt x="0" y="0"/>
                        </a:cubicBezTo>
                        <a:cubicBezTo>
                          <a:pt x="429" y="514"/>
                          <a:pt x="514" y="51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7" name="任意多边形: 形状 1196">
                    <a:extLst>
                      <a:ext uri="{FF2B5EF4-FFF2-40B4-BE49-F238E27FC236}">
                        <a16:creationId xmlns:a16="http://schemas.microsoft.com/office/drawing/2014/main" id="{50D826F4-FAC0-14A0-6F55-0DC08D48C737}"/>
                      </a:ext>
                    </a:extLst>
                  </p:cNvPr>
                  <p:cNvSpPr/>
                  <p:nvPr/>
                </p:nvSpPr>
                <p:spPr>
                  <a:xfrm>
                    <a:off x="7809737" y="4089469"/>
                    <a:ext cx="670882" cy="534429"/>
                  </a:xfrm>
                  <a:custGeom>
                    <a:avLst/>
                    <a:gdLst>
                      <a:gd name="connsiteX0" fmla="*/ 162 w 670882"/>
                      <a:gd name="connsiteY0" fmla="*/ 4071 h 534429"/>
                      <a:gd name="connsiteX1" fmla="*/ 34709 w 670882"/>
                      <a:gd name="connsiteY1" fmla="*/ 89796 h 534429"/>
                      <a:gd name="connsiteX2" fmla="*/ 100974 w 670882"/>
                      <a:gd name="connsiteY2" fmla="*/ 172092 h 534429"/>
                      <a:gd name="connsiteX3" fmla="*/ 175984 w 670882"/>
                      <a:gd name="connsiteY3" fmla="*/ 247101 h 534429"/>
                      <a:gd name="connsiteX4" fmla="*/ 273711 w 670882"/>
                      <a:gd name="connsiteY4" fmla="*/ 327426 h 534429"/>
                      <a:gd name="connsiteX5" fmla="*/ 484079 w 670882"/>
                      <a:gd name="connsiteY5" fmla="*/ 457556 h 534429"/>
                      <a:gd name="connsiteX6" fmla="*/ 580263 w 670882"/>
                      <a:gd name="connsiteY6" fmla="*/ 501533 h 534429"/>
                      <a:gd name="connsiteX7" fmla="*/ 664016 w 670882"/>
                      <a:gd name="connsiteY7" fmla="*/ 534109 h 534429"/>
                      <a:gd name="connsiteX8" fmla="*/ 669074 w 670882"/>
                      <a:gd name="connsiteY8" fmla="*/ 525451 h 534429"/>
                      <a:gd name="connsiteX9" fmla="*/ 610181 w 670882"/>
                      <a:gd name="connsiteY9" fmla="*/ 504020 h 534429"/>
                      <a:gd name="connsiteX10" fmla="*/ 519998 w 670882"/>
                      <a:gd name="connsiteY10" fmla="*/ 465958 h 534429"/>
                      <a:gd name="connsiteX11" fmla="*/ 305086 w 670882"/>
                      <a:gd name="connsiteY11" fmla="*/ 340199 h 534429"/>
                      <a:gd name="connsiteX12" fmla="*/ 123434 w 670882"/>
                      <a:gd name="connsiteY12" fmla="*/ 184265 h 534429"/>
                      <a:gd name="connsiteX13" fmla="*/ 48597 w 670882"/>
                      <a:gd name="connsiteY13" fmla="*/ 97512 h 534429"/>
                      <a:gd name="connsiteX14" fmla="*/ 24336 w 670882"/>
                      <a:gd name="connsiteY14" fmla="*/ 51649 h 534429"/>
                      <a:gd name="connsiteX15" fmla="*/ 6163 w 670882"/>
                      <a:gd name="connsiteY15" fmla="*/ 1585 h 534429"/>
                      <a:gd name="connsiteX16" fmla="*/ 162 w 670882"/>
                      <a:gd name="connsiteY16" fmla="*/ 4071 h 534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0882" h="534429">
                        <a:moveTo>
                          <a:pt x="162" y="4071"/>
                        </a:moveTo>
                        <a:cubicBezTo>
                          <a:pt x="9935" y="32618"/>
                          <a:pt x="17478" y="61764"/>
                          <a:pt x="34709" y="89796"/>
                        </a:cubicBezTo>
                        <a:cubicBezTo>
                          <a:pt x="54512" y="122029"/>
                          <a:pt x="67627" y="138831"/>
                          <a:pt x="100974" y="172092"/>
                        </a:cubicBezTo>
                        <a:cubicBezTo>
                          <a:pt x="126263" y="197295"/>
                          <a:pt x="148209" y="224384"/>
                          <a:pt x="175984" y="247101"/>
                        </a:cubicBezTo>
                        <a:cubicBezTo>
                          <a:pt x="208645" y="273848"/>
                          <a:pt x="240706" y="301108"/>
                          <a:pt x="273711" y="327426"/>
                        </a:cubicBezTo>
                        <a:cubicBezTo>
                          <a:pt x="339290" y="379718"/>
                          <a:pt x="409927" y="418980"/>
                          <a:pt x="484079" y="457556"/>
                        </a:cubicBezTo>
                        <a:cubicBezTo>
                          <a:pt x="515798" y="474016"/>
                          <a:pt x="546916" y="488674"/>
                          <a:pt x="580263" y="501533"/>
                        </a:cubicBezTo>
                        <a:cubicBezTo>
                          <a:pt x="608123" y="512249"/>
                          <a:pt x="635470" y="525022"/>
                          <a:pt x="664016" y="534109"/>
                        </a:cubicBezTo>
                        <a:cubicBezTo>
                          <a:pt x="669760" y="535909"/>
                          <a:pt x="673189" y="529737"/>
                          <a:pt x="669074" y="525451"/>
                        </a:cubicBezTo>
                        <a:cubicBezTo>
                          <a:pt x="667445" y="523736"/>
                          <a:pt x="654672" y="521165"/>
                          <a:pt x="610181" y="504020"/>
                        </a:cubicBezTo>
                        <a:cubicBezTo>
                          <a:pt x="579663" y="492275"/>
                          <a:pt x="548973" y="481302"/>
                          <a:pt x="519998" y="465958"/>
                        </a:cubicBezTo>
                        <a:cubicBezTo>
                          <a:pt x="446018" y="426781"/>
                          <a:pt x="372380" y="390519"/>
                          <a:pt x="305086" y="340199"/>
                        </a:cubicBezTo>
                        <a:cubicBezTo>
                          <a:pt x="241906" y="293050"/>
                          <a:pt x="176241" y="242987"/>
                          <a:pt x="123434" y="184265"/>
                        </a:cubicBezTo>
                        <a:cubicBezTo>
                          <a:pt x="98060" y="156147"/>
                          <a:pt x="68570" y="126915"/>
                          <a:pt x="48597" y="97512"/>
                        </a:cubicBezTo>
                        <a:cubicBezTo>
                          <a:pt x="37281" y="80881"/>
                          <a:pt x="30851" y="68708"/>
                          <a:pt x="24336" y="51649"/>
                        </a:cubicBezTo>
                        <a:cubicBezTo>
                          <a:pt x="18335" y="36047"/>
                          <a:pt x="12420" y="17101"/>
                          <a:pt x="6163" y="1585"/>
                        </a:cubicBezTo>
                        <a:cubicBezTo>
                          <a:pt x="4791" y="-1672"/>
                          <a:pt x="-1039" y="556"/>
                          <a:pt x="162" y="4071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98" name="图形 2">
                <a:extLst>
                  <a:ext uri="{FF2B5EF4-FFF2-40B4-BE49-F238E27FC236}">
                    <a16:creationId xmlns:a16="http://schemas.microsoft.com/office/drawing/2014/main" id="{B7EC99DB-18AF-879E-B529-B2BC050B38B9}"/>
                  </a:ext>
                </a:extLst>
              </p:cNvPr>
              <p:cNvGrpSpPr/>
              <p:nvPr/>
            </p:nvGrpSpPr>
            <p:grpSpPr>
              <a:xfrm>
                <a:off x="9135493" y="5753944"/>
                <a:ext cx="554071" cy="380258"/>
                <a:chOff x="9135493" y="5753944"/>
                <a:chExt cx="554071" cy="380258"/>
              </a:xfrm>
            </p:grpSpPr>
            <p:sp>
              <p:nvSpPr>
                <p:cNvPr id="1199" name="任意多边形: 形状 1198">
                  <a:extLst>
                    <a:ext uri="{FF2B5EF4-FFF2-40B4-BE49-F238E27FC236}">
                      <a16:creationId xmlns:a16="http://schemas.microsoft.com/office/drawing/2014/main" id="{D17C55A5-6E78-A33E-9016-27D81D8C17FB}"/>
                    </a:ext>
                  </a:extLst>
                </p:cNvPr>
                <p:cNvSpPr/>
                <p:nvPr/>
              </p:nvSpPr>
              <p:spPr>
                <a:xfrm>
                  <a:off x="9189695" y="5753944"/>
                  <a:ext cx="499870" cy="380258"/>
                </a:xfrm>
                <a:custGeom>
                  <a:avLst/>
                  <a:gdLst>
                    <a:gd name="connsiteX0" fmla="*/ 50183 w 499870"/>
                    <a:gd name="connsiteY0" fmla="*/ 229832 h 380258"/>
                    <a:gd name="connsiteX1" fmla="*/ 112333 w 499870"/>
                    <a:gd name="connsiteY1" fmla="*/ 263351 h 380258"/>
                    <a:gd name="connsiteX2" fmla="*/ 118334 w 499870"/>
                    <a:gd name="connsiteY2" fmla="*/ 261122 h 380258"/>
                    <a:gd name="connsiteX3" fmla="*/ 140022 w 499870"/>
                    <a:gd name="connsiteY3" fmla="*/ 197171 h 380258"/>
                    <a:gd name="connsiteX4" fmla="*/ 139423 w 499870"/>
                    <a:gd name="connsiteY4" fmla="*/ 250578 h 380258"/>
                    <a:gd name="connsiteX5" fmla="*/ 157767 w 499870"/>
                    <a:gd name="connsiteY5" fmla="*/ 287783 h 380258"/>
                    <a:gd name="connsiteX6" fmla="*/ 217518 w 499870"/>
                    <a:gd name="connsiteY6" fmla="*/ 315386 h 380258"/>
                    <a:gd name="connsiteX7" fmla="*/ 302214 w 499870"/>
                    <a:gd name="connsiteY7" fmla="*/ 354562 h 380258"/>
                    <a:gd name="connsiteX8" fmla="*/ 308386 w 499870"/>
                    <a:gd name="connsiteY8" fmla="*/ 351305 h 380258"/>
                    <a:gd name="connsiteX9" fmla="*/ 317130 w 499870"/>
                    <a:gd name="connsiteY9" fmla="*/ 306813 h 380258"/>
                    <a:gd name="connsiteX10" fmla="*/ 319188 w 499870"/>
                    <a:gd name="connsiteY10" fmla="*/ 298498 h 380258"/>
                    <a:gd name="connsiteX11" fmla="*/ 341305 w 499870"/>
                    <a:gd name="connsiteY11" fmla="*/ 357477 h 380258"/>
                    <a:gd name="connsiteX12" fmla="*/ 409627 w 499870"/>
                    <a:gd name="connsiteY12" fmla="*/ 367164 h 380258"/>
                    <a:gd name="connsiteX13" fmla="*/ 494924 w 499870"/>
                    <a:gd name="connsiteY13" fmla="*/ 380194 h 380258"/>
                    <a:gd name="connsiteX14" fmla="*/ 496296 w 499870"/>
                    <a:gd name="connsiteY14" fmla="*/ 380194 h 380258"/>
                    <a:gd name="connsiteX15" fmla="*/ 499468 w 499870"/>
                    <a:gd name="connsiteY15" fmla="*/ 375993 h 380258"/>
                    <a:gd name="connsiteX16" fmla="*/ 455233 w 499870"/>
                    <a:gd name="connsiteY16" fmla="*/ 215859 h 380258"/>
                    <a:gd name="connsiteX17" fmla="*/ 430030 w 499870"/>
                    <a:gd name="connsiteY17" fmla="*/ 211230 h 380258"/>
                    <a:gd name="connsiteX18" fmla="*/ 369337 w 499870"/>
                    <a:gd name="connsiteY18" fmla="*/ 222031 h 380258"/>
                    <a:gd name="connsiteX19" fmla="*/ 429087 w 499870"/>
                    <a:gd name="connsiteY19" fmla="*/ 189542 h 380258"/>
                    <a:gd name="connsiteX20" fmla="*/ 431230 w 499870"/>
                    <a:gd name="connsiteY20" fmla="*/ 182855 h 380258"/>
                    <a:gd name="connsiteX21" fmla="*/ 360936 w 499870"/>
                    <a:gd name="connsiteY21" fmla="*/ 107760 h 380258"/>
                    <a:gd name="connsiteX22" fmla="*/ 281297 w 499870"/>
                    <a:gd name="connsiteY22" fmla="*/ 56582 h 380258"/>
                    <a:gd name="connsiteX23" fmla="*/ 241949 w 499870"/>
                    <a:gd name="connsiteY23" fmla="*/ 54353 h 380258"/>
                    <a:gd name="connsiteX24" fmla="*/ 194286 w 499870"/>
                    <a:gd name="connsiteY24" fmla="*/ 105188 h 380258"/>
                    <a:gd name="connsiteX25" fmla="*/ 201916 w 499870"/>
                    <a:gd name="connsiteY25" fmla="*/ 84014 h 380258"/>
                    <a:gd name="connsiteX26" fmla="*/ 223261 w 499870"/>
                    <a:gd name="connsiteY26" fmla="*/ 35237 h 380258"/>
                    <a:gd name="connsiteX27" fmla="*/ 219833 w 499870"/>
                    <a:gd name="connsiteY27" fmla="*/ 28721 h 380258"/>
                    <a:gd name="connsiteX28" fmla="*/ 144994 w 499870"/>
                    <a:gd name="connsiteY28" fmla="*/ 6004 h 380258"/>
                    <a:gd name="connsiteX29" fmla="*/ 100846 w 499870"/>
                    <a:gd name="connsiteY29" fmla="*/ 3518 h 380258"/>
                    <a:gd name="connsiteX30" fmla="*/ 51640 w 499870"/>
                    <a:gd name="connsiteY30" fmla="*/ 47238 h 380258"/>
                    <a:gd name="connsiteX31" fmla="*/ 977 w 499870"/>
                    <a:gd name="connsiteY31" fmla="*/ 101245 h 380258"/>
                    <a:gd name="connsiteX32" fmla="*/ 205 w 499870"/>
                    <a:gd name="connsiteY32" fmla="*/ 102959 h 380258"/>
                    <a:gd name="connsiteX33" fmla="*/ 34 w 499870"/>
                    <a:gd name="connsiteY33" fmla="*/ 104845 h 380258"/>
                    <a:gd name="connsiteX34" fmla="*/ 10492 w 499870"/>
                    <a:gd name="connsiteY34" fmla="*/ 158766 h 380258"/>
                    <a:gd name="connsiteX35" fmla="*/ 21893 w 499870"/>
                    <a:gd name="connsiteY35" fmla="*/ 206515 h 380258"/>
                    <a:gd name="connsiteX36" fmla="*/ 50183 w 499870"/>
                    <a:gd name="connsiteY36" fmla="*/ 229832 h 380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99870" h="380258">
                      <a:moveTo>
                        <a:pt x="50183" y="229832"/>
                      </a:moveTo>
                      <a:cubicBezTo>
                        <a:pt x="71614" y="239348"/>
                        <a:pt x="93559" y="249035"/>
                        <a:pt x="112333" y="263351"/>
                      </a:cubicBezTo>
                      <a:cubicBezTo>
                        <a:pt x="114391" y="264894"/>
                        <a:pt x="117734" y="263522"/>
                        <a:pt x="118334" y="261122"/>
                      </a:cubicBezTo>
                      <a:cubicBezTo>
                        <a:pt x="123906" y="239176"/>
                        <a:pt x="131279" y="217917"/>
                        <a:pt x="140022" y="197171"/>
                      </a:cubicBezTo>
                      <a:cubicBezTo>
                        <a:pt x="139423" y="215002"/>
                        <a:pt x="138737" y="232833"/>
                        <a:pt x="139423" y="250578"/>
                      </a:cubicBezTo>
                      <a:cubicBezTo>
                        <a:pt x="140022" y="266522"/>
                        <a:pt x="145080" y="278267"/>
                        <a:pt x="157767" y="287783"/>
                      </a:cubicBezTo>
                      <a:cubicBezTo>
                        <a:pt x="174484" y="300298"/>
                        <a:pt x="198316" y="307499"/>
                        <a:pt x="217518" y="315386"/>
                      </a:cubicBezTo>
                      <a:cubicBezTo>
                        <a:pt x="246493" y="327216"/>
                        <a:pt x="275725" y="337589"/>
                        <a:pt x="302214" y="354562"/>
                      </a:cubicBezTo>
                      <a:cubicBezTo>
                        <a:pt x="304614" y="356105"/>
                        <a:pt x="308386" y="354391"/>
                        <a:pt x="308386" y="351305"/>
                      </a:cubicBezTo>
                      <a:cubicBezTo>
                        <a:pt x="308129" y="335617"/>
                        <a:pt x="312844" y="321644"/>
                        <a:pt x="317130" y="306813"/>
                      </a:cubicBezTo>
                      <a:cubicBezTo>
                        <a:pt x="317902" y="304070"/>
                        <a:pt x="318588" y="301327"/>
                        <a:pt x="319188" y="298498"/>
                      </a:cubicBezTo>
                      <a:cubicBezTo>
                        <a:pt x="319102" y="323873"/>
                        <a:pt x="323131" y="351476"/>
                        <a:pt x="341305" y="357477"/>
                      </a:cubicBezTo>
                      <a:cubicBezTo>
                        <a:pt x="362822" y="364506"/>
                        <a:pt x="387339" y="363221"/>
                        <a:pt x="409627" y="367164"/>
                      </a:cubicBezTo>
                      <a:cubicBezTo>
                        <a:pt x="437831" y="372136"/>
                        <a:pt x="466892" y="374365"/>
                        <a:pt x="494924" y="380194"/>
                      </a:cubicBezTo>
                      <a:cubicBezTo>
                        <a:pt x="495438" y="380280"/>
                        <a:pt x="495867" y="380280"/>
                        <a:pt x="496296" y="380194"/>
                      </a:cubicBezTo>
                      <a:cubicBezTo>
                        <a:pt x="498439" y="380537"/>
                        <a:pt x="500839" y="378479"/>
                        <a:pt x="499468" y="375993"/>
                      </a:cubicBezTo>
                      <a:cubicBezTo>
                        <a:pt x="473064" y="326873"/>
                        <a:pt x="471007" y="268323"/>
                        <a:pt x="455233" y="215859"/>
                      </a:cubicBezTo>
                      <a:cubicBezTo>
                        <a:pt x="452147" y="205829"/>
                        <a:pt x="437317" y="210030"/>
                        <a:pt x="430030" y="211230"/>
                      </a:cubicBezTo>
                      <a:cubicBezTo>
                        <a:pt x="409371" y="214573"/>
                        <a:pt x="388882" y="215431"/>
                        <a:pt x="369337" y="222031"/>
                      </a:cubicBezTo>
                      <a:cubicBezTo>
                        <a:pt x="383996" y="204886"/>
                        <a:pt x="408256" y="191685"/>
                        <a:pt x="429087" y="189542"/>
                      </a:cubicBezTo>
                      <a:cubicBezTo>
                        <a:pt x="432259" y="189199"/>
                        <a:pt x="433031" y="184998"/>
                        <a:pt x="431230" y="182855"/>
                      </a:cubicBezTo>
                      <a:cubicBezTo>
                        <a:pt x="408685" y="156880"/>
                        <a:pt x="387168" y="130220"/>
                        <a:pt x="360936" y="107760"/>
                      </a:cubicBezTo>
                      <a:cubicBezTo>
                        <a:pt x="337019" y="87358"/>
                        <a:pt x="308815" y="71412"/>
                        <a:pt x="281297" y="56582"/>
                      </a:cubicBezTo>
                      <a:cubicBezTo>
                        <a:pt x="266981" y="48867"/>
                        <a:pt x="256609" y="42437"/>
                        <a:pt x="241949" y="54353"/>
                      </a:cubicBezTo>
                      <a:cubicBezTo>
                        <a:pt x="224804" y="68326"/>
                        <a:pt x="207745" y="86157"/>
                        <a:pt x="194286" y="105188"/>
                      </a:cubicBezTo>
                      <a:cubicBezTo>
                        <a:pt x="196687" y="98073"/>
                        <a:pt x="199430" y="91129"/>
                        <a:pt x="201916" y="84014"/>
                      </a:cubicBezTo>
                      <a:cubicBezTo>
                        <a:pt x="208003" y="66955"/>
                        <a:pt x="213232" y="50495"/>
                        <a:pt x="223261" y="35237"/>
                      </a:cubicBezTo>
                      <a:cubicBezTo>
                        <a:pt x="225062" y="32493"/>
                        <a:pt x="222919" y="28979"/>
                        <a:pt x="219833" y="28721"/>
                      </a:cubicBezTo>
                      <a:cubicBezTo>
                        <a:pt x="194286" y="26836"/>
                        <a:pt x="169426" y="12948"/>
                        <a:pt x="144994" y="6004"/>
                      </a:cubicBezTo>
                      <a:cubicBezTo>
                        <a:pt x="129821" y="1718"/>
                        <a:pt x="115762" y="-3682"/>
                        <a:pt x="100846" y="3518"/>
                      </a:cubicBezTo>
                      <a:cubicBezTo>
                        <a:pt x="81815" y="12777"/>
                        <a:pt x="66556" y="32922"/>
                        <a:pt x="51640" y="47238"/>
                      </a:cubicBezTo>
                      <a:cubicBezTo>
                        <a:pt x="33809" y="64383"/>
                        <a:pt x="16407" y="81871"/>
                        <a:pt x="977" y="101245"/>
                      </a:cubicBezTo>
                      <a:cubicBezTo>
                        <a:pt x="548" y="101845"/>
                        <a:pt x="291" y="102359"/>
                        <a:pt x="205" y="102959"/>
                      </a:cubicBezTo>
                      <a:cubicBezTo>
                        <a:pt x="34" y="103474"/>
                        <a:pt x="-52" y="104159"/>
                        <a:pt x="34" y="104845"/>
                      </a:cubicBezTo>
                      <a:cubicBezTo>
                        <a:pt x="2005" y="123019"/>
                        <a:pt x="6806" y="140936"/>
                        <a:pt x="10492" y="158766"/>
                      </a:cubicBezTo>
                      <a:cubicBezTo>
                        <a:pt x="13835" y="174882"/>
                        <a:pt x="15807" y="191085"/>
                        <a:pt x="21893" y="206515"/>
                      </a:cubicBezTo>
                      <a:cubicBezTo>
                        <a:pt x="26351" y="218602"/>
                        <a:pt x="39038" y="224860"/>
                        <a:pt x="50183" y="22983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0" name="任意多边形: 形状 1199">
                  <a:extLst>
                    <a:ext uri="{FF2B5EF4-FFF2-40B4-BE49-F238E27FC236}">
                      <a16:creationId xmlns:a16="http://schemas.microsoft.com/office/drawing/2014/main" id="{81DA6E82-A4F2-76EB-2528-84C17DEBE1E3}"/>
                    </a:ext>
                  </a:extLst>
                </p:cNvPr>
                <p:cNvSpPr/>
                <p:nvPr/>
              </p:nvSpPr>
              <p:spPr>
                <a:xfrm>
                  <a:off x="9579178" y="6038981"/>
                  <a:ext cx="14144" cy="41381"/>
                </a:xfrm>
                <a:custGeom>
                  <a:avLst/>
                  <a:gdLst>
                    <a:gd name="connsiteX0" fmla="*/ 14143 w 14144"/>
                    <a:gd name="connsiteY0" fmla="*/ 39264 h 41381"/>
                    <a:gd name="connsiteX1" fmla="*/ 6428 w 14144"/>
                    <a:gd name="connsiteY1" fmla="*/ 2402 h 41381"/>
                    <a:gd name="connsiteX2" fmla="*/ 85 w 14144"/>
                    <a:gd name="connsiteY2" fmla="*/ 3774 h 41381"/>
                    <a:gd name="connsiteX3" fmla="*/ 9857 w 14144"/>
                    <a:gd name="connsiteY3" fmla="*/ 40207 h 41381"/>
                    <a:gd name="connsiteX4" fmla="*/ 14143 w 14144"/>
                    <a:gd name="connsiteY4" fmla="*/ 39264 h 41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44" h="41381">
                      <a:moveTo>
                        <a:pt x="14143" y="39264"/>
                      </a:moveTo>
                      <a:cubicBezTo>
                        <a:pt x="13543" y="27091"/>
                        <a:pt x="10372" y="13976"/>
                        <a:pt x="6428" y="2402"/>
                      </a:cubicBezTo>
                      <a:cubicBezTo>
                        <a:pt x="5142" y="-1455"/>
                        <a:pt x="-773" y="-427"/>
                        <a:pt x="85" y="3774"/>
                      </a:cubicBezTo>
                      <a:cubicBezTo>
                        <a:pt x="2828" y="15861"/>
                        <a:pt x="5656" y="28548"/>
                        <a:pt x="9857" y="40207"/>
                      </a:cubicBezTo>
                      <a:cubicBezTo>
                        <a:pt x="10629" y="42265"/>
                        <a:pt x="14229" y="41407"/>
                        <a:pt x="14143" y="3926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1" name="任意多边形: 形状 1200">
                  <a:extLst>
                    <a:ext uri="{FF2B5EF4-FFF2-40B4-BE49-F238E27FC236}">
                      <a16:creationId xmlns:a16="http://schemas.microsoft.com/office/drawing/2014/main" id="{8210C8D1-EA0E-C0AC-C90D-74233EE68B7B}"/>
                    </a:ext>
                  </a:extLst>
                </p:cNvPr>
                <p:cNvSpPr/>
                <p:nvPr/>
              </p:nvSpPr>
              <p:spPr>
                <a:xfrm>
                  <a:off x="9562546" y="6025862"/>
                  <a:ext cx="10378" cy="45398"/>
                </a:xfrm>
                <a:custGeom>
                  <a:avLst/>
                  <a:gdLst>
                    <a:gd name="connsiteX0" fmla="*/ 10374 w 10378"/>
                    <a:gd name="connsiteY0" fmla="*/ 43125 h 45398"/>
                    <a:gd name="connsiteX1" fmla="*/ 6687 w 10378"/>
                    <a:gd name="connsiteY1" fmla="*/ 3348 h 45398"/>
                    <a:gd name="connsiteX2" fmla="*/ 1 w 10378"/>
                    <a:gd name="connsiteY2" fmla="*/ 3091 h 45398"/>
                    <a:gd name="connsiteX3" fmla="*/ 5487 w 10378"/>
                    <a:gd name="connsiteY3" fmla="*/ 43553 h 45398"/>
                    <a:gd name="connsiteX4" fmla="*/ 10374 w 10378"/>
                    <a:gd name="connsiteY4" fmla="*/ 43125 h 45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78" h="45398">
                      <a:moveTo>
                        <a:pt x="10374" y="43125"/>
                      </a:moveTo>
                      <a:cubicBezTo>
                        <a:pt x="9602" y="29837"/>
                        <a:pt x="7459" y="16636"/>
                        <a:pt x="6687" y="3348"/>
                      </a:cubicBezTo>
                      <a:cubicBezTo>
                        <a:pt x="6430" y="-852"/>
                        <a:pt x="-85" y="-1281"/>
                        <a:pt x="1" y="3091"/>
                      </a:cubicBezTo>
                      <a:cubicBezTo>
                        <a:pt x="172" y="16379"/>
                        <a:pt x="1630" y="30780"/>
                        <a:pt x="5487" y="43553"/>
                      </a:cubicBezTo>
                      <a:cubicBezTo>
                        <a:pt x="6259" y="46039"/>
                        <a:pt x="10545" y="46125"/>
                        <a:pt x="10374" y="4312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2" name="任意多边形: 形状 1201">
                  <a:extLst>
                    <a:ext uri="{FF2B5EF4-FFF2-40B4-BE49-F238E27FC236}">
                      <a16:creationId xmlns:a16="http://schemas.microsoft.com/office/drawing/2014/main" id="{AD68A648-248F-57BA-84EB-03726DA3C9F0}"/>
                    </a:ext>
                  </a:extLst>
                </p:cNvPr>
                <p:cNvSpPr/>
                <p:nvPr/>
              </p:nvSpPr>
              <p:spPr>
                <a:xfrm>
                  <a:off x="9425802" y="5943743"/>
                  <a:ext cx="37609" cy="88425"/>
                </a:xfrm>
                <a:custGeom>
                  <a:avLst/>
                  <a:gdLst>
                    <a:gd name="connsiteX0" fmla="*/ 37475 w 37609"/>
                    <a:gd name="connsiteY0" fmla="*/ 85468 h 88425"/>
                    <a:gd name="connsiteX1" fmla="*/ 7043 w 37609"/>
                    <a:gd name="connsiteY1" fmla="*/ 2743 h 88425"/>
                    <a:gd name="connsiteX2" fmla="*/ 13 w 37609"/>
                    <a:gd name="connsiteY2" fmla="*/ 4286 h 88425"/>
                    <a:gd name="connsiteX3" fmla="*/ 32760 w 37609"/>
                    <a:gd name="connsiteY3" fmla="*/ 87182 h 88425"/>
                    <a:gd name="connsiteX4" fmla="*/ 37475 w 37609"/>
                    <a:gd name="connsiteY4" fmla="*/ 85468 h 88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09" h="88425">
                      <a:moveTo>
                        <a:pt x="37475" y="85468"/>
                      </a:moveTo>
                      <a:cubicBezTo>
                        <a:pt x="28560" y="57093"/>
                        <a:pt x="13215" y="32318"/>
                        <a:pt x="7043" y="2743"/>
                      </a:cubicBezTo>
                      <a:cubicBezTo>
                        <a:pt x="6100" y="-1886"/>
                        <a:pt x="-329" y="-171"/>
                        <a:pt x="13" y="4286"/>
                      </a:cubicBezTo>
                      <a:cubicBezTo>
                        <a:pt x="2414" y="32832"/>
                        <a:pt x="18016" y="63094"/>
                        <a:pt x="32760" y="87182"/>
                      </a:cubicBezTo>
                      <a:cubicBezTo>
                        <a:pt x="34132" y="89497"/>
                        <a:pt x="38418" y="88382"/>
                        <a:pt x="37475" y="8546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3" name="任意多边形: 形状 1202">
                  <a:extLst>
                    <a:ext uri="{FF2B5EF4-FFF2-40B4-BE49-F238E27FC236}">
                      <a16:creationId xmlns:a16="http://schemas.microsoft.com/office/drawing/2014/main" id="{A0C92DC8-9648-5A7C-08E3-92FB8F88FAB1}"/>
                    </a:ext>
                  </a:extLst>
                </p:cNvPr>
                <p:cNvSpPr/>
                <p:nvPr/>
              </p:nvSpPr>
              <p:spPr>
                <a:xfrm>
                  <a:off x="9401253" y="5931247"/>
                  <a:ext cx="21089" cy="60110"/>
                </a:xfrm>
                <a:custGeom>
                  <a:avLst/>
                  <a:gdLst>
                    <a:gd name="connsiteX0" fmla="*/ 20962 w 21089"/>
                    <a:gd name="connsiteY0" fmla="*/ 57586 h 60110"/>
                    <a:gd name="connsiteX1" fmla="*/ 12904 w 21089"/>
                    <a:gd name="connsiteY1" fmla="*/ 30754 h 60110"/>
                    <a:gd name="connsiteX2" fmla="*/ 6389 w 21089"/>
                    <a:gd name="connsiteY2" fmla="*/ 2465 h 60110"/>
                    <a:gd name="connsiteX3" fmla="*/ 45 w 21089"/>
                    <a:gd name="connsiteY3" fmla="*/ 3837 h 60110"/>
                    <a:gd name="connsiteX4" fmla="*/ 16847 w 21089"/>
                    <a:gd name="connsiteY4" fmla="*/ 59129 h 60110"/>
                    <a:gd name="connsiteX5" fmla="*/ 20962 w 21089"/>
                    <a:gd name="connsiteY5" fmla="*/ 57586 h 60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089" h="60110">
                      <a:moveTo>
                        <a:pt x="20962" y="57586"/>
                      </a:moveTo>
                      <a:cubicBezTo>
                        <a:pt x="18133" y="48671"/>
                        <a:pt x="15133" y="39927"/>
                        <a:pt x="12904" y="30754"/>
                      </a:cubicBezTo>
                      <a:cubicBezTo>
                        <a:pt x="10675" y="21411"/>
                        <a:pt x="9560" y="11552"/>
                        <a:pt x="6389" y="2465"/>
                      </a:cubicBezTo>
                      <a:cubicBezTo>
                        <a:pt x="5017" y="-1478"/>
                        <a:pt x="-555" y="-449"/>
                        <a:pt x="45" y="3837"/>
                      </a:cubicBezTo>
                      <a:cubicBezTo>
                        <a:pt x="2445" y="21496"/>
                        <a:pt x="6903" y="43956"/>
                        <a:pt x="16847" y="59129"/>
                      </a:cubicBezTo>
                      <a:cubicBezTo>
                        <a:pt x="18133" y="60930"/>
                        <a:pt x="21819" y="60158"/>
                        <a:pt x="20962" y="5758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4" name="任意多边形: 形状 1203">
                  <a:extLst>
                    <a:ext uri="{FF2B5EF4-FFF2-40B4-BE49-F238E27FC236}">
                      <a16:creationId xmlns:a16="http://schemas.microsoft.com/office/drawing/2014/main" id="{B39109A1-0FFD-E4DA-CB33-3B0A7B324E91}"/>
                    </a:ext>
                  </a:extLst>
                </p:cNvPr>
                <p:cNvSpPr/>
                <p:nvPr/>
              </p:nvSpPr>
              <p:spPr>
                <a:xfrm>
                  <a:off x="9371162" y="5917907"/>
                  <a:ext cx="17556" cy="54241"/>
                </a:xfrm>
                <a:custGeom>
                  <a:avLst/>
                  <a:gdLst>
                    <a:gd name="connsiteX0" fmla="*/ 17534 w 17556"/>
                    <a:gd name="connsiteY0" fmla="*/ 51295 h 54241"/>
                    <a:gd name="connsiteX1" fmla="*/ 11705 w 17556"/>
                    <a:gd name="connsiteY1" fmla="*/ 28578 h 54241"/>
                    <a:gd name="connsiteX2" fmla="*/ 6133 w 17556"/>
                    <a:gd name="connsiteY2" fmla="*/ 2260 h 54241"/>
                    <a:gd name="connsiteX3" fmla="*/ 218 w 17556"/>
                    <a:gd name="connsiteY3" fmla="*/ 2775 h 54241"/>
                    <a:gd name="connsiteX4" fmla="*/ 4076 w 17556"/>
                    <a:gd name="connsiteY4" fmla="*/ 27121 h 54241"/>
                    <a:gd name="connsiteX5" fmla="*/ 12991 w 17556"/>
                    <a:gd name="connsiteY5" fmla="*/ 52924 h 54241"/>
                    <a:gd name="connsiteX6" fmla="*/ 17534 w 17556"/>
                    <a:gd name="connsiteY6" fmla="*/ 51295 h 54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56" h="54241">
                      <a:moveTo>
                        <a:pt x="17534" y="51295"/>
                      </a:moveTo>
                      <a:cubicBezTo>
                        <a:pt x="16420" y="43580"/>
                        <a:pt x="13762" y="36036"/>
                        <a:pt x="11705" y="28578"/>
                      </a:cubicBezTo>
                      <a:cubicBezTo>
                        <a:pt x="9305" y="20006"/>
                        <a:pt x="8791" y="10748"/>
                        <a:pt x="6133" y="2260"/>
                      </a:cubicBezTo>
                      <a:cubicBezTo>
                        <a:pt x="5105" y="-997"/>
                        <a:pt x="733" y="-654"/>
                        <a:pt x="218" y="2775"/>
                      </a:cubicBezTo>
                      <a:cubicBezTo>
                        <a:pt x="-810" y="10833"/>
                        <a:pt x="2018" y="19405"/>
                        <a:pt x="4076" y="27121"/>
                      </a:cubicBezTo>
                      <a:cubicBezTo>
                        <a:pt x="6390" y="35779"/>
                        <a:pt x="9048" y="44866"/>
                        <a:pt x="12991" y="52924"/>
                      </a:cubicBezTo>
                      <a:cubicBezTo>
                        <a:pt x="14192" y="55496"/>
                        <a:pt x="17878" y="53953"/>
                        <a:pt x="17534" y="5129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5" name="任意多边形: 形状 1204">
                  <a:extLst>
                    <a:ext uri="{FF2B5EF4-FFF2-40B4-BE49-F238E27FC236}">
                      <a16:creationId xmlns:a16="http://schemas.microsoft.com/office/drawing/2014/main" id="{6768BC4D-E6AB-2C19-8AE5-A4E52E357FEF}"/>
                    </a:ext>
                  </a:extLst>
                </p:cNvPr>
                <p:cNvSpPr/>
                <p:nvPr/>
              </p:nvSpPr>
              <p:spPr>
                <a:xfrm>
                  <a:off x="9255064" y="5877638"/>
                  <a:ext cx="32422" cy="54148"/>
                </a:xfrm>
                <a:custGeom>
                  <a:avLst/>
                  <a:gdLst>
                    <a:gd name="connsiteX0" fmla="*/ 28104 w 32422"/>
                    <a:gd name="connsiteY0" fmla="*/ 53503 h 54148"/>
                    <a:gd name="connsiteX1" fmla="*/ 32048 w 32422"/>
                    <a:gd name="connsiteY1" fmla="*/ 50760 h 54148"/>
                    <a:gd name="connsiteX2" fmla="*/ 17389 w 32422"/>
                    <a:gd name="connsiteY2" fmla="*/ 26928 h 54148"/>
                    <a:gd name="connsiteX3" fmla="*/ 5387 w 32422"/>
                    <a:gd name="connsiteY3" fmla="*/ 1468 h 54148"/>
                    <a:gd name="connsiteX4" fmla="*/ 72 w 32422"/>
                    <a:gd name="connsiteY4" fmla="*/ 3354 h 54148"/>
                    <a:gd name="connsiteX5" fmla="*/ 28104 w 32422"/>
                    <a:gd name="connsiteY5" fmla="*/ 53503 h 5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422" h="54148">
                      <a:moveTo>
                        <a:pt x="28104" y="53503"/>
                      </a:moveTo>
                      <a:cubicBezTo>
                        <a:pt x="29990" y="55218"/>
                        <a:pt x="33591" y="53246"/>
                        <a:pt x="32048" y="50760"/>
                      </a:cubicBezTo>
                      <a:cubicBezTo>
                        <a:pt x="27161" y="42787"/>
                        <a:pt x="21761" y="35244"/>
                        <a:pt x="17389" y="26928"/>
                      </a:cubicBezTo>
                      <a:cubicBezTo>
                        <a:pt x="12931" y="18613"/>
                        <a:pt x="10102" y="9526"/>
                        <a:pt x="5387" y="1468"/>
                      </a:cubicBezTo>
                      <a:cubicBezTo>
                        <a:pt x="3759" y="-1275"/>
                        <a:pt x="-614" y="96"/>
                        <a:pt x="72" y="3354"/>
                      </a:cubicBezTo>
                      <a:cubicBezTo>
                        <a:pt x="3587" y="20756"/>
                        <a:pt x="15074" y="41415"/>
                        <a:pt x="28104" y="5350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6" name="任意多边形: 形状 1205">
                  <a:extLst>
                    <a:ext uri="{FF2B5EF4-FFF2-40B4-BE49-F238E27FC236}">
                      <a16:creationId xmlns:a16="http://schemas.microsoft.com/office/drawing/2014/main" id="{45F663F5-74DF-B49E-9E71-75EB9352F929}"/>
                    </a:ext>
                  </a:extLst>
                </p:cNvPr>
                <p:cNvSpPr/>
                <p:nvPr/>
              </p:nvSpPr>
              <p:spPr>
                <a:xfrm>
                  <a:off x="9230977" y="5869650"/>
                  <a:ext cx="25860" cy="41947"/>
                </a:xfrm>
                <a:custGeom>
                  <a:avLst/>
                  <a:gdLst>
                    <a:gd name="connsiteX0" fmla="*/ 22017 w 25860"/>
                    <a:gd name="connsiteY0" fmla="*/ 41346 h 41947"/>
                    <a:gd name="connsiteX1" fmla="*/ 25531 w 25860"/>
                    <a:gd name="connsiteY1" fmla="*/ 38946 h 41947"/>
                    <a:gd name="connsiteX2" fmla="*/ 15158 w 25860"/>
                    <a:gd name="connsiteY2" fmla="*/ 22229 h 41947"/>
                    <a:gd name="connsiteX3" fmla="*/ 5386 w 25860"/>
                    <a:gd name="connsiteY3" fmla="*/ 1484 h 41947"/>
                    <a:gd name="connsiteX4" fmla="*/ 71 w 25860"/>
                    <a:gd name="connsiteY4" fmla="*/ 3370 h 41947"/>
                    <a:gd name="connsiteX5" fmla="*/ 22017 w 25860"/>
                    <a:gd name="connsiteY5" fmla="*/ 41346 h 41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860" h="41947">
                      <a:moveTo>
                        <a:pt x="22017" y="41346"/>
                      </a:moveTo>
                      <a:cubicBezTo>
                        <a:pt x="23646" y="42974"/>
                        <a:pt x="26903" y="41003"/>
                        <a:pt x="25531" y="38946"/>
                      </a:cubicBezTo>
                      <a:cubicBezTo>
                        <a:pt x="21931" y="33459"/>
                        <a:pt x="18331" y="27973"/>
                        <a:pt x="15158" y="22229"/>
                      </a:cubicBezTo>
                      <a:cubicBezTo>
                        <a:pt x="11387" y="15543"/>
                        <a:pt x="8986" y="8256"/>
                        <a:pt x="5386" y="1484"/>
                      </a:cubicBezTo>
                      <a:cubicBezTo>
                        <a:pt x="3843" y="-1345"/>
                        <a:pt x="-615" y="198"/>
                        <a:pt x="71" y="3370"/>
                      </a:cubicBezTo>
                      <a:cubicBezTo>
                        <a:pt x="2986" y="17172"/>
                        <a:pt x="12330" y="31402"/>
                        <a:pt x="22017" y="4134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7" name="任意多边形: 形状 1206">
                  <a:extLst>
                    <a:ext uri="{FF2B5EF4-FFF2-40B4-BE49-F238E27FC236}">
                      <a16:creationId xmlns:a16="http://schemas.microsoft.com/office/drawing/2014/main" id="{813FA35D-51FB-0195-7BDF-485EF28C8124}"/>
                    </a:ext>
                  </a:extLst>
                </p:cNvPr>
                <p:cNvSpPr/>
                <p:nvPr/>
              </p:nvSpPr>
              <p:spPr>
                <a:xfrm>
                  <a:off x="9581412" y="6036224"/>
                  <a:ext cx="32727" cy="9624"/>
                </a:xfrm>
                <a:custGeom>
                  <a:avLst/>
                  <a:gdLst>
                    <a:gd name="connsiteX0" fmla="*/ 14568 w 32727"/>
                    <a:gd name="connsiteY0" fmla="*/ 7473 h 9624"/>
                    <a:gd name="connsiteX1" fmla="*/ 30255 w 32727"/>
                    <a:gd name="connsiteY1" fmla="*/ 9616 h 9624"/>
                    <a:gd name="connsiteX2" fmla="*/ 32141 w 32727"/>
                    <a:gd name="connsiteY2" fmla="*/ 5587 h 9624"/>
                    <a:gd name="connsiteX3" fmla="*/ 17568 w 32727"/>
                    <a:gd name="connsiteY3" fmla="*/ 615 h 9624"/>
                    <a:gd name="connsiteX4" fmla="*/ 8481 w 32727"/>
                    <a:gd name="connsiteY4" fmla="*/ 101 h 9624"/>
                    <a:gd name="connsiteX5" fmla="*/ 1452 w 32727"/>
                    <a:gd name="connsiteY5" fmla="*/ 1044 h 9624"/>
                    <a:gd name="connsiteX6" fmla="*/ 1194 w 32727"/>
                    <a:gd name="connsiteY6" fmla="*/ 5759 h 9624"/>
                    <a:gd name="connsiteX7" fmla="*/ 14568 w 32727"/>
                    <a:gd name="connsiteY7" fmla="*/ 7473 h 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7" h="9624">
                      <a:moveTo>
                        <a:pt x="14568" y="7473"/>
                      </a:moveTo>
                      <a:cubicBezTo>
                        <a:pt x="19883" y="7730"/>
                        <a:pt x="24940" y="9102"/>
                        <a:pt x="30255" y="9616"/>
                      </a:cubicBezTo>
                      <a:cubicBezTo>
                        <a:pt x="32312" y="9788"/>
                        <a:pt x="33513" y="7045"/>
                        <a:pt x="32141" y="5587"/>
                      </a:cubicBezTo>
                      <a:cubicBezTo>
                        <a:pt x="28455" y="1815"/>
                        <a:pt x="22540" y="1216"/>
                        <a:pt x="17568" y="615"/>
                      </a:cubicBezTo>
                      <a:cubicBezTo>
                        <a:pt x="14568" y="272"/>
                        <a:pt x="11481" y="186"/>
                        <a:pt x="8481" y="101"/>
                      </a:cubicBezTo>
                      <a:cubicBezTo>
                        <a:pt x="5995" y="15"/>
                        <a:pt x="3595" y="-328"/>
                        <a:pt x="1452" y="1044"/>
                      </a:cubicBezTo>
                      <a:cubicBezTo>
                        <a:pt x="-349" y="2158"/>
                        <a:pt x="-520" y="4473"/>
                        <a:pt x="1194" y="5759"/>
                      </a:cubicBezTo>
                      <a:cubicBezTo>
                        <a:pt x="4538" y="8330"/>
                        <a:pt x="10453" y="7216"/>
                        <a:pt x="14568" y="747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8" name="任意多边形: 形状 1207">
                  <a:extLst>
                    <a:ext uri="{FF2B5EF4-FFF2-40B4-BE49-F238E27FC236}">
                      <a16:creationId xmlns:a16="http://schemas.microsoft.com/office/drawing/2014/main" id="{3277E4B9-056E-AAA5-1E9A-5FE917918F24}"/>
                    </a:ext>
                  </a:extLst>
                </p:cNvPr>
                <p:cNvSpPr/>
                <p:nvPr/>
              </p:nvSpPr>
              <p:spPr>
                <a:xfrm>
                  <a:off x="9563049" y="6019223"/>
                  <a:ext cx="44855" cy="10112"/>
                </a:xfrm>
                <a:custGeom>
                  <a:avLst/>
                  <a:gdLst>
                    <a:gd name="connsiteX0" fmla="*/ 2841 w 44855"/>
                    <a:gd name="connsiteY0" fmla="*/ 9987 h 10112"/>
                    <a:gd name="connsiteX1" fmla="*/ 21100 w 44855"/>
                    <a:gd name="connsiteY1" fmla="*/ 8016 h 10112"/>
                    <a:gd name="connsiteX2" fmla="*/ 43217 w 44855"/>
                    <a:gd name="connsiteY2" fmla="*/ 4501 h 10112"/>
                    <a:gd name="connsiteX3" fmla="*/ 42874 w 44855"/>
                    <a:gd name="connsiteY3" fmla="*/ 300 h 10112"/>
                    <a:gd name="connsiteX4" fmla="*/ 22215 w 44855"/>
                    <a:gd name="connsiteY4" fmla="*/ 986 h 10112"/>
                    <a:gd name="connsiteX5" fmla="*/ 1641 w 44855"/>
                    <a:gd name="connsiteY5" fmla="*/ 4329 h 10112"/>
                    <a:gd name="connsiteX6" fmla="*/ 2841 w 44855"/>
                    <a:gd name="connsiteY6" fmla="*/ 9987 h 10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855" h="10112">
                      <a:moveTo>
                        <a:pt x="2841" y="9987"/>
                      </a:moveTo>
                      <a:cubicBezTo>
                        <a:pt x="8841" y="10587"/>
                        <a:pt x="15185" y="8873"/>
                        <a:pt x="21100" y="8016"/>
                      </a:cubicBezTo>
                      <a:cubicBezTo>
                        <a:pt x="28473" y="6987"/>
                        <a:pt x="35931" y="6301"/>
                        <a:pt x="43217" y="4501"/>
                      </a:cubicBezTo>
                      <a:cubicBezTo>
                        <a:pt x="45618" y="3901"/>
                        <a:pt x="45274" y="557"/>
                        <a:pt x="42874" y="300"/>
                      </a:cubicBezTo>
                      <a:cubicBezTo>
                        <a:pt x="35931" y="-386"/>
                        <a:pt x="29073" y="215"/>
                        <a:pt x="22215" y="986"/>
                      </a:cubicBezTo>
                      <a:cubicBezTo>
                        <a:pt x="15442" y="1758"/>
                        <a:pt x="7984" y="1843"/>
                        <a:pt x="1641" y="4329"/>
                      </a:cubicBezTo>
                      <a:cubicBezTo>
                        <a:pt x="-1360" y="5444"/>
                        <a:pt x="183" y="9645"/>
                        <a:pt x="2841" y="998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9" name="任意多边形: 形状 1208">
                  <a:extLst>
                    <a:ext uri="{FF2B5EF4-FFF2-40B4-BE49-F238E27FC236}">
                      <a16:creationId xmlns:a16="http://schemas.microsoft.com/office/drawing/2014/main" id="{7264D040-0C36-2268-2047-2FE75FD20771}"/>
                    </a:ext>
                  </a:extLst>
                </p:cNvPr>
                <p:cNvSpPr/>
                <p:nvPr/>
              </p:nvSpPr>
              <p:spPr>
                <a:xfrm>
                  <a:off x="9461712" y="5949950"/>
                  <a:ext cx="48845" cy="13937"/>
                </a:xfrm>
                <a:custGeom>
                  <a:avLst/>
                  <a:gdLst>
                    <a:gd name="connsiteX0" fmla="*/ 4480 w 48845"/>
                    <a:gd name="connsiteY0" fmla="*/ 13852 h 13937"/>
                    <a:gd name="connsiteX1" fmla="*/ 25740 w 48845"/>
                    <a:gd name="connsiteY1" fmla="*/ 9652 h 13937"/>
                    <a:gd name="connsiteX2" fmla="*/ 47600 w 48845"/>
                    <a:gd name="connsiteY2" fmla="*/ 4851 h 13937"/>
                    <a:gd name="connsiteX3" fmla="*/ 47257 w 48845"/>
                    <a:gd name="connsiteY3" fmla="*/ 565 h 13937"/>
                    <a:gd name="connsiteX4" fmla="*/ 26854 w 48845"/>
                    <a:gd name="connsiteY4" fmla="*/ 1765 h 13937"/>
                    <a:gd name="connsiteX5" fmla="*/ 2851 w 48845"/>
                    <a:gd name="connsiteY5" fmla="*/ 6394 h 13937"/>
                    <a:gd name="connsiteX6" fmla="*/ 4480 w 48845"/>
                    <a:gd name="connsiteY6" fmla="*/ 13852 h 13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45" h="13937">
                      <a:moveTo>
                        <a:pt x="4480" y="13852"/>
                      </a:moveTo>
                      <a:cubicBezTo>
                        <a:pt x="11595" y="12395"/>
                        <a:pt x="18624" y="10852"/>
                        <a:pt x="25740" y="9652"/>
                      </a:cubicBezTo>
                      <a:cubicBezTo>
                        <a:pt x="32941" y="8366"/>
                        <a:pt x="40999" y="8195"/>
                        <a:pt x="47600" y="4851"/>
                      </a:cubicBezTo>
                      <a:cubicBezTo>
                        <a:pt x="49314" y="3994"/>
                        <a:pt x="49314" y="993"/>
                        <a:pt x="47257" y="565"/>
                      </a:cubicBezTo>
                      <a:cubicBezTo>
                        <a:pt x="40570" y="-893"/>
                        <a:pt x="33541" y="822"/>
                        <a:pt x="26854" y="1765"/>
                      </a:cubicBezTo>
                      <a:cubicBezTo>
                        <a:pt x="18796" y="2965"/>
                        <a:pt x="10738" y="4337"/>
                        <a:pt x="2851" y="6394"/>
                      </a:cubicBezTo>
                      <a:cubicBezTo>
                        <a:pt x="-1863" y="7680"/>
                        <a:pt x="-320" y="14795"/>
                        <a:pt x="4480" y="1385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0" name="任意多边形: 形状 1209">
                  <a:extLst>
                    <a:ext uri="{FF2B5EF4-FFF2-40B4-BE49-F238E27FC236}">
                      <a16:creationId xmlns:a16="http://schemas.microsoft.com/office/drawing/2014/main" id="{18893CC2-0866-92E7-7434-26C95DF7D9C9}"/>
                    </a:ext>
                  </a:extLst>
                </p:cNvPr>
                <p:cNvSpPr/>
                <p:nvPr/>
              </p:nvSpPr>
              <p:spPr>
                <a:xfrm>
                  <a:off x="9431045" y="5928478"/>
                  <a:ext cx="52163" cy="19106"/>
                </a:xfrm>
                <a:custGeom>
                  <a:avLst/>
                  <a:gdLst>
                    <a:gd name="connsiteX0" fmla="*/ 1972 w 52163"/>
                    <a:gd name="connsiteY0" fmla="*/ 18265 h 19106"/>
                    <a:gd name="connsiteX1" fmla="*/ 25889 w 52163"/>
                    <a:gd name="connsiteY1" fmla="*/ 14750 h 19106"/>
                    <a:gd name="connsiteX2" fmla="*/ 50920 w 52163"/>
                    <a:gd name="connsiteY2" fmla="*/ 4806 h 19106"/>
                    <a:gd name="connsiteX3" fmla="*/ 49892 w 52163"/>
                    <a:gd name="connsiteY3" fmla="*/ 6 h 19106"/>
                    <a:gd name="connsiteX4" fmla="*/ 26917 w 52163"/>
                    <a:gd name="connsiteY4" fmla="*/ 6692 h 19106"/>
                    <a:gd name="connsiteX5" fmla="*/ 1543 w 52163"/>
                    <a:gd name="connsiteY5" fmla="*/ 13036 h 19106"/>
                    <a:gd name="connsiteX6" fmla="*/ 1972 w 52163"/>
                    <a:gd name="connsiteY6" fmla="*/ 18265 h 19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163" h="19106">
                      <a:moveTo>
                        <a:pt x="1972" y="18265"/>
                      </a:moveTo>
                      <a:cubicBezTo>
                        <a:pt x="9344" y="20837"/>
                        <a:pt x="18859" y="16893"/>
                        <a:pt x="25889" y="14750"/>
                      </a:cubicBezTo>
                      <a:cubicBezTo>
                        <a:pt x="34118" y="12178"/>
                        <a:pt x="43805" y="9521"/>
                        <a:pt x="50920" y="4806"/>
                      </a:cubicBezTo>
                      <a:cubicBezTo>
                        <a:pt x="52721" y="3606"/>
                        <a:pt x="52721" y="-166"/>
                        <a:pt x="49892" y="6"/>
                      </a:cubicBezTo>
                      <a:cubicBezTo>
                        <a:pt x="42091" y="520"/>
                        <a:pt x="34290" y="4206"/>
                        <a:pt x="26917" y="6692"/>
                      </a:cubicBezTo>
                      <a:cubicBezTo>
                        <a:pt x="18773" y="9435"/>
                        <a:pt x="9086" y="9521"/>
                        <a:pt x="1543" y="13036"/>
                      </a:cubicBezTo>
                      <a:cubicBezTo>
                        <a:pt x="-857" y="14065"/>
                        <a:pt x="-257" y="17493"/>
                        <a:pt x="1972" y="1826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1" name="任意多边形: 形状 1210">
                  <a:extLst>
                    <a:ext uri="{FF2B5EF4-FFF2-40B4-BE49-F238E27FC236}">
                      <a16:creationId xmlns:a16="http://schemas.microsoft.com/office/drawing/2014/main" id="{1FCBE46E-D8A0-9EEA-AE3D-CBA8702048A1}"/>
                    </a:ext>
                  </a:extLst>
                </p:cNvPr>
                <p:cNvSpPr/>
                <p:nvPr/>
              </p:nvSpPr>
              <p:spPr>
                <a:xfrm>
                  <a:off x="9283714" y="5859115"/>
                  <a:ext cx="65985" cy="28572"/>
                </a:xfrm>
                <a:custGeom>
                  <a:avLst/>
                  <a:gdLst>
                    <a:gd name="connsiteX0" fmla="*/ 5455 w 65985"/>
                    <a:gd name="connsiteY0" fmla="*/ 28307 h 28572"/>
                    <a:gd name="connsiteX1" fmla="*/ 37602 w 65985"/>
                    <a:gd name="connsiteY1" fmla="*/ 14247 h 28572"/>
                    <a:gd name="connsiteX2" fmla="*/ 65120 w 65985"/>
                    <a:gd name="connsiteY2" fmla="*/ 4132 h 28572"/>
                    <a:gd name="connsiteX3" fmla="*/ 62977 w 65985"/>
                    <a:gd name="connsiteY3" fmla="*/ 17 h 28572"/>
                    <a:gd name="connsiteX4" fmla="*/ 1340 w 65985"/>
                    <a:gd name="connsiteY4" fmla="*/ 22391 h 28572"/>
                    <a:gd name="connsiteX5" fmla="*/ 5455 w 65985"/>
                    <a:gd name="connsiteY5" fmla="*/ 28307 h 2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985" h="28572">
                      <a:moveTo>
                        <a:pt x="5455" y="28307"/>
                      </a:moveTo>
                      <a:cubicBezTo>
                        <a:pt x="16257" y="23849"/>
                        <a:pt x="26629" y="18448"/>
                        <a:pt x="37602" y="14247"/>
                      </a:cubicBezTo>
                      <a:cubicBezTo>
                        <a:pt x="46518" y="10732"/>
                        <a:pt x="57576" y="10304"/>
                        <a:pt x="65120" y="4132"/>
                      </a:cubicBezTo>
                      <a:cubicBezTo>
                        <a:pt x="67177" y="2503"/>
                        <a:pt x="65206" y="-240"/>
                        <a:pt x="62977" y="17"/>
                      </a:cubicBezTo>
                      <a:cubicBezTo>
                        <a:pt x="41974" y="2760"/>
                        <a:pt x="18742" y="10047"/>
                        <a:pt x="1340" y="22391"/>
                      </a:cubicBezTo>
                      <a:cubicBezTo>
                        <a:pt x="-2175" y="24877"/>
                        <a:pt x="1941" y="29764"/>
                        <a:pt x="5455" y="2830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2" name="任意多边形: 形状 1211">
                  <a:extLst>
                    <a:ext uri="{FF2B5EF4-FFF2-40B4-BE49-F238E27FC236}">
                      <a16:creationId xmlns:a16="http://schemas.microsoft.com/office/drawing/2014/main" id="{4E5C2242-57F8-C33A-8416-4B2A7FFF64E8}"/>
                    </a:ext>
                  </a:extLst>
                </p:cNvPr>
                <p:cNvSpPr/>
                <p:nvPr/>
              </p:nvSpPr>
              <p:spPr>
                <a:xfrm>
                  <a:off x="9251465" y="5841945"/>
                  <a:ext cx="71646" cy="36343"/>
                </a:xfrm>
                <a:custGeom>
                  <a:avLst/>
                  <a:gdLst>
                    <a:gd name="connsiteX0" fmla="*/ 3929 w 71646"/>
                    <a:gd name="connsiteY0" fmla="*/ 36218 h 36343"/>
                    <a:gd name="connsiteX1" fmla="*/ 36333 w 71646"/>
                    <a:gd name="connsiteY1" fmla="*/ 23359 h 36343"/>
                    <a:gd name="connsiteX2" fmla="*/ 70880 w 71646"/>
                    <a:gd name="connsiteY2" fmla="*/ 4500 h 36343"/>
                    <a:gd name="connsiteX3" fmla="*/ 68651 w 71646"/>
                    <a:gd name="connsiteY3" fmla="*/ 128 h 36343"/>
                    <a:gd name="connsiteX4" fmla="*/ 37448 w 71646"/>
                    <a:gd name="connsiteY4" fmla="*/ 14443 h 36343"/>
                    <a:gd name="connsiteX5" fmla="*/ 1786 w 71646"/>
                    <a:gd name="connsiteY5" fmla="*/ 29874 h 36343"/>
                    <a:gd name="connsiteX6" fmla="*/ 3929 w 71646"/>
                    <a:gd name="connsiteY6" fmla="*/ 36218 h 36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46" h="36343">
                      <a:moveTo>
                        <a:pt x="3929" y="36218"/>
                      </a:moveTo>
                      <a:cubicBezTo>
                        <a:pt x="15073" y="33217"/>
                        <a:pt x="25789" y="27988"/>
                        <a:pt x="36333" y="23359"/>
                      </a:cubicBezTo>
                      <a:cubicBezTo>
                        <a:pt x="48078" y="18130"/>
                        <a:pt x="61022" y="12986"/>
                        <a:pt x="70880" y="4500"/>
                      </a:cubicBezTo>
                      <a:cubicBezTo>
                        <a:pt x="72681" y="2957"/>
                        <a:pt x="71052" y="-729"/>
                        <a:pt x="68651" y="128"/>
                      </a:cubicBezTo>
                      <a:cubicBezTo>
                        <a:pt x="57850" y="3728"/>
                        <a:pt x="47820" y="9729"/>
                        <a:pt x="37448" y="14443"/>
                      </a:cubicBezTo>
                      <a:cubicBezTo>
                        <a:pt x="25703" y="19844"/>
                        <a:pt x="13187" y="23874"/>
                        <a:pt x="1786" y="29874"/>
                      </a:cubicBezTo>
                      <a:cubicBezTo>
                        <a:pt x="-1558" y="31674"/>
                        <a:pt x="157" y="37247"/>
                        <a:pt x="3929" y="3621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3" name="任意多边形: 形状 1212">
                  <a:extLst>
                    <a:ext uri="{FF2B5EF4-FFF2-40B4-BE49-F238E27FC236}">
                      <a16:creationId xmlns:a16="http://schemas.microsoft.com/office/drawing/2014/main" id="{EC9C41D0-098F-00F5-9FE1-FF4B2D9C34A8}"/>
                    </a:ext>
                  </a:extLst>
                </p:cNvPr>
                <p:cNvSpPr/>
                <p:nvPr/>
              </p:nvSpPr>
              <p:spPr>
                <a:xfrm>
                  <a:off x="9224336" y="5836758"/>
                  <a:ext cx="59666" cy="31642"/>
                </a:xfrm>
                <a:custGeom>
                  <a:avLst/>
                  <a:gdLst>
                    <a:gd name="connsiteX0" fmla="*/ 2768 w 59666"/>
                    <a:gd name="connsiteY0" fmla="*/ 31632 h 31642"/>
                    <a:gd name="connsiteX1" fmla="*/ 30286 w 59666"/>
                    <a:gd name="connsiteY1" fmla="*/ 19974 h 31642"/>
                    <a:gd name="connsiteX2" fmla="*/ 59261 w 59666"/>
                    <a:gd name="connsiteY2" fmla="*/ 3343 h 31642"/>
                    <a:gd name="connsiteX3" fmla="*/ 56347 w 59666"/>
                    <a:gd name="connsiteY3" fmla="*/ 171 h 31642"/>
                    <a:gd name="connsiteX4" fmla="*/ 1482 w 59666"/>
                    <a:gd name="connsiteY4" fmla="*/ 25803 h 31642"/>
                    <a:gd name="connsiteX5" fmla="*/ 2768 w 59666"/>
                    <a:gd name="connsiteY5" fmla="*/ 31632 h 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666" h="31642">
                      <a:moveTo>
                        <a:pt x="2768" y="31632"/>
                      </a:moveTo>
                      <a:cubicBezTo>
                        <a:pt x="12627" y="31032"/>
                        <a:pt x="21714" y="24603"/>
                        <a:pt x="30286" y="19974"/>
                      </a:cubicBezTo>
                      <a:cubicBezTo>
                        <a:pt x="39630" y="14916"/>
                        <a:pt x="53003" y="12430"/>
                        <a:pt x="59261" y="3343"/>
                      </a:cubicBezTo>
                      <a:cubicBezTo>
                        <a:pt x="60633" y="1372"/>
                        <a:pt x="58232" y="-600"/>
                        <a:pt x="56347" y="171"/>
                      </a:cubicBezTo>
                      <a:cubicBezTo>
                        <a:pt x="38087" y="6943"/>
                        <a:pt x="18028" y="15516"/>
                        <a:pt x="1482" y="25803"/>
                      </a:cubicBezTo>
                      <a:cubicBezTo>
                        <a:pt x="-746" y="27260"/>
                        <a:pt x="-575" y="31890"/>
                        <a:pt x="2768" y="3163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4" name="任意多边形: 形状 1213">
                  <a:extLst>
                    <a:ext uri="{FF2B5EF4-FFF2-40B4-BE49-F238E27FC236}">
                      <a16:creationId xmlns:a16="http://schemas.microsoft.com/office/drawing/2014/main" id="{FEF967CE-BC42-DCD0-8B55-9856CBFB1DA9}"/>
                    </a:ext>
                  </a:extLst>
                </p:cNvPr>
                <p:cNvSpPr/>
                <p:nvPr/>
              </p:nvSpPr>
              <p:spPr>
                <a:xfrm>
                  <a:off x="9135493" y="5840839"/>
                  <a:ext cx="502052" cy="250957"/>
                </a:xfrm>
                <a:custGeom>
                  <a:avLst/>
                  <a:gdLst>
                    <a:gd name="connsiteX0" fmla="*/ 3571 w 502052"/>
                    <a:gd name="connsiteY0" fmla="*/ 7834 h 250957"/>
                    <a:gd name="connsiteX1" fmla="*/ 61522 w 502052"/>
                    <a:gd name="connsiteY1" fmla="*/ 22065 h 250957"/>
                    <a:gd name="connsiteX2" fmla="*/ 125644 w 502052"/>
                    <a:gd name="connsiteY2" fmla="*/ 42725 h 250957"/>
                    <a:gd name="connsiteX3" fmla="*/ 264433 w 502052"/>
                    <a:gd name="connsiteY3" fmla="*/ 93131 h 250957"/>
                    <a:gd name="connsiteX4" fmla="*/ 388563 w 502052"/>
                    <a:gd name="connsiteY4" fmla="*/ 160253 h 250957"/>
                    <a:gd name="connsiteX5" fmla="*/ 448056 w 502052"/>
                    <a:gd name="connsiteY5" fmla="*/ 207059 h 250957"/>
                    <a:gd name="connsiteX6" fmla="*/ 497691 w 502052"/>
                    <a:gd name="connsiteY6" fmla="*/ 250264 h 250957"/>
                    <a:gd name="connsiteX7" fmla="*/ 501634 w 502052"/>
                    <a:gd name="connsiteY7" fmla="*/ 247521 h 250957"/>
                    <a:gd name="connsiteX8" fmla="*/ 459200 w 502052"/>
                    <a:gd name="connsiteY8" fmla="*/ 207231 h 250957"/>
                    <a:gd name="connsiteX9" fmla="*/ 404850 w 502052"/>
                    <a:gd name="connsiteY9" fmla="*/ 162740 h 250957"/>
                    <a:gd name="connsiteX10" fmla="*/ 268462 w 502052"/>
                    <a:gd name="connsiteY10" fmla="*/ 86530 h 250957"/>
                    <a:gd name="connsiteX11" fmla="*/ 135074 w 502052"/>
                    <a:gd name="connsiteY11" fmla="*/ 37410 h 250957"/>
                    <a:gd name="connsiteX12" fmla="*/ 63751 w 502052"/>
                    <a:gd name="connsiteY12" fmla="*/ 14607 h 250957"/>
                    <a:gd name="connsiteX13" fmla="*/ 3829 w 502052"/>
                    <a:gd name="connsiteY13" fmla="*/ 33 h 250957"/>
                    <a:gd name="connsiteX14" fmla="*/ 3571 w 502052"/>
                    <a:gd name="connsiteY14" fmla="*/ 7834 h 25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2052" h="250957">
                      <a:moveTo>
                        <a:pt x="3571" y="7834"/>
                      </a:moveTo>
                      <a:cubicBezTo>
                        <a:pt x="24917" y="10749"/>
                        <a:pt x="42491" y="16064"/>
                        <a:pt x="61522" y="22065"/>
                      </a:cubicBezTo>
                      <a:cubicBezTo>
                        <a:pt x="82953" y="28751"/>
                        <a:pt x="104213" y="36038"/>
                        <a:pt x="125644" y="42725"/>
                      </a:cubicBezTo>
                      <a:cubicBezTo>
                        <a:pt x="173050" y="57469"/>
                        <a:pt x="219599" y="71356"/>
                        <a:pt x="264433" y="93131"/>
                      </a:cubicBezTo>
                      <a:cubicBezTo>
                        <a:pt x="306266" y="113448"/>
                        <a:pt x="349643" y="134793"/>
                        <a:pt x="388563" y="160253"/>
                      </a:cubicBezTo>
                      <a:cubicBezTo>
                        <a:pt x="409737" y="174141"/>
                        <a:pt x="428768" y="190771"/>
                        <a:pt x="448056" y="207059"/>
                      </a:cubicBezTo>
                      <a:cubicBezTo>
                        <a:pt x="464001" y="220518"/>
                        <a:pt x="482003" y="235606"/>
                        <a:pt x="497691" y="250264"/>
                      </a:cubicBezTo>
                      <a:cubicBezTo>
                        <a:pt x="499748" y="252237"/>
                        <a:pt x="503263" y="249579"/>
                        <a:pt x="501634" y="247521"/>
                      </a:cubicBezTo>
                      <a:cubicBezTo>
                        <a:pt x="493147" y="236635"/>
                        <a:pt x="472916" y="218804"/>
                        <a:pt x="459200" y="207231"/>
                      </a:cubicBezTo>
                      <a:cubicBezTo>
                        <a:pt x="441283" y="192143"/>
                        <a:pt x="423710" y="176713"/>
                        <a:pt x="404850" y="162740"/>
                      </a:cubicBezTo>
                      <a:cubicBezTo>
                        <a:pt x="363531" y="132136"/>
                        <a:pt x="314325" y="109504"/>
                        <a:pt x="268462" y="86530"/>
                      </a:cubicBezTo>
                      <a:cubicBezTo>
                        <a:pt x="225942" y="65185"/>
                        <a:pt x="180680" y="50268"/>
                        <a:pt x="135074" y="37410"/>
                      </a:cubicBezTo>
                      <a:cubicBezTo>
                        <a:pt x="111071" y="30637"/>
                        <a:pt x="87668" y="21722"/>
                        <a:pt x="63751" y="14607"/>
                      </a:cubicBezTo>
                      <a:cubicBezTo>
                        <a:pt x="43777" y="8691"/>
                        <a:pt x="26632" y="2605"/>
                        <a:pt x="3829" y="33"/>
                      </a:cubicBezTo>
                      <a:cubicBezTo>
                        <a:pt x="-1057" y="-566"/>
                        <a:pt x="-1400" y="7149"/>
                        <a:pt x="3571" y="783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15" name="图形 2">
                <a:extLst>
                  <a:ext uri="{FF2B5EF4-FFF2-40B4-BE49-F238E27FC236}">
                    <a16:creationId xmlns:a16="http://schemas.microsoft.com/office/drawing/2014/main" id="{F29F97C0-B23F-2878-22DD-C200BAEEE84C}"/>
                  </a:ext>
                </a:extLst>
              </p:cNvPr>
              <p:cNvGrpSpPr/>
              <p:nvPr/>
            </p:nvGrpSpPr>
            <p:grpSpPr>
              <a:xfrm>
                <a:off x="9711540" y="5732393"/>
                <a:ext cx="697786" cy="697097"/>
                <a:chOff x="9711540" y="5732393"/>
                <a:chExt cx="697786" cy="697097"/>
              </a:xfrm>
            </p:grpSpPr>
            <p:sp>
              <p:nvSpPr>
                <p:cNvPr id="1216" name="任意多边形: 形状 1215">
                  <a:extLst>
                    <a:ext uri="{FF2B5EF4-FFF2-40B4-BE49-F238E27FC236}">
                      <a16:creationId xmlns:a16="http://schemas.microsoft.com/office/drawing/2014/main" id="{AD3F9F98-5FA5-7BCF-C214-355CECB9275E}"/>
                    </a:ext>
                  </a:extLst>
                </p:cNvPr>
                <p:cNvSpPr/>
                <p:nvPr/>
              </p:nvSpPr>
              <p:spPr>
                <a:xfrm>
                  <a:off x="9727039" y="5732393"/>
                  <a:ext cx="682287" cy="697097"/>
                </a:xfrm>
                <a:custGeom>
                  <a:avLst/>
                  <a:gdLst>
                    <a:gd name="connsiteX0" fmla="*/ 4386 w 682287"/>
                    <a:gd name="connsiteY0" fmla="*/ 287216 h 697097"/>
                    <a:gd name="connsiteX1" fmla="*/ 49992 w 682287"/>
                    <a:gd name="connsiteY1" fmla="*/ 263041 h 697097"/>
                    <a:gd name="connsiteX2" fmla="*/ 92855 w 682287"/>
                    <a:gd name="connsiteY2" fmla="*/ 249154 h 697097"/>
                    <a:gd name="connsiteX3" fmla="*/ 95941 w 682287"/>
                    <a:gd name="connsiteY3" fmla="*/ 260041 h 697097"/>
                    <a:gd name="connsiteX4" fmla="*/ 73652 w 682287"/>
                    <a:gd name="connsiteY4" fmla="*/ 269385 h 697097"/>
                    <a:gd name="connsiteX5" fmla="*/ 34390 w 682287"/>
                    <a:gd name="connsiteY5" fmla="*/ 396601 h 697097"/>
                    <a:gd name="connsiteX6" fmla="*/ 114457 w 682287"/>
                    <a:gd name="connsiteY6" fmla="*/ 447350 h 697097"/>
                    <a:gd name="connsiteX7" fmla="*/ 142575 w 682287"/>
                    <a:gd name="connsiteY7" fmla="*/ 399259 h 697097"/>
                    <a:gd name="connsiteX8" fmla="*/ 196924 w 682287"/>
                    <a:gd name="connsiteY8" fmla="*/ 359996 h 697097"/>
                    <a:gd name="connsiteX9" fmla="*/ 208926 w 682287"/>
                    <a:gd name="connsiteY9" fmla="*/ 366083 h 697097"/>
                    <a:gd name="connsiteX10" fmla="*/ 186980 w 682287"/>
                    <a:gd name="connsiteY10" fmla="*/ 383657 h 697097"/>
                    <a:gd name="connsiteX11" fmla="*/ 155605 w 682287"/>
                    <a:gd name="connsiteY11" fmla="*/ 416318 h 697097"/>
                    <a:gd name="connsiteX12" fmla="*/ 122087 w 682287"/>
                    <a:gd name="connsiteY12" fmla="*/ 473839 h 697097"/>
                    <a:gd name="connsiteX13" fmla="*/ 144461 w 682287"/>
                    <a:gd name="connsiteY13" fmla="*/ 532475 h 697097"/>
                    <a:gd name="connsiteX14" fmla="*/ 185094 w 682287"/>
                    <a:gd name="connsiteY14" fmla="*/ 571223 h 697097"/>
                    <a:gd name="connsiteX15" fmla="*/ 215184 w 682287"/>
                    <a:gd name="connsiteY15" fmla="*/ 592654 h 697097"/>
                    <a:gd name="connsiteX16" fmla="*/ 254103 w 682287"/>
                    <a:gd name="connsiteY16" fmla="*/ 559221 h 697097"/>
                    <a:gd name="connsiteX17" fmla="*/ 309310 w 682287"/>
                    <a:gd name="connsiteY17" fmla="*/ 492098 h 697097"/>
                    <a:gd name="connsiteX18" fmla="*/ 315225 w 682287"/>
                    <a:gd name="connsiteY18" fmla="*/ 499385 h 697097"/>
                    <a:gd name="connsiteX19" fmla="*/ 304595 w 682287"/>
                    <a:gd name="connsiteY19" fmla="*/ 520473 h 697097"/>
                    <a:gd name="connsiteX20" fmla="*/ 292851 w 682287"/>
                    <a:gd name="connsiteY20" fmla="*/ 536761 h 697097"/>
                    <a:gd name="connsiteX21" fmla="*/ 275106 w 682287"/>
                    <a:gd name="connsiteY21" fmla="*/ 570108 h 697097"/>
                    <a:gd name="connsiteX22" fmla="*/ 311453 w 682287"/>
                    <a:gd name="connsiteY22" fmla="*/ 671950 h 697097"/>
                    <a:gd name="connsiteX23" fmla="*/ 404122 w 682287"/>
                    <a:gd name="connsiteY23" fmla="*/ 653176 h 697097"/>
                    <a:gd name="connsiteX24" fmla="*/ 420238 w 682287"/>
                    <a:gd name="connsiteY24" fmla="*/ 571651 h 697097"/>
                    <a:gd name="connsiteX25" fmla="*/ 424438 w 682287"/>
                    <a:gd name="connsiteY25" fmla="*/ 591454 h 697097"/>
                    <a:gd name="connsiteX26" fmla="*/ 426153 w 682287"/>
                    <a:gd name="connsiteY26" fmla="*/ 612885 h 697097"/>
                    <a:gd name="connsiteX27" fmla="*/ 431211 w 682287"/>
                    <a:gd name="connsiteY27" fmla="*/ 649404 h 697097"/>
                    <a:gd name="connsiteX28" fmla="*/ 547968 w 682287"/>
                    <a:gd name="connsiteY28" fmla="*/ 691923 h 697097"/>
                    <a:gd name="connsiteX29" fmla="*/ 636351 w 682287"/>
                    <a:gd name="connsiteY29" fmla="*/ 585281 h 697097"/>
                    <a:gd name="connsiteX30" fmla="*/ 545997 w 682287"/>
                    <a:gd name="connsiteY30" fmla="*/ 462781 h 697097"/>
                    <a:gd name="connsiteX31" fmla="*/ 561170 w 682287"/>
                    <a:gd name="connsiteY31" fmla="*/ 460381 h 697097"/>
                    <a:gd name="connsiteX32" fmla="*/ 583287 w 682287"/>
                    <a:gd name="connsiteY32" fmla="*/ 476325 h 697097"/>
                    <a:gd name="connsiteX33" fmla="*/ 637466 w 682287"/>
                    <a:gd name="connsiteY33" fmla="*/ 513701 h 697097"/>
                    <a:gd name="connsiteX34" fmla="*/ 680756 w 682287"/>
                    <a:gd name="connsiteY34" fmla="*/ 433891 h 697097"/>
                    <a:gd name="connsiteX35" fmla="*/ 644495 w 682287"/>
                    <a:gd name="connsiteY35" fmla="*/ 353910 h 697097"/>
                    <a:gd name="connsiteX36" fmla="*/ 592974 w 682287"/>
                    <a:gd name="connsiteY36" fmla="*/ 333765 h 697097"/>
                    <a:gd name="connsiteX37" fmla="*/ 539653 w 682287"/>
                    <a:gd name="connsiteY37" fmla="*/ 321077 h 697097"/>
                    <a:gd name="connsiteX38" fmla="*/ 624092 w 682287"/>
                    <a:gd name="connsiteY38" fmla="*/ 305304 h 697097"/>
                    <a:gd name="connsiteX39" fmla="*/ 652039 w 682287"/>
                    <a:gd name="connsiteY39" fmla="*/ 278215 h 697097"/>
                    <a:gd name="connsiteX40" fmla="*/ 617920 w 682287"/>
                    <a:gd name="connsiteY40" fmla="*/ 230809 h 697097"/>
                    <a:gd name="connsiteX41" fmla="*/ 583544 w 682287"/>
                    <a:gd name="connsiteY41" fmla="*/ 193004 h 697097"/>
                    <a:gd name="connsiteX42" fmla="*/ 548226 w 682287"/>
                    <a:gd name="connsiteY42" fmla="*/ 157857 h 697097"/>
                    <a:gd name="connsiteX43" fmla="*/ 420924 w 682287"/>
                    <a:gd name="connsiteY43" fmla="*/ 180746 h 697097"/>
                    <a:gd name="connsiteX44" fmla="*/ 429497 w 682287"/>
                    <a:gd name="connsiteY44" fmla="*/ 162915 h 697097"/>
                    <a:gd name="connsiteX45" fmla="*/ 445098 w 682287"/>
                    <a:gd name="connsiteY45" fmla="*/ 153399 h 697097"/>
                    <a:gd name="connsiteX46" fmla="*/ 473302 w 682287"/>
                    <a:gd name="connsiteY46" fmla="*/ 136254 h 697097"/>
                    <a:gd name="connsiteX47" fmla="*/ 495333 w 682287"/>
                    <a:gd name="connsiteY47" fmla="*/ 92448 h 697097"/>
                    <a:gd name="connsiteX48" fmla="*/ 435926 w 682287"/>
                    <a:gd name="connsiteY48" fmla="*/ 54987 h 697097"/>
                    <a:gd name="connsiteX49" fmla="*/ 346086 w 682287"/>
                    <a:gd name="connsiteY49" fmla="*/ 26869 h 697097"/>
                    <a:gd name="connsiteX50" fmla="*/ 287536 w 682287"/>
                    <a:gd name="connsiteY50" fmla="*/ 51986 h 697097"/>
                    <a:gd name="connsiteX51" fmla="*/ 277935 w 682287"/>
                    <a:gd name="connsiteY51" fmla="*/ 76075 h 697097"/>
                    <a:gd name="connsiteX52" fmla="*/ 272620 w 682287"/>
                    <a:gd name="connsiteY52" fmla="*/ 95363 h 697097"/>
                    <a:gd name="connsiteX53" fmla="*/ 260961 w 682287"/>
                    <a:gd name="connsiteY53" fmla="*/ 94163 h 697097"/>
                    <a:gd name="connsiteX54" fmla="*/ 275706 w 682287"/>
                    <a:gd name="connsiteY54" fmla="*/ 31412 h 697097"/>
                    <a:gd name="connsiteX55" fmla="*/ 232500 w 682287"/>
                    <a:gd name="connsiteY55" fmla="*/ 1237 h 697097"/>
                    <a:gd name="connsiteX56" fmla="*/ 113257 w 682287"/>
                    <a:gd name="connsiteY56" fmla="*/ 100935 h 697097"/>
                    <a:gd name="connsiteX57" fmla="*/ 108714 w 682287"/>
                    <a:gd name="connsiteY57" fmla="*/ 155971 h 697097"/>
                    <a:gd name="connsiteX58" fmla="*/ 91654 w 682287"/>
                    <a:gd name="connsiteY58" fmla="*/ 161286 h 697097"/>
                    <a:gd name="connsiteX59" fmla="*/ 14 w 682287"/>
                    <a:gd name="connsiteY59" fmla="*/ 282415 h 697097"/>
                    <a:gd name="connsiteX60" fmla="*/ 4386 w 682287"/>
                    <a:gd name="connsiteY60" fmla="*/ 287216 h 697097"/>
                    <a:gd name="connsiteX61" fmla="*/ 341200 w 682287"/>
                    <a:gd name="connsiteY61" fmla="*/ 456265 h 697097"/>
                    <a:gd name="connsiteX62" fmla="*/ 382604 w 682287"/>
                    <a:gd name="connsiteY62" fmla="*/ 406973 h 697097"/>
                    <a:gd name="connsiteX63" fmla="*/ 383377 w 682287"/>
                    <a:gd name="connsiteY63" fmla="*/ 409202 h 697097"/>
                    <a:gd name="connsiteX64" fmla="*/ 341200 w 682287"/>
                    <a:gd name="connsiteY64" fmla="*/ 456265 h 697097"/>
                    <a:gd name="connsiteX65" fmla="*/ 496448 w 682287"/>
                    <a:gd name="connsiteY65" fmla="*/ 439120 h 697097"/>
                    <a:gd name="connsiteX66" fmla="*/ 493104 w 682287"/>
                    <a:gd name="connsiteY66" fmla="*/ 439978 h 697097"/>
                    <a:gd name="connsiteX67" fmla="*/ 460871 w 682287"/>
                    <a:gd name="connsiteY67" fmla="*/ 434834 h 697097"/>
                    <a:gd name="connsiteX68" fmla="*/ 428810 w 682287"/>
                    <a:gd name="connsiteY68" fmla="*/ 394029 h 697097"/>
                    <a:gd name="connsiteX69" fmla="*/ 488132 w 682287"/>
                    <a:gd name="connsiteY69" fmla="*/ 399259 h 697097"/>
                    <a:gd name="connsiteX70" fmla="*/ 496448 w 682287"/>
                    <a:gd name="connsiteY70" fmla="*/ 439120 h 697097"/>
                    <a:gd name="connsiteX71" fmla="*/ 437726 w 682287"/>
                    <a:gd name="connsiteY71" fmla="*/ 274957 h 697097"/>
                    <a:gd name="connsiteX72" fmla="*/ 488390 w 682287"/>
                    <a:gd name="connsiteY72" fmla="*/ 285587 h 697097"/>
                    <a:gd name="connsiteX73" fmla="*/ 492933 w 682287"/>
                    <a:gd name="connsiteY73" fmla="*/ 305732 h 697097"/>
                    <a:gd name="connsiteX74" fmla="*/ 481018 w 682287"/>
                    <a:gd name="connsiteY74" fmla="*/ 329221 h 697097"/>
                    <a:gd name="connsiteX75" fmla="*/ 440383 w 682287"/>
                    <a:gd name="connsiteY75" fmla="*/ 331793 h 697097"/>
                    <a:gd name="connsiteX76" fmla="*/ 402579 w 682287"/>
                    <a:gd name="connsiteY76" fmla="*/ 327335 h 697097"/>
                    <a:gd name="connsiteX77" fmla="*/ 380719 w 682287"/>
                    <a:gd name="connsiteY77" fmla="*/ 324849 h 697097"/>
                    <a:gd name="connsiteX78" fmla="*/ 368117 w 682287"/>
                    <a:gd name="connsiteY78" fmla="*/ 299560 h 697097"/>
                    <a:gd name="connsiteX79" fmla="*/ 437726 w 682287"/>
                    <a:gd name="connsiteY79" fmla="*/ 274957 h 697097"/>
                    <a:gd name="connsiteX80" fmla="*/ 296451 w 682287"/>
                    <a:gd name="connsiteY80" fmla="*/ 193175 h 697097"/>
                    <a:gd name="connsiteX81" fmla="*/ 355001 w 682287"/>
                    <a:gd name="connsiteY81" fmla="*/ 177573 h 697097"/>
                    <a:gd name="connsiteX82" fmla="*/ 341285 w 682287"/>
                    <a:gd name="connsiteY82" fmla="*/ 217521 h 697097"/>
                    <a:gd name="connsiteX83" fmla="*/ 285650 w 682287"/>
                    <a:gd name="connsiteY83" fmla="*/ 252840 h 697097"/>
                    <a:gd name="connsiteX84" fmla="*/ 296451 w 682287"/>
                    <a:gd name="connsiteY84" fmla="*/ 193175 h 697097"/>
                    <a:gd name="connsiteX85" fmla="*/ 240559 w 682287"/>
                    <a:gd name="connsiteY85" fmla="*/ 331707 h 697097"/>
                    <a:gd name="connsiteX86" fmla="*/ 301166 w 682287"/>
                    <a:gd name="connsiteY86" fmla="*/ 323135 h 697097"/>
                    <a:gd name="connsiteX87" fmla="*/ 300909 w 682287"/>
                    <a:gd name="connsiteY87" fmla="*/ 324420 h 697097"/>
                    <a:gd name="connsiteX88" fmla="*/ 299452 w 682287"/>
                    <a:gd name="connsiteY88" fmla="*/ 337965 h 697097"/>
                    <a:gd name="connsiteX89" fmla="*/ 274677 w 682287"/>
                    <a:gd name="connsiteY89" fmla="*/ 351424 h 697097"/>
                    <a:gd name="connsiteX90" fmla="*/ 240559 w 682287"/>
                    <a:gd name="connsiteY90" fmla="*/ 331707 h 697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682287" h="697097">
                      <a:moveTo>
                        <a:pt x="4386" y="287216"/>
                      </a:moveTo>
                      <a:cubicBezTo>
                        <a:pt x="21788" y="288587"/>
                        <a:pt x="36876" y="272300"/>
                        <a:pt x="49992" y="263041"/>
                      </a:cubicBezTo>
                      <a:cubicBezTo>
                        <a:pt x="62165" y="254469"/>
                        <a:pt x="78538" y="251040"/>
                        <a:pt x="92855" y="249154"/>
                      </a:cubicBezTo>
                      <a:cubicBezTo>
                        <a:pt x="111543" y="246668"/>
                        <a:pt x="106570" y="256526"/>
                        <a:pt x="95941" y="260041"/>
                      </a:cubicBezTo>
                      <a:cubicBezTo>
                        <a:pt x="88139" y="262613"/>
                        <a:pt x="80939" y="265613"/>
                        <a:pt x="73652" y="269385"/>
                      </a:cubicBezTo>
                      <a:cubicBezTo>
                        <a:pt x="19988" y="296903"/>
                        <a:pt x="7301" y="343537"/>
                        <a:pt x="34390" y="396601"/>
                      </a:cubicBezTo>
                      <a:cubicBezTo>
                        <a:pt x="47849" y="423004"/>
                        <a:pt x="84367" y="499985"/>
                        <a:pt x="114457" y="447350"/>
                      </a:cubicBezTo>
                      <a:cubicBezTo>
                        <a:pt x="123973" y="430719"/>
                        <a:pt x="129973" y="414432"/>
                        <a:pt x="142575" y="399259"/>
                      </a:cubicBezTo>
                      <a:cubicBezTo>
                        <a:pt x="156377" y="382628"/>
                        <a:pt x="177294" y="368912"/>
                        <a:pt x="196924" y="359996"/>
                      </a:cubicBezTo>
                      <a:cubicBezTo>
                        <a:pt x="202068" y="357682"/>
                        <a:pt x="227185" y="350395"/>
                        <a:pt x="208926" y="366083"/>
                      </a:cubicBezTo>
                      <a:cubicBezTo>
                        <a:pt x="201811" y="372169"/>
                        <a:pt x="194096" y="377570"/>
                        <a:pt x="186980" y="383657"/>
                      </a:cubicBezTo>
                      <a:cubicBezTo>
                        <a:pt x="175493" y="393515"/>
                        <a:pt x="165292" y="404659"/>
                        <a:pt x="155605" y="416318"/>
                      </a:cubicBezTo>
                      <a:cubicBezTo>
                        <a:pt x="142061" y="432605"/>
                        <a:pt x="126973" y="452751"/>
                        <a:pt x="122087" y="473839"/>
                      </a:cubicBezTo>
                      <a:cubicBezTo>
                        <a:pt x="116257" y="499128"/>
                        <a:pt x="126373" y="514902"/>
                        <a:pt x="144461" y="532475"/>
                      </a:cubicBezTo>
                      <a:cubicBezTo>
                        <a:pt x="158005" y="545677"/>
                        <a:pt x="172150" y="557164"/>
                        <a:pt x="185094" y="571223"/>
                      </a:cubicBezTo>
                      <a:cubicBezTo>
                        <a:pt x="192210" y="579024"/>
                        <a:pt x="203440" y="591968"/>
                        <a:pt x="215184" y="592654"/>
                      </a:cubicBezTo>
                      <a:cubicBezTo>
                        <a:pt x="236701" y="593683"/>
                        <a:pt x="243902" y="575252"/>
                        <a:pt x="254103" y="559221"/>
                      </a:cubicBezTo>
                      <a:cubicBezTo>
                        <a:pt x="268677" y="536247"/>
                        <a:pt x="287622" y="509243"/>
                        <a:pt x="309310" y="492098"/>
                      </a:cubicBezTo>
                      <a:cubicBezTo>
                        <a:pt x="311282" y="494499"/>
                        <a:pt x="313253" y="496985"/>
                        <a:pt x="315225" y="499385"/>
                      </a:cubicBezTo>
                      <a:cubicBezTo>
                        <a:pt x="312910" y="507015"/>
                        <a:pt x="309310" y="514044"/>
                        <a:pt x="304595" y="520473"/>
                      </a:cubicBezTo>
                      <a:cubicBezTo>
                        <a:pt x="300909" y="526046"/>
                        <a:pt x="296794" y="531361"/>
                        <a:pt x="292851" y="536761"/>
                      </a:cubicBezTo>
                      <a:cubicBezTo>
                        <a:pt x="285478" y="546963"/>
                        <a:pt x="279992" y="558535"/>
                        <a:pt x="275106" y="570108"/>
                      </a:cubicBezTo>
                      <a:cubicBezTo>
                        <a:pt x="255904" y="615200"/>
                        <a:pt x="269276" y="649747"/>
                        <a:pt x="311453" y="671950"/>
                      </a:cubicBezTo>
                      <a:cubicBezTo>
                        <a:pt x="341971" y="688066"/>
                        <a:pt x="392806" y="696810"/>
                        <a:pt x="404122" y="653176"/>
                      </a:cubicBezTo>
                      <a:cubicBezTo>
                        <a:pt x="411066" y="626258"/>
                        <a:pt x="408751" y="597455"/>
                        <a:pt x="420238" y="571651"/>
                      </a:cubicBezTo>
                      <a:cubicBezTo>
                        <a:pt x="419810" y="572508"/>
                        <a:pt x="424182" y="589139"/>
                        <a:pt x="424438" y="591454"/>
                      </a:cubicBezTo>
                      <a:cubicBezTo>
                        <a:pt x="425211" y="598569"/>
                        <a:pt x="425639" y="605770"/>
                        <a:pt x="426153" y="612885"/>
                      </a:cubicBezTo>
                      <a:cubicBezTo>
                        <a:pt x="427010" y="624972"/>
                        <a:pt x="427953" y="637660"/>
                        <a:pt x="431211" y="649404"/>
                      </a:cubicBezTo>
                      <a:cubicBezTo>
                        <a:pt x="446470" y="703497"/>
                        <a:pt x="501505" y="701268"/>
                        <a:pt x="547968" y="691923"/>
                      </a:cubicBezTo>
                      <a:cubicBezTo>
                        <a:pt x="603176" y="680865"/>
                        <a:pt x="630264" y="639374"/>
                        <a:pt x="636351" y="585281"/>
                      </a:cubicBezTo>
                      <a:cubicBezTo>
                        <a:pt x="646895" y="516016"/>
                        <a:pt x="579172" y="500242"/>
                        <a:pt x="545997" y="462781"/>
                      </a:cubicBezTo>
                      <a:cubicBezTo>
                        <a:pt x="527995" y="442464"/>
                        <a:pt x="550455" y="454380"/>
                        <a:pt x="561170" y="460381"/>
                      </a:cubicBezTo>
                      <a:cubicBezTo>
                        <a:pt x="569142" y="464838"/>
                        <a:pt x="576172" y="470582"/>
                        <a:pt x="583287" y="476325"/>
                      </a:cubicBezTo>
                      <a:cubicBezTo>
                        <a:pt x="600346" y="490127"/>
                        <a:pt x="617405" y="504357"/>
                        <a:pt x="637466" y="513701"/>
                      </a:cubicBezTo>
                      <a:cubicBezTo>
                        <a:pt x="688214" y="537276"/>
                        <a:pt x="683500" y="463123"/>
                        <a:pt x="680756" y="433891"/>
                      </a:cubicBezTo>
                      <a:cubicBezTo>
                        <a:pt x="678099" y="405345"/>
                        <a:pt x="670812" y="370369"/>
                        <a:pt x="644495" y="353910"/>
                      </a:cubicBezTo>
                      <a:cubicBezTo>
                        <a:pt x="628378" y="343794"/>
                        <a:pt x="611233" y="338565"/>
                        <a:pt x="592974" y="333765"/>
                      </a:cubicBezTo>
                      <a:cubicBezTo>
                        <a:pt x="576686" y="329478"/>
                        <a:pt x="553969" y="331878"/>
                        <a:pt x="539653" y="321077"/>
                      </a:cubicBezTo>
                      <a:cubicBezTo>
                        <a:pt x="566485" y="310362"/>
                        <a:pt x="595546" y="308647"/>
                        <a:pt x="624092" y="305304"/>
                      </a:cubicBezTo>
                      <a:cubicBezTo>
                        <a:pt x="639609" y="303503"/>
                        <a:pt x="655039" y="295874"/>
                        <a:pt x="652039" y="278215"/>
                      </a:cubicBezTo>
                      <a:cubicBezTo>
                        <a:pt x="648953" y="259870"/>
                        <a:pt x="630178" y="243667"/>
                        <a:pt x="617920" y="230809"/>
                      </a:cubicBezTo>
                      <a:cubicBezTo>
                        <a:pt x="606176" y="218464"/>
                        <a:pt x="595203" y="205434"/>
                        <a:pt x="583544" y="193004"/>
                      </a:cubicBezTo>
                      <a:cubicBezTo>
                        <a:pt x="573600" y="182374"/>
                        <a:pt x="561770" y="164629"/>
                        <a:pt x="548226" y="157857"/>
                      </a:cubicBezTo>
                      <a:cubicBezTo>
                        <a:pt x="499277" y="133511"/>
                        <a:pt x="467644" y="175945"/>
                        <a:pt x="420924" y="180746"/>
                      </a:cubicBezTo>
                      <a:cubicBezTo>
                        <a:pt x="405751" y="182289"/>
                        <a:pt x="430782" y="162057"/>
                        <a:pt x="429497" y="162915"/>
                      </a:cubicBezTo>
                      <a:cubicBezTo>
                        <a:pt x="434469" y="159485"/>
                        <a:pt x="439869" y="156485"/>
                        <a:pt x="445098" y="153399"/>
                      </a:cubicBezTo>
                      <a:cubicBezTo>
                        <a:pt x="454614" y="147827"/>
                        <a:pt x="463787" y="141826"/>
                        <a:pt x="473302" y="136254"/>
                      </a:cubicBezTo>
                      <a:cubicBezTo>
                        <a:pt x="486932" y="128196"/>
                        <a:pt x="507249" y="110451"/>
                        <a:pt x="495333" y="92448"/>
                      </a:cubicBezTo>
                      <a:cubicBezTo>
                        <a:pt x="482389" y="72818"/>
                        <a:pt x="456157" y="64931"/>
                        <a:pt x="435926" y="54987"/>
                      </a:cubicBezTo>
                      <a:cubicBezTo>
                        <a:pt x="407551" y="41013"/>
                        <a:pt x="377804" y="29612"/>
                        <a:pt x="346086" y="26869"/>
                      </a:cubicBezTo>
                      <a:cubicBezTo>
                        <a:pt x="321568" y="24812"/>
                        <a:pt x="301595" y="31584"/>
                        <a:pt x="287536" y="51986"/>
                      </a:cubicBezTo>
                      <a:cubicBezTo>
                        <a:pt x="282564" y="59187"/>
                        <a:pt x="279992" y="67674"/>
                        <a:pt x="277935" y="76075"/>
                      </a:cubicBezTo>
                      <a:cubicBezTo>
                        <a:pt x="276392" y="82590"/>
                        <a:pt x="274677" y="89020"/>
                        <a:pt x="272620" y="95363"/>
                      </a:cubicBezTo>
                      <a:cubicBezTo>
                        <a:pt x="269105" y="106507"/>
                        <a:pt x="259418" y="110451"/>
                        <a:pt x="260961" y="94163"/>
                      </a:cubicBezTo>
                      <a:cubicBezTo>
                        <a:pt x="262933" y="73932"/>
                        <a:pt x="278535" y="51986"/>
                        <a:pt x="275706" y="31412"/>
                      </a:cubicBezTo>
                      <a:cubicBezTo>
                        <a:pt x="272620" y="8524"/>
                        <a:pt x="252560" y="4752"/>
                        <a:pt x="232500" y="1237"/>
                      </a:cubicBezTo>
                      <a:cubicBezTo>
                        <a:pt x="170778" y="-9478"/>
                        <a:pt x="133574" y="51558"/>
                        <a:pt x="113257" y="100935"/>
                      </a:cubicBezTo>
                      <a:cubicBezTo>
                        <a:pt x="105456" y="119795"/>
                        <a:pt x="106999" y="136854"/>
                        <a:pt x="108714" y="155971"/>
                      </a:cubicBezTo>
                      <a:cubicBezTo>
                        <a:pt x="103827" y="158200"/>
                        <a:pt x="101941" y="159229"/>
                        <a:pt x="91654" y="161286"/>
                      </a:cubicBezTo>
                      <a:cubicBezTo>
                        <a:pt x="45020" y="179117"/>
                        <a:pt x="-929" y="233380"/>
                        <a:pt x="14" y="282415"/>
                      </a:cubicBezTo>
                      <a:cubicBezTo>
                        <a:pt x="14" y="284644"/>
                        <a:pt x="2072" y="287044"/>
                        <a:pt x="4386" y="287216"/>
                      </a:cubicBezTo>
                      <a:close/>
                      <a:moveTo>
                        <a:pt x="341200" y="456265"/>
                      </a:moveTo>
                      <a:cubicBezTo>
                        <a:pt x="323797" y="434663"/>
                        <a:pt x="362974" y="380142"/>
                        <a:pt x="382604" y="406973"/>
                      </a:cubicBezTo>
                      <a:cubicBezTo>
                        <a:pt x="383119" y="407659"/>
                        <a:pt x="383291" y="408431"/>
                        <a:pt x="383377" y="409202"/>
                      </a:cubicBezTo>
                      <a:cubicBezTo>
                        <a:pt x="399321" y="430634"/>
                        <a:pt x="361516" y="481383"/>
                        <a:pt x="341200" y="456265"/>
                      </a:cubicBezTo>
                      <a:close/>
                      <a:moveTo>
                        <a:pt x="496448" y="439120"/>
                      </a:moveTo>
                      <a:cubicBezTo>
                        <a:pt x="495333" y="439978"/>
                        <a:pt x="494133" y="440235"/>
                        <a:pt x="493104" y="439978"/>
                      </a:cubicBezTo>
                      <a:cubicBezTo>
                        <a:pt x="483417" y="443150"/>
                        <a:pt x="470045" y="439292"/>
                        <a:pt x="460871" y="434834"/>
                      </a:cubicBezTo>
                      <a:cubicBezTo>
                        <a:pt x="445442" y="427376"/>
                        <a:pt x="421696" y="414603"/>
                        <a:pt x="428810" y="394029"/>
                      </a:cubicBezTo>
                      <a:cubicBezTo>
                        <a:pt x="436783" y="370884"/>
                        <a:pt x="475788" y="392315"/>
                        <a:pt x="488132" y="399259"/>
                      </a:cubicBezTo>
                      <a:cubicBezTo>
                        <a:pt x="506478" y="409545"/>
                        <a:pt x="515222" y="424204"/>
                        <a:pt x="496448" y="439120"/>
                      </a:cubicBezTo>
                      <a:close/>
                      <a:moveTo>
                        <a:pt x="437726" y="274957"/>
                      </a:moveTo>
                      <a:cubicBezTo>
                        <a:pt x="453413" y="276072"/>
                        <a:pt x="475531" y="275043"/>
                        <a:pt x="488390" y="285587"/>
                      </a:cubicBezTo>
                      <a:cubicBezTo>
                        <a:pt x="493961" y="290130"/>
                        <a:pt x="493876" y="298360"/>
                        <a:pt x="492933" y="305732"/>
                      </a:cubicBezTo>
                      <a:cubicBezTo>
                        <a:pt x="493276" y="314991"/>
                        <a:pt x="489504" y="324506"/>
                        <a:pt x="481018" y="329221"/>
                      </a:cubicBezTo>
                      <a:cubicBezTo>
                        <a:pt x="467816" y="336594"/>
                        <a:pt x="454699" y="335136"/>
                        <a:pt x="440383" y="331793"/>
                      </a:cubicBezTo>
                      <a:cubicBezTo>
                        <a:pt x="427696" y="328792"/>
                        <a:pt x="415695" y="326649"/>
                        <a:pt x="402579" y="327335"/>
                      </a:cubicBezTo>
                      <a:cubicBezTo>
                        <a:pt x="394606" y="327678"/>
                        <a:pt x="388177" y="327421"/>
                        <a:pt x="380719" y="324849"/>
                      </a:cubicBezTo>
                      <a:cubicBezTo>
                        <a:pt x="370518" y="321334"/>
                        <a:pt x="365459" y="309247"/>
                        <a:pt x="368117" y="299560"/>
                      </a:cubicBezTo>
                      <a:cubicBezTo>
                        <a:pt x="375747" y="271786"/>
                        <a:pt x="416466" y="273414"/>
                        <a:pt x="437726" y="274957"/>
                      </a:cubicBezTo>
                      <a:close/>
                      <a:moveTo>
                        <a:pt x="296451" y="193175"/>
                      </a:moveTo>
                      <a:cubicBezTo>
                        <a:pt x="310682" y="179716"/>
                        <a:pt x="338457" y="156142"/>
                        <a:pt x="355001" y="177573"/>
                      </a:cubicBezTo>
                      <a:cubicBezTo>
                        <a:pt x="366746" y="188461"/>
                        <a:pt x="353287" y="206977"/>
                        <a:pt x="341285" y="217521"/>
                      </a:cubicBezTo>
                      <a:cubicBezTo>
                        <a:pt x="328427" y="228751"/>
                        <a:pt x="305709" y="259269"/>
                        <a:pt x="285650" y="252840"/>
                      </a:cubicBezTo>
                      <a:cubicBezTo>
                        <a:pt x="253761" y="242639"/>
                        <a:pt x="283935" y="205005"/>
                        <a:pt x="296451" y="193175"/>
                      </a:cubicBezTo>
                      <a:close/>
                      <a:moveTo>
                        <a:pt x="240559" y="331707"/>
                      </a:moveTo>
                      <a:cubicBezTo>
                        <a:pt x="243816" y="310447"/>
                        <a:pt x="301423" y="296131"/>
                        <a:pt x="301166" y="323135"/>
                      </a:cubicBezTo>
                      <a:cubicBezTo>
                        <a:pt x="301166" y="323563"/>
                        <a:pt x="300995" y="323992"/>
                        <a:pt x="300909" y="324420"/>
                      </a:cubicBezTo>
                      <a:cubicBezTo>
                        <a:pt x="303138" y="328535"/>
                        <a:pt x="302881" y="333679"/>
                        <a:pt x="299452" y="337965"/>
                      </a:cubicBezTo>
                      <a:cubicBezTo>
                        <a:pt x="293451" y="345423"/>
                        <a:pt x="283764" y="349709"/>
                        <a:pt x="274677" y="351424"/>
                      </a:cubicBezTo>
                      <a:cubicBezTo>
                        <a:pt x="263019" y="353739"/>
                        <a:pt x="237986" y="348338"/>
                        <a:pt x="240559" y="33170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7" name="任意多边形: 形状 1216">
                  <a:extLst>
                    <a:ext uri="{FF2B5EF4-FFF2-40B4-BE49-F238E27FC236}">
                      <a16:creationId xmlns:a16="http://schemas.microsoft.com/office/drawing/2014/main" id="{34AC5C79-1BBE-666F-1047-6648E2637D27}"/>
                    </a:ext>
                  </a:extLst>
                </p:cNvPr>
                <p:cNvSpPr/>
                <p:nvPr/>
              </p:nvSpPr>
              <p:spPr>
                <a:xfrm>
                  <a:off x="9711540" y="5800560"/>
                  <a:ext cx="624310" cy="569102"/>
                </a:xfrm>
                <a:custGeom>
                  <a:avLst/>
                  <a:gdLst>
                    <a:gd name="connsiteX0" fmla="*/ 5055 w 624310"/>
                    <a:gd name="connsiteY0" fmla="*/ 54114 h 569102"/>
                    <a:gd name="connsiteX1" fmla="*/ 181305 w 624310"/>
                    <a:gd name="connsiteY1" fmla="*/ 125522 h 569102"/>
                    <a:gd name="connsiteX2" fmla="*/ 150102 w 624310"/>
                    <a:gd name="connsiteY2" fmla="*/ 129638 h 569102"/>
                    <a:gd name="connsiteX3" fmla="*/ 100810 w 624310"/>
                    <a:gd name="connsiteY3" fmla="*/ 149783 h 569102"/>
                    <a:gd name="connsiteX4" fmla="*/ 104582 w 624310"/>
                    <a:gd name="connsiteY4" fmla="*/ 155355 h 569102"/>
                    <a:gd name="connsiteX5" fmla="*/ 199394 w 624310"/>
                    <a:gd name="connsiteY5" fmla="*/ 137438 h 569102"/>
                    <a:gd name="connsiteX6" fmla="*/ 261287 w 624310"/>
                    <a:gd name="connsiteY6" fmla="*/ 184673 h 569102"/>
                    <a:gd name="connsiteX7" fmla="*/ 83065 w 624310"/>
                    <a:gd name="connsiteY7" fmla="*/ 292172 h 569102"/>
                    <a:gd name="connsiteX8" fmla="*/ 88636 w 624310"/>
                    <a:gd name="connsiteY8" fmla="*/ 296972 h 569102"/>
                    <a:gd name="connsiteX9" fmla="*/ 168446 w 624310"/>
                    <a:gd name="connsiteY9" fmla="*/ 230450 h 569102"/>
                    <a:gd name="connsiteX10" fmla="*/ 271831 w 624310"/>
                    <a:gd name="connsiteY10" fmla="*/ 193760 h 569102"/>
                    <a:gd name="connsiteX11" fmla="*/ 322065 w 624310"/>
                    <a:gd name="connsiteY11" fmla="*/ 241680 h 569102"/>
                    <a:gd name="connsiteX12" fmla="*/ 367329 w 624310"/>
                    <a:gd name="connsiteY12" fmla="*/ 292686 h 569102"/>
                    <a:gd name="connsiteX13" fmla="*/ 206337 w 624310"/>
                    <a:gd name="connsiteY13" fmla="*/ 454621 h 569102"/>
                    <a:gd name="connsiteX14" fmla="*/ 212166 w 624310"/>
                    <a:gd name="connsiteY14" fmla="*/ 456592 h 569102"/>
                    <a:gd name="connsiteX15" fmla="*/ 284347 w 624310"/>
                    <a:gd name="connsiteY15" fmla="*/ 363152 h 569102"/>
                    <a:gd name="connsiteX16" fmla="*/ 374273 w 624310"/>
                    <a:gd name="connsiteY16" fmla="*/ 301173 h 569102"/>
                    <a:gd name="connsiteX17" fmla="*/ 426908 w 624310"/>
                    <a:gd name="connsiteY17" fmla="*/ 373525 h 569102"/>
                    <a:gd name="connsiteX18" fmla="*/ 343326 w 624310"/>
                    <a:gd name="connsiteY18" fmla="*/ 561691 h 569102"/>
                    <a:gd name="connsiteX19" fmla="*/ 349498 w 624310"/>
                    <a:gd name="connsiteY19" fmla="*/ 562892 h 569102"/>
                    <a:gd name="connsiteX20" fmla="*/ 385845 w 624310"/>
                    <a:gd name="connsiteY20" fmla="*/ 464736 h 569102"/>
                    <a:gd name="connsiteX21" fmla="*/ 433937 w 624310"/>
                    <a:gd name="connsiteY21" fmla="*/ 383984 h 569102"/>
                    <a:gd name="connsiteX22" fmla="*/ 549923 w 624310"/>
                    <a:gd name="connsiteY22" fmla="*/ 567264 h 569102"/>
                    <a:gd name="connsiteX23" fmla="*/ 556438 w 624310"/>
                    <a:gd name="connsiteY23" fmla="*/ 563920 h 569102"/>
                    <a:gd name="connsiteX24" fmla="*/ 479456 w 624310"/>
                    <a:gd name="connsiteY24" fmla="*/ 427875 h 569102"/>
                    <a:gd name="connsiteX25" fmla="*/ 538950 w 624310"/>
                    <a:gd name="connsiteY25" fmla="*/ 451277 h 569102"/>
                    <a:gd name="connsiteX26" fmla="*/ 591929 w 624310"/>
                    <a:gd name="connsiteY26" fmla="*/ 497398 h 569102"/>
                    <a:gd name="connsiteX27" fmla="*/ 596471 w 624310"/>
                    <a:gd name="connsiteY27" fmla="*/ 493369 h 569102"/>
                    <a:gd name="connsiteX28" fmla="*/ 471656 w 624310"/>
                    <a:gd name="connsiteY28" fmla="*/ 416216 h 569102"/>
                    <a:gd name="connsiteX29" fmla="*/ 449968 w 624310"/>
                    <a:gd name="connsiteY29" fmla="*/ 384240 h 569102"/>
                    <a:gd name="connsiteX30" fmla="*/ 391074 w 624310"/>
                    <a:gd name="connsiteY30" fmla="*/ 303573 h 569102"/>
                    <a:gd name="connsiteX31" fmla="*/ 497288 w 624310"/>
                    <a:gd name="connsiteY31" fmla="*/ 303745 h 569102"/>
                    <a:gd name="connsiteX32" fmla="*/ 619789 w 624310"/>
                    <a:gd name="connsiteY32" fmla="*/ 330920 h 569102"/>
                    <a:gd name="connsiteX33" fmla="*/ 623389 w 624310"/>
                    <a:gd name="connsiteY33" fmla="*/ 325433 h 569102"/>
                    <a:gd name="connsiteX34" fmla="*/ 518033 w 624310"/>
                    <a:gd name="connsiteY34" fmla="*/ 294829 h 569102"/>
                    <a:gd name="connsiteX35" fmla="*/ 440366 w 624310"/>
                    <a:gd name="connsiteY35" fmla="*/ 290458 h 569102"/>
                    <a:gd name="connsiteX36" fmla="*/ 383616 w 624310"/>
                    <a:gd name="connsiteY36" fmla="*/ 294229 h 569102"/>
                    <a:gd name="connsiteX37" fmla="*/ 383616 w 624310"/>
                    <a:gd name="connsiteY37" fmla="*/ 294229 h 569102"/>
                    <a:gd name="connsiteX38" fmla="*/ 324638 w 624310"/>
                    <a:gd name="connsiteY38" fmla="*/ 227193 h 569102"/>
                    <a:gd name="connsiteX39" fmla="*/ 315380 w 624310"/>
                    <a:gd name="connsiteY39" fmla="*/ 217934 h 569102"/>
                    <a:gd name="connsiteX40" fmla="*/ 363042 w 624310"/>
                    <a:gd name="connsiteY40" fmla="*/ 195303 h 569102"/>
                    <a:gd name="connsiteX41" fmla="*/ 426908 w 624310"/>
                    <a:gd name="connsiteY41" fmla="*/ 172671 h 569102"/>
                    <a:gd name="connsiteX42" fmla="*/ 572811 w 624310"/>
                    <a:gd name="connsiteY42" fmla="*/ 158784 h 569102"/>
                    <a:gd name="connsiteX43" fmla="*/ 576154 w 624310"/>
                    <a:gd name="connsiteY43" fmla="*/ 152012 h 569102"/>
                    <a:gd name="connsiteX44" fmla="*/ 434280 w 624310"/>
                    <a:gd name="connsiteY44" fmla="*/ 158870 h 569102"/>
                    <a:gd name="connsiteX45" fmla="*/ 354127 w 624310"/>
                    <a:gd name="connsiteY45" fmla="*/ 186388 h 569102"/>
                    <a:gd name="connsiteX46" fmla="*/ 307321 w 624310"/>
                    <a:gd name="connsiteY46" fmla="*/ 209962 h 569102"/>
                    <a:gd name="connsiteX47" fmla="*/ 268231 w 624310"/>
                    <a:gd name="connsiteY47" fmla="*/ 174300 h 569102"/>
                    <a:gd name="connsiteX48" fmla="*/ 397675 w 624310"/>
                    <a:gd name="connsiteY48" fmla="*/ 26167 h 569102"/>
                    <a:gd name="connsiteX49" fmla="*/ 396475 w 624310"/>
                    <a:gd name="connsiteY49" fmla="*/ 20081 h 569102"/>
                    <a:gd name="connsiteX50" fmla="*/ 316237 w 624310"/>
                    <a:gd name="connsiteY50" fmla="*/ 74173 h 569102"/>
                    <a:gd name="connsiteX51" fmla="*/ 259229 w 624310"/>
                    <a:gd name="connsiteY51" fmla="*/ 166671 h 569102"/>
                    <a:gd name="connsiteX52" fmla="*/ 215338 w 624310"/>
                    <a:gd name="connsiteY52" fmla="*/ 133066 h 569102"/>
                    <a:gd name="connsiteX53" fmla="*/ 215338 w 624310"/>
                    <a:gd name="connsiteY53" fmla="*/ 3193 h 569102"/>
                    <a:gd name="connsiteX54" fmla="*/ 209337 w 624310"/>
                    <a:gd name="connsiteY54" fmla="*/ 1993 h 569102"/>
                    <a:gd name="connsiteX55" fmla="*/ 203165 w 624310"/>
                    <a:gd name="connsiteY55" fmla="*/ 124665 h 569102"/>
                    <a:gd name="connsiteX56" fmla="*/ 6169 w 624310"/>
                    <a:gd name="connsiteY56" fmla="*/ 42627 h 569102"/>
                    <a:gd name="connsiteX57" fmla="*/ 5055 w 624310"/>
                    <a:gd name="connsiteY57" fmla="*/ 54114 h 569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24310" h="569102">
                      <a:moveTo>
                        <a:pt x="5055" y="54114"/>
                      </a:moveTo>
                      <a:cubicBezTo>
                        <a:pt x="69177" y="66458"/>
                        <a:pt x="127642" y="91747"/>
                        <a:pt x="181305" y="125522"/>
                      </a:cubicBezTo>
                      <a:cubicBezTo>
                        <a:pt x="170933" y="125694"/>
                        <a:pt x="160646" y="127237"/>
                        <a:pt x="150102" y="129638"/>
                      </a:cubicBezTo>
                      <a:cubicBezTo>
                        <a:pt x="132871" y="133581"/>
                        <a:pt x="113411" y="136410"/>
                        <a:pt x="100810" y="149783"/>
                      </a:cubicBezTo>
                      <a:cubicBezTo>
                        <a:pt x="98323" y="152354"/>
                        <a:pt x="101067" y="157412"/>
                        <a:pt x="104582" y="155355"/>
                      </a:cubicBezTo>
                      <a:cubicBezTo>
                        <a:pt x="130814" y="139667"/>
                        <a:pt x="168875" y="132552"/>
                        <a:pt x="199394" y="137438"/>
                      </a:cubicBezTo>
                      <a:cubicBezTo>
                        <a:pt x="220825" y="152012"/>
                        <a:pt x="241399" y="167785"/>
                        <a:pt x="261287" y="184673"/>
                      </a:cubicBezTo>
                      <a:cubicBezTo>
                        <a:pt x="194764" y="195303"/>
                        <a:pt x="118297" y="234308"/>
                        <a:pt x="83065" y="292172"/>
                      </a:cubicBezTo>
                      <a:cubicBezTo>
                        <a:pt x="81007" y="295601"/>
                        <a:pt x="85636" y="300144"/>
                        <a:pt x="88636" y="296972"/>
                      </a:cubicBezTo>
                      <a:cubicBezTo>
                        <a:pt x="113754" y="270055"/>
                        <a:pt x="135957" y="248709"/>
                        <a:pt x="168446" y="230450"/>
                      </a:cubicBezTo>
                      <a:cubicBezTo>
                        <a:pt x="200422" y="212448"/>
                        <a:pt x="235226" y="198303"/>
                        <a:pt x="271831" y="193760"/>
                      </a:cubicBezTo>
                      <a:cubicBezTo>
                        <a:pt x="289147" y="209019"/>
                        <a:pt x="305863" y="225050"/>
                        <a:pt x="322065" y="241680"/>
                      </a:cubicBezTo>
                      <a:cubicBezTo>
                        <a:pt x="338096" y="258054"/>
                        <a:pt x="353012" y="275199"/>
                        <a:pt x="367329" y="292686"/>
                      </a:cubicBezTo>
                      <a:cubicBezTo>
                        <a:pt x="309636" y="335549"/>
                        <a:pt x="218510" y="374897"/>
                        <a:pt x="206337" y="454621"/>
                      </a:cubicBezTo>
                      <a:cubicBezTo>
                        <a:pt x="205823" y="457707"/>
                        <a:pt x="210709" y="459421"/>
                        <a:pt x="212166" y="456592"/>
                      </a:cubicBezTo>
                      <a:cubicBezTo>
                        <a:pt x="231369" y="419216"/>
                        <a:pt x="251342" y="389984"/>
                        <a:pt x="284347" y="363152"/>
                      </a:cubicBezTo>
                      <a:cubicBezTo>
                        <a:pt x="312636" y="340092"/>
                        <a:pt x="345726" y="323719"/>
                        <a:pt x="374273" y="301173"/>
                      </a:cubicBezTo>
                      <a:cubicBezTo>
                        <a:pt x="392874" y="324576"/>
                        <a:pt x="410277" y="348837"/>
                        <a:pt x="426908" y="373525"/>
                      </a:cubicBezTo>
                      <a:cubicBezTo>
                        <a:pt x="388674" y="430704"/>
                        <a:pt x="353613" y="492254"/>
                        <a:pt x="343326" y="561691"/>
                      </a:cubicBezTo>
                      <a:cubicBezTo>
                        <a:pt x="342811" y="565463"/>
                        <a:pt x="348126" y="565978"/>
                        <a:pt x="349498" y="562892"/>
                      </a:cubicBezTo>
                      <a:cubicBezTo>
                        <a:pt x="363471" y="531173"/>
                        <a:pt x="373500" y="497226"/>
                        <a:pt x="385845" y="464736"/>
                      </a:cubicBezTo>
                      <a:cubicBezTo>
                        <a:pt x="397075" y="435076"/>
                        <a:pt x="416107" y="409873"/>
                        <a:pt x="433937" y="383984"/>
                      </a:cubicBezTo>
                      <a:cubicBezTo>
                        <a:pt x="473799" y="443991"/>
                        <a:pt x="509889" y="506656"/>
                        <a:pt x="549923" y="567264"/>
                      </a:cubicBezTo>
                      <a:cubicBezTo>
                        <a:pt x="552494" y="571121"/>
                        <a:pt x="558410" y="568378"/>
                        <a:pt x="556438" y="563920"/>
                      </a:cubicBezTo>
                      <a:cubicBezTo>
                        <a:pt x="535778" y="516686"/>
                        <a:pt x="508261" y="471423"/>
                        <a:pt x="479456" y="427875"/>
                      </a:cubicBezTo>
                      <a:cubicBezTo>
                        <a:pt x="501403" y="431475"/>
                        <a:pt x="519576" y="437990"/>
                        <a:pt x="538950" y="451277"/>
                      </a:cubicBezTo>
                      <a:cubicBezTo>
                        <a:pt x="558410" y="464736"/>
                        <a:pt x="572897" y="483768"/>
                        <a:pt x="591929" y="497398"/>
                      </a:cubicBezTo>
                      <a:cubicBezTo>
                        <a:pt x="594500" y="499198"/>
                        <a:pt x="598015" y="496026"/>
                        <a:pt x="596471" y="493369"/>
                      </a:cubicBezTo>
                      <a:cubicBezTo>
                        <a:pt x="574698" y="454707"/>
                        <a:pt x="518462" y="411758"/>
                        <a:pt x="471656" y="416216"/>
                      </a:cubicBezTo>
                      <a:cubicBezTo>
                        <a:pt x="464455" y="405501"/>
                        <a:pt x="457168" y="394785"/>
                        <a:pt x="449968" y="384240"/>
                      </a:cubicBezTo>
                      <a:cubicBezTo>
                        <a:pt x="431108" y="356637"/>
                        <a:pt x="411649" y="329634"/>
                        <a:pt x="391074" y="303573"/>
                      </a:cubicBezTo>
                      <a:cubicBezTo>
                        <a:pt x="422792" y="294829"/>
                        <a:pt x="465569" y="301173"/>
                        <a:pt x="497288" y="303745"/>
                      </a:cubicBezTo>
                      <a:cubicBezTo>
                        <a:pt x="539379" y="307174"/>
                        <a:pt x="581298" y="313260"/>
                        <a:pt x="619789" y="330920"/>
                      </a:cubicBezTo>
                      <a:cubicBezTo>
                        <a:pt x="622875" y="332291"/>
                        <a:pt x="625875" y="327662"/>
                        <a:pt x="623389" y="325433"/>
                      </a:cubicBezTo>
                      <a:cubicBezTo>
                        <a:pt x="596643" y="300830"/>
                        <a:pt x="552323" y="299373"/>
                        <a:pt x="518033" y="294829"/>
                      </a:cubicBezTo>
                      <a:cubicBezTo>
                        <a:pt x="492145" y="291401"/>
                        <a:pt x="466341" y="290886"/>
                        <a:pt x="440366" y="290458"/>
                      </a:cubicBezTo>
                      <a:cubicBezTo>
                        <a:pt x="420907" y="290200"/>
                        <a:pt x="402304" y="287715"/>
                        <a:pt x="383616" y="294229"/>
                      </a:cubicBezTo>
                      <a:cubicBezTo>
                        <a:pt x="383616" y="294229"/>
                        <a:pt x="383616" y="294229"/>
                        <a:pt x="383616" y="294229"/>
                      </a:cubicBezTo>
                      <a:cubicBezTo>
                        <a:pt x="365014" y="271084"/>
                        <a:pt x="345469" y="248624"/>
                        <a:pt x="324638" y="227193"/>
                      </a:cubicBezTo>
                      <a:cubicBezTo>
                        <a:pt x="321637" y="224106"/>
                        <a:pt x="318466" y="221020"/>
                        <a:pt x="315380" y="217934"/>
                      </a:cubicBezTo>
                      <a:cubicBezTo>
                        <a:pt x="328495" y="206104"/>
                        <a:pt x="346668" y="200875"/>
                        <a:pt x="363042" y="195303"/>
                      </a:cubicBezTo>
                      <a:cubicBezTo>
                        <a:pt x="384474" y="188102"/>
                        <a:pt x="405219" y="179272"/>
                        <a:pt x="426908" y="172671"/>
                      </a:cubicBezTo>
                      <a:cubicBezTo>
                        <a:pt x="474057" y="158355"/>
                        <a:pt x="523948" y="148754"/>
                        <a:pt x="572811" y="158784"/>
                      </a:cubicBezTo>
                      <a:cubicBezTo>
                        <a:pt x="576669" y="159556"/>
                        <a:pt x="580269" y="154241"/>
                        <a:pt x="576154" y="152012"/>
                      </a:cubicBezTo>
                      <a:cubicBezTo>
                        <a:pt x="535521" y="130066"/>
                        <a:pt x="475513" y="148068"/>
                        <a:pt x="434280" y="158870"/>
                      </a:cubicBezTo>
                      <a:cubicBezTo>
                        <a:pt x="406848" y="166071"/>
                        <a:pt x="380958" y="177387"/>
                        <a:pt x="354127" y="186388"/>
                      </a:cubicBezTo>
                      <a:cubicBezTo>
                        <a:pt x="337582" y="191959"/>
                        <a:pt x="320180" y="197789"/>
                        <a:pt x="307321" y="209962"/>
                      </a:cubicBezTo>
                      <a:cubicBezTo>
                        <a:pt x="294720" y="197703"/>
                        <a:pt x="281689" y="185787"/>
                        <a:pt x="268231" y="174300"/>
                      </a:cubicBezTo>
                      <a:cubicBezTo>
                        <a:pt x="289147" y="113692"/>
                        <a:pt x="338525" y="51885"/>
                        <a:pt x="397675" y="26167"/>
                      </a:cubicBezTo>
                      <a:cubicBezTo>
                        <a:pt x="400504" y="24967"/>
                        <a:pt x="399647" y="19909"/>
                        <a:pt x="396475" y="20081"/>
                      </a:cubicBezTo>
                      <a:cubicBezTo>
                        <a:pt x="363728" y="21367"/>
                        <a:pt x="337067" y="51885"/>
                        <a:pt x="316237" y="74173"/>
                      </a:cubicBezTo>
                      <a:cubicBezTo>
                        <a:pt x="292319" y="99805"/>
                        <a:pt x="270974" y="133152"/>
                        <a:pt x="259229" y="166671"/>
                      </a:cubicBezTo>
                      <a:cubicBezTo>
                        <a:pt x="244999" y="154926"/>
                        <a:pt x="230340" y="143696"/>
                        <a:pt x="215338" y="133066"/>
                      </a:cubicBezTo>
                      <a:cubicBezTo>
                        <a:pt x="207452" y="88404"/>
                        <a:pt x="211566" y="48027"/>
                        <a:pt x="215338" y="3193"/>
                      </a:cubicBezTo>
                      <a:cubicBezTo>
                        <a:pt x="215681" y="-408"/>
                        <a:pt x="210623" y="-1179"/>
                        <a:pt x="209337" y="1993"/>
                      </a:cubicBezTo>
                      <a:cubicBezTo>
                        <a:pt x="193821" y="39541"/>
                        <a:pt x="196479" y="84460"/>
                        <a:pt x="203165" y="124665"/>
                      </a:cubicBezTo>
                      <a:cubicBezTo>
                        <a:pt x="143501" y="84632"/>
                        <a:pt x="77492" y="54714"/>
                        <a:pt x="6169" y="42627"/>
                      </a:cubicBezTo>
                      <a:cubicBezTo>
                        <a:pt x="-1546" y="41340"/>
                        <a:pt x="-2146" y="52742"/>
                        <a:pt x="5055" y="5411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18" name="图形 2">
                <a:extLst>
                  <a:ext uri="{FF2B5EF4-FFF2-40B4-BE49-F238E27FC236}">
                    <a16:creationId xmlns:a16="http://schemas.microsoft.com/office/drawing/2014/main" id="{8FB9CB6B-8A74-FBCA-45E3-1523056984F0}"/>
                  </a:ext>
                </a:extLst>
              </p:cNvPr>
              <p:cNvGrpSpPr/>
              <p:nvPr/>
            </p:nvGrpSpPr>
            <p:grpSpPr>
              <a:xfrm>
                <a:off x="8779704" y="3797910"/>
                <a:ext cx="605876" cy="806567"/>
                <a:chOff x="8779704" y="3797910"/>
                <a:chExt cx="605876" cy="806567"/>
              </a:xfrm>
            </p:grpSpPr>
            <p:sp>
              <p:nvSpPr>
                <p:cNvPr id="1219" name="任意多边形: 形状 1218">
                  <a:extLst>
                    <a:ext uri="{FF2B5EF4-FFF2-40B4-BE49-F238E27FC236}">
                      <a16:creationId xmlns:a16="http://schemas.microsoft.com/office/drawing/2014/main" id="{C9AACB06-43BD-1C92-864F-6A37CE27ED33}"/>
                    </a:ext>
                  </a:extLst>
                </p:cNvPr>
                <p:cNvSpPr/>
                <p:nvPr/>
              </p:nvSpPr>
              <p:spPr>
                <a:xfrm>
                  <a:off x="8779704" y="3797910"/>
                  <a:ext cx="605876" cy="726341"/>
                </a:xfrm>
                <a:custGeom>
                  <a:avLst/>
                  <a:gdLst>
                    <a:gd name="connsiteX0" fmla="*/ 200855 w 605876"/>
                    <a:gd name="connsiteY0" fmla="*/ 715083 h 726341"/>
                    <a:gd name="connsiteX1" fmla="*/ 350702 w 605876"/>
                    <a:gd name="connsiteY1" fmla="*/ 689880 h 726341"/>
                    <a:gd name="connsiteX2" fmla="*/ 363304 w 605876"/>
                    <a:gd name="connsiteY2" fmla="*/ 677278 h 726341"/>
                    <a:gd name="connsiteX3" fmla="*/ 414225 w 605876"/>
                    <a:gd name="connsiteY3" fmla="*/ 698709 h 726341"/>
                    <a:gd name="connsiteX4" fmla="*/ 557814 w 605876"/>
                    <a:gd name="connsiteY4" fmla="*/ 639130 h 726341"/>
                    <a:gd name="connsiteX5" fmla="*/ 551042 w 605876"/>
                    <a:gd name="connsiteY5" fmla="*/ 586924 h 726341"/>
                    <a:gd name="connsiteX6" fmla="*/ 488548 w 605876"/>
                    <a:gd name="connsiteY6" fmla="*/ 570979 h 726341"/>
                    <a:gd name="connsiteX7" fmla="*/ 492834 w 605876"/>
                    <a:gd name="connsiteY7" fmla="*/ 560092 h 726341"/>
                    <a:gd name="connsiteX8" fmla="*/ 512380 w 605876"/>
                    <a:gd name="connsiteY8" fmla="*/ 564378 h 726341"/>
                    <a:gd name="connsiteX9" fmla="*/ 538183 w 605876"/>
                    <a:gd name="connsiteY9" fmla="*/ 567035 h 726341"/>
                    <a:gd name="connsiteX10" fmla="*/ 587560 w 605876"/>
                    <a:gd name="connsiteY10" fmla="*/ 526745 h 726341"/>
                    <a:gd name="connsiteX11" fmla="*/ 604277 w 605876"/>
                    <a:gd name="connsiteY11" fmla="*/ 434162 h 726341"/>
                    <a:gd name="connsiteX12" fmla="*/ 598533 w 605876"/>
                    <a:gd name="connsiteY12" fmla="*/ 364125 h 726341"/>
                    <a:gd name="connsiteX13" fmla="*/ 549498 w 605876"/>
                    <a:gd name="connsiteY13" fmla="*/ 363353 h 726341"/>
                    <a:gd name="connsiteX14" fmla="*/ 521295 w 605876"/>
                    <a:gd name="connsiteY14" fmla="*/ 380412 h 726341"/>
                    <a:gd name="connsiteX15" fmla="*/ 505693 w 605876"/>
                    <a:gd name="connsiteY15" fmla="*/ 389842 h 726341"/>
                    <a:gd name="connsiteX16" fmla="*/ 485976 w 605876"/>
                    <a:gd name="connsiteY16" fmla="*/ 389242 h 726341"/>
                    <a:gd name="connsiteX17" fmla="*/ 565186 w 605876"/>
                    <a:gd name="connsiteY17" fmla="*/ 286972 h 726341"/>
                    <a:gd name="connsiteX18" fmla="*/ 550356 w 605876"/>
                    <a:gd name="connsiteY18" fmla="*/ 239394 h 726341"/>
                    <a:gd name="connsiteX19" fmla="*/ 532782 w 605876"/>
                    <a:gd name="connsiteY19" fmla="*/ 191474 h 726341"/>
                    <a:gd name="connsiteX20" fmla="*/ 506551 w 605876"/>
                    <a:gd name="connsiteY20" fmla="*/ 139268 h 726341"/>
                    <a:gd name="connsiteX21" fmla="*/ 469603 w 605876"/>
                    <a:gd name="connsiteY21" fmla="*/ 151526 h 726341"/>
                    <a:gd name="connsiteX22" fmla="*/ 416539 w 605876"/>
                    <a:gd name="connsiteY22" fmla="*/ 219078 h 726341"/>
                    <a:gd name="connsiteX23" fmla="*/ 429998 w 605876"/>
                    <a:gd name="connsiteY23" fmla="*/ 165928 h 726341"/>
                    <a:gd name="connsiteX24" fmla="*/ 435999 w 605876"/>
                    <a:gd name="connsiteY24" fmla="*/ 110893 h 726341"/>
                    <a:gd name="connsiteX25" fmla="*/ 381906 w 605876"/>
                    <a:gd name="connsiteY25" fmla="*/ 41713 h 726341"/>
                    <a:gd name="connsiteX26" fmla="*/ 291124 w 605876"/>
                    <a:gd name="connsiteY26" fmla="*/ 43170 h 726341"/>
                    <a:gd name="connsiteX27" fmla="*/ 299182 w 605876"/>
                    <a:gd name="connsiteY27" fmla="*/ 108492 h 726341"/>
                    <a:gd name="connsiteX28" fmla="*/ 303125 w 605876"/>
                    <a:gd name="connsiteY28" fmla="*/ 135410 h 726341"/>
                    <a:gd name="connsiteX29" fmla="*/ 293952 w 605876"/>
                    <a:gd name="connsiteY29" fmla="*/ 147754 h 726341"/>
                    <a:gd name="connsiteX30" fmla="*/ 227173 w 605876"/>
                    <a:gd name="connsiteY30" fmla="*/ 11023 h 726341"/>
                    <a:gd name="connsiteX31" fmla="*/ 91727 w 605876"/>
                    <a:gd name="connsiteY31" fmla="*/ 39998 h 726341"/>
                    <a:gd name="connsiteX32" fmla="*/ 75353 w 605876"/>
                    <a:gd name="connsiteY32" fmla="*/ 163185 h 726341"/>
                    <a:gd name="connsiteX33" fmla="*/ 105357 w 605876"/>
                    <a:gd name="connsiteY33" fmla="*/ 184616 h 726341"/>
                    <a:gd name="connsiteX34" fmla="*/ 123617 w 605876"/>
                    <a:gd name="connsiteY34" fmla="*/ 196018 h 726341"/>
                    <a:gd name="connsiteX35" fmla="*/ 139219 w 605876"/>
                    <a:gd name="connsiteY35" fmla="*/ 208876 h 726341"/>
                    <a:gd name="connsiteX36" fmla="*/ 59495 w 605876"/>
                    <a:gd name="connsiteY36" fmla="*/ 185388 h 726341"/>
                    <a:gd name="connsiteX37" fmla="*/ 1 w 605876"/>
                    <a:gd name="connsiteY37" fmla="*/ 258854 h 726341"/>
                    <a:gd name="connsiteX38" fmla="*/ 73468 w 605876"/>
                    <a:gd name="connsiteY38" fmla="*/ 338235 h 726341"/>
                    <a:gd name="connsiteX39" fmla="*/ 111187 w 605876"/>
                    <a:gd name="connsiteY39" fmla="*/ 337893 h 726341"/>
                    <a:gd name="connsiteX40" fmla="*/ 131075 w 605876"/>
                    <a:gd name="connsiteY40" fmla="*/ 335064 h 726341"/>
                    <a:gd name="connsiteX41" fmla="*/ 154649 w 605876"/>
                    <a:gd name="connsiteY41" fmla="*/ 335407 h 726341"/>
                    <a:gd name="connsiteX42" fmla="*/ 158421 w 605876"/>
                    <a:gd name="connsiteY42" fmla="*/ 344065 h 726341"/>
                    <a:gd name="connsiteX43" fmla="*/ 73382 w 605876"/>
                    <a:gd name="connsiteY43" fmla="*/ 361981 h 726341"/>
                    <a:gd name="connsiteX44" fmla="*/ 25719 w 605876"/>
                    <a:gd name="connsiteY44" fmla="*/ 380927 h 726341"/>
                    <a:gd name="connsiteX45" fmla="*/ 30777 w 605876"/>
                    <a:gd name="connsiteY45" fmla="*/ 417445 h 726341"/>
                    <a:gd name="connsiteX46" fmla="*/ 46293 w 605876"/>
                    <a:gd name="connsiteY46" fmla="*/ 471366 h 726341"/>
                    <a:gd name="connsiteX47" fmla="*/ 87955 w 605876"/>
                    <a:gd name="connsiteY47" fmla="*/ 518344 h 726341"/>
                    <a:gd name="connsiteX48" fmla="*/ 154478 w 605876"/>
                    <a:gd name="connsiteY48" fmla="*/ 515258 h 726341"/>
                    <a:gd name="connsiteX49" fmla="*/ 197941 w 605876"/>
                    <a:gd name="connsiteY49" fmla="*/ 502570 h 726341"/>
                    <a:gd name="connsiteX50" fmla="*/ 223658 w 605876"/>
                    <a:gd name="connsiteY50" fmla="*/ 491255 h 726341"/>
                    <a:gd name="connsiteX51" fmla="*/ 223487 w 605876"/>
                    <a:gd name="connsiteY51" fmla="*/ 504713 h 726341"/>
                    <a:gd name="connsiteX52" fmla="*/ 163565 w 605876"/>
                    <a:gd name="connsiteY52" fmla="*/ 534717 h 726341"/>
                    <a:gd name="connsiteX53" fmla="*/ 107929 w 605876"/>
                    <a:gd name="connsiteY53" fmla="*/ 537375 h 726341"/>
                    <a:gd name="connsiteX54" fmla="*/ 115816 w 605876"/>
                    <a:gd name="connsiteY54" fmla="*/ 631844 h 726341"/>
                    <a:gd name="connsiteX55" fmla="*/ 246803 w 605876"/>
                    <a:gd name="connsiteY55" fmla="*/ 655932 h 726341"/>
                    <a:gd name="connsiteX56" fmla="*/ 265320 w 605876"/>
                    <a:gd name="connsiteY56" fmla="*/ 640502 h 726341"/>
                    <a:gd name="connsiteX57" fmla="*/ 273550 w 605876"/>
                    <a:gd name="connsiteY57" fmla="*/ 648217 h 726341"/>
                    <a:gd name="connsiteX58" fmla="*/ 241403 w 605876"/>
                    <a:gd name="connsiteY58" fmla="*/ 679850 h 726341"/>
                    <a:gd name="connsiteX59" fmla="*/ 198883 w 605876"/>
                    <a:gd name="connsiteY59" fmla="*/ 709168 h 726341"/>
                    <a:gd name="connsiteX60" fmla="*/ 200855 w 605876"/>
                    <a:gd name="connsiteY60" fmla="*/ 715083 h 726341"/>
                    <a:gd name="connsiteX61" fmla="*/ 265835 w 605876"/>
                    <a:gd name="connsiteY61" fmla="*/ 316461 h 726341"/>
                    <a:gd name="connsiteX62" fmla="*/ 267464 w 605876"/>
                    <a:gd name="connsiteY62" fmla="*/ 318176 h 726341"/>
                    <a:gd name="connsiteX63" fmla="*/ 204541 w 605876"/>
                    <a:gd name="connsiteY63" fmla="*/ 332063 h 726341"/>
                    <a:gd name="connsiteX64" fmla="*/ 265835 w 605876"/>
                    <a:gd name="connsiteY64" fmla="*/ 316461 h 726341"/>
                    <a:gd name="connsiteX65" fmla="*/ 323099 w 605876"/>
                    <a:gd name="connsiteY65" fmla="*/ 228165 h 726341"/>
                    <a:gd name="connsiteX66" fmla="*/ 300296 w 605876"/>
                    <a:gd name="connsiteY66" fmla="*/ 283200 h 726341"/>
                    <a:gd name="connsiteX67" fmla="*/ 278865 w 605876"/>
                    <a:gd name="connsiteY67" fmla="*/ 235880 h 726341"/>
                    <a:gd name="connsiteX68" fmla="*/ 289237 w 605876"/>
                    <a:gd name="connsiteY68" fmla="*/ 204933 h 726341"/>
                    <a:gd name="connsiteX69" fmla="*/ 291552 w 605876"/>
                    <a:gd name="connsiteY69" fmla="*/ 202361 h 726341"/>
                    <a:gd name="connsiteX70" fmla="*/ 323099 w 605876"/>
                    <a:gd name="connsiteY70" fmla="*/ 228165 h 726341"/>
                    <a:gd name="connsiteX71" fmla="*/ 356018 w 605876"/>
                    <a:gd name="connsiteY71" fmla="*/ 380755 h 726341"/>
                    <a:gd name="connsiteX72" fmla="*/ 339387 w 605876"/>
                    <a:gd name="connsiteY72" fmla="*/ 357866 h 726341"/>
                    <a:gd name="connsiteX73" fmla="*/ 347273 w 605876"/>
                    <a:gd name="connsiteY73" fmla="*/ 337293 h 726341"/>
                    <a:gd name="connsiteX74" fmla="*/ 360818 w 605876"/>
                    <a:gd name="connsiteY74" fmla="*/ 301631 h 726341"/>
                    <a:gd name="connsiteX75" fmla="*/ 381906 w 605876"/>
                    <a:gd name="connsiteY75" fmla="*/ 266827 h 726341"/>
                    <a:gd name="connsiteX76" fmla="*/ 408224 w 605876"/>
                    <a:gd name="connsiteY76" fmla="*/ 267170 h 726341"/>
                    <a:gd name="connsiteX77" fmla="*/ 423997 w 605876"/>
                    <a:gd name="connsiteY77" fmla="*/ 280457 h 726341"/>
                    <a:gd name="connsiteX78" fmla="*/ 409938 w 605876"/>
                    <a:gd name="connsiteY78" fmla="*/ 330263 h 726341"/>
                    <a:gd name="connsiteX79" fmla="*/ 356018 w 605876"/>
                    <a:gd name="connsiteY79" fmla="*/ 380755 h 726341"/>
                    <a:gd name="connsiteX80" fmla="*/ 359189 w 605876"/>
                    <a:gd name="connsiteY80" fmla="*/ 475481 h 726341"/>
                    <a:gd name="connsiteX81" fmla="*/ 416282 w 605876"/>
                    <a:gd name="connsiteY81" fmla="*/ 442477 h 726341"/>
                    <a:gd name="connsiteX82" fmla="*/ 458030 w 605876"/>
                    <a:gd name="connsiteY82" fmla="*/ 448821 h 726341"/>
                    <a:gd name="connsiteX83" fmla="*/ 417139 w 605876"/>
                    <a:gd name="connsiteY83" fmla="*/ 493484 h 726341"/>
                    <a:gd name="connsiteX84" fmla="*/ 359189 w 605876"/>
                    <a:gd name="connsiteY84" fmla="*/ 475481 h 726341"/>
                    <a:gd name="connsiteX85" fmla="*/ 266692 w 605876"/>
                    <a:gd name="connsiteY85" fmla="*/ 439562 h 726341"/>
                    <a:gd name="connsiteX86" fmla="*/ 290180 w 605876"/>
                    <a:gd name="connsiteY86" fmla="*/ 423789 h 726341"/>
                    <a:gd name="connsiteX87" fmla="*/ 302782 w 605876"/>
                    <a:gd name="connsiteY87" fmla="*/ 428761 h 726341"/>
                    <a:gd name="connsiteX88" fmla="*/ 303982 w 605876"/>
                    <a:gd name="connsiteY88" fmla="*/ 429190 h 726341"/>
                    <a:gd name="connsiteX89" fmla="*/ 268406 w 605876"/>
                    <a:gd name="connsiteY89" fmla="*/ 478910 h 726341"/>
                    <a:gd name="connsiteX90" fmla="*/ 266692 w 605876"/>
                    <a:gd name="connsiteY90" fmla="*/ 439562 h 726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605876" h="726341">
                      <a:moveTo>
                        <a:pt x="200855" y="715083"/>
                      </a:moveTo>
                      <a:cubicBezTo>
                        <a:pt x="243975" y="738571"/>
                        <a:pt x="313326" y="722969"/>
                        <a:pt x="350702" y="689880"/>
                      </a:cubicBezTo>
                      <a:cubicBezTo>
                        <a:pt x="357303" y="681736"/>
                        <a:pt x="359104" y="680535"/>
                        <a:pt x="363304" y="677278"/>
                      </a:cubicBezTo>
                      <a:cubicBezTo>
                        <a:pt x="379420" y="687651"/>
                        <a:pt x="393908" y="696823"/>
                        <a:pt x="414225" y="698709"/>
                      </a:cubicBezTo>
                      <a:cubicBezTo>
                        <a:pt x="467460" y="703510"/>
                        <a:pt x="538783" y="698795"/>
                        <a:pt x="557814" y="639130"/>
                      </a:cubicBezTo>
                      <a:cubicBezTo>
                        <a:pt x="563986" y="619757"/>
                        <a:pt x="569987" y="600211"/>
                        <a:pt x="551042" y="586924"/>
                      </a:cubicBezTo>
                      <a:cubicBezTo>
                        <a:pt x="534068" y="574922"/>
                        <a:pt x="507408" y="578608"/>
                        <a:pt x="488548" y="570979"/>
                      </a:cubicBezTo>
                      <a:cubicBezTo>
                        <a:pt x="473375" y="564807"/>
                        <a:pt x="481347" y="558034"/>
                        <a:pt x="492834" y="560092"/>
                      </a:cubicBezTo>
                      <a:cubicBezTo>
                        <a:pt x="499435" y="561292"/>
                        <a:pt x="505865" y="562749"/>
                        <a:pt x="512380" y="564378"/>
                      </a:cubicBezTo>
                      <a:cubicBezTo>
                        <a:pt x="520781" y="566521"/>
                        <a:pt x="529525" y="568150"/>
                        <a:pt x="538183" y="567035"/>
                      </a:cubicBezTo>
                      <a:cubicBezTo>
                        <a:pt x="562786" y="563949"/>
                        <a:pt x="578045" y="549462"/>
                        <a:pt x="587560" y="526745"/>
                      </a:cubicBezTo>
                      <a:cubicBezTo>
                        <a:pt x="599820" y="497341"/>
                        <a:pt x="603420" y="465708"/>
                        <a:pt x="604277" y="434162"/>
                      </a:cubicBezTo>
                      <a:cubicBezTo>
                        <a:pt x="604791" y="411616"/>
                        <a:pt x="609935" y="384613"/>
                        <a:pt x="598533" y="364125"/>
                      </a:cubicBezTo>
                      <a:cubicBezTo>
                        <a:pt x="588075" y="345179"/>
                        <a:pt x="562957" y="354952"/>
                        <a:pt x="549498" y="363353"/>
                      </a:cubicBezTo>
                      <a:cubicBezTo>
                        <a:pt x="540155" y="369182"/>
                        <a:pt x="530554" y="374583"/>
                        <a:pt x="521295" y="380412"/>
                      </a:cubicBezTo>
                      <a:cubicBezTo>
                        <a:pt x="516152" y="383670"/>
                        <a:pt x="511008" y="386927"/>
                        <a:pt x="505693" y="389842"/>
                      </a:cubicBezTo>
                      <a:cubicBezTo>
                        <a:pt x="507065" y="389156"/>
                        <a:pt x="477576" y="401929"/>
                        <a:pt x="485976" y="389242"/>
                      </a:cubicBezTo>
                      <a:cubicBezTo>
                        <a:pt x="511866" y="349980"/>
                        <a:pt x="564158" y="341665"/>
                        <a:pt x="565186" y="286972"/>
                      </a:cubicBezTo>
                      <a:cubicBezTo>
                        <a:pt x="565444" y="271799"/>
                        <a:pt x="555157" y="253111"/>
                        <a:pt x="550356" y="239394"/>
                      </a:cubicBezTo>
                      <a:cubicBezTo>
                        <a:pt x="544698" y="223364"/>
                        <a:pt x="538269" y="207591"/>
                        <a:pt x="532782" y="191474"/>
                      </a:cubicBezTo>
                      <a:cubicBezTo>
                        <a:pt x="527039" y="174672"/>
                        <a:pt x="521381" y="150498"/>
                        <a:pt x="506551" y="139268"/>
                      </a:cubicBezTo>
                      <a:cubicBezTo>
                        <a:pt x="492320" y="128466"/>
                        <a:pt x="478433" y="138668"/>
                        <a:pt x="469603" y="151526"/>
                      </a:cubicBezTo>
                      <a:cubicBezTo>
                        <a:pt x="453401" y="175272"/>
                        <a:pt x="438485" y="200218"/>
                        <a:pt x="416539" y="219078"/>
                      </a:cubicBezTo>
                      <a:cubicBezTo>
                        <a:pt x="413625" y="201333"/>
                        <a:pt x="426226" y="182302"/>
                        <a:pt x="429998" y="165928"/>
                      </a:cubicBezTo>
                      <a:cubicBezTo>
                        <a:pt x="434199" y="147497"/>
                        <a:pt x="437456" y="129924"/>
                        <a:pt x="435999" y="110893"/>
                      </a:cubicBezTo>
                      <a:cubicBezTo>
                        <a:pt x="433599" y="79946"/>
                        <a:pt x="405995" y="57315"/>
                        <a:pt x="381906" y="41713"/>
                      </a:cubicBezTo>
                      <a:cubicBezTo>
                        <a:pt x="357217" y="25768"/>
                        <a:pt x="293695" y="-12808"/>
                        <a:pt x="291124" y="43170"/>
                      </a:cubicBezTo>
                      <a:cubicBezTo>
                        <a:pt x="290095" y="65287"/>
                        <a:pt x="294810" y="86975"/>
                        <a:pt x="299182" y="108492"/>
                      </a:cubicBezTo>
                      <a:cubicBezTo>
                        <a:pt x="300982" y="117408"/>
                        <a:pt x="302782" y="126323"/>
                        <a:pt x="303125" y="135410"/>
                      </a:cubicBezTo>
                      <a:cubicBezTo>
                        <a:pt x="303468" y="147754"/>
                        <a:pt x="303553" y="173129"/>
                        <a:pt x="293952" y="147754"/>
                      </a:cubicBezTo>
                      <a:cubicBezTo>
                        <a:pt x="276122" y="101034"/>
                        <a:pt x="293438" y="33740"/>
                        <a:pt x="227173" y="11023"/>
                      </a:cubicBezTo>
                      <a:cubicBezTo>
                        <a:pt x="176424" y="-8608"/>
                        <a:pt x="127046" y="-3807"/>
                        <a:pt x="91727" y="39998"/>
                      </a:cubicBezTo>
                      <a:cubicBezTo>
                        <a:pt x="61980" y="76946"/>
                        <a:pt x="34549" y="124609"/>
                        <a:pt x="75353" y="163185"/>
                      </a:cubicBezTo>
                      <a:cubicBezTo>
                        <a:pt x="84269" y="171586"/>
                        <a:pt x="95071" y="178187"/>
                        <a:pt x="105357" y="184616"/>
                      </a:cubicBezTo>
                      <a:cubicBezTo>
                        <a:pt x="111444" y="188388"/>
                        <a:pt x="117616" y="192074"/>
                        <a:pt x="123617" y="196018"/>
                      </a:cubicBezTo>
                      <a:cubicBezTo>
                        <a:pt x="125503" y="197303"/>
                        <a:pt x="138190" y="208791"/>
                        <a:pt x="139219" y="208876"/>
                      </a:cubicBezTo>
                      <a:cubicBezTo>
                        <a:pt x="111101" y="207076"/>
                        <a:pt x="86583" y="191731"/>
                        <a:pt x="59495" y="185388"/>
                      </a:cubicBezTo>
                      <a:cubicBezTo>
                        <a:pt x="15603" y="175187"/>
                        <a:pt x="-170" y="224307"/>
                        <a:pt x="1" y="258854"/>
                      </a:cubicBezTo>
                      <a:cubicBezTo>
                        <a:pt x="173" y="306517"/>
                        <a:pt x="24690" y="334378"/>
                        <a:pt x="73468" y="338235"/>
                      </a:cubicBezTo>
                      <a:cubicBezTo>
                        <a:pt x="85984" y="339179"/>
                        <a:pt x="98757" y="339779"/>
                        <a:pt x="111187" y="337893"/>
                      </a:cubicBezTo>
                      <a:cubicBezTo>
                        <a:pt x="117787" y="336950"/>
                        <a:pt x="124388" y="335750"/>
                        <a:pt x="131075" y="335064"/>
                      </a:cubicBezTo>
                      <a:cubicBezTo>
                        <a:pt x="138962" y="333778"/>
                        <a:pt x="146848" y="333949"/>
                        <a:pt x="154649" y="335407"/>
                      </a:cubicBezTo>
                      <a:cubicBezTo>
                        <a:pt x="155935" y="338321"/>
                        <a:pt x="157135" y="341150"/>
                        <a:pt x="158421" y="344065"/>
                      </a:cubicBezTo>
                      <a:cubicBezTo>
                        <a:pt x="133133" y="355380"/>
                        <a:pt x="100557" y="359667"/>
                        <a:pt x="73382" y="361981"/>
                      </a:cubicBezTo>
                      <a:cubicBezTo>
                        <a:pt x="54437" y="363524"/>
                        <a:pt x="34720" y="361381"/>
                        <a:pt x="25719" y="380927"/>
                      </a:cubicBezTo>
                      <a:cubicBezTo>
                        <a:pt x="20832" y="391642"/>
                        <a:pt x="27176" y="407587"/>
                        <a:pt x="30777" y="417445"/>
                      </a:cubicBezTo>
                      <a:cubicBezTo>
                        <a:pt x="37206" y="435362"/>
                        <a:pt x="40892" y="453278"/>
                        <a:pt x="46293" y="471366"/>
                      </a:cubicBezTo>
                      <a:cubicBezTo>
                        <a:pt x="53494" y="495541"/>
                        <a:pt x="62752" y="511829"/>
                        <a:pt x="87955" y="518344"/>
                      </a:cubicBezTo>
                      <a:cubicBezTo>
                        <a:pt x="108872" y="523744"/>
                        <a:pt x="133732" y="519801"/>
                        <a:pt x="154478" y="515258"/>
                      </a:cubicBezTo>
                      <a:cubicBezTo>
                        <a:pt x="169222" y="512086"/>
                        <a:pt x="183882" y="508228"/>
                        <a:pt x="197941" y="502570"/>
                      </a:cubicBezTo>
                      <a:cubicBezTo>
                        <a:pt x="206598" y="499056"/>
                        <a:pt x="215000" y="494769"/>
                        <a:pt x="223658" y="491255"/>
                      </a:cubicBezTo>
                      <a:cubicBezTo>
                        <a:pt x="246032" y="482254"/>
                        <a:pt x="227859" y="501199"/>
                        <a:pt x="223487" y="504713"/>
                      </a:cubicBezTo>
                      <a:cubicBezTo>
                        <a:pt x="206513" y="518001"/>
                        <a:pt x="184653" y="530088"/>
                        <a:pt x="163565" y="534717"/>
                      </a:cubicBezTo>
                      <a:cubicBezTo>
                        <a:pt x="144277" y="538918"/>
                        <a:pt x="127132" y="536689"/>
                        <a:pt x="107929" y="537375"/>
                      </a:cubicBezTo>
                      <a:cubicBezTo>
                        <a:pt x="47322" y="539689"/>
                        <a:pt x="98757" y="607755"/>
                        <a:pt x="115816" y="631844"/>
                      </a:cubicBezTo>
                      <a:cubicBezTo>
                        <a:pt x="150278" y="680449"/>
                        <a:pt x="197512" y="690737"/>
                        <a:pt x="246803" y="655932"/>
                      </a:cubicBezTo>
                      <a:cubicBezTo>
                        <a:pt x="253490" y="651217"/>
                        <a:pt x="259491" y="646245"/>
                        <a:pt x="265320" y="640502"/>
                      </a:cubicBezTo>
                      <a:cubicBezTo>
                        <a:pt x="273379" y="632701"/>
                        <a:pt x="284351" y="632786"/>
                        <a:pt x="273550" y="648217"/>
                      </a:cubicBezTo>
                      <a:cubicBezTo>
                        <a:pt x="265235" y="660047"/>
                        <a:pt x="254605" y="672991"/>
                        <a:pt x="241403" y="679850"/>
                      </a:cubicBezTo>
                      <a:cubicBezTo>
                        <a:pt x="227087" y="687222"/>
                        <a:pt x="205741" y="693137"/>
                        <a:pt x="198883" y="709168"/>
                      </a:cubicBezTo>
                      <a:cubicBezTo>
                        <a:pt x="197683" y="710968"/>
                        <a:pt x="198883" y="713968"/>
                        <a:pt x="200855" y="715083"/>
                      </a:cubicBezTo>
                      <a:close/>
                      <a:moveTo>
                        <a:pt x="265835" y="316461"/>
                      </a:moveTo>
                      <a:cubicBezTo>
                        <a:pt x="266521" y="316890"/>
                        <a:pt x="267120" y="317404"/>
                        <a:pt x="267464" y="318176"/>
                      </a:cubicBezTo>
                      <a:cubicBezTo>
                        <a:pt x="282122" y="348008"/>
                        <a:pt x="215685" y="357438"/>
                        <a:pt x="204541" y="332063"/>
                      </a:cubicBezTo>
                      <a:cubicBezTo>
                        <a:pt x="191682" y="302488"/>
                        <a:pt x="254262" y="292373"/>
                        <a:pt x="265835" y="316461"/>
                      </a:cubicBezTo>
                      <a:close/>
                      <a:moveTo>
                        <a:pt x="323099" y="228165"/>
                      </a:moveTo>
                      <a:cubicBezTo>
                        <a:pt x="323527" y="242395"/>
                        <a:pt x="324556" y="286886"/>
                        <a:pt x="300296" y="283200"/>
                      </a:cubicBezTo>
                      <a:cubicBezTo>
                        <a:pt x="278779" y="279942"/>
                        <a:pt x="278436" y="253025"/>
                        <a:pt x="278865" y="235880"/>
                      </a:cubicBezTo>
                      <a:cubicBezTo>
                        <a:pt x="279122" y="225678"/>
                        <a:pt x="281865" y="212048"/>
                        <a:pt x="289237" y="204933"/>
                      </a:cubicBezTo>
                      <a:cubicBezTo>
                        <a:pt x="289495" y="203904"/>
                        <a:pt x="290266" y="202961"/>
                        <a:pt x="291552" y="202361"/>
                      </a:cubicBezTo>
                      <a:cubicBezTo>
                        <a:pt x="313584" y="192674"/>
                        <a:pt x="322499" y="207162"/>
                        <a:pt x="323099" y="228165"/>
                      </a:cubicBezTo>
                      <a:close/>
                      <a:moveTo>
                        <a:pt x="356018" y="380755"/>
                      </a:moveTo>
                      <a:cubicBezTo>
                        <a:pt x="346159" y="378612"/>
                        <a:pt x="337843" y="368496"/>
                        <a:pt x="339387" y="357866"/>
                      </a:cubicBezTo>
                      <a:cubicBezTo>
                        <a:pt x="340587" y="349980"/>
                        <a:pt x="343244" y="344150"/>
                        <a:pt x="347273" y="337293"/>
                      </a:cubicBezTo>
                      <a:cubicBezTo>
                        <a:pt x="353960" y="325891"/>
                        <a:pt x="357561" y="314318"/>
                        <a:pt x="360818" y="301631"/>
                      </a:cubicBezTo>
                      <a:cubicBezTo>
                        <a:pt x="364418" y="287401"/>
                        <a:pt x="369219" y="275142"/>
                        <a:pt x="381906" y="266827"/>
                      </a:cubicBezTo>
                      <a:cubicBezTo>
                        <a:pt x="390050" y="261512"/>
                        <a:pt x="400251" y="262626"/>
                        <a:pt x="408224" y="267170"/>
                      </a:cubicBezTo>
                      <a:cubicBezTo>
                        <a:pt x="415253" y="269741"/>
                        <a:pt x="422540" y="273427"/>
                        <a:pt x="423997" y="280457"/>
                      </a:cubicBezTo>
                      <a:cubicBezTo>
                        <a:pt x="427426" y="296659"/>
                        <a:pt x="416196" y="315775"/>
                        <a:pt x="409938" y="330263"/>
                      </a:cubicBezTo>
                      <a:cubicBezTo>
                        <a:pt x="401538" y="349980"/>
                        <a:pt x="384135" y="386842"/>
                        <a:pt x="356018" y="380755"/>
                      </a:cubicBezTo>
                      <a:close/>
                      <a:moveTo>
                        <a:pt x="359189" y="475481"/>
                      </a:moveTo>
                      <a:cubicBezTo>
                        <a:pt x="362790" y="454650"/>
                        <a:pt x="400337" y="448735"/>
                        <a:pt x="416282" y="442477"/>
                      </a:cubicBezTo>
                      <a:cubicBezTo>
                        <a:pt x="431198" y="436734"/>
                        <a:pt x="453744" y="433390"/>
                        <a:pt x="458030" y="448821"/>
                      </a:cubicBezTo>
                      <a:cubicBezTo>
                        <a:pt x="469432" y="473424"/>
                        <a:pt x="435656" y="487140"/>
                        <a:pt x="417139" y="493484"/>
                      </a:cubicBezTo>
                      <a:cubicBezTo>
                        <a:pt x="400852" y="499056"/>
                        <a:pt x="353531" y="508400"/>
                        <a:pt x="359189" y="475481"/>
                      </a:cubicBezTo>
                      <a:close/>
                      <a:moveTo>
                        <a:pt x="266692" y="439562"/>
                      </a:moveTo>
                      <a:cubicBezTo>
                        <a:pt x="272521" y="432276"/>
                        <a:pt x="280751" y="425589"/>
                        <a:pt x="290180" y="423789"/>
                      </a:cubicBezTo>
                      <a:cubicBezTo>
                        <a:pt x="295496" y="422760"/>
                        <a:pt x="300211" y="424904"/>
                        <a:pt x="302782" y="428761"/>
                      </a:cubicBezTo>
                      <a:cubicBezTo>
                        <a:pt x="303211" y="428847"/>
                        <a:pt x="303639" y="428933"/>
                        <a:pt x="303982" y="429190"/>
                      </a:cubicBezTo>
                      <a:cubicBezTo>
                        <a:pt x="328071" y="441448"/>
                        <a:pt x="288723" y="485854"/>
                        <a:pt x="268406" y="478910"/>
                      </a:cubicBezTo>
                      <a:cubicBezTo>
                        <a:pt x="252547" y="473509"/>
                        <a:pt x="259320" y="448821"/>
                        <a:pt x="266692" y="43956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0" name="任意多边形: 形状 1219">
                  <a:extLst>
                    <a:ext uri="{FF2B5EF4-FFF2-40B4-BE49-F238E27FC236}">
                      <a16:creationId xmlns:a16="http://schemas.microsoft.com/office/drawing/2014/main" id="{09598784-1EBD-2AC9-1A79-09A960BE2146}"/>
                    </a:ext>
                  </a:extLst>
                </p:cNvPr>
                <p:cNvSpPr/>
                <p:nvPr/>
              </p:nvSpPr>
              <p:spPr>
                <a:xfrm>
                  <a:off x="8822362" y="3867542"/>
                  <a:ext cx="506789" cy="736935"/>
                </a:xfrm>
                <a:custGeom>
                  <a:avLst/>
                  <a:gdLst>
                    <a:gd name="connsiteX0" fmla="*/ 295272 w 506789"/>
                    <a:gd name="connsiteY0" fmla="*/ 728689 h 736935"/>
                    <a:gd name="connsiteX1" fmla="*/ 313531 w 506789"/>
                    <a:gd name="connsiteY1" fmla="*/ 539409 h 736935"/>
                    <a:gd name="connsiteX2" fmla="*/ 295444 w 506789"/>
                    <a:gd name="connsiteY2" fmla="*/ 565212 h 736935"/>
                    <a:gd name="connsiteX3" fmla="*/ 254810 w 506789"/>
                    <a:gd name="connsiteY3" fmla="*/ 599587 h 736935"/>
                    <a:gd name="connsiteX4" fmla="*/ 251638 w 506789"/>
                    <a:gd name="connsiteY4" fmla="*/ 593672 h 736935"/>
                    <a:gd name="connsiteX5" fmla="*/ 311388 w 506789"/>
                    <a:gd name="connsiteY5" fmla="*/ 517977 h 736935"/>
                    <a:gd name="connsiteX6" fmla="*/ 298187 w 506789"/>
                    <a:gd name="connsiteY6" fmla="*/ 441253 h 736935"/>
                    <a:gd name="connsiteX7" fmla="*/ 120479 w 506789"/>
                    <a:gd name="connsiteY7" fmla="*/ 549524 h 736935"/>
                    <a:gd name="connsiteX8" fmla="*/ 118764 w 506789"/>
                    <a:gd name="connsiteY8" fmla="*/ 542409 h 736935"/>
                    <a:gd name="connsiteX9" fmla="*/ 214691 w 506789"/>
                    <a:gd name="connsiteY9" fmla="*/ 502461 h 736935"/>
                    <a:gd name="connsiteX10" fmla="*/ 295101 w 506789"/>
                    <a:gd name="connsiteY10" fmla="*/ 427794 h 736935"/>
                    <a:gd name="connsiteX11" fmla="*/ 275898 w 506789"/>
                    <a:gd name="connsiteY11" fmla="*/ 361100 h 736935"/>
                    <a:gd name="connsiteX12" fmla="*/ 251638 w 506789"/>
                    <a:gd name="connsiteY12" fmla="*/ 297407 h 736935"/>
                    <a:gd name="connsiteX13" fmla="*/ 33554 w 506789"/>
                    <a:gd name="connsiteY13" fmla="*/ 365215 h 736935"/>
                    <a:gd name="connsiteX14" fmla="*/ 34497 w 506789"/>
                    <a:gd name="connsiteY14" fmla="*/ 359129 h 736935"/>
                    <a:gd name="connsiteX15" fmla="*/ 150654 w 506789"/>
                    <a:gd name="connsiteY15" fmla="*/ 338383 h 736935"/>
                    <a:gd name="connsiteX16" fmla="*/ 247180 w 506789"/>
                    <a:gd name="connsiteY16" fmla="*/ 287377 h 736935"/>
                    <a:gd name="connsiteX17" fmla="*/ 207404 w 506789"/>
                    <a:gd name="connsiteY17" fmla="*/ 207224 h 736935"/>
                    <a:gd name="connsiteX18" fmla="*/ 1921 w 506789"/>
                    <a:gd name="connsiteY18" fmla="*/ 194194 h 736935"/>
                    <a:gd name="connsiteX19" fmla="*/ 3636 w 506789"/>
                    <a:gd name="connsiteY19" fmla="*/ 188193 h 736935"/>
                    <a:gd name="connsiteX20" fmla="*/ 107449 w 506789"/>
                    <a:gd name="connsiteY20" fmla="*/ 201395 h 736935"/>
                    <a:gd name="connsiteX21" fmla="*/ 201232 w 506789"/>
                    <a:gd name="connsiteY21" fmla="*/ 196080 h 736935"/>
                    <a:gd name="connsiteX22" fmla="*/ 92447 w 506789"/>
                    <a:gd name="connsiteY22" fmla="*/ 8428 h 736935"/>
                    <a:gd name="connsiteX23" fmla="*/ 98362 w 506789"/>
                    <a:gd name="connsiteY23" fmla="*/ 4142 h 736935"/>
                    <a:gd name="connsiteX24" fmla="*/ 183315 w 506789"/>
                    <a:gd name="connsiteY24" fmla="*/ 135301 h 736935"/>
                    <a:gd name="connsiteX25" fmla="*/ 190088 w 506789"/>
                    <a:gd name="connsiteY25" fmla="*/ 71778 h 736935"/>
                    <a:gd name="connsiteX26" fmla="*/ 173714 w 506789"/>
                    <a:gd name="connsiteY26" fmla="*/ 3456 h 736935"/>
                    <a:gd name="connsiteX27" fmla="*/ 179457 w 506789"/>
                    <a:gd name="connsiteY27" fmla="*/ 1313 h 736935"/>
                    <a:gd name="connsiteX28" fmla="*/ 190088 w 506789"/>
                    <a:gd name="connsiteY28" fmla="*/ 147645 h 736935"/>
                    <a:gd name="connsiteX29" fmla="*/ 208432 w 506789"/>
                    <a:gd name="connsiteY29" fmla="*/ 181678 h 736935"/>
                    <a:gd name="connsiteX30" fmla="*/ 252667 w 506789"/>
                    <a:gd name="connsiteY30" fmla="*/ 271260 h 736935"/>
                    <a:gd name="connsiteX31" fmla="*/ 301616 w 506789"/>
                    <a:gd name="connsiteY31" fmla="*/ 177049 h 736935"/>
                    <a:gd name="connsiteX32" fmla="*/ 334277 w 506789"/>
                    <a:gd name="connsiteY32" fmla="*/ 55919 h 736935"/>
                    <a:gd name="connsiteX33" fmla="*/ 340792 w 506789"/>
                    <a:gd name="connsiteY33" fmla="*/ 55234 h 736935"/>
                    <a:gd name="connsiteX34" fmla="*/ 319104 w 506789"/>
                    <a:gd name="connsiteY34" fmla="*/ 162818 h 736935"/>
                    <a:gd name="connsiteX35" fmla="*/ 287043 w 506789"/>
                    <a:gd name="connsiteY35" fmla="*/ 233713 h 736935"/>
                    <a:gd name="connsiteX36" fmla="*/ 257467 w 506789"/>
                    <a:gd name="connsiteY36" fmla="*/ 282319 h 736935"/>
                    <a:gd name="connsiteX37" fmla="*/ 257467 w 506789"/>
                    <a:gd name="connsiteY37" fmla="*/ 282319 h 736935"/>
                    <a:gd name="connsiteX38" fmla="*/ 289614 w 506789"/>
                    <a:gd name="connsiteY38" fmla="*/ 365644 h 736935"/>
                    <a:gd name="connsiteX39" fmla="*/ 293558 w 506789"/>
                    <a:gd name="connsiteY39" fmla="*/ 378160 h 736935"/>
                    <a:gd name="connsiteX40" fmla="*/ 335649 w 506789"/>
                    <a:gd name="connsiteY40" fmla="*/ 346356 h 736935"/>
                    <a:gd name="connsiteX41" fmla="*/ 385283 w 506789"/>
                    <a:gd name="connsiteY41" fmla="*/ 300236 h 736935"/>
                    <a:gd name="connsiteX42" fmla="*/ 465093 w 506789"/>
                    <a:gd name="connsiteY42" fmla="*/ 177392 h 736935"/>
                    <a:gd name="connsiteX43" fmla="*/ 472637 w 506789"/>
                    <a:gd name="connsiteY43" fmla="*/ 177563 h 736935"/>
                    <a:gd name="connsiteX44" fmla="*/ 400885 w 506789"/>
                    <a:gd name="connsiteY44" fmla="*/ 300150 h 736935"/>
                    <a:gd name="connsiteX45" fmla="*/ 339421 w 506789"/>
                    <a:gd name="connsiteY45" fmla="*/ 358443 h 736935"/>
                    <a:gd name="connsiteX46" fmla="*/ 296901 w 506789"/>
                    <a:gd name="connsiteY46" fmla="*/ 389047 h 736935"/>
                    <a:gd name="connsiteX47" fmla="*/ 310445 w 506789"/>
                    <a:gd name="connsiteY47" fmla="*/ 440139 h 736935"/>
                    <a:gd name="connsiteX48" fmla="*/ 501612 w 506789"/>
                    <a:gd name="connsiteY48" fmla="*/ 393933 h 736935"/>
                    <a:gd name="connsiteX49" fmla="*/ 506413 w 506789"/>
                    <a:gd name="connsiteY49" fmla="*/ 397876 h 736935"/>
                    <a:gd name="connsiteX50" fmla="*/ 421288 w 506789"/>
                    <a:gd name="connsiteY50" fmla="*/ 443997 h 736935"/>
                    <a:gd name="connsiteX51" fmla="*/ 312931 w 506789"/>
                    <a:gd name="connsiteY51" fmla="*/ 451797 h 736935"/>
                    <a:gd name="connsiteX52" fmla="*/ 322361 w 506789"/>
                    <a:gd name="connsiteY52" fmla="*/ 506233 h 736935"/>
                    <a:gd name="connsiteX53" fmla="*/ 437490 w 506789"/>
                    <a:gd name="connsiteY53" fmla="*/ 566326 h 736935"/>
                    <a:gd name="connsiteX54" fmla="*/ 435775 w 506789"/>
                    <a:gd name="connsiteY54" fmla="*/ 572241 h 736935"/>
                    <a:gd name="connsiteX55" fmla="*/ 324161 w 506789"/>
                    <a:gd name="connsiteY55" fmla="*/ 520892 h 736935"/>
                    <a:gd name="connsiteX56" fmla="*/ 305731 w 506789"/>
                    <a:gd name="connsiteY56" fmla="*/ 733490 h 736935"/>
                    <a:gd name="connsiteX57" fmla="*/ 295272 w 506789"/>
                    <a:gd name="connsiteY57" fmla="*/ 728689 h 736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506789" h="736935">
                      <a:moveTo>
                        <a:pt x="295272" y="728689"/>
                      </a:moveTo>
                      <a:cubicBezTo>
                        <a:pt x="314046" y="666110"/>
                        <a:pt x="318675" y="602588"/>
                        <a:pt x="313531" y="539409"/>
                      </a:cubicBezTo>
                      <a:cubicBezTo>
                        <a:pt x="308560" y="548495"/>
                        <a:pt x="302473" y="556982"/>
                        <a:pt x="295444" y="565212"/>
                      </a:cubicBezTo>
                      <a:cubicBezTo>
                        <a:pt x="284042" y="578670"/>
                        <a:pt x="272469" y="594530"/>
                        <a:pt x="254810" y="599587"/>
                      </a:cubicBezTo>
                      <a:cubicBezTo>
                        <a:pt x="251381" y="600616"/>
                        <a:pt x="248209" y="595815"/>
                        <a:pt x="251638" y="593672"/>
                      </a:cubicBezTo>
                      <a:cubicBezTo>
                        <a:pt x="277698" y="577642"/>
                        <a:pt x="301530" y="547209"/>
                        <a:pt x="311388" y="517977"/>
                      </a:cubicBezTo>
                      <a:cubicBezTo>
                        <a:pt x="308388" y="492260"/>
                        <a:pt x="303930" y="466628"/>
                        <a:pt x="298187" y="441253"/>
                      </a:cubicBezTo>
                      <a:cubicBezTo>
                        <a:pt x="257982" y="495260"/>
                        <a:pt x="188030" y="545066"/>
                        <a:pt x="120479" y="549524"/>
                      </a:cubicBezTo>
                      <a:cubicBezTo>
                        <a:pt x="116450" y="549781"/>
                        <a:pt x="114564" y="543523"/>
                        <a:pt x="118764" y="542409"/>
                      </a:cubicBezTo>
                      <a:cubicBezTo>
                        <a:pt x="154255" y="532636"/>
                        <a:pt x="183401" y="522778"/>
                        <a:pt x="214691" y="502461"/>
                      </a:cubicBezTo>
                      <a:cubicBezTo>
                        <a:pt x="245466" y="482487"/>
                        <a:pt x="274098" y="458141"/>
                        <a:pt x="295101" y="427794"/>
                      </a:cubicBezTo>
                      <a:cubicBezTo>
                        <a:pt x="289614" y="405420"/>
                        <a:pt x="283099" y="383132"/>
                        <a:pt x="275898" y="361100"/>
                      </a:cubicBezTo>
                      <a:cubicBezTo>
                        <a:pt x="268697" y="339326"/>
                        <a:pt x="260553" y="318152"/>
                        <a:pt x="251638" y="297407"/>
                      </a:cubicBezTo>
                      <a:cubicBezTo>
                        <a:pt x="186916" y="328782"/>
                        <a:pt x="109849" y="391275"/>
                        <a:pt x="33554" y="365215"/>
                      </a:cubicBezTo>
                      <a:cubicBezTo>
                        <a:pt x="30639" y="364187"/>
                        <a:pt x="31325" y="359129"/>
                        <a:pt x="34497" y="359129"/>
                      </a:cubicBezTo>
                      <a:cubicBezTo>
                        <a:pt x="76502" y="359386"/>
                        <a:pt x="111649" y="355185"/>
                        <a:pt x="150654" y="338383"/>
                      </a:cubicBezTo>
                      <a:cubicBezTo>
                        <a:pt x="184173" y="323982"/>
                        <a:pt x="214091" y="302207"/>
                        <a:pt x="247180" y="287377"/>
                      </a:cubicBezTo>
                      <a:cubicBezTo>
                        <a:pt x="235008" y="260031"/>
                        <a:pt x="221634" y="233370"/>
                        <a:pt x="207404" y="207224"/>
                      </a:cubicBezTo>
                      <a:cubicBezTo>
                        <a:pt x="138995" y="214682"/>
                        <a:pt x="68187" y="217254"/>
                        <a:pt x="1921" y="194194"/>
                      </a:cubicBezTo>
                      <a:cubicBezTo>
                        <a:pt x="-1679" y="192908"/>
                        <a:pt x="292" y="187936"/>
                        <a:pt x="3636" y="188193"/>
                      </a:cubicBezTo>
                      <a:cubicBezTo>
                        <a:pt x="38269" y="190508"/>
                        <a:pt x="72987" y="197366"/>
                        <a:pt x="107449" y="201395"/>
                      </a:cubicBezTo>
                      <a:cubicBezTo>
                        <a:pt x="138910" y="205167"/>
                        <a:pt x="170114" y="199937"/>
                        <a:pt x="201232" y="196080"/>
                      </a:cubicBezTo>
                      <a:cubicBezTo>
                        <a:pt x="166428" y="132986"/>
                        <a:pt x="127680" y="71950"/>
                        <a:pt x="92447" y="8428"/>
                      </a:cubicBezTo>
                      <a:cubicBezTo>
                        <a:pt x="90218" y="4399"/>
                        <a:pt x="95361" y="455"/>
                        <a:pt x="98362" y="4142"/>
                      </a:cubicBezTo>
                      <a:cubicBezTo>
                        <a:pt x="130680" y="44346"/>
                        <a:pt x="158026" y="89609"/>
                        <a:pt x="183315" y="135301"/>
                      </a:cubicBezTo>
                      <a:cubicBezTo>
                        <a:pt x="190259" y="114212"/>
                        <a:pt x="192916" y="95096"/>
                        <a:pt x="190088" y="71778"/>
                      </a:cubicBezTo>
                      <a:cubicBezTo>
                        <a:pt x="187173" y="48290"/>
                        <a:pt x="177057" y="26602"/>
                        <a:pt x="173714" y="3456"/>
                      </a:cubicBezTo>
                      <a:cubicBezTo>
                        <a:pt x="173285" y="370"/>
                        <a:pt x="177743" y="-1345"/>
                        <a:pt x="179457" y="1313"/>
                      </a:cubicBezTo>
                      <a:cubicBezTo>
                        <a:pt x="203632" y="38517"/>
                        <a:pt x="215634" y="108212"/>
                        <a:pt x="190088" y="147645"/>
                      </a:cubicBezTo>
                      <a:cubicBezTo>
                        <a:pt x="196260" y="159046"/>
                        <a:pt x="202432" y="170362"/>
                        <a:pt x="208432" y="181678"/>
                      </a:cubicBezTo>
                      <a:cubicBezTo>
                        <a:pt x="224120" y="211167"/>
                        <a:pt x="239036" y="240914"/>
                        <a:pt x="252667" y="271260"/>
                      </a:cubicBezTo>
                      <a:cubicBezTo>
                        <a:pt x="275127" y="247258"/>
                        <a:pt x="289272" y="206281"/>
                        <a:pt x="301616" y="177049"/>
                      </a:cubicBezTo>
                      <a:cubicBezTo>
                        <a:pt x="317989" y="138130"/>
                        <a:pt x="332048" y="98182"/>
                        <a:pt x="334277" y="55919"/>
                      </a:cubicBezTo>
                      <a:cubicBezTo>
                        <a:pt x="334448" y="52576"/>
                        <a:pt x="339935" y="51976"/>
                        <a:pt x="340792" y="55234"/>
                      </a:cubicBezTo>
                      <a:cubicBezTo>
                        <a:pt x="350136" y="90381"/>
                        <a:pt x="331020" y="130329"/>
                        <a:pt x="319104" y="162818"/>
                      </a:cubicBezTo>
                      <a:cubicBezTo>
                        <a:pt x="310188" y="187336"/>
                        <a:pt x="298701" y="210481"/>
                        <a:pt x="287043" y="233713"/>
                      </a:cubicBezTo>
                      <a:cubicBezTo>
                        <a:pt x="278299" y="251030"/>
                        <a:pt x="271783" y="268689"/>
                        <a:pt x="257467" y="282319"/>
                      </a:cubicBezTo>
                      <a:cubicBezTo>
                        <a:pt x="257467" y="282319"/>
                        <a:pt x="257467" y="282319"/>
                        <a:pt x="257467" y="282319"/>
                      </a:cubicBezTo>
                      <a:cubicBezTo>
                        <a:pt x="269383" y="309580"/>
                        <a:pt x="280270" y="337269"/>
                        <a:pt x="289614" y="365644"/>
                      </a:cubicBezTo>
                      <a:cubicBezTo>
                        <a:pt x="290986" y="369759"/>
                        <a:pt x="292272" y="373959"/>
                        <a:pt x="293558" y="378160"/>
                      </a:cubicBezTo>
                      <a:cubicBezTo>
                        <a:pt x="310103" y="372073"/>
                        <a:pt x="323133" y="358272"/>
                        <a:pt x="335649" y="346356"/>
                      </a:cubicBezTo>
                      <a:cubicBezTo>
                        <a:pt x="351937" y="330668"/>
                        <a:pt x="369338" y="316438"/>
                        <a:pt x="385283" y="300236"/>
                      </a:cubicBezTo>
                      <a:cubicBezTo>
                        <a:pt x="419831" y="265088"/>
                        <a:pt x="451377" y="225226"/>
                        <a:pt x="465093" y="177392"/>
                      </a:cubicBezTo>
                      <a:cubicBezTo>
                        <a:pt x="466122" y="173620"/>
                        <a:pt x="472551" y="172848"/>
                        <a:pt x="472637" y="177563"/>
                      </a:cubicBezTo>
                      <a:cubicBezTo>
                        <a:pt x="473323" y="223683"/>
                        <a:pt x="429603" y="268603"/>
                        <a:pt x="400885" y="300150"/>
                      </a:cubicBezTo>
                      <a:cubicBezTo>
                        <a:pt x="381855" y="321153"/>
                        <a:pt x="359823" y="338898"/>
                        <a:pt x="339421" y="358443"/>
                      </a:cubicBezTo>
                      <a:cubicBezTo>
                        <a:pt x="326819" y="370530"/>
                        <a:pt x="313617" y="383303"/>
                        <a:pt x="296901" y="389047"/>
                      </a:cubicBezTo>
                      <a:cubicBezTo>
                        <a:pt x="301873" y="405935"/>
                        <a:pt x="306417" y="422994"/>
                        <a:pt x="310445" y="440139"/>
                      </a:cubicBezTo>
                      <a:cubicBezTo>
                        <a:pt x="373882" y="449654"/>
                        <a:pt x="451549" y="434481"/>
                        <a:pt x="501612" y="393933"/>
                      </a:cubicBezTo>
                      <a:cubicBezTo>
                        <a:pt x="504013" y="392047"/>
                        <a:pt x="508041" y="395047"/>
                        <a:pt x="506413" y="397876"/>
                      </a:cubicBezTo>
                      <a:cubicBezTo>
                        <a:pt x="490125" y="426337"/>
                        <a:pt x="450777" y="435767"/>
                        <a:pt x="421288" y="443997"/>
                      </a:cubicBezTo>
                      <a:cubicBezTo>
                        <a:pt x="387512" y="453341"/>
                        <a:pt x="348079" y="456855"/>
                        <a:pt x="312931" y="451797"/>
                      </a:cubicBezTo>
                      <a:cubicBezTo>
                        <a:pt x="316789" y="469800"/>
                        <a:pt x="319961" y="488059"/>
                        <a:pt x="322361" y="506233"/>
                      </a:cubicBezTo>
                      <a:cubicBezTo>
                        <a:pt x="358366" y="533922"/>
                        <a:pt x="395999" y="548924"/>
                        <a:pt x="437490" y="566326"/>
                      </a:cubicBezTo>
                      <a:cubicBezTo>
                        <a:pt x="440833" y="567698"/>
                        <a:pt x="439205" y="572498"/>
                        <a:pt x="435775" y="572241"/>
                      </a:cubicBezTo>
                      <a:cubicBezTo>
                        <a:pt x="395313" y="568641"/>
                        <a:pt x="356737" y="545409"/>
                        <a:pt x="324161" y="520892"/>
                      </a:cubicBezTo>
                      <a:cubicBezTo>
                        <a:pt x="332048" y="592301"/>
                        <a:pt x="328019" y="664653"/>
                        <a:pt x="305731" y="733490"/>
                      </a:cubicBezTo>
                      <a:cubicBezTo>
                        <a:pt x="303502" y="740519"/>
                        <a:pt x="293215" y="735718"/>
                        <a:pt x="295272" y="72868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21" name="任意多边形: 形状 1220">
                <a:extLst>
                  <a:ext uri="{FF2B5EF4-FFF2-40B4-BE49-F238E27FC236}">
                    <a16:creationId xmlns:a16="http://schemas.microsoft.com/office/drawing/2014/main" id="{3A2854AC-6785-74CD-4287-CB9F8AD6392B}"/>
                  </a:ext>
                </a:extLst>
              </p:cNvPr>
              <p:cNvSpPr/>
              <p:nvPr/>
            </p:nvSpPr>
            <p:spPr>
              <a:xfrm>
                <a:off x="10397740" y="4693990"/>
                <a:ext cx="425177" cy="224784"/>
              </a:xfrm>
              <a:custGeom>
                <a:avLst/>
                <a:gdLst>
                  <a:gd name="connsiteX0" fmla="*/ 173790 w 425177"/>
                  <a:gd name="connsiteY0" fmla="*/ 224481 h 224784"/>
                  <a:gd name="connsiteX1" fmla="*/ 175419 w 425177"/>
                  <a:gd name="connsiteY1" fmla="*/ 223709 h 224784"/>
                  <a:gd name="connsiteX2" fmla="*/ 174818 w 425177"/>
                  <a:gd name="connsiteY2" fmla="*/ 218566 h 224784"/>
                  <a:gd name="connsiteX3" fmla="*/ 105725 w 425177"/>
                  <a:gd name="connsiteY3" fmla="*/ 152301 h 224784"/>
                  <a:gd name="connsiteX4" fmla="*/ 63633 w 425177"/>
                  <a:gd name="connsiteY4" fmla="*/ 112953 h 224784"/>
                  <a:gd name="connsiteX5" fmla="*/ 113011 w 425177"/>
                  <a:gd name="connsiteY5" fmla="*/ 126412 h 224784"/>
                  <a:gd name="connsiteX6" fmla="*/ 114211 w 425177"/>
                  <a:gd name="connsiteY6" fmla="*/ 127869 h 224784"/>
                  <a:gd name="connsiteX7" fmla="*/ 205766 w 425177"/>
                  <a:gd name="connsiteY7" fmla="*/ 196706 h 224784"/>
                  <a:gd name="connsiteX8" fmla="*/ 326724 w 425177"/>
                  <a:gd name="connsiteY8" fmla="*/ 174932 h 224784"/>
                  <a:gd name="connsiteX9" fmla="*/ 327924 w 425177"/>
                  <a:gd name="connsiteY9" fmla="*/ 173218 h 224784"/>
                  <a:gd name="connsiteX10" fmla="*/ 325781 w 425177"/>
                  <a:gd name="connsiteY10" fmla="*/ 168502 h 224784"/>
                  <a:gd name="connsiteX11" fmla="*/ 221967 w 425177"/>
                  <a:gd name="connsiteY11" fmla="*/ 154444 h 224784"/>
                  <a:gd name="connsiteX12" fmla="*/ 153045 w 425177"/>
                  <a:gd name="connsiteY12" fmla="*/ 130355 h 224784"/>
                  <a:gd name="connsiteX13" fmla="*/ 208852 w 425177"/>
                  <a:gd name="connsiteY13" fmla="*/ 123583 h 224784"/>
                  <a:gd name="connsiteX14" fmla="*/ 209452 w 425177"/>
                  <a:gd name="connsiteY14" fmla="*/ 123926 h 224784"/>
                  <a:gd name="connsiteX15" fmla="*/ 306578 w 425177"/>
                  <a:gd name="connsiteY15" fmla="*/ 132669 h 224784"/>
                  <a:gd name="connsiteX16" fmla="*/ 422136 w 425177"/>
                  <a:gd name="connsiteY16" fmla="*/ 107381 h 224784"/>
                  <a:gd name="connsiteX17" fmla="*/ 424450 w 425177"/>
                  <a:gd name="connsiteY17" fmla="*/ 105752 h 224784"/>
                  <a:gd name="connsiteX18" fmla="*/ 424535 w 425177"/>
                  <a:gd name="connsiteY18" fmla="*/ 102923 h 224784"/>
                  <a:gd name="connsiteX19" fmla="*/ 207223 w 425177"/>
                  <a:gd name="connsiteY19" fmla="*/ 115010 h 224784"/>
                  <a:gd name="connsiteX20" fmla="*/ 206280 w 425177"/>
                  <a:gd name="connsiteY20" fmla="*/ 116468 h 224784"/>
                  <a:gd name="connsiteX21" fmla="*/ 154673 w 425177"/>
                  <a:gd name="connsiteY21" fmla="*/ 120668 h 224784"/>
                  <a:gd name="connsiteX22" fmla="*/ 200793 w 425177"/>
                  <a:gd name="connsiteY22" fmla="*/ 85264 h 224784"/>
                  <a:gd name="connsiteX23" fmla="*/ 261402 w 425177"/>
                  <a:gd name="connsiteY23" fmla="*/ 49345 h 224784"/>
                  <a:gd name="connsiteX24" fmla="*/ 338896 w 425177"/>
                  <a:gd name="connsiteY24" fmla="*/ 43344 h 224784"/>
                  <a:gd name="connsiteX25" fmla="*/ 341468 w 425177"/>
                  <a:gd name="connsiteY25" fmla="*/ 40687 h 224784"/>
                  <a:gd name="connsiteX26" fmla="*/ 340611 w 425177"/>
                  <a:gd name="connsiteY26" fmla="*/ 37172 h 224784"/>
                  <a:gd name="connsiteX27" fmla="*/ 202423 w 425177"/>
                  <a:gd name="connsiteY27" fmla="*/ 19170 h 224784"/>
                  <a:gd name="connsiteX28" fmla="*/ 152273 w 425177"/>
                  <a:gd name="connsiteY28" fmla="*/ 53631 h 224784"/>
                  <a:gd name="connsiteX29" fmla="*/ 133843 w 425177"/>
                  <a:gd name="connsiteY29" fmla="*/ 77977 h 224784"/>
                  <a:gd name="connsiteX30" fmla="*/ 113268 w 425177"/>
                  <a:gd name="connsiteY30" fmla="*/ 117839 h 224784"/>
                  <a:gd name="connsiteX31" fmla="*/ 95352 w 425177"/>
                  <a:gd name="connsiteY31" fmla="*/ 114153 h 224784"/>
                  <a:gd name="connsiteX32" fmla="*/ 59948 w 425177"/>
                  <a:gd name="connsiteY32" fmla="*/ 104037 h 224784"/>
                  <a:gd name="connsiteX33" fmla="*/ 172505 w 425177"/>
                  <a:gd name="connsiteY33" fmla="*/ 12569 h 224784"/>
                  <a:gd name="connsiteX34" fmla="*/ 173876 w 425177"/>
                  <a:gd name="connsiteY34" fmla="*/ 11883 h 224784"/>
                  <a:gd name="connsiteX35" fmla="*/ 174133 w 425177"/>
                  <a:gd name="connsiteY35" fmla="*/ 6825 h 224784"/>
                  <a:gd name="connsiteX36" fmla="*/ 86694 w 425177"/>
                  <a:gd name="connsiteY36" fmla="*/ 17455 h 224784"/>
                  <a:gd name="connsiteX37" fmla="*/ 60204 w 425177"/>
                  <a:gd name="connsiteY37" fmla="*/ 53974 h 224784"/>
                  <a:gd name="connsiteX38" fmla="*/ 36544 w 425177"/>
                  <a:gd name="connsiteY38" fmla="*/ 96836 h 224784"/>
                  <a:gd name="connsiteX39" fmla="*/ 35944 w 425177"/>
                  <a:gd name="connsiteY39" fmla="*/ 97608 h 224784"/>
                  <a:gd name="connsiteX40" fmla="*/ 3969 w 425177"/>
                  <a:gd name="connsiteY40" fmla="*/ 92464 h 224784"/>
                  <a:gd name="connsiteX41" fmla="*/ 3626 w 425177"/>
                  <a:gd name="connsiteY41" fmla="*/ 100266 h 224784"/>
                  <a:gd name="connsiteX42" fmla="*/ 33030 w 425177"/>
                  <a:gd name="connsiteY42" fmla="*/ 104895 h 224784"/>
                  <a:gd name="connsiteX43" fmla="*/ 33458 w 425177"/>
                  <a:gd name="connsiteY43" fmla="*/ 105666 h 224784"/>
                  <a:gd name="connsiteX44" fmla="*/ 80265 w 425177"/>
                  <a:gd name="connsiteY44" fmla="*/ 195334 h 224784"/>
                  <a:gd name="connsiteX45" fmla="*/ 173790 w 425177"/>
                  <a:gd name="connsiteY45" fmla="*/ 224481 h 22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25177" h="224784">
                    <a:moveTo>
                      <a:pt x="173790" y="224481"/>
                    </a:moveTo>
                    <a:cubicBezTo>
                      <a:pt x="174390" y="224395"/>
                      <a:pt x="174990" y="224138"/>
                      <a:pt x="175419" y="223709"/>
                    </a:cubicBezTo>
                    <a:cubicBezTo>
                      <a:pt x="177219" y="222510"/>
                      <a:pt x="177391" y="219166"/>
                      <a:pt x="174818" y="218566"/>
                    </a:cubicBezTo>
                    <a:cubicBezTo>
                      <a:pt x="139072" y="210336"/>
                      <a:pt x="125184" y="179647"/>
                      <a:pt x="105725" y="152301"/>
                    </a:cubicBezTo>
                    <a:cubicBezTo>
                      <a:pt x="93895" y="135670"/>
                      <a:pt x="79578" y="123754"/>
                      <a:pt x="63633" y="112953"/>
                    </a:cubicBezTo>
                    <a:cubicBezTo>
                      <a:pt x="80007" y="117753"/>
                      <a:pt x="96295" y="122897"/>
                      <a:pt x="113011" y="126412"/>
                    </a:cubicBezTo>
                    <a:cubicBezTo>
                      <a:pt x="113268" y="126926"/>
                      <a:pt x="113696" y="127440"/>
                      <a:pt x="114211" y="127869"/>
                    </a:cubicBezTo>
                    <a:cubicBezTo>
                      <a:pt x="146272" y="151872"/>
                      <a:pt x="164618" y="185905"/>
                      <a:pt x="205766" y="196706"/>
                    </a:cubicBezTo>
                    <a:cubicBezTo>
                      <a:pt x="244513" y="206907"/>
                      <a:pt x="292177" y="192848"/>
                      <a:pt x="326724" y="174932"/>
                    </a:cubicBezTo>
                    <a:cubicBezTo>
                      <a:pt x="327495" y="174503"/>
                      <a:pt x="327838" y="173903"/>
                      <a:pt x="327924" y="173218"/>
                    </a:cubicBezTo>
                    <a:cubicBezTo>
                      <a:pt x="329123" y="171503"/>
                      <a:pt x="328352" y="168502"/>
                      <a:pt x="325781" y="168502"/>
                    </a:cubicBezTo>
                    <a:cubicBezTo>
                      <a:pt x="288919" y="168846"/>
                      <a:pt x="257029" y="167645"/>
                      <a:pt x="221967" y="154444"/>
                    </a:cubicBezTo>
                    <a:cubicBezTo>
                      <a:pt x="198822" y="145700"/>
                      <a:pt x="176276" y="137385"/>
                      <a:pt x="153045" y="130355"/>
                    </a:cubicBezTo>
                    <a:cubicBezTo>
                      <a:pt x="171904" y="130355"/>
                      <a:pt x="191021" y="128040"/>
                      <a:pt x="208852" y="123583"/>
                    </a:cubicBezTo>
                    <a:cubicBezTo>
                      <a:pt x="209023" y="123668"/>
                      <a:pt x="209194" y="123840"/>
                      <a:pt x="209452" y="123926"/>
                    </a:cubicBezTo>
                    <a:cubicBezTo>
                      <a:pt x="241599" y="136527"/>
                      <a:pt x="272631" y="138842"/>
                      <a:pt x="306578" y="132669"/>
                    </a:cubicBezTo>
                    <a:cubicBezTo>
                      <a:pt x="346440" y="125383"/>
                      <a:pt x="380130" y="101980"/>
                      <a:pt x="422136" y="107381"/>
                    </a:cubicBezTo>
                    <a:cubicBezTo>
                      <a:pt x="423335" y="107552"/>
                      <a:pt x="424193" y="106695"/>
                      <a:pt x="424450" y="105752"/>
                    </a:cubicBezTo>
                    <a:cubicBezTo>
                      <a:pt x="425222" y="105066"/>
                      <a:pt x="425564" y="103866"/>
                      <a:pt x="424535" y="102923"/>
                    </a:cubicBezTo>
                    <a:cubicBezTo>
                      <a:pt x="371558" y="54831"/>
                      <a:pt x="255829" y="64518"/>
                      <a:pt x="207223" y="115010"/>
                    </a:cubicBezTo>
                    <a:cubicBezTo>
                      <a:pt x="206795" y="115439"/>
                      <a:pt x="206452" y="115953"/>
                      <a:pt x="206280" y="116468"/>
                    </a:cubicBezTo>
                    <a:cubicBezTo>
                      <a:pt x="188535" y="118611"/>
                      <a:pt x="171561" y="120325"/>
                      <a:pt x="154673" y="120668"/>
                    </a:cubicBezTo>
                    <a:cubicBezTo>
                      <a:pt x="171904" y="111581"/>
                      <a:pt x="187591" y="96151"/>
                      <a:pt x="200793" y="85264"/>
                    </a:cubicBezTo>
                    <a:cubicBezTo>
                      <a:pt x="219310" y="70004"/>
                      <a:pt x="238427" y="56803"/>
                      <a:pt x="261402" y="49345"/>
                    </a:cubicBezTo>
                    <a:cubicBezTo>
                      <a:pt x="286604" y="41201"/>
                      <a:pt x="312922" y="43601"/>
                      <a:pt x="338896" y="43344"/>
                    </a:cubicBezTo>
                    <a:cubicBezTo>
                      <a:pt x="340354" y="43344"/>
                      <a:pt x="341383" y="41973"/>
                      <a:pt x="341468" y="40687"/>
                    </a:cubicBezTo>
                    <a:cubicBezTo>
                      <a:pt x="341982" y="39486"/>
                      <a:pt x="341812" y="38029"/>
                      <a:pt x="340611" y="37172"/>
                    </a:cubicBezTo>
                    <a:cubicBezTo>
                      <a:pt x="303150" y="12654"/>
                      <a:pt x="244856" y="3825"/>
                      <a:pt x="202423" y="19170"/>
                    </a:cubicBezTo>
                    <a:cubicBezTo>
                      <a:pt x="183391" y="26113"/>
                      <a:pt x="166761" y="39744"/>
                      <a:pt x="152273" y="53631"/>
                    </a:cubicBezTo>
                    <a:cubicBezTo>
                      <a:pt x="144900" y="60746"/>
                      <a:pt x="139072" y="69233"/>
                      <a:pt x="133843" y="77977"/>
                    </a:cubicBezTo>
                    <a:cubicBezTo>
                      <a:pt x="126127" y="90836"/>
                      <a:pt x="123641" y="106695"/>
                      <a:pt x="113268" y="117839"/>
                    </a:cubicBezTo>
                    <a:cubicBezTo>
                      <a:pt x="107353" y="116896"/>
                      <a:pt x="101438" y="115696"/>
                      <a:pt x="95352" y="114153"/>
                    </a:cubicBezTo>
                    <a:cubicBezTo>
                      <a:pt x="83436" y="111153"/>
                      <a:pt x="71692" y="107466"/>
                      <a:pt x="59948" y="104037"/>
                    </a:cubicBezTo>
                    <a:cubicBezTo>
                      <a:pt x="106153" y="91436"/>
                      <a:pt x="120727" y="20112"/>
                      <a:pt x="172505" y="12569"/>
                    </a:cubicBezTo>
                    <a:cubicBezTo>
                      <a:pt x="173104" y="12483"/>
                      <a:pt x="173533" y="12226"/>
                      <a:pt x="173876" y="11883"/>
                    </a:cubicBezTo>
                    <a:cubicBezTo>
                      <a:pt x="176276" y="11626"/>
                      <a:pt x="176534" y="7768"/>
                      <a:pt x="174133" y="6825"/>
                    </a:cubicBezTo>
                    <a:cubicBezTo>
                      <a:pt x="144729" y="-4147"/>
                      <a:pt x="111639" y="-2776"/>
                      <a:pt x="86694" y="17455"/>
                    </a:cubicBezTo>
                    <a:cubicBezTo>
                      <a:pt x="75035" y="26885"/>
                      <a:pt x="67148" y="41029"/>
                      <a:pt x="60204" y="53974"/>
                    </a:cubicBezTo>
                    <a:cubicBezTo>
                      <a:pt x="53089" y="67261"/>
                      <a:pt x="48203" y="86892"/>
                      <a:pt x="36544" y="96836"/>
                    </a:cubicBezTo>
                    <a:cubicBezTo>
                      <a:pt x="36288" y="97094"/>
                      <a:pt x="36116" y="97351"/>
                      <a:pt x="35944" y="97608"/>
                    </a:cubicBezTo>
                    <a:cubicBezTo>
                      <a:pt x="25486" y="95122"/>
                      <a:pt x="14856" y="93236"/>
                      <a:pt x="3969" y="92464"/>
                    </a:cubicBezTo>
                    <a:cubicBezTo>
                      <a:pt x="-1088" y="92122"/>
                      <a:pt x="-1432" y="99922"/>
                      <a:pt x="3626" y="100266"/>
                    </a:cubicBezTo>
                    <a:cubicBezTo>
                      <a:pt x="13656" y="101037"/>
                      <a:pt x="23343" y="102751"/>
                      <a:pt x="33030" y="104895"/>
                    </a:cubicBezTo>
                    <a:cubicBezTo>
                      <a:pt x="33116" y="105152"/>
                      <a:pt x="33286" y="105409"/>
                      <a:pt x="33458" y="105666"/>
                    </a:cubicBezTo>
                    <a:cubicBezTo>
                      <a:pt x="53175" y="133013"/>
                      <a:pt x="53261" y="172960"/>
                      <a:pt x="80265" y="195334"/>
                    </a:cubicBezTo>
                    <a:cubicBezTo>
                      <a:pt x="105124" y="215737"/>
                      <a:pt x="141472" y="226796"/>
                      <a:pt x="173790" y="22448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2" name="任意多边形: 形状 1221">
                <a:extLst>
                  <a:ext uri="{FF2B5EF4-FFF2-40B4-BE49-F238E27FC236}">
                    <a16:creationId xmlns:a16="http://schemas.microsoft.com/office/drawing/2014/main" id="{FEAFB528-33A1-7609-1734-FE124148730E}"/>
                  </a:ext>
                </a:extLst>
              </p:cNvPr>
              <p:cNvSpPr/>
              <p:nvPr/>
            </p:nvSpPr>
            <p:spPr>
              <a:xfrm>
                <a:off x="7219149" y="4962277"/>
                <a:ext cx="423240" cy="227281"/>
              </a:xfrm>
              <a:custGeom>
                <a:avLst/>
                <a:gdLst>
                  <a:gd name="connsiteX0" fmla="*/ 260366 w 423240"/>
                  <a:gd name="connsiteY0" fmla="*/ 0 h 227281"/>
                  <a:gd name="connsiteX1" fmla="*/ 258652 w 423240"/>
                  <a:gd name="connsiteY1" fmla="*/ 686 h 227281"/>
                  <a:gd name="connsiteX2" fmla="*/ 258823 w 423240"/>
                  <a:gd name="connsiteY2" fmla="*/ 5915 h 227281"/>
                  <a:gd name="connsiteX3" fmla="*/ 322345 w 423240"/>
                  <a:gd name="connsiteY3" fmla="*/ 77581 h 227281"/>
                  <a:gd name="connsiteX4" fmla="*/ 361093 w 423240"/>
                  <a:gd name="connsiteY4" fmla="*/ 120187 h 227281"/>
                  <a:gd name="connsiteX5" fmla="*/ 312916 w 423240"/>
                  <a:gd name="connsiteY5" fmla="*/ 102784 h 227281"/>
                  <a:gd name="connsiteX6" fmla="*/ 311801 w 423240"/>
                  <a:gd name="connsiteY6" fmla="*/ 101241 h 227281"/>
                  <a:gd name="connsiteX7" fmla="*/ 226162 w 423240"/>
                  <a:gd name="connsiteY7" fmla="*/ 25203 h 227281"/>
                  <a:gd name="connsiteX8" fmla="*/ 103832 w 423240"/>
                  <a:gd name="connsiteY8" fmla="*/ 37119 h 227281"/>
                  <a:gd name="connsiteX9" fmla="*/ 102460 w 423240"/>
                  <a:gd name="connsiteY9" fmla="*/ 38748 h 227281"/>
                  <a:gd name="connsiteX10" fmla="*/ 104175 w 423240"/>
                  <a:gd name="connsiteY10" fmla="*/ 43548 h 227281"/>
                  <a:gd name="connsiteX11" fmla="*/ 206445 w 423240"/>
                  <a:gd name="connsiteY11" fmla="*/ 66008 h 227281"/>
                  <a:gd name="connsiteX12" fmla="*/ 273225 w 423240"/>
                  <a:gd name="connsiteY12" fmla="*/ 95669 h 227281"/>
                  <a:gd name="connsiteX13" fmla="*/ 217075 w 423240"/>
                  <a:gd name="connsiteY13" fmla="*/ 97813 h 227281"/>
                  <a:gd name="connsiteX14" fmla="*/ 216561 w 423240"/>
                  <a:gd name="connsiteY14" fmla="*/ 97469 h 227281"/>
                  <a:gd name="connsiteX15" fmla="*/ 120463 w 423240"/>
                  <a:gd name="connsiteY15" fmla="*/ 80839 h 227281"/>
                  <a:gd name="connsiteX16" fmla="*/ 3277 w 423240"/>
                  <a:gd name="connsiteY16" fmla="*/ 96698 h 227281"/>
                  <a:gd name="connsiteX17" fmla="*/ 876 w 423240"/>
                  <a:gd name="connsiteY17" fmla="*/ 98155 h 227281"/>
                  <a:gd name="connsiteX18" fmla="*/ 534 w 423240"/>
                  <a:gd name="connsiteY18" fmla="*/ 100984 h 227281"/>
                  <a:gd name="connsiteX19" fmla="*/ 218104 w 423240"/>
                  <a:gd name="connsiteY19" fmla="*/ 106642 h 227281"/>
                  <a:gd name="connsiteX20" fmla="*/ 219132 w 423240"/>
                  <a:gd name="connsiteY20" fmla="*/ 105271 h 227281"/>
                  <a:gd name="connsiteX21" fmla="*/ 270910 w 423240"/>
                  <a:gd name="connsiteY21" fmla="*/ 105356 h 227281"/>
                  <a:gd name="connsiteX22" fmla="*/ 222133 w 423240"/>
                  <a:gd name="connsiteY22" fmla="*/ 136903 h 227281"/>
                  <a:gd name="connsiteX23" fmla="*/ 158782 w 423240"/>
                  <a:gd name="connsiteY23" fmla="*/ 167764 h 227281"/>
                  <a:gd name="connsiteX24" fmla="*/ 81115 w 423240"/>
                  <a:gd name="connsiteY24" fmla="*/ 167421 h 227281"/>
                  <a:gd name="connsiteX25" fmla="*/ 78372 w 423240"/>
                  <a:gd name="connsiteY25" fmla="*/ 169907 h 227281"/>
                  <a:gd name="connsiteX26" fmla="*/ 78972 w 423240"/>
                  <a:gd name="connsiteY26" fmla="*/ 173422 h 227281"/>
                  <a:gd name="connsiteX27" fmla="*/ 215275 w 423240"/>
                  <a:gd name="connsiteY27" fmla="*/ 202568 h 227281"/>
                  <a:gd name="connsiteX28" fmla="*/ 267996 w 423240"/>
                  <a:gd name="connsiteY28" fmla="*/ 172308 h 227281"/>
                  <a:gd name="connsiteX29" fmla="*/ 288398 w 423240"/>
                  <a:gd name="connsiteY29" fmla="*/ 149504 h 227281"/>
                  <a:gd name="connsiteX30" fmla="*/ 312144 w 423240"/>
                  <a:gd name="connsiteY30" fmla="*/ 111528 h 227281"/>
                  <a:gd name="connsiteX31" fmla="*/ 329632 w 423240"/>
                  <a:gd name="connsiteY31" fmla="*/ 116672 h 227281"/>
                  <a:gd name="connsiteX32" fmla="*/ 364093 w 423240"/>
                  <a:gd name="connsiteY32" fmla="*/ 129616 h 227281"/>
                  <a:gd name="connsiteX33" fmla="*/ 244507 w 423240"/>
                  <a:gd name="connsiteY33" fmla="*/ 211655 h 227281"/>
                  <a:gd name="connsiteX34" fmla="*/ 243135 w 423240"/>
                  <a:gd name="connsiteY34" fmla="*/ 212255 h 227281"/>
                  <a:gd name="connsiteX35" fmla="*/ 242449 w 423240"/>
                  <a:gd name="connsiteY35" fmla="*/ 217227 h 227281"/>
                  <a:gd name="connsiteX36" fmla="*/ 330489 w 423240"/>
                  <a:gd name="connsiteY36" fmla="*/ 213712 h 227281"/>
                  <a:gd name="connsiteX37" fmla="*/ 359807 w 423240"/>
                  <a:gd name="connsiteY37" fmla="*/ 179422 h 227281"/>
                  <a:gd name="connsiteX38" fmla="*/ 386811 w 423240"/>
                  <a:gd name="connsiteY38" fmla="*/ 138618 h 227281"/>
                  <a:gd name="connsiteX39" fmla="*/ 387496 w 423240"/>
                  <a:gd name="connsiteY39" fmla="*/ 137932 h 227281"/>
                  <a:gd name="connsiteX40" fmla="*/ 418957 w 423240"/>
                  <a:gd name="connsiteY40" fmla="*/ 145647 h 227281"/>
                  <a:gd name="connsiteX41" fmla="*/ 419986 w 423240"/>
                  <a:gd name="connsiteY41" fmla="*/ 137846 h 227281"/>
                  <a:gd name="connsiteX42" fmla="*/ 391011 w 423240"/>
                  <a:gd name="connsiteY42" fmla="*/ 130816 h 227281"/>
                  <a:gd name="connsiteX43" fmla="*/ 390668 w 423240"/>
                  <a:gd name="connsiteY43" fmla="*/ 130045 h 227281"/>
                  <a:gd name="connsiteX44" fmla="*/ 351320 w 423240"/>
                  <a:gd name="connsiteY44" fmla="*/ 36862 h 227281"/>
                  <a:gd name="connsiteX45" fmla="*/ 260366 w 423240"/>
                  <a:gd name="connsiteY45" fmla="*/ 0 h 22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23240" h="227281">
                    <a:moveTo>
                      <a:pt x="260366" y="0"/>
                    </a:moveTo>
                    <a:cubicBezTo>
                      <a:pt x="259680" y="0"/>
                      <a:pt x="259166" y="257"/>
                      <a:pt x="258652" y="686"/>
                    </a:cubicBezTo>
                    <a:cubicBezTo>
                      <a:pt x="256765" y="1800"/>
                      <a:pt x="256251" y="5058"/>
                      <a:pt x="258823" y="5915"/>
                    </a:cubicBezTo>
                    <a:cubicBezTo>
                      <a:pt x="293799" y="17059"/>
                      <a:pt x="305200" y="48692"/>
                      <a:pt x="322345" y="77581"/>
                    </a:cubicBezTo>
                    <a:cubicBezTo>
                      <a:pt x="332718" y="95069"/>
                      <a:pt x="346091" y="108185"/>
                      <a:pt x="361093" y="120187"/>
                    </a:cubicBezTo>
                    <a:cubicBezTo>
                      <a:pt x="345148" y="114014"/>
                      <a:pt x="329289" y="107585"/>
                      <a:pt x="312916" y="102784"/>
                    </a:cubicBezTo>
                    <a:cubicBezTo>
                      <a:pt x="312658" y="102270"/>
                      <a:pt x="312401" y="101670"/>
                      <a:pt x="311801" y="101241"/>
                    </a:cubicBezTo>
                    <a:cubicBezTo>
                      <a:pt x="281797" y="74667"/>
                      <a:pt x="266281" y="39262"/>
                      <a:pt x="226162" y="25203"/>
                    </a:cubicBezTo>
                    <a:cubicBezTo>
                      <a:pt x="188357" y="11916"/>
                      <a:pt x="139751" y="22031"/>
                      <a:pt x="103832" y="37119"/>
                    </a:cubicBezTo>
                    <a:cubicBezTo>
                      <a:pt x="103061" y="37462"/>
                      <a:pt x="102632" y="38062"/>
                      <a:pt x="102460" y="38748"/>
                    </a:cubicBezTo>
                    <a:cubicBezTo>
                      <a:pt x="101089" y="40291"/>
                      <a:pt x="101689" y="43377"/>
                      <a:pt x="104175" y="43548"/>
                    </a:cubicBezTo>
                    <a:cubicBezTo>
                      <a:pt x="140951" y="46292"/>
                      <a:pt x="172584" y="49978"/>
                      <a:pt x="206445" y="66008"/>
                    </a:cubicBezTo>
                    <a:cubicBezTo>
                      <a:pt x="228819" y="76552"/>
                      <a:pt x="250593" y="86754"/>
                      <a:pt x="273225" y="95669"/>
                    </a:cubicBezTo>
                    <a:cubicBezTo>
                      <a:pt x="254365" y="94126"/>
                      <a:pt x="235163" y="94898"/>
                      <a:pt x="217075" y="97813"/>
                    </a:cubicBezTo>
                    <a:cubicBezTo>
                      <a:pt x="216904" y="97727"/>
                      <a:pt x="216732" y="97555"/>
                      <a:pt x="216561" y="97469"/>
                    </a:cubicBezTo>
                    <a:cubicBezTo>
                      <a:pt x="185614" y="82296"/>
                      <a:pt x="154753" y="77410"/>
                      <a:pt x="120463" y="80839"/>
                    </a:cubicBezTo>
                    <a:cubicBezTo>
                      <a:pt x="80172" y="84868"/>
                      <a:pt x="44682" y="105442"/>
                      <a:pt x="3277" y="96698"/>
                    </a:cubicBezTo>
                    <a:cubicBezTo>
                      <a:pt x="2077" y="96441"/>
                      <a:pt x="1219" y="97127"/>
                      <a:pt x="876" y="98155"/>
                    </a:cubicBezTo>
                    <a:cubicBezTo>
                      <a:pt x="19" y="98841"/>
                      <a:pt x="-410" y="99956"/>
                      <a:pt x="534" y="100984"/>
                    </a:cubicBezTo>
                    <a:cubicBezTo>
                      <a:pt x="49482" y="153276"/>
                      <a:pt x="165554" y="152934"/>
                      <a:pt x="218104" y="106642"/>
                    </a:cubicBezTo>
                    <a:cubicBezTo>
                      <a:pt x="218532" y="106213"/>
                      <a:pt x="218875" y="105785"/>
                      <a:pt x="219132" y="105271"/>
                    </a:cubicBezTo>
                    <a:cubicBezTo>
                      <a:pt x="236963" y="104585"/>
                      <a:pt x="254023" y="104242"/>
                      <a:pt x="270910" y="105356"/>
                    </a:cubicBezTo>
                    <a:cubicBezTo>
                      <a:pt x="252994" y="112985"/>
                      <a:pt x="236106" y="127130"/>
                      <a:pt x="222133" y="136903"/>
                    </a:cubicBezTo>
                    <a:cubicBezTo>
                      <a:pt x="202416" y="150619"/>
                      <a:pt x="182356" y="162192"/>
                      <a:pt x="158782" y="167764"/>
                    </a:cubicBezTo>
                    <a:cubicBezTo>
                      <a:pt x="132979" y="173851"/>
                      <a:pt x="107004" y="169307"/>
                      <a:pt x="81115" y="167421"/>
                    </a:cubicBezTo>
                    <a:cubicBezTo>
                      <a:pt x="79658" y="167335"/>
                      <a:pt x="78543" y="168621"/>
                      <a:pt x="78372" y="169907"/>
                    </a:cubicBezTo>
                    <a:cubicBezTo>
                      <a:pt x="77772" y="171021"/>
                      <a:pt x="77772" y="172564"/>
                      <a:pt x="78972" y="173422"/>
                    </a:cubicBezTo>
                    <a:cubicBezTo>
                      <a:pt x="114376" y="200939"/>
                      <a:pt x="171641" y="214484"/>
                      <a:pt x="215275" y="202568"/>
                    </a:cubicBezTo>
                    <a:cubicBezTo>
                      <a:pt x="234820" y="197253"/>
                      <a:pt x="252565" y="184995"/>
                      <a:pt x="267996" y="172308"/>
                    </a:cubicBezTo>
                    <a:cubicBezTo>
                      <a:pt x="275968" y="165792"/>
                      <a:pt x="282398" y="157820"/>
                      <a:pt x="288398" y="149504"/>
                    </a:cubicBezTo>
                    <a:cubicBezTo>
                      <a:pt x="297142" y="137332"/>
                      <a:pt x="300828" y="121730"/>
                      <a:pt x="312144" y="111528"/>
                    </a:cubicBezTo>
                    <a:cubicBezTo>
                      <a:pt x="317887" y="112985"/>
                      <a:pt x="323802" y="114614"/>
                      <a:pt x="329632" y="116672"/>
                    </a:cubicBezTo>
                    <a:cubicBezTo>
                      <a:pt x="341291" y="120701"/>
                      <a:pt x="352692" y="125244"/>
                      <a:pt x="364093" y="129616"/>
                    </a:cubicBezTo>
                    <a:cubicBezTo>
                      <a:pt x="317030" y="138446"/>
                      <a:pt x="296714" y="208312"/>
                      <a:pt x="244507" y="211655"/>
                    </a:cubicBezTo>
                    <a:cubicBezTo>
                      <a:pt x="243907" y="211741"/>
                      <a:pt x="243478" y="211912"/>
                      <a:pt x="243135" y="212255"/>
                    </a:cubicBezTo>
                    <a:cubicBezTo>
                      <a:pt x="240735" y="212255"/>
                      <a:pt x="240135" y="216113"/>
                      <a:pt x="242449" y="217227"/>
                    </a:cubicBezTo>
                    <a:cubicBezTo>
                      <a:pt x="270910" y="230515"/>
                      <a:pt x="304000" y="231886"/>
                      <a:pt x="330489" y="213712"/>
                    </a:cubicBezTo>
                    <a:cubicBezTo>
                      <a:pt x="342834" y="205226"/>
                      <a:pt x="351835" y="191767"/>
                      <a:pt x="359807" y="179422"/>
                    </a:cubicBezTo>
                    <a:cubicBezTo>
                      <a:pt x="367951" y="166821"/>
                      <a:pt x="374466" y="147619"/>
                      <a:pt x="386811" y="138618"/>
                    </a:cubicBezTo>
                    <a:cubicBezTo>
                      <a:pt x="387067" y="138360"/>
                      <a:pt x="387239" y="138189"/>
                      <a:pt x="387496" y="137932"/>
                    </a:cubicBezTo>
                    <a:cubicBezTo>
                      <a:pt x="397697" y="141275"/>
                      <a:pt x="408156" y="144018"/>
                      <a:pt x="418957" y="145647"/>
                    </a:cubicBezTo>
                    <a:cubicBezTo>
                      <a:pt x="423929" y="146418"/>
                      <a:pt x="424958" y="138703"/>
                      <a:pt x="419986" y="137846"/>
                    </a:cubicBezTo>
                    <a:cubicBezTo>
                      <a:pt x="410128" y="136303"/>
                      <a:pt x="400526" y="133731"/>
                      <a:pt x="391011" y="130816"/>
                    </a:cubicBezTo>
                    <a:cubicBezTo>
                      <a:pt x="390925" y="130560"/>
                      <a:pt x="390754" y="130302"/>
                      <a:pt x="390668" y="130045"/>
                    </a:cubicBezTo>
                    <a:cubicBezTo>
                      <a:pt x="373266" y="101241"/>
                      <a:pt x="376438" y="61379"/>
                      <a:pt x="351320" y="36862"/>
                    </a:cubicBezTo>
                    <a:cubicBezTo>
                      <a:pt x="328089" y="14231"/>
                      <a:pt x="292684" y="257"/>
                      <a:pt x="260366" y="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223" name="图形 2">
                <a:extLst>
                  <a:ext uri="{FF2B5EF4-FFF2-40B4-BE49-F238E27FC236}">
                    <a16:creationId xmlns:a16="http://schemas.microsoft.com/office/drawing/2014/main" id="{E27C6C1D-84F4-3BF3-A008-F83777F2080D}"/>
                  </a:ext>
                </a:extLst>
              </p:cNvPr>
              <p:cNvGrpSpPr/>
              <p:nvPr/>
            </p:nvGrpSpPr>
            <p:grpSpPr>
              <a:xfrm>
                <a:off x="10015479" y="4734436"/>
                <a:ext cx="553091" cy="426978"/>
                <a:chOff x="10015479" y="4734436"/>
                <a:chExt cx="553091" cy="426978"/>
              </a:xfrm>
            </p:grpSpPr>
            <p:sp>
              <p:nvSpPr>
                <p:cNvPr id="1224" name="任意多边形: 形状 1223">
                  <a:extLst>
                    <a:ext uri="{FF2B5EF4-FFF2-40B4-BE49-F238E27FC236}">
                      <a16:creationId xmlns:a16="http://schemas.microsoft.com/office/drawing/2014/main" id="{F8B96290-5EDA-7C7D-A8A2-77C4842B3E12}"/>
                    </a:ext>
                  </a:extLst>
                </p:cNvPr>
                <p:cNvSpPr/>
                <p:nvPr/>
              </p:nvSpPr>
              <p:spPr>
                <a:xfrm>
                  <a:off x="10070467" y="4734436"/>
                  <a:ext cx="498103" cy="426978"/>
                </a:xfrm>
                <a:custGeom>
                  <a:avLst/>
                  <a:gdLst>
                    <a:gd name="connsiteX0" fmla="*/ 42177 w 498103"/>
                    <a:gd name="connsiteY0" fmla="*/ 233927 h 426978"/>
                    <a:gd name="connsiteX1" fmla="*/ 104070 w 498103"/>
                    <a:gd name="connsiteY1" fmla="*/ 273960 h 426978"/>
                    <a:gd name="connsiteX2" fmla="*/ 110585 w 498103"/>
                    <a:gd name="connsiteY2" fmla="*/ 272075 h 426978"/>
                    <a:gd name="connsiteX3" fmla="*/ 138446 w 498103"/>
                    <a:gd name="connsiteY3" fmla="*/ 207352 h 426978"/>
                    <a:gd name="connsiteX4" fmla="*/ 133473 w 498103"/>
                    <a:gd name="connsiteY4" fmla="*/ 262816 h 426978"/>
                    <a:gd name="connsiteX5" fmla="*/ 149504 w 498103"/>
                    <a:gd name="connsiteY5" fmla="*/ 303021 h 426978"/>
                    <a:gd name="connsiteX6" fmla="*/ 209427 w 498103"/>
                    <a:gd name="connsiteY6" fmla="*/ 336625 h 426978"/>
                    <a:gd name="connsiteX7" fmla="*/ 294379 w 498103"/>
                    <a:gd name="connsiteY7" fmla="*/ 384288 h 426978"/>
                    <a:gd name="connsiteX8" fmla="*/ 301066 w 498103"/>
                    <a:gd name="connsiteY8" fmla="*/ 381460 h 426978"/>
                    <a:gd name="connsiteX9" fmla="*/ 313753 w 498103"/>
                    <a:gd name="connsiteY9" fmla="*/ 335854 h 426978"/>
                    <a:gd name="connsiteX10" fmla="*/ 316583 w 498103"/>
                    <a:gd name="connsiteY10" fmla="*/ 327367 h 426978"/>
                    <a:gd name="connsiteX11" fmla="*/ 334757 w 498103"/>
                    <a:gd name="connsiteY11" fmla="*/ 390547 h 426978"/>
                    <a:gd name="connsiteX12" fmla="*/ 405051 w 498103"/>
                    <a:gd name="connsiteY12" fmla="*/ 406234 h 426978"/>
                    <a:gd name="connsiteX13" fmla="*/ 492747 w 498103"/>
                    <a:gd name="connsiteY13" fmla="*/ 426808 h 426978"/>
                    <a:gd name="connsiteX14" fmla="*/ 494119 w 498103"/>
                    <a:gd name="connsiteY14" fmla="*/ 426894 h 426978"/>
                    <a:gd name="connsiteX15" fmla="*/ 497805 w 498103"/>
                    <a:gd name="connsiteY15" fmla="*/ 422779 h 426978"/>
                    <a:gd name="connsiteX16" fmla="*/ 464887 w 498103"/>
                    <a:gd name="connsiteY16" fmla="*/ 252529 h 426978"/>
                    <a:gd name="connsiteX17" fmla="*/ 438997 w 498103"/>
                    <a:gd name="connsiteY17" fmla="*/ 245671 h 426978"/>
                    <a:gd name="connsiteX18" fmla="*/ 374961 w 498103"/>
                    <a:gd name="connsiteY18" fmla="*/ 251929 h 426978"/>
                    <a:gd name="connsiteX19" fmla="*/ 439770 w 498103"/>
                    <a:gd name="connsiteY19" fmla="*/ 223040 h 426978"/>
                    <a:gd name="connsiteX20" fmla="*/ 442512 w 498103"/>
                    <a:gd name="connsiteY20" fmla="*/ 216268 h 426978"/>
                    <a:gd name="connsiteX21" fmla="*/ 375476 w 498103"/>
                    <a:gd name="connsiteY21" fmla="*/ 132343 h 426978"/>
                    <a:gd name="connsiteX22" fmla="*/ 296780 w 498103"/>
                    <a:gd name="connsiteY22" fmla="*/ 72507 h 426978"/>
                    <a:gd name="connsiteX23" fmla="*/ 255975 w 498103"/>
                    <a:gd name="connsiteY23" fmla="*/ 67020 h 426978"/>
                    <a:gd name="connsiteX24" fmla="*/ 202139 w 498103"/>
                    <a:gd name="connsiteY24" fmla="*/ 116055 h 426978"/>
                    <a:gd name="connsiteX25" fmla="*/ 211826 w 498103"/>
                    <a:gd name="connsiteY25" fmla="*/ 94624 h 426978"/>
                    <a:gd name="connsiteX26" fmla="*/ 238059 w 498103"/>
                    <a:gd name="connsiteY26" fmla="*/ 45589 h 426978"/>
                    <a:gd name="connsiteX27" fmla="*/ 235058 w 498103"/>
                    <a:gd name="connsiteY27" fmla="*/ 38560 h 426978"/>
                    <a:gd name="connsiteX28" fmla="*/ 159020 w 498103"/>
                    <a:gd name="connsiteY28" fmla="*/ 8727 h 426978"/>
                    <a:gd name="connsiteX29" fmla="*/ 113242 w 498103"/>
                    <a:gd name="connsiteY29" fmla="*/ 2555 h 426978"/>
                    <a:gd name="connsiteX30" fmla="*/ 58464 w 498103"/>
                    <a:gd name="connsiteY30" fmla="*/ 44046 h 426978"/>
                    <a:gd name="connsiteX31" fmla="*/ 1286 w 498103"/>
                    <a:gd name="connsiteY31" fmla="*/ 96081 h 426978"/>
                    <a:gd name="connsiteX32" fmla="*/ 343 w 498103"/>
                    <a:gd name="connsiteY32" fmla="*/ 97796 h 426978"/>
                    <a:gd name="connsiteX33" fmla="*/ 0 w 498103"/>
                    <a:gd name="connsiteY33" fmla="*/ 99681 h 426978"/>
                    <a:gd name="connsiteX34" fmla="*/ 6515 w 498103"/>
                    <a:gd name="connsiteY34" fmla="*/ 156689 h 426978"/>
                    <a:gd name="connsiteX35" fmla="*/ 14402 w 498103"/>
                    <a:gd name="connsiteY35" fmla="*/ 207267 h 426978"/>
                    <a:gd name="connsiteX36" fmla="*/ 42177 w 498103"/>
                    <a:gd name="connsiteY36" fmla="*/ 233927 h 42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98103" h="426978">
                      <a:moveTo>
                        <a:pt x="42177" y="233927"/>
                      </a:moveTo>
                      <a:cubicBezTo>
                        <a:pt x="63694" y="245585"/>
                        <a:pt x="85725" y="257501"/>
                        <a:pt x="104070" y="273960"/>
                      </a:cubicBezTo>
                      <a:cubicBezTo>
                        <a:pt x="106042" y="275761"/>
                        <a:pt x="109728" y="274561"/>
                        <a:pt x="110585" y="272075"/>
                      </a:cubicBezTo>
                      <a:cubicBezTo>
                        <a:pt x="118129" y="249700"/>
                        <a:pt x="127559" y="228184"/>
                        <a:pt x="138446" y="207352"/>
                      </a:cubicBezTo>
                      <a:cubicBezTo>
                        <a:pt x="136389" y="225869"/>
                        <a:pt x="134160" y="244385"/>
                        <a:pt x="133473" y="262816"/>
                      </a:cubicBezTo>
                      <a:cubicBezTo>
                        <a:pt x="132788" y="279447"/>
                        <a:pt x="137074" y="292134"/>
                        <a:pt x="149504" y="303021"/>
                      </a:cubicBezTo>
                      <a:cubicBezTo>
                        <a:pt x="165878" y="317509"/>
                        <a:pt x="190139" y="326938"/>
                        <a:pt x="209427" y="336625"/>
                      </a:cubicBezTo>
                      <a:cubicBezTo>
                        <a:pt x="238572" y="351284"/>
                        <a:pt x="268234" y="364486"/>
                        <a:pt x="294379" y="384288"/>
                      </a:cubicBezTo>
                      <a:cubicBezTo>
                        <a:pt x="296780" y="386089"/>
                        <a:pt x="300809" y="384632"/>
                        <a:pt x="301066" y="381460"/>
                      </a:cubicBezTo>
                      <a:cubicBezTo>
                        <a:pt x="302095" y="365172"/>
                        <a:pt x="308095" y="350941"/>
                        <a:pt x="313753" y="335854"/>
                      </a:cubicBezTo>
                      <a:cubicBezTo>
                        <a:pt x="314782" y="333025"/>
                        <a:pt x="315725" y="330196"/>
                        <a:pt x="316583" y="327367"/>
                      </a:cubicBezTo>
                      <a:cubicBezTo>
                        <a:pt x="314440" y="353770"/>
                        <a:pt x="316411" y="382917"/>
                        <a:pt x="334757" y="390547"/>
                      </a:cubicBezTo>
                      <a:cubicBezTo>
                        <a:pt x="356530" y="399634"/>
                        <a:pt x="382247" y="400319"/>
                        <a:pt x="405051" y="406234"/>
                      </a:cubicBezTo>
                      <a:cubicBezTo>
                        <a:pt x="434026" y="413692"/>
                        <a:pt x="464029" y="418407"/>
                        <a:pt x="492747" y="426808"/>
                      </a:cubicBezTo>
                      <a:cubicBezTo>
                        <a:pt x="493262" y="426980"/>
                        <a:pt x="493690" y="426980"/>
                        <a:pt x="494119" y="426894"/>
                      </a:cubicBezTo>
                      <a:cubicBezTo>
                        <a:pt x="496348" y="427408"/>
                        <a:pt x="499005" y="425522"/>
                        <a:pt x="497805" y="422779"/>
                      </a:cubicBezTo>
                      <a:cubicBezTo>
                        <a:pt x="474402" y="369458"/>
                        <a:pt x="477060" y="308422"/>
                        <a:pt x="464887" y="252529"/>
                      </a:cubicBezTo>
                      <a:cubicBezTo>
                        <a:pt x="462572" y="241813"/>
                        <a:pt x="446713" y="244985"/>
                        <a:pt x="438997" y="245671"/>
                      </a:cubicBezTo>
                      <a:cubicBezTo>
                        <a:pt x="417224" y="247472"/>
                        <a:pt x="395793" y="246614"/>
                        <a:pt x="374961" y="251929"/>
                      </a:cubicBezTo>
                      <a:cubicBezTo>
                        <a:pt x="391592" y="235298"/>
                        <a:pt x="417909" y="223554"/>
                        <a:pt x="439770" y="223040"/>
                      </a:cubicBezTo>
                      <a:cubicBezTo>
                        <a:pt x="443112" y="222954"/>
                        <a:pt x="444227" y="218582"/>
                        <a:pt x="442512" y="216268"/>
                      </a:cubicBezTo>
                      <a:cubicBezTo>
                        <a:pt x="421167" y="187378"/>
                        <a:pt x="400936" y="157889"/>
                        <a:pt x="375476" y="132343"/>
                      </a:cubicBezTo>
                      <a:cubicBezTo>
                        <a:pt x="352330" y="109111"/>
                        <a:pt x="324212" y="90166"/>
                        <a:pt x="296780" y="72507"/>
                      </a:cubicBezTo>
                      <a:cubicBezTo>
                        <a:pt x="282463" y="63334"/>
                        <a:pt x="272263" y="55790"/>
                        <a:pt x="255975" y="67020"/>
                      </a:cubicBezTo>
                      <a:cubicBezTo>
                        <a:pt x="237030" y="80136"/>
                        <a:pt x="217742" y="97281"/>
                        <a:pt x="202139" y="116055"/>
                      </a:cubicBezTo>
                      <a:cubicBezTo>
                        <a:pt x="205225" y="108854"/>
                        <a:pt x="208654" y="101824"/>
                        <a:pt x="211826" y="94624"/>
                      </a:cubicBezTo>
                      <a:cubicBezTo>
                        <a:pt x="219542" y="77393"/>
                        <a:pt x="226400" y="60677"/>
                        <a:pt x="238059" y="45589"/>
                      </a:cubicBezTo>
                      <a:cubicBezTo>
                        <a:pt x="240116" y="42931"/>
                        <a:pt x="238230" y="39074"/>
                        <a:pt x="235058" y="38560"/>
                      </a:cubicBezTo>
                      <a:cubicBezTo>
                        <a:pt x="208654" y="34531"/>
                        <a:pt x="183966" y="18071"/>
                        <a:pt x="159020" y="8727"/>
                      </a:cubicBezTo>
                      <a:cubicBezTo>
                        <a:pt x="143504" y="2984"/>
                        <a:pt x="129445" y="-3788"/>
                        <a:pt x="113242" y="2555"/>
                      </a:cubicBezTo>
                      <a:cubicBezTo>
                        <a:pt x="92668" y="10613"/>
                        <a:pt x="75095" y="30330"/>
                        <a:pt x="58464" y="44046"/>
                      </a:cubicBezTo>
                      <a:cubicBezTo>
                        <a:pt x="38490" y="60420"/>
                        <a:pt x="18945" y="77221"/>
                        <a:pt x="1286" y="96081"/>
                      </a:cubicBezTo>
                      <a:cubicBezTo>
                        <a:pt x="771" y="96595"/>
                        <a:pt x="514" y="97195"/>
                        <a:pt x="343" y="97796"/>
                      </a:cubicBezTo>
                      <a:cubicBezTo>
                        <a:pt x="86" y="98396"/>
                        <a:pt x="0" y="98996"/>
                        <a:pt x="0" y="99681"/>
                      </a:cubicBezTo>
                      <a:cubicBezTo>
                        <a:pt x="514" y="118798"/>
                        <a:pt x="4115" y="137743"/>
                        <a:pt x="6515" y="156689"/>
                      </a:cubicBezTo>
                      <a:cubicBezTo>
                        <a:pt x="8658" y="173748"/>
                        <a:pt x="9430" y="190722"/>
                        <a:pt x="14402" y="207267"/>
                      </a:cubicBezTo>
                      <a:cubicBezTo>
                        <a:pt x="18345" y="220296"/>
                        <a:pt x="30947" y="227840"/>
                        <a:pt x="42177" y="23392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5" name="任意多边形: 形状 1224">
                  <a:extLst>
                    <a:ext uri="{FF2B5EF4-FFF2-40B4-BE49-F238E27FC236}">
                      <a16:creationId xmlns:a16="http://schemas.microsoft.com/office/drawing/2014/main" id="{DB23723A-485C-E800-7AAD-21CB93584184}"/>
                    </a:ext>
                  </a:extLst>
                </p:cNvPr>
                <p:cNvSpPr/>
                <p:nvPr/>
              </p:nvSpPr>
              <p:spPr>
                <a:xfrm>
                  <a:off x="10460989" y="5053883"/>
                  <a:ext cx="11734" cy="43725"/>
                </a:xfrm>
                <a:custGeom>
                  <a:avLst/>
                  <a:gdLst>
                    <a:gd name="connsiteX0" fmla="*/ 11700 w 11734"/>
                    <a:gd name="connsiteY0" fmla="*/ 41696 h 43725"/>
                    <a:gd name="connsiteX1" fmla="*/ 6727 w 11734"/>
                    <a:gd name="connsiteY1" fmla="*/ 2777 h 43725"/>
                    <a:gd name="connsiteX2" fmla="*/ 40 w 11734"/>
                    <a:gd name="connsiteY2" fmla="*/ 3634 h 43725"/>
                    <a:gd name="connsiteX3" fmla="*/ 7242 w 11734"/>
                    <a:gd name="connsiteY3" fmla="*/ 42296 h 43725"/>
                    <a:gd name="connsiteX4" fmla="*/ 11700 w 11734"/>
                    <a:gd name="connsiteY4" fmla="*/ 41696 h 43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34" h="43725">
                      <a:moveTo>
                        <a:pt x="11700" y="41696"/>
                      </a:moveTo>
                      <a:cubicBezTo>
                        <a:pt x="12042" y="28923"/>
                        <a:pt x="9813" y="15122"/>
                        <a:pt x="6727" y="2777"/>
                      </a:cubicBezTo>
                      <a:cubicBezTo>
                        <a:pt x="5699" y="-1337"/>
                        <a:pt x="-559" y="-737"/>
                        <a:pt x="40" y="3634"/>
                      </a:cubicBezTo>
                      <a:cubicBezTo>
                        <a:pt x="1841" y="16408"/>
                        <a:pt x="3727" y="29867"/>
                        <a:pt x="7242" y="42296"/>
                      </a:cubicBezTo>
                      <a:cubicBezTo>
                        <a:pt x="7842" y="44525"/>
                        <a:pt x="11614" y="44011"/>
                        <a:pt x="11700" y="4169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6" name="任意多边形: 形状 1225">
                  <a:extLst>
                    <a:ext uri="{FF2B5EF4-FFF2-40B4-BE49-F238E27FC236}">
                      <a16:creationId xmlns:a16="http://schemas.microsoft.com/office/drawing/2014/main" id="{EF4DA4BD-0AD6-0606-6F9C-894D919927AB}"/>
                    </a:ext>
                  </a:extLst>
                </p:cNvPr>
                <p:cNvSpPr/>
                <p:nvPr/>
              </p:nvSpPr>
              <p:spPr>
                <a:xfrm>
                  <a:off x="10444315" y="5038849"/>
                  <a:ext cx="8010" cy="47656"/>
                </a:xfrm>
                <a:custGeom>
                  <a:avLst/>
                  <a:gdLst>
                    <a:gd name="connsiteX0" fmla="*/ 7972 w 8010"/>
                    <a:gd name="connsiteY0" fmla="*/ 45500 h 47656"/>
                    <a:gd name="connsiteX1" fmla="*/ 7371 w 8010"/>
                    <a:gd name="connsiteY1" fmla="*/ 3838 h 47656"/>
                    <a:gd name="connsiteX2" fmla="*/ 428 w 8010"/>
                    <a:gd name="connsiteY2" fmla="*/ 2981 h 47656"/>
                    <a:gd name="connsiteX3" fmla="*/ 2827 w 8010"/>
                    <a:gd name="connsiteY3" fmla="*/ 45500 h 47656"/>
                    <a:gd name="connsiteX4" fmla="*/ 7972 w 8010"/>
                    <a:gd name="connsiteY4" fmla="*/ 45500 h 47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10" h="47656">
                      <a:moveTo>
                        <a:pt x="7972" y="45500"/>
                      </a:moveTo>
                      <a:cubicBezTo>
                        <a:pt x="8228" y="31612"/>
                        <a:pt x="7114" y="17725"/>
                        <a:pt x="7371" y="3838"/>
                      </a:cubicBezTo>
                      <a:cubicBezTo>
                        <a:pt x="7457" y="-620"/>
                        <a:pt x="684" y="-1563"/>
                        <a:pt x="428" y="2981"/>
                      </a:cubicBezTo>
                      <a:cubicBezTo>
                        <a:pt x="-430" y="16868"/>
                        <a:pt x="-173" y="31956"/>
                        <a:pt x="2827" y="45500"/>
                      </a:cubicBezTo>
                      <a:cubicBezTo>
                        <a:pt x="3428" y="48157"/>
                        <a:pt x="7886" y="48586"/>
                        <a:pt x="7972" y="4550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7" name="任意多边形: 形状 1226">
                  <a:extLst>
                    <a:ext uri="{FF2B5EF4-FFF2-40B4-BE49-F238E27FC236}">
                      <a16:creationId xmlns:a16="http://schemas.microsoft.com/office/drawing/2014/main" id="{FDF504ED-7017-0EA0-AFA0-3A80A0066AE9}"/>
                    </a:ext>
                  </a:extLst>
                </p:cNvPr>
                <p:cNvSpPr/>
                <p:nvPr/>
              </p:nvSpPr>
              <p:spPr>
                <a:xfrm>
                  <a:off x="10309210" y="4942169"/>
                  <a:ext cx="32303" cy="94625"/>
                </a:xfrm>
                <a:custGeom>
                  <a:avLst/>
                  <a:gdLst>
                    <a:gd name="connsiteX0" fmla="*/ 32233 w 32303"/>
                    <a:gd name="connsiteY0" fmla="*/ 91773 h 94625"/>
                    <a:gd name="connsiteX1" fmla="*/ 7373 w 32303"/>
                    <a:gd name="connsiteY1" fmla="*/ 3134 h 94625"/>
                    <a:gd name="connsiteX2" fmla="*/ 1 w 32303"/>
                    <a:gd name="connsiteY2" fmla="*/ 4163 h 94625"/>
                    <a:gd name="connsiteX3" fmla="*/ 27262 w 32303"/>
                    <a:gd name="connsiteY3" fmla="*/ 93145 h 94625"/>
                    <a:gd name="connsiteX4" fmla="*/ 32233 w 32303"/>
                    <a:gd name="connsiteY4" fmla="*/ 91773 h 9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303" h="94625">
                      <a:moveTo>
                        <a:pt x="32233" y="91773"/>
                      </a:moveTo>
                      <a:cubicBezTo>
                        <a:pt x="25204" y="61427"/>
                        <a:pt x="11403" y="34509"/>
                        <a:pt x="7373" y="3134"/>
                      </a:cubicBezTo>
                      <a:cubicBezTo>
                        <a:pt x="6773" y="-1752"/>
                        <a:pt x="-85" y="-552"/>
                        <a:pt x="1" y="4163"/>
                      </a:cubicBezTo>
                      <a:cubicBezTo>
                        <a:pt x="172" y="34081"/>
                        <a:pt x="13888" y="66828"/>
                        <a:pt x="27262" y="93145"/>
                      </a:cubicBezTo>
                      <a:cubicBezTo>
                        <a:pt x="28376" y="95631"/>
                        <a:pt x="32919" y="94860"/>
                        <a:pt x="32233" y="9177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8" name="任意多边形: 形状 1227">
                  <a:extLst>
                    <a:ext uri="{FF2B5EF4-FFF2-40B4-BE49-F238E27FC236}">
                      <a16:creationId xmlns:a16="http://schemas.microsoft.com/office/drawing/2014/main" id="{C0DFB4ED-57C7-911D-6F39-75DE51BDD907}"/>
                    </a:ext>
                  </a:extLst>
                </p:cNvPr>
                <p:cNvSpPr/>
                <p:nvPr/>
              </p:nvSpPr>
              <p:spPr>
                <a:xfrm>
                  <a:off x="10284686" y="4927146"/>
                  <a:ext cx="17389" cy="63862"/>
                </a:xfrm>
                <a:custGeom>
                  <a:avLst/>
                  <a:gdLst>
                    <a:gd name="connsiteX0" fmla="*/ 17325 w 17389"/>
                    <a:gd name="connsiteY0" fmla="*/ 61448 h 63862"/>
                    <a:gd name="connsiteX1" fmla="*/ 11153 w 17389"/>
                    <a:gd name="connsiteY1" fmla="*/ 32816 h 63862"/>
                    <a:gd name="connsiteX2" fmla="*/ 6695 w 17389"/>
                    <a:gd name="connsiteY2" fmla="*/ 2812 h 63862"/>
                    <a:gd name="connsiteX3" fmla="*/ 8 w 17389"/>
                    <a:gd name="connsiteY3" fmla="*/ 3669 h 63862"/>
                    <a:gd name="connsiteX4" fmla="*/ 13039 w 17389"/>
                    <a:gd name="connsiteY4" fmla="*/ 62562 h 63862"/>
                    <a:gd name="connsiteX5" fmla="*/ 17325 w 17389"/>
                    <a:gd name="connsiteY5" fmla="*/ 61448 h 63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89" h="63862">
                      <a:moveTo>
                        <a:pt x="17325" y="61448"/>
                      </a:moveTo>
                      <a:cubicBezTo>
                        <a:pt x="15096" y="51933"/>
                        <a:pt x="12695" y="42588"/>
                        <a:pt x="11153" y="32816"/>
                      </a:cubicBezTo>
                      <a:cubicBezTo>
                        <a:pt x="9609" y="22872"/>
                        <a:pt x="9266" y="12499"/>
                        <a:pt x="6695" y="2812"/>
                      </a:cubicBezTo>
                      <a:cubicBezTo>
                        <a:pt x="5581" y="-1389"/>
                        <a:pt x="-249" y="-703"/>
                        <a:pt x="8" y="3669"/>
                      </a:cubicBezTo>
                      <a:cubicBezTo>
                        <a:pt x="1037" y="22272"/>
                        <a:pt x="3865" y="46018"/>
                        <a:pt x="13039" y="62562"/>
                      </a:cubicBezTo>
                      <a:cubicBezTo>
                        <a:pt x="14153" y="64705"/>
                        <a:pt x="17925" y="64105"/>
                        <a:pt x="17325" y="6144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9" name="任意多边形: 形状 1228">
                  <a:extLst>
                    <a:ext uri="{FF2B5EF4-FFF2-40B4-BE49-F238E27FC236}">
                      <a16:creationId xmlns:a16="http://schemas.microsoft.com/office/drawing/2014/main" id="{FEB2763F-6E5C-B31D-7B8B-DCDD58E4012D}"/>
                    </a:ext>
                  </a:extLst>
                </p:cNvPr>
                <p:cNvSpPr/>
                <p:nvPr/>
              </p:nvSpPr>
              <p:spPr>
                <a:xfrm>
                  <a:off x="10253934" y="4910777"/>
                  <a:ext cx="14740" cy="57456"/>
                </a:xfrm>
                <a:custGeom>
                  <a:avLst/>
                  <a:gdLst>
                    <a:gd name="connsiteX0" fmla="*/ 14729 w 14740"/>
                    <a:gd name="connsiteY0" fmla="*/ 54585 h 57456"/>
                    <a:gd name="connsiteX1" fmla="*/ 10528 w 14740"/>
                    <a:gd name="connsiteY1" fmla="*/ 30411 h 57456"/>
                    <a:gd name="connsiteX2" fmla="*/ 6842 w 14740"/>
                    <a:gd name="connsiteY2" fmla="*/ 2636 h 57456"/>
                    <a:gd name="connsiteX3" fmla="*/ 670 w 14740"/>
                    <a:gd name="connsiteY3" fmla="*/ 2636 h 57456"/>
                    <a:gd name="connsiteX4" fmla="*/ 2641 w 14740"/>
                    <a:gd name="connsiteY4" fmla="*/ 28268 h 57456"/>
                    <a:gd name="connsiteX5" fmla="*/ 9843 w 14740"/>
                    <a:gd name="connsiteY5" fmla="*/ 55871 h 57456"/>
                    <a:gd name="connsiteX6" fmla="*/ 14729 w 14740"/>
                    <a:gd name="connsiteY6" fmla="*/ 54585 h 57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40" h="57456">
                      <a:moveTo>
                        <a:pt x="14729" y="54585"/>
                      </a:moveTo>
                      <a:cubicBezTo>
                        <a:pt x="14214" y="46442"/>
                        <a:pt x="12071" y="38384"/>
                        <a:pt x="10528" y="30411"/>
                      </a:cubicBezTo>
                      <a:cubicBezTo>
                        <a:pt x="8729" y="21239"/>
                        <a:pt x="8985" y="11637"/>
                        <a:pt x="6842" y="2636"/>
                      </a:cubicBezTo>
                      <a:cubicBezTo>
                        <a:pt x="6071" y="-879"/>
                        <a:pt x="1441" y="-879"/>
                        <a:pt x="670" y="2636"/>
                      </a:cubicBezTo>
                      <a:cubicBezTo>
                        <a:pt x="-1130" y="10866"/>
                        <a:pt x="1099" y="20124"/>
                        <a:pt x="2641" y="28268"/>
                      </a:cubicBezTo>
                      <a:cubicBezTo>
                        <a:pt x="4357" y="37440"/>
                        <a:pt x="6414" y="47127"/>
                        <a:pt x="9843" y="55871"/>
                      </a:cubicBezTo>
                      <a:cubicBezTo>
                        <a:pt x="10958" y="58700"/>
                        <a:pt x="14986" y="57414"/>
                        <a:pt x="14729" y="5458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0" name="任意多边形: 形状 1229">
                  <a:extLst>
                    <a:ext uri="{FF2B5EF4-FFF2-40B4-BE49-F238E27FC236}">
                      <a16:creationId xmlns:a16="http://schemas.microsoft.com/office/drawing/2014/main" id="{2DC98D48-308A-66FF-33CD-939309C1CC7A}"/>
                    </a:ext>
                  </a:extLst>
                </p:cNvPr>
                <p:cNvSpPr/>
                <p:nvPr/>
              </p:nvSpPr>
              <p:spPr>
                <a:xfrm>
                  <a:off x="10136791" y="4859270"/>
                  <a:ext cx="29886" cy="58662"/>
                </a:xfrm>
                <a:custGeom>
                  <a:avLst/>
                  <a:gdLst>
                    <a:gd name="connsiteX0" fmla="*/ 25231 w 29886"/>
                    <a:gd name="connsiteY0" fmla="*/ 57830 h 58662"/>
                    <a:gd name="connsiteX1" fmla="*/ 29602 w 29886"/>
                    <a:gd name="connsiteY1" fmla="*/ 55258 h 58662"/>
                    <a:gd name="connsiteX2" fmla="*/ 16230 w 29886"/>
                    <a:gd name="connsiteY2" fmla="*/ 29197 h 58662"/>
                    <a:gd name="connsiteX3" fmla="*/ 5771 w 29886"/>
                    <a:gd name="connsiteY3" fmla="*/ 1765 h 58662"/>
                    <a:gd name="connsiteX4" fmla="*/ 27 w 29886"/>
                    <a:gd name="connsiteY4" fmla="*/ 3308 h 58662"/>
                    <a:gd name="connsiteX5" fmla="*/ 25231 w 29886"/>
                    <a:gd name="connsiteY5" fmla="*/ 57830 h 58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886" h="58662">
                      <a:moveTo>
                        <a:pt x="25231" y="57830"/>
                      </a:moveTo>
                      <a:cubicBezTo>
                        <a:pt x="27031" y="59801"/>
                        <a:pt x="30974" y="58001"/>
                        <a:pt x="29602" y="55258"/>
                      </a:cubicBezTo>
                      <a:cubicBezTo>
                        <a:pt x="25231" y="46514"/>
                        <a:pt x="20173" y="38198"/>
                        <a:pt x="16230" y="29197"/>
                      </a:cubicBezTo>
                      <a:cubicBezTo>
                        <a:pt x="12287" y="20196"/>
                        <a:pt x="10058" y="10509"/>
                        <a:pt x="5771" y="1765"/>
                      </a:cubicBezTo>
                      <a:cubicBezTo>
                        <a:pt x="4314" y="-1235"/>
                        <a:pt x="-402" y="-206"/>
                        <a:pt x="27" y="3308"/>
                      </a:cubicBezTo>
                      <a:cubicBezTo>
                        <a:pt x="2428" y="21739"/>
                        <a:pt x="12629" y="44199"/>
                        <a:pt x="25231" y="5783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1" name="任意多边形: 形状 1230">
                  <a:extLst>
                    <a:ext uri="{FF2B5EF4-FFF2-40B4-BE49-F238E27FC236}">
                      <a16:creationId xmlns:a16="http://schemas.microsoft.com/office/drawing/2014/main" id="{48E93F28-347F-BE5B-9DBF-2F1FEF38618B}"/>
                    </a:ext>
                  </a:extLst>
                </p:cNvPr>
                <p:cNvSpPr/>
                <p:nvPr/>
              </p:nvSpPr>
              <p:spPr>
                <a:xfrm>
                  <a:off x="10112531" y="4849143"/>
                  <a:ext cx="23873" cy="45342"/>
                </a:xfrm>
                <a:custGeom>
                  <a:avLst/>
                  <a:gdLst>
                    <a:gd name="connsiteX0" fmla="*/ 19744 w 23873"/>
                    <a:gd name="connsiteY0" fmla="*/ 44554 h 45342"/>
                    <a:gd name="connsiteX1" fmla="*/ 23602 w 23873"/>
                    <a:gd name="connsiteY1" fmla="*/ 42325 h 45342"/>
                    <a:gd name="connsiteX2" fmla="*/ 14171 w 23873"/>
                    <a:gd name="connsiteY2" fmla="*/ 24152 h 45342"/>
                    <a:gd name="connsiteX3" fmla="*/ 5685 w 23873"/>
                    <a:gd name="connsiteY3" fmla="*/ 1778 h 45342"/>
                    <a:gd name="connsiteX4" fmla="*/ 27 w 23873"/>
                    <a:gd name="connsiteY4" fmla="*/ 3320 h 45342"/>
                    <a:gd name="connsiteX5" fmla="*/ 19744 w 23873"/>
                    <a:gd name="connsiteY5" fmla="*/ 44554 h 45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73" h="45342">
                      <a:moveTo>
                        <a:pt x="19744" y="44554"/>
                      </a:moveTo>
                      <a:cubicBezTo>
                        <a:pt x="21287" y="46440"/>
                        <a:pt x="24887" y="44640"/>
                        <a:pt x="23602" y="42325"/>
                      </a:cubicBezTo>
                      <a:cubicBezTo>
                        <a:pt x="20344" y="36325"/>
                        <a:pt x="17001" y="30324"/>
                        <a:pt x="14171" y="24152"/>
                      </a:cubicBezTo>
                      <a:cubicBezTo>
                        <a:pt x="10743" y="16865"/>
                        <a:pt x="8942" y="9064"/>
                        <a:pt x="5685" y="1778"/>
                      </a:cubicBezTo>
                      <a:cubicBezTo>
                        <a:pt x="4314" y="-1308"/>
                        <a:pt x="-402" y="-108"/>
                        <a:pt x="27" y="3320"/>
                      </a:cubicBezTo>
                      <a:cubicBezTo>
                        <a:pt x="1913" y="17722"/>
                        <a:pt x="10486" y="33324"/>
                        <a:pt x="19744" y="4455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2" name="任意多边形: 形状 1231">
                  <a:extLst>
                    <a:ext uri="{FF2B5EF4-FFF2-40B4-BE49-F238E27FC236}">
                      <a16:creationId xmlns:a16="http://schemas.microsoft.com/office/drawing/2014/main" id="{201397CF-6820-337F-7064-5690E1E0368C}"/>
                    </a:ext>
                  </a:extLst>
                </p:cNvPr>
                <p:cNvSpPr/>
                <p:nvPr/>
              </p:nvSpPr>
              <p:spPr>
                <a:xfrm>
                  <a:off x="10463440" y="5051355"/>
                  <a:ext cx="33734" cy="12020"/>
                </a:xfrm>
                <a:custGeom>
                  <a:avLst/>
                  <a:gdLst>
                    <a:gd name="connsiteX0" fmla="*/ 14820 w 33734"/>
                    <a:gd name="connsiteY0" fmla="*/ 8476 h 12020"/>
                    <a:gd name="connsiteX1" fmla="*/ 30937 w 33734"/>
                    <a:gd name="connsiteY1" fmla="*/ 11991 h 12020"/>
                    <a:gd name="connsiteX2" fmla="*/ 33252 w 33734"/>
                    <a:gd name="connsiteY2" fmla="*/ 7962 h 12020"/>
                    <a:gd name="connsiteX3" fmla="*/ 18507 w 33734"/>
                    <a:gd name="connsiteY3" fmla="*/ 1618 h 12020"/>
                    <a:gd name="connsiteX4" fmla="*/ 9163 w 33734"/>
                    <a:gd name="connsiteY4" fmla="*/ 332 h 12020"/>
                    <a:gd name="connsiteX5" fmla="*/ 1705 w 33734"/>
                    <a:gd name="connsiteY5" fmla="*/ 761 h 12020"/>
                    <a:gd name="connsiteX6" fmla="*/ 1105 w 33734"/>
                    <a:gd name="connsiteY6" fmla="*/ 5647 h 12020"/>
                    <a:gd name="connsiteX7" fmla="*/ 14820 w 33734"/>
                    <a:gd name="connsiteY7" fmla="*/ 8476 h 12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734" h="12020">
                      <a:moveTo>
                        <a:pt x="14820" y="8476"/>
                      </a:moveTo>
                      <a:cubicBezTo>
                        <a:pt x="20307" y="9162"/>
                        <a:pt x="25450" y="11048"/>
                        <a:pt x="30937" y="11991"/>
                      </a:cubicBezTo>
                      <a:cubicBezTo>
                        <a:pt x="33080" y="12334"/>
                        <a:pt x="34538" y="9591"/>
                        <a:pt x="33252" y="7962"/>
                      </a:cubicBezTo>
                      <a:cubicBezTo>
                        <a:pt x="29737" y="3676"/>
                        <a:pt x="23650" y="2647"/>
                        <a:pt x="18507" y="1618"/>
                      </a:cubicBezTo>
                      <a:cubicBezTo>
                        <a:pt x="15421" y="1018"/>
                        <a:pt x="12249" y="676"/>
                        <a:pt x="9163" y="332"/>
                      </a:cubicBezTo>
                      <a:cubicBezTo>
                        <a:pt x="6591" y="75"/>
                        <a:pt x="4105" y="-439"/>
                        <a:pt x="1705" y="761"/>
                      </a:cubicBezTo>
                      <a:cubicBezTo>
                        <a:pt x="-267" y="1790"/>
                        <a:pt x="-609" y="4190"/>
                        <a:pt x="1105" y="5647"/>
                      </a:cubicBezTo>
                      <a:cubicBezTo>
                        <a:pt x="4362" y="8562"/>
                        <a:pt x="10620" y="7962"/>
                        <a:pt x="14820" y="847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3" name="任意多边形: 形状 1232">
                  <a:extLst>
                    <a:ext uri="{FF2B5EF4-FFF2-40B4-BE49-F238E27FC236}">
                      <a16:creationId xmlns:a16="http://schemas.microsoft.com/office/drawing/2014/main" id="{A904BF8B-77C0-8615-1432-C6AE5CEEBCFE}"/>
                    </a:ext>
                  </a:extLst>
                </p:cNvPr>
                <p:cNvSpPr/>
                <p:nvPr/>
              </p:nvSpPr>
              <p:spPr>
                <a:xfrm>
                  <a:off x="10445507" y="5034361"/>
                  <a:ext cx="47080" cy="8342"/>
                </a:xfrm>
                <a:custGeom>
                  <a:avLst/>
                  <a:gdLst>
                    <a:gd name="connsiteX0" fmla="*/ 2664 w 47080"/>
                    <a:gd name="connsiteY0" fmla="*/ 7897 h 8342"/>
                    <a:gd name="connsiteX1" fmla="*/ 21867 w 47080"/>
                    <a:gd name="connsiteY1" fmla="*/ 7383 h 8342"/>
                    <a:gd name="connsiteX2" fmla="*/ 45184 w 47080"/>
                    <a:gd name="connsiteY2" fmla="*/ 5583 h 8342"/>
                    <a:gd name="connsiteX3" fmla="*/ 45184 w 47080"/>
                    <a:gd name="connsiteY3" fmla="*/ 1125 h 8342"/>
                    <a:gd name="connsiteX4" fmla="*/ 23581 w 47080"/>
                    <a:gd name="connsiteY4" fmla="*/ 97 h 8342"/>
                    <a:gd name="connsiteX5" fmla="*/ 1892 w 47080"/>
                    <a:gd name="connsiteY5" fmla="*/ 1896 h 8342"/>
                    <a:gd name="connsiteX6" fmla="*/ 2664 w 47080"/>
                    <a:gd name="connsiteY6" fmla="*/ 7897 h 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080" h="8342">
                      <a:moveTo>
                        <a:pt x="2664" y="7897"/>
                      </a:moveTo>
                      <a:cubicBezTo>
                        <a:pt x="8837" y="9012"/>
                        <a:pt x="15608" y="7726"/>
                        <a:pt x="21867" y="7383"/>
                      </a:cubicBezTo>
                      <a:cubicBezTo>
                        <a:pt x="29667" y="6954"/>
                        <a:pt x="37468" y="6869"/>
                        <a:pt x="45184" y="5583"/>
                      </a:cubicBezTo>
                      <a:cubicBezTo>
                        <a:pt x="47755" y="5154"/>
                        <a:pt x="47669" y="1640"/>
                        <a:pt x="45184" y="1125"/>
                      </a:cubicBezTo>
                      <a:cubicBezTo>
                        <a:pt x="37983" y="-161"/>
                        <a:pt x="30867" y="-75"/>
                        <a:pt x="23581" y="97"/>
                      </a:cubicBezTo>
                      <a:cubicBezTo>
                        <a:pt x="16466" y="353"/>
                        <a:pt x="8751" y="-161"/>
                        <a:pt x="1892" y="1896"/>
                      </a:cubicBezTo>
                      <a:cubicBezTo>
                        <a:pt x="-1279" y="2925"/>
                        <a:pt x="-79" y="7383"/>
                        <a:pt x="2664" y="789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4" name="任意多边形: 形状 1233">
                  <a:extLst>
                    <a:ext uri="{FF2B5EF4-FFF2-40B4-BE49-F238E27FC236}">
                      <a16:creationId xmlns:a16="http://schemas.microsoft.com/office/drawing/2014/main" id="{A682D29F-848F-BC02-613B-F4E499C56595}"/>
                    </a:ext>
                  </a:extLst>
                </p:cNvPr>
                <p:cNvSpPr/>
                <p:nvPr/>
              </p:nvSpPr>
              <p:spPr>
                <a:xfrm>
                  <a:off x="10345484" y="4954509"/>
                  <a:ext cx="51479" cy="11583"/>
                </a:xfrm>
                <a:custGeom>
                  <a:avLst/>
                  <a:gdLst>
                    <a:gd name="connsiteX0" fmla="*/ 4361 w 51479"/>
                    <a:gd name="connsiteY0" fmla="*/ 11540 h 11583"/>
                    <a:gd name="connsiteX1" fmla="*/ 26821 w 51479"/>
                    <a:gd name="connsiteY1" fmla="*/ 8883 h 11583"/>
                    <a:gd name="connsiteX2" fmla="*/ 49967 w 51479"/>
                    <a:gd name="connsiteY2" fmla="*/ 5711 h 11583"/>
                    <a:gd name="connsiteX3" fmla="*/ 49967 w 51479"/>
                    <a:gd name="connsiteY3" fmla="*/ 1168 h 11583"/>
                    <a:gd name="connsiteX4" fmla="*/ 28708 w 51479"/>
                    <a:gd name="connsiteY4" fmla="*/ 739 h 11583"/>
                    <a:gd name="connsiteX5" fmla="*/ 3418 w 51479"/>
                    <a:gd name="connsiteY5" fmla="*/ 3568 h 11583"/>
                    <a:gd name="connsiteX6" fmla="*/ 4361 w 51479"/>
                    <a:gd name="connsiteY6" fmla="*/ 11540 h 1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79" h="11583">
                      <a:moveTo>
                        <a:pt x="4361" y="11540"/>
                      </a:moveTo>
                      <a:cubicBezTo>
                        <a:pt x="11905" y="10597"/>
                        <a:pt x="19363" y="9654"/>
                        <a:pt x="26821" y="8883"/>
                      </a:cubicBezTo>
                      <a:cubicBezTo>
                        <a:pt x="34365" y="8197"/>
                        <a:pt x="42852" y="8626"/>
                        <a:pt x="49967" y="5711"/>
                      </a:cubicBezTo>
                      <a:cubicBezTo>
                        <a:pt x="51853" y="4940"/>
                        <a:pt x="52111" y="1767"/>
                        <a:pt x="49967" y="1168"/>
                      </a:cubicBezTo>
                      <a:cubicBezTo>
                        <a:pt x="43109" y="-890"/>
                        <a:pt x="35737" y="310"/>
                        <a:pt x="28708" y="739"/>
                      </a:cubicBezTo>
                      <a:cubicBezTo>
                        <a:pt x="20220" y="1253"/>
                        <a:pt x="11733" y="2111"/>
                        <a:pt x="3418" y="3568"/>
                      </a:cubicBezTo>
                      <a:cubicBezTo>
                        <a:pt x="-1725" y="4596"/>
                        <a:pt x="-782" y="12226"/>
                        <a:pt x="4361" y="1154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5" name="任意多边形: 形状 1234">
                  <a:extLst>
                    <a:ext uri="{FF2B5EF4-FFF2-40B4-BE49-F238E27FC236}">
                      <a16:creationId xmlns:a16="http://schemas.microsoft.com/office/drawing/2014/main" id="{9CD2AE12-2704-E980-5C07-7B60F0E31A95}"/>
                    </a:ext>
                  </a:extLst>
                </p:cNvPr>
                <p:cNvSpPr/>
                <p:nvPr/>
              </p:nvSpPr>
              <p:spPr>
                <a:xfrm>
                  <a:off x="10314855" y="4930467"/>
                  <a:ext cx="55428" cy="16484"/>
                </a:xfrm>
                <a:custGeom>
                  <a:avLst/>
                  <a:gdLst>
                    <a:gd name="connsiteX0" fmla="*/ 1814 w 55428"/>
                    <a:gd name="connsiteY0" fmla="*/ 15094 h 16484"/>
                    <a:gd name="connsiteX1" fmla="*/ 27018 w 55428"/>
                    <a:gd name="connsiteY1" fmla="*/ 13380 h 16484"/>
                    <a:gd name="connsiteX2" fmla="*/ 53936 w 55428"/>
                    <a:gd name="connsiteY2" fmla="*/ 5064 h 16484"/>
                    <a:gd name="connsiteX3" fmla="*/ 53249 w 55428"/>
                    <a:gd name="connsiteY3" fmla="*/ 7 h 16484"/>
                    <a:gd name="connsiteX4" fmla="*/ 28732 w 55428"/>
                    <a:gd name="connsiteY4" fmla="*/ 5064 h 16484"/>
                    <a:gd name="connsiteX5" fmla="*/ 1729 w 55428"/>
                    <a:gd name="connsiteY5" fmla="*/ 9608 h 16484"/>
                    <a:gd name="connsiteX6" fmla="*/ 1814 w 55428"/>
                    <a:gd name="connsiteY6" fmla="*/ 15094 h 16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28" h="16484">
                      <a:moveTo>
                        <a:pt x="1814" y="15094"/>
                      </a:moveTo>
                      <a:cubicBezTo>
                        <a:pt x="9272" y="18351"/>
                        <a:pt x="19474" y="15094"/>
                        <a:pt x="27018" y="13380"/>
                      </a:cubicBezTo>
                      <a:cubicBezTo>
                        <a:pt x="35762" y="11408"/>
                        <a:pt x="46049" y="9436"/>
                        <a:pt x="53936" y="5064"/>
                      </a:cubicBezTo>
                      <a:cubicBezTo>
                        <a:pt x="55907" y="3950"/>
                        <a:pt x="56164" y="92"/>
                        <a:pt x="53249" y="7"/>
                      </a:cubicBezTo>
                      <a:cubicBezTo>
                        <a:pt x="45106" y="-165"/>
                        <a:pt x="36705" y="3092"/>
                        <a:pt x="28732" y="5064"/>
                      </a:cubicBezTo>
                      <a:cubicBezTo>
                        <a:pt x="20074" y="7207"/>
                        <a:pt x="9959" y="6607"/>
                        <a:pt x="1729" y="9608"/>
                      </a:cubicBezTo>
                      <a:cubicBezTo>
                        <a:pt x="-757" y="10551"/>
                        <a:pt x="-415" y="14151"/>
                        <a:pt x="1814" y="1509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6" name="任意多边形: 形状 1235">
                  <a:extLst>
                    <a:ext uri="{FF2B5EF4-FFF2-40B4-BE49-F238E27FC236}">
                      <a16:creationId xmlns:a16="http://schemas.microsoft.com/office/drawing/2014/main" id="{6A8AD2AF-EB5A-5B0D-D235-C928B0363D4F}"/>
                    </a:ext>
                  </a:extLst>
                </p:cNvPr>
                <p:cNvSpPr/>
                <p:nvPr/>
              </p:nvSpPr>
              <p:spPr>
                <a:xfrm>
                  <a:off x="10166471" y="4847318"/>
                  <a:ext cx="70462" cy="24948"/>
                </a:xfrm>
                <a:custGeom>
                  <a:avLst/>
                  <a:gdLst>
                    <a:gd name="connsiteX0" fmla="*/ 5409 w 70462"/>
                    <a:gd name="connsiteY0" fmla="*/ 24776 h 24948"/>
                    <a:gd name="connsiteX1" fmla="*/ 39956 w 70462"/>
                    <a:gd name="connsiteY1" fmla="*/ 12689 h 24948"/>
                    <a:gd name="connsiteX2" fmla="*/ 69446 w 70462"/>
                    <a:gd name="connsiteY2" fmla="*/ 4459 h 24948"/>
                    <a:gd name="connsiteX3" fmla="*/ 67560 w 70462"/>
                    <a:gd name="connsiteY3" fmla="*/ 2 h 24948"/>
                    <a:gd name="connsiteX4" fmla="*/ 1638 w 70462"/>
                    <a:gd name="connsiteY4" fmla="*/ 18261 h 24948"/>
                    <a:gd name="connsiteX5" fmla="*/ 5409 w 70462"/>
                    <a:gd name="connsiteY5" fmla="*/ 24776 h 24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462" h="24948">
                      <a:moveTo>
                        <a:pt x="5409" y="24776"/>
                      </a:moveTo>
                      <a:cubicBezTo>
                        <a:pt x="16983" y="21005"/>
                        <a:pt x="28298" y="16289"/>
                        <a:pt x="39956" y="12689"/>
                      </a:cubicBezTo>
                      <a:cubicBezTo>
                        <a:pt x="49558" y="9775"/>
                        <a:pt x="61044" y="10203"/>
                        <a:pt x="69446" y="4459"/>
                      </a:cubicBezTo>
                      <a:cubicBezTo>
                        <a:pt x="71674" y="2916"/>
                        <a:pt x="69874" y="-84"/>
                        <a:pt x="67560" y="2"/>
                      </a:cubicBezTo>
                      <a:cubicBezTo>
                        <a:pt x="45443" y="1116"/>
                        <a:pt x="20668" y="6860"/>
                        <a:pt x="1638" y="18261"/>
                      </a:cubicBezTo>
                      <a:cubicBezTo>
                        <a:pt x="-2305" y="20575"/>
                        <a:pt x="1638" y="25976"/>
                        <a:pt x="5409" y="2477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7" name="任意多边形: 形状 1236">
                  <a:extLst>
                    <a:ext uri="{FF2B5EF4-FFF2-40B4-BE49-F238E27FC236}">
                      <a16:creationId xmlns:a16="http://schemas.microsoft.com/office/drawing/2014/main" id="{76076433-05B0-12C4-31D2-8B1577FF0594}"/>
                    </a:ext>
                  </a:extLst>
                </p:cNvPr>
                <p:cNvSpPr/>
                <p:nvPr/>
              </p:nvSpPr>
              <p:spPr>
                <a:xfrm>
                  <a:off x="10133622" y="4827438"/>
                  <a:ext cx="77056" cy="32295"/>
                </a:xfrm>
                <a:custGeom>
                  <a:avLst/>
                  <a:gdLst>
                    <a:gd name="connsiteX0" fmla="*/ 3882 w 77056"/>
                    <a:gd name="connsiteY0" fmla="*/ 32226 h 32295"/>
                    <a:gd name="connsiteX1" fmla="*/ 38601 w 77056"/>
                    <a:gd name="connsiteY1" fmla="*/ 21511 h 32295"/>
                    <a:gd name="connsiteX2" fmla="*/ 76063 w 77056"/>
                    <a:gd name="connsiteY2" fmla="*/ 4794 h 32295"/>
                    <a:gd name="connsiteX3" fmla="*/ 74092 w 77056"/>
                    <a:gd name="connsiteY3" fmla="*/ 79 h 32295"/>
                    <a:gd name="connsiteX4" fmla="*/ 40487 w 77056"/>
                    <a:gd name="connsiteY4" fmla="*/ 12424 h 32295"/>
                    <a:gd name="connsiteX5" fmla="*/ 2082 w 77056"/>
                    <a:gd name="connsiteY5" fmla="*/ 25539 h 32295"/>
                    <a:gd name="connsiteX6" fmla="*/ 3882 w 77056"/>
                    <a:gd name="connsiteY6" fmla="*/ 32226 h 32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056" h="32295">
                      <a:moveTo>
                        <a:pt x="3882" y="32226"/>
                      </a:moveTo>
                      <a:cubicBezTo>
                        <a:pt x="15798" y="30083"/>
                        <a:pt x="27286" y="25454"/>
                        <a:pt x="38601" y="21511"/>
                      </a:cubicBezTo>
                      <a:cubicBezTo>
                        <a:pt x="51288" y="17053"/>
                        <a:pt x="65090" y="12681"/>
                        <a:pt x="76063" y="4794"/>
                      </a:cubicBezTo>
                      <a:cubicBezTo>
                        <a:pt x="78120" y="3337"/>
                        <a:pt x="76748" y="-607"/>
                        <a:pt x="74092" y="79"/>
                      </a:cubicBezTo>
                      <a:cubicBezTo>
                        <a:pt x="62605" y="2994"/>
                        <a:pt x="51632" y="8309"/>
                        <a:pt x="40487" y="12424"/>
                      </a:cubicBezTo>
                      <a:cubicBezTo>
                        <a:pt x="27800" y="17053"/>
                        <a:pt x="14427" y="20225"/>
                        <a:pt x="2082" y="25539"/>
                      </a:cubicBezTo>
                      <a:cubicBezTo>
                        <a:pt x="-1519" y="27082"/>
                        <a:pt x="-147" y="32998"/>
                        <a:pt x="3882" y="3222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8" name="任意多边形: 形状 1237">
                  <a:extLst>
                    <a:ext uri="{FF2B5EF4-FFF2-40B4-BE49-F238E27FC236}">
                      <a16:creationId xmlns:a16="http://schemas.microsoft.com/office/drawing/2014/main" id="{C20180D9-C713-11BE-13C3-777047ADE428}"/>
                    </a:ext>
                  </a:extLst>
                </p:cNvPr>
                <p:cNvSpPr/>
                <p:nvPr/>
              </p:nvSpPr>
              <p:spPr>
                <a:xfrm>
                  <a:off x="10106185" y="4818782"/>
                  <a:ext cx="64346" cy="28456"/>
                </a:xfrm>
                <a:custGeom>
                  <a:avLst/>
                  <a:gdLst>
                    <a:gd name="connsiteX0" fmla="*/ 2686 w 64346"/>
                    <a:gd name="connsiteY0" fmla="*/ 28452 h 28456"/>
                    <a:gd name="connsiteX1" fmla="*/ 32262 w 64346"/>
                    <a:gd name="connsiteY1" fmla="*/ 18594 h 28456"/>
                    <a:gd name="connsiteX2" fmla="*/ 63808 w 64346"/>
                    <a:gd name="connsiteY2" fmla="*/ 3678 h 28456"/>
                    <a:gd name="connsiteX3" fmla="*/ 60980 w 64346"/>
                    <a:gd name="connsiteY3" fmla="*/ 77 h 28456"/>
                    <a:gd name="connsiteX4" fmla="*/ 1829 w 64346"/>
                    <a:gd name="connsiteY4" fmla="*/ 22280 h 28456"/>
                    <a:gd name="connsiteX5" fmla="*/ 2686 w 64346"/>
                    <a:gd name="connsiteY5" fmla="*/ 28452 h 2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46" h="28456">
                      <a:moveTo>
                        <a:pt x="2686" y="28452"/>
                      </a:moveTo>
                      <a:cubicBezTo>
                        <a:pt x="13059" y="28624"/>
                        <a:pt x="23003" y="22709"/>
                        <a:pt x="32262" y="18594"/>
                      </a:cubicBezTo>
                      <a:cubicBezTo>
                        <a:pt x="42463" y="14051"/>
                        <a:pt x="56522" y="12593"/>
                        <a:pt x="63808" y="3678"/>
                      </a:cubicBezTo>
                      <a:cubicBezTo>
                        <a:pt x="65438" y="1706"/>
                        <a:pt x="63037" y="-437"/>
                        <a:pt x="60980" y="77"/>
                      </a:cubicBezTo>
                      <a:cubicBezTo>
                        <a:pt x="41434" y="5650"/>
                        <a:pt x="19831" y="12850"/>
                        <a:pt x="1829" y="22280"/>
                      </a:cubicBezTo>
                      <a:cubicBezTo>
                        <a:pt x="-657" y="23566"/>
                        <a:pt x="-829" y="28367"/>
                        <a:pt x="2686" y="2845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9" name="任意多边形: 形状 1238">
                  <a:extLst>
                    <a:ext uri="{FF2B5EF4-FFF2-40B4-BE49-F238E27FC236}">
                      <a16:creationId xmlns:a16="http://schemas.microsoft.com/office/drawing/2014/main" id="{B5D9B0A9-6317-A177-6133-62A1539052CC}"/>
                    </a:ext>
                  </a:extLst>
                </p:cNvPr>
                <p:cNvSpPr/>
                <p:nvPr/>
              </p:nvSpPr>
              <p:spPr>
                <a:xfrm>
                  <a:off x="10015479" y="4811380"/>
                  <a:ext cx="502393" cy="301786"/>
                </a:xfrm>
                <a:custGeom>
                  <a:avLst/>
                  <a:gdLst>
                    <a:gd name="connsiteX0" fmla="*/ 3381 w 502393"/>
                    <a:gd name="connsiteY0" fmla="*/ 8079 h 301786"/>
                    <a:gd name="connsiteX1" fmla="*/ 62532 w 502393"/>
                    <a:gd name="connsiteY1" fmla="*/ 27624 h 301786"/>
                    <a:gd name="connsiteX2" fmla="*/ 127511 w 502393"/>
                    <a:gd name="connsiteY2" fmla="*/ 54285 h 301786"/>
                    <a:gd name="connsiteX3" fmla="*/ 267757 w 502393"/>
                    <a:gd name="connsiteY3" fmla="*/ 118149 h 301786"/>
                    <a:gd name="connsiteX4" fmla="*/ 391373 w 502393"/>
                    <a:gd name="connsiteY4" fmla="*/ 198217 h 301786"/>
                    <a:gd name="connsiteX5" fmla="*/ 449495 w 502393"/>
                    <a:gd name="connsiteY5" fmla="*/ 251881 h 301786"/>
                    <a:gd name="connsiteX6" fmla="*/ 497672 w 502393"/>
                    <a:gd name="connsiteY6" fmla="*/ 300915 h 301786"/>
                    <a:gd name="connsiteX7" fmla="*/ 502044 w 502393"/>
                    <a:gd name="connsiteY7" fmla="*/ 298344 h 301786"/>
                    <a:gd name="connsiteX8" fmla="*/ 461239 w 502393"/>
                    <a:gd name="connsiteY8" fmla="*/ 252909 h 301786"/>
                    <a:gd name="connsiteX9" fmla="*/ 408346 w 502393"/>
                    <a:gd name="connsiteY9" fmla="*/ 202160 h 301786"/>
                    <a:gd name="connsiteX10" fmla="*/ 272730 w 502393"/>
                    <a:gd name="connsiteY10" fmla="*/ 111720 h 301786"/>
                    <a:gd name="connsiteX11" fmla="*/ 137970 w 502393"/>
                    <a:gd name="connsiteY11" fmla="*/ 49655 h 301786"/>
                    <a:gd name="connsiteX12" fmla="*/ 65618 w 502393"/>
                    <a:gd name="connsiteY12" fmla="*/ 20166 h 301786"/>
                    <a:gd name="connsiteX13" fmla="*/ 4410 w 502393"/>
                    <a:gd name="connsiteY13" fmla="*/ 107 h 301786"/>
                    <a:gd name="connsiteX14" fmla="*/ 3381 w 502393"/>
                    <a:gd name="connsiteY14" fmla="*/ 8079 h 30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2393" h="301786">
                      <a:moveTo>
                        <a:pt x="3381" y="8079"/>
                      </a:moveTo>
                      <a:cubicBezTo>
                        <a:pt x="25413" y="12879"/>
                        <a:pt x="43158" y="19823"/>
                        <a:pt x="62532" y="27624"/>
                      </a:cubicBezTo>
                      <a:cubicBezTo>
                        <a:pt x="84306" y="36368"/>
                        <a:pt x="105823" y="45626"/>
                        <a:pt x="127511" y="54285"/>
                      </a:cubicBezTo>
                      <a:cubicBezTo>
                        <a:pt x="175603" y="73573"/>
                        <a:pt x="222923" y="91747"/>
                        <a:pt x="267757" y="118149"/>
                      </a:cubicBezTo>
                      <a:cubicBezTo>
                        <a:pt x="309591" y="142753"/>
                        <a:pt x="353054" y="168556"/>
                        <a:pt x="391373" y="198217"/>
                      </a:cubicBezTo>
                      <a:cubicBezTo>
                        <a:pt x="412290" y="214419"/>
                        <a:pt x="430720" y="233278"/>
                        <a:pt x="449495" y="251881"/>
                      </a:cubicBezTo>
                      <a:cubicBezTo>
                        <a:pt x="465010" y="267225"/>
                        <a:pt x="482499" y="284370"/>
                        <a:pt x="497672" y="300915"/>
                      </a:cubicBezTo>
                      <a:cubicBezTo>
                        <a:pt x="499644" y="303144"/>
                        <a:pt x="503587" y="300658"/>
                        <a:pt x="502044" y="298344"/>
                      </a:cubicBezTo>
                      <a:cubicBezTo>
                        <a:pt x="494157" y="286257"/>
                        <a:pt x="474526" y="266025"/>
                        <a:pt x="461239" y="252909"/>
                      </a:cubicBezTo>
                      <a:cubicBezTo>
                        <a:pt x="443837" y="235764"/>
                        <a:pt x="426777" y="218276"/>
                        <a:pt x="408346" y="202160"/>
                      </a:cubicBezTo>
                      <a:cubicBezTo>
                        <a:pt x="367884" y="166927"/>
                        <a:pt x="318507" y="139410"/>
                        <a:pt x="272730" y="111720"/>
                      </a:cubicBezTo>
                      <a:cubicBezTo>
                        <a:pt x="230209" y="86088"/>
                        <a:pt x="184433" y="66800"/>
                        <a:pt x="137970" y="49655"/>
                      </a:cubicBezTo>
                      <a:cubicBezTo>
                        <a:pt x="113538" y="40654"/>
                        <a:pt x="89964" y="29510"/>
                        <a:pt x="65618" y="20166"/>
                      </a:cubicBezTo>
                      <a:cubicBezTo>
                        <a:pt x="45301" y="12365"/>
                        <a:pt x="27984" y="4564"/>
                        <a:pt x="4410" y="107"/>
                      </a:cubicBezTo>
                      <a:cubicBezTo>
                        <a:pt x="-733" y="-1008"/>
                        <a:pt x="-1762" y="6964"/>
                        <a:pt x="3381" y="807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40" name="图形 2">
                <a:extLst>
                  <a:ext uri="{FF2B5EF4-FFF2-40B4-BE49-F238E27FC236}">
                    <a16:creationId xmlns:a16="http://schemas.microsoft.com/office/drawing/2014/main" id="{747E89E5-B5BF-17C0-7A8F-2AA2A174078C}"/>
                  </a:ext>
                </a:extLst>
              </p:cNvPr>
              <p:cNvGrpSpPr/>
              <p:nvPr/>
            </p:nvGrpSpPr>
            <p:grpSpPr>
              <a:xfrm>
                <a:off x="8623608" y="5807648"/>
                <a:ext cx="418427" cy="700898"/>
                <a:chOff x="8623608" y="5807648"/>
                <a:chExt cx="418427" cy="700898"/>
              </a:xfrm>
            </p:grpSpPr>
            <p:sp>
              <p:nvSpPr>
                <p:cNvPr id="1241" name="任意多边形: 形状 1240">
                  <a:extLst>
                    <a:ext uri="{FF2B5EF4-FFF2-40B4-BE49-F238E27FC236}">
                      <a16:creationId xmlns:a16="http://schemas.microsoft.com/office/drawing/2014/main" id="{685DC414-BA32-57C7-2B0A-1E6E0C79AB8B}"/>
                    </a:ext>
                  </a:extLst>
                </p:cNvPr>
                <p:cNvSpPr/>
                <p:nvPr/>
              </p:nvSpPr>
              <p:spPr>
                <a:xfrm>
                  <a:off x="8840481" y="6262559"/>
                  <a:ext cx="197428" cy="130640"/>
                </a:xfrm>
                <a:custGeom>
                  <a:avLst/>
                  <a:gdLst>
                    <a:gd name="connsiteX0" fmla="*/ 89 w 197428"/>
                    <a:gd name="connsiteY0" fmla="*/ 4795 h 130640"/>
                    <a:gd name="connsiteX1" fmla="*/ 861 w 197428"/>
                    <a:gd name="connsiteY1" fmla="*/ 6510 h 130640"/>
                    <a:gd name="connsiteX2" fmla="*/ 87700 w 197428"/>
                    <a:gd name="connsiteY2" fmla="*/ 67974 h 130640"/>
                    <a:gd name="connsiteX3" fmla="*/ 192199 w 197428"/>
                    <a:gd name="connsiteY3" fmla="*/ 129868 h 130640"/>
                    <a:gd name="connsiteX4" fmla="*/ 195628 w 197428"/>
                    <a:gd name="connsiteY4" fmla="*/ 130125 h 130640"/>
                    <a:gd name="connsiteX5" fmla="*/ 197428 w 197428"/>
                    <a:gd name="connsiteY5" fmla="*/ 127725 h 130640"/>
                    <a:gd name="connsiteX6" fmla="*/ 144707 w 197428"/>
                    <a:gd name="connsiteY6" fmla="*/ 48429 h 130640"/>
                    <a:gd name="connsiteX7" fmla="*/ 5319 w 197428"/>
                    <a:gd name="connsiteY7" fmla="*/ 166 h 130640"/>
                    <a:gd name="connsiteX8" fmla="*/ 261 w 197428"/>
                    <a:gd name="connsiteY8" fmla="*/ 2909 h 130640"/>
                    <a:gd name="connsiteX9" fmla="*/ 89 w 197428"/>
                    <a:gd name="connsiteY9" fmla="*/ 4795 h 130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7428" h="130640">
                      <a:moveTo>
                        <a:pt x="89" y="4795"/>
                      </a:moveTo>
                      <a:cubicBezTo>
                        <a:pt x="175" y="5395"/>
                        <a:pt x="432" y="5995"/>
                        <a:pt x="861" y="6510"/>
                      </a:cubicBezTo>
                      <a:cubicBezTo>
                        <a:pt x="18777" y="39599"/>
                        <a:pt x="54096" y="55373"/>
                        <a:pt x="87700" y="67974"/>
                      </a:cubicBezTo>
                      <a:cubicBezTo>
                        <a:pt x="128162" y="83148"/>
                        <a:pt x="163052" y="96692"/>
                        <a:pt x="192199" y="129868"/>
                      </a:cubicBezTo>
                      <a:cubicBezTo>
                        <a:pt x="193142" y="130897"/>
                        <a:pt x="194599" y="130811"/>
                        <a:pt x="195628" y="130125"/>
                      </a:cubicBezTo>
                      <a:cubicBezTo>
                        <a:pt x="196657" y="129868"/>
                        <a:pt x="197428" y="129096"/>
                        <a:pt x="197428" y="127725"/>
                      </a:cubicBezTo>
                      <a:cubicBezTo>
                        <a:pt x="197256" y="99350"/>
                        <a:pt x="164424" y="66089"/>
                        <a:pt x="144707" y="48429"/>
                      </a:cubicBezTo>
                      <a:cubicBezTo>
                        <a:pt x="105445" y="13282"/>
                        <a:pt x="52896" y="13367"/>
                        <a:pt x="5319" y="166"/>
                      </a:cubicBezTo>
                      <a:cubicBezTo>
                        <a:pt x="2832" y="-520"/>
                        <a:pt x="946" y="1023"/>
                        <a:pt x="261" y="2909"/>
                      </a:cubicBezTo>
                      <a:cubicBezTo>
                        <a:pt x="4" y="3509"/>
                        <a:pt x="-82" y="4110"/>
                        <a:pt x="89" y="479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2" name="任意多边形: 形状 1241">
                  <a:extLst>
                    <a:ext uri="{FF2B5EF4-FFF2-40B4-BE49-F238E27FC236}">
                      <a16:creationId xmlns:a16="http://schemas.microsoft.com/office/drawing/2014/main" id="{3688BE09-C306-545A-8E1B-D43E736A772E}"/>
                    </a:ext>
                  </a:extLst>
                </p:cNvPr>
                <p:cNvSpPr/>
                <p:nvPr/>
              </p:nvSpPr>
              <p:spPr>
                <a:xfrm>
                  <a:off x="8807291" y="6166075"/>
                  <a:ext cx="234743" cy="124618"/>
                </a:xfrm>
                <a:custGeom>
                  <a:avLst/>
                  <a:gdLst>
                    <a:gd name="connsiteX0" fmla="*/ 532 w 234743"/>
                    <a:gd name="connsiteY0" fmla="*/ 7067 h 124618"/>
                    <a:gd name="connsiteX1" fmla="*/ 102116 w 234743"/>
                    <a:gd name="connsiteY1" fmla="*/ 73504 h 124618"/>
                    <a:gd name="connsiteX2" fmla="*/ 229932 w 234743"/>
                    <a:gd name="connsiteY2" fmla="*/ 123825 h 124618"/>
                    <a:gd name="connsiteX3" fmla="*/ 234304 w 234743"/>
                    <a:gd name="connsiteY3" fmla="*/ 122625 h 124618"/>
                    <a:gd name="connsiteX4" fmla="*/ 234562 w 234743"/>
                    <a:gd name="connsiteY4" fmla="*/ 120310 h 124618"/>
                    <a:gd name="connsiteX5" fmla="*/ 147551 w 234743"/>
                    <a:gd name="connsiteY5" fmla="*/ 32356 h 124618"/>
                    <a:gd name="connsiteX6" fmla="*/ 5161 w 234743"/>
                    <a:gd name="connsiteY6" fmla="*/ 381 h 124618"/>
                    <a:gd name="connsiteX7" fmla="*/ 275 w 234743"/>
                    <a:gd name="connsiteY7" fmla="*/ 5610 h 124618"/>
                    <a:gd name="connsiteX8" fmla="*/ 532 w 234743"/>
                    <a:gd name="connsiteY8" fmla="*/ 7067 h 124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4743" h="124618">
                      <a:moveTo>
                        <a:pt x="532" y="7067"/>
                      </a:moveTo>
                      <a:cubicBezTo>
                        <a:pt x="20078" y="48130"/>
                        <a:pt x="59768" y="65618"/>
                        <a:pt x="102116" y="73504"/>
                      </a:cubicBezTo>
                      <a:cubicBezTo>
                        <a:pt x="150294" y="82420"/>
                        <a:pt x="195728" y="84306"/>
                        <a:pt x="229932" y="123825"/>
                      </a:cubicBezTo>
                      <a:cubicBezTo>
                        <a:pt x="231304" y="125453"/>
                        <a:pt x="233961" y="124339"/>
                        <a:pt x="234304" y="122625"/>
                      </a:cubicBezTo>
                      <a:cubicBezTo>
                        <a:pt x="234733" y="122025"/>
                        <a:pt x="234904" y="121253"/>
                        <a:pt x="234562" y="120310"/>
                      </a:cubicBezTo>
                      <a:cubicBezTo>
                        <a:pt x="219131" y="79848"/>
                        <a:pt x="187584" y="48301"/>
                        <a:pt x="147551" y="32356"/>
                      </a:cubicBezTo>
                      <a:cubicBezTo>
                        <a:pt x="101859" y="14183"/>
                        <a:pt x="49824" y="21126"/>
                        <a:pt x="5161" y="381"/>
                      </a:cubicBezTo>
                      <a:cubicBezTo>
                        <a:pt x="1561" y="-1248"/>
                        <a:pt x="-839" y="2695"/>
                        <a:pt x="275" y="5610"/>
                      </a:cubicBezTo>
                      <a:cubicBezTo>
                        <a:pt x="189" y="6124"/>
                        <a:pt x="275" y="6553"/>
                        <a:pt x="532" y="7067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3" name="任意多边形: 形状 1242">
                  <a:extLst>
                    <a:ext uri="{FF2B5EF4-FFF2-40B4-BE49-F238E27FC236}">
                      <a16:creationId xmlns:a16="http://schemas.microsoft.com/office/drawing/2014/main" id="{D7942A1D-AB18-E82F-29C5-F01092F046AC}"/>
                    </a:ext>
                  </a:extLst>
                </p:cNvPr>
                <p:cNvSpPr/>
                <p:nvPr/>
              </p:nvSpPr>
              <p:spPr>
                <a:xfrm>
                  <a:off x="8788792" y="6087897"/>
                  <a:ext cx="240818" cy="109698"/>
                </a:xfrm>
                <a:custGeom>
                  <a:avLst/>
                  <a:gdLst>
                    <a:gd name="connsiteX0" fmla="*/ 430 w 240818"/>
                    <a:gd name="connsiteY0" fmla="*/ 7322 h 109698"/>
                    <a:gd name="connsiteX1" fmla="*/ 99271 w 240818"/>
                    <a:gd name="connsiteY1" fmla="*/ 64243 h 109698"/>
                    <a:gd name="connsiteX2" fmla="*/ 236431 w 240818"/>
                    <a:gd name="connsiteY2" fmla="*/ 109163 h 109698"/>
                    <a:gd name="connsiteX3" fmla="*/ 240203 w 240818"/>
                    <a:gd name="connsiteY3" fmla="*/ 105134 h 109698"/>
                    <a:gd name="connsiteX4" fmla="*/ 240203 w 240818"/>
                    <a:gd name="connsiteY4" fmla="*/ 105134 h 109698"/>
                    <a:gd name="connsiteX5" fmla="*/ 212771 w 240818"/>
                    <a:gd name="connsiteY5" fmla="*/ 65701 h 109698"/>
                    <a:gd name="connsiteX6" fmla="*/ 155935 w 240818"/>
                    <a:gd name="connsiteY6" fmla="*/ 26867 h 109698"/>
                    <a:gd name="connsiteX7" fmla="*/ 84783 w 240818"/>
                    <a:gd name="connsiteY7" fmla="*/ 13151 h 109698"/>
                    <a:gd name="connsiteX8" fmla="*/ 6859 w 240818"/>
                    <a:gd name="connsiteY8" fmla="*/ 807 h 109698"/>
                    <a:gd name="connsiteX9" fmla="*/ 858 w 240818"/>
                    <a:gd name="connsiteY9" fmla="*/ 3550 h 109698"/>
                    <a:gd name="connsiteX10" fmla="*/ 430 w 240818"/>
                    <a:gd name="connsiteY10" fmla="*/ 7322 h 10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818" h="109698">
                      <a:moveTo>
                        <a:pt x="430" y="7322"/>
                      </a:moveTo>
                      <a:cubicBezTo>
                        <a:pt x="18689" y="42383"/>
                        <a:pt x="63866" y="55414"/>
                        <a:pt x="99271" y="64243"/>
                      </a:cubicBezTo>
                      <a:cubicBezTo>
                        <a:pt x="147620" y="76245"/>
                        <a:pt x="195197" y="78816"/>
                        <a:pt x="236431" y="109163"/>
                      </a:cubicBezTo>
                      <a:cubicBezTo>
                        <a:pt x="239002" y="111049"/>
                        <a:pt x="242174" y="107535"/>
                        <a:pt x="240203" y="105134"/>
                      </a:cubicBezTo>
                      <a:cubicBezTo>
                        <a:pt x="240203" y="105134"/>
                        <a:pt x="240203" y="105134"/>
                        <a:pt x="240203" y="105134"/>
                      </a:cubicBezTo>
                      <a:cubicBezTo>
                        <a:pt x="238745" y="89189"/>
                        <a:pt x="223743" y="75730"/>
                        <a:pt x="212771" y="65701"/>
                      </a:cubicBezTo>
                      <a:cubicBezTo>
                        <a:pt x="195454" y="49841"/>
                        <a:pt x="177366" y="36726"/>
                        <a:pt x="155935" y="26867"/>
                      </a:cubicBezTo>
                      <a:cubicBezTo>
                        <a:pt x="133475" y="16580"/>
                        <a:pt x="109301" y="12723"/>
                        <a:pt x="84783" y="13151"/>
                      </a:cubicBezTo>
                      <a:cubicBezTo>
                        <a:pt x="59066" y="13580"/>
                        <a:pt x="28634" y="17694"/>
                        <a:pt x="6859" y="807"/>
                      </a:cubicBezTo>
                      <a:cubicBezTo>
                        <a:pt x="4116" y="-1250"/>
                        <a:pt x="1287" y="978"/>
                        <a:pt x="858" y="3550"/>
                      </a:cubicBezTo>
                      <a:cubicBezTo>
                        <a:pt x="1" y="4493"/>
                        <a:pt x="-342" y="5779"/>
                        <a:pt x="430" y="732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4" name="任意多边形: 形状 1243">
                  <a:extLst>
                    <a:ext uri="{FF2B5EF4-FFF2-40B4-BE49-F238E27FC236}">
                      <a16:creationId xmlns:a16="http://schemas.microsoft.com/office/drawing/2014/main" id="{59A79106-592E-6952-5A69-A590AE7A1F6E}"/>
                    </a:ext>
                  </a:extLst>
                </p:cNvPr>
                <p:cNvSpPr/>
                <p:nvPr/>
              </p:nvSpPr>
              <p:spPr>
                <a:xfrm>
                  <a:off x="8779256" y="5997234"/>
                  <a:ext cx="229280" cy="85366"/>
                </a:xfrm>
                <a:custGeom>
                  <a:avLst/>
                  <a:gdLst>
                    <a:gd name="connsiteX0" fmla="*/ 364 w 229280"/>
                    <a:gd name="connsiteY0" fmla="*/ 7030 h 85366"/>
                    <a:gd name="connsiteX1" fmla="*/ 92347 w 229280"/>
                    <a:gd name="connsiteY1" fmla="*/ 72610 h 85366"/>
                    <a:gd name="connsiteX2" fmla="*/ 224706 w 229280"/>
                    <a:gd name="connsiteY2" fmla="*/ 85126 h 85366"/>
                    <a:gd name="connsiteX3" fmla="*/ 227793 w 229280"/>
                    <a:gd name="connsiteY3" fmla="*/ 84183 h 85366"/>
                    <a:gd name="connsiteX4" fmla="*/ 228821 w 229280"/>
                    <a:gd name="connsiteY4" fmla="*/ 80497 h 85366"/>
                    <a:gd name="connsiteX5" fmla="*/ 139410 w 229280"/>
                    <a:gd name="connsiteY5" fmla="*/ 26061 h 85366"/>
                    <a:gd name="connsiteX6" fmla="*/ 6108 w 229280"/>
                    <a:gd name="connsiteY6" fmla="*/ 772 h 85366"/>
                    <a:gd name="connsiteX7" fmla="*/ 107 w 229280"/>
                    <a:gd name="connsiteY7" fmla="*/ 4802 h 85366"/>
                    <a:gd name="connsiteX8" fmla="*/ 364 w 229280"/>
                    <a:gd name="connsiteY8" fmla="*/ 7030 h 8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280" h="85366">
                      <a:moveTo>
                        <a:pt x="364" y="7030"/>
                      </a:moveTo>
                      <a:cubicBezTo>
                        <a:pt x="15966" y="42178"/>
                        <a:pt x="56257" y="64295"/>
                        <a:pt x="92347" y="72610"/>
                      </a:cubicBezTo>
                      <a:cubicBezTo>
                        <a:pt x="136153" y="82725"/>
                        <a:pt x="183302" y="66867"/>
                        <a:pt x="224706" y="85126"/>
                      </a:cubicBezTo>
                      <a:cubicBezTo>
                        <a:pt x="225992" y="85726"/>
                        <a:pt x="227107" y="85126"/>
                        <a:pt x="227793" y="84183"/>
                      </a:cubicBezTo>
                      <a:cubicBezTo>
                        <a:pt x="228993" y="83583"/>
                        <a:pt x="229850" y="82040"/>
                        <a:pt x="228821" y="80497"/>
                      </a:cubicBezTo>
                      <a:cubicBezTo>
                        <a:pt x="208076" y="49978"/>
                        <a:pt x="174386" y="34291"/>
                        <a:pt x="139410" y="26061"/>
                      </a:cubicBezTo>
                      <a:cubicBezTo>
                        <a:pt x="94662" y="15517"/>
                        <a:pt x="45456" y="29147"/>
                        <a:pt x="6108" y="772"/>
                      </a:cubicBezTo>
                      <a:cubicBezTo>
                        <a:pt x="2936" y="-1542"/>
                        <a:pt x="-493" y="1801"/>
                        <a:pt x="107" y="4802"/>
                      </a:cubicBezTo>
                      <a:cubicBezTo>
                        <a:pt x="-64" y="5487"/>
                        <a:pt x="-64" y="6259"/>
                        <a:pt x="364" y="703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5" name="任意多边形: 形状 1244">
                  <a:extLst>
                    <a:ext uri="{FF2B5EF4-FFF2-40B4-BE49-F238E27FC236}">
                      <a16:creationId xmlns:a16="http://schemas.microsoft.com/office/drawing/2014/main" id="{9F632082-47BE-1AAC-2041-B66DA779B852}"/>
                    </a:ext>
                  </a:extLst>
                </p:cNvPr>
                <p:cNvSpPr/>
                <p:nvPr/>
              </p:nvSpPr>
              <p:spPr>
                <a:xfrm>
                  <a:off x="8777870" y="5924539"/>
                  <a:ext cx="140608" cy="58802"/>
                </a:xfrm>
                <a:custGeom>
                  <a:avLst/>
                  <a:gdLst>
                    <a:gd name="connsiteX0" fmla="*/ 50613 w 140608"/>
                    <a:gd name="connsiteY0" fmla="*/ 48522 h 58802"/>
                    <a:gd name="connsiteX1" fmla="*/ 135395 w 140608"/>
                    <a:gd name="connsiteY1" fmla="*/ 58466 h 58802"/>
                    <a:gd name="connsiteX2" fmla="*/ 138481 w 140608"/>
                    <a:gd name="connsiteY2" fmla="*/ 58123 h 58802"/>
                    <a:gd name="connsiteX3" fmla="*/ 140367 w 140608"/>
                    <a:gd name="connsiteY3" fmla="*/ 54865 h 58802"/>
                    <a:gd name="connsiteX4" fmla="*/ 89104 w 140608"/>
                    <a:gd name="connsiteY4" fmla="*/ 9174 h 58802"/>
                    <a:gd name="connsiteX5" fmla="*/ 5779 w 140608"/>
                    <a:gd name="connsiteY5" fmla="*/ 173 h 58802"/>
                    <a:gd name="connsiteX6" fmla="*/ 1664 w 140608"/>
                    <a:gd name="connsiteY6" fmla="*/ 1544 h 58802"/>
                    <a:gd name="connsiteX7" fmla="*/ 293 w 140608"/>
                    <a:gd name="connsiteY7" fmla="*/ 5573 h 58802"/>
                    <a:gd name="connsiteX8" fmla="*/ 50613 w 140608"/>
                    <a:gd name="connsiteY8" fmla="*/ 48522 h 58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608" h="58802">
                      <a:moveTo>
                        <a:pt x="50613" y="48522"/>
                      </a:moveTo>
                      <a:cubicBezTo>
                        <a:pt x="77874" y="57008"/>
                        <a:pt x="110621" y="43550"/>
                        <a:pt x="135395" y="58466"/>
                      </a:cubicBezTo>
                      <a:cubicBezTo>
                        <a:pt x="136424" y="59066"/>
                        <a:pt x="137624" y="58808"/>
                        <a:pt x="138481" y="58123"/>
                      </a:cubicBezTo>
                      <a:cubicBezTo>
                        <a:pt x="139939" y="57951"/>
                        <a:pt x="141139" y="56665"/>
                        <a:pt x="140367" y="54865"/>
                      </a:cubicBezTo>
                      <a:cubicBezTo>
                        <a:pt x="130595" y="33091"/>
                        <a:pt x="110363" y="18689"/>
                        <a:pt x="89104" y="9174"/>
                      </a:cubicBezTo>
                      <a:cubicBezTo>
                        <a:pt x="62872" y="-2656"/>
                        <a:pt x="32782" y="8488"/>
                        <a:pt x="5779" y="173"/>
                      </a:cubicBezTo>
                      <a:cubicBezTo>
                        <a:pt x="3979" y="-342"/>
                        <a:pt x="2522" y="344"/>
                        <a:pt x="1664" y="1544"/>
                      </a:cubicBezTo>
                      <a:cubicBezTo>
                        <a:pt x="378" y="2144"/>
                        <a:pt x="-479" y="3602"/>
                        <a:pt x="293" y="5573"/>
                      </a:cubicBezTo>
                      <a:cubicBezTo>
                        <a:pt x="8694" y="27862"/>
                        <a:pt x="28496" y="41663"/>
                        <a:pt x="50613" y="4852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6" name="任意多边形: 形状 1245">
                  <a:extLst>
                    <a:ext uri="{FF2B5EF4-FFF2-40B4-BE49-F238E27FC236}">
                      <a16:creationId xmlns:a16="http://schemas.microsoft.com/office/drawing/2014/main" id="{190A1EE7-A842-0721-A78F-6BCDF9AF7DBB}"/>
                    </a:ext>
                  </a:extLst>
                </p:cNvPr>
                <p:cNvSpPr/>
                <p:nvPr/>
              </p:nvSpPr>
              <p:spPr>
                <a:xfrm>
                  <a:off x="8809637" y="6259679"/>
                  <a:ext cx="55926" cy="225409"/>
                </a:xfrm>
                <a:custGeom>
                  <a:avLst/>
                  <a:gdLst>
                    <a:gd name="connsiteX0" fmla="*/ 49193 w 55926"/>
                    <a:gd name="connsiteY0" fmla="*/ 224131 h 225409"/>
                    <a:gd name="connsiteX1" fmla="*/ 52536 w 55926"/>
                    <a:gd name="connsiteY1" fmla="*/ 224902 h 225409"/>
                    <a:gd name="connsiteX2" fmla="*/ 54937 w 55926"/>
                    <a:gd name="connsiteY2" fmla="*/ 222245 h 225409"/>
                    <a:gd name="connsiteX3" fmla="*/ 55537 w 55926"/>
                    <a:gd name="connsiteY3" fmla="*/ 164038 h 225409"/>
                    <a:gd name="connsiteX4" fmla="*/ 52365 w 55926"/>
                    <a:gd name="connsiteY4" fmla="*/ 109260 h 225409"/>
                    <a:gd name="connsiteX5" fmla="*/ 31105 w 55926"/>
                    <a:gd name="connsiteY5" fmla="*/ 5961 h 225409"/>
                    <a:gd name="connsiteX6" fmla="*/ 30763 w 55926"/>
                    <a:gd name="connsiteY6" fmla="*/ 3818 h 225409"/>
                    <a:gd name="connsiteX7" fmla="*/ 30763 w 55926"/>
                    <a:gd name="connsiteY7" fmla="*/ 3818 h 225409"/>
                    <a:gd name="connsiteX8" fmla="*/ 23561 w 55926"/>
                    <a:gd name="connsiteY8" fmla="*/ 3046 h 225409"/>
                    <a:gd name="connsiteX9" fmla="*/ 4788 w 55926"/>
                    <a:gd name="connsiteY9" fmla="*/ 53795 h 225409"/>
                    <a:gd name="connsiteX10" fmla="*/ 244 w 55926"/>
                    <a:gd name="connsiteY10" fmla="*/ 109088 h 225409"/>
                    <a:gd name="connsiteX11" fmla="*/ 49193 w 55926"/>
                    <a:gd name="connsiteY11" fmla="*/ 224131 h 22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5926" h="225409">
                      <a:moveTo>
                        <a:pt x="49193" y="224131"/>
                      </a:moveTo>
                      <a:cubicBezTo>
                        <a:pt x="49965" y="225674"/>
                        <a:pt x="51508" y="225674"/>
                        <a:pt x="52536" y="224902"/>
                      </a:cubicBezTo>
                      <a:cubicBezTo>
                        <a:pt x="53908" y="224902"/>
                        <a:pt x="55194" y="223960"/>
                        <a:pt x="54937" y="222245"/>
                      </a:cubicBezTo>
                      <a:cubicBezTo>
                        <a:pt x="51851" y="202957"/>
                        <a:pt x="54251" y="183411"/>
                        <a:pt x="55537" y="164038"/>
                      </a:cubicBezTo>
                      <a:cubicBezTo>
                        <a:pt x="56737" y="145778"/>
                        <a:pt x="55022" y="127262"/>
                        <a:pt x="52365" y="109260"/>
                      </a:cubicBezTo>
                      <a:cubicBezTo>
                        <a:pt x="47479" y="76513"/>
                        <a:pt x="24676" y="38965"/>
                        <a:pt x="31105" y="5961"/>
                      </a:cubicBezTo>
                      <a:cubicBezTo>
                        <a:pt x="31277" y="5103"/>
                        <a:pt x="31105" y="4417"/>
                        <a:pt x="30763" y="3818"/>
                      </a:cubicBezTo>
                      <a:cubicBezTo>
                        <a:pt x="30763" y="3818"/>
                        <a:pt x="30763" y="3818"/>
                        <a:pt x="30763" y="3818"/>
                      </a:cubicBezTo>
                      <a:cubicBezTo>
                        <a:pt x="31791" y="-726"/>
                        <a:pt x="24590" y="-1497"/>
                        <a:pt x="23561" y="3046"/>
                      </a:cubicBezTo>
                      <a:cubicBezTo>
                        <a:pt x="19618" y="20877"/>
                        <a:pt x="8645" y="36136"/>
                        <a:pt x="4788" y="53795"/>
                      </a:cubicBezTo>
                      <a:cubicBezTo>
                        <a:pt x="759" y="72055"/>
                        <a:pt x="-613" y="90400"/>
                        <a:pt x="244" y="109088"/>
                      </a:cubicBezTo>
                      <a:cubicBezTo>
                        <a:pt x="2216" y="153151"/>
                        <a:pt x="30505" y="186069"/>
                        <a:pt x="49193" y="22413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7" name="任意多边形: 形状 1246">
                  <a:extLst>
                    <a:ext uri="{FF2B5EF4-FFF2-40B4-BE49-F238E27FC236}">
                      <a16:creationId xmlns:a16="http://schemas.microsoft.com/office/drawing/2014/main" id="{13DE4DCA-4100-FAC9-06F2-A676D564EBAF}"/>
                    </a:ext>
                  </a:extLst>
                </p:cNvPr>
                <p:cNvSpPr/>
                <p:nvPr/>
              </p:nvSpPr>
              <p:spPr>
                <a:xfrm>
                  <a:off x="8722199" y="6165232"/>
                  <a:ext cx="87042" cy="276643"/>
                </a:xfrm>
                <a:custGeom>
                  <a:avLst/>
                  <a:gdLst>
                    <a:gd name="connsiteX0" fmla="*/ 18245 w 87042"/>
                    <a:gd name="connsiteY0" fmla="*/ 273915 h 276643"/>
                    <a:gd name="connsiteX1" fmla="*/ 18845 w 87042"/>
                    <a:gd name="connsiteY1" fmla="*/ 274601 h 276643"/>
                    <a:gd name="connsiteX2" fmla="*/ 18931 w 87042"/>
                    <a:gd name="connsiteY2" fmla="*/ 275115 h 276643"/>
                    <a:gd name="connsiteX3" fmla="*/ 23989 w 87042"/>
                    <a:gd name="connsiteY3" fmla="*/ 273658 h 276643"/>
                    <a:gd name="connsiteX4" fmla="*/ 61622 w 87042"/>
                    <a:gd name="connsiteY4" fmla="*/ 143956 h 276643"/>
                    <a:gd name="connsiteX5" fmla="*/ 86739 w 87042"/>
                    <a:gd name="connsiteY5" fmla="*/ 5681 h 276643"/>
                    <a:gd name="connsiteX6" fmla="*/ 84682 w 87042"/>
                    <a:gd name="connsiteY6" fmla="*/ 2424 h 276643"/>
                    <a:gd name="connsiteX7" fmla="*/ 77824 w 87042"/>
                    <a:gd name="connsiteY7" fmla="*/ 2424 h 276643"/>
                    <a:gd name="connsiteX8" fmla="*/ 36247 w 87042"/>
                    <a:gd name="connsiteY8" fmla="*/ 70575 h 276643"/>
                    <a:gd name="connsiteX9" fmla="*/ 7529 w 87042"/>
                    <a:gd name="connsiteY9" fmla="*/ 134955 h 276643"/>
                    <a:gd name="connsiteX10" fmla="*/ 18245 w 87042"/>
                    <a:gd name="connsiteY10" fmla="*/ 273915 h 276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7042" h="276643">
                      <a:moveTo>
                        <a:pt x="18245" y="273915"/>
                      </a:moveTo>
                      <a:cubicBezTo>
                        <a:pt x="18416" y="274258"/>
                        <a:pt x="18588" y="274429"/>
                        <a:pt x="18845" y="274601"/>
                      </a:cubicBezTo>
                      <a:cubicBezTo>
                        <a:pt x="18845" y="274772"/>
                        <a:pt x="18931" y="274944"/>
                        <a:pt x="18931" y="275115"/>
                      </a:cubicBezTo>
                      <a:cubicBezTo>
                        <a:pt x="19788" y="277944"/>
                        <a:pt x="24503" y="276487"/>
                        <a:pt x="23989" y="273658"/>
                      </a:cubicBezTo>
                      <a:cubicBezTo>
                        <a:pt x="15759" y="230795"/>
                        <a:pt x="44820" y="181675"/>
                        <a:pt x="61622" y="143956"/>
                      </a:cubicBezTo>
                      <a:cubicBezTo>
                        <a:pt x="81167" y="100150"/>
                        <a:pt x="88711" y="53430"/>
                        <a:pt x="86739" y="5681"/>
                      </a:cubicBezTo>
                      <a:cubicBezTo>
                        <a:pt x="86654" y="3967"/>
                        <a:pt x="85796" y="2939"/>
                        <a:pt x="84682" y="2424"/>
                      </a:cubicBezTo>
                      <a:cubicBezTo>
                        <a:pt x="83396" y="-319"/>
                        <a:pt x="78938" y="-1262"/>
                        <a:pt x="77824" y="2424"/>
                      </a:cubicBezTo>
                      <a:cubicBezTo>
                        <a:pt x="70452" y="26856"/>
                        <a:pt x="50563" y="49658"/>
                        <a:pt x="36247" y="70575"/>
                      </a:cubicBezTo>
                      <a:cubicBezTo>
                        <a:pt x="22703" y="90292"/>
                        <a:pt x="13702" y="111809"/>
                        <a:pt x="7529" y="134955"/>
                      </a:cubicBezTo>
                      <a:cubicBezTo>
                        <a:pt x="-4215" y="179189"/>
                        <a:pt x="-3357" y="232681"/>
                        <a:pt x="18245" y="27391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8" name="任意多边形: 形状 1247">
                  <a:extLst>
                    <a:ext uri="{FF2B5EF4-FFF2-40B4-BE49-F238E27FC236}">
                      <a16:creationId xmlns:a16="http://schemas.microsoft.com/office/drawing/2014/main" id="{DCDAA3E1-7F06-7DA1-6253-278E561B89C4}"/>
                    </a:ext>
                  </a:extLst>
                </p:cNvPr>
                <p:cNvSpPr/>
                <p:nvPr/>
              </p:nvSpPr>
              <p:spPr>
                <a:xfrm>
                  <a:off x="8656645" y="6089902"/>
                  <a:ext cx="138298" cy="246256"/>
                </a:xfrm>
                <a:custGeom>
                  <a:avLst/>
                  <a:gdLst>
                    <a:gd name="connsiteX0" fmla="*/ 6904 w 138298"/>
                    <a:gd name="connsiteY0" fmla="*/ 245776 h 246256"/>
                    <a:gd name="connsiteX1" fmla="*/ 11362 w 138298"/>
                    <a:gd name="connsiteY1" fmla="*/ 243204 h 246256"/>
                    <a:gd name="connsiteX2" fmla="*/ 43337 w 138298"/>
                    <a:gd name="connsiteY2" fmla="*/ 184053 h 246256"/>
                    <a:gd name="connsiteX3" fmla="*/ 88000 w 138298"/>
                    <a:gd name="connsiteY3" fmla="*/ 128504 h 246256"/>
                    <a:gd name="connsiteX4" fmla="*/ 138149 w 138298"/>
                    <a:gd name="connsiteY4" fmla="*/ 7717 h 246256"/>
                    <a:gd name="connsiteX5" fmla="*/ 137977 w 138298"/>
                    <a:gd name="connsiteY5" fmla="*/ 4888 h 246256"/>
                    <a:gd name="connsiteX6" fmla="*/ 130005 w 138298"/>
                    <a:gd name="connsiteY6" fmla="*/ 2488 h 246256"/>
                    <a:gd name="connsiteX7" fmla="*/ 74626 w 138298"/>
                    <a:gd name="connsiteY7" fmla="*/ 63010 h 246256"/>
                    <a:gd name="connsiteX8" fmla="*/ 28507 w 138298"/>
                    <a:gd name="connsiteY8" fmla="*/ 119331 h 246256"/>
                    <a:gd name="connsiteX9" fmla="*/ 5189 w 138298"/>
                    <a:gd name="connsiteY9" fmla="*/ 244404 h 246256"/>
                    <a:gd name="connsiteX10" fmla="*/ 6904 w 138298"/>
                    <a:gd name="connsiteY10" fmla="*/ 245776 h 24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8298" h="246256">
                      <a:moveTo>
                        <a:pt x="6904" y="245776"/>
                      </a:moveTo>
                      <a:cubicBezTo>
                        <a:pt x="8447" y="246976"/>
                        <a:pt x="11533" y="245861"/>
                        <a:pt x="11362" y="243204"/>
                      </a:cubicBezTo>
                      <a:cubicBezTo>
                        <a:pt x="10504" y="223230"/>
                        <a:pt x="31764" y="198884"/>
                        <a:pt x="43337" y="184053"/>
                      </a:cubicBezTo>
                      <a:cubicBezTo>
                        <a:pt x="57996" y="165280"/>
                        <a:pt x="73941" y="147792"/>
                        <a:pt x="88000" y="128504"/>
                      </a:cubicBezTo>
                      <a:cubicBezTo>
                        <a:pt x="114317" y="92071"/>
                        <a:pt x="127348" y="50923"/>
                        <a:pt x="138149" y="7717"/>
                      </a:cubicBezTo>
                      <a:cubicBezTo>
                        <a:pt x="138406" y="6688"/>
                        <a:pt x="138321" y="5746"/>
                        <a:pt x="137977" y="4888"/>
                      </a:cubicBezTo>
                      <a:cubicBezTo>
                        <a:pt x="139520" y="431"/>
                        <a:pt x="132234" y="-2227"/>
                        <a:pt x="130005" y="2488"/>
                      </a:cubicBezTo>
                      <a:cubicBezTo>
                        <a:pt x="118089" y="27948"/>
                        <a:pt x="95286" y="44836"/>
                        <a:pt x="74626" y="63010"/>
                      </a:cubicBezTo>
                      <a:cubicBezTo>
                        <a:pt x="56282" y="79212"/>
                        <a:pt x="41194" y="98414"/>
                        <a:pt x="28507" y="119331"/>
                      </a:cubicBezTo>
                      <a:cubicBezTo>
                        <a:pt x="7161" y="154650"/>
                        <a:pt x="-8612" y="203684"/>
                        <a:pt x="5189" y="244404"/>
                      </a:cubicBezTo>
                      <a:cubicBezTo>
                        <a:pt x="5447" y="245433"/>
                        <a:pt x="6132" y="245776"/>
                        <a:pt x="6904" y="24577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9" name="任意多边形: 形状 1248">
                  <a:extLst>
                    <a:ext uri="{FF2B5EF4-FFF2-40B4-BE49-F238E27FC236}">
                      <a16:creationId xmlns:a16="http://schemas.microsoft.com/office/drawing/2014/main" id="{577D03E2-2F29-BA00-7481-B497B6E5F593}"/>
                    </a:ext>
                  </a:extLst>
                </p:cNvPr>
                <p:cNvSpPr/>
                <p:nvPr/>
              </p:nvSpPr>
              <p:spPr>
                <a:xfrm>
                  <a:off x="8623608" y="5999926"/>
                  <a:ext cx="162886" cy="209372"/>
                </a:xfrm>
                <a:custGeom>
                  <a:avLst/>
                  <a:gdLst>
                    <a:gd name="connsiteX0" fmla="*/ 3079 w 162886"/>
                    <a:gd name="connsiteY0" fmla="*/ 207164 h 209372"/>
                    <a:gd name="connsiteX1" fmla="*/ 7794 w 162886"/>
                    <a:gd name="connsiteY1" fmla="*/ 207764 h 209372"/>
                    <a:gd name="connsiteX2" fmla="*/ 106206 w 162886"/>
                    <a:gd name="connsiteY2" fmla="*/ 111152 h 209372"/>
                    <a:gd name="connsiteX3" fmla="*/ 162870 w 162886"/>
                    <a:gd name="connsiteY3" fmla="*/ 5110 h 209372"/>
                    <a:gd name="connsiteX4" fmla="*/ 160299 w 162886"/>
                    <a:gd name="connsiteY4" fmla="*/ 910 h 209372"/>
                    <a:gd name="connsiteX5" fmla="*/ 153698 w 162886"/>
                    <a:gd name="connsiteY5" fmla="*/ 2710 h 209372"/>
                    <a:gd name="connsiteX6" fmla="*/ 94376 w 162886"/>
                    <a:gd name="connsiteY6" fmla="*/ 55431 h 209372"/>
                    <a:gd name="connsiteX7" fmla="*/ 45428 w 162886"/>
                    <a:gd name="connsiteY7" fmla="*/ 94007 h 209372"/>
                    <a:gd name="connsiteX8" fmla="*/ 1793 w 162886"/>
                    <a:gd name="connsiteY8" fmla="*/ 205535 h 209372"/>
                    <a:gd name="connsiteX9" fmla="*/ 3079 w 162886"/>
                    <a:gd name="connsiteY9" fmla="*/ 207164 h 209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886" h="209372">
                      <a:moveTo>
                        <a:pt x="3079" y="207164"/>
                      </a:moveTo>
                      <a:cubicBezTo>
                        <a:pt x="3508" y="209479"/>
                        <a:pt x="7108" y="210422"/>
                        <a:pt x="7794" y="207764"/>
                      </a:cubicBezTo>
                      <a:cubicBezTo>
                        <a:pt x="20395" y="159672"/>
                        <a:pt x="71745" y="141156"/>
                        <a:pt x="106206" y="111152"/>
                      </a:cubicBezTo>
                      <a:cubicBezTo>
                        <a:pt x="137839" y="83634"/>
                        <a:pt x="158842" y="46944"/>
                        <a:pt x="162870" y="5110"/>
                      </a:cubicBezTo>
                      <a:cubicBezTo>
                        <a:pt x="163042" y="2967"/>
                        <a:pt x="161842" y="1510"/>
                        <a:pt x="160299" y="910"/>
                      </a:cubicBezTo>
                      <a:cubicBezTo>
                        <a:pt x="158156" y="-548"/>
                        <a:pt x="154812" y="-462"/>
                        <a:pt x="153698" y="2710"/>
                      </a:cubicBezTo>
                      <a:cubicBezTo>
                        <a:pt x="144268" y="28684"/>
                        <a:pt x="116836" y="42315"/>
                        <a:pt x="94376" y="55431"/>
                      </a:cubicBezTo>
                      <a:cubicBezTo>
                        <a:pt x="76117" y="66146"/>
                        <a:pt x="59915" y="78662"/>
                        <a:pt x="45428" y="94007"/>
                      </a:cubicBezTo>
                      <a:cubicBezTo>
                        <a:pt x="19281" y="121867"/>
                        <a:pt x="-7208" y="165673"/>
                        <a:pt x="1793" y="205535"/>
                      </a:cubicBezTo>
                      <a:cubicBezTo>
                        <a:pt x="1965" y="206306"/>
                        <a:pt x="2479" y="206821"/>
                        <a:pt x="3079" y="20716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0" name="任意多边形: 形状 1249">
                  <a:extLst>
                    <a:ext uri="{FF2B5EF4-FFF2-40B4-BE49-F238E27FC236}">
                      <a16:creationId xmlns:a16="http://schemas.microsoft.com/office/drawing/2014/main" id="{42E7840E-87B1-2BEA-3F0F-2AB292BA65D1}"/>
                    </a:ext>
                  </a:extLst>
                </p:cNvPr>
                <p:cNvSpPr/>
                <p:nvPr/>
              </p:nvSpPr>
              <p:spPr>
                <a:xfrm>
                  <a:off x="8654235" y="5921024"/>
                  <a:ext cx="129951" cy="138698"/>
                </a:xfrm>
                <a:custGeom>
                  <a:avLst/>
                  <a:gdLst>
                    <a:gd name="connsiteX0" fmla="*/ 4170 w 129951"/>
                    <a:gd name="connsiteY0" fmla="*/ 138276 h 138698"/>
                    <a:gd name="connsiteX1" fmla="*/ 5542 w 129951"/>
                    <a:gd name="connsiteY1" fmla="*/ 137076 h 138698"/>
                    <a:gd name="connsiteX2" fmla="*/ 76437 w 129951"/>
                    <a:gd name="connsiteY2" fmla="*/ 84012 h 138698"/>
                    <a:gd name="connsiteX3" fmla="*/ 129929 w 129951"/>
                    <a:gd name="connsiteY3" fmla="*/ 7288 h 138698"/>
                    <a:gd name="connsiteX4" fmla="*/ 129586 w 129951"/>
                    <a:gd name="connsiteY4" fmla="*/ 5059 h 138698"/>
                    <a:gd name="connsiteX5" fmla="*/ 122556 w 129951"/>
                    <a:gd name="connsiteY5" fmla="*/ 1202 h 138698"/>
                    <a:gd name="connsiteX6" fmla="*/ 484 w 129951"/>
                    <a:gd name="connsiteY6" fmla="*/ 136818 h 138698"/>
                    <a:gd name="connsiteX7" fmla="*/ 4170 w 129951"/>
                    <a:gd name="connsiteY7" fmla="*/ 138276 h 13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9951" h="138698">
                      <a:moveTo>
                        <a:pt x="4170" y="138276"/>
                      </a:moveTo>
                      <a:cubicBezTo>
                        <a:pt x="4770" y="138104"/>
                        <a:pt x="5285" y="137676"/>
                        <a:pt x="5542" y="137076"/>
                      </a:cubicBezTo>
                      <a:cubicBezTo>
                        <a:pt x="18315" y="110330"/>
                        <a:pt x="52519" y="98928"/>
                        <a:pt x="76437" y="84012"/>
                      </a:cubicBezTo>
                      <a:cubicBezTo>
                        <a:pt x="104726" y="66267"/>
                        <a:pt x="126586" y="41321"/>
                        <a:pt x="129929" y="7288"/>
                      </a:cubicBezTo>
                      <a:cubicBezTo>
                        <a:pt x="130015" y="6431"/>
                        <a:pt x="129843" y="5659"/>
                        <a:pt x="129586" y="5059"/>
                      </a:cubicBezTo>
                      <a:cubicBezTo>
                        <a:pt x="129758" y="1545"/>
                        <a:pt x="125643" y="-1885"/>
                        <a:pt x="122556" y="1202"/>
                      </a:cubicBezTo>
                      <a:cubicBezTo>
                        <a:pt x="81152" y="42864"/>
                        <a:pt x="-7317" y="62581"/>
                        <a:pt x="484" y="136818"/>
                      </a:cubicBezTo>
                      <a:cubicBezTo>
                        <a:pt x="656" y="138705"/>
                        <a:pt x="2885" y="139133"/>
                        <a:pt x="4170" y="13827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1" name="任意多边形: 形状 1250">
                  <a:extLst>
                    <a:ext uri="{FF2B5EF4-FFF2-40B4-BE49-F238E27FC236}">
                      <a16:creationId xmlns:a16="http://schemas.microsoft.com/office/drawing/2014/main" id="{4DA875D6-553D-5289-3D5C-7886A3281B21}"/>
                    </a:ext>
                  </a:extLst>
                </p:cNvPr>
                <p:cNvSpPr/>
                <p:nvPr/>
              </p:nvSpPr>
              <p:spPr>
                <a:xfrm>
                  <a:off x="8778300" y="5807648"/>
                  <a:ext cx="104368" cy="532165"/>
                </a:xfrm>
                <a:custGeom>
                  <a:avLst/>
                  <a:gdLst>
                    <a:gd name="connsiteX0" fmla="*/ 99047 w 104368"/>
                    <a:gd name="connsiteY0" fmla="*/ 530686 h 532165"/>
                    <a:gd name="connsiteX1" fmla="*/ 104019 w 104368"/>
                    <a:gd name="connsiteY1" fmla="*/ 528457 h 532165"/>
                    <a:gd name="connsiteX2" fmla="*/ 72386 w 104368"/>
                    <a:gd name="connsiteY2" fmla="*/ 471536 h 532165"/>
                    <a:gd name="connsiteX3" fmla="*/ 45983 w 104368"/>
                    <a:gd name="connsiteY3" fmla="*/ 410671 h 532165"/>
                    <a:gd name="connsiteX4" fmla="*/ 16750 w 104368"/>
                    <a:gd name="connsiteY4" fmla="*/ 274197 h 532165"/>
                    <a:gd name="connsiteX5" fmla="*/ 20608 w 104368"/>
                    <a:gd name="connsiteY5" fmla="*/ 4249 h 532165"/>
                    <a:gd name="connsiteX6" fmla="*/ 12636 w 104368"/>
                    <a:gd name="connsiteY6" fmla="*/ 3392 h 532165"/>
                    <a:gd name="connsiteX7" fmla="*/ 9292 w 104368"/>
                    <a:gd name="connsiteY7" fmla="*/ 275312 h 532165"/>
                    <a:gd name="connsiteX8" fmla="*/ 36810 w 104368"/>
                    <a:gd name="connsiteY8" fmla="*/ 406642 h 532165"/>
                    <a:gd name="connsiteX9" fmla="*/ 99047 w 104368"/>
                    <a:gd name="connsiteY9" fmla="*/ 530686 h 532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4368" h="532165">
                      <a:moveTo>
                        <a:pt x="99047" y="530686"/>
                      </a:moveTo>
                      <a:cubicBezTo>
                        <a:pt x="100675" y="533772"/>
                        <a:pt x="105733" y="531543"/>
                        <a:pt x="104019" y="528457"/>
                      </a:cubicBezTo>
                      <a:cubicBezTo>
                        <a:pt x="95275" y="513027"/>
                        <a:pt x="83616" y="489967"/>
                        <a:pt x="72386" y="471536"/>
                      </a:cubicBezTo>
                      <a:cubicBezTo>
                        <a:pt x="60813" y="452505"/>
                        <a:pt x="53183" y="431674"/>
                        <a:pt x="45983" y="410671"/>
                      </a:cubicBezTo>
                      <a:cubicBezTo>
                        <a:pt x="30723" y="366523"/>
                        <a:pt x="22665" y="320403"/>
                        <a:pt x="16750" y="274197"/>
                      </a:cubicBezTo>
                      <a:cubicBezTo>
                        <a:pt x="5349" y="185129"/>
                        <a:pt x="2348" y="92546"/>
                        <a:pt x="20608" y="4249"/>
                      </a:cubicBezTo>
                      <a:cubicBezTo>
                        <a:pt x="21637" y="-809"/>
                        <a:pt x="13664" y="-1666"/>
                        <a:pt x="12636" y="3392"/>
                      </a:cubicBezTo>
                      <a:cubicBezTo>
                        <a:pt x="-5710" y="92374"/>
                        <a:pt x="-1595" y="185472"/>
                        <a:pt x="9292" y="275312"/>
                      </a:cubicBezTo>
                      <a:cubicBezTo>
                        <a:pt x="14693" y="319888"/>
                        <a:pt x="23351" y="363779"/>
                        <a:pt x="36810" y="406642"/>
                      </a:cubicBezTo>
                      <a:cubicBezTo>
                        <a:pt x="51212" y="452419"/>
                        <a:pt x="82416" y="499482"/>
                        <a:pt x="99047" y="53068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2" name="任意多边形: 形状 1251">
                  <a:extLst>
                    <a:ext uri="{FF2B5EF4-FFF2-40B4-BE49-F238E27FC236}">
                      <a16:creationId xmlns:a16="http://schemas.microsoft.com/office/drawing/2014/main" id="{164C8BCA-2F5C-A28F-EDB9-90CE18BAB476}"/>
                    </a:ext>
                  </a:extLst>
                </p:cNvPr>
                <p:cNvSpPr/>
                <p:nvPr/>
              </p:nvSpPr>
              <p:spPr>
                <a:xfrm>
                  <a:off x="8874770" y="6331015"/>
                  <a:ext cx="137305" cy="177532"/>
                </a:xfrm>
                <a:custGeom>
                  <a:avLst/>
                  <a:gdLst>
                    <a:gd name="connsiteX0" fmla="*/ 44925 w 137305"/>
                    <a:gd name="connsiteY0" fmla="*/ 100245 h 177532"/>
                    <a:gd name="connsiteX1" fmla="*/ 131079 w 137305"/>
                    <a:gd name="connsiteY1" fmla="*/ 176284 h 177532"/>
                    <a:gd name="connsiteX2" fmla="*/ 132793 w 137305"/>
                    <a:gd name="connsiteY2" fmla="*/ 177055 h 177532"/>
                    <a:gd name="connsiteX3" fmla="*/ 137251 w 137305"/>
                    <a:gd name="connsiteY3" fmla="*/ 174398 h 177532"/>
                    <a:gd name="connsiteX4" fmla="*/ 94217 w 137305"/>
                    <a:gd name="connsiteY4" fmla="*/ 83701 h 177532"/>
                    <a:gd name="connsiteX5" fmla="*/ 56069 w 137305"/>
                    <a:gd name="connsiteY5" fmla="*/ 41010 h 177532"/>
                    <a:gd name="connsiteX6" fmla="*/ 7892 w 137305"/>
                    <a:gd name="connsiteY6" fmla="*/ 1833 h 177532"/>
                    <a:gd name="connsiteX7" fmla="*/ 5920 w 137305"/>
                    <a:gd name="connsiteY7" fmla="*/ 719 h 177532"/>
                    <a:gd name="connsiteX8" fmla="*/ 5 w 137305"/>
                    <a:gd name="connsiteY8" fmla="*/ 3976 h 177532"/>
                    <a:gd name="connsiteX9" fmla="*/ 44925 w 137305"/>
                    <a:gd name="connsiteY9" fmla="*/ 100245 h 177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305" h="177532">
                      <a:moveTo>
                        <a:pt x="44925" y="100245"/>
                      </a:moveTo>
                      <a:cubicBezTo>
                        <a:pt x="70643" y="129220"/>
                        <a:pt x="106133" y="146280"/>
                        <a:pt x="131079" y="176284"/>
                      </a:cubicBezTo>
                      <a:cubicBezTo>
                        <a:pt x="131507" y="176798"/>
                        <a:pt x="132107" y="177055"/>
                        <a:pt x="132793" y="177055"/>
                      </a:cubicBezTo>
                      <a:cubicBezTo>
                        <a:pt x="134508" y="178341"/>
                        <a:pt x="137765" y="176884"/>
                        <a:pt x="137251" y="174398"/>
                      </a:cubicBezTo>
                      <a:cubicBezTo>
                        <a:pt x="130222" y="141051"/>
                        <a:pt x="114105" y="111047"/>
                        <a:pt x="94217" y="83701"/>
                      </a:cubicBezTo>
                      <a:cubicBezTo>
                        <a:pt x="82987" y="68184"/>
                        <a:pt x="69785" y="54297"/>
                        <a:pt x="56069" y="41010"/>
                      </a:cubicBezTo>
                      <a:cubicBezTo>
                        <a:pt x="41068" y="26522"/>
                        <a:pt x="22208" y="16749"/>
                        <a:pt x="7892" y="1833"/>
                      </a:cubicBezTo>
                      <a:cubicBezTo>
                        <a:pt x="7292" y="1233"/>
                        <a:pt x="6606" y="890"/>
                        <a:pt x="5920" y="719"/>
                      </a:cubicBezTo>
                      <a:cubicBezTo>
                        <a:pt x="3777" y="-996"/>
                        <a:pt x="-166" y="462"/>
                        <a:pt x="5" y="3976"/>
                      </a:cubicBezTo>
                      <a:cubicBezTo>
                        <a:pt x="1891" y="40410"/>
                        <a:pt x="21093" y="73499"/>
                        <a:pt x="44925" y="10024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53" name="图形 2">
                <a:extLst>
                  <a:ext uri="{FF2B5EF4-FFF2-40B4-BE49-F238E27FC236}">
                    <a16:creationId xmlns:a16="http://schemas.microsoft.com/office/drawing/2014/main" id="{C891D62E-B91D-C287-CA26-9F18221A21AB}"/>
                  </a:ext>
                </a:extLst>
              </p:cNvPr>
              <p:cNvGrpSpPr/>
              <p:nvPr/>
            </p:nvGrpSpPr>
            <p:grpSpPr>
              <a:xfrm>
                <a:off x="7559967" y="4891288"/>
                <a:ext cx="303948" cy="299766"/>
                <a:chOff x="7559967" y="4891288"/>
                <a:chExt cx="303948" cy="299766"/>
              </a:xfrm>
            </p:grpSpPr>
            <p:sp>
              <p:nvSpPr>
                <p:cNvPr id="1254" name="任意多边形: 形状 1253">
                  <a:extLst>
                    <a:ext uri="{FF2B5EF4-FFF2-40B4-BE49-F238E27FC236}">
                      <a16:creationId xmlns:a16="http://schemas.microsoft.com/office/drawing/2014/main" id="{CB5D6D5B-16B8-7C8E-1D01-9A265CE1951A}"/>
                    </a:ext>
                  </a:extLst>
                </p:cNvPr>
                <p:cNvSpPr/>
                <p:nvPr/>
              </p:nvSpPr>
              <p:spPr>
                <a:xfrm>
                  <a:off x="7559967" y="4891288"/>
                  <a:ext cx="303948" cy="299766"/>
                </a:xfrm>
                <a:custGeom>
                  <a:avLst/>
                  <a:gdLst>
                    <a:gd name="connsiteX0" fmla="*/ 303939 w 303948"/>
                    <a:gd name="connsiteY0" fmla="*/ 125424 h 299766"/>
                    <a:gd name="connsiteX1" fmla="*/ 253704 w 303948"/>
                    <a:gd name="connsiteY1" fmla="*/ 108022 h 299766"/>
                    <a:gd name="connsiteX2" fmla="*/ 190611 w 303948"/>
                    <a:gd name="connsiteY2" fmla="*/ 125509 h 299766"/>
                    <a:gd name="connsiteX3" fmla="*/ 202269 w 303948"/>
                    <a:gd name="connsiteY3" fmla="*/ 70560 h 299766"/>
                    <a:gd name="connsiteX4" fmla="*/ 180067 w 303948"/>
                    <a:gd name="connsiteY4" fmla="*/ 1294 h 299766"/>
                    <a:gd name="connsiteX5" fmla="*/ 133432 w 303948"/>
                    <a:gd name="connsiteY5" fmla="*/ 47500 h 299766"/>
                    <a:gd name="connsiteX6" fmla="*/ 122031 w 303948"/>
                    <a:gd name="connsiteY6" fmla="*/ 96963 h 299766"/>
                    <a:gd name="connsiteX7" fmla="*/ 84655 w 303948"/>
                    <a:gd name="connsiteY7" fmla="*/ 52558 h 299766"/>
                    <a:gd name="connsiteX8" fmla="*/ 31934 w 303948"/>
                    <a:gd name="connsiteY8" fmla="*/ 43214 h 299766"/>
                    <a:gd name="connsiteX9" fmla="*/ 33305 w 303948"/>
                    <a:gd name="connsiteY9" fmla="*/ 94392 h 299766"/>
                    <a:gd name="connsiteX10" fmla="*/ 82340 w 303948"/>
                    <a:gd name="connsiteY10" fmla="*/ 142483 h 299766"/>
                    <a:gd name="connsiteX11" fmla="*/ 23875 w 303948"/>
                    <a:gd name="connsiteY11" fmla="*/ 162028 h 299766"/>
                    <a:gd name="connsiteX12" fmla="*/ 2187 w 303948"/>
                    <a:gd name="connsiteY12" fmla="*/ 196919 h 299766"/>
                    <a:gd name="connsiteX13" fmla="*/ 51393 w 303948"/>
                    <a:gd name="connsiteY13" fmla="*/ 209606 h 299766"/>
                    <a:gd name="connsiteX14" fmla="*/ 98971 w 303948"/>
                    <a:gd name="connsiteY14" fmla="*/ 195633 h 299766"/>
                    <a:gd name="connsiteX15" fmla="*/ 84740 w 303948"/>
                    <a:gd name="connsiteY15" fmla="*/ 252897 h 299766"/>
                    <a:gd name="connsiteX16" fmla="*/ 101628 w 303948"/>
                    <a:gd name="connsiteY16" fmla="*/ 298846 h 299766"/>
                    <a:gd name="connsiteX17" fmla="*/ 139347 w 303948"/>
                    <a:gd name="connsiteY17" fmla="*/ 272100 h 299766"/>
                    <a:gd name="connsiteX18" fmla="*/ 153149 w 303948"/>
                    <a:gd name="connsiteY18" fmla="*/ 204805 h 299766"/>
                    <a:gd name="connsiteX19" fmla="*/ 203384 w 303948"/>
                    <a:gd name="connsiteY19" fmla="*/ 259412 h 299766"/>
                    <a:gd name="connsiteX20" fmla="*/ 253447 w 303948"/>
                    <a:gd name="connsiteY20" fmla="*/ 258641 h 299766"/>
                    <a:gd name="connsiteX21" fmla="*/ 240931 w 303948"/>
                    <a:gd name="connsiteY21" fmla="*/ 207120 h 299766"/>
                    <a:gd name="connsiteX22" fmla="*/ 210327 w 303948"/>
                    <a:gd name="connsiteY22" fmla="*/ 177888 h 299766"/>
                    <a:gd name="connsiteX23" fmla="*/ 260476 w 303948"/>
                    <a:gd name="connsiteY23" fmla="*/ 168629 h 299766"/>
                    <a:gd name="connsiteX24" fmla="*/ 303939 w 303948"/>
                    <a:gd name="connsiteY24" fmla="*/ 125424 h 299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03948" h="299766">
                      <a:moveTo>
                        <a:pt x="303939" y="125424"/>
                      </a:moveTo>
                      <a:cubicBezTo>
                        <a:pt x="304625" y="104078"/>
                        <a:pt x="267249" y="107422"/>
                        <a:pt x="253704" y="108022"/>
                      </a:cubicBezTo>
                      <a:cubicBezTo>
                        <a:pt x="232187" y="108965"/>
                        <a:pt x="209813" y="114880"/>
                        <a:pt x="190611" y="125509"/>
                      </a:cubicBezTo>
                      <a:cubicBezTo>
                        <a:pt x="199526" y="109222"/>
                        <a:pt x="202269" y="89934"/>
                        <a:pt x="202269" y="70560"/>
                      </a:cubicBezTo>
                      <a:cubicBezTo>
                        <a:pt x="202183" y="52815"/>
                        <a:pt x="199012" y="10296"/>
                        <a:pt x="180067" y="1294"/>
                      </a:cubicBezTo>
                      <a:cubicBezTo>
                        <a:pt x="160350" y="-8135"/>
                        <a:pt x="138233" y="36699"/>
                        <a:pt x="133432" y="47500"/>
                      </a:cubicBezTo>
                      <a:cubicBezTo>
                        <a:pt x="127603" y="60530"/>
                        <a:pt x="121516" y="79818"/>
                        <a:pt x="122031" y="96963"/>
                      </a:cubicBezTo>
                      <a:cubicBezTo>
                        <a:pt x="113115" y="79475"/>
                        <a:pt x="102314" y="63530"/>
                        <a:pt x="84655" y="52558"/>
                      </a:cubicBezTo>
                      <a:cubicBezTo>
                        <a:pt x="69824" y="43300"/>
                        <a:pt x="48307" y="30783"/>
                        <a:pt x="31934" y="43214"/>
                      </a:cubicBezTo>
                      <a:cubicBezTo>
                        <a:pt x="17704" y="53929"/>
                        <a:pt x="26961" y="82218"/>
                        <a:pt x="33305" y="94392"/>
                      </a:cubicBezTo>
                      <a:cubicBezTo>
                        <a:pt x="42563" y="112222"/>
                        <a:pt x="62195" y="132625"/>
                        <a:pt x="82340" y="142483"/>
                      </a:cubicBezTo>
                      <a:cubicBezTo>
                        <a:pt x="61595" y="144198"/>
                        <a:pt x="41020" y="150027"/>
                        <a:pt x="23875" y="162028"/>
                      </a:cubicBezTo>
                      <a:cubicBezTo>
                        <a:pt x="16417" y="167258"/>
                        <a:pt x="-7243" y="185174"/>
                        <a:pt x="2187" y="196919"/>
                      </a:cubicBezTo>
                      <a:cubicBezTo>
                        <a:pt x="12731" y="210121"/>
                        <a:pt x="35962" y="209006"/>
                        <a:pt x="51393" y="209606"/>
                      </a:cubicBezTo>
                      <a:cubicBezTo>
                        <a:pt x="68109" y="210206"/>
                        <a:pt x="85512" y="205491"/>
                        <a:pt x="98971" y="195633"/>
                      </a:cubicBezTo>
                      <a:cubicBezTo>
                        <a:pt x="91255" y="213892"/>
                        <a:pt x="85769" y="232409"/>
                        <a:pt x="84740" y="252897"/>
                      </a:cubicBezTo>
                      <a:cubicBezTo>
                        <a:pt x="84140" y="264898"/>
                        <a:pt x="86369" y="294217"/>
                        <a:pt x="101628" y="298846"/>
                      </a:cubicBezTo>
                      <a:cubicBezTo>
                        <a:pt x="119202" y="304161"/>
                        <a:pt x="131803" y="285301"/>
                        <a:pt x="139347" y="272100"/>
                      </a:cubicBezTo>
                      <a:cubicBezTo>
                        <a:pt x="150234" y="252983"/>
                        <a:pt x="154434" y="227780"/>
                        <a:pt x="153149" y="204805"/>
                      </a:cubicBezTo>
                      <a:cubicBezTo>
                        <a:pt x="166093" y="226408"/>
                        <a:pt x="181095" y="246296"/>
                        <a:pt x="203384" y="259412"/>
                      </a:cubicBezTo>
                      <a:cubicBezTo>
                        <a:pt x="216414" y="267042"/>
                        <a:pt x="245132" y="277500"/>
                        <a:pt x="253447" y="258641"/>
                      </a:cubicBezTo>
                      <a:cubicBezTo>
                        <a:pt x="260305" y="243124"/>
                        <a:pt x="247961" y="220407"/>
                        <a:pt x="240931" y="207120"/>
                      </a:cubicBezTo>
                      <a:cubicBezTo>
                        <a:pt x="233902" y="193833"/>
                        <a:pt x="223014" y="184317"/>
                        <a:pt x="210327" y="177888"/>
                      </a:cubicBezTo>
                      <a:cubicBezTo>
                        <a:pt x="227044" y="177888"/>
                        <a:pt x="243417" y="175402"/>
                        <a:pt x="260476" y="168629"/>
                      </a:cubicBezTo>
                      <a:cubicBezTo>
                        <a:pt x="274621" y="162800"/>
                        <a:pt x="303339" y="143426"/>
                        <a:pt x="303939" y="125424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5" name="任意多边形: 形状 1254">
                  <a:extLst>
                    <a:ext uri="{FF2B5EF4-FFF2-40B4-BE49-F238E27FC236}">
                      <a16:creationId xmlns:a16="http://schemas.microsoft.com/office/drawing/2014/main" id="{4F8B3762-D5A3-FB3A-A16B-D0404D5A7560}"/>
                    </a:ext>
                  </a:extLst>
                </p:cNvPr>
                <p:cNvSpPr/>
                <p:nvPr/>
              </p:nvSpPr>
              <p:spPr>
                <a:xfrm>
                  <a:off x="7648015" y="4992114"/>
                  <a:ext cx="107236" cy="101135"/>
                </a:xfrm>
                <a:custGeom>
                  <a:avLst/>
                  <a:gdLst>
                    <a:gd name="connsiteX0" fmla="*/ 105477 w 107236"/>
                    <a:gd name="connsiteY0" fmla="*/ 48516 h 101135"/>
                    <a:gd name="connsiteX1" fmla="*/ 102991 w 107236"/>
                    <a:gd name="connsiteY1" fmla="*/ 41315 h 101135"/>
                    <a:gd name="connsiteX2" fmla="*/ 81817 w 107236"/>
                    <a:gd name="connsiteY2" fmla="*/ 40372 h 101135"/>
                    <a:gd name="connsiteX3" fmla="*/ 88589 w 107236"/>
                    <a:gd name="connsiteY3" fmla="*/ 15340 h 101135"/>
                    <a:gd name="connsiteX4" fmla="*/ 82588 w 107236"/>
                    <a:gd name="connsiteY4" fmla="*/ 11311 h 101135"/>
                    <a:gd name="connsiteX5" fmla="*/ 63043 w 107236"/>
                    <a:gd name="connsiteY5" fmla="*/ 23141 h 101135"/>
                    <a:gd name="connsiteX6" fmla="*/ 55156 w 107236"/>
                    <a:gd name="connsiteY6" fmla="*/ 1539 h 101135"/>
                    <a:gd name="connsiteX7" fmla="*/ 49241 w 107236"/>
                    <a:gd name="connsiteY7" fmla="*/ 1881 h 101135"/>
                    <a:gd name="connsiteX8" fmla="*/ 42040 w 107236"/>
                    <a:gd name="connsiteY8" fmla="*/ 20655 h 101135"/>
                    <a:gd name="connsiteX9" fmla="*/ 24209 w 107236"/>
                    <a:gd name="connsiteY9" fmla="*/ 5225 h 101135"/>
                    <a:gd name="connsiteX10" fmla="*/ 17437 w 107236"/>
                    <a:gd name="connsiteY10" fmla="*/ 9768 h 101135"/>
                    <a:gd name="connsiteX11" fmla="*/ 25152 w 107236"/>
                    <a:gd name="connsiteY11" fmla="*/ 31628 h 101135"/>
                    <a:gd name="connsiteX12" fmla="*/ 2778 w 107236"/>
                    <a:gd name="connsiteY12" fmla="*/ 35657 h 101135"/>
                    <a:gd name="connsiteX13" fmla="*/ 1407 w 107236"/>
                    <a:gd name="connsiteY13" fmla="*/ 42687 h 101135"/>
                    <a:gd name="connsiteX14" fmla="*/ 25752 w 107236"/>
                    <a:gd name="connsiteY14" fmla="*/ 56660 h 101135"/>
                    <a:gd name="connsiteX15" fmla="*/ 16494 w 107236"/>
                    <a:gd name="connsiteY15" fmla="*/ 80749 h 101135"/>
                    <a:gd name="connsiteX16" fmla="*/ 21895 w 107236"/>
                    <a:gd name="connsiteY16" fmla="*/ 85463 h 101135"/>
                    <a:gd name="connsiteX17" fmla="*/ 42641 w 107236"/>
                    <a:gd name="connsiteY17" fmla="*/ 75691 h 101135"/>
                    <a:gd name="connsiteX18" fmla="*/ 50613 w 107236"/>
                    <a:gd name="connsiteY18" fmla="*/ 98408 h 101135"/>
                    <a:gd name="connsiteX19" fmla="*/ 58071 w 107236"/>
                    <a:gd name="connsiteY19" fmla="*/ 98922 h 101135"/>
                    <a:gd name="connsiteX20" fmla="*/ 64929 w 107236"/>
                    <a:gd name="connsiteY20" fmla="*/ 77062 h 101135"/>
                    <a:gd name="connsiteX21" fmla="*/ 79331 w 107236"/>
                    <a:gd name="connsiteY21" fmla="*/ 88035 h 101135"/>
                    <a:gd name="connsiteX22" fmla="*/ 86017 w 107236"/>
                    <a:gd name="connsiteY22" fmla="*/ 84777 h 101135"/>
                    <a:gd name="connsiteX23" fmla="*/ 89189 w 107236"/>
                    <a:gd name="connsiteY23" fmla="*/ 58289 h 101135"/>
                    <a:gd name="connsiteX24" fmla="*/ 105477 w 107236"/>
                    <a:gd name="connsiteY24" fmla="*/ 48516 h 10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07236" h="101135">
                      <a:moveTo>
                        <a:pt x="105477" y="48516"/>
                      </a:moveTo>
                      <a:cubicBezTo>
                        <a:pt x="108992" y="46115"/>
                        <a:pt x="106763" y="41572"/>
                        <a:pt x="102991" y="41315"/>
                      </a:cubicBezTo>
                      <a:cubicBezTo>
                        <a:pt x="95875" y="40972"/>
                        <a:pt x="88846" y="40715"/>
                        <a:pt x="81817" y="40372"/>
                      </a:cubicBezTo>
                      <a:cubicBezTo>
                        <a:pt x="84474" y="32057"/>
                        <a:pt x="87303" y="23999"/>
                        <a:pt x="88589" y="15340"/>
                      </a:cubicBezTo>
                      <a:cubicBezTo>
                        <a:pt x="89103" y="11911"/>
                        <a:pt x="85503" y="9597"/>
                        <a:pt x="82588" y="11311"/>
                      </a:cubicBezTo>
                      <a:cubicBezTo>
                        <a:pt x="76073" y="15169"/>
                        <a:pt x="69558" y="19112"/>
                        <a:pt x="63043" y="23141"/>
                      </a:cubicBezTo>
                      <a:cubicBezTo>
                        <a:pt x="60900" y="15683"/>
                        <a:pt x="58671" y="8482"/>
                        <a:pt x="55156" y="1539"/>
                      </a:cubicBezTo>
                      <a:cubicBezTo>
                        <a:pt x="53871" y="-1033"/>
                        <a:pt x="50441" y="-4"/>
                        <a:pt x="49241" y="1881"/>
                      </a:cubicBezTo>
                      <a:cubicBezTo>
                        <a:pt x="45384" y="7797"/>
                        <a:pt x="43498" y="14054"/>
                        <a:pt x="42040" y="20655"/>
                      </a:cubicBezTo>
                      <a:cubicBezTo>
                        <a:pt x="36468" y="15169"/>
                        <a:pt x="30210" y="10368"/>
                        <a:pt x="24209" y="5225"/>
                      </a:cubicBezTo>
                      <a:cubicBezTo>
                        <a:pt x="20952" y="2482"/>
                        <a:pt x="16151" y="5739"/>
                        <a:pt x="17437" y="9768"/>
                      </a:cubicBezTo>
                      <a:cubicBezTo>
                        <a:pt x="19837" y="17141"/>
                        <a:pt x="22752" y="24256"/>
                        <a:pt x="25152" y="31628"/>
                      </a:cubicBezTo>
                      <a:cubicBezTo>
                        <a:pt x="17523" y="32228"/>
                        <a:pt x="10236" y="33600"/>
                        <a:pt x="2778" y="35657"/>
                      </a:cubicBezTo>
                      <a:cubicBezTo>
                        <a:pt x="-51" y="36429"/>
                        <a:pt x="-1080" y="40886"/>
                        <a:pt x="1407" y="42687"/>
                      </a:cubicBezTo>
                      <a:cubicBezTo>
                        <a:pt x="9036" y="48258"/>
                        <a:pt x="17523" y="52116"/>
                        <a:pt x="25752" y="56660"/>
                      </a:cubicBezTo>
                      <a:cubicBezTo>
                        <a:pt x="22238" y="64546"/>
                        <a:pt x="19237" y="72519"/>
                        <a:pt x="16494" y="80749"/>
                      </a:cubicBezTo>
                      <a:cubicBezTo>
                        <a:pt x="15465" y="83835"/>
                        <a:pt x="19237" y="86320"/>
                        <a:pt x="21895" y="85463"/>
                      </a:cubicBezTo>
                      <a:cubicBezTo>
                        <a:pt x="29439" y="82978"/>
                        <a:pt x="36211" y="79977"/>
                        <a:pt x="42641" y="75691"/>
                      </a:cubicBezTo>
                      <a:cubicBezTo>
                        <a:pt x="45384" y="83234"/>
                        <a:pt x="48041" y="90778"/>
                        <a:pt x="50613" y="98408"/>
                      </a:cubicBezTo>
                      <a:cubicBezTo>
                        <a:pt x="51642" y="101494"/>
                        <a:pt x="56785" y="102351"/>
                        <a:pt x="58071" y="98922"/>
                      </a:cubicBezTo>
                      <a:cubicBezTo>
                        <a:pt x="60728" y="91721"/>
                        <a:pt x="62786" y="84349"/>
                        <a:pt x="64929" y="77062"/>
                      </a:cubicBezTo>
                      <a:cubicBezTo>
                        <a:pt x="70244" y="80148"/>
                        <a:pt x="74530" y="83920"/>
                        <a:pt x="79331" y="88035"/>
                      </a:cubicBezTo>
                      <a:cubicBezTo>
                        <a:pt x="81817" y="90092"/>
                        <a:pt x="86618" y="88378"/>
                        <a:pt x="86017" y="84777"/>
                      </a:cubicBezTo>
                      <a:cubicBezTo>
                        <a:pt x="84389" y="75862"/>
                        <a:pt x="79245" y="65403"/>
                        <a:pt x="89189" y="58289"/>
                      </a:cubicBezTo>
                      <a:cubicBezTo>
                        <a:pt x="94161" y="54517"/>
                        <a:pt x="100248" y="52202"/>
                        <a:pt x="105477" y="4851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56" name="图形 2">
                <a:extLst>
                  <a:ext uri="{FF2B5EF4-FFF2-40B4-BE49-F238E27FC236}">
                    <a16:creationId xmlns:a16="http://schemas.microsoft.com/office/drawing/2014/main" id="{78E3777C-29F7-C88D-C9B3-D5A503F5CDC8}"/>
                  </a:ext>
                </a:extLst>
              </p:cNvPr>
              <p:cNvGrpSpPr/>
              <p:nvPr/>
            </p:nvGrpSpPr>
            <p:grpSpPr>
              <a:xfrm>
                <a:off x="10329075" y="4512434"/>
                <a:ext cx="215384" cy="240195"/>
                <a:chOff x="10329075" y="4512434"/>
                <a:chExt cx="215384" cy="240195"/>
              </a:xfrm>
            </p:grpSpPr>
            <p:sp>
              <p:nvSpPr>
                <p:cNvPr id="1257" name="任意多边形: 形状 1256">
                  <a:extLst>
                    <a:ext uri="{FF2B5EF4-FFF2-40B4-BE49-F238E27FC236}">
                      <a16:creationId xmlns:a16="http://schemas.microsoft.com/office/drawing/2014/main" id="{23A332F2-39C1-D706-46B2-E53301FC2FCC}"/>
                    </a:ext>
                  </a:extLst>
                </p:cNvPr>
                <p:cNvSpPr/>
                <p:nvPr/>
              </p:nvSpPr>
              <p:spPr>
                <a:xfrm>
                  <a:off x="10329075" y="4512434"/>
                  <a:ext cx="215384" cy="240195"/>
                </a:xfrm>
                <a:custGeom>
                  <a:avLst/>
                  <a:gdLst>
                    <a:gd name="connsiteX0" fmla="*/ 3025 w 215384"/>
                    <a:gd name="connsiteY0" fmla="*/ 53022 h 240195"/>
                    <a:gd name="connsiteX1" fmla="*/ 23342 w 215384"/>
                    <a:gd name="connsiteY1" fmla="*/ 88855 h 240195"/>
                    <a:gd name="connsiteX2" fmla="*/ 69033 w 215384"/>
                    <a:gd name="connsiteY2" fmla="*/ 110972 h 240195"/>
                    <a:gd name="connsiteX3" fmla="*/ 34143 w 215384"/>
                    <a:gd name="connsiteY3" fmla="*/ 137032 h 240195"/>
                    <a:gd name="connsiteX4" fmla="*/ 11598 w 215384"/>
                    <a:gd name="connsiteY4" fmla="*/ 188810 h 240195"/>
                    <a:gd name="connsiteX5" fmla="*/ 62432 w 215384"/>
                    <a:gd name="connsiteY5" fmla="*/ 185810 h 240195"/>
                    <a:gd name="connsiteX6" fmla="*/ 94408 w 215384"/>
                    <a:gd name="connsiteY6" fmla="*/ 162836 h 240195"/>
                    <a:gd name="connsiteX7" fmla="*/ 93464 w 215384"/>
                    <a:gd name="connsiteY7" fmla="*/ 207755 h 240195"/>
                    <a:gd name="connsiteX8" fmla="*/ 119439 w 215384"/>
                    <a:gd name="connsiteY8" fmla="*/ 240160 h 240195"/>
                    <a:gd name="connsiteX9" fmla="*/ 144814 w 215384"/>
                    <a:gd name="connsiteY9" fmla="*/ 209642 h 240195"/>
                    <a:gd name="connsiteX10" fmla="*/ 140871 w 215384"/>
                    <a:gd name="connsiteY10" fmla="*/ 156492 h 240195"/>
                    <a:gd name="connsiteX11" fmla="*/ 184848 w 215384"/>
                    <a:gd name="connsiteY11" fmla="*/ 175008 h 240195"/>
                    <a:gd name="connsiteX12" fmla="*/ 215366 w 215384"/>
                    <a:gd name="connsiteY12" fmla="*/ 165750 h 240195"/>
                    <a:gd name="connsiteX13" fmla="*/ 193163 w 215384"/>
                    <a:gd name="connsiteY13" fmla="*/ 133175 h 240195"/>
                    <a:gd name="connsiteX14" fmla="*/ 158273 w 215384"/>
                    <a:gd name="connsiteY14" fmla="*/ 116973 h 240195"/>
                    <a:gd name="connsiteX15" fmla="*/ 195906 w 215384"/>
                    <a:gd name="connsiteY15" fmla="*/ 90912 h 240195"/>
                    <a:gd name="connsiteX16" fmla="*/ 209536 w 215384"/>
                    <a:gd name="connsiteY16" fmla="*/ 55508 h 240195"/>
                    <a:gd name="connsiteX17" fmla="*/ 173875 w 215384"/>
                    <a:gd name="connsiteY17" fmla="*/ 51822 h 240195"/>
                    <a:gd name="connsiteX18" fmla="*/ 131355 w 215384"/>
                    <a:gd name="connsiteY18" fmla="*/ 83969 h 240195"/>
                    <a:gd name="connsiteX19" fmla="*/ 130069 w 215384"/>
                    <a:gd name="connsiteY19" fmla="*/ 26447 h 240195"/>
                    <a:gd name="connsiteX20" fmla="*/ 100494 w 215384"/>
                    <a:gd name="connsiteY20" fmla="*/ 1330 h 240195"/>
                    <a:gd name="connsiteX21" fmla="*/ 81464 w 215384"/>
                    <a:gd name="connsiteY21" fmla="*/ 37763 h 240195"/>
                    <a:gd name="connsiteX22" fmla="*/ 84292 w 215384"/>
                    <a:gd name="connsiteY22" fmla="*/ 70424 h 240195"/>
                    <a:gd name="connsiteX23" fmla="*/ 50346 w 215384"/>
                    <a:gd name="connsiteY23" fmla="*/ 50193 h 240195"/>
                    <a:gd name="connsiteX24" fmla="*/ 3025 w 215384"/>
                    <a:gd name="connsiteY24" fmla="*/ 53022 h 24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15384" h="240195">
                      <a:moveTo>
                        <a:pt x="3025" y="53022"/>
                      </a:moveTo>
                      <a:cubicBezTo>
                        <a:pt x="-8291" y="65109"/>
                        <a:pt x="15197" y="82340"/>
                        <a:pt x="23342" y="88855"/>
                      </a:cubicBezTo>
                      <a:cubicBezTo>
                        <a:pt x="36372" y="99313"/>
                        <a:pt x="52403" y="107286"/>
                        <a:pt x="69033" y="110972"/>
                      </a:cubicBezTo>
                      <a:cubicBezTo>
                        <a:pt x="55489" y="115944"/>
                        <a:pt x="44002" y="125717"/>
                        <a:pt x="34143" y="137032"/>
                      </a:cubicBezTo>
                      <a:cubicBezTo>
                        <a:pt x="25056" y="147405"/>
                        <a:pt x="5254" y="173808"/>
                        <a:pt x="11598" y="188810"/>
                      </a:cubicBezTo>
                      <a:cubicBezTo>
                        <a:pt x="18199" y="204412"/>
                        <a:pt x="54117" y="189582"/>
                        <a:pt x="62432" y="185810"/>
                      </a:cubicBezTo>
                      <a:cubicBezTo>
                        <a:pt x="72462" y="181181"/>
                        <a:pt x="85921" y="173123"/>
                        <a:pt x="94408" y="162836"/>
                      </a:cubicBezTo>
                      <a:cubicBezTo>
                        <a:pt x="90636" y="177580"/>
                        <a:pt x="88836" y="192411"/>
                        <a:pt x="93464" y="207755"/>
                      </a:cubicBezTo>
                      <a:cubicBezTo>
                        <a:pt x="97408" y="220700"/>
                        <a:pt x="103495" y="239045"/>
                        <a:pt x="119439" y="240160"/>
                      </a:cubicBezTo>
                      <a:cubicBezTo>
                        <a:pt x="133241" y="241188"/>
                        <a:pt x="142328" y="220014"/>
                        <a:pt x="144814" y="209642"/>
                      </a:cubicBezTo>
                      <a:cubicBezTo>
                        <a:pt x="148586" y="194468"/>
                        <a:pt x="147557" y="172608"/>
                        <a:pt x="140871" y="156492"/>
                      </a:cubicBezTo>
                      <a:cubicBezTo>
                        <a:pt x="153815" y="166093"/>
                        <a:pt x="168817" y="173209"/>
                        <a:pt x="184848" y="175008"/>
                      </a:cubicBezTo>
                      <a:cubicBezTo>
                        <a:pt x="191878" y="175780"/>
                        <a:pt x="214766" y="177409"/>
                        <a:pt x="215366" y="165750"/>
                      </a:cubicBezTo>
                      <a:cubicBezTo>
                        <a:pt x="215966" y="152634"/>
                        <a:pt x="201907" y="141404"/>
                        <a:pt x="193163" y="133175"/>
                      </a:cubicBezTo>
                      <a:cubicBezTo>
                        <a:pt x="183733" y="124259"/>
                        <a:pt x="171218" y="118173"/>
                        <a:pt x="158273" y="116973"/>
                      </a:cubicBezTo>
                      <a:cubicBezTo>
                        <a:pt x="172160" y="110286"/>
                        <a:pt x="184848" y="102314"/>
                        <a:pt x="195906" y="90912"/>
                      </a:cubicBezTo>
                      <a:cubicBezTo>
                        <a:pt x="202336" y="84226"/>
                        <a:pt x="216137" y="66052"/>
                        <a:pt x="209536" y="55508"/>
                      </a:cubicBezTo>
                      <a:cubicBezTo>
                        <a:pt x="201993" y="43421"/>
                        <a:pt x="185019" y="47964"/>
                        <a:pt x="173875" y="51822"/>
                      </a:cubicBezTo>
                      <a:cubicBezTo>
                        <a:pt x="157758" y="57394"/>
                        <a:pt x="142414" y="69910"/>
                        <a:pt x="131355" y="83969"/>
                      </a:cubicBezTo>
                      <a:cubicBezTo>
                        <a:pt x="134870" y="64766"/>
                        <a:pt x="136327" y="45478"/>
                        <a:pt x="130069" y="26447"/>
                      </a:cubicBezTo>
                      <a:cubicBezTo>
                        <a:pt x="126384" y="15303"/>
                        <a:pt x="115067" y="-5443"/>
                        <a:pt x="100494" y="1330"/>
                      </a:cubicBezTo>
                      <a:cubicBezTo>
                        <a:pt x="88579" y="6902"/>
                        <a:pt x="84121" y="26447"/>
                        <a:pt x="81464" y="37763"/>
                      </a:cubicBezTo>
                      <a:cubicBezTo>
                        <a:pt x="78806" y="49078"/>
                        <a:pt x="80178" y="60223"/>
                        <a:pt x="84292" y="70424"/>
                      </a:cubicBezTo>
                      <a:cubicBezTo>
                        <a:pt x="74605" y="61851"/>
                        <a:pt x="63718" y="54993"/>
                        <a:pt x="50346" y="50193"/>
                      </a:cubicBezTo>
                      <a:cubicBezTo>
                        <a:pt x="39201" y="46164"/>
                        <a:pt x="12541" y="42821"/>
                        <a:pt x="3025" y="53022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8" name="任意多边形: 形状 1257">
                  <a:extLst>
                    <a:ext uri="{FF2B5EF4-FFF2-40B4-BE49-F238E27FC236}">
                      <a16:creationId xmlns:a16="http://schemas.microsoft.com/office/drawing/2014/main" id="{F9566179-EFDD-897C-62EC-96370C3A7700}"/>
                    </a:ext>
                  </a:extLst>
                </p:cNvPr>
                <p:cNvSpPr/>
                <p:nvPr/>
              </p:nvSpPr>
              <p:spPr>
                <a:xfrm>
                  <a:off x="10400393" y="4595629"/>
                  <a:ext cx="77914" cy="81847"/>
                </a:xfrm>
                <a:custGeom>
                  <a:avLst/>
                  <a:gdLst>
                    <a:gd name="connsiteX0" fmla="*/ 8259 w 77914"/>
                    <a:gd name="connsiteY0" fmla="*/ 12347 h 81847"/>
                    <a:gd name="connsiteX1" fmla="*/ 6030 w 77914"/>
                    <a:gd name="connsiteY1" fmla="*/ 17747 h 81847"/>
                    <a:gd name="connsiteX2" fmla="*/ 17946 w 77914"/>
                    <a:gd name="connsiteY2" fmla="*/ 29148 h 81847"/>
                    <a:gd name="connsiteX3" fmla="*/ 1144 w 77914"/>
                    <a:gd name="connsiteY3" fmla="*/ 40207 h 81847"/>
                    <a:gd name="connsiteX4" fmla="*/ 2602 w 77914"/>
                    <a:gd name="connsiteY4" fmla="*/ 45607 h 81847"/>
                    <a:gd name="connsiteX5" fmla="*/ 20003 w 77914"/>
                    <a:gd name="connsiteY5" fmla="*/ 48694 h 81847"/>
                    <a:gd name="connsiteX6" fmla="*/ 13574 w 77914"/>
                    <a:gd name="connsiteY6" fmla="*/ 65325 h 81847"/>
                    <a:gd name="connsiteX7" fmla="*/ 17174 w 77914"/>
                    <a:gd name="connsiteY7" fmla="*/ 68153 h 81847"/>
                    <a:gd name="connsiteX8" fmla="*/ 30976 w 77914"/>
                    <a:gd name="connsiteY8" fmla="*/ 60867 h 81847"/>
                    <a:gd name="connsiteX9" fmla="*/ 33462 w 77914"/>
                    <a:gd name="connsiteY9" fmla="*/ 79040 h 81847"/>
                    <a:gd name="connsiteX10" fmla="*/ 39720 w 77914"/>
                    <a:gd name="connsiteY10" fmla="*/ 79897 h 81847"/>
                    <a:gd name="connsiteX11" fmla="*/ 46407 w 77914"/>
                    <a:gd name="connsiteY11" fmla="*/ 63267 h 81847"/>
                    <a:gd name="connsiteX12" fmla="*/ 61495 w 77914"/>
                    <a:gd name="connsiteY12" fmla="*/ 72439 h 81847"/>
                    <a:gd name="connsiteX13" fmla="*/ 65953 w 77914"/>
                    <a:gd name="connsiteY13" fmla="*/ 69011 h 81847"/>
                    <a:gd name="connsiteX14" fmla="*/ 58923 w 77914"/>
                    <a:gd name="connsiteY14" fmla="*/ 48437 h 81847"/>
                    <a:gd name="connsiteX15" fmla="*/ 76668 w 77914"/>
                    <a:gd name="connsiteY15" fmla="*/ 39178 h 81847"/>
                    <a:gd name="connsiteX16" fmla="*/ 75896 w 77914"/>
                    <a:gd name="connsiteY16" fmla="*/ 33692 h 81847"/>
                    <a:gd name="connsiteX17" fmla="*/ 58837 w 77914"/>
                    <a:gd name="connsiteY17" fmla="*/ 28720 h 81847"/>
                    <a:gd name="connsiteX18" fmla="*/ 65781 w 77914"/>
                    <a:gd name="connsiteY18" fmla="*/ 11403 h 81847"/>
                    <a:gd name="connsiteX19" fmla="*/ 61666 w 77914"/>
                    <a:gd name="connsiteY19" fmla="*/ 7289 h 81847"/>
                    <a:gd name="connsiteX20" fmla="*/ 46407 w 77914"/>
                    <a:gd name="connsiteY20" fmla="*/ 16547 h 81847"/>
                    <a:gd name="connsiteX21" fmla="*/ 43663 w 77914"/>
                    <a:gd name="connsiteY21" fmla="*/ 2745 h 81847"/>
                    <a:gd name="connsiteX22" fmla="*/ 38092 w 77914"/>
                    <a:gd name="connsiteY22" fmla="*/ 1288 h 81847"/>
                    <a:gd name="connsiteX23" fmla="*/ 22747 w 77914"/>
                    <a:gd name="connsiteY23" fmla="*/ 15089 h 81847"/>
                    <a:gd name="connsiteX24" fmla="*/ 8259 w 77914"/>
                    <a:gd name="connsiteY24" fmla="*/ 12347 h 81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7914" h="81847">
                      <a:moveTo>
                        <a:pt x="8259" y="12347"/>
                      </a:moveTo>
                      <a:cubicBezTo>
                        <a:pt x="5001" y="12003"/>
                        <a:pt x="3972" y="15775"/>
                        <a:pt x="6030" y="17747"/>
                      </a:cubicBezTo>
                      <a:cubicBezTo>
                        <a:pt x="9974" y="21605"/>
                        <a:pt x="13917" y="25376"/>
                        <a:pt x="17946" y="29148"/>
                      </a:cubicBezTo>
                      <a:cubicBezTo>
                        <a:pt x="12203" y="32578"/>
                        <a:pt x="6373" y="35921"/>
                        <a:pt x="1144" y="40207"/>
                      </a:cubicBezTo>
                      <a:cubicBezTo>
                        <a:pt x="-913" y="41921"/>
                        <a:pt x="-56" y="45179"/>
                        <a:pt x="2602" y="45607"/>
                      </a:cubicBezTo>
                      <a:cubicBezTo>
                        <a:pt x="8430" y="46722"/>
                        <a:pt x="14174" y="47751"/>
                        <a:pt x="20003" y="48694"/>
                      </a:cubicBezTo>
                      <a:cubicBezTo>
                        <a:pt x="17518" y="54095"/>
                        <a:pt x="15031" y="59410"/>
                        <a:pt x="13574" y="65325"/>
                      </a:cubicBezTo>
                      <a:cubicBezTo>
                        <a:pt x="12974" y="67468"/>
                        <a:pt x="15546" y="68582"/>
                        <a:pt x="17174" y="68153"/>
                      </a:cubicBezTo>
                      <a:cubicBezTo>
                        <a:pt x="22489" y="66696"/>
                        <a:pt x="26776" y="64039"/>
                        <a:pt x="30976" y="60867"/>
                      </a:cubicBezTo>
                      <a:cubicBezTo>
                        <a:pt x="31405" y="66953"/>
                        <a:pt x="32605" y="72868"/>
                        <a:pt x="33462" y="79040"/>
                      </a:cubicBezTo>
                      <a:cubicBezTo>
                        <a:pt x="33976" y="82298"/>
                        <a:pt x="38434" y="82898"/>
                        <a:pt x="39720" y="79897"/>
                      </a:cubicBezTo>
                      <a:cubicBezTo>
                        <a:pt x="42121" y="74411"/>
                        <a:pt x="44092" y="68753"/>
                        <a:pt x="46407" y="63267"/>
                      </a:cubicBezTo>
                      <a:cubicBezTo>
                        <a:pt x="51121" y="66782"/>
                        <a:pt x="56094" y="69782"/>
                        <a:pt x="61495" y="72439"/>
                      </a:cubicBezTo>
                      <a:cubicBezTo>
                        <a:pt x="63552" y="73468"/>
                        <a:pt x="66466" y="71325"/>
                        <a:pt x="65953" y="69011"/>
                      </a:cubicBezTo>
                      <a:cubicBezTo>
                        <a:pt x="64323" y="61810"/>
                        <a:pt x="61409" y="55294"/>
                        <a:pt x="58923" y="48437"/>
                      </a:cubicBezTo>
                      <a:cubicBezTo>
                        <a:pt x="65009" y="45607"/>
                        <a:pt x="70838" y="42521"/>
                        <a:pt x="76668" y="39178"/>
                      </a:cubicBezTo>
                      <a:cubicBezTo>
                        <a:pt x="78811" y="37893"/>
                        <a:pt x="77953" y="34549"/>
                        <a:pt x="75896" y="33692"/>
                      </a:cubicBezTo>
                      <a:cubicBezTo>
                        <a:pt x="70239" y="31292"/>
                        <a:pt x="64752" y="29577"/>
                        <a:pt x="58837" y="28720"/>
                      </a:cubicBezTo>
                      <a:cubicBezTo>
                        <a:pt x="61066" y="22891"/>
                        <a:pt x="63380" y="17147"/>
                        <a:pt x="65781" y="11403"/>
                      </a:cubicBezTo>
                      <a:cubicBezTo>
                        <a:pt x="66724" y="9089"/>
                        <a:pt x="64152" y="5917"/>
                        <a:pt x="61666" y="7289"/>
                      </a:cubicBezTo>
                      <a:cubicBezTo>
                        <a:pt x="56436" y="10204"/>
                        <a:pt x="51464" y="13375"/>
                        <a:pt x="46407" y="16547"/>
                      </a:cubicBezTo>
                      <a:cubicBezTo>
                        <a:pt x="44863" y="12003"/>
                        <a:pt x="44264" y="7631"/>
                        <a:pt x="43663" y="2745"/>
                      </a:cubicBezTo>
                      <a:cubicBezTo>
                        <a:pt x="43321" y="259"/>
                        <a:pt x="39549" y="-1198"/>
                        <a:pt x="38092" y="1288"/>
                      </a:cubicBezTo>
                      <a:cubicBezTo>
                        <a:pt x="34491" y="7374"/>
                        <a:pt x="32091" y="16033"/>
                        <a:pt x="22747" y="15089"/>
                      </a:cubicBezTo>
                      <a:cubicBezTo>
                        <a:pt x="17860" y="14661"/>
                        <a:pt x="13146" y="12861"/>
                        <a:pt x="8259" y="1234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59" name="图形 2">
                <a:extLst>
                  <a:ext uri="{FF2B5EF4-FFF2-40B4-BE49-F238E27FC236}">
                    <a16:creationId xmlns:a16="http://schemas.microsoft.com/office/drawing/2014/main" id="{99AFCD25-E510-2C1F-C3FE-D6D8B9774269}"/>
                  </a:ext>
                </a:extLst>
              </p:cNvPr>
              <p:cNvGrpSpPr/>
              <p:nvPr/>
            </p:nvGrpSpPr>
            <p:grpSpPr>
              <a:xfrm>
                <a:off x="8726035" y="6177086"/>
                <a:ext cx="238241" cy="223289"/>
                <a:chOff x="8726035" y="6177086"/>
                <a:chExt cx="238241" cy="223289"/>
              </a:xfrm>
            </p:grpSpPr>
            <p:sp>
              <p:nvSpPr>
                <p:cNvPr id="1260" name="任意多边形: 形状 1259">
                  <a:extLst>
                    <a:ext uri="{FF2B5EF4-FFF2-40B4-BE49-F238E27FC236}">
                      <a16:creationId xmlns:a16="http://schemas.microsoft.com/office/drawing/2014/main" id="{DC65E29E-6FB9-AB9F-925A-8790DDB6D792}"/>
                    </a:ext>
                  </a:extLst>
                </p:cNvPr>
                <p:cNvSpPr/>
                <p:nvPr/>
              </p:nvSpPr>
              <p:spPr>
                <a:xfrm>
                  <a:off x="8726035" y="6177086"/>
                  <a:ext cx="238241" cy="223289"/>
                </a:xfrm>
                <a:custGeom>
                  <a:avLst/>
                  <a:gdLst>
                    <a:gd name="connsiteX0" fmla="*/ 61644 w 238241"/>
                    <a:gd name="connsiteY0" fmla="*/ 600 h 223289"/>
                    <a:gd name="connsiteX1" fmla="*/ 60958 w 238241"/>
                    <a:gd name="connsiteY1" fmla="*/ 41833 h 223289"/>
                    <a:gd name="connsiteX2" fmla="*/ 89076 w 238241"/>
                    <a:gd name="connsiteY2" fmla="*/ 84096 h 223289"/>
                    <a:gd name="connsiteX3" fmla="*/ 45785 w 238241"/>
                    <a:gd name="connsiteY3" fmla="*/ 88725 h 223289"/>
                    <a:gd name="connsiteX4" fmla="*/ 93 w 238241"/>
                    <a:gd name="connsiteY4" fmla="*/ 121815 h 223289"/>
                    <a:gd name="connsiteX5" fmla="*/ 45356 w 238241"/>
                    <a:gd name="connsiteY5" fmla="*/ 145046 h 223289"/>
                    <a:gd name="connsiteX6" fmla="*/ 84532 w 238241"/>
                    <a:gd name="connsiteY6" fmla="*/ 141532 h 223289"/>
                    <a:gd name="connsiteX7" fmla="*/ 60872 w 238241"/>
                    <a:gd name="connsiteY7" fmla="*/ 179765 h 223289"/>
                    <a:gd name="connsiteX8" fmla="*/ 66702 w 238241"/>
                    <a:gd name="connsiteY8" fmla="*/ 220913 h 223289"/>
                    <a:gd name="connsiteX9" fmla="*/ 104078 w 238241"/>
                    <a:gd name="connsiteY9" fmla="*/ 207540 h 223289"/>
                    <a:gd name="connsiteX10" fmla="*/ 127652 w 238241"/>
                    <a:gd name="connsiteY10" fmla="*/ 159791 h 223289"/>
                    <a:gd name="connsiteX11" fmla="*/ 156113 w 238241"/>
                    <a:gd name="connsiteY11" fmla="*/ 198110 h 223289"/>
                    <a:gd name="connsiteX12" fmla="*/ 187059 w 238241"/>
                    <a:gd name="connsiteY12" fmla="*/ 205654 h 223289"/>
                    <a:gd name="connsiteX13" fmla="*/ 184574 w 238241"/>
                    <a:gd name="connsiteY13" fmla="*/ 166306 h 223289"/>
                    <a:gd name="connsiteX14" fmla="*/ 162799 w 238241"/>
                    <a:gd name="connsiteY14" fmla="*/ 134588 h 223289"/>
                    <a:gd name="connsiteX15" fmla="*/ 208491 w 238241"/>
                    <a:gd name="connsiteY15" fmla="*/ 131245 h 223289"/>
                    <a:gd name="connsiteX16" fmla="*/ 238238 w 238241"/>
                    <a:gd name="connsiteY16" fmla="*/ 107670 h 223289"/>
                    <a:gd name="connsiteX17" fmla="*/ 209434 w 238241"/>
                    <a:gd name="connsiteY17" fmla="*/ 86411 h 223289"/>
                    <a:gd name="connsiteX18" fmla="*/ 156456 w 238241"/>
                    <a:gd name="connsiteY18" fmla="*/ 92497 h 223289"/>
                    <a:gd name="connsiteX19" fmla="*/ 184574 w 238241"/>
                    <a:gd name="connsiteY19" fmla="*/ 42262 h 223289"/>
                    <a:gd name="connsiteX20" fmla="*/ 171886 w 238241"/>
                    <a:gd name="connsiteY20" fmla="*/ 5571 h 223289"/>
                    <a:gd name="connsiteX21" fmla="*/ 136910 w 238241"/>
                    <a:gd name="connsiteY21" fmla="*/ 27260 h 223289"/>
                    <a:gd name="connsiteX22" fmla="*/ 122766 w 238241"/>
                    <a:gd name="connsiteY22" fmla="*/ 56835 h 223289"/>
                    <a:gd name="connsiteX23" fmla="*/ 103820 w 238241"/>
                    <a:gd name="connsiteY23" fmla="*/ 22117 h 223289"/>
                    <a:gd name="connsiteX24" fmla="*/ 61644 w 238241"/>
                    <a:gd name="connsiteY24" fmla="*/ 600 h 223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38241" h="223289">
                      <a:moveTo>
                        <a:pt x="61644" y="600"/>
                      </a:moveTo>
                      <a:cubicBezTo>
                        <a:pt x="45785" y="5229"/>
                        <a:pt x="57186" y="31975"/>
                        <a:pt x="60958" y="41833"/>
                      </a:cubicBezTo>
                      <a:cubicBezTo>
                        <a:pt x="66873" y="57521"/>
                        <a:pt x="76560" y="72523"/>
                        <a:pt x="89076" y="84096"/>
                      </a:cubicBezTo>
                      <a:cubicBezTo>
                        <a:pt x="74931" y="81524"/>
                        <a:pt x="60015" y="84096"/>
                        <a:pt x="45785" y="88725"/>
                      </a:cubicBezTo>
                      <a:cubicBezTo>
                        <a:pt x="32669" y="93011"/>
                        <a:pt x="2151" y="105613"/>
                        <a:pt x="93" y="121815"/>
                      </a:cubicBezTo>
                      <a:cubicBezTo>
                        <a:pt x="-2136" y="138617"/>
                        <a:pt x="36269" y="144103"/>
                        <a:pt x="45356" y="145046"/>
                      </a:cubicBezTo>
                      <a:cubicBezTo>
                        <a:pt x="56329" y="146161"/>
                        <a:pt x="72017" y="146075"/>
                        <a:pt x="84532" y="141532"/>
                      </a:cubicBezTo>
                      <a:cubicBezTo>
                        <a:pt x="73816" y="152247"/>
                        <a:pt x="64644" y="164077"/>
                        <a:pt x="60872" y="179765"/>
                      </a:cubicBezTo>
                      <a:cubicBezTo>
                        <a:pt x="57615" y="192881"/>
                        <a:pt x="53586" y="211826"/>
                        <a:pt x="66702" y="220913"/>
                      </a:cubicBezTo>
                      <a:cubicBezTo>
                        <a:pt x="78017" y="228800"/>
                        <a:pt x="96705" y="215169"/>
                        <a:pt x="104078" y="207540"/>
                      </a:cubicBezTo>
                      <a:cubicBezTo>
                        <a:pt x="114965" y="196395"/>
                        <a:pt x="125337" y="177021"/>
                        <a:pt x="127652" y="159791"/>
                      </a:cubicBezTo>
                      <a:cubicBezTo>
                        <a:pt x="133910" y="174621"/>
                        <a:pt x="143168" y="188423"/>
                        <a:pt x="156113" y="198110"/>
                      </a:cubicBezTo>
                      <a:cubicBezTo>
                        <a:pt x="161770" y="202310"/>
                        <a:pt x="180630" y="215427"/>
                        <a:pt x="187059" y="205654"/>
                      </a:cubicBezTo>
                      <a:cubicBezTo>
                        <a:pt x="194261" y="194681"/>
                        <a:pt x="187831" y="177879"/>
                        <a:pt x="184574" y="166306"/>
                      </a:cubicBezTo>
                      <a:cubicBezTo>
                        <a:pt x="180973" y="153790"/>
                        <a:pt x="173344" y="142217"/>
                        <a:pt x="162799" y="134588"/>
                      </a:cubicBezTo>
                      <a:cubicBezTo>
                        <a:pt x="178144" y="135873"/>
                        <a:pt x="193146" y="135445"/>
                        <a:pt x="208491" y="131245"/>
                      </a:cubicBezTo>
                      <a:cubicBezTo>
                        <a:pt x="217406" y="128759"/>
                        <a:pt x="238580" y="120100"/>
                        <a:pt x="238238" y="107670"/>
                      </a:cubicBezTo>
                      <a:cubicBezTo>
                        <a:pt x="237894" y="93440"/>
                        <a:pt x="221007" y="88725"/>
                        <a:pt x="209434" y="86411"/>
                      </a:cubicBezTo>
                      <a:cubicBezTo>
                        <a:pt x="192718" y="82981"/>
                        <a:pt x="173086" y="85981"/>
                        <a:pt x="156456" y="92497"/>
                      </a:cubicBezTo>
                      <a:cubicBezTo>
                        <a:pt x="169228" y="77752"/>
                        <a:pt x="180287" y="61893"/>
                        <a:pt x="184574" y="42262"/>
                      </a:cubicBezTo>
                      <a:cubicBezTo>
                        <a:pt x="187059" y="30860"/>
                        <a:pt x="187831" y="7115"/>
                        <a:pt x="171886" y="5571"/>
                      </a:cubicBezTo>
                      <a:cubicBezTo>
                        <a:pt x="158770" y="4286"/>
                        <a:pt x="145054" y="18859"/>
                        <a:pt x="136910" y="27260"/>
                      </a:cubicBezTo>
                      <a:cubicBezTo>
                        <a:pt x="128852" y="35575"/>
                        <a:pt x="124394" y="45948"/>
                        <a:pt x="122766" y="56835"/>
                      </a:cubicBezTo>
                      <a:cubicBezTo>
                        <a:pt x="118737" y="44491"/>
                        <a:pt x="112907" y="33089"/>
                        <a:pt x="103820" y="22117"/>
                      </a:cubicBezTo>
                      <a:cubicBezTo>
                        <a:pt x="96191" y="13115"/>
                        <a:pt x="75017" y="-3344"/>
                        <a:pt x="61644" y="600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1" name="任意多边形: 形状 1260">
                  <a:extLst>
                    <a:ext uri="{FF2B5EF4-FFF2-40B4-BE49-F238E27FC236}">
                      <a16:creationId xmlns:a16="http://schemas.microsoft.com/office/drawing/2014/main" id="{4C6CF1C3-36A9-D4D9-5D39-AB10903A749B}"/>
                    </a:ext>
                  </a:extLst>
                </p:cNvPr>
                <p:cNvSpPr/>
                <p:nvPr/>
              </p:nvSpPr>
              <p:spPr>
                <a:xfrm>
                  <a:off x="8808903" y="6252625"/>
                  <a:ext cx="74349" cy="80653"/>
                </a:xfrm>
                <a:custGeom>
                  <a:avLst/>
                  <a:gdLst>
                    <a:gd name="connsiteX0" fmla="*/ 23010 w 74349"/>
                    <a:gd name="connsiteY0" fmla="*/ 670 h 80653"/>
                    <a:gd name="connsiteX1" fmla="*/ 18294 w 74349"/>
                    <a:gd name="connsiteY1" fmla="*/ 4185 h 80653"/>
                    <a:gd name="connsiteX2" fmla="*/ 22752 w 74349"/>
                    <a:gd name="connsiteY2" fmla="*/ 20044 h 80653"/>
                    <a:gd name="connsiteX3" fmla="*/ 2693 w 74349"/>
                    <a:gd name="connsiteY3" fmla="*/ 21073 h 80653"/>
                    <a:gd name="connsiteX4" fmla="*/ 1235 w 74349"/>
                    <a:gd name="connsiteY4" fmla="*/ 26473 h 80653"/>
                    <a:gd name="connsiteX5" fmla="*/ 14608 w 74349"/>
                    <a:gd name="connsiteY5" fmla="*/ 37960 h 80653"/>
                    <a:gd name="connsiteX6" fmla="*/ 635 w 74349"/>
                    <a:gd name="connsiteY6" fmla="*/ 48934 h 80653"/>
                    <a:gd name="connsiteX7" fmla="*/ 2349 w 74349"/>
                    <a:gd name="connsiteY7" fmla="*/ 53220 h 80653"/>
                    <a:gd name="connsiteX8" fmla="*/ 17952 w 74349"/>
                    <a:gd name="connsiteY8" fmla="*/ 53991 h 80653"/>
                    <a:gd name="connsiteX9" fmla="*/ 10922 w 74349"/>
                    <a:gd name="connsiteY9" fmla="*/ 70879 h 80653"/>
                    <a:gd name="connsiteX10" fmla="*/ 15894 w 74349"/>
                    <a:gd name="connsiteY10" fmla="*/ 74822 h 80653"/>
                    <a:gd name="connsiteX11" fmla="*/ 30124 w 74349"/>
                    <a:gd name="connsiteY11" fmla="*/ 63850 h 80653"/>
                    <a:gd name="connsiteX12" fmla="*/ 38440 w 74349"/>
                    <a:gd name="connsiteY12" fmla="*/ 79366 h 80653"/>
                    <a:gd name="connsiteX13" fmla="*/ 44012 w 74349"/>
                    <a:gd name="connsiteY13" fmla="*/ 78680 h 80653"/>
                    <a:gd name="connsiteX14" fmla="*/ 48384 w 74349"/>
                    <a:gd name="connsiteY14" fmla="*/ 57420 h 80653"/>
                    <a:gd name="connsiteX15" fmla="*/ 68358 w 74349"/>
                    <a:gd name="connsiteY15" fmla="*/ 58449 h 80653"/>
                    <a:gd name="connsiteX16" fmla="*/ 70501 w 74349"/>
                    <a:gd name="connsiteY16" fmla="*/ 53391 h 80653"/>
                    <a:gd name="connsiteX17" fmla="*/ 58328 w 74349"/>
                    <a:gd name="connsiteY17" fmla="*/ 40446 h 80653"/>
                    <a:gd name="connsiteX18" fmla="*/ 73158 w 74349"/>
                    <a:gd name="connsiteY18" fmla="*/ 29131 h 80653"/>
                    <a:gd name="connsiteX19" fmla="*/ 71701 w 74349"/>
                    <a:gd name="connsiteY19" fmla="*/ 23559 h 80653"/>
                    <a:gd name="connsiteX20" fmla="*/ 53870 w 74349"/>
                    <a:gd name="connsiteY20" fmla="*/ 23730 h 80653"/>
                    <a:gd name="connsiteX21" fmla="*/ 58499 w 74349"/>
                    <a:gd name="connsiteY21" fmla="*/ 10443 h 80653"/>
                    <a:gd name="connsiteX22" fmla="*/ 54470 w 74349"/>
                    <a:gd name="connsiteY22" fmla="*/ 6328 h 80653"/>
                    <a:gd name="connsiteX23" fmla="*/ 34239 w 74349"/>
                    <a:gd name="connsiteY23" fmla="*/ 10443 h 80653"/>
                    <a:gd name="connsiteX24" fmla="*/ 23010 w 74349"/>
                    <a:gd name="connsiteY24" fmla="*/ 670 h 80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4349" h="80653">
                      <a:moveTo>
                        <a:pt x="23010" y="670"/>
                      </a:moveTo>
                      <a:cubicBezTo>
                        <a:pt x="20352" y="-1302"/>
                        <a:pt x="17523" y="1442"/>
                        <a:pt x="18294" y="4185"/>
                      </a:cubicBezTo>
                      <a:cubicBezTo>
                        <a:pt x="19752" y="9500"/>
                        <a:pt x="21209" y="14729"/>
                        <a:pt x="22752" y="20044"/>
                      </a:cubicBezTo>
                      <a:cubicBezTo>
                        <a:pt x="15980" y="20130"/>
                        <a:pt x="9379" y="19958"/>
                        <a:pt x="2693" y="21073"/>
                      </a:cubicBezTo>
                      <a:cubicBezTo>
                        <a:pt x="35" y="21501"/>
                        <a:pt x="-822" y="24673"/>
                        <a:pt x="1235" y="26473"/>
                      </a:cubicBezTo>
                      <a:cubicBezTo>
                        <a:pt x="5693" y="30331"/>
                        <a:pt x="10151" y="34189"/>
                        <a:pt x="14608" y="37960"/>
                      </a:cubicBezTo>
                      <a:cubicBezTo>
                        <a:pt x="9636" y="41304"/>
                        <a:pt x="4921" y="44733"/>
                        <a:pt x="635" y="48934"/>
                      </a:cubicBezTo>
                      <a:cubicBezTo>
                        <a:pt x="-908" y="50477"/>
                        <a:pt x="635" y="52791"/>
                        <a:pt x="2349" y="53220"/>
                      </a:cubicBezTo>
                      <a:cubicBezTo>
                        <a:pt x="7664" y="54591"/>
                        <a:pt x="12722" y="54505"/>
                        <a:pt x="17952" y="53991"/>
                      </a:cubicBezTo>
                      <a:cubicBezTo>
                        <a:pt x="15294" y="59478"/>
                        <a:pt x="13237" y="65135"/>
                        <a:pt x="10922" y="70879"/>
                      </a:cubicBezTo>
                      <a:cubicBezTo>
                        <a:pt x="9722" y="73879"/>
                        <a:pt x="13237" y="76708"/>
                        <a:pt x="15894" y="74822"/>
                      </a:cubicBezTo>
                      <a:cubicBezTo>
                        <a:pt x="20781" y="71308"/>
                        <a:pt x="25324" y="67364"/>
                        <a:pt x="30124" y="63850"/>
                      </a:cubicBezTo>
                      <a:cubicBezTo>
                        <a:pt x="32439" y="69336"/>
                        <a:pt x="35182" y="74394"/>
                        <a:pt x="38440" y="79366"/>
                      </a:cubicBezTo>
                      <a:cubicBezTo>
                        <a:pt x="39725" y="81337"/>
                        <a:pt x="43240" y="80995"/>
                        <a:pt x="44012" y="78680"/>
                      </a:cubicBezTo>
                      <a:cubicBezTo>
                        <a:pt x="46241" y="71650"/>
                        <a:pt x="47098" y="64535"/>
                        <a:pt x="48384" y="57420"/>
                      </a:cubicBezTo>
                      <a:cubicBezTo>
                        <a:pt x="54985" y="58106"/>
                        <a:pt x="61671" y="58363"/>
                        <a:pt x="68358" y="58449"/>
                      </a:cubicBezTo>
                      <a:cubicBezTo>
                        <a:pt x="70844" y="58449"/>
                        <a:pt x="71787" y="55105"/>
                        <a:pt x="70501" y="53391"/>
                      </a:cubicBezTo>
                      <a:cubicBezTo>
                        <a:pt x="66815" y="48419"/>
                        <a:pt x="62957" y="44133"/>
                        <a:pt x="58328" y="40446"/>
                      </a:cubicBezTo>
                      <a:cubicBezTo>
                        <a:pt x="63215" y="36589"/>
                        <a:pt x="68100" y="32817"/>
                        <a:pt x="73158" y="29131"/>
                      </a:cubicBezTo>
                      <a:cubicBezTo>
                        <a:pt x="75216" y="27673"/>
                        <a:pt x="74530" y="23645"/>
                        <a:pt x="71701" y="23559"/>
                      </a:cubicBezTo>
                      <a:cubicBezTo>
                        <a:pt x="65786" y="23387"/>
                        <a:pt x="59785" y="23559"/>
                        <a:pt x="53870" y="23730"/>
                      </a:cubicBezTo>
                      <a:cubicBezTo>
                        <a:pt x="54899" y="19101"/>
                        <a:pt x="56614" y="14986"/>
                        <a:pt x="58499" y="10443"/>
                      </a:cubicBezTo>
                      <a:cubicBezTo>
                        <a:pt x="59443" y="8128"/>
                        <a:pt x="56956" y="4957"/>
                        <a:pt x="54470" y="6328"/>
                      </a:cubicBezTo>
                      <a:cubicBezTo>
                        <a:pt x="48298" y="9671"/>
                        <a:pt x="41783" y="16015"/>
                        <a:pt x="34239" y="10443"/>
                      </a:cubicBezTo>
                      <a:cubicBezTo>
                        <a:pt x="30124" y="7442"/>
                        <a:pt x="26953" y="3585"/>
                        <a:pt x="23010" y="67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62" name="图形 2">
                <a:extLst>
                  <a:ext uri="{FF2B5EF4-FFF2-40B4-BE49-F238E27FC236}">
                    <a16:creationId xmlns:a16="http://schemas.microsoft.com/office/drawing/2014/main" id="{E5D6A32D-AF2E-400A-F362-28AC525B42ED}"/>
                  </a:ext>
                </a:extLst>
              </p:cNvPr>
              <p:cNvGrpSpPr/>
              <p:nvPr/>
            </p:nvGrpSpPr>
            <p:grpSpPr>
              <a:xfrm>
                <a:off x="9794768" y="4074104"/>
                <a:ext cx="238241" cy="223266"/>
                <a:chOff x="9794768" y="4074104"/>
                <a:chExt cx="238241" cy="223266"/>
              </a:xfrm>
            </p:grpSpPr>
            <p:sp>
              <p:nvSpPr>
                <p:cNvPr id="1263" name="任意多边形: 形状 1262">
                  <a:extLst>
                    <a:ext uri="{FF2B5EF4-FFF2-40B4-BE49-F238E27FC236}">
                      <a16:creationId xmlns:a16="http://schemas.microsoft.com/office/drawing/2014/main" id="{870D76AD-AA3A-4F55-0E33-28796150A01D}"/>
                    </a:ext>
                  </a:extLst>
                </p:cNvPr>
                <p:cNvSpPr/>
                <p:nvPr/>
              </p:nvSpPr>
              <p:spPr>
                <a:xfrm>
                  <a:off x="9794768" y="4074104"/>
                  <a:ext cx="238241" cy="223266"/>
                </a:xfrm>
                <a:custGeom>
                  <a:avLst/>
                  <a:gdLst>
                    <a:gd name="connsiteX0" fmla="*/ 61644 w 238241"/>
                    <a:gd name="connsiteY0" fmla="*/ 576 h 223266"/>
                    <a:gd name="connsiteX1" fmla="*/ 60958 w 238241"/>
                    <a:gd name="connsiteY1" fmla="*/ 41810 h 223266"/>
                    <a:gd name="connsiteX2" fmla="*/ 89076 w 238241"/>
                    <a:gd name="connsiteY2" fmla="*/ 84072 h 223266"/>
                    <a:gd name="connsiteX3" fmla="*/ 45785 w 238241"/>
                    <a:gd name="connsiteY3" fmla="*/ 88701 h 223266"/>
                    <a:gd name="connsiteX4" fmla="*/ 93 w 238241"/>
                    <a:gd name="connsiteY4" fmla="*/ 121791 h 223266"/>
                    <a:gd name="connsiteX5" fmla="*/ 45356 w 238241"/>
                    <a:gd name="connsiteY5" fmla="*/ 145023 h 223266"/>
                    <a:gd name="connsiteX6" fmla="*/ 84533 w 238241"/>
                    <a:gd name="connsiteY6" fmla="*/ 141508 h 223266"/>
                    <a:gd name="connsiteX7" fmla="*/ 60872 w 238241"/>
                    <a:gd name="connsiteY7" fmla="*/ 179741 h 223266"/>
                    <a:gd name="connsiteX8" fmla="*/ 66702 w 238241"/>
                    <a:gd name="connsiteY8" fmla="*/ 220889 h 223266"/>
                    <a:gd name="connsiteX9" fmla="*/ 104078 w 238241"/>
                    <a:gd name="connsiteY9" fmla="*/ 207516 h 223266"/>
                    <a:gd name="connsiteX10" fmla="*/ 127652 w 238241"/>
                    <a:gd name="connsiteY10" fmla="*/ 159767 h 223266"/>
                    <a:gd name="connsiteX11" fmla="*/ 156113 w 238241"/>
                    <a:gd name="connsiteY11" fmla="*/ 198086 h 223266"/>
                    <a:gd name="connsiteX12" fmla="*/ 187060 w 238241"/>
                    <a:gd name="connsiteY12" fmla="*/ 205630 h 223266"/>
                    <a:gd name="connsiteX13" fmla="*/ 184574 w 238241"/>
                    <a:gd name="connsiteY13" fmla="*/ 166282 h 223266"/>
                    <a:gd name="connsiteX14" fmla="*/ 162799 w 238241"/>
                    <a:gd name="connsiteY14" fmla="*/ 134564 h 223266"/>
                    <a:gd name="connsiteX15" fmla="*/ 208491 w 238241"/>
                    <a:gd name="connsiteY15" fmla="*/ 131221 h 223266"/>
                    <a:gd name="connsiteX16" fmla="*/ 238238 w 238241"/>
                    <a:gd name="connsiteY16" fmla="*/ 107646 h 223266"/>
                    <a:gd name="connsiteX17" fmla="*/ 209434 w 238241"/>
                    <a:gd name="connsiteY17" fmla="*/ 86301 h 223266"/>
                    <a:gd name="connsiteX18" fmla="*/ 156456 w 238241"/>
                    <a:gd name="connsiteY18" fmla="*/ 92387 h 223266"/>
                    <a:gd name="connsiteX19" fmla="*/ 184574 w 238241"/>
                    <a:gd name="connsiteY19" fmla="*/ 42238 h 223266"/>
                    <a:gd name="connsiteX20" fmla="*/ 171886 w 238241"/>
                    <a:gd name="connsiteY20" fmla="*/ 5548 h 223266"/>
                    <a:gd name="connsiteX21" fmla="*/ 136996 w 238241"/>
                    <a:gd name="connsiteY21" fmla="*/ 27151 h 223266"/>
                    <a:gd name="connsiteX22" fmla="*/ 122851 w 238241"/>
                    <a:gd name="connsiteY22" fmla="*/ 56726 h 223266"/>
                    <a:gd name="connsiteX23" fmla="*/ 103907 w 238241"/>
                    <a:gd name="connsiteY23" fmla="*/ 22093 h 223266"/>
                    <a:gd name="connsiteX24" fmla="*/ 61644 w 238241"/>
                    <a:gd name="connsiteY24" fmla="*/ 576 h 223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38241" h="223266">
                      <a:moveTo>
                        <a:pt x="61644" y="576"/>
                      </a:moveTo>
                      <a:cubicBezTo>
                        <a:pt x="45785" y="5205"/>
                        <a:pt x="57186" y="32037"/>
                        <a:pt x="60958" y="41810"/>
                      </a:cubicBezTo>
                      <a:cubicBezTo>
                        <a:pt x="66873" y="57497"/>
                        <a:pt x="76560" y="72499"/>
                        <a:pt x="89076" y="84072"/>
                      </a:cubicBezTo>
                      <a:cubicBezTo>
                        <a:pt x="74931" y="81500"/>
                        <a:pt x="60015" y="84072"/>
                        <a:pt x="45785" y="88701"/>
                      </a:cubicBezTo>
                      <a:cubicBezTo>
                        <a:pt x="32669" y="92987"/>
                        <a:pt x="2151" y="105589"/>
                        <a:pt x="93" y="121791"/>
                      </a:cubicBezTo>
                      <a:cubicBezTo>
                        <a:pt x="-2136" y="138593"/>
                        <a:pt x="36269" y="144079"/>
                        <a:pt x="45356" y="145023"/>
                      </a:cubicBezTo>
                      <a:cubicBezTo>
                        <a:pt x="56329" y="146137"/>
                        <a:pt x="72017" y="146051"/>
                        <a:pt x="84533" y="141508"/>
                      </a:cubicBezTo>
                      <a:cubicBezTo>
                        <a:pt x="73817" y="152223"/>
                        <a:pt x="64644" y="164054"/>
                        <a:pt x="60872" y="179741"/>
                      </a:cubicBezTo>
                      <a:cubicBezTo>
                        <a:pt x="57701" y="192857"/>
                        <a:pt x="53586" y="211802"/>
                        <a:pt x="66702" y="220889"/>
                      </a:cubicBezTo>
                      <a:cubicBezTo>
                        <a:pt x="78017" y="228776"/>
                        <a:pt x="96705" y="215146"/>
                        <a:pt x="104078" y="207516"/>
                      </a:cubicBezTo>
                      <a:cubicBezTo>
                        <a:pt x="114965" y="196372"/>
                        <a:pt x="125338" y="176998"/>
                        <a:pt x="127652" y="159767"/>
                      </a:cubicBezTo>
                      <a:cubicBezTo>
                        <a:pt x="133910" y="174598"/>
                        <a:pt x="143168" y="188399"/>
                        <a:pt x="156113" y="198086"/>
                      </a:cubicBezTo>
                      <a:cubicBezTo>
                        <a:pt x="161770" y="202287"/>
                        <a:pt x="180631" y="215403"/>
                        <a:pt x="187060" y="205630"/>
                      </a:cubicBezTo>
                      <a:cubicBezTo>
                        <a:pt x="194261" y="194657"/>
                        <a:pt x="187831" y="177855"/>
                        <a:pt x="184574" y="166282"/>
                      </a:cubicBezTo>
                      <a:cubicBezTo>
                        <a:pt x="180973" y="153766"/>
                        <a:pt x="173343" y="142194"/>
                        <a:pt x="162799" y="134564"/>
                      </a:cubicBezTo>
                      <a:cubicBezTo>
                        <a:pt x="178144" y="135850"/>
                        <a:pt x="193146" y="135421"/>
                        <a:pt x="208491" y="131221"/>
                      </a:cubicBezTo>
                      <a:cubicBezTo>
                        <a:pt x="217406" y="128735"/>
                        <a:pt x="238581" y="120077"/>
                        <a:pt x="238238" y="107646"/>
                      </a:cubicBezTo>
                      <a:cubicBezTo>
                        <a:pt x="237894" y="93416"/>
                        <a:pt x="221007" y="88701"/>
                        <a:pt x="209434" y="86301"/>
                      </a:cubicBezTo>
                      <a:cubicBezTo>
                        <a:pt x="192717" y="82872"/>
                        <a:pt x="173087" y="85872"/>
                        <a:pt x="156456" y="92387"/>
                      </a:cubicBezTo>
                      <a:cubicBezTo>
                        <a:pt x="169228" y="77643"/>
                        <a:pt x="180287" y="61783"/>
                        <a:pt x="184574" y="42238"/>
                      </a:cubicBezTo>
                      <a:cubicBezTo>
                        <a:pt x="187060" y="30837"/>
                        <a:pt x="187831" y="7091"/>
                        <a:pt x="171886" y="5548"/>
                      </a:cubicBezTo>
                      <a:cubicBezTo>
                        <a:pt x="158770" y="4262"/>
                        <a:pt x="145054" y="18835"/>
                        <a:pt x="136996" y="27151"/>
                      </a:cubicBezTo>
                      <a:cubicBezTo>
                        <a:pt x="128938" y="35466"/>
                        <a:pt x="124480" y="45839"/>
                        <a:pt x="122851" y="56726"/>
                      </a:cubicBezTo>
                      <a:cubicBezTo>
                        <a:pt x="118823" y="44381"/>
                        <a:pt x="112993" y="32980"/>
                        <a:pt x="103907" y="22093"/>
                      </a:cubicBezTo>
                      <a:cubicBezTo>
                        <a:pt x="96277" y="13177"/>
                        <a:pt x="75103" y="-3282"/>
                        <a:pt x="61644" y="576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4" name="任意多边形: 形状 1263">
                  <a:extLst>
                    <a:ext uri="{FF2B5EF4-FFF2-40B4-BE49-F238E27FC236}">
                      <a16:creationId xmlns:a16="http://schemas.microsoft.com/office/drawing/2014/main" id="{8CBB9824-112A-2F58-A8C2-6E451234C8A4}"/>
                    </a:ext>
                  </a:extLst>
                </p:cNvPr>
                <p:cNvSpPr/>
                <p:nvPr/>
              </p:nvSpPr>
              <p:spPr>
                <a:xfrm>
                  <a:off x="9877722" y="4149620"/>
                  <a:ext cx="74398" cy="80589"/>
                </a:xfrm>
                <a:custGeom>
                  <a:avLst/>
                  <a:gdLst>
                    <a:gd name="connsiteX0" fmla="*/ 23010 w 74398"/>
                    <a:gd name="connsiteY0" fmla="*/ 670 h 80589"/>
                    <a:gd name="connsiteX1" fmla="*/ 18295 w 74398"/>
                    <a:gd name="connsiteY1" fmla="*/ 4185 h 80589"/>
                    <a:gd name="connsiteX2" fmla="*/ 22752 w 74398"/>
                    <a:gd name="connsiteY2" fmla="*/ 20044 h 80589"/>
                    <a:gd name="connsiteX3" fmla="*/ 2693 w 74398"/>
                    <a:gd name="connsiteY3" fmla="*/ 21073 h 80589"/>
                    <a:gd name="connsiteX4" fmla="*/ 1235 w 74398"/>
                    <a:gd name="connsiteY4" fmla="*/ 26473 h 80589"/>
                    <a:gd name="connsiteX5" fmla="*/ 14608 w 74398"/>
                    <a:gd name="connsiteY5" fmla="*/ 37960 h 80589"/>
                    <a:gd name="connsiteX6" fmla="*/ 635 w 74398"/>
                    <a:gd name="connsiteY6" fmla="*/ 48933 h 80589"/>
                    <a:gd name="connsiteX7" fmla="*/ 2349 w 74398"/>
                    <a:gd name="connsiteY7" fmla="*/ 53219 h 80589"/>
                    <a:gd name="connsiteX8" fmla="*/ 17952 w 74398"/>
                    <a:gd name="connsiteY8" fmla="*/ 53991 h 80589"/>
                    <a:gd name="connsiteX9" fmla="*/ 10922 w 74398"/>
                    <a:gd name="connsiteY9" fmla="*/ 70879 h 80589"/>
                    <a:gd name="connsiteX10" fmla="*/ 15894 w 74398"/>
                    <a:gd name="connsiteY10" fmla="*/ 74736 h 80589"/>
                    <a:gd name="connsiteX11" fmla="*/ 30124 w 74398"/>
                    <a:gd name="connsiteY11" fmla="*/ 63849 h 80589"/>
                    <a:gd name="connsiteX12" fmla="*/ 38440 w 74398"/>
                    <a:gd name="connsiteY12" fmla="*/ 79366 h 80589"/>
                    <a:gd name="connsiteX13" fmla="*/ 44012 w 74398"/>
                    <a:gd name="connsiteY13" fmla="*/ 78680 h 80589"/>
                    <a:gd name="connsiteX14" fmla="*/ 48470 w 74398"/>
                    <a:gd name="connsiteY14" fmla="*/ 57420 h 80589"/>
                    <a:gd name="connsiteX15" fmla="*/ 68444 w 74398"/>
                    <a:gd name="connsiteY15" fmla="*/ 58449 h 80589"/>
                    <a:gd name="connsiteX16" fmla="*/ 70587 w 74398"/>
                    <a:gd name="connsiteY16" fmla="*/ 53391 h 80589"/>
                    <a:gd name="connsiteX17" fmla="*/ 58414 w 74398"/>
                    <a:gd name="connsiteY17" fmla="*/ 40446 h 80589"/>
                    <a:gd name="connsiteX18" fmla="*/ 73244 w 74398"/>
                    <a:gd name="connsiteY18" fmla="*/ 29131 h 80589"/>
                    <a:gd name="connsiteX19" fmla="*/ 71787 w 74398"/>
                    <a:gd name="connsiteY19" fmla="*/ 23559 h 80589"/>
                    <a:gd name="connsiteX20" fmla="*/ 53956 w 74398"/>
                    <a:gd name="connsiteY20" fmla="*/ 23730 h 80589"/>
                    <a:gd name="connsiteX21" fmla="*/ 58585 w 74398"/>
                    <a:gd name="connsiteY21" fmla="*/ 10443 h 80589"/>
                    <a:gd name="connsiteX22" fmla="*/ 54556 w 74398"/>
                    <a:gd name="connsiteY22" fmla="*/ 6328 h 80589"/>
                    <a:gd name="connsiteX23" fmla="*/ 34325 w 74398"/>
                    <a:gd name="connsiteY23" fmla="*/ 10443 h 80589"/>
                    <a:gd name="connsiteX24" fmla="*/ 23010 w 74398"/>
                    <a:gd name="connsiteY24" fmla="*/ 670 h 80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4398" h="80589">
                      <a:moveTo>
                        <a:pt x="23010" y="670"/>
                      </a:moveTo>
                      <a:cubicBezTo>
                        <a:pt x="20352" y="-1302"/>
                        <a:pt x="17523" y="1442"/>
                        <a:pt x="18295" y="4185"/>
                      </a:cubicBezTo>
                      <a:cubicBezTo>
                        <a:pt x="19752" y="9500"/>
                        <a:pt x="21209" y="14729"/>
                        <a:pt x="22752" y="20044"/>
                      </a:cubicBezTo>
                      <a:cubicBezTo>
                        <a:pt x="15980" y="20130"/>
                        <a:pt x="9379" y="19958"/>
                        <a:pt x="2693" y="21073"/>
                      </a:cubicBezTo>
                      <a:cubicBezTo>
                        <a:pt x="35" y="21501"/>
                        <a:pt x="-822" y="24673"/>
                        <a:pt x="1235" y="26473"/>
                      </a:cubicBezTo>
                      <a:cubicBezTo>
                        <a:pt x="5693" y="30331"/>
                        <a:pt x="10151" y="34188"/>
                        <a:pt x="14608" y="37960"/>
                      </a:cubicBezTo>
                      <a:cubicBezTo>
                        <a:pt x="9722" y="41390"/>
                        <a:pt x="4921" y="44733"/>
                        <a:pt x="635" y="48933"/>
                      </a:cubicBezTo>
                      <a:cubicBezTo>
                        <a:pt x="-908" y="50476"/>
                        <a:pt x="635" y="52791"/>
                        <a:pt x="2349" y="53219"/>
                      </a:cubicBezTo>
                      <a:cubicBezTo>
                        <a:pt x="7664" y="54677"/>
                        <a:pt x="12722" y="54505"/>
                        <a:pt x="17952" y="53991"/>
                      </a:cubicBezTo>
                      <a:cubicBezTo>
                        <a:pt x="15294" y="59477"/>
                        <a:pt x="13237" y="65135"/>
                        <a:pt x="10922" y="70879"/>
                      </a:cubicBezTo>
                      <a:cubicBezTo>
                        <a:pt x="9722" y="73965"/>
                        <a:pt x="13237" y="76708"/>
                        <a:pt x="15894" y="74736"/>
                      </a:cubicBezTo>
                      <a:cubicBezTo>
                        <a:pt x="20781" y="71222"/>
                        <a:pt x="25324" y="67364"/>
                        <a:pt x="30124" y="63849"/>
                      </a:cubicBezTo>
                      <a:cubicBezTo>
                        <a:pt x="32439" y="69250"/>
                        <a:pt x="35182" y="74393"/>
                        <a:pt x="38440" y="79366"/>
                      </a:cubicBezTo>
                      <a:cubicBezTo>
                        <a:pt x="39726" y="81252"/>
                        <a:pt x="43240" y="80909"/>
                        <a:pt x="44012" y="78680"/>
                      </a:cubicBezTo>
                      <a:cubicBezTo>
                        <a:pt x="46241" y="71650"/>
                        <a:pt x="47098" y="64535"/>
                        <a:pt x="48470" y="57420"/>
                      </a:cubicBezTo>
                      <a:cubicBezTo>
                        <a:pt x="55071" y="58106"/>
                        <a:pt x="61757" y="58363"/>
                        <a:pt x="68444" y="58449"/>
                      </a:cubicBezTo>
                      <a:cubicBezTo>
                        <a:pt x="70930" y="58449"/>
                        <a:pt x="71873" y="55105"/>
                        <a:pt x="70587" y="53391"/>
                      </a:cubicBezTo>
                      <a:cubicBezTo>
                        <a:pt x="66901" y="48419"/>
                        <a:pt x="63043" y="44133"/>
                        <a:pt x="58414" y="40446"/>
                      </a:cubicBezTo>
                      <a:cubicBezTo>
                        <a:pt x="63300" y="36589"/>
                        <a:pt x="68186" y="32817"/>
                        <a:pt x="73244" y="29131"/>
                      </a:cubicBezTo>
                      <a:cubicBezTo>
                        <a:pt x="75216" y="27588"/>
                        <a:pt x="74616" y="23644"/>
                        <a:pt x="71787" y="23559"/>
                      </a:cubicBezTo>
                      <a:cubicBezTo>
                        <a:pt x="65872" y="23387"/>
                        <a:pt x="59957" y="23559"/>
                        <a:pt x="53956" y="23730"/>
                      </a:cubicBezTo>
                      <a:cubicBezTo>
                        <a:pt x="54985" y="19101"/>
                        <a:pt x="56699" y="14986"/>
                        <a:pt x="58585" y="10443"/>
                      </a:cubicBezTo>
                      <a:cubicBezTo>
                        <a:pt x="59528" y="8128"/>
                        <a:pt x="57042" y="4956"/>
                        <a:pt x="54556" y="6328"/>
                      </a:cubicBezTo>
                      <a:cubicBezTo>
                        <a:pt x="48384" y="9671"/>
                        <a:pt x="41869" y="16015"/>
                        <a:pt x="34325" y="10443"/>
                      </a:cubicBezTo>
                      <a:cubicBezTo>
                        <a:pt x="30124" y="7528"/>
                        <a:pt x="26953" y="3670"/>
                        <a:pt x="23010" y="67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65" name="图形 2">
                <a:extLst>
                  <a:ext uri="{FF2B5EF4-FFF2-40B4-BE49-F238E27FC236}">
                    <a16:creationId xmlns:a16="http://schemas.microsoft.com/office/drawing/2014/main" id="{4FA5B785-6986-58A3-5CFE-5E55B0F38707}"/>
                  </a:ext>
                </a:extLst>
              </p:cNvPr>
              <p:cNvGrpSpPr/>
              <p:nvPr/>
            </p:nvGrpSpPr>
            <p:grpSpPr>
              <a:xfrm>
                <a:off x="8615131" y="3969623"/>
                <a:ext cx="282968" cy="308820"/>
                <a:chOff x="8615131" y="3969623"/>
                <a:chExt cx="282968" cy="308820"/>
              </a:xfrm>
            </p:grpSpPr>
            <p:sp>
              <p:nvSpPr>
                <p:cNvPr id="1266" name="任意多边形: 形状 1265">
                  <a:extLst>
                    <a:ext uri="{FF2B5EF4-FFF2-40B4-BE49-F238E27FC236}">
                      <a16:creationId xmlns:a16="http://schemas.microsoft.com/office/drawing/2014/main" id="{2DF3F669-39DC-091F-5824-D6EA667F777D}"/>
                    </a:ext>
                  </a:extLst>
                </p:cNvPr>
                <p:cNvSpPr/>
                <p:nvPr/>
              </p:nvSpPr>
              <p:spPr>
                <a:xfrm>
                  <a:off x="8615131" y="3969623"/>
                  <a:ext cx="282968" cy="308820"/>
                </a:xfrm>
                <a:custGeom>
                  <a:avLst/>
                  <a:gdLst>
                    <a:gd name="connsiteX0" fmla="*/ 19957 w 282968"/>
                    <a:gd name="connsiteY0" fmla="*/ 44449 h 308820"/>
                    <a:gd name="connsiteX1" fmla="*/ 37788 w 282968"/>
                    <a:gd name="connsiteY1" fmla="*/ 94599 h 308820"/>
                    <a:gd name="connsiteX2" fmla="*/ 90852 w 282968"/>
                    <a:gd name="connsiteY2" fmla="*/ 132918 h 308820"/>
                    <a:gd name="connsiteX3" fmla="*/ 40702 w 282968"/>
                    <a:gd name="connsiteY3" fmla="*/ 158121 h 308820"/>
                    <a:gd name="connsiteX4" fmla="*/ 497 w 282968"/>
                    <a:gd name="connsiteY4" fmla="*/ 218814 h 308820"/>
                    <a:gd name="connsiteX5" fmla="*/ 65734 w 282968"/>
                    <a:gd name="connsiteY5" fmla="*/ 226358 h 308820"/>
                    <a:gd name="connsiteX6" fmla="*/ 111425 w 282968"/>
                    <a:gd name="connsiteY6" fmla="*/ 204327 h 308820"/>
                    <a:gd name="connsiteX7" fmla="*/ 100195 w 282968"/>
                    <a:gd name="connsiteY7" fmla="*/ 261248 h 308820"/>
                    <a:gd name="connsiteX8" fmla="*/ 125827 w 282968"/>
                    <a:gd name="connsiteY8" fmla="*/ 308311 h 308820"/>
                    <a:gd name="connsiteX9" fmla="*/ 165003 w 282968"/>
                    <a:gd name="connsiteY9" fmla="*/ 275221 h 308820"/>
                    <a:gd name="connsiteX10" fmla="*/ 171861 w 282968"/>
                    <a:gd name="connsiteY10" fmla="*/ 206898 h 308820"/>
                    <a:gd name="connsiteX11" fmla="*/ 223640 w 282968"/>
                    <a:gd name="connsiteY11" fmla="*/ 240331 h 308820"/>
                    <a:gd name="connsiteX12" fmla="*/ 264445 w 282968"/>
                    <a:gd name="connsiteY12" fmla="*/ 235445 h 308820"/>
                    <a:gd name="connsiteX13" fmla="*/ 243614 w 282968"/>
                    <a:gd name="connsiteY13" fmla="*/ 189067 h 308820"/>
                    <a:gd name="connsiteX14" fmla="*/ 202980 w 282968"/>
                    <a:gd name="connsiteY14" fmla="*/ 160607 h 308820"/>
                    <a:gd name="connsiteX15" fmla="*/ 256644 w 282968"/>
                    <a:gd name="connsiteY15" fmla="*/ 135918 h 308820"/>
                    <a:gd name="connsiteX16" fmla="*/ 281933 w 282968"/>
                    <a:gd name="connsiteY16" fmla="*/ 93998 h 308820"/>
                    <a:gd name="connsiteX17" fmla="*/ 237441 w 282968"/>
                    <a:gd name="connsiteY17" fmla="*/ 81311 h 308820"/>
                    <a:gd name="connsiteX18" fmla="*/ 176233 w 282968"/>
                    <a:gd name="connsiteY18" fmla="*/ 112601 h 308820"/>
                    <a:gd name="connsiteX19" fmla="*/ 187463 w 282968"/>
                    <a:gd name="connsiteY19" fmla="*/ 39220 h 308820"/>
                    <a:gd name="connsiteX20" fmla="*/ 155574 w 282968"/>
                    <a:gd name="connsiteY20" fmla="*/ 644 h 308820"/>
                    <a:gd name="connsiteX21" fmla="*/ 123170 w 282968"/>
                    <a:gd name="connsiteY21" fmla="*/ 42649 h 308820"/>
                    <a:gd name="connsiteX22" fmla="*/ 119484 w 282968"/>
                    <a:gd name="connsiteY22" fmla="*/ 84826 h 308820"/>
                    <a:gd name="connsiteX23" fmla="*/ 80907 w 282968"/>
                    <a:gd name="connsiteY23" fmla="*/ 51479 h 308820"/>
                    <a:gd name="connsiteX24" fmla="*/ 19957 w 282968"/>
                    <a:gd name="connsiteY24" fmla="*/ 44449 h 30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82968" h="308820">
                      <a:moveTo>
                        <a:pt x="19957" y="44449"/>
                      </a:moveTo>
                      <a:cubicBezTo>
                        <a:pt x="2812" y="57222"/>
                        <a:pt x="28872" y="84397"/>
                        <a:pt x="37788" y="94599"/>
                      </a:cubicBezTo>
                      <a:cubicBezTo>
                        <a:pt x="52018" y="110801"/>
                        <a:pt x="70535" y="124517"/>
                        <a:pt x="90852" y="132918"/>
                      </a:cubicBezTo>
                      <a:cubicBezTo>
                        <a:pt x="72592" y="136175"/>
                        <a:pt x="55790" y="146034"/>
                        <a:pt x="40702" y="158121"/>
                      </a:cubicBezTo>
                      <a:cubicBezTo>
                        <a:pt x="26901" y="169265"/>
                        <a:pt x="-4303" y="198326"/>
                        <a:pt x="497" y="218814"/>
                      </a:cubicBezTo>
                      <a:cubicBezTo>
                        <a:pt x="5469" y="240074"/>
                        <a:pt x="54333" y="229273"/>
                        <a:pt x="65734" y="226358"/>
                      </a:cubicBezTo>
                      <a:cubicBezTo>
                        <a:pt x="79536" y="222757"/>
                        <a:pt x="98396" y="215471"/>
                        <a:pt x="111425" y="204327"/>
                      </a:cubicBezTo>
                      <a:cubicBezTo>
                        <a:pt x="103367" y="222157"/>
                        <a:pt x="97710" y="240588"/>
                        <a:pt x="100195" y="261248"/>
                      </a:cubicBezTo>
                      <a:cubicBezTo>
                        <a:pt x="102253" y="278564"/>
                        <a:pt x="105939" y="303253"/>
                        <a:pt x="125827" y="308311"/>
                      </a:cubicBezTo>
                      <a:cubicBezTo>
                        <a:pt x="143144" y="312683"/>
                        <a:pt x="159432" y="287823"/>
                        <a:pt x="165003" y="275221"/>
                      </a:cubicBezTo>
                      <a:cubicBezTo>
                        <a:pt x="173147" y="256790"/>
                        <a:pt x="176834" y="228758"/>
                        <a:pt x="171861" y="206898"/>
                      </a:cubicBezTo>
                      <a:cubicBezTo>
                        <a:pt x="186178" y="221986"/>
                        <a:pt x="203580" y="234416"/>
                        <a:pt x="223640" y="240331"/>
                      </a:cubicBezTo>
                      <a:cubicBezTo>
                        <a:pt x="232383" y="242903"/>
                        <a:pt x="261101" y="250189"/>
                        <a:pt x="264445" y="235445"/>
                      </a:cubicBezTo>
                      <a:cubicBezTo>
                        <a:pt x="268131" y="218900"/>
                        <a:pt x="252786" y="201498"/>
                        <a:pt x="243614" y="189067"/>
                      </a:cubicBezTo>
                      <a:cubicBezTo>
                        <a:pt x="233583" y="175609"/>
                        <a:pt x="219096" y="165065"/>
                        <a:pt x="202980" y="160607"/>
                      </a:cubicBezTo>
                      <a:cubicBezTo>
                        <a:pt x="222097" y="155206"/>
                        <a:pt x="240013" y="147920"/>
                        <a:pt x="256644" y="135918"/>
                      </a:cubicBezTo>
                      <a:cubicBezTo>
                        <a:pt x="266331" y="128889"/>
                        <a:pt x="287933" y="108829"/>
                        <a:pt x="281933" y="93998"/>
                      </a:cubicBezTo>
                      <a:cubicBezTo>
                        <a:pt x="275075" y="76939"/>
                        <a:pt x="252529" y="78911"/>
                        <a:pt x="237441" y="81311"/>
                      </a:cubicBezTo>
                      <a:cubicBezTo>
                        <a:pt x="215753" y="84740"/>
                        <a:pt x="193378" y="97256"/>
                        <a:pt x="176233" y="112601"/>
                      </a:cubicBezTo>
                      <a:cubicBezTo>
                        <a:pt x="185063" y="89027"/>
                        <a:pt x="191150" y="64852"/>
                        <a:pt x="187463" y="39220"/>
                      </a:cubicBezTo>
                      <a:cubicBezTo>
                        <a:pt x="185320" y="24218"/>
                        <a:pt x="175548" y="-4671"/>
                        <a:pt x="155574" y="644"/>
                      </a:cubicBezTo>
                      <a:cubicBezTo>
                        <a:pt x="139200" y="5016"/>
                        <a:pt x="129170" y="28847"/>
                        <a:pt x="123170" y="42649"/>
                      </a:cubicBezTo>
                      <a:cubicBezTo>
                        <a:pt x="117169" y="56365"/>
                        <a:pt x="116569" y="70853"/>
                        <a:pt x="119484" y="84826"/>
                      </a:cubicBezTo>
                      <a:cubicBezTo>
                        <a:pt x="109111" y="71710"/>
                        <a:pt x="96852" y="60566"/>
                        <a:pt x="80907" y="51479"/>
                      </a:cubicBezTo>
                      <a:cubicBezTo>
                        <a:pt x="67448" y="43935"/>
                        <a:pt x="34359" y="33734"/>
                        <a:pt x="19957" y="44449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7" name="任意多边形: 形状 1266">
                  <a:extLst>
                    <a:ext uri="{FF2B5EF4-FFF2-40B4-BE49-F238E27FC236}">
                      <a16:creationId xmlns:a16="http://schemas.microsoft.com/office/drawing/2014/main" id="{B31EF12A-F14A-1D39-A93B-C21F6868E5E8}"/>
                    </a:ext>
                  </a:extLst>
                </p:cNvPr>
                <p:cNvSpPr/>
                <p:nvPr/>
              </p:nvSpPr>
              <p:spPr>
                <a:xfrm>
                  <a:off x="8705495" y="4076812"/>
                  <a:ext cx="100571" cy="103226"/>
                </a:xfrm>
                <a:custGeom>
                  <a:avLst/>
                  <a:gdLst>
                    <a:gd name="connsiteX0" fmla="*/ 17289 w 100571"/>
                    <a:gd name="connsiteY0" fmla="*/ 8498 h 103226"/>
                    <a:gd name="connsiteX1" fmla="*/ 13261 w 100571"/>
                    <a:gd name="connsiteY1" fmla="*/ 14927 h 103226"/>
                    <a:gd name="connsiteX2" fmla="*/ 25776 w 100571"/>
                    <a:gd name="connsiteY2" fmla="*/ 32072 h 103226"/>
                    <a:gd name="connsiteX3" fmla="*/ 2031 w 100571"/>
                    <a:gd name="connsiteY3" fmla="*/ 42445 h 103226"/>
                    <a:gd name="connsiteX4" fmla="*/ 2631 w 100571"/>
                    <a:gd name="connsiteY4" fmla="*/ 49646 h 103226"/>
                    <a:gd name="connsiteX5" fmla="*/ 24062 w 100571"/>
                    <a:gd name="connsiteY5" fmla="*/ 57447 h 103226"/>
                    <a:gd name="connsiteX6" fmla="*/ 12146 w 100571"/>
                    <a:gd name="connsiteY6" fmla="*/ 77078 h 103226"/>
                    <a:gd name="connsiteX7" fmla="*/ 16175 w 100571"/>
                    <a:gd name="connsiteY7" fmla="*/ 81450 h 103226"/>
                    <a:gd name="connsiteX8" fmla="*/ 35378 w 100571"/>
                    <a:gd name="connsiteY8" fmla="*/ 75278 h 103226"/>
                    <a:gd name="connsiteX9" fmla="*/ 34520 w 100571"/>
                    <a:gd name="connsiteY9" fmla="*/ 98852 h 103226"/>
                    <a:gd name="connsiteX10" fmla="*/ 42322 w 100571"/>
                    <a:gd name="connsiteY10" fmla="*/ 101338 h 103226"/>
                    <a:gd name="connsiteX11" fmla="*/ 54580 w 100571"/>
                    <a:gd name="connsiteY11" fmla="*/ 81707 h 103226"/>
                    <a:gd name="connsiteX12" fmla="*/ 71725 w 100571"/>
                    <a:gd name="connsiteY12" fmla="*/ 96709 h 103226"/>
                    <a:gd name="connsiteX13" fmla="*/ 78069 w 100571"/>
                    <a:gd name="connsiteY13" fmla="*/ 93366 h 103226"/>
                    <a:gd name="connsiteX14" fmla="*/ 73782 w 100571"/>
                    <a:gd name="connsiteY14" fmla="*/ 65677 h 103226"/>
                    <a:gd name="connsiteX15" fmla="*/ 98385 w 100571"/>
                    <a:gd name="connsiteY15" fmla="*/ 57876 h 103226"/>
                    <a:gd name="connsiteX16" fmla="*/ 98642 w 100571"/>
                    <a:gd name="connsiteY16" fmla="*/ 50760 h 103226"/>
                    <a:gd name="connsiteX17" fmla="*/ 78069 w 100571"/>
                    <a:gd name="connsiteY17" fmla="*/ 40645 h 103226"/>
                    <a:gd name="connsiteX18" fmla="*/ 90842 w 100571"/>
                    <a:gd name="connsiteY18" fmla="*/ 20242 h 103226"/>
                    <a:gd name="connsiteX19" fmla="*/ 86555 w 100571"/>
                    <a:gd name="connsiteY19" fmla="*/ 14156 h 103226"/>
                    <a:gd name="connsiteX20" fmla="*/ 65124 w 100571"/>
                    <a:gd name="connsiteY20" fmla="*/ 22471 h 103226"/>
                    <a:gd name="connsiteX21" fmla="*/ 64696 w 100571"/>
                    <a:gd name="connsiteY21" fmla="*/ 4298 h 103226"/>
                    <a:gd name="connsiteX22" fmla="*/ 58009 w 100571"/>
                    <a:gd name="connsiteY22" fmla="*/ 1126 h 103226"/>
                    <a:gd name="connsiteX23" fmla="*/ 35378 w 100571"/>
                    <a:gd name="connsiteY23" fmla="*/ 15270 h 103226"/>
                    <a:gd name="connsiteX24" fmla="*/ 17289 w 100571"/>
                    <a:gd name="connsiteY24" fmla="*/ 8498 h 103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00571" h="103226">
                      <a:moveTo>
                        <a:pt x="17289" y="8498"/>
                      </a:moveTo>
                      <a:cubicBezTo>
                        <a:pt x="13175" y="7298"/>
                        <a:pt x="11032" y="11841"/>
                        <a:pt x="13261" y="14927"/>
                      </a:cubicBezTo>
                      <a:cubicBezTo>
                        <a:pt x="17375" y="20671"/>
                        <a:pt x="21576" y="26329"/>
                        <a:pt x="25776" y="32072"/>
                      </a:cubicBezTo>
                      <a:cubicBezTo>
                        <a:pt x="17633" y="35244"/>
                        <a:pt x="9574" y="38073"/>
                        <a:pt x="2031" y="42445"/>
                      </a:cubicBezTo>
                      <a:cubicBezTo>
                        <a:pt x="-970" y="44245"/>
                        <a:pt x="-541" y="48446"/>
                        <a:pt x="2631" y="49646"/>
                      </a:cubicBezTo>
                      <a:cubicBezTo>
                        <a:pt x="9746" y="52304"/>
                        <a:pt x="16861" y="54961"/>
                        <a:pt x="24062" y="57447"/>
                      </a:cubicBezTo>
                      <a:cubicBezTo>
                        <a:pt x="19604" y="63791"/>
                        <a:pt x="15404" y="69963"/>
                        <a:pt x="12146" y="77078"/>
                      </a:cubicBezTo>
                      <a:cubicBezTo>
                        <a:pt x="10946" y="79650"/>
                        <a:pt x="13947" y="81707"/>
                        <a:pt x="16175" y="81450"/>
                      </a:cubicBezTo>
                      <a:cubicBezTo>
                        <a:pt x="23204" y="80764"/>
                        <a:pt x="29291" y="78364"/>
                        <a:pt x="35378" y="75278"/>
                      </a:cubicBezTo>
                      <a:cubicBezTo>
                        <a:pt x="34606" y="83079"/>
                        <a:pt x="34692" y="90880"/>
                        <a:pt x="34520" y="98852"/>
                      </a:cubicBezTo>
                      <a:cubicBezTo>
                        <a:pt x="34434" y="103138"/>
                        <a:pt x="39921" y="104853"/>
                        <a:pt x="42322" y="101338"/>
                      </a:cubicBezTo>
                      <a:cubicBezTo>
                        <a:pt x="46608" y="94909"/>
                        <a:pt x="50294" y="88137"/>
                        <a:pt x="54580" y="81707"/>
                      </a:cubicBezTo>
                      <a:cubicBezTo>
                        <a:pt x="59809" y="87279"/>
                        <a:pt x="65382" y="92080"/>
                        <a:pt x="71725" y="96709"/>
                      </a:cubicBezTo>
                      <a:cubicBezTo>
                        <a:pt x="74125" y="98423"/>
                        <a:pt x="78240" y="96452"/>
                        <a:pt x="78069" y="93366"/>
                      </a:cubicBezTo>
                      <a:cubicBezTo>
                        <a:pt x="77640" y="83936"/>
                        <a:pt x="75325" y="74849"/>
                        <a:pt x="73782" y="65677"/>
                      </a:cubicBezTo>
                      <a:cubicBezTo>
                        <a:pt x="82098" y="63448"/>
                        <a:pt x="90241" y="60790"/>
                        <a:pt x="98385" y="57876"/>
                      </a:cubicBezTo>
                      <a:cubicBezTo>
                        <a:pt x="101471" y="56761"/>
                        <a:pt x="101043" y="52304"/>
                        <a:pt x="98642" y="50760"/>
                      </a:cubicBezTo>
                      <a:cubicBezTo>
                        <a:pt x="91956" y="46474"/>
                        <a:pt x="85441" y="43045"/>
                        <a:pt x="78069" y="40645"/>
                      </a:cubicBezTo>
                      <a:cubicBezTo>
                        <a:pt x="82183" y="33787"/>
                        <a:pt x="86470" y="27015"/>
                        <a:pt x="90842" y="20242"/>
                      </a:cubicBezTo>
                      <a:cubicBezTo>
                        <a:pt x="92556" y="17499"/>
                        <a:pt x="89985" y="12956"/>
                        <a:pt x="86555" y="14156"/>
                      </a:cubicBezTo>
                      <a:cubicBezTo>
                        <a:pt x="79269" y="16642"/>
                        <a:pt x="72239" y="19557"/>
                        <a:pt x="65124" y="22471"/>
                      </a:cubicBezTo>
                      <a:cubicBezTo>
                        <a:pt x="64181" y="16385"/>
                        <a:pt x="64438" y="10641"/>
                        <a:pt x="64696" y="4298"/>
                      </a:cubicBezTo>
                      <a:cubicBezTo>
                        <a:pt x="64781" y="1126"/>
                        <a:pt x="60409" y="-1617"/>
                        <a:pt x="58009" y="1126"/>
                      </a:cubicBezTo>
                      <a:cubicBezTo>
                        <a:pt x="52008" y="7984"/>
                        <a:pt x="47122" y="18528"/>
                        <a:pt x="35378" y="15270"/>
                      </a:cubicBezTo>
                      <a:cubicBezTo>
                        <a:pt x="29034" y="13556"/>
                        <a:pt x="23376" y="10298"/>
                        <a:pt x="17289" y="849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68" name="图形 2">
                <a:extLst>
                  <a:ext uri="{FF2B5EF4-FFF2-40B4-BE49-F238E27FC236}">
                    <a16:creationId xmlns:a16="http://schemas.microsoft.com/office/drawing/2014/main" id="{747B6544-C9C3-8AF5-0733-D8C02E9892DB}"/>
                  </a:ext>
                </a:extLst>
              </p:cNvPr>
              <p:cNvGrpSpPr/>
              <p:nvPr/>
            </p:nvGrpSpPr>
            <p:grpSpPr>
              <a:xfrm>
                <a:off x="8427994" y="6004306"/>
                <a:ext cx="282968" cy="308820"/>
                <a:chOff x="8427994" y="6004306"/>
                <a:chExt cx="282968" cy="308820"/>
              </a:xfrm>
            </p:grpSpPr>
            <p:sp>
              <p:nvSpPr>
                <p:cNvPr id="1269" name="任意多边形: 形状 1268">
                  <a:extLst>
                    <a:ext uri="{FF2B5EF4-FFF2-40B4-BE49-F238E27FC236}">
                      <a16:creationId xmlns:a16="http://schemas.microsoft.com/office/drawing/2014/main" id="{5926F075-6354-6FFA-6EBE-3A566DCBEE29}"/>
                    </a:ext>
                  </a:extLst>
                </p:cNvPr>
                <p:cNvSpPr/>
                <p:nvPr/>
              </p:nvSpPr>
              <p:spPr>
                <a:xfrm>
                  <a:off x="8427994" y="6004306"/>
                  <a:ext cx="282968" cy="308820"/>
                </a:xfrm>
                <a:custGeom>
                  <a:avLst/>
                  <a:gdLst>
                    <a:gd name="connsiteX0" fmla="*/ 19956 w 282968"/>
                    <a:gd name="connsiteY0" fmla="*/ 44449 h 308820"/>
                    <a:gd name="connsiteX1" fmla="*/ 37787 w 282968"/>
                    <a:gd name="connsiteY1" fmla="*/ 94599 h 308820"/>
                    <a:gd name="connsiteX2" fmla="*/ 90851 w 282968"/>
                    <a:gd name="connsiteY2" fmla="*/ 132918 h 308820"/>
                    <a:gd name="connsiteX3" fmla="*/ 40702 w 282968"/>
                    <a:gd name="connsiteY3" fmla="*/ 158121 h 308820"/>
                    <a:gd name="connsiteX4" fmla="*/ 497 w 282968"/>
                    <a:gd name="connsiteY4" fmla="*/ 218814 h 308820"/>
                    <a:gd name="connsiteX5" fmla="*/ 65734 w 282968"/>
                    <a:gd name="connsiteY5" fmla="*/ 226358 h 308820"/>
                    <a:gd name="connsiteX6" fmla="*/ 111425 w 282968"/>
                    <a:gd name="connsiteY6" fmla="*/ 204327 h 308820"/>
                    <a:gd name="connsiteX7" fmla="*/ 100195 w 282968"/>
                    <a:gd name="connsiteY7" fmla="*/ 261248 h 308820"/>
                    <a:gd name="connsiteX8" fmla="*/ 125827 w 282968"/>
                    <a:gd name="connsiteY8" fmla="*/ 308311 h 308820"/>
                    <a:gd name="connsiteX9" fmla="*/ 165003 w 282968"/>
                    <a:gd name="connsiteY9" fmla="*/ 275221 h 308820"/>
                    <a:gd name="connsiteX10" fmla="*/ 171861 w 282968"/>
                    <a:gd name="connsiteY10" fmla="*/ 206898 h 308820"/>
                    <a:gd name="connsiteX11" fmla="*/ 223639 w 282968"/>
                    <a:gd name="connsiteY11" fmla="*/ 240331 h 308820"/>
                    <a:gd name="connsiteX12" fmla="*/ 264444 w 282968"/>
                    <a:gd name="connsiteY12" fmla="*/ 235445 h 308820"/>
                    <a:gd name="connsiteX13" fmla="*/ 243613 w 282968"/>
                    <a:gd name="connsiteY13" fmla="*/ 189067 h 308820"/>
                    <a:gd name="connsiteX14" fmla="*/ 202980 w 282968"/>
                    <a:gd name="connsiteY14" fmla="*/ 160607 h 308820"/>
                    <a:gd name="connsiteX15" fmla="*/ 256643 w 282968"/>
                    <a:gd name="connsiteY15" fmla="*/ 135918 h 308820"/>
                    <a:gd name="connsiteX16" fmla="*/ 281932 w 282968"/>
                    <a:gd name="connsiteY16" fmla="*/ 93999 h 308820"/>
                    <a:gd name="connsiteX17" fmla="*/ 237441 w 282968"/>
                    <a:gd name="connsiteY17" fmla="*/ 81312 h 308820"/>
                    <a:gd name="connsiteX18" fmla="*/ 176233 w 282968"/>
                    <a:gd name="connsiteY18" fmla="*/ 112601 h 308820"/>
                    <a:gd name="connsiteX19" fmla="*/ 187463 w 282968"/>
                    <a:gd name="connsiteY19" fmla="*/ 39220 h 308820"/>
                    <a:gd name="connsiteX20" fmla="*/ 155573 w 282968"/>
                    <a:gd name="connsiteY20" fmla="*/ 644 h 308820"/>
                    <a:gd name="connsiteX21" fmla="*/ 123170 w 282968"/>
                    <a:gd name="connsiteY21" fmla="*/ 42564 h 308820"/>
                    <a:gd name="connsiteX22" fmla="*/ 119483 w 282968"/>
                    <a:gd name="connsiteY22" fmla="*/ 84740 h 308820"/>
                    <a:gd name="connsiteX23" fmla="*/ 80907 w 282968"/>
                    <a:gd name="connsiteY23" fmla="*/ 51393 h 308820"/>
                    <a:gd name="connsiteX24" fmla="*/ 19956 w 282968"/>
                    <a:gd name="connsiteY24" fmla="*/ 44449 h 30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82968" h="308820">
                      <a:moveTo>
                        <a:pt x="19956" y="44449"/>
                      </a:moveTo>
                      <a:cubicBezTo>
                        <a:pt x="2897" y="57223"/>
                        <a:pt x="28872" y="84398"/>
                        <a:pt x="37787" y="94599"/>
                      </a:cubicBezTo>
                      <a:cubicBezTo>
                        <a:pt x="52017" y="110801"/>
                        <a:pt x="70534" y="124517"/>
                        <a:pt x="90851" y="132918"/>
                      </a:cubicBezTo>
                      <a:cubicBezTo>
                        <a:pt x="72592" y="136175"/>
                        <a:pt x="55789" y="146034"/>
                        <a:pt x="40702" y="158121"/>
                      </a:cubicBezTo>
                      <a:cubicBezTo>
                        <a:pt x="26900" y="169265"/>
                        <a:pt x="-4303" y="198326"/>
                        <a:pt x="497" y="218814"/>
                      </a:cubicBezTo>
                      <a:cubicBezTo>
                        <a:pt x="5469" y="240074"/>
                        <a:pt x="54332" y="229272"/>
                        <a:pt x="65734" y="226358"/>
                      </a:cubicBezTo>
                      <a:cubicBezTo>
                        <a:pt x="79535" y="222758"/>
                        <a:pt x="98395" y="215471"/>
                        <a:pt x="111425" y="204327"/>
                      </a:cubicBezTo>
                      <a:cubicBezTo>
                        <a:pt x="103367" y="222158"/>
                        <a:pt x="97709" y="240588"/>
                        <a:pt x="100195" y="261248"/>
                      </a:cubicBezTo>
                      <a:cubicBezTo>
                        <a:pt x="102253" y="278564"/>
                        <a:pt x="105939" y="303253"/>
                        <a:pt x="125827" y="308311"/>
                      </a:cubicBezTo>
                      <a:cubicBezTo>
                        <a:pt x="143143" y="312683"/>
                        <a:pt x="159431" y="287823"/>
                        <a:pt x="165003" y="275221"/>
                      </a:cubicBezTo>
                      <a:cubicBezTo>
                        <a:pt x="173147" y="256790"/>
                        <a:pt x="176833" y="228758"/>
                        <a:pt x="171861" y="206898"/>
                      </a:cubicBezTo>
                      <a:cubicBezTo>
                        <a:pt x="186177" y="221986"/>
                        <a:pt x="203580" y="234416"/>
                        <a:pt x="223639" y="240331"/>
                      </a:cubicBezTo>
                      <a:cubicBezTo>
                        <a:pt x="232383" y="242903"/>
                        <a:pt x="261101" y="250104"/>
                        <a:pt x="264444" y="235445"/>
                      </a:cubicBezTo>
                      <a:cubicBezTo>
                        <a:pt x="268130" y="218900"/>
                        <a:pt x="252786" y="201498"/>
                        <a:pt x="243613" y="189067"/>
                      </a:cubicBezTo>
                      <a:cubicBezTo>
                        <a:pt x="233583" y="175609"/>
                        <a:pt x="219096" y="165065"/>
                        <a:pt x="202980" y="160607"/>
                      </a:cubicBezTo>
                      <a:cubicBezTo>
                        <a:pt x="222096" y="155206"/>
                        <a:pt x="240013" y="147920"/>
                        <a:pt x="256643" y="135918"/>
                      </a:cubicBezTo>
                      <a:cubicBezTo>
                        <a:pt x="266330" y="128889"/>
                        <a:pt x="287933" y="108829"/>
                        <a:pt x="281932" y="93999"/>
                      </a:cubicBezTo>
                      <a:cubicBezTo>
                        <a:pt x="275074" y="76940"/>
                        <a:pt x="252528" y="78911"/>
                        <a:pt x="237441" y="81312"/>
                      </a:cubicBezTo>
                      <a:cubicBezTo>
                        <a:pt x="215753" y="84740"/>
                        <a:pt x="193378" y="97256"/>
                        <a:pt x="176233" y="112601"/>
                      </a:cubicBezTo>
                      <a:cubicBezTo>
                        <a:pt x="185063" y="89026"/>
                        <a:pt x="191150" y="64852"/>
                        <a:pt x="187463" y="39220"/>
                      </a:cubicBezTo>
                      <a:cubicBezTo>
                        <a:pt x="185320" y="24218"/>
                        <a:pt x="175548" y="-4671"/>
                        <a:pt x="155573" y="644"/>
                      </a:cubicBezTo>
                      <a:cubicBezTo>
                        <a:pt x="139200" y="5016"/>
                        <a:pt x="129170" y="28848"/>
                        <a:pt x="123170" y="42564"/>
                      </a:cubicBezTo>
                      <a:cubicBezTo>
                        <a:pt x="117169" y="56279"/>
                        <a:pt x="116569" y="70767"/>
                        <a:pt x="119483" y="84740"/>
                      </a:cubicBezTo>
                      <a:cubicBezTo>
                        <a:pt x="109111" y="71625"/>
                        <a:pt x="96852" y="60480"/>
                        <a:pt x="80907" y="51393"/>
                      </a:cubicBezTo>
                      <a:cubicBezTo>
                        <a:pt x="67363" y="44021"/>
                        <a:pt x="34358" y="33734"/>
                        <a:pt x="19956" y="44449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0" name="任意多边形: 形状 1269">
                  <a:extLst>
                    <a:ext uri="{FF2B5EF4-FFF2-40B4-BE49-F238E27FC236}">
                      <a16:creationId xmlns:a16="http://schemas.microsoft.com/office/drawing/2014/main" id="{9EEB6349-8110-384E-1167-F2630CFE1103}"/>
                    </a:ext>
                  </a:extLst>
                </p:cNvPr>
                <p:cNvSpPr/>
                <p:nvPr/>
              </p:nvSpPr>
              <p:spPr>
                <a:xfrm>
                  <a:off x="8518357" y="6111611"/>
                  <a:ext cx="100657" cy="103196"/>
                </a:xfrm>
                <a:custGeom>
                  <a:avLst/>
                  <a:gdLst>
                    <a:gd name="connsiteX0" fmla="*/ 17290 w 100657"/>
                    <a:gd name="connsiteY0" fmla="*/ 8382 h 103196"/>
                    <a:gd name="connsiteX1" fmla="*/ 13260 w 100657"/>
                    <a:gd name="connsiteY1" fmla="*/ 14811 h 103196"/>
                    <a:gd name="connsiteX2" fmla="*/ 25776 w 100657"/>
                    <a:gd name="connsiteY2" fmla="*/ 31956 h 103196"/>
                    <a:gd name="connsiteX3" fmla="*/ 2030 w 100657"/>
                    <a:gd name="connsiteY3" fmla="*/ 42329 h 103196"/>
                    <a:gd name="connsiteX4" fmla="*/ 2631 w 100657"/>
                    <a:gd name="connsiteY4" fmla="*/ 49530 h 103196"/>
                    <a:gd name="connsiteX5" fmla="*/ 24062 w 100657"/>
                    <a:gd name="connsiteY5" fmla="*/ 57417 h 103196"/>
                    <a:gd name="connsiteX6" fmla="*/ 12146 w 100657"/>
                    <a:gd name="connsiteY6" fmla="*/ 77047 h 103196"/>
                    <a:gd name="connsiteX7" fmla="*/ 16175 w 100657"/>
                    <a:gd name="connsiteY7" fmla="*/ 81419 h 103196"/>
                    <a:gd name="connsiteX8" fmla="*/ 35378 w 100657"/>
                    <a:gd name="connsiteY8" fmla="*/ 75248 h 103196"/>
                    <a:gd name="connsiteX9" fmla="*/ 34520 w 100657"/>
                    <a:gd name="connsiteY9" fmla="*/ 98822 h 103196"/>
                    <a:gd name="connsiteX10" fmla="*/ 42321 w 100657"/>
                    <a:gd name="connsiteY10" fmla="*/ 101308 h 103196"/>
                    <a:gd name="connsiteX11" fmla="*/ 54580 w 100657"/>
                    <a:gd name="connsiteY11" fmla="*/ 81677 h 103196"/>
                    <a:gd name="connsiteX12" fmla="*/ 71725 w 100657"/>
                    <a:gd name="connsiteY12" fmla="*/ 96679 h 103196"/>
                    <a:gd name="connsiteX13" fmla="*/ 78154 w 100657"/>
                    <a:gd name="connsiteY13" fmla="*/ 93335 h 103196"/>
                    <a:gd name="connsiteX14" fmla="*/ 73868 w 100657"/>
                    <a:gd name="connsiteY14" fmla="*/ 65646 h 103196"/>
                    <a:gd name="connsiteX15" fmla="*/ 98471 w 100657"/>
                    <a:gd name="connsiteY15" fmla="*/ 57845 h 103196"/>
                    <a:gd name="connsiteX16" fmla="*/ 98728 w 100657"/>
                    <a:gd name="connsiteY16" fmla="*/ 50730 h 103196"/>
                    <a:gd name="connsiteX17" fmla="*/ 78154 w 100657"/>
                    <a:gd name="connsiteY17" fmla="*/ 40614 h 103196"/>
                    <a:gd name="connsiteX18" fmla="*/ 90927 w 100657"/>
                    <a:gd name="connsiteY18" fmla="*/ 20212 h 103196"/>
                    <a:gd name="connsiteX19" fmla="*/ 86641 w 100657"/>
                    <a:gd name="connsiteY19" fmla="*/ 14126 h 103196"/>
                    <a:gd name="connsiteX20" fmla="*/ 65210 w 100657"/>
                    <a:gd name="connsiteY20" fmla="*/ 22441 h 103196"/>
                    <a:gd name="connsiteX21" fmla="*/ 64781 w 100657"/>
                    <a:gd name="connsiteY21" fmla="*/ 4267 h 103196"/>
                    <a:gd name="connsiteX22" fmla="*/ 58094 w 100657"/>
                    <a:gd name="connsiteY22" fmla="*/ 1181 h 103196"/>
                    <a:gd name="connsiteX23" fmla="*/ 35463 w 100657"/>
                    <a:gd name="connsiteY23" fmla="*/ 15325 h 103196"/>
                    <a:gd name="connsiteX24" fmla="*/ 17290 w 100657"/>
                    <a:gd name="connsiteY24" fmla="*/ 8382 h 103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00657" h="103196">
                      <a:moveTo>
                        <a:pt x="17290" y="8382"/>
                      </a:moveTo>
                      <a:cubicBezTo>
                        <a:pt x="13175" y="7182"/>
                        <a:pt x="11031" y="11811"/>
                        <a:pt x="13260" y="14811"/>
                      </a:cubicBezTo>
                      <a:cubicBezTo>
                        <a:pt x="17375" y="20555"/>
                        <a:pt x="21576" y="26213"/>
                        <a:pt x="25776" y="31956"/>
                      </a:cubicBezTo>
                      <a:cubicBezTo>
                        <a:pt x="17632" y="35042"/>
                        <a:pt x="9574" y="37957"/>
                        <a:pt x="2030" y="42329"/>
                      </a:cubicBezTo>
                      <a:cubicBezTo>
                        <a:pt x="-970" y="44044"/>
                        <a:pt x="-541" y="48330"/>
                        <a:pt x="2631" y="49530"/>
                      </a:cubicBezTo>
                      <a:cubicBezTo>
                        <a:pt x="9746" y="52187"/>
                        <a:pt x="16861" y="54845"/>
                        <a:pt x="24062" y="57417"/>
                      </a:cubicBezTo>
                      <a:cubicBezTo>
                        <a:pt x="19604" y="63760"/>
                        <a:pt x="15404" y="69933"/>
                        <a:pt x="12146" y="77047"/>
                      </a:cubicBezTo>
                      <a:cubicBezTo>
                        <a:pt x="10946" y="79619"/>
                        <a:pt x="13946" y="81677"/>
                        <a:pt x="16175" y="81419"/>
                      </a:cubicBezTo>
                      <a:cubicBezTo>
                        <a:pt x="23205" y="80734"/>
                        <a:pt x="29291" y="78334"/>
                        <a:pt x="35378" y="75248"/>
                      </a:cubicBezTo>
                      <a:cubicBezTo>
                        <a:pt x="34606" y="83048"/>
                        <a:pt x="34692" y="90850"/>
                        <a:pt x="34520" y="98822"/>
                      </a:cubicBezTo>
                      <a:cubicBezTo>
                        <a:pt x="34349" y="103108"/>
                        <a:pt x="39921" y="104822"/>
                        <a:pt x="42321" y="101308"/>
                      </a:cubicBezTo>
                      <a:cubicBezTo>
                        <a:pt x="46608" y="94878"/>
                        <a:pt x="50294" y="88106"/>
                        <a:pt x="54580" y="81677"/>
                      </a:cubicBezTo>
                      <a:cubicBezTo>
                        <a:pt x="59809" y="87249"/>
                        <a:pt x="65467" y="92049"/>
                        <a:pt x="71725" y="96679"/>
                      </a:cubicBezTo>
                      <a:cubicBezTo>
                        <a:pt x="74125" y="98393"/>
                        <a:pt x="78240" y="96421"/>
                        <a:pt x="78154" y="93335"/>
                      </a:cubicBezTo>
                      <a:cubicBezTo>
                        <a:pt x="77726" y="83905"/>
                        <a:pt x="75411" y="74904"/>
                        <a:pt x="73868" y="65646"/>
                      </a:cubicBezTo>
                      <a:cubicBezTo>
                        <a:pt x="82183" y="63417"/>
                        <a:pt x="90327" y="60760"/>
                        <a:pt x="98471" y="57845"/>
                      </a:cubicBezTo>
                      <a:cubicBezTo>
                        <a:pt x="101557" y="56731"/>
                        <a:pt x="101129" y="52273"/>
                        <a:pt x="98728" y="50730"/>
                      </a:cubicBezTo>
                      <a:cubicBezTo>
                        <a:pt x="92042" y="46444"/>
                        <a:pt x="85527" y="43015"/>
                        <a:pt x="78154" y="40614"/>
                      </a:cubicBezTo>
                      <a:cubicBezTo>
                        <a:pt x="82269" y="33756"/>
                        <a:pt x="86555" y="26984"/>
                        <a:pt x="90927" y="20212"/>
                      </a:cubicBezTo>
                      <a:cubicBezTo>
                        <a:pt x="92642" y="17554"/>
                        <a:pt x="90070" y="12925"/>
                        <a:pt x="86641" y="14126"/>
                      </a:cubicBezTo>
                      <a:cubicBezTo>
                        <a:pt x="79355" y="16611"/>
                        <a:pt x="72325" y="19526"/>
                        <a:pt x="65210" y="22441"/>
                      </a:cubicBezTo>
                      <a:cubicBezTo>
                        <a:pt x="64267" y="16355"/>
                        <a:pt x="64524" y="10611"/>
                        <a:pt x="64781" y="4267"/>
                      </a:cubicBezTo>
                      <a:cubicBezTo>
                        <a:pt x="64867" y="1095"/>
                        <a:pt x="60495" y="-1648"/>
                        <a:pt x="58094" y="1181"/>
                      </a:cubicBezTo>
                      <a:cubicBezTo>
                        <a:pt x="52094" y="8039"/>
                        <a:pt x="47208" y="18583"/>
                        <a:pt x="35463" y="15325"/>
                      </a:cubicBezTo>
                      <a:cubicBezTo>
                        <a:pt x="28948" y="13440"/>
                        <a:pt x="23376" y="10182"/>
                        <a:pt x="17290" y="838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71" name="图形 2">
                <a:extLst>
                  <a:ext uri="{FF2B5EF4-FFF2-40B4-BE49-F238E27FC236}">
                    <a16:creationId xmlns:a16="http://schemas.microsoft.com/office/drawing/2014/main" id="{A6E5675D-7D64-C968-A307-10EDA429A17A}"/>
                  </a:ext>
                </a:extLst>
              </p:cNvPr>
              <p:cNvGrpSpPr/>
              <p:nvPr/>
            </p:nvGrpSpPr>
            <p:grpSpPr>
              <a:xfrm>
                <a:off x="8515557" y="3783315"/>
                <a:ext cx="241109" cy="216816"/>
                <a:chOff x="8515557" y="3783315"/>
                <a:chExt cx="241109" cy="216816"/>
              </a:xfrm>
            </p:grpSpPr>
            <p:sp>
              <p:nvSpPr>
                <p:cNvPr id="1272" name="任意多边形: 形状 1271">
                  <a:extLst>
                    <a:ext uri="{FF2B5EF4-FFF2-40B4-BE49-F238E27FC236}">
                      <a16:creationId xmlns:a16="http://schemas.microsoft.com/office/drawing/2014/main" id="{50148DE4-8024-727A-B2BA-EBE924406824}"/>
                    </a:ext>
                  </a:extLst>
                </p:cNvPr>
                <p:cNvSpPr/>
                <p:nvPr/>
              </p:nvSpPr>
              <p:spPr>
                <a:xfrm>
                  <a:off x="8515557" y="3783315"/>
                  <a:ext cx="241109" cy="216816"/>
                </a:xfrm>
                <a:custGeom>
                  <a:avLst/>
                  <a:gdLst>
                    <a:gd name="connsiteX0" fmla="*/ 716 w 241109"/>
                    <a:gd name="connsiteY0" fmla="*/ 90940 h 216816"/>
                    <a:gd name="connsiteX1" fmla="*/ 33720 w 241109"/>
                    <a:gd name="connsiteY1" fmla="*/ 115629 h 216816"/>
                    <a:gd name="connsiteX2" fmla="*/ 84469 w 241109"/>
                    <a:gd name="connsiteY2" fmla="*/ 117515 h 216816"/>
                    <a:gd name="connsiteX3" fmla="*/ 62953 w 241109"/>
                    <a:gd name="connsiteY3" fmla="*/ 155406 h 216816"/>
                    <a:gd name="connsiteX4" fmla="*/ 63124 w 241109"/>
                    <a:gd name="connsiteY4" fmla="*/ 211813 h 216816"/>
                    <a:gd name="connsiteX5" fmla="*/ 108473 w 241109"/>
                    <a:gd name="connsiteY5" fmla="*/ 188667 h 216816"/>
                    <a:gd name="connsiteX6" fmla="*/ 128532 w 241109"/>
                    <a:gd name="connsiteY6" fmla="*/ 154806 h 216816"/>
                    <a:gd name="connsiteX7" fmla="*/ 145763 w 241109"/>
                    <a:gd name="connsiteY7" fmla="*/ 196382 h 216816"/>
                    <a:gd name="connsiteX8" fmla="*/ 182539 w 241109"/>
                    <a:gd name="connsiteY8" fmla="*/ 215670 h 216816"/>
                    <a:gd name="connsiteX9" fmla="*/ 193597 w 241109"/>
                    <a:gd name="connsiteY9" fmla="*/ 177523 h 216816"/>
                    <a:gd name="connsiteX10" fmla="*/ 168651 w 241109"/>
                    <a:gd name="connsiteY10" fmla="*/ 130459 h 216816"/>
                    <a:gd name="connsiteX11" fmla="*/ 216400 w 241109"/>
                    <a:gd name="connsiteY11" fmla="*/ 129774 h 216816"/>
                    <a:gd name="connsiteX12" fmla="*/ 240575 w 241109"/>
                    <a:gd name="connsiteY12" fmla="*/ 109114 h 216816"/>
                    <a:gd name="connsiteX13" fmla="*/ 207142 w 241109"/>
                    <a:gd name="connsiteY13" fmla="*/ 88197 h 216816"/>
                    <a:gd name="connsiteX14" fmla="*/ 168651 w 241109"/>
                    <a:gd name="connsiteY14" fmla="*/ 87340 h 216816"/>
                    <a:gd name="connsiteX15" fmla="*/ 192654 w 241109"/>
                    <a:gd name="connsiteY15" fmla="*/ 48335 h 216816"/>
                    <a:gd name="connsiteX16" fmla="*/ 190940 w 241109"/>
                    <a:gd name="connsiteY16" fmla="*/ 10444 h 216816"/>
                    <a:gd name="connsiteX17" fmla="*/ 156821 w 241109"/>
                    <a:gd name="connsiteY17" fmla="*/ 21332 h 216816"/>
                    <a:gd name="connsiteX18" fmla="*/ 130847 w 241109"/>
                    <a:gd name="connsiteY18" fmla="*/ 67880 h 216816"/>
                    <a:gd name="connsiteX19" fmla="*/ 106500 w 241109"/>
                    <a:gd name="connsiteY19" fmla="*/ 15760 h 216816"/>
                    <a:gd name="connsiteX20" fmla="*/ 69296 w 241109"/>
                    <a:gd name="connsiteY20" fmla="*/ 4615 h 216816"/>
                    <a:gd name="connsiteX21" fmla="*/ 66467 w 241109"/>
                    <a:gd name="connsiteY21" fmla="*/ 45592 h 216816"/>
                    <a:gd name="connsiteX22" fmla="*/ 82241 w 241109"/>
                    <a:gd name="connsiteY22" fmla="*/ 74396 h 216816"/>
                    <a:gd name="connsiteX23" fmla="*/ 43064 w 241109"/>
                    <a:gd name="connsiteY23" fmla="*/ 69509 h 216816"/>
                    <a:gd name="connsiteX24" fmla="*/ 716 w 241109"/>
                    <a:gd name="connsiteY24" fmla="*/ 90940 h 21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41109" h="216816">
                      <a:moveTo>
                        <a:pt x="716" y="90940"/>
                      </a:moveTo>
                      <a:cubicBezTo>
                        <a:pt x="-4856" y="106542"/>
                        <a:pt x="23605" y="112886"/>
                        <a:pt x="33720" y="115629"/>
                      </a:cubicBezTo>
                      <a:cubicBezTo>
                        <a:pt x="49836" y="120001"/>
                        <a:pt x="67753" y="120858"/>
                        <a:pt x="84469" y="117515"/>
                      </a:cubicBezTo>
                      <a:cubicBezTo>
                        <a:pt x="74097" y="127459"/>
                        <a:pt x="67496" y="141090"/>
                        <a:pt x="62953" y="155406"/>
                      </a:cubicBezTo>
                      <a:cubicBezTo>
                        <a:pt x="58837" y="168521"/>
                        <a:pt x="51208" y="200668"/>
                        <a:pt x="63124" y="211813"/>
                      </a:cubicBezTo>
                      <a:cubicBezTo>
                        <a:pt x="75468" y="223386"/>
                        <a:pt x="102386" y="195439"/>
                        <a:pt x="108473" y="188667"/>
                      </a:cubicBezTo>
                      <a:cubicBezTo>
                        <a:pt x="115845" y="180437"/>
                        <a:pt x="124932" y="167579"/>
                        <a:pt x="128532" y="154806"/>
                      </a:cubicBezTo>
                      <a:cubicBezTo>
                        <a:pt x="131018" y="169808"/>
                        <a:pt x="135219" y="184123"/>
                        <a:pt x="145763" y="196382"/>
                      </a:cubicBezTo>
                      <a:cubicBezTo>
                        <a:pt x="154593" y="206669"/>
                        <a:pt x="167537" y="220985"/>
                        <a:pt x="182539" y="215670"/>
                      </a:cubicBezTo>
                      <a:cubicBezTo>
                        <a:pt x="195569" y="211041"/>
                        <a:pt x="195397" y="187981"/>
                        <a:pt x="193597" y="177523"/>
                      </a:cubicBezTo>
                      <a:cubicBezTo>
                        <a:pt x="190940" y="162178"/>
                        <a:pt x="181253" y="142461"/>
                        <a:pt x="168651" y="130459"/>
                      </a:cubicBezTo>
                      <a:cubicBezTo>
                        <a:pt x="184339" y="134060"/>
                        <a:pt x="200970" y="134574"/>
                        <a:pt x="216400" y="129774"/>
                      </a:cubicBezTo>
                      <a:cubicBezTo>
                        <a:pt x="223087" y="127716"/>
                        <a:pt x="244775" y="120001"/>
                        <a:pt x="240575" y="109114"/>
                      </a:cubicBezTo>
                      <a:cubicBezTo>
                        <a:pt x="235860" y="96855"/>
                        <a:pt x="218457" y="92226"/>
                        <a:pt x="207142" y="88197"/>
                      </a:cubicBezTo>
                      <a:cubicBezTo>
                        <a:pt x="194883" y="83825"/>
                        <a:pt x="180996" y="83225"/>
                        <a:pt x="168651" y="87340"/>
                      </a:cubicBezTo>
                      <a:cubicBezTo>
                        <a:pt x="178681" y="75596"/>
                        <a:pt x="187082" y="63251"/>
                        <a:pt x="192654" y="48335"/>
                      </a:cubicBezTo>
                      <a:cubicBezTo>
                        <a:pt x="195912" y="39591"/>
                        <a:pt x="201141" y="17388"/>
                        <a:pt x="190940" y="10444"/>
                      </a:cubicBezTo>
                      <a:cubicBezTo>
                        <a:pt x="179196" y="2386"/>
                        <a:pt x="165479" y="13359"/>
                        <a:pt x="156821" y="21332"/>
                      </a:cubicBezTo>
                      <a:cubicBezTo>
                        <a:pt x="144306" y="32905"/>
                        <a:pt x="135219" y="50564"/>
                        <a:pt x="130847" y="67880"/>
                      </a:cubicBezTo>
                      <a:cubicBezTo>
                        <a:pt x="126389" y="48849"/>
                        <a:pt x="119959" y="30676"/>
                        <a:pt x="106500" y="15760"/>
                      </a:cubicBezTo>
                      <a:cubicBezTo>
                        <a:pt x="98700" y="7016"/>
                        <a:pt x="79926" y="-7472"/>
                        <a:pt x="69296" y="4615"/>
                      </a:cubicBezTo>
                      <a:cubicBezTo>
                        <a:pt x="60638" y="14474"/>
                        <a:pt x="64410" y="34190"/>
                        <a:pt x="66467" y="45592"/>
                      </a:cubicBezTo>
                      <a:cubicBezTo>
                        <a:pt x="68524" y="56993"/>
                        <a:pt x="74354" y="66680"/>
                        <a:pt x="82241" y="74396"/>
                      </a:cubicBezTo>
                      <a:cubicBezTo>
                        <a:pt x="69896" y="70452"/>
                        <a:pt x="57209" y="68480"/>
                        <a:pt x="43064" y="69509"/>
                      </a:cubicBezTo>
                      <a:cubicBezTo>
                        <a:pt x="31148" y="70195"/>
                        <a:pt x="5345" y="77824"/>
                        <a:pt x="716" y="90940"/>
                      </a:cubicBezTo>
                      <a:close/>
                    </a:path>
                  </a:pathLst>
                </a:custGeom>
                <a:solidFill>
                  <a:srgbClr val="FDD83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3" name="任意多边形: 形状 1272">
                  <a:extLst>
                    <a:ext uri="{FF2B5EF4-FFF2-40B4-BE49-F238E27FC236}">
                      <a16:creationId xmlns:a16="http://schemas.microsoft.com/office/drawing/2014/main" id="{516A8F4A-6CA3-8650-183A-418556B39CB9}"/>
                    </a:ext>
                  </a:extLst>
                </p:cNvPr>
                <p:cNvSpPr/>
                <p:nvPr/>
              </p:nvSpPr>
              <p:spPr>
                <a:xfrm>
                  <a:off x="8601314" y="3855519"/>
                  <a:ext cx="78104" cy="79613"/>
                </a:xfrm>
                <a:custGeom>
                  <a:avLst/>
                  <a:gdLst>
                    <a:gd name="connsiteX0" fmla="*/ 2142 w 78104"/>
                    <a:gd name="connsiteY0" fmla="*/ 27052 h 79613"/>
                    <a:gd name="connsiteX1" fmla="*/ 2313 w 78104"/>
                    <a:gd name="connsiteY1" fmla="*/ 32967 h 79613"/>
                    <a:gd name="connsiteX2" fmla="*/ 17744 w 78104"/>
                    <a:gd name="connsiteY2" fmla="*/ 38625 h 79613"/>
                    <a:gd name="connsiteX3" fmla="*/ 6856 w 78104"/>
                    <a:gd name="connsiteY3" fmla="*/ 55513 h 79613"/>
                    <a:gd name="connsiteX4" fmla="*/ 10372 w 78104"/>
                    <a:gd name="connsiteY4" fmla="*/ 59884 h 79613"/>
                    <a:gd name="connsiteX5" fmla="*/ 27517 w 78104"/>
                    <a:gd name="connsiteY5" fmla="*/ 55684 h 79613"/>
                    <a:gd name="connsiteX6" fmla="*/ 28202 w 78104"/>
                    <a:gd name="connsiteY6" fmla="*/ 73515 h 79613"/>
                    <a:gd name="connsiteX7" fmla="*/ 32660 w 78104"/>
                    <a:gd name="connsiteY7" fmla="*/ 74629 h 79613"/>
                    <a:gd name="connsiteX8" fmla="*/ 42347 w 78104"/>
                    <a:gd name="connsiteY8" fmla="*/ 62456 h 79613"/>
                    <a:gd name="connsiteX9" fmla="*/ 51948 w 78104"/>
                    <a:gd name="connsiteY9" fmla="*/ 78058 h 79613"/>
                    <a:gd name="connsiteX10" fmla="*/ 58035 w 78104"/>
                    <a:gd name="connsiteY10" fmla="*/ 76258 h 79613"/>
                    <a:gd name="connsiteX11" fmla="*/ 57434 w 78104"/>
                    <a:gd name="connsiteY11" fmla="*/ 58341 h 79613"/>
                    <a:gd name="connsiteX12" fmla="*/ 74922 w 78104"/>
                    <a:gd name="connsiteY12" fmla="*/ 60656 h 79613"/>
                    <a:gd name="connsiteX13" fmla="*/ 77580 w 78104"/>
                    <a:gd name="connsiteY13" fmla="*/ 55770 h 79613"/>
                    <a:gd name="connsiteX14" fmla="*/ 62835 w 78104"/>
                    <a:gd name="connsiteY14" fmla="*/ 39739 h 79613"/>
                    <a:gd name="connsiteX15" fmla="*/ 75351 w 78104"/>
                    <a:gd name="connsiteY15" fmla="*/ 24137 h 79613"/>
                    <a:gd name="connsiteX16" fmla="*/ 72522 w 78104"/>
                    <a:gd name="connsiteY16" fmla="*/ 19422 h 79613"/>
                    <a:gd name="connsiteX17" fmla="*/ 54948 w 78104"/>
                    <a:gd name="connsiteY17" fmla="*/ 21737 h 79613"/>
                    <a:gd name="connsiteX18" fmla="*/ 54434 w 78104"/>
                    <a:gd name="connsiteY18" fmla="*/ 3134 h 79613"/>
                    <a:gd name="connsiteX19" fmla="*/ 49033 w 78104"/>
                    <a:gd name="connsiteY19" fmla="*/ 991 h 79613"/>
                    <a:gd name="connsiteX20" fmla="*/ 38832 w 78104"/>
                    <a:gd name="connsiteY20" fmla="*/ 15565 h 79613"/>
                    <a:gd name="connsiteX21" fmla="*/ 30774 w 78104"/>
                    <a:gd name="connsiteY21" fmla="*/ 4078 h 79613"/>
                    <a:gd name="connsiteX22" fmla="*/ 25116 w 78104"/>
                    <a:gd name="connsiteY22" fmla="*/ 4935 h 79613"/>
                    <a:gd name="connsiteX23" fmla="*/ 16543 w 78104"/>
                    <a:gd name="connsiteY23" fmla="*/ 23794 h 79613"/>
                    <a:gd name="connsiteX24" fmla="*/ 2142 w 78104"/>
                    <a:gd name="connsiteY24" fmla="*/ 27052 h 79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8104" h="79613">
                      <a:moveTo>
                        <a:pt x="2142" y="27052"/>
                      </a:moveTo>
                      <a:cubicBezTo>
                        <a:pt x="-1030" y="28080"/>
                        <a:pt x="-430" y="31938"/>
                        <a:pt x="2313" y="32967"/>
                      </a:cubicBezTo>
                      <a:cubicBezTo>
                        <a:pt x="7457" y="34853"/>
                        <a:pt x="12600" y="36739"/>
                        <a:pt x="17744" y="38625"/>
                      </a:cubicBezTo>
                      <a:cubicBezTo>
                        <a:pt x="13886" y="44111"/>
                        <a:pt x="9857" y="49426"/>
                        <a:pt x="6856" y="55513"/>
                      </a:cubicBezTo>
                      <a:cubicBezTo>
                        <a:pt x="5656" y="57913"/>
                        <a:pt x="7714" y="60485"/>
                        <a:pt x="10372" y="59884"/>
                      </a:cubicBezTo>
                      <a:cubicBezTo>
                        <a:pt x="16115" y="58513"/>
                        <a:pt x="21858" y="57141"/>
                        <a:pt x="27517" y="55684"/>
                      </a:cubicBezTo>
                      <a:cubicBezTo>
                        <a:pt x="27345" y="61685"/>
                        <a:pt x="27259" y="67514"/>
                        <a:pt x="28202" y="73515"/>
                      </a:cubicBezTo>
                      <a:cubicBezTo>
                        <a:pt x="28545" y="75744"/>
                        <a:pt x="31288" y="75744"/>
                        <a:pt x="32660" y="74629"/>
                      </a:cubicBezTo>
                      <a:cubicBezTo>
                        <a:pt x="36860" y="71114"/>
                        <a:pt x="39775" y="67000"/>
                        <a:pt x="42347" y="62456"/>
                      </a:cubicBezTo>
                      <a:cubicBezTo>
                        <a:pt x="45176" y="67857"/>
                        <a:pt x="48690" y="72829"/>
                        <a:pt x="51948" y="78058"/>
                      </a:cubicBezTo>
                      <a:cubicBezTo>
                        <a:pt x="53663" y="80887"/>
                        <a:pt x="58035" y="79601"/>
                        <a:pt x="58035" y="76258"/>
                      </a:cubicBezTo>
                      <a:cubicBezTo>
                        <a:pt x="58035" y="70257"/>
                        <a:pt x="57520" y="64256"/>
                        <a:pt x="57434" y="58341"/>
                      </a:cubicBezTo>
                      <a:cubicBezTo>
                        <a:pt x="63178" y="59627"/>
                        <a:pt x="68921" y="60399"/>
                        <a:pt x="74922" y="60656"/>
                      </a:cubicBezTo>
                      <a:cubicBezTo>
                        <a:pt x="77237" y="60742"/>
                        <a:pt x="79037" y="57656"/>
                        <a:pt x="77580" y="55770"/>
                      </a:cubicBezTo>
                      <a:cubicBezTo>
                        <a:pt x="73208" y="49855"/>
                        <a:pt x="67893" y="45054"/>
                        <a:pt x="62835" y="39739"/>
                      </a:cubicBezTo>
                      <a:cubicBezTo>
                        <a:pt x="67207" y="34767"/>
                        <a:pt x="71408" y="29538"/>
                        <a:pt x="75351" y="24137"/>
                      </a:cubicBezTo>
                      <a:cubicBezTo>
                        <a:pt x="76894" y="22080"/>
                        <a:pt x="74665" y="19422"/>
                        <a:pt x="72522" y="19422"/>
                      </a:cubicBezTo>
                      <a:cubicBezTo>
                        <a:pt x="66350" y="19508"/>
                        <a:pt x="60692" y="20108"/>
                        <a:pt x="54948" y="21737"/>
                      </a:cubicBezTo>
                      <a:cubicBezTo>
                        <a:pt x="54691" y="15565"/>
                        <a:pt x="54520" y="9307"/>
                        <a:pt x="54434" y="3134"/>
                      </a:cubicBezTo>
                      <a:cubicBezTo>
                        <a:pt x="54348" y="648"/>
                        <a:pt x="50748" y="-1238"/>
                        <a:pt x="49033" y="991"/>
                      </a:cubicBezTo>
                      <a:cubicBezTo>
                        <a:pt x="45433" y="5706"/>
                        <a:pt x="42089" y="10593"/>
                        <a:pt x="38832" y="15565"/>
                      </a:cubicBezTo>
                      <a:cubicBezTo>
                        <a:pt x="35660" y="12050"/>
                        <a:pt x="33346" y="8192"/>
                        <a:pt x="30774" y="4078"/>
                      </a:cubicBezTo>
                      <a:cubicBezTo>
                        <a:pt x="29488" y="1934"/>
                        <a:pt x="25459" y="2106"/>
                        <a:pt x="25116" y="4935"/>
                      </a:cubicBezTo>
                      <a:cubicBezTo>
                        <a:pt x="24259" y="11964"/>
                        <a:pt x="25544" y="20880"/>
                        <a:pt x="16543" y="23794"/>
                      </a:cubicBezTo>
                      <a:cubicBezTo>
                        <a:pt x="11914" y="25252"/>
                        <a:pt x="6856" y="25509"/>
                        <a:pt x="2142" y="2705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74" name="图形 2">
              <a:extLst>
                <a:ext uri="{FF2B5EF4-FFF2-40B4-BE49-F238E27FC236}">
                  <a16:creationId xmlns:a16="http://schemas.microsoft.com/office/drawing/2014/main" id="{73646E8B-C00A-8EB1-1160-A864E3F40548}"/>
                </a:ext>
              </a:extLst>
            </p:cNvPr>
            <p:cNvGrpSpPr/>
            <p:nvPr/>
          </p:nvGrpSpPr>
          <p:grpSpPr>
            <a:xfrm>
              <a:off x="7961632" y="4300823"/>
              <a:ext cx="2209476" cy="1702412"/>
              <a:chOff x="7961632" y="4300823"/>
              <a:chExt cx="2209476" cy="1702412"/>
            </a:xfrm>
          </p:grpSpPr>
          <p:sp>
            <p:nvSpPr>
              <p:cNvPr id="1275" name="任意多边形: 形状 1274">
                <a:extLst>
                  <a:ext uri="{FF2B5EF4-FFF2-40B4-BE49-F238E27FC236}">
                    <a16:creationId xmlns:a16="http://schemas.microsoft.com/office/drawing/2014/main" id="{74DEB55D-656F-EF42-1A7E-CE92C821FC45}"/>
                  </a:ext>
                </a:extLst>
              </p:cNvPr>
              <p:cNvSpPr/>
              <p:nvPr/>
            </p:nvSpPr>
            <p:spPr>
              <a:xfrm>
                <a:off x="7961632" y="4300823"/>
                <a:ext cx="2209476" cy="1702412"/>
              </a:xfrm>
              <a:custGeom>
                <a:avLst/>
                <a:gdLst>
                  <a:gd name="connsiteX0" fmla="*/ 0 w 2209476"/>
                  <a:gd name="connsiteY0" fmla="*/ 0 h 1702412"/>
                  <a:gd name="connsiteX1" fmla="*/ 2209476 w 2209476"/>
                  <a:gd name="connsiteY1" fmla="*/ 0 h 1702412"/>
                  <a:gd name="connsiteX2" fmla="*/ 2209476 w 2209476"/>
                  <a:gd name="connsiteY2" fmla="*/ 1702413 h 1702412"/>
                  <a:gd name="connsiteX3" fmla="*/ 0 w 2209476"/>
                  <a:gd name="connsiteY3" fmla="*/ 1702413 h 170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9476" h="1702412">
                    <a:moveTo>
                      <a:pt x="0" y="0"/>
                    </a:moveTo>
                    <a:lnTo>
                      <a:pt x="2209476" y="0"/>
                    </a:lnTo>
                    <a:lnTo>
                      <a:pt x="2209476" y="1702413"/>
                    </a:lnTo>
                    <a:lnTo>
                      <a:pt x="0" y="1702413"/>
                    </a:ln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6" name="任意多边形: 形状 1275">
                <a:extLst>
                  <a:ext uri="{FF2B5EF4-FFF2-40B4-BE49-F238E27FC236}">
                    <a16:creationId xmlns:a16="http://schemas.microsoft.com/office/drawing/2014/main" id="{77D03A63-9CF2-D469-7F08-5D1595C2D900}"/>
                  </a:ext>
                </a:extLst>
              </p:cNvPr>
              <p:cNvSpPr/>
              <p:nvPr/>
            </p:nvSpPr>
            <p:spPr>
              <a:xfrm>
                <a:off x="7961632" y="4300823"/>
                <a:ext cx="2209476" cy="1702412"/>
              </a:xfrm>
              <a:custGeom>
                <a:avLst/>
                <a:gdLst>
                  <a:gd name="connsiteX0" fmla="*/ 0 w 2209476"/>
                  <a:gd name="connsiteY0" fmla="*/ 0 h 1702412"/>
                  <a:gd name="connsiteX1" fmla="*/ 2209476 w 2209476"/>
                  <a:gd name="connsiteY1" fmla="*/ 0 h 1702412"/>
                  <a:gd name="connsiteX2" fmla="*/ 2209476 w 2209476"/>
                  <a:gd name="connsiteY2" fmla="*/ 1702413 h 1702412"/>
                  <a:gd name="connsiteX3" fmla="*/ 0 w 2209476"/>
                  <a:gd name="connsiteY3" fmla="*/ 1702413 h 170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9476" h="1702412">
                    <a:moveTo>
                      <a:pt x="0" y="0"/>
                    </a:moveTo>
                    <a:lnTo>
                      <a:pt x="2209476" y="0"/>
                    </a:lnTo>
                    <a:lnTo>
                      <a:pt x="2209476" y="1702413"/>
                    </a:lnTo>
                    <a:lnTo>
                      <a:pt x="0" y="1702413"/>
                    </a:lnTo>
                    <a:close/>
                  </a:path>
                </a:pathLst>
              </a:custGeom>
              <a:solidFill>
                <a:srgbClr val="FEFEF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7" name="任意多边形: 形状 1276">
                <a:extLst>
                  <a:ext uri="{FF2B5EF4-FFF2-40B4-BE49-F238E27FC236}">
                    <a16:creationId xmlns:a16="http://schemas.microsoft.com/office/drawing/2014/main" id="{1CD583BC-923D-141A-B5A9-8A7321C51DF8}"/>
                  </a:ext>
                </a:extLst>
              </p:cNvPr>
              <p:cNvSpPr/>
              <p:nvPr/>
            </p:nvSpPr>
            <p:spPr>
              <a:xfrm>
                <a:off x="7961632" y="4300823"/>
                <a:ext cx="2209476" cy="1702412"/>
              </a:xfrm>
              <a:custGeom>
                <a:avLst/>
                <a:gdLst>
                  <a:gd name="connsiteX0" fmla="*/ 0 w 2209476"/>
                  <a:gd name="connsiteY0" fmla="*/ 0 h 1702412"/>
                  <a:gd name="connsiteX1" fmla="*/ 2209476 w 2209476"/>
                  <a:gd name="connsiteY1" fmla="*/ 0 h 1702412"/>
                  <a:gd name="connsiteX2" fmla="*/ 2209476 w 2209476"/>
                  <a:gd name="connsiteY2" fmla="*/ 1702413 h 1702412"/>
                  <a:gd name="connsiteX3" fmla="*/ 0 w 2209476"/>
                  <a:gd name="connsiteY3" fmla="*/ 1702413 h 170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9476" h="1702412">
                    <a:moveTo>
                      <a:pt x="0" y="0"/>
                    </a:moveTo>
                    <a:lnTo>
                      <a:pt x="2209476" y="0"/>
                    </a:lnTo>
                    <a:lnTo>
                      <a:pt x="2209476" y="1702413"/>
                    </a:lnTo>
                    <a:lnTo>
                      <a:pt x="0" y="1702413"/>
                    </a:lnTo>
                    <a:close/>
                  </a:path>
                </a:pathLst>
              </a:custGeom>
              <a:solidFill>
                <a:srgbClr val="FDFDF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8" name="任意多边形: 形状 1277">
                <a:extLst>
                  <a:ext uri="{FF2B5EF4-FFF2-40B4-BE49-F238E27FC236}">
                    <a16:creationId xmlns:a16="http://schemas.microsoft.com/office/drawing/2014/main" id="{4EB16870-4304-5DFB-5649-1E4C760F6AF6}"/>
                  </a:ext>
                </a:extLst>
              </p:cNvPr>
              <p:cNvSpPr/>
              <p:nvPr/>
            </p:nvSpPr>
            <p:spPr>
              <a:xfrm>
                <a:off x="7965233" y="4304509"/>
                <a:ext cx="2202275" cy="1695211"/>
              </a:xfrm>
              <a:custGeom>
                <a:avLst/>
                <a:gdLst>
                  <a:gd name="connsiteX0" fmla="*/ 0 w 2202275"/>
                  <a:gd name="connsiteY0" fmla="*/ 0 h 1695211"/>
                  <a:gd name="connsiteX1" fmla="*/ 2202275 w 2202275"/>
                  <a:gd name="connsiteY1" fmla="*/ 0 h 1695211"/>
                  <a:gd name="connsiteX2" fmla="*/ 2202275 w 2202275"/>
                  <a:gd name="connsiteY2" fmla="*/ 1695212 h 1695211"/>
                  <a:gd name="connsiteX3" fmla="*/ -1 w 2202275"/>
                  <a:gd name="connsiteY3" fmla="*/ 1695212 h 169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2275" h="1695211">
                    <a:moveTo>
                      <a:pt x="0" y="0"/>
                    </a:moveTo>
                    <a:lnTo>
                      <a:pt x="2202275" y="0"/>
                    </a:lnTo>
                    <a:lnTo>
                      <a:pt x="2202275" y="1695212"/>
                    </a:lnTo>
                    <a:lnTo>
                      <a:pt x="-1" y="1695212"/>
                    </a:lnTo>
                    <a:close/>
                  </a:path>
                </a:pathLst>
              </a:custGeom>
              <a:solidFill>
                <a:srgbClr val="FCFCF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9" name="任意多边形: 形状 1278">
                <a:extLst>
                  <a:ext uri="{FF2B5EF4-FFF2-40B4-BE49-F238E27FC236}">
                    <a16:creationId xmlns:a16="http://schemas.microsoft.com/office/drawing/2014/main" id="{AAD11EA9-BD10-DD71-7D66-0ADD127889F4}"/>
                  </a:ext>
                </a:extLst>
              </p:cNvPr>
              <p:cNvSpPr/>
              <p:nvPr/>
            </p:nvSpPr>
            <p:spPr>
              <a:xfrm>
                <a:off x="7965233" y="4304509"/>
                <a:ext cx="2202275" cy="1695211"/>
              </a:xfrm>
              <a:custGeom>
                <a:avLst/>
                <a:gdLst>
                  <a:gd name="connsiteX0" fmla="*/ 0 w 2202275"/>
                  <a:gd name="connsiteY0" fmla="*/ 0 h 1695211"/>
                  <a:gd name="connsiteX1" fmla="*/ 2202275 w 2202275"/>
                  <a:gd name="connsiteY1" fmla="*/ 0 h 1695211"/>
                  <a:gd name="connsiteX2" fmla="*/ 2202275 w 2202275"/>
                  <a:gd name="connsiteY2" fmla="*/ 1695212 h 1695211"/>
                  <a:gd name="connsiteX3" fmla="*/ -1 w 2202275"/>
                  <a:gd name="connsiteY3" fmla="*/ 1695212 h 169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2275" h="1695211">
                    <a:moveTo>
                      <a:pt x="0" y="0"/>
                    </a:moveTo>
                    <a:lnTo>
                      <a:pt x="2202275" y="0"/>
                    </a:lnTo>
                    <a:lnTo>
                      <a:pt x="2202275" y="1695212"/>
                    </a:lnTo>
                    <a:lnTo>
                      <a:pt x="-1" y="1695212"/>
                    </a:lnTo>
                    <a:close/>
                  </a:path>
                </a:pathLst>
              </a:custGeom>
              <a:solidFill>
                <a:srgbClr val="FBFBF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0" name="任意多边形: 形状 1279">
                <a:extLst>
                  <a:ext uri="{FF2B5EF4-FFF2-40B4-BE49-F238E27FC236}">
                    <a16:creationId xmlns:a16="http://schemas.microsoft.com/office/drawing/2014/main" id="{02E9ADA2-1D7B-2F5B-0DF4-301E551D3565}"/>
                  </a:ext>
                </a:extLst>
              </p:cNvPr>
              <p:cNvSpPr/>
              <p:nvPr/>
            </p:nvSpPr>
            <p:spPr>
              <a:xfrm>
                <a:off x="7965233" y="4304509"/>
                <a:ext cx="2202275" cy="1695211"/>
              </a:xfrm>
              <a:custGeom>
                <a:avLst/>
                <a:gdLst>
                  <a:gd name="connsiteX0" fmla="*/ 0 w 2202275"/>
                  <a:gd name="connsiteY0" fmla="*/ 0 h 1695211"/>
                  <a:gd name="connsiteX1" fmla="*/ 2202275 w 2202275"/>
                  <a:gd name="connsiteY1" fmla="*/ 0 h 1695211"/>
                  <a:gd name="connsiteX2" fmla="*/ 2202275 w 2202275"/>
                  <a:gd name="connsiteY2" fmla="*/ 1695212 h 1695211"/>
                  <a:gd name="connsiteX3" fmla="*/ -1 w 2202275"/>
                  <a:gd name="connsiteY3" fmla="*/ 1695212 h 169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2275" h="1695211">
                    <a:moveTo>
                      <a:pt x="0" y="0"/>
                    </a:moveTo>
                    <a:lnTo>
                      <a:pt x="2202275" y="0"/>
                    </a:lnTo>
                    <a:lnTo>
                      <a:pt x="2202275" y="1695212"/>
                    </a:lnTo>
                    <a:lnTo>
                      <a:pt x="-1" y="1695212"/>
                    </a:lnTo>
                    <a:close/>
                  </a:path>
                </a:pathLst>
              </a:custGeom>
              <a:solidFill>
                <a:srgbClr val="FAFAF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1" name="任意多边形: 形状 1280">
                <a:extLst>
                  <a:ext uri="{FF2B5EF4-FFF2-40B4-BE49-F238E27FC236}">
                    <a16:creationId xmlns:a16="http://schemas.microsoft.com/office/drawing/2014/main" id="{5C60CE89-F45B-5261-0FE3-01D4C0ABA865}"/>
                  </a:ext>
                </a:extLst>
              </p:cNvPr>
              <p:cNvSpPr/>
              <p:nvPr/>
            </p:nvSpPr>
            <p:spPr>
              <a:xfrm>
                <a:off x="7965233" y="4304509"/>
                <a:ext cx="2202275" cy="1695211"/>
              </a:xfrm>
              <a:custGeom>
                <a:avLst/>
                <a:gdLst>
                  <a:gd name="connsiteX0" fmla="*/ 0 w 2202275"/>
                  <a:gd name="connsiteY0" fmla="*/ 0 h 1695211"/>
                  <a:gd name="connsiteX1" fmla="*/ 2202275 w 2202275"/>
                  <a:gd name="connsiteY1" fmla="*/ 0 h 1695211"/>
                  <a:gd name="connsiteX2" fmla="*/ 2202275 w 2202275"/>
                  <a:gd name="connsiteY2" fmla="*/ 1695212 h 1695211"/>
                  <a:gd name="connsiteX3" fmla="*/ -1 w 2202275"/>
                  <a:gd name="connsiteY3" fmla="*/ 1695212 h 169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2275" h="1695211">
                    <a:moveTo>
                      <a:pt x="0" y="0"/>
                    </a:moveTo>
                    <a:lnTo>
                      <a:pt x="2202275" y="0"/>
                    </a:lnTo>
                    <a:lnTo>
                      <a:pt x="2202275" y="1695212"/>
                    </a:lnTo>
                    <a:lnTo>
                      <a:pt x="-1" y="1695212"/>
                    </a:lnTo>
                    <a:close/>
                  </a:path>
                </a:pathLst>
              </a:custGeom>
              <a:solidFill>
                <a:srgbClr val="F9F9F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2" name="任意多边形: 形状 1281">
                <a:extLst>
                  <a:ext uri="{FF2B5EF4-FFF2-40B4-BE49-F238E27FC236}">
                    <a16:creationId xmlns:a16="http://schemas.microsoft.com/office/drawing/2014/main" id="{0932136D-63EB-E1B1-25E1-AD1167E33BBB}"/>
                  </a:ext>
                </a:extLst>
              </p:cNvPr>
              <p:cNvSpPr/>
              <p:nvPr/>
            </p:nvSpPr>
            <p:spPr>
              <a:xfrm>
                <a:off x="7965233" y="4304509"/>
                <a:ext cx="2202275" cy="1695211"/>
              </a:xfrm>
              <a:custGeom>
                <a:avLst/>
                <a:gdLst>
                  <a:gd name="connsiteX0" fmla="*/ 0 w 2202275"/>
                  <a:gd name="connsiteY0" fmla="*/ 0 h 1695211"/>
                  <a:gd name="connsiteX1" fmla="*/ 2202275 w 2202275"/>
                  <a:gd name="connsiteY1" fmla="*/ 0 h 1695211"/>
                  <a:gd name="connsiteX2" fmla="*/ 2202275 w 2202275"/>
                  <a:gd name="connsiteY2" fmla="*/ 1695212 h 1695211"/>
                  <a:gd name="connsiteX3" fmla="*/ -1 w 2202275"/>
                  <a:gd name="connsiteY3" fmla="*/ 1695212 h 169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2275" h="1695211">
                    <a:moveTo>
                      <a:pt x="0" y="0"/>
                    </a:moveTo>
                    <a:lnTo>
                      <a:pt x="2202275" y="0"/>
                    </a:lnTo>
                    <a:lnTo>
                      <a:pt x="2202275" y="1695212"/>
                    </a:lnTo>
                    <a:lnTo>
                      <a:pt x="-1" y="1695212"/>
                    </a:lnTo>
                    <a:close/>
                  </a:path>
                </a:pathLst>
              </a:custGeom>
              <a:solidFill>
                <a:srgbClr val="F8F8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3" name="任意多边形: 形状 1282">
                <a:extLst>
                  <a:ext uri="{FF2B5EF4-FFF2-40B4-BE49-F238E27FC236}">
                    <a16:creationId xmlns:a16="http://schemas.microsoft.com/office/drawing/2014/main" id="{376D86D5-9331-4262-F354-02CAED5AEC16}"/>
                  </a:ext>
                </a:extLst>
              </p:cNvPr>
              <p:cNvSpPr/>
              <p:nvPr/>
            </p:nvSpPr>
            <p:spPr>
              <a:xfrm>
                <a:off x="7965233" y="4304509"/>
                <a:ext cx="2202275" cy="1695211"/>
              </a:xfrm>
              <a:custGeom>
                <a:avLst/>
                <a:gdLst>
                  <a:gd name="connsiteX0" fmla="*/ 0 w 2202275"/>
                  <a:gd name="connsiteY0" fmla="*/ 0 h 1695211"/>
                  <a:gd name="connsiteX1" fmla="*/ 2202275 w 2202275"/>
                  <a:gd name="connsiteY1" fmla="*/ 0 h 1695211"/>
                  <a:gd name="connsiteX2" fmla="*/ 2202275 w 2202275"/>
                  <a:gd name="connsiteY2" fmla="*/ 1695212 h 1695211"/>
                  <a:gd name="connsiteX3" fmla="*/ -1 w 2202275"/>
                  <a:gd name="connsiteY3" fmla="*/ 1695212 h 169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2275" h="1695211">
                    <a:moveTo>
                      <a:pt x="0" y="0"/>
                    </a:moveTo>
                    <a:lnTo>
                      <a:pt x="2202275" y="0"/>
                    </a:lnTo>
                    <a:lnTo>
                      <a:pt x="2202275" y="1695212"/>
                    </a:lnTo>
                    <a:lnTo>
                      <a:pt x="-1" y="1695212"/>
                    </a:lnTo>
                    <a:close/>
                  </a:path>
                </a:pathLst>
              </a:custGeom>
              <a:solidFill>
                <a:srgbClr val="F7F7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4" name="任意多边形: 形状 1283">
                <a:extLst>
                  <a:ext uri="{FF2B5EF4-FFF2-40B4-BE49-F238E27FC236}">
                    <a16:creationId xmlns:a16="http://schemas.microsoft.com/office/drawing/2014/main" id="{9DC9D204-F0E9-7A9E-19AA-E6519E278354}"/>
                  </a:ext>
                </a:extLst>
              </p:cNvPr>
              <p:cNvSpPr/>
              <p:nvPr/>
            </p:nvSpPr>
            <p:spPr>
              <a:xfrm>
                <a:off x="7968833" y="4308109"/>
                <a:ext cx="2194988" cy="1687925"/>
              </a:xfrm>
              <a:custGeom>
                <a:avLst/>
                <a:gdLst>
                  <a:gd name="connsiteX0" fmla="*/ 0 w 2194988"/>
                  <a:gd name="connsiteY0" fmla="*/ 0 h 1687925"/>
                  <a:gd name="connsiteX1" fmla="*/ 2194989 w 2194988"/>
                  <a:gd name="connsiteY1" fmla="*/ 0 h 1687925"/>
                  <a:gd name="connsiteX2" fmla="*/ 2194989 w 2194988"/>
                  <a:gd name="connsiteY2" fmla="*/ 1687925 h 1687925"/>
                  <a:gd name="connsiteX3" fmla="*/ 0 w 2194988"/>
                  <a:gd name="connsiteY3" fmla="*/ 1687925 h 168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4988" h="1687925">
                    <a:moveTo>
                      <a:pt x="0" y="0"/>
                    </a:moveTo>
                    <a:lnTo>
                      <a:pt x="2194989" y="0"/>
                    </a:lnTo>
                    <a:lnTo>
                      <a:pt x="2194989" y="1687925"/>
                    </a:lnTo>
                    <a:lnTo>
                      <a:pt x="0" y="1687925"/>
                    </a:lnTo>
                    <a:close/>
                  </a:path>
                </a:pathLst>
              </a:custGeom>
              <a:solidFill>
                <a:srgbClr val="F6F6F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5" name="任意多边形: 形状 1284">
                <a:extLst>
                  <a:ext uri="{FF2B5EF4-FFF2-40B4-BE49-F238E27FC236}">
                    <a16:creationId xmlns:a16="http://schemas.microsoft.com/office/drawing/2014/main" id="{E1D131B3-743E-DC99-8FE3-4BF1E37360B0}"/>
                  </a:ext>
                </a:extLst>
              </p:cNvPr>
              <p:cNvSpPr/>
              <p:nvPr/>
            </p:nvSpPr>
            <p:spPr>
              <a:xfrm>
                <a:off x="7968833" y="4308109"/>
                <a:ext cx="2194988" cy="1687925"/>
              </a:xfrm>
              <a:custGeom>
                <a:avLst/>
                <a:gdLst>
                  <a:gd name="connsiteX0" fmla="*/ 0 w 2194988"/>
                  <a:gd name="connsiteY0" fmla="*/ 0 h 1687925"/>
                  <a:gd name="connsiteX1" fmla="*/ 2194989 w 2194988"/>
                  <a:gd name="connsiteY1" fmla="*/ 0 h 1687925"/>
                  <a:gd name="connsiteX2" fmla="*/ 2194989 w 2194988"/>
                  <a:gd name="connsiteY2" fmla="*/ 1687925 h 1687925"/>
                  <a:gd name="connsiteX3" fmla="*/ 0 w 2194988"/>
                  <a:gd name="connsiteY3" fmla="*/ 1687925 h 168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4988" h="1687925">
                    <a:moveTo>
                      <a:pt x="0" y="0"/>
                    </a:moveTo>
                    <a:lnTo>
                      <a:pt x="2194989" y="0"/>
                    </a:lnTo>
                    <a:lnTo>
                      <a:pt x="2194989" y="1687925"/>
                    </a:lnTo>
                    <a:lnTo>
                      <a:pt x="0" y="1687925"/>
                    </a:lnTo>
                    <a:close/>
                  </a:path>
                </a:pathLst>
              </a:custGeom>
              <a:solidFill>
                <a:srgbClr val="F5F5F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6" name="任意多边形: 形状 1285">
                <a:extLst>
                  <a:ext uri="{FF2B5EF4-FFF2-40B4-BE49-F238E27FC236}">
                    <a16:creationId xmlns:a16="http://schemas.microsoft.com/office/drawing/2014/main" id="{63FF3DF8-F593-FC4D-71C6-873408829475}"/>
                  </a:ext>
                </a:extLst>
              </p:cNvPr>
              <p:cNvSpPr/>
              <p:nvPr/>
            </p:nvSpPr>
            <p:spPr>
              <a:xfrm>
                <a:off x="7968833" y="4308109"/>
                <a:ext cx="2194988" cy="1687925"/>
              </a:xfrm>
              <a:custGeom>
                <a:avLst/>
                <a:gdLst>
                  <a:gd name="connsiteX0" fmla="*/ 0 w 2194988"/>
                  <a:gd name="connsiteY0" fmla="*/ 0 h 1687925"/>
                  <a:gd name="connsiteX1" fmla="*/ 2194989 w 2194988"/>
                  <a:gd name="connsiteY1" fmla="*/ 0 h 1687925"/>
                  <a:gd name="connsiteX2" fmla="*/ 2194989 w 2194988"/>
                  <a:gd name="connsiteY2" fmla="*/ 1687925 h 1687925"/>
                  <a:gd name="connsiteX3" fmla="*/ 0 w 2194988"/>
                  <a:gd name="connsiteY3" fmla="*/ 1687925 h 168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4988" h="1687925">
                    <a:moveTo>
                      <a:pt x="0" y="0"/>
                    </a:moveTo>
                    <a:lnTo>
                      <a:pt x="2194989" y="0"/>
                    </a:lnTo>
                    <a:lnTo>
                      <a:pt x="2194989" y="1687925"/>
                    </a:lnTo>
                    <a:lnTo>
                      <a:pt x="0" y="1687925"/>
                    </a:lnTo>
                    <a:close/>
                  </a:path>
                </a:pathLst>
              </a:custGeom>
              <a:solidFill>
                <a:srgbClr val="F4F4F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7" name="任意多边形: 形状 1286">
                <a:extLst>
                  <a:ext uri="{FF2B5EF4-FFF2-40B4-BE49-F238E27FC236}">
                    <a16:creationId xmlns:a16="http://schemas.microsoft.com/office/drawing/2014/main" id="{3B30D800-5EE5-987F-0A8A-DD34310D0684}"/>
                  </a:ext>
                </a:extLst>
              </p:cNvPr>
              <p:cNvSpPr/>
              <p:nvPr/>
            </p:nvSpPr>
            <p:spPr>
              <a:xfrm>
                <a:off x="7968833" y="4308109"/>
                <a:ext cx="2194988" cy="1687925"/>
              </a:xfrm>
              <a:custGeom>
                <a:avLst/>
                <a:gdLst>
                  <a:gd name="connsiteX0" fmla="*/ 0 w 2194988"/>
                  <a:gd name="connsiteY0" fmla="*/ 0 h 1687925"/>
                  <a:gd name="connsiteX1" fmla="*/ 2194989 w 2194988"/>
                  <a:gd name="connsiteY1" fmla="*/ 0 h 1687925"/>
                  <a:gd name="connsiteX2" fmla="*/ 2194989 w 2194988"/>
                  <a:gd name="connsiteY2" fmla="*/ 1687925 h 1687925"/>
                  <a:gd name="connsiteX3" fmla="*/ 0 w 2194988"/>
                  <a:gd name="connsiteY3" fmla="*/ 1687925 h 168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4988" h="1687925">
                    <a:moveTo>
                      <a:pt x="0" y="0"/>
                    </a:moveTo>
                    <a:lnTo>
                      <a:pt x="2194989" y="0"/>
                    </a:lnTo>
                    <a:lnTo>
                      <a:pt x="2194989" y="1687925"/>
                    </a:lnTo>
                    <a:lnTo>
                      <a:pt x="0" y="1687925"/>
                    </a:lnTo>
                    <a:close/>
                  </a:path>
                </a:pathLst>
              </a:custGeom>
              <a:solidFill>
                <a:srgbClr val="F3F3F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8" name="任意多边形: 形状 1287">
                <a:extLst>
                  <a:ext uri="{FF2B5EF4-FFF2-40B4-BE49-F238E27FC236}">
                    <a16:creationId xmlns:a16="http://schemas.microsoft.com/office/drawing/2014/main" id="{76CABAE6-0F42-5DA0-BFF1-CF7366904417}"/>
                  </a:ext>
                </a:extLst>
              </p:cNvPr>
              <p:cNvSpPr/>
              <p:nvPr/>
            </p:nvSpPr>
            <p:spPr>
              <a:xfrm>
                <a:off x="7968833" y="4308109"/>
                <a:ext cx="2194988" cy="1687925"/>
              </a:xfrm>
              <a:custGeom>
                <a:avLst/>
                <a:gdLst>
                  <a:gd name="connsiteX0" fmla="*/ 0 w 2194988"/>
                  <a:gd name="connsiteY0" fmla="*/ 0 h 1687925"/>
                  <a:gd name="connsiteX1" fmla="*/ 2194989 w 2194988"/>
                  <a:gd name="connsiteY1" fmla="*/ 0 h 1687925"/>
                  <a:gd name="connsiteX2" fmla="*/ 2194989 w 2194988"/>
                  <a:gd name="connsiteY2" fmla="*/ 1687925 h 1687925"/>
                  <a:gd name="connsiteX3" fmla="*/ 0 w 2194988"/>
                  <a:gd name="connsiteY3" fmla="*/ 1687925 h 168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4988" h="1687925">
                    <a:moveTo>
                      <a:pt x="0" y="0"/>
                    </a:moveTo>
                    <a:lnTo>
                      <a:pt x="2194989" y="0"/>
                    </a:lnTo>
                    <a:lnTo>
                      <a:pt x="2194989" y="1687925"/>
                    </a:lnTo>
                    <a:lnTo>
                      <a:pt x="0" y="1687925"/>
                    </a:lnTo>
                    <a:close/>
                  </a:path>
                </a:pathLst>
              </a:custGeom>
              <a:solidFill>
                <a:srgbClr val="F2F2F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9" name="任意多边形: 形状 1288">
                <a:extLst>
                  <a:ext uri="{FF2B5EF4-FFF2-40B4-BE49-F238E27FC236}">
                    <a16:creationId xmlns:a16="http://schemas.microsoft.com/office/drawing/2014/main" id="{44AE4128-93CD-6C14-8ECA-91549FD316C6}"/>
                  </a:ext>
                </a:extLst>
              </p:cNvPr>
              <p:cNvSpPr/>
              <p:nvPr/>
            </p:nvSpPr>
            <p:spPr>
              <a:xfrm>
                <a:off x="7968833" y="4308109"/>
                <a:ext cx="2194988" cy="1687925"/>
              </a:xfrm>
              <a:custGeom>
                <a:avLst/>
                <a:gdLst>
                  <a:gd name="connsiteX0" fmla="*/ 0 w 2194988"/>
                  <a:gd name="connsiteY0" fmla="*/ 0 h 1687925"/>
                  <a:gd name="connsiteX1" fmla="*/ 2194989 w 2194988"/>
                  <a:gd name="connsiteY1" fmla="*/ 0 h 1687925"/>
                  <a:gd name="connsiteX2" fmla="*/ 2194989 w 2194988"/>
                  <a:gd name="connsiteY2" fmla="*/ 1687925 h 1687925"/>
                  <a:gd name="connsiteX3" fmla="*/ 0 w 2194988"/>
                  <a:gd name="connsiteY3" fmla="*/ 1687925 h 168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4988" h="1687925">
                    <a:moveTo>
                      <a:pt x="0" y="0"/>
                    </a:moveTo>
                    <a:lnTo>
                      <a:pt x="2194989" y="0"/>
                    </a:lnTo>
                    <a:lnTo>
                      <a:pt x="2194989" y="1687925"/>
                    </a:lnTo>
                    <a:lnTo>
                      <a:pt x="0" y="1687925"/>
                    </a:lnTo>
                    <a:close/>
                  </a:path>
                </a:pathLst>
              </a:custGeom>
              <a:solidFill>
                <a:srgbClr val="F1F1F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0" name="任意多边形: 形状 1289">
                <a:extLst>
                  <a:ext uri="{FF2B5EF4-FFF2-40B4-BE49-F238E27FC236}">
                    <a16:creationId xmlns:a16="http://schemas.microsoft.com/office/drawing/2014/main" id="{68551B96-5B99-9825-1D58-8773BF0AC816}"/>
                  </a:ext>
                </a:extLst>
              </p:cNvPr>
              <p:cNvSpPr/>
              <p:nvPr/>
            </p:nvSpPr>
            <p:spPr>
              <a:xfrm>
                <a:off x="7972519" y="4311710"/>
                <a:ext cx="2187787" cy="1680724"/>
              </a:xfrm>
              <a:custGeom>
                <a:avLst/>
                <a:gdLst>
                  <a:gd name="connsiteX0" fmla="*/ 0 w 2187787"/>
                  <a:gd name="connsiteY0" fmla="*/ 0 h 1680724"/>
                  <a:gd name="connsiteX1" fmla="*/ 2187788 w 2187787"/>
                  <a:gd name="connsiteY1" fmla="*/ 0 h 1680724"/>
                  <a:gd name="connsiteX2" fmla="*/ 2187788 w 2187787"/>
                  <a:gd name="connsiteY2" fmla="*/ 1680725 h 1680724"/>
                  <a:gd name="connsiteX3" fmla="*/ 0 w 2187787"/>
                  <a:gd name="connsiteY3" fmla="*/ 1680725 h 168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7787" h="1680724">
                    <a:moveTo>
                      <a:pt x="0" y="0"/>
                    </a:moveTo>
                    <a:lnTo>
                      <a:pt x="2187788" y="0"/>
                    </a:lnTo>
                    <a:lnTo>
                      <a:pt x="2187788" y="1680725"/>
                    </a:lnTo>
                    <a:lnTo>
                      <a:pt x="0" y="1680725"/>
                    </a:lnTo>
                    <a:close/>
                  </a:path>
                </a:pathLst>
              </a:custGeom>
              <a:solidFill>
                <a:srgbClr val="F0F1F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1" name="任意多边形: 形状 1290">
                <a:extLst>
                  <a:ext uri="{FF2B5EF4-FFF2-40B4-BE49-F238E27FC236}">
                    <a16:creationId xmlns:a16="http://schemas.microsoft.com/office/drawing/2014/main" id="{C38D2E17-BC82-1DB8-83BF-8629EE1458B9}"/>
                  </a:ext>
                </a:extLst>
              </p:cNvPr>
              <p:cNvSpPr/>
              <p:nvPr/>
            </p:nvSpPr>
            <p:spPr>
              <a:xfrm>
                <a:off x="7972519" y="4311710"/>
                <a:ext cx="2187787" cy="1680724"/>
              </a:xfrm>
              <a:custGeom>
                <a:avLst/>
                <a:gdLst>
                  <a:gd name="connsiteX0" fmla="*/ 0 w 2187787"/>
                  <a:gd name="connsiteY0" fmla="*/ 0 h 1680724"/>
                  <a:gd name="connsiteX1" fmla="*/ 2187788 w 2187787"/>
                  <a:gd name="connsiteY1" fmla="*/ 0 h 1680724"/>
                  <a:gd name="connsiteX2" fmla="*/ 2187788 w 2187787"/>
                  <a:gd name="connsiteY2" fmla="*/ 1680725 h 1680724"/>
                  <a:gd name="connsiteX3" fmla="*/ 0 w 2187787"/>
                  <a:gd name="connsiteY3" fmla="*/ 1680725 h 168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7787" h="1680724">
                    <a:moveTo>
                      <a:pt x="0" y="0"/>
                    </a:moveTo>
                    <a:lnTo>
                      <a:pt x="2187788" y="0"/>
                    </a:lnTo>
                    <a:lnTo>
                      <a:pt x="2187788" y="1680725"/>
                    </a:lnTo>
                    <a:lnTo>
                      <a:pt x="0" y="1680725"/>
                    </a:lnTo>
                    <a:close/>
                  </a:path>
                </a:pathLst>
              </a:custGeom>
              <a:solidFill>
                <a:srgbClr val="EFF0F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2" name="任意多边形: 形状 1291">
                <a:extLst>
                  <a:ext uri="{FF2B5EF4-FFF2-40B4-BE49-F238E27FC236}">
                    <a16:creationId xmlns:a16="http://schemas.microsoft.com/office/drawing/2014/main" id="{8A42434C-5E3E-6131-2E96-06C180A85F48}"/>
                  </a:ext>
                </a:extLst>
              </p:cNvPr>
              <p:cNvSpPr/>
              <p:nvPr/>
            </p:nvSpPr>
            <p:spPr>
              <a:xfrm>
                <a:off x="7972519" y="4311710"/>
                <a:ext cx="2187787" cy="1680724"/>
              </a:xfrm>
              <a:custGeom>
                <a:avLst/>
                <a:gdLst>
                  <a:gd name="connsiteX0" fmla="*/ 0 w 2187787"/>
                  <a:gd name="connsiteY0" fmla="*/ 0 h 1680724"/>
                  <a:gd name="connsiteX1" fmla="*/ 2187788 w 2187787"/>
                  <a:gd name="connsiteY1" fmla="*/ 0 h 1680724"/>
                  <a:gd name="connsiteX2" fmla="*/ 2187788 w 2187787"/>
                  <a:gd name="connsiteY2" fmla="*/ 1680725 h 1680724"/>
                  <a:gd name="connsiteX3" fmla="*/ 0 w 2187787"/>
                  <a:gd name="connsiteY3" fmla="*/ 1680725 h 168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7787" h="1680724">
                    <a:moveTo>
                      <a:pt x="0" y="0"/>
                    </a:moveTo>
                    <a:lnTo>
                      <a:pt x="2187788" y="0"/>
                    </a:lnTo>
                    <a:lnTo>
                      <a:pt x="2187788" y="1680725"/>
                    </a:lnTo>
                    <a:lnTo>
                      <a:pt x="0" y="1680725"/>
                    </a:lnTo>
                    <a:close/>
                  </a:path>
                </a:pathLst>
              </a:custGeom>
              <a:solidFill>
                <a:srgbClr val="EEEFE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3" name="任意多边形: 形状 1292">
                <a:extLst>
                  <a:ext uri="{FF2B5EF4-FFF2-40B4-BE49-F238E27FC236}">
                    <a16:creationId xmlns:a16="http://schemas.microsoft.com/office/drawing/2014/main" id="{0DDDF33E-14E8-23D7-9C2F-AA6D4EF4B086}"/>
                  </a:ext>
                </a:extLst>
              </p:cNvPr>
              <p:cNvSpPr/>
              <p:nvPr/>
            </p:nvSpPr>
            <p:spPr>
              <a:xfrm>
                <a:off x="7972519" y="4311710"/>
                <a:ext cx="2187787" cy="1680724"/>
              </a:xfrm>
              <a:custGeom>
                <a:avLst/>
                <a:gdLst>
                  <a:gd name="connsiteX0" fmla="*/ 0 w 2187787"/>
                  <a:gd name="connsiteY0" fmla="*/ 0 h 1680724"/>
                  <a:gd name="connsiteX1" fmla="*/ 2187788 w 2187787"/>
                  <a:gd name="connsiteY1" fmla="*/ 0 h 1680724"/>
                  <a:gd name="connsiteX2" fmla="*/ 2187788 w 2187787"/>
                  <a:gd name="connsiteY2" fmla="*/ 1680725 h 1680724"/>
                  <a:gd name="connsiteX3" fmla="*/ 0 w 2187787"/>
                  <a:gd name="connsiteY3" fmla="*/ 1680725 h 168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7787" h="1680724">
                    <a:moveTo>
                      <a:pt x="0" y="0"/>
                    </a:moveTo>
                    <a:lnTo>
                      <a:pt x="2187788" y="0"/>
                    </a:lnTo>
                    <a:lnTo>
                      <a:pt x="2187788" y="1680725"/>
                    </a:lnTo>
                    <a:lnTo>
                      <a:pt x="0" y="1680725"/>
                    </a:lnTo>
                    <a:close/>
                  </a:path>
                </a:pathLst>
              </a:custGeom>
              <a:solidFill>
                <a:srgbClr val="EDEEE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4" name="任意多边形: 形状 1293">
                <a:extLst>
                  <a:ext uri="{FF2B5EF4-FFF2-40B4-BE49-F238E27FC236}">
                    <a16:creationId xmlns:a16="http://schemas.microsoft.com/office/drawing/2014/main" id="{771FA1BD-ABF0-90ED-0F9E-70D6BD058D67}"/>
                  </a:ext>
                </a:extLst>
              </p:cNvPr>
              <p:cNvSpPr/>
              <p:nvPr/>
            </p:nvSpPr>
            <p:spPr>
              <a:xfrm>
                <a:off x="7972519" y="4311710"/>
                <a:ext cx="2187787" cy="1680724"/>
              </a:xfrm>
              <a:custGeom>
                <a:avLst/>
                <a:gdLst>
                  <a:gd name="connsiteX0" fmla="*/ 0 w 2187787"/>
                  <a:gd name="connsiteY0" fmla="*/ 0 h 1680724"/>
                  <a:gd name="connsiteX1" fmla="*/ 2187788 w 2187787"/>
                  <a:gd name="connsiteY1" fmla="*/ 0 h 1680724"/>
                  <a:gd name="connsiteX2" fmla="*/ 2187788 w 2187787"/>
                  <a:gd name="connsiteY2" fmla="*/ 1680725 h 1680724"/>
                  <a:gd name="connsiteX3" fmla="*/ 0 w 2187787"/>
                  <a:gd name="connsiteY3" fmla="*/ 1680725 h 168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7787" h="1680724">
                    <a:moveTo>
                      <a:pt x="0" y="0"/>
                    </a:moveTo>
                    <a:lnTo>
                      <a:pt x="2187788" y="0"/>
                    </a:lnTo>
                    <a:lnTo>
                      <a:pt x="2187788" y="1680725"/>
                    </a:lnTo>
                    <a:lnTo>
                      <a:pt x="0" y="1680725"/>
                    </a:lnTo>
                    <a:close/>
                  </a:path>
                </a:pathLst>
              </a:custGeom>
              <a:solidFill>
                <a:srgbClr val="ECEDE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5" name="任意多边形: 形状 1294">
                <a:extLst>
                  <a:ext uri="{FF2B5EF4-FFF2-40B4-BE49-F238E27FC236}">
                    <a16:creationId xmlns:a16="http://schemas.microsoft.com/office/drawing/2014/main" id="{5835ECF3-F30F-8FF2-C51B-A49F9528AC10}"/>
                  </a:ext>
                </a:extLst>
              </p:cNvPr>
              <p:cNvSpPr/>
              <p:nvPr/>
            </p:nvSpPr>
            <p:spPr>
              <a:xfrm>
                <a:off x="7972519" y="4311710"/>
                <a:ext cx="2187787" cy="1680724"/>
              </a:xfrm>
              <a:custGeom>
                <a:avLst/>
                <a:gdLst>
                  <a:gd name="connsiteX0" fmla="*/ 0 w 2187787"/>
                  <a:gd name="connsiteY0" fmla="*/ 0 h 1680724"/>
                  <a:gd name="connsiteX1" fmla="*/ 2187788 w 2187787"/>
                  <a:gd name="connsiteY1" fmla="*/ 0 h 1680724"/>
                  <a:gd name="connsiteX2" fmla="*/ 2187788 w 2187787"/>
                  <a:gd name="connsiteY2" fmla="*/ 1680725 h 1680724"/>
                  <a:gd name="connsiteX3" fmla="*/ 0 w 2187787"/>
                  <a:gd name="connsiteY3" fmla="*/ 1680725 h 168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7787" h="1680724">
                    <a:moveTo>
                      <a:pt x="0" y="0"/>
                    </a:moveTo>
                    <a:lnTo>
                      <a:pt x="2187788" y="0"/>
                    </a:lnTo>
                    <a:lnTo>
                      <a:pt x="2187788" y="1680725"/>
                    </a:lnTo>
                    <a:lnTo>
                      <a:pt x="0" y="1680725"/>
                    </a:lnTo>
                    <a:close/>
                  </a:path>
                </a:pathLst>
              </a:custGeom>
              <a:solidFill>
                <a:srgbClr val="EBEC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6" name="任意多边形: 形状 1295">
                <a:extLst>
                  <a:ext uri="{FF2B5EF4-FFF2-40B4-BE49-F238E27FC236}">
                    <a16:creationId xmlns:a16="http://schemas.microsoft.com/office/drawing/2014/main" id="{90BD1E6C-FB53-D864-BF6D-5664C4A44C2E}"/>
                  </a:ext>
                </a:extLst>
              </p:cNvPr>
              <p:cNvSpPr/>
              <p:nvPr/>
            </p:nvSpPr>
            <p:spPr>
              <a:xfrm>
                <a:off x="7976120" y="4315310"/>
                <a:ext cx="2180501" cy="1673437"/>
              </a:xfrm>
              <a:custGeom>
                <a:avLst/>
                <a:gdLst>
                  <a:gd name="connsiteX0" fmla="*/ 0 w 2180501"/>
                  <a:gd name="connsiteY0" fmla="*/ 0 h 1673437"/>
                  <a:gd name="connsiteX1" fmla="*/ 2180502 w 2180501"/>
                  <a:gd name="connsiteY1" fmla="*/ 0 h 1673437"/>
                  <a:gd name="connsiteX2" fmla="*/ 2180502 w 2180501"/>
                  <a:gd name="connsiteY2" fmla="*/ 1673438 h 1673437"/>
                  <a:gd name="connsiteX3" fmla="*/ 1 w 2180501"/>
                  <a:gd name="connsiteY3" fmla="*/ 1673438 h 167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0501" h="1673437">
                    <a:moveTo>
                      <a:pt x="0" y="0"/>
                    </a:moveTo>
                    <a:lnTo>
                      <a:pt x="2180502" y="0"/>
                    </a:lnTo>
                    <a:lnTo>
                      <a:pt x="2180502" y="1673438"/>
                    </a:lnTo>
                    <a:lnTo>
                      <a:pt x="1" y="1673438"/>
                    </a:lnTo>
                    <a:close/>
                  </a:path>
                </a:pathLst>
              </a:custGeom>
              <a:solidFill>
                <a:srgbClr val="EAEBE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7" name="任意多边形: 形状 1296">
                <a:extLst>
                  <a:ext uri="{FF2B5EF4-FFF2-40B4-BE49-F238E27FC236}">
                    <a16:creationId xmlns:a16="http://schemas.microsoft.com/office/drawing/2014/main" id="{A9466C41-6063-9500-75A9-9B8E3F37EE5A}"/>
                  </a:ext>
                </a:extLst>
              </p:cNvPr>
              <p:cNvSpPr/>
              <p:nvPr/>
            </p:nvSpPr>
            <p:spPr>
              <a:xfrm>
                <a:off x="7976120" y="4315310"/>
                <a:ext cx="2180501" cy="1673437"/>
              </a:xfrm>
              <a:custGeom>
                <a:avLst/>
                <a:gdLst>
                  <a:gd name="connsiteX0" fmla="*/ 0 w 2180501"/>
                  <a:gd name="connsiteY0" fmla="*/ 0 h 1673437"/>
                  <a:gd name="connsiteX1" fmla="*/ 2180502 w 2180501"/>
                  <a:gd name="connsiteY1" fmla="*/ 0 h 1673437"/>
                  <a:gd name="connsiteX2" fmla="*/ 2180502 w 2180501"/>
                  <a:gd name="connsiteY2" fmla="*/ 1673438 h 1673437"/>
                  <a:gd name="connsiteX3" fmla="*/ 1 w 2180501"/>
                  <a:gd name="connsiteY3" fmla="*/ 1673438 h 167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0501" h="1673437">
                    <a:moveTo>
                      <a:pt x="0" y="0"/>
                    </a:moveTo>
                    <a:lnTo>
                      <a:pt x="2180502" y="0"/>
                    </a:lnTo>
                    <a:lnTo>
                      <a:pt x="2180502" y="1673438"/>
                    </a:lnTo>
                    <a:lnTo>
                      <a:pt x="1" y="1673438"/>
                    </a:lnTo>
                    <a:close/>
                  </a:path>
                </a:pathLst>
              </a:custGeom>
              <a:solidFill>
                <a:srgbClr val="E9EA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8" name="任意多边形: 形状 1297">
                <a:extLst>
                  <a:ext uri="{FF2B5EF4-FFF2-40B4-BE49-F238E27FC236}">
                    <a16:creationId xmlns:a16="http://schemas.microsoft.com/office/drawing/2014/main" id="{F70D5883-E45A-3BB4-A501-6B54855BC297}"/>
                  </a:ext>
                </a:extLst>
              </p:cNvPr>
              <p:cNvSpPr/>
              <p:nvPr/>
            </p:nvSpPr>
            <p:spPr>
              <a:xfrm>
                <a:off x="7976120" y="4315310"/>
                <a:ext cx="2180501" cy="1673437"/>
              </a:xfrm>
              <a:custGeom>
                <a:avLst/>
                <a:gdLst>
                  <a:gd name="connsiteX0" fmla="*/ 0 w 2180501"/>
                  <a:gd name="connsiteY0" fmla="*/ 0 h 1673437"/>
                  <a:gd name="connsiteX1" fmla="*/ 2180502 w 2180501"/>
                  <a:gd name="connsiteY1" fmla="*/ 0 h 1673437"/>
                  <a:gd name="connsiteX2" fmla="*/ 2180502 w 2180501"/>
                  <a:gd name="connsiteY2" fmla="*/ 1673438 h 1673437"/>
                  <a:gd name="connsiteX3" fmla="*/ 1 w 2180501"/>
                  <a:gd name="connsiteY3" fmla="*/ 1673438 h 167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0501" h="1673437">
                    <a:moveTo>
                      <a:pt x="0" y="0"/>
                    </a:moveTo>
                    <a:lnTo>
                      <a:pt x="2180502" y="0"/>
                    </a:lnTo>
                    <a:lnTo>
                      <a:pt x="2180502" y="1673438"/>
                    </a:lnTo>
                    <a:lnTo>
                      <a:pt x="1" y="1673438"/>
                    </a:lnTo>
                    <a:close/>
                  </a:path>
                </a:pathLst>
              </a:custGeom>
              <a:solidFill>
                <a:srgbClr val="E8E9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9" name="任意多边形: 形状 1298">
                <a:extLst>
                  <a:ext uri="{FF2B5EF4-FFF2-40B4-BE49-F238E27FC236}">
                    <a16:creationId xmlns:a16="http://schemas.microsoft.com/office/drawing/2014/main" id="{E7A94376-28D2-0A14-B23C-E99803FBE601}"/>
                  </a:ext>
                </a:extLst>
              </p:cNvPr>
              <p:cNvSpPr/>
              <p:nvPr/>
            </p:nvSpPr>
            <p:spPr>
              <a:xfrm>
                <a:off x="7976120" y="4315310"/>
                <a:ext cx="2180501" cy="1673437"/>
              </a:xfrm>
              <a:custGeom>
                <a:avLst/>
                <a:gdLst>
                  <a:gd name="connsiteX0" fmla="*/ 0 w 2180501"/>
                  <a:gd name="connsiteY0" fmla="*/ 0 h 1673437"/>
                  <a:gd name="connsiteX1" fmla="*/ 2180502 w 2180501"/>
                  <a:gd name="connsiteY1" fmla="*/ 0 h 1673437"/>
                  <a:gd name="connsiteX2" fmla="*/ 2180502 w 2180501"/>
                  <a:gd name="connsiteY2" fmla="*/ 1673438 h 1673437"/>
                  <a:gd name="connsiteX3" fmla="*/ 1 w 2180501"/>
                  <a:gd name="connsiteY3" fmla="*/ 1673438 h 167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0501" h="1673437">
                    <a:moveTo>
                      <a:pt x="0" y="0"/>
                    </a:moveTo>
                    <a:lnTo>
                      <a:pt x="2180502" y="0"/>
                    </a:lnTo>
                    <a:lnTo>
                      <a:pt x="2180502" y="1673438"/>
                    </a:lnTo>
                    <a:lnTo>
                      <a:pt x="1" y="1673438"/>
                    </a:lnTo>
                    <a:close/>
                  </a:path>
                </a:pathLst>
              </a:custGeom>
              <a:solidFill>
                <a:srgbClr val="E7E8E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0" name="任意多边形: 形状 1299">
                <a:extLst>
                  <a:ext uri="{FF2B5EF4-FFF2-40B4-BE49-F238E27FC236}">
                    <a16:creationId xmlns:a16="http://schemas.microsoft.com/office/drawing/2014/main" id="{7E505880-2419-EE43-D57F-CCE0CA41B757}"/>
                  </a:ext>
                </a:extLst>
              </p:cNvPr>
              <p:cNvSpPr/>
              <p:nvPr/>
            </p:nvSpPr>
            <p:spPr>
              <a:xfrm>
                <a:off x="7976120" y="4315310"/>
                <a:ext cx="2180501" cy="1673437"/>
              </a:xfrm>
              <a:custGeom>
                <a:avLst/>
                <a:gdLst>
                  <a:gd name="connsiteX0" fmla="*/ 0 w 2180501"/>
                  <a:gd name="connsiteY0" fmla="*/ 0 h 1673437"/>
                  <a:gd name="connsiteX1" fmla="*/ 2180502 w 2180501"/>
                  <a:gd name="connsiteY1" fmla="*/ 0 h 1673437"/>
                  <a:gd name="connsiteX2" fmla="*/ 2180502 w 2180501"/>
                  <a:gd name="connsiteY2" fmla="*/ 1673438 h 1673437"/>
                  <a:gd name="connsiteX3" fmla="*/ 1 w 2180501"/>
                  <a:gd name="connsiteY3" fmla="*/ 1673438 h 167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0501" h="1673437">
                    <a:moveTo>
                      <a:pt x="0" y="0"/>
                    </a:moveTo>
                    <a:lnTo>
                      <a:pt x="2180502" y="0"/>
                    </a:lnTo>
                    <a:lnTo>
                      <a:pt x="2180502" y="1673438"/>
                    </a:lnTo>
                    <a:lnTo>
                      <a:pt x="1" y="1673438"/>
                    </a:lnTo>
                    <a:close/>
                  </a:path>
                </a:pathLst>
              </a:custGeom>
              <a:solidFill>
                <a:srgbClr val="E6E7E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1" name="任意多边形: 形状 1300">
                <a:extLst>
                  <a:ext uri="{FF2B5EF4-FFF2-40B4-BE49-F238E27FC236}">
                    <a16:creationId xmlns:a16="http://schemas.microsoft.com/office/drawing/2014/main" id="{7BDB3E34-146A-ED2D-87C7-52BA4CF399BD}"/>
                  </a:ext>
                </a:extLst>
              </p:cNvPr>
              <p:cNvSpPr/>
              <p:nvPr/>
            </p:nvSpPr>
            <p:spPr>
              <a:xfrm>
                <a:off x="7976120" y="4315310"/>
                <a:ext cx="2180501" cy="1673437"/>
              </a:xfrm>
              <a:custGeom>
                <a:avLst/>
                <a:gdLst>
                  <a:gd name="connsiteX0" fmla="*/ 0 w 2180501"/>
                  <a:gd name="connsiteY0" fmla="*/ 0 h 1673437"/>
                  <a:gd name="connsiteX1" fmla="*/ 2180502 w 2180501"/>
                  <a:gd name="connsiteY1" fmla="*/ 0 h 1673437"/>
                  <a:gd name="connsiteX2" fmla="*/ 2180502 w 2180501"/>
                  <a:gd name="connsiteY2" fmla="*/ 1673438 h 1673437"/>
                  <a:gd name="connsiteX3" fmla="*/ 1 w 2180501"/>
                  <a:gd name="connsiteY3" fmla="*/ 1673438 h 167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0501" h="1673437">
                    <a:moveTo>
                      <a:pt x="0" y="0"/>
                    </a:moveTo>
                    <a:lnTo>
                      <a:pt x="2180502" y="0"/>
                    </a:lnTo>
                    <a:lnTo>
                      <a:pt x="2180502" y="1673438"/>
                    </a:lnTo>
                    <a:lnTo>
                      <a:pt x="1" y="1673438"/>
                    </a:lnTo>
                    <a:close/>
                  </a:path>
                </a:pathLst>
              </a:custGeom>
              <a:solidFill>
                <a:srgbClr val="E5E6E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2" name="任意多边形: 形状 1301">
                <a:extLst>
                  <a:ext uri="{FF2B5EF4-FFF2-40B4-BE49-F238E27FC236}">
                    <a16:creationId xmlns:a16="http://schemas.microsoft.com/office/drawing/2014/main" id="{3B280879-EFB7-5F79-D2C3-1AAC326A353B}"/>
                  </a:ext>
                </a:extLst>
              </p:cNvPr>
              <p:cNvSpPr/>
              <p:nvPr/>
            </p:nvSpPr>
            <p:spPr>
              <a:xfrm>
                <a:off x="7979720" y="4318996"/>
                <a:ext cx="2173300" cy="1666151"/>
              </a:xfrm>
              <a:custGeom>
                <a:avLst/>
                <a:gdLst>
                  <a:gd name="connsiteX0" fmla="*/ 0 w 2173300"/>
                  <a:gd name="connsiteY0" fmla="*/ 0 h 1666151"/>
                  <a:gd name="connsiteX1" fmla="*/ 2173300 w 2173300"/>
                  <a:gd name="connsiteY1" fmla="*/ 0 h 1666151"/>
                  <a:gd name="connsiteX2" fmla="*/ 2173300 w 2173300"/>
                  <a:gd name="connsiteY2" fmla="*/ 1666151 h 1666151"/>
                  <a:gd name="connsiteX3" fmla="*/ 0 w 2173300"/>
                  <a:gd name="connsiteY3" fmla="*/ 1666151 h 166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3300" h="1666151">
                    <a:moveTo>
                      <a:pt x="0" y="0"/>
                    </a:moveTo>
                    <a:lnTo>
                      <a:pt x="2173300" y="0"/>
                    </a:lnTo>
                    <a:lnTo>
                      <a:pt x="2173300" y="1666151"/>
                    </a:lnTo>
                    <a:lnTo>
                      <a:pt x="0" y="1666151"/>
                    </a:lnTo>
                    <a:close/>
                  </a:path>
                </a:pathLst>
              </a:custGeom>
              <a:solidFill>
                <a:srgbClr val="E4E5E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3" name="任意多边形: 形状 1302">
                <a:extLst>
                  <a:ext uri="{FF2B5EF4-FFF2-40B4-BE49-F238E27FC236}">
                    <a16:creationId xmlns:a16="http://schemas.microsoft.com/office/drawing/2014/main" id="{A5F7B6EE-04DF-C5F3-3825-EEA662A0A3DF}"/>
                  </a:ext>
                </a:extLst>
              </p:cNvPr>
              <p:cNvSpPr/>
              <p:nvPr/>
            </p:nvSpPr>
            <p:spPr>
              <a:xfrm>
                <a:off x="7979720" y="4318996"/>
                <a:ext cx="2173300" cy="1666151"/>
              </a:xfrm>
              <a:custGeom>
                <a:avLst/>
                <a:gdLst>
                  <a:gd name="connsiteX0" fmla="*/ 0 w 2173300"/>
                  <a:gd name="connsiteY0" fmla="*/ 0 h 1666151"/>
                  <a:gd name="connsiteX1" fmla="*/ 2173300 w 2173300"/>
                  <a:gd name="connsiteY1" fmla="*/ 0 h 1666151"/>
                  <a:gd name="connsiteX2" fmla="*/ 2173300 w 2173300"/>
                  <a:gd name="connsiteY2" fmla="*/ 1666151 h 1666151"/>
                  <a:gd name="connsiteX3" fmla="*/ 0 w 2173300"/>
                  <a:gd name="connsiteY3" fmla="*/ 1666151 h 166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3300" h="1666151">
                    <a:moveTo>
                      <a:pt x="0" y="0"/>
                    </a:moveTo>
                    <a:lnTo>
                      <a:pt x="2173300" y="0"/>
                    </a:lnTo>
                    <a:lnTo>
                      <a:pt x="2173300" y="1666151"/>
                    </a:lnTo>
                    <a:lnTo>
                      <a:pt x="0" y="1666151"/>
                    </a:lnTo>
                    <a:close/>
                  </a:path>
                </a:pathLst>
              </a:custGeom>
              <a:solidFill>
                <a:srgbClr val="E3E4E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4" name="任意多边形: 形状 1303">
                <a:extLst>
                  <a:ext uri="{FF2B5EF4-FFF2-40B4-BE49-F238E27FC236}">
                    <a16:creationId xmlns:a16="http://schemas.microsoft.com/office/drawing/2014/main" id="{686B3818-76EC-BBB2-DA28-6817DEA64745}"/>
                  </a:ext>
                </a:extLst>
              </p:cNvPr>
              <p:cNvSpPr/>
              <p:nvPr/>
            </p:nvSpPr>
            <p:spPr>
              <a:xfrm>
                <a:off x="7979720" y="4318996"/>
                <a:ext cx="2173300" cy="1666151"/>
              </a:xfrm>
              <a:custGeom>
                <a:avLst/>
                <a:gdLst>
                  <a:gd name="connsiteX0" fmla="*/ 0 w 2173300"/>
                  <a:gd name="connsiteY0" fmla="*/ 0 h 1666151"/>
                  <a:gd name="connsiteX1" fmla="*/ 2173300 w 2173300"/>
                  <a:gd name="connsiteY1" fmla="*/ 0 h 1666151"/>
                  <a:gd name="connsiteX2" fmla="*/ 2173300 w 2173300"/>
                  <a:gd name="connsiteY2" fmla="*/ 1666151 h 1666151"/>
                  <a:gd name="connsiteX3" fmla="*/ 0 w 2173300"/>
                  <a:gd name="connsiteY3" fmla="*/ 1666151 h 166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3300" h="1666151">
                    <a:moveTo>
                      <a:pt x="0" y="0"/>
                    </a:moveTo>
                    <a:lnTo>
                      <a:pt x="2173300" y="0"/>
                    </a:lnTo>
                    <a:lnTo>
                      <a:pt x="2173300" y="1666151"/>
                    </a:lnTo>
                    <a:lnTo>
                      <a:pt x="0" y="1666151"/>
                    </a:lnTo>
                    <a:close/>
                  </a:path>
                </a:pathLst>
              </a:custGeom>
              <a:solidFill>
                <a:srgbClr val="E2E3E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5" name="任意多边形: 形状 1304">
                <a:extLst>
                  <a:ext uri="{FF2B5EF4-FFF2-40B4-BE49-F238E27FC236}">
                    <a16:creationId xmlns:a16="http://schemas.microsoft.com/office/drawing/2014/main" id="{66DB729E-64F2-FA34-358F-68CBCCB619A0}"/>
                  </a:ext>
                </a:extLst>
              </p:cNvPr>
              <p:cNvSpPr/>
              <p:nvPr/>
            </p:nvSpPr>
            <p:spPr>
              <a:xfrm>
                <a:off x="7979720" y="4318996"/>
                <a:ext cx="2173300" cy="1666151"/>
              </a:xfrm>
              <a:custGeom>
                <a:avLst/>
                <a:gdLst>
                  <a:gd name="connsiteX0" fmla="*/ 0 w 2173300"/>
                  <a:gd name="connsiteY0" fmla="*/ 0 h 1666151"/>
                  <a:gd name="connsiteX1" fmla="*/ 2173300 w 2173300"/>
                  <a:gd name="connsiteY1" fmla="*/ 0 h 1666151"/>
                  <a:gd name="connsiteX2" fmla="*/ 2173300 w 2173300"/>
                  <a:gd name="connsiteY2" fmla="*/ 1666151 h 1666151"/>
                  <a:gd name="connsiteX3" fmla="*/ 0 w 2173300"/>
                  <a:gd name="connsiteY3" fmla="*/ 1666151 h 166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3300" h="1666151">
                    <a:moveTo>
                      <a:pt x="0" y="0"/>
                    </a:moveTo>
                    <a:lnTo>
                      <a:pt x="2173300" y="0"/>
                    </a:lnTo>
                    <a:lnTo>
                      <a:pt x="2173300" y="1666151"/>
                    </a:lnTo>
                    <a:lnTo>
                      <a:pt x="0" y="1666151"/>
                    </a:lnTo>
                    <a:close/>
                  </a:path>
                </a:pathLst>
              </a:custGeom>
              <a:solidFill>
                <a:srgbClr val="E1E2E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6" name="任意多边形: 形状 1305">
                <a:extLst>
                  <a:ext uri="{FF2B5EF4-FFF2-40B4-BE49-F238E27FC236}">
                    <a16:creationId xmlns:a16="http://schemas.microsoft.com/office/drawing/2014/main" id="{58DB1F3B-9B23-EB33-7361-9594E17B19E5}"/>
                  </a:ext>
                </a:extLst>
              </p:cNvPr>
              <p:cNvSpPr/>
              <p:nvPr/>
            </p:nvSpPr>
            <p:spPr>
              <a:xfrm>
                <a:off x="7979720" y="4318996"/>
                <a:ext cx="2173300" cy="1666151"/>
              </a:xfrm>
              <a:custGeom>
                <a:avLst/>
                <a:gdLst>
                  <a:gd name="connsiteX0" fmla="*/ 0 w 2173300"/>
                  <a:gd name="connsiteY0" fmla="*/ 0 h 1666151"/>
                  <a:gd name="connsiteX1" fmla="*/ 2173300 w 2173300"/>
                  <a:gd name="connsiteY1" fmla="*/ 0 h 1666151"/>
                  <a:gd name="connsiteX2" fmla="*/ 2173300 w 2173300"/>
                  <a:gd name="connsiteY2" fmla="*/ 1666151 h 1666151"/>
                  <a:gd name="connsiteX3" fmla="*/ 0 w 2173300"/>
                  <a:gd name="connsiteY3" fmla="*/ 1666151 h 166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3300" h="1666151">
                    <a:moveTo>
                      <a:pt x="0" y="0"/>
                    </a:moveTo>
                    <a:lnTo>
                      <a:pt x="2173300" y="0"/>
                    </a:lnTo>
                    <a:lnTo>
                      <a:pt x="2173300" y="1666151"/>
                    </a:lnTo>
                    <a:lnTo>
                      <a:pt x="0" y="1666151"/>
                    </a:lnTo>
                    <a:close/>
                  </a:path>
                </a:pathLst>
              </a:custGeom>
              <a:solidFill>
                <a:srgbClr val="E0E1E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7" name="任意多边形: 形状 1306">
                <a:extLst>
                  <a:ext uri="{FF2B5EF4-FFF2-40B4-BE49-F238E27FC236}">
                    <a16:creationId xmlns:a16="http://schemas.microsoft.com/office/drawing/2014/main" id="{B975D6C5-6A56-58BE-F42F-10DF3F871B7B}"/>
                  </a:ext>
                </a:extLst>
              </p:cNvPr>
              <p:cNvSpPr/>
              <p:nvPr/>
            </p:nvSpPr>
            <p:spPr>
              <a:xfrm>
                <a:off x="7979720" y="4318996"/>
                <a:ext cx="2173300" cy="1666151"/>
              </a:xfrm>
              <a:custGeom>
                <a:avLst/>
                <a:gdLst>
                  <a:gd name="connsiteX0" fmla="*/ 0 w 2173300"/>
                  <a:gd name="connsiteY0" fmla="*/ 0 h 1666151"/>
                  <a:gd name="connsiteX1" fmla="*/ 2173300 w 2173300"/>
                  <a:gd name="connsiteY1" fmla="*/ 0 h 1666151"/>
                  <a:gd name="connsiteX2" fmla="*/ 2173300 w 2173300"/>
                  <a:gd name="connsiteY2" fmla="*/ 1666151 h 1666151"/>
                  <a:gd name="connsiteX3" fmla="*/ 0 w 2173300"/>
                  <a:gd name="connsiteY3" fmla="*/ 1666151 h 166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3300" h="1666151">
                    <a:moveTo>
                      <a:pt x="0" y="0"/>
                    </a:moveTo>
                    <a:lnTo>
                      <a:pt x="2173300" y="0"/>
                    </a:lnTo>
                    <a:lnTo>
                      <a:pt x="2173300" y="1666151"/>
                    </a:lnTo>
                    <a:lnTo>
                      <a:pt x="0" y="1666151"/>
                    </a:lnTo>
                    <a:close/>
                  </a:path>
                </a:pathLst>
              </a:custGeom>
              <a:solidFill>
                <a:srgbClr val="DFE0E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8" name="任意多边形: 形状 1307">
                <a:extLst>
                  <a:ext uri="{FF2B5EF4-FFF2-40B4-BE49-F238E27FC236}">
                    <a16:creationId xmlns:a16="http://schemas.microsoft.com/office/drawing/2014/main" id="{9EE56D95-43A2-38F1-B6D3-925116D6DD87}"/>
                  </a:ext>
                </a:extLst>
              </p:cNvPr>
              <p:cNvSpPr/>
              <p:nvPr/>
            </p:nvSpPr>
            <p:spPr>
              <a:xfrm>
                <a:off x="7983321" y="4322597"/>
                <a:ext cx="2166013" cy="1658950"/>
              </a:xfrm>
              <a:custGeom>
                <a:avLst/>
                <a:gdLst>
                  <a:gd name="connsiteX0" fmla="*/ 0 w 2166013"/>
                  <a:gd name="connsiteY0" fmla="*/ 0 h 1658950"/>
                  <a:gd name="connsiteX1" fmla="*/ 2166013 w 2166013"/>
                  <a:gd name="connsiteY1" fmla="*/ 0 h 1658950"/>
                  <a:gd name="connsiteX2" fmla="*/ 2166013 w 2166013"/>
                  <a:gd name="connsiteY2" fmla="*/ 1658950 h 1658950"/>
                  <a:gd name="connsiteX3" fmla="*/ 0 w 2166013"/>
                  <a:gd name="connsiteY3" fmla="*/ 1658950 h 165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013" h="1658950">
                    <a:moveTo>
                      <a:pt x="0" y="0"/>
                    </a:moveTo>
                    <a:lnTo>
                      <a:pt x="2166013" y="0"/>
                    </a:lnTo>
                    <a:lnTo>
                      <a:pt x="2166013" y="1658950"/>
                    </a:lnTo>
                    <a:lnTo>
                      <a:pt x="0" y="1658950"/>
                    </a:lnTo>
                    <a:close/>
                  </a:path>
                </a:pathLst>
              </a:custGeom>
              <a:solidFill>
                <a:srgbClr val="DEDFE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9" name="任意多边形: 形状 1308">
                <a:extLst>
                  <a:ext uri="{FF2B5EF4-FFF2-40B4-BE49-F238E27FC236}">
                    <a16:creationId xmlns:a16="http://schemas.microsoft.com/office/drawing/2014/main" id="{D3CEFA90-F4B7-99FE-2871-2F90710A7AAE}"/>
                  </a:ext>
                </a:extLst>
              </p:cNvPr>
              <p:cNvSpPr/>
              <p:nvPr/>
            </p:nvSpPr>
            <p:spPr>
              <a:xfrm>
                <a:off x="7983321" y="4322597"/>
                <a:ext cx="2166013" cy="1658950"/>
              </a:xfrm>
              <a:custGeom>
                <a:avLst/>
                <a:gdLst>
                  <a:gd name="connsiteX0" fmla="*/ 0 w 2166013"/>
                  <a:gd name="connsiteY0" fmla="*/ 0 h 1658950"/>
                  <a:gd name="connsiteX1" fmla="*/ 2166013 w 2166013"/>
                  <a:gd name="connsiteY1" fmla="*/ 0 h 1658950"/>
                  <a:gd name="connsiteX2" fmla="*/ 2166013 w 2166013"/>
                  <a:gd name="connsiteY2" fmla="*/ 1658950 h 1658950"/>
                  <a:gd name="connsiteX3" fmla="*/ 0 w 2166013"/>
                  <a:gd name="connsiteY3" fmla="*/ 1658950 h 165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013" h="1658950">
                    <a:moveTo>
                      <a:pt x="0" y="0"/>
                    </a:moveTo>
                    <a:lnTo>
                      <a:pt x="2166013" y="0"/>
                    </a:lnTo>
                    <a:lnTo>
                      <a:pt x="2166013" y="1658950"/>
                    </a:lnTo>
                    <a:lnTo>
                      <a:pt x="0" y="1658950"/>
                    </a:lnTo>
                    <a:close/>
                  </a:path>
                </a:pathLst>
              </a:custGeom>
              <a:solidFill>
                <a:srgbClr val="DDDED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0" name="任意多边形: 形状 1309">
                <a:extLst>
                  <a:ext uri="{FF2B5EF4-FFF2-40B4-BE49-F238E27FC236}">
                    <a16:creationId xmlns:a16="http://schemas.microsoft.com/office/drawing/2014/main" id="{FEB47E46-50BE-25FC-86A8-6CC1A19FDCD0}"/>
                  </a:ext>
                </a:extLst>
              </p:cNvPr>
              <p:cNvSpPr/>
              <p:nvPr/>
            </p:nvSpPr>
            <p:spPr>
              <a:xfrm>
                <a:off x="7983321" y="4322597"/>
                <a:ext cx="2166013" cy="1658950"/>
              </a:xfrm>
              <a:custGeom>
                <a:avLst/>
                <a:gdLst>
                  <a:gd name="connsiteX0" fmla="*/ 0 w 2166013"/>
                  <a:gd name="connsiteY0" fmla="*/ 0 h 1658950"/>
                  <a:gd name="connsiteX1" fmla="*/ 2166013 w 2166013"/>
                  <a:gd name="connsiteY1" fmla="*/ 0 h 1658950"/>
                  <a:gd name="connsiteX2" fmla="*/ 2166013 w 2166013"/>
                  <a:gd name="connsiteY2" fmla="*/ 1658950 h 1658950"/>
                  <a:gd name="connsiteX3" fmla="*/ 0 w 2166013"/>
                  <a:gd name="connsiteY3" fmla="*/ 1658950 h 165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013" h="1658950">
                    <a:moveTo>
                      <a:pt x="0" y="0"/>
                    </a:moveTo>
                    <a:lnTo>
                      <a:pt x="2166013" y="0"/>
                    </a:lnTo>
                    <a:lnTo>
                      <a:pt x="2166013" y="1658950"/>
                    </a:lnTo>
                    <a:lnTo>
                      <a:pt x="0" y="1658950"/>
                    </a:lnTo>
                    <a:close/>
                  </a:path>
                </a:pathLst>
              </a:custGeom>
              <a:solidFill>
                <a:srgbClr val="DCDDD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1" name="任意多边形: 形状 1310">
                <a:extLst>
                  <a:ext uri="{FF2B5EF4-FFF2-40B4-BE49-F238E27FC236}">
                    <a16:creationId xmlns:a16="http://schemas.microsoft.com/office/drawing/2014/main" id="{97DE4DF0-7B1B-709C-2581-919D6DD4CC6E}"/>
                  </a:ext>
                </a:extLst>
              </p:cNvPr>
              <p:cNvSpPr/>
              <p:nvPr/>
            </p:nvSpPr>
            <p:spPr>
              <a:xfrm>
                <a:off x="7983321" y="4322597"/>
                <a:ext cx="2166013" cy="1658950"/>
              </a:xfrm>
              <a:custGeom>
                <a:avLst/>
                <a:gdLst>
                  <a:gd name="connsiteX0" fmla="*/ 0 w 2166013"/>
                  <a:gd name="connsiteY0" fmla="*/ 0 h 1658950"/>
                  <a:gd name="connsiteX1" fmla="*/ 2166013 w 2166013"/>
                  <a:gd name="connsiteY1" fmla="*/ 0 h 1658950"/>
                  <a:gd name="connsiteX2" fmla="*/ 2166013 w 2166013"/>
                  <a:gd name="connsiteY2" fmla="*/ 1658950 h 1658950"/>
                  <a:gd name="connsiteX3" fmla="*/ 0 w 2166013"/>
                  <a:gd name="connsiteY3" fmla="*/ 1658950 h 165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013" h="1658950">
                    <a:moveTo>
                      <a:pt x="0" y="0"/>
                    </a:moveTo>
                    <a:lnTo>
                      <a:pt x="2166013" y="0"/>
                    </a:lnTo>
                    <a:lnTo>
                      <a:pt x="2166013" y="1658950"/>
                    </a:lnTo>
                    <a:lnTo>
                      <a:pt x="0" y="1658950"/>
                    </a:lnTo>
                    <a:close/>
                  </a:path>
                </a:pathLst>
              </a:custGeom>
              <a:solidFill>
                <a:srgbClr val="DBDCD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2" name="任意多边形: 形状 1311">
                <a:extLst>
                  <a:ext uri="{FF2B5EF4-FFF2-40B4-BE49-F238E27FC236}">
                    <a16:creationId xmlns:a16="http://schemas.microsoft.com/office/drawing/2014/main" id="{569F3A92-8D9D-715E-CC18-C4F6034E9265}"/>
                  </a:ext>
                </a:extLst>
              </p:cNvPr>
              <p:cNvSpPr/>
              <p:nvPr/>
            </p:nvSpPr>
            <p:spPr>
              <a:xfrm>
                <a:off x="7983321" y="4322597"/>
                <a:ext cx="2166013" cy="1658950"/>
              </a:xfrm>
              <a:custGeom>
                <a:avLst/>
                <a:gdLst>
                  <a:gd name="connsiteX0" fmla="*/ 0 w 2166013"/>
                  <a:gd name="connsiteY0" fmla="*/ 0 h 1658950"/>
                  <a:gd name="connsiteX1" fmla="*/ 2166013 w 2166013"/>
                  <a:gd name="connsiteY1" fmla="*/ 0 h 1658950"/>
                  <a:gd name="connsiteX2" fmla="*/ 2166013 w 2166013"/>
                  <a:gd name="connsiteY2" fmla="*/ 1658950 h 1658950"/>
                  <a:gd name="connsiteX3" fmla="*/ 0 w 2166013"/>
                  <a:gd name="connsiteY3" fmla="*/ 1658950 h 165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013" h="1658950">
                    <a:moveTo>
                      <a:pt x="0" y="0"/>
                    </a:moveTo>
                    <a:lnTo>
                      <a:pt x="2166013" y="0"/>
                    </a:lnTo>
                    <a:lnTo>
                      <a:pt x="2166013" y="1658950"/>
                    </a:lnTo>
                    <a:lnTo>
                      <a:pt x="0" y="1658950"/>
                    </a:lnTo>
                    <a:close/>
                  </a:path>
                </a:pathLst>
              </a:custGeom>
              <a:solidFill>
                <a:srgbClr val="DADB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3" name="任意多边形: 形状 1312">
                <a:extLst>
                  <a:ext uri="{FF2B5EF4-FFF2-40B4-BE49-F238E27FC236}">
                    <a16:creationId xmlns:a16="http://schemas.microsoft.com/office/drawing/2014/main" id="{38579C72-EB5A-90AA-219E-D3D6FC22F019}"/>
                  </a:ext>
                </a:extLst>
              </p:cNvPr>
              <p:cNvSpPr/>
              <p:nvPr/>
            </p:nvSpPr>
            <p:spPr>
              <a:xfrm>
                <a:off x="7983321" y="4322597"/>
                <a:ext cx="2166013" cy="1658950"/>
              </a:xfrm>
              <a:custGeom>
                <a:avLst/>
                <a:gdLst>
                  <a:gd name="connsiteX0" fmla="*/ 0 w 2166013"/>
                  <a:gd name="connsiteY0" fmla="*/ 0 h 1658950"/>
                  <a:gd name="connsiteX1" fmla="*/ 2166013 w 2166013"/>
                  <a:gd name="connsiteY1" fmla="*/ 0 h 1658950"/>
                  <a:gd name="connsiteX2" fmla="*/ 2166013 w 2166013"/>
                  <a:gd name="connsiteY2" fmla="*/ 1658950 h 1658950"/>
                  <a:gd name="connsiteX3" fmla="*/ 0 w 2166013"/>
                  <a:gd name="connsiteY3" fmla="*/ 1658950 h 165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013" h="1658950">
                    <a:moveTo>
                      <a:pt x="0" y="0"/>
                    </a:moveTo>
                    <a:lnTo>
                      <a:pt x="2166013" y="0"/>
                    </a:lnTo>
                    <a:lnTo>
                      <a:pt x="2166013" y="1658950"/>
                    </a:lnTo>
                    <a:lnTo>
                      <a:pt x="0" y="1658950"/>
                    </a:lnTo>
                    <a:close/>
                  </a:path>
                </a:pathLst>
              </a:custGeom>
              <a:solidFill>
                <a:srgbClr val="D9DA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4" name="任意多边形: 形状 1313">
                <a:extLst>
                  <a:ext uri="{FF2B5EF4-FFF2-40B4-BE49-F238E27FC236}">
                    <a16:creationId xmlns:a16="http://schemas.microsoft.com/office/drawing/2014/main" id="{68A498A0-0F0A-72F7-0986-D7D471493C3C}"/>
                  </a:ext>
                </a:extLst>
              </p:cNvPr>
              <p:cNvSpPr/>
              <p:nvPr/>
            </p:nvSpPr>
            <p:spPr>
              <a:xfrm>
                <a:off x="7987007" y="4326197"/>
                <a:ext cx="2158812" cy="1651663"/>
              </a:xfrm>
              <a:custGeom>
                <a:avLst/>
                <a:gdLst>
                  <a:gd name="connsiteX0" fmla="*/ 0 w 2158812"/>
                  <a:gd name="connsiteY0" fmla="*/ 0 h 1651663"/>
                  <a:gd name="connsiteX1" fmla="*/ 2158813 w 2158812"/>
                  <a:gd name="connsiteY1" fmla="*/ 0 h 1651663"/>
                  <a:gd name="connsiteX2" fmla="*/ 2158813 w 2158812"/>
                  <a:gd name="connsiteY2" fmla="*/ 1651664 h 1651663"/>
                  <a:gd name="connsiteX3" fmla="*/ 0 w 2158812"/>
                  <a:gd name="connsiteY3" fmla="*/ 1651664 h 165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812" h="1651663">
                    <a:moveTo>
                      <a:pt x="0" y="0"/>
                    </a:moveTo>
                    <a:lnTo>
                      <a:pt x="2158813" y="0"/>
                    </a:lnTo>
                    <a:lnTo>
                      <a:pt x="2158813" y="1651664"/>
                    </a:lnTo>
                    <a:lnTo>
                      <a:pt x="0" y="1651664"/>
                    </a:lnTo>
                    <a:close/>
                  </a:path>
                </a:pathLst>
              </a:custGeom>
              <a:solidFill>
                <a:srgbClr val="D8D9D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5" name="任意多边形: 形状 1314">
                <a:extLst>
                  <a:ext uri="{FF2B5EF4-FFF2-40B4-BE49-F238E27FC236}">
                    <a16:creationId xmlns:a16="http://schemas.microsoft.com/office/drawing/2014/main" id="{A8305F82-0371-3650-080E-71D8BE2755B7}"/>
                  </a:ext>
                </a:extLst>
              </p:cNvPr>
              <p:cNvSpPr/>
              <p:nvPr/>
            </p:nvSpPr>
            <p:spPr>
              <a:xfrm>
                <a:off x="7987007" y="4326197"/>
                <a:ext cx="2158812" cy="1651663"/>
              </a:xfrm>
              <a:custGeom>
                <a:avLst/>
                <a:gdLst>
                  <a:gd name="connsiteX0" fmla="*/ 0 w 2158812"/>
                  <a:gd name="connsiteY0" fmla="*/ 0 h 1651663"/>
                  <a:gd name="connsiteX1" fmla="*/ 2158813 w 2158812"/>
                  <a:gd name="connsiteY1" fmla="*/ 0 h 1651663"/>
                  <a:gd name="connsiteX2" fmla="*/ 2158813 w 2158812"/>
                  <a:gd name="connsiteY2" fmla="*/ 1651664 h 1651663"/>
                  <a:gd name="connsiteX3" fmla="*/ 0 w 2158812"/>
                  <a:gd name="connsiteY3" fmla="*/ 1651664 h 165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812" h="1651663">
                    <a:moveTo>
                      <a:pt x="0" y="0"/>
                    </a:moveTo>
                    <a:lnTo>
                      <a:pt x="2158813" y="0"/>
                    </a:lnTo>
                    <a:lnTo>
                      <a:pt x="2158813" y="1651664"/>
                    </a:lnTo>
                    <a:lnTo>
                      <a:pt x="0" y="1651664"/>
                    </a:lnTo>
                    <a:close/>
                  </a:path>
                </a:pathLst>
              </a:custGeom>
              <a:solidFill>
                <a:srgbClr val="D7D8D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6" name="任意多边形: 形状 1315">
                <a:extLst>
                  <a:ext uri="{FF2B5EF4-FFF2-40B4-BE49-F238E27FC236}">
                    <a16:creationId xmlns:a16="http://schemas.microsoft.com/office/drawing/2014/main" id="{F9674ABA-E3EF-4656-A708-68FFC618F516}"/>
                  </a:ext>
                </a:extLst>
              </p:cNvPr>
              <p:cNvSpPr/>
              <p:nvPr/>
            </p:nvSpPr>
            <p:spPr>
              <a:xfrm>
                <a:off x="7987007" y="4326197"/>
                <a:ext cx="2158812" cy="1651663"/>
              </a:xfrm>
              <a:custGeom>
                <a:avLst/>
                <a:gdLst>
                  <a:gd name="connsiteX0" fmla="*/ 0 w 2158812"/>
                  <a:gd name="connsiteY0" fmla="*/ 0 h 1651663"/>
                  <a:gd name="connsiteX1" fmla="*/ 2158813 w 2158812"/>
                  <a:gd name="connsiteY1" fmla="*/ 0 h 1651663"/>
                  <a:gd name="connsiteX2" fmla="*/ 2158813 w 2158812"/>
                  <a:gd name="connsiteY2" fmla="*/ 1651664 h 1651663"/>
                  <a:gd name="connsiteX3" fmla="*/ 0 w 2158812"/>
                  <a:gd name="connsiteY3" fmla="*/ 1651664 h 165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812" h="1651663">
                    <a:moveTo>
                      <a:pt x="0" y="0"/>
                    </a:moveTo>
                    <a:lnTo>
                      <a:pt x="2158813" y="0"/>
                    </a:lnTo>
                    <a:lnTo>
                      <a:pt x="2158813" y="1651664"/>
                    </a:lnTo>
                    <a:lnTo>
                      <a:pt x="0" y="1651664"/>
                    </a:lnTo>
                    <a:close/>
                  </a:path>
                </a:pathLst>
              </a:custGeom>
              <a:solidFill>
                <a:srgbClr val="D6D7D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7" name="任意多边形: 形状 1316">
                <a:extLst>
                  <a:ext uri="{FF2B5EF4-FFF2-40B4-BE49-F238E27FC236}">
                    <a16:creationId xmlns:a16="http://schemas.microsoft.com/office/drawing/2014/main" id="{07C3E696-25AD-FBF3-6615-7967FD40CD1D}"/>
                  </a:ext>
                </a:extLst>
              </p:cNvPr>
              <p:cNvSpPr/>
              <p:nvPr/>
            </p:nvSpPr>
            <p:spPr>
              <a:xfrm>
                <a:off x="7987007" y="4326197"/>
                <a:ext cx="2158812" cy="1651663"/>
              </a:xfrm>
              <a:custGeom>
                <a:avLst/>
                <a:gdLst>
                  <a:gd name="connsiteX0" fmla="*/ 0 w 2158812"/>
                  <a:gd name="connsiteY0" fmla="*/ 0 h 1651663"/>
                  <a:gd name="connsiteX1" fmla="*/ 2158813 w 2158812"/>
                  <a:gd name="connsiteY1" fmla="*/ 0 h 1651663"/>
                  <a:gd name="connsiteX2" fmla="*/ 2158813 w 2158812"/>
                  <a:gd name="connsiteY2" fmla="*/ 1651664 h 1651663"/>
                  <a:gd name="connsiteX3" fmla="*/ 0 w 2158812"/>
                  <a:gd name="connsiteY3" fmla="*/ 1651664 h 165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812" h="1651663">
                    <a:moveTo>
                      <a:pt x="0" y="0"/>
                    </a:moveTo>
                    <a:lnTo>
                      <a:pt x="2158813" y="0"/>
                    </a:lnTo>
                    <a:lnTo>
                      <a:pt x="2158813" y="1651664"/>
                    </a:lnTo>
                    <a:lnTo>
                      <a:pt x="0" y="1651664"/>
                    </a:lnTo>
                    <a:close/>
                  </a:path>
                </a:pathLst>
              </a:custGeom>
              <a:solidFill>
                <a:srgbClr val="D5D6D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8" name="任意多边形: 形状 1317">
                <a:extLst>
                  <a:ext uri="{FF2B5EF4-FFF2-40B4-BE49-F238E27FC236}">
                    <a16:creationId xmlns:a16="http://schemas.microsoft.com/office/drawing/2014/main" id="{9BA6B97C-2D56-B648-B579-657164046826}"/>
                  </a:ext>
                </a:extLst>
              </p:cNvPr>
              <p:cNvSpPr/>
              <p:nvPr/>
            </p:nvSpPr>
            <p:spPr>
              <a:xfrm>
                <a:off x="7987007" y="4326197"/>
                <a:ext cx="2158812" cy="1651663"/>
              </a:xfrm>
              <a:custGeom>
                <a:avLst/>
                <a:gdLst>
                  <a:gd name="connsiteX0" fmla="*/ 0 w 2158812"/>
                  <a:gd name="connsiteY0" fmla="*/ 0 h 1651663"/>
                  <a:gd name="connsiteX1" fmla="*/ 2158813 w 2158812"/>
                  <a:gd name="connsiteY1" fmla="*/ 0 h 1651663"/>
                  <a:gd name="connsiteX2" fmla="*/ 2158813 w 2158812"/>
                  <a:gd name="connsiteY2" fmla="*/ 1651664 h 1651663"/>
                  <a:gd name="connsiteX3" fmla="*/ 0 w 2158812"/>
                  <a:gd name="connsiteY3" fmla="*/ 1651664 h 165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812" h="1651663">
                    <a:moveTo>
                      <a:pt x="0" y="0"/>
                    </a:moveTo>
                    <a:lnTo>
                      <a:pt x="2158813" y="0"/>
                    </a:lnTo>
                    <a:lnTo>
                      <a:pt x="2158813" y="1651664"/>
                    </a:lnTo>
                    <a:lnTo>
                      <a:pt x="0" y="1651664"/>
                    </a:lnTo>
                    <a:close/>
                  </a:path>
                </a:pathLst>
              </a:custGeom>
              <a:solidFill>
                <a:srgbClr val="D4D5D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9" name="任意多边形: 形状 1318">
                <a:extLst>
                  <a:ext uri="{FF2B5EF4-FFF2-40B4-BE49-F238E27FC236}">
                    <a16:creationId xmlns:a16="http://schemas.microsoft.com/office/drawing/2014/main" id="{262A4F99-5351-274A-DE1E-25DBDE542E59}"/>
                  </a:ext>
                </a:extLst>
              </p:cNvPr>
              <p:cNvSpPr/>
              <p:nvPr/>
            </p:nvSpPr>
            <p:spPr>
              <a:xfrm>
                <a:off x="7987007" y="4326197"/>
                <a:ext cx="2158812" cy="1651663"/>
              </a:xfrm>
              <a:custGeom>
                <a:avLst/>
                <a:gdLst>
                  <a:gd name="connsiteX0" fmla="*/ 0 w 2158812"/>
                  <a:gd name="connsiteY0" fmla="*/ 0 h 1651663"/>
                  <a:gd name="connsiteX1" fmla="*/ 2158813 w 2158812"/>
                  <a:gd name="connsiteY1" fmla="*/ 0 h 1651663"/>
                  <a:gd name="connsiteX2" fmla="*/ 2158813 w 2158812"/>
                  <a:gd name="connsiteY2" fmla="*/ 1651664 h 1651663"/>
                  <a:gd name="connsiteX3" fmla="*/ 0 w 2158812"/>
                  <a:gd name="connsiteY3" fmla="*/ 1651664 h 165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812" h="1651663">
                    <a:moveTo>
                      <a:pt x="0" y="0"/>
                    </a:moveTo>
                    <a:lnTo>
                      <a:pt x="2158813" y="0"/>
                    </a:lnTo>
                    <a:lnTo>
                      <a:pt x="2158813" y="1651664"/>
                    </a:lnTo>
                    <a:lnTo>
                      <a:pt x="0" y="1651664"/>
                    </a:lnTo>
                    <a:close/>
                  </a:path>
                </a:pathLst>
              </a:custGeom>
              <a:solidFill>
                <a:srgbClr val="D3D4D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0" name="任意多边形: 形状 1319">
                <a:extLst>
                  <a:ext uri="{FF2B5EF4-FFF2-40B4-BE49-F238E27FC236}">
                    <a16:creationId xmlns:a16="http://schemas.microsoft.com/office/drawing/2014/main" id="{1A1B8C16-D817-4F35-BCD8-3B1E52511CC1}"/>
                  </a:ext>
                </a:extLst>
              </p:cNvPr>
              <p:cNvSpPr/>
              <p:nvPr/>
            </p:nvSpPr>
            <p:spPr>
              <a:xfrm>
                <a:off x="7990607" y="4329798"/>
                <a:ext cx="2151526" cy="1644462"/>
              </a:xfrm>
              <a:custGeom>
                <a:avLst/>
                <a:gdLst>
                  <a:gd name="connsiteX0" fmla="*/ 0 w 2151526"/>
                  <a:gd name="connsiteY0" fmla="*/ 0 h 1644462"/>
                  <a:gd name="connsiteX1" fmla="*/ 2151526 w 2151526"/>
                  <a:gd name="connsiteY1" fmla="*/ 0 h 1644462"/>
                  <a:gd name="connsiteX2" fmla="*/ 2151526 w 2151526"/>
                  <a:gd name="connsiteY2" fmla="*/ 1644463 h 1644462"/>
                  <a:gd name="connsiteX3" fmla="*/ 0 w 2151526"/>
                  <a:gd name="connsiteY3" fmla="*/ 1644463 h 164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1526" h="1644462">
                    <a:moveTo>
                      <a:pt x="0" y="0"/>
                    </a:moveTo>
                    <a:lnTo>
                      <a:pt x="2151526" y="0"/>
                    </a:lnTo>
                    <a:lnTo>
                      <a:pt x="2151526" y="1644463"/>
                    </a:lnTo>
                    <a:lnTo>
                      <a:pt x="0" y="1644463"/>
                    </a:lnTo>
                    <a:close/>
                  </a:path>
                </a:pathLst>
              </a:custGeom>
              <a:solidFill>
                <a:srgbClr val="D3D4D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1" name="任意多边形: 形状 1320">
                <a:extLst>
                  <a:ext uri="{FF2B5EF4-FFF2-40B4-BE49-F238E27FC236}">
                    <a16:creationId xmlns:a16="http://schemas.microsoft.com/office/drawing/2014/main" id="{155C071E-938D-52BD-1AE2-FC0E6AFB9C02}"/>
                  </a:ext>
                </a:extLst>
              </p:cNvPr>
              <p:cNvSpPr/>
              <p:nvPr/>
            </p:nvSpPr>
            <p:spPr>
              <a:xfrm>
                <a:off x="7990607" y="4329798"/>
                <a:ext cx="2151526" cy="1644462"/>
              </a:xfrm>
              <a:custGeom>
                <a:avLst/>
                <a:gdLst>
                  <a:gd name="connsiteX0" fmla="*/ 0 w 2151526"/>
                  <a:gd name="connsiteY0" fmla="*/ 0 h 1644462"/>
                  <a:gd name="connsiteX1" fmla="*/ 2151526 w 2151526"/>
                  <a:gd name="connsiteY1" fmla="*/ 0 h 1644462"/>
                  <a:gd name="connsiteX2" fmla="*/ 2151526 w 2151526"/>
                  <a:gd name="connsiteY2" fmla="*/ 1644463 h 1644462"/>
                  <a:gd name="connsiteX3" fmla="*/ 0 w 2151526"/>
                  <a:gd name="connsiteY3" fmla="*/ 1644463 h 164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1526" h="1644462">
                    <a:moveTo>
                      <a:pt x="0" y="0"/>
                    </a:moveTo>
                    <a:lnTo>
                      <a:pt x="2151526" y="0"/>
                    </a:lnTo>
                    <a:lnTo>
                      <a:pt x="2151526" y="1644463"/>
                    </a:lnTo>
                    <a:lnTo>
                      <a:pt x="0" y="1644463"/>
                    </a:lnTo>
                    <a:close/>
                  </a:path>
                </a:pathLst>
              </a:custGeom>
              <a:solidFill>
                <a:srgbClr val="D2D3D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2" name="任意多边形: 形状 1321">
                <a:extLst>
                  <a:ext uri="{FF2B5EF4-FFF2-40B4-BE49-F238E27FC236}">
                    <a16:creationId xmlns:a16="http://schemas.microsoft.com/office/drawing/2014/main" id="{F4C70DA4-D8E5-1C29-68AE-265CF20B0AE9}"/>
                  </a:ext>
                </a:extLst>
              </p:cNvPr>
              <p:cNvSpPr/>
              <p:nvPr/>
            </p:nvSpPr>
            <p:spPr>
              <a:xfrm>
                <a:off x="7990607" y="4329798"/>
                <a:ext cx="2151526" cy="1644462"/>
              </a:xfrm>
              <a:custGeom>
                <a:avLst/>
                <a:gdLst>
                  <a:gd name="connsiteX0" fmla="*/ 0 w 2151526"/>
                  <a:gd name="connsiteY0" fmla="*/ 0 h 1644462"/>
                  <a:gd name="connsiteX1" fmla="*/ 2151526 w 2151526"/>
                  <a:gd name="connsiteY1" fmla="*/ 0 h 1644462"/>
                  <a:gd name="connsiteX2" fmla="*/ 2151526 w 2151526"/>
                  <a:gd name="connsiteY2" fmla="*/ 1644463 h 1644462"/>
                  <a:gd name="connsiteX3" fmla="*/ 0 w 2151526"/>
                  <a:gd name="connsiteY3" fmla="*/ 1644463 h 164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1526" h="1644462">
                    <a:moveTo>
                      <a:pt x="0" y="0"/>
                    </a:moveTo>
                    <a:lnTo>
                      <a:pt x="2151526" y="0"/>
                    </a:lnTo>
                    <a:lnTo>
                      <a:pt x="2151526" y="1644463"/>
                    </a:lnTo>
                    <a:lnTo>
                      <a:pt x="0" y="1644463"/>
                    </a:lnTo>
                    <a:close/>
                  </a:path>
                </a:pathLst>
              </a:custGeom>
              <a:solidFill>
                <a:srgbClr val="D1D2D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3" name="任意多边形: 形状 1322">
                <a:extLst>
                  <a:ext uri="{FF2B5EF4-FFF2-40B4-BE49-F238E27FC236}">
                    <a16:creationId xmlns:a16="http://schemas.microsoft.com/office/drawing/2014/main" id="{A78D1B80-807F-F6DF-D8E6-AE77363CEFB5}"/>
                  </a:ext>
                </a:extLst>
              </p:cNvPr>
              <p:cNvSpPr/>
              <p:nvPr/>
            </p:nvSpPr>
            <p:spPr>
              <a:xfrm>
                <a:off x="7990607" y="4329798"/>
                <a:ext cx="2151526" cy="1644462"/>
              </a:xfrm>
              <a:custGeom>
                <a:avLst/>
                <a:gdLst>
                  <a:gd name="connsiteX0" fmla="*/ 0 w 2151526"/>
                  <a:gd name="connsiteY0" fmla="*/ 0 h 1644462"/>
                  <a:gd name="connsiteX1" fmla="*/ 2151526 w 2151526"/>
                  <a:gd name="connsiteY1" fmla="*/ 0 h 1644462"/>
                  <a:gd name="connsiteX2" fmla="*/ 2151526 w 2151526"/>
                  <a:gd name="connsiteY2" fmla="*/ 1644463 h 1644462"/>
                  <a:gd name="connsiteX3" fmla="*/ 0 w 2151526"/>
                  <a:gd name="connsiteY3" fmla="*/ 1644463 h 164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1526" h="1644462">
                    <a:moveTo>
                      <a:pt x="0" y="0"/>
                    </a:moveTo>
                    <a:lnTo>
                      <a:pt x="2151526" y="0"/>
                    </a:lnTo>
                    <a:lnTo>
                      <a:pt x="2151526" y="1644463"/>
                    </a:lnTo>
                    <a:lnTo>
                      <a:pt x="0" y="1644463"/>
                    </a:lnTo>
                    <a:close/>
                  </a:path>
                </a:pathLst>
              </a:custGeom>
              <a:solidFill>
                <a:srgbClr val="D0D1D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4" name="任意多边形: 形状 1323">
                <a:extLst>
                  <a:ext uri="{FF2B5EF4-FFF2-40B4-BE49-F238E27FC236}">
                    <a16:creationId xmlns:a16="http://schemas.microsoft.com/office/drawing/2014/main" id="{97A8974C-BFEA-9222-AFE5-B1D323AD835B}"/>
                  </a:ext>
                </a:extLst>
              </p:cNvPr>
              <p:cNvSpPr/>
              <p:nvPr/>
            </p:nvSpPr>
            <p:spPr>
              <a:xfrm>
                <a:off x="7990607" y="4329798"/>
                <a:ext cx="2151526" cy="1644462"/>
              </a:xfrm>
              <a:custGeom>
                <a:avLst/>
                <a:gdLst>
                  <a:gd name="connsiteX0" fmla="*/ 0 w 2151526"/>
                  <a:gd name="connsiteY0" fmla="*/ 0 h 1644462"/>
                  <a:gd name="connsiteX1" fmla="*/ 2151526 w 2151526"/>
                  <a:gd name="connsiteY1" fmla="*/ 0 h 1644462"/>
                  <a:gd name="connsiteX2" fmla="*/ 2151526 w 2151526"/>
                  <a:gd name="connsiteY2" fmla="*/ 1644463 h 1644462"/>
                  <a:gd name="connsiteX3" fmla="*/ 0 w 2151526"/>
                  <a:gd name="connsiteY3" fmla="*/ 1644463 h 164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1526" h="1644462">
                    <a:moveTo>
                      <a:pt x="0" y="0"/>
                    </a:moveTo>
                    <a:lnTo>
                      <a:pt x="2151526" y="0"/>
                    </a:lnTo>
                    <a:lnTo>
                      <a:pt x="2151526" y="1644463"/>
                    </a:lnTo>
                    <a:lnTo>
                      <a:pt x="0" y="1644463"/>
                    </a:lnTo>
                    <a:close/>
                  </a:path>
                </a:pathLst>
              </a:custGeom>
              <a:solidFill>
                <a:srgbClr val="CFD0D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5" name="任意多边形: 形状 1324">
                <a:extLst>
                  <a:ext uri="{FF2B5EF4-FFF2-40B4-BE49-F238E27FC236}">
                    <a16:creationId xmlns:a16="http://schemas.microsoft.com/office/drawing/2014/main" id="{E9365B71-41F6-6E35-BB10-448E4FE59E0A}"/>
                  </a:ext>
                </a:extLst>
              </p:cNvPr>
              <p:cNvSpPr/>
              <p:nvPr/>
            </p:nvSpPr>
            <p:spPr>
              <a:xfrm>
                <a:off x="7990607" y="4329798"/>
                <a:ext cx="2151526" cy="1644462"/>
              </a:xfrm>
              <a:custGeom>
                <a:avLst/>
                <a:gdLst>
                  <a:gd name="connsiteX0" fmla="*/ 0 w 2151526"/>
                  <a:gd name="connsiteY0" fmla="*/ 0 h 1644462"/>
                  <a:gd name="connsiteX1" fmla="*/ 2151526 w 2151526"/>
                  <a:gd name="connsiteY1" fmla="*/ 0 h 1644462"/>
                  <a:gd name="connsiteX2" fmla="*/ 2151526 w 2151526"/>
                  <a:gd name="connsiteY2" fmla="*/ 1644463 h 1644462"/>
                  <a:gd name="connsiteX3" fmla="*/ 0 w 2151526"/>
                  <a:gd name="connsiteY3" fmla="*/ 1644463 h 164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1526" h="1644462">
                    <a:moveTo>
                      <a:pt x="0" y="0"/>
                    </a:moveTo>
                    <a:lnTo>
                      <a:pt x="2151526" y="0"/>
                    </a:lnTo>
                    <a:lnTo>
                      <a:pt x="2151526" y="1644463"/>
                    </a:lnTo>
                    <a:lnTo>
                      <a:pt x="0" y="1644463"/>
                    </a:lnTo>
                    <a:close/>
                  </a:path>
                </a:pathLst>
              </a:custGeom>
              <a:solidFill>
                <a:srgbClr val="CECF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6" name="任意多边形: 形状 1325">
                <a:extLst>
                  <a:ext uri="{FF2B5EF4-FFF2-40B4-BE49-F238E27FC236}">
                    <a16:creationId xmlns:a16="http://schemas.microsoft.com/office/drawing/2014/main" id="{A89A355C-214D-BA16-A301-F881983AEB5B}"/>
                  </a:ext>
                </a:extLst>
              </p:cNvPr>
              <p:cNvSpPr/>
              <p:nvPr/>
            </p:nvSpPr>
            <p:spPr>
              <a:xfrm>
                <a:off x="7994208" y="4333484"/>
                <a:ext cx="2144325" cy="1637261"/>
              </a:xfrm>
              <a:custGeom>
                <a:avLst/>
                <a:gdLst>
                  <a:gd name="connsiteX0" fmla="*/ 0 w 2144325"/>
                  <a:gd name="connsiteY0" fmla="*/ 0 h 1637261"/>
                  <a:gd name="connsiteX1" fmla="*/ 2144325 w 2144325"/>
                  <a:gd name="connsiteY1" fmla="*/ 0 h 1637261"/>
                  <a:gd name="connsiteX2" fmla="*/ 2144325 w 2144325"/>
                  <a:gd name="connsiteY2" fmla="*/ 1637262 h 1637261"/>
                  <a:gd name="connsiteX3" fmla="*/ -1 w 2144325"/>
                  <a:gd name="connsiteY3" fmla="*/ 1637262 h 163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4325" h="1637261">
                    <a:moveTo>
                      <a:pt x="0" y="0"/>
                    </a:moveTo>
                    <a:lnTo>
                      <a:pt x="2144325" y="0"/>
                    </a:lnTo>
                    <a:lnTo>
                      <a:pt x="2144325" y="1637262"/>
                    </a:lnTo>
                    <a:lnTo>
                      <a:pt x="-1" y="1637262"/>
                    </a:lnTo>
                    <a:close/>
                  </a:path>
                </a:pathLst>
              </a:custGeom>
              <a:solidFill>
                <a:srgbClr val="CDCE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7" name="任意多边形: 形状 1326">
                <a:extLst>
                  <a:ext uri="{FF2B5EF4-FFF2-40B4-BE49-F238E27FC236}">
                    <a16:creationId xmlns:a16="http://schemas.microsoft.com/office/drawing/2014/main" id="{0B5D06F9-112A-8E9B-8A56-2BE7A128CC3F}"/>
                  </a:ext>
                </a:extLst>
              </p:cNvPr>
              <p:cNvSpPr/>
              <p:nvPr/>
            </p:nvSpPr>
            <p:spPr>
              <a:xfrm>
                <a:off x="7994208" y="4333484"/>
                <a:ext cx="2144325" cy="1637261"/>
              </a:xfrm>
              <a:custGeom>
                <a:avLst/>
                <a:gdLst>
                  <a:gd name="connsiteX0" fmla="*/ 0 w 2144325"/>
                  <a:gd name="connsiteY0" fmla="*/ 0 h 1637261"/>
                  <a:gd name="connsiteX1" fmla="*/ 2144325 w 2144325"/>
                  <a:gd name="connsiteY1" fmla="*/ 0 h 1637261"/>
                  <a:gd name="connsiteX2" fmla="*/ 2144325 w 2144325"/>
                  <a:gd name="connsiteY2" fmla="*/ 1637262 h 1637261"/>
                  <a:gd name="connsiteX3" fmla="*/ -1 w 2144325"/>
                  <a:gd name="connsiteY3" fmla="*/ 1637262 h 163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4325" h="1637261">
                    <a:moveTo>
                      <a:pt x="0" y="0"/>
                    </a:moveTo>
                    <a:lnTo>
                      <a:pt x="2144325" y="0"/>
                    </a:lnTo>
                    <a:lnTo>
                      <a:pt x="2144325" y="1637262"/>
                    </a:lnTo>
                    <a:lnTo>
                      <a:pt x="-1" y="1637262"/>
                    </a:lnTo>
                    <a:close/>
                  </a:path>
                </a:pathLst>
              </a:custGeom>
              <a:solidFill>
                <a:srgbClr val="CCCD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8" name="任意多边形: 形状 1327">
                <a:extLst>
                  <a:ext uri="{FF2B5EF4-FFF2-40B4-BE49-F238E27FC236}">
                    <a16:creationId xmlns:a16="http://schemas.microsoft.com/office/drawing/2014/main" id="{4740EAAE-DCE0-892C-7B3A-05CF7DD5BCC1}"/>
                  </a:ext>
                </a:extLst>
              </p:cNvPr>
              <p:cNvSpPr/>
              <p:nvPr/>
            </p:nvSpPr>
            <p:spPr>
              <a:xfrm>
                <a:off x="7994208" y="4333484"/>
                <a:ext cx="2144325" cy="1637261"/>
              </a:xfrm>
              <a:custGeom>
                <a:avLst/>
                <a:gdLst>
                  <a:gd name="connsiteX0" fmla="*/ 0 w 2144325"/>
                  <a:gd name="connsiteY0" fmla="*/ 0 h 1637261"/>
                  <a:gd name="connsiteX1" fmla="*/ 2144325 w 2144325"/>
                  <a:gd name="connsiteY1" fmla="*/ 0 h 1637261"/>
                  <a:gd name="connsiteX2" fmla="*/ 2144325 w 2144325"/>
                  <a:gd name="connsiteY2" fmla="*/ 1637262 h 1637261"/>
                  <a:gd name="connsiteX3" fmla="*/ -1 w 2144325"/>
                  <a:gd name="connsiteY3" fmla="*/ 1637262 h 163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4325" h="1637261">
                    <a:moveTo>
                      <a:pt x="0" y="0"/>
                    </a:moveTo>
                    <a:lnTo>
                      <a:pt x="2144325" y="0"/>
                    </a:lnTo>
                    <a:lnTo>
                      <a:pt x="2144325" y="1637262"/>
                    </a:lnTo>
                    <a:lnTo>
                      <a:pt x="-1" y="1637262"/>
                    </a:lnTo>
                    <a:close/>
                  </a:path>
                </a:pathLst>
              </a:custGeom>
              <a:solidFill>
                <a:srgbClr val="CBCCC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9" name="任意多边形: 形状 1328">
                <a:extLst>
                  <a:ext uri="{FF2B5EF4-FFF2-40B4-BE49-F238E27FC236}">
                    <a16:creationId xmlns:a16="http://schemas.microsoft.com/office/drawing/2014/main" id="{1F5EDE60-4F83-7B1F-DF76-A8731D3BB173}"/>
                  </a:ext>
                </a:extLst>
              </p:cNvPr>
              <p:cNvSpPr/>
              <p:nvPr/>
            </p:nvSpPr>
            <p:spPr>
              <a:xfrm>
                <a:off x="7994208" y="4333484"/>
                <a:ext cx="2144325" cy="1637261"/>
              </a:xfrm>
              <a:custGeom>
                <a:avLst/>
                <a:gdLst>
                  <a:gd name="connsiteX0" fmla="*/ 0 w 2144325"/>
                  <a:gd name="connsiteY0" fmla="*/ 0 h 1637261"/>
                  <a:gd name="connsiteX1" fmla="*/ 2144325 w 2144325"/>
                  <a:gd name="connsiteY1" fmla="*/ 0 h 1637261"/>
                  <a:gd name="connsiteX2" fmla="*/ 2144325 w 2144325"/>
                  <a:gd name="connsiteY2" fmla="*/ 1637262 h 1637261"/>
                  <a:gd name="connsiteX3" fmla="*/ -1 w 2144325"/>
                  <a:gd name="connsiteY3" fmla="*/ 1637262 h 163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4325" h="1637261">
                    <a:moveTo>
                      <a:pt x="0" y="0"/>
                    </a:moveTo>
                    <a:lnTo>
                      <a:pt x="2144325" y="0"/>
                    </a:lnTo>
                    <a:lnTo>
                      <a:pt x="2144325" y="1637262"/>
                    </a:lnTo>
                    <a:lnTo>
                      <a:pt x="-1" y="1637262"/>
                    </a:lnTo>
                    <a:close/>
                  </a:path>
                </a:pathLst>
              </a:custGeom>
              <a:solidFill>
                <a:srgbClr val="CACBC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0" name="任意多边形: 形状 1329">
                <a:extLst>
                  <a:ext uri="{FF2B5EF4-FFF2-40B4-BE49-F238E27FC236}">
                    <a16:creationId xmlns:a16="http://schemas.microsoft.com/office/drawing/2014/main" id="{AC48753A-58E7-ECAA-C781-8FAA49D992AA}"/>
                  </a:ext>
                </a:extLst>
              </p:cNvPr>
              <p:cNvSpPr/>
              <p:nvPr/>
            </p:nvSpPr>
            <p:spPr>
              <a:xfrm>
                <a:off x="7994208" y="4333484"/>
                <a:ext cx="2144325" cy="1637261"/>
              </a:xfrm>
              <a:custGeom>
                <a:avLst/>
                <a:gdLst>
                  <a:gd name="connsiteX0" fmla="*/ 0 w 2144325"/>
                  <a:gd name="connsiteY0" fmla="*/ 0 h 1637261"/>
                  <a:gd name="connsiteX1" fmla="*/ 2144325 w 2144325"/>
                  <a:gd name="connsiteY1" fmla="*/ 0 h 1637261"/>
                  <a:gd name="connsiteX2" fmla="*/ 2144325 w 2144325"/>
                  <a:gd name="connsiteY2" fmla="*/ 1637262 h 1637261"/>
                  <a:gd name="connsiteX3" fmla="*/ -1 w 2144325"/>
                  <a:gd name="connsiteY3" fmla="*/ 1637262 h 163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4325" h="1637261">
                    <a:moveTo>
                      <a:pt x="0" y="0"/>
                    </a:moveTo>
                    <a:lnTo>
                      <a:pt x="2144325" y="0"/>
                    </a:lnTo>
                    <a:lnTo>
                      <a:pt x="2144325" y="1637262"/>
                    </a:lnTo>
                    <a:lnTo>
                      <a:pt x="-1" y="1637262"/>
                    </a:lnTo>
                    <a:close/>
                  </a:path>
                </a:pathLst>
              </a:custGeom>
              <a:solidFill>
                <a:srgbClr val="C9CAC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1" name="任意多边形: 形状 1330">
                <a:extLst>
                  <a:ext uri="{FF2B5EF4-FFF2-40B4-BE49-F238E27FC236}">
                    <a16:creationId xmlns:a16="http://schemas.microsoft.com/office/drawing/2014/main" id="{892D6C06-8BC9-2372-2C37-A1E9EC9C627D}"/>
                  </a:ext>
                </a:extLst>
              </p:cNvPr>
              <p:cNvSpPr/>
              <p:nvPr/>
            </p:nvSpPr>
            <p:spPr>
              <a:xfrm>
                <a:off x="7994208" y="4333484"/>
                <a:ext cx="2144325" cy="1637261"/>
              </a:xfrm>
              <a:custGeom>
                <a:avLst/>
                <a:gdLst>
                  <a:gd name="connsiteX0" fmla="*/ 0 w 2144325"/>
                  <a:gd name="connsiteY0" fmla="*/ 0 h 1637261"/>
                  <a:gd name="connsiteX1" fmla="*/ 2144325 w 2144325"/>
                  <a:gd name="connsiteY1" fmla="*/ 0 h 1637261"/>
                  <a:gd name="connsiteX2" fmla="*/ 2144325 w 2144325"/>
                  <a:gd name="connsiteY2" fmla="*/ 1637262 h 1637261"/>
                  <a:gd name="connsiteX3" fmla="*/ -1 w 2144325"/>
                  <a:gd name="connsiteY3" fmla="*/ 1637262 h 163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4325" h="1637261">
                    <a:moveTo>
                      <a:pt x="0" y="0"/>
                    </a:moveTo>
                    <a:lnTo>
                      <a:pt x="2144325" y="0"/>
                    </a:lnTo>
                    <a:lnTo>
                      <a:pt x="2144325" y="1637262"/>
                    </a:lnTo>
                    <a:lnTo>
                      <a:pt x="-1" y="1637262"/>
                    </a:lnTo>
                    <a:close/>
                  </a:path>
                </a:pathLst>
              </a:custGeom>
              <a:solidFill>
                <a:srgbClr val="C8C9C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2" name="任意多边形: 形状 1331">
                <a:extLst>
                  <a:ext uri="{FF2B5EF4-FFF2-40B4-BE49-F238E27FC236}">
                    <a16:creationId xmlns:a16="http://schemas.microsoft.com/office/drawing/2014/main" id="{B6D323E5-E180-16AF-955D-67758A7B2B28}"/>
                  </a:ext>
                </a:extLst>
              </p:cNvPr>
              <p:cNvSpPr/>
              <p:nvPr/>
            </p:nvSpPr>
            <p:spPr>
              <a:xfrm>
                <a:off x="7997808" y="4337084"/>
                <a:ext cx="2137038" cy="1629975"/>
              </a:xfrm>
              <a:custGeom>
                <a:avLst/>
                <a:gdLst>
                  <a:gd name="connsiteX0" fmla="*/ 0 w 2137038"/>
                  <a:gd name="connsiteY0" fmla="*/ 0 h 1629975"/>
                  <a:gd name="connsiteX1" fmla="*/ 2137039 w 2137038"/>
                  <a:gd name="connsiteY1" fmla="*/ 0 h 1629975"/>
                  <a:gd name="connsiteX2" fmla="*/ 2137039 w 2137038"/>
                  <a:gd name="connsiteY2" fmla="*/ 1629975 h 1629975"/>
                  <a:gd name="connsiteX3" fmla="*/ 0 w 2137038"/>
                  <a:gd name="connsiteY3" fmla="*/ 1629975 h 162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7038" h="1629975">
                    <a:moveTo>
                      <a:pt x="0" y="0"/>
                    </a:moveTo>
                    <a:lnTo>
                      <a:pt x="2137039" y="0"/>
                    </a:lnTo>
                    <a:lnTo>
                      <a:pt x="2137039" y="1629975"/>
                    </a:lnTo>
                    <a:lnTo>
                      <a:pt x="0" y="1629975"/>
                    </a:lnTo>
                    <a:close/>
                  </a:path>
                </a:pathLst>
              </a:custGeom>
              <a:solidFill>
                <a:srgbClr val="C7C8C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3" name="任意多边形: 形状 1332">
                <a:extLst>
                  <a:ext uri="{FF2B5EF4-FFF2-40B4-BE49-F238E27FC236}">
                    <a16:creationId xmlns:a16="http://schemas.microsoft.com/office/drawing/2014/main" id="{622BBA92-7B6E-BC51-9E44-F1732AC56C88}"/>
                  </a:ext>
                </a:extLst>
              </p:cNvPr>
              <p:cNvSpPr/>
              <p:nvPr/>
            </p:nvSpPr>
            <p:spPr>
              <a:xfrm>
                <a:off x="7997808" y="4337084"/>
                <a:ext cx="2137038" cy="1629975"/>
              </a:xfrm>
              <a:custGeom>
                <a:avLst/>
                <a:gdLst>
                  <a:gd name="connsiteX0" fmla="*/ 0 w 2137038"/>
                  <a:gd name="connsiteY0" fmla="*/ 0 h 1629975"/>
                  <a:gd name="connsiteX1" fmla="*/ 2137039 w 2137038"/>
                  <a:gd name="connsiteY1" fmla="*/ 0 h 1629975"/>
                  <a:gd name="connsiteX2" fmla="*/ 2137039 w 2137038"/>
                  <a:gd name="connsiteY2" fmla="*/ 1629975 h 1629975"/>
                  <a:gd name="connsiteX3" fmla="*/ 0 w 2137038"/>
                  <a:gd name="connsiteY3" fmla="*/ 1629975 h 162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7038" h="1629975">
                    <a:moveTo>
                      <a:pt x="0" y="0"/>
                    </a:moveTo>
                    <a:lnTo>
                      <a:pt x="2137039" y="0"/>
                    </a:lnTo>
                    <a:lnTo>
                      <a:pt x="2137039" y="1629975"/>
                    </a:lnTo>
                    <a:lnTo>
                      <a:pt x="0" y="1629975"/>
                    </a:lnTo>
                    <a:close/>
                  </a:path>
                </a:pathLst>
              </a:custGeom>
              <a:solidFill>
                <a:srgbClr val="C6C7C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4" name="任意多边形: 形状 1333">
                <a:extLst>
                  <a:ext uri="{FF2B5EF4-FFF2-40B4-BE49-F238E27FC236}">
                    <a16:creationId xmlns:a16="http://schemas.microsoft.com/office/drawing/2014/main" id="{A852D03C-9190-34E7-9C3A-07FCA2EC6883}"/>
                  </a:ext>
                </a:extLst>
              </p:cNvPr>
              <p:cNvSpPr/>
              <p:nvPr/>
            </p:nvSpPr>
            <p:spPr>
              <a:xfrm>
                <a:off x="7997808" y="4337084"/>
                <a:ext cx="2137038" cy="1629975"/>
              </a:xfrm>
              <a:custGeom>
                <a:avLst/>
                <a:gdLst>
                  <a:gd name="connsiteX0" fmla="*/ 0 w 2137038"/>
                  <a:gd name="connsiteY0" fmla="*/ 0 h 1629975"/>
                  <a:gd name="connsiteX1" fmla="*/ 2137039 w 2137038"/>
                  <a:gd name="connsiteY1" fmla="*/ 0 h 1629975"/>
                  <a:gd name="connsiteX2" fmla="*/ 2137039 w 2137038"/>
                  <a:gd name="connsiteY2" fmla="*/ 1629975 h 1629975"/>
                  <a:gd name="connsiteX3" fmla="*/ 0 w 2137038"/>
                  <a:gd name="connsiteY3" fmla="*/ 1629975 h 162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7038" h="1629975">
                    <a:moveTo>
                      <a:pt x="0" y="0"/>
                    </a:moveTo>
                    <a:lnTo>
                      <a:pt x="2137039" y="0"/>
                    </a:lnTo>
                    <a:lnTo>
                      <a:pt x="2137039" y="1629975"/>
                    </a:lnTo>
                    <a:lnTo>
                      <a:pt x="0" y="1629975"/>
                    </a:lnTo>
                    <a:close/>
                  </a:path>
                </a:pathLst>
              </a:custGeom>
              <a:solidFill>
                <a:srgbClr val="C5C6C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5" name="任意多边形: 形状 1334">
                <a:extLst>
                  <a:ext uri="{FF2B5EF4-FFF2-40B4-BE49-F238E27FC236}">
                    <a16:creationId xmlns:a16="http://schemas.microsoft.com/office/drawing/2014/main" id="{D525C119-FB49-204C-CA41-9C8BA554955C}"/>
                  </a:ext>
                </a:extLst>
              </p:cNvPr>
              <p:cNvSpPr/>
              <p:nvPr/>
            </p:nvSpPr>
            <p:spPr>
              <a:xfrm>
                <a:off x="7997808" y="4337084"/>
                <a:ext cx="2137038" cy="1629975"/>
              </a:xfrm>
              <a:custGeom>
                <a:avLst/>
                <a:gdLst>
                  <a:gd name="connsiteX0" fmla="*/ 0 w 2137038"/>
                  <a:gd name="connsiteY0" fmla="*/ 0 h 1629975"/>
                  <a:gd name="connsiteX1" fmla="*/ 2137039 w 2137038"/>
                  <a:gd name="connsiteY1" fmla="*/ 0 h 1629975"/>
                  <a:gd name="connsiteX2" fmla="*/ 2137039 w 2137038"/>
                  <a:gd name="connsiteY2" fmla="*/ 1629975 h 1629975"/>
                  <a:gd name="connsiteX3" fmla="*/ 0 w 2137038"/>
                  <a:gd name="connsiteY3" fmla="*/ 1629975 h 162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7038" h="1629975">
                    <a:moveTo>
                      <a:pt x="0" y="0"/>
                    </a:moveTo>
                    <a:lnTo>
                      <a:pt x="2137039" y="0"/>
                    </a:lnTo>
                    <a:lnTo>
                      <a:pt x="2137039" y="1629975"/>
                    </a:lnTo>
                    <a:lnTo>
                      <a:pt x="0" y="1629975"/>
                    </a:lnTo>
                    <a:close/>
                  </a:path>
                </a:pathLst>
              </a:custGeom>
              <a:solidFill>
                <a:srgbClr val="C4C5C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6" name="任意多边形: 形状 1335">
                <a:extLst>
                  <a:ext uri="{FF2B5EF4-FFF2-40B4-BE49-F238E27FC236}">
                    <a16:creationId xmlns:a16="http://schemas.microsoft.com/office/drawing/2014/main" id="{3B1A9CAA-DEAF-52F3-B6BD-8AC559895878}"/>
                  </a:ext>
                </a:extLst>
              </p:cNvPr>
              <p:cNvSpPr/>
              <p:nvPr/>
            </p:nvSpPr>
            <p:spPr>
              <a:xfrm>
                <a:off x="7997808" y="4337084"/>
                <a:ext cx="2137038" cy="1629975"/>
              </a:xfrm>
              <a:custGeom>
                <a:avLst/>
                <a:gdLst>
                  <a:gd name="connsiteX0" fmla="*/ 0 w 2137038"/>
                  <a:gd name="connsiteY0" fmla="*/ 0 h 1629975"/>
                  <a:gd name="connsiteX1" fmla="*/ 2137039 w 2137038"/>
                  <a:gd name="connsiteY1" fmla="*/ 0 h 1629975"/>
                  <a:gd name="connsiteX2" fmla="*/ 2137039 w 2137038"/>
                  <a:gd name="connsiteY2" fmla="*/ 1629975 h 1629975"/>
                  <a:gd name="connsiteX3" fmla="*/ 0 w 2137038"/>
                  <a:gd name="connsiteY3" fmla="*/ 1629975 h 162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7038" h="1629975">
                    <a:moveTo>
                      <a:pt x="0" y="0"/>
                    </a:moveTo>
                    <a:lnTo>
                      <a:pt x="2137039" y="0"/>
                    </a:lnTo>
                    <a:lnTo>
                      <a:pt x="2137039" y="1629975"/>
                    </a:lnTo>
                    <a:lnTo>
                      <a:pt x="0" y="1629975"/>
                    </a:lnTo>
                    <a:close/>
                  </a:path>
                </a:pathLst>
              </a:custGeom>
              <a:solidFill>
                <a:srgbClr val="C3C4C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7" name="任意多边形: 形状 1336">
                <a:extLst>
                  <a:ext uri="{FF2B5EF4-FFF2-40B4-BE49-F238E27FC236}">
                    <a16:creationId xmlns:a16="http://schemas.microsoft.com/office/drawing/2014/main" id="{1AFE57DF-B80A-C15D-AAC7-08EEE6B93FF4}"/>
                  </a:ext>
                </a:extLst>
              </p:cNvPr>
              <p:cNvSpPr/>
              <p:nvPr/>
            </p:nvSpPr>
            <p:spPr>
              <a:xfrm>
                <a:off x="7997808" y="4337084"/>
                <a:ext cx="2137038" cy="1629975"/>
              </a:xfrm>
              <a:custGeom>
                <a:avLst/>
                <a:gdLst>
                  <a:gd name="connsiteX0" fmla="*/ 0 w 2137038"/>
                  <a:gd name="connsiteY0" fmla="*/ 0 h 1629975"/>
                  <a:gd name="connsiteX1" fmla="*/ 2137039 w 2137038"/>
                  <a:gd name="connsiteY1" fmla="*/ 0 h 1629975"/>
                  <a:gd name="connsiteX2" fmla="*/ 2137039 w 2137038"/>
                  <a:gd name="connsiteY2" fmla="*/ 1629975 h 1629975"/>
                  <a:gd name="connsiteX3" fmla="*/ 0 w 2137038"/>
                  <a:gd name="connsiteY3" fmla="*/ 1629975 h 162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7038" h="1629975">
                    <a:moveTo>
                      <a:pt x="0" y="0"/>
                    </a:moveTo>
                    <a:lnTo>
                      <a:pt x="2137039" y="0"/>
                    </a:lnTo>
                    <a:lnTo>
                      <a:pt x="2137039" y="1629975"/>
                    </a:lnTo>
                    <a:lnTo>
                      <a:pt x="0" y="1629975"/>
                    </a:lnTo>
                    <a:close/>
                  </a:path>
                </a:pathLst>
              </a:custGeom>
              <a:solidFill>
                <a:srgbClr val="C2C3C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8" name="任意多边形: 形状 1337">
                <a:extLst>
                  <a:ext uri="{FF2B5EF4-FFF2-40B4-BE49-F238E27FC236}">
                    <a16:creationId xmlns:a16="http://schemas.microsoft.com/office/drawing/2014/main" id="{8E76414B-57F9-13FB-EB21-BA3106FBBD8C}"/>
                  </a:ext>
                </a:extLst>
              </p:cNvPr>
              <p:cNvSpPr/>
              <p:nvPr/>
            </p:nvSpPr>
            <p:spPr>
              <a:xfrm>
                <a:off x="8001494" y="4340685"/>
                <a:ext cx="2129837" cy="1622688"/>
              </a:xfrm>
              <a:custGeom>
                <a:avLst/>
                <a:gdLst>
                  <a:gd name="connsiteX0" fmla="*/ 0 w 2129837"/>
                  <a:gd name="connsiteY0" fmla="*/ 0 h 1622688"/>
                  <a:gd name="connsiteX1" fmla="*/ 2129838 w 2129837"/>
                  <a:gd name="connsiteY1" fmla="*/ 0 h 1622688"/>
                  <a:gd name="connsiteX2" fmla="*/ 2129838 w 2129837"/>
                  <a:gd name="connsiteY2" fmla="*/ 1622689 h 1622688"/>
                  <a:gd name="connsiteX3" fmla="*/ 0 w 2129837"/>
                  <a:gd name="connsiteY3" fmla="*/ 1622689 h 162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9837" h="1622688">
                    <a:moveTo>
                      <a:pt x="0" y="0"/>
                    </a:moveTo>
                    <a:lnTo>
                      <a:pt x="2129838" y="0"/>
                    </a:lnTo>
                    <a:lnTo>
                      <a:pt x="2129838" y="1622689"/>
                    </a:lnTo>
                    <a:lnTo>
                      <a:pt x="0" y="1622689"/>
                    </a:lnTo>
                    <a:close/>
                  </a:path>
                </a:pathLst>
              </a:custGeom>
              <a:solidFill>
                <a:srgbClr val="C1C2C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9" name="任意多边形: 形状 1338">
                <a:extLst>
                  <a:ext uri="{FF2B5EF4-FFF2-40B4-BE49-F238E27FC236}">
                    <a16:creationId xmlns:a16="http://schemas.microsoft.com/office/drawing/2014/main" id="{28F6F501-488F-A282-22DD-B3284A35B409}"/>
                  </a:ext>
                </a:extLst>
              </p:cNvPr>
              <p:cNvSpPr/>
              <p:nvPr/>
            </p:nvSpPr>
            <p:spPr>
              <a:xfrm>
                <a:off x="8001494" y="4340685"/>
                <a:ext cx="2129837" cy="1622688"/>
              </a:xfrm>
              <a:custGeom>
                <a:avLst/>
                <a:gdLst>
                  <a:gd name="connsiteX0" fmla="*/ 0 w 2129837"/>
                  <a:gd name="connsiteY0" fmla="*/ 0 h 1622688"/>
                  <a:gd name="connsiteX1" fmla="*/ 2129838 w 2129837"/>
                  <a:gd name="connsiteY1" fmla="*/ 0 h 1622688"/>
                  <a:gd name="connsiteX2" fmla="*/ 2129838 w 2129837"/>
                  <a:gd name="connsiteY2" fmla="*/ 1622689 h 1622688"/>
                  <a:gd name="connsiteX3" fmla="*/ 0 w 2129837"/>
                  <a:gd name="connsiteY3" fmla="*/ 1622689 h 162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9837" h="1622688">
                    <a:moveTo>
                      <a:pt x="0" y="0"/>
                    </a:moveTo>
                    <a:lnTo>
                      <a:pt x="2129838" y="0"/>
                    </a:lnTo>
                    <a:lnTo>
                      <a:pt x="2129838" y="1622689"/>
                    </a:lnTo>
                    <a:lnTo>
                      <a:pt x="0" y="1622689"/>
                    </a:lnTo>
                    <a:close/>
                  </a:path>
                </a:pathLst>
              </a:custGeom>
              <a:solidFill>
                <a:srgbClr val="C0C1C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0" name="任意多边形: 形状 1339">
                <a:extLst>
                  <a:ext uri="{FF2B5EF4-FFF2-40B4-BE49-F238E27FC236}">
                    <a16:creationId xmlns:a16="http://schemas.microsoft.com/office/drawing/2014/main" id="{35578123-723E-F8F7-6349-7E546EAF5C65}"/>
                  </a:ext>
                </a:extLst>
              </p:cNvPr>
              <p:cNvSpPr/>
              <p:nvPr/>
            </p:nvSpPr>
            <p:spPr>
              <a:xfrm>
                <a:off x="8001494" y="4340685"/>
                <a:ext cx="2129837" cy="1622688"/>
              </a:xfrm>
              <a:custGeom>
                <a:avLst/>
                <a:gdLst>
                  <a:gd name="connsiteX0" fmla="*/ 0 w 2129837"/>
                  <a:gd name="connsiteY0" fmla="*/ 0 h 1622688"/>
                  <a:gd name="connsiteX1" fmla="*/ 2129838 w 2129837"/>
                  <a:gd name="connsiteY1" fmla="*/ 0 h 1622688"/>
                  <a:gd name="connsiteX2" fmla="*/ 2129838 w 2129837"/>
                  <a:gd name="connsiteY2" fmla="*/ 1622689 h 1622688"/>
                  <a:gd name="connsiteX3" fmla="*/ 0 w 2129837"/>
                  <a:gd name="connsiteY3" fmla="*/ 1622689 h 162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9837" h="1622688">
                    <a:moveTo>
                      <a:pt x="0" y="0"/>
                    </a:moveTo>
                    <a:lnTo>
                      <a:pt x="2129838" y="0"/>
                    </a:lnTo>
                    <a:lnTo>
                      <a:pt x="2129838" y="1622689"/>
                    </a:lnTo>
                    <a:lnTo>
                      <a:pt x="0" y="1622689"/>
                    </a:lnTo>
                    <a:close/>
                  </a:path>
                </a:pathLst>
              </a:custGeom>
              <a:solidFill>
                <a:srgbClr val="BFC0C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1" name="任意多边形: 形状 1340">
                <a:extLst>
                  <a:ext uri="{FF2B5EF4-FFF2-40B4-BE49-F238E27FC236}">
                    <a16:creationId xmlns:a16="http://schemas.microsoft.com/office/drawing/2014/main" id="{781CD2FA-6C45-C206-0DED-A4CEFFB2D302}"/>
                  </a:ext>
                </a:extLst>
              </p:cNvPr>
              <p:cNvSpPr/>
              <p:nvPr/>
            </p:nvSpPr>
            <p:spPr>
              <a:xfrm>
                <a:off x="8001494" y="4340685"/>
                <a:ext cx="2129837" cy="1622688"/>
              </a:xfrm>
              <a:custGeom>
                <a:avLst/>
                <a:gdLst>
                  <a:gd name="connsiteX0" fmla="*/ 0 w 2129837"/>
                  <a:gd name="connsiteY0" fmla="*/ 0 h 1622688"/>
                  <a:gd name="connsiteX1" fmla="*/ 2129838 w 2129837"/>
                  <a:gd name="connsiteY1" fmla="*/ 0 h 1622688"/>
                  <a:gd name="connsiteX2" fmla="*/ 2129838 w 2129837"/>
                  <a:gd name="connsiteY2" fmla="*/ 1622689 h 1622688"/>
                  <a:gd name="connsiteX3" fmla="*/ 0 w 2129837"/>
                  <a:gd name="connsiteY3" fmla="*/ 1622689 h 162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9837" h="1622688">
                    <a:moveTo>
                      <a:pt x="0" y="0"/>
                    </a:moveTo>
                    <a:lnTo>
                      <a:pt x="2129838" y="0"/>
                    </a:lnTo>
                    <a:lnTo>
                      <a:pt x="2129838" y="1622689"/>
                    </a:lnTo>
                    <a:lnTo>
                      <a:pt x="0" y="1622689"/>
                    </a:lnTo>
                    <a:close/>
                  </a:path>
                </a:pathLst>
              </a:custGeom>
              <a:solidFill>
                <a:srgbClr val="BEBF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2" name="任意多边形: 形状 1341">
                <a:extLst>
                  <a:ext uri="{FF2B5EF4-FFF2-40B4-BE49-F238E27FC236}">
                    <a16:creationId xmlns:a16="http://schemas.microsoft.com/office/drawing/2014/main" id="{B278052F-B7BD-5333-1281-248835A93D1E}"/>
                  </a:ext>
                </a:extLst>
              </p:cNvPr>
              <p:cNvSpPr/>
              <p:nvPr/>
            </p:nvSpPr>
            <p:spPr>
              <a:xfrm>
                <a:off x="8001494" y="4340685"/>
                <a:ext cx="2129837" cy="1622688"/>
              </a:xfrm>
              <a:custGeom>
                <a:avLst/>
                <a:gdLst>
                  <a:gd name="connsiteX0" fmla="*/ 0 w 2129837"/>
                  <a:gd name="connsiteY0" fmla="*/ 0 h 1622688"/>
                  <a:gd name="connsiteX1" fmla="*/ 2129838 w 2129837"/>
                  <a:gd name="connsiteY1" fmla="*/ 0 h 1622688"/>
                  <a:gd name="connsiteX2" fmla="*/ 2129838 w 2129837"/>
                  <a:gd name="connsiteY2" fmla="*/ 1622689 h 1622688"/>
                  <a:gd name="connsiteX3" fmla="*/ 0 w 2129837"/>
                  <a:gd name="connsiteY3" fmla="*/ 1622689 h 162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9837" h="1622688">
                    <a:moveTo>
                      <a:pt x="0" y="0"/>
                    </a:moveTo>
                    <a:lnTo>
                      <a:pt x="2129838" y="0"/>
                    </a:lnTo>
                    <a:lnTo>
                      <a:pt x="2129838" y="1622689"/>
                    </a:lnTo>
                    <a:lnTo>
                      <a:pt x="0" y="1622689"/>
                    </a:lnTo>
                    <a:close/>
                  </a:path>
                </a:pathLst>
              </a:custGeom>
              <a:solidFill>
                <a:srgbClr val="BDBE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3" name="任意多边形: 形状 1342">
                <a:extLst>
                  <a:ext uri="{FF2B5EF4-FFF2-40B4-BE49-F238E27FC236}">
                    <a16:creationId xmlns:a16="http://schemas.microsoft.com/office/drawing/2014/main" id="{70A3B2AC-1329-50AE-BA5F-E3EBB82E771C}"/>
                  </a:ext>
                </a:extLst>
              </p:cNvPr>
              <p:cNvSpPr/>
              <p:nvPr/>
            </p:nvSpPr>
            <p:spPr>
              <a:xfrm>
                <a:off x="8001494" y="4340685"/>
                <a:ext cx="2129837" cy="1622688"/>
              </a:xfrm>
              <a:custGeom>
                <a:avLst/>
                <a:gdLst>
                  <a:gd name="connsiteX0" fmla="*/ 0 w 2129837"/>
                  <a:gd name="connsiteY0" fmla="*/ 0 h 1622688"/>
                  <a:gd name="connsiteX1" fmla="*/ 2129838 w 2129837"/>
                  <a:gd name="connsiteY1" fmla="*/ 0 h 1622688"/>
                  <a:gd name="connsiteX2" fmla="*/ 2129838 w 2129837"/>
                  <a:gd name="connsiteY2" fmla="*/ 1622689 h 1622688"/>
                  <a:gd name="connsiteX3" fmla="*/ 0 w 2129837"/>
                  <a:gd name="connsiteY3" fmla="*/ 1622689 h 162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9837" h="1622688">
                    <a:moveTo>
                      <a:pt x="0" y="0"/>
                    </a:moveTo>
                    <a:lnTo>
                      <a:pt x="2129838" y="0"/>
                    </a:lnTo>
                    <a:lnTo>
                      <a:pt x="2129838" y="1622689"/>
                    </a:lnTo>
                    <a:lnTo>
                      <a:pt x="0" y="1622689"/>
                    </a:lnTo>
                    <a:close/>
                  </a:path>
                </a:pathLst>
              </a:custGeom>
              <a:solidFill>
                <a:srgbClr val="BCBDC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4" name="任意多边形: 形状 1343">
                <a:extLst>
                  <a:ext uri="{FF2B5EF4-FFF2-40B4-BE49-F238E27FC236}">
                    <a16:creationId xmlns:a16="http://schemas.microsoft.com/office/drawing/2014/main" id="{7065257A-50AC-9918-A99D-0A79CA391659}"/>
                  </a:ext>
                </a:extLst>
              </p:cNvPr>
              <p:cNvSpPr/>
              <p:nvPr/>
            </p:nvSpPr>
            <p:spPr>
              <a:xfrm>
                <a:off x="8005095" y="4344285"/>
                <a:ext cx="2122550" cy="1615487"/>
              </a:xfrm>
              <a:custGeom>
                <a:avLst/>
                <a:gdLst>
                  <a:gd name="connsiteX0" fmla="*/ 0 w 2122550"/>
                  <a:gd name="connsiteY0" fmla="*/ 0 h 1615487"/>
                  <a:gd name="connsiteX1" fmla="*/ 2122552 w 2122550"/>
                  <a:gd name="connsiteY1" fmla="*/ 0 h 1615487"/>
                  <a:gd name="connsiteX2" fmla="*/ 2122552 w 2122550"/>
                  <a:gd name="connsiteY2" fmla="*/ 1615487 h 1615487"/>
                  <a:gd name="connsiteX3" fmla="*/ 1 w 2122550"/>
                  <a:gd name="connsiteY3" fmla="*/ 1615487 h 161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2550" h="1615487">
                    <a:moveTo>
                      <a:pt x="0" y="0"/>
                    </a:moveTo>
                    <a:lnTo>
                      <a:pt x="2122552" y="0"/>
                    </a:lnTo>
                    <a:lnTo>
                      <a:pt x="2122552" y="1615487"/>
                    </a:lnTo>
                    <a:lnTo>
                      <a:pt x="1" y="1615487"/>
                    </a:lnTo>
                    <a:close/>
                  </a:path>
                </a:pathLst>
              </a:custGeom>
              <a:solidFill>
                <a:srgbClr val="BBBCB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5" name="任意多边形: 形状 1344">
                <a:extLst>
                  <a:ext uri="{FF2B5EF4-FFF2-40B4-BE49-F238E27FC236}">
                    <a16:creationId xmlns:a16="http://schemas.microsoft.com/office/drawing/2014/main" id="{08075DED-FE62-AB16-5B77-8FBD7BD6EBD7}"/>
                  </a:ext>
                </a:extLst>
              </p:cNvPr>
              <p:cNvSpPr/>
              <p:nvPr/>
            </p:nvSpPr>
            <p:spPr>
              <a:xfrm>
                <a:off x="8005095" y="4344285"/>
                <a:ext cx="2122550" cy="1615487"/>
              </a:xfrm>
              <a:custGeom>
                <a:avLst/>
                <a:gdLst>
                  <a:gd name="connsiteX0" fmla="*/ 0 w 2122550"/>
                  <a:gd name="connsiteY0" fmla="*/ 0 h 1615487"/>
                  <a:gd name="connsiteX1" fmla="*/ 2122552 w 2122550"/>
                  <a:gd name="connsiteY1" fmla="*/ 0 h 1615487"/>
                  <a:gd name="connsiteX2" fmla="*/ 2122552 w 2122550"/>
                  <a:gd name="connsiteY2" fmla="*/ 1615487 h 1615487"/>
                  <a:gd name="connsiteX3" fmla="*/ 1 w 2122550"/>
                  <a:gd name="connsiteY3" fmla="*/ 1615487 h 161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2550" h="1615487">
                    <a:moveTo>
                      <a:pt x="0" y="0"/>
                    </a:moveTo>
                    <a:lnTo>
                      <a:pt x="2122552" y="0"/>
                    </a:lnTo>
                    <a:lnTo>
                      <a:pt x="2122552" y="1615487"/>
                    </a:lnTo>
                    <a:lnTo>
                      <a:pt x="1" y="1615487"/>
                    </a:lnTo>
                    <a:close/>
                  </a:path>
                </a:pathLst>
              </a:custGeom>
              <a:solidFill>
                <a:srgbClr val="BABBB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6" name="任意多边形: 形状 1345">
                <a:extLst>
                  <a:ext uri="{FF2B5EF4-FFF2-40B4-BE49-F238E27FC236}">
                    <a16:creationId xmlns:a16="http://schemas.microsoft.com/office/drawing/2014/main" id="{5377A0E4-91CC-0FC7-E64B-20FA9B2F6ADE}"/>
                  </a:ext>
                </a:extLst>
              </p:cNvPr>
              <p:cNvSpPr/>
              <p:nvPr/>
            </p:nvSpPr>
            <p:spPr>
              <a:xfrm>
                <a:off x="8005095" y="4344285"/>
                <a:ext cx="2122550" cy="1615487"/>
              </a:xfrm>
              <a:custGeom>
                <a:avLst/>
                <a:gdLst>
                  <a:gd name="connsiteX0" fmla="*/ 0 w 2122550"/>
                  <a:gd name="connsiteY0" fmla="*/ 0 h 1615487"/>
                  <a:gd name="connsiteX1" fmla="*/ 2122552 w 2122550"/>
                  <a:gd name="connsiteY1" fmla="*/ 0 h 1615487"/>
                  <a:gd name="connsiteX2" fmla="*/ 2122552 w 2122550"/>
                  <a:gd name="connsiteY2" fmla="*/ 1615487 h 1615487"/>
                  <a:gd name="connsiteX3" fmla="*/ 1 w 2122550"/>
                  <a:gd name="connsiteY3" fmla="*/ 1615487 h 161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2550" h="1615487">
                    <a:moveTo>
                      <a:pt x="0" y="0"/>
                    </a:moveTo>
                    <a:lnTo>
                      <a:pt x="2122552" y="0"/>
                    </a:lnTo>
                    <a:lnTo>
                      <a:pt x="2122552" y="1615487"/>
                    </a:lnTo>
                    <a:lnTo>
                      <a:pt x="1" y="1615487"/>
                    </a:lnTo>
                    <a:close/>
                  </a:path>
                </a:pathLst>
              </a:custGeom>
              <a:solidFill>
                <a:srgbClr val="B9BAB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7" name="任意多边形: 形状 1346">
                <a:extLst>
                  <a:ext uri="{FF2B5EF4-FFF2-40B4-BE49-F238E27FC236}">
                    <a16:creationId xmlns:a16="http://schemas.microsoft.com/office/drawing/2014/main" id="{7860495B-9982-ED21-8131-66F7110DEEA2}"/>
                  </a:ext>
                </a:extLst>
              </p:cNvPr>
              <p:cNvSpPr/>
              <p:nvPr/>
            </p:nvSpPr>
            <p:spPr>
              <a:xfrm>
                <a:off x="8005095" y="4344285"/>
                <a:ext cx="2122550" cy="1615487"/>
              </a:xfrm>
              <a:custGeom>
                <a:avLst/>
                <a:gdLst>
                  <a:gd name="connsiteX0" fmla="*/ 0 w 2122550"/>
                  <a:gd name="connsiteY0" fmla="*/ 0 h 1615487"/>
                  <a:gd name="connsiteX1" fmla="*/ 2122552 w 2122550"/>
                  <a:gd name="connsiteY1" fmla="*/ 0 h 1615487"/>
                  <a:gd name="connsiteX2" fmla="*/ 2122552 w 2122550"/>
                  <a:gd name="connsiteY2" fmla="*/ 1615487 h 1615487"/>
                  <a:gd name="connsiteX3" fmla="*/ 1 w 2122550"/>
                  <a:gd name="connsiteY3" fmla="*/ 1615487 h 161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2550" h="1615487">
                    <a:moveTo>
                      <a:pt x="0" y="0"/>
                    </a:moveTo>
                    <a:lnTo>
                      <a:pt x="2122552" y="0"/>
                    </a:lnTo>
                    <a:lnTo>
                      <a:pt x="2122552" y="1615487"/>
                    </a:lnTo>
                    <a:lnTo>
                      <a:pt x="1" y="1615487"/>
                    </a:lnTo>
                    <a:close/>
                  </a:path>
                </a:pathLst>
              </a:custGeom>
              <a:solidFill>
                <a:srgbClr val="B8B9B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8" name="任意多边形: 形状 1347">
                <a:extLst>
                  <a:ext uri="{FF2B5EF4-FFF2-40B4-BE49-F238E27FC236}">
                    <a16:creationId xmlns:a16="http://schemas.microsoft.com/office/drawing/2014/main" id="{F188FD09-83F4-0851-30F1-603F0A4B7463}"/>
                  </a:ext>
                </a:extLst>
              </p:cNvPr>
              <p:cNvSpPr/>
              <p:nvPr/>
            </p:nvSpPr>
            <p:spPr>
              <a:xfrm>
                <a:off x="8005095" y="4344285"/>
                <a:ext cx="2122550" cy="1615487"/>
              </a:xfrm>
              <a:custGeom>
                <a:avLst/>
                <a:gdLst>
                  <a:gd name="connsiteX0" fmla="*/ 0 w 2122550"/>
                  <a:gd name="connsiteY0" fmla="*/ 0 h 1615487"/>
                  <a:gd name="connsiteX1" fmla="*/ 2122552 w 2122550"/>
                  <a:gd name="connsiteY1" fmla="*/ 0 h 1615487"/>
                  <a:gd name="connsiteX2" fmla="*/ 2122552 w 2122550"/>
                  <a:gd name="connsiteY2" fmla="*/ 1615487 h 1615487"/>
                  <a:gd name="connsiteX3" fmla="*/ 1 w 2122550"/>
                  <a:gd name="connsiteY3" fmla="*/ 1615487 h 161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2550" h="1615487">
                    <a:moveTo>
                      <a:pt x="0" y="0"/>
                    </a:moveTo>
                    <a:lnTo>
                      <a:pt x="2122552" y="0"/>
                    </a:lnTo>
                    <a:lnTo>
                      <a:pt x="2122552" y="1615487"/>
                    </a:lnTo>
                    <a:lnTo>
                      <a:pt x="1" y="1615487"/>
                    </a:lnTo>
                    <a:close/>
                  </a:path>
                </a:pathLst>
              </a:custGeom>
              <a:solidFill>
                <a:srgbClr val="B7B8B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9" name="任意多边形: 形状 1348">
                <a:extLst>
                  <a:ext uri="{FF2B5EF4-FFF2-40B4-BE49-F238E27FC236}">
                    <a16:creationId xmlns:a16="http://schemas.microsoft.com/office/drawing/2014/main" id="{F254422A-B783-20A9-4145-2ACC32E3B378}"/>
                  </a:ext>
                </a:extLst>
              </p:cNvPr>
              <p:cNvSpPr/>
              <p:nvPr/>
            </p:nvSpPr>
            <p:spPr>
              <a:xfrm>
                <a:off x="8005095" y="4344285"/>
                <a:ext cx="2122550" cy="1615487"/>
              </a:xfrm>
              <a:custGeom>
                <a:avLst/>
                <a:gdLst>
                  <a:gd name="connsiteX0" fmla="*/ 0 w 2122550"/>
                  <a:gd name="connsiteY0" fmla="*/ 0 h 1615487"/>
                  <a:gd name="connsiteX1" fmla="*/ 2122552 w 2122550"/>
                  <a:gd name="connsiteY1" fmla="*/ 0 h 1615487"/>
                  <a:gd name="connsiteX2" fmla="*/ 2122552 w 2122550"/>
                  <a:gd name="connsiteY2" fmla="*/ 1615487 h 1615487"/>
                  <a:gd name="connsiteX3" fmla="*/ 1 w 2122550"/>
                  <a:gd name="connsiteY3" fmla="*/ 1615487 h 161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2550" h="1615487">
                    <a:moveTo>
                      <a:pt x="0" y="0"/>
                    </a:moveTo>
                    <a:lnTo>
                      <a:pt x="2122552" y="0"/>
                    </a:lnTo>
                    <a:lnTo>
                      <a:pt x="2122552" y="1615487"/>
                    </a:lnTo>
                    <a:lnTo>
                      <a:pt x="1" y="1615487"/>
                    </a:lnTo>
                    <a:close/>
                  </a:path>
                </a:pathLst>
              </a:custGeom>
              <a:solidFill>
                <a:srgbClr val="B6B7B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0" name="任意多边形: 形状 1349">
                <a:extLst>
                  <a:ext uri="{FF2B5EF4-FFF2-40B4-BE49-F238E27FC236}">
                    <a16:creationId xmlns:a16="http://schemas.microsoft.com/office/drawing/2014/main" id="{32CB0339-C999-943A-882E-3AF56E946F9E}"/>
                  </a:ext>
                </a:extLst>
              </p:cNvPr>
              <p:cNvSpPr/>
              <p:nvPr/>
            </p:nvSpPr>
            <p:spPr>
              <a:xfrm>
                <a:off x="8008695" y="4347972"/>
                <a:ext cx="2115350" cy="1608200"/>
              </a:xfrm>
              <a:custGeom>
                <a:avLst/>
                <a:gdLst>
                  <a:gd name="connsiteX0" fmla="*/ 0 w 2115350"/>
                  <a:gd name="connsiteY0" fmla="*/ 0 h 1608200"/>
                  <a:gd name="connsiteX1" fmla="*/ 2115350 w 2115350"/>
                  <a:gd name="connsiteY1" fmla="*/ 0 h 1608200"/>
                  <a:gd name="connsiteX2" fmla="*/ 2115350 w 2115350"/>
                  <a:gd name="connsiteY2" fmla="*/ 1608201 h 1608200"/>
                  <a:gd name="connsiteX3" fmla="*/ 0 w 2115350"/>
                  <a:gd name="connsiteY3" fmla="*/ 1608201 h 160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5350" h="1608200">
                    <a:moveTo>
                      <a:pt x="0" y="0"/>
                    </a:moveTo>
                    <a:lnTo>
                      <a:pt x="2115350" y="0"/>
                    </a:lnTo>
                    <a:lnTo>
                      <a:pt x="2115350" y="1608201"/>
                    </a:lnTo>
                    <a:lnTo>
                      <a:pt x="0" y="1608201"/>
                    </a:lnTo>
                    <a:close/>
                  </a:path>
                </a:pathLst>
              </a:custGeom>
              <a:solidFill>
                <a:srgbClr val="B5B7B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1" name="任意多边形: 形状 1350">
                <a:extLst>
                  <a:ext uri="{FF2B5EF4-FFF2-40B4-BE49-F238E27FC236}">
                    <a16:creationId xmlns:a16="http://schemas.microsoft.com/office/drawing/2014/main" id="{49A39FC9-256B-28F9-4E03-904BC150AF4D}"/>
                  </a:ext>
                </a:extLst>
              </p:cNvPr>
              <p:cNvSpPr/>
              <p:nvPr/>
            </p:nvSpPr>
            <p:spPr>
              <a:xfrm>
                <a:off x="8008695" y="4347972"/>
                <a:ext cx="2115350" cy="1608200"/>
              </a:xfrm>
              <a:custGeom>
                <a:avLst/>
                <a:gdLst>
                  <a:gd name="connsiteX0" fmla="*/ 0 w 2115350"/>
                  <a:gd name="connsiteY0" fmla="*/ 0 h 1608200"/>
                  <a:gd name="connsiteX1" fmla="*/ 2115350 w 2115350"/>
                  <a:gd name="connsiteY1" fmla="*/ 0 h 1608200"/>
                  <a:gd name="connsiteX2" fmla="*/ 2115350 w 2115350"/>
                  <a:gd name="connsiteY2" fmla="*/ 1608201 h 1608200"/>
                  <a:gd name="connsiteX3" fmla="*/ 0 w 2115350"/>
                  <a:gd name="connsiteY3" fmla="*/ 1608201 h 160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5350" h="1608200">
                    <a:moveTo>
                      <a:pt x="0" y="0"/>
                    </a:moveTo>
                    <a:lnTo>
                      <a:pt x="2115350" y="0"/>
                    </a:lnTo>
                    <a:lnTo>
                      <a:pt x="2115350" y="1608201"/>
                    </a:lnTo>
                    <a:lnTo>
                      <a:pt x="0" y="1608201"/>
                    </a:lnTo>
                    <a:close/>
                  </a:path>
                </a:pathLst>
              </a:custGeom>
              <a:solidFill>
                <a:srgbClr val="B4B6B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2" name="任意多边形: 形状 1351">
                <a:extLst>
                  <a:ext uri="{FF2B5EF4-FFF2-40B4-BE49-F238E27FC236}">
                    <a16:creationId xmlns:a16="http://schemas.microsoft.com/office/drawing/2014/main" id="{23E9AC85-0819-FC60-79DF-F8806C863531}"/>
                  </a:ext>
                </a:extLst>
              </p:cNvPr>
              <p:cNvSpPr/>
              <p:nvPr/>
            </p:nvSpPr>
            <p:spPr>
              <a:xfrm>
                <a:off x="8008695" y="4347972"/>
                <a:ext cx="2115350" cy="1608200"/>
              </a:xfrm>
              <a:custGeom>
                <a:avLst/>
                <a:gdLst>
                  <a:gd name="connsiteX0" fmla="*/ 0 w 2115350"/>
                  <a:gd name="connsiteY0" fmla="*/ 0 h 1608200"/>
                  <a:gd name="connsiteX1" fmla="*/ 2115350 w 2115350"/>
                  <a:gd name="connsiteY1" fmla="*/ 0 h 1608200"/>
                  <a:gd name="connsiteX2" fmla="*/ 2115350 w 2115350"/>
                  <a:gd name="connsiteY2" fmla="*/ 1608201 h 1608200"/>
                  <a:gd name="connsiteX3" fmla="*/ 0 w 2115350"/>
                  <a:gd name="connsiteY3" fmla="*/ 1608201 h 160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5350" h="1608200">
                    <a:moveTo>
                      <a:pt x="0" y="0"/>
                    </a:moveTo>
                    <a:lnTo>
                      <a:pt x="2115350" y="0"/>
                    </a:lnTo>
                    <a:lnTo>
                      <a:pt x="2115350" y="1608201"/>
                    </a:lnTo>
                    <a:lnTo>
                      <a:pt x="0" y="1608201"/>
                    </a:lnTo>
                    <a:close/>
                  </a:path>
                </a:pathLst>
              </a:custGeom>
              <a:solidFill>
                <a:srgbClr val="B3B5B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3" name="任意多边形: 形状 1352">
                <a:extLst>
                  <a:ext uri="{FF2B5EF4-FFF2-40B4-BE49-F238E27FC236}">
                    <a16:creationId xmlns:a16="http://schemas.microsoft.com/office/drawing/2014/main" id="{45B2732F-9C09-9EDA-1DA8-33BE11EB8698}"/>
                  </a:ext>
                </a:extLst>
              </p:cNvPr>
              <p:cNvSpPr/>
              <p:nvPr/>
            </p:nvSpPr>
            <p:spPr>
              <a:xfrm>
                <a:off x="8008695" y="4347972"/>
                <a:ext cx="2115350" cy="1608200"/>
              </a:xfrm>
              <a:custGeom>
                <a:avLst/>
                <a:gdLst>
                  <a:gd name="connsiteX0" fmla="*/ 0 w 2115350"/>
                  <a:gd name="connsiteY0" fmla="*/ 0 h 1608200"/>
                  <a:gd name="connsiteX1" fmla="*/ 2115350 w 2115350"/>
                  <a:gd name="connsiteY1" fmla="*/ 0 h 1608200"/>
                  <a:gd name="connsiteX2" fmla="*/ 2115350 w 2115350"/>
                  <a:gd name="connsiteY2" fmla="*/ 1608201 h 1608200"/>
                  <a:gd name="connsiteX3" fmla="*/ 0 w 2115350"/>
                  <a:gd name="connsiteY3" fmla="*/ 1608201 h 160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5350" h="1608200">
                    <a:moveTo>
                      <a:pt x="0" y="0"/>
                    </a:moveTo>
                    <a:lnTo>
                      <a:pt x="2115350" y="0"/>
                    </a:lnTo>
                    <a:lnTo>
                      <a:pt x="2115350" y="1608201"/>
                    </a:lnTo>
                    <a:lnTo>
                      <a:pt x="0" y="1608201"/>
                    </a:lnTo>
                    <a:close/>
                  </a:path>
                </a:pathLst>
              </a:custGeom>
              <a:solidFill>
                <a:srgbClr val="B2B4B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4" name="任意多边形: 形状 1353">
                <a:extLst>
                  <a:ext uri="{FF2B5EF4-FFF2-40B4-BE49-F238E27FC236}">
                    <a16:creationId xmlns:a16="http://schemas.microsoft.com/office/drawing/2014/main" id="{7BA9D36A-5D93-7E14-936A-9EB311DCA306}"/>
                  </a:ext>
                </a:extLst>
              </p:cNvPr>
              <p:cNvSpPr/>
              <p:nvPr/>
            </p:nvSpPr>
            <p:spPr>
              <a:xfrm>
                <a:off x="8008695" y="4347972"/>
                <a:ext cx="2115350" cy="1608200"/>
              </a:xfrm>
              <a:custGeom>
                <a:avLst/>
                <a:gdLst>
                  <a:gd name="connsiteX0" fmla="*/ 0 w 2115350"/>
                  <a:gd name="connsiteY0" fmla="*/ 0 h 1608200"/>
                  <a:gd name="connsiteX1" fmla="*/ 2115350 w 2115350"/>
                  <a:gd name="connsiteY1" fmla="*/ 0 h 1608200"/>
                  <a:gd name="connsiteX2" fmla="*/ 2115350 w 2115350"/>
                  <a:gd name="connsiteY2" fmla="*/ 1608201 h 1608200"/>
                  <a:gd name="connsiteX3" fmla="*/ 0 w 2115350"/>
                  <a:gd name="connsiteY3" fmla="*/ 1608201 h 160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5350" h="1608200">
                    <a:moveTo>
                      <a:pt x="0" y="0"/>
                    </a:moveTo>
                    <a:lnTo>
                      <a:pt x="2115350" y="0"/>
                    </a:lnTo>
                    <a:lnTo>
                      <a:pt x="2115350" y="1608201"/>
                    </a:lnTo>
                    <a:lnTo>
                      <a:pt x="0" y="1608201"/>
                    </a:lnTo>
                    <a:close/>
                  </a:path>
                </a:pathLst>
              </a:custGeom>
              <a:solidFill>
                <a:srgbClr val="B1B3B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5" name="任意多边形: 形状 1354">
                <a:extLst>
                  <a:ext uri="{FF2B5EF4-FFF2-40B4-BE49-F238E27FC236}">
                    <a16:creationId xmlns:a16="http://schemas.microsoft.com/office/drawing/2014/main" id="{85A27B02-1836-0603-177C-B6236E2E1D4A}"/>
                  </a:ext>
                </a:extLst>
              </p:cNvPr>
              <p:cNvSpPr/>
              <p:nvPr/>
            </p:nvSpPr>
            <p:spPr>
              <a:xfrm>
                <a:off x="8008695" y="4347972"/>
                <a:ext cx="2115350" cy="1608200"/>
              </a:xfrm>
              <a:custGeom>
                <a:avLst/>
                <a:gdLst>
                  <a:gd name="connsiteX0" fmla="*/ 0 w 2115350"/>
                  <a:gd name="connsiteY0" fmla="*/ 0 h 1608200"/>
                  <a:gd name="connsiteX1" fmla="*/ 2115350 w 2115350"/>
                  <a:gd name="connsiteY1" fmla="*/ 0 h 1608200"/>
                  <a:gd name="connsiteX2" fmla="*/ 2115350 w 2115350"/>
                  <a:gd name="connsiteY2" fmla="*/ 1608201 h 1608200"/>
                  <a:gd name="connsiteX3" fmla="*/ 0 w 2115350"/>
                  <a:gd name="connsiteY3" fmla="*/ 1608201 h 160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5350" h="1608200">
                    <a:moveTo>
                      <a:pt x="0" y="0"/>
                    </a:moveTo>
                    <a:lnTo>
                      <a:pt x="2115350" y="0"/>
                    </a:lnTo>
                    <a:lnTo>
                      <a:pt x="2115350" y="1608201"/>
                    </a:lnTo>
                    <a:lnTo>
                      <a:pt x="0" y="1608201"/>
                    </a:lnTo>
                    <a:close/>
                  </a:path>
                </a:pathLst>
              </a:custGeom>
              <a:solidFill>
                <a:srgbClr val="B0B2B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6" name="任意多边形: 形状 1355">
                <a:extLst>
                  <a:ext uri="{FF2B5EF4-FFF2-40B4-BE49-F238E27FC236}">
                    <a16:creationId xmlns:a16="http://schemas.microsoft.com/office/drawing/2014/main" id="{EFDFEF81-A8FE-D0FB-A596-D69F32E5DC07}"/>
                  </a:ext>
                </a:extLst>
              </p:cNvPr>
              <p:cNvSpPr/>
              <p:nvPr/>
            </p:nvSpPr>
            <p:spPr>
              <a:xfrm>
                <a:off x="8012296" y="4351572"/>
                <a:ext cx="2108063" cy="1601000"/>
              </a:xfrm>
              <a:custGeom>
                <a:avLst/>
                <a:gdLst>
                  <a:gd name="connsiteX0" fmla="*/ 0 w 2108063"/>
                  <a:gd name="connsiteY0" fmla="*/ 0 h 1601000"/>
                  <a:gd name="connsiteX1" fmla="*/ 2108063 w 2108063"/>
                  <a:gd name="connsiteY1" fmla="*/ 0 h 1601000"/>
                  <a:gd name="connsiteX2" fmla="*/ 2108063 w 2108063"/>
                  <a:gd name="connsiteY2" fmla="*/ 1601000 h 1601000"/>
                  <a:gd name="connsiteX3" fmla="*/ 0 w 2108063"/>
                  <a:gd name="connsiteY3" fmla="*/ 1601000 h 16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8063" h="1601000">
                    <a:moveTo>
                      <a:pt x="0" y="0"/>
                    </a:moveTo>
                    <a:lnTo>
                      <a:pt x="2108063" y="0"/>
                    </a:lnTo>
                    <a:lnTo>
                      <a:pt x="2108063" y="1601000"/>
                    </a:lnTo>
                    <a:lnTo>
                      <a:pt x="0" y="1601000"/>
                    </a:lnTo>
                    <a:close/>
                  </a:path>
                </a:pathLst>
              </a:custGeom>
              <a:solidFill>
                <a:srgbClr val="AFB1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7" name="任意多边形: 形状 1356">
                <a:extLst>
                  <a:ext uri="{FF2B5EF4-FFF2-40B4-BE49-F238E27FC236}">
                    <a16:creationId xmlns:a16="http://schemas.microsoft.com/office/drawing/2014/main" id="{7C7AB59E-15D8-32C8-EB50-EE54EC1A06C0}"/>
                  </a:ext>
                </a:extLst>
              </p:cNvPr>
              <p:cNvSpPr/>
              <p:nvPr/>
            </p:nvSpPr>
            <p:spPr>
              <a:xfrm>
                <a:off x="8012296" y="4351572"/>
                <a:ext cx="2108063" cy="1601000"/>
              </a:xfrm>
              <a:custGeom>
                <a:avLst/>
                <a:gdLst>
                  <a:gd name="connsiteX0" fmla="*/ 0 w 2108063"/>
                  <a:gd name="connsiteY0" fmla="*/ 0 h 1601000"/>
                  <a:gd name="connsiteX1" fmla="*/ 2108063 w 2108063"/>
                  <a:gd name="connsiteY1" fmla="*/ 0 h 1601000"/>
                  <a:gd name="connsiteX2" fmla="*/ 2108063 w 2108063"/>
                  <a:gd name="connsiteY2" fmla="*/ 1601000 h 1601000"/>
                  <a:gd name="connsiteX3" fmla="*/ 0 w 2108063"/>
                  <a:gd name="connsiteY3" fmla="*/ 1601000 h 16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8063" h="1601000">
                    <a:moveTo>
                      <a:pt x="0" y="0"/>
                    </a:moveTo>
                    <a:lnTo>
                      <a:pt x="2108063" y="0"/>
                    </a:lnTo>
                    <a:lnTo>
                      <a:pt x="2108063" y="1601000"/>
                    </a:lnTo>
                    <a:lnTo>
                      <a:pt x="0" y="1601000"/>
                    </a:lnTo>
                    <a:close/>
                  </a:path>
                </a:pathLst>
              </a:custGeom>
              <a:solidFill>
                <a:srgbClr val="AEB0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8" name="任意多边形: 形状 1357">
                <a:extLst>
                  <a:ext uri="{FF2B5EF4-FFF2-40B4-BE49-F238E27FC236}">
                    <a16:creationId xmlns:a16="http://schemas.microsoft.com/office/drawing/2014/main" id="{E90E2E86-8F26-9A64-C81B-CA636DEBA1C9}"/>
                  </a:ext>
                </a:extLst>
              </p:cNvPr>
              <p:cNvSpPr/>
              <p:nvPr/>
            </p:nvSpPr>
            <p:spPr>
              <a:xfrm>
                <a:off x="8012296" y="4351572"/>
                <a:ext cx="2108063" cy="1601000"/>
              </a:xfrm>
              <a:custGeom>
                <a:avLst/>
                <a:gdLst>
                  <a:gd name="connsiteX0" fmla="*/ 0 w 2108063"/>
                  <a:gd name="connsiteY0" fmla="*/ 0 h 1601000"/>
                  <a:gd name="connsiteX1" fmla="*/ 2108063 w 2108063"/>
                  <a:gd name="connsiteY1" fmla="*/ 0 h 1601000"/>
                  <a:gd name="connsiteX2" fmla="*/ 2108063 w 2108063"/>
                  <a:gd name="connsiteY2" fmla="*/ 1601000 h 1601000"/>
                  <a:gd name="connsiteX3" fmla="*/ 0 w 2108063"/>
                  <a:gd name="connsiteY3" fmla="*/ 1601000 h 16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8063" h="1601000">
                    <a:moveTo>
                      <a:pt x="0" y="0"/>
                    </a:moveTo>
                    <a:lnTo>
                      <a:pt x="2108063" y="0"/>
                    </a:lnTo>
                    <a:lnTo>
                      <a:pt x="2108063" y="1601000"/>
                    </a:lnTo>
                    <a:lnTo>
                      <a:pt x="0" y="1601000"/>
                    </a:lnTo>
                    <a:close/>
                  </a:path>
                </a:pathLst>
              </a:custGeom>
              <a:solidFill>
                <a:srgbClr val="ADAFB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9" name="任意多边形: 形状 1358">
                <a:extLst>
                  <a:ext uri="{FF2B5EF4-FFF2-40B4-BE49-F238E27FC236}">
                    <a16:creationId xmlns:a16="http://schemas.microsoft.com/office/drawing/2014/main" id="{771DDA01-E4CE-67BB-37FA-DAF781384A65}"/>
                  </a:ext>
                </a:extLst>
              </p:cNvPr>
              <p:cNvSpPr/>
              <p:nvPr/>
            </p:nvSpPr>
            <p:spPr>
              <a:xfrm>
                <a:off x="8012296" y="4351572"/>
                <a:ext cx="2108063" cy="1601000"/>
              </a:xfrm>
              <a:custGeom>
                <a:avLst/>
                <a:gdLst>
                  <a:gd name="connsiteX0" fmla="*/ 0 w 2108063"/>
                  <a:gd name="connsiteY0" fmla="*/ 0 h 1601000"/>
                  <a:gd name="connsiteX1" fmla="*/ 2108063 w 2108063"/>
                  <a:gd name="connsiteY1" fmla="*/ 0 h 1601000"/>
                  <a:gd name="connsiteX2" fmla="*/ 2108063 w 2108063"/>
                  <a:gd name="connsiteY2" fmla="*/ 1601000 h 1601000"/>
                  <a:gd name="connsiteX3" fmla="*/ 0 w 2108063"/>
                  <a:gd name="connsiteY3" fmla="*/ 1601000 h 16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8063" h="1601000">
                    <a:moveTo>
                      <a:pt x="0" y="0"/>
                    </a:moveTo>
                    <a:lnTo>
                      <a:pt x="2108063" y="0"/>
                    </a:lnTo>
                    <a:lnTo>
                      <a:pt x="2108063" y="1601000"/>
                    </a:lnTo>
                    <a:lnTo>
                      <a:pt x="0" y="1601000"/>
                    </a:lnTo>
                    <a:close/>
                  </a:path>
                </a:pathLst>
              </a:custGeom>
              <a:solidFill>
                <a:srgbClr val="ACAEB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0" name="任意多边形: 形状 1359">
                <a:extLst>
                  <a:ext uri="{FF2B5EF4-FFF2-40B4-BE49-F238E27FC236}">
                    <a16:creationId xmlns:a16="http://schemas.microsoft.com/office/drawing/2014/main" id="{7257DBA1-B12D-3369-3A77-42B76FE91290}"/>
                  </a:ext>
                </a:extLst>
              </p:cNvPr>
              <p:cNvSpPr/>
              <p:nvPr/>
            </p:nvSpPr>
            <p:spPr>
              <a:xfrm>
                <a:off x="8012296" y="4351572"/>
                <a:ext cx="2108063" cy="1601000"/>
              </a:xfrm>
              <a:custGeom>
                <a:avLst/>
                <a:gdLst>
                  <a:gd name="connsiteX0" fmla="*/ 0 w 2108063"/>
                  <a:gd name="connsiteY0" fmla="*/ 0 h 1601000"/>
                  <a:gd name="connsiteX1" fmla="*/ 2108063 w 2108063"/>
                  <a:gd name="connsiteY1" fmla="*/ 0 h 1601000"/>
                  <a:gd name="connsiteX2" fmla="*/ 2108063 w 2108063"/>
                  <a:gd name="connsiteY2" fmla="*/ 1601000 h 1601000"/>
                  <a:gd name="connsiteX3" fmla="*/ 0 w 2108063"/>
                  <a:gd name="connsiteY3" fmla="*/ 1601000 h 16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8063" h="1601000">
                    <a:moveTo>
                      <a:pt x="0" y="0"/>
                    </a:moveTo>
                    <a:lnTo>
                      <a:pt x="2108063" y="0"/>
                    </a:lnTo>
                    <a:lnTo>
                      <a:pt x="2108063" y="1601000"/>
                    </a:lnTo>
                    <a:lnTo>
                      <a:pt x="0" y="1601000"/>
                    </a:lnTo>
                    <a:close/>
                  </a:path>
                </a:pathLst>
              </a:custGeom>
              <a:solidFill>
                <a:srgbClr val="ABADB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1" name="任意多边形: 形状 1360">
                <a:extLst>
                  <a:ext uri="{FF2B5EF4-FFF2-40B4-BE49-F238E27FC236}">
                    <a16:creationId xmlns:a16="http://schemas.microsoft.com/office/drawing/2014/main" id="{4BD44CE6-3C90-5150-8DED-6CA5618FE688}"/>
                  </a:ext>
                </a:extLst>
              </p:cNvPr>
              <p:cNvSpPr/>
              <p:nvPr/>
            </p:nvSpPr>
            <p:spPr>
              <a:xfrm>
                <a:off x="8012296" y="4351572"/>
                <a:ext cx="2108063" cy="1601000"/>
              </a:xfrm>
              <a:custGeom>
                <a:avLst/>
                <a:gdLst>
                  <a:gd name="connsiteX0" fmla="*/ 0 w 2108063"/>
                  <a:gd name="connsiteY0" fmla="*/ 0 h 1601000"/>
                  <a:gd name="connsiteX1" fmla="*/ 2108063 w 2108063"/>
                  <a:gd name="connsiteY1" fmla="*/ 0 h 1601000"/>
                  <a:gd name="connsiteX2" fmla="*/ 2108063 w 2108063"/>
                  <a:gd name="connsiteY2" fmla="*/ 1601000 h 1601000"/>
                  <a:gd name="connsiteX3" fmla="*/ 0 w 2108063"/>
                  <a:gd name="connsiteY3" fmla="*/ 1601000 h 16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8063" h="1601000">
                    <a:moveTo>
                      <a:pt x="0" y="0"/>
                    </a:moveTo>
                    <a:lnTo>
                      <a:pt x="2108063" y="0"/>
                    </a:lnTo>
                    <a:lnTo>
                      <a:pt x="2108063" y="1601000"/>
                    </a:lnTo>
                    <a:lnTo>
                      <a:pt x="0" y="1601000"/>
                    </a:lnTo>
                    <a:close/>
                  </a:path>
                </a:pathLst>
              </a:custGeom>
              <a:solidFill>
                <a:srgbClr val="AAACA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2" name="任意多边形: 形状 1361">
                <a:extLst>
                  <a:ext uri="{FF2B5EF4-FFF2-40B4-BE49-F238E27FC236}">
                    <a16:creationId xmlns:a16="http://schemas.microsoft.com/office/drawing/2014/main" id="{5ED9BCDA-01CE-8EF7-57A8-172FF810B893}"/>
                  </a:ext>
                </a:extLst>
              </p:cNvPr>
              <p:cNvSpPr/>
              <p:nvPr/>
            </p:nvSpPr>
            <p:spPr>
              <a:xfrm>
                <a:off x="8015982" y="4355172"/>
                <a:ext cx="2100862" cy="1593713"/>
              </a:xfrm>
              <a:custGeom>
                <a:avLst/>
                <a:gdLst>
                  <a:gd name="connsiteX0" fmla="*/ 0 w 2100862"/>
                  <a:gd name="connsiteY0" fmla="*/ 0 h 1593713"/>
                  <a:gd name="connsiteX1" fmla="*/ 2100862 w 2100862"/>
                  <a:gd name="connsiteY1" fmla="*/ 0 h 1593713"/>
                  <a:gd name="connsiteX2" fmla="*/ 2100862 w 2100862"/>
                  <a:gd name="connsiteY2" fmla="*/ 1593714 h 1593713"/>
                  <a:gd name="connsiteX3" fmla="*/ -1 w 2100862"/>
                  <a:gd name="connsiteY3" fmla="*/ 1593714 h 159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0862" h="1593713">
                    <a:moveTo>
                      <a:pt x="0" y="0"/>
                    </a:moveTo>
                    <a:lnTo>
                      <a:pt x="2100862" y="0"/>
                    </a:lnTo>
                    <a:lnTo>
                      <a:pt x="2100862" y="1593714"/>
                    </a:lnTo>
                    <a:lnTo>
                      <a:pt x="-1" y="1593714"/>
                    </a:lnTo>
                    <a:close/>
                  </a:path>
                </a:pathLst>
              </a:custGeom>
              <a:solidFill>
                <a:srgbClr val="A9ABA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3" name="任意多边形: 形状 1362">
                <a:extLst>
                  <a:ext uri="{FF2B5EF4-FFF2-40B4-BE49-F238E27FC236}">
                    <a16:creationId xmlns:a16="http://schemas.microsoft.com/office/drawing/2014/main" id="{9AD98E17-8C45-95DB-E431-9A51080AC3D5}"/>
                  </a:ext>
                </a:extLst>
              </p:cNvPr>
              <p:cNvSpPr/>
              <p:nvPr/>
            </p:nvSpPr>
            <p:spPr>
              <a:xfrm>
                <a:off x="8015982" y="4355172"/>
                <a:ext cx="2100862" cy="1593713"/>
              </a:xfrm>
              <a:custGeom>
                <a:avLst/>
                <a:gdLst>
                  <a:gd name="connsiteX0" fmla="*/ 0 w 2100862"/>
                  <a:gd name="connsiteY0" fmla="*/ 0 h 1593713"/>
                  <a:gd name="connsiteX1" fmla="*/ 2100862 w 2100862"/>
                  <a:gd name="connsiteY1" fmla="*/ 0 h 1593713"/>
                  <a:gd name="connsiteX2" fmla="*/ 2100862 w 2100862"/>
                  <a:gd name="connsiteY2" fmla="*/ 1593714 h 1593713"/>
                  <a:gd name="connsiteX3" fmla="*/ -1 w 2100862"/>
                  <a:gd name="connsiteY3" fmla="*/ 1593714 h 159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0862" h="1593713">
                    <a:moveTo>
                      <a:pt x="0" y="0"/>
                    </a:moveTo>
                    <a:lnTo>
                      <a:pt x="2100862" y="0"/>
                    </a:lnTo>
                    <a:lnTo>
                      <a:pt x="2100862" y="1593714"/>
                    </a:lnTo>
                    <a:lnTo>
                      <a:pt x="-1" y="1593714"/>
                    </a:lnTo>
                    <a:close/>
                  </a:path>
                </a:pathLst>
              </a:custGeom>
              <a:solidFill>
                <a:srgbClr val="A8AAA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4" name="任意多边形: 形状 1363">
                <a:extLst>
                  <a:ext uri="{FF2B5EF4-FFF2-40B4-BE49-F238E27FC236}">
                    <a16:creationId xmlns:a16="http://schemas.microsoft.com/office/drawing/2014/main" id="{DF195BE1-8B5A-FA8E-D5DC-AAAD22ECB020}"/>
                  </a:ext>
                </a:extLst>
              </p:cNvPr>
              <p:cNvSpPr/>
              <p:nvPr/>
            </p:nvSpPr>
            <p:spPr>
              <a:xfrm>
                <a:off x="8015982" y="4355172"/>
                <a:ext cx="2100862" cy="1593713"/>
              </a:xfrm>
              <a:custGeom>
                <a:avLst/>
                <a:gdLst>
                  <a:gd name="connsiteX0" fmla="*/ 0 w 2100862"/>
                  <a:gd name="connsiteY0" fmla="*/ 0 h 1593713"/>
                  <a:gd name="connsiteX1" fmla="*/ 2100862 w 2100862"/>
                  <a:gd name="connsiteY1" fmla="*/ 0 h 1593713"/>
                  <a:gd name="connsiteX2" fmla="*/ 2100862 w 2100862"/>
                  <a:gd name="connsiteY2" fmla="*/ 1593714 h 1593713"/>
                  <a:gd name="connsiteX3" fmla="*/ -1 w 2100862"/>
                  <a:gd name="connsiteY3" fmla="*/ 1593714 h 159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0862" h="1593713">
                    <a:moveTo>
                      <a:pt x="0" y="0"/>
                    </a:moveTo>
                    <a:lnTo>
                      <a:pt x="2100862" y="0"/>
                    </a:lnTo>
                    <a:lnTo>
                      <a:pt x="2100862" y="1593714"/>
                    </a:lnTo>
                    <a:lnTo>
                      <a:pt x="-1" y="1593714"/>
                    </a:lnTo>
                    <a:close/>
                  </a:path>
                </a:pathLst>
              </a:custGeom>
              <a:solidFill>
                <a:srgbClr val="A7A9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65" name="图形 2">
              <a:extLst>
                <a:ext uri="{FF2B5EF4-FFF2-40B4-BE49-F238E27FC236}">
                  <a16:creationId xmlns:a16="http://schemas.microsoft.com/office/drawing/2014/main" id="{F50421EB-F594-EF59-5F1D-AC320095A12C}"/>
                </a:ext>
              </a:extLst>
            </p:cNvPr>
            <p:cNvGrpSpPr/>
            <p:nvPr/>
          </p:nvGrpSpPr>
          <p:grpSpPr>
            <a:xfrm>
              <a:off x="8015982" y="4355172"/>
              <a:ext cx="2100862" cy="1593713"/>
              <a:chOff x="8015982" y="4355172"/>
              <a:chExt cx="2100862" cy="1593713"/>
            </a:xfrm>
          </p:grpSpPr>
          <p:sp>
            <p:nvSpPr>
              <p:cNvPr id="1366" name="任意多边形: 形状 1365">
                <a:extLst>
                  <a:ext uri="{FF2B5EF4-FFF2-40B4-BE49-F238E27FC236}">
                    <a16:creationId xmlns:a16="http://schemas.microsoft.com/office/drawing/2014/main" id="{6CF1124A-E70C-E9E4-9338-C063327261F1}"/>
                  </a:ext>
                </a:extLst>
              </p:cNvPr>
              <p:cNvSpPr/>
              <p:nvPr/>
            </p:nvSpPr>
            <p:spPr>
              <a:xfrm>
                <a:off x="8015982" y="4355172"/>
                <a:ext cx="2100862" cy="1593713"/>
              </a:xfrm>
              <a:custGeom>
                <a:avLst/>
                <a:gdLst>
                  <a:gd name="connsiteX0" fmla="*/ 0 w 2100862"/>
                  <a:gd name="connsiteY0" fmla="*/ 0 h 1593713"/>
                  <a:gd name="connsiteX1" fmla="*/ 2100862 w 2100862"/>
                  <a:gd name="connsiteY1" fmla="*/ 0 h 1593713"/>
                  <a:gd name="connsiteX2" fmla="*/ 2100862 w 2100862"/>
                  <a:gd name="connsiteY2" fmla="*/ 1593714 h 1593713"/>
                  <a:gd name="connsiteX3" fmla="*/ -1 w 2100862"/>
                  <a:gd name="connsiteY3" fmla="*/ 1593714 h 159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0862" h="1593713">
                    <a:moveTo>
                      <a:pt x="0" y="0"/>
                    </a:moveTo>
                    <a:lnTo>
                      <a:pt x="2100862" y="0"/>
                    </a:lnTo>
                    <a:lnTo>
                      <a:pt x="2100862" y="1593714"/>
                    </a:lnTo>
                    <a:lnTo>
                      <a:pt x="-1" y="1593714"/>
                    </a:ln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7" name="任意多边形: 形状 1366">
                <a:extLst>
                  <a:ext uri="{FF2B5EF4-FFF2-40B4-BE49-F238E27FC236}">
                    <a16:creationId xmlns:a16="http://schemas.microsoft.com/office/drawing/2014/main" id="{B88754BC-2832-3665-268A-FA70438B9141}"/>
                  </a:ext>
                </a:extLst>
              </p:cNvPr>
              <p:cNvSpPr/>
              <p:nvPr/>
            </p:nvSpPr>
            <p:spPr>
              <a:xfrm>
                <a:off x="8048557" y="4387834"/>
                <a:ext cx="2035625" cy="1528476"/>
              </a:xfrm>
              <a:custGeom>
                <a:avLst/>
                <a:gdLst>
                  <a:gd name="connsiteX0" fmla="*/ 2035626 w 2035625"/>
                  <a:gd name="connsiteY0" fmla="*/ 1528477 h 1528476"/>
                  <a:gd name="connsiteX1" fmla="*/ 0 w 2035625"/>
                  <a:gd name="connsiteY1" fmla="*/ 1528477 h 1528476"/>
                  <a:gd name="connsiteX2" fmla="*/ 0 w 2035625"/>
                  <a:gd name="connsiteY2" fmla="*/ 0 h 1528476"/>
                  <a:gd name="connsiteX3" fmla="*/ 2035626 w 2035625"/>
                  <a:gd name="connsiteY3" fmla="*/ 0 h 1528476"/>
                  <a:gd name="connsiteX4" fmla="*/ 2035626 w 2035625"/>
                  <a:gd name="connsiteY4" fmla="*/ 1528477 h 1528476"/>
                  <a:gd name="connsiteX5" fmla="*/ 7201 w 2035625"/>
                  <a:gd name="connsiteY5" fmla="*/ 1521276 h 1528476"/>
                  <a:gd name="connsiteX6" fmla="*/ 2028339 w 2035625"/>
                  <a:gd name="connsiteY6" fmla="*/ 1521276 h 1528476"/>
                  <a:gd name="connsiteX7" fmla="*/ 2028339 w 2035625"/>
                  <a:gd name="connsiteY7" fmla="*/ 7201 h 1528476"/>
                  <a:gd name="connsiteX8" fmla="*/ 7201 w 2035625"/>
                  <a:gd name="connsiteY8" fmla="*/ 7201 h 1528476"/>
                  <a:gd name="connsiteX9" fmla="*/ 7201 w 2035625"/>
                  <a:gd name="connsiteY9" fmla="*/ 1521276 h 1528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5625" h="1528476">
                    <a:moveTo>
                      <a:pt x="2035626" y="1528477"/>
                    </a:moveTo>
                    <a:lnTo>
                      <a:pt x="0" y="1528477"/>
                    </a:lnTo>
                    <a:lnTo>
                      <a:pt x="0" y="0"/>
                    </a:lnTo>
                    <a:lnTo>
                      <a:pt x="2035626" y="0"/>
                    </a:lnTo>
                    <a:lnTo>
                      <a:pt x="2035626" y="1528477"/>
                    </a:lnTo>
                    <a:close/>
                    <a:moveTo>
                      <a:pt x="7201" y="1521276"/>
                    </a:moveTo>
                    <a:lnTo>
                      <a:pt x="2028339" y="1521276"/>
                    </a:lnTo>
                    <a:lnTo>
                      <a:pt x="2028339" y="7201"/>
                    </a:lnTo>
                    <a:lnTo>
                      <a:pt x="7201" y="7201"/>
                    </a:lnTo>
                    <a:lnTo>
                      <a:pt x="7201" y="1521276"/>
                    </a:lnTo>
                    <a:close/>
                  </a:path>
                </a:pathLst>
              </a:custGeom>
              <a:solidFill>
                <a:srgbClr val="9CCC6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68" name="图形 2">
              <a:extLst>
                <a:ext uri="{FF2B5EF4-FFF2-40B4-BE49-F238E27FC236}">
                  <a16:creationId xmlns:a16="http://schemas.microsoft.com/office/drawing/2014/main" id="{A0467A8D-97AD-FC11-B900-63D01F11FA62}"/>
                </a:ext>
              </a:extLst>
            </p:cNvPr>
            <p:cNvGrpSpPr/>
            <p:nvPr/>
          </p:nvGrpSpPr>
          <p:grpSpPr>
            <a:xfrm>
              <a:off x="9758885" y="5649399"/>
              <a:ext cx="633839" cy="477907"/>
              <a:chOff x="9758885" y="5649399"/>
              <a:chExt cx="633839" cy="477907"/>
            </a:xfrm>
          </p:grpSpPr>
          <p:sp>
            <p:nvSpPr>
              <p:cNvPr id="1369" name="任意多边形: 形状 1368">
                <a:extLst>
                  <a:ext uri="{FF2B5EF4-FFF2-40B4-BE49-F238E27FC236}">
                    <a16:creationId xmlns:a16="http://schemas.microsoft.com/office/drawing/2014/main" id="{8D694497-173B-F807-6BBC-7C04B69C41DE}"/>
                  </a:ext>
                </a:extLst>
              </p:cNvPr>
              <p:cNvSpPr/>
              <p:nvPr/>
            </p:nvSpPr>
            <p:spPr>
              <a:xfrm>
                <a:off x="9758885" y="5649399"/>
                <a:ext cx="594435" cy="352048"/>
              </a:xfrm>
              <a:custGeom>
                <a:avLst/>
                <a:gdLst>
                  <a:gd name="connsiteX0" fmla="*/ 591817 w 594435"/>
                  <a:gd name="connsiteY0" fmla="*/ 9051 h 352048"/>
                  <a:gd name="connsiteX1" fmla="*/ 570900 w 594435"/>
                  <a:gd name="connsiteY1" fmla="*/ 564 h 352048"/>
                  <a:gd name="connsiteX2" fmla="*/ 564728 w 594435"/>
                  <a:gd name="connsiteY2" fmla="*/ 2021 h 352048"/>
                  <a:gd name="connsiteX3" fmla="*/ 486376 w 594435"/>
                  <a:gd name="connsiteY3" fmla="*/ 110549 h 352048"/>
                  <a:gd name="connsiteX4" fmla="*/ 386077 w 594435"/>
                  <a:gd name="connsiteY4" fmla="*/ 192588 h 352048"/>
                  <a:gd name="connsiteX5" fmla="*/ 316983 w 594435"/>
                  <a:gd name="connsiteY5" fmla="*/ 212904 h 352048"/>
                  <a:gd name="connsiteX6" fmla="*/ 223029 w 594435"/>
                  <a:gd name="connsiteY6" fmla="*/ 211276 h 352048"/>
                  <a:gd name="connsiteX7" fmla="*/ 156591 w 594435"/>
                  <a:gd name="connsiteY7" fmla="*/ 190188 h 352048"/>
                  <a:gd name="connsiteX8" fmla="*/ 85868 w 594435"/>
                  <a:gd name="connsiteY8" fmla="*/ 155640 h 352048"/>
                  <a:gd name="connsiteX9" fmla="*/ 30404 w 594435"/>
                  <a:gd name="connsiteY9" fmla="*/ 157526 h 352048"/>
                  <a:gd name="connsiteX10" fmla="*/ 6401 w 594435"/>
                  <a:gd name="connsiteY10" fmla="*/ 159326 h 352048"/>
                  <a:gd name="connsiteX11" fmla="*/ 2286 w 594435"/>
                  <a:gd name="connsiteY11" fmla="*/ 185130 h 352048"/>
                  <a:gd name="connsiteX12" fmla="*/ 10773 w 594435"/>
                  <a:gd name="connsiteY12" fmla="*/ 193702 h 352048"/>
                  <a:gd name="connsiteX13" fmla="*/ 38634 w 594435"/>
                  <a:gd name="connsiteY13" fmla="*/ 227478 h 352048"/>
                  <a:gd name="connsiteX14" fmla="*/ 118958 w 594435"/>
                  <a:gd name="connsiteY14" fmla="*/ 301373 h 352048"/>
                  <a:gd name="connsiteX15" fmla="*/ 175279 w 594435"/>
                  <a:gd name="connsiteY15" fmla="*/ 324262 h 352048"/>
                  <a:gd name="connsiteX16" fmla="*/ 248575 w 594435"/>
                  <a:gd name="connsiteY16" fmla="*/ 347836 h 352048"/>
                  <a:gd name="connsiteX17" fmla="*/ 302495 w 594435"/>
                  <a:gd name="connsiteY17" fmla="*/ 351693 h 352048"/>
                  <a:gd name="connsiteX18" fmla="*/ 447971 w 594435"/>
                  <a:gd name="connsiteY18" fmla="*/ 305830 h 352048"/>
                  <a:gd name="connsiteX19" fmla="*/ 552727 w 594435"/>
                  <a:gd name="connsiteY19" fmla="*/ 175100 h 352048"/>
                  <a:gd name="connsiteX20" fmla="*/ 592845 w 594435"/>
                  <a:gd name="connsiteY20" fmla="*/ 15908 h 352048"/>
                  <a:gd name="connsiteX21" fmla="*/ 591817 w 594435"/>
                  <a:gd name="connsiteY21" fmla="*/ 9051 h 35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94435" h="352048">
                    <a:moveTo>
                      <a:pt x="591817" y="9051"/>
                    </a:moveTo>
                    <a:cubicBezTo>
                      <a:pt x="584616" y="6822"/>
                      <a:pt x="577673" y="3993"/>
                      <a:pt x="570900" y="564"/>
                    </a:cubicBezTo>
                    <a:cubicBezTo>
                      <a:pt x="568757" y="-380"/>
                      <a:pt x="566015" y="-294"/>
                      <a:pt x="564728" y="2021"/>
                    </a:cubicBezTo>
                    <a:cubicBezTo>
                      <a:pt x="541068" y="44198"/>
                      <a:pt x="533696" y="88175"/>
                      <a:pt x="486376" y="110549"/>
                    </a:cubicBezTo>
                    <a:cubicBezTo>
                      <a:pt x="444713" y="130180"/>
                      <a:pt x="422767" y="166699"/>
                      <a:pt x="386077" y="192588"/>
                    </a:cubicBezTo>
                    <a:cubicBezTo>
                      <a:pt x="366275" y="206561"/>
                      <a:pt x="340386" y="209818"/>
                      <a:pt x="316983" y="212904"/>
                    </a:cubicBezTo>
                    <a:cubicBezTo>
                      <a:pt x="285094" y="217191"/>
                      <a:pt x="254747" y="217191"/>
                      <a:pt x="223029" y="211276"/>
                    </a:cubicBezTo>
                    <a:cubicBezTo>
                      <a:pt x="200140" y="206989"/>
                      <a:pt x="178023" y="199017"/>
                      <a:pt x="156591" y="190188"/>
                    </a:cubicBezTo>
                    <a:cubicBezTo>
                      <a:pt x="132246" y="180158"/>
                      <a:pt x="110557" y="164298"/>
                      <a:pt x="85868" y="155640"/>
                    </a:cubicBezTo>
                    <a:cubicBezTo>
                      <a:pt x="67609" y="149211"/>
                      <a:pt x="49949" y="163356"/>
                      <a:pt x="30404" y="157526"/>
                    </a:cubicBezTo>
                    <a:cubicBezTo>
                      <a:pt x="23117" y="155383"/>
                      <a:pt x="12231" y="152126"/>
                      <a:pt x="6401" y="159326"/>
                    </a:cubicBezTo>
                    <a:cubicBezTo>
                      <a:pt x="743" y="166442"/>
                      <a:pt x="-2428" y="176557"/>
                      <a:pt x="2286" y="185130"/>
                    </a:cubicBezTo>
                    <a:cubicBezTo>
                      <a:pt x="4344" y="188901"/>
                      <a:pt x="7515" y="191130"/>
                      <a:pt x="10773" y="193702"/>
                    </a:cubicBezTo>
                    <a:cubicBezTo>
                      <a:pt x="23889" y="204161"/>
                      <a:pt x="32376" y="211361"/>
                      <a:pt x="38634" y="227478"/>
                    </a:cubicBezTo>
                    <a:cubicBezTo>
                      <a:pt x="54321" y="267940"/>
                      <a:pt x="81068" y="282599"/>
                      <a:pt x="118958" y="301373"/>
                    </a:cubicBezTo>
                    <a:cubicBezTo>
                      <a:pt x="137561" y="310631"/>
                      <a:pt x="155220" y="318518"/>
                      <a:pt x="175279" y="324262"/>
                    </a:cubicBezTo>
                    <a:cubicBezTo>
                      <a:pt x="199711" y="331291"/>
                      <a:pt x="223628" y="343550"/>
                      <a:pt x="248575" y="347836"/>
                    </a:cubicBezTo>
                    <a:cubicBezTo>
                      <a:pt x="250460" y="348179"/>
                      <a:pt x="285951" y="350836"/>
                      <a:pt x="302495" y="351693"/>
                    </a:cubicBezTo>
                    <a:cubicBezTo>
                      <a:pt x="358559" y="354608"/>
                      <a:pt x="403479" y="339606"/>
                      <a:pt x="447971" y="305830"/>
                    </a:cubicBezTo>
                    <a:cubicBezTo>
                      <a:pt x="493319" y="271455"/>
                      <a:pt x="524351" y="223535"/>
                      <a:pt x="552727" y="175100"/>
                    </a:cubicBezTo>
                    <a:cubicBezTo>
                      <a:pt x="582216" y="124865"/>
                      <a:pt x="571158" y="68801"/>
                      <a:pt x="592845" y="15908"/>
                    </a:cubicBezTo>
                    <a:cubicBezTo>
                      <a:pt x="595074" y="14108"/>
                      <a:pt x="595160" y="10165"/>
                      <a:pt x="591817" y="9051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0" name="任意多边形: 形状 1369">
                <a:extLst>
                  <a:ext uri="{FF2B5EF4-FFF2-40B4-BE49-F238E27FC236}">
                    <a16:creationId xmlns:a16="http://schemas.microsoft.com/office/drawing/2014/main" id="{96051326-EF08-D081-3D82-59B8564881D3}"/>
                  </a:ext>
                </a:extLst>
              </p:cNvPr>
              <p:cNvSpPr/>
              <p:nvPr/>
            </p:nvSpPr>
            <p:spPr>
              <a:xfrm>
                <a:off x="9863682" y="5652409"/>
                <a:ext cx="529042" cy="474897"/>
              </a:xfrm>
              <a:custGeom>
                <a:avLst/>
                <a:gdLst>
                  <a:gd name="connsiteX0" fmla="*/ 529025 w 529042"/>
                  <a:gd name="connsiteY0" fmla="*/ 21729 h 474897"/>
                  <a:gd name="connsiteX1" fmla="*/ 509995 w 529042"/>
                  <a:gd name="connsiteY1" fmla="*/ 1583 h 474897"/>
                  <a:gd name="connsiteX2" fmla="*/ 477077 w 529042"/>
                  <a:gd name="connsiteY2" fmla="*/ 22586 h 474897"/>
                  <a:gd name="connsiteX3" fmla="*/ 437300 w 529042"/>
                  <a:gd name="connsiteY3" fmla="*/ 97938 h 474897"/>
                  <a:gd name="connsiteX4" fmla="*/ 382522 w 529042"/>
                  <a:gd name="connsiteY4" fmla="*/ 160260 h 474897"/>
                  <a:gd name="connsiteX5" fmla="*/ 242790 w 529042"/>
                  <a:gd name="connsiteY5" fmla="*/ 316280 h 474897"/>
                  <a:gd name="connsiteX6" fmla="*/ 143177 w 529042"/>
                  <a:gd name="connsiteY6" fmla="*/ 335825 h 474897"/>
                  <a:gd name="connsiteX7" fmla="*/ 53338 w 529042"/>
                  <a:gd name="connsiteY7" fmla="*/ 377058 h 474897"/>
                  <a:gd name="connsiteX8" fmla="*/ 4046 w 529042"/>
                  <a:gd name="connsiteY8" fmla="*/ 393775 h 474897"/>
                  <a:gd name="connsiteX9" fmla="*/ 13733 w 529042"/>
                  <a:gd name="connsiteY9" fmla="*/ 432180 h 474897"/>
                  <a:gd name="connsiteX10" fmla="*/ 76055 w 529042"/>
                  <a:gd name="connsiteY10" fmla="*/ 453525 h 474897"/>
                  <a:gd name="connsiteX11" fmla="*/ 165894 w 529042"/>
                  <a:gd name="connsiteY11" fmla="*/ 474871 h 474897"/>
                  <a:gd name="connsiteX12" fmla="*/ 483249 w 529042"/>
                  <a:gd name="connsiteY12" fmla="*/ 260044 h 474897"/>
                  <a:gd name="connsiteX13" fmla="*/ 511452 w 529042"/>
                  <a:gd name="connsiteY13" fmla="*/ 155631 h 474897"/>
                  <a:gd name="connsiteX14" fmla="*/ 512823 w 529042"/>
                  <a:gd name="connsiteY14" fmla="*/ 72992 h 474897"/>
                  <a:gd name="connsiteX15" fmla="*/ 529025 w 529042"/>
                  <a:gd name="connsiteY15" fmla="*/ 21729 h 47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42" h="474897">
                    <a:moveTo>
                      <a:pt x="529025" y="21729"/>
                    </a:moveTo>
                    <a:cubicBezTo>
                      <a:pt x="529369" y="7326"/>
                      <a:pt x="524653" y="7326"/>
                      <a:pt x="509995" y="1583"/>
                    </a:cubicBezTo>
                    <a:cubicBezTo>
                      <a:pt x="493707" y="-4761"/>
                      <a:pt x="482734" y="9127"/>
                      <a:pt x="477077" y="22586"/>
                    </a:cubicBezTo>
                    <a:cubicBezTo>
                      <a:pt x="465161" y="50789"/>
                      <a:pt x="462331" y="77107"/>
                      <a:pt x="437300" y="97938"/>
                    </a:cubicBezTo>
                    <a:cubicBezTo>
                      <a:pt x="413897" y="117397"/>
                      <a:pt x="395123" y="131285"/>
                      <a:pt x="382522" y="160260"/>
                    </a:cubicBezTo>
                    <a:cubicBezTo>
                      <a:pt x="352947" y="228411"/>
                      <a:pt x="317371" y="290734"/>
                      <a:pt x="242790" y="316280"/>
                    </a:cubicBezTo>
                    <a:cubicBezTo>
                      <a:pt x="210986" y="327167"/>
                      <a:pt x="176010" y="329052"/>
                      <a:pt x="143177" y="335825"/>
                    </a:cubicBezTo>
                    <a:cubicBezTo>
                      <a:pt x="109230" y="342854"/>
                      <a:pt x="81627" y="357685"/>
                      <a:pt x="53338" y="377058"/>
                    </a:cubicBezTo>
                    <a:cubicBezTo>
                      <a:pt x="37221" y="388117"/>
                      <a:pt x="15190" y="375944"/>
                      <a:pt x="4046" y="393775"/>
                    </a:cubicBezTo>
                    <a:cubicBezTo>
                      <a:pt x="-4613" y="407662"/>
                      <a:pt x="1560" y="423779"/>
                      <a:pt x="13733" y="432180"/>
                    </a:cubicBezTo>
                    <a:cubicBezTo>
                      <a:pt x="30792" y="443924"/>
                      <a:pt x="57195" y="444009"/>
                      <a:pt x="76055" y="453525"/>
                    </a:cubicBezTo>
                    <a:cubicBezTo>
                      <a:pt x="106059" y="468613"/>
                      <a:pt x="132119" y="475385"/>
                      <a:pt x="165894" y="474871"/>
                    </a:cubicBezTo>
                    <a:cubicBezTo>
                      <a:pt x="302626" y="472899"/>
                      <a:pt x="422898" y="379116"/>
                      <a:pt x="483249" y="260044"/>
                    </a:cubicBezTo>
                    <a:cubicBezTo>
                      <a:pt x="499708" y="227640"/>
                      <a:pt x="509737" y="191978"/>
                      <a:pt x="511452" y="155631"/>
                    </a:cubicBezTo>
                    <a:cubicBezTo>
                      <a:pt x="512653" y="130085"/>
                      <a:pt x="502966" y="97423"/>
                      <a:pt x="512823" y="72992"/>
                    </a:cubicBezTo>
                    <a:cubicBezTo>
                      <a:pt x="518910" y="58333"/>
                      <a:pt x="528683" y="35702"/>
                      <a:pt x="529025" y="21729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1" name="任意多边形: 形状 1370">
                <a:extLst>
                  <a:ext uri="{FF2B5EF4-FFF2-40B4-BE49-F238E27FC236}">
                    <a16:creationId xmlns:a16="http://schemas.microsoft.com/office/drawing/2014/main" id="{A850936D-9FDE-BB53-3BE1-24CAB57AD8E5}"/>
                  </a:ext>
                </a:extLst>
              </p:cNvPr>
              <p:cNvSpPr/>
              <p:nvPr/>
            </p:nvSpPr>
            <p:spPr>
              <a:xfrm>
                <a:off x="9987078" y="5850493"/>
                <a:ext cx="331868" cy="222298"/>
              </a:xfrm>
              <a:custGeom>
                <a:avLst/>
                <a:gdLst>
                  <a:gd name="connsiteX0" fmla="*/ 326677 w 331868"/>
                  <a:gd name="connsiteY0" fmla="*/ 1267 h 222298"/>
                  <a:gd name="connsiteX1" fmla="*/ 198947 w 331868"/>
                  <a:gd name="connsiteY1" fmla="*/ 154629 h 222298"/>
                  <a:gd name="connsiteX2" fmla="*/ 108678 w 331868"/>
                  <a:gd name="connsiteY2" fmla="*/ 197834 h 222298"/>
                  <a:gd name="connsiteX3" fmla="*/ 3494 w 331868"/>
                  <a:gd name="connsiteY3" fmla="*/ 212493 h 222298"/>
                  <a:gd name="connsiteX4" fmla="*/ 4523 w 331868"/>
                  <a:gd name="connsiteY4" fmla="*/ 221837 h 222298"/>
                  <a:gd name="connsiteX5" fmla="*/ 331735 w 331868"/>
                  <a:gd name="connsiteY5" fmla="*/ 3581 h 222298"/>
                  <a:gd name="connsiteX6" fmla="*/ 326677 w 331868"/>
                  <a:gd name="connsiteY6" fmla="*/ 1267 h 22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1868" h="222298">
                    <a:moveTo>
                      <a:pt x="326677" y="1267"/>
                    </a:moveTo>
                    <a:cubicBezTo>
                      <a:pt x="289473" y="59474"/>
                      <a:pt x="256725" y="113910"/>
                      <a:pt x="198947" y="154629"/>
                    </a:cubicBezTo>
                    <a:cubicBezTo>
                      <a:pt x="171515" y="174003"/>
                      <a:pt x="140654" y="187976"/>
                      <a:pt x="108678" y="197834"/>
                    </a:cubicBezTo>
                    <a:cubicBezTo>
                      <a:pt x="73874" y="208636"/>
                      <a:pt x="39069" y="208207"/>
                      <a:pt x="3494" y="212493"/>
                    </a:cubicBezTo>
                    <a:cubicBezTo>
                      <a:pt x="-1992" y="213179"/>
                      <a:pt x="-536" y="221580"/>
                      <a:pt x="4523" y="221837"/>
                    </a:cubicBezTo>
                    <a:cubicBezTo>
                      <a:pt x="141168" y="229724"/>
                      <a:pt x="288444" y="135683"/>
                      <a:pt x="331735" y="3581"/>
                    </a:cubicBezTo>
                    <a:cubicBezTo>
                      <a:pt x="332677" y="496"/>
                      <a:pt x="328391" y="-1391"/>
                      <a:pt x="326677" y="1267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2" name="任意多边形: 形状 1371">
                <a:extLst>
                  <a:ext uri="{FF2B5EF4-FFF2-40B4-BE49-F238E27FC236}">
                    <a16:creationId xmlns:a16="http://schemas.microsoft.com/office/drawing/2014/main" id="{3FD3C389-AC71-701F-435D-DCCB8ABE0594}"/>
                  </a:ext>
                </a:extLst>
              </p:cNvPr>
              <p:cNvSpPr/>
              <p:nvPr/>
            </p:nvSpPr>
            <p:spPr>
              <a:xfrm>
                <a:off x="9889540" y="6055034"/>
                <a:ext cx="16164" cy="16359"/>
              </a:xfrm>
              <a:custGeom>
                <a:avLst/>
                <a:gdLst>
                  <a:gd name="connsiteX0" fmla="*/ 15393 w 16164"/>
                  <a:gd name="connsiteY0" fmla="*/ 2808 h 16359"/>
                  <a:gd name="connsiteX1" fmla="*/ 9649 w 16164"/>
                  <a:gd name="connsiteY1" fmla="*/ 494 h 16359"/>
                  <a:gd name="connsiteX2" fmla="*/ 6220 w 16164"/>
                  <a:gd name="connsiteY2" fmla="*/ 494 h 16359"/>
                  <a:gd name="connsiteX3" fmla="*/ 219 w 16164"/>
                  <a:gd name="connsiteY3" fmla="*/ 3408 h 16359"/>
                  <a:gd name="connsiteX4" fmla="*/ 3134 w 16164"/>
                  <a:gd name="connsiteY4" fmla="*/ 11295 h 16359"/>
                  <a:gd name="connsiteX5" fmla="*/ 6134 w 16164"/>
                  <a:gd name="connsiteY5" fmla="*/ 13610 h 16359"/>
                  <a:gd name="connsiteX6" fmla="*/ 7077 w 16164"/>
                  <a:gd name="connsiteY6" fmla="*/ 13695 h 16359"/>
                  <a:gd name="connsiteX7" fmla="*/ 7935 w 16164"/>
                  <a:gd name="connsiteY7" fmla="*/ 14896 h 16359"/>
                  <a:gd name="connsiteX8" fmla="*/ 16164 w 16164"/>
                  <a:gd name="connsiteY8" fmla="*/ 11724 h 16359"/>
                  <a:gd name="connsiteX9" fmla="*/ 15393 w 16164"/>
                  <a:gd name="connsiteY9" fmla="*/ 2808 h 1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64" h="16359">
                    <a:moveTo>
                      <a:pt x="15393" y="2808"/>
                    </a:moveTo>
                    <a:cubicBezTo>
                      <a:pt x="14793" y="151"/>
                      <a:pt x="11707" y="-620"/>
                      <a:pt x="9649" y="494"/>
                    </a:cubicBezTo>
                    <a:cubicBezTo>
                      <a:pt x="8621" y="65"/>
                      <a:pt x="7420" y="151"/>
                      <a:pt x="6220" y="494"/>
                    </a:cubicBezTo>
                    <a:cubicBezTo>
                      <a:pt x="3819" y="-364"/>
                      <a:pt x="991" y="837"/>
                      <a:pt x="219" y="3408"/>
                    </a:cubicBezTo>
                    <a:cubicBezTo>
                      <a:pt x="-638" y="6323"/>
                      <a:pt x="1162" y="9066"/>
                      <a:pt x="3134" y="11295"/>
                    </a:cubicBezTo>
                    <a:cubicBezTo>
                      <a:pt x="3734" y="12324"/>
                      <a:pt x="4677" y="13181"/>
                      <a:pt x="6134" y="13610"/>
                    </a:cubicBezTo>
                    <a:cubicBezTo>
                      <a:pt x="6477" y="13695"/>
                      <a:pt x="6820" y="13695"/>
                      <a:pt x="7077" y="13695"/>
                    </a:cubicBezTo>
                    <a:cubicBezTo>
                      <a:pt x="7334" y="14124"/>
                      <a:pt x="7591" y="14553"/>
                      <a:pt x="7935" y="14896"/>
                    </a:cubicBezTo>
                    <a:cubicBezTo>
                      <a:pt x="10678" y="17982"/>
                      <a:pt x="16250" y="15839"/>
                      <a:pt x="16164" y="11724"/>
                    </a:cubicBezTo>
                    <a:cubicBezTo>
                      <a:pt x="16164" y="8809"/>
                      <a:pt x="15993" y="5809"/>
                      <a:pt x="15393" y="2808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3" name="任意多边形: 形状 1372">
                <a:extLst>
                  <a:ext uri="{FF2B5EF4-FFF2-40B4-BE49-F238E27FC236}">
                    <a16:creationId xmlns:a16="http://schemas.microsoft.com/office/drawing/2014/main" id="{DEA2FCCF-6AF5-CD49-06E9-09C4B6C14DC2}"/>
                  </a:ext>
                </a:extLst>
              </p:cNvPr>
              <p:cNvSpPr/>
              <p:nvPr/>
            </p:nvSpPr>
            <p:spPr>
              <a:xfrm>
                <a:off x="9873951" y="5873039"/>
                <a:ext cx="315555" cy="60356"/>
              </a:xfrm>
              <a:custGeom>
                <a:avLst/>
                <a:gdLst>
                  <a:gd name="connsiteX0" fmla="*/ 311302 w 315555"/>
                  <a:gd name="connsiteY0" fmla="*/ 666 h 60356"/>
                  <a:gd name="connsiteX1" fmla="*/ 244865 w 315555"/>
                  <a:gd name="connsiteY1" fmla="*/ 39242 h 60356"/>
                  <a:gd name="connsiteX2" fmla="*/ 161883 w 315555"/>
                  <a:gd name="connsiteY2" fmla="*/ 50044 h 60356"/>
                  <a:gd name="connsiteX3" fmla="*/ 78902 w 315555"/>
                  <a:gd name="connsiteY3" fmla="*/ 39671 h 60356"/>
                  <a:gd name="connsiteX4" fmla="*/ 47355 w 315555"/>
                  <a:gd name="connsiteY4" fmla="*/ 29127 h 60356"/>
                  <a:gd name="connsiteX5" fmla="*/ 9979 w 315555"/>
                  <a:gd name="connsiteY5" fmla="*/ 11982 h 60356"/>
                  <a:gd name="connsiteX6" fmla="*/ 120 w 315555"/>
                  <a:gd name="connsiteY6" fmla="*/ 14468 h 60356"/>
                  <a:gd name="connsiteX7" fmla="*/ 52070 w 315555"/>
                  <a:gd name="connsiteY7" fmla="*/ 42328 h 60356"/>
                  <a:gd name="connsiteX8" fmla="*/ 143795 w 315555"/>
                  <a:gd name="connsiteY8" fmla="*/ 59731 h 60356"/>
                  <a:gd name="connsiteX9" fmla="*/ 239122 w 315555"/>
                  <a:gd name="connsiteY9" fmla="*/ 51330 h 60356"/>
                  <a:gd name="connsiteX10" fmla="*/ 314303 w 315555"/>
                  <a:gd name="connsiteY10" fmla="*/ 6238 h 60356"/>
                  <a:gd name="connsiteX11" fmla="*/ 311302 w 315555"/>
                  <a:gd name="connsiteY11" fmla="*/ 666 h 6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555" h="60356">
                    <a:moveTo>
                      <a:pt x="311302" y="666"/>
                    </a:moveTo>
                    <a:cubicBezTo>
                      <a:pt x="289270" y="17297"/>
                      <a:pt x="270840" y="30584"/>
                      <a:pt x="244865" y="39242"/>
                    </a:cubicBezTo>
                    <a:cubicBezTo>
                      <a:pt x="218462" y="47986"/>
                      <a:pt x="189572" y="50301"/>
                      <a:pt x="161883" y="50044"/>
                    </a:cubicBezTo>
                    <a:cubicBezTo>
                      <a:pt x="133851" y="49701"/>
                      <a:pt x="106076" y="46443"/>
                      <a:pt x="78902" y="39671"/>
                    </a:cubicBezTo>
                    <a:cubicBezTo>
                      <a:pt x="68101" y="36927"/>
                      <a:pt x="57642" y="33070"/>
                      <a:pt x="47355" y="29127"/>
                    </a:cubicBezTo>
                    <a:cubicBezTo>
                      <a:pt x="41526" y="26898"/>
                      <a:pt x="10150" y="12153"/>
                      <a:pt x="9979" y="11982"/>
                    </a:cubicBezTo>
                    <a:cubicBezTo>
                      <a:pt x="3035" y="7953"/>
                      <a:pt x="-737" y="8038"/>
                      <a:pt x="120" y="14468"/>
                    </a:cubicBezTo>
                    <a:cubicBezTo>
                      <a:pt x="1921" y="27155"/>
                      <a:pt x="41011" y="38042"/>
                      <a:pt x="52070" y="42328"/>
                    </a:cubicBezTo>
                    <a:cubicBezTo>
                      <a:pt x="81302" y="53473"/>
                      <a:pt x="112763" y="57759"/>
                      <a:pt x="143795" y="59731"/>
                    </a:cubicBezTo>
                    <a:cubicBezTo>
                      <a:pt x="175942" y="61702"/>
                      <a:pt x="207832" y="59045"/>
                      <a:pt x="239122" y="51330"/>
                    </a:cubicBezTo>
                    <a:cubicBezTo>
                      <a:pt x="271354" y="43443"/>
                      <a:pt x="291585" y="28784"/>
                      <a:pt x="314303" y="6238"/>
                    </a:cubicBezTo>
                    <a:cubicBezTo>
                      <a:pt x="317217" y="3238"/>
                      <a:pt x="314560" y="-1820"/>
                      <a:pt x="311302" y="6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4" name="任意多边形: 形状 1373">
                <a:extLst>
                  <a:ext uri="{FF2B5EF4-FFF2-40B4-BE49-F238E27FC236}">
                    <a16:creationId xmlns:a16="http://schemas.microsoft.com/office/drawing/2014/main" id="{E67DA613-B56E-68E4-A82A-4FFEEA6F1247}"/>
                  </a:ext>
                </a:extLst>
              </p:cNvPr>
              <p:cNvSpPr/>
              <p:nvPr/>
            </p:nvSpPr>
            <p:spPr>
              <a:xfrm>
                <a:off x="9783285" y="5820362"/>
                <a:ext cx="11537" cy="15187"/>
              </a:xfrm>
              <a:custGeom>
                <a:avLst/>
                <a:gdLst>
                  <a:gd name="connsiteX0" fmla="*/ 10976 w 11537"/>
                  <a:gd name="connsiteY0" fmla="*/ 4565 h 15187"/>
                  <a:gd name="connsiteX1" fmla="*/ 3432 w 11537"/>
                  <a:gd name="connsiteY1" fmla="*/ 1222 h 15187"/>
                  <a:gd name="connsiteX2" fmla="*/ 3 w 11537"/>
                  <a:gd name="connsiteY2" fmla="*/ 9452 h 15187"/>
                  <a:gd name="connsiteX3" fmla="*/ 2918 w 11537"/>
                  <a:gd name="connsiteY3" fmla="*/ 13652 h 15187"/>
                  <a:gd name="connsiteX4" fmla="*/ 10633 w 11537"/>
                  <a:gd name="connsiteY4" fmla="*/ 11166 h 15187"/>
                  <a:gd name="connsiteX5" fmla="*/ 11233 w 11537"/>
                  <a:gd name="connsiteY5" fmla="*/ 7737 h 15187"/>
                  <a:gd name="connsiteX6" fmla="*/ 11233 w 11537"/>
                  <a:gd name="connsiteY6" fmla="*/ 7737 h 15187"/>
                  <a:gd name="connsiteX7" fmla="*/ 10976 w 11537"/>
                  <a:gd name="connsiteY7" fmla="*/ 4565 h 15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37" h="15187">
                    <a:moveTo>
                      <a:pt x="10976" y="4565"/>
                    </a:moveTo>
                    <a:cubicBezTo>
                      <a:pt x="11062" y="879"/>
                      <a:pt x="6090" y="-1607"/>
                      <a:pt x="3432" y="1222"/>
                    </a:cubicBezTo>
                    <a:cubicBezTo>
                      <a:pt x="1546" y="3280"/>
                      <a:pt x="-83" y="6623"/>
                      <a:pt x="3" y="9452"/>
                    </a:cubicBezTo>
                    <a:cubicBezTo>
                      <a:pt x="89" y="11595"/>
                      <a:pt x="1375" y="13052"/>
                      <a:pt x="2918" y="13652"/>
                    </a:cubicBezTo>
                    <a:cubicBezTo>
                      <a:pt x="5061" y="16310"/>
                      <a:pt x="10461" y="15538"/>
                      <a:pt x="10633" y="11166"/>
                    </a:cubicBezTo>
                    <a:cubicBezTo>
                      <a:pt x="10719" y="10223"/>
                      <a:pt x="10890" y="8595"/>
                      <a:pt x="11233" y="7737"/>
                    </a:cubicBezTo>
                    <a:cubicBezTo>
                      <a:pt x="11233" y="7737"/>
                      <a:pt x="11233" y="7737"/>
                      <a:pt x="11233" y="7737"/>
                    </a:cubicBezTo>
                    <a:cubicBezTo>
                      <a:pt x="11748" y="6623"/>
                      <a:pt x="11576" y="5508"/>
                      <a:pt x="10976" y="45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75" name="图形 2">
              <a:extLst>
                <a:ext uri="{FF2B5EF4-FFF2-40B4-BE49-F238E27FC236}">
                  <a16:creationId xmlns:a16="http://schemas.microsoft.com/office/drawing/2014/main" id="{C086AEDA-926A-71CA-2AEA-0ECD8271DD3F}"/>
                </a:ext>
              </a:extLst>
            </p:cNvPr>
            <p:cNvGrpSpPr/>
            <p:nvPr/>
          </p:nvGrpSpPr>
          <p:grpSpPr>
            <a:xfrm>
              <a:off x="7683226" y="4195672"/>
              <a:ext cx="599870" cy="546988"/>
              <a:chOff x="7683226" y="4195672"/>
              <a:chExt cx="599870" cy="546988"/>
            </a:xfrm>
          </p:grpSpPr>
          <p:sp>
            <p:nvSpPr>
              <p:cNvPr id="1376" name="任意多边形: 形状 1375">
                <a:extLst>
                  <a:ext uri="{FF2B5EF4-FFF2-40B4-BE49-F238E27FC236}">
                    <a16:creationId xmlns:a16="http://schemas.microsoft.com/office/drawing/2014/main" id="{DE605876-C4EA-EEB6-A859-A632223C7964}"/>
                  </a:ext>
                </a:extLst>
              </p:cNvPr>
              <p:cNvSpPr/>
              <p:nvPr/>
            </p:nvSpPr>
            <p:spPr>
              <a:xfrm>
                <a:off x="7739129" y="4202120"/>
                <a:ext cx="543966" cy="413235"/>
              </a:xfrm>
              <a:custGeom>
                <a:avLst/>
                <a:gdLst>
                  <a:gd name="connsiteX0" fmla="*/ 4418 w 543966"/>
                  <a:gd name="connsiteY0" fmla="*/ 9805 h 413235"/>
                  <a:gd name="connsiteX1" fmla="*/ 6219 w 543966"/>
                  <a:gd name="connsiteY1" fmla="*/ 173883 h 413235"/>
                  <a:gd name="connsiteX2" fmla="*/ 77541 w 543966"/>
                  <a:gd name="connsiteY2" fmla="*/ 325530 h 413235"/>
                  <a:gd name="connsiteX3" fmla="*/ 208272 w 543966"/>
                  <a:gd name="connsiteY3" fmla="*/ 404141 h 413235"/>
                  <a:gd name="connsiteX4" fmla="*/ 261593 w 543966"/>
                  <a:gd name="connsiteY4" fmla="*/ 412970 h 413235"/>
                  <a:gd name="connsiteX5" fmla="*/ 338403 w 543966"/>
                  <a:gd name="connsiteY5" fmla="*/ 407141 h 413235"/>
                  <a:gd name="connsiteX6" fmla="*/ 398496 w 543966"/>
                  <a:gd name="connsiteY6" fmla="*/ 398054 h 413235"/>
                  <a:gd name="connsiteX7" fmla="*/ 493823 w 543966"/>
                  <a:gd name="connsiteY7" fmla="*/ 344990 h 413235"/>
                  <a:gd name="connsiteX8" fmla="*/ 528798 w 543966"/>
                  <a:gd name="connsiteY8" fmla="*/ 318587 h 413235"/>
                  <a:gd name="connsiteX9" fmla="*/ 538999 w 543966"/>
                  <a:gd name="connsiteY9" fmla="*/ 312243 h 413235"/>
                  <a:gd name="connsiteX10" fmla="*/ 541057 w 543966"/>
                  <a:gd name="connsiteY10" fmla="*/ 286183 h 413235"/>
                  <a:gd name="connsiteX11" fmla="*/ 518082 w 543966"/>
                  <a:gd name="connsiteY11" fmla="*/ 278811 h 413235"/>
                  <a:gd name="connsiteX12" fmla="*/ 464590 w 543966"/>
                  <a:gd name="connsiteY12" fmla="*/ 264066 h 413235"/>
                  <a:gd name="connsiteX13" fmla="*/ 387780 w 543966"/>
                  <a:gd name="connsiteY13" fmla="*/ 281211 h 413235"/>
                  <a:gd name="connsiteX14" fmla="*/ 318257 w 543966"/>
                  <a:gd name="connsiteY14" fmla="*/ 286183 h 413235"/>
                  <a:gd name="connsiteX15" fmla="*/ 226532 w 543966"/>
                  <a:gd name="connsiteY15" fmla="*/ 265780 h 413235"/>
                  <a:gd name="connsiteX16" fmla="*/ 164038 w 543966"/>
                  <a:gd name="connsiteY16" fmla="*/ 229862 h 413235"/>
                  <a:gd name="connsiteX17" fmla="*/ 85685 w 543966"/>
                  <a:gd name="connsiteY17" fmla="*/ 126734 h 413235"/>
                  <a:gd name="connsiteX18" fmla="*/ 34851 w 543966"/>
                  <a:gd name="connsiteY18" fmla="*/ 2948 h 413235"/>
                  <a:gd name="connsiteX19" fmla="*/ 29193 w 543966"/>
                  <a:gd name="connsiteY19" fmla="*/ 119 h 413235"/>
                  <a:gd name="connsiteX20" fmla="*/ 6904 w 543966"/>
                  <a:gd name="connsiteY20" fmla="*/ 3548 h 413235"/>
                  <a:gd name="connsiteX21" fmla="*/ 4418 w 543966"/>
                  <a:gd name="connsiteY21" fmla="*/ 9805 h 413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43966" h="413235">
                    <a:moveTo>
                      <a:pt x="4418" y="9805"/>
                    </a:moveTo>
                    <a:cubicBezTo>
                      <a:pt x="13162" y="66213"/>
                      <a:pt x="-10669" y="118162"/>
                      <a:pt x="6219" y="173883"/>
                    </a:cubicBezTo>
                    <a:cubicBezTo>
                      <a:pt x="22506" y="227633"/>
                      <a:pt x="41537" y="281468"/>
                      <a:pt x="77541" y="325530"/>
                    </a:cubicBezTo>
                    <a:cubicBezTo>
                      <a:pt x="112946" y="368736"/>
                      <a:pt x="153066" y="393768"/>
                      <a:pt x="208272" y="404141"/>
                    </a:cubicBezTo>
                    <a:cubicBezTo>
                      <a:pt x="224646" y="407141"/>
                      <a:pt x="259707" y="412884"/>
                      <a:pt x="261593" y="412970"/>
                    </a:cubicBezTo>
                    <a:cubicBezTo>
                      <a:pt x="286882" y="414599"/>
                      <a:pt x="312943" y="408255"/>
                      <a:pt x="338403" y="407141"/>
                    </a:cubicBezTo>
                    <a:cubicBezTo>
                      <a:pt x="359234" y="406198"/>
                      <a:pt x="378265" y="402683"/>
                      <a:pt x="398496" y="398054"/>
                    </a:cubicBezTo>
                    <a:cubicBezTo>
                      <a:pt x="439730" y="388624"/>
                      <a:pt x="469134" y="380652"/>
                      <a:pt x="493823" y="344990"/>
                    </a:cubicBezTo>
                    <a:cubicBezTo>
                      <a:pt x="503681" y="330760"/>
                      <a:pt x="513625" y="325702"/>
                      <a:pt x="528798" y="318587"/>
                    </a:cubicBezTo>
                    <a:cubicBezTo>
                      <a:pt x="532570" y="316873"/>
                      <a:pt x="536170" y="315329"/>
                      <a:pt x="538999" y="312243"/>
                    </a:cubicBezTo>
                    <a:cubicBezTo>
                      <a:pt x="545600" y="305043"/>
                      <a:pt x="544914" y="294413"/>
                      <a:pt x="541057" y="286183"/>
                    </a:cubicBezTo>
                    <a:cubicBezTo>
                      <a:pt x="537114" y="277782"/>
                      <a:pt x="525712" y="278382"/>
                      <a:pt x="518082" y="278811"/>
                    </a:cubicBezTo>
                    <a:cubicBezTo>
                      <a:pt x="497680" y="279925"/>
                      <a:pt x="483878" y="262094"/>
                      <a:pt x="464590" y="264066"/>
                    </a:cubicBezTo>
                    <a:cubicBezTo>
                      <a:pt x="438616" y="266723"/>
                      <a:pt x="413755" y="277182"/>
                      <a:pt x="387780" y="281211"/>
                    </a:cubicBezTo>
                    <a:cubicBezTo>
                      <a:pt x="364892" y="284726"/>
                      <a:pt x="341489" y="287383"/>
                      <a:pt x="318257" y="286183"/>
                    </a:cubicBezTo>
                    <a:cubicBezTo>
                      <a:pt x="286111" y="284468"/>
                      <a:pt x="256535" y="277439"/>
                      <a:pt x="226532" y="265780"/>
                    </a:cubicBezTo>
                    <a:cubicBezTo>
                      <a:pt x="204501" y="257294"/>
                      <a:pt x="180069" y="248035"/>
                      <a:pt x="164038" y="229862"/>
                    </a:cubicBezTo>
                    <a:cubicBezTo>
                      <a:pt x="134377" y="196172"/>
                      <a:pt x="121604" y="155538"/>
                      <a:pt x="85685" y="126734"/>
                    </a:cubicBezTo>
                    <a:cubicBezTo>
                      <a:pt x="44880" y="93987"/>
                      <a:pt x="48053" y="49496"/>
                      <a:pt x="34851" y="2948"/>
                    </a:cubicBezTo>
                    <a:cubicBezTo>
                      <a:pt x="34165" y="376"/>
                      <a:pt x="31507" y="-310"/>
                      <a:pt x="29193" y="119"/>
                    </a:cubicBezTo>
                    <a:cubicBezTo>
                      <a:pt x="21820" y="1919"/>
                      <a:pt x="14362" y="3033"/>
                      <a:pt x="6904" y="3548"/>
                    </a:cubicBezTo>
                    <a:cubicBezTo>
                      <a:pt x="3647" y="3891"/>
                      <a:pt x="2875" y="7662"/>
                      <a:pt x="4418" y="9805"/>
                    </a:cubicBezTo>
                    <a:close/>
                  </a:path>
                </a:pathLst>
              </a:custGeom>
              <a:solidFill>
                <a:srgbClr val="FDD83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7" name="任意多边形: 形状 1376">
                <a:extLst>
                  <a:ext uri="{FF2B5EF4-FFF2-40B4-BE49-F238E27FC236}">
                    <a16:creationId xmlns:a16="http://schemas.microsoft.com/office/drawing/2014/main" id="{1714E6EE-9F1A-433A-C7E6-409815462B4D}"/>
                  </a:ext>
                </a:extLst>
              </p:cNvPr>
              <p:cNvSpPr/>
              <p:nvPr/>
            </p:nvSpPr>
            <p:spPr>
              <a:xfrm>
                <a:off x="7683226" y="4195672"/>
                <a:ext cx="443533" cy="546988"/>
              </a:xfrm>
              <a:custGeom>
                <a:avLst/>
                <a:gdLst>
                  <a:gd name="connsiteX0" fmla="*/ 22260 w 443533"/>
                  <a:gd name="connsiteY0" fmla="*/ 69146 h 546988"/>
                  <a:gd name="connsiteX1" fmla="*/ 4343 w 443533"/>
                  <a:gd name="connsiteY1" fmla="*/ 149814 h 546988"/>
                  <a:gd name="connsiteX2" fmla="*/ 7344 w 443533"/>
                  <a:gd name="connsiteY2" fmla="*/ 257913 h 546988"/>
                  <a:gd name="connsiteX3" fmla="*/ 265805 w 443533"/>
                  <a:gd name="connsiteY3" fmla="*/ 540891 h 546988"/>
                  <a:gd name="connsiteX4" fmla="*/ 358131 w 443533"/>
                  <a:gd name="connsiteY4" fmla="*/ 541062 h 546988"/>
                  <a:gd name="connsiteX5" fmla="*/ 423710 w 443533"/>
                  <a:gd name="connsiteY5" fmla="*/ 534805 h 546988"/>
                  <a:gd name="connsiteX6" fmla="*/ 442141 w 443533"/>
                  <a:gd name="connsiteY6" fmla="*/ 499743 h 546988"/>
                  <a:gd name="connsiteX7" fmla="*/ 398164 w 443533"/>
                  <a:gd name="connsiteY7" fmla="*/ 471968 h 546988"/>
                  <a:gd name="connsiteX8" fmla="*/ 320412 w 443533"/>
                  <a:gd name="connsiteY8" fmla="*/ 410846 h 546988"/>
                  <a:gd name="connsiteX9" fmla="*/ 228172 w 443533"/>
                  <a:gd name="connsiteY9" fmla="*/ 368584 h 546988"/>
                  <a:gd name="connsiteX10" fmla="*/ 128730 w 443533"/>
                  <a:gd name="connsiteY10" fmla="*/ 184275 h 546988"/>
                  <a:gd name="connsiteX11" fmla="*/ 90068 w 443533"/>
                  <a:gd name="connsiteY11" fmla="*/ 110894 h 546988"/>
                  <a:gd name="connsiteX12" fmla="*/ 68980 w 443533"/>
                  <a:gd name="connsiteY12" fmla="*/ 28341 h 546988"/>
                  <a:gd name="connsiteX13" fmla="*/ 41891 w 443533"/>
                  <a:gd name="connsiteY13" fmla="*/ 223 h 546988"/>
                  <a:gd name="connsiteX14" fmla="*/ 18660 w 443533"/>
                  <a:gd name="connsiteY14" fmla="*/ 15397 h 546988"/>
                  <a:gd name="connsiteX15" fmla="*/ 22260 w 443533"/>
                  <a:gd name="connsiteY15" fmla="*/ 69146 h 546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3533" h="546988">
                    <a:moveTo>
                      <a:pt x="22260" y="69146"/>
                    </a:moveTo>
                    <a:cubicBezTo>
                      <a:pt x="26204" y="95207"/>
                      <a:pt x="9144" y="124696"/>
                      <a:pt x="4343" y="149814"/>
                    </a:cubicBezTo>
                    <a:cubicBezTo>
                      <a:pt x="-2515" y="185561"/>
                      <a:pt x="-1057" y="222508"/>
                      <a:pt x="7344" y="257913"/>
                    </a:cubicBezTo>
                    <a:cubicBezTo>
                      <a:pt x="38205" y="387786"/>
                      <a:pt x="133274" y="507116"/>
                      <a:pt x="265805" y="540891"/>
                    </a:cubicBezTo>
                    <a:cubicBezTo>
                      <a:pt x="298552" y="549206"/>
                      <a:pt x="325469" y="548778"/>
                      <a:pt x="358131" y="541062"/>
                    </a:cubicBezTo>
                    <a:cubicBezTo>
                      <a:pt x="378705" y="536176"/>
                      <a:pt x="404422" y="542263"/>
                      <a:pt x="423710" y="534805"/>
                    </a:cubicBezTo>
                    <a:cubicBezTo>
                      <a:pt x="437512" y="529490"/>
                      <a:pt x="447285" y="515259"/>
                      <a:pt x="442141" y="499743"/>
                    </a:cubicBezTo>
                    <a:cubicBezTo>
                      <a:pt x="435540" y="479855"/>
                      <a:pt x="411280" y="486541"/>
                      <a:pt x="398164" y="471968"/>
                    </a:cubicBezTo>
                    <a:cubicBezTo>
                      <a:pt x="375190" y="446508"/>
                      <a:pt x="351787" y="425591"/>
                      <a:pt x="320412" y="410846"/>
                    </a:cubicBezTo>
                    <a:cubicBezTo>
                      <a:pt x="290065" y="396616"/>
                      <a:pt x="256547" y="386586"/>
                      <a:pt x="228172" y="368584"/>
                    </a:cubicBezTo>
                    <a:cubicBezTo>
                      <a:pt x="161563" y="326407"/>
                      <a:pt x="141503" y="257484"/>
                      <a:pt x="128730" y="184275"/>
                    </a:cubicBezTo>
                    <a:cubicBezTo>
                      <a:pt x="123244" y="153157"/>
                      <a:pt x="108242" y="135240"/>
                      <a:pt x="90068" y="110894"/>
                    </a:cubicBezTo>
                    <a:cubicBezTo>
                      <a:pt x="70523" y="84834"/>
                      <a:pt x="73952" y="58602"/>
                      <a:pt x="68980" y="28341"/>
                    </a:cubicBezTo>
                    <a:cubicBezTo>
                      <a:pt x="66580" y="14025"/>
                      <a:pt x="59208" y="-2091"/>
                      <a:pt x="41891" y="223"/>
                    </a:cubicBezTo>
                    <a:cubicBezTo>
                      <a:pt x="26289" y="2366"/>
                      <a:pt x="21746" y="1252"/>
                      <a:pt x="18660" y="15397"/>
                    </a:cubicBezTo>
                    <a:cubicBezTo>
                      <a:pt x="15573" y="29198"/>
                      <a:pt x="19859" y="53459"/>
                      <a:pt x="22260" y="69146"/>
                    </a:cubicBezTo>
                    <a:close/>
                  </a:path>
                </a:pathLst>
              </a:custGeom>
              <a:solidFill>
                <a:srgbClr val="FBC02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8" name="任意多边形: 形状 1377">
                <a:extLst>
                  <a:ext uri="{FF2B5EF4-FFF2-40B4-BE49-F238E27FC236}">
                    <a16:creationId xmlns:a16="http://schemas.microsoft.com/office/drawing/2014/main" id="{B5CCFD67-2C66-FF4C-A5C4-8E73BF26C2B5}"/>
                  </a:ext>
                </a:extLst>
              </p:cNvPr>
              <p:cNvSpPr/>
              <p:nvPr/>
            </p:nvSpPr>
            <p:spPr>
              <a:xfrm>
                <a:off x="7731700" y="4400441"/>
                <a:ext cx="273029" cy="291624"/>
              </a:xfrm>
              <a:custGeom>
                <a:avLst/>
                <a:gdLst>
                  <a:gd name="connsiteX0" fmla="*/ 5333 w 273029"/>
                  <a:gd name="connsiteY0" fmla="*/ 1880 h 291624"/>
                  <a:gd name="connsiteX1" fmla="*/ 93801 w 273029"/>
                  <a:gd name="connsiteY1" fmla="*/ 180788 h 291624"/>
                  <a:gd name="connsiteX2" fmla="*/ 171554 w 273029"/>
                  <a:gd name="connsiteY2" fmla="*/ 243882 h 291624"/>
                  <a:gd name="connsiteX3" fmla="*/ 270395 w 273029"/>
                  <a:gd name="connsiteY3" fmla="*/ 282715 h 291624"/>
                  <a:gd name="connsiteX4" fmla="*/ 267223 w 273029"/>
                  <a:gd name="connsiteY4" fmla="*/ 291545 h 291624"/>
                  <a:gd name="connsiteX5" fmla="*/ 18 w 273029"/>
                  <a:gd name="connsiteY5" fmla="*/ 2909 h 291624"/>
                  <a:gd name="connsiteX6" fmla="*/ 5333 w 273029"/>
                  <a:gd name="connsiteY6" fmla="*/ 1880 h 29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029" h="291624">
                    <a:moveTo>
                      <a:pt x="5333" y="1880"/>
                    </a:moveTo>
                    <a:cubicBezTo>
                      <a:pt x="27879" y="67203"/>
                      <a:pt x="47081" y="127724"/>
                      <a:pt x="93801" y="180788"/>
                    </a:cubicBezTo>
                    <a:cubicBezTo>
                      <a:pt x="116004" y="205991"/>
                      <a:pt x="142750" y="226823"/>
                      <a:pt x="171554" y="243882"/>
                    </a:cubicBezTo>
                    <a:cubicBezTo>
                      <a:pt x="202929" y="262484"/>
                      <a:pt x="236791" y="270114"/>
                      <a:pt x="270395" y="282715"/>
                    </a:cubicBezTo>
                    <a:cubicBezTo>
                      <a:pt x="275624" y="284687"/>
                      <a:pt x="272281" y="292488"/>
                      <a:pt x="267223" y="291545"/>
                    </a:cubicBezTo>
                    <a:cubicBezTo>
                      <a:pt x="132463" y="267285"/>
                      <a:pt x="11248" y="141527"/>
                      <a:pt x="18" y="2909"/>
                    </a:cubicBezTo>
                    <a:cubicBezTo>
                      <a:pt x="-325" y="-348"/>
                      <a:pt x="4304" y="-1120"/>
                      <a:pt x="5333" y="1880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9" name="任意多边形: 形状 1378">
                <a:extLst>
                  <a:ext uri="{FF2B5EF4-FFF2-40B4-BE49-F238E27FC236}">
                    <a16:creationId xmlns:a16="http://schemas.microsoft.com/office/drawing/2014/main" id="{8ADF1CA3-E25E-DF2F-AB93-068E30F2A23A}"/>
                  </a:ext>
                </a:extLst>
              </p:cNvPr>
              <p:cNvSpPr/>
              <p:nvPr/>
            </p:nvSpPr>
            <p:spPr>
              <a:xfrm>
                <a:off x="8083310" y="4696155"/>
                <a:ext cx="17719" cy="16257"/>
              </a:xfrm>
              <a:custGeom>
                <a:avLst/>
                <a:gdLst>
                  <a:gd name="connsiteX0" fmla="*/ 3138 w 17719"/>
                  <a:gd name="connsiteY0" fmla="*/ 2003 h 16257"/>
                  <a:gd name="connsiteX1" fmla="*/ 9224 w 17719"/>
                  <a:gd name="connsiteY1" fmla="*/ 1060 h 16257"/>
                  <a:gd name="connsiteX2" fmla="*/ 12482 w 17719"/>
                  <a:gd name="connsiteY2" fmla="*/ 1832 h 16257"/>
                  <a:gd name="connsiteX3" fmla="*/ 17711 w 17719"/>
                  <a:gd name="connsiteY3" fmla="*/ 6032 h 16257"/>
                  <a:gd name="connsiteX4" fmla="*/ 13082 w 17719"/>
                  <a:gd name="connsiteY4" fmla="*/ 13062 h 16257"/>
                  <a:gd name="connsiteX5" fmla="*/ 9567 w 17719"/>
                  <a:gd name="connsiteY5" fmla="*/ 14605 h 16257"/>
                  <a:gd name="connsiteX6" fmla="*/ 8539 w 17719"/>
                  <a:gd name="connsiteY6" fmla="*/ 14519 h 16257"/>
                  <a:gd name="connsiteX7" fmla="*/ 7424 w 17719"/>
                  <a:gd name="connsiteY7" fmla="*/ 15462 h 16257"/>
                  <a:gd name="connsiteX8" fmla="*/ 138 w 17719"/>
                  <a:gd name="connsiteY8" fmla="*/ 10490 h 16257"/>
                  <a:gd name="connsiteX9" fmla="*/ 3138 w 17719"/>
                  <a:gd name="connsiteY9" fmla="*/ 2003 h 1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19" h="16257">
                    <a:moveTo>
                      <a:pt x="3138" y="2003"/>
                    </a:moveTo>
                    <a:cubicBezTo>
                      <a:pt x="4338" y="-483"/>
                      <a:pt x="7510" y="-483"/>
                      <a:pt x="9224" y="1060"/>
                    </a:cubicBezTo>
                    <a:cubicBezTo>
                      <a:pt x="10339" y="889"/>
                      <a:pt x="11539" y="1232"/>
                      <a:pt x="12482" y="1832"/>
                    </a:cubicBezTo>
                    <a:cubicBezTo>
                      <a:pt x="15054" y="1489"/>
                      <a:pt x="17540" y="3375"/>
                      <a:pt x="17711" y="6032"/>
                    </a:cubicBezTo>
                    <a:cubicBezTo>
                      <a:pt x="17882" y="9118"/>
                      <a:pt x="15396" y="11347"/>
                      <a:pt x="13082" y="13062"/>
                    </a:cubicBezTo>
                    <a:cubicBezTo>
                      <a:pt x="12225" y="13919"/>
                      <a:pt x="11110" y="14519"/>
                      <a:pt x="9567" y="14605"/>
                    </a:cubicBezTo>
                    <a:cubicBezTo>
                      <a:pt x="9224" y="14605"/>
                      <a:pt x="8881" y="14605"/>
                      <a:pt x="8539" y="14519"/>
                    </a:cubicBezTo>
                    <a:cubicBezTo>
                      <a:pt x="8196" y="14862"/>
                      <a:pt x="7853" y="15205"/>
                      <a:pt x="7424" y="15462"/>
                    </a:cubicBezTo>
                    <a:cubicBezTo>
                      <a:pt x="4081" y="17863"/>
                      <a:pt x="-892" y="14433"/>
                      <a:pt x="138" y="10490"/>
                    </a:cubicBezTo>
                    <a:cubicBezTo>
                      <a:pt x="995" y="7575"/>
                      <a:pt x="1852" y="4746"/>
                      <a:pt x="3138" y="2003"/>
                    </a:cubicBezTo>
                    <a:close/>
                  </a:path>
                </a:pathLst>
              </a:custGeom>
              <a:solidFill>
                <a:srgbClr val="FFEE5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0" name="任意多边形: 形状 1379">
                <a:extLst>
                  <a:ext uri="{FF2B5EF4-FFF2-40B4-BE49-F238E27FC236}">
                    <a16:creationId xmlns:a16="http://schemas.microsoft.com/office/drawing/2014/main" id="{11D599C5-F12E-A8A7-4402-99585ADEC0FF}"/>
                  </a:ext>
                </a:extLst>
              </p:cNvPr>
              <p:cNvSpPr/>
              <p:nvPr/>
            </p:nvSpPr>
            <p:spPr>
              <a:xfrm>
                <a:off x="7852042" y="4452486"/>
                <a:ext cx="304998" cy="103819"/>
              </a:xfrm>
              <a:custGeom>
                <a:avLst/>
                <a:gdLst>
                  <a:gd name="connsiteX0" fmla="*/ 4834 w 304998"/>
                  <a:gd name="connsiteY0" fmla="*/ 1099 h 103819"/>
                  <a:gd name="connsiteX1" fmla="*/ 60470 w 304998"/>
                  <a:gd name="connsiteY1" fmla="*/ 54077 h 103819"/>
                  <a:gd name="connsiteX2" fmla="*/ 138651 w 304998"/>
                  <a:gd name="connsiteY2" fmla="*/ 83909 h 103819"/>
                  <a:gd name="connsiteX3" fmla="*/ 221804 w 304998"/>
                  <a:gd name="connsiteY3" fmla="*/ 93168 h 103819"/>
                  <a:gd name="connsiteX4" fmla="*/ 254980 w 304998"/>
                  <a:gd name="connsiteY4" fmla="*/ 90253 h 103819"/>
                  <a:gd name="connsiteX5" fmla="*/ 295270 w 304998"/>
                  <a:gd name="connsiteY5" fmla="*/ 82366 h 103819"/>
                  <a:gd name="connsiteX6" fmla="*/ 304272 w 304998"/>
                  <a:gd name="connsiteY6" fmla="*/ 87081 h 103819"/>
                  <a:gd name="connsiteX7" fmla="*/ 247179 w 304998"/>
                  <a:gd name="connsiteY7" fmla="*/ 101997 h 103819"/>
                  <a:gd name="connsiteX8" fmla="*/ 153996 w 304998"/>
                  <a:gd name="connsiteY8" fmla="*/ 97540 h 103819"/>
                  <a:gd name="connsiteX9" fmla="*/ 63213 w 304998"/>
                  <a:gd name="connsiteY9" fmla="*/ 67107 h 103819"/>
                  <a:gd name="connsiteX10" fmla="*/ 634 w 304998"/>
                  <a:gd name="connsiteY10" fmla="*/ 5642 h 103819"/>
                  <a:gd name="connsiteX11" fmla="*/ 4834 w 304998"/>
                  <a:gd name="connsiteY11" fmla="*/ 1099 h 10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998" h="103819">
                    <a:moveTo>
                      <a:pt x="4834" y="1099"/>
                    </a:moveTo>
                    <a:cubicBezTo>
                      <a:pt x="22408" y="22444"/>
                      <a:pt x="37153" y="39589"/>
                      <a:pt x="60470" y="54077"/>
                    </a:cubicBezTo>
                    <a:cubicBezTo>
                      <a:pt x="84130" y="68821"/>
                      <a:pt x="111648" y="77822"/>
                      <a:pt x="138651" y="83909"/>
                    </a:cubicBezTo>
                    <a:cubicBezTo>
                      <a:pt x="165997" y="90167"/>
                      <a:pt x="193772" y="93424"/>
                      <a:pt x="221804" y="93168"/>
                    </a:cubicBezTo>
                    <a:cubicBezTo>
                      <a:pt x="232949" y="93082"/>
                      <a:pt x="244007" y="91710"/>
                      <a:pt x="254980" y="90253"/>
                    </a:cubicBezTo>
                    <a:cubicBezTo>
                      <a:pt x="261152" y="89396"/>
                      <a:pt x="295099" y="82366"/>
                      <a:pt x="295270" y="82366"/>
                    </a:cubicBezTo>
                    <a:cubicBezTo>
                      <a:pt x="302986" y="80051"/>
                      <a:pt x="306672" y="80995"/>
                      <a:pt x="304272" y="87081"/>
                    </a:cubicBezTo>
                    <a:cubicBezTo>
                      <a:pt x="299557" y="98997"/>
                      <a:pt x="259009" y="100454"/>
                      <a:pt x="247179" y="101997"/>
                    </a:cubicBezTo>
                    <a:cubicBezTo>
                      <a:pt x="216146" y="106026"/>
                      <a:pt x="184600" y="102855"/>
                      <a:pt x="153996" y="97540"/>
                    </a:cubicBezTo>
                    <a:cubicBezTo>
                      <a:pt x="122277" y="91967"/>
                      <a:pt x="91845" y="81938"/>
                      <a:pt x="63213" y="67107"/>
                    </a:cubicBezTo>
                    <a:cubicBezTo>
                      <a:pt x="33724" y="51934"/>
                      <a:pt x="17436" y="32988"/>
                      <a:pt x="634" y="5642"/>
                    </a:cubicBezTo>
                    <a:cubicBezTo>
                      <a:pt x="-1509" y="2299"/>
                      <a:pt x="2262" y="-2073"/>
                      <a:pt x="4834" y="10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1" name="任意多边形: 形状 1380">
                <a:extLst>
                  <a:ext uri="{FF2B5EF4-FFF2-40B4-BE49-F238E27FC236}">
                    <a16:creationId xmlns:a16="http://schemas.microsoft.com/office/drawing/2014/main" id="{E883856D-4A9B-D4E6-92D4-8BEF54994286}"/>
                  </a:ext>
                </a:extLst>
              </p:cNvPr>
              <p:cNvSpPr/>
              <p:nvPr/>
            </p:nvSpPr>
            <p:spPr>
              <a:xfrm>
                <a:off x="8247000" y="4494099"/>
                <a:ext cx="11204" cy="14996"/>
              </a:xfrm>
              <a:custGeom>
                <a:avLst/>
                <a:gdLst>
                  <a:gd name="connsiteX0" fmla="*/ 1468 w 11204"/>
                  <a:gd name="connsiteY0" fmla="*/ 3463 h 14996"/>
                  <a:gd name="connsiteX1" fmla="*/ 9527 w 11204"/>
                  <a:gd name="connsiteY1" fmla="*/ 2005 h 14996"/>
                  <a:gd name="connsiteX2" fmla="*/ 10898 w 11204"/>
                  <a:gd name="connsiteY2" fmla="*/ 10835 h 14996"/>
                  <a:gd name="connsiteX3" fmla="*/ 7040 w 11204"/>
                  <a:gd name="connsiteY3" fmla="*/ 14179 h 14996"/>
                  <a:gd name="connsiteX4" fmla="*/ 97 w 11204"/>
                  <a:gd name="connsiteY4" fmla="*/ 9893 h 14996"/>
                  <a:gd name="connsiteX5" fmla="*/ 268 w 11204"/>
                  <a:gd name="connsiteY5" fmla="*/ 6378 h 14996"/>
                  <a:gd name="connsiteX6" fmla="*/ 268 w 11204"/>
                  <a:gd name="connsiteY6" fmla="*/ 6378 h 14996"/>
                  <a:gd name="connsiteX7" fmla="*/ 1468 w 11204"/>
                  <a:gd name="connsiteY7" fmla="*/ 3463 h 1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04" h="14996">
                    <a:moveTo>
                      <a:pt x="1468" y="3463"/>
                    </a:moveTo>
                    <a:cubicBezTo>
                      <a:pt x="2240" y="-138"/>
                      <a:pt x="7640" y="-1423"/>
                      <a:pt x="9527" y="2005"/>
                    </a:cubicBezTo>
                    <a:cubicBezTo>
                      <a:pt x="10898" y="4492"/>
                      <a:pt x="11670" y="8006"/>
                      <a:pt x="10898" y="10835"/>
                    </a:cubicBezTo>
                    <a:cubicBezTo>
                      <a:pt x="10298" y="12979"/>
                      <a:pt x="8755" y="14007"/>
                      <a:pt x="7040" y="14179"/>
                    </a:cubicBezTo>
                    <a:cubicBezTo>
                      <a:pt x="4297" y="16236"/>
                      <a:pt x="-761" y="14264"/>
                      <a:pt x="97" y="9893"/>
                    </a:cubicBezTo>
                    <a:cubicBezTo>
                      <a:pt x="268" y="8949"/>
                      <a:pt x="439" y="7320"/>
                      <a:pt x="268" y="6378"/>
                    </a:cubicBezTo>
                    <a:cubicBezTo>
                      <a:pt x="268" y="6378"/>
                      <a:pt x="268" y="6378"/>
                      <a:pt x="268" y="6378"/>
                    </a:cubicBezTo>
                    <a:cubicBezTo>
                      <a:pt x="268" y="5177"/>
                      <a:pt x="611" y="4149"/>
                      <a:pt x="1468" y="34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382" name="图形 2">
            <a:extLst>
              <a:ext uri="{FF2B5EF4-FFF2-40B4-BE49-F238E27FC236}">
                <a16:creationId xmlns:a16="http://schemas.microsoft.com/office/drawing/2014/main" id="{DBC5A943-EFD9-1C43-FAAB-C0E4D614A609}"/>
              </a:ext>
            </a:extLst>
          </p:cNvPr>
          <p:cNvGrpSpPr/>
          <p:nvPr/>
        </p:nvGrpSpPr>
        <p:grpSpPr>
          <a:xfrm>
            <a:off x="4680179" y="460564"/>
            <a:ext cx="2721155" cy="2624925"/>
            <a:chOff x="4680179" y="460564"/>
            <a:chExt cx="2721155" cy="2624925"/>
          </a:xfrm>
        </p:grpSpPr>
        <p:grpSp>
          <p:nvGrpSpPr>
            <p:cNvPr id="1383" name="图形 2">
              <a:extLst>
                <a:ext uri="{FF2B5EF4-FFF2-40B4-BE49-F238E27FC236}">
                  <a16:creationId xmlns:a16="http://schemas.microsoft.com/office/drawing/2014/main" id="{3406487E-D638-1CAB-EEA3-0E8EB5570AC7}"/>
                </a:ext>
              </a:extLst>
            </p:cNvPr>
            <p:cNvGrpSpPr/>
            <p:nvPr/>
          </p:nvGrpSpPr>
          <p:grpSpPr>
            <a:xfrm>
              <a:off x="4680179" y="460564"/>
              <a:ext cx="2721155" cy="2624925"/>
              <a:chOff x="4680179" y="460564"/>
              <a:chExt cx="2721155" cy="2624925"/>
            </a:xfrm>
          </p:grpSpPr>
          <p:grpSp>
            <p:nvGrpSpPr>
              <p:cNvPr id="1384" name="图形 2">
                <a:extLst>
                  <a:ext uri="{FF2B5EF4-FFF2-40B4-BE49-F238E27FC236}">
                    <a16:creationId xmlns:a16="http://schemas.microsoft.com/office/drawing/2014/main" id="{2B563968-2B09-10D5-03FC-6E6A7443D184}"/>
                  </a:ext>
                </a:extLst>
              </p:cNvPr>
              <p:cNvGrpSpPr/>
              <p:nvPr/>
            </p:nvGrpSpPr>
            <p:grpSpPr>
              <a:xfrm>
                <a:off x="4701445" y="2047114"/>
                <a:ext cx="195506" cy="209045"/>
                <a:chOff x="4701445" y="2047114"/>
                <a:chExt cx="195506" cy="209045"/>
              </a:xfrm>
            </p:grpSpPr>
            <p:sp>
              <p:nvSpPr>
                <p:cNvPr id="1385" name="任意多边形: 形状 1384">
                  <a:extLst>
                    <a:ext uri="{FF2B5EF4-FFF2-40B4-BE49-F238E27FC236}">
                      <a16:creationId xmlns:a16="http://schemas.microsoft.com/office/drawing/2014/main" id="{EF487A4D-7C4A-58DD-E3BC-2D649ED8F93C}"/>
                    </a:ext>
                  </a:extLst>
                </p:cNvPr>
                <p:cNvSpPr/>
                <p:nvPr/>
              </p:nvSpPr>
              <p:spPr>
                <a:xfrm>
                  <a:off x="4701445" y="2047114"/>
                  <a:ext cx="195506" cy="209045"/>
                </a:xfrm>
                <a:custGeom>
                  <a:avLst/>
                  <a:gdLst>
                    <a:gd name="connsiteX0" fmla="*/ 96077 w 195506"/>
                    <a:gd name="connsiteY0" fmla="*/ 188079 h 209045"/>
                    <a:gd name="connsiteX1" fmla="*/ 109365 w 195506"/>
                    <a:gd name="connsiteY1" fmla="*/ 132187 h 209045"/>
                    <a:gd name="connsiteX2" fmla="*/ 193032 w 195506"/>
                    <a:gd name="connsiteY2" fmla="*/ 163648 h 209045"/>
                    <a:gd name="connsiteX3" fmla="*/ 195433 w 195506"/>
                    <a:gd name="connsiteY3" fmla="*/ 160133 h 209045"/>
                    <a:gd name="connsiteX4" fmla="*/ 139711 w 195506"/>
                    <a:gd name="connsiteY4" fmla="*/ 96782 h 209045"/>
                    <a:gd name="connsiteX5" fmla="*/ 176573 w 195506"/>
                    <a:gd name="connsiteY5" fmla="*/ 59835 h 209045"/>
                    <a:gd name="connsiteX6" fmla="*/ 183602 w 195506"/>
                    <a:gd name="connsiteY6" fmla="*/ 22373 h 209045"/>
                    <a:gd name="connsiteX7" fmla="*/ 147341 w 195506"/>
                    <a:gd name="connsiteY7" fmla="*/ 30431 h 209045"/>
                    <a:gd name="connsiteX8" fmla="*/ 113308 w 195506"/>
                    <a:gd name="connsiteY8" fmla="*/ 61035 h 209045"/>
                    <a:gd name="connsiteX9" fmla="*/ 96077 w 195506"/>
                    <a:gd name="connsiteY9" fmla="*/ 21773 h 209045"/>
                    <a:gd name="connsiteX10" fmla="*/ 64188 w 195506"/>
                    <a:gd name="connsiteY10" fmla="*/ 1113 h 209045"/>
                    <a:gd name="connsiteX11" fmla="*/ 60502 w 195506"/>
                    <a:gd name="connsiteY11" fmla="*/ 48176 h 209045"/>
                    <a:gd name="connsiteX12" fmla="*/ 72074 w 195506"/>
                    <a:gd name="connsiteY12" fmla="*/ 77666 h 209045"/>
                    <a:gd name="connsiteX13" fmla="*/ 27926 w 195506"/>
                    <a:gd name="connsiteY13" fmla="*/ 78523 h 209045"/>
                    <a:gd name="connsiteX14" fmla="*/ 237 w 195506"/>
                    <a:gd name="connsiteY14" fmla="*/ 92410 h 209045"/>
                    <a:gd name="connsiteX15" fmla="*/ 22525 w 195506"/>
                    <a:gd name="connsiteY15" fmla="*/ 112127 h 209045"/>
                    <a:gd name="connsiteX16" fmla="*/ 71046 w 195506"/>
                    <a:gd name="connsiteY16" fmla="*/ 123700 h 209045"/>
                    <a:gd name="connsiteX17" fmla="*/ 58444 w 195506"/>
                    <a:gd name="connsiteY17" fmla="*/ 173592 h 209045"/>
                    <a:gd name="connsiteX18" fmla="*/ 73103 w 195506"/>
                    <a:gd name="connsiteY18" fmla="*/ 208396 h 209045"/>
                    <a:gd name="connsiteX19" fmla="*/ 96077 w 195506"/>
                    <a:gd name="connsiteY19" fmla="*/ 188079 h 209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5506" h="209045">
                      <a:moveTo>
                        <a:pt x="96077" y="188079"/>
                      </a:moveTo>
                      <a:cubicBezTo>
                        <a:pt x="105421" y="170163"/>
                        <a:pt x="108336" y="151903"/>
                        <a:pt x="109365" y="132187"/>
                      </a:cubicBezTo>
                      <a:cubicBezTo>
                        <a:pt x="130196" y="154046"/>
                        <a:pt x="163457" y="166219"/>
                        <a:pt x="193032" y="163648"/>
                      </a:cubicBezTo>
                      <a:cubicBezTo>
                        <a:pt x="194918" y="163476"/>
                        <a:pt x="195776" y="161847"/>
                        <a:pt x="195433" y="160133"/>
                      </a:cubicBezTo>
                      <a:cubicBezTo>
                        <a:pt x="189861" y="132872"/>
                        <a:pt x="166543" y="106040"/>
                        <a:pt x="139711" y="96782"/>
                      </a:cubicBezTo>
                      <a:cubicBezTo>
                        <a:pt x="155742" y="87267"/>
                        <a:pt x="166972" y="76637"/>
                        <a:pt x="176573" y="59835"/>
                      </a:cubicBezTo>
                      <a:cubicBezTo>
                        <a:pt x="180345" y="53320"/>
                        <a:pt x="191146" y="29574"/>
                        <a:pt x="183602" y="22373"/>
                      </a:cubicBezTo>
                      <a:cubicBezTo>
                        <a:pt x="173916" y="13200"/>
                        <a:pt x="156428" y="25373"/>
                        <a:pt x="147341" y="30431"/>
                      </a:cubicBezTo>
                      <a:cubicBezTo>
                        <a:pt x="133796" y="38061"/>
                        <a:pt x="120852" y="47576"/>
                        <a:pt x="113308" y="61035"/>
                      </a:cubicBezTo>
                      <a:cubicBezTo>
                        <a:pt x="111336" y="47147"/>
                        <a:pt x="103021" y="33089"/>
                        <a:pt x="96077" y="21773"/>
                      </a:cubicBezTo>
                      <a:cubicBezTo>
                        <a:pt x="92305" y="15601"/>
                        <a:pt x="73617" y="-4973"/>
                        <a:pt x="64188" y="1113"/>
                      </a:cubicBezTo>
                      <a:cubicBezTo>
                        <a:pt x="52272" y="8828"/>
                        <a:pt x="58701" y="37546"/>
                        <a:pt x="60502" y="48176"/>
                      </a:cubicBezTo>
                      <a:cubicBezTo>
                        <a:pt x="62216" y="58120"/>
                        <a:pt x="65388" y="69522"/>
                        <a:pt x="72074" y="77666"/>
                      </a:cubicBezTo>
                      <a:cubicBezTo>
                        <a:pt x="57672" y="74237"/>
                        <a:pt x="43014" y="75522"/>
                        <a:pt x="27926" y="78523"/>
                      </a:cubicBezTo>
                      <a:cubicBezTo>
                        <a:pt x="18839" y="80323"/>
                        <a:pt x="3666" y="82209"/>
                        <a:pt x="237" y="92410"/>
                      </a:cubicBezTo>
                      <a:cubicBezTo>
                        <a:pt x="-2421" y="100383"/>
                        <a:pt x="18068" y="109555"/>
                        <a:pt x="22525" y="112127"/>
                      </a:cubicBezTo>
                      <a:cubicBezTo>
                        <a:pt x="36756" y="120271"/>
                        <a:pt x="54586" y="127129"/>
                        <a:pt x="71046" y="123700"/>
                      </a:cubicBezTo>
                      <a:cubicBezTo>
                        <a:pt x="60587" y="138273"/>
                        <a:pt x="56987" y="155332"/>
                        <a:pt x="58444" y="173592"/>
                      </a:cubicBezTo>
                      <a:cubicBezTo>
                        <a:pt x="59216" y="183193"/>
                        <a:pt x="62302" y="204624"/>
                        <a:pt x="73103" y="208396"/>
                      </a:cubicBezTo>
                      <a:cubicBezTo>
                        <a:pt x="84762" y="212511"/>
                        <a:pt x="91962" y="196052"/>
                        <a:pt x="96077" y="188079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6" name="任意多边形: 形状 1385">
                  <a:extLst>
                    <a:ext uri="{FF2B5EF4-FFF2-40B4-BE49-F238E27FC236}">
                      <a16:creationId xmlns:a16="http://schemas.microsoft.com/office/drawing/2014/main" id="{21313642-165B-F23E-B4C3-E55A07FCC669}"/>
                    </a:ext>
                  </a:extLst>
                </p:cNvPr>
                <p:cNvSpPr/>
                <p:nvPr/>
              </p:nvSpPr>
              <p:spPr>
                <a:xfrm>
                  <a:off x="4791604" y="2133735"/>
                  <a:ext cx="30012" cy="29374"/>
                </a:xfrm>
                <a:custGeom>
                  <a:avLst/>
                  <a:gdLst>
                    <a:gd name="connsiteX0" fmla="*/ 28378 w 30012"/>
                    <a:gd name="connsiteY0" fmla="*/ 22334 h 29374"/>
                    <a:gd name="connsiteX1" fmla="*/ 22720 w 30012"/>
                    <a:gd name="connsiteY1" fmla="*/ 1932 h 29374"/>
                    <a:gd name="connsiteX2" fmla="*/ 3 w 30012"/>
                    <a:gd name="connsiteY2" fmla="*/ 12733 h 29374"/>
                    <a:gd name="connsiteX3" fmla="*/ 14062 w 30012"/>
                    <a:gd name="connsiteY3" fmla="*/ 28678 h 29374"/>
                    <a:gd name="connsiteX4" fmla="*/ 28378 w 30012"/>
                    <a:gd name="connsiteY4" fmla="*/ 22334 h 2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12" h="29374">
                      <a:moveTo>
                        <a:pt x="28378" y="22334"/>
                      </a:moveTo>
                      <a:cubicBezTo>
                        <a:pt x="32064" y="16162"/>
                        <a:pt x="29235" y="5961"/>
                        <a:pt x="22720" y="1932"/>
                      </a:cubicBezTo>
                      <a:cubicBezTo>
                        <a:pt x="14576" y="-3126"/>
                        <a:pt x="174" y="2189"/>
                        <a:pt x="3" y="12733"/>
                      </a:cubicBezTo>
                      <a:cubicBezTo>
                        <a:pt x="-168" y="20534"/>
                        <a:pt x="7290" y="26535"/>
                        <a:pt x="14062" y="28678"/>
                      </a:cubicBezTo>
                      <a:cubicBezTo>
                        <a:pt x="20577" y="30821"/>
                        <a:pt x="26406" y="27821"/>
                        <a:pt x="28378" y="22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7" name="图形 2">
                <a:extLst>
                  <a:ext uri="{FF2B5EF4-FFF2-40B4-BE49-F238E27FC236}">
                    <a16:creationId xmlns:a16="http://schemas.microsoft.com/office/drawing/2014/main" id="{2A9F02D7-069A-9229-23F4-8D7DAC6C1E3E}"/>
                  </a:ext>
                </a:extLst>
              </p:cNvPr>
              <p:cNvGrpSpPr/>
              <p:nvPr/>
            </p:nvGrpSpPr>
            <p:grpSpPr>
              <a:xfrm>
                <a:off x="6995023" y="1132780"/>
                <a:ext cx="191666" cy="208888"/>
                <a:chOff x="6995023" y="1132780"/>
                <a:chExt cx="191666" cy="208888"/>
              </a:xfrm>
            </p:grpSpPr>
            <p:sp>
              <p:nvSpPr>
                <p:cNvPr id="1388" name="任意多边形: 形状 1387">
                  <a:extLst>
                    <a:ext uri="{FF2B5EF4-FFF2-40B4-BE49-F238E27FC236}">
                      <a16:creationId xmlns:a16="http://schemas.microsoft.com/office/drawing/2014/main" id="{9331243F-E2C8-4736-CE12-0330358F4D52}"/>
                    </a:ext>
                  </a:extLst>
                </p:cNvPr>
                <p:cNvSpPr/>
                <p:nvPr/>
              </p:nvSpPr>
              <p:spPr>
                <a:xfrm>
                  <a:off x="6995023" y="1132780"/>
                  <a:ext cx="191666" cy="208888"/>
                </a:xfrm>
                <a:custGeom>
                  <a:avLst/>
                  <a:gdLst>
                    <a:gd name="connsiteX0" fmla="*/ 85785 w 191666"/>
                    <a:gd name="connsiteY0" fmla="*/ 189870 h 208888"/>
                    <a:gd name="connsiteX1" fmla="*/ 104731 w 191666"/>
                    <a:gd name="connsiteY1" fmla="*/ 135607 h 208888"/>
                    <a:gd name="connsiteX2" fmla="*/ 184798 w 191666"/>
                    <a:gd name="connsiteY2" fmla="*/ 175469 h 208888"/>
                    <a:gd name="connsiteX3" fmla="*/ 187541 w 191666"/>
                    <a:gd name="connsiteY3" fmla="*/ 172211 h 208888"/>
                    <a:gd name="connsiteX4" fmla="*/ 138506 w 191666"/>
                    <a:gd name="connsiteY4" fmla="*/ 103545 h 208888"/>
                    <a:gd name="connsiteX5" fmla="*/ 178968 w 191666"/>
                    <a:gd name="connsiteY5" fmla="*/ 70541 h 208888"/>
                    <a:gd name="connsiteX6" fmla="*/ 189770 w 191666"/>
                    <a:gd name="connsiteY6" fmla="*/ 34022 h 208888"/>
                    <a:gd name="connsiteX7" fmla="*/ 152908 w 191666"/>
                    <a:gd name="connsiteY7" fmla="*/ 38394 h 208888"/>
                    <a:gd name="connsiteX8" fmla="*/ 115961 w 191666"/>
                    <a:gd name="connsiteY8" fmla="*/ 65398 h 208888"/>
                    <a:gd name="connsiteX9" fmla="*/ 102759 w 191666"/>
                    <a:gd name="connsiteY9" fmla="*/ 24507 h 208888"/>
                    <a:gd name="connsiteX10" fmla="*/ 73183 w 191666"/>
                    <a:gd name="connsiteY10" fmla="*/ 761 h 208888"/>
                    <a:gd name="connsiteX11" fmla="*/ 64783 w 191666"/>
                    <a:gd name="connsiteY11" fmla="*/ 47224 h 208888"/>
                    <a:gd name="connsiteX12" fmla="*/ 73269 w 191666"/>
                    <a:gd name="connsiteY12" fmla="*/ 77742 h 208888"/>
                    <a:gd name="connsiteX13" fmla="*/ 29292 w 191666"/>
                    <a:gd name="connsiteY13" fmla="*/ 74056 h 208888"/>
                    <a:gd name="connsiteX14" fmla="*/ 403 w 191666"/>
                    <a:gd name="connsiteY14" fmla="*/ 85029 h 208888"/>
                    <a:gd name="connsiteX15" fmla="*/ 20549 w 191666"/>
                    <a:gd name="connsiteY15" fmla="*/ 106974 h 208888"/>
                    <a:gd name="connsiteX16" fmla="*/ 67697 w 191666"/>
                    <a:gd name="connsiteY16" fmla="*/ 123434 h 208888"/>
                    <a:gd name="connsiteX17" fmla="*/ 50123 w 191666"/>
                    <a:gd name="connsiteY17" fmla="*/ 171782 h 208888"/>
                    <a:gd name="connsiteX18" fmla="*/ 61096 w 191666"/>
                    <a:gd name="connsiteY18" fmla="*/ 207873 h 208888"/>
                    <a:gd name="connsiteX19" fmla="*/ 85785 w 191666"/>
                    <a:gd name="connsiteY19" fmla="*/ 189870 h 208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1666" h="208888">
                      <a:moveTo>
                        <a:pt x="85785" y="189870"/>
                      </a:moveTo>
                      <a:cubicBezTo>
                        <a:pt x="96844" y="172983"/>
                        <a:pt x="101644" y="155066"/>
                        <a:pt x="104731" y="135607"/>
                      </a:cubicBezTo>
                      <a:cubicBezTo>
                        <a:pt x="123247" y="159438"/>
                        <a:pt x="155137" y="174954"/>
                        <a:pt x="184798" y="175469"/>
                      </a:cubicBezTo>
                      <a:cubicBezTo>
                        <a:pt x="186684" y="175469"/>
                        <a:pt x="187712" y="173926"/>
                        <a:pt x="187541" y="172211"/>
                      </a:cubicBezTo>
                      <a:cubicBezTo>
                        <a:pt x="184798" y="144522"/>
                        <a:pt x="164309" y="115461"/>
                        <a:pt x="138506" y="103545"/>
                      </a:cubicBezTo>
                      <a:cubicBezTo>
                        <a:pt x="155394" y="95659"/>
                        <a:pt x="167738" y="86229"/>
                        <a:pt x="178968" y="70541"/>
                      </a:cubicBezTo>
                      <a:cubicBezTo>
                        <a:pt x="183340" y="64455"/>
                        <a:pt x="196542" y="41909"/>
                        <a:pt x="189770" y="34022"/>
                      </a:cubicBezTo>
                      <a:cubicBezTo>
                        <a:pt x="181026" y="23907"/>
                        <a:pt x="162423" y="34280"/>
                        <a:pt x="152908" y="38394"/>
                      </a:cubicBezTo>
                      <a:cubicBezTo>
                        <a:pt x="138677" y="44567"/>
                        <a:pt x="124790" y="52796"/>
                        <a:pt x="115961" y="65398"/>
                      </a:cubicBezTo>
                      <a:cubicBezTo>
                        <a:pt x="115446" y="51339"/>
                        <a:pt x="108588" y="36508"/>
                        <a:pt x="102759" y="24507"/>
                      </a:cubicBezTo>
                      <a:cubicBezTo>
                        <a:pt x="99587" y="17992"/>
                        <a:pt x="83128" y="-4382"/>
                        <a:pt x="73183" y="761"/>
                      </a:cubicBezTo>
                      <a:cubicBezTo>
                        <a:pt x="60582" y="7276"/>
                        <a:pt x="64011" y="36423"/>
                        <a:pt x="64783" y="47224"/>
                      </a:cubicBezTo>
                      <a:cubicBezTo>
                        <a:pt x="65469" y="57254"/>
                        <a:pt x="67526" y="68998"/>
                        <a:pt x="73269" y="77742"/>
                      </a:cubicBezTo>
                      <a:cubicBezTo>
                        <a:pt x="59296" y="72856"/>
                        <a:pt x="44552" y="72684"/>
                        <a:pt x="29292" y="74056"/>
                      </a:cubicBezTo>
                      <a:cubicBezTo>
                        <a:pt x="20120" y="74913"/>
                        <a:pt x="4775" y="75170"/>
                        <a:pt x="403" y="85029"/>
                      </a:cubicBezTo>
                      <a:cubicBezTo>
                        <a:pt x="-3026" y="92658"/>
                        <a:pt x="16434" y="103974"/>
                        <a:pt x="20549" y="106974"/>
                      </a:cubicBezTo>
                      <a:cubicBezTo>
                        <a:pt x="33836" y="116576"/>
                        <a:pt x="50895" y="125148"/>
                        <a:pt x="67697" y="123434"/>
                      </a:cubicBezTo>
                      <a:cubicBezTo>
                        <a:pt x="55782" y="136807"/>
                        <a:pt x="50552" y="153437"/>
                        <a:pt x="50123" y="171782"/>
                      </a:cubicBezTo>
                      <a:cubicBezTo>
                        <a:pt x="49867" y="181469"/>
                        <a:pt x="50809" y="203072"/>
                        <a:pt x="61096" y="207873"/>
                      </a:cubicBezTo>
                      <a:cubicBezTo>
                        <a:pt x="72070" y="213016"/>
                        <a:pt x="80899" y="197329"/>
                        <a:pt x="85785" y="189870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9" name="任意多边形: 形状 1388">
                  <a:extLst>
                    <a:ext uri="{FF2B5EF4-FFF2-40B4-BE49-F238E27FC236}">
                      <a16:creationId xmlns:a16="http://schemas.microsoft.com/office/drawing/2014/main" id="{E71C4EE4-B847-1139-D7D3-24EE86CFC831}"/>
                    </a:ext>
                  </a:extLst>
                </p:cNvPr>
                <p:cNvSpPr/>
                <p:nvPr/>
              </p:nvSpPr>
              <p:spPr>
                <a:xfrm>
                  <a:off x="7083806" y="1222545"/>
                  <a:ext cx="29701" cy="29685"/>
                </a:xfrm>
                <a:custGeom>
                  <a:avLst/>
                  <a:gdLst>
                    <a:gd name="connsiteX0" fmla="*/ 27348 w 29701"/>
                    <a:gd name="connsiteY0" fmla="*/ 23639 h 29685"/>
                    <a:gd name="connsiteX1" fmla="*/ 23833 w 29701"/>
                    <a:gd name="connsiteY1" fmla="*/ 2722 h 29685"/>
                    <a:gd name="connsiteX2" fmla="*/ 87 w 29701"/>
                    <a:gd name="connsiteY2" fmla="*/ 11208 h 29685"/>
                    <a:gd name="connsiteX3" fmla="*/ 12432 w 29701"/>
                    <a:gd name="connsiteY3" fmla="*/ 28525 h 29685"/>
                    <a:gd name="connsiteX4" fmla="*/ 27348 w 29701"/>
                    <a:gd name="connsiteY4" fmla="*/ 23639 h 29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701" h="29685">
                      <a:moveTo>
                        <a:pt x="27348" y="23639"/>
                      </a:moveTo>
                      <a:cubicBezTo>
                        <a:pt x="31634" y="17809"/>
                        <a:pt x="29834" y="7437"/>
                        <a:pt x="23833" y="2722"/>
                      </a:cubicBezTo>
                      <a:cubicBezTo>
                        <a:pt x="16204" y="-3108"/>
                        <a:pt x="1373" y="750"/>
                        <a:pt x="87" y="11208"/>
                      </a:cubicBezTo>
                      <a:cubicBezTo>
                        <a:pt x="-855" y="18924"/>
                        <a:pt x="6002" y="25610"/>
                        <a:pt x="12432" y="28525"/>
                      </a:cubicBezTo>
                      <a:cubicBezTo>
                        <a:pt x="18775" y="31268"/>
                        <a:pt x="24862" y="28954"/>
                        <a:pt x="27348" y="236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90" name="图形 2">
                <a:extLst>
                  <a:ext uri="{FF2B5EF4-FFF2-40B4-BE49-F238E27FC236}">
                    <a16:creationId xmlns:a16="http://schemas.microsoft.com/office/drawing/2014/main" id="{D720B1F3-231D-2753-7ACB-6E4CEA82F624}"/>
                  </a:ext>
                </a:extLst>
              </p:cNvPr>
              <p:cNvGrpSpPr/>
              <p:nvPr/>
            </p:nvGrpSpPr>
            <p:grpSpPr>
              <a:xfrm>
                <a:off x="5725316" y="2783572"/>
                <a:ext cx="251399" cy="264448"/>
                <a:chOff x="5725316" y="2783572"/>
                <a:chExt cx="251399" cy="264448"/>
              </a:xfrm>
            </p:grpSpPr>
            <p:sp>
              <p:nvSpPr>
                <p:cNvPr id="1391" name="任意多边形: 形状 1390">
                  <a:extLst>
                    <a:ext uri="{FF2B5EF4-FFF2-40B4-BE49-F238E27FC236}">
                      <a16:creationId xmlns:a16="http://schemas.microsoft.com/office/drawing/2014/main" id="{DD038695-118A-CE8F-AA52-AA1DD187F3A2}"/>
                    </a:ext>
                  </a:extLst>
                </p:cNvPr>
                <p:cNvSpPr/>
                <p:nvPr/>
              </p:nvSpPr>
              <p:spPr>
                <a:xfrm>
                  <a:off x="5725316" y="2783572"/>
                  <a:ext cx="251399" cy="264448"/>
                </a:xfrm>
                <a:custGeom>
                  <a:avLst/>
                  <a:gdLst>
                    <a:gd name="connsiteX0" fmla="*/ 93277 w 251399"/>
                    <a:gd name="connsiteY0" fmla="*/ 243549 h 264448"/>
                    <a:gd name="connsiteX1" fmla="*/ 125852 w 251399"/>
                    <a:gd name="connsiteY1" fmla="*/ 177369 h 264448"/>
                    <a:gd name="connsiteX2" fmla="*/ 221521 w 251399"/>
                    <a:gd name="connsiteY2" fmla="*/ 240549 h 264448"/>
                    <a:gd name="connsiteX3" fmla="*/ 225465 w 251399"/>
                    <a:gd name="connsiteY3" fmla="*/ 236777 h 264448"/>
                    <a:gd name="connsiteX4" fmla="*/ 173773 w 251399"/>
                    <a:gd name="connsiteY4" fmla="*/ 141708 h 264448"/>
                    <a:gd name="connsiteX5" fmla="*/ 230351 w 251399"/>
                    <a:gd name="connsiteY5" fmla="*/ 106046 h 264448"/>
                    <a:gd name="connsiteX6" fmla="*/ 249811 w 251399"/>
                    <a:gd name="connsiteY6" fmla="*/ 61212 h 264448"/>
                    <a:gd name="connsiteX7" fmla="*/ 202233 w 251399"/>
                    <a:gd name="connsiteY7" fmla="*/ 60955 h 264448"/>
                    <a:gd name="connsiteX8" fmla="*/ 150970 w 251399"/>
                    <a:gd name="connsiteY8" fmla="*/ 89501 h 264448"/>
                    <a:gd name="connsiteX9" fmla="*/ 140597 w 251399"/>
                    <a:gd name="connsiteY9" fmla="*/ 35409 h 264448"/>
                    <a:gd name="connsiteX10" fmla="*/ 106650 w 251399"/>
                    <a:gd name="connsiteY10" fmla="*/ 519 h 264448"/>
                    <a:gd name="connsiteX11" fmla="*/ 88648 w 251399"/>
                    <a:gd name="connsiteY11" fmla="*/ 58297 h 264448"/>
                    <a:gd name="connsiteX12" fmla="*/ 94734 w 251399"/>
                    <a:gd name="connsiteY12" fmla="*/ 98502 h 264448"/>
                    <a:gd name="connsiteX13" fmla="*/ 39356 w 251399"/>
                    <a:gd name="connsiteY13" fmla="*/ 86929 h 264448"/>
                    <a:gd name="connsiteX14" fmla="*/ 865 w 251399"/>
                    <a:gd name="connsiteY14" fmla="*/ 96359 h 264448"/>
                    <a:gd name="connsiteX15" fmla="*/ 23154 w 251399"/>
                    <a:gd name="connsiteY15" fmla="*/ 127392 h 264448"/>
                    <a:gd name="connsiteX16" fmla="*/ 80504 w 251399"/>
                    <a:gd name="connsiteY16" fmla="*/ 155767 h 264448"/>
                    <a:gd name="connsiteX17" fmla="*/ 50586 w 251399"/>
                    <a:gd name="connsiteY17" fmla="*/ 214574 h 264448"/>
                    <a:gd name="connsiteX18" fmla="*/ 58987 w 251399"/>
                    <a:gd name="connsiteY18" fmla="*/ 262237 h 264448"/>
                    <a:gd name="connsiteX19" fmla="*/ 93277 w 251399"/>
                    <a:gd name="connsiteY19" fmla="*/ 243549 h 264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1399" h="264448">
                      <a:moveTo>
                        <a:pt x="93277" y="243549"/>
                      </a:moveTo>
                      <a:cubicBezTo>
                        <a:pt x="110079" y="223747"/>
                        <a:pt x="118909" y="201801"/>
                        <a:pt x="125852" y="177369"/>
                      </a:cubicBezTo>
                      <a:cubicBezTo>
                        <a:pt x="145655" y="210545"/>
                        <a:pt x="183803" y="235319"/>
                        <a:pt x="221521" y="240549"/>
                      </a:cubicBezTo>
                      <a:cubicBezTo>
                        <a:pt x="223922" y="240892"/>
                        <a:pt x="225465" y="239091"/>
                        <a:pt x="225465" y="236777"/>
                      </a:cubicBezTo>
                      <a:cubicBezTo>
                        <a:pt x="226322" y="201115"/>
                        <a:pt x="204720" y="160910"/>
                        <a:pt x="173773" y="141708"/>
                      </a:cubicBezTo>
                      <a:cubicBezTo>
                        <a:pt x="196490" y="134335"/>
                        <a:pt x="213635" y="124220"/>
                        <a:pt x="230351" y="106046"/>
                      </a:cubicBezTo>
                      <a:cubicBezTo>
                        <a:pt x="236866" y="98931"/>
                        <a:pt x="257183" y="72356"/>
                        <a:pt x="249811" y="61212"/>
                      </a:cubicBezTo>
                      <a:cubicBezTo>
                        <a:pt x="240295" y="46982"/>
                        <a:pt x="214921" y="57183"/>
                        <a:pt x="202233" y="60955"/>
                      </a:cubicBezTo>
                      <a:cubicBezTo>
                        <a:pt x="183202" y="66613"/>
                        <a:pt x="164257" y="74842"/>
                        <a:pt x="150970" y="89501"/>
                      </a:cubicBezTo>
                      <a:cubicBezTo>
                        <a:pt x="152513" y="71499"/>
                        <a:pt x="146169" y="51611"/>
                        <a:pt x="140597" y="35409"/>
                      </a:cubicBezTo>
                      <a:cubicBezTo>
                        <a:pt x="137597" y="26665"/>
                        <a:pt x="120109" y="-4368"/>
                        <a:pt x="106650" y="519"/>
                      </a:cubicBezTo>
                      <a:cubicBezTo>
                        <a:pt x="89591" y="6777"/>
                        <a:pt x="89419" y="44495"/>
                        <a:pt x="88648" y="58297"/>
                      </a:cubicBezTo>
                      <a:cubicBezTo>
                        <a:pt x="87962" y="71156"/>
                        <a:pt x="88733" y="86415"/>
                        <a:pt x="94734" y="98502"/>
                      </a:cubicBezTo>
                      <a:cubicBezTo>
                        <a:pt x="77675" y="90101"/>
                        <a:pt x="58987" y="87530"/>
                        <a:pt x="39356" y="86929"/>
                      </a:cubicBezTo>
                      <a:cubicBezTo>
                        <a:pt x="27526" y="86587"/>
                        <a:pt x="7981" y="84615"/>
                        <a:pt x="865" y="96359"/>
                      </a:cubicBezTo>
                      <a:cubicBezTo>
                        <a:pt x="-4707" y="105617"/>
                        <a:pt x="18268" y="122934"/>
                        <a:pt x="23154" y="127392"/>
                      </a:cubicBezTo>
                      <a:cubicBezTo>
                        <a:pt x="38584" y="141622"/>
                        <a:pt x="58901" y="155252"/>
                        <a:pt x="80504" y="155767"/>
                      </a:cubicBezTo>
                      <a:cubicBezTo>
                        <a:pt x="63273" y="170940"/>
                        <a:pt x="53929" y="191342"/>
                        <a:pt x="50586" y="214574"/>
                      </a:cubicBezTo>
                      <a:cubicBezTo>
                        <a:pt x="48786" y="226833"/>
                        <a:pt x="46557" y="254522"/>
                        <a:pt x="58987" y="262237"/>
                      </a:cubicBezTo>
                      <a:cubicBezTo>
                        <a:pt x="72188" y="270809"/>
                        <a:pt x="85819" y="252293"/>
                        <a:pt x="93277" y="243549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2" name="任意多边形: 形状 1391">
                  <a:extLst>
                    <a:ext uri="{FF2B5EF4-FFF2-40B4-BE49-F238E27FC236}">
                      <a16:creationId xmlns:a16="http://schemas.microsoft.com/office/drawing/2014/main" id="{C7B772FF-5E79-8410-F083-03C4455DF2CA}"/>
                    </a:ext>
                  </a:extLst>
                </p:cNvPr>
                <p:cNvSpPr/>
                <p:nvPr/>
              </p:nvSpPr>
              <p:spPr>
                <a:xfrm>
                  <a:off x="5835889" y="2902254"/>
                  <a:ext cx="37679" cy="38526"/>
                </a:xfrm>
                <a:custGeom>
                  <a:avLst/>
                  <a:gdLst>
                    <a:gd name="connsiteX0" fmla="*/ 33282 w 37679"/>
                    <a:gd name="connsiteY0" fmla="*/ 32198 h 38526"/>
                    <a:gd name="connsiteX1" fmla="*/ 31996 w 37679"/>
                    <a:gd name="connsiteY1" fmla="*/ 5023 h 38526"/>
                    <a:gd name="connsiteX2" fmla="*/ 449 w 37679"/>
                    <a:gd name="connsiteY2" fmla="*/ 12052 h 38526"/>
                    <a:gd name="connsiteX3" fmla="*/ 13479 w 37679"/>
                    <a:gd name="connsiteY3" fmla="*/ 36055 h 38526"/>
                    <a:gd name="connsiteX4" fmla="*/ 33282 w 37679"/>
                    <a:gd name="connsiteY4" fmla="*/ 32198 h 38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79" h="38526">
                      <a:moveTo>
                        <a:pt x="33282" y="32198"/>
                      </a:moveTo>
                      <a:cubicBezTo>
                        <a:pt x="39626" y="25511"/>
                        <a:pt x="39026" y="11967"/>
                        <a:pt x="31996" y="5023"/>
                      </a:cubicBezTo>
                      <a:cubicBezTo>
                        <a:pt x="23252" y="-3635"/>
                        <a:pt x="3707" y="-978"/>
                        <a:pt x="449" y="12052"/>
                      </a:cubicBezTo>
                      <a:cubicBezTo>
                        <a:pt x="-1951" y="21739"/>
                        <a:pt x="5679" y="31340"/>
                        <a:pt x="13479" y="36055"/>
                      </a:cubicBezTo>
                      <a:cubicBezTo>
                        <a:pt x="21109" y="40599"/>
                        <a:pt x="29253" y="38627"/>
                        <a:pt x="33282" y="321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93" name="图形 2">
                <a:extLst>
                  <a:ext uri="{FF2B5EF4-FFF2-40B4-BE49-F238E27FC236}">
                    <a16:creationId xmlns:a16="http://schemas.microsoft.com/office/drawing/2014/main" id="{CB06933C-A881-7D5D-97E8-B1CDE65C88F2}"/>
                  </a:ext>
                </a:extLst>
              </p:cNvPr>
              <p:cNvGrpSpPr/>
              <p:nvPr/>
            </p:nvGrpSpPr>
            <p:grpSpPr>
              <a:xfrm>
                <a:off x="4680179" y="1710717"/>
                <a:ext cx="693009" cy="421449"/>
                <a:chOff x="4680179" y="1710717"/>
                <a:chExt cx="693009" cy="421449"/>
              </a:xfrm>
              <a:solidFill>
                <a:srgbClr val="9CCC65"/>
              </a:solidFill>
            </p:grpSpPr>
            <p:sp>
              <p:nvSpPr>
                <p:cNvPr id="1394" name="任意多边形: 形状 1393">
                  <a:extLst>
                    <a:ext uri="{FF2B5EF4-FFF2-40B4-BE49-F238E27FC236}">
                      <a16:creationId xmlns:a16="http://schemas.microsoft.com/office/drawing/2014/main" id="{1E87EE24-B08E-78AA-F90F-FE011C85B7C1}"/>
                    </a:ext>
                  </a:extLst>
                </p:cNvPr>
                <p:cNvSpPr/>
                <p:nvPr/>
              </p:nvSpPr>
              <p:spPr>
                <a:xfrm>
                  <a:off x="4796365" y="1930034"/>
                  <a:ext cx="123956" cy="201774"/>
                </a:xfrm>
                <a:custGeom>
                  <a:avLst/>
                  <a:gdLst>
                    <a:gd name="connsiteX0" fmla="*/ 118943 w 123956"/>
                    <a:gd name="connsiteY0" fmla="*/ 150 h 201774"/>
                    <a:gd name="connsiteX1" fmla="*/ 117315 w 123956"/>
                    <a:gd name="connsiteY1" fmla="*/ 1007 h 201774"/>
                    <a:gd name="connsiteX2" fmla="*/ 58936 w 123956"/>
                    <a:gd name="connsiteY2" fmla="*/ 89989 h 201774"/>
                    <a:gd name="connsiteX3" fmla="*/ 729 w 123956"/>
                    <a:gd name="connsiteY3" fmla="*/ 196631 h 201774"/>
                    <a:gd name="connsiteX4" fmla="*/ 557 w 123956"/>
                    <a:gd name="connsiteY4" fmla="*/ 200060 h 201774"/>
                    <a:gd name="connsiteX5" fmla="*/ 3043 w 123956"/>
                    <a:gd name="connsiteY5" fmla="*/ 201775 h 201774"/>
                    <a:gd name="connsiteX6" fmla="*/ 80453 w 123956"/>
                    <a:gd name="connsiteY6" fmla="*/ 146311 h 201774"/>
                    <a:gd name="connsiteX7" fmla="*/ 123830 w 123956"/>
                    <a:gd name="connsiteY7" fmla="*/ 5293 h 201774"/>
                    <a:gd name="connsiteX8" fmla="*/ 120915 w 123956"/>
                    <a:gd name="connsiteY8" fmla="*/ 321 h 201774"/>
                    <a:gd name="connsiteX9" fmla="*/ 118943 w 123956"/>
                    <a:gd name="connsiteY9" fmla="*/ 150 h 201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956" h="201774">
                      <a:moveTo>
                        <a:pt x="118943" y="150"/>
                      </a:moveTo>
                      <a:cubicBezTo>
                        <a:pt x="118343" y="235"/>
                        <a:pt x="117743" y="492"/>
                        <a:pt x="117315" y="1007"/>
                      </a:cubicBezTo>
                      <a:cubicBezTo>
                        <a:pt x="84911" y="20123"/>
                        <a:pt x="70337" y="55956"/>
                        <a:pt x="58936" y="89989"/>
                      </a:cubicBezTo>
                      <a:cubicBezTo>
                        <a:pt x="45134" y="130966"/>
                        <a:pt x="32876" y="166285"/>
                        <a:pt x="729" y="196631"/>
                      </a:cubicBezTo>
                      <a:cubicBezTo>
                        <a:pt x="-300" y="197574"/>
                        <a:pt x="-129" y="199117"/>
                        <a:pt x="557" y="200060"/>
                      </a:cubicBezTo>
                      <a:cubicBezTo>
                        <a:pt x="900" y="201089"/>
                        <a:pt x="1672" y="201775"/>
                        <a:pt x="3043" y="201775"/>
                      </a:cubicBezTo>
                      <a:cubicBezTo>
                        <a:pt x="31418" y="200575"/>
                        <a:pt x="63479" y="166627"/>
                        <a:pt x="80453" y="146311"/>
                      </a:cubicBezTo>
                      <a:cubicBezTo>
                        <a:pt x="114229" y="105848"/>
                        <a:pt x="112257" y="53385"/>
                        <a:pt x="123830" y="5293"/>
                      </a:cubicBezTo>
                      <a:cubicBezTo>
                        <a:pt x="124430" y="2807"/>
                        <a:pt x="122801" y="921"/>
                        <a:pt x="120915" y="321"/>
                      </a:cubicBezTo>
                      <a:cubicBezTo>
                        <a:pt x="120315" y="-22"/>
                        <a:pt x="119629" y="-108"/>
                        <a:pt x="118943" y="15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5" name="任意多边形: 形状 1394">
                  <a:extLst>
                    <a:ext uri="{FF2B5EF4-FFF2-40B4-BE49-F238E27FC236}">
                      <a16:creationId xmlns:a16="http://schemas.microsoft.com/office/drawing/2014/main" id="{8FF090BF-2C6F-7C3C-CF0C-B9B589DED8EF}"/>
                    </a:ext>
                  </a:extLst>
                </p:cNvPr>
                <p:cNvSpPr/>
                <p:nvPr/>
              </p:nvSpPr>
              <p:spPr>
                <a:xfrm>
                  <a:off x="4899059" y="1893431"/>
                  <a:ext cx="116460" cy="238736"/>
                </a:xfrm>
                <a:custGeom>
                  <a:avLst/>
                  <a:gdLst>
                    <a:gd name="connsiteX0" fmla="*/ 109347 w 116460"/>
                    <a:gd name="connsiteY0" fmla="*/ 662 h 238736"/>
                    <a:gd name="connsiteX1" fmla="*/ 46510 w 116460"/>
                    <a:gd name="connsiteY1" fmla="*/ 104561 h 238736"/>
                    <a:gd name="connsiteX2" fmla="*/ 733 w 116460"/>
                    <a:gd name="connsiteY2" fmla="*/ 234091 h 238736"/>
                    <a:gd name="connsiteX3" fmla="*/ 2019 w 116460"/>
                    <a:gd name="connsiteY3" fmla="*/ 238378 h 238736"/>
                    <a:gd name="connsiteX4" fmla="*/ 4334 w 116460"/>
                    <a:gd name="connsiteY4" fmla="*/ 238549 h 238736"/>
                    <a:gd name="connsiteX5" fmla="*/ 89202 w 116460"/>
                    <a:gd name="connsiteY5" fmla="*/ 148452 h 238736"/>
                    <a:gd name="connsiteX6" fmla="*/ 116119 w 116460"/>
                    <a:gd name="connsiteY6" fmla="*/ 5034 h 238736"/>
                    <a:gd name="connsiteX7" fmla="*/ 110719 w 116460"/>
                    <a:gd name="connsiteY7" fmla="*/ 319 h 238736"/>
                    <a:gd name="connsiteX8" fmla="*/ 109347 w 116460"/>
                    <a:gd name="connsiteY8" fmla="*/ 662 h 238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460" h="238736">
                      <a:moveTo>
                        <a:pt x="109347" y="662"/>
                      </a:moveTo>
                      <a:cubicBezTo>
                        <a:pt x="68971" y="21665"/>
                        <a:pt x="52854" y="61956"/>
                        <a:pt x="46510" y="104561"/>
                      </a:cubicBezTo>
                      <a:cubicBezTo>
                        <a:pt x="39310" y="152996"/>
                        <a:pt x="38967" y="198516"/>
                        <a:pt x="733" y="234091"/>
                      </a:cubicBezTo>
                      <a:cubicBezTo>
                        <a:pt x="-810" y="235549"/>
                        <a:pt x="305" y="238206"/>
                        <a:pt x="2019" y="238378"/>
                      </a:cubicBezTo>
                      <a:cubicBezTo>
                        <a:pt x="2619" y="238721"/>
                        <a:pt x="3477" y="238892"/>
                        <a:pt x="4334" y="238549"/>
                      </a:cubicBezTo>
                      <a:cubicBezTo>
                        <a:pt x="44282" y="221661"/>
                        <a:pt x="74628" y="189000"/>
                        <a:pt x="89202" y="148452"/>
                      </a:cubicBezTo>
                      <a:cubicBezTo>
                        <a:pt x="105747" y="102161"/>
                        <a:pt x="97003" y="50383"/>
                        <a:pt x="116119" y="5034"/>
                      </a:cubicBezTo>
                      <a:cubicBezTo>
                        <a:pt x="117662" y="1434"/>
                        <a:pt x="113633" y="-881"/>
                        <a:pt x="110719" y="319"/>
                      </a:cubicBezTo>
                      <a:cubicBezTo>
                        <a:pt x="110290" y="234"/>
                        <a:pt x="109776" y="405"/>
                        <a:pt x="109347" y="66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6" name="任意多边形: 形状 1395">
                  <a:extLst>
                    <a:ext uri="{FF2B5EF4-FFF2-40B4-BE49-F238E27FC236}">
                      <a16:creationId xmlns:a16="http://schemas.microsoft.com/office/drawing/2014/main" id="{94AB4524-6A7B-72A1-BCDD-71FD4164A1B8}"/>
                    </a:ext>
                  </a:extLst>
                </p:cNvPr>
                <p:cNvSpPr/>
                <p:nvPr/>
              </p:nvSpPr>
              <p:spPr>
                <a:xfrm>
                  <a:off x="4991632" y="1872239"/>
                  <a:ext cx="101437" cy="244221"/>
                </a:xfrm>
                <a:custGeom>
                  <a:avLst/>
                  <a:gdLst>
                    <a:gd name="connsiteX0" fmla="*/ 93927 w 101437"/>
                    <a:gd name="connsiteY0" fmla="*/ 509 h 244221"/>
                    <a:gd name="connsiteX1" fmla="*/ 40520 w 101437"/>
                    <a:gd name="connsiteY1" fmla="*/ 101321 h 244221"/>
                    <a:gd name="connsiteX2" fmla="*/ 487 w 101437"/>
                    <a:gd name="connsiteY2" fmla="*/ 239938 h 244221"/>
                    <a:gd name="connsiteX3" fmla="*/ 4687 w 101437"/>
                    <a:gd name="connsiteY3" fmla="*/ 243539 h 244221"/>
                    <a:gd name="connsiteX4" fmla="*/ 4687 w 101437"/>
                    <a:gd name="connsiteY4" fmla="*/ 243539 h 244221"/>
                    <a:gd name="connsiteX5" fmla="*/ 43178 w 101437"/>
                    <a:gd name="connsiteY5" fmla="*/ 214735 h 244221"/>
                    <a:gd name="connsiteX6" fmla="*/ 79954 w 101437"/>
                    <a:gd name="connsiteY6" fmla="*/ 156528 h 244221"/>
                    <a:gd name="connsiteX7" fmla="*/ 91098 w 101437"/>
                    <a:gd name="connsiteY7" fmla="*/ 84948 h 244221"/>
                    <a:gd name="connsiteX8" fmla="*/ 100699 w 101437"/>
                    <a:gd name="connsiteY8" fmla="*/ 6595 h 244221"/>
                    <a:gd name="connsiteX9" fmla="*/ 97699 w 101437"/>
                    <a:gd name="connsiteY9" fmla="*/ 680 h 244221"/>
                    <a:gd name="connsiteX10" fmla="*/ 93927 w 101437"/>
                    <a:gd name="connsiteY10" fmla="*/ 509 h 244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437" h="244221">
                      <a:moveTo>
                        <a:pt x="93927" y="509"/>
                      </a:moveTo>
                      <a:cubicBezTo>
                        <a:pt x="59465" y="19968"/>
                        <a:pt x="48064" y="65574"/>
                        <a:pt x="40520" y="101321"/>
                      </a:cubicBezTo>
                      <a:cubicBezTo>
                        <a:pt x="30233" y="150013"/>
                        <a:pt x="29376" y="197676"/>
                        <a:pt x="487" y="239938"/>
                      </a:cubicBezTo>
                      <a:cubicBezTo>
                        <a:pt x="-1314" y="242596"/>
                        <a:pt x="2287" y="245596"/>
                        <a:pt x="4687" y="243539"/>
                      </a:cubicBezTo>
                      <a:cubicBezTo>
                        <a:pt x="4687" y="243539"/>
                        <a:pt x="4687" y="243539"/>
                        <a:pt x="4687" y="243539"/>
                      </a:cubicBezTo>
                      <a:cubicBezTo>
                        <a:pt x="20546" y="241482"/>
                        <a:pt x="33491" y="226051"/>
                        <a:pt x="43178" y="214735"/>
                      </a:cubicBezTo>
                      <a:cubicBezTo>
                        <a:pt x="58437" y="196904"/>
                        <a:pt x="70867" y="178302"/>
                        <a:pt x="79954" y="156528"/>
                      </a:cubicBezTo>
                      <a:cubicBezTo>
                        <a:pt x="89469" y="133811"/>
                        <a:pt x="92384" y="109465"/>
                        <a:pt x="91098" y="84948"/>
                      </a:cubicBezTo>
                      <a:cubicBezTo>
                        <a:pt x="89726" y="59230"/>
                        <a:pt x="84668" y="28969"/>
                        <a:pt x="100699" y="6595"/>
                      </a:cubicBezTo>
                      <a:cubicBezTo>
                        <a:pt x="102671" y="3852"/>
                        <a:pt x="100356" y="1023"/>
                        <a:pt x="97699" y="680"/>
                      </a:cubicBezTo>
                      <a:cubicBezTo>
                        <a:pt x="96756" y="-6"/>
                        <a:pt x="95384" y="-349"/>
                        <a:pt x="93927" y="50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7" name="任意多边形: 形状 1396">
                  <a:extLst>
                    <a:ext uri="{FF2B5EF4-FFF2-40B4-BE49-F238E27FC236}">
                      <a16:creationId xmlns:a16="http://schemas.microsoft.com/office/drawing/2014/main" id="{F79DC193-CD5E-DD98-015F-8AB80F8CD751}"/>
                    </a:ext>
                  </a:extLst>
                </p:cNvPr>
                <p:cNvSpPr/>
                <p:nvPr/>
              </p:nvSpPr>
              <p:spPr>
                <a:xfrm>
                  <a:off x="5105944" y="1859454"/>
                  <a:ext cx="77325" cy="231832"/>
                </a:xfrm>
                <a:custGeom>
                  <a:avLst/>
                  <a:gdLst>
                    <a:gd name="connsiteX0" fmla="*/ 70226 w 77325"/>
                    <a:gd name="connsiteY0" fmla="*/ 435 h 231832"/>
                    <a:gd name="connsiteX1" fmla="*/ 7990 w 77325"/>
                    <a:gd name="connsiteY1" fmla="*/ 94647 h 231832"/>
                    <a:gd name="connsiteX2" fmla="*/ 189 w 77325"/>
                    <a:gd name="connsiteY2" fmla="*/ 227435 h 231832"/>
                    <a:gd name="connsiteX3" fmla="*/ 1218 w 77325"/>
                    <a:gd name="connsiteY3" fmla="*/ 230435 h 231832"/>
                    <a:gd name="connsiteX4" fmla="*/ 4904 w 77325"/>
                    <a:gd name="connsiteY4" fmla="*/ 231293 h 231832"/>
                    <a:gd name="connsiteX5" fmla="*/ 56167 w 77325"/>
                    <a:gd name="connsiteY5" fmla="*/ 140081 h 231832"/>
                    <a:gd name="connsiteX6" fmla="*/ 76656 w 77325"/>
                    <a:gd name="connsiteY6" fmla="*/ 5922 h 231832"/>
                    <a:gd name="connsiteX7" fmla="*/ 72369 w 77325"/>
                    <a:gd name="connsiteY7" fmla="*/ 92 h 231832"/>
                    <a:gd name="connsiteX8" fmla="*/ 70226 w 77325"/>
                    <a:gd name="connsiteY8" fmla="*/ 435 h 23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325" h="231832">
                      <a:moveTo>
                        <a:pt x="70226" y="435"/>
                      </a:moveTo>
                      <a:cubicBezTo>
                        <a:pt x="35679" y="17237"/>
                        <a:pt x="15019" y="58300"/>
                        <a:pt x="7990" y="94647"/>
                      </a:cubicBezTo>
                      <a:cubicBezTo>
                        <a:pt x="-497" y="138795"/>
                        <a:pt x="16991" y="185344"/>
                        <a:pt x="189" y="227435"/>
                      </a:cubicBezTo>
                      <a:cubicBezTo>
                        <a:pt x="-325" y="228721"/>
                        <a:pt x="275" y="229835"/>
                        <a:pt x="1218" y="230435"/>
                      </a:cubicBezTo>
                      <a:cubicBezTo>
                        <a:pt x="1818" y="231635"/>
                        <a:pt x="3446" y="232407"/>
                        <a:pt x="4904" y="231293"/>
                      </a:cubicBezTo>
                      <a:cubicBezTo>
                        <a:pt x="34650" y="209433"/>
                        <a:pt x="49224" y="175228"/>
                        <a:pt x="56167" y="140081"/>
                      </a:cubicBezTo>
                      <a:cubicBezTo>
                        <a:pt x="65083" y="94990"/>
                        <a:pt x="49738" y="46298"/>
                        <a:pt x="76656" y="5922"/>
                      </a:cubicBezTo>
                      <a:cubicBezTo>
                        <a:pt x="78799" y="2664"/>
                        <a:pt x="75370" y="-594"/>
                        <a:pt x="72369" y="92"/>
                      </a:cubicBezTo>
                      <a:cubicBezTo>
                        <a:pt x="71683" y="92"/>
                        <a:pt x="70998" y="92"/>
                        <a:pt x="70226" y="43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8" name="任意多边形: 形状 1397">
                  <a:extLst>
                    <a:ext uri="{FF2B5EF4-FFF2-40B4-BE49-F238E27FC236}">
                      <a16:creationId xmlns:a16="http://schemas.microsoft.com/office/drawing/2014/main" id="{9742AE82-C1E1-971B-5B9A-2D6D0253142D}"/>
                    </a:ext>
                  </a:extLst>
                </p:cNvPr>
                <p:cNvSpPr/>
                <p:nvPr/>
              </p:nvSpPr>
              <p:spPr>
                <a:xfrm>
                  <a:off x="5201749" y="1855466"/>
                  <a:ext cx="54126" cy="142396"/>
                </a:xfrm>
                <a:custGeom>
                  <a:avLst/>
                  <a:gdLst>
                    <a:gd name="connsiteX0" fmla="*/ 7253 w 54126"/>
                    <a:gd name="connsiteY0" fmla="*/ 52257 h 142396"/>
                    <a:gd name="connsiteX1" fmla="*/ 309 w 54126"/>
                    <a:gd name="connsiteY1" fmla="*/ 137296 h 142396"/>
                    <a:gd name="connsiteX2" fmla="*/ 738 w 54126"/>
                    <a:gd name="connsiteY2" fmla="*/ 140383 h 142396"/>
                    <a:gd name="connsiteX3" fmla="*/ 4081 w 54126"/>
                    <a:gd name="connsiteY3" fmla="*/ 142097 h 142396"/>
                    <a:gd name="connsiteX4" fmla="*/ 47973 w 54126"/>
                    <a:gd name="connsiteY4" fmla="*/ 89290 h 142396"/>
                    <a:gd name="connsiteX5" fmla="*/ 53973 w 54126"/>
                    <a:gd name="connsiteY5" fmla="*/ 5709 h 142396"/>
                    <a:gd name="connsiteX6" fmla="*/ 52516 w 54126"/>
                    <a:gd name="connsiteY6" fmla="*/ 1594 h 142396"/>
                    <a:gd name="connsiteX7" fmla="*/ 48487 w 54126"/>
                    <a:gd name="connsiteY7" fmla="*/ 308 h 142396"/>
                    <a:gd name="connsiteX8" fmla="*/ 7253 w 54126"/>
                    <a:gd name="connsiteY8" fmla="*/ 52257 h 142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126" h="142396">
                      <a:moveTo>
                        <a:pt x="7253" y="52257"/>
                      </a:moveTo>
                      <a:cubicBezTo>
                        <a:pt x="-291" y="79775"/>
                        <a:pt x="14368" y="112007"/>
                        <a:pt x="309" y="137296"/>
                      </a:cubicBezTo>
                      <a:cubicBezTo>
                        <a:pt x="-291" y="138325"/>
                        <a:pt x="52" y="139525"/>
                        <a:pt x="738" y="140383"/>
                      </a:cubicBezTo>
                      <a:cubicBezTo>
                        <a:pt x="995" y="141840"/>
                        <a:pt x="2281" y="142954"/>
                        <a:pt x="4081" y="142097"/>
                      </a:cubicBezTo>
                      <a:cubicBezTo>
                        <a:pt x="25513" y="131553"/>
                        <a:pt x="39143" y="110807"/>
                        <a:pt x="47973" y="89290"/>
                      </a:cubicBezTo>
                      <a:cubicBezTo>
                        <a:pt x="58860" y="62716"/>
                        <a:pt x="46601" y="32969"/>
                        <a:pt x="53973" y="5709"/>
                      </a:cubicBezTo>
                      <a:cubicBezTo>
                        <a:pt x="54488" y="3908"/>
                        <a:pt x="53630" y="2451"/>
                        <a:pt x="52516" y="1594"/>
                      </a:cubicBezTo>
                      <a:cubicBezTo>
                        <a:pt x="51830" y="308"/>
                        <a:pt x="50287" y="-464"/>
                        <a:pt x="48487" y="308"/>
                      </a:cubicBezTo>
                      <a:cubicBezTo>
                        <a:pt x="26456" y="9566"/>
                        <a:pt x="13425" y="29883"/>
                        <a:pt x="7253" y="5225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9" name="任意多边形: 形状 1398">
                  <a:extLst>
                    <a:ext uri="{FF2B5EF4-FFF2-40B4-BE49-F238E27FC236}">
                      <a16:creationId xmlns:a16="http://schemas.microsoft.com/office/drawing/2014/main" id="{50936CE3-C874-0B45-25D1-C961924BA421}"/>
                    </a:ext>
                  </a:extLst>
                </p:cNvPr>
                <p:cNvSpPr/>
                <p:nvPr/>
              </p:nvSpPr>
              <p:spPr>
                <a:xfrm>
                  <a:off x="4698511" y="1902418"/>
                  <a:ext cx="224532" cy="59368"/>
                </a:xfrm>
                <a:custGeom>
                  <a:avLst/>
                  <a:gdLst>
                    <a:gd name="connsiteX0" fmla="*/ 1199 w 224532"/>
                    <a:gd name="connsiteY0" fmla="*/ 53655 h 59368"/>
                    <a:gd name="connsiteX1" fmla="*/ 513 w 224532"/>
                    <a:gd name="connsiteY1" fmla="*/ 56998 h 59368"/>
                    <a:gd name="connsiteX2" fmla="*/ 3256 w 224532"/>
                    <a:gd name="connsiteY2" fmla="*/ 59312 h 59368"/>
                    <a:gd name="connsiteX3" fmla="*/ 61463 w 224532"/>
                    <a:gd name="connsiteY3" fmla="*/ 57855 h 59368"/>
                    <a:gd name="connsiteX4" fmla="*/ 116156 w 224532"/>
                    <a:gd name="connsiteY4" fmla="*/ 52712 h 59368"/>
                    <a:gd name="connsiteX5" fmla="*/ 218683 w 224532"/>
                    <a:gd name="connsiteY5" fmla="*/ 27851 h 59368"/>
                    <a:gd name="connsiteX6" fmla="*/ 220826 w 224532"/>
                    <a:gd name="connsiteY6" fmla="*/ 27509 h 59368"/>
                    <a:gd name="connsiteX7" fmla="*/ 220826 w 224532"/>
                    <a:gd name="connsiteY7" fmla="*/ 27509 h 59368"/>
                    <a:gd name="connsiteX8" fmla="*/ 221340 w 224532"/>
                    <a:gd name="connsiteY8" fmla="*/ 20308 h 59368"/>
                    <a:gd name="connsiteX9" fmla="*/ 169905 w 224532"/>
                    <a:gd name="connsiteY9" fmla="*/ 3334 h 59368"/>
                    <a:gd name="connsiteX10" fmla="*/ 114527 w 224532"/>
                    <a:gd name="connsiteY10" fmla="*/ 762 h 59368"/>
                    <a:gd name="connsiteX11" fmla="*/ 1199 w 224532"/>
                    <a:gd name="connsiteY11" fmla="*/ 53655 h 59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4532" h="59368">
                      <a:moveTo>
                        <a:pt x="1199" y="53655"/>
                      </a:moveTo>
                      <a:cubicBezTo>
                        <a:pt x="-258" y="54426"/>
                        <a:pt x="-258" y="56055"/>
                        <a:pt x="513" y="56998"/>
                      </a:cubicBezTo>
                      <a:cubicBezTo>
                        <a:pt x="513" y="58369"/>
                        <a:pt x="1542" y="59655"/>
                        <a:pt x="3256" y="59312"/>
                      </a:cubicBezTo>
                      <a:cubicBezTo>
                        <a:pt x="22459" y="55540"/>
                        <a:pt x="42090" y="57255"/>
                        <a:pt x="61463" y="57855"/>
                      </a:cubicBezTo>
                      <a:cubicBezTo>
                        <a:pt x="79809" y="58369"/>
                        <a:pt x="98154" y="56055"/>
                        <a:pt x="116156" y="52712"/>
                      </a:cubicBezTo>
                      <a:cubicBezTo>
                        <a:pt x="148731" y="46711"/>
                        <a:pt x="185422" y="22622"/>
                        <a:pt x="218683" y="27851"/>
                      </a:cubicBezTo>
                      <a:cubicBezTo>
                        <a:pt x="219540" y="28023"/>
                        <a:pt x="220226" y="27766"/>
                        <a:pt x="220826" y="27509"/>
                      </a:cubicBezTo>
                      <a:cubicBezTo>
                        <a:pt x="220826" y="27509"/>
                        <a:pt x="220826" y="27509"/>
                        <a:pt x="220826" y="27509"/>
                      </a:cubicBezTo>
                      <a:cubicBezTo>
                        <a:pt x="225455" y="28366"/>
                        <a:pt x="225884" y="21079"/>
                        <a:pt x="221340" y="20308"/>
                      </a:cubicBezTo>
                      <a:cubicBezTo>
                        <a:pt x="203338" y="17050"/>
                        <a:pt x="187736" y="6592"/>
                        <a:pt x="169905" y="3334"/>
                      </a:cubicBezTo>
                      <a:cubicBezTo>
                        <a:pt x="151475" y="-9"/>
                        <a:pt x="133130" y="-781"/>
                        <a:pt x="114527" y="762"/>
                      </a:cubicBezTo>
                      <a:cubicBezTo>
                        <a:pt x="70465" y="4191"/>
                        <a:pt x="38575" y="33595"/>
                        <a:pt x="1199" y="5365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0" name="任意多边形: 形状 1399">
                  <a:extLst>
                    <a:ext uri="{FF2B5EF4-FFF2-40B4-BE49-F238E27FC236}">
                      <a16:creationId xmlns:a16="http://schemas.microsoft.com/office/drawing/2014/main" id="{2FBC3BCE-5FB4-914B-D089-3897BD6BBD48}"/>
                    </a:ext>
                  </a:extLst>
                </p:cNvPr>
                <p:cNvSpPr/>
                <p:nvPr/>
              </p:nvSpPr>
              <p:spPr>
                <a:xfrm>
                  <a:off x="4737498" y="1814878"/>
                  <a:ext cx="278593" cy="81203"/>
                </a:xfrm>
                <a:custGeom>
                  <a:avLst/>
                  <a:gdLst>
                    <a:gd name="connsiteX0" fmla="*/ 2675 w 278593"/>
                    <a:gd name="connsiteY0" fmla="*/ 21266 h 81203"/>
                    <a:gd name="connsiteX1" fmla="*/ 1989 w 278593"/>
                    <a:gd name="connsiteY1" fmla="*/ 21866 h 81203"/>
                    <a:gd name="connsiteX2" fmla="*/ 1475 w 278593"/>
                    <a:gd name="connsiteY2" fmla="*/ 21951 h 81203"/>
                    <a:gd name="connsiteX3" fmla="*/ 3103 w 278593"/>
                    <a:gd name="connsiteY3" fmla="*/ 26924 h 81203"/>
                    <a:gd name="connsiteX4" fmla="*/ 134091 w 278593"/>
                    <a:gd name="connsiteY4" fmla="*/ 59928 h 81203"/>
                    <a:gd name="connsiteX5" fmla="*/ 273137 w 278593"/>
                    <a:gd name="connsiteY5" fmla="*/ 80159 h 81203"/>
                    <a:gd name="connsiteX6" fmla="*/ 276309 w 278593"/>
                    <a:gd name="connsiteY6" fmla="*/ 78016 h 81203"/>
                    <a:gd name="connsiteX7" fmla="*/ 276052 w 278593"/>
                    <a:gd name="connsiteY7" fmla="*/ 71158 h 81203"/>
                    <a:gd name="connsiteX8" fmla="*/ 206529 w 278593"/>
                    <a:gd name="connsiteY8" fmla="*/ 31981 h 81203"/>
                    <a:gd name="connsiteX9" fmla="*/ 141206 w 278593"/>
                    <a:gd name="connsiteY9" fmla="*/ 5578 h 81203"/>
                    <a:gd name="connsiteX10" fmla="*/ 2675 w 278593"/>
                    <a:gd name="connsiteY10" fmla="*/ 21266 h 81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8593" h="81203">
                      <a:moveTo>
                        <a:pt x="2675" y="21266"/>
                      </a:moveTo>
                      <a:cubicBezTo>
                        <a:pt x="2332" y="21437"/>
                        <a:pt x="2160" y="21608"/>
                        <a:pt x="1989" y="21866"/>
                      </a:cubicBezTo>
                      <a:cubicBezTo>
                        <a:pt x="1817" y="21866"/>
                        <a:pt x="1646" y="21951"/>
                        <a:pt x="1475" y="21951"/>
                      </a:cubicBezTo>
                      <a:cubicBezTo>
                        <a:pt x="-1355" y="22894"/>
                        <a:pt x="274" y="27524"/>
                        <a:pt x="3103" y="26924"/>
                      </a:cubicBezTo>
                      <a:cubicBezTo>
                        <a:pt x="45623" y="17237"/>
                        <a:pt x="95772" y="44497"/>
                        <a:pt x="134091" y="59928"/>
                      </a:cubicBezTo>
                      <a:cubicBezTo>
                        <a:pt x="178497" y="77930"/>
                        <a:pt x="225474" y="83845"/>
                        <a:pt x="273137" y="80159"/>
                      </a:cubicBezTo>
                      <a:cubicBezTo>
                        <a:pt x="274851" y="79987"/>
                        <a:pt x="275795" y="79130"/>
                        <a:pt x="276309" y="78016"/>
                      </a:cubicBezTo>
                      <a:cubicBezTo>
                        <a:pt x="279052" y="76644"/>
                        <a:pt x="279738" y="72101"/>
                        <a:pt x="276052" y="71158"/>
                      </a:cubicBezTo>
                      <a:cubicBezTo>
                        <a:pt x="251448" y="64642"/>
                        <a:pt x="227874" y="45526"/>
                        <a:pt x="206529" y="31981"/>
                      </a:cubicBezTo>
                      <a:cubicBezTo>
                        <a:pt x="186298" y="19123"/>
                        <a:pt x="164523" y="10893"/>
                        <a:pt x="141206" y="5578"/>
                      </a:cubicBezTo>
                      <a:cubicBezTo>
                        <a:pt x="96458" y="-4538"/>
                        <a:pt x="43137" y="-1794"/>
                        <a:pt x="2675" y="2126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1" name="任意多边形: 形状 1400">
                  <a:extLst>
                    <a:ext uri="{FF2B5EF4-FFF2-40B4-BE49-F238E27FC236}">
                      <a16:creationId xmlns:a16="http://schemas.microsoft.com/office/drawing/2014/main" id="{A66C3735-4CD3-2F2C-B9EF-2A9D3734912C}"/>
                    </a:ext>
                  </a:extLst>
                </p:cNvPr>
                <p:cNvSpPr/>
                <p:nvPr/>
              </p:nvSpPr>
              <p:spPr>
                <a:xfrm>
                  <a:off x="4840362" y="1747399"/>
                  <a:ext cx="250447" cy="131045"/>
                </a:xfrm>
                <a:custGeom>
                  <a:avLst/>
                  <a:gdLst>
                    <a:gd name="connsiteX0" fmla="*/ 452 w 250447"/>
                    <a:gd name="connsiteY0" fmla="*/ 8249 h 131045"/>
                    <a:gd name="connsiteX1" fmla="*/ 3195 w 250447"/>
                    <a:gd name="connsiteY1" fmla="*/ 12621 h 131045"/>
                    <a:gd name="connsiteX2" fmla="*/ 63459 w 250447"/>
                    <a:gd name="connsiteY2" fmla="*/ 42453 h 131045"/>
                    <a:gd name="connsiteX3" fmla="*/ 120552 w 250447"/>
                    <a:gd name="connsiteY3" fmla="*/ 85058 h 131045"/>
                    <a:gd name="connsiteX4" fmla="*/ 242968 w 250447"/>
                    <a:gd name="connsiteY4" fmla="*/ 130921 h 131045"/>
                    <a:gd name="connsiteX5" fmla="*/ 245711 w 250447"/>
                    <a:gd name="connsiteY5" fmla="*/ 130664 h 131045"/>
                    <a:gd name="connsiteX6" fmla="*/ 247854 w 250447"/>
                    <a:gd name="connsiteY6" fmla="*/ 122606 h 131045"/>
                    <a:gd name="connsiteX7" fmla="*/ 185446 w 250447"/>
                    <a:gd name="connsiteY7" fmla="*/ 69371 h 131045"/>
                    <a:gd name="connsiteX8" fmla="*/ 127496 w 250447"/>
                    <a:gd name="connsiteY8" fmla="*/ 25308 h 131045"/>
                    <a:gd name="connsiteX9" fmla="*/ 1652 w 250447"/>
                    <a:gd name="connsiteY9" fmla="*/ 6449 h 131045"/>
                    <a:gd name="connsiteX10" fmla="*/ 452 w 250447"/>
                    <a:gd name="connsiteY10" fmla="*/ 8249 h 13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0447" h="131045">
                      <a:moveTo>
                        <a:pt x="452" y="8249"/>
                      </a:moveTo>
                      <a:cubicBezTo>
                        <a:pt x="-748" y="9878"/>
                        <a:pt x="537" y="12792"/>
                        <a:pt x="3195" y="12621"/>
                      </a:cubicBezTo>
                      <a:cubicBezTo>
                        <a:pt x="23169" y="10992"/>
                        <a:pt x="48200" y="31395"/>
                        <a:pt x="63459" y="42453"/>
                      </a:cubicBezTo>
                      <a:cubicBezTo>
                        <a:pt x="82748" y="56426"/>
                        <a:pt x="100836" y="71771"/>
                        <a:pt x="120552" y="85058"/>
                      </a:cubicBezTo>
                      <a:cubicBezTo>
                        <a:pt x="157843" y="110090"/>
                        <a:pt x="199505" y="121663"/>
                        <a:pt x="242968" y="130921"/>
                      </a:cubicBezTo>
                      <a:cubicBezTo>
                        <a:pt x="243996" y="131179"/>
                        <a:pt x="244939" y="131007"/>
                        <a:pt x="245711" y="130664"/>
                      </a:cubicBezTo>
                      <a:cubicBezTo>
                        <a:pt x="250254" y="132036"/>
                        <a:pt x="252569" y="124664"/>
                        <a:pt x="247854" y="122606"/>
                      </a:cubicBezTo>
                      <a:cubicBezTo>
                        <a:pt x="221965" y="111548"/>
                        <a:pt x="204306" y="89345"/>
                        <a:pt x="185446" y="69371"/>
                      </a:cubicBezTo>
                      <a:cubicBezTo>
                        <a:pt x="168644" y="51540"/>
                        <a:pt x="148842" y="37224"/>
                        <a:pt x="127496" y="25308"/>
                      </a:cubicBezTo>
                      <a:cubicBezTo>
                        <a:pt x="91492" y="5249"/>
                        <a:pt x="41857" y="-8810"/>
                        <a:pt x="1652" y="6449"/>
                      </a:cubicBezTo>
                      <a:cubicBezTo>
                        <a:pt x="795" y="6792"/>
                        <a:pt x="452" y="7477"/>
                        <a:pt x="452" y="824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2" name="任意多边形: 形状 1401">
                  <a:extLst>
                    <a:ext uri="{FF2B5EF4-FFF2-40B4-BE49-F238E27FC236}">
                      <a16:creationId xmlns:a16="http://schemas.microsoft.com/office/drawing/2014/main" id="{F8FC9D14-FEE3-8437-0791-E32AA6FE7E2C}"/>
                    </a:ext>
                  </a:extLst>
                </p:cNvPr>
                <p:cNvSpPr/>
                <p:nvPr/>
              </p:nvSpPr>
              <p:spPr>
                <a:xfrm>
                  <a:off x="4965974" y="1710717"/>
                  <a:ext cx="214622" cy="156302"/>
                </a:xfrm>
                <a:custGeom>
                  <a:avLst/>
                  <a:gdLst>
                    <a:gd name="connsiteX0" fmla="*/ 2141 w 214622"/>
                    <a:gd name="connsiteY0" fmla="*/ 3611 h 156302"/>
                    <a:gd name="connsiteX1" fmla="*/ 1713 w 214622"/>
                    <a:gd name="connsiteY1" fmla="*/ 8411 h 156302"/>
                    <a:gd name="connsiteX2" fmla="*/ 101753 w 214622"/>
                    <a:gd name="connsiteY2" fmla="*/ 103394 h 156302"/>
                    <a:gd name="connsiteX3" fmla="*/ 209681 w 214622"/>
                    <a:gd name="connsiteY3" fmla="*/ 156287 h 156302"/>
                    <a:gd name="connsiteX4" fmla="*/ 213796 w 214622"/>
                    <a:gd name="connsiteY4" fmla="*/ 153544 h 156302"/>
                    <a:gd name="connsiteX5" fmla="*/ 211739 w 214622"/>
                    <a:gd name="connsiteY5" fmla="*/ 147029 h 156302"/>
                    <a:gd name="connsiteX6" fmla="*/ 156960 w 214622"/>
                    <a:gd name="connsiteY6" fmla="*/ 89679 h 156302"/>
                    <a:gd name="connsiteX7" fmla="*/ 116670 w 214622"/>
                    <a:gd name="connsiteY7" fmla="*/ 42101 h 156302"/>
                    <a:gd name="connsiteX8" fmla="*/ 3684 w 214622"/>
                    <a:gd name="connsiteY8" fmla="*/ 2410 h 156302"/>
                    <a:gd name="connsiteX9" fmla="*/ 2141 w 214622"/>
                    <a:gd name="connsiteY9" fmla="*/ 3611 h 156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4622" h="156302">
                      <a:moveTo>
                        <a:pt x="2141" y="3611"/>
                      </a:moveTo>
                      <a:cubicBezTo>
                        <a:pt x="-173" y="4125"/>
                        <a:pt x="-1031" y="7725"/>
                        <a:pt x="1713" y="8411"/>
                      </a:cubicBezTo>
                      <a:cubicBezTo>
                        <a:pt x="50233" y="19298"/>
                        <a:pt x="70550" y="69962"/>
                        <a:pt x="101753" y="103394"/>
                      </a:cubicBezTo>
                      <a:cubicBezTo>
                        <a:pt x="130386" y="133998"/>
                        <a:pt x="167848" y="153801"/>
                        <a:pt x="209681" y="156287"/>
                      </a:cubicBezTo>
                      <a:cubicBezTo>
                        <a:pt x="211825" y="156458"/>
                        <a:pt x="213196" y="155172"/>
                        <a:pt x="213796" y="153544"/>
                      </a:cubicBezTo>
                      <a:cubicBezTo>
                        <a:pt x="215254" y="151400"/>
                        <a:pt x="214911" y="148057"/>
                        <a:pt x="211739" y="147029"/>
                      </a:cubicBezTo>
                      <a:cubicBezTo>
                        <a:pt x="185421" y="138542"/>
                        <a:pt x="170848" y="111538"/>
                        <a:pt x="156960" y="89679"/>
                      </a:cubicBezTo>
                      <a:cubicBezTo>
                        <a:pt x="145645" y="71848"/>
                        <a:pt x="132529" y="56074"/>
                        <a:pt x="116670" y="42101"/>
                      </a:cubicBezTo>
                      <a:cubicBezTo>
                        <a:pt x="87952" y="16984"/>
                        <a:pt x="43203" y="-7962"/>
                        <a:pt x="3684" y="2410"/>
                      </a:cubicBezTo>
                      <a:cubicBezTo>
                        <a:pt x="2913" y="2410"/>
                        <a:pt x="2398" y="3011"/>
                        <a:pt x="2141" y="3611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3" name="任意多边形: 形状 1402">
                  <a:extLst>
                    <a:ext uri="{FF2B5EF4-FFF2-40B4-BE49-F238E27FC236}">
                      <a16:creationId xmlns:a16="http://schemas.microsoft.com/office/drawing/2014/main" id="{6AFAD25E-53E7-5B39-0358-CABD412327E0}"/>
                    </a:ext>
                  </a:extLst>
                </p:cNvPr>
                <p:cNvSpPr/>
                <p:nvPr/>
              </p:nvSpPr>
              <p:spPr>
                <a:xfrm>
                  <a:off x="5116341" y="1736187"/>
                  <a:ext cx="142952" cy="125610"/>
                </a:xfrm>
                <a:custGeom>
                  <a:avLst/>
                  <a:gdLst>
                    <a:gd name="connsiteX0" fmla="*/ 507 w 142952"/>
                    <a:gd name="connsiteY0" fmla="*/ 4545 h 125610"/>
                    <a:gd name="connsiteX1" fmla="*/ 1792 w 142952"/>
                    <a:gd name="connsiteY1" fmla="*/ 5916 h 125610"/>
                    <a:gd name="connsiteX2" fmla="*/ 57342 w 142952"/>
                    <a:gd name="connsiteY2" fmla="*/ 74839 h 125610"/>
                    <a:gd name="connsiteX3" fmla="*/ 135866 w 142952"/>
                    <a:gd name="connsiteY3" fmla="*/ 125588 h 125610"/>
                    <a:gd name="connsiteX4" fmla="*/ 138095 w 142952"/>
                    <a:gd name="connsiteY4" fmla="*/ 125160 h 125610"/>
                    <a:gd name="connsiteX5" fmla="*/ 141610 w 142952"/>
                    <a:gd name="connsiteY5" fmla="*/ 118045 h 125610"/>
                    <a:gd name="connsiteX6" fmla="*/ 1792 w 142952"/>
                    <a:gd name="connsiteY6" fmla="*/ 859 h 125610"/>
                    <a:gd name="connsiteX7" fmla="*/ 507 w 142952"/>
                    <a:gd name="connsiteY7" fmla="*/ 4545 h 125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2952" h="125610">
                      <a:moveTo>
                        <a:pt x="507" y="4545"/>
                      </a:moveTo>
                      <a:cubicBezTo>
                        <a:pt x="678" y="5145"/>
                        <a:pt x="1107" y="5659"/>
                        <a:pt x="1792" y="5916"/>
                      </a:cubicBezTo>
                      <a:cubicBezTo>
                        <a:pt x="28967" y="17746"/>
                        <a:pt x="41569" y="51522"/>
                        <a:pt x="57342" y="74839"/>
                      </a:cubicBezTo>
                      <a:cubicBezTo>
                        <a:pt x="76030" y="102528"/>
                        <a:pt x="101748" y="123445"/>
                        <a:pt x="135866" y="125588"/>
                      </a:cubicBezTo>
                      <a:cubicBezTo>
                        <a:pt x="136724" y="125674"/>
                        <a:pt x="137495" y="125503"/>
                        <a:pt x="138095" y="125160"/>
                      </a:cubicBezTo>
                      <a:cubicBezTo>
                        <a:pt x="141610" y="125160"/>
                        <a:pt x="144867" y="121045"/>
                        <a:pt x="141610" y="118045"/>
                      </a:cubicBezTo>
                      <a:cubicBezTo>
                        <a:pt x="98576" y="78182"/>
                        <a:pt x="75687" y="-9600"/>
                        <a:pt x="1792" y="859"/>
                      </a:cubicBezTo>
                      <a:cubicBezTo>
                        <a:pt x="-94" y="1030"/>
                        <a:pt x="-436" y="3259"/>
                        <a:pt x="507" y="454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4" name="任意多边形: 形状 1403">
                  <a:extLst>
                    <a:ext uri="{FF2B5EF4-FFF2-40B4-BE49-F238E27FC236}">
                      <a16:creationId xmlns:a16="http://schemas.microsoft.com/office/drawing/2014/main" id="{F883F0C7-1EFF-D6A4-797D-A6E76F760DEF}"/>
                    </a:ext>
                  </a:extLst>
                </p:cNvPr>
                <p:cNvSpPr/>
                <p:nvPr/>
              </p:nvSpPr>
              <p:spPr>
                <a:xfrm>
                  <a:off x="4844407" y="1855941"/>
                  <a:ext cx="528781" cy="118697"/>
                </a:xfrm>
                <a:custGeom>
                  <a:avLst/>
                  <a:gdLst>
                    <a:gd name="connsiteX0" fmla="*/ 1379 w 528781"/>
                    <a:gd name="connsiteY0" fmla="*/ 113419 h 118697"/>
                    <a:gd name="connsiteX1" fmla="*/ 3779 w 528781"/>
                    <a:gd name="connsiteY1" fmla="*/ 118305 h 118697"/>
                    <a:gd name="connsiteX2" fmla="*/ 59500 w 528781"/>
                    <a:gd name="connsiteY2" fmla="*/ 84701 h 118697"/>
                    <a:gd name="connsiteX3" fmla="*/ 119337 w 528781"/>
                    <a:gd name="connsiteY3" fmla="*/ 56155 h 118697"/>
                    <a:gd name="connsiteX4" fmla="*/ 254782 w 528781"/>
                    <a:gd name="connsiteY4" fmla="*/ 22122 h 118697"/>
                    <a:gd name="connsiteX5" fmla="*/ 524644 w 528781"/>
                    <a:gd name="connsiteY5" fmla="*/ 16378 h 118697"/>
                    <a:gd name="connsiteX6" fmla="*/ 525244 w 528781"/>
                    <a:gd name="connsiteY6" fmla="*/ 8406 h 118697"/>
                    <a:gd name="connsiteX7" fmla="*/ 253410 w 528781"/>
                    <a:gd name="connsiteY7" fmla="*/ 14664 h 118697"/>
                    <a:gd name="connsiteX8" fmla="*/ 123108 w 528781"/>
                    <a:gd name="connsiteY8" fmla="*/ 46811 h 118697"/>
                    <a:gd name="connsiteX9" fmla="*/ 1379 w 528781"/>
                    <a:gd name="connsiteY9" fmla="*/ 113419 h 118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8781" h="118697">
                      <a:moveTo>
                        <a:pt x="1379" y="113419"/>
                      </a:moveTo>
                      <a:cubicBezTo>
                        <a:pt x="-1622" y="115219"/>
                        <a:pt x="779" y="120106"/>
                        <a:pt x="3779" y="118305"/>
                      </a:cubicBezTo>
                      <a:cubicBezTo>
                        <a:pt x="18867" y="109047"/>
                        <a:pt x="41498" y="96531"/>
                        <a:pt x="59500" y="84701"/>
                      </a:cubicBezTo>
                      <a:cubicBezTo>
                        <a:pt x="78103" y="72442"/>
                        <a:pt x="98677" y="64041"/>
                        <a:pt x="119337" y="56155"/>
                      </a:cubicBezTo>
                      <a:cubicBezTo>
                        <a:pt x="162971" y="39353"/>
                        <a:pt x="208748" y="29666"/>
                        <a:pt x="254782" y="22122"/>
                      </a:cubicBezTo>
                      <a:cubicBezTo>
                        <a:pt x="343422" y="7549"/>
                        <a:pt x="435833" y="1291"/>
                        <a:pt x="524644" y="16378"/>
                      </a:cubicBezTo>
                      <a:cubicBezTo>
                        <a:pt x="529788" y="17236"/>
                        <a:pt x="530302" y="9263"/>
                        <a:pt x="525244" y="8406"/>
                      </a:cubicBezTo>
                      <a:cubicBezTo>
                        <a:pt x="435662" y="-6767"/>
                        <a:pt x="342736" y="605"/>
                        <a:pt x="253410" y="14664"/>
                      </a:cubicBezTo>
                      <a:cubicBezTo>
                        <a:pt x="209091" y="21693"/>
                        <a:pt x="165456" y="31809"/>
                        <a:pt x="123108" y="46811"/>
                      </a:cubicBezTo>
                      <a:cubicBezTo>
                        <a:pt x="77845" y="62927"/>
                        <a:pt x="31897" y="95760"/>
                        <a:pt x="1379" y="11341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5" name="任意多边形: 形状 1404">
                  <a:extLst>
                    <a:ext uri="{FF2B5EF4-FFF2-40B4-BE49-F238E27FC236}">
                      <a16:creationId xmlns:a16="http://schemas.microsoft.com/office/drawing/2014/main" id="{EBD180A5-8F2B-2986-03EC-2D98E067BFBC}"/>
                    </a:ext>
                  </a:extLst>
                </p:cNvPr>
                <p:cNvSpPr/>
                <p:nvPr/>
              </p:nvSpPr>
              <p:spPr>
                <a:xfrm>
                  <a:off x="4680179" y="1966681"/>
                  <a:ext cx="172841" cy="143254"/>
                </a:xfrm>
                <a:custGeom>
                  <a:avLst/>
                  <a:gdLst>
                    <a:gd name="connsiteX0" fmla="*/ 74138 w 172841"/>
                    <a:gd name="connsiteY0" fmla="*/ 48284 h 143254"/>
                    <a:gd name="connsiteX1" fmla="*/ 1187 w 172841"/>
                    <a:gd name="connsiteY1" fmla="*/ 137095 h 143254"/>
                    <a:gd name="connsiteX2" fmla="*/ 415 w 172841"/>
                    <a:gd name="connsiteY2" fmla="*/ 138810 h 143254"/>
                    <a:gd name="connsiteX3" fmla="*/ 3244 w 172841"/>
                    <a:gd name="connsiteY3" fmla="*/ 143182 h 143254"/>
                    <a:gd name="connsiteX4" fmla="*/ 92398 w 172841"/>
                    <a:gd name="connsiteY4" fmla="*/ 96976 h 143254"/>
                    <a:gd name="connsiteX5" fmla="*/ 133717 w 172841"/>
                    <a:gd name="connsiteY5" fmla="*/ 57285 h 143254"/>
                    <a:gd name="connsiteX6" fmla="*/ 171179 w 172841"/>
                    <a:gd name="connsiteY6" fmla="*/ 7822 h 143254"/>
                    <a:gd name="connsiteX7" fmla="*/ 172208 w 172841"/>
                    <a:gd name="connsiteY7" fmla="*/ 5765 h 143254"/>
                    <a:gd name="connsiteX8" fmla="*/ 168693 w 172841"/>
                    <a:gd name="connsiteY8" fmla="*/ 21 h 143254"/>
                    <a:gd name="connsiteX9" fmla="*/ 74138 w 172841"/>
                    <a:gd name="connsiteY9" fmla="*/ 48284 h 14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2841" h="143254">
                      <a:moveTo>
                        <a:pt x="74138" y="48284"/>
                      </a:moveTo>
                      <a:cubicBezTo>
                        <a:pt x="46106" y="75030"/>
                        <a:pt x="30333" y="111035"/>
                        <a:pt x="1187" y="137095"/>
                      </a:cubicBezTo>
                      <a:cubicBezTo>
                        <a:pt x="672" y="137524"/>
                        <a:pt x="415" y="138210"/>
                        <a:pt x="415" y="138810"/>
                      </a:cubicBezTo>
                      <a:cubicBezTo>
                        <a:pt x="-785" y="140524"/>
                        <a:pt x="758" y="143782"/>
                        <a:pt x="3244" y="143182"/>
                      </a:cubicBezTo>
                      <a:cubicBezTo>
                        <a:pt x="36334" y="134952"/>
                        <a:pt x="65738" y="117807"/>
                        <a:pt x="92398" y="96976"/>
                      </a:cubicBezTo>
                      <a:cubicBezTo>
                        <a:pt x="107486" y="85232"/>
                        <a:pt x="120944" y="71516"/>
                        <a:pt x="133717" y="57285"/>
                      </a:cubicBezTo>
                      <a:cubicBezTo>
                        <a:pt x="147605" y="41855"/>
                        <a:pt x="156777" y="22567"/>
                        <a:pt x="171179" y="7822"/>
                      </a:cubicBezTo>
                      <a:cubicBezTo>
                        <a:pt x="171779" y="7222"/>
                        <a:pt x="172122" y="6450"/>
                        <a:pt x="172208" y="5765"/>
                      </a:cubicBezTo>
                      <a:cubicBezTo>
                        <a:pt x="173837" y="3621"/>
                        <a:pt x="172208" y="-322"/>
                        <a:pt x="168693" y="21"/>
                      </a:cubicBezTo>
                      <a:cubicBezTo>
                        <a:pt x="132432" y="3193"/>
                        <a:pt x="100113" y="23595"/>
                        <a:pt x="74138" y="4828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6" name="图形 2">
                <a:extLst>
                  <a:ext uri="{FF2B5EF4-FFF2-40B4-BE49-F238E27FC236}">
                    <a16:creationId xmlns:a16="http://schemas.microsoft.com/office/drawing/2014/main" id="{32FA1225-F180-FAA4-5F56-BA569B204C66}"/>
                  </a:ext>
                </a:extLst>
              </p:cNvPr>
              <p:cNvGrpSpPr/>
              <p:nvPr/>
            </p:nvGrpSpPr>
            <p:grpSpPr>
              <a:xfrm>
                <a:off x="5033953" y="2182632"/>
                <a:ext cx="944297" cy="886373"/>
                <a:chOff x="5033953" y="2182632"/>
                <a:chExt cx="944297" cy="886373"/>
              </a:xfrm>
            </p:grpSpPr>
            <p:sp>
              <p:nvSpPr>
                <p:cNvPr id="1407" name="任意多边形: 形状 1406">
                  <a:extLst>
                    <a:ext uri="{FF2B5EF4-FFF2-40B4-BE49-F238E27FC236}">
                      <a16:creationId xmlns:a16="http://schemas.microsoft.com/office/drawing/2014/main" id="{71ED4185-4156-57F4-7728-A5BB6F5D221E}"/>
                    </a:ext>
                  </a:extLst>
                </p:cNvPr>
                <p:cNvSpPr/>
                <p:nvPr/>
              </p:nvSpPr>
              <p:spPr>
                <a:xfrm>
                  <a:off x="5033953" y="2847239"/>
                  <a:ext cx="322748" cy="140739"/>
                </a:xfrm>
                <a:custGeom>
                  <a:avLst/>
                  <a:gdLst>
                    <a:gd name="connsiteX0" fmla="*/ 341 w 322748"/>
                    <a:gd name="connsiteY0" fmla="*/ 137962 h 140739"/>
                    <a:gd name="connsiteX1" fmla="*/ 427 w 322748"/>
                    <a:gd name="connsiteY1" fmla="*/ 138219 h 140739"/>
                    <a:gd name="connsiteX2" fmla="*/ 684 w 322748"/>
                    <a:gd name="connsiteY2" fmla="*/ 138562 h 140739"/>
                    <a:gd name="connsiteX3" fmla="*/ 1113 w 322748"/>
                    <a:gd name="connsiteY3" fmla="*/ 138991 h 140739"/>
                    <a:gd name="connsiteX4" fmla="*/ 1456 w 322748"/>
                    <a:gd name="connsiteY4" fmla="*/ 139248 h 140739"/>
                    <a:gd name="connsiteX5" fmla="*/ 1627 w 322748"/>
                    <a:gd name="connsiteY5" fmla="*/ 139334 h 140739"/>
                    <a:gd name="connsiteX6" fmla="*/ 3256 w 322748"/>
                    <a:gd name="connsiteY6" fmla="*/ 139505 h 140739"/>
                    <a:gd name="connsiteX7" fmla="*/ 3342 w 322748"/>
                    <a:gd name="connsiteY7" fmla="*/ 139505 h 140739"/>
                    <a:gd name="connsiteX8" fmla="*/ 86409 w 322748"/>
                    <a:gd name="connsiteY8" fmla="*/ 139162 h 140739"/>
                    <a:gd name="connsiteX9" fmla="*/ 191680 w 322748"/>
                    <a:gd name="connsiteY9" fmla="*/ 111988 h 140739"/>
                    <a:gd name="connsiteX10" fmla="*/ 322067 w 322748"/>
                    <a:gd name="connsiteY10" fmla="*/ 7831 h 140739"/>
                    <a:gd name="connsiteX11" fmla="*/ 320267 w 322748"/>
                    <a:gd name="connsiteY11" fmla="*/ 1831 h 140739"/>
                    <a:gd name="connsiteX12" fmla="*/ 317353 w 322748"/>
                    <a:gd name="connsiteY12" fmla="*/ 459 h 140739"/>
                    <a:gd name="connsiteX13" fmla="*/ 236257 w 322748"/>
                    <a:gd name="connsiteY13" fmla="*/ 3545 h 140739"/>
                    <a:gd name="connsiteX14" fmla="*/ 156532 w 322748"/>
                    <a:gd name="connsiteY14" fmla="*/ 35178 h 140739"/>
                    <a:gd name="connsiteX15" fmla="*/ 88210 w 322748"/>
                    <a:gd name="connsiteY15" fmla="*/ 90470 h 140739"/>
                    <a:gd name="connsiteX16" fmla="*/ 39347 w 322748"/>
                    <a:gd name="connsiteY16" fmla="*/ 122017 h 140739"/>
                    <a:gd name="connsiteX17" fmla="*/ 1456 w 322748"/>
                    <a:gd name="connsiteY17" fmla="*/ 134533 h 140739"/>
                    <a:gd name="connsiteX18" fmla="*/ 341 w 322748"/>
                    <a:gd name="connsiteY18" fmla="*/ 137962 h 140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22748" h="140739">
                      <a:moveTo>
                        <a:pt x="341" y="137962"/>
                      </a:moveTo>
                      <a:cubicBezTo>
                        <a:pt x="341" y="138048"/>
                        <a:pt x="427" y="138134"/>
                        <a:pt x="427" y="138219"/>
                      </a:cubicBezTo>
                      <a:cubicBezTo>
                        <a:pt x="513" y="138391"/>
                        <a:pt x="599" y="138477"/>
                        <a:pt x="684" y="138562"/>
                      </a:cubicBezTo>
                      <a:cubicBezTo>
                        <a:pt x="856" y="138734"/>
                        <a:pt x="942" y="138819"/>
                        <a:pt x="1113" y="138991"/>
                      </a:cubicBezTo>
                      <a:cubicBezTo>
                        <a:pt x="1199" y="139076"/>
                        <a:pt x="1370" y="139162"/>
                        <a:pt x="1456" y="139248"/>
                      </a:cubicBezTo>
                      <a:cubicBezTo>
                        <a:pt x="1542" y="139248"/>
                        <a:pt x="1542" y="139248"/>
                        <a:pt x="1627" y="139334"/>
                      </a:cubicBezTo>
                      <a:cubicBezTo>
                        <a:pt x="2142" y="139591"/>
                        <a:pt x="2656" y="139677"/>
                        <a:pt x="3256" y="139505"/>
                      </a:cubicBezTo>
                      <a:cubicBezTo>
                        <a:pt x="3256" y="139505"/>
                        <a:pt x="3342" y="139505"/>
                        <a:pt x="3342" y="139505"/>
                      </a:cubicBezTo>
                      <a:cubicBezTo>
                        <a:pt x="30602" y="139334"/>
                        <a:pt x="59406" y="142591"/>
                        <a:pt x="86409" y="139162"/>
                      </a:cubicBezTo>
                      <a:cubicBezTo>
                        <a:pt x="122585" y="134447"/>
                        <a:pt x="157133" y="123389"/>
                        <a:pt x="191680" y="111988"/>
                      </a:cubicBezTo>
                      <a:cubicBezTo>
                        <a:pt x="244401" y="94585"/>
                        <a:pt x="292578" y="54295"/>
                        <a:pt x="322067" y="7831"/>
                      </a:cubicBezTo>
                      <a:cubicBezTo>
                        <a:pt x="323610" y="5346"/>
                        <a:pt x="322325" y="2945"/>
                        <a:pt x="320267" y="1831"/>
                      </a:cubicBezTo>
                      <a:cubicBezTo>
                        <a:pt x="319667" y="1059"/>
                        <a:pt x="318724" y="459"/>
                        <a:pt x="317353" y="459"/>
                      </a:cubicBezTo>
                      <a:cubicBezTo>
                        <a:pt x="289492" y="202"/>
                        <a:pt x="263860" y="-1427"/>
                        <a:pt x="236257" y="3545"/>
                      </a:cubicBezTo>
                      <a:cubicBezTo>
                        <a:pt x="207539" y="8689"/>
                        <a:pt x="180707" y="18890"/>
                        <a:pt x="156532" y="35178"/>
                      </a:cubicBezTo>
                      <a:cubicBezTo>
                        <a:pt x="132272" y="51551"/>
                        <a:pt x="111956" y="73240"/>
                        <a:pt x="88210" y="90470"/>
                      </a:cubicBezTo>
                      <a:cubicBezTo>
                        <a:pt x="72350" y="101958"/>
                        <a:pt x="56749" y="113016"/>
                        <a:pt x="39347" y="122017"/>
                      </a:cubicBezTo>
                      <a:cubicBezTo>
                        <a:pt x="27602" y="128018"/>
                        <a:pt x="13715" y="129561"/>
                        <a:pt x="1456" y="134533"/>
                      </a:cubicBezTo>
                      <a:cubicBezTo>
                        <a:pt x="-173" y="135048"/>
                        <a:pt x="-259" y="136676"/>
                        <a:pt x="341" y="13796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8" name="任意多边形: 形状 1407">
                  <a:extLst>
                    <a:ext uri="{FF2B5EF4-FFF2-40B4-BE49-F238E27FC236}">
                      <a16:creationId xmlns:a16="http://schemas.microsoft.com/office/drawing/2014/main" id="{4804388D-27D1-76F2-FFA9-DF7218696B46}"/>
                    </a:ext>
                  </a:extLst>
                </p:cNvPr>
                <p:cNvSpPr/>
                <p:nvPr/>
              </p:nvSpPr>
              <p:spPr>
                <a:xfrm>
                  <a:off x="5312558" y="2800114"/>
                  <a:ext cx="154474" cy="268891"/>
                </a:xfrm>
                <a:custGeom>
                  <a:avLst/>
                  <a:gdLst>
                    <a:gd name="connsiteX0" fmla="*/ 20746 w 154474"/>
                    <a:gd name="connsiteY0" fmla="*/ 190659 h 268891"/>
                    <a:gd name="connsiteX1" fmla="*/ 0 w 154474"/>
                    <a:gd name="connsiteY1" fmla="*/ 264812 h 268891"/>
                    <a:gd name="connsiteX2" fmla="*/ 0 w 154474"/>
                    <a:gd name="connsiteY2" fmla="*/ 265154 h 268891"/>
                    <a:gd name="connsiteX3" fmla="*/ 0 w 154474"/>
                    <a:gd name="connsiteY3" fmla="*/ 265583 h 268891"/>
                    <a:gd name="connsiteX4" fmla="*/ 86 w 154474"/>
                    <a:gd name="connsiteY4" fmla="*/ 266440 h 268891"/>
                    <a:gd name="connsiteX5" fmla="*/ 172 w 154474"/>
                    <a:gd name="connsiteY5" fmla="*/ 266612 h 268891"/>
                    <a:gd name="connsiteX6" fmla="*/ 600 w 154474"/>
                    <a:gd name="connsiteY6" fmla="*/ 267469 h 268891"/>
                    <a:gd name="connsiteX7" fmla="*/ 943 w 154474"/>
                    <a:gd name="connsiteY7" fmla="*/ 267812 h 268891"/>
                    <a:gd name="connsiteX8" fmla="*/ 1286 w 154474"/>
                    <a:gd name="connsiteY8" fmla="*/ 268069 h 268891"/>
                    <a:gd name="connsiteX9" fmla="*/ 5658 w 154474"/>
                    <a:gd name="connsiteY9" fmla="*/ 267383 h 268891"/>
                    <a:gd name="connsiteX10" fmla="*/ 96183 w 154474"/>
                    <a:gd name="connsiteY10" fmla="*/ 155941 h 268891"/>
                    <a:gd name="connsiteX11" fmla="*/ 122158 w 154474"/>
                    <a:gd name="connsiteY11" fmla="*/ 81617 h 268891"/>
                    <a:gd name="connsiteX12" fmla="*/ 153534 w 154474"/>
                    <a:gd name="connsiteY12" fmla="*/ 7636 h 268891"/>
                    <a:gd name="connsiteX13" fmla="*/ 151648 w 154474"/>
                    <a:gd name="connsiteY13" fmla="*/ 1636 h 268891"/>
                    <a:gd name="connsiteX14" fmla="*/ 145990 w 154474"/>
                    <a:gd name="connsiteY14" fmla="*/ 1036 h 268891"/>
                    <a:gd name="connsiteX15" fmla="*/ 42605 w 154474"/>
                    <a:gd name="connsiteY15" fmla="*/ 118307 h 268891"/>
                    <a:gd name="connsiteX16" fmla="*/ 20746 w 154474"/>
                    <a:gd name="connsiteY16" fmla="*/ 190659 h 268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4474" h="268891">
                      <a:moveTo>
                        <a:pt x="20746" y="190659"/>
                      </a:moveTo>
                      <a:cubicBezTo>
                        <a:pt x="16031" y="216377"/>
                        <a:pt x="5487" y="239608"/>
                        <a:pt x="0" y="264812"/>
                      </a:cubicBezTo>
                      <a:cubicBezTo>
                        <a:pt x="0" y="264897"/>
                        <a:pt x="0" y="265069"/>
                        <a:pt x="0" y="265154"/>
                      </a:cubicBezTo>
                      <a:cubicBezTo>
                        <a:pt x="0" y="265326"/>
                        <a:pt x="0" y="265497"/>
                        <a:pt x="0" y="265583"/>
                      </a:cubicBezTo>
                      <a:cubicBezTo>
                        <a:pt x="0" y="265926"/>
                        <a:pt x="0" y="266183"/>
                        <a:pt x="86" y="266440"/>
                      </a:cubicBezTo>
                      <a:cubicBezTo>
                        <a:pt x="86" y="266526"/>
                        <a:pt x="86" y="266526"/>
                        <a:pt x="172" y="266612"/>
                      </a:cubicBezTo>
                      <a:cubicBezTo>
                        <a:pt x="257" y="266955"/>
                        <a:pt x="429" y="267212"/>
                        <a:pt x="600" y="267469"/>
                      </a:cubicBezTo>
                      <a:cubicBezTo>
                        <a:pt x="686" y="267555"/>
                        <a:pt x="772" y="267726"/>
                        <a:pt x="943" y="267812"/>
                      </a:cubicBezTo>
                      <a:cubicBezTo>
                        <a:pt x="1029" y="267898"/>
                        <a:pt x="1114" y="267983"/>
                        <a:pt x="1286" y="268069"/>
                      </a:cubicBezTo>
                      <a:cubicBezTo>
                        <a:pt x="2572" y="269184"/>
                        <a:pt x="4544" y="269355"/>
                        <a:pt x="5658" y="267383"/>
                      </a:cubicBezTo>
                      <a:cubicBezTo>
                        <a:pt x="29832" y="224949"/>
                        <a:pt x="75695" y="200775"/>
                        <a:pt x="96183" y="155941"/>
                      </a:cubicBezTo>
                      <a:cubicBezTo>
                        <a:pt x="107071" y="132024"/>
                        <a:pt x="114872" y="106820"/>
                        <a:pt x="122158" y="81617"/>
                      </a:cubicBezTo>
                      <a:cubicBezTo>
                        <a:pt x="129702" y="55557"/>
                        <a:pt x="135789" y="28982"/>
                        <a:pt x="153534" y="7636"/>
                      </a:cubicBezTo>
                      <a:cubicBezTo>
                        <a:pt x="155591" y="5150"/>
                        <a:pt x="153962" y="2579"/>
                        <a:pt x="151648" y="1636"/>
                      </a:cubicBezTo>
                      <a:cubicBezTo>
                        <a:pt x="150362" y="7"/>
                        <a:pt x="147961" y="-765"/>
                        <a:pt x="145990" y="1036"/>
                      </a:cubicBezTo>
                      <a:cubicBezTo>
                        <a:pt x="105356" y="36955"/>
                        <a:pt x="68237" y="69444"/>
                        <a:pt x="42605" y="118307"/>
                      </a:cubicBezTo>
                      <a:cubicBezTo>
                        <a:pt x="30604" y="141025"/>
                        <a:pt x="25289" y="165713"/>
                        <a:pt x="20746" y="190659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9" name="任意多边形: 形状 1408">
                  <a:extLst>
                    <a:ext uri="{FF2B5EF4-FFF2-40B4-BE49-F238E27FC236}">
                      <a16:creationId xmlns:a16="http://schemas.microsoft.com/office/drawing/2014/main" id="{560EA887-47AA-1D54-FADE-B1C07BB02598}"/>
                    </a:ext>
                  </a:extLst>
                </p:cNvPr>
                <p:cNvSpPr/>
                <p:nvPr/>
              </p:nvSpPr>
              <p:spPr>
                <a:xfrm>
                  <a:off x="5464165" y="2737386"/>
                  <a:ext cx="80264" cy="324680"/>
                </a:xfrm>
                <a:custGeom>
                  <a:avLst/>
                  <a:gdLst>
                    <a:gd name="connsiteX0" fmla="*/ 11100 w 80264"/>
                    <a:gd name="connsiteY0" fmla="*/ 144431 h 324680"/>
                    <a:gd name="connsiteX1" fmla="*/ 1756 w 80264"/>
                    <a:gd name="connsiteY1" fmla="*/ 318539 h 324680"/>
                    <a:gd name="connsiteX2" fmla="*/ 470 w 80264"/>
                    <a:gd name="connsiteY2" fmla="*/ 320339 h 324680"/>
                    <a:gd name="connsiteX3" fmla="*/ 2870 w 80264"/>
                    <a:gd name="connsiteY3" fmla="*/ 324539 h 324680"/>
                    <a:gd name="connsiteX4" fmla="*/ 5699 w 80264"/>
                    <a:gd name="connsiteY4" fmla="*/ 323511 h 324680"/>
                    <a:gd name="connsiteX5" fmla="*/ 6642 w 80264"/>
                    <a:gd name="connsiteY5" fmla="*/ 321625 h 324680"/>
                    <a:gd name="connsiteX6" fmla="*/ 77451 w 80264"/>
                    <a:gd name="connsiteY6" fmla="*/ 187379 h 324680"/>
                    <a:gd name="connsiteX7" fmla="*/ 76422 w 80264"/>
                    <a:gd name="connsiteY7" fmla="*/ 5728 h 324680"/>
                    <a:gd name="connsiteX8" fmla="*/ 68450 w 80264"/>
                    <a:gd name="connsiteY8" fmla="*/ 1956 h 324680"/>
                    <a:gd name="connsiteX9" fmla="*/ 68278 w 80264"/>
                    <a:gd name="connsiteY9" fmla="*/ 2128 h 324680"/>
                    <a:gd name="connsiteX10" fmla="*/ 29959 w 80264"/>
                    <a:gd name="connsiteY10" fmla="*/ 64964 h 324680"/>
                    <a:gd name="connsiteX11" fmla="*/ 11100 w 80264"/>
                    <a:gd name="connsiteY11" fmla="*/ 144431 h 324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264" h="324680">
                      <a:moveTo>
                        <a:pt x="11100" y="144431"/>
                      </a:moveTo>
                      <a:cubicBezTo>
                        <a:pt x="6727" y="204267"/>
                        <a:pt x="20444" y="259988"/>
                        <a:pt x="1756" y="318539"/>
                      </a:cubicBezTo>
                      <a:cubicBezTo>
                        <a:pt x="1327" y="319138"/>
                        <a:pt x="898" y="319739"/>
                        <a:pt x="470" y="320339"/>
                      </a:cubicBezTo>
                      <a:cubicBezTo>
                        <a:pt x="-902" y="322225"/>
                        <a:pt x="984" y="324539"/>
                        <a:pt x="2870" y="324539"/>
                      </a:cubicBezTo>
                      <a:cubicBezTo>
                        <a:pt x="3899" y="324882"/>
                        <a:pt x="5013" y="324625"/>
                        <a:pt x="5699" y="323511"/>
                      </a:cubicBezTo>
                      <a:cubicBezTo>
                        <a:pt x="6042" y="322910"/>
                        <a:pt x="6299" y="322225"/>
                        <a:pt x="6642" y="321625"/>
                      </a:cubicBezTo>
                      <a:cubicBezTo>
                        <a:pt x="43075" y="282877"/>
                        <a:pt x="68021" y="240357"/>
                        <a:pt x="77451" y="187379"/>
                      </a:cubicBezTo>
                      <a:cubicBezTo>
                        <a:pt x="88252" y="126686"/>
                        <a:pt x="63563" y="65907"/>
                        <a:pt x="76422" y="5728"/>
                      </a:cubicBezTo>
                      <a:cubicBezTo>
                        <a:pt x="77536" y="585"/>
                        <a:pt x="70507" y="-2073"/>
                        <a:pt x="68450" y="1956"/>
                      </a:cubicBezTo>
                      <a:cubicBezTo>
                        <a:pt x="68450" y="2042"/>
                        <a:pt x="68364" y="2042"/>
                        <a:pt x="68278" y="2128"/>
                      </a:cubicBezTo>
                      <a:cubicBezTo>
                        <a:pt x="56962" y="23902"/>
                        <a:pt x="39560" y="42418"/>
                        <a:pt x="29959" y="64964"/>
                      </a:cubicBezTo>
                      <a:cubicBezTo>
                        <a:pt x="19329" y="90253"/>
                        <a:pt x="13157" y="116999"/>
                        <a:pt x="11100" y="14443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0" name="任意多边形: 形状 1409">
                  <a:extLst>
                    <a:ext uri="{FF2B5EF4-FFF2-40B4-BE49-F238E27FC236}">
                      <a16:creationId xmlns:a16="http://schemas.microsoft.com/office/drawing/2014/main" id="{9ECC9236-AA4E-4B87-3DFD-22702ABF9BEC}"/>
                    </a:ext>
                  </a:extLst>
                </p:cNvPr>
                <p:cNvSpPr/>
                <p:nvPr/>
              </p:nvSpPr>
              <p:spPr>
                <a:xfrm>
                  <a:off x="5592261" y="2647956"/>
                  <a:ext cx="72846" cy="409256"/>
                </a:xfrm>
                <a:custGeom>
                  <a:avLst/>
                  <a:gdLst>
                    <a:gd name="connsiteX0" fmla="*/ 3618 w 72846"/>
                    <a:gd name="connsiteY0" fmla="*/ 192112 h 409256"/>
                    <a:gd name="connsiteX1" fmla="*/ 18963 w 72846"/>
                    <a:gd name="connsiteY1" fmla="*/ 296783 h 409256"/>
                    <a:gd name="connsiteX2" fmla="*/ 12877 w 72846"/>
                    <a:gd name="connsiteY2" fmla="*/ 406682 h 409256"/>
                    <a:gd name="connsiteX3" fmla="*/ 17591 w 72846"/>
                    <a:gd name="connsiteY3" fmla="*/ 408139 h 409256"/>
                    <a:gd name="connsiteX4" fmla="*/ 19049 w 72846"/>
                    <a:gd name="connsiteY4" fmla="*/ 407025 h 409256"/>
                    <a:gd name="connsiteX5" fmla="*/ 72284 w 72846"/>
                    <a:gd name="connsiteY5" fmla="*/ 212858 h 409256"/>
                    <a:gd name="connsiteX6" fmla="*/ 53682 w 72846"/>
                    <a:gd name="connsiteY6" fmla="*/ 109388 h 409256"/>
                    <a:gd name="connsiteX7" fmla="*/ 38080 w 72846"/>
                    <a:gd name="connsiteY7" fmla="*/ 5832 h 409256"/>
                    <a:gd name="connsiteX8" fmla="*/ 29507 w 72846"/>
                    <a:gd name="connsiteY8" fmla="*/ 3089 h 409256"/>
                    <a:gd name="connsiteX9" fmla="*/ 29422 w 72846"/>
                    <a:gd name="connsiteY9" fmla="*/ 3774 h 409256"/>
                    <a:gd name="connsiteX10" fmla="*/ 28993 w 72846"/>
                    <a:gd name="connsiteY10" fmla="*/ 4289 h 409256"/>
                    <a:gd name="connsiteX11" fmla="*/ 3618 w 72846"/>
                    <a:gd name="connsiteY11" fmla="*/ 192112 h 409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2846" h="409256">
                      <a:moveTo>
                        <a:pt x="3618" y="192112"/>
                      </a:moveTo>
                      <a:cubicBezTo>
                        <a:pt x="7390" y="227174"/>
                        <a:pt x="14848" y="261721"/>
                        <a:pt x="18963" y="296783"/>
                      </a:cubicBezTo>
                      <a:cubicBezTo>
                        <a:pt x="23421" y="334845"/>
                        <a:pt x="19134" y="369220"/>
                        <a:pt x="12877" y="406682"/>
                      </a:cubicBezTo>
                      <a:cubicBezTo>
                        <a:pt x="12448" y="409511"/>
                        <a:pt x="16134" y="410025"/>
                        <a:pt x="17591" y="408139"/>
                      </a:cubicBezTo>
                      <a:cubicBezTo>
                        <a:pt x="18192" y="407968"/>
                        <a:pt x="18706" y="407625"/>
                        <a:pt x="19049" y="407025"/>
                      </a:cubicBezTo>
                      <a:cubicBezTo>
                        <a:pt x="52396" y="346160"/>
                        <a:pt x="76914" y="283238"/>
                        <a:pt x="72284" y="212858"/>
                      </a:cubicBezTo>
                      <a:cubicBezTo>
                        <a:pt x="69970" y="178054"/>
                        <a:pt x="63283" y="142906"/>
                        <a:pt x="53682" y="109388"/>
                      </a:cubicBezTo>
                      <a:cubicBezTo>
                        <a:pt x="43738" y="75012"/>
                        <a:pt x="31308" y="42265"/>
                        <a:pt x="38080" y="5832"/>
                      </a:cubicBezTo>
                      <a:cubicBezTo>
                        <a:pt x="39108" y="260"/>
                        <a:pt x="30622" y="-2569"/>
                        <a:pt x="29507" y="3089"/>
                      </a:cubicBezTo>
                      <a:cubicBezTo>
                        <a:pt x="29507" y="3346"/>
                        <a:pt x="29422" y="3517"/>
                        <a:pt x="29422" y="3774"/>
                      </a:cubicBezTo>
                      <a:cubicBezTo>
                        <a:pt x="29250" y="3946"/>
                        <a:pt x="29079" y="4032"/>
                        <a:pt x="28993" y="4289"/>
                      </a:cubicBezTo>
                      <a:cubicBezTo>
                        <a:pt x="-2725" y="61725"/>
                        <a:pt x="-3411" y="128247"/>
                        <a:pt x="3618" y="19211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1" name="任意多边形: 形状 1410">
                  <a:extLst>
                    <a:ext uri="{FF2B5EF4-FFF2-40B4-BE49-F238E27FC236}">
                      <a16:creationId xmlns:a16="http://schemas.microsoft.com/office/drawing/2014/main" id="{B6B80BD1-0877-D489-A187-F457F783F363}"/>
                    </a:ext>
                  </a:extLst>
                </p:cNvPr>
                <p:cNvSpPr/>
                <p:nvPr/>
              </p:nvSpPr>
              <p:spPr>
                <a:xfrm>
                  <a:off x="5672738" y="2566700"/>
                  <a:ext cx="114418" cy="409900"/>
                </a:xfrm>
                <a:custGeom>
                  <a:avLst/>
                  <a:gdLst>
                    <a:gd name="connsiteX0" fmla="*/ 15725 w 114418"/>
                    <a:gd name="connsiteY0" fmla="*/ 8479 h 409900"/>
                    <a:gd name="connsiteX1" fmla="*/ 23097 w 114418"/>
                    <a:gd name="connsiteY1" fmla="*/ 189187 h 409900"/>
                    <a:gd name="connsiteX2" fmla="*/ 86876 w 114418"/>
                    <a:gd name="connsiteY2" fmla="*/ 407100 h 409900"/>
                    <a:gd name="connsiteX3" fmla="*/ 90391 w 114418"/>
                    <a:gd name="connsiteY3" fmla="*/ 409415 h 409900"/>
                    <a:gd name="connsiteX4" fmla="*/ 94591 w 114418"/>
                    <a:gd name="connsiteY4" fmla="*/ 408043 h 409900"/>
                    <a:gd name="connsiteX5" fmla="*/ 100850 w 114418"/>
                    <a:gd name="connsiteY5" fmla="*/ 217391 h 409900"/>
                    <a:gd name="connsiteX6" fmla="*/ 57044 w 114418"/>
                    <a:gd name="connsiteY6" fmla="*/ 114092 h 409900"/>
                    <a:gd name="connsiteX7" fmla="*/ 24983 w 114418"/>
                    <a:gd name="connsiteY7" fmla="*/ 4450 h 409900"/>
                    <a:gd name="connsiteX8" fmla="*/ 16068 w 114418"/>
                    <a:gd name="connsiteY8" fmla="*/ 4107 h 409900"/>
                    <a:gd name="connsiteX9" fmla="*/ 15725 w 114418"/>
                    <a:gd name="connsiteY9" fmla="*/ 8479 h 409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418" h="409900">
                      <a:moveTo>
                        <a:pt x="15725" y="8479"/>
                      </a:moveTo>
                      <a:cubicBezTo>
                        <a:pt x="-9221" y="67029"/>
                        <a:pt x="-2792" y="132094"/>
                        <a:pt x="23097" y="189187"/>
                      </a:cubicBezTo>
                      <a:cubicBezTo>
                        <a:pt x="54472" y="258282"/>
                        <a:pt x="100764" y="327376"/>
                        <a:pt x="86876" y="407100"/>
                      </a:cubicBezTo>
                      <a:cubicBezTo>
                        <a:pt x="86533" y="409243"/>
                        <a:pt x="88762" y="410101"/>
                        <a:pt x="90391" y="409415"/>
                      </a:cubicBezTo>
                      <a:cubicBezTo>
                        <a:pt x="91763" y="410272"/>
                        <a:pt x="93820" y="410101"/>
                        <a:pt x="94591" y="408043"/>
                      </a:cubicBezTo>
                      <a:cubicBezTo>
                        <a:pt x="117909" y="345121"/>
                        <a:pt x="121509" y="281342"/>
                        <a:pt x="100850" y="217391"/>
                      </a:cubicBezTo>
                      <a:cubicBezTo>
                        <a:pt x="89362" y="181729"/>
                        <a:pt x="74360" y="147268"/>
                        <a:pt x="57044" y="114092"/>
                      </a:cubicBezTo>
                      <a:cubicBezTo>
                        <a:pt x="39556" y="80574"/>
                        <a:pt x="20525" y="43540"/>
                        <a:pt x="24983" y="4450"/>
                      </a:cubicBezTo>
                      <a:cubicBezTo>
                        <a:pt x="25669" y="-1294"/>
                        <a:pt x="16753" y="-1551"/>
                        <a:pt x="16068" y="4107"/>
                      </a:cubicBezTo>
                      <a:cubicBezTo>
                        <a:pt x="15982" y="5478"/>
                        <a:pt x="15810" y="7022"/>
                        <a:pt x="15725" y="847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2" name="任意多边形: 形状 1411">
                  <a:extLst>
                    <a:ext uri="{FF2B5EF4-FFF2-40B4-BE49-F238E27FC236}">
                      <a16:creationId xmlns:a16="http://schemas.microsoft.com/office/drawing/2014/main" id="{6571D692-290F-EEEF-8ADB-861737818F6C}"/>
                    </a:ext>
                  </a:extLst>
                </p:cNvPr>
                <p:cNvSpPr/>
                <p:nvPr/>
              </p:nvSpPr>
              <p:spPr>
                <a:xfrm>
                  <a:off x="5732259" y="2506205"/>
                  <a:ext cx="193341" cy="284469"/>
                </a:xfrm>
                <a:custGeom>
                  <a:avLst/>
                  <a:gdLst>
                    <a:gd name="connsiteX0" fmla="*/ 8581 w 193341"/>
                    <a:gd name="connsiteY0" fmla="*/ 84404 h 284469"/>
                    <a:gd name="connsiteX1" fmla="*/ 54015 w 193341"/>
                    <a:gd name="connsiteY1" fmla="*/ 164299 h 284469"/>
                    <a:gd name="connsiteX2" fmla="*/ 184060 w 193341"/>
                    <a:gd name="connsiteY2" fmla="*/ 282686 h 284469"/>
                    <a:gd name="connsiteX3" fmla="*/ 188346 w 193341"/>
                    <a:gd name="connsiteY3" fmla="*/ 283800 h 284469"/>
                    <a:gd name="connsiteX4" fmla="*/ 191518 w 193341"/>
                    <a:gd name="connsiteY4" fmla="*/ 281143 h 284469"/>
                    <a:gd name="connsiteX5" fmla="*/ 144112 w 193341"/>
                    <a:gd name="connsiteY5" fmla="*/ 150584 h 284469"/>
                    <a:gd name="connsiteX6" fmla="*/ 70474 w 193341"/>
                    <a:gd name="connsiteY6" fmla="*/ 90747 h 284469"/>
                    <a:gd name="connsiteX7" fmla="*/ 16125 w 193341"/>
                    <a:gd name="connsiteY7" fmla="*/ 4422 h 284469"/>
                    <a:gd name="connsiteX8" fmla="*/ 8067 w 193341"/>
                    <a:gd name="connsiteY8" fmla="*/ 1336 h 284469"/>
                    <a:gd name="connsiteX9" fmla="*/ 6181 w 193341"/>
                    <a:gd name="connsiteY9" fmla="*/ 2965 h 284469"/>
                    <a:gd name="connsiteX10" fmla="*/ 8581 w 193341"/>
                    <a:gd name="connsiteY10" fmla="*/ 84404 h 284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3341" h="284469">
                      <a:moveTo>
                        <a:pt x="8581" y="84404"/>
                      </a:moveTo>
                      <a:cubicBezTo>
                        <a:pt x="16211" y="113550"/>
                        <a:pt x="33613" y="142268"/>
                        <a:pt x="54015" y="164299"/>
                      </a:cubicBezTo>
                      <a:cubicBezTo>
                        <a:pt x="96107" y="209734"/>
                        <a:pt x="160829" y="219506"/>
                        <a:pt x="184060" y="282686"/>
                      </a:cubicBezTo>
                      <a:cubicBezTo>
                        <a:pt x="184832" y="284829"/>
                        <a:pt x="186889" y="284829"/>
                        <a:pt x="188346" y="283800"/>
                      </a:cubicBezTo>
                      <a:cubicBezTo>
                        <a:pt x="189718" y="283886"/>
                        <a:pt x="191175" y="282943"/>
                        <a:pt x="191518" y="281143"/>
                      </a:cubicBezTo>
                      <a:cubicBezTo>
                        <a:pt x="200176" y="232451"/>
                        <a:pt x="176945" y="185045"/>
                        <a:pt x="144112" y="150584"/>
                      </a:cubicBezTo>
                      <a:cubicBezTo>
                        <a:pt x="122253" y="127609"/>
                        <a:pt x="94306" y="111493"/>
                        <a:pt x="70474" y="90747"/>
                      </a:cubicBezTo>
                      <a:cubicBezTo>
                        <a:pt x="46900" y="70173"/>
                        <a:pt x="18525" y="37083"/>
                        <a:pt x="16125" y="4422"/>
                      </a:cubicBezTo>
                      <a:cubicBezTo>
                        <a:pt x="15782" y="-35"/>
                        <a:pt x="10210" y="-1236"/>
                        <a:pt x="8067" y="1336"/>
                      </a:cubicBezTo>
                      <a:cubicBezTo>
                        <a:pt x="7295" y="1593"/>
                        <a:pt x="6610" y="2108"/>
                        <a:pt x="6181" y="2965"/>
                      </a:cubicBezTo>
                      <a:cubicBezTo>
                        <a:pt x="-5650" y="27911"/>
                        <a:pt x="1980" y="58944"/>
                        <a:pt x="8581" y="8440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3" name="任意多边形: 形状 1412">
                  <a:extLst>
                    <a:ext uri="{FF2B5EF4-FFF2-40B4-BE49-F238E27FC236}">
                      <a16:creationId xmlns:a16="http://schemas.microsoft.com/office/drawing/2014/main" id="{B9D34285-C182-D724-3C49-D5973558F19A}"/>
                    </a:ext>
                  </a:extLst>
                </p:cNvPr>
                <p:cNvSpPr/>
                <p:nvPr/>
              </p:nvSpPr>
              <p:spPr>
                <a:xfrm>
                  <a:off x="5778632" y="2429706"/>
                  <a:ext cx="199618" cy="172038"/>
                </a:xfrm>
                <a:custGeom>
                  <a:avLst/>
                  <a:gdLst>
                    <a:gd name="connsiteX0" fmla="*/ 3357 w 199618"/>
                    <a:gd name="connsiteY0" fmla="*/ 4370 h 172038"/>
                    <a:gd name="connsiteX1" fmla="*/ 55563 w 199618"/>
                    <a:gd name="connsiteY1" fmla="*/ 98581 h 172038"/>
                    <a:gd name="connsiteX2" fmla="*/ 134087 w 199618"/>
                    <a:gd name="connsiteY2" fmla="*/ 127728 h 172038"/>
                    <a:gd name="connsiteX3" fmla="*/ 190837 w 199618"/>
                    <a:gd name="connsiteY3" fmla="*/ 168619 h 172038"/>
                    <a:gd name="connsiteX4" fmla="*/ 192552 w 199618"/>
                    <a:gd name="connsiteY4" fmla="*/ 170590 h 172038"/>
                    <a:gd name="connsiteX5" fmla="*/ 197867 w 199618"/>
                    <a:gd name="connsiteY5" fmla="*/ 170076 h 172038"/>
                    <a:gd name="connsiteX6" fmla="*/ 155861 w 199618"/>
                    <a:gd name="connsiteY6" fmla="*/ 79379 h 172038"/>
                    <a:gd name="connsiteX7" fmla="*/ 11929 w 199618"/>
                    <a:gd name="connsiteY7" fmla="*/ 2398 h 172038"/>
                    <a:gd name="connsiteX8" fmla="*/ 3357 w 199618"/>
                    <a:gd name="connsiteY8" fmla="*/ 4370 h 172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618" h="172038">
                      <a:moveTo>
                        <a:pt x="3357" y="4370"/>
                      </a:moveTo>
                      <a:cubicBezTo>
                        <a:pt x="-11474" y="43631"/>
                        <a:pt x="25902" y="79379"/>
                        <a:pt x="55563" y="98581"/>
                      </a:cubicBezTo>
                      <a:cubicBezTo>
                        <a:pt x="79138" y="113755"/>
                        <a:pt x="107255" y="121041"/>
                        <a:pt x="134087" y="127728"/>
                      </a:cubicBezTo>
                      <a:cubicBezTo>
                        <a:pt x="156976" y="133471"/>
                        <a:pt x="183207" y="144273"/>
                        <a:pt x="190837" y="168619"/>
                      </a:cubicBezTo>
                      <a:cubicBezTo>
                        <a:pt x="191180" y="169647"/>
                        <a:pt x="191780" y="170247"/>
                        <a:pt x="192552" y="170590"/>
                      </a:cubicBezTo>
                      <a:cubicBezTo>
                        <a:pt x="193752" y="172476"/>
                        <a:pt x="197181" y="172733"/>
                        <a:pt x="197867" y="170076"/>
                      </a:cubicBezTo>
                      <a:cubicBezTo>
                        <a:pt x="206611" y="136386"/>
                        <a:pt x="181064" y="99439"/>
                        <a:pt x="155861" y="79379"/>
                      </a:cubicBezTo>
                      <a:cubicBezTo>
                        <a:pt x="110427" y="43203"/>
                        <a:pt x="42361" y="62234"/>
                        <a:pt x="11929" y="2398"/>
                      </a:cubicBezTo>
                      <a:cubicBezTo>
                        <a:pt x="9700" y="-2060"/>
                        <a:pt x="3528" y="340"/>
                        <a:pt x="3357" y="437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4" name="任意多边形: 形状 1413">
                  <a:extLst>
                    <a:ext uri="{FF2B5EF4-FFF2-40B4-BE49-F238E27FC236}">
                      <a16:creationId xmlns:a16="http://schemas.microsoft.com/office/drawing/2014/main" id="{59F18C07-4076-48BA-9F4F-DA0E7C84A337}"/>
                    </a:ext>
                  </a:extLst>
                </p:cNvPr>
                <p:cNvSpPr/>
                <p:nvPr/>
              </p:nvSpPr>
              <p:spPr>
                <a:xfrm>
                  <a:off x="5820222" y="2357148"/>
                  <a:ext cx="141281" cy="72774"/>
                </a:xfrm>
                <a:custGeom>
                  <a:avLst/>
                  <a:gdLst>
                    <a:gd name="connsiteX0" fmla="*/ 0 w 141281"/>
                    <a:gd name="connsiteY0" fmla="*/ 6462 h 72774"/>
                    <a:gd name="connsiteX1" fmla="*/ 135017 w 141281"/>
                    <a:gd name="connsiteY1" fmla="*/ 71441 h 72774"/>
                    <a:gd name="connsiteX2" fmla="*/ 139217 w 141281"/>
                    <a:gd name="connsiteY2" fmla="*/ 72470 h 72774"/>
                    <a:gd name="connsiteX3" fmla="*/ 139646 w 141281"/>
                    <a:gd name="connsiteY3" fmla="*/ 72298 h 72774"/>
                    <a:gd name="connsiteX4" fmla="*/ 139732 w 141281"/>
                    <a:gd name="connsiteY4" fmla="*/ 72213 h 72774"/>
                    <a:gd name="connsiteX5" fmla="*/ 141275 w 141281"/>
                    <a:gd name="connsiteY5" fmla="*/ 69555 h 72774"/>
                    <a:gd name="connsiteX6" fmla="*/ 101756 w 141281"/>
                    <a:gd name="connsiteY6" fmla="*/ 9633 h 72774"/>
                    <a:gd name="connsiteX7" fmla="*/ 6600 w 141281"/>
                    <a:gd name="connsiteY7" fmla="*/ 375 h 72774"/>
                    <a:gd name="connsiteX8" fmla="*/ 1114 w 141281"/>
                    <a:gd name="connsiteY8" fmla="*/ 3890 h 72774"/>
                    <a:gd name="connsiteX9" fmla="*/ 0 w 141281"/>
                    <a:gd name="connsiteY9" fmla="*/ 6462 h 7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281" h="72774">
                      <a:moveTo>
                        <a:pt x="0" y="6462"/>
                      </a:moveTo>
                      <a:cubicBezTo>
                        <a:pt x="1715" y="82414"/>
                        <a:pt x="104927" y="27464"/>
                        <a:pt x="135017" y="71441"/>
                      </a:cubicBezTo>
                      <a:cubicBezTo>
                        <a:pt x="135960" y="72813"/>
                        <a:pt x="137845" y="73070"/>
                        <a:pt x="139217" y="72470"/>
                      </a:cubicBezTo>
                      <a:cubicBezTo>
                        <a:pt x="139389" y="72384"/>
                        <a:pt x="139474" y="72384"/>
                        <a:pt x="139646" y="72298"/>
                      </a:cubicBezTo>
                      <a:cubicBezTo>
                        <a:pt x="139646" y="72298"/>
                        <a:pt x="139732" y="72298"/>
                        <a:pt x="139732" y="72213"/>
                      </a:cubicBezTo>
                      <a:cubicBezTo>
                        <a:pt x="140675" y="71698"/>
                        <a:pt x="141360" y="70841"/>
                        <a:pt x="141275" y="69555"/>
                      </a:cubicBezTo>
                      <a:cubicBezTo>
                        <a:pt x="139732" y="43580"/>
                        <a:pt x="123187" y="23178"/>
                        <a:pt x="101756" y="9633"/>
                      </a:cubicBezTo>
                      <a:cubicBezTo>
                        <a:pt x="71494" y="-9398"/>
                        <a:pt x="37462" y="13405"/>
                        <a:pt x="6600" y="375"/>
                      </a:cubicBezTo>
                      <a:cubicBezTo>
                        <a:pt x="3600" y="-911"/>
                        <a:pt x="1457" y="1318"/>
                        <a:pt x="1114" y="3890"/>
                      </a:cubicBezTo>
                      <a:cubicBezTo>
                        <a:pt x="429" y="4404"/>
                        <a:pt x="0" y="5261"/>
                        <a:pt x="0" y="646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5" name="任意多边形: 形状 1414">
                  <a:extLst>
                    <a:ext uri="{FF2B5EF4-FFF2-40B4-BE49-F238E27FC236}">
                      <a16:creationId xmlns:a16="http://schemas.microsoft.com/office/drawing/2014/main" id="{28FB2C02-2CEE-6B8C-B9CB-1BD7E101C7EB}"/>
                    </a:ext>
                  </a:extLst>
                </p:cNvPr>
                <p:cNvSpPr/>
                <p:nvPr/>
              </p:nvSpPr>
              <p:spPr>
                <a:xfrm>
                  <a:off x="5784027" y="2249933"/>
                  <a:ext cx="44279" cy="114004"/>
                </a:xfrm>
                <a:custGeom>
                  <a:avLst/>
                  <a:gdLst>
                    <a:gd name="connsiteX0" fmla="*/ 1819 w 44279"/>
                    <a:gd name="connsiteY0" fmla="*/ 8749 h 114004"/>
                    <a:gd name="connsiteX1" fmla="*/ 190 w 44279"/>
                    <a:gd name="connsiteY1" fmla="*/ 64556 h 114004"/>
                    <a:gd name="connsiteX2" fmla="*/ 37051 w 44279"/>
                    <a:gd name="connsiteY2" fmla="*/ 113248 h 114004"/>
                    <a:gd name="connsiteX3" fmla="*/ 43738 w 44279"/>
                    <a:gd name="connsiteY3" fmla="*/ 107504 h 114004"/>
                    <a:gd name="connsiteX4" fmla="*/ 42109 w 44279"/>
                    <a:gd name="connsiteY4" fmla="*/ 27951 h 114004"/>
                    <a:gd name="connsiteX5" fmla="*/ 3362 w 44279"/>
                    <a:gd name="connsiteY5" fmla="*/ 2662 h 114004"/>
                    <a:gd name="connsiteX6" fmla="*/ 1990 w 44279"/>
                    <a:gd name="connsiteY6" fmla="*/ 4634 h 114004"/>
                    <a:gd name="connsiteX7" fmla="*/ 1819 w 44279"/>
                    <a:gd name="connsiteY7" fmla="*/ 8749 h 114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279" h="114004">
                      <a:moveTo>
                        <a:pt x="1819" y="8749"/>
                      </a:moveTo>
                      <a:cubicBezTo>
                        <a:pt x="16392" y="21522"/>
                        <a:pt x="-2039" y="48097"/>
                        <a:pt x="190" y="64556"/>
                      </a:cubicBezTo>
                      <a:cubicBezTo>
                        <a:pt x="3104" y="85987"/>
                        <a:pt x="14592" y="108190"/>
                        <a:pt x="37051" y="113248"/>
                      </a:cubicBezTo>
                      <a:cubicBezTo>
                        <a:pt x="40395" y="115648"/>
                        <a:pt x="46052" y="111962"/>
                        <a:pt x="43738" y="107504"/>
                      </a:cubicBezTo>
                      <a:cubicBezTo>
                        <a:pt x="30794" y="82044"/>
                        <a:pt x="49567" y="54611"/>
                        <a:pt x="42109" y="27951"/>
                      </a:cubicBezTo>
                      <a:cubicBezTo>
                        <a:pt x="37909" y="13121"/>
                        <a:pt x="19906" y="-7368"/>
                        <a:pt x="3362" y="2662"/>
                      </a:cubicBezTo>
                      <a:cubicBezTo>
                        <a:pt x="2505" y="3176"/>
                        <a:pt x="2161" y="3862"/>
                        <a:pt x="1990" y="4634"/>
                      </a:cubicBezTo>
                      <a:cubicBezTo>
                        <a:pt x="704" y="5663"/>
                        <a:pt x="190" y="7377"/>
                        <a:pt x="1819" y="874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6" name="任意多边形: 形状 1415">
                  <a:extLst>
                    <a:ext uri="{FF2B5EF4-FFF2-40B4-BE49-F238E27FC236}">
                      <a16:creationId xmlns:a16="http://schemas.microsoft.com/office/drawing/2014/main" id="{81622424-8641-02A6-8F24-8B989D320CB8}"/>
                    </a:ext>
                  </a:extLst>
                </p:cNvPr>
                <p:cNvSpPr/>
                <p:nvPr/>
              </p:nvSpPr>
              <p:spPr>
                <a:xfrm>
                  <a:off x="5649842" y="2264088"/>
                  <a:ext cx="141290" cy="171943"/>
                </a:xfrm>
                <a:custGeom>
                  <a:avLst/>
                  <a:gdLst>
                    <a:gd name="connsiteX0" fmla="*/ 730 w 141290"/>
                    <a:gd name="connsiteY0" fmla="*/ 3509 h 171943"/>
                    <a:gd name="connsiteX1" fmla="*/ 1416 w 141290"/>
                    <a:gd name="connsiteY1" fmla="*/ 7881 h 171943"/>
                    <a:gd name="connsiteX2" fmla="*/ 60481 w 141290"/>
                    <a:gd name="connsiteY2" fmla="*/ 108265 h 171943"/>
                    <a:gd name="connsiteX3" fmla="*/ 134461 w 141290"/>
                    <a:gd name="connsiteY3" fmla="*/ 171702 h 171943"/>
                    <a:gd name="connsiteX4" fmla="*/ 139348 w 141290"/>
                    <a:gd name="connsiteY4" fmla="*/ 170159 h 171943"/>
                    <a:gd name="connsiteX5" fmla="*/ 140633 w 141290"/>
                    <a:gd name="connsiteY5" fmla="*/ 164930 h 171943"/>
                    <a:gd name="connsiteX6" fmla="*/ 94170 w 141290"/>
                    <a:gd name="connsiteY6" fmla="*/ 54430 h 171943"/>
                    <a:gd name="connsiteX7" fmla="*/ 3817 w 141290"/>
                    <a:gd name="connsiteY7" fmla="*/ 80 h 171943"/>
                    <a:gd name="connsiteX8" fmla="*/ 2273 w 141290"/>
                    <a:gd name="connsiteY8" fmla="*/ 595 h 171943"/>
                    <a:gd name="connsiteX9" fmla="*/ 730 w 141290"/>
                    <a:gd name="connsiteY9" fmla="*/ 3509 h 17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290" h="171943">
                      <a:moveTo>
                        <a:pt x="730" y="3509"/>
                      </a:moveTo>
                      <a:cubicBezTo>
                        <a:pt x="-299" y="4881"/>
                        <a:pt x="-384" y="6853"/>
                        <a:pt x="1416" y="7881"/>
                      </a:cubicBezTo>
                      <a:cubicBezTo>
                        <a:pt x="36392" y="28798"/>
                        <a:pt x="42564" y="74490"/>
                        <a:pt x="60481" y="108265"/>
                      </a:cubicBezTo>
                      <a:cubicBezTo>
                        <a:pt x="77025" y="139298"/>
                        <a:pt x="101286" y="160472"/>
                        <a:pt x="134461" y="171702"/>
                      </a:cubicBezTo>
                      <a:cubicBezTo>
                        <a:pt x="136604" y="172388"/>
                        <a:pt x="138319" y="171530"/>
                        <a:pt x="139348" y="170159"/>
                      </a:cubicBezTo>
                      <a:cubicBezTo>
                        <a:pt x="141062" y="169130"/>
                        <a:pt x="142005" y="167073"/>
                        <a:pt x="140633" y="164930"/>
                      </a:cubicBezTo>
                      <a:cubicBezTo>
                        <a:pt x="119374" y="130725"/>
                        <a:pt x="118431" y="88206"/>
                        <a:pt x="94170" y="54430"/>
                      </a:cubicBezTo>
                      <a:cubicBezTo>
                        <a:pt x="72568" y="24341"/>
                        <a:pt x="42821" y="-1634"/>
                        <a:pt x="3817" y="80"/>
                      </a:cubicBezTo>
                      <a:cubicBezTo>
                        <a:pt x="3216" y="80"/>
                        <a:pt x="2702" y="337"/>
                        <a:pt x="2273" y="595"/>
                      </a:cubicBezTo>
                      <a:cubicBezTo>
                        <a:pt x="1073" y="1023"/>
                        <a:pt x="387" y="2309"/>
                        <a:pt x="730" y="350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7" name="任意多边形: 形状 1416">
                  <a:extLst>
                    <a:ext uri="{FF2B5EF4-FFF2-40B4-BE49-F238E27FC236}">
                      <a16:creationId xmlns:a16="http://schemas.microsoft.com/office/drawing/2014/main" id="{03D58D8A-7E6C-693C-073D-8498E68E042A}"/>
                    </a:ext>
                  </a:extLst>
                </p:cNvPr>
                <p:cNvSpPr/>
                <p:nvPr/>
              </p:nvSpPr>
              <p:spPr>
                <a:xfrm>
                  <a:off x="5493404" y="2297666"/>
                  <a:ext cx="253235" cy="211036"/>
                </a:xfrm>
                <a:custGeom>
                  <a:avLst/>
                  <a:gdLst>
                    <a:gd name="connsiteX0" fmla="*/ 1919 w 253235"/>
                    <a:gd name="connsiteY0" fmla="*/ 12194 h 211036"/>
                    <a:gd name="connsiteX1" fmla="*/ 32009 w 253235"/>
                    <a:gd name="connsiteY1" fmla="*/ 25995 h 211036"/>
                    <a:gd name="connsiteX2" fmla="*/ 62013 w 253235"/>
                    <a:gd name="connsiteY2" fmla="*/ 62171 h 211036"/>
                    <a:gd name="connsiteX3" fmla="*/ 115077 w 253235"/>
                    <a:gd name="connsiteY3" fmla="*/ 138809 h 211036"/>
                    <a:gd name="connsiteX4" fmla="*/ 246236 w 253235"/>
                    <a:gd name="connsiteY4" fmla="*/ 210561 h 211036"/>
                    <a:gd name="connsiteX5" fmla="*/ 250008 w 253235"/>
                    <a:gd name="connsiteY5" fmla="*/ 201646 h 211036"/>
                    <a:gd name="connsiteX6" fmla="*/ 193429 w 253235"/>
                    <a:gd name="connsiteY6" fmla="*/ 129637 h 211036"/>
                    <a:gd name="connsiteX7" fmla="*/ 123563 w 253235"/>
                    <a:gd name="connsiteY7" fmla="*/ 50170 h 211036"/>
                    <a:gd name="connsiteX8" fmla="*/ 2348 w 253235"/>
                    <a:gd name="connsiteY8" fmla="*/ 4735 h 211036"/>
                    <a:gd name="connsiteX9" fmla="*/ 1919 w 253235"/>
                    <a:gd name="connsiteY9" fmla="*/ 12194 h 211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3235" h="211036">
                      <a:moveTo>
                        <a:pt x="1919" y="12194"/>
                      </a:moveTo>
                      <a:cubicBezTo>
                        <a:pt x="11778" y="17337"/>
                        <a:pt x="22579" y="19994"/>
                        <a:pt x="32009" y="25995"/>
                      </a:cubicBezTo>
                      <a:cubicBezTo>
                        <a:pt x="44611" y="34053"/>
                        <a:pt x="53354" y="50427"/>
                        <a:pt x="62013" y="62171"/>
                      </a:cubicBezTo>
                      <a:cubicBezTo>
                        <a:pt x="80444" y="87203"/>
                        <a:pt x="95960" y="114292"/>
                        <a:pt x="115077" y="138809"/>
                      </a:cubicBezTo>
                      <a:cubicBezTo>
                        <a:pt x="146709" y="179186"/>
                        <a:pt x="193344" y="211504"/>
                        <a:pt x="246236" y="210561"/>
                      </a:cubicBezTo>
                      <a:cubicBezTo>
                        <a:pt x="252408" y="213133"/>
                        <a:pt x="256351" y="204560"/>
                        <a:pt x="250008" y="201646"/>
                      </a:cubicBezTo>
                      <a:cubicBezTo>
                        <a:pt x="221718" y="188701"/>
                        <a:pt x="210231" y="153640"/>
                        <a:pt x="193429" y="129637"/>
                      </a:cubicBezTo>
                      <a:cubicBezTo>
                        <a:pt x="173113" y="100747"/>
                        <a:pt x="149709" y="73915"/>
                        <a:pt x="123563" y="50170"/>
                      </a:cubicBezTo>
                      <a:cubicBezTo>
                        <a:pt x="94846" y="24023"/>
                        <a:pt x="43153" y="-13267"/>
                        <a:pt x="2348" y="4735"/>
                      </a:cubicBezTo>
                      <a:cubicBezTo>
                        <a:pt x="-481" y="6021"/>
                        <a:pt x="-909" y="10736"/>
                        <a:pt x="1919" y="1219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8" name="任意多边形: 形状 1417">
                  <a:extLst>
                    <a:ext uri="{FF2B5EF4-FFF2-40B4-BE49-F238E27FC236}">
                      <a16:creationId xmlns:a16="http://schemas.microsoft.com/office/drawing/2014/main" id="{505FFB38-9973-9B92-8368-380740237596}"/>
                    </a:ext>
                  </a:extLst>
                </p:cNvPr>
                <p:cNvSpPr/>
                <p:nvPr/>
              </p:nvSpPr>
              <p:spPr>
                <a:xfrm>
                  <a:off x="5307939" y="2378233"/>
                  <a:ext cx="386811" cy="208621"/>
                </a:xfrm>
                <a:custGeom>
                  <a:avLst/>
                  <a:gdLst>
                    <a:gd name="connsiteX0" fmla="*/ 4190 w 386811"/>
                    <a:gd name="connsiteY0" fmla="*/ 24895 h 208621"/>
                    <a:gd name="connsiteX1" fmla="*/ 133121 w 386811"/>
                    <a:gd name="connsiteY1" fmla="*/ 83874 h 208621"/>
                    <a:gd name="connsiteX2" fmla="*/ 236762 w 386811"/>
                    <a:gd name="connsiteY2" fmla="*/ 170028 h 208621"/>
                    <a:gd name="connsiteX3" fmla="*/ 386095 w 386811"/>
                    <a:gd name="connsiteY3" fmla="*/ 191545 h 208621"/>
                    <a:gd name="connsiteX4" fmla="*/ 385238 w 386811"/>
                    <a:gd name="connsiteY4" fmla="*/ 186830 h 208621"/>
                    <a:gd name="connsiteX5" fmla="*/ 381723 w 386811"/>
                    <a:gd name="connsiteY5" fmla="*/ 184430 h 208621"/>
                    <a:gd name="connsiteX6" fmla="*/ 274310 w 386811"/>
                    <a:gd name="connsiteY6" fmla="*/ 114392 h 208621"/>
                    <a:gd name="connsiteX7" fmla="*/ 184899 w 386811"/>
                    <a:gd name="connsiteY7" fmla="*/ 39726 h 208621"/>
                    <a:gd name="connsiteX8" fmla="*/ 2133 w 386811"/>
                    <a:gd name="connsiteY8" fmla="*/ 16495 h 208621"/>
                    <a:gd name="connsiteX9" fmla="*/ 4190 w 386811"/>
                    <a:gd name="connsiteY9" fmla="*/ 24895 h 208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6811" h="208621">
                      <a:moveTo>
                        <a:pt x="4190" y="24895"/>
                      </a:moveTo>
                      <a:cubicBezTo>
                        <a:pt x="51339" y="24381"/>
                        <a:pt x="97545" y="56014"/>
                        <a:pt x="133121" y="83874"/>
                      </a:cubicBezTo>
                      <a:cubicBezTo>
                        <a:pt x="168611" y="111564"/>
                        <a:pt x="198872" y="145511"/>
                        <a:pt x="236762" y="170028"/>
                      </a:cubicBezTo>
                      <a:cubicBezTo>
                        <a:pt x="269424" y="191116"/>
                        <a:pt x="351805" y="231750"/>
                        <a:pt x="386095" y="191545"/>
                      </a:cubicBezTo>
                      <a:cubicBezTo>
                        <a:pt x="387467" y="189916"/>
                        <a:pt x="386695" y="187945"/>
                        <a:pt x="385238" y="186830"/>
                      </a:cubicBezTo>
                      <a:cubicBezTo>
                        <a:pt x="384552" y="185630"/>
                        <a:pt x="383438" y="184687"/>
                        <a:pt x="381723" y="184430"/>
                      </a:cubicBezTo>
                      <a:cubicBezTo>
                        <a:pt x="337232" y="179115"/>
                        <a:pt x="304142" y="144825"/>
                        <a:pt x="274310" y="114392"/>
                      </a:cubicBezTo>
                      <a:cubicBezTo>
                        <a:pt x="246621" y="86103"/>
                        <a:pt x="218931" y="60471"/>
                        <a:pt x="184899" y="39726"/>
                      </a:cubicBezTo>
                      <a:cubicBezTo>
                        <a:pt x="133549" y="8351"/>
                        <a:pt x="58712" y="-18481"/>
                        <a:pt x="2133" y="16495"/>
                      </a:cubicBezTo>
                      <a:cubicBezTo>
                        <a:pt x="-1210" y="18638"/>
                        <a:pt x="-696" y="24895"/>
                        <a:pt x="4190" y="2489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9" name="任意多边形: 形状 1418">
                  <a:extLst>
                    <a:ext uri="{FF2B5EF4-FFF2-40B4-BE49-F238E27FC236}">
                      <a16:creationId xmlns:a16="http://schemas.microsoft.com/office/drawing/2014/main" id="{EE4E1A7C-E962-0E09-D07A-0BC1F8292F1E}"/>
                    </a:ext>
                  </a:extLst>
                </p:cNvPr>
                <p:cNvSpPr/>
                <p:nvPr/>
              </p:nvSpPr>
              <p:spPr>
                <a:xfrm>
                  <a:off x="5195110" y="2503636"/>
                  <a:ext cx="434096" cy="163173"/>
                </a:xfrm>
                <a:custGeom>
                  <a:avLst/>
                  <a:gdLst>
                    <a:gd name="connsiteX0" fmla="*/ 5577 w 434096"/>
                    <a:gd name="connsiteY0" fmla="*/ 39739 h 163173"/>
                    <a:gd name="connsiteX1" fmla="*/ 143594 w 434096"/>
                    <a:gd name="connsiteY1" fmla="*/ 67856 h 163173"/>
                    <a:gd name="connsiteX2" fmla="*/ 254094 w 434096"/>
                    <a:gd name="connsiteY2" fmla="*/ 132064 h 163173"/>
                    <a:gd name="connsiteX3" fmla="*/ 354306 w 434096"/>
                    <a:gd name="connsiteY3" fmla="*/ 161039 h 163173"/>
                    <a:gd name="connsiteX4" fmla="*/ 429402 w 434096"/>
                    <a:gd name="connsiteY4" fmla="*/ 151181 h 163173"/>
                    <a:gd name="connsiteX5" fmla="*/ 431459 w 434096"/>
                    <a:gd name="connsiteY5" fmla="*/ 149724 h 163173"/>
                    <a:gd name="connsiteX6" fmla="*/ 432659 w 434096"/>
                    <a:gd name="connsiteY6" fmla="*/ 148867 h 163173"/>
                    <a:gd name="connsiteX7" fmla="*/ 428716 w 434096"/>
                    <a:gd name="connsiteY7" fmla="*/ 142609 h 163173"/>
                    <a:gd name="connsiteX8" fmla="*/ 365022 w 434096"/>
                    <a:gd name="connsiteY8" fmla="*/ 120749 h 163173"/>
                    <a:gd name="connsiteX9" fmla="*/ 303300 w 434096"/>
                    <a:gd name="connsiteY9" fmla="*/ 81230 h 163173"/>
                    <a:gd name="connsiteX10" fmla="*/ 189372 w 434096"/>
                    <a:gd name="connsiteY10" fmla="*/ 14021 h 163173"/>
                    <a:gd name="connsiteX11" fmla="*/ 77329 w 434096"/>
                    <a:gd name="connsiteY11" fmla="*/ 1420 h 163173"/>
                    <a:gd name="connsiteX12" fmla="*/ 862 w 434096"/>
                    <a:gd name="connsiteY12" fmla="*/ 32966 h 163173"/>
                    <a:gd name="connsiteX13" fmla="*/ 5577 w 434096"/>
                    <a:gd name="connsiteY13" fmla="*/ 39739 h 163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4096" h="163173">
                      <a:moveTo>
                        <a:pt x="5577" y="39739"/>
                      </a:moveTo>
                      <a:cubicBezTo>
                        <a:pt x="54440" y="33395"/>
                        <a:pt x="100903" y="44539"/>
                        <a:pt x="143594" y="67856"/>
                      </a:cubicBezTo>
                      <a:cubicBezTo>
                        <a:pt x="181056" y="88345"/>
                        <a:pt x="215518" y="113462"/>
                        <a:pt x="254094" y="132064"/>
                      </a:cubicBezTo>
                      <a:cubicBezTo>
                        <a:pt x="285983" y="147495"/>
                        <a:pt x="319245" y="156496"/>
                        <a:pt x="354306" y="161039"/>
                      </a:cubicBezTo>
                      <a:cubicBezTo>
                        <a:pt x="379681" y="164297"/>
                        <a:pt x="407456" y="165669"/>
                        <a:pt x="429402" y="151181"/>
                      </a:cubicBezTo>
                      <a:cubicBezTo>
                        <a:pt x="430259" y="150924"/>
                        <a:pt x="430945" y="150410"/>
                        <a:pt x="431459" y="149724"/>
                      </a:cubicBezTo>
                      <a:cubicBezTo>
                        <a:pt x="431887" y="149467"/>
                        <a:pt x="432231" y="149209"/>
                        <a:pt x="432659" y="148867"/>
                      </a:cubicBezTo>
                      <a:cubicBezTo>
                        <a:pt x="436259" y="146123"/>
                        <a:pt x="432402" y="141408"/>
                        <a:pt x="428716" y="142609"/>
                      </a:cubicBezTo>
                      <a:cubicBezTo>
                        <a:pt x="406770" y="136179"/>
                        <a:pt x="385767" y="130950"/>
                        <a:pt x="365022" y="120749"/>
                      </a:cubicBezTo>
                      <a:cubicBezTo>
                        <a:pt x="343162" y="109947"/>
                        <a:pt x="323103" y="95460"/>
                        <a:pt x="303300" y="81230"/>
                      </a:cubicBezTo>
                      <a:cubicBezTo>
                        <a:pt x="267038" y="55255"/>
                        <a:pt x="231377" y="29709"/>
                        <a:pt x="189372" y="14021"/>
                      </a:cubicBezTo>
                      <a:cubicBezTo>
                        <a:pt x="153796" y="734"/>
                        <a:pt x="114876" y="-2181"/>
                        <a:pt x="77329" y="1420"/>
                      </a:cubicBezTo>
                      <a:cubicBezTo>
                        <a:pt x="48954" y="4163"/>
                        <a:pt x="19893" y="10078"/>
                        <a:pt x="862" y="32966"/>
                      </a:cubicBezTo>
                      <a:cubicBezTo>
                        <a:pt x="-1795" y="36310"/>
                        <a:pt x="2234" y="40167"/>
                        <a:pt x="5577" y="3973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0" name="任意多边形: 形状 1419">
                  <a:extLst>
                    <a:ext uri="{FF2B5EF4-FFF2-40B4-BE49-F238E27FC236}">
                      <a16:creationId xmlns:a16="http://schemas.microsoft.com/office/drawing/2014/main" id="{A94AF1DD-B60A-4FCD-BFD5-7BA08D00F2D8}"/>
                    </a:ext>
                  </a:extLst>
                </p:cNvPr>
                <p:cNvSpPr/>
                <p:nvPr/>
              </p:nvSpPr>
              <p:spPr>
                <a:xfrm>
                  <a:off x="5122690" y="2608691"/>
                  <a:ext cx="413898" cy="152406"/>
                </a:xfrm>
                <a:custGeom>
                  <a:avLst/>
                  <a:gdLst>
                    <a:gd name="connsiteX0" fmla="*/ 5473 w 413898"/>
                    <a:gd name="connsiteY0" fmla="*/ 37640 h 152406"/>
                    <a:gd name="connsiteX1" fmla="*/ 117001 w 413898"/>
                    <a:gd name="connsiteY1" fmla="*/ 48012 h 152406"/>
                    <a:gd name="connsiteX2" fmla="*/ 226301 w 413898"/>
                    <a:gd name="connsiteY2" fmla="*/ 112649 h 152406"/>
                    <a:gd name="connsiteX3" fmla="*/ 323942 w 413898"/>
                    <a:gd name="connsiteY3" fmla="*/ 151225 h 152406"/>
                    <a:gd name="connsiteX4" fmla="*/ 410781 w 413898"/>
                    <a:gd name="connsiteY4" fmla="*/ 135109 h 152406"/>
                    <a:gd name="connsiteX5" fmla="*/ 413181 w 413898"/>
                    <a:gd name="connsiteY5" fmla="*/ 133137 h 152406"/>
                    <a:gd name="connsiteX6" fmla="*/ 410867 w 413898"/>
                    <a:gd name="connsiteY6" fmla="*/ 126365 h 152406"/>
                    <a:gd name="connsiteX7" fmla="*/ 190554 w 413898"/>
                    <a:gd name="connsiteY7" fmla="*/ 9093 h 152406"/>
                    <a:gd name="connsiteX8" fmla="*/ 82197 w 413898"/>
                    <a:gd name="connsiteY8" fmla="*/ 1292 h 152406"/>
                    <a:gd name="connsiteX9" fmla="*/ 1530 w 413898"/>
                    <a:gd name="connsiteY9" fmla="*/ 29924 h 152406"/>
                    <a:gd name="connsiteX10" fmla="*/ 5473 w 413898"/>
                    <a:gd name="connsiteY10" fmla="*/ 37640 h 152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3898" h="152406">
                      <a:moveTo>
                        <a:pt x="5473" y="37640"/>
                      </a:moveTo>
                      <a:cubicBezTo>
                        <a:pt x="40192" y="33268"/>
                        <a:pt x="84426" y="35925"/>
                        <a:pt x="117001" y="48012"/>
                      </a:cubicBezTo>
                      <a:cubicBezTo>
                        <a:pt x="156607" y="62671"/>
                        <a:pt x="190211" y="91475"/>
                        <a:pt x="226301" y="112649"/>
                      </a:cubicBezTo>
                      <a:cubicBezTo>
                        <a:pt x="256390" y="130308"/>
                        <a:pt x="289566" y="144882"/>
                        <a:pt x="323942" y="151225"/>
                      </a:cubicBezTo>
                      <a:cubicBezTo>
                        <a:pt x="355146" y="157055"/>
                        <a:pt x="381292" y="139652"/>
                        <a:pt x="410781" y="135109"/>
                      </a:cubicBezTo>
                      <a:cubicBezTo>
                        <a:pt x="412153" y="134852"/>
                        <a:pt x="412924" y="134080"/>
                        <a:pt x="413181" y="133137"/>
                      </a:cubicBezTo>
                      <a:cubicBezTo>
                        <a:pt x="414467" y="130994"/>
                        <a:pt x="414210" y="127908"/>
                        <a:pt x="410867" y="126365"/>
                      </a:cubicBezTo>
                      <a:cubicBezTo>
                        <a:pt x="336372" y="91218"/>
                        <a:pt x="270021" y="32753"/>
                        <a:pt x="190554" y="9093"/>
                      </a:cubicBezTo>
                      <a:cubicBezTo>
                        <a:pt x="155320" y="-1365"/>
                        <a:pt x="118459" y="-936"/>
                        <a:pt x="82197" y="1292"/>
                      </a:cubicBezTo>
                      <a:cubicBezTo>
                        <a:pt x="52279" y="3093"/>
                        <a:pt x="24419" y="9779"/>
                        <a:pt x="1530" y="29924"/>
                      </a:cubicBezTo>
                      <a:cubicBezTo>
                        <a:pt x="-2070" y="33182"/>
                        <a:pt x="1273" y="38154"/>
                        <a:pt x="5473" y="3764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1" name="任意多边形: 形状 1420">
                  <a:extLst>
                    <a:ext uri="{FF2B5EF4-FFF2-40B4-BE49-F238E27FC236}">
                      <a16:creationId xmlns:a16="http://schemas.microsoft.com/office/drawing/2014/main" id="{6A540113-3410-BE2A-8E5C-26BDB7A06F05}"/>
                    </a:ext>
                  </a:extLst>
                </p:cNvPr>
                <p:cNvSpPr/>
                <p:nvPr/>
              </p:nvSpPr>
              <p:spPr>
                <a:xfrm>
                  <a:off x="5090973" y="2740509"/>
                  <a:ext cx="375122" cy="84826"/>
                </a:xfrm>
                <a:custGeom>
                  <a:avLst/>
                  <a:gdLst>
                    <a:gd name="connsiteX0" fmla="*/ 4872 w 375122"/>
                    <a:gd name="connsiteY0" fmla="*/ 52668 h 84826"/>
                    <a:gd name="connsiteX1" fmla="*/ 206926 w 375122"/>
                    <a:gd name="connsiteY1" fmla="*/ 76842 h 84826"/>
                    <a:gd name="connsiteX2" fmla="*/ 370061 w 375122"/>
                    <a:gd name="connsiteY2" fmla="*/ 66898 h 84826"/>
                    <a:gd name="connsiteX3" fmla="*/ 371433 w 375122"/>
                    <a:gd name="connsiteY3" fmla="*/ 66298 h 84826"/>
                    <a:gd name="connsiteX4" fmla="*/ 373147 w 375122"/>
                    <a:gd name="connsiteY4" fmla="*/ 65527 h 84826"/>
                    <a:gd name="connsiteX5" fmla="*/ 372633 w 375122"/>
                    <a:gd name="connsiteY5" fmla="*/ 59097 h 84826"/>
                    <a:gd name="connsiteX6" fmla="*/ 369204 w 375122"/>
                    <a:gd name="connsiteY6" fmla="*/ 57640 h 84826"/>
                    <a:gd name="connsiteX7" fmla="*/ 318283 w 375122"/>
                    <a:gd name="connsiteY7" fmla="*/ 44181 h 84826"/>
                    <a:gd name="connsiteX8" fmla="*/ 262219 w 375122"/>
                    <a:gd name="connsiteY8" fmla="*/ 23521 h 84826"/>
                    <a:gd name="connsiteX9" fmla="*/ 158235 w 375122"/>
                    <a:gd name="connsiteY9" fmla="*/ 376 h 84826"/>
                    <a:gd name="connsiteX10" fmla="*/ 69423 w 375122"/>
                    <a:gd name="connsiteY10" fmla="*/ 11691 h 84826"/>
                    <a:gd name="connsiteX11" fmla="*/ 1358 w 375122"/>
                    <a:gd name="connsiteY11" fmla="*/ 45467 h 84826"/>
                    <a:gd name="connsiteX12" fmla="*/ 4872 w 375122"/>
                    <a:gd name="connsiteY12" fmla="*/ 52668 h 8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5122" h="84826">
                      <a:moveTo>
                        <a:pt x="4872" y="52668"/>
                      </a:moveTo>
                      <a:cubicBezTo>
                        <a:pt x="74395" y="36295"/>
                        <a:pt x="139632" y="62784"/>
                        <a:pt x="206926" y="76842"/>
                      </a:cubicBezTo>
                      <a:cubicBezTo>
                        <a:pt x="260333" y="88072"/>
                        <a:pt x="319397" y="89701"/>
                        <a:pt x="370061" y="66898"/>
                      </a:cubicBezTo>
                      <a:cubicBezTo>
                        <a:pt x="370575" y="66727"/>
                        <a:pt x="371004" y="66556"/>
                        <a:pt x="371433" y="66298"/>
                      </a:cubicBezTo>
                      <a:cubicBezTo>
                        <a:pt x="371947" y="66041"/>
                        <a:pt x="372547" y="65784"/>
                        <a:pt x="373147" y="65527"/>
                      </a:cubicBezTo>
                      <a:cubicBezTo>
                        <a:pt x="376405" y="63984"/>
                        <a:pt x="375204" y="60126"/>
                        <a:pt x="372633" y="59097"/>
                      </a:cubicBezTo>
                      <a:cubicBezTo>
                        <a:pt x="371861" y="58154"/>
                        <a:pt x="370747" y="57640"/>
                        <a:pt x="369204" y="57640"/>
                      </a:cubicBezTo>
                      <a:cubicBezTo>
                        <a:pt x="352487" y="57554"/>
                        <a:pt x="334142" y="49153"/>
                        <a:pt x="318283" y="44181"/>
                      </a:cubicBezTo>
                      <a:cubicBezTo>
                        <a:pt x="299338" y="38266"/>
                        <a:pt x="280907" y="30208"/>
                        <a:pt x="262219" y="23521"/>
                      </a:cubicBezTo>
                      <a:cubicBezTo>
                        <a:pt x="228872" y="11606"/>
                        <a:pt x="193639" y="2862"/>
                        <a:pt x="158235" y="376"/>
                      </a:cubicBezTo>
                      <a:cubicBezTo>
                        <a:pt x="128402" y="-1767"/>
                        <a:pt x="98484" y="5691"/>
                        <a:pt x="69423" y="11691"/>
                      </a:cubicBezTo>
                      <a:cubicBezTo>
                        <a:pt x="43792" y="16921"/>
                        <a:pt x="19532" y="26093"/>
                        <a:pt x="1358" y="45467"/>
                      </a:cubicBezTo>
                      <a:cubicBezTo>
                        <a:pt x="-1557" y="48382"/>
                        <a:pt x="501" y="53697"/>
                        <a:pt x="4872" y="52668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422" name="图形 2">
                  <a:extLst>
                    <a:ext uri="{FF2B5EF4-FFF2-40B4-BE49-F238E27FC236}">
                      <a16:creationId xmlns:a16="http://schemas.microsoft.com/office/drawing/2014/main" id="{896EBF62-7F5D-C957-27BA-28F5BDCD4070}"/>
                    </a:ext>
                  </a:extLst>
                </p:cNvPr>
                <p:cNvGrpSpPr/>
                <p:nvPr/>
              </p:nvGrpSpPr>
              <p:grpSpPr>
                <a:xfrm>
                  <a:off x="5346795" y="2182632"/>
                  <a:ext cx="558067" cy="674290"/>
                  <a:chOff x="5346795" y="2182632"/>
                  <a:chExt cx="558067" cy="674290"/>
                </a:xfrm>
              </p:grpSpPr>
              <p:sp>
                <p:nvSpPr>
                  <p:cNvPr id="1423" name="任意多边形: 形状 1422">
                    <a:extLst>
                      <a:ext uri="{FF2B5EF4-FFF2-40B4-BE49-F238E27FC236}">
                        <a16:creationId xmlns:a16="http://schemas.microsoft.com/office/drawing/2014/main" id="{631CAF4F-4AB6-A69D-C5EC-33E2608A3392}"/>
                      </a:ext>
                    </a:extLst>
                  </p:cNvPr>
                  <p:cNvSpPr/>
                  <p:nvPr/>
                </p:nvSpPr>
                <p:spPr>
                  <a:xfrm>
                    <a:off x="5898146" y="2182632"/>
                    <a:ext cx="354" cy="354"/>
                  </a:xfrm>
                  <a:custGeom>
                    <a:avLst/>
                    <a:gdLst>
                      <a:gd name="connsiteX0" fmla="*/ 0 w 354"/>
                      <a:gd name="connsiteY0" fmla="*/ 354 h 354"/>
                      <a:gd name="connsiteX1" fmla="*/ 0 w 354"/>
                      <a:gd name="connsiteY1" fmla="*/ 354 h 354"/>
                      <a:gd name="connsiteX2" fmla="*/ 0 w 354"/>
                      <a:gd name="connsiteY2" fmla="*/ 354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" h="354">
                        <a:moveTo>
                          <a:pt x="0" y="354"/>
                        </a:moveTo>
                        <a:cubicBezTo>
                          <a:pt x="0" y="354"/>
                          <a:pt x="0" y="354"/>
                          <a:pt x="0" y="354"/>
                        </a:cubicBezTo>
                        <a:cubicBezTo>
                          <a:pt x="429" y="-74"/>
                          <a:pt x="514" y="-160"/>
                          <a:pt x="0" y="354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4" name="任意多边形: 形状 1423">
                    <a:extLst>
                      <a:ext uri="{FF2B5EF4-FFF2-40B4-BE49-F238E27FC236}">
                        <a16:creationId xmlns:a16="http://schemas.microsoft.com/office/drawing/2014/main" id="{692A63E2-D313-8EA0-4A9C-7FC8FE48EB10}"/>
                      </a:ext>
                    </a:extLst>
                  </p:cNvPr>
                  <p:cNvSpPr/>
                  <p:nvPr/>
                </p:nvSpPr>
                <p:spPr>
                  <a:xfrm>
                    <a:off x="5346795" y="2183034"/>
                    <a:ext cx="558067" cy="673887"/>
                  </a:xfrm>
                  <a:custGeom>
                    <a:avLst/>
                    <a:gdLst>
                      <a:gd name="connsiteX0" fmla="*/ 4082 w 558067"/>
                      <a:gd name="connsiteY0" fmla="*/ 673751 h 673887"/>
                      <a:gd name="connsiteX1" fmla="*/ 92207 w 558067"/>
                      <a:gd name="connsiteY1" fmla="*/ 640232 h 673887"/>
                      <a:gd name="connsiteX2" fmla="*/ 177418 w 558067"/>
                      <a:gd name="connsiteY2" fmla="*/ 574224 h 673887"/>
                      <a:gd name="connsiteX3" fmla="*/ 255428 w 558067"/>
                      <a:gd name="connsiteY3" fmla="*/ 499215 h 673887"/>
                      <a:gd name="connsiteX4" fmla="*/ 339267 w 558067"/>
                      <a:gd name="connsiteY4" fmla="*/ 401059 h 673887"/>
                      <a:gd name="connsiteX5" fmla="*/ 476084 w 558067"/>
                      <a:gd name="connsiteY5" fmla="*/ 189061 h 673887"/>
                      <a:gd name="connsiteX6" fmla="*/ 522804 w 558067"/>
                      <a:gd name="connsiteY6" fmla="*/ 91849 h 673887"/>
                      <a:gd name="connsiteX7" fmla="*/ 557694 w 558067"/>
                      <a:gd name="connsiteY7" fmla="*/ 7067 h 673887"/>
                      <a:gd name="connsiteX8" fmla="*/ 548950 w 558067"/>
                      <a:gd name="connsiteY8" fmla="*/ 1752 h 673887"/>
                      <a:gd name="connsiteX9" fmla="*/ 525890 w 558067"/>
                      <a:gd name="connsiteY9" fmla="*/ 61331 h 673887"/>
                      <a:gd name="connsiteX10" fmla="*/ 485342 w 558067"/>
                      <a:gd name="connsiteY10" fmla="*/ 152543 h 673887"/>
                      <a:gd name="connsiteX11" fmla="*/ 352897 w 558067"/>
                      <a:gd name="connsiteY11" fmla="*/ 369341 h 673887"/>
                      <a:gd name="connsiteX12" fmla="*/ 190277 w 558067"/>
                      <a:gd name="connsiteY12" fmla="*/ 551593 h 673887"/>
                      <a:gd name="connsiteX13" fmla="*/ 100351 w 558067"/>
                      <a:gd name="connsiteY13" fmla="*/ 626259 h 673887"/>
                      <a:gd name="connsiteX14" fmla="*/ 53117 w 558067"/>
                      <a:gd name="connsiteY14" fmla="*/ 650091 h 673887"/>
                      <a:gd name="connsiteX15" fmla="*/ 1767 w 558067"/>
                      <a:gd name="connsiteY15" fmla="*/ 667664 h 673887"/>
                      <a:gd name="connsiteX16" fmla="*/ 4082 w 558067"/>
                      <a:gd name="connsiteY16" fmla="*/ 673751 h 67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58067" h="673887">
                        <a:moveTo>
                          <a:pt x="4082" y="673751"/>
                        </a:moveTo>
                        <a:cubicBezTo>
                          <a:pt x="33400" y="664321"/>
                          <a:pt x="63232" y="657206"/>
                          <a:pt x="92207" y="640232"/>
                        </a:cubicBezTo>
                        <a:cubicBezTo>
                          <a:pt x="125468" y="620687"/>
                          <a:pt x="142871" y="607571"/>
                          <a:pt x="177418" y="574224"/>
                        </a:cubicBezTo>
                        <a:cubicBezTo>
                          <a:pt x="203564" y="548935"/>
                          <a:pt x="231682" y="527075"/>
                          <a:pt x="255428" y="499215"/>
                        </a:cubicBezTo>
                        <a:cubicBezTo>
                          <a:pt x="283374" y="466468"/>
                          <a:pt x="311835" y="434235"/>
                          <a:pt x="339267" y="401059"/>
                        </a:cubicBezTo>
                        <a:cubicBezTo>
                          <a:pt x="393873" y="335223"/>
                          <a:pt x="435365" y="263899"/>
                          <a:pt x="476084" y="189061"/>
                        </a:cubicBezTo>
                        <a:cubicBezTo>
                          <a:pt x="493572" y="157000"/>
                          <a:pt x="509088" y="125625"/>
                          <a:pt x="522804" y="91849"/>
                        </a:cubicBezTo>
                        <a:cubicBezTo>
                          <a:pt x="534205" y="63646"/>
                          <a:pt x="547836" y="36042"/>
                          <a:pt x="557694" y="7067"/>
                        </a:cubicBezTo>
                        <a:cubicBezTo>
                          <a:pt x="559666" y="1324"/>
                          <a:pt x="553408" y="-2362"/>
                          <a:pt x="548950" y="1752"/>
                        </a:cubicBezTo>
                        <a:cubicBezTo>
                          <a:pt x="547150" y="3381"/>
                          <a:pt x="544321" y="16326"/>
                          <a:pt x="525890" y="61331"/>
                        </a:cubicBezTo>
                        <a:cubicBezTo>
                          <a:pt x="513288" y="92192"/>
                          <a:pt x="501544" y="123311"/>
                          <a:pt x="485342" y="152543"/>
                        </a:cubicBezTo>
                        <a:cubicBezTo>
                          <a:pt x="444023" y="227209"/>
                          <a:pt x="405532" y="301704"/>
                          <a:pt x="352897" y="369341"/>
                        </a:cubicBezTo>
                        <a:cubicBezTo>
                          <a:pt x="303605" y="432863"/>
                          <a:pt x="251227" y="498786"/>
                          <a:pt x="190277" y="551593"/>
                        </a:cubicBezTo>
                        <a:cubicBezTo>
                          <a:pt x="161130" y="576882"/>
                          <a:pt x="130698" y="606457"/>
                          <a:pt x="100351" y="626259"/>
                        </a:cubicBezTo>
                        <a:cubicBezTo>
                          <a:pt x="83206" y="637489"/>
                          <a:pt x="70604" y="643833"/>
                          <a:pt x="53117" y="650091"/>
                        </a:cubicBezTo>
                        <a:cubicBezTo>
                          <a:pt x="37086" y="655834"/>
                          <a:pt x="17626" y="661578"/>
                          <a:pt x="1767" y="667664"/>
                        </a:cubicBezTo>
                        <a:cubicBezTo>
                          <a:pt x="-1747" y="668864"/>
                          <a:pt x="481" y="674865"/>
                          <a:pt x="4082" y="673751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425" name="图形 2">
                <a:extLst>
                  <a:ext uri="{FF2B5EF4-FFF2-40B4-BE49-F238E27FC236}">
                    <a16:creationId xmlns:a16="http://schemas.microsoft.com/office/drawing/2014/main" id="{9B106535-6C49-17A3-8D30-681D53E67CC3}"/>
                  </a:ext>
                </a:extLst>
              </p:cNvPr>
              <p:cNvGrpSpPr/>
              <p:nvPr/>
            </p:nvGrpSpPr>
            <p:grpSpPr>
              <a:xfrm>
                <a:off x="6429803" y="1995622"/>
                <a:ext cx="755110" cy="647276"/>
                <a:chOff x="6429803" y="1995622"/>
                <a:chExt cx="755110" cy="647276"/>
              </a:xfrm>
            </p:grpSpPr>
            <p:sp>
              <p:nvSpPr>
                <p:cNvPr id="1426" name="任意多边形: 形状 1425">
                  <a:extLst>
                    <a:ext uri="{FF2B5EF4-FFF2-40B4-BE49-F238E27FC236}">
                      <a16:creationId xmlns:a16="http://schemas.microsoft.com/office/drawing/2014/main" id="{633BBEE2-7E08-3451-4FBF-C412C9D50F73}"/>
                    </a:ext>
                  </a:extLst>
                </p:cNvPr>
                <p:cNvSpPr/>
                <p:nvPr/>
              </p:nvSpPr>
              <p:spPr>
                <a:xfrm>
                  <a:off x="6475586" y="1995622"/>
                  <a:ext cx="709327" cy="647276"/>
                </a:xfrm>
                <a:custGeom>
                  <a:avLst/>
                  <a:gdLst>
                    <a:gd name="connsiteX0" fmla="*/ 7290 w 709327"/>
                    <a:gd name="connsiteY0" fmla="*/ 325039 h 647276"/>
                    <a:gd name="connsiteX1" fmla="*/ 47324 w 709327"/>
                    <a:gd name="connsiteY1" fmla="*/ 292463 h 647276"/>
                    <a:gd name="connsiteX2" fmla="*/ 86672 w 709327"/>
                    <a:gd name="connsiteY2" fmla="*/ 270432 h 647276"/>
                    <a:gd name="connsiteX3" fmla="*/ 91815 w 709327"/>
                    <a:gd name="connsiteY3" fmla="*/ 280462 h 647276"/>
                    <a:gd name="connsiteX4" fmla="*/ 71756 w 709327"/>
                    <a:gd name="connsiteY4" fmla="*/ 293920 h 647276"/>
                    <a:gd name="connsiteX5" fmla="*/ 58125 w 709327"/>
                    <a:gd name="connsiteY5" fmla="*/ 426366 h 647276"/>
                    <a:gd name="connsiteX6" fmla="*/ 146593 w 709327"/>
                    <a:gd name="connsiteY6" fmla="*/ 460484 h 647276"/>
                    <a:gd name="connsiteX7" fmla="*/ 164767 w 709327"/>
                    <a:gd name="connsiteY7" fmla="*/ 407849 h 647276"/>
                    <a:gd name="connsiteX8" fmla="*/ 210373 w 709327"/>
                    <a:gd name="connsiteY8" fmla="*/ 358729 h 647276"/>
                    <a:gd name="connsiteX9" fmla="*/ 223317 w 709327"/>
                    <a:gd name="connsiteY9" fmla="*/ 362329 h 647276"/>
                    <a:gd name="connsiteX10" fmla="*/ 205229 w 709327"/>
                    <a:gd name="connsiteY10" fmla="*/ 383846 h 647276"/>
                    <a:gd name="connsiteX11" fmla="*/ 180797 w 709327"/>
                    <a:gd name="connsiteY11" fmla="*/ 421994 h 647276"/>
                    <a:gd name="connsiteX12" fmla="*/ 159109 w 709327"/>
                    <a:gd name="connsiteY12" fmla="*/ 484916 h 647276"/>
                    <a:gd name="connsiteX13" fmla="*/ 192456 w 709327"/>
                    <a:gd name="connsiteY13" fmla="*/ 538065 h 647276"/>
                    <a:gd name="connsiteX14" fmla="*/ 239862 w 709327"/>
                    <a:gd name="connsiteY14" fmla="*/ 568155 h 647276"/>
                    <a:gd name="connsiteX15" fmla="*/ 273552 w 709327"/>
                    <a:gd name="connsiteY15" fmla="*/ 583242 h 647276"/>
                    <a:gd name="connsiteX16" fmla="*/ 305185 w 709327"/>
                    <a:gd name="connsiteY16" fmla="*/ 542866 h 647276"/>
                    <a:gd name="connsiteX17" fmla="*/ 346247 w 709327"/>
                    <a:gd name="connsiteY17" fmla="*/ 466314 h 647276"/>
                    <a:gd name="connsiteX18" fmla="*/ 353448 w 709327"/>
                    <a:gd name="connsiteY18" fmla="*/ 472400 h 647276"/>
                    <a:gd name="connsiteX19" fmla="*/ 347104 w 709327"/>
                    <a:gd name="connsiteY19" fmla="*/ 495117 h 647276"/>
                    <a:gd name="connsiteX20" fmla="*/ 338789 w 709327"/>
                    <a:gd name="connsiteY20" fmla="*/ 513377 h 647276"/>
                    <a:gd name="connsiteX21" fmla="*/ 327816 w 709327"/>
                    <a:gd name="connsiteY21" fmla="*/ 549467 h 647276"/>
                    <a:gd name="connsiteX22" fmla="*/ 383366 w 709327"/>
                    <a:gd name="connsiteY22" fmla="*/ 642307 h 647276"/>
                    <a:gd name="connsiteX23" fmla="*/ 470548 w 709327"/>
                    <a:gd name="connsiteY23" fmla="*/ 605874 h 647276"/>
                    <a:gd name="connsiteX24" fmla="*/ 470462 w 709327"/>
                    <a:gd name="connsiteY24" fmla="*/ 522806 h 647276"/>
                    <a:gd name="connsiteX25" fmla="*/ 478435 w 709327"/>
                    <a:gd name="connsiteY25" fmla="*/ 541409 h 647276"/>
                    <a:gd name="connsiteX26" fmla="*/ 484264 w 709327"/>
                    <a:gd name="connsiteY26" fmla="*/ 562154 h 647276"/>
                    <a:gd name="connsiteX27" fmla="*/ 496351 w 709327"/>
                    <a:gd name="connsiteY27" fmla="*/ 596958 h 647276"/>
                    <a:gd name="connsiteX28" fmla="*/ 619195 w 709327"/>
                    <a:gd name="connsiteY28" fmla="*/ 615904 h 647276"/>
                    <a:gd name="connsiteX29" fmla="*/ 685032 w 709327"/>
                    <a:gd name="connsiteY29" fmla="*/ 494088 h 647276"/>
                    <a:gd name="connsiteX30" fmla="*/ 572561 w 709327"/>
                    <a:gd name="connsiteY30" fmla="*/ 391561 h 647276"/>
                    <a:gd name="connsiteX31" fmla="*/ 587048 w 709327"/>
                    <a:gd name="connsiteY31" fmla="*/ 386246 h 647276"/>
                    <a:gd name="connsiteX32" fmla="*/ 611823 w 709327"/>
                    <a:gd name="connsiteY32" fmla="*/ 397562 h 647276"/>
                    <a:gd name="connsiteX33" fmla="*/ 672259 w 709327"/>
                    <a:gd name="connsiteY33" fmla="*/ 423622 h 647276"/>
                    <a:gd name="connsiteX34" fmla="*/ 699091 w 709327"/>
                    <a:gd name="connsiteY34" fmla="*/ 336869 h 647276"/>
                    <a:gd name="connsiteX35" fmla="*/ 647913 w 709327"/>
                    <a:gd name="connsiteY35" fmla="*/ 265545 h 647276"/>
                    <a:gd name="connsiteX36" fmla="*/ 593478 w 709327"/>
                    <a:gd name="connsiteY36" fmla="*/ 255859 h 647276"/>
                    <a:gd name="connsiteX37" fmla="*/ 538699 w 709327"/>
                    <a:gd name="connsiteY37" fmla="*/ 253801 h 647276"/>
                    <a:gd name="connsiteX38" fmla="*/ 618423 w 709327"/>
                    <a:gd name="connsiteY38" fmla="*/ 221826 h 647276"/>
                    <a:gd name="connsiteX39" fmla="*/ 640541 w 709327"/>
                    <a:gd name="connsiteY39" fmla="*/ 189765 h 647276"/>
                    <a:gd name="connsiteX40" fmla="*/ 597764 w 709327"/>
                    <a:gd name="connsiteY40" fmla="*/ 149903 h 647276"/>
                    <a:gd name="connsiteX41" fmla="*/ 556701 w 709327"/>
                    <a:gd name="connsiteY41" fmla="*/ 119556 h 647276"/>
                    <a:gd name="connsiteX42" fmla="*/ 515211 w 709327"/>
                    <a:gd name="connsiteY42" fmla="*/ 91952 h 647276"/>
                    <a:gd name="connsiteX43" fmla="*/ 394853 w 709327"/>
                    <a:gd name="connsiteY43" fmla="*/ 139273 h 647276"/>
                    <a:gd name="connsiteX44" fmla="*/ 399825 w 709327"/>
                    <a:gd name="connsiteY44" fmla="*/ 120156 h 647276"/>
                    <a:gd name="connsiteX45" fmla="*/ 413198 w 709327"/>
                    <a:gd name="connsiteY45" fmla="*/ 107812 h 647276"/>
                    <a:gd name="connsiteX46" fmla="*/ 437458 w 709327"/>
                    <a:gd name="connsiteY46" fmla="*/ 85523 h 647276"/>
                    <a:gd name="connsiteX47" fmla="*/ 450488 w 709327"/>
                    <a:gd name="connsiteY47" fmla="*/ 38203 h 647276"/>
                    <a:gd name="connsiteX48" fmla="*/ 384909 w 709327"/>
                    <a:gd name="connsiteY48" fmla="*/ 13086 h 647276"/>
                    <a:gd name="connsiteX49" fmla="*/ 291383 w 709327"/>
                    <a:gd name="connsiteY49" fmla="*/ 3056 h 647276"/>
                    <a:gd name="connsiteX50" fmla="*/ 238833 w 709327"/>
                    <a:gd name="connsiteY50" fmla="*/ 39060 h 647276"/>
                    <a:gd name="connsiteX51" fmla="*/ 234119 w 709327"/>
                    <a:gd name="connsiteY51" fmla="*/ 64606 h 647276"/>
                    <a:gd name="connsiteX52" fmla="*/ 232747 w 709327"/>
                    <a:gd name="connsiteY52" fmla="*/ 84580 h 647276"/>
                    <a:gd name="connsiteX53" fmla="*/ 221088 w 709327"/>
                    <a:gd name="connsiteY53" fmla="*/ 85694 h 647276"/>
                    <a:gd name="connsiteX54" fmla="*/ 223317 w 709327"/>
                    <a:gd name="connsiteY54" fmla="*/ 21229 h 647276"/>
                    <a:gd name="connsiteX55" fmla="*/ 175054 w 709327"/>
                    <a:gd name="connsiteY55" fmla="*/ 141 h 647276"/>
                    <a:gd name="connsiteX56" fmla="*/ 77585 w 709327"/>
                    <a:gd name="connsiteY56" fmla="*/ 121185 h 647276"/>
                    <a:gd name="connsiteX57" fmla="*/ 83842 w 709327"/>
                    <a:gd name="connsiteY57" fmla="*/ 176049 h 647276"/>
                    <a:gd name="connsiteX58" fmla="*/ 68155 w 709327"/>
                    <a:gd name="connsiteY58" fmla="*/ 184621 h 647276"/>
                    <a:gd name="connsiteX59" fmla="*/ 1889 w 709327"/>
                    <a:gd name="connsiteY59" fmla="*/ 321353 h 647276"/>
                    <a:gd name="connsiteX60" fmla="*/ 7290 w 709327"/>
                    <a:gd name="connsiteY60" fmla="*/ 325039 h 647276"/>
                    <a:gd name="connsiteX61" fmla="*/ 370679 w 709327"/>
                    <a:gd name="connsiteY61" fmla="*/ 425166 h 647276"/>
                    <a:gd name="connsiteX62" fmla="*/ 401625 w 709327"/>
                    <a:gd name="connsiteY62" fmla="*/ 368673 h 647276"/>
                    <a:gd name="connsiteX63" fmla="*/ 402825 w 709327"/>
                    <a:gd name="connsiteY63" fmla="*/ 370730 h 647276"/>
                    <a:gd name="connsiteX64" fmla="*/ 370679 w 709327"/>
                    <a:gd name="connsiteY64" fmla="*/ 425166 h 647276"/>
                    <a:gd name="connsiteX65" fmla="*/ 519497 w 709327"/>
                    <a:gd name="connsiteY65" fmla="*/ 378017 h 647276"/>
                    <a:gd name="connsiteX66" fmla="*/ 516411 w 709327"/>
                    <a:gd name="connsiteY66" fmla="*/ 379560 h 647276"/>
                    <a:gd name="connsiteX67" fmla="*/ 483835 w 709327"/>
                    <a:gd name="connsiteY67" fmla="*/ 380846 h 647276"/>
                    <a:gd name="connsiteX68" fmla="*/ 444402 w 709327"/>
                    <a:gd name="connsiteY68" fmla="*/ 347070 h 647276"/>
                    <a:gd name="connsiteX69" fmla="*/ 503638 w 709327"/>
                    <a:gd name="connsiteY69" fmla="*/ 340641 h 647276"/>
                    <a:gd name="connsiteX70" fmla="*/ 519497 w 709327"/>
                    <a:gd name="connsiteY70" fmla="*/ 378017 h 647276"/>
                    <a:gd name="connsiteX71" fmla="*/ 429914 w 709327"/>
                    <a:gd name="connsiteY71" fmla="*/ 228512 h 647276"/>
                    <a:gd name="connsiteX72" fmla="*/ 481607 w 709327"/>
                    <a:gd name="connsiteY72" fmla="*/ 229027 h 647276"/>
                    <a:gd name="connsiteX73" fmla="*/ 490008 w 709327"/>
                    <a:gd name="connsiteY73" fmla="*/ 247972 h 647276"/>
                    <a:gd name="connsiteX74" fmla="*/ 482892 w 709327"/>
                    <a:gd name="connsiteY74" fmla="*/ 273347 h 647276"/>
                    <a:gd name="connsiteX75" fmla="*/ 443545 w 709327"/>
                    <a:gd name="connsiteY75" fmla="*/ 283805 h 647276"/>
                    <a:gd name="connsiteX76" fmla="*/ 405569 w 709327"/>
                    <a:gd name="connsiteY76" fmla="*/ 286805 h 647276"/>
                    <a:gd name="connsiteX77" fmla="*/ 383623 w 709327"/>
                    <a:gd name="connsiteY77" fmla="*/ 288606 h 647276"/>
                    <a:gd name="connsiteX78" fmla="*/ 366306 w 709327"/>
                    <a:gd name="connsiteY78" fmla="*/ 266231 h 647276"/>
                    <a:gd name="connsiteX79" fmla="*/ 429914 w 709327"/>
                    <a:gd name="connsiteY79" fmla="*/ 228512 h 647276"/>
                    <a:gd name="connsiteX80" fmla="*/ 275438 w 709327"/>
                    <a:gd name="connsiteY80" fmla="*/ 175877 h 647276"/>
                    <a:gd name="connsiteX81" fmla="*/ 329788 w 709327"/>
                    <a:gd name="connsiteY81" fmla="*/ 149131 h 647276"/>
                    <a:gd name="connsiteX82" fmla="*/ 324130 w 709327"/>
                    <a:gd name="connsiteY82" fmla="*/ 190965 h 647276"/>
                    <a:gd name="connsiteX83" fmla="*/ 276467 w 709327"/>
                    <a:gd name="connsiteY83" fmla="*/ 236485 h 647276"/>
                    <a:gd name="connsiteX84" fmla="*/ 275438 w 709327"/>
                    <a:gd name="connsiteY84" fmla="*/ 175877 h 647276"/>
                    <a:gd name="connsiteX85" fmla="*/ 247577 w 709327"/>
                    <a:gd name="connsiteY85" fmla="*/ 322638 h 647276"/>
                    <a:gd name="connsiteX86" fmla="*/ 305356 w 709327"/>
                    <a:gd name="connsiteY86" fmla="*/ 302493 h 647276"/>
                    <a:gd name="connsiteX87" fmla="*/ 305356 w 709327"/>
                    <a:gd name="connsiteY87" fmla="*/ 303779 h 647276"/>
                    <a:gd name="connsiteX88" fmla="*/ 306556 w 709327"/>
                    <a:gd name="connsiteY88" fmla="*/ 317323 h 647276"/>
                    <a:gd name="connsiteX89" fmla="*/ 284868 w 709327"/>
                    <a:gd name="connsiteY89" fmla="*/ 335412 h 647276"/>
                    <a:gd name="connsiteX90" fmla="*/ 247577 w 709327"/>
                    <a:gd name="connsiteY90" fmla="*/ 322638 h 64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9327" h="647276">
                      <a:moveTo>
                        <a:pt x="7290" y="325039"/>
                      </a:moveTo>
                      <a:cubicBezTo>
                        <a:pt x="24607" y="322981"/>
                        <a:pt x="36265" y="304122"/>
                        <a:pt x="47324" y="292463"/>
                      </a:cubicBezTo>
                      <a:cubicBezTo>
                        <a:pt x="57525" y="281748"/>
                        <a:pt x="72955" y="275061"/>
                        <a:pt x="86672" y="270432"/>
                      </a:cubicBezTo>
                      <a:cubicBezTo>
                        <a:pt x="104588" y="264345"/>
                        <a:pt x="101588" y="274975"/>
                        <a:pt x="91815" y="280462"/>
                      </a:cubicBezTo>
                      <a:cubicBezTo>
                        <a:pt x="84700" y="284491"/>
                        <a:pt x="78185" y="288863"/>
                        <a:pt x="71756" y="293920"/>
                      </a:cubicBezTo>
                      <a:cubicBezTo>
                        <a:pt x="24521" y="331382"/>
                        <a:pt x="21178" y="379645"/>
                        <a:pt x="58125" y="426366"/>
                      </a:cubicBezTo>
                      <a:cubicBezTo>
                        <a:pt x="76470" y="449597"/>
                        <a:pt x="127305" y="518006"/>
                        <a:pt x="146593" y="460484"/>
                      </a:cubicBezTo>
                      <a:cubicBezTo>
                        <a:pt x="152680" y="442311"/>
                        <a:pt x="155337" y="425166"/>
                        <a:pt x="164767" y="407849"/>
                      </a:cubicBezTo>
                      <a:cubicBezTo>
                        <a:pt x="175140" y="388818"/>
                        <a:pt x="192885" y="371245"/>
                        <a:pt x="210373" y="358729"/>
                      </a:cubicBezTo>
                      <a:cubicBezTo>
                        <a:pt x="214916" y="355471"/>
                        <a:pt x="238233" y="343384"/>
                        <a:pt x="223317" y="362329"/>
                      </a:cubicBezTo>
                      <a:cubicBezTo>
                        <a:pt x="217573" y="369702"/>
                        <a:pt x="211059" y="376474"/>
                        <a:pt x="205229" y="383846"/>
                      </a:cubicBezTo>
                      <a:cubicBezTo>
                        <a:pt x="195885" y="395762"/>
                        <a:pt x="188084" y="408706"/>
                        <a:pt x="180797" y="421994"/>
                      </a:cubicBezTo>
                      <a:cubicBezTo>
                        <a:pt x="170682" y="440596"/>
                        <a:pt x="159795" y="463313"/>
                        <a:pt x="159109" y="484916"/>
                      </a:cubicBezTo>
                      <a:cubicBezTo>
                        <a:pt x="158338" y="510891"/>
                        <a:pt x="171368" y="524349"/>
                        <a:pt x="192456" y="538065"/>
                      </a:cubicBezTo>
                      <a:cubicBezTo>
                        <a:pt x="208315" y="548352"/>
                        <a:pt x="224432" y="556839"/>
                        <a:pt x="239862" y="568155"/>
                      </a:cubicBezTo>
                      <a:cubicBezTo>
                        <a:pt x="248349" y="574413"/>
                        <a:pt x="261893" y="584957"/>
                        <a:pt x="273552" y="583242"/>
                      </a:cubicBezTo>
                      <a:cubicBezTo>
                        <a:pt x="294897" y="580071"/>
                        <a:pt x="298327" y="560525"/>
                        <a:pt x="305185" y="542866"/>
                      </a:cubicBezTo>
                      <a:cubicBezTo>
                        <a:pt x="315043" y="517491"/>
                        <a:pt x="328330" y="487316"/>
                        <a:pt x="346247" y="466314"/>
                      </a:cubicBezTo>
                      <a:cubicBezTo>
                        <a:pt x="348647" y="468285"/>
                        <a:pt x="351047" y="470343"/>
                        <a:pt x="353448" y="472400"/>
                      </a:cubicBezTo>
                      <a:cubicBezTo>
                        <a:pt x="352676" y="480287"/>
                        <a:pt x="350533" y="487916"/>
                        <a:pt x="347104" y="495117"/>
                      </a:cubicBezTo>
                      <a:cubicBezTo>
                        <a:pt x="344618" y="501289"/>
                        <a:pt x="341618" y="507290"/>
                        <a:pt x="338789" y="513377"/>
                      </a:cubicBezTo>
                      <a:cubicBezTo>
                        <a:pt x="333474" y="524864"/>
                        <a:pt x="330388" y="537208"/>
                        <a:pt x="327816" y="549467"/>
                      </a:cubicBezTo>
                      <a:cubicBezTo>
                        <a:pt x="317786" y="597473"/>
                        <a:pt x="337674" y="628677"/>
                        <a:pt x="383366" y="642307"/>
                      </a:cubicBezTo>
                      <a:cubicBezTo>
                        <a:pt x="416455" y="652165"/>
                        <a:pt x="467976" y="650794"/>
                        <a:pt x="470548" y="605874"/>
                      </a:cubicBezTo>
                      <a:cubicBezTo>
                        <a:pt x="472177" y="578099"/>
                        <a:pt x="464204" y="550238"/>
                        <a:pt x="470462" y="522806"/>
                      </a:cubicBezTo>
                      <a:cubicBezTo>
                        <a:pt x="470205" y="523749"/>
                        <a:pt x="477749" y="539180"/>
                        <a:pt x="478435" y="541409"/>
                      </a:cubicBezTo>
                      <a:cubicBezTo>
                        <a:pt x="480578" y="548267"/>
                        <a:pt x="482378" y="555210"/>
                        <a:pt x="484264" y="562154"/>
                      </a:cubicBezTo>
                      <a:cubicBezTo>
                        <a:pt x="487522" y="573813"/>
                        <a:pt x="490865" y="586071"/>
                        <a:pt x="496351" y="596958"/>
                      </a:cubicBezTo>
                      <a:cubicBezTo>
                        <a:pt x="521897" y="647022"/>
                        <a:pt x="575390" y="634077"/>
                        <a:pt x="619195" y="615904"/>
                      </a:cubicBezTo>
                      <a:cubicBezTo>
                        <a:pt x="671230" y="594301"/>
                        <a:pt x="689661" y="548267"/>
                        <a:pt x="685032" y="494088"/>
                      </a:cubicBezTo>
                      <a:cubicBezTo>
                        <a:pt x="681860" y="424051"/>
                        <a:pt x="612337" y="421822"/>
                        <a:pt x="572561" y="391561"/>
                      </a:cubicBezTo>
                      <a:cubicBezTo>
                        <a:pt x="550958" y="375188"/>
                        <a:pt x="575304" y="382389"/>
                        <a:pt x="587048" y="386246"/>
                      </a:cubicBezTo>
                      <a:cubicBezTo>
                        <a:pt x="595707" y="389075"/>
                        <a:pt x="603765" y="393276"/>
                        <a:pt x="611823" y="397562"/>
                      </a:cubicBezTo>
                      <a:cubicBezTo>
                        <a:pt x="631282" y="407763"/>
                        <a:pt x="650828" y="418393"/>
                        <a:pt x="672259" y="423622"/>
                      </a:cubicBezTo>
                      <a:cubicBezTo>
                        <a:pt x="726694" y="436824"/>
                        <a:pt x="707492" y="364987"/>
                        <a:pt x="699091" y="336869"/>
                      </a:cubicBezTo>
                      <a:cubicBezTo>
                        <a:pt x="690947" y="309351"/>
                        <a:pt x="676974" y="276518"/>
                        <a:pt x="647913" y="265545"/>
                      </a:cubicBezTo>
                      <a:cubicBezTo>
                        <a:pt x="630082" y="258773"/>
                        <a:pt x="612337" y="256973"/>
                        <a:pt x="593478" y="255859"/>
                      </a:cubicBezTo>
                      <a:cubicBezTo>
                        <a:pt x="576675" y="254830"/>
                        <a:pt x="554902" y="261602"/>
                        <a:pt x="538699" y="253801"/>
                      </a:cubicBezTo>
                      <a:cubicBezTo>
                        <a:pt x="562960" y="238028"/>
                        <a:pt x="591077" y="230741"/>
                        <a:pt x="618423" y="221826"/>
                      </a:cubicBezTo>
                      <a:cubicBezTo>
                        <a:pt x="633254" y="217025"/>
                        <a:pt x="646970" y="206567"/>
                        <a:pt x="640541" y="189765"/>
                      </a:cubicBezTo>
                      <a:cubicBezTo>
                        <a:pt x="633940" y="172362"/>
                        <a:pt x="612337" y="160104"/>
                        <a:pt x="597764" y="149903"/>
                      </a:cubicBezTo>
                      <a:cubicBezTo>
                        <a:pt x="583877" y="140130"/>
                        <a:pt x="570504" y="129414"/>
                        <a:pt x="556701" y="119556"/>
                      </a:cubicBezTo>
                      <a:cubicBezTo>
                        <a:pt x="544872" y="111069"/>
                        <a:pt x="529870" y="95896"/>
                        <a:pt x="515211" y="91952"/>
                      </a:cubicBezTo>
                      <a:cubicBezTo>
                        <a:pt x="462490" y="77636"/>
                        <a:pt x="439773" y="125471"/>
                        <a:pt x="394853" y="139273"/>
                      </a:cubicBezTo>
                      <a:cubicBezTo>
                        <a:pt x="380280" y="143730"/>
                        <a:pt x="400853" y="119041"/>
                        <a:pt x="399825" y="120156"/>
                      </a:cubicBezTo>
                      <a:cubicBezTo>
                        <a:pt x="404025" y="115784"/>
                        <a:pt x="408740" y="111841"/>
                        <a:pt x="413198" y="107812"/>
                      </a:cubicBezTo>
                      <a:cubicBezTo>
                        <a:pt x="421428" y="100439"/>
                        <a:pt x="429228" y="92810"/>
                        <a:pt x="437458" y="85523"/>
                      </a:cubicBezTo>
                      <a:cubicBezTo>
                        <a:pt x="449288" y="74979"/>
                        <a:pt x="465661" y="53633"/>
                        <a:pt x="450488" y="38203"/>
                      </a:cubicBezTo>
                      <a:cubicBezTo>
                        <a:pt x="434029" y="21487"/>
                        <a:pt x="406683" y="18829"/>
                        <a:pt x="384909" y="13086"/>
                      </a:cubicBezTo>
                      <a:cubicBezTo>
                        <a:pt x="354391" y="4942"/>
                        <a:pt x="322930" y="-459"/>
                        <a:pt x="291383" y="3056"/>
                      </a:cubicBezTo>
                      <a:cubicBezTo>
                        <a:pt x="266951" y="5799"/>
                        <a:pt x="248692" y="16343"/>
                        <a:pt x="238833" y="39060"/>
                      </a:cubicBezTo>
                      <a:cubicBezTo>
                        <a:pt x="235318" y="47118"/>
                        <a:pt x="234461" y="55948"/>
                        <a:pt x="234119" y="64606"/>
                      </a:cubicBezTo>
                      <a:cubicBezTo>
                        <a:pt x="233861" y="71293"/>
                        <a:pt x="233433" y="77894"/>
                        <a:pt x="232747" y="84580"/>
                      </a:cubicBezTo>
                      <a:cubicBezTo>
                        <a:pt x="231461" y="96239"/>
                        <a:pt x="222717" y="101982"/>
                        <a:pt x="221088" y="85694"/>
                      </a:cubicBezTo>
                      <a:cubicBezTo>
                        <a:pt x="219031" y="65463"/>
                        <a:pt x="230089" y="40946"/>
                        <a:pt x="223317" y="21229"/>
                      </a:cubicBezTo>
                      <a:cubicBezTo>
                        <a:pt x="215773" y="-631"/>
                        <a:pt x="195371" y="-373"/>
                        <a:pt x="175054" y="141"/>
                      </a:cubicBezTo>
                      <a:cubicBezTo>
                        <a:pt x="112389" y="1684"/>
                        <a:pt x="87872" y="68807"/>
                        <a:pt x="77585" y="121185"/>
                      </a:cubicBezTo>
                      <a:cubicBezTo>
                        <a:pt x="73641" y="141244"/>
                        <a:pt x="78442" y="157704"/>
                        <a:pt x="83842" y="176049"/>
                      </a:cubicBezTo>
                      <a:cubicBezTo>
                        <a:pt x="79470" y="179220"/>
                        <a:pt x="77842" y="180592"/>
                        <a:pt x="68155" y="184621"/>
                      </a:cubicBezTo>
                      <a:cubicBezTo>
                        <a:pt x="25892" y="211196"/>
                        <a:pt x="-8569" y="273432"/>
                        <a:pt x="1889" y="321353"/>
                      </a:cubicBezTo>
                      <a:cubicBezTo>
                        <a:pt x="2490" y="323324"/>
                        <a:pt x="5061" y="325296"/>
                        <a:pt x="7290" y="325039"/>
                      </a:cubicBezTo>
                      <a:close/>
                      <a:moveTo>
                        <a:pt x="370679" y="425166"/>
                      </a:moveTo>
                      <a:cubicBezTo>
                        <a:pt x="349418" y="407335"/>
                        <a:pt x="377194" y="346299"/>
                        <a:pt x="401625" y="368673"/>
                      </a:cubicBezTo>
                      <a:cubicBezTo>
                        <a:pt x="402311" y="369273"/>
                        <a:pt x="402654" y="369959"/>
                        <a:pt x="402825" y="370730"/>
                      </a:cubicBezTo>
                      <a:cubicBezTo>
                        <a:pt x="422628" y="388647"/>
                        <a:pt x="395367" y="445825"/>
                        <a:pt x="370679" y="425166"/>
                      </a:cubicBezTo>
                      <a:close/>
                      <a:moveTo>
                        <a:pt x="519497" y="378017"/>
                      </a:moveTo>
                      <a:cubicBezTo>
                        <a:pt x="518554" y="379131"/>
                        <a:pt x="517440" y="379560"/>
                        <a:pt x="516411" y="379560"/>
                      </a:cubicBezTo>
                      <a:cubicBezTo>
                        <a:pt x="507495" y="384618"/>
                        <a:pt x="493694" y="383417"/>
                        <a:pt x="483835" y="380846"/>
                      </a:cubicBezTo>
                      <a:cubicBezTo>
                        <a:pt x="467290" y="376474"/>
                        <a:pt x="441487" y="368673"/>
                        <a:pt x="444402" y="347070"/>
                      </a:cubicBezTo>
                      <a:cubicBezTo>
                        <a:pt x="447745" y="322810"/>
                        <a:pt x="490093" y="336183"/>
                        <a:pt x="503638" y="340641"/>
                      </a:cubicBezTo>
                      <a:cubicBezTo>
                        <a:pt x="523612" y="347070"/>
                        <a:pt x="535013" y="359757"/>
                        <a:pt x="519497" y="378017"/>
                      </a:cubicBezTo>
                      <a:close/>
                      <a:moveTo>
                        <a:pt x="429914" y="228512"/>
                      </a:moveTo>
                      <a:cubicBezTo>
                        <a:pt x="445516" y="226541"/>
                        <a:pt x="467033" y="221226"/>
                        <a:pt x="481607" y="229027"/>
                      </a:cubicBezTo>
                      <a:cubicBezTo>
                        <a:pt x="487950" y="232456"/>
                        <a:pt x="489493" y="240428"/>
                        <a:pt x="490008" y="247972"/>
                      </a:cubicBezTo>
                      <a:cubicBezTo>
                        <a:pt x="492151" y="256973"/>
                        <a:pt x="490350" y="267089"/>
                        <a:pt x="482892" y="273347"/>
                      </a:cubicBezTo>
                      <a:cubicBezTo>
                        <a:pt x="471320" y="283205"/>
                        <a:pt x="458203" y="284319"/>
                        <a:pt x="443545" y="283805"/>
                      </a:cubicBezTo>
                      <a:cubicBezTo>
                        <a:pt x="430514" y="283376"/>
                        <a:pt x="418342" y="283548"/>
                        <a:pt x="405569" y="286805"/>
                      </a:cubicBezTo>
                      <a:cubicBezTo>
                        <a:pt x="397853" y="288777"/>
                        <a:pt x="391510" y="289720"/>
                        <a:pt x="383623" y="288606"/>
                      </a:cubicBezTo>
                      <a:cubicBezTo>
                        <a:pt x="372993" y="287148"/>
                        <a:pt x="365621" y="276261"/>
                        <a:pt x="366306" y="266231"/>
                      </a:cubicBezTo>
                      <a:cubicBezTo>
                        <a:pt x="368450" y="237514"/>
                        <a:pt x="408740" y="231084"/>
                        <a:pt x="429914" y="228512"/>
                      </a:cubicBezTo>
                      <a:close/>
                      <a:moveTo>
                        <a:pt x="275438" y="175877"/>
                      </a:moveTo>
                      <a:cubicBezTo>
                        <a:pt x="286753" y="159932"/>
                        <a:pt x="309385" y="131386"/>
                        <a:pt x="329788" y="149131"/>
                      </a:cubicBezTo>
                      <a:cubicBezTo>
                        <a:pt x="343418" y="157532"/>
                        <a:pt x="333902" y="178278"/>
                        <a:pt x="324130" y="190965"/>
                      </a:cubicBezTo>
                      <a:cubicBezTo>
                        <a:pt x="313671" y="204509"/>
                        <a:pt x="297469" y="238885"/>
                        <a:pt x="276467" y="236485"/>
                      </a:cubicBezTo>
                      <a:cubicBezTo>
                        <a:pt x="243206" y="232627"/>
                        <a:pt x="265494" y="189850"/>
                        <a:pt x="275438" y="175877"/>
                      </a:cubicBezTo>
                      <a:close/>
                      <a:moveTo>
                        <a:pt x="247577" y="322638"/>
                      </a:moveTo>
                      <a:cubicBezTo>
                        <a:pt x="246634" y="301122"/>
                        <a:pt x="300384" y="275833"/>
                        <a:pt x="305356" y="302493"/>
                      </a:cubicBezTo>
                      <a:cubicBezTo>
                        <a:pt x="305441" y="302922"/>
                        <a:pt x="305441" y="303350"/>
                        <a:pt x="305356" y="303779"/>
                      </a:cubicBezTo>
                      <a:cubicBezTo>
                        <a:pt x="308356" y="307379"/>
                        <a:pt x="309042" y="312523"/>
                        <a:pt x="306556" y="317323"/>
                      </a:cubicBezTo>
                      <a:cubicBezTo>
                        <a:pt x="302184" y="325810"/>
                        <a:pt x="293526" y="331811"/>
                        <a:pt x="284868" y="335412"/>
                      </a:cubicBezTo>
                      <a:cubicBezTo>
                        <a:pt x="273895" y="339783"/>
                        <a:pt x="248349" y="339441"/>
                        <a:pt x="247577" y="32263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7" name="任意多边形: 形状 1426">
                  <a:extLst>
                    <a:ext uri="{FF2B5EF4-FFF2-40B4-BE49-F238E27FC236}">
                      <a16:creationId xmlns:a16="http://schemas.microsoft.com/office/drawing/2014/main" id="{BA152A3F-3500-9151-A6C5-AA67167F0BE8}"/>
                    </a:ext>
                  </a:extLst>
                </p:cNvPr>
                <p:cNvSpPr/>
                <p:nvPr/>
              </p:nvSpPr>
              <p:spPr>
                <a:xfrm>
                  <a:off x="6429803" y="2051914"/>
                  <a:ext cx="672614" cy="544282"/>
                </a:xfrm>
                <a:custGeom>
                  <a:avLst/>
                  <a:gdLst>
                    <a:gd name="connsiteX0" fmla="*/ 6353 w 672614"/>
                    <a:gd name="connsiteY0" fmla="*/ 109898 h 544282"/>
                    <a:gd name="connsiteX1" fmla="*/ 193148 w 672614"/>
                    <a:gd name="connsiteY1" fmla="*/ 145560 h 544282"/>
                    <a:gd name="connsiteX2" fmla="*/ 163315 w 672614"/>
                    <a:gd name="connsiteY2" fmla="*/ 155675 h 544282"/>
                    <a:gd name="connsiteX3" fmla="*/ 118910 w 672614"/>
                    <a:gd name="connsiteY3" fmla="*/ 184993 h 544282"/>
                    <a:gd name="connsiteX4" fmla="*/ 123711 w 672614"/>
                    <a:gd name="connsiteY4" fmla="*/ 189708 h 544282"/>
                    <a:gd name="connsiteX5" fmla="*/ 213207 w 672614"/>
                    <a:gd name="connsiteY5" fmla="*/ 153618 h 544282"/>
                    <a:gd name="connsiteX6" fmla="*/ 283159 w 672614"/>
                    <a:gd name="connsiteY6" fmla="*/ 187908 h 544282"/>
                    <a:gd name="connsiteX7" fmla="*/ 129369 w 672614"/>
                    <a:gd name="connsiteY7" fmla="*/ 328068 h 544282"/>
                    <a:gd name="connsiteX8" fmla="*/ 135712 w 672614"/>
                    <a:gd name="connsiteY8" fmla="*/ 331669 h 544282"/>
                    <a:gd name="connsiteX9" fmla="*/ 200949 w 672614"/>
                    <a:gd name="connsiteY9" fmla="*/ 250830 h 544282"/>
                    <a:gd name="connsiteX10" fmla="*/ 295161 w 672614"/>
                    <a:gd name="connsiteY10" fmla="*/ 194680 h 544282"/>
                    <a:gd name="connsiteX11" fmla="*/ 353797 w 672614"/>
                    <a:gd name="connsiteY11" fmla="*/ 231799 h 544282"/>
                    <a:gd name="connsiteX12" fmla="*/ 408146 w 672614"/>
                    <a:gd name="connsiteY12" fmla="*/ 273033 h 544282"/>
                    <a:gd name="connsiteX13" fmla="*/ 281787 w 672614"/>
                    <a:gd name="connsiteY13" fmla="*/ 463257 h 544282"/>
                    <a:gd name="connsiteX14" fmla="*/ 287874 w 672614"/>
                    <a:gd name="connsiteY14" fmla="*/ 464028 h 544282"/>
                    <a:gd name="connsiteX15" fmla="*/ 340424 w 672614"/>
                    <a:gd name="connsiteY15" fmla="*/ 358329 h 544282"/>
                    <a:gd name="connsiteX16" fmla="*/ 416547 w 672614"/>
                    <a:gd name="connsiteY16" fmla="*/ 280062 h 544282"/>
                    <a:gd name="connsiteX17" fmla="*/ 482298 w 672614"/>
                    <a:gd name="connsiteY17" fmla="*/ 340756 h 544282"/>
                    <a:gd name="connsiteX18" fmla="*/ 437035 w 672614"/>
                    <a:gd name="connsiteY18" fmla="*/ 541610 h 544282"/>
                    <a:gd name="connsiteX19" fmla="*/ 443294 w 672614"/>
                    <a:gd name="connsiteY19" fmla="*/ 541610 h 544282"/>
                    <a:gd name="connsiteX20" fmla="*/ 459753 w 672614"/>
                    <a:gd name="connsiteY20" fmla="*/ 438225 h 544282"/>
                    <a:gd name="connsiteX21" fmla="*/ 491214 w 672614"/>
                    <a:gd name="connsiteY21" fmla="*/ 349671 h 544282"/>
                    <a:gd name="connsiteX22" fmla="*/ 640718 w 672614"/>
                    <a:gd name="connsiteY22" fmla="*/ 506805 h 544282"/>
                    <a:gd name="connsiteX23" fmla="*/ 646461 w 672614"/>
                    <a:gd name="connsiteY23" fmla="*/ 502262 h 544282"/>
                    <a:gd name="connsiteX24" fmla="*/ 544449 w 672614"/>
                    <a:gd name="connsiteY24" fmla="*/ 383876 h 544282"/>
                    <a:gd name="connsiteX25" fmla="*/ 607286 w 672614"/>
                    <a:gd name="connsiteY25" fmla="*/ 395277 h 544282"/>
                    <a:gd name="connsiteX26" fmla="*/ 668236 w 672614"/>
                    <a:gd name="connsiteY26" fmla="*/ 430167 h 544282"/>
                    <a:gd name="connsiteX27" fmla="*/ 671922 w 672614"/>
                    <a:gd name="connsiteY27" fmla="*/ 425281 h 544282"/>
                    <a:gd name="connsiteX28" fmla="*/ 534505 w 672614"/>
                    <a:gd name="connsiteY28" fmla="*/ 373931 h 544282"/>
                    <a:gd name="connsiteX29" fmla="*/ 506987 w 672614"/>
                    <a:gd name="connsiteY29" fmla="*/ 346756 h 544282"/>
                    <a:gd name="connsiteX30" fmla="*/ 433435 w 672614"/>
                    <a:gd name="connsiteY30" fmla="*/ 279120 h 544282"/>
                    <a:gd name="connsiteX31" fmla="*/ 537591 w 672614"/>
                    <a:gd name="connsiteY31" fmla="*/ 258631 h 544282"/>
                    <a:gd name="connsiteX32" fmla="*/ 663092 w 672614"/>
                    <a:gd name="connsiteY32" fmla="*/ 261374 h 544282"/>
                    <a:gd name="connsiteX33" fmla="*/ 665578 w 672614"/>
                    <a:gd name="connsiteY33" fmla="*/ 255288 h 544282"/>
                    <a:gd name="connsiteX34" fmla="*/ 556279 w 672614"/>
                    <a:gd name="connsiteY34" fmla="*/ 245858 h 544282"/>
                    <a:gd name="connsiteX35" fmla="*/ 479298 w 672614"/>
                    <a:gd name="connsiteY35" fmla="*/ 256745 h 544282"/>
                    <a:gd name="connsiteX36" fmla="*/ 424348 w 672614"/>
                    <a:gd name="connsiteY36" fmla="*/ 271490 h 544282"/>
                    <a:gd name="connsiteX37" fmla="*/ 424348 w 672614"/>
                    <a:gd name="connsiteY37" fmla="*/ 271490 h 544282"/>
                    <a:gd name="connsiteX38" fmla="*/ 353368 w 672614"/>
                    <a:gd name="connsiteY38" fmla="*/ 217226 h 544282"/>
                    <a:gd name="connsiteX39" fmla="*/ 342481 w 672614"/>
                    <a:gd name="connsiteY39" fmla="*/ 209939 h 544282"/>
                    <a:gd name="connsiteX40" fmla="*/ 384829 w 672614"/>
                    <a:gd name="connsiteY40" fmla="*/ 178478 h 544282"/>
                    <a:gd name="connsiteX41" fmla="*/ 443036 w 672614"/>
                    <a:gd name="connsiteY41" fmla="*/ 143846 h 544282"/>
                    <a:gd name="connsiteX42" fmla="*/ 583368 w 672614"/>
                    <a:gd name="connsiteY42" fmla="*/ 101754 h 544282"/>
                    <a:gd name="connsiteX43" fmla="*/ 585339 w 672614"/>
                    <a:gd name="connsiteY43" fmla="*/ 94468 h 544282"/>
                    <a:gd name="connsiteX44" fmla="*/ 447494 w 672614"/>
                    <a:gd name="connsiteY44" fmla="*/ 128844 h 544282"/>
                    <a:gd name="connsiteX45" fmla="*/ 374285 w 672614"/>
                    <a:gd name="connsiteY45" fmla="*/ 171449 h 544282"/>
                    <a:gd name="connsiteX46" fmla="*/ 332966 w 672614"/>
                    <a:gd name="connsiteY46" fmla="*/ 203681 h 544282"/>
                    <a:gd name="connsiteX47" fmla="*/ 287703 w 672614"/>
                    <a:gd name="connsiteY47" fmla="*/ 176335 h 544282"/>
                    <a:gd name="connsiteX48" fmla="*/ 385772 w 672614"/>
                    <a:gd name="connsiteY48" fmla="*/ 5828 h 544282"/>
                    <a:gd name="connsiteX49" fmla="*/ 383371 w 672614"/>
                    <a:gd name="connsiteY49" fmla="*/ 85 h 544282"/>
                    <a:gd name="connsiteX50" fmla="*/ 315220 w 672614"/>
                    <a:gd name="connsiteY50" fmla="*/ 68836 h 544282"/>
                    <a:gd name="connsiteX51" fmla="*/ 277330 w 672614"/>
                    <a:gd name="connsiteY51" fmla="*/ 170677 h 544282"/>
                    <a:gd name="connsiteX52" fmla="*/ 227695 w 672614"/>
                    <a:gd name="connsiteY52" fmla="*/ 146331 h 544282"/>
                    <a:gd name="connsiteX53" fmla="*/ 202406 w 672614"/>
                    <a:gd name="connsiteY53" fmla="*/ 18944 h 544282"/>
                    <a:gd name="connsiteX54" fmla="*/ 196234 w 672614"/>
                    <a:gd name="connsiteY54" fmla="*/ 18944 h 544282"/>
                    <a:gd name="connsiteX55" fmla="*/ 214150 w 672614"/>
                    <a:gd name="connsiteY55" fmla="*/ 140502 h 544282"/>
                    <a:gd name="connsiteX56" fmla="*/ 4896 w 672614"/>
                    <a:gd name="connsiteY56" fmla="*/ 98497 h 544282"/>
                    <a:gd name="connsiteX57" fmla="*/ 6353 w 672614"/>
                    <a:gd name="connsiteY57" fmla="*/ 109898 h 544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72614" h="544282">
                      <a:moveTo>
                        <a:pt x="6353" y="109898"/>
                      </a:moveTo>
                      <a:cubicBezTo>
                        <a:pt x="71675" y="109470"/>
                        <a:pt x="133998" y="122843"/>
                        <a:pt x="193148" y="145560"/>
                      </a:cubicBezTo>
                      <a:cubicBezTo>
                        <a:pt x="183032" y="147789"/>
                        <a:pt x="173174" y="151218"/>
                        <a:pt x="163315" y="155675"/>
                      </a:cubicBezTo>
                      <a:cubicBezTo>
                        <a:pt x="147199" y="162876"/>
                        <a:pt x="128683" y="169477"/>
                        <a:pt x="118910" y="184993"/>
                      </a:cubicBezTo>
                      <a:cubicBezTo>
                        <a:pt x="116938" y="188079"/>
                        <a:pt x="120710" y="192366"/>
                        <a:pt x="123711" y="189708"/>
                      </a:cubicBezTo>
                      <a:cubicBezTo>
                        <a:pt x="146342" y="169220"/>
                        <a:pt x="182347" y="154818"/>
                        <a:pt x="213207" y="153618"/>
                      </a:cubicBezTo>
                      <a:cubicBezTo>
                        <a:pt x="237039" y="163648"/>
                        <a:pt x="260356" y="175135"/>
                        <a:pt x="283159" y="187908"/>
                      </a:cubicBezTo>
                      <a:cubicBezTo>
                        <a:pt x="219980" y="211311"/>
                        <a:pt x="152600" y="264546"/>
                        <a:pt x="129369" y="328068"/>
                      </a:cubicBezTo>
                      <a:cubicBezTo>
                        <a:pt x="127997" y="331840"/>
                        <a:pt x="133483" y="335441"/>
                        <a:pt x="135712" y="331669"/>
                      </a:cubicBezTo>
                      <a:cubicBezTo>
                        <a:pt x="155000" y="300379"/>
                        <a:pt x="172746" y="275091"/>
                        <a:pt x="200949" y="250830"/>
                      </a:cubicBezTo>
                      <a:cubicBezTo>
                        <a:pt x="228724" y="226913"/>
                        <a:pt x="260185" y="206253"/>
                        <a:pt x="295161" y="194680"/>
                      </a:cubicBezTo>
                      <a:cubicBezTo>
                        <a:pt x="315135" y="206253"/>
                        <a:pt x="334680" y="218683"/>
                        <a:pt x="353797" y="231799"/>
                      </a:cubicBezTo>
                      <a:cubicBezTo>
                        <a:pt x="372656" y="244744"/>
                        <a:pt x="390658" y="258631"/>
                        <a:pt x="408146" y="273033"/>
                      </a:cubicBezTo>
                      <a:cubicBezTo>
                        <a:pt x="359883" y="326354"/>
                        <a:pt x="278273" y="382675"/>
                        <a:pt x="281787" y="463257"/>
                      </a:cubicBezTo>
                      <a:cubicBezTo>
                        <a:pt x="281959" y="466343"/>
                        <a:pt x="287017" y="467114"/>
                        <a:pt x="287874" y="464028"/>
                      </a:cubicBezTo>
                      <a:cubicBezTo>
                        <a:pt x="299447" y="423566"/>
                        <a:pt x="313334" y="391076"/>
                        <a:pt x="340424" y="358329"/>
                      </a:cubicBezTo>
                      <a:cubicBezTo>
                        <a:pt x="363655" y="330212"/>
                        <a:pt x="392973" y="307666"/>
                        <a:pt x="416547" y="280062"/>
                      </a:cubicBezTo>
                      <a:cubicBezTo>
                        <a:pt x="439350" y="299436"/>
                        <a:pt x="461124" y="319753"/>
                        <a:pt x="482298" y="340756"/>
                      </a:cubicBezTo>
                      <a:cubicBezTo>
                        <a:pt x="455981" y="404278"/>
                        <a:pt x="433521" y="471486"/>
                        <a:pt x="437035" y="541610"/>
                      </a:cubicBezTo>
                      <a:cubicBezTo>
                        <a:pt x="437207" y="545467"/>
                        <a:pt x="442608" y="544867"/>
                        <a:pt x="443294" y="541610"/>
                      </a:cubicBezTo>
                      <a:cubicBezTo>
                        <a:pt x="450837" y="507748"/>
                        <a:pt x="454009" y="472515"/>
                        <a:pt x="459753" y="438225"/>
                      </a:cubicBezTo>
                      <a:cubicBezTo>
                        <a:pt x="464982" y="406935"/>
                        <a:pt x="478783" y="378560"/>
                        <a:pt x="491214" y="349671"/>
                      </a:cubicBezTo>
                      <a:cubicBezTo>
                        <a:pt x="541963" y="400763"/>
                        <a:pt x="589712" y="455113"/>
                        <a:pt x="640718" y="506805"/>
                      </a:cubicBezTo>
                      <a:cubicBezTo>
                        <a:pt x="643976" y="510148"/>
                        <a:pt x="649205" y="506205"/>
                        <a:pt x="646461" y="502262"/>
                      </a:cubicBezTo>
                      <a:cubicBezTo>
                        <a:pt x="616972" y="459999"/>
                        <a:pt x="581139" y="420994"/>
                        <a:pt x="544449" y="383876"/>
                      </a:cubicBezTo>
                      <a:cubicBezTo>
                        <a:pt x="566651" y="383104"/>
                        <a:pt x="585769" y="385933"/>
                        <a:pt x="607286" y="395277"/>
                      </a:cubicBezTo>
                      <a:cubicBezTo>
                        <a:pt x="628974" y="404621"/>
                        <a:pt x="646890" y="420480"/>
                        <a:pt x="668236" y="430167"/>
                      </a:cubicBezTo>
                      <a:cubicBezTo>
                        <a:pt x="671064" y="431453"/>
                        <a:pt x="673979" y="427681"/>
                        <a:pt x="671922" y="425281"/>
                      </a:cubicBezTo>
                      <a:cubicBezTo>
                        <a:pt x="643033" y="391591"/>
                        <a:pt x="579425" y="360473"/>
                        <a:pt x="534505" y="373931"/>
                      </a:cubicBezTo>
                      <a:cubicBezTo>
                        <a:pt x="525332" y="364759"/>
                        <a:pt x="516160" y="355758"/>
                        <a:pt x="506987" y="346756"/>
                      </a:cubicBezTo>
                      <a:cubicBezTo>
                        <a:pt x="483070" y="323353"/>
                        <a:pt x="458724" y="300722"/>
                        <a:pt x="433435" y="279120"/>
                      </a:cubicBezTo>
                      <a:cubicBezTo>
                        <a:pt x="462839" y="264375"/>
                        <a:pt x="506044" y="262232"/>
                        <a:pt x="537591" y="258631"/>
                      </a:cubicBezTo>
                      <a:cubicBezTo>
                        <a:pt x="579510" y="253831"/>
                        <a:pt x="621858" y="251516"/>
                        <a:pt x="663092" y="261374"/>
                      </a:cubicBezTo>
                      <a:cubicBezTo>
                        <a:pt x="666350" y="262146"/>
                        <a:pt x="668407" y="257002"/>
                        <a:pt x="665578" y="255288"/>
                      </a:cubicBezTo>
                      <a:cubicBezTo>
                        <a:pt x="634546" y="236428"/>
                        <a:pt x="590740" y="243629"/>
                        <a:pt x="556279" y="245858"/>
                      </a:cubicBezTo>
                      <a:cubicBezTo>
                        <a:pt x="530218" y="247573"/>
                        <a:pt x="504844" y="252030"/>
                        <a:pt x="479298" y="256745"/>
                      </a:cubicBezTo>
                      <a:cubicBezTo>
                        <a:pt x="460181" y="260260"/>
                        <a:pt x="441407" y="261546"/>
                        <a:pt x="424348" y="271490"/>
                      </a:cubicBezTo>
                      <a:cubicBezTo>
                        <a:pt x="424348" y="271490"/>
                        <a:pt x="424348" y="271490"/>
                        <a:pt x="424348" y="271490"/>
                      </a:cubicBezTo>
                      <a:cubicBezTo>
                        <a:pt x="401546" y="252459"/>
                        <a:pt x="378056" y="234200"/>
                        <a:pt x="353368" y="217226"/>
                      </a:cubicBezTo>
                      <a:cubicBezTo>
                        <a:pt x="349767" y="214740"/>
                        <a:pt x="346167" y="212340"/>
                        <a:pt x="342481" y="209939"/>
                      </a:cubicBezTo>
                      <a:cubicBezTo>
                        <a:pt x="353025" y="195795"/>
                        <a:pt x="369827" y="187137"/>
                        <a:pt x="384829" y="178478"/>
                      </a:cubicBezTo>
                      <a:cubicBezTo>
                        <a:pt x="404460" y="167162"/>
                        <a:pt x="423062" y="154475"/>
                        <a:pt x="443036" y="143846"/>
                      </a:cubicBezTo>
                      <a:cubicBezTo>
                        <a:pt x="486499" y="120614"/>
                        <a:pt x="533562" y="101412"/>
                        <a:pt x="583368" y="101754"/>
                      </a:cubicBezTo>
                      <a:cubicBezTo>
                        <a:pt x="587312" y="101754"/>
                        <a:pt x="589797" y="95839"/>
                        <a:pt x="585339" y="94468"/>
                      </a:cubicBezTo>
                      <a:cubicBezTo>
                        <a:pt x="541191" y="80837"/>
                        <a:pt x="485899" y="110241"/>
                        <a:pt x="447494" y="128844"/>
                      </a:cubicBezTo>
                      <a:cubicBezTo>
                        <a:pt x="421948" y="141274"/>
                        <a:pt x="398802" y="157390"/>
                        <a:pt x="374285" y="171449"/>
                      </a:cubicBezTo>
                      <a:cubicBezTo>
                        <a:pt x="359112" y="180193"/>
                        <a:pt x="343166" y="189280"/>
                        <a:pt x="332966" y="203681"/>
                      </a:cubicBezTo>
                      <a:cubicBezTo>
                        <a:pt x="318221" y="194166"/>
                        <a:pt x="303133" y="184993"/>
                        <a:pt x="287703" y="176335"/>
                      </a:cubicBezTo>
                      <a:cubicBezTo>
                        <a:pt x="296447" y="112727"/>
                        <a:pt x="332708" y="42519"/>
                        <a:pt x="385772" y="5828"/>
                      </a:cubicBezTo>
                      <a:cubicBezTo>
                        <a:pt x="388344" y="4028"/>
                        <a:pt x="386458" y="-687"/>
                        <a:pt x="383371" y="85"/>
                      </a:cubicBezTo>
                      <a:cubicBezTo>
                        <a:pt x="351482" y="7800"/>
                        <a:pt x="331337" y="42861"/>
                        <a:pt x="315220" y="68836"/>
                      </a:cubicBezTo>
                      <a:cubicBezTo>
                        <a:pt x="296704" y="98668"/>
                        <a:pt x="282388" y="135444"/>
                        <a:pt x="277330" y="170677"/>
                      </a:cubicBezTo>
                      <a:cubicBezTo>
                        <a:pt x="261128" y="161933"/>
                        <a:pt x="244497" y="153789"/>
                        <a:pt x="227695" y="146331"/>
                      </a:cubicBezTo>
                      <a:cubicBezTo>
                        <a:pt x="211236" y="103983"/>
                        <a:pt x="207378" y="63692"/>
                        <a:pt x="202406" y="18944"/>
                      </a:cubicBezTo>
                      <a:cubicBezTo>
                        <a:pt x="201977" y="15344"/>
                        <a:pt x="196919" y="15601"/>
                        <a:pt x="196234" y="18944"/>
                      </a:cubicBezTo>
                      <a:cubicBezTo>
                        <a:pt x="188347" y="58806"/>
                        <a:pt x="199749" y="102355"/>
                        <a:pt x="214150" y="140502"/>
                      </a:cubicBezTo>
                      <a:cubicBezTo>
                        <a:pt x="147799" y="112899"/>
                        <a:pt x="77248" y="96440"/>
                        <a:pt x="4896" y="98497"/>
                      </a:cubicBezTo>
                      <a:cubicBezTo>
                        <a:pt x="-2648" y="98668"/>
                        <a:pt x="-933" y="109984"/>
                        <a:pt x="6353" y="10989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8" name="图形 2">
                <a:extLst>
                  <a:ext uri="{FF2B5EF4-FFF2-40B4-BE49-F238E27FC236}">
                    <a16:creationId xmlns:a16="http://schemas.microsoft.com/office/drawing/2014/main" id="{88CB276C-04A9-9706-98F2-98FED4770035}"/>
                  </a:ext>
                </a:extLst>
              </p:cNvPr>
              <p:cNvGrpSpPr/>
              <p:nvPr/>
            </p:nvGrpSpPr>
            <p:grpSpPr>
              <a:xfrm>
                <a:off x="5345234" y="555705"/>
                <a:ext cx="507274" cy="847010"/>
                <a:chOff x="5345234" y="555705"/>
                <a:chExt cx="507274" cy="847010"/>
              </a:xfrm>
            </p:grpSpPr>
            <p:sp>
              <p:nvSpPr>
                <p:cNvPr id="1429" name="任意多边形: 形状 1428">
                  <a:extLst>
                    <a:ext uri="{FF2B5EF4-FFF2-40B4-BE49-F238E27FC236}">
                      <a16:creationId xmlns:a16="http://schemas.microsoft.com/office/drawing/2014/main" id="{E8FFCDEE-F572-E821-AD2F-D35042104CBC}"/>
                    </a:ext>
                  </a:extLst>
                </p:cNvPr>
                <p:cNvSpPr/>
                <p:nvPr/>
              </p:nvSpPr>
              <p:spPr>
                <a:xfrm>
                  <a:off x="5349334" y="695497"/>
                  <a:ext cx="240030" cy="156699"/>
                </a:xfrm>
                <a:custGeom>
                  <a:avLst/>
                  <a:gdLst>
                    <a:gd name="connsiteX0" fmla="*/ 239944 w 240030"/>
                    <a:gd name="connsiteY0" fmla="*/ 150866 h 156699"/>
                    <a:gd name="connsiteX1" fmla="*/ 239002 w 240030"/>
                    <a:gd name="connsiteY1" fmla="*/ 148808 h 156699"/>
                    <a:gd name="connsiteX2" fmla="*/ 133303 w 240030"/>
                    <a:gd name="connsiteY2" fmla="*/ 75085 h 156699"/>
                    <a:gd name="connsiteX3" fmla="*/ 6258 w 240030"/>
                    <a:gd name="connsiteY3" fmla="*/ 933 h 156699"/>
                    <a:gd name="connsiteX4" fmla="*/ 2143 w 240030"/>
                    <a:gd name="connsiteY4" fmla="*/ 675 h 156699"/>
                    <a:gd name="connsiteX5" fmla="*/ 0 w 240030"/>
                    <a:gd name="connsiteY5" fmla="*/ 3590 h 156699"/>
                    <a:gd name="connsiteX6" fmla="*/ 64465 w 240030"/>
                    <a:gd name="connsiteY6" fmla="*/ 99173 h 156699"/>
                    <a:gd name="connsiteX7" fmla="*/ 233601 w 240030"/>
                    <a:gd name="connsiteY7" fmla="*/ 156523 h 156699"/>
                    <a:gd name="connsiteX8" fmla="*/ 239687 w 240030"/>
                    <a:gd name="connsiteY8" fmla="*/ 153180 h 156699"/>
                    <a:gd name="connsiteX9" fmla="*/ 239944 w 240030"/>
                    <a:gd name="connsiteY9" fmla="*/ 150866 h 156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030" h="156699">
                      <a:moveTo>
                        <a:pt x="239944" y="150866"/>
                      </a:moveTo>
                      <a:cubicBezTo>
                        <a:pt x="239859" y="150094"/>
                        <a:pt x="239516" y="149408"/>
                        <a:pt x="239002" y="148808"/>
                      </a:cubicBezTo>
                      <a:cubicBezTo>
                        <a:pt x="216970" y="108946"/>
                        <a:pt x="174107" y="90087"/>
                        <a:pt x="133303" y="75085"/>
                      </a:cubicBezTo>
                      <a:cubicBezTo>
                        <a:pt x="84182" y="56997"/>
                        <a:pt x="41920" y="40880"/>
                        <a:pt x="6258" y="933"/>
                      </a:cubicBezTo>
                      <a:cubicBezTo>
                        <a:pt x="5144" y="-353"/>
                        <a:pt x="3343" y="-182"/>
                        <a:pt x="2143" y="675"/>
                      </a:cubicBezTo>
                      <a:cubicBezTo>
                        <a:pt x="943" y="1018"/>
                        <a:pt x="0" y="1961"/>
                        <a:pt x="0" y="3590"/>
                      </a:cubicBezTo>
                      <a:cubicBezTo>
                        <a:pt x="429" y="37966"/>
                        <a:pt x="40462" y="77999"/>
                        <a:pt x="64465" y="99173"/>
                      </a:cubicBezTo>
                      <a:cubicBezTo>
                        <a:pt x="112300" y="141436"/>
                        <a:pt x="175908" y="140836"/>
                        <a:pt x="233601" y="156523"/>
                      </a:cubicBezTo>
                      <a:cubicBezTo>
                        <a:pt x="236601" y="157295"/>
                        <a:pt x="238916" y="155409"/>
                        <a:pt x="239687" y="153180"/>
                      </a:cubicBezTo>
                      <a:cubicBezTo>
                        <a:pt x="240030" y="152494"/>
                        <a:pt x="240116" y="151723"/>
                        <a:pt x="239944" y="150866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0" name="任意多边形: 形状 1429">
                  <a:extLst>
                    <a:ext uri="{FF2B5EF4-FFF2-40B4-BE49-F238E27FC236}">
                      <a16:creationId xmlns:a16="http://schemas.microsoft.com/office/drawing/2014/main" id="{2DC51CCB-C871-42DA-F13C-477B7783203A}"/>
                    </a:ext>
                  </a:extLst>
                </p:cNvPr>
                <p:cNvSpPr/>
                <p:nvPr/>
              </p:nvSpPr>
              <p:spPr>
                <a:xfrm>
                  <a:off x="5345234" y="819727"/>
                  <a:ext cx="285241" cy="148995"/>
                </a:xfrm>
                <a:custGeom>
                  <a:avLst/>
                  <a:gdLst>
                    <a:gd name="connsiteX0" fmla="*/ 284421 w 285241"/>
                    <a:gd name="connsiteY0" fmla="*/ 140478 h 148995"/>
                    <a:gd name="connsiteX1" fmla="*/ 160892 w 285241"/>
                    <a:gd name="connsiteY1" fmla="*/ 60840 h 148995"/>
                    <a:gd name="connsiteX2" fmla="*/ 5729 w 285241"/>
                    <a:gd name="connsiteY2" fmla="*/ 918 h 148995"/>
                    <a:gd name="connsiteX3" fmla="*/ 500 w 285241"/>
                    <a:gd name="connsiteY3" fmla="*/ 2375 h 148995"/>
                    <a:gd name="connsiteX4" fmla="*/ 243 w 285241"/>
                    <a:gd name="connsiteY4" fmla="*/ 5204 h 148995"/>
                    <a:gd name="connsiteX5" fmla="*/ 106370 w 285241"/>
                    <a:gd name="connsiteY5" fmla="*/ 110989 h 148995"/>
                    <a:gd name="connsiteX6" fmla="*/ 279020 w 285241"/>
                    <a:gd name="connsiteY6" fmla="*/ 148536 h 148995"/>
                    <a:gd name="connsiteX7" fmla="*/ 284935 w 285241"/>
                    <a:gd name="connsiteY7" fmla="*/ 142193 h 148995"/>
                    <a:gd name="connsiteX8" fmla="*/ 284421 w 285241"/>
                    <a:gd name="connsiteY8" fmla="*/ 140478 h 148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241" h="148995">
                      <a:moveTo>
                        <a:pt x="284421" y="140478"/>
                      </a:moveTo>
                      <a:cubicBezTo>
                        <a:pt x="260418" y="90929"/>
                        <a:pt x="212241" y="70012"/>
                        <a:pt x="160892" y="60840"/>
                      </a:cubicBezTo>
                      <a:cubicBezTo>
                        <a:pt x="102513" y="50381"/>
                        <a:pt x="47477" y="48495"/>
                        <a:pt x="5729" y="918"/>
                      </a:cubicBezTo>
                      <a:cubicBezTo>
                        <a:pt x="4015" y="-968"/>
                        <a:pt x="757" y="318"/>
                        <a:pt x="500" y="2375"/>
                      </a:cubicBezTo>
                      <a:cubicBezTo>
                        <a:pt x="-14" y="3147"/>
                        <a:pt x="-186" y="4090"/>
                        <a:pt x="243" y="5204"/>
                      </a:cubicBezTo>
                      <a:cubicBezTo>
                        <a:pt x="19274" y="54068"/>
                        <a:pt x="57764" y="92044"/>
                        <a:pt x="106370" y="110989"/>
                      </a:cubicBezTo>
                      <a:cubicBezTo>
                        <a:pt x="161834" y="132677"/>
                        <a:pt x="224757" y="123848"/>
                        <a:pt x="279020" y="148536"/>
                      </a:cubicBezTo>
                      <a:cubicBezTo>
                        <a:pt x="283307" y="150508"/>
                        <a:pt x="286221" y="145708"/>
                        <a:pt x="284935" y="142193"/>
                      </a:cubicBezTo>
                      <a:cubicBezTo>
                        <a:pt x="284850" y="141678"/>
                        <a:pt x="284764" y="141078"/>
                        <a:pt x="284421" y="14047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1" name="任意多边形: 形状 1430">
                  <a:extLst>
                    <a:ext uri="{FF2B5EF4-FFF2-40B4-BE49-F238E27FC236}">
                      <a16:creationId xmlns:a16="http://schemas.microsoft.com/office/drawing/2014/main" id="{F4F680E6-295B-9795-02B6-0B6DD1F13461}"/>
                    </a:ext>
                  </a:extLst>
                </p:cNvPr>
                <p:cNvSpPr/>
                <p:nvPr/>
              </p:nvSpPr>
              <p:spPr>
                <a:xfrm>
                  <a:off x="5360928" y="932284"/>
                  <a:ext cx="292451" cy="130984"/>
                </a:xfrm>
                <a:custGeom>
                  <a:avLst/>
                  <a:gdLst>
                    <a:gd name="connsiteX0" fmla="*/ 291872 w 292451"/>
                    <a:gd name="connsiteY0" fmla="*/ 122133 h 130984"/>
                    <a:gd name="connsiteX1" fmla="*/ 171686 w 292451"/>
                    <a:gd name="connsiteY1" fmla="*/ 53981 h 130984"/>
                    <a:gd name="connsiteX2" fmla="*/ 5294 w 292451"/>
                    <a:gd name="connsiteY2" fmla="*/ 660 h 130984"/>
                    <a:gd name="connsiteX3" fmla="*/ 750 w 292451"/>
                    <a:gd name="connsiteY3" fmla="*/ 5547 h 130984"/>
                    <a:gd name="connsiteX4" fmla="*/ 750 w 292451"/>
                    <a:gd name="connsiteY4" fmla="*/ 5547 h 130984"/>
                    <a:gd name="connsiteX5" fmla="*/ 34269 w 292451"/>
                    <a:gd name="connsiteY5" fmla="*/ 53124 h 130984"/>
                    <a:gd name="connsiteX6" fmla="*/ 103363 w 292451"/>
                    <a:gd name="connsiteY6" fmla="*/ 99673 h 130984"/>
                    <a:gd name="connsiteX7" fmla="*/ 189603 w 292451"/>
                    <a:gd name="connsiteY7" fmla="*/ 115703 h 130984"/>
                    <a:gd name="connsiteX8" fmla="*/ 284072 w 292451"/>
                    <a:gd name="connsiteY8" fmla="*/ 130019 h 130984"/>
                    <a:gd name="connsiteX9" fmla="*/ 291272 w 292451"/>
                    <a:gd name="connsiteY9" fmla="*/ 126590 h 130984"/>
                    <a:gd name="connsiteX10" fmla="*/ 291872 w 292451"/>
                    <a:gd name="connsiteY10" fmla="*/ 122133 h 130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451" h="130984">
                      <a:moveTo>
                        <a:pt x="291872" y="122133"/>
                      </a:moveTo>
                      <a:cubicBezTo>
                        <a:pt x="269498" y="79785"/>
                        <a:pt x="214720" y="64354"/>
                        <a:pt x="171686" y="53981"/>
                      </a:cubicBezTo>
                      <a:cubicBezTo>
                        <a:pt x="113136" y="39837"/>
                        <a:pt x="55443" y="37094"/>
                        <a:pt x="5294" y="660"/>
                      </a:cubicBezTo>
                      <a:cubicBezTo>
                        <a:pt x="2208" y="-1654"/>
                        <a:pt x="-1650" y="2632"/>
                        <a:pt x="750" y="5547"/>
                      </a:cubicBezTo>
                      <a:cubicBezTo>
                        <a:pt x="750" y="5547"/>
                        <a:pt x="750" y="5547"/>
                        <a:pt x="750" y="5547"/>
                      </a:cubicBezTo>
                      <a:cubicBezTo>
                        <a:pt x="2636" y="24835"/>
                        <a:pt x="20896" y="41037"/>
                        <a:pt x="34269" y="53124"/>
                      </a:cubicBezTo>
                      <a:cubicBezTo>
                        <a:pt x="55357" y="72155"/>
                        <a:pt x="77389" y="87929"/>
                        <a:pt x="103363" y="99673"/>
                      </a:cubicBezTo>
                      <a:cubicBezTo>
                        <a:pt x="130538" y="111931"/>
                        <a:pt x="159942" y="116389"/>
                        <a:pt x="189603" y="115703"/>
                      </a:cubicBezTo>
                      <a:cubicBezTo>
                        <a:pt x="220721" y="114932"/>
                        <a:pt x="257582" y="109788"/>
                        <a:pt x="284072" y="130019"/>
                      </a:cubicBezTo>
                      <a:cubicBezTo>
                        <a:pt x="287329" y="132505"/>
                        <a:pt x="290844" y="129762"/>
                        <a:pt x="291272" y="126590"/>
                      </a:cubicBezTo>
                      <a:cubicBezTo>
                        <a:pt x="292473" y="125562"/>
                        <a:pt x="292901" y="123933"/>
                        <a:pt x="291872" y="12213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2" name="任意多边形: 形状 1431">
                  <a:extLst>
                    <a:ext uri="{FF2B5EF4-FFF2-40B4-BE49-F238E27FC236}">
                      <a16:creationId xmlns:a16="http://schemas.microsoft.com/office/drawing/2014/main" id="{29ABF626-F3CD-2933-0927-11598E483C19}"/>
                    </a:ext>
                  </a:extLst>
                </p:cNvPr>
                <p:cNvSpPr/>
                <p:nvPr/>
              </p:nvSpPr>
              <p:spPr>
                <a:xfrm>
                  <a:off x="5387497" y="1071545"/>
                  <a:ext cx="278170" cy="101466"/>
                </a:xfrm>
                <a:custGeom>
                  <a:avLst/>
                  <a:gdLst>
                    <a:gd name="connsiteX0" fmla="*/ 277734 w 278170"/>
                    <a:gd name="connsiteY0" fmla="*/ 92943 h 101466"/>
                    <a:gd name="connsiteX1" fmla="*/ 165863 w 278170"/>
                    <a:gd name="connsiteY1" fmla="*/ 14333 h 101466"/>
                    <a:gd name="connsiteX2" fmla="*/ 5471 w 278170"/>
                    <a:gd name="connsiteY2" fmla="*/ 274 h 101466"/>
                    <a:gd name="connsiteX3" fmla="*/ 1785 w 278170"/>
                    <a:gd name="connsiteY3" fmla="*/ 1389 h 101466"/>
                    <a:gd name="connsiteX4" fmla="*/ 585 w 278170"/>
                    <a:gd name="connsiteY4" fmla="*/ 5846 h 101466"/>
                    <a:gd name="connsiteX5" fmla="*/ 109199 w 278170"/>
                    <a:gd name="connsiteY5" fmla="*/ 71083 h 101466"/>
                    <a:gd name="connsiteX6" fmla="*/ 270876 w 278170"/>
                    <a:gd name="connsiteY6" fmla="*/ 100572 h 101466"/>
                    <a:gd name="connsiteX7" fmla="*/ 278077 w 278170"/>
                    <a:gd name="connsiteY7" fmla="*/ 95600 h 101466"/>
                    <a:gd name="connsiteX8" fmla="*/ 277734 w 278170"/>
                    <a:gd name="connsiteY8" fmla="*/ 92943 h 101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70" h="101466">
                      <a:moveTo>
                        <a:pt x="277734" y="92943"/>
                      </a:moveTo>
                      <a:cubicBezTo>
                        <a:pt x="258618" y="50509"/>
                        <a:pt x="209668" y="24106"/>
                        <a:pt x="165863" y="14333"/>
                      </a:cubicBezTo>
                      <a:cubicBezTo>
                        <a:pt x="112713" y="2503"/>
                        <a:pt x="55792" y="22048"/>
                        <a:pt x="5471" y="274"/>
                      </a:cubicBezTo>
                      <a:cubicBezTo>
                        <a:pt x="3928" y="-412"/>
                        <a:pt x="2557" y="274"/>
                        <a:pt x="1785" y="1389"/>
                      </a:cubicBezTo>
                      <a:cubicBezTo>
                        <a:pt x="328" y="2074"/>
                        <a:pt x="-701" y="4046"/>
                        <a:pt x="585" y="5846"/>
                      </a:cubicBezTo>
                      <a:cubicBezTo>
                        <a:pt x="25960" y="42622"/>
                        <a:pt x="66851" y="61396"/>
                        <a:pt x="109199" y="71083"/>
                      </a:cubicBezTo>
                      <a:cubicBezTo>
                        <a:pt x="163463" y="83513"/>
                        <a:pt x="222870" y="66625"/>
                        <a:pt x="270876" y="100572"/>
                      </a:cubicBezTo>
                      <a:cubicBezTo>
                        <a:pt x="274734" y="103316"/>
                        <a:pt x="278849" y="99201"/>
                        <a:pt x="278077" y="95600"/>
                      </a:cubicBezTo>
                      <a:cubicBezTo>
                        <a:pt x="278163" y="94743"/>
                        <a:pt x="278163" y="93886"/>
                        <a:pt x="277734" y="9294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3" name="任意多边形: 形状 1432">
                  <a:extLst>
                    <a:ext uri="{FF2B5EF4-FFF2-40B4-BE49-F238E27FC236}">
                      <a16:creationId xmlns:a16="http://schemas.microsoft.com/office/drawing/2014/main" id="{76DC5523-FEE9-847C-2837-1C91985F1A9D}"/>
                    </a:ext>
                  </a:extLst>
                </p:cNvPr>
                <p:cNvSpPr/>
                <p:nvPr/>
              </p:nvSpPr>
              <p:spPr>
                <a:xfrm>
                  <a:off x="5497342" y="1190890"/>
                  <a:ext cx="170650" cy="70182"/>
                </a:xfrm>
                <a:custGeom>
                  <a:avLst/>
                  <a:gdLst>
                    <a:gd name="connsiteX0" fmla="*/ 108910 w 170650"/>
                    <a:gd name="connsiteY0" fmla="*/ 11745 h 70182"/>
                    <a:gd name="connsiteX1" fmla="*/ 6212 w 170650"/>
                    <a:gd name="connsiteY1" fmla="*/ 430 h 70182"/>
                    <a:gd name="connsiteX2" fmla="*/ 2525 w 170650"/>
                    <a:gd name="connsiteY2" fmla="*/ 858 h 70182"/>
                    <a:gd name="connsiteX3" fmla="*/ 297 w 170650"/>
                    <a:gd name="connsiteY3" fmla="*/ 4802 h 70182"/>
                    <a:gd name="connsiteX4" fmla="*/ 62704 w 170650"/>
                    <a:gd name="connsiteY4" fmla="*/ 59751 h 70182"/>
                    <a:gd name="connsiteX5" fmla="*/ 163689 w 170650"/>
                    <a:gd name="connsiteY5" fmla="*/ 69953 h 70182"/>
                    <a:gd name="connsiteX6" fmla="*/ 168661 w 170650"/>
                    <a:gd name="connsiteY6" fmla="*/ 68324 h 70182"/>
                    <a:gd name="connsiteX7" fmla="*/ 170290 w 170650"/>
                    <a:gd name="connsiteY7" fmla="*/ 63438 h 70182"/>
                    <a:gd name="connsiteX8" fmla="*/ 108910 w 170650"/>
                    <a:gd name="connsiteY8" fmla="*/ 11745 h 7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650" h="70182">
                      <a:moveTo>
                        <a:pt x="108910" y="11745"/>
                      </a:moveTo>
                      <a:cubicBezTo>
                        <a:pt x="75906" y="1716"/>
                        <a:pt x="36387" y="18261"/>
                        <a:pt x="6212" y="430"/>
                      </a:cubicBezTo>
                      <a:cubicBezTo>
                        <a:pt x="5012" y="-342"/>
                        <a:pt x="3554" y="1"/>
                        <a:pt x="2525" y="858"/>
                      </a:cubicBezTo>
                      <a:cubicBezTo>
                        <a:pt x="811" y="1116"/>
                        <a:pt x="-646" y="2659"/>
                        <a:pt x="297" y="4802"/>
                      </a:cubicBezTo>
                      <a:cubicBezTo>
                        <a:pt x="12298" y="31034"/>
                        <a:pt x="36987" y="48350"/>
                        <a:pt x="62704" y="59751"/>
                      </a:cubicBezTo>
                      <a:cubicBezTo>
                        <a:pt x="94508" y="73896"/>
                        <a:pt x="130942" y="60094"/>
                        <a:pt x="163689" y="69953"/>
                      </a:cubicBezTo>
                      <a:cubicBezTo>
                        <a:pt x="165832" y="70639"/>
                        <a:pt x="167632" y="69696"/>
                        <a:pt x="168661" y="68324"/>
                      </a:cubicBezTo>
                      <a:cubicBezTo>
                        <a:pt x="170204" y="67552"/>
                        <a:pt x="171232" y="65752"/>
                        <a:pt x="170290" y="63438"/>
                      </a:cubicBezTo>
                      <a:cubicBezTo>
                        <a:pt x="159831" y="36434"/>
                        <a:pt x="135742" y="19889"/>
                        <a:pt x="108910" y="1174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4" name="任意多边形: 形状 1433">
                  <a:extLst>
                    <a:ext uri="{FF2B5EF4-FFF2-40B4-BE49-F238E27FC236}">
                      <a16:creationId xmlns:a16="http://schemas.microsoft.com/office/drawing/2014/main" id="{DA40E227-67A2-D32E-97F1-AF2DA430489C}"/>
                    </a:ext>
                  </a:extLst>
                </p:cNvPr>
                <p:cNvSpPr/>
                <p:nvPr/>
              </p:nvSpPr>
              <p:spPr>
                <a:xfrm>
                  <a:off x="5557877" y="583021"/>
                  <a:ext cx="68052" cy="272911"/>
                </a:xfrm>
                <a:custGeom>
                  <a:avLst/>
                  <a:gdLst>
                    <a:gd name="connsiteX0" fmla="*/ 7484 w 68052"/>
                    <a:gd name="connsiteY0" fmla="*/ 1537 h 272911"/>
                    <a:gd name="connsiteX1" fmla="*/ 3455 w 68052"/>
                    <a:gd name="connsiteY1" fmla="*/ 594 h 272911"/>
                    <a:gd name="connsiteX2" fmla="*/ 626 w 68052"/>
                    <a:gd name="connsiteY2" fmla="*/ 3851 h 272911"/>
                    <a:gd name="connsiteX3" fmla="*/ 369 w 68052"/>
                    <a:gd name="connsiteY3" fmla="*/ 74403 h 272911"/>
                    <a:gd name="connsiteX4" fmla="*/ 4655 w 68052"/>
                    <a:gd name="connsiteY4" fmla="*/ 140754 h 272911"/>
                    <a:gd name="connsiteX5" fmla="*/ 31144 w 68052"/>
                    <a:gd name="connsiteY5" fmla="*/ 265656 h 272911"/>
                    <a:gd name="connsiteX6" fmla="*/ 31573 w 68052"/>
                    <a:gd name="connsiteY6" fmla="*/ 268227 h 272911"/>
                    <a:gd name="connsiteX7" fmla="*/ 31573 w 68052"/>
                    <a:gd name="connsiteY7" fmla="*/ 268313 h 272911"/>
                    <a:gd name="connsiteX8" fmla="*/ 40317 w 68052"/>
                    <a:gd name="connsiteY8" fmla="*/ 269170 h 272911"/>
                    <a:gd name="connsiteX9" fmla="*/ 62606 w 68052"/>
                    <a:gd name="connsiteY9" fmla="*/ 207534 h 272911"/>
                    <a:gd name="connsiteX10" fmla="*/ 67663 w 68052"/>
                    <a:gd name="connsiteY10" fmla="*/ 140583 h 272911"/>
                    <a:gd name="connsiteX11" fmla="*/ 7484 w 68052"/>
                    <a:gd name="connsiteY11" fmla="*/ 1537 h 27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052" h="272911">
                      <a:moveTo>
                        <a:pt x="7484" y="1537"/>
                      </a:moveTo>
                      <a:cubicBezTo>
                        <a:pt x="6541" y="-263"/>
                        <a:pt x="4655" y="-349"/>
                        <a:pt x="3455" y="594"/>
                      </a:cubicBezTo>
                      <a:cubicBezTo>
                        <a:pt x="1826" y="594"/>
                        <a:pt x="283" y="1708"/>
                        <a:pt x="626" y="3851"/>
                      </a:cubicBezTo>
                      <a:cubicBezTo>
                        <a:pt x="4484" y="27169"/>
                        <a:pt x="1741" y="50914"/>
                        <a:pt x="369" y="74403"/>
                      </a:cubicBezTo>
                      <a:cubicBezTo>
                        <a:pt x="-917" y="96520"/>
                        <a:pt x="1312" y="118894"/>
                        <a:pt x="4655" y="140754"/>
                      </a:cubicBezTo>
                      <a:cubicBezTo>
                        <a:pt x="10827" y="180445"/>
                        <a:pt x="38688" y="225622"/>
                        <a:pt x="31144" y="265656"/>
                      </a:cubicBezTo>
                      <a:cubicBezTo>
                        <a:pt x="30973" y="266684"/>
                        <a:pt x="31144" y="267542"/>
                        <a:pt x="31573" y="268227"/>
                      </a:cubicBezTo>
                      <a:cubicBezTo>
                        <a:pt x="31573" y="268227"/>
                        <a:pt x="31573" y="268227"/>
                        <a:pt x="31573" y="268313"/>
                      </a:cubicBezTo>
                      <a:cubicBezTo>
                        <a:pt x="30373" y="273885"/>
                        <a:pt x="39117" y="274657"/>
                        <a:pt x="40317" y="269170"/>
                      </a:cubicBezTo>
                      <a:cubicBezTo>
                        <a:pt x="44860" y="247568"/>
                        <a:pt x="58062" y="229051"/>
                        <a:pt x="62606" y="207534"/>
                      </a:cubicBezTo>
                      <a:cubicBezTo>
                        <a:pt x="67320" y="185417"/>
                        <a:pt x="68863" y="163214"/>
                        <a:pt x="67663" y="140583"/>
                      </a:cubicBezTo>
                      <a:cubicBezTo>
                        <a:pt x="65006" y="87005"/>
                        <a:pt x="30544" y="47400"/>
                        <a:pt x="7484" y="153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5" name="任意多边形: 形状 1434">
                  <a:extLst>
                    <a:ext uri="{FF2B5EF4-FFF2-40B4-BE49-F238E27FC236}">
                      <a16:creationId xmlns:a16="http://schemas.microsoft.com/office/drawing/2014/main" id="{676D67CA-1206-3728-44C6-F73846D95EA7}"/>
                    </a:ext>
                  </a:extLst>
                </p:cNvPr>
                <p:cNvSpPr/>
                <p:nvPr/>
              </p:nvSpPr>
              <p:spPr>
                <a:xfrm>
                  <a:off x="5627886" y="634323"/>
                  <a:ext cx="103974" cy="335388"/>
                </a:xfrm>
                <a:custGeom>
                  <a:avLst/>
                  <a:gdLst>
                    <a:gd name="connsiteX0" fmla="*/ 81236 w 103974"/>
                    <a:gd name="connsiteY0" fmla="*/ 3299 h 335388"/>
                    <a:gd name="connsiteX1" fmla="*/ 80550 w 103974"/>
                    <a:gd name="connsiteY1" fmla="*/ 2442 h 335388"/>
                    <a:gd name="connsiteX2" fmla="*/ 80379 w 103974"/>
                    <a:gd name="connsiteY2" fmla="*/ 1841 h 335388"/>
                    <a:gd name="connsiteX3" fmla="*/ 74292 w 103974"/>
                    <a:gd name="connsiteY3" fmla="*/ 3642 h 335388"/>
                    <a:gd name="connsiteX4" fmla="*/ 29801 w 103974"/>
                    <a:gd name="connsiteY4" fmla="*/ 161033 h 335388"/>
                    <a:gd name="connsiteX5" fmla="*/ 483 w 103974"/>
                    <a:gd name="connsiteY5" fmla="*/ 328625 h 335388"/>
                    <a:gd name="connsiteX6" fmla="*/ 2969 w 103974"/>
                    <a:gd name="connsiteY6" fmla="*/ 332483 h 335388"/>
                    <a:gd name="connsiteX7" fmla="*/ 11285 w 103974"/>
                    <a:gd name="connsiteY7" fmla="*/ 332483 h 335388"/>
                    <a:gd name="connsiteX8" fmla="*/ 61091 w 103974"/>
                    <a:gd name="connsiteY8" fmla="*/ 249672 h 335388"/>
                    <a:gd name="connsiteX9" fmla="*/ 95295 w 103974"/>
                    <a:gd name="connsiteY9" fmla="*/ 171491 h 335388"/>
                    <a:gd name="connsiteX10" fmla="*/ 81236 w 103974"/>
                    <a:gd name="connsiteY10" fmla="*/ 3299 h 335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3974" h="335388">
                      <a:moveTo>
                        <a:pt x="81236" y="3299"/>
                      </a:moveTo>
                      <a:cubicBezTo>
                        <a:pt x="81064" y="2956"/>
                        <a:pt x="80807" y="2613"/>
                        <a:pt x="80550" y="2442"/>
                      </a:cubicBezTo>
                      <a:cubicBezTo>
                        <a:pt x="80465" y="2270"/>
                        <a:pt x="80465" y="2013"/>
                        <a:pt x="80379" y="1841"/>
                      </a:cubicBezTo>
                      <a:cubicBezTo>
                        <a:pt x="79264" y="-1588"/>
                        <a:pt x="73606" y="213"/>
                        <a:pt x="74292" y="3642"/>
                      </a:cubicBezTo>
                      <a:cubicBezTo>
                        <a:pt x="84579" y="55420"/>
                        <a:pt x="49861" y="115170"/>
                        <a:pt x="29801" y="161033"/>
                      </a:cubicBezTo>
                      <a:cubicBezTo>
                        <a:pt x="6569" y="214182"/>
                        <a:pt x="-2260" y="270847"/>
                        <a:pt x="483" y="328625"/>
                      </a:cubicBezTo>
                      <a:cubicBezTo>
                        <a:pt x="569" y="330683"/>
                        <a:pt x="1598" y="331883"/>
                        <a:pt x="2969" y="332483"/>
                      </a:cubicBezTo>
                      <a:cubicBezTo>
                        <a:pt x="4512" y="335826"/>
                        <a:pt x="9998" y="336855"/>
                        <a:pt x="11285" y="332483"/>
                      </a:cubicBezTo>
                      <a:cubicBezTo>
                        <a:pt x="20028" y="302908"/>
                        <a:pt x="43946" y="275047"/>
                        <a:pt x="61091" y="249672"/>
                      </a:cubicBezTo>
                      <a:cubicBezTo>
                        <a:pt x="77378" y="225669"/>
                        <a:pt x="88094" y="199523"/>
                        <a:pt x="95295" y="171491"/>
                      </a:cubicBezTo>
                      <a:cubicBezTo>
                        <a:pt x="109182" y="117742"/>
                        <a:pt x="107725" y="53105"/>
                        <a:pt x="81236" y="329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6" name="任意多边形: 形状 1435">
                  <a:extLst>
                    <a:ext uri="{FF2B5EF4-FFF2-40B4-BE49-F238E27FC236}">
                      <a16:creationId xmlns:a16="http://schemas.microsoft.com/office/drawing/2014/main" id="{79765B9F-91F4-8D2B-CFC2-26F772F50802}"/>
                    </a:ext>
                  </a:extLst>
                </p:cNvPr>
                <p:cNvSpPr/>
                <p:nvPr/>
              </p:nvSpPr>
              <p:spPr>
                <a:xfrm>
                  <a:off x="5645927" y="761684"/>
                  <a:ext cx="165813" cy="299043"/>
                </a:xfrm>
                <a:custGeom>
                  <a:avLst/>
                  <a:gdLst>
                    <a:gd name="connsiteX0" fmla="*/ 157150 w 165813"/>
                    <a:gd name="connsiteY0" fmla="*/ 582 h 299043"/>
                    <a:gd name="connsiteX1" fmla="*/ 151749 w 165813"/>
                    <a:gd name="connsiteY1" fmla="*/ 3668 h 299043"/>
                    <a:gd name="connsiteX2" fmla="*/ 113515 w 165813"/>
                    <a:gd name="connsiteY2" fmla="*/ 75591 h 299043"/>
                    <a:gd name="connsiteX3" fmla="*/ 59937 w 165813"/>
                    <a:gd name="connsiteY3" fmla="*/ 143228 h 299043"/>
                    <a:gd name="connsiteX4" fmla="*/ 187 w 165813"/>
                    <a:gd name="connsiteY4" fmla="*/ 289818 h 299043"/>
                    <a:gd name="connsiteX5" fmla="*/ 358 w 165813"/>
                    <a:gd name="connsiteY5" fmla="*/ 293161 h 299043"/>
                    <a:gd name="connsiteX6" fmla="*/ 10045 w 165813"/>
                    <a:gd name="connsiteY6" fmla="*/ 295990 h 299043"/>
                    <a:gd name="connsiteX7" fmla="*/ 76654 w 165813"/>
                    <a:gd name="connsiteY7" fmla="*/ 222267 h 299043"/>
                    <a:gd name="connsiteX8" fmla="*/ 132032 w 165813"/>
                    <a:gd name="connsiteY8" fmla="*/ 153687 h 299043"/>
                    <a:gd name="connsiteX9" fmla="*/ 159207 w 165813"/>
                    <a:gd name="connsiteY9" fmla="*/ 2039 h 299043"/>
                    <a:gd name="connsiteX10" fmla="*/ 157150 w 165813"/>
                    <a:gd name="connsiteY10" fmla="*/ 582 h 299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813" h="299043">
                      <a:moveTo>
                        <a:pt x="157150" y="582"/>
                      </a:moveTo>
                      <a:cubicBezTo>
                        <a:pt x="155263" y="-875"/>
                        <a:pt x="151577" y="496"/>
                        <a:pt x="151749" y="3668"/>
                      </a:cubicBezTo>
                      <a:cubicBezTo>
                        <a:pt x="153034" y="27928"/>
                        <a:pt x="127489" y="57503"/>
                        <a:pt x="113515" y="75591"/>
                      </a:cubicBezTo>
                      <a:cubicBezTo>
                        <a:pt x="95942" y="98394"/>
                        <a:pt x="76739" y="119740"/>
                        <a:pt x="59937" y="143228"/>
                      </a:cubicBezTo>
                      <a:cubicBezTo>
                        <a:pt x="28305" y="187463"/>
                        <a:pt x="12960" y="237526"/>
                        <a:pt x="187" y="289818"/>
                      </a:cubicBezTo>
                      <a:cubicBezTo>
                        <a:pt x="-156" y="291018"/>
                        <a:pt x="16" y="292218"/>
                        <a:pt x="358" y="293161"/>
                      </a:cubicBezTo>
                      <a:cubicBezTo>
                        <a:pt x="-1442" y="298562"/>
                        <a:pt x="7388" y="301734"/>
                        <a:pt x="10045" y="295990"/>
                      </a:cubicBezTo>
                      <a:cubicBezTo>
                        <a:pt x="24362" y="265044"/>
                        <a:pt x="51793" y="244384"/>
                        <a:pt x="76654" y="222267"/>
                      </a:cubicBezTo>
                      <a:cubicBezTo>
                        <a:pt x="98771" y="202550"/>
                        <a:pt x="116859" y="179147"/>
                        <a:pt x="132032" y="153687"/>
                      </a:cubicBezTo>
                      <a:cubicBezTo>
                        <a:pt x="157578" y="110824"/>
                        <a:pt x="176352" y="51245"/>
                        <a:pt x="159207" y="2039"/>
                      </a:cubicBezTo>
                      <a:cubicBezTo>
                        <a:pt x="158864" y="1011"/>
                        <a:pt x="158007" y="582"/>
                        <a:pt x="157150" y="58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7" name="任意多边形: 形状 1436">
                  <a:extLst>
                    <a:ext uri="{FF2B5EF4-FFF2-40B4-BE49-F238E27FC236}">
                      <a16:creationId xmlns:a16="http://schemas.microsoft.com/office/drawing/2014/main" id="{B5A85D58-BFEC-D4CB-974A-949E7B5F4A8B}"/>
                    </a:ext>
                  </a:extLst>
                </p:cNvPr>
                <p:cNvSpPr/>
                <p:nvPr/>
              </p:nvSpPr>
              <p:spPr>
                <a:xfrm>
                  <a:off x="5656802" y="915011"/>
                  <a:ext cx="195706" cy="254758"/>
                </a:xfrm>
                <a:custGeom>
                  <a:avLst/>
                  <a:gdLst>
                    <a:gd name="connsiteX0" fmla="*/ 191881 w 195706"/>
                    <a:gd name="connsiteY0" fmla="*/ 2674 h 254758"/>
                    <a:gd name="connsiteX1" fmla="*/ 186137 w 195706"/>
                    <a:gd name="connsiteY1" fmla="*/ 1988 h 254758"/>
                    <a:gd name="connsiteX2" fmla="*/ 67751 w 195706"/>
                    <a:gd name="connsiteY2" fmla="*/ 119775 h 254758"/>
                    <a:gd name="connsiteX3" fmla="*/ 28 w 195706"/>
                    <a:gd name="connsiteY3" fmla="*/ 248619 h 254758"/>
                    <a:gd name="connsiteX4" fmla="*/ 3200 w 195706"/>
                    <a:gd name="connsiteY4" fmla="*/ 253677 h 254758"/>
                    <a:gd name="connsiteX5" fmla="*/ 11172 w 195706"/>
                    <a:gd name="connsiteY5" fmla="*/ 251448 h 254758"/>
                    <a:gd name="connsiteX6" fmla="*/ 82496 w 195706"/>
                    <a:gd name="connsiteY6" fmla="*/ 187154 h 254758"/>
                    <a:gd name="connsiteX7" fmla="*/ 141474 w 195706"/>
                    <a:gd name="connsiteY7" fmla="*/ 140006 h 254758"/>
                    <a:gd name="connsiteX8" fmla="*/ 193424 w 195706"/>
                    <a:gd name="connsiteY8" fmla="*/ 4646 h 254758"/>
                    <a:gd name="connsiteX9" fmla="*/ 191881 w 195706"/>
                    <a:gd name="connsiteY9" fmla="*/ 2674 h 254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706" h="254758">
                      <a:moveTo>
                        <a:pt x="191881" y="2674"/>
                      </a:moveTo>
                      <a:cubicBezTo>
                        <a:pt x="191366" y="-155"/>
                        <a:pt x="186994" y="-1269"/>
                        <a:pt x="186137" y="1988"/>
                      </a:cubicBezTo>
                      <a:cubicBezTo>
                        <a:pt x="171221" y="60367"/>
                        <a:pt x="109242" y="83170"/>
                        <a:pt x="67751" y="119775"/>
                      </a:cubicBezTo>
                      <a:cubicBezTo>
                        <a:pt x="29689" y="153379"/>
                        <a:pt x="4486" y="197956"/>
                        <a:pt x="28" y="248619"/>
                      </a:cubicBezTo>
                      <a:cubicBezTo>
                        <a:pt x="-229" y="251277"/>
                        <a:pt x="1314" y="252906"/>
                        <a:pt x="3200" y="253677"/>
                      </a:cubicBezTo>
                      <a:cubicBezTo>
                        <a:pt x="5772" y="255477"/>
                        <a:pt x="9800" y="255220"/>
                        <a:pt x="11172" y="251448"/>
                      </a:cubicBezTo>
                      <a:cubicBezTo>
                        <a:pt x="22316" y="219901"/>
                        <a:pt x="55492" y="203185"/>
                        <a:pt x="82496" y="187154"/>
                      </a:cubicBezTo>
                      <a:cubicBezTo>
                        <a:pt x="104527" y="174039"/>
                        <a:pt x="124072" y="158779"/>
                        <a:pt x="141474" y="140006"/>
                      </a:cubicBezTo>
                      <a:cubicBezTo>
                        <a:pt x="172935" y="106144"/>
                        <a:pt x="204568" y="52823"/>
                        <a:pt x="193424" y="4646"/>
                      </a:cubicBezTo>
                      <a:cubicBezTo>
                        <a:pt x="193252" y="3617"/>
                        <a:pt x="192566" y="3017"/>
                        <a:pt x="191881" y="2674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8" name="任意多边形: 形状 1437">
                  <a:extLst>
                    <a:ext uri="{FF2B5EF4-FFF2-40B4-BE49-F238E27FC236}">
                      <a16:creationId xmlns:a16="http://schemas.microsoft.com/office/drawing/2014/main" id="{6254CF99-B67B-58AA-CC48-D0DD410DA406}"/>
                    </a:ext>
                  </a:extLst>
                </p:cNvPr>
                <p:cNvSpPr/>
                <p:nvPr/>
              </p:nvSpPr>
              <p:spPr>
                <a:xfrm>
                  <a:off x="5660237" y="1096289"/>
                  <a:ext cx="156368" cy="169090"/>
                </a:xfrm>
                <a:custGeom>
                  <a:avLst/>
                  <a:gdLst>
                    <a:gd name="connsiteX0" fmla="*/ 151241 w 156368"/>
                    <a:gd name="connsiteY0" fmla="*/ 562 h 169090"/>
                    <a:gd name="connsiteX1" fmla="*/ 149526 w 156368"/>
                    <a:gd name="connsiteY1" fmla="*/ 2105 h 169090"/>
                    <a:gd name="connsiteX2" fmla="*/ 64145 w 156368"/>
                    <a:gd name="connsiteY2" fmla="*/ 66913 h 169090"/>
                    <a:gd name="connsiteX3" fmla="*/ 22 w 156368"/>
                    <a:gd name="connsiteY3" fmla="*/ 160268 h 169090"/>
                    <a:gd name="connsiteX4" fmla="*/ 450 w 156368"/>
                    <a:gd name="connsiteY4" fmla="*/ 163011 h 169090"/>
                    <a:gd name="connsiteX5" fmla="*/ 9023 w 156368"/>
                    <a:gd name="connsiteY5" fmla="*/ 167554 h 169090"/>
                    <a:gd name="connsiteX6" fmla="*/ 155699 w 156368"/>
                    <a:gd name="connsiteY6" fmla="*/ 2362 h 169090"/>
                    <a:gd name="connsiteX7" fmla="*/ 151241 w 156368"/>
                    <a:gd name="connsiteY7" fmla="*/ 562 h 169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68" h="169090">
                      <a:moveTo>
                        <a:pt x="151241" y="562"/>
                      </a:moveTo>
                      <a:cubicBezTo>
                        <a:pt x="150555" y="819"/>
                        <a:pt x="149870" y="1248"/>
                        <a:pt x="149526" y="2105"/>
                      </a:cubicBezTo>
                      <a:cubicBezTo>
                        <a:pt x="134268" y="34595"/>
                        <a:pt x="92948" y="48654"/>
                        <a:pt x="64145" y="66913"/>
                      </a:cubicBezTo>
                      <a:cubicBezTo>
                        <a:pt x="30026" y="88602"/>
                        <a:pt x="3794" y="118948"/>
                        <a:pt x="22" y="160268"/>
                      </a:cubicBezTo>
                      <a:cubicBezTo>
                        <a:pt x="-64" y="161296"/>
                        <a:pt x="108" y="162239"/>
                        <a:pt x="450" y="163011"/>
                      </a:cubicBezTo>
                      <a:cubicBezTo>
                        <a:pt x="279" y="167297"/>
                        <a:pt x="5251" y="171412"/>
                        <a:pt x="9023" y="167554"/>
                      </a:cubicBezTo>
                      <a:cubicBezTo>
                        <a:pt x="58744" y="116805"/>
                        <a:pt x="165814" y="92202"/>
                        <a:pt x="155699" y="2362"/>
                      </a:cubicBezTo>
                      <a:cubicBezTo>
                        <a:pt x="155527" y="-38"/>
                        <a:pt x="152784" y="-552"/>
                        <a:pt x="151241" y="56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9" name="任意多边形: 形状 1438">
                  <a:extLst>
                    <a:ext uri="{FF2B5EF4-FFF2-40B4-BE49-F238E27FC236}">
                      <a16:creationId xmlns:a16="http://schemas.microsoft.com/office/drawing/2014/main" id="{5E373F77-ACC4-7998-236F-8A50AF2F5832}"/>
                    </a:ext>
                  </a:extLst>
                </p:cNvPr>
                <p:cNvSpPr/>
                <p:nvPr/>
              </p:nvSpPr>
              <p:spPr>
                <a:xfrm>
                  <a:off x="5537736" y="759024"/>
                  <a:ext cx="129743" cy="643690"/>
                </a:xfrm>
                <a:custGeom>
                  <a:avLst/>
                  <a:gdLst>
                    <a:gd name="connsiteX0" fmla="*/ 6451 w 129743"/>
                    <a:gd name="connsiteY0" fmla="*/ 1784 h 643690"/>
                    <a:gd name="connsiteX1" fmla="*/ 451 w 129743"/>
                    <a:gd name="connsiteY1" fmla="*/ 4528 h 643690"/>
                    <a:gd name="connsiteX2" fmla="*/ 39284 w 129743"/>
                    <a:gd name="connsiteY2" fmla="*/ 73193 h 643690"/>
                    <a:gd name="connsiteX3" fmla="*/ 71774 w 129743"/>
                    <a:gd name="connsiteY3" fmla="*/ 146660 h 643690"/>
                    <a:gd name="connsiteX4" fmla="*/ 108293 w 129743"/>
                    <a:gd name="connsiteY4" fmla="*/ 311680 h 643690"/>
                    <a:gd name="connsiteX5" fmla="*/ 105806 w 129743"/>
                    <a:gd name="connsiteY5" fmla="*/ 638550 h 643690"/>
                    <a:gd name="connsiteX6" fmla="*/ 115493 w 129743"/>
                    <a:gd name="connsiteY6" fmla="*/ 639578 h 643690"/>
                    <a:gd name="connsiteX7" fmla="*/ 117294 w 129743"/>
                    <a:gd name="connsiteY7" fmla="*/ 310309 h 643690"/>
                    <a:gd name="connsiteX8" fmla="*/ 82832 w 129743"/>
                    <a:gd name="connsiteY8" fmla="*/ 151546 h 643690"/>
                    <a:gd name="connsiteX9" fmla="*/ 6451 w 129743"/>
                    <a:gd name="connsiteY9" fmla="*/ 1784 h 643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9743" h="643690">
                      <a:moveTo>
                        <a:pt x="6451" y="1784"/>
                      </a:moveTo>
                      <a:cubicBezTo>
                        <a:pt x="4394" y="-1988"/>
                        <a:pt x="-1693" y="841"/>
                        <a:pt x="451" y="4528"/>
                      </a:cubicBezTo>
                      <a:cubicBezTo>
                        <a:pt x="11081" y="23130"/>
                        <a:pt x="25482" y="50991"/>
                        <a:pt x="39284" y="73193"/>
                      </a:cubicBezTo>
                      <a:cubicBezTo>
                        <a:pt x="53429" y="96082"/>
                        <a:pt x="62859" y="121285"/>
                        <a:pt x="71774" y="146660"/>
                      </a:cubicBezTo>
                      <a:cubicBezTo>
                        <a:pt x="90548" y="200066"/>
                        <a:pt x="100749" y="255788"/>
                        <a:pt x="108293" y="311680"/>
                      </a:cubicBezTo>
                      <a:cubicBezTo>
                        <a:pt x="122866" y="419437"/>
                        <a:pt x="127152" y="531479"/>
                        <a:pt x="105806" y="638550"/>
                      </a:cubicBezTo>
                      <a:cubicBezTo>
                        <a:pt x="104607" y="644722"/>
                        <a:pt x="114294" y="645665"/>
                        <a:pt x="115493" y="639578"/>
                      </a:cubicBezTo>
                      <a:cubicBezTo>
                        <a:pt x="137010" y="531651"/>
                        <a:pt x="131267" y="419008"/>
                        <a:pt x="117294" y="310309"/>
                      </a:cubicBezTo>
                      <a:cubicBezTo>
                        <a:pt x="110350" y="256388"/>
                        <a:pt x="99634" y="203324"/>
                        <a:pt x="82832" y="151546"/>
                      </a:cubicBezTo>
                      <a:cubicBezTo>
                        <a:pt x="65002" y="96082"/>
                        <a:pt x="26768" y="39332"/>
                        <a:pt x="6451" y="178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0" name="任意多边形: 形状 1439">
                  <a:extLst>
                    <a:ext uri="{FF2B5EF4-FFF2-40B4-BE49-F238E27FC236}">
                      <a16:creationId xmlns:a16="http://schemas.microsoft.com/office/drawing/2014/main" id="{157AF208-316B-5629-4FE6-DE9AF493DEB6}"/>
                    </a:ext>
                  </a:extLst>
                </p:cNvPr>
                <p:cNvSpPr/>
                <p:nvPr/>
              </p:nvSpPr>
              <p:spPr>
                <a:xfrm>
                  <a:off x="5379791" y="555705"/>
                  <a:ext cx="167578" cy="214012"/>
                </a:xfrm>
                <a:custGeom>
                  <a:avLst/>
                  <a:gdLst>
                    <a:gd name="connsiteX0" fmla="*/ 112361 w 167578"/>
                    <a:gd name="connsiteY0" fmla="*/ 92890 h 214012"/>
                    <a:gd name="connsiteX1" fmla="*/ 7519 w 167578"/>
                    <a:gd name="connsiteY1" fmla="*/ 1507 h 214012"/>
                    <a:gd name="connsiteX2" fmla="*/ 5462 w 167578"/>
                    <a:gd name="connsiteY2" fmla="*/ 564 h 214012"/>
                    <a:gd name="connsiteX3" fmla="*/ 61 w 167578"/>
                    <a:gd name="connsiteY3" fmla="*/ 3821 h 214012"/>
                    <a:gd name="connsiteX4" fmla="*/ 52868 w 167578"/>
                    <a:gd name="connsiteY4" fmla="*/ 113292 h 214012"/>
                    <a:gd name="connsiteX5" fmla="*/ 99417 w 167578"/>
                    <a:gd name="connsiteY5" fmla="*/ 164727 h 214012"/>
                    <a:gd name="connsiteX6" fmla="*/ 158053 w 167578"/>
                    <a:gd name="connsiteY6" fmla="*/ 211790 h 214012"/>
                    <a:gd name="connsiteX7" fmla="*/ 160453 w 167578"/>
                    <a:gd name="connsiteY7" fmla="*/ 213162 h 214012"/>
                    <a:gd name="connsiteX8" fmla="*/ 167568 w 167578"/>
                    <a:gd name="connsiteY8" fmla="*/ 209133 h 214012"/>
                    <a:gd name="connsiteX9" fmla="*/ 112361 w 167578"/>
                    <a:gd name="connsiteY9" fmla="*/ 92890 h 214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578" h="214012">
                      <a:moveTo>
                        <a:pt x="112361" y="92890"/>
                      </a:moveTo>
                      <a:cubicBezTo>
                        <a:pt x="80986" y="58000"/>
                        <a:pt x="37952" y="37683"/>
                        <a:pt x="7519" y="1507"/>
                      </a:cubicBezTo>
                      <a:cubicBezTo>
                        <a:pt x="6920" y="821"/>
                        <a:pt x="6234" y="564"/>
                        <a:pt x="5462" y="564"/>
                      </a:cubicBezTo>
                      <a:cubicBezTo>
                        <a:pt x="3405" y="-979"/>
                        <a:pt x="-538" y="821"/>
                        <a:pt x="61" y="3821"/>
                      </a:cubicBezTo>
                      <a:cubicBezTo>
                        <a:pt x="8806" y="44112"/>
                        <a:pt x="28608" y="80288"/>
                        <a:pt x="52868" y="113292"/>
                      </a:cubicBezTo>
                      <a:cubicBezTo>
                        <a:pt x="66584" y="131980"/>
                        <a:pt x="82700" y="148697"/>
                        <a:pt x="99417" y="164727"/>
                      </a:cubicBezTo>
                      <a:cubicBezTo>
                        <a:pt x="117676" y="182129"/>
                        <a:pt x="140565" y="193788"/>
                        <a:pt x="158053" y="211790"/>
                      </a:cubicBezTo>
                      <a:cubicBezTo>
                        <a:pt x="158824" y="212562"/>
                        <a:pt x="159596" y="212905"/>
                        <a:pt x="160453" y="213162"/>
                      </a:cubicBezTo>
                      <a:cubicBezTo>
                        <a:pt x="163025" y="215219"/>
                        <a:pt x="167825" y="213419"/>
                        <a:pt x="167568" y="209133"/>
                      </a:cubicBezTo>
                      <a:cubicBezTo>
                        <a:pt x="164996" y="164984"/>
                        <a:pt x="141422" y="125122"/>
                        <a:pt x="112361" y="9289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41" name="图形 2">
                <a:extLst>
                  <a:ext uri="{FF2B5EF4-FFF2-40B4-BE49-F238E27FC236}">
                    <a16:creationId xmlns:a16="http://schemas.microsoft.com/office/drawing/2014/main" id="{12BF9715-2DB6-9EE9-D5FA-8F7120B4B240}"/>
                  </a:ext>
                </a:extLst>
              </p:cNvPr>
              <p:cNvGrpSpPr/>
              <p:nvPr/>
            </p:nvGrpSpPr>
            <p:grpSpPr>
              <a:xfrm>
                <a:off x="4837076" y="1858162"/>
                <a:ext cx="734273" cy="503668"/>
                <a:chOff x="4837076" y="1858162"/>
                <a:chExt cx="734273" cy="503668"/>
              </a:xfrm>
            </p:grpSpPr>
            <p:sp>
              <p:nvSpPr>
                <p:cNvPr id="1442" name="任意多边形: 形状 1441">
                  <a:extLst>
                    <a:ext uri="{FF2B5EF4-FFF2-40B4-BE49-F238E27FC236}">
                      <a16:creationId xmlns:a16="http://schemas.microsoft.com/office/drawing/2014/main" id="{DF69E93D-2DDF-7563-0284-2E6D14B7B043}"/>
                    </a:ext>
                  </a:extLst>
                </p:cNvPr>
                <p:cNvSpPr/>
                <p:nvPr/>
              </p:nvSpPr>
              <p:spPr>
                <a:xfrm>
                  <a:off x="4837076" y="1858162"/>
                  <a:ext cx="616146" cy="503668"/>
                </a:xfrm>
                <a:custGeom>
                  <a:avLst/>
                  <a:gdLst>
                    <a:gd name="connsiteX0" fmla="*/ 58172 w 616146"/>
                    <a:gd name="connsiteY0" fmla="*/ 230613 h 503668"/>
                    <a:gd name="connsiteX1" fmla="*/ 57572 w 616146"/>
                    <a:gd name="connsiteY1" fmla="*/ 239185 h 503668"/>
                    <a:gd name="connsiteX2" fmla="*/ 82776 w 616146"/>
                    <a:gd name="connsiteY2" fmla="*/ 264474 h 503668"/>
                    <a:gd name="connsiteX3" fmla="*/ 100778 w 616146"/>
                    <a:gd name="connsiteY3" fmla="*/ 283677 h 503668"/>
                    <a:gd name="connsiteX4" fmla="*/ 29455 w 616146"/>
                    <a:gd name="connsiteY4" fmla="*/ 285134 h 503668"/>
                    <a:gd name="connsiteX5" fmla="*/ 9995 w 616146"/>
                    <a:gd name="connsiteY5" fmla="*/ 385089 h 503668"/>
                    <a:gd name="connsiteX6" fmla="*/ 137 w 616146"/>
                    <a:gd name="connsiteY6" fmla="*/ 500218 h 503668"/>
                    <a:gd name="connsiteX7" fmla="*/ 908 w 616146"/>
                    <a:gd name="connsiteY7" fmla="*/ 501932 h 503668"/>
                    <a:gd name="connsiteX8" fmla="*/ 4423 w 616146"/>
                    <a:gd name="connsiteY8" fmla="*/ 503390 h 503668"/>
                    <a:gd name="connsiteX9" fmla="*/ 106607 w 616146"/>
                    <a:gd name="connsiteY9" fmla="*/ 477243 h 503668"/>
                    <a:gd name="connsiteX10" fmla="*/ 203219 w 616146"/>
                    <a:gd name="connsiteY10" fmla="*/ 454269 h 503668"/>
                    <a:gd name="connsiteX11" fmla="*/ 216164 w 616146"/>
                    <a:gd name="connsiteY11" fmla="*/ 417493 h 503668"/>
                    <a:gd name="connsiteX12" fmla="*/ 185303 w 616146"/>
                    <a:gd name="connsiteY12" fmla="*/ 354485 h 503668"/>
                    <a:gd name="connsiteX13" fmla="*/ 250882 w 616146"/>
                    <a:gd name="connsiteY13" fmla="*/ 419036 h 503668"/>
                    <a:gd name="connsiteX14" fmla="*/ 255512 w 616146"/>
                    <a:gd name="connsiteY14" fmla="*/ 421094 h 503668"/>
                    <a:gd name="connsiteX15" fmla="*/ 350666 w 616146"/>
                    <a:gd name="connsiteY15" fmla="*/ 383203 h 503668"/>
                    <a:gd name="connsiteX16" fmla="*/ 396101 w 616146"/>
                    <a:gd name="connsiteY16" fmla="*/ 360657 h 503668"/>
                    <a:gd name="connsiteX17" fmla="*/ 410331 w 616146"/>
                    <a:gd name="connsiteY17" fmla="*/ 348399 h 503668"/>
                    <a:gd name="connsiteX18" fmla="*/ 394386 w 616146"/>
                    <a:gd name="connsiteY18" fmla="*/ 275533 h 503668"/>
                    <a:gd name="connsiteX19" fmla="*/ 375441 w 616146"/>
                    <a:gd name="connsiteY19" fmla="*/ 224526 h 503668"/>
                    <a:gd name="connsiteX20" fmla="*/ 442478 w 616146"/>
                    <a:gd name="connsiteY20" fmla="*/ 323367 h 503668"/>
                    <a:gd name="connsiteX21" fmla="*/ 447793 w 616146"/>
                    <a:gd name="connsiteY21" fmla="*/ 325767 h 503668"/>
                    <a:gd name="connsiteX22" fmla="*/ 580495 w 616146"/>
                    <a:gd name="connsiteY22" fmla="*/ 244929 h 503668"/>
                    <a:gd name="connsiteX23" fmla="*/ 588382 w 616146"/>
                    <a:gd name="connsiteY23" fmla="*/ 224098 h 503668"/>
                    <a:gd name="connsiteX24" fmla="*/ 597554 w 616146"/>
                    <a:gd name="connsiteY24" fmla="*/ 179778 h 503668"/>
                    <a:gd name="connsiteX25" fmla="*/ 615471 w 616146"/>
                    <a:gd name="connsiteY25" fmla="*/ 94396 h 503668"/>
                    <a:gd name="connsiteX26" fmla="*/ 615214 w 616146"/>
                    <a:gd name="connsiteY26" fmla="*/ 90109 h 503668"/>
                    <a:gd name="connsiteX27" fmla="*/ 537632 w 616146"/>
                    <a:gd name="connsiteY27" fmla="*/ 27273 h 503668"/>
                    <a:gd name="connsiteX28" fmla="*/ 465966 w 616146"/>
                    <a:gd name="connsiteY28" fmla="*/ 698 h 503668"/>
                    <a:gd name="connsiteX29" fmla="*/ 365411 w 616146"/>
                    <a:gd name="connsiteY29" fmla="*/ 22301 h 503668"/>
                    <a:gd name="connsiteX30" fmla="*/ 271628 w 616146"/>
                    <a:gd name="connsiteY30" fmla="*/ 52133 h 503668"/>
                    <a:gd name="connsiteX31" fmla="*/ 266913 w 616146"/>
                    <a:gd name="connsiteY31" fmla="*/ 58305 h 503668"/>
                    <a:gd name="connsiteX32" fmla="*/ 267599 w 616146"/>
                    <a:gd name="connsiteY32" fmla="*/ 59248 h 503668"/>
                    <a:gd name="connsiteX33" fmla="*/ 296488 w 616146"/>
                    <a:gd name="connsiteY33" fmla="*/ 108197 h 503668"/>
                    <a:gd name="connsiteX34" fmla="*/ 315862 w 616146"/>
                    <a:gd name="connsiteY34" fmla="*/ 148917 h 503668"/>
                    <a:gd name="connsiteX35" fmla="*/ 284572 w 616146"/>
                    <a:gd name="connsiteY35" fmla="*/ 116427 h 503668"/>
                    <a:gd name="connsiteX36" fmla="*/ 239309 w 616146"/>
                    <a:gd name="connsiteY36" fmla="*/ 82308 h 503668"/>
                    <a:gd name="connsiteX37" fmla="*/ 230308 w 616146"/>
                    <a:gd name="connsiteY37" fmla="*/ 79479 h 503668"/>
                    <a:gd name="connsiteX38" fmla="*/ 89119 w 616146"/>
                    <a:gd name="connsiteY38" fmla="*/ 193237 h 503668"/>
                    <a:gd name="connsiteX39" fmla="*/ 58172 w 616146"/>
                    <a:gd name="connsiteY39" fmla="*/ 230613 h 503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616146" h="503668">
                      <a:moveTo>
                        <a:pt x="58172" y="230613"/>
                      </a:moveTo>
                      <a:cubicBezTo>
                        <a:pt x="56372" y="233013"/>
                        <a:pt x="55858" y="236613"/>
                        <a:pt x="57572" y="239185"/>
                      </a:cubicBezTo>
                      <a:cubicBezTo>
                        <a:pt x="63830" y="249215"/>
                        <a:pt x="73860" y="256930"/>
                        <a:pt x="82776" y="264474"/>
                      </a:cubicBezTo>
                      <a:cubicBezTo>
                        <a:pt x="89634" y="270303"/>
                        <a:pt x="95206" y="276990"/>
                        <a:pt x="100778" y="283677"/>
                      </a:cubicBezTo>
                      <a:cubicBezTo>
                        <a:pt x="74975" y="268932"/>
                        <a:pt x="41027" y="251530"/>
                        <a:pt x="29455" y="285134"/>
                      </a:cubicBezTo>
                      <a:cubicBezTo>
                        <a:pt x="18739" y="316252"/>
                        <a:pt x="14367" y="352514"/>
                        <a:pt x="9995" y="385089"/>
                      </a:cubicBezTo>
                      <a:cubicBezTo>
                        <a:pt x="4937" y="422894"/>
                        <a:pt x="-978" y="461984"/>
                        <a:pt x="137" y="500218"/>
                      </a:cubicBezTo>
                      <a:cubicBezTo>
                        <a:pt x="137" y="500989"/>
                        <a:pt x="480" y="501504"/>
                        <a:pt x="908" y="501932"/>
                      </a:cubicBezTo>
                      <a:cubicBezTo>
                        <a:pt x="1423" y="503218"/>
                        <a:pt x="2708" y="504161"/>
                        <a:pt x="4423" y="503390"/>
                      </a:cubicBezTo>
                      <a:cubicBezTo>
                        <a:pt x="36656" y="489074"/>
                        <a:pt x="72317" y="484616"/>
                        <a:pt x="106607" y="477243"/>
                      </a:cubicBezTo>
                      <a:cubicBezTo>
                        <a:pt x="139011" y="470300"/>
                        <a:pt x="171244" y="462842"/>
                        <a:pt x="203219" y="454269"/>
                      </a:cubicBezTo>
                      <a:cubicBezTo>
                        <a:pt x="223450" y="448868"/>
                        <a:pt x="221393" y="436781"/>
                        <a:pt x="216164" y="417493"/>
                      </a:cubicBezTo>
                      <a:cubicBezTo>
                        <a:pt x="210077" y="395119"/>
                        <a:pt x="199619" y="373002"/>
                        <a:pt x="185303" y="354485"/>
                      </a:cubicBezTo>
                      <a:cubicBezTo>
                        <a:pt x="212906" y="364772"/>
                        <a:pt x="241796" y="393747"/>
                        <a:pt x="250882" y="419036"/>
                      </a:cubicBezTo>
                      <a:cubicBezTo>
                        <a:pt x="251568" y="420922"/>
                        <a:pt x="253711" y="421694"/>
                        <a:pt x="255512" y="421094"/>
                      </a:cubicBezTo>
                      <a:cubicBezTo>
                        <a:pt x="287830" y="410121"/>
                        <a:pt x="319548" y="397262"/>
                        <a:pt x="350666" y="383203"/>
                      </a:cubicBezTo>
                      <a:cubicBezTo>
                        <a:pt x="366097" y="376259"/>
                        <a:pt x="380584" y="367344"/>
                        <a:pt x="396101" y="360657"/>
                      </a:cubicBezTo>
                      <a:cubicBezTo>
                        <a:pt x="400730" y="358686"/>
                        <a:pt x="409902" y="354485"/>
                        <a:pt x="410331" y="348399"/>
                      </a:cubicBezTo>
                      <a:cubicBezTo>
                        <a:pt x="412217" y="323453"/>
                        <a:pt x="403902" y="298078"/>
                        <a:pt x="394386" y="275533"/>
                      </a:cubicBezTo>
                      <a:cubicBezTo>
                        <a:pt x="387185" y="258645"/>
                        <a:pt x="384013" y="240385"/>
                        <a:pt x="375441" y="224526"/>
                      </a:cubicBezTo>
                      <a:cubicBezTo>
                        <a:pt x="406130" y="248701"/>
                        <a:pt x="432019" y="287363"/>
                        <a:pt x="442478" y="323367"/>
                      </a:cubicBezTo>
                      <a:cubicBezTo>
                        <a:pt x="443078" y="325510"/>
                        <a:pt x="445821" y="326539"/>
                        <a:pt x="447793" y="325767"/>
                      </a:cubicBezTo>
                      <a:cubicBezTo>
                        <a:pt x="493998" y="307765"/>
                        <a:pt x="546805" y="282133"/>
                        <a:pt x="580495" y="244929"/>
                      </a:cubicBezTo>
                      <a:cubicBezTo>
                        <a:pt x="585381" y="239528"/>
                        <a:pt x="586753" y="230870"/>
                        <a:pt x="588382" y="224098"/>
                      </a:cubicBezTo>
                      <a:cubicBezTo>
                        <a:pt x="591811" y="209439"/>
                        <a:pt x="594297" y="194437"/>
                        <a:pt x="597554" y="179778"/>
                      </a:cubicBezTo>
                      <a:cubicBezTo>
                        <a:pt x="603898" y="151488"/>
                        <a:pt x="608441" y="122513"/>
                        <a:pt x="615471" y="94396"/>
                      </a:cubicBezTo>
                      <a:cubicBezTo>
                        <a:pt x="616328" y="93196"/>
                        <a:pt x="616499" y="91567"/>
                        <a:pt x="615214" y="90109"/>
                      </a:cubicBezTo>
                      <a:cubicBezTo>
                        <a:pt x="592839" y="64992"/>
                        <a:pt x="563950" y="47761"/>
                        <a:pt x="537632" y="27273"/>
                      </a:cubicBezTo>
                      <a:cubicBezTo>
                        <a:pt x="515430" y="10042"/>
                        <a:pt x="494856" y="-3245"/>
                        <a:pt x="465966" y="698"/>
                      </a:cubicBezTo>
                      <a:cubicBezTo>
                        <a:pt x="432191" y="5327"/>
                        <a:pt x="398501" y="14157"/>
                        <a:pt x="365411" y="22301"/>
                      </a:cubicBezTo>
                      <a:cubicBezTo>
                        <a:pt x="334293" y="29930"/>
                        <a:pt x="299574" y="35588"/>
                        <a:pt x="271628" y="52133"/>
                      </a:cubicBezTo>
                      <a:cubicBezTo>
                        <a:pt x="267084" y="54276"/>
                        <a:pt x="264170" y="55048"/>
                        <a:pt x="266913" y="58305"/>
                      </a:cubicBezTo>
                      <a:cubicBezTo>
                        <a:pt x="267084" y="58648"/>
                        <a:pt x="267341" y="58991"/>
                        <a:pt x="267599" y="59248"/>
                      </a:cubicBezTo>
                      <a:cubicBezTo>
                        <a:pt x="279857" y="74079"/>
                        <a:pt x="287058" y="91567"/>
                        <a:pt x="296488" y="108197"/>
                      </a:cubicBezTo>
                      <a:cubicBezTo>
                        <a:pt x="302746" y="119256"/>
                        <a:pt x="315176" y="134686"/>
                        <a:pt x="315862" y="148917"/>
                      </a:cubicBezTo>
                      <a:cubicBezTo>
                        <a:pt x="305918" y="137344"/>
                        <a:pt x="296831" y="126714"/>
                        <a:pt x="284572" y="116427"/>
                      </a:cubicBezTo>
                      <a:cubicBezTo>
                        <a:pt x="269485" y="103740"/>
                        <a:pt x="256197" y="92424"/>
                        <a:pt x="239309" y="82308"/>
                      </a:cubicBezTo>
                      <a:cubicBezTo>
                        <a:pt x="236138" y="80080"/>
                        <a:pt x="234338" y="77679"/>
                        <a:pt x="230308" y="79479"/>
                      </a:cubicBezTo>
                      <a:cubicBezTo>
                        <a:pt x="174416" y="103654"/>
                        <a:pt x="130610" y="149603"/>
                        <a:pt x="89119" y="193237"/>
                      </a:cubicBezTo>
                      <a:cubicBezTo>
                        <a:pt x="78061" y="204809"/>
                        <a:pt x="67945" y="217754"/>
                        <a:pt x="58172" y="23061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3" name="任意多边形: 形状 1442">
                  <a:extLst>
                    <a:ext uri="{FF2B5EF4-FFF2-40B4-BE49-F238E27FC236}">
                      <a16:creationId xmlns:a16="http://schemas.microsoft.com/office/drawing/2014/main" id="{F2CE86E8-81CB-7875-5A2E-CE0F9B3B0824}"/>
                    </a:ext>
                  </a:extLst>
                </p:cNvPr>
                <p:cNvSpPr/>
                <p:nvPr/>
              </p:nvSpPr>
              <p:spPr>
                <a:xfrm>
                  <a:off x="5288593" y="1983930"/>
                  <a:ext cx="19943" cy="71104"/>
                </a:xfrm>
                <a:custGeom>
                  <a:avLst/>
                  <a:gdLst>
                    <a:gd name="connsiteX0" fmla="*/ 12221 w 19943"/>
                    <a:gd name="connsiteY0" fmla="*/ 3261 h 71104"/>
                    <a:gd name="connsiteX1" fmla="*/ 8706 w 19943"/>
                    <a:gd name="connsiteY1" fmla="*/ 34636 h 71104"/>
                    <a:gd name="connsiteX2" fmla="*/ 134 w 19943"/>
                    <a:gd name="connsiteY2" fmla="*/ 68155 h 71104"/>
                    <a:gd name="connsiteX3" fmla="*/ 3820 w 19943"/>
                    <a:gd name="connsiteY3" fmla="*/ 70298 h 71104"/>
                    <a:gd name="connsiteX4" fmla="*/ 19936 w 19943"/>
                    <a:gd name="connsiteY4" fmla="*/ 4290 h 71104"/>
                    <a:gd name="connsiteX5" fmla="*/ 12221 w 19943"/>
                    <a:gd name="connsiteY5" fmla="*/ 3261 h 7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43" h="71104">
                      <a:moveTo>
                        <a:pt x="12221" y="3261"/>
                      </a:moveTo>
                      <a:cubicBezTo>
                        <a:pt x="10507" y="13634"/>
                        <a:pt x="10078" y="24178"/>
                        <a:pt x="8706" y="34636"/>
                      </a:cubicBezTo>
                      <a:cubicBezTo>
                        <a:pt x="7163" y="46295"/>
                        <a:pt x="3649" y="57011"/>
                        <a:pt x="134" y="68155"/>
                      </a:cubicBezTo>
                      <a:cubicBezTo>
                        <a:pt x="-638" y="70469"/>
                        <a:pt x="2106" y="72184"/>
                        <a:pt x="3820" y="70298"/>
                      </a:cubicBezTo>
                      <a:cubicBezTo>
                        <a:pt x="18565" y="54010"/>
                        <a:pt x="18736" y="25035"/>
                        <a:pt x="19936" y="4290"/>
                      </a:cubicBezTo>
                      <a:cubicBezTo>
                        <a:pt x="20194" y="-597"/>
                        <a:pt x="12993" y="-1797"/>
                        <a:pt x="12221" y="326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4" name="任意多边形: 形状 1443">
                  <a:extLst>
                    <a:ext uri="{FF2B5EF4-FFF2-40B4-BE49-F238E27FC236}">
                      <a16:creationId xmlns:a16="http://schemas.microsoft.com/office/drawing/2014/main" id="{E604D0DA-A1DE-8673-135F-29B189280B2B}"/>
                    </a:ext>
                  </a:extLst>
                </p:cNvPr>
                <p:cNvSpPr/>
                <p:nvPr/>
              </p:nvSpPr>
              <p:spPr>
                <a:xfrm>
                  <a:off x="5314957" y="1977834"/>
                  <a:ext cx="15432" cy="75105"/>
                </a:xfrm>
                <a:custGeom>
                  <a:avLst/>
                  <a:gdLst>
                    <a:gd name="connsiteX0" fmla="*/ 8488 w 15432"/>
                    <a:gd name="connsiteY0" fmla="*/ 2756 h 75105"/>
                    <a:gd name="connsiteX1" fmla="*/ 5488 w 15432"/>
                    <a:gd name="connsiteY1" fmla="*/ 37903 h 75105"/>
                    <a:gd name="connsiteX2" fmla="*/ 2 w 15432"/>
                    <a:gd name="connsiteY2" fmla="*/ 72536 h 75105"/>
                    <a:gd name="connsiteX3" fmla="*/ 4373 w 15432"/>
                    <a:gd name="connsiteY3" fmla="*/ 73737 h 75105"/>
                    <a:gd name="connsiteX4" fmla="*/ 15089 w 15432"/>
                    <a:gd name="connsiteY4" fmla="*/ 2842 h 75105"/>
                    <a:gd name="connsiteX5" fmla="*/ 8488 w 15432"/>
                    <a:gd name="connsiteY5" fmla="*/ 2756 h 75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32" h="75105">
                      <a:moveTo>
                        <a:pt x="8488" y="2756"/>
                      </a:moveTo>
                      <a:cubicBezTo>
                        <a:pt x="5574" y="13986"/>
                        <a:pt x="6345" y="26331"/>
                        <a:pt x="5488" y="37903"/>
                      </a:cubicBezTo>
                      <a:cubicBezTo>
                        <a:pt x="4545" y="49648"/>
                        <a:pt x="601" y="60878"/>
                        <a:pt x="2" y="72536"/>
                      </a:cubicBezTo>
                      <a:cubicBezTo>
                        <a:pt x="-84" y="75022"/>
                        <a:pt x="3259" y="76223"/>
                        <a:pt x="4373" y="73737"/>
                      </a:cubicBezTo>
                      <a:cubicBezTo>
                        <a:pt x="13889" y="52477"/>
                        <a:pt x="16461" y="25902"/>
                        <a:pt x="15089" y="2842"/>
                      </a:cubicBezTo>
                      <a:cubicBezTo>
                        <a:pt x="14832" y="-1187"/>
                        <a:pt x="9346" y="-673"/>
                        <a:pt x="8488" y="275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5" name="任意多边形: 形状 1444">
                  <a:extLst>
                    <a:ext uri="{FF2B5EF4-FFF2-40B4-BE49-F238E27FC236}">
                      <a16:creationId xmlns:a16="http://schemas.microsoft.com/office/drawing/2014/main" id="{C33EAB61-CAC6-B7C8-A3AA-8C61DDCAD2D2}"/>
                    </a:ext>
                  </a:extLst>
                </p:cNvPr>
                <p:cNvSpPr/>
                <p:nvPr/>
              </p:nvSpPr>
              <p:spPr>
                <a:xfrm>
                  <a:off x="5339282" y="1970359"/>
                  <a:ext cx="15631" cy="75005"/>
                </a:xfrm>
                <a:custGeom>
                  <a:avLst/>
                  <a:gdLst>
                    <a:gd name="connsiteX0" fmla="*/ 8595 w 15631"/>
                    <a:gd name="connsiteY0" fmla="*/ 2944 h 75005"/>
                    <a:gd name="connsiteX1" fmla="*/ 5852 w 15631"/>
                    <a:gd name="connsiteY1" fmla="*/ 35777 h 75005"/>
                    <a:gd name="connsiteX2" fmla="*/ 22 w 15631"/>
                    <a:gd name="connsiteY2" fmla="*/ 72295 h 75005"/>
                    <a:gd name="connsiteX3" fmla="*/ 4737 w 15631"/>
                    <a:gd name="connsiteY3" fmla="*/ 73581 h 75005"/>
                    <a:gd name="connsiteX4" fmla="*/ 15624 w 15631"/>
                    <a:gd name="connsiteY4" fmla="*/ 3973 h 75005"/>
                    <a:gd name="connsiteX5" fmla="*/ 8595 w 15631"/>
                    <a:gd name="connsiteY5" fmla="*/ 2944 h 75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31" h="75005">
                      <a:moveTo>
                        <a:pt x="8595" y="2944"/>
                      </a:moveTo>
                      <a:cubicBezTo>
                        <a:pt x="7223" y="13831"/>
                        <a:pt x="6880" y="24804"/>
                        <a:pt x="5852" y="35777"/>
                      </a:cubicBezTo>
                      <a:cubicBezTo>
                        <a:pt x="4737" y="48121"/>
                        <a:pt x="1394" y="60037"/>
                        <a:pt x="22" y="72295"/>
                      </a:cubicBezTo>
                      <a:cubicBezTo>
                        <a:pt x="-321" y="75210"/>
                        <a:pt x="3366" y="75982"/>
                        <a:pt x="4737" y="73581"/>
                      </a:cubicBezTo>
                      <a:cubicBezTo>
                        <a:pt x="15539" y="54036"/>
                        <a:pt x="14767" y="25833"/>
                        <a:pt x="15624" y="3973"/>
                      </a:cubicBezTo>
                      <a:cubicBezTo>
                        <a:pt x="15881" y="-485"/>
                        <a:pt x="9195" y="-1685"/>
                        <a:pt x="8595" y="294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6" name="任意多边形: 形状 1445">
                  <a:extLst>
                    <a:ext uri="{FF2B5EF4-FFF2-40B4-BE49-F238E27FC236}">
                      <a16:creationId xmlns:a16="http://schemas.microsoft.com/office/drawing/2014/main" id="{DD38CA55-4762-08E1-A506-52CEF9650E1C}"/>
                    </a:ext>
                  </a:extLst>
                </p:cNvPr>
                <p:cNvSpPr/>
                <p:nvPr/>
              </p:nvSpPr>
              <p:spPr>
                <a:xfrm>
                  <a:off x="5079465" y="2094619"/>
                  <a:ext cx="10772" cy="55024"/>
                </a:xfrm>
                <a:custGeom>
                  <a:avLst/>
                  <a:gdLst>
                    <a:gd name="connsiteX0" fmla="*/ 2236 w 10772"/>
                    <a:gd name="connsiteY0" fmla="*/ 2729 h 55024"/>
                    <a:gd name="connsiteX1" fmla="*/ 3008 w 10772"/>
                    <a:gd name="connsiteY1" fmla="*/ 24503 h 55024"/>
                    <a:gd name="connsiteX2" fmla="*/ 7 w 10772"/>
                    <a:gd name="connsiteY2" fmla="*/ 52363 h 55024"/>
                    <a:gd name="connsiteX3" fmla="*/ 4037 w 10772"/>
                    <a:gd name="connsiteY3" fmla="*/ 54078 h 55024"/>
                    <a:gd name="connsiteX4" fmla="*/ 10294 w 10772"/>
                    <a:gd name="connsiteY4" fmla="*/ 30075 h 55024"/>
                    <a:gd name="connsiteX5" fmla="*/ 8494 w 10772"/>
                    <a:gd name="connsiteY5" fmla="*/ 1957 h 55024"/>
                    <a:gd name="connsiteX6" fmla="*/ 2236 w 10772"/>
                    <a:gd name="connsiteY6" fmla="*/ 2729 h 5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72" h="55024">
                      <a:moveTo>
                        <a:pt x="2236" y="2729"/>
                      </a:moveTo>
                      <a:cubicBezTo>
                        <a:pt x="1465" y="9844"/>
                        <a:pt x="2922" y="17302"/>
                        <a:pt x="3008" y="24503"/>
                      </a:cubicBezTo>
                      <a:cubicBezTo>
                        <a:pt x="3093" y="34018"/>
                        <a:pt x="865" y="43019"/>
                        <a:pt x="7" y="52363"/>
                      </a:cubicBezTo>
                      <a:cubicBezTo>
                        <a:pt x="-164" y="54507"/>
                        <a:pt x="2665" y="56135"/>
                        <a:pt x="4037" y="54078"/>
                      </a:cubicBezTo>
                      <a:cubicBezTo>
                        <a:pt x="8923" y="47049"/>
                        <a:pt x="9694" y="38390"/>
                        <a:pt x="10294" y="30075"/>
                      </a:cubicBezTo>
                      <a:cubicBezTo>
                        <a:pt x="10980" y="21245"/>
                        <a:pt x="11323" y="10444"/>
                        <a:pt x="8494" y="1957"/>
                      </a:cubicBezTo>
                      <a:cubicBezTo>
                        <a:pt x="7466" y="-1043"/>
                        <a:pt x="2579" y="-443"/>
                        <a:pt x="2236" y="272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7" name="任意多边形: 形状 1446">
                  <a:extLst>
                    <a:ext uri="{FF2B5EF4-FFF2-40B4-BE49-F238E27FC236}">
                      <a16:creationId xmlns:a16="http://schemas.microsoft.com/office/drawing/2014/main" id="{40FAED90-81CB-65A6-1915-27DD5A9F2C7A}"/>
                    </a:ext>
                  </a:extLst>
                </p:cNvPr>
                <p:cNvSpPr/>
                <p:nvPr/>
              </p:nvSpPr>
              <p:spPr>
                <a:xfrm>
                  <a:off x="5098857" y="2081968"/>
                  <a:ext cx="10290" cy="64486"/>
                </a:xfrm>
                <a:custGeom>
                  <a:avLst/>
                  <a:gdLst>
                    <a:gd name="connsiteX0" fmla="*/ 161 w 10290"/>
                    <a:gd name="connsiteY0" fmla="*/ 4835 h 64486"/>
                    <a:gd name="connsiteX1" fmla="*/ 2647 w 10290"/>
                    <a:gd name="connsiteY1" fmla="*/ 31667 h 64486"/>
                    <a:gd name="connsiteX2" fmla="*/ 1104 w 10290"/>
                    <a:gd name="connsiteY2" fmla="*/ 62271 h 64486"/>
                    <a:gd name="connsiteX3" fmla="*/ 5904 w 10290"/>
                    <a:gd name="connsiteY3" fmla="*/ 62957 h 64486"/>
                    <a:gd name="connsiteX4" fmla="*/ 10105 w 10290"/>
                    <a:gd name="connsiteY4" fmla="*/ 29267 h 64486"/>
                    <a:gd name="connsiteX5" fmla="*/ 6161 w 10290"/>
                    <a:gd name="connsiteY5" fmla="*/ 1492 h 64486"/>
                    <a:gd name="connsiteX6" fmla="*/ 161 w 10290"/>
                    <a:gd name="connsiteY6" fmla="*/ 4835 h 6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90" h="64486">
                      <a:moveTo>
                        <a:pt x="161" y="4835"/>
                      </a:moveTo>
                      <a:cubicBezTo>
                        <a:pt x="2904" y="13836"/>
                        <a:pt x="2818" y="22323"/>
                        <a:pt x="2647" y="31667"/>
                      </a:cubicBezTo>
                      <a:cubicBezTo>
                        <a:pt x="2561" y="41783"/>
                        <a:pt x="75" y="52241"/>
                        <a:pt x="1104" y="62271"/>
                      </a:cubicBezTo>
                      <a:cubicBezTo>
                        <a:pt x="1361" y="64671"/>
                        <a:pt x="5133" y="65443"/>
                        <a:pt x="5904" y="62957"/>
                      </a:cubicBezTo>
                      <a:cubicBezTo>
                        <a:pt x="9333" y="52070"/>
                        <a:pt x="9762" y="40583"/>
                        <a:pt x="10105" y="29267"/>
                      </a:cubicBezTo>
                      <a:cubicBezTo>
                        <a:pt x="10362" y="20095"/>
                        <a:pt x="11048" y="9636"/>
                        <a:pt x="6161" y="1492"/>
                      </a:cubicBezTo>
                      <a:cubicBezTo>
                        <a:pt x="4018" y="-2023"/>
                        <a:pt x="-954" y="1321"/>
                        <a:pt x="161" y="483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8" name="任意多边形: 形状 1447">
                  <a:extLst>
                    <a:ext uri="{FF2B5EF4-FFF2-40B4-BE49-F238E27FC236}">
                      <a16:creationId xmlns:a16="http://schemas.microsoft.com/office/drawing/2014/main" id="{735A168E-3A55-EE4A-57B9-88235F09C1AB}"/>
                    </a:ext>
                  </a:extLst>
                </p:cNvPr>
                <p:cNvSpPr/>
                <p:nvPr/>
              </p:nvSpPr>
              <p:spPr>
                <a:xfrm>
                  <a:off x="5119466" y="2065174"/>
                  <a:ext cx="12306" cy="66506"/>
                </a:xfrm>
                <a:custGeom>
                  <a:avLst/>
                  <a:gdLst>
                    <a:gd name="connsiteX0" fmla="*/ 125 w 12306"/>
                    <a:gd name="connsiteY0" fmla="*/ 2856 h 66506"/>
                    <a:gd name="connsiteX1" fmla="*/ 4326 w 12306"/>
                    <a:gd name="connsiteY1" fmla="*/ 31745 h 66506"/>
                    <a:gd name="connsiteX2" fmla="*/ 5355 w 12306"/>
                    <a:gd name="connsiteY2" fmla="*/ 50519 h 66506"/>
                    <a:gd name="connsiteX3" fmla="*/ 6126 w 12306"/>
                    <a:gd name="connsiteY3" fmla="*/ 65007 h 66506"/>
                    <a:gd name="connsiteX4" fmla="*/ 10669 w 12306"/>
                    <a:gd name="connsiteY4" fmla="*/ 64492 h 66506"/>
                    <a:gd name="connsiteX5" fmla="*/ 6555 w 12306"/>
                    <a:gd name="connsiteY5" fmla="*/ 2084 h 66506"/>
                    <a:gd name="connsiteX6" fmla="*/ 125 w 12306"/>
                    <a:gd name="connsiteY6" fmla="*/ 2856 h 66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06" h="66506">
                      <a:moveTo>
                        <a:pt x="125" y="2856"/>
                      </a:moveTo>
                      <a:cubicBezTo>
                        <a:pt x="-732" y="12371"/>
                        <a:pt x="3040" y="22315"/>
                        <a:pt x="4326" y="31745"/>
                      </a:cubicBezTo>
                      <a:cubicBezTo>
                        <a:pt x="5183" y="37917"/>
                        <a:pt x="5269" y="44347"/>
                        <a:pt x="5355" y="50519"/>
                      </a:cubicBezTo>
                      <a:cubicBezTo>
                        <a:pt x="5440" y="55405"/>
                        <a:pt x="4583" y="60292"/>
                        <a:pt x="6126" y="65007"/>
                      </a:cubicBezTo>
                      <a:cubicBezTo>
                        <a:pt x="6898" y="67321"/>
                        <a:pt x="10327" y="66807"/>
                        <a:pt x="10669" y="64492"/>
                      </a:cubicBezTo>
                      <a:cubicBezTo>
                        <a:pt x="13499" y="43918"/>
                        <a:pt x="12984" y="22144"/>
                        <a:pt x="6555" y="2084"/>
                      </a:cubicBezTo>
                      <a:cubicBezTo>
                        <a:pt x="5526" y="-1088"/>
                        <a:pt x="383" y="-487"/>
                        <a:pt x="125" y="285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9" name="任意多边形: 形状 1448">
                  <a:extLst>
                    <a:ext uri="{FF2B5EF4-FFF2-40B4-BE49-F238E27FC236}">
                      <a16:creationId xmlns:a16="http://schemas.microsoft.com/office/drawing/2014/main" id="{E146AFCF-DBB5-8D3C-29BD-87DEECDEF3EC}"/>
                    </a:ext>
                  </a:extLst>
                </p:cNvPr>
                <p:cNvSpPr/>
                <p:nvPr/>
              </p:nvSpPr>
              <p:spPr>
                <a:xfrm>
                  <a:off x="4923293" y="2233005"/>
                  <a:ext cx="9360" cy="43846"/>
                </a:xfrm>
                <a:custGeom>
                  <a:avLst/>
                  <a:gdLst>
                    <a:gd name="connsiteX0" fmla="*/ 159 w 9360"/>
                    <a:gd name="connsiteY0" fmla="*/ 2531 h 43846"/>
                    <a:gd name="connsiteX1" fmla="*/ 931 w 9360"/>
                    <a:gd name="connsiteY1" fmla="*/ 10160 h 43846"/>
                    <a:gd name="connsiteX2" fmla="*/ 1960 w 9360"/>
                    <a:gd name="connsiteY2" fmla="*/ 21562 h 43846"/>
                    <a:gd name="connsiteX3" fmla="*/ 1017 w 9360"/>
                    <a:gd name="connsiteY3" fmla="*/ 41535 h 43846"/>
                    <a:gd name="connsiteX4" fmla="*/ 5560 w 9360"/>
                    <a:gd name="connsiteY4" fmla="*/ 42822 h 43846"/>
                    <a:gd name="connsiteX5" fmla="*/ 9332 w 9360"/>
                    <a:gd name="connsiteY5" fmla="*/ 22676 h 43846"/>
                    <a:gd name="connsiteX6" fmla="*/ 5646 w 9360"/>
                    <a:gd name="connsiteY6" fmla="*/ 1159 h 43846"/>
                    <a:gd name="connsiteX7" fmla="*/ 159 w 9360"/>
                    <a:gd name="connsiteY7" fmla="*/ 2531 h 43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60" h="43846">
                      <a:moveTo>
                        <a:pt x="159" y="2531"/>
                      </a:moveTo>
                      <a:cubicBezTo>
                        <a:pt x="-355" y="5188"/>
                        <a:pt x="502" y="7503"/>
                        <a:pt x="931" y="10160"/>
                      </a:cubicBezTo>
                      <a:cubicBezTo>
                        <a:pt x="1617" y="13932"/>
                        <a:pt x="1788" y="17790"/>
                        <a:pt x="1960" y="21562"/>
                      </a:cubicBezTo>
                      <a:cubicBezTo>
                        <a:pt x="2217" y="28248"/>
                        <a:pt x="417" y="34935"/>
                        <a:pt x="1017" y="41535"/>
                      </a:cubicBezTo>
                      <a:cubicBezTo>
                        <a:pt x="1188" y="43679"/>
                        <a:pt x="4360" y="44793"/>
                        <a:pt x="5560" y="42822"/>
                      </a:cubicBezTo>
                      <a:cubicBezTo>
                        <a:pt x="9246" y="37164"/>
                        <a:pt x="9246" y="29191"/>
                        <a:pt x="9332" y="22676"/>
                      </a:cubicBezTo>
                      <a:cubicBezTo>
                        <a:pt x="9332" y="16418"/>
                        <a:pt x="9932" y="6217"/>
                        <a:pt x="5646" y="1159"/>
                      </a:cubicBezTo>
                      <a:cubicBezTo>
                        <a:pt x="3846" y="-812"/>
                        <a:pt x="588" y="-213"/>
                        <a:pt x="159" y="253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0" name="任意多边形: 形状 1449">
                  <a:extLst>
                    <a:ext uri="{FF2B5EF4-FFF2-40B4-BE49-F238E27FC236}">
                      <a16:creationId xmlns:a16="http://schemas.microsoft.com/office/drawing/2014/main" id="{23C6B57C-400D-6A6A-DE18-47C754D007F9}"/>
                    </a:ext>
                  </a:extLst>
                </p:cNvPr>
                <p:cNvSpPr/>
                <p:nvPr/>
              </p:nvSpPr>
              <p:spPr>
                <a:xfrm>
                  <a:off x="4942304" y="2213633"/>
                  <a:ext cx="10154" cy="49771"/>
                </a:xfrm>
                <a:custGeom>
                  <a:avLst/>
                  <a:gdLst>
                    <a:gd name="connsiteX0" fmla="*/ 608 w 10154"/>
                    <a:gd name="connsiteY0" fmla="*/ 2701 h 49771"/>
                    <a:gd name="connsiteX1" fmla="*/ 1809 w 10154"/>
                    <a:gd name="connsiteY1" fmla="*/ 23360 h 49771"/>
                    <a:gd name="connsiteX2" fmla="*/ 2666 w 10154"/>
                    <a:gd name="connsiteY2" fmla="*/ 47706 h 49771"/>
                    <a:gd name="connsiteX3" fmla="*/ 7295 w 10154"/>
                    <a:gd name="connsiteY3" fmla="*/ 48392 h 49771"/>
                    <a:gd name="connsiteX4" fmla="*/ 9867 w 10154"/>
                    <a:gd name="connsiteY4" fmla="*/ 26875 h 49771"/>
                    <a:gd name="connsiteX5" fmla="*/ 6695 w 10154"/>
                    <a:gd name="connsiteY5" fmla="*/ 1929 h 49771"/>
                    <a:gd name="connsiteX6" fmla="*/ 608 w 10154"/>
                    <a:gd name="connsiteY6" fmla="*/ 2701 h 4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54" h="49771">
                      <a:moveTo>
                        <a:pt x="608" y="2701"/>
                      </a:moveTo>
                      <a:cubicBezTo>
                        <a:pt x="-1106" y="8958"/>
                        <a:pt x="1294" y="16931"/>
                        <a:pt x="1809" y="23360"/>
                      </a:cubicBezTo>
                      <a:cubicBezTo>
                        <a:pt x="2580" y="31333"/>
                        <a:pt x="1037" y="39991"/>
                        <a:pt x="2666" y="47706"/>
                      </a:cubicBezTo>
                      <a:cubicBezTo>
                        <a:pt x="3180" y="50192"/>
                        <a:pt x="6095" y="50449"/>
                        <a:pt x="7295" y="48392"/>
                      </a:cubicBezTo>
                      <a:cubicBezTo>
                        <a:pt x="10895" y="42306"/>
                        <a:pt x="10209" y="33733"/>
                        <a:pt x="9867" y="26875"/>
                      </a:cubicBezTo>
                      <a:cubicBezTo>
                        <a:pt x="9524" y="19331"/>
                        <a:pt x="9952" y="8787"/>
                        <a:pt x="6695" y="1929"/>
                      </a:cubicBezTo>
                      <a:cubicBezTo>
                        <a:pt x="5323" y="-1071"/>
                        <a:pt x="1466" y="-386"/>
                        <a:pt x="608" y="270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1" name="任意多边形: 形状 1450">
                  <a:extLst>
                    <a:ext uri="{FF2B5EF4-FFF2-40B4-BE49-F238E27FC236}">
                      <a16:creationId xmlns:a16="http://schemas.microsoft.com/office/drawing/2014/main" id="{FB2AB89D-2CF2-1948-3B32-4CF5E105D481}"/>
                    </a:ext>
                  </a:extLst>
                </p:cNvPr>
                <p:cNvSpPr/>
                <p:nvPr/>
              </p:nvSpPr>
              <p:spPr>
                <a:xfrm>
                  <a:off x="4897122" y="2214859"/>
                  <a:ext cx="45382" cy="16459"/>
                </a:xfrm>
                <a:custGeom>
                  <a:avLst/>
                  <a:gdLst>
                    <a:gd name="connsiteX0" fmla="*/ 3699 w 45382"/>
                    <a:gd name="connsiteY0" fmla="*/ 16305 h 16459"/>
                    <a:gd name="connsiteX1" fmla="*/ 20929 w 45382"/>
                    <a:gd name="connsiteY1" fmla="*/ 10305 h 16459"/>
                    <a:gd name="connsiteX2" fmla="*/ 42189 w 45382"/>
                    <a:gd name="connsiteY2" fmla="*/ 7476 h 16459"/>
                    <a:gd name="connsiteX3" fmla="*/ 42275 w 45382"/>
                    <a:gd name="connsiteY3" fmla="*/ 104 h 16459"/>
                    <a:gd name="connsiteX4" fmla="*/ 1127 w 45382"/>
                    <a:gd name="connsiteY4" fmla="*/ 11505 h 16459"/>
                    <a:gd name="connsiteX5" fmla="*/ 3699 w 45382"/>
                    <a:gd name="connsiteY5" fmla="*/ 16305 h 16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82" h="16459">
                      <a:moveTo>
                        <a:pt x="3699" y="16305"/>
                      </a:moveTo>
                      <a:cubicBezTo>
                        <a:pt x="9528" y="14677"/>
                        <a:pt x="15100" y="11934"/>
                        <a:pt x="20929" y="10305"/>
                      </a:cubicBezTo>
                      <a:cubicBezTo>
                        <a:pt x="27873" y="8333"/>
                        <a:pt x="34988" y="7647"/>
                        <a:pt x="42189" y="7476"/>
                      </a:cubicBezTo>
                      <a:cubicBezTo>
                        <a:pt x="46390" y="7390"/>
                        <a:pt x="46475" y="361"/>
                        <a:pt x="42275" y="104"/>
                      </a:cubicBezTo>
                      <a:cubicBezTo>
                        <a:pt x="29416" y="-668"/>
                        <a:pt x="11071" y="2847"/>
                        <a:pt x="1127" y="11505"/>
                      </a:cubicBezTo>
                      <a:cubicBezTo>
                        <a:pt x="-1359" y="13648"/>
                        <a:pt x="613" y="17249"/>
                        <a:pt x="3699" y="1630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2" name="任意多边形: 形状 1451">
                  <a:extLst>
                    <a:ext uri="{FF2B5EF4-FFF2-40B4-BE49-F238E27FC236}">
                      <a16:creationId xmlns:a16="http://schemas.microsoft.com/office/drawing/2014/main" id="{9C8A13F3-8D72-E630-A151-FB06647D48D0}"/>
                    </a:ext>
                  </a:extLst>
                </p:cNvPr>
                <p:cNvSpPr/>
                <p:nvPr/>
              </p:nvSpPr>
              <p:spPr>
                <a:xfrm>
                  <a:off x="4899222" y="2195119"/>
                  <a:ext cx="59753" cy="10435"/>
                </a:xfrm>
                <a:custGeom>
                  <a:avLst/>
                  <a:gdLst>
                    <a:gd name="connsiteX0" fmla="*/ 2113 w 59753"/>
                    <a:gd name="connsiteY0" fmla="*/ 10328 h 10435"/>
                    <a:gd name="connsiteX1" fmla="*/ 28431 w 59753"/>
                    <a:gd name="connsiteY1" fmla="*/ 8528 h 10435"/>
                    <a:gd name="connsiteX2" fmla="*/ 57234 w 59753"/>
                    <a:gd name="connsiteY2" fmla="*/ 6470 h 10435"/>
                    <a:gd name="connsiteX3" fmla="*/ 57320 w 59753"/>
                    <a:gd name="connsiteY3" fmla="*/ 641 h 10435"/>
                    <a:gd name="connsiteX4" fmla="*/ 30574 w 59753"/>
                    <a:gd name="connsiteY4" fmla="*/ 1498 h 10435"/>
                    <a:gd name="connsiteX5" fmla="*/ 1599 w 59753"/>
                    <a:gd name="connsiteY5" fmla="*/ 5527 h 10435"/>
                    <a:gd name="connsiteX6" fmla="*/ 2113 w 59753"/>
                    <a:gd name="connsiteY6" fmla="*/ 10328 h 10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53" h="10435">
                      <a:moveTo>
                        <a:pt x="2113" y="10328"/>
                      </a:moveTo>
                      <a:cubicBezTo>
                        <a:pt x="10857" y="10842"/>
                        <a:pt x="19687" y="9385"/>
                        <a:pt x="28431" y="8528"/>
                      </a:cubicBezTo>
                      <a:cubicBezTo>
                        <a:pt x="37860" y="7670"/>
                        <a:pt x="47890" y="8099"/>
                        <a:pt x="57234" y="6470"/>
                      </a:cubicBezTo>
                      <a:cubicBezTo>
                        <a:pt x="60492" y="5870"/>
                        <a:pt x="60663" y="1241"/>
                        <a:pt x="57320" y="641"/>
                      </a:cubicBezTo>
                      <a:cubicBezTo>
                        <a:pt x="48662" y="-902"/>
                        <a:pt x="39232" y="727"/>
                        <a:pt x="30574" y="1498"/>
                      </a:cubicBezTo>
                      <a:cubicBezTo>
                        <a:pt x="20973" y="2441"/>
                        <a:pt x="11028" y="3127"/>
                        <a:pt x="1599" y="5527"/>
                      </a:cubicBezTo>
                      <a:cubicBezTo>
                        <a:pt x="-887" y="6213"/>
                        <a:pt x="-287" y="10157"/>
                        <a:pt x="2113" y="1032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3" name="任意多边形: 形状 1452">
                  <a:extLst>
                    <a:ext uri="{FF2B5EF4-FFF2-40B4-BE49-F238E27FC236}">
                      <a16:creationId xmlns:a16="http://schemas.microsoft.com/office/drawing/2014/main" id="{2A18BCC0-2C01-9FC8-78F9-8F38123BE360}"/>
                    </a:ext>
                  </a:extLst>
                </p:cNvPr>
                <p:cNvSpPr/>
                <p:nvPr/>
              </p:nvSpPr>
              <p:spPr>
                <a:xfrm>
                  <a:off x="4909171" y="2172589"/>
                  <a:ext cx="72094" cy="10420"/>
                </a:xfrm>
                <a:custGeom>
                  <a:avLst/>
                  <a:gdLst>
                    <a:gd name="connsiteX0" fmla="*/ 2794 w 72094"/>
                    <a:gd name="connsiteY0" fmla="*/ 10397 h 10420"/>
                    <a:gd name="connsiteX1" fmla="*/ 36313 w 72094"/>
                    <a:gd name="connsiteY1" fmla="*/ 7740 h 10420"/>
                    <a:gd name="connsiteX2" fmla="*/ 69060 w 72094"/>
                    <a:gd name="connsiteY2" fmla="*/ 9111 h 10420"/>
                    <a:gd name="connsiteX3" fmla="*/ 69145 w 72094"/>
                    <a:gd name="connsiteY3" fmla="*/ 2082 h 10420"/>
                    <a:gd name="connsiteX4" fmla="*/ 31598 w 72094"/>
                    <a:gd name="connsiteY4" fmla="*/ 25 h 10420"/>
                    <a:gd name="connsiteX5" fmla="*/ 1080 w 72094"/>
                    <a:gd name="connsiteY5" fmla="*/ 5940 h 10420"/>
                    <a:gd name="connsiteX6" fmla="*/ 2794 w 72094"/>
                    <a:gd name="connsiteY6" fmla="*/ 10397 h 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94" h="10420">
                      <a:moveTo>
                        <a:pt x="2794" y="10397"/>
                      </a:moveTo>
                      <a:cubicBezTo>
                        <a:pt x="14282" y="8683"/>
                        <a:pt x="24654" y="7054"/>
                        <a:pt x="36313" y="7740"/>
                      </a:cubicBezTo>
                      <a:cubicBezTo>
                        <a:pt x="46771" y="8340"/>
                        <a:pt x="58687" y="11512"/>
                        <a:pt x="69060" y="9111"/>
                      </a:cubicBezTo>
                      <a:cubicBezTo>
                        <a:pt x="72917" y="8254"/>
                        <a:pt x="73260" y="2939"/>
                        <a:pt x="69145" y="2082"/>
                      </a:cubicBezTo>
                      <a:cubicBezTo>
                        <a:pt x="57401" y="-318"/>
                        <a:pt x="43600" y="196"/>
                        <a:pt x="31598" y="25"/>
                      </a:cubicBezTo>
                      <a:cubicBezTo>
                        <a:pt x="21225" y="-147"/>
                        <a:pt x="10167" y="453"/>
                        <a:pt x="1080" y="5940"/>
                      </a:cubicBezTo>
                      <a:cubicBezTo>
                        <a:pt x="-1149" y="7225"/>
                        <a:pt x="394" y="10740"/>
                        <a:pt x="2794" y="1039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4" name="任意多边形: 形状 1453">
                  <a:extLst>
                    <a:ext uri="{FF2B5EF4-FFF2-40B4-BE49-F238E27FC236}">
                      <a16:creationId xmlns:a16="http://schemas.microsoft.com/office/drawing/2014/main" id="{FDD5BC29-E5A3-301A-A64B-37ED376CE8BA}"/>
                    </a:ext>
                  </a:extLst>
                </p:cNvPr>
                <p:cNvSpPr/>
                <p:nvPr/>
              </p:nvSpPr>
              <p:spPr>
                <a:xfrm>
                  <a:off x="5007441" y="2082327"/>
                  <a:ext cx="69437" cy="22074"/>
                </a:xfrm>
                <a:custGeom>
                  <a:avLst/>
                  <a:gdLst>
                    <a:gd name="connsiteX0" fmla="*/ 2165 w 69437"/>
                    <a:gd name="connsiteY0" fmla="*/ 5591 h 22074"/>
                    <a:gd name="connsiteX1" fmla="*/ 35341 w 69437"/>
                    <a:gd name="connsiteY1" fmla="*/ 12106 h 22074"/>
                    <a:gd name="connsiteX2" fmla="*/ 65345 w 69437"/>
                    <a:gd name="connsiteY2" fmla="*/ 21964 h 22074"/>
                    <a:gd name="connsiteX3" fmla="*/ 67316 w 69437"/>
                    <a:gd name="connsiteY3" fmla="*/ 14935 h 22074"/>
                    <a:gd name="connsiteX4" fmla="*/ 2337 w 69437"/>
                    <a:gd name="connsiteY4" fmla="*/ 448 h 22074"/>
                    <a:gd name="connsiteX5" fmla="*/ 2165 w 69437"/>
                    <a:gd name="connsiteY5" fmla="*/ 5591 h 22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437" h="22074">
                      <a:moveTo>
                        <a:pt x="2165" y="5591"/>
                      </a:moveTo>
                      <a:cubicBezTo>
                        <a:pt x="13395" y="7391"/>
                        <a:pt x="24282" y="8763"/>
                        <a:pt x="35341" y="12106"/>
                      </a:cubicBezTo>
                      <a:cubicBezTo>
                        <a:pt x="45456" y="15192"/>
                        <a:pt x="55057" y="19478"/>
                        <a:pt x="65345" y="21964"/>
                      </a:cubicBezTo>
                      <a:cubicBezTo>
                        <a:pt x="69459" y="22993"/>
                        <a:pt x="71088" y="16478"/>
                        <a:pt x="67316" y="14935"/>
                      </a:cubicBezTo>
                      <a:cubicBezTo>
                        <a:pt x="48028" y="6877"/>
                        <a:pt x="23425" y="-2124"/>
                        <a:pt x="2337" y="448"/>
                      </a:cubicBezTo>
                      <a:cubicBezTo>
                        <a:pt x="-750" y="790"/>
                        <a:pt x="-750" y="5162"/>
                        <a:pt x="2165" y="559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5" name="任意多边形: 形状 1454">
                  <a:extLst>
                    <a:ext uri="{FF2B5EF4-FFF2-40B4-BE49-F238E27FC236}">
                      <a16:creationId xmlns:a16="http://schemas.microsoft.com/office/drawing/2014/main" id="{DDC6D369-7476-EA77-33E0-959EAA389B08}"/>
                    </a:ext>
                  </a:extLst>
                </p:cNvPr>
                <p:cNvSpPr/>
                <p:nvPr/>
              </p:nvSpPr>
              <p:spPr>
                <a:xfrm>
                  <a:off x="5032522" y="2067772"/>
                  <a:ext cx="62778" cy="22148"/>
                </a:xfrm>
                <a:custGeom>
                  <a:avLst/>
                  <a:gdLst>
                    <a:gd name="connsiteX0" fmla="*/ 1344 w 62778"/>
                    <a:gd name="connsiteY0" fmla="*/ 4372 h 22148"/>
                    <a:gd name="connsiteX1" fmla="*/ 32977 w 62778"/>
                    <a:gd name="connsiteY1" fmla="*/ 15430 h 22148"/>
                    <a:gd name="connsiteX2" fmla="*/ 59809 w 62778"/>
                    <a:gd name="connsiteY2" fmla="*/ 22117 h 22148"/>
                    <a:gd name="connsiteX3" fmla="*/ 60752 w 62778"/>
                    <a:gd name="connsiteY3" fmla="*/ 15516 h 22148"/>
                    <a:gd name="connsiteX4" fmla="*/ 28948 w 62778"/>
                    <a:gd name="connsiteY4" fmla="*/ 5915 h 22148"/>
                    <a:gd name="connsiteX5" fmla="*/ 2030 w 62778"/>
                    <a:gd name="connsiteY5" fmla="*/ 0 h 22148"/>
                    <a:gd name="connsiteX6" fmla="*/ 1344 w 62778"/>
                    <a:gd name="connsiteY6" fmla="*/ 4372 h 22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778" h="22148">
                      <a:moveTo>
                        <a:pt x="1344" y="4372"/>
                      </a:moveTo>
                      <a:cubicBezTo>
                        <a:pt x="11546" y="8830"/>
                        <a:pt x="22518" y="11659"/>
                        <a:pt x="32977" y="15430"/>
                      </a:cubicBezTo>
                      <a:cubicBezTo>
                        <a:pt x="41463" y="18517"/>
                        <a:pt x="50636" y="22546"/>
                        <a:pt x="59809" y="22117"/>
                      </a:cubicBezTo>
                      <a:cubicBezTo>
                        <a:pt x="63409" y="21946"/>
                        <a:pt x="63752" y="16888"/>
                        <a:pt x="60752" y="15516"/>
                      </a:cubicBezTo>
                      <a:cubicBezTo>
                        <a:pt x="50893" y="11058"/>
                        <a:pt x="39320" y="9344"/>
                        <a:pt x="28948" y="5915"/>
                      </a:cubicBezTo>
                      <a:cubicBezTo>
                        <a:pt x="20118" y="3086"/>
                        <a:pt x="11374" y="0"/>
                        <a:pt x="2030" y="0"/>
                      </a:cubicBezTo>
                      <a:cubicBezTo>
                        <a:pt x="-456" y="0"/>
                        <a:pt x="-628" y="3515"/>
                        <a:pt x="1344" y="437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6" name="任意多边形: 形状 1455">
                  <a:extLst>
                    <a:ext uri="{FF2B5EF4-FFF2-40B4-BE49-F238E27FC236}">
                      <a16:creationId xmlns:a16="http://schemas.microsoft.com/office/drawing/2014/main" id="{7B934B00-BA02-32DB-0BAD-EB27F61AA4DA}"/>
                    </a:ext>
                  </a:extLst>
                </p:cNvPr>
                <p:cNvSpPr/>
                <p:nvPr/>
              </p:nvSpPr>
              <p:spPr>
                <a:xfrm>
                  <a:off x="5064192" y="2053187"/>
                  <a:ext cx="58073" cy="20047"/>
                </a:xfrm>
                <a:custGeom>
                  <a:avLst/>
                  <a:gdLst>
                    <a:gd name="connsiteX0" fmla="*/ 1478 w 58073"/>
                    <a:gd name="connsiteY0" fmla="*/ 4898 h 20047"/>
                    <a:gd name="connsiteX1" fmla="*/ 32596 w 58073"/>
                    <a:gd name="connsiteY1" fmla="*/ 12699 h 20047"/>
                    <a:gd name="connsiteX2" fmla="*/ 54885 w 58073"/>
                    <a:gd name="connsiteY2" fmla="*/ 19815 h 20047"/>
                    <a:gd name="connsiteX3" fmla="*/ 55913 w 58073"/>
                    <a:gd name="connsiteY3" fmla="*/ 12871 h 20047"/>
                    <a:gd name="connsiteX4" fmla="*/ 2164 w 58073"/>
                    <a:gd name="connsiteY4" fmla="*/ 98 h 20047"/>
                    <a:gd name="connsiteX5" fmla="*/ 1478 w 58073"/>
                    <a:gd name="connsiteY5" fmla="*/ 4898 h 20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073" h="20047">
                      <a:moveTo>
                        <a:pt x="1478" y="4898"/>
                      </a:moveTo>
                      <a:cubicBezTo>
                        <a:pt x="11336" y="9185"/>
                        <a:pt x="22566" y="8756"/>
                        <a:pt x="32596" y="12699"/>
                      </a:cubicBezTo>
                      <a:cubicBezTo>
                        <a:pt x="39711" y="15528"/>
                        <a:pt x="46912" y="21272"/>
                        <a:pt x="54885" y="19815"/>
                      </a:cubicBezTo>
                      <a:cubicBezTo>
                        <a:pt x="58228" y="19214"/>
                        <a:pt x="59514" y="14242"/>
                        <a:pt x="55913" y="12871"/>
                      </a:cubicBezTo>
                      <a:cubicBezTo>
                        <a:pt x="38854" y="6356"/>
                        <a:pt x="20937" y="-931"/>
                        <a:pt x="2164" y="98"/>
                      </a:cubicBezTo>
                      <a:cubicBezTo>
                        <a:pt x="-408" y="98"/>
                        <a:pt x="-751" y="3870"/>
                        <a:pt x="1478" y="489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7" name="任意多边形: 形状 1456">
                  <a:extLst>
                    <a:ext uri="{FF2B5EF4-FFF2-40B4-BE49-F238E27FC236}">
                      <a16:creationId xmlns:a16="http://schemas.microsoft.com/office/drawing/2014/main" id="{58324C6C-522E-B922-3622-C51CAE6BA9D3}"/>
                    </a:ext>
                  </a:extLst>
                </p:cNvPr>
                <p:cNvSpPr/>
                <p:nvPr/>
              </p:nvSpPr>
              <p:spPr>
                <a:xfrm>
                  <a:off x="5100224" y="2039561"/>
                  <a:ext cx="45583" cy="20526"/>
                </a:xfrm>
                <a:custGeom>
                  <a:avLst/>
                  <a:gdLst>
                    <a:gd name="connsiteX0" fmla="*/ 937 w 45583"/>
                    <a:gd name="connsiteY0" fmla="*/ 4465 h 20526"/>
                    <a:gd name="connsiteX1" fmla="*/ 21596 w 45583"/>
                    <a:gd name="connsiteY1" fmla="*/ 12180 h 20526"/>
                    <a:gd name="connsiteX2" fmla="*/ 41142 w 45583"/>
                    <a:gd name="connsiteY2" fmla="*/ 20410 h 20526"/>
                    <a:gd name="connsiteX3" fmla="*/ 43285 w 45583"/>
                    <a:gd name="connsiteY3" fmla="*/ 12866 h 20526"/>
                    <a:gd name="connsiteX4" fmla="*/ 2908 w 45583"/>
                    <a:gd name="connsiteY4" fmla="*/ 7 h 20526"/>
                    <a:gd name="connsiteX5" fmla="*/ 937 w 45583"/>
                    <a:gd name="connsiteY5" fmla="*/ 4465 h 20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583" h="20526">
                      <a:moveTo>
                        <a:pt x="937" y="4465"/>
                      </a:moveTo>
                      <a:cubicBezTo>
                        <a:pt x="6680" y="9437"/>
                        <a:pt x="14653" y="9608"/>
                        <a:pt x="21596" y="12180"/>
                      </a:cubicBezTo>
                      <a:cubicBezTo>
                        <a:pt x="28283" y="14666"/>
                        <a:pt x="34112" y="18610"/>
                        <a:pt x="41142" y="20410"/>
                      </a:cubicBezTo>
                      <a:cubicBezTo>
                        <a:pt x="45428" y="21524"/>
                        <a:pt x="47485" y="14323"/>
                        <a:pt x="43285" y="12866"/>
                      </a:cubicBezTo>
                      <a:cubicBezTo>
                        <a:pt x="29740" y="8408"/>
                        <a:pt x="17567" y="1122"/>
                        <a:pt x="2908" y="7"/>
                      </a:cubicBezTo>
                      <a:cubicBezTo>
                        <a:pt x="337" y="-164"/>
                        <a:pt x="-1035" y="2751"/>
                        <a:pt x="937" y="4465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8" name="任意多边形: 形状 1457">
                  <a:extLst>
                    <a:ext uri="{FF2B5EF4-FFF2-40B4-BE49-F238E27FC236}">
                      <a16:creationId xmlns:a16="http://schemas.microsoft.com/office/drawing/2014/main" id="{A1424ECF-8B26-69E9-1086-7E3C0501DD83}"/>
                    </a:ext>
                  </a:extLst>
                </p:cNvPr>
                <p:cNvSpPr/>
                <p:nvPr/>
              </p:nvSpPr>
              <p:spPr>
                <a:xfrm>
                  <a:off x="5199687" y="1967953"/>
                  <a:ext cx="59090" cy="36288"/>
                </a:xfrm>
                <a:custGeom>
                  <a:avLst/>
                  <a:gdLst>
                    <a:gd name="connsiteX0" fmla="*/ 915 w 59090"/>
                    <a:gd name="connsiteY0" fmla="*/ 4322 h 36288"/>
                    <a:gd name="connsiteX1" fmla="*/ 52264 w 59090"/>
                    <a:gd name="connsiteY1" fmla="*/ 35440 h 36288"/>
                    <a:gd name="connsiteX2" fmla="*/ 57493 w 59090"/>
                    <a:gd name="connsiteY2" fmla="*/ 28925 h 36288"/>
                    <a:gd name="connsiteX3" fmla="*/ 3487 w 59090"/>
                    <a:gd name="connsiteY3" fmla="*/ 121 h 36288"/>
                    <a:gd name="connsiteX4" fmla="*/ 915 w 59090"/>
                    <a:gd name="connsiteY4" fmla="*/ 4322 h 36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90" h="36288">
                      <a:moveTo>
                        <a:pt x="915" y="4322"/>
                      </a:moveTo>
                      <a:cubicBezTo>
                        <a:pt x="16345" y="16666"/>
                        <a:pt x="36148" y="23610"/>
                        <a:pt x="52264" y="35440"/>
                      </a:cubicBezTo>
                      <a:cubicBezTo>
                        <a:pt x="56550" y="38612"/>
                        <a:pt x="61780" y="32097"/>
                        <a:pt x="57493" y="28925"/>
                      </a:cubicBezTo>
                      <a:cubicBezTo>
                        <a:pt x="41634" y="17438"/>
                        <a:pt x="22260" y="5693"/>
                        <a:pt x="3487" y="121"/>
                      </a:cubicBezTo>
                      <a:cubicBezTo>
                        <a:pt x="915" y="-650"/>
                        <a:pt x="-1314" y="2436"/>
                        <a:pt x="915" y="432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9" name="任意多边形: 形状 1458">
                  <a:extLst>
                    <a:ext uri="{FF2B5EF4-FFF2-40B4-BE49-F238E27FC236}">
                      <a16:creationId xmlns:a16="http://schemas.microsoft.com/office/drawing/2014/main" id="{7B897F0F-E353-B326-74D1-009F4CB8CB25}"/>
                    </a:ext>
                  </a:extLst>
                </p:cNvPr>
                <p:cNvSpPr/>
                <p:nvPr/>
              </p:nvSpPr>
              <p:spPr>
                <a:xfrm>
                  <a:off x="5238088" y="1962816"/>
                  <a:ext cx="47228" cy="31695"/>
                </a:xfrm>
                <a:custGeom>
                  <a:avLst/>
                  <a:gdLst>
                    <a:gd name="connsiteX0" fmla="*/ 833 w 47228"/>
                    <a:gd name="connsiteY0" fmla="*/ 3801 h 31695"/>
                    <a:gd name="connsiteX1" fmla="*/ 42838 w 47228"/>
                    <a:gd name="connsiteY1" fmla="*/ 31575 h 31695"/>
                    <a:gd name="connsiteX2" fmla="*/ 44981 w 47228"/>
                    <a:gd name="connsiteY2" fmla="*/ 24117 h 31695"/>
                    <a:gd name="connsiteX3" fmla="*/ 2547 w 47228"/>
                    <a:gd name="connsiteY3" fmla="*/ 29 h 31695"/>
                    <a:gd name="connsiteX4" fmla="*/ 833 w 47228"/>
                    <a:gd name="connsiteY4" fmla="*/ 3801 h 31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228" h="31695">
                      <a:moveTo>
                        <a:pt x="833" y="3801"/>
                      </a:moveTo>
                      <a:cubicBezTo>
                        <a:pt x="13777" y="13145"/>
                        <a:pt x="27064" y="27546"/>
                        <a:pt x="42838" y="31575"/>
                      </a:cubicBezTo>
                      <a:cubicBezTo>
                        <a:pt x="47210" y="32690"/>
                        <a:pt x="49010" y="25746"/>
                        <a:pt x="44981" y="24117"/>
                      </a:cubicBezTo>
                      <a:cubicBezTo>
                        <a:pt x="30151" y="18202"/>
                        <a:pt x="18578" y="2343"/>
                        <a:pt x="2547" y="29"/>
                      </a:cubicBezTo>
                      <a:cubicBezTo>
                        <a:pt x="404" y="-314"/>
                        <a:pt x="-968" y="2515"/>
                        <a:pt x="833" y="380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0" name="任意多边形: 形状 1459">
                  <a:extLst>
                    <a:ext uri="{FF2B5EF4-FFF2-40B4-BE49-F238E27FC236}">
                      <a16:creationId xmlns:a16="http://schemas.microsoft.com/office/drawing/2014/main" id="{85FE2E76-7D1D-C349-D63E-356FF4854814}"/>
                    </a:ext>
                  </a:extLst>
                </p:cNvPr>
                <p:cNvSpPr/>
                <p:nvPr/>
              </p:nvSpPr>
              <p:spPr>
                <a:xfrm>
                  <a:off x="5264517" y="1955218"/>
                  <a:ext cx="44804" cy="31433"/>
                </a:xfrm>
                <a:custGeom>
                  <a:avLst/>
                  <a:gdLst>
                    <a:gd name="connsiteX0" fmla="*/ 978 w 44804"/>
                    <a:gd name="connsiteY0" fmla="*/ 4626 h 31433"/>
                    <a:gd name="connsiteX1" fmla="*/ 20780 w 44804"/>
                    <a:gd name="connsiteY1" fmla="*/ 19285 h 31433"/>
                    <a:gd name="connsiteX2" fmla="*/ 39811 w 44804"/>
                    <a:gd name="connsiteY2" fmla="*/ 31286 h 31433"/>
                    <a:gd name="connsiteX3" fmla="*/ 43326 w 44804"/>
                    <a:gd name="connsiteY3" fmla="*/ 25371 h 31433"/>
                    <a:gd name="connsiteX4" fmla="*/ 22923 w 44804"/>
                    <a:gd name="connsiteY4" fmla="*/ 11484 h 31433"/>
                    <a:gd name="connsiteX5" fmla="*/ 2864 w 44804"/>
                    <a:gd name="connsiteY5" fmla="*/ 83 h 31433"/>
                    <a:gd name="connsiteX6" fmla="*/ 978 w 44804"/>
                    <a:gd name="connsiteY6" fmla="*/ 4626 h 3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804" h="31433">
                      <a:moveTo>
                        <a:pt x="978" y="4626"/>
                      </a:moveTo>
                      <a:cubicBezTo>
                        <a:pt x="7664" y="9427"/>
                        <a:pt x="14351" y="14056"/>
                        <a:pt x="20780" y="19285"/>
                      </a:cubicBezTo>
                      <a:cubicBezTo>
                        <a:pt x="26524" y="23914"/>
                        <a:pt x="32610" y="29143"/>
                        <a:pt x="39811" y="31286"/>
                      </a:cubicBezTo>
                      <a:cubicBezTo>
                        <a:pt x="43240" y="32315"/>
                        <a:pt x="46927" y="27686"/>
                        <a:pt x="43326" y="25371"/>
                      </a:cubicBezTo>
                      <a:cubicBezTo>
                        <a:pt x="36382" y="20828"/>
                        <a:pt x="29524" y="16628"/>
                        <a:pt x="22923" y="11484"/>
                      </a:cubicBezTo>
                      <a:cubicBezTo>
                        <a:pt x="16751" y="6683"/>
                        <a:pt x="10579" y="1968"/>
                        <a:pt x="2864" y="83"/>
                      </a:cubicBezTo>
                      <a:cubicBezTo>
                        <a:pt x="378" y="-603"/>
                        <a:pt x="-1079" y="3169"/>
                        <a:pt x="978" y="462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1" name="任意多边形: 形状 1460">
                  <a:extLst>
                    <a:ext uri="{FF2B5EF4-FFF2-40B4-BE49-F238E27FC236}">
                      <a16:creationId xmlns:a16="http://schemas.microsoft.com/office/drawing/2014/main" id="{6D17D4B3-B350-9D89-BD87-3F1ECE0499D9}"/>
                    </a:ext>
                  </a:extLst>
                </p:cNvPr>
                <p:cNvSpPr/>
                <p:nvPr/>
              </p:nvSpPr>
              <p:spPr>
                <a:xfrm>
                  <a:off x="5297057" y="1949397"/>
                  <a:ext cx="38215" cy="30487"/>
                </a:xfrm>
                <a:custGeom>
                  <a:avLst/>
                  <a:gdLst>
                    <a:gd name="connsiteX0" fmla="*/ 500 w 38215"/>
                    <a:gd name="connsiteY0" fmla="*/ 4018 h 30487"/>
                    <a:gd name="connsiteX1" fmla="*/ 32904 w 38215"/>
                    <a:gd name="connsiteY1" fmla="*/ 30079 h 30487"/>
                    <a:gd name="connsiteX2" fmla="*/ 36761 w 38215"/>
                    <a:gd name="connsiteY2" fmla="*/ 23649 h 30487"/>
                    <a:gd name="connsiteX3" fmla="*/ 19273 w 38215"/>
                    <a:gd name="connsiteY3" fmla="*/ 11476 h 30487"/>
                    <a:gd name="connsiteX4" fmla="*/ 3586 w 38215"/>
                    <a:gd name="connsiteY4" fmla="*/ 246 h 30487"/>
                    <a:gd name="connsiteX5" fmla="*/ 500 w 38215"/>
                    <a:gd name="connsiteY5" fmla="*/ 4018 h 3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215" h="30487">
                      <a:moveTo>
                        <a:pt x="500" y="4018"/>
                      </a:moveTo>
                      <a:cubicBezTo>
                        <a:pt x="8558" y="14391"/>
                        <a:pt x="21502" y="23735"/>
                        <a:pt x="32904" y="30079"/>
                      </a:cubicBezTo>
                      <a:cubicBezTo>
                        <a:pt x="36590" y="32136"/>
                        <a:pt x="40362" y="25878"/>
                        <a:pt x="36761" y="23649"/>
                      </a:cubicBezTo>
                      <a:cubicBezTo>
                        <a:pt x="30675" y="19877"/>
                        <a:pt x="24846" y="15934"/>
                        <a:pt x="19273" y="11476"/>
                      </a:cubicBezTo>
                      <a:cubicBezTo>
                        <a:pt x="14216" y="7533"/>
                        <a:pt x="9415" y="2990"/>
                        <a:pt x="3586" y="246"/>
                      </a:cubicBezTo>
                      <a:cubicBezTo>
                        <a:pt x="1271" y="-868"/>
                        <a:pt x="-1043" y="2047"/>
                        <a:pt x="500" y="401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2" name="任意多边形: 形状 1461">
                  <a:extLst>
                    <a:ext uri="{FF2B5EF4-FFF2-40B4-BE49-F238E27FC236}">
                      <a16:creationId xmlns:a16="http://schemas.microsoft.com/office/drawing/2014/main" id="{46D7FB26-28E1-0956-DA15-317F9766DC5A}"/>
                    </a:ext>
                  </a:extLst>
                </p:cNvPr>
                <p:cNvSpPr/>
                <p:nvPr/>
              </p:nvSpPr>
              <p:spPr>
                <a:xfrm>
                  <a:off x="5317342" y="1937882"/>
                  <a:ext cx="41076" cy="36639"/>
                </a:xfrm>
                <a:custGeom>
                  <a:avLst/>
                  <a:gdLst>
                    <a:gd name="connsiteX0" fmla="*/ 445 w 41076"/>
                    <a:gd name="connsiteY0" fmla="*/ 3532 h 36639"/>
                    <a:gd name="connsiteX1" fmla="*/ 15190 w 41076"/>
                    <a:gd name="connsiteY1" fmla="*/ 16048 h 36639"/>
                    <a:gd name="connsiteX2" fmla="*/ 34392 w 41076"/>
                    <a:gd name="connsiteY2" fmla="*/ 35078 h 36639"/>
                    <a:gd name="connsiteX3" fmla="*/ 40479 w 41076"/>
                    <a:gd name="connsiteY3" fmla="*/ 30621 h 36639"/>
                    <a:gd name="connsiteX4" fmla="*/ 3103 w 41076"/>
                    <a:gd name="connsiteY4" fmla="*/ 103 h 36639"/>
                    <a:gd name="connsiteX5" fmla="*/ 445 w 41076"/>
                    <a:gd name="connsiteY5" fmla="*/ 3532 h 3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076" h="36639">
                      <a:moveTo>
                        <a:pt x="445" y="3532"/>
                      </a:moveTo>
                      <a:cubicBezTo>
                        <a:pt x="4303" y="8761"/>
                        <a:pt x="10046" y="12190"/>
                        <a:pt x="15190" y="16048"/>
                      </a:cubicBezTo>
                      <a:cubicBezTo>
                        <a:pt x="22562" y="21620"/>
                        <a:pt x="28734" y="27792"/>
                        <a:pt x="34392" y="35078"/>
                      </a:cubicBezTo>
                      <a:cubicBezTo>
                        <a:pt x="37478" y="39022"/>
                        <a:pt x="42879" y="34736"/>
                        <a:pt x="40479" y="30621"/>
                      </a:cubicBezTo>
                      <a:cubicBezTo>
                        <a:pt x="33278" y="18105"/>
                        <a:pt x="16819" y="4732"/>
                        <a:pt x="3103" y="103"/>
                      </a:cubicBezTo>
                      <a:cubicBezTo>
                        <a:pt x="1131" y="-497"/>
                        <a:pt x="-927" y="1646"/>
                        <a:pt x="445" y="3532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3" name="任意多边形: 形状 1462">
                  <a:extLst>
                    <a:ext uri="{FF2B5EF4-FFF2-40B4-BE49-F238E27FC236}">
                      <a16:creationId xmlns:a16="http://schemas.microsoft.com/office/drawing/2014/main" id="{9C2788AA-1059-6BC9-D082-978073FC4F15}"/>
                    </a:ext>
                  </a:extLst>
                </p:cNvPr>
                <p:cNvSpPr/>
                <p:nvPr/>
              </p:nvSpPr>
              <p:spPr>
                <a:xfrm>
                  <a:off x="4880216" y="1935795"/>
                  <a:ext cx="691133" cy="362420"/>
                </a:xfrm>
                <a:custGeom>
                  <a:avLst/>
                  <a:gdLst>
                    <a:gd name="connsiteX0" fmla="*/ 288 w 691133"/>
                    <a:gd name="connsiteY0" fmla="*/ 358548 h 362420"/>
                    <a:gd name="connsiteX1" fmla="*/ 5003 w 691133"/>
                    <a:gd name="connsiteY1" fmla="*/ 361377 h 362420"/>
                    <a:gd name="connsiteX2" fmla="*/ 147821 w 691133"/>
                    <a:gd name="connsiteY2" fmla="*/ 210673 h 362420"/>
                    <a:gd name="connsiteX3" fmla="*/ 225916 w 691133"/>
                    <a:gd name="connsiteY3" fmla="*/ 149293 h 362420"/>
                    <a:gd name="connsiteX4" fmla="*/ 316356 w 691133"/>
                    <a:gd name="connsiteY4" fmla="*/ 96487 h 362420"/>
                    <a:gd name="connsiteX5" fmla="*/ 508209 w 691133"/>
                    <a:gd name="connsiteY5" fmla="*/ 31250 h 362420"/>
                    <a:gd name="connsiteX6" fmla="*/ 598477 w 691133"/>
                    <a:gd name="connsiteY6" fmla="*/ 13334 h 362420"/>
                    <a:gd name="connsiteX7" fmla="*/ 686174 w 691133"/>
                    <a:gd name="connsiteY7" fmla="*/ 12219 h 362420"/>
                    <a:gd name="connsiteX8" fmla="*/ 688488 w 691133"/>
                    <a:gd name="connsiteY8" fmla="*/ 3990 h 362420"/>
                    <a:gd name="connsiteX9" fmla="*/ 610307 w 691133"/>
                    <a:gd name="connsiteY9" fmla="*/ 2532 h 362420"/>
                    <a:gd name="connsiteX10" fmla="*/ 514638 w 691133"/>
                    <a:gd name="connsiteY10" fmla="*/ 21049 h 362420"/>
                    <a:gd name="connsiteX11" fmla="*/ 313442 w 691133"/>
                    <a:gd name="connsiteY11" fmla="*/ 88772 h 362420"/>
                    <a:gd name="connsiteX12" fmla="*/ 227288 w 691133"/>
                    <a:gd name="connsiteY12" fmla="*/ 138063 h 362420"/>
                    <a:gd name="connsiteX13" fmla="*/ 143192 w 691133"/>
                    <a:gd name="connsiteY13" fmla="*/ 204072 h 362420"/>
                    <a:gd name="connsiteX14" fmla="*/ 288 w 691133"/>
                    <a:gd name="connsiteY14" fmla="*/ 358548 h 362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1133" h="362420">
                      <a:moveTo>
                        <a:pt x="288" y="358548"/>
                      </a:moveTo>
                      <a:cubicBezTo>
                        <a:pt x="-1169" y="361291"/>
                        <a:pt x="3289" y="363949"/>
                        <a:pt x="5003" y="361377"/>
                      </a:cubicBezTo>
                      <a:cubicBezTo>
                        <a:pt x="43922" y="301970"/>
                        <a:pt x="91242" y="253535"/>
                        <a:pt x="147821" y="210673"/>
                      </a:cubicBezTo>
                      <a:cubicBezTo>
                        <a:pt x="174224" y="190699"/>
                        <a:pt x="199599" y="169353"/>
                        <a:pt x="225916" y="149293"/>
                      </a:cubicBezTo>
                      <a:cubicBezTo>
                        <a:pt x="253863" y="127948"/>
                        <a:pt x="284724" y="111660"/>
                        <a:pt x="316356" y="96487"/>
                      </a:cubicBezTo>
                      <a:cubicBezTo>
                        <a:pt x="377564" y="67169"/>
                        <a:pt x="442115" y="46338"/>
                        <a:pt x="508209" y="31250"/>
                      </a:cubicBezTo>
                      <a:cubicBezTo>
                        <a:pt x="538127" y="24392"/>
                        <a:pt x="568302" y="18734"/>
                        <a:pt x="598477" y="13334"/>
                      </a:cubicBezTo>
                      <a:cubicBezTo>
                        <a:pt x="627538" y="8104"/>
                        <a:pt x="655913" y="8533"/>
                        <a:pt x="686174" y="12219"/>
                      </a:cubicBezTo>
                      <a:cubicBezTo>
                        <a:pt x="690975" y="12819"/>
                        <a:pt x="693289" y="5018"/>
                        <a:pt x="688488" y="3990"/>
                      </a:cubicBezTo>
                      <a:cubicBezTo>
                        <a:pt x="665943" y="-725"/>
                        <a:pt x="636454" y="-1325"/>
                        <a:pt x="610307" y="2532"/>
                      </a:cubicBezTo>
                      <a:cubicBezTo>
                        <a:pt x="578246" y="7247"/>
                        <a:pt x="546271" y="14105"/>
                        <a:pt x="514638" y="21049"/>
                      </a:cubicBezTo>
                      <a:cubicBezTo>
                        <a:pt x="445201" y="36222"/>
                        <a:pt x="377821" y="58511"/>
                        <a:pt x="313442" y="88772"/>
                      </a:cubicBezTo>
                      <a:cubicBezTo>
                        <a:pt x="283352" y="102916"/>
                        <a:pt x="254291" y="118604"/>
                        <a:pt x="227288" y="138063"/>
                      </a:cubicBezTo>
                      <a:cubicBezTo>
                        <a:pt x="198399" y="158895"/>
                        <a:pt x="171738" y="182726"/>
                        <a:pt x="143192" y="204072"/>
                      </a:cubicBezTo>
                      <a:cubicBezTo>
                        <a:pt x="87556" y="245391"/>
                        <a:pt x="32092" y="296055"/>
                        <a:pt x="288" y="358548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4" name="任意多边形: 形状 1463">
                  <a:extLst>
                    <a:ext uri="{FF2B5EF4-FFF2-40B4-BE49-F238E27FC236}">
                      <a16:creationId xmlns:a16="http://schemas.microsoft.com/office/drawing/2014/main" id="{04E846EB-4948-0559-1E4A-6E5E4155D708}"/>
                    </a:ext>
                  </a:extLst>
                </p:cNvPr>
                <p:cNvSpPr/>
                <p:nvPr/>
              </p:nvSpPr>
              <p:spPr>
                <a:xfrm>
                  <a:off x="5364673" y="1964322"/>
                  <a:ext cx="13540" cy="69163"/>
                </a:xfrm>
                <a:custGeom>
                  <a:avLst/>
                  <a:gdLst>
                    <a:gd name="connsiteX0" fmla="*/ 5664 w 13540"/>
                    <a:gd name="connsiteY0" fmla="*/ 2980 h 69163"/>
                    <a:gd name="connsiteX1" fmla="*/ 4721 w 13540"/>
                    <a:gd name="connsiteY1" fmla="*/ 32898 h 69163"/>
                    <a:gd name="connsiteX2" fmla="*/ 6 w 13540"/>
                    <a:gd name="connsiteY2" fmla="*/ 66503 h 69163"/>
                    <a:gd name="connsiteX3" fmla="*/ 4550 w 13540"/>
                    <a:gd name="connsiteY3" fmla="*/ 67788 h 69163"/>
                    <a:gd name="connsiteX4" fmla="*/ 12779 w 13540"/>
                    <a:gd name="connsiteY4" fmla="*/ 3066 h 69163"/>
                    <a:gd name="connsiteX5" fmla="*/ 5664 w 13540"/>
                    <a:gd name="connsiteY5" fmla="*/ 2980 h 69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0" h="69163">
                      <a:moveTo>
                        <a:pt x="5664" y="2980"/>
                      </a:moveTo>
                      <a:cubicBezTo>
                        <a:pt x="5235" y="12924"/>
                        <a:pt x="5492" y="22954"/>
                        <a:pt x="4721" y="32898"/>
                      </a:cubicBezTo>
                      <a:cubicBezTo>
                        <a:pt x="3864" y="44214"/>
                        <a:pt x="863" y="55273"/>
                        <a:pt x="6" y="66503"/>
                      </a:cubicBezTo>
                      <a:cubicBezTo>
                        <a:pt x="-165" y="69246"/>
                        <a:pt x="3264" y="70189"/>
                        <a:pt x="4550" y="67788"/>
                      </a:cubicBezTo>
                      <a:cubicBezTo>
                        <a:pt x="14151" y="49700"/>
                        <a:pt x="14408" y="23040"/>
                        <a:pt x="12779" y="3066"/>
                      </a:cubicBezTo>
                      <a:cubicBezTo>
                        <a:pt x="12351" y="-877"/>
                        <a:pt x="5835" y="-1135"/>
                        <a:pt x="5664" y="298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65" name="任意多边形: 形状 1464">
                <a:extLst>
                  <a:ext uri="{FF2B5EF4-FFF2-40B4-BE49-F238E27FC236}">
                    <a16:creationId xmlns:a16="http://schemas.microsoft.com/office/drawing/2014/main" id="{59DF9643-8201-5EBD-69ED-83D288B71BA3}"/>
                  </a:ext>
                </a:extLst>
              </p:cNvPr>
              <p:cNvSpPr/>
              <p:nvPr/>
            </p:nvSpPr>
            <p:spPr>
              <a:xfrm>
                <a:off x="6929974" y="1749617"/>
                <a:ext cx="424845" cy="225548"/>
              </a:xfrm>
              <a:custGeom>
                <a:avLst/>
                <a:gdLst>
                  <a:gd name="connsiteX0" fmla="*/ 170637 w 424845"/>
                  <a:gd name="connsiteY0" fmla="*/ 225401 h 225548"/>
                  <a:gd name="connsiteX1" fmla="*/ 172351 w 424845"/>
                  <a:gd name="connsiteY1" fmla="*/ 224629 h 225548"/>
                  <a:gd name="connsiteX2" fmla="*/ 171923 w 424845"/>
                  <a:gd name="connsiteY2" fmla="*/ 219486 h 225548"/>
                  <a:gd name="connsiteX3" fmla="*/ 104371 w 424845"/>
                  <a:gd name="connsiteY3" fmla="*/ 151592 h 225548"/>
                  <a:gd name="connsiteX4" fmla="*/ 63223 w 424845"/>
                  <a:gd name="connsiteY4" fmla="*/ 111301 h 225548"/>
                  <a:gd name="connsiteX5" fmla="*/ 112344 w 424845"/>
                  <a:gd name="connsiteY5" fmla="*/ 125874 h 225548"/>
                  <a:gd name="connsiteX6" fmla="*/ 113544 w 424845"/>
                  <a:gd name="connsiteY6" fmla="*/ 127417 h 225548"/>
                  <a:gd name="connsiteX7" fmla="*/ 203469 w 424845"/>
                  <a:gd name="connsiteY7" fmla="*/ 198398 h 225548"/>
                  <a:gd name="connsiteX8" fmla="*/ 324856 w 424845"/>
                  <a:gd name="connsiteY8" fmla="*/ 179452 h 225548"/>
                  <a:gd name="connsiteX9" fmla="*/ 326142 w 424845"/>
                  <a:gd name="connsiteY9" fmla="*/ 177738 h 225548"/>
                  <a:gd name="connsiteX10" fmla="*/ 324085 w 424845"/>
                  <a:gd name="connsiteY10" fmla="*/ 173023 h 225548"/>
                  <a:gd name="connsiteX11" fmla="*/ 220614 w 424845"/>
                  <a:gd name="connsiteY11" fmla="*/ 156564 h 225548"/>
                  <a:gd name="connsiteX12" fmla="*/ 152206 w 424845"/>
                  <a:gd name="connsiteY12" fmla="*/ 130846 h 225548"/>
                  <a:gd name="connsiteX13" fmla="*/ 208098 w 424845"/>
                  <a:gd name="connsiteY13" fmla="*/ 125446 h 225548"/>
                  <a:gd name="connsiteX14" fmla="*/ 208699 w 424845"/>
                  <a:gd name="connsiteY14" fmla="*/ 125789 h 225548"/>
                  <a:gd name="connsiteX15" fmla="*/ 305653 w 424845"/>
                  <a:gd name="connsiteY15" fmla="*/ 136761 h 225548"/>
                  <a:gd name="connsiteX16" fmla="*/ 421725 w 424845"/>
                  <a:gd name="connsiteY16" fmla="*/ 114130 h 225548"/>
                  <a:gd name="connsiteX17" fmla="*/ 424040 w 424845"/>
                  <a:gd name="connsiteY17" fmla="*/ 112587 h 225548"/>
                  <a:gd name="connsiteX18" fmla="*/ 424211 w 424845"/>
                  <a:gd name="connsiteY18" fmla="*/ 109758 h 225548"/>
                  <a:gd name="connsiteX19" fmla="*/ 206641 w 424845"/>
                  <a:gd name="connsiteY19" fmla="*/ 116787 h 225548"/>
                  <a:gd name="connsiteX20" fmla="*/ 205698 w 424845"/>
                  <a:gd name="connsiteY20" fmla="*/ 118159 h 225548"/>
                  <a:gd name="connsiteX21" fmla="*/ 154006 w 424845"/>
                  <a:gd name="connsiteY21" fmla="*/ 121074 h 225548"/>
                  <a:gd name="connsiteX22" fmla="*/ 200897 w 424845"/>
                  <a:gd name="connsiteY22" fmla="*/ 86784 h 225548"/>
                  <a:gd name="connsiteX23" fmla="*/ 262362 w 424845"/>
                  <a:gd name="connsiteY23" fmla="*/ 52236 h 225548"/>
                  <a:gd name="connsiteX24" fmla="*/ 339943 w 424845"/>
                  <a:gd name="connsiteY24" fmla="*/ 48036 h 225548"/>
                  <a:gd name="connsiteX25" fmla="*/ 342601 w 424845"/>
                  <a:gd name="connsiteY25" fmla="*/ 45464 h 225548"/>
                  <a:gd name="connsiteX26" fmla="*/ 341829 w 424845"/>
                  <a:gd name="connsiteY26" fmla="*/ 41950 h 225548"/>
                  <a:gd name="connsiteX27" fmla="*/ 204070 w 424845"/>
                  <a:gd name="connsiteY27" fmla="*/ 20775 h 225548"/>
                  <a:gd name="connsiteX28" fmla="*/ 153149 w 424845"/>
                  <a:gd name="connsiteY28" fmla="*/ 54037 h 225548"/>
                  <a:gd name="connsiteX29" fmla="*/ 134118 w 424845"/>
                  <a:gd name="connsiteY29" fmla="*/ 77954 h 225548"/>
                  <a:gd name="connsiteX30" fmla="*/ 112601 w 424845"/>
                  <a:gd name="connsiteY30" fmla="*/ 117302 h 225548"/>
                  <a:gd name="connsiteX31" fmla="*/ 94770 w 424845"/>
                  <a:gd name="connsiteY31" fmla="*/ 113187 h 225548"/>
                  <a:gd name="connsiteX32" fmla="*/ 59623 w 424845"/>
                  <a:gd name="connsiteY32" fmla="*/ 102214 h 225548"/>
                  <a:gd name="connsiteX33" fmla="*/ 174237 w 424845"/>
                  <a:gd name="connsiteY33" fmla="*/ 13403 h 225548"/>
                  <a:gd name="connsiteX34" fmla="*/ 175609 w 424845"/>
                  <a:gd name="connsiteY34" fmla="*/ 12717 h 225548"/>
                  <a:gd name="connsiteX35" fmla="*/ 176037 w 424845"/>
                  <a:gd name="connsiteY35" fmla="*/ 7660 h 225548"/>
                  <a:gd name="connsiteX36" fmla="*/ 88341 w 424845"/>
                  <a:gd name="connsiteY36" fmla="*/ 16318 h 225548"/>
                  <a:gd name="connsiteX37" fmla="*/ 61080 w 424845"/>
                  <a:gd name="connsiteY37" fmla="*/ 52236 h 225548"/>
                  <a:gd name="connsiteX38" fmla="*/ 36477 w 424845"/>
                  <a:gd name="connsiteY38" fmla="*/ 94499 h 225548"/>
                  <a:gd name="connsiteX39" fmla="*/ 35877 w 424845"/>
                  <a:gd name="connsiteY39" fmla="*/ 95270 h 225548"/>
                  <a:gd name="connsiteX40" fmla="*/ 4073 w 424845"/>
                  <a:gd name="connsiteY40" fmla="*/ 89355 h 225548"/>
                  <a:gd name="connsiteX41" fmla="*/ 3473 w 424845"/>
                  <a:gd name="connsiteY41" fmla="*/ 97156 h 225548"/>
                  <a:gd name="connsiteX42" fmla="*/ 32791 w 424845"/>
                  <a:gd name="connsiteY42" fmla="*/ 102471 h 225548"/>
                  <a:gd name="connsiteX43" fmla="*/ 33219 w 424845"/>
                  <a:gd name="connsiteY43" fmla="*/ 103243 h 225548"/>
                  <a:gd name="connsiteX44" fmla="*/ 77882 w 424845"/>
                  <a:gd name="connsiteY44" fmla="*/ 193940 h 225548"/>
                  <a:gd name="connsiteX45" fmla="*/ 170637 w 424845"/>
                  <a:gd name="connsiteY45" fmla="*/ 225401 h 22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24845" h="225548">
                    <a:moveTo>
                      <a:pt x="170637" y="225401"/>
                    </a:moveTo>
                    <a:cubicBezTo>
                      <a:pt x="171323" y="225401"/>
                      <a:pt x="171837" y="225058"/>
                      <a:pt x="172351" y="224629"/>
                    </a:cubicBezTo>
                    <a:cubicBezTo>
                      <a:pt x="174151" y="223429"/>
                      <a:pt x="174409" y="220086"/>
                      <a:pt x="171923" y="219486"/>
                    </a:cubicBezTo>
                    <a:cubicBezTo>
                      <a:pt x="136347" y="210399"/>
                      <a:pt x="123145" y="179452"/>
                      <a:pt x="104371" y="151592"/>
                    </a:cubicBezTo>
                    <a:cubicBezTo>
                      <a:pt x="92970" y="134704"/>
                      <a:pt x="78911" y="122445"/>
                      <a:pt x="63223" y="111301"/>
                    </a:cubicBezTo>
                    <a:cubicBezTo>
                      <a:pt x="79511" y="116530"/>
                      <a:pt x="95713" y="122017"/>
                      <a:pt x="112344" y="125874"/>
                    </a:cubicBezTo>
                    <a:cubicBezTo>
                      <a:pt x="112601" y="126389"/>
                      <a:pt x="112944" y="126903"/>
                      <a:pt x="113544" y="127417"/>
                    </a:cubicBezTo>
                    <a:cubicBezTo>
                      <a:pt x="145005" y="152192"/>
                      <a:pt x="162664" y="186653"/>
                      <a:pt x="203469" y="198398"/>
                    </a:cubicBezTo>
                    <a:cubicBezTo>
                      <a:pt x="241960" y="209456"/>
                      <a:pt x="289966" y="196512"/>
                      <a:pt x="324856" y="179452"/>
                    </a:cubicBezTo>
                    <a:cubicBezTo>
                      <a:pt x="325628" y="179110"/>
                      <a:pt x="325970" y="178424"/>
                      <a:pt x="326142" y="177738"/>
                    </a:cubicBezTo>
                    <a:cubicBezTo>
                      <a:pt x="327342" y="176109"/>
                      <a:pt x="326656" y="173023"/>
                      <a:pt x="324085" y="173023"/>
                    </a:cubicBezTo>
                    <a:cubicBezTo>
                      <a:pt x="287222" y="172509"/>
                      <a:pt x="255419" y="170537"/>
                      <a:pt x="220614" y="156564"/>
                    </a:cubicBezTo>
                    <a:cubicBezTo>
                      <a:pt x="197640" y="147305"/>
                      <a:pt x="175351" y="138390"/>
                      <a:pt x="152206" y="130846"/>
                    </a:cubicBezTo>
                    <a:cubicBezTo>
                      <a:pt x="171065" y="131275"/>
                      <a:pt x="190267" y="129389"/>
                      <a:pt x="208098" y="125446"/>
                    </a:cubicBezTo>
                    <a:cubicBezTo>
                      <a:pt x="208270" y="125531"/>
                      <a:pt x="208441" y="125703"/>
                      <a:pt x="208699" y="125789"/>
                    </a:cubicBezTo>
                    <a:cubicBezTo>
                      <a:pt x="240503" y="139162"/>
                      <a:pt x="271535" y="142162"/>
                      <a:pt x="305653" y="136761"/>
                    </a:cubicBezTo>
                    <a:cubicBezTo>
                      <a:pt x="345687" y="130418"/>
                      <a:pt x="379891" y="107872"/>
                      <a:pt x="421725" y="114130"/>
                    </a:cubicBezTo>
                    <a:cubicBezTo>
                      <a:pt x="423011" y="114301"/>
                      <a:pt x="423782" y="113530"/>
                      <a:pt x="424040" y="112587"/>
                    </a:cubicBezTo>
                    <a:cubicBezTo>
                      <a:pt x="424897" y="111901"/>
                      <a:pt x="425240" y="110701"/>
                      <a:pt x="424211" y="109758"/>
                    </a:cubicBezTo>
                    <a:cubicBezTo>
                      <a:pt x="372347" y="60466"/>
                      <a:pt x="256447" y="67496"/>
                      <a:pt x="206641" y="116787"/>
                    </a:cubicBezTo>
                    <a:cubicBezTo>
                      <a:pt x="206213" y="117216"/>
                      <a:pt x="205869" y="117730"/>
                      <a:pt x="205698" y="118159"/>
                    </a:cubicBezTo>
                    <a:cubicBezTo>
                      <a:pt x="187867" y="119874"/>
                      <a:pt x="170894" y="121159"/>
                      <a:pt x="154006" y="121074"/>
                    </a:cubicBezTo>
                    <a:cubicBezTo>
                      <a:pt x="171408" y="112415"/>
                      <a:pt x="187524" y="97328"/>
                      <a:pt x="200897" y="86784"/>
                    </a:cubicBezTo>
                    <a:cubicBezTo>
                      <a:pt x="219757" y="71953"/>
                      <a:pt x="239131" y="59180"/>
                      <a:pt x="262362" y="52236"/>
                    </a:cubicBezTo>
                    <a:cubicBezTo>
                      <a:pt x="287737" y="44693"/>
                      <a:pt x="314054" y="47607"/>
                      <a:pt x="339943" y="48036"/>
                    </a:cubicBezTo>
                    <a:cubicBezTo>
                      <a:pt x="341486" y="48036"/>
                      <a:pt x="342429" y="46750"/>
                      <a:pt x="342601" y="45464"/>
                    </a:cubicBezTo>
                    <a:cubicBezTo>
                      <a:pt x="343115" y="44264"/>
                      <a:pt x="343029" y="42807"/>
                      <a:pt x="341829" y="41950"/>
                    </a:cubicBezTo>
                    <a:cubicBezTo>
                      <a:pt x="304882" y="16575"/>
                      <a:pt x="246932" y="6374"/>
                      <a:pt x="204070" y="20775"/>
                    </a:cubicBezTo>
                    <a:cubicBezTo>
                      <a:pt x="184867" y="27290"/>
                      <a:pt x="167893" y="40492"/>
                      <a:pt x="153149" y="54037"/>
                    </a:cubicBezTo>
                    <a:cubicBezTo>
                      <a:pt x="145605" y="60980"/>
                      <a:pt x="139604" y="69296"/>
                      <a:pt x="134118" y="77954"/>
                    </a:cubicBezTo>
                    <a:cubicBezTo>
                      <a:pt x="126145" y="90641"/>
                      <a:pt x="123316" y="106415"/>
                      <a:pt x="112601" y="117302"/>
                    </a:cubicBezTo>
                    <a:cubicBezTo>
                      <a:pt x="106771" y="116187"/>
                      <a:pt x="100856" y="114816"/>
                      <a:pt x="94770" y="113187"/>
                    </a:cubicBezTo>
                    <a:cubicBezTo>
                      <a:pt x="82940" y="109844"/>
                      <a:pt x="71281" y="105900"/>
                      <a:pt x="59623" y="102214"/>
                    </a:cubicBezTo>
                    <a:cubicBezTo>
                      <a:pt x="106085" y="90641"/>
                      <a:pt x="122288" y="19747"/>
                      <a:pt x="174237" y="13403"/>
                    </a:cubicBezTo>
                    <a:cubicBezTo>
                      <a:pt x="174837" y="13317"/>
                      <a:pt x="175266" y="13060"/>
                      <a:pt x="175609" y="12717"/>
                    </a:cubicBezTo>
                    <a:cubicBezTo>
                      <a:pt x="178009" y="12546"/>
                      <a:pt x="178437" y="8688"/>
                      <a:pt x="176037" y="7660"/>
                    </a:cubicBezTo>
                    <a:cubicBezTo>
                      <a:pt x="146891" y="-3913"/>
                      <a:pt x="113801" y="-3399"/>
                      <a:pt x="88341" y="16318"/>
                    </a:cubicBezTo>
                    <a:cubicBezTo>
                      <a:pt x="76511" y="25490"/>
                      <a:pt x="68281" y="39463"/>
                      <a:pt x="61080" y="52236"/>
                    </a:cubicBezTo>
                    <a:cubicBezTo>
                      <a:pt x="53708" y="65267"/>
                      <a:pt x="48307" y="84812"/>
                      <a:pt x="36477" y="94499"/>
                    </a:cubicBezTo>
                    <a:cubicBezTo>
                      <a:pt x="36220" y="94756"/>
                      <a:pt x="36048" y="95013"/>
                      <a:pt x="35877" y="95270"/>
                    </a:cubicBezTo>
                    <a:cubicBezTo>
                      <a:pt x="25504" y="92527"/>
                      <a:pt x="14960" y="90384"/>
                      <a:pt x="4073" y="89355"/>
                    </a:cubicBezTo>
                    <a:cubicBezTo>
                      <a:pt x="-985" y="88927"/>
                      <a:pt x="-1499" y="96642"/>
                      <a:pt x="3473" y="97156"/>
                    </a:cubicBezTo>
                    <a:cubicBezTo>
                      <a:pt x="13417" y="98185"/>
                      <a:pt x="23189" y="100071"/>
                      <a:pt x="32791" y="102471"/>
                    </a:cubicBezTo>
                    <a:cubicBezTo>
                      <a:pt x="32876" y="102729"/>
                      <a:pt x="33048" y="102986"/>
                      <a:pt x="33219" y="103243"/>
                    </a:cubicBezTo>
                    <a:cubicBezTo>
                      <a:pt x="52250" y="131018"/>
                      <a:pt x="51479" y="170966"/>
                      <a:pt x="77882" y="193940"/>
                    </a:cubicBezTo>
                    <a:cubicBezTo>
                      <a:pt x="102228" y="215114"/>
                      <a:pt x="138318" y="227030"/>
                      <a:pt x="170637" y="2254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66" name="图形 2">
                <a:extLst>
                  <a:ext uri="{FF2B5EF4-FFF2-40B4-BE49-F238E27FC236}">
                    <a16:creationId xmlns:a16="http://schemas.microsoft.com/office/drawing/2014/main" id="{44E58121-3C9E-13C8-09F0-26CB8B86AD59}"/>
                  </a:ext>
                </a:extLst>
              </p:cNvPr>
              <p:cNvGrpSpPr/>
              <p:nvPr/>
            </p:nvGrpSpPr>
            <p:grpSpPr>
              <a:xfrm>
                <a:off x="6180910" y="584253"/>
                <a:ext cx="834112" cy="908897"/>
                <a:chOff x="6180910" y="584253"/>
                <a:chExt cx="834112" cy="908897"/>
              </a:xfrm>
            </p:grpSpPr>
            <p:sp>
              <p:nvSpPr>
                <p:cNvPr id="1467" name="任意多边形: 形状 1466">
                  <a:extLst>
                    <a:ext uri="{FF2B5EF4-FFF2-40B4-BE49-F238E27FC236}">
                      <a16:creationId xmlns:a16="http://schemas.microsoft.com/office/drawing/2014/main" id="{87D4AB58-4244-199B-6B6B-D12906493384}"/>
                    </a:ext>
                  </a:extLst>
                </p:cNvPr>
                <p:cNvSpPr/>
                <p:nvPr/>
              </p:nvSpPr>
              <p:spPr>
                <a:xfrm>
                  <a:off x="6180910" y="584253"/>
                  <a:ext cx="834112" cy="908897"/>
                </a:xfrm>
                <a:custGeom>
                  <a:avLst/>
                  <a:gdLst>
                    <a:gd name="connsiteX0" fmla="*/ 689614 w 834112"/>
                    <a:gd name="connsiteY0" fmla="*/ 765915 h 908897"/>
                    <a:gd name="connsiteX1" fmla="*/ 692015 w 834112"/>
                    <a:gd name="connsiteY1" fmla="*/ 761543 h 908897"/>
                    <a:gd name="connsiteX2" fmla="*/ 688243 w 834112"/>
                    <a:gd name="connsiteY2" fmla="*/ 756742 h 908897"/>
                    <a:gd name="connsiteX3" fmla="*/ 686100 w 834112"/>
                    <a:gd name="connsiteY3" fmla="*/ 756999 h 908897"/>
                    <a:gd name="connsiteX4" fmla="*/ 554512 w 834112"/>
                    <a:gd name="connsiteY4" fmla="*/ 773973 h 908897"/>
                    <a:gd name="connsiteX5" fmla="*/ 416923 w 834112"/>
                    <a:gd name="connsiteY5" fmla="*/ 760686 h 908897"/>
                    <a:gd name="connsiteX6" fmla="*/ 375347 w 834112"/>
                    <a:gd name="connsiteY6" fmla="*/ 715851 h 908897"/>
                    <a:gd name="connsiteX7" fmla="*/ 419666 w 834112"/>
                    <a:gd name="connsiteY7" fmla="*/ 668274 h 908897"/>
                    <a:gd name="connsiteX8" fmla="*/ 529052 w 834112"/>
                    <a:gd name="connsiteY8" fmla="*/ 709422 h 908897"/>
                    <a:gd name="connsiteX9" fmla="*/ 628836 w 834112"/>
                    <a:gd name="connsiteY9" fmla="*/ 740883 h 908897"/>
                    <a:gd name="connsiteX10" fmla="*/ 676756 w 834112"/>
                    <a:gd name="connsiteY10" fmla="*/ 735140 h 908897"/>
                    <a:gd name="connsiteX11" fmla="*/ 719361 w 834112"/>
                    <a:gd name="connsiteY11" fmla="*/ 721509 h 908897"/>
                    <a:gd name="connsiteX12" fmla="*/ 786827 w 834112"/>
                    <a:gd name="connsiteY12" fmla="*/ 616753 h 908897"/>
                    <a:gd name="connsiteX13" fmla="*/ 810058 w 834112"/>
                    <a:gd name="connsiteY13" fmla="*/ 511483 h 908897"/>
                    <a:gd name="connsiteX14" fmla="*/ 807486 w 834112"/>
                    <a:gd name="connsiteY14" fmla="*/ 507797 h 908897"/>
                    <a:gd name="connsiteX15" fmla="*/ 804572 w 834112"/>
                    <a:gd name="connsiteY15" fmla="*/ 506597 h 908897"/>
                    <a:gd name="connsiteX16" fmla="*/ 725619 w 834112"/>
                    <a:gd name="connsiteY16" fmla="*/ 528028 h 908897"/>
                    <a:gd name="connsiteX17" fmla="*/ 609204 w 834112"/>
                    <a:gd name="connsiteY17" fmla="*/ 568319 h 908897"/>
                    <a:gd name="connsiteX18" fmla="*/ 555455 w 834112"/>
                    <a:gd name="connsiteY18" fmla="*/ 576205 h 908897"/>
                    <a:gd name="connsiteX19" fmla="*/ 492533 w 834112"/>
                    <a:gd name="connsiteY19" fmla="*/ 517912 h 908897"/>
                    <a:gd name="connsiteX20" fmla="*/ 593603 w 834112"/>
                    <a:gd name="connsiteY20" fmla="*/ 442046 h 908897"/>
                    <a:gd name="connsiteX21" fmla="*/ 706845 w 834112"/>
                    <a:gd name="connsiteY21" fmla="*/ 459105 h 908897"/>
                    <a:gd name="connsiteX22" fmla="*/ 797714 w 834112"/>
                    <a:gd name="connsiteY22" fmla="*/ 460391 h 908897"/>
                    <a:gd name="connsiteX23" fmla="*/ 831232 w 834112"/>
                    <a:gd name="connsiteY23" fmla="*/ 394468 h 908897"/>
                    <a:gd name="connsiteX24" fmla="*/ 826860 w 834112"/>
                    <a:gd name="connsiteY24" fmla="*/ 319459 h 908897"/>
                    <a:gd name="connsiteX25" fmla="*/ 820688 w 834112"/>
                    <a:gd name="connsiteY25" fmla="*/ 318173 h 908897"/>
                    <a:gd name="connsiteX26" fmla="*/ 818631 w 834112"/>
                    <a:gd name="connsiteY26" fmla="*/ 319288 h 908897"/>
                    <a:gd name="connsiteX27" fmla="*/ 727333 w 834112"/>
                    <a:gd name="connsiteY27" fmla="*/ 369008 h 908897"/>
                    <a:gd name="connsiteX28" fmla="*/ 636722 w 834112"/>
                    <a:gd name="connsiteY28" fmla="*/ 321345 h 908897"/>
                    <a:gd name="connsiteX29" fmla="*/ 729048 w 834112"/>
                    <a:gd name="connsiteY29" fmla="*/ 273682 h 908897"/>
                    <a:gd name="connsiteX30" fmla="*/ 811858 w 834112"/>
                    <a:gd name="connsiteY30" fmla="*/ 244192 h 908897"/>
                    <a:gd name="connsiteX31" fmla="*/ 812544 w 834112"/>
                    <a:gd name="connsiteY31" fmla="*/ 240421 h 908897"/>
                    <a:gd name="connsiteX32" fmla="*/ 773282 w 834112"/>
                    <a:gd name="connsiteY32" fmla="*/ 53454 h 908897"/>
                    <a:gd name="connsiteX33" fmla="*/ 773282 w 834112"/>
                    <a:gd name="connsiteY33" fmla="*/ 52168 h 908897"/>
                    <a:gd name="connsiteX34" fmla="*/ 768481 w 834112"/>
                    <a:gd name="connsiteY34" fmla="*/ 48139 h 908897"/>
                    <a:gd name="connsiteX35" fmla="*/ 595574 w 834112"/>
                    <a:gd name="connsiteY35" fmla="*/ 1076 h 908897"/>
                    <a:gd name="connsiteX36" fmla="*/ 593860 w 834112"/>
                    <a:gd name="connsiteY36" fmla="*/ 1762 h 908897"/>
                    <a:gd name="connsiteX37" fmla="*/ 592574 w 834112"/>
                    <a:gd name="connsiteY37" fmla="*/ 2619 h 908897"/>
                    <a:gd name="connsiteX38" fmla="*/ 548682 w 834112"/>
                    <a:gd name="connsiteY38" fmla="*/ 85944 h 908897"/>
                    <a:gd name="connsiteX39" fmla="*/ 524851 w 834112"/>
                    <a:gd name="connsiteY39" fmla="*/ 193615 h 908897"/>
                    <a:gd name="connsiteX40" fmla="*/ 490218 w 834112"/>
                    <a:gd name="connsiteY40" fmla="*/ 167983 h 908897"/>
                    <a:gd name="connsiteX41" fmla="*/ 496048 w 834112"/>
                    <a:gd name="connsiteY41" fmla="*/ 110890 h 908897"/>
                    <a:gd name="connsiteX42" fmla="*/ 549454 w 834112"/>
                    <a:gd name="connsiteY42" fmla="*/ 14364 h 908897"/>
                    <a:gd name="connsiteX43" fmla="*/ 548940 w 834112"/>
                    <a:gd name="connsiteY43" fmla="*/ 8877 h 908897"/>
                    <a:gd name="connsiteX44" fmla="*/ 545940 w 834112"/>
                    <a:gd name="connsiteY44" fmla="*/ 7334 h 908897"/>
                    <a:gd name="connsiteX45" fmla="*/ 495104 w 834112"/>
                    <a:gd name="connsiteY45" fmla="*/ 4848 h 908897"/>
                    <a:gd name="connsiteX46" fmla="*/ 432525 w 834112"/>
                    <a:gd name="connsiteY46" fmla="*/ 12478 h 908897"/>
                    <a:gd name="connsiteX47" fmla="*/ 348600 w 834112"/>
                    <a:gd name="connsiteY47" fmla="*/ 44625 h 908897"/>
                    <a:gd name="connsiteX48" fmla="*/ 327855 w 834112"/>
                    <a:gd name="connsiteY48" fmla="*/ 146037 h 908897"/>
                    <a:gd name="connsiteX49" fmla="*/ 358888 w 834112"/>
                    <a:gd name="connsiteY49" fmla="*/ 253279 h 908897"/>
                    <a:gd name="connsiteX50" fmla="*/ 358116 w 834112"/>
                    <a:gd name="connsiteY50" fmla="*/ 370637 h 908897"/>
                    <a:gd name="connsiteX51" fmla="*/ 283535 w 834112"/>
                    <a:gd name="connsiteY51" fmla="*/ 346205 h 908897"/>
                    <a:gd name="connsiteX52" fmla="*/ 288593 w 834112"/>
                    <a:gd name="connsiteY52" fmla="*/ 274282 h 908897"/>
                    <a:gd name="connsiteX53" fmla="*/ 289879 w 834112"/>
                    <a:gd name="connsiteY53" fmla="*/ 55255 h 908897"/>
                    <a:gd name="connsiteX54" fmla="*/ 287735 w 834112"/>
                    <a:gd name="connsiteY54" fmla="*/ 53197 h 908897"/>
                    <a:gd name="connsiteX55" fmla="*/ 282506 w 834112"/>
                    <a:gd name="connsiteY55" fmla="*/ 52168 h 908897"/>
                    <a:gd name="connsiteX56" fmla="*/ 181008 w 834112"/>
                    <a:gd name="connsiteY56" fmla="*/ 117748 h 908897"/>
                    <a:gd name="connsiteX57" fmla="*/ 77881 w 834112"/>
                    <a:gd name="connsiteY57" fmla="*/ 212731 h 908897"/>
                    <a:gd name="connsiteX58" fmla="*/ 72309 w 834112"/>
                    <a:gd name="connsiteY58" fmla="*/ 280626 h 908897"/>
                    <a:gd name="connsiteX59" fmla="*/ 134460 w 834112"/>
                    <a:gd name="connsiteY59" fmla="*/ 394554 h 908897"/>
                    <a:gd name="connsiteX60" fmla="*/ 222585 w 834112"/>
                    <a:gd name="connsiteY60" fmla="*/ 497938 h 908897"/>
                    <a:gd name="connsiteX61" fmla="*/ 246073 w 834112"/>
                    <a:gd name="connsiteY61" fmla="*/ 566604 h 908897"/>
                    <a:gd name="connsiteX62" fmla="*/ 166606 w 834112"/>
                    <a:gd name="connsiteY62" fmla="*/ 568147 h 908897"/>
                    <a:gd name="connsiteX63" fmla="*/ 107370 w 834112"/>
                    <a:gd name="connsiteY63" fmla="*/ 422672 h 908897"/>
                    <a:gd name="connsiteX64" fmla="*/ 50534 w 834112"/>
                    <a:gd name="connsiteY64" fmla="*/ 299657 h 908897"/>
                    <a:gd name="connsiteX65" fmla="*/ 46934 w 834112"/>
                    <a:gd name="connsiteY65" fmla="*/ 297342 h 908897"/>
                    <a:gd name="connsiteX66" fmla="*/ 43677 w 834112"/>
                    <a:gd name="connsiteY66" fmla="*/ 298028 h 908897"/>
                    <a:gd name="connsiteX67" fmla="*/ 41191 w 834112"/>
                    <a:gd name="connsiteY67" fmla="*/ 301114 h 908897"/>
                    <a:gd name="connsiteX68" fmla="*/ 3043 w 834112"/>
                    <a:gd name="connsiteY68" fmla="*/ 430387 h 908897"/>
                    <a:gd name="connsiteX69" fmla="*/ 12473 w 834112"/>
                    <a:gd name="connsiteY69" fmla="*/ 563947 h 908897"/>
                    <a:gd name="connsiteX70" fmla="*/ 217184 w 834112"/>
                    <a:gd name="connsiteY70" fmla="*/ 744484 h 908897"/>
                    <a:gd name="connsiteX71" fmla="*/ 307453 w 834112"/>
                    <a:gd name="connsiteY71" fmla="*/ 850697 h 908897"/>
                    <a:gd name="connsiteX72" fmla="*/ 435783 w 834112"/>
                    <a:gd name="connsiteY72" fmla="*/ 907447 h 908897"/>
                    <a:gd name="connsiteX73" fmla="*/ 689614 w 834112"/>
                    <a:gd name="connsiteY73" fmla="*/ 765915 h 908897"/>
                    <a:gd name="connsiteX74" fmla="*/ 313110 w 834112"/>
                    <a:gd name="connsiteY74" fmla="*/ 498624 h 908897"/>
                    <a:gd name="connsiteX75" fmla="*/ 291165 w 834112"/>
                    <a:gd name="connsiteY75" fmla="*/ 436474 h 908897"/>
                    <a:gd name="connsiteX76" fmla="*/ 331798 w 834112"/>
                    <a:gd name="connsiteY76" fmla="*/ 411356 h 908897"/>
                    <a:gd name="connsiteX77" fmla="*/ 365145 w 834112"/>
                    <a:gd name="connsiteY77" fmla="*/ 487737 h 908897"/>
                    <a:gd name="connsiteX78" fmla="*/ 364717 w 834112"/>
                    <a:gd name="connsiteY78" fmla="*/ 489366 h 908897"/>
                    <a:gd name="connsiteX79" fmla="*/ 313110 w 834112"/>
                    <a:gd name="connsiteY79" fmla="*/ 498624 h 908897"/>
                    <a:gd name="connsiteX80" fmla="*/ 531623 w 834112"/>
                    <a:gd name="connsiteY80" fmla="*/ 333261 h 908897"/>
                    <a:gd name="connsiteX81" fmla="*/ 561799 w 834112"/>
                    <a:gd name="connsiteY81" fmla="*/ 310972 h 908897"/>
                    <a:gd name="connsiteX82" fmla="*/ 594546 w 834112"/>
                    <a:gd name="connsiteY82" fmla="*/ 311401 h 908897"/>
                    <a:gd name="connsiteX83" fmla="*/ 600632 w 834112"/>
                    <a:gd name="connsiteY83" fmla="*/ 327089 h 908897"/>
                    <a:gd name="connsiteX84" fmla="*/ 572257 w 834112"/>
                    <a:gd name="connsiteY84" fmla="*/ 349720 h 908897"/>
                    <a:gd name="connsiteX85" fmla="*/ 531623 w 834112"/>
                    <a:gd name="connsiteY85" fmla="*/ 333261 h 908897"/>
                    <a:gd name="connsiteX86" fmla="*/ 397378 w 834112"/>
                    <a:gd name="connsiteY86" fmla="*/ 549288 h 908897"/>
                    <a:gd name="connsiteX87" fmla="*/ 403121 w 834112"/>
                    <a:gd name="connsiteY87" fmla="*/ 518255 h 908897"/>
                    <a:gd name="connsiteX88" fmla="*/ 459871 w 834112"/>
                    <a:gd name="connsiteY88" fmla="*/ 523142 h 908897"/>
                    <a:gd name="connsiteX89" fmla="*/ 449327 w 834112"/>
                    <a:gd name="connsiteY89" fmla="*/ 562232 h 908897"/>
                    <a:gd name="connsiteX90" fmla="*/ 397378 w 834112"/>
                    <a:gd name="connsiteY90" fmla="*/ 549288 h 908897"/>
                    <a:gd name="connsiteX91" fmla="*/ 334285 w 834112"/>
                    <a:gd name="connsiteY91" fmla="*/ 728110 h 908897"/>
                    <a:gd name="connsiteX92" fmla="*/ 298966 w 834112"/>
                    <a:gd name="connsiteY92" fmla="*/ 687562 h 908897"/>
                    <a:gd name="connsiteX93" fmla="*/ 310795 w 834112"/>
                    <a:gd name="connsiteY93" fmla="*/ 664159 h 908897"/>
                    <a:gd name="connsiteX94" fmla="*/ 330169 w 834112"/>
                    <a:gd name="connsiteY94" fmla="*/ 665702 h 908897"/>
                    <a:gd name="connsiteX95" fmla="*/ 352201 w 834112"/>
                    <a:gd name="connsiteY95" fmla="*/ 686534 h 908897"/>
                    <a:gd name="connsiteX96" fmla="*/ 334285 w 834112"/>
                    <a:gd name="connsiteY96" fmla="*/ 728110 h 908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834112" h="908897">
                      <a:moveTo>
                        <a:pt x="689614" y="765915"/>
                      </a:moveTo>
                      <a:cubicBezTo>
                        <a:pt x="691243" y="764886"/>
                        <a:pt x="692015" y="763257"/>
                        <a:pt x="692015" y="761543"/>
                      </a:cubicBezTo>
                      <a:cubicBezTo>
                        <a:pt x="692958" y="759057"/>
                        <a:pt x="690558" y="756485"/>
                        <a:pt x="688243" y="756742"/>
                      </a:cubicBezTo>
                      <a:cubicBezTo>
                        <a:pt x="687557" y="756657"/>
                        <a:pt x="686872" y="756742"/>
                        <a:pt x="686100" y="756999"/>
                      </a:cubicBezTo>
                      <a:cubicBezTo>
                        <a:pt x="644180" y="772601"/>
                        <a:pt x="598746" y="774573"/>
                        <a:pt x="554512" y="773973"/>
                      </a:cubicBezTo>
                      <a:cubicBezTo>
                        <a:pt x="509335" y="773459"/>
                        <a:pt x="459185" y="779374"/>
                        <a:pt x="416923" y="760686"/>
                      </a:cubicBezTo>
                      <a:cubicBezTo>
                        <a:pt x="398321" y="752456"/>
                        <a:pt x="382290" y="734797"/>
                        <a:pt x="375347" y="715851"/>
                      </a:cubicBezTo>
                      <a:cubicBezTo>
                        <a:pt x="364888" y="687305"/>
                        <a:pt x="395835" y="668274"/>
                        <a:pt x="419666" y="668274"/>
                      </a:cubicBezTo>
                      <a:cubicBezTo>
                        <a:pt x="455843" y="668274"/>
                        <a:pt x="497762" y="693649"/>
                        <a:pt x="529052" y="709422"/>
                      </a:cubicBezTo>
                      <a:cubicBezTo>
                        <a:pt x="561113" y="725538"/>
                        <a:pt x="592574" y="738826"/>
                        <a:pt x="628836" y="740883"/>
                      </a:cubicBezTo>
                      <a:cubicBezTo>
                        <a:pt x="644952" y="741740"/>
                        <a:pt x="661154" y="738740"/>
                        <a:pt x="676756" y="735140"/>
                      </a:cubicBezTo>
                      <a:cubicBezTo>
                        <a:pt x="690386" y="731968"/>
                        <a:pt x="708388" y="731539"/>
                        <a:pt x="719361" y="721509"/>
                      </a:cubicBezTo>
                      <a:cubicBezTo>
                        <a:pt x="749536" y="693820"/>
                        <a:pt x="770710" y="653787"/>
                        <a:pt x="786827" y="616753"/>
                      </a:cubicBezTo>
                      <a:cubicBezTo>
                        <a:pt x="800971" y="584178"/>
                        <a:pt x="812887" y="547402"/>
                        <a:pt x="810058" y="511483"/>
                      </a:cubicBezTo>
                      <a:cubicBezTo>
                        <a:pt x="809887" y="509597"/>
                        <a:pt x="808858" y="508397"/>
                        <a:pt x="807486" y="507797"/>
                      </a:cubicBezTo>
                      <a:cubicBezTo>
                        <a:pt x="806715" y="507197"/>
                        <a:pt x="805772" y="506682"/>
                        <a:pt x="804572" y="506597"/>
                      </a:cubicBezTo>
                      <a:cubicBezTo>
                        <a:pt x="777397" y="504968"/>
                        <a:pt x="750736" y="519113"/>
                        <a:pt x="725619" y="528028"/>
                      </a:cubicBezTo>
                      <a:cubicBezTo>
                        <a:pt x="687043" y="541744"/>
                        <a:pt x="649067" y="558718"/>
                        <a:pt x="609204" y="568319"/>
                      </a:cubicBezTo>
                      <a:cubicBezTo>
                        <a:pt x="591716" y="572519"/>
                        <a:pt x="573457" y="575520"/>
                        <a:pt x="555455" y="576205"/>
                      </a:cubicBezTo>
                      <a:cubicBezTo>
                        <a:pt x="518336" y="577663"/>
                        <a:pt x="500162" y="550231"/>
                        <a:pt x="492533" y="517912"/>
                      </a:cubicBezTo>
                      <a:cubicBezTo>
                        <a:pt x="477617" y="454990"/>
                        <a:pt x="547654" y="442560"/>
                        <a:pt x="593603" y="442046"/>
                      </a:cubicBezTo>
                      <a:cubicBezTo>
                        <a:pt x="632264" y="441617"/>
                        <a:pt x="669297" y="451304"/>
                        <a:pt x="706845" y="459105"/>
                      </a:cubicBezTo>
                      <a:cubicBezTo>
                        <a:pt x="734706" y="464934"/>
                        <a:pt x="770368" y="472050"/>
                        <a:pt x="797714" y="460391"/>
                      </a:cubicBezTo>
                      <a:cubicBezTo>
                        <a:pt x="827289" y="447789"/>
                        <a:pt x="827546" y="423615"/>
                        <a:pt x="831232" y="394468"/>
                      </a:cubicBezTo>
                      <a:cubicBezTo>
                        <a:pt x="834404" y="369351"/>
                        <a:pt x="837147" y="343205"/>
                        <a:pt x="826860" y="319459"/>
                      </a:cubicBezTo>
                      <a:cubicBezTo>
                        <a:pt x="825746" y="316887"/>
                        <a:pt x="822745" y="316887"/>
                        <a:pt x="820688" y="318173"/>
                      </a:cubicBezTo>
                      <a:cubicBezTo>
                        <a:pt x="820002" y="318345"/>
                        <a:pt x="819316" y="318687"/>
                        <a:pt x="818631" y="319288"/>
                      </a:cubicBezTo>
                      <a:cubicBezTo>
                        <a:pt x="793256" y="343033"/>
                        <a:pt x="760509" y="359235"/>
                        <a:pt x="727333" y="369008"/>
                      </a:cubicBezTo>
                      <a:cubicBezTo>
                        <a:pt x="693986" y="378781"/>
                        <a:pt x="627549" y="371323"/>
                        <a:pt x="636722" y="321345"/>
                      </a:cubicBezTo>
                      <a:cubicBezTo>
                        <a:pt x="643409" y="284655"/>
                        <a:pt x="699559" y="278311"/>
                        <a:pt x="729048" y="273682"/>
                      </a:cubicBezTo>
                      <a:cubicBezTo>
                        <a:pt x="758623" y="269053"/>
                        <a:pt x="789398" y="265795"/>
                        <a:pt x="811858" y="244192"/>
                      </a:cubicBezTo>
                      <a:cubicBezTo>
                        <a:pt x="812973" y="243078"/>
                        <a:pt x="813058" y="241621"/>
                        <a:pt x="812544" y="240421"/>
                      </a:cubicBezTo>
                      <a:cubicBezTo>
                        <a:pt x="828746" y="174412"/>
                        <a:pt x="753308" y="117748"/>
                        <a:pt x="773282" y="53454"/>
                      </a:cubicBezTo>
                      <a:cubicBezTo>
                        <a:pt x="773454" y="53026"/>
                        <a:pt x="773368" y="52597"/>
                        <a:pt x="773282" y="52168"/>
                      </a:cubicBezTo>
                      <a:cubicBezTo>
                        <a:pt x="773282" y="49854"/>
                        <a:pt x="771139" y="47282"/>
                        <a:pt x="768481" y="48139"/>
                      </a:cubicBezTo>
                      <a:cubicBezTo>
                        <a:pt x="706245" y="68285"/>
                        <a:pt x="657125" y="-9982"/>
                        <a:pt x="595574" y="1076"/>
                      </a:cubicBezTo>
                      <a:cubicBezTo>
                        <a:pt x="594888" y="1162"/>
                        <a:pt x="594374" y="1419"/>
                        <a:pt x="593860" y="1762"/>
                      </a:cubicBezTo>
                      <a:cubicBezTo>
                        <a:pt x="593431" y="1934"/>
                        <a:pt x="592917" y="2191"/>
                        <a:pt x="592574" y="2619"/>
                      </a:cubicBezTo>
                      <a:cubicBezTo>
                        <a:pt x="568142" y="25508"/>
                        <a:pt x="555798" y="53626"/>
                        <a:pt x="548682" y="85944"/>
                      </a:cubicBezTo>
                      <a:cubicBezTo>
                        <a:pt x="541482" y="118605"/>
                        <a:pt x="554169" y="170555"/>
                        <a:pt x="524851" y="193615"/>
                      </a:cubicBezTo>
                      <a:cubicBezTo>
                        <a:pt x="508477" y="206559"/>
                        <a:pt x="493561" y="179127"/>
                        <a:pt x="490218" y="167983"/>
                      </a:cubicBezTo>
                      <a:cubicBezTo>
                        <a:pt x="484903" y="150324"/>
                        <a:pt x="491504" y="128121"/>
                        <a:pt x="496048" y="110890"/>
                      </a:cubicBezTo>
                      <a:cubicBezTo>
                        <a:pt x="505906" y="73857"/>
                        <a:pt x="528623" y="45568"/>
                        <a:pt x="549454" y="14364"/>
                      </a:cubicBezTo>
                      <a:cubicBezTo>
                        <a:pt x="550911" y="12221"/>
                        <a:pt x="550311" y="10249"/>
                        <a:pt x="548940" y="8877"/>
                      </a:cubicBezTo>
                      <a:cubicBezTo>
                        <a:pt x="548340" y="8020"/>
                        <a:pt x="547397" y="7334"/>
                        <a:pt x="545940" y="7334"/>
                      </a:cubicBezTo>
                      <a:cubicBezTo>
                        <a:pt x="528880" y="7163"/>
                        <a:pt x="512164" y="4591"/>
                        <a:pt x="495104" y="4848"/>
                      </a:cubicBezTo>
                      <a:cubicBezTo>
                        <a:pt x="474273" y="5191"/>
                        <a:pt x="453099" y="9563"/>
                        <a:pt x="432525" y="12478"/>
                      </a:cubicBezTo>
                      <a:cubicBezTo>
                        <a:pt x="404408" y="16421"/>
                        <a:pt x="365060" y="18136"/>
                        <a:pt x="348600" y="44625"/>
                      </a:cubicBezTo>
                      <a:cubicBezTo>
                        <a:pt x="332056" y="71199"/>
                        <a:pt x="327341" y="115262"/>
                        <a:pt x="327855" y="146037"/>
                      </a:cubicBezTo>
                      <a:cubicBezTo>
                        <a:pt x="328541" y="182642"/>
                        <a:pt x="346457" y="219504"/>
                        <a:pt x="358888" y="253279"/>
                      </a:cubicBezTo>
                      <a:cubicBezTo>
                        <a:pt x="372518" y="290312"/>
                        <a:pt x="385205" y="336518"/>
                        <a:pt x="358116" y="370637"/>
                      </a:cubicBezTo>
                      <a:cubicBezTo>
                        <a:pt x="333256" y="401926"/>
                        <a:pt x="292793" y="376552"/>
                        <a:pt x="283535" y="346205"/>
                      </a:cubicBezTo>
                      <a:cubicBezTo>
                        <a:pt x="276505" y="323231"/>
                        <a:pt x="283449" y="296913"/>
                        <a:pt x="288593" y="274282"/>
                      </a:cubicBezTo>
                      <a:cubicBezTo>
                        <a:pt x="304795" y="202959"/>
                        <a:pt x="326226" y="125035"/>
                        <a:pt x="289879" y="55255"/>
                      </a:cubicBezTo>
                      <a:cubicBezTo>
                        <a:pt x="289364" y="54140"/>
                        <a:pt x="288507" y="53626"/>
                        <a:pt x="287735" y="53197"/>
                      </a:cubicBezTo>
                      <a:cubicBezTo>
                        <a:pt x="286536" y="51826"/>
                        <a:pt x="284649" y="51054"/>
                        <a:pt x="282506" y="52168"/>
                      </a:cubicBezTo>
                      <a:cubicBezTo>
                        <a:pt x="246159" y="71714"/>
                        <a:pt x="212983" y="91602"/>
                        <a:pt x="181008" y="117748"/>
                      </a:cubicBezTo>
                      <a:cubicBezTo>
                        <a:pt x="144661" y="147495"/>
                        <a:pt x="110971" y="179556"/>
                        <a:pt x="77881" y="212731"/>
                      </a:cubicBezTo>
                      <a:cubicBezTo>
                        <a:pt x="58164" y="232448"/>
                        <a:pt x="66136" y="255251"/>
                        <a:pt x="72309" y="280626"/>
                      </a:cubicBezTo>
                      <a:cubicBezTo>
                        <a:pt x="82767" y="323574"/>
                        <a:pt x="107885" y="360093"/>
                        <a:pt x="134460" y="394554"/>
                      </a:cubicBezTo>
                      <a:cubicBezTo>
                        <a:pt x="162149" y="430387"/>
                        <a:pt x="194810" y="462105"/>
                        <a:pt x="222585" y="497938"/>
                      </a:cubicBezTo>
                      <a:cubicBezTo>
                        <a:pt x="237586" y="517312"/>
                        <a:pt x="249588" y="541487"/>
                        <a:pt x="246073" y="566604"/>
                      </a:cubicBezTo>
                      <a:cubicBezTo>
                        <a:pt x="239901" y="611010"/>
                        <a:pt x="185037" y="584006"/>
                        <a:pt x="166606" y="568147"/>
                      </a:cubicBezTo>
                      <a:cubicBezTo>
                        <a:pt x="124601" y="531886"/>
                        <a:pt x="122029" y="471964"/>
                        <a:pt x="107370" y="422672"/>
                      </a:cubicBezTo>
                      <a:cubicBezTo>
                        <a:pt x="94426" y="379381"/>
                        <a:pt x="74452" y="337890"/>
                        <a:pt x="50534" y="299657"/>
                      </a:cubicBezTo>
                      <a:cubicBezTo>
                        <a:pt x="49592" y="298113"/>
                        <a:pt x="48306" y="297513"/>
                        <a:pt x="46934" y="297342"/>
                      </a:cubicBezTo>
                      <a:cubicBezTo>
                        <a:pt x="45820" y="297171"/>
                        <a:pt x="44705" y="297342"/>
                        <a:pt x="43677" y="298028"/>
                      </a:cubicBezTo>
                      <a:cubicBezTo>
                        <a:pt x="42476" y="298714"/>
                        <a:pt x="41533" y="299828"/>
                        <a:pt x="41191" y="301114"/>
                      </a:cubicBezTo>
                      <a:cubicBezTo>
                        <a:pt x="15902" y="338233"/>
                        <a:pt x="9044" y="386839"/>
                        <a:pt x="3043" y="430387"/>
                      </a:cubicBezTo>
                      <a:cubicBezTo>
                        <a:pt x="-3215" y="475564"/>
                        <a:pt x="300" y="520141"/>
                        <a:pt x="12473" y="563947"/>
                      </a:cubicBezTo>
                      <a:cubicBezTo>
                        <a:pt x="38362" y="656958"/>
                        <a:pt x="129402" y="718166"/>
                        <a:pt x="217184" y="744484"/>
                      </a:cubicBezTo>
                      <a:cubicBezTo>
                        <a:pt x="231415" y="790004"/>
                        <a:pt x="272648" y="820865"/>
                        <a:pt x="307453" y="850697"/>
                      </a:cubicBezTo>
                      <a:cubicBezTo>
                        <a:pt x="343714" y="881815"/>
                        <a:pt x="388462" y="901703"/>
                        <a:pt x="435783" y="907447"/>
                      </a:cubicBezTo>
                      <a:cubicBezTo>
                        <a:pt x="536081" y="919791"/>
                        <a:pt x="641266" y="851725"/>
                        <a:pt x="689614" y="765915"/>
                      </a:cubicBezTo>
                      <a:close/>
                      <a:moveTo>
                        <a:pt x="313110" y="498624"/>
                      </a:moveTo>
                      <a:cubicBezTo>
                        <a:pt x="298194" y="483194"/>
                        <a:pt x="288765" y="457991"/>
                        <a:pt x="291165" y="436474"/>
                      </a:cubicBezTo>
                      <a:cubicBezTo>
                        <a:pt x="293650" y="413671"/>
                        <a:pt x="310110" y="403555"/>
                        <a:pt x="331798" y="411356"/>
                      </a:cubicBezTo>
                      <a:cubicBezTo>
                        <a:pt x="358544" y="420957"/>
                        <a:pt x="378690" y="461420"/>
                        <a:pt x="365145" y="487737"/>
                      </a:cubicBezTo>
                      <a:cubicBezTo>
                        <a:pt x="365145" y="488252"/>
                        <a:pt x="365060" y="488766"/>
                        <a:pt x="364717" y="489366"/>
                      </a:cubicBezTo>
                      <a:cubicBezTo>
                        <a:pt x="352801" y="508311"/>
                        <a:pt x="330084" y="516198"/>
                        <a:pt x="313110" y="498624"/>
                      </a:cubicBezTo>
                      <a:close/>
                      <a:moveTo>
                        <a:pt x="531623" y="333261"/>
                      </a:moveTo>
                      <a:cubicBezTo>
                        <a:pt x="536595" y="322459"/>
                        <a:pt x="551426" y="315173"/>
                        <a:pt x="561799" y="310972"/>
                      </a:cubicBezTo>
                      <a:cubicBezTo>
                        <a:pt x="569599" y="307800"/>
                        <a:pt x="585201" y="306686"/>
                        <a:pt x="594546" y="311401"/>
                      </a:cubicBezTo>
                      <a:cubicBezTo>
                        <a:pt x="598489" y="315687"/>
                        <a:pt x="601832" y="320145"/>
                        <a:pt x="600632" y="327089"/>
                      </a:cubicBezTo>
                      <a:cubicBezTo>
                        <a:pt x="598489" y="339176"/>
                        <a:pt x="582201" y="346034"/>
                        <a:pt x="572257" y="349720"/>
                      </a:cubicBezTo>
                      <a:cubicBezTo>
                        <a:pt x="560170" y="354178"/>
                        <a:pt x="520136" y="358292"/>
                        <a:pt x="531623" y="333261"/>
                      </a:cubicBezTo>
                      <a:close/>
                      <a:moveTo>
                        <a:pt x="397378" y="549288"/>
                      </a:moveTo>
                      <a:cubicBezTo>
                        <a:pt x="387691" y="537201"/>
                        <a:pt x="392834" y="525028"/>
                        <a:pt x="403121" y="518255"/>
                      </a:cubicBezTo>
                      <a:cubicBezTo>
                        <a:pt x="416923" y="506168"/>
                        <a:pt x="448299" y="511312"/>
                        <a:pt x="459871" y="523142"/>
                      </a:cubicBezTo>
                      <a:cubicBezTo>
                        <a:pt x="472730" y="536429"/>
                        <a:pt x="467501" y="557432"/>
                        <a:pt x="449327" y="562232"/>
                      </a:cubicBezTo>
                      <a:cubicBezTo>
                        <a:pt x="433297" y="566519"/>
                        <a:pt x="408522" y="563175"/>
                        <a:pt x="397378" y="549288"/>
                      </a:cubicBezTo>
                      <a:close/>
                      <a:moveTo>
                        <a:pt x="334285" y="728110"/>
                      </a:moveTo>
                      <a:cubicBezTo>
                        <a:pt x="313282" y="731539"/>
                        <a:pt x="298623" y="705564"/>
                        <a:pt x="298966" y="687562"/>
                      </a:cubicBezTo>
                      <a:cubicBezTo>
                        <a:pt x="299137" y="679161"/>
                        <a:pt x="301623" y="667331"/>
                        <a:pt x="310795" y="664159"/>
                      </a:cubicBezTo>
                      <a:cubicBezTo>
                        <a:pt x="317739" y="661759"/>
                        <a:pt x="324340" y="662445"/>
                        <a:pt x="330169" y="665702"/>
                      </a:cubicBezTo>
                      <a:cubicBezTo>
                        <a:pt x="339685" y="669731"/>
                        <a:pt x="348258" y="678390"/>
                        <a:pt x="352201" y="686534"/>
                      </a:cubicBezTo>
                      <a:cubicBezTo>
                        <a:pt x="360345" y="703421"/>
                        <a:pt x="354944" y="724767"/>
                        <a:pt x="334285" y="72811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8" name="任意多边形: 形状 1467">
                  <a:extLst>
                    <a:ext uri="{FF2B5EF4-FFF2-40B4-BE49-F238E27FC236}">
                      <a16:creationId xmlns:a16="http://schemas.microsoft.com/office/drawing/2014/main" id="{0BE9A773-CFB4-0F2C-9B7C-106A931BE868}"/>
                    </a:ext>
                  </a:extLst>
                </p:cNvPr>
                <p:cNvSpPr/>
                <p:nvPr/>
              </p:nvSpPr>
              <p:spPr>
                <a:xfrm>
                  <a:off x="6234162" y="681406"/>
                  <a:ext cx="664433" cy="767723"/>
                </a:xfrm>
                <a:custGeom>
                  <a:avLst/>
                  <a:gdLst>
                    <a:gd name="connsiteX0" fmla="*/ 438080 w 664433"/>
                    <a:gd name="connsiteY0" fmla="*/ 733913 h 767723"/>
                    <a:gd name="connsiteX1" fmla="*/ 359814 w 664433"/>
                    <a:gd name="connsiteY1" fmla="*/ 729713 h 767723"/>
                    <a:gd name="connsiteX2" fmla="*/ 281718 w 664433"/>
                    <a:gd name="connsiteY2" fmla="*/ 669877 h 767723"/>
                    <a:gd name="connsiteX3" fmla="*/ 199250 w 664433"/>
                    <a:gd name="connsiteY3" fmla="*/ 611669 h 767723"/>
                    <a:gd name="connsiteX4" fmla="*/ 207394 w 664433"/>
                    <a:gd name="connsiteY4" fmla="*/ 601211 h 767723"/>
                    <a:gd name="connsiteX5" fmla="*/ 268688 w 664433"/>
                    <a:gd name="connsiteY5" fmla="*/ 515572 h 767723"/>
                    <a:gd name="connsiteX6" fmla="*/ 269459 w 664433"/>
                    <a:gd name="connsiteY6" fmla="*/ 515229 h 767723"/>
                    <a:gd name="connsiteX7" fmla="*/ 270145 w 664433"/>
                    <a:gd name="connsiteY7" fmla="*/ 514800 h 767723"/>
                    <a:gd name="connsiteX8" fmla="*/ 271431 w 664433"/>
                    <a:gd name="connsiteY8" fmla="*/ 514029 h 767723"/>
                    <a:gd name="connsiteX9" fmla="*/ 440052 w 664433"/>
                    <a:gd name="connsiteY9" fmla="*/ 539832 h 767723"/>
                    <a:gd name="connsiteX10" fmla="*/ 595386 w 664433"/>
                    <a:gd name="connsiteY10" fmla="*/ 536060 h 767723"/>
                    <a:gd name="connsiteX11" fmla="*/ 593157 w 664433"/>
                    <a:gd name="connsiteY11" fmla="*/ 530745 h 767723"/>
                    <a:gd name="connsiteX12" fmla="*/ 396590 w 664433"/>
                    <a:gd name="connsiteY12" fmla="*/ 512143 h 767723"/>
                    <a:gd name="connsiteX13" fmla="*/ 280089 w 664433"/>
                    <a:gd name="connsiteY13" fmla="*/ 498341 h 767723"/>
                    <a:gd name="connsiteX14" fmla="*/ 343097 w 664433"/>
                    <a:gd name="connsiteY14" fmla="*/ 398643 h 767723"/>
                    <a:gd name="connsiteX15" fmla="*/ 393160 w 664433"/>
                    <a:gd name="connsiteY15" fmla="*/ 321147 h 767723"/>
                    <a:gd name="connsiteX16" fmla="*/ 491059 w 664433"/>
                    <a:gd name="connsiteY16" fmla="*/ 305117 h 767723"/>
                    <a:gd name="connsiteX17" fmla="*/ 589814 w 664433"/>
                    <a:gd name="connsiteY17" fmla="*/ 292944 h 767723"/>
                    <a:gd name="connsiteX18" fmla="*/ 588356 w 664433"/>
                    <a:gd name="connsiteY18" fmla="*/ 287543 h 767723"/>
                    <a:gd name="connsiteX19" fmla="*/ 522605 w 664433"/>
                    <a:gd name="connsiteY19" fmla="*/ 297402 h 767723"/>
                    <a:gd name="connsiteX20" fmla="*/ 467741 w 664433"/>
                    <a:gd name="connsiteY20" fmla="*/ 293115 h 767723"/>
                    <a:gd name="connsiteX21" fmla="*/ 406362 w 664433"/>
                    <a:gd name="connsiteY21" fmla="*/ 301688 h 767723"/>
                    <a:gd name="connsiteX22" fmla="*/ 488916 w 664433"/>
                    <a:gd name="connsiteY22" fmla="*/ 189902 h 767723"/>
                    <a:gd name="connsiteX23" fmla="*/ 515576 w 664433"/>
                    <a:gd name="connsiteY23" fmla="*/ 155955 h 767723"/>
                    <a:gd name="connsiteX24" fmla="*/ 518319 w 664433"/>
                    <a:gd name="connsiteY24" fmla="*/ 154927 h 767723"/>
                    <a:gd name="connsiteX25" fmla="*/ 605930 w 664433"/>
                    <a:gd name="connsiteY25" fmla="*/ 137524 h 767723"/>
                    <a:gd name="connsiteX26" fmla="*/ 662851 w 664433"/>
                    <a:gd name="connsiteY26" fmla="*/ 115665 h 767723"/>
                    <a:gd name="connsiteX27" fmla="*/ 659594 w 664433"/>
                    <a:gd name="connsiteY27" fmla="*/ 110178 h 767723"/>
                    <a:gd name="connsiteX28" fmla="*/ 569840 w 664433"/>
                    <a:gd name="connsiteY28" fmla="*/ 129295 h 767723"/>
                    <a:gd name="connsiteX29" fmla="*/ 530921 w 664433"/>
                    <a:gd name="connsiteY29" fmla="*/ 136153 h 767723"/>
                    <a:gd name="connsiteX30" fmla="*/ 649993 w 664433"/>
                    <a:gd name="connsiteY30" fmla="*/ 18795 h 767723"/>
                    <a:gd name="connsiteX31" fmla="*/ 647335 w 664433"/>
                    <a:gd name="connsiteY31" fmla="*/ 12452 h 767723"/>
                    <a:gd name="connsiteX32" fmla="*/ 530235 w 664433"/>
                    <a:gd name="connsiteY32" fmla="*/ 122608 h 767723"/>
                    <a:gd name="connsiteX33" fmla="*/ 530578 w 664433"/>
                    <a:gd name="connsiteY33" fmla="*/ 94148 h 767723"/>
                    <a:gd name="connsiteX34" fmla="*/ 554324 w 664433"/>
                    <a:gd name="connsiteY34" fmla="*/ 15881 h 767723"/>
                    <a:gd name="connsiteX35" fmla="*/ 549694 w 664433"/>
                    <a:gd name="connsiteY35" fmla="*/ 12452 h 767723"/>
                    <a:gd name="connsiteX36" fmla="*/ 521834 w 664433"/>
                    <a:gd name="connsiteY36" fmla="*/ 75288 h 767723"/>
                    <a:gd name="connsiteX37" fmla="*/ 515318 w 664433"/>
                    <a:gd name="connsiteY37" fmla="*/ 141811 h 767723"/>
                    <a:gd name="connsiteX38" fmla="*/ 507860 w 664433"/>
                    <a:gd name="connsiteY38" fmla="*/ 150983 h 767723"/>
                    <a:gd name="connsiteX39" fmla="*/ 402419 w 664433"/>
                    <a:gd name="connsiteY39" fmla="*/ 289515 h 767723"/>
                    <a:gd name="connsiteX40" fmla="*/ 383473 w 664433"/>
                    <a:gd name="connsiteY40" fmla="*/ 188874 h 767723"/>
                    <a:gd name="connsiteX41" fmla="*/ 367443 w 664433"/>
                    <a:gd name="connsiteY41" fmla="*/ 92004 h 767723"/>
                    <a:gd name="connsiteX42" fmla="*/ 376015 w 664433"/>
                    <a:gd name="connsiteY42" fmla="*/ 3793 h 767723"/>
                    <a:gd name="connsiteX43" fmla="*/ 370186 w 664433"/>
                    <a:gd name="connsiteY43" fmla="*/ 1565 h 767723"/>
                    <a:gd name="connsiteX44" fmla="*/ 361957 w 664433"/>
                    <a:gd name="connsiteY44" fmla="*/ 136496 h 767723"/>
                    <a:gd name="connsiteX45" fmla="*/ 381416 w 664433"/>
                    <a:gd name="connsiteY45" fmla="*/ 228479 h 767723"/>
                    <a:gd name="connsiteX46" fmla="*/ 385788 w 664433"/>
                    <a:gd name="connsiteY46" fmla="*/ 309660 h 767723"/>
                    <a:gd name="connsiteX47" fmla="*/ 385617 w 664433"/>
                    <a:gd name="connsiteY47" fmla="*/ 313947 h 767723"/>
                    <a:gd name="connsiteX48" fmla="*/ 361271 w 664433"/>
                    <a:gd name="connsiteY48" fmla="*/ 350808 h 767723"/>
                    <a:gd name="connsiteX49" fmla="*/ 274517 w 664433"/>
                    <a:gd name="connsiteY49" fmla="*/ 488483 h 767723"/>
                    <a:gd name="connsiteX50" fmla="*/ 212195 w 664433"/>
                    <a:gd name="connsiteY50" fmla="*/ 377469 h 767723"/>
                    <a:gd name="connsiteX51" fmla="*/ 146530 w 664433"/>
                    <a:gd name="connsiteY51" fmla="*/ 283171 h 767723"/>
                    <a:gd name="connsiteX52" fmla="*/ 126041 w 664433"/>
                    <a:gd name="connsiteY52" fmla="*/ 165471 h 767723"/>
                    <a:gd name="connsiteX53" fmla="*/ 118840 w 664433"/>
                    <a:gd name="connsiteY53" fmla="*/ 165557 h 767723"/>
                    <a:gd name="connsiteX54" fmla="*/ 160932 w 664433"/>
                    <a:gd name="connsiteY54" fmla="*/ 330663 h 767723"/>
                    <a:gd name="connsiteX55" fmla="*/ 263373 w 664433"/>
                    <a:gd name="connsiteY55" fmla="*/ 505199 h 767723"/>
                    <a:gd name="connsiteX56" fmla="*/ 218024 w 664433"/>
                    <a:gd name="connsiteY56" fmla="*/ 570350 h 767723"/>
                    <a:gd name="connsiteX57" fmla="*/ 193421 w 664433"/>
                    <a:gd name="connsiteY57" fmla="*/ 602325 h 767723"/>
                    <a:gd name="connsiteX58" fmla="*/ 106496 w 664433"/>
                    <a:gd name="connsiteY58" fmla="*/ 534517 h 767723"/>
                    <a:gd name="connsiteX59" fmla="*/ 9541 w 664433"/>
                    <a:gd name="connsiteY59" fmla="*/ 356209 h 767723"/>
                    <a:gd name="connsiteX60" fmla="*/ 3026 w 664433"/>
                    <a:gd name="connsiteY60" fmla="*/ 355437 h 767723"/>
                    <a:gd name="connsiteX61" fmla="*/ 56776 w 664433"/>
                    <a:gd name="connsiteY61" fmla="*/ 508114 h 767723"/>
                    <a:gd name="connsiteX62" fmla="*/ 117040 w 664433"/>
                    <a:gd name="connsiteY62" fmla="*/ 551405 h 767723"/>
                    <a:gd name="connsiteX63" fmla="*/ 183306 w 664433"/>
                    <a:gd name="connsiteY63" fmla="*/ 615099 h 767723"/>
                    <a:gd name="connsiteX64" fmla="*/ 144387 w 664433"/>
                    <a:gd name="connsiteY64" fmla="*/ 663104 h 767723"/>
                    <a:gd name="connsiteX65" fmla="*/ 50089 w 664433"/>
                    <a:gd name="connsiteY65" fmla="*/ 757659 h 767723"/>
                    <a:gd name="connsiteX66" fmla="*/ 55490 w 664433"/>
                    <a:gd name="connsiteY66" fmla="*/ 766832 h 767723"/>
                    <a:gd name="connsiteX67" fmla="*/ 190678 w 664433"/>
                    <a:gd name="connsiteY67" fmla="*/ 622814 h 767723"/>
                    <a:gd name="connsiteX68" fmla="*/ 316608 w 664433"/>
                    <a:gd name="connsiteY68" fmla="*/ 719426 h 767723"/>
                    <a:gd name="connsiteX69" fmla="*/ 438852 w 664433"/>
                    <a:gd name="connsiteY69" fmla="*/ 739914 h 767723"/>
                    <a:gd name="connsiteX70" fmla="*/ 438080 w 664433"/>
                    <a:gd name="connsiteY70" fmla="*/ 733913 h 767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664433" h="767723">
                      <a:moveTo>
                        <a:pt x="438080" y="733913"/>
                      </a:moveTo>
                      <a:cubicBezTo>
                        <a:pt x="411163" y="737771"/>
                        <a:pt x="386131" y="737428"/>
                        <a:pt x="359814" y="729713"/>
                      </a:cubicBezTo>
                      <a:cubicBezTo>
                        <a:pt x="326038" y="719854"/>
                        <a:pt x="303578" y="695937"/>
                        <a:pt x="281718" y="669877"/>
                      </a:cubicBezTo>
                      <a:cubicBezTo>
                        <a:pt x="262087" y="646560"/>
                        <a:pt x="232940" y="612098"/>
                        <a:pt x="199250" y="611669"/>
                      </a:cubicBezTo>
                      <a:cubicBezTo>
                        <a:pt x="201994" y="608155"/>
                        <a:pt x="204651" y="604640"/>
                        <a:pt x="207394" y="601211"/>
                      </a:cubicBezTo>
                      <a:cubicBezTo>
                        <a:pt x="229083" y="573522"/>
                        <a:pt x="249228" y="544804"/>
                        <a:pt x="268688" y="515572"/>
                      </a:cubicBezTo>
                      <a:cubicBezTo>
                        <a:pt x="268945" y="515486"/>
                        <a:pt x="269202" y="515400"/>
                        <a:pt x="269459" y="515229"/>
                      </a:cubicBezTo>
                      <a:cubicBezTo>
                        <a:pt x="269717" y="515057"/>
                        <a:pt x="269888" y="514972"/>
                        <a:pt x="270145" y="514800"/>
                      </a:cubicBezTo>
                      <a:cubicBezTo>
                        <a:pt x="270574" y="514629"/>
                        <a:pt x="271002" y="514372"/>
                        <a:pt x="271431" y="514029"/>
                      </a:cubicBezTo>
                      <a:cubicBezTo>
                        <a:pt x="325438" y="479224"/>
                        <a:pt x="387674" y="521315"/>
                        <a:pt x="440052" y="539832"/>
                      </a:cubicBezTo>
                      <a:cubicBezTo>
                        <a:pt x="487029" y="556377"/>
                        <a:pt x="550038" y="557920"/>
                        <a:pt x="595386" y="536060"/>
                      </a:cubicBezTo>
                      <a:cubicBezTo>
                        <a:pt x="598386" y="534603"/>
                        <a:pt x="596243" y="529716"/>
                        <a:pt x="593157" y="530745"/>
                      </a:cubicBezTo>
                      <a:cubicBezTo>
                        <a:pt x="525520" y="552519"/>
                        <a:pt x="460112" y="539232"/>
                        <a:pt x="396590" y="512143"/>
                      </a:cubicBezTo>
                      <a:cubicBezTo>
                        <a:pt x="359814" y="496455"/>
                        <a:pt x="317637" y="482310"/>
                        <a:pt x="280089" y="498341"/>
                      </a:cubicBezTo>
                      <a:cubicBezTo>
                        <a:pt x="301520" y="465423"/>
                        <a:pt x="322180" y="431904"/>
                        <a:pt x="343097" y="398643"/>
                      </a:cubicBezTo>
                      <a:cubicBezTo>
                        <a:pt x="359471" y="372582"/>
                        <a:pt x="376101" y="346693"/>
                        <a:pt x="393160" y="321147"/>
                      </a:cubicBezTo>
                      <a:cubicBezTo>
                        <a:pt x="423936" y="301345"/>
                        <a:pt x="455825" y="301945"/>
                        <a:pt x="491059" y="305117"/>
                      </a:cubicBezTo>
                      <a:cubicBezTo>
                        <a:pt x="525349" y="308203"/>
                        <a:pt x="557667" y="306574"/>
                        <a:pt x="589814" y="292944"/>
                      </a:cubicBezTo>
                      <a:cubicBezTo>
                        <a:pt x="593071" y="291572"/>
                        <a:pt x="591957" y="286772"/>
                        <a:pt x="588356" y="287543"/>
                      </a:cubicBezTo>
                      <a:cubicBezTo>
                        <a:pt x="566325" y="292087"/>
                        <a:pt x="545236" y="297059"/>
                        <a:pt x="522605" y="297402"/>
                      </a:cubicBezTo>
                      <a:cubicBezTo>
                        <a:pt x="504346" y="297659"/>
                        <a:pt x="485915" y="294401"/>
                        <a:pt x="467741" y="293115"/>
                      </a:cubicBezTo>
                      <a:cubicBezTo>
                        <a:pt x="447082" y="291658"/>
                        <a:pt x="425307" y="293458"/>
                        <a:pt x="406362" y="301688"/>
                      </a:cubicBezTo>
                      <a:cubicBezTo>
                        <a:pt x="432423" y="263455"/>
                        <a:pt x="459597" y="225993"/>
                        <a:pt x="488916" y="189902"/>
                      </a:cubicBezTo>
                      <a:cubicBezTo>
                        <a:pt x="497831" y="178930"/>
                        <a:pt x="506660" y="167528"/>
                        <a:pt x="515576" y="155955"/>
                      </a:cubicBezTo>
                      <a:cubicBezTo>
                        <a:pt x="516519" y="155870"/>
                        <a:pt x="517462" y="155612"/>
                        <a:pt x="518319" y="154927"/>
                      </a:cubicBezTo>
                      <a:cubicBezTo>
                        <a:pt x="543265" y="134953"/>
                        <a:pt x="576269" y="140268"/>
                        <a:pt x="605930" y="137524"/>
                      </a:cubicBezTo>
                      <a:cubicBezTo>
                        <a:pt x="626504" y="135638"/>
                        <a:pt x="645621" y="126466"/>
                        <a:pt x="662851" y="115665"/>
                      </a:cubicBezTo>
                      <a:cubicBezTo>
                        <a:pt x="666452" y="113436"/>
                        <a:pt x="663280" y="108378"/>
                        <a:pt x="659594" y="110178"/>
                      </a:cubicBezTo>
                      <a:cubicBezTo>
                        <a:pt x="629076" y="124580"/>
                        <a:pt x="603101" y="128180"/>
                        <a:pt x="569840" y="129295"/>
                      </a:cubicBezTo>
                      <a:cubicBezTo>
                        <a:pt x="556552" y="129724"/>
                        <a:pt x="543008" y="131352"/>
                        <a:pt x="530921" y="136153"/>
                      </a:cubicBezTo>
                      <a:cubicBezTo>
                        <a:pt x="565639" y="91490"/>
                        <a:pt x="602844" y="47085"/>
                        <a:pt x="649993" y="18795"/>
                      </a:cubicBezTo>
                      <a:cubicBezTo>
                        <a:pt x="653336" y="16824"/>
                        <a:pt x="651107" y="10994"/>
                        <a:pt x="647335" y="12452"/>
                      </a:cubicBezTo>
                      <a:cubicBezTo>
                        <a:pt x="598986" y="30883"/>
                        <a:pt x="562982" y="79746"/>
                        <a:pt x="530235" y="122608"/>
                      </a:cubicBezTo>
                      <a:cubicBezTo>
                        <a:pt x="531264" y="113093"/>
                        <a:pt x="530664" y="103063"/>
                        <a:pt x="530578" y="94148"/>
                      </a:cubicBezTo>
                      <a:cubicBezTo>
                        <a:pt x="530320" y="65087"/>
                        <a:pt x="542150" y="41512"/>
                        <a:pt x="554324" y="15881"/>
                      </a:cubicBezTo>
                      <a:cubicBezTo>
                        <a:pt x="555695" y="13052"/>
                        <a:pt x="551752" y="9709"/>
                        <a:pt x="549694" y="12452"/>
                      </a:cubicBezTo>
                      <a:cubicBezTo>
                        <a:pt x="535378" y="31225"/>
                        <a:pt x="526292" y="52057"/>
                        <a:pt x="521834" y="75288"/>
                      </a:cubicBezTo>
                      <a:cubicBezTo>
                        <a:pt x="517547" y="97748"/>
                        <a:pt x="522434" y="119436"/>
                        <a:pt x="515318" y="141811"/>
                      </a:cubicBezTo>
                      <a:cubicBezTo>
                        <a:pt x="512833" y="144983"/>
                        <a:pt x="510347" y="147983"/>
                        <a:pt x="507860" y="150983"/>
                      </a:cubicBezTo>
                      <a:cubicBezTo>
                        <a:pt x="470570" y="195817"/>
                        <a:pt x="435594" y="241938"/>
                        <a:pt x="402419" y="289515"/>
                      </a:cubicBezTo>
                      <a:cubicBezTo>
                        <a:pt x="405762" y="256768"/>
                        <a:pt x="389732" y="216563"/>
                        <a:pt x="383473" y="188874"/>
                      </a:cubicBezTo>
                      <a:cubicBezTo>
                        <a:pt x="376273" y="156898"/>
                        <a:pt x="369500" y="124751"/>
                        <a:pt x="367443" y="92004"/>
                      </a:cubicBezTo>
                      <a:cubicBezTo>
                        <a:pt x="365557" y="61486"/>
                        <a:pt x="370786" y="33540"/>
                        <a:pt x="376015" y="3793"/>
                      </a:cubicBezTo>
                      <a:cubicBezTo>
                        <a:pt x="376616" y="193"/>
                        <a:pt x="372158" y="-1436"/>
                        <a:pt x="370186" y="1565"/>
                      </a:cubicBezTo>
                      <a:cubicBezTo>
                        <a:pt x="346355" y="37741"/>
                        <a:pt x="355527" y="96462"/>
                        <a:pt x="361957" y="136496"/>
                      </a:cubicBezTo>
                      <a:cubicBezTo>
                        <a:pt x="366929" y="167442"/>
                        <a:pt x="374558" y="197961"/>
                        <a:pt x="381416" y="228479"/>
                      </a:cubicBezTo>
                      <a:cubicBezTo>
                        <a:pt x="387160" y="254282"/>
                        <a:pt x="398990" y="284543"/>
                        <a:pt x="385788" y="309660"/>
                      </a:cubicBezTo>
                      <a:cubicBezTo>
                        <a:pt x="384931" y="311203"/>
                        <a:pt x="385017" y="312661"/>
                        <a:pt x="385617" y="313947"/>
                      </a:cubicBezTo>
                      <a:cubicBezTo>
                        <a:pt x="377387" y="326119"/>
                        <a:pt x="369243" y="338378"/>
                        <a:pt x="361271" y="350808"/>
                      </a:cubicBezTo>
                      <a:cubicBezTo>
                        <a:pt x="331953" y="396328"/>
                        <a:pt x="303921" y="442963"/>
                        <a:pt x="274517" y="488483"/>
                      </a:cubicBezTo>
                      <a:cubicBezTo>
                        <a:pt x="271517" y="446563"/>
                        <a:pt x="237656" y="407644"/>
                        <a:pt x="212195" y="377469"/>
                      </a:cubicBezTo>
                      <a:cubicBezTo>
                        <a:pt x="186906" y="347379"/>
                        <a:pt x="163417" y="319090"/>
                        <a:pt x="146530" y="283171"/>
                      </a:cubicBezTo>
                      <a:cubicBezTo>
                        <a:pt x="128527" y="244766"/>
                        <a:pt x="130756" y="206276"/>
                        <a:pt x="126041" y="165471"/>
                      </a:cubicBezTo>
                      <a:cubicBezTo>
                        <a:pt x="125527" y="160842"/>
                        <a:pt x="119098" y="160927"/>
                        <a:pt x="118840" y="165557"/>
                      </a:cubicBezTo>
                      <a:cubicBezTo>
                        <a:pt x="114812" y="226507"/>
                        <a:pt x="128099" y="279142"/>
                        <a:pt x="160932" y="330663"/>
                      </a:cubicBezTo>
                      <a:cubicBezTo>
                        <a:pt x="192907" y="380812"/>
                        <a:pt x="274946" y="437562"/>
                        <a:pt x="263373" y="505199"/>
                      </a:cubicBezTo>
                      <a:cubicBezTo>
                        <a:pt x="248800" y="527316"/>
                        <a:pt x="233798" y="549176"/>
                        <a:pt x="218024" y="570350"/>
                      </a:cubicBezTo>
                      <a:cubicBezTo>
                        <a:pt x="209966" y="581151"/>
                        <a:pt x="201737" y="591781"/>
                        <a:pt x="193421" y="602325"/>
                      </a:cubicBezTo>
                      <a:cubicBezTo>
                        <a:pt x="186992" y="566064"/>
                        <a:pt x="135471" y="549176"/>
                        <a:pt x="106496" y="534517"/>
                      </a:cubicBezTo>
                      <a:cubicBezTo>
                        <a:pt x="41774" y="501941"/>
                        <a:pt x="11684" y="424360"/>
                        <a:pt x="9541" y="356209"/>
                      </a:cubicBezTo>
                      <a:cubicBezTo>
                        <a:pt x="9455" y="352437"/>
                        <a:pt x="3969" y="351751"/>
                        <a:pt x="3026" y="355437"/>
                      </a:cubicBezTo>
                      <a:cubicBezTo>
                        <a:pt x="-10433" y="408501"/>
                        <a:pt x="23428" y="469452"/>
                        <a:pt x="56776" y="508114"/>
                      </a:cubicBezTo>
                      <a:cubicBezTo>
                        <a:pt x="73664" y="527659"/>
                        <a:pt x="93980" y="540346"/>
                        <a:pt x="117040" y="551405"/>
                      </a:cubicBezTo>
                      <a:cubicBezTo>
                        <a:pt x="142072" y="563321"/>
                        <a:pt x="188278" y="580380"/>
                        <a:pt x="183306" y="615099"/>
                      </a:cubicBezTo>
                      <a:cubicBezTo>
                        <a:pt x="170447" y="631215"/>
                        <a:pt x="157417" y="647160"/>
                        <a:pt x="144387" y="663104"/>
                      </a:cubicBezTo>
                      <a:cubicBezTo>
                        <a:pt x="116097" y="697737"/>
                        <a:pt x="87637" y="732542"/>
                        <a:pt x="50089" y="757659"/>
                      </a:cubicBezTo>
                      <a:cubicBezTo>
                        <a:pt x="44431" y="761431"/>
                        <a:pt x="49746" y="770604"/>
                        <a:pt x="55490" y="766832"/>
                      </a:cubicBezTo>
                      <a:cubicBezTo>
                        <a:pt x="109839" y="730570"/>
                        <a:pt x="150816" y="675020"/>
                        <a:pt x="190678" y="622814"/>
                      </a:cubicBezTo>
                      <a:cubicBezTo>
                        <a:pt x="246228" y="614756"/>
                        <a:pt x="278118" y="693708"/>
                        <a:pt x="316608" y="719426"/>
                      </a:cubicBezTo>
                      <a:cubicBezTo>
                        <a:pt x="352184" y="743172"/>
                        <a:pt x="397618" y="753116"/>
                        <a:pt x="438852" y="739914"/>
                      </a:cubicBezTo>
                      <a:cubicBezTo>
                        <a:pt x="442195" y="738971"/>
                        <a:pt x="441681" y="733399"/>
                        <a:pt x="438080" y="73391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69" name="图形 2">
                <a:extLst>
                  <a:ext uri="{FF2B5EF4-FFF2-40B4-BE49-F238E27FC236}">
                    <a16:creationId xmlns:a16="http://schemas.microsoft.com/office/drawing/2014/main" id="{3D7E1517-33E0-8156-DA4F-A897434ED6C6}"/>
                  </a:ext>
                </a:extLst>
              </p:cNvPr>
              <p:cNvGrpSpPr/>
              <p:nvPr/>
            </p:nvGrpSpPr>
            <p:grpSpPr>
              <a:xfrm>
                <a:off x="5909751" y="2086194"/>
                <a:ext cx="784797" cy="999295"/>
                <a:chOff x="5909751" y="2086194"/>
                <a:chExt cx="784797" cy="999295"/>
              </a:xfrm>
            </p:grpSpPr>
            <p:sp>
              <p:nvSpPr>
                <p:cNvPr id="1470" name="任意多边形: 形状 1469">
                  <a:extLst>
                    <a:ext uri="{FF2B5EF4-FFF2-40B4-BE49-F238E27FC236}">
                      <a16:creationId xmlns:a16="http://schemas.microsoft.com/office/drawing/2014/main" id="{DEB9F71E-8747-B0A1-FCF1-9D3E3F02F7F8}"/>
                    </a:ext>
                  </a:extLst>
                </p:cNvPr>
                <p:cNvSpPr/>
                <p:nvPr/>
              </p:nvSpPr>
              <p:spPr>
                <a:xfrm>
                  <a:off x="5909751" y="2215311"/>
                  <a:ext cx="784797" cy="870177"/>
                </a:xfrm>
                <a:custGeom>
                  <a:avLst/>
                  <a:gdLst>
                    <a:gd name="connsiteX0" fmla="*/ 3396 w 784797"/>
                    <a:gd name="connsiteY0" fmla="*/ 292487 h 870177"/>
                    <a:gd name="connsiteX1" fmla="*/ 4254 w 784797"/>
                    <a:gd name="connsiteY1" fmla="*/ 297116 h 870177"/>
                    <a:gd name="connsiteX2" fmla="*/ 9912 w 784797"/>
                    <a:gd name="connsiteY2" fmla="*/ 298402 h 870177"/>
                    <a:gd name="connsiteX3" fmla="*/ 11369 w 784797"/>
                    <a:gd name="connsiteY3" fmla="*/ 296859 h 870177"/>
                    <a:gd name="connsiteX4" fmla="*/ 98294 w 784797"/>
                    <a:gd name="connsiteY4" fmla="*/ 205905 h 870177"/>
                    <a:gd name="connsiteX5" fmla="*/ 207765 w 784797"/>
                    <a:gd name="connsiteY5" fmla="*/ 133724 h 870177"/>
                    <a:gd name="connsiteX6" fmla="*/ 265115 w 784797"/>
                    <a:gd name="connsiteY6" fmla="*/ 142040 h 870177"/>
                    <a:gd name="connsiteX7" fmla="*/ 260743 w 784797"/>
                    <a:gd name="connsiteY7" fmla="*/ 203590 h 870177"/>
                    <a:gd name="connsiteX8" fmla="*/ 155558 w 784797"/>
                    <a:gd name="connsiteY8" fmla="*/ 238395 h 870177"/>
                    <a:gd name="connsiteX9" fmla="*/ 63233 w 784797"/>
                    <a:gd name="connsiteY9" fmla="*/ 274656 h 870177"/>
                    <a:gd name="connsiteX10" fmla="*/ 31257 w 784797"/>
                    <a:gd name="connsiteY10" fmla="*/ 307489 h 870177"/>
                    <a:gd name="connsiteX11" fmla="*/ 7940 w 784797"/>
                    <a:gd name="connsiteY11" fmla="*/ 342894 h 870177"/>
                    <a:gd name="connsiteX12" fmla="*/ 20627 w 784797"/>
                    <a:gd name="connsiteY12" fmla="*/ 460337 h 870177"/>
                    <a:gd name="connsiteX13" fmla="*/ 66147 w 784797"/>
                    <a:gd name="connsiteY13" fmla="*/ 551805 h 870177"/>
                    <a:gd name="connsiteX14" fmla="*/ 70262 w 784797"/>
                    <a:gd name="connsiteY14" fmla="*/ 553005 h 870177"/>
                    <a:gd name="connsiteX15" fmla="*/ 73177 w 784797"/>
                    <a:gd name="connsiteY15" fmla="*/ 552148 h 870177"/>
                    <a:gd name="connsiteX16" fmla="*/ 118611 w 784797"/>
                    <a:gd name="connsiteY16" fmla="*/ 489312 h 870177"/>
                    <a:gd name="connsiteX17" fmla="*/ 180505 w 784797"/>
                    <a:gd name="connsiteY17" fmla="*/ 390214 h 870177"/>
                    <a:gd name="connsiteX18" fmla="*/ 215395 w 784797"/>
                    <a:gd name="connsiteY18" fmla="*/ 352323 h 870177"/>
                    <a:gd name="connsiteX19" fmla="*/ 296576 w 784797"/>
                    <a:gd name="connsiteY19" fmla="*/ 357810 h 870177"/>
                    <a:gd name="connsiteX20" fmla="*/ 267258 w 784797"/>
                    <a:gd name="connsiteY20" fmla="*/ 473967 h 870177"/>
                    <a:gd name="connsiteX21" fmla="*/ 173561 w 784797"/>
                    <a:gd name="connsiteY21" fmla="*/ 528831 h 870177"/>
                    <a:gd name="connsiteX22" fmla="*/ 105752 w 784797"/>
                    <a:gd name="connsiteY22" fmla="*/ 581980 h 870177"/>
                    <a:gd name="connsiteX23" fmla="*/ 120325 w 784797"/>
                    <a:gd name="connsiteY23" fmla="*/ 650646 h 870177"/>
                    <a:gd name="connsiteX24" fmla="*/ 168246 w 784797"/>
                    <a:gd name="connsiteY24" fmla="*/ 703367 h 870177"/>
                    <a:gd name="connsiteX25" fmla="*/ 173561 w 784797"/>
                    <a:gd name="connsiteY25" fmla="*/ 700624 h 870177"/>
                    <a:gd name="connsiteX26" fmla="*/ 174332 w 784797"/>
                    <a:gd name="connsiteY26" fmla="*/ 698567 h 870177"/>
                    <a:gd name="connsiteX27" fmla="*/ 212051 w 784797"/>
                    <a:gd name="connsiteY27" fmla="*/ 607527 h 870177"/>
                    <a:gd name="connsiteX28" fmla="*/ 307292 w 784797"/>
                    <a:gd name="connsiteY28" fmla="*/ 588753 h 870177"/>
                    <a:gd name="connsiteX29" fmla="*/ 267601 w 784797"/>
                    <a:gd name="connsiteY29" fmla="*/ 678935 h 870177"/>
                    <a:gd name="connsiteX30" fmla="*/ 224053 w 784797"/>
                    <a:gd name="connsiteY30" fmla="*/ 750002 h 870177"/>
                    <a:gd name="connsiteX31" fmla="*/ 225853 w 784797"/>
                    <a:gd name="connsiteY31" fmla="*/ 753173 h 870177"/>
                    <a:gd name="connsiteX32" fmla="*/ 366185 w 784797"/>
                    <a:gd name="connsiteY32" fmla="*/ 867702 h 870177"/>
                    <a:gd name="connsiteX33" fmla="*/ 366956 w 784797"/>
                    <a:gd name="connsiteY33" fmla="*/ 868645 h 870177"/>
                    <a:gd name="connsiteX34" fmla="*/ 372872 w 784797"/>
                    <a:gd name="connsiteY34" fmla="*/ 868731 h 870177"/>
                    <a:gd name="connsiteX35" fmla="*/ 528462 w 784797"/>
                    <a:gd name="connsiteY35" fmla="*/ 800408 h 870177"/>
                    <a:gd name="connsiteX36" fmla="*/ 529320 w 784797"/>
                    <a:gd name="connsiteY36" fmla="*/ 798865 h 870177"/>
                    <a:gd name="connsiteX37" fmla="*/ 529834 w 784797"/>
                    <a:gd name="connsiteY37" fmla="*/ 797407 h 870177"/>
                    <a:gd name="connsiteX38" fmla="*/ 512603 w 784797"/>
                    <a:gd name="connsiteY38" fmla="*/ 709797 h 870177"/>
                    <a:gd name="connsiteX39" fmla="*/ 466055 w 784797"/>
                    <a:gd name="connsiteY39" fmla="*/ 616185 h 870177"/>
                    <a:gd name="connsiteX40" fmla="*/ 506860 w 784797"/>
                    <a:gd name="connsiteY40" fmla="*/ 614470 h 870177"/>
                    <a:gd name="connsiteX41" fmla="*/ 536520 w 784797"/>
                    <a:gd name="connsiteY41" fmla="*/ 660076 h 870177"/>
                    <a:gd name="connsiteX42" fmla="*/ 554608 w 784797"/>
                    <a:gd name="connsiteY42" fmla="*/ 763117 h 870177"/>
                    <a:gd name="connsiteX43" fmla="*/ 558295 w 784797"/>
                    <a:gd name="connsiteY43" fmla="*/ 766889 h 870177"/>
                    <a:gd name="connsiteX44" fmla="*/ 561381 w 784797"/>
                    <a:gd name="connsiteY44" fmla="*/ 766289 h 870177"/>
                    <a:gd name="connsiteX45" fmla="*/ 600385 w 784797"/>
                    <a:gd name="connsiteY45" fmla="*/ 737828 h 870177"/>
                    <a:gd name="connsiteX46" fmla="*/ 642048 w 784797"/>
                    <a:gd name="connsiteY46" fmla="*/ 694966 h 870177"/>
                    <a:gd name="connsiteX47" fmla="*/ 684824 w 784797"/>
                    <a:gd name="connsiteY47" fmla="*/ 621328 h 870177"/>
                    <a:gd name="connsiteX48" fmla="*/ 639733 w 784797"/>
                    <a:gd name="connsiteY48" fmla="*/ 534146 h 870177"/>
                    <a:gd name="connsiteX49" fmla="*/ 552980 w 784797"/>
                    <a:gd name="connsiteY49" fmla="*/ 473538 h 870177"/>
                    <a:gd name="connsiteX50" fmla="*/ 483628 w 784797"/>
                    <a:gd name="connsiteY50" fmla="*/ 386528 h 870177"/>
                    <a:gd name="connsiteX51" fmla="*/ 553151 w 784797"/>
                    <a:gd name="connsiteY51" fmla="*/ 360124 h 870177"/>
                    <a:gd name="connsiteX52" fmla="*/ 592327 w 784797"/>
                    <a:gd name="connsiteY52" fmla="*/ 416188 h 870177"/>
                    <a:gd name="connsiteX53" fmla="*/ 721858 w 784797"/>
                    <a:gd name="connsiteY53" fmla="*/ 578552 h 870177"/>
                    <a:gd name="connsiteX54" fmla="*/ 724687 w 784797"/>
                    <a:gd name="connsiteY54" fmla="*/ 578723 h 870177"/>
                    <a:gd name="connsiteX55" fmla="*/ 729145 w 784797"/>
                    <a:gd name="connsiteY55" fmla="*/ 576323 h 870177"/>
                    <a:gd name="connsiteX56" fmla="*/ 764978 w 784797"/>
                    <a:gd name="connsiteY56" fmla="*/ 467452 h 870177"/>
                    <a:gd name="connsiteX57" fmla="*/ 784523 w 784797"/>
                    <a:gd name="connsiteY57" fmla="*/ 335950 h 870177"/>
                    <a:gd name="connsiteX58" fmla="*/ 748175 w 784797"/>
                    <a:gd name="connsiteY58" fmla="*/ 282543 h 870177"/>
                    <a:gd name="connsiteX59" fmla="*/ 634504 w 784797"/>
                    <a:gd name="connsiteY59" fmla="*/ 235566 h 870177"/>
                    <a:gd name="connsiteX60" fmla="*/ 507974 w 784797"/>
                    <a:gd name="connsiteY60" fmla="*/ 211820 h 870177"/>
                    <a:gd name="connsiteX61" fmla="*/ 449767 w 784797"/>
                    <a:gd name="connsiteY61" fmla="*/ 175130 h 870177"/>
                    <a:gd name="connsiteX62" fmla="*/ 507459 w 784797"/>
                    <a:gd name="connsiteY62" fmla="*/ 126609 h 870177"/>
                    <a:gd name="connsiteX63" fmla="*/ 637761 w 784797"/>
                    <a:gd name="connsiteY63" fmla="*/ 198618 h 870177"/>
                    <a:gd name="connsiteX64" fmla="*/ 753062 w 784797"/>
                    <a:gd name="connsiteY64" fmla="*/ 255540 h 870177"/>
                    <a:gd name="connsiteX65" fmla="*/ 757091 w 784797"/>
                    <a:gd name="connsiteY65" fmla="*/ 255111 h 870177"/>
                    <a:gd name="connsiteX66" fmla="*/ 759063 w 784797"/>
                    <a:gd name="connsiteY66" fmla="*/ 252711 h 870177"/>
                    <a:gd name="connsiteX67" fmla="*/ 759063 w 784797"/>
                    <a:gd name="connsiteY67" fmla="*/ 248939 h 870177"/>
                    <a:gd name="connsiteX68" fmla="*/ 710199 w 784797"/>
                    <a:gd name="connsiteY68" fmla="*/ 130810 h 870177"/>
                    <a:gd name="connsiteX69" fmla="*/ 623703 w 784797"/>
                    <a:gd name="connsiteY69" fmla="*/ 37884 h 870177"/>
                    <a:gd name="connsiteX70" fmla="*/ 365070 w 784797"/>
                    <a:gd name="connsiteY70" fmla="*/ 26740 h 870177"/>
                    <a:gd name="connsiteX71" fmla="*/ 235197 w 784797"/>
                    <a:gd name="connsiteY71" fmla="*/ 2137 h 870177"/>
                    <a:gd name="connsiteX72" fmla="*/ 106695 w 784797"/>
                    <a:gd name="connsiteY72" fmla="*/ 36769 h 870177"/>
                    <a:gd name="connsiteX73" fmla="*/ 3396 w 784797"/>
                    <a:gd name="connsiteY73" fmla="*/ 292487 h 870177"/>
                    <a:gd name="connsiteX74" fmla="*/ 440508 w 784797"/>
                    <a:gd name="connsiteY74" fmla="*/ 265312 h 870177"/>
                    <a:gd name="connsiteX75" fmla="*/ 493744 w 784797"/>
                    <a:gd name="connsiteY75" fmla="*/ 298059 h 870177"/>
                    <a:gd name="connsiteX76" fmla="*/ 478742 w 784797"/>
                    <a:gd name="connsiteY76" fmla="*/ 340836 h 870177"/>
                    <a:gd name="connsiteX77" fmla="*/ 408619 w 784797"/>
                    <a:gd name="connsiteY77" fmla="*/ 304403 h 870177"/>
                    <a:gd name="connsiteX78" fmla="*/ 408019 w 784797"/>
                    <a:gd name="connsiteY78" fmla="*/ 302946 h 870177"/>
                    <a:gd name="connsiteX79" fmla="*/ 440508 w 784797"/>
                    <a:gd name="connsiteY79" fmla="*/ 265312 h 870177"/>
                    <a:gd name="connsiteX80" fmla="*/ 377758 w 784797"/>
                    <a:gd name="connsiteY80" fmla="*/ 517515 h 870177"/>
                    <a:gd name="connsiteX81" fmla="*/ 368756 w 784797"/>
                    <a:gd name="connsiteY81" fmla="*/ 551977 h 870177"/>
                    <a:gd name="connsiteX82" fmla="*/ 344325 w 784797"/>
                    <a:gd name="connsiteY82" fmla="*/ 571094 h 870177"/>
                    <a:gd name="connsiteX83" fmla="*/ 330438 w 784797"/>
                    <a:gd name="connsiteY83" fmla="*/ 563121 h 870177"/>
                    <a:gd name="connsiteX84" fmla="*/ 337896 w 784797"/>
                    <a:gd name="connsiteY84" fmla="*/ 529517 h 870177"/>
                    <a:gd name="connsiteX85" fmla="*/ 377758 w 784797"/>
                    <a:gd name="connsiteY85" fmla="*/ 517515 h 870177"/>
                    <a:gd name="connsiteX86" fmla="*/ 348097 w 784797"/>
                    <a:gd name="connsiteY86" fmla="*/ 278257 h 870177"/>
                    <a:gd name="connsiteX87" fmla="*/ 362327 w 784797"/>
                    <a:gd name="connsiteY87" fmla="*/ 304575 h 870177"/>
                    <a:gd name="connsiteX88" fmla="*/ 317579 w 784797"/>
                    <a:gd name="connsiteY88" fmla="*/ 334750 h 870177"/>
                    <a:gd name="connsiteX89" fmla="*/ 302063 w 784797"/>
                    <a:gd name="connsiteY89" fmla="*/ 299602 h 870177"/>
                    <a:gd name="connsiteX90" fmla="*/ 348097 w 784797"/>
                    <a:gd name="connsiteY90" fmla="*/ 278257 h 870177"/>
                    <a:gd name="connsiteX91" fmla="*/ 288089 w 784797"/>
                    <a:gd name="connsiteY91" fmla="*/ 108693 h 870177"/>
                    <a:gd name="connsiteX92" fmla="*/ 338324 w 784797"/>
                    <a:gd name="connsiteY92" fmla="*/ 117608 h 870177"/>
                    <a:gd name="connsiteX93" fmla="*/ 343553 w 784797"/>
                    <a:gd name="connsiteY93" fmla="*/ 141954 h 870177"/>
                    <a:gd name="connsiteX94" fmla="*/ 328294 w 784797"/>
                    <a:gd name="connsiteY94" fmla="*/ 152413 h 870177"/>
                    <a:gd name="connsiteX95" fmla="*/ 299662 w 784797"/>
                    <a:gd name="connsiteY95" fmla="*/ 150184 h 870177"/>
                    <a:gd name="connsiteX96" fmla="*/ 288089 w 784797"/>
                    <a:gd name="connsiteY96" fmla="*/ 108693 h 870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784797" h="870177">
                      <a:moveTo>
                        <a:pt x="3396" y="292487"/>
                      </a:moveTo>
                      <a:cubicBezTo>
                        <a:pt x="2796" y="294202"/>
                        <a:pt x="3225" y="295916"/>
                        <a:pt x="4254" y="297116"/>
                      </a:cubicBezTo>
                      <a:cubicBezTo>
                        <a:pt x="5025" y="299517"/>
                        <a:pt x="8369" y="299945"/>
                        <a:pt x="9912" y="298402"/>
                      </a:cubicBezTo>
                      <a:cubicBezTo>
                        <a:pt x="10426" y="298059"/>
                        <a:pt x="10940" y="297545"/>
                        <a:pt x="11369" y="296859"/>
                      </a:cubicBezTo>
                      <a:cubicBezTo>
                        <a:pt x="32972" y="260426"/>
                        <a:pt x="65376" y="231880"/>
                        <a:pt x="98294" y="205905"/>
                      </a:cubicBezTo>
                      <a:cubicBezTo>
                        <a:pt x="131984" y="179416"/>
                        <a:pt x="165417" y="145126"/>
                        <a:pt x="207765" y="133724"/>
                      </a:cubicBezTo>
                      <a:cubicBezTo>
                        <a:pt x="226367" y="128752"/>
                        <a:pt x="248656" y="132181"/>
                        <a:pt x="265115" y="142040"/>
                      </a:cubicBezTo>
                      <a:cubicBezTo>
                        <a:pt x="289890" y="156870"/>
                        <a:pt x="278317" y="189360"/>
                        <a:pt x="260743" y="203590"/>
                      </a:cubicBezTo>
                      <a:cubicBezTo>
                        <a:pt x="234083" y="225193"/>
                        <a:pt x="187963" y="231365"/>
                        <a:pt x="155558" y="238395"/>
                      </a:cubicBezTo>
                      <a:cubicBezTo>
                        <a:pt x="122297" y="245596"/>
                        <a:pt x="91179" y="254597"/>
                        <a:pt x="63233" y="274656"/>
                      </a:cubicBezTo>
                      <a:cubicBezTo>
                        <a:pt x="50803" y="283572"/>
                        <a:pt x="40687" y="295488"/>
                        <a:pt x="31257" y="307489"/>
                      </a:cubicBezTo>
                      <a:cubicBezTo>
                        <a:pt x="23028" y="317948"/>
                        <a:pt x="9997" y="329006"/>
                        <a:pt x="7940" y="342894"/>
                      </a:cubicBezTo>
                      <a:cubicBezTo>
                        <a:pt x="2111" y="381298"/>
                        <a:pt x="10426" y="423389"/>
                        <a:pt x="20627" y="460337"/>
                      </a:cubicBezTo>
                      <a:cubicBezTo>
                        <a:pt x="29628" y="492827"/>
                        <a:pt x="42744" y="527031"/>
                        <a:pt x="66147" y="551805"/>
                      </a:cubicBezTo>
                      <a:cubicBezTo>
                        <a:pt x="67347" y="553091"/>
                        <a:pt x="68890" y="553348"/>
                        <a:pt x="70262" y="553005"/>
                      </a:cubicBezTo>
                      <a:cubicBezTo>
                        <a:pt x="71205" y="553005"/>
                        <a:pt x="72234" y="552834"/>
                        <a:pt x="73177" y="552148"/>
                      </a:cubicBezTo>
                      <a:cubicBezTo>
                        <a:pt x="94179" y="537146"/>
                        <a:pt x="105495" y="510829"/>
                        <a:pt x="118611" y="489312"/>
                      </a:cubicBezTo>
                      <a:cubicBezTo>
                        <a:pt x="138928" y="456222"/>
                        <a:pt x="156759" y="421075"/>
                        <a:pt x="180505" y="390214"/>
                      </a:cubicBezTo>
                      <a:cubicBezTo>
                        <a:pt x="190877" y="376669"/>
                        <a:pt x="202536" y="363639"/>
                        <a:pt x="215395" y="352323"/>
                      </a:cubicBezTo>
                      <a:cubicBezTo>
                        <a:pt x="241883" y="329092"/>
                        <a:pt x="271630" y="338522"/>
                        <a:pt x="296576" y="357810"/>
                      </a:cubicBezTo>
                      <a:cubicBezTo>
                        <a:pt x="345011" y="395357"/>
                        <a:pt x="300862" y="446192"/>
                        <a:pt x="267258" y="473967"/>
                      </a:cubicBezTo>
                      <a:cubicBezTo>
                        <a:pt x="238969" y="497370"/>
                        <a:pt x="205879" y="512286"/>
                        <a:pt x="173561" y="528831"/>
                      </a:cubicBezTo>
                      <a:cubicBezTo>
                        <a:pt x="149557" y="541175"/>
                        <a:pt x="118954" y="557120"/>
                        <a:pt x="105752" y="581980"/>
                      </a:cubicBezTo>
                      <a:cubicBezTo>
                        <a:pt x="91436" y="608898"/>
                        <a:pt x="105666" y="626900"/>
                        <a:pt x="120325" y="650646"/>
                      </a:cubicBezTo>
                      <a:cubicBezTo>
                        <a:pt x="132927" y="671049"/>
                        <a:pt x="146471" y="691966"/>
                        <a:pt x="168246" y="703367"/>
                      </a:cubicBezTo>
                      <a:cubicBezTo>
                        <a:pt x="170646" y="704567"/>
                        <a:pt x="172789" y="702767"/>
                        <a:pt x="173561" y="700624"/>
                      </a:cubicBezTo>
                      <a:cubicBezTo>
                        <a:pt x="173989" y="700110"/>
                        <a:pt x="174246" y="699424"/>
                        <a:pt x="174332" y="698567"/>
                      </a:cubicBezTo>
                      <a:cubicBezTo>
                        <a:pt x="178962" y="665905"/>
                        <a:pt x="193449" y="634444"/>
                        <a:pt x="212051" y="607527"/>
                      </a:cubicBezTo>
                      <a:cubicBezTo>
                        <a:pt x="230825" y="580438"/>
                        <a:pt x="284232" y="546319"/>
                        <a:pt x="307292" y="588753"/>
                      </a:cubicBezTo>
                      <a:cubicBezTo>
                        <a:pt x="324180" y="619785"/>
                        <a:pt x="286632" y="657933"/>
                        <a:pt x="267601" y="678935"/>
                      </a:cubicBezTo>
                      <a:cubicBezTo>
                        <a:pt x="248570" y="700024"/>
                        <a:pt x="227739" y="720683"/>
                        <a:pt x="224053" y="750002"/>
                      </a:cubicBezTo>
                      <a:cubicBezTo>
                        <a:pt x="223881" y="751459"/>
                        <a:pt x="224653" y="752573"/>
                        <a:pt x="225853" y="753173"/>
                      </a:cubicBezTo>
                      <a:cubicBezTo>
                        <a:pt x="253199" y="811466"/>
                        <a:pt x="342610" y="808380"/>
                        <a:pt x="366185" y="867702"/>
                      </a:cubicBezTo>
                      <a:cubicBezTo>
                        <a:pt x="366356" y="868131"/>
                        <a:pt x="366613" y="868388"/>
                        <a:pt x="366956" y="868645"/>
                      </a:cubicBezTo>
                      <a:cubicBezTo>
                        <a:pt x="368328" y="870360"/>
                        <a:pt x="371414" y="870959"/>
                        <a:pt x="372872" y="868731"/>
                      </a:cubicBezTo>
                      <a:cubicBezTo>
                        <a:pt x="406732" y="816781"/>
                        <a:pt x="489629" y="845242"/>
                        <a:pt x="528462" y="800408"/>
                      </a:cubicBezTo>
                      <a:cubicBezTo>
                        <a:pt x="528891" y="799894"/>
                        <a:pt x="529148" y="799379"/>
                        <a:pt x="529320" y="798865"/>
                      </a:cubicBezTo>
                      <a:cubicBezTo>
                        <a:pt x="529577" y="798436"/>
                        <a:pt x="529748" y="798008"/>
                        <a:pt x="529834" y="797407"/>
                      </a:cubicBezTo>
                      <a:cubicBezTo>
                        <a:pt x="534206" y="766032"/>
                        <a:pt x="526576" y="737828"/>
                        <a:pt x="512603" y="709797"/>
                      </a:cubicBezTo>
                      <a:cubicBezTo>
                        <a:pt x="498458" y="681422"/>
                        <a:pt x="458167" y="650646"/>
                        <a:pt x="466055" y="616185"/>
                      </a:cubicBezTo>
                      <a:cubicBezTo>
                        <a:pt x="470427" y="596897"/>
                        <a:pt x="497773" y="608212"/>
                        <a:pt x="506860" y="614470"/>
                      </a:cubicBezTo>
                      <a:cubicBezTo>
                        <a:pt x="521261" y="624329"/>
                        <a:pt x="529662" y="644645"/>
                        <a:pt x="536520" y="660076"/>
                      </a:cubicBezTo>
                      <a:cubicBezTo>
                        <a:pt x="551265" y="693252"/>
                        <a:pt x="551436" y="727713"/>
                        <a:pt x="554608" y="763117"/>
                      </a:cubicBezTo>
                      <a:cubicBezTo>
                        <a:pt x="554866" y="765518"/>
                        <a:pt x="556409" y="766718"/>
                        <a:pt x="558295" y="766889"/>
                      </a:cubicBezTo>
                      <a:cubicBezTo>
                        <a:pt x="559238" y="767232"/>
                        <a:pt x="560352" y="767147"/>
                        <a:pt x="561381" y="766289"/>
                      </a:cubicBezTo>
                      <a:cubicBezTo>
                        <a:pt x="574068" y="756260"/>
                        <a:pt x="587955" y="748201"/>
                        <a:pt x="600385" y="737828"/>
                      </a:cubicBezTo>
                      <a:cubicBezTo>
                        <a:pt x="615559" y="725141"/>
                        <a:pt x="628504" y="709368"/>
                        <a:pt x="642048" y="694966"/>
                      </a:cubicBezTo>
                      <a:cubicBezTo>
                        <a:pt x="660479" y="675335"/>
                        <a:pt x="688425" y="650646"/>
                        <a:pt x="684824" y="621328"/>
                      </a:cubicBezTo>
                      <a:cubicBezTo>
                        <a:pt x="681138" y="591839"/>
                        <a:pt x="658421" y="556520"/>
                        <a:pt x="639733" y="534146"/>
                      </a:cubicBezTo>
                      <a:cubicBezTo>
                        <a:pt x="617445" y="507571"/>
                        <a:pt x="582212" y="491026"/>
                        <a:pt x="552980" y="473538"/>
                      </a:cubicBezTo>
                      <a:cubicBezTo>
                        <a:pt x="520833" y="454336"/>
                        <a:pt x="483971" y="427847"/>
                        <a:pt x="483628" y="386528"/>
                      </a:cubicBezTo>
                      <a:cubicBezTo>
                        <a:pt x="483285" y="348637"/>
                        <a:pt x="528291" y="343236"/>
                        <a:pt x="553151" y="360124"/>
                      </a:cubicBezTo>
                      <a:cubicBezTo>
                        <a:pt x="572011" y="372897"/>
                        <a:pt x="582640" y="396472"/>
                        <a:pt x="592327" y="416188"/>
                      </a:cubicBezTo>
                      <a:cubicBezTo>
                        <a:pt x="622845" y="478425"/>
                        <a:pt x="653535" y="548719"/>
                        <a:pt x="721858" y="578552"/>
                      </a:cubicBezTo>
                      <a:cubicBezTo>
                        <a:pt x="722886" y="578980"/>
                        <a:pt x="723830" y="578980"/>
                        <a:pt x="724687" y="578723"/>
                      </a:cubicBezTo>
                      <a:cubicBezTo>
                        <a:pt x="726401" y="579066"/>
                        <a:pt x="728287" y="578466"/>
                        <a:pt x="729145" y="576323"/>
                      </a:cubicBezTo>
                      <a:cubicBezTo>
                        <a:pt x="744318" y="540232"/>
                        <a:pt x="756919" y="505857"/>
                        <a:pt x="764978" y="467452"/>
                      </a:cubicBezTo>
                      <a:cubicBezTo>
                        <a:pt x="774064" y="423818"/>
                        <a:pt x="779808" y="380098"/>
                        <a:pt x="784523" y="335950"/>
                      </a:cubicBezTo>
                      <a:cubicBezTo>
                        <a:pt x="787352" y="309632"/>
                        <a:pt x="767892" y="297545"/>
                        <a:pt x="748175" y="282543"/>
                      </a:cubicBezTo>
                      <a:cubicBezTo>
                        <a:pt x="714914" y="257083"/>
                        <a:pt x="674623" y="245081"/>
                        <a:pt x="634504" y="235566"/>
                      </a:cubicBezTo>
                      <a:cubicBezTo>
                        <a:pt x="592670" y="225622"/>
                        <a:pt x="549722" y="221678"/>
                        <a:pt x="507974" y="211820"/>
                      </a:cubicBezTo>
                      <a:cubicBezTo>
                        <a:pt x="485343" y="206505"/>
                        <a:pt x="462111" y="195789"/>
                        <a:pt x="449767" y="175130"/>
                      </a:cubicBezTo>
                      <a:cubicBezTo>
                        <a:pt x="427907" y="138697"/>
                        <a:pt x="484400" y="125923"/>
                        <a:pt x="507459" y="126609"/>
                      </a:cubicBezTo>
                      <a:cubicBezTo>
                        <a:pt x="560009" y="128324"/>
                        <a:pt x="597642" y="171015"/>
                        <a:pt x="637761" y="198618"/>
                      </a:cubicBezTo>
                      <a:cubicBezTo>
                        <a:pt x="673080" y="222879"/>
                        <a:pt x="712514" y="241567"/>
                        <a:pt x="753062" y="255540"/>
                      </a:cubicBezTo>
                      <a:cubicBezTo>
                        <a:pt x="754605" y="256054"/>
                        <a:pt x="756062" y="255797"/>
                        <a:pt x="757091" y="255111"/>
                      </a:cubicBezTo>
                      <a:cubicBezTo>
                        <a:pt x="758034" y="254597"/>
                        <a:pt x="758720" y="253739"/>
                        <a:pt x="759063" y="252711"/>
                      </a:cubicBezTo>
                      <a:cubicBezTo>
                        <a:pt x="759577" y="251511"/>
                        <a:pt x="759577" y="250139"/>
                        <a:pt x="759063" y="248939"/>
                      </a:cubicBezTo>
                      <a:cubicBezTo>
                        <a:pt x="755633" y="206505"/>
                        <a:pt x="731630" y="166557"/>
                        <a:pt x="710199" y="130810"/>
                      </a:cubicBezTo>
                      <a:cubicBezTo>
                        <a:pt x="687911" y="93776"/>
                        <a:pt x="658764" y="62916"/>
                        <a:pt x="623703" y="37884"/>
                      </a:cubicBezTo>
                      <a:cubicBezTo>
                        <a:pt x="549208" y="-15351"/>
                        <a:pt x="445566" y="-6179"/>
                        <a:pt x="365070" y="26740"/>
                      </a:cubicBezTo>
                      <a:cubicBezTo>
                        <a:pt x="327437" y="1622"/>
                        <a:pt x="278660" y="3508"/>
                        <a:pt x="235197" y="2137"/>
                      </a:cubicBezTo>
                      <a:cubicBezTo>
                        <a:pt x="189934" y="765"/>
                        <a:pt x="145100" y="12767"/>
                        <a:pt x="106695" y="36769"/>
                      </a:cubicBezTo>
                      <a:cubicBezTo>
                        <a:pt x="25085" y="87519"/>
                        <a:pt x="-11948" y="200333"/>
                        <a:pt x="3396" y="292487"/>
                      </a:cubicBezTo>
                      <a:close/>
                      <a:moveTo>
                        <a:pt x="440508" y="265312"/>
                      </a:moveTo>
                      <a:cubicBezTo>
                        <a:pt x="460654" y="267798"/>
                        <a:pt x="482685" y="280743"/>
                        <a:pt x="493744" y="298059"/>
                      </a:cubicBezTo>
                      <a:cubicBezTo>
                        <a:pt x="505488" y="316404"/>
                        <a:pt x="499402" y="333549"/>
                        <a:pt x="478742" y="340836"/>
                      </a:cubicBezTo>
                      <a:cubicBezTo>
                        <a:pt x="453282" y="349751"/>
                        <a:pt x="414362" y="331835"/>
                        <a:pt x="408619" y="304403"/>
                      </a:cubicBezTo>
                      <a:cubicBezTo>
                        <a:pt x="408276" y="304060"/>
                        <a:pt x="408019" y="303546"/>
                        <a:pt x="408019" y="302946"/>
                      </a:cubicBezTo>
                      <a:cubicBezTo>
                        <a:pt x="405361" y="281857"/>
                        <a:pt x="417448" y="262483"/>
                        <a:pt x="440508" y="265312"/>
                      </a:cubicBezTo>
                      <a:close/>
                      <a:moveTo>
                        <a:pt x="377758" y="517515"/>
                      </a:moveTo>
                      <a:cubicBezTo>
                        <a:pt x="380501" y="528488"/>
                        <a:pt x="373986" y="542633"/>
                        <a:pt x="368756" y="551977"/>
                      </a:cubicBezTo>
                      <a:cubicBezTo>
                        <a:pt x="364899" y="558920"/>
                        <a:pt x="354098" y="569036"/>
                        <a:pt x="344325" y="571094"/>
                      </a:cubicBezTo>
                      <a:cubicBezTo>
                        <a:pt x="338838" y="570236"/>
                        <a:pt x="333695" y="568950"/>
                        <a:pt x="330438" y="563121"/>
                      </a:cubicBezTo>
                      <a:cubicBezTo>
                        <a:pt x="324779" y="552920"/>
                        <a:pt x="332752" y="538175"/>
                        <a:pt x="337896" y="529517"/>
                      </a:cubicBezTo>
                      <a:cubicBezTo>
                        <a:pt x="344239" y="519058"/>
                        <a:pt x="371329" y="492226"/>
                        <a:pt x="377758" y="517515"/>
                      </a:cubicBezTo>
                      <a:close/>
                      <a:moveTo>
                        <a:pt x="348097" y="278257"/>
                      </a:moveTo>
                      <a:cubicBezTo>
                        <a:pt x="362413" y="281429"/>
                        <a:pt x="365842" y="293430"/>
                        <a:pt x="362327" y="304575"/>
                      </a:cubicBezTo>
                      <a:cubicBezTo>
                        <a:pt x="359413" y="321720"/>
                        <a:pt x="333095" y="336636"/>
                        <a:pt x="317579" y="334750"/>
                      </a:cubicBezTo>
                      <a:cubicBezTo>
                        <a:pt x="300176" y="332606"/>
                        <a:pt x="291519" y="314004"/>
                        <a:pt x="302063" y="299602"/>
                      </a:cubicBezTo>
                      <a:cubicBezTo>
                        <a:pt x="311406" y="286915"/>
                        <a:pt x="331638" y="274571"/>
                        <a:pt x="348097" y="278257"/>
                      </a:cubicBezTo>
                      <a:close/>
                      <a:moveTo>
                        <a:pt x="288089" y="108693"/>
                      </a:moveTo>
                      <a:cubicBezTo>
                        <a:pt x="301548" y="93691"/>
                        <a:pt x="327780" y="104064"/>
                        <a:pt x="338324" y="117608"/>
                      </a:cubicBezTo>
                      <a:cubicBezTo>
                        <a:pt x="343210" y="123952"/>
                        <a:pt x="348440" y="134153"/>
                        <a:pt x="343553" y="141954"/>
                      </a:cubicBezTo>
                      <a:cubicBezTo>
                        <a:pt x="339867" y="147869"/>
                        <a:pt x="334552" y="151298"/>
                        <a:pt x="328294" y="152413"/>
                      </a:cubicBezTo>
                      <a:cubicBezTo>
                        <a:pt x="318864" y="155156"/>
                        <a:pt x="307377" y="153870"/>
                        <a:pt x="299662" y="150184"/>
                      </a:cubicBezTo>
                      <a:cubicBezTo>
                        <a:pt x="283631" y="142383"/>
                        <a:pt x="274888" y="123438"/>
                        <a:pt x="288089" y="10869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1" name="任意多边形: 形状 1470">
                  <a:extLst>
                    <a:ext uri="{FF2B5EF4-FFF2-40B4-BE49-F238E27FC236}">
                      <a16:creationId xmlns:a16="http://schemas.microsoft.com/office/drawing/2014/main" id="{A9EB02E5-F876-FF1C-D922-AF9B828A290B}"/>
                    </a:ext>
                  </a:extLst>
                </p:cNvPr>
                <p:cNvSpPr/>
                <p:nvPr/>
              </p:nvSpPr>
              <p:spPr>
                <a:xfrm>
                  <a:off x="6015967" y="2086194"/>
                  <a:ext cx="579700" cy="913713"/>
                </a:xfrm>
                <a:custGeom>
                  <a:avLst/>
                  <a:gdLst>
                    <a:gd name="connsiteX0" fmla="*/ 4680 w 579700"/>
                    <a:gd name="connsiteY0" fmla="*/ 255384 h 913713"/>
                    <a:gd name="connsiteX1" fmla="*/ 64859 w 579700"/>
                    <a:gd name="connsiteY1" fmla="*/ 211836 h 913713"/>
                    <a:gd name="connsiteX2" fmla="*/ 158127 w 579700"/>
                    <a:gd name="connsiteY2" fmla="*/ 209435 h 913713"/>
                    <a:gd name="connsiteX3" fmla="*/ 253711 w 579700"/>
                    <a:gd name="connsiteY3" fmla="*/ 203263 h 913713"/>
                    <a:gd name="connsiteX4" fmla="*/ 253968 w 579700"/>
                    <a:gd name="connsiteY4" fmla="*/ 215865 h 913713"/>
                    <a:gd name="connsiteX5" fmla="*/ 259797 w 579700"/>
                    <a:gd name="connsiteY5" fmla="*/ 315563 h 913713"/>
                    <a:gd name="connsiteX6" fmla="*/ 259455 w 579700"/>
                    <a:gd name="connsiteY6" fmla="*/ 316249 h 913713"/>
                    <a:gd name="connsiteX7" fmla="*/ 259198 w 579700"/>
                    <a:gd name="connsiteY7" fmla="*/ 316934 h 913713"/>
                    <a:gd name="connsiteX8" fmla="*/ 258769 w 579700"/>
                    <a:gd name="connsiteY8" fmla="*/ 318306 h 913713"/>
                    <a:gd name="connsiteX9" fmla="*/ 119037 w 579700"/>
                    <a:gd name="connsiteY9" fmla="*/ 399745 h 913713"/>
                    <a:gd name="connsiteX10" fmla="*/ 6652 w 579700"/>
                    <a:gd name="connsiteY10" fmla="*/ 495071 h 913713"/>
                    <a:gd name="connsiteX11" fmla="*/ 11452 w 579700"/>
                    <a:gd name="connsiteY11" fmla="*/ 497643 h 913713"/>
                    <a:gd name="connsiteX12" fmla="*/ 167558 w 579700"/>
                    <a:gd name="connsiteY12" fmla="*/ 394259 h 913713"/>
                    <a:gd name="connsiteX13" fmla="*/ 261683 w 579700"/>
                    <a:gd name="connsiteY13" fmla="*/ 335108 h 913713"/>
                    <a:gd name="connsiteX14" fmla="*/ 274628 w 579700"/>
                    <a:gd name="connsiteY14" fmla="*/ 446208 h 913713"/>
                    <a:gd name="connsiteX15" fmla="*/ 283886 w 579700"/>
                    <a:gd name="connsiteY15" fmla="*/ 533219 h 913713"/>
                    <a:gd name="connsiteX16" fmla="*/ 221221 w 579700"/>
                    <a:gd name="connsiteY16" fmla="*/ 603342 h 913713"/>
                    <a:gd name="connsiteX17" fmla="*/ 155642 w 579700"/>
                    <a:gd name="connsiteY17" fmla="*/ 671150 h 913713"/>
                    <a:gd name="connsiteX18" fmla="*/ 160014 w 579700"/>
                    <a:gd name="connsiteY18" fmla="*/ 674236 h 913713"/>
                    <a:gd name="connsiteX19" fmla="*/ 202619 w 579700"/>
                    <a:gd name="connsiteY19" fmla="*/ 627773 h 913713"/>
                    <a:gd name="connsiteX20" fmla="*/ 245653 w 579700"/>
                    <a:gd name="connsiteY20" fmla="*/ 598198 h 913713"/>
                    <a:gd name="connsiteX21" fmla="*/ 285858 w 579700"/>
                    <a:gd name="connsiteY21" fmla="*/ 555250 h 913713"/>
                    <a:gd name="connsiteX22" fmla="*/ 291601 w 579700"/>
                    <a:gd name="connsiteY22" fmla="*/ 686924 h 913713"/>
                    <a:gd name="connsiteX23" fmla="*/ 292116 w 579700"/>
                    <a:gd name="connsiteY23" fmla="*/ 727900 h 913713"/>
                    <a:gd name="connsiteX24" fmla="*/ 290744 w 579700"/>
                    <a:gd name="connsiteY24" fmla="*/ 730300 h 913713"/>
                    <a:gd name="connsiteX25" fmla="*/ 236394 w 579700"/>
                    <a:gd name="connsiteY25" fmla="*/ 795366 h 913713"/>
                    <a:gd name="connsiteX26" fmla="*/ 207419 w 579700"/>
                    <a:gd name="connsiteY26" fmla="*/ 845343 h 913713"/>
                    <a:gd name="connsiteX27" fmla="*/ 213078 w 579700"/>
                    <a:gd name="connsiteY27" fmla="*/ 847487 h 913713"/>
                    <a:gd name="connsiteX28" fmla="*/ 267855 w 579700"/>
                    <a:gd name="connsiteY28" fmla="*/ 779935 h 913713"/>
                    <a:gd name="connsiteX29" fmla="*/ 292544 w 579700"/>
                    <a:gd name="connsiteY29" fmla="*/ 751646 h 913713"/>
                    <a:gd name="connsiteX30" fmla="*/ 274628 w 579700"/>
                    <a:gd name="connsiteY30" fmla="*/ 909209 h 913713"/>
                    <a:gd name="connsiteX31" fmla="*/ 280371 w 579700"/>
                    <a:gd name="connsiteY31" fmla="*/ 912295 h 913713"/>
                    <a:gd name="connsiteX32" fmla="*/ 301117 w 579700"/>
                    <a:gd name="connsiteY32" fmla="*/ 761333 h 913713"/>
                    <a:gd name="connsiteX33" fmla="*/ 317833 w 579700"/>
                    <a:gd name="connsiteY33" fmla="*/ 782507 h 913713"/>
                    <a:gd name="connsiteX34" fmla="*/ 346894 w 579700"/>
                    <a:gd name="connsiteY34" fmla="*/ 854430 h 913713"/>
                    <a:gd name="connsiteX35" fmla="*/ 352381 w 579700"/>
                    <a:gd name="connsiteY35" fmla="*/ 854173 h 913713"/>
                    <a:gd name="connsiteX36" fmla="*/ 335493 w 579700"/>
                    <a:gd name="connsiteY36" fmla="*/ 791251 h 913713"/>
                    <a:gd name="connsiteX37" fmla="*/ 300688 w 579700"/>
                    <a:gd name="connsiteY37" fmla="*/ 738359 h 913713"/>
                    <a:gd name="connsiteX38" fmla="*/ 300688 w 579700"/>
                    <a:gd name="connsiteY38" fmla="*/ 727129 h 913713"/>
                    <a:gd name="connsiteX39" fmla="*/ 295888 w 579700"/>
                    <a:gd name="connsiteY39" fmla="*/ 562108 h 913713"/>
                    <a:gd name="connsiteX40" fmla="*/ 369868 w 579700"/>
                    <a:gd name="connsiteY40" fmla="*/ 625116 h 913713"/>
                    <a:gd name="connsiteX41" fmla="*/ 439391 w 579700"/>
                    <a:gd name="connsiteY41" fmla="*/ 687009 h 913713"/>
                    <a:gd name="connsiteX42" fmla="*/ 485597 w 579700"/>
                    <a:gd name="connsiteY42" fmla="*/ 757218 h 913713"/>
                    <a:gd name="connsiteX43" fmla="*/ 491255 w 579700"/>
                    <a:gd name="connsiteY43" fmla="*/ 755418 h 913713"/>
                    <a:gd name="connsiteX44" fmla="*/ 416931 w 579700"/>
                    <a:gd name="connsiteY44" fmla="*/ 650919 h 913713"/>
                    <a:gd name="connsiteX45" fmla="*/ 347751 w 579700"/>
                    <a:gd name="connsiteY45" fmla="*/ 594684 h 913713"/>
                    <a:gd name="connsiteX46" fmla="*/ 296145 w 579700"/>
                    <a:gd name="connsiteY46" fmla="*/ 537419 h 913713"/>
                    <a:gd name="connsiteX47" fmla="*/ 293745 w 579700"/>
                    <a:gd name="connsiteY47" fmla="*/ 534162 h 913713"/>
                    <a:gd name="connsiteX48" fmla="*/ 289801 w 579700"/>
                    <a:gd name="connsiteY48" fmla="*/ 492499 h 913713"/>
                    <a:gd name="connsiteX49" fmla="*/ 271799 w 579700"/>
                    <a:gd name="connsiteY49" fmla="*/ 339223 h 913713"/>
                    <a:gd name="connsiteX50" fmla="*/ 383927 w 579700"/>
                    <a:gd name="connsiteY50" fmla="*/ 383971 h 913713"/>
                    <a:gd name="connsiteX51" fmla="*/ 488512 w 579700"/>
                    <a:gd name="connsiteY51" fmla="*/ 414404 h 913713"/>
                    <a:gd name="connsiteX52" fmla="*/ 573723 w 579700"/>
                    <a:gd name="connsiteY52" fmla="*/ 489070 h 913713"/>
                    <a:gd name="connsiteX53" fmla="*/ 578952 w 579700"/>
                    <a:gd name="connsiteY53" fmla="*/ 484698 h 913713"/>
                    <a:gd name="connsiteX54" fmla="*/ 449507 w 579700"/>
                    <a:gd name="connsiteY54" fmla="*/ 387915 h 913713"/>
                    <a:gd name="connsiteX55" fmla="*/ 269913 w 579700"/>
                    <a:gd name="connsiteY55" fmla="*/ 320192 h 913713"/>
                    <a:gd name="connsiteX56" fmla="*/ 264598 w 579700"/>
                    <a:gd name="connsiteY56" fmla="*/ 245097 h 913713"/>
                    <a:gd name="connsiteX57" fmla="*/ 263655 w 579700"/>
                    <a:gd name="connsiteY57" fmla="*/ 206864 h 913713"/>
                    <a:gd name="connsiteX58" fmla="*/ 368154 w 579700"/>
                    <a:gd name="connsiteY58" fmla="*/ 205063 h 913713"/>
                    <a:gd name="connsiteX59" fmla="*/ 545947 w 579700"/>
                    <a:gd name="connsiteY59" fmla="*/ 278787 h 913713"/>
                    <a:gd name="connsiteX60" fmla="*/ 551177 w 579700"/>
                    <a:gd name="connsiteY60" fmla="*/ 275444 h 913713"/>
                    <a:gd name="connsiteX61" fmla="*/ 420532 w 579700"/>
                    <a:gd name="connsiteY61" fmla="*/ 194862 h 913713"/>
                    <a:gd name="connsiteX62" fmla="*/ 350323 w 579700"/>
                    <a:gd name="connsiteY62" fmla="*/ 198805 h 913713"/>
                    <a:gd name="connsiteX63" fmla="*/ 263484 w 579700"/>
                    <a:gd name="connsiteY63" fmla="*/ 191347 h 913713"/>
                    <a:gd name="connsiteX64" fmla="*/ 263569 w 579700"/>
                    <a:gd name="connsiteY64" fmla="*/ 132711 h 913713"/>
                    <a:gd name="connsiteX65" fmla="*/ 276857 w 579700"/>
                    <a:gd name="connsiteY65" fmla="*/ 6781 h 913713"/>
                    <a:gd name="connsiteX66" fmla="*/ 267427 w 579700"/>
                    <a:gd name="connsiteY66" fmla="*/ 3267 h 913713"/>
                    <a:gd name="connsiteX67" fmla="*/ 253454 w 579700"/>
                    <a:gd name="connsiteY67" fmla="*/ 190062 h 913713"/>
                    <a:gd name="connsiteX68" fmla="*/ 102921 w 579700"/>
                    <a:gd name="connsiteY68" fmla="*/ 193833 h 913713"/>
                    <a:gd name="connsiteX69" fmla="*/ 479 w 579700"/>
                    <a:gd name="connsiteY69" fmla="*/ 251526 h 913713"/>
                    <a:gd name="connsiteX70" fmla="*/ 4680 w 579700"/>
                    <a:gd name="connsiteY70" fmla="*/ 255384 h 913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579700" h="913713">
                      <a:moveTo>
                        <a:pt x="4680" y="255384"/>
                      </a:moveTo>
                      <a:cubicBezTo>
                        <a:pt x="22254" y="236439"/>
                        <a:pt x="40856" y="221865"/>
                        <a:pt x="64859" y="211836"/>
                      </a:cubicBezTo>
                      <a:cubicBezTo>
                        <a:pt x="95634" y="198977"/>
                        <a:pt x="126495" y="203263"/>
                        <a:pt x="158127" y="209435"/>
                      </a:cubicBezTo>
                      <a:cubicBezTo>
                        <a:pt x="186502" y="214922"/>
                        <a:pt x="228508" y="222980"/>
                        <a:pt x="253711" y="203263"/>
                      </a:cubicBezTo>
                      <a:cubicBezTo>
                        <a:pt x="253797" y="207464"/>
                        <a:pt x="253883" y="211664"/>
                        <a:pt x="253968" y="215865"/>
                      </a:cubicBezTo>
                      <a:cubicBezTo>
                        <a:pt x="254482" y="249212"/>
                        <a:pt x="256711" y="282387"/>
                        <a:pt x="259797" y="315563"/>
                      </a:cubicBezTo>
                      <a:cubicBezTo>
                        <a:pt x="259712" y="315820"/>
                        <a:pt x="259540" y="315992"/>
                        <a:pt x="259455" y="316249"/>
                      </a:cubicBezTo>
                      <a:cubicBezTo>
                        <a:pt x="259369" y="316506"/>
                        <a:pt x="259283" y="316763"/>
                        <a:pt x="259198" y="316934"/>
                      </a:cubicBezTo>
                      <a:cubicBezTo>
                        <a:pt x="258940" y="317363"/>
                        <a:pt x="258854" y="317792"/>
                        <a:pt x="258769" y="318306"/>
                      </a:cubicBezTo>
                      <a:cubicBezTo>
                        <a:pt x="239652" y="376170"/>
                        <a:pt x="168672" y="382171"/>
                        <a:pt x="119037" y="399745"/>
                      </a:cubicBezTo>
                      <a:cubicBezTo>
                        <a:pt x="74460" y="415518"/>
                        <a:pt x="27140" y="451951"/>
                        <a:pt x="6652" y="495071"/>
                      </a:cubicBezTo>
                      <a:cubicBezTo>
                        <a:pt x="5280" y="497900"/>
                        <a:pt x="9823" y="500215"/>
                        <a:pt x="11452" y="497643"/>
                      </a:cubicBezTo>
                      <a:cubicBezTo>
                        <a:pt x="48314" y="441321"/>
                        <a:pt x="104549" y="412089"/>
                        <a:pt x="167558" y="394259"/>
                      </a:cubicBezTo>
                      <a:cubicBezTo>
                        <a:pt x="204076" y="383971"/>
                        <a:pt x="243596" y="369227"/>
                        <a:pt x="261683" y="335108"/>
                      </a:cubicBezTo>
                      <a:cubicBezTo>
                        <a:pt x="265541" y="372227"/>
                        <a:pt x="270170" y="409175"/>
                        <a:pt x="274628" y="446208"/>
                      </a:cubicBezTo>
                      <a:cubicBezTo>
                        <a:pt x="278143" y="475183"/>
                        <a:pt x="281228" y="504244"/>
                        <a:pt x="283886" y="533219"/>
                      </a:cubicBezTo>
                      <a:cubicBezTo>
                        <a:pt x="272913" y="566137"/>
                        <a:pt x="249082" y="584740"/>
                        <a:pt x="221221" y="603342"/>
                      </a:cubicBezTo>
                      <a:cubicBezTo>
                        <a:pt x="194046" y="621515"/>
                        <a:pt x="171158" y="642004"/>
                        <a:pt x="155642" y="671150"/>
                      </a:cubicBezTo>
                      <a:cubicBezTo>
                        <a:pt x="154099" y="674151"/>
                        <a:pt x="157785" y="676979"/>
                        <a:pt x="160014" y="674236"/>
                      </a:cubicBezTo>
                      <a:cubicBezTo>
                        <a:pt x="173473" y="657777"/>
                        <a:pt x="186160" y="641489"/>
                        <a:pt x="202619" y="627773"/>
                      </a:cubicBezTo>
                      <a:cubicBezTo>
                        <a:pt x="215906" y="616715"/>
                        <a:pt x="231422" y="608142"/>
                        <a:pt x="245653" y="598198"/>
                      </a:cubicBezTo>
                      <a:cubicBezTo>
                        <a:pt x="261769" y="586968"/>
                        <a:pt x="276771" y="572652"/>
                        <a:pt x="285858" y="555250"/>
                      </a:cubicBezTo>
                      <a:cubicBezTo>
                        <a:pt x="289372" y="598970"/>
                        <a:pt x="291601" y="642861"/>
                        <a:pt x="291601" y="686924"/>
                      </a:cubicBezTo>
                      <a:cubicBezTo>
                        <a:pt x="291601" y="700297"/>
                        <a:pt x="291859" y="714013"/>
                        <a:pt x="292116" y="727900"/>
                      </a:cubicBezTo>
                      <a:cubicBezTo>
                        <a:pt x="291516" y="728500"/>
                        <a:pt x="290915" y="729272"/>
                        <a:pt x="290744" y="730300"/>
                      </a:cubicBezTo>
                      <a:cubicBezTo>
                        <a:pt x="284229" y="759876"/>
                        <a:pt x="256711" y="775649"/>
                        <a:pt x="236394" y="795366"/>
                      </a:cubicBezTo>
                      <a:cubicBezTo>
                        <a:pt x="222335" y="808996"/>
                        <a:pt x="213678" y="827170"/>
                        <a:pt x="207419" y="845343"/>
                      </a:cubicBezTo>
                      <a:cubicBezTo>
                        <a:pt x="206134" y="849115"/>
                        <a:pt x="211449" y="850916"/>
                        <a:pt x="213078" y="847487"/>
                      </a:cubicBezTo>
                      <a:cubicBezTo>
                        <a:pt x="227051" y="818683"/>
                        <a:pt x="244024" y="800595"/>
                        <a:pt x="267855" y="779935"/>
                      </a:cubicBezTo>
                      <a:cubicBezTo>
                        <a:pt x="277371" y="771706"/>
                        <a:pt x="286458" y="762447"/>
                        <a:pt x="292544" y="751646"/>
                      </a:cubicBezTo>
                      <a:cubicBezTo>
                        <a:pt x="293488" y="805310"/>
                        <a:pt x="292544" y="860260"/>
                        <a:pt x="274628" y="909209"/>
                      </a:cubicBezTo>
                      <a:cubicBezTo>
                        <a:pt x="273342" y="912638"/>
                        <a:pt x="278486" y="915552"/>
                        <a:pt x="280371" y="912295"/>
                      </a:cubicBezTo>
                      <a:cubicBezTo>
                        <a:pt x="305060" y="869946"/>
                        <a:pt x="302489" y="812425"/>
                        <a:pt x="301117" y="761333"/>
                      </a:cubicBezTo>
                      <a:cubicBezTo>
                        <a:pt x="306003" y="768962"/>
                        <a:pt x="312433" y="775992"/>
                        <a:pt x="317833" y="782507"/>
                      </a:cubicBezTo>
                      <a:cubicBezTo>
                        <a:pt x="335321" y="803767"/>
                        <a:pt x="340636" y="828284"/>
                        <a:pt x="346894" y="854430"/>
                      </a:cubicBezTo>
                      <a:cubicBezTo>
                        <a:pt x="347580" y="857259"/>
                        <a:pt x="352466" y="857431"/>
                        <a:pt x="352381" y="854173"/>
                      </a:cubicBezTo>
                      <a:cubicBezTo>
                        <a:pt x="351781" y="831713"/>
                        <a:pt x="346037" y="810968"/>
                        <a:pt x="335493" y="791251"/>
                      </a:cubicBezTo>
                      <a:cubicBezTo>
                        <a:pt x="325291" y="772134"/>
                        <a:pt x="308746" y="759104"/>
                        <a:pt x="300688" y="738359"/>
                      </a:cubicBezTo>
                      <a:cubicBezTo>
                        <a:pt x="300688" y="734587"/>
                        <a:pt x="300688" y="730815"/>
                        <a:pt x="300688" y="727129"/>
                      </a:cubicBezTo>
                      <a:cubicBezTo>
                        <a:pt x="301460" y="671836"/>
                        <a:pt x="299831" y="616972"/>
                        <a:pt x="295888" y="562108"/>
                      </a:cubicBezTo>
                      <a:cubicBezTo>
                        <a:pt x="312947" y="588254"/>
                        <a:pt x="348780" y="608399"/>
                        <a:pt x="369868" y="625116"/>
                      </a:cubicBezTo>
                      <a:cubicBezTo>
                        <a:pt x="394214" y="644404"/>
                        <a:pt x="418388" y="664121"/>
                        <a:pt x="439391" y="687009"/>
                      </a:cubicBezTo>
                      <a:cubicBezTo>
                        <a:pt x="459023" y="708355"/>
                        <a:pt x="471796" y="732186"/>
                        <a:pt x="485597" y="757218"/>
                      </a:cubicBezTo>
                      <a:cubicBezTo>
                        <a:pt x="487312" y="760219"/>
                        <a:pt x="491598" y="758847"/>
                        <a:pt x="491255" y="755418"/>
                      </a:cubicBezTo>
                      <a:cubicBezTo>
                        <a:pt x="487226" y="714527"/>
                        <a:pt x="445564" y="676637"/>
                        <a:pt x="416931" y="650919"/>
                      </a:cubicBezTo>
                      <a:cubicBezTo>
                        <a:pt x="394814" y="631031"/>
                        <a:pt x="370983" y="613114"/>
                        <a:pt x="347751" y="594684"/>
                      </a:cubicBezTo>
                      <a:cubicBezTo>
                        <a:pt x="328120" y="579167"/>
                        <a:pt x="301374" y="563737"/>
                        <a:pt x="296145" y="537419"/>
                      </a:cubicBezTo>
                      <a:cubicBezTo>
                        <a:pt x="295802" y="535790"/>
                        <a:pt x="294859" y="534762"/>
                        <a:pt x="293745" y="534162"/>
                      </a:cubicBezTo>
                      <a:cubicBezTo>
                        <a:pt x="292544" y="520274"/>
                        <a:pt x="291259" y="506387"/>
                        <a:pt x="289801" y="492499"/>
                      </a:cubicBezTo>
                      <a:cubicBezTo>
                        <a:pt x="284315" y="441407"/>
                        <a:pt x="277200" y="390401"/>
                        <a:pt x="271799" y="339223"/>
                      </a:cubicBezTo>
                      <a:cubicBezTo>
                        <a:pt x="298974" y="368369"/>
                        <a:pt x="347151" y="376856"/>
                        <a:pt x="383927" y="383971"/>
                      </a:cubicBezTo>
                      <a:cubicBezTo>
                        <a:pt x="420532" y="391087"/>
                        <a:pt x="454736" y="398030"/>
                        <a:pt x="488512" y="414404"/>
                      </a:cubicBezTo>
                      <a:cubicBezTo>
                        <a:pt x="524688" y="431977"/>
                        <a:pt x="545862" y="461724"/>
                        <a:pt x="573723" y="489070"/>
                      </a:cubicBezTo>
                      <a:cubicBezTo>
                        <a:pt x="576894" y="492156"/>
                        <a:pt x="581523" y="488299"/>
                        <a:pt x="578952" y="484698"/>
                      </a:cubicBezTo>
                      <a:cubicBezTo>
                        <a:pt x="545605" y="437378"/>
                        <a:pt x="504457" y="406346"/>
                        <a:pt x="449507" y="387915"/>
                      </a:cubicBezTo>
                      <a:cubicBezTo>
                        <a:pt x="396014" y="369998"/>
                        <a:pt x="301717" y="377028"/>
                        <a:pt x="269913" y="320192"/>
                      </a:cubicBezTo>
                      <a:cubicBezTo>
                        <a:pt x="267513" y="295160"/>
                        <a:pt x="265541" y="270129"/>
                        <a:pt x="264598" y="245097"/>
                      </a:cubicBezTo>
                      <a:cubicBezTo>
                        <a:pt x="264083" y="232324"/>
                        <a:pt x="263827" y="219551"/>
                        <a:pt x="263655" y="206864"/>
                      </a:cubicBezTo>
                      <a:cubicBezTo>
                        <a:pt x="289973" y="229752"/>
                        <a:pt x="338064" y="211579"/>
                        <a:pt x="368154" y="205063"/>
                      </a:cubicBezTo>
                      <a:cubicBezTo>
                        <a:pt x="435362" y="190490"/>
                        <a:pt x="503771" y="229838"/>
                        <a:pt x="545947" y="278787"/>
                      </a:cubicBezTo>
                      <a:cubicBezTo>
                        <a:pt x="548262" y="281530"/>
                        <a:pt x="552720" y="278701"/>
                        <a:pt x="551177" y="275444"/>
                      </a:cubicBezTo>
                      <a:cubicBezTo>
                        <a:pt x="529488" y="228295"/>
                        <a:pt x="468195" y="203520"/>
                        <a:pt x="420532" y="194862"/>
                      </a:cubicBezTo>
                      <a:cubicBezTo>
                        <a:pt x="396443" y="190490"/>
                        <a:pt x="373812" y="193233"/>
                        <a:pt x="350323" y="198805"/>
                      </a:cubicBezTo>
                      <a:cubicBezTo>
                        <a:pt x="324777" y="204892"/>
                        <a:pt x="280457" y="219894"/>
                        <a:pt x="263484" y="191347"/>
                      </a:cubicBezTo>
                      <a:cubicBezTo>
                        <a:pt x="263398" y="171802"/>
                        <a:pt x="263484" y="152257"/>
                        <a:pt x="263569" y="132711"/>
                      </a:cubicBezTo>
                      <a:cubicBezTo>
                        <a:pt x="263827" y="90278"/>
                        <a:pt x="264083" y="47672"/>
                        <a:pt x="276857" y="6781"/>
                      </a:cubicBezTo>
                      <a:cubicBezTo>
                        <a:pt x="278828" y="609"/>
                        <a:pt x="269399" y="-2991"/>
                        <a:pt x="267427" y="3267"/>
                      </a:cubicBezTo>
                      <a:cubicBezTo>
                        <a:pt x="248910" y="62417"/>
                        <a:pt x="251825" y="127825"/>
                        <a:pt x="253454" y="190062"/>
                      </a:cubicBezTo>
                      <a:cubicBezTo>
                        <a:pt x="217278" y="229066"/>
                        <a:pt x="146641" y="189890"/>
                        <a:pt x="102921" y="193833"/>
                      </a:cubicBezTo>
                      <a:cubicBezTo>
                        <a:pt x="62544" y="197520"/>
                        <a:pt x="23111" y="217236"/>
                        <a:pt x="479" y="251526"/>
                      </a:cubicBezTo>
                      <a:cubicBezTo>
                        <a:pt x="-1321" y="254184"/>
                        <a:pt x="2365" y="257956"/>
                        <a:pt x="4680" y="25538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72" name="任意多边形: 形状 1471">
                <a:extLst>
                  <a:ext uri="{FF2B5EF4-FFF2-40B4-BE49-F238E27FC236}">
                    <a16:creationId xmlns:a16="http://schemas.microsoft.com/office/drawing/2014/main" id="{C6A0B7A6-2C03-ED84-8E4B-6C558E431442}"/>
                  </a:ext>
                </a:extLst>
              </p:cNvPr>
              <p:cNvSpPr/>
              <p:nvPr/>
            </p:nvSpPr>
            <p:spPr>
              <a:xfrm>
                <a:off x="4854540" y="2343969"/>
                <a:ext cx="284600" cy="324860"/>
              </a:xfrm>
              <a:custGeom>
                <a:avLst/>
                <a:gdLst>
                  <a:gd name="connsiteX0" fmla="*/ 69341 w 284600"/>
                  <a:gd name="connsiteY0" fmla="*/ 54187 h 324860"/>
                  <a:gd name="connsiteX1" fmla="*/ 68913 w 284600"/>
                  <a:gd name="connsiteY1" fmla="*/ 55902 h 324860"/>
                  <a:gd name="connsiteX2" fmla="*/ 73285 w 284600"/>
                  <a:gd name="connsiteY2" fmla="*/ 58731 h 324860"/>
                  <a:gd name="connsiteX3" fmla="*/ 168439 w 284600"/>
                  <a:gd name="connsiteY3" fmla="*/ 48015 h 324860"/>
                  <a:gd name="connsiteX4" fmla="*/ 225618 w 284600"/>
                  <a:gd name="connsiteY4" fmla="*/ 40814 h 324860"/>
                  <a:gd name="connsiteX5" fmla="*/ 183698 w 284600"/>
                  <a:gd name="connsiteY5" fmla="*/ 70218 h 324860"/>
                  <a:gd name="connsiteX6" fmla="*/ 181813 w 284600"/>
                  <a:gd name="connsiteY6" fmla="*/ 70218 h 324860"/>
                  <a:gd name="connsiteX7" fmla="*/ 70370 w 284600"/>
                  <a:gd name="connsiteY7" fmla="*/ 96535 h 324860"/>
                  <a:gd name="connsiteX8" fmla="*/ 9762 w 284600"/>
                  <a:gd name="connsiteY8" fmla="*/ 203434 h 324860"/>
                  <a:gd name="connsiteX9" fmla="*/ 10277 w 284600"/>
                  <a:gd name="connsiteY9" fmla="*/ 205492 h 324860"/>
                  <a:gd name="connsiteX10" fmla="*/ 15249 w 284600"/>
                  <a:gd name="connsiteY10" fmla="*/ 206863 h 324860"/>
                  <a:gd name="connsiteX11" fmla="*/ 92401 w 284600"/>
                  <a:gd name="connsiteY11" fmla="*/ 136054 h 324860"/>
                  <a:gd name="connsiteX12" fmla="*/ 155066 w 284600"/>
                  <a:gd name="connsiteY12" fmla="*/ 98507 h 324860"/>
                  <a:gd name="connsiteX13" fmla="*/ 124548 w 284600"/>
                  <a:gd name="connsiteY13" fmla="*/ 145741 h 324860"/>
                  <a:gd name="connsiteX14" fmla="*/ 123948 w 284600"/>
                  <a:gd name="connsiteY14" fmla="*/ 145999 h 324860"/>
                  <a:gd name="connsiteX15" fmla="*/ 55111 w 284600"/>
                  <a:gd name="connsiteY15" fmla="*/ 215093 h 324860"/>
                  <a:gd name="connsiteX16" fmla="*/ 676 w 284600"/>
                  <a:gd name="connsiteY16" fmla="*/ 320106 h 324860"/>
                  <a:gd name="connsiteX17" fmla="*/ 418 w 284600"/>
                  <a:gd name="connsiteY17" fmla="*/ 322935 h 324860"/>
                  <a:gd name="connsiteX18" fmla="*/ 2562 w 284600"/>
                  <a:gd name="connsiteY18" fmla="*/ 324821 h 324860"/>
                  <a:gd name="connsiteX19" fmla="*/ 132263 w 284600"/>
                  <a:gd name="connsiteY19" fmla="*/ 150028 h 324860"/>
                  <a:gd name="connsiteX20" fmla="*/ 131749 w 284600"/>
                  <a:gd name="connsiteY20" fmla="*/ 148399 h 324860"/>
                  <a:gd name="connsiteX21" fmla="*/ 161581 w 284600"/>
                  <a:gd name="connsiteY21" fmla="*/ 106051 h 324860"/>
                  <a:gd name="connsiteX22" fmla="*/ 159352 w 284600"/>
                  <a:gd name="connsiteY22" fmla="*/ 164087 h 324860"/>
                  <a:gd name="connsiteX23" fmla="*/ 148208 w 284600"/>
                  <a:gd name="connsiteY23" fmla="*/ 233695 h 324860"/>
                  <a:gd name="connsiteX24" fmla="*/ 103203 w 284600"/>
                  <a:gd name="connsiteY24" fmla="*/ 297046 h 324860"/>
                  <a:gd name="connsiteX25" fmla="*/ 103631 w 284600"/>
                  <a:gd name="connsiteY25" fmla="*/ 300732 h 324860"/>
                  <a:gd name="connsiteX26" fmla="*/ 106889 w 284600"/>
                  <a:gd name="connsiteY26" fmla="*/ 302275 h 324860"/>
                  <a:gd name="connsiteX27" fmla="*/ 209073 w 284600"/>
                  <a:gd name="connsiteY27" fmla="*/ 207549 h 324860"/>
                  <a:gd name="connsiteX28" fmla="*/ 214645 w 284600"/>
                  <a:gd name="connsiteY28" fmla="*/ 147027 h 324860"/>
                  <a:gd name="connsiteX29" fmla="*/ 207701 w 284600"/>
                  <a:gd name="connsiteY29" fmla="*/ 117281 h 324860"/>
                  <a:gd name="connsiteX30" fmla="*/ 190299 w 284600"/>
                  <a:gd name="connsiteY30" fmla="*/ 75961 h 324860"/>
                  <a:gd name="connsiteX31" fmla="*/ 204615 w 284600"/>
                  <a:gd name="connsiteY31" fmla="*/ 64560 h 324860"/>
                  <a:gd name="connsiteX32" fmla="*/ 235048 w 284600"/>
                  <a:gd name="connsiteY32" fmla="*/ 43814 h 324860"/>
                  <a:gd name="connsiteX33" fmla="*/ 233419 w 284600"/>
                  <a:gd name="connsiteY33" fmla="*/ 188861 h 324860"/>
                  <a:gd name="connsiteX34" fmla="*/ 233162 w 284600"/>
                  <a:gd name="connsiteY34" fmla="*/ 190318 h 324860"/>
                  <a:gd name="connsiteX35" fmla="*/ 236848 w 284600"/>
                  <a:gd name="connsiteY35" fmla="*/ 193747 h 324860"/>
                  <a:gd name="connsiteX36" fmla="*/ 284597 w 284600"/>
                  <a:gd name="connsiteY36" fmla="*/ 119681 h 324860"/>
                  <a:gd name="connsiteX37" fmla="*/ 273367 w 284600"/>
                  <a:gd name="connsiteY37" fmla="*/ 75961 h 324860"/>
                  <a:gd name="connsiteX38" fmla="*/ 255536 w 284600"/>
                  <a:gd name="connsiteY38" fmla="*/ 30441 h 324860"/>
                  <a:gd name="connsiteX39" fmla="*/ 255365 w 284600"/>
                  <a:gd name="connsiteY39" fmla="*/ 29498 h 324860"/>
                  <a:gd name="connsiteX40" fmla="*/ 279796 w 284600"/>
                  <a:gd name="connsiteY40" fmla="*/ 8239 h 324860"/>
                  <a:gd name="connsiteX41" fmla="*/ 274053 w 284600"/>
                  <a:gd name="connsiteY41" fmla="*/ 2923 h 324860"/>
                  <a:gd name="connsiteX42" fmla="*/ 251593 w 284600"/>
                  <a:gd name="connsiteY42" fmla="*/ 22555 h 324860"/>
                  <a:gd name="connsiteX43" fmla="*/ 250735 w 284600"/>
                  <a:gd name="connsiteY43" fmla="*/ 22383 h 324860"/>
                  <a:gd name="connsiteX44" fmla="*/ 151894 w 284600"/>
                  <a:gd name="connsiteY44" fmla="*/ 1038 h 324860"/>
                  <a:gd name="connsiteX45" fmla="*/ 69341 w 284600"/>
                  <a:gd name="connsiteY45" fmla="*/ 54187 h 3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84600" h="324860">
                    <a:moveTo>
                      <a:pt x="69341" y="54187"/>
                    </a:moveTo>
                    <a:cubicBezTo>
                      <a:pt x="68998" y="54701"/>
                      <a:pt x="68827" y="55302"/>
                      <a:pt x="68913" y="55902"/>
                    </a:cubicBezTo>
                    <a:cubicBezTo>
                      <a:pt x="68741" y="58045"/>
                      <a:pt x="71142" y="60359"/>
                      <a:pt x="73285" y="58731"/>
                    </a:cubicBezTo>
                    <a:cubicBezTo>
                      <a:pt x="102517" y="36528"/>
                      <a:pt x="134921" y="45443"/>
                      <a:pt x="168439" y="48015"/>
                    </a:cubicBezTo>
                    <a:cubicBezTo>
                      <a:pt x="188756" y="49558"/>
                      <a:pt x="207101" y="46129"/>
                      <a:pt x="225618" y="40814"/>
                    </a:cubicBezTo>
                    <a:cubicBezTo>
                      <a:pt x="211388" y="50329"/>
                      <a:pt x="197072" y="59588"/>
                      <a:pt x="183698" y="70218"/>
                    </a:cubicBezTo>
                    <a:cubicBezTo>
                      <a:pt x="183098" y="70046"/>
                      <a:pt x="182498" y="70046"/>
                      <a:pt x="181813" y="70218"/>
                    </a:cubicBezTo>
                    <a:cubicBezTo>
                      <a:pt x="142808" y="79476"/>
                      <a:pt x="104917" y="71846"/>
                      <a:pt x="70370" y="96535"/>
                    </a:cubicBezTo>
                    <a:cubicBezTo>
                      <a:pt x="37709" y="119853"/>
                      <a:pt x="18078" y="165458"/>
                      <a:pt x="9762" y="203434"/>
                    </a:cubicBezTo>
                    <a:cubicBezTo>
                      <a:pt x="9591" y="204292"/>
                      <a:pt x="9848" y="204977"/>
                      <a:pt x="10277" y="205492"/>
                    </a:cubicBezTo>
                    <a:cubicBezTo>
                      <a:pt x="10791" y="207463"/>
                      <a:pt x="13620" y="208835"/>
                      <a:pt x="15249" y="206863"/>
                    </a:cubicBezTo>
                    <a:cubicBezTo>
                      <a:pt x="38566" y="178317"/>
                      <a:pt x="59912" y="154571"/>
                      <a:pt x="92401" y="136054"/>
                    </a:cubicBezTo>
                    <a:cubicBezTo>
                      <a:pt x="113918" y="123796"/>
                      <a:pt x="134749" y="111880"/>
                      <a:pt x="155066" y="98507"/>
                    </a:cubicBezTo>
                    <a:cubicBezTo>
                      <a:pt x="142979" y="112994"/>
                      <a:pt x="132521" y="129197"/>
                      <a:pt x="124548" y="145741"/>
                    </a:cubicBezTo>
                    <a:cubicBezTo>
                      <a:pt x="124377" y="145827"/>
                      <a:pt x="124120" y="145827"/>
                      <a:pt x="123948" y="145999"/>
                    </a:cubicBezTo>
                    <a:cubicBezTo>
                      <a:pt x="93687" y="162629"/>
                      <a:pt x="72084" y="185004"/>
                      <a:pt x="55111" y="215093"/>
                    </a:cubicBezTo>
                    <a:cubicBezTo>
                      <a:pt x="35223" y="250412"/>
                      <a:pt x="31622" y="291217"/>
                      <a:pt x="676" y="320106"/>
                    </a:cubicBezTo>
                    <a:cubicBezTo>
                      <a:pt x="-268" y="320963"/>
                      <a:pt x="-96" y="322078"/>
                      <a:pt x="418" y="322935"/>
                    </a:cubicBezTo>
                    <a:cubicBezTo>
                      <a:pt x="418" y="324050"/>
                      <a:pt x="1190" y="325078"/>
                      <a:pt x="2562" y="324821"/>
                    </a:cubicBezTo>
                    <a:cubicBezTo>
                      <a:pt x="73456" y="314791"/>
                      <a:pt x="139979" y="219636"/>
                      <a:pt x="132263" y="150028"/>
                    </a:cubicBezTo>
                    <a:cubicBezTo>
                      <a:pt x="132178" y="149427"/>
                      <a:pt x="132006" y="148828"/>
                      <a:pt x="131749" y="148399"/>
                    </a:cubicBezTo>
                    <a:cubicBezTo>
                      <a:pt x="141436" y="133397"/>
                      <a:pt x="150952" y="119252"/>
                      <a:pt x="161581" y="106051"/>
                    </a:cubicBezTo>
                    <a:cubicBezTo>
                      <a:pt x="157552" y="125082"/>
                      <a:pt x="159438" y="147027"/>
                      <a:pt x="159352" y="164087"/>
                    </a:cubicBezTo>
                    <a:cubicBezTo>
                      <a:pt x="159267" y="188090"/>
                      <a:pt x="157209" y="211235"/>
                      <a:pt x="148208" y="233695"/>
                    </a:cubicBezTo>
                    <a:cubicBezTo>
                      <a:pt x="138350" y="258298"/>
                      <a:pt x="119662" y="276986"/>
                      <a:pt x="103203" y="297046"/>
                    </a:cubicBezTo>
                    <a:cubicBezTo>
                      <a:pt x="102260" y="298246"/>
                      <a:pt x="102688" y="299875"/>
                      <a:pt x="103631" y="300732"/>
                    </a:cubicBezTo>
                    <a:cubicBezTo>
                      <a:pt x="104231" y="301847"/>
                      <a:pt x="105432" y="302704"/>
                      <a:pt x="106889" y="302275"/>
                    </a:cubicBezTo>
                    <a:cubicBezTo>
                      <a:pt x="149751" y="289159"/>
                      <a:pt x="193814" y="250069"/>
                      <a:pt x="209073" y="207549"/>
                    </a:cubicBezTo>
                    <a:cubicBezTo>
                      <a:pt x="215931" y="188433"/>
                      <a:pt x="216103" y="166915"/>
                      <a:pt x="214645" y="147027"/>
                    </a:cubicBezTo>
                    <a:cubicBezTo>
                      <a:pt x="213874" y="136826"/>
                      <a:pt x="211045" y="126882"/>
                      <a:pt x="207701" y="117281"/>
                    </a:cubicBezTo>
                    <a:cubicBezTo>
                      <a:pt x="202729" y="103136"/>
                      <a:pt x="192099" y="91135"/>
                      <a:pt x="190299" y="75961"/>
                    </a:cubicBezTo>
                    <a:cubicBezTo>
                      <a:pt x="194757" y="72018"/>
                      <a:pt x="199557" y="68246"/>
                      <a:pt x="204615" y="64560"/>
                    </a:cubicBezTo>
                    <a:cubicBezTo>
                      <a:pt x="214559" y="57359"/>
                      <a:pt x="224932" y="50672"/>
                      <a:pt x="235048" y="43814"/>
                    </a:cubicBezTo>
                    <a:cubicBezTo>
                      <a:pt x="215159" y="87363"/>
                      <a:pt x="260679" y="144198"/>
                      <a:pt x="233419" y="188861"/>
                    </a:cubicBezTo>
                    <a:cubicBezTo>
                      <a:pt x="233076" y="189375"/>
                      <a:pt x="233076" y="189890"/>
                      <a:pt x="233162" y="190318"/>
                    </a:cubicBezTo>
                    <a:cubicBezTo>
                      <a:pt x="231790" y="192290"/>
                      <a:pt x="234619" y="195033"/>
                      <a:pt x="236848" y="193747"/>
                    </a:cubicBezTo>
                    <a:cubicBezTo>
                      <a:pt x="264108" y="178145"/>
                      <a:pt x="284254" y="151828"/>
                      <a:pt x="284597" y="119681"/>
                    </a:cubicBezTo>
                    <a:cubicBezTo>
                      <a:pt x="284768" y="104679"/>
                      <a:pt x="278939" y="89592"/>
                      <a:pt x="273367" y="75961"/>
                    </a:cubicBezTo>
                    <a:cubicBezTo>
                      <a:pt x="267709" y="62074"/>
                      <a:pt x="255793" y="45700"/>
                      <a:pt x="255536" y="30441"/>
                    </a:cubicBezTo>
                    <a:cubicBezTo>
                      <a:pt x="255536" y="30098"/>
                      <a:pt x="255450" y="29755"/>
                      <a:pt x="255365" y="29498"/>
                    </a:cubicBezTo>
                    <a:cubicBezTo>
                      <a:pt x="263937" y="23069"/>
                      <a:pt x="272252" y="16125"/>
                      <a:pt x="279796" y="8239"/>
                    </a:cubicBezTo>
                    <a:cubicBezTo>
                      <a:pt x="283311" y="4552"/>
                      <a:pt x="277567" y="-677"/>
                      <a:pt x="274053" y="2923"/>
                    </a:cubicBezTo>
                    <a:cubicBezTo>
                      <a:pt x="267023" y="10124"/>
                      <a:pt x="259479" y="16554"/>
                      <a:pt x="251593" y="22555"/>
                    </a:cubicBezTo>
                    <a:cubicBezTo>
                      <a:pt x="251335" y="22469"/>
                      <a:pt x="251078" y="22469"/>
                      <a:pt x="250735" y="22383"/>
                    </a:cubicBezTo>
                    <a:cubicBezTo>
                      <a:pt x="217131" y="20068"/>
                      <a:pt x="186356" y="-5392"/>
                      <a:pt x="151894" y="1038"/>
                    </a:cubicBezTo>
                    <a:cubicBezTo>
                      <a:pt x="119919" y="6953"/>
                      <a:pt x="88115" y="27784"/>
                      <a:pt x="69341" y="54187"/>
                    </a:cubicBezTo>
                    <a:close/>
                  </a:path>
                </a:pathLst>
              </a:custGeom>
              <a:solidFill>
                <a:srgbClr val="7CB34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73" name="图形 2">
                <a:extLst>
                  <a:ext uri="{FF2B5EF4-FFF2-40B4-BE49-F238E27FC236}">
                    <a16:creationId xmlns:a16="http://schemas.microsoft.com/office/drawing/2014/main" id="{9D430B2F-19F3-0374-5B0B-CFB3AFF21701}"/>
                  </a:ext>
                </a:extLst>
              </p:cNvPr>
              <p:cNvGrpSpPr/>
              <p:nvPr/>
            </p:nvGrpSpPr>
            <p:grpSpPr>
              <a:xfrm>
                <a:off x="6293270" y="1170051"/>
                <a:ext cx="1108063" cy="702908"/>
                <a:chOff x="6293270" y="1170051"/>
                <a:chExt cx="1108063" cy="702908"/>
              </a:xfrm>
            </p:grpSpPr>
            <p:sp>
              <p:nvSpPr>
                <p:cNvPr id="1474" name="任意多边形: 形状 1473">
                  <a:extLst>
                    <a:ext uri="{FF2B5EF4-FFF2-40B4-BE49-F238E27FC236}">
                      <a16:creationId xmlns:a16="http://schemas.microsoft.com/office/drawing/2014/main" id="{754602E8-A52F-F55F-DEA9-8623BAE13567}"/>
                    </a:ext>
                  </a:extLst>
                </p:cNvPr>
                <p:cNvSpPr/>
                <p:nvPr/>
              </p:nvSpPr>
              <p:spPr>
                <a:xfrm>
                  <a:off x="7069150" y="1440428"/>
                  <a:ext cx="332184" cy="85552"/>
                </a:xfrm>
                <a:custGeom>
                  <a:avLst/>
                  <a:gdLst>
                    <a:gd name="connsiteX0" fmla="*/ 332184 w 332184"/>
                    <a:gd name="connsiteY0" fmla="*/ 74932 h 85552"/>
                    <a:gd name="connsiteX1" fmla="*/ 332184 w 332184"/>
                    <a:gd name="connsiteY1" fmla="*/ 74675 h 85552"/>
                    <a:gd name="connsiteX2" fmla="*/ 332184 w 332184"/>
                    <a:gd name="connsiteY2" fmla="*/ 74246 h 85552"/>
                    <a:gd name="connsiteX3" fmla="*/ 332012 w 332184"/>
                    <a:gd name="connsiteY3" fmla="*/ 73732 h 85552"/>
                    <a:gd name="connsiteX4" fmla="*/ 331841 w 332184"/>
                    <a:gd name="connsiteY4" fmla="*/ 73303 h 85552"/>
                    <a:gd name="connsiteX5" fmla="*/ 331755 w 332184"/>
                    <a:gd name="connsiteY5" fmla="*/ 73217 h 85552"/>
                    <a:gd name="connsiteX6" fmla="*/ 330469 w 332184"/>
                    <a:gd name="connsiteY6" fmla="*/ 72274 h 85552"/>
                    <a:gd name="connsiteX7" fmla="*/ 330384 w 332184"/>
                    <a:gd name="connsiteY7" fmla="*/ 72274 h 85552"/>
                    <a:gd name="connsiteX8" fmla="*/ 261203 w 332184"/>
                    <a:gd name="connsiteY8" fmla="*/ 32498 h 85552"/>
                    <a:gd name="connsiteX9" fmla="*/ 160648 w 332184"/>
                    <a:gd name="connsiteY9" fmla="*/ 4380 h 85552"/>
                    <a:gd name="connsiteX10" fmla="*/ 2143 w 332184"/>
                    <a:gd name="connsiteY10" fmla="*/ 28040 h 85552"/>
                    <a:gd name="connsiteX11" fmla="*/ 685 w 332184"/>
                    <a:gd name="connsiteY11" fmla="*/ 33870 h 85552"/>
                    <a:gd name="connsiteX12" fmla="*/ 2400 w 332184"/>
                    <a:gd name="connsiteY12" fmla="*/ 36441 h 85552"/>
                    <a:gd name="connsiteX13" fmla="*/ 71323 w 332184"/>
                    <a:gd name="connsiteY13" fmla="*/ 72960 h 85552"/>
                    <a:gd name="connsiteX14" fmla="*/ 152762 w 332184"/>
                    <a:gd name="connsiteY14" fmla="*/ 85133 h 85552"/>
                    <a:gd name="connsiteX15" fmla="*/ 236172 w 332184"/>
                    <a:gd name="connsiteY15" fmla="*/ 72103 h 85552"/>
                    <a:gd name="connsiteX16" fmla="*/ 291979 w 332184"/>
                    <a:gd name="connsiteY16" fmla="*/ 69446 h 85552"/>
                    <a:gd name="connsiteX17" fmla="*/ 329527 w 332184"/>
                    <a:gd name="connsiteY17" fmla="*/ 77332 h 85552"/>
                    <a:gd name="connsiteX18" fmla="*/ 332184 w 332184"/>
                    <a:gd name="connsiteY18" fmla="*/ 74932 h 85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32184" h="85552">
                      <a:moveTo>
                        <a:pt x="332184" y="74932"/>
                      </a:moveTo>
                      <a:cubicBezTo>
                        <a:pt x="332184" y="74846"/>
                        <a:pt x="332184" y="74760"/>
                        <a:pt x="332184" y="74675"/>
                      </a:cubicBezTo>
                      <a:cubicBezTo>
                        <a:pt x="332184" y="74503"/>
                        <a:pt x="332184" y="74418"/>
                        <a:pt x="332184" y="74246"/>
                      </a:cubicBezTo>
                      <a:cubicBezTo>
                        <a:pt x="332184" y="74075"/>
                        <a:pt x="332098" y="73903"/>
                        <a:pt x="332012" y="73732"/>
                      </a:cubicBezTo>
                      <a:cubicBezTo>
                        <a:pt x="331927" y="73560"/>
                        <a:pt x="331927" y="73475"/>
                        <a:pt x="331841" y="73303"/>
                      </a:cubicBezTo>
                      <a:cubicBezTo>
                        <a:pt x="331841" y="73217"/>
                        <a:pt x="331755" y="73217"/>
                        <a:pt x="331755" y="73217"/>
                      </a:cubicBezTo>
                      <a:cubicBezTo>
                        <a:pt x="331498" y="72789"/>
                        <a:pt x="331070" y="72446"/>
                        <a:pt x="330469" y="72274"/>
                      </a:cubicBezTo>
                      <a:cubicBezTo>
                        <a:pt x="330469" y="72274"/>
                        <a:pt x="330384" y="72274"/>
                        <a:pt x="330384" y="72274"/>
                      </a:cubicBezTo>
                      <a:cubicBezTo>
                        <a:pt x="307666" y="59330"/>
                        <a:pt x="285292" y="42699"/>
                        <a:pt x="261203" y="32498"/>
                      </a:cubicBezTo>
                      <a:cubicBezTo>
                        <a:pt x="228885" y="18954"/>
                        <a:pt x="194852" y="11495"/>
                        <a:pt x="160648" y="4380"/>
                      </a:cubicBezTo>
                      <a:cubicBezTo>
                        <a:pt x="108441" y="-6593"/>
                        <a:pt x="49120" y="3694"/>
                        <a:pt x="2143" y="28040"/>
                      </a:cubicBezTo>
                      <a:cubicBezTo>
                        <a:pt x="-344" y="29326"/>
                        <a:pt x="-429" y="31984"/>
                        <a:pt x="685" y="33870"/>
                      </a:cubicBezTo>
                      <a:cubicBezTo>
                        <a:pt x="771" y="34813"/>
                        <a:pt x="1285" y="35756"/>
                        <a:pt x="2400" y="36441"/>
                      </a:cubicBezTo>
                      <a:cubicBezTo>
                        <a:pt x="25460" y="50072"/>
                        <a:pt x="45948" y="63788"/>
                        <a:pt x="71323" y="72960"/>
                      </a:cubicBezTo>
                      <a:cubicBezTo>
                        <a:pt x="97640" y="82476"/>
                        <a:pt x="124901" y="87019"/>
                        <a:pt x="152762" y="85133"/>
                      </a:cubicBezTo>
                      <a:cubicBezTo>
                        <a:pt x="180879" y="83247"/>
                        <a:pt x="208140" y="75018"/>
                        <a:pt x="236172" y="72103"/>
                      </a:cubicBezTo>
                      <a:cubicBezTo>
                        <a:pt x="254860" y="70217"/>
                        <a:pt x="273205" y="68503"/>
                        <a:pt x="291979" y="69446"/>
                      </a:cubicBezTo>
                      <a:cubicBezTo>
                        <a:pt x="304580" y="70046"/>
                        <a:pt x="316925" y="75532"/>
                        <a:pt x="329527" y="77332"/>
                      </a:cubicBezTo>
                      <a:cubicBezTo>
                        <a:pt x="331155" y="77589"/>
                        <a:pt x="332098" y="76303"/>
                        <a:pt x="332184" y="74932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5" name="任意多边形: 形状 1474">
                  <a:extLst>
                    <a:ext uri="{FF2B5EF4-FFF2-40B4-BE49-F238E27FC236}">
                      <a16:creationId xmlns:a16="http://schemas.microsoft.com/office/drawing/2014/main" id="{13DA536C-5DA1-28B7-08AF-8555C4384695}"/>
                    </a:ext>
                  </a:extLst>
                </p:cNvPr>
                <p:cNvSpPr/>
                <p:nvPr/>
              </p:nvSpPr>
              <p:spPr>
                <a:xfrm>
                  <a:off x="6954761" y="1309683"/>
                  <a:ext cx="254672" cy="154331"/>
                </a:xfrm>
                <a:custGeom>
                  <a:avLst/>
                  <a:gdLst>
                    <a:gd name="connsiteX0" fmla="*/ 200884 w 254672"/>
                    <a:gd name="connsiteY0" fmla="*/ 56944 h 154331"/>
                    <a:gd name="connsiteX1" fmla="*/ 253862 w 254672"/>
                    <a:gd name="connsiteY1" fmla="*/ 5338 h 154331"/>
                    <a:gd name="connsiteX2" fmla="*/ 254034 w 254672"/>
                    <a:gd name="connsiteY2" fmla="*/ 5081 h 154331"/>
                    <a:gd name="connsiteX3" fmla="*/ 254291 w 254672"/>
                    <a:gd name="connsiteY3" fmla="*/ 4738 h 154331"/>
                    <a:gd name="connsiteX4" fmla="*/ 254634 w 254672"/>
                    <a:gd name="connsiteY4" fmla="*/ 3966 h 154331"/>
                    <a:gd name="connsiteX5" fmla="*/ 254634 w 254672"/>
                    <a:gd name="connsiteY5" fmla="*/ 3795 h 154331"/>
                    <a:gd name="connsiteX6" fmla="*/ 254634 w 254672"/>
                    <a:gd name="connsiteY6" fmla="*/ 2852 h 154331"/>
                    <a:gd name="connsiteX7" fmla="*/ 254548 w 254672"/>
                    <a:gd name="connsiteY7" fmla="*/ 2423 h 154331"/>
                    <a:gd name="connsiteX8" fmla="*/ 254463 w 254672"/>
                    <a:gd name="connsiteY8" fmla="*/ 1994 h 154331"/>
                    <a:gd name="connsiteX9" fmla="*/ 250520 w 254672"/>
                    <a:gd name="connsiteY9" fmla="*/ 451 h 154331"/>
                    <a:gd name="connsiteX10" fmla="*/ 121589 w 254672"/>
                    <a:gd name="connsiteY10" fmla="*/ 49400 h 154331"/>
                    <a:gd name="connsiteX11" fmla="*/ 64153 w 254672"/>
                    <a:gd name="connsiteY11" fmla="*/ 98692 h 154331"/>
                    <a:gd name="connsiteX12" fmla="*/ 2346 w 254672"/>
                    <a:gd name="connsiteY12" fmla="*/ 145069 h 154331"/>
                    <a:gd name="connsiteX13" fmla="*/ 1059 w 254672"/>
                    <a:gd name="connsiteY13" fmla="*/ 150985 h 154331"/>
                    <a:gd name="connsiteX14" fmla="*/ 5517 w 254672"/>
                    <a:gd name="connsiteY14" fmla="*/ 154242 h 154331"/>
                    <a:gd name="connsiteX15" fmla="*/ 147906 w 254672"/>
                    <a:gd name="connsiteY15" fmla="*/ 106665 h 154331"/>
                    <a:gd name="connsiteX16" fmla="*/ 200884 w 254672"/>
                    <a:gd name="connsiteY16" fmla="*/ 56944 h 154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672" h="154331">
                      <a:moveTo>
                        <a:pt x="200884" y="56944"/>
                      </a:moveTo>
                      <a:cubicBezTo>
                        <a:pt x="217258" y="37828"/>
                        <a:pt x="237232" y="23597"/>
                        <a:pt x="253862" y="5338"/>
                      </a:cubicBezTo>
                      <a:cubicBezTo>
                        <a:pt x="253948" y="5252"/>
                        <a:pt x="253948" y="5166"/>
                        <a:pt x="254034" y="5081"/>
                      </a:cubicBezTo>
                      <a:cubicBezTo>
                        <a:pt x="254120" y="4995"/>
                        <a:pt x="254206" y="4823"/>
                        <a:pt x="254291" y="4738"/>
                      </a:cubicBezTo>
                      <a:cubicBezTo>
                        <a:pt x="254463" y="4481"/>
                        <a:pt x="254548" y="4223"/>
                        <a:pt x="254634" y="3966"/>
                      </a:cubicBezTo>
                      <a:cubicBezTo>
                        <a:pt x="254634" y="3880"/>
                        <a:pt x="254634" y="3880"/>
                        <a:pt x="254634" y="3795"/>
                      </a:cubicBezTo>
                      <a:cubicBezTo>
                        <a:pt x="254634" y="3452"/>
                        <a:pt x="254720" y="3195"/>
                        <a:pt x="254634" y="2852"/>
                      </a:cubicBezTo>
                      <a:cubicBezTo>
                        <a:pt x="254634" y="2680"/>
                        <a:pt x="254548" y="2595"/>
                        <a:pt x="254548" y="2423"/>
                      </a:cubicBezTo>
                      <a:cubicBezTo>
                        <a:pt x="254548" y="2252"/>
                        <a:pt x="254463" y="2166"/>
                        <a:pt x="254463" y="1994"/>
                      </a:cubicBezTo>
                      <a:cubicBezTo>
                        <a:pt x="253862" y="451"/>
                        <a:pt x="252319" y="-663"/>
                        <a:pt x="250520" y="451"/>
                      </a:cubicBezTo>
                      <a:cubicBezTo>
                        <a:pt x="210057" y="24026"/>
                        <a:pt x="160337" y="21968"/>
                        <a:pt x="121589" y="49400"/>
                      </a:cubicBezTo>
                      <a:cubicBezTo>
                        <a:pt x="101015" y="63974"/>
                        <a:pt x="82327" y="81204"/>
                        <a:pt x="64153" y="98692"/>
                      </a:cubicBezTo>
                      <a:cubicBezTo>
                        <a:pt x="45294" y="116695"/>
                        <a:pt x="27463" y="135811"/>
                        <a:pt x="2346" y="145069"/>
                      </a:cubicBezTo>
                      <a:cubicBezTo>
                        <a:pt x="-569" y="146098"/>
                        <a:pt x="-484" y="149013"/>
                        <a:pt x="1059" y="150985"/>
                      </a:cubicBezTo>
                      <a:cubicBezTo>
                        <a:pt x="1317" y="152956"/>
                        <a:pt x="2946" y="154756"/>
                        <a:pt x="5517" y="154242"/>
                      </a:cubicBezTo>
                      <a:cubicBezTo>
                        <a:pt x="56610" y="143955"/>
                        <a:pt x="103072" y="134868"/>
                        <a:pt x="147906" y="106665"/>
                      </a:cubicBezTo>
                      <a:cubicBezTo>
                        <a:pt x="168738" y="93377"/>
                        <a:pt x="185025" y="75461"/>
                        <a:pt x="200884" y="56944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6" name="任意多边形: 形状 1475">
                  <a:extLst>
                    <a:ext uri="{FF2B5EF4-FFF2-40B4-BE49-F238E27FC236}">
                      <a16:creationId xmlns:a16="http://schemas.microsoft.com/office/drawing/2014/main" id="{4EC5B221-1F0E-9234-7C4A-C8BDD692F368}"/>
                    </a:ext>
                  </a:extLst>
                </p:cNvPr>
                <p:cNvSpPr/>
                <p:nvPr/>
              </p:nvSpPr>
              <p:spPr>
                <a:xfrm>
                  <a:off x="6862916" y="1242192"/>
                  <a:ext cx="217307" cy="237674"/>
                </a:xfrm>
                <a:custGeom>
                  <a:avLst/>
                  <a:gdLst>
                    <a:gd name="connsiteX0" fmla="*/ 122308 w 217307"/>
                    <a:gd name="connsiteY0" fmla="*/ 146467 h 237674"/>
                    <a:gd name="connsiteX1" fmla="*/ 213948 w 217307"/>
                    <a:gd name="connsiteY1" fmla="*/ 6306 h 237674"/>
                    <a:gd name="connsiteX2" fmla="*/ 215920 w 217307"/>
                    <a:gd name="connsiteY2" fmla="*/ 5449 h 237674"/>
                    <a:gd name="connsiteX3" fmla="*/ 215920 w 217307"/>
                    <a:gd name="connsiteY3" fmla="*/ 820 h 237674"/>
                    <a:gd name="connsiteX4" fmla="*/ 213091 w 217307"/>
                    <a:gd name="connsiteY4" fmla="*/ 306 h 237674"/>
                    <a:gd name="connsiteX5" fmla="*/ 211462 w 217307"/>
                    <a:gd name="connsiteY5" fmla="*/ 1420 h 237674"/>
                    <a:gd name="connsiteX6" fmla="*/ 87932 w 217307"/>
                    <a:gd name="connsiteY6" fmla="*/ 78830 h 237674"/>
                    <a:gd name="connsiteX7" fmla="*/ 1179 w 217307"/>
                    <a:gd name="connsiteY7" fmla="*/ 230134 h 237674"/>
                    <a:gd name="connsiteX8" fmla="*/ 5979 w 217307"/>
                    <a:gd name="connsiteY8" fmla="*/ 237164 h 237674"/>
                    <a:gd name="connsiteX9" fmla="*/ 6151 w 217307"/>
                    <a:gd name="connsiteY9" fmla="*/ 237078 h 237674"/>
                    <a:gd name="connsiteX10" fmla="*/ 68301 w 217307"/>
                    <a:gd name="connsiteY10" fmla="*/ 203302 h 237674"/>
                    <a:gd name="connsiteX11" fmla="*/ 122308 w 217307"/>
                    <a:gd name="connsiteY11" fmla="*/ 146467 h 237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307" h="237674">
                      <a:moveTo>
                        <a:pt x="122308" y="146467"/>
                      </a:moveTo>
                      <a:cubicBezTo>
                        <a:pt x="154798" y="98889"/>
                        <a:pt x="170229" y="45911"/>
                        <a:pt x="213948" y="6306"/>
                      </a:cubicBezTo>
                      <a:cubicBezTo>
                        <a:pt x="214634" y="6049"/>
                        <a:pt x="215234" y="5792"/>
                        <a:pt x="215920" y="5449"/>
                      </a:cubicBezTo>
                      <a:cubicBezTo>
                        <a:pt x="217977" y="4506"/>
                        <a:pt x="217549" y="1677"/>
                        <a:pt x="215920" y="820"/>
                      </a:cubicBezTo>
                      <a:cubicBezTo>
                        <a:pt x="215234" y="48"/>
                        <a:pt x="214206" y="-295"/>
                        <a:pt x="213091" y="306"/>
                      </a:cubicBezTo>
                      <a:cubicBezTo>
                        <a:pt x="212491" y="648"/>
                        <a:pt x="211977" y="1077"/>
                        <a:pt x="211462" y="1420"/>
                      </a:cubicBezTo>
                      <a:cubicBezTo>
                        <a:pt x="162513" y="15993"/>
                        <a:pt x="121279" y="39311"/>
                        <a:pt x="87932" y="78830"/>
                      </a:cubicBezTo>
                      <a:cubicBezTo>
                        <a:pt x="49699" y="124093"/>
                        <a:pt x="40869" y="186415"/>
                        <a:pt x="1179" y="230134"/>
                      </a:cubicBezTo>
                      <a:cubicBezTo>
                        <a:pt x="-2164" y="233820"/>
                        <a:pt x="2293" y="239393"/>
                        <a:pt x="5979" y="237164"/>
                      </a:cubicBezTo>
                      <a:cubicBezTo>
                        <a:pt x="6065" y="237164"/>
                        <a:pt x="6065" y="237164"/>
                        <a:pt x="6151" y="237078"/>
                      </a:cubicBezTo>
                      <a:cubicBezTo>
                        <a:pt x="26039" y="224476"/>
                        <a:pt x="49442" y="217447"/>
                        <a:pt x="68301" y="203302"/>
                      </a:cubicBezTo>
                      <a:cubicBezTo>
                        <a:pt x="89390" y="187615"/>
                        <a:pt x="107392" y="168327"/>
                        <a:pt x="122308" y="14646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7" name="任意多边形: 形状 1476">
                  <a:extLst>
                    <a:ext uri="{FF2B5EF4-FFF2-40B4-BE49-F238E27FC236}">
                      <a16:creationId xmlns:a16="http://schemas.microsoft.com/office/drawing/2014/main" id="{B626D4D3-7FE3-290E-0D69-1A671EE015E1}"/>
                    </a:ext>
                  </a:extLst>
                </p:cNvPr>
                <p:cNvSpPr/>
                <p:nvPr/>
              </p:nvSpPr>
              <p:spPr>
                <a:xfrm>
                  <a:off x="6745459" y="1178900"/>
                  <a:ext cx="215810" cy="332256"/>
                </a:xfrm>
                <a:custGeom>
                  <a:avLst/>
                  <a:gdLst>
                    <a:gd name="connsiteX0" fmla="*/ 119494 w 215810"/>
                    <a:gd name="connsiteY0" fmla="*/ 186355 h 332256"/>
                    <a:gd name="connsiteX1" fmla="*/ 157213 w 215810"/>
                    <a:gd name="connsiteY1" fmla="*/ 92058 h 332256"/>
                    <a:gd name="connsiteX2" fmla="*/ 215249 w 215810"/>
                    <a:gd name="connsiteY2" fmla="*/ 3675 h 332256"/>
                    <a:gd name="connsiteX3" fmla="*/ 211991 w 215810"/>
                    <a:gd name="connsiteY3" fmla="*/ 161 h 332256"/>
                    <a:gd name="connsiteX4" fmla="*/ 210276 w 215810"/>
                    <a:gd name="connsiteY4" fmla="*/ 418 h 332256"/>
                    <a:gd name="connsiteX5" fmla="*/ 72431 w 215810"/>
                    <a:gd name="connsiteY5" fmla="*/ 136121 h 332256"/>
                    <a:gd name="connsiteX6" fmla="*/ 38055 w 215810"/>
                    <a:gd name="connsiteY6" fmla="*/ 231018 h 332256"/>
                    <a:gd name="connsiteX7" fmla="*/ 1108 w 215810"/>
                    <a:gd name="connsiteY7" fmla="*/ 324544 h 332256"/>
                    <a:gd name="connsiteX8" fmla="*/ 6851 w 215810"/>
                    <a:gd name="connsiteY8" fmla="*/ 330888 h 332256"/>
                    <a:gd name="connsiteX9" fmla="*/ 7280 w 215810"/>
                    <a:gd name="connsiteY9" fmla="*/ 330373 h 332256"/>
                    <a:gd name="connsiteX10" fmla="*/ 7880 w 215810"/>
                    <a:gd name="connsiteY10" fmla="*/ 330116 h 332256"/>
                    <a:gd name="connsiteX11" fmla="*/ 119494 w 215810"/>
                    <a:gd name="connsiteY11" fmla="*/ 186355 h 332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810" h="332256">
                      <a:moveTo>
                        <a:pt x="119494" y="186355"/>
                      </a:moveTo>
                      <a:cubicBezTo>
                        <a:pt x="133210" y="155409"/>
                        <a:pt x="143754" y="123090"/>
                        <a:pt x="157213" y="92058"/>
                      </a:cubicBezTo>
                      <a:cubicBezTo>
                        <a:pt x="171872" y="58282"/>
                        <a:pt x="192017" y="31793"/>
                        <a:pt x="215249" y="3675"/>
                      </a:cubicBezTo>
                      <a:cubicBezTo>
                        <a:pt x="217049" y="1532"/>
                        <a:pt x="214134" y="-611"/>
                        <a:pt x="211991" y="161"/>
                      </a:cubicBezTo>
                      <a:cubicBezTo>
                        <a:pt x="211477" y="-11"/>
                        <a:pt x="210791" y="75"/>
                        <a:pt x="210276" y="418"/>
                      </a:cubicBezTo>
                      <a:cubicBezTo>
                        <a:pt x="153269" y="34879"/>
                        <a:pt x="102520" y="75342"/>
                        <a:pt x="72431" y="136121"/>
                      </a:cubicBezTo>
                      <a:cubicBezTo>
                        <a:pt x="57600" y="166124"/>
                        <a:pt x="46113" y="198528"/>
                        <a:pt x="38055" y="231018"/>
                      </a:cubicBezTo>
                      <a:cubicBezTo>
                        <a:pt x="29739" y="264365"/>
                        <a:pt x="24339" y="297627"/>
                        <a:pt x="1108" y="324544"/>
                      </a:cubicBezTo>
                      <a:cubicBezTo>
                        <a:pt x="-2407" y="328659"/>
                        <a:pt x="3251" y="335088"/>
                        <a:pt x="6851" y="330888"/>
                      </a:cubicBezTo>
                      <a:cubicBezTo>
                        <a:pt x="7023" y="330716"/>
                        <a:pt x="7108" y="330545"/>
                        <a:pt x="7280" y="330373"/>
                      </a:cubicBezTo>
                      <a:cubicBezTo>
                        <a:pt x="7451" y="330288"/>
                        <a:pt x="7708" y="330288"/>
                        <a:pt x="7880" y="330116"/>
                      </a:cubicBezTo>
                      <a:cubicBezTo>
                        <a:pt x="61886" y="297712"/>
                        <a:pt x="94462" y="242762"/>
                        <a:pt x="119494" y="186355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8" name="任意多边形: 形状 1477">
                  <a:extLst>
                    <a:ext uri="{FF2B5EF4-FFF2-40B4-BE49-F238E27FC236}">
                      <a16:creationId xmlns:a16="http://schemas.microsoft.com/office/drawing/2014/main" id="{6714A31E-43DB-1F4A-F2A9-048B144D5C3E}"/>
                    </a:ext>
                  </a:extLst>
                </p:cNvPr>
                <p:cNvSpPr/>
                <p:nvPr/>
              </p:nvSpPr>
              <p:spPr>
                <a:xfrm>
                  <a:off x="6649868" y="1170051"/>
                  <a:ext cx="144047" cy="375855"/>
                </a:xfrm>
                <a:custGeom>
                  <a:avLst/>
                  <a:gdLst>
                    <a:gd name="connsiteX0" fmla="*/ 10459 w 144047"/>
                    <a:gd name="connsiteY0" fmla="*/ 370598 h 375855"/>
                    <a:gd name="connsiteX1" fmla="*/ 91469 w 144047"/>
                    <a:gd name="connsiteY1" fmla="*/ 216893 h 375855"/>
                    <a:gd name="connsiteX2" fmla="*/ 143504 w 144047"/>
                    <a:gd name="connsiteY2" fmla="*/ 5152 h 375855"/>
                    <a:gd name="connsiteX3" fmla="*/ 141704 w 144047"/>
                    <a:gd name="connsiteY3" fmla="*/ 1552 h 375855"/>
                    <a:gd name="connsiteX4" fmla="*/ 137589 w 144047"/>
                    <a:gd name="connsiteY4" fmla="*/ 695 h 375855"/>
                    <a:gd name="connsiteX5" fmla="*/ 40463 w 144047"/>
                    <a:gd name="connsiteY5" fmla="*/ 156029 h 375855"/>
                    <a:gd name="connsiteX6" fmla="*/ 27004 w 144047"/>
                    <a:gd name="connsiteY6" fmla="*/ 262928 h 375855"/>
                    <a:gd name="connsiteX7" fmla="*/ 858 w 144047"/>
                    <a:gd name="connsiteY7" fmla="*/ 369484 h 375855"/>
                    <a:gd name="connsiteX8" fmla="*/ 8058 w 144047"/>
                    <a:gd name="connsiteY8" fmla="*/ 374027 h 375855"/>
                    <a:gd name="connsiteX9" fmla="*/ 10459 w 144047"/>
                    <a:gd name="connsiteY9" fmla="*/ 370598 h 375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047" h="375855">
                      <a:moveTo>
                        <a:pt x="10459" y="370598"/>
                      </a:moveTo>
                      <a:cubicBezTo>
                        <a:pt x="59408" y="333994"/>
                        <a:pt x="85382" y="276815"/>
                        <a:pt x="91469" y="216893"/>
                      </a:cubicBezTo>
                      <a:cubicBezTo>
                        <a:pt x="98756" y="144370"/>
                        <a:pt x="93526" y="64646"/>
                        <a:pt x="143504" y="5152"/>
                      </a:cubicBezTo>
                      <a:cubicBezTo>
                        <a:pt x="144876" y="3524"/>
                        <a:pt x="143418" y="1809"/>
                        <a:pt x="141704" y="1552"/>
                      </a:cubicBezTo>
                      <a:cubicBezTo>
                        <a:pt x="141018" y="180"/>
                        <a:pt x="139132" y="-677"/>
                        <a:pt x="137589" y="695"/>
                      </a:cubicBezTo>
                      <a:cubicBezTo>
                        <a:pt x="87868" y="41671"/>
                        <a:pt x="54178" y="92935"/>
                        <a:pt x="40463" y="156029"/>
                      </a:cubicBezTo>
                      <a:cubicBezTo>
                        <a:pt x="32833" y="191176"/>
                        <a:pt x="28633" y="227009"/>
                        <a:pt x="27004" y="262928"/>
                      </a:cubicBezTo>
                      <a:cubicBezTo>
                        <a:pt x="25375" y="299189"/>
                        <a:pt x="23403" y="339137"/>
                        <a:pt x="858" y="369484"/>
                      </a:cubicBezTo>
                      <a:cubicBezTo>
                        <a:pt x="-2486" y="373941"/>
                        <a:pt x="4801" y="378485"/>
                        <a:pt x="8058" y="374027"/>
                      </a:cubicBezTo>
                      <a:cubicBezTo>
                        <a:pt x="8830" y="372998"/>
                        <a:pt x="9601" y="371798"/>
                        <a:pt x="10459" y="37059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79" name="任意多边形: 形状 1478">
                  <a:extLst>
                    <a:ext uri="{FF2B5EF4-FFF2-40B4-BE49-F238E27FC236}">
                      <a16:creationId xmlns:a16="http://schemas.microsoft.com/office/drawing/2014/main" id="{6AA73D2C-475C-193E-08BB-8D79258B333A}"/>
                    </a:ext>
                  </a:extLst>
                </p:cNvPr>
                <p:cNvSpPr/>
                <p:nvPr/>
              </p:nvSpPr>
              <p:spPr>
                <a:xfrm>
                  <a:off x="6538134" y="1249762"/>
                  <a:ext cx="91760" cy="322206"/>
                </a:xfrm>
                <a:custGeom>
                  <a:avLst/>
                  <a:gdLst>
                    <a:gd name="connsiteX0" fmla="*/ 86102 w 91760"/>
                    <a:gd name="connsiteY0" fmla="*/ 252739 h 322206"/>
                    <a:gd name="connsiteX1" fmla="*/ 86874 w 91760"/>
                    <a:gd name="connsiteY1" fmla="*/ 164442 h 322206"/>
                    <a:gd name="connsiteX2" fmla="*/ 35953 w 91760"/>
                    <a:gd name="connsiteY2" fmla="*/ 3451 h 322206"/>
                    <a:gd name="connsiteX3" fmla="*/ 32953 w 91760"/>
                    <a:gd name="connsiteY3" fmla="*/ 450 h 322206"/>
                    <a:gd name="connsiteX4" fmla="*/ 29010 w 91760"/>
                    <a:gd name="connsiteY4" fmla="*/ 1136 h 322206"/>
                    <a:gd name="connsiteX5" fmla="*/ 5435 w 91760"/>
                    <a:gd name="connsiteY5" fmla="*/ 132467 h 322206"/>
                    <a:gd name="connsiteX6" fmla="*/ 37753 w 91760"/>
                    <a:gd name="connsiteY6" fmla="*/ 217678 h 322206"/>
                    <a:gd name="connsiteX7" fmla="*/ 41354 w 91760"/>
                    <a:gd name="connsiteY7" fmla="*/ 315576 h 322206"/>
                    <a:gd name="connsiteX8" fmla="*/ 46583 w 91760"/>
                    <a:gd name="connsiteY8" fmla="*/ 322005 h 322206"/>
                    <a:gd name="connsiteX9" fmla="*/ 48898 w 91760"/>
                    <a:gd name="connsiteY9" fmla="*/ 321576 h 322206"/>
                    <a:gd name="connsiteX10" fmla="*/ 86102 w 91760"/>
                    <a:gd name="connsiteY10" fmla="*/ 252739 h 3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60" h="322206">
                      <a:moveTo>
                        <a:pt x="86102" y="252739"/>
                      </a:moveTo>
                      <a:cubicBezTo>
                        <a:pt x="93818" y="224793"/>
                        <a:pt x="93217" y="192560"/>
                        <a:pt x="86874" y="164442"/>
                      </a:cubicBezTo>
                      <a:cubicBezTo>
                        <a:pt x="73844" y="106407"/>
                        <a:pt x="24809" y="67059"/>
                        <a:pt x="35953" y="3451"/>
                      </a:cubicBezTo>
                      <a:cubicBezTo>
                        <a:pt x="36296" y="1308"/>
                        <a:pt x="34581" y="365"/>
                        <a:pt x="32953" y="450"/>
                      </a:cubicBezTo>
                      <a:cubicBezTo>
                        <a:pt x="31838" y="-235"/>
                        <a:pt x="30209" y="-235"/>
                        <a:pt x="29010" y="1136"/>
                      </a:cubicBezTo>
                      <a:cubicBezTo>
                        <a:pt x="-1680" y="37398"/>
                        <a:pt x="-5195" y="88061"/>
                        <a:pt x="5435" y="132467"/>
                      </a:cubicBezTo>
                      <a:cubicBezTo>
                        <a:pt x="12550" y="162128"/>
                        <a:pt x="27981" y="188874"/>
                        <a:pt x="37753" y="217678"/>
                      </a:cubicBezTo>
                      <a:cubicBezTo>
                        <a:pt x="47440" y="246138"/>
                        <a:pt x="55070" y="287286"/>
                        <a:pt x="41354" y="315576"/>
                      </a:cubicBezTo>
                      <a:cubicBezTo>
                        <a:pt x="39468" y="319433"/>
                        <a:pt x="43582" y="323119"/>
                        <a:pt x="46583" y="322005"/>
                      </a:cubicBezTo>
                      <a:cubicBezTo>
                        <a:pt x="47354" y="322176"/>
                        <a:pt x="48126" y="322091"/>
                        <a:pt x="48898" y="321576"/>
                      </a:cubicBezTo>
                      <a:cubicBezTo>
                        <a:pt x="70672" y="306660"/>
                        <a:pt x="79416" y="277171"/>
                        <a:pt x="86102" y="25273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0" name="任意多边形: 形状 1479">
                  <a:extLst>
                    <a:ext uri="{FF2B5EF4-FFF2-40B4-BE49-F238E27FC236}">
                      <a16:creationId xmlns:a16="http://schemas.microsoft.com/office/drawing/2014/main" id="{973CFBB9-0549-30CA-C280-1E79D0941641}"/>
                    </a:ext>
                  </a:extLst>
                </p:cNvPr>
                <p:cNvSpPr/>
                <p:nvPr/>
              </p:nvSpPr>
              <p:spPr>
                <a:xfrm>
                  <a:off x="6415384" y="1380635"/>
                  <a:ext cx="117990" cy="234061"/>
                </a:xfrm>
                <a:custGeom>
                  <a:avLst/>
                  <a:gdLst>
                    <a:gd name="connsiteX0" fmla="*/ 99210 w 117990"/>
                    <a:gd name="connsiteY0" fmla="*/ 232109 h 234061"/>
                    <a:gd name="connsiteX1" fmla="*/ 101182 w 117990"/>
                    <a:gd name="connsiteY1" fmla="*/ 128725 h 234061"/>
                    <a:gd name="connsiteX2" fmla="*/ 50004 w 117990"/>
                    <a:gd name="connsiteY2" fmla="*/ 66660 h 234061"/>
                    <a:gd name="connsiteX3" fmla="*/ 22572 w 117990"/>
                    <a:gd name="connsiteY3" fmla="*/ 5366 h 234061"/>
                    <a:gd name="connsiteX4" fmla="*/ 22144 w 117990"/>
                    <a:gd name="connsiteY4" fmla="*/ 2880 h 234061"/>
                    <a:gd name="connsiteX5" fmla="*/ 17514 w 117990"/>
                    <a:gd name="connsiteY5" fmla="*/ 737 h 234061"/>
                    <a:gd name="connsiteX6" fmla="*/ 8685 w 117990"/>
                    <a:gd name="connsiteY6" fmla="*/ 96321 h 234061"/>
                    <a:gd name="connsiteX7" fmla="*/ 91152 w 117990"/>
                    <a:gd name="connsiteY7" fmla="*/ 229623 h 234061"/>
                    <a:gd name="connsiteX8" fmla="*/ 99210 w 117990"/>
                    <a:gd name="connsiteY8" fmla="*/ 232109 h 234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990" h="234061">
                      <a:moveTo>
                        <a:pt x="99210" y="232109"/>
                      </a:moveTo>
                      <a:cubicBezTo>
                        <a:pt x="130500" y="206649"/>
                        <a:pt x="116612" y="158986"/>
                        <a:pt x="101182" y="128725"/>
                      </a:cubicBezTo>
                      <a:cubicBezTo>
                        <a:pt x="88923" y="104722"/>
                        <a:pt x="69035" y="85177"/>
                        <a:pt x="50004" y="66660"/>
                      </a:cubicBezTo>
                      <a:cubicBezTo>
                        <a:pt x="33716" y="50887"/>
                        <a:pt x="17171" y="29284"/>
                        <a:pt x="22572" y="5366"/>
                      </a:cubicBezTo>
                      <a:cubicBezTo>
                        <a:pt x="22829" y="4338"/>
                        <a:pt x="22572" y="3481"/>
                        <a:pt x="22144" y="2880"/>
                      </a:cubicBezTo>
                      <a:cubicBezTo>
                        <a:pt x="22058" y="737"/>
                        <a:pt x="19314" y="-1063"/>
                        <a:pt x="17514" y="737"/>
                      </a:cubicBezTo>
                      <a:cubicBezTo>
                        <a:pt x="-5975" y="24569"/>
                        <a:pt x="-2545" y="67517"/>
                        <a:pt x="8685" y="96321"/>
                      </a:cubicBezTo>
                      <a:cubicBezTo>
                        <a:pt x="29087" y="148270"/>
                        <a:pt x="94752" y="165244"/>
                        <a:pt x="91152" y="229623"/>
                      </a:cubicBezTo>
                      <a:cubicBezTo>
                        <a:pt x="90895" y="234424"/>
                        <a:pt x="97153" y="235452"/>
                        <a:pt x="99210" y="232109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1" name="任意多边形: 形状 1480">
                  <a:extLst>
                    <a:ext uri="{FF2B5EF4-FFF2-40B4-BE49-F238E27FC236}">
                      <a16:creationId xmlns:a16="http://schemas.microsoft.com/office/drawing/2014/main" id="{763A5614-B553-B2AF-314D-E3B4F646DFE3}"/>
                    </a:ext>
                  </a:extLst>
                </p:cNvPr>
                <p:cNvSpPr/>
                <p:nvPr/>
              </p:nvSpPr>
              <p:spPr>
                <a:xfrm>
                  <a:off x="6355272" y="1531048"/>
                  <a:ext cx="100463" cy="125323"/>
                </a:xfrm>
                <a:custGeom>
                  <a:avLst/>
                  <a:gdLst>
                    <a:gd name="connsiteX0" fmla="*/ 93656 w 100463"/>
                    <a:gd name="connsiteY0" fmla="*/ 121901 h 125323"/>
                    <a:gd name="connsiteX1" fmla="*/ 12818 w 100463"/>
                    <a:gd name="connsiteY1" fmla="*/ 2829 h 125323"/>
                    <a:gd name="connsiteX2" fmla="*/ 9818 w 100463"/>
                    <a:gd name="connsiteY2" fmla="*/ 0 h 125323"/>
                    <a:gd name="connsiteX3" fmla="*/ 9389 w 100463"/>
                    <a:gd name="connsiteY3" fmla="*/ 0 h 125323"/>
                    <a:gd name="connsiteX4" fmla="*/ 9303 w 100463"/>
                    <a:gd name="connsiteY4" fmla="*/ 0 h 125323"/>
                    <a:gd name="connsiteX5" fmla="*/ 6732 w 100463"/>
                    <a:gd name="connsiteY5" fmla="*/ 1457 h 125323"/>
                    <a:gd name="connsiteX6" fmla="*/ 10675 w 100463"/>
                    <a:gd name="connsiteY6" fmla="*/ 70294 h 125323"/>
                    <a:gd name="connsiteX7" fmla="*/ 85256 w 100463"/>
                    <a:gd name="connsiteY7" fmla="*/ 123787 h 125323"/>
                    <a:gd name="connsiteX8" fmla="*/ 91427 w 100463"/>
                    <a:gd name="connsiteY8" fmla="*/ 123530 h 125323"/>
                    <a:gd name="connsiteX9" fmla="*/ 93656 w 100463"/>
                    <a:gd name="connsiteY9" fmla="*/ 121901 h 125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463" h="125323">
                      <a:moveTo>
                        <a:pt x="93656" y="121901"/>
                      </a:moveTo>
                      <a:cubicBezTo>
                        <a:pt x="128804" y="57950"/>
                        <a:pt x="16590" y="53921"/>
                        <a:pt x="12818" y="2829"/>
                      </a:cubicBezTo>
                      <a:cubicBezTo>
                        <a:pt x="12732" y="1286"/>
                        <a:pt x="11189" y="86"/>
                        <a:pt x="9818" y="0"/>
                      </a:cubicBezTo>
                      <a:cubicBezTo>
                        <a:pt x="9646" y="0"/>
                        <a:pt x="9560" y="0"/>
                        <a:pt x="9389" y="0"/>
                      </a:cubicBezTo>
                      <a:cubicBezTo>
                        <a:pt x="9389" y="0"/>
                        <a:pt x="9303" y="0"/>
                        <a:pt x="9303" y="0"/>
                      </a:cubicBezTo>
                      <a:cubicBezTo>
                        <a:pt x="8275" y="0"/>
                        <a:pt x="7246" y="343"/>
                        <a:pt x="6732" y="1457"/>
                      </a:cubicBezTo>
                      <a:cubicBezTo>
                        <a:pt x="-4499" y="23746"/>
                        <a:pt x="-641" y="48692"/>
                        <a:pt x="10675" y="70294"/>
                      </a:cubicBezTo>
                      <a:cubicBezTo>
                        <a:pt x="26619" y="100641"/>
                        <a:pt x="65882" y="98155"/>
                        <a:pt x="85256" y="123787"/>
                      </a:cubicBezTo>
                      <a:cubicBezTo>
                        <a:pt x="87141" y="126273"/>
                        <a:pt x="89970" y="125416"/>
                        <a:pt x="91427" y="123530"/>
                      </a:cubicBezTo>
                      <a:cubicBezTo>
                        <a:pt x="92285" y="123358"/>
                        <a:pt x="93056" y="122844"/>
                        <a:pt x="93656" y="12190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2" name="任意多边形: 形状 1481">
                  <a:extLst>
                    <a:ext uri="{FF2B5EF4-FFF2-40B4-BE49-F238E27FC236}">
                      <a16:creationId xmlns:a16="http://schemas.microsoft.com/office/drawing/2014/main" id="{961529D2-7B7B-849B-82E5-B5011452ADFA}"/>
                    </a:ext>
                  </a:extLst>
                </p:cNvPr>
                <p:cNvSpPr/>
                <p:nvPr/>
              </p:nvSpPr>
              <p:spPr>
                <a:xfrm>
                  <a:off x="6401685" y="1650445"/>
                  <a:ext cx="59174" cy="110351"/>
                </a:xfrm>
                <a:custGeom>
                  <a:avLst/>
                  <a:gdLst>
                    <a:gd name="connsiteX0" fmla="*/ 25298 w 59174"/>
                    <a:gd name="connsiteY0" fmla="*/ 106146 h 110351"/>
                    <a:gd name="connsiteX1" fmla="*/ 53588 w 59174"/>
                    <a:gd name="connsiteY1" fmla="*/ 60626 h 110351"/>
                    <a:gd name="connsiteX2" fmla="*/ 46473 w 59174"/>
                    <a:gd name="connsiteY2" fmla="*/ 2419 h 110351"/>
                    <a:gd name="connsiteX3" fmla="*/ 38071 w 59174"/>
                    <a:gd name="connsiteY3" fmla="*/ 3962 h 110351"/>
                    <a:gd name="connsiteX4" fmla="*/ 1124 w 59174"/>
                    <a:gd name="connsiteY4" fmla="*/ 70741 h 110351"/>
                    <a:gd name="connsiteX5" fmla="*/ 21098 w 59174"/>
                    <a:gd name="connsiteY5" fmla="*/ 110346 h 110351"/>
                    <a:gd name="connsiteX6" fmla="*/ 23155 w 59174"/>
                    <a:gd name="connsiteY6" fmla="*/ 109403 h 110351"/>
                    <a:gd name="connsiteX7" fmla="*/ 25298 w 59174"/>
                    <a:gd name="connsiteY7" fmla="*/ 106146 h 110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74" h="110351">
                      <a:moveTo>
                        <a:pt x="25298" y="106146"/>
                      </a:moveTo>
                      <a:cubicBezTo>
                        <a:pt x="19298" y="88572"/>
                        <a:pt x="47501" y="75371"/>
                        <a:pt x="53588" y="60626"/>
                      </a:cubicBezTo>
                      <a:cubicBezTo>
                        <a:pt x="61475" y="41424"/>
                        <a:pt x="62589" y="17421"/>
                        <a:pt x="46473" y="2419"/>
                      </a:cubicBezTo>
                      <a:cubicBezTo>
                        <a:pt x="44844" y="-1182"/>
                        <a:pt x="38415" y="-839"/>
                        <a:pt x="38071" y="3962"/>
                      </a:cubicBezTo>
                      <a:cubicBezTo>
                        <a:pt x="36614" y="31308"/>
                        <a:pt x="7725" y="45024"/>
                        <a:pt x="1124" y="70741"/>
                      </a:cubicBezTo>
                      <a:cubicBezTo>
                        <a:pt x="-2562" y="85143"/>
                        <a:pt x="2496" y="110775"/>
                        <a:pt x="21098" y="110346"/>
                      </a:cubicBezTo>
                      <a:cubicBezTo>
                        <a:pt x="22041" y="110346"/>
                        <a:pt x="22727" y="109918"/>
                        <a:pt x="23155" y="109403"/>
                      </a:cubicBezTo>
                      <a:cubicBezTo>
                        <a:pt x="24698" y="109232"/>
                        <a:pt x="25899" y="108032"/>
                        <a:pt x="25298" y="10614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3" name="任意多边形: 形状 1482">
                  <a:extLst>
                    <a:ext uri="{FF2B5EF4-FFF2-40B4-BE49-F238E27FC236}">
                      <a16:creationId xmlns:a16="http://schemas.microsoft.com/office/drawing/2014/main" id="{5F4936F0-56A5-DAE1-1FAE-7B737104A850}"/>
                    </a:ext>
                  </a:extLst>
                </p:cNvPr>
                <p:cNvSpPr/>
                <p:nvPr/>
              </p:nvSpPr>
              <p:spPr>
                <a:xfrm>
                  <a:off x="6489833" y="1608738"/>
                  <a:ext cx="55642" cy="207454"/>
                </a:xfrm>
                <a:custGeom>
                  <a:avLst/>
                  <a:gdLst>
                    <a:gd name="connsiteX0" fmla="*/ 53737 w 55642"/>
                    <a:gd name="connsiteY0" fmla="*/ 205631 h 207454"/>
                    <a:gd name="connsiteX1" fmla="*/ 55280 w 55642"/>
                    <a:gd name="connsiteY1" fmla="*/ 201688 h 207454"/>
                    <a:gd name="connsiteX2" fmla="*/ 54594 w 55642"/>
                    <a:gd name="connsiteY2" fmla="*/ 89816 h 207454"/>
                    <a:gd name="connsiteX3" fmla="*/ 23647 w 55642"/>
                    <a:gd name="connsiteY3" fmla="*/ 1434 h 207454"/>
                    <a:gd name="connsiteX4" fmla="*/ 18846 w 55642"/>
                    <a:gd name="connsiteY4" fmla="*/ 405 h 207454"/>
                    <a:gd name="connsiteX5" fmla="*/ 15246 w 55642"/>
                    <a:gd name="connsiteY5" fmla="*/ 4177 h 207454"/>
                    <a:gd name="connsiteX6" fmla="*/ 501 w 55642"/>
                    <a:gd name="connsiteY6" fmla="*/ 118363 h 207454"/>
                    <a:gd name="connsiteX7" fmla="*/ 49279 w 55642"/>
                    <a:gd name="connsiteY7" fmla="*/ 207088 h 207454"/>
                    <a:gd name="connsiteX8" fmla="*/ 50822 w 55642"/>
                    <a:gd name="connsiteY8" fmla="*/ 207431 h 207454"/>
                    <a:gd name="connsiteX9" fmla="*/ 53737 w 55642"/>
                    <a:gd name="connsiteY9" fmla="*/ 205631 h 207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642" h="207454">
                      <a:moveTo>
                        <a:pt x="53737" y="205631"/>
                      </a:moveTo>
                      <a:cubicBezTo>
                        <a:pt x="55194" y="205031"/>
                        <a:pt x="56222" y="203316"/>
                        <a:pt x="55280" y="201688"/>
                      </a:cubicBezTo>
                      <a:cubicBezTo>
                        <a:pt x="36334" y="167483"/>
                        <a:pt x="53222" y="126507"/>
                        <a:pt x="54594" y="89816"/>
                      </a:cubicBezTo>
                      <a:cubicBezTo>
                        <a:pt x="55880" y="56041"/>
                        <a:pt x="45849" y="26809"/>
                        <a:pt x="23647" y="1434"/>
                      </a:cubicBezTo>
                      <a:cubicBezTo>
                        <a:pt x="22190" y="-195"/>
                        <a:pt x="20389" y="-280"/>
                        <a:pt x="18846" y="405"/>
                      </a:cubicBezTo>
                      <a:cubicBezTo>
                        <a:pt x="16960" y="491"/>
                        <a:pt x="15160" y="1691"/>
                        <a:pt x="15246" y="4177"/>
                      </a:cubicBezTo>
                      <a:cubicBezTo>
                        <a:pt x="16360" y="42839"/>
                        <a:pt x="-3357" y="78587"/>
                        <a:pt x="501" y="118363"/>
                      </a:cubicBezTo>
                      <a:cubicBezTo>
                        <a:pt x="3930" y="153767"/>
                        <a:pt x="16189" y="189686"/>
                        <a:pt x="49279" y="207088"/>
                      </a:cubicBezTo>
                      <a:cubicBezTo>
                        <a:pt x="49793" y="207346"/>
                        <a:pt x="50307" y="207431"/>
                        <a:pt x="50822" y="207431"/>
                      </a:cubicBezTo>
                      <a:cubicBezTo>
                        <a:pt x="52279" y="207603"/>
                        <a:pt x="53393" y="206831"/>
                        <a:pt x="53737" y="20563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4" name="任意多边形: 形状 1483">
                  <a:extLst>
                    <a:ext uri="{FF2B5EF4-FFF2-40B4-BE49-F238E27FC236}">
                      <a16:creationId xmlns:a16="http://schemas.microsoft.com/office/drawing/2014/main" id="{424BE34A-76D3-B70D-6615-E7EAF699A81C}"/>
                    </a:ext>
                  </a:extLst>
                </p:cNvPr>
                <p:cNvSpPr/>
                <p:nvPr/>
              </p:nvSpPr>
              <p:spPr>
                <a:xfrm>
                  <a:off x="6577032" y="1569546"/>
                  <a:ext cx="116367" cy="290691"/>
                </a:xfrm>
                <a:custGeom>
                  <a:avLst/>
                  <a:gdLst>
                    <a:gd name="connsiteX0" fmla="*/ 115870 w 116367"/>
                    <a:gd name="connsiteY0" fmla="*/ 284599 h 290691"/>
                    <a:gd name="connsiteX1" fmla="*/ 97525 w 116367"/>
                    <a:gd name="connsiteY1" fmla="*/ 258625 h 290691"/>
                    <a:gd name="connsiteX2" fmla="*/ 90067 w 116367"/>
                    <a:gd name="connsiteY2" fmla="*/ 214048 h 290691"/>
                    <a:gd name="connsiteX3" fmla="*/ 82866 w 116367"/>
                    <a:gd name="connsiteY3" fmla="*/ 124808 h 290691"/>
                    <a:gd name="connsiteX4" fmla="*/ 8543 w 116367"/>
                    <a:gd name="connsiteY4" fmla="*/ 2050 h 290691"/>
                    <a:gd name="connsiteX5" fmla="*/ 1084 w 116367"/>
                    <a:gd name="connsiteY5" fmla="*/ 7708 h 290691"/>
                    <a:gd name="connsiteX6" fmla="*/ 13429 w 116367"/>
                    <a:gd name="connsiteY6" fmla="*/ 94804 h 290691"/>
                    <a:gd name="connsiteX7" fmla="*/ 33146 w 116367"/>
                    <a:gd name="connsiteY7" fmla="*/ 194502 h 290691"/>
                    <a:gd name="connsiteX8" fmla="*/ 112013 w 116367"/>
                    <a:gd name="connsiteY8" fmla="*/ 290686 h 290691"/>
                    <a:gd name="connsiteX9" fmla="*/ 115870 w 116367"/>
                    <a:gd name="connsiteY9" fmla="*/ 284599 h 290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367" h="290691">
                      <a:moveTo>
                        <a:pt x="115870" y="284599"/>
                      </a:moveTo>
                      <a:cubicBezTo>
                        <a:pt x="110127" y="275598"/>
                        <a:pt x="102497" y="268140"/>
                        <a:pt x="97525" y="258625"/>
                      </a:cubicBezTo>
                      <a:cubicBezTo>
                        <a:pt x="90924" y="245852"/>
                        <a:pt x="91524" y="228021"/>
                        <a:pt x="90067" y="214048"/>
                      </a:cubicBezTo>
                      <a:cubicBezTo>
                        <a:pt x="86809" y="184301"/>
                        <a:pt x="86981" y="154383"/>
                        <a:pt x="82866" y="124808"/>
                      </a:cubicBezTo>
                      <a:cubicBezTo>
                        <a:pt x="76094" y="76031"/>
                        <a:pt x="52863" y="26653"/>
                        <a:pt x="8543" y="2050"/>
                      </a:cubicBezTo>
                      <a:cubicBezTo>
                        <a:pt x="4599" y="-3008"/>
                        <a:pt x="-2773" y="2221"/>
                        <a:pt x="1084" y="7708"/>
                      </a:cubicBezTo>
                      <a:cubicBezTo>
                        <a:pt x="18315" y="32139"/>
                        <a:pt x="11029" y="66772"/>
                        <a:pt x="13429" y="94804"/>
                      </a:cubicBezTo>
                      <a:cubicBezTo>
                        <a:pt x="16344" y="128580"/>
                        <a:pt x="22944" y="162098"/>
                        <a:pt x="33146" y="194502"/>
                      </a:cubicBezTo>
                      <a:cubicBezTo>
                        <a:pt x="44461" y="229993"/>
                        <a:pt x="69322" y="285971"/>
                        <a:pt x="112013" y="290686"/>
                      </a:cubicBezTo>
                      <a:cubicBezTo>
                        <a:pt x="114842" y="290857"/>
                        <a:pt x="117499" y="287171"/>
                        <a:pt x="115870" y="284599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5" name="任意多边形: 形状 1484">
                  <a:extLst>
                    <a:ext uri="{FF2B5EF4-FFF2-40B4-BE49-F238E27FC236}">
                      <a16:creationId xmlns:a16="http://schemas.microsoft.com/office/drawing/2014/main" id="{FDE9AA83-BD0C-129F-E40E-F2B396F2D9D8}"/>
                    </a:ext>
                  </a:extLst>
                </p:cNvPr>
                <p:cNvSpPr/>
                <p:nvPr/>
              </p:nvSpPr>
              <p:spPr>
                <a:xfrm>
                  <a:off x="6651056" y="1540049"/>
                  <a:ext cx="240991" cy="332911"/>
                </a:xfrm>
                <a:custGeom>
                  <a:avLst/>
                  <a:gdLst>
                    <a:gd name="connsiteX0" fmla="*/ 238928 w 240991"/>
                    <a:gd name="connsiteY0" fmla="*/ 324898 h 332911"/>
                    <a:gd name="connsiteX1" fmla="*/ 160232 w 240991"/>
                    <a:gd name="connsiteY1" fmla="*/ 213799 h 332911"/>
                    <a:gd name="connsiteX2" fmla="*/ 115569 w 240991"/>
                    <a:gd name="connsiteY2" fmla="*/ 92326 h 332911"/>
                    <a:gd name="connsiteX3" fmla="*/ 1898 w 240991"/>
                    <a:gd name="connsiteY3" fmla="*/ 2486 h 332911"/>
                    <a:gd name="connsiteX4" fmla="*/ 270 w 240991"/>
                    <a:gd name="connsiteY4" fmla="*/ 6773 h 332911"/>
                    <a:gd name="connsiteX5" fmla="*/ 2069 w 240991"/>
                    <a:gd name="connsiteY5" fmla="*/ 10459 h 332911"/>
                    <a:gd name="connsiteX6" fmla="*/ 57534 w 240991"/>
                    <a:gd name="connsiteY6" fmla="*/ 120444 h 332911"/>
                    <a:gd name="connsiteX7" fmla="*/ 95767 w 240991"/>
                    <a:gd name="connsiteY7" fmla="*/ 225543 h 332911"/>
                    <a:gd name="connsiteX8" fmla="*/ 236356 w 240991"/>
                    <a:gd name="connsiteY8" fmla="*/ 332871 h 332911"/>
                    <a:gd name="connsiteX9" fmla="*/ 238928 w 240991"/>
                    <a:gd name="connsiteY9" fmla="*/ 324898 h 33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0991" h="332911">
                      <a:moveTo>
                        <a:pt x="238928" y="324898"/>
                      </a:moveTo>
                      <a:cubicBezTo>
                        <a:pt x="199494" y="302610"/>
                        <a:pt x="176434" y="254089"/>
                        <a:pt x="160232" y="213799"/>
                      </a:cubicBezTo>
                      <a:cubicBezTo>
                        <a:pt x="144116" y="173679"/>
                        <a:pt x="135372" y="130902"/>
                        <a:pt x="115569" y="92326"/>
                      </a:cubicBezTo>
                      <a:cubicBezTo>
                        <a:pt x="98596" y="59065"/>
                        <a:pt x="49733" y="-14401"/>
                        <a:pt x="1898" y="2486"/>
                      </a:cubicBezTo>
                      <a:cubicBezTo>
                        <a:pt x="12" y="3172"/>
                        <a:pt x="-331" y="5144"/>
                        <a:pt x="270" y="6773"/>
                      </a:cubicBezTo>
                      <a:cubicBezTo>
                        <a:pt x="270" y="8059"/>
                        <a:pt x="698" y="9430"/>
                        <a:pt x="2069" y="10459"/>
                      </a:cubicBezTo>
                      <a:cubicBezTo>
                        <a:pt x="36445" y="36348"/>
                        <a:pt x="47418" y="80753"/>
                        <a:pt x="57534" y="120444"/>
                      </a:cubicBezTo>
                      <a:cubicBezTo>
                        <a:pt x="66878" y="157306"/>
                        <a:pt x="77507" y="191939"/>
                        <a:pt x="95767" y="225543"/>
                      </a:cubicBezTo>
                      <a:cubicBezTo>
                        <a:pt x="123285" y="276378"/>
                        <a:pt x="172577" y="334671"/>
                        <a:pt x="236356" y="332871"/>
                      </a:cubicBezTo>
                      <a:cubicBezTo>
                        <a:pt x="240385" y="332699"/>
                        <a:pt x="243042" y="327213"/>
                        <a:pt x="238928" y="32489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6" name="任意多边形: 形状 1485">
                  <a:extLst>
                    <a:ext uri="{FF2B5EF4-FFF2-40B4-BE49-F238E27FC236}">
                      <a16:creationId xmlns:a16="http://schemas.microsoft.com/office/drawing/2014/main" id="{CF085F55-6132-07EF-8FA8-8098F2B4A8A6}"/>
                    </a:ext>
                  </a:extLst>
                </p:cNvPr>
                <p:cNvSpPr/>
                <p:nvPr/>
              </p:nvSpPr>
              <p:spPr>
                <a:xfrm>
                  <a:off x="6745177" y="1505218"/>
                  <a:ext cx="307954" cy="308899"/>
                </a:xfrm>
                <a:custGeom>
                  <a:avLst/>
                  <a:gdLst>
                    <a:gd name="connsiteX0" fmla="*/ 305027 w 307954"/>
                    <a:gd name="connsiteY0" fmla="*/ 296978 h 308899"/>
                    <a:gd name="connsiteX1" fmla="*/ 203957 w 307954"/>
                    <a:gd name="connsiteY1" fmla="*/ 207053 h 308899"/>
                    <a:gd name="connsiteX2" fmla="*/ 143092 w 307954"/>
                    <a:gd name="connsiteY2" fmla="*/ 100497 h 308899"/>
                    <a:gd name="connsiteX3" fmla="*/ 73826 w 307954"/>
                    <a:gd name="connsiteY3" fmla="*/ 28145 h 308899"/>
                    <a:gd name="connsiteX4" fmla="*/ 6704 w 307954"/>
                    <a:gd name="connsiteY4" fmla="*/ 113 h 308899"/>
                    <a:gd name="connsiteX5" fmla="*/ 4217 w 307954"/>
                    <a:gd name="connsiteY5" fmla="*/ 284 h 308899"/>
                    <a:gd name="connsiteX6" fmla="*/ 2846 w 307954"/>
                    <a:gd name="connsiteY6" fmla="*/ 370 h 308899"/>
                    <a:gd name="connsiteX7" fmla="*/ 3103 w 307954"/>
                    <a:gd name="connsiteY7" fmla="*/ 7485 h 308899"/>
                    <a:gd name="connsiteX8" fmla="*/ 45452 w 307954"/>
                    <a:gd name="connsiteY8" fmla="*/ 56348 h 308899"/>
                    <a:gd name="connsiteX9" fmla="*/ 77684 w 307954"/>
                    <a:gd name="connsiteY9" fmla="*/ 118842 h 308899"/>
                    <a:gd name="connsiteX10" fmla="*/ 139920 w 307954"/>
                    <a:gd name="connsiteY10" fmla="*/ 229598 h 308899"/>
                    <a:gd name="connsiteX11" fmla="*/ 226931 w 307954"/>
                    <a:gd name="connsiteY11" fmla="*/ 294064 h 308899"/>
                    <a:gd name="connsiteX12" fmla="*/ 305627 w 307954"/>
                    <a:gd name="connsiteY12" fmla="*/ 304694 h 308899"/>
                    <a:gd name="connsiteX13" fmla="*/ 305027 w 307954"/>
                    <a:gd name="connsiteY13" fmla="*/ 296978 h 308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7954" h="308899">
                      <a:moveTo>
                        <a:pt x="305027" y="296978"/>
                      </a:moveTo>
                      <a:cubicBezTo>
                        <a:pt x="261392" y="278719"/>
                        <a:pt x="228131" y="247086"/>
                        <a:pt x="203957" y="207053"/>
                      </a:cubicBezTo>
                      <a:cubicBezTo>
                        <a:pt x="182783" y="171991"/>
                        <a:pt x="166152" y="134529"/>
                        <a:pt x="143092" y="100497"/>
                      </a:cubicBezTo>
                      <a:cubicBezTo>
                        <a:pt x="123975" y="72293"/>
                        <a:pt x="100744" y="48804"/>
                        <a:pt x="73826" y="28145"/>
                      </a:cubicBezTo>
                      <a:cubicBezTo>
                        <a:pt x="54367" y="13229"/>
                        <a:pt x="31907" y="-1345"/>
                        <a:pt x="6704" y="113"/>
                      </a:cubicBezTo>
                      <a:cubicBezTo>
                        <a:pt x="5846" y="-59"/>
                        <a:pt x="4989" y="-59"/>
                        <a:pt x="4217" y="284"/>
                      </a:cubicBezTo>
                      <a:cubicBezTo>
                        <a:pt x="3789" y="284"/>
                        <a:pt x="3274" y="370"/>
                        <a:pt x="2846" y="370"/>
                      </a:cubicBezTo>
                      <a:cubicBezTo>
                        <a:pt x="-1440" y="884"/>
                        <a:pt x="-497" y="6713"/>
                        <a:pt x="3103" y="7485"/>
                      </a:cubicBezTo>
                      <a:cubicBezTo>
                        <a:pt x="18191" y="23430"/>
                        <a:pt x="33192" y="37832"/>
                        <a:pt x="45452" y="56348"/>
                      </a:cubicBezTo>
                      <a:cubicBezTo>
                        <a:pt x="58396" y="75894"/>
                        <a:pt x="68083" y="97582"/>
                        <a:pt x="77684" y="118842"/>
                      </a:cubicBezTo>
                      <a:cubicBezTo>
                        <a:pt x="95258" y="157932"/>
                        <a:pt x="112574" y="196251"/>
                        <a:pt x="139920" y="229598"/>
                      </a:cubicBezTo>
                      <a:cubicBezTo>
                        <a:pt x="163066" y="257802"/>
                        <a:pt x="194013" y="278976"/>
                        <a:pt x="226931" y="294064"/>
                      </a:cubicBezTo>
                      <a:cubicBezTo>
                        <a:pt x="251791" y="305465"/>
                        <a:pt x="278881" y="314552"/>
                        <a:pt x="305627" y="304694"/>
                      </a:cubicBezTo>
                      <a:cubicBezTo>
                        <a:pt x="309484" y="303322"/>
                        <a:pt x="308027" y="298178"/>
                        <a:pt x="305027" y="29697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7" name="任意多边形: 形状 1486">
                  <a:extLst>
                    <a:ext uri="{FF2B5EF4-FFF2-40B4-BE49-F238E27FC236}">
                      <a16:creationId xmlns:a16="http://schemas.microsoft.com/office/drawing/2014/main" id="{D651ACA0-DB39-C731-128A-14ADB2DF1C43}"/>
                    </a:ext>
                  </a:extLst>
                </p:cNvPr>
                <p:cNvSpPr/>
                <p:nvPr/>
              </p:nvSpPr>
              <p:spPr>
                <a:xfrm>
                  <a:off x="6864981" y="1474993"/>
                  <a:ext cx="297930" cy="286759"/>
                </a:xfrm>
                <a:custGeom>
                  <a:avLst/>
                  <a:gdLst>
                    <a:gd name="connsiteX0" fmla="*/ 295037 w 297930"/>
                    <a:gd name="connsiteY0" fmla="*/ 276539 h 286759"/>
                    <a:gd name="connsiteX1" fmla="*/ 207426 w 297930"/>
                    <a:gd name="connsiteY1" fmla="*/ 214217 h 286759"/>
                    <a:gd name="connsiteX2" fmla="*/ 147762 w 297930"/>
                    <a:gd name="connsiteY2" fmla="*/ 107833 h 286759"/>
                    <a:gd name="connsiteX3" fmla="*/ 85268 w 297930"/>
                    <a:gd name="connsiteY3" fmla="*/ 28708 h 286759"/>
                    <a:gd name="connsiteX4" fmla="*/ 5372 w 297930"/>
                    <a:gd name="connsiteY4" fmla="*/ 248 h 286759"/>
                    <a:gd name="connsiteX5" fmla="*/ 2372 w 297930"/>
                    <a:gd name="connsiteY5" fmla="*/ 762 h 286759"/>
                    <a:gd name="connsiteX6" fmla="*/ 1000 w 297930"/>
                    <a:gd name="connsiteY6" fmla="*/ 7448 h 286759"/>
                    <a:gd name="connsiteX7" fmla="*/ 127445 w 297930"/>
                    <a:gd name="connsiteY7" fmla="*/ 211045 h 286759"/>
                    <a:gd name="connsiteX8" fmla="*/ 213684 w 297930"/>
                    <a:gd name="connsiteY8" fmla="*/ 269767 h 286759"/>
                    <a:gd name="connsiteX9" fmla="*/ 294523 w 297930"/>
                    <a:gd name="connsiteY9" fmla="*/ 284855 h 286759"/>
                    <a:gd name="connsiteX10" fmla="*/ 295037 w 297930"/>
                    <a:gd name="connsiteY10" fmla="*/ 276539 h 28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7930" h="286759">
                      <a:moveTo>
                        <a:pt x="295037" y="276539"/>
                      </a:moveTo>
                      <a:cubicBezTo>
                        <a:pt x="264090" y="263423"/>
                        <a:pt x="228686" y="239935"/>
                        <a:pt x="207426" y="214217"/>
                      </a:cubicBezTo>
                      <a:cubicBezTo>
                        <a:pt x="181623" y="183013"/>
                        <a:pt x="167564" y="142808"/>
                        <a:pt x="147762" y="107833"/>
                      </a:cubicBezTo>
                      <a:cubicBezTo>
                        <a:pt x="131217" y="78686"/>
                        <a:pt x="110728" y="50654"/>
                        <a:pt x="85268" y="28708"/>
                      </a:cubicBezTo>
                      <a:cubicBezTo>
                        <a:pt x="62122" y="8820"/>
                        <a:pt x="32033" y="10706"/>
                        <a:pt x="5372" y="248"/>
                      </a:cubicBezTo>
                      <a:cubicBezTo>
                        <a:pt x="4172" y="-267"/>
                        <a:pt x="3143" y="76"/>
                        <a:pt x="2372" y="762"/>
                      </a:cubicBezTo>
                      <a:cubicBezTo>
                        <a:pt x="229" y="1876"/>
                        <a:pt x="-971" y="4620"/>
                        <a:pt x="1000" y="7448"/>
                      </a:cubicBezTo>
                      <a:cubicBezTo>
                        <a:pt x="46006" y="72600"/>
                        <a:pt x="72924" y="153095"/>
                        <a:pt x="127445" y="211045"/>
                      </a:cubicBezTo>
                      <a:cubicBezTo>
                        <a:pt x="151619" y="236763"/>
                        <a:pt x="182480" y="254079"/>
                        <a:pt x="213684" y="269767"/>
                      </a:cubicBezTo>
                      <a:cubicBezTo>
                        <a:pt x="239402" y="282711"/>
                        <a:pt x="265805" y="290598"/>
                        <a:pt x="294523" y="284855"/>
                      </a:cubicBezTo>
                      <a:cubicBezTo>
                        <a:pt x="299152" y="283997"/>
                        <a:pt x="298809" y="278168"/>
                        <a:pt x="295037" y="27653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8" name="任意多边形: 形状 1487">
                  <a:extLst>
                    <a:ext uri="{FF2B5EF4-FFF2-40B4-BE49-F238E27FC236}">
                      <a16:creationId xmlns:a16="http://schemas.microsoft.com/office/drawing/2014/main" id="{CBC5DB89-7513-4F17-EA33-F2C006D9474C}"/>
                    </a:ext>
                  </a:extLst>
                </p:cNvPr>
                <p:cNvSpPr/>
                <p:nvPr/>
              </p:nvSpPr>
              <p:spPr>
                <a:xfrm>
                  <a:off x="6954595" y="1457055"/>
                  <a:ext cx="305802" cy="199660"/>
                </a:xfrm>
                <a:custGeom>
                  <a:avLst/>
                  <a:gdLst>
                    <a:gd name="connsiteX0" fmla="*/ 303064 w 305802"/>
                    <a:gd name="connsiteY0" fmla="*/ 188093 h 199660"/>
                    <a:gd name="connsiteX1" fmla="*/ 146958 w 305802"/>
                    <a:gd name="connsiteY1" fmla="*/ 70650 h 199660"/>
                    <a:gd name="connsiteX2" fmla="*/ 6627 w 305802"/>
                    <a:gd name="connsiteY2" fmla="*/ 355 h 199660"/>
                    <a:gd name="connsiteX3" fmla="*/ 5169 w 305802"/>
                    <a:gd name="connsiteY3" fmla="*/ 184 h 199660"/>
                    <a:gd name="connsiteX4" fmla="*/ 3455 w 305802"/>
                    <a:gd name="connsiteY4" fmla="*/ 13 h 199660"/>
                    <a:gd name="connsiteX5" fmla="*/ 797 w 305802"/>
                    <a:gd name="connsiteY5" fmla="*/ 5585 h 199660"/>
                    <a:gd name="connsiteX6" fmla="*/ 2855 w 305802"/>
                    <a:gd name="connsiteY6" fmla="*/ 8499 h 199660"/>
                    <a:gd name="connsiteX7" fmla="*/ 38688 w 305802"/>
                    <a:gd name="connsiteY7" fmla="*/ 44161 h 199660"/>
                    <a:gd name="connsiteX8" fmla="*/ 75378 w 305802"/>
                    <a:gd name="connsiteY8" fmla="*/ 88309 h 199660"/>
                    <a:gd name="connsiteX9" fmla="*/ 150645 w 305802"/>
                    <a:gd name="connsiteY9" fmla="*/ 157661 h 199660"/>
                    <a:gd name="connsiteX10" fmla="*/ 229854 w 305802"/>
                    <a:gd name="connsiteY10" fmla="*/ 191093 h 199660"/>
                    <a:gd name="connsiteX11" fmla="*/ 302721 w 305802"/>
                    <a:gd name="connsiteY11" fmla="*/ 195808 h 199660"/>
                    <a:gd name="connsiteX12" fmla="*/ 303064 w 305802"/>
                    <a:gd name="connsiteY12" fmla="*/ 188093 h 19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5802" h="199660">
                      <a:moveTo>
                        <a:pt x="303064" y="188093"/>
                      </a:moveTo>
                      <a:cubicBezTo>
                        <a:pt x="237398" y="168205"/>
                        <a:pt x="195993" y="114713"/>
                        <a:pt x="146958" y="70650"/>
                      </a:cubicBezTo>
                      <a:cubicBezTo>
                        <a:pt x="107954" y="35588"/>
                        <a:pt x="59690" y="5756"/>
                        <a:pt x="6627" y="355"/>
                      </a:cubicBezTo>
                      <a:cubicBezTo>
                        <a:pt x="6112" y="184"/>
                        <a:pt x="5684" y="184"/>
                        <a:pt x="5169" y="184"/>
                      </a:cubicBezTo>
                      <a:cubicBezTo>
                        <a:pt x="4569" y="98"/>
                        <a:pt x="3969" y="13"/>
                        <a:pt x="3455" y="13"/>
                      </a:cubicBezTo>
                      <a:cubicBezTo>
                        <a:pt x="26" y="-245"/>
                        <a:pt x="-831" y="3527"/>
                        <a:pt x="797" y="5585"/>
                      </a:cubicBezTo>
                      <a:cubicBezTo>
                        <a:pt x="969" y="6699"/>
                        <a:pt x="1654" y="7728"/>
                        <a:pt x="2855" y="8499"/>
                      </a:cubicBezTo>
                      <a:cubicBezTo>
                        <a:pt x="16742" y="16643"/>
                        <a:pt x="27886" y="32417"/>
                        <a:pt x="38688" y="44161"/>
                      </a:cubicBezTo>
                      <a:cubicBezTo>
                        <a:pt x="51546" y="58220"/>
                        <a:pt x="63034" y="73736"/>
                        <a:pt x="75378" y="88309"/>
                      </a:cubicBezTo>
                      <a:cubicBezTo>
                        <a:pt x="97324" y="114284"/>
                        <a:pt x="122441" y="138544"/>
                        <a:pt x="150645" y="157661"/>
                      </a:cubicBezTo>
                      <a:cubicBezTo>
                        <a:pt x="174391" y="173777"/>
                        <a:pt x="202851" y="182007"/>
                        <a:pt x="229854" y="191093"/>
                      </a:cubicBezTo>
                      <a:cubicBezTo>
                        <a:pt x="253686" y="199066"/>
                        <a:pt x="278203" y="203181"/>
                        <a:pt x="302721" y="195808"/>
                      </a:cubicBezTo>
                      <a:cubicBezTo>
                        <a:pt x="306321" y="194780"/>
                        <a:pt x="307178" y="189379"/>
                        <a:pt x="303064" y="188093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489" name="图形 2">
                  <a:extLst>
                    <a:ext uri="{FF2B5EF4-FFF2-40B4-BE49-F238E27FC236}">
                      <a16:creationId xmlns:a16="http://schemas.microsoft.com/office/drawing/2014/main" id="{D8250C4E-0938-BC22-3F0C-587AE1241CED}"/>
                    </a:ext>
                  </a:extLst>
                </p:cNvPr>
                <p:cNvGrpSpPr/>
                <p:nvPr/>
              </p:nvGrpSpPr>
              <p:grpSpPr>
                <a:xfrm>
                  <a:off x="6293270" y="1454833"/>
                  <a:ext cx="785388" cy="310651"/>
                  <a:chOff x="6293270" y="1454833"/>
                  <a:chExt cx="785388" cy="310651"/>
                </a:xfrm>
              </p:grpSpPr>
              <p:sp>
                <p:nvSpPr>
                  <p:cNvPr id="1490" name="任意多边形: 形状 1489">
                    <a:extLst>
                      <a:ext uri="{FF2B5EF4-FFF2-40B4-BE49-F238E27FC236}">
                        <a16:creationId xmlns:a16="http://schemas.microsoft.com/office/drawing/2014/main" id="{F67CFDFF-1C05-A434-0016-185D7F9DEC06}"/>
                      </a:ext>
                    </a:extLst>
                  </p:cNvPr>
                  <p:cNvSpPr/>
                  <p:nvPr/>
                </p:nvSpPr>
                <p:spPr>
                  <a:xfrm>
                    <a:off x="6296627" y="1765420"/>
                    <a:ext cx="482" cy="64"/>
                  </a:xfrm>
                  <a:custGeom>
                    <a:avLst/>
                    <a:gdLst>
                      <a:gd name="connsiteX0" fmla="*/ 483 w 482"/>
                      <a:gd name="connsiteY0" fmla="*/ 0 h 64"/>
                      <a:gd name="connsiteX1" fmla="*/ 483 w 482"/>
                      <a:gd name="connsiteY1" fmla="*/ 0 h 64"/>
                      <a:gd name="connsiteX2" fmla="*/ 483 w 482"/>
                      <a:gd name="connsiteY2" fmla="*/ 0 h 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" h="64">
                        <a:moveTo>
                          <a:pt x="483" y="0"/>
                        </a:moveTo>
                        <a:cubicBezTo>
                          <a:pt x="483" y="0"/>
                          <a:pt x="483" y="0"/>
                          <a:pt x="483" y="0"/>
                        </a:cubicBezTo>
                        <a:cubicBezTo>
                          <a:pt x="-117" y="86"/>
                          <a:pt x="-203" y="86"/>
                          <a:pt x="483" y="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1" name="任意多边形: 形状 1490">
                    <a:extLst>
                      <a:ext uri="{FF2B5EF4-FFF2-40B4-BE49-F238E27FC236}">
                        <a16:creationId xmlns:a16="http://schemas.microsoft.com/office/drawing/2014/main" id="{B1105744-40F8-04A4-453F-0CAD86792954}"/>
                      </a:ext>
                    </a:extLst>
                  </p:cNvPr>
                  <p:cNvSpPr/>
                  <p:nvPr/>
                </p:nvSpPr>
                <p:spPr>
                  <a:xfrm>
                    <a:off x="6293270" y="1454833"/>
                    <a:ext cx="785388" cy="310400"/>
                  </a:xfrm>
                  <a:custGeom>
                    <a:avLst/>
                    <a:gdLst>
                      <a:gd name="connsiteX0" fmla="*/ 783251 w 785388"/>
                      <a:gd name="connsiteY0" fmla="*/ 14579 h 310400"/>
                      <a:gd name="connsiteX1" fmla="*/ 693840 w 785388"/>
                      <a:gd name="connsiteY1" fmla="*/ 6 h 310400"/>
                      <a:gd name="connsiteX2" fmla="*/ 591227 w 785388"/>
                      <a:gd name="connsiteY2" fmla="*/ 13722 h 310400"/>
                      <a:gd name="connsiteX3" fmla="*/ 490329 w 785388"/>
                      <a:gd name="connsiteY3" fmla="*/ 38496 h 310400"/>
                      <a:gd name="connsiteX4" fmla="*/ 373400 w 785388"/>
                      <a:gd name="connsiteY4" fmla="*/ 79559 h 310400"/>
                      <a:gd name="connsiteX5" fmla="*/ 157545 w 785388"/>
                      <a:gd name="connsiteY5" fmla="*/ 189715 h 310400"/>
                      <a:gd name="connsiteX6" fmla="*/ 71905 w 785388"/>
                      <a:gd name="connsiteY6" fmla="*/ 248008 h 310400"/>
                      <a:gd name="connsiteX7" fmla="*/ 2039 w 785388"/>
                      <a:gd name="connsiteY7" fmla="*/ 301586 h 310400"/>
                      <a:gd name="connsiteX8" fmla="*/ 6754 w 785388"/>
                      <a:gd name="connsiteY8" fmla="*/ 310244 h 310400"/>
                      <a:gd name="connsiteX9" fmla="*/ 54589 w 785388"/>
                      <a:gd name="connsiteY9" fmla="*/ 271840 h 310400"/>
                      <a:gd name="connsiteX10" fmla="*/ 132256 w 785388"/>
                      <a:gd name="connsiteY10" fmla="*/ 215604 h 310400"/>
                      <a:gd name="connsiteX11" fmla="*/ 346654 w 785388"/>
                      <a:gd name="connsiteY11" fmla="*/ 99361 h 310400"/>
                      <a:gd name="connsiteX12" fmla="*/ 569539 w 785388"/>
                      <a:gd name="connsiteY12" fmla="*/ 26323 h 310400"/>
                      <a:gd name="connsiteX13" fmla="*/ 680210 w 785388"/>
                      <a:gd name="connsiteY13" fmla="*/ 7635 h 310400"/>
                      <a:gd name="connsiteX14" fmla="*/ 730873 w 785388"/>
                      <a:gd name="connsiteY14" fmla="*/ 10550 h 310400"/>
                      <a:gd name="connsiteX15" fmla="*/ 782051 w 785388"/>
                      <a:gd name="connsiteY15" fmla="*/ 20751 h 310400"/>
                      <a:gd name="connsiteX16" fmla="*/ 783251 w 785388"/>
                      <a:gd name="connsiteY16" fmla="*/ 14579 h 310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85388" h="310400">
                        <a:moveTo>
                          <a:pt x="783251" y="14579"/>
                        </a:moveTo>
                        <a:cubicBezTo>
                          <a:pt x="754362" y="8235"/>
                          <a:pt x="726073" y="-252"/>
                          <a:pt x="693840" y="6"/>
                        </a:cubicBezTo>
                        <a:cubicBezTo>
                          <a:pt x="656807" y="263"/>
                          <a:pt x="636062" y="2749"/>
                          <a:pt x="591227" y="13722"/>
                        </a:cubicBezTo>
                        <a:cubicBezTo>
                          <a:pt x="557280" y="22123"/>
                          <a:pt x="523419" y="26752"/>
                          <a:pt x="490329" y="38496"/>
                        </a:cubicBezTo>
                        <a:cubicBezTo>
                          <a:pt x="451324" y="52212"/>
                          <a:pt x="412148" y="65328"/>
                          <a:pt x="373400" y="79559"/>
                        </a:cubicBezTo>
                        <a:cubicBezTo>
                          <a:pt x="296248" y="107933"/>
                          <a:pt x="227496" y="147196"/>
                          <a:pt x="157545" y="189715"/>
                        </a:cubicBezTo>
                        <a:cubicBezTo>
                          <a:pt x="127541" y="207975"/>
                          <a:pt x="99594" y="226491"/>
                          <a:pt x="71905" y="248008"/>
                        </a:cubicBezTo>
                        <a:cubicBezTo>
                          <a:pt x="48760" y="265925"/>
                          <a:pt x="24242" y="282298"/>
                          <a:pt x="2039" y="301586"/>
                        </a:cubicBezTo>
                        <a:cubicBezTo>
                          <a:pt x="-2419" y="305444"/>
                          <a:pt x="1011" y="311445"/>
                          <a:pt x="6754" y="310244"/>
                        </a:cubicBezTo>
                        <a:cubicBezTo>
                          <a:pt x="9069" y="309730"/>
                          <a:pt x="17641" y="300386"/>
                          <a:pt x="54589" y="271840"/>
                        </a:cubicBezTo>
                        <a:cubicBezTo>
                          <a:pt x="79964" y="252294"/>
                          <a:pt x="104652" y="232063"/>
                          <a:pt x="132256" y="215604"/>
                        </a:cubicBezTo>
                        <a:cubicBezTo>
                          <a:pt x="202550" y="173513"/>
                          <a:pt x="270444" y="130222"/>
                          <a:pt x="346654" y="99361"/>
                        </a:cubicBezTo>
                        <a:cubicBezTo>
                          <a:pt x="418234" y="70386"/>
                          <a:pt x="493501" y="40811"/>
                          <a:pt x="569539" y="26323"/>
                        </a:cubicBezTo>
                        <a:cubicBezTo>
                          <a:pt x="605972" y="19380"/>
                          <a:pt x="645491" y="9435"/>
                          <a:pt x="680210" y="7635"/>
                        </a:cubicBezTo>
                        <a:cubicBezTo>
                          <a:pt x="699841" y="6606"/>
                          <a:pt x="713385" y="7378"/>
                          <a:pt x="730873" y="10550"/>
                        </a:cubicBezTo>
                        <a:cubicBezTo>
                          <a:pt x="746990" y="13464"/>
                          <a:pt x="765849" y="18094"/>
                          <a:pt x="782051" y="20751"/>
                        </a:cubicBezTo>
                        <a:cubicBezTo>
                          <a:pt x="785651" y="21437"/>
                          <a:pt x="786766" y="15436"/>
                          <a:pt x="783251" y="14579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492" name="图形 2">
                <a:extLst>
                  <a:ext uri="{FF2B5EF4-FFF2-40B4-BE49-F238E27FC236}">
                    <a16:creationId xmlns:a16="http://schemas.microsoft.com/office/drawing/2014/main" id="{CD0AB9D4-E787-456C-E863-CE98554E4DC2}"/>
                  </a:ext>
                </a:extLst>
              </p:cNvPr>
              <p:cNvGrpSpPr/>
              <p:nvPr/>
            </p:nvGrpSpPr>
            <p:grpSpPr>
              <a:xfrm>
                <a:off x="4798621" y="682775"/>
                <a:ext cx="798458" cy="987520"/>
                <a:chOff x="4798621" y="682775"/>
                <a:chExt cx="798458" cy="987520"/>
              </a:xfrm>
            </p:grpSpPr>
            <p:sp>
              <p:nvSpPr>
                <p:cNvPr id="1493" name="任意多边形: 形状 1492">
                  <a:extLst>
                    <a:ext uri="{FF2B5EF4-FFF2-40B4-BE49-F238E27FC236}">
                      <a16:creationId xmlns:a16="http://schemas.microsoft.com/office/drawing/2014/main" id="{F5C19F05-6C97-F039-329D-CFF15771B454}"/>
                    </a:ext>
                  </a:extLst>
                </p:cNvPr>
                <p:cNvSpPr/>
                <p:nvPr/>
              </p:nvSpPr>
              <p:spPr>
                <a:xfrm>
                  <a:off x="4945859" y="682775"/>
                  <a:ext cx="107131" cy="333361"/>
                </a:xfrm>
                <a:custGeom>
                  <a:avLst/>
                  <a:gdLst>
                    <a:gd name="connsiteX0" fmla="*/ 15312 w 107131"/>
                    <a:gd name="connsiteY0" fmla="*/ 110 h 333361"/>
                    <a:gd name="connsiteX1" fmla="*/ 15055 w 107131"/>
                    <a:gd name="connsiteY1" fmla="*/ 196 h 333361"/>
                    <a:gd name="connsiteX2" fmla="*/ 14626 w 107131"/>
                    <a:gd name="connsiteY2" fmla="*/ 367 h 333361"/>
                    <a:gd name="connsiteX3" fmla="*/ 14198 w 107131"/>
                    <a:gd name="connsiteY3" fmla="*/ 710 h 333361"/>
                    <a:gd name="connsiteX4" fmla="*/ 13855 w 107131"/>
                    <a:gd name="connsiteY4" fmla="*/ 1053 h 333361"/>
                    <a:gd name="connsiteX5" fmla="*/ 13769 w 107131"/>
                    <a:gd name="connsiteY5" fmla="*/ 1139 h 333361"/>
                    <a:gd name="connsiteX6" fmla="*/ 13340 w 107131"/>
                    <a:gd name="connsiteY6" fmla="*/ 2682 h 333361"/>
                    <a:gd name="connsiteX7" fmla="*/ 13340 w 107131"/>
                    <a:gd name="connsiteY7" fmla="*/ 2767 h 333361"/>
                    <a:gd name="connsiteX8" fmla="*/ 224 w 107131"/>
                    <a:gd name="connsiteY8" fmla="*/ 83177 h 333361"/>
                    <a:gd name="connsiteX9" fmla="*/ 9483 w 107131"/>
                    <a:gd name="connsiteY9" fmla="*/ 189391 h 333361"/>
                    <a:gd name="connsiteX10" fmla="*/ 89036 w 107131"/>
                    <a:gd name="connsiteY10" fmla="*/ 332294 h 333361"/>
                    <a:gd name="connsiteX11" fmla="*/ 95122 w 107131"/>
                    <a:gd name="connsiteY11" fmla="*/ 331609 h 333361"/>
                    <a:gd name="connsiteX12" fmla="*/ 96922 w 107131"/>
                    <a:gd name="connsiteY12" fmla="*/ 329037 h 333361"/>
                    <a:gd name="connsiteX13" fmla="*/ 107123 w 107131"/>
                    <a:gd name="connsiteY13" fmla="*/ 250084 h 333361"/>
                    <a:gd name="connsiteX14" fmla="*/ 89464 w 107131"/>
                    <a:gd name="connsiteY14" fmla="*/ 167874 h 333361"/>
                    <a:gd name="connsiteX15" fmla="*/ 47030 w 107131"/>
                    <a:gd name="connsiteY15" fmla="*/ 92864 h 333361"/>
                    <a:gd name="connsiteX16" fmla="*/ 24485 w 107131"/>
                    <a:gd name="connsiteY16" fmla="*/ 40486 h 333361"/>
                    <a:gd name="connsiteX17" fmla="*/ 18570 w 107131"/>
                    <a:gd name="connsiteY17" fmla="*/ 1824 h 333361"/>
                    <a:gd name="connsiteX18" fmla="*/ 15312 w 107131"/>
                    <a:gd name="connsiteY18" fmla="*/ 110 h 33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7131" h="333361">
                      <a:moveTo>
                        <a:pt x="15312" y="110"/>
                      </a:moveTo>
                      <a:cubicBezTo>
                        <a:pt x="15226" y="110"/>
                        <a:pt x="15141" y="196"/>
                        <a:pt x="15055" y="196"/>
                      </a:cubicBezTo>
                      <a:cubicBezTo>
                        <a:pt x="14883" y="281"/>
                        <a:pt x="14798" y="281"/>
                        <a:pt x="14626" y="367"/>
                      </a:cubicBezTo>
                      <a:cubicBezTo>
                        <a:pt x="14455" y="453"/>
                        <a:pt x="14283" y="539"/>
                        <a:pt x="14198" y="710"/>
                      </a:cubicBezTo>
                      <a:cubicBezTo>
                        <a:pt x="14112" y="796"/>
                        <a:pt x="13940" y="881"/>
                        <a:pt x="13855" y="1053"/>
                      </a:cubicBezTo>
                      <a:cubicBezTo>
                        <a:pt x="13855" y="1053"/>
                        <a:pt x="13855" y="1139"/>
                        <a:pt x="13769" y="1139"/>
                      </a:cubicBezTo>
                      <a:cubicBezTo>
                        <a:pt x="13426" y="1567"/>
                        <a:pt x="13255" y="2082"/>
                        <a:pt x="13340" y="2682"/>
                      </a:cubicBezTo>
                      <a:cubicBezTo>
                        <a:pt x="13340" y="2682"/>
                        <a:pt x="13340" y="2767"/>
                        <a:pt x="13340" y="2767"/>
                      </a:cubicBezTo>
                      <a:cubicBezTo>
                        <a:pt x="9140" y="29171"/>
                        <a:pt x="1253" y="56431"/>
                        <a:pt x="224" y="83177"/>
                      </a:cubicBezTo>
                      <a:cubicBezTo>
                        <a:pt x="-1147" y="118925"/>
                        <a:pt x="3996" y="154072"/>
                        <a:pt x="9483" y="189391"/>
                      </a:cubicBezTo>
                      <a:cubicBezTo>
                        <a:pt x="17798" y="243226"/>
                        <a:pt x="48916" y="296290"/>
                        <a:pt x="89036" y="332294"/>
                      </a:cubicBezTo>
                      <a:cubicBezTo>
                        <a:pt x="91179" y="334180"/>
                        <a:pt x="93750" y="333323"/>
                        <a:pt x="95122" y="331609"/>
                      </a:cubicBezTo>
                      <a:cubicBezTo>
                        <a:pt x="95979" y="331180"/>
                        <a:pt x="96751" y="330408"/>
                        <a:pt x="96922" y="329037"/>
                      </a:cubicBezTo>
                      <a:cubicBezTo>
                        <a:pt x="101637" y="302119"/>
                        <a:pt x="107381" y="277602"/>
                        <a:pt x="107123" y="250084"/>
                      </a:cubicBezTo>
                      <a:cubicBezTo>
                        <a:pt x="106781" y="221538"/>
                        <a:pt x="101294" y="193848"/>
                        <a:pt x="89464" y="167874"/>
                      </a:cubicBezTo>
                      <a:cubicBezTo>
                        <a:pt x="77548" y="141728"/>
                        <a:pt x="59889" y="118582"/>
                        <a:pt x="47030" y="92864"/>
                      </a:cubicBezTo>
                      <a:cubicBezTo>
                        <a:pt x="38458" y="75719"/>
                        <a:pt x="30314" y="58746"/>
                        <a:pt x="24485" y="40486"/>
                      </a:cubicBezTo>
                      <a:cubicBezTo>
                        <a:pt x="20541" y="28142"/>
                        <a:pt x="21313" y="14426"/>
                        <a:pt x="18570" y="1824"/>
                      </a:cubicBezTo>
                      <a:cubicBezTo>
                        <a:pt x="18227" y="196"/>
                        <a:pt x="16598" y="-233"/>
                        <a:pt x="15312" y="11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4" name="任意多边形: 形状 1493">
                  <a:extLst>
                    <a:ext uri="{FF2B5EF4-FFF2-40B4-BE49-F238E27FC236}">
                      <a16:creationId xmlns:a16="http://schemas.microsoft.com/office/drawing/2014/main" id="{1C90D0F3-7EB6-15A8-F9E3-9806384E656C}"/>
                    </a:ext>
                  </a:extLst>
                </p:cNvPr>
                <p:cNvSpPr/>
                <p:nvPr/>
              </p:nvSpPr>
              <p:spPr>
                <a:xfrm>
                  <a:off x="4834405" y="938795"/>
                  <a:ext cx="236564" cy="191640"/>
                </a:xfrm>
                <a:custGeom>
                  <a:avLst/>
                  <a:gdLst>
                    <a:gd name="connsiteX0" fmla="*/ 72931 w 236564"/>
                    <a:gd name="connsiteY0" fmla="*/ 32297 h 191640"/>
                    <a:gd name="connsiteX1" fmla="*/ 4522 w 236564"/>
                    <a:gd name="connsiteY1" fmla="*/ 236 h 191640"/>
                    <a:gd name="connsiteX2" fmla="*/ 4179 w 236564"/>
                    <a:gd name="connsiteY2" fmla="*/ 150 h 191640"/>
                    <a:gd name="connsiteX3" fmla="*/ 3751 w 236564"/>
                    <a:gd name="connsiteY3" fmla="*/ 64 h 191640"/>
                    <a:gd name="connsiteX4" fmla="*/ 2894 w 236564"/>
                    <a:gd name="connsiteY4" fmla="*/ 64 h 191640"/>
                    <a:gd name="connsiteX5" fmla="*/ 2722 w 236564"/>
                    <a:gd name="connsiteY5" fmla="*/ 64 h 191640"/>
                    <a:gd name="connsiteX6" fmla="*/ 1865 w 236564"/>
                    <a:gd name="connsiteY6" fmla="*/ 321 h 191640"/>
                    <a:gd name="connsiteX7" fmla="*/ 1522 w 236564"/>
                    <a:gd name="connsiteY7" fmla="*/ 579 h 191640"/>
                    <a:gd name="connsiteX8" fmla="*/ 1179 w 236564"/>
                    <a:gd name="connsiteY8" fmla="*/ 836 h 191640"/>
                    <a:gd name="connsiteX9" fmla="*/ 1093 w 236564"/>
                    <a:gd name="connsiteY9" fmla="*/ 5208 h 191640"/>
                    <a:gd name="connsiteX10" fmla="*/ 94191 w 236564"/>
                    <a:gd name="connsiteY10" fmla="*/ 110821 h 191640"/>
                    <a:gd name="connsiteX11" fmla="*/ 161913 w 236564"/>
                    <a:gd name="connsiteY11" fmla="*/ 147940 h 191640"/>
                    <a:gd name="connsiteX12" fmla="*/ 228350 w 236564"/>
                    <a:gd name="connsiteY12" fmla="*/ 190288 h 191640"/>
                    <a:gd name="connsiteX13" fmla="*/ 234437 w 236564"/>
                    <a:gd name="connsiteY13" fmla="*/ 189431 h 191640"/>
                    <a:gd name="connsiteX14" fmla="*/ 235894 w 236564"/>
                    <a:gd name="connsiteY14" fmla="*/ 184030 h 191640"/>
                    <a:gd name="connsiteX15" fmla="*/ 139196 w 236564"/>
                    <a:gd name="connsiteY15" fmla="*/ 65044 h 191640"/>
                    <a:gd name="connsiteX16" fmla="*/ 72931 w 236564"/>
                    <a:gd name="connsiteY16" fmla="*/ 32297 h 19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6564" h="191640">
                      <a:moveTo>
                        <a:pt x="72931" y="32297"/>
                      </a:moveTo>
                      <a:cubicBezTo>
                        <a:pt x="48842" y="23553"/>
                        <a:pt x="28011" y="9580"/>
                        <a:pt x="4522" y="236"/>
                      </a:cubicBezTo>
                      <a:cubicBezTo>
                        <a:pt x="4437" y="150"/>
                        <a:pt x="4265" y="236"/>
                        <a:pt x="4179" y="150"/>
                      </a:cubicBezTo>
                      <a:cubicBezTo>
                        <a:pt x="4008" y="150"/>
                        <a:pt x="3922" y="64"/>
                        <a:pt x="3751" y="64"/>
                      </a:cubicBezTo>
                      <a:cubicBezTo>
                        <a:pt x="3408" y="-21"/>
                        <a:pt x="3151" y="-21"/>
                        <a:pt x="2894" y="64"/>
                      </a:cubicBezTo>
                      <a:cubicBezTo>
                        <a:pt x="2808" y="64"/>
                        <a:pt x="2808" y="64"/>
                        <a:pt x="2722" y="64"/>
                      </a:cubicBezTo>
                      <a:cubicBezTo>
                        <a:pt x="2379" y="150"/>
                        <a:pt x="2122" y="236"/>
                        <a:pt x="1865" y="321"/>
                      </a:cubicBezTo>
                      <a:cubicBezTo>
                        <a:pt x="1693" y="407"/>
                        <a:pt x="1608" y="493"/>
                        <a:pt x="1522" y="579"/>
                      </a:cubicBezTo>
                      <a:cubicBezTo>
                        <a:pt x="1436" y="664"/>
                        <a:pt x="1265" y="750"/>
                        <a:pt x="1179" y="836"/>
                      </a:cubicBezTo>
                      <a:cubicBezTo>
                        <a:pt x="-107" y="1950"/>
                        <a:pt x="-621" y="3750"/>
                        <a:pt x="1093" y="5208"/>
                      </a:cubicBezTo>
                      <a:cubicBezTo>
                        <a:pt x="38212" y="35383"/>
                        <a:pt x="54071" y="83646"/>
                        <a:pt x="94191" y="110821"/>
                      </a:cubicBezTo>
                      <a:cubicBezTo>
                        <a:pt x="115536" y="125223"/>
                        <a:pt x="138682" y="136881"/>
                        <a:pt x="161913" y="147940"/>
                      </a:cubicBezTo>
                      <a:cubicBezTo>
                        <a:pt x="185916" y="159427"/>
                        <a:pt x="210605" y="169714"/>
                        <a:pt x="228350" y="190288"/>
                      </a:cubicBezTo>
                      <a:cubicBezTo>
                        <a:pt x="230408" y="192688"/>
                        <a:pt x="233151" y="191574"/>
                        <a:pt x="234437" y="189431"/>
                      </a:cubicBezTo>
                      <a:cubicBezTo>
                        <a:pt x="236237" y="188488"/>
                        <a:pt x="237351" y="186259"/>
                        <a:pt x="235894" y="184030"/>
                      </a:cubicBezTo>
                      <a:cubicBezTo>
                        <a:pt x="207776" y="138939"/>
                        <a:pt x="182316" y="97791"/>
                        <a:pt x="139196" y="65044"/>
                      </a:cubicBezTo>
                      <a:cubicBezTo>
                        <a:pt x="119308" y="49871"/>
                        <a:pt x="96334" y="40784"/>
                        <a:pt x="72931" y="3229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5" name="任意多边形: 形状 1494">
                  <a:extLst>
                    <a:ext uri="{FF2B5EF4-FFF2-40B4-BE49-F238E27FC236}">
                      <a16:creationId xmlns:a16="http://schemas.microsoft.com/office/drawing/2014/main" id="{FE2E96F2-892C-1D40-862A-76D01C382454}"/>
                    </a:ext>
                  </a:extLst>
                </p:cNvPr>
                <p:cNvSpPr/>
                <p:nvPr/>
              </p:nvSpPr>
              <p:spPr>
                <a:xfrm>
                  <a:off x="4816621" y="1086628"/>
                  <a:ext cx="302991" cy="125438"/>
                </a:xfrm>
                <a:custGeom>
                  <a:avLst/>
                  <a:gdLst>
                    <a:gd name="connsiteX0" fmla="*/ 173012 w 302991"/>
                    <a:gd name="connsiteY0" fmla="*/ 39455 h 125438"/>
                    <a:gd name="connsiteX1" fmla="*/ 6191 w 302991"/>
                    <a:gd name="connsiteY1" fmla="*/ 2250 h 125438"/>
                    <a:gd name="connsiteX2" fmla="*/ 4733 w 302991"/>
                    <a:gd name="connsiteY2" fmla="*/ 707 h 125438"/>
                    <a:gd name="connsiteX3" fmla="*/ 276 w 302991"/>
                    <a:gd name="connsiteY3" fmla="*/ 2336 h 125438"/>
                    <a:gd name="connsiteX4" fmla="*/ 790 w 302991"/>
                    <a:gd name="connsiteY4" fmla="*/ 5250 h 125438"/>
                    <a:gd name="connsiteX5" fmla="*/ 2504 w 302991"/>
                    <a:gd name="connsiteY5" fmla="*/ 6451 h 125438"/>
                    <a:gd name="connsiteX6" fmla="*/ 120891 w 302991"/>
                    <a:gd name="connsiteY6" fmla="*/ 96633 h 125438"/>
                    <a:gd name="connsiteX7" fmla="*/ 296627 w 302991"/>
                    <a:gd name="connsiteY7" fmla="*/ 125094 h 125438"/>
                    <a:gd name="connsiteX8" fmla="*/ 301599 w 302991"/>
                    <a:gd name="connsiteY8" fmla="*/ 117979 h 125438"/>
                    <a:gd name="connsiteX9" fmla="*/ 301428 w 302991"/>
                    <a:gd name="connsiteY9" fmla="*/ 117807 h 125438"/>
                    <a:gd name="connsiteX10" fmla="*/ 246907 w 302991"/>
                    <a:gd name="connsiteY10" fmla="*/ 70573 h 125438"/>
                    <a:gd name="connsiteX11" fmla="*/ 173012 w 302991"/>
                    <a:gd name="connsiteY11" fmla="*/ 39455 h 125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2991" h="125438">
                      <a:moveTo>
                        <a:pt x="173012" y="39455"/>
                      </a:moveTo>
                      <a:cubicBezTo>
                        <a:pt x="115919" y="25567"/>
                        <a:pt x="59769" y="29853"/>
                        <a:pt x="6191" y="2250"/>
                      </a:cubicBezTo>
                      <a:cubicBezTo>
                        <a:pt x="5677" y="1736"/>
                        <a:pt x="5248" y="1221"/>
                        <a:pt x="4733" y="707"/>
                      </a:cubicBezTo>
                      <a:cubicBezTo>
                        <a:pt x="3105" y="-922"/>
                        <a:pt x="533" y="535"/>
                        <a:pt x="276" y="2336"/>
                      </a:cubicBezTo>
                      <a:cubicBezTo>
                        <a:pt x="-153" y="3279"/>
                        <a:pt x="-153" y="4393"/>
                        <a:pt x="790" y="5250"/>
                      </a:cubicBezTo>
                      <a:cubicBezTo>
                        <a:pt x="1304" y="5679"/>
                        <a:pt x="1905" y="6022"/>
                        <a:pt x="2504" y="6451"/>
                      </a:cubicBezTo>
                      <a:cubicBezTo>
                        <a:pt x="34051" y="47941"/>
                        <a:pt x="71084" y="78974"/>
                        <a:pt x="120891" y="96633"/>
                      </a:cubicBezTo>
                      <a:cubicBezTo>
                        <a:pt x="177812" y="116864"/>
                        <a:pt x="240563" y="102891"/>
                        <a:pt x="296627" y="125094"/>
                      </a:cubicBezTo>
                      <a:cubicBezTo>
                        <a:pt x="301428" y="126980"/>
                        <a:pt x="305114" y="120636"/>
                        <a:pt x="301599" y="117979"/>
                      </a:cubicBezTo>
                      <a:cubicBezTo>
                        <a:pt x="301513" y="117893"/>
                        <a:pt x="301513" y="117893"/>
                        <a:pt x="301428" y="117807"/>
                      </a:cubicBezTo>
                      <a:cubicBezTo>
                        <a:pt x="282225" y="103320"/>
                        <a:pt x="267138" y="83517"/>
                        <a:pt x="246907" y="70573"/>
                      </a:cubicBezTo>
                      <a:cubicBezTo>
                        <a:pt x="224104" y="56085"/>
                        <a:pt x="199243" y="45798"/>
                        <a:pt x="173012" y="3945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6" name="任意多边形: 形状 1495">
                  <a:extLst>
                    <a:ext uri="{FF2B5EF4-FFF2-40B4-BE49-F238E27FC236}">
                      <a16:creationId xmlns:a16="http://schemas.microsoft.com/office/drawing/2014/main" id="{9CF86397-B716-41AD-D50E-2F91F09CA1B4}"/>
                    </a:ext>
                  </a:extLst>
                </p:cNvPr>
                <p:cNvSpPr/>
                <p:nvPr/>
              </p:nvSpPr>
              <p:spPr>
                <a:xfrm>
                  <a:off x="4798621" y="1223395"/>
                  <a:ext cx="392887" cy="91151"/>
                </a:xfrm>
                <a:custGeom>
                  <a:avLst/>
                  <a:gdLst>
                    <a:gd name="connsiteX0" fmla="*/ 211843 w 392887"/>
                    <a:gd name="connsiteY0" fmla="*/ 25961 h 91151"/>
                    <a:gd name="connsiteX1" fmla="*/ 108201 w 392887"/>
                    <a:gd name="connsiteY1" fmla="*/ 23818 h 91151"/>
                    <a:gd name="connsiteX2" fmla="*/ 2931 w 392887"/>
                    <a:gd name="connsiteY2" fmla="*/ 158 h 91151"/>
                    <a:gd name="connsiteX3" fmla="*/ 702 w 392887"/>
                    <a:gd name="connsiteY3" fmla="*/ 4530 h 91151"/>
                    <a:gd name="connsiteX4" fmla="*/ 1559 w 392887"/>
                    <a:gd name="connsiteY4" fmla="*/ 6073 h 91151"/>
                    <a:gd name="connsiteX5" fmla="*/ 180725 w 392887"/>
                    <a:gd name="connsiteY5" fmla="*/ 88969 h 91151"/>
                    <a:gd name="connsiteX6" fmla="*/ 283766 w 392887"/>
                    <a:gd name="connsiteY6" fmla="*/ 87769 h 91151"/>
                    <a:gd name="connsiteX7" fmla="*/ 386379 w 392887"/>
                    <a:gd name="connsiteY7" fmla="*/ 89483 h 91151"/>
                    <a:gd name="connsiteX8" fmla="*/ 390408 w 392887"/>
                    <a:gd name="connsiteY8" fmla="*/ 81682 h 91151"/>
                    <a:gd name="connsiteX9" fmla="*/ 389722 w 392887"/>
                    <a:gd name="connsiteY9" fmla="*/ 81511 h 91151"/>
                    <a:gd name="connsiteX10" fmla="*/ 389294 w 392887"/>
                    <a:gd name="connsiteY10" fmla="*/ 80997 h 91151"/>
                    <a:gd name="connsiteX11" fmla="*/ 211843 w 392887"/>
                    <a:gd name="connsiteY11" fmla="*/ 25961 h 91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2887" h="91151">
                      <a:moveTo>
                        <a:pt x="211843" y="25961"/>
                      </a:moveTo>
                      <a:cubicBezTo>
                        <a:pt x="177296" y="23989"/>
                        <a:pt x="142748" y="25533"/>
                        <a:pt x="108201" y="23818"/>
                      </a:cubicBezTo>
                      <a:cubicBezTo>
                        <a:pt x="70654" y="21932"/>
                        <a:pt x="38164" y="12245"/>
                        <a:pt x="2931" y="158"/>
                      </a:cubicBezTo>
                      <a:cubicBezTo>
                        <a:pt x="274" y="-785"/>
                        <a:pt x="-841" y="2730"/>
                        <a:pt x="702" y="4530"/>
                      </a:cubicBezTo>
                      <a:cubicBezTo>
                        <a:pt x="788" y="5130"/>
                        <a:pt x="1045" y="5644"/>
                        <a:pt x="1559" y="6073"/>
                      </a:cubicBezTo>
                      <a:cubicBezTo>
                        <a:pt x="54966" y="48164"/>
                        <a:pt x="111887" y="82111"/>
                        <a:pt x="180725" y="88969"/>
                      </a:cubicBezTo>
                      <a:cubicBezTo>
                        <a:pt x="214672" y="92398"/>
                        <a:pt x="249819" y="91626"/>
                        <a:pt x="283766" y="87769"/>
                      </a:cubicBezTo>
                      <a:cubicBezTo>
                        <a:pt x="318656" y="83740"/>
                        <a:pt x="352346" y="76968"/>
                        <a:pt x="386379" y="89483"/>
                      </a:cubicBezTo>
                      <a:cubicBezTo>
                        <a:pt x="391608" y="91369"/>
                        <a:pt x="395723" y="83654"/>
                        <a:pt x="390408" y="81682"/>
                      </a:cubicBezTo>
                      <a:cubicBezTo>
                        <a:pt x="390151" y="81597"/>
                        <a:pt x="389979" y="81511"/>
                        <a:pt x="389722" y="81511"/>
                      </a:cubicBezTo>
                      <a:cubicBezTo>
                        <a:pt x="389551" y="81339"/>
                        <a:pt x="389465" y="81168"/>
                        <a:pt x="389294" y="80997"/>
                      </a:cubicBezTo>
                      <a:cubicBezTo>
                        <a:pt x="338973" y="41049"/>
                        <a:pt x="274679" y="29647"/>
                        <a:pt x="211843" y="2596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7" name="任意多边形: 形状 1496">
                  <a:extLst>
                    <a:ext uri="{FF2B5EF4-FFF2-40B4-BE49-F238E27FC236}">
                      <a16:creationId xmlns:a16="http://schemas.microsoft.com/office/drawing/2014/main" id="{D4793962-D64B-75D3-02D5-2F10C1C66F2D}"/>
                    </a:ext>
                  </a:extLst>
                </p:cNvPr>
                <p:cNvSpPr/>
                <p:nvPr/>
              </p:nvSpPr>
              <p:spPr>
                <a:xfrm>
                  <a:off x="4850993" y="1350965"/>
                  <a:ext cx="408076" cy="82350"/>
                </a:xfrm>
                <a:custGeom>
                  <a:avLst/>
                  <a:gdLst>
                    <a:gd name="connsiteX0" fmla="*/ 400615 w 408076"/>
                    <a:gd name="connsiteY0" fmla="*/ 30922 h 82350"/>
                    <a:gd name="connsiteX1" fmla="*/ 224707 w 408076"/>
                    <a:gd name="connsiteY1" fmla="*/ 8805 h 82350"/>
                    <a:gd name="connsiteX2" fmla="*/ 3623 w 408076"/>
                    <a:gd name="connsiteY2" fmla="*/ 35122 h 82350"/>
                    <a:gd name="connsiteX3" fmla="*/ 793 w 408076"/>
                    <a:gd name="connsiteY3" fmla="*/ 38123 h 82350"/>
                    <a:gd name="connsiteX4" fmla="*/ 1479 w 408076"/>
                    <a:gd name="connsiteY4" fmla="*/ 42409 h 82350"/>
                    <a:gd name="connsiteX5" fmla="*/ 184760 w 408076"/>
                    <a:gd name="connsiteY5" fmla="*/ 79356 h 82350"/>
                    <a:gd name="connsiteX6" fmla="*/ 291744 w 408076"/>
                    <a:gd name="connsiteY6" fmla="*/ 53725 h 82350"/>
                    <a:gd name="connsiteX7" fmla="*/ 403015 w 408076"/>
                    <a:gd name="connsiteY7" fmla="*/ 40437 h 82350"/>
                    <a:gd name="connsiteX8" fmla="*/ 404815 w 408076"/>
                    <a:gd name="connsiteY8" fmla="*/ 31865 h 82350"/>
                    <a:gd name="connsiteX9" fmla="*/ 400615 w 408076"/>
                    <a:gd name="connsiteY9" fmla="*/ 30922 h 82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8076" h="82350">
                      <a:moveTo>
                        <a:pt x="400615" y="30922"/>
                      </a:moveTo>
                      <a:cubicBezTo>
                        <a:pt x="347980" y="-2682"/>
                        <a:pt x="284115" y="-6969"/>
                        <a:pt x="224707" y="8805"/>
                      </a:cubicBezTo>
                      <a:cubicBezTo>
                        <a:pt x="152784" y="27921"/>
                        <a:pt x="78461" y="61526"/>
                        <a:pt x="3623" y="35122"/>
                      </a:cubicBezTo>
                      <a:cubicBezTo>
                        <a:pt x="1651" y="34436"/>
                        <a:pt x="451" y="36494"/>
                        <a:pt x="793" y="38123"/>
                      </a:cubicBezTo>
                      <a:cubicBezTo>
                        <a:pt x="-321" y="39323"/>
                        <a:pt x="-407" y="41380"/>
                        <a:pt x="1479" y="42409"/>
                      </a:cubicBezTo>
                      <a:cubicBezTo>
                        <a:pt x="58486" y="75156"/>
                        <a:pt x="119608" y="88958"/>
                        <a:pt x="184760" y="79356"/>
                      </a:cubicBezTo>
                      <a:cubicBezTo>
                        <a:pt x="221107" y="74041"/>
                        <a:pt x="256854" y="65126"/>
                        <a:pt x="291744" y="53725"/>
                      </a:cubicBezTo>
                      <a:cubicBezTo>
                        <a:pt x="326977" y="42237"/>
                        <a:pt x="365896" y="29807"/>
                        <a:pt x="403015" y="40437"/>
                      </a:cubicBezTo>
                      <a:cubicBezTo>
                        <a:pt x="408416" y="41980"/>
                        <a:pt x="410216" y="33408"/>
                        <a:pt x="404815" y="31865"/>
                      </a:cubicBezTo>
                      <a:cubicBezTo>
                        <a:pt x="403444" y="31608"/>
                        <a:pt x="402072" y="31265"/>
                        <a:pt x="400615" y="3092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8" name="任意多边形: 形状 1497">
                  <a:extLst>
                    <a:ext uri="{FF2B5EF4-FFF2-40B4-BE49-F238E27FC236}">
                      <a16:creationId xmlns:a16="http://schemas.microsoft.com/office/drawing/2014/main" id="{523D07FD-89FE-418B-9154-23AAA29D3EE8}"/>
                    </a:ext>
                  </a:extLst>
                </p:cNvPr>
                <p:cNvSpPr/>
                <p:nvPr/>
              </p:nvSpPr>
              <p:spPr>
                <a:xfrm>
                  <a:off x="5005858" y="1428362"/>
                  <a:ext cx="303439" cy="153550"/>
                </a:xfrm>
                <a:custGeom>
                  <a:avLst/>
                  <a:gdLst>
                    <a:gd name="connsiteX0" fmla="*/ 222261 w 303439"/>
                    <a:gd name="connsiteY0" fmla="*/ 1702 h 153550"/>
                    <a:gd name="connsiteX1" fmla="*/ 137650 w 303439"/>
                    <a:gd name="connsiteY1" fmla="*/ 32734 h 153550"/>
                    <a:gd name="connsiteX2" fmla="*/ 2119 w 303439"/>
                    <a:gd name="connsiteY2" fmla="*/ 139290 h 153550"/>
                    <a:gd name="connsiteX3" fmla="*/ 319 w 303439"/>
                    <a:gd name="connsiteY3" fmla="*/ 143234 h 153550"/>
                    <a:gd name="connsiteX4" fmla="*/ 2376 w 303439"/>
                    <a:gd name="connsiteY4" fmla="*/ 146749 h 153550"/>
                    <a:gd name="connsiteX5" fmla="*/ 136279 w 303439"/>
                    <a:gd name="connsiteY5" fmla="*/ 122060 h 153550"/>
                    <a:gd name="connsiteX6" fmla="*/ 206059 w 303439"/>
                    <a:gd name="connsiteY6" fmla="*/ 60595 h 153550"/>
                    <a:gd name="connsiteX7" fmla="*/ 298299 w 303439"/>
                    <a:gd name="connsiteY7" fmla="*/ 22019 h 153550"/>
                    <a:gd name="connsiteX8" fmla="*/ 302585 w 303439"/>
                    <a:gd name="connsiteY8" fmla="*/ 14732 h 153550"/>
                    <a:gd name="connsiteX9" fmla="*/ 301299 w 303439"/>
                    <a:gd name="connsiteY9" fmla="*/ 12675 h 153550"/>
                    <a:gd name="connsiteX10" fmla="*/ 222261 w 303439"/>
                    <a:gd name="connsiteY10" fmla="*/ 1702 h 153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3439" h="153550">
                      <a:moveTo>
                        <a:pt x="222261" y="1702"/>
                      </a:moveTo>
                      <a:cubicBezTo>
                        <a:pt x="192857" y="4359"/>
                        <a:pt x="162253" y="16532"/>
                        <a:pt x="137650" y="32734"/>
                      </a:cubicBezTo>
                      <a:cubicBezTo>
                        <a:pt x="86901" y="66081"/>
                        <a:pt x="66927" y="127032"/>
                        <a:pt x="2119" y="139290"/>
                      </a:cubicBezTo>
                      <a:cubicBezTo>
                        <a:pt x="-24" y="139719"/>
                        <a:pt x="-367" y="141691"/>
                        <a:pt x="319" y="143234"/>
                      </a:cubicBezTo>
                      <a:cubicBezTo>
                        <a:pt x="61" y="144520"/>
                        <a:pt x="662" y="146148"/>
                        <a:pt x="2376" y="146749"/>
                      </a:cubicBezTo>
                      <a:cubicBezTo>
                        <a:pt x="48067" y="163036"/>
                        <a:pt x="97702" y="148206"/>
                        <a:pt x="136279" y="122060"/>
                      </a:cubicBezTo>
                      <a:cubicBezTo>
                        <a:pt x="162082" y="104572"/>
                        <a:pt x="182141" y="80226"/>
                        <a:pt x="206059" y="60595"/>
                      </a:cubicBezTo>
                      <a:cubicBezTo>
                        <a:pt x="229805" y="41135"/>
                        <a:pt x="266323" y="19104"/>
                        <a:pt x="298299" y="22019"/>
                      </a:cubicBezTo>
                      <a:cubicBezTo>
                        <a:pt x="302671" y="22447"/>
                        <a:pt x="304728" y="17218"/>
                        <a:pt x="302585" y="14732"/>
                      </a:cubicBezTo>
                      <a:cubicBezTo>
                        <a:pt x="302413" y="13960"/>
                        <a:pt x="302071" y="13189"/>
                        <a:pt x="301299" y="12675"/>
                      </a:cubicBezTo>
                      <a:cubicBezTo>
                        <a:pt x="279268" y="-2927"/>
                        <a:pt x="247978" y="-699"/>
                        <a:pt x="222261" y="1702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99" name="任意多边形: 形状 1498">
                  <a:extLst>
                    <a:ext uri="{FF2B5EF4-FFF2-40B4-BE49-F238E27FC236}">
                      <a16:creationId xmlns:a16="http://schemas.microsoft.com/office/drawing/2014/main" id="{FA3204E0-4DA5-2C04-113A-3F75B3FA2B14}"/>
                    </a:ext>
                  </a:extLst>
                </p:cNvPr>
                <p:cNvSpPr/>
                <p:nvPr/>
              </p:nvSpPr>
              <p:spPr>
                <a:xfrm>
                  <a:off x="5179584" y="1488329"/>
                  <a:ext cx="196777" cy="172921"/>
                </a:xfrm>
                <a:custGeom>
                  <a:avLst/>
                  <a:gdLst>
                    <a:gd name="connsiteX0" fmla="*/ 193239 w 196777"/>
                    <a:gd name="connsiteY0" fmla="*/ 6886 h 172921"/>
                    <a:gd name="connsiteX1" fmla="*/ 93712 w 196777"/>
                    <a:gd name="connsiteY1" fmla="*/ 42119 h 172921"/>
                    <a:gd name="connsiteX2" fmla="*/ 52821 w 196777"/>
                    <a:gd name="connsiteY2" fmla="*/ 113356 h 172921"/>
                    <a:gd name="connsiteX3" fmla="*/ 4129 w 196777"/>
                    <a:gd name="connsiteY3" fmla="*/ 161619 h 172921"/>
                    <a:gd name="connsiteX4" fmla="*/ 1901 w 196777"/>
                    <a:gd name="connsiteY4" fmla="*/ 162905 h 172921"/>
                    <a:gd name="connsiteX5" fmla="*/ 1558 w 196777"/>
                    <a:gd name="connsiteY5" fmla="*/ 168135 h 172921"/>
                    <a:gd name="connsiteX6" fmla="*/ 96026 w 196777"/>
                    <a:gd name="connsiteY6" fmla="*/ 142246 h 172921"/>
                    <a:gd name="connsiteX7" fmla="*/ 193753 w 196777"/>
                    <a:gd name="connsiteY7" fmla="*/ 15544 h 172921"/>
                    <a:gd name="connsiteX8" fmla="*/ 193239 w 196777"/>
                    <a:gd name="connsiteY8" fmla="*/ 6886 h 172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6777" h="172921">
                      <a:moveTo>
                        <a:pt x="193239" y="6886"/>
                      </a:moveTo>
                      <a:cubicBezTo>
                        <a:pt x="157663" y="-13860"/>
                        <a:pt x="117115" y="16487"/>
                        <a:pt x="93712" y="42119"/>
                      </a:cubicBezTo>
                      <a:cubicBezTo>
                        <a:pt x="75195" y="62436"/>
                        <a:pt x="63622" y="88496"/>
                        <a:pt x="52821" y="113356"/>
                      </a:cubicBezTo>
                      <a:cubicBezTo>
                        <a:pt x="43563" y="134616"/>
                        <a:pt x="28904" y="158191"/>
                        <a:pt x="4129" y="161619"/>
                      </a:cubicBezTo>
                      <a:cubicBezTo>
                        <a:pt x="3101" y="161791"/>
                        <a:pt x="2329" y="162305"/>
                        <a:pt x="1901" y="162905"/>
                      </a:cubicBezTo>
                      <a:cubicBezTo>
                        <a:pt x="-157" y="163763"/>
                        <a:pt x="-929" y="167020"/>
                        <a:pt x="1558" y="168135"/>
                      </a:cubicBezTo>
                      <a:cubicBezTo>
                        <a:pt x="32762" y="182022"/>
                        <a:pt x="72538" y="163334"/>
                        <a:pt x="96026" y="142246"/>
                      </a:cubicBezTo>
                      <a:cubicBezTo>
                        <a:pt x="138375" y="104098"/>
                        <a:pt x="131002" y="35261"/>
                        <a:pt x="193753" y="15544"/>
                      </a:cubicBezTo>
                      <a:cubicBezTo>
                        <a:pt x="198468" y="14001"/>
                        <a:pt x="197182" y="7657"/>
                        <a:pt x="193239" y="6886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0" name="任意多边形: 形状 1499">
                  <a:extLst>
                    <a:ext uri="{FF2B5EF4-FFF2-40B4-BE49-F238E27FC236}">
                      <a16:creationId xmlns:a16="http://schemas.microsoft.com/office/drawing/2014/main" id="{33408B7C-A139-F6B3-8D73-A83CD33F8E9C}"/>
                    </a:ext>
                  </a:extLst>
                </p:cNvPr>
                <p:cNvSpPr/>
                <p:nvPr/>
              </p:nvSpPr>
              <p:spPr>
                <a:xfrm>
                  <a:off x="5348341" y="1542834"/>
                  <a:ext cx="91938" cy="127460"/>
                </a:xfrm>
                <a:custGeom>
                  <a:avLst/>
                  <a:gdLst>
                    <a:gd name="connsiteX0" fmla="*/ 86461 w 91938"/>
                    <a:gd name="connsiteY0" fmla="*/ 730 h 127460"/>
                    <a:gd name="connsiteX1" fmla="*/ 1764 w 91938"/>
                    <a:gd name="connsiteY1" fmla="*/ 120745 h 127460"/>
                    <a:gd name="connsiteX2" fmla="*/ 135 w 91938"/>
                    <a:gd name="connsiteY2" fmla="*/ 124602 h 127460"/>
                    <a:gd name="connsiteX3" fmla="*/ 307 w 91938"/>
                    <a:gd name="connsiteY3" fmla="*/ 125031 h 127460"/>
                    <a:gd name="connsiteX4" fmla="*/ 307 w 91938"/>
                    <a:gd name="connsiteY4" fmla="*/ 125117 h 127460"/>
                    <a:gd name="connsiteX5" fmla="*/ 2622 w 91938"/>
                    <a:gd name="connsiteY5" fmla="*/ 127088 h 127460"/>
                    <a:gd name="connsiteX6" fmla="*/ 66915 w 91938"/>
                    <a:gd name="connsiteY6" fmla="*/ 98542 h 127460"/>
                    <a:gd name="connsiteX7" fmla="*/ 91261 w 91938"/>
                    <a:gd name="connsiteY7" fmla="*/ 8016 h 127460"/>
                    <a:gd name="connsiteX8" fmla="*/ 88775 w 91938"/>
                    <a:gd name="connsiteY8" fmla="*/ 2187 h 127460"/>
                    <a:gd name="connsiteX9" fmla="*/ 86461 w 91938"/>
                    <a:gd name="connsiteY9" fmla="*/ 730 h 127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938" h="127460">
                      <a:moveTo>
                        <a:pt x="86461" y="730"/>
                      </a:moveTo>
                      <a:cubicBezTo>
                        <a:pt x="12737" y="-9900"/>
                        <a:pt x="49170" y="98799"/>
                        <a:pt x="1764" y="120745"/>
                      </a:cubicBezTo>
                      <a:cubicBezTo>
                        <a:pt x="307" y="121430"/>
                        <a:pt x="-293" y="123231"/>
                        <a:pt x="135" y="124602"/>
                      </a:cubicBezTo>
                      <a:cubicBezTo>
                        <a:pt x="135" y="124774"/>
                        <a:pt x="221" y="124859"/>
                        <a:pt x="307" y="125031"/>
                      </a:cubicBezTo>
                      <a:cubicBezTo>
                        <a:pt x="307" y="125031"/>
                        <a:pt x="307" y="125117"/>
                        <a:pt x="307" y="125117"/>
                      </a:cubicBezTo>
                      <a:cubicBezTo>
                        <a:pt x="650" y="126145"/>
                        <a:pt x="1422" y="126917"/>
                        <a:pt x="2622" y="127088"/>
                      </a:cubicBezTo>
                      <a:cubicBezTo>
                        <a:pt x="27996" y="129831"/>
                        <a:pt x="50456" y="117144"/>
                        <a:pt x="66915" y="98542"/>
                      </a:cubicBezTo>
                      <a:cubicBezTo>
                        <a:pt x="90147" y="72396"/>
                        <a:pt x="73688" y="35791"/>
                        <a:pt x="91261" y="8016"/>
                      </a:cubicBezTo>
                      <a:cubicBezTo>
                        <a:pt x="92976" y="5273"/>
                        <a:pt x="91176" y="2958"/>
                        <a:pt x="88775" y="2187"/>
                      </a:cubicBezTo>
                      <a:cubicBezTo>
                        <a:pt x="88347" y="1415"/>
                        <a:pt x="87661" y="901"/>
                        <a:pt x="86461" y="730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1" name="任意多边形: 形状 1500">
                  <a:extLst>
                    <a:ext uri="{FF2B5EF4-FFF2-40B4-BE49-F238E27FC236}">
                      <a16:creationId xmlns:a16="http://schemas.microsoft.com/office/drawing/2014/main" id="{CF2CBDAA-DF77-C804-2707-0D0BCD41669C}"/>
                    </a:ext>
                  </a:extLst>
                </p:cNvPr>
                <p:cNvSpPr/>
                <p:nvPr/>
              </p:nvSpPr>
              <p:spPr>
                <a:xfrm>
                  <a:off x="5433844" y="1516613"/>
                  <a:ext cx="114860" cy="46756"/>
                </a:xfrm>
                <a:custGeom>
                  <a:avLst/>
                  <a:gdLst>
                    <a:gd name="connsiteX0" fmla="*/ 107943 w 114860"/>
                    <a:gd name="connsiteY0" fmla="*/ 10663 h 46756"/>
                    <a:gd name="connsiteX1" fmla="*/ 54279 w 114860"/>
                    <a:gd name="connsiteY1" fmla="*/ 33 h 46756"/>
                    <a:gd name="connsiteX2" fmla="*/ 1216 w 114860"/>
                    <a:gd name="connsiteY2" fmla="*/ 27722 h 46756"/>
                    <a:gd name="connsiteX3" fmla="*/ 5674 w 114860"/>
                    <a:gd name="connsiteY3" fmla="*/ 35180 h 46756"/>
                    <a:gd name="connsiteX4" fmla="*/ 82826 w 114860"/>
                    <a:gd name="connsiteY4" fmla="*/ 46496 h 46756"/>
                    <a:gd name="connsiteX5" fmla="*/ 113515 w 114860"/>
                    <a:gd name="connsiteY5" fmla="*/ 13149 h 46756"/>
                    <a:gd name="connsiteX6" fmla="*/ 111887 w 114860"/>
                    <a:gd name="connsiteY6" fmla="*/ 11520 h 46756"/>
                    <a:gd name="connsiteX7" fmla="*/ 107943 w 114860"/>
                    <a:gd name="connsiteY7" fmla="*/ 10663 h 46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860" h="46756">
                      <a:moveTo>
                        <a:pt x="107943" y="10663"/>
                      </a:moveTo>
                      <a:cubicBezTo>
                        <a:pt x="93285" y="22664"/>
                        <a:pt x="70567" y="547"/>
                        <a:pt x="54279" y="33"/>
                      </a:cubicBezTo>
                      <a:cubicBezTo>
                        <a:pt x="33105" y="-567"/>
                        <a:pt x="9788" y="6977"/>
                        <a:pt x="1216" y="27722"/>
                      </a:cubicBezTo>
                      <a:cubicBezTo>
                        <a:pt x="-1699" y="30551"/>
                        <a:pt x="959" y="36638"/>
                        <a:pt x="5674" y="35180"/>
                      </a:cubicBezTo>
                      <a:cubicBezTo>
                        <a:pt x="32334" y="26779"/>
                        <a:pt x="55822" y="49410"/>
                        <a:pt x="82826" y="46496"/>
                      </a:cubicBezTo>
                      <a:cubicBezTo>
                        <a:pt x="97913" y="44867"/>
                        <a:pt x="120631" y="30808"/>
                        <a:pt x="113515" y="13149"/>
                      </a:cubicBezTo>
                      <a:cubicBezTo>
                        <a:pt x="113173" y="12292"/>
                        <a:pt x="112573" y="11777"/>
                        <a:pt x="111887" y="11520"/>
                      </a:cubicBezTo>
                      <a:cubicBezTo>
                        <a:pt x="111115" y="10149"/>
                        <a:pt x="109572" y="9377"/>
                        <a:pt x="107943" y="10663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2" name="任意多边形: 形状 1501">
                  <a:extLst>
                    <a:ext uri="{FF2B5EF4-FFF2-40B4-BE49-F238E27FC236}">
                      <a16:creationId xmlns:a16="http://schemas.microsoft.com/office/drawing/2014/main" id="{E607B038-2AC1-3348-1888-9CE655177E41}"/>
                    </a:ext>
                  </a:extLst>
                </p:cNvPr>
                <p:cNvSpPr/>
                <p:nvPr/>
              </p:nvSpPr>
              <p:spPr>
                <a:xfrm>
                  <a:off x="5370300" y="1394008"/>
                  <a:ext cx="187711" cy="110611"/>
                </a:xfrm>
                <a:custGeom>
                  <a:avLst/>
                  <a:gdLst>
                    <a:gd name="connsiteX0" fmla="*/ 184860 w 187711"/>
                    <a:gd name="connsiteY0" fmla="*/ 1081 h 110611"/>
                    <a:gd name="connsiteX1" fmla="*/ 180488 w 187711"/>
                    <a:gd name="connsiteY1" fmla="*/ 995 h 110611"/>
                    <a:gd name="connsiteX2" fmla="*/ 73846 w 187711"/>
                    <a:gd name="connsiteY2" fmla="*/ 41886 h 110611"/>
                    <a:gd name="connsiteX3" fmla="*/ 552 w 187711"/>
                    <a:gd name="connsiteY3" fmla="*/ 103179 h 110611"/>
                    <a:gd name="connsiteX4" fmla="*/ 1237 w 187711"/>
                    <a:gd name="connsiteY4" fmla="*/ 108151 h 110611"/>
                    <a:gd name="connsiteX5" fmla="*/ 6124 w 187711"/>
                    <a:gd name="connsiteY5" fmla="*/ 110294 h 110611"/>
                    <a:gd name="connsiteX6" fmla="*/ 120481 w 187711"/>
                    <a:gd name="connsiteY6" fmla="*/ 83291 h 110611"/>
                    <a:gd name="connsiteX7" fmla="*/ 187689 w 187711"/>
                    <a:gd name="connsiteY7" fmla="*/ 4767 h 110611"/>
                    <a:gd name="connsiteX8" fmla="*/ 187432 w 187711"/>
                    <a:gd name="connsiteY8" fmla="*/ 3138 h 110611"/>
                    <a:gd name="connsiteX9" fmla="*/ 184860 w 187711"/>
                    <a:gd name="connsiteY9" fmla="*/ 1081 h 110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711" h="110611">
                      <a:moveTo>
                        <a:pt x="184860" y="1081"/>
                      </a:moveTo>
                      <a:cubicBezTo>
                        <a:pt x="183746" y="-120"/>
                        <a:pt x="181774" y="-548"/>
                        <a:pt x="180488" y="995"/>
                      </a:cubicBezTo>
                      <a:cubicBezTo>
                        <a:pt x="154599" y="31427"/>
                        <a:pt x="109422" y="29970"/>
                        <a:pt x="73846" y="41886"/>
                      </a:cubicBezTo>
                      <a:cubicBezTo>
                        <a:pt x="41100" y="52773"/>
                        <a:pt x="16753" y="72832"/>
                        <a:pt x="552" y="103179"/>
                      </a:cubicBezTo>
                      <a:cubicBezTo>
                        <a:pt x="-477" y="105151"/>
                        <a:pt x="37" y="106951"/>
                        <a:pt x="1237" y="108151"/>
                      </a:cubicBezTo>
                      <a:cubicBezTo>
                        <a:pt x="2009" y="109951"/>
                        <a:pt x="3809" y="111237"/>
                        <a:pt x="6124" y="110294"/>
                      </a:cubicBezTo>
                      <a:cubicBezTo>
                        <a:pt x="42643" y="95292"/>
                        <a:pt x="83962" y="101293"/>
                        <a:pt x="120481" y="83291"/>
                      </a:cubicBezTo>
                      <a:cubicBezTo>
                        <a:pt x="153056" y="67260"/>
                        <a:pt x="182974" y="42743"/>
                        <a:pt x="187689" y="4767"/>
                      </a:cubicBezTo>
                      <a:cubicBezTo>
                        <a:pt x="187775" y="4167"/>
                        <a:pt x="187603" y="3652"/>
                        <a:pt x="187432" y="3138"/>
                      </a:cubicBezTo>
                      <a:cubicBezTo>
                        <a:pt x="187175" y="1766"/>
                        <a:pt x="186060" y="909"/>
                        <a:pt x="184860" y="1081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3" name="任意多边形: 形状 1502">
                  <a:extLst>
                    <a:ext uri="{FF2B5EF4-FFF2-40B4-BE49-F238E27FC236}">
                      <a16:creationId xmlns:a16="http://schemas.microsoft.com/office/drawing/2014/main" id="{426FF7A0-7AA9-2F81-D12E-8330BC3AFFEC}"/>
                    </a:ext>
                  </a:extLst>
                </p:cNvPr>
                <p:cNvSpPr/>
                <p:nvPr/>
              </p:nvSpPr>
              <p:spPr>
                <a:xfrm>
                  <a:off x="5307151" y="1236748"/>
                  <a:ext cx="241090" cy="212918"/>
                </a:xfrm>
                <a:custGeom>
                  <a:avLst/>
                  <a:gdLst>
                    <a:gd name="connsiteX0" fmla="*/ 232236 w 241090"/>
                    <a:gd name="connsiteY0" fmla="*/ 1378 h 212918"/>
                    <a:gd name="connsiteX1" fmla="*/ 213976 w 241090"/>
                    <a:gd name="connsiteY1" fmla="*/ 28210 h 212918"/>
                    <a:gd name="connsiteX2" fmla="*/ 174114 w 241090"/>
                    <a:gd name="connsiteY2" fmla="*/ 51356 h 212918"/>
                    <a:gd name="connsiteX3" fmla="*/ 91475 w 241090"/>
                    <a:gd name="connsiteY3" fmla="*/ 90275 h 212918"/>
                    <a:gd name="connsiteX4" fmla="*/ 864 w 241090"/>
                    <a:gd name="connsiteY4" fmla="*/ 205403 h 212918"/>
                    <a:gd name="connsiteX5" fmla="*/ 8922 w 241090"/>
                    <a:gd name="connsiteY5" fmla="*/ 210461 h 212918"/>
                    <a:gd name="connsiteX6" fmla="*/ 87703 w 241090"/>
                    <a:gd name="connsiteY6" fmla="*/ 167427 h 212918"/>
                    <a:gd name="connsiteX7" fmla="*/ 175828 w 241090"/>
                    <a:gd name="connsiteY7" fmla="*/ 112735 h 212918"/>
                    <a:gd name="connsiteX8" fmla="*/ 239437 w 241090"/>
                    <a:gd name="connsiteY8" fmla="*/ 2835 h 212918"/>
                    <a:gd name="connsiteX9" fmla="*/ 232236 w 241090"/>
                    <a:gd name="connsiteY9" fmla="*/ 1378 h 212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90" h="212918">
                      <a:moveTo>
                        <a:pt x="232236" y="1378"/>
                      </a:moveTo>
                      <a:cubicBezTo>
                        <a:pt x="225635" y="10122"/>
                        <a:pt x="221348" y="20066"/>
                        <a:pt x="213976" y="28210"/>
                      </a:cubicBezTo>
                      <a:cubicBezTo>
                        <a:pt x="204118" y="39097"/>
                        <a:pt x="186887" y="44926"/>
                        <a:pt x="174114" y="51356"/>
                      </a:cubicBezTo>
                      <a:cubicBezTo>
                        <a:pt x="146853" y="65072"/>
                        <a:pt x="118221" y="75702"/>
                        <a:pt x="91475" y="90275"/>
                      </a:cubicBezTo>
                      <a:cubicBezTo>
                        <a:pt x="47327" y="114278"/>
                        <a:pt x="8493" y="154140"/>
                        <a:pt x="864" y="205403"/>
                      </a:cubicBezTo>
                      <a:cubicBezTo>
                        <a:pt x="-2565" y="210976"/>
                        <a:pt x="5064" y="216119"/>
                        <a:pt x="8922" y="210461"/>
                      </a:cubicBezTo>
                      <a:cubicBezTo>
                        <a:pt x="26067" y="185258"/>
                        <a:pt x="61814" y="179772"/>
                        <a:pt x="87703" y="167427"/>
                      </a:cubicBezTo>
                      <a:cubicBezTo>
                        <a:pt x="118993" y="152511"/>
                        <a:pt x="148654" y="134166"/>
                        <a:pt x="175828" y="112735"/>
                      </a:cubicBezTo>
                      <a:cubicBezTo>
                        <a:pt x="205747" y="89160"/>
                        <a:pt x="250238" y="45269"/>
                        <a:pt x="239437" y="2835"/>
                      </a:cubicBezTo>
                      <a:cubicBezTo>
                        <a:pt x="238579" y="6"/>
                        <a:pt x="234122" y="-1108"/>
                        <a:pt x="232236" y="1378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4" name="任意多边形: 形状 1503">
                  <a:extLst>
                    <a:ext uri="{FF2B5EF4-FFF2-40B4-BE49-F238E27FC236}">
                      <a16:creationId xmlns:a16="http://schemas.microsoft.com/office/drawing/2014/main" id="{97011E1C-AA75-B4F0-5AAE-CA31A9575D01}"/>
                    </a:ext>
                  </a:extLst>
                </p:cNvPr>
                <p:cNvSpPr/>
                <p:nvPr/>
              </p:nvSpPr>
              <p:spPr>
                <a:xfrm>
                  <a:off x="5245252" y="1042458"/>
                  <a:ext cx="249944" cy="346804"/>
                </a:xfrm>
                <a:custGeom>
                  <a:avLst/>
                  <a:gdLst>
                    <a:gd name="connsiteX0" fmla="*/ 233699 w 249944"/>
                    <a:gd name="connsiteY0" fmla="*/ 3386 h 346804"/>
                    <a:gd name="connsiteX1" fmla="*/ 155775 w 249944"/>
                    <a:gd name="connsiteY1" fmla="*/ 118515 h 346804"/>
                    <a:gd name="connsiteX2" fmla="*/ 55734 w 249944"/>
                    <a:gd name="connsiteY2" fmla="*/ 204840 h 346804"/>
                    <a:gd name="connsiteX3" fmla="*/ 10728 w 249944"/>
                    <a:gd name="connsiteY3" fmla="*/ 345772 h 346804"/>
                    <a:gd name="connsiteX4" fmla="*/ 15443 w 249944"/>
                    <a:gd name="connsiteY4" fmla="*/ 345772 h 346804"/>
                    <a:gd name="connsiteX5" fmla="*/ 18272 w 249944"/>
                    <a:gd name="connsiteY5" fmla="*/ 342772 h 346804"/>
                    <a:gd name="connsiteX6" fmla="*/ 103397 w 249944"/>
                    <a:gd name="connsiteY6" fmla="*/ 250274 h 346804"/>
                    <a:gd name="connsiteX7" fmla="*/ 190065 w 249944"/>
                    <a:gd name="connsiteY7" fmla="*/ 175951 h 346804"/>
                    <a:gd name="connsiteX8" fmla="*/ 242100 w 249944"/>
                    <a:gd name="connsiteY8" fmla="*/ 3044 h 346804"/>
                    <a:gd name="connsiteX9" fmla="*/ 233699 w 249944"/>
                    <a:gd name="connsiteY9" fmla="*/ 3386 h 346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9944" h="346804">
                      <a:moveTo>
                        <a:pt x="233699" y="3386"/>
                      </a:moveTo>
                      <a:cubicBezTo>
                        <a:pt x="226584" y="49078"/>
                        <a:pt x="188436" y="88511"/>
                        <a:pt x="155775" y="118515"/>
                      </a:cubicBezTo>
                      <a:cubicBezTo>
                        <a:pt x="123285" y="148347"/>
                        <a:pt x="85566" y="172093"/>
                        <a:pt x="55734" y="204840"/>
                      </a:cubicBezTo>
                      <a:cubicBezTo>
                        <a:pt x="30102" y="232958"/>
                        <a:pt x="-22619" y="306081"/>
                        <a:pt x="10728" y="345772"/>
                      </a:cubicBezTo>
                      <a:cubicBezTo>
                        <a:pt x="12100" y="347315"/>
                        <a:pt x="14071" y="346972"/>
                        <a:pt x="15443" y="345772"/>
                      </a:cubicBezTo>
                      <a:cubicBezTo>
                        <a:pt x="16729" y="345343"/>
                        <a:pt x="17843" y="344401"/>
                        <a:pt x="18272" y="342772"/>
                      </a:cubicBezTo>
                      <a:cubicBezTo>
                        <a:pt x="30616" y="300681"/>
                        <a:pt x="69107" y="274192"/>
                        <a:pt x="103397" y="250274"/>
                      </a:cubicBezTo>
                      <a:cubicBezTo>
                        <a:pt x="135287" y="228072"/>
                        <a:pt x="164519" y="205440"/>
                        <a:pt x="190065" y="175951"/>
                      </a:cubicBezTo>
                      <a:cubicBezTo>
                        <a:pt x="228727" y="131374"/>
                        <a:pt x="266789" y="63308"/>
                        <a:pt x="242100" y="3044"/>
                      </a:cubicBezTo>
                      <a:cubicBezTo>
                        <a:pt x="240642" y="-814"/>
                        <a:pt x="234385" y="-1328"/>
                        <a:pt x="233699" y="3386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5" name="任意多边形: 形状 1504">
                  <a:extLst>
                    <a:ext uri="{FF2B5EF4-FFF2-40B4-BE49-F238E27FC236}">
                      <a16:creationId xmlns:a16="http://schemas.microsoft.com/office/drawing/2014/main" id="{164D98A1-F0D1-26CA-4906-ED52B5A8E41B}"/>
                    </a:ext>
                  </a:extLst>
                </p:cNvPr>
                <p:cNvSpPr/>
                <p:nvPr/>
              </p:nvSpPr>
              <p:spPr>
                <a:xfrm>
                  <a:off x="5179315" y="910633"/>
                  <a:ext cx="208187" cy="401787"/>
                </a:xfrm>
                <a:custGeom>
                  <a:avLst/>
                  <a:gdLst>
                    <a:gd name="connsiteX0" fmla="*/ 182106 w 208187"/>
                    <a:gd name="connsiteY0" fmla="*/ 4738 h 401787"/>
                    <a:gd name="connsiteX1" fmla="*/ 132557 w 208187"/>
                    <a:gd name="connsiteY1" fmla="*/ 133583 h 401787"/>
                    <a:gd name="connsiteX2" fmla="*/ 52576 w 208187"/>
                    <a:gd name="connsiteY2" fmla="*/ 230023 h 401787"/>
                    <a:gd name="connsiteX3" fmla="*/ 8341 w 208187"/>
                    <a:gd name="connsiteY3" fmla="*/ 322178 h 401787"/>
                    <a:gd name="connsiteX4" fmla="*/ 5684 w 208187"/>
                    <a:gd name="connsiteY4" fmla="*/ 396415 h 401787"/>
                    <a:gd name="connsiteX5" fmla="*/ 6713 w 208187"/>
                    <a:gd name="connsiteY5" fmla="*/ 398644 h 401787"/>
                    <a:gd name="connsiteX6" fmla="*/ 7313 w 208187"/>
                    <a:gd name="connsiteY6" fmla="*/ 399930 h 401787"/>
                    <a:gd name="connsiteX7" fmla="*/ 13999 w 208187"/>
                    <a:gd name="connsiteY7" fmla="*/ 397101 h 401787"/>
                    <a:gd name="connsiteX8" fmla="*/ 45460 w 208187"/>
                    <a:gd name="connsiteY8" fmla="*/ 339065 h 401787"/>
                    <a:gd name="connsiteX9" fmla="*/ 93638 w 208187"/>
                    <a:gd name="connsiteY9" fmla="*/ 285830 h 401787"/>
                    <a:gd name="connsiteX10" fmla="*/ 177134 w 208187"/>
                    <a:gd name="connsiteY10" fmla="*/ 186561 h 401787"/>
                    <a:gd name="connsiteX11" fmla="*/ 207481 w 208187"/>
                    <a:gd name="connsiteY11" fmla="*/ 80262 h 401787"/>
                    <a:gd name="connsiteX12" fmla="*/ 189393 w 208187"/>
                    <a:gd name="connsiteY12" fmla="*/ 1223 h 401787"/>
                    <a:gd name="connsiteX13" fmla="*/ 182106 w 208187"/>
                    <a:gd name="connsiteY13" fmla="*/ 4738 h 401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8187" h="401787">
                      <a:moveTo>
                        <a:pt x="182106" y="4738"/>
                      </a:moveTo>
                      <a:cubicBezTo>
                        <a:pt x="180306" y="53001"/>
                        <a:pt x="162046" y="96121"/>
                        <a:pt x="132557" y="133583"/>
                      </a:cubicBezTo>
                      <a:cubicBezTo>
                        <a:pt x="106668" y="166501"/>
                        <a:pt x="76836" y="195733"/>
                        <a:pt x="52576" y="230023"/>
                      </a:cubicBezTo>
                      <a:cubicBezTo>
                        <a:pt x="32516" y="258398"/>
                        <a:pt x="18371" y="289088"/>
                        <a:pt x="8341" y="322178"/>
                      </a:cubicBezTo>
                      <a:cubicBezTo>
                        <a:pt x="1055" y="346181"/>
                        <a:pt x="-4774" y="372841"/>
                        <a:pt x="5684" y="396415"/>
                      </a:cubicBezTo>
                      <a:cubicBezTo>
                        <a:pt x="5770" y="397273"/>
                        <a:pt x="6113" y="398044"/>
                        <a:pt x="6713" y="398644"/>
                      </a:cubicBezTo>
                      <a:cubicBezTo>
                        <a:pt x="6970" y="399073"/>
                        <a:pt x="7141" y="399502"/>
                        <a:pt x="7313" y="399930"/>
                      </a:cubicBezTo>
                      <a:cubicBezTo>
                        <a:pt x="9370" y="403873"/>
                        <a:pt x="14514" y="400873"/>
                        <a:pt x="13999" y="397101"/>
                      </a:cubicBezTo>
                      <a:cubicBezTo>
                        <a:pt x="23858" y="376870"/>
                        <a:pt x="32173" y="357496"/>
                        <a:pt x="45460" y="339065"/>
                      </a:cubicBezTo>
                      <a:cubicBezTo>
                        <a:pt x="59434" y="319692"/>
                        <a:pt x="76750" y="302632"/>
                        <a:pt x="93638" y="285830"/>
                      </a:cubicBezTo>
                      <a:cubicBezTo>
                        <a:pt x="124670" y="254969"/>
                        <a:pt x="155103" y="224708"/>
                        <a:pt x="177134" y="186561"/>
                      </a:cubicBezTo>
                      <a:cubicBezTo>
                        <a:pt x="195736" y="154328"/>
                        <a:pt x="204823" y="117123"/>
                        <a:pt x="207481" y="80262"/>
                      </a:cubicBezTo>
                      <a:cubicBezTo>
                        <a:pt x="209452" y="52401"/>
                        <a:pt x="208424" y="23254"/>
                        <a:pt x="189393" y="1223"/>
                      </a:cubicBezTo>
                      <a:cubicBezTo>
                        <a:pt x="186564" y="-1863"/>
                        <a:pt x="182192" y="1480"/>
                        <a:pt x="182106" y="4738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6" name="任意多边形: 形状 1505">
                  <a:extLst>
                    <a:ext uri="{FF2B5EF4-FFF2-40B4-BE49-F238E27FC236}">
                      <a16:creationId xmlns:a16="http://schemas.microsoft.com/office/drawing/2014/main" id="{C73C2664-34C5-8CEA-7F28-39A45D281AEF}"/>
                    </a:ext>
                  </a:extLst>
                </p:cNvPr>
                <p:cNvSpPr/>
                <p:nvPr/>
              </p:nvSpPr>
              <p:spPr>
                <a:xfrm>
                  <a:off x="5107907" y="823951"/>
                  <a:ext cx="189764" cy="384478"/>
                </a:xfrm>
                <a:custGeom>
                  <a:avLst/>
                  <a:gdLst>
                    <a:gd name="connsiteX0" fmla="*/ 165646 w 189764"/>
                    <a:gd name="connsiteY0" fmla="*/ 4580 h 384478"/>
                    <a:gd name="connsiteX1" fmla="*/ 137614 w 189764"/>
                    <a:gd name="connsiteY1" fmla="*/ 110708 h 384478"/>
                    <a:gd name="connsiteX2" fmla="*/ 57461 w 189764"/>
                    <a:gd name="connsiteY2" fmla="*/ 205948 h 384478"/>
                    <a:gd name="connsiteX3" fmla="*/ 4311 w 189764"/>
                    <a:gd name="connsiteY3" fmla="*/ 294074 h 384478"/>
                    <a:gd name="connsiteX4" fmla="*/ 5855 w 189764"/>
                    <a:gd name="connsiteY4" fmla="*/ 380656 h 384478"/>
                    <a:gd name="connsiteX5" fmla="*/ 7398 w 189764"/>
                    <a:gd name="connsiteY5" fmla="*/ 383313 h 384478"/>
                    <a:gd name="connsiteX6" fmla="*/ 14341 w 189764"/>
                    <a:gd name="connsiteY6" fmla="*/ 382199 h 384478"/>
                    <a:gd name="connsiteX7" fmla="*/ 163417 w 189764"/>
                    <a:gd name="connsiteY7" fmla="*/ 188203 h 384478"/>
                    <a:gd name="connsiteX8" fmla="*/ 188535 w 189764"/>
                    <a:gd name="connsiteY8" fmla="*/ 84647 h 384478"/>
                    <a:gd name="connsiteX9" fmla="*/ 173875 w 189764"/>
                    <a:gd name="connsiteY9" fmla="*/ 2008 h 384478"/>
                    <a:gd name="connsiteX10" fmla="*/ 165646 w 189764"/>
                    <a:gd name="connsiteY10" fmla="*/ 4580 h 384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9764" h="384478">
                      <a:moveTo>
                        <a:pt x="165646" y="4580"/>
                      </a:moveTo>
                      <a:cubicBezTo>
                        <a:pt x="164274" y="38870"/>
                        <a:pt x="154502" y="81133"/>
                        <a:pt x="137614" y="110708"/>
                      </a:cubicBezTo>
                      <a:cubicBezTo>
                        <a:pt x="117040" y="146627"/>
                        <a:pt x="83693" y="174401"/>
                        <a:pt x="57461" y="205948"/>
                      </a:cubicBezTo>
                      <a:cubicBezTo>
                        <a:pt x="35515" y="232180"/>
                        <a:pt x="16056" y="261841"/>
                        <a:pt x="4311" y="294074"/>
                      </a:cubicBezTo>
                      <a:cubicBezTo>
                        <a:pt x="-6404" y="323306"/>
                        <a:pt x="6283" y="351424"/>
                        <a:pt x="5855" y="380656"/>
                      </a:cubicBezTo>
                      <a:cubicBezTo>
                        <a:pt x="5855" y="382027"/>
                        <a:pt x="6540" y="382885"/>
                        <a:pt x="7398" y="383313"/>
                      </a:cubicBezTo>
                      <a:cubicBezTo>
                        <a:pt x="9198" y="384942"/>
                        <a:pt x="12284" y="385113"/>
                        <a:pt x="14341" y="382199"/>
                      </a:cubicBezTo>
                      <a:cubicBezTo>
                        <a:pt x="60376" y="315848"/>
                        <a:pt x="127670" y="261155"/>
                        <a:pt x="163417" y="188203"/>
                      </a:cubicBezTo>
                      <a:cubicBezTo>
                        <a:pt x="179276" y="155885"/>
                        <a:pt x="184763" y="120138"/>
                        <a:pt x="188535" y="84647"/>
                      </a:cubicBezTo>
                      <a:cubicBezTo>
                        <a:pt x="191621" y="55415"/>
                        <a:pt x="189649" y="27383"/>
                        <a:pt x="173875" y="2008"/>
                      </a:cubicBezTo>
                      <a:cubicBezTo>
                        <a:pt x="171218" y="-1935"/>
                        <a:pt x="165817" y="465"/>
                        <a:pt x="165646" y="458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7" name="任意多边形: 形状 1506">
                  <a:extLst>
                    <a:ext uri="{FF2B5EF4-FFF2-40B4-BE49-F238E27FC236}">
                      <a16:creationId xmlns:a16="http://schemas.microsoft.com/office/drawing/2014/main" id="{A518FF9B-DC22-9825-3709-B29D9C4F1CBB}"/>
                    </a:ext>
                  </a:extLst>
                </p:cNvPr>
                <p:cNvSpPr/>
                <p:nvPr/>
              </p:nvSpPr>
              <p:spPr>
                <a:xfrm>
                  <a:off x="5057693" y="769389"/>
                  <a:ext cx="109480" cy="360509"/>
                </a:xfrm>
                <a:custGeom>
                  <a:avLst/>
                  <a:gdLst>
                    <a:gd name="connsiteX0" fmla="*/ 79129 w 109480"/>
                    <a:gd name="connsiteY0" fmla="*/ 4107 h 360509"/>
                    <a:gd name="connsiteX1" fmla="*/ 22979 w 109480"/>
                    <a:gd name="connsiteY1" fmla="*/ 195531 h 360509"/>
                    <a:gd name="connsiteX2" fmla="*/ 6177 w 109480"/>
                    <a:gd name="connsiteY2" fmla="*/ 354894 h 360509"/>
                    <a:gd name="connsiteX3" fmla="*/ 6520 w 109480"/>
                    <a:gd name="connsiteY3" fmla="*/ 356351 h 360509"/>
                    <a:gd name="connsiteX4" fmla="*/ 6949 w 109480"/>
                    <a:gd name="connsiteY4" fmla="*/ 358066 h 360509"/>
                    <a:gd name="connsiteX5" fmla="*/ 13207 w 109480"/>
                    <a:gd name="connsiteY5" fmla="*/ 358580 h 360509"/>
                    <a:gd name="connsiteX6" fmla="*/ 15178 w 109480"/>
                    <a:gd name="connsiteY6" fmla="*/ 355580 h 360509"/>
                    <a:gd name="connsiteX7" fmla="*/ 36438 w 109480"/>
                    <a:gd name="connsiteY7" fmla="*/ 308517 h 360509"/>
                    <a:gd name="connsiteX8" fmla="*/ 65499 w 109480"/>
                    <a:gd name="connsiteY8" fmla="*/ 257596 h 360509"/>
                    <a:gd name="connsiteX9" fmla="*/ 104761 w 109480"/>
                    <a:gd name="connsiteY9" fmla="*/ 160813 h 360509"/>
                    <a:gd name="connsiteX10" fmla="*/ 108190 w 109480"/>
                    <a:gd name="connsiteY10" fmla="*/ 73116 h 360509"/>
                    <a:gd name="connsiteX11" fmla="*/ 86587 w 109480"/>
                    <a:gd name="connsiteY11" fmla="*/ 1793 h 360509"/>
                    <a:gd name="connsiteX12" fmla="*/ 79129 w 109480"/>
                    <a:gd name="connsiteY12" fmla="*/ 4107 h 360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9480" h="360509">
                      <a:moveTo>
                        <a:pt x="79129" y="4107"/>
                      </a:moveTo>
                      <a:cubicBezTo>
                        <a:pt x="83673" y="73973"/>
                        <a:pt x="47497" y="132781"/>
                        <a:pt x="22979" y="195531"/>
                      </a:cubicBezTo>
                      <a:cubicBezTo>
                        <a:pt x="3520" y="245337"/>
                        <a:pt x="-7710" y="302173"/>
                        <a:pt x="6177" y="354894"/>
                      </a:cubicBezTo>
                      <a:cubicBezTo>
                        <a:pt x="6263" y="355408"/>
                        <a:pt x="6349" y="355837"/>
                        <a:pt x="6520" y="356351"/>
                      </a:cubicBezTo>
                      <a:cubicBezTo>
                        <a:pt x="6692" y="356951"/>
                        <a:pt x="6777" y="357552"/>
                        <a:pt x="6949" y="358066"/>
                      </a:cubicBezTo>
                      <a:cubicBezTo>
                        <a:pt x="7892" y="361495"/>
                        <a:pt x="11835" y="360981"/>
                        <a:pt x="13207" y="358580"/>
                      </a:cubicBezTo>
                      <a:cubicBezTo>
                        <a:pt x="14150" y="357980"/>
                        <a:pt x="14921" y="357037"/>
                        <a:pt x="15178" y="355580"/>
                      </a:cubicBezTo>
                      <a:cubicBezTo>
                        <a:pt x="17921" y="339378"/>
                        <a:pt x="29066" y="323090"/>
                        <a:pt x="36438" y="308517"/>
                      </a:cubicBezTo>
                      <a:cubicBezTo>
                        <a:pt x="45268" y="291115"/>
                        <a:pt x="55983" y="274655"/>
                        <a:pt x="65499" y="257596"/>
                      </a:cubicBezTo>
                      <a:cubicBezTo>
                        <a:pt x="82387" y="227250"/>
                        <a:pt x="96617" y="194588"/>
                        <a:pt x="104761" y="160813"/>
                      </a:cubicBezTo>
                      <a:cubicBezTo>
                        <a:pt x="111619" y="132352"/>
                        <a:pt x="109304" y="102091"/>
                        <a:pt x="108190" y="73116"/>
                      </a:cubicBezTo>
                      <a:cubicBezTo>
                        <a:pt x="107247" y="47484"/>
                        <a:pt x="102361" y="22538"/>
                        <a:pt x="86587" y="1793"/>
                      </a:cubicBezTo>
                      <a:cubicBezTo>
                        <a:pt x="84273" y="-1379"/>
                        <a:pt x="78872" y="-179"/>
                        <a:pt x="79129" y="4107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508" name="图形 2">
                  <a:extLst>
                    <a:ext uri="{FF2B5EF4-FFF2-40B4-BE49-F238E27FC236}">
                      <a16:creationId xmlns:a16="http://schemas.microsoft.com/office/drawing/2014/main" id="{89B800A3-D273-B8D8-9816-3C0809F59704}"/>
                    </a:ext>
                  </a:extLst>
                </p:cNvPr>
                <p:cNvGrpSpPr/>
                <p:nvPr/>
              </p:nvGrpSpPr>
              <p:grpSpPr>
                <a:xfrm>
                  <a:off x="5034007" y="1006380"/>
                  <a:ext cx="563072" cy="647520"/>
                  <a:chOff x="5034007" y="1006380"/>
                  <a:chExt cx="563072" cy="647520"/>
                </a:xfrm>
              </p:grpSpPr>
              <p:sp>
                <p:nvSpPr>
                  <p:cNvPr id="1509" name="任意多边形: 形状 1508">
                    <a:extLst>
                      <a:ext uri="{FF2B5EF4-FFF2-40B4-BE49-F238E27FC236}">
                        <a16:creationId xmlns:a16="http://schemas.microsoft.com/office/drawing/2014/main" id="{951B84F0-2124-246C-22DB-24AA2F4DE4BB}"/>
                      </a:ext>
                    </a:extLst>
                  </p:cNvPr>
                  <p:cNvSpPr/>
                  <p:nvPr/>
                </p:nvSpPr>
                <p:spPr>
                  <a:xfrm>
                    <a:off x="5596822" y="1648148"/>
                    <a:ext cx="257" cy="418"/>
                  </a:xfrm>
                  <a:custGeom>
                    <a:avLst/>
                    <a:gdLst>
                      <a:gd name="connsiteX0" fmla="*/ 0 w 257"/>
                      <a:gd name="connsiteY0" fmla="*/ 0 h 418"/>
                      <a:gd name="connsiteX1" fmla="*/ 0 w 257"/>
                      <a:gd name="connsiteY1" fmla="*/ 0 h 418"/>
                      <a:gd name="connsiteX2" fmla="*/ 0 w 257"/>
                      <a:gd name="connsiteY2" fmla="*/ 0 h 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" h="418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43" y="514"/>
                          <a:pt x="343" y="6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3575A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0" name="任意多边形: 形状 1509">
                    <a:extLst>
                      <a:ext uri="{FF2B5EF4-FFF2-40B4-BE49-F238E27FC236}">
                        <a16:creationId xmlns:a16="http://schemas.microsoft.com/office/drawing/2014/main" id="{ED38778F-5723-B320-CE6C-BD4D3C025423}"/>
                      </a:ext>
                    </a:extLst>
                  </p:cNvPr>
                  <p:cNvSpPr/>
                  <p:nvPr/>
                </p:nvSpPr>
                <p:spPr>
                  <a:xfrm>
                    <a:off x="5034007" y="1006380"/>
                    <a:ext cx="562760" cy="647520"/>
                  </a:xfrm>
                  <a:custGeom>
                    <a:avLst/>
                    <a:gdLst>
                      <a:gd name="connsiteX0" fmla="*/ 30 w 562760"/>
                      <a:gd name="connsiteY0" fmla="*/ 3374 h 647520"/>
                      <a:gd name="connsiteX1" fmla="*/ 18204 w 562760"/>
                      <a:gd name="connsiteY1" fmla="*/ 94071 h 647520"/>
                      <a:gd name="connsiteX2" fmla="*/ 68267 w 562760"/>
                      <a:gd name="connsiteY2" fmla="*/ 187168 h 647520"/>
                      <a:gd name="connsiteX3" fmla="*/ 128189 w 562760"/>
                      <a:gd name="connsiteY3" fmla="*/ 274694 h 647520"/>
                      <a:gd name="connsiteX4" fmla="*/ 209457 w 562760"/>
                      <a:gd name="connsiteY4" fmla="*/ 371649 h 647520"/>
                      <a:gd name="connsiteX5" fmla="*/ 392308 w 562760"/>
                      <a:gd name="connsiteY5" fmla="*/ 538298 h 647520"/>
                      <a:gd name="connsiteX6" fmla="*/ 478805 w 562760"/>
                      <a:gd name="connsiteY6" fmla="*/ 599249 h 647520"/>
                      <a:gd name="connsiteX7" fmla="*/ 555100 w 562760"/>
                      <a:gd name="connsiteY7" fmla="*/ 646740 h 647520"/>
                      <a:gd name="connsiteX8" fmla="*/ 561701 w 562760"/>
                      <a:gd name="connsiteY8" fmla="*/ 639111 h 647520"/>
                      <a:gd name="connsiteX9" fmla="*/ 507780 w 562760"/>
                      <a:gd name="connsiteY9" fmla="*/ 607135 h 647520"/>
                      <a:gd name="connsiteX10" fmla="*/ 426169 w 562760"/>
                      <a:gd name="connsiteY10" fmla="*/ 553129 h 647520"/>
                      <a:gd name="connsiteX11" fmla="*/ 238089 w 562760"/>
                      <a:gd name="connsiteY11" fmla="*/ 389994 h 647520"/>
                      <a:gd name="connsiteX12" fmla="*/ 88241 w 562760"/>
                      <a:gd name="connsiteY12" fmla="*/ 203285 h 647520"/>
                      <a:gd name="connsiteX13" fmla="*/ 30634 w 562760"/>
                      <a:gd name="connsiteY13" fmla="*/ 104272 h 647520"/>
                      <a:gd name="connsiteX14" fmla="*/ 15204 w 562760"/>
                      <a:gd name="connsiteY14" fmla="*/ 54723 h 647520"/>
                      <a:gd name="connsiteX15" fmla="*/ 6546 w 562760"/>
                      <a:gd name="connsiteY15" fmla="*/ 2174 h 647520"/>
                      <a:gd name="connsiteX16" fmla="*/ 30 w 562760"/>
                      <a:gd name="connsiteY16" fmla="*/ 3374 h 647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62760" h="647520">
                        <a:moveTo>
                          <a:pt x="30" y="3374"/>
                        </a:moveTo>
                        <a:cubicBezTo>
                          <a:pt x="4402" y="33292"/>
                          <a:pt x="6460" y="63296"/>
                          <a:pt x="18204" y="94071"/>
                        </a:cubicBezTo>
                        <a:cubicBezTo>
                          <a:pt x="31749" y="129390"/>
                          <a:pt x="41521" y="148335"/>
                          <a:pt x="68267" y="187168"/>
                        </a:cubicBezTo>
                        <a:cubicBezTo>
                          <a:pt x="88413" y="216572"/>
                          <a:pt x="105044" y="247262"/>
                          <a:pt x="128189" y="274694"/>
                        </a:cubicBezTo>
                        <a:cubicBezTo>
                          <a:pt x="155364" y="307012"/>
                          <a:pt x="181853" y="339759"/>
                          <a:pt x="209457" y="371649"/>
                        </a:cubicBezTo>
                        <a:cubicBezTo>
                          <a:pt x="264321" y="435171"/>
                          <a:pt x="326471" y="486777"/>
                          <a:pt x="392308" y="538298"/>
                        </a:cubicBezTo>
                        <a:cubicBezTo>
                          <a:pt x="420512" y="560329"/>
                          <a:pt x="448287" y="580475"/>
                          <a:pt x="478805" y="599249"/>
                        </a:cubicBezTo>
                        <a:cubicBezTo>
                          <a:pt x="504179" y="614850"/>
                          <a:pt x="528696" y="632510"/>
                          <a:pt x="555100" y="646740"/>
                        </a:cubicBezTo>
                        <a:cubicBezTo>
                          <a:pt x="560415" y="649569"/>
                          <a:pt x="564873" y="644168"/>
                          <a:pt x="561701" y="639111"/>
                        </a:cubicBezTo>
                        <a:cubicBezTo>
                          <a:pt x="560415" y="637139"/>
                          <a:pt x="548328" y="632253"/>
                          <a:pt x="507780" y="607135"/>
                        </a:cubicBezTo>
                        <a:cubicBezTo>
                          <a:pt x="479919" y="589990"/>
                          <a:pt x="451801" y="573531"/>
                          <a:pt x="426169" y="553129"/>
                        </a:cubicBezTo>
                        <a:cubicBezTo>
                          <a:pt x="360676" y="501008"/>
                          <a:pt x="294924" y="451802"/>
                          <a:pt x="238089" y="389994"/>
                        </a:cubicBezTo>
                        <a:cubicBezTo>
                          <a:pt x="184682" y="332044"/>
                          <a:pt x="129389" y="270665"/>
                          <a:pt x="88241" y="203285"/>
                        </a:cubicBezTo>
                        <a:cubicBezTo>
                          <a:pt x="68525" y="170966"/>
                          <a:pt x="44865" y="136762"/>
                          <a:pt x="30634" y="104272"/>
                        </a:cubicBezTo>
                        <a:cubicBezTo>
                          <a:pt x="22576" y="85842"/>
                          <a:pt x="18461" y="72726"/>
                          <a:pt x="15204" y="54723"/>
                        </a:cubicBezTo>
                        <a:cubicBezTo>
                          <a:pt x="12203" y="38350"/>
                          <a:pt x="9803" y="18547"/>
                          <a:pt x="6546" y="2174"/>
                        </a:cubicBezTo>
                        <a:cubicBezTo>
                          <a:pt x="5688" y="-1427"/>
                          <a:pt x="-484" y="-226"/>
                          <a:pt x="30" y="3374"/>
                        </a:cubicBezTo>
                        <a:close/>
                      </a:path>
                    </a:pathLst>
                  </a:custGeom>
                  <a:solidFill>
                    <a:srgbClr val="00796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11" name="图形 2">
                <a:extLst>
                  <a:ext uri="{FF2B5EF4-FFF2-40B4-BE49-F238E27FC236}">
                    <a16:creationId xmlns:a16="http://schemas.microsoft.com/office/drawing/2014/main" id="{84A216A9-3EA0-8541-1060-6E7D7D5BACDA}"/>
                  </a:ext>
                </a:extLst>
              </p:cNvPr>
              <p:cNvGrpSpPr/>
              <p:nvPr/>
            </p:nvGrpSpPr>
            <p:grpSpPr>
              <a:xfrm>
                <a:off x="5157675" y="1979733"/>
                <a:ext cx="367709" cy="563025"/>
                <a:chOff x="5157675" y="1979733"/>
                <a:chExt cx="367709" cy="563025"/>
              </a:xfrm>
            </p:grpSpPr>
            <p:sp>
              <p:nvSpPr>
                <p:cNvPr id="1512" name="任意多边形: 形状 1511">
                  <a:extLst>
                    <a:ext uri="{FF2B5EF4-FFF2-40B4-BE49-F238E27FC236}">
                      <a16:creationId xmlns:a16="http://schemas.microsoft.com/office/drawing/2014/main" id="{2770058E-E998-EC19-61CD-4F12B83C197E}"/>
                    </a:ext>
                  </a:extLst>
                </p:cNvPr>
                <p:cNvSpPr/>
                <p:nvPr/>
              </p:nvSpPr>
              <p:spPr>
                <a:xfrm>
                  <a:off x="5157675" y="2033963"/>
                  <a:ext cx="367709" cy="508795"/>
                </a:xfrm>
                <a:custGeom>
                  <a:avLst/>
                  <a:gdLst>
                    <a:gd name="connsiteX0" fmla="*/ 136024 w 367709"/>
                    <a:gd name="connsiteY0" fmla="*/ 54555 h 508795"/>
                    <a:gd name="connsiteX1" fmla="*/ 104477 w 367709"/>
                    <a:gd name="connsiteY1" fmla="*/ 117734 h 508795"/>
                    <a:gd name="connsiteX2" fmla="*/ 106878 w 367709"/>
                    <a:gd name="connsiteY2" fmla="*/ 123735 h 508795"/>
                    <a:gd name="connsiteX3" fmla="*/ 171514 w 367709"/>
                    <a:gd name="connsiteY3" fmla="*/ 143366 h 508795"/>
                    <a:gd name="connsiteX4" fmla="*/ 118108 w 367709"/>
                    <a:gd name="connsiteY4" fmla="*/ 144480 h 508795"/>
                    <a:gd name="connsiteX5" fmla="*/ 81503 w 367709"/>
                    <a:gd name="connsiteY5" fmla="*/ 164026 h 508795"/>
                    <a:gd name="connsiteX6" fmla="*/ 55871 w 367709"/>
                    <a:gd name="connsiteY6" fmla="*/ 224633 h 508795"/>
                    <a:gd name="connsiteX7" fmla="*/ 19524 w 367709"/>
                    <a:gd name="connsiteY7" fmla="*/ 310530 h 508795"/>
                    <a:gd name="connsiteX8" fmla="*/ 22953 w 367709"/>
                    <a:gd name="connsiteY8" fmla="*/ 316616 h 508795"/>
                    <a:gd name="connsiteX9" fmla="*/ 67701 w 367709"/>
                    <a:gd name="connsiteY9" fmla="*/ 323903 h 508795"/>
                    <a:gd name="connsiteX10" fmla="*/ 76017 w 367709"/>
                    <a:gd name="connsiteY10" fmla="*/ 325703 h 508795"/>
                    <a:gd name="connsiteX11" fmla="*/ 17809 w 367709"/>
                    <a:gd name="connsiteY11" fmla="*/ 349706 h 508795"/>
                    <a:gd name="connsiteX12" fmla="*/ 10351 w 367709"/>
                    <a:gd name="connsiteY12" fmla="*/ 418286 h 508795"/>
                    <a:gd name="connsiteX13" fmla="*/ 64 w 367709"/>
                    <a:gd name="connsiteY13" fmla="*/ 503925 h 508795"/>
                    <a:gd name="connsiteX14" fmla="*/ 64 w 367709"/>
                    <a:gd name="connsiteY14" fmla="*/ 505297 h 508795"/>
                    <a:gd name="connsiteX15" fmla="*/ 4350 w 367709"/>
                    <a:gd name="connsiteY15" fmla="*/ 508383 h 508795"/>
                    <a:gd name="connsiteX16" fmla="*/ 162942 w 367709"/>
                    <a:gd name="connsiteY16" fmla="*/ 458919 h 508795"/>
                    <a:gd name="connsiteX17" fmla="*/ 166799 w 367709"/>
                    <a:gd name="connsiteY17" fmla="*/ 433545 h 508795"/>
                    <a:gd name="connsiteX18" fmla="*/ 154026 w 367709"/>
                    <a:gd name="connsiteY18" fmla="*/ 373194 h 508795"/>
                    <a:gd name="connsiteX19" fmla="*/ 188402 w 367709"/>
                    <a:gd name="connsiteY19" fmla="*/ 431916 h 508795"/>
                    <a:gd name="connsiteX20" fmla="*/ 195089 w 367709"/>
                    <a:gd name="connsiteY20" fmla="*/ 433802 h 508795"/>
                    <a:gd name="connsiteX21" fmla="*/ 267869 w 367709"/>
                    <a:gd name="connsiteY21" fmla="*/ 361107 h 508795"/>
                    <a:gd name="connsiteX22" fmla="*/ 316475 w 367709"/>
                    <a:gd name="connsiteY22" fmla="*/ 279840 h 508795"/>
                    <a:gd name="connsiteX23" fmla="*/ 317418 w 367709"/>
                    <a:gd name="connsiteY23" fmla="*/ 240407 h 508795"/>
                    <a:gd name="connsiteX24" fmla="*/ 265040 w 367709"/>
                    <a:gd name="connsiteY24" fmla="*/ 194372 h 508795"/>
                    <a:gd name="connsiteX25" fmla="*/ 286471 w 367709"/>
                    <a:gd name="connsiteY25" fmla="*/ 201316 h 508795"/>
                    <a:gd name="connsiteX26" fmla="*/ 335935 w 367709"/>
                    <a:gd name="connsiteY26" fmla="*/ 221118 h 508795"/>
                    <a:gd name="connsiteX27" fmla="*/ 342278 w 367709"/>
                    <a:gd name="connsiteY27" fmla="*/ 217518 h 508795"/>
                    <a:gd name="connsiteX28" fmla="*/ 362595 w 367709"/>
                    <a:gd name="connsiteY28" fmla="*/ 141909 h 508795"/>
                    <a:gd name="connsiteX29" fmla="*/ 363624 w 367709"/>
                    <a:gd name="connsiteY29" fmla="*/ 97674 h 508795"/>
                    <a:gd name="connsiteX30" fmla="*/ 318361 w 367709"/>
                    <a:gd name="connsiteY30" fmla="*/ 49926 h 508795"/>
                    <a:gd name="connsiteX31" fmla="*/ 262812 w 367709"/>
                    <a:gd name="connsiteY31" fmla="*/ 977 h 508795"/>
                    <a:gd name="connsiteX32" fmla="*/ 261097 w 367709"/>
                    <a:gd name="connsiteY32" fmla="*/ 205 h 508795"/>
                    <a:gd name="connsiteX33" fmla="*/ 259297 w 367709"/>
                    <a:gd name="connsiteY33" fmla="*/ 34 h 508795"/>
                    <a:gd name="connsiteX34" fmla="*/ 205719 w 367709"/>
                    <a:gd name="connsiteY34" fmla="*/ 12292 h 508795"/>
                    <a:gd name="connsiteX35" fmla="*/ 158398 w 367709"/>
                    <a:gd name="connsiteY35" fmla="*/ 25237 h 508795"/>
                    <a:gd name="connsiteX36" fmla="*/ 136024 w 367709"/>
                    <a:gd name="connsiteY36" fmla="*/ 54555 h 50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67709" h="508795">
                      <a:moveTo>
                        <a:pt x="136024" y="54555"/>
                      </a:moveTo>
                      <a:cubicBezTo>
                        <a:pt x="127194" y="76329"/>
                        <a:pt x="118193" y="98532"/>
                        <a:pt x="104477" y="117734"/>
                      </a:cubicBezTo>
                      <a:cubicBezTo>
                        <a:pt x="103020" y="119792"/>
                        <a:pt x="104477" y="123135"/>
                        <a:pt x="106878" y="123735"/>
                      </a:cubicBezTo>
                      <a:cubicBezTo>
                        <a:pt x="128995" y="128535"/>
                        <a:pt x="150512" y="135222"/>
                        <a:pt x="171514" y="143366"/>
                      </a:cubicBezTo>
                      <a:cubicBezTo>
                        <a:pt x="153683" y="143366"/>
                        <a:pt x="135853" y="143280"/>
                        <a:pt x="118108" y="144480"/>
                      </a:cubicBezTo>
                      <a:cubicBezTo>
                        <a:pt x="102163" y="145595"/>
                        <a:pt x="90590" y="151081"/>
                        <a:pt x="81503" y="164026"/>
                      </a:cubicBezTo>
                      <a:cubicBezTo>
                        <a:pt x="69501" y="181085"/>
                        <a:pt x="63072" y="205259"/>
                        <a:pt x="55871" y="224633"/>
                      </a:cubicBezTo>
                      <a:cubicBezTo>
                        <a:pt x="44984" y="253951"/>
                        <a:pt x="35554" y="283526"/>
                        <a:pt x="19524" y="310530"/>
                      </a:cubicBezTo>
                      <a:cubicBezTo>
                        <a:pt x="18066" y="313016"/>
                        <a:pt x="19867" y="316702"/>
                        <a:pt x="22953" y="316616"/>
                      </a:cubicBezTo>
                      <a:cubicBezTo>
                        <a:pt x="38555" y="315844"/>
                        <a:pt x="52785" y="320131"/>
                        <a:pt x="67701" y="323903"/>
                      </a:cubicBezTo>
                      <a:cubicBezTo>
                        <a:pt x="70445" y="324589"/>
                        <a:pt x="73273" y="325189"/>
                        <a:pt x="76017" y="325703"/>
                      </a:cubicBezTo>
                      <a:cubicBezTo>
                        <a:pt x="50642" y="326474"/>
                        <a:pt x="23124" y="331446"/>
                        <a:pt x="17809" y="349706"/>
                      </a:cubicBezTo>
                      <a:cubicBezTo>
                        <a:pt x="11466" y="371394"/>
                        <a:pt x="13523" y="395912"/>
                        <a:pt x="10351" y="418286"/>
                      </a:cubicBezTo>
                      <a:cubicBezTo>
                        <a:pt x="6322" y="446661"/>
                        <a:pt x="5036" y="475722"/>
                        <a:pt x="64" y="503925"/>
                      </a:cubicBezTo>
                      <a:cubicBezTo>
                        <a:pt x="-21" y="504439"/>
                        <a:pt x="-21" y="504868"/>
                        <a:pt x="64" y="505297"/>
                      </a:cubicBezTo>
                      <a:cubicBezTo>
                        <a:pt x="-193" y="507440"/>
                        <a:pt x="1950" y="509755"/>
                        <a:pt x="4350" y="508383"/>
                      </a:cubicBezTo>
                      <a:cubicBezTo>
                        <a:pt x="52614" y="480437"/>
                        <a:pt x="110992" y="476407"/>
                        <a:pt x="162942" y="458919"/>
                      </a:cubicBezTo>
                      <a:cubicBezTo>
                        <a:pt x="172886" y="455576"/>
                        <a:pt x="168171" y="440832"/>
                        <a:pt x="166799" y="433545"/>
                      </a:cubicBezTo>
                      <a:cubicBezTo>
                        <a:pt x="162770" y="412971"/>
                        <a:pt x="161313" y="392568"/>
                        <a:pt x="154026" y="373194"/>
                      </a:cubicBezTo>
                      <a:cubicBezTo>
                        <a:pt x="171686" y="387253"/>
                        <a:pt x="185659" y="411085"/>
                        <a:pt x="188402" y="431916"/>
                      </a:cubicBezTo>
                      <a:cubicBezTo>
                        <a:pt x="188831" y="435088"/>
                        <a:pt x="193117" y="435688"/>
                        <a:pt x="195089" y="433802"/>
                      </a:cubicBezTo>
                      <a:cubicBezTo>
                        <a:pt x="220292" y="410399"/>
                        <a:pt x="246266" y="388025"/>
                        <a:pt x="267869" y="361107"/>
                      </a:cubicBezTo>
                      <a:cubicBezTo>
                        <a:pt x="287500" y="336590"/>
                        <a:pt x="302502" y="307872"/>
                        <a:pt x="316475" y="279840"/>
                      </a:cubicBezTo>
                      <a:cubicBezTo>
                        <a:pt x="323676" y="265267"/>
                        <a:pt x="329763" y="254723"/>
                        <a:pt x="317418" y="240407"/>
                      </a:cubicBezTo>
                      <a:cubicBezTo>
                        <a:pt x="302931" y="223776"/>
                        <a:pt x="284500" y="207231"/>
                        <a:pt x="265040" y="194372"/>
                      </a:cubicBezTo>
                      <a:cubicBezTo>
                        <a:pt x="272241" y="196515"/>
                        <a:pt x="279271" y="199087"/>
                        <a:pt x="286471" y="201316"/>
                      </a:cubicBezTo>
                      <a:cubicBezTo>
                        <a:pt x="303702" y="206802"/>
                        <a:pt x="320333" y="211517"/>
                        <a:pt x="335935" y="221118"/>
                      </a:cubicBezTo>
                      <a:cubicBezTo>
                        <a:pt x="338678" y="222833"/>
                        <a:pt x="342193" y="220604"/>
                        <a:pt x="342278" y="217518"/>
                      </a:cubicBezTo>
                      <a:cubicBezTo>
                        <a:pt x="343307" y="191886"/>
                        <a:pt x="356423" y="166597"/>
                        <a:pt x="362595" y="141909"/>
                      </a:cubicBezTo>
                      <a:cubicBezTo>
                        <a:pt x="366453" y="126564"/>
                        <a:pt x="371339" y="112419"/>
                        <a:pt x="363624" y="97674"/>
                      </a:cubicBezTo>
                      <a:cubicBezTo>
                        <a:pt x="353766" y="78986"/>
                        <a:pt x="333106" y="64327"/>
                        <a:pt x="318361" y="49926"/>
                      </a:cubicBezTo>
                      <a:cubicBezTo>
                        <a:pt x="300616" y="32695"/>
                        <a:pt x="282614" y="15807"/>
                        <a:pt x="262812" y="977"/>
                      </a:cubicBezTo>
                      <a:cubicBezTo>
                        <a:pt x="262211" y="548"/>
                        <a:pt x="261697" y="291"/>
                        <a:pt x="261097" y="205"/>
                      </a:cubicBezTo>
                      <a:cubicBezTo>
                        <a:pt x="260583" y="34"/>
                        <a:pt x="259897" y="-52"/>
                        <a:pt x="259297" y="34"/>
                      </a:cubicBezTo>
                      <a:cubicBezTo>
                        <a:pt x="241209" y="2605"/>
                        <a:pt x="223463" y="8006"/>
                        <a:pt x="205719" y="12292"/>
                      </a:cubicBezTo>
                      <a:cubicBezTo>
                        <a:pt x="189688" y="16150"/>
                        <a:pt x="173572" y="18636"/>
                        <a:pt x="158398" y="25237"/>
                      </a:cubicBezTo>
                      <a:cubicBezTo>
                        <a:pt x="146483" y="30466"/>
                        <a:pt x="140568" y="43325"/>
                        <a:pt x="136024" y="54555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3" name="任意多边形: 形状 1512">
                  <a:extLst>
                    <a:ext uri="{FF2B5EF4-FFF2-40B4-BE49-F238E27FC236}">
                      <a16:creationId xmlns:a16="http://schemas.microsoft.com/office/drawing/2014/main" id="{D2CF8D99-696A-9770-168B-A802D1C72014}"/>
                    </a:ext>
                  </a:extLst>
                </p:cNvPr>
                <p:cNvSpPr/>
                <p:nvPr/>
              </p:nvSpPr>
              <p:spPr>
                <a:xfrm>
                  <a:off x="5208543" y="2429582"/>
                  <a:ext cx="41052" cy="15300"/>
                </a:xfrm>
                <a:custGeom>
                  <a:avLst/>
                  <a:gdLst>
                    <a:gd name="connsiteX0" fmla="*/ 2174 w 41052"/>
                    <a:gd name="connsiteY0" fmla="*/ 15294 h 15300"/>
                    <a:gd name="connsiteX1" fmla="*/ 38778 w 41052"/>
                    <a:gd name="connsiteY1" fmla="*/ 6379 h 15300"/>
                    <a:gd name="connsiteX2" fmla="*/ 37235 w 41052"/>
                    <a:gd name="connsiteY2" fmla="*/ 121 h 15300"/>
                    <a:gd name="connsiteX3" fmla="*/ 1145 w 41052"/>
                    <a:gd name="connsiteY3" fmla="*/ 11094 h 15300"/>
                    <a:gd name="connsiteX4" fmla="*/ 2174 w 41052"/>
                    <a:gd name="connsiteY4" fmla="*/ 15294 h 1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52" h="15300">
                      <a:moveTo>
                        <a:pt x="2174" y="15294"/>
                      </a:moveTo>
                      <a:cubicBezTo>
                        <a:pt x="14347" y="14266"/>
                        <a:pt x="27291" y="10665"/>
                        <a:pt x="38778" y="6379"/>
                      </a:cubicBezTo>
                      <a:cubicBezTo>
                        <a:pt x="42550" y="4922"/>
                        <a:pt x="41350" y="-908"/>
                        <a:pt x="37235" y="121"/>
                      </a:cubicBezTo>
                      <a:cubicBezTo>
                        <a:pt x="25234" y="3207"/>
                        <a:pt x="12632" y="6465"/>
                        <a:pt x="1145" y="11094"/>
                      </a:cubicBezTo>
                      <a:cubicBezTo>
                        <a:pt x="-913" y="11951"/>
                        <a:pt x="31" y="15466"/>
                        <a:pt x="2174" y="1529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4" name="任意多边形: 形状 1513">
                  <a:extLst>
                    <a:ext uri="{FF2B5EF4-FFF2-40B4-BE49-F238E27FC236}">
                      <a16:creationId xmlns:a16="http://schemas.microsoft.com/office/drawing/2014/main" id="{BE6DAA9A-957E-0CB5-D198-9A10B95533F6}"/>
                    </a:ext>
                  </a:extLst>
                </p:cNvPr>
                <p:cNvSpPr/>
                <p:nvPr/>
              </p:nvSpPr>
              <p:spPr>
                <a:xfrm>
                  <a:off x="5216958" y="2412551"/>
                  <a:ext cx="45195" cy="11677"/>
                </a:xfrm>
                <a:custGeom>
                  <a:avLst/>
                  <a:gdLst>
                    <a:gd name="connsiteX0" fmla="*/ 2332 w 45195"/>
                    <a:gd name="connsiteY0" fmla="*/ 11666 h 11677"/>
                    <a:gd name="connsiteX1" fmla="*/ 41937 w 45195"/>
                    <a:gd name="connsiteY1" fmla="*/ 6694 h 11677"/>
                    <a:gd name="connsiteX2" fmla="*/ 42022 w 45195"/>
                    <a:gd name="connsiteY2" fmla="*/ 7 h 11677"/>
                    <a:gd name="connsiteX3" fmla="*/ 1731 w 45195"/>
                    <a:gd name="connsiteY3" fmla="*/ 6866 h 11677"/>
                    <a:gd name="connsiteX4" fmla="*/ 2332 w 45195"/>
                    <a:gd name="connsiteY4" fmla="*/ 11666 h 11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195" h="11677">
                      <a:moveTo>
                        <a:pt x="2332" y="11666"/>
                      </a:moveTo>
                      <a:cubicBezTo>
                        <a:pt x="15533" y="10466"/>
                        <a:pt x="28649" y="7894"/>
                        <a:pt x="41937" y="6694"/>
                      </a:cubicBezTo>
                      <a:cubicBezTo>
                        <a:pt x="46137" y="6265"/>
                        <a:pt x="46394" y="-250"/>
                        <a:pt x="42022" y="7"/>
                      </a:cubicBezTo>
                      <a:cubicBezTo>
                        <a:pt x="28735" y="608"/>
                        <a:pt x="14419" y="2494"/>
                        <a:pt x="1731" y="6866"/>
                      </a:cubicBezTo>
                      <a:cubicBezTo>
                        <a:pt x="-669" y="7637"/>
                        <a:pt x="-669" y="11923"/>
                        <a:pt x="2332" y="1166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5" name="任意多边形: 形状 1514">
                  <a:extLst>
                    <a:ext uri="{FF2B5EF4-FFF2-40B4-BE49-F238E27FC236}">
                      <a16:creationId xmlns:a16="http://schemas.microsoft.com/office/drawing/2014/main" id="{18500D37-0F50-B8A5-85BC-64682A393162}"/>
                    </a:ext>
                  </a:extLst>
                </p:cNvPr>
                <p:cNvSpPr/>
                <p:nvPr/>
              </p:nvSpPr>
              <p:spPr>
                <a:xfrm>
                  <a:off x="5252507" y="2273311"/>
                  <a:ext cx="87334" cy="40199"/>
                </a:xfrm>
                <a:custGeom>
                  <a:avLst/>
                  <a:gdLst>
                    <a:gd name="connsiteX0" fmla="*/ 2958 w 87334"/>
                    <a:gd name="connsiteY0" fmla="*/ 40063 h 40199"/>
                    <a:gd name="connsiteX1" fmla="*/ 84654 w 87334"/>
                    <a:gd name="connsiteY1" fmla="*/ 6973 h 40199"/>
                    <a:gd name="connsiteX2" fmla="*/ 82940 w 87334"/>
                    <a:gd name="connsiteY2" fmla="*/ 30 h 40199"/>
                    <a:gd name="connsiteX3" fmla="*/ 1158 w 87334"/>
                    <a:gd name="connsiteY3" fmla="*/ 35434 h 40199"/>
                    <a:gd name="connsiteX4" fmla="*/ 2958 w 87334"/>
                    <a:gd name="connsiteY4" fmla="*/ 40063 h 40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334" h="40199">
                      <a:moveTo>
                        <a:pt x="2958" y="40063"/>
                      </a:moveTo>
                      <a:cubicBezTo>
                        <a:pt x="31076" y="30205"/>
                        <a:pt x="55250" y="14088"/>
                        <a:pt x="84654" y="6973"/>
                      </a:cubicBezTo>
                      <a:cubicBezTo>
                        <a:pt x="89283" y="5859"/>
                        <a:pt x="87397" y="-485"/>
                        <a:pt x="82940" y="30"/>
                      </a:cubicBezTo>
                      <a:cubicBezTo>
                        <a:pt x="54479" y="3373"/>
                        <a:pt x="24732" y="19918"/>
                        <a:pt x="1158" y="35434"/>
                      </a:cubicBezTo>
                      <a:cubicBezTo>
                        <a:pt x="-1071" y="36806"/>
                        <a:pt x="129" y="41006"/>
                        <a:pt x="2958" y="4006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6" name="任意多边形: 形状 1515">
                  <a:extLst>
                    <a:ext uri="{FF2B5EF4-FFF2-40B4-BE49-F238E27FC236}">
                      <a16:creationId xmlns:a16="http://schemas.microsoft.com/office/drawing/2014/main" id="{6896CE29-7F90-5566-F7C3-1CDDEA3C9456}"/>
                    </a:ext>
                  </a:extLst>
                </p:cNvPr>
                <p:cNvSpPr/>
                <p:nvPr/>
              </p:nvSpPr>
              <p:spPr>
                <a:xfrm>
                  <a:off x="5291994" y="2248321"/>
                  <a:ext cx="59591" cy="22835"/>
                </a:xfrm>
                <a:custGeom>
                  <a:avLst/>
                  <a:gdLst>
                    <a:gd name="connsiteX0" fmla="*/ 2562 w 59591"/>
                    <a:gd name="connsiteY0" fmla="*/ 22705 h 22835"/>
                    <a:gd name="connsiteX1" fmla="*/ 29137 w 59591"/>
                    <a:gd name="connsiteY1" fmla="*/ 13790 h 22835"/>
                    <a:gd name="connsiteX2" fmla="*/ 57255 w 59591"/>
                    <a:gd name="connsiteY2" fmla="*/ 6332 h 22835"/>
                    <a:gd name="connsiteX3" fmla="*/ 55711 w 59591"/>
                    <a:gd name="connsiteY3" fmla="*/ 74 h 22835"/>
                    <a:gd name="connsiteX4" fmla="*/ 1019 w 59591"/>
                    <a:gd name="connsiteY4" fmla="*/ 18676 h 22835"/>
                    <a:gd name="connsiteX5" fmla="*/ 2562 w 59591"/>
                    <a:gd name="connsiteY5" fmla="*/ 22705 h 22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591" h="22835">
                      <a:moveTo>
                        <a:pt x="2562" y="22705"/>
                      </a:moveTo>
                      <a:cubicBezTo>
                        <a:pt x="11392" y="19619"/>
                        <a:pt x="20050" y="16276"/>
                        <a:pt x="29137" y="13790"/>
                      </a:cubicBezTo>
                      <a:cubicBezTo>
                        <a:pt x="38481" y="11218"/>
                        <a:pt x="48253" y="9847"/>
                        <a:pt x="57255" y="6332"/>
                      </a:cubicBezTo>
                      <a:cubicBezTo>
                        <a:pt x="61112" y="4789"/>
                        <a:pt x="59912" y="-698"/>
                        <a:pt x="55711" y="74"/>
                      </a:cubicBezTo>
                      <a:cubicBezTo>
                        <a:pt x="38138" y="3074"/>
                        <a:pt x="15849" y="8303"/>
                        <a:pt x="1019" y="18676"/>
                      </a:cubicBezTo>
                      <a:cubicBezTo>
                        <a:pt x="-867" y="19962"/>
                        <a:pt x="-10" y="23562"/>
                        <a:pt x="2562" y="2270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7" name="任意多边形: 形状 1516">
                  <a:extLst>
                    <a:ext uri="{FF2B5EF4-FFF2-40B4-BE49-F238E27FC236}">
                      <a16:creationId xmlns:a16="http://schemas.microsoft.com/office/drawing/2014/main" id="{7BAA140A-5CD2-9EA9-8115-AD98366C5F34}"/>
                    </a:ext>
                  </a:extLst>
                </p:cNvPr>
                <p:cNvSpPr/>
                <p:nvPr/>
              </p:nvSpPr>
              <p:spPr>
                <a:xfrm>
                  <a:off x="5310042" y="2217842"/>
                  <a:ext cx="53821" cy="19029"/>
                </a:xfrm>
                <a:custGeom>
                  <a:avLst/>
                  <a:gdLst>
                    <a:gd name="connsiteX0" fmla="*/ 3031 w 53821"/>
                    <a:gd name="connsiteY0" fmla="*/ 18980 h 19029"/>
                    <a:gd name="connsiteX1" fmla="*/ 25576 w 53821"/>
                    <a:gd name="connsiteY1" fmla="*/ 12379 h 19029"/>
                    <a:gd name="connsiteX2" fmla="*/ 51637 w 53821"/>
                    <a:gd name="connsiteY2" fmla="*/ 5950 h 19029"/>
                    <a:gd name="connsiteX3" fmla="*/ 50951 w 53821"/>
                    <a:gd name="connsiteY3" fmla="*/ 121 h 19029"/>
                    <a:gd name="connsiteX4" fmla="*/ 26691 w 53821"/>
                    <a:gd name="connsiteY4" fmla="*/ 4750 h 19029"/>
                    <a:gd name="connsiteX5" fmla="*/ 1230 w 53821"/>
                    <a:gd name="connsiteY5" fmla="*/ 14523 h 19029"/>
                    <a:gd name="connsiteX6" fmla="*/ 3031 w 53821"/>
                    <a:gd name="connsiteY6" fmla="*/ 18980 h 19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821" h="19029">
                      <a:moveTo>
                        <a:pt x="3031" y="18980"/>
                      </a:moveTo>
                      <a:cubicBezTo>
                        <a:pt x="10660" y="17609"/>
                        <a:pt x="18204" y="14694"/>
                        <a:pt x="25576" y="12379"/>
                      </a:cubicBezTo>
                      <a:cubicBezTo>
                        <a:pt x="34063" y="9722"/>
                        <a:pt x="43321" y="8865"/>
                        <a:pt x="51637" y="5950"/>
                      </a:cubicBezTo>
                      <a:cubicBezTo>
                        <a:pt x="54894" y="4836"/>
                        <a:pt x="54380" y="464"/>
                        <a:pt x="50951" y="121"/>
                      </a:cubicBezTo>
                      <a:cubicBezTo>
                        <a:pt x="42893" y="-651"/>
                        <a:pt x="34406" y="2435"/>
                        <a:pt x="26691" y="4750"/>
                      </a:cubicBezTo>
                      <a:cubicBezTo>
                        <a:pt x="18118" y="7322"/>
                        <a:pt x="9117" y="10322"/>
                        <a:pt x="1230" y="14523"/>
                      </a:cubicBezTo>
                      <a:cubicBezTo>
                        <a:pt x="-1255" y="15808"/>
                        <a:pt x="373" y="19495"/>
                        <a:pt x="3031" y="1898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8" name="任意多边形: 形状 1517">
                  <a:extLst>
                    <a:ext uri="{FF2B5EF4-FFF2-40B4-BE49-F238E27FC236}">
                      <a16:creationId xmlns:a16="http://schemas.microsoft.com/office/drawing/2014/main" id="{547F9F81-A195-58CA-6CFD-1A529D888DFC}"/>
                    </a:ext>
                  </a:extLst>
                </p:cNvPr>
                <p:cNvSpPr/>
                <p:nvPr/>
              </p:nvSpPr>
              <p:spPr>
                <a:xfrm>
                  <a:off x="5347088" y="2100343"/>
                  <a:ext cx="53297" cy="34113"/>
                </a:xfrm>
                <a:custGeom>
                  <a:avLst/>
                  <a:gdLst>
                    <a:gd name="connsiteX0" fmla="*/ 617 w 53297"/>
                    <a:gd name="connsiteY0" fmla="*/ 29837 h 34113"/>
                    <a:gd name="connsiteX1" fmla="*/ 3532 w 53297"/>
                    <a:gd name="connsiteY1" fmla="*/ 33695 h 34113"/>
                    <a:gd name="connsiteX2" fmla="*/ 26849 w 53297"/>
                    <a:gd name="connsiteY2" fmla="*/ 18264 h 34113"/>
                    <a:gd name="connsiteX3" fmla="*/ 51881 w 53297"/>
                    <a:gd name="connsiteY3" fmla="*/ 5405 h 34113"/>
                    <a:gd name="connsiteX4" fmla="*/ 49824 w 53297"/>
                    <a:gd name="connsiteY4" fmla="*/ 90 h 34113"/>
                    <a:gd name="connsiteX5" fmla="*/ 617 w 53297"/>
                    <a:gd name="connsiteY5" fmla="*/ 29837 h 3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297" h="34113">
                      <a:moveTo>
                        <a:pt x="617" y="29837"/>
                      </a:moveTo>
                      <a:cubicBezTo>
                        <a:pt x="-1097" y="31809"/>
                        <a:pt x="1046" y="35323"/>
                        <a:pt x="3532" y="33695"/>
                      </a:cubicBezTo>
                      <a:cubicBezTo>
                        <a:pt x="11333" y="28551"/>
                        <a:pt x="18791" y="22893"/>
                        <a:pt x="26849" y="18264"/>
                      </a:cubicBezTo>
                      <a:cubicBezTo>
                        <a:pt x="34993" y="13549"/>
                        <a:pt x="43994" y="10377"/>
                        <a:pt x="51881" y="5405"/>
                      </a:cubicBezTo>
                      <a:cubicBezTo>
                        <a:pt x="54624" y="3691"/>
                        <a:pt x="53081" y="-681"/>
                        <a:pt x="49824" y="90"/>
                      </a:cubicBezTo>
                      <a:cubicBezTo>
                        <a:pt x="32593" y="4291"/>
                        <a:pt x="12276" y="16378"/>
                        <a:pt x="617" y="2983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9" name="任意多边形: 形状 1518">
                  <a:extLst>
                    <a:ext uri="{FF2B5EF4-FFF2-40B4-BE49-F238E27FC236}">
                      <a16:creationId xmlns:a16="http://schemas.microsoft.com/office/drawing/2014/main" id="{220C127F-EC4D-0841-D501-1C9F0E9063DC}"/>
                    </a:ext>
                  </a:extLst>
                </p:cNvPr>
                <p:cNvSpPr/>
                <p:nvPr/>
              </p:nvSpPr>
              <p:spPr>
                <a:xfrm>
                  <a:off x="5366247" y="2076083"/>
                  <a:ext cx="41231" cy="27037"/>
                </a:xfrm>
                <a:custGeom>
                  <a:avLst/>
                  <a:gdLst>
                    <a:gd name="connsiteX0" fmla="*/ 575 w 41231"/>
                    <a:gd name="connsiteY0" fmla="*/ 23236 h 27037"/>
                    <a:gd name="connsiteX1" fmla="*/ 3146 w 41231"/>
                    <a:gd name="connsiteY1" fmla="*/ 26665 h 27037"/>
                    <a:gd name="connsiteX2" fmla="*/ 19434 w 41231"/>
                    <a:gd name="connsiteY2" fmla="*/ 15778 h 27037"/>
                    <a:gd name="connsiteX3" fmla="*/ 39837 w 41231"/>
                    <a:gd name="connsiteY3" fmla="*/ 5320 h 27037"/>
                    <a:gd name="connsiteX4" fmla="*/ 37779 w 41231"/>
                    <a:gd name="connsiteY4" fmla="*/ 90 h 27037"/>
                    <a:gd name="connsiteX5" fmla="*/ 575 w 41231"/>
                    <a:gd name="connsiteY5" fmla="*/ 23236 h 27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31" h="27037">
                      <a:moveTo>
                        <a:pt x="575" y="23236"/>
                      </a:moveTo>
                      <a:cubicBezTo>
                        <a:pt x="-1054" y="24951"/>
                        <a:pt x="1089" y="28123"/>
                        <a:pt x="3146" y="26665"/>
                      </a:cubicBezTo>
                      <a:cubicBezTo>
                        <a:pt x="8461" y="22893"/>
                        <a:pt x="13862" y="19121"/>
                        <a:pt x="19434" y="15778"/>
                      </a:cubicBezTo>
                      <a:cubicBezTo>
                        <a:pt x="25949" y="11749"/>
                        <a:pt x="33236" y="9177"/>
                        <a:pt x="39837" y="5320"/>
                      </a:cubicBezTo>
                      <a:cubicBezTo>
                        <a:pt x="42580" y="3691"/>
                        <a:pt x="40951" y="-681"/>
                        <a:pt x="37779" y="90"/>
                      </a:cubicBezTo>
                      <a:cubicBezTo>
                        <a:pt x="24149" y="3434"/>
                        <a:pt x="10262" y="13206"/>
                        <a:pt x="575" y="2323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0" name="任意多边形: 形状 1519">
                  <a:extLst>
                    <a:ext uri="{FF2B5EF4-FFF2-40B4-BE49-F238E27FC236}">
                      <a16:creationId xmlns:a16="http://schemas.microsoft.com/office/drawing/2014/main" id="{9D60155F-615E-462E-556D-7C16B99A521F}"/>
                    </a:ext>
                  </a:extLst>
                </p:cNvPr>
                <p:cNvSpPr/>
                <p:nvPr/>
              </p:nvSpPr>
              <p:spPr>
                <a:xfrm>
                  <a:off x="5243719" y="2431567"/>
                  <a:ext cx="8849" cy="32917"/>
                </a:xfrm>
                <a:custGeom>
                  <a:avLst/>
                  <a:gdLst>
                    <a:gd name="connsiteX0" fmla="*/ 1631 w 8849"/>
                    <a:gd name="connsiteY0" fmla="*/ 14853 h 32917"/>
                    <a:gd name="connsiteX1" fmla="*/ 2 w 8849"/>
                    <a:gd name="connsiteY1" fmla="*/ 30540 h 32917"/>
                    <a:gd name="connsiteX2" fmla="*/ 4117 w 8849"/>
                    <a:gd name="connsiteY2" fmla="*/ 32255 h 32917"/>
                    <a:gd name="connsiteX3" fmla="*/ 8574 w 8849"/>
                    <a:gd name="connsiteY3" fmla="*/ 17510 h 32917"/>
                    <a:gd name="connsiteX4" fmla="*/ 8832 w 8849"/>
                    <a:gd name="connsiteY4" fmla="*/ 8423 h 32917"/>
                    <a:gd name="connsiteX5" fmla="*/ 7632 w 8849"/>
                    <a:gd name="connsiteY5" fmla="*/ 1394 h 32917"/>
                    <a:gd name="connsiteX6" fmla="*/ 2917 w 8849"/>
                    <a:gd name="connsiteY6" fmla="*/ 1308 h 32917"/>
                    <a:gd name="connsiteX7" fmla="*/ 1631 w 8849"/>
                    <a:gd name="connsiteY7" fmla="*/ 14853 h 3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49" h="32917">
                      <a:moveTo>
                        <a:pt x="1631" y="14853"/>
                      </a:moveTo>
                      <a:cubicBezTo>
                        <a:pt x="1545" y="20168"/>
                        <a:pt x="345" y="25311"/>
                        <a:pt x="2" y="30540"/>
                      </a:cubicBezTo>
                      <a:cubicBezTo>
                        <a:pt x="-84" y="32598"/>
                        <a:pt x="2660" y="33712"/>
                        <a:pt x="4117" y="32255"/>
                      </a:cubicBezTo>
                      <a:cubicBezTo>
                        <a:pt x="7803" y="28483"/>
                        <a:pt x="8146" y="22568"/>
                        <a:pt x="8574" y="17510"/>
                      </a:cubicBezTo>
                      <a:cubicBezTo>
                        <a:pt x="8832" y="14510"/>
                        <a:pt x="8832" y="11424"/>
                        <a:pt x="8832" y="8423"/>
                      </a:cubicBezTo>
                      <a:cubicBezTo>
                        <a:pt x="8832" y="5937"/>
                        <a:pt x="9089" y="3537"/>
                        <a:pt x="7632" y="1394"/>
                      </a:cubicBezTo>
                      <a:cubicBezTo>
                        <a:pt x="6431" y="-406"/>
                        <a:pt x="4117" y="-492"/>
                        <a:pt x="2917" y="1308"/>
                      </a:cubicBezTo>
                      <a:cubicBezTo>
                        <a:pt x="431" y="4909"/>
                        <a:pt x="1717" y="10738"/>
                        <a:pt x="1631" y="1485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1" name="任意多边形: 形状 1520">
                  <a:extLst>
                    <a:ext uri="{FF2B5EF4-FFF2-40B4-BE49-F238E27FC236}">
                      <a16:creationId xmlns:a16="http://schemas.microsoft.com/office/drawing/2014/main" id="{9398C153-2E23-DEF0-0D47-187DE7F4BB2D}"/>
                    </a:ext>
                  </a:extLst>
                </p:cNvPr>
                <p:cNvSpPr/>
                <p:nvPr/>
              </p:nvSpPr>
              <p:spPr>
                <a:xfrm>
                  <a:off x="5258834" y="2412901"/>
                  <a:ext cx="11186" cy="44683"/>
                </a:xfrm>
                <a:custGeom>
                  <a:avLst/>
                  <a:gdLst>
                    <a:gd name="connsiteX0" fmla="*/ 60 w 11186"/>
                    <a:gd name="connsiteY0" fmla="*/ 3000 h 44683"/>
                    <a:gd name="connsiteX1" fmla="*/ 2632 w 11186"/>
                    <a:gd name="connsiteY1" fmla="*/ 21174 h 44683"/>
                    <a:gd name="connsiteX2" fmla="*/ 6832 w 11186"/>
                    <a:gd name="connsiteY2" fmla="*/ 43120 h 44683"/>
                    <a:gd name="connsiteX3" fmla="*/ 11033 w 11186"/>
                    <a:gd name="connsiteY3" fmla="*/ 42605 h 44683"/>
                    <a:gd name="connsiteX4" fmla="*/ 9661 w 11186"/>
                    <a:gd name="connsiteY4" fmla="*/ 21946 h 44683"/>
                    <a:gd name="connsiteX5" fmla="*/ 5632 w 11186"/>
                    <a:gd name="connsiteY5" fmla="*/ 1543 h 44683"/>
                    <a:gd name="connsiteX6" fmla="*/ 60 w 11186"/>
                    <a:gd name="connsiteY6" fmla="*/ 3000 h 4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86" h="44683">
                      <a:moveTo>
                        <a:pt x="60" y="3000"/>
                      </a:moveTo>
                      <a:cubicBezTo>
                        <a:pt x="-369" y="9001"/>
                        <a:pt x="1603" y="15259"/>
                        <a:pt x="2632" y="21174"/>
                      </a:cubicBezTo>
                      <a:cubicBezTo>
                        <a:pt x="3832" y="28546"/>
                        <a:pt x="4775" y="35919"/>
                        <a:pt x="6832" y="43120"/>
                      </a:cubicBezTo>
                      <a:cubicBezTo>
                        <a:pt x="7518" y="45520"/>
                        <a:pt x="10861" y="45006"/>
                        <a:pt x="11033" y="42605"/>
                      </a:cubicBezTo>
                      <a:cubicBezTo>
                        <a:pt x="11547" y="35662"/>
                        <a:pt x="10690" y="28804"/>
                        <a:pt x="9661" y="21946"/>
                      </a:cubicBezTo>
                      <a:cubicBezTo>
                        <a:pt x="8718" y="15259"/>
                        <a:pt x="8375" y="7801"/>
                        <a:pt x="5632" y="1543"/>
                      </a:cubicBezTo>
                      <a:cubicBezTo>
                        <a:pt x="4346" y="-1372"/>
                        <a:pt x="231" y="257"/>
                        <a:pt x="60" y="3000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2" name="任意多边形: 形状 1521">
                  <a:extLst>
                    <a:ext uri="{FF2B5EF4-FFF2-40B4-BE49-F238E27FC236}">
                      <a16:creationId xmlns:a16="http://schemas.microsoft.com/office/drawing/2014/main" id="{E3BCEA26-DDF0-002A-F665-8278E3B2649A}"/>
                    </a:ext>
                  </a:extLst>
                </p:cNvPr>
                <p:cNvSpPr/>
                <p:nvPr/>
              </p:nvSpPr>
              <p:spPr>
                <a:xfrm>
                  <a:off x="5320841" y="2309541"/>
                  <a:ext cx="15161" cy="48551"/>
                </a:xfrm>
                <a:custGeom>
                  <a:avLst/>
                  <a:gdLst>
                    <a:gd name="connsiteX0" fmla="*/ 118 w 15161"/>
                    <a:gd name="connsiteY0" fmla="*/ 4605 h 48551"/>
                    <a:gd name="connsiteX1" fmla="*/ 5004 w 15161"/>
                    <a:gd name="connsiteY1" fmla="*/ 25694 h 48551"/>
                    <a:gd name="connsiteX2" fmla="*/ 10491 w 15161"/>
                    <a:gd name="connsiteY2" fmla="*/ 47382 h 48551"/>
                    <a:gd name="connsiteX3" fmla="*/ 14777 w 15161"/>
                    <a:gd name="connsiteY3" fmla="*/ 46868 h 48551"/>
                    <a:gd name="connsiteX4" fmla="*/ 12891 w 15161"/>
                    <a:gd name="connsiteY4" fmla="*/ 26551 h 48551"/>
                    <a:gd name="connsiteX5" fmla="*/ 7490 w 15161"/>
                    <a:gd name="connsiteY5" fmla="*/ 2719 h 48551"/>
                    <a:gd name="connsiteX6" fmla="*/ 118 w 15161"/>
                    <a:gd name="connsiteY6" fmla="*/ 4605 h 48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61" h="48551">
                      <a:moveTo>
                        <a:pt x="118" y="4605"/>
                      </a:moveTo>
                      <a:cubicBezTo>
                        <a:pt x="1747" y="11635"/>
                        <a:pt x="3547" y="18664"/>
                        <a:pt x="5004" y="25694"/>
                      </a:cubicBezTo>
                      <a:cubicBezTo>
                        <a:pt x="6462" y="32809"/>
                        <a:pt x="6976" y="40953"/>
                        <a:pt x="10491" y="47382"/>
                      </a:cubicBezTo>
                      <a:cubicBezTo>
                        <a:pt x="11434" y="49097"/>
                        <a:pt x="14434" y="48925"/>
                        <a:pt x="14777" y="46868"/>
                      </a:cubicBezTo>
                      <a:cubicBezTo>
                        <a:pt x="15977" y="40095"/>
                        <a:pt x="14091" y="33152"/>
                        <a:pt x="12891" y="26551"/>
                      </a:cubicBezTo>
                      <a:cubicBezTo>
                        <a:pt x="11434" y="18578"/>
                        <a:pt x="9805" y="10520"/>
                        <a:pt x="7490" y="2719"/>
                      </a:cubicBezTo>
                      <a:cubicBezTo>
                        <a:pt x="6119" y="-1910"/>
                        <a:pt x="-997" y="-195"/>
                        <a:pt x="118" y="460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3" name="任意多边形: 形状 1522">
                  <a:extLst>
                    <a:ext uri="{FF2B5EF4-FFF2-40B4-BE49-F238E27FC236}">
                      <a16:creationId xmlns:a16="http://schemas.microsoft.com/office/drawing/2014/main" id="{AC303ED4-7B47-8560-901A-31B8A48BC6BA}"/>
                    </a:ext>
                  </a:extLst>
                </p:cNvPr>
                <p:cNvSpPr/>
                <p:nvPr/>
              </p:nvSpPr>
              <p:spPr>
                <a:xfrm>
                  <a:off x="5336316" y="2278340"/>
                  <a:ext cx="20403" cy="51810"/>
                </a:xfrm>
                <a:custGeom>
                  <a:avLst/>
                  <a:gdLst>
                    <a:gd name="connsiteX0" fmla="*/ 674 w 20403"/>
                    <a:gd name="connsiteY0" fmla="*/ 2116 h 51810"/>
                    <a:gd name="connsiteX1" fmla="*/ 4960 w 20403"/>
                    <a:gd name="connsiteY1" fmla="*/ 25948 h 51810"/>
                    <a:gd name="connsiteX2" fmla="*/ 15676 w 20403"/>
                    <a:gd name="connsiteY2" fmla="*/ 50637 h 51810"/>
                    <a:gd name="connsiteX3" fmla="*/ 20391 w 20403"/>
                    <a:gd name="connsiteY3" fmla="*/ 49437 h 51810"/>
                    <a:gd name="connsiteX4" fmla="*/ 12933 w 20403"/>
                    <a:gd name="connsiteY4" fmla="*/ 26634 h 51810"/>
                    <a:gd name="connsiteX5" fmla="*/ 5731 w 20403"/>
                    <a:gd name="connsiteY5" fmla="*/ 1431 h 51810"/>
                    <a:gd name="connsiteX6" fmla="*/ 674 w 20403"/>
                    <a:gd name="connsiteY6" fmla="*/ 2116 h 51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403" h="51810">
                      <a:moveTo>
                        <a:pt x="674" y="2116"/>
                      </a:moveTo>
                      <a:cubicBezTo>
                        <a:pt x="-1641" y="9575"/>
                        <a:pt x="2560" y="18919"/>
                        <a:pt x="4960" y="25948"/>
                      </a:cubicBezTo>
                      <a:cubicBezTo>
                        <a:pt x="7789" y="34092"/>
                        <a:pt x="10704" y="43693"/>
                        <a:pt x="15676" y="50637"/>
                      </a:cubicBezTo>
                      <a:cubicBezTo>
                        <a:pt x="16961" y="52437"/>
                        <a:pt x="20648" y="52265"/>
                        <a:pt x="20391" y="49437"/>
                      </a:cubicBezTo>
                      <a:cubicBezTo>
                        <a:pt x="19705" y="41636"/>
                        <a:pt x="15676" y="34006"/>
                        <a:pt x="12933" y="26634"/>
                      </a:cubicBezTo>
                      <a:cubicBezTo>
                        <a:pt x="10018" y="18576"/>
                        <a:pt x="9503" y="8889"/>
                        <a:pt x="5731" y="1431"/>
                      </a:cubicBezTo>
                      <a:cubicBezTo>
                        <a:pt x="4789" y="-884"/>
                        <a:pt x="1360" y="-198"/>
                        <a:pt x="674" y="211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4" name="任意多边形: 形状 1523">
                  <a:extLst>
                    <a:ext uri="{FF2B5EF4-FFF2-40B4-BE49-F238E27FC236}">
                      <a16:creationId xmlns:a16="http://schemas.microsoft.com/office/drawing/2014/main" id="{B89674DC-481D-07C5-0D7B-854320B6DA5F}"/>
                    </a:ext>
                  </a:extLst>
                </p:cNvPr>
                <p:cNvSpPr/>
                <p:nvPr/>
              </p:nvSpPr>
              <p:spPr>
                <a:xfrm>
                  <a:off x="5391293" y="2129129"/>
                  <a:ext cx="30508" cy="65195"/>
                </a:xfrm>
                <a:custGeom>
                  <a:avLst/>
                  <a:gdLst>
                    <a:gd name="connsiteX0" fmla="*/ 303 w 30508"/>
                    <a:gd name="connsiteY0" fmla="*/ 5595 h 65195"/>
                    <a:gd name="connsiteX1" fmla="*/ 15477 w 30508"/>
                    <a:gd name="connsiteY1" fmla="*/ 37227 h 65195"/>
                    <a:gd name="connsiteX2" fmla="*/ 26450 w 30508"/>
                    <a:gd name="connsiteY2" fmla="*/ 64402 h 65195"/>
                    <a:gd name="connsiteX3" fmla="*/ 30479 w 30508"/>
                    <a:gd name="connsiteY3" fmla="*/ 62087 h 65195"/>
                    <a:gd name="connsiteX4" fmla="*/ 6047 w 30508"/>
                    <a:gd name="connsiteY4" fmla="*/ 1223 h 65195"/>
                    <a:gd name="connsiteX5" fmla="*/ 303 w 30508"/>
                    <a:gd name="connsiteY5" fmla="*/ 5595 h 65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508" h="65195">
                      <a:moveTo>
                        <a:pt x="303" y="5595"/>
                      </a:moveTo>
                      <a:cubicBezTo>
                        <a:pt x="5104" y="16224"/>
                        <a:pt x="10848" y="26426"/>
                        <a:pt x="15477" y="37227"/>
                      </a:cubicBezTo>
                      <a:cubicBezTo>
                        <a:pt x="19249" y="46057"/>
                        <a:pt x="20020" y="57115"/>
                        <a:pt x="26450" y="64402"/>
                      </a:cubicBezTo>
                      <a:cubicBezTo>
                        <a:pt x="28164" y="66374"/>
                        <a:pt x="30822" y="64316"/>
                        <a:pt x="30479" y="62087"/>
                      </a:cubicBezTo>
                      <a:cubicBezTo>
                        <a:pt x="27050" y="41170"/>
                        <a:pt x="18992" y="18196"/>
                        <a:pt x="6047" y="1223"/>
                      </a:cubicBezTo>
                      <a:cubicBezTo>
                        <a:pt x="3475" y="-2121"/>
                        <a:pt x="-1240" y="2080"/>
                        <a:pt x="303" y="559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5" name="任意多边形: 形状 1524">
                  <a:extLst>
                    <a:ext uri="{FF2B5EF4-FFF2-40B4-BE49-F238E27FC236}">
                      <a16:creationId xmlns:a16="http://schemas.microsoft.com/office/drawing/2014/main" id="{0DF773A4-5B9D-53CB-63AB-4353B1ACFB88}"/>
                    </a:ext>
                  </a:extLst>
                </p:cNvPr>
                <p:cNvSpPr/>
                <p:nvPr/>
              </p:nvSpPr>
              <p:spPr>
                <a:xfrm>
                  <a:off x="5399593" y="2096620"/>
                  <a:ext cx="38450" cy="70638"/>
                </a:xfrm>
                <a:custGeom>
                  <a:avLst/>
                  <a:gdLst>
                    <a:gd name="connsiteX0" fmla="*/ 148 w 38450"/>
                    <a:gd name="connsiteY0" fmla="*/ 4071 h 70638"/>
                    <a:gd name="connsiteX1" fmla="*/ 14035 w 38450"/>
                    <a:gd name="connsiteY1" fmla="*/ 36046 h 70638"/>
                    <a:gd name="connsiteX2" fmla="*/ 34009 w 38450"/>
                    <a:gd name="connsiteY2" fmla="*/ 69908 h 70638"/>
                    <a:gd name="connsiteX3" fmla="*/ 38296 w 38450"/>
                    <a:gd name="connsiteY3" fmla="*/ 67507 h 70638"/>
                    <a:gd name="connsiteX4" fmla="*/ 22951 w 38450"/>
                    <a:gd name="connsiteY4" fmla="*/ 36818 h 70638"/>
                    <a:gd name="connsiteX5" fmla="*/ 6320 w 38450"/>
                    <a:gd name="connsiteY5" fmla="*/ 1670 h 70638"/>
                    <a:gd name="connsiteX6" fmla="*/ 148 w 38450"/>
                    <a:gd name="connsiteY6" fmla="*/ 4071 h 70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450" h="70638">
                      <a:moveTo>
                        <a:pt x="148" y="4071"/>
                      </a:moveTo>
                      <a:cubicBezTo>
                        <a:pt x="3491" y="15129"/>
                        <a:pt x="9063" y="25588"/>
                        <a:pt x="14035" y="36046"/>
                      </a:cubicBezTo>
                      <a:cubicBezTo>
                        <a:pt x="19607" y="47619"/>
                        <a:pt x="25265" y="60306"/>
                        <a:pt x="34009" y="69908"/>
                      </a:cubicBezTo>
                      <a:cubicBezTo>
                        <a:pt x="35638" y="71708"/>
                        <a:pt x="39239" y="69908"/>
                        <a:pt x="38296" y="67507"/>
                      </a:cubicBezTo>
                      <a:cubicBezTo>
                        <a:pt x="34352" y="56877"/>
                        <a:pt x="28094" y="46933"/>
                        <a:pt x="22951" y="36818"/>
                      </a:cubicBezTo>
                      <a:cubicBezTo>
                        <a:pt x="17207" y="25245"/>
                        <a:pt x="12750" y="12815"/>
                        <a:pt x="6320" y="1670"/>
                      </a:cubicBezTo>
                      <a:cubicBezTo>
                        <a:pt x="4520" y="-1587"/>
                        <a:pt x="-966" y="299"/>
                        <a:pt x="148" y="407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6" name="任意多边形: 形状 1525">
                  <a:extLst>
                    <a:ext uri="{FF2B5EF4-FFF2-40B4-BE49-F238E27FC236}">
                      <a16:creationId xmlns:a16="http://schemas.microsoft.com/office/drawing/2014/main" id="{24C87A62-1C41-0147-CD76-67C8CD241E93}"/>
                    </a:ext>
                  </a:extLst>
                </p:cNvPr>
                <p:cNvSpPr/>
                <p:nvPr/>
              </p:nvSpPr>
              <p:spPr>
                <a:xfrm>
                  <a:off x="5408560" y="2069209"/>
                  <a:ext cx="33368" cy="58840"/>
                </a:xfrm>
                <a:custGeom>
                  <a:avLst/>
                  <a:gdLst>
                    <a:gd name="connsiteX0" fmla="*/ 10 w 33368"/>
                    <a:gd name="connsiteY0" fmla="*/ 2936 h 58840"/>
                    <a:gd name="connsiteX1" fmla="*/ 12526 w 33368"/>
                    <a:gd name="connsiteY1" fmla="*/ 30025 h 58840"/>
                    <a:gd name="connsiteX2" fmla="*/ 30100 w 33368"/>
                    <a:gd name="connsiteY2" fmla="*/ 58485 h 58840"/>
                    <a:gd name="connsiteX3" fmla="*/ 33186 w 33368"/>
                    <a:gd name="connsiteY3" fmla="*/ 55485 h 58840"/>
                    <a:gd name="connsiteX4" fmla="*/ 5754 w 33368"/>
                    <a:gd name="connsiteY4" fmla="*/ 1478 h 58840"/>
                    <a:gd name="connsiteX5" fmla="*/ 10 w 33368"/>
                    <a:gd name="connsiteY5" fmla="*/ 2936 h 58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368" h="58840">
                      <a:moveTo>
                        <a:pt x="10" y="2936"/>
                      </a:moveTo>
                      <a:cubicBezTo>
                        <a:pt x="954" y="12794"/>
                        <a:pt x="7640" y="21709"/>
                        <a:pt x="12526" y="30025"/>
                      </a:cubicBezTo>
                      <a:cubicBezTo>
                        <a:pt x="17927" y="39283"/>
                        <a:pt x="20842" y="52485"/>
                        <a:pt x="30100" y="58485"/>
                      </a:cubicBezTo>
                      <a:cubicBezTo>
                        <a:pt x="32157" y="59771"/>
                        <a:pt x="33958" y="57285"/>
                        <a:pt x="33186" y="55485"/>
                      </a:cubicBezTo>
                      <a:cubicBezTo>
                        <a:pt x="25814" y="37483"/>
                        <a:pt x="16641" y="17680"/>
                        <a:pt x="5754" y="1478"/>
                      </a:cubicBezTo>
                      <a:cubicBezTo>
                        <a:pt x="4297" y="-836"/>
                        <a:pt x="-247" y="-493"/>
                        <a:pt x="10" y="2936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7" name="任意多边形: 形状 1526">
                  <a:extLst>
                    <a:ext uri="{FF2B5EF4-FFF2-40B4-BE49-F238E27FC236}">
                      <a16:creationId xmlns:a16="http://schemas.microsoft.com/office/drawing/2014/main" id="{6E809913-2241-9285-8BDE-816DC12B038F}"/>
                    </a:ext>
                  </a:extLst>
                </p:cNvPr>
                <p:cNvSpPr/>
                <p:nvPr/>
              </p:nvSpPr>
              <p:spPr>
                <a:xfrm>
                  <a:off x="5198512" y="1979733"/>
                  <a:ext cx="234763" cy="509756"/>
                </a:xfrm>
                <a:custGeom>
                  <a:avLst/>
                  <a:gdLst>
                    <a:gd name="connsiteX0" fmla="*/ 226946 w 234763"/>
                    <a:gd name="connsiteY0" fmla="*/ 3772 h 509756"/>
                    <a:gd name="connsiteX1" fmla="*/ 214601 w 234763"/>
                    <a:gd name="connsiteY1" fmla="*/ 62151 h 509756"/>
                    <a:gd name="connsiteX2" fmla="*/ 196085 w 234763"/>
                    <a:gd name="connsiteY2" fmla="*/ 126873 h 509756"/>
                    <a:gd name="connsiteX3" fmla="*/ 150222 w 234763"/>
                    <a:gd name="connsiteY3" fmla="*/ 267205 h 509756"/>
                    <a:gd name="connsiteX4" fmla="*/ 87128 w 234763"/>
                    <a:gd name="connsiteY4" fmla="*/ 393392 h 509756"/>
                    <a:gd name="connsiteX5" fmla="*/ 42208 w 234763"/>
                    <a:gd name="connsiteY5" fmla="*/ 454428 h 509756"/>
                    <a:gd name="connsiteX6" fmla="*/ 632 w 234763"/>
                    <a:gd name="connsiteY6" fmla="*/ 505435 h 509756"/>
                    <a:gd name="connsiteX7" fmla="*/ 3546 w 234763"/>
                    <a:gd name="connsiteY7" fmla="*/ 509292 h 509756"/>
                    <a:gd name="connsiteX8" fmla="*/ 42465 w 234763"/>
                    <a:gd name="connsiteY8" fmla="*/ 465573 h 509756"/>
                    <a:gd name="connsiteX9" fmla="*/ 85156 w 234763"/>
                    <a:gd name="connsiteY9" fmla="*/ 409851 h 509756"/>
                    <a:gd name="connsiteX10" fmla="*/ 156908 w 234763"/>
                    <a:gd name="connsiteY10" fmla="*/ 271062 h 509756"/>
                    <a:gd name="connsiteX11" fmla="*/ 201742 w 234763"/>
                    <a:gd name="connsiteY11" fmla="*/ 136131 h 509756"/>
                    <a:gd name="connsiteX12" fmla="*/ 222145 w 234763"/>
                    <a:gd name="connsiteY12" fmla="*/ 64122 h 509756"/>
                    <a:gd name="connsiteX13" fmla="*/ 234747 w 234763"/>
                    <a:gd name="connsiteY13" fmla="*/ 3686 h 509756"/>
                    <a:gd name="connsiteX14" fmla="*/ 226946 w 234763"/>
                    <a:gd name="connsiteY14" fmla="*/ 3772 h 509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4763" h="509756">
                      <a:moveTo>
                        <a:pt x="226946" y="3772"/>
                      </a:moveTo>
                      <a:cubicBezTo>
                        <a:pt x="224717" y="25203"/>
                        <a:pt x="220002" y="42863"/>
                        <a:pt x="214601" y="62151"/>
                      </a:cubicBezTo>
                      <a:cubicBezTo>
                        <a:pt x="208601" y="83753"/>
                        <a:pt x="202085" y="105270"/>
                        <a:pt x="196085" y="126873"/>
                      </a:cubicBezTo>
                      <a:cubicBezTo>
                        <a:pt x="182883" y="174708"/>
                        <a:pt x="170539" y="221685"/>
                        <a:pt x="150222" y="267205"/>
                      </a:cubicBezTo>
                      <a:cubicBezTo>
                        <a:pt x="131276" y="309639"/>
                        <a:pt x="111303" y="353701"/>
                        <a:pt x="87128" y="393392"/>
                      </a:cubicBezTo>
                      <a:cubicBezTo>
                        <a:pt x="73926" y="414995"/>
                        <a:pt x="57896" y="434540"/>
                        <a:pt x="42208" y="454428"/>
                      </a:cubicBezTo>
                      <a:cubicBezTo>
                        <a:pt x="29264" y="470802"/>
                        <a:pt x="14776" y="489318"/>
                        <a:pt x="632" y="505435"/>
                      </a:cubicBezTo>
                      <a:cubicBezTo>
                        <a:pt x="-1254" y="507578"/>
                        <a:pt x="1489" y="511007"/>
                        <a:pt x="3546" y="509292"/>
                      </a:cubicBezTo>
                      <a:cubicBezTo>
                        <a:pt x="14176" y="500463"/>
                        <a:pt x="31407" y="479632"/>
                        <a:pt x="42465" y="465573"/>
                      </a:cubicBezTo>
                      <a:cubicBezTo>
                        <a:pt x="56953" y="447142"/>
                        <a:pt x="71783" y="429139"/>
                        <a:pt x="85156" y="409851"/>
                      </a:cubicBezTo>
                      <a:cubicBezTo>
                        <a:pt x="114389" y="367589"/>
                        <a:pt x="135391" y="317697"/>
                        <a:pt x="156908" y="271062"/>
                      </a:cubicBezTo>
                      <a:cubicBezTo>
                        <a:pt x="176882" y="227857"/>
                        <a:pt x="190341" y="182166"/>
                        <a:pt x="201742" y="136131"/>
                      </a:cubicBezTo>
                      <a:cubicBezTo>
                        <a:pt x="207743" y="111871"/>
                        <a:pt x="215887" y="88297"/>
                        <a:pt x="222145" y="64122"/>
                      </a:cubicBezTo>
                      <a:cubicBezTo>
                        <a:pt x="227460" y="43977"/>
                        <a:pt x="233032" y="26661"/>
                        <a:pt x="234747" y="3686"/>
                      </a:cubicBezTo>
                      <a:cubicBezTo>
                        <a:pt x="235175" y="-1200"/>
                        <a:pt x="227460" y="-1286"/>
                        <a:pt x="226946" y="3772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8" name="图形 2">
                <a:extLst>
                  <a:ext uri="{FF2B5EF4-FFF2-40B4-BE49-F238E27FC236}">
                    <a16:creationId xmlns:a16="http://schemas.microsoft.com/office/drawing/2014/main" id="{A68D1D26-7458-A7C3-DCCA-F283C69FF673}"/>
                  </a:ext>
                </a:extLst>
              </p:cNvPr>
              <p:cNvGrpSpPr/>
              <p:nvPr/>
            </p:nvGrpSpPr>
            <p:grpSpPr>
              <a:xfrm>
                <a:off x="4717549" y="1255630"/>
                <a:ext cx="787435" cy="620359"/>
                <a:chOff x="4717549" y="1255630"/>
                <a:chExt cx="787435" cy="620359"/>
              </a:xfrm>
            </p:grpSpPr>
            <p:sp>
              <p:nvSpPr>
                <p:cNvPr id="1529" name="任意多边形: 形状 1528">
                  <a:extLst>
                    <a:ext uri="{FF2B5EF4-FFF2-40B4-BE49-F238E27FC236}">
                      <a16:creationId xmlns:a16="http://schemas.microsoft.com/office/drawing/2014/main" id="{3559A3DC-DF24-6551-CDA4-A58BEF5B7B20}"/>
                    </a:ext>
                  </a:extLst>
                </p:cNvPr>
                <p:cNvSpPr/>
                <p:nvPr/>
              </p:nvSpPr>
              <p:spPr>
                <a:xfrm>
                  <a:off x="4717549" y="1255630"/>
                  <a:ext cx="716907" cy="620359"/>
                </a:xfrm>
                <a:custGeom>
                  <a:avLst/>
                  <a:gdLst>
                    <a:gd name="connsiteX0" fmla="*/ 704052 w 716907"/>
                    <a:gd name="connsiteY0" fmla="*/ 241642 h 620359"/>
                    <a:gd name="connsiteX1" fmla="*/ 670791 w 716907"/>
                    <a:gd name="connsiteY1" fmla="*/ 281161 h 620359"/>
                    <a:gd name="connsiteX2" fmla="*/ 636244 w 716907"/>
                    <a:gd name="connsiteY2" fmla="*/ 310136 h 620359"/>
                    <a:gd name="connsiteX3" fmla="*/ 629300 w 716907"/>
                    <a:gd name="connsiteY3" fmla="*/ 301221 h 620359"/>
                    <a:gd name="connsiteX4" fmla="*/ 646445 w 716907"/>
                    <a:gd name="connsiteY4" fmla="*/ 284247 h 620359"/>
                    <a:gd name="connsiteX5" fmla="*/ 635043 w 716907"/>
                    <a:gd name="connsiteY5" fmla="*/ 151545 h 620359"/>
                    <a:gd name="connsiteX6" fmla="*/ 541774 w 716907"/>
                    <a:gd name="connsiteY6" fmla="*/ 134571 h 620359"/>
                    <a:gd name="connsiteX7" fmla="*/ 533802 w 716907"/>
                    <a:gd name="connsiteY7" fmla="*/ 189693 h 620359"/>
                    <a:gd name="connsiteX8" fmla="*/ 498226 w 716907"/>
                    <a:gd name="connsiteY8" fmla="*/ 246443 h 620359"/>
                    <a:gd name="connsiteX9" fmla="*/ 484853 w 716907"/>
                    <a:gd name="connsiteY9" fmla="*/ 245328 h 620359"/>
                    <a:gd name="connsiteX10" fmla="*/ 498569 w 716907"/>
                    <a:gd name="connsiteY10" fmla="*/ 220811 h 620359"/>
                    <a:gd name="connsiteX11" fmla="*/ 515371 w 716907"/>
                    <a:gd name="connsiteY11" fmla="*/ 178805 h 620359"/>
                    <a:gd name="connsiteX12" fmla="*/ 524801 w 716907"/>
                    <a:gd name="connsiteY12" fmla="*/ 112969 h 620359"/>
                    <a:gd name="connsiteX13" fmla="*/ 482024 w 716907"/>
                    <a:gd name="connsiteY13" fmla="*/ 67020 h 620359"/>
                    <a:gd name="connsiteX14" fmla="*/ 429818 w 716907"/>
                    <a:gd name="connsiteY14" fmla="*/ 46360 h 620359"/>
                    <a:gd name="connsiteX15" fmla="*/ 393899 w 716907"/>
                    <a:gd name="connsiteY15" fmla="*/ 37874 h 620359"/>
                    <a:gd name="connsiteX16" fmla="*/ 370410 w 716907"/>
                    <a:gd name="connsiteY16" fmla="*/ 83479 h 620359"/>
                    <a:gd name="connsiteX17" fmla="*/ 344436 w 716907"/>
                    <a:gd name="connsiteY17" fmla="*/ 166375 h 620359"/>
                    <a:gd name="connsiteX18" fmla="*/ 336206 w 716907"/>
                    <a:gd name="connsiteY18" fmla="*/ 161832 h 620359"/>
                    <a:gd name="connsiteX19" fmla="*/ 338178 w 716907"/>
                    <a:gd name="connsiteY19" fmla="*/ 138343 h 620359"/>
                    <a:gd name="connsiteX20" fmla="*/ 342893 w 716907"/>
                    <a:gd name="connsiteY20" fmla="*/ 118884 h 620359"/>
                    <a:gd name="connsiteX21" fmla="*/ 346836 w 716907"/>
                    <a:gd name="connsiteY21" fmla="*/ 81336 h 620359"/>
                    <a:gd name="connsiteX22" fmla="*/ 274827 w 716907"/>
                    <a:gd name="connsiteY22" fmla="*/ 583 h 620359"/>
                    <a:gd name="connsiteX23" fmla="*/ 196046 w 716907"/>
                    <a:gd name="connsiteY23" fmla="*/ 52790 h 620359"/>
                    <a:gd name="connsiteX24" fmla="*/ 211733 w 716907"/>
                    <a:gd name="connsiteY24" fmla="*/ 134400 h 620359"/>
                    <a:gd name="connsiteX25" fmla="*/ 200417 w 716907"/>
                    <a:gd name="connsiteY25" fmla="*/ 117684 h 620359"/>
                    <a:gd name="connsiteX26" fmla="*/ 190816 w 716907"/>
                    <a:gd name="connsiteY26" fmla="*/ 98481 h 620359"/>
                    <a:gd name="connsiteX27" fmla="*/ 172385 w 716907"/>
                    <a:gd name="connsiteY27" fmla="*/ 66591 h 620359"/>
                    <a:gd name="connsiteX28" fmla="*/ 48170 w 716907"/>
                    <a:gd name="connsiteY28" fmla="*/ 71049 h 620359"/>
                    <a:gd name="connsiteX29" fmla="*/ 6336 w 716907"/>
                    <a:gd name="connsiteY29" fmla="*/ 203066 h 620359"/>
                    <a:gd name="connsiteX30" fmla="*/ 136038 w 716907"/>
                    <a:gd name="connsiteY30" fmla="*/ 282618 h 620359"/>
                    <a:gd name="connsiteX31" fmla="*/ 122836 w 716907"/>
                    <a:gd name="connsiteY31" fmla="*/ 290591 h 620359"/>
                    <a:gd name="connsiteX32" fmla="*/ 96347 w 716907"/>
                    <a:gd name="connsiteY32" fmla="*/ 284161 h 620359"/>
                    <a:gd name="connsiteX33" fmla="*/ 32054 w 716907"/>
                    <a:gd name="connsiteY33" fmla="*/ 269931 h 620359"/>
                    <a:gd name="connsiteX34" fmla="*/ 21938 w 716907"/>
                    <a:gd name="connsiteY34" fmla="*/ 360200 h 620359"/>
                    <a:gd name="connsiteX35" fmla="*/ 85632 w 716907"/>
                    <a:gd name="connsiteY35" fmla="*/ 420636 h 620359"/>
                    <a:gd name="connsiteX36" fmla="*/ 140925 w 716907"/>
                    <a:gd name="connsiteY36" fmla="*/ 419950 h 620359"/>
                    <a:gd name="connsiteX37" fmla="*/ 195188 w 716907"/>
                    <a:gd name="connsiteY37" fmla="*/ 411720 h 620359"/>
                    <a:gd name="connsiteX38" fmla="*/ 122922 w 716907"/>
                    <a:gd name="connsiteY38" fmla="*/ 458098 h 620359"/>
                    <a:gd name="connsiteX39" fmla="*/ 107149 w 716907"/>
                    <a:gd name="connsiteY39" fmla="*/ 493673 h 620359"/>
                    <a:gd name="connsiteX40" fmla="*/ 156612 w 716907"/>
                    <a:gd name="connsiteY40" fmla="*/ 524792 h 620359"/>
                    <a:gd name="connsiteX41" fmla="*/ 202646 w 716907"/>
                    <a:gd name="connsiteY41" fmla="*/ 546909 h 620359"/>
                    <a:gd name="connsiteX42" fmla="*/ 248595 w 716907"/>
                    <a:gd name="connsiteY42" fmla="*/ 566197 h 620359"/>
                    <a:gd name="connsiteX43" fmla="*/ 357980 w 716907"/>
                    <a:gd name="connsiteY43" fmla="*/ 497102 h 620359"/>
                    <a:gd name="connsiteX44" fmla="*/ 356694 w 716907"/>
                    <a:gd name="connsiteY44" fmla="*/ 516819 h 620359"/>
                    <a:gd name="connsiteX45" fmla="*/ 345807 w 716907"/>
                    <a:gd name="connsiteY45" fmla="*/ 531478 h 620359"/>
                    <a:gd name="connsiteX46" fmla="*/ 326176 w 716907"/>
                    <a:gd name="connsiteY46" fmla="*/ 557967 h 620359"/>
                    <a:gd name="connsiteX47" fmla="*/ 322233 w 716907"/>
                    <a:gd name="connsiteY47" fmla="*/ 606916 h 620359"/>
                    <a:gd name="connsiteX48" fmla="*/ 391413 w 716907"/>
                    <a:gd name="connsiteY48" fmla="*/ 619261 h 620359"/>
                    <a:gd name="connsiteX49" fmla="*/ 485196 w 716907"/>
                    <a:gd name="connsiteY49" fmla="*/ 611545 h 620359"/>
                    <a:gd name="connsiteX50" fmla="*/ 530030 w 716907"/>
                    <a:gd name="connsiteY50" fmla="*/ 566282 h 620359"/>
                    <a:gd name="connsiteX51" fmla="*/ 529859 w 716907"/>
                    <a:gd name="connsiteY51" fmla="*/ 540393 h 620359"/>
                    <a:gd name="connsiteX52" fmla="*/ 527459 w 716907"/>
                    <a:gd name="connsiteY52" fmla="*/ 520505 h 620359"/>
                    <a:gd name="connsiteX53" fmla="*/ 538774 w 716907"/>
                    <a:gd name="connsiteY53" fmla="*/ 517248 h 620359"/>
                    <a:gd name="connsiteX54" fmla="*/ 548633 w 716907"/>
                    <a:gd name="connsiteY54" fmla="*/ 580942 h 620359"/>
                    <a:gd name="connsiteX55" fmla="*/ 599982 w 716907"/>
                    <a:gd name="connsiteY55" fmla="*/ 592600 h 620359"/>
                    <a:gd name="connsiteX56" fmla="*/ 673019 w 716907"/>
                    <a:gd name="connsiteY56" fmla="*/ 455354 h 620359"/>
                    <a:gd name="connsiteX57" fmla="*/ 656560 w 716907"/>
                    <a:gd name="connsiteY57" fmla="*/ 402633 h 620359"/>
                    <a:gd name="connsiteX58" fmla="*/ 670362 w 716907"/>
                    <a:gd name="connsiteY58" fmla="*/ 391318 h 620359"/>
                    <a:gd name="connsiteX59" fmla="*/ 709796 w 716907"/>
                    <a:gd name="connsiteY59" fmla="*/ 244557 h 620359"/>
                    <a:gd name="connsiteX60" fmla="*/ 704052 w 716907"/>
                    <a:gd name="connsiteY60" fmla="*/ 241642 h 620359"/>
                    <a:gd name="connsiteX61" fmla="*/ 328405 w 716907"/>
                    <a:gd name="connsiteY61" fmla="*/ 211552 h 620359"/>
                    <a:gd name="connsiteX62" fmla="*/ 308603 w 716907"/>
                    <a:gd name="connsiteY62" fmla="*/ 272846 h 620359"/>
                    <a:gd name="connsiteX63" fmla="*/ 307059 w 716907"/>
                    <a:gd name="connsiteY63" fmla="*/ 271046 h 620359"/>
                    <a:gd name="connsiteX64" fmla="*/ 328405 w 716907"/>
                    <a:gd name="connsiteY64" fmla="*/ 211552 h 620359"/>
                    <a:gd name="connsiteX65" fmla="*/ 190988 w 716907"/>
                    <a:gd name="connsiteY65" fmla="*/ 285790 h 620359"/>
                    <a:gd name="connsiteX66" fmla="*/ 193731 w 716907"/>
                    <a:gd name="connsiteY66" fmla="*/ 283733 h 620359"/>
                    <a:gd name="connsiteX67" fmla="*/ 225449 w 716907"/>
                    <a:gd name="connsiteY67" fmla="*/ 276361 h 620359"/>
                    <a:gd name="connsiteX68" fmla="*/ 270455 w 716907"/>
                    <a:gd name="connsiteY68" fmla="*/ 302164 h 620359"/>
                    <a:gd name="connsiteX69" fmla="*/ 213448 w 716907"/>
                    <a:gd name="connsiteY69" fmla="*/ 319566 h 620359"/>
                    <a:gd name="connsiteX70" fmla="*/ 190988 w 716907"/>
                    <a:gd name="connsiteY70" fmla="*/ 285790 h 620359"/>
                    <a:gd name="connsiteX71" fmla="*/ 307059 w 716907"/>
                    <a:gd name="connsiteY71" fmla="*/ 415835 h 620359"/>
                    <a:gd name="connsiteX72" fmla="*/ 256139 w 716907"/>
                    <a:gd name="connsiteY72" fmla="*/ 425008 h 620359"/>
                    <a:gd name="connsiteX73" fmla="*/ 244394 w 716907"/>
                    <a:gd name="connsiteY73" fmla="*/ 408034 h 620359"/>
                    <a:gd name="connsiteX74" fmla="*/ 246538 w 716907"/>
                    <a:gd name="connsiteY74" fmla="*/ 381802 h 620359"/>
                    <a:gd name="connsiteX75" fmla="*/ 283228 w 716907"/>
                    <a:gd name="connsiteY75" fmla="*/ 364143 h 620359"/>
                    <a:gd name="connsiteX76" fmla="*/ 320004 w 716907"/>
                    <a:gd name="connsiteY76" fmla="*/ 354113 h 620359"/>
                    <a:gd name="connsiteX77" fmla="*/ 341264 w 716907"/>
                    <a:gd name="connsiteY77" fmla="*/ 348198 h 620359"/>
                    <a:gd name="connsiteX78" fmla="*/ 362438 w 716907"/>
                    <a:gd name="connsiteY78" fmla="*/ 366886 h 620359"/>
                    <a:gd name="connsiteX79" fmla="*/ 307059 w 716907"/>
                    <a:gd name="connsiteY79" fmla="*/ 415835 h 620359"/>
                    <a:gd name="connsiteX80" fmla="*/ 468737 w 716907"/>
                    <a:gd name="connsiteY80" fmla="*/ 438466 h 620359"/>
                    <a:gd name="connsiteX81" fmla="*/ 420388 w 716907"/>
                    <a:gd name="connsiteY81" fmla="*/ 474900 h 620359"/>
                    <a:gd name="connsiteX82" fmla="*/ 418073 w 716907"/>
                    <a:gd name="connsiteY82" fmla="*/ 432723 h 620359"/>
                    <a:gd name="connsiteX83" fmla="*/ 456392 w 716907"/>
                    <a:gd name="connsiteY83" fmla="*/ 379059 h 620359"/>
                    <a:gd name="connsiteX84" fmla="*/ 468737 w 716907"/>
                    <a:gd name="connsiteY84" fmla="*/ 438466 h 620359"/>
                    <a:gd name="connsiteX85" fmla="*/ 468480 w 716907"/>
                    <a:gd name="connsiteY85" fmla="*/ 289134 h 620359"/>
                    <a:gd name="connsiteX86" fmla="*/ 415587 w 716907"/>
                    <a:gd name="connsiteY86" fmla="*/ 319823 h 620359"/>
                    <a:gd name="connsiteX87" fmla="*/ 415330 w 716907"/>
                    <a:gd name="connsiteY87" fmla="*/ 318537 h 620359"/>
                    <a:gd name="connsiteX88" fmla="*/ 411558 w 716907"/>
                    <a:gd name="connsiteY88" fmla="*/ 305507 h 620359"/>
                    <a:gd name="connsiteX89" fmla="*/ 429475 w 716907"/>
                    <a:gd name="connsiteY89" fmla="*/ 283647 h 620359"/>
                    <a:gd name="connsiteX90" fmla="*/ 468480 w 716907"/>
                    <a:gd name="connsiteY90" fmla="*/ 289134 h 62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16907" h="620359">
                      <a:moveTo>
                        <a:pt x="704052" y="241642"/>
                      </a:moveTo>
                      <a:cubicBezTo>
                        <a:pt x="687421" y="246871"/>
                        <a:pt x="679535" y="267617"/>
                        <a:pt x="670791" y="281161"/>
                      </a:cubicBezTo>
                      <a:cubicBezTo>
                        <a:pt x="662733" y="293677"/>
                        <a:pt x="648845" y="303021"/>
                        <a:pt x="636244" y="310136"/>
                      </a:cubicBezTo>
                      <a:cubicBezTo>
                        <a:pt x="619784" y="319394"/>
                        <a:pt x="620727" y="308422"/>
                        <a:pt x="629300" y="301221"/>
                      </a:cubicBezTo>
                      <a:cubicBezTo>
                        <a:pt x="635558" y="295906"/>
                        <a:pt x="641130" y="290419"/>
                        <a:pt x="646445" y="284247"/>
                      </a:cubicBezTo>
                      <a:cubicBezTo>
                        <a:pt x="685793" y="238556"/>
                        <a:pt x="680049" y="190550"/>
                        <a:pt x="635043" y="151545"/>
                      </a:cubicBezTo>
                      <a:cubicBezTo>
                        <a:pt x="612669" y="132171"/>
                        <a:pt x="549833" y="74478"/>
                        <a:pt x="541774" y="134571"/>
                      </a:cubicBezTo>
                      <a:cubicBezTo>
                        <a:pt x="539203" y="153602"/>
                        <a:pt x="539803" y="170919"/>
                        <a:pt x="533802" y="189693"/>
                      </a:cubicBezTo>
                      <a:cubicBezTo>
                        <a:pt x="527201" y="210267"/>
                        <a:pt x="513057" y="230926"/>
                        <a:pt x="498226" y="246443"/>
                      </a:cubicBezTo>
                      <a:cubicBezTo>
                        <a:pt x="494369" y="250472"/>
                        <a:pt x="473795" y="266674"/>
                        <a:pt x="484853" y="245328"/>
                      </a:cubicBezTo>
                      <a:cubicBezTo>
                        <a:pt x="489139" y="237013"/>
                        <a:pt x="494197" y="229126"/>
                        <a:pt x="498569" y="220811"/>
                      </a:cubicBezTo>
                      <a:cubicBezTo>
                        <a:pt x="505513" y="207352"/>
                        <a:pt x="510828" y="193207"/>
                        <a:pt x="515371" y="178805"/>
                      </a:cubicBezTo>
                      <a:cubicBezTo>
                        <a:pt x="521801" y="158660"/>
                        <a:pt x="528230" y="134314"/>
                        <a:pt x="524801" y="112969"/>
                      </a:cubicBezTo>
                      <a:cubicBezTo>
                        <a:pt x="520686" y="87251"/>
                        <a:pt x="505427" y="76535"/>
                        <a:pt x="482024" y="67020"/>
                      </a:cubicBezTo>
                      <a:cubicBezTo>
                        <a:pt x="464536" y="59905"/>
                        <a:pt x="447048" y="54504"/>
                        <a:pt x="429818" y="46360"/>
                      </a:cubicBezTo>
                      <a:cubicBezTo>
                        <a:pt x="420302" y="41817"/>
                        <a:pt x="405043" y="33930"/>
                        <a:pt x="393899" y="37874"/>
                      </a:cubicBezTo>
                      <a:cubicBezTo>
                        <a:pt x="373496" y="44989"/>
                        <a:pt x="373839" y="64791"/>
                        <a:pt x="370410" y="83479"/>
                      </a:cubicBezTo>
                      <a:cubicBezTo>
                        <a:pt x="365524" y="110311"/>
                        <a:pt x="358066" y="142372"/>
                        <a:pt x="344436" y="166375"/>
                      </a:cubicBezTo>
                      <a:cubicBezTo>
                        <a:pt x="341692" y="164832"/>
                        <a:pt x="338949" y="163375"/>
                        <a:pt x="336206" y="161832"/>
                      </a:cubicBezTo>
                      <a:cubicBezTo>
                        <a:pt x="335520" y="153859"/>
                        <a:pt x="336206" y="146058"/>
                        <a:pt x="338178" y="138343"/>
                      </a:cubicBezTo>
                      <a:cubicBezTo>
                        <a:pt x="339463" y="131828"/>
                        <a:pt x="341349" y="125313"/>
                        <a:pt x="342893" y="118884"/>
                      </a:cubicBezTo>
                      <a:cubicBezTo>
                        <a:pt x="345893" y="106625"/>
                        <a:pt x="346665" y="93852"/>
                        <a:pt x="346836" y="81336"/>
                      </a:cubicBezTo>
                      <a:cubicBezTo>
                        <a:pt x="347693" y="32301"/>
                        <a:pt x="322318" y="5384"/>
                        <a:pt x="274827" y="583"/>
                      </a:cubicBezTo>
                      <a:cubicBezTo>
                        <a:pt x="240451" y="-2846"/>
                        <a:pt x="190131" y="8127"/>
                        <a:pt x="196046" y="52790"/>
                      </a:cubicBezTo>
                      <a:cubicBezTo>
                        <a:pt x="199646" y="80393"/>
                        <a:pt x="212676" y="106196"/>
                        <a:pt x="211733" y="134400"/>
                      </a:cubicBezTo>
                      <a:cubicBezTo>
                        <a:pt x="211733" y="133371"/>
                        <a:pt x="201532" y="119655"/>
                        <a:pt x="200417" y="117684"/>
                      </a:cubicBezTo>
                      <a:cubicBezTo>
                        <a:pt x="196988" y="111340"/>
                        <a:pt x="193988" y="104825"/>
                        <a:pt x="190816" y="98481"/>
                      </a:cubicBezTo>
                      <a:cubicBezTo>
                        <a:pt x="185416" y="87594"/>
                        <a:pt x="179843" y="76193"/>
                        <a:pt x="172385" y="66591"/>
                      </a:cubicBezTo>
                      <a:cubicBezTo>
                        <a:pt x="137924" y="22186"/>
                        <a:pt x="87775" y="44989"/>
                        <a:pt x="48170" y="71049"/>
                      </a:cubicBezTo>
                      <a:cubicBezTo>
                        <a:pt x="1193" y="101996"/>
                        <a:pt x="-8323" y="150688"/>
                        <a:pt x="6336" y="203066"/>
                      </a:cubicBezTo>
                      <a:cubicBezTo>
                        <a:pt x="22624" y="271217"/>
                        <a:pt x="91290" y="260416"/>
                        <a:pt x="136038" y="282618"/>
                      </a:cubicBezTo>
                      <a:cubicBezTo>
                        <a:pt x="160298" y="294620"/>
                        <a:pt x="135095" y="292134"/>
                        <a:pt x="122836" y="290591"/>
                      </a:cubicBezTo>
                      <a:cubicBezTo>
                        <a:pt x="113750" y="289391"/>
                        <a:pt x="105091" y="286819"/>
                        <a:pt x="96347" y="284161"/>
                      </a:cubicBezTo>
                      <a:cubicBezTo>
                        <a:pt x="75345" y="277732"/>
                        <a:pt x="54171" y="270960"/>
                        <a:pt x="32054" y="269931"/>
                      </a:cubicBezTo>
                      <a:cubicBezTo>
                        <a:pt x="-23839" y="267188"/>
                        <a:pt x="8479" y="334139"/>
                        <a:pt x="21938" y="360200"/>
                      </a:cubicBezTo>
                      <a:cubicBezTo>
                        <a:pt x="35140" y="385660"/>
                        <a:pt x="55028" y="415321"/>
                        <a:pt x="85632" y="420636"/>
                      </a:cubicBezTo>
                      <a:cubicBezTo>
                        <a:pt x="104406" y="423893"/>
                        <a:pt x="122236" y="422350"/>
                        <a:pt x="140925" y="419950"/>
                      </a:cubicBezTo>
                      <a:cubicBezTo>
                        <a:pt x="157641" y="417807"/>
                        <a:pt x="177786" y="407091"/>
                        <a:pt x="195188" y="411720"/>
                      </a:cubicBezTo>
                      <a:cubicBezTo>
                        <a:pt x="174357" y="431780"/>
                        <a:pt x="148040" y="444210"/>
                        <a:pt x="122922" y="458098"/>
                      </a:cubicBezTo>
                      <a:cubicBezTo>
                        <a:pt x="109292" y="465641"/>
                        <a:pt x="97805" y="478500"/>
                        <a:pt x="107149" y="493673"/>
                      </a:cubicBezTo>
                      <a:cubicBezTo>
                        <a:pt x="116921" y="509533"/>
                        <a:pt x="140410" y="517505"/>
                        <a:pt x="156612" y="524792"/>
                      </a:cubicBezTo>
                      <a:cubicBezTo>
                        <a:pt x="172128" y="531821"/>
                        <a:pt x="187216" y="539793"/>
                        <a:pt x="202646" y="546909"/>
                      </a:cubicBezTo>
                      <a:cubicBezTo>
                        <a:pt x="215848" y="552995"/>
                        <a:pt x="233507" y="565082"/>
                        <a:pt x="248595" y="566197"/>
                      </a:cubicBezTo>
                      <a:cubicBezTo>
                        <a:pt x="303116" y="570397"/>
                        <a:pt x="316489" y="519134"/>
                        <a:pt x="357980" y="497102"/>
                      </a:cubicBezTo>
                      <a:cubicBezTo>
                        <a:pt x="371439" y="489987"/>
                        <a:pt x="355837" y="518105"/>
                        <a:pt x="356694" y="516819"/>
                      </a:cubicBezTo>
                      <a:cubicBezTo>
                        <a:pt x="353351" y="521877"/>
                        <a:pt x="349579" y="526678"/>
                        <a:pt x="345807" y="531478"/>
                      </a:cubicBezTo>
                      <a:cubicBezTo>
                        <a:pt x="339121" y="540222"/>
                        <a:pt x="332863" y="549223"/>
                        <a:pt x="326176" y="557967"/>
                      </a:cubicBezTo>
                      <a:cubicBezTo>
                        <a:pt x="316489" y="570569"/>
                        <a:pt x="304402" y="594572"/>
                        <a:pt x="322233" y="606916"/>
                      </a:cubicBezTo>
                      <a:cubicBezTo>
                        <a:pt x="341607" y="620204"/>
                        <a:pt x="368867" y="617717"/>
                        <a:pt x="391413" y="619261"/>
                      </a:cubicBezTo>
                      <a:cubicBezTo>
                        <a:pt x="422960" y="621489"/>
                        <a:pt x="454764" y="620975"/>
                        <a:pt x="485196" y="611545"/>
                      </a:cubicBezTo>
                      <a:cubicBezTo>
                        <a:pt x="508685" y="604259"/>
                        <a:pt x="524629" y="590457"/>
                        <a:pt x="530030" y="566282"/>
                      </a:cubicBezTo>
                      <a:cubicBezTo>
                        <a:pt x="531916" y="557796"/>
                        <a:pt x="531145" y="548880"/>
                        <a:pt x="529859" y="540393"/>
                      </a:cubicBezTo>
                      <a:cubicBezTo>
                        <a:pt x="528830" y="533793"/>
                        <a:pt x="528058" y="527192"/>
                        <a:pt x="527459" y="520505"/>
                      </a:cubicBezTo>
                      <a:cubicBezTo>
                        <a:pt x="526515" y="508847"/>
                        <a:pt x="534059" y="501560"/>
                        <a:pt x="538774" y="517248"/>
                      </a:cubicBezTo>
                      <a:cubicBezTo>
                        <a:pt x="544604" y="536793"/>
                        <a:pt x="538346" y="562939"/>
                        <a:pt x="548633" y="580942"/>
                      </a:cubicBezTo>
                      <a:cubicBezTo>
                        <a:pt x="560120" y="601001"/>
                        <a:pt x="580094" y="596972"/>
                        <a:pt x="599982" y="592600"/>
                      </a:cubicBezTo>
                      <a:cubicBezTo>
                        <a:pt x="661189" y="579313"/>
                        <a:pt x="672762" y="508847"/>
                        <a:pt x="673019" y="455354"/>
                      </a:cubicBezTo>
                      <a:cubicBezTo>
                        <a:pt x="673105" y="434952"/>
                        <a:pt x="665304" y="419693"/>
                        <a:pt x="656560" y="402633"/>
                      </a:cubicBezTo>
                      <a:cubicBezTo>
                        <a:pt x="660246" y="398776"/>
                        <a:pt x="661618" y="397061"/>
                        <a:pt x="670362" y="391318"/>
                      </a:cubicBezTo>
                      <a:cubicBezTo>
                        <a:pt x="706881" y="357285"/>
                        <a:pt x="729084" y="289734"/>
                        <a:pt x="709796" y="244557"/>
                      </a:cubicBezTo>
                      <a:cubicBezTo>
                        <a:pt x="709110" y="242413"/>
                        <a:pt x="706281" y="240956"/>
                        <a:pt x="704052" y="241642"/>
                      </a:cubicBezTo>
                      <a:close/>
                      <a:moveTo>
                        <a:pt x="328405" y="211552"/>
                      </a:moveTo>
                      <a:cubicBezTo>
                        <a:pt x="352665" y="225011"/>
                        <a:pt x="336892" y="290248"/>
                        <a:pt x="308603" y="272846"/>
                      </a:cubicBezTo>
                      <a:cubicBezTo>
                        <a:pt x="307831" y="272417"/>
                        <a:pt x="307402" y="271731"/>
                        <a:pt x="307059" y="271046"/>
                      </a:cubicBezTo>
                      <a:cubicBezTo>
                        <a:pt x="284171" y="257072"/>
                        <a:pt x="300201" y="195865"/>
                        <a:pt x="328405" y="211552"/>
                      </a:cubicBezTo>
                      <a:close/>
                      <a:moveTo>
                        <a:pt x="190988" y="285790"/>
                      </a:moveTo>
                      <a:cubicBezTo>
                        <a:pt x="191674" y="284504"/>
                        <a:pt x="192702" y="283904"/>
                        <a:pt x="193731" y="283733"/>
                      </a:cubicBezTo>
                      <a:cubicBezTo>
                        <a:pt x="201532" y="277132"/>
                        <a:pt x="215334" y="275675"/>
                        <a:pt x="225449" y="276361"/>
                      </a:cubicBezTo>
                      <a:cubicBezTo>
                        <a:pt x="242508" y="277475"/>
                        <a:pt x="269340" y="280390"/>
                        <a:pt x="270455" y="302164"/>
                      </a:cubicBezTo>
                      <a:cubicBezTo>
                        <a:pt x="271741" y="326681"/>
                        <a:pt x="227592" y="321366"/>
                        <a:pt x="213448" y="319566"/>
                      </a:cubicBezTo>
                      <a:cubicBezTo>
                        <a:pt x="192788" y="316908"/>
                        <a:pt x="179158" y="306622"/>
                        <a:pt x="190988" y="285790"/>
                      </a:cubicBezTo>
                      <a:close/>
                      <a:moveTo>
                        <a:pt x="307059" y="415835"/>
                      </a:moveTo>
                      <a:cubicBezTo>
                        <a:pt x="292057" y="420636"/>
                        <a:pt x="271998" y="429980"/>
                        <a:pt x="256139" y="425008"/>
                      </a:cubicBezTo>
                      <a:cubicBezTo>
                        <a:pt x="249281" y="422865"/>
                        <a:pt x="246280" y="415235"/>
                        <a:pt x="244394" y="408034"/>
                      </a:cubicBezTo>
                      <a:cubicBezTo>
                        <a:pt x="240622" y="399633"/>
                        <a:pt x="240537" y="389346"/>
                        <a:pt x="246538" y="381802"/>
                      </a:cubicBezTo>
                      <a:cubicBezTo>
                        <a:pt x="256053" y="369972"/>
                        <a:pt x="268655" y="366458"/>
                        <a:pt x="283228" y="364143"/>
                      </a:cubicBezTo>
                      <a:cubicBezTo>
                        <a:pt x="296087" y="362171"/>
                        <a:pt x="308002" y="359599"/>
                        <a:pt x="320004" y="354113"/>
                      </a:cubicBezTo>
                      <a:cubicBezTo>
                        <a:pt x="327205" y="350770"/>
                        <a:pt x="333291" y="348627"/>
                        <a:pt x="341264" y="348198"/>
                      </a:cubicBezTo>
                      <a:cubicBezTo>
                        <a:pt x="351979" y="347598"/>
                        <a:pt x="361238" y="356856"/>
                        <a:pt x="362438" y="366886"/>
                      </a:cubicBezTo>
                      <a:cubicBezTo>
                        <a:pt x="365695" y="395433"/>
                        <a:pt x="327376" y="409320"/>
                        <a:pt x="307059" y="415835"/>
                      </a:cubicBezTo>
                      <a:close/>
                      <a:moveTo>
                        <a:pt x="468737" y="438466"/>
                      </a:moveTo>
                      <a:cubicBezTo>
                        <a:pt x="460593" y="456297"/>
                        <a:pt x="443705" y="488616"/>
                        <a:pt x="420388" y="474900"/>
                      </a:cubicBezTo>
                      <a:cubicBezTo>
                        <a:pt x="405386" y="469242"/>
                        <a:pt x="410872" y="447039"/>
                        <a:pt x="418073" y="432723"/>
                      </a:cubicBezTo>
                      <a:cubicBezTo>
                        <a:pt x="425789" y="417464"/>
                        <a:pt x="435304" y="380602"/>
                        <a:pt x="456392" y="379059"/>
                      </a:cubicBezTo>
                      <a:cubicBezTo>
                        <a:pt x="489739" y="376659"/>
                        <a:pt x="475852" y="422865"/>
                        <a:pt x="468737" y="438466"/>
                      </a:cubicBezTo>
                      <a:close/>
                      <a:moveTo>
                        <a:pt x="468480" y="289134"/>
                      </a:moveTo>
                      <a:cubicBezTo>
                        <a:pt x="473452" y="310050"/>
                        <a:pt x="425446" y="345026"/>
                        <a:pt x="415587" y="319823"/>
                      </a:cubicBezTo>
                      <a:cubicBezTo>
                        <a:pt x="415416" y="319394"/>
                        <a:pt x="415416" y="318966"/>
                        <a:pt x="415330" y="318537"/>
                      </a:cubicBezTo>
                      <a:cubicBezTo>
                        <a:pt x="411730" y="315537"/>
                        <a:pt x="410015" y="310651"/>
                        <a:pt x="411558" y="305507"/>
                      </a:cubicBezTo>
                      <a:cubicBezTo>
                        <a:pt x="414301" y="296334"/>
                        <a:pt x="421674" y="288791"/>
                        <a:pt x="429475" y="283647"/>
                      </a:cubicBezTo>
                      <a:cubicBezTo>
                        <a:pt x="439419" y="277132"/>
                        <a:pt x="464622" y="272760"/>
                        <a:pt x="468480" y="289134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0" name="任意多边形: 形状 1529">
                  <a:extLst>
                    <a:ext uri="{FF2B5EF4-FFF2-40B4-BE49-F238E27FC236}">
                      <a16:creationId xmlns:a16="http://schemas.microsoft.com/office/drawing/2014/main" id="{C762A2E6-DF1A-0D9C-2F2F-F25B3EE0432A}"/>
                    </a:ext>
                  </a:extLst>
                </p:cNvPr>
                <p:cNvSpPr/>
                <p:nvPr/>
              </p:nvSpPr>
              <p:spPr>
                <a:xfrm>
                  <a:off x="4783443" y="1299232"/>
                  <a:ext cx="721540" cy="524374"/>
                </a:xfrm>
                <a:custGeom>
                  <a:avLst/>
                  <a:gdLst>
                    <a:gd name="connsiteX0" fmla="*/ 713939 w 721540"/>
                    <a:gd name="connsiteY0" fmla="*/ 345230 h 524374"/>
                    <a:gd name="connsiteX1" fmla="*/ 523715 w 721540"/>
                    <a:gd name="connsiteY1" fmla="*/ 345316 h 524374"/>
                    <a:gd name="connsiteX2" fmla="*/ 551147 w 721540"/>
                    <a:gd name="connsiteY2" fmla="*/ 329800 h 524374"/>
                    <a:gd name="connsiteX3" fmla="*/ 589209 w 721540"/>
                    <a:gd name="connsiteY3" fmla="*/ 292681 h 524374"/>
                    <a:gd name="connsiteX4" fmla="*/ 583637 w 721540"/>
                    <a:gd name="connsiteY4" fmla="*/ 288995 h 524374"/>
                    <a:gd name="connsiteX5" fmla="*/ 502541 w 721540"/>
                    <a:gd name="connsiteY5" fmla="*/ 341201 h 524374"/>
                    <a:gd name="connsiteX6" fmla="*/ 427446 w 721540"/>
                    <a:gd name="connsiteY6" fmla="*/ 320713 h 524374"/>
                    <a:gd name="connsiteX7" fmla="*/ 552175 w 721540"/>
                    <a:gd name="connsiteY7" fmla="*/ 154149 h 524374"/>
                    <a:gd name="connsiteX8" fmla="*/ 545232 w 721540"/>
                    <a:gd name="connsiteY8" fmla="*/ 151749 h 524374"/>
                    <a:gd name="connsiteX9" fmla="*/ 496283 w 721540"/>
                    <a:gd name="connsiteY9" fmla="*/ 243389 h 524374"/>
                    <a:gd name="connsiteX10" fmla="*/ 414330 w 721540"/>
                    <a:gd name="connsiteY10" fmla="*/ 316255 h 524374"/>
                    <a:gd name="connsiteX11" fmla="*/ 349779 w 721540"/>
                    <a:gd name="connsiteY11" fmla="*/ 290795 h 524374"/>
                    <a:gd name="connsiteX12" fmla="*/ 288657 w 721540"/>
                    <a:gd name="connsiteY12" fmla="*/ 260534 h 524374"/>
                    <a:gd name="connsiteX13" fmla="*/ 377039 w 721540"/>
                    <a:gd name="connsiteY13" fmla="*/ 49993 h 524374"/>
                    <a:gd name="connsiteX14" fmla="*/ 370953 w 721540"/>
                    <a:gd name="connsiteY14" fmla="*/ 50336 h 524374"/>
                    <a:gd name="connsiteX15" fmla="*/ 339235 w 721540"/>
                    <a:gd name="connsiteY15" fmla="*/ 164008 h 524374"/>
                    <a:gd name="connsiteX16" fmla="*/ 279227 w 721540"/>
                    <a:gd name="connsiteY16" fmla="*/ 255219 h 524374"/>
                    <a:gd name="connsiteX17" fmla="*/ 203189 w 721540"/>
                    <a:gd name="connsiteY17" fmla="*/ 207985 h 524374"/>
                    <a:gd name="connsiteX18" fmla="*/ 209876 w 721540"/>
                    <a:gd name="connsiteY18" fmla="*/ 2159 h 524374"/>
                    <a:gd name="connsiteX19" fmla="*/ 203703 w 721540"/>
                    <a:gd name="connsiteY19" fmla="*/ 3359 h 524374"/>
                    <a:gd name="connsiteX20" fmla="*/ 206961 w 721540"/>
                    <a:gd name="connsiteY20" fmla="*/ 108029 h 524374"/>
                    <a:gd name="connsiteX21" fmla="*/ 192731 w 721540"/>
                    <a:gd name="connsiteY21" fmla="*/ 200955 h 524374"/>
                    <a:gd name="connsiteX22" fmla="*/ 16394 w 721540"/>
                    <a:gd name="connsiteY22" fmla="*/ 74682 h 524374"/>
                    <a:gd name="connsiteX23" fmla="*/ 11594 w 721540"/>
                    <a:gd name="connsiteY23" fmla="*/ 80168 h 524374"/>
                    <a:gd name="connsiteX24" fmla="*/ 134095 w 721540"/>
                    <a:gd name="connsiteY24" fmla="*/ 177295 h 524374"/>
                    <a:gd name="connsiteX25" fmla="*/ 70229 w 721540"/>
                    <a:gd name="connsiteY25" fmla="*/ 177895 h 524374"/>
                    <a:gd name="connsiteX26" fmla="*/ 3793 w 721540"/>
                    <a:gd name="connsiteY26" fmla="*/ 155006 h 524374"/>
                    <a:gd name="connsiteX27" fmla="*/ 1050 w 721540"/>
                    <a:gd name="connsiteY27" fmla="*/ 160493 h 524374"/>
                    <a:gd name="connsiteX28" fmla="*/ 145668 w 721540"/>
                    <a:gd name="connsiteY28" fmla="*/ 185096 h 524374"/>
                    <a:gd name="connsiteX29" fmla="*/ 177814 w 721540"/>
                    <a:gd name="connsiteY29" fmla="*/ 206613 h 524374"/>
                    <a:gd name="connsiteX30" fmla="*/ 262768 w 721540"/>
                    <a:gd name="connsiteY30" fmla="*/ 259248 h 524374"/>
                    <a:gd name="connsiteX31" fmla="*/ 164270 w 721540"/>
                    <a:gd name="connsiteY31" fmla="*/ 298939 h 524374"/>
                    <a:gd name="connsiteX32" fmla="*/ 40569 w 721540"/>
                    <a:gd name="connsiteY32" fmla="*/ 319856 h 524374"/>
                    <a:gd name="connsiteX33" fmla="*/ 39283 w 721540"/>
                    <a:gd name="connsiteY33" fmla="*/ 326285 h 524374"/>
                    <a:gd name="connsiteX34" fmla="*/ 148411 w 721540"/>
                    <a:gd name="connsiteY34" fmla="*/ 315055 h 524374"/>
                    <a:gd name="connsiteX35" fmla="*/ 221963 w 721540"/>
                    <a:gd name="connsiteY35" fmla="*/ 289938 h 524374"/>
                    <a:gd name="connsiteX36" fmla="*/ 273141 w 721540"/>
                    <a:gd name="connsiteY36" fmla="*/ 265163 h 524374"/>
                    <a:gd name="connsiteX37" fmla="*/ 273141 w 721540"/>
                    <a:gd name="connsiteY37" fmla="*/ 265163 h 524374"/>
                    <a:gd name="connsiteX38" fmla="*/ 353036 w 721540"/>
                    <a:gd name="connsiteY38" fmla="*/ 305111 h 524374"/>
                    <a:gd name="connsiteX39" fmla="*/ 365124 w 721540"/>
                    <a:gd name="connsiteY39" fmla="*/ 310254 h 524374"/>
                    <a:gd name="connsiteX40" fmla="*/ 329376 w 721540"/>
                    <a:gd name="connsiteY40" fmla="*/ 349088 h 524374"/>
                    <a:gd name="connsiteX41" fmla="*/ 278713 w 721540"/>
                    <a:gd name="connsiteY41" fmla="*/ 394093 h 524374"/>
                    <a:gd name="connsiteX42" fmla="*/ 148754 w 721540"/>
                    <a:gd name="connsiteY42" fmla="*/ 461816 h 524374"/>
                    <a:gd name="connsiteX43" fmla="*/ 148239 w 721540"/>
                    <a:gd name="connsiteY43" fmla="*/ 469360 h 524374"/>
                    <a:gd name="connsiteX44" fmla="*/ 277170 w 721540"/>
                    <a:gd name="connsiteY44" fmla="*/ 409695 h 524374"/>
                    <a:gd name="connsiteX45" fmla="*/ 341120 w 721540"/>
                    <a:gd name="connsiteY45" fmla="*/ 354060 h 524374"/>
                    <a:gd name="connsiteX46" fmla="*/ 375668 w 721540"/>
                    <a:gd name="connsiteY46" fmla="*/ 314626 h 524374"/>
                    <a:gd name="connsiteX47" fmla="*/ 425303 w 721540"/>
                    <a:gd name="connsiteY47" fmla="*/ 332971 h 524374"/>
                    <a:gd name="connsiteX48" fmla="*/ 361009 w 721540"/>
                    <a:gd name="connsiteY48" fmla="*/ 518909 h 524374"/>
                    <a:gd name="connsiteX49" fmla="*/ 364438 w 721540"/>
                    <a:gd name="connsiteY49" fmla="*/ 524138 h 524374"/>
                    <a:gd name="connsiteX50" fmla="*/ 418445 w 721540"/>
                    <a:gd name="connsiteY50" fmla="*/ 443814 h 524374"/>
                    <a:gd name="connsiteX51" fmla="*/ 436532 w 721540"/>
                    <a:gd name="connsiteY51" fmla="*/ 336658 h 524374"/>
                    <a:gd name="connsiteX52" fmla="*/ 489853 w 721540"/>
                    <a:gd name="connsiteY52" fmla="*/ 351317 h 524374"/>
                    <a:gd name="connsiteX53" fmla="*/ 538631 w 721540"/>
                    <a:gd name="connsiteY53" fmla="*/ 471675 h 524374"/>
                    <a:gd name="connsiteX54" fmla="*/ 544717 w 721540"/>
                    <a:gd name="connsiteY54" fmla="*/ 470560 h 524374"/>
                    <a:gd name="connsiteX55" fmla="*/ 504341 w 721540"/>
                    <a:gd name="connsiteY55" fmla="*/ 354489 h 524374"/>
                    <a:gd name="connsiteX56" fmla="*/ 717796 w 721540"/>
                    <a:gd name="connsiteY56" fmla="*/ 356460 h 524374"/>
                    <a:gd name="connsiteX57" fmla="*/ 713939 w 721540"/>
                    <a:gd name="connsiteY57" fmla="*/ 345230 h 52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721540" h="524374">
                      <a:moveTo>
                        <a:pt x="713939" y="345230"/>
                      </a:moveTo>
                      <a:cubicBezTo>
                        <a:pt x="649902" y="357917"/>
                        <a:pt x="586123" y="356460"/>
                        <a:pt x="523715" y="345316"/>
                      </a:cubicBezTo>
                      <a:cubicBezTo>
                        <a:pt x="533230" y="341287"/>
                        <a:pt x="542232" y="335972"/>
                        <a:pt x="551147" y="329800"/>
                      </a:cubicBezTo>
                      <a:cubicBezTo>
                        <a:pt x="565634" y="319684"/>
                        <a:pt x="582522" y="309740"/>
                        <a:pt x="589209" y="292681"/>
                      </a:cubicBezTo>
                      <a:cubicBezTo>
                        <a:pt x="590495" y="289337"/>
                        <a:pt x="586123" y="285737"/>
                        <a:pt x="583637" y="288995"/>
                      </a:cubicBezTo>
                      <a:cubicBezTo>
                        <a:pt x="565206" y="313426"/>
                        <a:pt x="532630" y="334257"/>
                        <a:pt x="502541" y="341201"/>
                      </a:cubicBezTo>
                      <a:cubicBezTo>
                        <a:pt x="477252" y="335800"/>
                        <a:pt x="452134" y="328857"/>
                        <a:pt x="427446" y="320713"/>
                      </a:cubicBezTo>
                      <a:cubicBezTo>
                        <a:pt x="485053" y="285823"/>
                        <a:pt x="541288" y="220929"/>
                        <a:pt x="552175" y="154149"/>
                      </a:cubicBezTo>
                      <a:cubicBezTo>
                        <a:pt x="552861" y="150206"/>
                        <a:pt x="546775" y="147720"/>
                        <a:pt x="545232" y="151749"/>
                      </a:cubicBezTo>
                      <a:cubicBezTo>
                        <a:pt x="532116" y="186125"/>
                        <a:pt x="519514" y="214242"/>
                        <a:pt x="496283" y="243389"/>
                      </a:cubicBezTo>
                      <a:cubicBezTo>
                        <a:pt x="473480" y="272107"/>
                        <a:pt x="446477" y="298339"/>
                        <a:pt x="414330" y="316255"/>
                      </a:cubicBezTo>
                      <a:cubicBezTo>
                        <a:pt x="392555" y="308626"/>
                        <a:pt x="371039" y="300053"/>
                        <a:pt x="349779" y="290795"/>
                      </a:cubicBezTo>
                      <a:cubicBezTo>
                        <a:pt x="328776" y="281622"/>
                        <a:pt x="308459" y="271421"/>
                        <a:pt x="288657" y="260534"/>
                      </a:cubicBezTo>
                      <a:cubicBezTo>
                        <a:pt x="326033" y="199155"/>
                        <a:pt x="395642" y="128432"/>
                        <a:pt x="377039" y="49993"/>
                      </a:cubicBezTo>
                      <a:cubicBezTo>
                        <a:pt x="376354" y="46993"/>
                        <a:pt x="371210" y="47250"/>
                        <a:pt x="370953" y="50336"/>
                      </a:cubicBezTo>
                      <a:cubicBezTo>
                        <a:pt x="367181" y="92256"/>
                        <a:pt x="359637" y="126717"/>
                        <a:pt x="339235" y="164008"/>
                      </a:cubicBezTo>
                      <a:cubicBezTo>
                        <a:pt x="321661" y="195983"/>
                        <a:pt x="297144" y="223672"/>
                        <a:pt x="279227" y="255219"/>
                      </a:cubicBezTo>
                      <a:cubicBezTo>
                        <a:pt x="253167" y="240474"/>
                        <a:pt x="227964" y="224615"/>
                        <a:pt x="203189" y="207985"/>
                      </a:cubicBezTo>
                      <a:cubicBezTo>
                        <a:pt x="217162" y="140605"/>
                        <a:pt x="226506" y="70396"/>
                        <a:pt x="209876" y="2159"/>
                      </a:cubicBezTo>
                      <a:cubicBezTo>
                        <a:pt x="208933" y="-1527"/>
                        <a:pt x="203789" y="-70"/>
                        <a:pt x="203703" y="3359"/>
                      </a:cubicBezTo>
                      <a:cubicBezTo>
                        <a:pt x="202675" y="38077"/>
                        <a:pt x="206189" y="73225"/>
                        <a:pt x="206961" y="108029"/>
                      </a:cubicBezTo>
                      <a:cubicBezTo>
                        <a:pt x="207647" y="139747"/>
                        <a:pt x="199503" y="170265"/>
                        <a:pt x="192731" y="200955"/>
                      </a:cubicBezTo>
                      <a:cubicBezTo>
                        <a:pt x="133237" y="160236"/>
                        <a:pt x="76230" y="115830"/>
                        <a:pt x="16394" y="74682"/>
                      </a:cubicBezTo>
                      <a:cubicBezTo>
                        <a:pt x="12537" y="72025"/>
                        <a:pt x="8165" y="76825"/>
                        <a:pt x="11594" y="80168"/>
                      </a:cubicBezTo>
                      <a:cubicBezTo>
                        <a:pt x="48541" y="116173"/>
                        <a:pt x="90975" y="147806"/>
                        <a:pt x="134095" y="177295"/>
                      </a:cubicBezTo>
                      <a:cubicBezTo>
                        <a:pt x="112406" y="182181"/>
                        <a:pt x="93118" y="183039"/>
                        <a:pt x="70229" y="177895"/>
                      </a:cubicBezTo>
                      <a:cubicBezTo>
                        <a:pt x="47170" y="172752"/>
                        <a:pt x="26510" y="160578"/>
                        <a:pt x="3793" y="155006"/>
                      </a:cubicBezTo>
                      <a:cubicBezTo>
                        <a:pt x="707" y="154235"/>
                        <a:pt x="-1351" y="158521"/>
                        <a:pt x="1050" y="160493"/>
                      </a:cubicBezTo>
                      <a:cubicBezTo>
                        <a:pt x="35768" y="188182"/>
                        <a:pt x="104005" y="206784"/>
                        <a:pt x="145668" y="185096"/>
                      </a:cubicBezTo>
                      <a:cubicBezTo>
                        <a:pt x="156383" y="192382"/>
                        <a:pt x="167099" y="199498"/>
                        <a:pt x="177814" y="206613"/>
                      </a:cubicBezTo>
                      <a:cubicBezTo>
                        <a:pt x="205675" y="225044"/>
                        <a:pt x="233879" y="242789"/>
                        <a:pt x="262768" y="259248"/>
                      </a:cubicBezTo>
                      <a:cubicBezTo>
                        <a:pt x="236707" y="279308"/>
                        <a:pt x="194616" y="289509"/>
                        <a:pt x="164270" y="298939"/>
                      </a:cubicBezTo>
                      <a:cubicBezTo>
                        <a:pt x="123979" y="311540"/>
                        <a:pt x="82831" y="321741"/>
                        <a:pt x="40569" y="319856"/>
                      </a:cubicBezTo>
                      <a:cubicBezTo>
                        <a:pt x="37226" y="319684"/>
                        <a:pt x="36111" y="325171"/>
                        <a:pt x="39283" y="326285"/>
                      </a:cubicBezTo>
                      <a:cubicBezTo>
                        <a:pt x="73316" y="338972"/>
                        <a:pt x="114978" y="323713"/>
                        <a:pt x="148411" y="315055"/>
                      </a:cubicBezTo>
                      <a:cubicBezTo>
                        <a:pt x="173700" y="308540"/>
                        <a:pt x="197788" y="299367"/>
                        <a:pt x="221963" y="289938"/>
                      </a:cubicBezTo>
                      <a:cubicBezTo>
                        <a:pt x="240051" y="282908"/>
                        <a:pt x="258310" y="278193"/>
                        <a:pt x="273141" y="265163"/>
                      </a:cubicBezTo>
                      <a:cubicBezTo>
                        <a:pt x="273141" y="265163"/>
                        <a:pt x="273141" y="265163"/>
                        <a:pt x="273141" y="265163"/>
                      </a:cubicBezTo>
                      <a:cubicBezTo>
                        <a:pt x="299115" y="279650"/>
                        <a:pt x="325604" y="293109"/>
                        <a:pt x="353036" y="305111"/>
                      </a:cubicBezTo>
                      <a:cubicBezTo>
                        <a:pt x="357065" y="306825"/>
                        <a:pt x="361095" y="308540"/>
                        <a:pt x="365124" y="310254"/>
                      </a:cubicBezTo>
                      <a:cubicBezTo>
                        <a:pt x="357408" y="326114"/>
                        <a:pt x="342492" y="337858"/>
                        <a:pt x="329376" y="349088"/>
                      </a:cubicBezTo>
                      <a:cubicBezTo>
                        <a:pt x="312231" y="363833"/>
                        <a:pt x="296372" y="379777"/>
                        <a:pt x="278713" y="394093"/>
                      </a:cubicBezTo>
                      <a:cubicBezTo>
                        <a:pt x="240394" y="425040"/>
                        <a:pt x="197788" y="452729"/>
                        <a:pt x="148754" y="461816"/>
                      </a:cubicBezTo>
                      <a:cubicBezTo>
                        <a:pt x="144896" y="462502"/>
                        <a:pt x="143524" y="468846"/>
                        <a:pt x="148239" y="469360"/>
                      </a:cubicBezTo>
                      <a:cubicBezTo>
                        <a:pt x="194102" y="474418"/>
                        <a:pt x="242966" y="435241"/>
                        <a:pt x="277170" y="409695"/>
                      </a:cubicBezTo>
                      <a:cubicBezTo>
                        <a:pt x="299887" y="392722"/>
                        <a:pt x="319604" y="372491"/>
                        <a:pt x="341120" y="354060"/>
                      </a:cubicBezTo>
                      <a:cubicBezTo>
                        <a:pt x="354322" y="342658"/>
                        <a:pt x="368295" y="330743"/>
                        <a:pt x="375668" y="314626"/>
                      </a:cubicBezTo>
                      <a:cubicBezTo>
                        <a:pt x="391955" y="321227"/>
                        <a:pt x="408500" y="327399"/>
                        <a:pt x="425303" y="332971"/>
                      </a:cubicBezTo>
                      <a:cubicBezTo>
                        <a:pt x="428646" y="397094"/>
                        <a:pt x="406186" y="472875"/>
                        <a:pt x="361009" y="518909"/>
                      </a:cubicBezTo>
                      <a:cubicBezTo>
                        <a:pt x="358866" y="521138"/>
                        <a:pt x="361523" y="525424"/>
                        <a:pt x="364438" y="524138"/>
                      </a:cubicBezTo>
                      <a:cubicBezTo>
                        <a:pt x="394270" y="510594"/>
                        <a:pt x="407557" y="472360"/>
                        <a:pt x="418445" y="443814"/>
                      </a:cubicBezTo>
                      <a:cubicBezTo>
                        <a:pt x="431046" y="411067"/>
                        <a:pt x="438247" y="372148"/>
                        <a:pt x="436532" y="336658"/>
                      </a:cubicBezTo>
                      <a:cubicBezTo>
                        <a:pt x="454106" y="342230"/>
                        <a:pt x="471937" y="347116"/>
                        <a:pt x="489853" y="351317"/>
                      </a:cubicBezTo>
                      <a:cubicBezTo>
                        <a:pt x="514028" y="389721"/>
                        <a:pt x="525258" y="428726"/>
                        <a:pt x="538631" y="471675"/>
                      </a:cubicBezTo>
                      <a:cubicBezTo>
                        <a:pt x="539745" y="475189"/>
                        <a:pt x="544632" y="473989"/>
                        <a:pt x="544717" y="470560"/>
                      </a:cubicBezTo>
                      <a:cubicBezTo>
                        <a:pt x="544975" y="430012"/>
                        <a:pt x="525601" y="389293"/>
                        <a:pt x="504341" y="354489"/>
                      </a:cubicBezTo>
                      <a:cubicBezTo>
                        <a:pt x="574721" y="369147"/>
                        <a:pt x="647073" y="372062"/>
                        <a:pt x="717796" y="356460"/>
                      </a:cubicBezTo>
                      <a:cubicBezTo>
                        <a:pt x="724826" y="354574"/>
                        <a:pt x="721054" y="343859"/>
                        <a:pt x="713939" y="345230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31" name="图形 2">
                <a:extLst>
                  <a:ext uri="{FF2B5EF4-FFF2-40B4-BE49-F238E27FC236}">
                    <a16:creationId xmlns:a16="http://schemas.microsoft.com/office/drawing/2014/main" id="{5F04EC82-71FA-DB54-49E3-7DC10F7340E4}"/>
                  </a:ext>
                </a:extLst>
              </p:cNvPr>
              <p:cNvGrpSpPr/>
              <p:nvPr/>
            </p:nvGrpSpPr>
            <p:grpSpPr>
              <a:xfrm>
                <a:off x="5836102" y="486876"/>
                <a:ext cx="562949" cy="820308"/>
                <a:chOff x="5836102" y="486876"/>
                <a:chExt cx="562949" cy="820308"/>
              </a:xfrm>
            </p:grpSpPr>
            <p:sp>
              <p:nvSpPr>
                <p:cNvPr id="1532" name="任意多边形: 形状 1531">
                  <a:extLst>
                    <a:ext uri="{FF2B5EF4-FFF2-40B4-BE49-F238E27FC236}">
                      <a16:creationId xmlns:a16="http://schemas.microsoft.com/office/drawing/2014/main" id="{CD8C8E28-E2F8-1605-4C62-C817A4CAE51C}"/>
                    </a:ext>
                  </a:extLst>
                </p:cNvPr>
                <p:cNvSpPr/>
                <p:nvPr/>
              </p:nvSpPr>
              <p:spPr>
                <a:xfrm>
                  <a:off x="5836102" y="486876"/>
                  <a:ext cx="562949" cy="772997"/>
                </a:xfrm>
                <a:custGeom>
                  <a:avLst/>
                  <a:gdLst>
                    <a:gd name="connsiteX0" fmla="*/ 504642 w 562949"/>
                    <a:gd name="connsiteY0" fmla="*/ 675126 h 772997"/>
                    <a:gd name="connsiteX1" fmla="*/ 454236 w 562949"/>
                    <a:gd name="connsiteY1" fmla="*/ 663810 h 772997"/>
                    <a:gd name="connsiteX2" fmla="*/ 412574 w 562949"/>
                    <a:gd name="connsiteY2" fmla="*/ 646494 h 772997"/>
                    <a:gd name="connsiteX3" fmla="*/ 417288 w 562949"/>
                    <a:gd name="connsiteY3" fmla="*/ 636207 h 772997"/>
                    <a:gd name="connsiteX4" fmla="*/ 440263 w 562949"/>
                    <a:gd name="connsiteY4" fmla="*/ 643665 h 772997"/>
                    <a:gd name="connsiteX5" fmla="*/ 552820 w 562949"/>
                    <a:gd name="connsiteY5" fmla="*/ 572427 h 772997"/>
                    <a:gd name="connsiteX6" fmla="*/ 524959 w 562949"/>
                    <a:gd name="connsiteY6" fmla="*/ 481816 h 772997"/>
                    <a:gd name="connsiteX7" fmla="*/ 472324 w 562949"/>
                    <a:gd name="connsiteY7" fmla="*/ 500076 h 772997"/>
                    <a:gd name="connsiteX8" fmla="*/ 405544 w 562949"/>
                    <a:gd name="connsiteY8" fmla="*/ 494589 h 772997"/>
                    <a:gd name="connsiteX9" fmla="*/ 400401 w 562949"/>
                    <a:gd name="connsiteY9" fmla="*/ 482159 h 772997"/>
                    <a:gd name="connsiteX10" fmla="*/ 428433 w 562949"/>
                    <a:gd name="connsiteY10" fmla="*/ 483016 h 772997"/>
                    <a:gd name="connsiteX11" fmla="*/ 473524 w 562949"/>
                    <a:gd name="connsiteY11" fmla="*/ 478644 h 772997"/>
                    <a:gd name="connsiteX12" fmla="*/ 536361 w 562949"/>
                    <a:gd name="connsiteY12" fmla="*/ 456699 h 772997"/>
                    <a:gd name="connsiteX13" fmla="*/ 557449 w 562949"/>
                    <a:gd name="connsiteY13" fmla="*/ 397548 h 772997"/>
                    <a:gd name="connsiteX14" fmla="*/ 551791 w 562949"/>
                    <a:gd name="connsiteY14" fmla="*/ 341741 h 772997"/>
                    <a:gd name="connsiteX15" fmla="*/ 542876 w 562949"/>
                    <a:gd name="connsiteY15" fmla="*/ 305994 h 772997"/>
                    <a:gd name="connsiteX16" fmla="*/ 491612 w 562949"/>
                    <a:gd name="connsiteY16" fmla="*/ 306166 h 772997"/>
                    <a:gd name="connsiteX17" fmla="*/ 405973 w 562949"/>
                    <a:gd name="connsiteY17" fmla="*/ 321253 h 772997"/>
                    <a:gd name="connsiteX18" fmla="*/ 406230 w 562949"/>
                    <a:gd name="connsiteY18" fmla="*/ 311823 h 772997"/>
                    <a:gd name="connsiteX19" fmla="*/ 428004 w 562949"/>
                    <a:gd name="connsiteY19" fmla="*/ 302737 h 772997"/>
                    <a:gd name="connsiteX20" fmla="*/ 447464 w 562949"/>
                    <a:gd name="connsiteY20" fmla="*/ 298022 h 772997"/>
                    <a:gd name="connsiteX21" fmla="*/ 482611 w 562949"/>
                    <a:gd name="connsiteY21" fmla="*/ 284306 h 772997"/>
                    <a:gd name="connsiteX22" fmla="*/ 521187 w 562949"/>
                    <a:gd name="connsiteY22" fmla="*/ 183236 h 772997"/>
                    <a:gd name="connsiteX23" fmla="*/ 438549 w 562949"/>
                    <a:gd name="connsiteY23" fmla="*/ 137287 h 772997"/>
                    <a:gd name="connsiteX24" fmla="*/ 373311 w 562949"/>
                    <a:gd name="connsiteY24" fmla="*/ 188808 h 772997"/>
                    <a:gd name="connsiteX25" fmla="*/ 382913 w 562949"/>
                    <a:gd name="connsiteY25" fmla="*/ 171063 h 772997"/>
                    <a:gd name="connsiteX26" fmla="*/ 395600 w 562949"/>
                    <a:gd name="connsiteY26" fmla="*/ 153661 h 772997"/>
                    <a:gd name="connsiteX27" fmla="*/ 415489 w 562949"/>
                    <a:gd name="connsiteY27" fmla="*/ 122628 h 772997"/>
                    <a:gd name="connsiteX28" fmla="*/ 354367 w 562949"/>
                    <a:gd name="connsiteY28" fmla="*/ 14443 h 772997"/>
                    <a:gd name="connsiteX29" fmla="*/ 217892 w 562949"/>
                    <a:gd name="connsiteY29" fmla="*/ 38018 h 772997"/>
                    <a:gd name="connsiteX30" fmla="*/ 206919 w 562949"/>
                    <a:gd name="connsiteY30" fmla="*/ 189837 h 772997"/>
                    <a:gd name="connsiteX31" fmla="*/ 193803 w 562949"/>
                    <a:gd name="connsiteY31" fmla="*/ 181779 h 772997"/>
                    <a:gd name="connsiteX32" fmla="*/ 187374 w 562949"/>
                    <a:gd name="connsiteY32" fmla="*/ 155290 h 772997"/>
                    <a:gd name="connsiteX33" fmla="*/ 170486 w 562949"/>
                    <a:gd name="connsiteY33" fmla="*/ 91682 h 772997"/>
                    <a:gd name="connsiteX34" fmla="*/ 85704 w 562949"/>
                    <a:gd name="connsiteY34" fmla="*/ 124257 h 772997"/>
                    <a:gd name="connsiteX35" fmla="*/ 61273 w 562949"/>
                    <a:gd name="connsiteY35" fmla="*/ 208611 h 772997"/>
                    <a:gd name="connsiteX36" fmla="*/ 87333 w 562949"/>
                    <a:gd name="connsiteY36" fmla="*/ 257388 h 772997"/>
                    <a:gd name="connsiteX37" fmla="*/ 119651 w 562949"/>
                    <a:gd name="connsiteY37" fmla="*/ 301708 h 772997"/>
                    <a:gd name="connsiteX38" fmla="*/ 45242 w 562949"/>
                    <a:gd name="connsiteY38" fmla="*/ 258845 h 772997"/>
                    <a:gd name="connsiteX39" fmla="*/ 6409 w 562949"/>
                    <a:gd name="connsiteY39" fmla="*/ 261246 h 772997"/>
                    <a:gd name="connsiteX40" fmla="*/ 1522 w 562949"/>
                    <a:gd name="connsiteY40" fmla="*/ 319453 h 772997"/>
                    <a:gd name="connsiteX41" fmla="*/ 3065 w 562949"/>
                    <a:gd name="connsiteY41" fmla="*/ 370545 h 772997"/>
                    <a:gd name="connsiteX42" fmla="*/ 7095 w 562949"/>
                    <a:gd name="connsiteY42" fmla="*/ 420180 h 772997"/>
                    <a:gd name="connsiteX43" fmla="*/ 118794 w 562949"/>
                    <a:gd name="connsiteY43" fmla="*/ 485502 h 772997"/>
                    <a:gd name="connsiteX44" fmla="*/ 100706 w 562949"/>
                    <a:gd name="connsiteY44" fmla="*/ 493389 h 772997"/>
                    <a:gd name="connsiteX45" fmla="*/ 82704 w 562949"/>
                    <a:gd name="connsiteY45" fmla="*/ 490474 h 772997"/>
                    <a:gd name="connsiteX46" fmla="*/ 50129 w 562949"/>
                    <a:gd name="connsiteY46" fmla="*/ 485245 h 772997"/>
                    <a:gd name="connsiteX47" fmla="*/ 4951 w 562949"/>
                    <a:gd name="connsiteY47" fmla="*/ 504276 h 772997"/>
                    <a:gd name="connsiteX48" fmla="*/ 25782 w 562949"/>
                    <a:gd name="connsiteY48" fmla="*/ 571399 h 772997"/>
                    <a:gd name="connsiteX49" fmla="*/ 75846 w 562949"/>
                    <a:gd name="connsiteY49" fmla="*/ 651123 h 772997"/>
                    <a:gd name="connsiteX50" fmla="*/ 136711 w 562949"/>
                    <a:gd name="connsiteY50" fmla="*/ 670154 h 772997"/>
                    <a:gd name="connsiteX51" fmla="*/ 159599 w 562949"/>
                    <a:gd name="connsiteY51" fmla="*/ 658067 h 772997"/>
                    <a:gd name="connsiteX52" fmla="*/ 176144 w 562949"/>
                    <a:gd name="connsiteY52" fmla="*/ 646837 h 772997"/>
                    <a:gd name="connsiteX53" fmla="*/ 184202 w 562949"/>
                    <a:gd name="connsiteY53" fmla="*/ 655324 h 772997"/>
                    <a:gd name="connsiteX54" fmla="*/ 132167 w 562949"/>
                    <a:gd name="connsiteY54" fmla="*/ 693385 h 772997"/>
                    <a:gd name="connsiteX55" fmla="*/ 145369 w 562949"/>
                    <a:gd name="connsiteY55" fmla="*/ 744392 h 772997"/>
                    <a:gd name="connsiteX56" fmla="*/ 300788 w 562949"/>
                    <a:gd name="connsiteY56" fmla="*/ 746106 h 772997"/>
                    <a:gd name="connsiteX57" fmla="*/ 340050 w 562949"/>
                    <a:gd name="connsiteY57" fmla="*/ 707187 h 772997"/>
                    <a:gd name="connsiteX58" fmla="*/ 356510 w 562949"/>
                    <a:gd name="connsiteY58" fmla="*/ 714217 h 772997"/>
                    <a:gd name="connsiteX59" fmla="*/ 504900 w 562949"/>
                    <a:gd name="connsiteY59" fmla="*/ 681727 h 772997"/>
                    <a:gd name="connsiteX60" fmla="*/ 504642 w 562949"/>
                    <a:gd name="connsiteY60" fmla="*/ 675126 h 772997"/>
                    <a:gd name="connsiteX61" fmla="*/ 358567 w 562949"/>
                    <a:gd name="connsiteY61" fmla="*/ 327683 h 772997"/>
                    <a:gd name="connsiteX62" fmla="*/ 295045 w 562949"/>
                    <a:gd name="connsiteY62" fmla="*/ 338312 h 772997"/>
                    <a:gd name="connsiteX63" fmla="*/ 295988 w 562949"/>
                    <a:gd name="connsiteY63" fmla="*/ 336084 h 772997"/>
                    <a:gd name="connsiteX64" fmla="*/ 358567 w 562949"/>
                    <a:gd name="connsiteY64" fmla="*/ 327683 h 772997"/>
                    <a:gd name="connsiteX65" fmla="*/ 229465 w 562949"/>
                    <a:gd name="connsiteY65" fmla="*/ 239900 h 772997"/>
                    <a:gd name="connsiteX66" fmla="*/ 232551 w 562949"/>
                    <a:gd name="connsiteY66" fmla="*/ 241357 h 772997"/>
                    <a:gd name="connsiteX67" fmla="*/ 253726 w 562949"/>
                    <a:gd name="connsiteY67" fmla="*/ 266218 h 772997"/>
                    <a:gd name="connsiteX68" fmla="*/ 251497 w 562949"/>
                    <a:gd name="connsiteY68" fmla="*/ 318081 h 772997"/>
                    <a:gd name="connsiteX69" fmla="*/ 209834 w 562949"/>
                    <a:gd name="connsiteY69" fmla="*/ 275476 h 772997"/>
                    <a:gd name="connsiteX70" fmla="*/ 229465 w 562949"/>
                    <a:gd name="connsiteY70" fmla="*/ 239900 h 772997"/>
                    <a:gd name="connsiteX71" fmla="*/ 167315 w 562949"/>
                    <a:gd name="connsiteY71" fmla="*/ 402778 h 772997"/>
                    <a:gd name="connsiteX72" fmla="*/ 135768 w 562949"/>
                    <a:gd name="connsiteY72" fmla="*/ 361801 h 772997"/>
                    <a:gd name="connsiteX73" fmla="*/ 145455 w 562949"/>
                    <a:gd name="connsiteY73" fmla="*/ 343542 h 772997"/>
                    <a:gd name="connsiteX74" fmla="*/ 169800 w 562949"/>
                    <a:gd name="connsiteY74" fmla="*/ 333426 h 772997"/>
                    <a:gd name="connsiteX75" fmla="*/ 202291 w 562949"/>
                    <a:gd name="connsiteY75" fmla="*/ 357858 h 772997"/>
                    <a:gd name="connsiteX76" fmla="*/ 228093 w 562949"/>
                    <a:gd name="connsiteY76" fmla="*/ 385890 h 772997"/>
                    <a:gd name="connsiteX77" fmla="*/ 243095 w 562949"/>
                    <a:gd name="connsiteY77" fmla="*/ 402006 h 772997"/>
                    <a:gd name="connsiteX78" fmla="*/ 236237 w 562949"/>
                    <a:gd name="connsiteY78" fmla="*/ 429438 h 772997"/>
                    <a:gd name="connsiteX79" fmla="*/ 167315 w 562949"/>
                    <a:gd name="connsiteY79" fmla="*/ 402778 h 772997"/>
                    <a:gd name="connsiteX80" fmla="*/ 221579 w 562949"/>
                    <a:gd name="connsiteY80" fmla="*/ 556740 h 772997"/>
                    <a:gd name="connsiteX81" fmla="*/ 166971 w 562949"/>
                    <a:gd name="connsiteY81" fmla="*/ 530594 h 772997"/>
                    <a:gd name="connsiteX82" fmla="*/ 203319 w 562949"/>
                    <a:gd name="connsiteY82" fmla="*/ 509162 h 772997"/>
                    <a:gd name="connsiteX83" fmla="*/ 268556 w 562949"/>
                    <a:gd name="connsiteY83" fmla="*/ 518506 h 772997"/>
                    <a:gd name="connsiteX84" fmla="*/ 221579 w 562949"/>
                    <a:gd name="connsiteY84" fmla="*/ 556740 h 772997"/>
                    <a:gd name="connsiteX85" fmla="*/ 354109 w 562949"/>
                    <a:gd name="connsiteY85" fmla="*/ 487817 h 772997"/>
                    <a:gd name="connsiteX86" fmla="*/ 302503 w 562949"/>
                    <a:gd name="connsiteY86" fmla="*/ 454898 h 772997"/>
                    <a:gd name="connsiteX87" fmla="*/ 303532 w 562949"/>
                    <a:gd name="connsiteY87" fmla="*/ 454041 h 772997"/>
                    <a:gd name="connsiteX88" fmla="*/ 313390 w 562949"/>
                    <a:gd name="connsiteY88" fmla="*/ 444697 h 772997"/>
                    <a:gd name="connsiteX89" fmla="*/ 340994 w 562949"/>
                    <a:gd name="connsiteY89" fmla="*/ 450612 h 772997"/>
                    <a:gd name="connsiteX90" fmla="*/ 354109 w 562949"/>
                    <a:gd name="connsiteY90" fmla="*/ 487817 h 772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562949" h="772997">
                      <a:moveTo>
                        <a:pt x="504642" y="675126"/>
                      </a:moveTo>
                      <a:cubicBezTo>
                        <a:pt x="492298" y="662782"/>
                        <a:pt x="470266" y="665353"/>
                        <a:pt x="454236" y="663810"/>
                      </a:cubicBezTo>
                      <a:cubicBezTo>
                        <a:pt x="439491" y="662439"/>
                        <a:pt x="424746" y="654381"/>
                        <a:pt x="412574" y="646494"/>
                      </a:cubicBezTo>
                      <a:cubicBezTo>
                        <a:pt x="396800" y="636207"/>
                        <a:pt x="406916" y="632006"/>
                        <a:pt x="417288" y="636207"/>
                      </a:cubicBezTo>
                      <a:cubicBezTo>
                        <a:pt x="424832" y="639293"/>
                        <a:pt x="432290" y="641693"/>
                        <a:pt x="440263" y="643665"/>
                      </a:cubicBezTo>
                      <a:cubicBezTo>
                        <a:pt x="498899" y="657638"/>
                        <a:pt x="538932" y="630378"/>
                        <a:pt x="552820" y="572427"/>
                      </a:cubicBezTo>
                      <a:cubicBezTo>
                        <a:pt x="559763" y="543624"/>
                        <a:pt x="582052" y="461328"/>
                        <a:pt x="524959" y="481816"/>
                      </a:cubicBezTo>
                      <a:cubicBezTo>
                        <a:pt x="506957" y="488245"/>
                        <a:pt x="491783" y="496732"/>
                        <a:pt x="472324" y="500076"/>
                      </a:cubicBezTo>
                      <a:cubicBezTo>
                        <a:pt x="450978" y="503676"/>
                        <a:pt x="426204" y="500590"/>
                        <a:pt x="405544" y="494589"/>
                      </a:cubicBezTo>
                      <a:cubicBezTo>
                        <a:pt x="400143" y="493046"/>
                        <a:pt x="376312" y="482245"/>
                        <a:pt x="400401" y="482159"/>
                      </a:cubicBezTo>
                      <a:cubicBezTo>
                        <a:pt x="409745" y="482159"/>
                        <a:pt x="419089" y="483016"/>
                        <a:pt x="428433" y="483016"/>
                      </a:cubicBezTo>
                      <a:cubicBezTo>
                        <a:pt x="443606" y="483016"/>
                        <a:pt x="458608" y="481130"/>
                        <a:pt x="473524" y="478644"/>
                      </a:cubicBezTo>
                      <a:cubicBezTo>
                        <a:pt x="494441" y="475130"/>
                        <a:pt x="518958" y="469557"/>
                        <a:pt x="536361" y="456699"/>
                      </a:cubicBezTo>
                      <a:cubicBezTo>
                        <a:pt x="557278" y="441268"/>
                        <a:pt x="559763" y="422666"/>
                        <a:pt x="557449" y="397548"/>
                      </a:cubicBezTo>
                      <a:cubicBezTo>
                        <a:pt x="555735" y="378689"/>
                        <a:pt x="552477" y="360772"/>
                        <a:pt x="551791" y="341741"/>
                      </a:cubicBezTo>
                      <a:cubicBezTo>
                        <a:pt x="551448" y="331197"/>
                        <a:pt x="551362" y="314052"/>
                        <a:pt x="542876" y="305994"/>
                      </a:cubicBezTo>
                      <a:cubicBezTo>
                        <a:pt x="527188" y="291164"/>
                        <a:pt x="509700" y="300593"/>
                        <a:pt x="491612" y="306166"/>
                      </a:cubicBezTo>
                      <a:cubicBezTo>
                        <a:pt x="465552" y="314138"/>
                        <a:pt x="433662" y="322368"/>
                        <a:pt x="405973" y="321253"/>
                      </a:cubicBezTo>
                      <a:cubicBezTo>
                        <a:pt x="406058" y="318081"/>
                        <a:pt x="406144" y="314995"/>
                        <a:pt x="406230" y="311823"/>
                      </a:cubicBezTo>
                      <a:cubicBezTo>
                        <a:pt x="412916" y="307537"/>
                        <a:pt x="420203" y="304537"/>
                        <a:pt x="428004" y="302737"/>
                      </a:cubicBezTo>
                      <a:cubicBezTo>
                        <a:pt x="434433" y="300851"/>
                        <a:pt x="441034" y="299565"/>
                        <a:pt x="447464" y="298022"/>
                      </a:cubicBezTo>
                      <a:cubicBezTo>
                        <a:pt x="459722" y="295107"/>
                        <a:pt x="471381" y="289792"/>
                        <a:pt x="482611" y="284306"/>
                      </a:cubicBezTo>
                      <a:cubicBezTo>
                        <a:pt x="526502" y="262532"/>
                        <a:pt x="538761" y="227556"/>
                        <a:pt x="521187" y="183236"/>
                      </a:cubicBezTo>
                      <a:cubicBezTo>
                        <a:pt x="508414" y="151089"/>
                        <a:pt x="475496" y="111484"/>
                        <a:pt x="438549" y="137287"/>
                      </a:cubicBezTo>
                      <a:cubicBezTo>
                        <a:pt x="415745" y="153232"/>
                        <a:pt x="398772" y="176635"/>
                        <a:pt x="373311" y="188808"/>
                      </a:cubicBezTo>
                      <a:cubicBezTo>
                        <a:pt x="374169" y="188379"/>
                        <a:pt x="381713" y="172949"/>
                        <a:pt x="382913" y="171063"/>
                      </a:cubicBezTo>
                      <a:cubicBezTo>
                        <a:pt x="386942" y="165148"/>
                        <a:pt x="391314" y="159404"/>
                        <a:pt x="395600" y="153661"/>
                      </a:cubicBezTo>
                      <a:cubicBezTo>
                        <a:pt x="402801" y="143888"/>
                        <a:pt x="410345" y="133687"/>
                        <a:pt x="415489" y="122628"/>
                      </a:cubicBezTo>
                      <a:cubicBezTo>
                        <a:pt x="439063" y="71622"/>
                        <a:pt x="395771" y="37589"/>
                        <a:pt x="354367" y="14443"/>
                      </a:cubicBezTo>
                      <a:cubicBezTo>
                        <a:pt x="305246" y="-13074"/>
                        <a:pt x="257669" y="899"/>
                        <a:pt x="217892" y="38018"/>
                      </a:cubicBezTo>
                      <a:cubicBezTo>
                        <a:pt x="164828" y="83795"/>
                        <a:pt x="206062" y="139859"/>
                        <a:pt x="206919" y="189837"/>
                      </a:cubicBezTo>
                      <a:cubicBezTo>
                        <a:pt x="207434" y="216926"/>
                        <a:pt x="198004" y="193351"/>
                        <a:pt x="193803" y="181779"/>
                      </a:cubicBezTo>
                      <a:cubicBezTo>
                        <a:pt x="190632" y="173206"/>
                        <a:pt x="189003" y="164291"/>
                        <a:pt x="187374" y="155290"/>
                      </a:cubicBezTo>
                      <a:cubicBezTo>
                        <a:pt x="183431" y="133687"/>
                        <a:pt x="179659" y="111741"/>
                        <a:pt x="170486" y="91682"/>
                      </a:cubicBezTo>
                      <a:cubicBezTo>
                        <a:pt x="147169" y="40761"/>
                        <a:pt x="102678" y="100254"/>
                        <a:pt x="85704" y="124257"/>
                      </a:cubicBezTo>
                      <a:cubicBezTo>
                        <a:pt x="69159" y="147660"/>
                        <a:pt x="52014" y="179035"/>
                        <a:pt x="61273" y="208611"/>
                      </a:cubicBezTo>
                      <a:cubicBezTo>
                        <a:pt x="67016" y="226784"/>
                        <a:pt x="76617" y="241872"/>
                        <a:pt x="87333" y="257388"/>
                      </a:cubicBezTo>
                      <a:cubicBezTo>
                        <a:pt x="96934" y="271190"/>
                        <a:pt x="115708" y="284134"/>
                        <a:pt x="119651" y="301708"/>
                      </a:cubicBezTo>
                      <a:cubicBezTo>
                        <a:pt x="92305" y="292450"/>
                        <a:pt x="69159" y="274790"/>
                        <a:pt x="45242" y="258845"/>
                      </a:cubicBezTo>
                      <a:cubicBezTo>
                        <a:pt x="32298" y="250187"/>
                        <a:pt x="15581" y="245901"/>
                        <a:pt x="6409" y="261246"/>
                      </a:cubicBezTo>
                      <a:cubicBezTo>
                        <a:pt x="-3193" y="277191"/>
                        <a:pt x="579" y="301794"/>
                        <a:pt x="1522" y="319453"/>
                      </a:cubicBezTo>
                      <a:cubicBezTo>
                        <a:pt x="2465" y="336427"/>
                        <a:pt x="2294" y="353486"/>
                        <a:pt x="3065" y="370545"/>
                      </a:cubicBezTo>
                      <a:cubicBezTo>
                        <a:pt x="3751" y="385118"/>
                        <a:pt x="1179" y="406292"/>
                        <a:pt x="7095" y="420180"/>
                      </a:cubicBezTo>
                      <a:cubicBezTo>
                        <a:pt x="28440" y="470500"/>
                        <a:pt x="80047" y="458756"/>
                        <a:pt x="118794" y="485502"/>
                      </a:cubicBezTo>
                      <a:cubicBezTo>
                        <a:pt x="131310" y="494161"/>
                        <a:pt x="99163" y="493303"/>
                        <a:pt x="100706" y="493389"/>
                      </a:cubicBezTo>
                      <a:cubicBezTo>
                        <a:pt x="94705" y="492703"/>
                        <a:pt x="88705" y="491589"/>
                        <a:pt x="82704" y="490474"/>
                      </a:cubicBezTo>
                      <a:cubicBezTo>
                        <a:pt x="71903" y="488588"/>
                        <a:pt x="61015" y="487131"/>
                        <a:pt x="50129" y="485245"/>
                      </a:cubicBezTo>
                      <a:cubicBezTo>
                        <a:pt x="34527" y="482502"/>
                        <a:pt x="7609" y="482759"/>
                        <a:pt x="4951" y="504276"/>
                      </a:cubicBezTo>
                      <a:cubicBezTo>
                        <a:pt x="2037" y="527593"/>
                        <a:pt x="16867" y="550653"/>
                        <a:pt x="25782" y="571399"/>
                      </a:cubicBezTo>
                      <a:cubicBezTo>
                        <a:pt x="38299" y="600459"/>
                        <a:pt x="53386" y="628492"/>
                        <a:pt x="75846" y="651123"/>
                      </a:cubicBezTo>
                      <a:cubicBezTo>
                        <a:pt x="93162" y="668611"/>
                        <a:pt x="112708" y="676412"/>
                        <a:pt x="136711" y="670154"/>
                      </a:cubicBezTo>
                      <a:cubicBezTo>
                        <a:pt x="145197" y="667925"/>
                        <a:pt x="152655" y="663124"/>
                        <a:pt x="159599" y="658067"/>
                      </a:cubicBezTo>
                      <a:cubicBezTo>
                        <a:pt x="165000" y="654123"/>
                        <a:pt x="170486" y="650352"/>
                        <a:pt x="176144" y="646837"/>
                      </a:cubicBezTo>
                      <a:cubicBezTo>
                        <a:pt x="186088" y="640665"/>
                        <a:pt x="196032" y="643922"/>
                        <a:pt x="184202" y="655324"/>
                      </a:cubicBezTo>
                      <a:cubicBezTo>
                        <a:pt x="169543" y="669468"/>
                        <a:pt x="143483" y="675898"/>
                        <a:pt x="132167" y="693385"/>
                      </a:cubicBezTo>
                      <a:cubicBezTo>
                        <a:pt x="119566" y="712845"/>
                        <a:pt x="132424" y="728704"/>
                        <a:pt x="145369" y="744392"/>
                      </a:cubicBezTo>
                      <a:cubicBezTo>
                        <a:pt x="185317" y="792655"/>
                        <a:pt x="253211" y="770452"/>
                        <a:pt x="300788" y="746106"/>
                      </a:cubicBezTo>
                      <a:cubicBezTo>
                        <a:pt x="318962" y="736762"/>
                        <a:pt x="328906" y="722875"/>
                        <a:pt x="340050" y="707187"/>
                      </a:cubicBezTo>
                      <a:cubicBezTo>
                        <a:pt x="345194" y="708645"/>
                        <a:pt x="347337" y="709073"/>
                        <a:pt x="356510" y="714217"/>
                      </a:cubicBezTo>
                      <a:cubicBezTo>
                        <a:pt x="403573" y="730933"/>
                        <a:pt x="473696" y="719532"/>
                        <a:pt x="504900" y="681727"/>
                      </a:cubicBezTo>
                      <a:cubicBezTo>
                        <a:pt x="506357" y="679927"/>
                        <a:pt x="506271" y="676755"/>
                        <a:pt x="504642" y="675126"/>
                      </a:cubicBezTo>
                      <a:close/>
                      <a:moveTo>
                        <a:pt x="358567" y="327683"/>
                      </a:moveTo>
                      <a:cubicBezTo>
                        <a:pt x="357709" y="355372"/>
                        <a:pt x="292559" y="371402"/>
                        <a:pt x="295045" y="338312"/>
                      </a:cubicBezTo>
                      <a:cubicBezTo>
                        <a:pt x="295130" y="337455"/>
                        <a:pt x="295474" y="336684"/>
                        <a:pt x="295988" y="336084"/>
                      </a:cubicBezTo>
                      <a:cubicBezTo>
                        <a:pt x="297702" y="309337"/>
                        <a:pt x="359510" y="295450"/>
                        <a:pt x="358567" y="327683"/>
                      </a:cubicBezTo>
                      <a:close/>
                      <a:moveTo>
                        <a:pt x="229465" y="239900"/>
                      </a:moveTo>
                      <a:cubicBezTo>
                        <a:pt x="230922" y="239986"/>
                        <a:pt x="231951" y="240500"/>
                        <a:pt x="232551" y="241357"/>
                      </a:cubicBezTo>
                      <a:cubicBezTo>
                        <a:pt x="241981" y="245215"/>
                        <a:pt x="249610" y="256788"/>
                        <a:pt x="253726" y="266218"/>
                      </a:cubicBezTo>
                      <a:cubicBezTo>
                        <a:pt x="260583" y="281905"/>
                        <a:pt x="270356" y="307109"/>
                        <a:pt x="251497" y="318081"/>
                      </a:cubicBezTo>
                      <a:cubicBezTo>
                        <a:pt x="230322" y="330511"/>
                        <a:pt x="214720" y="288849"/>
                        <a:pt x="209834" y="275476"/>
                      </a:cubicBezTo>
                      <a:cubicBezTo>
                        <a:pt x="202633" y="255759"/>
                        <a:pt x="205462" y="238957"/>
                        <a:pt x="229465" y="239900"/>
                      </a:cubicBezTo>
                      <a:close/>
                      <a:moveTo>
                        <a:pt x="167315" y="402778"/>
                      </a:moveTo>
                      <a:cubicBezTo>
                        <a:pt x="156085" y="391719"/>
                        <a:pt x="138596" y="378175"/>
                        <a:pt x="135768" y="361801"/>
                      </a:cubicBezTo>
                      <a:cubicBezTo>
                        <a:pt x="134482" y="354686"/>
                        <a:pt x="139882" y="348514"/>
                        <a:pt x="145455" y="343542"/>
                      </a:cubicBezTo>
                      <a:cubicBezTo>
                        <a:pt x="151198" y="336341"/>
                        <a:pt x="160285" y="331454"/>
                        <a:pt x="169800" y="333426"/>
                      </a:cubicBezTo>
                      <a:cubicBezTo>
                        <a:pt x="184631" y="336427"/>
                        <a:pt x="193632" y="346028"/>
                        <a:pt x="202291" y="357858"/>
                      </a:cubicBezTo>
                      <a:cubicBezTo>
                        <a:pt x="210005" y="368402"/>
                        <a:pt x="217721" y="377832"/>
                        <a:pt x="228093" y="385890"/>
                      </a:cubicBezTo>
                      <a:cubicBezTo>
                        <a:pt x="234352" y="390776"/>
                        <a:pt x="239066" y="395234"/>
                        <a:pt x="243095" y="402006"/>
                      </a:cubicBezTo>
                      <a:cubicBezTo>
                        <a:pt x="248496" y="411264"/>
                        <a:pt x="244553" y="423780"/>
                        <a:pt x="236237" y="429438"/>
                      </a:cubicBezTo>
                      <a:cubicBezTo>
                        <a:pt x="212406" y="445469"/>
                        <a:pt x="182488" y="417780"/>
                        <a:pt x="167315" y="402778"/>
                      </a:cubicBezTo>
                      <a:close/>
                      <a:moveTo>
                        <a:pt x="221579" y="556740"/>
                      </a:moveTo>
                      <a:cubicBezTo>
                        <a:pt x="202033" y="557683"/>
                        <a:pt x="165600" y="557597"/>
                        <a:pt x="166971" y="530594"/>
                      </a:cubicBezTo>
                      <a:cubicBezTo>
                        <a:pt x="165171" y="514649"/>
                        <a:pt x="187374" y="509334"/>
                        <a:pt x="203319" y="509162"/>
                      </a:cubicBezTo>
                      <a:cubicBezTo>
                        <a:pt x="220464" y="508991"/>
                        <a:pt x="257497" y="500504"/>
                        <a:pt x="268556" y="518506"/>
                      </a:cubicBezTo>
                      <a:cubicBezTo>
                        <a:pt x="286129" y="546881"/>
                        <a:pt x="238724" y="555883"/>
                        <a:pt x="221579" y="556740"/>
                      </a:cubicBezTo>
                      <a:close/>
                      <a:moveTo>
                        <a:pt x="354109" y="487817"/>
                      </a:moveTo>
                      <a:cubicBezTo>
                        <a:pt x="337822" y="501876"/>
                        <a:pt x="284672" y="475301"/>
                        <a:pt x="302503" y="454898"/>
                      </a:cubicBezTo>
                      <a:cubicBezTo>
                        <a:pt x="302846" y="454556"/>
                        <a:pt x="303188" y="454298"/>
                        <a:pt x="303532" y="454041"/>
                      </a:cubicBezTo>
                      <a:cubicBezTo>
                        <a:pt x="304560" y="449498"/>
                        <a:pt x="308075" y="445726"/>
                        <a:pt x="313390" y="444697"/>
                      </a:cubicBezTo>
                      <a:cubicBezTo>
                        <a:pt x="322734" y="442897"/>
                        <a:pt x="332850" y="445983"/>
                        <a:pt x="340994" y="450612"/>
                      </a:cubicBezTo>
                      <a:cubicBezTo>
                        <a:pt x="351280" y="456442"/>
                        <a:pt x="366882" y="476844"/>
                        <a:pt x="354109" y="487817"/>
                      </a:cubicBezTo>
                      <a:close/>
                    </a:path>
                  </a:pathLst>
                </a:custGeom>
                <a:solidFill>
                  <a:srgbClr val="00796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3" name="任意多边形: 形状 1532">
                  <a:extLst>
                    <a:ext uri="{FF2B5EF4-FFF2-40B4-BE49-F238E27FC236}">
                      <a16:creationId xmlns:a16="http://schemas.microsoft.com/office/drawing/2014/main" id="{C8ADA251-0837-6AFD-EA94-A960C5BC9F21}"/>
                    </a:ext>
                  </a:extLst>
                </p:cNvPr>
                <p:cNvSpPr/>
                <p:nvPr/>
              </p:nvSpPr>
              <p:spPr>
                <a:xfrm>
                  <a:off x="5874107" y="548480"/>
                  <a:ext cx="478934" cy="758704"/>
                </a:xfrm>
                <a:custGeom>
                  <a:avLst/>
                  <a:gdLst>
                    <a:gd name="connsiteX0" fmla="*/ 370797 w 478934"/>
                    <a:gd name="connsiteY0" fmla="*/ 748453 h 758704"/>
                    <a:gd name="connsiteX1" fmla="*/ 283186 w 478934"/>
                    <a:gd name="connsiteY1" fmla="*/ 579660 h 758704"/>
                    <a:gd name="connsiteX2" fmla="*/ 309589 w 478934"/>
                    <a:gd name="connsiteY2" fmla="*/ 596805 h 758704"/>
                    <a:gd name="connsiteX3" fmla="*/ 360081 w 478934"/>
                    <a:gd name="connsiteY3" fmla="*/ 613522 h 758704"/>
                    <a:gd name="connsiteX4" fmla="*/ 360767 w 478934"/>
                    <a:gd name="connsiteY4" fmla="*/ 606835 h 758704"/>
                    <a:gd name="connsiteX5" fmla="*/ 277099 w 478934"/>
                    <a:gd name="connsiteY5" fmla="*/ 558829 h 758704"/>
                    <a:gd name="connsiteX6" fmla="*/ 260811 w 478934"/>
                    <a:gd name="connsiteY6" fmla="*/ 482705 h 758704"/>
                    <a:gd name="connsiteX7" fmla="*/ 466123 w 478934"/>
                    <a:gd name="connsiteY7" fmla="*/ 516824 h 758704"/>
                    <a:gd name="connsiteX8" fmla="*/ 465008 w 478934"/>
                    <a:gd name="connsiteY8" fmla="*/ 509537 h 758704"/>
                    <a:gd name="connsiteX9" fmla="*/ 361110 w 478934"/>
                    <a:gd name="connsiteY9" fmla="*/ 508251 h 758704"/>
                    <a:gd name="connsiteX10" fmla="*/ 258668 w 478934"/>
                    <a:gd name="connsiteY10" fmla="*/ 468989 h 758704"/>
                    <a:gd name="connsiteX11" fmla="*/ 251639 w 478934"/>
                    <a:gd name="connsiteY11" fmla="*/ 399981 h 758704"/>
                    <a:gd name="connsiteX12" fmla="*/ 250439 w 478934"/>
                    <a:gd name="connsiteY12" fmla="*/ 331829 h 758704"/>
                    <a:gd name="connsiteX13" fmla="*/ 478039 w 478934"/>
                    <a:gd name="connsiteY13" fmla="*/ 313399 h 758704"/>
                    <a:gd name="connsiteX14" fmla="*/ 474867 w 478934"/>
                    <a:gd name="connsiteY14" fmla="*/ 308169 h 758704"/>
                    <a:gd name="connsiteX15" fmla="*/ 359310 w 478934"/>
                    <a:gd name="connsiteY15" fmla="*/ 332258 h 758704"/>
                    <a:gd name="connsiteX16" fmla="*/ 250696 w 478934"/>
                    <a:gd name="connsiteY16" fmla="*/ 320942 h 758704"/>
                    <a:gd name="connsiteX17" fmla="*/ 257725 w 478934"/>
                    <a:gd name="connsiteY17" fmla="*/ 231703 h 758704"/>
                    <a:gd name="connsiteX18" fmla="*/ 443491 w 478934"/>
                    <a:gd name="connsiteY18" fmla="*/ 142977 h 758704"/>
                    <a:gd name="connsiteX19" fmla="*/ 439634 w 478934"/>
                    <a:gd name="connsiteY19" fmla="*/ 138005 h 758704"/>
                    <a:gd name="connsiteX20" fmla="*/ 348251 w 478934"/>
                    <a:gd name="connsiteY20" fmla="*/ 189012 h 758704"/>
                    <a:gd name="connsiteX21" fmla="*/ 259268 w 478934"/>
                    <a:gd name="connsiteY21" fmla="*/ 219101 h 758704"/>
                    <a:gd name="connsiteX22" fmla="*/ 290215 w 478934"/>
                    <a:gd name="connsiteY22" fmla="*/ 4446 h 758704"/>
                    <a:gd name="connsiteX23" fmla="*/ 283100 w 478934"/>
                    <a:gd name="connsiteY23" fmla="*/ 2731 h 758704"/>
                    <a:gd name="connsiteX24" fmla="*/ 253182 w 478934"/>
                    <a:gd name="connsiteY24" fmla="*/ 156179 h 758704"/>
                    <a:gd name="connsiteX25" fmla="*/ 223178 w 478934"/>
                    <a:gd name="connsiteY25" fmla="*/ 99772 h 758704"/>
                    <a:gd name="connsiteX26" fmla="*/ 212891 w 478934"/>
                    <a:gd name="connsiteY26" fmla="*/ 30249 h 758704"/>
                    <a:gd name="connsiteX27" fmla="*/ 206805 w 478934"/>
                    <a:gd name="connsiteY27" fmla="*/ 30335 h 758704"/>
                    <a:gd name="connsiteX28" fmla="*/ 251468 w 478934"/>
                    <a:gd name="connsiteY28" fmla="*/ 170066 h 758704"/>
                    <a:gd name="connsiteX29" fmla="*/ 247181 w 478934"/>
                    <a:gd name="connsiteY29" fmla="*/ 208471 h 758704"/>
                    <a:gd name="connsiteX30" fmla="*/ 239552 w 478934"/>
                    <a:gd name="connsiteY30" fmla="*/ 308084 h 758704"/>
                    <a:gd name="connsiteX31" fmla="*/ 158970 w 478934"/>
                    <a:gd name="connsiteY31" fmla="*/ 238903 h 758704"/>
                    <a:gd name="connsiteX32" fmla="*/ 83446 w 478934"/>
                    <a:gd name="connsiteY32" fmla="*/ 138691 h 758704"/>
                    <a:gd name="connsiteX33" fmla="*/ 77103 w 478934"/>
                    <a:gd name="connsiteY33" fmla="*/ 140491 h 758704"/>
                    <a:gd name="connsiteX34" fmla="*/ 137282 w 478934"/>
                    <a:gd name="connsiteY34" fmla="*/ 232217 h 758704"/>
                    <a:gd name="connsiteX35" fmla="*/ 193432 w 478934"/>
                    <a:gd name="connsiteY35" fmla="*/ 285966 h 758704"/>
                    <a:gd name="connsiteX36" fmla="*/ 239037 w 478934"/>
                    <a:gd name="connsiteY36" fmla="*/ 319999 h 758704"/>
                    <a:gd name="connsiteX37" fmla="*/ 239037 w 478934"/>
                    <a:gd name="connsiteY37" fmla="*/ 319999 h 758704"/>
                    <a:gd name="connsiteX38" fmla="*/ 240323 w 478934"/>
                    <a:gd name="connsiteY38" fmla="*/ 409325 h 758704"/>
                    <a:gd name="connsiteX39" fmla="*/ 241352 w 478934"/>
                    <a:gd name="connsiteY39" fmla="*/ 422355 h 758704"/>
                    <a:gd name="connsiteX40" fmla="*/ 190431 w 478934"/>
                    <a:gd name="connsiteY40" fmla="*/ 408553 h 758704"/>
                    <a:gd name="connsiteX41" fmla="*/ 127166 w 478934"/>
                    <a:gd name="connsiteY41" fmla="*/ 384293 h 758704"/>
                    <a:gd name="connsiteX42" fmla="*/ 7237 w 478934"/>
                    <a:gd name="connsiteY42" fmla="*/ 300111 h 758704"/>
                    <a:gd name="connsiteX43" fmla="*/ 293 w 478934"/>
                    <a:gd name="connsiteY43" fmla="*/ 303111 h 758704"/>
                    <a:gd name="connsiteX44" fmla="*/ 112593 w 478934"/>
                    <a:gd name="connsiteY44" fmla="*/ 390122 h 758704"/>
                    <a:gd name="connsiteX45" fmla="*/ 191374 w 478934"/>
                    <a:gd name="connsiteY45" fmla="*/ 421326 h 758704"/>
                    <a:gd name="connsiteX46" fmla="*/ 242295 w 478934"/>
                    <a:gd name="connsiteY46" fmla="*/ 433842 h 758704"/>
                    <a:gd name="connsiteX47" fmla="*/ 248810 w 478934"/>
                    <a:gd name="connsiteY47" fmla="*/ 486306 h 758704"/>
                    <a:gd name="connsiteX48" fmla="*/ 54128 w 478934"/>
                    <a:gd name="connsiteY48" fmla="*/ 514767 h 758704"/>
                    <a:gd name="connsiteX49" fmla="*/ 51128 w 478934"/>
                    <a:gd name="connsiteY49" fmla="*/ 520253 h 758704"/>
                    <a:gd name="connsiteX50" fmla="*/ 147311 w 478934"/>
                    <a:gd name="connsiteY50" fmla="*/ 531311 h 758704"/>
                    <a:gd name="connsiteX51" fmla="*/ 250782 w 478934"/>
                    <a:gd name="connsiteY51" fmla="*/ 498050 h 758704"/>
                    <a:gd name="connsiteX52" fmla="*/ 262354 w 478934"/>
                    <a:gd name="connsiteY52" fmla="*/ 552143 h 758704"/>
                    <a:gd name="connsiteX53" fmla="*/ 177915 w 478934"/>
                    <a:gd name="connsiteY53" fmla="*/ 650812 h 758704"/>
                    <a:gd name="connsiteX54" fmla="*/ 181687 w 478934"/>
                    <a:gd name="connsiteY54" fmla="*/ 655613 h 758704"/>
                    <a:gd name="connsiteX55" fmla="*/ 266126 w 478934"/>
                    <a:gd name="connsiteY55" fmla="*/ 566373 h 758704"/>
                    <a:gd name="connsiteX56" fmla="*/ 362567 w 478934"/>
                    <a:gd name="connsiteY56" fmla="*/ 756768 h 758704"/>
                    <a:gd name="connsiteX57" fmla="*/ 370797 w 478934"/>
                    <a:gd name="connsiteY57" fmla="*/ 748453 h 75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478934" h="758704">
                      <a:moveTo>
                        <a:pt x="370797" y="748453"/>
                      </a:moveTo>
                      <a:cubicBezTo>
                        <a:pt x="330077" y="697361"/>
                        <a:pt x="302045" y="640182"/>
                        <a:pt x="283186" y="579660"/>
                      </a:cubicBezTo>
                      <a:cubicBezTo>
                        <a:pt x="291158" y="586261"/>
                        <a:pt x="299988" y="591833"/>
                        <a:pt x="309589" y="596805"/>
                      </a:cubicBezTo>
                      <a:cubicBezTo>
                        <a:pt x="325191" y="605035"/>
                        <a:pt x="341822" y="615493"/>
                        <a:pt x="360081" y="613522"/>
                      </a:cubicBezTo>
                      <a:cubicBezTo>
                        <a:pt x="363681" y="613179"/>
                        <a:pt x="364796" y="607521"/>
                        <a:pt x="360767" y="606835"/>
                      </a:cubicBezTo>
                      <a:cubicBezTo>
                        <a:pt x="330677" y="601692"/>
                        <a:pt x="297159" y="582404"/>
                        <a:pt x="277099" y="558829"/>
                      </a:cubicBezTo>
                      <a:cubicBezTo>
                        <a:pt x="270327" y="533883"/>
                        <a:pt x="264841" y="508423"/>
                        <a:pt x="260811" y="482705"/>
                      </a:cubicBezTo>
                      <a:cubicBezTo>
                        <a:pt x="318247" y="517853"/>
                        <a:pt x="401743" y="537912"/>
                        <a:pt x="466123" y="516824"/>
                      </a:cubicBezTo>
                      <a:cubicBezTo>
                        <a:pt x="469980" y="515538"/>
                        <a:pt x="469380" y="509023"/>
                        <a:pt x="465008" y="509537"/>
                      </a:cubicBezTo>
                      <a:cubicBezTo>
                        <a:pt x="428404" y="513738"/>
                        <a:pt x="397629" y="515452"/>
                        <a:pt x="361110" y="508251"/>
                      </a:cubicBezTo>
                      <a:cubicBezTo>
                        <a:pt x="325105" y="501222"/>
                        <a:pt x="289444" y="489306"/>
                        <a:pt x="258668" y="468989"/>
                      </a:cubicBezTo>
                      <a:cubicBezTo>
                        <a:pt x="255411" y="446187"/>
                        <a:pt x="253096" y="423126"/>
                        <a:pt x="251639" y="399981"/>
                      </a:cubicBezTo>
                      <a:cubicBezTo>
                        <a:pt x="250181" y="377092"/>
                        <a:pt x="249839" y="354375"/>
                        <a:pt x="250439" y="331829"/>
                      </a:cubicBezTo>
                      <a:cubicBezTo>
                        <a:pt x="322105" y="336801"/>
                        <a:pt x="417003" y="366034"/>
                        <a:pt x="478039" y="313399"/>
                      </a:cubicBezTo>
                      <a:cubicBezTo>
                        <a:pt x="480353" y="311341"/>
                        <a:pt x="477781" y="306969"/>
                        <a:pt x="474867" y="308169"/>
                      </a:cubicBezTo>
                      <a:cubicBezTo>
                        <a:pt x="435947" y="324114"/>
                        <a:pt x="401829" y="333287"/>
                        <a:pt x="359310" y="332258"/>
                      </a:cubicBezTo>
                      <a:cubicBezTo>
                        <a:pt x="322791" y="331401"/>
                        <a:pt x="286958" y="322314"/>
                        <a:pt x="250696" y="320942"/>
                      </a:cubicBezTo>
                      <a:cubicBezTo>
                        <a:pt x="251810" y="291024"/>
                        <a:pt x="254297" y="261363"/>
                        <a:pt x="257725" y="231703"/>
                      </a:cubicBezTo>
                      <a:cubicBezTo>
                        <a:pt x="323991" y="213100"/>
                        <a:pt x="390599" y="189097"/>
                        <a:pt x="443491" y="142977"/>
                      </a:cubicBezTo>
                      <a:cubicBezTo>
                        <a:pt x="446406" y="140491"/>
                        <a:pt x="442634" y="136548"/>
                        <a:pt x="439634" y="138005"/>
                      </a:cubicBezTo>
                      <a:cubicBezTo>
                        <a:pt x="408344" y="153007"/>
                        <a:pt x="378683" y="172381"/>
                        <a:pt x="348251" y="189012"/>
                      </a:cubicBezTo>
                      <a:cubicBezTo>
                        <a:pt x="320390" y="204185"/>
                        <a:pt x="289615" y="211043"/>
                        <a:pt x="259268" y="219101"/>
                      </a:cubicBezTo>
                      <a:cubicBezTo>
                        <a:pt x="268012" y="147606"/>
                        <a:pt x="281214" y="76540"/>
                        <a:pt x="290215" y="4446"/>
                      </a:cubicBezTo>
                      <a:cubicBezTo>
                        <a:pt x="290815" y="-184"/>
                        <a:pt x="284471" y="-1898"/>
                        <a:pt x="283100" y="2731"/>
                      </a:cubicBezTo>
                      <a:cubicBezTo>
                        <a:pt x="268098" y="52109"/>
                        <a:pt x="259612" y="104315"/>
                        <a:pt x="253182" y="156179"/>
                      </a:cubicBezTo>
                      <a:cubicBezTo>
                        <a:pt x="238866" y="139205"/>
                        <a:pt x="229265" y="122403"/>
                        <a:pt x="223178" y="99772"/>
                      </a:cubicBezTo>
                      <a:cubicBezTo>
                        <a:pt x="217092" y="76883"/>
                        <a:pt x="218463" y="53052"/>
                        <a:pt x="212891" y="30249"/>
                      </a:cubicBezTo>
                      <a:cubicBezTo>
                        <a:pt x="212120" y="27163"/>
                        <a:pt x="207405" y="27248"/>
                        <a:pt x="206805" y="30335"/>
                      </a:cubicBezTo>
                      <a:cubicBezTo>
                        <a:pt x="198232" y="73883"/>
                        <a:pt x="213062" y="143063"/>
                        <a:pt x="251468" y="170066"/>
                      </a:cubicBezTo>
                      <a:cubicBezTo>
                        <a:pt x="249925" y="182925"/>
                        <a:pt x="248467" y="195784"/>
                        <a:pt x="247181" y="208471"/>
                      </a:cubicBezTo>
                      <a:cubicBezTo>
                        <a:pt x="243581" y="241732"/>
                        <a:pt x="240838" y="274908"/>
                        <a:pt x="239552" y="308084"/>
                      </a:cubicBezTo>
                      <a:cubicBezTo>
                        <a:pt x="209805" y="294110"/>
                        <a:pt x="181345" y="261449"/>
                        <a:pt x="158970" y="238903"/>
                      </a:cubicBezTo>
                      <a:cubicBezTo>
                        <a:pt x="129224" y="208985"/>
                        <a:pt x="101277" y="177096"/>
                        <a:pt x="83446" y="138691"/>
                      </a:cubicBezTo>
                      <a:cubicBezTo>
                        <a:pt x="81989" y="135605"/>
                        <a:pt x="76674" y="137148"/>
                        <a:pt x="77103" y="140491"/>
                      </a:cubicBezTo>
                      <a:cubicBezTo>
                        <a:pt x="81475" y="176581"/>
                        <a:pt x="114222" y="206499"/>
                        <a:pt x="137282" y="232217"/>
                      </a:cubicBezTo>
                      <a:cubicBezTo>
                        <a:pt x="154684" y="251591"/>
                        <a:pt x="173972" y="268821"/>
                        <a:pt x="193432" y="285966"/>
                      </a:cubicBezTo>
                      <a:cubicBezTo>
                        <a:pt x="208005" y="298825"/>
                        <a:pt x="220606" y="312798"/>
                        <a:pt x="239037" y="319999"/>
                      </a:cubicBezTo>
                      <a:cubicBezTo>
                        <a:pt x="239037" y="319999"/>
                        <a:pt x="239037" y="319999"/>
                        <a:pt x="239037" y="319999"/>
                      </a:cubicBezTo>
                      <a:cubicBezTo>
                        <a:pt x="238180" y="349746"/>
                        <a:pt x="238437" y="379407"/>
                        <a:pt x="240323" y="409325"/>
                      </a:cubicBezTo>
                      <a:cubicBezTo>
                        <a:pt x="240580" y="413697"/>
                        <a:pt x="241009" y="418069"/>
                        <a:pt x="241352" y="422355"/>
                      </a:cubicBezTo>
                      <a:cubicBezTo>
                        <a:pt x="223693" y="422869"/>
                        <a:pt x="206462" y="414983"/>
                        <a:pt x="190431" y="408553"/>
                      </a:cubicBezTo>
                      <a:cubicBezTo>
                        <a:pt x="169429" y="400152"/>
                        <a:pt x="147997" y="393380"/>
                        <a:pt x="127166" y="384293"/>
                      </a:cubicBezTo>
                      <a:cubicBezTo>
                        <a:pt x="82075" y="364576"/>
                        <a:pt x="37841" y="339373"/>
                        <a:pt x="7237" y="300111"/>
                      </a:cubicBezTo>
                      <a:cubicBezTo>
                        <a:pt x="4837" y="297025"/>
                        <a:pt x="-1421" y="298654"/>
                        <a:pt x="293" y="303111"/>
                      </a:cubicBezTo>
                      <a:cubicBezTo>
                        <a:pt x="16924" y="346145"/>
                        <a:pt x="74188" y="371520"/>
                        <a:pt x="112593" y="390122"/>
                      </a:cubicBezTo>
                      <a:cubicBezTo>
                        <a:pt x="138139" y="402553"/>
                        <a:pt x="165142" y="410696"/>
                        <a:pt x="191374" y="421326"/>
                      </a:cubicBezTo>
                      <a:cubicBezTo>
                        <a:pt x="207576" y="427841"/>
                        <a:pt x="224636" y="434785"/>
                        <a:pt x="242295" y="433842"/>
                      </a:cubicBezTo>
                      <a:cubicBezTo>
                        <a:pt x="243924" y="451330"/>
                        <a:pt x="246067" y="468904"/>
                        <a:pt x="248810" y="486306"/>
                      </a:cubicBezTo>
                      <a:cubicBezTo>
                        <a:pt x="193432" y="518796"/>
                        <a:pt x="115851" y="533712"/>
                        <a:pt x="54128" y="514767"/>
                      </a:cubicBezTo>
                      <a:cubicBezTo>
                        <a:pt x="51214" y="513824"/>
                        <a:pt x="48557" y="518196"/>
                        <a:pt x="51128" y="520253"/>
                      </a:cubicBezTo>
                      <a:cubicBezTo>
                        <a:pt x="76846" y="540570"/>
                        <a:pt x="116879" y="534655"/>
                        <a:pt x="147311" y="531311"/>
                      </a:cubicBezTo>
                      <a:cubicBezTo>
                        <a:pt x="182202" y="527368"/>
                        <a:pt x="220007" y="515881"/>
                        <a:pt x="250782" y="498050"/>
                      </a:cubicBezTo>
                      <a:cubicBezTo>
                        <a:pt x="253953" y="516224"/>
                        <a:pt x="257811" y="534312"/>
                        <a:pt x="262354" y="552143"/>
                      </a:cubicBezTo>
                      <a:cubicBezTo>
                        <a:pt x="239295" y="591233"/>
                        <a:pt x="209976" y="619180"/>
                        <a:pt x="177915" y="650812"/>
                      </a:cubicBezTo>
                      <a:cubicBezTo>
                        <a:pt x="175344" y="653384"/>
                        <a:pt x="178687" y="657241"/>
                        <a:pt x="181687" y="655613"/>
                      </a:cubicBezTo>
                      <a:cubicBezTo>
                        <a:pt x="217863" y="637182"/>
                        <a:pt x="245038" y="601263"/>
                        <a:pt x="266126" y="566373"/>
                      </a:cubicBezTo>
                      <a:cubicBezTo>
                        <a:pt x="285414" y="635553"/>
                        <a:pt x="316190" y="701133"/>
                        <a:pt x="362567" y="756768"/>
                      </a:cubicBezTo>
                      <a:cubicBezTo>
                        <a:pt x="367453" y="762512"/>
                        <a:pt x="375340" y="754197"/>
                        <a:pt x="370797" y="748453"/>
                      </a:cubicBezTo>
                      <a:close/>
                    </a:path>
                  </a:pathLst>
                </a:custGeom>
                <a:solidFill>
                  <a:srgbClr val="26A69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534" name="任意多边形: 形状 1533">
                <a:extLst>
                  <a:ext uri="{FF2B5EF4-FFF2-40B4-BE49-F238E27FC236}">
                    <a16:creationId xmlns:a16="http://schemas.microsoft.com/office/drawing/2014/main" id="{D443BA82-01BF-0AEF-E726-711E3E61778A}"/>
                  </a:ext>
                </a:extLst>
              </p:cNvPr>
              <p:cNvSpPr/>
              <p:nvPr/>
            </p:nvSpPr>
            <p:spPr>
              <a:xfrm>
                <a:off x="6693721" y="2614649"/>
                <a:ext cx="278816" cy="355023"/>
              </a:xfrm>
              <a:custGeom>
                <a:avLst/>
                <a:gdLst>
                  <a:gd name="connsiteX0" fmla="*/ 29528 w 278816"/>
                  <a:gd name="connsiteY0" fmla="*/ 216590 h 355023"/>
                  <a:gd name="connsiteX1" fmla="*/ 31071 w 278816"/>
                  <a:gd name="connsiteY1" fmla="*/ 217534 h 355023"/>
                  <a:gd name="connsiteX2" fmla="*/ 35014 w 278816"/>
                  <a:gd name="connsiteY2" fmla="*/ 214105 h 355023"/>
                  <a:gd name="connsiteX3" fmla="*/ 50016 w 278816"/>
                  <a:gd name="connsiteY3" fmla="*/ 119550 h 355023"/>
                  <a:gd name="connsiteX4" fmla="*/ 58332 w 278816"/>
                  <a:gd name="connsiteY4" fmla="*/ 62543 h 355023"/>
                  <a:gd name="connsiteX5" fmla="*/ 75477 w 278816"/>
                  <a:gd name="connsiteY5" fmla="*/ 110806 h 355023"/>
                  <a:gd name="connsiteX6" fmla="*/ 74962 w 278816"/>
                  <a:gd name="connsiteY6" fmla="*/ 112692 h 355023"/>
                  <a:gd name="connsiteX7" fmla="*/ 70675 w 278816"/>
                  <a:gd name="connsiteY7" fmla="*/ 227135 h 355023"/>
                  <a:gd name="connsiteX8" fmla="*/ 157515 w 278816"/>
                  <a:gd name="connsiteY8" fmla="*/ 314060 h 355023"/>
                  <a:gd name="connsiteX9" fmla="*/ 159658 w 278816"/>
                  <a:gd name="connsiteY9" fmla="*/ 314060 h 355023"/>
                  <a:gd name="connsiteX10" fmla="*/ 162316 w 278816"/>
                  <a:gd name="connsiteY10" fmla="*/ 309602 h 355023"/>
                  <a:gd name="connsiteX11" fmla="*/ 114652 w 278816"/>
                  <a:gd name="connsiteY11" fmla="*/ 216333 h 355023"/>
                  <a:gd name="connsiteX12" fmla="*/ 95107 w 278816"/>
                  <a:gd name="connsiteY12" fmla="*/ 145953 h 355023"/>
                  <a:gd name="connsiteX13" fmla="*/ 132483 w 278816"/>
                  <a:gd name="connsiteY13" fmla="*/ 187958 h 355023"/>
                  <a:gd name="connsiteX14" fmla="*/ 132569 w 278816"/>
                  <a:gd name="connsiteY14" fmla="*/ 188644 h 355023"/>
                  <a:gd name="connsiteX15" fmla="*/ 180832 w 278816"/>
                  <a:gd name="connsiteY15" fmla="*/ 273426 h 355023"/>
                  <a:gd name="connsiteX16" fmla="*/ 267500 w 278816"/>
                  <a:gd name="connsiteY16" fmla="*/ 353922 h 355023"/>
                  <a:gd name="connsiteX17" fmla="*/ 270158 w 278816"/>
                  <a:gd name="connsiteY17" fmla="*/ 354865 h 355023"/>
                  <a:gd name="connsiteX18" fmla="*/ 272558 w 278816"/>
                  <a:gd name="connsiteY18" fmla="*/ 353322 h 355023"/>
                  <a:gd name="connsiteX19" fmla="*/ 138656 w 278816"/>
                  <a:gd name="connsiteY19" fmla="*/ 181701 h 355023"/>
                  <a:gd name="connsiteX20" fmla="*/ 136941 w 278816"/>
                  <a:gd name="connsiteY20" fmla="*/ 181786 h 355023"/>
                  <a:gd name="connsiteX21" fmla="*/ 104108 w 278816"/>
                  <a:gd name="connsiteY21" fmla="*/ 141753 h 355023"/>
                  <a:gd name="connsiteX22" fmla="*/ 159487 w 278816"/>
                  <a:gd name="connsiteY22" fmla="*/ 159412 h 355023"/>
                  <a:gd name="connsiteX23" fmla="*/ 223609 w 278816"/>
                  <a:gd name="connsiteY23" fmla="*/ 188730 h 355023"/>
                  <a:gd name="connsiteX24" fmla="*/ 272729 w 278816"/>
                  <a:gd name="connsiteY24" fmla="*/ 248994 h 355023"/>
                  <a:gd name="connsiteX25" fmla="*/ 276416 w 278816"/>
                  <a:gd name="connsiteY25" fmla="*/ 249595 h 355023"/>
                  <a:gd name="connsiteX26" fmla="*/ 278816 w 278816"/>
                  <a:gd name="connsiteY26" fmla="*/ 246851 h 355023"/>
                  <a:gd name="connsiteX27" fmla="*/ 214780 w 278816"/>
                  <a:gd name="connsiteY27" fmla="*/ 123064 h 355023"/>
                  <a:gd name="connsiteX28" fmla="*/ 157858 w 278816"/>
                  <a:gd name="connsiteY28" fmla="*/ 101548 h 355023"/>
                  <a:gd name="connsiteX29" fmla="*/ 127340 w 278816"/>
                  <a:gd name="connsiteY29" fmla="*/ 100262 h 355023"/>
                  <a:gd name="connsiteX30" fmla="*/ 82849 w 278816"/>
                  <a:gd name="connsiteY30" fmla="*/ 106091 h 355023"/>
                  <a:gd name="connsiteX31" fmla="*/ 75648 w 278816"/>
                  <a:gd name="connsiteY31" fmla="*/ 89289 h 355023"/>
                  <a:gd name="connsiteX32" fmla="*/ 63818 w 278816"/>
                  <a:gd name="connsiteY32" fmla="*/ 54399 h 355023"/>
                  <a:gd name="connsiteX33" fmla="*/ 203121 w 278816"/>
                  <a:gd name="connsiteY33" fmla="*/ 94689 h 355023"/>
                  <a:gd name="connsiteX34" fmla="*/ 204493 w 278816"/>
                  <a:gd name="connsiteY34" fmla="*/ 95375 h 355023"/>
                  <a:gd name="connsiteX35" fmla="*/ 208779 w 278816"/>
                  <a:gd name="connsiteY35" fmla="*/ 92718 h 355023"/>
                  <a:gd name="connsiteX36" fmla="*/ 150143 w 278816"/>
                  <a:gd name="connsiteY36" fmla="*/ 26967 h 355023"/>
                  <a:gd name="connsiteX37" fmla="*/ 105051 w 278816"/>
                  <a:gd name="connsiteY37" fmla="*/ 26109 h 355023"/>
                  <a:gd name="connsiteX38" fmla="*/ 56360 w 278816"/>
                  <a:gd name="connsiteY38" fmla="*/ 31167 h 355023"/>
                  <a:gd name="connsiteX39" fmla="*/ 55417 w 278816"/>
                  <a:gd name="connsiteY39" fmla="*/ 31082 h 355023"/>
                  <a:gd name="connsiteX40" fmla="*/ 41444 w 278816"/>
                  <a:gd name="connsiteY40" fmla="*/ 1849 h 355023"/>
                  <a:gd name="connsiteX41" fmla="*/ 34843 w 278816"/>
                  <a:gd name="connsiteY41" fmla="*/ 5964 h 355023"/>
                  <a:gd name="connsiteX42" fmla="*/ 47787 w 278816"/>
                  <a:gd name="connsiteY42" fmla="*/ 32796 h 355023"/>
                  <a:gd name="connsiteX43" fmla="*/ 47444 w 278816"/>
                  <a:gd name="connsiteY43" fmla="*/ 33568 h 355023"/>
                  <a:gd name="connsiteX44" fmla="*/ 467 w 278816"/>
                  <a:gd name="connsiteY44" fmla="*/ 123150 h 355023"/>
                  <a:gd name="connsiteX45" fmla="*/ 29528 w 278816"/>
                  <a:gd name="connsiteY45" fmla="*/ 216590 h 355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78816" h="355023">
                    <a:moveTo>
                      <a:pt x="29528" y="216590"/>
                    </a:moveTo>
                    <a:cubicBezTo>
                      <a:pt x="29956" y="217105"/>
                      <a:pt x="30471" y="217362"/>
                      <a:pt x="31071" y="217534"/>
                    </a:cubicBezTo>
                    <a:cubicBezTo>
                      <a:pt x="33128" y="218305"/>
                      <a:pt x="35957" y="216590"/>
                      <a:pt x="35014" y="214105"/>
                    </a:cubicBezTo>
                    <a:cubicBezTo>
                      <a:pt x="21384" y="180072"/>
                      <a:pt x="38614" y="151182"/>
                      <a:pt x="50016" y="119550"/>
                    </a:cubicBezTo>
                    <a:cubicBezTo>
                      <a:pt x="56960" y="100347"/>
                      <a:pt x="58503" y="81745"/>
                      <a:pt x="58332" y="62543"/>
                    </a:cubicBezTo>
                    <a:cubicBezTo>
                      <a:pt x="63732" y="78745"/>
                      <a:pt x="68790" y="95118"/>
                      <a:pt x="75477" y="110806"/>
                    </a:cubicBezTo>
                    <a:cubicBezTo>
                      <a:pt x="75219" y="111320"/>
                      <a:pt x="74962" y="111920"/>
                      <a:pt x="74962" y="112692"/>
                    </a:cubicBezTo>
                    <a:cubicBezTo>
                      <a:pt x="73505" y="152725"/>
                      <a:pt x="56103" y="187273"/>
                      <a:pt x="70675" y="227135"/>
                    </a:cubicBezTo>
                    <a:cubicBezTo>
                      <a:pt x="84478" y="264768"/>
                      <a:pt x="123140" y="295886"/>
                      <a:pt x="157515" y="314060"/>
                    </a:cubicBezTo>
                    <a:cubicBezTo>
                      <a:pt x="158287" y="314488"/>
                      <a:pt x="158973" y="314403"/>
                      <a:pt x="159658" y="314060"/>
                    </a:cubicBezTo>
                    <a:cubicBezTo>
                      <a:pt x="161716" y="314060"/>
                      <a:pt x="163773" y="311659"/>
                      <a:pt x="162316" y="309602"/>
                    </a:cubicBezTo>
                    <a:cubicBezTo>
                      <a:pt x="141056" y="279513"/>
                      <a:pt x="123825" y="252681"/>
                      <a:pt x="114652" y="216333"/>
                    </a:cubicBezTo>
                    <a:cubicBezTo>
                      <a:pt x="108566" y="192330"/>
                      <a:pt x="102651" y="169099"/>
                      <a:pt x="95107" y="145953"/>
                    </a:cubicBezTo>
                    <a:cubicBezTo>
                      <a:pt x="105909" y="161469"/>
                      <a:pt x="118682" y="175871"/>
                      <a:pt x="132483" y="187958"/>
                    </a:cubicBezTo>
                    <a:cubicBezTo>
                      <a:pt x="132483" y="188130"/>
                      <a:pt x="132483" y="188387"/>
                      <a:pt x="132569" y="188644"/>
                    </a:cubicBezTo>
                    <a:cubicBezTo>
                      <a:pt x="140542" y="222248"/>
                      <a:pt x="156315" y="249080"/>
                      <a:pt x="180832" y="273426"/>
                    </a:cubicBezTo>
                    <a:cubicBezTo>
                      <a:pt x="209550" y="302058"/>
                      <a:pt x="247955" y="316374"/>
                      <a:pt x="267500" y="353922"/>
                    </a:cubicBezTo>
                    <a:cubicBezTo>
                      <a:pt x="268100" y="355036"/>
                      <a:pt x="269215" y="355208"/>
                      <a:pt x="270158" y="354865"/>
                    </a:cubicBezTo>
                    <a:cubicBezTo>
                      <a:pt x="271186" y="355122"/>
                      <a:pt x="272387" y="354694"/>
                      <a:pt x="272558" y="353322"/>
                    </a:cubicBezTo>
                    <a:cubicBezTo>
                      <a:pt x="281816" y="282342"/>
                      <a:pt x="207836" y="192845"/>
                      <a:pt x="138656" y="181701"/>
                    </a:cubicBezTo>
                    <a:cubicBezTo>
                      <a:pt x="138056" y="181615"/>
                      <a:pt x="137456" y="181615"/>
                      <a:pt x="136941" y="181786"/>
                    </a:cubicBezTo>
                    <a:cubicBezTo>
                      <a:pt x="125111" y="168413"/>
                      <a:pt x="113967" y="155469"/>
                      <a:pt x="104108" y="141753"/>
                    </a:cubicBezTo>
                    <a:cubicBezTo>
                      <a:pt x="121339" y="150754"/>
                      <a:pt x="143027" y="154783"/>
                      <a:pt x="159487" y="159412"/>
                    </a:cubicBezTo>
                    <a:cubicBezTo>
                      <a:pt x="182633" y="165927"/>
                      <a:pt x="204321" y="174071"/>
                      <a:pt x="223609" y="188730"/>
                    </a:cubicBezTo>
                    <a:cubicBezTo>
                      <a:pt x="244698" y="204761"/>
                      <a:pt x="257728" y="227735"/>
                      <a:pt x="272729" y="248994"/>
                    </a:cubicBezTo>
                    <a:cubicBezTo>
                      <a:pt x="273587" y="250195"/>
                      <a:pt x="275302" y="250281"/>
                      <a:pt x="276416" y="249595"/>
                    </a:cubicBezTo>
                    <a:cubicBezTo>
                      <a:pt x="277702" y="249337"/>
                      <a:pt x="278816" y="248395"/>
                      <a:pt x="278816" y="246851"/>
                    </a:cubicBezTo>
                    <a:cubicBezTo>
                      <a:pt x="277616" y="202017"/>
                      <a:pt x="251641" y="149211"/>
                      <a:pt x="214780" y="123064"/>
                    </a:cubicBezTo>
                    <a:cubicBezTo>
                      <a:pt x="198234" y="111320"/>
                      <a:pt x="177489" y="105491"/>
                      <a:pt x="157858" y="101548"/>
                    </a:cubicBezTo>
                    <a:cubicBezTo>
                      <a:pt x="147828" y="99576"/>
                      <a:pt x="137541" y="99662"/>
                      <a:pt x="127340" y="100262"/>
                    </a:cubicBezTo>
                    <a:cubicBezTo>
                      <a:pt x="112338" y="101290"/>
                      <a:pt x="97937" y="108320"/>
                      <a:pt x="82849" y="106091"/>
                    </a:cubicBezTo>
                    <a:cubicBezTo>
                      <a:pt x="80277" y="100690"/>
                      <a:pt x="77877" y="95118"/>
                      <a:pt x="75648" y="89289"/>
                    </a:cubicBezTo>
                    <a:cubicBezTo>
                      <a:pt x="71361" y="77716"/>
                      <a:pt x="67675" y="66057"/>
                      <a:pt x="63818" y="54399"/>
                    </a:cubicBezTo>
                    <a:cubicBezTo>
                      <a:pt x="100508" y="85174"/>
                      <a:pt x="167374" y="56456"/>
                      <a:pt x="203121" y="94689"/>
                    </a:cubicBezTo>
                    <a:cubicBezTo>
                      <a:pt x="203549" y="95118"/>
                      <a:pt x="203978" y="95290"/>
                      <a:pt x="204493" y="95375"/>
                    </a:cubicBezTo>
                    <a:cubicBezTo>
                      <a:pt x="206036" y="97176"/>
                      <a:pt x="209464" y="95204"/>
                      <a:pt x="208779" y="92718"/>
                    </a:cubicBezTo>
                    <a:cubicBezTo>
                      <a:pt x="200978" y="62285"/>
                      <a:pt x="181004" y="35882"/>
                      <a:pt x="150143" y="26967"/>
                    </a:cubicBezTo>
                    <a:cubicBezTo>
                      <a:pt x="135741" y="22766"/>
                      <a:pt x="119625" y="24395"/>
                      <a:pt x="105051" y="26109"/>
                    </a:cubicBezTo>
                    <a:cubicBezTo>
                      <a:pt x="90135" y="27824"/>
                      <a:pt x="71190" y="35025"/>
                      <a:pt x="56360" y="31167"/>
                    </a:cubicBezTo>
                    <a:cubicBezTo>
                      <a:pt x="56017" y="31082"/>
                      <a:pt x="55674" y="31082"/>
                      <a:pt x="55417" y="31082"/>
                    </a:cubicBezTo>
                    <a:cubicBezTo>
                      <a:pt x="51473" y="21052"/>
                      <a:pt x="47016" y="11279"/>
                      <a:pt x="41444" y="1849"/>
                    </a:cubicBezTo>
                    <a:cubicBezTo>
                      <a:pt x="38872" y="-2523"/>
                      <a:pt x="32271" y="1678"/>
                      <a:pt x="34843" y="5964"/>
                    </a:cubicBezTo>
                    <a:cubicBezTo>
                      <a:pt x="39901" y="14622"/>
                      <a:pt x="44101" y="23624"/>
                      <a:pt x="47787" y="32796"/>
                    </a:cubicBezTo>
                    <a:cubicBezTo>
                      <a:pt x="47701" y="33053"/>
                      <a:pt x="47530" y="33311"/>
                      <a:pt x="47444" y="33568"/>
                    </a:cubicBezTo>
                    <a:cubicBezTo>
                      <a:pt x="36214" y="65372"/>
                      <a:pt x="3467" y="88175"/>
                      <a:pt x="467" y="123150"/>
                    </a:cubicBezTo>
                    <a:cubicBezTo>
                      <a:pt x="-2533" y="155297"/>
                      <a:pt x="9125" y="191473"/>
                      <a:pt x="29528" y="216590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535" name="图形 2">
                <a:extLst>
                  <a:ext uri="{FF2B5EF4-FFF2-40B4-BE49-F238E27FC236}">
                    <a16:creationId xmlns:a16="http://schemas.microsoft.com/office/drawing/2014/main" id="{EB4F637A-F2CB-9380-00B7-CFC9FD3D2766}"/>
                  </a:ext>
                </a:extLst>
              </p:cNvPr>
              <p:cNvGrpSpPr/>
              <p:nvPr/>
            </p:nvGrpSpPr>
            <p:grpSpPr>
              <a:xfrm>
                <a:off x="6590932" y="1711160"/>
                <a:ext cx="477836" cy="455058"/>
                <a:chOff x="6590932" y="1711160"/>
                <a:chExt cx="477836" cy="455058"/>
              </a:xfrm>
            </p:grpSpPr>
            <p:sp>
              <p:nvSpPr>
                <p:cNvPr id="1536" name="任意多边形: 形状 1535">
                  <a:extLst>
                    <a:ext uri="{FF2B5EF4-FFF2-40B4-BE49-F238E27FC236}">
                      <a16:creationId xmlns:a16="http://schemas.microsoft.com/office/drawing/2014/main" id="{69E3C2D2-F2E0-37B3-378F-85C370DACD2E}"/>
                    </a:ext>
                  </a:extLst>
                </p:cNvPr>
                <p:cNvSpPr/>
                <p:nvPr/>
              </p:nvSpPr>
              <p:spPr>
                <a:xfrm>
                  <a:off x="6638065" y="1711160"/>
                  <a:ext cx="430703" cy="455058"/>
                </a:xfrm>
                <a:custGeom>
                  <a:avLst/>
                  <a:gdLst>
                    <a:gd name="connsiteX0" fmla="*/ 24319 w 430703"/>
                    <a:gd name="connsiteY0" fmla="*/ 210880 h 455058"/>
                    <a:gd name="connsiteX1" fmla="*/ 77640 w 430703"/>
                    <a:gd name="connsiteY1" fmla="*/ 257171 h 455058"/>
                    <a:gd name="connsiteX2" fmla="*/ 83984 w 430703"/>
                    <a:gd name="connsiteY2" fmla="*/ 256314 h 455058"/>
                    <a:gd name="connsiteX3" fmla="*/ 119131 w 430703"/>
                    <a:gd name="connsiteY3" fmla="*/ 198621 h 455058"/>
                    <a:gd name="connsiteX4" fmla="*/ 106873 w 430703"/>
                    <a:gd name="connsiteY4" fmla="*/ 250570 h 455058"/>
                    <a:gd name="connsiteX5" fmla="*/ 116645 w 430703"/>
                    <a:gd name="connsiteY5" fmla="*/ 290861 h 455058"/>
                    <a:gd name="connsiteX6" fmla="*/ 168937 w 430703"/>
                    <a:gd name="connsiteY6" fmla="*/ 330809 h 455058"/>
                    <a:gd name="connsiteX7" fmla="*/ 243004 w 430703"/>
                    <a:gd name="connsiteY7" fmla="*/ 387473 h 455058"/>
                    <a:gd name="connsiteX8" fmla="*/ 249690 w 430703"/>
                    <a:gd name="connsiteY8" fmla="*/ 385673 h 455058"/>
                    <a:gd name="connsiteX9" fmla="*/ 267950 w 430703"/>
                    <a:gd name="connsiteY9" fmla="*/ 344096 h 455058"/>
                    <a:gd name="connsiteX10" fmla="*/ 271722 w 430703"/>
                    <a:gd name="connsiteY10" fmla="*/ 336467 h 455058"/>
                    <a:gd name="connsiteX11" fmla="*/ 280380 w 430703"/>
                    <a:gd name="connsiteY11" fmla="*/ 398789 h 455058"/>
                    <a:gd name="connsiteX12" fmla="*/ 344931 w 430703"/>
                    <a:gd name="connsiteY12" fmla="*/ 423220 h 455058"/>
                    <a:gd name="connsiteX13" fmla="*/ 425255 w 430703"/>
                    <a:gd name="connsiteY13" fmla="*/ 454596 h 455058"/>
                    <a:gd name="connsiteX14" fmla="*/ 426541 w 430703"/>
                    <a:gd name="connsiteY14" fmla="*/ 454853 h 455058"/>
                    <a:gd name="connsiteX15" fmla="*/ 430570 w 430703"/>
                    <a:gd name="connsiteY15" fmla="*/ 451510 h 455058"/>
                    <a:gd name="connsiteX16" fmla="*/ 422426 w 430703"/>
                    <a:gd name="connsiteY16" fmla="*/ 285546 h 455058"/>
                    <a:gd name="connsiteX17" fmla="*/ 398852 w 430703"/>
                    <a:gd name="connsiteY17" fmla="*/ 275516 h 455058"/>
                    <a:gd name="connsiteX18" fmla="*/ 337216 w 430703"/>
                    <a:gd name="connsiteY18" fmla="*/ 272773 h 455058"/>
                    <a:gd name="connsiteX19" fmla="*/ 402624 w 430703"/>
                    <a:gd name="connsiteY19" fmla="*/ 254171 h 455058"/>
                    <a:gd name="connsiteX20" fmla="*/ 406138 w 430703"/>
                    <a:gd name="connsiteY20" fmla="*/ 248170 h 455058"/>
                    <a:gd name="connsiteX21" fmla="*/ 353932 w 430703"/>
                    <a:gd name="connsiteY21" fmla="*/ 159530 h 455058"/>
                    <a:gd name="connsiteX22" fmla="*/ 287324 w 430703"/>
                    <a:gd name="connsiteY22" fmla="*/ 92150 h 455058"/>
                    <a:gd name="connsiteX23" fmla="*/ 249433 w 430703"/>
                    <a:gd name="connsiteY23" fmla="*/ 81435 h 455058"/>
                    <a:gd name="connsiteX24" fmla="*/ 191826 w 430703"/>
                    <a:gd name="connsiteY24" fmla="*/ 120611 h 455058"/>
                    <a:gd name="connsiteX25" fmla="*/ 203913 w 430703"/>
                    <a:gd name="connsiteY25" fmla="*/ 101580 h 455058"/>
                    <a:gd name="connsiteX26" fmla="*/ 235460 w 430703"/>
                    <a:gd name="connsiteY26" fmla="*/ 58632 h 455058"/>
                    <a:gd name="connsiteX27" fmla="*/ 233574 w 430703"/>
                    <a:gd name="connsiteY27" fmla="*/ 51602 h 455058"/>
                    <a:gd name="connsiteX28" fmla="*/ 165508 w 430703"/>
                    <a:gd name="connsiteY28" fmla="*/ 13026 h 455058"/>
                    <a:gd name="connsiteX29" fmla="*/ 122903 w 430703"/>
                    <a:gd name="connsiteY29" fmla="*/ 939 h 455058"/>
                    <a:gd name="connsiteX30" fmla="*/ 65296 w 430703"/>
                    <a:gd name="connsiteY30" fmla="*/ 32829 h 455058"/>
                    <a:gd name="connsiteX31" fmla="*/ 4003 w 430703"/>
                    <a:gd name="connsiteY31" fmla="*/ 74405 h 455058"/>
                    <a:gd name="connsiteX32" fmla="*/ 2888 w 430703"/>
                    <a:gd name="connsiteY32" fmla="*/ 75863 h 455058"/>
                    <a:gd name="connsiteX33" fmla="*/ 2288 w 430703"/>
                    <a:gd name="connsiteY33" fmla="*/ 77663 h 455058"/>
                    <a:gd name="connsiteX34" fmla="*/ 745 w 430703"/>
                    <a:gd name="connsiteY34" fmla="*/ 132613 h 455058"/>
                    <a:gd name="connsiteX35" fmla="*/ 1431 w 430703"/>
                    <a:gd name="connsiteY35" fmla="*/ 181647 h 455058"/>
                    <a:gd name="connsiteX36" fmla="*/ 24319 w 430703"/>
                    <a:gd name="connsiteY36" fmla="*/ 210880 h 45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30703" h="455058">
                      <a:moveTo>
                        <a:pt x="24319" y="210880"/>
                      </a:moveTo>
                      <a:cubicBezTo>
                        <a:pt x="43179" y="224853"/>
                        <a:pt x="62467" y="239169"/>
                        <a:pt x="77640" y="257171"/>
                      </a:cubicBezTo>
                      <a:cubicBezTo>
                        <a:pt x="79269" y="259143"/>
                        <a:pt x="82870" y="258543"/>
                        <a:pt x="83984" y="256314"/>
                      </a:cubicBezTo>
                      <a:cubicBezTo>
                        <a:pt x="94185" y="236168"/>
                        <a:pt x="106015" y="216966"/>
                        <a:pt x="119131" y="198621"/>
                      </a:cubicBezTo>
                      <a:cubicBezTo>
                        <a:pt x="114673" y="215851"/>
                        <a:pt x="110130" y="233082"/>
                        <a:pt x="106873" y="250570"/>
                      </a:cubicBezTo>
                      <a:cubicBezTo>
                        <a:pt x="103958" y="266258"/>
                        <a:pt x="106358" y="278859"/>
                        <a:pt x="116645" y="290861"/>
                      </a:cubicBezTo>
                      <a:cubicBezTo>
                        <a:pt x="130190" y="306720"/>
                        <a:pt x="151878" y="318979"/>
                        <a:pt x="168937" y="330809"/>
                      </a:cubicBezTo>
                      <a:cubicBezTo>
                        <a:pt x="194655" y="348640"/>
                        <a:pt x="220887" y="365185"/>
                        <a:pt x="243004" y="387473"/>
                      </a:cubicBezTo>
                      <a:cubicBezTo>
                        <a:pt x="245061" y="389530"/>
                        <a:pt x="249090" y="388673"/>
                        <a:pt x="249690" y="385673"/>
                      </a:cubicBezTo>
                      <a:cubicBezTo>
                        <a:pt x="252862" y="370328"/>
                        <a:pt x="260492" y="357641"/>
                        <a:pt x="267950" y="344096"/>
                      </a:cubicBezTo>
                      <a:cubicBezTo>
                        <a:pt x="269322" y="341610"/>
                        <a:pt x="270521" y="339038"/>
                        <a:pt x="271722" y="336467"/>
                      </a:cubicBezTo>
                      <a:cubicBezTo>
                        <a:pt x="266064" y="361241"/>
                        <a:pt x="264007" y="389102"/>
                        <a:pt x="280380" y="398789"/>
                      </a:cubicBezTo>
                      <a:cubicBezTo>
                        <a:pt x="299840" y="410362"/>
                        <a:pt x="324099" y="414476"/>
                        <a:pt x="344931" y="423220"/>
                      </a:cubicBezTo>
                      <a:cubicBezTo>
                        <a:pt x="371420" y="434279"/>
                        <a:pt x="399280" y="442766"/>
                        <a:pt x="425255" y="454596"/>
                      </a:cubicBezTo>
                      <a:cubicBezTo>
                        <a:pt x="425684" y="454767"/>
                        <a:pt x="426112" y="454853"/>
                        <a:pt x="426541" y="454853"/>
                      </a:cubicBezTo>
                      <a:cubicBezTo>
                        <a:pt x="428598" y="455624"/>
                        <a:pt x="431341" y="454167"/>
                        <a:pt x="430570" y="451510"/>
                      </a:cubicBezTo>
                      <a:cubicBezTo>
                        <a:pt x="415568" y="397846"/>
                        <a:pt x="426369" y="340239"/>
                        <a:pt x="422426" y="285546"/>
                      </a:cubicBezTo>
                      <a:cubicBezTo>
                        <a:pt x="421655" y="275088"/>
                        <a:pt x="406224" y="275945"/>
                        <a:pt x="398852" y="275516"/>
                      </a:cubicBezTo>
                      <a:cubicBezTo>
                        <a:pt x="377935" y="274316"/>
                        <a:pt x="357789" y="270544"/>
                        <a:pt x="337216" y="272773"/>
                      </a:cubicBezTo>
                      <a:cubicBezTo>
                        <a:pt x="355218" y="259228"/>
                        <a:pt x="381793" y="251685"/>
                        <a:pt x="402624" y="254171"/>
                      </a:cubicBezTo>
                      <a:cubicBezTo>
                        <a:pt x="405796" y="254514"/>
                        <a:pt x="407510" y="250570"/>
                        <a:pt x="406138" y="248170"/>
                      </a:cubicBezTo>
                      <a:cubicBezTo>
                        <a:pt x="389765" y="217909"/>
                        <a:pt x="374592" y="187134"/>
                        <a:pt x="353932" y="159530"/>
                      </a:cubicBezTo>
                      <a:cubicBezTo>
                        <a:pt x="335072" y="134413"/>
                        <a:pt x="310984" y="112639"/>
                        <a:pt x="287324" y="92150"/>
                      </a:cubicBezTo>
                      <a:cubicBezTo>
                        <a:pt x="274979" y="81520"/>
                        <a:pt x="266321" y="72948"/>
                        <a:pt x="249433" y="81435"/>
                      </a:cubicBezTo>
                      <a:cubicBezTo>
                        <a:pt x="229717" y="91293"/>
                        <a:pt x="209142" y="105009"/>
                        <a:pt x="191826" y="120611"/>
                      </a:cubicBezTo>
                      <a:cubicBezTo>
                        <a:pt x="195684" y="114182"/>
                        <a:pt x="199884" y="108010"/>
                        <a:pt x="203913" y="101580"/>
                      </a:cubicBezTo>
                      <a:cubicBezTo>
                        <a:pt x="213600" y="86321"/>
                        <a:pt x="222258" y="71405"/>
                        <a:pt x="235460" y="58632"/>
                      </a:cubicBezTo>
                      <a:cubicBezTo>
                        <a:pt x="237774" y="56317"/>
                        <a:pt x="236575" y="52460"/>
                        <a:pt x="233574" y="51602"/>
                      </a:cubicBezTo>
                      <a:cubicBezTo>
                        <a:pt x="209057" y="44230"/>
                        <a:pt x="187883" y="25199"/>
                        <a:pt x="165508" y="13026"/>
                      </a:cubicBezTo>
                      <a:cubicBezTo>
                        <a:pt x="151621" y="5482"/>
                        <a:pt x="139105" y="-2833"/>
                        <a:pt x="122903" y="939"/>
                      </a:cubicBezTo>
                      <a:cubicBezTo>
                        <a:pt x="102329" y="5825"/>
                        <a:pt x="82955" y="22113"/>
                        <a:pt x="65296" y="32829"/>
                      </a:cubicBezTo>
                      <a:cubicBezTo>
                        <a:pt x="44122" y="45687"/>
                        <a:pt x="23291" y="58889"/>
                        <a:pt x="4003" y="74405"/>
                      </a:cubicBezTo>
                      <a:cubicBezTo>
                        <a:pt x="3402" y="74834"/>
                        <a:pt x="3060" y="75348"/>
                        <a:pt x="2888" y="75863"/>
                      </a:cubicBezTo>
                      <a:cubicBezTo>
                        <a:pt x="2545" y="76377"/>
                        <a:pt x="2374" y="76977"/>
                        <a:pt x="2288" y="77663"/>
                      </a:cubicBezTo>
                      <a:cubicBezTo>
                        <a:pt x="231" y="95836"/>
                        <a:pt x="1002" y="114353"/>
                        <a:pt x="745" y="132613"/>
                      </a:cubicBezTo>
                      <a:cubicBezTo>
                        <a:pt x="488" y="149072"/>
                        <a:pt x="-1141" y="165274"/>
                        <a:pt x="1431" y="181647"/>
                      </a:cubicBezTo>
                      <a:cubicBezTo>
                        <a:pt x="3574" y="194763"/>
                        <a:pt x="14547" y="203593"/>
                        <a:pt x="24319" y="210880"/>
                      </a:cubicBezTo>
                      <a:close/>
                    </a:path>
                  </a:pathLst>
                </a:custGeom>
                <a:solidFill>
                  <a:srgbClr val="9CCC65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7" name="任意多边形: 形状 1536">
                  <a:extLst>
                    <a:ext uri="{FF2B5EF4-FFF2-40B4-BE49-F238E27FC236}">
                      <a16:creationId xmlns:a16="http://schemas.microsoft.com/office/drawing/2014/main" id="{8AA6EABC-5E26-05B8-778C-DFA1C287D10F}"/>
                    </a:ext>
                  </a:extLst>
                </p:cNvPr>
                <p:cNvSpPr/>
                <p:nvPr/>
              </p:nvSpPr>
              <p:spPr>
                <a:xfrm>
                  <a:off x="6980767" y="2050754"/>
                  <a:ext cx="7427" cy="42360"/>
                </a:xfrm>
                <a:custGeom>
                  <a:avLst/>
                  <a:gdLst>
                    <a:gd name="connsiteX0" fmla="*/ 5915 w 7427"/>
                    <a:gd name="connsiteY0" fmla="*/ 40764 h 42360"/>
                    <a:gd name="connsiteX1" fmla="*/ 6429 w 7427"/>
                    <a:gd name="connsiteY1" fmla="*/ 3130 h 42360"/>
                    <a:gd name="connsiteX2" fmla="*/ 0 w 7427"/>
                    <a:gd name="connsiteY2" fmla="*/ 3045 h 42360"/>
                    <a:gd name="connsiteX3" fmla="*/ 1629 w 7427"/>
                    <a:gd name="connsiteY3" fmla="*/ 40678 h 42360"/>
                    <a:gd name="connsiteX4" fmla="*/ 5915 w 7427"/>
                    <a:gd name="connsiteY4" fmla="*/ 40764 h 42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7" h="42360">
                      <a:moveTo>
                        <a:pt x="5915" y="40764"/>
                      </a:moveTo>
                      <a:cubicBezTo>
                        <a:pt x="7972" y="28676"/>
                        <a:pt x="7715" y="15303"/>
                        <a:pt x="6429" y="3130"/>
                      </a:cubicBezTo>
                      <a:cubicBezTo>
                        <a:pt x="6000" y="-899"/>
                        <a:pt x="0" y="-1156"/>
                        <a:pt x="0" y="3045"/>
                      </a:cubicBezTo>
                      <a:cubicBezTo>
                        <a:pt x="0" y="15389"/>
                        <a:pt x="0" y="28419"/>
                        <a:pt x="1629" y="40678"/>
                      </a:cubicBezTo>
                      <a:cubicBezTo>
                        <a:pt x="1886" y="42907"/>
                        <a:pt x="5486" y="42907"/>
                        <a:pt x="5915" y="4076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8" name="任意多边形: 形状 1537">
                  <a:extLst>
                    <a:ext uri="{FF2B5EF4-FFF2-40B4-BE49-F238E27FC236}">
                      <a16:creationId xmlns:a16="http://schemas.microsoft.com/office/drawing/2014/main" id="{D156C973-0018-C952-3F72-0135EA06A43E}"/>
                    </a:ext>
                  </a:extLst>
                </p:cNvPr>
                <p:cNvSpPr/>
                <p:nvPr/>
              </p:nvSpPr>
              <p:spPr>
                <a:xfrm>
                  <a:off x="6963716" y="2034245"/>
                  <a:ext cx="10245" cy="45584"/>
                </a:xfrm>
                <a:custGeom>
                  <a:avLst/>
                  <a:gdLst>
                    <a:gd name="connsiteX0" fmla="*/ 5050 w 10245"/>
                    <a:gd name="connsiteY0" fmla="*/ 43814 h 45584"/>
                    <a:gd name="connsiteX1" fmla="*/ 10193 w 10245"/>
                    <a:gd name="connsiteY1" fmla="*/ 4209 h 45584"/>
                    <a:gd name="connsiteX2" fmla="*/ 3764 w 10245"/>
                    <a:gd name="connsiteY2" fmla="*/ 2495 h 45584"/>
                    <a:gd name="connsiteX3" fmla="*/ 335 w 10245"/>
                    <a:gd name="connsiteY3" fmla="*/ 43214 h 45584"/>
                    <a:gd name="connsiteX4" fmla="*/ 5050 w 10245"/>
                    <a:gd name="connsiteY4" fmla="*/ 43814 h 45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45" h="45584">
                      <a:moveTo>
                        <a:pt x="5050" y="43814"/>
                      </a:moveTo>
                      <a:cubicBezTo>
                        <a:pt x="7193" y="30699"/>
                        <a:pt x="8050" y="17325"/>
                        <a:pt x="10193" y="4209"/>
                      </a:cubicBezTo>
                      <a:cubicBezTo>
                        <a:pt x="10879" y="9"/>
                        <a:pt x="4621" y="-1877"/>
                        <a:pt x="3764" y="2495"/>
                      </a:cubicBezTo>
                      <a:cubicBezTo>
                        <a:pt x="1021" y="15525"/>
                        <a:pt x="-780" y="29927"/>
                        <a:pt x="335" y="43214"/>
                      </a:cubicBezTo>
                      <a:cubicBezTo>
                        <a:pt x="421" y="45700"/>
                        <a:pt x="4621" y="46729"/>
                        <a:pt x="5050" y="4381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9" name="任意多边形: 形状 1538">
                  <a:extLst>
                    <a:ext uri="{FF2B5EF4-FFF2-40B4-BE49-F238E27FC236}">
                      <a16:creationId xmlns:a16="http://schemas.microsoft.com/office/drawing/2014/main" id="{0CF876B3-A12F-41CD-5DCC-E5BC0A9994DC}"/>
                    </a:ext>
                  </a:extLst>
                </p:cNvPr>
                <p:cNvSpPr/>
                <p:nvPr/>
              </p:nvSpPr>
              <p:spPr>
                <a:xfrm>
                  <a:off x="6850802" y="1924300"/>
                  <a:ext cx="19732" cy="93339"/>
                </a:xfrm>
                <a:custGeom>
                  <a:avLst/>
                  <a:gdLst>
                    <a:gd name="connsiteX0" fmla="*/ 19722 w 19732"/>
                    <a:gd name="connsiteY0" fmla="*/ 90923 h 93339"/>
                    <a:gd name="connsiteX1" fmla="*/ 8063 w 19732"/>
                    <a:gd name="connsiteY1" fmla="*/ 3483 h 93339"/>
                    <a:gd name="connsiteX2" fmla="*/ 948 w 19732"/>
                    <a:gd name="connsiteY2" fmla="*/ 3397 h 93339"/>
                    <a:gd name="connsiteX3" fmla="*/ 14750 w 19732"/>
                    <a:gd name="connsiteY3" fmla="*/ 91437 h 93339"/>
                    <a:gd name="connsiteX4" fmla="*/ 19722 w 19732"/>
                    <a:gd name="connsiteY4" fmla="*/ 90923 h 9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732" h="93339">
                      <a:moveTo>
                        <a:pt x="19722" y="90923"/>
                      </a:moveTo>
                      <a:cubicBezTo>
                        <a:pt x="17236" y="61176"/>
                        <a:pt x="7721" y="33744"/>
                        <a:pt x="8063" y="3483"/>
                      </a:cubicBezTo>
                      <a:cubicBezTo>
                        <a:pt x="8149" y="-1317"/>
                        <a:pt x="1548" y="-974"/>
                        <a:pt x="948" y="3397"/>
                      </a:cubicBezTo>
                      <a:cubicBezTo>
                        <a:pt x="-2909" y="31772"/>
                        <a:pt x="5663" y="64691"/>
                        <a:pt x="14750" y="91437"/>
                      </a:cubicBezTo>
                      <a:cubicBezTo>
                        <a:pt x="15607" y="94095"/>
                        <a:pt x="19979" y="94009"/>
                        <a:pt x="19722" y="90923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0" name="任意多边形: 形状 1539">
                  <a:extLst>
                    <a:ext uri="{FF2B5EF4-FFF2-40B4-BE49-F238E27FC236}">
                      <a16:creationId xmlns:a16="http://schemas.microsoft.com/office/drawing/2014/main" id="{DD732D56-3314-61D9-397C-5D0158DD62C6}"/>
                    </a:ext>
                  </a:extLst>
                </p:cNvPr>
                <p:cNvSpPr/>
                <p:nvPr/>
              </p:nvSpPr>
              <p:spPr>
                <a:xfrm>
                  <a:off x="6829586" y="1906705"/>
                  <a:ext cx="9661" cy="62231"/>
                </a:xfrm>
                <a:custGeom>
                  <a:avLst/>
                  <a:gdLst>
                    <a:gd name="connsiteX0" fmla="*/ 9649 w 9661"/>
                    <a:gd name="connsiteY0" fmla="*/ 60169 h 62231"/>
                    <a:gd name="connsiteX1" fmla="*/ 7677 w 9661"/>
                    <a:gd name="connsiteY1" fmla="*/ 32223 h 62231"/>
                    <a:gd name="connsiteX2" fmla="*/ 7506 w 9661"/>
                    <a:gd name="connsiteY2" fmla="*/ 3162 h 62231"/>
                    <a:gd name="connsiteX3" fmla="*/ 991 w 9661"/>
                    <a:gd name="connsiteY3" fmla="*/ 3076 h 62231"/>
                    <a:gd name="connsiteX4" fmla="*/ 5363 w 9661"/>
                    <a:gd name="connsiteY4" fmla="*/ 60683 h 62231"/>
                    <a:gd name="connsiteX5" fmla="*/ 9649 w 9661"/>
                    <a:gd name="connsiteY5" fmla="*/ 60169 h 62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61" h="62231">
                      <a:moveTo>
                        <a:pt x="9649" y="60169"/>
                      </a:moveTo>
                      <a:cubicBezTo>
                        <a:pt x="8877" y="50825"/>
                        <a:pt x="7849" y="41652"/>
                        <a:pt x="7677" y="32223"/>
                      </a:cubicBezTo>
                      <a:cubicBezTo>
                        <a:pt x="7506" y="22621"/>
                        <a:pt x="8620" y="12763"/>
                        <a:pt x="7506" y="3162"/>
                      </a:cubicBezTo>
                      <a:cubicBezTo>
                        <a:pt x="6992" y="-953"/>
                        <a:pt x="1419" y="-1124"/>
                        <a:pt x="991" y="3076"/>
                      </a:cubicBezTo>
                      <a:cubicBezTo>
                        <a:pt x="-552" y="20821"/>
                        <a:pt x="-1067" y="43710"/>
                        <a:pt x="5363" y="60683"/>
                      </a:cubicBezTo>
                      <a:cubicBezTo>
                        <a:pt x="6220" y="62826"/>
                        <a:pt x="9906" y="62826"/>
                        <a:pt x="9649" y="6016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1" name="任意多边形: 形状 1540">
                  <a:extLst>
                    <a:ext uri="{FF2B5EF4-FFF2-40B4-BE49-F238E27FC236}">
                      <a16:creationId xmlns:a16="http://schemas.microsoft.com/office/drawing/2014/main" id="{66402882-8D26-9A93-703C-D7B04B5DE895}"/>
                    </a:ext>
                  </a:extLst>
                </p:cNvPr>
                <p:cNvSpPr/>
                <p:nvPr/>
              </p:nvSpPr>
              <p:spPr>
                <a:xfrm>
                  <a:off x="6802494" y="1887130"/>
                  <a:ext cx="8560" cy="55593"/>
                </a:xfrm>
                <a:custGeom>
                  <a:avLst/>
                  <a:gdLst>
                    <a:gd name="connsiteX0" fmla="*/ 8366 w 8560"/>
                    <a:gd name="connsiteY0" fmla="*/ 53255 h 55593"/>
                    <a:gd name="connsiteX1" fmla="*/ 7595 w 8560"/>
                    <a:gd name="connsiteY1" fmla="*/ 29766 h 55593"/>
                    <a:gd name="connsiteX2" fmla="*/ 7852 w 8560"/>
                    <a:gd name="connsiteY2" fmla="*/ 2934 h 55593"/>
                    <a:gd name="connsiteX3" fmla="*/ 2023 w 8560"/>
                    <a:gd name="connsiteY3" fmla="*/ 2077 h 55593"/>
                    <a:gd name="connsiteX4" fmla="*/ 394 w 8560"/>
                    <a:gd name="connsiteY4" fmla="*/ 26680 h 55593"/>
                    <a:gd name="connsiteX5" fmla="*/ 3480 w 8560"/>
                    <a:gd name="connsiteY5" fmla="*/ 53769 h 55593"/>
                    <a:gd name="connsiteX6" fmla="*/ 8366 w 8560"/>
                    <a:gd name="connsiteY6" fmla="*/ 53255 h 55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60" h="55593">
                      <a:moveTo>
                        <a:pt x="8366" y="53255"/>
                      </a:moveTo>
                      <a:cubicBezTo>
                        <a:pt x="8966" y="45539"/>
                        <a:pt x="8023" y="37567"/>
                        <a:pt x="7595" y="29766"/>
                      </a:cubicBezTo>
                      <a:cubicBezTo>
                        <a:pt x="7166" y="20851"/>
                        <a:pt x="8623" y="11678"/>
                        <a:pt x="7852" y="2934"/>
                      </a:cubicBezTo>
                      <a:cubicBezTo>
                        <a:pt x="7509" y="-495"/>
                        <a:pt x="3222" y="-1095"/>
                        <a:pt x="2023" y="2077"/>
                      </a:cubicBezTo>
                      <a:cubicBezTo>
                        <a:pt x="-806" y="9706"/>
                        <a:pt x="51" y="18707"/>
                        <a:pt x="394" y="26680"/>
                      </a:cubicBezTo>
                      <a:cubicBezTo>
                        <a:pt x="737" y="35681"/>
                        <a:pt x="1423" y="45025"/>
                        <a:pt x="3480" y="53769"/>
                      </a:cubicBezTo>
                      <a:cubicBezTo>
                        <a:pt x="4166" y="56598"/>
                        <a:pt x="8109" y="55912"/>
                        <a:pt x="8366" y="5325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2" name="任意多边形: 形状 1541">
                  <a:extLst>
                    <a:ext uri="{FF2B5EF4-FFF2-40B4-BE49-F238E27FC236}">
                      <a16:creationId xmlns:a16="http://schemas.microsoft.com/office/drawing/2014/main" id="{9088E12F-D094-8FEF-13B3-82FCC681331F}"/>
                    </a:ext>
                  </a:extLst>
                </p:cNvPr>
                <p:cNvSpPr/>
                <p:nvPr/>
              </p:nvSpPr>
              <p:spPr>
                <a:xfrm>
                  <a:off x="6699753" y="1822262"/>
                  <a:ext cx="21068" cy="58957"/>
                </a:xfrm>
                <a:custGeom>
                  <a:avLst/>
                  <a:gdLst>
                    <a:gd name="connsiteX0" fmla="*/ 16466 w 21068"/>
                    <a:gd name="connsiteY0" fmla="*/ 57859 h 58957"/>
                    <a:gd name="connsiteX1" fmla="*/ 20924 w 21068"/>
                    <a:gd name="connsiteY1" fmla="*/ 56058 h 58957"/>
                    <a:gd name="connsiteX2" fmla="*/ 11837 w 21068"/>
                    <a:gd name="connsiteY2" fmla="*/ 29569 h 58957"/>
                    <a:gd name="connsiteX3" fmla="*/ 5665 w 21068"/>
                    <a:gd name="connsiteY3" fmla="*/ 2052 h 58957"/>
                    <a:gd name="connsiteX4" fmla="*/ 7 w 21068"/>
                    <a:gd name="connsiteY4" fmla="*/ 2737 h 58957"/>
                    <a:gd name="connsiteX5" fmla="*/ 16466 w 21068"/>
                    <a:gd name="connsiteY5" fmla="*/ 57859 h 5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068" h="58957">
                      <a:moveTo>
                        <a:pt x="16466" y="57859"/>
                      </a:moveTo>
                      <a:cubicBezTo>
                        <a:pt x="17924" y="60002"/>
                        <a:pt x="21867" y="58801"/>
                        <a:pt x="20924" y="56058"/>
                      </a:cubicBezTo>
                      <a:cubicBezTo>
                        <a:pt x="17924" y="47229"/>
                        <a:pt x="14323" y="38656"/>
                        <a:pt x="11837" y="29569"/>
                      </a:cubicBezTo>
                      <a:cubicBezTo>
                        <a:pt x="9351" y="20482"/>
                        <a:pt x="8494" y="10967"/>
                        <a:pt x="5665" y="2052"/>
                      </a:cubicBezTo>
                      <a:cubicBezTo>
                        <a:pt x="4722" y="-949"/>
                        <a:pt x="93" y="-606"/>
                        <a:pt x="7" y="2737"/>
                      </a:cubicBezTo>
                      <a:cubicBezTo>
                        <a:pt x="-250" y="20568"/>
                        <a:pt x="6351" y="43200"/>
                        <a:pt x="16466" y="5785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3" name="任意多边形: 形状 1542">
                  <a:extLst>
                    <a:ext uri="{FF2B5EF4-FFF2-40B4-BE49-F238E27FC236}">
                      <a16:creationId xmlns:a16="http://schemas.microsoft.com/office/drawing/2014/main" id="{E0B81F13-CCD3-9FC6-9773-5198BA5D6B5B}"/>
                    </a:ext>
                  </a:extLst>
                </p:cNvPr>
                <p:cNvSpPr/>
                <p:nvPr/>
              </p:nvSpPr>
              <p:spPr>
                <a:xfrm>
                  <a:off x="6677983" y="1809312"/>
                  <a:ext cx="17279" cy="45565"/>
                </a:xfrm>
                <a:custGeom>
                  <a:avLst/>
                  <a:gdLst>
                    <a:gd name="connsiteX0" fmla="*/ 13205 w 17279"/>
                    <a:gd name="connsiteY0" fmla="*/ 44577 h 45565"/>
                    <a:gd name="connsiteX1" fmla="*/ 17149 w 17279"/>
                    <a:gd name="connsiteY1" fmla="*/ 42948 h 45565"/>
                    <a:gd name="connsiteX2" fmla="*/ 10633 w 17279"/>
                    <a:gd name="connsiteY2" fmla="*/ 24431 h 45565"/>
                    <a:gd name="connsiteX3" fmla="*/ 5575 w 17279"/>
                    <a:gd name="connsiteY3" fmla="*/ 2057 h 45565"/>
                    <a:gd name="connsiteX4" fmla="*/ 4 w 17279"/>
                    <a:gd name="connsiteY4" fmla="*/ 2743 h 45565"/>
                    <a:gd name="connsiteX5" fmla="*/ 13205 w 17279"/>
                    <a:gd name="connsiteY5" fmla="*/ 44577 h 45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79" h="45565">
                      <a:moveTo>
                        <a:pt x="13205" y="44577"/>
                      </a:moveTo>
                      <a:cubicBezTo>
                        <a:pt x="14405" y="46548"/>
                        <a:pt x="18006" y="45348"/>
                        <a:pt x="17149" y="42948"/>
                      </a:cubicBezTo>
                      <a:cubicBezTo>
                        <a:pt x="14834" y="36862"/>
                        <a:pt x="12605" y="30689"/>
                        <a:pt x="10633" y="24431"/>
                      </a:cubicBezTo>
                      <a:cubicBezTo>
                        <a:pt x="8404" y="17059"/>
                        <a:pt x="7719" y="9430"/>
                        <a:pt x="5575" y="2057"/>
                      </a:cubicBezTo>
                      <a:cubicBezTo>
                        <a:pt x="4718" y="-1029"/>
                        <a:pt x="4" y="-515"/>
                        <a:pt x="4" y="2743"/>
                      </a:cubicBezTo>
                      <a:cubicBezTo>
                        <a:pt x="-168" y="16802"/>
                        <a:pt x="5833" y="32747"/>
                        <a:pt x="13205" y="4457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4" name="任意多边形: 形状 1543">
                  <a:extLst>
                    <a:ext uri="{FF2B5EF4-FFF2-40B4-BE49-F238E27FC236}">
                      <a16:creationId xmlns:a16="http://schemas.microsoft.com/office/drawing/2014/main" id="{AB0D3931-D1A9-CF8F-846B-0FE575C340D1}"/>
                    </a:ext>
                  </a:extLst>
                </p:cNvPr>
                <p:cNvSpPr/>
                <p:nvPr/>
              </p:nvSpPr>
              <p:spPr>
                <a:xfrm>
                  <a:off x="6983307" y="2048894"/>
                  <a:ext cx="31320" cy="15055"/>
                </a:xfrm>
                <a:custGeom>
                  <a:avLst/>
                  <a:gdLst>
                    <a:gd name="connsiteX0" fmla="*/ 13491 w 31320"/>
                    <a:gd name="connsiteY0" fmla="*/ 9449 h 15055"/>
                    <a:gd name="connsiteX1" fmla="*/ 28321 w 31320"/>
                    <a:gd name="connsiteY1" fmla="*/ 14935 h 15055"/>
                    <a:gd name="connsiteX2" fmla="*/ 30978 w 31320"/>
                    <a:gd name="connsiteY2" fmla="*/ 11420 h 15055"/>
                    <a:gd name="connsiteX3" fmla="*/ 17863 w 31320"/>
                    <a:gd name="connsiteY3" fmla="*/ 3448 h 15055"/>
                    <a:gd name="connsiteX4" fmla="*/ 9119 w 31320"/>
                    <a:gd name="connsiteY4" fmla="*/ 962 h 15055"/>
                    <a:gd name="connsiteX5" fmla="*/ 2003 w 31320"/>
                    <a:gd name="connsiteY5" fmla="*/ 362 h 15055"/>
                    <a:gd name="connsiteX6" fmla="*/ 803 w 31320"/>
                    <a:gd name="connsiteY6" fmla="*/ 4905 h 15055"/>
                    <a:gd name="connsiteX7" fmla="*/ 13491 w 31320"/>
                    <a:gd name="connsiteY7" fmla="*/ 9449 h 1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320" h="15055">
                      <a:moveTo>
                        <a:pt x="13491" y="9449"/>
                      </a:moveTo>
                      <a:cubicBezTo>
                        <a:pt x="18634" y="10820"/>
                        <a:pt x="23263" y="13306"/>
                        <a:pt x="28321" y="14935"/>
                      </a:cubicBezTo>
                      <a:cubicBezTo>
                        <a:pt x="30292" y="15621"/>
                        <a:pt x="32093" y="13221"/>
                        <a:pt x="30978" y="11420"/>
                      </a:cubicBezTo>
                      <a:cubicBezTo>
                        <a:pt x="28235" y="6963"/>
                        <a:pt x="22578" y="5077"/>
                        <a:pt x="17863" y="3448"/>
                      </a:cubicBezTo>
                      <a:cubicBezTo>
                        <a:pt x="15034" y="2419"/>
                        <a:pt x="12033" y="1734"/>
                        <a:pt x="9119" y="962"/>
                      </a:cubicBezTo>
                      <a:cubicBezTo>
                        <a:pt x="6718" y="362"/>
                        <a:pt x="4490" y="-495"/>
                        <a:pt x="2003" y="362"/>
                      </a:cubicBezTo>
                      <a:cubicBezTo>
                        <a:pt x="-54" y="1048"/>
                        <a:pt x="-654" y="3277"/>
                        <a:pt x="803" y="4905"/>
                      </a:cubicBezTo>
                      <a:cubicBezTo>
                        <a:pt x="3546" y="8163"/>
                        <a:pt x="9547" y="8334"/>
                        <a:pt x="13491" y="944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5" name="任意多边形: 形状 1544">
                  <a:extLst>
                    <a:ext uri="{FF2B5EF4-FFF2-40B4-BE49-F238E27FC236}">
                      <a16:creationId xmlns:a16="http://schemas.microsoft.com/office/drawing/2014/main" id="{044AD11A-449B-298B-2526-1F9C6ED38067}"/>
                    </a:ext>
                  </a:extLst>
                </p:cNvPr>
                <p:cNvSpPr/>
                <p:nvPr/>
              </p:nvSpPr>
              <p:spPr>
                <a:xfrm>
                  <a:off x="6968516" y="2031498"/>
                  <a:ext cx="44854" cy="9633"/>
                </a:xfrm>
                <a:custGeom>
                  <a:avLst/>
                  <a:gdLst>
                    <a:gd name="connsiteX0" fmla="*/ 2136 w 44854"/>
                    <a:gd name="connsiteY0" fmla="*/ 6099 h 9633"/>
                    <a:gd name="connsiteX1" fmla="*/ 20395 w 44854"/>
                    <a:gd name="connsiteY1" fmla="*/ 8242 h 9633"/>
                    <a:gd name="connsiteX2" fmla="*/ 42769 w 44854"/>
                    <a:gd name="connsiteY2" fmla="*/ 9613 h 9633"/>
                    <a:gd name="connsiteX3" fmla="*/ 43369 w 44854"/>
                    <a:gd name="connsiteY3" fmla="*/ 5413 h 9633"/>
                    <a:gd name="connsiteX4" fmla="*/ 23052 w 44854"/>
                    <a:gd name="connsiteY4" fmla="*/ 1555 h 9633"/>
                    <a:gd name="connsiteX5" fmla="*/ 2307 w 44854"/>
                    <a:gd name="connsiteY5" fmla="*/ 355 h 9633"/>
                    <a:gd name="connsiteX6" fmla="*/ 2136 w 44854"/>
                    <a:gd name="connsiteY6" fmla="*/ 6099 h 9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854" h="9633">
                      <a:moveTo>
                        <a:pt x="2136" y="6099"/>
                      </a:moveTo>
                      <a:cubicBezTo>
                        <a:pt x="7879" y="7985"/>
                        <a:pt x="14394" y="7727"/>
                        <a:pt x="20395" y="8242"/>
                      </a:cubicBezTo>
                      <a:cubicBezTo>
                        <a:pt x="27853" y="8842"/>
                        <a:pt x="35225" y="9785"/>
                        <a:pt x="42769" y="9613"/>
                      </a:cubicBezTo>
                      <a:cubicBezTo>
                        <a:pt x="45255" y="9528"/>
                        <a:pt x="45598" y="6184"/>
                        <a:pt x="43369" y="5413"/>
                      </a:cubicBezTo>
                      <a:cubicBezTo>
                        <a:pt x="36768" y="3184"/>
                        <a:pt x="29911" y="2327"/>
                        <a:pt x="23052" y="1555"/>
                      </a:cubicBezTo>
                      <a:cubicBezTo>
                        <a:pt x="16280" y="784"/>
                        <a:pt x="8994" y="-674"/>
                        <a:pt x="2307" y="355"/>
                      </a:cubicBezTo>
                      <a:cubicBezTo>
                        <a:pt x="-1037" y="869"/>
                        <a:pt x="-436" y="5241"/>
                        <a:pt x="2136" y="6099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6" name="任意多边形: 形状 1545">
                  <a:extLst>
                    <a:ext uri="{FF2B5EF4-FFF2-40B4-BE49-F238E27FC236}">
                      <a16:creationId xmlns:a16="http://schemas.microsoft.com/office/drawing/2014/main" id="{06E794CA-A4C8-7F73-0954-8D031175A69C}"/>
                    </a:ext>
                  </a:extLst>
                </p:cNvPr>
                <p:cNvSpPr/>
                <p:nvPr/>
              </p:nvSpPr>
              <p:spPr>
                <a:xfrm>
                  <a:off x="6884047" y="1944292"/>
                  <a:ext cx="49434" cy="9245"/>
                </a:xfrm>
                <a:custGeom>
                  <a:avLst/>
                  <a:gdLst>
                    <a:gd name="connsiteX0" fmla="*/ 3622 w 49434"/>
                    <a:gd name="connsiteY0" fmla="*/ 7751 h 9245"/>
                    <a:gd name="connsiteX1" fmla="*/ 25311 w 49434"/>
                    <a:gd name="connsiteY1" fmla="*/ 8266 h 9245"/>
                    <a:gd name="connsiteX2" fmla="*/ 47685 w 49434"/>
                    <a:gd name="connsiteY2" fmla="*/ 8351 h 9245"/>
                    <a:gd name="connsiteX3" fmla="*/ 48285 w 49434"/>
                    <a:gd name="connsiteY3" fmla="*/ 4065 h 9245"/>
                    <a:gd name="connsiteX4" fmla="*/ 28140 w 49434"/>
                    <a:gd name="connsiteY4" fmla="*/ 808 h 9245"/>
                    <a:gd name="connsiteX5" fmla="*/ 3708 w 49434"/>
                    <a:gd name="connsiteY5" fmla="*/ 122 h 9245"/>
                    <a:gd name="connsiteX6" fmla="*/ 3622 w 49434"/>
                    <a:gd name="connsiteY6" fmla="*/ 7751 h 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434" h="9245">
                      <a:moveTo>
                        <a:pt x="3622" y="7751"/>
                      </a:moveTo>
                      <a:cubicBezTo>
                        <a:pt x="10823" y="7923"/>
                        <a:pt x="18024" y="7923"/>
                        <a:pt x="25311" y="8266"/>
                      </a:cubicBezTo>
                      <a:cubicBezTo>
                        <a:pt x="32597" y="8609"/>
                        <a:pt x="40569" y="10237"/>
                        <a:pt x="47685" y="8351"/>
                      </a:cubicBezTo>
                      <a:cubicBezTo>
                        <a:pt x="49571" y="7837"/>
                        <a:pt x="50171" y="4923"/>
                        <a:pt x="48285" y="4065"/>
                      </a:cubicBezTo>
                      <a:cubicBezTo>
                        <a:pt x="42113" y="1151"/>
                        <a:pt x="34912" y="1322"/>
                        <a:pt x="28140" y="808"/>
                      </a:cubicBezTo>
                      <a:cubicBezTo>
                        <a:pt x="20082" y="208"/>
                        <a:pt x="11852" y="-221"/>
                        <a:pt x="3708" y="122"/>
                      </a:cubicBezTo>
                      <a:cubicBezTo>
                        <a:pt x="-1179" y="293"/>
                        <a:pt x="-1264" y="7666"/>
                        <a:pt x="3622" y="775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7" name="任意多边形: 形状 1546">
                  <a:extLst>
                    <a:ext uri="{FF2B5EF4-FFF2-40B4-BE49-F238E27FC236}">
                      <a16:creationId xmlns:a16="http://schemas.microsoft.com/office/drawing/2014/main" id="{06EE0AF9-2922-9377-C944-E1185576A8F0}"/>
                    </a:ext>
                  </a:extLst>
                </p:cNvPr>
                <p:cNvSpPr/>
                <p:nvPr/>
              </p:nvSpPr>
              <p:spPr>
                <a:xfrm>
                  <a:off x="6857637" y="1920415"/>
                  <a:ext cx="54078" cy="10379"/>
                </a:xfrm>
                <a:custGeom>
                  <a:avLst/>
                  <a:gdLst>
                    <a:gd name="connsiteX0" fmla="*/ 1400 w 54078"/>
                    <a:gd name="connsiteY0" fmla="*/ 7711 h 10379"/>
                    <a:gd name="connsiteX1" fmla="*/ 25575 w 54078"/>
                    <a:gd name="connsiteY1" fmla="*/ 9512 h 10379"/>
                    <a:gd name="connsiteX2" fmla="*/ 52235 w 54078"/>
                    <a:gd name="connsiteY2" fmla="*/ 5311 h 10379"/>
                    <a:gd name="connsiteX3" fmla="*/ 52235 w 54078"/>
                    <a:gd name="connsiteY3" fmla="*/ 425 h 10379"/>
                    <a:gd name="connsiteX4" fmla="*/ 28318 w 54078"/>
                    <a:gd name="connsiteY4" fmla="*/ 1882 h 10379"/>
                    <a:gd name="connsiteX5" fmla="*/ 2171 w 54078"/>
                    <a:gd name="connsiteY5" fmla="*/ 2482 h 10379"/>
                    <a:gd name="connsiteX6" fmla="*/ 1400 w 54078"/>
                    <a:gd name="connsiteY6" fmla="*/ 7711 h 10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078" h="10379">
                      <a:moveTo>
                        <a:pt x="1400" y="7711"/>
                      </a:moveTo>
                      <a:cubicBezTo>
                        <a:pt x="8001" y="11826"/>
                        <a:pt x="18117" y="10112"/>
                        <a:pt x="25575" y="9512"/>
                      </a:cubicBezTo>
                      <a:cubicBezTo>
                        <a:pt x="34147" y="8826"/>
                        <a:pt x="44177" y="8397"/>
                        <a:pt x="52235" y="5311"/>
                      </a:cubicBezTo>
                      <a:cubicBezTo>
                        <a:pt x="54292" y="4540"/>
                        <a:pt x="55064" y="853"/>
                        <a:pt x="52235" y="425"/>
                      </a:cubicBezTo>
                      <a:cubicBezTo>
                        <a:pt x="44520" y="-861"/>
                        <a:pt x="36033" y="1110"/>
                        <a:pt x="28318" y="1882"/>
                      </a:cubicBezTo>
                      <a:cubicBezTo>
                        <a:pt x="19831" y="2739"/>
                        <a:pt x="10315" y="768"/>
                        <a:pt x="2171" y="2482"/>
                      </a:cubicBezTo>
                      <a:cubicBezTo>
                        <a:pt x="-486" y="2996"/>
                        <a:pt x="-657" y="6425"/>
                        <a:pt x="1400" y="771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8" name="任意多边形: 形状 1547">
                  <a:extLst>
                    <a:ext uri="{FF2B5EF4-FFF2-40B4-BE49-F238E27FC236}">
                      <a16:creationId xmlns:a16="http://schemas.microsoft.com/office/drawing/2014/main" id="{F26E444C-9139-8C89-D84E-419F0B474BA2}"/>
                    </a:ext>
                  </a:extLst>
                </p:cNvPr>
                <p:cNvSpPr/>
                <p:nvPr/>
              </p:nvSpPr>
              <p:spPr>
                <a:xfrm>
                  <a:off x="6726960" y="1823030"/>
                  <a:ext cx="69265" cy="15815"/>
                </a:xfrm>
                <a:custGeom>
                  <a:avLst/>
                  <a:gdLst>
                    <a:gd name="connsiteX0" fmla="*/ 4604 w 69265"/>
                    <a:gd name="connsiteY0" fmla="*/ 15771 h 15815"/>
                    <a:gd name="connsiteX1" fmla="*/ 38980 w 69265"/>
                    <a:gd name="connsiteY1" fmla="*/ 8999 h 15815"/>
                    <a:gd name="connsiteX2" fmla="*/ 68040 w 69265"/>
                    <a:gd name="connsiteY2" fmla="*/ 5227 h 15815"/>
                    <a:gd name="connsiteX3" fmla="*/ 66840 w 69265"/>
                    <a:gd name="connsiteY3" fmla="*/ 684 h 15815"/>
                    <a:gd name="connsiteX4" fmla="*/ 1861 w 69265"/>
                    <a:gd name="connsiteY4" fmla="*/ 9085 h 15815"/>
                    <a:gd name="connsiteX5" fmla="*/ 4604 w 69265"/>
                    <a:gd name="connsiteY5" fmla="*/ 15771 h 15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265" h="15815">
                      <a:moveTo>
                        <a:pt x="4604" y="15771"/>
                      </a:moveTo>
                      <a:cubicBezTo>
                        <a:pt x="16091" y="13714"/>
                        <a:pt x="27407" y="10799"/>
                        <a:pt x="38980" y="8999"/>
                      </a:cubicBezTo>
                      <a:cubicBezTo>
                        <a:pt x="48409" y="7541"/>
                        <a:pt x="59382" y="9513"/>
                        <a:pt x="68040" y="5227"/>
                      </a:cubicBezTo>
                      <a:cubicBezTo>
                        <a:pt x="70355" y="4027"/>
                        <a:pt x="69069" y="941"/>
                        <a:pt x="66840" y="684"/>
                      </a:cubicBezTo>
                      <a:cubicBezTo>
                        <a:pt x="45752" y="-1288"/>
                        <a:pt x="21491" y="855"/>
                        <a:pt x="1861" y="9085"/>
                      </a:cubicBezTo>
                      <a:cubicBezTo>
                        <a:pt x="-2083" y="10713"/>
                        <a:pt x="918" y="16371"/>
                        <a:pt x="4604" y="15771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9" name="任意多边形: 形状 1548">
                  <a:extLst>
                    <a:ext uri="{FF2B5EF4-FFF2-40B4-BE49-F238E27FC236}">
                      <a16:creationId xmlns:a16="http://schemas.microsoft.com/office/drawing/2014/main" id="{0C319E9D-3B73-796D-6060-00B5341C99F7}"/>
                    </a:ext>
                  </a:extLst>
                </p:cNvPr>
                <p:cNvSpPr/>
                <p:nvPr/>
              </p:nvSpPr>
              <p:spPr>
                <a:xfrm>
                  <a:off x="6697451" y="1801327"/>
                  <a:ext cx="76671" cy="21018"/>
                </a:xfrm>
                <a:custGeom>
                  <a:avLst/>
                  <a:gdLst>
                    <a:gd name="connsiteX0" fmla="*/ 3252 w 76671"/>
                    <a:gd name="connsiteY0" fmla="*/ 21015 h 21018"/>
                    <a:gd name="connsiteX1" fmla="*/ 37627 w 76671"/>
                    <a:gd name="connsiteY1" fmla="*/ 15614 h 21018"/>
                    <a:gd name="connsiteX2" fmla="*/ 75433 w 76671"/>
                    <a:gd name="connsiteY2" fmla="*/ 4813 h 21018"/>
                    <a:gd name="connsiteX3" fmla="*/ 74146 w 76671"/>
                    <a:gd name="connsiteY3" fmla="*/ 12 h 21018"/>
                    <a:gd name="connsiteX4" fmla="*/ 40542 w 76671"/>
                    <a:gd name="connsiteY4" fmla="*/ 7213 h 21018"/>
                    <a:gd name="connsiteX5" fmla="*/ 2395 w 76671"/>
                    <a:gd name="connsiteY5" fmla="*/ 14500 h 21018"/>
                    <a:gd name="connsiteX6" fmla="*/ 3252 w 76671"/>
                    <a:gd name="connsiteY6" fmla="*/ 21015 h 21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671" h="21018">
                      <a:moveTo>
                        <a:pt x="3252" y="21015"/>
                      </a:moveTo>
                      <a:cubicBezTo>
                        <a:pt x="14825" y="20586"/>
                        <a:pt x="26312" y="17757"/>
                        <a:pt x="37627" y="15614"/>
                      </a:cubicBezTo>
                      <a:cubicBezTo>
                        <a:pt x="50229" y="13128"/>
                        <a:pt x="63945" y="10899"/>
                        <a:pt x="75433" y="4813"/>
                      </a:cubicBezTo>
                      <a:cubicBezTo>
                        <a:pt x="77576" y="3698"/>
                        <a:pt x="76804" y="-245"/>
                        <a:pt x="74146" y="12"/>
                      </a:cubicBezTo>
                      <a:cubicBezTo>
                        <a:pt x="62831" y="1212"/>
                        <a:pt x="51687" y="4813"/>
                        <a:pt x="40542" y="7213"/>
                      </a:cubicBezTo>
                      <a:cubicBezTo>
                        <a:pt x="27941" y="9870"/>
                        <a:pt x="14825" y="11070"/>
                        <a:pt x="2395" y="14500"/>
                      </a:cubicBezTo>
                      <a:cubicBezTo>
                        <a:pt x="-1206" y="15442"/>
                        <a:pt x="-606" y="21186"/>
                        <a:pt x="3252" y="21015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0" name="任意多边形: 形状 1549">
                  <a:extLst>
                    <a:ext uri="{FF2B5EF4-FFF2-40B4-BE49-F238E27FC236}">
                      <a16:creationId xmlns:a16="http://schemas.microsoft.com/office/drawing/2014/main" id="{135A7782-2C46-FFD9-7758-9F0774071BE6}"/>
                    </a:ext>
                  </a:extLst>
                </p:cNvPr>
                <p:cNvSpPr/>
                <p:nvPr/>
              </p:nvSpPr>
              <p:spPr>
                <a:xfrm>
                  <a:off x="6673024" y="1787690"/>
                  <a:ext cx="64305" cy="19295"/>
                </a:xfrm>
                <a:custGeom>
                  <a:avLst/>
                  <a:gdLst>
                    <a:gd name="connsiteX0" fmla="*/ 2219 w 64305"/>
                    <a:gd name="connsiteY0" fmla="*/ 18964 h 19295"/>
                    <a:gd name="connsiteX1" fmla="*/ 31622 w 64305"/>
                    <a:gd name="connsiteY1" fmla="*/ 13649 h 19295"/>
                    <a:gd name="connsiteX2" fmla="*/ 63598 w 64305"/>
                    <a:gd name="connsiteY2" fmla="*/ 3791 h 19295"/>
                    <a:gd name="connsiteX3" fmla="*/ 61455 w 64305"/>
                    <a:gd name="connsiteY3" fmla="*/ 19 h 19295"/>
                    <a:gd name="connsiteX4" fmla="*/ 2305 w 64305"/>
                    <a:gd name="connsiteY4" fmla="*/ 13049 h 19295"/>
                    <a:gd name="connsiteX5" fmla="*/ 2219 w 64305"/>
                    <a:gd name="connsiteY5" fmla="*/ 18964 h 19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05" h="19295">
                      <a:moveTo>
                        <a:pt x="2219" y="18964"/>
                      </a:moveTo>
                      <a:cubicBezTo>
                        <a:pt x="11992" y="20507"/>
                        <a:pt x="22278" y="16307"/>
                        <a:pt x="31622" y="13649"/>
                      </a:cubicBezTo>
                      <a:cubicBezTo>
                        <a:pt x="41910" y="10735"/>
                        <a:pt x="55454" y="11249"/>
                        <a:pt x="63598" y="3791"/>
                      </a:cubicBezTo>
                      <a:cubicBezTo>
                        <a:pt x="65398" y="2162"/>
                        <a:pt x="63427" y="-238"/>
                        <a:pt x="61455" y="19"/>
                      </a:cubicBezTo>
                      <a:cubicBezTo>
                        <a:pt x="42166" y="2677"/>
                        <a:pt x="20735" y="6620"/>
                        <a:pt x="2305" y="13049"/>
                      </a:cubicBezTo>
                      <a:cubicBezTo>
                        <a:pt x="-353" y="13907"/>
                        <a:pt x="-1125" y="18450"/>
                        <a:pt x="2219" y="18964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1" name="任意多边形: 形状 1550">
                  <a:extLst>
                    <a:ext uri="{FF2B5EF4-FFF2-40B4-BE49-F238E27FC236}">
                      <a16:creationId xmlns:a16="http://schemas.microsoft.com/office/drawing/2014/main" id="{ED4CFEA6-5285-5345-148B-042C57B58226}"/>
                    </a:ext>
                  </a:extLst>
                </p:cNvPr>
                <p:cNvSpPr/>
                <p:nvPr/>
              </p:nvSpPr>
              <p:spPr>
                <a:xfrm>
                  <a:off x="6590932" y="1760386"/>
                  <a:ext cx="436493" cy="353525"/>
                </a:xfrm>
                <a:custGeom>
                  <a:avLst/>
                  <a:gdLst>
                    <a:gd name="connsiteX0" fmla="*/ 2701 w 436493"/>
                    <a:gd name="connsiteY0" fmla="*/ 7777 h 353525"/>
                    <a:gd name="connsiteX1" fmla="*/ 56193 w 436493"/>
                    <a:gd name="connsiteY1" fmla="*/ 34352 h 353525"/>
                    <a:gd name="connsiteX2" fmla="*/ 114229 w 436493"/>
                    <a:gd name="connsiteY2" fmla="*/ 68470 h 353525"/>
                    <a:gd name="connsiteX3" fmla="*/ 238616 w 436493"/>
                    <a:gd name="connsiteY3" fmla="*/ 148023 h 353525"/>
                    <a:gd name="connsiteX4" fmla="*/ 345001 w 436493"/>
                    <a:gd name="connsiteY4" fmla="*/ 240692 h 353525"/>
                    <a:gd name="connsiteX5" fmla="*/ 392835 w 436493"/>
                    <a:gd name="connsiteY5" fmla="*/ 299413 h 353525"/>
                    <a:gd name="connsiteX6" fmla="*/ 431840 w 436493"/>
                    <a:gd name="connsiteY6" fmla="*/ 352392 h 353525"/>
                    <a:gd name="connsiteX7" fmla="*/ 436298 w 436493"/>
                    <a:gd name="connsiteY7" fmla="*/ 350591 h 353525"/>
                    <a:gd name="connsiteX8" fmla="*/ 403722 w 436493"/>
                    <a:gd name="connsiteY8" fmla="*/ 301985 h 353525"/>
                    <a:gd name="connsiteX9" fmla="*/ 360431 w 436493"/>
                    <a:gd name="connsiteY9" fmla="*/ 246693 h 353525"/>
                    <a:gd name="connsiteX10" fmla="*/ 244017 w 436493"/>
                    <a:gd name="connsiteY10" fmla="*/ 142537 h 353525"/>
                    <a:gd name="connsiteX11" fmla="*/ 124602 w 436493"/>
                    <a:gd name="connsiteY11" fmla="*/ 65384 h 353525"/>
                    <a:gd name="connsiteX12" fmla="*/ 59965 w 436493"/>
                    <a:gd name="connsiteY12" fmla="*/ 27580 h 353525"/>
                    <a:gd name="connsiteX13" fmla="*/ 4673 w 436493"/>
                    <a:gd name="connsiteY13" fmla="*/ 233 h 353525"/>
                    <a:gd name="connsiteX14" fmla="*/ 2701 w 436493"/>
                    <a:gd name="connsiteY14" fmla="*/ 7777 h 35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6493" h="353525">
                      <a:moveTo>
                        <a:pt x="2701" y="7777"/>
                      </a:moveTo>
                      <a:cubicBezTo>
                        <a:pt x="22932" y="15321"/>
                        <a:pt x="38791" y="24322"/>
                        <a:pt x="56193" y="34352"/>
                      </a:cubicBezTo>
                      <a:cubicBezTo>
                        <a:pt x="75653" y="45582"/>
                        <a:pt x="94769" y="57240"/>
                        <a:pt x="114229" y="68470"/>
                      </a:cubicBezTo>
                      <a:cubicBezTo>
                        <a:pt x="157263" y="93245"/>
                        <a:pt x="199611" y="116905"/>
                        <a:pt x="238616" y="148023"/>
                      </a:cubicBezTo>
                      <a:cubicBezTo>
                        <a:pt x="274963" y="176998"/>
                        <a:pt x="312683" y="207345"/>
                        <a:pt x="345001" y="240692"/>
                      </a:cubicBezTo>
                      <a:cubicBezTo>
                        <a:pt x="362660" y="258866"/>
                        <a:pt x="377576" y="279268"/>
                        <a:pt x="392835" y="299413"/>
                      </a:cubicBezTo>
                      <a:cubicBezTo>
                        <a:pt x="405437" y="316044"/>
                        <a:pt x="419753" y="334646"/>
                        <a:pt x="431840" y="352392"/>
                      </a:cubicBezTo>
                      <a:cubicBezTo>
                        <a:pt x="433469" y="354792"/>
                        <a:pt x="437412" y="352992"/>
                        <a:pt x="436298" y="350591"/>
                      </a:cubicBezTo>
                      <a:cubicBezTo>
                        <a:pt x="430383" y="338075"/>
                        <a:pt x="414524" y="316216"/>
                        <a:pt x="403722" y="301985"/>
                      </a:cubicBezTo>
                      <a:cubicBezTo>
                        <a:pt x="389492" y="283297"/>
                        <a:pt x="375776" y="264438"/>
                        <a:pt x="360431" y="246693"/>
                      </a:cubicBezTo>
                      <a:cubicBezTo>
                        <a:pt x="326827" y="207773"/>
                        <a:pt x="283707" y="175027"/>
                        <a:pt x="244017" y="142537"/>
                      </a:cubicBezTo>
                      <a:cubicBezTo>
                        <a:pt x="207240" y="112447"/>
                        <a:pt x="166350" y="87930"/>
                        <a:pt x="124602" y="65384"/>
                      </a:cubicBezTo>
                      <a:cubicBezTo>
                        <a:pt x="102656" y="53554"/>
                        <a:pt x="81739" y="39752"/>
                        <a:pt x="59965" y="27580"/>
                      </a:cubicBezTo>
                      <a:cubicBezTo>
                        <a:pt x="41791" y="17378"/>
                        <a:pt x="26447" y="7691"/>
                        <a:pt x="4673" y="233"/>
                      </a:cubicBezTo>
                      <a:cubicBezTo>
                        <a:pt x="-43" y="-1396"/>
                        <a:pt x="-2014" y="5977"/>
                        <a:pt x="2701" y="7777"/>
                      </a:cubicBezTo>
                      <a:close/>
                    </a:path>
                  </a:pathLst>
                </a:custGeom>
                <a:solidFill>
                  <a:srgbClr val="7CB342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52" name="图形 2">
                <a:extLst>
                  <a:ext uri="{FF2B5EF4-FFF2-40B4-BE49-F238E27FC236}">
                    <a16:creationId xmlns:a16="http://schemas.microsoft.com/office/drawing/2014/main" id="{B1688F8E-D3B3-116F-76B4-23C1428AC4EB}"/>
                  </a:ext>
                </a:extLst>
              </p:cNvPr>
              <p:cNvGrpSpPr/>
              <p:nvPr/>
            </p:nvGrpSpPr>
            <p:grpSpPr>
              <a:xfrm>
                <a:off x="5603789" y="715716"/>
                <a:ext cx="185131" cy="198911"/>
                <a:chOff x="5603789" y="715716"/>
                <a:chExt cx="185131" cy="198911"/>
              </a:xfrm>
            </p:grpSpPr>
            <p:sp>
              <p:nvSpPr>
                <p:cNvPr id="1553" name="任意多边形: 形状 1552">
                  <a:extLst>
                    <a:ext uri="{FF2B5EF4-FFF2-40B4-BE49-F238E27FC236}">
                      <a16:creationId xmlns:a16="http://schemas.microsoft.com/office/drawing/2014/main" id="{23C2F5FE-0FBF-42A6-1297-8EA465D263EA}"/>
                    </a:ext>
                  </a:extLst>
                </p:cNvPr>
                <p:cNvSpPr/>
                <p:nvPr/>
              </p:nvSpPr>
              <p:spPr>
                <a:xfrm>
                  <a:off x="5603789" y="715716"/>
                  <a:ext cx="185131" cy="198911"/>
                </a:xfrm>
                <a:custGeom>
                  <a:avLst/>
                  <a:gdLst>
                    <a:gd name="connsiteX0" fmla="*/ 90160 w 185131"/>
                    <a:gd name="connsiteY0" fmla="*/ 179166 h 198911"/>
                    <a:gd name="connsiteX1" fmla="*/ 103447 w 185131"/>
                    <a:gd name="connsiteY1" fmla="*/ 126103 h 198911"/>
                    <a:gd name="connsiteX2" fmla="*/ 182743 w 185131"/>
                    <a:gd name="connsiteY2" fmla="*/ 156964 h 198911"/>
                    <a:gd name="connsiteX3" fmla="*/ 185057 w 185131"/>
                    <a:gd name="connsiteY3" fmla="*/ 153620 h 198911"/>
                    <a:gd name="connsiteX4" fmla="*/ 132765 w 185131"/>
                    <a:gd name="connsiteY4" fmla="*/ 92756 h 198911"/>
                    <a:gd name="connsiteX5" fmla="*/ 168255 w 185131"/>
                    <a:gd name="connsiteY5" fmla="*/ 58037 h 198911"/>
                    <a:gd name="connsiteX6" fmla="*/ 175370 w 185131"/>
                    <a:gd name="connsiteY6" fmla="*/ 22547 h 198911"/>
                    <a:gd name="connsiteX7" fmla="*/ 140823 w 185131"/>
                    <a:gd name="connsiteY7" fmla="*/ 29834 h 198911"/>
                    <a:gd name="connsiteX8" fmla="*/ 108076 w 185131"/>
                    <a:gd name="connsiteY8" fmla="*/ 58551 h 198911"/>
                    <a:gd name="connsiteX9" fmla="*/ 92132 w 185131"/>
                    <a:gd name="connsiteY9" fmla="*/ 21004 h 198911"/>
                    <a:gd name="connsiteX10" fmla="*/ 62042 w 185131"/>
                    <a:gd name="connsiteY10" fmla="*/ 1030 h 198911"/>
                    <a:gd name="connsiteX11" fmla="*/ 58013 w 185131"/>
                    <a:gd name="connsiteY11" fmla="*/ 45778 h 198911"/>
                    <a:gd name="connsiteX12" fmla="*/ 68728 w 185131"/>
                    <a:gd name="connsiteY12" fmla="*/ 73982 h 198911"/>
                    <a:gd name="connsiteX13" fmla="*/ 26723 w 185131"/>
                    <a:gd name="connsiteY13" fmla="*/ 74239 h 198911"/>
                    <a:gd name="connsiteX14" fmla="*/ 234 w 185131"/>
                    <a:gd name="connsiteY14" fmla="*/ 87098 h 198911"/>
                    <a:gd name="connsiteX15" fmla="*/ 21237 w 185131"/>
                    <a:gd name="connsiteY15" fmla="*/ 106129 h 198911"/>
                    <a:gd name="connsiteX16" fmla="*/ 67271 w 185131"/>
                    <a:gd name="connsiteY16" fmla="*/ 117702 h 198911"/>
                    <a:gd name="connsiteX17" fmla="*/ 54755 w 185131"/>
                    <a:gd name="connsiteY17" fmla="*/ 165022 h 198911"/>
                    <a:gd name="connsiteX18" fmla="*/ 68300 w 185131"/>
                    <a:gd name="connsiteY18" fmla="*/ 198283 h 198911"/>
                    <a:gd name="connsiteX19" fmla="*/ 90160 w 185131"/>
                    <a:gd name="connsiteY19" fmla="*/ 179166 h 19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5131" h="198911">
                      <a:moveTo>
                        <a:pt x="90160" y="179166"/>
                      </a:moveTo>
                      <a:cubicBezTo>
                        <a:pt x="99246" y="162193"/>
                        <a:pt x="102247" y="144876"/>
                        <a:pt x="103447" y="126103"/>
                      </a:cubicBezTo>
                      <a:cubicBezTo>
                        <a:pt x="122992" y="147105"/>
                        <a:pt x="154539" y="159021"/>
                        <a:pt x="182743" y="156964"/>
                      </a:cubicBezTo>
                      <a:cubicBezTo>
                        <a:pt x="184543" y="156792"/>
                        <a:pt x="185400" y="155249"/>
                        <a:pt x="185057" y="153620"/>
                      </a:cubicBezTo>
                      <a:cubicBezTo>
                        <a:pt x="180086" y="127646"/>
                        <a:pt x="158140" y="101843"/>
                        <a:pt x="132765" y="92756"/>
                      </a:cubicBezTo>
                      <a:cubicBezTo>
                        <a:pt x="148110" y="83840"/>
                        <a:pt x="158911" y="73896"/>
                        <a:pt x="168255" y="58037"/>
                      </a:cubicBezTo>
                      <a:cubicBezTo>
                        <a:pt x="171856" y="51865"/>
                        <a:pt x="182486" y="29405"/>
                        <a:pt x="175370" y="22547"/>
                      </a:cubicBezTo>
                      <a:cubicBezTo>
                        <a:pt x="166283" y="13717"/>
                        <a:pt x="149482" y="25119"/>
                        <a:pt x="140823" y="29834"/>
                      </a:cubicBezTo>
                      <a:cubicBezTo>
                        <a:pt x="127879" y="36863"/>
                        <a:pt x="115449" y="45864"/>
                        <a:pt x="108076" y="58551"/>
                      </a:cubicBezTo>
                      <a:cubicBezTo>
                        <a:pt x="106362" y="45264"/>
                        <a:pt x="98647" y="31805"/>
                        <a:pt x="92132" y="21004"/>
                      </a:cubicBezTo>
                      <a:cubicBezTo>
                        <a:pt x="88617" y="15175"/>
                        <a:pt x="71043" y="-4714"/>
                        <a:pt x="62042" y="1030"/>
                      </a:cubicBezTo>
                      <a:cubicBezTo>
                        <a:pt x="50640" y="8231"/>
                        <a:pt x="56384" y="35577"/>
                        <a:pt x="58013" y="45778"/>
                      </a:cubicBezTo>
                      <a:cubicBezTo>
                        <a:pt x="59470" y="55208"/>
                        <a:pt x="62471" y="66181"/>
                        <a:pt x="68728" y="73982"/>
                      </a:cubicBezTo>
                      <a:cubicBezTo>
                        <a:pt x="55098" y="70553"/>
                        <a:pt x="41125" y="71582"/>
                        <a:pt x="26723" y="74239"/>
                      </a:cubicBezTo>
                      <a:cubicBezTo>
                        <a:pt x="18065" y="75868"/>
                        <a:pt x="3577" y="77411"/>
                        <a:pt x="234" y="87098"/>
                      </a:cubicBezTo>
                      <a:cubicBezTo>
                        <a:pt x="-2338" y="94642"/>
                        <a:pt x="17036" y="103643"/>
                        <a:pt x="21237" y="106129"/>
                      </a:cubicBezTo>
                      <a:cubicBezTo>
                        <a:pt x="34696" y="114015"/>
                        <a:pt x="51498" y="120788"/>
                        <a:pt x="67271" y="117702"/>
                      </a:cubicBezTo>
                      <a:cubicBezTo>
                        <a:pt x="57156" y="131418"/>
                        <a:pt x="53555" y="147620"/>
                        <a:pt x="54755" y="165022"/>
                      </a:cubicBezTo>
                      <a:cubicBezTo>
                        <a:pt x="55355" y="174194"/>
                        <a:pt x="58098" y="194597"/>
                        <a:pt x="68300" y="198283"/>
                      </a:cubicBezTo>
                      <a:cubicBezTo>
                        <a:pt x="79101" y="202227"/>
                        <a:pt x="86131" y="186625"/>
                        <a:pt x="90160" y="179166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4" name="任意多边形: 形状 1553">
                  <a:extLst>
                    <a:ext uri="{FF2B5EF4-FFF2-40B4-BE49-F238E27FC236}">
                      <a16:creationId xmlns:a16="http://schemas.microsoft.com/office/drawing/2014/main" id="{2774A688-8889-C074-2215-F3B378002B4C}"/>
                    </a:ext>
                  </a:extLst>
                </p:cNvPr>
                <p:cNvSpPr/>
                <p:nvPr/>
              </p:nvSpPr>
              <p:spPr>
                <a:xfrm>
                  <a:off x="5689227" y="798416"/>
                  <a:ext cx="28532" cy="27972"/>
                </a:xfrm>
                <a:custGeom>
                  <a:avLst/>
                  <a:gdLst>
                    <a:gd name="connsiteX0" fmla="*/ 26925 w 28532"/>
                    <a:gd name="connsiteY0" fmla="*/ 21372 h 27972"/>
                    <a:gd name="connsiteX1" fmla="*/ 21781 w 28532"/>
                    <a:gd name="connsiteY1" fmla="*/ 1912 h 27972"/>
                    <a:gd name="connsiteX2" fmla="*/ 7 w 28532"/>
                    <a:gd name="connsiteY2" fmla="*/ 11942 h 27972"/>
                    <a:gd name="connsiteX3" fmla="*/ 13209 w 28532"/>
                    <a:gd name="connsiteY3" fmla="*/ 27287 h 27972"/>
                    <a:gd name="connsiteX4" fmla="*/ 26925 w 28532"/>
                    <a:gd name="connsiteY4" fmla="*/ 21372 h 2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32" h="27972">
                      <a:moveTo>
                        <a:pt x="26925" y="21372"/>
                      </a:moveTo>
                      <a:cubicBezTo>
                        <a:pt x="30439" y="15542"/>
                        <a:pt x="27953" y="5770"/>
                        <a:pt x="21781" y="1912"/>
                      </a:cubicBezTo>
                      <a:cubicBezTo>
                        <a:pt x="14066" y="-2974"/>
                        <a:pt x="350" y="1912"/>
                        <a:pt x="7" y="11942"/>
                      </a:cubicBezTo>
                      <a:cubicBezTo>
                        <a:pt x="-250" y="19400"/>
                        <a:pt x="6779" y="25143"/>
                        <a:pt x="13209" y="27287"/>
                      </a:cubicBezTo>
                      <a:cubicBezTo>
                        <a:pt x="19467" y="29344"/>
                        <a:pt x="24953" y="26601"/>
                        <a:pt x="26925" y="213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55" name="图形 2">
                <a:extLst>
                  <a:ext uri="{FF2B5EF4-FFF2-40B4-BE49-F238E27FC236}">
                    <a16:creationId xmlns:a16="http://schemas.microsoft.com/office/drawing/2014/main" id="{7D3E048E-CD8B-9969-F89D-DE829E47F8D0}"/>
                  </a:ext>
                </a:extLst>
              </p:cNvPr>
              <p:cNvGrpSpPr/>
              <p:nvPr/>
            </p:nvGrpSpPr>
            <p:grpSpPr>
              <a:xfrm>
                <a:off x="6784373" y="1282552"/>
                <a:ext cx="351594" cy="332113"/>
                <a:chOff x="6784373" y="1282552"/>
                <a:chExt cx="351594" cy="332113"/>
              </a:xfrm>
            </p:grpSpPr>
            <p:sp>
              <p:nvSpPr>
                <p:cNvPr id="1556" name="任意多边形: 形状 1555">
                  <a:extLst>
                    <a:ext uri="{FF2B5EF4-FFF2-40B4-BE49-F238E27FC236}">
                      <a16:creationId xmlns:a16="http://schemas.microsoft.com/office/drawing/2014/main" id="{8F870E1C-4A40-484F-C4FD-ECE9EDE53459}"/>
                    </a:ext>
                  </a:extLst>
                </p:cNvPr>
                <p:cNvSpPr/>
                <p:nvPr/>
              </p:nvSpPr>
              <p:spPr>
                <a:xfrm>
                  <a:off x="6784373" y="1282552"/>
                  <a:ext cx="351594" cy="332113"/>
                </a:xfrm>
                <a:custGeom>
                  <a:avLst/>
                  <a:gdLst>
                    <a:gd name="connsiteX0" fmla="*/ 301408 w 351594"/>
                    <a:gd name="connsiteY0" fmla="*/ 101392 h 332113"/>
                    <a:gd name="connsiteX1" fmla="*/ 216111 w 351594"/>
                    <a:gd name="connsiteY1" fmla="*/ 140740 h 332113"/>
                    <a:gd name="connsiteX2" fmla="*/ 172048 w 351594"/>
                    <a:gd name="connsiteY2" fmla="*/ 1436 h 332113"/>
                    <a:gd name="connsiteX3" fmla="*/ 165105 w 351594"/>
                    <a:gd name="connsiteY3" fmla="*/ 1951 h 332113"/>
                    <a:gd name="connsiteX4" fmla="*/ 139987 w 351594"/>
                    <a:gd name="connsiteY4" fmla="*/ 137568 h 332113"/>
                    <a:gd name="connsiteX5" fmla="*/ 55291 w 351594"/>
                    <a:gd name="connsiteY5" fmla="*/ 127452 h 332113"/>
                    <a:gd name="connsiteX6" fmla="*/ 84 w 351594"/>
                    <a:gd name="connsiteY6" fmla="*/ 156256 h 332113"/>
                    <a:gd name="connsiteX7" fmla="*/ 47061 w 351594"/>
                    <a:gd name="connsiteY7" fmla="*/ 194661 h 332113"/>
                    <a:gd name="connsiteX8" fmla="*/ 120785 w 351594"/>
                    <a:gd name="connsiteY8" fmla="*/ 207434 h 332113"/>
                    <a:gd name="connsiteX9" fmla="*/ 87695 w 351594"/>
                    <a:gd name="connsiteY9" fmla="*/ 269327 h 332113"/>
                    <a:gd name="connsiteX10" fmla="*/ 93353 w 351594"/>
                    <a:gd name="connsiteY10" fmla="*/ 331135 h 332113"/>
                    <a:gd name="connsiteX11" fmla="*/ 157475 w 351594"/>
                    <a:gd name="connsiteY11" fmla="*/ 288358 h 332113"/>
                    <a:gd name="connsiteX12" fmla="*/ 183707 w 351594"/>
                    <a:gd name="connsiteY12" fmla="*/ 243695 h 332113"/>
                    <a:gd name="connsiteX13" fmla="*/ 229313 w 351594"/>
                    <a:gd name="connsiteY13" fmla="*/ 299588 h 332113"/>
                    <a:gd name="connsiteX14" fmla="*/ 275090 w 351594"/>
                    <a:gd name="connsiteY14" fmla="*/ 321191 h 332113"/>
                    <a:gd name="connsiteX15" fmla="*/ 277918 w 351594"/>
                    <a:gd name="connsiteY15" fmla="*/ 272585 h 332113"/>
                    <a:gd name="connsiteX16" fmla="*/ 243800 w 351594"/>
                    <a:gd name="connsiteY16" fmla="*/ 198433 h 332113"/>
                    <a:gd name="connsiteX17" fmla="*/ 320696 w 351594"/>
                    <a:gd name="connsiteY17" fmla="*/ 164143 h 332113"/>
                    <a:gd name="connsiteX18" fmla="*/ 350614 w 351594"/>
                    <a:gd name="connsiteY18" fmla="*/ 110222 h 332113"/>
                    <a:gd name="connsiteX19" fmla="*/ 301408 w 351594"/>
                    <a:gd name="connsiteY19" fmla="*/ 101392 h 332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51594" h="332113">
                      <a:moveTo>
                        <a:pt x="301408" y="101392"/>
                      </a:moveTo>
                      <a:cubicBezTo>
                        <a:pt x="268917" y="107564"/>
                        <a:pt x="242514" y="122137"/>
                        <a:pt x="216111" y="140740"/>
                      </a:cubicBezTo>
                      <a:cubicBezTo>
                        <a:pt x="223141" y="91962"/>
                        <a:pt x="205138" y="36841"/>
                        <a:pt x="172048" y="1436"/>
                      </a:cubicBezTo>
                      <a:cubicBezTo>
                        <a:pt x="169991" y="-792"/>
                        <a:pt x="166991" y="-278"/>
                        <a:pt x="165105" y="1951"/>
                      </a:cubicBezTo>
                      <a:cubicBezTo>
                        <a:pt x="135701" y="36669"/>
                        <a:pt x="124814" y="93762"/>
                        <a:pt x="139987" y="137568"/>
                      </a:cubicBezTo>
                      <a:cubicBezTo>
                        <a:pt x="111526" y="126681"/>
                        <a:pt x="86495" y="122909"/>
                        <a:pt x="55291" y="127452"/>
                      </a:cubicBezTo>
                      <a:cubicBezTo>
                        <a:pt x="43118" y="129253"/>
                        <a:pt x="1627" y="139282"/>
                        <a:pt x="84" y="156256"/>
                      </a:cubicBezTo>
                      <a:cubicBezTo>
                        <a:pt x="-1888" y="177944"/>
                        <a:pt x="31374" y="188146"/>
                        <a:pt x="47061" y="194661"/>
                      </a:cubicBezTo>
                      <a:cubicBezTo>
                        <a:pt x="70464" y="204348"/>
                        <a:pt x="95839" y="211291"/>
                        <a:pt x="120785" y="207434"/>
                      </a:cubicBezTo>
                      <a:cubicBezTo>
                        <a:pt x="104840" y="223979"/>
                        <a:pt x="95153" y="248839"/>
                        <a:pt x="87695" y="269327"/>
                      </a:cubicBezTo>
                      <a:cubicBezTo>
                        <a:pt x="83666" y="280386"/>
                        <a:pt x="76036" y="325220"/>
                        <a:pt x="93353" y="331135"/>
                      </a:cubicBezTo>
                      <a:cubicBezTo>
                        <a:pt x="115298" y="338593"/>
                        <a:pt x="145645" y="301388"/>
                        <a:pt x="157475" y="288358"/>
                      </a:cubicBezTo>
                      <a:cubicBezTo>
                        <a:pt x="168534" y="276185"/>
                        <a:pt x="180021" y="260412"/>
                        <a:pt x="183707" y="243695"/>
                      </a:cubicBezTo>
                      <a:cubicBezTo>
                        <a:pt x="193908" y="265641"/>
                        <a:pt x="210282" y="283215"/>
                        <a:pt x="229313" y="299588"/>
                      </a:cubicBezTo>
                      <a:cubicBezTo>
                        <a:pt x="240714" y="309447"/>
                        <a:pt x="258545" y="327106"/>
                        <a:pt x="275090" y="321191"/>
                      </a:cubicBezTo>
                      <a:cubicBezTo>
                        <a:pt x="288034" y="316562"/>
                        <a:pt x="279119" y="280900"/>
                        <a:pt x="277918" y="272585"/>
                      </a:cubicBezTo>
                      <a:cubicBezTo>
                        <a:pt x="274061" y="246096"/>
                        <a:pt x="264803" y="216263"/>
                        <a:pt x="243800" y="198433"/>
                      </a:cubicBezTo>
                      <a:cubicBezTo>
                        <a:pt x="273118" y="197232"/>
                        <a:pt x="298664" y="184545"/>
                        <a:pt x="320696" y="164143"/>
                      </a:cubicBezTo>
                      <a:cubicBezTo>
                        <a:pt x="332268" y="153427"/>
                        <a:pt x="356786" y="127795"/>
                        <a:pt x="350614" y="110222"/>
                      </a:cubicBezTo>
                      <a:cubicBezTo>
                        <a:pt x="344184" y="91191"/>
                        <a:pt x="315895" y="98649"/>
                        <a:pt x="301408" y="101392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7" name="任意多边形: 形状 1556">
                  <a:extLst>
                    <a:ext uri="{FF2B5EF4-FFF2-40B4-BE49-F238E27FC236}">
                      <a16:creationId xmlns:a16="http://schemas.microsoft.com/office/drawing/2014/main" id="{2B7D53C8-BF83-3CB9-9B40-5AFE7B7C7822}"/>
                    </a:ext>
                  </a:extLst>
                </p:cNvPr>
                <p:cNvSpPr/>
                <p:nvPr/>
              </p:nvSpPr>
              <p:spPr>
                <a:xfrm>
                  <a:off x="6940765" y="1434076"/>
                  <a:ext cx="45740" cy="50796"/>
                </a:xfrm>
                <a:custGeom>
                  <a:avLst/>
                  <a:gdLst>
                    <a:gd name="connsiteX0" fmla="*/ 20628 w 45740"/>
                    <a:gd name="connsiteY0" fmla="*/ 960 h 50796"/>
                    <a:gd name="connsiteX1" fmla="*/ 139 w 45740"/>
                    <a:gd name="connsiteY1" fmla="*/ 28820 h 50796"/>
                    <a:gd name="connsiteX2" fmla="*/ 37001 w 45740"/>
                    <a:gd name="connsiteY2" fmla="*/ 47080 h 50796"/>
                    <a:gd name="connsiteX3" fmla="*/ 43259 w 45740"/>
                    <a:gd name="connsiteY3" fmla="*/ 12875 h 50796"/>
                    <a:gd name="connsiteX4" fmla="*/ 20628 w 45740"/>
                    <a:gd name="connsiteY4" fmla="*/ 960 h 50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740" h="50796">
                      <a:moveTo>
                        <a:pt x="20628" y="960"/>
                      </a:moveTo>
                      <a:cubicBezTo>
                        <a:pt x="8883" y="2503"/>
                        <a:pt x="-1318" y="16476"/>
                        <a:pt x="139" y="28820"/>
                      </a:cubicBezTo>
                      <a:cubicBezTo>
                        <a:pt x="1940" y="44422"/>
                        <a:pt x="23285" y="57453"/>
                        <a:pt x="37001" y="47080"/>
                      </a:cubicBezTo>
                      <a:cubicBezTo>
                        <a:pt x="47202" y="39450"/>
                        <a:pt x="47288" y="23763"/>
                        <a:pt x="43259" y="12875"/>
                      </a:cubicBezTo>
                      <a:cubicBezTo>
                        <a:pt x="39401" y="2331"/>
                        <a:pt x="29714" y="-2126"/>
                        <a:pt x="20628" y="9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58" name="图形 2">
                <a:extLst>
                  <a:ext uri="{FF2B5EF4-FFF2-40B4-BE49-F238E27FC236}">
                    <a16:creationId xmlns:a16="http://schemas.microsoft.com/office/drawing/2014/main" id="{A4615F93-AD35-0F1C-0312-1649B5D13BFB}"/>
                  </a:ext>
                </a:extLst>
              </p:cNvPr>
              <p:cNvGrpSpPr/>
              <p:nvPr/>
            </p:nvGrpSpPr>
            <p:grpSpPr>
              <a:xfrm>
                <a:off x="5644885" y="460564"/>
                <a:ext cx="259553" cy="240661"/>
                <a:chOff x="5644885" y="460564"/>
                <a:chExt cx="259553" cy="240661"/>
              </a:xfrm>
            </p:grpSpPr>
            <p:sp>
              <p:nvSpPr>
                <p:cNvPr id="1559" name="任意多边形: 形状 1558">
                  <a:extLst>
                    <a:ext uri="{FF2B5EF4-FFF2-40B4-BE49-F238E27FC236}">
                      <a16:creationId xmlns:a16="http://schemas.microsoft.com/office/drawing/2014/main" id="{113CD157-BBBA-7DC2-64D8-4459C877C79B}"/>
                    </a:ext>
                  </a:extLst>
                </p:cNvPr>
                <p:cNvSpPr/>
                <p:nvPr/>
              </p:nvSpPr>
              <p:spPr>
                <a:xfrm>
                  <a:off x="5644885" y="460564"/>
                  <a:ext cx="259553" cy="240661"/>
                </a:xfrm>
                <a:custGeom>
                  <a:avLst/>
                  <a:gdLst>
                    <a:gd name="connsiteX0" fmla="*/ 236801 w 259553"/>
                    <a:gd name="connsiteY0" fmla="*/ 138311 h 240661"/>
                    <a:gd name="connsiteX1" fmla="*/ 170107 w 259553"/>
                    <a:gd name="connsiteY1" fmla="*/ 112336 h 240661"/>
                    <a:gd name="connsiteX2" fmla="*/ 223257 w 259553"/>
                    <a:gd name="connsiteY2" fmla="*/ 14524 h 240661"/>
                    <a:gd name="connsiteX3" fmla="*/ 219314 w 259553"/>
                    <a:gd name="connsiteY3" fmla="*/ 11009 h 240661"/>
                    <a:gd name="connsiteX4" fmla="*/ 131702 w 259553"/>
                    <a:gd name="connsiteY4" fmla="*/ 68959 h 240661"/>
                    <a:gd name="connsiteX5" fmla="*/ 92440 w 259553"/>
                    <a:gd name="connsiteY5" fmla="*/ 17181 h 240661"/>
                    <a:gd name="connsiteX6" fmla="*/ 47434 w 259553"/>
                    <a:gd name="connsiteY6" fmla="*/ 2094 h 240661"/>
                    <a:gd name="connsiteX7" fmla="*/ 51206 w 259553"/>
                    <a:gd name="connsiteY7" fmla="*/ 48128 h 240661"/>
                    <a:gd name="connsiteX8" fmla="*/ 83096 w 259553"/>
                    <a:gd name="connsiteY8" fmla="*/ 95277 h 240661"/>
                    <a:gd name="connsiteX9" fmla="*/ 31661 w 259553"/>
                    <a:gd name="connsiteY9" fmla="*/ 109850 h 240661"/>
                    <a:gd name="connsiteX10" fmla="*/ 800 w 259553"/>
                    <a:gd name="connsiteY10" fmla="*/ 145597 h 240661"/>
                    <a:gd name="connsiteX11" fmla="*/ 58236 w 259553"/>
                    <a:gd name="connsiteY11" fmla="*/ 158199 h 240661"/>
                    <a:gd name="connsiteX12" fmla="*/ 96641 w 259553"/>
                    <a:gd name="connsiteY12" fmla="*/ 148940 h 240661"/>
                    <a:gd name="connsiteX13" fmla="*/ 90126 w 259553"/>
                    <a:gd name="connsiteY13" fmla="*/ 203547 h 240661"/>
                    <a:gd name="connsiteX14" fmla="*/ 102470 w 259553"/>
                    <a:gd name="connsiteY14" fmla="*/ 240066 h 240661"/>
                    <a:gd name="connsiteX15" fmla="*/ 130588 w 259553"/>
                    <a:gd name="connsiteY15" fmla="*/ 215892 h 240661"/>
                    <a:gd name="connsiteX16" fmla="*/ 153219 w 259553"/>
                    <a:gd name="connsiteY16" fmla="*/ 158027 h 240661"/>
                    <a:gd name="connsiteX17" fmla="*/ 212627 w 259553"/>
                    <a:gd name="connsiteY17" fmla="*/ 182030 h 240661"/>
                    <a:gd name="connsiteX18" fmla="*/ 258061 w 259553"/>
                    <a:gd name="connsiteY18" fmla="*/ 169943 h 240661"/>
                    <a:gd name="connsiteX19" fmla="*/ 236801 w 259553"/>
                    <a:gd name="connsiteY19" fmla="*/ 138311 h 240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9553" h="240661">
                      <a:moveTo>
                        <a:pt x="236801" y="138311"/>
                      </a:moveTo>
                      <a:cubicBezTo>
                        <a:pt x="216313" y="123737"/>
                        <a:pt x="194281" y="116965"/>
                        <a:pt x="170107" y="112336"/>
                      </a:cubicBezTo>
                      <a:cubicBezTo>
                        <a:pt x="200626" y="90390"/>
                        <a:pt x="221285" y="51385"/>
                        <a:pt x="223257" y="14524"/>
                      </a:cubicBezTo>
                      <a:cubicBezTo>
                        <a:pt x="223342" y="12209"/>
                        <a:pt x="221457" y="10837"/>
                        <a:pt x="219314" y="11009"/>
                      </a:cubicBezTo>
                      <a:cubicBezTo>
                        <a:pt x="184680" y="13238"/>
                        <a:pt x="147647" y="37412"/>
                        <a:pt x="131702" y="68959"/>
                      </a:cubicBezTo>
                      <a:cubicBezTo>
                        <a:pt x="122615" y="47613"/>
                        <a:pt x="111471" y="31840"/>
                        <a:pt x="92440" y="17181"/>
                      </a:cubicBezTo>
                      <a:cubicBezTo>
                        <a:pt x="84982" y="11438"/>
                        <a:pt x="57551" y="-5965"/>
                        <a:pt x="47434" y="2094"/>
                      </a:cubicBezTo>
                      <a:cubicBezTo>
                        <a:pt x="34490" y="12466"/>
                        <a:pt x="46492" y="36126"/>
                        <a:pt x="51206" y="48128"/>
                      </a:cubicBezTo>
                      <a:cubicBezTo>
                        <a:pt x="58236" y="66044"/>
                        <a:pt x="67837" y="83704"/>
                        <a:pt x="83096" y="95277"/>
                      </a:cubicBezTo>
                      <a:cubicBezTo>
                        <a:pt x="65609" y="95277"/>
                        <a:pt x="46835" y="103163"/>
                        <a:pt x="31661" y="109850"/>
                      </a:cubicBezTo>
                      <a:cubicBezTo>
                        <a:pt x="23432" y="113450"/>
                        <a:pt x="-5114" y="132996"/>
                        <a:pt x="800" y="145597"/>
                      </a:cubicBezTo>
                      <a:cubicBezTo>
                        <a:pt x="8344" y="161628"/>
                        <a:pt x="44777" y="158542"/>
                        <a:pt x="58236" y="158199"/>
                      </a:cubicBezTo>
                      <a:cubicBezTo>
                        <a:pt x="70752" y="157770"/>
                        <a:pt x="85496" y="155798"/>
                        <a:pt x="96641" y="148940"/>
                      </a:cubicBezTo>
                      <a:cubicBezTo>
                        <a:pt x="89954" y="166085"/>
                        <a:pt x="89011" y="184431"/>
                        <a:pt x="90126" y="203547"/>
                      </a:cubicBezTo>
                      <a:cubicBezTo>
                        <a:pt x="90811" y="215034"/>
                        <a:pt x="90469" y="234065"/>
                        <a:pt x="102470" y="240066"/>
                      </a:cubicBezTo>
                      <a:cubicBezTo>
                        <a:pt x="111814" y="244695"/>
                        <a:pt x="126730" y="220949"/>
                        <a:pt x="130588" y="215892"/>
                      </a:cubicBezTo>
                      <a:cubicBezTo>
                        <a:pt x="143104" y="199775"/>
                        <a:pt x="154505" y="178944"/>
                        <a:pt x="153219" y="158027"/>
                      </a:cubicBezTo>
                      <a:cubicBezTo>
                        <a:pt x="169336" y="173458"/>
                        <a:pt x="189824" y="180744"/>
                        <a:pt x="212627" y="182030"/>
                      </a:cubicBezTo>
                      <a:cubicBezTo>
                        <a:pt x="224628" y="182716"/>
                        <a:pt x="251632" y="182630"/>
                        <a:pt x="258061" y="169943"/>
                      </a:cubicBezTo>
                      <a:cubicBezTo>
                        <a:pt x="265005" y="156484"/>
                        <a:pt x="245974" y="144826"/>
                        <a:pt x="236801" y="138311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0" name="任意多边形: 形状 1559">
                  <a:extLst>
                    <a:ext uri="{FF2B5EF4-FFF2-40B4-BE49-F238E27FC236}">
                      <a16:creationId xmlns:a16="http://schemas.microsoft.com/office/drawing/2014/main" id="{DDF5DD62-1FBD-AB5A-3923-92A484942FC2}"/>
                    </a:ext>
                  </a:extLst>
                </p:cNvPr>
                <p:cNvSpPr/>
                <p:nvPr/>
              </p:nvSpPr>
              <p:spPr>
                <a:xfrm>
                  <a:off x="5757848" y="554433"/>
                  <a:ext cx="37118" cy="36913"/>
                </a:xfrm>
                <a:custGeom>
                  <a:avLst/>
                  <a:gdLst>
                    <a:gd name="connsiteX0" fmla="*/ 29970 w 37118"/>
                    <a:gd name="connsiteY0" fmla="*/ 3293 h 36913"/>
                    <a:gd name="connsiteX1" fmla="*/ 3824 w 37118"/>
                    <a:gd name="connsiteY1" fmla="*/ 6808 h 36913"/>
                    <a:gd name="connsiteX2" fmla="*/ 13253 w 37118"/>
                    <a:gd name="connsiteY2" fmla="*/ 36726 h 36913"/>
                    <a:gd name="connsiteX3" fmla="*/ 35371 w 37118"/>
                    <a:gd name="connsiteY3" fmla="*/ 22067 h 36913"/>
                    <a:gd name="connsiteX4" fmla="*/ 29970 w 37118"/>
                    <a:gd name="connsiteY4" fmla="*/ 3293 h 3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18" h="36913">
                      <a:moveTo>
                        <a:pt x="29970" y="3293"/>
                      </a:moveTo>
                      <a:cubicBezTo>
                        <a:pt x="22940" y="-2279"/>
                        <a:pt x="9825" y="-564"/>
                        <a:pt x="3824" y="6808"/>
                      </a:cubicBezTo>
                      <a:cubicBezTo>
                        <a:pt x="-3806" y="16066"/>
                        <a:pt x="309" y="34669"/>
                        <a:pt x="13253" y="36726"/>
                      </a:cubicBezTo>
                      <a:cubicBezTo>
                        <a:pt x="22854" y="38269"/>
                        <a:pt x="31513" y="30039"/>
                        <a:pt x="35371" y="22067"/>
                      </a:cubicBezTo>
                      <a:cubicBezTo>
                        <a:pt x="39142" y="14266"/>
                        <a:pt x="36571" y="6636"/>
                        <a:pt x="29970" y="3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1" name="图形 2">
                <a:extLst>
                  <a:ext uri="{FF2B5EF4-FFF2-40B4-BE49-F238E27FC236}">
                    <a16:creationId xmlns:a16="http://schemas.microsoft.com/office/drawing/2014/main" id="{D4D606BA-BA6F-96FF-27BB-62DC4192948B}"/>
                  </a:ext>
                </a:extLst>
              </p:cNvPr>
              <p:cNvGrpSpPr/>
              <p:nvPr/>
            </p:nvGrpSpPr>
            <p:grpSpPr>
              <a:xfrm>
                <a:off x="4780349" y="1010404"/>
                <a:ext cx="259569" cy="240746"/>
                <a:chOff x="4780349" y="1010404"/>
                <a:chExt cx="259569" cy="240746"/>
              </a:xfrm>
            </p:grpSpPr>
            <p:sp>
              <p:nvSpPr>
                <p:cNvPr id="1562" name="任意多边形: 形状 1561">
                  <a:extLst>
                    <a:ext uri="{FF2B5EF4-FFF2-40B4-BE49-F238E27FC236}">
                      <a16:creationId xmlns:a16="http://schemas.microsoft.com/office/drawing/2014/main" id="{84554583-0133-C430-B2A0-64E1DA0DE1D3}"/>
                    </a:ext>
                  </a:extLst>
                </p:cNvPr>
                <p:cNvSpPr/>
                <p:nvPr/>
              </p:nvSpPr>
              <p:spPr>
                <a:xfrm>
                  <a:off x="4780349" y="1010404"/>
                  <a:ext cx="259569" cy="240746"/>
                </a:xfrm>
                <a:custGeom>
                  <a:avLst/>
                  <a:gdLst>
                    <a:gd name="connsiteX0" fmla="*/ 236716 w 259569"/>
                    <a:gd name="connsiteY0" fmla="*/ 138311 h 240746"/>
                    <a:gd name="connsiteX1" fmla="*/ 170021 w 259569"/>
                    <a:gd name="connsiteY1" fmla="*/ 112336 h 240746"/>
                    <a:gd name="connsiteX2" fmla="*/ 223171 w 259569"/>
                    <a:gd name="connsiteY2" fmla="*/ 14524 h 240746"/>
                    <a:gd name="connsiteX3" fmla="*/ 219228 w 259569"/>
                    <a:gd name="connsiteY3" fmla="*/ 11009 h 240746"/>
                    <a:gd name="connsiteX4" fmla="*/ 131617 w 259569"/>
                    <a:gd name="connsiteY4" fmla="*/ 68959 h 240746"/>
                    <a:gd name="connsiteX5" fmla="*/ 92354 w 259569"/>
                    <a:gd name="connsiteY5" fmla="*/ 17181 h 240746"/>
                    <a:gd name="connsiteX6" fmla="*/ 47349 w 259569"/>
                    <a:gd name="connsiteY6" fmla="*/ 2094 h 240746"/>
                    <a:gd name="connsiteX7" fmla="*/ 51121 w 259569"/>
                    <a:gd name="connsiteY7" fmla="*/ 48128 h 240746"/>
                    <a:gd name="connsiteX8" fmla="*/ 83096 w 259569"/>
                    <a:gd name="connsiteY8" fmla="*/ 95362 h 240746"/>
                    <a:gd name="connsiteX9" fmla="*/ 31661 w 259569"/>
                    <a:gd name="connsiteY9" fmla="*/ 109936 h 240746"/>
                    <a:gd name="connsiteX10" fmla="*/ 800 w 259569"/>
                    <a:gd name="connsiteY10" fmla="*/ 145683 h 240746"/>
                    <a:gd name="connsiteX11" fmla="*/ 58236 w 259569"/>
                    <a:gd name="connsiteY11" fmla="*/ 158284 h 240746"/>
                    <a:gd name="connsiteX12" fmla="*/ 96641 w 259569"/>
                    <a:gd name="connsiteY12" fmla="*/ 149026 h 240746"/>
                    <a:gd name="connsiteX13" fmla="*/ 90126 w 259569"/>
                    <a:gd name="connsiteY13" fmla="*/ 203633 h 240746"/>
                    <a:gd name="connsiteX14" fmla="*/ 102470 w 259569"/>
                    <a:gd name="connsiteY14" fmla="*/ 240152 h 240746"/>
                    <a:gd name="connsiteX15" fmla="*/ 130588 w 259569"/>
                    <a:gd name="connsiteY15" fmla="*/ 215977 h 240746"/>
                    <a:gd name="connsiteX16" fmla="*/ 153219 w 259569"/>
                    <a:gd name="connsiteY16" fmla="*/ 158113 h 240746"/>
                    <a:gd name="connsiteX17" fmla="*/ 212712 w 259569"/>
                    <a:gd name="connsiteY17" fmla="*/ 182116 h 240746"/>
                    <a:gd name="connsiteX18" fmla="*/ 258147 w 259569"/>
                    <a:gd name="connsiteY18" fmla="*/ 170029 h 240746"/>
                    <a:gd name="connsiteX19" fmla="*/ 236716 w 259569"/>
                    <a:gd name="connsiteY19" fmla="*/ 138311 h 240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9569" h="240746">
                      <a:moveTo>
                        <a:pt x="236716" y="138311"/>
                      </a:moveTo>
                      <a:cubicBezTo>
                        <a:pt x="216227" y="123737"/>
                        <a:pt x="194196" y="116965"/>
                        <a:pt x="170021" y="112336"/>
                      </a:cubicBezTo>
                      <a:cubicBezTo>
                        <a:pt x="200540" y="90390"/>
                        <a:pt x="221199" y="51385"/>
                        <a:pt x="223171" y="14524"/>
                      </a:cubicBezTo>
                      <a:cubicBezTo>
                        <a:pt x="223257" y="12209"/>
                        <a:pt x="221371" y="10837"/>
                        <a:pt x="219228" y="11009"/>
                      </a:cubicBezTo>
                      <a:cubicBezTo>
                        <a:pt x="184595" y="13152"/>
                        <a:pt x="147561" y="37412"/>
                        <a:pt x="131617" y="68959"/>
                      </a:cubicBezTo>
                      <a:cubicBezTo>
                        <a:pt x="122530" y="47613"/>
                        <a:pt x="111385" y="31840"/>
                        <a:pt x="92354" y="17181"/>
                      </a:cubicBezTo>
                      <a:cubicBezTo>
                        <a:pt x="84896" y="11438"/>
                        <a:pt x="57465" y="-5965"/>
                        <a:pt x="47349" y="2094"/>
                      </a:cubicBezTo>
                      <a:cubicBezTo>
                        <a:pt x="34405" y="12466"/>
                        <a:pt x="46406" y="36126"/>
                        <a:pt x="51121" y="48128"/>
                      </a:cubicBezTo>
                      <a:cubicBezTo>
                        <a:pt x="58150" y="66044"/>
                        <a:pt x="67751" y="83704"/>
                        <a:pt x="83096" y="95362"/>
                      </a:cubicBezTo>
                      <a:cubicBezTo>
                        <a:pt x="65608" y="95362"/>
                        <a:pt x="46834" y="103249"/>
                        <a:pt x="31661" y="109936"/>
                      </a:cubicBezTo>
                      <a:cubicBezTo>
                        <a:pt x="23432" y="113536"/>
                        <a:pt x="-5115" y="133081"/>
                        <a:pt x="800" y="145683"/>
                      </a:cubicBezTo>
                      <a:cubicBezTo>
                        <a:pt x="8344" y="161713"/>
                        <a:pt x="44777" y="158627"/>
                        <a:pt x="58236" y="158284"/>
                      </a:cubicBezTo>
                      <a:cubicBezTo>
                        <a:pt x="70752" y="157856"/>
                        <a:pt x="85497" y="155884"/>
                        <a:pt x="96641" y="149026"/>
                      </a:cubicBezTo>
                      <a:cubicBezTo>
                        <a:pt x="89954" y="166171"/>
                        <a:pt x="89011" y="184516"/>
                        <a:pt x="90126" y="203633"/>
                      </a:cubicBezTo>
                      <a:cubicBezTo>
                        <a:pt x="90811" y="215120"/>
                        <a:pt x="90468" y="234151"/>
                        <a:pt x="102470" y="240152"/>
                      </a:cubicBezTo>
                      <a:cubicBezTo>
                        <a:pt x="111814" y="244781"/>
                        <a:pt x="126730" y="221035"/>
                        <a:pt x="130588" y="215977"/>
                      </a:cubicBezTo>
                      <a:cubicBezTo>
                        <a:pt x="143104" y="199861"/>
                        <a:pt x="154505" y="179030"/>
                        <a:pt x="153219" y="158113"/>
                      </a:cubicBezTo>
                      <a:cubicBezTo>
                        <a:pt x="169336" y="173544"/>
                        <a:pt x="189824" y="180830"/>
                        <a:pt x="212712" y="182116"/>
                      </a:cubicBezTo>
                      <a:cubicBezTo>
                        <a:pt x="224714" y="182802"/>
                        <a:pt x="251717" y="182716"/>
                        <a:pt x="258147" y="170029"/>
                      </a:cubicBezTo>
                      <a:cubicBezTo>
                        <a:pt x="264919" y="156399"/>
                        <a:pt x="245802" y="144740"/>
                        <a:pt x="236716" y="138311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3" name="任意多边形: 形状 1562">
                  <a:extLst>
                    <a:ext uri="{FF2B5EF4-FFF2-40B4-BE49-F238E27FC236}">
                      <a16:creationId xmlns:a16="http://schemas.microsoft.com/office/drawing/2014/main" id="{66774409-4F14-C5DD-EC9C-5AFEC295DE82}"/>
                    </a:ext>
                  </a:extLst>
                </p:cNvPr>
                <p:cNvSpPr/>
                <p:nvPr/>
              </p:nvSpPr>
              <p:spPr>
                <a:xfrm>
                  <a:off x="4893225" y="1104188"/>
                  <a:ext cx="37101" cy="36913"/>
                </a:xfrm>
                <a:custGeom>
                  <a:avLst/>
                  <a:gdLst>
                    <a:gd name="connsiteX0" fmla="*/ 29970 w 37101"/>
                    <a:gd name="connsiteY0" fmla="*/ 3293 h 36913"/>
                    <a:gd name="connsiteX1" fmla="*/ 3824 w 37101"/>
                    <a:gd name="connsiteY1" fmla="*/ 6808 h 36913"/>
                    <a:gd name="connsiteX2" fmla="*/ 13253 w 37101"/>
                    <a:gd name="connsiteY2" fmla="*/ 36726 h 36913"/>
                    <a:gd name="connsiteX3" fmla="*/ 35371 w 37101"/>
                    <a:gd name="connsiteY3" fmla="*/ 22067 h 36913"/>
                    <a:gd name="connsiteX4" fmla="*/ 29970 w 37101"/>
                    <a:gd name="connsiteY4" fmla="*/ 3293 h 3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01" h="36913">
                      <a:moveTo>
                        <a:pt x="29970" y="3293"/>
                      </a:moveTo>
                      <a:cubicBezTo>
                        <a:pt x="22940" y="-2279"/>
                        <a:pt x="9824" y="-564"/>
                        <a:pt x="3824" y="6808"/>
                      </a:cubicBezTo>
                      <a:cubicBezTo>
                        <a:pt x="-3806" y="16066"/>
                        <a:pt x="309" y="34669"/>
                        <a:pt x="13253" y="36726"/>
                      </a:cubicBezTo>
                      <a:cubicBezTo>
                        <a:pt x="22855" y="38269"/>
                        <a:pt x="31513" y="30039"/>
                        <a:pt x="35371" y="22067"/>
                      </a:cubicBezTo>
                      <a:cubicBezTo>
                        <a:pt x="39142" y="14352"/>
                        <a:pt x="36485" y="6637"/>
                        <a:pt x="29970" y="3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4" name="图形 2">
                <a:extLst>
                  <a:ext uri="{FF2B5EF4-FFF2-40B4-BE49-F238E27FC236}">
                    <a16:creationId xmlns:a16="http://schemas.microsoft.com/office/drawing/2014/main" id="{06488C02-B240-38BC-B0EC-D7BE31FCCE1A}"/>
                  </a:ext>
                </a:extLst>
              </p:cNvPr>
              <p:cNvGrpSpPr/>
              <p:nvPr/>
            </p:nvGrpSpPr>
            <p:grpSpPr>
              <a:xfrm>
                <a:off x="7049273" y="1514817"/>
                <a:ext cx="253218" cy="238478"/>
                <a:chOff x="7049273" y="1514817"/>
                <a:chExt cx="253218" cy="238478"/>
              </a:xfrm>
            </p:grpSpPr>
            <p:sp>
              <p:nvSpPr>
                <p:cNvPr id="1565" name="任意多边形: 形状 1564">
                  <a:extLst>
                    <a:ext uri="{FF2B5EF4-FFF2-40B4-BE49-F238E27FC236}">
                      <a16:creationId xmlns:a16="http://schemas.microsoft.com/office/drawing/2014/main" id="{44141643-BB8B-8CDF-1752-FDFB695494EF}"/>
                    </a:ext>
                  </a:extLst>
                </p:cNvPr>
                <p:cNvSpPr/>
                <p:nvPr/>
              </p:nvSpPr>
              <p:spPr>
                <a:xfrm>
                  <a:off x="7049273" y="1514817"/>
                  <a:ext cx="253218" cy="238478"/>
                </a:xfrm>
                <a:custGeom>
                  <a:avLst/>
                  <a:gdLst>
                    <a:gd name="connsiteX0" fmla="*/ 232303 w 253218"/>
                    <a:gd name="connsiteY0" fmla="*/ 145076 h 238478"/>
                    <a:gd name="connsiteX1" fmla="*/ 168267 w 253218"/>
                    <a:gd name="connsiteY1" fmla="*/ 116186 h 238478"/>
                    <a:gd name="connsiteX2" fmla="*/ 225359 w 253218"/>
                    <a:gd name="connsiteY2" fmla="*/ 23089 h 238478"/>
                    <a:gd name="connsiteX3" fmla="*/ 221673 w 253218"/>
                    <a:gd name="connsiteY3" fmla="*/ 19403 h 238478"/>
                    <a:gd name="connsiteX4" fmla="*/ 132776 w 253218"/>
                    <a:gd name="connsiteY4" fmla="*/ 71609 h 238478"/>
                    <a:gd name="connsiteX5" fmla="*/ 97029 w 253218"/>
                    <a:gd name="connsiteY5" fmla="*/ 18803 h 238478"/>
                    <a:gd name="connsiteX6" fmla="*/ 53738 w 253218"/>
                    <a:gd name="connsiteY6" fmla="*/ 1743 h 238478"/>
                    <a:gd name="connsiteX7" fmla="*/ 55024 w 253218"/>
                    <a:gd name="connsiteY7" fmla="*/ 47092 h 238478"/>
                    <a:gd name="connsiteX8" fmla="*/ 83913 w 253218"/>
                    <a:gd name="connsiteY8" fmla="*/ 95012 h 238478"/>
                    <a:gd name="connsiteX9" fmla="*/ 32735 w 253218"/>
                    <a:gd name="connsiteY9" fmla="*/ 106585 h 238478"/>
                    <a:gd name="connsiteX10" fmla="*/ 589 w 253218"/>
                    <a:gd name="connsiteY10" fmla="*/ 140018 h 238478"/>
                    <a:gd name="connsiteX11" fmla="*/ 56224 w 253218"/>
                    <a:gd name="connsiteY11" fmla="*/ 155277 h 238478"/>
                    <a:gd name="connsiteX12" fmla="*/ 94286 w 253218"/>
                    <a:gd name="connsiteY12" fmla="*/ 148247 h 238478"/>
                    <a:gd name="connsiteX13" fmla="*/ 85027 w 253218"/>
                    <a:gd name="connsiteY13" fmla="*/ 201397 h 238478"/>
                    <a:gd name="connsiteX14" fmla="*/ 95229 w 253218"/>
                    <a:gd name="connsiteY14" fmla="*/ 237744 h 238478"/>
                    <a:gd name="connsiteX15" fmla="*/ 124032 w 253218"/>
                    <a:gd name="connsiteY15" fmla="*/ 215542 h 238478"/>
                    <a:gd name="connsiteX16" fmla="*/ 149235 w 253218"/>
                    <a:gd name="connsiteY16" fmla="*/ 159992 h 238478"/>
                    <a:gd name="connsiteX17" fmla="*/ 206243 w 253218"/>
                    <a:gd name="connsiteY17" fmla="*/ 186652 h 238478"/>
                    <a:gd name="connsiteX18" fmla="*/ 251420 w 253218"/>
                    <a:gd name="connsiteY18" fmla="*/ 177137 h 238478"/>
                    <a:gd name="connsiteX19" fmla="*/ 232303 w 253218"/>
                    <a:gd name="connsiteY19" fmla="*/ 145076 h 23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3218" h="238478">
                      <a:moveTo>
                        <a:pt x="232303" y="145076"/>
                      </a:moveTo>
                      <a:cubicBezTo>
                        <a:pt x="212929" y="129731"/>
                        <a:pt x="191755" y="121930"/>
                        <a:pt x="168267" y="116186"/>
                      </a:cubicBezTo>
                      <a:cubicBezTo>
                        <a:pt x="199299" y="96298"/>
                        <a:pt x="221587" y="59093"/>
                        <a:pt x="225359" y="23089"/>
                      </a:cubicBezTo>
                      <a:cubicBezTo>
                        <a:pt x="225617" y="20774"/>
                        <a:pt x="223816" y="19403"/>
                        <a:pt x="221673" y="19403"/>
                      </a:cubicBezTo>
                      <a:cubicBezTo>
                        <a:pt x="187641" y="19746"/>
                        <a:pt x="150093" y="41605"/>
                        <a:pt x="132776" y="71609"/>
                      </a:cubicBezTo>
                      <a:cubicBezTo>
                        <a:pt x="124976" y="50178"/>
                        <a:pt x="114860" y="34233"/>
                        <a:pt x="97029" y="18803"/>
                      </a:cubicBezTo>
                      <a:cubicBezTo>
                        <a:pt x="90085" y="12802"/>
                        <a:pt x="64025" y="-5715"/>
                        <a:pt x="53738" y="1743"/>
                      </a:cubicBezTo>
                      <a:cubicBezTo>
                        <a:pt x="40536" y="11259"/>
                        <a:pt x="51080" y="35090"/>
                        <a:pt x="55024" y="47092"/>
                      </a:cubicBezTo>
                      <a:cubicBezTo>
                        <a:pt x="61025" y="65008"/>
                        <a:pt x="69511" y="82839"/>
                        <a:pt x="83913" y="95012"/>
                      </a:cubicBezTo>
                      <a:cubicBezTo>
                        <a:pt x="66768" y="94155"/>
                        <a:pt x="47994" y="100841"/>
                        <a:pt x="32735" y="106585"/>
                      </a:cubicBezTo>
                      <a:cubicBezTo>
                        <a:pt x="24506" y="109671"/>
                        <a:pt x="-4469" y="127330"/>
                        <a:pt x="589" y="140018"/>
                      </a:cubicBezTo>
                      <a:cubicBezTo>
                        <a:pt x="7104" y="156048"/>
                        <a:pt x="43022" y="155020"/>
                        <a:pt x="56224" y="155277"/>
                      </a:cubicBezTo>
                      <a:cubicBezTo>
                        <a:pt x="68483" y="155534"/>
                        <a:pt x="82970" y="154334"/>
                        <a:pt x="94286" y="148247"/>
                      </a:cubicBezTo>
                      <a:cubicBezTo>
                        <a:pt x="86828" y="164707"/>
                        <a:pt x="85027" y="182623"/>
                        <a:pt x="85027" y="201397"/>
                      </a:cubicBezTo>
                      <a:cubicBezTo>
                        <a:pt x="85113" y="212713"/>
                        <a:pt x="83827" y="231401"/>
                        <a:pt x="95229" y="237744"/>
                      </a:cubicBezTo>
                      <a:cubicBezTo>
                        <a:pt x="104144" y="242802"/>
                        <a:pt x="120003" y="220256"/>
                        <a:pt x="124032" y="215542"/>
                      </a:cubicBezTo>
                      <a:cubicBezTo>
                        <a:pt x="137148" y="200368"/>
                        <a:pt x="149407" y="180566"/>
                        <a:pt x="149235" y="159992"/>
                      </a:cubicBezTo>
                      <a:cubicBezTo>
                        <a:pt x="164237" y="175937"/>
                        <a:pt x="183954" y="184166"/>
                        <a:pt x="206243" y="186652"/>
                      </a:cubicBezTo>
                      <a:cubicBezTo>
                        <a:pt x="217987" y="187938"/>
                        <a:pt x="244390" y="189224"/>
                        <a:pt x="251420" y="177137"/>
                      </a:cubicBezTo>
                      <a:cubicBezTo>
                        <a:pt x="258963" y="164278"/>
                        <a:pt x="240875" y="151848"/>
                        <a:pt x="232303" y="145076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6" name="任意多边形: 形状 1565">
                  <a:extLst>
                    <a:ext uri="{FF2B5EF4-FFF2-40B4-BE49-F238E27FC236}">
                      <a16:creationId xmlns:a16="http://schemas.microsoft.com/office/drawing/2014/main" id="{A17501C5-6E58-BE49-98F7-D67FDDF7756C}"/>
                    </a:ext>
                  </a:extLst>
                </p:cNvPr>
                <p:cNvSpPr/>
                <p:nvPr/>
              </p:nvSpPr>
              <p:spPr>
                <a:xfrm>
                  <a:off x="7161547" y="1610916"/>
                  <a:ext cx="36587" cy="36006"/>
                </a:xfrm>
                <a:custGeom>
                  <a:avLst/>
                  <a:gdLst>
                    <a:gd name="connsiteX0" fmla="*/ 30189 w 36587"/>
                    <a:gd name="connsiteY0" fmla="*/ 3799 h 36006"/>
                    <a:gd name="connsiteX1" fmla="*/ 4386 w 36587"/>
                    <a:gd name="connsiteY1" fmla="*/ 5857 h 36006"/>
                    <a:gd name="connsiteX2" fmla="*/ 12101 w 36587"/>
                    <a:gd name="connsiteY2" fmla="*/ 35689 h 36006"/>
                    <a:gd name="connsiteX3" fmla="*/ 34475 w 36587"/>
                    <a:gd name="connsiteY3" fmla="*/ 22487 h 36006"/>
                    <a:gd name="connsiteX4" fmla="*/ 30189 w 36587"/>
                    <a:gd name="connsiteY4" fmla="*/ 3799 h 36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87" h="36006">
                      <a:moveTo>
                        <a:pt x="30189" y="3799"/>
                      </a:moveTo>
                      <a:cubicBezTo>
                        <a:pt x="23588" y="-2030"/>
                        <a:pt x="10729" y="-1001"/>
                        <a:pt x="4386" y="5857"/>
                      </a:cubicBezTo>
                      <a:cubicBezTo>
                        <a:pt x="-3587" y="14515"/>
                        <a:pt x="-501" y="32946"/>
                        <a:pt x="12101" y="35689"/>
                      </a:cubicBezTo>
                      <a:cubicBezTo>
                        <a:pt x="21445" y="37661"/>
                        <a:pt x="30275" y="30117"/>
                        <a:pt x="34475" y="22487"/>
                      </a:cubicBezTo>
                      <a:cubicBezTo>
                        <a:pt x="38590" y="15029"/>
                        <a:pt x="36447" y="7400"/>
                        <a:pt x="30189" y="379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7" name="图形 2">
                <a:extLst>
                  <a:ext uri="{FF2B5EF4-FFF2-40B4-BE49-F238E27FC236}">
                    <a16:creationId xmlns:a16="http://schemas.microsoft.com/office/drawing/2014/main" id="{38E7D3A3-9F98-F09B-351E-57DCF0377DCC}"/>
                  </a:ext>
                </a:extLst>
              </p:cNvPr>
              <p:cNvGrpSpPr/>
              <p:nvPr/>
            </p:nvGrpSpPr>
            <p:grpSpPr>
              <a:xfrm>
                <a:off x="4849954" y="1910016"/>
                <a:ext cx="249332" cy="240267"/>
                <a:chOff x="4849954" y="1910016"/>
                <a:chExt cx="249332" cy="240267"/>
              </a:xfrm>
            </p:grpSpPr>
            <p:sp>
              <p:nvSpPr>
                <p:cNvPr id="1568" name="任意多边形: 形状 1567">
                  <a:extLst>
                    <a:ext uri="{FF2B5EF4-FFF2-40B4-BE49-F238E27FC236}">
                      <a16:creationId xmlns:a16="http://schemas.microsoft.com/office/drawing/2014/main" id="{E25C0160-F434-269A-DBCC-788521C36883}"/>
                    </a:ext>
                  </a:extLst>
                </p:cNvPr>
                <p:cNvSpPr/>
                <p:nvPr/>
              </p:nvSpPr>
              <p:spPr>
                <a:xfrm>
                  <a:off x="4849954" y="1910016"/>
                  <a:ext cx="249332" cy="240267"/>
                </a:xfrm>
                <a:custGeom>
                  <a:avLst/>
                  <a:gdLst>
                    <a:gd name="connsiteX0" fmla="*/ 220260 w 249332"/>
                    <a:gd name="connsiteY0" fmla="*/ 189389 h 240267"/>
                    <a:gd name="connsiteX1" fmla="*/ 167367 w 249332"/>
                    <a:gd name="connsiteY1" fmla="*/ 143097 h 240267"/>
                    <a:gd name="connsiteX2" fmla="*/ 249063 w 249332"/>
                    <a:gd name="connsiteY2" fmla="*/ 70574 h 240267"/>
                    <a:gd name="connsiteX3" fmla="*/ 246577 w 249332"/>
                    <a:gd name="connsiteY3" fmla="*/ 66030 h 240267"/>
                    <a:gd name="connsiteX4" fmla="*/ 146365 w 249332"/>
                    <a:gd name="connsiteY4" fmla="*/ 90205 h 240267"/>
                    <a:gd name="connsiteX5" fmla="*/ 127419 w 249332"/>
                    <a:gd name="connsiteY5" fmla="*/ 29340 h 240267"/>
                    <a:gd name="connsiteX6" fmla="*/ 90986 w 249332"/>
                    <a:gd name="connsiteY6" fmla="*/ 451 h 240267"/>
                    <a:gd name="connsiteX7" fmla="*/ 79070 w 249332"/>
                    <a:gd name="connsiteY7" fmla="*/ 44171 h 240267"/>
                    <a:gd name="connsiteX8" fmla="*/ 92786 w 249332"/>
                    <a:gd name="connsiteY8" fmla="*/ 98349 h 240267"/>
                    <a:gd name="connsiteX9" fmla="*/ 40494 w 249332"/>
                    <a:gd name="connsiteY9" fmla="*/ 94663 h 240267"/>
                    <a:gd name="connsiteX10" fmla="*/ 32 w 249332"/>
                    <a:gd name="connsiteY10" fmla="*/ 117380 h 240267"/>
                    <a:gd name="connsiteX11" fmla="*/ 48810 w 249332"/>
                    <a:gd name="connsiteY11" fmla="*/ 148155 h 240267"/>
                    <a:gd name="connsiteX12" fmla="*/ 87300 w 249332"/>
                    <a:gd name="connsiteY12" fmla="*/ 152441 h 240267"/>
                    <a:gd name="connsiteX13" fmla="*/ 63040 w 249332"/>
                    <a:gd name="connsiteY13" fmla="*/ 200619 h 240267"/>
                    <a:gd name="connsiteX14" fmla="*/ 62268 w 249332"/>
                    <a:gd name="connsiteY14" fmla="*/ 238423 h 240267"/>
                    <a:gd name="connsiteX15" fmla="*/ 96301 w 249332"/>
                    <a:gd name="connsiteY15" fmla="*/ 225565 h 240267"/>
                    <a:gd name="connsiteX16" fmla="*/ 136506 w 249332"/>
                    <a:gd name="connsiteY16" fmla="*/ 179702 h 240267"/>
                    <a:gd name="connsiteX17" fmla="*/ 183312 w 249332"/>
                    <a:gd name="connsiteY17" fmla="*/ 221707 h 240267"/>
                    <a:gd name="connsiteX18" fmla="*/ 229261 w 249332"/>
                    <a:gd name="connsiteY18" fmla="*/ 225736 h 240267"/>
                    <a:gd name="connsiteX19" fmla="*/ 220260 w 249332"/>
                    <a:gd name="connsiteY19" fmla="*/ 189389 h 240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9332" h="240267">
                      <a:moveTo>
                        <a:pt x="220260" y="189389"/>
                      </a:moveTo>
                      <a:cubicBezTo>
                        <a:pt x="206201" y="169072"/>
                        <a:pt x="188113" y="155527"/>
                        <a:pt x="167367" y="143097"/>
                      </a:cubicBezTo>
                      <a:cubicBezTo>
                        <a:pt x="202772" y="133067"/>
                        <a:pt x="234918" y="103921"/>
                        <a:pt x="249063" y="70574"/>
                      </a:cubicBezTo>
                      <a:cubicBezTo>
                        <a:pt x="249920" y="68431"/>
                        <a:pt x="248634" y="66545"/>
                        <a:pt x="246577" y="66030"/>
                      </a:cubicBezTo>
                      <a:cubicBezTo>
                        <a:pt x="213916" y="56515"/>
                        <a:pt x="171654" y="66459"/>
                        <a:pt x="146365" y="90205"/>
                      </a:cubicBezTo>
                      <a:cubicBezTo>
                        <a:pt x="145164" y="67402"/>
                        <a:pt x="140107" y="49228"/>
                        <a:pt x="127419" y="29340"/>
                      </a:cubicBezTo>
                      <a:cubicBezTo>
                        <a:pt x="122447" y="21539"/>
                        <a:pt x="102988" y="-3664"/>
                        <a:pt x="90986" y="451"/>
                      </a:cubicBezTo>
                      <a:cubicBezTo>
                        <a:pt x="75556" y="5766"/>
                        <a:pt x="78727" y="31569"/>
                        <a:pt x="79070" y="44171"/>
                      </a:cubicBezTo>
                      <a:cubicBezTo>
                        <a:pt x="79585" y="63116"/>
                        <a:pt x="82585" y="82575"/>
                        <a:pt x="92786" y="98349"/>
                      </a:cubicBezTo>
                      <a:cubicBezTo>
                        <a:pt x="76584" y="92520"/>
                        <a:pt x="56696" y="93462"/>
                        <a:pt x="40494" y="94663"/>
                      </a:cubicBezTo>
                      <a:cubicBezTo>
                        <a:pt x="31750" y="95263"/>
                        <a:pt x="-1168" y="103749"/>
                        <a:pt x="32" y="117380"/>
                      </a:cubicBezTo>
                      <a:cubicBezTo>
                        <a:pt x="1575" y="134610"/>
                        <a:pt x="36294" y="144040"/>
                        <a:pt x="48810" y="148155"/>
                      </a:cubicBezTo>
                      <a:cubicBezTo>
                        <a:pt x="60468" y="151927"/>
                        <a:pt x="74698" y="155013"/>
                        <a:pt x="87300" y="152441"/>
                      </a:cubicBezTo>
                      <a:cubicBezTo>
                        <a:pt x="75384" y="166071"/>
                        <a:pt x="68441" y="182616"/>
                        <a:pt x="63040" y="200619"/>
                      </a:cubicBezTo>
                      <a:cubicBezTo>
                        <a:pt x="59782" y="211420"/>
                        <a:pt x="53182" y="228908"/>
                        <a:pt x="62268" y="238423"/>
                      </a:cubicBezTo>
                      <a:cubicBezTo>
                        <a:pt x="69383" y="245796"/>
                        <a:pt x="90986" y="228908"/>
                        <a:pt x="96301" y="225565"/>
                      </a:cubicBezTo>
                      <a:cubicBezTo>
                        <a:pt x="113189" y="214849"/>
                        <a:pt x="130763" y="199504"/>
                        <a:pt x="136506" y="179702"/>
                      </a:cubicBezTo>
                      <a:cubicBezTo>
                        <a:pt x="146279" y="199333"/>
                        <a:pt x="162738" y="212877"/>
                        <a:pt x="183312" y="221707"/>
                      </a:cubicBezTo>
                      <a:cubicBezTo>
                        <a:pt x="194199" y="226336"/>
                        <a:pt x="219145" y="235252"/>
                        <a:pt x="229261" y="225736"/>
                      </a:cubicBezTo>
                      <a:cubicBezTo>
                        <a:pt x="240234" y="215535"/>
                        <a:pt x="226518" y="198390"/>
                        <a:pt x="220260" y="189389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9" name="任意多边形: 形状 1568">
                  <a:extLst>
                    <a:ext uri="{FF2B5EF4-FFF2-40B4-BE49-F238E27FC236}">
                      <a16:creationId xmlns:a16="http://schemas.microsoft.com/office/drawing/2014/main" id="{D43B8491-CC90-0C3F-D77F-009476EDEC24}"/>
                    </a:ext>
                  </a:extLst>
                </p:cNvPr>
                <p:cNvSpPr/>
                <p:nvPr/>
              </p:nvSpPr>
              <p:spPr>
                <a:xfrm>
                  <a:off x="4963352" y="2022198"/>
                  <a:ext cx="37483" cy="35009"/>
                </a:xfrm>
                <a:custGeom>
                  <a:avLst/>
                  <a:gdLst>
                    <a:gd name="connsiteX0" fmla="*/ 33996 w 37483"/>
                    <a:gd name="connsiteY0" fmla="*/ 7855 h 35009"/>
                    <a:gd name="connsiteX1" fmla="*/ 8707 w 37483"/>
                    <a:gd name="connsiteY1" fmla="*/ 2369 h 35009"/>
                    <a:gd name="connsiteX2" fmla="*/ 7421 w 37483"/>
                    <a:gd name="connsiteY2" fmla="*/ 33144 h 35009"/>
                    <a:gd name="connsiteX3" fmla="*/ 32710 w 37483"/>
                    <a:gd name="connsiteY3" fmla="*/ 26972 h 35009"/>
                    <a:gd name="connsiteX4" fmla="*/ 33996 w 37483"/>
                    <a:gd name="connsiteY4" fmla="*/ 7855 h 35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483" h="35009">
                      <a:moveTo>
                        <a:pt x="33996" y="7855"/>
                      </a:moveTo>
                      <a:cubicBezTo>
                        <a:pt x="29366" y="397"/>
                        <a:pt x="16765" y="-2432"/>
                        <a:pt x="8707" y="2369"/>
                      </a:cubicBezTo>
                      <a:cubicBezTo>
                        <a:pt x="-1409" y="8370"/>
                        <a:pt x="-3809" y="26886"/>
                        <a:pt x="7421" y="33144"/>
                      </a:cubicBezTo>
                      <a:cubicBezTo>
                        <a:pt x="15736" y="37773"/>
                        <a:pt x="26452" y="33058"/>
                        <a:pt x="32710" y="26972"/>
                      </a:cubicBezTo>
                      <a:cubicBezTo>
                        <a:pt x="38796" y="21057"/>
                        <a:pt x="38882" y="13170"/>
                        <a:pt x="33996" y="785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70" name="图形 2">
                <a:extLst>
                  <a:ext uri="{FF2B5EF4-FFF2-40B4-BE49-F238E27FC236}">
                    <a16:creationId xmlns:a16="http://schemas.microsoft.com/office/drawing/2014/main" id="{27C8290A-EC9E-108D-EBC6-975DF4351B58}"/>
                  </a:ext>
                </a:extLst>
              </p:cNvPr>
              <p:cNvGrpSpPr/>
              <p:nvPr/>
            </p:nvGrpSpPr>
            <p:grpSpPr>
              <a:xfrm>
                <a:off x="6801219" y="2461117"/>
                <a:ext cx="250715" cy="248979"/>
                <a:chOff x="6801219" y="2461117"/>
                <a:chExt cx="250715" cy="248979"/>
              </a:xfrm>
            </p:grpSpPr>
            <p:sp>
              <p:nvSpPr>
                <p:cNvPr id="1571" name="任意多边形: 形状 1570">
                  <a:extLst>
                    <a:ext uri="{FF2B5EF4-FFF2-40B4-BE49-F238E27FC236}">
                      <a16:creationId xmlns:a16="http://schemas.microsoft.com/office/drawing/2014/main" id="{3F996E71-157B-8B3C-155C-8FC62E55E304}"/>
                    </a:ext>
                  </a:extLst>
                </p:cNvPr>
                <p:cNvSpPr/>
                <p:nvPr/>
              </p:nvSpPr>
              <p:spPr>
                <a:xfrm>
                  <a:off x="6801219" y="2461117"/>
                  <a:ext cx="250715" cy="248979"/>
                </a:xfrm>
                <a:custGeom>
                  <a:avLst/>
                  <a:gdLst>
                    <a:gd name="connsiteX0" fmla="*/ 221210 w 250715"/>
                    <a:gd name="connsiteY0" fmla="*/ 114576 h 248979"/>
                    <a:gd name="connsiteX1" fmla="*/ 151173 w 250715"/>
                    <a:gd name="connsiteY1" fmla="*/ 109518 h 248979"/>
                    <a:gd name="connsiteX2" fmla="*/ 172689 w 250715"/>
                    <a:gd name="connsiteY2" fmla="*/ 2448 h 248979"/>
                    <a:gd name="connsiteX3" fmla="*/ 167975 w 250715"/>
                    <a:gd name="connsiteY3" fmla="*/ 305 h 248979"/>
                    <a:gd name="connsiteX4" fmla="*/ 102566 w 250715"/>
                    <a:gd name="connsiteY4" fmla="*/ 80029 h 248979"/>
                    <a:gd name="connsiteX5" fmla="*/ 50789 w 250715"/>
                    <a:gd name="connsiteY5" fmla="*/ 42824 h 248979"/>
                    <a:gd name="connsiteX6" fmla="*/ 4326 w 250715"/>
                    <a:gd name="connsiteY6" fmla="*/ 41710 h 248979"/>
                    <a:gd name="connsiteX7" fmla="*/ 21213 w 250715"/>
                    <a:gd name="connsiteY7" fmla="*/ 83801 h 248979"/>
                    <a:gd name="connsiteX8" fmla="*/ 64848 w 250715"/>
                    <a:gd name="connsiteY8" fmla="*/ 118777 h 248979"/>
                    <a:gd name="connsiteX9" fmla="*/ 20871 w 250715"/>
                    <a:gd name="connsiteY9" fmla="*/ 147323 h 248979"/>
                    <a:gd name="connsiteX10" fmla="*/ 2268 w 250715"/>
                    <a:gd name="connsiteY10" fmla="*/ 189843 h 248979"/>
                    <a:gd name="connsiteX11" fmla="*/ 59704 w 250715"/>
                    <a:gd name="connsiteY11" fmla="*/ 185042 h 248979"/>
                    <a:gd name="connsiteX12" fmla="*/ 93051 w 250715"/>
                    <a:gd name="connsiteY12" fmla="*/ 165240 h 248979"/>
                    <a:gd name="connsiteX13" fmla="*/ 102738 w 250715"/>
                    <a:gd name="connsiteY13" fmla="*/ 218303 h 248979"/>
                    <a:gd name="connsiteX14" fmla="*/ 124855 w 250715"/>
                    <a:gd name="connsiteY14" fmla="*/ 248907 h 248979"/>
                    <a:gd name="connsiteX15" fmla="*/ 144314 w 250715"/>
                    <a:gd name="connsiteY15" fmla="*/ 218132 h 248979"/>
                    <a:gd name="connsiteX16" fmla="*/ 148772 w 250715"/>
                    <a:gd name="connsiteY16" fmla="*/ 157267 h 248979"/>
                    <a:gd name="connsiteX17" fmla="*/ 211437 w 250715"/>
                    <a:gd name="connsiteY17" fmla="*/ 162582 h 248979"/>
                    <a:gd name="connsiteX18" fmla="*/ 250528 w 250715"/>
                    <a:gd name="connsiteY18" fmla="*/ 138065 h 248979"/>
                    <a:gd name="connsiteX19" fmla="*/ 221210 w 250715"/>
                    <a:gd name="connsiteY19" fmla="*/ 114576 h 248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0715" h="248979">
                      <a:moveTo>
                        <a:pt x="221210" y="114576"/>
                      </a:moveTo>
                      <a:cubicBezTo>
                        <a:pt x="197721" y="106861"/>
                        <a:pt x="175090" y="106861"/>
                        <a:pt x="151173" y="109518"/>
                      </a:cubicBezTo>
                      <a:cubicBezTo>
                        <a:pt x="173375" y="80115"/>
                        <a:pt x="181519" y="37595"/>
                        <a:pt x="172689" y="2448"/>
                      </a:cubicBezTo>
                      <a:cubicBezTo>
                        <a:pt x="172090" y="219"/>
                        <a:pt x="169947" y="-467"/>
                        <a:pt x="167975" y="305"/>
                      </a:cubicBezTo>
                      <a:cubicBezTo>
                        <a:pt x="136171" y="12392"/>
                        <a:pt x="108396" y="45825"/>
                        <a:pt x="102566" y="80029"/>
                      </a:cubicBezTo>
                      <a:cubicBezTo>
                        <a:pt x="87908" y="62627"/>
                        <a:pt x="72906" y="51054"/>
                        <a:pt x="50789" y="42824"/>
                      </a:cubicBezTo>
                      <a:cubicBezTo>
                        <a:pt x="42130" y="39567"/>
                        <a:pt x="11355" y="31166"/>
                        <a:pt x="4326" y="41710"/>
                      </a:cubicBezTo>
                      <a:cubicBezTo>
                        <a:pt x="-4761" y="55255"/>
                        <a:pt x="13241" y="73943"/>
                        <a:pt x="21213" y="83801"/>
                      </a:cubicBezTo>
                      <a:cubicBezTo>
                        <a:pt x="33043" y="98546"/>
                        <a:pt x="47102" y="112347"/>
                        <a:pt x="64848" y="118777"/>
                      </a:cubicBezTo>
                      <a:cubicBezTo>
                        <a:pt x="48388" y="123835"/>
                        <a:pt x="33129" y="136607"/>
                        <a:pt x="20871" y="147323"/>
                      </a:cubicBezTo>
                      <a:cubicBezTo>
                        <a:pt x="14270" y="153067"/>
                        <a:pt x="-6904" y="179641"/>
                        <a:pt x="2268" y="189843"/>
                      </a:cubicBezTo>
                      <a:cubicBezTo>
                        <a:pt x="13927" y="202701"/>
                        <a:pt x="47274" y="189243"/>
                        <a:pt x="59704" y="185042"/>
                      </a:cubicBezTo>
                      <a:cubicBezTo>
                        <a:pt x="71363" y="181013"/>
                        <a:pt x="84478" y="174927"/>
                        <a:pt x="93051" y="165240"/>
                      </a:cubicBezTo>
                      <a:cubicBezTo>
                        <a:pt x="91765" y="183242"/>
                        <a:pt x="96137" y="200730"/>
                        <a:pt x="102738" y="218303"/>
                      </a:cubicBezTo>
                      <a:cubicBezTo>
                        <a:pt x="106681" y="228848"/>
                        <a:pt x="111911" y="246850"/>
                        <a:pt x="124855" y="248907"/>
                      </a:cubicBezTo>
                      <a:cubicBezTo>
                        <a:pt x="134971" y="250536"/>
                        <a:pt x="142086" y="223961"/>
                        <a:pt x="144314" y="218132"/>
                      </a:cubicBezTo>
                      <a:cubicBezTo>
                        <a:pt x="151344" y="199358"/>
                        <a:pt x="156059" y="176555"/>
                        <a:pt x="148772" y="157267"/>
                      </a:cubicBezTo>
                      <a:cubicBezTo>
                        <a:pt x="168403" y="167040"/>
                        <a:pt x="189663" y="167983"/>
                        <a:pt x="211437" y="162582"/>
                      </a:cubicBezTo>
                      <a:cubicBezTo>
                        <a:pt x="222925" y="159753"/>
                        <a:pt x="248128" y="151867"/>
                        <a:pt x="250528" y="138065"/>
                      </a:cubicBezTo>
                      <a:cubicBezTo>
                        <a:pt x="252928" y="123406"/>
                        <a:pt x="231668" y="118091"/>
                        <a:pt x="221210" y="114576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2" name="任意多边形: 形状 1571">
                  <a:extLst>
                    <a:ext uri="{FF2B5EF4-FFF2-40B4-BE49-F238E27FC236}">
                      <a16:creationId xmlns:a16="http://schemas.microsoft.com/office/drawing/2014/main" id="{65751413-55A3-DA54-8E7A-B3C1F8F4FE16}"/>
                    </a:ext>
                  </a:extLst>
                </p:cNvPr>
                <p:cNvSpPr/>
                <p:nvPr/>
              </p:nvSpPr>
              <p:spPr>
                <a:xfrm>
                  <a:off x="6897935" y="2563374"/>
                  <a:ext cx="35296" cy="37231"/>
                </a:xfrm>
                <a:custGeom>
                  <a:avLst/>
                  <a:gdLst>
                    <a:gd name="connsiteX0" fmla="*/ 24624 w 35296"/>
                    <a:gd name="connsiteY0" fmla="*/ 917 h 37231"/>
                    <a:gd name="connsiteX1" fmla="*/ 1135 w 35296"/>
                    <a:gd name="connsiteY1" fmla="*/ 11804 h 37231"/>
                    <a:gd name="connsiteX2" fmla="*/ 18623 w 35296"/>
                    <a:gd name="connsiteY2" fmla="*/ 37093 h 37231"/>
                    <a:gd name="connsiteX3" fmla="*/ 35083 w 35296"/>
                    <a:gd name="connsiteY3" fmla="*/ 16948 h 37231"/>
                    <a:gd name="connsiteX4" fmla="*/ 24624 w 35296"/>
                    <a:gd name="connsiteY4" fmla="*/ 917 h 37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296" h="37231">
                      <a:moveTo>
                        <a:pt x="24624" y="917"/>
                      </a:moveTo>
                      <a:cubicBezTo>
                        <a:pt x="16395" y="-2255"/>
                        <a:pt x="4650" y="3146"/>
                        <a:pt x="1135" y="11804"/>
                      </a:cubicBezTo>
                      <a:cubicBezTo>
                        <a:pt x="-3322" y="22691"/>
                        <a:pt x="5936" y="38893"/>
                        <a:pt x="18623" y="37093"/>
                      </a:cubicBezTo>
                      <a:cubicBezTo>
                        <a:pt x="28053" y="35721"/>
                        <a:pt x="33797" y="25520"/>
                        <a:pt x="35083" y="16948"/>
                      </a:cubicBezTo>
                      <a:cubicBezTo>
                        <a:pt x="36368" y="8546"/>
                        <a:pt x="31739" y="2117"/>
                        <a:pt x="24624" y="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73" name="图形 2">
                <a:extLst>
                  <a:ext uri="{FF2B5EF4-FFF2-40B4-BE49-F238E27FC236}">
                    <a16:creationId xmlns:a16="http://schemas.microsoft.com/office/drawing/2014/main" id="{72182F26-35CA-2FB0-D649-8098C1896AD6}"/>
                  </a:ext>
                </a:extLst>
              </p:cNvPr>
              <p:cNvGrpSpPr/>
              <p:nvPr/>
            </p:nvGrpSpPr>
            <p:grpSpPr>
              <a:xfrm>
                <a:off x="5535043" y="2644740"/>
                <a:ext cx="251714" cy="239900"/>
                <a:chOff x="5535043" y="2644740"/>
                <a:chExt cx="251714" cy="239900"/>
              </a:xfrm>
            </p:grpSpPr>
            <p:sp>
              <p:nvSpPr>
                <p:cNvPr id="1574" name="任意多边形: 形状 1573">
                  <a:extLst>
                    <a:ext uri="{FF2B5EF4-FFF2-40B4-BE49-F238E27FC236}">
                      <a16:creationId xmlns:a16="http://schemas.microsoft.com/office/drawing/2014/main" id="{14F694AA-53F2-39C4-3C47-516A21532415}"/>
                    </a:ext>
                  </a:extLst>
                </p:cNvPr>
                <p:cNvSpPr/>
                <p:nvPr/>
              </p:nvSpPr>
              <p:spPr>
                <a:xfrm>
                  <a:off x="5535043" y="2644740"/>
                  <a:ext cx="251714" cy="239900"/>
                </a:xfrm>
                <a:custGeom>
                  <a:avLst/>
                  <a:gdLst>
                    <a:gd name="connsiteX0" fmla="*/ 231772 w 251714"/>
                    <a:gd name="connsiteY0" fmla="*/ 151951 h 239900"/>
                    <a:gd name="connsiteX1" fmla="*/ 168936 w 251714"/>
                    <a:gd name="connsiteY1" fmla="*/ 120490 h 239900"/>
                    <a:gd name="connsiteX2" fmla="*/ 229715 w 251714"/>
                    <a:gd name="connsiteY2" fmla="*/ 29708 h 239900"/>
                    <a:gd name="connsiteX3" fmla="*/ 226200 w 251714"/>
                    <a:gd name="connsiteY3" fmla="*/ 25850 h 239900"/>
                    <a:gd name="connsiteX4" fmla="*/ 135331 w 251714"/>
                    <a:gd name="connsiteY4" fmla="*/ 74456 h 239900"/>
                    <a:gd name="connsiteX5" fmla="*/ 101727 w 251714"/>
                    <a:gd name="connsiteY5" fmla="*/ 20278 h 239900"/>
                    <a:gd name="connsiteX6" fmla="*/ 59122 w 251714"/>
                    <a:gd name="connsiteY6" fmla="*/ 1504 h 239900"/>
                    <a:gd name="connsiteX7" fmla="*/ 58608 w 251714"/>
                    <a:gd name="connsiteY7" fmla="*/ 46853 h 239900"/>
                    <a:gd name="connsiteX8" fmla="*/ 85525 w 251714"/>
                    <a:gd name="connsiteY8" fmla="*/ 95887 h 239900"/>
                    <a:gd name="connsiteX9" fmla="*/ 33919 w 251714"/>
                    <a:gd name="connsiteY9" fmla="*/ 105403 h 239900"/>
                    <a:gd name="connsiteX10" fmla="*/ 486 w 251714"/>
                    <a:gd name="connsiteY10" fmla="*/ 137550 h 239900"/>
                    <a:gd name="connsiteX11" fmla="*/ 55436 w 251714"/>
                    <a:gd name="connsiteY11" fmla="*/ 155038 h 239900"/>
                    <a:gd name="connsiteX12" fmla="*/ 93755 w 251714"/>
                    <a:gd name="connsiteY12" fmla="*/ 149551 h 239900"/>
                    <a:gd name="connsiteX13" fmla="*/ 82439 w 251714"/>
                    <a:gd name="connsiteY13" fmla="*/ 202272 h 239900"/>
                    <a:gd name="connsiteX14" fmla="*/ 91183 w 251714"/>
                    <a:gd name="connsiteY14" fmla="*/ 239048 h 239900"/>
                    <a:gd name="connsiteX15" fmla="*/ 120930 w 251714"/>
                    <a:gd name="connsiteY15" fmla="*/ 218046 h 239900"/>
                    <a:gd name="connsiteX16" fmla="*/ 148276 w 251714"/>
                    <a:gd name="connsiteY16" fmla="*/ 163524 h 239900"/>
                    <a:gd name="connsiteX17" fmla="*/ 204169 w 251714"/>
                    <a:gd name="connsiteY17" fmla="*/ 192414 h 239900"/>
                    <a:gd name="connsiteX18" fmla="*/ 249689 w 251714"/>
                    <a:gd name="connsiteY18" fmla="*/ 184698 h 239900"/>
                    <a:gd name="connsiteX19" fmla="*/ 231772 w 251714"/>
                    <a:gd name="connsiteY19" fmla="*/ 151951 h 239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1714" h="239900">
                      <a:moveTo>
                        <a:pt x="231772" y="151951"/>
                      </a:moveTo>
                      <a:cubicBezTo>
                        <a:pt x="213084" y="135835"/>
                        <a:pt x="192167" y="127263"/>
                        <a:pt x="168936" y="120490"/>
                      </a:cubicBezTo>
                      <a:cubicBezTo>
                        <a:pt x="200740" y="101888"/>
                        <a:pt x="224486" y="65626"/>
                        <a:pt x="229715" y="29708"/>
                      </a:cubicBezTo>
                      <a:cubicBezTo>
                        <a:pt x="230058" y="27393"/>
                        <a:pt x="228343" y="25936"/>
                        <a:pt x="226200" y="25850"/>
                      </a:cubicBezTo>
                      <a:cubicBezTo>
                        <a:pt x="192253" y="24821"/>
                        <a:pt x="153763" y="45138"/>
                        <a:pt x="135331" y="74456"/>
                      </a:cubicBezTo>
                      <a:cubicBezTo>
                        <a:pt x="128388" y="52768"/>
                        <a:pt x="118958" y="36394"/>
                        <a:pt x="101727" y="20278"/>
                      </a:cubicBezTo>
                      <a:cubicBezTo>
                        <a:pt x="94955" y="14020"/>
                        <a:pt x="69752" y="-5525"/>
                        <a:pt x="59122" y="1504"/>
                      </a:cubicBezTo>
                      <a:cubicBezTo>
                        <a:pt x="45578" y="10505"/>
                        <a:pt x="55093" y="34680"/>
                        <a:pt x="58608" y="46853"/>
                      </a:cubicBezTo>
                      <a:cubicBezTo>
                        <a:pt x="63923" y="65026"/>
                        <a:pt x="71638" y="83114"/>
                        <a:pt x="85525" y="95887"/>
                      </a:cubicBezTo>
                      <a:cubicBezTo>
                        <a:pt x="68380" y="94259"/>
                        <a:pt x="49435" y="100259"/>
                        <a:pt x="33919" y="105403"/>
                      </a:cubicBezTo>
                      <a:cubicBezTo>
                        <a:pt x="25604" y="108146"/>
                        <a:pt x="-4143" y="124691"/>
                        <a:pt x="486" y="137550"/>
                      </a:cubicBezTo>
                      <a:cubicBezTo>
                        <a:pt x="6401" y="153837"/>
                        <a:pt x="42320" y="154266"/>
                        <a:pt x="55436" y="155038"/>
                      </a:cubicBezTo>
                      <a:cubicBezTo>
                        <a:pt x="67695" y="155809"/>
                        <a:pt x="82268" y="155123"/>
                        <a:pt x="93755" y="149551"/>
                      </a:cubicBezTo>
                      <a:cubicBezTo>
                        <a:pt x="85697" y="165753"/>
                        <a:pt x="83039" y="183498"/>
                        <a:pt x="82439" y="202272"/>
                      </a:cubicBezTo>
                      <a:cubicBezTo>
                        <a:pt x="82011" y="213502"/>
                        <a:pt x="80039" y="232190"/>
                        <a:pt x="91183" y="239048"/>
                      </a:cubicBezTo>
                      <a:cubicBezTo>
                        <a:pt x="99927" y="244449"/>
                        <a:pt x="116643" y="222589"/>
                        <a:pt x="120930" y="218046"/>
                      </a:cubicBezTo>
                      <a:cubicBezTo>
                        <a:pt x="134646" y="203386"/>
                        <a:pt x="147676" y="184098"/>
                        <a:pt x="148276" y="163524"/>
                      </a:cubicBezTo>
                      <a:cubicBezTo>
                        <a:pt x="162678" y="180069"/>
                        <a:pt x="182052" y="189070"/>
                        <a:pt x="204169" y="192414"/>
                      </a:cubicBezTo>
                      <a:cubicBezTo>
                        <a:pt x="215827" y="194214"/>
                        <a:pt x="242231" y="196528"/>
                        <a:pt x="249689" y="184698"/>
                      </a:cubicBezTo>
                      <a:cubicBezTo>
                        <a:pt x="257661" y="172268"/>
                        <a:pt x="240088" y="159152"/>
                        <a:pt x="231772" y="151951"/>
                      </a:cubicBezTo>
                      <a:close/>
                    </a:path>
                  </a:pathLst>
                </a:custGeom>
                <a:solidFill>
                  <a:srgbClr val="EC407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5" name="任意多边形: 形状 1574">
                  <a:extLst>
                    <a:ext uri="{FF2B5EF4-FFF2-40B4-BE49-F238E27FC236}">
                      <a16:creationId xmlns:a16="http://schemas.microsoft.com/office/drawing/2014/main" id="{22082235-72B6-AC8F-880F-6A6FAC893CDD}"/>
                    </a:ext>
                  </a:extLst>
                </p:cNvPr>
                <p:cNvSpPr/>
                <p:nvPr/>
              </p:nvSpPr>
              <p:spPr>
                <a:xfrm>
                  <a:off x="5648092" y="2743739"/>
                  <a:ext cx="36735" cy="35845"/>
                </a:xfrm>
                <a:custGeom>
                  <a:avLst/>
                  <a:gdLst>
                    <a:gd name="connsiteX0" fmla="*/ 30770 w 36735"/>
                    <a:gd name="connsiteY0" fmla="*/ 4261 h 35845"/>
                    <a:gd name="connsiteX1" fmla="*/ 4880 w 36735"/>
                    <a:gd name="connsiteY1" fmla="*/ 5290 h 35845"/>
                    <a:gd name="connsiteX2" fmla="*/ 11396 w 36735"/>
                    <a:gd name="connsiteY2" fmla="*/ 35379 h 35845"/>
                    <a:gd name="connsiteX3" fmla="*/ 34284 w 36735"/>
                    <a:gd name="connsiteY3" fmla="*/ 23121 h 35845"/>
                    <a:gd name="connsiteX4" fmla="*/ 30770 w 36735"/>
                    <a:gd name="connsiteY4" fmla="*/ 4261 h 35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35" h="35845">
                      <a:moveTo>
                        <a:pt x="30770" y="4261"/>
                      </a:moveTo>
                      <a:cubicBezTo>
                        <a:pt x="24425" y="-1825"/>
                        <a:pt x="11481" y="-1311"/>
                        <a:pt x="4880" y="5290"/>
                      </a:cubicBezTo>
                      <a:cubicBezTo>
                        <a:pt x="-3435" y="13605"/>
                        <a:pt x="-1035" y="32207"/>
                        <a:pt x="11396" y="35379"/>
                      </a:cubicBezTo>
                      <a:cubicBezTo>
                        <a:pt x="20654" y="37779"/>
                        <a:pt x="29826" y="30493"/>
                        <a:pt x="34284" y="23121"/>
                      </a:cubicBezTo>
                      <a:cubicBezTo>
                        <a:pt x="38742" y="15834"/>
                        <a:pt x="36856" y="8119"/>
                        <a:pt x="30770" y="4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76" name="图形 2">
              <a:extLst>
                <a:ext uri="{FF2B5EF4-FFF2-40B4-BE49-F238E27FC236}">
                  <a16:creationId xmlns:a16="http://schemas.microsoft.com/office/drawing/2014/main" id="{E2B72921-7CB9-8B30-CD95-01889E88BE8C}"/>
                </a:ext>
              </a:extLst>
            </p:cNvPr>
            <p:cNvGrpSpPr/>
            <p:nvPr/>
          </p:nvGrpSpPr>
          <p:grpSpPr>
            <a:xfrm>
              <a:off x="4926653" y="718678"/>
              <a:ext cx="2140962" cy="2140962"/>
              <a:chOff x="4926653" y="718678"/>
              <a:chExt cx="2140962" cy="2140962"/>
            </a:xfrm>
          </p:grpSpPr>
          <p:sp>
            <p:nvSpPr>
              <p:cNvPr id="1577" name="任意多边形: 形状 1576">
                <a:extLst>
                  <a:ext uri="{FF2B5EF4-FFF2-40B4-BE49-F238E27FC236}">
                    <a16:creationId xmlns:a16="http://schemas.microsoft.com/office/drawing/2014/main" id="{862DD6F9-6F5D-0C7C-A535-67450232A77E}"/>
                  </a:ext>
                </a:extLst>
              </p:cNvPr>
              <p:cNvSpPr/>
              <p:nvPr/>
            </p:nvSpPr>
            <p:spPr>
              <a:xfrm rot="-5240771">
                <a:off x="5236670" y="1028687"/>
                <a:ext cx="1521233" cy="1521233"/>
              </a:xfrm>
              <a:custGeom>
                <a:avLst/>
                <a:gdLst>
                  <a:gd name="connsiteX0" fmla="*/ 1521234 w 1521233"/>
                  <a:gd name="connsiteY0" fmla="*/ 760617 h 1521233"/>
                  <a:gd name="connsiteX1" fmla="*/ 760617 w 1521233"/>
                  <a:gd name="connsiteY1" fmla="*/ 1521234 h 1521233"/>
                  <a:gd name="connsiteX2" fmla="*/ 0 w 1521233"/>
                  <a:gd name="connsiteY2" fmla="*/ 760617 h 1521233"/>
                  <a:gd name="connsiteX3" fmla="*/ 760617 w 1521233"/>
                  <a:gd name="connsiteY3" fmla="*/ 0 h 1521233"/>
                  <a:gd name="connsiteX4" fmla="*/ 1521234 w 1521233"/>
                  <a:gd name="connsiteY4" fmla="*/ 760617 h 152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1233" h="1521233">
                    <a:moveTo>
                      <a:pt x="1521234" y="760617"/>
                    </a:moveTo>
                    <a:cubicBezTo>
                      <a:pt x="1521234" y="1180694"/>
                      <a:pt x="1180694" y="1521234"/>
                      <a:pt x="760617" y="1521234"/>
                    </a:cubicBezTo>
                    <a:cubicBezTo>
                      <a:pt x="340540" y="1521234"/>
                      <a:pt x="0" y="1180694"/>
                      <a:pt x="0" y="760617"/>
                    </a:cubicBezTo>
                    <a:cubicBezTo>
                      <a:pt x="0" y="340540"/>
                      <a:pt x="340540" y="0"/>
                      <a:pt x="760617" y="0"/>
                    </a:cubicBezTo>
                    <a:cubicBezTo>
                      <a:pt x="1180694" y="0"/>
                      <a:pt x="1521234" y="340540"/>
                      <a:pt x="1521234" y="760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8" name="任意多边形: 形状 1577">
                <a:extLst>
                  <a:ext uri="{FF2B5EF4-FFF2-40B4-BE49-F238E27FC236}">
                    <a16:creationId xmlns:a16="http://schemas.microsoft.com/office/drawing/2014/main" id="{3720C2A8-A08E-1DA4-7F98-3BB2E4B4ADB3}"/>
                  </a:ext>
                </a:extLst>
              </p:cNvPr>
              <p:cNvSpPr/>
              <p:nvPr/>
            </p:nvSpPr>
            <p:spPr>
              <a:xfrm rot="-4034267">
                <a:off x="5237127" y="1029197"/>
                <a:ext cx="1520388" cy="1520388"/>
              </a:xfrm>
              <a:custGeom>
                <a:avLst/>
                <a:gdLst>
                  <a:gd name="connsiteX0" fmla="*/ 1520388 w 1520388"/>
                  <a:gd name="connsiteY0" fmla="*/ 760194 h 1520388"/>
                  <a:gd name="connsiteX1" fmla="*/ 760194 w 1520388"/>
                  <a:gd name="connsiteY1" fmla="*/ 1520388 h 1520388"/>
                  <a:gd name="connsiteX2" fmla="*/ 0 w 1520388"/>
                  <a:gd name="connsiteY2" fmla="*/ 760194 h 1520388"/>
                  <a:gd name="connsiteX3" fmla="*/ 760194 w 1520388"/>
                  <a:gd name="connsiteY3" fmla="*/ 0 h 1520388"/>
                  <a:gd name="connsiteX4" fmla="*/ 1520388 w 1520388"/>
                  <a:gd name="connsiteY4" fmla="*/ 760194 h 152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0388" h="1520388">
                    <a:moveTo>
                      <a:pt x="1520388" y="760194"/>
                    </a:moveTo>
                    <a:cubicBezTo>
                      <a:pt x="1520388" y="1180038"/>
                      <a:pt x="1180038" y="1520388"/>
                      <a:pt x="760194" y="1520388"/>
                    </a:cubicBezTo>
                    <a:cubicBezTo>
                      <a:pt x="340351" y="1520388"/>
                      <a:pt x="0" y="1180038"/>
                      <a:pt x="0" y="760194"/>
                    </a:cubicBezTo>
                    <a:cubicBezTo>
                      <a:pt x="0" y="340351"/>
                      <a:pt x="340351" y="0"/>
                      <a:pt x="760194" y="0"/>
                    </a:cubicBezTo>
                    <a:cubicBezTo>
                      <a:pt x="1180038" y="0"/>
                      <a:pt x="1520388" y="340351"/>
                      <a:pt x="1520388" y="760194"/>
                    </a:cubicBezTo>
                    <a:close/>
                  </a:path>
                </a:pathLst>
              </a:custGeom>
              <a:solidFill>
                <a:srgbClr val="FEFEF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9" name="任意多边形: 形状 1578">
                <a:extLst>
                  <a:ext uri="{FF2B5EF4-FFF2-40B4-BE49-F238E27FC236}">
                    <a16:creationId xmlns:a16="http://schemas.microsoft.com/office/drawing/2014/main" id="{F46C5CF3-3341-3AC5-4D48-9FB46B327BCF}"/>
                  </a:ext>
                </a:extLst>
              </p:cNvPr>
              <p:cNvSpPr/>
              <p:nvPr/>
            </p:nvSpPr>
            <p:spPr>
              <a:xfrm rot="-481145">
                <a:off x="5237159" y="1029488"/>
                <a:ext cx="1519699" cy="1519699"/>
              </a:xfrm>
              <a:custGeom>
                <a:avLst/>
                <a:gdLst>
                  <a:gd name="connsiteX0" fmla="*/ 1519700 w 1519699"/>
                  <a:gd name="connsiteY0" fmla="*/ 759850 h 1519699"/>
                  <a:gd name="connsiteX1" fmla="*/ 759850 w 1519699"/>
                  <a:gd name="connsiteY1" fmla="*/ 1519700 h 1519699"/>
                  <a:gd name="connsiteX2" fmla="*/ 0 w 1519699"/>
                  <a:gd name="connsiteY2" fmla="*/ 759850 h 1519699"/>
                  <a:gd name="connsiteX3" fmla="*/ 759850 w 1519699"/>
                  <a:gd name="connsiteY3" fmla="*/ 0 h 1519699"/>
                  <a:gd name="connsiteX4" fmla="*/ 1519700 w 1519699"/>
                  <a:gd name="connsiteY4" fmla="*/ 759850 h 151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9699" h="1519699">
                    <a:moveTo>
                      <a:pt x="1519700" y="759850"/>
                    </a:moveTo>
                    <a:cubicBezTo>
                      <a:pt x="1519700" y="1179503"/>
                      <a:pt x="1179503" y="1519700"/>
                      <a:pt x="759850" y="1519700"/>
                    </a:cubicBezTo>
                    <a:cubicBezTo>
                      <a:pt x="340196" y="1519700"/>
                      <a:pt x="0" y="1179503"/>
                      <a:pt x="0" y="759850"/>
                    </a:cubicBezTo>
                    <a:cubicBezTo>
                      <a:pt x="0" y="340196"/>
                      <a:pt x="340196" y="0"/>
                      <a:pt x="759850" y="0"/>
                    </a:cubicBezTo>
                    <a:cubicBezTo>
                      <a:pt x="1179503" y="0"/>
                      <a:pt x="1519700" y="340196"/>
                      <a:pt x="1519700" y="759850"/>
                    </a:cubicBezTo>
                    <a:close/>
                  </a:path>
                </a:pathLst>
              </a:custGeom>
              <a:solidFill>
                <a:srgbClr val="FDFDF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0" name="任意多边形: 形状 1579">
                <a:extLst>
                  <a:ext uri="{FF2B5EF4-FFF2-40B4-BE49-F238E27FC236}">
                    <a16:creationId xmlns:a16="http://schemas.microsoft.com/office/drawing/2014/main" id="{79742017-79D7-9F65-096F-C0EFC09AC199}"/>
                  </a:ext>
                </a:extLst>
              </p:cNvPr>
              <p:cNvSpPr/>
              <p:nvPr/>
            </p:nvSpPr>
            <p:spPr>
              <a:xfrm rot="-738603">
                <a:off x="5237657" y="1029973"/>
                <a:ext cx="1518862" cy="1518862"/>
              </a:xfrm>
              <a:custGeom>
                <a:avLst/>
                <a:gdLst>
                  <a:gd name="connsiteX0" fmla="*/ 1518863 w 1518862"/>
                  <a:gd name="connsiteY0" fmla="*/ 759432 h 1518862"/>
                  <a:gd name="connsiteX1" fmla="*/ 759431 w 1518862"/>
                  <a:gd name="connsiteY1" fmla="*/ 1518863 h 1518862"/>
                  <a:gd name="connsiteX2" fmla="*/ 0 w 1518862"/>
                  <a:gd name="connsiteY2" fmla="*/ 759432 h 1518862"/>
                  <a:gd name="connsiteX3" fmla="*/ 759431 w 1518862"/>
                  <a:gd name="connsiteY3" fmla="*/ 0 h 1518862"/>
                  <a:gd name="connsiteX4" fmla="*/ 1518863 w 1518862"/>
                  <a:gd name="connsiteY4" fmla="*/ 759432 h 151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8862" h="1518862">
                    <a:moveTo>
                      <a:pt x="1518863" y="759432"/>
                    </a:moveTo>
                    <a:cubicBezTo>
                      <a:pt x="1518863" y="1178854"/>
                      <a:pt x="1178854" y="1518863"/>
                      <a:pt x="759431" y="1518863"/>
                    </a:cubicBezTo>
                    <a:cubicBezTo>
                      <a:pt x="340009" y="1518863"/>
                      <a:pt x="0" y="1178854"/>
                      <a:pt x="0" y="759432"/>
                    </a:cubicBezTo>
                    <a:cubicBezTo>
                      <a:pt x="0" y="340009"/>
                      <a:pt x="340009" y="0"/>
                      <a:pt x="759431" y="0"/>
                    </a:cubicBezTo>
                    <a:cubicBezTo>
                      <a:pt x="1178853" y="0"/>
                      <a:pt x="1518863" y="340009"/>
                      <a:pt x="1518863" y="759432"/>
                    </a:cubicBezTo>
                    <a:close/>
                  </a:path>
                </a:pathLst>
              </a:custGeom>
              <a:solidFill>
                <a:srgbClr val="FCFCF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1" name="任意多边形: 形状 1580">
                <a:extLst>
                  <a:ext uri="{FF2B5EF4-FFF2-40B4-BE49-F238E27FC236}">
                    <a16:creationId xmlns:a16="http://schemas.microsoft.com/office/drawing/2014/main" id="{F853780D-063F-EA3B-BEEC-DCD1E4662ED4}"/>
                  </a:ext>
                </a:extLst>
              </p:cNvPr>
              <p:cNvSpPr/>
              <p:nvPr/>
            </p:nvSpPr>
            <p:spPr>
              <a:xfrm rot="-4042121">
                <a:off x="5238343" y="1030267"/>
                <a:ext cx="1518018" cy="1518018"/>
              </a:xfrm>
              <a:custGeom>
                <a:avLst/>
                <a:gdLst>
                  <a:gd name="connsiteX0" fmla="*/ 1518018 w 1518018"/>
                  <a:gd name="connsiteY0" fmla="*/ 759009 h 1518018"/>
                  <a:gd name="connsiteX1" fmla="*/ 759009 w 1518018"/>
                  <a:gd name="connsiteY1" fmla="*/ 1518018 h 1518018"/>
                  <a:gd name="connsiteX2" fmla="*/ 0 w 1518018"/>
                  <a:gd name="connsiteY2" fmla="*/ 759009 h 1518018"/>
                  <a:gd name="connsiteX3" fmla="*/ 759009 w 1518018"/>
                  <a:gd name="connsiteY3" fmla="*/ 0 h 1518018"/>
                  <a:gd name="connsiteX4" fmla="*/ 1518018 w 1518018"/>
                  <a:gd name="connsiteY4" fmla="*/ 759009 h 1518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8018" h="1518018">
                    <a:moveTo>
                      <a:pt x="1518018" y="759009"/>
                    </a:moveTo>
                    <a:cubicBezTo>
                      <a:pt x="1518018" y="1178198"/>
                      <a:pt x="1178199" y="1518018"/>
                      <a:pt x="759009" y="1518018"/>
                    </a:cubicBezTo>
                    <a:cubicBezTo>
                      <a:pt x="339820" y="1518018"/>
                      <a:pt x="0" y="1178198"/>
                      <a:pt x="0" y="759009"/>
                    </a:cubicBezTo>
                    <a:cubicBezTo>
                      <a:pt x="0" y="339820"/>
                      <a:pt x="339820" y="0"/>
                      <a:pt x="759009" y="0"/>
                    </a:cubicBezTo>
                    <a:cubicBezTo>
                      <a:pt x="1178199" y="0"/>
                      <a:pt x="1518018" y="339820"/>
                      <a:pt x="1518018" y="759009"/>
                    </a:cubicBezTo>
                    <a:close/>
                  </a:path>
                </a:pathLst>
              </a:custGeom>
              <a:solidFill>
                <a:srgbClr val="FBFBF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2" name="任意多边形: 形状 1581">
                <a:extLst>
                  <a:ext uri="{FF2B5EF4-FFF2-40B4-BE49-F238E27FC236}">
                    <a16:creationId xmlns:a16="http://schemas.microsoft.com/office/drawing/2014/main" id="{E50F2D1F-629E-72E0-E167-C77D8E37F57C}"/>
                  </a:ext>
                </a:extLst>
              </p:cNvPr>
              <p:cNvSpPr/>
              <p:nvPr/>
            </p:nvSpPr>
            <p:spPr>
              <a:xfrm>
                <a:off x="5238492" y="1030585"/>
                <a:ext cx="1517246" cy="1517161"/>
              </a:xfrm>
              <a:custGeom>
                <a:avLst/>
                <a:gdLst>
                  <a:gd name="connsiteX0" fmla="*/ 1517247 w 1517246"/>
                  <a:gd name="connsiteY0" fmla="*/ 758581 h 1517161"/>
                  <a:gd name="connsiteX1" fmla="*/ 758581 w 1517246"/>
                  <a:gd name="connsiteY1" fmla="*/ 1517161 h 1517161"/>
                  <a:gd name="connsiteX2" fmla="*/ 0 w 1517246"/>
                  <a:gd name="connsiteY2" fmla="*/ 758581 h 1517161"/>
                  <a:gd name="connsiteX3" fmla="*/ 758581 w 1517246"/>
                  <a:gd name="connsiteY3" fmla="*/ 0 h 1517161"/>
                  <a:gd name="connsiteX4" fmla="*/ 1517247 w 1517246"/>
                  <a:gd name="connsiteY4" fmla="*/ 758581 h 151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7246" h="1517161">
                    <a:moveTo>
                      <a:pt x="1517247" y="758581"/>
                    </a:moveTo>
                    <a:cubicBezTo>
                      <a:pt x="1517247" y="1177519"/>
                      <a:pt x="1177605" y="1517161"/>
                      <a:pt x="758581" y="1517161"/>
                    </a:cubicBezTo>
                    <a:cubicBezTo>
                      <a:pt x="339643" y="1517161"/>
                      <a:pt x="0" y="1177519"/>
                      <a:pt x="0" y="758581"/>
                    </a:cubicBezTo>
                    <a:cubicBezTo>
                      <a:pt x="0" y="339642"/>
                      <a:pt x="339643" y="0"/>
                      <a:pt x="758581" y="0"/>
                    </a:cubicBezTo>
                    <a:cubicBezTo>
                      <a:pt x="1177605" y="-86"/>
                      <a:pt x="1517247" y="339557"/>
                      <a:pt x="1517247" y="758581"/>
                    </a:cubicBezTo>
                    <a:close/>
                  </a:path>
                </a:pathLst>
              </a:custGeom>
              <a:solidFill>
                <a:srgbClr val="FAFAF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3" name="任意多边形: 形状 1582">
                <a:extLst>
                  <a:ext uri="{FF2B5EF4-FFF2-40B4-BE49-F238E27FC236}">
                    <a16:creationId xmlns:a16="http://schemas.microsoft.com/office/drawing/2014/main" id="{5A478A76-0CD2-3ED6-3026-DD52F7A02042}"/>
                  </a:ext>
                </a:extLst>
              </p:cNvPr>
              <p:cNvSpPr/>
              <p:nvPr/>
            </p:nvSpPr>
            <p:spPr>
              <a:xfrm>
                <a:off x="5238835" y="1030928"/>
                <a:ext cx="1516474" cy="1516475"/>
              </a:xfrm>
              <a:custGeom>
                <a:avLst/>
                <a:gdLst>
                  <a:gd name="connsiteX0" fmla="*/ 1516475 w 1516474"/>
                  <a:gd name="connsiteY0" fmla="*/ 758238 h 1516475"/>
                  <a:gd name="connsiteX1" fmla="*/ 758238 w 1516474"/>
                  <a:gd name="connsiteY1" fmla="*/ 1516475 h 1516475"/>
                  <a:gd name="connsiteX2" fmla="*/ 0 w 1516474"/>
                  <a:gd name="connsiteY2" fmla="*/ 758238 h 1516475"/>
                  <a:gd name="connsiteX3" fmla="*/ 758238 w 1516474"/>
                  <a:gd name="connsiteY3" fmla="*/ 0 h 1516475"/>
                  <a:gd name="connsiteX4" fmla="*/ 1516475 w 1516474"/>
                  <a:gd name="connsiteY4" fmla="*/ 758238 h 1516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6474" h="1516475">
                    <a:moveTo>
                      <a:pt x="1516475" y="758238"/>
                    </a:moveTo>
                    <a:cubicBezTo>
                      <a:pt x="1516475" y="1177004"/>
                      <a:pt x="1177004" y="1516475"/>
                      <a:pt x="758238" y="1516475"/>
                    </a:cubicBezTo>
                    <a:cubicBezTo>
                      <a:pt x="339471" y="1516475"/>
                      <a:pt x="0" y="1177004"/>
                      <a:pt x="0" y="758238"/>
                    </a:cubicBezTo>
                    <a:cubicBezTo>
                      <a:pt x="0" y="339471"/>
                      <a:pt x="339471" y="0"/>
                      <a:pt x="758238" y="0"/>
                    </a:cubicBezTo>
                    <a:cubicBezTo>
                      <a:pt x="1177090" y="0"/>
                      <a:pt x="1516475" y="339471"/>
                      <a:pt x="1516475" y="758238"/>
                    </a:cubicBezTo>
                    <a:close/>
                  </a:path>
                </a:pathLst>
              </a:custGeom>
              <a:solidFill>
                <a:srgbClr val="F9F9F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4" name="任意多边形: 形状 1583">
                <a:extLst>
                  <a:ext uri="{FF2B5EF4-FFF2-40B4-BE49-F238E27FC236}">
                    <a16:creationId xmlns:a16="http://schemas.microsoft.com/office/drawing/2014/main" id="{87843B8F-DE1E-5977-FA79-3B70987868D3}"/>
                  </a:ext>
                </a:extLst>
              </p:cNvPr>
              <p:cNvSpPr/>
              <p:nvPr/>
            </p:nvSpPr>
            <p:spPr>
              <a:xfrm>
                <a:off x="5239349" y="1031357"/>
                <a:ext cx="1515617" cy="1515617"/>
              </a:xfrm>
              <a:custGeom>
                <a:avLst/>
                <a:gdLst>
                  <a:gd name="connsiteX0" fmla="*/ 1515618 w 1515617"/>
                  <a:gd name="connsiteY0" fmla="*/ 757809 h 1515617"/>
                  <a:gd name="connsiteX1" fmla="*/ 757809 w 1515617"/>
                  <a:gd name="connsiteY1" fmla="*/ 1515618 h 1515617"/>
                  <a:gd name="connsiteX2" fmla="*/ 0 w 1515617"/>
                  <a:gd name="connsiteY2" fmla="*/ 757809 h 1515617"/>
                  <a:gd name="connsiteX3" fmla="*/ 757809 w 1515617"/>
                  <a:gd name="connsiteY3" fmla="*/ 0 h 1515617"/>
                  <a:gd name="connsiteX4" fmla="*/ 1515618 w 1515617"/>
                  <a:gd name="connsiteY4" fmla="*/ 757809 h 151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617" h="1515617">
                    <a:moveTo>
                      <a:pt x="1515618" y="757809"/>
                    </a:moveTo>
                    <a:cubicBezTo>
                      <a:pt x="1515618" y="1176319"/>
                      <a:pt x="1176318" y="1515618"/>
                      <a:pt x="757809" y="1515618"/>
                    </a:cubicBezTo>
                    <a:cubicBezTo>
                      <a:pt x="339300" y="1515618"/>
                      <a:pt x="0" y="1176319"/>
                      <a:pt x="0" y="757809"/>
                    </a:cubicBezTo>
                    <a:cubicBezTo>
                      <a:pt x="0" y="339300"/>
                      <a:pt x="339300" y="0"/>
                      <a:pt x="757809" y="0"/>
                    </a:cubicBezTo>
                    <a:cubicBezTo>
                      <a:pt x="1176318" y="0"/>
                      <a:pt x="1515618" y="339214"/>
                      <a:pt x="1515618" y="757809"/>
                    </a:cubicBezTo>
                    <a:close/>
                  </a:path>
                </a:pathLst>
              </a:custGeom>
              <a:solidFill>
                <a:srgbClr val="F8F8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5" name="任意多边形: 形状 1584">
                <a:extLst>
                  <a:ext uri="{FF2B5EF4-FFF2-40B4-BE49-F238E27FC236}">
                    <a16:creationId xmlns:a16="http://schemas.microsoft.com/office/drawing/2014/main" id="{6B55D710-2681-2A08-6A42-DDB9E6EDA3DA}"/>
                  </a:ext>
                </a:extLst>
              </p:cNvPr>
              <p:cNvSpPr/>
              <p:nvPr/>
            </p:nvSpPr>
            <p:spPr>
              <a:xfrm>
                <a:off x="5239778" y="1031786"/>
                <a:ext cx="1514760" cy="1514760"/>
              </a:xfrm>
              <a:custGeom>
                <a:avLst/>
                <a:gdLst>
                  <a:gd name="connsiteX0" fmla="*/ 1514761 w 1514760"/>
                  <a:gd name="connsiteY0" fmla="*/ 757380 h 1514760"/>
                  <a:gd name="connsiteX1" fmla="*/ 757380 w 1514760"/>
                  <a:gd name="connsiteY1" fmla="*/ 1514761 h 1514760"/>
                  <a:gd name="connsiteX2" fmla="*/ 0 w 1514760"/>
                  <a:gd name="connsiteY2" fmla="*/ 757380 h 1514760"/>
                  <a:gd name="connsiteX3" fmla="*/ 757380 w 1514760"/>
                  <a:gd name="connsiteY3" fmla="*/ 0 h 1514760"/>
                  <a:gd name="connsiteX4" fmla="*/ 1514761 w 1514760"/>
                  <a:gd name="connsiteY4" fmla="*/ 757380 h 1514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4760" h="1514760">
                    <a:moveTo>
                      <a:pt x="1514761" y="757380"/>
                    </a:moveTo>
                    <a:cubicBezTo>
                      <a:pt x="1514761" y="1175633"/>
                      <a:pt x="1175633" y="1514761"/>
                      <a:pt x="757380" y="1514761"/>
                    </a:cubicBezTo>
                    <a:cubicBezTo>
                      <a:pt x="339128" y="1514761"/>
                      <a:pt x="0" y="1175633"/>
                      <a:pt x="0" y="757380"/>
                    </a:cubicBezTo>
                    <a:cubicBezTo>
                      <a:pt x="0" y="339042"/>
                      <a:pt x="339128" y="0"/>
                      <a:pt x="757380" y="0"/>
                    </a:cubicBezTo>
                    <a:cubicBezTo>
                      <a:pt x="1175633" y="-86"/>
                      <a:pt x="1514761" y="339042"/>
                      <a:pt x="1514761" y="757380"/>
                    </a:cubicBezTo>
                    <a:close/>
                  </a:path>
                </a:pathLst>
              </a:custGeom>
              <a:solidFill>
                <a:srgbClr val="F7F7F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6" name="任意多边形: 形状 1585">
                <a:extLst>
                  <a:ext uri="{FF2B5EF4-FFF2-40B4-BE49-F238E27FC236}">
                    <a16:creationId xmlns:a16="http://schemas.microsoft.com/office/drawing/2014/main" id="{EE6A44A2-AD2C-76FC-DF6E-FF99271A1A4A}"/>
                  </a:ext>
                </a:extLst>
              </p:cNvPr>
              <p:cNvSpPr/>
              <p:nvPr/>
            </p:nvSpPr>
            <p:spPr>
              <a:xfrm rot="-2700000">
                <a:off x="5240189" y="1032215"/>
                <a:ext cx="1513888" cy="1513888"/>
              </a:xfrm>
              <a:custGeom>
                <a:avLst/>
                <a:gdLst>
                  <a:gd name="connsiteX0" fmla="*/ 1513889 w 1513888"/>
                  <a:gd name="connsiteY0" fmla="*/ 756945 h 1513888"/>
                  <a:gd name="connsiteX1" fmla="*/ 756945 w 1513888"/>
                  <a:gd name="connsiteY1" fmla="*/ 1513889 h 1513888"/>
                  <a:gd name="connsiteX2" fmla="*/ 0 w 1513888"/>
                  <a:gd name="connsiteY2" fmla="*/ 756945 h 1513888"/>
                  <a:gd name="connsiteX3" fmla="*/ 756945 w 1513888"/>
                  <a:gd name="connsiteY3" fmla="*/ 0 h 1513888"/>
                  <a:gd name="connsiteX4" fmla="*/ 1513889 w 1513888"/>
                  <a:gd name="connsiteY4" fmla="*/ 756945 h 1513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888" h="1513888">
                    <a:moveTo>
                      <a:pt x="1513889" y="756945"/>
                    </a:moveTo>
                    <a:cubicBezTo>
                      <a:pt x="1513889" y="1174993"/>
                      <a:pt x="1174994" y="1513889"/>
                      <a:pt x="756945" y="1513889"/>
                    </a:cubicBezTo>
                    <a:cubicBezTo>
                      <a:pt x="338896" y="1513889"/>
                      <a:pt x="0" y="1174993"/>
                      <a:pt x="0" y="756945"/>
                    </a:cubicBezTo>
                    <a:cubicBezTo>
                      <a:pt x="0" y="338896"/>
                      <a:pt x="338896" y="0"/>
                      <a:pt x="756945" y="0"/>
                    </a:cubicBezTo>
                    <a:cubicBezTo>
                      <a:pt x="1174994" y="0"/>
                      <a:pt x="1513889" y="338896"/>
                      <a:pt x="1513889" y="756945"/>
                    </a:cubicBezTo>
                    <a:close/>
                  </a:path>
                </a:pathLst>
              </a:custGeom>
              <a:solidFill>
                <a:srgbClr val="F6F6F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7" name="任意多边形: 形状 1586">
                <a:extLst>
                  <a:ext uri="{FF2B5EF4-FFF2-40B4-BE49-F238E27FC236}">
                    <a16:creationId xmlns:a16="http://schemas.microsoft.com/office/drawing/2014/main" id="{80830E86-376B-49DF-67F0-6A40D0DC33AE}"/>
                  </a:ext>
                </a:extLst>
              </p:cNvPr>
              <p:cNvSpPr/>
              <p:nvPr/>
            </p:nvSpPr>
            <p:spPr>
              <a:xfrm>
                <a:off x="5240464" y="1032557"/>
                <a:ext cx="1513217" cy="1513217"/>
              </a:xfrm>
              <a:custGeom>
                <a:avLst/>
                <a:gdLst>
                  <a:gd name="connsiteX0" fmla="*/ 1513217 w 1513217"/>
                  <a:gd name="connsiteY0" fmla="*/ 756609 h 1513217"/>
                  <a:gd name="connsiteX1" fmla="*/ 756609 w 1513217"/>
                  <a:gd name="connsiteY1" fmla="*/ 1513218 h 1513217"/>
                  <a:gd name="connsiteX2" fmla="*/ 0 w 1513217"/>
                  <a:gd name="connsiteY2" fmla="*/ 756609 h 1513217"/>
                  <a:gd name="connsiteX3" fmla="*/ 756609 w 1513217"/>
                  <a:gd name="connsiteY3" fmla="*/ 0 h 1513217"/>
                  <a:gd name="connsiteX4" fmla="*/ 1513217 w 1513217"/>
                  <a:gd name="connsiteY4" fmla="*/ 756609 h 151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217" h="1513217">
                    <a:moveTo>
                      <a:pt x="1513217" y="756609"/>
                    </a:moveTo>
                    <a:cubicBezTo>
                      <a:pt x="1513217" y="1174433"/>
                      <a:pt x="1174518" y="1513218"/>
                      <a:pt x="756609" y="1513218"/>
                    </a:cubicBezTo>
                    <a:cubicBezTo>
                      <a:pt x="338785" y="1513218"/>
                      <a:pt x="0" y="1174518"/>
                      <a:pt x="0" y="756609"/>
                    </a:cubicBezTo>
                    <a:cubicBezTo>
                      <a:pt x="0" y="338785"/>
                      <a:pt x="338700" y="0"/>
                      <a:pt x="756609" y="0"/>
                    </a:cubicBezTo>
                    <a:cubicBezTo>
                      <a:pt x="1174518" y="0"/>
                      <a:pt x="1513217" y="338700"/>
                      <a:pt x="1513217" y="756609"/>
                    </a:cubicBezTo>
                    <a:close/>
                  </a:path>
                </a:pathLst>
              </a:custGeom>
              <a:solidFill>
                <a:srgbClr val="F5F5F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8" name="任意多边形: 形状 1587">
                <a:extLst>
                  <a:ext uri="{FF2B5EF4-FFF2-40B4-BE49-F238E27FC236}">
                    <a16:creationId xmlns:a16="http://schemas.microsoft.com/office/drawing/2014/main" id="{68E18DBC-3566-5774-1319-075A50B9B707}"/>
                  </a:ext>
                </a:extLst>
              </p:cNvPr>
              <p:cNvSpPr/>
              <p:nvPr/>
            </p:nvSpPr>
            <p:spPr>
              <a:xfrm rot="-4034583">
                <a:off x="5240788" y="1033162"/>
                <a:ext cx="1512271" cy="1512271"/>
              </a:xfrm>
              <a:custGeom>
                <a:avLst/>
                <a:gdLst>
                  <a:gd name="connsiteX0" fmla="*/ 1512272 w 1512271"/>
                  <a:gd name="connsiteY0" fmla="*/ 756136 h 1512271"/>
                  <a:gd name="connsiteX1" fmla="*/ 756136 w 1512271"/>
                  <a:gd name="connsiteY1" fmla="*/ 1512272 h 1512271"/>
                  <a:gd name="connsiteX2" fmla="*/ 0 w 1512271"/>
                  <a:gd name="connsiteY2" fmla="*/ 756136 h 1512271"/>
                  <a:gd name="connsiteX3" fmla="*/ 756136 w 1512271"/>
                  <a:gd name="connsiteY3" fmla="*/ 0 h 1512271"/>
                  <a:gd name="connsiteX4" fmla="*/ 1512272 w 1512271"/>
                  <a:gd name="connsiteY4" fmla="*/ 756136 h 15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271" h="1512271">
                    <a:moveTo>
                      <a:pt x="1512272" y="756136"/>
                    </a:moveTo>
                    <a:cubicBezTo>
                      <a:pt x="1512272" y="1173738"/>
                      <a:pt x="1173738" y="1512272"/>
                      <a:pt x="756136" y="1512272"/>
                    </a:cubicBezTo>
                    <a:cubicBezTo>
                      <a:pt x="338533" y="1512272"/>
                      <a:pt x="0" y="1173738"/>
                      <a:pt x="0" y="756136"/>
                    </a:cubicBezTo>
                    <a:cubicBezTo>
                      <a:pt x="0" y="338534"/>
                      <a:pt x="338533" y="0"/>
                      <a:pt x="756136" y="0"/>
                    </a:cubicBezTo>
                    <a:cubicBezTo>
                      <a:pt x="1173738" y="0"/>
                      <a:pt x="1512272" y="338534"/>
                      <a:pt x="1512272" y="756136"/>
                    </a:cubicBezTo>
                    <a:close/>
                  </a:path>
                </a:pathLst>
              </a:custGeom>
              <a:solidFill>
                <a:srgbClr val="F4F4F5"/>
              </a:solidFill>
              <a:ln w="85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9" name="任意多边形: 形状 1588">
                <a:extLst>
                  <a:ext uri="{FF2B5EF4-FFF2-40B4-BE49-F238E27FC236}">
                    <a16:creationId xmlns:a16="http://schemas.microsoft.com/office/drawing/2014/main" id="{BBBED9F9-2EA6-B68F-E3BD-48A673FC4F08}"/>
                  </a:ext>
                </a:extLst>
              </p:cNvPr>
              <p:cNvSpPr/>
              <p:nvPr/>
            </p:nvSpPr>
            <p:spPr>
              <a:xfrm>
                <a:off x="5241406" y="1033414"/>
                <a:ext cx="1511503" cy="1511503"/>
              </a:xfrm>
              <a:custGeom>
                <a:avLst/>
                <a:gdLst>
                  <a:gd name="connsiteX0" fmla="*/ 1511503 w 1511503"/>
                  <a:gd name="connsiteY0" fmla="*/ 755752 h 1511503"/>
                  <a:gd name="connsiteX1" fmla="*/ 755751 w 1511503"/>
                  <a:gd name="connsiteY1" fmla="*/ 1511503 h 1511503"/>
                  <a:gd name="connsiteX2" fmla="*/ 0 w 1511503"/>
                  <a:gd name="connsiteY2" fmla="*/ 755752 h 1511503"/>
                  <a:gd name="connsiteX3" fmla="*/ 755751 w 1511503"/>
                  <a:gd name="connsiteY3" fmla="*/ 0 h 1511503"/>
                  <a:gd name="connsiteX4" fmla="*/ 1511503 w 1511503"/>
                  <a:gd name="connsiteY4" fmla="*/ 755752 h 1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1503" h="1511503">
                    <a:moveTo>
                      <a:pt x="1511503" y="755752"/>
                    </a:moveTo>
                    <a:cubicBezTo>
                      <a:pt x="1511503" y="1173147"/>
                      <a:pt x="1173146" y="1511503"/>
                      <a:pt x="755751" y="1511503"/>
                    </a:cubicBezTo>
                    <a:cubicBezTo>
                      <a:pt x="338357" y="1511503"/>
                      <a:pt x="0" y="1173147"/>
                      <a:pt x="0" y="755752"/>
                    </a:cubicBezTo>
                    <a:cubicBezTo>
                      <a:pt x="0" y="338357"/>
                      <a:pt x="338357" y="0"/>
                      <a:pt x="755751" y="0"/>
                    </a:cubicBezTo>
                    <a:cubicBezTo>
                      <a:pt x="1173146" y="-86"/>
                      <a:pt x="1511503" y="338271"/>
                      <a:pt x="1511503" y="755752"/>
                    </a:cubicBezTo>
                    <a:close/>
                  </a:path>
                </a:pathLst>
              </a:custGeom>
              <a:solidFill>
                <a:srgbClr val="F3F3F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0" name="任意多边形: 形状 1589">
                <a:extLst>
                  <a:ext uri="{FF2B5EF4-FFF2-40B4-BE49-F238E27FC236}">
                    <a16:creationId xmlns:a16="http://schemas.microsoft.com/office/drawing/2014/main" id="{63B60F19-AA03-A880-1D72-ED714ABFF4AD}"/>
                  </a:ext>
                </a:extLst>
              </p:cNvPr>
              <p:cNvSpPr/>
              <p:nvPr/>
            </p:nvSpPr>
            <p:spPr>
              <a:xfrm>
                <a:off x="5241749" y="1033843"/>
                <a:ext cx="1510731" cy="1510646"/>
              </a:xfrm>
              <a:custGeom>
                <a:avLst/>
                <a:gdLst>
                  <a:gd name="connsiteX0" fmla="*/ 1510732 w 1510731"/>
                  <a:gd name="connsiteY0" fmla="*/ 755323 h 1510646"/>
                  <a:gd name="connsiteX1" fmla="*/ 755323 w 1510731"/>
                  <a:gd name="connsiteY1" fmla="*/ 1510646 h 1510646"/>
                  <a:gd name="connsiteX2" fmla="*/ 0 w 1510731"/>
                  <a:gd name="connsiteY2" fmla="*/ 755323 h 1510646"/>
                  <a:gd name="connsiteX3" fmla="*/ 755323 w 1510731"/>
                  <a:gd name="connsiteY3" fmla="*/ 0 h 1510646"/>
                  <a:gd name="connsiteX4" fmla="*/ 1510732 w 1510731"/>
                  <a:gd name="connsiteY4" fmla="*/ 755323 h 151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0731" h="1510646">
                    <a:moveTo>
                      <a:pt x="1510732" y="755323"/>
                    </a:moveTo>
                    <a:cubicBezTo>
                      <a:pt x="1510732" y="1172461"/>
                      <a:pt x="1172547" y="1510646"/>
                      <a:pt x="755323" y="1510646"/>
                    </a:cubicBezTo>
                    <a:cubicBezTo>
                      <a:pt x="338185" y="1510646"/>
                      <a:pt x="0" y="1172461"/>
                      <a:pt x="0" y="755323"/>
                    </a:cubicBezTo>
                    <a:cubicBezTo>
                      <a:pt x="0" y="338099"/>
                      <a:pt x="338185" y="0"/>
                      <a:pt x="755323" y="0"/>
                    </a:cubicBezTo>
                    <a:cubicBezTo>
                      <a:pt x="1172547" y="-86"/>
                      <a:pt x="1510732" y="338099"/>
                      <a:pt x="1510732" y="755323"/>
                    </a:cubicBezTo>
                    <a:close/>
                  </a:path>
                </a:pathLst>
              </a:custGeom>
              <a:solidFill>
                <a:srgbClr val="F2F2F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1" name="任意多边形: 形状 1590">
                <a:extLst>
                  <a:ext uri="{FF2B5EF4-FFF2-40B4-BE49-F238E27FC236}">
                    <a16:creationId xmlns:a16="http://schemas.microsoft.com/office/drawing/2014/main" id="{FCE17AFA-6B43-BE4A-A71D-8A0CFE27B3BC}"/>
                  </a:ext>
                </a:extLst>
              </p:cNvPr>
              <p:cNvSpPr/>
              <p:nvPr/>
            </p:nvSpPr>
            <p:spPr>
              <a:xfrm>
                <a:off x="5242092" y="1034186"/>
                <a:ext cx="1509960" cy="1509960"/>
              </a:xfrm>
              <a:custGeom>
                <a:avLst/>
                <a:gdLst>
                  <a:gd name="connsiteX0" fmla="*/ 1509960 w 1509960"/>
                  <a:gd name="connsiteY0" fmla="*/ 754980 h 1509960"/>
                  <a:gd name="connsiteX1" fmla="*/ 754980 w 1509960"/>
                  <a:gd name="connsiteY1" fmla="*/ 1509960 h 1509960"/>
                  <a:gd name="connsiteX2" fmla="*/ 0 w 1509960"/>
                  <a:gd name="connsiteY2" fmla="*/ 754980 h 1509960"/>
                  <a:gd name="connsiteX3" fmla="*/ 754980 w 1509960"/>
                  <a:gd name="connsiteY3" fmla="*/ 0 h 1509960"/>
                  <a:gd name="connsiteX4" fmla="*/ 1509960 w 1509960"/>
                  <a:gd name="connsiteY4" fmla="*/ 754980 h 150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9960" h="1509960">
                    <a:moveTo>
                      <a:pt x="1509960" y="754980"/>
                    </a:moveTo>
                    <a:cubicBezTo>
                      <a:pt x="1509960" y="1171947"/>
                      <a:pt x="1171946" y="1509960"/>
                      <a:pt x="754980" y="1509960"/>
                    </a:cubicBezTo>
                    <a:cubicBezTo>
                      <a:pt x="338014" y="1509960"/>
                      <a:pt x="0" y="1171947"/>
                      <a:pt x="0" y="754980"/>
                    </a:cubicBezTo>
                    <a:cubicBezTo>
                      <a:pt x="0" y="338014"/>
                      <a:pt x="338014" y="0"/>
                      <a:pt x="754980" y="0"/>
                    </a:cubicBezTo>
                    <a:cubicBezTo>
                      <a:pt x="1172032" y="0"/>
                      <a:pt x="1509960" y="338014"/>
                      <a:pt x="1509960" y="754980"/>
                    </a:cubicBezTo>
                    <a:close/>
                  </a:path>
                </a:pathLst>
              </a:custGeom>
              <a:solidFill>
                <a:srgbClr val="F1F1F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2" name="任意多边形: 形状 1591">
                <a:extLst>
                  <a:ext uri="{FF2B5EF4-FFF2-40B4-BE49-F238E27FC236}">
                    <a16:creationId xmlns:a16="http://schemas.microsoft.com/office/drawing/2014/main" id="{34399D43-EBED-432A-630C-FC1D5267AE7E}"/>
                  </a:ext>
                </a:extLst>
              </p:cNvPr>
              <p:cNvSpPr/>
              <p:nvPr/>
            </p:nvSpPr>
            <p:spPr>
              <a:xfrm>
                <a:off x="5242607" y="1034615"/>
                <a:ext cx="1509102" cy="1509102"/>
              </a:xfrm>
              <a:custGeom>
                <a:avLst/>
                <a:gdLst>
                  <a:gd name="connsiteX0" fmla="*/ 1509103 w 1509102"/>
                  <a:gd name="connsiteY0" fmla="*/ 754552 h 1509102"/>
                  <a:gd name="connsiteX1" fmla="*/ 754551 w 1509102"/>
                  <a:gd name="connsiteY1" fmla="*/ 1509103 h 1509102"/>
                  <a:gd name="connsiteX2" fmla="*/ 0 w 1509102"/>
                  <a:gd name="connsiteY2" fmla="*/ 754552 h 1509102"/>
                  <a:gd name="connsiteX3" fmla="*/ 754551 w 1509102"/>
                  <a:gd name="connsiteY3" fmla="*/ 0 h 1509102"/>
                  <a:gd name="connsiteX4" fmla="*/ 1509103 w 1509102"/>
                  <a:gd name="connsiteY4" fmla="*/ 754552 h 1509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9102" h="1509102">
                    <a:moveTo>
                      <a:pt x="1509103" y="754552"/>
                    </a:moveTo>
                    <a:cubicBezTo>
                      <a:pt x="1509103" y="1171261"/>
                      <a:pt x="1171261" y="1509103"/>
                      <a:pt x="754551" y="1509103"/>
                    </a:cubicBezTo>
                    <a:cubicBezTo>
                      <a:pt x="337842" y="1509103"/>
                      <a:pt x="0" y="1171261"/>
                      <a:pt x="0" y="754552"/>
                    </a:cubicBezTo>
                    <a:cubicBezTo>
                      <a:pt x="0" y="337842"/>
                      <a:pt x="337842" y="0"/>
                      <a:pt x="754551" y="0"/>
                    </a:cubicBezTo>
                    <a:cubicBezTo>
                      <a:pt x="1171261" y="0"/>
                      <a:pt x="1509103" y="337756"/>
                      <a:pt x="1509103" y="754552"/>
                    </a:cubicBezTo>
                    <a:close/>
                  </a:path>
                </a:pathLst>
              </a:custGeom>
              <a:solidFill>
                <a:srgbClr val="F0F1F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3" name="任意多边形: 形状 1592">
                <a:extLst>
                  <a:ext uri="{FF2B5EF4-FFF2-40B4-BE49-F238E27FC236}">
                    <a16:creationId xmlns:a16="http://schemas.microsoft.com/office/drawing/2014/main" id="{19B80E00-5CC6-5AB0-6045-E7F2E9C3615C}"/>
                  </a:ext>
                </a:extLst>
              </p:cNvPr>
              <p:cNvSpPr/>
              <p:nvPr/>
            </p:nvSpPr>
            <p:spPr>
              <a:xfrm>
                <a:off x="5243035" y="1035043"/>
                <a:ext cx="1508245" cy="1508245"/>
              </a:xfrm>
              <a:custGeom>
                <a:avLst/>
                <a:gdLst>
                  <a:gd name="connsiteX0" fmla="*/ 1508246 w 1508245"/>
                  <a:gd name="connsiteY0" fmla="*/ 754123 h 1508245"/>
                  <a:gd name="connsiteX1" fmla="*/ 754123 w 1508245"/>
                  <a:gd name="connsiteY1" fmla="*/ 1508246 h 1508245"/>
                  <a:gd name="connsiteX2" fmla="*/ 0 w 1508245"/>
                  <a:gd name="connsiteY2" fmla="*/ 754123 h 1508245"/>
                  <a:gd name="connsiteX3" fmla="*/ 754123 w 1508245"/>
                  <a:gd name="connsiteY3" fmla="*/ 0 h 1508245"/>
                  <a:gd name="connsiteX4" fmla="*/ 1508246 w 1508245"/>
                  <a:gd name="connsiteY4" fmla="*/ 754123 h 150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8245" h="1508245">
                    <a:moveTo>
                      <a:pt x="1508246" y="754123"/>
                    </a:moveTo>
                    <a:cubicBezTo>
                      <a:pt x="1508246" y="1170575"/>
                      <a:pt x="1170575" y="1508246"/>
                      <a:pt x="754123" y="1508246"/>
                    </a:cubicBezTo>
                    <a:cubicBezTo>
                      <a:pt x="337585" y="1508246"/>
                      <a:pt x="0" y="1170575"/>
                      <a:pt x="0" y="754123"/>
                    </a:cubicBezTo>
                    <a:cubicBezTo>
                      <a:pt x="0" y="337585"/>
                      <a:pt x="337585" y="0"/>
                      <a:pt x="754123" y="0"/>
                    </a:cubicBezTo>
                    <a:cubicBezTo>
                      <a:pt x="1170575" y="-86"/>
                      <a:pt x="1508246" y="337585"/>
                      <a:pt x="1508246" y="754123"/>
                    </a:cubicBezTo>
                    <a:close/>
                  </a:path>
                </a:pathLst>
              </a:custGeom>
              <a:solidFill>
                <a:srgbClr val="EFF0F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4" name="任意多边形: 形状 1593">
                <a:extLst>
                  <a:ext uri="{FF2B5EF4-FFF2-40B4-BE49-F238E27FC236}">
                    <a16:creationId xmlns:a16="http://schemas.microsoft.com/office/drawing/2014/main" id="{EDFDF7EC-BA29-A6D0-B272-2391E4B36822}"/>
                  </a:ext>
                </a:extLst>
              </p:cNvPr>
              <p:cNvSpPr/>
              <p:nvPr/>
            </p:nvSpPr>
            <p:spPr>
              <a:xfrm>
                <a:off x="5243464" y="1035472"/>
                <a:ext cx="1507388" cy="1507388"/>
              </a:xfrm>
              <a:custGeom>
                <a:avLst/>
                <a:gdLst>
                  <a:gd name="connsiteX0" fmla="*/ 1507389 w 1507388"/>
                  <a:gd name="connsiteY0" fmla="*/ 753694 h 1507388"/>
                  <a:gd name="connsiteX1" fmla="*/ 753694 w 1507388"/>
                  <a:gd name="connsiteY1" fmla="*/ 1507389 h 1507388"/>
                  <a:gd name="connsiteX2" fmla="*/ 0 w 1507388"/>
                  <a:gd name="connsiteY2" fmla="*/ 753694 h 1507388"/>
                  <a:gd name="connsiteX3" fmla="*/ 753694 w 1507388"/>
                  <a:gd name="connsiteY3" fmla="*/ 0 h 1507388"/>
                  <a:gd name="connsiteX4" fmla="*/ 1507389 w 1507388"/>
                  <a:gd name="connsiteY4" fmla="*/ 753694 h 150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7388" h="1507388">
                    <a:moveTo>
                      <a:pt x="1507389" y="753694"/>
                    </a:moveTo>
                    <a:cubicBezTo>
                      <a:pt x="1507389" y="1169975"/>
                      <a:pt x="1169975" y="1507389"/>
                      <a:pt x="753694" y="1507389"/>
                    </a:cubicBezTo>
                    <a:cubicBezTo>
                      <a:pt x="337413" y="1507389"/>
                      <a:pt x="0" y="1169889"/>
                      <a:pt x="0" y="753694"/>
                    </a:cubicBezTo>
                    <a:cubicBezTo>
                      <a:pt x="0" y="337414"/>
                      <a:pt x="337413" y="0"/>
                      <a:pt x="753694" y="0"/>
                    </a:cubicBezTo>
                    <a:cubicBezTo>
                      <a:pt x="1169975" y="-86"/>
                      <a:pt x="1507389" y="337414"/>
                      <a:pt x="1507389" y="753694"/>
                    </a:cubicBezTo>
                    <a:close/>
                  </a:path>
                </a:pathLst>
              </a:custGeom>
              <a:solidFill>
                <a:srgbClr val="EEEFE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5" name="任意多边形: 形状 1594">
                <a:extLst>
                  <a:ext uri="{FF2B5EF4-FFF2-40B4-BE49-F238E27FC236}">
                    <a16:creationId xmlns:a16="http://schemas.microsoft.com/office/drawing/2014/main" id="{1E76B8DF-61CB-207E-8112-CDBA47C3038B}"/>
                  </a:ext>
                </a:extLst>
              </p:cNvPr>
              <p:cNvSpPr/>
              <p:nvPr/>
            </p:nvSpPr>
            <p:spPr>
              <a:xfrm>
                <a:off x="5243721" y="1035815"/>
                <a:ext cx="1506702" cy="1506702"/>
              </a:xfrm>
              <a:custGeom>
                <a:avLst/>
                <a:gdLst>
                  <a:gd name="connsiteX0" fmla="*/ 1506703 w 1506702"/>
                  <a:gd name="connsiteY0" fmla="*/ 753351 h 1506702"/>
                  <a:gd name="connsiteX1" fmla="*/ 753352 w 1506702"/>
                  <a:gd name="connsiteY1" fmla="*/ 1506703 h 1506702"/>
                  <a:gd name="connsiteX2" fmla="*/ 0 w 1506702"/>
                  <a:gd name="connsiteY2" fmla="*/ 753351 h 1506702"/>
                  <a:gd name="connsiteX3" fmla="*/ 753352 w 1506702"/>
                  <a:gd name="connsiteY3" fmla="*/ 0 h 1506702"/>
                  <a:gd name="connsiteX4" fmla="*/ 1506703 w 1506702"/>
                  <a:gd name="connsiteY4" fmla="*/ 753351 h 150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6702" h="1506702">
                    <a:moveTo>
                      <a:pt x="1506703" y="753351"/>
                    </a:moveTo>
                    <a:cubicBezTo>
                      <a:pt x="1506703" y="1169375"/>
                      <a:pt x="1169461" y="1506703"/>
                      <a:pt x="753352" y="1506703"/>
                    </a:cubicBezTo>
                    <a:cubicBezTo>
                      <a:pt x="337242" y="1506703"/>
                      <a:pt x="0" y="1169460"/>
                      <a:pt x="0" y="753351"/>
                    </a:cubicBezTo>
                    <a:cubicBezTo>
                      <a:pt x="0" y="337328"/>
                      <a:pt x="337242" y="0"/>
                      <a:pt x="753352" y="0"/>
                    </a:cubicBezTo>
                    <a:cubicBezTo>
                      <a:pt x="1169461" y="0"/>
                      <a:pt x="1506703" y="337242"/>
                      <a:pt x="1506703" y="753351"/>
                    </a:cubicBezTo>
                    <a:close/>
                  </a:path>
                </a:pathLst>
              </a:custGeom>
              <a:solidFill>
                <a:srgbClr val="EDEEE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6" name="任意多边形: 形状 1595">
                <a:extLst>
                  <a:ext uri="{FF2B5EF4-FFF2-40B4-BE49-F238E27FC236}">
                    <a16:creationId xmlns:a16="http://schemas.microsoft.com/office/drawing/2014/main" id="{DBD20694-4C18-C183-E20A-19EE935799E9}"/>
                  </a:ext>
                </a:extLst>
              </p:cNvPr>
              <p:cNvSpPr/>
              <p:nvPr/>
            </p:nvSpPr>
            <p:spPr>
              <a:xfrm rot="-4034717">
                <a:off x="5244232" y="1035935"/>
                <a:ext cx="1505895" cy="1505895"/>
              </a:xfrm>
              <a:custGeom>
                <a:avLst/>
                <a:gdLst>
                  <a:gd name="connsiteX0" fmla="*/ 1505896 w 1505895"/>
                  <a:gd name="connsiteY0" fmla="*/ 752948 h 1505895"/>
                  <a:gd name="connsiteX1" fmla="*/ 752948 w 1505895"/>
                  <a:gd name="connsiteY1" fmla="*/ 1505896 h 1505895"/>
                  <a:gd name="connsiteX2" fmla="*/ 0 w 1505895"/>
                  <a:gd name="connsiteY2" fmla="*/ 752948 h 1505895"/>
                  <a:gd name="connsiteX3" fmla="*/ 752948 w 1505895"/>
                  <a:gd name="connsiteY3" fmla="*/ 0 h 1505895"/>
                  <a:gd name="connsiteX4" fmla="*/ 1505896 w 1505895"/>
                  <a:gd name="connsiteY4" fmla="*/ 752948 h 1505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5895" h="1505895">
                    <a:moveTo>
                      <a:pt x="1505896" y="752948"/>
                    </a:moveTo>
                    <a:cubicBezTo>
                      <a:pt x="1505896" y="1168790"/>
                      <a:pt x="1168790" y="1505896"/>
                      <a:pt x="752948" y="1505896"/>
                    </a:cubicBezTo>
                    <a:cubicBezTo>
                      <a:pt x="337106" y="1505896"/>
                      <a:pt x="0" y="1168790"/>
                      <a:pt x="0" y="752948"/>
                    </a:cubicBezTo>
                    <a:cubicBezTo>
                      <a:pt x="0" y="337106"/>
                      <a:pt x="337106" y="0"/>
                      <a:pt x="752948" y="0"/>
                    </a:cubicBezTo>
                    <a:cubicBezTo>
                      <a:pt x="1168789" y="0"/>
                      <a:pt x="1505896" y="337106"/>
                      <a:pt x="1505896" y="752948"/>
                    </a:cubicBezTo>
                    <a:close/>
                  </a:path>
                </a:pathLst>
              </a:custGeom>
              <a:solidFill>
                <a:srgbClr val="ECEDE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7" name="任意多边形: 形状 1596">
                <a:extLst>
                  <a:ext uri="{FF2B5EF4-FFF2-40B4-BE49-F238E27FC236}">
                    <a16:creationId xmlns:a16="http://schemas.microsoft.com/office/drawing/2014/main" id="{B10A7A61-8821-8AD8-2945-9C41C63DD4CC}"/>
                  </a:ext>
                </a:extLst>
              </p:cNvPr>
              <p:cNvSpPr/>
              <p:nvPr/>
            </p:nvSpPr>
            <p:spPr>
              <a:xfrm rot="-747030">
                <a:off x="5244737" y="1036754"/>
                <a:ext cx="1505014" cy="1505014"/>
              </a:xfrm>
              <a:custGeom>
                <a:avLst/>
                <a:gdLst>
                  <a:gd name="connsiteX0" fmla="*/ 1505015 w 1505014"/>
                  <a:gd name="connsiteY0" fmla="*/ 752508 h 1505014"/>
                  <a:gd name="connsiteX1" fmla="*/ 752507 w 1505014"/>
                  <a:gd name="connsiteY1" fmla="*/ 1505015 h 1505014"/>
                  <a:gd name="connsiteX2" fmla="*/ 0 w 1505014"/>
                  <a:gd name="connsiteY2" fmla="*/ 752508 h 1505014"/>
                  <a:gd name="connsiteX3" fmla="*/ 752507 w 1505014"/>
                  <a:gd name="connsiteY3" fmla="*/ 0 h 1505014"/>
                  <a:gd name="connsiteX4" fmla="*/ 1505015 w 1505014"/>
                  <a:gd name="connsiteY4" fmla="*/ 752508 h 1505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5014" h="1505014">
                    <a:moveTo>
                      <a:pt x="1505015" y="752508"/>
                    </a:moveTo>
                    <a:cubicBezTo>
                      <a:pt x="1505015" y="1168106"/>
                      <a:pt x="1168106" y="1505015"/>
                      <a:pt x="752507" y="1505015"/>
                    </a:cubicBezTo>
                    <a:cubicBezTo>
                      <a:pt x="336909" y="1505015"/>
                      <a:pt x="0" y="1168106"/>
                      <a:pt x="0" y="752508"/>
                    </a:cubicBezTo>
                    <a:cubicBezTo>
                      <a:pt x="0" y="336909"/>
                      <a:pt x="336909" y="0"/>
                      <a:pt x="752507" y="0"/>
                    </a:cubicBezTo>
                    <a:cubicBezTo>
                      <a:pt x="1168106" y="0"/>
                      <a:pt x="1505015" y="336909"/>
                      <a:pt x="1505015" y="752508"/>
                    </a:cubicBezTo>
                    <a:close/>
                  </a:path>
                </a:pathLst>
              </a:custGeom>
              <a:solidFill>
                <a:srgbClr val="EBECE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8" name="任意多边形: 形状 1597">
                <a:extLst>
                  <a:ext uri="{FF2B5EF4-FFF2-40B4-BE49-F238E27FC236}">
                    <a16:creationId xmlns:a16="http://schemas.microsoft.com/office/drawing/2014/main" id="{B162F71D-FA54-F7BA-0D9C-080979331B93}"/>
                  </a:ext>
                </a:extLst>
              </p:cNvPr>
              <p:cNvSpPr/>
              <p:nvPr/>
            </p:nvSpPr>
            <p:spPr>
              <a:xfrm rot="-100394">
                <a:off x="5245166" y="1037232"/>
                <a:ext cx="1504170" cy="1504170"/>
              </a:xfrm>
              <a:custGeom>
                <a:avLst/>
                <a:gdLst>
                  <a:gd name="connsiteX0" fmla="*/ 1504171 w 1504170"/>
                  <a:gd name="connsiteY0" fmla="*/ 752085 h 1504170"/>
                  <a:gd name="connsiteX1" fmla="*/ 752086 w 1504170"/>
                  <a:gd name="connsiteY1" fmla="*/ 1504171 h 1504170"/>
                  <a:gd name="connsiteX2" fmla="*/ 0 w 1504170"/>
                  <a:gd name="connsiteY2" fmla="*/ 752085 h 1504170"/>
                  <a:gd name="connsiteX3" fmla="*/ 752086 w 1504170"/>
                  <a:gd name="connsiteY3" fmla="*/ 0 h 1504170"/>
                  <a:gd name="connsiteX4" fmla="*/ 1504171 w 1504170"/>
                  <a:gd name="connsiteY4" fmla="*/ 752085 h 150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4170" h="1504170">
                    <a:moveTo>
                      <a:pt x="1504171" y="752085"/>
                    </a:moveTo>
                    <a:cubicBezTo>
                      <a:pt x="1504171" y="1167451"/>
                      <a:pt x="1167451" y="1504171"/>
                      <a:pt x="752086" y="1504171"/>
                    </a:cubicBezTo>
                    <a:cubicBezTo>
                      <a:pt x="336720" y="1504171"/>
                      <a:pt x="0" y="1167451"/>
                      <a:pt x="0" y="752085"/>
                    </a:cubicBezTo>
                    <a:cubicBezTo>
                      <a:pt x="0" y="336720"/>
                      <a:pt x="336720" y="0"/>
                      <a:pt x="752086" y="0"/>
                    </a:cubicBezTo>
                    <a:cubicBezTo>
                      <a:pt x="1167451" y="0"/>
                      <a:pt x="1504171" y="336720"/>
                      <a:pt x="1504171" y="752085"/>
                    </a:cubicBezTo>
                    <a:close/>
                  </a:path>
                </a:pathLst>
              </a:custGeom>
              <a:solidFill>
                <a:srgbClr val="EAEBE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9" name="任意多边形: 形状 1598">
                <a:extLst>
                  <a:ext uri="{FF2B5EF4-FFF2-40B4-BE49-F238E27FC236}">
                    <a16:creationId xmlns:a16="http://schemas.microsoft.com/office/drawing/2014/main" id="{36D7B7D4-F5C5-0088-BD8D-CDA8DFE0B46F}"/>
                  </a:ext>
                </a:extLst>
              </p:cNvPr>
              <p:cNvSpPr/>
              <p:nvPr/>
            </p:nvSpPr>
            <p:spPr>
              <a:xfrm rot="-4034717">
                <a:off x="5245458" y="1037161"/>
                <a:ext cx="1503495" cy="1503495"/>
              </a:xfrm>
              <a:custGeom>
                <a:avLst/>
                <a:gdLst>
                  <a:gd name="connsiteX0" fmla="*/ 1503495 w 1503495"/>
                  <a:gd name="connsiteY0" fmla="*/ 751748 h 1503495"/>
                  <a:gd name="connsiteX1" fmla="*/ 751748 w 1503495"/>
                  <a:gd name="connsiteY1" fmla="*/ 1503495 h 1503495"/>
                  <a:gd name="connsiteX2" fmla="*/ 0 w 1503495"/>
                  <a:gd name="connsiteY2" fmla="*/ 751748 h 1503495"/>
                  <a:gd name="connsiteX3" fmla="*/ 751748 w 1503495"/>
                  <a:gd name="connsiteY3" fmla="*/ 0 h 1503495"/>
                  <a:gd name="connsiteX4" fmla="*/ 1503495 w 1503495"/>
                  <a:gd name="connsiteY4" fmla="*/ 751748 h 150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495" h="1503495">
                    <a:moveTo>
                      <a:pt x="1503495" y="751748"/>
                    </a:moveTo>
                    <a:cubicBezTo>
                      <a:pt x="1503495" y="1166927"/>
                      <a:pt x="1166927" y="1503495"/>
                      <a:pt x="751748" y="1503495"/>
                    </a:cubicBezTo>
                    <a:cubicBezTo>
                      <a:pt x="336569" y="1503495"/>
                      <a:pt x="0" y="1166926"/>
                      <a:pt x="0" y="751748"/>
                    </a:cubicBezTo>
                    <a:cubicBezTo>
                      <a:pt x="0" y="336569"/>
                      <a:pt x="336569" y="0"/>
                      <a:pt x="751748" y="0"/>
                    </a:cubicBezTo>
                    <a:cubicBezTo>
                      <a:pt x="1166927" y="0"/>
                      <a:pt x="1503495" y="336569"/>
                      <a:pt x="1503495" y="751748"/>
                    </a:cubicBezTo>
                    <a:close/>
                  </a:path>
                </a:pathLst>
              </a:custGeom>
              <a:solidFill>
                <a:srgbClr val="E9EA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0" name="任意多边形: 形状 1599">
                <a:extLst>
                  <a:ext uri="{FF2B5EF4-FFF2-40B4-BE49-F238E27FC236}">
                    <a16:creationId xmlns:a16="http://schemas.microsoft.com/office/drawing/2014/main" id="{894A9B5E-C152-8745-BC85-8925D9693361}"/>
                  </a:ext>
                </a:extLst>
              </p:cNvPr>
              <p:cNvSpPr/>
              <p:nvPr/>
            </p:nvSpPr>
            <p:spPr>
              <a:xfrm rot="-2700000">
                <a:off x="5245845" y="1037872"/>
                <a:ext cx="1502573" cy="1502573"/>
              </a:xfrm>
              <a:custGeom>
                <a:avLst/>
                <a:gdLst>
                  <a:gd name="connsiteX0" fmla="*/ 1502573 w 1502573"/>
                  <a:gd name="connsiteY0" fmla="*/ 751287 h 1502573"/>
                  <a:gd name="connsiteX1" fmla="*/ 751286 w 1502573"/>
                  <a:gd name="connsiteY1" fmla="*/ 1502574 h 1502573"/>
                  <a:gd name="connsiteX2" fmla="*/ 0 w 1502573"/>
                  <a:gd name="connsiteY2" fmla="*/ 751287 h 1502573"/>
                  <a:gd name="connsiteX3" fmla="*/ 751286 w 1502573"/>
                  <a:gd name="connsiteY3" fmla="*/ 0 h 1502573"/>
                  <a:gd name="connsiteX4" fmla="*/ 1502573 w 1502573"/>
                  <a:gd name="connsiteY4" fmla="*/ 751287 h 1502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2573" h="1502573">
                    <a:moveTo>
                      <a:pt x="1502573" y="751287"/>
                    </a:moveTo>
                    <a:cubicBezTo>
                      <a:pt x="1502573" y="1166211"/>
                      <a:pt x="1166211" y="1502574"/>
                      <a:pt x="751286" y="1502574"/>
                    </a:cubicBezTo>
                    <a:cubicBezTo>
                      <a:pt x="336362" y="1502574"/>
                      <a:pt x="0" y="1166211"/>
                      <a:pt x="0" y="751287"/>
                    </a:cubicBezTo>
                    <a:cubicBezTo>
                      <a:pt x="0" y="336363"/>
                      <a:pt x="336362" y="0"/>
                      <a:pt x="751286" y="0"/>
                    </a:cubicBezTo>
                    <a:cubicBezTo>
                      <a:pt x="1166211" y="0"/>
                      <a:pt x="1502573" y="336363"/>
                      <a:pt x="1502573" y="751287"/>
                    </a:cubicBezTo>
                    <a:close/>
                  </a:path>
                </a:pathLst>
              </a:custGeom>
              <a:solidFill>
                <a:srgbClr val="E8E9E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1" name="任意多边形: 形状 1600">
                <a:extLst>
                  <a:ext uri="{FF2B5EF4-FFF2-40B4-BE49-F238E27FC236}">
                    <a16:creationId xmlns:a16="http://schemas.microsoft.com/office/drawing/2014/main" id="{A16B5429-B1D1-D60C-3BED-2A8D0796D69F}"/>
                  </a:ext>
                </a:extLst>
              </p:cNvPr>
              <p:cNvSpPr/>
              <p:nvPr/>
            </p:nvSpPr>
            <p:spPr>
              <a:xfrm rot="-5054628">
                <a:off x="5246411" y="1038028"/>
                <a:ext cx="1501794" cy="1501794"/>
              </a:xfrm>
              <a:custGeom>
                <a:avLst/>
                <a:gdLst>
                  <a:gd name="connsiteX0" fmla="*/ 1501794 w 1501794"/>
                  <a:gd name="connsiteY0" fmla="*/ 750897 h 1501794"/>
                  <a:gd name="connsiteX1" fmla="*/ 750897 w 1501794"/>
                  <a:gd name="connsiteY1" fmla="*/ 1501795 h 1501794"/>
                  <a:gd name="connsiteX2" fmla="*/ 0 w 1501794"/>
                  <a:gd name="connsiteY2" fmla="*/ 750897 h 1501794"/>
                  <a:gd name="connsiteX3" fmla="*/ 750897 w 1501794"/>
                  <a:gd name="connsiteY3" fmla="*/ 0 h 1501794"/>
                  <a:gd name="connsiteX4" fmla="*/ 1501794 w 1501794"/>
                  <a:gd name="connsiteY4" fmla="*/ 750897 h 150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1794" h="1501794">
                    <a:moveTo>
                      <a:pt x="1501794" y="750897"/>
                    </a:moveTo>
                    <a:cubicBezTo>
                      <a:pt x="1501794" y="1165606"/>
                      <a:pt x="1165606" y="1501795"/>
                      <a:pt x="750897" y="1501795"/>
                    </a:cubicBezTo>
                    <a:cubicBezTo>
                      <a:pt x="336188" y="1501795"/>
                      <a:pt x="0" y="1165606"/>
                      <a:pt x="0" y="750897"/>
                    </a:cubicBezTo>
                    <a:cubicBezTo>
                      <a:pt x="0" y="336188"/>
                      <a:pt x="336188" y="0"/>
                      <a:pt x="750897" y="0"/>
                    </a:cubicBezTo>
                    <a:cubicBezTo>
                      <a:pt x="1165606" y="0"/>
                      <a:pt x="1501794" y="336188"/>
                      <a:pt x="1501794" y="750897"/>
                    </a:cubicBezTo>
                    <a:close/>
                  </a:path>
                </a:pathLst>
              </a:custGeom>
              <a:solidFill>
                <a:srgbClr val="E7E8E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2" name="任意多边形: 形状 1601">
                <a:extLst>
                  <a:ext uri="{FF2B5EF4-FFF2-40B4-BE49-F238E27FC236}">
                    <a16:creationId xmlns:a16="http://schemas.microsoft.com/office/drawing/2014/main" id="{9E77575F-5A86-9314-8DD4-D3DE2B78BFCF}"/>
                  </a:ext>
                </a:extLst>
              </p:cNvPr>
              <p:cNvSpPr/>
              <p:nvPr/>
            </p:nvSpPr>
            <p:spPr>
              <a:xfrm rot="-4034717">
                <a:off x="5246770" y="1038387"/>
                <a:ext cx="1500923" cy="1501095"/>
              </a:xfrm>
              <a:custGeom>
                <a:avLst/>
                <a:gdLst>
                  <a:gd name="connsiteX0" fmla="*/ 1500924 w 1500923"/>
                  <a:gd name="connsiteY0" fmla="*/ 750548 h 1501095"/>
                  <a:gd name="connsiteX1" fmla="*/ 750462 w 1500923"/>
                  <a:gd name="connsiteY1" fmla="*/ 1501095 h 1501095"/>
                  <a:gd name="connsiteX2" fmla="*/ 0 w 1500923"/>
                  <a:gd name="connsiteY2" fmla="*/ 750548 h 1501095"/>
                  <a:gd name="connsiteX3" fmla="*/ 750462 w 1500923"/>
                  <a:gd name="connsiteY3" fmla="*/ 0 h 1501095"/>
                  <a:gd name="connsiteX4" fmla="*/ 1500924 w 1500923"/>
                  <a:gd name="connsiteY4" fmla="*/ 750548 h 1501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923" h="1501095">
                    <a:moveTo>
                      <a:pt x="1500924" y="750548"/>
                    </a:moveTo>
                    <a:cubicBezTo>
                      <a:pt x="1500924" y="1165064"/>
                      <a:pt x="1164931" y="1501095"/>
                      <a:pt x="750462" y="1501095"/>
                    </a:cubicBezTo>
                    <a:cubicBezTo>
                      <a:pt x="335994" y="1501095"/>
                      <a:pt x="0" y="1165064"/>
                      <a:pt x="0" y="750548"/>
                    </a:cubicBezTo>
                    <a:cubicBezTo>
                      <a:pt x="0" y="336032"/>
                      <a:pt x="335993" y="0"/>
                      <a:pt x="750462" y="0"/>
                    </a:cubicBezTo>
                    <a:cubicBezTo>
                      <a:pt x="1164931" y="0"/>
                      <a:pt x="1500924" y="336032"/>
                      <a:pt x="1500924" y="750548"/>
                    </a:cubicBezTo>
                    <a:close/>
                  </a:path>
                </a:pathLst>
              </a:custGeom>
              <a:solidFill>
                <a:srgbClr val="E6E7E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3" name="任意多边形: 形状 1602">
                <a:extLst>
                  <a:ext uri="{FF2B5EF4-FFF2-40B4-BE49-F238E27FC236}">
                    <a16:creationId xmlns:a16="http://schemas.microsoft.com/office/drawing/2014/main" id="{2C471B47-5509-F548-DD29-17A97EB5A44F}"/>
                  </a:ext>
                </a:extLst>
              </p:cNvPr>
              <p:cNvSpPr/>
              <p:nvPr/>
            </p:nvSpPr>
            <p:spPr>
              <a:xfrm>
                <a:off x="5246979" y="1039072"/>
                <a:ext cx="1500187" cy="1500187"/>
              </a:xfrm>
              <a:custGeom>
                <a:avLst/>
                <a:gdLst>
                  <a:gd name="connsiteX0" fmla="*/ 1500188 w 1500187"/>
                  <a:gd name="connsiteY0" fmla="*/ 750094 h 1500187"/>
                  <a:gd name="connsiteX1" fmla="*/ 750094 w 1500187"/>
                  <a:gd name="connsiteY1" fmla="*/ 1500187 h 1500187"/>
                  <a:gd name="connsiteX2" fmla="*/ 0 w 1500187"/>
                  <a:gd name="connsiteY2" fmla="*/ 750094 h 1500187"/>
                  <a:gd name="connsiteX3" fmla="*/ 750094 w 1500187"/>
                  <a:gd name="connsiteY3" fmla="*/ 0 h 1500187"/>
                  <a:gd name="connsiteX4" fmla="*/ 1500188 w 1500187"/>
                  <a:gd name="connsiteY4" fmla="*/ 750094 h 150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187" h="1500187">
                    <a:moveTo>
                      <a:pt x="1500188" y="750094"/>
                    </a:moveTo>
                    <a:cubicBezTo>
                      <a:pt x="1500188" y="1164317"/>
                      <a:pt x="1164403" y="1500187"/>
                      <a:pt x="750094" y="1500187"/>
                    </a:cubicBezTo>
                    <a:cubicBezTo>
                      <a:pt x="335871" y="1500187"/>
                      <a:pt x="0" y="1164403"/>
                      <a:pt x="0" y="750094"/>
                    </a:cubicBezTo>
                    <a:cubicBezTo>
                      <a:pt x="0" y="335871"/>
                      <a:pt x="335785" y="0"/>
                      <a:pt x="750094" y="0"/>
                    </a:cubicBezTo>
                    <a:cubicBezTo>
                      <a:pt x="1164403" y="0"/>
                      <a:pt x="1500188" y="335785"/>
                      <a:pt x="1500188" y="750094"/>
                    </a:cubicBezTo>
                    <a:close/>
                  </a:path>
                </a:pathLst>
              </a:custGeom>
              <a:solidFill>
                <a:srgbClr val="E5E6E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4" name="任意多边形: 形状 1603">
                <a:extLst>
                  <a:ext uri="{FF2B5EF4-FFF2-40B4-BE49-F238E27FC236}">
                    <a16:creationId xmlns:a16="http://schemas.microsoft.com/office/drawing/2014/main" id="{3F5827ED-FDFC-3920-EAFF-8C55E02702E8}"/>
                  </a:ext>
                </a:extLst>
              </p:cNvPr>
              <p:cNvSpPr/>
              <p:nvPr/>
            </p:nvSpPr>
            <p:spPr>
              <a:xfrm>
                <a:off x="5247493" y="1039501"/>
                <a:ext cx="1499330" cy="1499330"/>
              </a:xfrm>
              <a:custGeom>
                <a:avLst/>
                <a:gdLst>
                  <a:gd name="connsiteX0" fmla="*/ 1499330 w 1499330"/>
                  <a:gd name="connsiteY0" fmla="*/ 749665 h 1499330"/>
                  <a:gd name="connsiteX1" fmla="*/ 749665 w 1499330"/>
                  <a:gd name="connsiteY1" fmla="*/ 1499330 h 1499330"/>
                  <a:gd name="connsiteX2" fmla="*/ 0 w 1499330"/>
                  <a:gd name="connsiteY2" fmla="*/ 749665 h 1499330"/>
                  <a:gd name="connsiteX3" fmla="*/ 749665 w 1499330"/>
                  <a:gd name="connsiteY3" fmla="*/ 0 h 1499330"/>
                  <a:gd name="connsiteX4" fmla="*/ 1499330 w 1499330"/>
                  <a:gd name="connsiteY4" fmla="*/ 749665 h 149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9330" h="1499330">
                    <a:moveTo>
                      <a:pt x="1499330" y="749665"/>
                    </a:moveTo>
                    <a:cubicBezTo>
                      <a:pt x="1499330" y="1163717"/>
                      <a:pt x="1163717" y="1499330"/>
                      <a:pt x="749665" y="1499330"/>
                    </a:cubicBezTo>
                    <a:cubicBezTo>
                      <a:pt x="335613" y="1499330"/>
                      <a:pt x="0" y="1163717"/>
                      <a:pt x="0" y="749665"/>
                    </a:cubicBezTo>
                    <a:cubicBezTo>
                      <a:pt x="0" y="335613"/>
                      <a:pt x="335613" y="0"/>
                      <a:pt x="749665" y="0"/>
                    </a:cubicBezTo>
                    <a:cubicBezTo>
                      <a:pt x="1163631" y="0"/>
                      <a:pt x="1499330" y="335613"/>
                      <a:pt x="1499330" y="749665"/>
                    </a:cubicBezTo>
                    <a:close/>
                  </a:path>
                </a:pathLst>
              </a:custGeom>
              <a:solidFill>
                <a:srgbClr val="E4E5E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5" name="任意多边形: 形状 1604">
                <a:extLst>
                  <a:ext uri="{FF2B5EF4-FFF2-40B4-BE49-F238E27FC236}">
                    <a16:creationId xmlns:a16="http://schemas.microsoft.com/office/drawing/2014/main" id="{C48FB704-38D6-ABFD-9CD7-9AA7857C2674}"/>
                  </a:ext>
                </a:extLst>
              </p:cNvPr>
              <p:cNvSpPr/>
              <p:nvPr/>
            </p:nvSpPr>
            <p:spPr>
              <a:xfrm rot="-1337386">
                <a:off x="5248044" y="1039982"/>
                <a:ext cx="1498509" cy="1498509"/>
              </a:xfrm>
              <a:custGeom>
                <a:avLst/>
                <a:gdLst>
                  <a:gd name="connsiteX0" fmla="*/ 1498509 w 1498509"/>
                  <a:gd name="connsiteY0" fmla="*/ 749255 h 1498509"/>
                  <a:gd name="connsiteX1" fmla="*/ 749254 w 1498509"/>
                  <a:gd name="connsiteY1" fmla="*/ 1498510 h 1498509"/>
                  <a:gd name="connsiteX2" fmla="*/ 0 w 1498509"/>
                  <a:gd name="connsiteY2" fmla="*/ 749255 h 1498509"/>
                  <a:gd name="connsiteX3" fmla="*/ 749254 w 1498509"/>
                  <a:gd name="connsiteY3" fmla="*/ 0 h 1498509"/>
                  <a:gd name="connsiteX4" fmla="*/ 1498509 w 1498509"/>
                  <a:gd name="connsiteY4" fmla="*/ 749255 h 149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8509" h="1498509">
                    <a:moveTo>
                      <a:pt x="1498509" y="749255"/>
                    </a:moveTo>
                    <a:cubicBezTo>
                      <a:pt x="1498509" y="1163057"/>
                      <a:pt x="1163057" y="1498510"/>
                      <a:pt x="749254" y="1498510"/>
                    </a:cubicBezTo>
                    <a:cubicBezTo>
                      <a:pt x="335452" y="1498510"/>
                      <a:pt x="0" y="1163057"/>
                      <a:pt x="0" y="749255"/>
                    </a:cubicBezTo>
                    <a:cubicBezTo>
                      <a:pt x="0" y="335453"/>
                      <a:pt x="335453" y="0"/>
                      <a:pt x="749254" y="0"/>
                    </a:cubicBezTo>
                    <a:cubicBezTo>
                      <a:pt x="1163057" y="0"/>
                      <a:pt x="1498509" y="335453"/>
                      <a:pt x="1498509" y="749255"/>
                    </a:cubicBezTo>
                    <a:close/>
                  </a:path>
                </a:pathLst>
              </a:custGeom>
              <a:solidFill>
                <a:srgbClr val="E3E4E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6" name="任意多边形: 形状 1605">
                <a:extLst>
                  <a:ext uri="{FF2B5EF4-FFF2-40B4-BE49-F238E27FC236}">
                    <a16:creationId xmlns:a16="http://schemas.microsoft.com/office/drawing/2014/main" id="{BB0E6109-CCE2-551E-B221-D594632D4949}"/>
                  </a:ext>
                </a:extLst>
              </p:cNvPr>
              <p:cNvSpPr/>
              <p:nvPr/>
            </p:nvSpPr>
            <p:spPr>
              <a:xfrm rot="-4034717">
                <a:off x="5248441" y="1040136"/>
                <a:ext cx="1497665" cy="1497665"/>
              </a:xfrm>
              <a:custGeom>
                <a:avLst/>
                <a:gdLst>
                  <a:gd name="connsiteX0" fmla="*/ 1497666 w 1497665"/>
                  <a:gd name="connsiteY0" fmla="*/ 748833 h 1497665"/>
                  <a:gd name="connsiteX1" fmla="*/ 748833 w 1497665"/>
                  <a:gd name="connsiteY1" fmla="*/ 1497666 h 1497665"/>
                  <a:gd name="connsiteX2" fmla="*/ 0 w 1497665"/>
                  <a:gd name="connsiteY2" fmla="*/ 748833 h 1497665"/>
                  <a:gd name="connsiteX3" fmla="*/ 748833 w 1497665"/>
                  <a:gd name="connsiteY3" fmla="*/ 0 h 1497665"/>
                  <a:gd name="connsiteX4" fmla="*/ 1497666 w 1497665"/>
                  <a:gd name="connsiteY4" fmla="*/ 748833 h 149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7665" h="1497665">
                    <a:moveTo>
                      <a:pt x="1497666" y="748833"/>
                    </a:moveTo>
                    <a:cubicBezTo>
                      <a:pt x="1497666" y="1162402"/>
                      <a:pt x="1162402" y="1497666"/>
                      <a:pt x="748833" y="1497666"/>
                    </a:cubicBezTo>
                    <a:cubicBezTo>
                      <a:pt x="335264" y="1497666"/>
                      <a:pt x="0" y="1162402"/>
                      <a:pt x="0" y="748833"/>
                    </a:cubicBezTo>
                    <a:cubicBezTo>
                      <a:pt x="0" y="335264"/>
                      <a:pt x="335264" y="0"/>
                      <a:pt x="748833" y="0"/>
                    </a:cubicBezTo>
                    <a:cubicBezTo>
                      <a:pt x="1162402" y="0"/>
                      <a:pt x="1497666" y="335264"/>
                      <a:pt x="1497666" y="748833"/>
                    </a:cubicBezTo>
                    <a:close/>
                  </a:path>
                </a:pathLst>
              </a:custGeom>
              <a:solidFill>
                <a:srgbClr val="E2E3E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7" name="任意多边形: 形状 1606">
                <a:extLst>
                  <a:ext uri="{FF2B5EF4-FFF2-40B4-BE49-F238E27FC236}">
                    <a16:creationId xmlns:a16="http://schemas.microsoft.com/office/drawing/2014/main" id="{3E453F78-ADC1-51A1-14CB-D48AE9F06E18}"/>
                  </a:ext>
                </a:extLst>
              </p:cNvPr>
              <p:cNvSpPr/>
              <p:nvPr/>
            </p:nvSpPr>
            <p:spPr>
              <a:xfrm rot="-613463">
                <a:off x="5248582" y="1040859"/>
                <a:ext cx="1496899" cy="1496899"/>
              </a:xfrm>
              <a:custGeom>
                <a:avLst/>
                <a:gdLst>
                  <a:gd name="connsiteX0" fmla="*/ 1496900 w 1496899"/>
                  <a:gd name="connsiteY0" fmla="*/ 748450 h 1496899"/>
                  <a:gd name="connsiteX1" fmla="*/ 748450 w 1496899"/>
                  <a:gd name="connsiteY1" fmla="*/ 1496900 h 1496899"/>
                  <a:gd name="connsiteX2" fmla="*/ 0 w 1496899"/>
                  <a:gd name="connsiteY2" fmla="*/ 748450 h 1496899"/>
                  <a:gd name="connsiteX3" fmla="*/ 748450 w 1496899"/>
                  <a:gd name="connsiteY3" fmla="*/ 0 h 1496899"/>
                  <a:gd name="connsiteX4" fmla="*/ 1496900 w 1496899"/>
                  <a:gd name="connsiteY4" fmla="*/ 748450 h 1496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6899" h="1496899">
                    <a:moveTo>
                      <a:pt x="1496900" y="748450"/>
                    </a:moveTo>
                    <a:cubicBezTo>
                      <a:pt x="1496900" y="1161807"/>
                      <a:pt x="1161807" y="1496900"/>
                      <a:pt x="748450" y="1496900"/>
                    </a:cubicBezTo>
                    <a:cubicBezTo>
                      <a:pt x="335093" y="1496900"/>
                      <a:pt x="0" y="1161807"/>
                      <a:pt x="0" y="748450"/>
                    </a:cubicBezTo>
                    <a:cubicBezTo>
                      <a:pt x="0" y="335093"/>
                      <a:pt x="335093" y="0"/>
                      <a:pt x="748450" y="0"/>
                    </a:cubicBezTo>
                    <a:cubicBezTo>
                      <a:pt x="1161807" y="0"/>
                      <a:pt x="1496900" y="335093"/>
                      <a:pt x="1496900" y="748450"/>
                    </a:cubicBezTo>
                    <a:close/>
                  </a:path>
                </a:pathLst>
              </a:custGeom>
              <a:solidFill>
                <a:srgbClr val="E1E2E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8" name="任意多边形: 形状 1607">
                <a:extLst>
                  <a:ext uri="{FF2B5EF4-FFF2-40B4-BE49-F238E27FC236}">
                    <a16:creationId xmlns:a16="http://schemas.microsoft.com/office/drawing/2014/main" id="{84039B02-0983-7F78-B4C9-371AABC7BC33}"/>
                  </a:ext>
                </a:extLst>
              </p:cNvPr>
              <p:cNvSpPr/>
              <p:nvPr/>
            </p:nvSpPr>
            <p:spPr>
              <a:xfrm rot="-4163096">
                <a:off x="5249133" y="1040828"/>
                <a:ext cx="1496125" cy="1496125"/>
              </a:xfrm>
              <a:custGeom>
                <a:avLst/>
                <a:gdLst>
                  <a:gd name="connsiteX0" fmla="*/ 1496125 w 1496125"/>
                  <a:gd name="connsiteY0" fmla="*/ 748063 h 1496125"/>
                  <a:gd name="connsiteX1" fmla="*/ 748062 w 1496125"/>
                  <a:gd name="connsiteY1" fmla="*/ 1496125 h 1496125"/>
                  <a:gd name="connsiteX2" fmla="*/ 0 w 1496125"/>
                  <a:gd name="connsiteY2" fmla="*/ 748063 h 1496125"/>
                  <a:gd name="connsiteX3" fmla="*/ 748062 w 1496125"/>
                  <a:gd name="connsiteY3" fmla="*/ 0 h 1496125"/>
                  <a:gd name="connsiteX4" fmla="*/ 1496125 w 1496125"/>
                  <a:gd name="connsiteY4" fmla="*/ 748063 h 1496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6125" h="1496125">
                    <a:moveTo>
                      <a:pt x="1496125" y="748063"/>
                    </a:moveTo>
                    <a:cubicBezTo>
                      <a:pt x="1496125" y="1161206"/>
                      <a:pt x="1161206" y="1496125"/>
                      <a:pt x="748062" y="1496125"/>
                    </a:cubicBezTo>
                    <a:cubicBezTo>
                      <a:pt x="334919" y="1496125"/>
                      <a:pt x="0" y="1161206"/>
                      <a:pt x="0" y="748063"/>
                    </a:cubicBezTo>
                    <a:cubicBezTo>
                      <a:pt x="0" y="334919"/>
                      <a:pt x="334919" y="0"/>
                      <a:pt x="748062" y="0"/>
                    </a:cubicBezTo>
                    <a:cubicBezTo>
                      <a:pt x="1161206" y="0"/>
                      <a:pt x="1496125" y="334919"/>
                      <a:pt x="1496125" y="748063"/>
                    </a:cubicBezTo>
                    <a:close/>
                  </a:path>
                </a:pathLst>
              </a:custGeom>
              <a:solidFill>
                <a:srgbClr val="E0E1E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9" name="任意多边形: 形状 1608">
                <a:extLst>
                  <a:ext uri="{FF2B5EF4-FFF2-40B4-BE49-F238E27FC236}">
                    <a16:creationId xmlns:a16="http://schemas.microsoft.com/office/drawing/2014/main" id="{A7EA897F-1D7C-0A89-2FB4-4C4E27464734}"/>
                  </a:ext>
                </a:extLst>
              </p:cNvPr>
              <p:cNvSpPr/>
              <p:nvPr/>
            </p:nvSpPr>
            <p:spPr>
              <a:xfrm>
                <a:off x="5249550" y="1041558"/>
                <a:ext cx="1495215" cy="1495215"/>
              </a:xfrm>
              <a:custGeom>
                <a:avLst/>
                <a:gdLst>
                  <a:gd name="connsiteX0" fmla="*/ 1495215 w 1495215"/>
                  <a:gd name="connsiteY0" fmla="*/ 747608 h 1495215"/>
                  <a:gd name="connsiteX1" fmla="*/ 747607 w 1495215"/>
                  <a:gd name="connsiteY1" fmla="*/ 1495216 h 1495215"/>
                  <a:gd name="connsiteX2" fmla="*/ 0 w 1495215"/>
                  <a:gd name="connsiteY2" fmla="*/ 747608 h 1495215"/>
                  <a:gd name="connsiteX3" fmla="*/ 747607 w 1495215"/>
                  <a:gd name="connsiteY3" fmla="*/ 0 h 1495215"/>
                  <a:gd name="connsiteX4" fmla="*/ 1495215 w 1495215"/>
                  <a:gd name="connsiteY4" fmla="*/ 747608 h 149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5215" h="1495215">
                    <a:moveTo>
                      <a:pt x="1495215" y="747608"/>
                    </a:moveTo>
                    <a:cubicBezTo>
                      <a:pt x="1495215" y="1160545"/>
                      <a:pt x="1160459" y="1495216"/>
                      <a:pt x="747607" y="1495216"/>
                    </a:cubicBezTo>
                    <a:cubicBezTo>
                      <a:pt x="334670" y="1495216"/>
                      <a:pt x="0" y="1160459"/>
                      <a:pt x="0" y="747608"/>
                    </a:cubicBezTo>
                    <a:cubicBezTo>
                      <a:pt x="0" y="334670"/>
                      <a:pt x="334756" y="0"/>
                      <a:pt x="747607" y="0"/>
                    </a:cubicBezTo>
                    <a:cubicBezTo>
                      <a:pt x="1160459" y="-86"/>
                      <a:pt x="1495215" y="334670"/>
                      <a:pt x="1495215" y="747608"/>
                    </a:cubicBezTo>
                    <a:close/>
                  </a:path>
                </a:pathLst>
              </a:custGeom>
              <a:solidFill>
                <a:srgbClr val="DFE0E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0" name="任意多边形: 形状 1609">
                <a:extLst>
                  <a:ext uri="{FF2B5EF4-FFF2-40B4-BE49-F238E27FC236}">
                    <a16:creationId xmlns:a16="http://schemas.microsoft.com/office/drawing/2014/main" id="{11C71491-0F97-74E8-F57B-73AFFA952106}"/>
                  </a:ext>
                </a:extLst>
              </p:cNvPr>
              <p:cNvSpPr/>
              <p:nvPr/>
            </p:nvSpPr>
            <p:spPr>
              <a:xfrm>
                <a:off x="5249893" y="1041901"/>
                <a:ext cx="1494444" cy="1494443"/>
              </a:xfrm>
              <a:custGeom>
                <a:avLst/>
                <a:gdLst>
                  <a:gd name="connsiteX0" fmla="*/ 1494444 w 1494444"/>
                  <a:gd name="connsiteY0" fmla="*/ 747265 h 1494443"/>
                  <a:gd name="connsiteX1" fmla="*/ 747179 w 1494444"/>
                  <a:gd name="connsiteY1" fmla="*/ 1494444 h 1494443"/>
                  <a:gd name="connsiteX2" fmla="*/ 0 w 1494444"/>
                  <a:gd name="connsiteY2" fmla="*/ 747265 h 1494443"/>
                  <a:gd name="connsiteX3" fmla="*/ 747179 w 1494444"/>
                  <a:gd name="connsiteY3" fmla="*/ 0 h 1494443"/>
                  <a:gd name="connsiteX4" fmla="*/ 1494444 w 1494444"/>
                  <a:gd name="connsiteY4" fmla="*/ 747265 h 149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4444" h="1494443">
                    <a:moveTo>
                      <a:pt x="1494444" y="747265"/>
                    </a:moveTo>
                    <a:cubicBezTo>
                      <a:pt x="1494444" y="1159945"/>
                      <a:pt x="1159859" y="1494444"/>
                      <a:pt x="747179" y="1494444"/>
                    </a:cubicBezTo>
                    <a:cubicBezTo>
                      <a:pt x="334499" y="1494444"/>
                      <a:pt x="0" y="1159945"/>
                      <a:pt x="0" y="747265"/>
                    </a:cubicBezTo>
                    <a:cubicBezTo>
                      <a:pt x="0" y="334585"/>
                      <a:pt x="334499" y="0"/>
                      <a:pt x="747179" y="0"/>
                    </a:cubicBezTo>
                    <a:cubicBezTo>
                      <a:pt x="1159945" y="0"/>
                      <a:pt x="1494444" y="334585"/>
                      <a:pt x="1494444" y="747265"/>
                    </a:cubicBezTo>
                    <a:close/>
                  </a:path>
                </a:pathLst>
              </a:custGeom>
              <a:solidFill>
                <a:srgbClr val="DEDFE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1" name="任意多边形: 形状 1610">
                <a:extLst>
                  <a:ext uri="{FF2B5EF4-FFF2-40B4-BE49-F238E27FC236}">
                    <a16:creationId xmlns:a16="http://schemas.microsoft.com/office/drawing/2014/main" id="{7510D7B5-6DC8-4897-8743-C954289B31D7}"/>
                  </a:ext>
                </a:extLst>
              </p:cNvPr>
              <p:cNvSpPr/>
              <p:nvPr/>
            </p:nvSpPr>
            <p:spPr>
              <a:xfrm>
                <a:off x="5250322" y="1042330"/>
                <a:ext cx="1493672" cy="1493672"/>
              </a:xfrm>
              <a:custGeom>
                <a:avLst/>
                <a:gdLst>
                  <a:gd name="connsiteX0" fmla="*/ 1493673 w 1493672"/>
                  <a:gd name="connsiteY0" fmla="*/ 746836 h 1493672"/>
                  <a:gd name="connsiteX1" fmla="*/ 746836 w 1493672"/>
                  <a:gd name="connsiteY1" fmla="*/ 1493672 h 1493672"/>
                  <a:gd name="connsiteX2" fmla="*/ 0 w 1493672"/>
                  <a:gd name="connsiteY2" fmla="*/ 746836 h 1493672"/>
                  <a:gd name="connsiteX3" fmla="*/ 746836 w 1493672"/>
                  <a:gd name="connsiteY3" fmla="*/ 0 h 1493672"/>
                  <a:gd name="connsiteX4" fmla="*/ 1493673 w 1493672"/>
                  <a:gd name="connsiteY4" fmla="*/ 746836 h 14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3672" h="1493672">
                    <a:moveTo>
                      <a:pt x="1493673" y="746836"/>
                    </a:moveTo>
                    <a:cubicBezTo>
                      <a:pt x="1493673" y="1159259"/>
                      <a:pt x="1159345" y="1493672"/>
                      <a:pt x="746836" y="1493672"/>
                    </a:cubicBezTo>
                    <a:cubicBezTo>
                      <a:pt x="334327" y="1493672"/>
                      <a:pt x="0" y="1159345"/>
                      <a:pt x="0" y="746836"/>
                    </a:cubicBezTo>
                    <a:cubicBezTo>
                      <a:pt x="0" y="334413"/>
                      <a:pt x="334327" y="0"/>
                      <a:pt x="746836" y="0"/>
                    </a:cubicBezTo>
                    <a:cubicBezTo>
                      <a:pt x="1159345" y="0"/>
                      <a:pt x="1493673" y="334328"/>
                      <a:pt x="1493673" y="746836"/>
                    </a:cubicBezTo>
                    <a:close/>
                  </a:path>
                </a:pathLst>
              </a:custGeom>
              <a:solidFill>
                <a:srgbClr val="DDDED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2" name="任意多边形: 形状 1611">
                <a:extLst>
                  <a:ext uri="{FF2B5EF4-FFF2-40B4-BE49-F238E27FC236}">
                    <a16:creationId xmlns:a16="http://schemas.microsoft.com/office/drawing/2014/main" id="{C88EE993-5CDA-59C1-E9A4-30023B6886D0}"/>
                  </a:ext>
                </a:extLst>
              </p:cNvPr>
              <p:cNvSpPr/>
              <p:nvPr/>
            </p:nvSpPr>
            <p:spPr>
              <a:xfrm>
                <a:off x="5250750" y="1042758"/>
                <a:ext cx="1492815" cy="1492815"/>
              </a:xfrm>
              <a:custGeom>
                <a:avLst/>
                <a:gdLst>
                  <a:gd name="connsiteX0" fmla="*/ 1492815 w 1492815"/>
                  <a:gd name="connsiteY0" fmla="*/ 746408 h 1492815"/>
                  <a:gd name="connsiteX1" fmla="*/ 746407 w 1492815"/>
                  <a:gd name="connsiteY1" fmla="*/ 1492815 h 1492815"/>
                  <a:gd name="connsiteX2" fmla="*/ 0 w 1492815"/>
                  <a:gd name="connsiteY2" fmla="*/ 746408 h 1492815"/>
                  <a:gd name="connsiteX3" fmla="*/ 746407 w 1492815"/>
                  <a:gd name="connsiteY3" fmla="*/ 0 h 1492815"/>
                  <a:gd name="connsiteX4" fmla="*/ 1492815 w 1492815"/>
                  <a:gd name="connsiteY4" fmla="*/ 746408 h 1492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2815" h="1492815">
                    <a:moveTo>
                      <a:pt x="1492815" y="746408"/>
                    </a:moveTo>
                    <a:cubicBezTo>
                      <a:pt x="1492815" y="1158659"/>
                      <a:pt x="1158659" y="1492815"/>
                      <a:pt x="746407" y="1492815"/>
                    </a:cubicBezTo>
                    <a:cubicBezTo>
                      <a:pt x="334156" y="1492815"/>
                      <a:pt x="0" y="1158659"/>
                      <a:pt x="0" y="746408"/>
                    </a:cubicBezTo>
                    <a:cubicBezTo>
                      <a:pt x="0" y="334156"/>
                      <a:pt x="334156" y="0"/>
                      <a:pt x="746407" y="0"/>
                    </a:cubicBezTo>
                    <a:cubicBezTo>
                      <a:pt x="1158573" y="0"/>
                      <a:pt x="1492815" y="334156"/>
                      <a:pt x="1492815" y="746408"/>
                    </a:cubicBezTo>
                    <a:close/>
                  </a:path>
                </a:pathLst>
              </a:custGeom>
              <a:solidFill>
                <a:srgbClr val="DCDDD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3" name="任意多边形: 形状 1612">
                <a:extLst>
                  <a:ext uri="{FF2B5EF4-FFF2-40B4-BE49-F238E27FC236}">
                    <a16:creationId xmlns:a16="http://schemas.microsoft.com/office/drawing/2014/main" id="{782EF2FA-F539-FA9E-56DC-FBFA94E94031}"/>
                  </a:ext>
                </a:extLst>
              </p:cNvPr>
              <p:cNvSpPr/>
              <p:nvPr/>
            </p:nvSpPr>
            <p:spPr>
              <a:xfrm>
                <a:off x="5251179" y="1043187"/>
                <a:ext cx="1491957" cy="1491957"/>
              </a:xfrm>
              <a:custGeom>
                <a:avLst/>
                <a:gdLst>
                  <a:gd name="connsiteX0" fmla="*/ 1491958 w 1491957"/>
                  <a:gd name="connsiteY0" fmla="*/ 745979 h 1491957"/>
                  <a:gd name="connsiteX1" fmla="*/ 745979 w 1491957"/>
                  <a:gd name="connsiteY1" fmla="*/ 1491958 h 1491957"/>
                  <a:gd name="connsiteX2" fmla="*/ 0 w 1491957"/>
                  <a:gd name="connsiteY2" fmla="*/ 745979 h 1491957"/>
                  <a:gd name="connsiteX3" fmla="*/ 745979 w 1491957"/>
                  <a:gd name="connsiteY3" fmla="*/ 0 h 1491957"/>
                  <a:gd name="connsiteX4" fmla="*/ 1491958 w 1491957"/>
                  <a:gd name="connsiteY4" fmla="*/ 745979 h 149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957" h="1491957">
                    <a:moveTo>
                      <a:pt x="1491958" y="745979"/>
                    </a:moveTo>
                    <a:cubicBezTo>
                      <a:pt x="1491958" y="1157973"/>
                      <a:pt x="1157974" y="1491958"/>
                      <a:pt x="745979" y="1491958"/>
                    </a:cubicBezTo>
                    <a:cubicBezTo>
                      <a:pt x="333984" y="1491958"/>
                      <a:pt x="0" y="1157973"/>
                      <a:pt x="0" y="745979"/>
                    </a:cubicBezTo>
                    <a:cubicBezTo>
                      <a:pt x="0" y="333985"/>
                      <a:pt x="333984" y="0"/>
                      <a:pt x="745979" y="0"/>
                    </a:cubicBezTo>
                    <a:cubicBezTo>
                      <a:pt x="1157974" y="-86"/>
                      <a:pt x="1491958" y="333899"/>
                      <a:pt x="1491958" y="745979"/>
                    </a:cubicBezTo>
                    <a:close/>
                  </a:path>
                </a:pathLst>
              </a:custGeom>
              <a:solidFill>
                <a:srgbClr val="DBDCD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4" name="任意多边形: 形状 1613">
                <a:extLst>
                  <a:ext uri="{FF2B5EF4-FFF2-40B4-BE49-F238E27FC236}">
                    <a16:creationId xmlns:a16="http://schemas.microsoft.com/office/drawing/2014/main" id="{E4E45805-CB3A-D24F-2671-B86076206BB6}"/>
                  </a:ext>
                </a:extLst>
              </p:cNvPr>
              <p:cNvSpPr/>
              <p:nvPr/>
            </p:nvSpPr>
            <p:spPr>
              <a:xfrm>
                <a:off x="5251522" y="1043530"/>
                <a:ext cx="1491186" cy="1491186"/>
              </a:xfrm>
              <a:custGeom>
                <a:avLst/>
                <a:gdLst>
                  <a:gd name="connsiteX0" fmla="*/ 1491187 w 1491186"/>
                  <a:gd name="connsiteY0" fmla="*/ 745636 h 1491186"/>
                  <a:gd name="connsiteX1" fmla="*/ 745551 w 1491186"/>
                  <a:gd name="connsiteY1" fmla="*/ 1491186 h 1491186"/>
                  <a:gd name="connsiteX2" fmla="*/ 0 w 1491186"/>
                  <a:gd name="connsiteY2" fmla="*/ 745636 h 1491186"/>
                  <a:gd name="connsiteX3" fmla="*/ 745551 w 1491186"/>
                  <a:gd name="connsiteY3" fmla="*/ 0 h 1491186"/>
                  <a:gd name="connsiteX4" fmla="*/ 1491187 w 1491186"/>
                  <a:gd name="connsiteY4" fmla="*/ 745636 h 149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186" h="1491186">
                    <a:moveTo>
                      <a:pt x="1491187" y="745636"/>
                    </a:moveTo>
                    <a:cubicBezTo>
                      <a:pt x="1491187" y="1157459"/>
                      <a:pt x="1157373" y="1491186"/>
                      <a:pt x="745551" y="1491186"/>
                    </a:cubicBezTo>
                    <a:cubicBezTo>
                      <a:pt x="333813" y="1491186"/>
                      <a:pt x="0" y="1157373"/>
                      <a:pt x="0" y="745636"/>
                    </a:cubicBezTo>
                    <a:cubicBezTo>
                      <a:pt x="0" y="333813"/>
                      <a:pt x="333813" y="0"/>
                      <a:pt x="745551" y="0"/>
                    </a:cubicBezTo>
                    <a:cubicBezTo>
                      <a:pt x="1157373" y="0"/>
                      <a:pt x="1491187" y="333813"/>
                      <a:pt x="1491187" y="745636"/>
                    </a:cubicBezTo>
                    <a:close/>
                  </a:path>
                </a:pathLst>
              </a:custGeom>
              <a:solidFill>
                <a:srgbClr val="DADB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5" name="任意多边形: 形状 1614">
                <a:extLst>
                  <a:ext uri="{FF2B5EF4-FFF2-40B4-BE49-F238E27FC236}">
                    <a16:creationId xmlns:a16="http://schemas.microsoft.com/office/drawing/2014/main" id="{8ED7C688-08DB-AE9E-8967-6FF1E9E6CB68}"/>
                  </a:ext>
                </a:extLst>
              </p:cNvPr>
              <p:cNvSpPr/>
              <p:nvPr/>
            </p:nvSpPr>
            <p:spPr>
              <a:xfrm rot="-924141">
                <a:off x="5252032" y="1043927"/>
                <a:ext cx="1490438" cy="1490438"/>
              </a:xfrm>
              <a:custGeom>
                <a:avLst/>
                <a:gdLst>
                  <a:gd name="connsiteX0" fmla="*/ 1490439 w 1490438"/>
                  <a:gd name="connsiteY0" fmla="*/ 745219 h 1490438"/>
                  <a:gd name="connsiteX1" fmla="*/ 745220 w 1490438"/>
                  <a:gd name="connsiteY1" fmla="*/ 1490439 h 1490438"/>
                  <a:gd name="connsiteX2" fmla="*/ 0 w 1490438"/>
                  <a:gd name="connsiteY2" fmla="*/ 745220 h 1490438"/>
                  <a:gd name="connsiteX3" fmla="*/ 745220 w 1490438"/>
                  <a:gd name="connsiteY3" fmla="*/ 0 h 1490438"/>
                  <a:gd name="connsiteX4" fmla="*/ 1490439 w 1490438"/>
                  <a:gd name="connsiteY4" fmla="*/ 745219 h 149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0438" h="1490438">
                    <a:moveTo>
                      <a:pt x="1490439" y="745219"/>
                    </a:moveTo>
                    <a:cubicBezTo>
                      <a:pt x="1490439" y="1156793"/>
                      <a:pt x="1156793" y="1490439"/>
                      <a:pt x="745220" y="1490439"/>
                    </a:cubicBezTo>
                    <a:cubicBezTo>
                      <a:pt x="333646" y="1490439"/>
                      <a:pt x="0" y="1156793"/>
                      <a:pt x="0" y="745220"/>
                    </a:cubicBezTo>
                    <a:cubicBezTo>
                      <a:pt x="0" y="333646"/>
                      <a:pt x="333646" y="0"/>
                      <a:pt x="745220" y="0"/>
                    </a:cubicBezTo>
                    <a:cubicBezTo>
                      <a:pt x="1156793" y="0"/>
                      <a:pt x="1490439" y="333646"/>
                      <a:pt x="1490439" y="745219"/>
                    </a:cubicBezTo>
                    <a:close/>
                  </a:path>
                </a:pathLst>
              </a:custGeom>
              <a:solidFill>
                <a:srgbClr val="D9DAD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6" name="任意多边形: 形状 1615">
                <a:extLst>
                  <a:ext uri="{FF2B5EF4-FFF2-40B4-BE49-F238E27FC236}">
                    <a16:creationId xmlns:a16="http://schemas.microsoft.com/office/drawing/2014/main" id="{A336D577-D5E5-82CA-460D-459652432F9E}"/>
                  </a:ext>
                </a:extLst>
              </p:cNvPr>
              <p:cNvSpPr/>
              <p:nvPr/>
            </p:nvSpPr>
            <p:spPr>
              <a:xfrm>
                <a:off x="5252379" y="1044387"/>
                <a:ext cx="1489557" cy="1489557"/>
              </a:xfrm>
              <a:custGeom>
                <a:avLst/>
                <a:gdLst>
                  <a:gd name="connsiteX0" fmla="*/ 1489557 w 1489557"/>
                  <a:gd name="connsiteY0" fmla="*/ 744779 h 1489557"/>
                  <a:gd name="connsiteX1" fmla="*/ 744779 w 1489557"/>
                  <a:gd name="connsiteY1" fmla="*/ 1489558 h 1489557"/>
                  <a:gd name="connsiteX2" fmla="*/ 0 w 1489557"/>
                  <a:gd name="connsiteY2" fmla="*/ 744779 h 1489557"/>
                  <a:gd name="connsiteX3" fmla="*/ 744779 w 1489557"/>
                  <a:gd name="connsiteY3" fmla="*/ 0 h 1489557"/>
                  <a:gd name="connsiteX4" fmla="*/ 1489557 w 1489557"/>
                  <a:gd name="connsiteY4" fmla="*/ 744779 h 148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557" h="1489557">
                    <a:moveTo>
                      <a:pt x="1489557" y="744779"/>
                    </a:moveTo>
                    <a:cubicBezTo>
                      <a:pt x="1489557" y="1156087"/>
                      <a:pt x="1156088" y="1489558"/>
                      <a:pt x="744779" y="1489558"/>
                    </a:cubicBezTo>
                    <a:cubicBezTo>
                      <a:pt x="333470" y="1489558"/>
                      <a:pt x="0" y="1156087"/>
                      <a:pt x="0" y="744779"/>
                    </a:cubicBezTo>
                    <a:cubicBezTo>
                      <a:pt x="0" y="333470"/>
                      <a:pt x="333470" y="0"/>
                      <a:pt x="744779" y="0"/>
                    </a:cubicBezTo>
                    <a:cubicBezTo>
                      <a:pt x="1156088" y="0"/>
                      <a:pt x="1489557" y="333385"/>
                      <a:pt x="1489557" y="744779"/>
                    </a:cubicBezTo>
                    <a:close/>
                  </a:path>
                </a:pathLst>
              </a:custGeom>
              <a:solidFill>
                <a:srgbClr val="D8D9D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7" name="任意多边形: 形状 1616">
                <a:extLst>
                  <a:ext uri="{FF2B5EF4-FFF2-40B4-BE49-F238E27FC236}">
                    <a16:creationId xmlns:a16="http://schemas.microsoft.com/office/drawing/2014/main" id="{F8A70175-C82C-B733-8020-CF29B7CFE5B0}"/>
                  </a:ext>
                </a:extLst>
              </p:cNvPr>
              <p:cNvSpPr/>
              <p:nvPr/>
            </p:nvSpPr>
            <p:spPr>
              <a:xfrm rot="-549993">
                <a:off x="5252671" y="1044878"/>
                <a:ext cx="1488655" cy="1488655"/>
              </a:xfrm>
              <a:custGeom>
                <a:avLst/>
                <a:gdLst>
                  <a:gd name="connsiteX0" fmla="*/ 1488656 w 1488655"/>
                  <a:gd name="connsiteY0" fmla="*/ 744328 h 1488655"/>
                  <a:gd name="connsiteX1" fmla="*/ 744328 w 1488655"/>
                  <a:gd name="connsiteY1" fmla="*/ 1488656 h 1488655"/>
                  <a:gd name="connsiteX2" fmla="*/ 0 w 1488655"/>
                  <a:gd name="connsiteY2" fmla="*/ 744328 h 1488655"/>
                  <a:gd name="connsiteX3" fmla="*/ 744328 w 1488655"/>
                  <a:gd name="connsiteY3" fmla="*/ 0 h 1488655"/>
                  <a:gd name="connsiteX4" fmla="*/ 1488656 w 1488655"/>
                  <a:gd name="connsiteY4" fmla="*/ 744328 h 148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8655" h="1488655">
                    <a:moveTo>
                      <a:pt x="1488656" y="744328"/>
                    </a:moveTo>
                    <a:cubicBezTo>
                      <a:pt x="1488656" y="1155409"/>
                      <a:pt x="1155409" y="1488656"/>
                      <a:pt x="744328" y="1488656"/>
                    </a:cubicBezTo>
                    <a:cubicBezTo>
                      <a:pt x="333247" y="1488656"/>
                      <a:pt x="0" y="1155409"/>
                      <a:pt x="0" y="744328"/>
                    </a:cubicBezTo>
                    <a:cubicBezTo>
                      <a:pt x="0" y="333247"/>
                      <a:pt x="333247" y="0"/>
                      <a:pt x="744328" y="0"/>
                    </a:cubicBezTo>
                    <a:cubicBezTo>
                      <a:pt x="1155409" y="0"/>
                      <a:pt x="1488656" y="333247"/>
                      <a:pt x="1488656" y="744328"/>
                    </a:cubicBezTo>
                    <a:close/>
                  </a:path>
                </a:pathLst>
              </a:custGeom>
              <a:solidFill>
                <a:srgbClr val="D7D8D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8" name="任意多边形: 形状 1617">
                <a:extLst>
                  <a:ext uri="{FF2B5EF4-FFF2-40B4-BE49-F238E27FC236}">
                    <a16:creationId xmlns:a16="http://schemas.microsoft.com/office/drawing/2014/main" id="{08E99980-A476-FA8E-EB5B-5F625FC3B622}"/>
                  </a:ext>
                </a:extLst>
              </p:cNvPr>
              <p:cNvSpPr/>
              <p:nvPr/>
            </p:nvSpPr>
            <p:spPr>
              <a:xfrm rot="-801320">
                <a:off x="5253434" y="1045290"/>
                <a:ext cx="1487910" cy="1487910"/>
              </a:xfrm>
              <a:custGeom>
                <a:avLst/>
                <a:gdLst>
                  <a:gd name="connsiteX0" fmla="*/ 1487910 w 1487910"/>
                  <a:gd name="connsiteY0" fmla="*/ 743955 h 1487910"/>
                  <a:gd name="connsiteX1" fmla="*/ 743955 w 1487910"/>
                  <a:gd name="connsiteY1" fmla="*/ 1487910 h 1487910"/>
                  <a:gd name="connsiteX2" fmla="*/ 0 w 1487910"/>
                  <a:gd name="connsiteY2" fmla="*/ 743955 h 1487910"/>
                  <a:gd name="connsiteX3" fmla="*/ 743955 w 1487910"/>
                  <a:gd name="connsiteY3" fmla="*/ 0 h 1487910"/>
                  <a:gd name="connsiteX4" fmla="*/ 1487910 w 1487910"/>
                  <a:gd name="connsiteY4" fmla="*/ 743955 h 148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910" h="1487910">
                    <a:moveTo>
                      <a:pt x="1487910" y="743955"/>
                    </a:moveTo>
                    <a:cubicBezTo>
                      <a:pt x="1487910" y="1154830"/>
                      <a:pt x="1154830" y="1487910"/>
                      <a:pt x="743955" y="1487910"/>
                    </a:cubicBezTo>
                    <a:cubicBezTo>
                      <a:pt x="333080" y="1487910"/>
                      <a:pt x="0" y="1154830"/>
                      <a:pt x="0" y="743955"/>
                    </a:cubicBezTo>
                    <a:cubicBezTo>
                      <a:pt x="0" y="333080"/>
                      <a:pt x="333080" y="0"/>
                      <a:pt x="743955" y="0"/>
                    </a:cubicBezTo>
                    <a:cubicBezTo>
                      <a:pt x="1154830" y="0"/>
                      <a:pt x="1487910" y="333080"/>
                      <a:pt x="1487910" y="743955"/>
                    </a:cubicBezTo>
                    <a:close/>
                  </a:path>
                </a:pathLst>
              </a:custGeom>
              <a:solidFill>
                <a:srgbClr val="D6D7D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9" name="任意多边形: 形状 1618">
                <a:extLst>
                  <a:ext uri="{FF2B5EF4-FFF2-40B4-BE49-F238E27FC236}">
                    <a16:creationId xmlns:a16="http://schemas.microsoft.com/office/drawing/2014/main" id="{06E89FB5-7C1F-5608-1FBB-B7457254900F}"/>
                  </a:ext>
                </a:extLst>
              </p:cNvPr>
              <p:cNvSpPr/>
              <p:nvPr/>
            </p:nvSpPr>
            <p:spPr>
              <a:xfrm rot="-5091913">
                <a:off x="5253807" y="1045547"/>
                <a:ext cx="1487176" cy="1487176"/>
              </a:xfrm>
              <a:custGeom>
                <a:avLst/>
                <a:gdLst>
                  <a:gd name="connsiteX0" fmla="*/ 1487177 w 1487176"/>
                  <a:gd name="connsiteY0" fmla="*/ 743588 h 1487176"/>
                  <a:gd name="connsiteX1" fmla="*/ 743589 w 1487176"/>
                  <a:gd name="connsiteY1" fmla="*/ 1487177 h 1487176"/>
                  <a:gd name="connsiteX2" fmla="*/ 0 w 1487176"/>
                  <a:gd name="connsiteY2" fmla="*/ 743588 h 1487176"/>
                  <a:gd name="connsiteX3" fmla="*/ 743589 w 1487176"/>
                  <a:gd name="connsiteY3" fmla="*/ 0 h 1487176"/>
                  <a:gd name="connsiteX4" fmla="*/ 1487177 w 1487176"/>
                  <a:gd name="connsiteY4" fmla="*/ 743588 h 1487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176" h="1487176">
                    <a:moveTo>
                      <a:pt x="1487177" y="743588"/>
                    </a:moveTo>
                    <a:cubicBezTo>
                      <a:pt x="1487177" y="1154261"/>
                      <a:pt x="1154261" y="1487177"/>
                      <a:pt x="743589" y="1487177"/>
                    </a:cubicBezTo>
                    <a:cubicBezTo>
                      <a:pt x="332916" y="1487177"/>
                      <a:pt x="0" y="1154261"/>
                      <a:pt x="0" y="743588"/>
                    </a:cubicBezTo>
                    <a:cubicBezTo>
                      <a:pt x="0" y="332916"/>
                      <a:pt x="332916" y="0"/>
                      <a:pt x="743589" y="0"/>
                    </a:cubicBezTo>
                    <a:cubicBezTo>
                      <a:pt x="1154261" y="0"/>
                      <a:pt x="1487177" y="332916"/>
                      <a:pt x="1487177" y="743588"/>
                    </a:cubicBezTo>
                    <a:close/>
                  </a:path>
                </a:pathLst>
              </a:custGeom>
              <a:solidFill>
                <a:srgbClr val="D5D6D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0" name="任意多边形: 形状 1619">
                <a:extLst>
                  <a:ext uri="{FF2B5EF4-FFF2-40B4-BE49-F238E27FC236}">
                    <a16:creationId xmlns:a16="http://schemas.microsoft.com/office/drawing/2014/main" id="{57D782CD-0B36-90FB-A220-6537DD2A048D}"/>
                  </a:ext>
                </a:extLst>
              </p:cNvPr>
              <p:cNvSpPr/>
              <p:nvPr/>
            </p:nvSpPr>
            <p:spPr>
              <a:xfrm>
                <a:off x="5254008" y="1046016"/>
                <a:ext cx="1486299" cy="1486300"/>
              </a:xfrm>
              <a:custGeom>
                <a:avLst/>
                <a:gdLst>
                  <a:gd name="connsiteX0" fmla="*/ 1486300 w 1486299"/>
                  <a:gd name="connsiteY0" fmla="*/ 743150 h 1486300"/>
                  <a:gd name="connsiteX1" fmla="*/ 743150 w 1486299"/>
                  <a:gd name="connsiteY1" fmla="*/ 1486300 h 1486300"/>
                  <a:gd name="connsiteX2" fmla="*/ 0 w 1486299"/>
                  <a:gd name="connsiteY2" fmla="*/ 743150 h 1486300"/>
                  <a:gd name="connsiteX3" fmla="*/ 743150 w 1486299"/>
                  <a:gd name="connsiteY3" fmla="*/ 0 h 1486300"/>
                  <a:gd name="connsiteX4" fmla="*/ 1486300 w 1486299"/>
                  <a:gd name="connsiteY4" fmla="*/ 743150 h 148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299" h="1486300">
                    <a:moveTo>
                      <a:pt x="1486300" y="743150"/>
                    </a:moveTo>
                    <a:cubicBezTo>
                      <a:pt x="1486300" y="1153601"/>
                      <a:pt x="1153601" y="1486300"/>
                      <a:pt x="743150" y="1486300"/>
                    </a:cubicBezTo>
                    <a:cubicBezTo>
                      <a:pt x="332699" y="1486300"/>
                      <a:pt x="0" y="1153601"/>
                      <a:pt x="0" y="743150"/>
                    </a:cubicBezTo>
                    <a:cubicBezTo>
                      <a:pt x="0" y="332699"/>
                      <a:pt x="332699" y="0"/>
                      <a:pt x="743150" y="0"/>
                    </a:cubicBezTo>
                    <a:cubicBezTo>
                      <a:pt x="1153516" y="0"/>
                      <a:pt x="1486300" y="332699"/>
                      <a:pt x="1486300" y="743150"/>
                    </a:cubicBezTo>
                    <a:close/>
                  </a:path>
                </a:pathLst>
              </a:custGeom>
              <a:solidFill>
                <a:srgbClr val="D4D5D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1" name="任意多边形: 形状 1620">
                <a:extLst>
                  <a:ext uri="{FF2B5EF4-FFF2-40B4-BE49-F238E27FC236}">
                    <a16:creationId xmlns:a16="http://schemas.microsoft.com/office/drawing/2014/main" id="{E3E9277A-420A-956C-0B5D-7BC003EFA70A}"/>
                  </a:ext>
                </a:extLst>
              </p:cNvPr>
              <p:cNvSpPr/>
              <p:nvPr/>
            </p:nvSpPr>
            <p:spPr>
              <a:xfrm rot="-5236994">
                <a:off x="5254667" y="1046330"/>
                <a:ext cx="1485478" cy="1485478"/>
              </a:xfrm>
              <a:custGeom>
                <a:avLst/>
                <a:gdLst>
                  <a:gd name="connsiteX0" fmla="*/ 1485478 w 1485478"/>
                  <a:gd name="connsiteY0" fmla="*/ 742739 h 1485478"/>
                  <a:gd name="connsiteX1" fmla="*/ 742739 w 1485478"/>
                  <a:gd name="connsiteY1" fmla="*/ 1485479 h 1485478"/>
                  <a:gd name="connsiteX2" fmla="*/ 0 w 1485478"/>
                  <a:gd name="connsiteY2" fmla="*/ 742739 h 1485478"/>
                  <a:gd name="connsiteX3" fmla="*/ 742739 w 1485478"/>
                  <a:gd name="connsiteY3" fmla="*/ 0 h 1485478"/>
                  <a:gd name="connsiteX4" fmla="*/ 1485478 w 1485478"/>
                  <a:gd name="connsiteY4" fmla="*/ 742739 h 148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5478" h="1485478">
                    <a:moveTo>
                      <a:pt x="1485478" y="742739"/>
                    </a:moveTo>
                    <a:cubicBezTo>
                      <a:pt x="1485478" y="1152943"/>
                      <a:pt x="1152943" y="1485479"/>
                      <a:pt x="742739" y="1485479"/>
                    </a:cubicBezTo>
                    <a:cubicBezTo>
                      <a:pt x="332535" y="1485479"/>
                      <a:pt x="0" y="1152943"/>
                      <a:pt x="0" y="742739"/>
                    </a:cubicBezTo>
                    <a:cubicBezTo>
                      <a:pt x="0" y="332536"/>
                      <a:pt x="332535" y="0"/>
                      <a:pt x="742739" y="0"/>
                    </a:cubicBezTo>
                    <a:cubicBezTo>
                      <a:pt x="1152943" y="0"/>
                      <a:pt x="1485478" y="332536"/>
                      <a:pt x="1485478" y="742739"/>
                    </a:cubicBezTo>
                    <a:close/>
                  </a:path>
                </a:pathLst>
              </a:custGeom>
              <a:solidFill>
                <a:srgbClr val="D3D4D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2" name="任意多边形: 形状 1621">
                <a:extLst>
                  <a:ext uri="{FF2B5EF4-FFF2-40B4-BE49-F238E27FC236}">
                    <a16:creationId xmlns:a16="http://schemas.microsoft.com/office/drawing/2014/main" id="{EEC52193-EA68-23F8-BF68-00D1A5552877}"/>
                  </a:ext>
                </a:extLst>
              </p:cNvPr>
              <p:cNvSpPr/>
              <p:nvPr/>
            </p:nvSpPr>
            <p:spPr>
              <a:xfrm rot="-4034717">
                <a:off x="5255102" y="1046788"/>
                <a:ext cx="1484635" cy="1484635"/>
              </a:xfrm>
              <a:custGeom>
                <a:avLst/>
                <a:gdLst>
                  <a:gd name="connsiteX0" fmla="*/ 1484635 w 1484635"/>
                  <a:gd name="connsiteY0" fmla="*/ 742318 h 1484635"/>
                  <a:gd name="connsiteX1" fmla="*/ 742317 w 1484635"/>
                  <a:gd name="connsiteY1" fmla="*/ 1484636 h 1484635"/>
                  <a:gd name="connsiteX2" fmla="*/ 0 w 1484635"/>
                  <a:gd name="connsiteY2" fmla="*/ 742318 h 1484635"/>
                  <a:gd name="connsiteX3" fmla="*/ 742317 w 1484635"/>
                  <a:gd name="connsiteY3" fmla="*/ 0 h 1484635"/>
                  <a:gd name="connsiteX4" fmla="*/ 1484635 w 1484635"/>
                  <a:gd name="connsiteY4" fmla="*/ 742318 h 148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4635" h="1484635">
                    <a:moveTo>
                      <a:pt x="1484635" y="742318"/>
                    </a:moveTo>
                    <a:cubicBezTo>
                      <a:pt x="1484635" y="1152289"/>
                      <a:pt x="1152289" y="1484636"/>
                      <a:pt x="742317" y="1484636"/>
                    </a:cubicBezTo>
                    <a:cubicBezTo>
                      <a:pt x="332347" y="1484636"/>
                      <a:pt x="0" y="1152289"/>
                      <a:pt x="0" y="742318"/>
                    </a:cubicBezTo>
                    <a:cubicBezTo>
                      <a:pt x="0" y="332347"/>
                      <a:pt x="332347" y="0"/>
                      <a:pt x="742317" y="0"/>
                    </a:cubicBezTo>
                    <a:cubicBezTo>
                      <a:pt x="1152288" y="0"/>
                      <a:pt x="1484635" y="332347"/>
                      <a:pt x="1484635" y="742318"/>
                    </a:cubicBezTo>
                    <a:close/>
                  </a:path>
                </a:pathLst>
              </a:custGeom>
              <a:solidFill>
                <a:srgbClr val="D3D4D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3" name="任意多边形: 形状 1622">
                <a:extLst>
                  <a:ext uri="{FF2B5EF4-FFF2-40B4-BE49-F238E27FC236}">
                    <a16:creationId xmlns:a16="http://schemas.microsoft.com/office/drawing/2014/main" id="{B63C6027-C2B8-28AC-C9BF-906E05C4005C}"/>
                  </a:ext>
                </a:extLst>
              </p:cNvPr>
              <p:cNvSpPr/>
              <p:nvPr/>
            </p:nvSpPr>
            <p:spPr>
              <a:xfrm>
                <a:off x="5255123" y="1047216"/>
                <a:ext cx="1483899" cy="1483899"/>
              </a:xfrm>
              <a:custGeom>
                <a:avLst/>
                <a:gdLst>
                  <a:gd name="connsiteX0" fmla="*/ 1483900 w 1483899"/>
                  <a:gd name="connsiteY0" fmla="*/ 741950 h 1483899"/>
                  <a:gd name="connsiteX1" fmla="*/ 741950 w 1483899"/>
                  <a:gd name="connsiteY1" fmla="*/ 1483900 h 1483899"/>
                  <a:gd name="connsiteX2" fmla="*/ 0 w 1483899"/>
                  <a:gd name="connsiteY2" fmla="*/ 741950 h 1483899"/>
                  <a:gd name="connsiteX3" fmla="*/ 741950 w 1483899"/>
                  <a:gd name="connsiteY3" fmla="*/ 0 h 1483899"/>
                  <a:gd name="connsiteX4" fmla="*/ 1483900 w 1483899"/>
                  <a:gd name="connsiteY4" fmla="*/ 741950 h 1483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3899" h="1483899">
                    <a:moveTo>
                      <a:pt x="1483900" y="741950"/>
                    </a:moveTo>
                    <a:cubicBezTo>
                      <a:pt x="1483900" y="1151715"/>
                      <a:pt x="1151715" y="1483900"/>
                      <a:pt x="741950" y="1483900"/>
                    </a:cubicBezTo>
                    <a:cubicBezTo>
                      <a:pt x="332184" y="1483900"/>
                      <a:pt x="0" y="1151715"/>
                      <a:pt x="0" y="741950"/>
                    </a:cubicBezTo>
                    <a:cubicBezTo>
                      <a:pt x="0" y="332184"/>
                      <a:pt x="332184" y="0"/>
                      <a:pt x="741950" y="0"/>
                    </a:cubicBezTo>
                    <a:cubicBezTo>
                      <a:pt x="1151801" y="0"/>
                      <a:pt x="1483900" y="332184"/>
                      <a:pt x="1483900" y="741950"/>
                    </a:cubicBezTo>
                    <a:close/>
                  </a:path>
                </a:pathLst>
              </a:custGeom>
              <a:solidFill>
                <a:srgbClr val="D2D3D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4" name="任意多边形: 形状 1623">
                <a:extLst>
                  <a:ext uri="{FF2B5EF4-FFF2-40B4-BE49-F238E27FC236}">
                    <a16:creationId xmlns:a16="http://schemas.microsoft.com/office/drawing/2014/main" id="{EA0419F0-11FC-A073-7D6B-F78B223763AF}"/>
                  </a:ext>
                </a:extLst>
              </p:cNvPr>
              <p:cNvSpPr/>
              <p:nvPr/>
            </p:nvSpPr>
            <p:spPr>
              <a:xfrm rot="-5210144">
                <a:off x="5255708" y="1047464"/>
                <a:ext cx="1483079" cy="1483079"/>
              </a:xfrm>
              <a:custGeom>
                <a:avLst/>
                <a:gdLst>
                  <a:gd name="connsiteX0" fmla="*/ 1483079 w 1483079"/>
                  <a:gd name="connsiteY0" fmla="*/ 741540 h 1483079"/>
                  <a:gd name="connsiteX1" fmla="*/ 741539 w 1483079"/>
                  <a:gd name="connsiteY1" fmla="*/ 1483079 h 1483079"/>
                  <a:gd name="connsiteX2" fmla="*/ 0 w 1483079"/>
                  <a:gd name="connsiteY2" fmla="*/ 741540 h 1483079"/>
                  <a:gd name="connsiteX3" fmla="*/ 741539 w 1483079"/>
                  <a:gd name="connsiteY3" fmla="*/ 0 h 1483079"/>
                  <a:gd name="connsiteX4" fmla="*/ 1483079 w 1483079"/>
                  <a:gd name="connsiteY4" fmla="*/ 741540 h 1483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3079" h="1483079">
                    <a:moveTo>
                      <a:pt x="1483079" y="741540"/>
                    </a:moveTo>
                    <a:cubicBezTo>
                      <a:pt x="1483079" y="1151081"/>
                      <a:pt x="1151080" y="1483079"/>
                      <a:pt x="741539" y="1483079"/>
                    </a:cubicBezTo>
                    <a:cubicBezTo>
                      <a:pt x="331998" y="1483079"/>
                      <a:pt x="0" y="1151081"/>
                      <a:pt x="0" y="741540"/>
                    </a:cubicBezTo>
                    <a:cubicBezTo>
                      <a:pt x="0" y="331999"/>
                      <a:pt x="331998" y="0"/>
                      <a:pt x="741539" y="0"/>
                    </a:cubicBezTo>
                    <a:cubicBezTo>
                      <a:pt x="1151080" y="0"/>
                      <a:pt x="1483079" y="331999"/>
                      <a:pt x="1483079" y="741540"/>
                    </a:cubicBezTo>
                    <a:close/>
                  </a:path>
                </a:pathLst>
              </a:custGeom>
              <a:solidFill>
                <a:srgbClr val="D1D2D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5" name="任意多边形: 形状 1624">
                <a:extLst>
                  <a:ext uri="{FF2B5EF4-FFF2-40B4-BE49-F238E27FC236}">
                    <a16:creationId xmlns:a16="http://schemas.microsoft.com/office/drawing/2014/main" id="{BF51E637-8609-C33E-88CB-E2636ADB29B1}"/>
                  </a:ext>
                </a:extLst>
              </p:cNvPr>
              <p:cNvSpPr/>
              <p:nvPr/>
            </p:nvSpPr>
            <p:spPr>
              <a:xfrm>
                <a:off x="5256065" y="1048073"/>
                <a:ext cx="1482185" cy="1482185"/>
              </a:xfrm>
              <a:custGeom>
                <a:avLst/>
                <a:gdLst>
                  <a:gd name="connsiteX0" fmla="*/ 1482185 w 1482185"/>
                  <a:gd name="connsiteY0" fmla="*/ 741093 h 1482185"/>
                  <a:gd name="connsiteX1" fmla="*/ 741092 w 1482185"/>
                  <a:gd name="connsiteY1" fmla="*/ 1482185 h 1482185"/>
                  <a:gd name="connsiteX2" fmla="*/ 0 w 1482185"/>
                  <a:gd name="connsiteY2" fmla="*/ 741093 h 1482185"/>
                  <a:gd name="connsiteX3" fmla="*/ 741092 w 1482185"/>
                  <a:gd name="connsiteY3" fmla="*/ 0 h 1482185"/>
                  <a:gd name="connsiteX4" fmla="*/ 1482185 w 1482185"/>
                  <a:gd name="connsiteY4" fmla="*/ 741093 h 1482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2185" h="1482185">
                    <a:moveTo>
                      <a:pt x="1482185" y="741093"/>
                    </a:moveTo>
                    <a:cubicBezTo>
                      <a:pt x="1482185" y="1150429"/>
                      <a:pt x="1150344" y="1482185"/>
                      <a:pt x="741092" y="1482185"/>
                    </a:cubicBezTo>
                    <a:cubicBezTo>
                      <a:pt x="331756" y="1482185"/>
                      <a:pt x="0" y="1150344"/>
                      <a:pt x="0" y="741093"/>
                    </a:cubicBezTo>
                    <a:cubicBezTo>
                      <a:pt x="0" y="331756"/>
                      <a:pt x="331841" y="0"/>
                      <a:pt x="741092" y="0"/>
                    </a:cubicBezTo>
                    <a:cubicBezTo>
                      <a:pt x="1150344" y="-86"/>
                      <a:pt x="1482185" y="331756"/>
                      <a:pt x="1482185" y="741093"/>
                    </a:cubicBezTo>
                    <a:close/>
                  </a:path>
                </a:pathLst>
              </a:custGeom>
              <a:solidFill>
                <a:srgbClr val="D0D1D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6" name="任意多边形: 形状 1625">
                <a:extLst>
                  <a:ext uri="{FF2B5EF4-FFF2-40B4-BE49-F238E27FC236}">
                    <a16:creationId xmlns:a16="http://schemas.microsoft.com/office/drawing/2014/main" id="{728DB331-019B-7F83-B167-F80360A70CF9}"/>
                  </a:ext>
                </a:extLst>
              </p:cNvPr>
              <p:cNvSpPr/>
              <p:nvPr/>
            </p:nvSpPr>
            <p:spPr>
              <a:xfrm rot="-4191262">
                <a:off x="5256356" y="1048450"/>
                <a:ext cx="1481467" cy="1481467"/>
              </a:xfrm>
              <a:custGeom>
                <a:avLst/>
                <a:gdLst>
                  <a:gd name="connsiteX0" fmla="*/ 1481468 w 1481467"/>
                  <a:gd name="connsiteY0" fmla="*/ 740734 h 1481467"/>
                  <a:gd name="connsiteX1" fmla="*/ 740734 w 1481467"/>
                  <a:gd name="connsiteY1" fmla="*/ 1481467 h 1481467"/>
                  <a:gd name="connsiteX2" fmla="*/ 0 w 1481467"/>
                  <a:gd name="connsiteY2" fmla="*/ 740734 h 1481467"/>
                  <a:gd name="connsiteX3" fmla="*/ 740734 w 1481467"/>
                  <a:gd name="connsiteY3" fmla="*/ 0 h 1481467"/>
                  <a:gd name="connsiteX4" fmla="*/ 1481468 w 1481467"/>
                  <a:gd name="connsiteY4" fmla="*/ 740734 h 148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1467" h="1481467">
                    <a:moveTo>
                      <a:pt x="1481468" y="740734"/>
                    </a:moveTo>
                    <a:cubicBezTo>
                      <a:pt x="1481468" y="1149830"/>
                      <a:pt x="1149830" y="1481467"/>
                      <a:pt x="740734" y="1481467"/>
                    </a:cubicBezTo>
                    <a:cubicBezTo>
                      <a:pt x="331638" y="1481467"/>
                      <a:pt x="0" y="1149830"/>
                      <a:pt x="0" y="740734"/>
                    </a:cubicBezTo>
                    <a:cubicBezTo>
                      <a:pt x="0" y="331638"/>
                      <a:pt x="331638" y="0"/>
                      <a:pt x="740734" y="0"/>
                    </a:cubicBezTo>
                    <a:cubicBezTo>
                      <a:pt x="1149830" y="0"/>
                      <a:pt x="1481468" y="331638"/>
                      <a:pt x="1481468" y="740734"/>
                    </a:cubicBezTo>
                    <a:close/>
                  </a:path>
                </a:pathLst>
              </a:custGeom>
              <a:solidFill>
                <a:srgbClr val="CFD0D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7" name="任意多边形: 形状 1626">
                <a:extLst>
                  <a:ext uri="{FF2B5EF4-FFF2-40B4-BE49-F238E27FC236}">
                    <a16:creationId xmlns:a16="http://schemas.microsoft.com/office/drawing/2014/main" id="{ADEA1CA9-49DB-0EF0-70AF-946FA052B496}"/>
                  </a:ext>
                </a:extLst>
              </p:cNvPr>
              <p:cNvSpPr/>
              <p:nvPr/>
            </p:nvSpPr>
            <p:spPr>
              <a:xfrm rot="-549993">
                <a:off x="5256694" y="1048931"/>
                <a:ext cx="1480598" cy="1480598"/>
              </a:xfrm>
              <a:custGeom>
                <a:avLst/>
                <a:gdLst>
                  <a:gd name="connsiteX0" fmla="*/ 1480598 w 1480598"/>
                  <a:gd name="connsiteY0" fmla="*/ 740299 h 1480598"/>
                  <a:gd name="connsiteX1" fmla="*/ 740299 w 1480598"/>
                  <a:gd name="connsiteY1" fmla="*/ 1480598 h 1480598"/>
                  <a:gd name="connsiteX2" fmla="*/ 0 w 1480598"/>
                  <a:gd name="connsiteY2" fmla="*/ 740299 h 1480598"/>
                  <a:gd name="connsiteX3" fmla="*/ 740299 w 1480598"/>
                  <a:gd name="connsiteY3" fmla="*/ 0 h 1480598"/>
                  <a:gd name="connsiteX4" fmla="*/ 1480598 w 1480598"/>
                  <a:gd name="connsiteY4" fmla="*/ 740299 h 1480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0598" h="1480598">
                    <a:moveTo>
                      <a:pt x="1480598" y="740299"/>
                    </a:moveTo>
                    <a:cubicBezTo>
                      <a:pt x="1480598" y="1149155"/>
                      <a:pt x="1149155" y="1480598"/>
                      <a:pt x="740299" y="1480598"/>
                    </a:cubicBezTo>
                    <a:cubicBezTo>
                      <a:pt x="331443" y="1480598"/>
                      <a:pt x="0" y="1149155"/>
                      <a:pt x="0" y="740299"/>
                    </a:cubicBezTo>
                    <a:cubicBezTo>
                      <a:pt x="0" y="331443"/>
                      <a:pt x="331443" y="0"/>
                      <a:pt x="740299" y="0"/>
                    </a:cubicBezTo>
                    <a:cubicBezTo>
                      <a:pt x="1149155" y="0"/>
                      <a:pt x="1480598" y="331443"/>
                      <a:pt x="1480598" y="740299"/>
                    </a:cubicBezTo>
                    <a:close/>
                  </a:path>
                </a:pathLst>
              </a:custGeom>
              <a:solidFill>
                <a:srgbClr val="CECFD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8" name="任意多边形: 形状 1627">
                <a:extLst>
                  <a:ext uri="{FF2B5EF4-FFF2-40B4-BE49-F238E27FC236}">
                    <a16:creationId xmlns:a16="http://schemas.microsoft.com/office/drawing/2014/main" id="{2A203EF5-DE4C-BAAD-3B9C-16161E7F0F09}"/>
                  </a:ext>
                </a:extLst>
              </p:cNvPr>
              <p:cNvSpPr/>
              <p:nvPr/>
            </p:nvSpPr>
            <p:spPr>
              <a:xfrm rot="-738939">
                <a:off x="5257341" y="1049191"/>
                <a:ext cx="1479804" cy="1479804"/>
              </a:xfrm>
              <a:custGeom>
                <a:avLst/>
                <a:gdLst>
                  <a:gd name="connsiteX0" fmla="*/ 1479804 w 1479804"/>
                  <a:gd name="connsiteY0" fmla="*/ 739902 h 1479804"/>
                  <a:gd name="connsiteX1" fmla="*/ 739902 w 1479804"/>
                  <a:gd name="connsiteY1" fmla="*/ 1479804 h 1479804"/>
                  <a:gd name="connsiteX2" fmla="*/ 0 w 1479804"/>
                  <a:gd name="connsiteY2" fmla="*/ 739902 h 1479804"/>
                  <a:gd name="connsiteX3" fmla="*/ 739902 w 1479804"/>
                  <a:gd name="connsiteY3" fmla="*/ 0 h 1479804"/>
                  <a:gd name="connsiteX4" fmla="*/ 1479804 w 1479804"/>
                  <a:gd name="connsiteY4" fmla="*/ 739902 h 1479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9804" h="1479804">
                    <a:moveTo>
                      <a:pt x="1479804" y="739902"/>
                    </a:moveTo>
                    <a:cubicBezTo>
                      <a:pt x="1479804" y="1148539"/>
                      <a:pt x="1148539" y="1479804"/>
                      <a:pt x="739902" y="1479804"/>
                    </a:cubicBezTo>
                    <a:cubicBezTo>
                      <a:pt x="331265" y="1479804"/>
                      <a:pt x="0" y="1148539"/>
                      <a:pt x="0" y="739902"/>
                    </a:cubicBezTo>
                    <a:cubicBezTo>
                      <a:pt x="0" y="331266"/>
                      <a:pt x="331265" y="0"/>
                      <a:pt x="739902" y="0"/>
                    </a:cubicBezTo>
                    <a:cubicBezTo>
                      <a:pt x="1148539" y="0"/>
                      <a:pt x="1479804" y="331266"/>
                      <a:pt x="1479804" y="739902"/>
                    </a:cubicBezTo>
                    <a:close/>
                  </a:path>
                </a:pathLst>
              </a:custGeom>
              <a:solidFill>
                <a:srgbClr val="CDCE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9" name="任意多边形: 形状 1628">
                <a:extLst>
                  <a:ext uri="{FF2B5EF4-FFF2-40B4-BE49-F238E27FC236}">
                    <a16:creationId xmlns:a16="http://schemas.microsoft.com/office/drawing/2014/main" id="{0B7F1FD8-411A-8485-34AE-2F38AA15A0AA}"/>
                  </a:ext>
                </a:extLst>
              </p:cNvPr>
              <p:cNvSpPr/>
              <p:nvPr/>
            </p:nvSpPr>
            <p:spPr>
              <a:xfrm rot="-4035033">
                <a:off x="5257537" y="1049527"/>
                <a:ext cx="1478920" cy="1478920"/>
              </a:xfrm>
              <a:custGeom>
                <a:avLst/>
                <a:gdLst>
                  <a:gd name="connsiteX0" fmla="*/ 1478920 w 1478920"/>
                  <a:gd name="connsiteY0" fmla="*/ 739460 h 1478920"/>
                  <a:gd name="connsiteX1" fmla="*/ 739460 w 1478920"/>
                  <a:gd name="connsiteY1" fmla="*/ 1478920 h 1478920"/>
                  <a:gd name="connsiteX2" fmla="*/ 0 w 1478920"/>
                  <a:gd name="connsiteY2" fmla="*/ 739460 h 1478920"/>
                  <a:gd name="connsiteX3" fmla="*/ 739460 w 1478920"/>
                  <a:gd name="connsiteY3" fmla="*/ 0 h 1478920"/>
                  <a:gd name="connsiteX4" fmla="*/ 1478920 w 1478920"/>
                  <a:gd name="connsiteY4" fmla="*/ 739460 h 1478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8920" h="1478920">
                    <a:moveTo>
                      <a:pt x="1478920" y="739460"/>
                    </a:moveTo>
                    <a:cubicBezTo>
                      <a:pt x="1478920" y="1147853"/>
                      <a:pt x="1147852" y="1478920"/>
                      <a:pt x="739460" y="1478920"/>
                    </a:cubicBezTo>
                    <a:cubicBezTo>
                      <a:pt x="331067" y="1478920"/>
                      <a:pt x="0" y="1147853"/>
                      <a:pt x="0" y="739460"/>
                    </a:cubicBezTo>
                    <a:cubicBezTo>
                      <a:pt x="0" y="331068"/>
                      <a:pt x="331067" y="0"/>
                      <a:pt x="739460" y="0"/>
                    </a:cubicBezTo>
                    <a:cubicBezTo>
                      <a:pt x="1147852" y="0"/>
                      <a:pt x="1478920" y="331068"/>
                      <a:pt x="1478920" y="739460"/>
                    </a:cubicBezTo>
                    <a:close/>
                  </a:path>
                </a:pathLst>
              </a:custGeom>
              <a:solidFill>
                <a:srgbClr val="CCCDC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0" name="任意多边形: 形状 1629">
                <a:extLst>
                  <a:ext uri="{FF2B5EF4-FFF2-40B4-BE49-F238E27FC236}">
                    <a16:creationId xmlns:a16="http://schemas.microsoft.com/office/drawing/2014/main" id="{20C48481-8BC8-7427-397C-EBBACA4AE1C5}"/>
                  </a:ext>
                </a:extLst>
              </p:cNvPr>
              <p:cNvSpPr/>
              <p:nvPr/>
            </p:nvSpPr>
            <p:spPr>
              <a:xfrm>
                <a:off x="5258037" y="1050045"/>
                <a:ext cx="1478156" cy="1478156"/>
              </a:xfrm>
              <a:custGeom>
                <a:avLst/>
                <a:gdLst>
                  <a:gd name="connsiteX0" fmla="*/ 1478156 w 1478156"/>
                  <a:gd name="connsiteY0" fmla="*/ 739121 h 1478156"/>
                  <a:gd name="connsiteX1" fmla="*/ 739035 w 1478156"/>
                  <a:gd name="connsiteY1" fmla="*/ 1478156 h 1478156"/>
                  <a:gd name="connsiteX2" fmla="*/ 0 w 1478156"/>
                  <a:gd name="connsiteY2" fmla="*/ 739121 h 1478156"/>
                  <a:gd name="connsiteX3" fmla="*/ 739035 w 1478156"/>
                  <a:gd name="connsiteY3" fmla="*/ 0 h 1478156"/>
                  <a:gd name="connsiteX4" fmla="*/ 1478156 w 1478156"/>
                  <a:gd name="connsiteY4" fmla="*/ 739121 h 147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8156" h="1478156">
                    <a:moveTo>
                      <a:pt x="1478156" y="739121"/>
                    </a:moveTo>
                    <a:cubicBezTo>
                      <a:pt x="1478156" y="1147258"/>
                      <a:pt x="1147258" y="1478156"/>
                      <a:pt x="739035" y="1478156"/>
                    </a:cubicBezTo>
                    <a:cubicBezTo>
                      <a:pt x="330898" y="1478156"/>
                      <a:pt x="0" y="1147258"/>
                      <a:pt x="0" y="739121"/>
                    </a:cubicBezTo>
                    <a:cubicBezTo>
                      <a:pt x="0" y="330899"/>
                      <a:pt x="330898" y="0"/>
                      <a:pt x="739035" y="0"/>
                    </a:cubicBezTo>
                    <a:cubicBezTo>
                      <a:pt x="1147258" y="0"/>
                      <a:pt x="1478156" y="330899"/>
                      <a:pt x="1478156" y="739121"/>
                    </a:cubicBezTo>
                    <a:close/>
                  </a:path>
                </a:pathLst>
              </a:custGeom>
              <a:solidFill>
                <a:srgbClr val="CBCCC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1" name="任意多边形: 形状 1630">
                <a:extLst>
                  <a:ext uri="{FF2B5EF4-FFF2-40B4-BE49-F238E27FC236}">
                    <a16:creationId xmlns:a16="http://schemas.microsoft.com/office/drawing/2014/main" id="{EF1EC609-E0A7-5D48-296B-7EB9018E4E88}"/>
                  </a:ext>
                </a:extLst>
              </p:cNvPr>
              <p:cNvSpPr/>
              <p:nvPr/>
            </p:nvSpPr>
            <p:spPr>
              <a:xfrm>
                <a:off x="5258466" y="1050474"/>
                <a:ext cx="1477384" cy="1477384"/>
              </a:xfrm>
              <a:custGeom>
                <a:avLst/>
                <a:gdLst>
                  <a:gd name="connsiteX0" fmla="*/ 1477385 w 1477384"/>
                  <a:gd name="connsiteY0" fmla="*/ 738692 h 1477384"/>
                  <a:gd name="connsiteX1" fmla="*/ 738692 w 1477384"/>
                  <a:gd name="connsiteY1" fmla="*/ 1477385 h 1477384"/>
                  <a:gd name="connsiteX2" fmla="*/ 0 w 1477384"/>
                  <a:gd name="connsiteY2" fmla="*/ 738692 h 1477384"/>
                  <a:gd name="connsiteX3" fmla="*/ 738692 w 1477384"/>
                  <a:gd name="connsiteY3" fmla="*/ 0 h 1477384"/>
                  <a:gd name="connsiteX4" fmla="*/ 1477385 w 1477384"/>
                  <a:gd name="connsiteY4" fmla="*/ 738692 h 1477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7384" h="1477384">
                    <a:moveTo>
                      <a:pt x="1477385" y="738692"/>
                    </a:moveTo>
                    <a:cubicBezTo>
                      <a:pt x="1477385" y="1146658"/>
                      <a:pt x="1146658" y="1477385"/>
                      <a:pt x="738692" y="1477385"/>
                    </a:cubicBezTo>
                    <a:cubicBezTo>
                      <a:pt x="330727" y="1477385"/>
                      <a:pt x="0" y="1146658"/>
                      <a:pt x="0" y="738692"/>
                    </a:cubicBezTo>
                    <a:cubicBezTo>
                      <a:pt x="0" y="330727"/>
                      <a:pt x="330727" y="0"/>
                      <a:pt x="738692" y="0"/>
                    </a:cubicBezTo>
                    <a:cubicBezTo>
                      <a:pt x="1146658" y="0"/>
                      <a:pt x="1477385" y="330727"/>
                      <a:pt x="1477385" y="738692"/>
                    </a:cubicBezTo>
                    <a:close/>
                  </a:path>
                </a:pathLst>
              </a:custGeom>
              <a:solidFill>
                <a:srgbClr val="CACBC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2" name="任意多边形: 形状 1631">
                <a:extLst>
                  <a:ext uri="{FF2B5EF4-FFF2-40B4-BE49-F238E27FC236}">
                    <a16:creationId xmlns:a16="http://schemas.microsoft.com/office/drawing/2014/main" id="{21B59797-1386-4E32-710C-EA5DB5AB09C6}"/>
                  </a:ext>
                </a:extLst>
              </p:cNvPr>
              <p:cNvSpPr/>
              <p:nvPr/>
            </p:nvSpPr>
            <p:spPr>
              <a:xfrm rot="-4035033">
                <a:off x="5258771" y="1050753"/>
                <a:ext cx="1476519" cy="1476519"/>
              </a:xfrm>
              <a:custGeom>
                <a:avLst/>
                <a:gdLst>
                  <a:gd name="connsiteX0" fmla="*/ 1476520 w 1476519"/>
                  <a:gd name="connsiteY0" fmla="*/ 738260 h 1476519"/>
                  <a:gd name="connsiteX1" fmla="*/ 738260 w 1476519"/>
                  <a:gd name="connsiteY1" fmla="*/ 1476520 h 1476519"/>
                  <a:gd name="connsiteX2" fmla="*/ 0 w 1476519"/>
                  <a:gd name="connsiteY2" fmla="*/ 738260 h 1476519"/>
                  <a:gd name="connsiteX3" fmla="*/ 738260 w 1476519"/>
                  <a:gd name="connsiteY3" fmla="*/ 0 h 1476519"/>
                  <a:gd name="connsiteX4" fmla="*/ 1476520 w 1476519"/>
                  <a:gd name="connsiteY4" fmla="*/ 738260 h 1476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6519" h="1476519">
                    <a:moveTo>
                      <a:pt x="1476520" y="738260"/>
                    </a:moveTo>
                    <a:cubicBezTo>
                      <a:pt x="1476520" y="1145990"/>
                      <a:pt x="1145990" y="1476520"/>
                      <a:pt x="738260" y="1476520"/>
                    </a:cubicBezTo>
                    <a:cubicBezTo>
                      <a:pt x="330531" y="1476520"/>
                      <a:pt x="0" y="1145990"/>
                      <a:pt x="0" y="738260"/>
                    </a:cubicBezTo>
                    <a:cubicBezTo>
                      <a:pt x="0" y="330530"/>
                      <a:pt x="330531" y="0"/>
                      <a:pt x="738260" y="0"/>
                    </a:cubicBezTo>
                    <a:cubicBezTo>
                      <a:pt x="1145990" y="0"/>
                      <a:pt x="1476520" y="330530"/>
                      <a:pt x="1476520" y="738260"/>
                    </a:cubicBezTo>
                    <a:close/>
                  </a:path>
                </a:pathLst>
              </a:custGeom>
              <a:solidFill>
                <a:srgbClr val="C9CAC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3" name="任意多边形: 形状 1632">
                <a:extLst>
                  <a:ext uri="{FF2B5EF4-FFF2-40B4-BE49-F238E27FC236}">
                    <a16:creationId xmlns:a16="http://schemas.microsoft.com/office/drawing/2014/main" id="{71882A77-BC13-D798-5E30-0F2F08BE4171}"/>
                  </a:ext>
                </a:extLst>
              </p:cNvPr>
              <p:cNvSpPr/>
              <p:nvPr/>
            </p:nvSpPr>
            <p:spPr>
              <a:xfrm>
                <a:off x="5259323" y="1051331"/>
                <a:ext cx="1475670" cy="1475670"/>
              </a:xfrm>
              <a:custGeom>
                <a:avLst/>
                <a:gdLst>
                  <a:gd name="connsiteX0" fmla="*/ 1475670 w 1475670"/>
                  <a:gd name="connsiteY0" fmla="*/ 737835 h 1475670"/>
                  <a:gd name="connsiteX1" fmla="*/ 737835 w 1475670"/>
                  <a:gd name="connsiteY1" fmla="*/ 1475670 h 1475670"/>
                  <a:gd name="connsiteX2" fmla="*/ 0 w 1475670"/>
                  <a:gd name="connsiteY2" fmla="*/ 737835 h 1475670"/>
                  <a:gd name="connsiteX3" fmla="*/ 737835 w 1475670"/>
                  <a:gd name="connsiteY3" fmla="*/ 0 h 1475670"/>
                  <a:gd name="connsiteX4" fmla="*/ 1475670 w 1475670"/>
                  <a:gd name="connsiteY4" fmla="*/ 737835 h 147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5670" h="1475670">
                    <a:moveTo>
                      <a:pt x="1475670" y="737835"/>
                    </a:moveTo>
                    <a:cubicBezTo>
                      <a:pt x="1475670" y="1145372"/>
                      <a:pt x="1145286" y="1475670"/>
                      <a:pt x="737835" y="1475670"/>
                    </a:cubicBezTo>
                    <a:cubicBezTo>
                      <a:pt x="330298" y="1475670"/>
                      <a:pt x="0" y="1145286"/>
                      <a:pt x="0" y="737835"/>
                    </a:cubicBezTo>
                    <a:cubicBezTo>
                      <a:pt x="0" y="330298"/>
                      <a:pt x="330384" y="0"/>
                      <a:pt x="737835" y="0"/>
                    </a:cubicBezTo>
                    <a:cubicBezTo>
                      <a:pt x="1145286" y="-86"/>
                      <a:pt x="1475670" y="330298"/>
                      <a:pt x="1475670" y="737835"/>
                    </a:cubicBezTo>
                    <a:close/>
                  </a:path>
                </a:pathLst>
              </a:custGeom>
              <a:solidFill>
                <a:srgbClr val="C8C9C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4" name="任意多边形: 形状 1633">
                <a:extLst>
                  <a:ext uri="{FF2B5EF4-FFF2-40B4-BE49-F238E27FC236}">
                    <a16:creationId xmlns:a16="http://schemas.microsoft.com/office/drawing/2014/main" id="{E170B0E4-4A5C-E073-AA98-061F2BE9E363}"/>
                  </a:ext>
                </a:extLst>
              </p:cNvPr>
              <p:cNvSpPr/>
              <p:nvPr/>
            </p:nvSpPr>
            <p:spPr>
              <a:xfrm>
                <a:off x="5259666" y="1051674"/>
                <a:ext cx="1474898" cy="1474984"/>
              </a:xfrm>
              <a:custGeom>
                <a:avLst/>
                <a:gdLst>
                  <a:gd name="connsiteX0" fmla="*/ 1474899 w 1474898"/>
                  <a:gd name="connsiteY0" fmla="*/ 737492 h 1474984"/>
                  <a:gd name="connsiteX1" fmla="*/ 737407 w 1474898"/>
                  <a:gd name="connsiteY1" fmla="*/ 1474984 h 1474984"/>
                  <a:gd name="connsiteX2" fmla="*/ 0 w 1474898"/>
                  <a:gd name="connsiteY2" fmla="*/ 737492 h 1474984"/>
                  <a:gd name="connsiteX3" fmla="*/ 737407 w 1474898"/>
                  <a:gd name="connsiteY3" fmla="*/ 0 h 1474984"/>
                  <a:gd name="connsiteX4" fmla="*/ 1474899 w 1474898"/>
                  <a:gd name="connsiteY4" fmla="*/ 737492 h 1474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4898" h="1474984">
                    <a:moveTo>
                      <a:pt x="1474899" y="737492"/>
                    </a:moveTo>
                    <a:cubicBezTo>
                      <a:pt x="1474899" y="1144772"/>
                      <a:pt x="1144686" y="1474984"/>
                      <a:pt x="737407" y="1474984"/>
                    </a:cubicBezTo>
                    <a:cubicBezTo>
                      <a:pt x="330127" y="1474984"/>
                      <a:pt x="0" y="1144772"/>
                      <a:pt x="0" y="737492"/>
                    </a:cubicBezTo>
                    <a:cubicBezTo>
                      <a:pt x="0" y="330213"/>
                      <a:pt x="330127" y="0"/>
                      <a:pt x="737407" y="0"/>
                    </a:cubicBezTo>
                    <a:cubicBezTo>
                      <a:pt x="1144772" y="0"/>
                      <a:pt x="1474899" y="330127"/>
                      <a:pt x="1474899" y="737492"/>
                    </a:cubicBezTo>
                    <a:close/>
                  </a:path>
                </a:pathLst>
              </a:custGeom>
              <a:solidFill>
                <a:srgbClr val="C7C8C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5" name="任意多边形: 形状 1634">
                <a:extLst>
                  <a:ext uri="{FF2B5EF4-FFF2-40B4-BE49-F238E27FC236}">
                    <a16:creationId xmlns:a16="http://schemas.microsoft.com/office/drawing/2014/main" id="{F324E289-AF31-084A-8BF8-8A3567FD9762}"/>
                  </a:ext>
                </a:extLst>
              </p:cNvPr>
              <p:cNvSpPr/>
              <p:nvPr/>
            </p:nvSpPr>
            <p:spPr>
              <a:xfrm rot="-4494372">
                <a:off x="5260302" y="1052187"/>
                <a:ext cx="1474125" cy="1474125"/>
              </a:xfrm>
              <a:custGeom>
                <a:avLst/>
                <a:gdLst>
                  <a:gd name="connsiteX0" fmla="*/ 1474126 w 1474125"/>
                  <a:gd name="connsiteY0" fmla="*/ 737063 h 1474125"/>
                  <a:gd name="connsiteX1" fmla="*/ 737063 w 1474125"/>
                  <a:gd name="connsiteY1" fmla="*/ 1474126 h 1474125"/>
                  <a:gd name="connsiteX2" fmla="*/ 0 w 1474125"/>
                  <a:gd name="connsiteY2" fmla="*/ 737063 h 1474125"/>
                  <a:gd name="connsiteX3" fmla="*/ 737063 w 1474125"/>
                  <a:gd name="connsiteY3" fmla="*/ 0 h 1474125"/>
                  <a:gd name="connsiteX4" fmla="*/ 1474126 w 1474125"/>
                  <a:gd name="connsiteY4" fmla="*/ 737063 h 147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4125" h="1474125">
                    <a:moveTo>
                      <a:pt x="1474126" y="737063"/>
                    </a:moveTo>
                    <a:cubicBezTo>
                      <a:pt x="1474126" y="1144132"/>
                      <a:pt x="1144132" y="1474126"/>
                      <a:pt x="737063" y="1474126"/>
                    </a:cubicBezTo>
                    <a:cubicBezTo>
                      <a:pt x="329995" y="1474126"/>
                      <a:pt x="0" y="1144132"/>
                      <a:pt x="0" y="737063"/>
                    </a:cubicBezTo>
                    <a:cubicBezTo>
                      <a:pt x="0" y="329994"/>
                      <a:pt x="329994" y="0"/>
                      <a:pt x="737063" y="0"/>
                    </a:cubicBezTo>
                    <a:cubicBezTo>
                      <a:pt x="1144132" y="0"/>
                      <a:pt x="1474126" y="329994"/>
                      <a:pt x="1474126" y="737063"/>
                    </a:cubicBezTo>
                    <a:close/>
                  </a:path>
                </a:pathLst>
              </a:custGeom>
              <a:solidFill>
                <a:srgbClr val="C6C7C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6" name="任意多边形: 形状 1635">
                <a:extLst>
                  <a:ext uri="{FF2B5EF4-FFF2-40B4-BE49-F238E27FC236}">
                    <a16:creationId xmlns:a16="http://schemas.microsoft.com/office/drawing/2014/main" id="{7B1653E2-78EA-B006-12F6-09E4873D4E3E}"/>
                  </a:ext>
                </a:extLst>
              </p:cNvPr>
              <p:cNvSpPr/>
              <p:nvPr/>
            </p:nvSpPr>
            <p:spPr>
              <a:xfrm>
                <a:off x="5260523" y="1052531"/>
                <a:ext cx="1473269" cy="1473270"/>
              </a:xfrm>
              <a:custGeom>
                <a:avLst/>
                <a:gdLst>
                  <a:gd name="connsiteX0" fmla="*/ 1473270 w 1473269"/>
                  <a:gd name="connsiteY0" fmla="*/ 736635 h 1473270"/>
                  <a:gd name="connsiteX1" fmla="*/ 736635 w 1473269"/>
                  <a:gd name="connsiteY1" fmla="*/ 1473270 h 1473270"/>
                  <a:gd name="connsiteX2" fmla="*/ 0 w 1473269"/>
                  <a:gd name="connsiteY2" fmla="*/ 736635 h 1473270"/>
                  <a:gd name="connsiteX3" fmla="*/ 736635 w 1473269"/>
                  <a:gd name="connsiteY3" fmla="*/ 0 h 1473270"/>
                  <a:gd name="connsiteX4" fmla="*/ 1473270 w 1473269"/>
                  <a:gd name="connsiteY4" fmla="*/ 736635 h 1473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269" h="1473270">
                    <a:moveTo>
                      <a:pt x="1473270" y="736635"/>
                    </a:moveTo>
                    <a:cubicBezTo>
                      <a:pt x="1473270" y="1143486"/>
                      <a:pt x="1143486" y="1473270"/>
                      <a:pt x="736635" y="1473270"/>
                    </a:cubicBezTo>
                    <a:cubicBezTo>
                      <a:pt x="329784" y="1473270"/>
                      <a:pt x="0" y="1143486"/>
                      <a:pt x="0" y="736635"/>
                    </a:cubicBezTo>
                    <a:cubicBezTo>
                      <a:pt x="0" y="329784"/>
                      <a:pt x="329784" y="0"/>
                      <a:pt x="736635" y="0"/>
                    </a:cubicBezTo>
                    <a:cubicBezTo>
                      <a:pt x="1143486" y="-86"/>
                      <a:pt x="1473270" y="329784"/>
                      <a:pt x="1473270" y="736635"/>
                    </a:cubicBezTo>
                    <a:close/>
                  </a:path>
                </a:pathLst>
              </a:custGeom>
              <a:solidFill>
                <a:srgbClr val="C5C6C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7" name="任意多边形: 形状 1636">
                <a:extLst>
                  <a:ext uri="{FF2B5EF4-FFF2-40B4-BE49-F238E27FC236}">
                    <a16:creationId xmlns:a16="http://schemas.microsoft.com/office/drawing/2014/main" id="{340B8286-1A01-3F5A-A3D6-BEBA79C1A769}"/>
                  </a:ext>
                </a:extLst>
              </p:cNvPr>
              <p:cNvSpPr/>
              <p:nvPr/>
            </p:nvSpPr>
            <p:spPr>
              <a:xfrm>
                <a:off x="5260952" y="1052960"/>
                <a:ext cx="1472412" cy="1472412"/>
              </a:xfrm>
              <a:custGeom>
                <a:avLst/>
                <a:gdLst>
                  <a:gd name="connsiteX0" fmla="*/ 1472412 w 1472412"/>
                  <a:gd name="connsiteY0" fmla="*/ 736206 h 1472412"/>
                  <a:gd name="connsiteX1" fmla="*/ 736206 w 1472412"/>
                  <a:gd name="connsiteY1" fmla="*/ 1472413 h 1472412"/>
                  <a:gd name="connsiteX2" fmla="*/ 0 w 1472412"/>
                  <a:gd name="connsiteY2" fmla="*/ 736206 h 1472412"/>
                  <a:gd name="connsiteX3" fmla="*/ 736206 w 1472412"/>
                  <a:gd name="connsiteY3" fmla="*/ 0 h 1472412"/>
                  <a:gd name="connsiteX4" fmla="*/ 1472412 w 1472412"/>
                  <a:gd name="connsiteY4" fmla="*/ 736206 h 147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2412" h="1472412">
                    <a:moveTo>
                      <a:pt x="1472412" y="736206"/>
                    </a:moveTo>
                    <a:cubicBezTo>
                      <a:pt x="1472412" y="1142800"/>
                      <a:pt x="1142800" y="1472413"/>
                      <a:pt x="736206" y="1472413"/>
                    </a:cubicBezTo>
                    <a:cubicBezTo>
                      <a:pt x="329612" y="1472413"/>
                      <a:pt x="0" y="1142800"/>
                      <a:pt x="0" y="736206"/>
                    </a:cubicBezTo>
                    <a:cubicBezTo>
                      <a:pt x="0" y="329613"/>
                      <a:pt x="329612" y="0"/>
                      <a:pt x="736206" y="0"/>
                    </a:cubicBezTo>
                    <a:cubicBezTo>
                      <a:pt x="1142800" y="-86"/>
                      <a:pt x="1472412" y="329527"/>
                      <a:pt x="1472412" y="736206"/>
                    </a:cubicBezTo>
                    <a:close/>
                  </a:path>
                </a:pathLst>
              </a:custGeom>
              <a:solidFill>
                <a:srgbClr val="C4C5C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8" name="任意多边形: 形状 1637">
                <a:extLst>
                  <a:ext uri="{FF2B5EF4-FFF2-40B4-BE49-F238E27FC236}">
                    <a16:creationId xmlns:a16="http://schemas.microsoft.com/office/drawing/2014/main" id="{115D64CC-BAC0-D917-E688-89DF7618C960}"/>
                  </a:ext>
                </a:extLst>
              </p:cNvPr>
              <p:cNvSpPr/>
              <p:nvPr/>
            </p:nvSpPr>
            <p:spPr>
              <a:xfrm>
                <a:off x="5261295" y="1053303"/>
                <a:ext cx="1471640" cy="1471726"/>
              </a:xfrm>
              <a:custGeom>
                <a:avLst/>
                <a:gdLst>
                  <a:gd name="connsiteX0" fmla="*/ 1471641 w 1471640"/>
                  <a:gd name="connsiteY0" fmla="*/ 735863 h 1471726"/>
                  <a:gd name="connsiteX1" fmla="*/ 735778 w 1471640"/>
                  <a:gd name="connsiteY1" fmla="*/ 1471727 h 1471726"/>
                  <a:gd name="connsiteX2" fmla="*/ 0 w 1471640"/>
                  <a:gd name="connsiteY2" fmla="*/ 735863 h 1471726"/>
                  <a:gd name="connsiteX3" fmla="*/ 735778 w 1471640"/>
                  <a:gd name="connsiteY3" fmla="*/ 0 h 1471726"/>
                  <a:gd name="connsiteX4" fmla="*/ 1471641 w 1471640"/>
                  <a:gd name="connsiteY4" fmla="*/ 735863 h 147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1640" h="1471726">
                    <a:moveTo>
                      <a:pt x="1471641" y="735863"/>
                    </a:moveTo>
                    <a:cubicBezTo>
                      <a:pt x="1471641" y="1142286"/>
                      <a:pt x="1142200" y="1471727"/>
                      <a:pt x="735778" y="1471727"/>
                    </a:cubicBezTo>
                    <a:cubicBezTo>
                      <a:pt x="329355" y="1471727"/>
                      <a:pt x="0" y="1142286"/>
                      <a:pt x="0" y="735863"/>
                    </a:cubicBezTo>
                    <a:cubicBezTo>
                      <a:pt x="0" y="329441"/>
                      <a:pt x="329441" y="0"/>
                      <a:pt x="735778" y="0"/>
                    </a:cubicBezTo>
                    <a:cubicBezTo>
                      <a:pt x="1142200" y="0"/>
                      <a:pt x="1471641" y="329441"/>
                      <a:pt x="1471641" y="735863"/>
                    </a:cubicBezTo>
                    <a:close/>
                  </a:path>
                </a:pathLst>
              </a:custGeom>
              <a:solidFill>
                <a:srgbClr val="C3C4C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9" name="任意多边形: 形状 1638">
                <a:extLst>
                  <a:ext uri="{FF2B5EF4-FFF2-40B4-BE49-F238E27FC236}">
                    <a16:creationId xmlns:a16="http://schemas.microsoft.com/office/drawing/2014/main" id="{A4D02C06-0536-D34B-768D-2A51265E5AB4}"/>
                  </a:ext>
                </a:extLst>
              </p:cNvPr>
              <p:cNvSpPr/>
              <p:nvPr/>
            </p:nvSpPr>
            <p:spPr>
              <a:xfrm>
                <a:off x="5261723" y="1053731"/>
                <a:ext cx="1470869" cy="1470869"/>
              </a:xfrm>
              <a:custGeom>
                <a:avLst/>
                <a:gdLst>
                  <a:gd name="connsiteX0" fmla="*/ 1470870 w 1470869"/>
                  <a:gd name="connsiteY0" fmla="*/ 735435 h 1470869"/>
                  <a:gd name="connsiteX1" fmla="*/ 735435 w 1470869"/>
                  <a:gd name="connsiteY1" fmla="*/ 1470870 h 1470869"/>
                  <a:gd name="connsiteX2" fmla="*/ 0 w 1470869"/>
                  <a:gd name="connsiteY2" fmla="*/ 735435 h 1470869"/>
                  <a:gd name="connsiteX3" fmla="*/ 735435 w 1470869"/>
                  <a:gd name="connsiteY3" fmla="*/ 0 h 1470869"/>
                  <a:gd name="connsiteX4" fmla="*/ 1470870 w 1470869"/>
                  <a:gd name="connsiteY4" fmla="*/ 735435 h 1470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0869" h="1470869">
                    <a:moveTo>
                      <a:pt x="1470870" y="735435"/>
                    </a:moveTo>
                    <a:cubicBezTo>
                      <a:pt x="1470870" y="1141600"/>
                      <a:pt x="1141600" y="1470870"/>
                      <a:pt x="735435" y="1470870"/>
                    </a:cubicBezTo>
                    <a:cubicBezTo>
                      <a:pt x="329270" y="1470870"/>
                      <a:pt x="0" y="1141600"/>
                      <a:pt x="0" y="735435"/>
                    </a:cubicBezTo>
                    <a:cubicBezTo>
                      <a:pt x="0" y="329270"/>
                      <a:pt x="329270" y="0"/>
                      <a:pt x="735435" y="0"/>
                    </a:cubicBezTo>
                    <a:cubicBezTo>
                      <a:pt x="1141600" y="0"/>
                      <a:pt x="1470870" y="329270"/>
                      <a:pt x="1470870" y="735435"/>
                    </a:cubicBezTo>
                    <a:close/>
                  </a:path>
                </a:pathLst>
              </a:custGeom>
              <a:solidFill>
                <a:srgbClr val="C2C3C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0" name="任意多边形: 形状 1639">
                <a:extLst>
                  <a:ext uri="{FF2B5EF4-FFF2-40B4-BE49-F238E27FC236}">
                    <a16:creationId xmlns:a16="http://schemas.microsoft.com/office/drawing/2014/main" id="{3287C756-B1F3-1620-922F-5B98F75975D0}"/>
                  </a:ext>
                </a:extLst>
              </p:cNvPr>
              <p:cNvSpPr/>
              <p:nvPr/>
            </p:nvSpPr>
            <p:spPr>
              <a:xfrm rot="-3726146">
                <a:off x="5262059" y="1053862"/>
                <a:ext cx="1470036" cy="1470036"/>
              </a:xfrm>
              <a:custGeom>
                <a:avLst/>
                <a:gdLst>
                  <a:gd name="connsiteX0" fmla="*/ 1470037 w 1470036"/>
                  <a:gd name="connsiteY0" fmla="*/ 735018 h 1470036"/>
                  <a:gd name="connsiteX1" fmla="*/ 735019 w 1470036"/>
                  <a:gd name="connsiteY1" fmla="*/ 1470037 h 1470036"/>
                  <a:gd name="connsiteX2" fmla="*/ 0 w 1470036"/>
                  <a:gd name="connsiteY2" fmla="*/ 735018 h 1470036"/>
                  <a:gd name="connsiteX3" fmla="*/ 735019 w 1470036"/>
                  <a:gd name="connsiteY3" fmla="*/ 0 h 1470036"/>
                  <a:gd name="connsiteX4" fmla="*/ 1470037 w 1470036"/>
                  <a:gd name="connsiteY4" fmla="*/ 735018 h 147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0036" h="1470036">
                    <a:moveTo>
                      <a:pt x="1470037" y="735018"/>
                    </a:moveTo>
                    <a:cubicBezTo>
                      <a:pt x="1470037" y="1140958"/>
                      <a:pt x="1140958" y="1470037"/>
                      <a:pt x="735019" y="1470037"/>
                    </a:cubicBezTo>
                    <a:cubicBezTo>
                      <a:pt x="329079" y="1470037"/>
                      <a:pt x="0" y="1140958"/>
                      <a:pt x="0" y="735018"/>
                    </a:cubicBezTo>
                    <a:cubicBezTo>
                      <a:pt x="0" y="329079"/>
                      <a:pt x="329079" y="0"/>
                      <a:pt x="735019" y="0"/>
                    </a:cubicBezTo>
                    <a:cubicBezTo>
                      <a:pt x="1140958" y="0"/>
                      <a:pt x="1470037" y="329079"/>
                      <a:pt x="1470037" y="735018"/>
                    </a:cubicBezTo>
                    <a:close/>
                  </a:path>
                </a:pathLst>
              </a:custGeom>
              <a:solidFill>
                <a:srgbClr val="C1C2C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1" name="任意多边形: 形状 1640">
                <a:extLst>
                  <a:ext uri="{FF2B5EF4-FFF2-40B4-BE49-F238E27FC236}">
                    <a16:creationId xmlns:a16="http://schemas.microsoft.com/office/drawing/2014/main" id="{8E97C34A-94BF-B3E4-D534-862EBFF1A7BE}"/>
                  </a:ext>
                </a:extLst>
              </p:cNvPr>
              <p:cNvSpPr/>
              <p:nvPr/>
            </p:nvSpPr>
            <p:spPr>
              <a:xfrm>
                <a:off x="5262581" y="1054588"/>
                <a:ext cx="1469154" cy="1469155"/>
              </a:xfrm>
              <a:custGeom>
                <a:avLst/>
                <a:gdLst>
                  <a:gd name="connsiteX0" fmla="*/ 1469155 w 1469154"/>
                  <a:gd name="connsiteY0" fmla="*/ 734578 h 1469155"/>
                  <a:gd name="connsiteX1" fmla="*/ 734577 w 1469154"/>
                  <a:gd name="connsiteY1" fmla="*/ 1469155 h 1469155"/>
                  <a:gd name="connsiteX2" fmla="*/ 0 w 1469154"/>
                  <a:gd name="connsiteY2" fmla="*/ 734578 h 1469155"/>
                  <a:gd name="connsiteX3" fmla="*/ 734577 w 1469154"/>
                  <a:gd name="connsiteY3" fmla="*/ 0 h 1469155"/>
                  <a:gd name="connsiteX4" fmla="*/ 1469155 w 1469154"/>
                  <a:gd name="connsiteY4" fmla="*/ 734578 h 146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9154" h="1469155">
                    <a:moveTo>
                      <a:pt x="1469155" y="734578"/>
                    </a:moveTo>
                    <a:cubicBezTo>
                      <a:pt x="1469155" y="1140314"/>
                      <a:pt x="1140228" y="1469155"/>
                      <a:pt x="734577" y="1469155"/>
                    </a:cubicBezTo>
                    <a:cubicBezTo>
                      <a:pt x="328841" y="1469155"/>
                      <a:pt x="0" y="1140228"/>
                      <a:pt x="0" y="734578"/>
                    </a:cubicBezTo>
                    <a:cubicBezTo>
                      <a:pt x="0" y="328841"/>
                      <a:pt x="328927" y="0"/>
                      <a:pt x="734577" y="0"/>
                    </a:cubicBezTo>
                    <a:cubicBezTo>
                      <a:pt x="1140228" y="-86"/>
                      <a:pt x="1469155" y="328841"/>
                      <a:pt x="1469155" y="734578"/>
                    </a:cubicBezTo>
                    <a:close/>
                  </a:path>
                </a:pathLst>
              </a:custGeom>
              <a:solidFill>
                <a:srgbClr val="C0C1C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2" name="任意多边形: 形状 1641">
                <a:extLst>
                  <a:ext uri="{FF2B5EF4-FFF2-40B4-BE49-F238E27FC236}">
                    <a16:creationId xmlns:a16="http://schemas.microsoft.com/office/drawing/2014/main" id="{1BFFF8A7-002D-D16C-FFE2-90ACB732A674}"/>
                  </a:ext>
                </a:extLst>
              </p:cNvPr>
              <p:cNvSpPr/>
              <p:nvPr/>
            </p:nvSpPr>
            <p:spPr>
              <a:xfrm rot="-4042438">
                <a:off x="5262937" y="1055148"/>
                <a:ext cx="1468412" cy="1468412"/>
              </a:xfrm>
              <a:custGeom>
                <a:avLst/>
                <a:gdLst>
                  <a:gd name="connsiteX0" fmla="*/ 1468413 w 1468412"/>
                  <a:gd name="connsiteY0" fmla="*/ 734207 h 1468412"/>
                  <a:gd name="connsiteX1" fmla="*/ 734206 w 1468412"/>
                  <a:gd name="connsiteY1" fmla="*/ 1468413 h 1468412"/>
                  <a:gd name="connsiteX2" fmla="*/ 0 w 1468412"/>
                  <a:gd name="connsiteY2" fmla="*/ 734207 h 1468412"/>
                  <a:gd name="connsiteX3" fmla="*/ 734206 w 1468412"/>
                  <a:gd name="connsiteY3" fmla="*/ 0 h 1468412"/>
                  <a:gd name="connsiteX4" fmla="*/ 1468413 w 1468412"/>
                  <a:gd name="connsiteY4" fmla="*/ 734207 h 146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8412" h="1468412">
                    <a:moveTo>
                      <a:pt x="1468413" y="734207"/>
                    </a:moveTo>
                    <a:cubicBezTo>
                      <a:pt x="1468413" y="1139697"/>
                      <a:pt x="1139697" y="1468413"/>
                      <a:pt x="734206" y="1468413"/>
                    </a:cubicBezTo>
                    <a:cubicBezTo>
                      <a:pt x="328715" y="1468413"/>
                      <a:pt x="0" y="1139698"/>
                      <a:pt x="0" y="734207"/>
                    </a:cubicBezTo>
                    <a:cubicBezTo>
                      <a:pt x="0" y="328716"/>
                      <a:pt x="328715" y="0"/>
                      <a:pt x="734206" y="0"/>
                    </a:cubicBezTo>
                    <a:cubicBezTo>
                      <a:pt x="1139697" y="0"/>
                      <a:pt x="1468413" y="328716"/>
                      <a:pt x="1468413" y="734207"/>
                    </a:cubicBezTo>
                    <a:close/>
                  </a:path>
                </a:pathLst>
              </a:custGeom>
              <a:solidFill>
                <a:srgbClr val="BFC0C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3" name="任意多边形: 形状 1642">
                <a:extLst>
                  <a:ext uri="{FF2B5EF4-FFF2-40B4-BE49-F238E27FC236}">
                    <a16:creationId xmlns:a16="http://schemas.microsoft.com/office/drawing/2014/main" id="{8A959D10-28A2-C807-74D7-BB5521738EB9}"/>
                  </a:ext>
                </a:extLst>
              </p:cNvPr>
              <p:cNvSpPr/>
              <p:nvPr/>
            </p:nvSpPr>
            <p:spPr>
              <a:xfrm rot="-4171466">
                <a:off x="5263235" y="1055343"/>
                <a:ext cx="1467578" cy="1467578"/>
              </a:xfrm>
              <a:custGeom>
                <a:avLst/>
                <a:gdLst>
                  <a:gd name="connsiteX0" fmla="*/ 1467579 w 1467578"/>
                  <a:gd name="connsiteY0" fmla="*/ 733789 h 1467578"/>
                  <a:gd name="connsiteX1" fmla="*/ 733790 w 1467578"/>
                  <a:gd name="connsiteY1" fmla="*/ 1467578 h 1467578"/>
                  <a:gd name="connsiteX2" fmla="*/ 0 w 1467578"/>
                  <a:gd name="connsiteY2" fmla="*/ 733789 h 1467578"/>
                  <a:gd name="connsiteX3" fmla="*/ 733790 w 1467578"/>
                  <a:gd name="connsiteY3" fmla="*/ 0 h 1467578"/>
                  <a:gd name="connsiteX4" fmla="*/ 1467579 w 1467578"/>
                  <a:gd name="connsiteY4" fmla="*/ 733789 h 146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7578" h="1467578">
                    <a:moveTo>
                      <a:pt x="1467579" y="733789"/>
                    </a:moveTo>
                    <a:cubicBezTo>
                      <a:pt x="1467579" y="1139050"/>
                      <a:pt x="1139050" y="1467578"/>
                      <a:pt x="733790" y="1467578"/>
                    </a:cubicBezTo>
                    <a:cubicBezTo>
                      <a:pt x="328529" y="1467578"/>
                      <a:pt x="0" y="1139050"/>
                      <a:pt x="0" y="733789"/>
                    </a:cubicBezTo>
                    <a:cubicBezTo>
                      <a:pt x="0" y="328529"/>
                      <a:pt x="328529" y="0"/>
                      <a:pt x="733790" y="0"/>
                    </a:cubicBezTo>
                    <a:cubicBezTo>
                      <a:pt x="1139050" y="0"/>
                      <a:pt x="1467579" y="328529"/>
                      <a:pt x="1467579" y="733789"/>
                    </a:cubicBezTo>
                    <a:close/>
                  </a:path>
                </a:pathLst>
              </a:custGeom>
              <a:solidFill>
                <a:srgbClr val="BEBF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4" name="任意多边形: 形状 1643">
                <a:extLst>
                  <a:ext uri="{FF2B5EF4-FFF2-40B4-BE49-F238E27FC236}">
                    <a16:creationId xmlns:a16="http://schemas.microsoft.com/office/drawing/2014/main" id="{56438D7F-B675-FB86-C278-B20D6F73A460}"/>
                  </a:ext>
                </a:extLst>
              </p:cNvPr>
              <p:cNvSpPr/>
              <p:nvPr/>
            </p:nvSpPr>
            <p:spPr>
              <a:xfrm rot="-538125">
                <a:off x="5263936" y="1055626"/>
                <a:ext cx="1466794" cy="1466794"/>
              </a:xfrm>
              <a:custGeom>
                <a:avLst/>
                <a:gdLst>
                  <a:gd name="connsiteX0" fmla="*/ 1466794 w 1466794"/>
                  <a:gd name="connsiteY0" fmla="*/ 733397 h 1466794"/>
                  <a:gd name="connsiteX1" fmla="*/ 733397 w 1466794"/>
                  <a:gd name="connsiteY1" fmla="*/ 1466794 h 1466794"/>
                  <a:gd name="connsiteX2" fmla="*/ 0 w 1466794"/>
                  <a:gd name="connsiteY2" fmla="*/ 733397 h 1466794"/>
                  <a:gd name="connsiteX3" fmla="*/ 733397 w 1466794"/>
                  <a:gd name="connsiteY3" fmla="*/ 0 h 1466794"/>
                  <a:gd name="connsiteX4" fmla="*/ 1466794 w 1466794"/>
                  <a:gd name="connsiteY4" fmla="*/ 733397 h 1466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794" h="1466794">
                    <a:moveTo>
                      <a:pt x="1466794" y="733397"/>
                    </a:moveTo>
                    <a:cubicBezTo>
                      <a:pt x="1466794" y="1138441"/>
                      <a:pt x="1138441" y="1466794"/>
                      <a:pt x="733397" y="1466794"/>
                    </a:cubicBezTo>
                    <a:cubicBezTo>
                      <a:pt x="328353" y="1466794"/>
                      <a:pt x="0" y="1138441"/>
                      <a:pt x="0" y="733397"/>
                    </a:cubicBezTo>
                    <a:cubicBezTo>
                      <a:pt x="0" y="328353"/>
                      <a:pt x="328354" y="0"/>
                      <a:pt x="733397" y="0"/>
                    </a:cubicBezTo>
                    <a:cubicBezTo>
                      <a:pt x="1138442" y="0"/>
                      <a:pt x="1466794" y="328353"/>
                      <a:pt x="1466794" y="733397"/>
                    </a:cubicBezTo>
                    <a:close/>
                  </a:path>
                </a:pathLst>
              </a:custGeom>
              <a:solidFill>
                <a:srgbClr val="BDBEC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5" name="任意多边形: 形状 1644">
                <a:extLst>
                  <a:ext uri="{FF2B5EF4-FFF2-40B4-BE49-F238E27FC236}">
                    <a16:creationId xmlns:a16="http://schemas.microsoft.com/office/drawing/2014/main" id="{EE3C2829-134F-CAFC-C705-93FD4D15005A}"/>
                  </a:ext>
                </a:extLst>
              </p:cNvPr>
              <p:cNvSpPr/>
              <p:nvPr/>
            </p:nvSpPr>
            <p:spPr>
              <a:xfrm rot="-5240771">
                <a:off x="5264342" y="1056375"/>
                <a:ext cx="1465857" cy="1465857"/>
              </a:xfrm>
              <a:custGeom>
                <a:avLst/>
                <a:gdLst>
                  <a:gd name="connsiteX0" fmla="*/ 1465857 w 1465857"/>
                  <a:gd name="connsiteY0" fmla="*/ 732929 h 1465857"/>
                  <a:gd name="connsiteX1" fmla="*/ 732928 w 1465857"/>
                  <a:gd name="connsiteY1" fmla="*/ 1465857 h 1465857"/>
                  <a:gd name="connsiteX2" fmla="*/ 0 w 1465857"/>
                  <a:gd name="connsiteY2" fmla="*/ 732929 h 1465857"/>
                  <a:gd name="connsiteX3" fmla="*/ 732928 w 1465857"/>
                  <a:gd name="connsiteY3" fmla="*/ 0 h 1465857"/>
                  <a:gd name="connsiteX4" fmla="*/ 1465857 w 1465857"/>
                  <a:gd name="connsiteY4" fmla="*/ 732929 h 146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5857" h="1465857">
                    <a:moveTo>
                      <a:pt x="1465857" y="732929"/>
                    </a:moveTo>
                    <a:cubicBezTo>
                      <a:pt x="1465857" y="1137714"/>
                      <a:pt x="1137714" y="1465857"/>
                      <a:pt x="732928" y="1465857"/>
                    </a:cubicBezTo>
                    <a:cubicBezTo>
                      <a:pt x="328143" y="1465857"/>
                      <a:pt x="0" y="1137714"/>
                      <a:pt x="0" y="732929"/>
                    </a:cubicBezTo>
                    <a:cubicBezTo>
                      <a:pt x="0" y="328143"/>
                      <a:pt x="328143" y="0"/>
                      <a:pt x="732928" y="0"/>
                    </a:cubicBezTo>
                    <a:cubicBezTo>
                      <a:pt x="1137714" y="0"/>
                      <a:pt x="1465857" y="328143"/>
                      <a:pt x="1465857" y="732929"/>
                    </a:cubicBezTo>
                    <a:close/>
                  </a:path>
                </a:pathLst>
              </a:custGeom>
              <a:solidFill>
                <a:srgbClr val="BCBDC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6" name="任意多边形: 形状 1645">
                <a:extLst>
                  <a:ext uri="{FF2B5EF4-FFF2-40B4-BE49-F238E27FC236}">
                    <a16:creationId xmlns:a16="http://schemas.microsoft.com/office/drawing/2014/main" id="{1D27294E-1E54-A051-0F61-5C3F31B1243D}"/>
                  </a:ext>
                </a:extLst>
              </p:cNvPr>
              <p:cNvSpPr/>
              <p:nvPr/>
            </p:nvSpPr>
            <p:spPr>
              <a:xfrm rot="-4284989">
                <a:off x="5264617" y="1056261"/>
                <a:ext cx="1465273" cy="1465273"/>
              </a:xfrm>
              <a:custGeom>
                <a:avLst/>
                <a:gdLst>
                  <a:gd name="connsiteX0" fmla="*/ 1465273 w 1465273"/>
                  <a:gd name="connsiteY0" fmla="*/ 732637 h 1465273"/>
                  <a:gd name="connsiteX1" fmla="*/ 732636 w 1465273"/>
                  <a:gd name="connsiteY1" fmla="*/ 1465273 h 1465273"/>
                  <a:gd name="connsiteX2" fmla="*/ 0 w 1465273"/>
                  <a:gd name="connsiteY2" fmla="*/ 732637 h 1465273"/>
                  <a:gd name="connsiteX3" fmla="*/ 732636 w 1465273"/>
                  <a:gd name="connsiteY3" fmla="*/ 0 h 1465273"/>
                  <a:gd name="connsiteX4" fmla="*/ 1465273 w 1465273"/>
                  <a:gd name="connsiteY4" fmla="*/ 732637 h 1465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5273" h="1465273">
                    <a:moveTo>
                      <a:pt x="1465273" y="732637"/>
                    </a:moveTo>
                    <a:cubicBezTo>
                      <a:pt x="1465273" y="1137261"/>
                      <a:pt x="1137261" y="1465273"/>
                      <a:pt x="732636" y="1465273"/>
                    </a:cubicBezTo>
                    <a:cubicBezTo>
                      <a:pt x="328012" y="1465273"/>
                      <a:pt x="0" y="1137261"/>
                      <a:pt x="0" y="732637"/>
                    </a:cubicBezTo>
                    <a:cubicBezTo>
                      <a:pt x="0" y="328013"/>
                      <a:pt x="328012" y="0"/>
                      <a:pt x="732636" y="0"/>
                    </a:cubicBezTo>
                    <a:cubicBezTo>
                      <a:pt x="1137260" y="0"/>
                      <a:pt x="1465273" y="328013"/>
                      <a:pt x="1465273" y="732637"/>
                    </a:cubicBezTo>
                    <a:close/>
                  </a:path>
                </a:pathLst>
              </a:custGeom>
              <a:solidFill>
                <a:srgbClr val="BBBCB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7" name="任意多边形: 形状 1646">
                <a:extLst>
                  <a:ext uri="{FF2B5EF4-FFF2-40B4-BE49-F238E27FC236}">
                    <a16:creationId xmlns:a16="http://schemas.microsoft.com/office/drawing/2014/main" id="{B9C34DAB-86AD-1132-53ED-1278E2171CD6}"/>
                  </a:ext>
                </a:extLst>
              </p:cNvPr>
              <p:cNvSpPr/>
              <p:nvPr/>
            </p:nvSpPr>
            <p:spPr>
              <a:xfrm>
                <a:off x="5264981" y="1056989"/>
                <a:ext cx="1464354" cy="1464354"/>
              </a:xfrm>
              <a:custGeom>
                <a:avLst/>
                <a:gdLst>
                  <a:gd name="connsiteX0" fmla="*/ 1464355 w 1464354"/>
                  <a:gd name="connsiteY0" fmla="*/ 732177 h 1464354"/>
                  <a:gd name="connsiteX1" fmla="*/ 732178 w 1464354"/>
                  <a:gd name="connsiteY1" fmla="*/ 1464354 h 1464354"/>
                  <a:gd name="connsiteX2" fmla="*/ 0 w 1464354"/>
                  <a:gd name="connsiteY2" fmla="*/ 732177 h 1464354"/>
                  <a:gd name="connsiteX3" fmla="*/ 732178 w 1464354"/>
                  <a:gd name="connsiteY3" fmla="*/ 0 h 1464354"/>
                  <a:gd name="connsiteX4" fmla="*/ 1464355 w 1464354"/>
                  <a:gd name="connsiteY4" fmla="*/ 732177 h 146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4354" h="1464354">
                    <a:moveTo>
                      <a:pt x="1464355" y="732177"/>
                    </a:moveTo>
                    <a:cubicBezTo>
                      <a:pt x="1464355" y="1136548"/>
                      <a:pt x="1136547" y="1464354"/>
                      <a:pt x="732178" y="1464354"/>
                    </a:cubicBezTo>
                    <a:cubicBezTo>
                      <a:pt x="327807" y="1464354"/>
                      <a:pt x="0" y="1136548"/>
                      <a:pt x="0" y="732177"/>
                    </a:cubicBezTo>
                    <a:cubicBezTo>
                      <a:pt x="0" y="327807"/>
                      <a:pt x="327807" y="0"/>
                      <a:pt x="732178" y="0"/>
                    </a:cubicBezTo>
                    <a:cubicBezTo>
                      <a:pt x="1136548" y="0"/>
                      <a:pt x="1464355" y="327807"/>
                      <a:pt x="1464355" y="732177"/>
                    </a:cubicBezTo>
                    <a:close/>
                  </a:path>
                </a:pathLst>
              </a:custGeom>
              <a:solidFill>
                <a:srgbClr val="BABBB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8" name="任意多边形: 形状 1647">
                <a:extLst>
                  <a:ext uri="{FF2B5EF4-FFF2-40B4-BE49-F238E27FC236}">
                    <a16:creationId xmlns:a16="http://schemas.microsoft.com/office/drawing/2014/main" id="{849A0E6A-466D-6504-6172-EA2EF5AD9A67}"/>
                  </a:ext>
                </a:extLst>
              </p:cNvPr>
              <p:cNvSpPr/>
              <p:nvPr/>
            </p:nvSpPr>
            <p:spPr>
              <a:xfrm rot="-738939">
                <a:off x="5265475" y="1057404"/>
                <a:ext cx="1463516" cy="1463516"/>
              </a:xfrm>
              <a:custGeom>
                <a:avLst/>
                <a:gdLst>
                  <a:gd name="connsiteX0" fmla="*/ 1463516 w 1463516"/>
                  <a:gd name="connsiteY0" fmla="*/ 731758 h 1463516"/>
                  <a:gd name="connsiteX1" fmla="*/ 731758 w 1463516"/>
                  <a:gd name="connsiteY1" fmla="*/ 1463516 h 1463516"/>
                  <a:gd name="connsiteX2" fmla="*/ 0 w 1463516"/>
                  <a:gd name="connsiteY2" fmla="*/ 731758 h 1463516"/>
                  <a:gd name="connsiteX3" fmla="*/ 731758 w 1463516"/>
                  <a:gd name="connsiteY3" fmla="*/ 0 h 1463516"/>
                  <a:gd name="connsiteX4" fmla="*/ 1463516 w 1463516"/>
                  <a:gd name="connsiteY4" fmla="*/ 731758 h 1463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516" h="1463516">
                    <a:moveTo>
                      <a:pt x="1463516" y="731758"/>
                    </a:moveTo>
                    <a:cubicBezTo>
                      <a:pt x="1463516" y="1135897"/>
                      <a:pt x="1135897" y="1463516"/>
                      <a:pt x="731758" y="1463516"/>
                    </a:cubicBezTo>
                    <a:cubicBezTo>
                      <a:pt x="327620" y="1463516"/>
                      <a:pt x="0" y="1135897"/>
                      <a:pt x="0" y="731758"/>
                    </a:cubicBezTo>
                    <a:cubicBezTo>
                      <a:pt x="0" y="327619"/>
                      <a:pt x="327620" y="0"/>
                      <a:pt x="731758" y="0"/>
                    </a:cubicBezTo>
                    <a:cubicBezTo>
                      <a:pt x="1135897" y="0"/>
                      <a:pt x="1463516" y="327619"/>
                      <a:pt x="1463516" y="731758"/>
                    </a:cubicBezTo>
                    <a:close/>
                  </a:path>
                </a:pathLst>
              </a:custGeom>
              <a:solidFill>
                <a:srgbClr val="B9BAB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9" name="任意多边形: 形状 1648">
                <a:extLst>
                  <a:ext uri="{FF2B5EF4-FFF2-40B4-BE49-F238E27FC236}">
                    <a16:creationId xmlns:a16="http://schemas.microsoft.com/office/drawing/2014/main" id="{ACD080F5-4497-BDD6-0DE2-2B287926C992}"/>
                  </a:ext>
                </a:extLst>
              </p:cNvPr>
              <p:cNvSpPr/>
              <p:nvPr/>
            </p:nvSpPr>
            <p:spPr>
              <a:xfrm rot="-4600018">
                <a:off x="5265830" y="1058080"/>
                <a:ext cx="1462570" cy="1462570"/>
              </a:xfrm>
              <a:custGeom>
                <a:avLst/>
                <a:gdLst>
                  <a:gd name="connsiteX0" fmla="*/ 1462571 w 1462570"/>
                  <a:gd name="connsiteY0" fmla="*/ 731285 h 1462570"/>
                  <a:gd name="connsiteX1" fmla="*/ 731286 w 1462570"/>
                  <a:gd name="connsiteY1" fmla="*/ 1462571 h 1462570"/>
                  <a:gd name="connsiteX2" fmla="*/ 0 w 1462570"/>
                  <a:gd name="connsiteY2" fmla="*/ 731286 h 1462570"/>
                  <a:gd name="connsiteX3" fmla="*/ 731286 w 1462570"/>
                  <a:gd name="connsiteY3" fmla="*/ 0 h 1462570"/>
                  <a:gd name="connsiteX4" fmla="*/ 1462571 w 1462570"/>
                  <a:gd name="connsiteY4" fmla="*/ 731285 h 14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570" h="1462570">
                    <a:moveTo>
                      <a:pt x="1462571" y="731285"/>
                    </a:moveTo>
                    <a:cubicBezTo>
                      <a:pt x="1462571" y="1135163"/>
                      <a:pt x="1135164" y="1462571"/>
                      <a:pt x="731286" y="1462571"/>
                    </a:cubicBezTo>
                    <a:cubicBezTo>
                      <a:pt x="327408" y="1462571"/>
                      <a:pt x="0" y="1135163"/>
                      <a:pt x="0" y="731286"/>
                    </a:cubicBezTo>
                    <a:cubicBezTo>
                      <a:pt x="0" y="327408"/>
                      <a:pt x="327408" y="0"/>
                      <a:pt x="731286" y="0"/>
                    </a:cubicBezTo>
                    <a:cubicBezTo>
                      <a:pt x="1135164" y="0"/>
                      <a:pt x="1462571" y="327408"/>
                      <a:pt x="1462571" y="731285"/>
                    </a:cubicBezTo>
                    <a:close/>
                  </a:path>
                </a:pathLst>
              </a:custGeom>
              <a:solidFill>
                <a:srgbClr val="B8B9B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0" name="任意多边形: 形状 1649">
                <a:extLst>
                  <a:ext uri="{FF2B5EF4-FFF2-40B4-BE49-F238E27FC236}">
                    <a16:creationId xmlns:a16="http://schemas.microsoft.com/office/drawing/2014/main" id="{D8DB1881-678F-6141-9D45-610C86EAE109}"/>
                  </a:ext>
                </a:extLst>
              </p:cNvPr>
              <p:cNvSpPr/>
              <p:nvPr/>
            </p:nvSpPr>
            <p:spPr>
              <a:xfrm rot="-4035033">
                <a:off x="5266221" y="1058194"/>
                <a:ext cx="1461946" cy="1461946"/>
              </a:xfrm>
              <a:custGeom>
                <a:avLst/>
                <a:gdLst>
                  <a:gd name="connsiteX0" fmla="*/ 1461947 w 1461946"/>
                  <a:gd name="connsiteY0" fmla="*/ 730973 h 1461946"/>
                  <a:gd name="connsiteX1" fmla="*/ 730973 w 1461946"/>
                  <a:gd name="connsiteY1" fmla="*/ 1461947 h 1461946"/>
                  <a:gd name="connsiteX2" fmla="*/ 0 w 1461946"/>
                  <a:gd name="connsiteY2" fmla="*/ 730973 h 1461946"/>
                  <a:gd name="connsiteX3" fmla="*/ 730973 w 1461946"/>
                  <a:gd name="connsiteY3" fmla="*/ 0 h 1461946"/>
                  <a:gd name="connsiteX4" fmla="*/ 1461947 w 1461946"/>
                  <a:gd name="connsiteY4" fmla="*/ 730973 h 1461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946" h="1461946">
                    <a:moveTo>
                      <a:pt x="1461947" y="730973"/>
                    </a:moveTo>
                    <a:cubicBezTo>
                      <a:pt x="1461947" y="1134679"/>
                      <a:pt x="1134679" y="1461947"/>
                      <a:pt x="730973" y="1461947"/>
                    </a:cubicBezTo>
                    <a:cubicBezTo>
                      <a:pt x="327268" y="1461947"/>
                      <a:pt x="0" y="1134679"/>
                      <a:pt x="0" y="730973"/>
                    </a:cubicBezTo>
                    <a:cubicBezTo>
                      <a:pt x="0" y="327268"/>
                      <a:pt x="327268" y="0"/>
                      <a:pt x="730973" y="0"/>
                    </a:cubicBezTo>
                    <a:cubicBezTo>
                      <a:pt x="1134679" y="0"/>
                      <a:pt x="1461947" y="327268"/>
                      <a:pt x="1461947" y="730973"/>
                    </a:cubicBezTo>
                    <a:close/>
                  </a:path>
                </a:pathLst>
              </a:custGeom>
              <a:solidFill>
                <a:srgbClr val="B7B8B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1" name="任意多边形: 形状 1650">
                <a:extLst>
                  <a:ext uri="{FF2B5EF4-FFF2-40B4-BE49-F238E27FC236}">
                    <a16:creationId xmlns:a16="http://schemas.microsoft.com/office/drawing/2014/main" id="{D6A8D24D-783F-7AD1-F93D-E4BF79F3EF52}"/>
                  </a:ext>
                </a:extLst>
              </p:cNvPr>
              <p:cNvSpPr/>
              <p:nvPr/>
            </p:nvSpPr>
            <p:spPr>
              <a:xfrm>
                <a:off x="5266610" y="1058618"/>
                <a:ext cx="1461096" cy="1461096"/>
              </a:xfrm>
              <a:custGeom>
                <a:avLst/>
                <a:gdLst>
                  <a:gd name="connsiteX0" fmla="*/ 1461097 w 1461096"/>
                  <a:gd name="connsiteY0" fmla="*/ 730549 h 1461096"/>
                  <a:gd name="connsiteX1" fmla="*/ 730548 w 1461096"/>
                  <a:gd name="connsiteY1" fmla="*/ 1461097 h 1461096"/>
                  <a:gd name="connsiteX2" fmla="*/ 0 w 1461096"/>
                  <a:gd name="connsiteY2" fmla="*/ 730549 h 1461096"/>
                  <a:gd name="connsiteX3" fmla="*/ 730548 w 1461096"/>
                  <a:gd name="connsiteY3" fmla="*/ 0 h 1461096"/>
                  <a:gd name="connsiteX4" fmla="*/ 1461097 w 1461096"/>
                  <a:gd name="connsiteY4" fmla="*/ 730549 h 1461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096" h="1461096">
                    <a:moveTo>
                      <a:pt x="1461097" y="730549"/>
                    </a:moveTo>
                    <a:cubicBezTo>
                      <a:pt x="1461097" y="1133970"/>
                      <a:pt x="1134056" y="1461097"/>
                      <a:pt x="730548" y="1461097"/>
                    </a:cubicBezTo>
                    <a:cubicBezTo>
                      <a:pt x="327126" y="1461097"/>
                      <a:pt x="0" y="1134056"/>
                      <a:pt x="0" y="730549"/>
                    </a:cubicBezTo>
                    <a:cubicBezTo>
                      <a:pt x="0" y="327041"/>
                      <a:pt x="327041" y="0"/>
                      <a:pt x="730548" y="0"/>
                    </a:cubicBezTo>
                    <a:cubicBezTo>
                      <a:pt x="1133971" y="0"/>
                      <a:pt x="1461097" y="327041"/>
                      <a:pt x="1461097" y="730549"/>
                    </a:cubicBezTo>
                    <a:close/>
                  </a:path>
                </a:pathLst>
              </a:custGeom>
              <a:solidFill>
                <a:srgbClr val="B6B7BA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2" name="任意多边形: 形状 1651">
                <a:extLst>
                  <a:ext uri="{FF2B5EF4-FFF2-40B4-BE49-F238E27FC236}">
                    <a16:creationId xmlns:a16="http://schemas.microsoft.com/office/drawing/2014/main" id="{364250F9-7148-1899-66FB-A43484270D41}"/>
                  </a:ext>
                </a:extLst>
              </p:cNvPr>
              <p:cNvSpPr/>
              <p:nvPr/>
            </p:nvSpPr>
            <p:spPr>
              <a:xfrm>
                <a:off x="5267038" y="1059046"/>
                <a:ext cx="1460239" cy="1460239"/>
              </a:xfrm>
              <a:custGeom>
                <a:avLst/>
                <a:gdLst>
                  <a:gd name="connsiteX0" fmla="*/ 1460240 w 1460239"/>
                  <a:gd name="connsiteY0" fmla="*/ 730120 h 1460239"/>
                  <a:gd name="connsiteX1" fmla="*/ 730120 w 1460239"/>
                  <a:gd name="connsiteY1" fmla="*/ 1460240 h 1460239"/>
                  <a:gd name="connsiteX2" fmla="*/ 0 w 1460239"/>
                  <a:gd name="connsiteY2" fmla="*/ 730120 h 1460239"/>
                  <a:gd name="connsiteX3" fmla="*/ 730120 w 1460239"/>
                  <a:gd name="connsiteY3" fmla="*/ 0 h 1460239"/>
                  <a:gd name="connsiteX4" fmla="*/ 1460240 w 1460239"/>
                  <a:gd name="connsiteY4" fmla="*/ 730120 h 146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0239" h="1460239">
                    <a:moveTo>
                      <a:pt x="1460240" y="730120"/>
                    </a:moveTo>
                    <a:cubicBezTo>
                      <a:pt x="1460240" y="1133370"/>
                      <a:pt x="1133370" y="1460240"/>
                      <a:pt x="730120" y="1460240"/>
                    </a:cubicBezTo>
                    <a:cubicBezTo>
                      <a:pt x="326869" y="1460240"/>
                      <a:pt x="0" y="1133370"/>
                      <a:pt x="0" y="730120"/>
                    </a:cubicBezTo>
                    <a:cubicBezTo>
                      <a:pt x="0" y="326869"/>
                      <a:pt x="326869" y="0"/>
                      <a:pt x="730120" y="0"/>
                    </a:cubicBezTo>
                    <a:cubicBezTo>
                      <a:pt x="1133370" y="-86"/>
                      <a:pt x="1460240" y="326869"/>
                      <a:pt x="1460240" y="730120"/>
                    </a:cubicBezTo>
                    <a:close/>
                  </a:path>
                </a:pathLst>
              </a:custGeom>
              <a:solidFill>
                <a:srgbClr val="B5B7B9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3" name="任意多边形: 形状 1652">
                <a:extLst>
                  <a:ext uri="{FF2B5EF4-FFF2-40B4-BE49-F238E27FC236}">
                    <a16:creationId xmlns:a16="http://schemas.microsoft.com/office/drawing/2014/main" id="{F0F535F3-69A2-78A8-CDFB-778E6BE3ADE1}"/>
                  </a:ext>
                </a:extLst>
              </p:cNvPr>
              <p:cNvSpPr/>
              <p:nvPr/>
            </p:nvSpPr>
            <p:spPr>
              <a:xfrm>
                <a:off x="5267467" y="1059475"/>
                <a:ext cx="1459382" cy="1459382"/>
              </a:xfrm>
              <a:custGeom>
                <a:avLst/>
                <a:gdLst>
                  <a:gd name="connsiteX0" fmla="*/ 1459383 w 1459382"/>
                  <a:gd name="connsiteY0" fmla="*/ 729691 h 1459382"/>
                  <a:gd name="connsiteX1" fmla="*/ 729691 w 1459382"/>
                  <a:gd name="connsiteY1" fmla="*/ 1459382 h 1459382"/>
                  <a:gd name="connsiteX2" fmla="*/ 0 w 1459382"/>
                  <a:gd name="connsiteY2" fmla="*/ 729691 h 1459382"/>
                  <a:gd name="connsiteX3" fmla="*/ 729691 w 1459382"/>
                  <a:gd name="connsiteY3" fmla="*/ 0 h 1459382"/>
                  <a:gd name="connsiteX4" fmla="*/ 1459383 w 1459382"/>
                  <a:gd name="connsiteY4" fmla="*/ 729691 h 1459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9382" h="1459382">
                    <a:moveTo>
                      <a:pt x="1459383" y="729691"/>
                    </a:moveTo>
                    <a:cubicBezTo>
                      <a:pt x="1459383" y="1132685"/>
                      <a:pt x="1132684" y="1459382"/>
                      <a:pt x="729691" y="1459382"/>
                    </a:cubicBezTo>
                    <a:cubicBezTo>
                      <a:pt x="326698" y="1459382"/>
                      <a:pt x="0" y="1132685"/>
                      <a:pt x="0" y="729691"/>
                    </a:cubicBezTo>
                    <a:cubicBezTo>
                      <a:pt x="0" y="326698"/>
                      <a:pt x="326698" y="0"/>
                      <a:pt x="729691" y="0"/>
                    </a:cubicBezTo>
                    <a:cubicBezTo>
                      <a:pt x="1132684" y="-86"/>
                      <a:pt x="1459383" y="326612"/>
                      <a:pt x="1459383" y="729691"/>
                    </a:cubicBezTo>
                    <a:close/>
                  </a:path>
                </a:pathLst>
              </a:custGeom>
              <a:solidFill>
                <a:srgbClr val="B4B6B8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4" name="任意多边形: 形状 1653">
                <a:extLst>
                  <a:ext uri="{FF2B5EF4-FFF2-40B4-BE49-F238E27FC236}">
                    <a16:creationId xmlns:a16="http://schemas.microsoft.com/office/drawing/2014/main" id="{7C58A4EC-4218-76A2-9445-877CF2CB8EA8}"/>
                  </a:ext>
                </a:extLst>
              </p:cNvPr>
              <p:cNvSpPr/>
              <p:nvPr/>
            </p:nvSpPr>
            <p:spPr>
              <a:xfrm>
                <a:off x="5267724" y="1059818"/>
                <a:ext cx="1458696" cy="1458696"/>
              </a:xfrm>
              <a:custGeom>
                <a:avLst/>
                <a:gdLst>
                  <a:gd name="connsiteX0" fmla="*/ 1458696 w 1458696"/>
                  <a:gd name="connsiteY0" fmla="*/ 729348 h 1458696"/>
                  <a:gd name="connsiteX1" fmla="*/ 729348 w 1458696"/>
                  <a:gd name="connsiteY1" fmla="*/ 1458697 h 1458696"/>
                  <a:gd name="connsiteX2" fmla="*/ 0 w 1458696"/>
                  <a:gd name="connsiteY2" fmla="*/ 729348 h 1458696"/>
                  <a:gd name="connsiteX3" fmla="*/ 729348 w 1458696"/>
                  <a:gd name="connsiteY3" fmla="*/ 0 h 1458696"/>
                  <a:gd name="connsiteX4" fmla="*/ 1458696 w 1458696"/>
                  <a:gd name="connsiteY4" fmla="*/ 729348 h 145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696" h="1458696">
                    <a:moveTo>
                      <a:pt x="1458696" y="729348"/>
                    </a:moveTo>
                    <a:cubicBezTo>
                      <a:pt x="1458696" y="1132170"/>
                      <a:pt x="1132170" y="1458697"/>
                      <a:pt x="729348" y="1458697"/>
                    </a:cubicBezTo>
                    <a:cubicBezTo>
                      <a:pt x="326526" y="1458697"/>
                      <a:pt x="0" y="1132170"/>
                      <a:pt x="0" y="729348"/>
                    </a:cubicBezTo>
                    <a:cubicBezTo>
                      <a:pt x="0" y="326527"/>
                      <a:pt x="326526" y="0"/>
                      <a:pt x="729348" y="0"/>
                    </a:cubicBezTo>
                    <a:cubicBezTo>
                      <a:pt x="1132170" y="0"/>
                      <a:pt x="1458696" y="326527"/>
                      <a:pt x="1458696" y="729348"/>
                    </a:cubicBezTo>
                    <a:close/>
                  </a:path>
                </a:pathLst>
              </a:custGeom>
              <a:solidFill>
                <a:srgbClr val="B3B5B7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5" name="任意多边形: 形状 1654">
                <a:extLst>
                  <a:ext uri="{FF2B5EF4-FFF2-40B4-BE49-F238E27FC236}">
                    <a16:creationId xmlns:a16="http://schemas.microsoft.com/office/drawing/2014/main" id="{0C3C41A4-4889-4C73-86AC-3B5A452DBD95}"/>
                  </a:ext>
                </a:extLst>
              </p:cNvPr>
              <p:cNvSpPr/>
              <p:nvPr/>
            </p:nvSpPr>
            <p:spPr>
              <a:xfrm>
                <a:off x="5268238" y="1060246"/>
                <a:ext cx="1457839" cy="1457839"/>
              </a:xfrm>
              <a:custGeom>
                <a:avLst/>
                <a:gdLst>
                  <a:gd name="connsiteX0" fmla="*/ 1457839 w 1457839"/>
                  <a:gd name="connsiteY0" fmla="*/ 728920 h 1457839"/>
                  <a:gd name="connsiteX1" fmla="*/ 728919 w 1457839"/>
                  <a:gd name="connsiteY1" fmla="*/ 1457839 h 1457839"/>
                  <a:gd name="connsiteX2" fmla="*/ 0 w 1457839"/>
                  <a:gd name="connsiteY2" fmla="*/ 728920 h 1457839"/>
                  <a:gd name="connsiteX3" fmla="*/ 728919 w 1457839"/>
                  <a:gd name="connsiteY3" fmla="*/ 0 h 1457839"/>
                  <a:gd name="connsiteX4" fmla="*/ 1457839 w 1457839"/>
                  <a:gd name="connsiteY4" fmla="*/ 728920 h 145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7839" h="1457839">
                    <a:moveTo>
                      <a:pt x="1457839" y="728920"/>
                    </a:moveTo>
                    <a:cubicBezTo>
                      <a:pt x="1457839" y="1131484"/>
                      <a:pt x="1131484" y="1457839"/>
                      <a:pt x="728919" y="1457839"/>
                    </a:cubicBezTo>
                    <a:cubicBezTo>
                      <a:pt x="326355" y="1457839"/>
                      <a:pt x="0" y="1131484"/>
                      <a:pt x="0" y="728920"/>
                    </a:cubicBezTo>
                    <a:cubicBezTo>
                      <a:pt x="0" y="326355"/>
                      <a:pt x="326355" y="0"/>
                      <a:pt x="728919" y="0"/>
                    </a:cubicBezTo>
                    <a:cubicBezTo>
                      <a:pt x="1131484" y="0"/>
                      <a:pt x="1457839" y="326355"/>
                      <a:pt x="1457839" y="728920"/>
                    </a:cubicBezTo>
                    <a:close/>
                  </a:path>
                </a:pathLst>
              </a:custGeom>
              <a:solidFill>
                <a:srgbClr val="B2B4B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6" name="任意多边形: 形状 1655">
                <a:extLst>
                  <a:ext uri="{FF2B5EF4-FFF2-40B4-BE49-F238E27FC236}">
                    <a16:creationId xmlns:a16="http://schemas.microsoft.com/office/drawing/2014/main" id="{63348183-D084-FA42-EE0D-ADB19A1B18D8}"/>
                  </a:ext>
                </a:extLst>
              </p:cNvPr>
              <p:cNvSpPr/>
              <p:nvPr/>
            </p:nvSpPr>
            <p:spPr>
              <a:xfrm>
                <a:off x="5268667" y="1060675"/>
                <a:ext cx="1456982" cy="1456982"/>
              </a:xfrm>
              <a:custGeom>
                <a:avLst/>
                <a:gdLst>
                  <a:gd name="connsiteX0" fmla="*/ 1456982 w 1456982"/>
                  <a:gd name="connsiteY0" fmla="*/ 728491 h 1456982"/>
                  <a:gd name="connsiteX1" fmla="*/ 728491 w 1456982"/>
                  <a:gd name="connsiteY1" fmla="*/ 1456982 h 1456982"/>
                  <a:gd name="connsiteX2" fmla="*/ 0 w 1456982"/>
                  <a:gd name="connsiteY2" fmla="*/ 728491 h 1456982"/>
                  <a:gd name="connsiteX3" fmla="*/ 728491 w 1456982"/>
                  <a:gd name="connsiteY3" fmla="*/ 0 h 1456982"/>
                  <a:gd name="connsiteX4" fmla="*/ 1456982 w 1456982"/>
                  <a:gd name="connsiteY4" fmla="*/ 728491 h 1456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982" h="1456982">
                    <a:moveTo>
                      <a:pt x="1456982" y="728491"/>
                    </a:moveTo>
                    <a:cubicBezTo>
                      <a:pt x="1456982" y="1130799"/>
                      <a:pt x="1130799" y="1456982"/>
                      <a:pt x="728491" y="1456982"/>
                    </a:cubicBezTo>
                    <a:cubicBezTo>
                      <a:pt x="326184" y="1456982"/>
                      <a:pt x="0" y="1130799"/>
                      <a:pt x="0" y="728491"/>
                    </a:cubicBezTo>
                    <a:cubicBezTo>
                      <a:pt x="0" y="326184"/>
                      <a:pt x="326184" y="0"/>
                      <a:pt x="728491" y="0"/>
                    </a:cubicBezTo>
                    <a:cubicBezTo>
                      <a:pt x="1130799" y="0"/>
                      <a:pt x="1456982" y="326098"/>
                      <a:pt x="1456982" y="728491"/>
                    </a:cubicBezTo>
                    <a:close/>
                  </a:path>
                </a:pathLst>
              </a:custGeom>
              <a:solidFill>
                <a:srgbClr val="B1B3B5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7" name="任意多边形: 形状 1656">
                <a:extLst>
                  <a:ext uri="{FF2B5EF4-FFF2-40B4-BE49-F238E27FC236}">
                    <a16:creationId xmlns:a16="http://schemas.microsoft.com/office/drawing/2014/main" id="{738FC3FD-7523-37F2-5401-5EEC9B1780D5}"/>
                  </a:ext>
                </a:extLst>
              </p:cNvPr>
              <p:cNvSpPr/>
              <p:nvPr/>
            </p:nvSpPr>
            <p:spPr>
              <a:xfrm>
                <a:off x="5269096" y="1061104"/>
                <a:ext cx="1456124" cy="1456125"/>
              </a:xfrm>
              <a:custGeom>
                <a:avLst/>
                <a:gdLst>
                  <a:gd name="connsiteX0" fmla="*/ 1456125 w 1456124"/>
                  <a:gd name="connsiteY0" fmla="*/ 728063 h 1456125"/>
                  <a:gd name="connsiteX1" fmla="*/ 728062 w 1456124"/>
                  <a:gd name="connsiteY1" fmla="*/ 1456125 h 1456125"/>
                  <a:gd name="connsiteX2" fmla="*/ 0 w 1456124"/>
                  <a:gd name="connsiteY2" fmla="*/ 728063 h 1456125"/>
                  <a:gd name="connsiteX3" fmla="*/ 728062 w 1456124"/>
                  <a:gd name="connsiteY3" fmla="*/ 0 h 1456125"/>
                  <a:gd name="connsiteX4" fmla="*/ 1456125 w 1456124"/>
                  <a:gd name="connsiteY4" fmla="*/ 728063 h 1456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124" h="1456125">
                    <a:moveTo>
                      <a:pt x="1456125" y="728063"/>
                    </a:moveTo>
                    <a:cubicBezTo>
                      <a:pt x="1456125" y="1130198"/>
                      <a:pt x="1130113" y="1456125"/>
                      <a:pt x="728062" y="1456125"/>
                    </a:cubicBezTo>
                    <a:cubicBezTo>
                      <a:pt x="325926" y="1456125"/>
                      <a:pt x="0" y="1130113"/>
                      <a:pt x="0" y="728063"/>
                    </a:cubicBezTo>
                    <a:cubicBezTo>
                      <a:pt x="0" y="325927"/>
                      <a:pt x="326012" y="0"/>
                      <a:pt x="728062" y="0"/>
                    </a:cubicBezTo>
                    <a:cubicBezTo>
                      <a:pt x="1130198" y="-86"/>
                      <a:pt x="1456125" y="325927"/>
                      <a:pt x="1456125" y="728063"/>
                    </a:cubicBezTo>
                    <a:close/>
                  </a:path>
                </a:pathLst>
              </a:custGeom>
              <a:solidFill>
                <a:srgbClr val="B0B2B4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8" name="任意多边形: 形状 1657">
                <a:extLst>
                  <a:ext uri="{FF2B5EF4-FFF2-40B4-BE49-F238E27FC236}">
                    <a16:creationId xmlns:a16="http://schemas.microsoft.com/office/drawing/2014/main" id="{C522C3F5-D00C-8862-D6FC-69BAC4ED2141}"/>
                  </a:ext>
                </a:extLst>
              </p:cNvPr>
              <p:cNvSpPr/>
              <p:nvPr/>
            </p:nvSpPr>
            <p:spPr>
              <a:xfrm>
                <a:off x="5269438" y="1061446"/>
                <a:ext cx="1455353" cy="1455439"/>
              </a:xfrm>
              <a:custGeom>
                <a:avLst/>
                <a:gdLst>
                  <a:gd name="connsiteX0" fmla="*/ 1455353 w 1455353"/>
                  <a:gd name="connsiteY0" fmla="*/ 727720 h 1455439"/>
                  <a:gd name="connsiteX1" fmla="*/ 727634 w 1455353"/>
                  <a:gd name="connsiteY1" fmla="*/ 1455439 h 1455439"/>
                  <a:gd name="connsiteX2" fmla="*/ 0 w 1455353"/>
                  <a:gd name="connsiteY2" fmla="*/ 727720 h 1455439"/>
                  <a:gd name="connsiteX3" fmla="*/ 727634 w 1455353"/>
                  <a:gd name="connsiteY3" fmla="*/ 0 h 1455439"/>
                  <a:gd name="connsiteX4" fmla="*/ 1455353 w 1455353"/>
                  <a:gd name="connsiteY4" fmla="*/ 727720 h 145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5353" h="1455439">
                    <a:moveTo>
                      <a:pt x="1455353" y="727720"/>
                    </a:moveTo>
                    <a:cubicBezTo>
                      <a:pt x="1455353" y="1129598"/>
                      <a:pt x="1129598" y="1455439"/>
                      <a:pt x="727634" y="1455439"/>
                    </a:cubicBezTo>
                    <a:cubicBezTo>
                      <a:pt x="325755" y="1455439"/>
                      <a:pt x="0" y="1129684"/>
                      <a:pt x="0" y="727720"/>
                    </a:cubicBezTo>
                    <a:cubicBezTo>
                      <a:pt x="0" y="325841"/>
                      <a:pt x="325755" y="0"/>
                      <a:pt x="727634" y="0"/>
                    </a:cubicBezTo>
                    <a:cubicBezTo>
                      <a:pt x="1129598" y="0"/>
                      <a:pt x="1455353" y="325755"/>
                      <a:pt x="1455353" y="727720"/>
                    </a:cubicBezTo>
                    <a:close/>
                  </a:path>
                </a:pathLst>
              </a:custGeom>
              <a:solidFill>
                <a:srgbClr val="AFB1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9" name="任意多边形: 形状 1658">
                <a:extLst>
                  <a:ext uri="{FF2B5EF4-FFF2-40B4-BE49-F238E27FC236}">
                    <a16:creationId xmlns:a16="http://schemas.microsoft.com/office/drawing/2014/main" id="{A238B70B-04A1-56D8-2967-FF61B0E573C9}"/>
                  </a:ext>
                </a:extLst>
              </p:cNvPr>
              <p:cNvSpPr/>
              <p:nvPr/>
            </p:nvSpPr>
            <p:spPr>
              <a:xfrm>
                <a:off x="5269867" y="1061875"/>
                <a:ext cx="1454581" cy="1454581"/>
              </a:xfrm>
              <a:custGeom>
                <a:avLst/>
                <a:gdLst>
                  <a:gd name="connsiteX0" fmla="*/ 1454582 w 1454581"/>
                  <a:gd name="connsiteY0" fmla="*/ 727291 h 1454581"/>
                  <a:gd name="connsiteX1" fmla="*/ 727291 w 1454581"/>
                  <a:gd name="connsiteY1" fmla="*/ 1454582 h 1454581"/>
                  <a:gd name="connsiteX2" fmla="*/ 0 w 1454581"/>
                  <a:gd name="connsiteY2" fmla="*/ 727291 h 1454581"/>
                  <a:gd name="connsiteX3" fmla="*/ 727291 w 1454581"/>
                  <a:gd name="connsiteY3" fmla="*/ 0 h 1454581"/>
                  <a:gd name="connsiteX4" fmla="*/ 1454582 w 1454581"/>
                  <a:gd name="connsiteY4" fmla="*/ 727291 h 145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4581" h="1454581">
                    <a:moveTo>
                      <a:pt x="1454582" y="727291"/>
                    </a:moveTo>
                    <a:cubicBezTo>
                      <a:pt x="1454582" y="1128913"/>
                      <a:pt x="1128998" y="1454582"/>
                      <a:pt x="727291" y="1454582"/>
                    </a:cubicBezTo>
                    <a:cubicBezTo>
                      <a:pt x="325669" y="1454582"/>
                      <a:pt x="0" y="1128998"/>
                      <a:pt x="0" y="727291"/>
                    </a:cubicBezTo>
                    <a:cubicBezTo>
                      <a:pt x="0" y="325669"/>
                      <a:pt x="325583" y="0"/>
                      <a:pt x="727291" y="0"/>
                    </a:cubicBezTo>
                    <a:cubicBezTo>
                      <a:pt x="1128913" y="0"/>
                      <a:pt x="1454582" y="325584"/>
                      <a:pt x="1454582" y="727291"/>
                    </a:cubicBezTo>
                    <a:close/>
                  </a:path>
                </a:pathLst>
              </a:custGeom>
              <a:solidFill>
                <a:srgbClr val="AEB0B3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0" name="任意多边形: 形状 1659">
                <a:extLst>
                  <a:ext uri="{FF2B5EF4-FFF2-40B4-BE49-F238E27FC236}">
                    <a16:creationId xmlns:a16="http://schemas.microsoft.com/office/drawing/2014/main" id="{D462FCAE-B4E5-FE6C-E77B-6A2B081CCCF2}"/>
                  </a:ext>
                </a:extLst>
              </p:cNvPr>
              <p:cNvSpPr/>
              <p:nvPr/>
            </p:nvSpPr>
            <p:spPr>
              <a:xfrm>
                <a:off x="5270296" y="1062304"/>
                <a:ext cx="1453724" cy="1453724"/>
              </a:xfrm>
              <a:custGeom>
                <a:avLst/>
                <a:gdLst>
                  <a:gd name="connsiteX0" fmla="*/ 1453725 w 1453724"/>
                  <a:gd name="connsiteY0" fmla="*/ 726862 h 1453724"/>
                  <a:gd name="connsiteX1" fmla="*/ 726862 w 1453724"/>
                  <a:gd name="connsiteY1" fmla="*/ 1453725 h 1453724"/>
                  <a:gd name="connsiteX2" fmla="*/ 0 w 1453724"/>
                  <a:gd name="connsiteY2" fmla="*/ 726862 h 1453724"/>
                  <a:gd name="connsiteX3" fmla="*/ 726862 w 1453724"/>
                  <a:gd name="connsiteY3" fmla="*/ 0 h 1453724"/>
                  <a:gd name="connsiteX4" fmla="*/ 1453725 w 1453724"/>
                  <a:gd name="connsiteY4" fmla="*/ 726862 h 1453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724" h="1453724">
                    <a:moveTo>
                      <a:pt x="1453725" y="726862"/>
                    </a:moveTo>
                    <a:cubicBezTo>
                      <a:pt x="1453725" y="1128312"/>
                      <a:pt x="1128312" y="1453725"/>
                      <a:pt x="726862" y="1453725"/>
                    </a:cubicBezTo>
                    <a:cubicBezTo>
                      <a:pt x="325412" y="1453725"/>
                      <a:pt x="0" y="1128312"/>
                      <a:pt x="0" y="726862"/>
                    </a:cubicBezTo>
                    <a:cubicBezTo>
                      <a:pt x="0" y="325412"/>
                      <a:pt x="325412" y="0"/>
                      <a:pt x="726862" y="0"/>
                    </a:cubicBezTo>
                    <a:cubicBezTo>
                      <a:pt x="1128312" y="-86"/>
                      <a:pt x="1453725" y="325412"/>
                      <a:pt x="1453725" y="726862"/>
                    </a:cubicBezTo>
                    <a:close/>
                  </a:path>
                </a:pathLst>
              </a:custGeom>
              <a:solidFill>
                <a:srgbClr val="ADAFB2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1" name="任意多边形: 形状 1660">
                <a:extLst>
                  <a:ext uri="{FF2B5EF4-FFF2-40B4-BE49-F238E27FC236}">
                    <a16:creationId xmlns:a16="http://schemas.microsoft.com/office/drawing/2014/main" id="{81FFAEB6-A42F-6E7C-7EB7-02AD17A2AB5F}"/>
                  </a:ext>
                </a:extLst>
              </p:cNvPr>
              <p:cNvSpPr/>
              <p:nvPr/>
            </p:nvSpPr>
            <p:spPr>
              <a:xfrm>
                <a:off x="5270725" y="1062732"/>
                <a:ext cx="1452867" cy="1452867"/>
              </a:xfrm>
              <a:custGeom>
                <a:avLst/>
                <a:gdLst>
                  <a:gd name="connsiteX0" fmla="*/ 1452867 w 1452867"/>
                  <a:gd name="connsiteY0" fmla="*/ 726434 h 1452867"/>
                  <a:gd name="connsiteX1" fmla="*/ 726433 w 1452867"/>
                  <a:gd name="connsiteY1" fmla="*/ 1452867 h 1452867"/>
                  <a:gd name="connsiteX2" fmla="*/ 0 w 1452867"/>
                  <a:gd name="connsiteY2" fmla="*/ 726434 h 1452867"/>
                  <a:gd name="connsiteX3" fmla="*/ 726433 w 1452867"/>
                  <a:gd name="connsiteY3" fmla="*/ 0 h 1452867"/>
                  <a:gd name="connsiteX4" fmla="*/ 1452867 w 1452867"/>
                  <a:gd name="connsiteY4" fmla="*/ 726434 h 145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2867" h="1452867">
                    <a:moveTo>
                      <a:pt x="1452867" y="726434"/>
                    </a:moveTo>
                    <a:cubicBezTo>
                      <a:pt x="1452867" y="1127627"/>
                      <a:pt x="1127627" y="1452867"/>
                      <a:pt x="726433" y="1452867"/>
                    </a:cubicBezTo>
                    <a:cubicBezTo>
                      <a:pt x="325240" y="1452867"/>
                      <a:pt x="0" y="1127627"/>
                      <a:pt x="0" y="726434"/>
                    </a:cubicBezTo>
                    <a:cubicBezTo>
                      <a:pt x="0" y="325241"/>
                      <a:pt x="325240" y="0"/>
                      <a:pt x="726433" y="0"/>
                    </a:cubicBezTo>
                    <a:cubicBezTo>
                      <a:pt x="1127627" y="-86"/>
                      <a:pt x="1452867" y="325155"/>
                      <a:pt x="1452867" y="726434"/>
                    </a:cubicBezTo>
                    <a:close/>
                  </a:path>
                </a:pathLst>
              </a:custGeom>
              <a:solidFill>
                <a:srgbClr val="ACAEB1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2" name="任意多边形: 形状 1661">
                <a:extLst>
                  <a:ext uri="{FF2B5EF4-FFF2-40B4-BE49-F238E27FC236}">
                    <a16:creationId xmlns:a16="http://schemas.microsoft.com/office/drawing/2014/main" id="{644A4A05-756E-957A-27C4-050B44F71DA8}"/>
                  </a:ext>
                </a:extLst>
              </p:cNvPr>
              <p:cNvSpPr/>
              <p:nvPr/>
            </p:nvSpPr>
            <p:spPr>
              <a:xfrm rot="-549993">
                <a:off x="5270908" y="1063245"/>
                <a:ext cx="1452138" cy="1452138"/>
              </a:xfrm>
              <a:custGeom>
                <a:avLst/>
                <a:gdLst>
                  <a:gd name="connsiteX0" fmla="*/ 1452138 w 1452138"/>
                  <a:gd name="connsiteY0" fmla="*/ 726069 h 1452138"/>
                  <a:gd name="connsiteX1" fmla="*/ 726069 w 1452138"/>
                  <a:gd name="connsiteY1" fmla="*/ 1452138 h 1452138"/>
                  <a:gd name="connsiteX2" fmla="*/ 0 w 1452138"/>
                  <a:gd name="connsiteY2" fmla="*/ 726069 h 1452138"/>
                  <a:gd name="connsiteX3" fmla="*/ 726069 w 1452138"/>
                  <a:gd name="connsiteY3" fmla="*/ 0 h 1452138"/>
                  <a:gd name="connsiteX4" fmla="*/ 1452138 w 1452138"/>
                  <a:gd name="connsiteY4" fmla="*/ 726069 h 1452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2138" h="1452138">
                    <a:moveTo>
                      <a:pt x="1452138" y="726069"/>
                    </a:moveTo>
                    <a:cubicBezTo>
                      <a:pt x="1452138" y="1127066"/>
                      <a:pt x="1127066" y="1452138"/>
                      <a:pt x="726069" y="1452138"/>
                    </a:cubicBezTo>
                    <a:cubicBezTo>
                      <a:pt x="325072" y="1452138"/>
                      <a:pt x="0" y="1127066"/>
                      <a:pt x="0" y="726069"/>
                    </a:cubicBezTo>
                    <a:cubicBezTo>
                      <a:pt x="0" y="325072"/>
                      <a:pt x="325072" y="0"/>
                      <a:pt x="726069" y="0"/>
                    </a:cubicBezTo>
                    <a:cubicBezTo>
                      <a:pt x="1127066" y="0"/>
                      <a:pt x="1452138" y="325072"/>
                      <a:pt x="1452138" y="726069"/>
                    </a:cubicBezTo>
                    <a:close/>
                  </a:path>
                </a:pathLst>
              </a:custGeom>
              <a:solidFill>
                <a:srgbClr val="ABADB0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3" name="任意多边形: 形状 1662">
                <a:extLst>
                  <a:ext uri="{FF2B5EF4-FFF2-40B4-BE49-F238E27FC236}">
                    <a16:creationId xmlns:a16="http://schemas.microsoft.com/office/drawing/2014/main" id="{8A7C8B71-E46C-E4C3-9321-357E0D9B6100}"/>
                  </a:ext>
                </a:extLst>
              </p:cNvPr>
              <p:cNvSpPr/>
              <p:nvPr/>
            </p:nvSpPr>
            <p:spPr>
              <a:xfrm>
                <a:off x="5271496" y="1063504"/>
                <a:ext cx="1451324" cy="1451324"/>
              </a:xfrm>
              <a:custGeom>
                <a:avLst/>
                <a:gdLst>
                  <a:gd name="connsiteX0" fmla="*/ 1451324 w 1451324"/>
                  <a:gd name="connsiteY0" fmla="*/ 725662 h 1451324"/>
                  <a:gd name="connsiteX1" fmla="*/ 725662 w 1451324"/>
                  <a:gd name="connsiteY1" fmla="*/ 1451324 h 1451324"/>
                  <a:gd name="connsiteX2" fmla="*/ 0 w 1451324"/>
                  <a:gd name="connsiteY2" fmla="*/ 725662 h 1451324"/>
                  <a:gd name="connsiteX3" fmla="*/ 725662 w 1451324"/>
                  <a:gd name="connsiteY3" fmla="*/ 0 h 1451324"/>
                  <a:gd name="connsiteX4" fmla="*/ 1451324 w 1451324"/>
                  <a:gd name="connsiteY4" fmla="*/ 725662 h 1451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1324" h="1451324">
                    <a:moveTo>
                      <a:pt x="1451324" y="725662"/>
                    </a:moveTo>
                    <a:cubicBezTo>
                      <a:pt x="1451324" y="1126427"/>
                      <a:pt x="1126426" y="1451324"/>
                      <a:pt x="725662" y="1451324"/>
                    </a:cubicBezTo>
                    <a:cubicBezTo>
                      <a:pt x="324897" y="1451324"/>
                      <a:pt x="0" y="1126427"/>
                      <a:pt x="0" y="725662"/>
                    </a:cubicBezTo>
                    <a:cubicBezTo>
                      <a:pt x="0" y="324898"/>
                      <a:pt x="324897" y="0"/>
                      <a:pt x="725662" y="0"/>
                    </a:cubicBezTo>
                    <a:cubicBezTo>
                      <a:pt x="1126426" y="0"/>
                      <a:pt x="1451324" y="324898"/>
                      <a:pt x="1451324" y="725662"/>
                    </a:cubicBezTo>
                    <a:close/>
                  </a:path>
                </a:pathLst>
              </a:custGeom>
              <a:solidFill>
                <a:srgbClr val="AAACA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4" name="任意多边形: 形状 1663">
                <a:extLst>
                  <a:ext uri="{FF2B5EF4-FFF2-40B4-BE49-F238E27FC236}">
                    <a16:creationId xmlns:a16="http://schemas.microsoft.com/office/drawing/2014/main" id="{2E841F35-9925-71C6-5E2E-DD3ACA78FE08}"/>
                  </a:ext>
                </a:extLst>
              </p:cNvPr>
              <p:cNvSpPr/>
              <p:nvPr/>
            </p:nvSpPr>
            <p:spPr>
              <a:xfrm rot="-2700000">
                <a:off x="5271907" y="1063933"/>
                <a:ext cx="1450453" cy="1450453"/>
              </a:xfrm>
              <a:custGeom>
                <a:avLst/>
                <a:gdLst>
                  <a:gd name="connsiteX0" fmla="*/ 1450453 w 1450453"/>
                  <a:gd name="connsiteY0" fmla="*/ 725227 h 1450453"/>
                  <a:gd name="connsiteX1" fmla="*/ 725227 w 1450453"/>
                  <a:gd name="connsiteY1" fmla="*/ 1450453 h 1450453"/>
                  <a:gd name="connsiteX2" fmla="*/ 0 w 1450453"/>
                  <a:gd name="connsiteY2" fmla="*/ 725227 h 1450453"/>
                  <a:gd name="connsiteX3" fmla="*/ 725227 w 1450453"/>
                  <a:gd name="connsiteY3" fmla="*/ 0 h 1450453"/>
                  <a:gd name="connsiteX4" fmla="*/ 1450453 w 1450453"/>
                  <a:gd name="connsiteY4" fmla="*/ 725227 h 145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0453" h="1450453">
                    <a:moveTo>
                      <a:pt x="1450453" y="725227"/>
                    </a:moveTo>
                    <a:cubicBezTo>
                      <a:pt x="1450453" y="1125758"/>
                      <a:pt x="1125758" y="1450453"/>
                      <a:pt x="725227" y="1450453"/>
                    </a:cubicBezTo>
                    <a:cubicBezTo>
                      <a:pt x="324695" y="1450453"/>
                      <a:pt x="0" y="1125758"/>
                      <a:pt x="0" y="725227"/>
                    </a:cubicBezTo>
                    <a:cubicBezTo>
                      <a:pt x="0" y="324695"/>
                      <a:pt x="324695" y="0"/>
                      <a:pt x="725227" y="0"/>
                    </a:cubicBezTo>
                    <a:cubicBezTo>
                      <a:pt x="1125758" y="0"/>
                      <a:pt x="1450453" y="324695"/>
                      <a:pt x="1450453" y="725227"/>
                    </a:cubicBezTo>
                    <a:close/>
                  </a:path>
                </a:pathLst>
              </a:custGeom>
              <a:solidFill>
                <a:srgbClr val="A9ABAE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5" name="任意多边形: 形状 1664">
                <a:extLst>
                  <a:ext uri="{FF2B5EF4-FFF2-40B4-BE49-F238E27FC236}">
                    <a16:creationId xmlns:a16="http://schemas.microsoft.com/office/drawing/2014/main" id="{2B99F84E-5BA0-E0FE-2D8D-4AE42FAEB380}"/>
                  </a:ext>
                </a:extLst>
              </p:cNvPr>
              <p:cNvSpPr/>
              <p:nvPr/>
            </p:nvSpPr>
            <p:spPr>
              <a:xfrm rot="-549993">
                <a:off x="5272193" y="1064537"/>
                <a:ext cx="1449566" cy="1449566"/>
              </a:xfrm>
              <a:custGeom>
                <a:avLst/>
                <a:gdLst>
                  <a:gd name="connsiteX0" fmla="*/ 1449567 w 1449566"/>
                  <a:gd name="connsiteY0" fmla="*/ 724783 h 1449566"/>
                  <a:gd name="connsiteX1" fmla="*/ 724784 w 1449566"/>
                  <a:gd name="connsiteY1" fmla="*/ 1449567 h 1449566"/>
                  <a:gd name="connsiteX2" fmla="*/ 0 w 1449566"/>
                  <a:gd name="connsiteY2" fmla="*/ 724783 h 1449566"/>
                  <a:gd name="connsiteX3" fmla="*/ 724784 w 1449566"/>
                  <a:gd name="connsiteY3" fmla="*/ 0 h 1449566"/>
                  <a:gd name="connsiteX4" fmla="*/ 1449567 w 1449566"/>
                  <a:gd name="connsiteY4" fmla="*/ 724783 h 144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9566" h="1449566">
                    <a:moveTo>
                      <a:pt x="1449567" y="724783"/>
                    </a:moveTo>
                    <a:cubicBezTo>
                      <a:pt x="1449567" y="1125070"/>
                      <a:pt x="1125070" y="1449567"/>
                      <a:pt x="724784" y="1449567"/>
                    </a:cubicBezTo>
                    <a:cubicBezTo>
                      <a:pt x="324497" y="1449567"/>
                      <a:pt x="0" y="1125070"/>
                      <a:pt x="0" y="724783"/>
                    </a:cubicBezTo>
                    <a:cubicBezTo>
                      <a:pt x="0" y="324497"/>
                      <a:pt x="324497" y="0"/>
                      <a:pt x="724784" y="0"/>
                    </a:cubicBezTo>
                    <a:cubicBezTo>
                      <a:pt x="1125070" y="0"/>
                      <a:pt x="1449567" y="324497"/>
                      <a:pt x="1449567" y="724783"/>
                    </a:cubicBezTo>
                    <a:close/>
                  </a:path>
                </a:pathLst>
              </a:custGeom>
              <a:solidFill>
                <a:srgbClr val="A8AAAD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6" name="任意多边形: 形状 1665">
                <a:extLst>
                  <a:ext uri="{FF2B5EF4-FFF2-40B4-BE49-F238E27FC236}">
                    <a16:creationId xmlns:a16="http://schemas.microsoft.com/office/drawing/2014/main" id="{71E43378-F33E-F426-A2CC-7E2F1169071E}"/>
                  </a:ext>
                </a:extLst>
              </p:cNvPr>
              <p:cNvSpPr/>
              <p:nvPr/>
            </p:nvSpPr>
            <p:spPr>
              <a:xfrm rot="-211556">
                <a:off x="5272687" y="1064637"/>
                <a:ext cx="1448913" cy="1448913"/>
              </a:xfrm>
              <a:custGeom>
                <a:avLst/>
                <a:gdLst>
                  <a:gd name="connsiteX0" fmla="*/ 1448914 w 1448913"/>
                  <a:gd name="connsiteY0" fmla="*/ 724457 h 1448913"/>
                  <a:gd name="connsiteX1" fmla="*/ 724457 w 1448913"/>
                  <a:gd name="connsiteY1" fmla="*/ 1448914 h 1448913"/>
                  <a:gd name="connsiteX2" fmla="*/ 0 w 1448913"/>
                  <a:gd name="connsiteY2" fmla="*/ 724457 h 1448913"/>
                  <a:gd name="connsiteX3" fmla="*/ 724457 w 1448913"/>
                  <a:gd name="connsiteY3" fmla="*/ 0 h 1448913"/>
                  <a:gd name="connsiteX4" fmla="*/ 1448914 w 1448913"/>
                  <a:gd name="connsiteY4" fmla="*/ 724457 h 1448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8913" h="1448913">
                    <a:moveTo>
                      <a:pt x="1448914" y="724457"/>
                    </a:moveTo>
                    <a:cubicBezTo>
                      <a:pt x="1448914" y="1124563"/>
                      <a:pt x="1124563" y="1448914"/>
                      <a:pt x="724457" y="1448914"/>
                    </a:cubicBezTo>
                    <a:cubicBezTo>
                      <a:pt x="324350" y="1448914"/>
                      <a:pt x="0" y="1124563"/>
                      <a:pt x="0" y="724457"/>
                    </a:cubicBezTo>
                    <a:cubicBezTo>
                      <a:pt x="0" y="324350"/>
                      <a:pt x="324350" y="0"/>
                      <a:pt x="724457" y="0"/>
                    </a:cubicBezTo>
                    <a:cubicBezTo>
                      <a:pt x="1124563" y="0"/>
                      <a:pt x="1448914" y="324350"/>
                      <a:pt x="1448914" y="724457"/>
                    </a:cubicBezTo>
                    <a:close/>
                  </a:path>
                </a:pathLst>
              </a:custGeom>
              <a:solidFill>
                <a:srgbClr val="A7A9AC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67" name="图形 2">
              <a:extLst>
                <a:ext uri="{FF2B5EF4-FFF2-40B4-BE49-F238E27FC236}">
                  <a16:creationId xmlns:a16="http://schemas.microsoft.com/office/drawing/2014/main" id="{25114EDE-DF9F-E228-536C-7A79BF52C79E}"/>
                </a:ext>
              </a:extLst>
            </p:cNvPr>
            <p:cNvGrpSpPr/>
            <p:nvPr/>
          </p:nvGrpSpPr>
          <p:grpSpPr>
            <a:xfrm>
              <a:off x="5229504" y="1021454"/>
              <a:ext cx="1535279" cy="1535279"/>
              <a:chOff x="5229504" y="1021454"/>
              <a:chExt cx="1535279" cy="1535279"/>
            </a:xfrm>
          </p:grpSpPr>
          <p:sp>
            <p:nvSpPr>
              <p:cNvPr id="1668" name="任意多边形: 形状 1667">
                <a:extLst>
                  <a:ext uri="{FF2B5EF4-FFF2-40B4-BE49-F238E27FC236}">
                    <a16:creationId xmlns:a16="http://schemas.microsoft.com/office/drawing/2014/main" id="{A08BAD26-3906-378D-F085-54FA9B4E9563}"/>
                  </a:ext>
                </a:extLst>
              </p:cNvPr>
              <p:cNvSpPr/>
              <p:nvPr/>
            </p:nvSpPr>
            <p:spPr>
              <a:xfrm rot="-211556">
                <a:off x="5272687" y="1064637"/>
                <a:ext cx="1448913" cy="1448913"/>
              </a:xfrm>
              <a:custGeom>
                <a:avLst/>
                <a:gdLst>
                  <a:gd name="connsiteX0" fmla="*/ 1448914 w 1448913"/>
                  <a:gd name="connsiteY0" fmla="*/ 724457 h 1448913"/>
                  <a:gd name="connsiteX1" fmla="*/ 724457 w 1448913"/>
                  <a:gd name="connsiteY1" fmla="*/ 1448914 h 1448913"/>
                  <a:gd name="connsiteX2" fmla="*/ 0 w 1448913"/>
                  <a:gd name="connsiteY2" fmla="*/ 724457 h 1448913"/>
                  <a:gd name="connsiteX3" fmla="*/ 724457 w 1448913"/>
                  <a:gd name="connsiteY3" fmla="*/ 0 h 1448913"/>
                  <a:gd name="connsiteX4" fmla="*/ 1448914 w 1448913"/>
                  <a:gd name="connsiteY4" fmla="*/ 724457 h 1448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8913" h="1448913">
                    <a:moveTo>
                      <a:pt x="1448914" y="724457"/>
                    </a:moveTo>
                    <a:cubicBezTo>
                      <a:pt x="1448914" y="1124563"/>
                      <a:pt x="1124563" y="1448914"/>
                      <a:pt x="724457" y="1448914"/>
                    </a:cubicBezTo>
                    <a:cubicBezTo>
                      <a:pt x="324350" y="1448914"/>
                      <a:pt x="0" y="1124563"/>
                      <a:pt x="0" y="724457"/>
                    </a:cubicBezTo>
                    <a:cubicBezTo>
                      <a:pt x="0" y="324350"/>
                      <a:pt x="324350" y="0"/>
                      <a:pt x="724457" y="0"/>
                    </a:cubicBezTo>
                    <a:cubicBezTo>
                      <a:pt x="1124563" y="0"/>
                      <a:pt x="1448914" y="324350"/>
                      <a:pt x="1448914" y="7244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9" name="任意多边形: 形状 1668">
                <a:extLst>
                  <a:ext uri="{FF2B5EF4-FFF2-40B4-BE49-F238E27FC236}">
                    <a16:creationId xmlns:a16="http://schemas.microsoft.com/office/drawing/2014/main" id="{5397B77E-9C69-EDBE-3A66-E72549CE20D2}"/>
                  </a:ext>
                </a:extLst>
              </p:cNvPr>
              <p:cNvSpPr/>
              <p:nvPr/>
            </p:nvSpPr>
            <p:spPr>
              <a:xfrm>
                <a:off x="5305357" y="1097365"/>
                <a:ext cx="1383601" cy="1383601"/>
              </a:xfrm>
              <a:custGeom>
                <a:avLst/>
                <a:gdLst>
                  <a:gd name="connsiteX0" fmla="*/ 691801 w 1383601"/>
                  <a:gd name="connsiteY0" fmla="*/ 1383602 h 1383601"/>
                  <a:gd name="connsiteX1" fmla="*/ 0 w 1383601"/>
                  <a:gd name="connsiteY1" fmla="*/ 691801 h 1383601"/>
                  <a:gd name="connsiteX2" fmla="*/ 691801 w 1383601"/>
                  <a:gd name="connsiteY2" fmla="*/ 0 h 1383601"/>
                  <a:gd name="connsiteX3" fmla="*/ 1383602 w 1383601"/>
                  <a:gd name="connsiteY3" fmla="*/ 691801 h 1383601"/>
                  <a:gd name="connsiteX4" fmla="*/ 691801 w 1383601"/>
                  <a:gd name="connsiteY4" fmla="*/ 1383602 h 1383601"/>
                  <a:gd name="connsiteX5" fmla="*/ 691801 w 1383601"/>
                  <a:gd name="connsiteY5" fmla="*/ 7201 h 1383601"/>
                  <a:gd name="connsiteX6" fmla="*/ 7201 w 1383601"/>
                  <a:gd name="connsiteY6" fmla="*/ 691801 h 1383601"/>
                  <a:gd name="connsiteX7" fmla="*/ 691801 w 1383601"/>
                  <a:gd name="connsiteY7" fmla="*/ 1376401 h 1383601"/>
                  <a:gd name="connsiteX8" fmla="*/ 1376401 w 1383601"/>
                  <a:gd name="connsiteY8" fmla="*/ 691801 h 1383601"/>
                  <a:gd name="connsiteX9" fmla="*/ 691801 w 1383601"/>
                  <a:gd name="connsiteY9" fmla="*/ 7201 h 138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3601" h="1383601">
                    <a:moveTo>
                      <a:pt x="691801" y="1383602"/>
                    </a:moveTo>
                    <a:cubicBezTo>
                      <a:pt x="310324" y="1383602"/>
                      <a:pt x="0" y="1073277"/>
                      <a:pt x="0" y="691801"/>
                    </a:cubicBezTo>
                    <a:cubicBezTo>
                      <a:pt x="0" y="310325"/>
                      <a:pt x="310324" y="0"/>
                      <a:pt x="691801" y="0"/>
                    </a:cubicBezTo>
                    <a:cubicBezTo>
                      <a:pt x="1073277" y="0"/>
                      <a:pt x="1383602" y="310325"/>
                      <a:pt x="1383602" y="691801"/>
                    </a:cubicBezTo>
                    <a:cubicBezTo>
                      <a:pt x="1383602" y="1073277"/>
                      <a:pt x="1073277" y="1383602"/>
                      <a:pt x="691801" y="1383602"/>
                    </a:cubicBezTo>
                    <a:close/>
                    <a:moveTo>
                      <a:pt x="691801" y="7201"/>
                    </a:moveTo>
                    <a:cubicBezTo>
                      <a:pt x="314354" y="7201"/>
                      <a:pt x="7201" y="314268"/>
                      <a:pt x="7201" y="691801"/>
                    </a:cubicBezTo>
                    <a:cubicBezTo>
                      <a:pt x="7201" y="1069248"/>
                      <a:pt x="314268" y="1376401"/>
                      <a:pt x="691801" y="1376401"/>
                    </a:cubicBezTo>
                    <a:cubicBezTo>
                      <a:pt x="1069334" y="1376401"/>
                      <a:pt x="1376401" y="1069334"/>
                      <a:pt x="1376401" y="691801"/>
                    </a:cubicBezTo>
                    <a:cubicBezTo>
                      <a:pt x="1376401" y="314268"/>
                      <a:pt x="1069248" y="7201"/>
                      <a:pt x="691801" y="7201"/>
                    </a:cubicBezTo>
                    <a:close/>
                  </a:path>
                </a:pathLst>
              </a:custGeom>
              <a:solidFill>
                <a:srgbClr val="00796B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89997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3DEFF67-A880-77DE-75F1-549DDD1B9F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DDCECB3-24A9-C679-4548-10CF17F44B6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>
                <a:hlinkClick r:id="rId2"/>
              </a:rPr>
              <a:t>www.51pptmoban.com</a:t>
            </a:r>
            <a:r>
              <a:rPr lang="en-US" altLang="zh-CN" dirty="0"/>
              <a:t>   </a:t>
            </a:r>
            <a:r>
              <a:rPr lang="zh-CN" altLang="en-US" dirty="0"/>
              <a:t>整理发布</a:t>
            </a:r>
          </a:p>
        </p:txBody>
      </p:sp>
    </p:spTree>
    <p:extLst>
      <p:ext uri="{BB962C8B-B14F-4D97-AF65-F5344CB8AC3E}">
        <p14:creationId xmlns:p14="http://schemas.microsoft.com/office/powerpoint/2010/main" val="337170124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</TotalTime>
  <Words>10</Words>
  <Application>Microsoft Office PowerPoint</Application>
  <PresentationFormat>宽屏</PresentationFormat>
  <Paragraphs>1</Paragraphs>
  <Slides>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7</vt:i4>
      </vt:variant>
    </vt:vector>
  </HeadingPairs>
  <TitlesOfParts>
    <vt:vector size="11" baseType="lpstr">
      <vt:lpstr>等线</vt:lpstr>
      <vt:lpstr>等线 Light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热带雨林夏日风花鸟枝叶水果ppt矢量素材</dc:title>
  <dc:creator>51PPT模板网</dc:creator>
  <cp:keywords>www.51pptmoban.com</cp:keywords>
  <dc:description>www.51pptmoban.com</dc:description>
  <cp:lastModifiedBy>Win user</cp:lastModifiedBy>
  <cp:revision>20</cp:revision>
  <dcterms:created xsi:type="dcterms:W3CDTF">2022-03-12T04:26:59Z</dcterms:created>
  <dcterms:modified xsi:type="dcterms:W3CDTF">2022-05-06T13:01:04Z</dcterms:modified>
</cp:coreProperties>
</file>